
<file path=[Content_Types].xml><?xml version="1.0" encoding="utf-8"?>
<Types xmlns="http://schemas.openxmlformats.org/package/2006/content-types">
  <Default Extension="gif" ContentType="image/gif"/>
  <Default Extension="jpeg" ContentType="image/jpeg"/>
  <Default Extension="mp3" ContentType="audio/mpeg"/>
  <Default Extension="png" ContentType="image/png"/>
  <Default Extension="rels" ContentType="application/vnd.openxmlformats-package.relationships+xml"/>
  <Default Extension="tiff" ContentType="image/tiff"/>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2.xml" ContentType="application/vnd.openxmlformats-officedocument.presentationml.tags+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tags/tag3.xml" ContentType="application/vnd.openxmlformats-officedocument.presentationml.tags+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tags/tag4.xml" ContentType="application/vnd.openxmlformats-officedocument.presentationml.tags+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tags/tag5.xml" ContentType="application/vnd.openxmlformats-officedocument.presentationml.tags+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tags/tag6.xml" ContentType="application/vnd.openxmlformats-officedocument.presentationml.tags+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61"/>
  </p:notesMasterIdLst>
  <p:sldIdLst>
    <p:sldId id="692" r:id="rId2"/>
    <p:sldId id="780" r:id="rId3"/>
    <p:sldId id="781" r:id="rId4"/>
    <p:sldId id="782" r:id="rId5"/>
    <p:sldId id="783" r:id="rId6"/>
    <p:sldId id="784" r:id="rId7"/>
    <p:sldId id="726" r:id="rId8"/>
    <p:sldId id="724" r:id="rId9"/>
    <p:sldId id="725" r:id="rId10"/>
    <p:sldId id="728" r:id="rId11"/>
    <p:sldId id="729" r:id="rId12"/>
    <p:sldId id="730" r:id="rId13"/>
    <p:sldId id="731" r:id="rId14"/>
    <p:sldId id="732" r:id="rId15"/>
    <p:sldId id="740" r:id="rId16"/>
    <p:sldId id="743" r:id="rId17"/>
    <p:sldId id="741" r:id="rId18"/>
    <p:sldId id="742" r:id="rId19"/>
    <p:sldId id="785" r:id="rId20"/>
    <p:sldId id="786" r:id="rId21"/>
    <p:sldId id="787" r:id="rId22"/>
    <p:sldId id="788" r:id="rId23"/>
    <p:sldId id="768" r:id="rId24"/>
    <p:sldId id="769" r:id="rId25"/>
    <p:sldId id="770" r:id="rId26"/>
    <p:sldId id="771" r:id="rId27"/>
    <p:sldId id="772" r:id="rId28"/>
    <p:sldId id="773" r:id="rId29"/>
    <p:sldId id="774" r:id="rId30"/>
    <p:sldId id="767" r:id="rId31"/>
    <p:sldId id="775" r:id="rId32"/>
    <p:sldId id="790" r:id="rId33"/>
    <p:sldId id="746" r:id="rId34"/>
    <p:sldId id="744" r:id="rId35"/>
    <p:sldId id="749" r:id="rId36"/>
    <p:sldId id="750" r:id="rId37"/>
    <p:sldId id="791" r:id="rId38"/>
    <p:sldId id="738" r:id="rId39"/>
    <p:sldId id="341" r:id="rId40"/>
    <p:sldId id="316" r:id="rId41"/>
    <p:sldId id="342" r:id="rId42"/>
    <p:sldId id="777" r:id="rId43"/>
    <p:sldId id="778" r:id="rId44"/>
    <p:sldId id="733" r:id="rId45"/>
    <p:sldId id="734" r:id="rId46"/>
    <p:sldId id="735" r:id="rId47"/>
    <p:sldId id="754" r:id="rId48"/>
    <p:sldId id="756" r:id="rId49"/>
    <p:sldId id="757" r:id="rId50"/>
    <p:sldId id="758" r:id="rId51"/>
    <p:sldId id="759" r:id="rId52"/>
    <p:sldId id="760" r:id="rId53"/>
    <p:sldId id="762" r:id="rId54"/>
    <p:sldId id="763" r:id="rId55"/>
    <p:sldId id="764" r:id="rId56"/>
    <p:sldId id="792" r:id="rId57"/>
    <p:sldId id="753" r:id="rId58"/>
    <p:sldId id="350" r:id="rId59"/>
    <p:sldId id="720" r:id="rId6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1"/>
    <p:restoredTop sz="95807"/>
  </p:normalViewPr>
  <p:slideViewPr>
    <p:cSldViewPr snapToGrid="0" snapToObjects="1">
      <p:cViewPr varScale="1">
        <p:scale>
          <a:sx n="121" d="100"/>
          <a:sy n="121" d="100"/>
        </p:scale>
        <p:origin x="200" y="30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5" Type="http://schemas.openxmlformats.org/officeDocument/2006/relationships/slide" Target="slides/slide4.xml"/><Relationship Id="rId61" Type="http://schemas.openxmlformats.org/officeDocument/2006/relationships/notesMaster" Target="notesMasters/notesMaster1.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C3AEC1E-7801-324A-BF53-5FD174318D94}" type="datetimeFigureOut">
              <a:rPr lang="en-US" smtClean="0"/>
              <a:t>5/12/22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F6C4606-BDFD-3348-86AB-C09DF1DF5B42}" type="slidenum">
              <a:rPr lang="en-US" smtClean="0"/>
              <a:t>‹#›</a:t>
            </a:fld>
            <a:endParaRPr lang="en-US"/>
          </a:p>
        </p:txBody>
      </p:sp>
    </p:spTree>
    <p:extLst>
      <p:ext uri="{BB962C8B-B14F-4D97-AF65-F5344CB8AC3E}">
        <p14:creationId xmlns:p14="http://schemas.microsoft.com/office/powerpoint/2010/main" val="273441392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3" Type="http://schemas.openxmlformats.org/officeDocument/2006/relationships/hyperlink" Target="https://www.theguardian.com/world/2009/feb/17/france-admits-deporting-jews" TargetMode="External"/><Relationship Id="rId2" Type="http://schemas.openxmlformats.org/officeDocument/2006/relationships/slide" Target="../slides/slide29.xml"/><Relationship Id="rId1" Type="http://schemas.openxmlformats.org/officeDocument/2006/relationships/notesMaster" Target="../notesMasters/notesMaster1.xml"/><Relationship Id="rId4" Type="http://schemas.openxmlformats.org/officeDocument/2006/relationships/hyperlink" Target="https://www.theguardian.com/world/2017/jul/17/france-macron-denounces-state-role-holocaust-atrocity-paris-1942" TargetMode="Externa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3" Type="http://schemas.openxmlformats.org/officeDocument/2006/relationships/hyperlink" Target="https://www.youtube.com/watch?v=391FDu67ejg" TargetMode="External"/><Relationship Id="rId2" Type="http://schemas.openxmlformats.org/officeDocument/2006/relationships/slide" Target="../slides/slide58.xml"/><Relationship Id="rId1" Type="http://schemas.openxmlformats.org/officeDocument/2006/relationships/notesMaster" Target="../notesMasters/notesMaster1.xml"/><Relationship Id="rId5" Type="http://schemas.openxmlformats.org/officeDocument/2006/relationships/hyperlink" Target="https://www.univ-tlse3.fr/medias/fichier/manuel-decriture_1482308453426-pdf?fbclid=IwAR06olYba6QNYnbtcBJ6cYyuVuC55Tm521FxBBF3UHZWtGkPf2MUhhKLHak" TargetMode="External"/><Relationship Id="rId4" Type="http://schemas.openxmlformats.org/officeDocument/2006/relationships/hyperlink" Target="https://nonbinary.miraheze.org/wiki/Gender_neutral_language?fbclid=IwAR0UZ0QepIz2e_U5msRK1VEQmpFkchGF-KBGi0IxblqPZ0EK7-yM13qxJfk%23French" TargetMode="Externa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s://de.statista.com/statistik/daten/studie/463384/umfrage/auslaender-aus-syrien-in-deutschland/" TargetMode="External"/><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lnSpc>
                <a:spcPct val="107000"/>
              </a:lnSpc>
              <a:spcAft>
                <a:spcPts val="800"/>
              </a:spcAft>
            </a:pPr>
            <a:r>
              <a:rPr lang="en-US" sz="1100" b="1" dirty="0">
                <a:effectLst/>
                <a:latin typeface="Century Gothic" panose="020B0502020202020204" pitchFamily="34" charset="0"/>
                <a:ea typeface="Calibri" panose="020F0502020204030204" pitchFamily="34" charset="0"/>
                <a:cs typeface="Times New Roman" panose="02020603050405020304" pitchFamily="18" charset="0"/>
              </a:rPr>
              <a:t>Transcript: Slide 1</a:t>
            </a:r>
          </a:p>
          <a:p>
            <a:pPr algn="just">
              <a:lnSpc>
                <a:spcPct val="107000"/>
              </a:lnSpc>
              <a:spcAft>
                <a:spcPts val="800"/>
              </a:spcAft>
            </a:pPr>
            <a:r>
              <a:rPr lang="en-US" sz="1100" dirty="0">
                <a:effectLst/>
                <a:latin typeface="Century Gothic" panose="020B0502020202020204" pitchFamily="34" charset="0"/>
                <a:ea typeface="Calibri" panose="020F0502020204030204" pitchFamily="34" charset="0"/>
                <a:cs typeface="Times New Roman" panose="02020603050405020304" pitchFamily="18" charset="0"/>
              </a:rPr>
              <a:t>Hello, and thank you very much for attending this talk on diversity, inclusion and representation in resources for young beginner learners of French, German and Spanish.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300" b="0" dirty="0">
              <a:solidFill>
                <a:schemeClr val="dk1"/>
              </a:solidFill>
              <a:ea typeface="Calibri"/>
              <a:cs typeface="Calibri"/>
              <a:sym typeface="Calibri"/>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843D9-4757-4631-B0CD-BAA271821DF5}" type="slidenum">
              <a:rPr kumimoji="0" lang="en-GB"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GB"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9894437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5"/>
        <p:cNvGrpSpPr/>
        <p:nvPr/>
      </p:nvGrpSpPr>
      <p:grpSpPr>
        <a:xfrm>
          <a:off x="0" y="0"/>
          <a:ext cx="0" cy="0"/>
          <a:chOff x="0" y="0"/>
          <a:chExt cx="0" cy="0"/>
        </a:xfrm>
      </p:grpSpPr>
      <p:sp>
        <p:nvSpPr>
          <p:cNvPr id="1446" name="Google Shape;1446;p3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447" name="Google Shape;1447;p30: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GB" b="1" dirty="0"/>
              <a:t>Timing: 8 minutes (three slides)</a:t>
            </a:r>
            <a:br>
              <a:rPr lang="en-GB" dirty="0"/>
            </a:br>
            <a:br>
              <a:rPr lang="en-GB" b="1" dirty="0"/>
            </a:br>
            <a:r>
              <a:rPr lang="en-GB" b="1" dirty="0"/>
              <a:t>Aim: </a:t>
            </a:r>
            <a:r>
              <a:rPr lang="en-GB" b="0" dirty="0"/>
              <a:t>to practise spoken production of imperfect modal sentences with a mixture of WO1 and WO3 conjunctions.</a:t>
            </a:r>
            <a:br>
              <a:rPr lang="en-GB" b="0" dirty="0"/>
            </a:br>
            <a:br>
              <a:rPr lang="en-GB" dirty="0"/>
            </a:br>
            <a:r>
              <a:rPr lang="en-GB" b="1" dirty="0"/>
              <a:t>Procedure:</a:t>
            </a:r>
            <a:br>
              <a:rPr lang="en-GB" dirty="0"/>
            </a:br>
            <a:r>
              <a:rPr lang="en-GB" dirty="0"/>
              <a:t>1. Use this slide to model the task. </a:t>
            </a:r>
            <a:endParaRPr dirty="0"/>
          </a:p>
          <a:p>
            <a:pPr marL="0" lvl="0" indent="0" algn="l" rtl="0">
              <a:spcBef>
                <a:spcPts val="0"/>
              </a:spcBef>
              <a:spcAft>
                <a:spcPts val="0"/>
              </a:spcAft>
              <a:buNone/>
            </a:pPr>
            <a:r>
              <a:rPr lang="en-GB" dirty="0"/>
              <a:t>2. Give out handouts (next two slides).</a:t>
            </a:r>
            <a:endParaRPr dirty="0"/>
          </a:p>
          <a:p>
            <a:pPr marL="0" lvl="0" indent="0" algn="l" rtl="0">
              <a:spcBef>
                <a:spcPts val="0"/>
              </a:spcBef>
              <a:spcAft>
                <a:spcPts val="0"/>
              </a:spcAft>
              <a:buNone/>
            </a:pPr>
            <a:r>
              <a:rPr lang="en-GB" dirty="0"/>
              <a:t>3. Complete tasks.</a:t>
            </a:r>
            <a:br>
              <a:rPr lang="en-GB" dirty="0"/>
            </a:br>
            <a:r>
              <a:rPr lang="en-GB" dirty="0"/>
              <a:t>4. Go through the answers on following slides.</a:t>
            </a:r>
            <a:endParaRPr dirty="0"/>
          </a:p>
        </p:txBody>
      </p:sp>
      <p:sp>
        <p:nvSpPr>
          <p:cNvPr id="1448" name="Google Shape;1448;p30: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Calibri"/>
              <a:buNone/>
              <a:tabLst/>
              <a:defRPr/>
            </a:pPr>
            <a:fld id="{00000000-1234-1234-1234-123412341234}" type="slidenum">
              <a:rPr kumimoji="0" lang="en-GB" sz="1200" b="0" i="0" u="none" strike="noStrike" kern="0" cap="none" spc="0" normalizeH="0" baseline="0" noProof="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Calibri"/>
                <a:buNone/>
                <a:tabLst/>
                <a:defRPr/>
              </a:pPr>
              <a:t>10</a:t>
            </a:fld>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1162108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6"/>
        <p:cNvGrpSpPr/>
        <p:nvPr/>
      </p:nvGrpSpPr>
      <p:grpSpPr>
        <a:xfrm>
          <a:off x="0" y="0"/>
          <a:ext cx="0" cy="0"/>
          <a:chOff x="0" y="0"/>
          <a:chExt cx="0" cy="0"/>
        </a:xfrm>
      </p:grpSpPr>
      <p:sp>
        <p:nvSpPr>
          <p:cNvPr id="1467" name="Google Shape;1467;p3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468" name="Google Shape;1468;p3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r>
              <a:rPr lang="en-GB" b="1" dirty="0"/>
              <a:t>DO NOT DISPLAY</a:t>
            </a:r>
            <a:br>
              <a:rPr lang="en-GB" dirty="0"/>
            </a:br>
            <a:r>
              <a:rPr lang="en-GB" dirty="0"/>
              <a:t>Task sheet A to hand out</a:t>
            </a:r>
            <a:endParaRPr dirty="0"/>
          </a:p>
        </p:txBody>
      </p:sp>
      <p:sp>
        <p:nvSpPr>
          <p:cNvPr id="1469" name="Google Shape;1469;p31: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Calibri"/>
              <a:buNone/>
              <a:tabLst/>
              <a:defRPr/>
            </a:pPr>
            <a:fld id="{00000000-1234-1234-1234-123412341234}" type="slidenum">
              <a:rPr kumimoji="0" lang="en-GB" sz="1200" b="0" i="0" u="none" strike="noStrike" kern="0" cap="none" spc="0" normalizeH="0" baseline="0" noProof="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Calibri"/>
                <a:buNone/>
                <a:tabLst/>
                <a:defRPr/>
              </a:pPr>
              <a:t>11</a:t>
            </a:fld>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92820130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3"/>
        <p:cNvGrpSpPr/>
        <p:nvPr/>
      </p:nvGrpSpPr>
      <p:grpSpPr>
        <a:xfrm>
          <a:off x="0" y="0"/>
          <a:ext cx="0" cy="0"/>
          <a:chOff x="0" y="0"/>
          <a:chExt cx="0" cy="0"/>
        </a:xfrm>
      </p:grpSpPr>
      <p:sp>
        <p:nvSpPr>
          <p:cNvPr id="1484" name="Google Shape;1484;p3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485" name="Google Shape;1485;p3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GB" b="1" dirty="0"/>
              <a:t>DO NOT DISPLAY</a:t>
            </a:r>
            <a:br>
              <a:rPr lang="en-GB" dirty="0"/>
            </a:br>
            <a:r>
              <a:rPr lang="en-GB" dirty="0"/>
              <a:t>Task sheet B to hand out</a:t>
            </a:r>
            <a:endParaRPr dirty="0"/>
          </a:p>
        </p:txBody>
      </p:sp>
      <p:sp>
        <p:nvSpPr>
          <p:cNvPr id="1486" name="Google Shape;1486;p3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Calibri"/>
              <a:buNone/>
              <a:tabLst/>
              <a:defRPr/>
            </a:pPr>
            <a:fld id="{00000000-1234-1234-1234-123412341234}" type="slidenum">
              <a:rPr kumimoji="0" lang="en-GB" sz="1200" b="0" i="0" u="none" strike="noStrike" kern="0" cap="none" spc="0" normalizeH="0" baseline="0" noProof="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Calibri"/>
                <a:buNone/>
                <a:tabLst/>
                <a:defRPr/>
              </a:pPr>
              <a:t>12</a:t>
            </a:fld>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56405520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0"/>
        <p:cNvGrpSpPr/>
        <p:nvPr/>
      </p:nvGrpSpPr>
      <p:grpSpPr>
        <a:xfrm>
          <a:off x="0" y="0"/>
          <a:ext cx="0" cy="0"/>
          <a:chOff x="0" y="0"/>
          <a:chExt cx="0" cy="0"/>
        </a:xfrm>
      </p:grpSpPr>
      <p:sp>
        <p:nvSpPr>
          <p:cNvPr id="1501" name="Google Shape;1501;p3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502" name="Google Shape;1502;p3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GB" b="1" dirty="0"/>
              <a:t>ENGLISH ANSWERS</a:t>
            </a:r>
            <a:br>
              <a:rPr lang="en-GB" dirty="0"/>
            </a:br>
            <a:br>
              <a:rPr lang="en-GB" dirty="0"/>
            </a:br>
            <a:r>
              <a:rPr lang="en-GB" b="1" dirty="0"/>
              <a:t>Procedure:</a:t>
            </a:r>
            <a:br>
              <a:rPr lang="en-GB" dirty="0"/>
            </a:br>
            <a:r>
              <a:rPr lang="en-GB" dirty="0"/>
              <a:t>Click to bring up English sentence ending translations for Partners A and B.</a:t>
            </a:r>
            <a:endParaRPr dirty="0"/>
          </a:p>
          <a:p>
            <a:pPr marL="0" lvl="0" indent="0" algn="l" rtl="0">
              <a:spcBef>
                <a:spcPts val="0"/>
              </a:spcBef>
              <a:spcAft>
                <a:spcPts val="0"/>
              </a:spcAft>
              <a:buNone/>
            </a:pPr>
            <a:endParaRPr dirty="0"/>
          </a:p>
        </p:txBody>
      </p:sp>
      <p:sp>
        <p:nvSpPr>
          <p:cNvPr id="1503" name="Google Shape;1503;p33: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Calibri"/>
              <a:buNone/>
              <a:tabLst/>
              <a:defRPr/>
            </a:pPr>
            <a:fld id="{00000000-1234-1234-1234-123412341234}" type="slidenum">
              <a:rPr kumimoji="0" lang="en-GB" sz="1200" b="0" i="0" u="none" strike="noStrike" kern="0" cap="none" spc="0" normalizeH="0" baseline="0" noProof="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Calibri"/>
                <a:buNone/>
                <a:tabLst/>
                <a:defRPr/>
              </a:pPr>
              <a:t>13</a:t>
            </a:fld>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16954207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0"/>
        <p:cNvGrpSpPr/>
        <p:nvPr/>
      </p:nvGrpSpPr>
      <p:grpSpPr>
        <a:xfrm>
          <a:off x="0" y="0"/>
          <a:ext cx="0" cy="0"/>
          <a:chOff x="0" y="0"/>
          <a:chExt cx="0" cy="0"/>
        </a:xfrm>
      </p:grpSpPr>
      <p:sp>
        <p:nvSpPr>
          <p:cNvPr id="1501" name="Google Shape;1501;p3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502" name="Google Shape;1502;p3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GB" b="1" dirty="0"/>
              <a:t>GERMAN ANSWERS</a:t>
            </a:r>
            <a:br>
              <a:rPr lang="en-GB" dirty="0"/>
            </a:br>
            <a:br>
              <a:rPr lang="en-GB" dirty="0"/>
            </a:br>
            <a:r>
              <a:rPr lang="en-GB" b="1" dirty="0"/>
              <a:t>Procedure:</a:t>
            </a:r>
            <a:br>
              <a:rPr lang="en-GB" dirty="0"/>
            </a:br>
            <a:r>
              <a:rPr lang="en-GB" dirty="0"/>
              <a:t>Click to bring up German sentence ending translations for Partners A and B.</a:t>
            </a:r>
            <a:endParaRPr dirty="0"/>
          </a:p>
          <a:p>
            <a:pPr marL="0" lvl="0" indent="0" algn="l" rtl="0">
              <a:spcBef>
                <a:spcPts val="0"/>
              </a:spcBef>
              <a:spcAft>
                <a:spcPts val="0"/>
              </a:spcAft>
              <a:buNone/>
            </a:pPr>
            <a:endParaRPr dirty="0"/>
          </a:p>
        </p:txBody>
      </p:sp>
      <p:sp>
        <p:nvSpPr>
          <p:cNvPr id="1503" name="Google Shape;1503;p33: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Calibri"/>
              <a:buNone/>
              <a:tabLst/>
              <a:defRPr/>
            </a:pPr>
            <a:fld id="{00000000-1234-1234-1234-123412341234}" type="slidenum">
              <a:rPr kumimoji="0" lang="en-GB" sz="1200" b="0" i="0" u="none" strike="noStrike" kern="0" cap="none" spc="0" normalizeH="0" baseline="0" noProof="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Calibri"/>
                <a:buNone/>
                <a:tabLst/>
                <a:defRPr/>
              </a:pPr>
              <a:t>14</a:t>
            </a:fld>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62132639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Timing</a:t>
            </a:r>
            <a:r>
              <a:rPr lang="en-GB" b="1"/>
              <a:t>: </a:t>
            </a:r>
            <a:r>
              <a:rPr lang="en-GB" b="0"/>
              <a:t>7 </a:t>
            </a:r>
            <a:r>
              <a:rPr lang="en-GB" b="0" dirty="0"/>
              <a:t>minutes</a:t>
            </a:r>
          </a:p>
          <a:p>
            <a:endParaRPr lang="en-GB" b="1" dirty="0"/>
          </a:p>
          <a:p>
            <a:r>
              <a:rPr lang="en-GB" b="1" dirty="0"/>
              <a:t>Aim:</a:t>
            </a:r>
          </a:p>
          <a:p>
            <a:pPr marL="285750" indent="-285750">
              <a:buAutoNum type="romanLcParenR"/>
            </a:pPr>
            <a:r>
              <a:rPr lang="en-GB" baseline="0" dirty="0"/>
              <a:t>to recall infinitive forms of verbs from verb stems</a:t>
            </a:r>
          </a:p>
          <a:p>
            <a:pPr marL="285750" indent="-285750">
              <a:buAutoNum type="romanLcParenR"/>
            </a:pPr>
            <a:r>
              <a:rPr lang="en-GB" baseline="0" dirty="0"/>
              <a:t>to understand the two possible meanings of the –</a:t>
            </a:r>
            <a:r>
              <a:rPr lang="en-GB" baseline="0" dirty="0" err="1"/>
              <a:t>imos</a:t>
            </a:r>
            <a:r>
              <a:rPr lang="en-GB" baseline="0" dirty="0"/>
              <a:t> ending (completed past, present) for –</a:t>
            </a:r>
            <a:r>
              <a:rPr lang="en-GB" baseline="0" dirty="0" err="1"/>
              <a:t>ir</a:t>
            </a:r>
            <a:r>
              <a:rPr lang="en-GB" baseline="0" dirty="0"/>
              <a:t> verbs</a:t>
            </a:r>
          </a:p>
          <a:p>
            <a:pPr marL="285750" indent="-285750">
              <a:buAutoNum type="romanLcParenR"/>
            </a:pPr>
            <a:r>
              <a:rPr lang="en-GB" baseline="0" dirty="0"/>
              <a:t>to understand the one possible meaning (completed past) of the –</a:t>
            </a:r>
            <a:r>
              <a:rPr lang="en-GB" baseline="0" dirty="0" err="1"/>
              <a:t>imos</a:t>
            </a:r>
            <a:r>
              <a:rPr lang="en-GB" baseline="0" dirty="0"/>
              <a:t> ending for –er verbs</a:t>
            </a:r>
          </a:p>
          <a:p>
            <a:pPr marL="285750" indent="-285750">
              <a:buAutoNum type="romanLcParenR"/>
            </a:pPr>
            <a:endParaRPr lang="en-GB" baseline="0" dirty="0"/>
          </a:p>
          <a:p>
            <a:pPr marL="0" indent="0">
              <a:buNone/>
            </a:pPr>
            <a:r>
              <a:rPr lang="en-GB" b="1" baseline="0" dirty="0"/>
              <a:t>Procedure:</a:t>
            </a:r>
          </a:p>
          <a:p>
            <a:pPr marL="228600" indent="-228600">
              <a:buAutoNum type="arabicPeriod"/>
            </a:pPr>
            <a:r>
              <a:rPr lang="en-GB" baseline="0"/>
              <a:t>Students </a:t>
            </a:r>
            <a:r>
              <a:rPr lang="en-GB" baseline="0" dirty="0"/>
              <a:t>first listen to the sentences. All sentences have a verb with the –</a:t>
            </a:r>
            <a:r>
              <a:rPr lang="en-GB" baseline="0" dirty="0" err="1"/>
              <a:t>imos</a:t>
            </a:r>
            <a:r>
              <a:rPr lang="en-GB" baseline="0" dirty="0"/>
              <a:t> ending. Students will need to listen out for the verb </a:t>
            </a:r>
            <a:r>
              <a:rPr lang="en-GB" b="1" baseline="0" dirty="0"/>
              <a:t>stem </a:t>
            </a:r>
            <a:r>
              <a:rPr lang="en-GB" b="0" baseline="0" dirty="0"/>
              <a:t>and decide whether it ends in –er or –</a:t>
            </a:r>
            <a:r>
              <a:rPr lang="en-GB" b="0" baseline="0" dirty="0" err="1"/>
              <a:t>ir.</a:t>
            </a:r>
            <a:r>
              <a:rPr lang="en-GB" b="0" baseline="0" dirty="0"/>
              <a:t> </a:t>
            </a:r>
            <a:r>
              <a:rPr lang="en-GB" baseline="0" dirty="0"/>
              <a:t>This requires recall </a:t>
            </a:r>
            <a:r>
              <a:rPr lang="en-GB" baseline="0"/>
              <a:t>of the infinitive form of each verb. It may help them to write the verb as they do this.</a:t>
            </a:r>
            <a:endParaRPr lang="en-GB" baseline="0" dirty="0"/>
          </a:p>
          <a:p>
            <a:pPr marL="228600" indent="-228600">
              <a:buAutoNum type="arabicPeriod"/>
            </a:pPr>
            <a:r>
              <a:rPr lang="en-GB" baseline="0" dirty="0"/>
              <a:t>They then need </a:t>
            </a:r>
            <a:r>
              <a:rPr lang="en-GB" baseline="0"/>
              <a:t>to complete the translation of the sentence in English. In doing so, they’ll need to decide whether the verb has only one translation (past tense only) or two (present tense and past tense). This will depend on whether the infinitive ends in –er or –ir.</a:t>
            </a:r>
          </a:p>
          <a:p>
            <a:pPr marL="228600" indent="-228600">
              <a:buAutoNum type="arabicPeriod"/>
            </a:pPr>
            <a:r>
              <a:rPr lang="en-GB" b="0" baseline="0"/>
              <a:t>Give students feedback. It may be worth exploring the most likely translations at this stage (e.g. ‘we achieve our dream’ may seem unlikely out of context, but is a grammatical meaning of the sentence).</a:t>
            </a:r>
          </a:p>
          <a:p>
            <a:pPr marL="228600" indent="-228600">
              <a:buAutoNum type="arabicPeriod"/>
            </a:pPr>
            <a:endParaRPr lang="en-GB" b="1" dirty="0"/>
          </a:p>
          <a:p>
            <a:r>
              <a:rPr lang="en-GB" b="1" dirty="0"/>
              <a:t>Transcript:</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n-GB" baseline="0" dirty="0" err="1"/>
              <a:t>Vivimos</a:t>
            </a:r>
            <a:r>
              <a:rPr lang="en-GB" baseline="0" dirty="0"/>
              <a:t> </a:t>
            </a:r>
            <a:r>
              <a:rPr lang="en-GB" baseline="0" dirty="0" err="1"/>
              <a:t>momentos</a:t>
            </a:r>
            <a:r>
              <a:rPr lang="en-GB" baseline="0" dirty="0"/>
              <a:t> </a:t>
            </a:r>
            <a:r>
              <a:rPr lang="en-GB" baseline="0" dirty="0" err="1"/>
              <a:t>muy</a:t>
            </a:r>
            <a:r>
              <a:rPr lang="en-GB" baseline="0" dirty="0"/>
              <a:t> </a:t>
            </a:r>
            <a:r>
              <a:rPr lang="en-GB" baseline="0" dirty="0" err="1"/>
              <a:t>felices</a:t>
            </a:r>
            <a:r>
              <a:rPr lang="en-GB" baseline="0" dirty="0"/>
              <a:t>.</a:t>
            </a:r>
          </a:p>
          <a:p>
            <a:pPr marL="228600" indent="-228600">
              <a:buAutoNum type="arabicPeriod"/>
            </a:pPr>
            <a:r>
              <a:rPr lang="en-GB" baseline="0" dirty="0" err="1"/>
              <a:t>Elegimos</a:t>
            </a:r>
            <a:r>
              <a:rPr lang="en-GB" baseline="0" dirty="0"/>
              <a:t> </a:t>
            </a:r>
            <a:r>
              <a:rPr lang="en-GB" baseline="0" dirty="0" err="1"/>
              <a:t>huir</a:t>
            </a:r>
            <a:r>
              <a:rPr lang="en-GB" baseline="0" dirty="0"/>
              <a:t> del </a:t>
            </a:r>
            <a:r>
              <a:rPr lang="en-GB" baseline="0" dirty="0" err="1"/>
              <a:t>país</a:t>
            </a:r>
            <a:r>
              <a:rPr lang="en-GB" baseline="0" dirty="0"/>
              <a:t>.</a:t>
            </a:r>
          </a:p>
          <a:p>
            <a:pPr marL="228600" indent="-228600">
              <a:buAutoNum type="arabicPeriod"/>
            </a:pPr>
            <a:r>
              <a:rPr lang="en-GB" baseline="0" dirty="0" err="1"/>
              <a:t>Vendimos</a:t>
            </a:r>
            <a:r>
              <a:rPr lang="en-GB" baseline="0" dirty="0"/>
              <a:t> </a:t>
            </a:r>
            <a:r>
              <a:rPr lang="en-GB" baseline="0" dirty="0" err="1"/>
              <a:t>nuestra</a:t>
            </a:r>
            <a:r>
              <a:rPr lang="en-GB" baseline="0" dirty="0"/>
              <a:t> casa.</a:t>
            </a:r>
          </a:p>
          <a:p>
            <a:pPr marL="228600" indent="-228600">
              <a:buAutoNum type="arabicPeriod"/>
            </a:pPr>
            <a:r>
              <a:rPr lang="en-GB" baseline="0" dirty="0" err="1"/>
              <a:t>Reconocimos</a:t>
            </a:r>
            <a:r>
              <a:rPr lang="en-GB" baseline="0" dirty="0"/>
              <a:t> a </a:t>
            </a:r>
            <a:r>
              <a:rPr lang="en-GB" baseline="0" dirty="0" err="1"/>
              <a:t>unos</a:t>
            </a:r>
            <a:r>
              <a:rPr lang="en-GB" baseline="0" dirty="0"/>
              <a:t> amigos </a:t>
            </a:r>
            <a:r>
              <a:rPr lang="en-GB" baseline="0" dirty="0" err="1"/>
              <a:t>cubanos</a:t>
            </a:r>
            <a:r>
              <a:rPr lang="en-GB" baseline="0" dirty="0"/>
              <a:t>.</a:t>
            </a:r>
          </a:p>
          <a:p>
            <a:pPr marL="228600" indent="-228600">
              <a:buAutoNum type="arabicPeriod"/>
            </a:pPr>
            <a:r>
              <a:rPr lang="en-GB" baseline="0" dirty="0" err="1"/>
              <a:t>Vimos</a:t>
            </a:r>
            <a:r>
              <a:rPr lang="en-GB" baseline="0" dirty="0"/>
              <a:t> </a:t>
            </a:r>
            <a:r>
              <a:rPr lang="en-GB" baseline="0" dirty="0" err="1"/>
              <a:t>cambios</a:t>
            </a:r>
            <a:r>
              <a:rPr lang="en-GB" baseline="0" dirty="0"/>
              <a:t> </a:t>
            </a:r>
            <a:r>
              <a:rPr lang="en-GB" baseline="0" dirty="0" err="1"/>
              <a:t>en</a:t>
            </a:r>
            <a:r>
              <a:rPr lang="en-GB" baseline="0" dirty="0"/>
              <a:t> la </a:t>
            </a:r>
            <a:r>
              <a:rPr lang="en-GB" baseline="0" dirty="0" err="1"/>
              <a:t>sociedad</a:t>
            </a:r>
            <a:r>
              <a:rPr lang="en-GB" baseline="0" dirty="0"/>
              <a:t>.</a:t>
            </a:r>
          </a:p>
          <a:p>
            <a:pPr marL="228600" indent="-228600">
              <a:buAutoNum type="arabicPeriod"/>
            </a:pPr>
            <a:r>
              <a:rPr lang="en-GB" baseline="0" dirty="0" err="1"/>
              <a:t>Cumplimos</a:t>
            </a:r>
            <a:r>
              <a:rPr lang="en-GB" baseline="0" dirty="0"/>
              <a:t> </a:t>
            </a:r>
            <a:r>
              <a:rPr lang="en-GB" baseline="0" dirty="0" err="1"/>
              <a:t>nuestro</a:t>
            </a:r>
            <a:r>
              <a:rPr lang="en-GB" baseline="0" dirty="0"/>
              <a:t> </a:t>
            </a:r>
            <a:r>
              <a:rPr lang="en-GB" baseline="0" dirty="0" err="1"/>
              <a:t>sueño</a:t>
            </a:r>
            <a:r>
              <a:rPr lang="en-GB" baseline="0" dirty="0"/>
              <a:t>.</a:t>
            </a:r>
          </a:p>
          <a:p>
            <a:pPr marL="228600" indent="-228600">
              <a:buAutoNum type="arabicPeriod"/>
            </a:pPr>
            <a:endParaRPr lang="en-GB" baseline="0" dirty="0"/>
          </a:p>
          <a:p>
            <a:pPr marL="228600" indent="-228600">
              <a:buAutoNum type="arabicPeriod"/>
            </a:pPr>
            <a:endParaRPr lang="en-GB" baseline="0" dirty="0"/>
          </a:p>
          <a:p>
            <a:pPr marL="228600" indent="-228600">
              <a:buAutoNum type="arabicPeriod"/>
            </a:pPr>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5A7CE6-FC2E-5844-8E3C-E71D91EF3FB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429379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0" indent="0" algn="l" rtl="0">
              <a:spcBef>
                <a:spcPts val="0"/>
              </a:spcBef>
              <a:spcAft>
                <a:spcPts val="0"/>
              </a:spcAft>
              <a:buNone/>
            </a:pPr>
            <a:r>
              <a:rPr lang="en-GB" b="1" dirty="0"/>
              <a:t>Timing: 6 minutes</a:t>
            </a:r>
          </a:p>
          <a:p>
            <a:pPr marL="0" lvl="0" indent="0" algn="l" rtl="0">
              <a:spcBef>
                <a:spcPts val="0"/>
              </a:spcBef>
              <a:spcAft>
                <a:spcPts val="0"/>
              </a:spcAft>
              <a:buNone/>
            </a:pPr>
            <a:endParaRPr lang="en-GB" b="1" dirty="0"/>
          </a:p>
          <a:p>
            <a:pPr marL="0" lvl="0" indent="0" algn="l" rtl="0">
              <a:spcBef>
                <a:spcPts val="0"/>
              </a:spcBef>
              <a:spcAft>
                <a:spcPts val="0"/>
              </a:spcAft>
              <a:buNone/>
            </a:pPr>
            <a:r>
              <a:rPr lang="en-GB" b="1" dirty="0"/>
              <a:t>Aim: </a:t>
            </a:r>
            <a:r>
              <a:rPr lang="en-GB" b="0" dirty="0"/>
              <a:t>to practise connecting the subject pronouns ’</a:t>
            </a:r>
            <a:r>
              <a:rPr lang="en-GB" b="0" dirty="0" err="1"/>
              <a:t>nosotros</a:t>
            </a:r>
            <a:r>
              <a:rPr lang="en-GB" b="0" dirty="0"/>
              <a:t>’ and ‘</a:t>
            </a:r>
            <a:r>
              <a:rPr lang="en-GB" b="0" dirty="0" err="1"/>
              <a:t>ellos</a:t>
            </a:r>
            <a:r>
              <a:rPr lang="en-GB" b="0" dirty="0"/>
              <a:t>’ with 1</a:t>
            </a:r>
            <a:r>
              <a:rPr lang="en-GB" b="0" baseline="30000" dirty="0"/>
              <a:t>st</a:t>
            </a:r>
            <a:r>
              <a:rPr lang="en-GB" b="0" dirty="0"/>
              <a:t> and 3</a:t>
            </a:r>
            <a:r>
              <a:rPr lang="en-GB" b="0" baseline="30000" dirty="0"/>
              <a:t>rd</a:t>
            </a:r>
            <a:r>
              <a:rPr lang="en-GB" b="0" dirty="0"/>
              <a:t> person plural endings in the present of –er/–</a:t>
            </a:r>
            <a:r>
              <a:rPr lang="en-GB" b="0" dirty="0" err="1"/>
              <a:t>ir</a:t>
            </a:r>
            <a:r>
              <a:rPr lang="en-GB" b="0" dirty="0"/>
              <a:t> verbs.</a:t>
            </a:r>
          </a:p>
          <a:p>
            <a:pPr marL="0" lvl="0" indent="0" algn="l" rtl="0">
              <a:spcBef>
                <a:spcPts val="0"/>
              </a:spcBef>
              <a:spcAft>
                <a:spcPts val="0"/>
              </a:spcAft>
              <a:buNone/>
            </a:pPr>
            <a:endParaRPr lang="en-GB" b="1" dirty="0"/>
          </a:p>
          <a:p>
            <a:pPr marL="0" lvl="0" indent="0" algn="l" rtl="0">
              <a:spcBef>
                <a:spcPts val="0"/>
              </a:spcBef>
              <a:spcAft>
                <a:spcPts val="0"/>
              </a:spcAft>
              <a:buNone/>
            </a:pPr>
            <a:r>
              <a:rPr lang="en-GB" b="1" dirty="0"/>
              <a:t>Procedure:</a:t>
            </a:r>
            <a:endParaRPr lang="en-GB" dirty="0"/>
          </a:p>
          <a:p>
            <a:pPr marL="228600" lvl="0" indent="-228600" algn="l" rtl="0">
              <a:spcBef>
                <a:spcPts val="0"/>
              </a:spcBef>
              <a:spcAft>
                <a:spcPts val="0"/>
              </a:spcAft>
              <a:buClr>
                <a:schemeClr val="dk1"/>
              </a:buClr>
              <a:buSzPts val="1200"/>
              <a:buFont typeface="Calibri"/>
              <a:buAutoNum type="arabicPeriod"/>
            </a:pPr>
            <a:r>
              <a:rPr lang="en-GB" b="0" dirty="0"/>
              <a:t>Students read the extracts in order to fill in the table, ticking the column for the person who did each action. If working in their exercise books, they</a:t>
            </a:r>
            <a:r>
              <a:rPr lang="en-GB" b="0" baseline="0" dirty="0"/>
              <a:t> can just write, e.g., 1. Los </a:t>
            </a:r>
            <a:r>
              <a:rPr lang="en-GB" b="0" baseline="0" dirty="0" err="1"/>
              <a:t>hermanos</a:t>
            </a:r>
            <a:r>
              <a:rPr lang="en-GB" b="0" baseline="0" dirty="0"/>
              <a:t>.</a:t>
            </a:r>
            <a:endParaRPr lang="en-GB" b="0" dirty="0"/>
          </a:p>
          <a:p>
            <a:pPr marL="228600" lvl="0" indent="-228600" algn="l" rtl="0">
              <a:spcBef>
                <a:spcPts val="0"/>
              </a:spcBef>
              <a:spcAft>
                <a:spcPts val="0"/>
              </a:spcAft>
              <a:buClr>
                <a:schemeClr val="dk1"/>
              </a:buClr>
              <a:buSzPts val="1200"/>
              <a:buFont typeface="Calibri"/>
              <a:buAutoNum type="arabicPeriod"/>
            </a:pPr>
            <a:r>
              <a:rPr lang="en-GB" b="0" dirty="0"/>
              <a:t>Click to reveal the answers in the table, and then in the speech bubble.</a:t>
            </a:r>
          </a:p>
          <a:p>
            <a:pPr marL="0" lvl="0" indent="0" algn="l" rtl="0">
              <a:spcBef>
                <a:spcPts val="0"/>
              </a:spcBef>
              <a:spcAft>
                <a:spcPts val="0"/>
              </a:spcAft>
              <a:buClr>
                <a:schemeClr val="dk1"/>
              </a:buClr>
              <a:buSzPts val="1200"/>
              <a:buFont typeface="Calibri"/>
              <a:buNone/>
            </a:pPr>
            <a:endParaRPr lang="en-GB" b="0" dirty="0"/>
          </a:p>
          <a:p>
            <a:pPr marL="0" lvl="0" indent="0" algn="l" rtl="0">
              <a:spcBef>
                <a:spcPts val="0"/>
              </a:spcBef>
              <a:spcAft>
                <a:spcPts val="0"/>
              </a:spcAft>
              <a:buClr>
                <a:schemeClr val="dk1"/>
              </a:buClr>
              <a:buSzPts val="1200"/>
              <a:buFont typeface="Calibri"/>
              <a:buNone/>
            </a:pPr>
            <a:r>
              <a:rPr lang="en-GB" b="1" dirty="0"/>
              <a:t>Notes:</a:t>
            </a:r>
            <a:r>
              <a:rPr lang="en-GB" b="1" baseline="0" dirty="0"/>
              <a:t> </a:t>
            </a:r>
          </a:p>
          <a:p>
            <a:pPr marL="228600" lvl="0" indent="-228600" algn="l" rtl="0">
              <a:spcBef>
                <a:spcPts val="0"/>
              </a:spcBef>
              <a:spcAft>
                <a:spcPts val="0"/>
              </a:spcAft>
              <a:buClr>
                <a:schemeClr val="dk1"/>
              </a:buClr>
              <a:buSzPts val="1200"/>
              <a:buFont typeface="Calibri"/>
              <a:buAutoNum type="arabicPeriod"/>
            </a:pPr>
            <a:r>
              <a:rPr lang="en-GB" b="0" baseline="0" dirty="0"/>
              <a:t>The activity could easily be adapted for a higher-achieving group by changing the order of the questions, which currently appear in the same order as in the text.</a:t>
            </a:r>
          </a:p>
        </p:txBody>
      </p:sp>
      <p:sp>
        <p:nvSpPr>
          <p:cNvPr id="4" name="Slide Number Placeholder 3"/>
          <p:cNvSpPr>
            <a:spLocks noGrp="1"/>
          </p:cNvSpPr>
          <p:nvPr>
            <p:ph type="sldNum" idx="10"/>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200" b="0" i="0" u="none" strike="noStrike" kern="0" cap="none" spc="0" normalizeH="0" baseline="0" noProof="0" smtClean="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16</a:t>
            </a:fld>
            <a:endParaRPr kumimoji="0" lang="en-GB"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57947745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n-US" b="1" dirty="0"/>
              <a:t>[1/2]</a:t>
            </a:r>
          </a:p>
          <a:p>
            <a:r>
              <a:rPr lang="en-US" b="1" dirty="0"/>
              <a:t>Timing: </a:t>
            </a:r>
            <a:r>
              <a:rPr lang="en-US" b="0" dirty="0"/>
              <a:t>8 minutes</a:t>
            </a:r>
          </a:p>
          <a:p>
            <a:endParaRPr lang="en-US" b="1" dirty="0"/>
          </a:p>
          <a:p>
            <a:r>
              <a:rPr lang="en-US" b="1" dirty="0"/>
              <a:t>Aims:</a:t>
            </a:r>
          </a:p>
          <a:p>
            <a:pPr marL="285750" indent="-285750">
              <a:buAutoNum type="romanLcPeriod"/>
            </a:pPr>
            <a:r>
              <a:rPr lang="en-US" b="0" dirty="0"/>
              <a:t>to accurately </a:t>
            </a:r>
            <a:r>
              <a:rPr lang="es-ES" b="0" dirty="0" err="1"/>
              <a:t>translate</a:t>
            </a:r>
            <a:r>
              <a:rPr lang="es-ES" b="0" dirty="0"/>
              <a:t> </a:t>
            </a:r>
            <a:r>
              <a:rPr lang="es-ES" b="0" dirty="0" err="1"/>
              <a:t>phrases</a:t>
            </a:r>
            <a:r>
              <a:rPr lang="es-ES" b="0" dirty="0"/>
              <a:t> </a:t>
            </a:r>
            <a:r>
              <a:rPr lang="es-ES" b="0" dirty="0" err="1"/>
              <a:t>including</a:t>
            </a:r>
            <a:r>
              <a:rPr lang="es-ES" b="0" dirty="0"/>
              <a:t> </a:t>
            </a:r>
            <a:r>
              <a:rPr lang="es-ES" b="0" dirty="0" err="1"/>
              <a:t>verb</a:t>
            </a:r>
            <a:r>
              <a:rPr lang="es-ES" b="0" dirty="0"/>
              <a:t> </a:t>
            </a:r>
            <a:r>
              <a:rPr lang="es-ES" b="0" dirty="0" err="1"/>
              <a:t>forms</a:t>
            </a:r>
            <a:r>
              <a:rPr lang="es-ES" b="0" dirty="0"/>
              <a:t> in </a:t>
            </a:r>
            <a:r>
              <a:rPr lang="es-ES" b="0" dirty="0" err="1"/>
              <a:t>the</a:t>
            </a:r>
            <a:r>
              <a:rPr lang="es-ES" b="0" dirty="0"/>
              <a:t> 1st </a:t>
            </a:r>
            <a:r>
              <a:rPr lang="es-ES" b="0" dirty="0" err="1"/>
              <a:t>person</a:t>
            </a:r>
            <a:r>
              <a:rPr lang="es-ES" b="0" dirty="0"/>
              <a:t> plural in </a:t>
            </a:r>
            <a:r>
              <a:rPr lang="es-ES" b="0" dirty="0" err="1"/>
              <a:t>the</a:t>
            </a:r>
            <a:r>
              <a:rPr lang="es-ES" b="0" dirty="0"/>
              <a:t> preterite, </a:t>
            </a:r>
            <a:r>
              <a:rPr lang="es-ES" b="0" dirty="0" err="1"/>
              <a:t>together</a:t>
            </a:r>
            <a:r>
              <a:rPr lang="es-ES" b="0" dirty="0"/>
              <a:t> </a:t>
            </a:r>
            <a:r>
              <a:rPr lang="es-ES" b="0" dirty="0" err="1"/>
              <a:t>with</a:t>
            </a:r>
            <a:r>
              <a:rPr lang="es-ES" b="0" dirty="0"/>
              <a:t> temporal </a:t>
            </a:r>
            <a:r>
              <a:rPr lang="es-ES" b="0" dirty="0" err="1"/>
              <a:t>adverbs</a:t>
            </a:r>
            <a:r>
              <a:rPr lang="es-ES" b="0" dirty="0"/>
              <a:t>.</a:t>
            </a:r>
          </a:p>
          <a:p>
            <a:pPr marL="285750" indent="-285750">
              <a:buAutoNum type="romanLcPeriod"/>
            </a:pPr>
            <a:r>
              <a:rPr lang="es-ES" sz="1200" b="0" kern="1200" dirty="0">
                <a:solidFill>
                  <a:schemeClr val="tx1"/>
                </a:solidFill>
                <a:effectLst/>
                <a:latin typeface="+mn-lt"/>
                <a:ea typeface="+mn-ea"/>
                <a:cs typeface="+mn-cs"/>
              </a:rPr>
              <a:t>to</a:t>
            </a:r>
            <a:r>
              <a:rPr lang="es-ES" sz="1200" b="0" kern="1200" baseline="0" dirty="0">
                <a:solidFill>
                  <a:schemeClr val="tx1"/>
                </a:solidFill>
                <a:effectLst/>
                <a:latin typeface="+mn-lt"/>
                <a:ea typeface="+mn-ea"/>
                <a:cs typeface="+mn-cs"/>
              </a:rPr>
              <a:t> </a:t>
            </a:r>
            <a:r>
              <a:rPr lang="es-ES" sz="1200" b="0" kern="1200" baseline="0" dirty="0" err="1">
                <a:solidFill>
                  <a:schemeClr val="tx1"/>
                </a:solidFill>
                <a:effectLst/>
                <a:latin typeface="+mn-lt"/>
                <a:ea typeface="+mn-ea"/>
                <a:cs typeface="+mn-cs"/>
              </a:rPr>
              <a:t>understand</a:t>
            </a:r>
            <a:r>
              <a:rPr lang="es-ES" sz="1200" b="0" kern="1200" baseline="0" dirty="0">
                <a:solidFill>
                  <a:schemeClr val="tx1"/>
                </a:solidFill>
                <a:effectLst/>
                <a:latin typeface="+mn-lt"/>
                <a:ea typeface="+mn-ea"/>
                <a:cs typeface="+mn-cs"/>
              </a:rPr>
              <a:t> </a:t>
            </a:r>
            <a:r>
              <a:rPr lang="es-ES" sz="1200" b="0" kern="1200" baseline="0" dirty="0" err="1">
                <a:solidFill>
                  <a:schemeClr val="tx1"/>
                </a:solidFill>
                <a:effectLst/>
                <a:latin typeface="+mn-lt"/>
                <a:ea typeface="+mn-ea"/>
                <a:cs typeface="+mn-cs"/>
              </a:rPr>
              <a:t>other</a:t>
            </a:r>
            <a:r>
              <a:rPr lang="es-ES" sz="1200" b="0" kern="1200" baseline="0" dirty="0">
                <a:solidFill>
                  <a:schemeClr val="tx1"/>
                </a:solidFill>
                <a:effectLst/>
                <a:latin typeface="+mn-lt"/>
                <a:ea typeface="+mn-ea"/>
                <a:cs typeface="+mn-cs"/>
              </a:rPr>
              <a:t> </a:t>
            </a:r>
            <a:r>
              <a:rPr lang="es-ES" sz="1200" b="0" kern="1200" baseline="0" dirty="0" err="1">
                <a:solidFill>
                  <a:schemeClr val="tx1"/>
                </a:solidFill>
                <a:effectLst/>
                <a:latin typeface="+mn-lt"/>
                <a:ea typeface="+mn-ea"/>
                <a:cs typeface="+mn-cs"/>
              </a:rPr>
              <a:t>specific</a:t>
            </a:r>
            <a:r>
              <a:rPr lang="es-ES" sz="1200" b="0" kern="1200" baseline="0" dirty="0">
                <a:solidFill>
                  <a:schemeClr val="tx1"/>
                </a:solidFill>
                <a:effectLst/>
                <a:latin typeface="+mn-lt"/>
                <a:ea typeface="+mn-ea"/>
                <a:cs typeface="+mn-cs"/>
              </a:rPr>
              <a:t> </a:t>
            </a:r>
            <a:r>
              <a:rPr lang="es-ES" sz="1200" b="0" kern="1200" baseline="0" dirty="0" err="1">
                <a:solidFill>
                  <a:schemeClr val="tx1"/>
                </a:solidFill>
                <a:effectLst/>
                <a:latin typeface="+mn-lt"/>
                <a:ea typeface="+mn-ea"/>
                <a:cs typeface="+mn-cs"/>
              </a:rPr>
              <a:t>details</a:t>
            </a:r>
            <a:r>
              <a:rPr lang="es-ES" sz="1200" b="0" kern="1200" baseline="0" dirty="0">
                <a:solidFill>
                  <a:schemeClr val="tx1"/>
                </a:solidFill>
                <a:effectLst/>
                <a:latin typeface="+mn-lt"/>
                <a:ea typeface="+mn-ea"/>
                <a:cs typeface="+mn-cs"/>
              </a:rPr>
              <a:t> in </a:t>
            </a:r>
            <a:r>
              <a:rPr lang="es-ES" sz="1200" b="0" kern="1200" baseline="0" dirty="0" err="1">
                <a:solidFill>
                  <a:schemeClr val="tx1"/>
                </a:solidFill>
                <a:effectLst/>
                <a:latin typeface="+mn-lt"/>
                <a:ea typeface="+mn-ea"/>
                <a:cs typeface="+mn-cs"/>
              </a:rPr>
              <a:t>the</a:t>
            </a:r>
            <a:r>
              <a:rPr lang="es-ES" sz="1200" b="0" kern="1200" baseline="0" dirty="0">
                <a:solidFill>
                  <a:schemeClr val="tx1"/>
                </a:solidFill>
                <a:effectLst/>
                <a:latin typeface="+mn-lt"/>
                <a:ea typeface="+mn-ea"/>
                <a:cs typeface="+mn-cs"/>
              </a:rPr>
              <a:t> </a:t>
            </a:r>
            <a:r>
              <a:rPr lang="es-ES" sz="1200" b="0" kern="1200" baseline="0" dirty="0" err="1">
                <a:solidFill>
                  <a:schemeClr val="tx1"/>
                </a:solidFill>
                <a:effectLst/>
                <a:latin typeface="+mn-lt"/>
                <a:ea typeface="+mn-ea"/>
                <a:cs typeface="+mn-cs"/>
              </a:rPr>
              <a:t>text</a:t>
            </a:r>
            <a:endParaRPr lang="en-GB" sz="1200" kern="1200" dirty="0">
              <a:solidFill>
                <a:schemeClr val="tx1"/>
              </a:solidFill>
              <a:effectLst/>
              <a:latin typeface="+mn-lt"/>
              <a:ea typeface="+mn-ea"/>
              <a:cs typeface="+mn-cs"/>
            </a:endParaRPr>
          </a:p>
          <a:p>
            <a:endParaRPr lang="en-US" b="1" dirty="0"/>
          </a:p>
          <a:p>
            <a:r>
              <a:rPr lang="en-US" b="1" dirty="0"/>
              <a:t>Procedure:</a:t>
            </a:r>
          </a:p>
          <a:p>
            <a:pPr marL="228600" indent="-228600">
              <a:buAutoNum type="arabicPeriod"/>
            </a:pPr>
            <a:r>
              <a:rPr lang="en-US" b="0" dirty="0"/>
              <a:t>Students read the text.</a:t>
            </a:r>
          </a:p>
          <a:p>
            <a:pPr marL="228600" indent="-228600">
              <a:buAutoNum type="arabicPeriod"/>
            </a:pPr>
            <a:r>
              <a:rPr lang="en-US" b="0" baseline="0" dirty="0"/>
              <a:t>Then, they translate the phrases in bold into English. </a:t>
            </a:r>
          </a:p>
          <a:p>
            <a:pPr marL="228600" indent="-228600">
              <a:buAutoNum type="arabicPeriod"/>
            </a:pPr>
            <a:r>
              <a:rPr lang="en-US" b="0" baseline="0" dirty="0"/>
              <a:t>Teacher can check the English translations orally or use the following slide to show the answers.</a:t>
            </a:r>
          </a:p>
          <a:p>
            <a:pPr marL="228600" indent="-228600">
              <a:buAutoNum type="arabicPeriod"/>
            </a:pPr>
            <a:r>
              <a:rPr lang="en-US" b="0" baseline="0" dirty="0"/>
              <a:t>Further questions could be asked to check understanding of specific details in other parts of the text:</a:t>
            </a:r>
          </a:p>
          <a:p>
            <a:pPr marL="171450" indent="-171450">
              <a:buFont typeface="Arial" panose="020B0604020202020204" pitchFamily="34" charset="0"/>
              <a:buChar char="•"/>
            </a:pPr>
            <a:r>
              <a:rPr lang="en-US" b="0" baseline="0" dirty="0"/>
              <a:t>What is said about their background and how the couple met? (=they were born in La Habana, grew up in the same </a:t>
            </a:r>
            <a:r>
              <a:rPr lang="en-US" b="0" baseline="0" dirty="0" err="1"/>
              <a:t>neighbourhood</a:t>
            </a:r>
            <a:r>
              <a:rPr lang="en-US" b="0" baseline="0" dirty="0"/>
              <a:t> and went to the same school)</a:t>
            </a:r>
          </a:p>
          <a:p>
            <a:pPr marL="171450" indent="-171450">
              <a:buFont typeface="Arial" panose="020B0604020202020204" pitchFamily="34" charset="0"/>
              <a:buChar char="•"/>
            </a:pPr>
            <a:r>
              <a:rPr lang="en-US" b="0" baseline="0" dirty="0"/>
              <a:t>What did the grandparents lose when political changes started to occur? (=the right to give their opinion)</a:t>
            </a:r>
          </a:p>
          <a:p>
            <a:pPr marL="171450" indent="-171450">
              <a:buFont typeface="Arial" panose="020B0604020202020204" pitchFamily="34" charset="0"/>
              <a:buChar char="•"/>
            </a:pPr>
            <a:r>
              <a:rPr lang="en-US" b="0" baseline="0" dirty="0"/>
              <a:t>Why are the grandparents’ Cuban friends mentioned on the journey to the USA? (=because they helped them to cross the border)</a:t>
            </a:r>
          </a:p>
          <a:p>
            <a:pPr marL="228600" indent="-228600">
              <a:buAutoNum type="arabicPeriod"/>
            </a:pPr>
            <a:endParaRPr lang="es-GB"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t>Word frequency </a:t>
            </a:r>
            <a:r>
              <a:rPr lang="en-GB" b="1" baseline="0" dirty="0"/>
              <a:t>(1 is the most frequent word in Spanish) of unknown words: </a:t>
            </a:r>
            <a:endParaRPr lang="en-GB" sz="1200" b="1" i="0" u="none" strike="noStrike" kern="1200" cap="none" dirty="0">
              <a:solidFill>
                <a:schemeClr val="tx1"/>
              </a:solidFill>
              <a:effectLst/>
              <a:latin typeface="+mn-lt"/>
              <a:ea typeface="Calibri"/>
              <a:cs typeface="Calibri"/>
              <a:sym typeface="Calibri"/>
            </a:endParaRPr>
          </a:p>
          <a:p>
            <a:r>
              <a:rPr lang="es-GB" dirty="0"/>
              <a:t>boda [2473]; equipaje [&gt;5000]; político [1388]</a:t>
            </a:r>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5A7CE6-FC2E-5844-8E3C-E71D91EF3FB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477535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GB" b="1" dirty="0"/>
              <a:t>[2/2]</a:t>
            </a:r>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5A7CE6-FC2E-5844-8E3C-E71D91EF3FB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6307431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a:lnSpc>
                <a:spcPct val="107000"/>
              </a:lnSpc>
              <a:spcAft>
                <a:spcPts val="800"/>
              </a:spcAft>
            </a:pPr>
            <a:endParaRPr lang="fr-FR" sz="1800" b="1" dirty="0">
              <a:effectLst/>
              <a:latin typeface="Calibri" panose="020F0502020204030204" pitchFamily="34" charset="0"/>
              <a:ea typeface="Calibri" panose="020F050202020403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843D9-4757-4631-B0CD-BAA271821D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994645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a:lnSpc>
                <a:spcPct val="107000"/>
              </a:lnSpc>
              <a:spcAft>
                <a:spcPts val="800"/>
              </a:spcAft>
            </a:pPr>
            <a:endParaRPr lang="fr-FR" sz="1800" b="1" dirty="0">
              <a:effectLst/>
              <a:latin typeface="Calibri" panose="020F0502020204030204" pitchFamily="34" charset="0"/>
              <a:ea typeface="Calibri" panose="020F050202020403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843D9-4757-4631-B0CD-BAA271821D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134552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5 minutes</a:t>
            </a:r>
          </a:p>
          <a:p>
            <a:endParaRPr lang="en-US" b="1" dirty="0"/>
          </a:p>
          <a:p>
            <a:r>
              <a:rPr lang="en-US" b="1" dirty="0"/>
              <a:t>Aim: </a:t>
            </a:r>
            <a:r>
              <a:rPr lang="en-US" b="0" dirty="0"/>
              <a:t>To show students that French is spoken all over the world, and introduce the theme of colonialism.</a:t>
            </a:r>
          </a:p>
          <a:p>
            <a:endParaRPr lang="en-US" b="1" dirty="0"/>
          </a:p>
          <a:p>
            <a:r>
              <a:rPr lang="en-US" b="1" dirty="0"/>
              <a:t>Procedure:</a:t>
            </a:r>
          </a:p>
          <a:p>
            <a:pPr marL="228600" indent="-228600">
              <a:buAutoNum type="arabicPeriod"/>
            </a:pPr>
            <a:r>
              <a:rPr lang="en-US" b="0" dirty="0"/>
              <a:t>First ask students to name countries where they think French is spoken.</a:t>
            </a:r>
          </a:p>
          <a:p>
            <a:pPr marL="228600" indent="-228600">
              <a:buAutoNum type="arabicPeriod"/>
            </a:pPr>
            <a:r>
              <a:rPr lang="en-US" b="0" dirty="0"/>
              <a:t>Click to reveal French-speaking countries (both official and non-official language) around the world: Europe, Asia, the Americas and Africa.</a:t>
            </a:r>
          </a:p>
          <a:p>
            <a:pPr marL="228600" indent="-228600">
              <a:buAutoNum type="arabicPeriod"/>
            </a:pPr>
            <a:r>
              <a:rPr lang="en-US" b="0" dirty="0"/>
              <a:t>Point out that many of the countries listed are small islands: </a:t>
            </a:r>
          </a:p>
          <a:p>
            <a:pPr marL="628650" lvl="1" indent="-171450">
              <a:buFont typeface="Arial" panose="020B0604020202020204" pitchFamily="34" charset="0"/>
              <a:buChar char="•"/>
            </a:pPr>
            <a:r>
              <a:rPr lang="fr-FR" b="0" noProof="0" dirty="0"/>
              <a:t>Haïti, Martinique, Guadeloupe</a:t>
            </a:r>
            <a:r>
              <a:rPr lang="en-US" b="0" dirty="0"/>
              <a:t> in the Caribbean. </a:t>
            </a:r>
          </a:p>
          <a:p>
            <a:pPr marL="628650" lvl="1" indent="-171450">
              <a:buFont typeface="Arial" panose="020B0604020202020204" pitchFamily="34" charset="0"/>
              <a:buChar char="•"/>
            </a:pPr>
            <a:r>
              <a:rPr lang="fr-FR" b="0" noProof="0" dirty="0"/>
              <a:t>Vanuatu, Polynésie française, Nouvelle-Calédonie, Wallis-et-Futuna </a:t>
            </a:r>
            <a:r>
              <a:rPr lang="en-US" b="0" dirty="0"/>
              <a:t>in the Pacific (to the right of Australia/New Zealand on the map). </a:t>
            </a:r>
          </a:p>
          <a:p>
            <a:pPr marL="628650" lvl="1" indent="-171450">
              <a:buFont typeface="Arial" panose="020B0604020202020204" pitchFamily="34" charset="0"/>
              <a:buChar char="•"/>
            </a:pPr>
            <a:r>
              <a:rPr lang="fr-FR" b="0" noProof="0" dirty="0"/>
              <a:t>Réunion, Seychelles, Comores </a:t>
            </a:r>
            <a:r>
              <a:rPr lang="en-US" b="0" dirty="0"/>
              <a:t>to the north and east of Madagascar.</a:t>
            </a:r>
          </a:p>
          <a:p>
            <a:pPr marL="228600" indent="-228600">
              <a:buAutoNum type="arabicPeriod"/>
            </a:pPr>
            <a:r>
              <a:rPr lang="en-US" b="0" dirty="0"/>
              <a:t>Point out that most countries here list French as one of their official languages, but some others do not: e.g., </a:t>
            </a:r>
            <a:r>
              <a:rPr lang="fr-FR" b="0" noProof="0" dirty="0"/>
              <a:t>Maroc, Algérie, Tunisie</a:t>
            </a:r>
            <a:r>
              <a:rPr lang="en-US" b="0" dirty="0"/>
              <a:t>, Cambodge (Cambodia), Vietnam and Laos. Also note that other places, such as a small region of India around Pondicherry, once also had French as an official language.</a:t>
            </a:r>
          </a:p>
          <a:p>
            <a:pPr marL="228600" indent="-228600">
              <a:buAutoNum type="arabicPeriod"/>
            </a:pPr>
            <a:r>
              <a:rPr lang="en-US" b="0" dirty="0"/>
              <a:t>Point out that some of the small island countries are actually DOM/TOM, therefore officially part of France: </a:t>
            </a:r>
            <a:r>
              <a:rPr lang="fr-FR" b="0" noProof="0" dirty="0"/>
              <a:t>Départements d’outre-mer </a:t>
            </a:r>
            <a:r>
              <a:rPr lang="en-US" b="0" dirty="0"/>
              <a:t>and </a:t>
            </a:r>
            <a:r>
              <a:rPr lang="fr-FR" b="0" noProof="0" dirty="0"/>
              <a:t>Territoires d’outre-mer.</a:t>
            </a:r>
            <a:endParaRPr lang="en-US" b="0" dirty="0"/>
          </a:p>
          <a:p>
            <a:pPr marL="228600" indent="-228600">
              <a:buAutoNum type="arabicPeriod"/>
            </a:pPr>
            <a:r>
              <a:rPr lang="en-US" b="0" dirty="0"/>
              <a:t>Click to reveal the question: ask students if they know why French is so widely spoken around the world, leading to the point that this lesson will follow the theme of colonialism and empire.</a:t>
            </a:r>
          </a:p>
          <a:p>
            <a:endParaRPr lang="en-US" b="1" dirty="0"/>
          </a:p>
          <a:p>
            <a:r>
              <a:rPr lang="en-GB" b="1" baseline="0" dirty="0"/>
              <a:t>Word frequency (1 is the most frequent word in French): </a:t>
            </a:r>
            <a:br>
              <a:rPr lang="en-GB" baseline="0" dirty="0"/>
            </a:br>
            <a:r>
              <a:rPr lang="de-DE" sz="1200" dirty="0">
                <a:latin typeface="Century Gothic" panose="020B0502020202020204" pitchFamily="34" charset="0"/>
              </a:rPr>
              <a:t>Source: </a:t>
            </a:r>
            <a:r>
              <a:rPr lang="en-GB" sz="1200" dirty="0">
                <a:latin typeface="Century Gothic" panose="020B0502020202020204" pitchFamily="34" charset="0"/>
              </a:rPr>
              <a:t>Londsale, D., &amp; Le Bras, Y.  (2009). </a:t>
            </a:r>
            <a:r>
              <a:rPr lang="en-GB" sz="1200" i="1" dirty="0">
                <a:latin typeface="Century Gothic" panose="020B0502020202020204" pitchFamily="34" charset="0"/>
              </a:rPr>
              <a:t>A Frequency Dictionary of French: Core vocabulary for learners </a:t>
            </a:r>
            <a:r>
              <a:rPr lang="en-GB" sz="1200" dirty="0">
                <a:latin typeface="Century Gothic" panose="020B0502020202020204" pitchFamily="34" charset="0"/>
              </a:rPr>
              <a:t>London: Routledge.</a:t>
            </a:r>
          </a:p>
          <a:p>
            <a:pPr rtl="0"/>
            <a:endParaRPr lang="en-GB" sz="1200" dirty="0">
              <a:latin typeface="Century Gothic" panose="020B0502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b="1" baseline="0" dirty="0"/>
              <a:t>Word frequency of cognates used (1 is the most frequent word in French): </a:t>
            </a:r>
            <a:br>
              <a:rPr lang="en-GB" sz="1200" baseline="0" dirty="0"/>
            </a:b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Londsale,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endParaRPr lang="en-GB" sz="12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66064"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064" rtl="0" eaLnBrk="1" fontAlgn="auto" latinLnBrk="0" hangingPunct="1">
                <a:lnSpc>
                  <a:spcPct val="100000"/>
                </a:lnSpc>
                <a:spcBef>
                  <a:spcPts val="0"/>
                </a:spcBef>
                <a:spcAft>
                  <a:spcPts val="0"/>
                </a:spcAft>
                <a:buClrTx/>
                <a:buSzTx/>
                <a:buFontTx/>
                <a:buNone/>
                <a:tabLst/>
                <a:defRPr/>
              </a:pPr>
              <a:t>20</a:t>
            </a:fld>
            <a:endParaRPr kumimoji="0" lang="en-GB" sz="13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9360359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5 minutes</a:t>
            </a:r>
          </a:p>
          <a:p>
            <a:endParaRPr lang="en-US" b="1" dirty="0"/>
          </a:p>
          <a:p>
            <a:r>
              <a:rPr lang="en-US" b="1" dirty="0"/>
              <a:t>Aim: </a:t>
            </a:r>
            <a:r>
              <a:rPr lang="en-US" b="0" dirty="0"/>
              <a:t>To read and understand the new vocabulary in context</a:t>
            </a:r>
          </a:p>
          <a:p>
            <a:endParaRPr lang="en-US" b="1" dirty="0"/>
          </a:p>
          <a:p>
            <a:r>
              <a:rPr lang="en-US" b="1" dirty="0"/>
              <a:t>Procedure:</a:t>
            </a:r>
          </a:p>
          <a:p>
            <a:pPr marL="228600" indent="-228600">
              <a:buAutoNum type="arabicPeriod"/>
            </a:pPr>
            <a:r>
              <a:rPr lang="en-US" b="0" dirty="0"/>
              <a:t>Ask students to read the text, drawing attention to the glossed vocabulary.</a:t>
            </a:r>
          </a:p>
          <a:p>
            <a:pPr marL="228600" indent="-228600">
              <a:buAutoNum type="arabicPeriod"/>
            </a:pPr>
            <a:r>
              <a:rPr lang="en-US" b="0" dirty="0"/>
              <a:t>Click to reveal the five questions and elicit answers in English from the students.</a:t>
            </a:r>
          </a:p>
          <a:p>
            <a:endParaRPr lang="en-US" b="1" dirty="0"/>
          </a:p>
          <a:p>
            <a:r>
              <a:rPr lang="en-GB" b="1" baseline="0" dirty="0"/>
              <a:t>Word frequency (1 is the most frequent word in French): </a:t>
            </a:r>
            <a:br>
              <a:rPr lang="en-GB" baseline="0" dirty="0"/>
            </a:br>
            <a:r>
              <a:rPr lang="fr-FR" baseline="0" noProof="0" dirty="0"/>
              <a:t>Caraïbes [&gt;5000], Inde [&gt;5000], commettre [], manque [1038], arme [648], puissance [1076], terrain [867], ressource [852], esclavage [&gt;5000]</a:t>
            </a:r>
          </a:p>
          <a:p>
            <a:r>
              <a:rPr lang="de-DE" sz="1200" dirty="0">
                <a:latin typeface="Century Gothic" panose="020B0502020202020204" pitchFamily="34" charset="0"/>
              </a:rPr>
              <a:t>Source: </a:t>
            </a:r>
            <a:r>
              <a:rPr lang="en-GB" sz="1200" dirty="0">
                <a:latin typeface="Century Gothic" panose="020B0502020202020204" pitchFamily="34" charset="0"/>
              </a:rPr>
              <a:t>Londsale, D., &amp; Le Bras, Y.  (2009). </a:t>
            </a:r>
            <a:r>
              <a:rPr lang="en-GB" sz="1200" i="1" dirty="0">
                <a:latin typeface="Century Gothic" panose="020B0502020202020204" pitchFamily="34" charset="0"/>
              </a:rPr>
              <a:t>A Frequency Dictionary of French: Core vocabulary for learners </a:t>
            </a:r>
            <a:r>
              <a:rPr lang="en-GB" sz="1200" dirty="0">
                <a:latin typeface="Century Gothic" panose="020B0502020202020204" pitchFamily="34" charset="0"/>
              </a:rPr>
              <a:t>London: Routledge.</a:t>
            </a:r>
          </a:p>
          <a:p>
            <a:pPr rtl="0"/>
            <a:endParaRPr lang="en-GB" sz="1200" dirty="0">
              <a:latin typeface="Century Gothic" panose="020B0502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b="1" baseline="0" dirty="0"/>
              <a:t>Word frequency of cognates used (1 is the most frequent word in French): </a:t>
            </a:r>
            <a:br>
              <a:rPr lang="en-GB" sz="1200" baseline="0" dirty="0"/>
            </a:b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Londsale,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endParaRPr lang="en-GB" sz="12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b="1" dirty="0"/>
          </a:p>
        </p:txBody>
      </p:sp>
      <p:sp>
        <p:nvSpPr>
          <p:cNvPr id="4" name="Slide Number Placeholder 3"/>
          <p:cNvSpPr>
            <a:spLocks noGrp="1"/>
          </p:cNvSpPr>
          <p:nvPr>
            <p:ph type="sldNum" sz="quarter" idx="5"/>
          </p:nvPr>
        </p:nvSpPr>
        <p:spPr/>
        <p:txBody>
          <a:bodyPr/>
          <a:lstStyle/>
          <a:p>
            <a:pPr marL="0" marR="0" lvl="0" indent="0" algn="r" defTabSz="966064"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064" rtl="0" eaLnBrk="1" fontAlgn="auto" latinLnBrk="0" hangingPunct="1">
                <a:lnSpc>
                  <a:spcPct val="100000"/>
                </a:lnSpc>
                <a:spcBef>
                  <a:spcPts val="0"/>
                </a:spcBef>
                <a:spcAft>
                  <a:spcPts val="0"/>
                </a:spcAft>
                <a:buClrTx/>
                <a:buSzTx/>
                <a:buFontTx/>
                <a:buNone/>
                <a:tabLst/>
                <a:defRPr/>
              </a:pPr>
              <a:t>21</a:t>
            </a:fld>
            <a:endParaRPr kumimoji="0" lang="en-GB" sz="13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752360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5 minutes</a:t>
            </a:r>
          </a:p>
          <a:p>
            <a:endParaRPr lang="en-US" b="1" dirty="0"/>
          </a:p>
          <a:p>
            <a:r>
              <a:rPr lang="en-US" b="1" dirty="0"/>
              <a:t>Aim: </a:t>
            </a:r>
            <a:r>
              <a:rPr lang="en-US" b="0" dirty="0"/>
              <a:t>To understand the vocabulary in context</a:t>
            </a:r>
          </a:p>
          <a:p>
            <a:endParaRPr lang="en-US" b="1" dirty="0"/>
          </a:p>
          <a:p>
            <a:r>
              <a:rPr lang="en-US" b="1" dirty="0"/>
              <a:t>Procedure:</a:t>
            </a:r>
          </a:p>
          <a:p>
            <a:pPr marL="228600" indent="-228600">
              <a:buAutoNum type="arabicPeriod"/>
            </a:pPr>
            <a:r>
              <a:rPr lang="en-US" b="0" dirty="0"/>
              <a:t>Ask students to read the text and write the correct words to fill the gaps.</a:t>
            </a:r>
          </a:p>
          <a:p>
            <a:pPr marL="228600" indent="-228600">
              <a:buAutoNum type="arabicPeriod"/>
            </a:pPr>
            <a:r>
              <a:rPr lang="en-US" b="0" dirty="0"/>
              <a:t>Click to reveal the answers</a:t>
            </a:r>
          </a:p>
          <a:p>
            <a:pPr marL="228600" indent="-228600">
              <a:buAutoNum type="arabicPeriod"/>
            </a:pPr>
            <a:endParaRPr lang="en-US" b="1" dirty="0"/>
          </a:p>
          <a:p>
            <a:r>
              <a:rPr lang="en-GB" b="1" baseline="0" dirty="0"/>
              <a:t>Word frequency (1 is the most frequent word in French): </a:t>
            </a:r>
            <a:br>
              <a:rPr lang="en-GB" baseline="0" dirty="0"/>
            </a:br>
            <a:r>
              <a:rPr lang="de-DE" sz="1200" dirty="0">
                <a:latin typeface="Century Gothic" panose="020B0502020202020204" pitchFamily="34" charset="0"/>
              </a:rPr>
              <a:t>Source: </a:t>
            </a:r>
            <a:r>
              <a:rPr lang="en-GB" sz="1200" dirty="0">
                <a:latin typeface="Century Gothic" panose="020B0502020202020204" pitchFamily="34" charset="0"/>
              </a:rPr>
              <a:t>Londsale, D., &amp; Le Bras, Y.  (2009). </a:t>
            </a:r>
            <a:r>
              <a:rPr lang="en-GB" sz="1200" i="1" dirty="0">
                <a:latin typeface="Century Gothic" panose="020B0502020202020204" pitchFamily="34" charset="0"/>
              </a:rPr>
              <a:t>A Frequency Dictionary of French: Core vocabulary for learners </a:t>
            </a:r>
            <a:r>
              <a:rPr lang="en-GB" sz="1200" dirty="0">
                <a:latin typeface="Century Gothic" panose="020B0502020202020204" pitchFamily="34" charset="0"/>
              </a:rPr>
              <a:t>London: Routledge.</a:t>
            </a:r>
          </a:p>
          <a:p>
            <a:pPr rtl="0"/>
            <a:endParaRPr lang="en-GB" sz="1200" dirty="0">
              <a:latin typeface="Century Gothic" panose="020B0502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b="1" baseline="0" dirty="0"/>
              <a:t>Word frequency of cognates used (1 is the most frequent word in French): </a:t>
            </a:r>
            <a:br>
              <a:rPr lang="en-GB" sz="1200" baseline="0" dirty="0"/>
            </a:br>
            <a:r>
              <a:rPr lang="en-GB" sz="1200" baseline="0" dirty="0" err="1"/>
              <a:t>héritage</a:t>
            </a:r>
            <a:r>
              <a:rPr lang="en-GB" sz="1200" baseline="0" dirty="0"/>
              <a:t> [2193], </a:t>
            </a:r>
            <a:r>
              <a:rPr lang="en-GB" sz="1200" baseline="0" dirty="0" err="1"/>
              <a:t>immigré</a:t>
            </a:r>
            <a:r>
              <a:rPr lang="en-GB" sz="1200" baseline="0" dirty="0"/>
              <a:t> [&gt;5000]</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Londsale,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endParaRPr lang="en-GB" sz="12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b="1" dirty="0"/>
          </a:p>
        </p:txBody>
      </p:sp>
      <p:sp>
        <p:nvSpPr>
          <p:cNvPr id="4" name="Slide Number Placeholder 3"/>
          <p:cNvSpPr>
            <a:spLocks noGrp="1"/>
          </p:cNvSpPr>
          <p:nvPr>
            <p:ph type="sldNum" sz="quarter" idx="5"/>
          </p:nvPr>
        </p:nvSpPr>
        <p:spPr/>
        <p:txBody>
          <a:bodyPr/>
          <a:lstStyle/>
          <a:p>
            <a:pPr marL="0" marR="0" lvl="0" indent="0" algn="r" defTabSz="966064"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064" rtl="0" eaLnBrk="1" fontAlgn="auto" latinLnBrk="0" hangingPunct="1">
                <a:lnSpc>
                  <a:spcPct val="100000"/>
                </a:lnSpc>
                <a:spcBef>
                  <a:spcPts val="0"/>
                </a:spcBef>
                <a:spcAft>
                  <a:spcPts val="0"/>
                </a:spcAft>
                <a:buClrTx/>
                <a:buSzTx/>
                <a:buFontTx/>
                <a:buNone/>
                <a:tabLst/>
                <a:defRPr/>
              </a:pPr>
              <a:t>22</a:t>
            </a:fld>
            <a:endParaRPr kumimoji="0" lang="en-GB" sz="13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080059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7 minutes [1/5]</a:t>
            </a:r>
          </a:p>
          <a:p>
            <a:endParaRPr lang="en-US" b="1" dirty="0"/>
          </a:p>
          <a:p>
            <a:r>
              <a:rPr lang="en-US" b="1" dirty="0"/>
              <a:t>Aim: </a:t>
            </a:r>
            <a:r>
              <a:rPr lang="en-US" b="0" dirty="0"/>
              <a:t>Oral production of –ER verbs and </a:t>
            </a:r>
            <a:r>
              <a:rPr lang="en-US" b="0" baseline="0" dirty="0"/>
              <a:t>verbs like </a:t>
            </a:r>
            <a:r>
              <a:rPr lang="en-US" b="0" i="1" baseline="0" dirty="0" err="1"/>
              <a:t>sortir</a:t>
            </a:r>
            <a:r>
              <a:rPr lang="en-US" b="0" i="1" baseline="0" dirty="0"/>
              <a:t> </a:t>
            </a:r>
            <a:r>
              <a:rPr lang="en-US" b="0" i="0" baseline="0" dirty="0"/>
              <a:t>and </a:t>
            </a:r>
            <a:r>
              <a:rPr lang="en-US" b="0" i="1" baseline="0" dirty="0" err="1"/>
              <a:t>choisir</a:t>
            </a:r>
            <a:r>
              <a:rPr lang="en-US" b="0" i="1" baseline="0" dirty="0"/>
              <a:t> </a:t>
            </a:r>
            <a:r>
              <a:rPr lang="en-US" b="0" i="0" baseline="0" dirty="0"/>
              <a:t>in the </a:t>
            </a:r>
            <a:r>
              <a:rPr lang="en-US" b="0" dirty="0"/>
              <a:t>perfect tense</a:t>
            </a:r>
            <a:r>
              <a:rPr lang="en-US" b="0" baseline="0" dirty="0"/>
              <a:t>; cultural awareness: </a:t>
            </a:r>
            <a:r>
              <a:rPr lang="en-GB" sz="1200" b="0" i="1" kern="1200" dirty="0">
                <a:solidFill>
                  <a:schemeClr val="tx1"/>
                </a:solidFill>
                <a:effectLst/>
                <a:latin typeface="+mn-lt"/>
                <a:ea typeface="+mn-ea"/>
                <a:cs typeface="+mn-cs"/>
              </a:rPr>
              <a:t>La </a:t>
            </a:r>
            <a:r>
              <a:rPr lang="en-GB" sz="1200" b="0" i="1" kern="1200" dirty="0" err="1">
                <a:solidFill>
                  <a:schemeClr val="tx1"/>
                </a:solidFill>
                <a:effectLst/>
                <a:latin typeface="+mn-lt"/>
                <a:ea typeface="+mn-ea"/>
                <a:cs typeface="+mn-cs"/>
              </a:rPr>
              <a:t>Révolution</a:t>
            </a:r>
            <a:r>
              <a:rPr lang="en-GB" sz="1200" b="0" i="1" kern="1200" dirty="0">
                <a:solidFill>
                  <a:schemeClr val="tx1"/>
                </a:solidFill>
                <a:effectLst/>
                <a:latin typeface="+mn-lt"/>
                <a:ea typeface="+mn-ea"/>
                <a:cs typeface="+mn-cs"/>
              </a:rPr>
              <a:t> </a:t>
            </a:r>
            <a:r>
              <a:rPr lang="en-GB" sz="1200" b="0" i="1" kern="1200" dirty="0" err="1">
                <a:solidFill>
                  <a:schemeClr val="tx1"/>
                </a:solidFill>
                <a:effectLst/>
                <a:latin typeface="+mn-lt"/>
                <a:ea typeface="+mn-ea"/>
                <a:cs typeface="+mn-cs"/>
              </a:rPr>
              <a:t>nationale</a:t>
            </a:r>
            <a:r>
              <a:rPr lang="en-GB" sz="1200" b="0" i="1" kern="1200" dirty="0">
                <a:solidFill>
                  <a:schemeClr val="tx1"/>
                </a:solidFill>
                <a:effectLst/>
                <a:latin typeface="+mn-lt"/>
                <a:ea typeface="+mn-ea"/>
                <a:cs typeface="+mn-cs"/>
              </a:rPr>
              <a:t>.</a:t>
            </a:r>
          </a:p>
          <a:p>
            <a:endParaRPr lang="en-US" b="1" dirty="0"/>
          </a:p>
          <a:p>
            <a:r>
              <a:rPr lang="en-US" b="1" dirty="0"/>
              <a:t>Procedure:</a:t>
            </a:r>
          </a:p>
          <a:p>
            <a:r>
              <a:rPr lang="en-US" b="0" dirty="0"/>
              <a:t>1. Use this slide to introduce the concept</a:t>
            </a:r>
            <a:r>
              <a:rPr lang="en-US" b="0" baseline="0" dirty="0"/>
              <a:t> of </a:t>
            </a:r>
            <a:r>
              <a:rPr lang="en-US" b="0" i="1" baseline="0" dirty="0"/>
              <a:t>La </a:t>
            </a:r>
            <a:r>
              <a:rPr lang="en-US" b="0" i="1" baseline="0" dirty="0" err="1"/>
              <a:t>Révolution</a:t>
            </a:r>
            <a:r>
              <a:rPr lang="en-US" b="0" i="1" baseline="0" dirty="0"/>
              <a:t> </a:t>
            </a:r>
            <a:r>
              <a:rPr lang="en-US" b="0" i="1" baseline="0" dirty="0" err="1"/>
              <a:t>nationale</a:t>
            </a:r>
            <a:r>
              <a:rPr lang="en-US" b="0" i="0" baseline="0" dirty="0"/>
              <a:t>. Students look at the propaganda poster and consider the two mottos before suggesting some things </a:t>
            </a:r>
            <a:r>
              <a:rPr lang="en-US" b="0" i="0" baseline="0" dirty="0" err="1"/>
              <a:t>Pétain</a:t>
            </a:r>
            <a:r>
              <a:rPr lang="en-US" b="0" i="0" baseline="0" dirty="0"/>
              <a:t> likely did and didn’t value in society.</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baseline="0" dirty="0"/>
              <a:t>2. Click to reveal aspects of </a:t>
            </a:r>
            <a:r>
              <a:rPr lang="en-US" b="0" i="1" baseline="0" dirty="0"/>
              <a:t>La </a:t>
            </a:r>
            <a:r>
              <a:rPr lang="en-US" b="0" i="1" baseline="0" dirty="0" err="1"/>
              <a:t>Révolution</a:t>
            </a:r>
            <a:r>
              <a:rPr lang="en-US" b="0" i="1" baseline="0" dirty="0"/>
              <a:t> </a:t>
            </a:r>
            <a:r>
              <a:rPr lang="en-US" b="0" i="1" baseline="0" dirty="0" err="1"/>
              <a:t>nationale</a:t>
            </a:r>
            <a:r>
              <a:rPr lang="en-US" b="0" i="1" baseline="0" dirty="0"/>
              <a:t> </a:t>
            </a:r>
            <a:r>
              <a:rPr lang="en-US" b="0" i="0" baseline="0" dirty="0"/>
              <a:t>one by one. Ensure students understand the meaning of cognates </a:t>
            </a:r>
            <a:r>
              <a:rPr lang="en-US" b="0" i="1" baseline="0" dirty="0"/>
              <a:t>suffrage </a:t>
            </a:r>
            <a:r>
              <a:rPr lang="en-US" b="0" i="1" baseline="0" dirty="0" err="1"/>
              <a:t>universel</a:t>
            </a:r>
            <a:r>
              <a:rPr lang="en-US" b="0" i="1" baseline="0" dirty="0"/>
              <a:t> </a:t>
            </a:r>
            <a:r>
              <a:rPr lang="en-US" b="0" i="0" baseline="0" dirty="0"/>
              <a:t>and </a:t>
            </a:r>
            <a:r>
              <a:rPr lang="en-US" b="0" i="1" baseline="0" dirty="0" err="1"/>
              <a:t>antisémite</a:t>
            </a:r>
            <a:r>
              <a:rPr lang="en-US" b="0" i="0" baseline="0" dirty="0"/>
              <a:t>.</a:t>
            </a:r>
          </a:p>
          <a:p>
            <a:r>
              <a:rPr lang="en-US" b="0" i="0" baseline="0" dirty="0"/>
              <a:t>3. Explain that in this activity students are going to describe certain aspects of life during </a:t>
            </a:r>
            <a:r>
              <a:rPr lang="fr-FR" sz="1200" i="1" dirty="0">
                <a:solidFill>
                  <a:schemeClr val="accent5">
                    <a:lumMod val="50000"/>
                  </a:schemeClr>
                </a:solidFill>
              </a:rPr>
              <a:t>la Révolution nationale</a:t>
            </a:r>
            <a:r>
              <a:rPr lang="fr-FR" sz="1200" i="1" baseline="0" dirty="0">
                <a:solidFill>
                  <a:schemeClr val="accent5">
                    <a:lumMod val="50000"/>
                  </a:schemeClr>
                </a:solidFill>
              </a:rPr>
              <a:t> </a:t>
            </a:r>
            <a:r>
              <a:rPr lang="fr-FR" sz="1200" i="0" baseline="0" dirty="0">
                <a:solidFill>
                  <a:schemeClr val="accent5">
                    <a:lumMod val="50000"/>
                  </a:schemeClr>
                </a:solidFill>
              </a:rPr>
              <a:t>to one </a:t>
            </a:r>
            <a:r>
              <a:rPr lang="fr-FR" sz="1200" i="0" baseline="0" dirty="0" err="1">
                <a:solidFill>
                  <a:schemeClr val="accent5">
                    <a:lumMod val="50000"/>
                  </a:schemeClr>
                </a:solidFill>
              </a:rPr>
              <a:t>another</a:t>
            </a:r>
            <a:r>
              <a:rPr lang="fr-FR" sz="1200" i="0" baseline="0" dirty="0">
                <a:solidFill>
                  <a:schemeClr val="accent5">
                    <a:lumMod val="50000"/>
                  </a:schemeClr>
                </a:solidFill>
              </a:rPr>
              <a:t> </a:t>
            </a:r>
            <a:r>
              <a:rPr lang="fr-FR" sz="1200" i="0" baseline="0" dirty="0" err="1">
                <a:solidFill>
                  <a:schemeClr val="accent5">
                    <a:lumMod val="50000"/>
                  </a:schemeClr>
                </a:solidFill>
              </a:rPr>
              <a:t>using</a:t>
            </a:r>
            <a:r>
              <a:rPr lang="fr-FR" sz="1200" i="0" baseline="0" dirty="0">
                <a:solidFill>
                  <a:schemeClr val="accent5">
                    <a:lumMod val="50000"/>
                  </a:schemeClr>
                </a:solidFill>
              </a:rPr>
              <a:t> a mix of </a:t>
            </a:r>
            <a:r>
              <a:rPr lang="fr-FR" sz="1200" i="0" baseline="0" dirty="0" err="1">
                <a:solidFill>
                  <a:schemeClr val="accent5">
                    <a:lumMod val="50000"/>
                  </a:schemeClr>
                </a:solidFill>
              </a:rPr>
              <a:t>verb</a:t>
            </a:r>
            <a:r>
              <a:rPr lang="fr-FR" sz="1200" i="0" baseline="0" dirty="0">
                <a:solidFill>
                  <a:schemeClr val="accent5">
                    <a:lumMod val="50000"/>
                  </a:schemeClr>
                </a:solidFill>
              </a:rPr>
              <a:t> types in the </a:t>
            </a:r>
            <a:r>
              <a:rPr lang="fr-FR" sz="1200" i="0" baseline="0" dirty="0" err="1">
                <a:solidFill>
                  <a:schemeClr val="accent5">
                    <a:lumMod val="50000"/>
                  </a:schemeClr>
                </a:solidFill>
              </a:rPr>
              <a:t>perfect</a:t>
            </a:r>
            <a:r>
              <a:rPr lang="fr-FR" sz="1200" i="0" baseline="0" dirty="0">
                <a:solidFill>
                  <a:schemeClr val="accent5">
                    <a:lumMod val="50000"/>
                  </a:schemeClr>
                </a:solidFill>
              </a:rPr>
              <a:t> </a:t>
            </a:r>
            <a:r>
              <a:rPr lang="fr-FR" sz="1200" i="0" baseline="0" dirty="0" err="1">
                <a:solidFill>
                  <a:schemeClr val="accent5">
                    <a:lumMod val="50000"/>
                  </a:schemeClr>
                </a:solidFill>
              </a:rPr>
              <a:t>tense</a:t>
            </a:r>
            <a:r>
              <a:rPr lang="fr-FR" sz="1200" i="0" baseline="0" dirty="0">
                <a:solidFill>
                  <a:schemeClr val="accent5">
                    <a:lumMod val="50000"/>
                  </a:schemeClr>
                </a:solidFill>
              </a:rPr>
              <a:t>.</a:t>
            </a:r>
            <a:endParaRPr lang="en-US" b="0" i="1" dirty="0"/>
          </a:p>
          <a:p>
            <a:r>
              <a:rPr lang="en-US" b="0" dirty="0"/>
              <a:t>4. Print and distribute the role cards on slide 19.</a:t>
            </a:r>
          </a:p>
          <a:p>
            <a:r>
              <a:rPr lang="en-US" b="0" dirty="0"/>
              <a:t>5.</a:t>
            </a:r>
            <a:r>
              <a:rPr lang="en-US" b="0" baseline="0" dirty="0"/>
              <a:t> Display slide 20. Partner B sketches 5 boxes in the positions shown on the slide. </a:t>
            </a:r>
            <a:r>
              <a:rPr lang="en-US" b="0" dirty="0"/>
              <a:t>Partner A</a:t>
            </a:r>
            <a:r>
              <a:rPr lang="en-US" b="0" baseline="0" dirty="0"/>
              <a:t> translates the first sentence on their role card into French. Partner B listens, and writes a number ‘1’ in the box that is next to the picture they think the sentence represents. </a:t>
            </a:r>
            <a:r>
              <a:rPr lang="en-US" b="1" baseline="0" dirty="0"/>
              <a:t>NB: </a:t>
            </a:r>
            <a:r>
              <a:rPr lang="en-US" b="0" baseline="0" dirty="0"/>
              <a:t>this activity can be made more or less challenging by varying the amount of English/French on the role cards, or, at higher levels, encouraging students to come up with their own novel descriptions.</a:t>
            </a:r>
          </a:p>
          <a:p>
            <a:r>
              <a:rPr lang="en-US" b="0" baseline="0" dirty="0"/>
              <a:t>6. Repeat step 5 for four further sentences.</a:t>
            </a:r>
            <a:endParaRPr lang="en-US"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7. Click to reveal answers. Highlight that one of the school</a:t>
            </a:r>
            <a:r>
              <a:rPr lang="en-US" b="0" baseline="0" dirty="0"/>
              <a:t> subjects taught during the regime was religion. This might come as a surprise as students have learned about </a:t>
            </a:r>
            <a:r>
              <a:rPr lang="en-US" b="0" i="1" baseline="0" dirty="0" err="1"/>
              <a:t>laïcité</a:t>
            </a:r>
            <a:r>
              <a:rPr lang="en-US" b="0" i="1" baseline="0" dirty="0"/>
              <a:t> </a:t>
            </a:r>
            <a:r>
              <a:rPr lang="en-US" b="0" i="0" baseline="0" dirty="0"/>
              <a:t>in a previous lesson. Draw attention to the importance of education and media in spreading propaganda.</a:t>
            </a:r>
          </a:p>
          <a:p>
            <a:r>
              <a:rPr lang="en-US" b="0" i="0" baseline="0" dirty="0"/>
              <a:t>8. Display slide 21. Ensure students understand the significance of the </a:t>
            </a:r>
            <a:r>
              <a:rPr lang="en-US" b="0" i="1" baseline="0" dirty="0" err="1"/>
              <a:t>étoile</a:t>
            </a:r>
            <a:r>
              <a:rPr lang="en-US" b="0" i="1" baseline="0" dirty="0"/>
              <a:t> </a:t>
            </a:r>
            <a:r>
              <a:rPr lang="en-US" b="0" i="1" baseline="0" dirty="0" err="1"/>
              <a:t>jaune</a:t>
            </a:r>
            <a:r>
              <a:rPr lang="en-US" b="0" i="0" baseline="0" dirty="0"/>
              <a:t>.</a:t>
            </a:r>
          </a:p>
          <a:p>
            <a:r>
              <a:rPr lang="en-US" b="0" i="0" baseline="0" dirty="0"/>
              <a:t>9. Students swap roles. Repeat steps 5-7. Draw attention to the importance of music in spreading propaganda.</a:t>
            </a:r>
          </a:p>
          <a:p>
            <a:r>
              <a:rPr lang="en-US" b="0" i="0" baseline="0" dirty="0"/>
              <a:t>10. Proceed to the last slide in this sequence for suggested French sentences.</a:t>
            </a:r>
            <a:endParaRPr lang="en-US" b="0" dirty="0"/>
          </a:p>
          <a:p>
            <a:endParaRPr lang="en-US" b="1" dirty="0"/>
          </a:p>
          <a:p>
            <a:pPr defTabSz="966064">
              <a:defRPr/>
            </a:pPr>
            <a:r>
              <a:rPr lang="en-GB" b="1" baseline="0" dirty="0"/>
              <a:t>Word frequency of unknown words (1 is the most frequent word in French): </a:t>
            </a:r>
            <a:br>
              <a:rPr lang="en-GB" baseline="0" dirty="0"/>
            </a:br>
            <a:r>
              <a:rPr lang="en-GB" baseline="0" dirty="0"/>
              <a:t>droit [143], </a:t>
            </a:r>
            <a:r>
              <a:rPr lang="en-GB" baseline="0" dirty="0" err="1"/>
              <a:t>grève</a:t>
            </a:r>
            <a:r>
              <a:rPr lang="en-GB" baseline="0" dirty="0"/>
              <a:t> [1803], devise [3429], </a:t>
            </a:r>
            <a:r>
              <a:rPr lang="en-GB" baseline="0" dirty="0" err="1"/>
              <a:t>loi</a:t>
            </a:r>
            <a:r>
              <a:rPr lang="en-GB" baseline="0" dirty="0"/>
              <a:t> [267], </a:t>
            </a:r>
            <a:r>
              <a:rPr lang="en-GB" baseline="0" dirty="0" err="1"/>
              <a:t>patrie</a:t>
            </a:r>
            <a:r>
              <a:rPr lang="en-GB" baseline="0" dirty="0"/>
              <a:t> [3661]</a:t>
            </a:r>
          </a:p>
          <a:p>
            <a:pPr defTabSz="966064">
              <a:defRPr/>
            </a:pPr>
            <a:r>
              <a:rPr lang="de-DE" sz="1300" dirty="0">
                <a:latin typeface="Century Gothic" panose="020B0502020202020204" pitchFamily="34" charset="0"/>
              </a:rPr>
              <a:t>Source: </a:t>
            </a:r>
            <a:r>
              <a:rPr lang="en-GB" sz="1300" dirty="0" err="1">
                <a:latin typeface="Century Gothic" panose="020B0502020202020204" pitchFamily="34" charset="0"/>
              </a:rPr>
              <a:t>Londsale</a:t>
            </a:r>
            <a:r>
              <a:rPr lang="en-GB" sz="1300" dirty="0">
                <a:latin typeface="Century Gothic" panose="020B0502020202020204" pitchFamily="34" charset="0"/>
              </a:rPr>
              <a:t>, D., &amp; Le Bras, Y.  (2009). </a:t>
            </a:r>
            <a:r>
              <a:rPr lang="en-GB" sz="1300" i="1" dirty="0">
                <a:latin typeface="Century Gothic" panose="020B0502020202020204" pitchFamily="34" charset="0"/>
              </a:rPr>
              <a:t>A Frequency Dictionary of French: Core vocabulary for learners </a:t>
            </a:r>
            <a:r>
              <a:rPr lang="en-GB" sz="1300" dirty="0">
                <a:latin typeface="Century Gothic" panose="020B0502020202020204" pitchFamily="34" charset="0"/>
              </a:rPr>
              <a:t>London: Routledge.</a:t>
            </a:r>
          </a:p>
          <a:p>
            <a:pPr defTabSz="966064">
              <a:defRPr/>
            </a:pPr>
            <a:endParaRPr lang="en-GB" sz="1300" dirty="0">
              <a:latin typeface="Century Gothic" panose="020B0502020202020204" pitchFamily="34" charset="0"/>
            </a:endParaRPr>
          </a:p>
          <a:p>
            <a:pPr marL="0" marR="0" lvl="0" indent="0" algn="l" defTabSz="966064" rtl="0" eaLnBrk="1" fontAlgn="auto" latinLnBrk="0" hangingPunct="1">
              <a:lnSpc>
                <a:spcPct val="100000"/>
              </a:lnSpc>
              <a:spcBef>
                <a:spcPts val="0"/>
              </a:spcBef>
              <a:spcAft>
                <a:spcPts val="0"/>
              </a:spcAft>
              <a:buClrTx/>
              <a:buSzTx/>
              <a:buFontTx/>
              <a:buNone/>
              <a:tabLst/>
              <a:defRPr/>
            </a:pPr>
            <a:r>
              <a:rPr lang="en-GB" sz="1400" b="1" baseline="0" dirty="0"/>
              <a:t>Word frequency of cognates (1 is the most frequent word in French): </a:t>
            </a:r>
            <a:br>
              <a:rPr lang="en-GB" sz="1400" baseline="0" dirty="0"/>
            </a:br>
            <a:r>
              <a:rPr lang="en-GB" sz="1400" baseline="0" dirty="0" err="1"/>
              <a:t>rejeter</a:t>
            </a:r>
            <a:r>
              <a:rPr lang="en-GB" sz="1400" baseline="0" dirty="0"/>
              <a:t> [981], </a:t>
            </a:r>
            <a:r>
              <a:rPr lang="en-GB" sz="1400" baseline="0" dirty="0" err="1"/>
              <a:t>égalité</a:t>
            </a:r>
            <a:r>
              <a:rPr lang="en-GB" sz="1400" baseline="0" dirty="0"/>
              <a:t> [1891], </a:t>
            </a:r>
            <a:r>
              <a:rPr lang="en-GB" sz="1400" baseline="0" dirty="0" err="1"/>
              <a:t>fraternité</a:t>
            </a:r>
            <a:r>
              <a:rPr lang="en-GB" sz="1400" baseline="0" dirty="0"/>
              <a:t> [&gt;5000], </a:t>
            </a:r>
            <a:r>
              <a:rPr lang="fr-FR" sz="1400" dirty="0">
                <a:solidFill>
                  <a:schemeClr val="accent5">
                    <a:lumMod val="50000"/>
                  </a:schemeClr>
                </a:solidFill>
              </a:rPr>
              <a:t>démocratie [1279], révolution [1617], presse [986], divorce</a:t>
            </a:r>
            <a:r>
              <a:rPr lang="fr-FR" sz="1400" baseline="0" dirty="0">
                <a:solidFill>
                  <a:schemeClr val="accent5">
                    <a:lumMod val="50000"/>
                  </a:schemeClr>
                </a:solidFill>
              </a:rPr>
              <a:t> [2561], parti [400], suffrage [3985], </a:t>
            </a:r>
            <a:r>
              <a:rPr lang="fr-FR" sz="1400" dirty="0">
                <a:solidFill>
                  <a:schemeClr val="accent5">
                    <a:lumMod val="50000"/>
                  </a:schemeClr>
                </a:solidFill>
              </a:rPr>
              <a:t>universel</a:t>
            </a:r>
            <a:r>
              <a:rPr lang="fr-FR" sz="1400" baseline="0" dirty="0">
                <a:solidFill>
                  <a:schemeClr val="accent5">
                    <a:lumMod val="50000"/>
                  </a:schemeClr>
                </a:solidFill>
              </a:rPr>
              <a:t> [1608], </a:t>
            </a:r>
            <a:r>
              <a:rPr lang="fr-FR" sz="1400" dirty="0">
                <a:solidFill>
                  <a:schemeClr val="accent5">
                    <a:lumMod val="50000"/>
                  </a:schemeClr>
                </a:solidFill>
              </a:rPr>
              <a:t>encourager [1434]</a:t>
            </a:r>
            <a:r>
              <a:rPr lang="en-GB" sz="1400" baseline="0" dirty="0">
                <a:solidFill>
                  <a:schemeClr val="tx1"/>
                </a:solidFill>
              </a:rPr>
              <a:t>, </a:t>
            </a:r>
            <a:r>
              <a:rPr lang="fr-FR" sz="1400" dirty="0">
                <a:solidFill>
                  <a:schemeClr val="accent5">
                    <a:lumMod val="50000"/>
                  </a:schemeClr>
                </a:solidFill>
              </a:rPr>
              <a:t>antisémite [&gt;5000], traditionnel [1574], patriotique</a:t>
            </a:r>
            <a:r>
              <a:rPr lang="fr-FR" sz="1400" baseline="0" dirty="0">
                <a:solidFill>
                  <a:schemeClr val="accent5">
                    <a:lumMod val="50000"/>
                  </a:schemeClr>
                </a:solidFill>
              </a:rPr>
              <a:t> [&gt;5000], </a:t>
            </a:r>
            <a:r>
              <a:rPr lang="en-US" sz="1400" dirty="0">
                <a:solidFill>
                  <a:schemeClr val="accent5">
                    <a:lumMod val="50000"/>
                  </a:schemeClr>
                </a:solidFill>
              </a:rPr>
              <a:t>collaboration [2037], </a:t>
            </a:r>
            <a:r>
              <a:rPr lang="en-US" sz="1400" dirty="0" err="1">
                <a:solidFill>
                  <a:schemeClr val="accent5">
                    <a:lumMod val="50000"/>
                  </a:schemeClr>
                </a:solidFill>
              </a:rPr>
              <a:t>nazi</a:t>
            </a:r>
            <a:r>
              <a:rPr lang="en-US" sz="1400" dirty="0">
                <a:solidFill>
                  <a:schemeClr val="accent5">
                    <a:lumMod val="50000"/>
                  </a:schemeClr>
                </a:solidFill>
              </a:rPr>
              <a:t> [3053]</a:t>
            </a:r>
            <a:endParaRPr lang="fr-FR" sz="1400" dirty="0">
              <a:solidFill>
                <a:schemeClr val="accent5">
                  <a:lumMod val="50000"/>
                </a:schemeClr>
              </a:solidFill>
            </a:endParaRPr>
          </a:p>
          <a:p>
            <a:pPr marL="0" marR="0" lvl="0" indent="0" algn="l" defTabSz="966064" rtl="0" eaLnBrk="1" fontAlgn="auto" latinLnBrk="0" hangingPunct="1">
              <a:lnSpc>
                <a:spcPct val="100000"/>
              </a:lnSpc>
              <a:spcBef>
                <a:spcPts val="0"/>
              </a:spcBef>
              <a:spcAft>
                <a:spcPts val="0"/>
              </a:spcAft>
              <a:buClrTx/>
              <a:buSzTx/>
              <a:buFontTx/>
              <a:buNone/>
              <a:tabLst/>
              <a:defRPr/>
            </a:pPr>
            <a:r>
              <a:rPr lang="de-DE" sz="1300" dirty="0">
                <a:latin typeface="Century Gothic" panose="020B0502020202020204" pitchFamily="34" charset="0"/>
              </a:rPr>
              <a:t>Source: </a:t>
            </a:r>
            <a:r>
              <a:rPr lang="en-GB" sz="1300" dirty="0" err="1">
                <a:latin typeface="Century Gothic" panose="020B0502020202020204" pitchFamily="34" charset="0"/>
              </a:rPr>
              <a:t>Londsale</a:t>
            </a:r>
            <a:r>
              <a:rPr lang="en-GB" sz="1300" dirty="0">
                <a:latin typeface="Century Gothic" panose="020B0502020202020204" pitchFamily="34" charset="0"/>
              </a:rPr>
              <a:t>, D., &amp; Le Bras, Y.  (2009). </a:t>
            </a:r>
            <a:r>
              <a:rPr lang="en-GB" sz="1300" i="1" dirty="0">
                <a:latin typeface="Century Gothic" panose="020B0502020202020204" pitchFamily="34" charset="0"/>
              </a:rPr>
              <a:t>A Frequency Dictionary of French: Core vocabulary for learners </a:t>
            </a:r>
            <a:r>
              <a:rPr lang="en-GB" sz="1300" dirty="0">
                <a:latin typeface="Century Gothic" panose="020B0502020202020204" pitchFamily="34" charset="0"/>
              </a:rPr>
              <a:t>London: Routledge.</a:t>
            </a:r>
          </a:p>
          <a:p>
            <a:pPr defTabSz="966064">
              <a:defRPr/>
            </a:pPr>
            <a:endParaRPr lang="en-GB" sz="1300" dirty="0">
              <a:latin typeface="Century Gothic" panose="020B0502020202020204" pitchFamily="34" charset="0"/>
            </a:endParaRPr>
          </a:p>
          <a:p>
            <a:pPr defTabSz="966064">
              <a:defRPr/>
            </a:pPr>
            <a:r>
              <a:rPr lang="en-GB" sz="1300" b="1" dirty="0">
                <a:latin typeface="Century Gothic" panose="020B0502020202020204" pitchFamily="34" charset="0"/>
              </a:rPr>
              <a:t>Image attribution</a:t>
            </a:r>
            <a:br>
              <a:rPr lang="en-GB" sz="1300" b="1" dirty="0">
                <a:latin typeface="Century Gothic" panose="020B0502020202020204" pitchFamily="34" charset="0"/>
              </a:rPr>
            </a:br>
            <a:r>
              <a:rPr lang="en-GB" sz="1300" b="0" dirty="0">
                <a:latin typeface="Century Gothic" panose="020B0502020202020204" pitchFamily="34" charset="0"/>
              </a:rPr>
              <a:t>R. </a:t>
            </a:r>
            <a:r>
              <a:rPr lang="en-GB" sz="1300" b="0" dirty="0" err="1">
                <a:latin typeface="Century Gothic" panose="020B0502020202020204" pitchFamily="34" charset="0"/>
              </a:rPr>
              <a:t>Vachet</a:t>
            </a:r>
            <a:r>
              <a:rPr lang="en-GB" sz="1300" b="0" dirty="0">
                <a:latin typeface="Century Gothic" panose="020B0502020202020204" pitchFamily="34" charset="0"/>
              </a:rPr>
              <a:t>, Public domain, via Wikimedia Commons</a:t>
            </a:r>
          </a:p>
          <a:p>
            <a:endParaRPr lang="en-US" b="1" dirty="0"/>
          </a:p>
        </p:txBody>
      </p:sp>
      <p:sp>
        <p:nvSpPr>
          <p:cNvPr id="4" name="Slide Number Placeholder 3"/>
          <p:cNvSpPr>
            <a:spLocks noGrp="1"/>
          </p:cNvSpPr>
          <p:nvPr>
            <p:ph type="sldNum" sz="quarter" idx="5"/>
          </p:nvPr>
        </p:nvSpPr>
        <p:spPr/>
        <p:txBody>
          <a:bodyPr/>
          <a:lstStyle/>
          <a:p>
            <a:pPr marL="0" marR="0" lvl="0" indent="0" algn="r" defTabSz="966064"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064" rtl="0" eaLnBrk="1" fontAlgn="auto" latinLnBrk="0" hangingPunct="1">
                <a:lnSpc>
                  <a:spcPct val="100000"/>
                </a:lnSpc>
                <a:spcBef>
                  <a:spcPts val="0"/>
                </a:spcBef>
                <a:spcAft>
                  <a:spcPts val="0"/>
                </a:spcAft>
                <a:buClrTx/>
                <a:buSzTx/>
                <a:buFontTx/>
                <a:buNone/>
                <a:tabLst/>
                <a:defRPr/>
              </a:pPr>
              <a:t>23</a:t>
            </a:fld>
            <a:endParaRPr kumimoji="0" lang="en-GB"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0710522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[2/5]</a:t>
            </a:r>
          </a:p>
          <a:p>
            <a:r>
              <a:rPr lang="en-US" b="1" dirty="0" err="1"/>
              <a:t>Rolecards</a:t>
            </a:r>
            <a:r>
              <a:rPr lang="en-US" b="1" baseline="0" dirty="0"/>
              <a:t> for printing</a:t>
            </a:r>
          </a:p>
          <a:p>
            <a:pPr defTabSz="966064">
              <a:defRPr/>
            </a:pPr>
            <a:endParaRPr lang="en-GB" sz="1300" dirty="0">
              <a:latin typeface="Century Gothic" panose="020B0502020202020204" pitchFamily="34" charset="0"/>
            </a:endParaRPr>
          </a:p>
          <a:p>
            <a:pPr marL="0" marR="0" lvl="0" indent="0" algn="l" defTabSz="966064" rtl="0" eaLnBrk="1" fontAlgn="auto" latinLnBrk="0" hangingPunct="1">
              <a:lnSpc>
                <a:spcPct val="100000"/>
              </a:lnSpc>
              <a:spcBef>
                <a:spcPts val="0"/>
              </a:spcBef>
              <a:spcAft>
                <a:spcPts val="0"/>
              </a:spcAft>
              <a:buClrTx/>
              <a:buSzTx/>
              <a:buFontTx/>
              <a:buNone/>
              <a:tabLst/>
              <a:defRPr/>
            </a:pPr>
            <a:r>
              <a:rPr lang="en-GB" sz="1400" b="1" baseline="0" dirty="0"/>
              <a:t>Word frequency of cognates (1 is the most frequent word in French): </a:t>
            </a:r>
            <a:br>
              <a:rPr lang="en-GB" sz="1400" baseline="0" dirty="0"/>
            </a:br>
            <a:r>
              <a:rPr lang="fr-FR" sz="1400" dirty="0">
                <a:solidFill>
                  <a:schemeClr val="accent5">
                    <a:lumMod val="50000"/>
                  </a:schemeClr>
                </a:solidFill>
              </a:rPr>
              <a:t>traditionnel [1574], contrôler [1069], </a:t>
            </a:r>
            <a:r>
              <a:rPr lang="fr-FR" sz="1400" baseline="0" dirty="0">
                <a:solidFill>
                  <a:schemeClr val="accent5">
                    <a:lumMod val="50000"/>
                  </a:schemeClr>
                </a:solidFill>
              </a:rPr>
              <a:t>parti [400], </a:t>
            </a:r>
            <a:r>
              <a:rPr lang="fr-FR" sz="1400" dirty="0">
                <a:solidFill>
                  <a:schemeClr val="accent5">
                    <a:lumMod val="50000"/>
                  </a:schemeClr>
                </a:solidFill>
              </a:rPr>
              <a:t>étoile [2776]</a:t>
            </a:r>
          </a:p>
          <a:p>
            <a:pPr marL="0" marR="0" lvl="0" indent="0" algn="l" defTabSz="966064" rtl="0" eaLnBrk="1" fontAlgn="auto" latinLnBrk="0" hangingPunct="1">
              <a:lnSpc>
                <a:spcPct val="100000"/>
              </a:lnSpc>
              <a:spcBef>
                <a:spcPts val="0"/>
              </a:spcBef>
              <a:spcAft>
                <a:spcPts val="0"/>
              </a:spcAft>
              <a:buClrTx/>
              <a:buSzTx/>
              <a:buFontTx/>
              <a:buNone/>
              <a:tabLst/>
              <a:defRPr/>
            </a:pPr>
            <a:r>
              <a:rPr lang="de-DE" sz="1300" dirty="0">
                <a:latin typeface="Century Gothic" panose="020B0502020202020204" pitchFamily="34" charset="0"/>
              </a:rPr>
              <a:t>Source: </a:t>
            </a:r>
            <a:r>
              <a:rPr lang="en-GB" sz="1300" dirty="0" err="1">
                <a:latin typeface="Century Gothic" panose="020B0502020202020204" pitchFamily="34" charset="0"/>
              </a:rPr>
              <a:t>Londsale</a:t>
            </a:r>
            <a:r>
              <a:rPr lang="en-GB" sz="1300" dirty="0">
                <a:latin typeface="Century Gothic" panose="020B0502020202020204" pitchFamily="34" charset="0"/>
              </a:rPr>
              <a:t>, D., &amp; Le Bras, Y.  (2009). </a:t>
            </a:r>
            <a:r>
              <a:rPr lang="en-GB" sz="1300" i="1" dirty="0">
                <a:latin typeface="Century Gothic" panose="020B0502020202020204" pitchFamily="34" charset="0"/>
              </a:rPr>
              <a:t>A Frequency Dictionary of French: Core vocabulary for learners </a:t>
            </a:r>
            <a:r>
              <a:rPr lang="en-GB" sz="1300" dirty="0">
                <a:latin typeface="Century Gothic" panose="020B0502020202020204" pitchFamily="34" charset="0"/>
              </a:rPr>
              <a:t>London: Routledge.</a:t>
            </a:r>
          </a:p>
        </p:txBody>
      </p:sp>
      <p:sp>
        <p:nvSpPr>
          <p:cNvPr id="4" name="Slide Number Placeholder 3"/>
          <p:cNvSpPr>
            <a:spLocks noGrp="1"/>
          </p:cNvSpPr>
          <p:nvPr>
            <p:ph type="sldNum" sz="quarter" idx="5"/>
          </p:nvPr>
        </p:nvSpPr>
        <p:spPr/>
        <p:txBody>
          <a:bodyPr/>
          <a:lstStyle/>
          <a:p>
            <a:pPr marL="0" marR="0" lvl="0" indent="0" algn="r" defTabSz="966064"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064" rtl="0" eaLnBrk="1" fontAlgn="auto" latinLnBrk="0" hangingPunct="1">
                <a:lnSpc>
                  <a:spcPct val="100000"/>
                </a:lnSpc>
                <a:spcBef>
                  <a:spcPts val="0"/>
                </a:spcBef>
                <a:spcAft>
                  <a:spcPts val="0"/>
                </a:spcAft>
                <a:buClrTx/>
                <a:buSzTx/>
                <a:buFontTx/>
                <a:buNone/>
                <a:tabLst/>
                <a:defRPr/>
              </a:pPr>
              <a:t>24</a:t>
            </a:fld>
            <a:endParaRPr kumimoji="0" lang="en-GB"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907376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[3/5]</a:t>
            </a:r>
            <a:br>
              <a:rPr lang="en-US" b="1" dirty="0"/>
            </a:br>
            <a:r>
              <a:rPr lang="en-US" b="1" dirty="0"/>
              <a:t>Display</a:t>
            </a:r>
            <a:r>
              <a:rPr lang="en-US" b="1" baseline="0" dirty="0"/>
              <a:t> for partner B while partner A speaks.</a:t>
            </a:r>
            <a:endParaRPr lang="en-US" b="1" dirty="0"/>
          </a:p>
        </p:txBody>
      </p:sp>
      <p:sp>
        <p:nvSpPr>
          <p:cNvPr id="4" name="Slide Number Placeholder 3"/>
          <p:cNvSpPr>
            <a:spLocks noGrp="1"/>
          </p:cNvSpPr>
          <p:nvPr>
            <p:ph type="sldNum" sz="quarter" idx="5"/>
          </p:nvPr>
        </p:nvSpPr>
        <p:spPr/>
        <p:txBody>
          <a:bodyPr/>
          <a:lstStyle/>
          <a:p>
            <a:pPr marL="0" marR="0" lvl="0" indent="0" algn="r" defTabSz="966064"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064" rtl="0" eaLnBrk="1" fontAlgn="auto" latinLnBrk="0" hangingPunct="1">
                <a:lnSpc>
                  <a:spcPct val="100000"/>
                </a:lnSpc>
                <a:spcBef>
                  <a:spcPts val="0"/>
                </a:spcBef>
                <a:spcAft>
                  <a:spcPts val="0"/>
                </a:spcAft>
                <a:buClrTx/>
                <a:buSzTx/>
                <a:buFontTx/>
                <a:buNone/>
                <a:tabLst/>
                <a:defRPr/>
              </a:pPr>
              <a:t>25</a:t>
            </a:fld>
            <a:endParaRPr kumimoji="0" lang="en-GB"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8183757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[4/5]</a:t>
            </a:r>
            <a:br>
              <a:rPr lang="en-US" b="1" dirty="0"/>
            </a:br>
            <a:r>
              <a:rPr lang="en-US" b="1" dirty="0"/>
              <a:t>Display</a:t>
            </a:r>
            <a:r>
              <a:rPr lang="en-US" b="1" baseline="0" dirty="0"/>
              <a:t> for partner A while partner B speaks.</a:t>
            </a:r>
            <a:endParaRPr lang="en-US" b="1" dirty="0"/>
          </a:p>
        </p:txBody>
      </p:sp>
      <p:sp>
        <p:nvSpPr>
          <p:cNvPr id="4" name="Slide Number Placeholder 3"/>
          <p:cNvSpPr>
            <a:spLocks noGrp="1"/>
          </p:cNvSpPr>
          <p:nvPr>
            <p:ph type="sldNum" sz="quarter" idx="5"/>
          </p:nvPr>
        </p:nvSpPr>
        <p:spPr/>
        <p:txBody>
          <a:bodyPr/>
          <a:lstStyle/>
          <a:p>
            <a:pPr marL="0" marR="0" lvl="0" indent="0" algn="r" defTabSz="966064"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064" rtl="0" eaLnBrk="1" fontAlgn="auto" latinLnBrk="0" hangingPunct="1">
                <a:lnSpc>
                  <a:spcPct val="100000"/>
                </a:lnSpc>
                <a:spcBef>
                  <a:spcPts val="0"/>
                </a:spcBef>
                <a:spcAft>
                  <a:spcPts val="0"/>
                </a:spcAft>
                <a:buClrTx/>
                <a:buSzTx/>
                <a:buFontTx/>
                <a:buNone/>
                <a:tabLst/>
                <a:defRPr/>
              </a:pPr>
              <a:t>26</a:t>
            </a:fld>
            <a:endParaRPr kumimoji="0" lang="en-GB"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769824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[5/5]</a:t>
            </a:r>
          </a:p>
          <a:p>
            <a:r>
              <a:rPr lang="en-US" b="1" dirty="0"/>
              <a:t>Suggested</a:t>
            </a:r>
            <a:r>
              <a:rPr lang="en-US" b="1" baseline="0" dirty="0"/>
              <a:t> answers to previous.</a:t>
            </a:r>
            <a:endParaRPr lang="en-US" b="1" dirty="0"/>
          </a:p>
        </p:txBody>
      </p:sp>
      <p:sp>
        <p:nvSpPr>
          <p:cNvPr id="4" name="Slide Number Placeholder 3"/>
          <p:cNvSpPr>
            <a:spLocks noGrp="1"/>
          </p:cNvSpPr>
          <p:nvPr>
            <p:ph type="sldNum" sz="quarter" idx="5"/>
          </p:nvPr>
        </p:nvSpPr>
        <p:spPr/>
        <p:txBody>
          <a:bodyPr/>
          <a:lstStyle/>
          <a:p>
            <a:pPr marL="0" marR="0" lvl="0" indent="0" algn="r" defTabSz="966064"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064" rtl="0" eaLnBrk="1" fontAlgn="auto" latinLnBrk="0" hangingPunct="1">
                <a:lnSpc>
                  <a:spcPct val="100000"/>
                </a:lnSpc>
                <a:spcBef>
                  <a:spcPts val="0"/>
                </a:spcBef>
                <a:spcAft>
                  <a:spcPts val="0"/>
                </a:spcAft>
                <a:buClrTx/>
                <a:buSzTx/>
                <a:buFontTx/>
                <a:buNone/>
                <a:tabLst/>
                <a:defRPr/>
              </a:pPr>
              <a:t>27</a:t>
            </a:fld>
            <a:endParaRPr kumimoji="0" lang="en-GB"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9244436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1 minute</a:t>
            </a:r>
          </a:p>
          <a:p>
            <a:endParaRPr lang="en-US" b="1"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Aim: </a:t>
            </a:r>
            <a:r>
              <a:rPr lang="en-US" b="0" dirty="0"/>
              <a:t>To provide key background information on French involvement in the Holocaust</a:t>
            </a:r>
            <a:r>
              <a:rPr lang="en-US" b="0" baseline="0" dirty="0"/>
              <a:t> </a:t>
            </a:r>
            <a:r>
              <a:rPr lang="en-US" b="0" dirty="0"/>
              <a:t>and the liberation of occupied Europe, which are</a:t>
            </a:r>
            <a:r>
              <a:rPr lang="en-US" b="0" baseline="0" dirty="0"/>
              <a:t> the topic of the activities that follow.</a:t>
            </a:r>
            <a:endParaRPr lang="en-US" b="0" dirty="0"/>
          </a:p>
        </p:txBody>
      </p:sp>
      <p:sp>
        <p:nvSpPr>
          <p:cNvPr id="4" name="Slide Number Placeholder 3"/>
          <p:cNvSpPr>
            <a:spLocks noGrp="1"/>
          </p:cNvSpPr>
          <p:nvPr>
            <p:ph type="sldNum" sz="quarter" idx="5"/>
          </p:nvPr>
        </p:nvSpPr>
        <p:spPr/>
        <p:txBody>
          <a:bodyPr/>
          <a:lstStyle/>
          <a:p>
            <a:pPr marL="0" marR="0" lvl="0" indent="0" algn="r" defTabSz="966064"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064" rtl="0" eaLnBrk="1" fontAlgn="auto" latinLnBrk="0" hangingPunct="1">
                <a:lnSpc>
                  <a:spcPct val="100000"/>
                </a:lnSpc>
                <a:spcBef>
                  <a:spcPts val="0"/>
                </a:spcBef>
                <a:spcAft>
                  <a:spcPts val="0"/>
                </a:spcAft>
                <a:buClrTx/>
                <a:buSzTx/>
                <a:buFontTx/>
                <a:buNone/>
                <a:tabLst/>
                <a:defRPr/>
              </a:pPr>
              <a:t>28</a:t>
            </a:fld>
            <a:endParaRPr kumimoji="0" lang="en-GB"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7576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6 minutes [1/2]</a:t>
            </a:r>
          </a:p>
          <a:p>
            <a:endParaRPr lang="en-US" b="1" dirty="0"/>
          </a:p>
          <a:p>
            <a:r>
              <a:rPr lang="en-US" b="1" dirty="0"/>
              <a:t>Aim: </a:t>
            </a:r>
            <a:r>
              <a:rPr lang="en-US" b="0" dirty="0"/>
              <a:t>Written production of verbs like </a:t>
            </a:r>
            <a:r>
              <a:rPr lang="fr-FR" b="0" i="1" noProof="0" dirty="0"/>
              <a:t>choisir</a:t>
            </a:r>
            <a:r>
              <a:rPr lang="en-US" b="0" dirty="0"/>
              <a:t> and </a:t>
            </a:r>
            <a:r>
              <a:rPr lang="fr-FR" b="0" i="1" noProof="0" dirty="0"/>
              <a:t>sortir</a:t>
            </a:r>
            <a:r>
              <a:rPr lang="en-US" b="0" dirty="0"/>
              <a:t> in the past and present tenses.</a:t>
            </a:r>
          </a:p>
          <a:p>
            <a:endParaRPr lang="en-US" b="1" dirty="0"/>
          </a:p>
          <a:p>
            <a:r>
              <a:rPr lang="en-US" b="1" dirty="0"/>
              <a:t>Procedure:</a:t>
            </a:r>
          </a:p>
          <a:p>
            <a:r>
              <a:rPr lang="en-US" b="0" dirty="0"/>
              <a:t>1. This activity comes with a printable gap-fill sheet (see</a:t>
            </a:r>
            <a:r>
              <a:rPr lang="en-US" b="0" baseline="0" dirty="0"/>
              <a:t> next slide)</a:t>
            </a:r>
            <a:r>
              <a:rPr lang="en-US" b="0" dirty="0"/>
              <a:t> but can be also be done using mini whiteboards.</a:t>
            </a:r>
          </a:p>
          <a:p>
            <a:r>
              <a:rPr lang="en-US" b="0" dirty="0"/>
              <a:t>2. Explain to students that they need to used contextual</a:t>
            </a:r>
            <a:r>
              <a:rPr lang="en-US" b="0" baseline="0" dirty="0"/>
              <a:t> clues in the text to</a:t>
            </a:r>
            <a:r>
              <a:rPr lang="en-US" b="0" dirty="0"/>
              <a:t> decide (</a:t>
            </a:r>
            <a:r>
              <a:rPr lang="en-US" b="0" dirty="0" err="1"/>
              <a:t>i</a:t>
            </a:r>
            <a:r>
              <a:rPr lang="en-US" b="0" dirty="0"/>
              <a:t>) what tense the verbs need to be in, and (ii) with which subjects they must agree.</a:t>
            </a:r>
          </a:p>
          <a:p>
            <a:r>
              <a:rPr lang="en-US" b="0" dirty="0"/>
              <a:t>3. Click to reveal the correct answers.</a:t>
            </a:r>
          </a:p>
          <a:p>
            <a:r>
              <a:rPr lang="en-US" b="0" dirty="0"/>
              <a:t>4. Click again</a:t>
            </a:r>
            <a:r>
              <a:rPr lang="en-US" b="0" baseline="0" dirty="0"/>
              <a:t> to reveal the note on accountability. See below for further reading.</a:t>
            </a:r>
            <a:endParaRPr lang="en-US" b="0" dirty="0"/>
          </a:p>
          <a:p>
            <a:endParaRPr lang="en-US" b="0" dirty="0"/>
          </a:p>
          <a:p>
            <a:pPr marL="0" marR="0" lvl="0" indent="0" algn="l" defTabSz="914400" rtl="0" eaLnBrk="1" fontAlgn="auto" latinLnBrk="0" hangingPunct="1">
              <a:lnSpc>
                <a:spcPct val="107000"/>
              </a:lnSpc>
              <a:spcBef>
                <a:spcPts val="0"/>
              </a:spcBef>
              <a:spcAft>
                <a:spcPts val="800"/>
              </a:spcAft>
              <a:buClrTx/>
              <a:buSzTx/>
              <a:buFontTx/>
              <a:buNone/>
              <a:tabLst/>
              <a:defRPr/>
            </a:pPr>
            <a:r>
              <a:rPr lang="en-US" b="1" dirty="0"/>
              <a:t>Useful articles on accountability:</a:t>
            </a:r>
          </a:p>
          <a:p>
            <a:pPr>
              <a:lnSpc>
                <a:spcPct val="107000"/>
              </a:lnSpc>
              <a:spcAft>
                <a:spcPts val="800"/>
              </a:spcAft>
            </a:pPr>
            <a:r>
              <a:rPr lang="en-US" sz="1200" u="sng" dirty="0">
                <a:solidFill>
                  <a:srgbClr val="0000FF"/>
                </a:solidFill>
                <a:effectLst/>
                <a:latin typeface="Calibri" panose="020F0502020204030204" pitchFamily="34" charset="0"/>
                <a:ea typeface="Calibri" panose="020F0502020204030204" pitchFamily="34" charset="0"/>
                <a:cs typeface="Times New Roman" panose="02020603050405020304" pitchFamily="18" charset="0"/>
                <a:hlinkClick r:id="rId3"/>
              </a:rPr>
              <a:t>https://www.jta.org/archive/chirac-hailed-for-recognizing-french-states-role-in-holocaust </a:t>
            </a:r>
          </a:p>
          <a:p>
            <a:pPr marL="0" marR="0" lvl="0" indent="0" algn="l" defTabSz="914400" rtl="0" eaLnBrk="1" fontAlgn="auto" latinLnBrk="0" hangingPunct="1">
              <a:lnSpc>
                <a:spcPct val="107000"/>
              </a:lnSpc>
              <a:spcBef>
                <a:spcPts val="0"/>
              </a:spcBef>
              <a:spcAft>
                <a:spcPts val="800"/>
              </a:spcAft>
              <a:buClrTx/>
              <a:buSzTx/>
              <a:buFontTx/>
              <a:buNone/>
              <a:tabLst/>
              <a:defRPr/>
            </a:pPr>
            <a:r>
              <a:rPr lang="en-GB" sz="1200" dirty="0">
                <a:effectLst/>
                <a:latin typeface="Calibri" panose="020F0502020204030204" pitchFamily="34" charset="0"/>
                <a:ea typeface="Calibri" panose="020F0502020204030204" pitchFamily="34" charset="0"/>
                <a:cs typeface="Times New Roman" panose="02020603050405020304" pitchFamily="18" charset="0"/>
              </a:rPr>
              <a:t>Chirac Hailed for Recognizing French State’s Role in Holocaust, Jewish Telegraphic Agency (17</a:t>
            </a:r>
            <a:r>
              <a:rPr lang="en-GB" sz="1200" baseline="30000" dirty="0">
                <a:effectLst/>
                <a:latin typeface="Calibri" panose="020F0502020204030204" pitchFamily="34" charset="0"/>
                <a:ea typeface="Calibri" panose="020F0502020204030204" pitchFamily="34" charset="0"/>
                <a:cs typeface="Times New Roman" panose="02020603050405020304" pitchFamily="18" charset="0"/>
              </a:rPr>
              <a:t>th</a:t>
            </a:r>
            <a:r>
              <a:rPr lang="en-GB" sz="1200" dirty="0">
                <a:effectLst/>
                <a:latin typeface="Calibri" panose="020F0502020204030204" pitchFamily="34" charset="0"/>
                <a:ea typeface="Calibri" panose="020F0502020204030204" pitchFamily="34" charset="0"/>
                <a:cs typeface="Times New Roman" panose="02020603050405020304" pitchFamily="18" charset="0"/>
              </a:rPr>
              <a:t> July 1995)</a:t>
            </a:r>
          </a:p>
          <a:p>
            <a:pPr>
              <a:lnSpc>
                <a:spcPct val="107000"/>
              </a:lnSpc>
              <a:spcAft>
                <a:spcPts val="800"/>
              </a:spcAft>
            </a:pPr>
            <a:r>
              <a:rPr lang="en-GB" sz="1200" u="sng" dirty="0">
                <a:solidFill>
                  <a:srgbClr val="0000FF"/>
                </a:solidFill>
                <a:effectLst/>
                <a:latin typeface="Calibri" panose="020F0502020204030204" pitchFamily="34" charset="0"/>
                <a:ea typeface="Calibri" panose="020F0502020204030204" pitchFamily="34" charset="0"/>
                <a:cs typeface="Times New Roman" panose="02020603050405020304" pitchFamily="18" charset="0"/>
                <a:hlinkClick r:id="rId3"/>
              </a:rPr>
              <a:t>https://www.theguardian.com/world/2009/feb/17/france-admits-deporting-jews</a:t>
            </a:r>
            <a:r>
              <a:rPr lang="en-GB" sz="1200" dirty="0">
                <a:effectLst/>
                <a:latin typeface="Calibri" panose="020F0502020204030204" pitchFamily="34" charset="0"/>
                <a:ea typeface="Calibri" panose="020F0502020204030204" pitchFamily="34" charset="0"/>
                <a:cs typeface="Times New Roman" panose="02020603050405020304" pitchFamily="18" charset="0"/>
              </a:rPr>
              <a:t>   </a:t>
            </a:r>
          </a:p>
          <a:p>
            <a:pPr>
              <a:lnSpc>
                <a:spcPct val="107000"/>
              </a:lnSpc>
              <a:spcAft>
                <a:spcPts val="800"/>
              </a:spcAft>
            </a:pPr>
            <a:r>
              <a:rPr lang="en-GB" sz="1200" dirty="0">
                <a:effectLst/>
                <a:latin typeface="Calibri" panose="020F0502020204030204" pitchFamily="34" charset="0"/>
                <a:ea typeface="Calibri" panose="020F0502020204030204" pitchFamily="34" charset="0"/>
                <a:cs typeface="Times New Roman" panose="02020603050405020304" pitchFamily="18" charset="0"/>
              </a:rPr>
              <a:t>France responsible for sending Jews to concentration camps, says court, The Guardian (17</a:t>
            </a:r>
            <a:r>
              <a:rPr lang="en-GB" sz="1200" baseline="30000" dirty="0">
                <a:effectLst/>
                <a:latin typeface="Calibri" panose="020F0502020204030204" pitchFamily="34" charset="0"/>
                <a:ea typeface="Calibri" panose="020F0502020204030204" pitchFamily="34" charset="0"/>
                <a:cs typeface="Times New Roman" panose="02020603050405020304" pitchFamily="18" charset="0"/>
              </a:rPr>
              <a:t>th</a:t>
            </a:r>
            <a:r>
              <a:rPr lang="en-GB" sz="1200" dirty="0">
                <a:effectLst/>
                <a:latin typeface="Calibri" panose="020F0502020204030204" pitchFamily="34" charset="0"/>
                <a:ea typeface="Calibri" panose="020F0502020204030204" pitchFamily="34" charset="0"/>
                <a:cs typeface="Times New Roman" panose="02020603050405020304" pitchFamily="18" charset="0"/>
              </a:rPr>
              <a:t> February 2009)</a:t>
            </a:r>
          </a:p>
          <a:p>
            <a:pPr>
              <a:lnSpc>
                <a:spcPct val="107000"/>
              </a:lnSpc>
              <a:spcAft>
                <a:spcPts val="800"/>
              </a:spcAft>
            </a:pPr>
            <a:r>
              <a:rPr lang="en-GB" sz="1200" u="sng" dirty="0">
                <a:solidFill>
                  <a:srgbClr val="0000FF"/>
                </a:solidFill>
                <a:effectLst/>
                <a:latin typeface="Calibri" panose="020F0502020204030204" pitchFamily="34" charset="0"/>
                <a:ea typeface="Calibri" panose="020F0502020204030204" pitchFamily="34" charset="0"/>
                <a:cs typeface="Times New Roman" panose="02020603050405020304" pitchFamily="18" charset="0"/>
                <a:hlinkClick r:id="rId4"/>
              </a:rPr>
              <a:t>https://www.theguardian.com/world/2017/jul/17/france-macron-denounces-state-role-holocaust-atrocity-paris-1942</a:t>
            </a:r>
            <a:r>
              <a:rPr lang="en-GB" sz="1200" dirty="0">
                <a:effectLst/>
                <a:latin typeface="Calibri" panose="020F0502020204030204" pitchFamily="34" charset="0"/>
                <a:ea typeface="Calibri" panose="020F0502020204030204" pitchFamily="34" charset="0"/>
                <a:cs typeface="Times New Roman" panose="02020603050405020304" pitchFamily="18" charset="0"/>
              </a:rPr>
              <a:t> </a:t>
            </a:r>
          </a:p>
          <a:p>
            <a:pPr>
              <a:lnSpc>
                <a:spcPct val="107000"/>
              </a:lnSpc>
              <a:spcAft>
                <a:spcPts val="800"/>
              </a:spcAft>
            </a:pPr>
            <a:r>
              <a:rPr lang="en-GB" sz="1200" noProof="0" dirty="0">
                <a:effectLst/>
                <a:latin typeface="Calibri" panose="020F0502020204030204" pitchFamily="34" charset="0"/>
                <a:ea typeface="Calibri" panose="020F0502020204030204" pitchFamily="34" charset="0"/>
                <a:cs typeface="Times New Roman" panose="02020603050405020304" pitchFamily="18" charset="0"/>
              </a:rPr>
              <a:t>'France organised this': Macron denounces state role in Holocaust atrocity, The Guardian (17</a:t>
            </a:r>
            <a:r>
              <a:rPr lang="en-GB" sz="1200" baseline="30000" noProof="0" dirty="0">
                <a:effectLst/>
                <a:latin typeface="Calibri" panose="020F0502020204030204" pitchFamily="34" charset="0"/>
                <a:ea typeface="Calibri" panose="020F0502020204030204" pitchFamily="34" charset="0"/>
                <a:cs typeface="Times New Roman" panose="02020603050405020304" pitchFamily="18" charset="0"/>
              </a:rPr>
              <a:t>th</a:t>
            </a:r>
            <a:r>
              <a:rPr lang="en-GB" sz="1200" noProof="0" dirty="0">
                <a:effectLst/>
                <a:latin typeface="Calibri" panose="020F0502020204030204" pitchFamily="34" charset="0"/>
                <a:ea typeface="Calibri" panose="020F0502020204030204" pitchFamily="34" charset="0"/>
                <a:cs typeface="Times New Roman" panose="02020603050405020304" pitchFamily="18" charset="0"/>
              </a:rPr>
              <a:t> July 2017) </a:t>
            </a:r>
          </a:p>
          <a:p>
            <a:endParaRPr lang="en-US" b="0" dirty="0"/>
          </a:p>
          <a:p>
            <a:endParaRPr lang="en-US" b="0" dirty="0"/>
          </a:p>
          <a:p>
            <a:pPr defTabSz="966064">
              <a:defRPr/>
            </a:pPr>
            <a:r>
              <a:rPr lang="en-GB" b="1" baseline="0" dirty="0"/>
              <a:t>Word frequency (1 is the most frequent word in French): </a:t>
            </a:r>
            <a:br>
              <a:rPr lang="en-GB" baseline="0" dirty="0"/>
            </a:br>
            <a:r>
              <a:rPr lang="fr-FR" baseline="0" noProof="0" dirty="0"/>
              <a:t>parcours [2717], bestial [&gt;5000]</a:t>
            </a:r>
          </a:p>
          <a:p>
            <a:pPr defTabSz="966064">
              <a:defRPr/>
            </a:pPr>
            <a:r>
              <a:rPr lang="fr-FR" sz="1300" noProof="0" dirty="0">
                <a:latin typeface="Century Gothic" panose="020B0502020202020204" pitchFamily="34" charset="0"/>
              </a:rPr>
              <a:t>Source: Londsale, D., &amp; Le Bras, Y.  (2009). </a:t>
            </a:r>
            <a:r>
              <a:rPr lang="fr-FR" sz="1300" i="1" noProof="0" dirty="0">
                <a:latin typeface="Century Gothic" panose="020B0502020202020204" pitchFamily="34" charset="0"/>
              </a:rPr>
              <a:t>A Frequency </a:t>
            </a:r>
            <a:r>
              <a:rPr lang="fr-FR" sz="1300" i="1" noProof="0" dirty="0" err="1">
                <a:latin typeface="Century Gothic" panose="020B0502020202020204" pitchFamily="34" charset="0"/>
              </a:rPr>
              <a:t>Dictionary</a:t>
            </a:r>
            <a:r>
              <a:rPr lang="fr-FR" sz="1300" i="1" noProof="0" dirty="0">
                <a:latin typeface="Century Gothic" panose="020B0502020202020204" pitchFamily="34" charset="0"/>
              </a:rPr>
              <a:t> of French: </a:t>
            </a:r>
            <a:r>
              <a:rPr lang="fr-FR" sz="1300" i="1" noProof="0" dirty="0" err="1">
                <a:latin typeface="Century Gothic" panose="020B0502020202020204" pitchFamily="34" charset="0"/>
              </a:rPr>
              <a:t>Core</a:t>
            </a:r>
            <a:r>
              <a:rPr lang="fr-FR" sz="1300" i="1" noProof="0" dirty="0">
                <a:latin typeface="Century Gothic" panose="020B0502020202020204" pitchFamily="34" charset="0"/>
              </a:rPr>
              <a:t> </a:t>
            </a:r>
            <a:r>
              <a:rPr lang="fr-FR" sz="1300" i="1" noProof="0" dirty="0" err="1">
                <a:latin typeface="Century Gothic" panose="020B0502020202020204" pitchFamily="34" charset="0"/>
              </a:rPr>
              <a:t>vocabulary</a:t>
            </a:r>
            <a:r>
              <a:rPr lang="fr-FR" sz="1300" i="1" noProof="0" dirty="0">
                <a:latin typeface="Century Gothic" panose="020B0502020202020204" pitchFamily="34" charset="0"/>
              </a:rPr>
              <a:t> for </a:t>
            </a:r>
            <a:r>
              <a:rPr lang="fr-FR" sz="1300" i="1" noProof="0" dirty="0" err="1">
                <a:latin typeface="Century Gothic" panose="020B0502020202020204" pitchFamily="34" charset="0"/>
              </a:rPr>
              <a:t>learners</a:t>
            </a:r>
            <a:r>
              <a:rPr lang="fr-FR" sz="1300" i="1" noProof="0" dirty="0">
                <a:latin typeface="Century Gothic" panose="020B0502020202020204" pitchFamily="34" charset="0"/>
              </a:rPr>
              <a:t> </a:t>
            </a:r>
            <a:r>
              <a:rPr lang="fr-FR" sz="1300" noProof="0" dirty="0">
                <a:latin typeface="Century Gothic" panose="020B0502020202020204" pitchFamily="34" charset="0"/>
              </a:rPr>
              <a:t>London: Routledge.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b="1" baseline="0" dirty="0"/>
              <a:t>Word frequency of cognates used (1 is the most frequent word in French): </a:t>
            </a:r>
            <a:br>
              <a:rPr lang="en-GB" sz="1400" baseline="0" dirty="0"/>
            </a:br>
            <a:r>
              <a:rPr lang="fr-FR" sz="1400" baseline="0" noProof="0" dirty="0"/>
              <a:t>zone [&gt;5000], résistance [&gt;5000], résistant [&gt;5000], camp [&gt;5000], concentration [2355], terrible [1310], américain [374], libérer [1190]</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400" b="0" i="0" kern="1200" dirty="0">
                <a:solidFill>
                  <a:schemeClr val="tx1"/>
                </a:solidFill>
                <a:effectLst/>
                <a:latin typeface="Century Gothic" panose="020B0502020202020204" pitchFamily="34" charset="0"/>
                <a:ea typeface="+mn-ea"/>
                <a:cs typeface="+mn-cs"/>
              </a:rPr>
              <a:t>Source: </a:t>
            </a:r>
            <a:r>
              <a:rPr lang="en-GB" sz="1400" kern="1200" dirty="0">
                <a:solidFill>
                  <a:schemeClr val="tx1"/>
                </a:solidFill>
                <a:effectLst/>
                <a:latin typeface="Century Gothic" panose="020B0502020202020204" pitchFamily="34" charset="0"/>
                <a:ea typeface="+mn-ea"/>
                <a:cs typeface="+mn-cs"/>
              </a:rPr>
              <a:t>Londsale, D., &amp; Le Bras, Y.  (2009). </a:t>
            </a:r>
            <a:r>
              <a:rPr lang="en-GB" sz="14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400" kern="1200" dirty="0">
                <a:solidFill>
                  <a:schemeClr val="tx1"/>
                </a:solidFill>
                <a:effectLst/>
                <a:latin typeface="Century Gothic" panose="020B0502020202020204" pitchFamily="34" charset="0"/>
                <a:ea typeface="+mn-ea"/>
                <a:cs typeface="+mn-cs"/>
              </a:rPr>
              <a:t>London: Routledge.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kern="1200" dirty="0">
              <a:solidFill>
                <a:schemeClr val="tx1"/>
              </a:solidFill>
              <a:effectLst/>
              <a:latin typeface="Century Gothic" panose="020B0502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effectLst/>
                <a:latin typeface="Calibri" panose="020F0502020204030204" pitchFamily="34" charset="0"/>
                <a:ea typeface="Calibri" panose="020F0502020204030204" pitchFamily="34" charset="0"/>
                <a:cs typeface="Times New Roman" panose="02020603050405020304" pitchFamily="18" charset="0"/>
              </a:rPr>
              <a:t>Photographs: Louise Bibbey (with full publishing rights accorded by Jean Bascle in 2009).</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kern="1200" dirty="0">
              <a:solidFill>
                <a:schemeClr val="tx1"/>
              </a:solidFill>
              <a:effectLst/>
              <a:latin typeface="Century Gothic" panose="020B0502020202020204" pitchFamily="34" charset="0"/>
              <a:ea typeface="+mn-ea"/>
              <a:cs typeface="+mn-cs"/>
            </a:endParaRPr>
          </a:p>
          <a:p>
            <a:pPr defTabSz="966064">
              <a:defRPr/>
            </a:pPr>
            <a:endParaRPr lang="en-GB" sz="1300" dirty="0">
              <a:latin typeface="Century Gothic" panose="020B0502020202020204" pitchFamily="34" charset="0"/>
            </a:endParaRPr>
          </a:p>
          <a:p>
            <a:endParaRPr lang="en-US" b="1" dirty="0"/>
          </a:p>
        </p:txBody>
      </p:sp>
      <p:sp>
        <p:nvSpPr>
          <p:cNvPr id="4" name="Slide Number Placeholder 3"/>
          <p:cNvSpPr>
            <a:spLocks noGrp="1"/>
          </p:cNvSpPr>
          <p:nvPr>
            <p:ph type="sldNum" sz="quarter" idx="5"/>
          </p:nvPr>
        </p:nvSpPr>
        <p:spPr/>
        <p:txBody>
          <a:bodyPr/>
          <a:lstStyle/>
          <a:p>
            <a:pPr marL="0" marR="0" lvl="0" indent="0" algn="r" defTabSz="966064"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064" rtl="0" eaLnBrk="1" fontAlgn="auto" latinLnBrk="0" hangingPunct="1">
                <a:lnSpc>
                  <a:spcPct val="100000"/>
                </a:lnSpc>
                <a:spcBef>
                  <a:spcPts val="0"/>
                </a:spcBef>
                <a:spcAft>
                  <a:spcPts val="0"/>
                </a:spcAft>
                <a:buClrTx/>
                <a:buSzTx/>
                <a:buFontTx/>
                <a:buNone/>
                <a:tabLst/>
                <a:defRPr/>
              </a:pPr>
              <a:t>29</a:t>
            </a:fld>
            <a:endParaRPr kumimoji="0" lang="en-GB"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66774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Timing: 3 minutes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Aim: </a:t>
            </a:r>
            <a:r>
              <a:rPr lang="en-GB" dirty="0"/>
              <a:t>to introduce students to the idea of regional variation in pronunciation of </a:t>
            </a:r>
            <a:r>
              <a:rPr lang="en-GB" b="1" dirty="0"/>
              <a:t>[-</a:t>
            </a:r>
            <a:r>
              <a:rPr lang="en-GB" b="1" dirty="0" err="1"/>
              <a:t>ig</a:t>
            </a:r>
            <a:r>
              <a:rPr lang="en-GB" b="1" dirty="0"/>
              <a:t>] </a:t>
            </a:r>
            <a:r>
              <a:rPr lang="en-GB" dirty="0"/>
              <a:t>between the DACH countries.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Procedure:</a:t>
            </a:r>
            <a:br>
              <a:rPr lang="en-GB" b="0" dirty="0"/>
            </a:br>
            <a:r>
              <a:rPr lang="en-GB" b="0" dirty="0"/>
              <a:t>1. Click to</a:t>
            </a:r>
            <a:r>
              <a:rPr lang="en-GB" b="0" baseline="0" dirty="0"/>
              <a:t> bring up the information about pronunciation in Northern Germany, plus the example words.</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baseline="0" dirty="0"/>
              <a:t>2. Click on the buttons to play each word.</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baseline="0" dirty="0"/>
              <a:t>3. Students mimic pronunciation chorally.</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baseline="0" dirty="0"/>
              <a:t>4. Repeat for Southern Germany, Austria and Switzerland examples.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b="1" i="0" u="none" strike="noStrike" kern="1200" cap="none" dirty="0">
                <a:solidFill>
                  <a:schemeClr val="tx1"/>
                </a:solidFill>
                <a:effectLst/>
                <a:latin typeface="+mn-lt"/>
                <a:ea typeface="Calibri"/>
                <a:cs typeface="Calibri"/>
                <a:sym typeface="Calibri"/>
              </a:rPr>
              <a:t>Word frequency (1 is the most frequent word in German): </a:t>
            </a:r>
            <a:endParaRPr lang="en-GB" sz="1200" b="0" i="0" u="none" strike="noStrike" kern="1200" cap="none" dirty="0">
              <a:solidFill>
                <a:schemeClr val="tx1"/>
              </a:solidFill>
              <a:effectLst/>
              <a:latin typeface="+mn-lt"/>
              <a:ea typeface="Calibri"/>
              <a:cs typeface="Calibri"/>
              <a:sym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err="1"/>
              <a:t>Dialekt</a:t>
            </a:r>
            <a:r>
              <a:rPr lang="en-GB" dirty="0"/>
              <a:t> [2993], Nord- [1204], Süd- [1534] </a:t>
            </a:r>
            <a:r>
              <a:rPr lang="en-GB" dirty="0" err="1"/>
              <a:t>wenig</a:t>
            </a:r>
            <a:r>
              <a:rPr lang="en-GB" dirty="0"/>
              <a:t> [102] </a:t>
            </a:r>
            <a:r>
              <a:rPr lang="en-GB" baseline="0" dirty="0" err="1"/>
              <a:t>fertig</a:t>
            </a:r>
            <a:r>
              <a:rPr lang="en-GB" baseline="0" dirty="0"/>
              <a:t> [&gt;5009]</a:t>
            </a:r>
            <a:endParaRPr lang="en-GB"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GB" i="1"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i="1" dirty="0"/>
              <a:t>Source:  </a:t>
            </a:r>
            <a:r>
              <a:rPr lang="en-GB" sz="1200" i="1" dirty="0">
                <a:solidFill>
                  <a:sysClr val="windowText" lastClr="000000"/>
                </a:solidFill>
                <a:effectLst/>
                <a:latin typeface="+mn-lt"/>
                <a:ea typeface="+mn-ea"/>
                <a:cs typeface="+mn-cs"/>
              </a:rPr>
              <a:t>Jones, R.L &amp; </a:t>
            </a:r>
            <a:r>
              <a:rPr lang="en-GB" sz="1200" i="1" dirty="0" err="1">
                <a:solidFill>
                  <a:sysClr val="windowText" lastClr="000000"/>
                </a:solidFill>
                <a:effectLst/>
                <a:latin typeface="+mn-lt"/>
                <a:ea typeface="+mn-ea"/>
                <a:cs typeface="+mn-cs"/>
              </a:rPr>
              <a:t>Tschirner</a:t>
            </a:r>
            <a:r>
              <a:rPr lang="en-GB" sz="1200" i="1" dirty="0">
                <a:solidFill>
                  <a:sysClr val="windowText" lastClr="000000"/>
                </a:solidFill>
                <a:effectLst/>
                <a:latin typeface="+mn-lt"/>
                <a:ea typeface="+mn-ea"/>
                <a:cs typeface="+mn-cs"/>
              </a:rPr>
              <a:t>, E. (2011). A frequency dictionary of German: Core vocabulary for learners. London: Routledge.</a:t>
            </a:r>
            <a:endParaRPr lang="en-GB" sz="1200" i="1" baseline="0" dirty="0">
              <a:solidFill>
                <a:sysClr val="windowText" lastClr="000000"/>
              </a:solidFill>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843D9-4757-4631-B0CD-BAA271821D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3789731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Timing: 14 minutes [1/3]</a:t>
            </a:r>
          </a:p>
          <a:p>
            <a:endParaRPr lang="en-US" b="1"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Aim: </a:t>
            </a:r>
            <a:r>
              <a:rPr lang="en-US" b="0" dirty="0"/>
              <a:t>Written recognition</a:t>
            </a:r>
            <a:r>
              <a:rPr lang="en-US" b="0" baseline="0" dirty="0"/>
              <a:t> of verbs like </a:t>
            </a:r>
            <a:r>
              <a:rPr lang="en-US" b="0" i="1" baseline="0" dirty="0" err="1"/>
              <a:t>sortir</a:t>
            </a:r>
            <a:r>
              <a:rPr lang="en-US" b="0" i="1" baseline="0" dirty="0"/>
              <a:t> </a:t>
            </a:r>
            <a:r>
              <a:rPr lang="en-US" b="0" i="0" baseline="0" dirty="0"/>
              <a:t>and </a:t>
            </a:r>
            <a:r>
              <a:rPr lang="en-US" b="0" i="1" baseline="0" dirty="0" err="1"/>
              <a:t>choisir</a:t>
            </a:r>
            <a:r>
              <a:rPr lang="en-US" b="0" i="1" baseline="0" dirty="0"/>
              <a:t> </a:t>
            </a:r>
            <a:r>
              <a:rPr lang="en-US" b="0" i="0" baseline="0" dirty="0"/>
              <a:t>in the </a:t>
            </a:r>
            <a:r>
              <a:rPr lang="en-US" b="0" dirty="0"/>
              <a:t>perfect tense</a:t>
            </a:r>
            <a:r>
              <a:rPr lang="en-US" b="0" baseline="0" dirty="0"/>
              <a:t>; reading</a:t>
            </a:r>
            <a:r>
              <a:rPr lang="en-US" b="0" dirty="0"/>
              <a:t> comprehension; cultural awareness: compulsory work service during German occupation.</a:t>
            </a:r>
            <a:endParaRPr lang="en-US" b="1" dirty="0"/>
          </a:p>
          <a:p>
            <a:endParaRPr lang="en-US" b="1" dirty="0"/>
          </a:p>
          <a:p>
            <a:r>
              <a:rPr lang="en-US" b="1" dirty="0"/>
              <a:t>Procedure:</a:t>
            </a:r>
          </a:p>
          <a:p>
            <a:r>
              <a:rPr lang="en-US" b="0" dirty="0"/>
              <a:t>1. Students read the text and</a:t>
            </a:r>
            <a:r>
              <a:rPr lang="en-US" b="0" baseline="0" dirty="0"/>
              <a:t> circle the correct subject, based on the verb form they see (4 minutes).</a:t>
            </a:r>
            <a:endParaRPr lang="en-US" b="0" dirty="0"/>
          </a:p>
          <a:p>
            <a:r>
              <a:rPr lang="en-US" b="0" dirty="0"/>
              <a:t>2. Click to reveal answers</a:t>
            </a:r>
            <a:r>
              <a:rPr lang="en-US" b="0" baseline="0" dirty="0"/>
              <a:t> one by one.</a:t>
            </a:r>
            <a:endParaRPr lang="en-US" b="0" dirty="0"/>
          </a:p>
          <a:p>
            <a:r>
              <a:rPr lang="en-US" b="0" dirty="0"/>
              <a:t>3. Click to reveal the follow-up comprehension task. Students make notes in English (3 minutes).</a:t>
            </a:r>
          </a:p>
          <a:p>
            <a:r>
              <a:rPr lang="en-US" b="0" dirty="0"/>
              <a:t>4.</a:t>
            </a:r>
            <a:r>
              <a:rPr lang="en-US" b="0" baseline="0" dirty="0"/>
              <a:t> Move to the next slide for suggested answers in English.</a:t>
            </a:r>
            <a:endParaRPr lang="en-US" b="0" dirty="0"/>
          </a:p>
          <a:p>
            <a:endParaRPr lang="en-US" b="1" dirty="0"/>
          </a:p>
          <a:p>
            <a:pPr defTabSz="966064">
              <a:defRPr/>
            </a:pPr>
            <a:r>
              <a:rPr lang="en-GB" b="1" baseline="0" dirty="0"/>
              <a:t>Word frequency of unknown words (1 is the most frequent word in French): </a:t>
            </a:r>
            <a:br>
              <a:rPr lang="en-GB" baseline="0" dirty="0"/>
            </a:br>
            <a:r>
              <a:rPr lang="en-GB" baseline="0" dirty="0" err="1"/>
              <a:t>loi</a:t>
            </a:r>
            <a:r>
              <a:rPr lang="en-GB" baseline="0" dirty="0"/>
              <a:t> [267], </a:t>
            </a:r>
            <a:r>
              <a:rPr lang="en-GB" baseline="0" dirty="0" err="1"/>
              <a:t>était</a:t>
            </a:r>
            <a:r>
              <a:rPr lang="en-GB" baseline="0" dirty="0"/>
              <a:t> [</a:t>
            </a:r>
            <a:r>
              <a:rPr lang="en-GB" baseline="0" dirty="0" err="1"/>
              <a:t>être</a:t>
            </a:r>
            <a:r>
              <a:rPr lang="en-GB" baseline="0" dirty="0"/>
              <a:t> 5], </a:t>
            </a:r>
            <a:r>
              <a:rPr lang="en-GB" baseline="0" dirty="0" err="1"/>
              <a:t>mentir</a:t>
            </a:r>
            <a:r>
              <a:rPr lang="en-GB" baseline="0" dirty="0"/>
              <a:t> [2683]</a:t>
            </a:r>
          </a:p>
          <a:p>
            <a:pPr defTabSz="966064">
              <a:defRPr/>
            </a:pPr>
            <a:r>
              <a:rPr lang="de-DE" sz="1300" dirty="0">
                <a:latin typeface="Century Gothic" panose="020B0502020202020204" pitchFamily="34" charset="0"/>
              </a:rPr>
              <a:t>Source: </a:t>
            </a:r>
            <a:r>
              <a:rPr lang="en-GB" sz="1300" dirty="0" err="1">
                <a:latin typeface="Century Gothic" panose="020B0502020202020204" pitchFamily="34" charset="0"/>
              </a:rPr>
              <a:t>Londsale</a:t>
            </a:r>
            <a:r>
              <a:rPr lang="en-GB" sz="1300" dirty="0">
                <a:latin typeface="Century Gothic" panose="020B0502020202020204" pitchFamily="34" charset="0"/>
              </a:rPr>
              <a:t>, D., &amp; Le Bras, Y.  (2009). </a:t>
            </a:r>
            <a:r>
              <a:rPr lang="en-GB" sz="1300" i="1" dirty="0">
                <a:latin typeface="Century Gothic" panose="020B0502020202020204" pitchFamily="34" charset="0"/>
              </a:rPr>
              <a:t>A Frequency Dictionary of French: Core vocabulary for learners </a:t>
            </a:r>
            <a:r>
              <a:rPr lang="en-GB" sz="1300" dirty="0">
                <a:latin typeface="Century Gothic" panose="020B0502020202020204" pitchFamily="34" charset="0"/>
              </a:rPr>
              <a:t>London: Routledge.</a:t>
            </a:r>
          </a:p>
          <a:p>
            <a:pPr defTabSz="966064">
              <a:defRPr/>
            </a:pPr>
            <a:endParaRPr lang="en-GB" sz="1300" dirty="0">
              <a:latin typeface="Century Gothic" panose="020B0502020202020204" pitchFamily="34" charset="0"/>
            </a:endParaRPr>
          </a:p>
          <a:p>
            <a:pPr defTabSz="966064">
              <a:defRPr/>
            </a:pPr>
            <a:r>
              <a:rPr lang="en-GB" sz="1400" b="1" baseline="0" dirty="0"/>
              <a:t>Word frequency of cognates (1 is the most frequent word in French): </a:t>
            </a:r>
            <a:br>
              <a:rPr lang="en-GB" sz="1400" baseline="0" dirty="0"/>
            </a:br>
            <a:r>
              <a:rPr lang="en-GB" sz="1400" baseline="0" dirty="0" err="1"/>
              <a:t>obligatoire</a:t>
            </a:r>
            <a:r>
              <a:rPr lang="en-GB" sz="1400" baseline="0" dirty="0"/>
              <a:t> [2524], </a:t>
            </a:r>
            <a:r>
              <a:rPr lang="en-GB" sz="1400" baseline="0" dirty="0" err="1"/>
              <a:t>suffisamment</a:t>
            </a:r>
            <a:r>
              <a:rPr lang="en-GB" sz="1400" baseline="0" dirty="0"/>
              <a:t> [1727], </a:t>
            </a:r>
            <a:r>
              <a:rPr lang="en-GB" sz="1400" baseline="0" dirty="0" err="1"/>
              <a:t>ferme</a:t>
            </a:r>
            <a:r>
              <a:rPr lang="en-GB" sz="1400" baseline="0" dirty="0"/>
              <a:t> [1024], </a:t>
            </a:r>
            <a:r>
              <a:rPr lang="fr-FR" sz="1400" dirty="0">
                <a:solidFill>
                  <a:schemeClr val="accent5">
                    <a:lumMod val="50000"/>
                  </a:schemeClr>
                </a:solidFill>
              </a:rPr>
              <a:t>rôle [371], résultat [428],</a:t>
            </a:r>
            <a:r>
              <a:rPr lang="fr-FR" sz="1400" baseline="0" dirty="0">
                <a:solidFill>
                  <a:schemeClr val="accent5">
                    <a:lumMod val="50000"/>
                  </a:schemeClr>
                </a:solidFill>
              </a:rPr>
              <a:t> </a:t>
            </a:r>
            <a:r>
              <a:rPr lang="fr-FR" sz="1400" dirty="0">
                <a:solidFill>
                  <a:schemeClr val="accent5">
                    <a:lumMod val="50000"/>
                  </a:schemeClr>
                </a:solidFill>
              </a:rPr>
              <a:t>rationnement [&gt;5000], traditionnellement [4815], masculin [3741], zone [860], clair [335], collaborateur [2459], nazi [3053]</a:t>
            </a:r>
          </a:p>
          <a:p>
            <a:pPr defTabSz="966064">
              <a:defRPr/>
            </a:pPr>
            <a:r>
              <a:rPr lang="de-DE" sz="1300" dirty="0">
                <a:latin typeface="Century Gothic" panose="020B0502020202020204" pitchFamily="34" charset="0"/>
              </a:rPr>
              <a:t>Source: </a:t>
            </a:r>
            <a:r>
              <a:rPr lang="en-GB" sz="1300" dirty="0" err="1">
                <a:latin typeface="Century Gothic" panose="020B0502020202020204" pitchFamily="34" charset="0"/>
              </a:rPr>
              <a:t>Londsale</a:t>
            </a:r>
            <a:r>
              <a:rPr lang="en-GB" sz="1300" dirty="0">
                <a:latin typeface="Century Gothic" panose="020B0502020202020204" pitchFamily="34" charset="0"/>
              </a:rPr>
              <a:t>, D., &amp; Le Bras, Y.  (2009). </a:t>
            </a:r>
            <a:r>
              <a:rPr lang="en-GB" sz="1300" i="1" dirty="0">
                <a:latin typeface="Century Gothic" panose="020B0502020202020204" pitchFamily="34" charset="0"/>
              </a:rPr>
              <a:t>A Frequency Dictionary of French: Core vocabulary for learners </a:t>
            </a:r>
            <a:r>
              <a:rPr lang="en-GB" sz="1300" dirty="0">
                <a:latin typeface="Century Gothic" panose="020B0502020202020204" pitchFamily="34" charset="0"/>
              </a:rPr>
              <a:t>London: Routledge.</a:t>
            </a:r>
          </a:p>
          <a:p>
            <a:endParaRPr lang="en-US" b="1" dirty="0"/>
          </a:p>
        </p:txBody>
      </p:sp>
      <p:sp>
        <p:nvSpPr>
          <p:cNvPr id="4" name="Slide Number Placeholder 3"/>
          <p:cNvSpPr>
            <a:spLocks noGrp="1"/>
          </p:cNvSpPr>
          <p:nvPr>
            <p:ph type="sldNum" sz="quarter" idx="5"/>
          </p:nvPr>
        </p:nvSpPr>
        <p:spPr/>
        <p:txBody>
          <a:bodyPr/>
          <a:lstStyle/>
          <a:p>
            <a:pPr marL="0" marR="0" lvl="0" indent="0" algn="r" defTabSz="966064"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064" rtl="0" eaLnBrk="1" fontAlgn="auto" latinLnBrk="0" hangingPunct="1">
                <a:lnSpc>
                  <a:spcPct val="100000"/>
                </a:lnSpc>
                <a:spcBef>
                  <a:spcPts val="0"/>
                </a:spcBef>
                <a:spcAft>
                  <a:spcPts val="0"/>
                </a:spcAft>
                <a:buClrTx/>
                <a:buSzTx/>
                <a:buFontTx/>
                <a:buNone/>
                <a:tabLst/>
                <a:defRPr/>
              </a:pPr>
              <a:t>30</a:t>
            </a:fld>
            <a:endParaRPr kumimoji="0" lang="en-GB"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279195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5 minutes</a:t>
            </a:r>
          </a:p>
          <a:p>
            <a:endParaRPr lang="en-US" b="1" dirty="0"/>
          </a:p>
          <a:p>
            <a:r>
              <a:rPr lang="en-US" b="1" dirty="0"/>
              <a:t>Aim: </a:t>
            </a:r>
            <a:r>
              <a:rPr lang="en-US" b="0" dirty="0"/>
              <a:t>To produce sentences using past and present tense forms of verbs like </a:t>
            </a:r>
            <a:r>
              <a:rPr lang="en-US" b="0" dirty="0" err="1"/>
              <a:t>choisir</a:t>
            </a:r>
            <a:r>
              <a:rPr lang="en-US" b="0" dirty="0"/>
              <a:t> and </a:t>
            </a:r>
            <a:r>
              <a:rPr lang="en-US" b="0" dirty="0" err="1"/>
              <a:t>sortir</a:t>
            </a:r>
            <a:r>
              <a:rPr lang="en-US" b="0" dirty="0"/>
              <a:t>.</a:t>
            </a:r>
          </a:p>
          <a:p>
            <a:endParaRPr lang="en-US" b="1" dirty="0"/>
          </a:p>
          <a:p>
            <a:r>
              <a:rPr lang="en-US" b="1" dirty="0"/>
              <a:t>Procedure:</a:t>
            </a:r>
          </a:p>
          <a:p>
            <a:pPr marL="228600" indent="-228600">
              <a:buAutoNum type="arabicPeriod"/>
            </a:pPr>
            <a:r>
              <a:rPr lang="en-US" b="0" dirty="0"/>
              <a:t>Give students 1 minute to write down some ideas for sentences using the verbs provided</a:t>
            </a:r>
          </a:p>
          <a:p>
            <a:pPr marL="228600" indent="-228600">
              <a:buAutoNum type="arabicPeriod"/>
            </a:pPr>
            <a:r>
              <a:rPr lang="en-US" b="0" dirty="0"/>
              <a:t>Students can be given additional time to look up words in their dictionary (such as adjectives for describing feelings). </a:t>
            </a:r>
          </a:p>
          <a:p>
            <a:pPr marL="228600" indent="-228600">
              <a:buAutoNum type="arabicPeriod"/>
            </a:pPr>
            <a:r>
              <a:rPr lang="en-US" b="0" dirty="0"/>
              <a:t>Split students into</a:t>
            </a:r>
            <a:r>
              <a:rPr lang="en-GB" b="0" dirty="0"/>
              <a:t> small groups (3-6 students). Model the task using this slide.</a:t>
            </a:r>
            <a:endParaRPr lang="en-US" b="1" dirty="0"/>
          </a:p>
          <a:p>
            <a:pPr>
              <a:lnSpc>
                <a:spcPct val="107000"/>
              </a:lnSpc>
              <a:spcAft>
                <a:spcPts val="800"/>
              </a:spcAft>
            </a:pPr>
            <a:endParaRPr lang="en-GB" sz="1800" dirty="0">
              <a:effectLst/>
              <a:latin typeface="Calibri" panose="020F0502020204030204" pitchFamily="34" charset="0"/>
              <a:ea typeface="Calibri" panose="020F0502020204030204" pitchFamily="34" charset="0"/>
              <a:cs typeface="Times New Roman" panose="02020603050405020304" pitchFamily="18" charset="0"/>
            </a:endParaRPr>
          </a:p>
          <a:p>
            <a:pPr defTabSz="966064">
              <a:defRPr/>
            </a:pPr>
            <a:r>
              <a:rPr lang="en-GB" sz="1800" b="1" baseline="0" dirty="0"/>
              <a:t>Word frequency (1 is the most frequent word in French): </a:t>
            </a:r>
            <a:br>
              <a:rPr lang="en-GB" sz="1800" baseline="0" dirty="0"/>
            </a:br>
            <a:r>
              <a:rPr lang="fr-FR" sz="1800" baseline="0" noProof="0" dirty="0"/>
              <a:t>pensée [1269]</a:t>
            </a:r>
          </a:p>
          <a:p>
            <a:pPr defTabSz="966064">
              <a:defRPr/>
            </a:pPr>
            <a:r>
              <a:rPr lang="fr-FR" sz="1800" noProof="0" dirty="0">
                <a:latin typeface="Century Gothic" panose="020B0502020202020204" pitchFamily="34" charset="0"/>
              </a:rPr>
              <a:t>Source: Londsale, D., &amp; Le Bras, Y.  (2009). </a:t>
            </a:r>
            <a:r>
              <a:rPr lang="fr-FR" sz="1800" i="1" noProof="0" dirty="0">
                <a:latin typeface="Century Gothic" panose="020B0502020202020204" pitchFamily="34" charset="0"/>
              </a:rPr>
              <a:t>A Frequency </a:t>
            </a:r>
            <a:r>
              <a:rPr lang="fr-FR" sz="1800" i="1" noProof="0" dirty="0" err="1">
                <a:latin typeface="Century Gothic" panose="020B0502020202020204" pitchFamily="34" charset="0"/>
              </a:rPr>
              <a:t>Dictionary</a:t>
            </a:r>
            <a:r>
              <a:rPr lang="fr-FR" sz="1800" i="1" noProof="0" dirty="0">
                <a:latin typeface="Century Gothic" panose="020B0502020202020204" pitchFamily="34" charset="0"/>
              </a:rPr>
              <a:t> of French: </a:t>
            </a:r>
            <a:r>
              <a:rPr lang="fr-FR" sz="1800" i="1" noProof="0" dirty="0" err="1">
                <a:latin typeface="Century Gothic" panose="020B0502020202020204" pitchFamily="34" charset="0"/>
              </a:rPr>
              <a:t>Core</a:t>
            </a:r>
            <a:r>
              <a:rPr lang="fr-FR" sz="1800" i="1" noProof="0" dirty="0">
                <a:latin typeface="Century Gothic" panose="020B0502020202020204" pitchFamily="34" charset="0"/>
              </a:rPr>
              <a:t> </a:t>
            </a:r>
            <a:r>
              <a:rPr lang="fr-FR" sz="1800" i="1" noProof="0" dirty="0" err="1">
                <a:latin typeface="Century Gothic" panose="020B0502020202020204" pitchFamily="34" charset="0"/>
              </a:rPr>
              <a:t>vocabulary</a:t>
            </a:r>
            <a:r>
              <a:rPr lang="fr-FR" sz="1800" i="1" noProof="0" dirty="0">
                <a:latin typeface="Century Gothic" panose="020B0502020202020204" pitchFamily="34" charset="0"/>
              </a:rPr>
              <a:t> for </a:t>
            </a:r>
            <a:r>
              <a:rPr lang="fr-FR" sz="1800" i="1" noProof="0" dirty="0" err="1">
                <a:latin typeface="Century Gothic" panose="020B0502020202020204" pitchFamily="34" charset="0"/>
              </a:rPr>
              <a:t>learners</a:t>
            </a:r>
            <a:r>
              <a:rPr lang="fr-FR" sz="1800" i="1" noProof="0" dirty="0">
                <a:latin typeface="Century Gothic" panose="020B0502020202020204" pitchFamily="34" charset="0"/>
              </a:rPr>
              <a:t> </a:t>
            </a:r>
            <a:r>
              <a:rPr lang="fr-FR" sz="1800" noProof="0" dirty="0">
                <a:latin typeface="Century Gothic" panose="020B0502020202020204" pitchFamily="34" charset="0"/>
              </a:rPr>
              <a:t>London: Routledge.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800"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800" b="1" baseline="0" dirty="0"/>
              <a:t>Word frequency of cognates used (1 is the most frequent word in French): </a:t>
            </a:r>
            <a:br>
              <a:rPr lang="en-GB" sz="1800" baseline="0" dirty="0"/>
            </a:br>
            <a:r>
              <a:rPr lang="de-DE" sz="1800" b="0" i="0" kern="1200" dirty="0">
                <a:solidFill>
                  <a:schemeClr val="tx1"/>
                </a:solidFill>
                <a:effectLst/>
                <a:latin typeface="Century Gothic" panose="020B0502020202020204" pitchFamily="34" charset="0"/>
                <a:ea typeface="+mn-ea"/>
                <a:cs typeface="+mn-cs"/>
              </a:rPr>
              <a:t>Source: </a:t>
            </a:r>
            <a:r>
              <a:rPr lang="en-GB" sz="1800" kern="1200" dirty="0">
                <a:solidFill>
                  <a:schemeClr val="tx1"/>
                </a:solidFill>
                <a:effectLst/>
                <a:latin typeface="Century Gothic" panose="020B0502020202020204" pitchFamily="34" charset="0"/>
                <a:ea typeface="+mn-ea"/>
                <a:cs typeface="+mn-cs"/>
              </a:rPr>
              <a:t>Londsale, D., &amp; Le Bras, Y.  (2009). </a:t>
            </a:r>
            <a:r>
              <a:rPr lang="en-GB" sz="18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800" kern="1200" dirty="0">
                <a:solidFill>
                  <a:schemeClr val="tx1"/>
                </a:solidFill>
                <a:effectLst/>
                <a:latin typeface="Century Gothic" panose="020B0502020202020204" pitchFamily="34" charset="0"/>
                <a:ea typeface="+mn-ea"/>
                <a:cs typeface="+mn-cs"/>
              </a:rPr>
              <a:t>London: Routledge.</a:t>
            </a:r>
            <a:endParaRPr lang="en-GB"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GB" sz="1800" dirty="0">
                <a:effectLst/>
                <a:latin typeface="Calibri" panose="020F0502020204030204" pitchFamily="34" charset="0"/>
                <a:ea typeface="Calibri" panose="020F0502020204030204" pitchFamily="34" charset="0"/>
                <a:cs typeface="Times New Roman" panose="02020603050405020304" pitchFamily="18" charset="0"/>
              </a:rPr>
              <a:t>Photographs: Louise Bibbey (with full publishing rights accorded by Jean Bascle in 2009).</a:t>
            </a:r>
          </a:p>
        </p:txBody>
      </p:sp>
      <p:sp>
        <p:nvSpPr>
          <p:cNvPr id="4" name="Slide Number Placeholder 3"/>
          <p:cNvSpPr>
            <a:spLocks noGrp="1"/>
          </p:cNvSpPr>
          <p:nvPr>
            <p:ph type="sldNum" sz="quarter" idx="5"/>
          </p:nvPr>
        </p:nvSpPr>
        <p:spPr/>
        <p:txBody>
          <a:bodyPr/>
          <a:lstStyle/>
          <a:p>
            <a:pPr marL="0" marR="0" lvl="0" indent="0" algn="r" defTabSz="966064"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064" rtl="0" eaLnBrk="1" fontAlgn="auto" latinLnBrk="0" hangingPunct="1">
                <a:lnSpc>
                  <a:spcPct val="100000"/>
                </a:lnSpc>
                <a:spcBef>
                  <a:spcPts val="0"/>
                </a:spcBef>
                <a:spcAft>
                  <a:spcPts val="0"/>
                </a:spcAft>
                <a:buClrTx/>
                <a:buSzTx/>
                <a:buFontTx/>
                <a:buNone/>
                <a:tabLst/>
                <a:defRPr/>
              </a:pPr>
              <a:t>31</a:t>
            </a:fld>
            <a:endParaRPr kumimoji="0" lang="en-GB"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049275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a:lnSpc>
                <a:spcPct val="107000"/>
              </a:lnSpc>
              <a:spcAft>
                <a:spcPts val="800"/>
              </a:spcAft>
            </a:pPr>
            <a:endParaRPr lang="fr-FR" sz="1800" b="1" dirty="0">
              <a:effectLst/>
              <a:latin typeface="Calibri" panose="020F0502020204030204" pitchFamily="34" charset="0"/>
              <a:ea typeface="Calibri" panose="020F050202020403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843D9-4757-4631-B0CD-BAA271821D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479631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[2/2]</a:t>
            </a:r>
          </a:p>
          <a:p>
            <a:endParaRPr lang="en-GB" sz="1200" b="1" kern="1200" dirty="0">
              <a:solidFill>
                <a:schemeClr val="tx1"/>
              </a:solidFill>
              <a:effectLst/>
              <a:latin typeface="Century Gothic" panose="020B0502020202020204" pitchFamily="34" charset="0"/>
              <a:ea typeface="+mn-ea"/>
              <a:cs typeface="+mn-cs"/>
            </a:endParaRPr>
          </a:p>
          <a:p>
            <a:r>
              <a:rPr lang="en-GB" sz="1200" b="0" kern="1200" dirty="0">
                <a:solidFill>
                  <a:schemeClr val="tx1"/>
                </a:solidFill>
                <a:effectLst/>
                <a:latin typeface="Century Gothic" panose="020B0502020202020204" pitchFamily="34" charset="0"/>
                <a:ea typeface="+mn-ea"/>
                <a:cs typeface="+mn-cs"/>
              </a:rPr>
              <a:t>Answer</a:t>
            </a:r>
            <a:r>
              <a:rPr lang="en-GB" sz="1200" b="0" kern="1200" baseline="0" dirty="0">
                <a:solidFill>
                  <a:schemeClr val="tx1"/>
                </a:solidFill>
                <a:effectLst/>
                <a:latin typeface="Century Gothic" panose="020B0502020202020204" pitchFamily="34" charset="0"/>
                <a:ea typeface="+mn-ea"/>
                <a:cs typeface="+mn-cs"/>
              </a:rPr>
              <a:t>s revealed on clicks.</a:t>
            </a:r>
            <a:endParaRPr lang="en-GB" sz="1200" b="0" kern="1200" dirty="0">
              <a:solidFill>
                <a:schemeClr val="tx1"/>
              </a:solidFill>
              <a:effectLst/>
              <a:latin typeface="Century Gothic" panose="020B0502020202020204" pitchFamily="34" charset="0"/>
              <a:ea typeface="+mn-ea"/>
              <a:cs typeface="+mn-cs"/>
            </a:endParaRPr>
          </a:p>
          <a:p>
            <a:endParaRPr lang="en-US" b="1"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6593590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Timing: 5 minutes</a:t>
            </a:r>
            <a:endParaRPr lang="en-GB" b="0" baseline="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Aim: </a:t>
            </a:r>
            <a:r>
              <a:rPr lang="en-GB" b="0" baseline="0" dirty="0"/>
              <a:t>Revisit several SSC; reading aloud; scene setting and introducing some cognates and near cognates relevant to the theme (some of which are used later in the lesson); pronunciation of written cognates.</a:t>
            </a: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Procedure:</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baseline="0" dirty="0"/>
              <a:t>1. In pairs, students read the words and consider which SSCs are similar to English, and which are different. Click to reveal the bubbles with additional support for unknown SSCs and exceptions.</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baseline="0" dirty="0"/>
              <a:t>2. Students practise reading the words aloud.</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baseline="0" dirty="0"/>
              <a:t>3. Click on a picture to hear a word read aloud by a native speaker. Students repeat. Note that there is some debate over the gender of </a:t>
            </a:r>
            <a:r>
              <a:rPr lang="en-GB" b="0" i="1" baseline="0" dirty="0"/>
              <a:t>covid-19</a:t>
            </a:r>
            <a:r>
              <a:rPr lang="en-GB" b="0" baseline="0" dirty="0"/>
              <a:t>; </a:t>
            </a:r>
            <a:r>
              <a:rPr lang="en-GB" sz="1200" kern="1200" dirty="0">
                <a:solidFill>
                  <a:schemeClr val="tx1"/>
                </a:solidFill>
                <a:effectLst/>
                <a:ea typeface="+mn-ea"/>
                <a:cs typeface="+mn-cs"/>
              </a:rPr>
              <a:t>the masculine form is more widely</a:t>
            </a:r>
            <a:r>
              <a:rPr lang="en-GB" sz="1200" kern="1200" baseline="0" dirty="0">
                <a:solidFill>
                  <a:schemeClr val="tx1"/>
                </a:solidFill>
                <a:effectLst/>
                <a:ea typeface="+mn-ea"/>
                <a:cs typeface="+mn-cs"/>
              </a:rPr>
              <a:t> used in everyday conversation,</a:t>
            </a:r>
            <a:r>
              <a:rPr lang="en-GB" sz="1200" kern="1200" dirty="0">
                <a:solidFill>
                  <a:schemeClr val="tx1"/>
                </a:solidFill>
                <a:effectLst/>
                <a:ea typeface="+mn-ea"/>
                <a:cs typeface="+mn-cs"/>
              </a:rPr>
              <a:t> but </a:t>
            </a:r>
            <a:r>
              <a:rPr lang="en-GB" sz="1200" i="1" kern="1200" dirty="0" err="1">
                <a:solidFill>
                  <a:schemeClr val="tx1"/>
                </a:solidFill>
                <a:effectLst/>
                <a:ea typeface="+mn-ea"/>
                <a:cs typeface="+mn-cs"/>
              </a:rPr>
              <a:t>l’Academie</a:t>
            </a:r>
            <a:r>
              <a:rPr lang="en-GB" sz="1200" i="1" kern="1200" dirty="0">
                <a:solidFill>
                  <a:schemeClr val="tx1"/>
                </a:solidFill>
                <a:effectLst/>
                <a:ea typeface="+mn-ea"/>
                <a:cs typeface="+mn-cs"/>
              </a:rPr>
              <a:t> </a:t>
            </a:r>
            <a:r>
              <a:rPr lang="en-GB" sz="1200" i="1" kern="1200" dirty="0" err="1">
                <a:solidFill>
                  <a:schemeClr val="tx1"/>
                </a:solidFill>
                <a:effectLst/>
                <a:ea typeface="+mn-ea"/>
                <a:cs typeface="+mn-cs"/>
              </a:rPr>
              <a:t>Francaise</a:t>
            </a:r>
            <a:r>
              <a:rPr lang="en-GB" sz="1200" i="1" kern="1200" dirty="0">
                <a:solidFill>
                  <a:schemeClr val="tx1"/>
                </a:solidFill>
                <a:effectLst/>
                <a:ea typeface="+mn-ea"/>
                <a:cs typeface="+mn-cs"/>
              </a:rPr>
              <a:t> </a:t>
            </a:r>
            <a:r>
              <a:rPr lang="en-GB" sz="1200" kern="1200" dirty="0">
                <a:solidFill>
                  <a:schemeClr val="tx1"/>
                </a:solidFill>
                <a:effectLst/>
                <a:ea typeface="+mn-ea"/>
                <a:cs typeface="+mn-cs"/>
              </a:rPr>
              <a:t>favour a feminine article as in line with the rule which</a:t>
            </a:r>
            <a:r>
              <a:rPr lang="en-GB" sz="1200" kern="1200" baseline="0" dirty="0">
                <a:solidFill>
                  <a:schemeClr val="tx1"/>
                </a:solidFill>
                <a:effectLst/>
                <a:ea typeface="+mn-ea"/>
                <a:cs typeface="+mn-cs"/>
              </a:rPr>
              <a:t> determines the gender of</a:t>
            </a:r>
            <a:r>
              <a:rPr lang="en-GB" sz="1200" kern="1200" dirty="0">
                <a:solidFill>
                  <a:schemeClr val="tx1"/>
                </a:solidFill>
                <a:effectLst/>
                <a:ea typeface="+mn-ea"/>
                <a:cs typeface="+mn-cs"/>
              </a:rPr>
              <a:t> acronyms (coronavirus disease – </a:t>
            </a:r>
            <a:r>
              <a:rPr lang="en-GB" sz="1200" i="1" kern="1200" dirty="0">
                <a:solidFill>
                  <a:schemeClr val="tx1"/>
                </a:solidFill>
                <a:effectLst/>
                <a:ea typeface="+mn-ea"/>
                <a:cs typeface="+mn-cs"/>
              </a:rPr>
              <a:t>la </a:t>
            </a:r>
            <a:r>
              <a:rPr lang="en-GB" sz="1200" i="1" kern="1200" dirty="0" err="1">
                <a:solidFill>
                  <a:schemeClr val="tx1"/>
                </a:solidFill>
                <a:effectLst/>
                <a:ea typeface="+mn-ea"/>
                <a:cs typeface="+mn-cs"/>
              </a:rPr>
              <a:t>maladie</a:t>
            </a:r>
            <a:r>
              <a:rPr lang="en-GB" sz="1200" i="0" kern="1200" dirty="0">
                <a:solidFill>
                  <a:schemeClr val="tx1"/>
                </a:solidFill>
                <a:effectLst/>
                <a:ea typeface="+mn-ea"/>
                <a:cs typeface="+mn-cs"/>
              </a:rPr>
              <a:t>). We have opted</a:t>
            </a:r>
            <a:r>
              <a:rPr lang="en-GB" sz="1200" i="0" kern="1200" baseline="0" dirty="0">
                <a:solidFill>
                  <a:schemeClr val="tx1"/>
                </a:solidFill>
                <a:effectLst/>
                <a:ea typeface="+mn-ea"/>
                <a:cs typeface="+mn-cs"/>
              </a:rPr>
              <a:t> for the masculine here as it is the form students are more likely to encounter, but either form is accepted.</a:t>
            </a:r>
            <a:endParaRPr lang="en-GB" b="0" baseline="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GB" b="0"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Transcript</a:t>
            </a:r>
          </a:p>
          <a:p>
            <a:pPr marL="0" marR="0" lvl="0" indent="0" algn="l" defTabSz="914400" rtl="0" eaLnBrk="1" fontAlgn="auto" latinLnBrk="0" hangingPunct="1">
              <a:lnSpc>
                <a:spcPct val="100000"/>
              </a:lnSpc>
              <a:spcBef>
                <a:spcPts val="0"/>
              </a:spcBef>
              <a:spcAft>
                <a:spcPts val="0"/>
              </a:spcAft>
              <a:buClrTx/>
              <a:buSzTx/>
              <a:buFontTx/>
              <a:buNone/>
              <a:tabLst/>
              <a:defRPr/>
            </a:pPr>
            <a:r>
              <a:rPr lang="fr-FR" b="0" baseline="0" noProof="0" dirty="0"/>
              <a:t>le covid-19</a:t>
            </a:r>
            <a:br>
              <a:rPr lang="fr-FR" b="0" baseline="0" noProof="0" dirty="0"/>
            </a:br>
            <a:r>
              <a:rPr lang="fr-FR" b="0" baseline="0" noProof="0" dirty="0"/>
              <a:t>le test</a:t>
            </a:r>
            <a:br>
              <a:rPr lang="fr-FR" b="0" baseline="0" noProof="0" dirty="0"/>
            </a:br>
            <a:r>
              <a:rPr lang="fr-FR" b="0" baseline="0" noProof="0" dirty="0"/>
              <a:t>le virus</a:t>
            </a:r>
            <a:br>
              <a:rPr lang="fr-FR" b="0" baseline="0" noProof="0" dirty="0"/>
            </a:br>
            <a:r>
              <a:rPr lang="fr-FR" sz="1200" noProof="0" dirty="0">
                <a:solidFill>
                  <a:schemeClr val="accent1">
                    <a:lumMod val="50000"/>
                  </a:schemeClr>
                </a:solidFill>
              </a:rPr>
              <a:t>la distanciation sociale</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1200" noProof="0" dirty="0">
                <a:solidFill>
                  <a:schemeClr val="accent1">
                    <a:lumMod val="50000"/>
                  </a:schemeClr>
                </a:solidFill>
              </a:rPr>
              <a:t>le vaccination</a:t>
            </a:r>
          </a:p>
          <a:p>
            <a:pPr marL="0" marR="0" lvl="0" indent="0" algn="l" defTabSz="914400" rtl="0" eaLnBrk="1" fontAlgn="auto" latinLnBrk="0" hangingPunct="1">
              <a:lnSpc>
                <a:spcPct val="100000"/>
              </a:lnSpc>
              <a:spcBef>
                <a:spcPts val="0"/>
              </a:spcBef>
              <a:spcAft>
                <a:spcPts val="0"/>
              </a:spcAft>
              <a:buClrTx/>
              <a:buSzTx/>
              <a:buFontTx/>
              <a:buNone/>
              <a:tabLst/>
              <a:defRPr/>
            </a:pPr>
            <a:r>
              <a:rPr lang="fr-FR" b="0" baseline="0" noProof="0" dirty="0"/>
              <a:t>le variant</a:t>
            </a:r>
          </a:p>
          <a:p>
            <a:pPr marL="0" marR="0" lvl="0" indent="0" algn="l" defTabSz="914400" rtl="0" eaLnBrk="1" fontAlgn="auto" latinLnBrk="0" hangingPunct="1">
              <a:lnSpc>
                <a:spcPct val="100000"/>
              </a:lnSpc>
              <a:spcBef>
                <a:spcPts val="0"/>
              </a:spcBef>
              <a:spcAft>
                <a:spcPts val="0"/>
              </a:spcAft>
              <a:buClrTx/>
              <a:buSzTx/>
              <a:buFontTx/>
              <a:buNone/>
              <a:tabLst/>
              <a:defRPr/>
            </a:pPr>
            <a:r>
              <a:rPr lang="fr-FR" b="0" baseline="0" noProof="0" dirty="0"/>
              <a:t>le </a:t>
            </a:r>
            <a:r>
              <a:rPr lang="fr-FR" sz="1200" kern="1200" noProof="0" dirty="0">
                <a:solidFill>
                  <a:schemeClr val="accent1">
                    <a:lumMod val="50000"/>
                  </a:schemeClr>
                </a:solidFill>
                <a:ea typeface="+mn-ea"/>
                <a:cs typeface="+mn-cs"/>
              </a:rPr>
              <a:t>quarantaine</a:t>
            </a:r>
            <a:endParaRPr lang="fr-FR" sz="1200" b="0" i="0" kern="1200" noProof="0" dirty="0">
              <a:solidFill>
                <a:schemeClr val="accent1">
                  <a:lumMod val="50000"/>
                </a:schemeClr>
              </a:solidFill>
              <a:effectLs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fr-FR" sz="1200" noProof="0" dirty="0">
                <a:solidFill>
                  <a:schemeClr val="accent1">
                    <a:lumMod val="50000"/>
                  </a:schemeClr>
                </a:solidFill>
              </a:rPr>
              <a:t>l’épidémie</a:t>
            </a:r>
            <a:endParaRPr lang="fr-FR" b="0" baseline="0" noProof="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Word frequency of cognates used (1 is the most frequent word in French):</a:t>
            </a:r>
          </a:p>
          <a:p>
            <a:pPr marL="0" marR="0" lvl="0" indent="0" algn="l" defTabSz="914400" rtl="0" eaLnBrk="1" fontAlgn="auto" latinLnBrk="0" hangingPunct="1">
              <a:lnSpc>
                <a:spcPct val="100000"/>
              </a:lnSpc>
              <a:spcBef>
                <a:spcPts val="0"/>
              </a:spcBef>
              <a:spcAft>
                <a:spcPts val="0"/>
              </a:spcAft>
              <a:buClrTx/>
              <a:buSzTx/>
              <a:buFontTx/>
              <a:buNone/>
              <a:tabLst/>
              <a:defRPr/>
            </a:pPr>
            <a:r>
              <a:rPr lang="fr-FR" baseline="0" noProof="0" dirty="0"/>
              <a:t>prononciation</a:t>
            </a:r>
            <a:r>
              <a:rPr lang="en-GB" baseline="0" dirty="0"/>
              <a:t> [&gt;5000], covid-19 [&gt;5000], test [1788], virus [3382], </a:t>
            </a:r>
            <a:r>
              <a:rPr lang="fr-FR" sz="1200" noProof="0" dirty="0">
                <a:solidFill>
                  <a:schemeClr val="accent1">
                    <a:lumMod val="50000"/>
                  </a:schemeClr>
                </a:solidFill>
              </a:rPr>
              <a:t>distanciation</a:t>
            </a:r>
            <a:r>
              <a:rPr lang="en-GB" sz="1200" dirty="0">
                <a:solidFill>
                  <a:schemeClr val="accent1">
                    <a:lumMod val="50000"/>
                  </a:schemeClr>
                </a:solidFill>
              </a:rPr>
              <a:t> [&gt;5000], vaccination</a:t>
            </a:r>
            <a:r>
              <a:rPr lang="en-GB" sz="1200" baseline="0" dirty="0">
                <a:solidFill>
                  <a:schemeClr val="accent1">
                    <a:lumMod val="50000"/>
                  </a:schemeClr>
                </a:solidFill>
              </a:rPr>
              <a:t> [&gt;5000], variant [&gt;5000], </a:t>
            </a:r>
            <a:r>
              <a:rPr lang="fr-FR" sz="1200" kern="1200" noProof="0" dirty="0">
                <a:solidFill>
                  <a:schemeClr val="accent1">
                    <a:lumMod val="50000"/>
                  </a:schemeClr>
                </a:solidFill>
                <a:ea typeface="+mn-ea"/>
                <a:cs typeface="+mn-cs"/>
              </a:rPr>
              <a:t>quarantaine</a:t>
            </a:r>
            <a:r>
              <a:rPr lang="en-GB" sz="1200" b="0" i="0" kern="1200" baseline="0" dirty="0">
                <a:solidFill>
                  <a:schemeClr val="accent1">
                    <a:lumMod val="50000"/>
                  </a:schemeClr>
                </a:solidFill>
                <a:effectLst/>
                <a:ea typeface="+mn-ea"/>
                <a:cs typeface="+mn-cs"/>
              </a:rPr>
              <a:t> [4288], </a:t>
            </a:r>
            <a:r>
              <a:rPr lang="fr-FR" sz="1200" noProof="0" dirty="0">
                <a:solidFill>
                  <a:schemeClr val="accent1">
                    <a:lumMod val="50000"/>
                  </a:schemeClr>
                </a:solidFill>
              </a:rPr>
              <a:t>épidémie</a:t>
            </a:r>
            <a:r>
              <a:rPr lang="en-GB" sz="1200" baseline="0" dirty="0">
                <a:solidFill>
                  <a:schemeClr val="accent1">
                    <a:lumMod val="50000"/>
                  </a:schemeClr>
                </a:solidFill>
              </a:rPr>
              <a:t> [4283]</a:t>
            </a:r>
            <a:br>
              <a:rPr lang="en-GB" baseline="0" dirty="0"/>
            </a:br>
            <a:r>
              <a:rPr lang="de-DE" sz="1200" b="0" i="0" kern="1200" dirty="0">
                <a:solidFill>
                  <a:schemeClr val="tx1"/>
                </a:solidFill>
                <a:effectLst/>
                <a:ea typeface="+mn-ea"/>
                <a:cs typeface="+mn-cs"/>
              </a:rPr>
              <a:t>Source: </a:t>
            </a:r>
            <a:r>
              <a:rPr lang="en-GB" sz="1200" kern="1200" dirty="0">
                <a:solidFill>
                  <a:schemeClr val="tx1"/>
                </a:solidFill>
                <a:effectLst/>
                <a:ea typeface="+mn-ea"/>
                <a:cs typeface="+mn-cs"/>
              </a:rPr>
              <a:t>Lonsdale, D., &amp; Le Bras, Y.  (2009). </a:t>
            </a:r>
            <a:r>
              <a:rPr lang="en-GB" sz="1200" i="1" kern="1200" dirty="0">
                <a:solidFill>
                  <a:schemeClr val="tx1"/>
                </a:solidFill>
                <a:effectLst/>
                <a:ea typeface="+mn-ea"/>
                <a:cs typeface="+mn-cs"/>
              </a:rPr>
              <a:t>A Frequency Dictionary of French: Core vocabulary for learners </a:t>
            </a:r>
            <a:r>
              <a:rPr lang="en-GB" sz="1200" kern="1200" dirty="0">
                <a:solidFill>
                  <a:schemeClr val="tx1"/>
                </a:solidFill>
                <a:effectLst/>
                <a:ea typeface="+mn-ea"/>
                <a:cs typeface="+mn-cs"/>
              </a:rPr>
              <a:t>London: Routledge.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solidFill>
                <a:effectLst/>
                <a:ea typeface="+mn-ea"/>
                <a:cs typeface="+mn-cs"/>
              </a:rPr>
              <a:t>___</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843D9-4757-4631-B0CD-BAA271821DF5}" type="slidenum">
              <a:rPr kumimoji="0" lang="en-GB" sz="1200" b="0" i="0" u="none" strike="noStrike" kern="1200" cap="none" spc="0" normalizeH="0" baseline="0" noProof="0" smtClean="0">
                <a:ln>
                  <a:noFill/>
                </a:ln>
                <a:solidFill>
                  <a:prstClr val="black"/>
                </a:solidFill>
                <a:effectLst/>
                <a:uLnTx/>
                <a:uFillTx/>
                <a:latin typeface="Century Gothic" panose="020B0502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GB" sz="12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239954659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Timing: 8 minutes</a:t>
            </a:r>
            <a:endParaRPr lang="en-GB" b="0" baseline="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Aim: </a:t>
            </a:r>
            <a:r>
              <a:rPr lang="en-GB" b="0" baseline="0" dirty="0"/>
              <a:t>to distinguish between use of </a:t>
            </a:r>
            <a:r>
              <a:rPr lang="en-GB" b="0" i="1" baseline="0" dirty="0" err="1"/>
              <a:t>il</a:t>
            </a:r>
            <a:r>
              <a:rPr lang="en-GB" b="0" i="1" baseline="0" dirty="0"/>
              <a:t> </a:t>
            </a:r>
            <a:r>
              <a:rPr lang="en-GB" b="0" i="0" baseline="0" dirty="0"/>
              <a:t>as a subject pronoun and as an impersonal subject in a variety of contexts; reading comprehension.</a:t>
            </a: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Procedure:</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baseline="0" dirty="0"/>
              <a:t>1. Students read the text, focussing on the different uses of </a:t>
            </a:r>
            <a:r>
              <a:rPr lang="en-GB" b="0" i="1" baseline="0" dirty="0" err="1"/>
              <a:t>il</a:t>
            </a:r>
            <a:r>
              <a:rPr lang="en-GB" b="0" i="1" baseline="0" dirty="0"/>
              <a:t> </a:t>
            </a:r>
            <a:r>
              <a:rPr lang="en-GB" b="0" i="0" baseline="0" dirty="0"/>
              <a:t>(highlighted in bold).</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2. Students write down the numbers that appear next to examples of impersonal phrases.</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3.</a:t>
            </a:r>
            <a:r>
              <a:rPr lang="en-GB" b="0" baseline="0" dirty="0"/>
              <a:t> Click to reveal answers.</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baseline="0" dirty="0"/>
              <a:t>4. Students sketch two columns headed ‘people in general’ and ‘just Bilal’.</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baseline="0" dirty="0"/>
              <a:t>5. Students write an English equivalent of each numbered expression in the correct column, paying careful attention to the translation of </a:t>
            </a:r>
            <a:r>
              <a:rPr lang="en-GB" b="0" i="1" baseline="0" dirty="0" err="1"/>
              <a:t>il</a:t>
            </a:r>
            <a:r>
              <a:rPr lang="en-GB" b="0" i="1" baseline="0" dirty="0"/>
              <a:t> </a:t>
            </a:r>
            <a:r>
              <a:rPr lang="en-GB" b="0" i="0" baseline="0" dirty="0"/>
              <a:t>itself in each case.</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i="0" baseline="0" dirty="0"/>
              <a:t>6. Suggested answers appear on the next slide.</a:t>
            </a:r>
            <a:br>
              <a:rPr lang="en-GB" b="0" dirty="0"/>
            </a:br>
            <a:endParaRPr lang="en-GB"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Word frequency of unknown words (1 is the most frequent word in French):</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b="0" i="0" kern="1200" dirty="0" err="1">
                <a:solidFill>
                  <a:schemeClr val="tx1"/>
                </a:solidFill>
                <a:effectLst/>
                <a:latin typeface="+mn-lt"/>
                <a:ea typeface="+mn-ea"/>
                <a:cs typeface="+mn-cs"/>
              </a:rPr>
              <a:t>télétravail</a:t>
            </a:r>
            <a:r>
              <a:rPr lang="en-GB" sz="1200" b="0" i="0" kern="1200" dirty="0">
                <a:solidFill>
                  <a:schemeClr val="tx1"/>
                </a:solidFill>
                <a:effectLst/>
                <a:latin typeface="+mn-lt"/>
                <a:ea typeface="+mn-ea"/>
                <a:cs typeface="+mn-cs"/>
              </a:rPr>
              <a:t> [&gt;5000], </a:t>
            </a:r>
            <a:r>
              <a:rPr lang="en-GB" sz="1200" b="0" i="0" kern="1200" dirty="0" err="1">
                <a:solidFill>
                  <a:schemeClr val="tx1"/>
                </a:solidFill>
                <a:effectLst/>
                <a:latin typeface="+mn-lt"/>
                <a:ea typeface="+mn-ea"/>
                <a:cs typeface="+mn-cs"/>
              </a:rPr>
              <a:t>chambre</a:t>
            </a:r>
            <a:r>
              <a:rPr lang="en-GB" sz="1200" b="0" i="0" kern="1200" dirty="0">
                <a:solidFill>
                  <a:schemeClr val="tx1"/>
                </a:solidFill>
                <a:effectLst/>
                <a:latin typeface="+mn-lt"/>
                <a:ea typeface="+mn-ea"/>
                <a:cs typeface="+mn-cs"/>
              </a:rPr>
              <a:t> </a:t>
            </a:r>
            <a:r>
              <a:rPr lang="en-GB" sz="1200" b="0" i="0" kern="1200" dirty="0" err="1">
                <a:solidFill>
                  <a:schemeClr val="tx1"/>
                </a:solidFill>
                <a:effectLst/>
                <a:latin typeface="+mn-lt"/>
                <a:ea typeface="+mn-ea"/>
                <a:cs typeface="+mn-cs"/>
              </a:rPr>
              <a:t>d’amis</a:t>
            </a:r>
            <a:r>
              <a:rPr lang="en-GB" sz="1200" b="0" i="0" kern="1200" dirty="0">
                <a:solidFill>
                  <a:schemeClr val="tx1"/>
                </a:solidFill>
                <a:effectLst/>
                <a:latin typeface="+mn-lt"/>
                <a:ea typeface="+mn-ea"/>
                <a:cs typeface="+mn-cs"/>
              </a:rPr>
              <a:t> [n/a], </a:t>
            </a:r>
            <a:r>
              <a:rPr lang="fr-FR" sz="1200" dirty="0">
                <a:solidFill>
                  <a:schemeClr val="accent5">
                    <a:lumMod val="50000"/>
                  </a:schemeClr>
                </a:solidFill>
              </a:rPr>
              <a:t>coûteux [3149]</a:t>
            </a: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baseline="0" dirty="0">
                <a:solidFill>
                  <a:schemeClr val="tx1"/>
                </a:solidFill>
                <a:effectLst/>
                <a:latin typeface="Century Gothic" panose="020B0502020202020204" pitchFamily="34" charset="0"/>
                <a:ea typeface="+mn-ea"/>
                <a:cs typeface="+mn-cs"/>
              </a:rPr>
              <a:t>Source: </a:t>
            </a:r>
            <a:r>
              <a:rPr lang="en-GB" sz="1200" kern="1200" baseline="0" dirty="0">
                <a:solidFill>
                  <a:schemeClr val="tx1"/>
                </a:solidFill>
                <a:effectLst/>
                <a:latin typeface="Century Gothic" panose="020B0502020202020204" pitchFamily="34" charset="0"/>
                <a:ea typeface="+mn-ea"/>
                <a:cs typeface="+mn-cs"/>
              </a:rPr>
              <a:t>Lonsdale, D., &amp; Le Bras, Y.  (2009). </a:t>
            </a:r>
            <a:r>
              <a:rPr lang="en-GB" sz="1200" i="1" kern="1200" baseline="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baseline="0" dirty="0">
                <a:solidFill>
                  <a:schemeClr val="tx1"/>
                </a:solidFill>
                <a:effectLst/>
                <a:latin typeface="Century Gothic" panose="020B0502020202020204" pitchFamily="34" charset="0"/>
                <a:ea typeface="+mn-ea"/>
                <a:cs typeface="+mn-cs"/>
              </a:rPr>
              <a:t>London: Routledge.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Word frequency of cognates (1 is the most frequent word in French):</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b="0" i="0" kern="1200" dirty="0" err="1">
                <a:solidFill>
                  <a:schemeClr val="tx1"/>
                </a:solidFill>
                <a:effectLst/>
                <a:latin typeface="+mn-lt"/>
                <a:ea typeface="+mn-ea"/>
                <a:cs typeface="+mn-cs"/>
              </a:rPr>
              <a:t>séparer</a:t>
            </a:r>
            <a:r>
              <a:rPr lang="en-GB" sz="1200" b="0" i="0" kern="1200" dirty="0">
                <a:solidFill>
                  <a:schemeClr val="tx1"/>
                </a:solidFill>
                <a:effectLst/>
                <a:latin typeface="+mn-lt"/>
                <a:ea typeface="+mn-ea"/>
                <a:cs typeface="+mn-cs"/>
              </a:rPr>
              <a:t> [946], </a:t>
            </a:r>
            <a:r>
              <a:rPr lang="en-GB" sz="1200" b="0" i="0" kern="1200" dirty="0" err="1">
                <a:solidFill>
                  <a:schemeClr val="tx1"/>
                </a:solidFill>
                <a:effectLst/>
                <a:latin typeface="+mn-lt"/>
                <a:ea typeface="+mn-ea"/>
                <a:cs typeface="+mn-cs"/>
              </a:rPr>
              <a:t>professionnel</a:t>
            </a:r>
            <a:r>
              <a:rPr lang="en-GB" sz="1200" b="0" i="0" kern="1200" baseline="0" dirty="0">
                <a:solidFill>
                  <a:schemeClr val="tx1"/>
                </a:solidFill>
                <a:effectLst/>
                <a:latin typeface="+mn-lt"/>
                <a:ea typeface="+mn-ea"/>
                <a:cs typeface="+mn-cs"/>
              </a:rPr>
              <a:t> [1000], </a:t>
            </a:r>
            <a:r>
              <a:rPr lang="en-GB" sz="1200" b="0" i="0" kern="1200" dirty="0">
                <a:solidFill>
                  <a:schemeClr val="tx1"/>
                </a:solidFill>
                <a:effectLst/>
                <a:latin typeface="+mn-lt"/>
                <a:ea typeface="+mn-ea"/>
                <a:cs typeface="+mn-cs"/>
              </a:rPr>
              <a:t>expression [952], </a:t>
            </a:r>
            <a:r>
              <a:rPr lang="fr-FR" sz="1200" dirty="0">
                <a:solidFill>
                  <a:schemeClr val="accent5">
                    <a:lumMod val="50000"/>
                  </a:schemeClr>
                </a:solidFill>
              </a:rPr>
              <a:t>impersonnel [&gt;5000], cas [130]</a:t>
            </a:r>
            <a:br>
              <a:rPr lang="en-GB" baseline="0" dirty="0"/>
            </a:b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Lonsdale,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p>
          <a:p>
            <a:endParaRPr lang="en-US" b="1"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7200662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[2/2]</a:t>
            </a:r>
          </a:p>
          <a:p>
            <a:endParaRPr lang="en-US" b="1" dirty="0"/>
          </a:p>
          <a:p>
            <a:r>
              <a:rPr lang="en-US" b="0" dirty="0"/>
              <a:t>Answers</a:t>
            </a:r>
            <a:r>
              <a:rPr lang="en-US" b="0" baseline="0" dirty="0"/>
              <a:t> revealed on clicks.</a:t>
            </a:r>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5661360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a:lnSpc>
                <a:spcPct val="107000"/>
              </a:lnSpc>
              <a:spcAft>
                <a:spcPts val="800"/>
              </a:spcAft>
            </a:pPr>
            <a:endParaRPr lang="fr-FR" sz="1800" b="1" dirty="0">
              <a:effectLst/>
              <a:latin typeface="Calibri" panose="020F0502020204030204" pitchFamily="34" charset="0"/>
              <a:ea typeface="Calibri" panose="020F050202020403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843D9-4757-4631-B0CD-BAA271821D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575396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Timing: 6 minutes</a:t>
            </a:r>
            <a:br>
              <a:rPr lang="en-GB" dirty="0"/>
            </a:br>
            <a:br>
              <a:rPr lang="en-GB" b="1" dirty="0"/>
            </a:br>
            <a:r>
              <a:rPr lang="en-GB" b="1" dirty="0"/>
              <a:t>Aim: </a:t>
            </a:r>
            <a:r>
              <a:rPr lang="en-GB" b="0" dirty="0"/>
              <a:t>To distinguish orally between </a:t>
            </a:r>
            <a:r>
              <a:rPr lang="en-GB" b="0" i="1" dirty="0"/>
              <a:t>hast/</a:t>
            </a:r>
            <a:r>
              <a:rPr lang="en-GB" b="0" i="1" dirty="0" err="1"/>
              <a:t>haben</a:t>
            </a:r>
            <a:r>
              <a:rPr lang="en-GB" b="0" i="0" dirty="0"/>
              <a:t> and </a:t>
            </a:r>
            <a:r>
              <a:rPr lang="en-GB" b="0" i="1" dirty="0" err="1"/>
              <a:t>bist</a:t>
            </a:r>
            <a:r>
              <a:rPr lang="en-GB" b="0" i="1" dirty="0"/>
              <a:t>/</a:t>
            </a:r>
            <a:r>
              <a:rPr lang="en-GB" b="0" i="1" dirty="0" err="1"/>
              <a:t>sind</a:t>
            </a:r>
            <a:r>
              <a:rPr lang="en-GB" b="0" i="1" dirty="0"/>
              <a:t> </a:t>
            </a:r>
            <a:r>
              <a:rPr lang="en-GB" b="0" i="0" dirty="0"/>
              <a:t>in questions, and to connect these forms with meaning (formal and familiar you).</a:t>
            </a:r>
            <a:br>
              <a:rPr lang="en-GB" dirty="0"/>
            </a:br>
            <a:br>
              <a:rPr lang="en-GB" dirty="0"/>
            </a:br>
            <a:r>
              <a:rPr lang="en-GB" b="1" dirty="0"/>
              <a:t>Procedure:</a:t>
            </a:r>
            <a:br>
              <a:rPr lang="en-GB" dirty="0"/>
            </a:br>
            <a:r>
              <a:rPr lang="en-GB" dirty="0"/>
              <a:t>1. Check that students understand the word </a:t>
            </a:r>
            <a:r>
              <a:rPr lang="en-GB" i="1" dirty="0" err="1"/>
              <a:t>Gastfamilie</a:t>
            </a:r>
            <a:r>
              <a:rPr lang="en-GB" i="0" dirty="0"/>
              <a:t>. Students met </a:t>
            </a:r>
            <a:r>
              <a:rPr lang="en-GB" i="1" dirty="0"/>
              <a:t>Gast</a:t>
            </a:r>
            <a:r>
              <a:rPr lang="en-GB" i="0" dirty="0"/>
              <a:t> [576] as a cluster word in Year 7, and they should also be able to work out the meaning from context.</a:t>
            </a:r>
            <a:endParaRPr lang="en-GB" dirty="0"/>
          </a:p>
          <a:p>
            <a:r>
              <a:rPr lang="en-GB" dirty="0"/>
              <a:t>2. Students write 1-8 in their books.</a:t>
            </a:r>
          </a:p>
          <a:p>
            <a:r>
              <a:rPr lang="en-GB" dirty="0"/>
              <a:t>3. Click on the numbers to hear questions beginning with the pronoun obscured.</a:t>
            </a:r>
          </a:p>
          <a:p>
            <a:r>
              <a:rPr lang="en-GB" dirty="0"/>
              <a:t>4. Students must listen to the form of the verb they hear after the beep to decide whether the question is addressed to Wolfgang (</a:t>
            </a:r>
            <a:r>
              <a:rPr lang="en-GB" i="1" dirty="0"/>
              <a:t>du</a:t>
            </a:r>
            <a:r>
              <a:rPr lang="en-GB" i="0" dirty="0"/>
              <a:t>), or Oma (</a:t>
            </a:r>
            <a:r>
              <a:rPr lang="en-GB" i="1" dirty="0"/>
              <a:t>Sie</a:t>
            </a:r>
            <a:r>
              <a:rPr lang="en-GB" i="0" dirty="0"/>
              <a:t>).</a:t>
            </a:r>
          </a:p>
          <a:p>
            <a:r>
              <a:rPr lang="en-GB" i="0" dirty="0"/>
              <a:t>5. On a click, a transcription of the verb appears so that students can check their answer. On another click, the answer appears.</a:t>
            </a:r>
          </a:p>
          <a:p>
            <a:r>
              <a:rPr lang="en-GB" i="0" dirty="0"/>
              <a:t>6. Elicit oral translations of the full questions. </a:t>
            </a:r>
            <a:r>
              <a:rPr lang="en-GB" dirty="0"/>
              <a:t>The full audio (with pronouns included) is provided on the next slide.</a:t>
            </a:r>
          </a:p>
          <a:p>
            <a:endParaRPr lang="en-GB" dirty="0"/>
          </a:p>
          <a:p>
            <a:r>
              <a:rPr lang="en-GB" b="1" dirty="0"/>
              <a:t>Transcript:</a:t>
            </a:r>
            <a:br>
              <a:rPr lang="en-GB" dirty="0"/>
            </a:br>
            <a:r>
              <a:rPr lang="en-US" sz="1200" kern="1200" dirty="0">
                <a:solidFill>
                  <a:schemeClr val="tx1"/>
                </a:solidFill>
                <a:effectLst/>
                <a:latin typeface="+mn-lt"/>
                <a:ea typeface="+mn-ea"/>
                <a:cs typeface="+mn-cs"/>
              </a:rPr>
              <a:t>1. </a:t>
            </a:r>
            <a:r>
              <a:rPr lang="en-US" sz="1200" kern="1200" dirty="0" err="1">
                <a:solidFill>
                  <a:schemeClr val="tx1"/>
                </a:solidFill>
                <a:effectLst/>
                <a:latin typeface="+mn-lt"/>
                <a:ea typeface="+mn-ea"/>
                <a:cs typeface="+mn-cs"/>
              </a:rPr>
              <a:t>Haben</a:t>
            </a:r>
            <a:r>
              <a:rPr lang="en-US" sz="1200" kern="1200" dirty="0">
                <a:solidFill>
                  <a:schemeClr val="tx1"/>
                </a:solidFill>
                <a:effectLst/>
                <a:latin typeface="+mn-lt"/>
                <a:ea typeface="+mn-ea"/>
                <a:cs typeface="+mn-cs"/>
              </a:rPr>
              <a:t> [Sie] </a:t>
            </a:r>
            <a:r>
              <a:rPr lang="en-US" sz="1200" kern="1200" dirty="0" err="1">
                <a:solidFill>
                  <a:schemeClr val="tx1"/>
                </a:solidFill>
                <a:effectLst/>
                <a:latin typeface="+mn-lt"/>
                <a:ea typeface="+mn-ea"/>
                <a:cs typeface="+mn-cs"/>
              </a:rPr>
              <a:t>Haustiere</a:t>
            </a:r>
            <a:r>
              <a:rPr lang="en-US" sz="1200" kern="1200" dirty="0">
                <a:solidFill>
                  <a:schemeClr val="tx1"/>
                </a:solidFill>
                <a:effectLst/>
                <a:latin typeface="+mn-lt"/>
                <a:ea typeface="+mn-ea"/>
                <a:cs typeface="+mn-cs"/>
              </a:rPr>
              <a:t>?</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Hast [du] </a:t>
            </a:r>
            <a:r>
              <a:rPr lang="en-US" sz="1200" kern="1200" dirty="0" err="1">
                <a:solidFill>
                  <a:schemeClr val="tx1"/>
                </a:solidFill>
                <a:effectLst/>
                <a:latin typeface="+mn-lt"/>
                <a:ea typeface="+mn-ea"/>
                <a:cs typeface="+mn-cs"/>
              </a:rPr>
              <a:t>eine</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Katze</a:t>
            </a:r>
            <a:r>
              <a:rPr lang="en-US" sz="1200" kern="1200" dirty="0">
                <a:solidFill>
                  <a:schemeClr val="tx1"/>
                </a:solidFill>
                <a:effectLst/>
                <a:latin typeface="+mn-lt"/>
                <a:ea typeface="+mn-ea"/>
                <a:cs typeface="+mn-cs"/>
              </a:rPr>
              <a:t>?</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3. Sind [Sie] </a:t>
            </a:r>
            <a:r>
              <a:rPr lang="en-US" sz="1200" kern="1200" dirty="0" err="1">
                <a:solidFill>
                  <a:schemeClr val="tx1"/>
                </a:solidFill>
                <a:effectLst/>
                <a:latin typeface="+mn-lt"/>
                <a:ea typeface="+mn-ea"/>
                <a:cs typeface="+mn-cs"/>
              </a:rPr>
              <a:t>müde</a:t>
            </a:r>
            <a:r>
              <a:rPr lang="en-US" sz="1200" kern="1200" dirty="0">
                <a:solidFill>
                  <a:schemeClr val="tx1"/>
                </a:solidFill>
                <a:effectLst/>
                <a:latin typeface="+mn-lt"/>
                <a:ea typeface="+mn-ea"/>
                <a:cs typeface="+mn-cs"/>
              </a:rPr>
              <a:t>?</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4. </a:t>
            </a:r>
            <a:r>
              <a:rPr lang="en-US" sz="1200" kern="1200" dirty="0" err="1">
                <a:solidFill>
                  <a:schemeClr val="tx1"/>
                </a:solidFill>
                <a:effectLst/>
                <a:latin typeface="+mn-lt"/>
                <a:ea typeface="+mn-ea"/>
                <a:cs typeface="+mn-cs"/>
              </a:rPr>
              <a:t>Haben</a:t>
            </a:r>
            <a:r>
              <a:rPr lang="en-US" sz="1200" kern="1200" dirty="0">
                <a:solidFill>
                  <a:schemeClr val="tx1"/>
                </a:solidFill>
                <a:effectLst/>
                <a:latin typeface="+mn-lt"/>
                <a:ea typeface="+mn-ea"/>
                <a:cs typeface="+mn-cs"/>
              </a:rPr>
              <a:t> [Sie] </a:t>
            </a:r>
            <a:r>
              <a:rPr lang="en-US" sz="1200" kern="1200" dirty="0" err="1">
                <a:solidFill>
                  <a:schemeClr val="tx1"/>
                </a:solidFill>
                <a:effectLst/>
                <a:latin typeface="+mn-lt"/>
                <a:ea typeface="+mn-ea"/>
                <a:cs typeface="+mn-cs"/>
              </a:rPr>
              <a:t>schon</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gegessen</a:t>
            </a:r>
            <a:r>
              <a:rPr lang="en-US" sz="1200" kern="1200" dirty="0">
                <a:solidFill>
                  <a:schemeClr val="tx1"/>
                </a:solidFill>
                <a:effectLst/>
                <a:latin typeface="+mn-lt"/>
                <a:ea typeface="+mn-ea"/>
                <a:cs typeface="+mn-cs"/>
              </a:rPr>
              <a:t>?</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5. </a:t>
            </a:r>
            <a:r>
              <a:rPr lang="en-US" sz="1200" kern="1200" dirty="0" err="1">
                <a:solidFill>
                  <a:schemeClr val="tx1"/>
                </a:solidFill>
                <a:effectLst/>
                <a:latin typeface="+mn-lt"/>
                <a:ea typeface="+mn-ea"/>
                <a:cs typeface="+mn-cs"/>
              </a:rPr>
              <a:t>Bist</a:t>
            </a:r>
            <a:r>
              <a:rPr lang="en-US" sz="1200" kern="1200" dirty="0">
                <a:solidFill>
                  <a:schemeClr val="tx1"/>
                </a:solidFill>
                <a:effectLst/>
                <a:latin typeface="+mn-lt"/>
                <a:ea typeface="+mn-ea"/>
                <a:cs typeface="+mn-cs"/>
              </a:rPr>
              <a:t> [du] </a:t>
            </a:r>
            <a:r>
              <a:rPr lang="en-US" sz="1200" kern="1200" dirty="0" err="1">
                <a:solidFill>
                  <a:schemeClr val="tx1"/>
                </a:solidFill>
                <a:effectLst/>
                <a:latin typeface="+mn-lt"/>
                <a:ea typeface="+mn-ea"/>
                <a:cs typeface="+mn-cs"/>
              </a:rPr>
              <a:t>glücklich</a:t>
            </a:r>
            <a:r>
              <a:rPr lang="en-US" sz="1200" kern="1200" dirty="0">
                <a:solidFill>
                  <a:schemeClr val="tx1"/>
                </a:solidFill>
                <a:effectLst/>
                <a:latin typeface="+mn-lt"/>
                <a:ea typeface="+mn-ea"/>
                <a:cs typeface="+mn-cs"/>
              </a:rPr>
              <a:t>?</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6. Hast [du] das </a:t>
            </a:r>
            <a:r>
              <a:rPr lang="en-US" sz="1200" kern="1200" dirty="0" err="1">
                <a:solidFill>
                  <a:schemeClr val="tx1"/>
                </a:solidFill>
                <a:effectLst/>
                <a:latin typeface="+mn-lt"/>
                <a:ea typeface="+mn-ea"/>
                <a:cs typeface="+mn-cs"/>
              </a:rPr>
              <a:t>Geschenk</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gefunden</a:t>
            </a:r>
            <a:r>
              <a:rPr lang="en-US" sz="1200" kern="1200" dirty="0">
                <a:solidFill>
                  <a:schemeClr val="tx1"/>
                </a:solidFill>
                <a:effectLst/>
                <a:latin typeface="+mn-lt"/>
                <a:ea typeface="+mn-ea"/>
                <a:cs typeface="+mn-cs"/>
              </a:rPr>
              <a:t>?</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7. Sind [Sie] </a:t>
            </a:r>
            <a:r>
              <a:rPr lang="en-US" sz="1200" kern="1200" dirty="0" err="1">
                <a:solidFill>
                  <a:schemeClr val="tx1"/>
                </a:solidFill>
                <a:effectLst/>
                <a:latin typeface="+mn-lt"/>
                <a:ea typeface="+mn-ea"/>
                <a:cs typeface="+mn-cs"/>
              </a:rPr>
              <a:t>streng</a:t>
            </a:r>
            <a:r>
              <a:rPr lang="en-US" sz="1200" kern="1200" dirty="0">
                <a:solidFill>
                  <a:schemeClr val="tx1"/>
                </a:solidFill>
                <a:effectLst/>
                <a:latin typeface="+mn-lt"/>
                <a:ea typeface="+mn-ea"/>
                <a:cs typeface="+mn-cs"/>
              </a:rPr>
              <a:t>?</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8. </a:t>
            </a:r>
            <a:r>
              <a:rPr lang="en-US" sz="1200" kern="1200" dirty="0" err="1">
                <a:solidFill>
                  <a:schemeClr val="tx1"/>
                </a:solidFill>
                <a:effectLst/>
                <a:latin typeface="+mn-lt"/>
                <a:ea typeface="+mn-ea"/>
                <a:cs typeface="+mn-cs"/>
              </a:rPr>
              <a:t>Bist</a:t>
            </a:r>
            <a:r>
              <a:rPr lang="en-US" sz="1200" kern="1200" dirty="0">
                <a:solidFill>
                  <a:schemeClr val="tx1"/>
                </a:solidFill>
                <a:effectLst/>
                <a:latin typeface="+mn-lt"/>
                <a:ea typeface="+mn-ea"/>
                <a:cs typeface="+mn-cs"/>
              </a:rPr>
              <a:t> [du] </a:t>
            </a:r>
            <a:r>
              <a:rPr lang="en-US" sz="1200" kern="1200" dirty="0" err="1">
                <a:solidFill>
                  <a:schemeClr val="tx1"/>
                </a:solidFill>
                <a:effectLst/>
                <a:latin typeface="+mn-lt"/>
                <a:ea typeface="+mn-ea"/>
                <a:cs typeface="+mn-cs"/>
              </a:rPr>
              <a:t>dreizehn</a:t>
            </a:r>
            <a:r>
              <a:rPr lang="en-US" sz="1200" kern="1200" dirty="0">
                <a:solidFill>
                  <a:schemeClr val="tx1"/>
                </a:solidFill>
                <a:effectLst/>
                <a:latin typeface="+mn-lt"/>
                <a:ea typeface="+mn-ea"/>
                <a:cs typeface="+mn-cs"/>
              </a:rPr>
              <a:t>?</a:t>
            </a:r>
            <a:br>
              <a:rPr lang="en-GB" dirty="0"/>
            </a:br>
            <a:br>
              <a:rPr lang="en-GB" dirty="0"/>
            </a:br>
            <a:r>
              <a:rPr lang="en-GB" b="1" baseline="0" dirty="0"/>
              <a:t>Word frequency of near-cognates used (1 is the most frequent word in German): </a:t>
            </a:r>
            <a:br>
              <a:rPr lang="en-GB" baseline="0" dirty="0"/>
            </a:br>
            <a:r>
              <a:rPr lang="en-GB" baseline="0" dirty="0"/>
              <a:t>Gast [576]</a:t>
            </a:r>
            <a:br>
              <a:rPr lang="en-GB" baseline="0" dirty="0"/>
            </a:br>
            <a:r>
              <a:rPr lang="en-GB" i="1" dirty="0"/>
              <a:t>Source:  Jones, R.L. &amp; </a:t>
            </a:r>
            <a:r>
              <a:rPr lang="en-GB" i="1" dirty="0" err="1"/>
              <a:t>Tschirner</a:t>
            </a:r>
            <a:r>
              <a:rPr lang="en-GB" i="1" dirty="0"/>
              <a:t>, E. (2006). A frequency dictionary of German: core vocabulary for learners. Routledge</a:t>
            </a:r>
          </a:p>
          <a:p>
            <a:br>
              <a:rPr lang="en-GB" dirty="0"/>
            </a:br>
            <a:endParaRPr lang="en-GB" dirty="0"/>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843D9-4757-4631-B0CD-BAA271821D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4891914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8 minutes. This is slide 1/3.</a:t>
            </a:r>
          </a:p>
          <a:p>
            <a:endParaRPr lang="en-US" b="1" dirty="0"/>
          </a:p>
          <a:p>
            <a:r>
              <a:rPr lang="en-US" b="1" dirty="0"/>
              <a:t>Aim: </a:t>
            </a:r>
            <a:r>
              <a:rPr lang="en-US" b="0" dirty="0"/>
              <a:t>Written recognition of singular forms of </a:t>
            </a:r>
            <a:r>
              <a:rPr lang="en-US" b="0" i="1" dirty="0" err="1">
                <a:latin typeface="Century Gothic" panose="020B0502020202020204" pitchFamily="34" charset="0"/>
              </a:rPr>
              <a:t>être</a:t>
            </a:r>
            <a:r>
              <a:rPr lang="en-US" b="0" i="1" dirty="0">
                <a:latin typeface="Century Gothic" panose="020B0502020202020204" pitchFamily="34" charset="0"/>
              </a:rPr>
              <a:t> </a:t>
            </a:r>
            <a:r>
              <a:rPr lang="en-US" b="0" i="0" dirty="0">
                <a:latin typeface="Century Gothic" panose="020B0502020202020204" pitchFamily="34" charset="0"/>
              </a:rPr>
              <a:t>and connecting these with meaning (I, you, he/she).</a:t>
            </a:r>
          </a:p>
          <a:p>
            <a:endParaRPr lang="en-US" b="1" dirty="0"/>
          </a:p>
          <a:p>
            <a:r>
              <a:rPr lang="en-US" b="1" dirty="0"/>
              <a:t>Procedure:</a:t>
            </a:r>
          </a:p>
          <a:p>
            <a:r>
              <a:rPr lang="en-US" b="0" dirty="0"/>
              <a:t>1. Students draw a 3x2 in their books as shown on this slide.</a:t>
            </a:r>
          </a:p>
          <a:p>
            <a:r>
              <a:rPr lang="en-US" b="0" dirty="0"/>
              <a:t>2. Students read the messages on the next slide, and list which adjectives refer to each person, writing them in English if possible.</a:t>
            </a:r>
          </a:p>
          <a:p>
            <a:r>
              <a:rPr lang="en-US" b="0" dirty="0"/>
              <a:t>3. Check answers on the following slide.</a:t>
            </a:r>
          </a:p>
          <a:p>
            <a:endParaRPr lang="en-US" b="1" dirty="0"/>
          </a:p>
          <a:p>
            <a:r>
              <a:rPr lang="en-US" b="1" dirty="0"/>
              <a:t>Word frequency of cognates used (1 is the most frequent word in French):</a:t>
            </a:r>
          </a:p>
          <a:p>
            <a:r>
              <a:rPr lang="en-US" b="0" dirty="0" err="1"/>
              <a:t>adjectif</a:t>
            </a:r>
            <a:r>
              <a:rPr lang="en-US" b="0" dirty="0"/>
              <a:t> [&gt;5000]</a:t>
            </a:r>
          </a:p>
          <a:p>
            <a:endParaRPr lang="en-US"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Word frequency of unknown words used (1 is the most frequent word in French): </a:t>
            </a:r>
            <a:br>
              <a:rPr lang="en-GB" baseline="0" dirty="0"/>
            </a:br>
            <a:r>
              <a:rPr lang="en-GB" baseline="0" dirty="0" err="1"/>
              <a:t>copine</a:t>
            </a:r>
            <a:r>
              <a:rPr lang="en-GB" baseline="0" dirty="0"/>
              <a:t> (</a:t>
            </a:r>
            <a:r>
              <a:rPr lang="en-GB" baseline="0" dirty="0" err="1"/>
              <a:t>copain</a:t>
            </a:r>
            <a:r>
              <a:rPr lang="en-GB" baseline="0" dirty="0"/>
              <a:t>) [3020]</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Lonsdale,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p>
          <a:p>
            <a:endParaRPr lang="en-US" b="1"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270876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Timing: 4 minutes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Aim: </a:t>
            </a:r>
            <a:r>
              <a:rPr lang="en-GB" dirty="0"/>
              <a:t>to practise distinguishing regional variation in pronunciation of </a:t>
            </a:r>
            <a:r>
              <a:rPr lang="en-GB" b="1" dirty="0"/>
              <a:t>[-</a:t>
            </a:r>
            <a:r>
              <a:rPr lang="en-GB" b="1" dirty="0" err="1"/>
              <a:t>ig</a:t>
            </a:r>
            <a:r>
              <a:rPr lang="en-GB" b="1" dirty="0"/>
              <a:t>] </a:t>
            </a:r>
            <a:r>
              <a:rPr lang="en-GB" dirty="0"/>
              <a:t>between the DACH countries.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Procedure:</a:t>
            </a:r>
            <a:br>
              <a:rPr lang="en-GB" b="0" dirty="0"/>
            </a:br>
            <a:r>
              <a:rPr lang="en-GB" b="0" dirty="0"/>
              <a:t>1. Remind students that for most examples (number 4, </a:t>
            </a:r>
            <a:r>
              <a:rPr lang="en-GB" b="0" i="1" dirty="0" err="1"/>
              <a:t>Schwierigkeit</a:t>
            </a:r>
            <a:r>
              <a:rPr lang="en-GB" b="0" i="0" dirty="0"/>
              <a:t>, being an exception) students will have to listen to the </a:t>
            </a:r>
            <a:r>
              <a:rPr lang="en-GB" b="1" i="0" dirty="0"/>
              <a:t>end </a:t>
            </a:r>
            <a:r>
              <a:rPr lang="en-GB" b="0" i="0" dirty="0"/>
              <a:t>of words to work out the answer.</a:t>
            </a:r>
            <a:endParaRPr lang="en-GB" b="0" dirty="0"/>
          </a:p>
          <a:p>
            <a:r>
              <a:rPr lang="en-GB" b="0" dirty="0"/>
              <a:t>2. Click</a:t>
            </a:r>
            <a:r>
              <a:rPr lang="en-GB" b="0" baseline="0" dirty="0"/>
              <a:t> on the buttons to play the audio.</a:t>
            </a:r>
          </a:p>
          <a:p>
            <a:r>
              <a:rPr lang="en-GB" b="0" baseline="0" dirty="0"/>
              <a:t>3. Students listen and tick the appropriate column.</a:t>
            </a:r>
          </a:p>
          <a:p>
            <a:r>
              <a:rPr lang="en-GB" b="0" baseline="0" dirty="0"/>
              <a:t>4. Click to bring up the answers one by one.</a:t>
            </a:r>
            <a:endParaRPr lang="en-GB" b="0" dirty="0"/>
          </a:p>
          <a:p>
            <a:endParaRPr lang="en-GB" b="0" dirty="0"/>
          </a:p>
          <a:p>
            <a:r>
              <a:rPr lang="en-GB" b="1" dirty="0"/>
              <a:t>Transcript:</a:t>
            </a:r>
            <a:endParaRPr lang="en-GB" b="0" dirty="0"/>
          </a:p>
          <a:p>
            <a:r>
              <a:rPr lang="en-GB" b="0" dirty="0"/>
              <a:t>1. </a:t>
            </a:r>
            <a:r>
              <a:rPr lang="en-GB" b="0" dirty="0" err="1"/>
              <a:t>wichtig</a:t>
            </a:r>
            <a:r>
              <a:rPr lang="en-GB" b="0" dirty="0"/>
              <a:t> [hard]</a:t>
            </a:r>
          </a:p>
          <a:p>
            <a:r>
              <a:rPr lang="en-GB" b="0" dirty="0"/>
              <a:t>2. </a:t>
            </a:r>
            <a:r>
              <a:rPr lang="en-GB" b="0" dirty="0" err="1"/>
              <a:t>wenig</a:t>
            </a:r>
            <a:r>
              <a:rPr lang="en-GB" b="0" dirty="0"/>
              <a:t> [soft]</a:t>
            </a:r>
          </a:p>
          <a:p>
            <a:r>
              <a:rPr lang="en-GB" b="0" dirty="0"/>
              <a:t>3. </a:t>
            </a:r>
            <a:r>
              <a:rPr lang="en-GB" b="0" dirty="0" err="1"/>
              <a:t>notwendig</a:t>
            </a:r>
            <a:r>
              <a:rPr lang="en-GB" b="0" dirty="0"/>
              <a:t> [soft]</a:t>
            </a:r>
          </a:p>
          <a:p>
            <a:r>
              <a:rPr lang="en-GB" b="0" dirty="0"/>
              <a:t>4. </a:t>
            </a:r>
            <a:r>
              <a:rPr lang="en-GB" b="0" dirty="0" err="1"/>
              <a:t>Schwierigkeit</a:t>
            </a:r>
            <a:r>
              <a:rPr lang="en-GB" b="0" dirty="0"/>
              <a:t> [hard]</a:t>
            </a:r>
          </a:p>
          <a:p>
            <a:r>
              <a:rPr lang="en-GB" b="0" dirty="0"/>
              <a:t>5. </a:t>
            </a:r>
            <a:r>
              <a:rPr lang="en-GB" b="0" dirty="0" err="1"/>
              <a:t>richtig</a:t>
            </a:r>
            <a:r>
              <a:rPr lang="en-GB" b="0" dirty="0"/>
              <a:t> [soft]</a:t>
            </a:r>
          </a:p>
          <a:p>
            <a:r>
              <a:rPr lang="en-GB" b="0" dirty="0"/>
              <a:t>6. </a:t>
            </a:r>
            <a:r>
              <a:rPr lang="en-GB" b="0" dirty="0" err="1"/>
              <a:t>fertig</a:t>
            </a:r>
            <a:r>
              <a:rPr lang="en-GB" b="0" dirty="0"/>
              <a:t> [hard]</a:t>
            </a:r>
          </a:p>
          <a:p>
            <a:endParaRPr lang="en-GB"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b="1" i="0" u="none" strike="noStrike" kern="1200" cap="none" dirty="0">
                <a:solidFill>
                  <a:schemeClr val="tx1"/>
                </a:solidFill>
                <a:effectLst/>
                <a:latin typeface="+mn-lt"/>
                <a:ea typeface="Calibri"/>
                <a:cs typeface="Calibri"/>
                <a:sym typeface="Calibri"/>
              </a:rPr>
              <a:t>Word frequency (1 is the most frequent word in German): </a:t>
            </a:r>
            <a:endParaRPr lang="en-GB" sz="1200" b="0" i="0" u="none" strike="noStrike" kern="1200" cap="none" dirty="0">
              <a:solidFill>
                <a:schemeClr val="tx1"/>
              </a:solidFill>
              <a:effectLst/>
              <a:latin typeface="+mn-lt"/>
              <a:ea typeface="Calibri"/>
              <a:cs typeface="Calibri"/>
              <a:sym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Nord- [1204], Süd- [1534] </a:t>
            </a:r>
            <a:r>
              <a:rPr lang="en-GB" dirty="0" err="1"/>
              <a:t>wenig</a:t>
            </a:r>
            <a:r>
              <a:rPr lang="en-GB" dirty="0"/>
              <a:t> [102] </a:t>
            </a:r>
            <a:r>
              <a:rPr lang="en-GB" dirty="0" err="1"/>
              <a:t>notwendig</a:t>
            </a:r>
            <a:r>
              <a:rPr lang="en-GB" baseline="0" dirty="0"/>
              <a:t> [742] </a:t>
            </a:r>
            <a:r>
              <a:rPr lang="en-GB" baseline="0" dirty="0" err="1"/>
              <a:t>Schwierigkeit</a:t>
            </a:r>
            <a:r>
              <a:rPr lang="en-GB" baseline="0" dirty="0"/>
              <a:t> [1541] </a:t>
            </a:r>
            <a:r>
              <a:rPr lang="en-GB" baseline="0" dirty="0" err="1"/>
              <a:t>fertig</a:t>
            </a:r>
            <a:r>
              <a:rPr lang="en-GB" baseline="0" dirty="0"/>
              <a:t> [717]</a:t>
            </a:r>
            <a:endParaRPr lang="en-GB"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GB" i="1"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i="1" dirty="0"/>
              <a:t>Source:  </a:t>
            </a:r>
            <a:r>
              <a:rPr lang="en-GB" sz="1200" i="1" dirty="0">
                <a:solidFill>
                  <a:sysClr val="windowText" lastClr="000000"/>
                </a:solidFill>
                <a:effectLst/>
                <a:latin typeface="+mn-lt"/>
                <a:ea typeface="+mn-ea"/>
                <a:cs typeface="+mn-cs"/>
              </a:rPr>
              <a:t>Jones, R.L &amp; </a:t>
            </a:r>
            <a:r>
              <a:rPr lang="en-GB" sz="1200" i="1" dirty="0" err="1">
                <a:solidFill>
                  <a:sysClr val="windowText" lastClr="000000"/>
                </a:solidFill>
                <a:effectLst/>
                <a:latin typeface="+mn-lt"/>
                <a:ea typeface="+mn-ea"/>
                <a:cs typeface="+mn-cs"/>
              </a:rPr>
              <a:t>Tschirner</a:t>
            </a:r>
            <a:r>
              <a:rPr lang="en-GB" sz="1200" i="1" dirty="0">
                <a:solidFill>
                  <a:sysClr val="windowText" lastClr="000000"/>
                </a:solidFill>
                <a:effectLst/>
                <a:latin typeface="+mn-lt"/>
                <a:ea typeface="+mn-ea"/>
                <a:cs typeface="+mn-cs"/>
              </a:rPr>
              <a:t>, E. (2011). A frequency dictionary of German: Core vocabulary for learners. London: Routledge.</a:t>
            </a:r>
            <a:endParaRPr lang="en-GB" sz="1200" i="1" baseline="0" dirty="0">
              <a:solidFill>
                <a:sysClr val="windowText" lastClr="000000"/>
              </a:solidFill>
            </a:endParaRPr>
          </a:p>
          <a:p>
            <a:endParaRPr lang="en-GB" b="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843D9-4757-4631-B0CD-BAA271821D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7050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Slide 2/3</a:t>
            </a:r>
          </a:p>
          <a:p>
            <a:endParaRPr lang="en-US" b="1" dirty="0"/>
          </a:p>
          <a:p>
            <a:r>
              <a:rPr lang="en-US" b="1" dirty="0"/>
              <a:t>Word frequency of cognates used (1 is the most frequent word in French):</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err="1"/>
              <a:t>adjectif</a:t>
            </a:r>
            <a:r>
              <a:rPr lang="en-US" b="0" dirty="0"/>
              <a:t> [&gt;5000], </a:t>
            </a:r>
            <a:r>
              <a:rPr lang="en-GB" baseline="0" dirty="0" err="1"/>
              <a:t>s</a:t>
            </a:r>
            <a:r>
              <a:rPr lang="en-GB" baseline="0" dirty="0" err="1">
                <a:latin typeface="Century Gothic" panose="020B0502020202020204" pitchFamily="34" charset="0"/>
              </a:rPr>
              <a:t>ûr</a:t>
            </a:r>
            <a:r>
              <a:rPr lang="en-GB" b="0" baseline="0" dirty="0">
                <a:latin typeface="Century Gothic" panose="020B0502020202020204" pitchFamily="34" charset="0"/>
              </a:rPr>
              <a:t> [270], parfait [1600], </a:t>
            </a:r>
            <a:r>
              <a:rPr lang="en-GB" b="0" baseline="0" dirty="0" err="1">
                <a:latin typeface="Century Gothic" panose="020B0502020202020204" pitchFamily="34" charset="0"/>
              </a:rPr>
              <a:t>parisien</a:t>
            </a:r>
            <a:r>
              <a:rPr lang="en-GB" b="0" baseline="0" dirty="0">
                <a:latin typeface="Century Gothic" panose="020B0502020202020204" pitchFamily="34" charset="0"/>
              </a:rPr>
              <a:t> [2549]</a:t>
            </a:r>
            <a:endParaRPr lang="en-US" b="0" dirty="0"/>
          </a:p>
          <a:p>
            <a:endParaRPr lang="en-US"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Word frequency of unknown words used (1 is the most frequent word in French): </a:t>
            </a:r>
            <a:br>
              <a:rPr lang="en-GB" baseline="0" dirty="0"/>
            </a:br>
            <a:r>
              <a:rPr lang="en-GB" baseline="0" dirty="0" err="1"/>
              <a:t>copine</a:t>
            </a:r>
            <a:r>
              <a:rPr lang="en-GB" baseline="0" dirty="0"/>
              <a:t> (</a:t>
            </a:r>
            <a:r>
              <a:rPr lang="en-GB" baseline="0" dirty="0" err="1"/>
              <a:t>copain</a:t>
            </a:r>
            <a:r>
              <a:rPr lang="en-GB" baseline="0" dirty="0"/>
              <a:t>) [3020], </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Lonsdale,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319569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Slide 3/3 - answers</a:t>
            </a:r>
            <a:endParaRPr lang="en-GB" sz="1200" kern="1200" dirty="0">
              <a:solidFill>
                <a:schemeClr val="tx1"/>
              </a:solidFill>
              <a:effectLst/>
              <a:latin typeface="Century Gothic" panose="020B0502020202020204" pitchFamily="34" charset="0"/>
              <a:ea typeface="+mn-ea"/>
              <a:cs typeface="+mn-cs"/>
            </a:endParaRPr>
          </a:p>
          <a:p>
            <a:endParaRPr lang="en-US" b="1"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867609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OPTION 2 Timing: 8 minutes [1/2]</a:t>
            </a:r>
          </a:p>
          <a:p>
            <a:r>
              <a:rPr lang="en-US" b="1" dirty="0"/>
              <a:t>NB: </a:t>
            </a:r>
            <a:r>
              <a:rPr lang="en-US" b="0" dirty="0"/>
              <a:t>If a 1</a:t>
            </a:r>
            <a:r>
              <a:rPr lang="en-US" b="0" baseline="30000" dirty="0"/>
              <a:t>st</a:t>
            </a:r>
            <a:r>
              <a:rPr lang="en-US" b="0" dirty="0"/>
              <a:t> vs 3</a:t>
            </a:r>
            <a:r>
              <a:rPr lang="en-US" b="0" baseline="30000" dirty="0"/>
              <a:t>rd</a:t>
            </a:r>
            <a:r>
              <a:rPr lang="en-US" b="0" dirty="0"/>
              <a:t> person imperfect contrast better suits the needs of the class, this can be practised in the version on slide 13.</a:t>
            </a:r>
            <a:endParaRPr lang="en-US" b="1" dirty="0"/>
          </a:p>
          <a:p>
            <a:endParaRPr lang="en-US" b="1" dirty="0"/>
          </a:p>
          <a:p>
            <a:r>
              <a:rPr lang="en-US" b="1" dirty="0"/>
              <a:t>Aim: </a:t>
            </a:r>
            <a:r>
              <a:rPr lang="en-US" b="0" dirty="0"/>
              <a:t>Recognise singular forms of verbs in the present and imperfect tenses (</a:t>
            </a:r>
            <a:r>
              <a:rPr lang="en-US" b="0" i="1" dirty="0"/>
              <a:t>je </a:t>
            </a:r>
            <a:r>
              <a:rPr lang="en-US" b="0" dirty="0"/>
              <a:t>vs </a:t>
            </a:r>
            <a:r>
              <a:rPr lang="en-US" b="0" i="1" dirty="0"/>
              <a:t>il/elle/on</a:t>
            </a:r>
            <a:r>
              <a:rPr lang="en-US" b="0" dirty="0"/>
              <a:t>). Revising</a:t>
            </a:r>
            <a:r>
              <a:rPr lang="en-US" b="0" baseline="0" dirty="0"/>
              <a:t> a set of revisited vocabulary.</a:t>
            </a:r>
          </a:p>
          <a:p>
            <a:endParaRPr lang="en-US" b="1" dirty="0"/>
          </a:p>
          <a:p>
            <a:r>
              <a:rPr lang="en-US" b="1" dirty="0"/>
              <a:t>Procedure:</a:t>
            </a:r>
          </a:p>
          <a:p>
            <a:pPr marL="0" indent="0">
              <a:buNone/>
            </a:pPr>
            <a:r>
              <a:rPr lang="en-US" b="0" dirty="0"/>
              <a:t>1. Students read text and demonstrate comprehension by noting what each person does in English</a:t>
            </a:r>
            <a:r>
              <a:rPr lang="en-US" b="0" baseline="0" dirty="0"/>
              <a:t> and when.</a:t>
            </a:r>
            <a:endParaRPr lang="en-US" b="0" dirty="0"/>
          </a:p>
          <a:p>
            <a:pPr marL="0" indent="0">
              <a:buNone/>
            </a:pPr>
            <a:r>
              <a:rPr lang="en-US" b="0" dirty="0"/>
              <a:t>2. Click to reveal missing pronoun one by one.</a:t>
            </a:r>
          </a:p>
          <a:p>
            <a:pPr marL="0" indent="0">
              <a:buNone/>
            </a:pPr>
            <a:r>
              <a:rPr lang="en-US" b="0" dirty="0"/>
              <a:t>3. Answers in English on following slide.</a:t>
            </a:r>
          </a:p>
          <a:p>
            <a:endParaRPr lang="en-US" b="1"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Word frequency of unknown words (1 is the most frequent word in French): </a:t>
            </a:r>
            <a:br>
              <a:rPr lang="en-GB" baseline="0" dirty="0"/>
            </a:br>
            <a:r>
              <a:rPr lang="en-GB" baseline="0" dirty="0"/>
              <a:t>mosquée [&gt;5000], Coran [&gt;5000]</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Lonsdale,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p>
          <a:p>
            <a:endParaRPr lang="en-US" b="1"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502921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Answers to activity on previous slide [2/2].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Answers appear in text order.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774375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________</a:t>
            </a:r>
          </a:p>
          <a:p>
            <a:endParaRPr lang="en-GB" b="1" dirty="0"/>
          </a:p>
          <a:p>
            <a:r>
              <a:rPr lang="en-GB" b="1" dirty="0"/>
              <a:t>Timing: 8 minutes</a:t>
            </a:r>
          </a:p>
          <a:p>
            <a:br>
              <a:rPr lang="en-GB" b="1" dirty="0"/>
            </a:br>
            <a:r>
              <a:rPr lang="en-GB" b="1" dirty="0"/>
              <a:t>Aim: </a:t>
            </a:r>
            <a:r>
              <a:rPr lang="en-GB" b="0" dirty="0"/>
              <a:t>to practise written comprehension of the previous phonics text and to answer written questions orally.</a:t>
            </a:r>
          </a:p>
          <a:p>
            <a:br>
              <a:rPr lang="en-GB" dirty="0"/>
            </a:br>
            <a:r>
              <a:rPr lang="en-GB" b="1" dirty="0"/>
              <a:t>Procedure:</a:t>
            </a:r>
            <a:br>
              <a:rPr lang="en-GB" dirty="0"/>
            </a:br>
            <a:r>
              <a:rPr lang="en-GB" dirty="0"/>
              <a:t>1. Students check their phonics transcriptions against the full text on this slide.</a:t>
            </a:r>
          </a:p>
          <a:p>
            <a:r>
              <a:rPr lang="en-GB" dirty="0"/>
              <a:t>2. Then students read the text and consider answers to the questions. </a:t>
            </a:r>
            <a:br>
              <a:rPr lang="en-GB" dirty="0"/>
            </a:br>
            <a:r>
              <a:rPr lang="en-GB" dirty="0"/>
              <a:t>3. Teachers elicit responses to the questions from students, orally.</a:t>
            </a:r>
          </a:p>
          <a:p>
            <a:r>
              <a:rPr lang="en-GB" dirty="0"/>
              <a:t>4. Teachers click to show answers within the text.</a:t>
            </a:r>
          </a:p>
          <a:p>
            <a:r>
              <a:rPr lang="en-GB" dirty="0"/>
              <a:t>5. Teachers click to bring up a call out about Leipzig.</a:t>
            </a:r>
          </a:p>
          <a:p>
            <a:endParaRPr lang="en-GB" dirty="0"/>
          </a:p>
          <a:p>
            <a:r>
              <a:rPr lang="en-GB" b="1" dirty="0"/>
              <a:t>Attribution: </a:t>
            </a:r>
            <a:r>
              <a:rPr lang="en-GB" sz="1200" kern="1200" dirty="0">
                <a:solidFill>
                  <a:schemeClr val="tx1"/>
                </a:solidFill>
                <a:effectLst/>
                <a:latin typeface="+mn-lt"/>
                <a:ea typeface="+mn-ea"/>
                <a:cs typeface="+mn-cs"/>
              </a:rPr>
              <a:t>Krzysztof </a:t>
            </a:r>
            <a:r>
              <a:rPr lang="en-GB" sz="1200" kern="1200" dirty="0" err="1">
                <a:solidFill>
                  <a:schemeClr val="tx1"/>
                </a:solidFill>
                <a:effectLst/>
                <a:latin typeface="+mn-lt"/>
                <a:ea typeface="+mn-ea"/>
                <a:cs typeface="+mn-cs"/>
              </a:rPr>
              <a:t>Golik</a:t>
            </a:r>
            <a:r>
              <a:rPr lang="en-GB" sz="1200" kern="1200" dirty="0">
                <a:solidFill>
                  <a:schemeClr val="tx1"/>
                </a:solidFill>
                <a:effectLst/>
                <a:latin typeface="+mn-lt"/>
                <a:ea typeface="+mn-ea"/>
                <a:cs typeface="+mn-cs"/>
              </a:rPr>
              <a:t>, CC BY-SA 4.0, via Wikimedia Commons </a:t>
            </a:r>
          </a:p>
          <a:p>
            <a:endParaRPr lang="en-GB"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Word frequency of unknown words and cognates (1 is the most frequent word in German): </a:t>
            </a:r>
            <a:br>
              <a:rPr lang="en-GB" baseline="0" dirty="0"/>
            </a:br>
            <a:r>
              <a:rPr lang="en-GB" baseline="0" dirty="0" err="1"/>
              <a:t>Doktor</a:t>
            </a:r>
            <a:r>
              <a:rPr lang="en-GB" baseline="0" dirty="0"/>
              <a:t> [240] Genre [&gt;5009] Heimat [1305] Journalist [1480] </a:t>
            </a:r>
            <a:r>
              <a:rPr lang="en-GB" baseline="0" dirty="0" err="1"/>
              <a:t>kurdisch</a:t>
            </a:r>
            <a:r>
              <a:rPr lang="en-GB" baseline="0" dirty="0"/>
              <a:t> [&gt;5009] </a:t>
            </a:r>
            <a:r>
              <a:rPr lang="en-GB" baseline="0" dirty="0" err="1"/>
              <a:t>Literatur</a:t>
            </a:r>
            <a:r>
              <a:rPr lang="en-GB" baseline="0" dirty="0"/>
              <a:t> [913] Migration [4123]</a:t>
            </a:r>
            <a:br>
              <a:rPr lang="en-GB" baseline="0" dirty="0"/>
            </a:br>
            <a:r>
              <a:rPr lang="en-GB" i="1" dirty="0"/>
              <a:t>Source:  Jones, R.L. &amp; </a:t>
            </a:r>
            <a:r>
              <a:rPr lang="en-GB" i="1" dirty="0" err="1"/>
              <a:t>Tschirner</a:t>
            </a:r>
            <a:r>
              <a:rPr lang="en-GB" i="1" dirty="0"/>
              <a:t>, E. (2019). A frequency dictionary of German: core vocabulary for learners. Routledge</a:t>
            </a:r>
          </a:p>
          <a:p>
            <a:pPr marL="0" marR="0" lvl="0" indent="0" algn="l" defTabSz="914400" rtl="0" eaLnBrk="1" fontAlgn="auto" latinLnBrk="0" hangingPunct="1">
              <a:lnSpc>
                <a:spcPct val="100000"/>
              </a:lnSpc>
              <a:spcBef>
                <a:spcPts val="0"/>
              </a:spcBef>
              <a:spcAft>
                <a:spcPts val="0"/>
              </a:spcAft>
              <a:buClrTx/>
              <a:buSzTx/>
              <a:buFontTx/>
              <a:buNone/>
              <a:tabLst/>
              <a:defRPr/>
            </a:pPr>
            <a:r>
              <a:rPr lang="en-GB" i="1" dirty="0"/>
              <a:t>______</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i="1" dirty="0"/>
          </a:p>
          <a:p>
            <a:br>
              <a:rPr lang="en-GB" dirty="0"/>
            </a:br>
            <a:endParaRPr lang="en-GB" dirty="0"/>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843D9-4757-4631-B0CD-BAA271821D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37031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t>Timing: 5 minutes</a:t>
            </a:r>
            <a:br>
              <a:rPr lang="en-GB" dirty="0"/>
            </a:br>
            <a:br>
              <a:rPr lang="en-GB" b="1" dirty="0"/>
            </a:br>
            <a:r>
              <a:rPr lang="en-GB" b="1" dirty="0"/>
              <a:t>Aim: </a:t>
            </a:r>
            <a:r>
              <a:rPr lang="en-GB" b="0" dirty="0"/>
              <a:t>to provide students with their first encounter with the poem text; </a:t>
            </a:r>
            <a:r>
              <a:rPr lang="en-US" b="0" i="0" dirty="0"/>
              <a:t>to</a:t>
            </a:r>
            <a:r>
              <a:rPr lang="en-US" b="0" i="0" baseline="0" dirty="0"/>
              <a:t> </a:t>
            </a:r>
            <a:r>
              <a:rPr lang="en-GB" baseline="0" dirty="0"/>
              <a:t>help students to connect the spoken and written forms of the language more securely; to practise transcribing a mixture of familiar and unfamiliar language.</a:t>
            </a:r>
            <a:br>
              <a:rPr lang="en-GB" dirty="0"/>
            </a:br>
            <a:br>
              <a:rPr lang="en-GB" dirty="0"/>
            </a:br>
            <a:r>
              <a:rPr lang="en-GB" b="1" dirty="0"/>
              <a:t>Procedure:</a:t>
            </a:r>
            <a:br>
              <a:rPr lang="en-GB" dirty="0"/>
            </a:br>
            <a:r>
              <a:rPr lang="en-GB" dirty="0"/>
              <a:t>1. Students number 1-12.</a:t>
            </a:r>
          </a:p>
          <a:p>
            <a:r>
              <a:rPr lang="en-GB" dirty="0"/>
              <a:t>2. Click to play audio.</a:t>
            </a:r>
          </a:p>
          <a:p>
            <a:r>
              <a:rPr lang="en-GB" dirty="0"/>
              <a:t>3. Students transcribe the 12 missing words.</a:t>
            </a:r>
          </a:p>
          <a:p>
            <a:r>
              <a:rPr lang="en-GB" dirty="0"/>
              <a:t>4. Click to check answers.</a:t>
            </a:r>
            <a:br>
              <a:rPr lang="en-GB" dirty="0"/>
            </a:br>
            <a:r>
              <a:rPr lang="en-GB" dirty="0"/>
              <a:t>5. Note that the next two slides support students to unpack the meaning of the text. </a:t>
            </a:r>
          </a:p>
          <a:p>
            <a:endParaRPr lang="en-GB"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t>Transcript:</a:t>
            </a:r>
            <a:br>
              <a:rPr lang="en-GB" dirty="0"/>
            </a:br>
            <a:r>
              <a:rPr lang="de-DE" sz="1200" dirty="0">
                <a:solidFill>
                  <a:srgbClr val="002060"/>
                </a:solidFill>
              </a:rPr>
              <a:t>Und also sprach Abdulla zu mir</a:t>
            </a:r>
            <a:br>
              <a:rPr lang="de-DE" sz="1200" dirty="0">
                <a:solidFill>
                  <a:srgbClr val="002060"/>
                </a:solidFill>
              </a:rPr>
            </a:br>
            <a:r>
              <a:rPr lang="de-DE" sz="1200" b="1" dirty="0">
                <a:solidFill>
                  <a:srgbClr val="002060"/>
                </a:solidFill>
              </a:rPr>
              <a:t>Fremde </a:t>
            </a:r>
            <a:r>
              <a:rPr lang="de-DE" sz="1200" dirty="0">
                <a:solidFill>
                  <a:srgbClr val="002060"/>
                </a:solidFill>
              </a:rPr>
              <a:t>ist zu deiner Rechten</a:t>
            </a:r>
            <a:br>
              <a:rPr lang="de-DE" sz="1200" dirty="0">
                <a:solidFill>
                  <a:srgbClr val="002060"/>
                </a:solidFill>
              </a:rPr>
            </a:br>
            <a:r>
              <a:rPr lang="de-DE" sz="1200" dirty="0">
                <a:solidFill>
                  <a:srgbClr val="002060"/>
                </a:solidFill>
              </a:rPr>
              <a:t>Und zu deiner </a:t>
            </a:r>
            <a:r>
              <a:rPr lang="de-DE" sz="1200" b="1" dirty="0">
                <a:solidFill>
                  <a:srgbClr val="002060"/>
                </a:solidFill>
              </a:rPr>
              <a:t>Linken</a:t>
            </a:r>
            <a:r>
              <a:rPr lang="de-DE" sz="1200" dirty="0">
                <a:solidFill>
                  <a:srgbClr val="002060"/>
                </a:solidFill>
              </a:rPr>
              <a:t> ist Fremde</a:t>
            </a:r>
            <a:br>
              <a:rPr lang="de-DE" sz="1200" dirty="0">
                <a:solidFill>
                  <a:srgbClr val="002060"/>
                </a:solidFill>
              </a:rPr>
            </a:br>
            <a:r>
              <a:rPr lang="de-DE" sz="1200" dirty="0">
                <a:solidFill>
                  <a:srgbClr val="002060"/>
                </a:solidFill>
              </a:rPr>
              <a:t>Denn du tanzt auf einem </a:t>
            </a:r>
            <a:r>
              <a:rPr lang="de-DE" sz="1200" b="1" dirty="0">
                <a:solidFill>
                  <a:srgbClr val="002060"/>
                </a:solidFill>
              </a:rPr>
              <a:t>Seil</a:t>
            </a:r>
            <a:br>
              <a:rPr lang="de-DE" sz="1200" dirty="0">
                <a:solidFill>
                  <a:srgbClr val="002060"/>
                </a:solidFill>
              </a:rPr>
            </a:br>
            <a:r>
              <a:rPr lang="de-DE" sz="1200" dirty="0">
                <a:solidFill>
                  <a:srgbClr val="002060"/>
                </a:solidFill>
              </a:rPr>
              <a:t>Und er sprach</a:t>
            </a:r>
            <a:br>
              <a:rPr lang="de-DE" sz="1200" dirty="0">
                <a:solidFill>
                  <a:srgbClr val="002060"/>
                </a:solidFill>
              </a:rPr>
            </a:br>
            <a:r>
              <a:rPr lang="de-DE" sz="1200" dirty="0">
                <a:solidFill>
                  <a:srgbClr val="002060"/>
                </a:solidFill>
              </a:rPr>
              <a:t>Die Frage steht der Frage im </a:t>
            </a:r>
            <a:r>
              <a:rPr lang="de-DE" sz="1200" b="1" dirty="0">
                <a:solidFill>
                  <a:srgbClr val="002060"/>
                </a:solidFill>
              </a:rPr>
              <a:t>Wege</a:t>
            </a:r>
            <a:br>
              <a:rPr lang="de-DE" sz="1200" dirty="0">
                <a:solidFill>
                  <a:srgbClr val="002060"/>
                </a:solidFill>
              </a:rPr>
            </a:br>
            <a:r>
              <a:rPr lang="de-DE" sz="1200" dirty="0">
                <a:solidFill>
                  <a:srgbClr val="002060"/>
                </a:solidFill>
              </a:rPr>
              <a:t>Die </a:t>
            </a:r>
            <a:r>
              <a:rPr lang="de-DE" sz="1200" b="1" dirty="0">
                <a:solidFill>
                  <a:srgbClr val="002060"/>
                </a:solidFill>
              </a:rPr>
              <a:t>Antwort </a:t>
            </a:r>
            <a:r>
              <a:rPr lang="de-DE" sz="1200" dirty="0">
                <a:solidFill>
                  <a:srgbClr val="002060"/>
                </a:solidFill>
              </a:rPr>
              <a:t>der Antwort desgleichen</a:t>
            </a:r>
            <a:br>
              <a:rPr lang="de-DE" sz="1200" dirty="0">
                <a:solidFill>
                  <a:srgbClr val="002060"/>
                </a:solidFill>
              </a:rPr>
            </a:br>
            <a:r>
              <a:rPr lang="de-DE" sz="1200" dirty="0">
                <a:solidFill>
                  <a:srgbClr val="002060"/>
                </a:solidFill>
              </a:rPr>
              <a:t>Denn du </a:t>
            </a:r>
            <a:r>
              <a:rPr lang="de-DE" sz="1200" b="1" dirty="0">
                <a:solidFill>
                  <a:srgbClr val="002060"/>
                </a:solidFill>
              </a:rPr>
              <a:t>tanzt</a:t>
            </a:r>
            <a:r>
              <a:rPr lang="de-DE" sz="1200" dirty="0">
                <a:solidFill>
                  <a:srgbClr val="002060"/>
                </a:solidFill>
              </a:rPr>
              <a:t>  auf einem Seil</a:t>
            </a:r>
          </a:p>
          <a:p>
            <a:pPr marL="0" marR="0" lvl="0" indent="0" algn="l" defTabSz="914400" rtl="0" eaLnBrk="1" fontAlgn="auto" latinLnBrk="0" hangingPunct="1">
              <a:lnSpc>
                <a:spcPct val="100000"/>
              </a:lnSpc>
              <a:spcBef>
                <a:spcPts val="0"/>
              </a:spcBef>
              <a:spcAft>
                <a:spcPts val="0"/>
              </a:spcAft>
              <a:buClrTx/>
              <a:buSzTx/>
              <a:buFontTx/>
              <a:buNone/>
              <a:tabLst/>
              <a:defRPr/>
            </a:pPr>
            <a:br>
              <a:rPr lang="en-GB" dirty="0"/>
            </a:br>
            <a:r>
              <a:rPr lang="de-DE" sz="1200" dirty="0">
                <a:solidFill>
                  <a:srgbClr val="002060"/>
                </a:solidFill>
              </a:rPr>
              <a:t>Und er </a:t>
            </a:r>
            <a:r>
              <a:rPr lang="de-DE" sz="1200" b="1" dirty="0">
                <a:solidFill>
                  <a:srgbClr val="002060"/>
                </a:solidFill>
              </a:rPr>
              <a:t>sprach</a:t>
            </a:r>
            <a:br>
              <a:rPr lang="de-DE" sz="1200" dirty="0">
                <a:solidFill>
                  <a:srgbClr val="002060"/>
                </a:solidFill>
              </a:rPr>
            </a:br>
            <a:r>
              <a:rPr lang="de-DE" sz="1200" b="1" dirty="0">
                <a:solidFill>
                  <a:srgbClr val="002060"/>
                </a:solidFill>
              </a:rPr>
              <a:t>Weder </a:t>
            </a:r>
            <a:r>
              <a:rPr lang="de-DE" sz="1200" dirty="0">
                <a:solidFill>
                  <a:srgbClr val="002060"/>
                </a:solidFill>
              </a:rPr>
              <a:t>der Osten ist Osten</a:t>
            </a:r>
            <a:br>
              <a:rPr lang="de-DE" sz="1200" dirty="0">
                <a:solidFill>
                  <a:srgbClr val="002060"/>
                </a:solidFill>
              </a:rPr>
            </a:br>
            <a:r>
              <a:rPr lang="de-DE" sz="1200" dirty="0">
                <a:solidFill>
                  <a:srgbClr val="002060"/>
                </a:solidFill>
              </a:rPr>
              <a:t>Noch der </a:t>
            </a:r>
            <a:r>
              <a:rPr lang="de-DE" sz="1200" b="1" dirty="0">
                <a:solidFill>
                  <a:srgbClr val="002060"/>
                </a:solidFill>
              </a:rPr>
              <a:t>Westen</a:t>
            </a:r>
            <a:r>
              <a:rPr lang="de-DE" sz="1200" dirty="0">
                <a:solidFill>
                  <a:srgbClr val="002060"/>
                </a:solidFill>
              </a:rPr>
              <a:t> Westen in dir</a:t>
            </a:r>
            <a:br>
              <a:rPr lang="de-DE" sz="1200" dirty="0">
                <a:solidFill>
                  <a:srgbClr val="002060"/>
                </a:solidFill>
              </a:rPr>
            </a:br>
            <a:r>
              <a:rPr lang="de-DE" sz="1200" dirty="0">
                <a:solidFill>
                  <a:srgbClr val="002060"/>
                </a:solidFill>
              </a:rPr>
              <a:t>Denn du tanzt auf einem Seil</a:t>
            </a:r>
            <a:br>
              <a:rPr lang="de-DE" sz="1200" dirty="0">
                <a:solidFill>
                  <a:srgbClr val="002060"/>
                </a:solidFill>
              </a:rPr>
            </a:br>
            <a:r>
              <a:rPr lang="de-DE" sz="1200" dirty="0">
                <a:solidFill>
                  <a:srgbClr val="002060"/>
                </a:solidFill>
              </a:rPr>
              <a:t>Und er sprach</a:t>
            </a:r>
            <a:br>
              <a:rPr lang="de-DE" sz="1200" dirty="0">
                <a:solidFill>
                  <a:srgbClr val="002060"/>
                </a:solidFill>
              </a:rPr>
            </a:br>
            <a:r>
              <a:rPr lang="de-DE" sz="1200" b="1" dirty="0">
                <a:solidFill>
                  <a:srgbClr val="002060"/>
                </a:solidFill>
              </a:rPr>
              <a:t>Schlie</a:t>
            </a:r>
            <a:r>
              <a:rPr lang="en-GB" sz="1200" b="1" dirty="0">
                <a:solidFill>
                  <a:srgbClr val="002060"/>
                </a:solidFill>
              </a:rPr>
              <a:t>ß</a:t>
            </a:r>
            <a:r>
              <a:rPr lang="de-DE" sz="1200" b="1" dirty="0">
                <a:solidFill>
                  <a:srgbClr val="002060"/>
                </a:solidFill>
              </a:rPr>
              <a:t>e </a:t>
            </a:r>
            <a:r>
              <a:rPr lang="de-DE" sz="1200" dirty="0">
                <a:solidFill>
                  <a:srgbClr val="002060"/>
                </a:solidFill>
              </a:rPr>
              <a:t>deine Augen</a:t>
            </a:r>
            <a:br>
              <a:rPr lang="de-DE" sz="1200" dirty="0">
                <a:solidFill>
                  <a:srgbClr val="002060"/>
                </a:solidFill>
              </a:rPr>
            </a:br>
            <a:r>
              <a:rPr lang="de-DE" sz="1200" dirty="0">
                <a:solidFill>
                  <a:srgbClr val="002060"/>
                </a:solidFill>
              </a:rPr>
              <a:t>Und laufe so </a:t>
            </a:r>
            <a:r>
              <a:rPr lang="de-DE" sz="1200" b="1" dirty="0">
                <a:solidFill>
                  <a:srgbClr val="002060"/>
                </a:solidFill>
              </a:rPr>
              <a:t>schnell</a:t>
            </a:r>
            <a:r>
              <a:rPr lang="de-DE" sz="1200" dirty="0">
                <a:solidFill>
                  <a:srgbClr val="002060"/>
                </a:solidFill>
              </a:rPr>
              <a:t> du laufen kannst</a:t>
            </a:r>
            <a:br>
              <a:rPr lang="de-DE" sz="1200" dirty="0">
                <a:solidFill>
                  <a:srgbClr val="002060"/>
                </a:solidFill>
              </a:rPr>
            </a:br>
            <a:r>
              <a:rPr lang="de-DE" sz="1200" b="1" dirty="0">
                <a:solidFill>
                  <a:srgbClr val="002060"/>
                </a:solidFill>
              </a:rPr>
              <a:t>Denn</a:t>
            </a:r>
            <a:r>
              <a:rPr lang="de-DE" sz="1200" dirty="0">
                <a:solidFill>
                  <a:srgbClr val="002060"/>
                </a:solidFill>
              </a:rPr>
              <a:t> du tanzt auf einem Seil</a:t>
            </a:r>
            <a:endParaRPr lang="en-GB" sz="120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GB"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mn-lt"/>
                <a:ea typeface="+mn-ea"/>
                <a:cs typeface="+mn-cs"/>
              </a:rPr>
              <a:t>Note:  </a:t>
            </a:r>
            <a:r>
              <a:rPr lang="en-US" sz="1200" b="0" kern="1200" dirty="0">
                <a:solidFill>
                  <a:schemeClr val="tx1"/>
                </a:solidFill>
                <a:effectLst/>
                <a:latin typeface="+mn-lt"/>
                <a:ea typeface="+mn-ea"/>
                <a:cs typeface="+mn-cs"/>
              </a:rPr>
              <a:t>94.4% of words used in this poem stem from word families with a high frequency. The only words not in top 2000 are </a:t>
            </a:r>
            <a:r>
              <a:rPr lang="en-US" sz="1200" b="1" kern="1200" dirty="0">
                <a:solidFill>
                  <a:schemeClr val="tx1"/>
                </a:solidFill>
                <a:effectLst/>
                <a:latin typeface="+mn-lt"/>
                <a:ea typeface="+mn-ea"/>
                <a:cs typeface="+mn-cs"/>
              </a:rPr>
              <a:t>das </a:t>
            </a:r>
            <a:r>
              <a:rPr lang="en-US" sz="1200" b="1" kern="1200" dirty="0" err="1">
                <a:solidFill>
                  <a:schemeClr val="tx1"/>
                </a:solidFill>
                <a:effectLst/>
                <a:latin typeface="+mn-lt"/>
                <a:ea typeface="+mn-ea"/>
                <a:cs typeface="+mn-cs"/>
              </a:rPr>
              <a:t>Seil</a:t>
            </a:r>
            <a:r>
              <a:rPr lang="en-US" sz="1200" b="1" kern="1200" dirty="0">
                <a:solidFill>
                  <a:schemeClr val="tx1"/>
                </a:solidFill>
                <a:effectLst/>
                <a:latin typeface="+mn-lt"/>
                <a:ea typeface="+mn-ea"/>
                <a:cs typeface="+mn-cs"/>
              </a:rPr>
              <a:t> </a:t>
            </a:r>
            <a:r>
              <a:rPr lang="en-US" sz="1200" b="0" kern="1200" dirty="0">
                <a:solidFill>
                  <a:schemeClr val="tx1"/>
                </a:solidFill>
                <a:effectLst/>
                <a:latin typeface="+mn-lt"/>
                <a:ea typeface="+mn-ea"/>
                <a:cs typeface="+mn-cs"/>
              </a:rPr>
              <a:t>and </a:t>
            </a:r>
            <a:r>
              <a:rPr lang="en-US" sz="1200" b="1" kern="1200" dirty="0" err="1">
                <a:solidFill>
                  <a:schemeClr val="tx1"/>
                </a:solidFill>
                <a:effectLst/>
                <a:latin typeface="+mn-lt"/>
                <a:ea typeface="+mn-ea"/>
                <a:cs typeface="+mn-cs"/>
              </a:rPr>
              <a:t>desgleichen</a:t>
            </a:r>
            <a:r>
              <a:rPr lang="en-US" sz="1200" b="0" kern="1200" dirty="0">
                <a:solidFill>
                  <a:schemeClr val="tx1"/>
                </a:solidFill>
                <a:effectLst/>
                <a:latin typeface="+mn-lt"/>
                <a:ea typeface="+mn-ea"/>
                <a:cs typeface="+mn-cs"/>
              </a:rPr>
              <a:t> (likewise).</a:t>
            </a:r>
            <a:endParaRPr lang="en-GB" b="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GB"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t>Poem attribution: </a:t>
            </a:r>
            <a:r>
              <a:rPr lang="en-GB" sz="1200" b="0" i="0" kern="1200" dirty="0">
                <a:solidFill>
                  <a:schemeClr val="tx1"/>
                </a:solidFill>
                <a:effectLst/>
                <a:latin typeface="+mn-lt"/>
                <a:ea typeface="+mn-ea"/>
                <a:cs typeface="+mn-cs"/>
              </a:rPr>
              <a:t>Permission to use this poem was granted by the author for a previous non-for-profit educational languages project.  Multiple attempts were made to contact the author to obtain similar permissions for use of the poem in this resource but we have, to date, been unable to contact him.</a:t>
            </a:r>
            <a:endParaRPr lang="en-GB" dirty="0"/>
          </a:p>
          <a:p>
            <a:pPr marL="0" marR="0" lvl="0" indent="0" algn="l" defTabSz="914400" rtl="0" eaLnBrk="1" fontAlgn="auto" latinLnBrk="0" hangingPunct="1">
              <a:lnSpc>
                <a:spcPct val="100000"/>
              </a:lnSpc>
              <a:spcBef>
                <a:spcPts val="0"/>
              </a:spcBef>
              <a:spcAft>
                <a:spcPts val="0"/>
              </a:spcAft>
              <a:buClrTx/>
              <a:buSzTx/>
              <a:buFontTx/>
              <a:buNone/>
              <a:tabLst/>
              <a:defRPr/>
            </a:pPr>
            <a:br>
              <a:rPr lang="en-GB" dirty="0"/>
            </a:br>
            <a:r>
              <a:rPr lang="en-GB" b="1" baseline="0" dirty="0"/>
              <a:t>Word frequency of unknown words and cognates (1 is the most frequent word in German): </a:t>
            </a:r>
            <a:br>
              <a:rPr lang="en-GB" baseline="0" dirty="0"/>
            </a:br>
            <a:r>
              <a:rPr lang="en-GB" baseline="0" dirty="0" err="1"/>
              <a:t>Seil</a:t>
            </a:r>
            <a:r>
              <a:rPr lang="en-GB" baseline="0" dirty="0"/>
              <a:t> [4925] </a:t>
            </a:r>
            <a:r>
              <a:rPr lang="en-GB" baseline="0" dirty="0" err="1"/>
              <a:t>desgleichen</a:t>
            </a:r>
            <a:r>
              <a:rPr lang="en-GB" baseline="0" dirty="0"/>
              <a:t> [&gt;5009]</a:t>
            </a:r>
            <a:br>
              <a:rPr lang="en-GB" baseline="0" dirty="0"/>
            </a:br>
            <a:r>
              <a:rPr lang="en-GB" i="1" dirty="0"/>
              <a:t>Source:  Jones, R.L. &amp; </a:t>
            </a:r>
            <a:r>
              <a:rPr lang="en-GB" i="1" dirty="0" err="1"/>
              <a:t>Tschirner</a:t>
            </a:r>
            <a:r>
              <a:rPr lang="en-GB" i="1" dirty="0"/>
              <a:t>, E. (2019). A frequency dictionary of German: core vocabulary for learners. Routledge</a:t>
            </a:r>
          </a:p>
          <a:p>
            <a:br>
              <a:rPr lang="en-GB" dirty="0"/>
            </a:br>
            <a:endParaRPr lang="en-GB" dirty="0"/>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843D9-4757-4631-B0CD-BAA271821D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790758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Timing: 5 minutes</a:t>
            </a:r>
            <a:br>
              <a:rPr lang="en-GB" dirty="0"/>
            </a:br>
            <a:br>
              <a:rPr lang="en-GB" b="1" dirty="0"/>
            </a:br>
            <a:r>
              <a:rPr lang="en-GB" b="1" dirty="0"/>
              <a:t>Aim: </a:t>
            </a:r>
            <a:r>
              <a:rPr lang="en-GB" b="0" dirty="0"/>
              <a:t>to deepen vocabulary knowledge by considering word meanings for their symbolic association with tightrope walking; to consider and empathise with the experiences of the poet as expressed in the poem.</a:t>
            </a:r>
            <a:br>
              <a:rPr lang="en-GB" dirty="0"/>
            </a:br>
            <a:br>
              <a:rPr lang="en-GB" dirty="0"/>
            </a:br>
            <a:r>
              <a:rPr lang="en-GB" b="1" dirty="0"/>
              <a:t>Procedure:</a:t>
            </a:r>
            <a:br>
              <a:rPr lang="en-GB" dirty="0"/>
            </a:br>
            <a:r>
              <a:rPr lang="en-GB" dirty="0"/>
              <a:t>1. Students first select the five words that in their view best capture the metaphor of tightrope walking for the poet. Make it clear that they need to be considering the poet’s life experiences and what he was trying to express.</a:t>
            </a:r>
          </a:p>
          <a:p>
            <a:r>
              <a:rPr lang="en-GB" dirty="0"/>
              <a:t>2. In pairs, students compare their choices, reading aloud and working out the overlap. They should try to agree one final list between them. For this, they can use German: Ich </a:t>
            </a:r>
            <a:r>
              <a:rPr lang="en-GB" dirty="0" err="1"/>
              <a:t>denke</a:t>
            </a:r>
            <a:r>
              <a:rPr lang="en-GB" dirty="0"/>
              <a:t>, </a:t>
            </a:r>
            <a:r>
              <a:rPr lang="en-GB" dirty="0" err="1"/>
              <a:t>Risiko</a:t>
            </a:r>
            <a:r>
              <a:rPr lang="en-GB" dirty="0"/>
              <a:t> </a:t>
            </a:r>
            <a:r>
              <a:rPr lang="en-GB" dirty="0" err="1"/>
              <a:t>ist</a:t>
            </a:r>
            <a:r>
              <a:rPr lang="en-GB" dirty="0"/>
              <a:t> </a:t>
            </a:r>
            <a:r>
              <a:rPr lang="en-GB" dirty="0" err="1"/>
              <a:t>besser</a:t>
            </a:r>
            <a:r>
              <a:rPr lang="en-GB" dirty="0"/>
              <a:t> </a:t>
            </a:r>
            <a:r>
              <a:rPr lang="en-GB" dirty="0" err="1"/>
              <a:t>als</a:t>
            </a:r>
            <a:r>
              <a:rPr lang="en-GB" dirty="0"/>
              <a:t> Angst. </a:t>
            </a:r>
            <a:r>
              <a:rPr lang="en-GB" dirty="0" err="1"/>
              <a:t>Ja</a:t>
            </a:r>
            <a:r>
              <a:rPr lang="en-GB" dirty="0"/>
              <a:t>, ok. </a:t>
            </a:r>
            <a:r>
              <a:rPr lang="en-GB" dirty="0" err="1"/>
              <a:t>Nein</a:t>
            </a:r>
            <a:r>
              <a:rPr lang="en-GB" dirty="0"/>
              <a:t>, das </a:t>
            </a:r>
            <a:r>
              <a:rPr lang="en-GB" dirty="0" err="1"/>
              <a:t>ist</a:t>
            </a:r>
            <a:r>
              <a:rPr lang="en-GB" dirty="0"/>
              <a:t> </a:t>
            </a:r>
            <a:r>
              <a:rPr lang="en-GB" dirty="0" err="1"/>
              <a:t>nicht</a:t>
            </a:r>
            <a:r>
              <a:rPr lang="en-GB" dirty="0"/>
              <a:t> </a:t>
            </a:r>
            <a:r>
              <a:rPr lang="en-GB" dirty="0" err="1"/>
              <a:t>wahr</a:t>
            </a:r>
            <a:r>
              <a:rPr lang="en-GB" dirty="0"/>
              <a:t>, </a:t>
            </a:r>
            <a:r>
              <a:rPr lang="en-GB" dirty="0" err="1"/>
              <a:t>usw</a:t>
            </a:r>
            <a:r>
              <a:rPr lang="en-GB" dirty="0"/>
              <a:t>.</a:t>
            </a:r>
          </a:p>
          <a:p>
            <a:r>
              <a:rPr lang="en-GB" dirty="0"/>
              <a:t>3. If time allows, students could select the five words that best represent tightrope walking for them personally. This list may be both different from the poet’s and from each other’s.</a:t>
            </a:r>
          </a:p>
          <a:p>
            <a:endParaRPr lang="en-GB"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Word frequency of unknown words and cognates (1 is the most frequent word in German): </a:t>
            </a:r>
            <a:br>
              <a:rPr lang="en-GB" baseline="0" dirty="0"/>
            </a:br>
            <a:r>
              <a:rPr lang="en-GB" baseline="0" dirty="0" err="1"/>
              <a:t>Balanceakt</a:t>
            </a:r>
            <a:r>
              <a:rPr lang="en-GB" baseline="0" dirty="0"/>
              <a:t> [&gt;5009] Harmonie [&gt;5009] </a:t>
            </a:r>
            <a:r>
              <a:rPr lang="en-GB" baseline="0" dirty="0" err="1"/>
              <a:t>Konflikt</a:t>
            </a:r>
            <a:r>
              <a:rPr lang="en-GB" baseline="0" dirty="0"/>
              <a:t> [1414]</a:t>
            </a:r>
            <a:br>
              <a:rPr lang="en-GB" baseline="0" dirty="0"/>
            </a:br>
            <a:r>
              <a:rPr lang="en-GB" i="1" dirty="0"/>
              <a:t>Source:  Jones, R.L. &amp; </a:t>
            </a:r>
            <a:r>
              <a:rPr lang="en-GB" i="1" dirty="0" err="1"/>
              <a:t>Tschirner</a:t>
            </a:r>
            <a:r>
              <a:rPr lang="en-GB" i="1" dirty="0"/>
              <a:t>, E. (2019). A frequency dictionary of German: core vocabulary for learners. Routledge</a:t>
            </a:r>
          </a:p>
          <a:p>
            <a:endParaRPr lang="en-GB" dirty="0"/>
          </a:p>
          <a:p>
            <a:pPr marL="0" marR="0" lvl="0" indent="0" algn="l" defTabSz="914400" rtl="0" eaLnBrk="1" fontAlgn="auto" latinLnBrk="0" hangingPunct="1">
              <a:lnSpc>
                <a:spcPct val="100000"/>
              </a:lnSpc>
              <a:spcBef>
                <a:spcPts val="0"/>
              </a:spcBef>
              <a:spcAft>
                <a:spcPts val="0"/>
              </a:spcAft>
              <a:buClrTx/>
              <a:buSzTx/>
              <a:buFontTx/>
              <a:buNone/>
              <a:tabLst/>
              <a:defRPr/>
            </a:pPr>
            <a:r>
              <a:rPr lang="it-IT" dirty="0"/>
              <a:t>Image attribution: Adi Holzer, Attribution, via Wikimedia Commons</a:t>
            </a:r>
            <a:endParaRPr lang="en-GB" dirty="0"/>
          </a:p>
          <a:p>
            <a:br>
              <a:rPr lang="en-GB" dirty="0"/>
            </a:br>
            <a:endParaRPr lang="en-GB" dirty="0"/>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843D9-4757-4631-B0CD-BAA271821D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45391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GB" b="1" dirty="0"/>
              <a:t>Timing: </a:t>
            </a:r>
            <a:r>
              <a:rPr lang="es-GB" b="0" dirty="0"/>
              <a:t>6 minutes</a:t>
            </a:r>
            <a:endParaRPr lang="es-GB" b="1" dirty="0"/>
          </a:p>
          <a:p>
            <a:endParaRPr lang="es-GB" b="1" dirty="0"/>
          </a:p>
          <a:p>
            <a:r>
              <a:rPr lang="es-GB" b="1" dirty="0"/>
              <a:t>Aim: </a:t>
            </a:r>
            <a:r>
              <a:rPr lang="es-GB" b="0" dirty="0"/>
              <a:t>to practise the difference between ‘fui’ (‘I went’) and ‘fue’ (‘s/he’ or ‘it went’).</a:t>
            </a:r>
          </a:p>
          <a:p>
            <a:endParaRPr lang="es-GB" b="1" dirty="0"/>
          </a:p>
          <a:p>
            <a:r>
              <a:rPr lang="es-GB" b="1" dirty="0"/>
              <a:t>Procedure:</a:t>
            </a:r>
          </a:p>
          <a:p>
            <a:pPr marL="228600" indent="-228600">
              <a:buAutoNum type="arabicPeriod"/>
            </a:pPr>
            <a:r>
              <a:rPr lang="es-GB" b="0" dirty="0"/>
              <a:t>Students read each phrase and tick the column of ‘Diana Trujillo’ for phrases with ‘fui’ and the column of ‘El robot’ for phrases with ‘fue’.</a:t>
            </a:r>
          </a:p>
          <a:p>
            <a:pPr marL="228600" indent="-228600">
              <a:buAutoNum type="arabicPeriod"/>
            </a:pPr>
            <a:r>
              <a:rPr lang="es-GB" b="0" dirty="0"/>
              <a:t>They also say the meaning in English for each phrase.</a:t>
            </a:r>
          </a:p>
          <a:p>
            <a:pPr marL="228600" indent="-228600">
              <a:buAutoNum type="arabicPeriod"/>
            </a:pPr>
            <a:r>
              <a:rPr lang="es-GB" b="0" dirty="0"/>
              <a:t>Show the answers one by one.</a:t>
            </a:r>
          </a:p>
          <a:p>
            <a:pPr marL="228600" indent="-228600">
              <a:buAutoNum type="arabicPeriod"/>
            </a:pPr>
            <a:endParaRPr lang="es-GB" b="0" dirty="0"/>
          </a:p>
          <a:p>
            <a:pPr marL="0" indent="0">
              <a:buNone/>
            </a:pPr>
            <a:r>
              <a:rPr lang="es-GB" b="1" dirty="0"/>
              <a:t>Frequency of unknown vocabulary:</a:t>
            </a:r>
          </a:p>
          <a:p>
            <a:pPr marL="0" indent="0">
              <a:buNone/>
            </a:pPr>
            <a:r>
              <a:rPr lang="es-GB" b="0" dirty="0"/>
              <a:t>centro [316]; Marte [&gt;5000]; signo [1716]</a:t>
            </a:r>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5A7CE6-FC2E-5844-8E3C-E71D91EF3FB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0908829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GB" b="1" dirty="0"/>
              <a:t>Timing: </a:t>
            </a:r>
            <a:r>
              <a:rPr lang="es-GB" b="0" dirty="0"/>
              <a:t>4 minutes</a:t>
            </a:r>
            <a:endParaRPr lang="es-GB" b="1" dirty="0"/>
          </a:p>
          <a:p>
            <a:endParaRPr lang="es-GB" b="1" dirty="0"/>
          </a:p>
          <a:p>
            <a:r>
              <a:rPr lang="es-GB" b="1" dirty="0"/>
              <a:t>Aim: </a:t>
            </a:r>
          </a:p>
          <a:p>
            <a:pPr marL="285750" indent="-285750">
              <a:buAutoNum type="romanLcParenR"/>
            </a:pPr>
            <a:r>
              <a:rPr lang="es-GB" b="0" dirty="0"/>
              <a:t>to recap strong and weak vowels.</a:t>
            </a:r>
          </a:p>
          <a:p>
            <a:pPr marL="285750" indent="-285750">
              <a:buAutoNum type="romanLcParenR"/>
            </a:pPr>
            <a:r>
              <a:rPr lang="es-GB" b="0" dirty="0"/>
              <a:t>to practise pronunciation of the Spanish vowels.</a:t>
            </a:r>
            <a:endParaRPr lang="es-GB" b="1" dirty="0"/>
          </a:p>
          <a:p>
            <a:endParaRPr lang="es-GB" b="1" dirty="0"/>
          </a:p>
          <a:p>
            <a:r>
              <a:rPr lang="es-GB" b="1" dirty="0"/>
              <a:t>Procedure:</a:t>
            </a:r>
          </a:p>
          <a:p>
            <a:pPr marL="228600" indent="-228600">
              <a:buAutoNum type="arabicPeriod"/>
            </a:pPr>
            <a:r>
              <a:rPr lang="es-GB" b="0" dirty="0"/>
              <a:t>In pairs, students read out each sentence, paying special attention to the pronunciation of vowels. They can listen to each recording and try to mici the pronunciation or, alternatively, the teacher can model each sentence for them.</a:t>
            </a:r>
          </a:p>
          <a:p>
            <a:pPr marL="228600" indent="-228600">
              <a:buAutoNum type="arabicPeriod"/>
            </a:pPr>
            <a:r>
              <a:rPr lang="es-GB" b="0" dirty="0"/>
              <a:t>Students will give each other points, from 1 to 5, rating accuracy in pronunciation.</a:t>
            </a:r>
          </a:p>
          <a:p>
            <a:pPr marL="228600" indent="-228600">
              <a:buAutoNum type="arabicPeriod"/>
            </a:pPr>
            <a:endParaRPr lang="es-GB" b="0" dirty="0"/>
          </a:p>
          <a:p>
            <a:pPr marL="0" indent="0">
              <a:buNone/>
            </a:pPr>
            <a:r>
              <a:rPr lang="es-GB" b="1" dirty="0"/>
              <a:t>Notes</a:t>
            </a:r>
            <a:r>
              <a:rPr lang="es-GB" b="0" dirty="0"/>
              <a:t>:</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s-GB" b="0" dirty="0"/>
              <a:t>Note that some of the words in these sentences contain diphthongs (where the weak vowels [i] or [u] </a:t>
            </a:r>
            <a:r>
              <a:rPr lang="en-GB" sz="1200" kern="1200" dirty="0">
                <a:solidFill>
                  <a:schemeClr val="tx1"/>
                </a:solidFill>
                <a:effectLst/>
                <a:latin typeface="+mn-lt"/>
                <a:ea typeface="+mn-ea"/>
                <a:cs typeface="+mn-cs"/>
              </a:rPr>
              <a:t>‘glide’ into another vowel): princip</a:t>
            </a:r>
            <a:r>
              <a:rPr lang="en-GB" sz="1200" b="1" kern="1200" dirty="0">
                <a:solidFill>
                  <a:schemeClr val="tx1"/>
                </a:solidFill>
                <a:effectLst/>
                <a:latin typeface="+mn-lt"/>
                <a:ea typeface="+mn-ea"/>
                <a:cs typeface="+mn-cs"/>
              </a:rPr>
              <a:t>io</a:t>
            </a:r>
            <a:r>
              <a:rPr lang="en-GB" sz="1200" kern="1200" dirty="0">
                <a:solidFill>
                  <a:schemeClr val="tx1"/>
                </a:solidFill>
                <a:effectLst/>
                <a:latin typeface="+mn-lt"/>
                <a:ea typeface="+mn-ea"/>
                <a:cs typeface="+mn-cs"/>
              </a:rPr>
              <a:t>, </a:t>
            </a:r>
            <a:r>
              <a:rPr lang="en-GB" sz="1200" kern="1200" dirty="0" err="1">
                <a:solidFill>
                  <a:schemeClr val="tx1"/>
                </a:solidFill>
                <a:effectLst/>
                <a:latin typeface="+mn-lt"/>
                <a:ea typeface="+mn-ea"/>
                <a:cs typeface="+mn-cs"/>
              </a:rPr>
              <a:t>limp</a:t>
            </a:r>
            <a:r>
              <a:rPr lang="en-GB" sz="1200" b="1" kern="1200" dirty="0" err="1">
                <a:solidFill>
                  <a:schemeClr val="tx1"/>
                </a:solidFill>
                <a:effectLst/>
                <a:latin typeface="+mn-lt"/>
                <a:ea typeface="+mn-ea"/>
                <a:cs typeface="+mn-cs"/>
              </a:rPr>
              <a:t>ia</a:t>
            </a:r>
            <a:r>
              <a:rPr lang="en-GB" sz="1200" kern="1200" dirty="0" err="1">
                <a:solidFill>
                  <a:schemeClr val="tx1"/>
                </a:solidFill>
                <a:effectLst/>
                <a:latin typeface="+mn-lt"/>
                <a:ea typeface="+mn-ea"/>
                <a:cs typeface="+mn-cs"/>
              </a:rPr>
              <a:t>ndo</a:t>
            </a:r>
            <a:r>
              <a:rPr lang="en-GB" sz="1200" kern="1200" dirty="0">
                <a:solidFill>
                  <a:schemeClr val="tx1"/>
                </a:solidFill>
                <a:effectLst/>
                <a:latin typeface="+mn-lt"/>
                <a:ea typeface="+mn-ea"/>
                <a:cs typeface="+mn-cs"/>
              </a:rPr>
              <a:t>, </a:t>
            </a:r>
            <a:r>
              <a:rPr lang="en-GB" sz="1200" kern="1200" dirty="0" err="1">
                <a:solidFill>
                  <a:schemeClr val="tx1"/>
                </a:solidFill>
                <a:effectLst/>
                <a:latin typeface="+mn-lt"/>
                <a:ea typeface="+mn-ea"/>
                <a:cs typeface="+mn-cs"/>
              </a:rPr>
              <a:t>ingen</a:t>
            </a:r>
            <a:r>
              <a:rPr lang="en-GB" sz="1200" b="1" kern="1200" dirty="0" err="1">
                <a:solidFill>
                  <a:schemeClr val="tx1"/>
                </a:solidFill>
                <a:effectLst/>
                <a:latin typeface="+mn-lt"/>
                <a:ea typeface="+mn-ea"/>
                <a:cs typeface="+mn-cs"/>
              </a:rPr>
              <a:t>ie</a:t>
            </a:r>
            <a:r>
              <a:rPr lang="en-GB" sz="1200" kern="1200" dirty="0" err="1">
                <a:solidFill>
                  <a:schemeClr val="tx1"/>
                </a:solidFill>
                <a:effectLst/>
                <a:latin typeface="+mn-lt"/>
                <a:ea typeface="+mn-ea"/>
                <a:cs typeface="+mn-cs"/>
              </a:rPr>
              <a:t>ra</a:t>
            </a:r>
            <a:r>
              <a:rPr lang="en-GB" sz="1200" kern="1200" dirty="0">
                <a:solidFill>
                  <a:schemeClr val="tx1"/>
                </a:solidFill>
                <a:effectLst/>
                <a:latin typeface="+mn-lt"/>
                <a:ea typeface="+mn-ea"/>
                <a:cs typeface="+mn-cs"/>
              </a:rPr>
              <a:t>, </a:t>
            </a:r>
            <a:r>
              <a:rPr lang="en-GB" sz="1200" kern="1200" dirty="0" err="1">
                <a:solidFill>
                  <a:schemeClr val="tx1"/>
                </a:solidFill>
                <a:effectLst/>
                <a:latin typeface="+mn-lt"/>
                <a:ea typeface="+mn-ea"/>
                <a:cs typeface="+mn-cs"/>
              </a:rPr>
              <a:t>f</a:t>
            </a:r>
            <a:r>
              <a:rPr lang="en-GB" sz="1200" b="1" kern="1200" dirty="0" err="1">
                <a:solidFill>
                  <a:schemeClr val="tx1"/>
                </a:solidFill>
                <a:effectLst/>
                <a:latin typeface="+mn-lt"/>
                <a:ea typeface="+mn-ea"/>
                <a:cs typeface="+mn-cs"/>
              </a:rPr>
              <a:t>ue</a:t>
            </a:r>
            <a:r>
              <a:rPr lang="en-GB" sz="1200" kern="1200" dirty="0">
                <a:solidFill>
                  <a:schemeClr val="tx1"/>
                </a:solidFill>
                <a:effectLst/>
                <a:latin typeface="+mn-lt"/>
                <a:ea typeface="+mn-ea"/>
                <a:cs typeface="+mn-cs"/>
              </a:rPr>
              <a:t>, academ</a:t>
            </a:r>
            <a:r>
              <a:rPr lang="en-GB" sz="1200" b="1" kern="1200" dirty="0">
                <a:solidFill>
                  <a:schemeClr val="tx1"/>
                </a:solidFill>
                <a:effectLst/>
                <a:latin typeface="+mn-lt"/>
                <a:ea typeface="+mn-ea"/>
                <a:cs typeface="+mn-cs"/>
              </a:rPr>
              <a:t>ia</a:t>
            </a:r>
            <a:r>
              <a:rPr lang="en-GB" sz="1200" kern="1200" dirty="0">
                <a:solidFill>
                  <a:schemeClr val="tx1"/>
                </a:solidFill>
                <a:effectLst/>
                <a:latin typeface="+mn-lt"/>
                <a:ea typeface="+mn-ea"/>
                <a:cs typeface="+mn-cs"/>
              </a:rPr>
              <a:t>, </a:t>
            </a:r>
            <a:r>
              <a:rPr lang="en-GB" sz="1200" kern="1200" dirty="0" err="1">
                <a:solidFill>
                  <a:schemeClr val="tx1"/>
                </a:solidFill>
                <a:effectLst/>
                <a:latin typeface="+mn-lt"/>
                <a:ea typeface="+mn-ea"/>
                <a:cs typeface="+mn-cs"/>
              </a:rPr>
              <a:t>t</a:t>
            </a:r>
            <a:r>
              <a:rPr lang="en-GB" sz="1200" b="1" kern="1200" dirty="0" err="1">
                <a:solidFill>
                  <a:schemeClr val="tx1"/>
                </a:solidFill>
                <a:effectLst/>
                <a:latin typeface="+mn-lt"/>
                <a:ea typeface="+mn-ea"/>
                <a:cs typeface="+mn-cs"/>
              </a:rPr>
              <a:t>ie</a:t>
            </a:r>
            <a:r>
              <a:rPr lang="en-GB" sz="1200" kern="1200" dirty="0" err="1">
                <a:solidFill>
                  <a:schemeClr val="tx1"/>
                </a:solidFill>
                <a:effectLst/>
                <a:latin typeface="+mn-lt"/>
                <a:ea typeface="+mn-ea"/>
                <a:cs typeface="+mn-cs"/>
              </a:rPr>
              <a:t>mpo</a:t>
            </a:r>
            <a:r>
              <a:rPr lang="en-GB" sz="1200" kern="1200" dirty="0">
                <a:solidFill>
                  <a:schemeClr val="tx1"/>
                </a:solidFill>
                <a:effectLst/>
                <a:latin typeface="+mn-lt"/>
                <a:ea typeface="+mn-ea"/>
                <a:cs typeface="+mn-cs"/>
              </a:rPr>
              <a:t>... Students can be reminded of this in order to improve their pronunciation.</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lang="en-GB"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mn-lt"/>
                <a:ea typeface="+mn-ea"/>
                <a:cs typeface="+mn-cs"/>
              </a:rPr>
              <a:t>Frequency of unknown vocabulary:</a:t>
            </a:r>
          </a:p>
          <a:p>
            <a:pPr marL="0" indent="0">
              <a:buNone/>
            </a:pPr>
            <a:r>
              <a:rPr lang="es-GB" b="0" dirty="0"/>
              <a:t>recordar [211]; Marte [&gt;5000]; </a:t>
            </a:r>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5A7CE6-FC2E-5844-8E3C-E71D91EF3FB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6709455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a:t>Creative writing exercise</a:t>
            </a:r>
          </a:p>
          <a:p>
            <a:endParaRPr lang="en-US" b="1" dirty="0"/>
          </a:p>
          <a:p>
            <a:r>
              <a:rPr lang="en-US" b="1" dirty="0"/>
              <a:t>Timing: </a:t>
            </a:r>
            <a:r>
              <a:rPr lang="en-US" b="0" dirty="0"/>
              <a:t>10 minutes (to start the task, which can then be continued for homework)</a:t>
            </a:r>
          </a:p>
          <a:p>
            <a:endParaRPr lang="en-US" b="1" dirty="0"/>
          </a:p>
          <a:p>
            <a:r>
              <a:rPr lang="en-US" b="1" dirty="0"/>
              <a:t>Aim:</a:t>
            </a:r>
            <a:r>
              <a:rPr lang="en-US" b="0" dirty="0"/>
              <a:t> creative</a:t>
            </a:r>
            <a:r>
              <a:rPr lang="en-US" b="1" dirty="0"/>
              <a:t> </a:t>
            </a:r>
            <a:r>
              <a:rPr lang="en-US" b="0" dirty="0"/>
              <a:t>writing</a:t>
            </a:r>
            <a:r>
              <a:rPr lang="en-US" b="0" baseline="0" dirty="0"/>
              <a:t> activity to </a:t>
            </a:r>
            <a:r>
              <a:rPr lang="en-US" b="0" baseline="0" dirty="0" err="1"/>
              <a:t>practise</a:t>
            </a:r>
            <a:r>
              <a:rPr lang="en-US" b="0" baseline="0" dirty="0"/>
              <a:t> using ‘</a:t>
            </a:r>
            <a:r>
              <a:rPr lang="en-US" b="0" baseline="0" dirty="0" err="1"/>
              <a:t>fue</a:t>
            </a:r>
            <a:r>
              <a:rPr lang="en-US" b="0" baseline="0" dirty="0"/>
              <a:t>’, ‘</a:t>
            </a:r>
            <a:r>
              <a:rPr lang="en-US" b="0" baseline="0" dirty="0" err="1"/>
              <a:t>hizo</a:t>
            </a:r>
            <a:r>
              <a:rPr lang="en-US" b="0" baseline="0" dirty="0"/>
              <a:t>’, ‘</a:t>
            </a:r>
            <a:r>
              <a:rPr lang="en-US" b="0" baseline="0" dirty="0" err="1"/>
              <a:t>tuvo</a:t>
            </a:r>
            <a:r>
              <a:rPr lang="en-US" b="0" baseline="0" dirty="0"/>
              <a:t>’ and other 3</a:t>
            </a:r>
            <a:r>
              <a:rPr lang="en-US" b="0" baseline="30000" dirty="0"/>
              <a:t>rd</a:t>
            </a:r>
            <a:r>
              <a:rPr lang="en-US" b="0" baseline="0" dirty="0"/>
              <a:t> person singular verbs and encourage some research into Spanish-speaking female scientists.</a:t>
            </a:r>
            <a:endParaRPr lang="en-US" b="1" dirty="0"/>
          </a:p>
          <a:p>
            <a:endParaRPr lang="en-US" b="1" dirty="0"/>
          </a:p>
          <a:p>
            <a:r>
              <a:rPr lang="en-US" b="1" dirty="0"/>
              <a:t>Procedure:</a:t>
            </a:r>
          </a:p>
          <a:p>
            <a:r>
              <a:rPr lang="en-US" b="0" dirty="0"/>
              <a:t>1. Teachers can set up the creative writing</a:t>
            </a:r>
            <a:r>
              <a:rPr lang="en-US" b="0" baseline="0" dirty="0"/>
              <a:t> activity by going through this slide. Teachers can either ask students to select from the names on this slide or encourage students to find other Spanish speaking female scientists to write about.</a:t>
            </a:r>
            <a:endParaRPr lang="en-US" b="0" dirty="0"/>
          </a:p>
          <a:p>
            <a:r>
              <a:rPr lang="en-US" b="0" dirty="0"/>
              <a:t>2. It is worth going through the suggested</a:t>
            </a:r>
            <a:r>
              <a:rPr lang="en-US" b="0" baseline="0" dirty="0"/>
              <a:t> verbs and time phrases provided on this slide and suggesting students model their writing by using verbs from this list. This will avoid the chance of students using verbs with irregular </a:t>
            </a:r>
            <a:r>
              <a:rPr lang="en-US" b="0" baseline="0" dirty="0" err="1"/>
              <a:t>preterite</a:t>
            </a:r>
            <a:r>
              <a:rPr lang="en-US" b="0" baseline="0" dirty="0"/>
              <a:t> endings.</a:t>
            </a:r>
          </a:p>
          <a:p>
            <a:endParaRPr lang="en-US" b="0" baseline="0" dirty="0"/>
          </a:p>
          <a:p>
            <a:r>
              <a:rPr lang="en-US" b="0" baseline="0" dirty="0"/>
              <a:t>Photos taken from Wikipedia.org.</a:t>
            </a:r>
            <a:endParaRPr lang="en-US" b="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843D9-4757-4631-B0CD-BAA271821D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84188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12 minutes [1/2, version</a:t>
            </a:r>
            <a:r>
              <a:rPr lang="en-US" b="1" baseline="0" dirty="0"/>
              <a:t> 1</a:t>
            </a:r>
            <a:r>
              <a:rPr lang="en-US" b="1" dirty="0"/>
              <a:t>]</a:t>
            </a:r>
          </a:p>
          <a:p>
            <a:endParaRPr lang="en-US" b="1"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NB1: </a:t>
            </a:r>
            <a:r>
              <a:rPr lang="en-US" b="0" dirty="0"/>
              <a:t>This</a:t>
            </a:r>
            <a:r>
              <a:rPr lang="en-US" b="0" baseline="0" dirty="0"/>
              <a:t> text is a simplified version of an authentic interview. As a result, the text contains a number of cognates which students have not yet learned. Written summaries of the relevant verb phrases for which students must listen are therefore provided in the infinitive.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baseline="0" dirty="0"/>
              <a:t>The full interview can be found here: </a:t>
            </a:r>
            <a:r>
              <a:rPr lang="en-GB" sz="1200" kern="1200" dirty="0">
                <a:solidFill>
                  <a:schemeClr val="tx1"/>
                </a:solidFill>
                <a:effectLst/>
                <a:latin typeface="Century Gothic" panose="020B0502020202020204" pitchFamily="34" charset="0"/>
                <a:ea typeface="+mn-ea"/>
                <a:cs typeface="+mn-cs"/>
              </a:rPr>
              <a:t>https://www.facebook.com/watch/?v=541816656300248&amp;extid=1cBnzrXfqazFpLMJ</a:t>
            </a:r>
            <a:endParaRPr lang="en-US" b="1" dirty="0"/>
          </a:p>
          <a:p>
            <a:r>
              <a:rPr lang="en-US" b="1" dirty="0"/>
              <a:t>NB2</a:t>
            </a:r>
            <a:r>
              <a:rPr lang="en-US" b="0" dirty="0"/>
              <a:t>: A more challenging version of this activity,</a:t>
            </a:r>
            <a:r>
              <a:rPr lang="en-US" b="0" baseline="0" dirty="0"/>
              <a:t> in</a:t>
            </a:r>
            <a:r>
              <a:rPr lang="en-US" b="0" dirty="0"/>
              <a:t> which</a:t>
            </a:r>
            <a:r>
              <a:rPr lang="en-US" b="0" baseline="0" dirty="0"/>
              <a:t> </a:t>
            </a:r>
            <a:r>
              <a:rPr lang="en-US" b="0" dirty="0"/>
              <a:t>the auxiliary verb is obscured, may be found on the next slide.</a:t>
            </a:r>
            <a:endParaRPr lang="en-US" b="1" dirty="0"/>
          </a:p>
          <a:p>
            <a:endParaRPr lang="en-US" b="1" dirty="0"/>
          </a:p>
          <a:p>
            <a:r>
              <a:rPr lang="en-US" b="1" dirty="0"/>
              <a:t>Aims: </a:t>
            </a:r>
            <a:r>
              <a:rPr lang="en-US" b="0" dirty="0"/>
              <a:t>Aural</a:t>
            </a:r>
            <a:r>
              <a:rPr lang="en-US" b="0" baseline="0" dirty="0"/>
              <a:t> recognition of perfect and imperfect verb forms and connecting these with time phrases and meaning </a:t>
            </a:r>
            <a:r>
              <a:rPr lang="en-GB" b="0" dirty="0"/>
              <a:t>(specific vs habitual actions in the past); cultural awareness: regional</a:t>
            </a:r>
            <a:r>
              <a:rPr lang="en-GB" b="0" baseline="0" dirty="0"/>
              <a:t> </a:t>
            </a:r>
            <a:r>
              <a:rPr lang="en-GB" b="0" dirty="0"/>
              <a:t>accents; listening comprehension.</a:t>
            </a:r>
            <a:endParaRPr lang="en-US" b="1" dirty="0"/>
          </a:p>
          <a:p>
            <a:endParaRPr lang="en-US" b="1" dirty="0"/>
          </a:p>
          <a:p>
            <a:r>
              <a:rPr lang="en-US" b="1" dirty="0"/>
              <a:t>Procedure:</a:t>
            </a:r>
          </a:p>
          <a:p>
            <a:r>
              <a:rPr lang="en-US" b="0" dirty="0"/>
              <a:t>1. Check students understand the background information and task instructions. Check the cognates in the right-hand</a:t>
            </a:r>
            <a:r>
              <a:rPr lang="en-US" b="0" baseline="0" dirty="0"/>
              <a:t> column are </a:t>
            </a:r>
            <a:r>
              <a:rPr lang="en-US" b="0" dirty="0"/>
              <a:t>understood. Check students understand the</a:t>
            </a:r>
            <a:r>
              <a:rPr lang="en-US" b="0" baseline="0" dirty="0"/>
              <a:t> time phrases, and </a:t>
            </a:r>
            <a:r>
              <a:rPr lang="en-US" b="0" dirty="0"/>
              <a:t>recognise</a:t>
            </a:r>
            <a:r>
              <a:rPr lang="en-US" b="0" baseline="0" dirty="0"/>
              <a:t> which is likely to go with a habitual action, and which with a one-off event.</a:t>
            </a:r>
            <a:endParaRPr lang="en-US" b="0" dirty="0"/>
          </a:p>
          <a:p>
            <a:r>
              <a:rPr lang="en-US" b="0" dirty="0"/>
              <a:t>2. Tell students they are going to hear the text read in a Canadian accent.</a:t>
            </a:r>
          </a:p>
          <a:p>
            <a:r>
              <a:rPr lang="en-US" b="0" dirty="0"/>
              <a:t>3. Click on a number to hear the</a:t>
            </a:r>
            <a:r>
              <a:rPr lang="en-US" b="0" baseline="0" dirty="0"/>
              <a:t> sentence without the time phrase. </a:t>
            </a:r>
            <a:r>
              <a:rPr lang="en-US" b="1" dirty="0"/>
              <a:t>NB: As this is the first time students have heard a longer text in Q</a:t>
            </a:r>
            <a:r>
              <a:rPr lang="fr-FR" b="1" i="0" dirty="0">
                <a:solidFill>
                  <a:srgbClr val="5F6368"/>
                </a:solidFill>
                <a:effectLst/>
                <a:latin typeface="arial" panose="020B0604020202020204" pitchFamily="34" charset="0"/>
              </a:rPr>
              <a:t>uébécois, they may need to hear the recordings more often than usual. </a:t>
            </a:r>
            <a:r>
              <a:rPr lang="fr-FR" b="0" i="0" dirty="0">
                <a:solidFill>
                  <a:srgbClr val="5F6368"/>
                </a:solidFill>
                <a:effectLst/>
                <a:latin typeface="arial" panose="020B0604020202020204" pitchFamily="34" charset="0"/>
              </a:rPr>
              <a:t>Student</a:t>
            </a:r>
            <a:r>
              <a:rPr lang="fr-FR" b="0" i="0" baseline="0" dirty="0">
                <a:solidFill>
                  <a:srgbClr val="5F6368"/>
                </a:solidFill>
                <a:effectLst/>
                <a:latin typeface="arial" panose="020B0604020202020204" pitchFamily="34" charset="0"/>
              </a:rPr>
              <a:t> write down the form of the verb they hear (in either </a:t>
            </a:r>
            <a:r>
              <a:rPr lang="fr-FR" b="0" i="1" baseline="0" dirty="0">
                <a:solidFill>
                  <a:srgbClr val="5F6368"/>
                </a:solidFill>
                <a:effectLst/>
                <a:latin typeface="arial" panose="020B0604020202020204" pitchFamily="34" charset="0"/>
              </a:rPr>
              <a:t>passé composé </a:t>
            </a:r>
            <a:r>
              <a:rPr lang="fr-FR" b="0" i="0" baseline="0" dirty="0">
                <a:solidFill>
                  <a:srgbClr val="5F6368"/>
                </a:solidFill>
                <a:effectLst/>
                <a:latin typeface="arial" panose="020B0604020202020204" pitchFamily="34" charset="0"/>
              </a:rPr>
              <a:t>or </a:t>
            </a:r>
            <a:r>
              <a:rPr lang="fr-FR" b="0" i="1" baseline="0" dirty="0">
                <a:solidFill>
                  <a:srgbClr val="5F6368"/>
                </a:solidFill>
                <a:effectLst/>
                <a:latin typeface="arial" panose="020B0604020202020204" pitchFamily="34" charset="0"/>
              </a:rPr>
              <a:t>imparfait</a:t>
            </a:r>
            <a:r>
              <a:rPr lang="fr-FR" b="0" i="0" baseline="0" dirty="0">
                <a:solidFill>
                  <a:srgbClr val="5F6368"/>
                </a:solidFill>
                <a:effectLst/>
                <a:latin typeface="arial" panose="020B0604020202020204" pitchFamily="34" charset="0"/>
              </a:rPr>
              <a:t>).</a:t>
            </a:r>
            <a:endParaRPr lang="fr-FR" b="1" i="0" dirty="0">
              <a:solidFill>
                <a:srgbClr val="5F6368"/>
              </a:solidFill>
              <a:effectLst/>
              <a:latin typeface="arial" panose="020B0604020202020204" pitchFamily="34" charset="0"/>
            </a:endParaRPr>
          </a:p>
          <a:p>
            <a:r>
              <a:rPr lang="en-US" b="0" dirty="0"/>
              <a:t>4.</a:t>
            </a:r>
            <a:r>
              <a:rPr lang="en-US" b="0" baseline="0" dirty="0"/>
              <a:t> </a:t>
            </a:r>
            <a:r>
              <a:rPr lang="en-US" b="0" dirty="0"/>
              <a:t>Give students a few seconds to decide, based on their answer, which time phrase must complete the sentence before moving on to the next example. Alternatively,</a:t>
            </a:r>
            <a:r>
              <a:rPr lang="en-US" b="0" baseline="0" dirty="0"/>
              <a:t> you may wish to carry out and correct the listening part of the task first, before asking students to choose the time phrase as reading comprehension. This option may be more suitable for lower levels</a:t>
            </a:r>
            <a:endParaRPr lang="en-US" b="0" dirty="0"/>
          </a:p>
          <a:p>
            <a:r>
              <a:rPr lang="en-US" b="0" dirty="0"/>
              <a:t>5.</a:t>
            </a:r>
            <a:r>
              <a:rPr lang="en-US" b="0" baseline="0" dirty="0"/>
              <a:t> </a:t>
            </a:r>
            <a:r>
              <a:rPr lang="en-US" b="0" dirty="0"/>
              <a:t>Answers appear on clicks. For</a:t>
            </a:r>
            <a:r>
              <a:rPr lang="en-US" b="0" baseline="0" dirty="0"/>
              <a:t> each example, t</a:t>
            </a:r>
            <a:r>
              <a:rPr lang="en-US" b="0" dirty="0"/>
              <a:t>he verb form appears first, followed by the time phrase.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6. Move to slide 39 for the dictogloss part of the activity.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dirty="0"/>
          </a:p>
          <a:p>
            <a:r>
              <a:rPr lang="en-US" b="1" dirty="0"/>
              <a:t>Transcript:</a:t>
            </a:r>
          </a:p>
          <a:p>
            <a:r>
              <a:rPr lang="en-US" b="0" dirty="0"/>
              <a:t>1. [Avant la gloire], </a:t>
            </a:r>
            <a:r>
              <a:rPr lang="en-US" sz="1200" dirty="0">
                <a:solidFill>
                  <a:srgbClr val="4472C4">
                    <a:lumMod val="50000"/>
                  </a:srgbClr>
                </a:solidFill>
                <a:latin typeface="Century Gothic" panose="020F0302020204030204"/>
              </a:rPr>
              <a:t>Jean-François Guèvremont travaillait comme directeur pour </a:t>
            </a:r>
            <a:r>
              <a:rPr lang="fr-FR" sz="1200" dirty="0">
                <a:solidFill>
                  <a:schemeClr val="accent1">
                    <a:lumMod val="50000"/>
                  </a:schemeClr>
                </a:solidFill>
              </a:rPr>
              <a:t>Fierté Montréal, un festival annuel </a:t>
            </a:r>
            <a:r>
              <a:rPr lang="fr-FR" b="0" i="0" dirty="0">
                <a:solidFill>
                  <a:srgbClr val="202122"/>
                </a:solidFill>
                <a:effectLst/>
                <a:latin typeface="Arial" panose="020B0604020202020204" pitchFamily="34" charset="0"/>
              </a:rPr>
              <a:t>québécois qui célébrer la diversité sexuelle et de genre.</a:t>
            </a:r>
            <a:endParaRPr lang="en-US"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2. [Un jour], </a:t>
            </a:r>
            <a:r>
              <a:rPr lang="fr-FR" b="0" i="0" dirty="0">
                <a:solidFill>
                  <a:srgbClr val="4D5156"/>
                </a:solidFill>
                <a:effectLst/>
                <a:latin typeface="arial" panose="020B0604020202020204" pitchFamily="34" charset="0"/>
              </a:rPr>
              <a:t>son </a:t>
            </a:r>
            <a:r>
              <a:rPr lang="fr-FR" b="0" i="0" dirty="0">
                <a:solidFill>
                  <a:srgbClr val="5F6368"/>
                </a:solidFill>
                <a:effectLst/>
                <a:latin typeface="arial" panose="020B0604020202020204" pitchFamily="34" charset="0"/>
              </a:rPr>
              <a:t>ami a </a:t>
            </a:r>
            <a:r>
              <a:rPr lang="fr-FR" sz="1200" b="0" i="0" kern="1200" dirty="0">
                <a:solidFill>
                  <a:schemeClr val="accent1">
                    <a:lumMod val="50000"/>
                  </a:schemeClr>
                </a:solidFill>
                <a:effectLst/>
                <a:latin typeface="+mn-lt"/>
                <a:ea typeface="+mn-ea"/>
                <a:cs typeface="+mn-cs"/>
              </a:rPr>
              <a:t>téléphoné pour dire : « tu es super expressif, tu dois absolument faire de la drag ! » et Rita Baga est n</a:t>
            </a:r>
            <a:r>
              <a:rPr lang="fr-FR" sz="1200" b="0" noProof="0" dirty="0">
                <a:solidFill>
                  <a:schemeClr val="accent1">
                    <a:lumMod val="50000"/>
                  </a:schemeClr>
                </a:solidFill>
              </a:rPr>
              <a:t>ée.</a:t>
            </a:r>
            <a:endParaRPr lang="fr-FR" sz="1200" b="0" i="0" kern="1200" dirty="0">
              <a:solidFill>
                <a:schemeClr val="accent1">
                  <a:lumMod val="50000"/>
                </a:schemeClr>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3. </a:t>
            </a:r>
            <a:r>
              <a:rPr lang="fr-FR" sz="1200" b="0" dirty="0">
                <a:solidFill>
                  <a:schemeClr val="accent1">
                    <a:lumMod val="50000"/>
                  </a:schemeClr>
                </a:solidFill>
              </a:rPr>
              <a:t>[A</a:t>
            </a:r>
            <a:r>
              <a:rPr lang="fr-FR" sz="1200" dirty="0">
                <a:solidFill>
                  <a:schemeClr val="accent1">
                    <a:lumMod val="50000"/>
                  </a:schemeClr>
                </a:solidFill>
              </a:rPr>
              <a:t>u cours de l'été 2020], </a:t>
            </a:r>
            <a:r>
              <a:rPr lang="en-US" b="0" dirty="0"/>
              <a:t>Rita Baga a </a:t>
            </a:r>
            <a:r>
              <a:rPr lang="en-GB" sz="1200" b="0" dirty="0">
                <a:solidFill>
                  <a:schemeClr val="accent1">
                    <a:lumMod val="50000"/>
                  </a:schemeClr>
                </a:solidFill>
              </a:rPr>
              <a:t>particip</a:t>
            </a:r>
            <a:r>
              <a:rPr lang="en-GB" sz="1200" dirty="0">
                <a:solidFill>
                  <a:schemeClr val="accent1">
                    <a:lumMod val="50000"/>
                  </a:schemeClr>
                </a:solidFill>
              </a:rPr>
              <a:t>é à l’émission de </a:t>
            </a:r>
            <a:r>
              <a:rPr lang="fr-FR" sz="1200" noProof="0" dirty="0">
                <a:solidFill>
                  <a:schemeClr val="accent1">
                    <a:lumMod val="50000"/>
                  </a:schemeClr>
                </a:solidFill>
              </a:rPr>
              <a:t>télévision </a:t>
            </a:r>
            <a:r>
              <a:rPr lang="en-GB" sz="1200" dirty="0">
                <a:solidFill>
                  <a:schemeClr val="accent1">
                    <a:lumMod val="50000"/>
                  </a:schemeClr>
                </a:solidFill>
              </a:rPr>
              <a:t>“Canada’s Drag Race”.</a:t>
            </a:r>
            <a:endParaRPr lang="fr-FR" sz="1200" dirty="0">
              <a:solidFill>
                <a:schemeClr val="accent1">
                  <a:lumMod val="50000"/>
                </a:schemeClr>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4. [Chaque semaine], elle </a:t>
            </a:r>
            <a:r>
              <a:rPr lang="fr-FR" sz="1200" b="0" noProof="0" dirty="0">
                <a:solidFill>
                  <a:schemeClr val="accent1">
                    <a:lumMod val="50000"/>
                  </a:schemeClr>
                </a:solidFill>
              </a:rPr>
              <a:t>créait des “looks” et complétait des défis.</a:t>
            </a:r>
            <a:endParaRPr lang="en-US"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5. [</a:t>
            </a:r>
            <a:r>
              <a:rPr lang="en-GB" sz="1200" b="0" dirty="0">
                <a:solidFill>
                  <a:schemeClr val="accent1">
                    <a:lumMod val="50000"/>
                  </a:schemeClr>
                </a:solidFill>
              </a:rPr>
              <a:t>L</a:t>
            </a:r>
            <a:r>
              <a:rPr lang="en-GB" sz="1200" dirty="0">
                <a:solidFill>
                  <a:schemeClr val="accent1">
                    <a:lumMod val="50000"/>
                  </a:schemeClr>
                </a:solidFill>
              </a:rPr>
              <a:t>e 3. septembre 2020], elle a gagn</a:t>
            </a:r>
            <a:r>
              <a:rPr lang="fr-FR" sz="1200" noProof="0" dirty="0">
                <a:solidFill>
                  <a:schemeClr val="accent1">
                    <a:lumMod val="50000"/>
                  </a:schemeClr>
                </a:solidFill>
              </a:rPr>
              <a:t>é </a:t>
            </a:r>
            <a:r>
              <a:rPr lang="fr-FR" sz="1200" b="0" dirty="0">
                <a:solidFill>
                  <a:schemeClr val="accent1">
                    <a:lumMod val="50000"/>
                  </a:schemeClr>
                </a:solidFill>
              </a:rPr>
              <a:t>la deuxième place. Rita Baga </a:t>
            </a:r>
            <a:r>
              <a:rPr lang="en-GB" sz="1200" b="0" dirty="0">
                <a:solidFill>
                  <a:schemeClr val="accent1">
                    <a:lumMod val="50000"/>
                  </a:schemeClr>
                </a:solidFill>
              </a:rPr>
              <a:t>est la </a:t>
            </a:r>
            <a:r>
              <a:rPr lang="fr-FR" sz="1200" b="0" i="0" dirty="0">
                <a:solidFill>
                  <a:srgbClr val="5F6368"/>
                </a:solidFill>
                <a:effectLst/>
                <a:latin typeface="arial" panose="020B0604020202020204" pitchFamily="34" charset="0"/>
              </a:rPr>
              <a:t>p</a:t>
            </a:r>
            <a:r>
              <a:rPr lang="fr-FR" b="0" i="0" dirty="0">
                <a:solidFill>
                  <a:srgbClr val="5F6368"/>
                </a:solidFill>
                <a:effectLst/>
                <a:latin typeface="arial" panose="020B0604020202020204" pitchFamily="34" charset="0"/>
              </a:rPr>
              <a:t>remière drag francophone </a:t>
            </a:r>
            <a:r>
              <a:rPr lang="en-GB" sz="1200" dirty="0">
                <a:solidFill>
                  <a:schemeClr val="accent1">
                    <a:lumMod val="50000"/>
                  </a:schemeClr>
                </a:solidFill>
              </a:rPr>
              <a:t>à</a:t>
            </a:r>
            <a:r>
              <a:rPr lang="fr-FR" b="0" i="0" dirty="0">
                <a:solidFill>
                  <a:srgbClr val="5F6368"/>
                </a:solidFill>
                <a:effectLst/>
                <a:latin typeface="arial" panose="020B0604020202020204" pitchFamily="34" charset="0"/>
              </a:rPr>
              <a:t> devenir finaliste du concours.</a:t>
            </a:r>
            <a:endParaRPr lang="en-US" b="0" dirty="0"/>
          </a:p>
          <a:p>
            <a:endParaRPr lang="en-US"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Word frequency of cognates used (1 is the most frequent word in French): </a:t>
            </a:r>
            <a:br>
              <a:rPr lang="en-GB" baseline="0" dirty="0"/>
            </a:br>
            <a:r>
              <a:rPr lang="en-GB" baseline="0" dirty="0"/>
              <a:t>drag [&gt;5000], [3858], </a:t>
            </a:r>
            <a:r>
              <a:rPr lang="en-GB" sz="1200" b="0" dirty="0">
                <a:solidFill>
                  <a:schemeClr val="bg1"/>
                </a:solidFill>
              </a:rPr>
              <a:t>montréalaise [&gt;5000], </a:t>
            </a:r>
            <a:r>
              <a:rPr lang="en-GB" baseline="0" dirty="0"/>
              <a:t>alter </a:t>
            </a:r>
            <a:r>
              <a:rPr lang="en-US" sz="1200" dirty="0">
                <a:solidFill>
                  <a:srgbClr val="4472C4">
                    <a:lumMod val="50000"/>
                  </a:srgbClr>
                </a:solidFill>
                <a:latin typeface="Century Gothic" panose="020F0302020204030204"/>
              </a:rPr>
              <a:t>égo [&gt;5000], </a:t>
            </a:r>
            <a:r>
              <a:rPr lang="en-GB" baseline="0" dirty="0"/>
              <a:t>gloire [3287], super [2993], expressif [&gt;5000], finaliste [&gt;5000], accent [1694]</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Londsale,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Century Gothic" panose="020B0502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Word frequency of unknown words used (1 is the most frequent word in French): </a:t>
            </a:r>
            <a:br>
              <a:rPr lang="en-GB" baseline="0" dirty="0"/>
            </a:br>
            <a:r>
              <a:rPr lang="en-GB" baseline="0" dirty="0"/>
              <a:t>gloire [3287]</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Londsale,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Century Gothic" panose="020B0502020202020204" pitchFamily="34" charset="0"/>
              <a:ea typeface="+mn-ea"/>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202697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10 minutes [1/3]</a:t>
            </a:r>
          </a:p>
          <a:p>
            <a:endParaRPr lang="en-US" b="1" dirty="0"/>
          </a:p>
          <a:p>
            <a:r>
              <a:rPr lang="en-US" b="1" dirty="0"/>
              <a:t>Aim: </a:t>
            </a:r>
            <a:r>
              <a:rPr lang="en-US" b="0" dirty="0"/>
              <a:t>Written recognition of the present, imperfect</a:t>
            </a:r>
            <a:r>
              <a:rPr lang="en-US" b="0" baseline="0" dirty="0"/>
              <a:t> and perfect tenses and connecting these with meaning (ongoing events, regular past events, one-off or completed past events); reading comprehension; connecting the imperfect and perfect tenses with general and specific time phrases.</a:t>
            </a:r>
            <a:endParaRPr lang="en-US" b="1" dirty="0"/>
          </a:p>
          <a:p>
            <a:endParaRPr lang="en-US" b="1" dirty="0"/>
          </a:p>
          <a:p>
            <a:r>
              <a:rPr lang="en-US" b="1" dirty="0"/>
              <a:t>Procedure:</a:t>
            </a:r>
          </a:p>
          <a:p>
            <a:r>
              <a:rPr lang="en-US" b="0" dirty="0"/>
              <a:t>1. Students read the text and circle all the verbs they</a:t>
            </a:r>
            <a:r>
              <a:rPr lang="en-US" b="0" baseline="0" dirty="0"/>
              <a:t> spot.</a:t>
            </a:r>
            <a:endParaRPr lang="en-US" b="0" dirty="0"/>
          </a:p>
          <a:p>
            <a:r>
              <a:rPr lang="en-US" b="0" dirty="0"/>
              <a:t>2. Click to reveal the solution. Clarify the three different types of tense represented in the passage, and the meaning of the verbs.</a:t>
            </a:r>
          </a:p>
          <a:p>
            <a:r>
              <a:rPr lang="en-US" b="0" dirty="0"/>
              <a:t>3. Click to reveal the</a:t>
            </a:r>
            <a:r>
              <a:rPr lang="en-US" b="0" baseline="0" dirty="0"/>
              <a:t> second task. Students make notes under the three headings in English.</a:t>
            </a:r>
            <a:endParaRPr lang="en-US" b="0" dirty="0"/>
          </a:p>
          <a:p>
            <a:r>
              <a:rPr lang="en-US" b="0" dirty="0"/>
              <a:t>4. Click to reveal the note on pronoun change and past participle agreement. </a:t>
            </a:r>
          </a:p>
          <a:p>
            <a:r>
              <a:rPr lang="en-US" b="0" dirty="0"/>
              <a:t>5.</a:t>
            </a:r>
            <a:r>
              <a:rPr lang="en-US" b="0" baseline="0" dirty="0"/>
              <a:t> </a:t>
            </a:r>
            <a:r>
              <a:rPr lang="en-US" b="0" dirty="0"/>
              <a:t>Move</a:t>
            </a:r>
            <a:r>
              <a:rPr lang="en-US" b="0" baseline="0" dirty="0"/>
              <a:t> to the next slide and reveal the answers to the comprehension part on clicks.</a:t>
            </a:r>
            <a:endParaRPr lang="en-US" b="0" dirty="0"/>
          </a:p>
          <a:p>
            <a:r>
              <a:rPr lang="en-US" b="0" dirty="0"/>
              <a:t>6. Proceed to the final slide in the set and draw</a:t>
            </a:r>
            <a:r>
              <a:rPr lang="en-US" b="0" baseline="0" dirty="0"/>
              <a:t> attention to the times phrases and the tenses with which they appear. On clicks, notes appear to walk students through the</a:t>
            </a:r>
            <a:endParaRPr lang="en-US" b="0" dirty="0"/>
          </a:p>
          <a:p>
            <a:endParaRPr lang="en-US"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Word frequency of unknown words used (1 is the most frequent word in French): </a:t>
            </a:r>
            <a:br>
              <a:rPr lang="en-GB" baseline="0" dirty="0"/>
            </a:br>
            <a:r>
              <a:rPr lang="en-GB" baseline="0" dirty="0"/>
              <a:t>démarrer [2851]</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Londsale,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Word frequency of (near) cognates used (1 is the most frequent word in French): </a:t>
            </a:r>
            <a:br>
              <a:rPr lang="en-GB" baseline="0" dirty="0"/>
            </a:br>
            <a:r>
              <a:rPr lang="en-GB" sz="1200" b="0" i="0" kern="1200" dirty="0">
                <a:solidFill>
                  <a:schemeClr val="tx1"/>
                </a:solidFill>
                <a:effectLst/>
                <a:latin typeface="+mn-lt"/>
                <a:ea typeface="+mn-ea"/>
                <a:cs typeface="+mn-cs"/>
              </a:rPr>
              <a:t>presenter [209], hôtesse</a:t>
            </a:r>
            <a:r>
              <a:rPr lang="en-GB" sz="1200" b="0" i="0" kern="1200" baseline="0" dirty="0">
                <a:solidFill>
                  <a:schemeClr val="tx1"/>
                </a:solidFill>
                <a:effectLst/>
                <a:latin typeface="+mn-lt"/>
                <a:ea typeface="+mn-ea"/>
                <a:cs typeface="+mn-cs"/>
              </a:rPr>
              <a:t> </a:t>
            </a:r>
            <a:r>
              <a:rPr lang="en-GB" sz="1200" b="0" i="0" kern="1200" dirty="0">
                <a:solidFill>
                  <a:schemeClr val="tx1"/>
                </a:solidFill>
                <a:effectLst/>
                <a:latin typeface="+mn-lt"/>
                <a:ea typeface="+mn-ea"/>
                <a:cs typeface="+mn-cs"/>
              </a:rPr>
              <a:t>(hôte)</a:t>
            </a:r>
            <a:r>
              <a:rPr lang="en-GB" sz="1200" b="0" i="0" kern="1200" baseline="0" dirty="0">
                <a:solidFill>
                  <a:schemeClr val="tx1"/>
                </a:solidFill>
                <a:effectLst/>
                <a:latin typeface="+mn-lt"/>
                <a:ea typeface="+mn-ea"/>
                <a:cs typeface="+mn-cs"/>
              </a:rPr>
              <a:t> [3780], </a:t>
            </a:r>
            <a:r>
              <a:rPr lang="en-GB" sz="1200" b="0" i="0" kern="1200" dirty="0">
                <a:solidFill>
                  <a:schemeClr val="tx1"/>
                </a:solidFill>
                <a:effectLst/>
                <a:latin typeface="+mn-lt"/>
                <a:ea typeface="+mn-ea"/>
                <a:cs typeface="+mn-cs"/>
              </a:rPr>
              <a:t>icône [&gt;5000], montréalaise [&gt;5000], drag queen [&gt;5000], théâtre [1701], au début [n/a], danser</a:t>
            </a:r>
            <a:r>
              <a:rPr lang="en-GB" sz="1200" b="0" i="0" kern="1200" baseline="0" dirty="0">
                <a:solidFill>
                  <a:schemeClr val="tx1"/>
                </a:solidFill>
                <a:effectLst/>
                <a:latin typeface="+mn-lt"/>
                <a:ea typeface="+mn-ea"/>
                <a:cs typeface="+mn-cs"/>
              </a:rPr>
              <a:t> [2934], bingo [&gt;5000], bar [3012], cabaret [&gt;5000], </a:t>
            </a:r>
            <a:r>
              <a:rPr lang="en-GB" sz="1200" b="0" i="0" kern="1200" dirty="0">
                <a:solidFill>
                  <a:schemeClr val="tx1"/>
                </a:solidFill>
                <a:effectLst/>
                <a:latin typeface="+mn-lt"/>
                <a:ea typeface="+mn-ea"/>
                <a:cs typeface="+mn-cs"/>
              </a:rPr>
              <a:t>article [604], magazine [2033]</a:t>
            </a:r>
            <a:endParaRPr lang="en-GB" b="0"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Londsale,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endParaRPr lang="en-US" b="1" dirty="0"/>
          </a:p>
          <a:p>
            <a:endParaRPr lang="en-US" b="1" dirty="0"/>
          </a:p>
          <a:p>
            <a:r>
              <a:rPr lang="en-US" b="1" dirty="0"/>
              <a:t>Image attribution: </a:t>
            </a:r>
          </a:p>
          <a:p>
            <a:r>
              <a:rPr lang="en-US" b="0" dirty="0"/>
              <a:t>https://commons.wikimedia.org/wiki/File:Cabaret_Mado_-_02.jpg</a:t>
            </a:r>
          </a:p>
          <a:p>
            <a:r>
              <a:rPr lang="en-US" b="0" dirty="0"/>
              <a:t>https://fr.wikipedia.org/wiki/Mado_Lamotte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22226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[2/3]</a:t>
            </a:r>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1954732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[3/3]</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91772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12 minutes [1/2, version</a:t>
            </a:r>
            <a:r>
              <a:rPr lang="en-US" b="1" baseline="0" dirty="0"/>
              <a:t> 1</a:t>
            </a:r>
            <a:r>
              <a:rPr lang="en-US" b="1" dirty="0"/>
              <a:t>]</a:t>
            </a:r>
          </a:p>
          <a:p>
            <a:endParaRPr lang="en-US" b="1"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NB1: </a:t>
            </a:r>
            <a:r>
              <a:rPr lang="en-US" b="0" dirty="0"/>
              <a:t>This</a:t>
            </a:r>
            <a:r>
              <a:rPr lang="en-US" b="0" baseline="0" dirty="0"/>
              <a:t> text is a simplified version of an authentic interview. As a result, the text contains a number of cognates which students have not yet learned. Written summaries of the relevant verb phrases for which students must listen are therefore provided in the infinitive.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baseline="0" dirty="0"/>
              <a:t>The full interview can be found here: </a:t>
            </a:r>
            <a:r>
              <a:rPr lang="en-GB" sz="1200" kern="1200" dirty="0">
                <a:solidFill>
                  <a:schemeClr val="tx1"/>
                </a:solidFill>
                <a:effectLst/>
                <a:latin typeface="Century Gothic" panose="020B0502020202020204" pitchFamily="34" charset="0"/>
                <a:ea typeface="+mn-ea"/>
                <a:cs typeface="+mn-cs"/>
              </a:rPr>
              <a:t>https://www.facebook.com/watch/?v=541816656300248&amp;extid=1cBnzrXfqazFpLMJ</a:t>
            </a:r>
            <a:endParaRPr lang="en-US" b="1" dirty="0"/>
          </a:p>
          <a:p>
            <a:r>
              <a:rPr lang="en-US" b="1" dirty="0"/>
              <a:t>NB2</a:t>
            </a:r>
            <a:r>
              <a:rPr lang="en-US" b="0" dirty="0"/>
              <a:t>: A more challenging version of this activity,</a:t>
            </a:r>
            <a:r>
              <a:rPr lang="en-US" b="0" baseline="0" dirty="0"/>
              <a:t> in</a:t>
            </a:r>
            <a:r>
              <a:rPr lang="en-US" b="0" dirty="0"/>
              <a:t> which</a:t>
            </a:r>
            <a:r>
              <a:rPr lang="en-US" b="0" baseline="0" dirty="0"/>
              <a:t> </a:t>
            </a:r>
            <a:r>
              <a:rPr lang="en-US" b="0" dirty="0"/>
              <a:t>the auxiliary verb is obscured, may be found on the next slide.</a:t>
            </a:r>
            <a:endParaRPr lang="en-US" b="1" dirty="0"/>
          </a:p>
          <a:p>
            <a:endParaRPr lang="en-US" b="1" dirty="0"/>
          </a:p>
          <a:p>
            <a:r>
              <a:rPr lang="en-US" b="1" dirty="0"/>
              <a:t>Aims: </a:t>
            </a:r>
            <a:r>
              <a:rPr lang="en-US" b="0" dirty="0"/>
              <a:t>Aural</a:t>
            </a:r>
            <a:r>
              <a:rPr lang="en-US" b="0" baseline="0" dirty="0"/>
              <a:t> recognition of perfect and imperfect verb forms and connecting these with time phrases and meaning </a:t>
            </a:r>
            <a:r>
              <a:rPr lang="en-GB" b="0" dirty="0"/>
              <a:t>(specific vs habitual actions in the past); cultural awareness: regional</a:t>
            </a:r>
            <a:r>
              <a:rPr lang="en-GB" b="0" baseline="0" dirty="0"/>
              <a:t> </a:t>
            </a:r>
            <a:r>
              <a:rPr lang="en-GB" b="0" dirty="0"/>
              <a:t>accents; listening comprehension.</a:t>
            </a:r>
            <a:endParaRPr lang="en-US" b="1" dirty="0"/>
          </a:p>
          <a:p>
            <a:endParaRPr lang="en-US" b="1" dirty="0"/>
          </a:p>
          <a:p>
            <a:r>
              <a:rPr lang="en-US" b="1" dirty="0"/>
              <a:t>Procedure:</a:t>
            </a:r>
          </a:p>
          <a:p>
            <a:r>
              <a:rPr lang="en-US" b="0" dirty="0"/>
              <a:t>1. Check students understand the background information and task instructions. Check the cognates in the right-hand</a:t>
            </a:r>
            <a:r>
              <a:rPr lang="en-US" b="0" baseline="0" dirty="0"/>
              <a:t> column are </a:t>
            </a:r>
            <a:r>
              <a:rPr lang="en-US" b="0" dirty="0"/>
              <a:t>understood. Check students understand the</a:t>
            </a:r>
            <a:r>
              <a:rPr lang="en-US" b="0" baseline="0" dirty="0"/>
              <a:t> time phrases, and </a:t>
            </a:r>
            <a:r>
              <a:rPr lang="en-US" b="0" dirty="0"/>
              <a:t>recognise</a:t>
            </a:r>
            <a:r>
              <a:rPr lang="en-US" b="0" baseline="0" dirty="0"/>
              <a:t> which is likely to go with a habitual action, and which with a one-off event.</a:t>
            </a:r>
            <a:endParaRPr lang="en-US" b="0" dirty="0"/>
          </a:p>
          <a:p>
            <a:r>
              <a:rPr lang="en-US" b="0" dirty="0"/>
              <a:t>2. Tell students they are going to hear the text read in a Canadian accent.</a:t>
            </a:r>
          </a:p>
          <a:p>
            <a:r>
              <a:rPr lang="en-US" b="0" dirty="0"/>
              <a:t>3. Click on a number to hear the</a:t>
            </a:r>
            <a:r>
              <a:rPr lang="en-US" b="0" baseline="0" dirty="0"/>
              <a:t> sentence without the time phrase. </a:t>
            </a:r>
            <a:r>
              <a:rPr lang="en-US" b="1" dirty="0"/>
              <a:t>NB: As this is the first time students have heard a longer text in Q</a:t>
            </a:r>
            <a:r>
              <a:rPr lang="fr-FR" b="1" i="0" dirty="0">
                <a:solidFill>
                  <a:srgbClr val="5F6368"/>
                </a:solidFill>
                <a:effectLst/>
                <a:latin typeface="arial" panose="020B0604020202020204" pitchFamily="34" charset="0"/>
              </a:rPr>
              <a:t>uébécois, they may need to hear the recordings more often than usual. </a:t>
            </a:r>
            <a:r>
              <a:rPr lang="fr-FR" b="0" i="0" dirty="0">
                <a:solidFill>
                  <a:srgbClr val="5F6368"/>
                </a:solidFill>
                <a:effectLst/>
                <a:latin typeface="arial" panose="020B0604020202020204" pitchFamily="34" charset="0"/>
              </a:rPr>
              <a:t>Student</a:t>
            </a:r>
            <a:r>
              <a:rPr lang="fr-FR" b="0" i="0" baseline="0" dirty="0">
                <a:solidFill>
                  <a:srgbClr val="5F6368"/>
                </a:solidFill>
                <a:effectLst/>
                <a:latin typeface="arial" panose="020B0604020202020204" pitchFamily="34" charset="0"/>
              </a:rPr>
              <a:t> write down the form of the verb they hear (in either </a:t>
            </a:r>
            <a:r>
              <a:rPr lang="fr-FR" b="0" i="1" baseline="0" dirty="0">
                <a:solidFill>
                  <a:srgbClr val="5F6368"/>
                </a:solidFill>
                <a:effectLst/>
                <a:latin typeface="arial" panose="020B0604020202020204" pitchFamily="34" charset="0"/>
              </a:rPr>
              <a:t>passé composé </a:t>
            </a:r>
            <a:r>
              <a:rPr lang="fr-FR" b="0" i="0" baseline="0" dirty="0">
                <a:solidFill>
                  <a:srgbClr val="5F6368"/>
                </a:solidFill>
                <a:effectLst/>
                <a:latin typeface="arial" panose="020B0604020202020204" pitchFamily="34" charset="0"/>
              </a:rPr>
              <a:t>or </a:t>
            </a:r>
            <a:r>
              <a:rPr lang="fr-FR" b="0" i="1" baseline="0" dirty="0">
                <a:solidFill>
                  <a:srgbClr val="5F6368"/>
                </a:solidFill>
                <a:effectLst/>
                <a:latin typeface="arial" panose="020B0604020202020204" pitchFamily="34" charset="0"/>
              </a:rPr>
              <a:t>imparfait</a:t>
            </a:r>
            <a:r>
              <a:rPr lang="fr-FR" b="0" i="0" baseline="0" dirty="0">
                <a:solidFill>
                  <a:srgbClr val="5F6368"/>
                </a:solidFill>
                <a:effectLst/>
                <a:latin typeface="arial" panose="020B0604020202020204" pitchFamily="34" charset="0"/>
              </a:rPr>
              <a:t>).</a:t>
            </a:r>
            <a:endParaRPr lang="fr-FR" b="1" i="0" dirty="0">
              <a:solidFill>
                <a:srgbClr val="5F6368"/>
              </a:solidFill>
              <a:effectLst/>
              <a:latin typeface="arial" panose="020B0604020202020204" pitchFamily="34" charset="0"/>
            </a:endParaRPr>
          </a:p>
          <a:p>
            <a:r>
              <a:rPr lang="en-US" b="0" dirty="0"/>
              <a:t>4.</a:t>
            </a:r>
            <a:r>
              <a:rPr lang="en-US" b="0" baseline="0" dirty="0"/>
              <a:t> </a:t>
            </a:r>
            <a:r>
              <a:rPr lang="en-US" b="0" dirty="0"/>
              <a:t>Give students a few seconds to decide, based on their answer, which time phrase must complete the sentence before moving on to the next example. Alternatively,</a:t>
            </a:r>
            <a:r>
              <a:rPr lang="en-US" b="0" baseline="0" dirty="0"/>
              <a:t> you may wish to carry out and correct the listening part of the task first, before asking students to choose the time phrase as reading comprehension. This option may be more suitable for lower levels</a:t>
            </a:r>
            <a:endParaRPr lang="en-US" b="0" dirty="0"/>
          </a:p>
          <a:p>
            <a:r>
              <a:rPr lang="en-US" b="0" dirty="0"/>
              <a:t>5.</a:t>
            </a:r>
            <a:r>
              <a:rPr lang="en-US" b="0" baseline="0" dirty="0"/>
              <a:t> </a:t>
            </a:r>
            <a:r>
              <a:rPr lang="en-US" b="0" dirty="0"/>
              <a:t>Answers appear on clicks. For</a:t>
            </a:r>
            <a:r>
              <a:rPr lang="en-US" b="0" baseline="0" dirty="0"/>
              <a:t> each example, t</a:t>
            </a:r>
            <a:r>
              <a:rPr lang="en-US" b="0" dirty="0"/>
              <a:t>he verb form appears first, followed by the time phrase.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6. Move to slide 39 for the dictogloss part of the activity.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dirty="0"/>
          </a:p>
          <a:p>
            <a:r>
              <a:rPr lang="en-US" b="1" dirty="0"/>
              <a:t>Transcript:</a:t>
            </a:r>
          </a:p>
          <a:p>
            <a:r>
              <a:rPr lang="en-US" b="0" dirty="0"/>
              <a:t>1. [Avant la gloire], </a:t>
            </a:r>
            <a:r>
              <a:rPr lang="en-US" sz="1200" dirty="0">
                <a:solidFill>
                  <a:srgbClr val="4472C4">
                    <a:lumMod val="50000"/>
                  </a:srgbClr>
                </a:solidFill>
                <a:latin typeface="Century Gothic" panose="020F0302020204030204"/>
              </a:rPr>
              <a:t>Jean-François Guèvremont travaillait comme directeur pour </a:t>
            </a:r>
            <a:r>
              <a:rPr lang="fr-FR" sz="1200" dirty="0">
                <a:solidFill>
                  <a:schemeClr val="accent1">
                    <a:lumMod val="50000"/>
                  </a:schemeClr>
                </a:solidFill>
              </a:rPr>
              <a:t>Fierté Montréal, un festival annuel </a:t>
            </a:r>
            <a:r>
              <a:rPr lang="fr-FR" b="0" i="0" dirty="0">
                <a:solidFill>
                  <a:srgbClr val="202122"/>
                </a:solidFill>
                <a:effectLst/>
                <a:latin typeface="Arial" panose="020B0604020202020204" pitchFamily="34" charset="0"/>
              </a:rPr>
              <a:t>québécois qui célébrer la diversité sexuelle et de genre.</a:t>
            </a:r>
            <a:endParaRPr lang="en-US"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2. [Un jour], </a:t>
            </a:r>
            <a:r>
              <a:rPr lang="fr-FR" b="0" i="0" dirty="0">
                <a:solidFill>
                  <a:srgbClr val="4D5156"/>
                </a:solidFill>
                <a:effectLst/>
                <a:latin typeface="arial" panose="020B0604020202020204" pitchFamily="34" charset="0"/>
              </a:rPr>
              <a:t>son </a:t>
            </a:r>
            <a:r>
              <a:rPr lang="fr-FR" b="0" i="0" dirty="0">
                <a:solidFill>
                  <a:srgbClr val="5F6368"/>
                </a:solidFill>
                <a:effectLst/>
                <a:latin typeface="arial" panose="020B0604020202020204" pitchFamily="34" charset="0"/>
              </a:rPr>
              <a:t>ami a </a:t>
            </a:r>
            <a:r>
              <a:rPr lang="fr-FR" sz="1200" b="0" i="0" kern="1200" dirty="0">
                <a:solidFill>
                  <a:schemeClr val="accent1">
                    <a:lumMod val="50000"/>
                  </a:schemeClr>
                </a:solidFill>
                <a:effectLst/>
                <a:latin typeface="+mn-lt"/>
                <a:ea typeface="+mn-ea"/>
                <a:cs typeface="+mn-cs"/>
              </a:rPr>
              <a:t>téléphoné pour dire : « tu es super expressif, tu dois absolument faire de la drag ! » et Rita Baga est n</a:t>
            </a:r>
            <a:r>
              <a:rPr lang="fr-FR" sz="1200" b="0" noProof="0" dirty="0">
                <a:solidFill>
                  <a:schemeClr val="accent1">
                    <a:lumMod val="50000"/>
                  </a:schemeClr>
                </a:solidFill>
              </a:rPr>
              <a:t>ée.</a:t>
            </a:r>
            <a:endParaRPr lang="fr-FR" sz="1200" b="0" i="0" kern="1200" dirty="0">
              <a:solidFill>
                <a:schemeClr val="accent1">
                  <a:lumMod val="50000"/>
                </a:schemeClr>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3. </a:t>
            </a:r>
            <a:r>
              <a:rPr lang="fr-FR" sz="1200" b="0" dirty="0">
                <a:solidFill>
                  <a:schemeClr val="accent1">
                    <a:lumMod val="50000"/>
                  </a:schemeClr>
                </a:solidFill>
              </a:rPr>
              <a:t>[A</a:t>
            </a:r>
            <a:r>
              <a:rPr lang="fr-FR" sz="1200" dirty="0">
                <a:solidFill>
                  <a:schemeClr val="accent1">
                    <a:lumMod val="50000"/>
                  </a:schemeClr>
                </a:solidFill>
              </a:rPr>
              <a:t>u cours de l'été 2020], </a:t>
            </a:r>
            <a:r>
              <a:rPr lang="en-US" b="0" dirty="0"/>
              <a:t>Rita Baga a </a:t>
            </a:r>
            <a:r>
              <a:rPr lang="en-GB" sz="1200" b="0" dirty="0">
                <a:solidFill>
                  <a:schemeClr val="accent1">
                    <a:lumMod val="50000"/>
                  </a:schemeClr>
                </a:solidFill>
              </a:rPr>
              <a:t>particip</a:t>
            </a:r>
            <a:r>
              <a:rPr lang="en-GB" sz="1200" dirty="0">
                <a:solidFill>
                  <a:schemeClr val="accent1">
                    <a:lumMod val="50000"/>
                  </a:schemeClr>
                </a:solidFill>
              </a:rPr>
              <a:t>é à l’émission de </a:t>
            </a:r>
            <a:r>
              <a:rPr lang="fr-FR" sz="1200" noProof="0" dirty="0">
                <a:solidFill>
                  <a:schemeClr val="accent1">
                    <a:lumMod val="50000"/>
                  </a:schemeClr>
                </a:solidFill>
              </a:rPr>
              <a:t>télévision </a:t>
            </a:r>
            <a:r>
              <a:rPr lang="en-GB" sz="1200" dirty="0">
                <a:solidFill>
                  <a:schemeClr val="accent1">
                    <a:lumMod val="50000"/>
                  </a:schemeClr>
                </a:solidFill>
              </a:rPr>
              <a:t>“Canada’s Drag Race”.</a:t>
            </a:r>
            <a:endParaRPr lang="fr-FR" sz="1200" dirty="0">
              <a:solidFill>
                <a:schemeClr val="accent1">
                  <a:lumMod val="50000"/>
                </a:schemeClr>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4. [Chaque semaine], elle </a:t>
            </a:r>
            <a:r>
              <a:rPr lang="fr-FR" sz="1200" b="0" noProof="0" dirty="0">
                <a:solidFill>
                  <a:schemeClr val="accent1">
                    <a:lumMod val="50000"/>
                  </a:schemeClr>
                </a:solidFill>
              </a:rPr>
              <a:t>créait des “looks” et complétait des défis.</a:t>
            </a:r>
            <a:endParaRPr lang="en-US"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5. [</a:t>
            </a:r>
            <a:r>
              <a:rPr lang="en-GB" sz="1200" b="0" dirty="0">
                <a:solidFill>
                  <a:schemeClr val="accent1">
                    <a:lumMod val="50000"/>
                  </a:schemeClr>
                </a:solidFill>
              </a:rPr>
              <a:t>L</a:t>
            </a:r>
            <a:r>
              <a:rPr lang="en-GB" sz="1200" dirty="0">
                <a:solidFill>
                  <a:schemeClr val="accent1">
                    <a:lumMod val="50000"/>
                  </a:schemeClr>
                </a:solidFill>
              </a:rPr>
              <a:t>e 3. septembre 2020], elle a gagn</a:t>
            </a:r>
            <a:r>
              <a:rPr lang="fr-FR" sz="1200" noProof="0" dirty="0">
                <a:solidFill>
                  <a:schemeClr val="accent1">
                    <a:lumMod val="50000"/>
                  </a:schemeClr>
                </a:solidFill>
              </a:rPr>
              <a:t>é </a:t>
            </a:r>
            <a:r>
              <a:rPr lang="fr-FR" sz="1200" b="0" dirty="0">
                <a:solidFill>
                  <a:schemeClr val="accent1">
                    <a:lumMod val="50000"/>
                  </a:schemeClr>
                </a:solidFill>
              </a:rPr>
              <a:t>la deuxième place. Rita Baga </a:t>
            </a:r>
            <a:r>
              <a:rPr lang="en-GB" sz="1200" b="0" dirty="0">
                <a:solidFill>
                  <a:schemeClr val="accent1">
                    <a:lumMod val="50000"/>
                  </a:schemeClr>
                </a:solidFill>
              </a:rPr>
              <a:t>est la </a:t>
            </a:r>
            <a:r>
              <a:rPr lang="fr-FR" sz="1200" b="0" i="0" dirty="0">
                <a:solidFill>
                  <a:srgbClr val="5F6368"/>
                </a:solidFill>
                <a:effectLst/>
                <a:latin typeface="arial" panose="020B0604020202020204" pitchFamily="34" charset="0"/>
              </a:rPr>
              <a:t>p</a:t>
            </a:r>
            <a:r>
              <a:rPr lang="fr-FR" b="0" i="0" dirty="0">
                <a:solidFill>
                  <a:srgbClr val="5F6368"/>
                </a:solidFill>
                <a:effectLst/>
                <a:latin typeface="arial" panose="020B0604020202020204" pitchFamily="34" charset="0"/>
              </a:rPr>
              <a:t>remière drag francophone </a:t>
            </a:r>
            <a:r>
              <a:rPr lang="en-GB" sz="1200" dirty="0">
                <a:solidFill>
                  <a:schemeClr val="accent1">
                    <a:lumMod val="50000"/>
                  </a:schemeClr>
                </a:solidFill>
              </a:rPr>
              <a:t>à</a:t>
            </a:r>
            <a:r>
              <a:rPr lang="fr-FR" b="0" i="0" dirty="0">
                <a:solidFill>
                  <a:srgbClr val="5F6368"/>
                </a:solidFill>
                <a:effectLst/>
                <a:latin typeface="arial" panose="020B0604020202020204" pitchFamily="34" charset="0"/>
              </a:rPr>
              <a:t> devenir finaliste du concours.</a:t>
            </a:r>
            <a:endParaRPr lang="en-US" b="0" dirty="0"/>
          </a:p>
          <a:p>
            <a:endParaRPr lang="en-US"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Word frequency of cognates used (1 is the most frequent word in French): </a:t>
            </a:r>
            <a:br>
              <a:rPr lang="en-GB" baseline="0" dirty="0"/>
            </a:br>
            <a:r>
              <a:rPr lang="en-GB" baseline="0" dirty="0"/>
              <a:t>drag [&gt;5000], [3858], </a:t>
            </a:r>
            <a:r>
              <a:rPr lang="en-GB" sz="1200" b="0" dirty="0">
                <a:solidFill>
                  <a:schemeClr val="bg1"/>
                </a:solidFill>
              </a:rPr>
              <a:t>montréalaise [&gt;5000], </a:t>
            </a:r>
            <a:r>
              <a:rPr lang="en-GB" baseline="0" dirty="0"/>
              <a:t>alter </a:t>
            </a:r>
            <a:r>
              <a:rPr lang="en-US" sz="1200" dirty="0">
                <a:solidFill>
                  <a:srgbClr val="4472C4">
                    <a:lumMod val="50000"/>
                  </a:srgbClr>
                </a:solidFill>
                <a:latin typeface="Century Gothic" panose="020F0302020204030204"/>
              </a:rPr>
              <a:t>égo [&gt;5000], </a:t>
            </a:r>
            <a:r>
              <a:rPr lang="en-GB" baseline="0" dirty="0"/>
              <a:t>gloire [3287], super [2993], expressif [&gt;5000], finaliste [&gt;5000], accent [1694]</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Londsale,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Century Gothic" panose="020B0502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Word frequency of unknown words used (1 is the most frequent word in French): </a:t>
            </a:r>
            <a:br>
              <a:rPr lang="en-GB" baseline="0" dirty="0"/>
            </a:br>
            <a:r>
              <a:rPr lang="en-GB" baseline="0" dirty="0"/>
              <a:t>gloire [3287]</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Londsale,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Century Gothic" panose="020B0502020202020204" pitchFamily="34" charset="0"/>
              <a:ea typeface="+mn-ea"/>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125887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[1/2, version</a:t>
            </a:r>
            <a:r>
              <a:rPr lang="en-US" b="1" baseline="0" dirty="0"/>
              <a:t> 2</a:t>
            </a:r>
            <a:r>
              <a:rPr lang="en-US" b="1" dirty="0"/>
              <a:t>]</a:t>
            </a:r>
          </a:p>
          <a:p>
            <a:endParaRPr lang="en-US" b="1" dirty="0"/>
          </a:p>
          <a:p>
            <a:r>
              <a:rPr lang="en-US" b="0" dirty="0"/>
              <a:t>In</a:t>
            </a:r>
            <a:r>
              <a:rPr lang="en-US" b="0" baseline="0" dirty="0"/>
              <a:t> this more complex version of the activity on the previous slide, the auxiliary verb is obscured, and students must use their SSC knowledge . This version of the activity is recommended for advanced students, though the teacher might find it interesting to use it with lower levels to demonstrate that the difference in pronunciation between the –é and –ait endings. </a:t>
            </a:r>
            <a:r>
              <a:rPr lang="en-GB" sz="1200" b="1" baseline="0" dirty="0">
                <a:solidFill>
                  <a:schemeClr val="bg1">
                    <a:lumMod val="95000"/>
                  </a:schemeClr>
                </a:solidFill>
                <a:latin typeface="Century Gothic" panose="020B0502020202020204" pitchFamily="34" charset="0"/>
              </a:rPr>
              <a:t>NB: </a:t>
            </a:r>
            <a:r>
              <a:rPr lang="en-GB" sz="1200" b="0" baseline="0" dirty="0">
                <a:solidFill>
                  <a:schemeClr val="bg1">
                    <a:lumMod val="95000"/>
                  </a:schemeClr>
                </a:solidFill>
                <a:latin typeface="Century Gothic" panose="020B0502020202020204" pitchFamily="34" charset="0"/>
              </a:rPr>
              <a:t>The distinction exemplified here  is particularly pronounced in Canadian and Parisian French, and less so in other areas of mainland France. Slide 8 may be used to introduce the concept of regional variation in pronunciation.</a:t>
            </a:r>
            <a:endParaRPr lang="en-US" b="0" dirty="0"/>
          </a:p>
          <a:p>
            <a:endParaRPr lang="en-US" b="1" dirty="0"/>
          </a:p>
          <a:p>
            <a:r>
              <a:rPr lang="en-US" b="1" dirty="0"/>
              <a:t>Procedure:</a:t>
            </a:r>
          </a:p>
          <a:p>
            <a:r>
              <a:rPr lang="en-US" b="0" dirty="0"/>
              <a:t>1. Check students understand the background information and task instructions. Check the cognates in the right-hand</a:t>
            </a:r>
            <a:r>
              <a:rPr lang="en-US" b="0" baseline="0" dirty="0"/>
              <a:t> column are </a:t>
            </a:r>
            <a:r>
              <a:rPr lang="en-US" b="0" dirty="0"/>
              <a:t>understood. Check students understand the</a:t>
            </a:r>
            <a:r>
              <a:rPr lang="en-US" b="0" baseline="0" dirty="0"/>
              <a:t> time phrases, and </a:t>
            </a:r>
            <a:r>
              <a:rPr lang="en-US" b="0" dirty="0"/>
              <a:t>recognise</a:t>
            </a:r>
            <a:r>
              <a:rPr lang="en-US" b="0" baseline="0" dirty="0"/>
              <a:t> which is likely to go with a habitual action, and which with a one-off event.</a:t>
            </a:r>
            <a:endParaRPr lang="en-US" b="0" dirty="0"/>
          </a:p>
          <a:p>
            <a:r>
              <a:rPr lang="en-US" b="0" dirty="0"/>
              <a:t>2. Tell students they are going to hear the text read in a Canadian accent.</a:t>
            </a:r>
          </a:p>
          <a:p>
            <a:r>
              <a:rPr lang="en-US" b="0" dirty="0"/>
              <a:t>3. Click on a number to hear the</a:t>
            </a:r>
            <a:r>
              <a:rPr lang="en-US" b="0" baseline="0" dirty="0"/>
              <a:t> sentence without the time phrase and with the auxiliary verb obscured. </a:t>
            </a:r>
            <a:r>
              <a:rPr lang="en-US" b="1" dirty="0"/>
              <a:t>NB: As this is the first time students have heard a longer text in Q</a:t>
            </a:r>
            <a:r>
              <a:rPr lang="fr-FR" b="1" i="0" dirty="0">
                <a:solidFill>
                  <a:srgbClr val="5F6368"/>
                </a:solidFill>
                <a:effectLst/>
                <a:latin typeface="arial" panose="020B0604020202020204" pitchFamily="34" charset="0"/>
              </a:rPr>
              <a:t>uébécois, they may need to hear the recordings more often than usual. </a:t>
            </a:r>
            <a:r>
              <a:rPr lang="fr-FR" b="0" i="0" dirty="0">
                <a:solidFill>
                  <a:srgbClr val="5F6368"/>
                </a:solidFill>
                <a:effectLst/>
                <a:latin typeface="arial" panose="020B0604020202020204" pitchFamily="34" charset="0"/>
              </a:rPr>
              <a:t>Student</a:t>
            </a:r>
            <a:r>
              <a:rPr lang="fr-FR" b="0" i="0" baseline="0" dirty="0">
                <a:solidFill>
                  <a:srgbClr val="5F6368"/>
                </a:solidFill>
                <a:effectLst/>
                <a:latin typeface="arial" panose="020B0604020202020204" pitchFamily="34" charset="0"/>
              </a:rPr>
              <a:t> write down the form of the verb they hear (either past participle or </a:t>
            </a:r>
            <a:r>
              <a:rPr lang="fr-FR" b="0" i="1" baseline="0" dirty="0">
                <a:solidFill>
                  <a:srgbClr val="5F6368"/>
                </a:solidFill>
                <a:effectLst/>
                <a:latin typeface="arial" panose="020B0604020202020204" pitchFamily="34" charset="0"/>
              </a:rPr>
              <a:t>imparfait </a:t>
            </a:r>
            <a:r>
              <a:rPr lang="fr-FR" b="0" i="0" baseline="0" dirty="0">
                <a:solidFill>
                  <a:srgbClr val="5F6368"/>
                </a:solidFill>
                <a:effectLst/>
                <a:latin typeface="arial" panose="020B0604020202020204" pitchFamily="34" charset="0"/>
              </a:rPr>
              <a:t>form), and add the auxiliary verb (</a:t>
            </a:r>
            <a:r>
              <a:rPr lang="fr-FR" b="0" i="1" baseline="0" dirty="0">
                <a:solidFill>
                  <a:srgbClr val="5F6368"/>
                </a:solidFill>
                <a:effectLst/>
                <a:latin typeface="arial" panose="020B0604020202020204" pitchFamily="34" charset="0"/>
              </a:rPr>
              <a:t>a</a:t>
            </a:r>
            <a:r>
              <a:rPr lang="fr-FR" b="0" i="0" baseline="0" dirty="0">
                <a:solidFill>
                  <a:srgbClr val="5F6368"/>
                </a:solidFill>
                <a:effectLst/>
                <a:latin typeface="arial" panose="020B0604020202020204" pitchFamily="34" charset="0"/>
              </a:rPr>
              <a:t>) if necessary.</a:t>
            </a:r>
            <a:endParaRPr lang="fr-FR" b="1" i="0" dirty="0">
              <a:solidFill>
                <a:srgbClr val="5F6368"/>
              </a:solidFill>
              <a:effectLst/>
              <a:latin typeface="arial" panose="020B0604020202020204" pitchFamily="34" charset="0"/>
            </a:endParaRPr>
          </a:p>
          <a:p>
            <a:r>
              <a:rPr lang="en-US" b="0" dirty="0"/>
              <a:t>4.</a:t>
            </a:r>
            <a:r>
              <a:rPr lang="en-US" b="0" baseline="0" dirty="0"/>
              <a:t> </a:t>
            </a:r>
            <a:r>
              <a:rPr lang="en-US" b="0" dirty="0"/>
              <a:t>Give students a few seconds to decide, based on their answer, which time phrase must complete the sentence before moving on to the next example. Alternatively,</a:t>
            </a:r>
            <a:r>
              <a:rPr lang="en-US" b="0" baseline="0" dirty="0"/>
              <a:t> you may wish to carry out and correct the listening part of the task first, before asking students to choose the time phrase as reading comprehension.</a:t>
            </a:r>
          </a:p>
          <a:p>
            <a:r>
              <a:rPr lang="en-US" b="0" dirty="0"/>
              <a:t>5.</a:t>
            </a:r>
            <a:r>
              <a:rPr lang="en-US" b="0" baseline="0" dirty="0"/>
              <a:t> </a:t>
            </a:r>
            <a:r>
              <a:rPr lang="en-US" b="0" dirty="0"/>
              <a:t>Answers appear on clicks. For</a:t>
            </a:r>
            <a:r>
              <a:rPr lang="en-US" b="0" baseline="0" dirty="0"/>
              <a:t> each example, t</a:t>
            </a:r>
            <a:r>
              <a:rPr lang="en-US" b="0" dirty="0"/>
              <a:t>he verb form appears first, followed by the auxiliary, and finally the time phrase.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6. Move to the last slide in the sequence. Play each segment of the text again, this time with the time phrase included. Draw attention from the shift from the </a:t>
            </a:r>
            <a:r>
              <a:rPr lang="en-US" b="0" i="1" dirty="0"/>
              <a:t>il </a:t>
            </a:r>
            <a:r>
              <a:rPr lang="en-US" b="0" i="0" dirty="0"/>
              <a:t>pronoun used to refer</a:t>
            </a:r>
            <a:r>
              <a:rPr lang="en-US" b="0" i="0" baseline="0" dirty="0"/>
              <a:t> </a:t>
            </a:r>
            <a:r>
              <a:rPr lang="en-US" b="0" i="0" dirty="0"/>
              <a:t>to </a:t>
            </a:r>
            <a:r>
              <a:rPr kumimoji="0" lang="fr-FR" sz="1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Jean-François, and</a:t>
            </a:r>
            <a:r>
              <a:rPr lang="en-US" b="0" i="0" dirty="0"/>
              <a:t> the </a:t>
            </a:r>
            <a:r>
              <a:rPr lang="en-US" b="0" i="1" dirty="0"/>
              <a:t>elle</a:t>
            </a:r>
            <a:r>
              <a:rPr lang="en-US" b="0" i="1" baseline="0" dirty="0"/>
              <a:t> </a:t>
            </a:r>
            <a:r>
              <a:rPr lang="en-US" b="0" i="0" baseline="0" dirty="0"/>
              <a:t>pronoun when referring to </a:t>
            </a:r>
            <a:r>
              <a:rPr kumimoji="0" lang="fr-FR" sz="1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Rita Baga.</a:t>
            </a:r>
            <a:r>
              <a:rPr lang="en-US" b="0" i="0" baseline="0" dirty="0"/>
              <a:t> Students summarise each sentence in English to complete a mini dictagloss.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baseline="0" dirty="0"/>
              <a:t>7. Suggested answers to the dictagloss may be found on the last slide of this sequence.</a:t>
            </a:r>
          </a:p>
          <a:p>
            <a:endParaRPr lang="en-US" b="0" dirty="0"/>
          </a:p>
          <a:p>
            <a:r>
              <a:rPr lang="en-US" b="1" dirty="0"/>
              <a:t>Transcript:</a:t>
            </a:r>
          </a:p>
          <a:p>
            <a:r>
              <a:rPr lang="en-US" b="0" dirty="0"/>
              <a:t>1. [Avant la gloire], </a:t>
            </a:r>
            <a:r>
              <a:rPr lang="en-US" sz="1200" dirty="0">
                <a:solidFill>
                  <a:srgbClr val="4472C4">
                    <a:lumMod val="50000"/>
                  </a:srgbClr>
                </a:solidFill>
                <a:latin typeface="Century Gothic" panose="020F0302020204030204"/>
              </a:rPr>
              <a:t>Jean-François Guèvremont […] travaillait comme directeur pour </a:t>
            </a:r>
            <a:r>
              <a:rPr lang="fr-FR" sz="1200" dirty="0">
                <a:solidFill>
                  <a:schemeClr val="accent1">
                    <a:lumMod val="50000"/>
                  </a:schemeClr>
                </a:solidFill>
              </a:rPr>
              <a:t>Fierté Montréal, un festival annuel </a:t>
            </a:r>
            <a:r>
              <a:rPr lang="fr-FR" b="0" i="0" dirty="0">
                <a:solidFill>
                  <a:srgbClr val="202122"/>
                </a:solidFill>
                <a:effectLst/>
                <a:latin typeface="Arial" panose="020B0604020202020204" pitchFamily="34" charset="0"/>
              </a:rPr>
              <a:t>québécois qui célébrer la diversité sexuelle et de genre.</a:t>
            </a:r>
            <a:endParaRPr lang="en-US"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2. [Un jour], </a:t>
            </a:r>
            <a:r>
              <a:rPr lang="fr-FR" b="0" i="0" dirty="0">
                <a:solidFill>
                  <a:srgbClr val="4D5156"/>
                </a:solidFill>
                <a:effectLst/>
                <a:latin typeface="arial" panose="020B0604020202020204" pitchFamily="34" charset="0"/>
              </a:rPr>
              <a:t>son </a:t>
            </a:r>
            <a:r>
              <a:rPr lang="fr-FR" b="0" i="0" dirty="0">
                <a:solidFill>
                  <a:srgbClr val="5F6368"/>
                </a:solidFill>
                <a:effectLst/>
                <a:latin typeface="arial" panose="020B0604020202020204" pitchFamily="34" charset="0"/>
              </a:rPr>
              <a:t>ami [a] </a:t>
            </a:r>
            <a:r>
              <a:rPr lang="fr-FR" sz="1200" b="0" i="0" kern="1200" dirty="0">
                <a:solidFill>
                  <a:schemeClr val="accent1">
                    <a:lumMod val="50000"/>
                  </a:schemeClr>
                </a:solidFill>
                <a:effectLst/>
                <a:latin typeface="+mn-lt"/>
                <a:ea typeface="+mn-ea"/>
                <a:cs typeface="+mn-cs"/>
              </a:rPr>
              <a:t>téléphoné pour dire : « tu es super expressif, tu dois absolument faire de la drag ! » et Rita Baga est n</a:t>
            </a:r>
            <a:r>
              <a:rPr lang="fr-FR" sz="1200" b="0" noProof="0" dirty="0">
                <a:solidFill>
                  <a:schemeClr val="accent1">
                    <a:lumMod val="50000"/>
                  </a:schemeClr>
                </a:solidFill>
              </a:rPr>
              <a:t>ée.</a:t>
            </a:r>
            <a:endParaRPr lang="fr-FR" sz="1200" b="0" i="0" kern="1200" dirty="0">
              <a:solidFill>
                <a:schemeClr val="accent1">
                  <a:lumMod val="50000"/>
                </a:schemeClr>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3. </a:t>
            </a:r>
            <a:r>
              <a:rPr lang="fr-FR" sz="1200" b="0" dirty="0">
                <a:solidFill>
                  <a:schemeClr val="accent1">
                    <a:lumMod val="50000"/>
                  </a:schemeClr>
                </a:solidFill>
              </a:rPr>
              <a:t>[A</a:t>
            </a:r>
            <a:r>
              <a:rPr lang="fr-FR" sz="1200" dirty="0">
                <a:solidFill>
                  <a:schemeClr val="accent1">
                    <a:lumMod val="50000"/>
                  </a:schemeClr>
                </a:solidFill>
              </a:rPr>
              <a:t>u cours de l'été 2020], </a:t>
            </a:r>
            <a:r>
              <a:rPr lang="en-US" b="0" dirty="0"/>
              <a:t>Rita Baga [a] </a:t>
            </a:r>
            <a:r>
              <a:rPr lang="en-GB" sz="1200" b="0" dirty="0">
                <a:solidFill>
                  <a:schemeClr val="accent1">
                    <a:lumMod val="50000"/>
                  </a:schemeClr>
                </a:solidFill>
              </a:rPr>
              <a:t>particip</a:t>
            </a:r>
            <a:r>
              <a:rPr lang="en-GB" sz="1200" dirty="0">
                <a:solidFill>
                  <a:schemeClr val="accent1">
                    <a:lumMod val="50000"/>
                  </a:schemeClr>
                </a:solidFill>
              </a:rPr>
              <a:t>é à l’émission de </a:t>
            </a:r>
            <a:r>
              <a:rPr lang="fr-FR" sz="1200" noProof="0" dirty="0">
                <a:solidFill>
                  <a:schemeClr val="accent1">
                    <a:lumMod val="50000"/>
                  </a:schemeClr>
                </a:solidFill>
              </a:rPr>
              <a:t>télévision </a:t>
            </a:r>
            <a:r>
              <a:rPr lang="en-GB" sz="1200" dirty="0">
                <a:solidFill>
                  <a:schemeClr val="accent1">
                    <a:lumMod val="50000"/>
                  </a:schemeClr>
                </a:solidFill>
              </a:rPr>
              <a:t>“Canada’s Drag Race”.</a:t>
            </a:r>
            <a:endParaRPr lang="fr-FR" sz="1200" dirty="0">
              <a:solidFill>
                <a:schemeClr val="accent1">
                  <a:lumMod val="50000"/>
                </a:schemeClr>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4. [Chaque semaine], elle […] </a:t>
            </a:r>
            <a:r>
              <a:rPr lang="fr-FR" sz="1200" b="0" noProof="0" dirty="0">
                <a:solidFill>
                  <a:schemeClr val="accent1">
                    <a:lumMod val="50000"/>
                  </a:schemeClr>
                </a:solidFill>
              </a:rPr>
              <a:t>créait des “looks” et […] complétait des défis.</a:t>
            </a:r>
            <a:endParaRPr lang="en-US"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5. [</a:t>
            </a:r>
            <a:r>
              <a:rPr lang="en-GB" sz="1200" b="0" dirty="0">
                <a:solidFill>
                  <a:schemeClr val="accent1">
                    <a:lumMod val="50000"/>
                  </a:schemeClr>
                </a:solidFill>
              </a:rPr>
              <a:t>L</a:t>
            </a:r>
            <a:r>
              <a:rPr lang="en-GB" sz="1200" dirty="0">
                <a:solidFill>
                  <a:schemeClr val="accent1">
                    <a:lumMod val="50000"/>
                  </a:schemeClr>
                </a:solidFill>
              </a:rPr>
              <a:t>e 3. septembre 2020], elle [a] gagn</a:t>
            </a:r>
            <a:r>
              <a:rPr lang="fr-FR" sz="1200" noProof="0" dirty="0">
                <a:solidFill>
                  <a:schemeClr val="accent1">
                    <a:lumMod val="50000"/>
                  </a:schemeClr>
                </a:solidFill>
              </a:rPr>
              <a:t>é </a:t>
            </a:r>
            <a:r>
              <a:rPr lang="fr-FR" sz="1200" b="0" dirty="0">
                <a:solidFill>
                  <a:schemeClr val="accent1">
                    <a:lumMod val="50000"/>
                  </a:schemeClr>
                </a:solidFill>
              </a:rPr>
              <a:t>la deuxième place. Rita Baga </a:t>
            </a:r>
            <a:r>
              <a:rPr lang="en-GB" sz="1200" b="0" dirty="0">
                <a:solidFill>
                  <a:schemeClr val="accent1">
                    <a:lumMod val="50000"/>
                  </a:schemeClr>
                </a:solidFill>
              </a:rPr>
              <a:t>est la </a:t>
            </a:r>
            <a:r>
              <a:rPr lang="fr-FR" sz="1200" b="0" i="0" dirty="0">
                <a:solidFill>
                  <a:srgbClr val="5F6368"/>
                </a:solidFill>
                <a:effectLst/>
                <a:latin typeface="arial" panose="020B0604020202020204" pitchFamily="34" charset="0"/>
              </a:rPr>
              <a:t>p</a:t>
            </a:r>
            <a:r>
              <a:rPr lang="fr-FR" b="0" i="0" dirty="0">
                <a:solidFill>
                  <a:srgbClr val="5F6368"/>
                </a:solidFill>
                <a:effectLst/>
                <a:latin typeface="arial" panose="020B0604020202020204" pitchFamily="34" charset="0"/>
              </a:rPr>
              <a:t>remière drag francophone </a:t>
            </a:r>
            <a:r>
              <a:rPr lang="en-GB" sz="1200" dirty="0">
                <a:solidFill>
                  <a:schemeClr val="accent1">
                    <a:lumMod val="50000"/>
                  </a:schemeClr>
                </a:solidFill>
              </a:rPr>
              <a:t>à</a:t>
            </a:r>
            <a:r>
              <a:rPr lang="fr-FR" b="0" i="0" dirty="0">
                <a:solidFill>
                  <a:srgbClr val="5F6368"/>
                </a:solidFill>
                <a:effectLst/>
                <a:latin typeface="arial" panose="020B0604020202020204" pitchFamily="34" charset="0"/>
              </a:rPr>
              <a:t> devenir finaliste du concours.</a:t>
            </a:r>
            <a:endParaRPr lang="en-US" b="0" dirty="0"/>
          </a:p>
          <a:p>
            <a:endParaRPr lang="en-US"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Word frequency of cognates used (1 is the most frequent word in French): </a:t>
            </a:r>
            <a:br>
              <a:rPr lang="en-GB" baseline="0" dirty="0"/>
            </a:br>
            <a:r>
              <a:rPr lang="en-GB" baseline="0" dirty="0"/>
              <a:t>drag [&gt;5000], [3858], </a:t>
            </a:r>
            <a:r>
              <a:rPr lang="en-GB" sz="1200" b="0" dirty="0">
                <a:solidFill>
                  <a:schemeClr val="bg1"/>
                </a:solidFill>
              </a:rPr>
              <a:t>montréalaise [&gt;5000], </a:t>
            </a:r>
            <a:r>
              <a:rPr lang="en-GB" baseline="0" dirty="0"/>
              <a:t>alter </a:t>
            </a:r>
            <a:r>
              <a:rPr lang="en-US" sz="1200" dirty="0">
                <a:solidFill>
                  <a:srgbClr val="4472C4">
                    <a:lumMod val="50000"/>
                  </a:srgbClr>
                </a:solidFill>
                <a:latin typeface="Century Gothic" panose="020F0302020204030204"/>
              </a:rPr>
              <a:t>égo [&gt;5000], </a:t>
            </a:r>
            <a:r>
              <a:rPr lang="en-GB" baseline="0" dirty="0"/>
              <a:t>super [2993], expressif [&gt;5000], finaliste [&gt;5000], accent [1694]</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Londsale,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Century Gothic" panose="020B0502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Word frequency of unknown words used (1 is the most frequent word in French): </a:t>
            </a:r>
            <a:br>
              <a:rPr lang="en-GB" baseline="0" dirty="0"/>
            </a:br>
            <a:r>
              <a:rPr lang="en-GB" baseline="0" dirty="0"/>
              <a:t>gloire [3287]</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Londsale,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Century Gothic" panose="020B0502020202020204" pitchFamily="34" charset="0"/>
              <a:ea typeface="+mn-ea"/>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9346148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[2/2] </a:t>
            </a:r>
            <a:r>
              <a:rPr lang="en-US" b="0" dirty="0"/>
              <a:t>Suggested answers to dictagloss activity.</a:t>
            </a:r>
          </a:p>
          <a:p>
            <a:endParaRPr lang="en-US" b="0" dirty="0"/>
          </a:p>
          <a:p>
            <a:r>
              <a:rPr lang="en-US" b="0" dirty="0"/>
              <a:t>At</a:t>
            </a:r>
            <a:r>
              <a:rPr lang="en-US" b="0" baseline="0" dirty="0"/>
              <a:t> lower levels, display the transcript below for extra support. All students will need some extra help with </a:t>
            </a:r>
            <a:r>
              <a:rPr lang="fr-FR" b="0" i="1" baseline="0" noProof="0" dirty="0"/>
              <a:t>est</a:t>
            </a:r>
            <a:r>
              <a:rPr lang="en-US" b="0" i="1" baseline="0" dirty="0"/>
              <a:t> </a:t>
            </a:r>
            <a:r>
              <a:rPr lang="fr-FR" b="0" i="1" baseline="0" noProof="0" dirty="0"/>
              <a:t>née</a:t>
            </a:r>
            <a:r>
              <a:rPr lang="en-US" b="0" i="1" baseline="0" dirty="0"/>
              <a:t> </a:t>
            </a:r>
            <a:r>
              <a:rPr lang="en-US" b="0" i="0" baseline="0" dirty="0"/>
              <a:t>in the second sentence.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baseline="0" dirty="0"/>
              <a:t>Ask students whether they notice any differences between the French and Québécois accents. They may not recognise the word </a:t>
            </a:r>
            <a:r>
              <a:rPr lang="fr-FR" b="0" i="1" baseline="0" noProof="0" dirty="0"/>
              <a:t>vingt</a:t>
            </a:r>
            <a:r>
              <a:rPr lang="en-US" b="0" i="0" baseline="0" dirty="0"/>
              <a:t>! Nasal vowels are pronounced quite differently (see the example video linked in the notes to slide 7). However, as there are not many nasal vowels in this text, students may find the Québécois accent easier to understand. They may describe it as slower, more pronounced/enunciated or more softly spoken/sing-song-like.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Procedure: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1. Play each segment of the text again, this time with the time phrase included. Draw attention from the shift from the </a:t>
            </a:r>
            <a:r>
              <a:rPr lang="en-US" b="0" i="1" dirty="0"/>
              <a:t>il </a:t>
            </a:r>
            <a:r>
              <a:rPr lang="en-US" b="0" i="0" dirty="0"/>
              <a:t>pronoun used to refer</a:t>
            </a:r>
            <a:r>
              <a:rPr lang="en-US" b="0" i="0" baseline="0" dirty="0"/>
              <a:t> </a:t>
            </a:r>
            <a:r>
              <a:rPr lang="en-US" b="0" i="0" dirty="0"/>
              <a:t>to </a:t>
            </a:r>
            <a:r>
              <a:rPr kumimoji="0" lang="fr-FR" sz="1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Jean-François, and</a:t>
            </a:r>
            <a:r>
              <a:rPr lang="en-US" b="0" i="0" dirty="0"/>
              <a:t> the </a:t>
            </a:r>
            <a:r>
              <a:rPr lang="en-US" b="0" i="1" dirty="0"/>
              <a:t>elle</a:t>
            </a:r>
            <a:r>
              <a:rPr lang="en-US" b="0" i="1" baseline="0" dirty="0"/>
              <a:t> </a:t>
            </a:r>
            <a:r>
              <a:rPr lang="en-US" b="0" i="0" baseline="0" dirty="0"/>
              <a:t>pronoun when referring to </a:t>
            </a:r>
            <a:r>
              <a:rPr kumimoji="0" lang="fr-FR" sz="1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Rita Baga.</a:t>
            </a:r>
            <a:r>
              <a:rPr lang="en-US" b="0" i="0" baseline="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baseline="0" dirty="0"/>
              <a:t>2. Students summarise each sentence in English to complete a mini dictagloss.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baseline="0" dirty="0"/>
              <a:t>3. Click to reveal suggested solutions in English.</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dirty="0"/>
          </a:p>
          <a:p>
            <a:r>
              <a:rPr lang="en-US" b="1" dirty="0"/>
              <a:t>Transcript:</a:t>
            </a:r>
          </a:p>
          <a:p>
            <a:r>
              <a:rPr lang="fr-FR" b="0" noProof="0" dirty="0"/>
              <a:t>1. Avant la gloire, </a:t>
            </a:r>
            <a:r>
              <a:rPr lang="fr-FR" sz="1200" noProof="0" dirty="0">
                <a:solidFill>
                  <a:srgbClr val="4472C4">
                    <a:lumMod val="50000"/>
                  </a:srgbClr>
                </a:solidFill>
                <a:latin typeface="Century Gothic" panose="020F0302020204030204"/>
              </a:rPr>
              <a:t>Jean-François Guèvremont travaillait comme directeur pour </a:t>
            </a:r>
            <a:r>
              <a:rPr lang="fr-FR" sz="1200" noProof="0" dirty="0">
                <a:solidFill>
                  <a:schemeClr val="accent1">
                    <a:lumMod val="50000"/>
                  </a:schemeClr>
                </a:solidFill>
              </a:rPr>
              <a:t>Fierté Montréal, un festival annuel </a:t>
            </a:r>
            <a:r>
              <a:rPr lang="fr-FR" b="0" i="0" noProof="0" dirty="0">
                <a:solidFill>
                  <a:srgbClr val="202122"/>
                </a:solidFill>
                <a:effectLst/>
                <a:latin typeface="Arial" panose="020B0604020202020204" pitchFamily="34" charset="0"/>
              </a:rPr>
              <a:t>québécois qui célébrer la diversité sexuelle et de genre.</a:t>
            </a:r>
            <a:endParaRPr lang="fr-FR" b="0" noProof="0" dirty="0"/>
          </a:p>
          <a:p>
            <a:pPr marL="0" marR="0" lvl="0" indent="0" algn="l" defTabSz="914400" rtl="0" eaLnBrk="1" fontAlgn="auto" latinLnBrk="0" hangingPunct="1">
              <a:lnSpc>
                <a:spcPct val="100000"/>
              </a:lnSpc>
              <a:spcBef>
                <a:spcPts val="0"/>
              </a:spcBef>
              <a:spcAft>
                <a:spcPts val="0"/>
              </a:spcAft>
              <a:buClrTx/>
              <a:buSzTx/>
              <a:buFontTx/>
              <a:buNone/>
              <a:tabLst/>
              <a:defRPr/>
            </a:pPr>
            <a:r>
              <a:rPr lang="fr-FR" b="0" noProof="0" dirty="0"/>
              <a:t>2. Un jour, </a:t>
            </a:r>
            <a:r>
              <a:rPr lang="fr-FR" b="0" i="0" noProof="0" dirty="0">
                <a:solidFill>
                  <a:srgbClr val="4D5156"/>
                </a:solidFill>
                <a:effectLst/>
                <a:latin typeface="arial" panose="020B0604020202020204" pitchFamily="34" charset="0"/>
              </a:rPr>
              <a:t>son </a:t>
            </a:r>
            <a:r>
              <a:rPr lang="fr-FR" b="0" i="0" noProof="0" dirty="0">
                <a:solidFill>
                  <a:srgbClr val="5F6368"/>
                </a:solidFill>
                <a:effectLst/>
                <a:latin typeface="arial" panose="020B0604020202020204" pitchFamily="34" charset="0"/>
              </a:rPr>
              <a:t>ami a </a:t>
            </a:r>
            <a:r>
              <a:rPr lang="fr-FR" sz="1200" b="0" i="0" kern="1200" noProof="0" dirty="0">
                <a:solidFill>
                  <a:schemeClr val="accent1">
                    <a:lumMod val="50000"/>
                  </a:schemeClr>
                </a:solidFill>
                <a:effectLst/>
                <a:latin typeface="+mn-lt"/>
                <a:ea typeface="+mn-ea"/>
                <a:cs typeface="+mn-cs"/>
              </a:rPr>
              <a:t>téléphoné pour dire : « tu es super expressif, tu dois absolument faire de la drag ! » et Rita Baga est n</a:t>
            </a:r>
            <a:r>
              <a:rPr lang="fr-FR" sz="1200" b="0" noProof="0" dirty="0">
                <a:solidFill>
                  <a:schemeClr val="accent1">
                    <a:lumMod val="50000"/>
                  </a:schemeClr>
                </a:solidFill>
              </a:rPr>
              <a:t>ée.</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1200" b="0" i="0" kern="1200" noProof="0" dirty="0">
                <a:solidFill>
                  <a:schemeClr val="accent1">
                    <a:lumMod val="50000"/>
                  </a:schemeClr>
                </a:solidFill>
                <a:effectLst/>
                <a:latin typeface="+mn-lt"/>
                <a:ea typeface="+mn-ea"/>
                <a:cs typeface="+mn-cs"/>
              </a:rPr>
              <a:t>3.</a:t>
            </a:r>
            <a:r>
              <a:rPr lang="fr-FR" sz="1200" b="0" i="0" kern="1200" baseline="0" noProof="0" dirty="0">
                <a:solidFill>
                  <a:schemeClr val="accent1">
                    <a:lumMod val="50000"/>
                  </a:schemeClr>
                </a:solidFill>
                <a:effectLst/>
                <a:latin typeface="+mn-lt"/>
                <a:ea typeface="+mn-ea"/>
                <a:cs typeface="+mn-cs"/>
              </a:rPr>
              <a:t> </a:t>
            </a:r>
            <a:r>
              <a:rPr lang="fr-FR" sz="1200" b="0" noProof="0" dirty="0">
                <a:solidFill>
                  <a:schemeClr val="accent1">
                    <a:lumMod val="50000"/>
                  </a:schemeClr>
                </a:solidFill>
              </a:rPr>
              <a:t>A</a:t>
            </a:r>
            <a:r>
              <a:rPr lang="fr-FR" sz="1200" noProof="0" dirty="0">
                <a:solidFill>
                  <a:schemeClr val="accent1">
                    <a:lumMod val="50000"/>
                  </a:schemeClr>
                </a:solidFill>
              </a:rPr>
              <a:t>u cours de l'été 2020, </a:t>
            </a:r>
            <a:r>
              <a:rPr lang="fr-FR" b="0" noProof="0" dirty="0"/>
              <a:t>Rita Baga a </a:t>
            </a:r>
            <a:r>
              <a:rPr lang="fr-FR" sz="1200" b="0" noProof="0" dirty="0">
                <a:solidFill>
                  <a:schemeClr val="accent1">
                    <a:lumMod val="50000"/>
                  </a:schemeClr>
                </a:solidFill>
              </a:rPr>
              <a:t>particip</a:t>
            </a:r>
            <a:r>
              <a:rPr lang="fr-FR" sz="1200" noProof="0" dirty="0">
                <a:solidFill>
                  <a:schemeClr val="accent1">
                    <a:lumMod val="50000"/>
                  </a:schemeClr>
                </a:solidFill>
              </a:rPr>
              <a:t>é à l’émission de télévision “Canada’s Drag Race”.</a:t>
            </a:r>
          </a:p>
          <a:p>
            <a:pPr marL="0" marR="0" lvl="0" indent="0" algn="l" defTabSz="914400" rtl="0" eaLnBrk="1" fontAlgn="auto" latinLnBrk="0" hangingPunct="1">
              <a:lnSpc>
                <a:spcPct val="100000"/>
              </a:lnSpc>
              <a:spcBef>
                <a:spcPts val="0"/>
              </a:spcBef>
              <a:spcAft>
                <a:spcPts val="0"/>
              </a:spcAft>
              <a:buClrTx/>
              <a:buSzTx/>
              <a:buFontTx/>
              <a:buNone/>
              <a:tabLst/>
              <a:defRPr/>
            </a:pPr>
            <a:r>
              <a:rPr lang="fr-FR" b="0" noProof="0" dirty="0"/>
              <a:t>4. Chaque semaine, elle </a:t>
            </a:r>
            <a:r>
              <a:rPr lang="fr-FR" sz="1200" b="0" noProof="0" dirty="0">
                <a:solidFill>
                  <a:schemeClr val="accent1">
                    <a:lumMod val="50000"/>
                  </a:schemeClr>
                </a:solidFill>
              </a:rPr>
              <a:t>créait des “looks” et complétait des défis.</a:t>
            </a:r>
            <a:endParaRPr lang="fr-FR" b="0" noProof="0" dirty="0"/>
          </a:p>
          <a:p>
            <a:pPr marL="0" marR="0" lvl="0" indent="0" algn="l" defTabSz="914400" rtl="0" eaLnBrk="1" fontAlgn="auto" latinLnBrk="0" hangingPunct="1">
              <a:lnSpc>
                <a:spcPct val="100000"/>
              </a:lnSpc>
              <a:spcBef>
                <a:spcPts val="0"/>
              </a:spcBef>
              <a:spcAft>
                <a:spcPts val="0"/>
              </a:spcAft>
              <a:buClrTx/>
              <a:buSzTx/>
              <a:buFontTx/>
              <a:buNone/>
              <a:tabLst/>
              <a:defRPr/>
            </a:pPr>
            <a:r>
              <a:rPr lang="fr-FR" b="0" noProof="0" dirty="0"/>
              <a:t>5. </a:t>
            </a:r>
            <a:r>
              <a:rPr lang="fr-FR" sz="1200" b="0" noProof="0" dirty="0">
                <a:solidFill>
                  <a:schemeClr val="accent1">
                    <a:lumMod val="50000"/>
                  </a:schemeClr>
                </a:solidFill>
              </a:rPr>
              <a:t>L</a:t>
            </a:r>
            <a:r>
              <a:rPr lang="fr-FR" sz="1200" noProof="0" dirty="0">
                <a:solidFill>
                  <a:schemeClr val="accent1">
                    <a:lumMod val="50000"/>
                  </a:schemeClr>
                </a:solidFill>
              </a:rPr>
              <a:t>e 3. septembre 2020, elle a gagné </a:t>
            </a:r>
            <a:r>
              <a:rPr lang="fr-FR" sz="1200" b="0" noProof="0" dirty="0">
                <a:solidFill>
                  <a:schemeClr val="accent1">
                    <a:lumMod val="50000"/>
                  </a:schemeClr>
                </a:solidFill>
              </a:rPr>
              <a:t>la deuxième place. Rita Baga est la </a:t>
            </a:r>
            <a:r>
              <a:rPr lang="fr-FR" sz="1200" b="0" i="0" noProof="0" dirty="0">
                <a:solidFill>
                  <a:srgbClr val="5F6368"/>
                </a:solidFill>
                <a:effectLst/>
                <a:latin typeface="arial" panose="020B0604020202020204" pitchFamily="34" charset="0"/>
              </a:rPr>
              <a:t>p</a:t>
            </a:r>
            <a:r>
              <a:rPr lang="fr-FR" b="0" i="0" noProof="0" dirty="0">
                <a:solidFill>
                  <a:srgbClr val="5F6368"/>
                </a:solidFill>
                <a:effectLst/>
                <a:latin typeface="arial" panose="020B0604020202020204" pitchFamily="34" charset="0"/>
              </a:rPr>
              <a:t>remière drag francophone </a:t>
            </a:r>
            <a:r>
              <a:rPr lang="fr-FR" sz="1200" noProof="0" dirty="0">
                <a:solidFill>
                  <a:schemeClr val="accent1">
                    <a:lumMod val="50000"/>
                  </a:schemeClr>
                </a:solidFill>
              </a:rPr>
              <a:t>à</a:t>
            </a:r>
            <a:r>
              <a:rPr lang="fr-FR" b="0" i="0" noProof="0" dirty="0">
                <a:solidFill>
                  <a:srgbClr val="5F6368"/>
                </a:solidFill>
                <a:effectLst/>
                <a:latin typeface="arial" panose="020B0604020202020204" pitchFamily="34" charset="0"/>
              </a:rPr>
              <a:t> devenir finaliste du concours.</a:t>
            </a:r>
            <a:endParaRPr lang="fr-FR" b="0" noProof="0" dirty="0"/>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4128007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a:lnSpc>
                <a:spcPct val="107000"/>
              </a:lnSpc>
              <a:spcAft>
                <a:spcPts val="800"/>
              </a:spcAft>
            </a:pPr>
            <a:endParaRPr lang="fr-FR" sz="1800" b="1" dirty="0">
              <a:effectLst/>
              <a:latin typeface="Calibri" panose="020F0502020204030204" pitchFamily="34" charset="0"/>
              <a:ea typeface="Calibri" panose="020F050202020403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843D9-4757-4631-B0CD-BAA271821D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309473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[2/2]</a:t>
            </a:r>
          </a:p>
          <a:p>
            <a:endParaRPr lang="en-US" b="1" dirty="0"/>
          </a:p>
          <a:p>
            <a:r>
              <a:rPr lang="en-US" b="0" dirty="0"/>
              <a:t>Answers appear on clicks.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6163917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2 minutes</a:t>
            </a:r>
          </a:p>
          <a:p>
            <a:endParaRPr lang="en-US" b="1" dirty="0"/>
          </a:p>
          <a:p>
            <a:r>
              <a:rPr lang="en-US" b="1" dirty="0"/>
              <a:t>Aim: </a:t>
            </a:r>
            <a:r>
              <a:rPr lang="en-US" b="0" i="0" dirty="0">
                <a:latin typeface="Century Gothic" panose="020B0502020202020204" pitchFamily="34" charset="0"/>
              </a:rPr>
              <a:t>Introduction to gender-neutral language and pronouns. </a:t>
            </a:r>
            <a:r>
              <a:rPr lang="en-US" b="1" i="0" dirty="0">
                <a:latin typeface="Century Gothic" panose="020B0502020202020204" pitchFamily="34" charset="0"/>
              </a:rPr>
              <a:t>NB: </a:t>
            </a:r>
            <a:r>
              <a:rPr lang="en-US" b="0" i="0" dirty="0">
                <a:latin typeface="Century Gothic" panose="020B0502020202020204" pitchFamily="34" charset="0"/>
              </a:rPr>
              <a:t>This slide is for information only and use of gender-neutral language will not be tested in NCELP assessments. Students are encouraged to use gender-neutral language to describe themselves if wished and should be consistent within their work if they choose to do so. Consistent use of gender-neutral pronouns to describe oneself should be credited in assessments.</a:t>
            </a:r>
            <a:endParaRPr lang="en-US" b="1" dirty="0"/>
          </a:p>
          <a:p>
            <a:endParaRPr lang="en-US" b="1" dirty="0"/>
          </a:p>
          <a:p>
            <a:r>
              <a:rPr lang="en-US" b="1" dirty="0"/>
              <a:t>Procedure:</a:t>
            </a:r>
          </a:p>
          <a:p>
            <a:r>
              <a:rPr lang="en-US" b="0" dirty="0"/>
              <a:t>1. Click through explanations, eliciting knowledge where possible.</a:t>
            </a:r>
          </a:p>
          <a:p>
            <a:r>
              <a:rPr lang="en-US" b="0" dirty="0"/>
              <a:t>2. Discuss use of gender-neutral pronouns. </a:t>
            </a:r>
            <a:r>
              <a:rPr lang="en-US" b="0" dirty="0" err="1"/>
              <a:t>Emphasise</a:t>
            </a:r>
            <a:r>
              <a:rPr lang="en-US" b="0" dirty="0"/>
              <a:t> that this language is still evolving, that it is up to individuals to decide how they would like to be addressed.</a:t>
            </a:r>
          </a:p>
          <a:p>
            <a:endParaRPr lang="en-US" b="0" dirty="0"/>
          </a:p>
          <a:p>
            <a:r>
              <a:rPr lang="en-US" b="0" dirty="0"/>
              <a:t>Further information on gender-neutral language can be found here:</a:t>
            </a:r>
          </a:p>
          <a:p>
            <a:pPr>
              <a:lnSpc>
                <a:spcPct val="107000"/>
              </a:lnSpc>
              <a:spcAft>
                <a:spcPts val="800"/>
              </a:spcAft>
            </a:pPr>
            <a:r>
              <a:rPr lang="fr-FR" sz="1800" i="1" u="sng" dirty="0">
                <a:solidFill>
                  <a:srgbClr val="7030A0"/>
                </a:solidFill>
                <a:effectLst/>
                <a:latin typeface="Calibri" panose="020F0502020204030204" pitchFamily="34" charset="0"/>
                <a:ea typeface="Calibri" panose="020F0502020204030204" pitchFamily="34" charset="0"/>
                <a:cs typeface="Times New Roman" panose="02020603050405020304" pitchFamily="18" charset="0"/>
                <a:hlinkClick r:id="rId3"/>
              </a:rPr>
              <a:t>Quels pronoms pour une personne non-binaire ? - Princesse répond</a:t>
            </a:r>
            <a:endParaRPr lang="en-GB"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GB" sz="1800" i="1" u="sng" dirty="0">
                <a:solidFill>
                  <a:srgbClr val="7030A0"/>
                </a:solidFill>
                <a:effectLst/>
                <a:latin typeface="Calibri" panose="020F0502020204030204" pitchFamily="34" charset="0"/>
                <a:ea typeface="Calibri" panose="020F0502020204030204" pitchFamily="34" charset="0"/>
                <a:cs typeface="Times New Roman" panose="02020603050405020304" pitchFamily="18" charset="0"/>
                <a:hlinkClick r:id="rId4"/>
              </a:rPr>
              <a:t>Gender neutral language wiki</a:t>
            </a:r>
            <a:endParaRPr lang="en-GB"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GB" sz="1800" i="1" u="sng" dirty="0">
                <a:solidFill>
                  <a:srgbClr val="7030A0"/>
                </a:solidFill>
                <a:effectLst/>
                <a:latin typeface="Calibri" panose="020F0502020204030204" pitchFamily="34" charset="0"/>
                <a:ea typeface="Calibri" panose="020F0502020204030204" pitchFamily="34" charset="0"/>
                <a:cs typeface="Times New Roman" panose="02020603050405020304" pitchFamily="18" charset="0"/>
                <a:hlinkClick r:id="rId5"/>
              </a:rPr>
              <a:t>Manuel </a:t>
            </a:r>
            <a:r>
              <a:rPr lang="en-GB" sz="1800" i="1" u="sng" dirty="0" err="1">
                <a:solidFill>
                  <a:srgbClr val="7030A0"/>
                </a:solidFill>
                <a:effectLst/>
                <a:latin typeface="Calibri" panose="020F0502020204030204" pitchFamily="34" charset="0"/>
                <a:ea typeface="Calibri" panose="020F0502020204030204" pitchFamily="34" charset="0"/>
                <a:cs typeface="Times New Roman" panose="02020603050405020304" pitchFamily="18" charset="0"/>
                <a:hlinkClick r:id="rId5"/>
              </a:rPr>
              <a:t>d'écriture</a:t>
            </a:r>
            <a:r>
              <a:rPr lang="en-GB" sz="1800" i="1" u="sng" dirty="0">
                <a:solidFill>
                  <a:srgbClr val="7030A0"/>
                </a:solidFill>
                <a:effectLst/>
                <a:latin typeface="Calibri" panose="020F0502020204030204" pitchFamily="34" charset="0"/>
                <a:ea typeface="Calibri" panose="020F0502020204030204" pitchFamily="34" charset="0"/>
                <a:cs typeface="Times New Roman" panose="02020603050405020304" pitchFamily="18" charset="0"/>
                <a:hlinkClick r:id="rId5"/>
              </a:rPr>
              <a:t> inclusive</a:t>
            </a:r>
            <a:endParaRPr lang="en-GB" sz="1800" i="1" u="sng" dirty="0">
              <a:solidFill>
                <a:srgbClr val="7030A0"/>
              </a:solidFill>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endParaRPr lang="en-GB" sz="1800" i="1" u="sng" dirty="0">
              <a:solidFill>
                <a:srgbClr val="7030A0"/>
              </a:solidFill>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800" b="1" baseline="0" dirty="0"/>
              <a:t>Word frequency of unknown words used (1 is the most frequent word in French): </a:t>
            </a:r>
            <a:br>
              <a:rPr lang="en-GB" sz="1800" baseline="0" dirty="0"/>
            </a:br>
            <a:r>
              <a:rPr lang="en-GB" sz="1800" baseline="0" dirty="0" err="1"/>
              <a:t>neutre</a:t>
            </a:r>
            <a:r>
              <a:rPr lang="en-GB" sz="1800" baseline="0" dirty="0"/>
              <a:t> [2785]</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800" b="0" i="0" kern="1200" dirty="0">
                <a:solidFill>
                  <a:schemeClr val="tx1"/>
                </a:solidFill>
                <a:effectLst/>
                <a:latin typeface="Century Gothic" panose="020B0502020202020204" pitchFamily="34" charset="0"/>
                <a:ea typeface="+mn-ea"/>
                <a:cs typeface="+mn-cs"/>
              </a:rPr>
              <a:t>Source: </a:t>
            </a:r>
            <a:r>
              <a:rPr lang="en-GB" sz="1800" kern="1200" dirty="0">
                <a:solidFill>
                  <a:schemeClr val="tx1"/>
                </a:solidFill>
                <a:effectLst/>
                <a:latin typeface="Century Gothic" panose="020B0502020202020204" pitchFamily="34" charset="0"/>
                <a:ea typeface="+mn-ea"/>
                <a:cs typeface="+mn-cs"/>
              </a:rPr>
              <a:t>Lonsdale, D., &amp; Le Bras, Y.  (2009). </a:t>
            </a:r>
            <a:r>
              <a:rPr lang="en-GB" sz="18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800" kern="1200" dirty="0">
                <a:solidFill>
                  <a:schemeClr val="tx1"/>
                </a:solidFill>
                <a:effectLst/>
                <a:latin typeface="Century Gothic" panose="020B0502020202020204" pitchFamily="34" charset="0"/>
                <a:ea typeface="+mn-ea"/>
                <a:cs typeface="+mn-cs"/>
              </a:rPr>
              <a:t>London: Routledge.</a:t>
            </a:r>
          </a:p>
          <a:p>
            <a:pPr>
              <a:lnSpc>
                <a:spcPct val="107000"/>
              </a:lnSpc>
              <a:spcAft>
                <a:spcPts val="800"/>
              </a:spcAft>
            </a:pPr>
            <a:endParaRPr lang="en-GB"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4757171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Inclusive</a:t>
            </a:r>
            <a:r>
              <a:rPr lang="en-US" b="0" baseline="0" dirty="0"/>
              <a:t> writing</a:t>
            </a:r>
            <a:br>
              <a:rPr lang="en-US" b="0" baseline="0" dirty="0"/>
            </a:br>
            <a:br>
              <a:rPr lang="en-US" b="0" baseline="0" dirty="0"/>
            </a:br>
            <a:r>
              <a:rPr lang="en-US" b="0" baseline="0" dirty="0"/>
              <a:t>-------------------------------------------</a:t>
            </a:r>
          </a:p>
          <a:p>
            <a:r>
              <a:rPr lang="en-US" b="1" dirty="0"/>
              <a:t>Timing: 5 minutes</a:t>
            </a:r>
          </a:p>
          <a:p>
            <a:endParaRPr lang="en-US" b="1"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Aim: </a:t>
            </a:r>
            <a:r>
              <a:rPr lang="en-US" b="0" dirty="0"/>
              <a:t>to consolidate the noun rule for the </a:t>
            </a:r>
            <a:r>
              <a:rPr lang="en-US" b="0" dirty="0" err="1"/>
              <a:t>feminisation</a:t>
            </a:r>
            <a:r>
              <a:rPr lang="en-US" b="0" dirty="0"/>
              <a:t> of masculine people nouns, and to revisit the pronunciation of several SSC but particularly </a:t>
            </a:r>
            <a:r>
              <a:rPr lang="en-US" dirty="0"/>
              <a:t>[r] within words, where pronunciation is very different from English, formed at the back of the throat without using the lips at all.</a:t>
            </a:r>
            <a:br>
              <a:rPr lang="en-US" dirty="0"/>
            </a:br>
            <a:br>
              <a:rPr lang="en-US" dirty="0"/>
            </a:br>
            <a:r>
              <a:rPr lang="en-US" dirty="0"/>
              <a:t>Note that three nouns are from this week’s vocabulary set, one was taught in Week 1 (König), five others are cognates and </a:t>
            </a:r>
            <a:r>
              <a:rPr lang="en-US" dirty="0" err="1"/>
              <a:t>Erfinder</a:t>
            </a:r>
            <a:r>
              <a:rPr lang="en-US" dirty="0"/>
              <a:t> appeared in lesson 1, though teachers may want to ensure that the meaning is remembered. Students may not have heard of </a:t>
            </a:r>
            <a:r>
              <a:rPr lang="en-US" i="1" dirty="0"/>
              <a:t>theologian</a:t>
            </a:r>
            <a:r>
              <a:rPr lang="en-US" dirty="0"/>
              <a:t> in English, so teachers may need to explain the meaning.</a:t>
            </a:r>
            <a:br>
              <a:rPr lang="en-US" dirty="0"/>
            </a:br>
            <a:endParaRPr lang="en-US" b="1" dirty="0"/>
          </a:p>
          <a:p>
            <a:r>
              <a:rPr lang="en-US" b="1" dirty="0"/>
              <a:t>Procedure:</a:t>
            </a:r>
          </a:p>
          <a:p>
            <a:pPr marL="228600" indent="-228600">
              <a:buAutoNum type="arabicPeriod"/>
            </a:pPr>
            <a:r>
              <a:rPr lang="en-US" b="0" dirty="0"/>
              <a:t>Click to highlight a word.</a:t>
            </a:r>
          </a:p>
          <a:p>
            <a:pPr marL="228600" indent="-228600">
              <a:buAutoNum type="arabicPeriod"/>
            </a:pPr>
            <a:r>
              <a:rPr lang="en-US" b="0" dirty="0"/>
              <a:t>Students say the feminine form of the noun out loud, focusing on accurate pronunciation of all the SSC.</a:t>
            </a:r>
          </a:p>
          <a:p>
            <a:pPr marL="228600" indent="-228600">
              <a:buFont typeface="+mj-lt"/>
              <a:buAutoNum type="arabicPeriod"/>
            </a:pPr>
            <a:r>
              <a:rPr lang="en-US" b="0" dirty="0"/>
              <a:t>Click on the number button next to the word to check pronunciation.</a:t>
            </a:r>
          </a:p>
          <a:p>
            <a:endParaRPr lang="en-US"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Transcript and </a:t>
            </a:r>
            <a:r>
              <a:rPr lang="en-GB" b="1" baseline="0" dirty="0"/>
              <a:t>word frequency (1 is the most frequent word in German): </a:t>
            </a:r>
            <a:endParaRPr lang="en-US" dirty="0"/>
          </a:p>
          <a:p>
            <a:r>
              <a:rPr lang="en-US" sz="1200" kern="1200" dirty="0">
                <a:solidFill>
                  <a:schemeClr val="tx1"/>
                </a:solidFill>
                <a:effectLst/>
                <a:latin typeface="+mn-lt"/>
                <a:ea typeface="+mn-ea"/>
                <a:cs typeface="+mn-cs"/>
              </a:rPr>
              <a:t>1. </a:t>
            </a:r>
            <a:r>
              <a:rPr lang="en-GB" sz="1200" kern="1200" dirty="0" err="1">
                <a:solidFill>
                  <a:schemeClr val="tx1"/>
                </a:solidFill>
                <a:effectLst/>
                <a:latin typeface="+mn-lt"/>
                <a:ea typeface="+mn-ea"/>
                <a:cs typeface="+mn-cs"/>
              </a:rPr>
              <a:t>Forscherin</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a:t>
            </a:r>
            <a:r>
              <a:rPr lang="en-GB" sz="1200" kern="1200" dirty="0" err="1">
                <a:solidFill>
                  <a:schemeClr val="tx1"/>
                </a:solidFill>
                <a:effectLst/>
                <a:latin typeface="+mn-lt"/>
                <a:ea typeface="+mn-ea"/>
                <a:cs typeface="+mn-cs"/>
              </a:rPr>
              <a:t>Autorin</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3. </a:t>
            </a:r>
            <a:r>
              <a:rPr lang="en-GB" sz="1200" kern="1200" dirty="0" err="1">
                <a:solidFill>
                  <a:schemeClr val="tx1"/>
                </a:solidFill>
                <a:effectLst/>
                <a:latin typeface="+mn-lt"/>
                <a:ea typeface="+mn-ea"/>
                <a:cs typeface="+mn-cs"/>
              </a:rPr>
              <a:t>Wissenschaftlerin</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4. </a:t>
            </a:r>
            <a:r>
              <a:rPr lang="en-GB" sz="1200" kern="1200" dirty="0" err="1">
                <a:solidFill>
                  <a:schemeClr val="tx1"/>
                </a:solidFill>
                <a:effectLst/>
                <a:latin typeface="+mn-lt"/>
                <a:ea typeface="+mn-ea"/>
                <a:cs typeface="+mn-cs"/>
              </a:rPr>
              <a:t>Komponistin</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5. </a:t>
            </a:r>
            <a:r>
              <a:rPr lang="en-US" sz="1200" kern="1200" dirty="0" err="1">
                <a:solidFill>
                  <a:schemeClr val="tx1"/>
                </a:solidFill>
                <a:effectLst/>
                <a:latin typeface="+mn-lt"/>
                <a:ea typeface="+mn-ea"/>
                <a:cs typeface="+mn-cs"/>
              </a:rPr>
              <a:t>Touristin</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6. </a:t>
            </a:r>
            <a:r>
              <a:rPr lang="en-GB" sz="1200" kern="1200" dirty="0" err="1">
                <a:solidFill>
                  <a:schemeClr val="tx1"/>
                </a:solidFill>
                <a:effectLst/>
                <a:latin typeface="+mn-lt"/>
                <a:ea typeface="+mn-ea"/>
                <a:cs typeface="+mn-cs"/>
              </a:rPr>
              <a:t>Aktivistin</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7. </a:t>
            </a:r>
            <a:r>
              <a:rPr lang="en-GB" sz="1200" kern="1200" dirty="0" err="1">
                <a:solidFill>
                  <a:schemeClr val="tx1"/>
                </a:solidFill>
                <a:effectLst/>
                <a:latin typeface="+mn-lt"/>
                <a:ea typeface="+mn-ea"/>
                <a:cs typeface="+mn-cs"/>
              </a:rPr>
              <a:t>Erfinderin</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8. </a:t>
            </a:r>
            <a:r>
              <a:rPr lang="en-GB" sz="1200" kern="1200" dirty="0" err="1">
                <a:solidFill>
                  <a:schemeClr val="tx1"/>
                </a:solidFill>
                <a:effectLst/>
                <a:latin typeface="+mn-lt"/>
                <a:ea typeface="+mn-ea"/>
                <a:cs typeface="+mn-cs"/>
              </a:rPr>
              <a:t>Astronautin</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9. </a:t>
            </a:r>
            <a:r>
              <a:rPr lang="en-GB" sz="1200" kern="1200" dirty="0" err="1">
                <a:solidFill>
                  <a:schemeClr val="tx1"/>
                </a:solidFill>
                <a:effectLst/>
                <a:latin typeface="+mn-lt"/>
                <a:ea typeface="+mn-ea"/>
                <a:cs typeface="+mn-cs"/>
              </a:rPr>
              <a:t>Königin</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10. </a:t>
            </a:r>
            <a:r>
              <a:rPr lang="en-US" sz="1200" kern="1200" dirty="0" err="1">
                <a:solidFill>
                  <a:schemeClr val="tx1"/>
                </a:solidFill>
                <a:effectLst/>
                <a:latin typeface="+mn-lt"/>
                <a:ea typeface="+mn-ea"/>
                <a:cs typeface="+mn-cs"/>
              </a:rPr>
              <a:t>Theologin</a:t>
            </a:r>
            <a:br>
              <a:rPr lang="en-GB" dirty="0"/>
            </a:br>
            <a:br>
              <a:rPr lang="en-GB" dirty="0"/>
            </a:br>
            <a:r>
              <a:rPr lang="en-GB" b="1" baseline="0" dirty="0"/>
              <a:t>Word frequency of unknown or cognate words (1 is the most frequent word in German): </a:t>
            </a:r>
            <a:br>
              <a:rPr lang="en-GB" baseline="0" dirty="0"/>
            </a:br>
            <a:r>
              <a:rPr lang="en-GB" baseline="0" dirty="0"/>
              <a:t>Autor [723] </a:t>
            </a:r>
            <a:r>
              <a:rPr lang="en-GB" baseline="0" dirty="0" err="1"/>
              <a:t>Komponist</a:t>
            </a:r>
            <a:r>
              <a:rPr lang="en-GB" baseline="0" dirty="0"/>
              <a:t> [&gt;5009] </a:t>
            </a:r>
            <a:r>
              <a:rPr lang="en-GB" baseline="0" dirty="0" err="1"/>
              <a:t>Aktivist</a:t>
            </a:r>
            <a:r>
              <a:rPr lang="en-GB" baseline="0" dirty="0"/>
              <a:t> [&gt;5009] </a:t>
            </a:r>
            <a:r>
              <a:rPr lang="en-GB" baseline="0" dirty="0" err="1"/>
              <a:t>Erfinder</a:t>
            </a:r>
            <a:r>
              <a:rPr lang="en-GB" baseline="0" dirty="0"/>
              <a:t> [&gt;5009] Astronaut [&gt;5009] </a:t>
            </a:r>
            <a:r>
              <a:rPr lang="en-GB" baseline="0" dirty="0" err="1"/>
              <a:t>Theologe</a:t>
            </a:r>
            <a:r>
              <a:rPr lang="en-GB" baseline="0" dirty="0"/>
              <a:t> [&gt;5009]</a:t>
            </a:r>
            <a:br>
              <a:rPr lang="en-GB" baseline="0" dirty="0"/>
            </a:br>
            <a:r>
              <a:rPr lang="en-GB" i="1" dirty="0"/>
              <a:t>Source: Jones, R.L. &amp; </a:t>
            </a:r>
            <a:r>
              <a:rPr lang="en-GB" i="1" dirty="0" err="1"/>
              <a:t>Tschirner</a:t>
            </a:r>
            <a:r>
              <a:rPr lang="en-GB" i="1" dirty="0"/>
              <a:t>, E. (2006). A frequency dictionary of German: core vocabulary for learners. Routledge</a:t>
            </a:r>
          </a:p>
          <a:p>
            <a:br>
              <a:rPr lang="en-GB" dirty="0"/>
            </a:br>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843D9-4757-4631-B0CD-BAA271821D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7298693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a:lnSpc>
                <a:spcPct val="107000"/>
              </a:lnSpc>
              <a:spcAft>
                <a:spcPts val="800"/>
              </a:spcAft>
            </a:pPr>
            <a:endParaRPr lang="fr-FR" sz="1800" b="1" dirty="0">
              <a:effectLst/>
              <a:latin typeface="Calibri" panose="020F0502020204030204" pitchFamily="34" charset="0"/>
              <a:ea typeface="Calibri" panose="020F050202020403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843D9-4757-4631-B0CD-BAA271821D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113933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Timing: 5 minutes</a:t>
            </a:r>
            <a:br>
              <a:rPr lang="en-GB" dirty="0"/>
            </a:br>
            <a:br>
              <a:rPr lang="en-GB" b="1" dirty="0"/>
            </a:br>
            <a:r>
              <a:rPr lang="en-GB" b="1" dirty="0"/>
              <a:t>Aim: </a:t>
            </a:r>
            <a:r>
              <a:rPr lang="en-GB" b="0" dirty="0"/>
              <a:t>to develop vocabulary knowledge by using known words in a sentence to identity the meaning of unknown words, replacing these with a known (or cognate) synonym.</a:t>
            </a:r>
            <a:br>
              <a:rPr lang="en-GB" dirty="0"/>
            </a:br>
            <a:br>
              <a:rPr lang="en-GB" dirty="0"/>
            </a:br>
            <a:r>
              <a:rPr lang="en-GB" b="1" dirty="0"/>
              <a:t>Procedure:</a:t>
            </a:r>
            <a:br>
              <a:rPr lang="en-GB" dirty="0"/>
            </a:br>
            <a:r>
              <a:rPr lang="en-GB" dirty="0"/>
              <a:t>1. Students replace the blue words in the text </a:t>
            </a:r>
            <a:r>
              <a:rPr lang="en-US" dirty="0"/>
              <a:t>with a known (or cognate) synonym (see list at the bottom).</a:t>
            </a:r>
            <a:br>
              <a:rPr lang="en-US" dirty="0"/>
            </a:br>
            <a:r>
              <a:rPr lang="en-GB" dirty="0"/>
              <a:t>2. Click for answers.</a:t>
            </a:r>
            <a:br>
              <a:rPr lang="en-GB" dirty="0"/>
            </a:br>
            <a:r>
              <a:rPr lang="en-GB" dirty="0"/>
              <a:t>3. Elicit the main details from the text from students in English.</a:t>
            </a:r>
            <a:br>
              <a:rPr lang="en-GB" dirty="0"/>
            </a:br>
            <a:br>
              <a:rPr lang="en-GB" dirty="0"/>
            </a:br>
            <a:r>
              <a:rPr lang="en-GB" dirty="0"/>
              <a:t>Note: words have not necessarily been learnt in the same form, e.g. </a:t>
            </a:r>
            <a:r>
              <a:rPr lang="en-GB" dirty="0" err="1"/>
              <a:t>Steigerung</a:t>
            </a:r>
            <a:r>
              <a:rPr lang="en-GB" dirty="0"/>
              <a:t> (noun) is to be extrapolated from </a:t>
            </a:r>
            <a:r>
              <a:rPr lang="en-GB" dirty="0" err="1"/>
              <a:t>steigen</a:t>
            </a:r>
            <a:r>
              <a:rPr lang="en-GB" dirty="0"/>
              <a:t> (verb). If needed, teachers should first work with students on the list of words at the bottom, to elicit possible meanings (e.g. climb/increase) before attempting the task.</a:t>
            </a:r>
          </a:p>
          <a:p>
            <a:endParaRPr lang="en-GB" dirty="0"/>
          </a:p>
          <a:p>
            <a:r>
              <a:rPr lang="en-GB" sz="1200" b="1" kern="1200" dirty="0">
                <a:solidFill>
                  <a:schemeClr val="tx1"/>
                </a:solidFill>
                <a:effectLst/>
                <a:latin typeface="+mn-lt"/>
                <a:ea typeface="+mn-ea"/>
                <a:cs typeface="+mn-cs"/>
              </a:rPr>
              <a:t>Data from</a:t>
            </a:r>
            <a:r>
              <a:rPr lang="en-GB" sz="1200" kern="1200" dirty="0">
                <a:solidFill>
                  <a:schemeClr val="tx1"/>
                </a:solidFill>
                <a:effectLst/>
                <a:latin typeface="+mn-lt"/>
                <a:ea typeface="+mn-ea"/>
                <a:cs typeface="+mn-cs"/>
              </a:rPr>
              <a:t>:</a:t>
            </a:r>
          </a:p>
          <a:p>
            <a:r>
              <a:rPr lang="en-GB" sz="1200" u="sng" kern="1200" dirty="0">
                <a:solidFill>
                  <a:schemeClr val="tx1"/>
                </a:solidFill>
                <a:effectLst/>
                <a:latin typeface="+mn-lt"/>
                <a:ea typeface="+mn-ea"/>
                <a:cs typeface="+mn-cs"/>
                <a:hlinkClick r:id="rId3"/>
              </a:rPr>
              <a:t>https://de.statista.com/statistik/daten/studie/463384/umfrage/auslaender-aus-syrien-in-deutschland/</a:t>
            </a:r>
            <a:br>
              <a:rPr lang="en-GB" dirty="0"/>
            </a:br>
            <a:br>
              <a:rPr lang="en-GB" dirty="0"/>
            </a:br>
            <a:r>
              <a:rPr lang="en-GB" b="1" baseline="0" dirty="0"/>
              <a:t>Word frequency (1 is the most frequent word in German): </a:t>
            </a:r>
            <a:br>
              <a:rPr lang="en-GB" baseline="0" dirty="0"/>
            </a:br>
            <a:r>
              <a:rPr lang="en-GB" baseline="0" dirty="0" err="1"/>
              <a:t>insbesondere</a:t>
            </a:r>
            <a:r>
              <a:rPr lang="en-GB" baseline="0" dirty="0"/>
              <a:t> [655]</a:t>
            </a:r>
            <a:br>
              <a:rPr lang="en-GB" baseline="0" dirty="0"/>
            </a:br>
            <a:r>
              <a:rPr lang="en-GB" i="1" dirty="0"/>
              <a:t>Source:  Jones, R.L. &amp; </a:t>
            </a:r>
            <a:r>
              <a:rPr lang="en-GB" i="1" dirty="0" err="1"/>
              <a:t>Tschirner</a:t>
            </a:r>
            <a:r>
              <a:rPr lang="en-GB" i="1" dirty="0"/>
              <a:t>, E. (2019). A frequency dictionary of German: core vocabulary for learners. Routledge</a:t>
            </a:r>
          </a:p>
          <a:p>
            <a:br>
              <a:rPr lang="en-GB" dirty="0"/>
            </a:br>
            <a:endParaRPr lang="en-GB" dirty="0"/>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843D9-4757-4631-B0CD-BAA271821D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028136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b="0"/>
          </a:p>
          <a:p>
            <a:r>
              <a:rPr lang="en-GB" b="1"/>
              <a:t>Timing</a:t>
            </a:r>
            <a:r>
              <a:rPr lang="en-GB" b="1" dirty="0"/>
              <a:t>: 6 minutes</a:t>
            </a:r>
            <a:br>
              <a:rPr lang="en-GB" dirty="0"/>
            </a:br>
            <a:br>
              <a:rPr lang="en-GB" b="1" dirty="0"/>
            </a:br>
            <a:r>
              <a:rPr lang="en-GB" b="1" dirty="0"/>
              <a:t>Aim: </a:t>
            </a:r>
            <a:r>
              <a:rPr lang="en-GB" b="0" dirty="0"/>
              <a:t>to practise spoken production of imperfect modal verb forms, with the support of present tense forms.</a:t>
            </a:r>
            <a:br>
              <a:rPr lang="en-GB" dirty="0"/>
            </a:br>
            <a:br>
              <a:rPr lang="en-GB" dirty="0"/>
            </a:br>
            <a:r>
              <a:rPr lang="en-GB" b="1" dirty="0"/>
              <a:t>Procedure:</a:t>
            </a:r>
          </a:p>
          <a:p>
            <a:r>
              <a:rPr lang="en-US" dirty="0"/>
              <a:t>Katja finds a diary entry written by mum when she was in her first few weeks in Germany. She is writing to Mehmet about it. </a:t>
            </a:r>
            <a:br>
              <a:rPr lang="en-GB" dirty="0"/>
            </a:br>
            <a:r>
              <a:rPr lang="en-GB" dirty="0"/>
              <a:t>1. Students read the sentences 1-6 from </a:t>
            </a:r>
            <a:r>
              <a:rPr lang="en-GB" dirty="0" err="1"/>
              <a:t>Mutti’s</a:t>
            </a:r>
            <a:r>
              <a:rPr lang="en-GB" dirty="0"/>
              <a:t> diary. </a:t>
            </a:r>
          </a:p>
          <a:p>
            <a:r>
              <a:rPr lang="en-GB" dirty="0"/>
              <a:t>2. Click to bring up Katja’s first sentence to Mehmet.</a:t>
            </a:r>
          </a:p>
          <a:p>
            <a:r>
              <a:rPr lang="en-GB" dirty="0"/>
              <a:t>2. Students write out Katja’s sentence to Mehmet replacing the blanked out present tense modal with an imperfect from. </a:t>
            </a:r>
            <a:br>
              <a:rPr lang="en-GB" dirty="0"/>
            </a:br>
            <a:r>
              <a:rPr lang="en-GB" dirty="0"/>
              <a:t>3. Click for answer.</a:t>
            </a:r>
          </a:p>
          <a:p>
            <a:r>
              <a:rPr lang="en-GB" dirty="0"/>
              <a:t>4. Repeat for items 2-6.</a:t>
            </a:r>
            <a:br>
              <a:rPr lang="en-GB" dirty="0"/>
            </a:br>
            <a:br>
              <a:rPr lang="en-GB" dirty="0"/>
            </a:br>
            <a:r>
              <a:rPr lang="en-GB" b="1" baseline="0" dirty="0"/>
              <a:t>Word frequency (1 is the most frequent word in German): </a:t>
            </a:r>
            <a:br>
              <a:rPr lang="en-GB" baseline="0" dirty="0"/>
            </a:br>
            <a:r>
              <a:rPr lang="en-GB" baseline="0" dirty="0" err="1"/>
              <a:t>kennenlernen</a:t>
            </a:r>
            <a:r>
              <a:rPr lang="en-GB" baseline="0" dirty="0"/>
              <a:t> [2303]</a:t>
            </a:r>
            <a:br>
              <a:rPr lang="en-GB" baseline="0" dirty="0"/>
            </a:br>
            <a:r>
              <a:rPr lang="en-GB" i="1" dirty="0"/>
              <a:t>Source:  Jones, R.L. &amp; </a:t>
            </a:r>
            <a:r>
              <a:rPr lang="en-GB" i="1" dirty="0" err="1"/>
              <a:t>Tschirner</a:t>
            </a:r>
            <a:r>
              <a:rPr lang="en-GB" i="1" dirty="0"/>
              <a:t>, E. (2019). A frequency dictionary of German: core vocabulary for learners. Routledge</a:t>
            </a:r>
          </a:p>
          <a:p>
            <a:br>
              <a:rPr lang="en-GB" dirty="0"/>
            </a:br>
            <a:endParaRPr lang="en-GB" dirty="0"/>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843D9-4757-4631-B0CD-BAA271821D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668520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Timing: </a:t>
            </a:r>
            <a:r>
              <a:rPr lang="en-GB" b="0" dirty="0"/>
              <a:t>8 minutes</a:t>
            </a:r>
            <a:br>
              <a:rPr lang="en-GB" dirty="0"/>
            </a:br>
            <a:br>
              <a:rPr lang="en-GB" b="1" dirty="0"/>
            </a:br>
            <a:r>
              <a:rPr lang="en-GB" b="1" dirty="0"/>
              <a:t>Aim: </a:t>
            </a:r>
            <a:r>
              <a:rPr lang="en-GB" b="0" dirty="0"/>
              <a:t>to distinguish between WO1 and WO3 conjunctions based on syntax; to practise written comprehension of a variety of revisited vocabulary in a longer context.</a:t>
            </a:r>
            <a:br>
              <a:rPr lang="en-GB" dirty="0"/>
            </a:br>
            <a:br>
              <a:rPr lang="en-GB" dirty="0"/>
            </a:br>
            <a:r>
              <a:rPr lang="en-GB" b="1" dirty="0"/>
              <a:t>Procedure:</a:t>
            </a:r>
          </a:p>
          <a:p>
            <a:r>
              <a:rPr lang="en-GB" b="0" dirty="0"/>
              <a:t>1. Explain the scenario: </a:t>
            </a:r>
            <a:r>
              <a:rPr lang="en-US" b="0" i="1" dirty="0"/>
              <a:t>Mehmet and his mum are having a conversation about first arriving in Germany. She moved to Germany very recently (in Y7 in SOW so two years ago – neither she nor Mehmet could speak German when they arrived).</a:t>
            </a:r>
            <a:br>
              <a:rPr lang="en-GB" i="1" dirty="0"/>
            </a:br>
            <a:r>
              <a:rPr lang="en-GB" dirty="0"/>
              <a:t>2. Students read Mehmet’s mum’s first sentence and decide, based on word order, which one out of the two conjunctions (in bold) is correct. </a:t>
            </a:r>
          </a:p>
          <a:p>
            <a:r>
              <a:rPr lang="en-GB" dirty="0"/>
              <a:t>3. Click for answer.</a:t>
            </a:r>
          </a:p>
          <a:p>
            <a:r>
              <a:rPr lang="en-GB" dirty="0"/>
              <a:t>4. For comprehension, students read item 1 on the right and fill in the gap (in English), which includes the conjunction and the imperfect modal.</a:t>
            </a:r>
          </a:p>
          <a:p>
            <a:r>
              <a:rPr lang="en-GB" dirty="0"/>
              <a:t>5. Click to bring up answer.</a:t>
            </a:r>
          </a:p>
          <a:p>
            <a:r>
              <a:rPr lang="en-GB" dirty="0"/>
              <a:t>6. Continue for items 2-6. </a:t>
            </a:r>
          </a:p>
          <a:p>
            <a:endParaRPr lang="en-GB" dirty="0"/>
          </a:p>
          <a:p>
            <a:endParaRPr lang="en-GB" dirty="0"/>
          </a:p>
          <a:p>
            <a:br>
              <a:rPr lang="en-GB" dirty="0"/>
            </a:br>
            <a:endParaRPr lang="en-GB" dirty="0"/>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843D9-4757-4631-B0CD-BAA271821D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520289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6F2458-DDAC-A3AA-1C4B-B5A6FC679221}"/>
              </a:ext>
            </a:extLst>
          </p:cNvPr>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endParaRPr lang="en-US"/>
          </a:p>
        </p:txBody>
      </p:sp>
      <p:sp>
        <p:nvSpPr>
          <p:cNvPr id="3" name="Subtitle 2">
            <a:extLst>
              <a:ext uri="{FF2B5EF4-FFF2-40B4-BE49-F238E27FC236}">
                <a16:creationId xmlns:a16="http://schemas.microsoft.com/office/drawing/2014/main" id="{03490AC7-2AC6-5F20-4D6C-D45BDCEEC01C}"/>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4" name="Date Placeholder 3">
            <a:extLst>
              <a:ext uri="{FF2B5EF4-FFF2-40B4-BE49-F238E27FC236}">
                <a16:creationId xmlns:a16="http://schemas.microsoft.com/office/drawing/2014/main" id="{9B1A3448-D753-BCF7-7E64-65F018131FD7}"/>
              </a:ext>
            </a:extLst>
          </p:cNvPr>
          <p:cNvSpPr>
            <a:spLocks noGrp="1"/>
          </p:cNvSpPr>
          <p:nvPr>
            <p:ph type="dt" sz="half" idx="10"/>
          </p:nvPr>
        </p:nvSpPr>
        <p:spPr/>
        <p:txBody>
          <a:bodyPr/>
          <a:lstStyle/>
          <a:p>
            <a:fld id="{5ACC4664-8C5B-DF45-8216-B12A73DAE170}" type="datetimeFigureOut">
              <a:rPr lang="en-US" smtClean="0"/>
              <a:t>5/12/22</a:t>
            </a:fld>
            <a:endParaRPr lang="en-US"/>
          </a:p>
        </p:txBody>
      </p:sp>
      <p:sp>
        <p:nvSpPr>
          <p:cNvPr id="5" name="Footer Placeholder 4">
            <a:extLst>
              <a:ext uri="{FF2B5EF4-FFF2-40B4-BE49-F238E27FC236}">
                <a16:creationId xmlns:a16="http://schemas.microsoft.com/office/drawing/2014/main" id="{63B0F3C0-1EE4-4748-80F9-DF9CB36A073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D04572E-7AAB-3358-2F83-37CCFBEB992F}"/>
              </a:ext>
            </a:extLst>
          </p:cNvPr>
          <p:cNvSpPr>
            <a:spLocks noGrp="1"/>
          </p:cNvSpPr>
          <p:nvPr>
            <p:ph type="sldNum" sz="quarter" idx="12"/>
          </p:nvPr>
        </p:nvSpPr>
        <p:spPr/>
        <p:txBody>
          <a:bodyPr/>
          <a:lstStyle/>
          <a:p>
            <a:fld id="{9C8CA569-6491-A04B-8C02-56F15CCF7239}" type="slidenum">
              <a:rPr lang="en-US" smtClean="0"/>
              <a:t>‹#›</a:t>
            </a:fld>
            <a:endParaRPr lang="en-US"/>
          </a:p>
        </p:txBody>
      </p:sp>
    </p:spTree>
    <p:extLst>
      <p:ext uri="{BB962C8B-B14F-4D97-AF65-F5344CB8AC3E}">
        <p14:creationId xmlns:p14="http://schemas.microsoft.com/office/powerpoint/2010/main" val="409126540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FFBFBD-9F13-1273-A7AF-0C9BCC33A55B}"/>
              </a:ext>
            </a:extLst>
          </p:cNvPr>
          <p:cNvSpPr>
            <a:spLocks noGrp="1"/>
          </p:cNvSpPr>
          <p:nvPr>
            <p:ph type="title"/>
          </p:nvPr>
        </p:nvSpPr>
        <p:spPr/>
        <p:txBody>
          <a:body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DB177F25-199E-0AAB-BB20-EAFF31220576}"/>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A8F4B422-3117-D16F-8139-41D25DCADC88}"/>
              </a:ext>
            </a:extLst>
          </p:cNvPr>
          <p:cNvSpPr>
            <a:spLocks noGrp="1"/>
          </p:cNvSpPr>
          <p:nvPr>
            <p:ph type="dt" sz="half" idx="10"/>
          </p:nvPr>
        </p:nvSpPr>
        <p:spPr/>
        <p:txBody>
          <a:bodyPr/>
          <a:lstStyle/>
          <a:p>
            <a:fld id="{5ACC4664-8C5B-DF45-8216-B12A73DAE170}" type="datetimeFigureOut">
              <a:rPr lang="en-US" smtClean="0"/>
              <a:t>5/12/22</a:t>
            </a:fld>
            <a:endParaRPr lang="en-US"/>
          </a:p>
        </p:txBody>
      </p:sp>
      <p:sp>
        <p:nvSpPr>
          <p:cNvPr id="5" name="Footer Placeholder 4">
            <a:extLst>
              <a:ext uri="{FF2B5EF4-FFF2-40B4-BE49-F238E27FC236}">
                <a16:creationId xmlns:a16="http://schemas.microsoft.com/office/drawing/2014/main" id="{92C05BBC-D813-1412-3E57-E74D7D53554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F33F1F4-3693-77BA-4A81-124B9F38CCB3}"/>
              </a:ext>
            </a:extLst>
          </p:cNvPr>
          <p:cNvSpPr>
            <a:spLocks noGrp="1"/>
          </p:cNvSpPr>
          <p:nvPr>
            <p:ph type="sldNum" sz="quarter" idx="12"/>
          </p:nvPr>
        </p:nvSpPr>
        <p:spPr/>
        <p:txBody>
          <a:bodyPr/>
          <a:lstStyle/>
          <a:p>
            <a:fld id="{9C8CA569-6491-A04B-8C02-56F15CCF7239}" type="slidenum">
              <a:rPr lang="en-US" smtClean="0"/>
              <a:t>‹#›</a:t>
            </a:fld>
            <a:endParaRPr lang="en-US"/>
          </a:p>
        </p:txBody>
      </p:sp>
    </p:spTree>
    <p:extLst>
      <p:ext uri="{BB962C8B-B14F-4D97-AF65-F5344CB8AC3E}">
        <p14:creationId xmlns:p14="http://schemas.microsoft.com/office/powerpoint/2010/main" val="38194182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A7A5D92-7A5F-32AA-C6C8-21B89C44D3F4}"/>
              </a:ext>
            </a:extLst>
          </p:cNvPr>
          <p:cNvSpPr>
            <a:spLocks noGrp="1"/>
          </p:cNvSpPr>
          <p:nvPr>
            <p:ph type="title" orient="vert"/>
          </p:nvPr>
        </p:nvSpPr>
        <p:spPr>
          <a:xfrm>
            <a:off x="8724900" y="365125"/>
            <a:ext cx="2628900" cy="5811838"/>
          </a:xfrm>
        </p:spPr>
        <p:txBody>
          <a:bodyPr vert="eaVert"/>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EF8B5E10-A906-6A33-D34A-74B6D121C317}"/>
              </a:ext>
            </a:extLst>
          </p:cNvPr>
          <p:cNvSpPr>
            <a:spLocks noGrp="1"/>
          </p:cNvSpPr>
          <p:nvPr>
            <p:ph type="body" orient="vert" idx="1"/>
          </p:nvPr>
        </p:nvSpPr>
        <p:spPr>
          <a:xfrm>
            <a:off x="838200" y="365125"/>
            <a:ext cx="7734300" cy="5811838"/>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4AAEC48C-10A3-7A0F-12C1-D8F904E24587}"/>
              </a:ext>
            </a:extLst>
          </p:cNvPr>
          <p:cNvSpPr>
            <a:spLocks noGrp="1"/>
          </p:cNvSpPr>
          <p:nvPr>
            <p:ph type="dt" sz="half" idx="10"/>
          </p:nvPr>
        </p:nvSpPr>
        <p:spPr/>
        <p:txBody>
          <a:bodyPr/>
          <a:lstStyle/>
          <a:p>
            <a:fld id="{5ACC4664-8C5B-DF45-8216-B12A73DAE170}" type="datetimeFigureOut">
              <a:rPr lang="en-US" smtClean="0"/>
              <a:t>5/12/22</a:t>
            </a:fld>
            <a:endParaRPr lang="en-US"/>
          </a:p>
        </p:txBody>
      </p:sp>
      <p:sp>
        <p:nvSpPr>
          <p:cNvPr id="5" name="Footer Placeholder 4">
            <a:extLst>
              <a:ext uri="{FF2B5EF4-FFF2-40B4-BE49-F238E27FC236}">
                <a16:creationId xmlns:a16="http://schemas.microsoft.com/office/drawing/2014/main" id="{28CEFB65-2F13-6C96-142C-5CB7B934545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02CECFC-3412-A9F9-EAD4-ABF20687C0E0}"/>
              </a:ext>
            </a:extLst>
          </p:cNvPr>
          <p:cNvSpPr>
            <a:spLocks noGrp="1"/>
          </p:cNvSpPr>
          <p:nvPr>
            <p:ph type="sldNum" sz="quarter" idx="12"/>
          </p:nvPr>
        </p:nvSpPr>
        <p:spPr/>
        <p:txBody>
          <a:bodyPr/>
          <a:lstStyle/>
          <a:p>
            <a:fld id="{9C8CA569-6491-A04B-8C02-56F15CCF7239}" type="slidenum">
              <a:rPr lang="en-US" smtClean="0"/>
              <a:t>‹#›</a:t>
            </a:fld>
            <a:endParaRPr lang="en-US"/>
          </a:p>
        </p:txBody>
      </p:sp>
    </p:spTree>
    <p:extLst>
      <p:ext uri="{BB962C8B-B14F-4D97-AF65-F5344CB8AC3E}">
        <p14:creationId xmlns:p14="http://schemas.microsoft.com/office/powerpoint/2010/main" val="49487934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DBEA9E-893A-EFAE-1CA7-C732AE52DF9F}"/>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97DAD990-9496-0137-029F-39BBC8044B33}"/>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C3217A6A-F1CA-BA56-7734-1FCFD41CE756}"/>
              </a:ext>
            </a:extLst>
          </p:cNvPr>
          <p:cNvSpPr>
            <a:spLocks noGrp="1"/>
          </p:cNvSpPr>
          <p:nvPr>
            <p:ph type="dt" sz="half" idx="10"/>
          </p:nvPr>
        </p:nvSpPr>
        <p:spPr/>
        <p:txBody>
          <a:bodyPr/>
          <a:lstStyle/>
          <a:p>
            <a:fld id="{5ACC4664-8C5B-DF45-8216-B12A73DAE170}" type="datetimeFigureOut">
              <a:rPr lang="en-US" smtClean="0"/>
              <a:t>5/12/22</a:t>
            </a:fld>
            <a:endParaRPr lang="en-US"/>
          </a:p>
        </p:txBody>
      </p:sp>
      <p:sp>
        <p:nvSpPr>
          <p:cNvPr id="5" name="Footer Placeholder 4">
            <a:extLst>
              <a:ext uri="{FF2B5EF4-FFF2-40B4-BE49-F238E27FC236}">
                <a16:creationId xmlns:a16="http://schemas.microsoft.com/office/drawing/2014/main" id="{3A13B04E-B1DA-7A7A-5E9C-1EB102ABFF1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E3C50CF-F81F-DD3F-9368-6C1F80DD6E3B}"/>
              </a:ext>
            </a:extLst>
          </p:cNvPr>
          <p:cNvSpPr>
            <a:spLocks noGrp="1"/>
          </p:cNvSpPr>
          <p:nvPr>
            <p:ph type="sldNum" sz="quarter" idx="12"/>
          </p:nvPr>
        </p:nvSpPr>
        <p:spPr/>
        <p:txBody>
          <a:bodyPr/>
          <a:lstStyle/>
          <a:p>
            <a:fld id="{9C8CA569-6491-A04B-8C02-56F15CCF7239}" type="slidenum">
              <a:rPr lang="en-US" smtClean="0"/>
              <a:t>‹#›</a:t>
            </a:fld>
            <a:endParaRPr lang="en-US"/>
          </a:p>
        </p:txBody>
      </p:sp>
    </p:spTree>
    <p:extLst>
      <p:ext uri="{BB962C8B-B14F-4D97-AF65-F5344CB8AC3E}">
        <p14:creationId xmlns:p14="http://schemas.microsoft.com/office/powerpoint/2010/main" val="190161310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4F9D64-DC54-1571-36F3-88C6B5B97B14}"/>
              </a:ext>
            </a:extLst>
          </p:cNvPr>
          <p:cNvSpPr>
            <a:spLocks noGrp="1"/>
          </p:cNvSpPr>
          <p:nvPr>
            <p:ph type="title"/>
          </p:nvPr>
        </p:nvSpPr>
        <p:spPr>
          <a:xfrm>
            <a:off x="831850" y="1709738"/>
            <a:ext cx="10515600" cy="2852737"/>
          </a:xfrm>
        </p:spPr>
        <p:txBody>
          <a:bodyPr anchor="b"/>
          <a:lstStyle>
            <a:lvl1pPr>
              <a:defRPr sz="6000"/>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3390A1B9-4FFE-5DAA-50E9-5676E2B81B6B}"/>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46E5B3F7-A4EB-FF06-FC6E-326C9CD923AA}"/>
              </a:ext>
            </a:extLst>
          </p:cNvPr>
          <p:cNvSpPr>
            <a:spLocks noGrp="1"/>
          </p:cNvSpPr>
          <p:nvPr>
            <p:ph type="dt" sz="half" idx="10"/>
          </p:nvPr>
        </p:nvSpPr>
        <p:spPr/>
        <p:txBody>
          <a:bodyPr/>
          <a:lstStyle/>
          <a:p>
            <a:fld id="{5ACC4664-8C5B-DF45-8216-B12A73DAE170}" type="datetimeFigureOut">
              <a:rPr lang="en-US" smtClean="0"/>
              <a:t>5/12/22</a:t>
            </a:fld>
            <a:endParaRPr lang="en-US"/>
          </a:p>
        </p:txBody>
      </p:sp>
      <p:sp>
        <p:nvSpPr>
          <p:cNvPr id="5" name="Footer Placeholder 4">
            <a:extLst>
              <a:ext uri="{FF2B5EF4-FFF2-40B4-BE49-F238E27FC236}">
                <a16:creationId xmlns:a16="http://schemas.microsoft.com/office/drawing/2014/main" id="{24E455E9-327F-1399-02AC-92A3D3FE11E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BE9398E-73FB-FA66-C155-CD75DC3EA3A5}"/>
              </a:ext>
            </a:extLst>
          </p:cNvPr>
          <p:cNvSpPr>
            <a:spLocks noGrp="1"/>
          </p:cNvSpPr>
          <p:nvPr>
            <p:ph type="sldNum" sz="quarter" idx="12"/>
          </p:nvPr>
        </p:nvSpPr>
        <p:spPr/>
        <p:txBody>
          <a:bodyPr/>
          <a:lstStyle/>
          <a:p>
            <a:fld id="{9C8CA569-6491-A04B-8C02-56F15CCF7239}" type="slidenum">
              <a:rPr lang="en-US" smtClean="0"/>
              <a:t>‹#›</a:t>
            </a:fld>
            <a:endParaRPr lang="en-US"/>
          </a:p>
        </p:txBody>
      </p:sp>
    </p:spTree>
    <p:extLst>
      <p:ext uri="{BB962C8B-B14F-4D97-AF65-F5344CB8AC3E}">
        <p14:creationId xmlns:p14="http://schemas.microsoft.com/office/powerpoint/2010/main" val="281913043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05078E-4F50-775B-584C-674A7D3347E1}"/>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EF05AF2B-7A9D-AFFA-9038-5450B2270810}"/>
              </a:ext>
            </a:extLst>
          </p:cNvPr>
          <p:cNvSpPr>
            <a:spLocks noGrp="1"/>
          </p:cNvSpPr>
          <p:nvPr>
            <p:ph sz="half" idx="1"/>
          </p:nvPr>
        </p:nvSpPr>
        <p:spPr>
          <a:xfrm>
            <a:off x="838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D3D696DF-3281-E87B-17DB-7B6C6FF61EE5}"/>
              </a:ext>
            </a:extLst>
          </p:cNvPr>
          <p:cNvSpPr>
            <a:spLocks noGrp="1"/>
          </p:cNvSpPr>
          <p:nvPr>
            <p:ph sz="half" idx="2"/>
          </p:nvPr>
        </p:nvSpPr>
        <p:spPr>
          <a:xfrm>
            <a:off x="6172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899C4A3F-635F-1477-5FDB-42CC4F2891D2}"/>
              </a:ext>
            </a:extLst>
          </p:cNvPr>
          <p:cNvSpPr>
            <a:spLocks noGrp="1"/>
          </p:cNvSpPr>
          <p:nvPr>
            <p:ph type="dt" sz="half" idx="10"/>
          </p:nvPr>
        </p:nvSpPr>
        <p:spPr/>
        <p:txBody>
          <a:bodyPr/>
          <a:lstStyle/>
          <a:p>
            <a:fld id="{5ACC4664-8C5B-DF45-8216-B12A73DAE170}" type="datetimeFigureOut">
              <a:rPr lang="en-US" smtClean="0"/>
              <a:t>5/12/22</a:t>
            </a:fld>
            <a:endParaRPr lang="en-US"/>
          </a:p>
        </p:txBody>
      </p:sp>
      <p:sp>
        <p:nvSpPr>
          <p:cNvPr id="6" name="Footer Placeholder 5">
            <a:extLst>
              <a:ext uri="{FF2B5EF4-FFF2-40B4-BE49-F238E27FC236}">
                <a16:creationId xmlns:a16="http://schemas.microsoft.com/office/drawing/2014/main" id="{E5DED09C-BACF-75CC-FB7D-7627CBECB06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29F3FFC-AA28-9216-783A-59D4E884EE39}"/>
              </a:ext>
            </a:extLst>
          </p:cNvPr>
          <p:cNvSpPr>
            <a:spLocks noGrp="1"/>
          </p:cNvSpPr>
          <p:nvPr>
            <p:ph type="sldNum" sz="quarter" idx="12"/>
          </p:nvPr>
        </p:nvSpPr>
        <p:spPr/>
        <p:txBody>
          <a:bodyPr/>
          <a:lstStyle/>
          <a:p>
            <a:fld id="{9C8CA569-6491-A04B-8C02-56F15CCF7239}" type="slidenum">
              <a:rPr lang="en-US" smtClean="0"/>
              <a:t>‹#›</a:t>
            </a:fld>
            <a:endParaRPr lang="en-US"/>
          </a:p>
        </p:txBody>
      </p:sp>
    </p:spTree>
    <p:extLst>
      <p:ext uri="{BB962C8B-B14F-4D97-AF65-F5344CB8AC3E}">
        <p14:creationId xmlns:p14="http://schemas.microsoft.com/office/powerpoint/2010/main" val="28284175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4F20EA-3BF0-7046-6100-5F2E52FC4CC1}"/>
              </a:ext>
            </a:extLst>
          </p:cNvPr>
          <p:cNvSpPr>
            <a:spLocks noGrp="1"/>
          </p:cNvSpPr>
          <p:nvPr>
            <p:ph type="title"/>
          </p:nvPr>
        </p:nvSpPr>
        <p:spPr>
          <a:xfrm>
            <a:off x="839788" y="365125"/>
            <a:ext cx="10515600" cy="1325563"/>
          </a:xfrm>
        </p:spPr>
        <p:txBody>
          <a:bodyPr/>
          <a:lstStyle/>
          <a:p>
            <a:r>
              <a:rPr lang="en-GB"/>
              <a:t>Click to edit Master title style</a:t>
            </a:r>
            <a:endParaRPr lang="en-US"/>
          </a:p>
        </p:txBody>
      </p:sp>
      <p:sp>
        <p:nvSpPr>
          <p:cNvPr id="3" name="Text Placeholder 2">
            <a:extLst>
              <a:ext uri="{FF2B5EF4-FFF2-40B4-BE49-F238E27FC236}">
                <a16:creationId xmlns:a16="http://schemas.microsoft.com/office/drawing/2014/main" id="{0FE7A13D-CE76-2FC5-50CF-CD342241E26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D7FE7058-2D0A-7B60-5564-DD2840DB0E66}"/>
              </a:ext>
            </a:extLst>
          </p:cNvPr>
          <p:cNvSpPr>
            <a:spLocks noGrp="1"/>
          </p:cNvSpPr>
          <p:nvPr>
            <p:ph sz="half" idx="2"/>
          </p:nvPr>
        </p:nvSpPr>
        <p:spPr>
          <a:xfrm>
            <a:off x="839788" y="2505075"/>
            <a:ext cx="515778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C424AFCC-88AE-C4D5-FD19-592F7EACB99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34A75F29-BD80-3BD0-F855-DBA4FF1BD962}"/>
              </a:ext>
            </a:extLst>
          </p:cNvPr>
          <p:cNvSpPr>
            <a:spLocks noGrp="1"/>
          </p:cNvSpPr>
          <p:nvPr>
            <p:ph sz="quarter" idx="4"/>
          </p:nvPr>
        </p:nvSpPr>
        <p:spPr>
          <a:xfrm>
            <a:off x="6172200" y="2505075"/>
            <a:ext cx="51831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a:extLst>
              <a:ext uri="{FF2B5EF4-FFF2-40B4-BE49-F238E27FC236}">
                <a16:creationId xmlns:a16="http://schemas.microsoft.com/office/drawing/2014/main" id="{1586EF46-A0DF-E540-FCBD-CB808176BA48}"/>
              </a:ext>
            </a:extLst>
          </p:cNvPr>
          <p:cNvSpPr>
            <a:spLocks noGrp="1"/>
          </p:cNvSpPr>
          <p:nvPr>
            <p:ph type="dt" sz="half" idx="10"/>
          </p:nvPr>
        </p:nvSpPr>
        <p:spPr/>
        <p:txBody>
          <a:bodyPr/>
          <a:lstStyle/>
          <a:p>
            <a:fld id="{5ACC4664-8C5B-DF45-8216-B12A73DAE170}" type="datetimeFigureOut">
              <a:rPr lang="en-US" smtClean="0"/>
              <a:t>5/12/22</a:t>
            </a:fld>
            <a:endParaRPr lang="en-US"/>
          </a:p>
        </p:txBody>
      </p:sp>
      <p:sp>
        <p:nvSpPr>
          <p:cNvPr id="8" name="Footer Placeholder 7">
            <a:extLst>
              <a:ext uri="{FF2B5EF4-FFF2-40B4-BE49-F238E27FC236}">
                <a16:creationId xmlns:a16="http://schemas.microsoft.com/office/drawing/2014/main" id="{7029D059-693F-1009-A4D5-2CF4A4CCEB49}"/>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1E22D814-B892-E875-1942-DCCDD2EA6139}"/>
              </a:ext>
            </a:extLst>
          </p:cNvPr>
          <p:cNvSpPr>
            <a:spLocks noGrp="1"/>
          </p:cNvSpPr>
          <p:nvPr>
            <p:ph type="sldNum" sz="quarter" idx="12"/>
          </p:nvPr>
        </p:nvSpPr>
        <p:spPr/>
        <p:txBody>
          <a:bodyPr/>
          <a:lstStyle/>
          <a:p>
            <a:fld id="{9C8CA569-6491-A04B-8C02-56F15CCF7239}" type="slidenum">
              <a:rPr lang="en-US" smtClean="0"/>
              <a:t>‹#›</a:t>
            </a:fld>
            <a:endParaRPr lang="en-US"/>
          </a:p>
        </p:txBody>
      </p:sp>
    </p:spTree>
    <p:extLst>
      <p:ext uri="{BB962C8B-B14F-4D97-AF65-F5344CB8AC3E}">
        <p14:creationId xmlns:p14="http://schemas.microsoft.com/office/powerpoint/2010/main" val="382590779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00BB72-3283-0C09-8A87-89C626487B4B}"/>
              </a:ext>
            </a:extLst>
          </p:cNvPr>
          <p:cNvSpPr>
            <a:spLocks noGrp="1"/>
          </p:cNvSpPr>
          <p:nvPr>
            <p:ph type="title"/>
          </p:nvPr>
        </p:nvSpPr>
        <p:spPr/>
        <p:txBody>
          <a:bodyPr/>
          <a:lstStyle/>
          <a:p>
            <a:r>
              <a:rPr lang="en-GB"/>
              <a:t>Click to edit Master title style</a:t>
            </a:r>
            <a:endParaRPr lang="en-US"/>
          </a:p>
        </p:txBody>
      </p:sp>
      <p:sp>
        <p:nvSpPr>
          <p:cNvPr id="3" name="Date Placeholder 2">
            <a:extLst>
              <a:ext uri="{FF2B5EF4-FFF2-40B4-BE49-F238E27FC236}">
                <a16:creationId xmlns:a16="http://schemas.microsoft.com/office/drawing/2014/main" id="{2221A474-4555-B1FC-0F4D-6B55A14D2B5C}"/>
              </a:ext>
            </a:extLst>
          </p:cNvPr>
          <p:cNvSpPr>
            <a:spLocks noGrp="1"/>
          </p:cNvSpPr>
          <p:nvPr>
            <p:ph type="dt" sz="half" idx="10"/>
          </p:nvPr>
        </p:nvSpPr>
        <p:spPr/>
        <p:txBody>
          <a:bodyPr/>
          <a:lstStyle/>
          <a:p>
            <a:fld id="{5ACC4664-8C5B-DF45-8216-B12A73DAE170}" type="datetimeFigureOut">
              <a:rPr lang="en-US" smtClean="0"/>
              <a:t>5/12/22</a:t>
            </a:fld>
            <a:endParaRPr lang="en-US"/>
          </a:p>
        </p:txBody>
      </p:sp>
      <p:sp>
        <p:nvSpPr>
          <p:cNvPr id="4" name="Footer Placeholder 3">
            <a:extLst>
              <a:ext uri="{FF2B5EF4-FFF2-40B4-BE49-F238E27FC236}">
                <a16:creationId xmlns:a16="http://schemas.microsoft.com/office/drawing/2014/main" id="{4341EAB8-6F1A-5D85-81B7-B9E16FA1D964}"/>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1A6B060-F0B2-BE16-6E6C-73A33B47887A}"/>
              </a:ext>
            </a:extLst>
          </p:cNvPr>
          <p:cNvSpPr>
            <a:spLocks noGrp="1"/>
          </p:cNvSpPr>
          <p:nvPr>
            <p:ph type="sldNum" sz="quarter" idx="12"/>
          </p:nvPr>
        </p:nvSpPr>
        <p:spPr/>
        <p:txBody>
          <a:bodyPr/>
          <a:lstStyle/>
          <a:p>
            <a:fld id="{9C8CA569-6491-A04B-8C02-56F15CCF7239}" type="slidenum">
              <a:rPr lang="en-US" smtClean="0"/>
              <a:t>‹#›</a:t>
            </a:fld>
            <a:endParaRPr lang="en-US"/>
          </a:p>
        </p:txBody>
      </p:sp>
    </p:spTree>
    <p:extLst>
      <p:ext uri="{BB962C8B-B14F-4D97-AF65-F5344CB8AC3E}">
        <p14:creationId xmlns:p14="http://schemas.microsoft.com/office/powerpoint/2010/main" val="16659484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4643245-DAAD-122E-EF28-5AC43A23FFE3}"/>
              </a:ext>
            </a:extLst>
          </p:cNvPr>
          <p:cNvSpPr>
            <a:spLocks noGrp="1"/>
          </p:cNvSpPr>
          <p:nvPr>
            <p:ph type="dt" sz="half" idx="10"/>
          </p:nvPr>
        </p:nvSpPr>
        <p:spPr/>
        <p:txBody>
          <a:bodyPr/>
          <a:lstStyle/>
          <a:p>
            <a:fld id="{5ACC4664-8C5B-DF45-8216-B12A73DAE170}" type="datetimeFigureOut">
              <a:rPr lang="en-US" smtClean="0"/>
              <a:t>5/12/22</a:t>
            </a:fld>
            <a:endParaRPr lang="en-US"/>
          </a:p>
        </p:txBody>
      </p:sp>
      <p:sp>
        <p:nvSpPr>
          <p:cNvPr id="3" name="Footer Placeholder 2">
            <a:extLst>
              <a:ext uri="{FF2B5EF4-FFF2-40B4-BE49-F238E27FC236}">
                <a16:creationId xmlns:a16="http://schemas.microsoft.com/office/drawing/2014/main" id="{8D1C1C0D-28CC-93D2-AD2C-6FC77B0E3AC9}"/>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558ACA9A-AC23-1ECD-D3F5-197FBFE97AC2}"/>
              </a:ext>
            </a:extLst>
          </p:cNvPr>
          <p:cNvSpPr>
            <a:spLocks noGrp="1"/>
          </p:cNvSpPr>
          <p:nvPr>
            <p:ph type="sldNum" sz="quarter" idx="12"/>
          </p:nvPr>
        </p:nvSpPr>
        <p:spPr/>
        <p:txBody>
          <a:bodyPr/>
          <a:lstStyle/>
          <a:p>
            <a:fld id="{9C8CA569-6491-A04B-8C02-56F15CCF7239}" type="slidenum">
              <a:rPr lang="en-US" smtClean="0"/>
              <a:t>‹#›</a:t>
            </a:fld>
            <a:endParaRPr lang="en-US"/>
          </a:p>
        </p:txBody>
      </p:sp>
    </p:spTree>
    <p:extLst>
      <p:ext uri="{BB962C8B-B14F-4D97-AF65-F5344CB8AC3E}">
        <p14:creationId xmlns:p14="http://schemas.microsoft.com/office/powerpoint/2010/main" val="411770915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93929E-6F63-1008-1FB9-39F604A50448}"/>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FBB3738B-F5D5-D535-2B3F-887E2BC16BD5}"/>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0F1E6FA0-C5A5-B47D-C47B-7FE489AE140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9770518A-51D6-F5F1-353B-718D01E62F43}"/>
              </a:ext>
            </a:extLst>
          </p:cNvPr>
          <p:cNvSpPr>
            <a:spLocks noGrp="1"/>
          </p:cNvSpPr>
          <p:nvPr>
            <p:ph type="dt" sz="half" idx="10"/>
          </p:nvPr>
        </p:nvSpPr>
        <p:spPr/>
        <p:txBody>
          <a:bodyPr/>
          <a:lstStyle/>
          <a:p>
            <a:fld id="{5ACC4664-8C5B-DF45-8216-B12A73DAE170}" type="datetimeFigureOut">
              <a:rPr lang="en-US" smtClean="0"/>
              <a:t>5/12/22</a:t>
            </a:fld>
            <a:endParaRPr lang="en-US"/>
          </a:p>
        </p:txBody>
      </p:sp>
      <p:sp>
        <p:nvSpPr>
          <p:cNvPr id="6" name="Footer Placeholder 5">
            <a:extLst>
              <a:ext uri="{FF2B5EF4-FFF2-40B4-BE49-F238E27FC236}">
                <a16:creationId xmlns:a16="http://schemas.microsoft.com/office/drawing/2014/main" id="{64865F03-F5E0-529A-1A47-A2B7DE87837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22F759D-70B2-AA17-C980-F07713F4344C}"/>
              </a:ext>
            </a:extLst>
          </p:cNvPr>
          <p:cNvSpPr>
            <a:spLocks noGrp="1"/>
          </p:cNvSpPr>
          <p:nvPr>
            <p:ph type="sldNum" sz="quarter" idx="12"/>
          </p:nvPr>
        </p:nvSpPr>
        <p:spPr/>
        <p:txBody>
          <a:bodyPr/>
          <a:lstStyle/>
          <a:p>
            <a:fld id="{9C8CA569-6491-A04B-8C02-56F15CCF7239}" type="slidenum">
              <a:rPr lang="en-US" smtClean="0"/>
              <a:t>‹#›</a:t>
            </a:fld>
            <a:endParaRPr lang="en-US"/>
          </a:p>
        </p:txBody>
      </p:sp>
    </p:spTree>
    <p:extLst>
      <p:ext uri="{BB962C8B-B14F-4D97-AF65-F5344CB8AC3E}">
        <p14:creationId xmlns:p14="http://schemas.microsoft.com/office/powerpoint/2010/main" val="228221180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FDBD39-26FB-86A8-FA3D-1E250F485DC2}"/>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8ACF4EB5-6215-8925-8005-DF0D7490CB7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CB619268-9EAA-6190-5217-A07F42777FA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FB1BB4F4-7A2A-D2A0-5308-D09039DD687E}"/>
              </a:ext>
            </a:extLst>
          </p:cNvPr>
          <p:cNvSpPr>
            <a:spLocks noGrp="1"/>
          </p:cNvSpPr>
          <p:nvPr>
            <p:ph type="dt" sz="half" idx="10"/>
          </p:nvPr>
        </p:nvSpPr>
        <p:spPr/>
        <p:txBody>
          <a:bodyPr/>
          <a:lstStyle/>
          <a:p>
            <a:fld id="{5ACC4664-8C5B-DF45-8216-B12A73DAE170}" type="datetimeFigureOut">
              <a:rPr lang="en-US" smtClean="0"/>
              <a:t>5/12/22</a:t>
            </a:fld>
            <a:endParaRPr lang="en-US"/>
          </a:p>
        </p:txBody>
      </p:sp>
      <p:sp>
        <p:nvSpPr>
          <p:cNvPr id="6" name="Footer Placeholder 5">
            <a:extLst>
              <a:ext uri="{FF2B5EF4-FFF2-40B4-BE49-F238E27FC236}">
                <a16:creationId xmlns:a16="http://schemas.microsoft.com/office/drawing/2014/main" id="{264471BD-65F0-E924-DF05-48571F15F95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6B479AB-86BA-2231-A9BE-35DDE5C4CC57}"/>
              </a:ext>
            </a:extLst>
          </p:cNvPr>
          <p:cNvSpPr>
            <a:spLocks noGrp="1"/>
          </p:cNvSpPr>
          <p:nvPr>
            <p:ph type="sldNum" sz="quarter" idx="12"/>
          </p:nvPr>
        </p:nvSpPr>
        <p:spPr/>
        <p:txBody>
          <a:bodyPr/>
          <a:lstStyle/>
          <a:p>
            <a:fld id="{9C8CA569-6491-A04B-8C02-56F15CCF7239}" type="slidenum">
              <a:rPr lang="en-US" smtClean="0"/>
              <a:t>‹#›</a:t>
            </a:fld>
            <a:endParaRPr lang="en-US"/>
          </a:p>
        </p:txBody>
      </p:sp>
    </p:spTree>
    <p:extLst>
      <p:ext uri="{BB962C8B-B14F-4D97-AF65-F5344CB8AC3E}">
        <p14:creationId xmlns:p14="http://schemas.microsoft.com/office/powerpoint/2010/main" val="55940701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78B77AF-1E41-3797-7A26-D10F9BC7287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endParaRPr lang="en-US"/>
          </a:p>
        </p:txBody>
      </p:sp>
      <p:sp>
        <p:nvSpPr>
          <p:cNvPr id="3" name="Text Placeholder 2">
            <a:extLst>
              <a:ext uri="{FF2B5EF4-FFF2-40B4-BE49-F238E27FC236}">
                <a16:creationId xmlns:a16="http://schemas.microsoft.com/office/drawing/2014/main" id="{A8B25F37-F568-C938-23D4-E267FE12966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90F42187-CDB0-8F7D-BD43-699E8A38693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CC4664-8C5B-DF45-8216-B12A73DAE170}" type="datetimeFigureOut">
              <a:rPr lang="en-US" smtClean="0"/>
              <a:t>5/12/22</a:t>
            </a:fld>
            <a:endParaRPr lang="en-US"/>
          </a:p>
        </p:txBody>
      </p:sp>
      <p:sp>
        <p:nvSpPr>
          <p:cNvPr id="5" name="Footer Placeholder 4">
            <a:extLst>
              <a:ext uri="{FF2B5EF4-FFF2-40B4-BE49-F238E27FC236}">
                <a16:creationId xmlns:a16="http://schemas.microsoft.com/office/drawing/2014/main" id="{B9DB0727-89F8-7600-212E-8686531EAF4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91974047-20E6-6CC0-8BDC-70163A25940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C8CA569-6491-A04B-8C02-56F15CCF7239}" type="slidenum">
              <a:rPr lang="en-US" smtClean="0"/>
              <a:t>‹#›</a:t>
            </a:fld>
            <a:endParaRPr lang="en-US"/>
          </a:p>
        </p:txBody>
      </p:sp>
    </p:spTree>
    <p:extLst>
      <p:ext uri="{BB962C8B-B14F-4D97-AF65-F5344CB8AC3E}">
        <p14:creationId xmlns:p14="http://schemas.microsoft.com/office/powerpoint/2010/main" val="341654866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tiff"/><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16.png"/></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8" Type="http://schemas.openxmlformats.org/officeDocument/2006/relationships/audio" Target="../media/audio25.wav"/><Relationship Id="rId3" Type="http://schemas.openxmlformats.org/officeDocument/2006/relationships/audio" Target="../media/audio20.wav"/><Relationship Id="rId7" Type="http://schemas.openxmlformats.org/officeDocument/2006/relationships/audio" Target="../media/audio24.wav"/><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audio" Target="../media/audio23.wav"/><Relationship Id="rId11" Type="http://schemas.openxmlformats.org/officeDocument/2006/relationships/image" Target="../media/image19.jpeg"/><Relationship Id="rId5" Type="http://schemas.openxmlformats.org/officeDocument/2006/relationships/audio" Target="../media/audio22.wav"/><Relationship Id="rId10" Type="http://schemas.openxmlformats.org/officeDocument/2006/relationships/image" Target="../media/image18.png"/><Relationship Id="rId4" Type="http://schemas.openxmlformats.org/officeDocument/2006/relationships/audio" Target="../media/audio21.wav"/><Relationship Id="rId9" Type="http://schemas.openxmlformats.org/officeDocument/2006/relationships/image" Target="../media/image17.png"/></Relationships>
</file>

<file path=ppt/slides/_rels/slide1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21.png"/><Relationship Id="rId5" Type="http://schemas.openxmlformats.org/officeDocument/2006/relationships/image" Target="../media/image18.png"/><Relationship Id="rId4" Type="http://schemas.openxmlformats.org/officeDocument/2006/relationships/image" Target="../media/image17.png"/></Relationships>
</file>

<file path=ppt/slides/_rels/slide17.xml.rels><?xml version="1.0" encoding="UTF-8" standalone="yes"?>
<Relationships xmlns="http://schemas.openxmlformats.org/package/2006/relationships"><Relationship Id="rId3" Type="http://schemas.openxmlformats.org/officeDocument/2006/relationships/image" Target="../media/image22.tiff"/><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18.png"/><Relationship Id="rId5" Type="http://schemas.openxmlformats.org/officeDocument/2006/relationships/image" Target="../media/image24.png"/><Relationship Id="rId4" Type="http://schemas.openxmlformats.org/officeDocument/2006/relationships/image" Target="../media/image23.gif"/></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image" Target="../media/image26.jpe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2.xml"/><Relationship Id="rId1" Type="http://schemas.openxmlformats.org/officeDocument/2006/relationships/tags" Target="../tags/tag3.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xml"/><Relationship Id="rId1" Type="http://schemas.openxmlformats.org/officeDocument/2006/relationships/tags" Target="../tags/tag1.xml"/></Relationships>
</file>

<file path=ppt/slides/_rels/slide20.xml.rels><?xml version="1.0" encoding="UTF-8" standalone="yes"?>
<Relationships xmlns="http://schemas.openxmlformats.org/package/2006/relationships"><Relationship Id="rId13" Type="http://schemas.openxmlformats.org/officeDocument/2006/relationships/image" Target="../media/image37.png"/><Relationship Id="rId18" Type="http://schemas.openxmlformats.org/officeDocument/2006/relationships/image" Target="../media/image42.png"/><Relationship Id="rId26" Type="http://schemas.openxmlformats.org/officeDocument/2006/relationships/image" Target="../media/image50.png"/><Relationship Id="rId39" Type="http://schemas.openxmlformats.org/officeDocument/2006/relationships/image" Target="../media/image63.png"/><Relationship Id="rId21" Type="http://schemas.openxmlformats.org/officeDocument/2006/relationships/image" Target="../media/image45.png"/><Relationship Id="rId34" Type="http://schemas.openxmlformats.org/officeDocument/2006/relationships/image" Target="../media/image58.png"/><Relationship Id="rId42" Type="http://schemas.openxmlformats.org/officeDocument/2006/relationships/image" Target="../media/image66.png"/><Relationship Id="rId7" Type="http://schemas.openxmlformats.org/officeDocument/2006/relationships/image" Target="../media/image31.png"/><Relationship Id="rId2" Type="http://schemas.openxmlformats.org/officeDocument/2006/relationships/notesSlide" Target="../notesSlides/notesSlide20.xml"/><Relationship Id="rId16" Type="http://schemas.openxmlformats.org/officeDocument/2006/relationships/image" Target="../media/image40.png"/><Relationship Id="rId20" Type="http://schemas.openxmlformats.org/officeDocument/2006/relationships/image" Target="../media/image44.png"/><Relationship Id="rId29" Type="http://schemas.openxmlformats.org/officeDocument/2006/relationships/image" Target="../media/image53.png"/><Relationship Id="rId41" Type="http://schemas.openxmlformats.org/officeDocument/2006/relationships/image" Target="../media/image65.png"/><Relationship Id="rId1" Type="http://schemas.openxmlformats.org/officeDocument/2006/relationships/slideLayout" Target="../slideLayouts/slideLayout2.xml"/><Relationship Id="rId6" Type="http://schemas.openxmlformats.org/officeDocument/2006/relationships/image" Target="../media/image30.png"/><Relationship Id="rId11" Type="http://schemas.openxmlformats.org/officeDocument/2006/relationships/image" Target="../media/image35.png"/><Relationship Id="rId24" Type="http://schemas.openxmlformats.org/officeDocument/2006/relationships/image" Target="../media/image48.png"/><Relationship Id="rId32" Type="http://schemas.openxmlformats.org/officeDocument/2006/relationships/image" Target="../media/image56.png"/><Relationship Id="rId37" Type="http://schemas.openxmlformats.org/officeDocument/2006/relationships/image" Target="../media/image61.png"/><Relationship Id="rId40" Type="http://schemas.openxmlformats.org/officeDocument/2006/relationships/image" Target="../media/image64.png"/><Relationship Id="rId5" Type="http://schemas.openxmlformats.org/officeDocument/2006/relationships/image" Target="../media/image29.png"/><Relationship Id="rId15" Type="http://schemas.openxmlformats.org/officeDocument/2006/relationships/image" Target="../media/image39.png"/><Relationship Id="rId23" Type="http://schemas.openxmlformats.org/officeDocument/2006/relationships/image" Target="../media/image47.png"/><Relationship Id="rId28" Type="http://schemas.openxmlformats.org/officeDocument/2006/relationships/image" Target="../media/image52.png"/><Relationship Id="rId36" Type="http://schemas.openxmlformats.org/officeDocument/2006/relationships/image" Target="../media/image60.png"/><Relationship Id="rId10" Type="http://schemas.openxmlformats.org/officeDocument/2006/relationships/image" Target="../media/image34.png"/><Relationship Id="rId19" Type="http://schemas.openxmlformats.org/officeDocument/2006/relationships/image" Target="../media/image43.png"/><Relationship Id="rId31" Type="http://schemas.openxmlformats.org/officeDocument/2006/relationships/image" Target="../media/image55.png"/><Relationship Id="rId44" Type="http://schemas.openxmlformats.org/officeDocument/2006/relationships/image" Target="../media/image7.png"/><Relationship Id="rId4" Type="http://schemas.openxmlformats.org/officeDocument/2006/relationships/image" Target="../media/image28.png"/><Relationship Id="rId9" Type="http://schemas.openxmlformats.org/officeDocument/2006/relationships/image" Target="../media/image33.png"/><Relationship Id="rId14" Type="http://schemas.openxmlformats.org/officeDocument/2006/relationships/image" Target="../media/image38.png"/><Relationship Id="rId22" Type="http://schemas.openxmlformats.org/officeDocument/2006/relationships/image" Target="../media/image46.png"/><Relationship Id="rId27" Type="http://schemas.openxmlformats.org/officeDocument/2006/relationships/image" Target="../media/image51.png"/><Relationship Id="rId30" Type="http://schemas.openxmlformats.org/officeDocument/2006/relationships/image" Target="../media/image54.png"/><Relationship Id="rId35" Type="http://schemas.openxmlformats.org/officeDocument/2006/relationships/image" Target="../media/image59.png"/><Relationship Id="rId43" Type="http://schemas.openxmlformats.org/officeDocument/2006/relationships/image" Target="../media/image67.jpeg"/><Relationship Id="rId8" Type="http://schemas.openxmlformats.org/officeDocument/2006/relationships/image" Target="../media/image32.jpeg"/><Relationship Id="rId3" Type="http://schemas.openxmlformats.org/officeDocument/2006/relationships/image" Target="../media/image27.png"/><Relationship Id="rId12" Type="http://schemas.openxmlformats.org/officeDocument/2006/relationships/image" Target="../media/image36.png"/><Relationship Id="rId17" Type="http://schemas.openxmlformats.org/officeDocument/2006/relationships/image" Target="../media/image41.png"/><Relationship Id="rId25" Type="http://schemas.openxmlformats.org/officeDocument/2006/relationships/image" Target="../media/image49.png"/><Relationship Id="rId33" Type="http://schemas.openxmlformats.org/officeDocument/2006/relationships/image" Target="../media/image57.png"/><Relationship Id="rId38" Type="http://schemas.openxmlformats.org/officeDocument/2006/relationships/image" Target="../media/image62.png"/></Relationships>
</file>

<file path=ppt/slides/_rels/slide21.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image" Target="../media/image7.png"/><Relationship Id="rId7" Type="http://schemas.openxmlformats.org/officeDocument/2006/relationships/image" Target="../media/image71.png"/><Relationship Id="rId2" Type="http://schemas.openxmlformats.org/officeDocument/2006/relationships/notesSlide" Target="../notesSlides/notesSlide21.xml"/><Relationship Id="rId1" Type="http://schemas.openxmlformats.org/officeDocument/2006/relationships/slideLayout" Target="../slideLayouts/slideLayout2.xml"/><Relationship Id="rId6" Type="http://schemas.openxmlformats.org/officeDocument/2006/relationships/image" Target="../media/image70.png"/><Relationship Id="rId5" Type="http://schemas.openxmlformats.org/officeDocument/2006/relationships/image" Target="../media/image69.png"/><Relationship Id="rId4" Type="http://schemas.openxmlformats.org/officeDocument/2006/relationships/image" Target="../media/image68.png"/></Relationships>
</file>

<file path=ppt/slides/_rels/slide2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image" Target="../media/image73.jpeg"/></Relationships>
</file>

<file path=ppt/slides/_rels/slide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3.xml"/><Relationship Id="rId1" Type="http://schemas.openxmlformats.org/officeDocument/2006/relationships/slideLayout" Target="../slideLayouts/slideLayout2.xml"/><Relationship Id="rId4" Type="http://schemas.openxmlformats.org/officeDocument/2006/relationships/image" Target="../media/image74.jpeg"/></Relationships>
</file>

<file path=ppt/slides/_rels/slide2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8" Type="http://schemas.openxmlformats.org/officeDocument/2006/relationships/image" Target="../media/image78.png"/><Relationship Id="rId3" Type="http://schemas.openxmlformats.org/officeDocument/2006/relationships/image" Target="../media/image7.png"/><Relationship Id="rId7" Type="http://schemas.openxmlformats.org/officeDocument/2006/relationships/image" Target="../media/image77.png"/><Relationship Id="rId12" Type="http://schemas.openxmlformats.org/officeDocument/2006/relationships/image" Target="../media/image82.png"/><Relationship Id="rId2" Type="http://schemas.openxmlformats.org/officeDocument/2006/relationships/notesSlide" Target="../notesSlides/notesSlide25.xml"/><Relationship Id="rId1" Type="http://schemas.openxmlformats.org/officeDocument/2006/relationships/slideLayout" Target="../slideLayouts/slideLayout2.xml"/><Relationship Id="rId6" Type="http://schemas.microsoft.com/office/2007/relationships/hdphoto" Target="../media/hdphoto3.wdp"/><Relationship Id="rId11" Type="http://schemas.openxmlformats.org/officeDocument/2006/relationships/image" Target="../media/image81.jpeg"/><Relationship Id="rId5" Type="http://schemas.openxmlformats.org/officeDocument/2006/relationships/image" Target="../media/image76.png"/><Relationship Id="rId10" Type="http://schemas.openxmlformats.org/officeDocument/2006/relationships/image" Target="../media/image80.png"/><Relationship Id="rId4" Type="http://schemas.openxmlformats.org/officeDocument/2006/relationships/image" Target="../media/image75.png"/><Relationship Id="rId9" Type="http://schemas.openxmlformats.org/officeDocument/2006/relationships/image" Target="../media/image79.png"/></Relationships>
</file>

<file path=ppt/slides/_rels/slide26.xml.rels><?xml version="1.0" encoding="UTF-8" standalone="yes"?>
<Relationships xmlns="http://schemas.openxmlformats.org/package/2006/relationships"><Relationship Id="rId8" Type="http://schemas.openxmlformats.org/officeDocument/2006/relationships/image" Target="../media/image85.jpeg"/><Relationship Id="rId13" Type="http://schemas.openxmlformats.org/officeDocument/2006/relationships/image" Target="../media/image89.png"/><Relationship Id="rId3" Type="http://schemas.openxmlformats.org/officeDocument/2006/relationships/image" Target="../media/image7.png"/><Relationship Id="rId7" Type="http://schemas.openxmlformats.org/officeDocument/2006/relationships/image" Target="../media/image77.png"/><Relationship Id="rId12" Type="http://schemas.openxmlformats.org/officeDocument/2006/relationships/image" Target="../media/image88.jpeg"/><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microsoft.com/office/2007/relationships/hdphoto" Target="../media/hdphoto4.wdp"/><Relationship Id="rId11" Type="http://schemas.microsoft.com/office/2007/relationships/hdphoto" Target="../media/hdphoto5.wdp"/><Relationship Id="rId5" Type="http://schemas.openxmlformats.org/officeDocument/2006/relationships/image" Target="../media/image84.png"/><Relationship Id="rId10" Type="http://schemas.openxmlformats.org/officeDocument/2006/relationships/image" Target="../media/image87.png"/><Relationship Id="rId4" Type="http://schemas.openxmlformats.org/officeDocument/2006/relationships/image" Target="../media/image83.jpeg"/><Relationship Id="rId9" Type="http://schemas.openxmlformats.org/officeDocument/2006/relationships/image" Target="../media/image86.png"/><Relationship Id="rId14" Type="http://schemas.openxmlformats.org/officeDocument/2006/relationships/image" Target="../media/image90.jpeg"/></Relationships>
</file>

<file path=ppt/slides/_rels/slide2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28.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29.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29.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94.png"/><Relationship Id="rId4" Type="http://schemas.openxmlformats.org/officeDocument/2006/relationships/image" Target="../media/image93.jpeg"/></Relationships>
</file>

<file path=ppt/slides/_rels/slide3.xml.rels><?xml version="1.0" encoding="UTF-8" standalone="yes"?>
<Relationships xmlns="http://schemas.openxmlformats.org/package/2006/relationships"><Relationship Id="rId8" Type="http://schemas.openxmlformats.org/officeDocument/2006/relationships/audio" Target="../media/audio3.wav"/><Relationship Id="rId13" Type="http://schemas.openxmlformats.org/officeDocument/2006/relationships/audio" Target="../media/audio8.wav"/><Relationship Id="rId3" Type="http://schemas.openxmlformats.org/officeDocument/2006/relationships/image" Target="../media/image4.png"/><Relationship Id="rId7" Type="http://schemas.openxmlformats.org/officeDocument/2006/relationships/audio" Target="../media/audio2.wav"/><Relationship Id="rId12" Type="http://schemas.openxmlformats.org/officeDocument/2006/relationships/audio" Target="../media/audio7.wav"/><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audio" Target="../media/audio1.wav"/><Relationship Id="rId11" Type="http://schemas.openxmlformats.org/officeDocument/2006/relationships/audio" Target="../media/audio6.wav"/><Relationship Id="rId5" Type="http://schemas.microsoft.com/office/2007/relationships/hdphoto" Target="../media/hdphoto1.wdp"/><Relationship Id="rId10" Type="http://schemas.openxmlformats.org/officeDocument/2006/relationships/audio" Target="../media/audio5.wav"/><Relationship Id="rId4" Type="http://schemas.openxmlformats.org/officeDocument/2006/relationships/image" Target="../media/image5.png"/><Relationship Id="rId9" Type="http://schemas.openxmlformats.org/officeDocument/2006/relationships/audio" Target="../media/audio4.wav"/></Relationships>
</file>

<file path=ppt/slides/_rels/slide30.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30.xml"/><Relationship Id="rId1" Type="http://schemas.openxmlformats.org/officeDocument/2006/relationships/slideLayout" Target="../slideLayouts/slideLayout2.xml"/><Relationship Id="rId5" Type="http://schemas.openxmlformats.org/officeDocument/2006/relationships/image" Target="../media/image96.png"/><Relationship Id="rId4" Type="http://schemas.openxmlformats.org/officeDocument/2006/relationships/image" Target="../media/image7.png"/></Relationships>
</file>

<file path=ppt/slides/_rels/slide31.xml.rels><?xml version="1.0" encoding="UTF-8" standalone="yes"?>
<Relationships xmlns="http://schemas.openxmlformats.org/package/2006/relationships"><Relationship Id="rId8" Type="http://schemas.openxmlformats.org/officeDocument/2006/relationships/image" Target="../media/image101.jpeg"/><Relationship Id="rId3" Type="http://schemas.openxmlformats.org/officeDocument/2006/relationships/image" Target="../media/image97.jpeg"/><Relationship Id="rId7" Type="http://schemas.openxmlformats.org/officeDocument/2006/relationships/image" Target="../media/image100.jpeg"/><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image" Target="../media/image99.jpeg"/><Relationship Id="rId5" Type="http://schemas.openxmlformats.org/officeDocument/2006/relationships/image" Target="../media/image98.jpeg"/><Relationship Id="rId4" Type="http://schemas.openxmlformats.org/officeDocument/2006/relationships/image" Target="../media/image7.pn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2.xml"/><Relationship Id="rId1" Type="http://schemas.openxmlformats.org/officeDocument/2006/relationships/tags" Target="../tags/tag4.xml"/></Relationships>
</file>

<file path=ppt/slides/_rels/slide3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3.xml"/><Relationship Id="rId1" Type="http://schemas.openxmlformats.org/officeDocument/2006/relationships/slideLayout" Target="../slideLayouts/slideLayout2.xml"/><Relationship Id="rId4" Type="http://schemas.openxmlformats.org/officeDocument/2006/relationships/image" Target="../media/image102.png"/></Relationships>
</file>

<file path=ppt/slides/_rels/slide34.xml.rels><?xml version="1.0" encoding="UTF-8" standalone="yes"?>
<Relationships xmlns="http://schemas.openxmlformats.org/package/2006/relationships"><Relationship Id="rId8" Type="http://schemas.openxmlformats.org/officeDocument/2006/relationships/audio" Target="../media/audio28.wav"/><Relationship Id="rId13" Type="http://schemas.openxmlformats.org/officeDocument/2006/relationships/image" Target="../media/image107.jpeg"/><Relationship Id="rId18" Type="http://schemas.openxmlformats.org/officeDocument/2006/relationships/audio" Target="../media/audio33.wav"/><Relationship Id="rId3" Type="http://schemas.openxmlformats.org/officeDocument/2006/relationships/image" Target="../media/image7.png"/><Relationship Id="rId7" Type="http://schemas.openxmlformats.org/officeDocument/2006/relationships/image" Target="../media/image104.png"/><Relationship Id="rId12" Type="http://schemas.openxmlformats.org/officeDocument/2006/relationships/audio" Target="../media/audio30.wav"/><Relationship Id="rId17" Type="http://schemas.openxmlformats.org/officeDocument/2006/relationships/image" Target="../media/image109.png"/><Relationship Id="rId2" Type="http://schemas.openxmlformats.org/officeDocument/2006/relationships/notesSlide" Target="../notesSlides/notesSlide34.xml"/><Relationship Id="rId16" Type="http://schemas.openxmlformats.org/officeDocument/2006/relationships/audio" Target="../media/audio32.wav"/><Relationship Id="rId1" Type="http://schemas.openxmlformats.org/officeDocument/2006/relationships/slideLayout" Target="../slideLayouts/slideLayout6.xml"/><Relationship Id="rId6" Type="http://schemas.openxmlformats.org/officeDocument/2006/relationships/audio" Target="../media/audio27.wav"/><Relationship Id="rId11" Type="http://schemas.openxmlformats.org/officeDocument/2006/relationships/image" Target="../media/image106.jpeg"/><Relationship Id="rId5" Type="http://schemas.openxmlformats.org/officeDocument/2006/relationships/image" Target="../media/image103.png"/><Relationship Id="rId15" Type="http://schemas.openxmlformats.org/officeDocument/2006/relationships/image" Target="../media/image108.png"/><Relationship Id="rId10" Type="http://schemas.openxmlformats.org/officeDocument/2006/relationships/audio" Target="../media/audio29.wav"/><Relationship Id="rId19" Type="http://schemas.openxmlformats.org/officeDocument/2006/relationships/image" Target="../media/image110.png"/><Relationship Id="rId4" Type="http://schemas.openxmlformats.org/officeDocument/2006/relationships/audio" Target="../media/audio26.wav"/><Relationship Id="rId9" Type="http://schemas.openxmlformats.org/officeDocument/2006/relationships/image" Target="../media/image105.jpeg"/><Relationship Id="rId14" Type="http://schemas.openxmlformats.org/officeDocument/2006/relationships/audio" Target="../media/audio31.wav"/></Relationships>
</file>

<file path=ppt/slides/_rels/slide35.xml.rels><?xml version="1.0" encoding="UTF-8" standalone="yes"?>
<Relationships xmlns="http://schemas.openxmlformats.org/package/2006/relationships"><Relationship Id="rId3" Type="http://schemas.openxmlformats.org/officeDocument/2006/relationships/image" Target="../media/image111.png"/><Relationship Id="rId7" Type="http://schemas.microsoft.com/office/2007/relationships/hdphoto" Target="../media/hdphoto6.wdp"/><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image" Target="../media/image113.png"/><Relationship Id="rId5" Type="http://schemas.openxmlformats.org/officeDocument/2006/relationships/image" Target="../media/image112.png"/><Relationship Id="rId4" Type="http://schemas.openxmlformats.org/officeDocument/2006/relationships/image" Target="../media/image7.png"/></Relationships>
</file>

<file path=ppt/slides/_rels/slide3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6.xml"/><Relationship Id="rId1" Type="http://schemas.openxmlformats.org/officeDocument/2006/relationships/slideLayout" Target="../slideLayouts/slideLayout2.xml"/><Relationship Id="rId5" Type="http://schemas.microsoft.com/office/2007/relationships/hdphoto" Target="../media/hdphoto6.wdp"/><Relationship Id="rId4" Type="http://schemas.openxmlformats.org/officeDocument/2006/relationships/image" Target="../media/image113.png"/></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2.xml"/><Relationship Id="rId1" Type="http://schemas.openxmlformats.org/officeDocument/2006/relationships/tags" Target="../tags/tag5.xml"/></Relationships>
</file>

<file path=ppt/slides/_rels/slide38.xml.rels><?xml version="1.0" encoding="UTF-8" standalone="yes"?>
<Relationships xmlns="http://schemas.openxmlformats.org/package/2006/relationships"><Relationship Id="rId8" Type="http://schemas.openxmlformats.org/officeDocument/2006/relationships/audio" Target="../media/audio37.wav"/><Relationship Id="rId13" Type="http://schemas.openxmlformats.org/officeDocument/2006/relationships/image" Target="../media/image115.gif"/><Relationship Id="rId3" Type="http://schemas.openxmlformats.org/officeDocument/2006/relationships/image" Target="../media/image4.png"/><Relationship Id="rId7" Type="http://schemas.openxmlformats.org/officeDocument/2006/relationships/audio" Target="../media/audio36.wav"/><Relationship Id="rId12" Type="http://schemas.openxmlformats.org/officeDocument/2006/relationships/audio" Target="../media/audio41.wav"/><Relationship Id="rId2" Type="http://schemas.openxmlformats.org/officeDocument/2006/relationships/notesSlide" Target="../notesSlides/notesSlide38.xml"/><Relationship Id="rId1" Type="http://schemas.openxmlformats.org/officeDocument/2006/relationships/slideLayout" Target="../slideLayouts/slideLayout2.xml"/><Relationship Id="rId6" Type="http://schemas.openxmlformats.org/officeDocument/2006/relationships/audio" Target="../media/audio35.wav"/><Relationship Id="rId11" Type="http://schemas.openxmlformats.org/officeDocument/2006/relationships/audio" Target="../media/audio40.wav"/><Relationship Id="rId5" Type="http://schemas.openxmlformats.org/officeDocument/2006/relationships/image" Target="../media/image114.png"/><Relationship Id="rId15" Type="http://schemas.openxmlformats.org/officeDocument/2006/relationships/image" Target="../media/image117.gif"/><Relationship Id="rId10" Type="http://schemas.openxmlformats.org/officeDocument/2006/relationships/audio" Target="../media/audio39.wav"/><Relationship Id="rId4" Type="http://schemas.openxmlformats.org/officeDocument/2006/relationships/audio" Target="../media/audio34.wav"/><Relationship Id="rId9" Type="http://schemas.openxmlformats.org/officeDocument/2006/relationships/audio" Target="../media/audio38.wav"/><Relationship Id="rId14" Type="http://schemas.openxmlformats.org/officeDocument/2006/relationships/image" Target="../media/image116.gif"/></Relationships>
</file>

<file path=ppt/slides/_rels/slide39.xml.rels><?xml version="1.0" encoding="UTF-8" standalone="yes"?>
<Relationships xmlns="http://schemas.openxmlformats.org/package/2006/relationships"><Relationship Id="rId8" Type="http://schemas.openxmlformats.org/officeDocument/2006/relationships/image" Target="../media/image122.png"/><Relationship Id="rId3" Type="http://schemas.openxmlformats.org/officeDocument/2006/relationships/image" Target="../media/image7.png"/><Relationship Id="rId7" Type="http://schemas.openxmlformats.org/officeDocument/2006/relationships/image" Target="../media/image121.png"/><Relationship Id="rId2" Type="http://schemas.openxmlformats.org/officeDocument/2006/relationships/notesSlide" Target="../notesSlides/notesSlide39.xml"/><Relationship Id="rId1" Type="http://schemas.openxmlformats.org/officeDocument/2006/relationships/slideLayout" Target="../slideLayouts/slideLayout2.xml"/><Relationship Id="rId6" Type="http://schemas.openxmlformats.org/officeDocument/2006/relationships/image" Target="../media/image120.png"/><Relationship Id="rId5" Type="http://schemas.openxmlformats.org/officeDocument/2006/relationships/image" Target="../media/image119.png"/><Relationship Id="rId4" Type="http://schemas.openxmlformats.org/officeDocument/2006/relationships/image" Target="../media/image118.png"/><Relationship Id="rId9" Type="http://schemas.openxmlformats.org/officeDocument/2006/relationships/image" Target="../media/image123.png"/></Relationships>
</file>

<file path=ppt/slides/_rels/slide4.xml.rels><?xml version="1.0" encoding="UTF-8" standalone="yes"?>
<Relationships xmlns="http://schemas.openxmlformats.org/package/2006/relationships"><Relationship Id="rId8" Type="http://schemas.openxmlformats.org/officeDocument/2006/relationships/audio" Target="../media/audio13.wav"/><Relationship Id="rId3" Type="http://schemas.openxmlformats.org/officeDocument/2006/relationships/image" Target="../media/image4.png"/><Relationship Id="rId7" Type="http://schemas.openxmlformats.org/officeDocument/2006/relationships/audio" Target="../media/audio12.wav"/><Relationship Id="rId12"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audio" Target="../media/audio11.wav"/><Relationship Id="rId11" Type="http://schemas.microsoft.com/office/2007/relationships/hdphoto" Target="../media/hdphoto1.wdp"/><Relationship Id="rId5" Type="http://schemas.openxmlformats.org/officeDocument/2006/relationships/audio" Target="../media/audio10.wav"/><Relationship Id="rId10" Type="http://schemas.openxmlformats.org/officeDocument/2006/relationships/image" Target="../media/image5.png"/><Relationship Id="rId4" Type="http://schemas.openxmlformats.org/officeDocument/2006/relationships/audio" Target="../media/audio9.wav"/><Relationship Id="rId9" Type="http://schemas.openxmlformats.org/officeDocument/2006/relationships/audio" Target="../media/audio14.wav"/></Relationships>
</file>

<file path=ppt/slides/_rels/slide40.xml.rels><?xml version="1.0" encoding="UTF-8" standalone="yes"?>
<Relationships xmlns="http://schemas.openxmlformats.org/package/2006/relationships"><Relationship Id="rId8" Type="http://schemas.openxmlformats.org/officeDocument/2006/relationships/image" Target="../media/image128.png"/><Relationship Id="rId3" Type="http://schemas.openxmlformats.org/officeDocument/2006/relationships/image" Target="../media/image124.png"/><Relationship Id="rId7" Type="http://schemas.openxmlformats.org/officeDocument/2006/relationships/image" Target="../media/image127.png"/><Relationship Id="rId2" Type="http://schemas.openxmlformats.org/officeDocument/2006/relationships/notesSlide" Target="../notesSlides/notesSlide40.xml"/><Relationship Id="rId1" Type="http://schemas.openxmlformats.org/officeDocument/2006/relationships/slideLayout" Target="../slideLayouts/slideLayout2.xml"/><Relationship Id="rId6" Type="http://schemas.openxmlformats.org/officeDocument/2006/relationships/image" Target="../media/image126.png"/><Relationship Id="rId5" Type="http://schemas.openxmlformats.org/officeDocument/2006/relationships/image" Target="../media/image7.png"/><Relationship Id="rId4" Type="http://schemas.openxmlformats.org/officeDocument/2006/relationships/image" Target="../media/image125.png"/></Relationships>
</file>

<file path=ppt/slides/_rels/slide4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1.xml"/><Relationship Id="rId1" Type="http://schemas.openxmlformats.org/officeDocument/2006/relationships/slideLayout" Target="../slideLayouts/slideLayout2.xml"/><Relationship Id="rId6" Type="http://schemas.openxmlformats.org/officeDocument/2006/relationships/image" Target="../media/image131.png"/><Relationship Id="rId5" Type="http://schemas.openxmlformats.org/officeDocument/2006/relationships/image" Target="../media/image130.png"/><Relationship Id="rId4" Type="http://schemas.openxmlformats.org/officeDocument/2006/relationships/image" Target="../media/image129.png"/></Relationships>
</file>

<file path=ppt/slides/_rels/slide4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2.xml"/><Relationship Id="rId1" Type="http://schemas.openxmlformats.org/officeDocument/2006/relationships/slideLayout" Target="../slideLayouts/slideLayout2.xml"/><Relationship Id="rId4" Type="http://schemas.openxmlformats.org/officeDocument/2006/relationships/image" Target="../media/image132.png"/></Relationships>
</file>

<file path=ppt/slides/_rels/slide4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3.xml"/><Relationship Id="rId1" Type="http://schemas.openxmlformats.org/officeDocument/2006/relationships/slideLayout" Target="../slideLayouts/slideLayout2.xml"/><Relationship Id="rId4" Type="http://schemas.openxmlformats.org/officeDocument/2006/relationships/image" Target="../media/image133.png"/></Relationships>
</file>

<file path=ppt/slides/_rels/slide4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4.xml"/><Relationship Id="rId1" Type="http://schemas.openxmlformats.org/officeDocument/2006/relationships/slideLayout" Target="../slideLayouts/slideLayout2.xml"/><Relationship Id="rId5" Type="http://schemas.openxmlformats.org/officeDocument/2006/relationships/image" Target="../media/image135.jpeg"/><Relationship Id="rId4" Type="http://schemas.openxmlformats.org/officeDocument/2006/relationships/image" Target="../media/image134.png"/></Relationships>
</file>

<file path=ppt/slides/_rels/slide45.xml.rels><?xml version="1.0" encoding="UTF-8" standalone="yes"?>
<Relationships xmlns="http://schemas.openxmlformats.org/package/2006/relationships"><Relationship Id="rId3" Type="http://schemas.openxmlformats.org/officeDocument/2006/relationships/slideLayout" Target="../slideLayouts/slideLayout2.xml"/><Relationship Id="rId7" Type="http://schemas.openxmlformats.org/officeDocument/2006/relationships/image" Target="../media/image137.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136.jpeg"/><Relationship Id="rId5" Type="http://schemas.openxmlformats.org/officeDocument/2006/relationships/image" Target="../media/image4.png"/><Relationship Id="rId4"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image" Target="../media/image138.jpeg"/></Relationships>
</file>

<file path=ppt/slides/_rels/slide47.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47.xml"/><Relationship Id="rId1" Type="http://schemas.openxmlformats.org/officeDocument/2006/relationships/slideLayout" Target="../slideLayouts/slideLayout2.xml"/><Relationship Id="rId6" Type="http://schemas.openxmlformats.org/officeDocument/2006/relationships/image" Target="../media/image142.tiff"/><Relationship Id="rId5" Type="http://schemas.openxmlformats.org/officeDocument/2006/relationships/image" Target="../media/image141.png"/><Relationship Id="rId4" Type="http://schemas.openxmlformats.org/officeDocument/2006/relationships/image" Target="../media/image140.tiff"/></Relationships>
</file>

<file path=ppt/slides/_rels/slide48.xml.rels><?xml version="1.0" encoding="UTF-8" standalone="yes"?>
<Relationships xmlns="http://schemas.openxmlformats.org/package/2006/relationships"><Relationship Id="rId8" Type="http://schemas.openxmlformats.org/officeDocument/2006/relationships/audio" Target="../media/audio47.wav"/><Relationship Id="rId3" Type="http://schemas.openxmlformats.org/officeDocument/2006/relationships/audio" Target="../media/audio42.wav"/><Relationship Id="rId7" Type="http://schemas.openxmlformats.org/officeDocument/2006/relationships/audio" Target="../media/audio46.wav"/><Relationship Id="rId12" Type="http://schemas.openxmlformats.org/officeDocument/2006/relationships/image" Target="../media/image144.png"/><Relationship Id="rId2" Type="http://schemas.openxmlformats.org/officeDocument/2006/relationships/notesSlide" Target="../notesSlides/notesSlide48.xml"/><Relationship Id="rId1" Type="http://schemas.openxmlformats.org/officeDocument/2006/relationships/slideLayout" Target="../slideLayouts/slideLayout2.xml"/><Relationship Id="rId6" Type="http://schemas.openxmlformats.org/officeDocument/2006/relationships/audio" Target="../media/audio45.wav"/><Relationship Id="rId11" Type="http://schemas.openxmlformats.org/officeDocument/2006/relationships/image" Target="../media/image143.png"/><Relationship Id="rId5" Type="http://schemas.openxmlformats.org/officeDocument/2006/relationships/audio" Target="../media/audio44.wav"/><Relationship Id="rId10" Type="http://schemas.openxmlformats.org/officeDocument/2006/relationships/audio" Target="../media/audio49.wav"/><Relationship Id="rId4" Type="http://schemas.openxmlformats.org/officeDocument/2006/relationships/audio" Target="../media/audio43.wav"/><Relationship Id="rId9" Type="http://schemas.openxmlformats.org/officeDocument/2006/relationships/audio" Target="../media/audio48.wav"/></Relationships>
</file>

<file path=ppt/slides/_rels/slide49.xml.rels><?xml version="1.0" encoding="UTF-8" standalone="yes"?>
<Relationships xmlns="http://schemas.openxmlformats.org/package/2006/relationships"><Relationship Id="rId3" Type="http://schemas.openxmlformats.org/officeDocument/2006/relationships/image" Target="../media/image145.tiff"/><Relationship Id="rId7" Type="http://schemas.openxmlformats.org/officeDocument/2006/relationships/image" Target="../media/image149.png"/><Relationship Id="rId2" Type="http://schemas.openxmlformats.org/officeDocument/2006/relationships/notesSlide" Target="../notesSlides/notesSlide49.xml"/><Relationship Id="rId1" Type="http://schemas.openxmlformats.org/officeDocument/2006/relationships/slideLayout" Target="../slideLayouts/slideLayout2.xml"/><Relationship Id="rId6" Type="http://schemas.openxmlformats.org/officeDocument/2006/relationships/image" Target="../media/image148.png"/><Relationship Id="rId5" Type="http://schemas.openxmlformats.org/officeDocument/2006/relationships/image" Target="../media/image147.jpeg"/><Relationship Id="rId4" Type="http://schemas.openxmlformats.org/officeDocument/2006/relationships/image" Target="../media/image146.jpeg"/></Relationships>
</file>

<file path=ppt/slides/_rels/slide5.xml.rels><?xml version="1.0" encoding="UTF-8" standalone="yes"?>
<Relationships xmlns="http://schemas.openxmlformats.org/package/2006/relationships"><Relationship Id="rId8" Type="http://schemas.openxmlformats.org/officeDocument/2006/relationships/audio" Target="../media/audio19.wav"/><Relationship Id="rId3" Type="http://schemas.openxmlformats.org/officeDocument/2006/relationships/image" Target="../media/image7.png"/><Relationship Id="rId7" Type="http://schemas.openxmlformats.org/officeDocument/2006/relationships/audio" Target="../media/audio18.wav"/><Relationship Id="rId12" Type="http://schemas.microsoft.com/office/2007/relationships/hdphoto" Target="../media/hdphoto2.wdp"/><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audio" Target="../media/audio17.wav"/><Relationship Id="rId11" Type="http://schemas.openxmlformats.org/officeDocument/2006/relationships/image" Target="../media/image10.png"/><Relationship Id="rId5" Type="http://schemas.openxmlformats.org/officeDocument/2006/relationships/audio" Target="../media/audio16.wav"/><Relationship Id="rId10" Type="http://schemas.openxmlformats.org/officeDocument/2006/relationships/image" Target="../media/image9.jpeg"/><Relationship Id="rId4" Type="http://schemas.openxmlformats.org/officeDocument/2006/relationships/audio" Target="../media/audio15.wav"/><Relationship Id="rId9" Type="http://schemas.openxmlformats.org/officeDocument/2006/relationships/image" Target="../media/image8.png"/></Relationships>
</file>

<file path=ppt/slides/_rels/slide5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0.xml"/><Relationship Id="rId1" Type="http://schemas.openxmlformats.org/officeDocument/2006/relationships/slideLayout" Target="../slideLayouts/slideLayout2.xml"/><Relationship Id="rId5" Type="http://schemas.openxmlformats.org/officeDocument/2006/relationships/image" Target="../media/image151.jpeg"/><Relationship Id="rId4" Type="http://schemas.openxmlformats.org/officeDocument/2006/relationships/image" Target="../media/image150.jpeg"/></Relationships>
</file>

<file path=ppt/slides/_rels/slide5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1.xml"/><Relationship Id="rId1" Type="http://schemas.openxmlformats.org/officeDocument/2006/relationships/slideLayout" Target="../slideLayouts/slideLayout2.xml"/><Relationship Id="rId5" Type="http://schemas.openxmlformats.org/officeDocument/2006/relationships/image" Target="../media/image151.jpeg"/><Relationship Id="rId4" Type="http://schemas.openxmlformats.org/officeDocument/2006/relationships/image" Target="../media/image150.jpeg"/></Relationships>
</file>

<file path=ppt/slides/_rels/slide5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2.xml"/><Relationship Id="rId1" Type="http://schemas.openxmlformats.org/officeDocument/2006/relationships/slideLayout" Target="../slideLayouts/slideLayout2.xml"/><Relationship Id="rId5" Type="http://schemas.openxmlformats.org/officeDocument/2006/relationships/image" Target="../media/image151.jpeg"/><Relationship Id="rId4" Type="http://schemas.openxmlformats.org/officeDocument/2006/relationships/image" Target="../media/image150.jpeg"/></Relationships>
</file>

<file path=ppt/slides/_rels/slide53.xml.rels><?xml version="1.0" encoding="UTF-8" standalone="yes"?>
<Relationships xmlns="http://schemas.openxmlformats.org/package/2006/relationships"><Relationship Id="rId8" Type="http://schemas.openxmlformats.org/officeDocument/2006/relationships/audio" Target="../media/audio19.wav"/><Relationship Id="rId3" Type="http://schemas.openxmlformats.org/officeDocument/2006/relationships/image" Target="../media/image7.png"/><Relationship Id="rId7" Type="http://schemas.openxmlformats.org/officeDocument/2006/relationships/audio" Target="../media/audio18.wav"/><Relationship Id="rId12" Type="http://schemas.microsoft.com/office/2007/relationships/hdphoto" Target="../media/hdphoto2.wdp"/><Relationship Id="rId2" Type="http://schemas.openxmlformats.org/officeDocument/2006/relationships/notesSlide" Target="../notesSlides/notesSlide53.xml"/><Relationship Id="rId1" Type="http://schemas.openxmlformats.org/officeDocument/2006/relationships/slideLayout" Target="../slideLayouts/slideLayout2.xml"/><Relationship Id="rId6" Type="http://schemas.openxmlformats.org/officeDocument/2006/relationships/audio" Target="../media/audio17.wav"/><Relationship Id="rId11" Type="http://schemas.openxmlformats.org/officeDocument/2006/relationships/image" Target="../media/image10.png"/><Relationship Id="rId5" Type="http://schemas.openxmlformats.org/officeDocument/2006/relationships/audio" Target="../media/audio16.wav"/><Relationship Id="rId10" Type="http://schemas.openxmlformats.org/officeDocument/2006/relationships/image" Target="../media/image9.jpeg"/><Relationship Id="rId4" Type="http://schemas.openxmlformats.org/officeDocument/2006/relationships/audio" Target="../media/audio15.wav"/><Relationship Id="rId9" Type="http://schemas.openxmlformats.org/officeDocument/2006/relationships/image" Target="../media/image8.png"/></Relationships>
</file>

<file path=ppt/slides/_rels/slide54.xml.rels><?xml version="1.0" encoding="UTF-8" standalone="yes"?>
<Relationships xmlns="http://schemas.openxmlformats.org/package/2006/relationships"><Relationship Id="rId8" Type="http://schemas.openxmlformats.org/officeDocument/2006/relationships/audio" Target="../media/audio54.wav"/><Relationship Id="rId13" Type="http://schemas.microsoft.com/office/2007/relationships/hdphoto" Target="../media/hdphoto2.wdp"/><Relationship Id="rId3" Type="http://schemas.openxmlformats.org/officeDocument/2006/relationships/image" Target="../media/image7.png"/><Relationship Id="rId7" Type="http://schemas.openxmlformats.org/officeDocument/2006/relationships/audio" Target="../media/audio53.wav"/><Relationship Id="rId12" Type="http://schemas.openxmlformats.org/officeDocument/2006/relationships/image" Target="../media/image10.png"/><Relationship Id="rId2" Type="http://schemas.openxmlformats.org/officeDocument/2006/relationships/notesSlide" Target="../notesSlides/notesSlide54.xml"/><Relationship Id="rId1" Type="http://schemas.openxmlformats.org/officeDocument/2006/relationships/slideLayout" Target="../slideLayouts/slideLayout2.xml"/><Relationship Id="rId6" Type="http://schemas.openxmlformats.org/officeDocument/2006/relationships/audio" Target="../media/audio52.wav"/><Relationship Id="rId11" Type="http://schemas.openxmlformats.org/officeDocument/2006/relationships/image" Target="../media/image152.png"/><Relationship Id="rId5" Type="http://schemas.openxmlformats.org/officeDocument/2006/relationships/audio" Target="../media/audio51.wav"/><Relationship Id="rId10" Type="http://schemas.openxmlformats.org/officeDocument/2006/relationships/image" Target="../media/image114.png"/><Relationship Id="rId4" Type="http://schemas.openxmlformats.org/officeDocument/2006/relationships/audio" Target="../media/audio50.wav"/><Relationship Id="rId9" Type="http://schemas.openxmlformats.org/officeDocument/2006/relationships/image" Target="../media/image9.jpeg"/><Relationship Id="rId14" Type="http://schemas.openxmlformats.org/officeDocument/2006/relationships/image" Target="../media/image8.png"/></Relationships>
</file>

<file path=ppt/slides/_rels/slide55.xml.rels><?xml version="1.0" encoding="UTF-8" standalone="yes"?>
<Relationships xmlns="http://schemas.openxmlformats.org/package/2006/relationships"><Relationship Id="rId8" Type="http://schemas.openxmlformats.org/officeDocument/2006/relationships/audio" Target="../media/audio56.wav"/><Relationship Id="rId3" Type="http://schemas.openxmlformats.org/officeDocument/2006/relationships/image" Target="../media/image7.png"/><Relationship Id="rId7" Type="http://schemas.openxmlformats.org/officeDocument/2006/relationships/audio" Target="../media/audio55.wav"/><Relationship Id="rId2" Type="http://schemas.openxmlformats.org/officeDocument/2006/relationships/notesSlide" Target="../notesSlides/notesSlide55.xml"/><Relationship Id="rId1" Type="http://schemas.openxmlformats.org/officeDocument/2006/relationships/slideLayout" Target="../slideLayouts/slideLayout2.xml"/><Relationship Id="rId6" Type="http://schemas.microsoft.com/office/2007/relationships/hdphoto" Target="../media/hdphoto2.wdp"/><Relationship Id="rId11" Type="http://schemas.openxmlformats.org/officeDocument/2006/relationships/audio" Target="../media/audio58.wav"/><Relationship Id="rId5" Type="http://schemas.openxmlformats.org/officeDocument/2006/relationships/image" Target="../media/image10.png"/><Relationship Id="rId10" Type="http://schemas.openxmlformats.org/officeDocument/2006/relationships/audio" Target="../media/audio19.wav"/><Relationship Id="rId4" Type="http://schemas.openxmlformats.org/officeDocument/2006/relationships/image" Target="../media/image9.jpeg"/><Relationship Id="rId9" Type="http://schemas.openxmlformats.org/officeDocument/2006/relationships/audio" Target="../media/audio57.wav"/></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2.xml"/><Relationship Id="rId1" Type="http://schemas.openxmlformats.org/officeDocument/2006/relationships/tags" Target="../tags/tag6.xml"/></Relationships>
</file>

<file path=ppt/slides/_rels/slide5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7.xml"/><Relationship Id="rId1" Type="http://schemas.openxmlformats.org/officeDocument/2006/relationships/slideLayout" Target="../slideLayouts/slideLayout2.xml"/><Relationship Id="rId5" Type="http://schemas.microsoft.com/office/2007/relationships/hdphoto" Target="../media/hdphoto7.wdp"/><Relationship Id="rId4" Type="http://schemas.openxmlformats.org/officeDocument/2006/relationships/image" Target="../media/image153.png"/></Relationships>
</file>

<file path=ppt/slides/_rels/slide58.xml.rels><?xml version="1.0" encoding="UTF-8" standalone="yes"?>
<Relationships xmlns="http://schemas.openxmlformats.org/package/2006/relationships"><Relationship Id="rId8" Type="http://schemas.microsoft.com/office/2007/relationships/hdphoto" Target="../media/hdphoto9.wdp"/><Relationship Id="rId3" Type="http://schemas.openxmlformats.org/officeDocument/2006/relationships/image" Target="../media/image7.png"/><Relationship Id="rId7" Type="http://schemas.openxmlformats.org/officeDocument/2006/relationships/image" Target="../media/image156.png"/><Relationship Id="rId2" Type="http://schemas.openxmlformats.org/officeDocument/2006/relationships/notesSlide" Target="../notesSlides/notesSlide58.xml"/><Relationship Id="rId1" Type="http://schemas.openxmlformats.org/officeDocument/2006/relationships/slideLayout" Target="../slideLayouts/slideLayout2.xml"/><Relationship Id="rId6" Type="http://schemas.openxmlformats.org/officeDocument/2006/relationships/image" Target="../media/image155.png"/><Relationship Id="rId5" Type="http://schemas.microsoft.com/office/2007/relationships/hdphoto" Target="../media/hdphoto8.wdp"/><Relationship Id="rId4" Type="http://schemas.openxmlformats.org/officeDocument/2006/relationships/image" Target="../media/image154.png"/></Relationships>
</file>

<file path=ppt/slides/_rels/slide59.xml.rels><?xml version="1.0" encoding="UTF-8" standalone="yes"?>
<Relationships xmlns="http://schemas.openxmlformats.org/package/2006/relationships"><Relationship Id="rId8" Type="http://schemas.openxmlformats.org/officeDocument/2006/relationships/audio" Target="../media/audio62.wav"/><Relationship Id="rId13" Type="http://schemas.openxmlformats.org/officeDocument/2006/relationships/audio" Target="../media/audio67.wav"/><Relationship Id="rId3" Type="http://schemas.openxmlformats.org/officeDocument/2006/relationships/image" Target="../media/image157.png"/><Relationship Id="rId7" Type="http://schemas.openxmlformats.org/officeDocument/2006/relationships/audio" Target="../media/audio61.wav"/><Relationship Id="rId12" Type="http://schemas.openxmlformats.org/officeDocument/2006/relationships/audio" Target="../media/audio66.wav"/><Relationship Id="rId2" Type="http://schemas.openxmlformats.org/officeDocument/2006/relationships/notesSlide" Target="../notesSlides/notesSlide59.xml"/><Relationship Id="rId1" Type="http://schemas.openxmlformats.org/officeDocument/2006/relationships/slideLayout" Target="../slideLayouts/slideLayout2.xml"/><Relationship Id="rId6" Type="http://schemas.openxmlformats.org/officeDocument/2006/relationships/audio" Target="../media/audio60.wav"/><Relationship Id="rId11" Type="http://schemas.openxmlformats.org/officeDocument/2006/relationships/audio" Target="../media/audio65.wav"/><Relationship Id="rId5" Type="http://schemas.openxmlformats.org/officeDocument/2006/relationships/audio" Target="../media/audio59.wav"/><Relationship Id="rId10" Type="http://schemas.openxmlformats.org/officeDocument/2006/relationships/audio" Target="../media/audio64.wav"/><Relationship Id="rId4" Type="http://schemas.openxmlformats.org/officeDocument/2006/relationships/image" Target="../media/image4.png"/><Relationship Id="rId9" Type="http://schemas.openxmlformats.org/officeDocument/2006/relationships/audio" Target="../media/audio63.wav"/><Relationship Id="rId14" Type="http://schemas.openxmlformats.org/officeDocument/2006/relationships/audio" Target="../media/audio68.wav"/></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2.xml"/><Relationship Id="rId1" Type="http://schemas.openxmlformats.org/officeDocument/2006/relationships/tags" Target="../tags/tag2.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2.xml"/><Relationship Id="rId5" Type="http://schemas.openxmlformats.org/officeDocument/2006/relationships/image" Target="../media/image15.gif"/><Relationship Id="rId4" Type="http://schemas.openxmlformats.org/officeDocument/2006/relationships/image" Target="../media/image1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descr="background rectangle">
            <a:extLst>
              <a:ext uri="{C183D7F6-B498-43B3-948B-1728B52AA6E4}">
                <adec:decorative xmlns:adec="http://schemas.microsoft.com/office/drawing/2017/decorative" val="1"/>
              </a:ext>
            </a:extLst>
          </p:cNvPr>
          <p:cNvGrpSpPr/>
          <p:nvPr/>
        </p:nvGrpSpPr>
        <p:grpSpPr>
          <a:xfrm>
            <a:off x="-56445" y="0"/>
            <a:ext cx="12192000" cy="6858000"/>
            <a:chOff x="-56445" y="0"/>
            <a:chExt cx="12192000" cy="6858000"/>
          </a:xfrm>
        </p:grpSpPr>
        <p:grpSp>
          <p:nvGrpSpPr>
            <p:cNvPr id="8" name="Group 7"/>
            <p:cNvGrpSpPr/>
            <p:nvPr/>
          </p:nvGrpSpPr>
          <p:grpSpPr>
            <a:xfrm>
              <a:off x="-56445" y="0"/>
              <a:ext cx="12192000" cy="6858000"/>
              <a:chOff x="0" y="0"/>
              <a:chExt cx="12192000" cy="6858000"/>
            </a:xfrm>
            <a:solidFill>
              <a:srgbClr val="FDEFE3"/>
            </a:solidFill>
          </p:grpSpPr>
          <p:sp>
            <p:nvSpPr>
              <p:cNvPr id="9" name="Isosceles Triangle 8">
                <a:extLst>
                  <a:ext uri="{C183D7F6-B498-43B3-948B-1728B52AA6E4}">
                    <adec:decorative xmlns:adec="http://schemas.microsoft.com/office/drawing/2017/decorative" val="1"/>
                  </a:ext>
                </a:extLst>
              </p:cNvPr>
              <p:cNvSpPr/>
              <p:nvPr/>
            </p:nvSpPr>
            <p:spPr>
              <a:xfrm rot="5400000">
                <a:off x="4992512" y="-341488"/>
                <a:ext cx="6857998" cy="7540978"/>
              </a:xfrm>
              <a:prstGeom prst="triangle">
                <a:avLst>
                  <a:gd name="adj"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0" name="Rectangle 9">
                <a:extLst>
                  <a:ext uri="{C183D7F6-B498-43B3-948B-1728B52AA6E4}">
                    <adec:decorative xmlns:adec="http://schemas.microsoft.com/office/drawing/2017/decorative" val="1"/>
                  </a:ext>
                </a:extLst>
              </p:cNvPr>
              <p:cNvSpPr/>
              <p:nvPr/>
            </p:nvSpPr>
            <p:spPr>
              <a:xfrm>
                <a:off x="0" y="0"/>
                <a:ext cx="4651022" cy="685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grpSp>
        <p:sp>
          <p:nvSpPr>
            <p:cNvPr id="4" name="Isosceles Triangle 3">
              <a:extLst>
                <a:ext uri="{C183D7F6-B498-43B3-948B-1728B52AA6E4}">
                  <adec:decorative xmlns:adec="http://schemas.microsoft.com/office/drawing/2017/decorative" val="1"/>
                </a:ext>
              </a:extLst>
            </p:cNvPr>
            <p:cNvSpPr/>
            <p:nvPr/>
          </p:nvSpPr>
          <p:spPr>
            <a:xfrm rot="5400000">
              <a:off x="4636029" y="-341488"/>
              <a:ext cx="6857998" cy="7540978"/>
            </a:xfrm>
            <a:prstGeom prst="triangle">
              <a:avLst>
                <a:gd name="adj" fmla="val 0"/>
              </a:avLst>
            </a:prstGeom>
            <a:solidFill>
              <a:srgbClr val="E56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grpSp>
      <p:sp>
        <p:nvSpPr>
          <p:cNvPr id="5" name="Rectangle 4" descr="background rectangle">
            <a:extLst>
              <a:ext uri="{C183D7F6-B498-43B3-948B-1728B52AA6E4}">
                <adec:decorative xmlns:adec="http://schemas.microsoft.com/office/drawing/2017/decorative" val="1"/>
              </a:ext>
            </a:extLst>
          </p:cNvPr>
          <p:cNvSpPr/>
          <p:nvPr/>
        </p:nvSpPr>
        <p:spPr>
          <a:xfrm>
            <a:off x="-56445" y="0"/>
            <a:ext cx="4350984" cy="6858000"/>
          </a:xfrm>
          <a:prstGeom prst="rect">
            <a:avLst/>
          </a:prstGeom>
          <a:solidFill>
            <a:srgbClr val="E56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2" name="Title 1">
            <a:extLst>
              <a:ext uri="{FF2B5EF4-FFF2-40B4-BE49-F238E27FC236}">
                <a16:creationId xmlns:a16="http://schemas.microsoft.com/office/drawing/2014/main" id="{BED81D6C-D649-1548-983B-DB3A797C762C}"/>
              </a:ext>
            </a:extLst>
          </p:cNvPr>
          <p:cNvSpPr>
            <a:spLocks noGrp="1"/>
          </p:cNvSpPr>
          <p:nvPr>
            <p:ph type="ctrTitle"/>
          </p:nvPr>
        </p:nvSpPr>
        <p:spPr>
          <a:xfrm>
            <a:off x="95193" y="3122904"/>
            <a:ext cx="8798747" cy="1866643"/>
          </a:xfrm>
        </p:spPr>
        <p:txBody>
          <a:bodyPr>
            <a:noAutofit/>
          </a:bodyPr>
          <a:lstStyle/>
          <a:p>
            <a:pPr lvl="0" algn="l">
              <a:lnSpc>
                <a:spcPct val="100000"/>
              </a:lnSpc>
              <a:spcBef>
                <a:spcPts val="0"/>
              </a:spcBef>
            </a:pPr>
            <a:r>
              <a:rPr lang="en-GB" sz="4000" b="1" dirty="0">
                <a:solidFill>
                  <a:prstClr val="white"/>
                </a:solidFill>
              </a:rPr>
              <a:t>Diversity, inclusion and representation in resources for young beginner learners of </a:t>
            </a:r>
            <a:br>
              <a:rPr lang="en-GB" sz="4000" b="1" dirty="0">
                <a:solidFill>
                  <a:prstClr val="white"/>
                </a:solidFill>
              </a:rPr>
            </a:br>
            <a:r>
              <a:rPr lang="en-GB" sz="4000" b="1" dirty="0">
                <a:solidFill>
                  <a:prstClr val="white"/>
                </a:solidFill>
              </a:rPr>
              <a:t>French, German, and Spanish</a:t>
            </a:r>
            <a:r>
              <a:rPr lang="en-GB" sz="4000" b="1">
                <a:solidFill>
                  <a:prstClr val="white"/>
                </a:solidFill>
              </a:rPr>
              <a:t>, Part 2</a:t>
            </a:r>
            <a:br>
              <a:rPr lang="en-GB" sz="4000" b="1" dirty="0">
                <a:solidFill>
                  <a:prstClr val="white"/>
                </a:solidFill>
              </a:rPr>
            </a:br>
            <a:r>
              <a:rPr lang="en-GB" sz="2000" b="1" dirty="0">
                <a:solidFill>
                  <a:prstClr val="white"/>
                </a:solidFill>
                <a:latin typeface="Century Gothic" panose="020F0302020204030204"/>
                <a:ea typeface="+mn-ea"/>
                <a:cs typeface="+mn-cs"/>
              </a:rPr>
              <a:t>BAAL LKALE SIG, </a:t>
            </a:r>
            <a:r>
              <a:rPr lang="en-GB" sz="1800" b="1" dirty="0">
                <a:solidFill>
                  <a:prstClr val="white"/>
                </a:solidFill>
                <a:latin typeface="Century Gothic" panose="020F0302020204030204"/>
                <a:ea typeface="+mn-ea"/>
                <a:cs typeface="+mn-cs"/>
              </a:rPr>
              <a:t>University of Liverpool, April 29-30 </a:t>
            </a:r>
            <a:r>
              <a:rPr lang="en-GB" sz="1800" b="1" dirty="0">
                <a:solidFill>
                  <a:prstClr val="white"/>
                </a:solidFill>
                <a:latin typeface="Century Gothic" panose="020F0302020204030204"/>
              </a:rPr>
              <a:t>2022</a:t>
            </a:r>
            <a:br>
              <a:rPr lang="fr-FR" sz="1800" dirty="0">
                <a:solidFill>
                  <a:prstClr val="black"/>
                </a:solidFill>
                <a:latin typeface="Century Gothic" panose="020F0302020204030204"/>
                <a:ea typeface="+mn-ea"/>
                <a:cs typeface="+mn-cs"/>
              </a:rPr>
            </a:br>
            <a:r>
              <a:rPr lang="en-GB" sz="4000" b="1" dirty="0">
                <a:solidFill>
                  <a:prstClr val="white"/>
                </a:solidFill>
              </a:rPr>
              <a:t> </a:t>
            </a:r>
            <a:br>
              <a:rPr lang="en-GB" sz="3400" b="1" dirty="0">
                <a:solidFill>
                  <a:prstClr val="white"/>
                </a:solidFill>
              </a:rPr>
            </a:br>
            <a:endParaRPr lang="en-US" sz="2400" dirty="0"/>
          </a:p>
        </p:txBody>
      </p:sp>
      <p:sp>
        <p:nvSpPr>
          <p:cNvPr id="13" name="Title 3">
            <a:extLst>
              <a:ext uri="{FF2B5EF4-FFF2-40B4-BE49-F238E27FC236}">
                <a16:creationId xmlns:a16="http://schemas.microsoft.com/office/drawing/2014/main" id="{AB3692F8-CE33-C34E-B376-364FE77401E4}"/>
              </a:ext>
            </a:extLst>
          </p:cNvPr>
          <p:cNvSpPr txBox="1">
            <a:spLocks/>
          </p:cNvSpPr>
          <p:nvPr/>
        </p:nvSpPr>
        <p:spPr>
          <a:xfrm>
            <a:off x="84754" y="5394647"/>
            <a:ext cx="7181721" cy="1058253"/>
          </a:xfrm>
          <a:prstGeom prst="rect">
            <a:avLst/>
          </a:prstGeom>
        </p:spPr>
        <p:txBody>
          <a:bodyPr anchor="ctr"/>
          <a:lstStyle>
            <a:lvl1pPr algn="l" defTabSz="914400" rtl="0" eaLnBrk="1" latinLnBrk="0" hangingPunct="1">
              <a:lnSpc>
                <a:spcPct val="90000"/>
              </a:lnSpc>
              <a:spcBef>
                <a:spcPct val="0"/>
              </a:spcBef>
              <a:buNone/>
              <a:defRPr sz="4400" kern="1200">
                <a:solidFill>
                  <a:schemeClr val="accent5">
                    <a:lumMod val="50000"/>
                  </a:schemeClr>
                </a:solidFill>
                <a:latin typeface="Tw Cen MT" panose="020B0602020104020603" pitchFamily="34" charset="0"/>
                <a:ea typeface="+mj-ea"/>
                <a:cs typeface="+mj-cs"/>
              </a:defRPr>
            </a:lvl1pPr>
          </a:lstStyle>
          <a:p>
            <a:pPr>
              <a:defRPr/>
            </a:pPr>
            <a:r>
              <a:rPr kumimoji="0" lang="en-GB" sz="1800" b="1" i="0" u="none" strike="noStrike" kern="1200" cap="none" spc="0" normalizeH="0" baseline="0" noProof="0" dirty="0">
                <a:ln>
                  <a:noFill/>
                </a:ln>
                <a:solidFill>
                  <a:prstClr val="white"/>
                </a:solidFill>
                <a:effectLst/>
                <a:uLnTx/>
                <a:uFillTx/>
                <a:latin typeface="Century Gothic" panose="020B0502020202020204" pitchFamily="34" charset="0"/>
              </a:rPr>
              <a:t>Presenter</a:t>
            </a:r>
            <a:r>
              <a:rPr kumimoji="0" lang="en-GB" sz="1800" b="1" i="0" u="none" strike="noStrike" kern="1200" cap="none" spc="0" normalizeH="0" noProof="0" dirty="0">
                <a:ln>
                  <a:noFill/>
                </a:ln>
                <a:solidFill>
                  <a:prstClr val="white"/>
                </a:solidFill>
                <a:effectLst/>
                <a:uLnTx/>
                <a:uFillTx/>
                <a:latin typeface="Century Gothic" panose="020B0502020202020204" pitchFamily="34" charset="0"/>
              </a:rPr>
              <a:t> name: </a:t>
            </a:r>
            <a:r>
              <a:rPr kumimoji="0" lang="en-GB" sz="1800" b="1" i="0" u="none" strike="noStrike" kern="1200" cap="none" spc="0" normalizeH="0" baseline="0" noProof="0" dirty="0">
                <a:ln>
                  <a:noFill/>
                </a:ln>
                <a:solidFill>
                  <a:prstClr val="white"/>
                </a:solidFill>
                <a:effectLst/>
                <a:uLnTx/>
                <a:uFillTx/>
                <a:latin typeface="Century Gothic" panose="020B0502020202020204" pitchFamily="34" charset="0"/>
              </a:rPr>
              <a:t>Natalie Finlayson</a:t>
            </a:r>
            <a:br>
              <a:rPr kumimoji="0" lang="en-GB" sz="1800" b="1" i="0" u="none" strike="noStrike" kern="1200" cap="none" spc="0" normalizeH="0" baseline="0" noProof="0" dirty="0">
                <a:ln>
                  <a:noFill/>
                </a:ln>
                <a:solidFill>
                  <a:prstClr val="white"/>
                </a:solidFill>
                <a:effectLst/>
                <a:uLnTx/>
                <a:uFillTx/>
                <a:latin typeface="Century Gothic" panose="020B0502020202020204" pitchFamily="34" charset="0"/>
              </a:rPr>
            </a:br>
            <a:r>
              <a:rPr lang="en-GB" sz="1800" dirty="0">
                <a:solidFill>
                  <a:prstClr val="white"/>
                </a:solidFill>
                <a:latin typeface="Century Gothic" panose="020B0502020202020204" pitchFamily="34" charset="0"/>
              </a:rPr>
              <a:t>Natalie.Finlayson@york.ac.uk; @</a:t>
            </a:r>
            <a:r>
              <a:rPr lang="en-GB" sz="1800" dirty="0" err="1">
                <a:solidFill>
                  <a:prstClr val="white"/>
                </a:solidFill>
                <a:latin typeface="Century Gothic" panose="020B0502020202020204" pitchFamily="34" charset="0"/>
              </a:rPr>
              <a:t>natalie_eloise</a:t>
            </a:r>
            <a:endParaRPr lang="en-GB" sz="1800" dirty="0">
              <a:solidFill>
                <a:prstClr val="white"/>
              </a:solidFill>
              <a:latin typeface="Century Gothic" panose="020B0502020202020204" pitchFamily="34" charset="0"/>
            </a:endParaRPr>
          </a:p>
          <a:p>
            <a:pPr>
              <a:defRPr/>
            </a:pPr>
            <a:endParaRPr lang="en-GB" sz="1800" dirty="0">
              <a:solidFill>
                <a:prstClr val="white"/>
              </a:solidFill>
              <a:latin typeface="Century Gothic" panose="020B0502020202020204" pitchFamily="34" charset="0"/>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n-GB" sz="1800" b="1" i="0" u="none" strike="noStrike" kern="1200" cap="none" spc="0" normalizeH="0" baseline="0" noProof="0" dirty="0">
                <a:ln>
                  <a:noFill/>
                </a:ln>
                <a:solidFill>
                  <a:prstClr val="white"/>
                </a:solidFill>
                <a:effectLst/>
                <a:uLnTx/>
                <a:uFillTx/>
                <a:latin typeface="Century Gothic" panose="020B0502020202020204" pitchFamily="34" charset="0"/>
              </a:rPr>
              <a:t>Institution: </a:t>
            </a:r>
            <a:r>
              <a:rPr kumimoji="0" lang="en-GB" sz="1800" b="0" i="0" u="none" strike="noStrike" kern="1200" cap="none" spc="0" normalizeH="0" baseline="0" noProof="0" dirty="0">
                <a:ln>
                  <a:noFill/>
                </a:ln>
                <a:solidFill>
                  <a:prstClr val="white"/>
                </a:solidFill>
                <a:effectLst/>
                <a:uLnTx/>
                <a:uFillTx/>
                <a:latin typeface="Century Gothic" panose="020B0502020202020204" pitchFamily="34" charset="0"/>
              </a:rPr>
              <a:t>National Centre for Excellence</a:t>
            </a:r>
            <a:br>
              <a:rPr kumimoji="0" lang="en-GB" sz="1800" b="0" i="0" u="none" strike="noStrike" kern="1200" cap="none" spc="0" normalizeH="0" baseline="0" noProof="0" dirty="0">
                <a:ln>
                  <a:noFill/>
                </a:ln>
                <a:solidFill>
                  <a:prstClr val="white"/>
                </a:solidFill>
                <a:effectLst/>
                <a:uLnTx/>
                <a:uFillTx/>
                <a:latin typeface="Century Gothic" panose="020B0502020202020204" pitchFamily="34" charset="0"/>
              </a:rPr>
            </a:br>
            <a:r>
              <a:rPr kumimoji="0" lang="en-GB" sz="1800" b="0" i="0" u="none" strike="noStrike" kern="1200" cap="none" spc="0" normalizeH="0" baseline="0" noProof="0" dirty="0">
                <a:ln>
                  <a:noFill/>
                </a:ln>
                <a:solidFill>
                  <a:prstClr val="white"/>
                </a:solidFill>
                <a:effectLst/>
                <a:uLnTx/>
                <a:uFillTx/>
                <a:latin typeface="Century Gothic" panose="020B0502020202020204" pitchFamily="34" charset="0"/>
              </a:rPr>
              <a:t>for Language Pedagogy</a:t>
            </a:r>
            <a:br>
              <a:rPr kumimoji="0" lang="en-GB" sz="1800" b="0" i="0" u="none" strike="noStrike" kern="1200" cap="none" spc="0" normalizeH="0" baseline="0" noProof="0" dirty="0">
                <a:ln>
                  <a:noFill/>
                </a:ln>
                <a:solidFill>
                  <a:prstClr val="white"/>
                </a:solidFill>
                <a:effectLst/>
                <a:uLnTx/>
                <a:uFillTx/>
                <a:latin typeface="Century Gothic" panose="020B0502020202020204" pitchFamily="34" charset="0"/>
              </a:rPr>
            </a:br>
            <a:r>
              <a:rPr kumimoji="0" lang="en-GB" sz="1800" b="0" i="0" u="none" strike="noStrike" kern="1200" cap="none" spc="0" normalizeH="0" baseline="0" noProof="0" dirty="0">
                <a:ln>
                  <a:noFill/>
                </a:ln>
                <a:solidFill>
                  <a:prstClr val="white"/>
                </a:solidFill>
                <a:effectLst/>
                <a:uLnTx/>
                <a:uFillTx/>
                <a:latin typeface="Century Gothic" panose="020B0502020202020204" pitchFamily="34" charset="0"/>
              </a:rPr>
              <a:t>University of York; @</a:t>
            </a:r>
            <a:r>
              <a:rPr kumimoji="0" lang="en-GB" sz="1800" b="0" i="0" u="none" strike="noStrike" kern="1200" cap="none" spc="0" normalizeH="0" baseline="0" noProof="0" dirty="0" err="1">
                <a:ln>
                  <a:noFill/>
                </a:ln>
                <a:solidFill>
                  <a:prstClr val="white"/>
                </a:solidFill>
                <a:effectLst/>
                <a:uLnTx/>
                <a:uFillTx/>
                <a:latin typeface="Century Gothic" panose="020B0502020202020204" pitchFamily="34" charset="0"/>
              </a:rPr>
              <a:t>ncelpmfl</a:t>
            </a:r>
            <a:endParaRPr kumimoji="0" lang="en-GB" sz="1800" b="0" i="0" u="none" strike="noStrike" kern="1200" cap="none" spc="0" normalizeH="0" baseline="0" noProof="0" dirty="0">
              <a:ln>
                <a:noFill/>
              </a:ln>
              <a:solidFill>
                <a:prstClr val="white"/>
              </a:solidFill>
              <a:effectLst/>
              <a:uLnTx/>
              <a:uFillTx/>
              <a:latin typeface="Century Gothic" panose="020B0502020202020204" pitchFamily="34" charset="0"/>
            </a:endParaRPr>
          </a:p>
        </p:txBody>
      </p:sp>
      <p:pic>
        <p:nvPicPr>
          <p:cNvPr id="15" name="Picture 14" descr="NCELP logo">
            <a:extLst>
              <a:ext uri="{C183D7F6-B498-43B3-948B-1728B52AA6E4}">
                <adec:decorative xmlns:adec="http://schemas.microsoft.com/office/drawing/2017/decorative" val="0"/>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8975991" y="4590694"/>
            <a:ext cx="3077513" cy="288077"/>
          </a:xfrm>
          <a:prstGeom prst="rect">
            <a:avLst/>
          </a:prstGeom>
        </p:spPr>
      </p:pic>
      <p:pic>
        <p:nvPicPr>
          <p:cNvPr id="12" name="Picture 2" descr="University of York logo">
            <a:extLst>
              <a:ext uri="{FF2B5EF4-FFF2-40B4-BE49-F238E27FC236}">
                <a16:creationId xmlns:a16="http://schemas.microsoft.com/office/drawing/2014/main" id="{BCEAFE6E-2A79-44E9-BED0-D67614F85F6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38373" y="3302779"/>
            <a:ext cx="2006137" cy="105825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7"/>
          <p:cNvPicPr/>
          <p:nvPr/>
        </p:nvPicPr>
        <p:blipFill>
          <a:blip r:embed="rId5" cstate="print">
            <a:extLst>
              <a:ext uri="{28A0092B-C50C-407E-A947-70E740481C1C}">
                <a14:useLocalDpi xmlns:a14="http://schemas.microsoft.com/office/drawing/2010/main" val="0"/>
              </a:ext>
            </a:extLst>
          </a:blip>
          <a:stretch>
            <a:fillRect/>
          </a:stretch>
        </p:blipFill>
        <p:spPr>
          <a:xfrm>
            <a:off x="6321994" y="5108434"/>
            <a:ext cx="5731510" cy="1630680"/>
          </a:xfrm>
          <a:prstGeom prst="rect">
            <a:avLst/>
          </a:prstGeom>
        </p:spPr>
      </p:pic>
    </p:spTree>
    <p:extLst>
      <p:ext uri="{BB962C8B-B14F-4D97-AF65-F5344CB8AC3E}">
        <p14:creationId xmlns:p14="http://schemas.microsoft.com/office/powerpoint/2010/main" val="2323262384"/>
      </p:ext>
    </p:extLst>
  </p:cSld>
  <p:clrMapOvr>
    <a:masterClrMapping/>
  </p:clrMapOvr>
  <mc:AlternateContent xmlns:mc="http://schemas.openxmlformats.org/markup-compatibility/2006" xmlns:p14="http://schemas.microsoft.com/office/powerpoint/2010/main">
    <mc:Choice Requires="p14">
      <p:transition spd="slow" p14:dur="2000" advTm="10769"/>
    </mc:Choice>
    <mc:Fallback xmlns="">
      <p:transition spd="slow" advTm="10769"/>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449"/>
        <p:cNvGrpSpPr/>
        <p:nvPr/>
      </p:nvGrpSpPr>
      <p:grpSpPr>
        <a:xfrm>
          <a:off x="0" y="0"/>
          <a:ext cx="0" cy="0"/>
          <a:chOff x="0" y="0"/>
          <a:chExt cx="0" cy="0"/>
        </a:xfrm>
      </p:grpSpPr>
      <p:pic>
        <p:nvPicPr>
          <p:cNvPr id="1450" name="Google Shape;1450;p30" descr="background rectangle"/>
          <p:cNvPicPr preferRelativeResize="0"/>
          <p:nvPr/>
        </p:nvPicPr>
        <p:blipFill rotWithShape="1">
          <a:blip r:embed="rId3">
            <a:alphaModFix/>
          </a:blip>
          <a:srcRect/>
          <a:stretch/>
        </p:blipFill>
        <p:spPr>
          <a:xfrm>
            <a:off x="-1" y="294041"/>
            <a:ext cx="3939987" cy="869950"/>
          </a:xfrm>
          <a:prstGeom prst="rect">
            <a:avLst/>
          </a:prstGeom>
          <a:noFill/>
          <a:ln>
            <a:noFill/>
          </a:ln>
        </p:spPr>
      </p:pic>
      <p:sp>
        <p:nvSpPr>
          <p:cNvPr id="1451" name="Google Shape;1451;p30"/>
          <p:cNvSpPr txBox="1">
            <a:spLocks noGrp="1"/>
          </p:cNvSpPr>
          <p:nvPr>
            <p:ph type="title"/>
          </p:nvPr>
        </p:nvSpPr>
        <p:spPr>
          <a:xfrm>
            <a:off x="0" y="294041"/>
            <a:ext cx="3745089" cy="707849"/>
          </a:xfrm>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lt1"/>
              </a:buClr>
              <a:buSzPts val="3600"/>
              <a:buFont typeface="Century Gothic"/>
              <a:buNone/>
            </a:pPr>
            <a:r>
              <a:rPr lang="en-GB" sz="3600" b="1" dirty="0">
                <a:solidFill>
                  <a:schemeClr val="lt1"/>
                </a:solidFill>
              </a:rPr>
              <a:t>Ein </a:t>
            </a:r>
            <a:r>
              <a:rPr lang="en-GB" sz="3600" b="1" dirty="0" err="1">
                <a:solidFill>
                  <a:schemeClr val="lt1"/>
                </a:solidFill>
              </a:rPr>
              <a:t>neuer</a:t>
            </a:r>
            <a:r>
              <a:rPr lang="en-GB" sz="3600" b="1" dirty="0">
                <a:solidFill>
                  <a:schemeClr val="lt1"/>
                </a:solidFill>
              </a:rPr>
              <a:t> Start</a:t>
            </a:r>
            <a:endParaRPr sz="3600" b="1" dirty="0">
              <a:solidFill>
                <a:schemeClr val="lt1"/>
              </a:solidFill>
            </a:endParaRPr>
          </a:p>
        </p:txBody>
      </p:sp>
      <p:sp>
        <p:nvSpPr>
          <p:cNvPr id="1452" name="Google Shape;1452;p30"/>
          <p:cNvSpPr/>
          <p:nvPr/>
        </p:nvSpPr>
        <p:spPr>
          <a:xfrm>
            <a:off x="10570419" y="198021"/>
            <a:ext cx="1382092" cy="400919"/>
          </a:xfrm>
          <a:prstGeom prst="roundRect">
            <a:avLst>
              <a:gd name="adj" fmla="val 16667"/>
            </a:avLst>
          </a:prstGeom>
          <a:solidFill>
            <a:srgbClr val="DAA520"/>
          </a:solidFill>
          <a:ln w="12700" cap="flat" cmpd="sng">
            <a:solidFill>
              <a:srgbClr val="11507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FFFFFF"/>
              </a:buClr>
              <a:buSzPts val="2000"/>
              <a:buFont typeface="Century Gothic"/>
              <a:buNone/>
              <a:tabLst/>
              <a:defRPr/>
            </a:pPr>
            <a:r>
              <a:rPr kumimoji="0" lang="en-GB" sz="2000" b="1" i="0" u="none" strike="noStrike" kern="0" cap="none" spc="0" normalizeH="0" baseline="0" noProof="0">
                <a:ln>
                  <a:noFill/>
                </a:ln>
                <a:solidFill>
                  <a:srgbClr val="FFFFFF"/>
                </a:solidFill>
                <a:effectLst/>
                <a:uLnTx/>
                <a:uFillTx/>
                <a:latin typeface="Century Gothic"/>
                <a:ea typeface="Century Gothic"/>
                <a:cs typeface="Century Gothic"/>
                <a:sym typeface="Century Gothic"/>
              </a:rPr>
              <a:t>sprechen</a:t>
            </a:r>
            <a:endParaRPr kumimoji="0" sz="2000" b="1" i="0" u="none" strike="noStrike" kern="0" cap="none" spc="0" normalizeH="0" baseline="0" noProof="0">
              <a:ln>
                <a:noFill/>
              </a:ln>
              <a:solidFill>
                <a:srgbClr val="FFFFFF"/>
              </a:solidFill>
              <a:effectLst/>
              <a:uLnTx/>
              <a:uFillTx/>
              <a:latin typeface="Century Gothic"/>
              <a:ea typeface="Century Gothic"/>
              <a:cs typeface="Century Gothic"/>
              <a:sym typeface="Century Gothic"/>
            </a:endParaRPr>
          </a:p>
        </p:txBody>
      </p:sp>
      <p:sp>
        <p:nvSpPr>
          <p:cNvPr id="1453" name="Google Shape;1453;p30"/>
          <p:cNvSpPr txBox="1"/>
          <p:nvPr/>
        </p:nvSpPr>
        <p:spPr>
          <a:xfrm>
            <a:off x="44589" y="1163991"/>
            <a:ext cx="1771892" cy="461665"/>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115076"/>
              </a:buClr>
              <a:buSzPts val="2400"/>
              <a:buFont typeface="Century Gothic"/>
              <a:buNone/>
              <a:tabLst/>
              <a:defRPr/>
            </a:pPr>
            <a:r>
              <a:rPr kumimoji="0" lang="en-GB" sz="2400" b="1" i="0" u="none" strike="noStrike" kern="0" cap="none" spc="0" normalizeH="0" baseline="0" noProof="0" dirty="0">
                <a:ln>
                  <a:noFill/>
                </a:ln>
                <a:solidFill>
                  <a:srgbClr val="115076"/>
                </a:solidFill>
                <a:effectLst/>
                <a:uLnTx/>
                <a:uFillTx/>
                <a:latin typeface="Century Gothic"/>
                <a:ea typeface="Century Gothic"/>
                <a:cs typeface="Century Gothic"/>
                <a:sym typeface="Century Gothic"/>
              </a:rPr>
              <a:t>Partner A</a:t>
            </a: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454" name="Google Shape;1454;p30"/>
          <p:cNvSpPr txBox="1"/>
          <p:nvPr/>
        </p:nvSpPr>
        <p:spPr>
          <a:xfrm>
            <a:off x="10375521" y="1163991"/>
            <a:ext cx="1771892" cy="461665"/>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115076"/>
              </a:buClr>
              <a:buSzPts val="2400"/>
              <a:buFont typeface="Century Gothic"/>
              <a:buNone/>
              <a:tabLst/>
              <a:defRPr/>
            </a:pPr>
            <a:r>
              <a:rPr kumimoji="0" lang="en-GB" sz="2400" b="1" i="0" u="none" strike="noStrike" kern="0" cap="none" spc="0" normalizeH="0" baseline="0" noProof="0" dirty="0">
                <a:ln>
                  <a:noFill/>
                </a:ln>
                <a:solidFill>
                  <a:srgbClr val="115076"/>
                </a:solidFill>
                <a:effectLst/>
                <a:uLnTx/>
                <a:uFillTx/>
                <a:latin typeface="Century Gothic"/>
                <a:ea typeface="Century Gothic"/>
                <a:cs typeface="Century Gothic"/>
                <a:sym typeface="Century Gothic"/>
              </a:rPr>
              <a:t>Partner B</a:t>
            </a: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455" name="Google Shape;1455;p30"/>
          <p:cNvSpPr txBox="1"/>
          <p:nvPr/>
        </p:nvSpPr>
        <p:spPr>
          <a:xfrm>
            <a:off x="3830479" y="555546"/>
            <a:ext cx="6545042" cy="461665"/>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1F3864"/>
              </a:buClr>
              <a:buSzPts val="2400"/>
              <a:buFont typeface="Century Gothic"/>
              <a:buNone/>
              <a:tabLst/>
              <a:defRPr/>
            </a:pPr>
            <a:r>
              <a:rPr kumimoji="0" lang="en-GB" sz="2400" b="0" i="0" u="none" strike="noStrike" kern="0" cap="none" spc="0" normalizeH="0" baseline="0" noProof="0">
                <a:ln>
                  <a:noFill/>
                </a:ln>
                <a:solidFill>
                  <a:srgbClr val="1F3864"/>
                </a:solidFill>
                <a:effectLst/>
                <a:uLnTx/>
                <a:uFillTx/>
                <a:latin typeface="Century Gothic"/>
                <a:ea typeface="Century Gothic"/>
                <a:cs typeface="Century Gothic"/>
                <a:sym typeface="Century Gothic"/>
              </a:rPr>
              <a:t>Sprich mit deinem Partner/deiner Partnerin. </a:t>
            </a:r>
            <a:endParaRPr kumimoji="0" sz="2400" b="0" i="0" u="none" strike="noStrike" kern="0" cap="none" spc="0" normalizeH="0" baseline="0" noProof="0">
              <a:ln>
                <a:noFill/>
              </a:ln>
              <a:solidFill>
                <a:srgbClr val="1F3864"/>
              </a:solidFill>
              <a:effectLst/>
              <a:uLnTx/>
              <a:uFillTx/>
              <a:latin typeface="Century Gothic"/>
              <a:ea typeface="Century Gothic"/>
              <a:cs typeface="Century Gothic"/>
              <a:sym typeface="Century Gothic"/>
            </a:endParaRPr>
          </a:p>
        </p:txBody>
      </p:sp>
      <p:sp>
        <p:nvSpPr>
          <p:cNvPr id="1456" name="Google Shape;1456;p30"/>
          <p:cNvSpPr txBox="1"/>
          <p:nvPr/>
        </p:nvSpPr>
        <p:spPr>
          <a:xfrm>
            <a:off x="44589" y="1625656"/>
            <a:ext cx="5913983" cy="461665"/>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1F3864"/>
              </a:buClr>
              <a:buSzPts val="2400"/>
              <a:buFont typeface="Century Gothic"/>
              <a:buNone/>
              <a:tabLst/>
              <a:defRPr/>
            </a:pPr>
            <a:r>
              <a:rPr kumimoji="0" lang="en-GB" sz="2400" b="0" i="0" u="none" strike="noStrike" kern="0" cap="none" spc="0" normalizeH="0" baseline="0" noProof="0">
                <a:ln>
                  <a:noFill/>
                </a:ln>
                <a:solidFill>
                  <a:srgbClr val="1F3864"/>
                </a:solidFill>
                <a:effectLst/>
                <a:uLnTx/>
                <a:uFillTx/>
                <a:latin typeface="Century Gothic"/>
                <a:ea typeface="Century Gothic"/>
                <a:cs typeface="Century Gothic"/>
                <a:sym typeface="Century Gothic"/>
              </a:rPr>
              <a:t>Sag den Satzbeginn auf Deutsch.</a:t>
            </a:r>
            <a:endParaRPr kumimoji="0" sz="2400" b="0" i="0" u="none" strike="noStrike" kern="0" cap="none" spc="0" normalizeH="0" baseline="0" noProof="0">
              <a:ln>
                <a:noFill/>
              </a:ln>
              <a:solidFill>
                <a:srgbClr val="1F3864"/>
              </a:solidFill>
              <a:effectLst/>
              <a:uLnTx/>
              <a:uFillTx/>
              <a:latin typeface="Century Gothic"/>
              <a:ea typeface="Century Gothic"/>
              <a:cs typeface="Century Gothic"/>
              <a:sym typeface="Century Gothic"/>
            </a:endParaRPr>
          </a:p>
        </p:txBody>
      </p:sp>
      <p:sp>
        <p:nvSpPr>
          <p:cNvPr id="1457" name="Google Shape;1457;p30"/>
          <p:cNvSpPr txBox="1"/>
          <p:nvPr/>
        </p:nvSpPr>
        <p:spPr>
          <a:xfrm>
            <a:off x="6783292" y="1550634"/>
            <a:ext cx="5913983" cy="830997"/>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1F3864"/>
              </a:buClr>
              <a:buSzPts val="2400"/>
              <a:buFont typeface="Century Gothic"/>
              <a:buNone/>
              <a:tabLst/>
              <a:defRPr/>
            </a:pPr>
            <a:r>
              <a:rPr kumimoji="0" lang="en-GB"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Sag die </a:t>
            </a:r>
            <a:r>
              <a:rPr kumimoji="0" lang="en-GB" sz="2400" b="0"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richtige</a:t>
            </a:r>
            <a:r>
              <a:rPr kumimoji="0" lang="en-GB"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400" b="0"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Satzendung</a:t>
            </a:r>
            <a:r>
              <a:rPr kumimoji="0" lang="en-GB"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auf Deutsch.</a:t>
            </a:r>
            <a:endParaRPr kumimoji="0"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endParaRPr>
          </a:p>
        </p:txBody>
      </p:sp>
      <p:sp>
        <p:nvSpPr>
          <p:cNvPr id="1458" name="Google Shape;1458;p30"/>
          <p:cNvSpPr txBox="1"/>
          <p:nvPr/>
        </p:nvSpPr>
        <p:spPr>
          <a:xfrm>
            <a:off x="100652" y="2572834"/>
            <a:ext cx="1771892" cy="461665"/>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115076"/>
              </a:buClr>
              <a:buSzPts val="2400"/>
              <a:buFont typeface="Century Gothic"/>
              <a:buNone/>
              <a:tabLst/>
              <a:defRPr/>
            </a:pPr>
            <a:r>
              <a:rPr kumimoji="0" lang="en-GB" sz="2400" b="1" i="0" u="none" strike="noStrike" kern="0" cap="none" spc="0" normalizeH="0" baseline="0" noProof="0" dirty="0" err="1">
                <a:ln>
                  <a:noFill/>
                </a:ln>
                <a:solidFill>
                  <a:srgbClr val="115076"/>
                </a:solidFill>
                <a:effectLst/>
                <a:uLnTx/>
                <a:uFillTx/>
                <a:latin typeface="Century Gothic"/>
                <a:ea typeface="Century Gothic"/>
                <a:cs typeface="Century Gothic"/>
                <a:sym typeface="Century Gothic"/>
              </a:rPr>
              <a:t>Beispiel</a:t>
            </a:r>
            <a:r>
              <a:rPr kumimoji="0" lang="en-GB" sz="2400" b="1" i="0" u="none" strike="noStrike" kern="0" cap="none" spc="0" normalizeH="0" baseline="0" noProof="0" dirty="0">
                <a:ln>
                  <a:noFill/>
                </a:ln>
                <a:solidFill>
                  <a:srgbClr val="115076"/>
                </a:solidFill>
                <a:effectLst/>
                <a:uLnTx/>
                <a:uFillTx/>
                <a:latin typeface="Century Gothic"/>
                <a:ea typeface="Century Gothic"/>
                <a:cs typeface="Century Gothic"/>
                <a:sym typeface="Century Gothic"/>
              </a:rPr>
              <a:t>:</a:t>
            </a: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459" name="Google Shape;1459;p30"/>
          <p:cNvSpPr/>
          <p:nvPr/>
        </p:nvSpPr>
        <p:spPr>
          <a:xfrm>
            <a:off x="661279" y="4545874"/>
            <a:ext cx="4709007" cy="1417608"/>
          </a:xfrm>
          <a:prstGeom prst="rect">
            <a:avLst/>
          </a:prstGeom>
          <a:solidFill>
            <a:srgbClr val="FBE4D4"/>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2060"/>
              </a:buClr>
              <a:buSzPts val="2400"/>
              <a:buFont typeface="Century Gothic"/>
              <a:buNone/>
              <a:tabLst/>
              <a:defRPr/>
            </a:pPr>
            <a:r>
              <a:rPr kumimoji="0" lang="en-GB" sz="2400" b="0" i="0" u="none" strike="noStrike" kern="0" cap="none" spc="0" normalizeH="0" baseline="0" noProof="0" dirty="0">
                <a:ln>
                  <a:noFill/>
                </a:ln>
                <a:solidFill>
                  <a:srgbClr val="002060"/>
                </a:solidFill>
                <a:effectLst/>
                <a:uLnTx/>
                <a:uFillTx/>
                <a:latin typeface="Century Gothic"/>
                <a:ea typeface="Century Gothic"/>
                <a:cs typeface="Century Gothic"/>
                <a:sym typeface="Century Gothic"/>
              </a:rPr>
              <a:t>1. </a:t>
            </a:r>
            <a:br>
              <a:rPr kumimoji="0" lang="en-GB" sz="2400" b="0" i="0" u="none" strike="noStrike" kern="0" cap="none" spc="0" normalizeH="0" baseline="0" noProof="0" dirty="0">
                <a:ln>
                  <a:noFill/>
                </a:ln>
                <a:solidFill>
                  <a:srgbClr val="002060"/>
                </a:solidFill>
                <a:effectLst/>
                <a:uLnTx/>
                <a:uFillTx/>
                <a:latin typeface="Century Gothic"/>
                <a:ea typeface="Century Gothic"/>
                <a:cs typeface="Century Gothic"/>
                <a:sym typeface="Century Gothic"/>
              </a:rPr>
            </a:br>
            <a:r>
              <a:rPr kumimoji="0" lang="en-GB" sz="2400" b="0" i="0" u="none" strike="noStrike" kern="0" cap="none" spc="0" normalizeH="0" baseline="0" noProof="0" dirty="0">
                <a:ln>
                  <a:noFill/>
                </a:ln>
                <a:solidFill>
                  <a:srgbClr val="002060"/>
                </a:solidFill>
                <a:effectLst/>
                <a:uLnTx/>
                <a:uFillTx/>
                <a:latin typeface="Century Gothic"/>
                <a:ea typeface="Century Gothic"/>
                <a:cs typeface="Century Gothic"/>
                <a:sym typeface="Century Gothic"/>
              </a:rPr>
              <a:t>I said ‘hello’ but…</a:t>
            </a:r>
            <a:br>
              <a:rPr kumimoji="0" lang="en-GB" sz="2400" b="0" i="0" u="none" strike="noStrike" kern="0" cap="none" spc="0" normalizeH="0" baseline="0" noProof="0" dirty="0">
                <a:ln>
                  <a:noFill/>
                </a:ln>
                <a:solidFill>
                  <a:srgbClr val="002060"/>
                </a:solidFill>
                <a:effectLst/>
                <a:uLnTx/>
                <a:uFillTx/>
                <a:latin typeface="Century Gothic"/>
                <a:ea typeface="Century Gothic"/>
                <a:cs typeface="Century Gothic"/>
                <a:sym typeface="Century Gothic"/>
              </a:rPr>
            </a:br>
            <a:r>
              <a:rPr kumimoji="0" lang="en-GB" sz="2400" b="0" i="0" u="none" strike="noStrike" kern="0" cap="none" spc="0" normalizeH="0" baseline="0" noProof="0" dirty="0">
                <a:ln>
                  <a:noFill/>
                </a:ln>
                <a:solidFill>
                  <a:srgbClr val="002060"/>
                </a:solidFill>
                <a:effectLst/>
                <a:uLnTx/>
                <a:uFillTx/>
                <a:latin typeface="Century Gothic"/>
                <a:ea typeface="Century Gothic"/>
                <a:cs typeface="Century Gothic"/>
                <a:sym typeface="Century Gothic"/>
              </a:rPr>
              <a:t>________________</a:t>
            </a: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460" name="Google Shape;1460;p30"/>
          <p:cNvSpPr/>
          <p:nvPr/>
        </p:nvSpPr>
        <p:spPr>
          <a:xfrm>
            <a:off x="2759886" y="3204607"/>
            <a:ext cx="2610400" cy="1417609"/>
          </a:xfrm>
          <a:prstGeom prst="wedgeRoundRectCallout">
            <a:avLst>
              <a:gd name="adj1" fmla="val -76107"/>
              <a:gd name="adj2" fmla="val 49837"/>
              <a:gd name="adj3" fmla="val 16667"/>
            </a:avLst>
          </a:prstGeom>
          <a:solidFill>
            <a:srgbClr val="FFF2CC"/>
          </a:solidFill>
          <a:ln w="28575"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2060"/>
              </a:buClr>
              <a:buSzPts val="2400"/>
              <a:buFont typeface="Century Gothic"/>
              <a:buNone/>
              <a:tabLst/>
              <a:defRPr/>
            </a:pPr>
            <a:r>
              <a:rPr kumimoji="0" lang="en-GB" sz="2400" b="1" i="0" u="none" strike="noStrike" kern="0" cap="none" spc="0" normalizeH="0" baseline="0" noProof="0" dirty="0">
                <a:ln>
                  <a:noFill/>
                </a:ln>
                <a:solidFill>
                  <a:srgbClr val="002060"/>
                </a:solidFill>
                <a:effectLst/>
                <a:uLnTx/>
                <a:uFillTx/>
                <a:latin typeface="Century Gothic"/>
                <a:ea typeface="Century Gothic"/>
                <a:cs typeface="Century Gothic"/>
                <a:sym typeface="Century Gothic"/>
              </a:rPr>
              <a:t>Ich </a:t>
            </a:r>
            <a:r>
              <a:rPr kumimoji="0" lang="en-GB" sz="2400" b="1" i="0" u="none" strike="noStrike" kern="0" cap="none" spc="0" normalizeH="0" baseline="0" noProof="0" dirty="0" err="1">
                <a:ln>
                  <a:noFill/>
                </a:ln>
                <a:solidFill>
                  <a:srgbClr val="002060"/>
                </a:solidFill>
                <a:effectLst/>
                <a:uLnTx/>
                <a:uFillTx/>
                <a:latin typeface="Century Gothic"/>
                <a:ea typeface="Century Gothic"/>
                <a:cs typeface="Century Gothic"/>
                <a:sym typeface="Century Gothic"/>
              </a:rPr>
              <a:t>habe</a:t>
            </a:r>
            <a:r>
              <a:rPr kumimoji="0" lang="en-GB" sz="2400" b="1" i="0" u="none" strike="noStrike" kern="0" cap="none" spc="0" normalizeH="0" baseline="0" noProof="0" dirty="0">
                <a:ln>
                  <a:noFill/>
                </a:ln>
                <a:solidFill>
                  <a:srgbClr val="002060"/>
                </a:solidFill>
                <a:effectLst/>
                <a:uLnTx/>
                <a:uFillTx/>
                <a:latin typeface="Century Gothic"/>
                <a:ea typeface="Century Gothic"/>
                <a:cs typeface="Century Gothic"/>
                <a:sym typeface="Century Gothic"/>
              </a:rPr>
              <a:t> ‘Hallo’ </a:t>
            </a:r>
            <a:r>
              <a:rPr kumimoji="0" lang="en-GB" sz="2400" b="1" i="0" u="none" strike="noStrike" kern="0" cap="none" spc="0" normalizeH="0" baseline="0" noProof="0" dirty="0" err="1">
                <a:ln>
                  <a:noFill/>
                </a:ln>
                <a:solidFill>
                  <a:srgbClr val="002060"/>
                </a:solidFill>
                <a:effectLst/>
                <a:uLnTx/>
                <a:uFillTx/>
                <a:latin typeface="Century Gothic"/>
                <a:ea typeface="Century Gothic"/>
                <a:cs typeface="Century Gothic"/>
                <a:sym typeface="Century Gothic"/>
              </a:rPr>
              <a:t>gesagt</a:t>
            </a:r>
            <a:r>
              <a:rPr kumimoji="0" lang="en-GB" sz="2400" b="1" i="0" u="none" strike="noStrike" kern="0" cap="none" spc="0" normalizeH="0" baseline="0" noProof="0" dirty="0">
                <a:ln>
                  <a:noFill/>
                </a:ln>
                <a:solidFill>
                  <a:srgbClr val="002060"/>
                </a:solidFill>
                <a:effectLst/>
                <a:uLnTx/>
                <a:uFillTx/>
                <a:latin typeface="Century Gothic"/>
                <a:ea typeface="Century Gothic"/>
                <a:cs typeface="Century Gothic"/>
                <a:sym typeface="Century Gothic"/>
              </a:rPr>
              <a:t>, </a:t>
            </a:r>
            <a:r>
              <a:rPr kumimoji="0" lang="en-GB" sz="2400" b="1" i="0" u="none" strike="noStrike" kern="0" cap="none" spc="0" normalizeH="0" baseline="0" noProof="0" dirty="0" err="1">
                <a:ln>
                  <a:noFill/>
                </a:ln>
                <a:solidFill>
                  <a:srgbClr val="002060"/>
                </a:solidFill>
                <a:effectLst/>
                <a:uLnTx/>
                <a:uFillTx/>
                <a:latin typeface="Century Gothic"/>
                <a:ea typeface="Century Gothic"/>
                <a:cs typeface="Century Gothic"/>
                <a:sym typeface="Century Gothic"/>
              </a:rPr>
              <a:t>aber</a:t>
            </a:r>
            <a:r>
              <a:rPr kumimoji="0" lang="en-GB" sz="2400" b="1" i="0" u="none" strike="noStrike" kern="0" cap="none" spc="0" normalizeH="0" baseline="0" noProof="0" dirty="0">
                <a:ln>
                  <a:noFill/>
                </a:ln>
                <a:solidFill>
                  <a:srgbClr val="002060"/>
                </a:solidFill>
                <a:effectLst/>
                <a:uLnTx/>
                <a:uFillTx/>
                <a:latin typeface="Century Gothic"/>
                <a:ea typeface="Century Gothic"/>
                <a:cs typeface="Century Gothic"/>
                <a:sym typeface="Century Gothic"/>
              </a:rPr>
              <a:t>…</a:t>
            </a:r>
            <a:endParaRPr kumimoji="0" sz="2400" b="0" i="0" u="none" strike="noStrike" kern="0" cap="none" spc="0" normalizeH="0" baseline="0" noProof="0" dirty="0">
              <a:ln>
                <a:noFill/>
              </a:ln>
              <a:solidFill>
                <a:srgbClr val="002060"/>
              </a:solidFill>
              <a:effectLst/>
              <a:uLnTx/>
              <a:uFillTx/>
              <a:latin typeface="Century Gothic"/>
              <a:ea typeface="Century Gothic"/>
              <a:cs typeface="Century Gothic"/>
              <a:sym typeface="Century Gothic"/>
            </a:endParaRPr>
          </a:p>
        </p:txBody>
      </p:sp>
      <p:graphicFrame>
        <p:nvGraphicFramePr>
          <p:cNvPr id="1461" name="Google Shape;1461;p30"/>
          <p:cNvGraphicFramePr/>
          <p:nvPr/>
        </p:nvGraphicFramePr>
        <p:xfrm>
          <a:off x="5747694" y="4724325"/>
          <a:ext cx="6357250" cy="1005850"/>
        </p:xfrm>
        <a:graphic>
          <a:graphicData uri="http://schemas.openxmlformats.org/drawingml/2006/table">
            <a:tbl>
              <a:tblPr firstRow="1" bandRow="1"/>
              <a:tblGrid>
                <a:gridCol w="662000">
                  <a:extLst>
                    <a:ext uri="{9D8B030D-6E8A-4147-A177-3AD203B41FA5}">
                      <a16:colId xmlns:a16="http://schemas.microsoft.com/office/drawing/2014/main" val="20000"/>
                    </a:ext>
                  </a:extLst>
                </a:gridCol>
                <a:gridCol w="2724975">
                  <a:extLst>
                    <a:ext uri="{9D8B030D-6E8A-4147-A177-3AD203B41FA5}">
                      <a16:colId xmlns:a16="http://schemas.microsoft.com/office/drawing/2014/main" val="20001"/>
                    </a:ext>
                  </a:extLst>
                </a:gridCol>
                <a:gridCol w="2970275">
                  <a:extLst>
                    <a:ext uri="{9D8B030D-6E8A-4147-A177-3AD203B41FA5}">
                      <a16:colId xmlns:a16="http://schemas.microsoft.com/office/drawing/2014/main" val="20002"/>
                    </a:ext>
                  </a:extLst>
                </a:gridCol>
              </a:tblGrid>
              <a:tr h="418200">
                <a:tc>
                  <a:txBody>
                    <a:bodyPr/>
                    <a:lstStyle/>
                    <a:p>
                      <a:pPr marL="0" marR="0" lvl="0" indent="0" algn="ctr" rtl="0">
                        <a:spcBef>
                          <a:spcPts val="0"/>
                        </a:spcBef>
                        <a:spcAft>
                          <a:spcPts val="0"/>
                        </a:spcAft>
                        <a:buNone/>
                      </a:pPr>
                      <a:r>
                        <a:rPr lang="en-GB" sz="2000" b="1" dirty="0">
                          <a:solidFill>
                            <a:srgbClr val="203864"/>
                          </a:solidFill>
                          <a:latin typeface="Century Gothic" panose="020B0502020202020204" pitchFamily="34" charset="0"/>
                        </a:rPr>
                        <a:t>1</a:t>
                      </a:r>
                      <a:endParaRPr dirty="0">
                        <a:latin typeface="Century Gothic" panose="020B0502020202020204" pitchFamily="34" charset="0"/>
                      </a:endParaRPr>
                    </a:p>
                  </a:txBody>
                  <a:tcPr marL="91450" marR="91450" marT="45725" marB="45725"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2000" b="1" dirty="0">
                          <a:solidFill>
                            <a:srgbClr val="203864"/>
                          </a:solidFill>
                          <a:latin typeface="Century Gothic" panose="020B0502020202020204" pitchFamily="34" charset="0"/>
                        </a:rPr>
                        <a:t>although…</a:t>
                      </a:r>
                    </a:p>
                    <a:p>
                      <a:pPr marL="0" marR="0" lvl="0" indent="0" algn="ctr" rtl="0">
                        <a:spcBef>
                          <a:spcPts val="0"/>
                        </a:spcBef>
                        <a:spcAft>
                          <a:spcPts val="0"/>
                        </a:spcAft>
                        <a:buNone/>
                      </a:pPr>
                      <a:r>
                        <a:rPr lang="en-GB" sz="2000" dirty="0">
                          <a:solidFill>
                            <a:srgbClr val="203864"/>
                          </a:solidFill>
                          <a:latin typeface="Century Gothic" panose="020B0502020202020204" pitchFamily="34" charset="0"/>
                        </a:rPr>
                        <a:t>I couldn’t speak German</a:t>
                      </a:r>
                      <a:endParaRPr sz="2000" dirty="0">
                        <a:solidFill>
                          <a:srgbClr val="203864"/>
                        </a:solidFill>
                        <a:latin typeface="Century Gothic" panose="020B0502020202020204" pitchFamily="34" charset="0"/>
                      </a:endParaRPr>
                    </a:p>
                  </a:txBody>
                  <a:tcPr marL="91450" marR="91450" marT="45725" marB="45725"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2000" b="1" dirty="0">
                          <a:solidFill>
                            <a:srgbClr val="203864"/>
                          </a:solidFill>
                          <a:latin typeface="Century Gothic" panose="020B0502020202020204" pitchFamily="34" charset="0"/>
                        </a:rPr>
                        <a:t>but…</a:t>
                      </a:r>
                    </a:p>
                    <a:p>
                      <a:pPr marL="0" marR="0" lvl="0" indent="0" algn="ctr" rtl="0">
                        <a:spcBef>
                          <a:spcPts val="0"/>
                        </a:spcBef>
                        <a:spcAft>
                          <a:spcPts val="0"/>
                        </a:spcAft>
                        <a:buNone/>
                      </a:pPr>
                      <a:r>
                        <a:rPr lang="en-GB" sz="2000" dirty="0">
                          <a:solidFill>
                            <a:srgbClr val="203864"/>
                          </a:solidFill>
                          <a:latin typeface="Century Gothic" panose="020B0502020202020204" pitchFamily="34" charset="0"/>
                        </a:rPr>
                        <a:t>I wanted to say more</a:t>
                      </a:r>
                      <a:endParaRPr sz="2000" dirty="0">
                        <a:solidFill>
                          <a:srgbClr val="203864"/>
                        </a:solidFill>
                        <a:latin typeface="Century Gothic" panose="020B0502020202020204" pitchFamily="34" charset="0"/>
                      </a:endParaRPr>
                    </a:p>
                  </a:txBody>
                  <a:tcPr marL="91450" marR="91450" marT="45725" marB="45725" anchor="ctr"/>
                </a:tc>
                <a:extLst>
                  <a:ext uri="{0D108BD9-81ED-4DB2-BD59-A6C34878D82A}">
                    <a16:rowId xmlns:a16="http://schemas.microsoft.com/office/drawing/2014/main" val="10001"/>
                  </a:ext>
                </a:extLst>
              </a:tr>
            </a:tbl>
          </a:graphicData>
        </a:graphic>
      </p:graphicFrame>
      <p:sp>
        <p:nvSpPr>
          <p:cNvPr id="1462" name="Google Shape;1462;p30"/>
          <p:cNvSpPr txBox="1"/>
          <p:nvPr/>
        </p:nvSpPr>
        <p:spPr>
          <a:xfrm>
            <a:off x="4029166" y="5232344"/>
            <a:ext cx="717005" cy="707846"/>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40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a:t>
            </a:r>
            <a:endParaRPr kumimoji="0" sz="40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endParaRPr>
          </a:p>
        </p:txBody>
      </p:sp>
      <p:sp>
        <p:nvSpPr>
          <p:cNvPr id="1463" name="Google Shape;1463;p30"/>
          <p:cNvSpPr txBox="1"/>
          <p:nvPr/>
        </p:nvSpPr>
        <p:spPr>
          <a:xfrm>
            <a:off x="669786" y="5394961"/>
            <a:ext cx="3452271" cy="461624"/>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2400" b="0"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 wanted to say more.</a:t>
            </a: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464" name="Google Shape;1464;p30"/>
          <p:cNvSpPr txBox="1"/>
          <p:nvPr/>
        </p:nvSpPr>
        <p:spPr>
          <a:xfrm>
            <a:off x="44588" y="2087321"/>
            <a:ext cx="5913983" cy="461665"/>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1F3864"/>
              </a:buClr>
              <a:buSzPts val="2400"/>
              <a:buFont typeface="Century Gothic"/>
              <a:buNone/>
              <a:tabLst/>
              <a:defRPr/>
            </a:pPr>
            <a:r>
              <a:rPr kumimoji="0" lang="en-GB" sz="2400" b="0"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Schreib</a:t>
            </a:r>
            <a:r>
              <a:rPr kumimoji="0" lang="en-GB"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die </a:t>
            </a:r>
            <a:r>
              <a:rPr kumimoji="0" lang="en-GB" sz="2400" b="0"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Satzendung</a:t>
            </a:r>
            <a:r>
              <a:rPr kumimoji="0" lang="en-GB"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auf </a:t>
            </a:r>
            <a:r>
              <a:rPr kumimoji="0" lang="en-GB" sz="2400" b="0"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Englisch</a:t>
            </a:r>
            <a:r>
              <a:rPr kumimoji="0" lang="en-GB"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a:t>
            </a:r>
            <a:endParaRPr kumimoji="0"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endParaRPr>
          </a:p>
        </p:txBody>
      </p:sp>
      <p:sp>
        <p:nvSpPr>
          <p:cNvPr id="1465" name="Google Shape;1465;p30"/>
          <p:cNvSpPr/>
          <p:nvPr/>
        </p:nvSpPr>
        <p:spPr>
          <a:xfrm>
            <a:off x="7755910" y="2879793"/>
            <a:ext cx="2340818" cy="1596577"/>
          </a:xfrm>
          <a:prstGeom prst="wedgeRoundRectCallout">
            <a:avLst>
              <a:gd name="adj1" fmla="val 27466"/>
              <a:gd name="adj2" fmla="val 74382"/>
              <a:gd name="adj3" fmla="val 16667"/>
            </a:avLst>
          </a:prstGeom>
          <a:solidFill>
            <a:srgbClr val="FFF2CC"/>
          </a:solidFill>
          <a:ln w="28575"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2060"/>
              </a:buClr>
              <a:buSzPts val="2400"/>
              <a:buFont typeface="Century Gothic"/>
              <a:buNone/>
              <a:tabLst/>
              <a:defRPr/>
            </a:pPr>
            <a:r>
              <a:rPr kumimoji="0" lang="en-GB" sz="2400" b="1" i="0" u="none" strike="noStrike" kern="0" cap="none" spc="0" normalizeH="0" baseline="0" noProof="0" dirty="0">
                <a:ln>
                  <a:noFill/>
                </a:ln>
                <a:solidFill>
                  <a:srgbClr val="002060"/>
                </a:solidFill>
                <a:effectLst/>
                <a:uLnTx/>
                <a:uFillTx/>
                <a:latin typeface="Century Gothic"/>
                <a:ea typeface="Century Gothic"/>
                <a:cs typeface="Century Gothic"/>
                <a:sym typeface="Century Gothic"/>
              </a:rPr>
              <a:t>…ich </a:t>
            </a:r>
            <a:r>
              <a:rPr kumimoji="0" lang="en-GB" sz="2400" b="1" i="0" u="none" strike="noStrike" kern="0" cap="none" spc="0" normalizeH="0" baseline="0" noProof="0" dirty="0" err="1">
                <a:ln>
                  <a:noFill/>
                </a:ln>
                <a:solidFill>
                  <a:srgbClr val="002060"/>
                </a:solidFill>
                <a:effectLst/>
                <a:uLnTx/>
                <a:uFillTx/>
                <a:latin typeface="Century Gothic"/>
                <a:ea typeface="Century Gothic"/>
                <a:cs typeface="Century Gothic"/>
                <a:sym typeface="Century Gothic"/>
              </a:rPr>
              <a:t>wollte</a:t>
            </a:r>
            <a:r>
              <a:rPr kumimoji="0" lang="en-GB" sz="2400" b="1" i="0" u="none" strike="noStrike" kern="0" cap="none" spc="0" normalizeH="0" baseline="0" noProof="0" dirty="0">
                <a:ln>
                  <a:noFill/>
                </a:ln>
                <a:solidFill>
                  <a:srgbClr val="002060"/>
                </a:solidFill>
                <a:effectLst/>
                <a:uLnTx/>
                <a:uFillTx/>
                <a:latin typeface="Century Gothic"/>
                <a:ea typeface="Century Gothic"/>
                <a:cs typeface="Century Gothic"/>
                <a:sym typeface="Century Gothic"/>
              </a:rPr>
              <a:t> </a:t>
            </a:r>
            <a:r>
              <a:rPr kumimoji="0" lang="en-GB" sz="2400" b="1" i="0" u="none" strike="noStrike" kern="0" cap="none" spc="0" normalizeH="0" baseline="0" noProof="0" dirty="0" err="1">
                <a:ln>
                  <a:noFill/>
                </a:ln>
                <a:solidFill>
                  <a:srgbClr val="002060"/>
                </a:solidFill>
                <a:effectLst/>
                <a:uLnTx/>
                <a:uFillTx/>
                <a:latin typeface="Century Gothic"/>
                <a:ea typeface="Century Gothic"/>
                <a:cs typeface="Century Gothic"/>
                <a:sym typeface="Century Gothic"/>
              </a:rPr>
              <a:t>mehr</a:t>
            </a:r>
            <a:r>
              <a:rPr kumimoji="0" lang="en-GB" sz="2400" b="1" i="0" u="none" strike="noStrike" kern="0" cap="none" spc="0" normalizeH="0" baseline="0" noProof="0" dirty="0">
                <a:ln>
                  <a:noFill/>
                </a:ln>
                <a:solidFill>
                  <a:srgbClr val="002060"/>
                </a:solidFill>
                <a:effectLst/>
                <a:uLnTx/>
                <a:uFillTx/>
                <a:latin typeface="Century Gothic"/>
                <a:ea typeface="Century Gothic"/>
                <a:cs typeface="Century Gothic"/>
                <a:sym typeface="Century Gothic"/>
              </a:rPr>
              <a:t> </a:t>
            </a:r>
            <a:r>
              <a:rPr kumimoji="0" lang="en-GB" sz="2400" b="1" i="0" u="none" strike="noStrike" kern="0" cap="none" spc="0" normalizeH="0" baseline="0" noProof="0" dirty="0" err="1">
                <a:ln>
                  <a:noFill/>
                </a:ln>
                <a:solidFill>
                  <a:srgbClr val="002060"/>
                </a:solidFill>
                <a:effectLst/>
                <a:uLnTx/>
                <a:uFillTx/>
                <a:latin typeface="Century Gothic"/>
                <a:ea typeface="Century Gothic"/>
                <a:cs typeface="Century Gothic"/>
                <a:sym typeface="Century Gothic"/>
              </a:rPr>
              <a:t>sagen</a:t>
            </a:r>
            <a:r>
              <a:rPr kumimoji="0" lang="en-GB" sz="2400" b="1" i="0" u="none" strike="noStrike" kern="0" cap="none" spc="0" normalizeH="0" baseline="0" noProof="0" dirty="0">
                <a:ln>
                  <a:noFill/>
                </a:ln>
                <a:solidFill>
                  <a:srgbClr val="002060"/>
                </a:solidFill>
                <a:effectLst/>
                <a:uLnTx/>
                <a:uFillTx/>
                <a:latin typeface="Century Gothic"/>
                <a:ea typeface="Century Gothic"/>
                <a:cs typeface="Century Gothic"/>
                <a:sym typeface="Century Gothic"/>
              </a:rPr>
              <a:t>.</a:t>
            </a:r>
            <a:endParaRPr kumimoji="0" sz="2400" b="0" i="0" u="none" strike="noStrike" kern="0" cap="none" spc="0" normalizeH="0" baseline="0" noProof="0" dirty="0">
              <a:ln>
                <a:noFill/>
              </a:ln>
              <a:solidFill>
                <a:srgbClr val="002060"/>
              </a:solidFill>
              <a:effectLst/>
              <a:uLnTx/>
              <a:uFillTx/>
              <a:latin typeface="Century Gothic"/>
              <a:ea typeface="Century Gothic"/>
              <a:cs typeface="Century Gothic"/>
              <a:sym typeface="Century Gothic"/>
            </a:endParaRPr>
          </a:p>
        </p:txBody>
      </p:sp>
      <p:pic>
        <p:nvPicPr>
          <p:cNvPr id="18" name="Picture 2" descr="Suitcase, Arriving, Flights, Pedestrian, Passenger">
            <a:extLst>
              <a:ext uri="{FF2B5EF4-FFF2-40B4-BE49-F238E27FC236}">
                <a16:creationId xmlns:a16="http://schemas.microsoft.com/office/drawing/2014/main" id="{61867BC7-5B7E-4F07-A9B2-73FE9D09440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83338" y="3119307"/>
            <a:ext cx="894394" cy="123839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72338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5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5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45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45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46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45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45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46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46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464"/>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6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4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3" grpId="0"/>
      <p:bldP spid="1454" grpId="0"/>
      <p:bldP spid="1456" grpId="0"/>
      <p:bldP spid="1457" grpId="0"/>
      <p:bldP spid="1458" grpId="0"/>
      <p:bldP spid="1459" grpId="0" animBg="1"/>
      <p:bldP spid="1460" grpId="0" animBg="1"/>
      <p:bldP spid="1462" grpId="0"/>
      <p:bldP spid="1463" grpId="0"/>
      <p:bldP spid="1464" grpId="0"/>
      <p:bldP spid="1465"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470"/>
        <p:cNvGrpSpPr/>
        <p:nvPr/>
      </p:nvGrpSpPr>
      <p:grpSpPr>
        <a:xfrm>
          <a:off x="0" y="0"/>
          <a:ext cx="0" cy="0"/>
          <a:chOff x="0" y="0"/>
          <a:chExt cx="0" cy="0"/>
        </a:xfrm>
      </p:grpSpPr>
      <p:pic>
        <p:nvPicPr>
          <p:cNvPr id="1471" name="Google Shape;1471;p31" descr="background rectangle"/>
          <p:cNvPicPr preferRelativeResize="0"/>
          <p:nvPr/>
        </p:nvPicPr>
        <p:blipFill rotWithShape="1">
          <a:blip r:embed="rId3">
            <a:alphaModFix/>
          </a:blip>
          <a:srcRect/>
          <a:stretch/>
        </p:blipFill>
        <p:spPr>
          <a:xfrm>
            <a:off x="-1" y="294041"/>
            <a:ext cx="3643313" cy="869950"/>
          </a:xfrm>
          <a:prstGeom prst="rect">
            <a:avLst/>
          </a:prstGeom>
          <a:noFill/>
          <a:ln>
            <a:noFill/>
          </a:ln>
        </p:spPr>
      </p:pic>
      <p:sp>
        <p:nvSpPr>
          <p:cNvPr id="1472" name="Google Shape;1472;p31"/>
          <p:cNvSpPr txBox="1">
            <a:spLocks noGrp="1"/>
          </p:cNvSpPr>
          <p:nvPr>
            <p:ph type="title"/>
          </p:nvPr>
        </p:nvSpPr>
        <p:spPr>
          <a:xfrm>
            <a:off x="0" y="294041"/>
            <a:ext cx="3745089" cy="707849"/>
          </a:xfrm>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lt1"/>
              </a:buClr>
              <a:buSzPts val="3600"/>
              <a:buFont typeface="Century Gothic"/>
              <a:buNone/>
            </a:pPr>
            <a:r>
              <a:rPr lang="en-GB" sz="3600" b="1" dirty="0">
                <a:solidFill>
                  <a:schemeClr val="lt1"/>
                </a:solidFill>
              </a:rPr>
              <a:t>Ein </a:t>
            </a:r>
            <a:r>
              <a:rPr lang="en-GB" sz="3600" b="1" dirty="0" err="1">
                <a:solidFill>
                  <a:schemeClr val="lt1"/>
                </a:solidFill>
              </a:rPr>
              <a:t>neuer</a:t>
            </a:r>
            <a:r>
              <a:rPr lang="en-GB" sz="3600" b="1" dirty="0">
                <a:solidFill>
                  <a:schemeClr val="lt1"/>
                </a:solidFill>
              </a:rPr>
              <a:t> Start</a:t>
            </a:r>
            <a:endParaRPr sz="3600" b="1" dirty="0">
              <a:solidFill>
                <a:schemeClr val="lt1"/>
              </a:solidFill>
            </a:endParaRPr>
          </a:p>
        </p:txBody>
      </p:sp>
      <p:sp>
        <p:nvSpPr>
          <p:cNvPr id="1473" name="Google Shape;1473;p31"/>
          <p:cNvSpPr/>
          <p:nvPr/>
        </p:nvSpPr>
        <p:spPr>
          <a:xfrm>
            <a:off x="10570419" y="198021"/>
            <a:ext cx="1382092" cy="400919"/>
          </a:xfrm>
          <a:prstGeom prst="roundRect">
            <a:avLst>
              <a:gd name="adj" fmla="val 16667"/>
            </a:avLst>
          </a:prstGeom>
          <a:solidFill>
            <a:srgbClr val="DAA520"/>
          </a:solidFill>
          <a:ln w="12700" cap="flat" cmpd="sng">
            <a:solidFill>
              <a:srgbClr val="11507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FFFFFF"/>
              </a:buClr>
              <a:buSzPts val="2000"/>
              <a:buFont typeface="Century Gothic"/>
              <a:buNone/>
              <a:tabLst/>
              <a:defRPr/>
            </a:pPr>
            <a:r>
              <a:rPr kumimoji="0" lang="en-GB" sz="2000" b="1" i="0" u="none" strike="noStrike" kern="0" cap="none" spc="0" normalizeH="0" baseline="0" noProof="0">
                <a:ln>
                  <a:noFill/>
                </a:ln>
                <a:solidFill>
                  <a:srgbClr val="FFFFFF"/>
                </a:solidFill>
                <a:effectLst/>
                <a:uLnTx/>
                <a:uFillTx/>
                <a:latin typeface="Century Gothic"/>
                <a:ea typeface="Century Gothic"/>
                <a:cs typeface="Century Gothic"/>
                <a:sym typeface="Century Gothic"/>
              </a:rPr>
              <a:t>sprechen</a:t>
            </a:r>
            <a:endParaRPr kumimoji="0" sz="2000" b="1" i="0" u="none" strike="noStrike" kern="0" cap="none" spc="0" normalizeH="0" baseline="0" noProof="0">
              <a:ln>
                <a:noFill/>
              </a:ln>
              <a:solidFill>
                <a:srgbClr val="FFFFFF"/>
              </a:solidFill>
              <a:effectLst/>
              <a:uLnTx/>
              <a:uFillTx/>
              <a:latin typeface="Century Gothic"/>
              <a:ea typeface="Century Gothic"/>
              <a:cs typeface="Century Gothic"/>
              <a:sym typeface="Century Gothic"/>
            </a:endParaRPr>
          </a:p>
        </p:txBody>
      </p:sp>
      <p:sp>
        <p:nvSpPr>
          <p:cNvPr id="1474" name="Google Shape;1474;p31"/>
          <p:cNvSpPr txBox="1"/>
          <p:nvPr/>
        </p:nvSpPr>
        <p:spPr>
          <a:xfrm>
            <a:off x="44589" y="1163991"/>
            <a:ext cx="1771892" cy="461665"/>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115076"/>
              </a:buClr>
              <a:buSzPts val="2400"/>
              <a:buFont typeface="Century Gothic"/>
              <a:buNone/>
              <a:tabLst/>
              <a:defRPr/>
            </a:pPr>
            <a:r>
              <a:rPr kumimoji="0" lang="en-GB" sz="2400" b="1" i="0" u="none" strike="noStrike" kern="0" cap="none" spc="0" normalizeH="0" baseline="0" noProof="0">
                <a:ln>
                  <a:noFill/>
                </a:ln>
                <a:solidFill>
                  <a:srgbClr val="115076"/>
                </a:solidFill>
                <a:effectLst/>
                <a:uLnTx/>
                <a:uFillTx/>
                <a:latin typeface="Century Gothic"/>
                <a:ea typeface="Century Gothic"/>
                <a:cs typeface="Century Gothic"/>
                <a:sym typeface="Century Gothic"/>
              </a:rPr>
              <a:t>Partner A</a:t>
            </a: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5" name="Google Shape;1475;p31"/>
          <p:cNvSpPr txBox="1"/>
          <p:nvPr/>
        </p:nvSpPr>
        <p:spPr>
          <a:xfrm>
            <a:off x="3634045" y="614457"/>
            <a:ext cx="6545042" cy="461665"/>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1F3864"/>
              </a:buClr>
              <a:buSzPts val="2400"/>
              <a:buFont typeface="Century Gothic"/>
              <a:buNone/>
              <a:tabLst/>
              <a:defRPr/>
            </a:pPr>
            <a:r>
              <a:rPr kumimoji="0" lang="en-GB" sz="2400" b="0"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Sprich</a:t>
            </a:r>
            <a:r>
              <a:rPr kumimoji="0" lang="en-GB"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400" b="0"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mit</a:t>
            </a:r>
            <a:r>
              <a:rPr kumimoji="0" lang="en-GB"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400" b="0"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deinem</a:t>
            </a:r>
            <a:r>
              <a:rPr kumimoji="0" lang="en-GB"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Partner/</a:t>
            </a:r>
            <a:r>
              <a:rPr kumimoji="0" lang="en-GB" sz="2400" b="0"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deiner</a:t>
            </a:r>
            <a:r>
              <a:rPr kumimoji="0" lang="en-GB"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400" b="0"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Partnerin</a:t>
            </a:r>
            <a:r>
              <a:rPr kumimoji="0" lang="en-GB"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endParaRPr kumimoji="0"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endParaRPr>
          </a:p>
        </p:txBody>
      </p:sp>
      <p:sp>
        <p:nvSpPr>
          <p:cNvPr id="1476" name="Google Shape;1476;p31"/>
          <p:cNvSpPr/>
          <p:nvPr/>
        </p:nvSpPr>
        <p:spPr>
          <a:xfrm>
            <a:off x="275731" y="1717018"/>
            <a:ext cx="4648966"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 said ‘hello’ and ‘goodbye’ but…</a:t>
            </a: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477" name="Google Shape;1477;p31"/>
          <p:cNvSpPr/>
          <p:nvPr/>
        </p:nvSpPr>
        <p:spPr>
          <a:xfrm>
            <a:off x="275730" y="2588745"/>
            <a:ext cx="4648966"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 tried the new food whilst…</a:t>
            </a: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478" name="Google Shape;1478;p31"/>
          <p:cNvSpPr/>
          <p:nvPr/>
        </p:nvSpPr>
        <p:spPr>
          <a:xfrm>
            <a:off x="275727" y="4500947"/>
            <a:ext cx="4648965"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It was great that…</a:t>
            </a:r>
            <a:endParaRPr kumimoji="0"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endParaRPr>
          </a:p>
        </p:txBody>
      </p:sp>
      <p:sp>
        <p:nvSpPr>
          <p:cNvPr id="1479" name="Google Shape;1479;p31"/>
          <p:cNvSpPr/>
          <p:nvPr/>
        </p:nvSpPr>
        <p:spPr>
          <a:xfrm>
            <a:off x="275729" y="3544846"/>
            <a:ext cx="4648966"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It was difficult but…</a:t>
            </a: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480" name="Google Shape;1480;p31"/>
          <p:cNvSpPr/>
          <p:nvPr/>
        </p:nvSpPr>
        <p:spPr>
          <a:xfrm>
            <a:off x="269215" y="5457048"/>
            <a:ext cx="4648965"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It took a while before…</a:t>
            </a:r>
            <a:endParaRPr kumimoji="0" sz="2000" b="1" i="0" u="none" strike="noStrike" kern="0" cap="none" spc="0" normalizeH="0" baseline="0" noProof="0" dirty="0">
              <a:ln>
                <a:noFill/>
              </a:ln>
              <a:solidFill>
                <a:srgbClr val="FFFFFF"/>
              </a:solidFill>
              <a:effectLst/>
              <a:uLnTx/>
              <a:uFillTx/>
              <a:latin typeface="Century Gothic"/>
              <a:ea typeface="Century Gothic"/>
              <a:cs typeface="Century Gothic"/>
              <a:sym typeface="Century Gothic"/>
            </a:endParaRPr>
          </a:p>
        </p:txBody>
      </p:sp>
      <p:sp>
        <p:nvSpPr>
          <p:cNvPr id="14" name="Google Shape;1498;p32">
            <a:extLst>
              <a:ext uri="{FF2B5EF4-FFF2-40B4-BE49-F238E27FC236}">
                <a16:creationId xmlns:a16="http://schemas.microsoft.com/office/drawing/2014/main" id="{95D84C29-51EB-4EAE-9A72-DCBED70030E1}"/>
              </a:ext>
            </a:extLst>
          </p:cNvPr>
          <p:cNvSpPr txBox="1"/>
          <p:nvPr/>
        </p:nvSpPr>
        <p:spPr>
          <a:xfrm>
            <a:off x="1514041" y="969419"/>
            <a:ext cx="717005" cy="707846"/>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4000" b="0" i="0" u="none" strike="noStrike" kern="0" cap="none" spc="0" normalizeH="0" baseline="0" noProof="0">
                <a:ln>
                  <a:noFill/>
                </a:ln>
                <a:solidFill>
                  <a:srgbClr val="1F3864"/>
                </a:solidFill>
                <a:effectLst/>
                <a:uLnTx/>
                <a:uFillTx/>
                <a:latin typeface="Century Gothic"/>
                <a:ea typeface="Century Gothic"/>
                <a:cs typeface="Century Gothic"/>
                <a:sym typeface="Century Gothic"/>
              </a:rPr>
              <a:t>✍</a:t>
            </a:r>
            <a:endParaRPr kumimoji="0" sz="40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endParaRPr>
          </a:p>
        </p:txBody>
      </p:sp>
      <p:graphicFrame>
        <p:nvGraphicFramePr>
          <p:cNvPr id="16" name="Google Shape;1499;p32">
            <a:extLst>
              <a:ext uri="{FF2B5EF4-FFF2-40B4-BE49-F238E27FC236}">
                <a16:creationId xmlns:a16="http://schemas.microsoft.com/office/drawing/2014/main" id="{ECD08A06-1C30-4E95-AC1A-F2D3B35FB503}"/>
              </a:ext>
            </a:extLst>
          </p:cNvPr>
          <p:cNvGraphicFramePr/>
          <p:nvPr/>
        </p:nvGraphicFramePr>
        <p:xfrm>
          <a:off x="5657986" y="1163991"/>
          <a:ext cx="6338000" cy="5029250"/>
        </p:xfrm>
        <a:graphic>
          <a:graphicData uri="http://schemas.openxmlformats.org/drawingml/2006/table">
            <a:tbl>
              <a:tblPr firstRow="1" bandRow="1">
                <a:noFill/>
              </a:tblPr>
              <a:tblGrid>
                <a:gridCol w="469516">
                  <a:extLst>
                    <a:ext uri="{9D8B030D-6E8A-4147-A177-3AD203B41FA5}">
                      <a16:colId xmlns:a16="http://schemas.microsoft.com/office/drawing/2014/main" val="20000"/>
                    </a:ext>
                  </a:extLst>
                </a:gridCol>
                <a:gridCol w="2907209">
                  <a:extLst>
                    <a:ext uri="{9D8B030D-6E8A-4147-A177-3AD203B41FA5}">
                      <a16:colId xmlns:a16="http://schemas.microsoft.com/office/drawing/2014/main" val="20001"/>
                    </a:ext>
                  </a:extLst>
                </a:gridCol>
                <a:gridCol w="2961275">
                  <a:extLst>
                    <a:ext uri="{9D8B030D-6E8A-4147-A177-3AD203B41FA5}">
                      <a16:colId xmlns:a16="http://schemas.microsoft.com/office/drawing/2014/main" val="20002"/>
                    </a:ext>
                  </a:extLst>
                </a:gridCol>
              </a:tblGrid>
              <a:tr h="540550">
                <a:tc>
                  <a:txBody>
                    <a:bodyPr/>
                    <a:lstStyle/>
                    <a:p>
                      <a:pPr marL="0" marR="0" lvl="0" indent="0" algn="ctr" rtl="0">
                        <a:spcBef>
                          <a:spcPts val="0"/>
                        </a:spcBef>
                        <a:spcAft>
                          <a:spcPts val="0"/>
                        </a:spcAft>
                        <a:buNone/>
                      </a:pPr>
                      <a:r>
                        <a:rPr lang="en-GB" sz="2000" b="1" dirty="0">
                          <a:solidFill>
                            <a:srgbClr val="203864"/>
                          </a:solidFill>
                          <a:latin typeface="Century Gothic" panose="020B0502020202020204" pitchFamily="34" charset="0"/>
                        </a:rPr>
                        <a:t>1</a:t>
                      </a:r>
                      <a:endParaRPr dirty="0">
                        <a:latin typeface="Century Gothic" panose="020B0502020202020204" pitchFamily="34" charset="0"/>
                      </a:endParaRPr>
                    </a:p>
                  </a:txBody>
                  <a:tcPr marL="91450" marR="91450" marT="45725" marB="45725"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2000" b="1" dirty="0">
                          <a:solidFill>
                            <a:srgbClr val="203864"/>
                          </a:solidFill>
                          <a:latin typeface="Century Gothic" panose="020B0502020202020204" pitchFamily="34" charset="0"/>
                        </a:rPr>
                        <a:t>before…</a:t>
                      </a:r>
                    </a:p>
                    <a:p>
                      <a:pPr marL="0" marR="0" lvl="0" indent="0" algn="ctr" rtl="0">
                        <a:spcBef>
                          <a:spcPts val="0"/>
                        </a:spcBef>
                        <a:spcAft>
                          <a:spcPts val="0"/>
                        </a:spcAft>
                        <a:buNone/>
                      </a:pPr>
                      <a:r>
                        <a:rPr lang="en-GB" sz="2000" dirty="0">
                          <a:solidFill>
                            <a:srgbClr val="203864"/>
                          </a:solidFill>
                          <a:latin typeface="Century Gothic" panose="020B0502020202020204" pitchFamily="34" charset="0"/>
                        </a:rPr>
                        <a:t>I had to go to Germany.</a:t>
                      </a:r>
                      <a:endParaRPr sz="2000" dirty="0">
                        <a:solidFill>
                          <a:srgbClr val="203864"/>
                        </a:solidFill>
                        <a:latin typeface="Century Gothic" panose="020B0502020202020204" pitchFamily="34" charset="0"/>
                      </a:endParaRPr>
                    </a:p>
                  </a:txBody>
                  <a:tcPr marL="91450" marR="91450" marT="45725" marB="45725"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2000" b="1" dirty="0">
                          <a:solidFill>
                            <a:srgbClr val="203864"/>
                          </a:solidFill>
                          <a:latin typeface="Century Gothic" panose="020B0502020202020204" pitchFamily="34" charset="0"/>
                        </a:rPr>
                        <a:t>but…</a:t>
                      </a:r>
                    </a:p>
                    <a:p>
                      <a:pPr marL="0" marR="0" lvl="0" indent="0" algn="ctr" rtl="0">
                        <a:spcBef>
                          <a:spcPts val="0"/>
                        </a:spcBef>
                        <a:spcAft>
                          <a:spcPts val="0"/>
                        </a:spcAft>
                        <a:buNone/>
                      </a:pPr>
                      <a:r>
                        <a:rPr lang="en-GB" sz="2000" dirty="0">
                          <a:solidFill>
                            <a:srgbClr val="203864"/>
                          </a:solidFill>
                          <a:latin typeface="Century Gothic" panose="020B0502020202020204" pitchFamily="34" charset="0"/>
                        </a:rPr>
                        <a:t>I was able to find two good friends.</a:t>
                      </a:r>
                      <a:endParaRPr sz="2000" dirty="0">
                        <a:solidFill>
                          <a:srgbClr val="203864"/>
                        </a:solidFill>
                        <a:latin typeface="Century Gothic" panose="020B0502020202020204" pitchFamily="34" charset="0"/>
                      </a:endParaRPr>
                    </a:p>
                  </a:txBody>
                  <a:tcPr marL="91450" marR="91450" marT="45725" marB="45725" anchor="ctr"/>
                </a:tc>
                <a:extLst>
                  <a:ext uri="{0D108BD9-81ED-4DB2-BD59-A6C34878D82A}">
                    <a16:rowId xmlns:a16="http://schemas.microsoft.com/office/drawing/2014/main" val="10001"/>
                  </a:ext>
                </a:extLst>
              </a:tr>
              <a:tr h="540550">
                <a:tc>
                  <a:txBody>
                    <a:bodyPr/>
                    <a:lstStyle/>
                    <a:p>
                      <a:pPr marL="0" marR="0" lvl="0" indent="0" algn="ctr" rtl="0">
                        <a:spcBef>
                          <a:spcPts val="0"/>
                        </a:spcBef>
                        <a:spcAft>
                          <a:spcPts val="0"/>
                        </a:spcAft>
                        <a:buNone/>
                      </a:pPr>
                      <a:r>
                        <a:rPr lang="en-GB" sz="2000" b="1">
                          <a:solidFill>
                            <a:srgbClr val="203864"/>
                          </a:solidFill>
                          <a:latin typeface="Century Gothic" panose="020B0502020202020204" pitchFamily="34" charset="0"/>
                        </a:rPr>
                        <a:t>2</a:t>
                      </a:r>
                      <a:endParaRPr sz="2000" b="1">
                        <a:solidFill>
                          <a:srgbClr val="203864"/>
                        </a:solidFill>
                        <a:latin typeface="Century Gothic" panose="020B0502020202020204" pitchFamily="34" charset="0"/>
                      </a:endParaRPr>
                    </a:p>
                  </a:txBody>
                  <a:tcPr marL="91450" marR="91450" marT="45725" marB="45725" anchor="ctr"/>
                </a:tc>
                <a:tc>
                  <a:txBody>
                    <a:bodyPr/>
                    <a:lstStyle/>
                    <a:p>
                      <a:pPr marL="0" marR="0" lvl="0" indent="0" algn="ctr" rtl="0">
                        <a:spcBef>
                          <a:spcPts val="0"/>
                        </a:spcBef>
                        <a:spcAft>
                          <a:spcPts val="0"/>
                        </a:spcAft>
                        <a:buNone/>
                      </a:pPr>
                      <a:r>
                        <a:rPr lang="en-GB" sz="2000" b="1" dirty="0">
                          <a:solidFill>
                            <a:srgbClr val="203864"/>
                          </a:solidFill>
                          <a:latin typeface="Century Gothic" panose="020B0502020202020204" pitchFamily="34" charset="0"/>
                        </a:rPr>
                        <a:t>because…</a:t>
                      </a:r>
                      <a:br>
                        <a:rPr lang="en-GB" sz="2000" dirty="0">
                          <a:solidFill>
                            <a:srgbClr val="203864"/>
                          </a:solidFill>
                          <a:latin typeface="Century Gothic" panose="020B0502020202020204" pitchFamily="34" charset="0"/>
                        </a:rPr>
                      </a:br>
                      <a:r>
                        <a:rPr lang="en-GB" sz="2000" dirty="0">
                          <a:solidFill>
                            <a:srgbClr val="203864"/>
                          </a:solidFill>
                          <a:latin typeface="Century Gothic" panose="020B0502020202020204" pitchFamily="34" charset="0"/>
                        </a:rPr>
                        <a:t>I wasn’t able to visit my grandma.</a:t>
                      </a:r>
                      <a:endParaRPr sz="2000" dirty="0">
                        <a:solidFill>
                          <a:srgbClr val="203864"/>
                        </a:solidFill>
                        <a:latin typeface="Century Gothic" panose="020B0502020202020204" pitchFamily="34" charset="0"/>
                      </a:endParaRPr>
                    </a:p>
                  </a:txBody>
                  <a:tcPr marL="91450" marR="91450" marT="45725" marB="45725" anchor="ctr"/>
                </a:tc>
                <a:tc>
                  <a:txBody>
                    <a:bodyPr/>
                    <a:lstStyle/>
                    <a:p>
                      <a:pPr marL="0" marR="0" lvl="0" indent="0" algn="ctr" rtl="0">
                        <a:spcBef>
                          <a:spcPts val="0"/>
                        </a:spcBef>
                        <a:spcAft>
                          <a:spcPts val="0"/>
                        </a:spcAft>
                        <a:buNone/>
                      </a:pPr>
                      <a:r>
                        <a:rPr lang="en-GB" sz="2000" b="1" dirty="0">
                          <a:solidFill>
                            <a:srgbClr val="203864"/>
                          </a:solidFill>
                          <a:latin typeface="Century Gothic" panose="020B0502020202020204" pitchFamily="34" charset="0"/>
                        </a:rPr>
                        <a:t>as…</a:t>
                      </a:r>
                      <a:br>
                        <a:rPr lang="en-GB" sz="2000" b="1" dirty="0">
                          <a:solidFill>
                            <a:srgbClr val="203864"/>
                          </a:solidFill>
                          <a:latin typeface="Century Gothic" panose="020B0502020202020204" pitchFamily="34" charset="0"/>
                        </a:rPr>
                      </a:br>
                      <a:r>
                        <a:rPr lang="en-GB" sz="2000" b="0" dirty="0">
                          <a:solidFill>
                            <a:srgbClr val="203864"/>
                          </a:solidFill>
                          <a:latin typeface="Century Gothic" panose="020B0502020202020204" pitchFamily="34" charset="0"/>
                        </a:rPr>
                        <a:t>I didn’t want to forget my culture.</a:t>
                      </a:r>
                      <a:endParaRPr sz="2000" b="0" dirty="0">
                        <a:solidFill>
                          <a:srgbClr val="203864"/>
                        </a:solidFill>
                        <a:latin typeface="Century Gothic" panose="020B0502020202020204" pitchFamily="34" charset="0"/>
                      </a:endParaRPr>
                    </a:p>
                  </a:txBody>
                  <a:tcPr marL="91450" marR="91450" marT="45725" marB="45725" anchor="ctr"/>
                </a:tc>
                <a:extLst>
                  <a:ext uri="{0D108BD9-81ED-4DB2-BD59-A6C34878D82A}">
                    <a16:rowId xmlns:a16="http://schemas.microsoft.com/office/drawing/2014/main" val="10002"/>
                  </a:ext>
                </a:extLst>
              </a:tr>
              <a:tr h="540550">
                <a:tc>
                  <a:txBody>
                    <a:bodyPr/>
                    <a:lstStyle/>
                    <a:p>
                      <a:pPr marL="0" marR="0" lvl="0" indent="0" algn="ctr" rtl="0">
                        <a:spcBef>
                          <a:spcPts val="0"/>
                        </a:spcBef>
                        <a:spcAft>
                          <a:spcPts val="0"/>
                        </a:spcAft>
                        <a:buNone/>
                      </a:pPr>
                      <a:r>
                        <a:rPr lang="en-GB" sz="2000" b="1">
                          <a:solidFill>
                            <a:srgbClr val="203864"/>
                          </a:solidFill>
                          <a:latin typeface="Century Gothic" panose="020B0502020202020204" pitchFamily="34" charset="0"/>
                        </a:rPr>
                        <a:t>3</a:t>
                      </a:r>
                      <a:endParaRPr sz="2000" b="1">
                        <a:solidFill>
                          <a:srgbClr val="203864"/>
                        </a:solidFill>
                        <a:latin typeface="Century Gothic" panose="020B0502020202020204" pitchFamily="34" charset="0"/>
                      </a:endParaRPr>
                    </a:p>
                  </a:txBody>
                  <a:tcPr marL="91450" marR="91450" marT="45725" marB="45725"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2000" b="1" dirty="0">
                          <a:solidFill>
                            <a:srgbClr val="203864"/>
                          </a:solidFill>
                          <a:latin typeface="Century Gothic" panose="020B0502020202020204" pitchFamily="34" charset="0"/>
                        </a:rPr>
                        <a:t>after…</a:t>
                      </a:r>
                      <a:br>
                        <a:rPr lang="en-GB" sz="2000" dirty="0">
                          <a:solidFill>
                            <a:srgbClr val="203864"/>
                          </a:solidFill>
                          <a:latin typeface="Century Gothic" panose="020B0502020202020204" pitchFamily="34" charset="0"/>
                        </a:rPr>
                      </a:br>
                      <a:r>
                        <a:rPr lang="en-GB" sz="2000" dirty="0">
                          <a:solidFill>
                            <a:srgbClr val="203864"/>
                          </a:solidFill>
                          <a:latin typeface="Century Gothic" panose="020B0502020202020204" pitchFamily="34" charset="0"/>
                        </a:rPr>
                        <a:t>I could speak German.</a:t>
                      </a:r>
                    </a:p>
                  </a:txBody>
                  <a:tcPr marL="91450" marR="91450" marT="45725" marB="45725"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2000" b="1" dirty="0">
                          <a:solidFill>
                            <a:srgbClr val="203864"/>
                          </a:solidFill>
                          <a:latin typeface="Century Gothic" panose="020B0502020202020204" pitchFamily="34" charset="0"/>
                        </a:rPr>
                        <a:t>and…</a:t>
                      </a:r>
                      <a:br>
                        <a:rPr lang="en-GB" sz="2000" dirty="0">
                          <a:solidFill>
                            <a:srgbClr val="203864"/>
                          </a:solidFill>
                          <a:latin typeface="Century Gothic" panose="020B0502020202020204" pitchFamily="34" charset="0"/>
                        </a:rPr>
                      </a:br>
                      <a:r>
                        <a:rPr lang="en-GB" sz="2000" dirty="0">
                          <a:solidFill>
                            <a:srgbClr val="203864"/>
                          </a:solidFill>
                          <a:latin typeface="Century Gothic" panose="020B0502020202020204" pitchFamily="34" charset="0"/>
                        </a:rPr>
                        <a:t>I wanted to go out more often.</a:t>
                      </a:r>
                    </a:p>
                  </a:txBody>
                  <a:tcPr marL="91450" marR="91450" marT="45725" marB="45725" anchor="ctr"/>
                </a:tc>
                <a:extLst>
                  <a:ext uri="{0D108BD9-81ED-4DB2-BD59-A6C34878D82A}">
                    <a16:rowId xmlns:a16="http://schemas.microsoft.com/office/drawing/2014/main" val="10003"/>
                  </a:ext>
                </a:extLst>
              </a:tr>
              <a:tr h="540550">
                <a:tc>
                  <a:txBody>
                    <a:bodyPr/>
                    <a:lstStyle/>
                    <a:p>
                      <a:pPr marL="0" marR="0" lvl="0" indent="0" algn="ctr" rtl="0">
                        <a:spcBef>
                          <a:spcPts val="0"/>
                        </a:spcBef>
                        <a:spcAft>
                          <a:spcPts val="0"/>
                        </a:spcAft>
                        <a:buNone/>
                      </a:pPr>
                      <a:r>
                        <a:rPr lang="en-GB" sz="2000" b="1">
                          <a:solidFill>
                            <a:srgbClr val="203864"/>
                          </a:solidFill>
                          <a:latin typeface="Century Gothic" panose="020B0502020202020204" pitchFamily="34" charset="0"/>
                        </a:rPr>
                        <a:t>4</a:t>
                      </a:r>
                      <a:endParaRPr sz="2000" b="1">
                        <a:solidFill>
                          <a:srgbClr val="203864"/>
                        </a:solidFill>
                        <a:latin typeface="Century Gothic" panose="020B0502020202020204" pitchFamily="34" charset="0"/>
                      </a:endParaRPr>
                    </a:p>
                  </a:txBody>
                  <a:tcPr marL="91450" marR="91450" marT="45725" marB="45725" anchor="ctr"/>
                </a:tc>
                <a:tc>
                  <a:txBody>
                    <a:bodyPr/>
                    <a:lstStyle/>
                    <a:p>
                      <a:pPr marL="0" marR="0" lvl="0" indent="0" algn="ctr" rtl="0">
                        <a:spcBef>
                          <a:spcPts val="0"/>
                        </a:spcBef>
                        <a:spcAft>
                          <a:spcPts val="0"/>
                        </a:spcAft>
                        <a:buNone/>
                      </a:pPr>
                      <a:r>
                        <a:rPr lang="en-GB" sz="2000" b="1" dirty="0">
                          <a:solidFill>
                            <a:srgbClr val="203864"/>
                          </a:solidFill>
                          <a:latin typeface="Century Gothic" panose="020B0502020202020204" pitchFamily="34" charset="0"/>
                        </a:rPr>
                        <a:t>although…</a:t>
                      </a:r>
                      <a:br>
                        <a:rPr lang="en-GB" sz="2000" dirty="0">
                          <a:solidFill>
                            <a:srgbClr val="203864"/>
                          </a:solidFill>
                          <a:latin typeface="Century Gothic" panose="020B0502020202020204" pitchFamily="34" charset="0"/>
                        </a:rPr>
                      </a:br>
                      <a:r>
                        <a:rPr lang="en-GB" sz="2000" dirty="0">
                          <a:solidFill>
                            <a:srgbClr val="203864"/>
                          </a:solidFill>
                          <a:latin typeface="Century Gothic" panose="020B0502020202020204" pitchFamily="34" charset="0"/>
                        </a:rPr>
                        <a:t>I didn’t want to go to the party.</a:t>
                      </a:r>
                      <a:endParaRPr sz="2000" dirty="0">
                        <a:solidFill>
                          <a:srgbClr val="203864"/>
                        </a:solidFill>
                        <a:latin typeface="Century Gothic" panose="020B0502020202020204" pitchFamily="34" charset="0"/>
                      </a:endParaRPr>
                    </a:p>
                  </a:txBody>
                  <a:tcPr marL="91450" marR="91450" marT="45725" marB="45725" anchor="ctr"/>
                </a:tc>
                <a:tc>
                  <a:txBody>
                    <a:bodyPr/>
                    <a:lstStyle/>
                    <a:p>
                      <a:pPr marL="0" marR="0" lvl="0" indent="0" algn="ctr" rtl="0">
                        <a:spcBef>
                          <a:spcPts val="0"/>
                        </a:spcBef>
                        <a:spcAft>
                          <a:spcPts val="0"/>
                        </a:spcAft>
                        <a:buNone/>
                      </a:pPr>
                      <a:r>
                        <a:rPr lang="en-GB" sz="2000" b="1" dirty="0">
                          <a:solidFill>
                            <a:srgbClr val="203864"/>
                          </a:solidFill>
                          <a:latin typeface="Century Gothic" panose="020B0502020202020204" pitchFamily="34" charset="0"/>
                        </a:rPr>
                        <a:t>and</a:t>
                      </a:r>
                      <a:br>
                        <a:rPr lang="en-GB" sz="2000" dirty="0">
                          <a:solidFill>
                            <a:srgbClr val="203864"/>
                          </a:solidFill>
                          <a:latin typeface="Century Gothic" panose="020B0502020202020204" pitchFamily="34" charset="0"/>
                        </a:rPr>
                      </a:br>
                      <a:r>
                        <a:rPr lang="en-GB" sz="2000" dirty="0">
                          <a:solidFill>
                            <a:srgbClr val="203864"/>
                          </a:solidFill>
                          <a:latin typeface="Century Gothic" panose="020B0502020202020204" pitchFamily="34" charset="0"/>
                        </a:rPr>
                        <a:t>I was able to meet* new people.</a:t>
                      </a:r>
                      <a:endParaRPr sz="2000" dirty="0">
                        <a:solidFill>
                          <a:srgbClr val="203864"/>
                        </a:solidFill>
                        <a:latin typeface="Century Gothic" panose="020B0502020202020204" pitchFamily="34" charset="0"/>
                      </a:endParaRPr>
                    </a:p>
                  </a:txBody>
                  <a:tcPr marL="91450" marR="91450" marT="45725" marB="45725" anchor="ctr"/>
                </a:tc>
                <a:extLst>
                  <a:ext uri="{0D108BD9-81ED-4DB2-BD59-A6C34878D82A}">
                    <a16:rowId xmlns:a16="http://schemas.microsoft.com/office/drawing/2014/main" val="10004"/>
                  </a:ext>
                </a:extLst>
              </a:tr>
              <a:tr h="540550">
                <a:tc>
                  <a:txBody>
                    <a:bodyPr/>
                    <a:lstStyle/>
                    <a:p>
                      <a:pPr marL="0" marR="0" lvl="0" indent="0" algn="ctr" rtl="0">
                        <a:spcBef>
                          <a:spcPts val="0"/>
                        </a:spcBef>
                        <a:spcAft>
                          <a:spcPts val="0"/>
                        </a:spcAft>
                        <a:buNone/>
                      </a:pPr>
                      <a:r>
                        <a:rPr lang="en-GB" sz="2000" b="1">
                          <a:solidFill>
                            <a:srgbClr val="203864"/>
                          </a:solidFill>
                          <a:latin typeface="Century Gothic" panose="020B0502020202020204" pitchFamily="34" charset="0"/>
                        </a:rPr>
                        <a:t>5</a:t>
                      </a:r>
                      <a:endParaRPr sz="2000" b="1">
                        <a:solidFill>
                          <a:srgbClr val="203864"/>
                        </a:solidFill>
                        <a:latin typeface="Century Gothic" panose="020B0502020202020204" pitchFamily="34" charset="0"/>
                      </a:endParaRPr>
                    </a:p>
                  </a:txBody>
                  <a:tcPr marL="91450" marR="91450" marT="45725" marB="45725" anchor="ctr"/>
                </a:tc>
                <a:tc>
                  <a:txBody>
                    <a:bodyPr/>
                    <a:lstStyle/>
                    <a:p>
                      <a:pPr marL="0" marR="0" lvl="0" indent="0" algn="ctr" rtl="0">
                        <a:spcBef>
                          <a:spcPts val="0"/>
                        </a:spcBef>
                        <a:spcAft>
                          <a:spcPts val="0"/>
                        </a:spcAft>
                        <a:buNone/>
                      </a:pPr>
                      <a:r>
                        <a:rPr lang="en-GB" sz="2000" b="1" dirty="0">
                          <a:solidFill>
                            <a:srgbClr val="203864"/>
                          </a:solidFill>
                          <a:latin typeface="Century Gothic" panose="020B0502020202020204" pitchFamily="34" charset="0"/>
                        </a:rPr>
                        <a:t>although…</a:t>
                      </a:r>
                      <a:br>
                        <a:rPr lang="en-GB" sz="2000" dirty="0">
                          <a:solidFill>
                            <a:srgbClr val="203864"/>
                          </a:solidFill>
                          <a:latin typeface="Century Gothic" panose="020B0502020202020204" pitchFamily="34" charset="0"/>
                        </a:rPr>
                      </a:br>
                      <a:r>
                        <a:rPr lang="en-GB" sz="2000" dirty="0">
                          <a:solidFill>
                            <a:srgbClr val="203864"/>
                          </a:solidFill>
                          <a:latin typeface="Century Gothic" panose="020B0502020202020204" pitchFamily="34" charset="0"/>
                        </a:rPr>
                        <a:t>I still wanted to go home.</a:t>
                      </a:r>
                      <a:endParaRPr sz="2000" dirty="0">
                        <a:solidFill>
                          <a:srgbClr val="203864"/>
                        </a:solidFill>
                        <a:latin typeface="Century Gothic" panose="020B0502020202020204" pitchFamily="34" charset="0"/>
                      </a:endParaRPr>
                    </a:p>
                  </a:txBody>
                  <a:tcPr marL="91450" marR="91450" marT="45725" marB="45725" anchor="ctr"/>
                </a:tc>
                <a:tc>
                  <a:txBody>
                    <a:bodyPr/>
                    <a:lstStyle/>
                    <a:p>
                      <a:pPr marL="0" marR="0" lvl="0" indent="0" algn="ctr" rtl="0">
                        <a:spcBef>
                          <a:spcPts val="0"/>
                        </a:spcBef>
                        <a:spcAft>
                          <a:spcPts val="0"/>
                        </a:spcAft>
                        <a:buNone/>
                      </a:pPr>
                      <a:r>
                        <a:rPr lang="en-GB" sz="2000" b="1" dirty="0">
                          <a:solidFill>
                            <a:srgbClr val="203864"/>
                          </a:solidFill>
                          <a:latin typeface="Century Gothic" panose="020B0502020202020204" pitchFamily="34" charset="0"/>
                        </a:rPr>
                        <a:t>and…</a:t>
                      </a:r>
                      <a:br>
                        <a:rPr lang="en-GB" sz="2000" dirty="0">
                          <a:solidFill>
                            <a:srgbClr val="203864"/>
                          </a:solidFill>
                          <a:latin typeface="Century Gothic" panose="020B0502020202020204" pitchFamily="34" charset="0"/>
                        </a:rPr>
                      </a:br>
                      <a:r>
                        <a:rPr lang="en-GB" sz="2000" dirty="0">
                          <a:solidFill>
                            <a:srgbClr val="203864"/>
                          </a:solidFill>
                          <a:latin typeface="Century Gothic" panose="020B0502020202020204" pitchFamily="34" charset="0"/>
                        </a:rPr>
                        <a:t>I wanted to stay in Germany.</a:t>
                      </a:r>
                      <a:endParaRPr sz="2000" dirty="0">
                        <a:solidFill>
                          <a:srgbClr val="203864"/>
                        </a:solidFill>
                        <a:latin typeface="Century Gothic" panose="020B0502020202020204" pitchFamily="34" charset="0"/>
                      </a:endParaRPr>
                    </a:p>
                  </a:txBody>
                  <a:tcPr marL="91450" marR="91450" marT="45725" marB="45725" anchor="ctr"/>
                </a:tc>
                <a:extLst>
                  <a:ext uri="{0D108BD9-81ED-4DB2-BD59-A6C34878D82A}">
                    <a16:rowId xmlns:a16="http://schemas.microsoft.com/office/drawing/2014/main" val="10005"/>
                  </a:ext>
                </a:extLst>
              </a:tr>
            </a:tbl>
          </a:graphicData>
        </a:graphic>
      </p:graphicFrame>
      <p:sp>
        <p:nvSpPr>
          <p:cNvPr id="17" name="Speech Bubble: Rectangle with Corners Rounded 16">
            <a:extLst>
              <a:ext uri="{FF2B5EF4-FFF2-40B4-BE49-F238E27FC236}">
                <a16:creationId xmlns:a16="http://schemas.microsoft.com/office/drawing/2014/main" id="{E1FB4490-FADE-4FD8-BF69-24F066F69578}"/>
              </a:ext>
            </a:extLst>
          </p:cNvPr>
          <p:cNvSpPr/>
          <p:nvPr/>
        </p:nvSpPr>
        <p:spPr>
          <a:xfrm>
            <a:off x="4703447" y="6414367"/>
            <a:ext cx="4969191" cy="402738"/>
          </a:xfrm>
          <a:prstGeom prst="wedgeRoundRectCallout">
            <a:avLst>
              <a:gd name="adj1" fmla="val 2316"/>
              <a:gd name="adj2" fmla="val -43554"/>
              <a:gd name="adj3" fmla="val 16667"/>
            </a:avLst>
          </a:prstGeom>
          <a:solidFill>
            <a:srgbClr val="115076"/>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a:t>
            </a:r>
            <a:r>
              <a:rPr kumimoji="0" lang="en-GB" sz="2000" b="0" i="0" u="none" strike="noStrike" kern="1200" cap="none" spc="0" normalizeH="0" baseline="0" noProof="0" dirty="0" err="1">
                <a:ln>
                  <a:noFill/>
                </a:ln>
                <a:solidFill>
                  <a:srgbClr val="FFFFFF"/>
                </a:solidFill>
                <a:effectLst/>
                <a:uLnTx/>
                <a:uFillTx/>
                <a:latin typeface="Century Gothic" panose="020B0502020202020204" pitchFamily="34" charset="0"/>
                <a:ea typeface="+mn-ea"/>
                <a:cs typeface="+mn-cs"/>
              </a:rPr>
              <a:t>kennenlernen</a:t>
            </a:r>
            <a:r>
              <a:rPr kumimoji="0" lang="en-GB" sz="20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 to meet, get to know</a:t>
            </a:r>
          </a:p>
        </p:txBody>
      </p:sp>
    </p:spTree>
    <p:extLst>
      <p:ext uri="{BB962C8B-B14F-4D97-AF65-F5344CB8AC3E}">
        <p14:creationId xmlns:p14="http://schemas.microsoft.com/office/powerpoint/2010/main" val="16804181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87"/>
        <p:cNvGrpSpPr/>
        <p:nvPr/>
      </p:nvGrpSpPr>
      <p:grpSpPr>
        <a:xfrm>
          <a:off x="0" y="0"/>
          <a:ext cx="0" cy="0"/>
          <a:chOff x="0" y="0"/>
          <a:chExt cx="0" cy="0"/>
        </a:xfrm>
      </p:grpSpPr>
      <p:pic>
        <p:nvPicPr>
          <p:cNvPr id="1488" name="Google Shape;1488;p32" descr="background rectangle"/>
          <p:cNvPicPr preferRelativeResize="0"/>
          <p:nvPr/>
        </p:nvPicPr>
        <p:blipFill rotWithShape="1">
          <a:blip r:embed="rId3">
            <a:alphaModFix/>
          </a:blip>
          <a:srcRect/>
          <a:stretch/>
        </p:blipFill>
        <p:spPr>
          <a:xfrm>
            <a:off x="-1" y="294041"/>
            <a:ext cx="3803303" cy="869950"/>
          </a:xfrm>
          <a:prstGeom prst="rect">
            <a:avLst/>
          </a:prstGeom>
          <a:noFill/>
          <a:ln>
            <a:noFill/>
          </a:ln>
        </p:spPr>
      </p:pic>
      <p:sp>
        <p:nvSpPr>
          <p:cNvPr id="1489" name="Google Shape;1489;p32"/>
          <p:cNvSpPr txBox="1">
            <a:spLocks noGrp="1"/>
          </p:cNvSpPr>
          <p:nvPr>
            <p:ph type="title"/>
          </p:nvPr>
        </p:nvSpPr>
        <p:spPr>
          <a:xfrm>
            <a:off x="0" y="294041"/>
            <a:ext cx="3745089" cy="707849"/>
          </a:xfrm>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lt1"/>
              </a:buClr>
              <a:buSzPts val="3600"/>
              <a:buFont typeface="Century Gothic"/>
              <a:buNone/>
            </a:pPr>
            <a:r>
              <a:rPr lang="en-GB" sz="3600" b="1" dirty="0">
                <a:solidFill>
                  <a:schemeClr val="lt1"/>
                </a:solidFill>
              </a:rPr>
              <a:t>Ein </a:t>
            </a:r>
            <a:r>
              <a:rPr lang="en-GB" sz="3600" b="1" dirty="0" err="1">
                <a:solidFill>
                  <a:schemeClr val="lt1"/>
                </a:solidFill>
              </a:rPr>
              <a:t>neuer</a:t>
            </a:r>
            <a:r>
              <a:rPr lang="en-GB" sz="3600" b="1" dirty="0">
                <a:solidFill>
                  <a:schemeClr val="lt1"/>
                </a:solidFill>
              </a:rPr>
              <a:t> Start</a:t>
            </a:r>
            <a:endParaRPr sz="3600" b="1" dirty="0">
              <a:solidFill>
                <a:schemeClr val="lt1"/>
              </a:solidFill>
            </a:endParaRPr>
          </a:p>
        </p:txBody>
      </p:sp>
      <p:sp>
        <p:nvSpPr>
          <p:cNvPr id="1490" name="Google Shape;1490;p32"/>
          <p:cNvSpPr/>
          <p:nvPr/>
        </p:nvSpPr>
        <p:spPr>
          <a:xfrm>
            <a:off x="10570419" y="198021"/>
            <a:ext cx="1382092" cy="400919"/>
          </a:xfrm>
          <a:prstGeom prst="roundRect">
            <a:avLst>
              <a:gd name="adj" fmla="val 16667"/>
            </a:avLst>
          </a:prstGeom>
          <a:solidFill>
            <a:srgbClr val="DAA520"/>
          </a:solidFill>
          <a:ln w="12700" cap="flat" cmpd="sng">
            <a:solidFill>
              <a:srgbClr val="11507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FFFFFF"/>
              </a:buClr>
              <a:buSzPts val="2000"/>
              <a:buFont typeface="Century Gothic"/>
              <a:buNone/>
              <a:tabLst/>
              <a:defRPr/>
            </a:pPr>
            <a:r>
              <a:rPr kumimoji="0" lang="en-GB" sz="2000" b="1" i="0" u="none" strike="noStrike" kern="0" cap="none" spc="0" normalizeH="0" baseline="0" noProof="0">
                <a:ln>
                  <a:noFill/>
                </a:ln>
                <a:solidFill>
                  <a:srgbClr val="FFFFFF"/>
                </a:solidFill>
                <a:effectLst/>
                <a:uLnTx/>
                <a:uFillTx/>
                <a:latin typeface="Century Gothic"/>
                <a:ea typeface="Century Gothic"/>
                <a:cs typeface="Century Gothic"/>
                <a:sym typeface="Century Gothic"/>
              </a:rPr>
              <a:t>sprechen</a:t>
            </a:r>
            <a:endParaRPr kumimoji="0" sz="2000" b="1" i="0" u="none" strike="noStrike" kern="0" cap="none" spc="0" normalizeH="0" baseline="0" noProof="0">
              <a:ln>
                <a:noFill/>
              </a:ln>
              <a:solidFill>
                <a:srgbClr val="FFFFFF"/>
              </a:solidFill>
              <a:effectLst/>
              <a:uLnTx/>
              <a:uFillTx/>
              <a:latin typeface="Century Gothic"/>
              <a:ea typeface="Century Gothic"/>
              <a:cs typeface="Century Gothic"/>
              <a:sym typeface="Century Gothic"/>
            </a:endParaRPr>
          </a:p>
        </p:txBody>
      </p:sp>
      <p:sp>
        <p:nvSpPr>
          <p:cNvPr id="1491" name="Google Shape;1491;p32"/>
          <p:cNvSpPr txBox="1"/>
          <p:nvPr/>
        </p:nvSpPr>
        <p:spPr>
          <a:xfrm>
            <a:off x="10375521" y="1163991"/>
            <a:ext cx="1771892" cy="461665"/>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115076"/>
              </a:buClr>
              <a:buSzPts val="2400"/>
              <a:buFont typeface="Century Gothic"/>
              <a:buNone/>
              <a:tabLst/>
              <a:defRPr/>
            </a:pPr>
            <a:r>
              <a:rPr kumimoji="0" lang="en-GB" sz="2400" b="1" i="0" u="none" strike="noStrike" kern="0" cap="none" spc="0" normalizeH="0" baseline="0" noProof="0">
                <a:ln>
                  <a:noFill/>
                </a:ln>
                <a:solidFill>
                  <a:srgbClr val="115076"/>
                </a:solidFill>
                <a:effectLst/>
                <a:uLnTx/>
                <a:uFillTx/>
                <a:latin typeface="Century Gothic"/>
                <a:ea typeface="Century Gothic"/>
                <a:cs typeface="Century Gothic"/>
                <a:sym typeface="Century Gothic"/>
              </a:rPr>
              <a:t>Partner B</a:t>
            </a: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2" name="Google Shape;1492;p32"/>
          <p:cNvSpPr txBox="1"/>
          <p:nvPr/>
        </p:nvSpPr>
        <p:spPr>
          <a:xfrm>
            <a:off x="3745089" y="576400"/>
            <a:ext cx="6545042" cy="461665"/>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1F3864"/>
              </a:buClr>
              <a:buSzPts val="2400"/>
              <a:buFont typeface="Century Gothic"/>
              <a:buNone/>
              <a:tabLst/>
              <a:defRPr/>
            </a:pPr>
            <a:r>
              <a:rPr kumimoji="0" lang="en-GB" sz="2400" b="0"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Sprich</a:t>
            </a:r>
            <a:r>
              <a:rPr kumimoji="0" lang="en-GB"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400" b="0"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mit</a:t>
            </a:r>
            <a:r>
              <a:rPr kumimoji="0" lang="en-GB"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400" b="0"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deinem</a:t>
            </a:r>
            <a:r>
              <a:rPr kumimoji="0" lang="en-GB"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Partner/</a:t>
            </a:r>
            <a:r>
              <a:rPr kumimoji="0" lang="en-GB" sz="2400" b="0"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deiner</a:t>
            </a:r>
            <a:r>
              <a:rPr kumimoji="0" lang="en-GB"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400" b="0"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Partnerin</a:t>
            </a:r>
            <a:r>
              <a:rPr kumimoji="0" lang="en-GB"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endParaRPr kumimoji="0"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endParaRPr>
          </a:p>
        </p:txBody>
      </p:sp>
      <p:sp>
        <p:nvSpPr>
          <p:cNvPr id="1493" name="Google Shape;1493;p32"/>
          <p:cNvSpPr/>
          <p:nvPr/>
        </p:nvSpPr>
        <p:spPr>
          <a:xfrm>
            <a:off x="6668609" y="1698007"/>
            <a:ext cx="5241144"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 had no German friends before…</a:t>
            </a: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494" name="Google Shape;1494;p32"/>
          <p:cNvSpPr/>
          <p:nvPr/>
        </p:nvSpPr>
        <p:spPr>
          <a:xfrm>
            <a:off x="6675123" y="2582839"/>
            <a:ext cx="5241146"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The change was hard as…</a:t>
            </a:r>
            <a:endParaRPr kumimoji="0" sz="20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endParaRPr>
          </a:p>
        </p:txBody>
      </p:sp>
      <p:sp>
        <p:nvSpPr>
          <p:cNvPr id="1495" name="Google Shape;1495;p32"/>
          <p:cNvSpPr/>
          <p:nvPr/>
        </p:nvSpPr>
        <p:spPr>
          <a:xfrm>
            <a:off x="6675117" y="4495041"/>
            <a:ext cx="5241152"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My neighbour invited me although</a:t>
            </a:r>
            <a:endParaRPr kumimoji="0"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endParaRPr>
          </a:p>
        </p:txBody>
      </p:sp>
      <p:sp>
        <p:nvSpPr>
          <p:cNvPr id="1496" name="Google Shape;1496;p32"/>
          <p:cNvSpPr/>
          <p:nvPr/>
        </p:nvSpPr>
        <p:spPr>
          <a:xfrm>
            <a:off x="6675120" y="3538940"/>
            <a:ext cx="5241149"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After three months it was better and…</a:t>
            </a: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497" name="Google Shape;1497;p32"/>
          <p:cNvSpPr/>
          <p:nvPr/>
        </p:nvSpPr>
        <p:spPr>
          <a:xfrm>
            <a:off x="6668610" y="5451142"/>
            <a:ext cx="5241144"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 felt better after six months although</a:t>
            </a:r>
            <a:endParaRPr kumimoji="0" sz="20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endParaRPr>
          </a:p>
        </p:txBody>
      </p:sp>
      <p:sp>
        <p:nvSpPr>
          <p:cNvPr id="1498" name="Google Shape;1498;p32"/>
          <p:cNvSpPr txBox="1"/>
          <p:nvPr/>
        </p:nvSpPr>
        <p:spPr>
          <a:xfrm>
            <a:off x="9600302" y="917810"/>
            <a:ext cx="717005" cy="707846"/>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4000" b="0" i="0" u="none" strike="noStrike" kern="0" cap="none" spc="0" normalizeH="0" baseline="0" noProof="0">
                <a:ln>
                  <a:noFill/>
                </a:ln>
                <a:solidFill>
                  <a:srgbClr val="1F3864"/>
                </a:solidFill>
                <a:effectLst/>
                <a:uLnTx/>
                <a:uFillTx/>
                <a:latin typeface="Century Gothic"/>
                <a:ea typeface="Century Gothic"/>
                <a:cs typeface="Century Gothic"/>
                <a:sym typeface="Century Gothic"/>
              </a:rPr>
              <a:t>✍</a:t>
            </a:r>
            <a:endParaRPr kumimoji="0" sz="40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endParaRPr>
          </a:p>
        </p:txBody>
      </p:sp>
      <p:graphicFrame>
        <p:nvGraphicFramePr>
          <p:cNvPr id="1499" name="Google Shape;1499;p32"/>
          <p:cNvGraphicFramePr/>
          <p:nvPr/>
        </p:nvGraphicFramePr>
        <p:xfrm>
          <a:off x="102460" y="1271733"/>
          <a:ext cx="6338000" cy="5029250"/>
        </p:xfrm>
        <a:graphic>
          <a:graphicData uri="http://schemas.openxmlformats.org/drawingml/2006/table">
            <a:tbl>
              <a:tblPr firstRow="1" bandRow="1">
                <a:noFill/>
              </a:tblPr>
              <a:tblGrid>
                <a:gridCol w="469516">
                  <a:extLst>
                    <a:ext uri="{9D8B030D-6E8A-4147-A177-3AD203B41FA5}">
                      <a16:colId xmlns:a16="http://schemas.microsoft.com/office/drawing/2014/main" val="20000"/>
                    </a:ext>
                  </a:extLst>
                </a:gridCol>
                <a:gridCol w="2907209">
                  <a:extLst>
                    <a:ext uri="{9D8B030D-6E8A-4147-A177-3AD203B41FA5}">
                      <a16:colId xmlns:a16="http://schemas.microsoft.com/office/drawing/2014/main" val="20001"/>
                    </a:ext>
                  </a:extLst>
                </a:gridCol>
                <a:gridCol w="2961275">
                  <a:extLst>
                    <a:ext uri="{9D8B030D-6E8A-4147-A177-3AD203B41FA5}">
                      <a16:colId xmlns:a16="http://schemas.microsoft.com/office/drawing/2014/main" val="20002"/>
                    </a:ext>
                  </a:extLst>
                </a:gridCol>
              </a:tblGrid>
              <a:tr h="540550">
                <a:tc>
                  <a:txBody>
                    <a:bodyPr/>
                    <a:lstStyle/>
                    <a:p>
                      <a:pPr marL="0" marR="0" lvl="0" indent="0" algn="ctr" rtl="0">
                        <a:spcBef>
                          <a:spcPts val="0"/>
                        </a:spcBef>
                        <a:spcAft>
                          <a:spcPts val="0"/>
                        </a:spcAft>
                        <a:buNone/>
                      </a:pPr>
                      <a:r>
                        <a:rPr lang="en-GB" sz="2000" b="1" dirty="0">
                          <a:solidFill>
                            <a:srgbClr val="203864"/>
                          </a:solidFill>
                          <a:latin typeface="Century Gothic" panose="020B0502020202020204" pitchFamily="34" charset="0"/>
                        </a:rPr>
                        <a:t>1</a:t>
                      </a:r>
                      <a:endParaRPr dirty="0">
                        <a:latin typeface="Century Gothic" panose="020B0502020202020204" pitchFamily="34" charset="0"/>
                      </a:endParaRPr>
                    </a:p>
                  </a:txBody>
                  <a:tcPr marL="91450" marR="91450" marT="45725" marB="45725"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2000" b="1" dirty="0">
                          <a:solidFill>
                            <a:srgbClr val="203864"/>
                          </a:solidFill>
                          <a:latin typeface="Century Gothic" panose="020B0502020202020204" pitchFamily="34" charset="0"/>
                        </a:rPr>
                        <a:t>although…</a:t>
                      </a:r>
                    </a:p>
                    <a:p>
                      <a:pPr marL="0" marR="0" lvl="0" indent="0" algn="ctr" rtl="0">
                        <a:spcBef>
                          <a:spcPts val="0"/>
                        </a:spcBef>
                        <a:spcAft>
                          <a:spcPts val="0"/>
                        </a:spcAft>
                        <a:buNone/>
                      </a:pPr>
                      <a:r>
                        <a:rPr lang="en-GB" sz="2000" dirty="0">
                          <a:solidFill>
                            <a:srgbClr val="203864"/>
                          </a:solidFill>
                          <a:latin typeface="Century Gothic" panose="020B0502020202020204" pitchFamily="34" charset="0"/>
                        </a:rPr>
                        <a:t>I couldn’t speak German.</a:t>
                      </a:r>
                      <a:endParaRPr sz="2000" dirty="0">
                        <a:solidFill>
                          <a:srgbClr val="203864"/>
                        </a:solidFill>
                        <a:latin typeface="Century Gothic" panose="020B0502020202020204" pitchFamily="34" charset="0"/>
                      </a:endParaRPr>
                    </a:p>
                  </a:txBody>
                  <a:tcPr marL="91450" marR="91450" marT="45725" marB="45725"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2000" b="1" dirty="0">
                          <a:solidFill>
                            <a:srgbClr val="203864"/>
                          </a:solidFill>
                          <a:latin typeface="Century Gothic" panose="020B0502020202020204" pitchFamily="34" charset="0"/>
                        </a:rPr>
                        <a:t>but…</a:t>
                      </a:r>
                    </a:p>
                    <a:p>
                      <a:pPr marL="0" marR="0" lvl="0" indent="0" algn="ctr" rtl="0">
                        <a:spcBef>
                          <a:spcPts val="0"/>
                        </a:spcBef>
                        <a:spcAft>
                          <a:spcPts val="0"/>
                        </a:spcAft>
                        <a:buNone/>
                      </a:pPr>
                      <a:r>
                        <a:rPr lang="en-GB" sz="2000" dirty="0">
                          <a:solidFill>
                            <a:srgbClr val="203864"/>
                          </a:solidFill>
                          <a:latin typeface="Century Gothic" panose="020B0502020202020204" pitchFamily="34" charset="0"/>
                        </a:rPr>
                        <a:t>I wanted to say more.</a:t>
                      </a:r>
                      <a:endParaRPr sz="2000" dirty="0">
                        <a:solidFill>
                          <a:srgbClr val="203864"/>
                        </a:solidFill>
                        <a:latin typeface="Century Gothic" panose="020B0502020202020204" pitchFamily="34" charset="0"/>
                      </a:endParaRPr>
                    </a:p>
                  </a:txBody>
                  <a:tcPr marL="91450" marR="91450" marT="45725" marB="45725" anchor="ctr"/>
                </a:tc>
                <a:extLst>
                  <a:ext uri="{0D108BD9-81ED-4DB2-BD59-A6C34878D82A}">
                    <a16:rowId xmlns:a16="http://schemas.microsoft.com/office/drawing/2014/main" val="10001"/>
                  </a:ext>
                </a:extLst>
              </a:tr>
              <a:tr h="540550">
                <a:tc>
                  <a:txBody>
                    <a:bodyPr/>
                    <a:lstStyle/>
                    <a:p>
                      <a:pPr marL="0" marR="0" lvl="0" indent="0" algn="ctr" rtl="0">
                        <a:spcBef>
                          <a:spcPts val="0"/>
                        </a:spcBef>
                        <a:spcAft>
                          <a:spcPts val="0"/>
                        </a:spcAft>
                        <a:buNone/>
                      </a:pPr>
                      <a:r>
                        <a:rPr lang="en-GB" sz="2000" b="1">
                          <a:solidFill>
                            <a:srgbClr val="203864"/>
                          </a:solidFill>
                          <a:latin typeface="Century Gothic" panose="020B0502020202020204" pitchFamily="34" charset="0"/>
                        </a:rPr>
                        <a:t>2</a:t>
                      </a:r>
                      <a:endParaRPr sz="2000" b="1">
                        <a:solidFill>
                          <a:srgbClr val="203864"/>
                        </a:solidFill>
                        <a:latin typeface="Century Gothic" panose="020B0502020202020204" pitchFamily="34" charset="0"/>
                      </a:endParaRPr>
                    </a:p>
                  </a:txBody>
                  <a:tcPr marL="91450" marR="91450" marT="45725" marB="45725" anchor="ctr"/>
                </a:tc>
                <a:tc>
                  <a:txBody>
                    <a:bodyPr/>
                    <a:lstStyle/>
                    <a:p>
                      <a:pPr marL="0" marR="0" lvl="0" indent="0" algn="ctr" rtl="0">
                        <a:spcBef>
                          <a:spcPts val="0"/>
                        </a:spcBef>
                        <a:spcAft>
                          <a:spcPts val="0"/>
                        </a:spcAft>
                        <a:buNone/>
                      </a:pPr>
                      <a:r>
                        <a:rPr lang="en-GB" sz="2000" b="1" dirty="0">
                          <a:solidFill>
                            <a:srgbClr val="203864"/>
                          </a:solidFill>
                          <a:latin typeface="Century Gothic" panose="020B0502020202020204" pitchFamily="34" charset="0"/>
                        </a:rPr>
                        <a:t>whilst…</a:t>
                      </a:r>
                      <a:br>
                        <a:rPr lang="en-GB" sz="2000" dirty="0">
                          <a:solidFill>
                            <a:srgbClr val="203864"/>
                          </a:solidFill>
                          <a:latin typeface="Century Gothic" panose="020B0502020202020204" pitchFamily="34" charset="0"/>
                        </a:rPr>
                      </a:br>
                      <a:r>
                        <a:rPr lang="en-GB" sz="2000" dirty="0">
                          <a:solidFill>
                            <a:srgbClr val="203864"/>
                          </a:solidFill>
                          <a:latin typeface="Century Gothic" panose="020B0502020202020204" pitchFamily="34" charset="0"/>
                        </a:rPr>
                        <a:t>my brother wanted to eat his favourite food.</a:t>
                      </a:r>
                      <a:endParaRPr sz="2000" dirty="0">
                        <a:solidFill>
                          <a:srgbClr val="203864"/>
                        </a:solidFill>
                        <a:latin typeface="Century Gothic" panose="020B0502020202020204" pitchFamily="34" charset="0"/>
                      </a:endParaRPr>
                    </a:p>
                  </a:txBody>
                  <a:tcPr marL="91450" marR="91450" marT="45725" marB="45725" anchor="ctr"/>
                </a:tc>
                <a:tc>
                  <a:txBody>
                    <a:bodyPr/>
                    <a:lstStyle/>
                    <a:p>
                      <a:pPr marL="0" marR="0" lvl="0" indent="0" algn="ctr" rtl="0">
                        <a:spcBef>
                          <a:spcPts val="0"/>
                        </a:spcBef>
                        <a:spcAft>
                          <a:spcPts val="0"/>
                        </a:spcAft>
                        <a:buNone/>
                      </a:pPr>
                      <a:r>
                        <a:rPr lang="en-GB" sz="2000" b="1" dirty="0">
                          <a:solidFill>
                            <a:srgbClr val="203864"/>
                          </a:solidFill>
                          <a:latin typeface="Century Gothic" panose="020B0502020202020204" pitchFamily="34" charset="0"/>
                        </a:rPr>
                        <a:t>and…</a:t>
                      </a:r>
                      <a:br>
                        <a:rPr lang="en-GB" sz="2000" b="1" dirty="0">
                          <a:solidFill>
                            <a:srgbClr val="203864"/>
                          </a:solidFill>
                          <a:latin typeface="Century Gothic" panose="020B0502020202020204" pitchFamily="34" charset="0"/>
                        </a:rPr>
                      </a:br>
                      <a:r>
                        <a:rPr lang="en-GB" sz="2000" b="0" dirty="0">
                          <a:solidFill>
                            <a:srgbClr val="203864"/>
                          </a:solidFill>
                          <a:latin typeface="Century Gothic" panose="020B0502020202020204" pitchFamily="34" charset="0"/>
                        </a:rPr>
                        <a:t>my pets also ate it.</a:t>
                      </a:r>
                      <a:endParaRPr sz="2000" b="0" dirty="0">
                        <a:solidFill>
                          <a:srgbClr val="203864"/>
                        </a:solidFill>
                        <a:latin typeface="Century Gothic" panose="020B0502020202020204" pitchFamily="34" charset="0"/>
                      </a:endParaRPr>
                    </a:p>
                  </a:txBody>
                  <a:tcPr marL="91450" marR="91450" marT="45725" marB="45725" anchor="ctr"/>
                </a:tc>
                <a:extLst>
                  <a:ext uri="{0D108BD9-81ED-4DB2-BD59-A6C34878D82A}">
                    <a16:rowId xmlns:a16="http://schemas.microsoft.com/office/drawing/2014/main" val="10002"/>
                  </a:ext>
                </a:extLst>
              </a:tr>
              <a:tr h="540550">
                <a:tc>
                  <a:txBody>
                    <a:bodyPr/>
                    <a:lstStyle/>
                    <a:p>
                      <a:pPr marL="0" marR="0" lvl="0" indent="0" algn="ctr" rtl="0">
                        <a:spcBef>
                          <a:spcPts val="0"/>
                        </a:spcBef>
                        <a:spcAft>
                          <a:spcPts val="0"/>
                        </a:spcAft>
                        <a:buNone/>
                      </a:pPr>
                      <a:r>
                        <a:rPr lang="en-GB" sz="2000" b="1">
                          <a:solidFill>
                            <a:srgbClr val="203864"/>
                          </a:solidFill>
                          <a:latin typeface="Century Gothic" panose="020B0502020202020204" pitchFamily="34" charset="0"/>
                        </a:rPr>
                        <a:t>3</a:t>
                      </a:r>
                      <a:endParaRPr sz="2000" b="1">
                        <a:solidFill>
                          <a:srgbClr val="203864"/>
                        </a:solidFill>
                        <a:latin typeface="Century Gothic" panose="020B0502020202020204" pitchFamily="34" charset="0"/>
                      </a:endParaRPr>
                    </a:p>
                  </a:txBody>
                  <a:tcPr marL="91450" marR="91450" marT="45725" marB="45725"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2000" b="1" dirty="0">
                          <a:solidFill>
                            <a:srgbClr val="203864"/>
                          </a:solidFill>
                          <a:latin typeface="Century Gothic" panose="020B0502020202020204" pitchFamily="34" charset="0"/>
                        </a:rPr>
                        <a:t>when…</a:t>
                      </a:r>
                      <a:br>
                        <a:rPr lang="en-GB" sz="2000" dirty="0">
                          <a:solidFill>
                            <a:srgbClr val="203864"/>
                          </a:solidFill>
                          <a:latin typeface="Century Gothic" panose="020B0502020202020204" pitchFamily="34" charset="0"/>
                        </a:rPr>
                      </a:br>
                      <a:r>
                        <a:rPr lang="en-GB" sz="2000" dirty="0">
                          <a:solidFill>
                            <a:srgbClr val="203864"/>
                          </a:solidFill>
                          <a:latin typeface="Century Gothic" panose="020B0502020202020204" pitchFamily="34" charset="0"/>
                        </a:rPr>
                        <a:t>I had to go to school.</a:t>
                      </a:r>
                    </a:p>
                  </a:txBody>
                  <a:tcPr marL="91450" marR="91450" marT="45725" marB="45725"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2000" b="1" dirty="0">
                          <a:solidFill>
                            <a:srgbClr val="203864"/>
                          </a:solidFill>
                          <a:latin typeface="Century Gothic" panose="020B0502020202020204" pitchFamily="34" charset="0"/>
                        </a:rPr>
                        <a:t>but…</a:t>
                      </a:r>
                      <a:br>
                        <a:rPr lang="en-GB" sz="2000" dirty="0">
                          <a:solidFill>
                            <a:srgbClr val="203864"/>
                          </a:solidFill>
                          <a:latin typeface="Century Gothic" panose="020B0502020202020204" pitchFamily="34" charset="0"/>
                        </a:rPr>
                      </a:br>
                      <a:r>
                        <a:rPr lang="en-GB" sz="2000" dirty="0">
                          <a:solidFill>
                            <a:srgbClr val="203864"/>
                          </a:solidFill>
                          <a:latin typeface="Century Gothic" panose="020B0502020202020204" pitchFamily="34" charset="0"/>
                        </a:rPr>
                        <a:t>I had to do my homework.</a:t>
                      </a:r>
                    </a:p>
                  </a:txBody>
                  <a:tcPr marL="91450" marR="91450" marT="45725" marB="45725" anchor="ctr"/>
                </a:tc>
                <a:extLst>
                  <a:ext uri="{0D108BD9-81ED-4DB2-BD59-A6C34878D82A}">
                    <a16:rowId xmlns:a16="http://schemas.microsoft.com/office/drawing/2014/main" val="10003"/>
                  </a:ext>
                </a:extLst>
              </a:tr>
              <a:tr h="540550">
                <a:tc>
                  <a:txBody>
                    <a:bodyPr/>
                    <a:lstStyle/>
                    <a:p>
                      <a:pPr marL="0" marR="0" lvl="0" indent="0" algn="ctr" rtl="0">
                        <a:spcBef>
                          <a:spcPts val="0"/>
                        </a:spcBef>
                        <a:spcAft>
                          <a:spcPts val="0"/>
                        </a:spcAft>
                        <a:buNone/>
                      </a:pPr>
                      <a:r>
                        <a:rPr lang="en-GB" sz="2000" b="1">
                          <a:solidFill>
                            <a:srgbClr val="203864"/>
                          </a:solidFill>
                          <a:latin typeface="Century Gothic" panose="020B0502020202020204" pitchFamily="34" charset="0"/>
                        </a:rPr>
                        <a:t>4</a:t>
                      </a:r>
                      <a:endParaRPr sz="2000" b="1">
                        <a:solidFill>
                          <a:srgbClr val="203864"/>
                        </a:solidFill>
                        <a:latin typeface="Century Gothic" panose="020B0502020202020204" pitchFamily="34" charset="0"/>
                      </a:endParaRPr>
                    </a:p>
                  </a:txBody>
                  <a:tcPr marL="91450" marR="91450" marT="45725" marB="45725" anchor="ctr"/>
                </a:tc>
                <a:tc>
                  <a:txBody>
                    <a:bodyPr/>
                    <a:lstStyle/>
                    <a:p>
                      <a:pPr marL="0" marR="0" lvl="0" indent="0" algn="ctr" rtl="0">
                        <a:spcBef>
                          <a:spcPts val="0"/>
                        </a:spcBef>
                        <a:spcAft>
                          <a:spcPts val="0"/>
                        </a:spcAft>
                        <a:buNone/>
                      </a:pPr>
                      <a:r>
                        <a:rPr lang="en-GB" sz="2000" b="1" dirty="0">
                          <a:solidFill>
                            <a:srgbClr val="203864"/>
                          </a:solidFill>
                          <a:latin typeface="Century Gothic" panose="020B0502020202020204" pitchFamily="34" charset="0"/>
                        </a:rPr>
                        <a:t>that…</a:t>
                      </a:r>
                      <a:br>
                        <a:rPr lang="en-GB" sz="2000" dirty="0">
                          <a:solidFill>
                            <a:srgbClr val="203864"/>
                          </a:solidFill>
                          <a:latin typeface="Century Gothic" panose="020B0502020202020204" pitchFamily="34" charset="0"/>
                        </a:rPr>
                      </a:br>
                      <a:r>
                        <a:rPr lang="en-GB" sz="2000" dirty="0">
                          <a:solidFill>
                            <a:srgbClr val="203864"/>
                          </a:solidFill>
                          <a:latin typeface="Century Gothic" panose="020B0502020202020204" pitchFamily="34" charset="0"/>
                        </a:rPr>
                        <a:t>I could talk with my family.</a:t>
                      </a:r>
                      <a:endParaRPr sz="2000" dirty="0">
                        <a:solidFill>
                          <a:srgbClr val="203864"/>
                        </a:solidFill>
                        <a:latin typeface="Century Gothic" panose="020B0502020202020204" pitchFamily="34" charset="0"/>
                      </a:endParaRPr>
                    </a:p>
                  </a:txBody>
                  <a:tcPr marL="91450" marR="91450" marT="45725" marB="45725" anchor="ctr"/>
                </a:tc>
                <a:tc>
                  <a:txBody>
                    <a:bodyPr/>
                    <a:lstStyle/>
                    <a:p>
                      <a:pPr marL="0" marR="0" lvl="0" indent="0" algn="ctr" rtl="0">
                        <a:spcBef>
                          <a:spcPts val="0"/>
                        </a:spcBef>
                        <a:spcAft>
                          <a:spcPts val="0"/>
                        </a:spcAft>
                        <a:buNone/>
                      </a:pPr>
                      <a:r>
                        <a:rPr lang="en-GB" sz="2000" b="1" dirty="0">
                          <a:solidFill>
                            <a:srgbClr val="203864"/>
                          </a:solidFill>
                          <a:latin typeface="Century Gothic" panose="020B0502020202020204" pitchFamily="34" charset="0"/>
                        </a:rPr>
                        <a:t>--</a:t>
                      </a:r>
                      <a:br>
                        <a:rPr lang="en-GB" sz="2000" dirty="0">
                          <a:solidFill>
                            <a:srgbClr val="203864"/>
                          </a:solidFill>
                          <a:latin typeface="Century Gothic" panose="020B0502020202020204" pitchFamily="34" charset="0"/>
                        </a:rPr>
                      </a:br>
                      <a:r>
                        <a:rPr lang="en-GB" sz="2000" dirty="0">
                          <a:solidFill>
                            <a:srgbClr val="203864"/>
                          </a:solidFill>
                          <a:latin typeface="Century Gothic" panose="020B0502020202020204" pitchFamily="34" charset="0"/>
                        </a:rPr>
                        <a:t>I could talk with my mum.</a:t>
                      </a:r>
                      <a:endParaRPr sz="2000" dirty="0">
                        <a:solidFill>
                          <a:srgbClr val="203864"/>
                        </a:solidFill>
                        <a:latin typeface="Century Gothic" panose="020B0502020202020204" pitchFamily="34" charset="0"/>
                      </a:endParaRPr>
                    </a:p>
                  </a:txBody>
                  <a:tcPr marL="91450" marR="91450" marT="45725" marB="45725" anchor="ctr"/>
                </a:tc>
                <a:extLst>
                  <a:ext uri="{0D108BD9-81ED-4DB2-BD59-A6C34878D82A}">
                    <a16:rowId xmlns:a16="http://schemas.microsoft.com/office/drawing/2014/main" val="10004"/>
                  </a:ext>
                </a:extLst>
              </a:tr>
              <a:tr h="540550">
                <a:tc>
                  <a:txBody>
                    <a:bodyPr/>
                    <a:lstStyle/>
                    <a:p>
                      <a:pPr marL="0" marR="0" lvl="0" indent="0" algn="ctr" rtl="0">
                        <a:spcBef>
                          <a:spcPts val="0"/>
                        </a:spcBef>
                        <a:spcAft>
                          <a:spcPts val="0"/>
                        </a:spcAft>
                        <a:buNone/>
                      </a:pPr>
                      <a:r>
                        <a:rPr lang="en-GB" sz="2000" b="1">
                          <a:solidFill>
                            <a:srgbClr val="203864"/>
                          </a:solidFill>
                          <a:latin typeface="Century Gothic" panose="020B0502020202020204" pitchFamily="34" charset="0"/>
                        </a:rPr>
                        <a:t>5</a:t>
                      </a:r>
                      <a:endParaRPr sz="2000" b="1">
                        <a:solidFill>
                          <a:srgbClr val="203864"/>
                        </a:solidFill>
                        <a:latin typeface="Century Gothic" panose="020B0502020202020204" pitchFamily="34" charset="0"/>
                      </a:endParaRPr>
                    </a:p>
                  </a:txBody>
                  <a:tcPr marL="91450" marR="91450" marT="45725" marB="45725" anchor="ctr"/>
                </a:tc>
                <a:tc>
                  <a:txBody>
                    <a:bodyPr/>
                    <a:lstStyle/>
                    <a:p>
                      <a:pPr marL="0" marR="0" lvl="0" indent="0" algn="ctr" rtl="0">
                        <a:spcBef>
                          <a:spcPts val="0"/>
                        </a:spcBef>
                        <a:spcAft>
                          <a:spcPts val="0"/>
                        </a:spcAft>
                        <a:buNone/>
                      </a:pPr>
                      <a:r>
                        <a:rPr lang="en-GB" sz="2000" b="1" dirty="0">
                          <a:solidFill>
                            <a:srgbClr val="203864"/>
                          </a:solidFill>
                          <a:latin typeface="Century Gothic" panose="020B0502020202020204" pitchFamily="34" charset="0"/>
                        </a:rPr>
                        <a:t>before…</a:t>
                      </a:r>
                      <a:br>
                        <a:rPr lang="en-GB" sz="2000" dirty="0">
                          <a:solidFill>
                            <a:srgbClr val="203864"/>
                          </a:solidFill>
                          <a:latin typeface="Century Gothic" panose="020B0502020202020204" pitchFamily="34" charset="0"/>
                        </a:rPr>
                      </a:br>
                      <a:r>
                        <a:rPr lang="en-GB" sz="2000" dirty="0">
                          <a:solidFill>
                            <a:srgbClr val="203864"/>
                          </a:solidFill>
                          <a:latin typeface="Century Gothic" panose="020B0502020202020204" pitchFamily="34" charset="0"/>
                        </a:rPr>
                        <a:t>I was able to find new friends.</a:t>
                      </a:r>
                      <a:endParaRPr sz="2000" dirty="0">
                        <a:solidFill>
                          <a:srgbClr val="203864"/>
                        </a:solidFill>
                        <a:latin typeface="Century Gothic" panose="020B0502020202020204" pitchFamily="34" charset="0"/>
                      </a:endParaRPr>
                    </a:p>
                  </a:txBody>
                  <a:tcPr marL="91450" marR="91450" marT="45725" marB="45725" anchor="ctr"/>
                </a:tc>
                <a:tc>
                  <a:txBody>
                    <a:bodyPr/>
                    <a:lstStyle/>
                    <a:p>
                      <a:pPr marL="0" marR="0" lvl="0" indent="0" algn="ctr" rtl="0">
                        <a:spcBef>
                          <a:spcPts val="0"/>
                        </a:spcBef>
                        <a:spcAft>
                          <a:spcPts val="0"/>
                        </a:spcAft>
                        <a:buNone/>
                      </a:pPr>
                      <a:r>
                        <a:rPr lang="en-GB" sz="2000" b="1" dirty="0">
                          <a:solidFill>
                            <a:srgbClr val="203864"/>
                          </a:solidFill>
                          <a:latin typeface="Century Gothic" panose="020B0502020202020204" pitchFamily="34" charset="0"/>
                        </a:rPr>
                        <a:t>but…</a:t>
                      </a:r>
                      <a:br>
                        <a:rPr lang="en-GB" sz="2000" dirty="0">
                          <a:solidFill>
                            <a:srgbClr val="203864"/>
                          </a:solidFill>
                          <a:latin typeface="Century Gothic" panose="020B0502020202020204" pitchFamily="34" charset="0"/>
                        </a:rPr>
                      </a:br>
                      <a:r>
                        <a:rPr lang="en-GB" sz="2000" dirty="0">
                          <a:solidFill>
                            <a:srgbClr val="203864"/>
                          </a:solidFill>
                          <a:latin typeface="Century Gothic" panose="020B0502020202020204" pitchFamily="34" charset="0"/>
                        </a:rPr>
                        <a:t>I was able to speak German.</a:t>
                      </a:r>
                      <a:endParaRPr sz="2000" dirty="0">
                        <a:solidFill>
                          <a:srgbClr val="203864"/>
                        </a:solidFill>
                        <a:latin typeface="Century Gothic" panose="020B0502020202020204" pitchFamily="34" charset="0"/>
                      </a:endParaRPr>
                    </a:p>
                  </a:txBody>
                  <a:tcPr marL="91450" marR="91450" marT="45725" marB="45725" anchor="ct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02854139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504"/>
        <p:cNvGrpSpPr/>
        <p:nvPr/>
      </p:nvGrpSpPr>
      <p:grpSpPr>
        <a:xfrm>
          <a:off x="0" y="0"/>
          <a:ext cx="0" cy="0"/>
          <a:chOff x="0" y="0"/>
          <a:chExt cx="0" cy="0"/>
        </a:xfrm>
      </p:grpSpPr>
      <p:pic>
        <p:nvPicPr>
          <p:cNvPr id="1505" name="Google Shape;1505;p33" descr="background rectangle"/>
          <p:cNvPicPr preferRelativeResize="0"/>
          <p:nvPr/>
        </p:nvPicPr>
        <p:blipFill rotWithShape="1">
          <a:blip r:embed="rId3">
            <a:alphaModFix/>
          </a:blip>
          <a:srcRect/>
          <a:stretch/>
        </p:blipFill>
        <p:spPr>
          <a:xfrm>
            <a:off x="-1" y="294041"/>
            <a:ext cx="3745089" cy="869950"/>
          </a:xfrm>
          <a:prstGeom prst="rect">
            <a:avLst/>
          </a:prstGeom>
          <a:noFill/>
          <a:ln>
            <a:noFill/>
          </a:ln>
        </p:spPr>
      </p:pic>
      <p:sp>
        <p:nvSpPr>
          <p:cNvPr id="1506" name="Google Shape;1506;p33"/>
          <p:cNvSpPr txBox="1">
            <a:spLocks noGrp="1"/>
          </p:cNvSpPr>
          <p:nvPr>
            <p:ph type="title"/>
          </p:nvPr>
        </p:nvSpPr>
        <p:spPr>
          <a:xfrm>
            <a:off x="0" y="294041"/>
            <a:ext cx="3745089" cy="707849"/>
          </a:xfrm>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lt1"/>
              </a:buClr>
              <a:buSzPts val="3600"/>
              <a:buFont typeface="Century Gothic"/>
              <a:buNone/>
            </a:pPr>
            <a:r>
              <a:rPr lang="en-GB" sz="3600" b="1" dirty="0" err="1">
                <a:solidFill>
                  <a:schemeClr val="lt1"/>
                </a:solidFill>
              </a:rPr>
              <a:t>Antworten</a:t>
            </a:r>
            <a:endParaRPr sz="3600" b="1" dirty="0">
              <a:solidFill>
                <a:schemeClr val="lt1"/>
              </a:solidFill>
            </a:endParaRPr>
          </a:p>
        </p:txBody>
      </p:sp>
      <p:sp>
        <p:nvSpPr>
          <p:cNvPr id="1507" name="Google Shape;1507;p33"/>
          <p:cNvSpPr/>
          <p:nvPr/>
        </p:nvSpPr>
        <p:spPr>
          <a:xfrm>
            <a:off x="10570419" y="198021"/>
            <a:ext cx="1382092" cy="400919"/>
          </a:xfrm>
          <a:prstGeom prst="roundRect">
            <a:avLst>
              <a:gd name="adj" fmla="val 16667"/>
            </a:avLst>
          </a:prstGeom>
          <a:solidFill>
            <a:srgbClr val="DAA520"/>
          </a:solidFill>
          <a:ln w="12700" cap="flat" cmpd="sng">
            <a:solidFill>
              <a:srgbClr val="11507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FFFFFF"/>
              </a:buClr>
              <a:buSzPts val="2000"/>
              <a:buFont typeface="Century Gothic"/>
              <a:buNone/>
              <a:tabLst/>
              <a:defRPr/>
            </a:pPr>
            <a:r>
              <a:rPr kumimoji="0" lang="en-GB" sz="2000" b="1" i="0" u="none" strike="noStrike" kern="0" cap="none" spc="0" normalizeH="0" baseline="0" noProof="0">
                <a:ln>
                  <a:noFill/>
                </a:ln>
                <a:solidFill>
                  <a:srgbClr val="FFFFFF"/>
                </a:solidFill>
                <a:effectLst/>
                <a:uLnTx/>
                <a:uFillTx/>
                <a:latin typeface="Century Gothic"/>
                <a:ea typeface="Century Gothic"/>
                <a:cs typeface="Century Gothic"/>
                <a:sym typeface="Century Gothic"/>
              </a:rPr>
              <a:t>sprechen</a:t>
            </a:r>
            <a:endParaRPr kumimoji="0" sz="2000" b="1" i="0" u="none" strike="noStrike" kern="0" cap="none" spc="0" normalizeH="0" baseline="0" noProof="0">
              <a:ln>
                <a:noFill/>
              </a:ln>
              <a:solidFill>
                <a:srgbClr val="FFFFFF"/>
              </a:solidFill>
              <a:effectLst/>
              <a:uLnTx/>
              <a:uFillTx/>
              <a:latin typeface="Century Gothic"/>
              <a:ea typeface="Century Gothic"/>
              <a:cs typeface="Century Gothic"/>
              <a:sym typeface="Century Gothic"/>
            </a:endParaRPr>
          </a:p>
        </p:txBody>
      </p:sp>
      <p:sp>
        <p:nvSpPr>
          <p:cNvPr id="1508" name="Google Shape;1508;p33"/>
          <p:cNvSpPr txBox="1"/>
          <p:nvPr/>
        </p:nvSpPr>
        <p:spPr>
          <a:xfrm>
            <a:off x="44589" y="1163991"/>
            <a:ext cx="1771892" cy="461665"/>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115076"/>
              </a:buClr>
              <a:buSzPts val="2400"/>
              <a:buFont typeface="Century Gothic"/>
              <a:buNone/>
              <a:tabLst/>
              <a:defRPr/>
            </a:pPr>
            <a:r>
              <a:rPr kumimoji="0" lang="en-GB" sz="2400" b="1" i="0" u="none" strike="noStrike" kern="0" cap="none" spc="0" normalizeH="0" baseline="0" noProof="0">
                <a:ln>
                  <a:noFill/>
                </a:ln>
                <a:solidFill>
                  <a:srgbClr val="115076"/>
                </a:solidFill>
                <a:effectLst/>
                <a:uLnTx/>
                <a:uFillTx/>
                <a:latin typeface="Century Gothic"/>
                <a:ea typeface="Century Gothic"/>
                <a:cs typeface="Century Gothic"/>
                <a:sym typeface="Century Gothic"/>
              </a:rPr>
              <a:t>Partner A</a:t>
            </a: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9" name="Google Shape;1509;p33"/>
          <p:cNvSpPr txBox="1"/>
          <p:nvPr/>
        </p:nvSpPr>
        <p:spPr>
          <a:xfrm>
            <a:off x="3518115" y="555472"/>
            <a:ext cx="6545042" cy="461665"/>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1F3864"/>
              </a:buClr>
              <a:buSzPts val="2400"/>
              <a:buFont typeface="Century Gothic"/>
              <a:buNone/>
              <a:tabLst/>
              <a:defRPr/>
            </a:pPr>
            <a:r>
              <a:rPr kumimoji="0" lang="en-GB" sz="2400" b="0"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Sprich</a:t>
            </a:r>
            <a:r>
              <a:rPr kumimoji="0" lang="en-GB"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400" b="0"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mit</a:t>
            </a:r>
            <a:r>
              <a:rPr kumimoji="0" lang="en-GB"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400" b="0"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deinem</a:t>
            </a:r>
            <a:r>
              <a:rPr kumimoji="0" lang="en-GB"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Partner/</a:t>
            </a:r>
            <a:r>
              <a:rPr kumimoji="0" lang="en-GB" sz="2400" b="0"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deiner</a:t>
            </a:r>
            <a:r>
              <a:rPr kumimoji="0" lang="en-GB"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400" b="0"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Partnerin</a:t>
            </a:r>
            <a:r>
              <a:rPr kumimoji="0" lang="en-GB"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endParaRPr kumimoji="0" sz="24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endParaRPr>
          </a:p>
        </p:txBody>
      </p:sp>
      <p:sp>
        <p:nvSpPr>
          <p:cNvPr id="1516" name="Google Shape;1516;p33"/>
          <p:cNvSpPr txBox="1"/>
          <p:nvPr/>
        </p:nvSpPr>
        <p:spPr>
          <a:xfrm>
            <a:off x="10375521" y="1163991"/>
            <a:ext cx="1771892" cy="461665"/>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115076"/>
              </a:buClr>
              <a:buSzPts val="2400"/>
              <a:buFont typeface="Century Gothic"/>
              <a:buNone/>
              <a:tabLst/>
              <a:defRPr/>
            </a:pPr>
            <a:r>
              <a:rPr kumimoji="0" lang="en-GB" sz="2400" b="1" i="0" u="none" strike="noStrike" kern="0" cap="none" spc="0" normalizeH="0" baseline="0" noProof="0">
                <a:ln>
                  <a:noFill/>
                </a:ln>
                <a:solidFill>
                  <a:srgbClr val="115076"/>
                </a:solidFill>
                <a:effectLst/>
                <a:uLnTx/>
                <a:uFillTx/>
                <a:latin typeface="Century Gothic"/>
                <a:ea typeface="Century Gothic"/>
                <a:cs typeface="Century Gothic"/>
                <a:sym typeface="Century Gothic"/>
              </a:rPr>
              <a:t>Partner B</a:t>
            </a: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1498;p32">
            <a:extLst>
              <a:ext uri="{FF2B5EF4-FFF2-40B4-BE49-F238E27FC236}">
                <a16:creationId xmlns:a16="http://schemas.microsoft.com/office/drawing/2014/main" id="{C381D15B-753C-4C5E-A374-2F1F8C8F2FB7}"/>
              </a:ext>
            </a:extLst>
          </p:cNvPr>
          <p:cNvSpPr txBox="1"/>
          <p:nvPr/>
        </p:nvSpPr>
        <p:spPr>
          <a:xfrm>
            <a:off x="1343571" y="983928"/>
            <a:ext cx="717005" cy="707846"/>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4000" b="0" i="0" u="none" strike="noStrike" kern="0" cap="none" spc="0" normalizeH="0" baseline="0" noProof="0">
                <a:ln>
                  <a:noFill/>
                </a:ln>
                <a:solidFill>
                  <a:srgbClr val="1F3864"/>
                </a:solidFill>
                <a:effectLst/>
                <a:uLnTx/>
                <a:uFillTx/>
                <a:latin typeface="Century Gothic"/>
                <a:ea typeface="Century Gothic"/>
                <a:cs typeface="Century Gothic"/>
                <a:sym typeface="Century Gothic"/>
              </a:rPr>
              <a:t>✍</a:t>
            </a:r>
            <a:endParaRPr kumimoji="0" sz="40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endParaRPr>
          </a:p>
        </p:txBody>
      </p:sp>
      <p:sp>
        <p:nvSpPr>
          <p:cNvPr id="31" name="Google Shape;1476;p31">
            <a:extLst>
              <a:ext uri="{FF2B5EF4-FFF2-40B4-BE49-F238E27FC236}">
                <a16:creationId xmlns:a16="http://schemas.microsoft.com/office/drawing/2014/main" id="{C64B5747-A863-47F8-8F04-83375E346E87}"/>
              </a:ext>
            </a:extLst>
          </p:cNvPr>
          <p:cNvSpPr/>
          <p:nvPr/>
        </p:nvSpPr>
        <p:spPr>
          <a:xfrm>
            <a:off x="275731" y="1717018"/>
            <a:ext cx="5681726"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 said ‘hello’ and ‘goodbye’ but…</a:t>
            </a: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32" name="Google Shape;1477;p31">
            <a:extLst>
              <a:ext uri="{FF2B5EF4-FFF2-40B4-BE49-F238E27FC236}">
                <a16:creationId xmlns:a16="http://schemas.microsoft.com/office/drawing/2014/main" id="{1D24CD17-9F66-4461-BC94-798B000C7562}"/>
              </a:ext>
            </a:extLst>
          </p:cNvPr>
          <p:cNvSpPr/>
          <p:nvPr/>
        </p:nvSpPr>
        <p:spPr>
          <a:xfrm>
            <a:off x="275730" y="2588745"/>
            <a:ext cx="5681722"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 tried the new food whilst…</a:t>
            </a: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33" name="Google Shape;1478;p31">
            <a:extLst>
              <a:ext uri="{FF2B5EF4-FFF2-40B4-BE49-F238E27FC236}">
                <a16:creationId xmlns:a16="http://schemas.microsoft.com/office/drawing/2014/main" id="{857EA9CA-FAD4-4271-B0E7-C5FD053B382A}"/>
              </a:ext>
            </a:extLst>
          </p:cNvPr>
          <p:cNvSpPr/>
          <p:nvPr/>
        </p:nvSpPr>
        <p:spPr>
          <a:xfrm>
            <a:off x="275727" y="4500947"/>
            <a:ext cx="5681725"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It was great that…</a:t>
            </a:r>
            <a:endParaRPr kumimoji="0"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endParaRPr>
          </a:p>
        </p:txBody>
      </p:sp>
      <p:sp>
        <p:nvSpPr>
          <p:cNvPr id="34" name="Google Shape;1479;p31">
            <a:extLst>
              <a:ext uri="{FF2B5EF4-FFF2-40B4-BE49-F238E27FC236}">
                <a16:creationId xmlns:a16="http://schemas.microsoft.com/office/drawing/2014/main" id="{93FB5AAA-A9A9-4CAF-822B-C9B316533D82}"/>
              </a:ext>
            </a:extLst>
          </p:cNvPr>
          <p:cNvSpPr/>
          <p:nvPr/>
        </p:nvSpPr>
        <p:spPr>
          <a:xfrm>
            <a:off x="275729" y="3544846"/>
            <a:ext cx="5681726"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It was difficult but…</a:t>
            </a: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35" name="Google Shape;1480;p31">
            <a:extLst>
              <a:ext uri="{FF2B5EF4-FFF2-40B4-BE49-F238E27FC236}">
                <a16:creationId xmlns:a16="http://schemas.microsoft.com/office/drawing/2014/main" id="{D6442632-7FDE-4CF6-93E2-D45FB11EA7ED}"/>
              </a:ext>
            </a:extLst>
          </p:cNvPr>
          <p:cNvSpPr/>
          <p:nvPr/>
        </p:nvSpPr>
        <p:spPr>
          <a:xfrm>
            <a:off x="269215" y="5457048"/>
            <a:ext cx="5681725"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It took a while before…</a:t>
            </a:r>
            <a:endParaRPr kumimoji="0" sz="2000" b="1" i="0" u="none" strike="noStrike" kern="0" cap="none" spc="0" normalizeH="0" baseline="0" noProof="0" dirty="0">
              <a:ln>
                <a:noFill/>
              </a:ln>
              <a:solidFill>
                <a:srgbClr val="FFFFFF"/>
              </a:solidFill>
              <a:effectLst/>
              <a:uLnTx/>
              <a:uFillTx/>
              <a:latin typeface="Century Gothic"/>
              <a:ea typeface="Century Gothic"/>
              <a:cs typeface="Century Gothic"/>
              <a:sym typeface="Century Gothic"/>
            </a:endParaRPr>
          </a:p>
        </p:txBody>
      </p:sp>
      <p:sp>
        <p:nvSpPr>
          <p:cNvPr id="37" name="Google Shape;1528;p33">
            <a:extLst>
              <a:ext uri="{FF2B5EF4-FFF2-40B4-BE49-F238E27FC236}">
                <a16:creationId xmlns:a16="http://schemas.microsoft.com/office/drawing/2014/main" id="{A93C2CE1-E1FA-4F58-978D-88A76B551CE4}"/>
              </a:ext>
            </a:extLst>
          </p:cNvPr>
          <p:cNvSpPr/>
          <p:nvPr/>
        </p:nvSpPr>
        <p:spPr>
          <a:xfrm>
            <a:off x="245015" y="1992263"/>
            <a:ext cx="3631122" cy="40011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 wanted to say more.</a:t>
            </a:r>
            <a:endParaRPr kumimoji="0" sz="1800" b="0" i="1" u="none" strike="noStrike" kern="0" cap="none" spc="0" normalizeH="0" baseline="0" noProof="0" dirty="0">
              <a:ln>
                <a:noFill/>
              </a:ln>
              <a:solidFill>
                <a:srgbClr val="000000"/>
              </a:solidFill>
              <a:effectLst/>
              <a:uLnTx/>
              <a:uFillTx/>
              <a:latin typeface="Century Gothic"/>
              <a:ea typeface="Century Gothic"/>
              <a:cs typeface="Century Gothic"/>
              <a:sym typeface="Century Gothic"/>
            </a:endParaRPr>
          </a:p>
        </p:txBody>
      </p:sp>
      <p:sp>
        <p:nvSpPr>
          <p:cNvPr id="38" name="Google Shape;1528;p33">
            <a:extLst>
              <a:ext uri="{FF2B5EF4-FFF2-40B4-BE49-F238E27FC236}">
                <a16:creationId xmlns:a16="http://schemas.microsoft.com/office/drawing/2014/main" id="{4CDFB60A-5933-4C0B-9528-A07DA32B4A90}"/>
              </a:ext>
            </a:extLst>
          </p:cNvPr>
          <p:cNvSpPr/>
          <p:nvPr/>
        </p:nvSpPr>
        <p:spPr>
          <a:xfrm>
            <a:off x="245014" y="2851711"/>
            <a:ext cx="6545041" cy="400069"/>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my brother wanted to eat his favourite food.</a:t>
            </a:r>
            <a:endParaRPr kumimoji="0" sz="1800" b="0" i="1" u="none" strike="noStrike" kern="0" cap="none" spc="0" normalizeH="0" baseline="0" noProof="0" dirty="0">
              <a:ln>
                <a:noFill/>
              </a:ln>
              <a:solidFill>
                <a:srgbClr val="000000"/>
              </a:solidFill>
              <a:effectLst/>
              <a:uLnTx/>
              <a:uFillTx/>
              <a:latin typeface="Century Gothic"/>
              <a:ea typeface="Century Gothic"/>
              <a:cs typeface="Century Gothic"/>
              <a:sym typeface="Century Gothic"/>
            </a:endParaRPr>
          </a:p>
        </p:txBody>
      </p:sp>
      <p:sp>
        <p:nvSpPr>
          <p:cNvPr id="39" name="Google Shape;1528;p33">
            <a:extLst>
              <a:ext uri="{FF2B5EF4-FFF2-40B4-BE49-F238E27FC236}">
                <a16:creationId xmlns:a16="http://schemas.microsoft.com/office/drawing/2014/main" id="{4EF651C1-18F5-4F71-9E99-173AED68B2AD}"/>
              </a:ext>
            </a:extLst>
          </p:cNvPr>
          <p:cNvSpPr/>
          <p:nvPr/>
        </p:nvSpPr>
        <p:spPr>
          <a:xfrm>
            <a:off x="245013" y="3833512"/>
            <a:ext cx="6545041" cy="400069"/>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 had to do my homework</a:t>
            </a:r>
            <a:endParaRPr kumimoji="0" sz="1800" b="0" i="1" u="none" strike="noStrike" kern="0" cap="none" spc="0" normalizeH="0" baseline="0" noProof="0" dirty="0">
              <a:ln>
                <a:noFill/>
              </a:ln>
              <a:solidFill>
                <a:srgbClr val="000000"/>
              </a:solidFill>
              <a:effectLst/>
              <a:uLnTx/>
              <a:uFillTx/>
              <a:latin typeface="Century Gothic"/>
              <a:ea typeface="Century Gothic"/>
              <a:cs typeface="Century Gothic"/>
              <a:sym typeface="Century Gothic"/>
            </a:endParaRPr>
          </a:p>
        </p:txBody>
      </p:sp>
      <p:sp>
        <p:nvSpPr>
          <p:cNvPr id="40" name="Google Shape;1528;p33">
            <a:extLst>
              <a:ext uri="{FF2B5EF4-FFF2-40B4-BE49-F238E27FC236}">
                <a16:creationId xmlns:a16="http://schemas.microsoft.com/office/drawing/2014/main" id="{E59BCFBF-47DC-4B9F-A3D9-1AEC46FC1E18}"/>
              </a:ext>
            </a:extLst>
          </p:cNvPr>
          <p:cNvSpPr/>
          <p:nvPr/>
        </p:nvSpPr>
        <p:spPr>
          <a:xfrm>
            <a:off x="245013" y="4801286"/>
            <a:ext cx="5712440" cy="400069"/>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 could talk with my family.</a:t>
            </a:r>
            <a:endParaRPr kumimoji="0" sz="1800" b="0" i="1" u="none" strike="noStrike" kern="0" cap="none" spc="0" normalizeH="0" baseline="0" noProof="0" dirty="0">
              <a:ln>
                <a:noFill/>
              </a:ln>
              <a:solidFill>
                <a:srgbClr val="000000"/>
              </a:solidFill>
              <a:effectLst/>
              <a:uLnTx/>
              <a:uFillTx/>
              <a:latin typeface="Century Gothic"/>
              <a:ea typeface="Century Gothic"/>
              <a:cs typeface="Century Gothic"/>
              <a:sym typeface="Century Gothic"/>
            </a:endParaRPr>
          </a:p>
        </p:txBody>
      </p:sp>
      <p:sp>
        <p:nvSpPr>
          <p:cNvPr id="41" name="Google Shape;1528;p33">
            <a:extLst>
              <a:ext uri="{FF2B5EF4-FFF2-40B4-BE49-F238E27FC236}">
                <a16:creationId xmlns:a16="http://schemas.microsoft.com/office/drawing/2014/main" id="{B38617AC-1422-4821-AB07-4D551F5F475B}"/>
              </a:ext>
            </a:extLst>
          </p:cNvPr>
          <p:cNvSpPr/>
          <p:nvPr/>
        </p:nvSpPr>
        <p:spPr>
          <a:xfrm>
            <a:off x="245011" y="5747617"/>
            <a:ext cx="5681725" cy="400069"/>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 was able to find new friends.</a:t>
            </a:r>
            <a:endParaRPr kumimoji="0" sz="1800" b="0" i="1" u="none" strike="noStrike" kern="0" cap="none" spc="0" normalizeH="0" baseline="0" noProof="0" dirty="0">
              <a:ln>
                <a:noFill/>
              </a:ln>
              <a:solidFill>
                <a:srgbClr val="000000"/>
              </a:solidFill>
              <a:effectLst/>
              <a:uLnTx/>
              <a:uFillTx/>
              <a:latin typeface="Century Gothic"/>
              <a:ea typeface="Century Gothic"/>
              <a:cs typeface="Century Gothic"/>
              <a:sym typeface="Century Gothic"/>
            </a:endParaRPr>
          </a:p>
        </p:txBody>
      </p:sp>
      <p:sp>
        <p:nvSpPr>
          <p:cNvPr id="20" name="Google Shape;1493;p32">
            <a:extLst>
              <a:ext uri="{FF2B5EF4-FFF2-40B4-BE49-F238E27FC236}">
                <a16:creationId xmlns:a16="http://schemas.microsoft.com/office/drawing/2014/main" id="{5C715513-0FF4-41A0-9364-51600B1E5EED}"/>
              </a:ext>
            </a:extLst>
          </p:cNvPr>
          <p:cNvSpPr/>
          <p:nvPr/>
        </p:nvSpPr>
        <p:spPr>
          <a:xfrm>
            <a:off x="6228033" y="1698007"/>
            <a:ext cx="5681720"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 had no German friends before…</a:t>
            </a: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21" name="Google Shape;1494;p32">
            <a:extLst>
              <a:ext uri="{FF2B5EF4-FFF2-40B4-BE49-F238E27FC236}">
                <a16:creationId xmlns:a16="http://schemas.microsoft.com/office/drawing/2014/main" id="{A60D51F0-561E-44FE-BF28-3F76AB3E505D}"/>
              </a:ext>
            </a:extLst>
          </p:cNvPr>
          <p:cNvSpPr/>
          <p:nvPr/>
        </p:nvSpPr>
        <p:spPr>
          <a:xfrm>
            <a:off x="6234547" y="2582839"/>
            <a:ext cx="5681722"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 found the change hard as…</a:t>
            </a:r>
            <a:endParaRPr kumimoji="0" sz="20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endParaRPr>
          </a:p>
        </p:txBody>
      </p:sp>
      <p:sp>
        <p:nvSpPr>
          <p:cNvPr id="22" name="Google Shape;1495;p32">
            <a:extLst>
              <a:ext uri="{FF2B5EF4-FFF2-40B4-BE49-F238E27FC236}">
                <a16:creationId xmlns:a16="http://schemas.microsoft.com/office/drawing/2014/main" id="{17AD180F-E36F-4E64-94F6-54985DB45563}"/>
              </a:ext>
            </a:extLst>
          </p:cNvPr>
          <p:cNvSpPr/>
          <p:nvPr/>
        </p:nvSpPr>
        <p:spPr>
          <a:xfrm>
            <a:off x="6234541" y="4495041"/>
            <a:ext cx="5681728"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My neighbour invited me although</a:t>
            </a:r>
            <a:endParaRPr kumimoji="0"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endParaRPr>
          </a:p>
        </p:txBody>
      </p:sp>
      <p:sp>
        <p:nvSpPr>
          <p:cNvPr id="23" name="Google Shape;1496;p32">
            <a:extLst>
              <a:ext uri="{FF2B5EF4-FFF2-40B4-BE49-F238E27FC236}">
                <a16:creationId xmlns:a16="http://schemas.microsoft.com/office/drawing/2014/main" id="{29E0F32E-A5AA-4DA9-BA22-F35EC7D5393A}"/>
              </a:ext>
            </a:extLst>
          </p:cNvPr>
          <p:cNvSpPr/>
          <p:nvPr/>
        </p:nvSpPr>
        <p:spPr>
          <a:xfrm>
            <a:off x="6234544" y="3538940"/>
            <a:ext cx="5681725"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After three months it was better and…</a:t>
            </a: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24" name="Google Shape;1497;p32">
            <a:extLst>
              <a:ext uri="{FF2B5EF4-FFF2-40B4-BE49-F238E27FC236}">
                <a16:creationId xmlns:a16="http://schemas.microsoft.com/office/drawing/2014/main" id="{FB34436C-1B45-4786-BE4E-B3F2A2409B87}"/>
              </a:ext>
            </a:extLst>
          </p:cNvPr>
          <p:cNvSpPr/>
          <p:nvPr/>
        </p:nvSpPr>
        <p:spPr>
          <a:xfrm>
            <a:off x="6228034" y="5451142"/>
            <a:ext cx="5681720"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 felt better after six months although</a:t>
            </a:r>
            <a:endParaRPr kumimoji="0" sz="20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endParaRPr>
          </a:p>
        </p:txBody>
      </p:sp>
      <p:sp>
        <p:nvSpPr>
          <p:cNvPr id="25" name="Google Shape;1528;p33">
            <a:extLst>
              <a:ext uri="{FF2B5EF4-FFF2-40B4-BE49-F238E27FC236}">
                <a16:creationId xmlns:a16="http://schemas.microsoft.com/office/drawing/2014/main" id="{7AB5DBF3-0C9F-4A33-B43F-1BF1779C3DBA}"/>
              </a:ext>
            </a:extLst>
          </p:cNvPr>
          <p:cNvSpPr/>
          <p:nvPr/>
        </p:nvSpPr>
        <p:spPr>
          <a:xfrm>
            <a:off x="6214746" y="1992263"/>
            <a:ext cx="3631122" cy="40011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 had to go to Germany.</a:t>
            </a:r>
            <a:endParaRPr kumimoji="0" sz="1800" b="0" i="1" u="none" strike="noStrike" kern="0" cap="none" spc="0" normalizeH="0" baseline="0" noProof="0" dirty="0">
              <a:ln>
                <a:noFill/>
              </a:ln>
              <a:solidFill>
                <a:srgbClr val="000000"/>
              </a:solidFill>
              <a:effectLst/>
              <a:uLnTx/>
              <a:uFillTx/>
              <a:latin typeface="Century Gothic"/>
              <a:ea typeface="Century Gothic"/>
              <a:cs typeface="Century Gothic"/>
              <a:sym typeface="Century Gothic"/>
            </a:endParaRPr>
          </a:p>
        </p:txBody>
      </p:sp>
      <p:sp>
        <p:nvSpPr>
          <p:cNvPr id="26" name="Google Shape;1528;p33">
            <a:extLst>
              <a:ext uri="{FF2B5EF4-FFF2-40B4-BE49-F238E27FC236}">
                <a16:creationId xmlns:a16="http://schemas.microsoft.com/office/drawing/2014/main" id="{7B466E5F-6998-4E02-BDFB-873D5ED7A2D3}"/>
              </a:ext>
            </a:extLst>
          </p:cNvPr>
          <p:cNvSpPr/>
          <p:nvPr/>
        </p:nvSpPr>
        <p:spPr>
          <a:xfrm>
            <a:off x="6234540" y="2850732"/>
            <a:ext cx="5252609" cy="400069"/>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 didn’t want to forget my culture.</a:t>
            </a:r>
            <a:endParaRPr kumimoji="0" sz="1800" b="0" i="1" u="none" strike="noStrike" kern="0" cap="none" spc="0" normalizeH="0" baseline="0" noProof="0" dirty="0">
              <a:ln>
                <a:noFill/>
              </a:ln>
              <a:solidFill>
                <a:srgbClr val="000000"/>
              </a:solidFill>
              <a:effectLst/>
              <a:uLnTx/>
              <a:uFillTx/>
              <a:latin typeface="Century Gothic"/>
              <a:ea typeface="Century Gothic"/>
              <a:cs typeface="Century Gothic"/>
              <a:sym typeface="Century Gothic"/>
            </a:endParaRPr>
          </a:p>
        </p:txBody>
      </p:sp>
      <p:sp>
        <p:nvSpPr>
          <p:cNvPr id="27" name="Google Shape;1528;p33">
            <a:extLst>
              <a:ext uri="{FF2B5EF4-FFF2-40B4-BE49-F238E27FC236}">
                <a16:creationId xmlns:a16="http://schemas.microsoft.com/office/drawing/2014/main" id="{413FC8BF-7AB2-4670-8C2D-1CE3D97370DE}"/>
              </a:ext>
            </a:extLst>
          </p:cNvPr>
          <p:cNvSpPr/>
          <p:nvPr/>
        </p:nvSpPr>
        <p:spPr>
          <a:xfrm>
            <a:off x="6236304" y="3860027"/>
            <a:ext cx="3631122" cy="40011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 wanted to go out more.</a:t>
            </a:r>
            <a:endParaRPr kumimoji="0" sz="1800" b="0" i="1" u="none" strike="noStrike" kern="0" cap="none" spc="0" normalizeH="0" baseline="0" noProof="0" dirty="0">
              <a:ln>
                <a:noFill/>
              </a:ln>
              <a:solidFill>
                <a:srgbClr val="000000"/>
              </a:solidFill>
              <a:effectLst/>
              <a:uLnTx/>
              <a:uFillTx/>
              <a:latin typeface="Century Gothic"/>
              <a:ea typeface="Century Gothic"/>
              <a:cs typeface="Century Gothic"/>
              <a:sym typeface="Century Gothic"/>
            </a:endParaRPr>
          </a:p>
        </p:txBody>
      </p:sp>
      <p:sp>
        <p:nvSpPr>
          <p:cNvPr id="28" name="Google Shape;1528;p33">
            <a:extLst>
              <a:ext uri="{FF2B5EF4-FFF2-40B4-BE49-F238E27FC236}">
                <a16:creationId xmlns:a16="http://schemas.microsoft.com/office/drawing/2014/main" id="{4AFBA027-371C-4794-955C-A5531F330891}"/>
              </a:ext>
            </a:extLst>
          </p:cNvPr>
          <p:cNvSpPr/>
          <p:nvPr/>
        </p:nvSpPr>
        <p:spPr>
          <a:xfrm>
            <a:off x="6228033" y="4796726"/>
            <a:ext cx="5259116" cy="400069"/>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 didn’t want to go to the party.</a:t>
            </a:r>
            <a:endParaRPr kumimoji="0" sz="1800" b="0" i="1" u="none" strike="noStrike" kern="0" cap="none" spc="0" normalizeH="0" baseline="0" noProof="0" dirty="0">
              <a:ln>
                <a:noFill/>
              </a:ln>
              <a:solidFill>
                <a:srgbClr val="000000"/>
              </a:solidFill>
              <a:effectLst/>
              <a:uLnTx/>
              <a:uFillTx/>
              <a:latin typeface="Century Gothic"/>
              <a:ea typeface="Century Gothic"/>
              <a:cs typeface="Century Gothic"/>
              <a:sym typeface="Century Gothic"/>
            </a:endParaRPr>
          </a:p>
        </p:txBody>
      </p:sp>
      <p:sp>
        <p:nvSpPr>
          <p:cNvPr id="29" name="Google Shape;1528;p33">
            <a:extLst>
              <a:ext uri="{FF2B5EF4-FFF2-40B4-BE49-F238E27FC236}">
                <a16:creationId xmlns:a16="http://schemas.microsoft.com/office/drawing/2014/main" id="{EE445221-E461-430E-A6F3-E2365641AFAB}"/>
              </a:ext>
            </a:extLst>
          </p:cNvPr>
          <p:cNvSpPr/>
          <p:nvPr/>
        </p:nvSpPr>
        <p:spPr>
          <a:xfrm>
            <a:off x="6241062" y="5759940"/>
            <a:ext cx="3631122" cy="40011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 still wanted to go home.</a:t>
            </a:r>
            <a:endParaRPr kumimoji="0" sz="1800" b="0" i="1" u="none" strike="noStrike" kern="0" cap="none" spc="0" normalizeH="0" baseline="0" noProof="0" dirty="0">
              <a:ln>
                <a:noFill/>
              </a:ln>
              <a:solidFill>
                <a:srgbClr val="000000"/>
              </a:solidFill>
              <a:effectLst/>
              <a:uLnTx/>
              <a:uFillTx/>
              <a:latin typeface="Century Gothic"/>
              <a:ea typeface="Century Gothic"/>
              <a:cs typeface="Century Gothic"/>
              <a:sym typeface="Century Gothic"/>
            </a:endParaRPr>
          </a:p>
        </p:txBody>
      </p:sp>
    </p:spTree>
    <p:extLst>
      <p:ext uri="{BB962C8B-B14F-4D97-AF65-F5344CB8AC3E}">
        <p14:creationId xmlns:p14="http://schemas.microsoft.com/office/powerpoint/2010/main" val="2081101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5"/>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6"/>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7"/>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504"/>
        <p:cNvGrpSpPr/>
        <p:nvPr/>
      </p:nvGrpSpPr>
      <p:grpSpPr>
        <a:xfrm>
          <a:off x="0" y="0"/>
          <a:ext cx="0" cy="0"/>
          <a:chOff x="0" y="0"/>
          <a:chExt cx="0" cy="0"/>
        </a:xfrm>
      </p:grpSpPr>
      <p:pic>
        <p:nvPicPr>
          <p:cNvPr id="1505" name="Google Shape;1505;p33" descr="background rectangle"/>
          <p:cNvPicPr preferRelativeResize="0"/>
          <p:nvPr/>
        </p:nvPicPr>
        <p:blipFill rotWithShape="1">
          <a:blip r:embed="rId3">
            <a:alphaModFix/>
          </a:blip>
          <a:srcRect/>
          <a:stretch/>
        </p:blipFill>
        <p:spPr>
          <a:xfrm>
            <a:off x="0" y="294041"/>
            <a:ext cx="4000500" cy="869950"/>
          </a:xfrm>
          <a:prstGeom prst="rect">
            <a:avLst/>
          </a:prstGeom>
          <a:noFill/>
          <a:ln>
            <a:noFill/>
          </a:ln>
        </p:spPr>
      </p:pic>
      <p:sp>
        <p:nvSpPr>
          <p:cNvPr id="1506" name="Google Shape;1506;p33"/>
          <p:cNvSpPr txBox="1">
            <a:spLocks noGrp="1"/>
          </p:cNvSpPr>
          <p:nvPr>
            <p:ph type="title"/>
          </p:nvPr>
        </p:nvSpPr>
        <p:spPr>
          <a:xfrm>
            <a:off x="0" y="294041"/>
            <a:ext cx="3745089" cy="707849"/>
          </a:xfrm>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lt1"/>
              </a:buClr>
              <a:buSzPts val="3600"/>
              <a:buFont typeface="Century Gothic"/>
              <a:buNone/>
            </a:pPr>
            <a:r>
              <a:rPr lang="en-GB" sz="3600" b="1" dirty="0" err="1">
                <a:solidFill>
                  <a:schemeClr val="lt1"/>
                </a:solidFill>
              </a:rPr>
              <a:t>Antworten</a:t>
            </a:r>
            <a:endParaRPr sz="3600" b="1" dirty="0">
              <a:solidFill>
                <a:schemeClr val="lt1"/>
              </a:solidFill>
            </a:endParaRPr>
          </a:p>
        </p:txBody>
      </p:sp>
      <p:sp>
        <p:nvSpPr>
          <p:cNvPr id="1507" name="Google Shape;1507;p33"/>
          <p:cNvSpPr/>
          <p:nvPr/>
        </p:nvSpPr>
        <p:spPr>
          <a:xfrm>
            <a:off x="10570419" y="198021"/>
            <a:ext cx="1382092" cy="400919"/>
          </a:xfrm>
          <a:prstGeom prst="roundRect">
            <a:avLst>
              <a:gd name="adj" fmla="val 16667"/>
            </a:avLst>
          </a:prstGeom>
          <a:solidFill>
            <a:srgbClr val="DAA520"/>
          </a:solidFill>
          <a:ln w="12700" cap="flat" cmpd="sng">
            <a:solidFill>
              <a:srgbClr val="11507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FFFFFF"/>
              </a:buClr>
              <a:buSzPts val="2000"/>
              <a:buFont typeface="Century Gothic"/>
              <a:buNone/>
              <a:tabLst/>
              <a:defRPr/>
            </a:pPr>
            <a:r>
              <a:rPr kumimoji="0" lang="en-GB" sz="2000" b="1" i="0" u="none" strike="noStrike" kern="0" cap="none" spc="0" normalizeH="0" baseline="0" noProof="0">
                <a:ln>
                  <a:noFill/>
                </a:ln>
                <a:solidFill>
                  <a:srgbClr val="FFFFFF"/>
                </a:solidFill>
                <a:effectLst/>
                <a:uLnTx/>
                <a:uFillTx/>
                <a:latin typeface="Century Gothic"/>
                <a:ea typeface="Century Gothic"/>
                <a:cs typeface="Century Gothic"/>
                <a:sym typeface="Century Gothic"/>
              </a:rPr>
              <a:t>sprechen</a:t>
            </a:r>
            <a:endParaRPr kumimoji="0" sz="2000" b="1" i="0" u="none" strike="noStrike" kern="0" cap="none" spc="0" normalizeH="0" baseline="0" noProof="0">
              <a:ln>
                <a:noFill/>
              </a:ln>
              <a:solidFill>
                <a:srgbClr val="FFFFFF"/>
              </a:solidFill>
              <a:effectLst/>
              <a:uLnTx/>
              <a:uFillTx/>
              <a:latin typeface="Century Gothic"/>
              <a:ea typeface="Century Gothic"/>
              <a:cs typeface="Century Gothic"/>
              <a:sym typeface="Century Gothic"/>
            </a:endParaRPr>
          </a:p>
        </p:txBody>
      </p:sp>
      <p:sp>
        <p:nvSpPr>
          <p:cNvPr id="1508" name="Google Shape;1508;p33"/>
          <p:cNvSpPr txBox="1"/>
          <p:nvPr/>
        </p:nvSpPr>
        <p:spPr>
          <a:xfrm>
            <a:off x="44589" y="1163991"/>
            <a:ext cx="1771892" cy="461665"/>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115076"/>
              </a:buClr>
              <a:buSzPts val="2400"/>
              <a:buFont typeface="Century Gothic"/>
              <a:buNone/>
              <a:tabLst/>
              <a:defRPr/>
            </a:pPr>
            <a:r>
              <a:rPr kumimoji="0" lang="en-GB" sz="2400" b="1" i="0" u="none" strike="noStrike" kern="0" cap="none" spc="0" normalizeH="0" baseline="0" noProof="0">
                <a:ln>
                  <a:noFill/>
                </a:ln>
                <a:solidFill>
                  <a:srgbClr val="115076"/>
                </a:solidFill>
                <a:effectLst/>
                <a:uLnTx/>
                <a:uFillTx/>
                <a:latin typeface="Century Gothic"/>
                <a:ea typeface="Century Gothic"/>
                <a:cs typeface="Century Gothic"/>
                <a:sym typeface="Century Gothic"/>
              </a:rPr>
              <a:t>Partner A</a:t>
            </a: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6" name="Google Shape;1516;p33"/>
          <p:cNvSpPr txBox="1"/>
          <p:nvPr/>
        </p:nvSpPr>
        <p:spPr>
          <a:xfrm>
            <a:off x="10375521" y="1163991"/>
            <a:ext cx="1771892" cy="461665"/>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115076"/>
              </a:buClr>
              <a:buSzPts val="2400"/>
              <a:buFont typeface="Century Gothic"/>
              <a:buNone/>
              <a:tabLst/>
              <a:defRPr/>
            </a:pPr>
            <a:r>
              <a:rPr kumimoji="0" lang="en-GB" sz="2400" b="1" i="0" u="none" strike="noStrike" kern="0" cap="none" spc="0" normalizeH="0" baseline="0" noProof="0">
                <a:ln>
                  <a:noFill/>
                </a:ln>
                <a:solidFill>
                  <a:srgbClr val="115076"/>
                </a:solidFill>
                <a:effectLst/>
                <a:uLnTx/>
                <a:uFillTx/>
                <a:latin typeface="Century Gothic"/>
                <a:ea typeface="Century Gothic"/>
                <a:cs typeface="Century Gothic"/>
                <a:sym typeface="Century Gothic"/>
              </a:rPr>
              <a:t>Partner B</a:t>
            </a: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1498;p32">
            <a:extLst>
              <a:ext uri="{FF2B5EF4-FFF2-40B4-BE49-F238E27FC236}">
                <a16:creationId xmlns:a16="http://schemas.microsoft.com/office/drawing/2014/main" id="{C381D15B-753C-4C5E-A374-2F1F8C8F2FB7}"/>
              </a:ext>
            </a:extLst>
          </p:cNvPr>
          <p:cNvSpPr txBox="1"/>
          <p:nvPr/>
        </p:nvSpPr>
        <p:spPr>
          <a:xfrm>
            <a:off x="1343571" y="983928"/>
            <a:ext cx="717005" cy="707846"/>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4000" b="0" i="0" u="none" strike="noStrike" kern="0" cap="none" spc="0" normalizeH="0" baseline="0" noProof="0">
                <a:ln>
                  <a:noFill/>
                </a:ln>
                <a:solidFill>
                  <a:srgbClr val="1F3864"/>
                </a:solidFill>
                <a:effectLst/>
                <a:uLnTx/>
                <a:uFillTx/>
                <a:latin typeface="Century Gothic"/>
                <a:ea typeface="Century Gothic"/>
                <a:cs typeface="Century Gothic"/>
                <a:sym typeface="Century Gothic"/>
              </a:rPr>
              <a:t>✍</a:t>
            </a:r>
            <a:endParaRPr kumimoji="0" sz="40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endParaRPr>
          </a:p>
        </p:txBody>
      </p:sp>
      <p:sp>
        <p:nvSpPr>
          <p:cNvPr id="31" name="Google Shape;1476;p31">
            <a:extLst>
              <a:ext uri="{FF2B5EF4-FFF2-40B4-BE49-F238E27FC236}">
                <a16:creationId xmlns:a16="http://schemas.microsoft.com/office/drawing/2014/main" id="{C64B5747-A863-47F8-8F04-83375E346E87}"/>
              </a:ext>
            </a:extLst>
          </p:cNvPr>
          <p:cNvSpPr/>
          <p:nvPr/>
        </p:nvSpPr>
        <p:spPr>
          <a:xfrm>
            <a:off x="275731" y="1717018"/>
            <a:ext cx="5681726"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Ich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habe</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‘Hallo’ und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Tschüs</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gesagt</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aber</a:t>
            </a: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32" name="Google Shape;1477;p31">
            <a:extLst>
              <a:ext uri="{FF2B5EF4-FFF2-40B4-BE49-F238E27FC236}">
                <a16:creationId xmlns:a16="http://schemas.microsoft.com/office/drawing/2014/main" id="{1D24CD17-9F66-4461-BC94-798B000C7562}"/>
              </a:ext>
            </a:extLst>
          </p:cNvPr>
          <p:cNvSpPr/>
          <p:nvPr/>
        </p:nvSpPr>
        <p:spPr>
          <a:xfrm>
            <a:off x="275730" y="2588745"/>
            <a:ext cx="5681722"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Ich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habe</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das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neue</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Essen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probiert</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während</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a:t>
            </a: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33" name="Google Shape;1478;p31">
            <a:extLst>
              <a:ext uri="{FF2B5EF4-FFF2-40B4-BE49-F238E27FC236}">
                <a16:creationId xmlns:a16="http://schemas.microsoft.com/office/drawing/2014/main" id="{857EA9CA-FAD4-4271-B0E7-C5FD053B382A}"/>
              </a:ext>
            </a:extLst>
          </p:cNvPr>
          <p:cNvSpPr/>
          <p:nvPr/>
        </p:nvSpPr>
        <p:spPr>
          <a:xfrm>
            <a:off x="275727" y="4500947"/>
            <a:ext cx="5681725"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Es war toll,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dass</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a:t>
            </a:r>
            <a:endParaRPr kumimoji="0"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endParaRPr>
          </a:p>
        </p:txBody>
      </p:sp>
      <p:sp>
        <p:nvSpPr>
          <p:cNvPr id="34" name="Google Shape;1479;p31">
            <a:extLst>
              <a:ext uri="{FF2B5EF4-FFF2-40B4-BE49-F238E27FC236}">
                <a16:creationId xmlns:a16="http://schemas.microsoft.com/office/drawing/2014/main" id="{93FB5AAA-A9A9-4CAF-822B-C9B316533D82}"/>
              </a:ext>
            </a:extLst>
          </p:cNvPr>
          <p:cNvSpPr/>
          <p:nvPr/>
        </p:nvSpPr>
        <p:spPr>
          <a:xfrm>
            <a:off x="275729" y="3544846"/>
            <a:ext cx="5681726"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Es war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schwer</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aber</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a:t>
            </a: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35" name="Google Shape;1480;p31">
            <a:extLst>
              <a:ext uri="{FF2B5EF4-FFF2-40B4-BE49-F238E27FC236}">
                <a16:creationId xmlns:a16="http://schemas.microsoft.com/office/drawing/2014/main" id="{D6442632-7FDE-4CF6-93E2-D45FB11EA7ED}"/>
              </a:ext>
            </a:extLst>
          </p:cNvPr>
          <p:cNvSpPr/>
          <p:nvPr/>
        </p:nvSpPr>
        <p:spPr>
          <a:xfrm>
            <a:off x="269215" y="5457048"/>
            <a:ext cx="5681725"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Es hat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eine</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Weile</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gedauert</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bevor…</a:t>
            </a:r>
            <a:endParaRPr kumimoji="0" sz="2000" b="1" i="0" u="none" strike="noStrike" kern="0" cap="none" spc="0" normalizeH="0" baseline="0" noProof="0" dirty="0">
              <a:ln>
                <a:noFill/>
              </a:ln>
              <a:solidFill>
                <a:srgbClr val="FFFFFF"/>
              </a:solidFill>
              <a:effectLst/>
              <a:uLnTx/>
              <a:uFillTx/>
              <a:latin typeface="Century Gothic"/>
              <a:ea typeface="Century Gothic"/>
              <a:cs typeface="Century Gothic"/>
              <a:sym typeface="Century Gothic"/>
            </a:endParaRPr>
          </a:p>
        </p:txBody>
      </p:sp>
      <p:sp>
        <p:nvSpPr>
          <p:cNvPr id="37" name="Google Shape;1528;p33">
            <a:extLst>
              <a:ext uri="{FF2B5EF4-FFF2-40B4-BE49-F238E27FC236}">
                <a16:creationId xmlns:a16="http://schemas.microsoft.com/office/drawing/2014/main" id="{A93C2CE1-E1FA-4F58-978D-88A76B551CE4}"/>
              </a:ext>
            </a:extLst>
          </p:cNvPr>
          <p:cNvSpPr/>
          <p:nvPr/>
        </p:nvSpPr>
        <p:spPr>
          <a:xfrm>
            <a:off x="245015" y="1992263"/>
            <a:ext cx="3631122" cy="40011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ch</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wollte</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mehr</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sagen</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a:t>
            </a:r>
            <a:endParaRPr kumimoji="0" sz="1800" b="0" i="1" u="none" strike="noStrike" kern="0" cap="none" spc="0" normalizeH="0" baseline="0" noProof="0" dirty="0">
              <a:ln>
                <a:noFill/>
              </a:ln>
              <a:solidFill>
                <a:srgbClr val="000000"/>
              </a:solidFill>
              <a:effectLst/>
              <a:uLnTx/>
              <a:uFillTx/>
              <a:latin typeface="Century Gothic"/>
              <a:ea typeface="Century Gothic"/>
              <a:cs typeface="Century Gothic"/>
              <a:sym typeface="Century Gothic"/>
            </a:endParaRPr>
          </a:p>
        </p:txBody>
      </p:sp>
      <p:sp>
        <p:nvSpPr>
          <p:cNvPr id="38" name="Google Shape;1528;p33">
            <a:extLst>
              <a:ext uri="{FF2B5EF4-FFF2-40B4-BE49-F238E27FC236}">
                <a16:creationId xmlns:a16="http://schemas.microsoft.com/office/drawing/2014/main" id="{4CDFB60A-5933-4C0B-9528-A07DA32B4A90}"/>
              </a:ext>
            </a:extLst>
          </p:cNvPr>
          <p:cNvSpPr/>
          <p:nvPr/>
        </p:nvSpPr>
        <p:spPr>
          <a:xfrm>
            <a:off x="245014" y="2851711"/>
            <a:ext cx="6545041" cy="400069"/>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mein</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Bruder</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sein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Lieblingsessen</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essen</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wollte</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a:t>
            </a:r>
            <a:endParaRPr kumimoji="0" sz="1800" b="0" i="1" u="none" strike="noStrike" kern="0" cap="none" spc="0" normalizeH="0" baseline="0" noProof="0" dirty="0">
              <a:ln>
                <a:noFill/>
              </a:ln>
              <a:solidFill>
                <a:srgbClr val="000000"/>
              </a:solidFill>
              <a:effectLst/>
              <a:uLnTx/>
              <a:uFillTx/>
              <a:latin typeface="Century Gothic"/>
              <a:ea typeface="Century Gothic"/>
              <a:cs typeface="Century Gothic"/>
              <a:sym typeface="Century Gothic"/>
            </a:endParaRPr>
          </a:p>
        </p:txBody>
      </p:sp>
      <p:sp>
        <p:nvSpPr>
          <p:cNvPr id="39" name="Google Shape;1528;p33">
            <a:extLst>
              <a:ext uri="{FF2B5EF4-FFF2-40B4-BE49-F238E27FC236}">
                <a16:creationId xmlns:a16="http://schemas.microsoft.com/office/drawing/2014/main" id="{4EF651C1-18F5-4F71-9E99-173AED68B2AD}"/>
              </a:ext>
            </a:extLst>
          </p:cNvPr>
          <p:cNvSpPr/>
          <p:nvPr/>
        </p:nvSpPr>
        <p:spPr>
          <a:xfrm>
            <a:off x="245013" y="3833512"/>
            <a:ext cx="6545041" cy="400069"/>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ich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musste</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meine</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Hausaufgaben</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machen</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a:t>
            </a:r>
            <a:endParaRPr kumimoji="0" sz="1800" b="0" i="1" u="none" strike="noStrike" kern="0" cap="none" spc="0" normalizeH="0" baseline="0" noProof="0" dirty="0">
              <a:ln>
                <a:noFill/>
              </a:ln>
              <a:solidFill>
                <a:srgbClr val="000000"/>
              </a:solidFill>
              <a:effectLst/>
              <a:uLnTx/>
              <a:uFillTx/>
              <a:latin typeface="Century Gothic"/>
              <a:ea typeface="Century Gothic"/>
              <a:cs typeface="Century Gothic"/>
              <a:sym typeface="Century Gothic"/>
            </a:endParaRPr>
          </a:p>
        </p:txBody>
      </p:sp>
      <p:sp>
        <p:nvSpPr>
          <p:cNvPr id="40" name="Google Shape;1528;p33">
            <a:extLst>
              <a:ext uri="{FF2B5EF4-FFF2-40B4-BE49-F238E27FC236}">
                <a16:creationId xmlns:a16="http://schemas.microsoft.com/office/drawing/2014/main" id="{E59BCFBF-47DC-4B9F-A3D9-1AEC46FC1E18}"/>
              </a:ext>
            </a:extLst>
          </p:cNvPr>
          <p:cNvSpPr/>
          <p:nvPr/>
        </p:nvSpPr>
        <p:spPr>
          <a:xfrm>
            <a:off x="245013" y="4801286"/>
            <a:ext cx="5712440" cy="400069"/>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ich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mit</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meiner</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Familie</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reden</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konnte</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endParaRPr kumimoji="0" sz="1800" b="0" i="1" u="none" strike="noStrike" kern="0" cap="none" spc="0" normalizeH="0" baseline="0" noProof="0" dirty="0">
              <a:ln>
                <a:noFill/>
              </a:ln>
              <a:solidFill>
                <a:srgbClr val="000000"/>
              </a:solidFill>
              <a:effectLst/>
              <a:uLnTx/>
              <a:uFillTx/>
              <a:latin typeface="Century Gothic"/>
              <a:ea typeface="Century Gothic"/>
              <a:cs typeface="Century Gothic"/>
              <a:sym typeface="Century Gothic"/>
            </a:endParaRPr>
          </a:p>
        </p:txBody>
      </p:sp>
      <p:sp>
        <p:nvSpPr>
          <p:cNvPr id="41" name="Google Shape;1528;p33">
            <a:extLst>
              <a:ext uri="{FF2B5EF4-FFF2-40B4-BE49-F238E27FC236}">
                <a16:creationId xmlns:a16="http://schemas.microsoft.com/office/drawing/2014/main" id="{B38617AC-1422-4821-AB07-4D551F5F475B}"/>
              </a:ext>
            </a:extLst>
          </p:cNvPr>
          <p:cNvSpPr/>
          <p:nvPr/>
        </p:nvSpPr>
        <p:spPr>
          <a:xfrm>
            <a:off x="245011" y="5747617"/>
            <a:ext cx="5681725" cy="400069"/>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ich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neue</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Freunde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finden</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konnte</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a:t>
            </a:r>
            <a:endParaRPr kumimoji="0" sz="1800" b="0" i="1" u="none" strike="noStrike" kern="0" cap="none" spc="0" normalizeH="0" baseline="0" noProof="0" dirty="0">
              <a:ln>
                <a:noFill/>
              </a:ln>
              <a:solidFill>
                <a:srgbClr val="000000"/>
              </a:solidFill>
              <a:effectLst/>
              <a:uLnTx/>
              <a:uFillTx/>
              <a:latin typeface="Century Gothic"/>
              <a:ea typeface="Century Gothic"/>
              <a:cs typeface="Century Gothic"/>
              <a:sym typeface="Century Gothic"/>
            </a:endParaRPr>
          </a:p>
        </p:txBody>
      </p:sp>
      <p:sp>
        <p:nvSpPr>
          <p:cNvPr id="20" name="Google Shape;1493;p32">
            <a:extLst>
              <a:ext uri="{FF2B5EF4-FFF2-40B4-BE49-F238E27FC236}">
                <a16:creationId xmlns:a16="http://schemas.microsoft.com/office/drawing/2014/main" id="{5C715513-0FF4-41A0-9364-51600B1E5EED}"/>
              </a:ext>
            </a:extLst>
          </p:cNvPr>
          <p:cNvSpPr/>
          <p:nvPr/>
        </p:nvSpPr>
        <p:spPr>
          <a:xfrm>
            <a:off x="6228033" y="1698007"/>
            <a:ext cx="5681720"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Ich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hatte</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keine</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deutschen</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Freunde, bevor…</a:t>
            </a: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21" name="Google Shape;1494;p32">
            <a:extLst>
              <a:ext uri="{FF2B5EF4-FFF2-40B4-BE49-F238E27FC236}">
                <a16:creationId xmlns:a16="http://schemas.microsoft.com/office/drawing/2014/main" id="{A60D51F0-561E-44FE-BF28-3F76AB3E505D}"/>
              </a:ext>
            </a:extLst>
          </p:cNvPr>
          <p:cNvSpPr/>
          <p:nvPr/>
        </p:nvSpPr>
        <p:spPr>
          <a:xfrm>
            <a:off x="6234547" y="2582839"/>
            <a:ext cx="5712431"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Der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Wechsel</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war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schwer</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denn</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a:t>
            </a:r>
            <a:endParaRPr kumimoji="0" sz="2000" b="0" i="0" u="none" strike="noStrike" kern="0" cap="none" spc="0" normalizeH="0" baseline="0" noProof="0" dirty="0">
              <a:ln>
                <a:noFill/>
              </a:ln>
              <a:solidFill>
                <a:srgbClr val="1F3864"/>
              </a:solidFill>
              <a:effectLst/>
              <a:uLnTx/>
              <a:uFillTx/>
              <a:latin typeface="Century Gothic"/>
              <a:ea typeface="Century Gothic"/>
              <a:cs typeface="Century Gothic"/>
              <a:sym typeface="Century Gothic"/>
            </a:endParaRPr>
          </a:p>
        </p:txBody>
      </p:sp>
      <p:sp>
        <p:nvSpPr>
          <p:cNvPr id="22" name="Google Shape;1495;p32">
            <a:extLst>
              <a:ext uri="{FF2B5EF4-FFF2-40B4-BE49-F238E27FC236}">
                <a16:creationId xmlns:a16="http://schemas.microsoft.com/office/drawing/2014/main" id="{17AD180F-E36F-4E64-94F6-54985DB45563}"/>
              </a:ext>
            </a:extLst>
          </p:cNvPr>
          <p:cNvSpPr/>
          <p:nvPr/>
        </p:nvSpPr>
        <p:spPr>
          <a:xfrm>
            <a:off x="6234541" y="4495041"/>
            <a:ext cx="5681728"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Mein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Nachbar</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hat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mich</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eingeladen</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obwohl</a:t>
            </a:r>
            <a:endParaRPr kumimoji="0"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endParaRPr>
          </a:p>
        </p:txBody>
      </p:sp>
      <p:sp>
        <p:nvSpPr>
          <p:cNvPr id="23" name="Google Shape;1496;p32">
            <a:extLst>
              <a:ext uri="{FF2B5EF4-FFF2-40B4-BE49-F238E27FC236}">
                <a16:creationId xmlns:a16="http://schemas.microsoft.com/office/drawing/2014/main" id="{29E0F32E-A5AA-4DA9-BA22-F35EC7D5393A}"/>
              </a:ext>
            </a:extLst>
          </p:cNvPr>
          <p:cNvSpPr/>
          <p:nvPr/>
        </p:nvSpPr>
        <p:spPr>
          <a:xfrm>
            <a:off x="6234544" y="3538940"/>
            <a:ext cx="5681725"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Nach</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drei</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Monaten</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war es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besser</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und…</a:t>
            </a: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24" name="Google Shape;1497;p32">
            <a:extLst>
              <a:ext uri="{FF2B5EF4-FFF2-40B4-BE49-F238E27FC236}">
                <a16:creationId xmlns:a16="http://schemas.microsoft.com/office/drawing/2014/main" id="{FB34436C-1B45-4786-BE4E-B3F2A2409B87}"/>
              </a:ext>
            </a:extLst>
          </p:cNvPr>
          <p:cNvSpPr/>
          <p:nvPr/>
        </p:nvSpPr>
        <p:spPr>
          <a:xfrm>
            <a:off x="6228034" y="5451142"/>
            <a:ext cx="5681720" cy="637400"/>
          </a:xfrm>
          <a:prstGeom prst="rect">
            <a:avLst/>
          </a:prstGeom>
          <a:solidFill>
            <a:srgbClr val="EBEFF7"/>
          </a:solidFill>
          <a:ln w="12700" cap="flat" cmpd="sng">
            <a:solidFill>
              <a:srgbClr val="42719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1F3864"/>
              </a:buClr>
              <a:buSzPts val="2000"/>
              <a:buFont typeface="Century Gothic"/>
              <a:buNone/>
              <a:tabLst/>
              <a:defRPr/>
            </a:pP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Ich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habe</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mich</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besser</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gefühlt</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0"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obwohl</a:t>
            </a:r>
            <a:r>
              <a:rPr kumimoji="0" lang="en-GB" sz="2000" b="1" i="0"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a:t>
            </a:r>
            <a:endParaRPr kumimoji="0" sz="20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endParaRPr>
          </a:p>
        </p:txBody>
      </p:sp>
      <p:sp>
        <p:nvSpPr>
          <p:cNvPr id="25" name="Google Shape;1528;p33">
            <a:extLst>
              <a:ext uri="{FF2B5EF4-FFF2-40B4-BE49-F238E27FC236}">
                <a16:creationId xmlns:a16="http://schemas.microsoft.com/office/drawing/2014/main" id="{7AB5DBF3-0C9F-4A33-B43F-1BF1779C3DBA}"/>
              </a:ext>
            </a:extLst>
          </p:cNvPr>
          <p:cNvSpPr/>
          <p:nvPr/>
        </p:nvSpPr>
        <p:spPr>
          <a:xfrm>
            <a:off x="6214745" y="1992263"/>
            <a:ext cx="5072379" cy="400069"/>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ch</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nach</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Deutschland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fahren</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musste</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a:t>
            </a:r>
            <a:endParaRPr kumimoji="0" sz="1800" b="0" i="1" u="none" strike="noStrike" kern="0" cap="none" spc="0" normalizeH="0" baseline="0" noProof="0" dirty="0">
              <a:ln>
                <a:noFill/>
              </a:ln>
              <a:solidFill>
                <a:srgbClr val="000000"/>
              </a:solidFill>
              <a:effectLst/>
              <a:uLnTx/>
              <a:uFillTx/>
              <a:latin typeface="Century Gothic"/>
              <a:ea typeface="Century Gothic"/>
              <a:cs typeface="Century Gothic"/>
              <a:sym typeface="Century Gothic"/>
            </a:endParaRPr>
          </a:p>
        </p:txBody>
      </p:sp>
      <p:sp>
        <p:nvSpPr>
          <p:cNvPr id="26" name="Google Shape;1528;p33">
            <a:extLst>
              <a:ext uri="{FF2B5EF4-FFF2-40B4-BE49-F238E27FC236}">
                <a16:creationId xmlns:a16="http://schemas.microsoft.com/office/drawing/2014/main" id="{7B466E5F-6998-4E02-BDFB-873D5ED7A2D3}"/>
              </a:ext>
            </a:extLst>
          </p:cNvPr>
          <p:cNvSpPr/>
          <p:nvPr/>
        </p:nvSpPr>
        <p:spPr>
          <a:xfrm>
            <a:off x="6234540" y="2850732"/>
            <a:ext cx="5252609" cy="400069"/>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ich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wollte</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meine</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Kultur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nicht</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vergessen</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a:t>
            </a:r>
            <a:endParaRPr kumimoji="0" sz="1800" b="0" i="1" u="none" strike="noStrike" kern="0" cap="none" spc="0" normalizeH="0" baseline="0" noProof="0" dirty="0">
              <a:ln>
                <a:noFill/>
              </a:ln>
              <a:solidFill>
                <a:srgbClr val="000000"/>
              </a:solidFill>
              <a:effectLst/>
              <a:uLnTx/>
              <a:uFillTx/>
              <a:latin typeface="Century Gothic"/>
              <a:ea typeface="Century Gothic"/>
              <a:cs typeface="Century Gothic"/>
              <a:sym typeface="Century Gothic"/>
            </a:endParaRPr>
          </a:p>
        </p:txBody>
      </p:sp>
      <p:sp>
        <p:nvSpPr>
          <p:cNvPr id="27" name="Google Shape;1528;p33">
            <a:extLst>
              <a:ext uri="{FF2B5EF4-FFF2-40B4-BE49-F238E27FC236}">
                <a16:creationId xmlns:a16="http://schemas.microsoft.com/office/drawing/2014/main" id="{413FC8BF-7AB2-4670-8C2D-1CE3D97370DE}"/>
              </a:ext>
            </a:extLst>
          </p:cNvPr>
          <p:cNvSpPr/>
          <p:nvPr/>
        </p:nvSpPr>
        <p:spPr>
          <a:xfrm>
            <a:off x="6236304" y="3860027"/>
            <a:ext cx="3631122" cy="40011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ich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wollte</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öfter</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ausgehen</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a:t>
            </a:r>
            <a:endParaRPr kumimoji="0" sz="1800" b="0" i="1" u="none" strike="noStrike" kern="0" cap="none" spc="0" normalizeH="0" baseline="0" noProof="0" dirty="0">
              <a:ln>
                <a:noFill/>
              </a:ln>
              <a:solidFill>
                <a:srgbClr val="000000"/>
              </a:solidFill>
              <a:effectLst/>
              <a:uLnTx/>
              <a:uFillTx/>
              <a:latin typeface="Century Gothic"/>
              <a:ea typeface="Century Gothic"/>
              <a:cs typeface="Century Gothic"/>
              <a:sym typeface="Century Gothic"/>
            </a:endParaRPr>
          </a:p>
        </p:txBody>
      </p:sp>
      <p:sp>
        <p:nvSpPr>
          <p:cNvPr id="28" name="Google Shape;1528;p33">
            <a:extLst>
              <a:ext uri="{FF2B5EF4-FFF2-40B4-BE49-F238E27FC236}">
                <a16:creationId xmlns:a16="http://schemas.microsoft.com/office/drawing/2014/main" id="{4AFBA027-371C-4794-955C-A5531F330891}"/>
              </a:ext>
            </a:extLst>
          </p:cNvPr>
          <p:cNvSpPr/>
          <p:nvPr/>
        </p:nvSpPr>
        <p:spPr>
          <a:xfrm>
            <a:off x="6228033" y="4796726"/>
            <a:ext cx="5259116" cy="400069"/>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ich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nicht</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auf die Party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gehen</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wollte</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a:t>
            </a:r>
            <a:endParaRPr kumimoji="0" sz="1800" b="0" i="1" u="none" strike="noStrike" kern="0" cap="none" spc="0" normalizeH="0" baseline="0" noProof="0" dirty="0">
              <a:ln>
                <a:noFill/>
              </a:ln>
              <a:solidFill>
                <a:srgbClr val="000000"/>
              </a:solidFill>
              <a:effectLst/>
              <a:uLnTx/>
              <a:uFillTx/>
              <a:latin typeface="Century Gothic"/>
              <a:ea typeface="Century Gothic"/>
              <a:cs typeface="Century Gothic"/>
              <a:sym typeface="Century Gothic"/>
            </a:endParaRPr>
          </a:p>
        </p:txBody>
      </p:sp>
      <p:sp>
        <p:nvSpPr>
          <p:cNvPr id="29" name="Google Shape;1528;p33">
            <a:extLst>
              <a:ext uri="{FF2B5EF4-FFF2-40B4-BE49-F238E27FC236}">
                <a16:creationId xmlns:a16="http://schemas.microsoft.com/office/drawing/2014/main" id="{EE445221-E461-430E-A6F3-E2365641AFAB}"/>
              </a:ext>
            </a:extLst>
          </p:cNvPr>
          <p:cNvSpPr/>
          <p:nvPr/>
        </p:nvSpPr>
        <p:spPr>
          <a:xfrm>
            <a:off x="6241061" y="5759940"/>
            <a:ext cx="5675207" cy="400069"/>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ich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immer</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noch</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nach</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Hause</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gehen</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 </a:t>
            </a:r>
            <a:r>
              <a:rPr kumimoji="0" lang="en-GB" sz="2000" b="1" i="1" u="none" strike="noStrike" kern="0" cap="none" spc="0" normalizeH="0" baseline="0" noProof="0" dirty="0" err="1">
                <a:ln>
                  <a:noFill/>
                </a:ln>
                <a:solidFill>
                  <a:srgbClr val="1F3864"/>
                </a:solidFill>
                <a:effectLst/>
                <a:uLnTx/>
                <a:uFillTx/>
                <a:latin typeface="Century Gothic"/>
                <a:ea typeface="Century Gothic"/>
                <a:cs typeface="Century Gothic"/>
                <a:sym typeface="Century Gothic"/>
              </a:rPr>
              <a:t>wollte</a:t>
            </a:r>
            <a:r>
              <a:rPr kumimoji="0" lang="en-GB" sz="2000" b="1" i="1" u="none" strike="noStrike" kern="0" cap="none" spc="0" normalizeH="0" baseline="0" noProof="0" dirty="0">
                <a:ln>
                  <a:noFill/>
                </a:ln>
                <a:solidFill>
                  <a:srgbClr val="1F3864"/>
                </a:solidFill>
                <a:effectLst/>
                <a:uLnTx/>
                <a:uFillTx/>
                <a:latin typeface="Century Gothic"/>
                <a:ea typeface="Century Gothic"/>
                <a:cs typeface="Century Gothic"/>
                <a:sym typeface="Century Gothic"/>
              </a:rPr>
              <a:t>.</a:t>
            </a:r>
            <a:endParaRPr kumimoji="0" sz="1800" b="0" i="1" u="none" strike="noStrike" kern="0" cap="none" spc="0" normalizeH="0" baseline="0" noProof="0" dirty="0">
              <a:ln>
                <a:noFill/>
              </a:ln>
              <a:solidFill>
                <a:srgbClr val="000000"/>
              </a:solidFill>
              <a:effectLst/>
              <a:uLnTx/>
              <a:uFillTx/>
              <a:latin typeface="Century Gothic"/>
              <a:ea typeface="Century Gothic"/>
              <a:cs typeface="Century Gothic"/>
              <a:sym typeface="Century Gothic"/>
            </a:endParaRPr>
          </a:p>
        </p:txBody>
      </p:sp>
    </p:spTree>
    <p:extLst>
      <p:ext uri="{BB962C8B-B14F-4D97-AF65-F5344CB8AC3E}">
        <p14:creationId xmlns:p14="http://schemas.microsoft.com/office/powerpoint/2010/main" val="3671711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5"/>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6"/>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7"/>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 name="Google Shape;822;p29"/>
          <p:cNvGraphicFramePr/>
          <p:nvPr/>
        </p:nvGraphicFramePr>
        <p:xfrm>
          <a:off x="1144605" y="1466631"/>
          <a:ext cx="10295772" cy="4734659"/>
        </p:xfrm>
        <a:graphic>
          <a:graphicData uri="http://schemas.openxmlformats.org/drawingml/2006/table">
            <a:tbl>
              <a:tblPr firstRow="1" bandRow="1">
                <a:noFill/>
              </a:tblPr>
              <a:tblGrid>
                <a:gridCol w="2002632">
                  <a:extLst>
                    <a:ext uri="{9D8B030D-6E8A-4147-A177-3AD203B41FA5}">
                      <a16:colId xmlns:a16="http://schemas.microsoft.com/office/drawing/2014/main" val="20003"/>
                    </a:ext>
                  </a:extLst>
                </a:gridCol>
                <a:gridCol w="1875377">
                  <a:extLst>
                    <a:ext uri="{9D8B030D-6E8A-4147-A177-3AD203B41FA5}">
                      <a16:colId xmlns:a16="http://schemas.microsoft.com/office/drawing/2014/main" val="1227205087"/>
                    </a:ext>
                  </a:extLst>
                </a:gridCol>
                <a:gridCol w="6417763">
                  <a:extLst>
                    <a:ext uri="{9D8B030D-6E8A-4147-A177-3AD203B41FA5}">
                      <a16:colId xmlns:a16="http://schemas.microsoft.com/office/drawing/2014/main" val="2609971018"/>
                    </a:ext>
                  </a:extLst>
                </a:gridCol>
              </a:tblGrid>
              <a:tr h="98354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a:solidFill>
                            <a:schemeClr val="accent5">
                              <a:lumMod val="50000"/>
                            </a:schemeClr>
                          </a:solidFill>
                        </a:rPr>
                        <a:t>Verbo en </a:t>
                      </a:r>
                      <a:r>
                        <a:rPr lang="en-GB" sz="2000" b="1">
                          <a:solidFill>
                            <a:schemeClr val="accent5">
                              <a:lumMod val="50000"/>
                            </a:schemeClr>
                          </a:solidFill>
                        </a:rPr>
                        <a:t>-er</a:t>
                      </a:r>
                    </a:p>
                  </a:txBody>
                  <a:tcPr marL="91450" marR="91450" marT="45725" marB="457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schemeClr val="accent5">
                              <a:lumMod val="50000"/>
                            </a:schemeClr>
                          </a:solidFill>
                        </a:rPr>
                        <a:t>Verbo </a:t>
                      </a:r>
                      <a:r>
                        <a:rPr lang="en-GB" sz="2000" dirty="0" err="1">
                          <a:solidFill>
                            <a:schemeClr val="accent5">
                              <a:lumMod val="50000"/>
                            </a:schemeClr>
                          </a:solidFill>
                        </a:rPr>
                        <a:t>en</a:t>
                      </a:r>
                      <a:r>
                        <a:rPr lang="en-GB" sz="2000" dirty="0">
                          <a:solidFill>
                            <a:schemeClr val="accent5">
                              <a:lumMod val="50000"/>
                            </a:schemeClr>
                          </a:solidFill>
                        </a:rPr>
                        <a:t> </a:t>
                      </a:r>
                      <a:r>
                        <a:rPr lang="en-GB" sz="2000" b="1" dirty="0">
                          <a:solidFill>
                            <a:schemeClr val="accent5">
                              <a:lumMod val="50000"/>
                            </a:schemeClr>
                          </a:solidFill>
                        </a:rPr>
                        <a:t>-</a:t>
                      </a:r>
                      <a:r>
                        <a:rPr lang="en-GB" sz="2000" b="1" dirty="0" err="1">
                          <a:solidFill>
                            <a:schemeClr val="accent5">
                              <a:lumMod val="50000"/>
                            </a:schemeClr>
                          </a:solidFill>
                        </a:rPr>
                        <a:t>ir</a:t>
                      </a:r>
                      <a:endParaRPr lang="en-GB" sz="2000" b="1" dirty="0">
                        <a:solidFill>
                          <a:schemeClr val="accent5">
                            <a:lumMod val="50000"/>
                          </a:schemeClr>
                        </a:solidFill>
                      </a:endParaRPr>
                    </a:p>
                  </a:txBody>
                  <a:tcPr marL="91450" marR="91450" marT="45725" marB="457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1">
                          <a:solidFill>
                            <a:schemeClr val="accent5">
                              <a:lumMod val="50000"/>
                            </a:schemeClr>
                          </a:solidFill>
                        </a:rPr>
                        <a:t>Completa la frase</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1">
                        <a:solidFill>
                          <a:schemeClr val="accent5">
                            <a:lumMod val="50000"/>
                          </a:schemeClr>
                        </a:solidFill>
                      </a:endParaRPr>
                    </a:p>
                  </a:txBody>
                  <a:tcPr marL="91450" marR="91450" marT="45725" marB="457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val="10000"/>
                  </a:ext>
                </a:extLst>
              </a:tr>
              <a:tr h="629477">
                <a:tc>
                  <a:txBody>
                    <a:bodyPr/>
                    <a:lstStyle/>
                    <a:p>
                      <a:pPr marL="0" marR="0" lvl="0" indent="0" algn="l" rtl="0">
                        <a:spcBef>
                          <a:spcPts val="0"/>
                        </a:spcBef>
                        <a:spcAft>
                          <a:spcPts val="0"/>
                        </a:spcAft>
                        <a:buNone/>
                      </a:pPr>
                      <a:endParaRPr sz="2000" dirty="0">
                        <a:solidFill>
                          <a:srgbClr val="002060"/>
                        </a:solidFill>
                        <a:latin typeface="Century Gothic" panose="020B0502020202020204" pitchFamily="34" charset="0"/>
                      </a:endParaRPr>
                    </a:p>
                  </a:txBody>
                  <a:tcPr marL="91450" marR="91450" marT="45725" marB="457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prstDash val="solid"/>
                    </a:lnB>
                    <a:lnTlToBr w="12700" cmpd="sng">
                      <a:noFill/>
                      <a:prstDash val="solid"/>
                    </a:lnTlToBr>
                    <a:lnBlToTr w="12700" cmpd="sng">
                      <a:noFill/>
                      <a:prstDash val="solid"/>
                    </a:lnBlToTr>
                  </a:tcPr>
                </a:tc>
                <a:tc>
                  <a:txBody>
                    <a:bodyPr/>
                    <a:lstStyle/>
                    <a:p>
                      <a:pPr marL="0" marR="0" lvl="0" indent="0" algn="l" rtl="0">
                        <a:spcBef>
                          <a:spcPts val="0"/>
                        </a:spcBef>
                        <a:spcAft>
                          <a:spcPts val="0"/>
                        </a:spcAft>
                        <a:buNone/>
                      </a:pPr>
                      <a:endParaRPr lang="en-GB" sz="2000">
                        <a:solidFill>
                          <a:srgbClr val="002060"/>
                        </a:solidFill>
                        <a:latin typeface="Century Gothic" panose="020B0502020202020204" pitchFamily="34" charset="0"/>
                      </a:endParaRPr>
                    </a:p>
                  </a:txBody>
                  <a:tcPr marL="91450" marR="91450" marT="45725" marB="457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prstDash val="solid"/>
                    </a:lnB>
                    <a:lnTlToBr w="12700" cmpd="sng">
                      <a:noFill/>
                      <a:prstDash val="solid"/>
                    </a:lnTlToBr>
                    <a:lnBlToTr w="12700" cmpd="sng">
                      <a:noFill/>
                      <a:prstDash val="solid"/>
                    </a:lnBlToTr>
                  </a:tcPr>
                </a:tc>
                <a:tc>
                  <a:txBody>
                    <a:bodyPr/>
                    <a:lstStyle/>
                    <a:p>
                      <a:endParaRPr lang="en-GB"/>
                    </a:p>
                  </a:txBody>
                  <a:tcPr marL="91450" marR="91450" marT="45725" marB="457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598686">
                <a:tc>
                  <a:txBody>
                    <a:bodyPr/>
                    <a:lstStyle/>
                    <a:p>
                      <a:pPr marL="0" marR="0" lvl="0" indent="0" algn="l" rtl="0">
                        <a:spcBef>
                          <a:spcPts val="0"/>
                        </a:spcBef>
                        <a:spcAft>
                          <a:spcPts val="0"/>
                        </a:spcAft>
                        <a:buNone/>
                      </a:pPr>
                      <a:endParaRPr sz="2000" dirty="0">
                        <a:solidFill>
                          <a:srgbClr val="002060"/>
                        </a:solidFill>
                        <a:latin typeface="Century Gothic" panose="020B0502020202020204" pitchFamily="34" charset="0"/>
                      </a:endParaRPr>
                    </a:p>
                  </a:txBody>
                  <a:tcPr marL="91450" marR="91450" marT="45725" marB="457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marR="0" lvl="0" indent="0" algn="l" rtl="0">
                        <a:spcBef>
                          <a:spcPts val="0"/>
                        </a:spcBef>
                        <a:spcAft>
                          <a:spcPts val="0"/>
                        </a:spcAft>
                        <a:buNone/>
                      </a:pPr>
                      <a:endParaRPr sz="2000">
                        <a:solidFill>
                          <a:srgbClr val="002060"/>
                        </a:solidFill>
                        <a:latin typeface="Century Gothic" panose="020B0502020202020204" pitchFamily="34" charset="0"/>
                      </a:endParaRPr>
                    </a:p>
                  </a:txBody>
                  <a:tcPr marL="91450" marR="91450" marT="45725" marB="457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tcPr>
                </a:tc>
                <a:tc>
                  <a:txBody>
                    <a:bodyPr/>
                    <a:lstStyle/>
                    <a:p>
                      <a:endParaRPr lang="en-GB"/>
                    </a:p>
                  </a:txBody>
                  <a:tcPr marL="91450" marR="91450" marT="45725" marB="457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662788">
                <a:tc>
                  <a:txBody>
                    <a:bodyPr/>
                    <a:lstStyle/>
                    <a:p>
                      <a:pPr marL="0" marR="0" lvl="0" indent="0" algn="l" rtl="0">
                        <a:spcBef>
                          <a:spcPts val="0"/>
                        </a:spcBef>
                        <a:spcAft>
                          <a:spcPts val="0"/>
                        </a:spcAft>
                        <a:buNone/>
                      </a:pPr>
                      <a:endParaRPr sz="2000">
                        <a:solidFill>
                          <a:srgbClr val="002060"/>
                        </a:solidFill>
                        <a:latin typeface="Century Gothic" panose="020B0502020202020204" pitchFamily="34" charset="0"/>
                      </a:endParaRPr>
                    </a:p>
                  </a:txBody>
                  <a:tcPr marL="91450" marR="91450" marT="45725" marB="457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marR="0" lvl="0" indent="0" algn="l" rtl="0">
                        <a:spcBef>
                          <a:spcPts val="0"/>
                        </a:spcBef>
                        <a:spcAft>
                          <a:spcPts val="0"/>
                        </a:spcAft>
                        <a:buNone/>
                      </a:pPr>
                      <a:endParaRPr sz="2000">
                        <a:solidFill>
                          <a:srgbClr val="002060"/>
                        </a:solidFill>
                        <a:latin typeface="Century Gothic" panose="020B0502020202020204" pitchFamily="34" charset="0"/>
                      </a:endParaRPr>
                    </a:p>
                  </a:txBody>
                  <a:tcPr marL="91450" marR="91450" marT="45725" marB="457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tcPr>
                </a:tc>
                <a:tc>
                  <a:txBody>
                    <a:bodyPr/>
                    <a:lstStyle/>
                    <a:p>
                      <a:endParaRPr lang="en-GB"/>
                    </a:p>
                  </a:txBody>
                  <a:tcPr marL="91450" marR="91450" marT="45725" marB="457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662788">
                <a:tc>
                  <a:txBody>
                    <a:bodyPr/>
                    <a:lstStyle/>
                    <a:p>
                      <a:pPr marL="0" marR="0" lvl="0" indent="0" algn="l" rtl="0">
                        <a:spcBef>
                          <a:spcPts val="0"/>
                        </a:spcBef>
                        <a:spcAft>
                          <a:spcPts val="0"/>
                        </a:spcAft>
                        <a:buNone/>
                      </a:pPr>
                      <a:endParaRPr sz="2000">
                        <a:solidFill>
                          <a:srgbClr val="002060"/>
                        </a:solidFill>
                        <a:latin typeface="Century Gothic" panose="020B0502020202020204" pitchFamily="34" charset="0"/>
                      </a:endParaRPr>
                    </a:p>
                  </a:txBody>
                  <a:tcPr marL="91450" marR="91450" marT="45725" marB="457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marR="0" lvl="0" indent="0" algn="l" rtl="0">
                        <a:spcBef>
                          <a:spcPts val="0"/>
                        </a:spcBef>
                        <a:spcAft>
                          <a:spcPts val="0"/>
                        </a:spcAft>
                        <a:buNone/>
                      </a:pPr>
                      <a:endParaRPr sz="2000">
                        <a:solidFill>
                          <a:srgbClr val="002060"/>
                        </a:solidFill>
                        <a:latin typeface="Century Gothic" panose="020B0502020202020204" pitchFamily="34" charset="0"/>
                      </a:endParaRPr>
                    </a:p>
                  </a:txBody>
                  <a:tcPr marL="91450" marR="91450" marT="45725" marB="457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tcPr>
                </a:tc>
                <a:tc>
                  <a:txBody>
                    <a:bodyPr/>
                    <a:lstStyle/>
                    <a:p>
                      <a:endParaRPr lang="en-GB"/>
                    </a:p>
                  </a:txBody>
                  <a:tcPr marL="91450" marR="91450" marT="45725" marB="457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598686">
                <a:tc>
                  <a:txBody>
                    <a:bodyPr/>
                    <a:lstStyle/>
                    <a:p>
                      <a:pPr marL="0" marR="0" lvl="0" indent="0" algn="l" rtl="0">
                        <a:spcBef>
                          <a:spcPts val="0"/>
                        </a:spcBef>
                        <a:spcAft>
                          <a:spcPts val="0"/>
                        </a:spcAft>
                        <a:buNone/>
                      </a:pPr>
                      <a:endParaRPr sz="2000">
                        <a:solidFill>
                          <a:srgbClr val="002060"/>
                        </a:solidFill>
                        <a:latin typeface="Century Gothic" panose="020B0502020202020204" pitchFamily="34" charset="0"/>
                      </a:endParaRPr>
                    </a:p>
                  </a:txBody>
                  <a:tcPr marL="91450" marR="91450" marT="45725" marB="457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marR="0" lvl="0" indent="0" algn="l" rtl="0">
                        <a:spcBef>
                          <a:spcPts val="0"/>
                        </a:spcBef>
                        <a:spcAft>
                          <a:spcPts val="0"/>
                        </a:spcAft>
                        <a:buNone/>
                      </a:pPr>
                      <a:endParaRPr sz="2000">
                        <a:solidFill>
                          <a:srgbClr val="002060"/>
                        </a:solidFill>
                        <a:latin typeface="Century Gothic" panose="020B0502020202020204" pitchFamily="34" charset="0"/>
                      </a:endParaRPr>
                    </a:p>
                  </a:txBody>
                  <a:tcPr marL="91450" marR="91450" marT="45725" marB="457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tcPr>
                </a:tc>
                <a:tc>
                  <a:txBody>
                    <a:bodyPr/>
                    <a:lstStyle/>
                    <a:p>
                      <a:endParaRPr lang="en-GB"/>
                    </a:p>
                  </a:txBody>
                  <a:tcPr marL="91450" marR="91450" marT="45725" marB="457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598686">
                <a:tc>
                  <a:txBody>
                    <a:bodyPr/>
                    <a:lstStyle/>
                    <a:p>
                      <a:pPr marL="0" marR="0" lvl="0" indent="0" algn="l" rtl="0">
                        <a:spcBef>
                          <a:spcPts val="0"/>
                        </a:spcBef>
                        <a:spcAft>
                          <a:spcPts val="0"/>
                        </a:spcAft>
                        <a:buNone/>
                      </a:pPr>
                      <a:endParaRPr sz="2000" dirty="0">
                        <a:solidFill>
                          <a:srgbClr val="002060"/>
                        </a:solidFill>
                        <a:latin typeface="Century Gothic" panose="020B0502020202020204" pitchFamily="34" charset="0"/>
                      </a:endParaRPr>
                    </a:p>
                  </a:txBody>
                  <a:tcPr marL="91450" marR="91450" marT="45725" marB="457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rtl="0">
                        <a:spcBef>
                          <a:spcPts val="0"/>
                        </a:spcBef>
                        <a:spcAft>
                          <a:spcPts val="0"/>
                        </a:spcAft>
                        <a:buNone/>
                      </a:pPr>
                      <a:endParaRPr sz="2000" dirty="0">
                        <a:solidFill>
                          <a:srgbClr val="002060"/>
                        </a:solidFill>
                        <a:latin typeface="Century Gothic" panose="020B0502020202020204" pitchFamily="34" charset="0"/>
                      </a:endParaRPr>
                    </a:p>
                  </a:txBody>
                  <a:tcPr marL="91450" marR="91450" marT="45725" marB="457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GB"/>
                    </a:p>
                  </a:txBody>
                  <a:tcPr marL="91450" marR="91450" marT="45725" marB="457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224718" y="134224"/>
            <a:ext cx="9810822" cy="1325563"/>
          </a:xfrm>
        </p:spPr>
        <p:txBody>
          <a:bodyPr>
            <a:noAutofit/>
          </a:bodyPr>
          <a:lstStyle/>
          <a:p>
            <a:pPr>
              <a:lnSpc>
                <a:spcPct val="100000"/>
              </a:lnSpc>
            </a:pPr>
            <a:r>
              <a:rPr lang="en-GB" sz="2400"/>
              <a:t>Escucha las frases. Escribe el verbo en la forma del infinitivo.</a:t>
            </a:r>
            <a:br>
              <a:rPr lang="en-GB" sz="2400"/>
            </a:br>
            <a:r>
              <a:rPr lang="en-GB" sz="2400"/>
              <a:t>¿Es un verbo en </a:t>
            </a:r>
            <a:r>
              <a:rPr lang="en-GB" sz="2400" b="1"/>
              <a:t>–er </a:t>
            </a:r>
            <a:r>
              <a:rPr lang="en-GB" sz="2400"/>
              <a:t>o </a:t>
            </a:r>
            <a:r>
              <a:rPr lang="en-GB" sz="2400" b="1"/>
              <a:t>–ir</a:t>
            </a:r>
            <a:r>
              <a:rPr lang="en-GB" sz="2400"/>
              <a:t>? </a:t>
            </a:r>
            <a:br>
              <a:rPr lang="en-GB" sz="2400"/>
            </a:br>
            <a:r>
              <a:rPr lang="en-GB" sz="2400"/>
              <a:t>Decide también cómo traducir el verbo.</a:t>
            </a:r>
          </a:p>
        </p:txBody>
      </p:sp>
      <p:sp>
        <p:nvSpPr>
          <p:cNvPr id="9" name="Action Button: Custom 16">
            <a:hlinkClick r:id="" action="ppaction://noaction" highlightClick="1">
              <a:snd r:embed="rId3" name="1 Vivimos momentos.wav"/>
            </a:hlinkClick>
            <a:extLst>
              <a:ext uri="{FF2B5EF4-FFF2-40B4-BE49-F238E27FC236}">
                <a16:creationId xmlns:a16="http://schemas.microsoft.com/office/drawing/2014/main" id="{B6D5F6BC-90AA-0142-8E5F-EA8B236F2868}"/>
              </a:ext>
            </a:extLst>
          </p:cNvPr>
          <p:cNvSpPr/>
          <p:nvPr/>
        </p:nvSpPr>
        <p:spPr>
          <a:xfrm>
            <a:off x="316035" y="2570541"/>
            <a:ext cx="418905" cy="458790"/>
          </a:xfrm>
          <a:prstGeom prst="actionButtonBlank">
            <a:avLst/>
          </a:prstGeom>
          <a:solidFill>
            <a:srgbClr val="F66400"/>
          </a:solidFill>
          <a:ln>
            <a:solidFill>
              <a:srgbClr val="00206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842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1</a:t>
            </a:r>
          </a:p>
        </p:txBody>
      </p:sp>
      <p:sp>
        <p:nvSpPr>
          <p:cNvPr id="10" name="Action Button: Custom 16">
            <a:hlinkClick r:id="" action="ppaction://noaction" highlightClick="1">
              <a:snd r:embed="rId4" name="2 Elegimos huir.wav"/>
            </a:hlinkClick>
            <a:extLst>
              <a:ext uri="{FF2B5EF4-FFF2-40B4-BE49-F238E27FC236}">
                <a16:creationId xmlns:a16="http://schemas.microsoft.com/office/drawing/2014/main" id="{B6D5F6BC-90AA-0142-8E5F-EA8B236F2868}"/>
              </a:ext>
            </a:extLst>
          </p:cNvPr>
          <p:cNvSpPr/>
          <p:nvPr/>
        </p:nvSpPr>
        <p:spPr>
          <a:xfrm>
            <a:off x="306460" y="3225061"/>
            <a:ext cx="418905" cy="458790"/>
          </a:xfrm>
          <a:prstGeom prst="actionButtonBlank">
            <a:avLst/>
          </a:prstGeom>
          <a:solidFill>
            <a:srgbClr val="F66400"/>
          </a:solidFill>
          <a:ln>
            <a:solidFill>
              <a:srgbClr val="00206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842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2</a:t>
            </a:r>
            <a:endParaRPr kumimoji="0" lang="en-GB" sz="24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1" name="Action Button: Custom 16">
            <a:hlinkClick r:id="" action="ppaction://noaction" highlightClick="1">
              <a:snd r:embed="rId5" name="3 Vendimos.wav"/>
            </a:hlinkClick>
            <a:extLst>
              <a:ext uri="{FF2B5EF4-FFF2-40B4-BE49-F238E27FC236}">
                <a16:creationId xmlns:a16="http://schemas.microsoft.com/office/drawing/2014/main" id="{B6D5F6BC-90AA-0142-8E5F-EA8B236F2868}"/>
              </a:ext>
            </a:extLst>
          </p:cNvPr>
          <p:cNvSpPr/>
          <p:nvPr/>
        </p:nvSpPr>
        <p:spPr>
          <a:xfrm>
            <a:off x="306461" y="3842360"/>
            <a:ext cx="418905" cy="458790"/>
          </a:xfrm>
          <a:prstGeom prst="actionButtonBlank">
            <a:avLst/>
          </a:prstGeom>
          <a:solidFill>
            <a:srgbClr val="F66400"/>
          </a:solidFill>
          <a:ln>
            <a:solidFill>
              <a:srgbClr val="00206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842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3</a:t>
            </a:r>
            <a:endParaRPr kumimoji="0" lang="en-GB" sz="24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2" name="Action Button: Custom 16">
            <a:hlinkClick r:id="" action="ppaction://noaction" highlightClick="1">
              <a:snd r:embed="rId6" name="4 Reconocimos a.wav"/>
            </a:hlinkClick>
            <a:extLst>
              <a:ext uri="{FF2B5EF4-FFF2-40B4-BE49-F238E27FC236}">
                <a16:creationId xmlns:a16="http://schemas.microsoft.com/office/drawing/2014/main" id="{B6D5F6BC-90AA-0142-8E5F-EA8B236F2868}"/>
              </a:ext>
            </a:extLst>
          </p:cNvPr>
          <p:cNvSpPr/>
          <p:nvPr/>
        </p:nvSpPr>
        <p:spPr>
          <a:xfrm>
            <a:off x="316035" y="4487526"/>
            <a:ext cx="418905" cy="458790"/>
          </a:xfrm>
          <a:prstGeom prst="actionButtonBlank">
            <a:avLst/>
          </a:prstGeom>
          <a:solidFill>
            <a:srgbClr val="F66400"/>
          </a:solidFill>
          <a:ln>
            <a:solidFill>
              <a:srgbClr val="00206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842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4</a:t>
            </a:r>
            <a:endParaRPr kumimoji="0" lang="en-GB" sz="24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3" name="Action Button: Custom 16">
            <a:hlinkClick r:id="" action="ppaction://noaction" highlightClick="1">
              <a:snd r:embed="rId7" name="5 Vimos cambios.wav"/>
            </a:hlinkClick>
            <a:extLst>
              <a:ext uri="{FF2B5EF4-FFF2-40B4-BE49-F238E27FC236}">
                <a16:creationId xmlns:a16="http://schemas.microsoft.com/office/drawing/2014/main" id="{B6D5F6BC-90AA-0142-8E5F-EA8B236F2868}"/>
              </a:ext>
            </a:extLst>
          </p:cNvPr>
          <p:cNvSpPr/>
          <p:nvPr/>
        </p:nvSpPr>
        <p:spPr>
          <a:xfrm>
            <a:off x="306459" y="5104824"/>
            <a:ext cx="418905" cy="458790"/>
          </a:xfrm>
          <a:prstGeom prst="actionButtonBlank">
            <a:avLst/>
          </a:prstGeom>
          <a:solidFill>
            <a:srgbClr val="F66400"/>
          </a:solidFill>
          <a:ln>
            <a:solidFill>
              <a:srgbClr val="00206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842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5</a:t>
            </a:r>
            <a:endParaRPr kumimoji="0" lang="en-GB" sz="24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4" name="Action Button: Custom 16">
            <a:hlinkClick r:id="" action="ppaction://noaction" highlightClick="1">
              <a:snd r:embed="rId8" name="6 Cumplimos nuestro.wav"/>
            </a:hlinkClick>
            <a:extLst>
              <a:ext uri="{FF2B5EF4-FFF2-40B4-BE49-F238E27FC236}">
                <a16:creationId xmlns:a16="http://schemas.microsoft.com/office/drawing/2014/main" id="{B6D5F6BC-90AA-0142-8E5F-EA8B236F2868}"/>
              </a:ext>
            </a:extLst>
          </p:cNvPr>
          <p:cNvSpPr/>
          <p:nvPr/>
        </p:nvSpPr>
        <p:spPr>
          <a:xfrm>
            <a:off x="306463" y="5722123"/>
            <a:ext cx="418905" cy="458790"/>
          </a:xfrm>
          <a:prstGeom prst="actionButtonBlank">
            <a:avLst/>
          </a:prstGeom>
          <a:solidFill>
            <a:srgbClr val="F66400"/>
          </a:solidFill>
          <a:ln>
            <a:solidFill>
              <a:srgbClr val="00206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842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6</a:t>
            </a:r>
            <a:endParaRPr kumimoji="0" lang="en-GB" sz="24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5" name="Rounded Rectangle 11">
            <a:extLst>
              <a:ext uri="{FF2B5EF4-FFF2-40B4-BE49-F238E27FC236}">
                <a16:creationId xmlns:a16="http://schemas.microsoft.com/office/drawing/2014/main" id="{A316DD52-7894-4A75-969C-CA0645DA2978}"/>
              </a:ext>
            </a:extLst>
          </p:cNvPr>
          <p:cNvSpPr/>
          <p:nvPr/>
        </p:nvSpPr>
        <p:spPr>
          <a:xfrm>
            <a:off x="10375900" y="258166"/>
            <a:ext cx="1552243" cy="400919"/>
          </a:xfrm>
          <a:prstGeom prst="roundRect">
            <a:avLst/>
          </a:prstGeom>
          <a:solidFill>
            <a:srgbClr val="F66400"/>
          </a:solidFill>
          <a:ln>
            <a:solidFill>
              <a:srgbClr val="11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escuchar</a:t>
            </a:r>
            <a:endPar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pic>
        <p:nvPicPr>
          <p:cNvPr id="18" name="Picture 2" descr="Powerpoint Check Mark Symbol"/>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194438" y="3842290"/>
            <a:ext cx="449644" cy="468379"/>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p:cNvSpPr txBox="1"/>
          <p:nvPr/>
        </p:nvSpPr>
        <p:spPr>
          <a:xfrm>
            <a:off x="1609473" y="3900561"/>
            <a:ext cx="145661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(vend</a:t>
            </a: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er</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p:txBody>
      </p:sp>
      <p:pic>
        <p:nvPicPr>
          <p:cNvPr id="20" name="Picture 2" descr="Powerpoint Check Mark Symbol">
            <a:extLst>
              <a:ext uri="{FF2B5EF4-FFF2-40B4-BE49-F238E27FC236}">
                <a16:creationId xmlns:a16="http://schemas.microsoft.com/office/drawing/2014/main" id="{D87C0C29-E889-4F4E-99C8-2838F92188A8}"/>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228946" y="2507275"/>
            <a:ext cx="449644" cy="468379"/>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18">
            <a:extLst>
              <a:ext uri="{FF2B5EF4-FFF2-40B4-BE49-F238E27FC236}">
                <a16:creationId xmlns:a16="http://schemas.microsoft.com/office/drawing/2014/main" id="{BDA7A144-F272-A94B-BABA-58662519AF5C}"/>
              </a:ext>
            </a:extLst>
          </p:cNvPr>
          <p:cNvSpPr txBox="1"/>
          <p:nvPr/>
        </p:nvSpPr>
        <p:spPr>
          <a:xfrm>
            <a:off x="3712580" y="2531237"/>
            <a:ext cx="145661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viv</a:t>
            </a:r>
            <a:r>
              <a:rPr kumimoji="0" lang="en-GB" sz="20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ir</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p:txBody>
      </p:sp>
      <p:pic>
        <p:nvPicPr>
          <p:cNvPr id="22" name="Picture 2" descr="Powerpoint Check Mark Symbol">
            <a:extLst>
              <a:ext uri="{FF2B5EF4-FFF2-40B4-BE49-F238E27FC236}">
                <a16:creationId xmlns:a16="http://schemas.microsoft.com/office/drawing/2014/main" id="{7856DD23-009B-AC44-9A42-65EBA99A5FD8}"/>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228665" y="3130119"/>
            <a:ext cx="449644" cy="468379"/>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18">
            <a:extLst>
              <a:ext uri="{FF2B5EF4-FFF2-40B4-BE49-F238E27FC236}">
                <a16:creationId xmlns:a16="http://schemas.microsoft.com/office/drawing/2014/main" id="{552E5A04-AB4A-D34A-BA0E-24C4396BAF0F}"/>
              </a:ext>
            </a:extLst>
          </p:cNvPr>
          <p:cNvSpPr txBox="1"/>
          <p:nvPr/>
        </p:nvSpPr>
        <p:spPr>
          <a:xfrm>
            <a:off x="3678590" y="3154051"/>
            <a:ext cx="145661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eleg</a:t>
            </a:r>
            <a:r>
              <a:rPr kumimoji="0" lang="en-GB" sz="20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ir</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p:txBody>
      </p:sp>
      <p:pic>
        <p:nvPicPr>
          <p:cNvPr id="26" name="Picture 2" descr="Powerpoint Check Mark Symbol">
            <a:extLst>
              <a:ext uri="{FF2B5EF4-FFF2-40B4-BE49-F238E27FC236}">
                <a16:creationId xmlns:a16="http://schemas.microsoft.com/office/drawing/2014/main" id="{49CEAF44-744A-774F-B14D-351CB84E50E7}"/>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189216" y="4516130"/>
            <a:ext cx="449644" cy="468379"/>
          </a:xfrm>
          <a:prstGeom prst="rect">
            <a:avLst/>
          </a:prstGeom>
          <a:noFill/>
          <a:extLst>
            <a:ext uri="{909E8E84-426E-40DD-AFC4-6F175D3DCCD1}">
              <a14:hiddenFill xmlns:a14="http://schemas.microsoft.com/office/drawing/2010/main">
                <a:solidFill>
                  <a:srgbClr val="FFFFFF"/>
                </a:solidFill>
              </a14:hiddenFill>
            </a:ext>
          </a:extLst>
        </p:spPr>
      </p:pic>
      <p:sp>
        <p:nvSpPr>
          <p:cNvPr id="27" name="TextBox 18">
            <a:extLst>
              <a:ext uri="{FF2B5EF4-FFF2-40B4-BE49-F238E27FC236}">
                <a16:creationId xmlns:a16="http://schemas.microsoft.com/office/drawing/2014/main" id="{C216CD14-B403-7B47-AE8E-BD6E80217D49}"/>
              </a:ext>
            </a:extLst>
          </p:cNvPr>
          <p:cNvSpPr txBox="1"/>
          <p:nvPr/>
        </p:nvSpPr>
        <p:spPr>
          <a:xfrm>
            <a:off x="1545630" y="4546792"/>
            <a:ext cx="1767072"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reconoc</a:t>
            </a:r>
            <a:r>
              <a:rPr kumimoji="0" lang="en-GB" sz="20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er</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p:txBody>
      </p:sp>
      <p:pic>
        <p:nvPicPr>
          <p:cNvPr id="28" name="Picture 2" descr="Powerpoint Check Mark Symbol">
            <a:extLst>
              <a:ext uri="{FF2B5EF4-FFF2-40B4-BE49-F238E27FC236}">
                <a16:creationId xmlns:a16="http://schemas.microsoft.com/office/drawing/2014/main" id="{963320DC-2FE4-6349-A8C5-25412BDE6D37}"/>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209664" y="5095235"/>
            <a:ext cx="449644" cy="468379"/>
          </a:xfrm>
          <a:prstGeom prst="rect">
            <a:avLst/>
          </a:prstGeom>
          <a:noFill/>
          <a:extLst>
            <a:ext uri="{909E8E84-426E-40DD-AFC4-6F175D3DCCD1}">
              <a14:hiddenFill xmlns:a14="http://schemas.microsoft.com/office/drawing/2010/main">
                <a:solidFill>
                  <a:srgbClr val="FFFFFF"/>
                </a:solidFill>
              </a14:hiddenFill>
            </a:ext>
          </a:extLst>
        </p:spPr>
      </p:pic>
      <p:sp>
        <p:nvSpPr>
          <p:cNvPr id="29" name="TextBox 18">
            <a:extLst>
              <a:ext uri="{FF2B5EF4-FFF2-40B4-BE49-F238E27FC236}">
                <a16:creationId xmlns:a16="http://schemas.microsoft.com/office/drawing/2014/main" id="{EC431547-4746-CD43-9453-3296878B5159}"/>
              </a:ext>
            </a:extLst>
          </p:cNvPr>
          <p:cNvSpPr txBox="1"/>
          <p:nvPr/>
        </p:nvSpPr>
        <p:spPr>
          <a:xfrm>
            <a:off x="1525081" y="5163504"/>
            <a:ext cx="145661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v</a:t>
            </a:r>
            <a:r>
              <a:rPr kumimoji="0" lang="en-GB" sz="20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er</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p:txBody>
      </p:sp>
      <p:pic>
        <p:nvPicPr>
          <p:cNvPr id="30" name="Picture 2" descr="Powerpoint Check Mark Symbol">
            <a:extLst>
              <a:ext uri="{FF2B5EF4-FFF2-40B4-BE49-F238E27FC236}">
                <a16:creationId xmlns:a16="http://schemas.microsoft.com/office/drawing/2014/main" id="{29A5C592-0F66-9447-9D6D-E992BEB7BCF3}"/>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353421" y="5610536"/>
            <a:ext cx="449644" cy="468379"/>
          </a:xfrm>
          <a:prstGeom prst="rect">
            <a:avLst/>
          </a:prstGeom>
          <a:noFill/>
          <a:extLst>
            <a:ext uri="{909E8E84-426E-40DD-AFC4-6F175D3DCCD1}">
              <a14:hiddenFill xmlns:a14="http://schemas.microsoft.com/office/drawing/2010/main">
                <a:solidFill>
                  <a:srgbClr val="FFFFFF"/>
                </a:solidFill>
              </a14:hiddenFill>
            </a:ext>
          </a:extLst>
        </p:spPr>
      </p:pic>
      <p:sp>
        <p:nvSpPr>
          <p:cNvPr id="31" name="TextBox 18">
            <a:extLst>
              <a:ext uri="{FF2B5EF4-FFF2-40B4-BE49-F238E27FC236}">
                <a16:creationId xmlns:a16="http://schemas.microsoft.com/office/drawing/2014/main" id="{05EAC404-276E-8D45-ABF8-622476441FCC}"/>
              </a:ext>
            </a:extLst>
          </p:cNvPr>
          <p:cNvSpPr txBox="1"/>
          <p:nvPr/>
        </p:nvSpPr>
        <p:spPr>
          <a:xfrm>
            <a:off x="3683796" y="5695338"/>
            <a:ext cx="145661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cumpl</a:t>
            </a:r>
            <a:r>
              <a:rPr kumimoji="0" lang="en-GB" sz="20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ir</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p:txBody>
      </p:sp>
      <p:pic>
        <p:nvPicPr>
          <p:cNvPr id="36" name="Imagen 35" descr="Una caricatura de una persona&#10;&#10;Descripción generada automáticamente con confianza media">
            <a:extLst>
              <a:ext uri="{FF2B5EF4-FFF2-40B4-BE49-F238E27FC236}">
                <a16:creationId xmlns:a16="http://schemas.microsoft.com/office/drawing/2014/main" id="{BCB36701-902C-B346-AB45-7298B714C017}"/>
              </a:ext>
            </a:extLst>
          </p:cNvPr>
          <p:cNvPicPr>
            <a:picLocks noChangeAspect="1"/>
          </p:cNvPicPr>
          <p:nvPr/>
        </p:nvPicPr>
        <p:blipFill rotWithShape="1">
          <a:blip r:embed="rId10"/>
          <a:srcRect l="48118" r="28231"/>
          <a:stretch/>
        </p:blipFill>
        <p:spPr>
          <a:xfrm>
            <a:off x="11362533" y="1466631"/>
            <a:ext cx="783538" cy="1863543"/>
          </a:xfrm>
          <a:prstGeom prst="rect">
            <a:avLst/>
          </a:prstGeom>
        </p:spPr>
      </p:pic>
      <p:pic>
        <p:nvPicPr>
          <p:cNvPr id="37" name="Imagen 36" descr="Una caricatura de una persona&#10;&#10;Descripción generada automáticamente con confianza media">
            <a:extLst>
              <a:ext uri="{FF2B5EF4-FFF2-40B4-BE49-F238E27FC236}">
                <a16:creationId xmlns:a16="http://schemas.microsoft.com/office/drawing/2014/main" id="{A0311549-79BB-5F44-89C7-CAF39AC36D03}"/>
              </a:ext>
            </a:extLst>
          </p:cNvPr>
          <p:cNvPicPr>
            <a:picLocks noChangeAspect="1"/>
          </p:cNvPicPr>
          <p:nvPr/>
        </p:nvPicPr>
        <p:blipFill rotWithShape="1">
          <a:blip r:embed="rId10"/>
          <a:srcRect l="24306" r="50325"/>
          <a:stretch/>
        </p:blipFill>
        <p:spPr>
          <a:xfrm flipH="1">
            <a:off x="11455603" y="4017911"/>
            <a:ext cx="736397" cy="1796657"/>
          </a:xfrm>
          <a:prstGeom prst="rect">
            <a:avLst/>
          </a:prstGeom>
        </p:spPr>
      </p:pic>
      <p:pic>
        <p:nvPicPr>
          <p:cNvPr id="2050" name="Picture 2" descr="cuba libre singapore logo - Clip Art Library">
            <a:extLst>
              <a:ext uri="{FF2B5EF4-FFF2-40B4-BE49-F238E27FC236}">
                <a16:creationId xmlns:a16="http://schemas.microsoft.com/office/drawing/2014/main" id="{6036CE34-C3C2-1945-9B7C-B6729C1AD329}"/>
              </a:ext>
            </a:extLst>
          </p:cNvPr>
          <p:cNvPicPr>
            <a:picLocks noChangeAspect="1" noChangeArrowheads="1"/>
          </p:cNvPicPr>
          <p:nvPr/>
        </p:nvPicPr>
        <p:blipFill>
          <a:blip r:embed="rId11" cstate="hq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484170" y="680687"/>
            <a:ext cx="708677" cy="1283411"/>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4985555" y="2559144"/>
            <a:ext cx="637436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4472C4">
                    <a:lumMod val="50000"/>
                  </a:srgbClr>
                </a:solidFill>
                <a:effectLst/>
                <a:uLnTx/>
                <a:uFillTx/>
                <a:latin typeface="Century Gothic" panose="020F0302020204030204"/>
                <a:ea typeface="+mn-ea"/>
                <a:cs typeface="+mn-cs"/>
              </a:rPr>
              <a:t>We __________________________ very happy times.</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38" name="TextBox 37"/>
          <p:cNvSpPr txBox="1"/>
          <p:nvPr/>
        </p:nvSpPr>
        <p:spPr>
          <a:xfrm>
            <a:off x="4999920" y="3166191"/>
            <a:ext cx="637436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4472C4">
                    <a:lumMod val="50000"/>
                  </a:srgbClr>
                </a:solidFill>
                <a:effectLst/>
                <a:uLnTx/>
                <a:uFillTx/>
                <a:latin typeface="Century Gothic" panose="020F0302020204030204"/>
                <a:ea typeface="+mn-ea"/>
                <a:cs typeface="+mn-cs"/>
              </a:rPr>
              <a:t>We _________________________ to flee the country.</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39" name="TextBox 38"/>
          <p:cNvSpPr txBox="1"/>
          <p:nvPr/>
        </p:nvSpPr>
        <p:spPr>
          <a:xfrm>
            <a:off x="4975416" y="3844313"/>
            <a:ext cx="637436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4472C4">
                    <a:lumMod val="50000"/>
                  </a:srgbClr>
                </a:solidFill>
                <a:effectLst/>
                <a:uLnTx/>
                <a:uFillTx/>
                <a:latin typeface="Century Gothic" panose="020F0302020204030204"/>
                <a:ea typeface="+mn-ea"/>
                <a:cs typeface="+mn-cs"/>
              </a:rPr>
              <a:t>We _________________________ the house.</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41" name="TextBox 40"/>
          <p:cNvSpPr txBox="1"/>
          <p:nvPr/>
        </p:nvSpPr>
        <p:spPr>
          <a:xfrm>
            <a:off x="4995114" y="4502120"/>
            <a:ext cx="700606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4472C4">
                    <a:lumMod val="50000"/>
                  </a:srgbClr>
                </a:solidFill>
                <a:effectLst/>
                <a:uLnTx/>
                <a:uFillTx/>
                <a:latin typeface="Century Gothic" panose="020F0302020204030204"/>
                <a:ea typeface="+mn-ea"/>
                <a:cs typeface="+mn-cs"/>
              </a:rPr>
              <a:t>We _________________________ some Cuban friends.</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42" name="TextBox 41"/>
          <p:cNvSpPr txBox="1"/>
          <p:nvPr/>
        </p:nvSpPr>
        <p:spPr>
          <a:xfrm>
            <a:off x="4975416" y="5106777"/>
            <a:ext cx="637436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4472C4">
                    <a:lumMod val="50000"/>
                  </a:srgbClr>
                </a:solidFill>
                <a:effectLst/>
                <a:uLnTx/>
                <a:uFillTx/>
                <a:latin typeface="Century Gothic" panose="020F0302020204030204"/>
                <a:ea typeface="+mn-ea"/>
                <a:cs typeface="+mn-cs"/>
              </a:rPr>
              <a:t>We _________________________ changes in society.</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43" name="TextBox 42"/>
          <p:cNvSpPr txBox="1"/>
          <p:nvPr/>
        </p:nvSpPr>
        <p:spPr>
          <a:xfrm>
            <a:off x="4961375" y="5683404"/>
            <a:ext cx="637436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4472C4">
                    <a:lumMod val="50000"/>
                  </a:srgbClr>
                </a:solidFill>
                <a:effectLst/>
                <a:uLnTx/>
                <a:uFillTx/>
                <a:latin typeface="Century Gothic" panose="020F0302020204030204"/>
                <a:ea typeface="+mn-ea"/>
                <a:cs typeface="+mn-cs"/>
              </a:rPr>
              <a:t>We _________________________ our dream.</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4" name="TextBox 3"/>
          <p:cNvSpPr txBox="1"/>
          <p:nvPr/>
        </p:nvSpPr>
        <p:spPr>
          <a:xfrm>
            <a:off x="5503180" y="2538974"/>
            <a:ext cx="334056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4472C4">
                    <a:lumMod val="50000"/>
                  </a:srgbClr>
                </a:solidFill>
                <a:effectLst/>
                <a:uLnTx/>
                <a:uFillTx/>
                <a:latin typeface="Century Gothic" panose="020F0302020204030204"/>
                <a:ea typeface="+mn-ea"/>
                <a:cs typeface="+mn-cs"/>
              </a:rPr>
              <a:t>experience, experienced</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44" name="TextBox 43"/>
          <p:cNvSpPr txBox="1"/>
          <p:nvPr/>
        </p:nvSpPr>
        <p:spPr>
          <a:xfrm>
            <a:off x="6142064" y="3130119"/>
            <a:ext cx="334056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4472C4">
                    <a:lumMod val="50000"/>
                  </a:srgbClr>
                </a:solidFill>
                <a:effectLst/>
                <a:uLnTx/>
                <a:uFillTx/>
                <a:latin typeface="Century Gothic" panose="020F0302020204030204"/>
                <a:ea typeface="+mn-ea"/>
                <a:cs typeface="+mn-cs"/>
              </a:rPr>
              <a:t>choose, chose</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45" name="TextBox 44"/>
          <p:cNvSpPr txBox="1"/>
          <p:nvPr/>
        </p:nvSpPr>
        <p:spPr>
          <a:xfrm>
            <a:off x="6838509" y="3801742"/>
            <a:ext cx="87816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4472C4">
                    <a:lumMod val="50000"/>
                  </a:srgbClr>
                </a:solidFill>
                <a:effectLst/>
                <a:uLnTx/>
                <a:uFillTx/>
                <a:latin typeface="Century Gothic" panose="020F0302020204030204"/>
                <a:ea typeface="+mn-ea"/>
                <a:cs typeface="+mn-cs"/>
              </a:rPr>
              <a:t>sold</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46" name="TextBox 45"/>
          <p:cNvSpPr txBox="1"/>
          <p:nvPr/>
        </p:nvSpPr>
        <p:spPr>
          <a:xfrm>
            <a:off x="6565355" y="4445830"/>
            <a:ext cx="334056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4472C4">
                    <a:lumMod val="50000"/>
                  </a:srgbClr>
                </a:solidFill>
                <a:effectLst/>
                <a:uLnTx/>
                <a:uFillTx/>
                <a:latin typeface="Century Gothic" panose="020F0302020204030204"/>
                <a:ea typeface="+mn-ea"/>
                <a:cs typeface="+mn-cs"/>
              </a:rPr>
              <a:t>recognised</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47" name="TextBox 46"/>
          <p:cNvSpPr txBox="1"/>
          <p:nvPr/>
        </p:nvSpPr>
        <p:spPr>
          <a:xfrm>
            <a:off x="6919929" y="5077391"/>
            <a:ext cx="334056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4472C4">
                    <a:lumMod val="50000"/>
                  </a:srgbClr>
                </a:solidFill>
                <a:effectLst/>
                <a:uLnTx/>
                <a:uFillTx/>
                <a:latin typeface="Century Gothic" panose="020F0302020204030204"/>
                <a:ea typeface="+mn-ea"/>
                <a:cs typeface="+mn-cs"/>
              </a:rPr>
              <a:t>saw</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48" name="TextBox 47"/>
          <p:cNvSpPr txBox="1"/>
          <p:nvPr/>
        </p:nvSpPr>
        <p:spPr>
          <a:xfrm>
            <a:off x="6046386" y="5646172"/>
            <a:ext cx="334056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4472C4">
                    <a:lumMod val="50000"/>
                  </a:srgbClr>
                </a:solidFill>
                <a:effectLst/>
                <a:uLnTx/>
                <a:uFillTx/>
                <a:latin typeface="Century Gothic" panose="020F0302020204030204"/>
                <a:ea typeface="+mn-ea"/>
                <a:cs typeface="+mn-cs"/>
              </a:rPr>
              <a:t>achieve/achieved</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5" name="TextBox 4"/>
          <p:cNvSpPr txBox="1"/>
          <p:nvPr/>
        </p:nvSpPr>
        <p:spPr>
          <a:xfrm>
            <a:off x="7618304" y="841581"/>
            <a:ext cx="5284382"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4472C4">
                    <a:lumMod val="50000"/>
                  </a:srgbClr>
                </a:solidFill>
                <a:effectLst/>
                <a:uLnTx/>
                <a:uFillTx/>
                <a:latin typeface="Century Gothic" panose="020F0302020204030204"/>
                <a:ea typeface="+mn-ea"/>
                <a:cs typeface="+mn-cs"/>
              </a:rPr>
              <a:t>*vivir = to experience, live through</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Tree>
    <p:extLst>
      <p:ext uri="{BB962C8B-B14F-4D97-AF65-F5344CB8AC3E}">
        <p14:creationId xmlns:p14="http://schemas.microsoft.com/office/powerpoint/2010/main" val="2740651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7"/>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28"/>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0"/>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31"/>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4"/>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4"/>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45"/>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6"/>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47"/>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1" grpId="0"/>
      <p:bldP spid="25" grpId="0"/>
      <p:bldP spid="27" grpId="0"/>
      <p:bldP spid="29" grpId="0"/>
      <p:bldP spid="31" grpId="0"/>
      <p:bldP spid="4" grpId="0"/>
      <p:bldP spid="44" grpId="0"/>
      <p:bldP spid="45" grpId="0"/>
      <p:bldP spid="46" grpId="0"/>
      <p:bldP spid="47" grpId="0"/>
      <p:bldP spid="4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oogle Shape;789;p28" descr="background rectangle"/>
          <p:cNvPicPr preferRelativeResize="0"/>
          <p:nvPr/>
        </p:nvPicPr>
        <p:blipFill rotWithShape="1">
          <a:blip r:embed="rId3">
            <a:alphaModFix/>
          </a:blip>
          <a:srcRect/>
          <a:stretch/>
        </p:blipFill>
        <p:spPr>
          <a:xfrm>
            <a:off x="0" y="296863"/>
            <a:ext cx="6649156" cy="867128"/>
          </a:xfrm>
          <a:prstGeom prst="rect">
            <a:avLst/>
          </a:prstGeom>
          <a:noFill/>
          <a:ln>
            <a:noFill/>
          </a:ln>
        </p:spPr>
      </p:pic>
      <p:sp>
        <p:nvSpPr>
          <p:cNvPr id="2" name="Title 1"/>
          <p:cNvSpPr>
            <a:spLocks noGrp="1"/>
          </p:cNvSpPr>
          <p:nvPr>
            <p:ph type="title"/>
          </p:nvPr>
        </p:nvSpPr>
        <p:spPr>
          <a:xfrm>
            <a:off x="0" y="0"/>
            <a:ext cx="10515600" cy="1325563"/>
          </a:xfrm>
        </p:spPr>
        <p:txBody>
          <a:bodyPr>
            <a:normAutofit/>
          </a:bodyPr>
          <a:lstStyle/>
          <a:p>
            <a:r>
              <a:rPr lang="en-GB" sz="2400" b="1" dirty="0">
                <a:solidFill>
                  <a:schemeClr val="bg1"/>
                </a:solidFill>
              </a:rPr>
              <a:t>Una </a:t>
            </a:r>
            <a:r>
              <a:rPr lang="en-GB" sz="2400" b="1" dirty="0" err="1">
                <a:solidFill>
                  <a:schemeClr val="bg1"/>
                </a:solidFill>
              </a:rPr>
              <a:t>familia</a:t>
            </a:r>
            <a:r>
              <a:rPr lang="en-GB" sz="2400" b="1" dirty="0">
                <a:solidFill>
                  <a:schemeClr val="bg1"/>
                </a:solidFill>
              </a:rPr>
              <a:t> </a:t>
            </a:r>
            <a:r>
              <a:rPr lang="en-GB" sz="2400" b="1" dirty="0" err="1">
                <a:solidFill>
                  <a:schemeClr val="bg1"/>
                </a:solidFill>
              </a:rPr>
              <a:t>cubana</a:t>
            </a:r>
            <a:r>
              <a:rPr lang="en-GB" sz="2400" b="1" dirty="0">
                <a:solidFill>
                  <a:schemeClr val="bg1"/>
                </a:solidFill>
              </a:rPr>
              <a:t> </a:t>
            </a:r>
            <a:r>
              <a:rPr lang="en-GB" sz="2400" b="1" dirty="0" err="1">
                <a:solidFill>
                  <a:schemeClr val="bg1"/>
                </a:solidFill>
              </a:rPr>
              <a:t>en</a:t>
            </a:r>
            <a:r>
              <a:rPr lang="en-GB" sz="2400" b="1" dirty="0">
                <a:solidFill>
                  <a:schemeClr val="bg1"/>
                </a:solidFill>
              </a:rPr>
              <a:t> </a:t>
            </a:r>
            <a:r>
              <a:rPr lang="en-GB" sz="2400" b="1" dirty="0" err="1">
                <a:solidFill>
                  <a:schemeClr val="bg1"/>
                </a:solidFill>
              </a:rPr>
              <a:t>Estados</a:t>
            </a:r>
            <a:r>
              <a:rPr lang="en-GB" sz="2400" b="1" dirty="0">
                <a:solidFill>
                  <a:schemeClr val="bg1"/>
                </a:solidFill>
              </a:rPr>
              <a:t> Unidos</a:t>
            </a:r>
          </a:p>
        </p:txBody>
      </p:sp>
      <p:sp>
        <p:nvSpPr>
          <p:cNvPr id="30" name="TextBox 29"/>
          <p:cNvSpPr txBox="1"/>
          <p:nvPr/>
        </p:nvSpPr>
        <p:spPr>
          <a:xfrm>
            <a:off x="192616" y="1931774"/>
            <a:ext cx="5738284"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2000" b="0" i="0" u="none" strike="noStrike" kern="0" cap="none" spc="0" normalizeH="0" baseline="0" noProof="0" dirty="0" err="1">
                <a:ln>
                  <a:noFill/>
                </a:ln>
                <a:solidFill>
                  <a:srgbClr val="4472C4">
                    <a:lumMod val="50000"/>
                  </a:srgbClr>
                </a:solidFill>
                <a:effectLst/>
                <a:uLnTx/>
                <a:uFillTx/>
                <a:latin typeface="Century Gothic" panose="020B0502020202020204" pitchFamily="34" charset="0"/>
                <a:ea typeface="+mn-ea"/>
                <a:cs typeface="Arial"/>
                <a:sym typeface="Arial"/>
              </a:rPr>
              <a:t>Completa</a:t>
            </a:r>
            <a:r>
              <a:rPr kumimoji="0" lang="en-GB" sz="2000" b="0" i="0" u="none" strike="noStrike" kern="0" cap="none" spc="0" normalizeH="0" baseline="0" noProof="0" dirty="0">
                <a:ln>
                  <a:noFill/>
                </a:ln>
                <a:solidFill>
                  <a:srgbClr val="4472C4">
                    <a:lumMod val="50000"/>
                  </a:srgbClr>
                </a:solidFill>
                <a:effectLst/>
                <a:uLnTx/>
                <a:uFillTx/>
                <a:latin typeface="Century Gothic" panose="020B0502020202020204" pitchFamily="34" charset="0"/>
                <a:ea typeface="+mn-ea"/>
                <a:cs typeface="Arial"/>
                <a:sym typeface="Arial"/>
              </a:rPr>
              <a:t> la </a:t>
            </a:r>
            <a:r>
              <a:rPr kumimoji="0" lang="en-GB" sz="2000" b="0" i="0" u="none" strike="noStrike" kern="0" cap="none" spc="0" normalizeH="0" baseline="0" noProof="0" dirty="0" err="1">
                <a:ln>
                  <a:noFill/>
                </a:ln>
                <a:solidFill>
                  <a:srgbClr val="4472C4">
                    <a:lumMod val="50000"/>
                  </a:srgbClr>
                </a:solidFill>
                <a:effectLst/>
                <a:uLnTx/>
                <a:uFillTx/>
                <a:latin typeface="Century Gothic" panose="020B0502020202020204" pitchFamily="34" charset="0"/>
                <a:ea typeface="+mn-ea"/>
                <a:cs typeface="Arial"/>
                <a:sym typeface="Arial"/>
              </a:rPr>
              <a:t>tabla</a:t>
            </a:r>
            <a:r>
              <a:rPr kumimoji="0" lang="en-GB" sz="2000" b="0" i="0" u="none" strike="noStrike" kern="0" cap="none" spc="0" normalizeH="0" baseline="0" noProof="0" dirty="0">
                <a:ln>
                  <a:noFill/>
                </a:ln>
                <a:solidFill>
                  <a:srgbClr val="4472C4">
                    <a:lumMod val="50000"/>
                  </a:srgbClr>
                </a:solidFill>
                <a:effectLst/>
                <a:uLnTx/>
                <a:uFillTx/>
                <a:latin typeface="Century Gothic" panose="020B0502020202020204" pitchFamily="34" charset="0"/>
                <a:ea typeface="+mn-ea"/>
                <a:cs typeface="Arial"/>
                <a:sym typeface="Arial"/>
              </a:rPr>
              <a:t>. </a:t>
            </a:r>
            <a:r>
              <a:rPr kumimoji="0" lang="en-GB" sz="2000" b="0" i="0" u="none" strike="noStrike" kern="0" cap="none" spc="0" normalizeH="0" baseline="0" noProof="0" dirty="0" err="1">
                <a:ln>
                  <a:noFill/>
                </a:ln>
                <a:solidFill>
                  <a:srgbClr val="4472C4">
                    <a:lumMod val="50000"/>
                  </a:srgbClr>
                </a:solidFill>
                <a:effectLst/>
                <a:uLnTx/>
                <a:uFillTx/>
                <a:latin typeface="Century Gothic" panose="020B0502020202020204" pitchFamily="34" charset="0"/>
                <a:ea typeface="+mn-ea"/>
                <a:cs typeface="Arial"/>
                <a:sym typeface="Arial"/>
              </a:rPr>
              <a:t>También</a:t>
            </a:r>
            <a:r>
              <a:rPr kumimoji="0" lang="en-GB" sz="2000" b="0" i="0" u="none" strike="noStrike" kern="0" cap="none" spc="0" normalizeH="0" baseline="0" noProof="0" dirty="0">
                <a:ln>
                  <a:noFill/>
                </a:ln>
                <a:solidFill>
                  <a:srgbClr val="4472C4">
                    <a:lumMod val="50000"/>
                  </a:srgbClr>
                </a:solidFill>
                <a:effectLst/>
                <a:uLnTx/>
                <a:uFillTx/>
                <a:latin typeface="Century Gothic" panose="020B0502020202020204" pitchFamily="34" charset="0"/>
                <a:ea typeface="+mn-ea"/>
                <a:cs typeface="Arial"/>
                <a:sym typeface="Arial"/>
              </a:rPr>
              <a:t> escribe los </a:t>
            </a:r>
            <a:r>
              <a:rPr kumimoji="0" lang="en-GB" sz="2000" b="0" i="0" u="none" strike="noStrike" kern="0" cap="none" spc="0" normalizeH="0" baseline="0" noProof="0" dirty="0" err="1">
                <a:ln>
                  <a:noFill/>
                </a:ln>
                <a:solidFill>
                  <a:srgbClr val="4472C4">
                    <a:lumMod val="50000"/>
                  </a:srgbClr>
                </a:solidFill>
                <a:effectLst/>
                <a:uLnTx/>
                <a:uFillTx/>
                <a:latin typeface="Century Gothic" panose="020B0502020202020204" pitchFamily="34" charset="0"/>
                <a:ea typeface="+mn-ea"/>
                <a:cs typeface="Arial"/>
                <a:sym typeface="Arial"/>
              </a:rPr>
              <a:t>pronombres</a:t>
            </a:r>
            <a:r>
              <a:rPr kumimoji="0" lang="en-GB" sz="2000" b="0" i="0" u="none" strike="noStrike" kern="0" cap="none" spc="0" normalizeH="0" baseline="0" noProof="0" dirty="0">
                <a:ln>
                  <a:noFill/>
                </a:ln>
                <a:solidFill>
                  <a:srgbClr val="4472C4">
                    <a:lumMod val="50000"/>
                  </a:srgbClr>
                </a:solidFill>
                <a:effectLst/>
                <a:uLnTx/>
                <a:uFillTx/>
                <a:latin typeface="Century Gothic" panose="020B0502020202020204" pitchFamily="34" charset="0"/>
                <a:ea typeface="+mn-ea"/>
                <a:cs typeface="Arial"/>
                <a:sym typeface="Arial"/>
              </a:rPr>
              <a:t> (‘</a:t>
            </a:r>
            <a:r>
              <a:rPr kumimoji="0" lang="en-GB" sz="2000" b="0" i="0" u="none" strike="noStrike" kern="0" cap="none" spc="0" normalizeH="0" baseline="0" noProof="0" dirty="0" err="1">
                <a:ln>
                  <a:noFill/>
                </a:ln>
                <a:solidFill>
                  <a:srgbClr val="4472C4">
                    <a:lumMod val="50000"/>
                  </a:srgbClr>
                </a:solidFill>
                <a:effectLst/>
                <a:uLnTx/>
                <a:uFillTx/>
                <a:latin typeface="Century Gothic" panose="020B0502020202020204" pitchFamily="34" charset="0"/>
                <a:ea typeface="+mn-ea"/>
                <a:cs typeface="Arial"/>
                <a:sym typeface="Arial"/>
              </a:rPr>
              <a:t>nosotros</a:t>
            </a:r>
            <a:r>
              <a:rPr kumimoji="0" lang="en-GB" sz="2000" b="0" i="0" u="none" strike="noStrike" kern="0" cap="none" spc="0" normalizeH="0" baseline="0" noProof="0" dirty="0">
                <a:ln>
                  <a:noFill/>
                </a:ln>
                <a:solidFill>
                  <a:srgbClr val="4472C4">
                    <a:lumMod val="50000"/>
                  </a:srgbClr>
                </a:solidFill>
                <a:effectLst/>
                <a:uLnTx/>
                <a:uFillTx/>
                <a:latin typeface="Century Gothic" panose="020B0502020202020204" pitchFamily="34" charset="0"/>
                <a:ea typeface="+mn-ea"/>
                <a:cs typeface="Arial"/>
                <a:sym typeface="Arial"/>
              </a:rPr>
              <a:t>’ o ‘</a:t>
            </a:r>
            <a:r>
              <a:rPr kumimoji="0" lang="en-GB" sz="2000" b="0" i="0" u="none" strike="noStrike" kern="0" cap="none" spc="0" normalizeH="0" baseline="0" noProof="0" dirty="0" err="1">
                <a:ln>
                  <a:noFill/>
                </a:ln>
                <a:solidFill>
                  <a:srgbClr val="4472C4">
                    <a:lumMod val="50000"/>
                  </a:srgbClr>
                </a:solidFill>
                <a:effectLst/>
                <a:uLnTx/>
                <a:uFillTx/>
                <a:latin typeface="Century Gothic" panose="020B0502020202020204" pitchFamily="34" charset="0"/>
                <a:ea typeface="+mn-ea"/>
                <a:cs typeface="Arial"/>
                <a:sym typeface="Arial"/>
              </a:rPr>
              <a:t>ellos</a:t>
            </a:r>
            <a:r>
              <a:rPr kumimoji="0" lang="en-GB" sz="2000" b="0" i="0" u="none" strike="noStrike" kern="0" cap="none" spc="0" normalizeH="0" baseline="0" noProof="0" dirty="0">
                <a:ln>
                  <a:noFill/>
                </a:ln>
                <a:solidFill>
                  <a:srgbClr val="4472C4">
                    <a:lumMod val="50000"/>
                  </a:srgbClr>
                </a:solidFill>
                <a:effectLst/>
                <a:uLnTx/>
                <a:uFillTx/>
                <a:latin typeface="Century Gothic" panose="020B0502020202020204" pitchFamily="34" charset="0"/>
                <a:ea typeface="+mn-ea"/>
                <a:cs typeface="Arial"/>
                <a:sym typeface="Arial"/>
              </a:rPr>
              <a:t>’) </a:t>
            </a:r>
            <a:r>
              <a:rPr kumimoji="0" lang="en-GB" sz="2000" b="0" i="0" u="none" strike="noStrike" kern="0" cap="none" spc="0" normalizeH="0" baseline="0" noProof="0" dirty="0" err="1">
                <a:ln>
                  <a:noFill/>
                </a:ln>
                <a:solidFill>
                  <a:srgbClr val="4472C4">
                    <a:lumMod val="50000"/>
                  </a:srgbClr>
                </a:solidFill>
                <a:effectLst/>
                <a:uLnTx/>
                <a:uFillTx/>
                <a:latin typeface="Century Gothic" panose="020B0502020202020204" pitchFamily="34" charset="0"/>
                <a:ea typeface="+mn-ea"/>
                <a:cs typeface="Arial"/>
                <a:sym typeface="Arial"/>
              </a:rPr>
              <a:t>en</a:t>
            </a:r>
            <a:r>
              <a:rPr kumimoji="0" lang="en-GB" sz="2000" b="0" i="0" u="none" strike="noStrike" kern="0" cap="none" spc="0" normalizeH="0" baseline="0" noProof="0" dirty="0">
                <a:ln>
                  <a:noFill/>
                </a:ln>
                <a:solidFill>
                  <a:srgbClr val="4472C4">
                    <a:lumMod val="50000"/>
                  </a:srgbClr>
                </a:solidFill>
                <a:effectLst/>
                <a:uLnTx/>
                <a:uFillTx/>
                <a:latin typeface="Century Gothic" panose="020B0502020202020204" pitchFamily="34" charset="0"/>
                <a:ea typeface="+mn-ea"/>
                <a:cs typeface="Arial"/>
                <a:sym typeface="Arial"/>
              </a:rPr>
              <a:t> </a:t>
            </a:r>
            <a:r>
              <a:rPr kumimoji="0" lang="en-GB" sz="2000" b="0" i="0" u="none" strike="noStrike" kern="0" cap="none" spc="0" normalizeH="0" baseline="0" noProof="0" dirty="0" err="1">
                <a:ln>
                  <a:noFill/>
                </a:ln>
                <a:solidFill>
                  <a:srgbClr val="4472C4">
                    <a:lumMod val="50000"/>
                  </a:srgbClr>
                </a:solidFill>
                <a:effectLst/>
                <a:uLnTx/>
                <a:uFillTx/>
                <a:latin typeface="Century Gothic" panose="020B0502020202020204" pitchFamily="34" charset="0"/>
                <a:ea typeface="+mn-ea"/>
                <a:cs typeface="Arial"/>
                <a:sym typeface="Arial"/>
              </a:rPr>
              <a:t>español</a:t>
            </a:r>
            <a:r>
              <a:rPr kumimoji="0" lang="en-GB" sz="2000" b="0" i="0" u="none" strike="noStrike" kern="0" cap="none" spc="0" normalizeH="0" baseline="0" noProof="0" dirty="0">
                <a:ln>
                  <a:noFill/>
                </a:ln>
                <a:solidFill>
                  <a:srgbClr val="4472C4">
                    <a:lumMod val="50000"/>
                  </a:srgbClr>
                </a:solidFill>
                <a:effectLst/>
                <a:uLnTx/>
                <a:uFillTx/>
                <a:latin typeface="Century Gothic" panose="020B0502020202020204" pitchFamily="34" charset="0"/>
                <a:ea typeface="+mn-ea"/>
                <a:cs typeface="Arial"/>
                <a:sym typeface="Arial"/>
              </a:rPr>
              <a:t>. </a:t>
            </a:r>
          </a:p>
        </p:txBody>
      </p:sp>
      <p:sp>
        <p:nvSpPr>
          <p:cNvPr id="31" name="TextBox 30"/>
          <p:cNvSpPr txBox="1"/>
          <p:nvPr/>
        </p:nvSpPr>
        <p:spPr>
          <a:xfrm>
            <a:off x="156613" y="1147911"/>
            <a:ext cx="8111087"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GB" sz="2000" b="1" i="0" u="none" strike="noStrike" kern="1200" cap="none" spc="0" normalizeH="0" baseline="0" noProof="0" dirty="0">
                <a:ln>
                  <a:noFill/>
                </a:ln>
                <a:solidFill>
                  <a:srgbClr val="4472C4">
                    <a:lumMod val="50000"/>
                  </a:srgbClr>
                </a:solidFill>
                <a:effectLst/>
                <a:uLnTx/>
                <a:uFillTx/>
                <a:latin typeface="Century Gothic" panose="020B0502020202020204" pitchFamily="34" charset="0"/>
                <a:ea typeface="+mn-ea"/>
                <a:cs typeface="+mn-cs"/>
              </a:rPr>
              <a:t>María de los </a:t>
            </a:r>
            <a:r>
              <a:rPr kumimoji="0" lang="en-GB" sz="2000" b="1" i="0" u="none" strike="noStrike" kern="1200" cap="none" spc="0" normalizeH="0" baseline="0" noProof="0" dirty="0" err="1">
                <a:ln>
                  <a:noFill/>
                </a:ln>
                <a:solidFill>
                  <a:srgbClr val="4472C4">
                    <a:lumMod val="50000"/>
                  </a:srgbClr>
                </a:solidFill>
                <a:effectLst/>
                <a:uLnTx/>
                <a:uFillTx/>
                <a:latin typeface="Century Gothic" panose="020B0502020202020204" pitchFamily="34" charset="0"/>
                <a:ea typeface="+mn-ea"/>
                <a:cs typeface="+mn-cs"/>
              </a:rPr>
              <a:t>Ángeles</a:t>
            </a:r>
            <a:r>
              <a:rPr kumimoji="0" lang="en-GB" sz="2000" b="1" i="0" u="none" strike="noStrike" kern="1200" cap="none" spc="0" normalizeH="0" baseline="0" noProof="0" dirty="0">
                <a:ln>
                  <a:noFill/>
                </a:ln>
                <a:solidFill>
                  <a:srgbClr val="4472C4">
                    <a:lumMod val="50000"/>
                  </a:srgbClr>
                </a:solidFill>
                <a:effectLst/>
                <a:uLnTx/>
                <a:uFillTx/>
                <a:latin typeface="Century Gothic" panose="020B0502020202020204" pitchFamily="34" charset="0"/>
                <a:ea typeface="+mn-ea"/>
                <a:cs typeface="+mn-cs"/>
              </a:rPr>
              <a:t> y Jorge Jesús son </a:t>
            </a:r>
            <a:r>
              <a:rPr kumimoji="0" lang="en-GB" sz="2000" b="1" i="0" u="none" strike="noStrike" kern="1200" cap="none" spc="0" normalizeH="0" baseline="0" noProof="0" dirty="0" err="1">
                <a:ln>
                  <a:noFill/>
                </a:ln>
                <a:solidFill>
                  <a:srgbClr val="4472C4">
                    <a:lumMod val="50000"/>
                  </a:srgbClr>
                </a:solidFill>
                <a:effectLst/>
                <a:uLnTx/>
                <a:uFillTx/>
                <a:latin typeface="Century Gothic" panose="020B0502020202020204" pitchFamily="34" charset="0"/>
                <a:ea typeface="+mn-ea"/>
                <a:cs typeface="+mn-cs"/>
              </a:rPr>
              <a:t>hermanos</a:t>
            </a:r>
            <a:r>
              <a:rPr kumimoji="0" lang="en-GB" sz="2000" b="1" i="0" u="none" strike="noStrike" kern="1200" cap="none" spc="0" normalizeH="0" baseline="0" noProof="0" dirty="0">
                <a:ln>
                  <a:noFill/>
                </a:ln>
                <a:solidFill>
                  <a:srgbClr val="4472C4">
                    <a:lumMod val="50000"/>
                  </a:srgbClr>
                </a:solidFill>
                <a:effectLst/>
                <a:uLnTx/>
                <a:uFillTx/>
                <a:latin typeface="Century Gothic" panose="020B0502020202020204" pitchFamily="34" charset="0"/>
                <a:ea typeface="+mn-ea"/>
                <a:cs typeface="+mn-cs"/>
              </a:rPr>
              <a:t> y </a:t>
            </a:r>
            <a:r>
              <a:rPr kumimoji="0" lang="en-GB" sz="2000" b="1" i="0" u="none" strike="noStrike" kern="1200" cap="none" spc="0" normalizeH="0" baseline="0" noProof="0" dirty="0" err="1">
                <a:ln>
                  <a:noFill/>
                </a:ln>
                <a:solidFill>
                  <a:srgbClr val="4472C4">
                    <a:lumMod val="50000"/>
                  </a:srgbClr>
                </a:solidFill>
                <a:effectLst/>
                <a:uLnTx/>
                <a:uFillTx/>
                <a:latin typeface="Century Gothic" panose="020B0502020202020204" pitchFamily="34" charset="0"/>
                <a:ea typeface="+mn-ea"/>
                <a:cs typeface="+mn-cs"/>
              </a:rPr>
              <a:t>viven</a:t>
            </a:r>
            <a:r>
              <a:rPr kumimoji="0" lang="en-GB" sz="2000" b="1" i="0" u="none" strike="noStrike" kern="1200" cap="none" spc="0" normalizeH="0" baseline="0" noProof="0" dirty="0">
                <a:ln>
                  <a:noFill/>
                </a:ln>
                <a:solidFill>
                  <a:srgbClr val="4472C4">
                    <a:lumMod val="50000"/>
                  </a:srgbClr>
                </a:solidFill>
                <a:effectLst/>
                <a:uLnTx/>
                <a:uFillTx/>
                <a:latin typeface="Century Gothic" panose="020B0502020202020204" pitchFamily="34" charset="0"/>
                <a:ea typeface="+mn-ea"/>
                <a:cs typeface="+mn-cs"/>
              </a:rPr>
              <a:t> </a:t>
            </a:r>
            <a:r>
              <a:rPr kumimoji="0" lang="en-GB" sz="2000" b="1" i="0" u="none" strike="noStrike" kern="1200" cap="none" spc="0" normalizeH="0" baseline="0" noProof="0" dirty="0" err="1">
                <a:ln>
                  <a:noFill/>
                </a:ln>
                <a:solidFill>
                  <a:srgbClr val="4472C4">
                    <a:lumMod val="50000"/>
                  </a:srgbClr>
                </a:solidFill>
                <a:effectLst/>
                <a:uLnTx/>
                <a:uFillTx/>
                <a:latin typeface="Century Gothic" panose="020B0502020202020204" pitchFamily="34" charset="0"/>
                <a:ea typeface="+mn-ea"/>
                <a:cs typeface="+mn-cs"/>
              </a:rPr>
              <a:t>en</a:t>
            </a:r>
            <a:r>
              <a:rPr kumimoji="0" lang="en-GB" sz="2000" b="1" i="0" u="none" strike="noStrike" kern="1200" cap="none" spc="0" normalizeH="0" baseline="0" noProof="0" dirty="0">
                <a:ln>
                  <a:noFill/>
                </a:ln>
                <a:solidFill>
                  <a:srgbClr val="4472C4">
                    <a:lumMod val="50000"/>
                  </a:srgbClr>
                </a:solidFill>
                <a:effectLst/>
                <a:uLnTx/>
                <a:uFillTx/>
                <a:latin typeface="Century Gothic" panose="020B0502020202020204" pitchFamily="34" charset="0"/>
                <a:ea typeface="+mn-ea"/>
                <a:cs typeface="+mn-cs"/>
              </a:rPr>
              <a:t> </a:t>
            </a:r>
            <a:r>
              <a:rPr kumimoji="0" lang="en-GB" sz="2000" b="1" i="0" u="none" strike="noStrike" kern="1200" cap="none" spc="0" normalizeH="0" baseline="0" noProof="0" dirty="0" err="1">
                <a:ln>
                  <a:noFill/>
                </a:ln>
                <a:solidFill>
                  <a:srgbClr val="4472C4">
                    <a:lumMod val="50000"/>
                  </a:srgbClr>
                </a:solidFill>
                <a:effectLst/>
                <a:uLnTx/>
                <a:uFillTx/>
                <a:latin typeface="Century Gothic" panose="020B0502020202020204" pitchFamily="34" charset="0"/>
                <a:ea typeface="+mn-ea"/>
                <a:cs typeface="+mn-cs"/>
              </a:rPr>
              <a:t>Estados</a:t>
            </a:r>
            <a:r>
              <a:rPr kumimoji="0" lang="en-GB" sz="2000" b="1" i="0" u="none" strike="noStrike" kern="1200" cap="none" spc="0" normalizeH="0" baseline="0" noProof="0" dirty="0">
                <a:ln>
                  <a:noFill/>
                </a:ln>
                <a:solidFill>
                  <a:srgbClr val="4472C4">
                    <a:lumMod val="50000"/>
                  </a:srgbClr>
                </a:solidFill>
                <a:effectLst/>
                <a:uLnTx/>
                <a:uFillTx/>
                <a:latin typeface="Century Gothic" panose="020B0502020202020204" pitchFamily="34" charset="0"/>
                <a:ea typeface="+mn-ea"/>
                <a:cs typeface="+mn-cs"/>
              </a:rPr>
              <a:t> Unidos. </a:t>
            </a:r>
            <a:r>
              <a:rPr kumimoji="0" lang="en-GB" sz="2000" b="1" i="0" u="none" strike="noStrike" kern="1200" cap="none" spc="0" normalizeH="0" baseline="0" noProof="0" dirty="0" err="1">
                <a:ln>
                  <a:noFill/>
                </a:ln>
                <a:solidFill>
                  <a:srgbClr val="4472C4">
                    <a:lumMod val="50000"/>
                  </a:srgbClr>
                </a:solidFill>
                <a:effectLst/>
                <a:uLnTx/>
                <a:uFillTx/>
                <a:latin typeface="Century Gothic" panose="020B0502020202020204" pitchFamily="34" charset="0"/>
                <a:ea typeface="+mn-ea"/>
                <a:cs typeface="+mn-cs"/>
              </a:rPr>
              <a:t>Hablan</a:t>
            </a:r>
            <a:r>
              <a:rPr kumimoji="0" lang="en-GB" sz="2000" b="1" i="0" u="none" strike="noStrike" kern="1200" cap="none" spc="0" normalizeH="0" baseline="0" noProof="0" dirty="0">
                <a:ln>
                  <a:noFill/>
                </a:ln>
                <a:solidFill>
                  <a:srgbClr val="4472C4">
                    <a:lumMod val="50000"/>
                  </a:srgbClr>
                </a:solidFill>
                <a:effectLst/>
                <a:uLnTx/>
                <a:uFillTx/>
                <a:latin typeface="Century Gothic" panose="020B0502020202020204" pitchFamily="34" charset="0"/>
                <a:ea typeface="+mn-ea"/>
                <a:cs typeface="+mn-cs"/>
              </a:rPr>
              <a:t> </a:t>
            </a:r>
            <a:r>
              <a:rPr kumimoji="0" lang="en-GB" sz="2000" b="1" i="0" u="none" strike="noStrike" kern="1200" cap="none" spc="0" normalizeH="0" baseline="0" noProof="0" dirty="0" err="1">
                <a:ln>
                  <a:noFill/>
                </a:ln>
                <a:solidFill>
                  <a:srgbClr val="4472C4">
                    <a:lumMod val="50000"/>
                  </a:srgbClr>
                </a:solidFill>
                <a:effectLst/>
                <a:uLnTx/>
                <a:uFillTx/>
                <a:latin typeface="Century Gothic" panose="020B0502020202020204" pitchFamily="34" charset="0"/>
                <a:ea typeface="+mn-ea"/>
                <a:cs typeface="+mn-cs"/>
              </a:rPr>
              <a:t>sobre</a:t>
            </a:r>
            <a:r>
              <a:rPr kumimoji="0" lang="en-GB" sz="2000" b="1" i="0" u="none" strike="noStrike" kern="1200" cap="none" spc="0" normalizeH="0" baseline="0" noProof="0" dirty="0">
                <a:ln>
                  <a:noFill/>
                </a:ln>
                <a:solidFill>
                  <a:srgbClr val="4472C4">
                    <a:lumMod val="50000"/>
                  </a:srgbClr>
                </a:solidFill>
                <a:effectLst/>
                <a:uLnTx/>
                <a:uFillTx/>
                <a:latin typeface="Century Gothic" panose="020B0502020202020204" pitchFamily="34" charset="0"/>
                <a:ea typeface="+mn-ea"/>
                <a:cs typeface="+mn-cs"/>
              </a:rPr>
              <a:t> la </a:t>
            </a:r>
            <a:r>
              <a:rPr kumimoji="0" lang="en-GB" sz="2000" b="1" i="0" u="none" strike="noStrike" kern="1200" cap="none" spc="0" normalizeH="0" baseline="0" noProof="0" dirty="0" err="1">
                <a:ln>
                  <a:noFill/>
                </a:ln>
                <a:solidFill>
                  <a:srgbClr val="4472C4">
                    <a:lumMod val="50000"/>
                  </a:srgbClr>
                </a:solidFill>
                <a:effectLst/>
                <a:uLnTx/>
                <a:uFillTx/>
                <a:latin typeface="Century Gothic" panose="020B0502020202020204" pitchFamily="34" charset="0"/>
                <a:ea typeface="+mn-ea"/>
                <a:cs typeface="+mn-cs"/>
              </a:rPr>
              <a:t>vida</a:t>
            </a:r>
            <a:r>
              <a:rPr kumimoji="0" lang="en-GB" sz="2000" b="1" i="0" u="none" strike="noStrike" kern="1200" cap="none" spc="0" normalizeH="0" baseline="0" noProof="0" dirty="0">
                <a:ln>
                  <a:noFill/>
                </a:ln>
                <a:solidFill>
                  <a:srgbClr val="4472C4">
                    <a:lumMod val="50000"/>
                  </a:srgbClr>
                </a:solidFill>
                <a:effectLst/>
                <a:uLnTx/>
                <a:uFillTx/>
                <a:latin typeface="Century Gothic" panose="020B0502020202020204" pitchFamily="34" charset="0"/>
                <a:ea typeface="+mn-ea"/>
                <a:cs typeface="+mn-cs"/>
              </a:rPr>
              <a:t> de los </a:t>
            </a:r>
            <a:r>
              <a:rPr kumimoji="0" lang="en-GB" sz="2000" b="1" i="0" u="none" strike="noStrike" kern="1200" cap="none" spc="0" normalizeH="0" baseline="0" noProof="0" dirty="0" err="1">
                <a:ln>
                  <a:noFill/>
                </a:ln>
                <a:solidFill>
                  <a:srgbClr val="4472C4">
                    <a:lumMod val="50000"/>
                  </a:srgbClr>
                </a:solidFill>
                <a:effectLst/>
                <a:uLnTx/>
                <a:uFillTx/>
                <a:latin typeface="Century Gothic" panose="020B0502020202020204" pitchFamily="34" charset="0"/>
                <a:ea typeface="+mn-ea"/>
                <a:cs typeface="+mn-cs"/>
              </a:rPr>
              <a:t>abuelos</a:t>
            </a:r>
            <a:r>
              <a:rPr kumimoji="0" lang="en-GB" sz="2000" b="1" i="0" u="none" strike="noStrike" kern="1200" cap="none" spc="0" normalizeH="0" baseline="0" noProof="0" dirty="0">
                <a:ln>
                  <a:noFill/>
                </a:ln>
                <a:solidFill>
                  <a:srgbClr val="4472C4">
                    <a:lumMod val="50000"/>
                  </a:srgbClr>
                </a:solidFill>
                <a:effectLst/>
                <a:uLnTx/>
                <a:uFillTx/>
                <a:latin typeface="Century Gothic" panose="020B0502020202020204" pitchFamily="34" charset="0"/>
                <a:ea typeface="+mn-ea"/>
                <a:cs typeface="+mn-cs"/>
              </a:rPr>
              <a:t> </a:t>
            </a:r>
            <a:r>
              <a:rPr kumimoji="0" lang="en-GB" sz="2000" b="1" i="0" u="none" strike="noStrike" kern="1200" cap="none" spc="0" normalizeH="0" baseline="0" noProof="0" dirty="0" err="1">
                <a:ln>
                  <a:noFill/>
                </a:ln>
                <a:solidFill>
                  <a:srgbClr val="4472C4">
                    <a:lumMod val="50000"/>
                  </a:srgbClr>
                </a:solidFill>
                <a:effectLst/>
                <a:uLnTx/>
                <a:uFillTx/>
                <a:latin typeface="Century Gothic" panose="020B0502020202020204" pitchFamily="34" charset="0"/>
                <a:ea typeface="+mn-ea"/>
                <a:cs typeface="+mn-cs"/>
              </a:rPr>
              <a:t>cubanos</a:t>
            </a:r>
            <a:r>
              <a:rPr kumimoji="0" lang="en-GB" sz="2000" b="1" i="0" u="none" strike="noStrike" kern="1200" cap="none" spc="0" normalizeH="0" baseline="0" noProof="0" dirty="0">
                <a:ln>
                  <a:noFill/>
                </a:ln>
                <a:solidFill>
                  <a:srgbClr val="4472C4">
                    <a:lumMod val="50000"/>
                  </a:srgbClr>
                </a:solidFill>
                <a:effectLst/>
                <a:uLnTx/>
                <a:uFillTx/>
                <a:latin typeface="Century Gothic" panose="020B0502020202020204" pitchFamily="34" charset="0"/>
                <a:ea typeface="+mn-ea"/>
                <a:cs typeface="+mn-cs"/>
              </a:rPr>
              <a:t>.</a:t>
            </a:r>
          </a:p>
        </p:txBody>
      </p:sp>
      <p:graphicFrame>
        <p:nvGraphicFramePr>
          <p:cNvPr id="50" name="Google Shape;822;p29"/>
          <p:cNvGraphicFramePr/>
          <p:nvPr/>
        </p:nvGraphicFramePr>
        <p:xfrm>
          <a:off x="5875416" y="1635895"/>
          <a:ext cx="6213337" cy="4745336"/>
        </p:xfrm>
        <a:graphic>
          <a:graphicData uri="http://schemas.openxmlformats.org/drawingml/2006/table">
            <a:tbl>
              <a:tblPr firstRow="1" bandRow="1">
                <a:noFill/>
              </a:tblPr>
              <a:tblGrid>
                <a:gridCol w="3309251">
                  <a:extLst>
                    <a:ext uri="{9D8B030D-6E8A-4147-A177-3AD203B41FA5}">
                      <a16:colId xmlns:a16="http://schemas.microsoft.com/office/drawing/2014/main" val="20000"/>
                    </a:ext>
                  </a:extLst>
                </a:gridCol>
                <a:gridCol w="1452043">
                  <a:extLst>
                    <a:ext uri="{9D8B030D-6E8A-4147-A177-3AD203B41FA5}">
                      <a16:colId xmlns:a16="http://schemas.microsoft.com/office/drawing/2014/main" val="20001"/>
                    </a:ext>
                  </a:extLst>
                </a:gridCol>
                <a:gridCol w="1452043">
                  <a:extLst>
                    <a:ext uri="{9D8B030D-6E8A-4147-A177-3AD203B41FA5}">
                      <a16:colId xmlns:a16="http://schemas.microsoft.com/office/drawing/2014/main" val="20003"/>
                    </a:ext>
                  </a:extLst>
                </a:gridCol>
              </a:tblGrid>
              <a:tr h="975505">
                <a:tc>
                  <a:txBody>
                    <a:bodyPr/>
                    <a:lstStyle/>
                    <a:p>
                      <a:pPr marL="0" marR="0" lvl="0" indent="0" algn="l" rtl="0">
                        <a:spcBef>
                          <a:spcPts val="0"/>
                        </a:spcBef>
                        <a:spcAft>
                          <a:spcPts val="0"/>
                        </a:spcAft>
                        <a:buNone/>
                      </a:pPr>
                      <a:r>
                        <a:rPr lang="en-GB" sz="2000" b="1" dirty="0">
                          <a:solidFill>
                            <a:schemeClr val="accent5">
                              <a:lumMod val="50000"/>
                            </a:schemeClr>
                          </a:solidFill>
                          <a:latin typeface="Century Gothic" panose="020B0502020202020204" pitchFamily="34" charset="0"/>
                        </a:rPr>
                        <a:t>Who…</a:t>
                      </a:r>
                      <a:endParaRPr sz="2000" b="1" dirty="0">
                        <a:solidFill>
                          <a:schemeClr val="accent5">
                            <a:lumMod val="50000"/>
                          </a:schemeClr>
                        </a:solidFill>
                        <a:latin typeface="Century Gothic" panose="020B0502020202020204" pitchFamily="34" charset="0"/>
                      </a:endParaRPr>
                    </a:p>
                  </a:txBody>
                  <a:tcPr marL="91450" marR="91450" marT="45725" marB="45725" anchor="ctr">
                    <a:lnL w="12700" cmpd="sng">
                      <a:noFill/>
                      <a:prstDash val="solid"/>
                    </a:lnL>
                    <a:lnR w="12700" cap="flat" cmpd="sng" algn="ctr">
                      <a:solidFill>
                        <a:schemeClr val="tx1"/>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marR="0" lvl="0" indent="0" algn="ctr" rtl="0">
                        <a:spcBef>
                          <a:spcPts val="0"/>
                        </a:spcBef>
                        <a:spcAft>
                          <a:spcPts val="0"/>
                        </a:spcAft>
                        <a:buNone/>
                      </a:pPr>
                      <a:r>
                        <a:rPr lang="en-GB" sz="2000" b="1" dirty="0">
                          <a:solidFill>
                            <a:schemeClr val="accent5">
                              <a:lumMod val="50000"/>
                            </a:schemeClr>
                          </a:solidFill>
                          <a:latin typeface="Century Gothic" panose="020B0502020202020204" pitchFamily="34" charset="0"/>
                        </a:rPr>
                        <a:t>Los </a:t>
                      </a:r>
                      <a:r>
                        <a:rPr lang="en-GB" sz="2000" b="1" dirty="0" err="1">
                          <a:solidFill>
                            <a:schemeClr val="accent5">
                              <a:lumMod val="50000"/>
                            </a:schemeClr>
                          </a:solidFill>
                          <a:latin typeface="Century Gothic" panose="020B0502020202020204" pitchFamily="34" charset="0"/>
                        </a:rPr>
                        <a:t>hermanos</a:t>
                      </a:r>
                      <a:endParaRPr lang="en-GB" sz="2000" b="1" dirty="0">
                        <a:solidFill>
                          <a:schemeClr val="accent5">
                            <a:lumMod val="50000"/>
                          </a:schemeClr>
                        </a:solidFill>
                        <a:latin typeface="Century Gothic" panose="020B0502020202020204" pitchFamily="34" charset="0"/>
                      </a:endParaRPr>
                    </a:p>
                    <a:p>
                      <a:pPr marL="0" marR="0" lvl="0" indent="0" algn="ctr" rtl="0">
                        <a:spcBef>
                          <a:spcPts val="0"/>
                        </a:spcBef>
                        <a:spcAft>
                          <a:spcPts val="0"/>
                        </a:spcAft>
                        <a:buNone/>
                      </a:pPr>
                      <a:r>
                        <a:rPr lang="en-GB" sz="2000" b="1" dirty="0">
                          <a:solidFill>
                            <a:schemeClr val="accent5">
                              <a:lumMod val="50000"/>
                            </a:schemeClr>
                          </a:solidFill>
                          <a:latin typeface="Century Gothic" panose="020B0502020202020204" pitchFamily="34" charset="0"/>
                        </a:rPr>
                        <a:t> (‘we’)</a:t>
                      </a:r>
                      <a:endParaRPr sz="2000" b="1" dirty="0">
                        <a:solidFill>
                          <a:schemeClr val="accent5">
                            <a:lumMod val="50000"/>
                          </a:schemeClr>
                        </a:solidFill>
                        <a:latin typeface="Century Gothic" panose="020B0502020202020204" pitchFamily="34" charset="0"/>
                      </a:endParaRPr>
                    </a:p>
                  </a:txBody>
                  <a:tcPr marL="91450" marR="91450" marT="45725" marB="45725" anchor="ctr">
                    <a:lnL w="12700" cap="flat" cmpd="sng" algn="ctr">
                      <a:solidFill>
                        <a:schemeClr val="tx1"/>
                      </a:solidFill>
                      <a:prstDash val="solid"/>
                      <a:round/>
                      <a:headEnd type="none" w="med" len="med"/>
                      <a:tailEnd type="none" w="med" len="med"/>
                    </a:lnL>
                    <a:solidFill>
                      <a:schemeClr val="accent4">
                        <a:lumMod val="20000"/>
                        <a:lumOff val="80000"/>
                      </a:schemeClr>
                    </a:solidFill>
                  </a:tcPr>
                </a:tc>
                <a:tc>
                  <a:txBody>
                    <a:bodyPr/>
                    <a:lstStyle/>
                    <a:p>
                      <a:pPr marL="0" marR="0" lvl="0" indent="0" algn="ctr" rtl="0">
                        <a:spcBef>
                          <a:spcPts val="0"/>
                        </a:spcBef>
                        <a:spcAft>
                          <a:spcPts val="0"/>
                        </a:spcAft>
                        <a:buNone/>
                      </a:pPr>
                      <a:r>
                        <a:rPr lang="en-GB" sz="2000" b="1" dirty="0">
                          <a:solidFill>
                            <a:schemeClr val="accent5">
                              <a:lumMod val="50000"/>
                            </a:schemeClr>
                          </a:solidFill>
                          <a:latin typeface="Century Gothic" panose="020B0502020202020204" pitchFamily="34" charset="0"/>
                        </a:rPr>
                        <a:t>Los </a:t>
                      </a:r>
                      <a:r>
                        <a:rPr lang="en-GB" sz="2000" b="1" dirty="0" err="1">
                          <a:solidFill>
                            <a:schemeClr val="accent5">
                              <a:lumMod val="50000"/>
                            </a:schemeClr>
                          </a:solidFill>
                          <a:latin typeface="Century Gothic" panose="020B0502020202020204" pitchFamily="34" charset="0"/>
                        </a:rPr>
                        <a:t>abuelos</a:t>
                      </a:r>
                      <a:r>
                        <a:rPr lang="en-GB" sz="2000" b="1" dirty="0">
                          <a:solidFill>
                            <a:schemeClr val="accent5">
                              <a:lumMod val="50000"/>
                            </a:schemeClr>
                          </a:solidFill>
                          <a:latin typeface="Century Gothic" panose="020B0502020202020204" pitchFamily="34" charset="0"/>
                        </a:rPr>
                        <a:t> </a:t>
                      </a:r>
                    </a:p>
                    <a:p>
                      <a:pPr marL="0" marR="0" lvl="0" indent="0" algn="ctr" rtl="0">
                        <a:spcBef>
                          <a:spcPts val="0"/>
                        </a:spcBef>
                        <a:spcAft>
                          <a:spcPts val="0"/>
                        </a:spcAft>
                        <a:buNone/>
                      </a:pPr>
                      <a:r>
                        <a:rPr lang="en-GB" sz="2000" b="1" dirty="0">
                          <a:solidFill>
                            <a:schemeClr val="accent5">
                              <a:lumMod val="50000"/>
                            </a:schemeClr>
                          </a:solidFill>
                          <a:latin typeface="Century Gothic" panose="020B0502020202020204" pitchFamily="34" charset="0"/>
                        </a:rPr>
                        <a:t>(‘they’)</a:t>
                      </a:r>
                      <a:endParaRPr sz="2000" b="1" dirty="0">
                        <a:solidFill>
                          <a:schemeClr val="accent5">
                            <a:lumMod val="50000"/>
                          </a:schemeClr>
                        </a:solidFill>
                        <a:latin typeface="Century Gothic" panose="020B0502020202020204" pitchFamily="34" charset="0"/>
                      </a:endParaRPr>
                    </a:p>
                  </a:txBody>
                  <a:tcPr marL="91450" marR="91450" marT="45725" marB="45725" anchor="ctr">
                    <a:solidFill>
                      <a:schemeClr val="accent4">
                        <a:lumMod val="20000"/>
                        <a:lumOff val="80000"/>
                      </a:schemeClr>
                    </a:solidFill>
                  </a:tcPr>
                </a:tc>
                <a:extLst>
                  <a:ext uri="{0D108BD9-81ED-4DB2-BD59-A6C34878D82A}">
                    <a16:rowId xmlns:a16="http://schemas.microsoft.com/office/drawing/2014/main" val="10000"/>
                  </a:ext>
                </a:extLst>
              </a:tr>
              <a:tr h="679900">
                <a:tc>
                  <a:txBody>
                    <a:bodyPr/>
                    <a:lstStyle/>
                    <a:p>
                      <a:pPr marL="0" marR="0" lvl="0" indent="0" algn="l" rtl="0">
                        <a:spcBef>
                          <a:spcPts val="0"/>
                        </a:spcBef>
                        <a:spcAft>
                          <a:spcPts val="0"/>
                        </a:spcAft>
                        <a:buNone/>
                      </a:pPr>
                      <a:r>
                        <a:rPr lang="en-GB" sz="2000" b="0" dirty="0">
                          <a:solidFill>
                            <a:schemeClr val="accent5">
                              <a:lumMod val="50000"/>
                            </a:schemeClr>
                          </a:solidFill>
                          <a:latin typeface="Century Gothic" panose="020B0502020202020204" pitchFamily="34" charset="0"/>
                        </a:rPr>
                        <a:t>1. can’t speak English very well?</a:t>
                      </a:r>
                      <a:endParaRPr sz="2000" b="0" dirty="0">
                        <a:solidFill>
                          <a:schemeClr val="accent5">
                            <a:lumMod val="50000"/>
                          </a:schemeClr>
                        </a:solidFill>
                        <a:latin typeface="Century Gothic" panose="020B0502020202020204" pitchFamily="34" charset="0"/>
                      </a:endParaRPr>
                    </a:p>
                  </a:txBody>
                  <a:tcPr marL="91450" marR="91450" marT="45725" marB="45725" anchor="ctr">
                    <a:lnL w="12700" cmpd="sng">
                      <a:noFill/>
                      <a:prstDash val="solid"/>
                    </a:lnL>
                    <a:lnR w="12700" cap="flat" cmpd="sng" algn="ctr">
                      <a:solidFill>
                        <a:schemeClr val="tx1"/>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marR="0" lvl="0" indent="0" algn="l" rtl="0">
                        <a:spcBef>
                          <a:spcPts val="0"/>
                        </a:spcBef>
                        <a:spcAft>
                          <a:spcPts val="0"/>
                        </a:spcAft>
                        <a:buNone/>
                      </a:pPr>
                      <a:endParaRPr sz="2000">
                        <a:solidFill>
                          <a:schemeClr val="accent5">
                            <a:lumMod val="50000"/>
                          </a:schemeClr>
                        </a:solidFill>
                        <a:latin typeface="Century Gothic" panose="020B0502020202020204" pitchFamily="34" charset="0"/>
                      </a:endParaRPr>
                    </a:p>
                  </a:txBody>
                  <a:tcPr marL="91450" marR="91450" marT="45725" marB="457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marL="0" marR="0" lvl="0" indent="0" algn="l" rtl="0">
                        <a:spcBef>
                          <a:spcPts val="0"/>
                        </a:spcBef>
                        <a:spcAft>
                          <a:spcPts val="0"/>
                        </a:spcAft>
                        <a:buNone/>
                      </a:pPr>
                      <a:endParaRPr sz="2000">
                        <a:solidFill>
                          <a:schemeClr val="accent5">
                            <a:lumMod val="50000"/>
                          </a:schemeClr>
                        </a:solidFill>
                        <a:latin typeface="Century Gothic" panose="020B0502020202020204" pitchFamily="34" charset="0"/>
                      </a:endParaRPr>
                    </a:p>
                  </a:txBody>
                  <a:tcPr marL="91450" marR="91450" marT="45725" marB="45725">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1"/>
                  </a:ext>
                </a:extLst>
              </a:tr>
              <a:tr h="679900">
                <a:tc>
                  <a:txBody>
                    <a:bodyPr/>
                    <a:lstStyle/>
                    <a:p>
                      <a:pPr marL="0" marR="0" lvl="0" indent="0" algn="l" rtl="0">
                        <a:spcBef>
                          <a:spcPts val="0"/>
                        </a:spcBef>
                        <a:spcAft>
                          <a:spcPts val="0"/>
                        </a:spcAft>
                        <a:buNone/>
                      </a:pPr>
                      <a:r>
                        <a:rPr lang="en-GB" sz="2000" b="0" dirty="0">
                          <a:solidFill>
                            <a:schemeClr val="accent5">
                              <a:lumMod val="50000"/>
                            </a:schemeClr>
                          </a:solidFill>
                          <a:latin typeface="Century Gothic" panose="020B0502020202020204" pitchFamily="34" charset="0"/>
                        </a:rPr>
                        <a:t>2. translates things for them?</a:t>
                      </a:r>
                      <a:endParaRPr sz="2000" b="0" dirty="0">
                        <a:solidFill>
                          <a:schemeClr val="accent5">
                            <a:lumMod val="50000"/>
                          </a:schemeClr>
                        </a:solidFill>
                        <a:latin typeface="Century Gothic" panose="020B0502020202020204" pitchFamily="34" charset="0"/>
                      </a:endParaRPr>
                    </a:p>
                  </a:txBody>
                  <a:tcPr marL="91450" marR="91450" marT="45725" marB="45725" anchor="ctr">
                    <a:lnL w="12700" cmpd="sng">
                      <a:noFill/>
                      <a:prstDash val="solid"/>
                    </a:lnL>
                    <a:lnR w="12700" cap="flat" cmpd="sng" algn="ctr">
                      <a:solidFill>
                        <a:schemeClr val="tx1"/>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marR="0" lvl="0" indent="0" algn="l" rtl="0">
                        <a:spcBef>
                          <a:spcPts val="0"/>
                        </a:spcBef>
                        <a:spcAft>
                          <a:spcPts val="0"/>
                        </a:spcAft>
                        <a:buNone/>
                      </a:pPr>
                      <a:endParaRPr sz="2000">
                        <a:solidFill>
                          <a:schemeClr val="accent5">
                            <a:lumMod val="50000"/>
                          </a:schemeClr>
                        </a:solidFill>
                        <a:latin typeface="Century Gothic" panose="020B0502020202020204" pitchFamily="34" charset="0"/>
                      </a:endParaRPr>
                    </a:p>
                  </a:txBody>
                  <a:tcPr marL="91450" marR="91450" marT="45725" marB="457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marL="0" marR="0" lvl="0" indent="0" algn="l" rtl="0">
                        <a:spcBef>
                          <a:spcPts val="0"/>
                        </a:spcBef>
                        <a:spcAft>
                          <a:spcPts val="0"/>
                        </a:spcAft>
                        <a:buNone/>
                      </a:pPr>
                      <a:endParaRPr sz="2000">
                        <a:solidFill>
                          <a:schemeClr val="accent5">
                            <a:lumMod val="50000"/>
                          </a:schemeClr>
                        </a:solidFill>
                        <a:latin typeface="Century Gothic" panose="020B0502020202020204" pitchFamily="34" charset="0"/>
                      </a:endParaRPr>
                    </a:p>
                  </a:txBody>
                  <a:tcPr marL="91450" marR="91450" marT="45725" marB="45725">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2"/>
                  </a:ext>
                </a:extLst>
              </a:tr>
              <a:tr h="539036">
                <a:tc>
                  <a:txBody>
                    <a:bodyPr/>
                    <a:lstStyle/>
                    <a:p>
                      <a:pPr marL="0" marR="0" lvl="0" indent="0" algn="l" rtl="0">
                        <a:spcBef>
                          <a:spcPts val="0"/>
                        </a:spcBef>
                        <a:spcAft>
                          <a:spcPts val="0"/>
                        </a:spcAft>
                        <a:buNone/>
                      </a:pPr>
                      <a:r>
                        <a:rPr lang="en-GB" sz="2000" b="0" dirty="0">
                          <a:solidFill>
                            <a:schemeClr val="accent5">
                              <a:lumMod val="50000"/>
                            </a:schemeClr>
                          </a:solidFill>
                          <a:latin typeface="Century Gothic" panose="020B0502020202020204" pitchFamily="34" charset="0"/>
                        </a:rPr>
                        <a:t>3. feels sad?</a:t>
                      </a:r>
                      <a:endParaRPr sz="2000" b="0" dirty="0">
                        <a:solidFill>
                          <a:schemeClr val="accent5">
                            <a:lumMod val="50000"/>
                          </a:schemeClr>
                        </a:solidFill>
                        <a:latin typeface="Century Gothic" panose="020B0502020202020204" pitchFamily="34" charset="0"/>
                      </a:endParaRPr>
                    </a:p>
                  </a:txBody>
                  <a:tcPr marL="91450" marR="91450" marT="45725" marB="45725" anchor="ctr">
                    <a:lnL w="12700" cmpd="sng">
                      <a:noFill/>
                      <a:prstDash val="solid"/>
                    </a:lnL>
                    <a:lnR w="12700" cap="flat" cmpd="sng" algn="ctr">
                      <a:solidFill>
                        <a:schemeClr val="tx1"/>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marR="0" lvl="0" indent="0" algn="l" rtl="0">
                        <a:spcBef>
                          <a:spcPts val="0"/>
                        </a:spcBef>
                        <a:spcAft>
                          <a:spcPts val="0"/>
                        </a:spcAft>
                        <a:buNone/>
                      </a:pPr>
                      <a:endParaRPr sz="2000">
                        <a:solidFill>
                          <a:schemeClr val="accent5">
                            <a:lumMod val="50000"/>
                          </a:schemeClr>
                        </a:solidFill>
                        <a:latin typeface="Century Gothic" panose="020B0502020202020204" pitchFamily="34" charset="0"/>
                      </a:endParaRPr>
                    </a:p>
                  </a:txBody>
                  <a:tcPr marL="91450" marR="91450" marT="45725" marB="457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marL="0" marR="0" lvl="0" indent="0" algn="l" rtl="0">
                        <a:spcBef>
                          <a:spcPts val="0"/>
                        </a:spcBef>
                        <a:spcAft>
                          <a:spcPts val="0"/>
                        </a:spcAft>
                        <a:buNone/>
                      </a:pPr>
                      <a:endParaRPr sz="2000">
                        <a:solidFill>
                          <a:schemeClr val="accent5">
                            <a:lumMod val="50000"/>
                          </a:schemeClr>
                        </a:solidFill>
                        <a:latin typeface="Century Gothic" panose="020B0502020202020204" pitchFamily="34" charset="0"/>
                      </a:endParaRPr>
                    </a:p>
                  </a:txBody>
                  <a:tcPr marL="91450" marR="91450" marT="45725" marB="45725">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3"/>
                  </a:ext>
                </a:extLst>
              </a:tr>
              <a:tr h="679900">
                <a:tc>
                  <a:txBody>
                    <a:bodyPr/>
                    <a:lstStyle/>
                    <a:p>
                      <a:pPr marL="0" marR="0" lvl="0" indent="0" algn="l" rtl="0">
                        <a:spcBef>
                          <a:spcPts val="0"/>
                        </a:spcBef>
                        <a:spcAft>
                          <a:spcPts val="0"/>
                        </a:spcAft>
                        <a:buNone/>
                      </a:pPr>
                      <a:r>
                        <a:rPr lang="en-GB" sz="2000" b="0" dirty="0">
                          <a:solidFill>
                            <a:schemeClr val="accent5">
                              <a:lumMod val="50000"/>
                            </a:schemeClr>
                          </a:solidFill>
                          <a:latin typeface="Century Gothic" panose="020B0502020202020204" pitchFamily="34" charset="0"/>
                        </a:rPr>
                        <a:t>4. doesn’t understand Spanish completely?</a:t>
                      </a:r>
                      <a:endParaRPr sz="2000" b="0" dirty="0">
                        <a:solidFill>
                          <a:schemeClr val="accent5">
                            <a:lumMod val="50000"/>
                          </a:schemeClr>
                        </a:solidFill>
                        <a:latin typeface="Century Gothic" panose="020B0502020202020204" pitchFamily="34" charset="0"/>
                      </a:endParaRPr>
                    </a:p>
                  </a:txBody>
                  <a:tcPr marL="91450" marR="91450" marT="45725" marB="45725" anchor="ctr">
                    <a:lnL w="12700" cmpd="sng">
                      <a:noFill/>
                      <a:prstDash val="solid"/>
                    </a:lnL>
                    <a:lnR w="12700" cap="flat" cmpd="sng" algn="ctr">
                      <a:solidFill>
                        <a:schemeClr val="tx1"/>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marR="0" lvl="0" indent="0" algn="l" rtl="0">
                        <a:spcBef>
                          <a:spcPts val="0"/>
                        </a:spcBef>
                        <a:spcAft>
                          <a:spcPts val="0"/>
                        </a:spcAft>
                        <a:buNone/>
                      </a:pPr>
                      <a:endParaRPr sz="2000">
                        <a:solidFill>
                          <a:schemeClr val="accent5">
                            <a:lumMod val="50000"/>
                          </a:schemeClr>
                        </a:solidFill>
                        <a:latin typeface="Century Gothic" panose="020B0502020202020204" pitchFamily="34" charset="0"/>
                      </a:endParaRPr>
                    </a:p>
                  </a:txBody>
                  <a:tcPr marL="91450" marR="91450" marT="45725" marB="457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marL="0" marR="0" lvl="0" indent="0" algn="l" rtl="0">
                        <a:spcBef>
                          <a:spcPts val="0"/>
                        </a:spcBef>
                        <a:spcAft>
                          <a:spcPts val="0"/>
                        </a:spcAft>
                        <a:buNone/>
                      </a:pPr>
                      <a:endParaRPr sz="2000">
                        <a:solidFill>
                          <a:schemeClr val="accent5">
                            <a:lumMod val="50000"/>
                          </a:schemeClr>
                        </a:solidFill>
                        <a:latin typeface="Century Gothic" panose="020B0502020202020204" pitchFamily="34" charset="0"/>
                      </a:endParaRPr>
                    </a:p>
                  </a:txBody>
                  <a:tcPr marL="91450" marR="91450" marT="45725" marB="45725">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5"/>
                  </a:ext>
                </a:extLst>
              </a:tr>
              <a:tr h="386385">
                <a:tc>
                  <a:txBody>
                    <a:bodyPr/>
                    <a:lstStyle/>
                    <a:p>
                      <a:pPr marL="0" marR="0" lvl="0" indent="0" algn="l" rtl="0">
                        <a:spcBef>
                          <a:spcPts val="0"/>
                        </a:spcBef>
                        <a:spcAft>
                          <a:spcPts val="0"/>
                        </a:spcAft>
                        <a:buNone/>
                      </a:pPr>
                      <a:r>
                        <a:rPr lang="en-GB" sz="2000" b="0" dirty="0">
                          <a:solidFill>
                            <a:schemeClr val="accent5">
                              <a:lumMod val="50000"/>
                            </a:schemeClr>
                          </a:solidFill>
                          <a:latin typeface="Century Gothic" panose="020B0502020202020204" pitchFamily="34" charset="0"/>
                        </a:rPr>
                        <a:t>5. wants to go to Cuba?</a:t>
                      </a:r>
                      <a:endParaRPr sz="2000" b="0" dirty="0">
                        <a:solidFill>
                          <a:schemeClr val="accent5">
                            <a:lumMod val="50000"/>
                          </a:schemeClr>
                        </a:solidFill>
                        <a:latin typeface="Century Gothic" panose="020B0502020202020204" pitchFamily="34" charset="0"/>
                      </a:endParaRPr>
                    </a:p>
                  </a:txBody>
                  <a:tcPr marL="91450" marR="91450" marT="45725" marB="45725" anchor="ctr">
                    <a:lnL w="12700" cmpd="sng">
                      <a:noFill/>
                      <a:prstDash val="solid"/>
                    </a:lnL>
                    <a:lnR w="12700" cap="flat" cmpd="sng" algn="ctr">
                      <a:solidFill>
                        <a:schemeClr val="tx1"/>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marR="0" lvl="0" indent="0" algn="l" rtl="0">
                        <a:spcBef>
                          <a:spcPts val="0"/>
                        </a:spcBef>
                        <a:spcAft>
                          <a:spcPts val="0"/>
                        </a:spcAft>
                        <a:buNone/>
                      </a:pPr>
                      <a:endParaRPr sz="2000">
                        <a:solidFill>
                          <a:schemeClr val="accent5">
                            <a:lumMod val="50000"/>
                          </a:schemeClr>
                        </a:solidFill>
                        <a:latin typeface="Century Gothic" panose="020B0502020202020204" pitchFamily="34" charset="0"/>
                      </a:endParaRPr>
                    </a:p>
                  </a:txBody>
                  <a:tcPr marL="91450" marR="91450" marT="45725" marB="457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marL="0" marR="0" lvl="0" indent="0" algn="l" rtl="0">
                        <a:spcBef>
                          <a:spcPts val="0"/>
                        </a:spcBef>
                        <a:spcAft>
                          <a:spcPts val="0"/>
                        </a:spcAft>
                        <a:buNone/>
                      </a:pPr>
                      <a:endParaRPr sz="2000">
                        <a:solidFill>
                          <a:schemeClr val="accent5">
                            <a:lumMod val="50000"/>
                          </a:schemeClr>
                        </a:solidFill>
                        <a:latin typeface="Century Gothic" panose="020B0502020202020204" pitchFamily="34" charset="0"/>
                      </a:endParaRPr>
                    </a:p>
                  </a:txBody>
                  <a:tcPr marL="91450" marR="91450" marT="45725" marB="45725">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6"/>
                  </a:ext>
                </a:extLst>
              </a:tr>
              <a:tr h="679900">
                <a:tc>
                  <a:txBody>
                    <a:bodyPr/>
                    <a:lstStyle/>
                    <a:p>
                      <a:pPr marL="0" marR="0" lvl="0" indent="0" algn="l" rtl="0">
                        <a:spcBef>
                          <a:spcPts val="0"/>
                        </a:spcBef>
                        <a:spcAft>
                          <a:spcPts val="0"/>
                        </a:spcAft>
                        <a:buNone/>
                      </a:pPr>
                      <a:r>
                        <a:rPr lang="en-GB" sz="2000" b="0" dirty="0">
                          <a:solidFill>
                            <a:schemeClr val="accent5">
                              <a:lumMod val="50000"/>
                            </a:schemeClr>
                          </a:solidFill>
                          <a:latin typeface="Century Gothic" panose="020B0502020202020204" pitchFamily="34" charset="0"/>
                        </a:rPr>
                        <a:t>6. prefers life in the United States?</a:t>
                      </a:r>
                      <a:endParaRPr sz="2000" b="0" dirty="0">
                        <a:solidFill>
                          <a:schemeClr val="accent5">
                            <a:lumMod val="50000"/>
                          </a:schemeClr>
                        </a:solidFill>
                        <a:latin typeface="Century Gothic" panose="020B0502020202020204" pitchFamily="34" charset="0"/>
                      </a:endParaRPr>
                    </a:p>
                  </a:txBody>
                  <a:tcPr marL="91450" marR="91450" marT="45725" marB="45725" anchor="ctr">
                    <a:lnL w="12700" cmpd="sng">
                      <a:noFill/>
                      <a:prstDash val="solid"/>
                    </a:lnL>
                    <a:lnR w="12700" cap="flat" cmpd="sng" algn="ctr">
                      <a:solidFill>
                        <a:schemeClr val="tx1"/>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marR="0" lvl="0" indent="0" algn="l" rtl="0">
                        <a:spcBef>
                          <a:spcPts val="0"/>
                        </a:spcBef>
                        <a:spcAft>
                          <a:spcPts val="0"/>
                        </a:spcAft>
                        <a:buNone/>
                      </a:pPr>
                      <a:endParaRPr sz="2000">
                        <a:solidFill>
                          <a:schemeClr val="accent5">
                            <a:lumMod val="50000"/>
                          </a:schemeClr>
                        </a:solidFill>
                        <a:latin typeface="Century Gothic" panose="020B0502020202020204" pitchFamily="34" charset="0"/>
                      </a:endParaRPr>
                    </a:p>
                  </a:txBody>
                  <a:tcPr marL="91450" marR="91450" marT="45725" marB="457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marL="0" marR="0" lvl="0" indent="0" algn="l" rtl="0">
                        <a:spcBef>
                          <a:spcPts val="0"/>
                        </a:spcBef>
                        <a:spcAft>
                          <a:spcPts val="0"/>
                        </a:spcAft>
                        <a:buNone/>
                      </a:pPr>
                      <a:endParaRPr sz="2000" dirty="0">
                        <a:solidFill>
                          <a:schemeClr val="accent5">
                            <a:lumMod val="50000"/>
                          </a:schemeClr>
                        </a:solidFill>
                        <a:latin typeface="Century Gothic" panose="020B0502020202020204" pitchFamily="34" charset="0"/>
                      </a:endParaRPr>
                    </a:p>
                  </a:txBody>
                  <a:tcPr marL="91450" marR="91450" marT="45725" marB="45725">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7"/>
                  </a:ext>
                </a:extLst>
              </a:tr>
            </a:tbl>
          </a:graphicData>
        </a:graphic>
      </p:graphicFrame>
      <p:pic>
        <p:nvPicPr>
          <p:cNvPr id="51" name="Picture 2" descr="Powerpoint Check Mark Symbol"/>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214567" y="2729662"/>
            <a:ext cx="418682" cy="436127"/>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2" descr="Powerpoint Check Mark Symbol"/>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736614" y="3471255"/>
            <a:ext cx="418682" cy="436127"/>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2" descr="Powerpoint Check Mark Symbol"/>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170086" y="4086580"/>
            <a:ext cx="418682" cy="436127"/>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2" descr="Powerpoint Check Mark Symbol"/>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736614" y="4666128"/>
            <a:ext cx="418682" cy="436127"/>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2" descr="Powerpoint Check Mark Symbol"/>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736614" y="5222105"/>
            <a:ext cx="418682" cy="436127"/>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2" descr="Powerpoint Check Mark Symbol"/>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218140" y="5781762"/>
            <a:ext cx="418682" cy="436127"/>
          </a:xfrm>
          <a:prstGeom prst="rect">
            <a:avLst/>
          </a:prstGeom>
          <a:noFill/>
          <a:extLst>
            <a:ext uri="{909E8E84-426E-40DD-AFC4-6F175D3DCCD1}">
              <a14:hiddenFill xmlns:a14="http://schemas.microsoft.com/office/drawing/2010/main">
                <a:solidFill>
                  <a:srgbClr val="FFFFFF"/>
                </a:solidFill>
              </a14:hiddenFill>
            </a:ext>
          </a:extLst>
        </p:spPr>
      </p:pic>
      <p:sp>
        <p:nvSpPr>
          <p:cNvPr id="21" name="Título 2">
            <a:extLst>
              <a:ext uri="{FF2B5EF4-FFF2-40B4-BE49-F238E27FC236}">
                <a16:creationId xmlns:a16="http://schemas.microsoft.com/office/drawing/2014/main" id="{CF04BD95-4353-F44E-BE45-EB2224E9DA9C}"/>
              </a:ext>
            </a:extLst>
          </p:cNvPr>
          <p:cNvSpPr txBox="1">
            <a:spLocks/>
          </p:cNvSpPr>
          <p:nvPr/>
        </p:nvSpPr>
        <p:spPr>
          <a:xfrm>
            <a:off x="11214567" y="58967"/>
            <a:ext cx="780642" cy="390479"/>
          </a:xfrm>
          <a:prstGeom prst="rect">
            <a:avLst/>
          </a:prstGeom>
          <a:noFill/>
          <a:ln>
            <a:noFill/>
          </a:ln>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rgbClr val="1F3864"/>
              </a:buClr>
              <a:buSzPts val="1800"/>
              <a:buFont typeface="Century Gothic"/>
              <a:buNone/>
              <a:defRPr sz="4400" b="0" i="0" u="none" strike="noStrike" cap="none">
                <a:solidFill>
                  <a:srgbClr val="1F3864"/>
                </a:solidFill>
                <a:latin typeface="Century Gothic"/>
                <a:ea typeface="Century Gothic"/>
                <a:cs typeface="Century Gothic"/>
                <a:sym typeface="Century Gothic"/>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90000"/>
              </a:lnSpc>
              <a:spcBef>
                <a:spcPts val="0"/>
              </a:spcBef>
              <a:spcAft>
                <a:spcPts val="0"/>
              </a:spcAft>
              <a:buClr>
                <a:srgbClr val="1F3864"/>
              </a:buClr>
              <a:buSzPts val="1800"/>
              <a:buFont typeface="Century Gothic"/>
              <a:buNone/>
              <a:tabLst/>
              <a:defRPr/>
            </a:pPr>
            <a:r>
              <a:rPr kumimoji="0" lang="x-none" sz="2000" b="1" i="0" u="none" strike="noStrike" kern="0" cap="none" spc="0" normalizeH="0" baseline="0" noProof="0">
                <a:ln>
                  <a:noFill/>
                </a:ln>
                <a:solidFill>
                  <a:srgbClr val="FFFFFF"/>
                </a:solidFill>
                <a:effectLst/>
                <a:uLnTx/>
                <a:uFillTx/>
                <a:latin typeface="Century Gothic"/>
                <a:sym typeface="Century Gothic"/>
              </a:rPr>
              <a:t>leer</a:t>
            </a:r>
            <a:endParaRPr kumimoji="0" lang="x-none" sz="2000" b="1" i="0" u="none" strike="noStrike" kern="0" cap="none" spc="0" normalizeH="0" baseline="0" noProof="0" dirty="0">
              <a:ln>
                <a:noFill/>
              </a:ln>
              <a:solidFill>
                <a:srgbClr val="FFFFFF"/>
              </a:solidFill>
              <a:effectLst/>
              <a:uLnTx/>
              <a:uFillTx/>
              <a:latin typeface="Century Gothic"/>
              <a:sym typeface="Century Gothic"/>
            </a:endParaRPr>
          </a:p>
        </p:txBody>
      </p:sp>
      <p:sp>
        <p:nvSpPr>
          <p:cNvPr id="22" name="Rounded Rectangle 11">
            <a:extLst>
              <a:ext uri="{FF2B5EF4-FFF2-40B4-BE49-F238E27FC236}">
                <a16:creationId xmlns:a16="http://schemas.microsoft.com/office/drawing/2014/main" id="{A316DD52-7894-4A75-969C-CA0645DA2978}"/>
              </a:ext>
            </a:extLst>
          </p:cNvPr>
          <p:cNvSpPr/>
          <p:nvPr/>
        </p:nvSpPr>
        <p:spPr>
          <a:xfrm>
            <a:off x="10848528" y="258166"/>
            <a:ext cx="1079615" cy="400919"/>
          </a:xfrm>
          <a:prstGeom prst="roundRect">
            <a:avLst/>
          </a:prstGeom>
          <a:solidFill>
            <a:srgbClr val="F66400"/>
          </a:solidFill>
          <a:ln w="19050">
            <a:solidFill>
              <a:srgbClr val="11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leer</a:t>
            </a:r>
          </a:p>
        </p:txBody>
      </p:sp>
      <p:sp>
        <p:nvSpPr>
          <p:cNvPr id="32" name="Rounded Rectangular Callout 31"/>
          <p:cNvSpPr/>
          <p:nvPr/>
        </p:nvSpPr>
        <p:spPr>
          <a:xfrm>
            <a:off x="192616" y="2776719"/>
            <a:ext cx="5245144" cy="3347787"/>
          </a:xfrm>
          <a:prstGeom prst="wedgeRoundRectCallout">
            <a:avLst>
              <a:gd name="adj1" fmla="val 23321"/>
              <a:gd name="adj2" fmla="val 55635"/>
              <a:gd name="adj3" fmla="val 16667"/>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34" name="TextBox 33"/>
          <p:cNvSpPr txBox="1"/>
          <p:nvPr/>
        </p:nvSpPr>
        <p:spPr>
          <a:xfrm>
            <a:off x="271872" y="2864947"/>
            <a:ext cx="5185838"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1. “_________ no </a:t>
            </a:r>
            <a:r>
              <a:rPr kumimoji="0" lang="en-GB"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saben</a:t>
            </a:r>
            <a:r>
              <a:rPr kumimoji="0" lang="en-GB"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a:t>
            </a:r>
            <a:r>
              <a:rPr kumimoji="0" lang="en-GB"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hablar</a:t>
            </a:r>
            <a:r>
              <a:rPr kumimoji="0" lang="en-GB"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a:t>
            </a:r>
            <a:r>
              <a:rPr kumimoji="0" lang="en-GB"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inglés</a:t>
            </a:r>
            <a:r>
              <a:rPr kumimoji="0" lang="en-GB"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a:t>
            </a:r>
            <a:r>
              <a:rPr kumimoji="0" lang="en-GB"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muy</a:t>
            </a:r>
            <a:r>
              <a:rPr kumimoji="0" lang="en-GB"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bien, </a:t>
            </a:r>
            <a:r>
              <a:rPr kumimoji="0" lang="en-GB"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pero</a:t>
            </a:r>
            <a:r>
              <a:rPr kumimoji="0" lang="en-GB"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_________ les </a:t>
            </a:r>
            <a:r>
              <a:rPr kumimoji="0" lang="en-GB"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traducimos</a:t>
            </a:r>
            <a:r>
              <a:rPr kumimoji="0" lang="en-GB"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a:t>
            </a:r>
            <a:r>
              <a:rPr kumimoji="0" lang="en-GB"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cosas</a:t>
            </a:r>
            <a:r>
              <a:rPr kumimoji="0" lang="en-GB"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a:t>
            </a:r>
          </a:p>
        </p:txBody>
      </p:sp>
      <p:sp>
        <p:nvSpPr>
          <p:cNvPr id="35" name="Rectangle 34"/>
          <p:cNvSpPr/>
          <p:nvPr/>
        </p:nvSpPr>
        <p:spPr>
          <a:xfrm>
            <a:off x="293237" y="4984163"/>
            <a:ext cx="4737100" cy="101566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002060"/>
                </a:solidFill>
                <a:effectLst/>
                <a:uLnTx/>
                <a:uFillTx/>
                <a:latin typeface="Century Gothic"/>
                <a:ea typeface="Century Gothic"/>
                <a:cs typeface="Century Gothic"/>
                <a:sym typeface="Century Gothic"/>
              </a:rPr>
              <a:t>3. “</a:t>
            </a:r>
            <a:r>
              <a:rPr kumimoji="0" lang="en-GB"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_________</a:t>
            </a:r>
            <a:r>
              <a:rPr kumimoji="0" lang="en-GB" sz="2000" b="0" i="0" u="none" strike="noStrike" kern="1200" cap="none" spc="0" normalizeH="0" baseline="0" noProof="0" dirty="0">
                <a:ln>
                  <a:noFill/>
                </a:ln>
                <a:solidFill>
                  <a:srgbClr val="002060"/>
                </a:solidFill>
                <a:effectLst/>
                <a:uLnTx/>
                <a:uFillTx/>
                <a:latin typeface="Century Gothic"/>
                <a:ea typeface="Century Gothic"/>
                <a:cs typeface="Century Gothic"/>
                <a:sym typeface="Century Gothic"/>
              </a:rPr>
              <a:t> </a:t>
            </a:r>
            <a:r>
              <a:rPr kumimoji="0" lang="en-GB" sz="2000" b="0" i="0" u="none" strike="noStrike" kern="1200" cap="none" spc="0" normalizeH="0" baseline="0" noProof="0" dirty="0" err="1">
                <a:ln>
                  <a:noFill/>
                </a:ln>
                <a:solidFill>
                  <a:srgbClr val="002060"/>
                </a:solidFill>
                <a:effectLst/>
                <a:uLnTx/>
                <a:uFillTx/>
                <a:latin typeface="Century Gothic"/>
                <a:ea typeface="Century Gothic"/>
                <a:cs typeface="Century Gothic"/>
                <a:sym typeface="Century Gothic"/>
              </a:rPr>
              <a:t>queremos</a:t>
            </a:r>
            <a:r>
              <a:rPr kumimoji="0" lang="en-GB" sz="2000" b="0" i="0" u="none" strike="noStrike" kern="1200" cap="none" spc="0" normalizeH="0" baseline="0" noProof="0" dirty="0">
                <a:ln>
                  <a:noFill/>
                </a:ln>
                <a:solidFill>
                  <a:srgbClr val="002060"/>
                </a:solidFill>
                <a:effectLst/>
                <a:uLnTx/>
                <a:uFillTx/>
                <a:latin typeface="Century Gothic"/>
                <a:ea typeface="Century Gothic"/>
                <a:cs typeface="Century Gothic"/>
                <a:sym typeface="Century Gothic"/>
              </a:rPr>
              <a:t> </a:t>
            </a:r>
            <a:r>
              <a:rPr kumimoji="0" lang="en-GB" sz="2000" b="0" i="0" u="none" strike="noStrike" kern="1200" cap="none" spc="0" normalizeH="0" baseline="0" noProof="0" dirty="0" err="1">
                <a:ln>
                  <a:noFill/>
                </a:ln>
                <a:solidFill>
                  <a:srgbClr val="002060"/>
                </a:solidFill>
                <a:effectLst/>
                <a:uLnTx/>
                <a:uFillTx/>
                <a:latin typeface="Century Gothic"/>
                <a:ea typeface="Century Gothic"/>
                <a:cs typeface="Century Gothic"/>
                <a:sym typeface="Century Gothic"/>
              </a:rPr>
              <a:t>ir</a:t>
            </a:r>
            <a:r>
              <a:rPr kumimoji="0" lang="en-GB" sz="2000" b="0" i="0" u="none" strike="noStrike" kern="1200" cap="none" spc="0" normalizeH="0" baseline="0" noProof="0" dirty="0">
                <a:ln>
                  <a:noFill/>
                </a:ln>
                <a:solidFill>
                  <a:srgbClr val="002060"/>
                </a:solidFill>
                <a:effectLst/>
                <a:uLnTx/>
                <a:uFillTx/>
                <a:latin typeface="Century Gothic"/>
                <a:ea typeface="Century Gothic"/>
                <a:cs typeface="Century Gothic"/>
                <a:sym typeface="Century Gothic"/>
              </a:rPr>
              <a:t> a Cuba un día, </a:t>
            </a:r>
            <a:r>
              <a:rPr kumimoji="0" lang="en-GB" sz="2000" b="0" i="0" u="none" strike="noStrike" kern="1200" cap="none" spc="0" normalizeH="0" baseline="0" noProof="0" dirty="0" err="1">
                <a:ln>
                  <a:noFill/>
                </a:ln>
                <a:solidFill>
                  <a:srgbClr val="002060"/>
                </a:solidFill>
                <a:effectLst/>
                <a:uLnTx/>
                <a:uFillTx/>
                <a:latin typeface="Century Gothic"/>
                <a:ea typeface="Century Gothic"/>
                <a:cs typeface="Century Gothic"/>
                <a:sym typeface="Century Gothic"/>
              </a:rPr>
              <a:t>pero</a:t>
            </a:r>
            <a:r>
              <a:rPr kumimoji="0" lang="en-GB" sz="2000" b="0" i="0" u="none" strike="noStrike" kern="1200" cap="none" spc="0" normalizeH="0" baseline="0" noProof="0" dirty="0">
                <a:ln>
                  <a:noFill/>
                </a:ln>
                <a:solidFill>
                  <a:srgbClr val="002060"/>
                </a:solidFill>
                <a:effectLst/>
                <a:uLnTx/>
                <a:uFillTx/>
                <a:latin typeface="Century Gothic"/>
                <a:ea typeface="Century Gothic"/>
                <a:cs typeface="Century Gothic"/>
                <a:sym typeface="Century Gothic"/>
              </a:rPr>
              <a:t> </a:t>
            </a:r>
            <a:r>
              <a:rPr kumimoji="0" lang="en-GB"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_________</a:t>
            </a:r>
            <a:r>
              <a:rPr kumimoji="0" lang="en-GB" sz="2000" b="0" i="0" u="none" strike="noStrike" kern="1200" cap="none" spc="0" normalizeH="0" baseline="0" noProof="0" dirty="0">
                <a:ln>
                  <a:noFill/>
                </a:ln>
                <a:solidFill>
                  <a:srgbClr val="002060"/>
                </a:solidFill>
                <a:effectLst/>
                <a:uLnTx/>
                <a:uFillTx/>
                <a:latin typeface="Century Gothic"/>
                <a:ea typeface="Century Gothic"/>
                <a:cs typeface="Century Gothic"/>
                <a:sym typeface="Century Gothic"/>
              </a:rPr>
              <a:t> </a:t>
            </a:r>
            <a:r>
              <a:rPr kumimoji="0" lang="en-GB" sz="2000" b="0" i="0" u="none" strike="noStrike" kern="1200" cap="none" spc="0" normalizeH="0" baseline="0" noProof="0" dirty="0" err="1">
                <a:ln>
                  <a:noFill/>
                </a:ln>
                <a:solidFill>
                  <a:srgbClr val="002060"/>
                </a:solidFill>
                <a:effectLst/>
                <a:uLnTx/>
                <a:uFillTx/>
                <a:latin typeface="Century Gothic"/>
                <a:ea typeface="Century Gothic"/>
                <a:cs typeface="Century Gothic"/>
                <a:sym typeface="Century Gothic"/>
              </a:rPr>
              <a:t>prefieren</a:t>
            </a:r>
            <a:r>
              <a:rPr kumimoji="0" lang="en-GB" sz="2000" b="0" i="0" u="none" strike="noStrike" kern="1200" cap="none" spc="0" normalizeH="0" baseline="0" noProof="0" dirty="0">
                <a:ln>
                  <a:noFill/>
                </a:ln>
                <a:solidFill>
                  <a:srgbClr val="002060"/>
                </a:solidFill>
                <a:effectLst/>
                <a:uLnTx/>
                <a:uFillTx/>
                <a:latin typeface="Century Gothic"/>
                <a:ea typeface="Century Gothic"/>
                <a:cs typeface="Century Gothic"/>
                <a:sym typeface="Century Gothic"/>
              </a:rPr>
              <a:t> la </a:t>
            </a:r>
            <a:r>
              <a:rPr kumimoji="0" lang="en-GB" sz="2000" b="0" i="0" u="none" strike="noStrike" kern="1200" cap="none" spc="0" normalizeH="0" baseline="0" noProof="0" dirty="0" err="1">
                <a:ln>
                  <a:noFill/>
                </a:ln>
                <a:solidFill>
                  <a:srgbClr val="002060"/>
                </a:solidFill>
                <a:effectLst/>
                <a:uLnTx/>
                <a:uFillTx/>
                <a:latin typeface="Century Gothic"/>
                <a:ea typeface="Century Gothic"/>
                <a:cs typeface="Century Gothic"/>
                <a:sym typeface="Century Gothic"/>
              </a:rPr>
              <a:t>vida</a:t>
            </a:r>
            <a:r>
              <a:rPr kumimoji="0" lang="en-GB" sz="2000" b="0" i="0" u="none" strike="noStrike" kern="1200" cap="none" spc="0" normalizeH="0" baseline="0" noProof="0" dirty="0">
                <a:ln>
                  <a:noFill/>
                </a:ln>
                <a:solidFill>
                  <a:srgbClr val="002060"/>
                </a:solidFill>
                <a:effectLst/>
                <a:uLnTx/>
                <a:uFillTx/>
                <a:latin typeface="Century Gothic"/>
                <a:ea typeface="Century Gothic"/>
                <a:cs typeface="Century Gothic"/>
                <a:sym typeface="Century Gothic"/>
              </a:rPr>
              <a:t> </a:t>
            </a:r>
            <a:r>
              <a:rPr kumimoji="0" lang="en-GB" sz="2000" b="0" i="0" u="none" strike="noStrike" kern="1200" cap="none" spc="0" normalizeH="0" baseline="0" noProof="0" dirty="0" err="1">
                <a:ln>
                  <a:noFill/>
                </a:ln>
                <a:solidFill>
                  <a:srgbClr val="002060"/>
                </a:solidFill>
                <a:effectLst/>
                <a:uLnTx/>
                <a:uFillTx/>
                <a:latin typeface="Century Gothic"/>
                <a:ea typeface="Century Gothic"/>
                <a:cs typeface="Century Gothic"/>
                <a:sym typeface="Century Gothic"/>
              </a:rPr>
              <a:t>en</a:t>
            </a:r>
            <a:r>
              <a:rPr kumimoji="0" lang="en-GB" sz="2000" b="0" i="0" u="none" strike="noStrike" kern="1200" cap="none" spc="0" normalizeH="0" baseline="0" noProof="0" dirty="0">
                <a:ln>
                  <a:noFill/>
                </a:ln>
                <a:solidFill>
                  <a:srgbClr val="002060"/>
                </a:solidFill>
                <a:effectLst/>
                <a:uLnTx/>
                <a:uFillTx/>
                <a:latin typeface="Century Gothic"/>
                <a:ea typeface="Century Gothic"/>
                <a:cs typeface="Century Gothic"/>
                <a:sym typeface="Century Gothic"/>
              </a:rPr>
              <a:t> </a:t>
            </a:r>
            <a:r>
              <a:rPr kumimoji="0" lang="en-GB" sz="2000" b="0" i="0" u="none" strike="noStrike" kern="1200" cap="none" spc="0" normalizeH="0" baseline="0" noProof="0" dirty="0" err="1">
                <a:ln>
                  <a:noFill/>
                </a:ln>
                <a:solidFill>
                  <a:srgbClr val="002060"/>
                </a:solidFill>
                <a:effectLst/>
                <a:uLnTx/>
                <a:uFillTx/>
                <a:latin typeface="Century Gothic"/>
                <a:ea typeface="Century Gothic"/>
                <a:cs typeface="Century Gothic"/>
                <a:sym typeface="Century Gothic"/>
              </a:rPr>
              <a:t>Estados</a:t>
            </a:r>
            <a:r>
              <a:rPr kumimoji="0" lang="en-GB" sz="2000" b="0" i="0" u="none" strike="noStrike" kern="1200" cap="none" spc="0" normalizeH="0" baseline="0" noProof="0" dirty="0">
                <a:ln>
                  <a:noFill/>
                </a:ln>
                <a:solidFill>
                  <a:srgbClr val="002060"/>
                </a:solidFill>
                <a:effectLst/>
                <a:uLnTx/>
                <a:uFillTx/>
                <a:latin typeface="Century Gothic"/>
                <a:ea typeface="Century Gothic"/>
                <a:cs typeface="Century Gothic"/>
                <a:sym typeface="Century Gothic"/>
              </a:rPr>
              <a:t> Unidos.”</a:t>
            </a:r>
            <a:r>
              <a:rPr kumimoji="0" lang="en-GB" sz="2000" b="0" i="1" u="none" strike="noStrike" kern="1200" cap="none" spc="0" normalizeH="0" baseline="0" noProof="0" dirty="0">
                <a:ln>
                  <a:noFill/>
                </a:ln>
                <a:solidFill>
                  <a:srgbClr val="002060"/>
                </a:solidFill>
                <a:effectLst/>
                <a:uLnTx/>
                <a:uFillTx/>
                <a:latin typeface="Century Gothic"/>
                <a:ea typeface="Century Gothic"/>
                <a:cs typeface="Century Gothic"/>
                <a:sym typeface="Century Gothic"/>
              </a:rPr>
              <a:t> </a:t>
            </a:r>
            <a:endParaRPr kumimoji="0" lang="en-GB" sz="2000" b="0" i="1" u="none" strike="noStrike" kern="1200" cap="none" spc="0" normalizeH="0" baseline="0" noProof="0" dirty="0">
              <a:ln>
                <a:noFill/>
              </a:ln>
              <a:solidFill>
                <a:srgbClr val="000000"/>
              </a:solidFill>
              <a:effectLst/>
              <a:uLnTx/>
              <a:uFillTx/>
              <a:latin typeface="Arial"/>
              <a:ea typeface="+mn-ea"/>
              <a:cs typeface="+mn-cs"/>
            </a:endParaRPr>
          </a:p>
        </p:txBody>
      </p:sp>
      <p:sp>
        <p:nvSpPr>
          <p:cNvPr id="36" name="Rectangle 35"/>
          <p:cNvSpPr/>
          <p:nvPr/>
        </p:nvSpPr>
        <p:spPr>
          <a:xfrm>
            <a:off x="266533" y="3924555"/>
            <a:ext cx="4528130" cy="101566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1" u="none" strike="noStrike" kern="1200" cap="none" spc="0" normalizeH="0" baseline="0" noProof="0" dirty="0">
                <a:ln>
                  <a:noFill/>
                </a:ln>
                <a:solidFill>
                  <a:srgbClr val="002060"/>
                </a:solidFill>
                <a:effectLst/>
                <a:uLnTx/>
                <a:uFillTx/>
                <a:latin typeface="Century Gothic"/>
                <a:ea typeface="Century Gothic"/>
                <a:cs typeface="Century Gothic"/>
                <a:sym typeface="Century Gothic"/>
              </a:rPr>
              <a:t>2. “</a:t>
            </a:r>
            <a:r>
              <a:rPr kumimoji="0" lang="en-GB"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_________</a:t>
            </a:r>
            <a:r>
              <a:rPr kumimoji="0" lang="en-GB" sz="2000" b="0" i="0" u="none" strike="noStrike" kern="1200" cap="none" spc="0" normalizeH="0" baseline="0" noProof="0" dirty="0">
                <a:ln>
                  <a:noFill/>
                </a:ln>
                <a:solidFill>
                  <a:srgbClr val="002060"/>
                </a:solidFill>
                <a:effectLst/>
                <a:uLnTx/>
                <a:uFillTx/>
                <a:latin typeface="Century Gothic"/>
                <a:ea typeface="Century Gothic"/>
                <a:cs typeface="Century Gothic"/>
                <a:sym typeface="Century Gothic"/>
              </a:rPr>
              <a:t> </a:t>
            </a:r>
            <a:r>
              <a:rPr kumimoji="0" lang="en-GB" sz="2000" b="0" i="0" u="none" strike="noStrike" kern="1200" cap="none" spc="0" normalizeH="0" baseline="0" noProof="0" dirty="0" err="1">
                <a:ln>
                  <a:noFill/>
                </a:ln>
                <a:solidFill>
                  <a:srgbClr val="002060"/>
                </a:solidFill>
                <a:effectLst/>
                <a:uLnTx/>
                <a:uFillTx/>
                <a:latin typeface="Century Gothic"/>
                <a:ea typeface="Century Gothic"/>
                <a:cs typeface="Century Gothic"/>
                <a:sym typeface="Century Gothic"/>
              </a:rPr>
              <a:t>sienten</a:t>
            </a:r>
            <a:r>
              <a:rPr kumimoji="0" lang="en-GB" sz="2000" b="0" i="0" u="none" strike="noStrike" kern="1200" cap="none" spc="0" normalizeH="0" baseline="0" noProof="0" dirty="0">
                <a:ln>
                  <a:noFill/>
                </a:ln>
                <a:solidFill>
                  <a:srgbClr val="002060"/>
                </a:solidFill>
                <a:effectLst/>
                <a:uLnTx/>
                <a:uFillTx/>
                <a:latin typeface="Century Gothic"/>
                <a:ea typeface="Century Gothic"/>
                <a:cs typeface="Century Gothic"/>
                <a:sym typeface="Century Gothic"/>
              </a:rPr>
              <a:t> </a:t>
            </a:r>
            <a:r>
              <a:rPr kumimoji="0" lang="en-GB" sz="2000" b="0" i="0" u="none" strike="noStrike" kern="1200" cap="none" spc="0" normalizeH="0" baseline="0" noProof="0" dirty="0" err="1">
                <a:ln>
                  <a:noFill/>
                </a:ln>
                <a:solidFill>
                  <a:srgbClr val="002060"/>
                </a:solidFill>
                <a:effectLst/>
                <a:uLnTx/>
                <a:uFillTx/>
                <a:latin typeface="Century Gothic"/>
                <a:ea typeface="Century Gothic"/>
                <a:cs typeface="Century Gothic"/>
                <a:sym typeface="Century Gothic"/>
              </a:rPr>
              <a:t>pena</a:t>
            </a:r>
            <a:r>
              <a:rPr kumimoji="0" lang="en-GB" sz="2000" b="0" i="0" u="none" strike="noStrike" kern="1200" cap="none" spc="0" normalizeH="0" baseline="0" noProof="0" dirty="0">
                <a:ln>
                  <a:noFill/>
                </a:ln>
                <a:solidFill>
                  <a:srgbClr val="002060"/>
                </a:solidFill>
                <a:effectLst/>
                <a:uLnTx/>
                <a:uFillTx/>
                <a:latin typeface="Century Gothic"/>
                <a:ea typeface="Century Gothic"/>
                <a:cs typeface="Century Gothic"/>
                <a:sym typeface="Century Gothic"/>
              </a:rPr>
              <a:t> </a:t>
            </a:r>
            <a:r>
              <a:rPr kumimoji="0" lang="en-GB" sz="2000" b="0" i="0" u="none" strike="noStrike" kern="1200" cap="none" spc="0" normalizeH="0" baseline="0" noProof="0" dirty="0" err="1">
                <a:ln>
                  <a:noFill/>
                </a:ln>
                <a:solidFill>
                  <a:srgbClr val="002060"/>
                </a:solidFill>
                <a:effectLst/>
                <a:uLnTx/>
                <a:uFillTx/>
                <a:latin typeface="Century Gothic"/>
                <a:ea typeface="Century Gothic"/>
                <a:cs typeface="Century Gothic"/>
                <a:sym typeface="Century Gothic"/>
              </a:rPr>
              <a:t>porque</a:t>
            </a:r>
            <a:r>
              <a:rPr kumimoji="0" lang="en-GB" sz="2000" b="0" i="0" u="none" strike="noStrike" kern="1200" cap="none" spc="0" normalizeH="0" baseline="0" noProof="0" dirty="0">
                <a:ln>
                  <a:noFill/>
                </a:ln>
                <a:solidFill>
                  <a:srgbClr val="002060"/>
                </a:solidFill>
                <a:effectLst/>
                <a:uLnTx/>
                <a:uFillTx/>
                <a:latin typeface="Century Gothic"/>
                <a:ea typeface="Century Gothic"/>
                <a:cs typeface="Century Gothic"/>
                <a:sym typeface="Century Gothic"/>
              </a:rPr>
              <a:t> </a:t>
            </a:r>
            <a:r>
              <a:rPr kumimoji="0" lang="en-GB"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_________</a:t>
            </a:r>
            <a:r>
              <a:rPr kumimoji="0" lang="en-GB" sz="2000" b="0" i="0" u="none" strike="noStrike" kern="1200" cap="none" spc="0" normalizeH="0" baseline="0" noProof="0" dirty="0">
                <a:ln>
                  <a:noFill/>
                </a:ln>
                <a:solidFill>
                  <a:srgbClr val="002060"/>
                </a:solidFill>
                <a:effectLst/>
                <a:uLnTx/>
                <a:uFillTx/>
                <a:latin typeface="Century Gothic"/>
                <a:ea typeface="Century Gothic"/>
                <a:cs typeface="Century Gothic"/>
                <a:sym typeface="Century Gothic"/>
              </a:rPr>
              <a:t> no </a:t>
            </a:r>
            <a:r>
              <a:rPr kumimoji="0" lang="en-GB" sz="2000" b="0" i="0" u="none" strike="noStrike" kern="1200" cap="none" spc="0" normalizeH="0" baseline="0" noProof="0" dirty="0" err="1">
                <a:ln>
                  <a:noFill/>
                </a:ln>
                <a:solidFill>
                  <a:srgbClr val="002060"/>
                </a:solidFill>
                <a:effectLst/>
                <a:uLnTx/>
                <a:uFillTx/>
                <a:latin typeface="Century Gothic"/>
                <a:ea typeface="Century Gothic"/>
                <a:cs typeface="Century Gothic"/>
                <a:sym typeface="Century Gothic"/>
              </a:rPr>
              <a:t>entendemos</a:t>
            </a:r>
            <a:r>
              <a:rPr kumimoji="0" lang="en-GB" sz="2000" b="0" i="0" u="none" strike="noStrike" kern="1200" cap="none" spc="0" normalizeH="0" baseline="0" noProof="0" dirty="0">
                <a:ln>
                  <a:noFill/>
                </a:ln>
                <a:solidFill>
                  <a:srgbClr val="002060"/>
                </a:solidFill>
                <a:effectLst/>
                <a:uLnTx/>
                <a:uFillTx/>
                <a:latin typeface="Century Gothic"/>
                <a:ea typeface="Century Gothic"/>
                <a:cs typeface="Century Gothic"/>
                <a:sym typeface="Century Gothic"/>
              </a:rPr>
              <a:t> el </a:t>
            </a:r>
            <a:r>
              <a:rPr kumimoji="0" lang="en-GB" sz="2000" b="0" i="0" u="none" strike="noStrike" kern="1200" cap="none" spc="0" normalizeH="0" baseline="0" noProof="0" dirty="0" err="1">
                <a:ln>
                  <a:noFill/>
                </a:ln>
                <a:solidFill>
                  <a:srgbClr val="002060"/>
                </a:solidFill>
                <a:effectLst/>
                <a:uLnTx/>
                <a:uFillTx/>
                <a:latin typeface="Century Gothic"/>
                <a:ea typeface="Century Gothic"/>
                <a:cs typeface="Century Gothic"/>
                <a:sym typeface="Century Gothic"/>
              </a:rPr>
              <a:t>español</a:t>
            </a:r>
            <a:r>
              <a:rPr kumimoji="0" lang="en-GB" sz="2000" b="0" i="0" u="none" strike="noStrike" kern="1200" cap="none" spc="0" normalizeH="0" baseline="0" noProof="0" dirty="0">
                <a:ln>
                  <a:noFill/>
                </a:ln>
                <a:solidFill>
                  <a:srgbClr val="002060"/>
                </a:solidFill>
                <a:effectLst/>
                <a:uLnTx/>
                <a:uFillTx/>
                <a:latin typeface="Century Gothic"/>
                <a:ea typeface="Century Gothic"/>
                <a:cs typeface="Century Gothic"/>
                <a:sym typeface="Century Gothic"/>
              </a:rPr>
              <a:t> </a:t>
            </a:r>
            <a:r>
              <a:rPr kumimoji="0" lang="en-GB" sz="2000" b="0" i="0" u="none" strike="noStrike" kern="1200" cap="none" spc="0" normalizeH="0" baseline="0" noProof="0" dirty="0" err="1">
                <a:ln>
                  <a:noFill/>
                </a:ln>
                <a:solidFill>
                  <a:srgbClr val="002060"/>
                </a:solidFill>
                <a:effectLst/>
                <a:uLnTx/>
                <a:uFillTx/>
                <a:latin typeface="Century Gothic"/>
                <a:ea typeface="Century Gothic"/>
                <a:cs typeface="Century Gothic"/>
                <a:sym typeface="Century Gothic"/>
              </a:rPr>
              <a:t>completamente</a:t>
            </a:r>
            <a:r>
              <a:rPr kumimoji="0" lang="en-GB" sz="2000" b="0" i="0" u="none" strike="noStrike" kern="1200" cap="none" spc="0" normalizeH="0" baseline="0" noProof="0" dirty="0">
                <a:ln>
                  <a:noFill/>
                </a:ln>
                <a:solidFill>
                  <a:srgbClr val="002060"/>
                </a:solidFill>
                <a:effectLst/>
                <a:uLnTx/>
                <a:uFillTx/>
                <a:latin typeface="Century Gothic"/>
                <a:ea typeface="Century Gothic"/>
                <a:cs typeface="Century Gothic"/>
                <a:sym typeface="Century Gothic"/>
              </a:rPr>
              <a:t>.” </a:t>
            </a:r>
            <a:endParaRPr kumimoji="0" lang="en-GB" sz="2000" b="0" i="0" u="none" strike="noStrike" kern="1200" cap="none" spc="0" normalizeH="0" baseline="0" noProof="0" dirty="0">
              <a:ln>
                <a:noFill/>
              </a:ln>
              <a:solidFill>
                <a:srgbClr val="000000"/>
              </a:solidFill>
              <a:effectLst/>
              <a:uLnTx/>
              <a:uFillTx/>
              <a:latin typeface="Arial"/>
              <a:ea typeface="+mn-ea"/>
              <a:cs typeface="+mn-cs"/>
            </a:endParaRPr>
          </a:p>
        </p:txBody>
      </p:sp>
      <p:sp>
        <p:nvSpPr>
          <p:cNvPr id="37" name="TextBox 36"/>
          <p:cNvSpPr txBox="1"/>
          <p:nvPr/>
        </p:nvSpPr>
        <p:spPr>
          <a:xfrm>
            <a:off x="907001" y="2812908"/>
            <a:ext cx="906518"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err="1">
                <a:ln>
                  <a:noFill/>
                </a:ln>
                <a:solidFill>
                  <a:srgbClr val="E46801"/>
                </a:solidFill>
                <a:effectLst/>
                <a:uLnTx/>
                <a:uFillTx/>
                <a:latin typeface="Century Gothic" panose="020B0502020202020204" pitchFamily="34" charset="0"/>
                <a:ea typeface="+mn-ea"/>
                <a:cs typeface="+mn-cs"/>
              </a:rPr>
              <a:t>Ellos</a:t>
            </a:r>
            <a:endParaRPr kumimoji="0" lang="en-GB" sz="2200" b="1" i="0" u="none" strike="noStrike" kern="1200" cap="none" spc="0" normalizeH="0" baseline="0" noProof="0" dirty="0">
              <a:ln>
                <a:noFill/>
              </a:ln>
              <a:solidFill>
                <a:srgbClr val="E46801"/>
              </a:solidFill>
              <a:effectLst/>
              <a:uLnTx/>
              <a:uFillTx/>
              <a:latin typeface="Century Gothic" panose="020B0502020202020204" pitchFamily="34" charset="0"/>
              <a:ea typeface="+mn-ea"/>
              <a:cs typeface="+mn-cs"/>
            </a:endParaRPr>
          </a:p>
        </p:txBody>
      </p:sp>
      <p:sp>
        <p:nvSpPr>
          <p:cNvPr id="38" name="TextBox 37"/>
          <p:cNvSpPr txBox="1"/>
          <p:nvPr/>
        </p:nvSpPr>
        <p:spPr>
          <a:xfrm>
            <a:off x="2220252" y="3111509"/>
            <a:ext cx="141616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err="1">
                <a:ln>
                  <a:noFill/>
                </a:ln>
                <a:solidFill>
                  <a:srgbClr val="E46801"/>
                </a:solidFill>
                <a:effectLst/>
                <a:uLnTx/>
                <a:uFillTx/>
                <a:latin typeface="Century Gothic" panose="020B0502020202020204" pitchFamily="34" charset="0"/>
                <a:ea typeface="+mn-ea"/>
                <a:cs typeface="+mn-cs"/>
              </a:rPr>
              <a:t>nosotros</a:t>
            </a:r>
            <a:endParaRPr kumimoji="0" lang="en-GB" sz="2200" b="1" i="0" u="none" strike="noStrike" kern="1200" cap="none" spc="0" normalizeH="0" baseline="0" noProof="0" dirty="0">
              <a:ln>
                <a:noFill/>
              </a:ln>
              <a:solidFill>
                <a:srgbClr val="E46801"/>
              </a:solidFill>
              <a:effectLst/>
              <a:uLnTx/>
              <a:uFillTx/>
              <a:latin typeface="Century Gothic" panose="020B0502020202020204" pitchFamily="34" charset="0"/>
              <a:ea typeface="+mn-ea"/>
              <a:cs typeface="+mn-cs"/>
            </a:endParaRPr>
          </a:p>
        </p:txBody>
      </p:sp>
      <p:sp>
        <p:nvSpPr>
          <p:cNvPr id="39" name="TextBox 38"/>
          <p:cNvSpPr txBox="1"/>
          <p:nvPr/>
        </p:nvSpPr>
        <p:spPr>
          <a:xfrm>
            <a:off x="812573" y="3871137"/>
            <a:ext cx="1095375"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err="1">
                <a:ln>
                  <a:noFill/>
                </a:ln>
                <a:solidFill>
                  <a:srgbClr val="E46801"/>
                </a:solidFill>
                <a:effectLst/>
                <a:uLnTx/>
                <a:uFillTx/>
                <a:latin typeface="Century Gothic" panose="020B0502020202020204" pitchFamily="34" charset="0"/>
                <a:ea typeface="+mn-ea"/>
                <a:cs typeface="+mn-cs"/>
              </a:rPr>
              <a:t>Ellos</a:t>
            </a:r>
            <a:endParaRPr kumimoji="0" lang="en-GB" sz="2200" b="1" i="0" u="none" strike="noStrike" kern="1200" cap="none" spc="0" normalizeH="0" baseline="0" noProof="0" dirty="0">
              <a:ln>
                <a:noFill/>
              </a:ln>
              <a:solidFill>
                <a:srgbClr val="E46801"/>
              </a:solidFill>
              <a:effectLst/>
              <a:uLnTx/>
              <a:uFillTx/>
              <a:latin typeface="Century Gothic" panose="020B0502020202020204" pitchFamily="34" charset="0"/>
              <a:ea typeface="+mn-ea"/>
              <a:cs typeface="+mn-cs"/>
            </a:endParaRPr>
          </a:p>
        </p:txBody>
      </p:sp>
      <p:sp>
        <p:nvSpPr>
          <p:cNvPr id="40" name="TextBox 39"/>
          <p:cNvSpPr txBox="1"/>
          <p:nvPr/>
        </p:nvSpPr>
        <p:spPr>
          <a:xfrm>
            <a:off x="293237" y="4156437"/>
            <a:ext cx="1309136"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err="1">
                <a:ln>
                  <a:noFill/>
                </a:ln>
                <a:solidFill>
                  <a:srgbClr val="E46801"/>
                </a:solidFill>
                <a:effectLst/>
                <a:uLnTx/>
                <a:uFillTx/>
                <a:latin typeface="Century Gothic" panose="020B0502020202020204" pitchFamily="34" charset="0"/>
                <a:ea typeface="+mn-ea"/>
                <a:cs typeface="+mn-cs"/>
              </a:rPr>
              <a:t>nosotros</a:t>
            </a:r>
            <a:endParaRPr kumimoji="0" lang="en-GB" sz="2200" b="1" i="0" u="none" strike="noStrike" kern="1200" cap="none" spc="0" normalizeH="0" baseline="0" noProof="0" dirty="0">
              <a:ln>
                <a:noFill/>
              </a:ln>
              <a:solidFill>
                <a:srgbClr val="E46801"/>
              </a:solidFill>
              <a:effectLst/>
              <a:uLnTx/>
              <a:uFillTx/>
              <a:latin typeface="Century Gothic" panose="020B0502020202020204" pitchFamily="34" charset="0"/>
              <a:ea typeface="+mn-ea"/>
              <a:cs typeface="+mn-cs"/>
            </a:endParaRPr>
          </a:p>
        </p:txBody>
      </p:sp>
      <p:sp>
        <p:nvSpPr>
          <p:cNvPr id="41" name="TextBox 40"/>
          <p:cNvSpPr txBox="1"/>
          <p:nvPr/>
        </p:nvSpPr>
        <p:spPr>
          <a:xfrm>
            <a:off x="1602373" y="5269374"/>
            <a:ext cx="993723"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err="1">
                <a:ln>
                  <a:noFill/>
                </a:ln>
                <a:solidFill>
                  <a:srgbClr val="E46801"/>
                </a:solidFill>
                <a:effectLst/>
                <a:uLnTx/>
                <a:uFillTx/>
                <a:latin typeface="Century Gothic" panose="020B0502020202020204" pitchFamily="34" charset="0"/>
                <a:ea typeface="+mn-ea"/>
                <a:cs typeface="+mn-cs"/>
              </a:rPr>
              <a:t>ellos</a:t>
            </a:r>
            <a:endParaRPr kumimoji="0" lang="en-GB" sz="2200" b="1" i="0" u="none" strike="noStrike" kern="1200" cap="none" spc="0" normalizeH="0" baseline="0" noProof="0" dirty="0">
              <a:ln>
                <a:noFill/>
              </a:ln>
              <a:solidFill>
                <a:srgbClr val="E46801"/>
              </a:solidFill>
              <a:effectLst/>
              <a:uLnTx/>
              <a:uFillTx/>
              <a:latin typeface="Century Gothic" panose="020B0502020202020204" pitchFamily="34" charset="0"/>
              <a:ea typeface="+mn-ea"/>
              <a:cs typeface="+mn-cs"/>
            </a:endParaRPr>
          </a:p>
        </p:txBody>
      </p:sp>
      <p:sp>
        <p:nvSpPr>
          <p:cNvPr id="42" name="TextBox 41"/>
          <p:cNvSpPr txBox="1"/>
          <p:nvPr/>
        </p:nvSpPr>
        <p:spPr>
          <a:xfrm>
            <a:off x="677527" y="4952509"/>
            <a:ext cx="1438849"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err="1">
                <a:ln>
                  <a:noFill/>
                </a:ln>
                <a:solidFill>
                  <a:srgbClr val="E46801"/>
                </a:solidFill>
                <a:effectLst/>
                <a:uLnTx/>
                <a:uFillTx/>
                <a:latin typeface="Century Gothic" panose="020B0502020202020204" pitchFamily="34" charset="0"/>
                <a:ea typeface="+mn-ea"/>
                <a:cs typeface="+mn-cs"/>
              </a:rPr>
              <a:t>Nosotros</a:t>
            </a:r>
            <a:endParaRPr kumimoji="0" lang="en-GB" sz="2200" b="1" i="0" u="none" strike="noStrike" kern="1200" cap="none" spc="0" normalizeH="0" baseline="0" noProof="0" dirty="0">
              <a:ln>
                <a:noFill/>
              </a:ln>
              <a:solidFill>
                <a:srgbClr val="E46801"/>
              </a:solidFill>
              <a:effectLst/>
              <a:uLnTx/>
              <a:uFillTx/>
              <a:latin typeface="Century Gothic" panose="020B0502020202020204" pitchFamily="34" charset="0"/>
              <a:ea typeface="+mn-ea"/>
              <a:cs typeface="+mn-cs"/>
            </a:endParaRPr>
          </a:p>
        </p:txBody>
      </p:sp>
      <p:pic>
        <p:nvPicPr>
          <p:cNvPr id="5" name="Imagen 4" descr="Una caricatura de una persona&#10;&#10;Descripción generada automáticamente con confianza media">
            <a:extLst>
              <a:ext uri="{FF2B5EF4-FFF2-40B4-BE49-F238E27FC236}">
                <a16:creationId xmlns:a16="http://schemas.microsoft.com/office/drawing/2014/main" id="{DE8640EC-ED4D-0E4B-A960-AE50C6C612AE}"/>
              </a:ext>
            </a:extLst>
          </p:cNvPr>
          <p:cNvPicPr>
            <a:picLocks noChangeAspect="1"/>
          </p:cNvPicPr>
          <p:nvPr/>
        </p:nvPicPr>
        <p:blipFill>
          <a:blip r:embed="rId5"/>
          <a:stretch>
            <a:fillRect/>
          </a:stretch>
        </p:blipFill>
        <p:spPr>
          <a:xfrm>
            <a:off x="8620408" y="-20328"/>
            <a:ext cx="2940956" cy="1654288"/>
          </a:xfrm>
          <a:prstGeom prst="rect">
            <a:avLst/>
          </a:prstGeom>
        </p:spPr>
      </p:pic>
      <p:pic>
        <p:nvPicPr>
          <p:cNvPr id="7" name="Imagen 6" descr="Imagen que contiene juguete, muñeca&#10;&#10;Descripción generada automáticamente">
            <a:extLst>
              <a:ext uri="{FF2B5EF4-FFF2-40B4-BE49-F238E27FC236}">
                <a16:creationId xmlns:a16="http://schemas.microsoft.com/office/drawing/2014/main" id="{52843A9B-C76B-2749-8CAF-396AEAFD532B}"/>
              </a:ext>
            </a:extLst>
          </p:cNvPr>
          <p:cNvPicPr>
            <a:picLocks noChangeAspect="1"/>
          </p:cNvPicPr>
          <p:nvPr/>
        </p:nvPicPr>
        <p:blipFill>
          <a:blip r:embed="rId6"/>
          <a:stretch>
            <a:fillRect/>
          </a:stretch>
        </p:blipFill>
        <p:spPr>
          <a:xfrm>
            <a:off x="6925834" y="-123241"/>
            <a:ext cx="3165052" cy="1782062"/>
          </a:xfrm>
          <a:prstGeom prst="rect">
            <a:avLst/>
          </a:prstGeom>
        </p:spPr>
      </p:pic>
    </p:spTree>
    <p:extLst>
      <p:ext uri="{BB962C8B-B14F-4D97-AF65-F5344CB8AC3E}">
        <p14:creationId xmlns:p14="http://schemas.microsoft.com/office/powerpoint/2010/main" val="858179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0"/>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4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p:bldP spid="39" grpId="0"/>
      <p:bldP spid="40" grpId="0"/>
      <p:bldP spid="41" grpId="0"/>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6071" y="169468"/>
            <a:ext cx="9352139" cy="829915"/>
          </a:xfrm>
        </p:spPr>
        <p:txBody>
          <a:bodyPr>
            <a:noAutofit/>
          </a:bodyPr>
          <a:lstStyle/>
          <a:p>
            <a:r>
              <a:rPr lang="en-GB" sz="2200" b="1" dirty="0"/>
              <a:t>Los </a:t>
            </a:r>
            <a:r>
              <a:rPr lang="en-GB" sz="2200" b="1" dirty="0" err="1"/>
              <a:t>abuelos</a:t>
            </a:r>
            <a:r>
              <a:rPr lang="en-GB" sz="2200" b="1" dirty="0"/>
              <a:t> </a:t>
            </a:r>
            <a:r>
              <a:rPr lang="en-GB" sz="2200" b="1" dirty="0" err="1"/>
              <a:t>hablan</a:t>
            </a:r>
            <a:r>
              <a:rPr lang="en-GB" sz="2200" b="1" dirty="0"/>
              <a:t> con María de los </a:t>
            </a:r>
            <a:r>
              <a:rPr lang="en-GB" sz="2200" b="1" dirty="0" err="1"/>
              <a:t>Ángeles</a:t>
            </a:r>
            <a:r>
              <a:rPr lang="en-GB" sz="2200" b="1" dirty="0"/>
              <a:t> y Jorge Jesús. Lee la </a:t>
            </a:r>
            <a:r>
              <a:rPr lang="en-GB" sz="2200" b="1" dirty="0" err="1"/>
              <a:t>conversación</a:t>
            </a:r>
            <a:r>
              <a:rPr lang="en-GB" sz="2200" b="1" dirty="0"/>
              <a:t> y escribe la </a:t>
            </a:r>
            <a:r>
              <a:rPr lang="en-GB" sz="2200" b="1" dirty="0" err="1"/>
              <a:t>traducción</a:t>
            </a:r>
            <a:r>
              <a:rPr lang="en-GB" sz="2200" b="1" dirty="0"/>
              <a:t> de las </a:t>
            </a:r>
            <a:r>
              <a:rPr lang="en-GB" sz="2200" b="1" dirty="0" err="1"/>
              <a:t>frases</a:t>
            </a:r>
            <a:r>
              <a:rPr lang="en-GB" sz="2200" b="1" dirty="0"/>
              <a:t>.</a:t>
            </a:r>
          </a:p>
        </p:txBody>
      </p:sp>
      <p:sp>
        <p:nvSpPr>
          <p:cNvPr id="5" name="Rounded Rectangle 11">
            <a:extLst>
              <a:ext uri="{FF2B5EF4-FFF2-40B4-BE49-F238E27FC236}">
                <a16:creationId xmlns:a16="http://schemas.microsoft.com/office/drawing/2014/main" id="{A316DD52-7894-4A75-969C-CA0645DA2978}"/>
              </a:ext>
            </a:extLst>
          </p:cNvPr>
          <p:cNvSpPr/>
          <p:nvPr/>
        </p:nvSpPr>
        <p:spPr>
          <a:xfrm>
            <a:off x="10071652" y="258166"/>
            <a:ext cx="1856491" cy="400919"/>
          </a:xfrm>
          <a:prstGeom prst="roundRect">
            <a:avLst/>
          </a:prstGeom>
          <a:solidFill>
            <a:srgbClr val="F66400"/>
          </a:solidFill>
          <a:ln>
            <a:solidFill>
              <a:srgbClr val="11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leer / </a:t>
            </a:r>
            <a:r>
              <a:rPr kumimoji="0" lang="en-GB" sz="2000" b="1"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escribir</a:t>
            </a:r>
            <a:endPar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8" name="CuadroTexto 7">
            <a:extLst>
              <a:ext uri="{FF2B5EF4-FFF2-40B4-BE49-F238E27FC236}">
                <a16:creationId xmlns:a16="http://schemas.microsoft.com/office/drawing/2014/main" id="{F535F194-7E83-DD46-9625-87355F23BFDB}"/>
              </a:ext>
            </a:extLst>
          </p:cNvPr>
          <p:cNvSpPr txBox="1"/>
          <p:nvPr/>
        </p:nvSpPr>
        <p:spPr>
          <a:xfrm>
            <a:off x="306071" y="999383"/>
            <a:ext cx="10756936" cy="5170646"/>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E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Ambos nacimos en </a:t>
            </a:r>
            <a:r>
              <a:rPr kumimoji="0" lang="es-ES" sz="2200" b="0" i="0" u="none" strike="noStrike" kern="1200" cap="none" spc="0" normalizeH="0" baseline="0" noProof="0">
                <a:ln>
                  <a:noFill/>
                </a:ln>
                <a:solidFill>
                  <a:srgbClr val="4472C4">
                    <a:lumMod val="50000"/>
                  </a:srgbClr>
                </a:solidFill>
                <a:effectLst/>
                <a:uLnTx/>
                <a:uFillTx/>
                <a:latin typeface="Century Gothic" panose="020F0302020204030204"/>
                <a:ea typeface="+mn-ea"/>
                <a:cs typeface="+mn-cs"/>
              </a:rPr>
              <a:t>La Habana, la capital de Cuba. Crecimos </a:t>
            </a:r>
            <a:r>
              <a:rPr kumimoji="0" lang="es-E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en el mismo barrio y asistimos a la misma escuela. ¡Pasamos mucho tiempo juntos! </a:t>
            </a:r>
            <a:r>
              <a:rPr kumimoji="0" lang="es-ES"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1) Durante varios años disfrutamos una vida simple.</a:t>
            </a:r>
            <a:endParaRPr kumimoji="0" lang="es-GB"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E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 Sí, compartimos muchas experiencias y vivimos momentos muy felices. </a:t>
            </a:r>
            <a:r>
              <a:rPr kumimoji="0" lang="es-ES"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2) Un día empezamos una relación</a:t>
            </a:r>
            <a:r>
              <a:rPr kumimoji="0" lang="es-E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y poco después consideramos ser marido y mujer. Pensamos en crear una familia y comprar una casa en nuestro barrio. </a:t>
            </a:r>
            <a:r>
              <a:rPr kumimoji="0" lang="es-ES"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3) Entonces celebramos una boda* muy bonita, </a:t>
            </a:r>
            <a:r>
              <a:rPr kumimoji="0" lang="es-E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¡invitamos a mucha gente! </a:t>
            </a:r>
            <a:endParaRPr kumimoji="0" lang="es-GB"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E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s-ES"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4) Y un año después decidimos tener un hijo</a:t>
            </a:r>
            <a:r>
              <a:rPr kumimoji="0" lang="es-E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vuestro padre Gerardo y, más tarde, vuestra tía Jezabel. </a:t>
            </a:r>
            <a:r>
              <a:rPr kumimoji="0" lang="es-ES"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5) Pero entonces empezamos a ver muchos cambios</a:t>
            </a:r>
            <a:r>
              <a:rPr kumimoji="0" lang="es-E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políticos* en el país y perdimos el derecho a dar nuestra opinión. </a:t>
            </a:r>
            <a:endParaRPr kumimoji="0" lang="es-GB"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E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Pues sí, no soportamos la situación. Estudiamos las opciones y elegimos huir del país. Organizamos un equipaje* ligero y escapamos urgentemente. </a:t>
            </a:r>
            <a:endParaRPr kumimoji="0" lang="es-GB"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E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Durante el viaje a Estados Unidos reconocimos a unos amigos cubanos y los ayudamos a cruzar la frontera. Llegamos todos juntos con muchas dudas, pero también con esperanza. </a:t>
            </a:r>
            <a:r>
              <a:rPr kumimoji="0" lang="es-ES"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6) Finalmente, cumplimos nuestro sueño</a:t>
            </a:r>
            <a:r>
              <a:rPr kumimoji="0" lang="es-E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endParaRPr kumimoji="0" lang="es-GB"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9" name="CuadroTexto 8">
            <a:extLst>
              <a:ext uri="{FF2B5EF4-FFF2-40B4-BE49-F238E27FC236}">
                <a16:creationId xmlns:a16="http://schemas.microsoft.com/office/drawing/2014/main" id="{54B8B41D-7C3D-724A-901E-09FAA86A554C}"/>
              </a:ext>
            </a:extLst>
          </p:cNvPr>
          <p:cNvSpPr txBox="1"/>
          <p:nvPr/>
        </p:nvSpPr>
        <p:spPr>
          <a:xfrm>
            <a:off x="9591426" y="687971"/>
            <a:ext cx="27889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boda* = wedding</a:t>
            </a:r>
          </a:p>
        </p:txBody>
      </p:sp>
      <p:sp>
        <p:nvSpPr>
          <p:cNvPr id="10" name="CuadroTexto 9">
            <a:extLst>
              <a:ext uri="{FF2B5EF4-FFF2-40B4-BE49-F238E27FC236}">
                <a16:creationId xmlns:a16="http://schemas.microsoft.com/office/drawing/2014/main" id="{BAA9075E-8F08-FB41-9D3D-5C80E0D75728}"/>
              </a:ext>
            </a:extLst>
          </p:cNvPr>
          <p:cNvSpPr txBox="1"/>
          <p:nvPr/>
        </p:nvSpPr>
        <p:spPr>
          <a:xfrm>
            <a:off x="9388016" y="6014552"/>
            <a:ext cx="277511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equipaje* = luggage</a:t>
            </a:r>
          </a:p>
        </p:txBody>
      </p:sp>
      <p:pic>
        <p:nvPicPr>
          <p:cNvPr id="11" name="Imagen 10">
            <a:extLst>
              <a:ext uri="{FF2B5EF4-FFF2-40B4-BE49-F238E27FC236}">
                <a16:creationId xmlns:a16="http://schemas.microsoft.com/office/drawing/2014/main" id="{78D5BF2E-CC12-F149-AC02-325826545550}"/>
              </a:ext>
            </a:extLst>
          </p:cNvPr>
          <p:cNvPicPr>
            <a:picLocks noChangeAspect="1"/>
          </p:cNvPicPr>
          <p:nvPr/>
        </p:nvPicPr>
        <p:blipFill>
          <a:blip r:embed="rId3">
            <a:clrChange>
              <a:clrFrom>
                <a:srgbClr val="FFFFFF"/>
              </a:clrFrom>
              <a:clrTo>
                <a:srgbClr val="FFFFFF">
                  <a:alpha val="0"/>
                </a:srgbClr>
              </a:clrTo>
            </a:clrChange>
          </a:blip>
          <a:stretch>
            <a:fillRect/>
          </a:stretch>
        </p:blipFill>
        <p:spPr>
          <a:xfrm flipH="1">
            <a:off x="11152021" y="5128060"/>
            <a:ext cx="786113" cy="706507"/>
          </a:xfrm>
          <a:prstGeom prst="rect">
            <a:avLst/>
          </a:prstGeom>
        </p:spPr>
      </p:pic>
      <p:pic>
        <p:nvPicPr>
          <p:cNvPr id="1028" name="Picture 4" descr="Free Cartoon Wedding Clipart, Download Free Cartoon Wedding ...">
            <a:extLst>
              <a:ext uri="{FF2B5EF4-FFF2-40B4-BE49-F238E27FC236}">
                <a16:creationId xmlns:a16="http://schemas.microsoft.com/office/drawing/2014/main" id="{59E5B8ED-A55B-6744-9BDE-2AF8C72A26FD}"/>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10985886" y="1588708"/>
            <a:ext cx="1118379" cy="1118379"/>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Mother Child Silhouette Clip art - mother s png download - 640 ...">
            <a:extLst>
              <a:ext uri="{FF2B5EF4-FFF2-40B4-BE49-F238E27FC236}">
                <a16:creationId xmlns:a16="http://schemas.microsoft.com/office/drawing/2014/main" id="{00979269-E368-9946-A642-78F9C4C58C8B}"/>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11210272" y="3247968"/>
            <a:ext cx="669606" cy="1339211"/>
          </a:xfrm>
          <a:prstGeom prst="rect">
            <a:avLst/>
          </a:prstGeom>
          <a:noFill/>
          <a:extLst>
            <a:ext uri="{909E8E84-426E-40DD-AFC4-6F175D3DCCD1}">
              <a14:hiddenFill xmlns:a14="http://schemas.microsoft.com/office/drawing/2010/main">
                <a:solidFill>
                  <a:srgbClr val="FFFFFF"/>
                </a:solidFill>
              </a14:hiddenFill>
            </a:ext>
          </a:extLst>
        </p:spPr>
      </p:pic>
      <p:sp>
        <p:nvSpPr>
          <p:cNvPr id="12" name="CuadroTexto 11">
            <a:extLst>
              <a:ext uri="{FF2B5EF4-FFF2-40B4-BE49-F238E27FC236}">
                <a16:creationId xmlns:a16="http://schemas.microsoft.com/office/drawing/2014/main" id="{7C254E0E-33BD-DB41-8AD5-64DF61FC16D6}"/>
              </a:ext>
            </a:extLst>
          </p:cNvPr>
          <p:cNvSpPr txBox="1"/>
          <p:nvPr/>
        </p:nvSpPr>
        <p:spPr>
          <a:xfrm>
            <a:off x="6612897" y="6014552"/>
            <a:ext cx="24849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político* = political</a:t>
            </a:r>
          </a:p>
        </p:txBody>
      </p:sp>
      <p:pic>
        <p:nvPicPr>
          <p:cNvPr id="14" name="Imagen 36" descr="Una caricatura de una persona&#10;&#10;Descripción generada automáticamente con confianza media">
            <a:extLst>
              <a:ext uri="{FF2B5EF4-FFF2-40B4-BE49-F238E27FC236}">
                <a16:creationId xmlns:a16="http://schemas.microsoft.com/office/drawing/2014/main" id="{A0311549-79BB-5F44-89C7-CAF39AC36D03}"/>
              </a:ext>
            </a:extLst>
          </p:cNvPr>
          <p:cNvPicPr>
            <a:picLocks noChangeAspect="1"/>
          </p:cNvPicPr>
          <p:nvPr/>
        </p:nvPicPr>
        <p:blipFill rotWithShape="1">
          <a:blip r:embed="rId6"/>
          <a:srcRect l="24306" r="50325"/>
          <a:stretch/>
        </p:blipFill>
        <p:spPr>
          <a:xfrm flipH="1">
            <a:off x="11455603" y="4017911"/>
            <a:ext cx="736397" cy="1796657"/>
          </a:xfrm>
          <a:prstGeom prst="rect">
            <a:avLst/>
          </a:prstGeom>
        </p:spPr>
      </p:pic>
    </p:spTree>
    <p:extLst>
      <p:ext uri="{BB962C8B-B14F-4D97-AF65-F5344CB8AC3E}">
        <p14:creationId xmlns:p14="http://schemas.microsoft.com/office/powerpoint/2010/main" val="353328231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17532" y="357780"/>
            <a:ext cx="2584174" cy="539013"/>
          </a:xfrm>
        </p:spPr>
        <p:txBody>
          <a:bodyPr>
            <a:normAutofit/>
          </a:bodyPr>
          <a:lstStyle/>
          <a:p>
            <a:r>
              <a:rPr lang="en-GB" sz="2600" b="1" dirty="0" err="1"/>
              <a:t>Respuestas</a:t>
            </a:r>
            <a:endParaRPr lang="en-GB" sz="2600" b="1" dirty="0"/>
          </a:p>
        </p:txBody>
      </p:sp>
      <p:sp>
        <p:nvSpPr>
          <p:cNvPr id="5" name="CuadroTexto 4">
            <a:extLst>
              <a:ext uri="{FF2B5EF4-FFF2-40B4-BE49-F238E27FC236}">
                <a16:creationId xmlns:a16="http://schemas.microsoft.com/office/drawing/2014/main" id="{C853F835-FE7A-D541-9584-BBEF2D47F349}"/>
              </a:ext>
            </a:extLst>
          </p:cNvPr>
          <p:cNvSpPr txBox="1"/>
          <p:nvPr/>
        </p:nvSpPr>
        <p:spPr>
          <a:xfrm>
            <a:off x="385584" y="954728"/>
            <a:ext cx="10756936" cy="430887"/>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ES"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1) Durante varios años disfrutamos una vida simple.</a:t>
            </a:r>
            <a:endParaRPr kumimoji="0" lang="es-GB"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6" name="CuadroTexto 5">
            <a:extLst>
              <a:ext uri="{FF2B5EF4-FFF2-40B4-BE49-F238E27FC236}">
                <a16:creationId xmlns:a16="http://schemas.microsoft.com/office/drawing/2014/main" id="{4CC515FE-4596-EE41-B7A7-AD76966224A4}"/>
              </a:ext>
            </a:extLst>
          </p:cNvPr>
          <p:cNvSpPr txBox="1"/>
          <p:nvPr/>
        </p:nvSpPr>
        <p:spPr>
          <a:xfrm>
            <a:off x="385584" y="1840397"/>
            <a:ext cx="10756936" cy="430887"/>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ES"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2) Un día empezamos una relación.</a:t>
            </a:r>
            <a:endParaRPr kumimoji="0" lang="es-GB"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7" name="CuadroTexto 6">
            <a:extLst>
              <a:ext uri="{FF2B5EF4-FFF2-40B4-BE49-F238E27FC236}">
                <a16:creationId xmlns:a16="http://schemas.microsoft.com/office/drawing/2014/main" id="{8C2F16F9-1280-A94C-8B11-B98FBEEA178C}"/>
              </a:ext>
            </a:extLst>
          </p:cNvPr>
          <p:cNvSpPr txBox="1"/>
          <p:nvPr/>
        </p:nvSpPr>
        <p:spPr>
          <a:xfrm>
            <a:off x="385584" y="2726066"/>
            <a:ext cx="10756936" cy="430887"/>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ES"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3) Entonces celebramos una boda* </a:t>
            </a:r>
            <a:r>
              <a:rPr kumimoji="0" lang="es-ES" sz="2200" b="1" i="0" u="none" strike="noStrike" kern="1200" cap="none" spc="0" normalizeH="0" baseline="0" noProof="0">
                <a:ln>
                  <a:noFill/>
                </a:ln>
                <a:solidFill>
                  <a:srgbClr val="4472C4">
                    <a:lumMod val="50000"/>
                  </a:srgbClr>
                </a:solidFill>
                <a:effectLst/>
                <a:uLnTx/>
                <a:uFillTx/>
                <a:latin typeface="Century Gothic" panose="020F0302020204030204"/>
                <a:ea typeface="+mn-ea"/>
                <a:cs typeface="+mn-cs"/>
              </a:rPr>
              <a:t>muy bonita.</a:t>
            </a:r>
            <a:endParaRPr kumimoji="0" lang="es-GB"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8" name="CuadroTexto 7">
            <a:extLst>
              <a:ext uri="{FF2B5EF4-FFF2-40B4-BE49-F238E27FC236}">
                <a16:creationId xmlns:a16="http://schemas.microsoft.com/office/drawing/2014/main" id="{B482B57B-1DAF-9444-9A6F-C550D05E779B}"/>
              </a:ext>
            </a:extLst>
          </p:cNvPr>
          <p:cNvSpPr txBox="1"/>
          <p:nvPr/>
        </p:nvSpPr>
        <p:spPr>
          <a:xfrm>
            <a:off x="385584" y="3611735"/>
            <a:ext cx="10756936" cy="430887"/>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ES"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4) Y un año después decidimos tener </a:t>
            </a:r>
            <a:r>
              <a:rPr kumimoji="0" lang="es-ES" sz="2200" b="1" i="0" u="none" strike="noStrike" kern="1200" cap="none" spc="0" normalizeH="0" baseline="0" noProof="0">
                <a:ln>
                  <a:noFill/>
                </a:ln>
                <a:solidFill>
                  <a:srgbClr val="4472C4">
                    <a:lumMod val="50000"/>
                  </a:srgbClr>
                </a:solidFill>
                <a:effectLst/>
                <a:uLnTx/>
                <a:uFillTx/>
                <a:latin typeface="Century Gothic" panose="020F0302020204030204"/>
                <a:ea typeface="+mn-ea"/>
                <a:cs typeface="+mn-cs"/>
              </a:rPr>
              <a:t>un hijo.</a:t>
            </a:r>
            <a:endParaRPr kumimoji="0" lang="es-GB"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9" name="CuadroTexto 8">
            <a:extLst>
              <a:ext uri="{FF2B5EF4-FFF2-40B4-BE49-F238E27FC236}">
                <a16:creationId xmlns:a16="http://schemas.microsoft.com/office/drawing/2014/main" id="{2D836BD7-45F9-E044-8A1B-043558231A45}"/>
              </a:ext>
            </a:extLst>
          </p:cNvPr>
          <p:cNvSpPr txBox="1"/>
          <p:nvPr/>
        </p:nvSpPr>
        <p:spPr>
          <a:xfrm>
            <a:off x="385584" y="4497404"/>
            <a:ext cx="7751251" cy="430887"/>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ES"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5) Pero entonces empezamos a ver muchos cambios.</a:t>
            </a:r>
            <a:endParaRPr kumimoji="0" lang="es-GB"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0" name="CuadroTexto 9">
            <a:extLst>
              <a:ext uri="{FF2B5EF4-FFF2-40B4-BE49-F238E27FC236}">
                <a16:creationId xmlns:a16="http://schemas.microsoft.com/office/drawing/2014/main" id="{71CF52F3-8E67-8648-B228-F2E55D35E7B3}"/>
              </a:ext>
            </a:extLst>
          </p:cNvPr>
          <p:cNvSpPr txBox="1"/>
          <p:nvPr/>
        </p:nvSpPr>
        <p:spPr>
          <a:xfrm>
            <a:off x="385584" y="5383075"/>
            <a:ext cx="10756936" cy="430887"/>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ES"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6) Finalmente, cumplimos nuestro sueño</a:t>
            </a:r>
            <a:r>
              <a:rPr kumimoji="0" lang="es-E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endParaRPr kumimoji="0" lang="es-GB"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1" name="CuadroTexto 10">
            <a:extLst>
              <a:ext uri="{FF2B5EF4-FFF2-40B4-BE49-F238E27FC236}">
                <a16:creationId xmlns:a16="http://schemas.microsoft.com/office/drawing/2014/main" id="{AFBFC461-97F9-F44F-88A9-9D08A6AD60B8}"/>
              </a:ext>
            </a:extLst>
          </p:cNvPr>
          <p:cNvSpPr txBox="1"/>
          <p:nvPr/>
        </p:nvSpPr>
        <p:spPr>
          <a:xfrm>
            <a:off x="717532" y="5813962"/>
            <a:ext cx="5800000" cy="430887"/>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Finally</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s-ES" sz="2200" b="0" i="1" u="none" strike="noStrike" kern="1200" cap="none" spc="0" normalizeH="0" baseline="0" noProof="0" err="1">
                <a:ln>
                  <a:noFill/>
                </a:ln>
                <a:solidFill>
                  <a:srgbClr val="4472C4">
                    <a:lumMod val="50000"/>
                  </a:srgbClr>
                </a:solidFill>
                <a:effectLst/>
                <a:uLnTx/>
                <a:uFillTx/>
                <a:latin typeface="Century Gothic" panose="020F0302020204030204"/>
                <a:ea typeface="+mn-ea"/>
                <a:cs typeface="+mn-cs"/>
              </a:rPr>
              <a:t>we</a:t>
            </a:r>
            <a:r>
              <a:rPr kumimoji="0" lang="es-ES" sz="2200" b="0" i="1" u="none" strike="noStrike" kern="1200" cap="none" spc="0" normalizeH="0" baseline="0" noProof="0">
                <a:ln>
                  <a:noFill/>
                </a:ln>
                <a:solidFill>
                  <a:srgbClr val="4472C4">
                    <a:lumMod val="50000"/>
                  </a:srgbClr>
                </a:solidFill>
                <a:effectLst/>
                <a:uLnTx/>
                <a:uFillTx/>
                <a:latin typeface="Century Gothic" panose="020F0302020204030204"/>
                <a:ea typeface="+mn-ea"/>
                <a:cs typeface="+mn-cs"/>
              </a:rPr>
              <a:t> achieved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our</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dream</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endParaRPr kumimoji="0" lang="es-GB"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2" name="CuadroTexto 11">
            <a:extLst>
              <a:ext uri="{FF2B5EF4-FFF2-40B4-BE49-F238E27FC236}">
                <a16:creationId xmlns:a16="http://schemas.microsoft.com/office/drawing/2014/main" id="{DAB91D17-22CB-9C4F-A634-A103AAAB87A1}"/>
              </a:ext>
            </a:extLst>
          </p:cNvPr>
          <p:cNvSpPr txBox="1"/>
          <p:nvPr/>
        </p:nvSpPr>
        <p:spPr>
          <a:xfrm>
            <a:off x="717532" y="1364310"/>
            <a:ext cx="6438642" cy="430887"/>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For</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several</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years</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we</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enjoyed</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 simple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life</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endParaRPr kumimoji="0" lang="es-GB"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3" name="CuadroTexto 12">
            <a:extLst>
              <a:ext uri="{FF2B5EF4-FFF2-40B4-BE49-F238E27FC236}">
                <a16:creationId xmlns:a16="http://schemas.microsoft.com/office/drawing/2014/main" id="{D0BCD772-CC4F-A74F-8573-D1C6EEAA060E}"/>
              </a:ext>
            </a:extLst>
          </p:cNvPr>
          <p:cNvSpPr txBox="1"/>
          <p:nvPr/>
        </p:nvSpPr>
        <p:spPr>
          <a:xfrm>
            <a:off x="808383" y="2237246"/>
            <a:ext cx="6438642" cy="430887"/>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One</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day</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we</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started</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relationship</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endParaRPr kumimoji="0" lang="es-GB"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4" name="CuadroTexto 13">
            <a:extLst>
              <a:ext uri="{FF2B5EF4-FFF2-40B4-BE49-F238E27FC236}">
                <a16:creationId xmlns:a16="http://schemas.microsoft.com/office/drawing/2014/main" id="{C6BF473D-84C6-2846-860D-0248D06A5F0A}"/>
              </a:ext>
            </a:extLst>
          </p:cNvPr>
          <p:cNvSpPr txBox="1"/>
          <p:nvPr/>
        </p:nvSpPr>
        <p:spPr>
          <a:xfrm>
            <a:off x="808382" y="3156953"/>
            <a:ext cx="7528221" cy="430887"/>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Then</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s-ES" sz="2200" b="0" i="1" u="none" strike="noStrike" kern="1200" cap="none" spc="0" normalizeH="0" baseline="0" noProof="0" err="1">
                <a:ln>
                  <a:noFill/>
                </a:ln>
                <a:solidFill>
                  <a:srgbClr val="4472C4">
                    <a:lumMod val="50000"/>
                  </a:srgbClr>
                </a:solidFill>
                <a:effectLst/>
                <a:uLnTx/>
                <a:uFillTx/>
                <a:latin typeface="Century Gothic" panose="020F0302020204030204"/>
                <a:ea typeface="+mn-ea"/>
                <a:cs typeface="+mn-cs"/>
              </a:rPr>
              <a:t>we</a:t>
            </a:r>
            <a:r>
              <a:rPr kumimoji="0" lang="es-ES" sz="2200" b="0" i="1" u="none" strike="noStrike" kern="1200" cap="none" spc="0" normalizeH="0" baseline="0" noProof="0">
                <a:ln>
                  <a:noFill/>
                </a:ln>
                <a:solidFill>
                  <a:srgbClr val="4472C4">
                    <a:lumMod val="50000"/>
                  </a:srgbClr>
                </a:solidFill>
                <a:effectLst/>
                <a:uLnTx/>
                <a:uFillTx/>
                <a:latin typeface="Century Gothic" panose="020F0302020204030204"/>
                <a:ea typeface="+mn-ea"/>
                <a:cs typeface="+mn-cs"/>
              </a:rPr>
              <a:t> had (‘celebrated’) </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very</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beautiful</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wedding</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endParaRPr kumimoji="0" lang="es-GB"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5" name="CuadroTexto 14">
            <a:extLst>
              <a:ext uri="{FF2B5EF4-FFF2-40B4-BE49-F238E27FC236}">
                <a16:creationId xmlns:a16="http://schemas.microsoft.com/office/drawing/2014/main" id="{BBEAA147-47D4-B340-B4AA-EFDF8D3C9FA6}"/>
              </a:ext>
            </a:extLst>
          </p:cNvPr>
          <p:cNvSpPr txBox="1"/>
          <p:nvPr/>
        </p:nvSpPr>
        <p:spPr>
          <a:xfrm>
            <a:off x="808382" y="4066517"/>
            <a:ext cx="8189843" cy="430887"/>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And a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year</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after</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we</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decided</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to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have</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child</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/son.</a:t>
            </a:r>
            <a:endParaRPr kumimoji="0" lang="es-GB"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6" name="CuadroTexto 15">
            <a:extLst>
              <a:ext uri="{FF2B5EF4-FFF2-40B4-BE49-F238E27FC236}">
                <a16:creationId xmlns:a16="http://schemas.microsoft.com/office/drawing/2014/main" id="{BA291ABD-44CB-C74D-8FEB-0ED8AAE0B2B2}"/>
              </a:ext>
            </a:extLst>
          </p:cNvPr>
          <p:cNvSpPr txBox="1"/>
          <p:nvPr/>
        </p:nvSpPr>
        <p:spPr>
          <a:xfrm>
            <a:off x="808383" y="4952186"/>
            <a:ext cx="7222434" cy="430887"/>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But</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then</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we</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started</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to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see</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many</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s-ES" sz="2200" b="0" i="1"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changes</a:t>
            </a:r>
            <a:r>
              <a:rPr kumimoji="0" lang="es-ES"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endParaRPr kumimoji="0" lang="es-GB" sz="22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7" name="Rounded Rectangle 11">
            <a:extLst>
              <a:ext uri="{FF2B5EF4-FFF2-40B4-BE49-F238E27FC236}">
                <a16:creationId xmlns:a16="http://schemas.microsoft.com/office/drawing/2014/main" id="{D70B872E-9C67-FB42-B636-A5F285352CDF}"/>
              </a:ext>
            </a:extLst>
          </p:cNvPr>
          <p:cNvSpPr/>
          <p:nvPr/>
        </p:nvSpPr>
        <p:spPr>
          <a:xfrm>
            <a:off x="10071652" y="258166"/>
            <a:ext cx="1856491" cy="400919"/>
          </a:xfrm>
          <a:prstGeom prst="roundRect">
            <a:avLst/>
          </a:prstGeom>
          <a:solidFill>
            <a:srgbClr val="F66400"/>
          </a:solidFill>
          <a:ln>
            <a:solidFill>
              <a:srgbClr val="11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leer / </a:t>
            </a:r>
            <a:r>
              <a:rPr kumimoji="0" lang="en-GB" sz="2000" b="1"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escribir</a:t>
            </a:r>
            <a:endPar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pic>
        <p:nvPicPr>
          <p:cNvPr id="19" name="Imagen 18" descr="Una caricatura de una persona&#10;&#10;Descripción generada automáticamente con confianza media">
            <a:extLst>
              <a:ext uri="{FF2B5EF4-FFF2-40B4-BE49-F238E27FC236}">
                <a16:creationId xmlns:a16="http://schemas.microsoft.com/office/drawing/2014/main" id="{5B7114CB-D500-D842-B150-DEE5839F36C0}"/>
              </a:ext>
            </a:extLst>
          </p:cNvPr>
          <p:cNvPicPr>
            <a:picLocks noChangeAspect="1"/>
          </p:cNvPicPr>
          <p:nvPr/>
        </p:nvPicPr>
        <p:blipFill>
          <a:blip r:embed="rId3"/>
          <a:stretch>
            <a:fillRect/>
          </a:stretch>
        </p:blipFill>
        <p:spPr>
          <a:xfrm>
            <a:off x="7959913" y="1000506"/>
            <a:ext cx="3801520" cy="2138355"/>
          </a:xfrm>
          <a:prstGeom prst="rect">
            <a:avLst/>
          </a:prstGeom>
        </p:spPr>
      </p:pic>
      <p:sp>
        <p:nvSpPr>
          <p:cNvPr id="20" name="CuadroTexto 19">
            <a:extLst>
              <a:ext uri="{FF2B5EF4-FFF2-40B4-BE49-F238E27FC236}">
                <a16:creationId xmlns:a16="http://schemas.microsoft.com/office/drawing/2014/main" id="{748C862E-5D18-8A4D-AB1C-2495DCEB5189}"/>
              </a:ext>
            </a:extLst>
          </p:cNvPr>
          <p:cNvSpPr txBox="1"/>
          <p:nvPr/>
        </p:nvSpPr>
        <p:spPr>
          <a:xfrm>
            <a:off x="9591426" y="687971"/>
            <a:ext cx="27889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boda* = wedding</a:t>
            </a:r>
          </a:p>
        </p:txBody>
      </p:sp>
      <p:pic>
        <p:nvPicPr>
          <p:cNvPr id="3074" name="Picture 2" descr="Cuba - Clip Art Library">
            <a:extLst>
              <a:ext uri="{FF2B5EF4-FFF2-40B4-BE49-F238E27FC236}">
                <a16:creationId xmlns:a16="http://schemas.microsoft.com/office/drawing/2014/main" id="{A238E3A9-1797-E34F-80E7-95EFB741B23D}"/>
              </a:ext>
            </a:extLst>
          </p:cNvPr>
          <p:cNvPicPr>
            <a:picLocks noChangeAspect="1" noChangeArrowheads="1"/>
          </p:cNvPicPr>
          <p:nvPr/>
        </p:nvPicPr>
        <p:blipFill>
          <a:blip r:embed="rId4" cstate="hqprint">
            <a:clrChange>
              <a:clrFrom>
                <a:srgbClr val="FFFFFE"/>
              </a:clrFrom>
              <a:clrTo>
                <a:srgbClr val="FFFFFE">
                  <a:alpha val="0"/>
                </a:srgbClr>
              </a:clrTo>
            </a:clrChange>
            <a:extLst>
              <a:ext uri="{28A0092B-C50C-407E-A947-70E740481C1C}">
                <a14:useLocalDpi xmlns:a14="http://schemas.microsoft.com/office/drawing/2010/main" val="0"/>
              </a:ext>
            </a:extLst>
          </a:blip>
          <a:srcRect/>
          <a:stretch>
            <a:fillRect/>
          </a:stretch>
        </p:blipFill>
        <p:spPr bwMode="auto">
          <a:xfrm>
            <a:off x="9178086" y="4437328"/>
            <a:ext cx="2070114" cy="207011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2312597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08CFCAA8-4CBC-4CC8-BBAD-3530BCC8EEA1}"/>
              </a:ext>
            </a:extLst>
          </p:cNvPr>
          <p:cNvGrpSpPr/>
          <p:nvPr/>
        </p:nvGrpSpPr>
        <p:grpSpPr>
          <a:xfrm>
            <a:off x="0" y="2557701"/>
            <a:ext cx="12192000" cy="820616"/>
            <a:chOff x="-1" y="339969"/>
            <a:chExt cx="8721970" cy="820616"/>
          </a:xfrm>
          <a:solidFill>
            <a:srgbClr val="E56700"/>
          </a:solidFill>
        </p:grpSpPr>
        <p:sp>
          <p:nvSpPr>
            <p:cNvPr id="9" name="Rectangle 8">
              <a:extLst>
                <a:ext uri="{FF2B5EF4-FFF2-40B4-BE49-F238E27FC236}">
                  <a16:creationId xmlns:a16="http://schemas.microsoft.com/office/drawing/2014/main" id="{9D0A6631-E422-48AB-996F-56E643040D74}"/>
                </a:ext>
              </a:extLst>
            </p:cNvPr>
            <p:cNvSpPr/>
            <p:nvPr/>
          </p:nvSpPr>
          <p:spPr>
            <a:xfrm>
              <a:off x="-1" y="339969"/>
              <a:ext cx="8721970" cy="820616"/>
            </a:xfrm>
            <a:prstGeom prst="rect">
              <a:avLst/>
            </a:prstGeom>
            <a:grpFill/>
            <a:ln>
              <a:solidFill>
                <a:srgbClr val="E567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Tw Cen MT" panose="020B0602020104020603"/>
                <a:ea typeface="+mn-ea"/>
                <a:cs typeface="+mn-cs"/>
              </a:endParaRPr>
            </a:p>
          </p:txBody>
        </p:sp>
        <p:sp>
          <p:nvSpPr>
            <p:cNvPr id="13" name="TextBox 12">
              <a:extLst>
                <a:ext uri="{FF2B5EF4-FFF2-40B4-BE49-F238E27FC236}">
                  <a16:creationId xmlns:a16="http://schemas.microsoft.com/office/drawing/2014/main" id="{F26B51BC-E05F-426D-8058-0B52F67A54A6}"/>
                </a:ext>
              </a:extLst>
            </p:cNvPr>
            <p:cNvSpPr txBox="1"/>
            <p:nvPr/>
          </p:nvSpPr>
          <p:spPr>
            <a:xfrm>
              <a:off x="-1" y="457889"/>
              <a:ext cx="8721970" cy="584775"/>
            </a:xfrm>
            <a:prstGeom prst="rect">
              <a:avLst/>
            </a:prstGeom>
            <a:grpFill/>
            <a:ln>
              <a:solidFill>
                <a:srgbClr val="E567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Appendix 3: Decolonising</a:t>
              </a:r>
              <a:r>
                <a:rPr kumimoji="0" lang="en-GB" sz="3200" b="1" i="0" u="none" strike="noStrike" kern="1200" cap="none" spc="0" normalizeH="0" noProof="0" dirty="0">
                  <a:ln>
                    <a:noFill/>
                  </a:ln>
                  <a:solidFill>
                    <a:prstClr val="white"/>
                  </a:solidFill>
                  <a:effectLst/>
                  <a:uLnTx/>
                  <a:uFillTx/>
                  <a:latin typeface="Century Gothic" panose="020B0502020202020204" pitchFamily="34" charset="0"/>
                  <a:ea typeface="+mn-ea"/>
                  <a:cs typeface="+mn-cs"/>
                </a:rPr>
                <a:t> the curriculum</a:t>
              </a:r>
              <a:endParaRPr kumimoji="0" lang="en-GB" sz="32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grpSp>
    </p:spTree>
    <p:custDataLst>
      <p:tags r:id="rId1"/>
    </p:custDataLst>
    <p:extLst>
      <p:ext uri="{BB962C8B-B14F-4D97-AF65-F5344CB8AC3E}">
        <p14:creationId xmlns:p14="http://schemas.microsoft.com/office/powerpoint/2010/main" val="281443678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08CFCAA8-4CBC-4CC8-BBAD-3530BCC8EEA1}"/>
              </a:ext>
            </a:extLst>
          </p:cNvPr>
          <p:cNvGrpSpPr/>
          <p:nvPr/>
        </p:nvGrpSpPr>
        <p:grpSpPr>
          <a:xfrm>
            <a:off x="0" y="2557701"/>
            <a:ext cx="12192000" cy="1195138"/>
            <a:chOff x="-1" y="339969"/>
            <a:chExt cx="8721970" cy="1195138"/>
          </a:xfrm>
          <a:solidFill>
            <a:srgbClr val="E56700"/>
          </a:solidFill>
        </p:grpSpPr>
        <p:sp>
          <p:nvSpPr>
            <p:cNvPr id="9" name="Rectangle 8">
              <a:extLst>
                <a:ext uri="{FF2B5EF4-FFF2-40B4-BE49-F238E27FC236}">
                  <a16:creationId xmlns:a16="http://schemas.microsoft.com/office/drawing/2014/main" id="{9D0A6631-E422-48AB-996F-56E643040D74}"/>
                </a:ext>
              </a:extLst>
            </p:cNvPr>
            <p:cNvSpPr/>
            <p:nvPr/>
          </p:nvSpPr>
          <p:spPr>
            <a:xfrm>
              <a:off x="-1" y="339969"/>
              <a:ext cx="8721970" cy="820616"/>
            </a:xfrm>
            <a:prstGeom prst="rect">
              <a:avLst/>
            </a:prstGeom>
            <a:grpFill/>
            <a:ln>
              <a:solidFill>
                <a:srgbClr val="E567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Tw Cen MT" panose="020B0602020104020603"/>
                <a:ea typeface="+mn-ea"/>
                <a:cs typeface="+mn-cs"/>
              </a:endParaRPr>
            </a:p>
          </p:txBody>
        </p:sp>
        <p:sp>
          <p:nvSpPr>
            <p:cNvPr id="13" name="TextBox 12">
              <a:extLst>
                <a:ext uri="{FF2B5EF4-FFF2-40B4-BE49-F238E27FC236}">
                  <a16:creationId xmlns:a16="http://schemas.microsoft.com/office/drawing/2014/main" id="{F26B51BC-E05F-426D-8058-0B52F67A54A6}"/>
                </a:ext>
              </a:extLst>
            </p:cNvPr>
            <p:cNvSpPr txBox="1"/>
            <p:nvPr/>
          </p:nvSpPr>
          <p:spPr>
            <a:xfrm>
              <a:off x="-1" y="457889"/>
              <a:ext cx="8721970" cy="1077218"/>
            </a:xfrm>
            <a:prstGeom prst="rect">
              <a:avLst/>
            </a:prstGeom>
            <a:grpFill/>
            <a:ln>
              <a:solidFill>
                <a:srgbClr val="E56700"/>
              </a:solidFill>
            </a:ln>
          </p:spPr>
          <p:txBody>
            <a:bodyPr wrap="square" rtlCol="0">
              <a:spAutoFit/>
            </a:bodyPr>
            <a:lstStyle/>
            <a:p>
              <a:pPr lvl="0" algn="ctr">
                <a:defRPr/>
              </a:pPr>
              <a:r>
                <a:rPr kumimoji="0" lang="en-GB" sz="32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Appendix 1</a:t>
              </a:r>
              <a:r>
                <a:rPr lang="en-GB" sz="3200" b="1" dirty="0">
                  <a:solidFill>
                    <a:prstClr val="white"/>
                  </a:solidFill>
                  <a:latin typeface="Century Gothic" panose="020B0502020202020204" pitchFamily="34" charset="0"/>
                </a:rPr>
                <a:t>: Variation in pronunciation of sound-spelling combinations</a:t>
              </a:r>
              <a:endParaRPr kumimoji="0" lang="en-GB" sz="32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grpSp>
    </p:spTree>
    <p:custDataLst>
      <p:tags r:id="rId1"/>
    </p:custDataLst>
    <p:extLst>
      <p:ext uri="{BB962C8B-B14F-4D97-AF65-F5344CB8AC3E}">
        <p14:creationId xmlns:p14="http://schemas.microsoft.com/office/powerpoint/2010/main" val="137222226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reenland">
            <a:extLst>
              <a:ext uri="{FF2B5EF4-FFF2-40B4-BE49-F238E27FC236}">
                <a16:creationId xmlns:a16="http://schemas.microsoft.com/office/drawing/2014/main" id="{05BA19B2-036D-4501-847D-703E1C675F08}"/>
              </a:ext>
            </a:extLst>
          </p:cNvPr>
          <p:cNvSpPr>
            <a:spLocks noEditPoints="1"/>
          </p:cNvSpPr>
          <p:nvPr/>
        </p:nvSpPr>
        <p:spPr bwMode="auto">
          <a:xfrm>
            <a:off x="3659486" y="249871"/>
            <a:ext cx="1935225" cy="2307869"/>
          </a:xfrm>
          <a:custGeom>
            <a:avLst/>
            <a:gdLst>
              <a:gd name="T0" fmla="*/ 372 w 414"/>
              <a:gd name="T1" fmla="*/ 146 h 608"/>
              <a:gd name="T2" fmla="*/ 380 w 414"/>
              <a:gd name="T3" fmla="*/ 163 h 608"/>
              <a:gd name="T4" fmla="*/ 362 w 414"/>
              <a:gd name="T5" fmla="*/ 204 h 608"/>
              <a:gd name="T6" fmla="*/ 353 w 414"/>
              <a:gd name="T7" fmla="*/ 248 h 608"/>
              <a:gd name="T8" fmla="*/ 351 w 414"/>
              <a:gd name="T9" fmla="*/ 277 h 608"/>
              <a:gd name="T10" fmla="*/ 358 w 414"/>
              <a:gd name="T11" fmla="*/ 310 h 608"/>
              <a:gd name="T12" fmla="*/ 357 w 414"/>
              <a:gd name="T13" fmla="*/ 342 h 608"/>
              <a:gd name="T14" fmla="*/ 352 w 414"/>
              <a:gd name="T15" fmla="*/ 366 h 608"/>
              <a:gd name="T16" fmla="*/ 312 w 414"/>
              <a:gd name="T17" fmla="*/ 377 h 608"/>
              <a:gd name="T18" fmla="*/ 341 w 414"/>
              <a:gd name="T19" fmla="*/ 410 h 608"/>
              <a:gd name="T20" fmla="*/ 302 w 414"/>
              <a:gd name="T21" fmla="*/ 403 h 608"/>
              <a:gd name="T22" fmla="*/ 296 w 414"/>
              <a:gd name="T23" fmla="*/ 434 h 608"/>
              <a:gd name="T24" fmla="*/ 317 w 414"/>
              <a:gd name="T25" fmla="*/ 438 h 608"/>
              <a:gd name="T26" fmla="*/ 304 w 414"/>
              <a:gd name="T27" fmla="*/ 472 h 608"/>
              <a:gd name="T28" fmla="*/ 262 w 414"/>
              <a:gd name="T29" fmla="*/ 502 h 608"/>
              <a:gd name="T30" fmla="*/ 227 w 414"/>
              <a:gd name="T31" fmla="*/ 521 h 608"/>
              <a:gd name="T32" fmla="*/ 208 w 414"/>
              <a:gd name="T33" fmla="*/ 566 h 608"/>
              <a:gd name="T34" fmla="*/ 201 w 414"/>
              <a:gd name="T35" fmla="*/ 601 h 608"/>
              <a:gd name="T36" fmla="*/ 159 w 414"/>
              <a:gd name="T37" fmla="*/ 583 h 608"/>
              <a:gd name="T38" fmla="*/ 142 w 414"/>
              <a:gd name="T39" fmla="*/ 534 h 608"/>
              <a:gd name="T40" fmla="*/ 134 w 414"/>
              <a:gd name="T41" fmla="*/ 479 h 608"/>
              <a:gd name="T42" fmla="*/ 151 w 414"/>
              <a:gd name="T43" fmla="*/ 461 h 608"/>
              <a:gd name="T44" fmla="*/ 148 w 414"/>
              <a:gd name="T45" fmla="*/ 437 h 608"/>
              <a:gd name="T46" fmla="*/ 143 w 414"/>
              <a:gd name="T47" fmla="*/ 409 h 608"/>
              <a:gd name="T48" fmla="*/ 122 w 414"/>
              <a:gd name="T49" fmla="*/ 404 h 608"/>
              <a:gd name="T50" fmla="*/ 113 w 414"/>
              <a:gd name="T51" fmla="*/ 386 h 608"/>
              <a:gd name="T52" fmla="*/ 115 w 414"/>
              <a:gd name="T53" fmla="*/ 361 h 608"/>
              <a:gd name="T54" fmla="*/ 100 w 414"/>
              <a:gd name="T55" fmla="*/ 318 h 608"/>
              <a:gd name="T56" fmla="*/ 27 w 414"/>
              <a:gd name="T57" fmla="*/ 298 h 608"/>
              <a:gd name="T58" fmla="*/ 31 w 414"/>
              <a:gd name="T59" fmla="*/ 265 h 608"/>
              <a:gd name="T60" fmla="*/ 11 w 414"/>
              <a:gd name="T61" fmla="*/ 249 h 608"/>
              <a:gd name="T62" fmla="*/ 60 w 414"/>
              <a:gd name="T63" fmla="*/ 167 h 608"/>
              <a:gd name="T64" fmla="*/ 66 w 414"/>
              <a:gd name="T65" fmla="*/ 127 h 608"/>
              <a:gd name="T66" fmla="*/ 92 w 414"/>
              <a:gd name="T67" fmla="*/ 96 h 608"/>
              <a:gd name="T68" fmla="*/ 141 w 414"/>
              <a:gd name="T69" fmla="*/ 100 h 608"/>
              <a:gd name="T70" fmla="*/ 173 w 414"/>
              <a:gd name="T71" fmla="*/ 90 h 608"/>
              <a:gd name="T72" fmla="*/ 206 w 414"/>
              <a:gd name="T73" fmla="*/ 70 h 608"/>
              <a:gd name="T74" fmla="*/ 180 w 414"/>
              <a:gd name="T75" fmla="*/ 48 h 608"/>
              <a:gd name="T76" fmla="*/ 205 w 414"/>
              <a:gd name="T77" fmla="*/ 32 h 608"/>
              <a:gd name="T78" fmla="*/ 229 w 414"/>
              <a:gd name="T79" fmla="*/ 8 h 608"/>
              <a:gd name="T80" fmla="*/ 302 w 414"/>
              <a:gd name="T81" fmla="*/ 25 h 608"/>
              <a:gd name="T82" fmla="*/ 284 w 414"/>
              <a:gd name="T83" fmla="*/ 30 h 608"/>
              <a:gd name="T84" fmla="*/ 330 w 414"/>
              <a:gd name="T85" fmla="*/ 75 h 608"/>
              <a:gd name="T86" fmla="*/ 322 w 414"/>
              <a:gd name="T87" fmla="*/ 89 h 608"/>
              <a:gd name="T88" fmla="*/ 330 w 414"/>
              <a:gd name="T89" fmla="*/ 148 h 608"/>
              <a:gd name="T90" fmla="*/ 377 w 414"/>
              <a:gd name="T91" fmla="*/ 106 h 608"/>
              <a:gd name="T92" fmla="*/ 301 w 414"/>
              <a:gd name="T93" fmla="*/ 426 h 608"/>
              <a:gd name="T94" fmla="*/ 326 w 414"/>
              <a:gd name="T95" fmla="*/ 386 h 608"/>
              <a:gd name="T96" fmla="*/ 225 w 414"/>
              <a:gd name="T97" fmla="*/ 29 h 608"/>
              <a:gd name="T98" fmla="*/ 364 w 414"/>
              <a:gd name="T99" fmla="*/ 169 h 608"/>
              <a:gd name="T100" fmla="*/ 11 w 414"/>
              <a:gd name="T101" fmla="*/ 266 h 608"/>
              <a:gd name="T102" fmla="*/ 129 w 414"/>
              <a:gd name="T103" fmla="*/ 423 h 608"/>
              <a:gd name="T104" fmla="*/ 137 w 414"/>
              <a:gd name="T105" fmla="*/ 446 h 608"/>
              <a:gd name="T106" fmla="*/ 136 w 414"/>
              <a:gd name="T107" fmla="*/ 80 h 608"/>
              <a:gd name="T108" fmla="*/ 112 w 414"/>
              <a:gd name="T109" fmla="*/ 360 h 608"/>
              <a:gd name="T110" fmla="*/ 207 w 414"/>
              <a:gd name="T111" fmla="*/ 22 h 608"/>
              <a:gd name="T112" fmla="*/ 366 w 414"/>
              <a:gd name="T113" fmla="*/ 225 h 608"/>
              <a:gd name="T114" fmla="*/ 117 w 414"/>
              <a:gd name="T115" fmla="*/ 406 h 608"/>
              <a:gd name="T116" fmla="*/ 352 w 414"/>
              <a:gd name="T117" fmla="*/ 239 h 608"/>
              <a:gd name="T118" fmla="*/ 132 w 414"/>
              <a:gd name="T119" fmla="*/ 476 h 608"/>
              <a:gd name="T120" fmla="*/ 363 w 414"/>
              <a:gd name="T121" fmla="*/ 243 h 608"/>
              <a:gd name="T122" fmla="*/ 346 w 414"/>
              <a:gd name="T123" fmla="*/ 291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608">
                <a:moveTo>
                  <a:pt x="119" y="395"/>
                </a:moveTo>
                <a:cubicBezTo>
                  <a:pt x="119" y="395"/>
                  <a:pt x="119" y="395"/>
                  <a:pt x="119" y="395"/>
                </a:cubicBezTo>
                <a:cubicBezTo>
                  <a:pt x="119" y="395"/>
                  <a:pt x="119" y="395"/>
                  <a:pt x="119" y="395"/>
                </a:cubicBezTo>
                <a:close/>
                <a:moveTo>
                  <a:pt x="313" y="33"/>
                </a:moveTo>
                <a:cubicBezTo>
                  <a:pt x="313" y="33"/>
                  <a:pt x="313" y="33"/>
                  <a:pt x="313" y="33"/>
                </a:cubicBezTo>
                <a:cubicBezTo>
                  <a:pt x="313" y="33"/>
                  <a:pt x="313" y="33"/>
                  <a:pt x="313" y="33"/>
                </a:cubicBezTo>
                <a:close/>
                <a:moveTo>
                  <a:pt x="201" y="567"/>
                </a:moveTo>
                <a:cubicBezTo>
                  <a:pt x="201" y="568"/>
                  <a:pt x="201" y="568"/>
                  <a:pt x="201" y="568"/>
                </a:cubicBezTo>
                <a:cubicBezTo>
                  <a:pt x="201" y="568"/>
                  <a:pt x="201" y="568"/>
                  <a:pt x="201" y="567"/>
                </a:cubicBezTo>
                <a:close/>
                <a:moveTo>
                  <a:pt x="297" y="433"/>
                </a:moveTo>
                <a:cubicBezTo>
                  <a:pt x="297" y="433"/>
                  <a:pt x="298" y="433"/>
                  <a:pt x="298" y="433"/>
                </a:cubicBezTo>
                <a:cubicBezTo>
                  <a:pt x="297" y="433"/>
                  <a:pt x="297" y="433"/>
                  <a:pt x="297" y="433"/>
                </a:cubicBezTo>
                <a:close/>
                <a:moveTo>
                  <a:pt x="63" y="129"/>
                </a:moveTo>
                <a:cubicBezTo>
                  <a:pt x="63" y="129"/>
                  <a:pt x="63" y="128"/>
                  <a:pt x="63" y="128"/>
                </a:cubicBezTo>
                <a:cubicBezTo>
                  <a:pt x="63" y="129"/>
                  <a:pt x="63" y="129"/>
                  <a:pt x="63" y="129"/>
                </a:cubicBezTo>
                <a:close/>
                <a:moveTo>
                  <a:pt x="326" y="151"/>
                </a:moveTo>
                <a:cubicBezTo>
                  <a:pt x="326" y="151"/>
                  <a:pt x="326" y="151"/>
                  <a:pt x="326" y="151"/>
                </a:cubicBezTo>
                <a:cubicBezTo>
                  <a:pt x="326" y="151"/>
                  <a:pt x="326" y="151"/>
                  <a:pt x="326" y="151"/>
                </a:cubicBezTo>
                <a:close/>
                <a:moveTo>
                  <a:pt x="301" y="426"/>
                </a:moveTo>
                <a:cubicBezTo>
                  <a:pt x="301" y="426"/>
                  <a:pt x="301" y="426"/>
                  <a:pt x="301" y="426"/>
                </a:cubicBezTo>
                <a:cubicBezTo>
                  <a:pt x="301" y="426"/>
                  <a:pt x="301" y="426"/>
                  <a:pt x="301" y="426"/>
                </a:cubicBezTo>
                <a:close/>
                <a:moveTo>
                  <a:pt x="136" y="405"/>
                </a:moveTo>
                <a:cubicBezTo>
                  <a:pt x="136" y="405"/>
                  <a:pt x="136" y="405"/>
                  <a:pt x="136" y="405"/>
                </a:cubicBezTo>
                <a:cubicBezTo>
                  <a:pt x="136" y="405"/>
                  <a:pt x="136" y="405"/>
                  <a:pt x="136" y="405"/>
                </a:cubicBezTo>
                <a:cubicBezTo>
                  <a:pt x="136" y="405"/>
                  <a:pt x="136" y="405"/>
                  <a:pt x="136" y="405"/>
                </a:cubicBezTo>
                <a:close/>
                <a:moveTo>
                  <a:pt x="122" y="401"/>
                </a:moveTo>
                <a:cubicBezTo>
                  <a:pt x="122" y="401"/>
                  <a:pt x="122" y="401"/>
                  <a:pt x="122" y="401"/>
                </a:cubicBezTo>
                <a:cubicBezTo>
                  <a:pt x="122" y="401"/>
                  <a:pt x="122" y="401"/>
                  <a:pt x="122" y="401"/>
                </a:cubicBezTo>
                <a:close/>
                <a:moveTo>
                  <a:pt x="372" y="146"/>
                </a:moveTo>
                <a:cubicBezTo>
                  <a:pt x="372" y="146"/>
                  <a:pt x="372" y="146"/>
                  <a:pt x="373" y="146"/>
                </a:cubicBezTo>
                <a:cubicBezTo>
                  <a:pt x="372" y="146"/>
                  <a:pt x="372" y="146"/>
                  <a:pt x="372" y="146"/>
                </a:cubicBezTo>
                <a:close/>
                <a:moveTo>
                  <a:pt x="413" y="115"/>
                </a:moveTo>
                <a:cubicBezTo>
                  <a:pt x="413" y="117"/>
                  <a:pt x="411" y="120"/>
                  <a:pt x="409" y="121"/>
                </a:cubicBezTo>
                <a:cubicBezTo>
                  <a:pt x="407" y="121"/>
                  <a:pt x="406" y="123"/>
                  <a:pt x="406" y="124"/>
                </a:cubicBezTo>
                <a:cubicBezTo>
                  <a:pt x="406" y="126"/>
                  <a:pt x="405" y="127"/>
                  <a:pt x="403" y="127"/>
                </a:cubicBezTo>
                <a:cubicBezTo>
                  <a:pt x="403" y="129"/>
                  <a:pt x="400" y="131"/>
                  <a:pt x="400" y="133"/>
                </a:cubicBezTo>
                <a:cubicBezTo>
                  <a:pt x="399" y="134"/>
                  <a:pt x="398" y="134"/>
                  <a:pt x="397" y="133"/>
                </a:cubicBezTo>
                <a:cubicBezTo>
                  <a:pt x="395" y="133"/>
                  <a:pt x="394" y="134"/>
                  <a:pt x="393" y="135"/>
                </a:cubicBezTo>
                <a:cubicBezTo>
                  <a:pt x="392" y="135"/>
                  <a:pt x="392" y="136"/>
                  <a:pt x="393" y="136"/>
                </a:cubicBezTo>
                <a:cubicBezTo>
                  <a:pt x="393" y="137"/>
                  <a:pt x="393" y="136"/>
                  <a:pt x="394" y="136"/>
                </a:cubicBezTo>
                <a:cubicBezTo>
                  <a:pt x="395" y="134"/>
                  <a:pt x="397" y="136"/>
                  <a:pt x="399" y="136"/>
                </a:cubicBezTo>
                <a:cubicBezTo>
                  <a:pt x="399" y="136"/>
                  <a:pt x="399" y="136"/>
                  <a:pt x="399" y="137"/>
                </a:cubicBezTo>
                <a:cubicBezTo>
                  <a:pt x="397" y="138"/>
                  <a:pt x="397" y="141"/>
                  <a:pt x="394" y="142"/>
                </a:cubicBezTo>
                <a:cubicBezTo>
                  <a:pt x="394" y="142"/>
                  <a:pt x="394" y="143"/>
                  <a:pt x="393" y="143"/>
                </a:cubicBezTo>
                <a:cubicBezTo>
                  <a:pt x="392" y="146"/>
                  <a:pt x="390" y="146"/>
                  <a:pt x="387" y="146"/>
                </a:cubicBezTo>
                <a:cubicBezTo>
                  <a:pt x="387" y="146"/>
                  <a:pt x="387" y="146"/>
                  <a:pt x="387" y="147"/>
                </a:cubicBezTo>
                <a:cubicBezTo>
                  <a:pt x="387" y="149"/>
                  <a:pt x="385" y="150"/>
                  <a:pt x="383" y="150"/>
                </a:cubicBezTo>
                <a:cubicBezTo>
                  <a:pt x="383" y="150"/>
                  <a:pt x="382" y="150"/>
                  <a:pt x="382" y="150"/>
                </a:cubicBezTo>
                <a:cubicBezTo>
                  <a:pt x="381" y="150"/>
                  <a:pt x="380" y="149"/>
                  <a:pt x="379" y="149"/>
                </a:cubicBezTo>
                <a:cubicBezTo>
                  <a:pt x="377" y="149"/>
                  <a:pt x="375" y="149"/>
                  <a:pt x="374" y="146"/>
                </a:cubicBezTo>
                <a:cubicBezTo>
                  <a:pt x="374" y="146"/>
                  <a:pt x="373" y="146"/>
                  <a:pt x="373" y="146"/>
                </a:cubicBezTo>
                <a:cubicBezTo>
                  <a:pt x="374" y="149"/>
                  <a:pt x="372" y="150"/>
                  <a:pt x="370" y="151"/>
                </a:cubicBezTo>
                <a:cubicBezTo>
                  <a:pt x="369" y="152"/>
                  <a:pt x="368" y="153"/>
                  <a:pt x="366" y="152"/>
                </a:cubicBezTo>
                <a:cubicBezTo>
                  <a:pt x="365" y="152"/>
                  <a:pt x="365" y="151"/>
                  <a:pt x="364" y="152"/>
                </a:cubicBezTo>
                <a:cubicBezTo>
                  <a:pt x="365" y="155"/>
                  <a:pt x="370" y="157"/>
                  <a:pt x="373" y="155"/>
                </a:cubicBezTo>
                <a:cubicBezTo>
                  <a:pt x="373" y="155"/>
                  <a:pt x="374" y="154"/>
                  <a:pt x="375" y="154"/>
                </a:cubicBezTo>
                <a:cubicBezTo>
                  <a:pt x="376" y="153"/>
                  <a:pt x="377" y="153"/>
                  <a:pt x="378" y="154"/>
                </a:cubicBezTo>
                <a:cubicBezTo>
                  <a:pt x="379" y="156"/>
                  <a:pt x="381" y="157"/>
                  <a:pt x="382" y="157"/>
                </a:cubicBezTo>
                <a:cubicBezTo>
                  <a:pt x="384" y="157"/>
                  <a:pt x="385" y="158"/>
                  <a:pt x="383" y="160"/>
                </a:cubicBezTo>
                <a:cubicBezTo>
                  <a:pt x="383" y="160"/>
                  <a:pt x="383" y="161"/>
                  <a:pt x="382" y="162"/>
                </a:cubicBezTo>
                <a:cubicBezTo>
                  <a:pt x="382" y="162"/>
                  <a:pt x="381" y="164"/>
                  <a:pt x="380" y="162"/>
                </a:cubicBezTo>
                <a:cubicBezTo>
                  <a:pt x="380" y="162"/>
                  <a:pt x="380" y="163"/>
                  <a:pt x="380" y="163"/>
                </a:cubicBezTo>
                <a:cubicBezTo>
                  <a:pt x="380" y="166"/>
                  <a:pt x="379" y="168"/>
                  <a:pt x="376" y="168"/>
                </a:cubicBezTo>
                <a:cubicBezTo>
                  <a:pt x="375" y="168"/>
                  <a:pt x="374" y="168"/>
                  <a:pt x="373" y="168"/>
                </a:cubicBezTo>
                <a:cubicBezTo>
                  <a:pt x="372" y="168"/>
                  <a:pt x="372" y="168"/>
                  <a:pt x="371" y="168"/>
                </a:cubicBezTo>
                <a:cubicBezTo>
                  <a:pt x="370" y="167"/>
                  <a:pt x="369" y="169"/>
                  <a:pt x="368" y="168"/>
                </a:cubicBezTo>
                <a:cubicBezTo>
                  <a:pt x="367" y="168"/>
                  <a:pt x="366" y="168"/>
                  <a:pt x="366" y="167"/>
                </a:cubicBezTo>
                <a:cubicBezTo>
                  <a:pt x="364" y="167"/>
                  <a:pt x="363" y="165"/>
                  <a:pt x="361" y="165"/>
                </a:cubicBezTo>
                <a:cubicBezTo>
                  <a:pt x="360" y="165"/>
                  <a:pt x="360" y="165"/>
                  <a:pt x="359" y="164"/>
                </a:cubicBezTo>
                <a:cubicBezTo>
                  <a:pt x="359" y="165"/>
                  <a:pt x="358" y="166"/>
                  <a:pt x="358" y="167"/>
                </a:cubicBezTo>
                <a:cubicBezTo>
                  <a:pt x="357" y="169"/>
                  <a:pt x="356" y="171"/>
                  <a:pt x="354" y="171"/>
                </a:cubicBezTo>
                <a:cubicBezTo>
                  <a:pt x="356" y="172"/>
                  <a:pt x="356" y="172"/>
                  <a:pt x="355" y="174"/>
                </a:cubicBezTo>
                <a:cubicBezTo>
                  <a:pt x="353" y="175"/>
                  <a:pt x="355" y="176"/>
                  <a:pt x="354" y="176"/>
                </a:cubicBezTo>
                <a:cubicBezTo>
                  <a:pt x="354" y="177"/>
                  <a:pt x="354" y="178"/>
                  <a:pt x="354" y="179"/>
                </a:cubicBezTo>
                <a:cubicBezTo>
                  <a:pt x="353" y="180"/>
                  <a:pt x="352" y="181"/>
                  <a:pt x="355" y="181"/>
                </a:cubicBezTo>
                <a:cubicBezTo>
                  <a:pt x="356" y="181"/>
                  <a:pt x="355" y="183"/>
                  <a:pt x="355" y="184"/>
                </a:cubicBezTo>
                <a:cubicBezTo>
                  <a:pt x="356" y="184"/>
                  <a:pt x="356" y="183"/>
                  <a:pt x="356" y="182"/>
                </a:cubicBezTo>
                <a:cubicBezTo>
                  <a:pt x="356" y="178"/>
                  <a:pt x="359" y="175"/>
                  <a:pt x="362" y="173"/>
                </a:cubicBezTo>
                <a:cubicBezTo>
                  <a:pt x="363" y="173"/>
                  <a:pt x="363" y="173"/>
                  <a:pt x="364" y="173"/>
                </a:cubicBezTo>
                <a:cubicBezTo>
                  <a:pt x="366" y="174"/>
                  <a:pt x="367" y="172"/>
                  <a:pt x="368" y="172"/>
                </a:cubicBezTo>
                <a:cubicBezTo>
                  <a:pt x="368" y="172"/>
                  <a:pt x="369" y="172"/>
                  <a:pt x="369" y="172"/>
                </a:cubicBezTo>
                <a:cubicBezTo>
                  <a:pt x="371" y="171"/>
                  <a:pt x="372" y="172"/>
                  <a:pt x="374" y="173"/>
                </a:cubicBezTo>
                <a:cubicBezTo>
                  <a:pt x="375" y="175"/>
                  <a:pt x="374" y="176"/>
                  <a:pt x="373" y="176"/>
                </a:cubicBezTo>
                <a:cubicBezTo>
                  <a:pt x="373" y="178"/>
                  <a:pt x="373" y="179"/>
                  <a:pt x="372" y="180"/>
                </a:cubicBezTo>
                <a:cubicBezTo>
                  <a:pt x="372" y="182"/>
                  <a:pt x="371" y="183"/>
                  <a:pt x="370" y="185"/>
                </a:cubicBezTo>
                <a:cubicBezTo>
                  <a:pt x="369" y="187"/>
                  <a:pt x="368" y="187"/>
                  <a:pt x="366" y="186"/>
                </a:cubicBezTo>
                <a:cubicBezTo>
                  <a:pt x="366" y="186"/>
                  <a:pt x="365" y="186"/>
                  <a:pt x="365" y="186"/>
                </a:cubicBezTo>
                <a:cubicBezTo>
                  <a:pt x="362" y="185"/>
                  <a:pt x="360" y="186"/>
                  <a:pt x="360" y="188"/>
                </a:cubicBezTo>
                <a:cubicBezTo>
                  <a:pt x="360" y="191"/>
                  <a:pt x="359" y="194"/>
                  <a:pt x="358" y="196"/>
                </a:cubicBezTo>
                <a:cubicBezTo>
                  <a:pt x="358" y="197"/>
                  <a:pt x="358" y="198"/>
                  <a:pt x="359" y="198"/>
                </a:cubicBezTo>
                <a:cubicBezTo>
                  <a:pt x="360" y="199"/>
                  <a:pt x="359" y="201"/>
                  <a:pt x="359" y="202"/>
                </a:cubicBezTo>
                <a:cubicBezTo>
                  <a:pt x="361" y="201"/>
                  <a:pt x="362" y="202"/>
                  <a:pt x="363" y="202"/>
                </a:cubicBezTo>
                <a:cubicBezTo>
                  <a:pt x="363" y="203"/>
                  <a:pt x="362" y="204"/>
                  <a:pt x="362" y="204"/>
                </a:cubicBezTo>
                <a:cubicBezTo>
                  <a:pt x="362" y="204"/>
                  <a:pt x="363" y="205"/>
                  <a:pt x="363" y="205"/>
                </a:cubicBezTo>
                <a:cubicBezTo>
                  <a:pt x="363" y="206"/>
                  <a:pt x="362" y="207"/>
                  <a:pt x="361" y="207"/>
                </a:cubicBezTo>
                <a:cubicBezTo>
                  <a:pt x="360" y="208"/>
                  <a:pt x="360" y="206"/>
                  <a:pt x="360" y="206"/>
                </a:cubicBezTo>
                <a:cubicBezTo>
                  <a:pt x="360" y="207"/>
                  <a:pt x="360" y="209"/>
                  <a:pt x="358" y="208"/>
                </a:cubicBezTo>
                <a:cubicBezTo>
                  <a:pt x="358" y="208"/>
                  <a:pt x="357" y="208"/>
                  <a:pt x="357" y="208"/>
                </a:cubicBezTo>
                <a:cubicBezTo>
                  <a:pt x="356" y="210"/>
                  <a:pt x="356" y="212"/>
                  <a:pt x="357" y="214"/>
                </a:cubicBezTo>
                <a:cubicBezTo>
                  <a:pt x="358" y="216"/>
                  <a:pt x="356" y="218"/>
                  <a:pt x="354" y="217"/>
                </a:cubicBezTo>
                <a:cubicBezTo>
                  <a:pt x="351" y="217"/>
                  <a:pt x="351" y="217"/>
                  <a:pt x="352" y="220"/>
                </a:cubicBezTo>
                <a:cubicBezTo>
                  <a:pt x="351" y="220"/>
                  <a:pt x="351" y="219"/>
                  <a:pt x="350" y="219"/>
                </a:cubicBezTo>
                <a:cubicBezTo>
                  <a:pt x="349" y="218"/>
                  <a:pt x="349" y="219"/>
                  <a:pt x="349" y="220"/>
                </a:cubicBezTo>
                <a:cubicBezTo>
                  <a:pt x="349" y="221"/>
                  <a:pt x="349" y="222"/>
                  <a:pt x="349" y="223"/>
                </a:cubicBezTo>
                <a:cubicBezTo>
                  <a:pt x="349" y="223"/>
                  <a:pt x="350" y="223"/>
                  <a:pt x="350" y="224"/>
                </a:cubicBezTo>
                <a:cubicBezTo>
                  <a:pt x="350" y="224"/>
                  <a:pt x="350" y="224"/>
                  <a:pt x="349" y="224"/>
                </a:cubicBezTo>
                <a:cubicBezTo>
                  <a:pt x="349" y="224"/>
                  <a:pt x="349" y="224"/>
                  <a:pt x="349" y="224"/>
                </a:cubicBezTo>
                <a:cubicBezTo>
                  <a:pt x="348" y="225"/>
                  <a:pt x="347" y="224"/>
                  <a:pt x="347" y="225"/>
                </a:cubicBezTo>
                <a:cubicBezTo>
                  <a:pt x="347" y="226"/>
                  <a:pt x="348" y="225"/>
                  <a:pt x="349" y="225"/>
                </a:cubicBezTo>
                <a:cubicBezTo>
                  <a:pt x="350" y="225"/>
                  <a:pt x="351" y="226"/>
                  <a:pt x="350" y="227"/>
                </a:cubicBezTo>
                <a:cubicBezTo>
                  <a:pt x="350" y="228"/>
                  <a:pt x="349" y="228"/>
                  <a:pt x="348" y="228"/>
                </a:cubicBezTo>
                <a:cubicBezTo>
                  <a:pt x="348" y="229"/>
                  <a:pt x="349" y="229"/>
                  <a:pt x="348" y="230"/>
                </a:cubicBezTo>
                <a:cubicBezTo>
                  <a:pt x="349" y="233"/>
                  <a:pt x="347" y="235"/>
                  <a:pt x="347" y="238"/>
                </a:cubicBezTo>
                <a:cubicBezTo>
                  <a:pt x="348" y="239"/>
                  <a:pt x="347" y="240"/>
                  <a:pt x="347" y="241"/>
                </a:cubicBezTo>
                <a:cubicBezTo>
                  <a:pt x="346" y="244"/>
                  <a:pt x="344" y="246"/>
                  <a:pt x="344" y="250"/>
                </a:cubicBezTo>
                <a:cubicBezTo>
                  <a:pt x="344" y="251"/>
                  <a:pt x="344" y="253"/>
                  <a:pt x="342" y="255"/>
                </a:cubicBezTo>
                <a:cubicBezTo>
                  <a:pt x="342" y="255"/>
                  <a:pt x="342" y="255"/>
                  <a:pt x="342" y="255"/>
                </a:cubicBezTo>
                <a:cubicBezTo>
                  <a:pt x="342" y="255"/>
                  <a:pt x="342" y="256"/>
                  <a:pt x="342" y="256"/>
                </a:cubicBezTo>
                <a:cubicBezTo>
                  <a:pt x="344" y="256"/>
                  <a:pt x="345" y="256"/>
                  <a:pt x="346" y="256"/>
                </a:cubicBezTo>
                <a:cubicBezTo>
                  <a:pt x="346" y="253"/>
                  <a:pt x="348" y="250"/>
                  <a:pt x="349" y="247"/>
                </a:cubicBezTo>
                <a:cubicBezTo>
                  <a:pt x="350" y="246"/>
                  <a:pt x="351" y="246"/>
                  <a:pt x="351" y="247"/>
                </a:cubicBezTo>
                <a:cubicBezTo>
                  <a:pt x="351" y="249"/>
                  <a:pt x="352" y="249"/>
                  <a:pt x="353" y="250"/>
                </a:cubicBezTo>
                <a:cubicBezTo>
                  <a:pt x="354" y="251"/>
                  <a:pt x="355" y="252"/>
                  <a:pt x="356" y="252"/>
                </a:cubicBezTo>
                <a:cubicBezTo>
                  <a:pt x="355" y="250"/>
                  <a:pt x="354" y="249"/>
                  <a:pt x="353" y="248"/>
                </a:cubicBezTo>
                <a:cubicBezTo>
                  <a:pt x="355" y="247"/>
                  <a:pt x="356" y="248"/>
                  <a:pt x="357" y="249"/>
                </a:cubicBezTo>
                <a:cubicBezTo>
                  <a:pt x="357" y="249"/>
                  <a:pt x="358" y="250"/>
                  <a:pt x="359" y="250"/>
                </a:cubicBezTo>
                <a:cubicBezTo>
                  <a:pt x="360" y="250"/>
                  <a:pt x="361" y="251"/>
                  <a:pt x="361" y="252"/>
                </a:cubicBezTo>
                <a:cubicBezTo>
                  <a:pt x="360" y="253"/>
                  <a:pt x="359" y="253"/>
                  <a:pt x="359" y="252"/>
                </a:cubicBezTo>
                <a:cubicBezTo>
                  <a:pt x="358" y="252"/>
                  <a:pt x="358" y="252"/>
                  <a:pt x="358" y="253"/>
                </a:cubicBezTo>
                <a:cubicBezTo>
                  <a:pt x="358" y="253"/>
                  <a:pt x="358" y="253"/>
                  <a:pt x="358" y="253"/>
                </a:cubicBezTo>
                <a:cubicBezTo>
                  <a:pt x="360" y="254"/>
                  <a:pt x="361" y="254"/>
                  <a:pt x="361" y="256"/>
                </a:cubicBezTo>
                <a:cubicBezTo>
                  <a:pt x="362" y="257"/>
                  <a:pt x="363" y="258"/>
                  <a:pt x="362" y="259"/>
                </a:cubicBezTo>
                <a:cubicBezTo>
                  <a:pt x="361" y="259"/>
                  <a:pt x="361" y="261"/>
                  <a:pt x="359" y="259"/>
                </a:cubicBezTo>
                <a:cubicBezTo>
                  <a:pt x="358" y="259"/>
                  <a:pt x="358" y="258"/>
                  <a:pt x="358" y="258"/>
                </a:cubicBezTo>
                <a:cubicBezTo>
                  <a:pt x="356" y="257"/>
                  <a:pt x="355" y="255"/>
                  <a:pt x="353" y="256"/>
                </a:cubicBezTo>
                <a:cubicBezTo>
                  <a:pt x="352" y="256"/>
                  <a:pt x="352" y="256"/>
                  <a:pt x="351" y="256"/>
                </a:cubicBezTo>
                <a:cubicBezTo>
                  <a:pt x="351" y="256"/>
                  <a:pt x="350" y="256"/>
                  <a:pt x="350" y="257"/>
                </a:cubicBezTo>
                <a:cubicBezTo>
                  <a:pt x="350" y="258"/>
                  <a:pt x="351" y="258"/>
                  <a:pt x="351" y="259"/>
                </a:cubicBezTo>
                <a:cubicBezTo>
                  <a:pt x="354" y="259"/>
                  <a:pt x="354" y="259"/>
                  <a:pt x="353" y="261"/>
                </a:cubicBezTo>
                <a:cubicBezTo>
                  <a:pt x="353" y="262"/>
                  <a:pt x="352" y="262"/>
                  <a:pt x="351" y="262"/>
                </a:cubicBezTo>
                <a:cubicBezTo>
                  <a:pt x="351" y="261"/>
                  <a:pt x="350" y="261"/>
                  <a:pt x="350" y="262"/>
                </a:cubicBezTo>
                <a:cubicBezTo>
                  <a:pt x="350" y="263"/>
                  <a:pt x="351" y="263"/>
                  <a:pt x="352" y="263"/>
                </a:cubicBezTo>
                <a:cubicBezTo>
                  <a:pt x="353" y="263"/>
                  <a:pt x="354" y="264"/>
                  <a:pt x="355" y="264"/>
                </a:cubicBezTo>
                <a:cubicBezTo>
                  <a:pt x="355" y="264"/>
                  <a:pt x="355" y="264"/>
                  <a:pt x="355" y="265"/>
                </a:cubicBezTo>
                <a:cubicBezTo>
                  <a:pt x="354" y="265"/>
                  <a:pt x="352" y="264"/>
                  <a:pt x="353" y="265"/>
                </a:cubicBezTo>
                <a:cubicBezTo>
                  <a:pt x="353" y="267"/>
                  <a:pt x="354" y="266"/>
                  <a:pt x="355" y="266"/>
                </a:cubicBezTo>
                <a:cubicBezTo>
                  <a:pt x="358" y="265"/>
                  <a:pt x="359" y="267"/>
                  <a:pt x="359" y="269"/>
                </a:cubicBezTo>
                <a:cubicBezTo>
                  <a:pt x="359" y="270"/>
                  <a:pt x="360" y="270"/>
                  <a:pt x="361" y="270"/>
                </a:cubicBezTo>
                <a:cubicBezTo>
                  <a:pt x="362" y="270"/>
                  <a:pt x="361" y="269"/>
                  <a:pt x="361" y="269"/>
                </a:cubicBezTo>
                <a:cubicBezTo>
                  <a:pt x="362" y="267"/>
                  <a:pt x="365" y="266"/>
                  <a:pt x="366" y="268"/>
                </a:cubicBezTo>
                <a:cubicBezTo>
                  <a:pt x="367" y="269"/>
                  <a:pt x="368" y="271"/>
                  <a:pt x="367" y="273"/>
                </a:cubicBezTo>
                <a:cubicBezTo>
                  <a:pt x="368" y="276"/>
                  <a:pt x="367" y="279"/>
                  <a:pt x="366" y="282"/>
                </a:cubicBezTo>
                <a:cubicBezTo>
                  <a:pt x="366" y="283"/>
                  <a:pt x="365" y="284"/>
                  <a:pt x="363" y="283"/>
                </a:cubicBezTo>
                <a:cubicBezTo>
                  <a:pt x="362" y="282"/>
                  <a:pt x="361" y="282"/>
                  <a:pt x="360" y="281"/>
                </a:cubicBezTo>
                <a:cubicBezTo>
                  <a:pt x="357" y="279"/>
                  <a:pt x="354" y="279"/>
                  <a:pt x="351" y="277"/>
                </a:cubicBezTo>
                <a:cubicBezTo>
                  <a:pt x="350" y="278"/>
                  <a:pt x="349" y="277"/>
                  <a:pt x="349" y="278"/>
                </a:cubicBezTo>
                <a:cubicBezTo>
                  <a:pt x="349" y="278"/>
                  <a:pt x="349" y="279"/>
                  <a:pt x="349" y="279"/>
                </a:cubicBezTo>
                <a:cubicBezTo>
                  <a:pt x="350" y="279"/>
                  <a:pt x="351" y="278"/>
                  <a:pt x="351" y="279"/>
                </a:cubicBezTo>
                <a:cubicBezTo>
                  <a:pt x="351" y="280"/>
                  <a:pt x="351" y="280"/>
                  <a:pt x="351" y="280"/>
                </a:cubicBezTo>
                <a:cubicBezTo>
                  <a:pt x="350" y="281"/>
                  <a:pt x="349" y="281"/>
                  <a:pt x="349" y="280"/>
                </a:cubicBezTo>
                <a:cubicBezTo>
                  <a:pt x="348" y="280"/>
                  <a:pt x="347" y="280"/>
                  <a:pt x="347" y="280"/>
                </a:cubicBezTo>
                <a:cubicBezTo>
                  <a:pt x="346" y="280"/>
                  <a:pt x="345" y="280"/>
                  <a:pt x="344" y="280"/>
                </a:cubicBezTo>
                <a:cubicBezTo>
                  <a:pt x="346" y="281"/>
                  <a:pt x="347" y="281"/>
                  <a:pt x="349" y="281"/>
                </a:cubicBezTo>
                <a:cubicBezTo>
                  <a:pt x="349" y="283"/>
                  <a:pt x="345" y="286"/>
                  <a:pt x="344" y="286"/>
                </a:cubicBezTo>
                <a:cubicBezTo>
                  <a:pt x="344" y="286"/>
                  <a:pt x="343" y="285"/>
                  <a:pt x="343" y="285"/>
                </a:cubicBezTo>
                <a:cubicBezTo>
                  <a:pt x="343" y="284"/>
                  <a:pt x="342" y="283"/>
                  <a:pt x="341" y="282"/>
                </a:cubicBezTo>
                <a:cubicBezTo>
                  <a:pt x="341" y="282"/>
                  <a:pt x="341" y="281"/>
                  <a:pt x="340" y="281"/>
                </a:cubicBezTo>
                <a:cubicBezTo>
                  <a:pt x="340" y="282"/>
                  <a:pt x="339" y="282"/>
                  <a:pt x="340" y="283"/>
                </a:cubicBezTo>
                <a:cubicBezTo>
                  <a:pt x="340" y="283"/>
                  <a:pt x="340" y="283"/>
                  <a:pt x="340" y="283"/>
                </a:cubicBezTo>
                <a:cubicBezTo>
                  <a:pt x="336" y="285"/>
                  <a:pt x="339" y="287"/>
                  <a:pt x="339" y="289"/>
                </a:cubicBezTo>
                <a:cubicBezTo>
                  <a:pt x="340" y="287"/>
                  <a:pt x="342" y="287"/>
                  <a:pt x="343" y="288"/>
                </a:cubicBezTo>
                <a:cubicBezTo>
                  <a:pt x="344" y="289"/>
                  <a:pt x="343" y="291"/>
                  <a:pt x="342" y="292"/>
                </a:cubicBezTo>
                <a:cubicBezTo>
                  <a:pt x="345" y="293"/>
                  <a:pt x="345" y="294"/>
                  <a:pt x="344" y="298"/>
                </a:cubicBezTo>
                <a:cubicBezTo>
                  <a:pt x="345" y="298"/>
                  <a:pt x="346" y="299"/>
                  <a:pt x="346" y="299"/>
                </a:cubicBezTo>
                <a:cubicBezTo>
                  <a:pt x="347" y="299"/>
                  <a:pt x="347" y="299"/>
                  <a:pt x="348" y="299"/>
                </a:cubicBezTo>
                <a:cubicBezTo>
                  <a:pt x="348" y="296"/>
                  <a:pt x="349" y="296"/>
                  <a:pt x="351" y="298"/>
                </a:cubicBezTo>
                <a:cubicBezTo>
                  <a:pt x="352" y="299"/>
                  <a:pt x="352" y="299"/>
                  <a:pt x="354" y="298"/>
                </a:cubicBezTo>
                <a:cubicBezTo>
                  <a:pt x="355" y="298"/>
                  <a:pt x="356" y="298"/>
                  <a:pt x="356" y="299"/>
                </a:cubicBezTo>
                <a:cubicBezTo>
                  <a:pt x="356" y="300"/>
                  <a:pt x="359" y="302"/>
                  <a:pt x="356" y="303"/>
                </a:cubicBezTo>
                <a:cubicBezTo>
                  <a:pt x="355" y="303"/>
                  <a:pt x="355" y="303"/>
                  <a:pt x="354" y="304"/>
                </a:cubicBezTo>
                <a:cubicBezTo>
                  <a:pt x="354" y="305"/>
                  <a:pt x="352" y="305"/>
                  <a:pt x="351" y="305"/>
                </a:cubicBezTo>
                <a:cubicBezTo>
                  <a:pt x="348" y="304"/>
                  <a:pt x="346" y="305"/>
                  <a:pt x="343" y="306"/>
                </a:cubicBezTo>
                <a:cubicBezTo>
                  <a:pt x="345" y="306"/>
                  <a:pt x="347" y="306"/>
                  <a:pt x="349" y="306"/>
                </a:cubicBezTo>
                <a:cubicBezTo>
                  <a:pt x="350" y="306"/>
                  <a:pt x="352" y="306"/>
                  <a:pt x="353" y="307"/>
                </a:cubicBezTo>
                <a:cubicBezTo>
                  <a:pt x="353" y="307"/>
                  <a:pt x="354" y="307"/>
                  <a:pt x="354" y="307"/>
                </a:cubicBezTo>
                <a:cubicBezTo>
                  <a:pt x="356" y="306"/>
                  <a:pt x="357" y="308"/>
                  <a:pt x="358" y="310"/>
                </a:cubicBezTo>
                <a:cubicBezTo>
                  <a:pt x="358" y="310"/>
                  <a:pt x="358" y="310"/>
                  <a:pt x="358" y="311"/>
                </a:cubicBezTo>
                <a:cubicBezTo>
                  <a:pt x="359" y="312"/>
                  <a:pt x="358" y="313"/>
                  <a:pt x="358" y="314"/>
                </a:cubicBezTo>
                <a:cubicBezTo>
                  <a:pt x="358" y="315"/>
                  <a:pt x="359" y="316"/>
                  <a:pt x="359" y="317"/>
                </a:cubicBezTo>
                <a:cubicBezTo>
                  <a:pt x="360" y="319"/>
                  <a:pt x="360" y="322"/>
                  <a:pt x="359" y="324"/>
                </a:cubicBezTo>
                <a:cubicBezTo>
                  <a:pt x="360" y="327"/>
                  <a:pt x="359" y="327"/>
                  <a:pt x="357" y="328"/>
                </a:cubicBezTo>
                <a:cubicBezTo>
                  <a:pt x="356" y="327"/>
                  <a:pt x="356" y="326"/>
                  <a:pt x="356" y="326"/>
                </a:cubicBezTo>
                <a:cubicBezTo>
                  <a:pt x="356" y="324"/>
                  <a:pt x="355" y="324"/>
                  <a:pt x="354" y="323"/>
                </a:cubicBezTo>
                <a:cubicBezTo>
                  <a:pt x="353" y="323"/>
                  <a:pt x="351" y="325"/>
                  <a:pt x="350" y="323"/>
                </a:cubicBezTo>
                <a:cubicBezTo>
                  <a:pt x="349" y="322"/>
                  <a:pt x="348" y="321"/>
                  <a:pt x="347" y="319"/>
                </a:cubicBezTo>
                <a:cubicBezTo>
                  <a:pt x="347" y="319"/>
                  <a:pt x="346" y="318"/>
                  <a:pt x="345" y="317"/>
                </a:cubicBezTo>
                <a:cubicBezTo>
                  <a:pt x="345" y="317"/>
                  <a:pt x="344" y="316"/>
                  <a:pt x="344" y="316"/>
                </a:cubicBezTo>
                <a:cubicBezTo>
                  <a:pt x="343" y="315"/>
                  <a:pt x="342" y="315"/>
                  <a:pt x="341" y="314"/>
                </a:cubicBezTo>
                <a:cubicBezTo>
                  <a:pt x="340" y="314"/>
                  <a:pt x="342" y="315"/>
                  <a:pt x="341" y="315"/>
                </a:cubicBezTo>
                <a:cubicBezTo>
                  <a:pt x="342" y="315"/>
                  <a:pt x="343" y="316"/>
                  <a:pt x="343" y="317"/>
                </a:cubicBezTo>
                <a:cubicBezTo>
                  <a:pt x="345" y="318"/>
                  <a:pt x="346" y="318"/>
                  <a:pt x="344" y="320"/>
                </a:cubicBezTo>
                <a:cubicBezTo>
                  <a:pt x="344" y="320"/>
                  <a:pt x="344" y="320"/>
                  <a:pt x="344" y="320"/>
                </a:cubicBezTo>
                <a:cubicBezTo>
                  <a:pt x="346" y="320"/>
                  <a:pt x="346" y="322"/>
                  <a:pt x="346" y="323"/>
                </a:cubicBezTo>
                <a:cubicBezTo>
                  <a:pt x="348" y="323"/>
                  <a:pt x="349" y="324"/>
                  <a:pt x="349" y="325"/>
                </a:cubicBezTo>
                <a:cubicBezTo>
                  <a:pt x="350" y="325"/>
                  <a:pt x="350" y="326"/>
                  <a:pt x="350" y="326"/>
                </a:cubicBezTo>
                <a:cubicBezTo>
                  <a:pt x="351" y="327"/>
                  <a:pt x="352" y="327"/>
                  <a:pt x="352" y="328"/>
                </a:cubicBezTo>
                <a:cubicBezTo>
                  <a:pt x="351" y="329"/>
                  <a:pt x="350" y="329"/>
                  <a:pt x="349" y="328"/>
                </a:cubicBezTo>
                <a:cubicBezTo>
                  <a:pt x="349" y="328"/>
                  <a:pt x="348" y="328"/>
                  <a:pt x="348" y="329"/>
                </a:cubicBezTo>
                <a:cubicBezTo>
                  <a:pt x="347" y="330"/>
                  <a:pt x="345" y="331"/>
                  <a:pt x="344" y="333"/>
                </a:cubicBezTo>
                <a:cubicBezTo>
                  <a:pt x="345" y="333"/>
                  <a:pt x="346" y="332"/>
                  <a:pt x="347" y="331"/>
                </a:cubicBezTo>
                <a:cubicBezTo>
                  <a:pt x="347" y="330"/>
                  <a:pt x="348" y="330"/>
                  <a:pt x="349" y="331"/>
                </a:cubicBezTo>
                <a:cubicBezTo>
                  <a:pt x="350" y="330"/>
                  <a:pt x="351" y="331"/>
                  <a:pt x="351" y="331"/>
                </a:cubicBezTo>
                <a:cubicBezTo>
                  <a:pt x="351" y="333"/>
                  <a:pt x="351" y="334"/>
                  <a:pt x="350" y="335"/>
                </a:cubicBezTo>
                <a:cubicBezTo>
                  <a:pt x="351" y="336"/>
                  <a:pt x="351" y="338"/>
                  <a:pt x="351" y="339"/>
                </a:cubicBezTo>
                <a:cubicBezTo>
                  <a:pt x="351" y="340"/>
                  <a:pt x="351" y="340"/>
                  <a:pt x="351" y="340"/>
                </a:cubicBezTo>
                <a:cubicBezTo>
                  <a:pt x="352" y="340"/>
                  <a:pt x="353" y="340"/>
                  <a:pt x="354" y="340"/>
                </a:cubicBezTo>
                <a:cubicBezTo>
                  <a:pt x="355" y="341"/>
                  <a:pt x="356" y="341"/>
                  <a:pt x="357" y="342"/>
                </a:cubicBezTo>
                <a:cubicBezTo>
                  <a:pt x="357" y="342"/>
                  <a:pt x="357" y="342"/>
                  <a:pt x="357" y="342"/>
                </a:cubicBezTo>
                <a:cubicBezTo>
                  <a:pt x="358" y="341"/>
                  <a:pt x="359" y="340"/>
                  <a:pt x="360" y="340"/>
                </a:cubicBezTo>
                <a:cubicBezTo>
                  <a:pt x="361" y="341"/>
                  <a:pt x="360" y="342"/>
                  <a:pt x="360" y="343"/>
                </a:cubicBezTo>
                <a:cubicBezTo>
                  <a:pt x="362" y="346"/>
                  <a:pt x="362" y="346"/>
                  <a:pt x="360" y="349"/>
                </a:cubicBezTo>
                <a:cubicBezTo>
                  <a:pt x="359" y="350"/>
                  <a:pt x="358" y="352"/>
                  <a:pt x="356" y="350"/>
                </a:cubicBezTo>
                <a:cubicBezTo>
                  <a:pt x="354" y="350"/>
                  <a:pt x="354" y="349"/>
                  <a:pt x="354" y="347"/>
                </a:cubicBezTo>
                <a:cubicBezTo>
                  <a:pt x="353" y="346"/>
                  <a:pt x="351" y="345"/>
                  <a:pt x="349" y="345"/>
                </a:cubicBezTo>
                <a:cubicBezTo>
                  <a:pt x="349" y="345"/>
                  <a:pt x="349" y="346"/>
                  <a:pt x="349" y="346"/>
                </a:cubicBezTo>
                <a:cubicBezTo>
                  <a:pt x="349" y="346"/>
                  <a:pt x="349" y="346"/>
                  <a:pt x="349" y="346"/>
                </a:cubicBezTo>
                <a:cubicBezTo>
                  <a:pt x="351" y="346"/>
                  <a:pt x="352" y="347"/>
                  <a:pt x="352" y="349"/>
                </a:cubicBezTo>
                <a:cubicBezTo>
                  <a:pt x="353" y="350"/>
                  <a:pt x="355" y="351"/>
                  <a:pt x="354" y="352"/>
                </a:cubicBezTo>
                <a:cubicBezTo>
                  <a:pt x="353" y="354"/>
                  <a:pt x="351" y="354"/>
                  <a:pt x="349" y="354"/>
                </a:cubicBezTo>
                <a:cubicBezTo>
                  <a:pt x="348" y="354"/>
                  <a:pt x="348" y="354"/>
                  <a:pt x="347" y="354"/>
                </a:cubicBezTo>
                <a:cubicBezTo>
                  <a:pt x="347" y="354"/>
                  <a:pt x="347" y="354"/>
                  <a:pt x="347" y="354"/>
                </a:cubicBezTo>
                <a:cubicBezTo>
                  <a:pt x="346" y="354"/>
                  <a:pt x="345" y="354"/>
                  <a:pt x="345" y="353"/>
                </a:cubicBezTo>
                <a:cubicBezTo>
                  <a:pt x="344" y="352"/>
                  <a:pt x="340" y="352"/>
                  <a:pt x="343" y="349"/>
                </a:cubicBezTo>
                <a:cubicBezTo>
                  <a:pt x="343" y="349"/>
                  <a:pt x="343" y="349"/>
                  <a:pt x="342" y="349"/>
                </a:cubicBezTo>
                <a:cubicBezTo>
                  <a:pt x="342" y="349"/>
                  <a:pt x="341" y="349"/>
                  <a:pt x="341" y="349"/>
                </a:cubicBezTo>
                <a:cubicBezTo>
                  <a:pt x="340" y="349"/>
                  <a:pt x="341" y="349"/>
                  <a:pt x="341" y="350"/>
                </a:cubicBezTo>
                <a:cubicBezTo>
                  <a:pt x="341" y="350"/>
                  <a:pt x="342" y="351"/>
                  <a:pt x="341" y="351"/>
                </a:cubicBezTo>
                <a:cubicBezTo>
                  <a:pt x="340" y="352"/>
                  <a:pt x="341" y="354"/>
                  <a:pt x="340" y="355"/>
                </a:cubicBezTo>
                <a:cubicBezTo>
                  <a:pt x="339" y="356"/>
                  <a:pt x="340" y="356"/>
                  <a:pt x="340" y="356"/>
                </a:cubicBezTo>
                <a:cubicBezTo>
                  <a:pt x="342" y="357"/>
                  <a:pt x="342" y="358"/>
                  <a:pt x="342" y="359"/>
                </a:cubicBezTo>
                <a:cubicBezTo>
                  <a:pt x="342" y="357"/>
                  <a:pt x="343" y="356"/>
                  <a:pt x="344" y="356"/>
                </a:cubicBezTo>
                <a:cubicBezTo>
                  <a:pt x="346" y="355"/>
                  <a:pt x="346" y="357"/>
                  <a:pt x="347" y="358"/>
                </a:cubicBezTo>
                <a:cubicBezTo>
                  <a:pt x="348" y="358"/>
                  <a:pt x="350" y="359"/>
                  <a:pt x="350" y="360"/>
                </a:cubicBezTo>
                <a:cubicBezTo>
                  <a:pt x="351" y="360"/>
                  <a:pt x="351" y="360"/>
                  <a:pt x="351" y="360"/>
                </a:cubicBezTo>
                <a:cubicBezTo>
                  <a:pt x="352" y="360"/>
                  <a:pt x="353" y="359"/>
                  <a:pt x="354" y="360"/>
                </a:cubicBezTo>
                <a:cubicBezTo>
                  <a:pt x="354" y="361"/>
                  <a:pt x="353" y="362"/>
                  <a:pt x="353" y="362"/>
                </a:cubicBezTo>
                <a:cubicBezTo>
                  <a:pt x="352" y="363"/>
                  <a:pt x="352" y="364"/>
                  <a:pt x="352" y="365"/>
                </a:cubicBezTo>
                <a:cubicBezTo>
                  <a:pt x="352" y="365"/>
                  <a:pt x="352" y="365"/>
                  <a:pt x="352" y="366"/>
                </a:cubicBezTo>
                <a:cubicBezTo>
                  <a:pt x="352" y="365"/>
                  <a:pt x="352" y="365"/>
                  <a:pt x="352" y="365"/>
                </a:cubicBezTo>
                <a:cubicBezTo>
                  <a:pt x="352" y="366"/>
                  <a:pt x="352" y="367"/>
                  <a:pt x="353" y="368"/>
                </a:cubicBezTo>
                <a:cubicBezTo>
                  <a:pt x="353" y="368"/>
                  <a:pt x="353" y="369"/>
                  <a:pt x="352" y="369"/>
                </a:cubicBezTo>
                <a:cubicBezTo>
                  <a:pt x="351" y="371"/>
                  <a:pt x="349" y="370"/>
                  <a:pt x="347" y="370"/>
                </a:cubicBezTo>
                <a:cubicBezTo>
                  <a:pt x="346" y="370"/>
                  <a:pt x="345" y="370"/>
                  <a:pt x="345" y="371"/>
                </a:cubicBezTo>
                <a:cubicBezTo>
                  <a:pt x="344" y="372"/>
                  <a:pt x="343" y="372"/>
                  <a:pt x="341" y="373"/>
                </a:cubicBezTo>
                <a:cubicBezTo>
                  <a:pt x="341" y="373"/>
                  <a:pt x="341" y="373"/>
                  <a:pt x="341" y="373"/>
                </a:cubicBezTo>
                <a:cubicBezTo>
                  <a:pt x="341" y="374"/>
                  <a:pt x="340" y="374"/>
                  <a:pt x="339" y="374"/>
                </a:cubicBezTo>
                <a:cubicBezTo>
                  <a:pt x="335" y="372"/>
                  <a:pt x="332" y="370"/>
                  <a:pt x="329" y="367"/>
                </a:cubicBezTo>
                <a:cubicBezTo>
                  <a:pt x="328" y="366"/>
                  <a:pt x="328" y="365"/>
                  <a:pt x="328" y="364"/>
                </a:cubicBezTo>
                <a:cubicBezTo>
                  <a:pt x="329" y="363"/>
                  <a:pt x="330" y="364"/>
                  <a:pt x="331" y="364"/>
                </a:cubicBezTo>
                <a:cubicBezTo>
                  <a:pt x="331" y="364"/>
                  <a:pt x="332" y="364"/>
                  <a:pt x="332" y="364"/>
                </a:cubicBezTo>
                <a:cubicBezTo>
                  <a:pt x="332" y="364"/>
                  <a:pt x="332" y="363"/>
                  <a:pt x="332" y="363"/>
                </a:cubicBezTo>
                <a:cubicBezTo>
                  <a:pt x="331" y="363"/>
                  <a:pt x="329" y="364"/>
                  <a:pt x="328" y="361"/>
                </a:cubicBezTo>
                <a:cubicBezTo>
                  <a:pt x="328" y="362"/>
                  <a:pt x="327" y="362"/>
                  <a:pt x="326" y="362"/>
                </a:cubicBezTo>
                <a:cubicBezTo>
                  <a:pt x="326" y="363"/>
                  <a:pt x="326" y="363"/>
                  <a:pt x="326" y="364"/>
                </a:cubicBezTo>
                <a:cubicBezTo>
                  <a:pt x="325" y="367"/>
                  <a:pt x="325" y="367"/>
                  <a:pt x="322" y="366"/>
                </a:cubicBezTo>
                <a:cubicBezTo>
                  <a:pt x="322" y="366"/>
                  <a:pt x="322" y="367"/>
                  <a:pt x="322" y="367"/>
                </a:cubicBezTo>
                <a:cubicBezTo>
                  <a:pt x="323" y="367"/>
                  <a:pt x="324" y="368"/>
                  <a:pt x="323" y="369"/>
                </a:cubicBezTo>
                <a:cubicBezTo>
                  <a:pt x="323" y="369"/>
                  <a:pt x="322" y="370"/>
                  <a:pt x="321" y="370"/>
                </a:cubicBezTo>
                <a:cubicBezTo>
                  <a:pt x="320" y="369"/>
                  <a:pt x="319" y="370"/>
                  <a:pt x="319" y="372"/>
                </a:cubicBezTo>
                <a:cubicBezTo>
                  <a:pt x="318" y="372"/>
                  <a:pt x="318" y="373"/>
                  <a:pt x="318" y="373"/>
                </a:cubicBezTo>
                <a:cubicBezTo>
                  <a:pt x="317" y="375"/>
                  <a:pt x="316" y="376"/>
                  <a:pt x="314" y="375"/>
                </a:cubicBezTo>
                <a:cubicBezTo>
                  <a:pt x="314" y="374"/>
                  <a:pt x="313" y="374"/>
                  <a:pt x="313" y="374"/>
                </a:cubicBezTo>
                <a:cubicBezTo>
                  <a:pt x="313" y="374"/>
                  <a:pt x="313" y="374"/>
                  <a:pt x="313" y="374"/>
                </a:cubicBezTo>
                <a:cubicBezTo>
                  <a:pt x="311" y="377"/>
                  <a:pt x="310" y="377"/>
                  <a:pt x="308" y="376"/>
                </a:cubicBezTo>
                <a:cubicBezTo>
                  <a:pt x="307" y="376"/>
                  <a:pt x="306" y="376"/>
                  <a:pt x="306" y="377"/>
                </a:cubicBezTo>
                <a:cubicBezTo>
                  <a:pt x="306" y="377"/>
                  <a:pt x="305" y="377"/>
                  <a:pt x="305" y="378"/>
                </a:cubicBezTo>
                <a:cubicBezTo>
                  <a:pt x="306" y="378"/>
                  <a:pt x="306" y="378"/>
                  <a:pt x="306" y="379"/>
                </a:cubicBezTo>
                <a:cubicBezTo>
                  <a:pt x="307" y="377"/>
                  <a:pt x="308" y="377"/>
                  <a:pt x="309" y="378"/>
                </a:cubicBezTo>
                <a:cubicBezTo>
                  <a:pt x="311" y="378"/>
                  <a:pt x="311" y="378"/>
                  <a:pt x="312" y="377"/>
                </a:cubicBezTo>
                <a:cubicBezTo>
                  <a:pt x="313" y="375"/>
                  <a:pt x="315" y="376"/>
                  <a:pt x="317" y="377"/>
                </a:cubicBezTo>
                <a:cubicBezTo>
                  <a:pt x="318" y="378"/>
                  <a:pt x="318" y="378"/>
                  <a:pt x="320" y="379"/>
                </a:cubicBezTo>
                <a:cubicBezTo>
                  <a:pt x="321" y="379"/>
                  <a:pt x="322" y="379"/>
                  <a:pt x="322" y="380"/>
                </a:cubicBezTo>
                <a:cubicBezTo>
                  <a:pt x="321" y="381"/>
                  <a:pt x="321" y="382"/>
                  <a:pt x="319" y="382"/>
                </a:cubicBezTo>
                <a:cubicBezTo>
                  <a:pt x="318" y="383"/>
                  <a:pt x="317" y="383"/>
                  <a:pt x="316" y="384"/>
                </a:cubicBezTo>
                <a:cubicBezTo>
                  <a:pt x="315" y="386"/>
                  <a:pt x="314" y="386"/>
                  <a:pt x="312" y="385"/>
                </a:cubicBezTo>
                <a:cubicBezTo>
                  <a:pt x="312" y="385"/>
                  <a:pt x="312" y="386"/>
                  <a:pt x="311" y="386"/>
                </a:cubicBezTo>
                <a:cubicBezTo>
                  <a:pt x="313" y="387"/>
                  <a:pt x="313" y="387"/>
                  <a:pt x="313" y="389"/>
                </a:cubicBezTo>
                <a:cubicBezTo>
                  <a:pt x="313" y="388"/>
                  <a:pt x="314" y="388"/>
                  <a:pt x="314" y="387"/>
                </a:cubicBezTo>
                <a:cubicBezTo>
                  <a:pt x="314" y="386"/>
                  <a:pt x="315" y="387"/>
                  <a:pt x="315" y="387"/>
                </a:cubicBezTo>
                <a:cubicBezTo>
                  <a:pt x="317" y="386"/>
                  <a:pt x="318" y="383"/>
                  <a:pt x="320" y="385"/>
                </a:cubicBezTo>
                <a:cubicBezTo>
                  <a:pt x="320" y="386"/>
                  <a:pt x="321" y="386"/>
                  <a:pt x="321" y="386"/>
                </a:cubicBezTo>
                <a:cubicBezTo>
                  <a:pt x="323" y="387"/>
                  <a:pt x="324" y="388"/>
                  <a:pt x="324" y="390"/>
                </a:cubicBezTo>
                <a:cubicBezTo>
                  <a:pt x="324" y="392"/>
                  <a:pt x="323" y="392"/>
                  <a:pt x="321" y="393"/>
                </a:cubicBezTo>
                <a:cubicBezTo>
                  <a:pt x="321" y="393"/>
                  <a:pt x="321" y="394"/>
                  <a:pt x="321" y="394"/>
                </a:cubicBezTo>
                <a:cubicBezTo>
                  <a:pt x="321" y="394"/>
                  <a:pt x="321" y="394"/>
                  <a:pt x="321" y="394"/>
                </a:cubicBezTo>
                <a:cubicBezTo>
                  <a:pt x="323" y="393"/>
                  <a:pt x="325" y="393"/>
                  <a:pt x="327" y="395"/>
                </a:cubicBezTo>
                <a:cubicBezTo>
                  <a:pt x="327" y="396"/>
                  <a:pt x="328" y="397"/>
                  <a:pt x="329" y="397"/>
                </a:cubicBezTo>
                <a:cubicBezTo>
                  <a:pt x="330" y="397"/>
                  <a:pt x="331" y="398"/>
                  <a:pt x="330" y="399"/>
                </a:cubicBezTo>
                <a:cubicBezTo>
                  <a:pt x="331" y="399"/>
                  <a:pt x="332" y="400"/>
                  <a:pt x="332" y="400"/>
                </a:cubicBezTo>
                <a:cubicBezTo>
                  <a:pt x="334" y="401"/>
                  <a:pt x="336" y="403"/>
                  <a:pt x="337" y="404"/>
                </a:cubicBezTo>
                <a:cubicBezTo>
                  <a:pt x="338" y="404"/>
                  <a:pt x="338" y="405"/>
                  <a:pt x="338" y="405"/>
                </a:cubicBezTo>
                <a:cubicBezTo>
                  <a:pt x="337" y="405"/>
                  <a:pt x="338" y="407"/>
                  <a:pt x="336" y="407"/>
                </a:cubicBezTo>
                <a:cubicBezTo>
                  <a:pt x="336" y="408"/>
                  <a:pt x="336" y="408"/>
                  <a:pt x="335" y="408"/>
                </a:cubicBezTo>
                <a:cubicBezTo>
                  <a:pt x="335" y="409"/>
                  <a:pt x="334" y="410"/>
                  <a:pt x="334" y="410"/>
                </a:cubicBezTo>
                <a:cubicBezTo>
                  <a:pt x="337" y="411"/>
                  <a:pt x="337" y="408"/>
                  <a:pt x="338" y="408"/>
                </a:cubicBezTo>
                <a:cubicBezTo>
                  <a:pt x="339" y="409"/>
                  <a:pt x="337" y="410"/>
                  <a:pt x="339" y="411"/>
                </a:cubicBezTo>
                <a:cubicBezTo>
                  <a:pt x="339" y="411"/>
                  <a:pt x="340" y="410"/>
                  <a:pt x="340" y="409"/>
                </a:cubicBezTo>
                <a:cubicBezTo>
                  <a:pt x="340" y="409"/>
                  <a:pt x="340" y="408"/>
                  <a:pt x="341" y="408"/>
                </a:cubicBezTo>
                <a:cubicBezTo>
                  <a:pt x="341" y="408"/>
                  <a:pt x="342" y="409"/>
                  <a:pt x="342" y="409"/>
                </a:cubicBezTo>
                <a:cubicBezTo>
                  <a:pt x="342" y="410"/>
                  <a:pt x="341" y="410"/>
                  <a:pt x="341" y="410"/>
                </a:cubicBezTo>
                <a:cubicBezTo>
                  <a:pt x="341" y="411"/>
                  <a:pt x="340" y="411"/>
                  <a:pt x="339" y="412"/>
                </a:cubicBezTo>
                <a:cubicBezTo>
                  <a:pt x="338" y="414"/>
                  <a:pt x="338" y="416"/>
                  <a:pt x="339" y="418"/>
                </a:cubicBezTo>
                <a:cubicBezTo>
                  <a:pt x="340" y="417"/>
                  <a:pt x="339" y="416"/>
                  <a:pt x="340" y="415"/>
                </a:cubicBezTo>
                <a:cubicBezTo>
                  <a:pt x="341" y="415"/>
                  <a:pt x="341" y="413"/>
                  <a:pt x="343" y="414"/>
                </a:cubicBezTo>
                <a:cubicBezTo>
                  <a:pt x="344" y="414"/>
                  <a:pt x="344" y="415"/>
                  <a:pt x="344" y="416"/>
                </a:cubicBezTo>
                <a:cubicBezTo>
                  <a:pt x="344" y="417"/>
                  <a:pt x="344" y="417"/>
                  <a:pt x="344" y="418"/>
                </a:cubicBezTo>
                <a:cubicBezTo>
                  <a:pt x="344" y="419"/>
                  <a:pt x="345" y="420"/>
                  <a:pt x="344" y="421"/>
                </a:cubicBezTo>
                <a:cubicBezTo>
                  <a:pt x="344" y="423"/>
                  <a:pt x="343" y="426"/>
                  <a:pt x="345" y="429"/>
                </a:cubicBezTo>
                <a:cubicBezTo>
                  <a:pt x="345" y="431"/>
                  <a:pt x="343" y="432"/>
                  <a:pt x="345" y="433"/>
                </a:cubicBezTo>
                <a:cubicBezTo>
                  <a:pt x="345" y="434"/>
                  <a:pt x="345" y="435"/>
                  <a:pt x="344" y="435"/>
                </a:cubicBezTo>
                <a:cubicBezTo>
                  <a:pt x="344" y="435"/>
                  <a:pt x="343" y="436"/>
                  <a:pt x="342" y="435"/>
                </a:cubicBezTo>
                <a:cubicBezTo>
                  <a:pt x="342" y="435"/>
                  <a:pt x="342" y="434"/>
                  <a:pt x="342" y="434"/>
                </a:cubicBezTo>
                <a:cubicBezTo>
                  <a:pt x="338" y="436"/>
                  <a:pt x="339" y="432"/>
                  <a:pt x="339" y="431"/>
                </a:cubicBezTo>
                <a:cubicBezTo>
                  <a:pt x="339" y="430"/>
                  <a:pt x="339" y="428"/>
                  <a:pt x="339" y="427"/>
                </a:cubicBezTo>
                <a:cubicBezTo>
                  <a:pt x="339" y="427"/>
                  <a:pt x="339" y="427"/>
                  <a:pt x="338" y="427"/>
                </a:cubicBezTo>
                <a:cubicBezTo>
                  <a:pt x="337" y="429"/>
                  <a:pt x="338" y="431"/>
                  <a:pt x="338" y="433"/>
                </a:cubicBezTo>
                <a:cubicBezTo>
                  <a:pt x="338" y="434"/>
                  <a:pt x="339" y="436"/>
                  <a:pt x="336" y="436"/>
                </a:cubicBezTo>
                <a:cubicBezTo>
                  <a:pt x="335" y="436"/>
                  <a:pt x="334" y="436"/>
                  <a:pt x="332" y="435"/>
                </a:cubicBezTo>
                <a:cubicBezTo>
                  <a:pt x="330" y="433"/>
                  <a:pt x="329" y="432"/>
                  <a:pt x="329" y="430"/>
                </a:cubicBezTo>
                <a:cubicBezTo>
                  <a:pt x="327" y="428"/>
                  <a:pt x="327" y="425"/>
                  <a:pt x="327" y="423"/>
                </a:cubicBezTo>
                <a:cubicBezTo>
                  <a:pt x="327" y="421"/>
                  <a:pt x="325" y="420"/>
                  <a:pt x="324" y="418"/>
                </a:cubicBezTo>
                <a:cubicBezTo>
                  <a:pt x="324" y="418"/>
                  <a:pt x="324" y="417"/>
                  <a:pt x="324" y="416"/>
                </a:cubicBezTo>
                <a:cubicBezTo>
                  <a:pt x="322" y="418"/>
                  <a:pt x="321" y="418"/>
                  <a:pt x="320" y="416"/>
                </a:cubicBezTo>
                <a:cubicBezTo>
                  <a:pt x="319" y="414"/>
                  <a:pt x="318" y="412"/>
                  <a:pt x="316" y="413"/>
                </a:cubicBezTo>
                <a:cubicBezTo>
                  <a:pt x="315" y="413"/>
                  <a:pt x="315" y="412"/>
                  <a:pt x="315" y="412"/>
                </a:cubicBezTo>
                <a:cubicBezTo>
                  <a:pt x="314" y="412"/>
                  <a:pt x="312" y="411"/>
                  <a:pt x="311" y="412"/>
                </a:cubicBezTo>
                <a:cubicBezTo>
                  <a:pt x="310" y="413"/>
                  <a:pt x="309" y="412"/>
                  <a:pt x="309" y="411"/>
                </a:cubicBezTo>
                <a:cubicBezTo>
                  <a:pt x="308" y="411"/>
                  <a:pt x="308" y="410"/>
                  <a:pt x="307" y="409"/>
                </a:cubicBezTo>
                <a:cubicBezTo>
                  <a:pt x="307" y="409"/>
                  <a:pt x="307" y="408"/>
                  <a:pt x="307" y="408"/>
                </a:cubicBezTo>
                <a:cubicBezTo>
                  <a:pt x="306" y="407"/>
                  <a:pt x="305" y="407"/>
                  <a:pt x="304" y="405"/>
                </a:cubicBezTo>
                <a:cubicBezTo>
                  <a:pt x="304" y="404"/>
                  <a:pt x="303" y="404"/>
                  <a:pt x="302" y="403"/>
                </a:cubicBezTo>
                <a:cubicBezTo>
                  <a:pt x="301" y="403"/>
                  <a:pt x="301" y="403"/>
                  <a:pt x="300" y="403"/>
                </a:cubicBezTo>
                <a:cubicBezTo>
                  <a:pt x="299" y="402"/>
                  <a:pt x="298" y="401"/>
                  <a:pt x="298" y="401"/>
                </a:cubicBezTo>
                <a:cubicBezTo>
                  <a:pt x="297" y="402"/>
                  <a:pt x="299" y="402"/>
                  <a:pt x="298" y="403"/>
                </a:cubicBezTo>
                <a:cubicBezTo>
                  <a:pt x="298" y="403"/>
                  <a:pt x="298" y="403"/>
                  <a:pt x="298" y="403"/>
                </a:cubicBezTo>
                <a:cubicBezTo>
                  <a:pt x="298" y="405"/>
                  <a:pt x="300" y="404"/>
                  <a:pt x="300" y="404"/>
                </a:cubicBezTo>
                <a:cubicBezTo>
                  <a:pt x="301" y="404"/>
                  <a:pt x="302" y="404"/>
                  <a:pt x="301" y="405"/>
                </a:cubicBezTo>
                <a:cubicBezTo>
                  <a:pt x="303" y="405"/>
                  <a:pt x="303" y="406"/>
                  <a:pt x="304" y="407"/>
                </a:cubicBezTo>
                <a:cubicBezTo>
                  <a:pt x="304" y="407"/>
                  <a:pt x="304" y="408"/>
                  <a:pt x="304" y="408"/>
                </a:cubicBezTo>
                <a:cubicBezTo>
                  <a:pt x="305" y="408"/>
                  <a:pt x="306" y="408"/>
                  <a:pt x="306" y="409"/>
                </a:cubicBezTo>
                <a:cubicBezTo>
                  <a:pt x="306" y="410"/>
                  <a:pt x="305" y="410"/>
                  <a:pt x="304" y="410"/>
                </a:cubicBezTo>
                <a:cubicBezTo>
                  <a:pt x="304" y="411"/>
                  <a:pt x="303" y="411"/>
                  <a:pt x="303" y="411"/>
                </a:cubicBezTo>
                <a:cubicBezTo>
                  <a:pt x="303" y="411"/>
                  <a:pt x="304" y="411"/>
                  <a:pt x="304" y="411"/>
                </a:cubicBezTo>
                <a:cubicBezTo>
                  <a:pt x="305" y="411"/>
                  <a:pt x="307" y="411"/>
                  <a:pt x="307" y="413"/>
                </a:cubicBezTo>
                <a:cubicBezTo>
                  <a:pt x="307" y="413"/>
                  <a:pt x="307" y="414"/>
                  <a:pt x="307" y="414"/>
                </a:cubicBezTo>
                <a:cubicBezTo>
                  <a:pt x="307" y="414"/>
                  <a:pt x="308" y="414"/>
                  <a:pt x="308" y="414"/>
                </a:cubicBezTo>
                <a:cubicBezTo>
                  <a:pt x="309" y="412"/>
                  <a:pt x="310" y="414"/>
                  <a:pt x="311" y="414"/>
                </a:cubicBezTo>
                <a:cubicBezTo>
                  <a:pt x="312" y="414"/>
                  <a:pt x="312" y="413"/>
                  <a:pt x="313" y="414"/>
                </a:cubicBezTo>
                <a:cubicBezTo>
                  <a:pt x="316" y="413"/>
                  <a:pt x="317" y="415"/>
                  <a:pt x="319" y="417"/>
                </a:cubicBezTo>
                <a:cubicBezTo>
                  <a:pt x="319" y="418"/>
                  <a:pt x="319" y="419"/>
                  <a:pt x="318" y="419"/>
                </a:cubicBezTo>
                <a:cubicBezTo>
                  <a:pt x="317" y="421"/>
                  <a:pt x="316" y="423"/>
                  <a:pt x="313" y="423"/>
                </a:cubicBezTo>
                <a:cubicBezTo>
                  <a:pt x="312" y="425"/>
                  <a:pt x="307" y="426"/>
                  <a:pt x="305" y="424"/>
                </a:cubicBezTo>
                <a:cubicBezTo>
                  <a:pt x="305" y="424"/>
                  <a:pt x="304" y="424"/>
                  <a:pt x="304" y="424"/>
                </a:cubicBezTo>
                <a:cubicBezTo>
                  <a:pt x="303" y="425"/>
                  <a:pt x="302" y="425"/>
                  <a:pt x="301" y="424"/>
                </a:cubicBezTo>
                <a:cubicBezTo>
                  <a:pt x="301" y="424"/>
                  <a:pt x="300" y="424"/>
                  <a:pt x="300" y="424"/>
                </a:cubicBezTo>
                <a:cubicBezTo>
                  <a:pt x="299" y="424"/>
                  <a:pt x="299" y="425"/>
                  <a:pt x="299" y="425"/>
                </a:cubicBezTo>
                <a:cubicBezTo>
                  <a:pt x="300" y="425"/>
                  <a:pt x="300" y="425"/>
                  <a:pt x="301" y="426"/>
                </a:cubicBezTo>
                <a:cubicBezTo>
                  <a:pt x="303" y="427"/>
                  <a:pt x="302" y="430"/>
                  <a:pt x="300" y="432"/>
                </a:cubicBezTo>
                <a:cubicBezTo>
                  <a:pt x="300" y="434"/>
                  <a:pt x="298" y="433"/>
                  <a:pt x="297" y="433"/>
                </a:cubicBezTo>
                <a:cubicBezTo>
                  <a:pt x="297" y="433"/>
                  <a:pt x="298" y="433"/>
                  <a:pt x="298" y="433"/>
                </a:cubicBezTo>
                <a:cubicBezTo>
                  <a:pt x="297" y="433"/>
                  <a:pt x="297" y="433"/>
                  <a:pt x="297" y="433"/>
                </a:cubicBezTo>
                <a:cubicBezTo>
                  <a:pt x="297" y="434"/>
                  <a:pt x="296" y="434"/>
                  <a:pt x="296" y="434"/>
                </a:cubicBezTo>
                <a:cubicBezTo>
                  <a:pt x="296" y="435"/>
                  <a:pt x="293" y="434"/>
                  <a:pt x="294" y="436"/>
                </a:cubicBezTo>
                <a:cubicBezTo>
                  <a:pt x="295" y="436"/>
                  <a:pt x="297" y="435"/>
                  <a:pt x="298" y="435"/>
                </a:cubicBezTo>
                <a:cubicBezTo>
                  <a:pt x="299" y="434"/>
                  <a:pt x="299" y="434"/>
                  <a:pt x="300" y="435"/>
                </a:cubicBezTo>
                <a:cubicBezTo>
                  <a:pt x="300" y="436"/>
                  <a:pt x="300" y="436"/>
                  <a:pt x="301" y="437"/>
                </a:cubicBezTo>
                <a:cubicBezTo>
                  <a:pt x="302" y="436"/>
                  <a:pt x="303" y="436"/>
                  <a:pt x="303" y="436"/>
                </a:cubicBezTo>
                <a:cubicBezTo>
                  <a:pt x="302" y="435"/>
                  <a:pt x="301" y="436"/>
                  <a:pt x="302" y="434"/>
                </a:cubicBezTo>
                <a:cubicBezTo>
                  <a:pt x="301" y="432"/>
                  <a:pt x="302" y="431"/>
                  <a:pt x="304" y="432"/>
                </a:cubicBezTo>
                <a:cubicBezTo>
                  <a:pt x="305" y="429"/>
                  <a:pt x="307" y="426"/>
                  <a:pt x="311" y="426"/>
                </a:cubicBezTo>
                <a:cubicBezTo>
                  <a:pt x="312" y="426"/>
                  <a:pt x="313" y="425"/>
                  <a:pt x="314" y="425"/>
                </a:cubicBezTo>
                <a:cubicBezTo>
                  <a:pt x="315" y="424"/>
                  <a:pt x="316" y="423"/>
                  <a:pt x="317" y="422"/>
                </a:cubicBezTo>
                <a:cubicBezTo>
                  <a:pt x="317" y="423"/>
                  <a:pt x="317" y="424"/>
                  <a:pt x="317" y="424"/>
                </a:cubicBezTo>
                <a:cubicBezTo>
                  <a:pt x="320" y="425"/>
                  <a:pt x="319" y="428"/>
                  <a:pt x="320" y="430"/>
                </a:cubicBezTo>
                <a:cubicBezTo>
                  <a:pt x="320" y="431"/>
                  <a:pt x="320" y="431"/>
                  <a:pt x="319" y="431"/>
                </a:cubicBezTo>
                <a:cubicBezTo>
                  <a:pt x="317" y="432"/>
                  <a:pt x="315" y="433"/>
                  <a:pt x="314" y="434"/>
                </a:cubicBezTo>
                <a:cubicBezTo>
                  <a:pt x="314" y="435"/>
                  <a:pt x="313" y="435"/>
                  <a:pt x="313" y="435"/>
                </a:cubicBezTo>
                <a:cubicBezTo>
                  <a:pt x="313" y="432"/>
                  <a:pt x="311" y="433"/>
                  <a:pt x="310" y="433"/>
                </a:cubicBezTo>
                <a:cubicBezTo>
                  <a:pt x="310" y="433"/>
                  <a:pt x="310" y="433"/>
                  <a:pt x="310" y="434"/>
                </a:cubicBezTo>
                <a:cubicBezTo>
                  <a:pt x="311" y="434"/>
                  <a:pt x="311" y="434"/>
                  <a:pt x="311" y="435"/>
                </a:cubicBezTo>
                <a:cubicBezTo>
                  <a:pt x="312" y="435"/>
                  <a:pt x="313" y="436"/>
                  <a:pt x="312" y="437"/>
                </a:cubicBezTo>
                <a:cubicBezTo>
                  <a:pt x="312" y="438"/>
                  <a:pt x="311" y="438"/>
                  <a:pt x="310" y="438"/>
                </a:cubicBezTo>
                <a:cubicBezTo>
                  <a:pt x="308" y="438"/>
                  <a:pt x="307" y="439"/>
                  <a:pt x="306" y="440"/>
                </a:cubicBezTo>
                <a:cubicBezTo>
                  <a:pt x="305" y="441"/>
                  <a:pt x="304" y="441"/>
                  <a:pt x="303" y="441"/>
                </a:cubicBezTo>
                <a:cubicBezTo>
                  <a:pt x="303" y="442"/>
                  <a:pt x="302" y="442"/>
                  <a:pt x="302" y="442"/>
                </a:cubicBezTo>
                <a:cubicBezTo>
                  <a:pt x="301" y="441"/>
                  <a:pt x="300" y="441"/>
                  <a:pt x="299" y="442"/>
                </a:cubicBezTo>
                <a:cubicBezTo>
                  <a:pt x="299" y="442"/>
                  <a:pt x="298" y="443"/>
                  <a:pt x="299" y="442"/>
                </a:cubicBezTo>
                <a:cubicBezTo>
                  <a:pt x="301" y="442"/>
                  <a:pt x="302" y="444"/>
                  <a:pt x="304" y="443"/>
                </a:cubicBezTo>
                <a:cubicBezTo>
                  <a:pt x="305" y="443"/>
                  <a:pt x="305" y="444"/>
                  <a:pt x="305" y="444"/>
                </a:cubicBezTo>
                <a:cubicBezTo>
                  <a:pt x="305" y="444"/>
                  <a:pt x="306" y="445"/>
                  <a:pt x="307" y="444"/>
                </a:cubicBezTo>
                <a:cubicBezTo>
                  <a:pt x="307" y="442"/>
                  <a:pt x="307" y="440"/>
                  <a:pt x="309" y="439"/>
                </a:cubicBezTo>
                <a:cubicBezTo>
                  <a:pt x="311" y="439"/>
                  <a:pt x="312" y="440"/>
                  <a:pt x="314" y="440"/>
                </a:cubicBezTo>
                <a:cubicBezTo>
                  <a:pt x="314" y="439"/>
                  <a:pt x="315" y="438"/>
                  <a:pt x="317" y="438"/>
                </a:cubicBezTo>
                <a:cubicBezTo>
                  <a:pt x="317" y="437"/>
                  <a:pt x="318" y="437"/>
                  <a:pt x="319" y="437"/>
                </a:cubicBezTo>
                <a:cubicBezTo>
                  <a:pt x="320" y="437"/>
                  <a:pt x="320" y="437"/>
                  <a:pt x="320" y="438"/>
                </a:cubicBezTo>
                <a:cubicBezTo>
                  <a:pt x="321" y="438"/>
                  <a:pt x="321" y="436"/>
                  <a:pt x="323" y="438"/>
                </a:cubicBezTo>
                <a:cubicBezTo>
                  <a:pt x="324" y="438"/>
                  <a:pt x="325" y="439"/>
                  <a:pt x="327" y="440"/>
                </a:cubicBezTo>
                <a:cubicBezTo>
                  <a:pt x="328" y="441"/>
                  <a:pt x="330" y="442"/>
                  <a:pt x="332" y="442"/>
                </a:cubicBezTo>
                <a:cubicBezTo>
                  <a:pt x="335" y="442"/>
                  <a:pt x="338" y="443"/>
                  <a:pt x="340" y="441"/>
                </a:cubicBezTo>
                <a:cubicBezTo>
                  <a:pt x="340" y="441"/>
                  <a:pt x="341" y="441"/>
                  <a:pt x="341" y="441"/>
                </a:cubicBezTo>
                <a:cubicBezTo>
                  <a:pt x="341" y="442"/>
                  <a:pt x="341" y="442"/>
                  <a:pt x="341" y="443"/>
                </a:cubicBezTo>
                <a:cubicBezTo>
                  <a:pt x="340" y="444"/>
                  <a:pt x="338" y="446"/>
                  <a:pt x="336" y="445"/>
                </a:cubicBezTo>
                <a:cubicBezTo>
                  <a:pt x="336" y="445"/>
                  <a:pt x="335" y="445"/>
                  <a:pt x="335" y="445"/>
                </a:cubicBezTo>
                <a:cubicBezTo>
                  <a:pt x="335" y="446"/>
                  <a:pt x="335" y="446"/>
                  <a:pt x="335" y="447"/>
                </a:cubicBezTo>
                <a:cubicBezTo>
                  <a:pt x="335" y="448"/>
                  <a:pt x="335" y="448"/>
                  <a:pt x="334" y="448"/>
                </a:cubicBezTo>
                <a:cubicBezTo>
                  <a:pt x="334" y="448"/>
                  <a:pt x="333" y="448"/>
                  <a:pt x="333" y="448"/>
                </a:cubicBezTo>
                <a:cubicBezTo>
                  <a:pt x="333" y="449"/>
                  <a:pt x="335" y="451"/>
                  <a:pt x="332" y="450"/>
                </a:cubicBezTo>
                <a:cubicBezTo>
                  <a:pt x="331" y="449"/>
                  <a:pt x="332" y="451"/>
                  <a:pt x="331" y="451"/>
                </a:cubicBezTo>
                <a:cubicBezTo>
                  <a:pt x="331" y="454"/>
                  <a:pt x="330" y="453"/>
                  <a:pt x="329" y="452"/>
                </a:cubicBezTo>
                <a:cubicBezTo>
                  <a:pt x="328" y="453"/>
                  <a:pt x="329" y="455"/>
                  <a:pt x="327" y="455"/>
                </a:cubicBezTo>
                <a:cubicBezTo>
                  <a:pt x="326" y="455"/>
                  <a:pt x="326" y="456"/>
                  <a:pt x="325" y="456"/>
                </a:cubicBezTo>
                <a:cubicBezTo>
                  <a:pt x="324" y="456"/>
                  <a:pt x="324" y="457"/>
                  <a:pt x="324" y="457"/>
                </a:cubicBezTo>
                <a:cubicBezTo>
                  <a:pt x="324" y="459"/>
                  <a:pt x="323" y="459"/>
                  <a:pt x="322" y="458"/>
                </a:cubicBezTo>
                <a:cubicBezTo>
                  <a:pt x="322" y="458"/>
                  <a:pt x="321" y="457"/>
                  <a:pt x="321" y="457"/>
                </a:cubicBezTo>
                <a:cubicBezTo>
                  <a:pt x="321" y="457"/>
                  <a:pt x="321" y="457"/>
                  <a:pt x="321" y="457"/>
                </a:cubicBezTo>
                <a:cubicBezTo>
                  <a:pt x="320" y="459"/>
                  <a:pt x="321" y="459"/>
                  <a:pt x="322" y="460"/>
                </a:cubicBezTo>
                <a:cubicBezTo>
                  <a:pt x="321" y="461"/>
                  <a:pt x="319" y="462"/>
                  <a:pt x="318" y="464"/>
                </a:cubicBezTo>
                <a:cubicBezTo>
                  <a:pt x="318" y="465"/>
                  <a:pt x="318" y="466"/>
                  <a:pt x="317" y="466"/>
                </a:cubicBezTo>
                <a:cubicBezTo>
                  <a:pt x="316" y="467"/>
                  <a:pt x="315" y="467"/>
                  <a:pt x="315" y="467"/>
                </a:cubicBezTo>
                <a:cubicBezTo>
                  <a:pt x="313" y="466"/>
                  <a:pt x="313" y="468"/>
                  <a:pt x="313" y="469"/>
                </a:cubicBezTo>
                <a:cubicBezTo>
                  <a:pt x="312" y="470"/>
                  <a:pt x="309" y="469"/>
                  <a:pt x="308" y="471"/>
                </a:cubicBezTo>
                <a:cubicBezTo>
                  <a:pt x="308" y="471"/>
                  <a:pt x="308" y="471"/>
                  <a:pt x="308" y="471"/>
                </a:cubicBezTo>
                <a:cubicBezTo>
                  <a:pt x="307" y="471"/>
                  <a:pt x="307" y="471"/>
                  <a:pt x="306" y="472"/>
                </a:cubicBezTo>
                <a:cubicBezTo>
                  <a:pt x="305" y="471"/>
                  <a:pt x="305" y="471"/>
                  <a:pt x="304" y="472"/>
                </a:cubicBezTo>
                <a:cubicBezTo>
                  <a:pt x="304" y="472"/>
                  <a:pt x="304" y="472"/>
                  <a:pt x="304" y="472"/>
                </a:cubicBezTo>
                <a:cubicBezTo>
                  <a:pt x="303" y="473"/>
                  <a:pt x="302" y="472"/>
                  <a:pt x="302" y="472"/>
                </a:cubicBezTo>
                <a:cubicBezTo>
                  <a:pt x="301" y="472"/>
                  <a:pt x="301" y="473"/>
                  <a:pt x="300" y="473"/>
                </a:cubicBezTo>
                <a:cubicBezTo>
                  <a:pt x="299" y="473"/>
                  <a:pt x="298" y="475"/>
                  <a:pt x="296" y="475"/>
                </a:cubicBezTo>
                <a:cubicBezTo>
                  <a:pt x="295" y="475"/>
                  <a:pt x="295" y="475"/>
                  <a:pt x="295" y="475"/>
                </a:cubicBezTo>
                <a:cubicBezTo>
                  <a:pt x="292" y="477"/>
                  <a:pt x="292" y="477"/>
                  <a:pt x="289" y="474"/>
                </a:cubicBezTo>
                <a:cubicBezTo>
                  <a:pt x="289" y="474"/>
                  <a:pt x="288" y="475"/>
                  <a:pt x="288" y="475"/>
                </a:cubicBezTo>
                <a:cubicBezTo>
                  <a:pt x="288" y="476"/>
                  <a:pt x="288" y="476"/>
                  <a:pt x="288" y="476"/>
                </a:cubicBezTo>
                <a:cubicBezTo>
                  <a:pt x="288" y="477"/>
                  <a:pt x="287" y="478"/>
                  <a:pt x="288" y="479"/>
                </a:cubicBezTo>
                <a:cubicBezTo>
                  <a:pt x="287" y="480"/>
                  <a:pt x="286" y="480"/>
                  <a:pt x="286" y="478"/>
                </a:cubicBezTo>
                <a:cubicBezTo>
                  <a:pt x="286" y="477"/>
                  <a:pt x="285" y="477"/>
                  <a:pt x="284" y="477"/>
                </a:cubicBezTo>
                <a:cubicBezTo>
                  <a:pt x="286" y="480"/>
                  <a:pt x="286" y="480"/>
                  <a:pt x="283" y="480"/>
                </a:cubicBezTo>
                <a:cubicBezTo>
                  <a:pt x="281" y="480"/>
                  <a:pt x="279" y="480"/>
                  <a:pt x="277" y="479"/>
                </a:cubicBezTo>
                <a:cubicBezTo>
                  <a:pt x="276" y="479"/>
                  <a:pt x="276" y="478"/>
                  <a:pt x="276" y="478"/>
                </a:cubicBezTo>
                <a:cubicBezTo>
                  <a:pt x="276" y="477"/>
                  <a:pt x="277" y="477"/>
                  <a:pt x="277" y="477"/>
                </a:cubicBezTo>
                <a:cubicBezTo>
                  <a:pt x="278" y="477"/>
                  <a:pt x="278" y="477"/>
                  <a:pt x="278" y="477"/>
                </a:cubicBezTo>
                <a:cubicBezTo>
                  <a:pt x="277" y="477"/>
                  <a:pt x="275" y="477"/>
                  <a:pt x="275" y="475"/>
                </a:cubicBezTo>
                <a:cubicBezTo>
                  <a:pt x="273" y="474"/>
                  <a:pt x="273" y="472"/>
                  <a:pt x="272" y="470"/>
                </a:cubicBezTo>
                <a:cubicBezTo>
                  <a:pt x="271" y="470"/>
                  <a:pt x="273" y="472"/>
                  <a:pt x="271" y="473"/>
                </a:cubicBezTo>
                <a:cubicBezTo>
                  <a:pt x="272" y="473"/>
                  <a:pt x="272" y="474"/>
                  <a:pt x="272" y="474"/>
                </a:cubicBezTo>
                <a:cubicBezTo>
                  <a:pt x="272" y="475"/>
                  <a:pt x="276" y="476"/>
                  <a:pt x="273" y="478"/>
                </a:cubicBezTo>
                <a:cubicBezTo>
                  <a:pt x="272" y="478"/>
                  <a:pt x="273" y="479"/>
                  <a:pt x="274" y="479"/>
                </a:cubicBezTo>
                <a:cubicBezTo>
                  <a:pt x="275" y="479"/>
                  <a:pt x="275" y="479"/>
                  <a:pt x="275" y="480"/>
                </a:cubicBezTo>
                <a:cubicBezTo>
                  <a:pt x="274" y="481"/>
                  <a:pt x="274" y="481"/>
                  <a:pt x="274" y="482"/>
                </a:cubicBezTo>
                <a:cubicBezTo>
                  <a:pt x="274" y="483"/>
                  <a:pt x="274" y="483"/>
                  <a:pt x="274" y="483"/>
                </a:cubicBezTo>
                <a:cubicBezTo>
                  <a:pt x="271" y="482"/>
                  <a:pt x="271" y="487"/>
                  <a:pt x="268" y="487"/>
                </a:cubicBezTo>
                <a:cubicBezTo>
                  <a:pt x="268" y="487"/>
                  <a:pt x="266" y="489"/>
                  <a:pt x="266" y="491"/>
                </a:cubicBezTo>
                <a:cubicBezTo>
                  <a:pt x="267" y="492"/>
                  <a:pt x="267" y="493"/>
                  <a:pt x="265" y="493"/>
                </a:cubicBezTo>
                <a:cubicBezTo>
                  <a:pt x="265" y="493"/>
                  <a:pt x="265" y="494"/>
                  <a:pt x="265" y="494"/>
                </a:cubicBezTo>
                <a:cubicBezTo>
                  <a:pt x="265" y="496"/>
                  <a:pt x="265" y="498"/>
                  <a:pt x="262" y="499"/>
                </a:cubicBezTo>
                <a:cubicBezTo>
                  <a:pt x="262" y="500"/>
                  <a:pt x="261" y="501"/>
                  <a:pt x="262" y="502"/>
                </a:cubicBezTo>
                <a:cubicBezTo>
                  <a:pt x="261" y="503"/>
                  <a:pt x="261" y="504"/>
                  <a:pt x="260" y="505"/>
                </a:cubicBezTo>
                <a:cubicBezTo>
                  <a:pt x="260" y="505"/>
                  <a:pt x="260" y="505"/>
                  <a:pt x="260" y="505"/>
                </a:cubicBezTo>
                <a:cubicBezTo>
                  <a:pt x="259" y="506"/>
                  <a:pt x="259" y="506"/>
                  <a:pt x="259" y="506"/>
                </a:cubicBezTo>
                <a:cubicBezTo>
                  <a:pt x="259" y="507"/>
                  <a:pt x="258" y="508"/>
                  <a:pt x="257" y="508"/>
                </a:cubicBezTo>
                <a:cubicBezTo>
                  <a:pt x="256" y="511"/>
                  <a:pt x="254" y="512"/>
                  <a:pt x="251" y="510"/>
                </a:cubicBezTo>
                <a:cubicBezTo>
                  <a:pt x="251" y="511"/>
                  <a:pt x="251" y="511"/>
                  <a:pt x="251" y="512"/>
                </a:cubicBezTo>
                <a:cubicBezTo>
                  <a:pt x="250" y="513"/>
                  <a:pt x="249" y="514"/>
                  <a:pt x="249" y="516"/>
                </a:cubicBezTo>
                <a:cubicBezTo>
                  <a:pt x="248" y="517"/>
                  <a:pt x="247" y="517"/>
                  <a:pt x="246" y="517"/>
                </a:cubicBezTo>
                <a:cubicBezTo>
                  <a:pt x="244" y="517"/>
                  <a:pt x="246" y="515"/>
                  <a:pt x="245" y="515"/>
                </a:cubicBezTo>
                <a:cubicBezTo>
                  <a:pt x="244" y="515"/>
                  <a:pt x="246" y="520"/>
                  <a:pt x="242" y="517"/>
                </a:cubicBezTo>
                <a:cubicBezTo>
                  <a:pt x="242" y="517"/>
                  <a:pt x="243" y="518"/>
                  <a:pt x="243" y="518"/>
                </a:cubicBezTo>
                <a:cubicBezTo>
                  <a:pt x="243" y="519"/>
                  <a:pt x="243" y="520"/>
                  <a:pt x="242" y="521"/>
                </a:cubicBezTo>
                <a:cubicBezTo>
                  <a:pt x="241" y="520"/>
                  <a:pt x="242" y="519"/>
                  <a:pt x="242" y="518"/>
                </a:cubicBezTo>
                <a:cubicBezTo>
                  <a:pt x="241" y="518"/>
                  <a:pt x="242" y="517"/>
                  <a:pt x="241" y="516"/>
                </a:cubicBezTo>
                <a:cubicBezTo>
                  <a:pt x="240" y="517"/>
                  <a:pt x="242" y="519"/>
                  <a:pt x="239" y="519"/>
                </a:cubicBezTo>
                <a:cubicBezTo>
                  <a:pt x="239" y="520"/>
                  <a:pt x="239" y="521"/>
                  <a:pt x="239" y="521"/>
                </a:cubicBezTo>
                <a:cubicBezTo>
                  <a:pt x="238" y="522"/>
                  <a:pt x="236" y="523"/>
                  <a:pt x="235" y="522"/>
                </a:cubicBezTo>
                <a:cubicBezTo>
                  <a:pt x="234" y="521"/>
                  <a:pt x="234" y="520"/>
                  <a:pt x="235" y="519"/>
                </a:cubicBezTo>
                <a:cubicBezTo>
                  <a:pt x="235" y="519"/>
                  <a:pt x="236" y="518"/>
                  <a:pt x="236" y="518"/>
                </a:cubicBezTo>
                <a:cubicBezTo>
                  <a:pt x="235" y="515"/>
                  <a:pt x="238" y="513"/>
                  <a:pt x="240" y="511"/>
                </a:cubicBezTo>
                <a:cubicBezTo>
                  <a:pt x="238" y="510"/>
                  <a:pt x="236" y="510"/>
                  <a:pt x="233" y="509"/>
                </a:cubicBezTo>
                <a:cubicBezTo>
                  <a:pt x="233" y="510"/>
                  <a:pt x="234" y="510"/>
                  <a:pt x="235" y="510"/>
                </a:cubicBezTo>
                <a:cubicBezTo>
                  <a:pt x="235" y="511"/>
                  <a:pt x="235" y="511"/>
                  <a:pt x="235" y="511"/>
                </a:cubicBezTo>
                <a:cubicBezTo>
                  <a:pt x="235" y="511"/>
                  <a:pt x="235" y="511"/>
                  <a:pt x="235" y="510"/>
                </a:cubicBezTo>
                <a:cubicBezTo>
                  <a:pt x="237" y="511"/>
                  <a:pt x="235" y="512"/>
                  <a:pt x="235" y="513"/>
                </a:cubicBezTo>
                <a:cubicBezTo>
                  <a:pt x="235" y="513"/>
                  <a:pt x="235" y="515"/>
                  <a:pt x="235" y="516"/>
                </a:cubicBezTo>
                <a:cubicBezTo>
                  <a:pt x="235" y="517"/>
                  <a:pt x="234" y="518"/>
                  <a:pt x="233" y="517"/>
                </a:cubicBezTo>
                <a:cubicBezTo>
                  <a:pt x="233" y="519"/>
                  <a:pt x="233" y="519"/>
                  <a:pt x="233" y="521"/>
                </a:cubicBezTo>
                <a:cubicBezTo>
                  <a:pt x="233" y="521"/>
                  <a:pt x="233" y="522"/>
                  <a:pt x="232" y="522"/>
                </a:cubicBezTo>
                <a:cubicBezTo>
                  <a:pt x="231" y="520"/>
                  <a:pt x="230" y="522"/>
                  <a:pt x="229" y="522"/>
                </a:cubicBezTo>
                <a:cubicBezTo>
                  <a:pt x="227" y="523"/>
                  <a:pt x="228" y="521"/>
                  <a:pt x="227" y="521"/>
                </a:cubicBezTo>
                <a:cubicBezTo>
                  <a:pt x="226" y="523"/>
                  <a:pt x="226" y="524"/>
                  <a:pt x="224" y="522"/>
                </a:cubicBezTo>
                <a:cubicBezTo>
                  <a:pt x="224" y="522"/>
                  <a:pt x="223" y="522"/>
                  <a:pt x="223" y="522"/>
                </a:cubicBezTo>
                <a:cubicBezTo>
                  <a:pt x="223" y="525"/>
                  <a:pt x="222" y="523"/>
                  <a:pt x="221" y="523"/>
                </a:cubicBezTo>
                <a:cubicBezTo>
                  <a:pt x="221" y="525"/>
                  <a:pt x="222" y="525"/>
                  <a:pt x="222" y="527"/>
                </a:cubicBezTo>
                <a:cubicBezTo>
                  <a:pt x="223" y="529"/>
                  <a:pt x="220" y="530"/>
                  <a:pt x="220" y="531"/>
                </a:cubicBezTo>
                <a:cubicBezTo>
                  <a:pt x="219" y="532"/>
                  <a:pt x="218" y="530"/>
                  <a:pt x="217" y="530"/>
                </a:cubicBezTo>
                <a:cubicBezTo>
                  <a:pt x="217" y="530"/>
                  <a:pt x="217" y="530"/>
                  <a:pt x="217" y="530"/>
                </a:cubicBezTo>
                <a:cubicBezTo>
                  <a:pt x="217" y="530"/>
                  <a:pt x="217" y="530"/>
                  <a:pt x="217" y="530"/>
                </a:cubicBezTo>
                <a:cubicBezTo>
                  <a:pt x="217" y="530"/>
                  <a:pt x="216" y="531"/>
                  <a:pt x="216" y="531"/>
                </a:cubicBezTo>
                <a:cubicBezTo>
                  <a:pt x="214" y="530"/>
                  <a:pt x="214" y="532"/>
                  <a:pt x="214" y="534"/>
                </a:cubicBezTo>
                <a:cubicBezTo>
                  <a:pt x="215" y="534"/>
                  <a:pt x="215" y="536"/>
                  <a:pt x="216" y="534"/>
                </a:cubicBezTo>
                <a:cubicBezTo>
                  <a:pt x="216" y="533"/>
                  <a:pt x="217" y="534"/>
                  <a:pt x="217" y="534"/>
                </a:cubicBezTo>
                <a:cubicBezTo>
                  <a:pt x="218" y="536"/>
                  <a:pt x="219" y="537"/>
                  <a:pt x="218" y="539"/>
                </a:cubicBezTo>
                <a:cubicBezTo>
                  <a:pt x="219" y="539"/>
                  <a:pt x="219" y="539"/>
                  <a:pt x="220" y="540"/>
                </a:cubicBezTo>
                <a:cubicBezTo>
                  <a:pt x="218" y="540"/>
                  <a:pt x="216" y="542"/>
                  <a:pt x="216" y="543"/>
                </a:cubicBezTo>
                <a:cubicBezTo>
                  <a:pt x="216" y="544"/>
                  <a:pt x="216" y="544"/>
                  <a:pt x="216" y="544"/>
                </a:cubicBezTo>
                <a:cubicBezTo>
                  <a:pt x="215" y="544"/>
                  <a:pt x="215" y="544"/>
                  <a:pt x="215" y="543"/>
                </a:cubicBezTo>
                <a:cubicBezTo>
                  <a:pt x="214" y="542"/>
                  <a:pt x="212" y="542"/>
                  <a:pt x="211" y="543"/>
                </a:cubicBezTo>
                <a:cubicBezTo>
                  <a:pt x="211" y="545"/>
                  <a:pt x="213" y="545"/>
                  <a:pt x="215" y="545"/>
                </a:cubicBezTo>
                <a:cubicBezTo>
                  <a:pt x="217" y="545"/>
                  <a:pt x="218" y="546"/>
                  <a:pt x="217" y="548"/>
                </a:cubicBezTo>
                <a:cubicBezTo>
                  <a:pt x="216" y="548"/>
                  <a:pt x="216" y="549"/>
                  <a:pt x="217" y="549"/>
                </a:cubicBezTo>
                <a:cubicBezTo>
                  <a:pt x="218" y="552"/>
                  <a:pt x="217" y="554"/>
                  <a:pt x="214" y="555"/>
                </a:cubicBezTo>
                <a:cubicBezTo>
                  <a:pt x="212" y="556"/>
                  <a:pt x="214" y="556"/>
                  <a:pt x="214" y="557"/>
                </a:cubicBezTo>
                <a:cubicBezTo>
                  <a:pt x="213" y="557"/>
                  <a:pt x="213" y="556"/>
                  <a:pt x="212" y="556"/>
                </a:cubicBezTo>
                <a:cubicBezTo>
                  <a:pt x="212" y="556"/>
                  <a:pt x="211" y="556"/>
                  <a:pt x="211" y="556"/>
                </a:cubicBezTo>
                <a:cubicBezTo>
                  <a:pt x="211" y="557"/>
                  <a:pt x="212" y="557"/>
                  <a:pt x="212" y="557"/>
                </a:cubicBezTo>
                <a:cubicBezTo>
                  <a:pt x="212" y="558"/>
                  <a:pt x="214" y="557"/>
                  <a:pt x="213" y="559"/>
                </a:cubicBezTo>
                <a:cubicBezTo>
                  <a:pt x="212" y="560"/>
                  <a:pt x="212" y="559"/>
                  <a:pt x="211" y="558"/>
                </a:cubicBezTo>
                <a:cubicBezTo>
                  <a:pt x="211" y="559"/>
                  <a:pt x="211" y="559"/>
                  <a:pt x="211" y="559"/>
                </a:cubicBezTo>
                <a:cubicBezTo>
                  <a:pt x="213" y="561"/>
                  <a:pt x="212" y="562"/>
                  <a:pt x="210" y="564"/>
                </a:cubicBezTo>
                <a:cubicBezTo>
                  <a:pt x="209" y="565"/>
                  <a:pt x="209" y="565"/>
                  <a:pt x="208" y="566"/>
                </a:cubicBezTo>
                <a:cubicBezTo>
                  <a:pt x="207" y="567"/>
                  <a:pt x="206" y="567"/>
                  <a:pt x="205" y="566"/>
                </a:cubicBezTo>
                <a:cubicBezTo>
                  <a:pt x="205" y="566"/>
                  <a:pt x="206" y="566"/>
                  <a:pt x="206" y="565"/>
                </a:cubicBezTo>
                <a:cubicBezTo>
                  <a:pt x="206" y="565"/>
                  <a:pt x="206" y="565"/>
                  <a:pt x="206" y="565"/>
                </a:cubicBezTo>
                <a:cubicBezTo>
                  <a:pt x="205" y="565"/>
                  <a:pt x="205" y="565"/>
                  <a:pt x="205" y="564"/>
                </a:cubicBezTo>
                <a:cubicBezTo>
                  <a:pt x="205" y="564"/>
                  <a:pt x="204" y="564"/>
                  <a:pt x="204" y="564"/>
                </a:cubicBezTo>
                <a:cubicBezTo>
                  <a:pt x="204" y="566"/>
                  <a:pt x="203" y="568"/>
                  <a:pt x="201" y="566"/>
                </a:cubicBezTo>
                <a:cubicBezTo>
                  <a:pt x="201" y="567"/>
                  <a:pt x="201" y="567"/>
                  <a:pt x="201" y="567"/>
                </a:cubicBezTo>
                <a:cubicBezTo>
                  <a:pt x="201" y="568"/>
                  <a:pt x="201" y="568"/>
                  <a:pt x="201" y="568"/>
                </a:cubicBezTo>
                <a:cubicBezTo>
                  <a:pt x="201" y="568"/>
                  <a:pt x="201" y="568"/>
                  <a:pt x="201" y="567"/>
                </a:cubicBezTo>
                <a:cubicBezTo>
                  <a:pt x="201" y="567"/>
                  <a:pt x="202" y="567"/>
                  <a:pt x="203" y="568"/>
                </a:cubicBezTo>
                <a:cubicBezTo>
                  <a:pt x="203" y="568"/>
                  <a:pt x="203" y="568"/>
                  <a:pt x="203" y="568"/>
                </a:cubicBezTo>
                <a:cubicBezTo>
                  <a:pt x="204" y="568"/>
                  <a:pt x="205" y="568"/>
                  <a:pt x="205" y="569"/>
                </a:cubicBezTo>
                <a:cubicBezTo>
                  <a:pt x="205" y="569"/>
                  <a:pt x="207" y="569"/>
                  <a:pt x="206" y="570"/>
                </a:cubicBezTo>
                <a:cubicBezTo>
                  <a:pt x="206" y="572"/>
                  <a:pt x="205" y="572"/>
                  <a:pt x="204" y="571"/>
                </a:cubicBezTo>
                <a:cubicBezTo>
                  <a:pt x="204" y="571"/>
                  <a:pt x="203" y="571"/>
                  <a:pt x="203" y="571"/>
                </a:cubicBezTo>
                <a:cubicBezTo>
                  <a:pt x="205" y="572"/>
                  <a:pt x="206" y="574"/>
                  <a:pt x="205" y="576"/>
                </a:cubicBezTo>
                <a:cubicBezTo>
                  <a:pt x="207" y="577"/>
                  <a:pt x="205" y="579"/>
                  <a:pt x="207" y="579"/>
                </a:cubicBezTo>
                <a:cubicBezTo>
                  <a:pt x="207" y="579"/>
                  <a:pt x="206" y="580"/>
                  <a:pt x="206" y="580"/>
                </a:cubicBezTo>
                <a:cubicBezTo>
                  <a:pt x="205" y="581"/>
                  <a:pt x="205" y="581"/>
                  <a:pt x="204" y="581"/>
                </a:cubicBezTo>
                <a:cubicBezTo>
                  <a:pt x="204" y="582"/>
                  <a:pt x="205" y="582"/>
                  <a:pt x="205" y="583"/>
                </a:cubicBezTo>
                <a:cubicBezTo>
                  <a:pt x="205" y="584"/>
                  <a:pt x="203" y="583"/>
                  <a:pt x="203" y="584"/>
                </a:cubicBezTo>
                <a:cubicBezTo>
                  <a:pt x="203" y="584"/>
                  <a:pt x="204" y="584"/>
                  <a:pt x="204" y="584"/>
                </a:cubicBezTo>
                <a:cubicBezTo>
                  <a:pt x="205" y="585"/>
                  <a:pt x="205" y="585"/>
                  <a:pt x="204" y="586"/>
                </a:cubicBezTo>
                <a:cubicBezTo>
                  <a:pt x="203" y="587"/>
                  <a:pt x="202" y="586"/>
                  <a:pt x="201" y="587"/>
                </a:cubicBezTo>
                <a:cubicBezTo>
                  <a:pt x="203" y="588"/>
                  <a:pt x="203" y="588"/>
                  <a:pt x="200" y="590"/>
                </a:cubicBezTo>
                <a:cubicBezTo>
                  <a:pt x="201" y="591"/>
                  <a:pt x="203" y="590"/>
                  <a:pt x="203" y="592"/>
                </a:cubicBezTo>
                <a:cubicBezTo>
                  <a:pt x="203" y="593"/>
                  <a:pt x="202" y="593"/>
                  <a:pt x="202" y="593"/>
                </a:cubicBezTo>
                <a:cubicBezTo>
                  <a:pt x="202" y="594"/>
                  <a:pt x="202" y="594"/>
                  <a:pt x="202" y="595"/>
                </a:cubicBezTo>
                <a:cubicBezTo>
                  <a:pt x="201" y="596"/>
                  <a:pt x="202" y="598"/>
                  <a:pt x="200" y="598"/>
                </a:cubicBezTo>
                <a:cubicBezTo>
                  <a:pt x="199" y="598"/>
                  <a:pt x="199" y="599"/>
                  <a:pt x="198" y="600"/>
                </a:cubicBezTo>
                <a:cubicBezTo>
                  <a:pt x="199" y="600"/>
                  <a:pt x="200" y="599"/>
                  <a:pt x="201" y="601"/>
                </a:cubicBezTo>
                <a:cubicBezTo>
                  <a:pt x="201" y="603"/>
                  <a:pt x="201" y="604"/>
                  <a:pt x="200" y="605"/>
                </a:cubicBezTo>
                <a:cubicBezTo>
                  <a:pt x="199" y="606"/>
                  <a:pt x="198" y="605"/>
                  <a:pt x="197" y="605"/>
                </a:cubicBezTo>
                <a:cubicBezTo>
                  <a:pt x="195" y="608"/>
                  <a:pt x="194" y="607"/>
                  <a:pt x="192" y="606"/>
                </a:cubicBezTo>
                <a:cubicBezTo>
                  <a:pt x="191" y="604"/>
                  <a:pt x="188" y="605"/>
                  <a:pt x="188" y="603"/>
                </a:cubicBezTo>
                <a:cubicBezTo>
                  <a:pt x="188" y="602"/>
                  <a:pt x="187" y="602"/>
                  <a:pt x="187" y="602"/>
                </a:cubicBezTo>
                <a:cubicBezTo>
                  <a:pt x="186" y="602"/>
                  <a:pt x="188" y="601"/>
                  <a:pt x="187" y="601"/>
                </a:cubicBezTo>
                <a:cubicBezTo>
                  <a:pt x="186" y="601"/>
                  <a:pt x="186" y="601"/>
                  <a:pt x="186" y="603"/>
                </a:cubicBezTo>
                <a:cubicBezTo>
                  <a:pt x="185" y="600"/>
                  <a:pt x="188" y="600"/>
                  <a:pt x="188" y="598"/>
                </a:cubicBezTo>
                <a:cubicBezTo>
                  <a:pt x="185" y="597"/>
                  <a:pt x="183" y="597"/>
                  <a:pt x="182" y="593"/>
                </a:cubicBezTo>
                <a:cubicBezTo>
                  <a:pt x="182" y="592"/>
                  <a:pt x="181" y="592"/>
                  <a:pt x="180" y="591"/>
                </a:cubicBezTo>
                <a:cubicBezTo>
                  <a:pt x="180" y="593"/>
                  <a:pt x="179" y="594"/>
                  <a:pt x="177" y="594"/>
                </a:cubicBezTo>
                <a:cubicBezTo>
                  <a:pt x="177" y="593"/>
                  <a:pt x="178" y="593"/>
                  <a:pt x="179" y="592"/>
                </a:cubicBezTo>
                <a:cubicBezTo>
                  <a:pt x="179" y="592"/>
                  <a:pt x="179" y="591"/>
                  <a:pt x="179" y="591"/>
                </a:cubicBezTo>
                <a:cubicBezTo>
                  <a:pt x="179" y="591"/>
                  <a:pt x="179" y="590"/>
                  <a:pt x="178" y="590"/>
                </a:cubicBezTo>
                <a:cubicBezTo>
                  <a:pt x="178" y="590"/>
                  <a:pt x="178" y="591"/>
                  <a:pt x="178" y="591"/>
                </a:cubicBezTo>
                <a:cubicBezTo>
                  <a:pt x="177" y="592"/>
                  <a:pt x="176" y="593"/>
                  <a:pt x="175" y="594"/>
                </a:cubicBezTo>
                <a:cubicBezTo>
                  <a:pt x="175" y="594"/>
                  <a:pt x="174" y="594"/>
                  <a:pt x="174" y="593"/>
                </a:cubicBezTo>
                <a:cubicBezTo>
                  <a:pt x="173" y="593"/>
                  <a:pt x="175" y="593"/>
                  <a:pt x="174" y="592"/>
                </a:cubicBezTo>
                <a:cubicBezTo>
                  <a:pt x="173" y="594"/>
                  <a:pt x="170" y="593"/>
                  <a:pt x="169" y="595"/>
                </a:cubicBezTo>
                <a:cubicBezTo>
                  <a:pt x="169" y="595"/>
                  <a:pt x="168" y="595"/>
                  <a:pt x="167" y="595"/>
                </a:cubicBezTo>
                <a:cubicBezTo>
                  <a:pt x="167" y="595"/>
                  <a:pt x="166" y="594"/>
                  <a:pt x="166" y="594"/>
                </a:cubicBezTo>
                <a:cubicBezTo>
                  <a:pt x="166" y="593"/>
                  <a:pt x="167" y="592"/>
                  <a:pt x="168" y="592"/>
                </a:cubicBezTo>
                <a:cubicBezTo>
                  <a:pt x="168" y="592"/>
                  <a:pt x="168" y="591"/>
                  <a:pt x="168" y="591"/>
                </a:cubicBezTo>
                <a:cubicBezTo>
                  <a:pt x="167" y="591"/>
                  <a:pt x="166" y="591"/>
                  <a:pt x="165" y="591"/>
                </a:cubicBezTo>
                <a:cubicBezTo>
                  <a:pt x="165" y="590"/>
                  <a:pt x="165" y="590"/>
                  <a:pt x="164" y="589"/>
                </a:cubicBezTo>
                <a:cubicBezTo>
                  <a:pt x="164" y="589"/>
                  <a:pt x="164" y="589"/>
                  <a:pt x="164" y="588"/>
                </a:cubicBezTo>
                <a:cubicBezTo>
                  <a:pt x="164" y="588"/>
                  <a:pt x="164" y="588"/>
                  <a:pt x="164" y="587"/>
                </a:cubicBezTo>
                <a:cubicBezTo>
                  <a:pt x="164" y="587"/>
                  <a:pt x="163" y="587"/>
                  <a:pt x="162" y="587"/>
                </a:cubicBezTo>
                <a:cubicBezTo>
                  <a:pt x="162" y="587"/>
                  <a:pt x="162" y="586"/>
                  <a:pt x="161" y="586"/>
                </a:cubicBezTo>
                <a:cubicBezTo>
                  <a:pt x="161" y="585"/>
                  <a:pt x="162" y="585"/>
                  <a:pt x="162" y="585"/>
                </a:cubicBezTo>
                <a:cubicBezTo>
                  <a:pt x="161" y="584"/>
                  <a:pt x="160" y="584"/>
                  <a:pt x="159" y="583"/>
                </a:cubicBezTo>
                <a:cubicBezTo>
                  <a:pt x="161" y="582"/>
                  <a:pt x="160" y="579"/>
                  <a:pt x="162" y="578"/>
                </a:cubicBezTo>
                <a:cubicBezTo>
                  <a:pt x="160" y="578"/>
                  <a:pt x="160" y="580"/>
                  <a:pt x="159" y="581"/>
                </a:cubicBezTo>
                <a:cubicBezTo>
                  <a:pt x="159" y="579"/>
                  <a:pt x="159" y="579"/>
                  <a:pt x="162" y="576"/>
                </a:cubicBezTo>
                <a:cubicBezTo>
                  <a:pt x="161" y="576"/>
                  <a:pt x="160" y="575"/>
                  <a:pt x="160" y="576"/>
                </a:cubicBezTo>
                <a:cubicBezTo>
                  <a:pt x="159" y="577"/>
                  <a:pt x="159" y="577"/>
                  <a:pt x="158" y="576"/>
                </a:cubicBezTo>
                <a:cubicBezTo>
                  <a:pt x="158" y="577"/>
                  <a:pt x="158" y="577"/>
                  <a:pt x="157" y="577"/>
                </a:cubicBezTo>
                <a:cubicBezTo>
                  <a:pt x="157" y="577"/>
                  <a:pt x="157" y="577"/>
                  <a:pt x="157" y="577"/>
                </a:cubicBezTo>
                <a:cubicBezTo>
                  <a:pt x="157" y="576"/>
                  <a:pt x="158" y="576"/>
                  <a:pt x="158" y="576"/>
                </a:cubicBezTo>
                <a:cubicBezTo>
                  <a:pt x="158" y="575"/>
                  <a:pt x="160" y="574"/>
                  <a:pt x="158" y="573"/>
                </a:cubicBezTo>
                <a:cubicBezTo>
                  <a:pt x="157" y="573"/>
                  <a:pt x="157" y="573"/>
                  <a:pt x="157" y="573"/>
                </a:cubicBezTo>
                <a:cubicBezTo>
                  <a:pt x="157" y="574"/>
                  <a:pt x="157" y="574"/>
                  <a:pt x="157" y="574"/>
                </a:cubicBezTo>
                <a:cubicBezTo>
                  <a:pt x="157" y="574"/>
                  <a:pt x="158" y="574"/>
                  <a:pt x="158" y="574"/>
                </a:cubicBezTo>
                <a:cubicBezTo>
                  <a:pt x="158" y="575"/>
                  <a:pt x="157" y="575"/>
                  <a:pt x="157" y="575"/>
                </a:cubicBezTo>
                <a:cubicBezTo>
                  <a:pt x="156" y="574"/>
                  <a:pt x="156" y="574"/>
                  <a:pt x="156" y="573"/>
                </a:cubicBezTo>
                <a:cubicBezTo>
                  <a:pt x="155" y="573"/>
                  <a:pt x="155" y="573"/>
                  <a:pt x="155" y="573"/>
                </a:cubicBezTo>
                <a:cubicBezTo>
                  <a:pt x="153" y="572"/>
                  <a:pt x="152" y="571"/>
                  <a:pt x="152" y="569"/>
                </a:cubicBezTo>
                <a:cubicBezTo>
                  <a:pt x="153" y="567"/>
                  <a:pt x="153" y="565"/>
                  <a:pt x="151" y="563"/>
                </a:cubicBezTo>
                <a:cubicBezTo>
                  <a:pt x="151" y="563"/>
                  <a:pt x="149" y="562"/>
                  <a:pt x="150" y="561"/>
                </a:cubicBezTo>
                <a:cubicBezTo>
                  <a:pt x="150" y="561"/>
                  <a:pt x="150" y="560"/>
                  <a:pt x="150" y="560"/>
                </a:cubicBezTo>
                <a:cubicBezTo>
                  <a:pt x="147" y="561"/>
                  <a:pt x="147" y="559"/>
                  <a:pt x="147" y="558"/>
                </a:cubicBezTo>
                <a:cubicBezTo>
                  <a:pt x="147" y="557"/>
                  <a:pt x="147" y="557"/>
                  <a:pt x="147" y="556"/>
                </a:cubicBezTo>
                <a:cubicBezTo>
                  <a:pt x="146" y="556"/>
                  <a:pt x="146" y="555"/>
                  <a:pt x="145" y="554"/>
                </a:cubicBezTo>
                <a:cubicBezTo>
                  <a:pt x="144" y="553"/>
                  <a:pt x="144" y="552"/>
                  <a:pt x="146" y="551"/>
                </a:cubicBezTo>
                <a:cubicBezTo>
                  <a:pt x="146" y="550"/>
                  <a:pt x="145" y="550"/>
                  <a:pt x="145" y="550"/>
                </a:cubicBezTo>
                <a:cubicBezTo>
                  <a:pt x="144" y="548"/>
                  <a:pt x="144" y="546"/>
                  <a:pt x="143" y="544"/>
                </a:cubicBezTo>
                <a:cubicBezTo>
                  <a:pt x="143" y="544"/>
                  <a:pt x="143" y="544"/>
                  <a:pt x="143" y="544"/>
                </a:cubicBezTo>
                <a:cubicBezTo>
                  <a:pt x="141" y="545"/>
                  <a:pt x="140" y="544"/>
                  <a:pt x="140" y="542"/>
                </a:cubicBezTo>
                <a:cubicBezTo>
                  <a:pt x="140" y="540"/>
                  <a:pt x="141" y="539"/>
                  <a:pt x="140" y="537"/>
                </a:cubicBezTo>
                <a:cubicBezTo>
                  <a:pt x="140" y="536"/>
                  <a:pt x="142" y="535"/>
                  <a:pt x="144" y="534"/>
                </a:cubicBezTo>
                <a:cubicBezTo>
                  <a:pt x="144" y="534"/>
                  <a:pt x="144" y="534"/>
                  <a:pt x="144" y="533"/>
                </a:cubicBezTo>
                <a:cubicBezTo>
                  <a:pt x="143" y="532"/>
                  <a:pt x="142" y="532"/>
                  <a:pt x="142" y="534"/>
                </a:cubicBezTo>
                <a:cubicBezTo>
                  <a:pt x="142" y="535"/>
                  <a:pt x="141" y="535"/>
                  <a:pt x="140" y="535"/>
                </a:cubicBezTo>
                <a:cubicBezTo>
                  <a:pt x="139" y="535"/>
                  <a:pt x="139" y="534"/>
                  <a:pt x="140" y="533"/>
                </a:cubicBezTo>
                <a:cubicBezTo>
                  <a:pt x="140" y="532"/>
                  <a:pt x="140" y="530"/>
                  <a:pt x="139" y="528"/>
                </a:cubicBezTo>
                <a:cubicBezTo>
                  <a:pt x="137" y="527"/>
                  <a:pt x="138" y="526"/>
                  <a:pt x="139" y="525"/>
                </a:cubicBezTo>
                <a:cubicBezTo>
                  <a:pt x="137" y="526"/>
                  <a:pt x="137" y="525"/>
                  <a:pt x="136" y="524"/>
                </a:cubicBezTo>
                <a:cubicBezTo>
                  <a:pt x="135" y="522"/>
                  <a:pt x="136" y="520"/>
                  <a:pt x="133" y="521"/>
                </a:cubicBezTo>
                <a:cubicBezTo>
                  <a:pt x="134" y="519"/>
                  <a:pt x="134" y="517"/>
                  <a:pt x="132" y="517"/>
                </a:cubicBezTo>
                <a:cubicBezTo>
                  <a:pt x="131" y="516"/>
                  <a:pt x="133" y="515"/>
                  <a:pt x="132" y="514"/>
                </a:cubicBezTo>
                <a:cubicBezTo>
                  <a:pt x="129" y="514"/>
                  <a:pt x="130" y="512"/>
                  <a:pt x="130" y="511"/>
                </a:cubicBezTo>
                <a:cubicBezTo>
                  <a:pt x="129" y="509"/>
                  <a:pt x="130" y="507"/>
                  <a:pt x="132" y="507"/>
                </a:cubicBezTo>
                <a:cubicBezTo>
                  <a:pt x="132" y="506"/>
                  <a:pt x="131" y="506"/>
                  <a:pt x="132" y="505"/>
                </a:cubicBezTo>
                <a:cubicBezTo>
                  <a:pt x="132" y="504"/>
                  <a:pt x="133" y="504"/>
                  <a:pt x="134" y="504"/>
                </a:cubicBezTo>
                <a:cubicBezTo>
                  <a:pt x="134" y="505"/>
                  <a:pt x="135" y="504"/>
                  <a:pt x="135" y="504"/>
                </a:cubicBezTo>
                <a:cubicBezTo>
                  <a:pt x="135" y="503"/>
                  <a:pt x="134" y="504"/>
                  <a:pt x="134" y="504"/>
                </a:cubicBezTo>
                <a:cubicBezTo>
                  <a:pt x="135" y="503"/>
                  <a:pt x="135" y="503"/>
                  <a:pt x="136" y="503"/>
                </a:cubicBezTo>
                <a:cubicBezTo>
                  <a:pt x="136" y="503"/>
                  <a:pt x="136" y="503"/>
                  <a:pt x="136" y="502"/>
                </a:cubicBezTo>
                <a:cubicBezTo>
                  <a:pt x="136" y="502"/>
                  <a:pt x="135" y="502"/>
                  <a:pt x="135" y="502"/>
                </a:cubicBezTo>
                <a:cubicBezTo>
                  <a:pt x="134" y="503"/>
                  <a:pt x="133" y="503"/>
                  <a:pt x="133" y="501"/>
                </a:cubicBezTo>
                <a:cubicBezTo>
                  <a:pt x="134" y="501"/>
                  <a:pt x="135" y="502"/>
                  <a:pt x="136" y="501"/>
                </a:cubicBezTo>
                <a:cubicBezTo>
                  <a:pt x="135" y="501"/>
                  <a:pt x="133" y="500"/>
                  <a:pt x="132" y="500"/>
                </a:cubicBezTo>
                <a:cubicBezTo>
                  <a:pt x="131" y="501"/>
                  <a:pt x="130" y="500"/>
                  <a:pt x="130" y="499"/>
                </a:cubicBezTo>
                <a:cubicBezTo>
                  <a:pt x="129" y="498"/>
                  <a:pt x="131" y="498"/>
                  <a:pt x="131" y="497"/>
                </a:cubicBezTo>
                <a:cubicBezTo>
                  <a:pt x="130" y="497"/>
                  <a:pt x="129" y="498"/>
                  <a:pt x="129" y="497"/>
                </a:cubicBezTo>
                <a:cubicBezTo>
                  <a:pt x="128" y="496"/>
                  <a:pt x="130" y="496"/>
                  <a:pt x="131" y="495"/>
                </a:cubicBezTo>
                <a:cubicBezTo>
                  <a:pt x="131" y="495"/>
                  <a:pt x="132" y="495"/>
                  <a:pt x="132" y="495"/>
                </a:cubicBezTo>
                <a:cubicBezTo>
                  <a:pt x="131" y="494"/>
                  <a:pt x="129" y="496"/>
                  <a:pt x="128" y="495"/>
                </a:cubicBezTo>
                <a:cubicBezTo>
                  <a:pt x="128" y="494"/>
                  <a:pt x="129" y="492"/>
                  <a:pt x="129" y="491"/>
                </a:cubicBezTo>
                <a:cubicBezTo>
                  <a:pt x="129" y="490"/>
                  <a:pt x="129" y="488"/>
                  <a:pt x="130" y="487"/>
                </a:cubicBezTo>
                <a:cubicBezTo>
                  <a:pt x="130" y="486"/>
                  <a:pt x="129" y="484"/>
                  <a:pt x="131" y="485"/>
                </a:cubicBezTo>
                <a:cubicBezTo>
                  <a:pt x="131" y="485"/>
                  <a:pt x="132" y="485"/>
                  <a:pt x="132" y="484"/>
                </a:cubicBezTo>
                <a:cubicBezTo>
                  <a:pt x="132" y="482"/>
                  <a:pt x="133" y="481"/>
                  <a:pt x="134" y="479"/>
                </a:cubicBezTo>
                <a:cubicBezTo>
                  <a:pt x="133" y="479"/>
                  <a:pt x="132" y="479"/>
                  <a:pt x="133" y="478"/>
                </a:cubicBezTo>
                <a:cubicBezTo>
                  <a:pt x="133" y="477"/>
                  <a:pt x="134" y="478"/>
                  <a:pt x="134" y="478"/>
                </a:cubicBezTo>
                <a:cubicBezTo>
                  <a:pt x="134" y="478"/>
                  <a:pt x="135" y="478"/>
                  <a:pt x="135" y="479"/>
                </a:cubicBezTo>
                <a:cubicBezTo>
                  <a:pt x="136" y="479"/>
                  <a:pt x="137" y="478"/>
                  <a:pt x="138" y="478"/>
                </a:cubicBezTo>
                <a:cubicBezTo>
                  <a:pt x="137" y="478"/>
                  <a:pt x="137" y="477"/>
                  <a:pt x="137" y="477"/>
                </a:cubicBezTo>
                <a:cubicBezTo>
                  <a:pt x="136" y="478"/>
                  <a:pt x="135" y="477"/>
                  <a:pt x="135" y="476"/>
                </a:cubicBezTo>
                <a:cubicBezTo>
                  <a:pt x="135" y="476"/>
                  <a:pt x="134" y="476"/>
                  <a:pt x="134" y="476"/>
                </a:cubicBezTo>
                <a:cubicBezTo>
                  <a:pt x="134" y="475"/>
                  <a:pt x="134" y="475"/>
                  <a:pt x="134" y="475"/>
                </a:cubicBezTo>
                <a:cubicBezTo>
                  <a:pt x="133" y="474"/>
                  <a:pt x="132" y="474"/>
                  <a:pt x="133" y="473"/>
                </a:cubicBezTo>
                <a:cubicBezTo>
                  <a:pt x="134" y="473"/>
                  <a:pt x="135" y="472"/>
                  <a:pt x="135" y="474"/>
                </a:cubicBezTo>
                <a:cubicBezTo>
                  <a:pt x="136" y="473"/>
                  <a:pt x="136" y="473"/>
                  <a:pt x="137" y="473"/>
                </a:cubicBezTo>
                <a:cubicBezTo>
                  <a:pt x="136" y="472"/>
                  <a:pt x="136" y="471"/>
                  <a:pt x="137" y="471"/>
                </a:cubicBezTo>
                <a:cubicBezTo>
                  <a:pt x="138" y="471"/>
                  <a:pt x="138" y="470"/>
                  <a:pt x="138" y="470"/>
                </a:cubicBezTo>
                <a:cubicBezTo>
                  <a:pt x="136" y="469"/>
                  <a:pt x="135" y="471"/>
                  <a:pt x="133" y="470"/>
                </a:cubicBezTo>
                <a:cubicBezTo>
                  <a:pt x="134" y="469"/>
                  <a:pt x="136" y="470"/>
                  <a:pt x="136" y="469"/>
                </a:cubicBezTo>
                <a:cubicBezTo>
                  <a:pt x="137" y="468"/>
                  <a:pt x="138" y="468"/>
                  <a:pt x="139" y="469"/>
                </a:cubicBezTo>
                <a:cubicBezTo>
                  <a:pt x="139" y="469"/>
                  <a:pt x="139" y="469"/>
                  <a:pt x="139" y="470"/>
                </a:cubicBezTo>
                <a:cubicBezTo>
                  <a:pt x="139" y="470"/>
                  <a:pt x="140" y="470"/>
                  <a:pt x="140" y="470"/>
                </a:cubicBezTo>
                <a:cubicBezTo>
                  <a:pt x="141" y="470"/>
                  <a:pt x="142" y="470"/>
                  <a:pt x="142" y="471"/>
                </a:cubicBezTo>
                <a:cubicBezTo>
                  <a:pt x="142" y="472"/>
                  <a:pt x="142" y="472"/>
                  <a:pt x="143" y="472"/>
                </a:cubicBezTo>
                <a:cubicBezTo>
                  <a:pt x="144" y="472"/>
                  <a:pt x="145" y="471"/>
                  <a:pt x="146" y="471"/>
                </a:cubicBezTo>
                <a:cubicBezTo>
                  <a:pt x="147" y="471"/>
                  <a:pt x="148" y="471"/>
                  <a:pt x="148" y="470"/>
                </a:cubicBezTo>
                <a:cubicBezTo>
                  <a:pt x="145" y="470"/>
                  <a:pt x="148" y="469"/>
                  <a:pt x="147" y="468"/>
                </a:cubicBezTo>
                <a:cubicBezTo>
                  <a:pt x="146" y="468"/>
                  <a:pt x="145" y="468"/>
                  <a:pt x="146" y="467"/>
                </a:cubicBezTo>
                <a:cubicBezTo>
                  <a:pt x="147" y="465"/>
                  <a:pt x="147" y="464"/>
                  <a:pt x="147" y="462"/>
                </a:cubicBezTo>
                <a:cubicBezTo>
                  <a:pt x="147" y="462"/>
                  <a:pt x="147" y="461"/>
                  <a:pt x="148" y="461"/>
                </a:cubicBezTo>
                <a:cubicBezTo>
                  <a:pt x="148" y="461"/>
                  <a:pt x="148" y="461"/>
                  <a:pt x="149" y="461"/>
                </a:cubicBezTo>
                <a:cubicBezTo>
                  <a:pt x="150" y="462"/>
                  <a:pt x="151" y="464"/>
                  <a:pt x="152" y="465"/>
                </a:cubicBezTo>
                <a:cubicBezTo>
                  <a:pt x="152" y="465"/>
                  <a:pt x="152" y="464"/>
                  <a:pt x="152" y="464"/>
                </a:cubicBezTo>
                <a:cubicBezTo>
                  <a:pt x="152" y="463"/>
                  <a:pt x="151" y="463"/>
                  <a:pt x="152" y="462"/>
                </a:cubicBezTo>
                <a:cubicBezTo>
                  <a:pt x="152" y="461"/>
                  <a:pt x="151" y="462"/>
                  <a:pt x="151" y="461"/>
                </a:cubicBezTo>
                <a:cubicBezTo>
                  <a:pt x="152" y="461"/>
                  <a:pt x="153" y="460"/>
                  <a:pt x="154" y="461"/>
                </a:cubicBezTo>
                <a:cubicBezTo>
                  <a:pt x="154" y="461"/>
                  <a:pt x="155" y="461"/>
                  <a:pt x="155" y="460"/>
                </a:cubicBezTo>
                <a:cubicBezTo>
                  <a:pt x="155" y="460"/>
                  <a:pt x="156" y="460"/>
                  <a:pt x="155" y="459"/>
                </a:cubicBezTo>
                <a:cubicBezTo>
                  <a:pt x="154" y="459"/>
                  <a:pt x="154" y="459"/>
                  <a:pt x="154" y="458"/>
                </a:cubicBezTo>
                <a:cubicBezTo>
                  <a:pt x="152" y="459"/>
                  <a:pt x="150" y="459"/>
                  <a:pt x="148" y="460"/>
                </a:cubicBezTo>
                <a:cubicBezTo>
                  <a:pt x="148" y="460"/>
                  <a:pt x="147" y="459"/>
                  <a:pt x="147" y="459"/>
                </a:cubicBezTo>
                <a:cubicBezTo>
                  <a:pt x="148" y="457"/>
                  <a:pt x="148" y="456"/>
                  <a:pt x="149" y="454"/>
                </a:cubicBezTo>
                <a:cubicBezTo>
                  <a:pt x="149" y="454"/>
                  <a:pt x="149" y="454"/>
                  <a:pt x="149" y="453"/>
                </a:cubicBezTo>
                <a:cubicBezTo>
                  <a:pt x="148" y="451"/>
                  <a:pt x="149" y="451"/>
                  <a:pt x="151" y="451"/>
                </a:cubicBezTo>
                <a:cubicBezTo>
                  <a:pt x="151" y="450"/>
                  <a:pt x="149" y="451"/>
                  <a:pt x="149" y="450"/>
                </a:cubicBezTo>
                <a:cubicBezTo>
                  <a:pt x="149" y="448"/>
                  <a:pt x="151" y="448"/>
                  <a:pt x="153" y="448"/>
                </a:cubicBezTo>
                <a:cubicBezTo>
                  <a:pt x="153" y="448"/>
                  <a:pt x="153" y="448"/>
                  <a:pt x="153" y="448"/>
                </a:cubicBezTo>
                <a:cubicBezTo>
                  <a:pt x="152" y="447"/>
                  <a:pt x="151" y="446"/>
                  <a:pt x="151" y="445"/>
                </a:cubicBezTo>
                <a:cubicBezTo>
                  <a:pt x="151" y="445"/>
                  <a:pt x="151" y="444"/>
                  <a:pt x="152" y="444"/>
                </a:cubicBezTo>
                <a:cubicBezTo>
                  <a:pt x="151" y="444"/>
                  <a:pt x="150" y="444"/>
                  <a:pt x="150" y="444"/>
                </a:cubicBezTo>
                <a:cubicBezTo>
                  <a:pt x="148" y="444"/>
                  <a:pt x="147" y="445"/>
                  <a:pt x="146" y="444"/>
                </a:cubicBezTo>
                <a:cubicBezTo>
                  <a:pt x="145" y="444"/>
                  <a:pt x="144" y="444"/>
                  <a:pt x="144" y="443"/>
                </a:cubicBezTo>
                <a:cubicBezTo>
                  <a:pt x="144" y="443"/>
                  <a:pt x="144" y="443"/>
                  <a:pt x="144" y="443"/>
                </a:cubicBezTo>
                <a:cubicBezTo>
                  <a:pt x="141" y="445"/>
                  <a:pt x="138" y="443"/>
                  <a:pt x="137" y="440"/>
                </a:cubicBezTo>
                <a:cubicBezTo>
                  <a:pt x="136" y="439"/>
                  <a:pt x="135" y="438"/>
                  <a:pt x="133" y="437"/>
                </a:cubicBezTo>
                <a:cubicBezTo>
                  <a:pt x="133" y="437"/>
                  <a:pt x="133" y="437"/>
                  <a:pt x="132" y="437"/>
                </a:cubicBezTo>
                <a:cubicBezTo>
                  <a:pt x="131" y="437"/>
                  <a:pt x="130" y="437"/>
                  <a:pt x="129" y="437"/>
                </a:cubicBezTo>
                <a:cubicBezTo>
                  <a:pt x="127" y="436"/>
                  <a:pt x="127" y="435"/>
                  <a:pt x="126" y="434"/>
                </a:cubicBezTo>
                <a:cubicBezTo>
                  <a:pt x="126" y="433"/>
                  <a:pt x="126" y="433"/>
                  <a:pt x="126" y="433"/>
                </a:cubicBezTo>
                <a:cubicBezTo>
                  <a:pt x="123" y="430"/>
                  <a:pt x="123" y="429"/>
                  <a:pt x="126" y="428"/>
                </a:cubicBezTo>
                <a:cubicBezTo>
                  <a:pt x="127" y="427"/>
                  <a:pt x="127" y="427"/>
                  <a:pt x="128" y="427"/>
                </a:cubicBezTo>
                <a:cubicBezTo>
                  <a:pt x="129" y="429"/>
                  <a:pt x="132" y="428"/>
                  <a:pt x="134" y="429"/>
                </a:cubicBezTo>
                <a:cubicBezTo>
                  <a:pt x="135" y="429"/>
                  <a:pt x="135" y="429"/>
                  <a:pt x="136" y="429"/>
                </a:cubicBezTo>
                <a:cubicBezTo>
                  <a:pt x="137" y="429"/>
                  <a:pt x="138" y="431"/>
                  <a:pt x="139" y="432"/>
                </a:cubicBezTo>
                <a:cubicBezTo>
                  <a:pt x="140" y="432"/>
                  <a:pt x="140" y="432"/>
                  <a:pt x="141" y="433"/>
                </a:cubicBezTo>
                <a:cubicBezTo>
                  <a:pt x="143" y="435"/>
                  <a:pt x="146" y="436"/>
                  <a:pt x="148" y="437"/>
                </a:cubicBezTo>
                <a:cubicBezTo>
                  <a:pt x="149" y="437"/>
                  <a:pt x="149" y="437"/>
                  <a:pt x="149" y="437"/>
                </a:cubicBezTo>
                <a:cubicBezTo>
                  <a:pt x="151" y="437"/>
                  <a:pt x="149" y="435"/>
                  <a:pt x="150" y="434"/>
                </a:cubicBezTo>
                <a:cubicBezTo>
                  <a:pt x="149" y="436"/>
                  <a:pt x="148" y="436"/>
                  <a:pt x="147" y="434"/>
                </a:cubicBezTo>
                <a:cubicBezTo>
                  <a:pt x="147" y="434"/>
                  <a:pt x="146" y="434"/>
                  <a:pt x="146" y="433"/>
                </a:cubicBezTo>
                <a:cubicBezTo>
                  <a:pt x="146" y="433"/>
                  <a:pt x="146" y="433"/>
                  <a:pt x="146" y="433"/>
                </a:cubicBezTo>
                <a:cubicBezTo>
                  <a:pt x="147" y="433"/>
                  <a:pt x="147" y="433"/>
                  <a:pt x="147" y="434"/>
                </a:cubicBezTo>
                <a:cubicBezTo>
                  <a:pt x="148" y="433"/>
                  <a:pt x="149" y="434"/>
                  <a:pt x="148" y="433"/>
                </a:cubicBezTo>
                <a:cubicBezTo>
                  <a:pt x="147" y="431"/>
                  <a:pt x="149" y="432"/>
                  <a:pt x="149" y="431"/>
                </a:cubicBezTo>
                <a:cubicBezTo>
                  <a:pt x="149" y="431"/>
                  <a:pt x="149" y="430"/>
                  <a:pt x="149" y="430"/>
                </a:cubicBezTo>
                <a:cubicBezTo>
                  <a:pt x="148" y="430"/>
                  <a:pt x="147" y="431"/>
                  <a:pt x="147" y="429"/>
                </a:cubicBezTo>
                <a:cubicBezTo>
                  <a:pt x="148" y="429"/>
                  <a:pt x="149" y="429"/>
                  <a:pt x="150" y="430"/>
                </a:cubicBezTo>
                <a:cubicBezTo>
                  <a:pt x="149" y="428"/>
                  <a:pt x="149" y="427"/>
                  <a:pt x="148" y="426"/>
                </a:cubicBezTo>
                <a:cubicBezTo>
                  <a:pt x="146" y="427"/>
                  <a:pt x="145" y="426"/>
                  <a:pt x="143" y="425"/>
                </a:cubicBezTo>
                <a:cubicBezTo>
                  <a:pt x="143" y="425"/>
                  <a:pt x="142" y="424"/>
                  <a:pt x="141" y="423"/>
                </a:cubicBezTo>
                <a:cubicBezTo>
                  <a:pt x="143" y="422"/>
                  <a:pt x="144" y="424"/>
                  <a:pt x="146" y="424"/>
                </a:cubicBezTo>
                <a:cubicBezTo>
                  <a:pt x="145" y="423"/>
                  <a:pt x="145" y="422"/>
                  <a:pt x="145" y="422"/>
                </a:cubicBezTo>
                <a:cubicBezTo>
                  <a:pt x="144" y="422"/>
                  <a:pt x="143" y="422"/>
                  <a:pt x="143" y="421"/>
                </a:cubicBezTo>
                <a:cubicBezTo>
                  <a:pt x="142" y="421"/>
                  <a:pt x="142" y="421"/>
                  <a:pt x="142" y="421"/>
                </a:cubicBezTo>
                <a:cubicBezTo>
                  <a:pt x="141" y="422"/>
                  <a:pt x="140" y="422"/>
                  <a:pt x="140" y="422"/>
                </a:cubicBezTo>
                <a:cubicBezTo>
                  <a:pt x="139" y="421"/>
                  <a:pt x="140" y="420"/>
                  <a:pt x="140" y="420"/>
                </a:cubicBezTo>
                <a:cubicBezTo>
                  <a:pt x="140" y="420"/>
                  <a:pt x="140" y="420"/>
                  <a:pt x="140" y="420"/>
                </a:cubicBezTo>
                <a:cubicBezTo>
                  <a:pt x="139" y="420"/>
                  <a:pt x="138" y="420"/>
                  <a:pt x="138" y="421"/>
                </a:cubicBezTo>
                <a:cubicBezTo>
                  <a:pt x="137" y="421"/>
                  <a:pt x="137" y="420"/>
                  <a:pt x="137" y="420"/>
                </a:cubicBezTo>
                <a:cubicBezTo>
                  <a:pt x="136" y="420"/>
                  <a:pt x="136" y="420"/>
                  <a:pt x="135" y="420"/>
                </a:cubicBezTo>
                <a:cubicBezTo>
                  <a:pt x="134" y="420"/>
                  <a:pt x="133" y="420"/>
                  <a:pt x="133" y="418"/>
                </a:cubicBezTo>
                <a:cubicBezTo>
                  <a:pt x="133" y="417"/>
                  <a:pt x="134" y="416"/>
                  <a:pt x="135" y="416"/>
                </a:cubicBezTo>
                <a:cubicBezTo>
                  <a:pt x="135" y="416"/>
                  <a:pt x="135" y="416"/>
                  <a:pt x="135" y="416"/>
                </a:cubicBezTo>
                <a:cubicBezTo>
                  <a:pt x="134" y="415"/>
                  <a:pt x="134" y="415"/>
                  <a:pt x="135" y="414"/>
                </a:cubicBezTo>
                <a:cubicBezTo>
                  <a:pt x="136" y="413"/>
                  <a:pt x="137" y="413"/>
                  <a:pt x="138" y="412"/>
                </a:cubicBezTo>
                <a:cubicBezTo>
                  <a:pt x="138" y="412"/>
                  <a:pt x="139" y="412"/>
                  <a:pt x="139" y="412"/>
                </a:cubicBezTo>
                <a:cubicBezTo>
                  <a:pt x="141" y="412"/>
                  <a:pt x="143" y="411"/>
                  <a:pt x="143" y="409"/>
                </a:cubicBezTo>
                <a:cubicBezTo>
                  <a:pt x="143" y="408"/>
                  <a:pt x="143" y="408"/>
                  <a:pt x="142" y="408"/>
                </a:cubicBezTo>
                <a:cubicBezTo>
                  <a:pt x="142" y="410"/>
                  <a:pt x="141" y="410"/>
                  <a:pt x="140" y="411"/>
                </a:cubicBezTo>
                <a:cubicBezTo>
                  <a:pt x="139" y="411"/>
                  <a:pt x="138" y="411"/>
                  <a:pt x="137" y="410"/>
                </a:cubicBezTo>
                <a:cubicBezTo>
                  <a:pt x="136" y="409"/>
                  <a:pt x="136" y="409"/>
                  <a:pt x="136" y="409"/>
                </a:cubicBezTo>
                <a:cubicBezTo>
                  <a:pt x="135" y="409"/>
                  <a:pt x="135" y="409"/>
                  <a:pt x="134" y="409"/>
                </a:cubicBezTo>
                <a:cubicBezTo>
                  <a:pt x="135" y="409"/>
                  <a:pt x="135" y="409"/>
                  <a:pt x="135" y="410"/>
                </a:cubicBezTo>
                <a:cubicBezTo>
                  <a:pt x="135" y="410"/>
                  <a:pt x="135" y="411"/>
                  <a:pt x="135" y="411"/>
                </a:cubicBezTo>
                <a:cubicBezTo>
                  <a:pt x="134" y="412"/>
                  <a:pt x="134" y="412"/>
                  <a:pt x="132" y="412"/>
                </a:cubicBezTo>
                <a:cubicBezTo>
                  <a:pt x="132" y="412"/>
                  <a:pt x="132" y="411"/>
                  <a:pt x="132" y="411"/>
                </a:cubicBezTo>
                <a:cubicBezTo>
                  <a:pt x="131" y="408"/>
                  <a:pt x="133" y="410"/>
                  <a:pt x="133" y="410"/>
                </a:cubicBezTo>
                <a:cubicBezTo>
                  <a:pt x="133" y="410"/>
                  <a:pt x="133" y="410"/>
                  <a:pt x="133" y="410"/>
                </a:cubicBezTo>
                <a:cubicBezTo>
                  <a:pt x="133" y="409"/>
                  <a:pt x="133" y="409"/>
                  <a:pt x="133" y="409"/>
                </a:cubicBezTo>
                <a:cubicBezTo>
                  <a:pt x="132" y="408"/>
                  <a:pt x="133" y="407"/>
                  <a:pt x="134" y="407"/>
                </a:cubicBezTo>
                <a:cubicBezTo>
                  <a:pt x="135" y="406"/>
                  <a:pt x="135" y="406"/>
                  <a:pt x="135" y="404"/>
                </a:cubicBezTo>
                <a:cubicBezTo>
                  <a:pt x="133" y="404"/>
                  <a:pt x="134" y="407"/>
                  <a:pt x="132" y="407"/>
                </a:cubicBezTo>
                <a:cubicBezTo>
                  <a:pt x="132" y="407"/>
                  <a:pt x="132" y="406"/>
                  <a:pt x="131" y="406"/>
                </a:cubicBezTo>
                <a:cubicBezTo>
                  <a:pt x="131" y="407"/>
                  <a:pt x="131" y="407"/>
                  <a:pt x="130" y="407"/>
                </a:cubicBezTo>
                <a:cubicBezTo>
                  <a:pt x="130" y="408"/>
                  <a:pt x="129" y="408"/>
                  <a:pt x="129" y="409"/>
                </a:cubicBezTo>
                <a:cubicBezTo>
                  <a:pt x="130" y="411"/>
                  <a:pt x="128" y="410"/>
                  <a:pt x="127" y="410"/>
                </a:cubicBezTo>
                <a:cubicBezTo>
                  <a:pt x="129" y="413"/>
                  <a:pt x="129" y="413"/>
                  <a:pt x="126" y="415"/>
                </a:cubicBezTo>
                <a:cubicBezTo>
                  <a:pt x="126" y="415"/>
                  <a:pt x="126" y="415"/>
                  <a:pt x="126" y="415"/>
                </a:cubicBezTo>
                <a:cubicBezTo>
                  <a:pt x="126" y="415"/>
                  <a:pt x="126" y="415"/>
                  <a:pt x="125" y="415"/>
                </a:cubicBezTo>
                <a:cubicBezTo>
                  <a:pt x="125" y="415"/>
                  <a:pt x="126" y="415"/>
                  <a:pt x="126" y="415"/>
                </a:cubicBezTo>
                <a:cubicBezTo>
                  <a:pt x="124" y="416"/>
                  <a:pt x="123" y="417"/>
                  <a:pt x="121" y="415"/>
                </a:cubicBezTo>
                <a:cubicBezTo>
                  <a:pt x="121" y="415"/>
                  <a:pt x="121" y="414"/>
                  <a:pt x="120" y="415"/>
                </a:cubicBezTo>
                <a:cubicBezTo>
                  <a:pt x="119" y="416"/>
                  <a:pt x="118" y="415"/>
                  <a:pt x="117" y="414"/>
                </a:cubicBezTo>
                <a:cubicBezTo>
                  <a:pt x="117" y="413"/>
                  <a:pt x="117" y="411"/>
                  <a:pt x="115" y="409"/>
                </a:cubicBezTo>
                <a:cubicBezTo>
                  <a:pt x="115" y="409"/>
                  <a:pt x="115" y="408"/>
                  <a:pt x="116" y="408"/>
                </a:cubicBezTo>
                <a:cubicBezTo>
                  <a:pt x="117" y="408"/>
                  <a:pt x="117" y="407"/>
                  <a:pt x="118" y="407"/>
                </a:cubicBezTo>
                <a:cubicBezTo>
                  <a:pt x="118" y="406"/>
                  <a:pt x="118" y="406"/>
                  <a:pt x="119" y="405"/>
                </a:cubicBezTo>
                <a:cubicBezTo>
                  <a:pt x="120" y="404"/>
                  <a:pt x="121" y="405"/>
                  <a:pt x="122" y="404"/>
                </a:cubicBezTo>
                <a:cubicBezTo>
                  <a:pt x="122" y="404"/>
                  <a:pt x="122" y="404"/>
                  <a:pt x="122" y="404"/>
                </a:cubicBezTo>
                <a:cubicBezTo>
                  <a:pt x="122" y="404"/>
                  <a:pt x="122" y="403"/>
                  <a:pt x="122" y="403"/>
                </a:cubicBezTo>
                <a:cubicBezTo>
                  <a:pt x="121" y="404"/>
                  <a:pt x="120" y="405"/>
                  <a:pt x="119" y="404"/>
                </a:cubicBezTo>
                <a:cubicBezTo>
                  <a:pt x="118" y="404"/>
                  <a:pt x="117" y="403"/>
                  <a:pt x="117" y="402"/>
                </a:cubicBezTo>
                <a:cubicBezTo>
                  <a:pt x="117" y="401"/>
                  <a:pt x="118" y="400"/>
                  <a:pt x="119" y="400"/>
                </a:cubicBezTo>
                <a:cubicBezTo>
                  <a:pt x="120" y="399"/>
                  <a:pt x="121" y="398"/>
                  <a:pt x="121" y="397"/>
                </a:cubicBezTo>
                <a:cubicBezTo>
                  <a:pt x="121" y="395"/>
                  <a:pt x="120" y="396"/>
                  <a:pt x="120" y="397"/>
                </a:cubicBezTo>
                <a:cubicBezTo>
                  <a:pt x="120" y="397"/>
                  <a:pt x="119" y="398"/>
                  <a:pt x="119" y="398"/>
                </a:cubicBezTo>
                <a:cubicBezTo>
                  <a:pt x="118" y="398"/>
                  <a:pt x="118" y="399"/>
                  <a:pt x="117" y="399"/>
                </a:cubicBezTo>
                <a:cubicBezTo>
                  <a:pt x="116" y="399"/>
                  <a:pt x="116" y="398"/>
                  <a:pt x="117" y="398"/>
                </a:cubicBezTo>
                <a:cubicBezTo>
                  <a:pt x="117" y="397"/>
                  <a:pt x="117" y="396"/>
                  <a:pt x="118" y="396"/>
                </a:cubicBezTo>
                <a:cubicBezTo>
                  <a:pt x="119" y="396"/>
                  <a:pt x="119" y="396"/>
                  <a:pt x="119" y="395"/>
                </a:cubicBezTo>
                <a:cubicBezTo>
                  <a:pt x="119" y="395"/>
                  <a:pt x="119" y="395"/>
                  <a:pt x="119" y="395"/>
                </a:cubicBezTo>
                <a:cubicBezTo>
                  <a:pt x="119" y="395"/>
                  <a:pt x="119" y="394"/>
                  <a:pt x="119" y="394"/>
                </a:cubicBezTo>
                <a:cubicBezTo>
                  <a:pt x="119" y="394"/>
                  <a:pt x="119" y="394"/>
                  <a:pt x="118" y="394"/>
                </a:cubicBezTo>
                <a:cubicBezTo>
                  <a:pt x="117" y="394"/>
                  <a:pt x="116" y="393"/>
                  <a:pt x="116" y="393"/>
                </a:cubicBezTo>
                <a:cubicBezTo>
                  <a:pt x="117" y="392"/>
                  <a:pt x="118" y="391"/>
                  <a:pt x="119" y="390"/>
                </a:cubicBezTo>
                <a:cubicBezTo>
                  <a:pt x="119" y="390"/>
                  <a:pt x="119" y="392"/>
                  <a:pt x="120" y="391"/>
                </a:cubicBezTo>
                <a:cubicBezTo>
                  <a:pt x="120" y="391"/>
                  <a:pt x="120" y="391"/>
                  <a:pt x="120" y="391"/>
                </a:cubicBezTo>
                <a:cubicBezTo>
                  <a:pt x="121" y="391"/>
                  <a:pt x="121" y="391"/>
                  <a:pt x="121" y="391"/>
                </a:cubicBezTo>
                <a:cubicBezTo>
                  <a:pt x="121" y="390"/>
                  <a:pt x="121" y="389"/>
                  <a:pt x="122" y="389"/>
                </a:cubicBezTo>
                <a:cubicBezTo>
                  <a:pt x="122" y="389"/>
                  <a:pt x="122" y="389"/>
                  <a:pt x="122" y="389"/>
                </a:cubicBezTo>
                <a:cubicBezTo>
                  <a:pt x="122" y="389"/>
                  <a:pt x="122" y="389"/>
                  <a:pt x="122" y="388"/>
                </a:cubicBezTo>
                <a:cubicBezTo>
                  <a:pt x="121" y="388"/>
                  <a:pt x="121" y="388"/>
                  <a:pt x="121" y="388"/>
                </a:cubicBezTo>
                <a:cubicBezTo>
                  <a:pt x="120" y="389"/>
                  <a:pt x="120" y="389"/>
                  <a:pt x="120" y="387"/>
                </a:cubicBezTo>
                <a:cubicBezTo>
                  <a:pt x="120" y="386"/>
                  <a:pt x="119" y="387"/>
                  <a:pt x="119" y="388"/>
                </a:cubicBezTo>
                <a:cubicBezTo>
                  <a:pt x="118" y="389"/>
                  <a:pt x="118" y="389"/>
                  <a:pt x="117" y="389"/>
                </a:cubicBezTo>
                <a:cubicBezTo>
                  <a:pt x="115" y="389"/>
                  <a:pt x="115" y="389"/>
                  <a:pt x="116" y="387"/>
                </a:cubicBezTo>
                <a:cubicBezTo>
                  <a:pt x="116" y="387"/>
                  <a:pt x="115" y="386"/>
                  <a:pt x="114" y="387"/>
                </a:cubicBezTo>
                <a:cubicBezTo>
                  <a:pt x="114" y="388"/>
                  <a:pt x="113" y="388"/>
                  <a:pt x="113" y="388"/>
                </a:cubicBezTo>
                <a:cubicBezTo>
                  <a:pt x="112" y="387"/>
                  <a:pt x="113" y="387"/>
                  <a:pt x="113" y="386"/>
                </a:cubicBezTo>
                <a:cubicBezTo>
                  <a:pt x="114" y="386"/>
                  <a:pt x="114" y="385"/>
                  <a:pt x="115" y="384"/>
                </a:cubicBezTo>
                <a:cubicBezTo>
                  <a:pt x="116" y="386"/>
                  <a:pt x="117" y="387"/>
                  <a:pt x="118" y="385"/>
                </a:cubicBezTo>
                <a:cubicBezTo>
                  <a:pt x="119" y="383"/>
                  <a:pt x="119" y="383"/>
                  <a:pt x="121" y="385"/>
                </a:cubicBezTo>
                <a:cubicBezTo>
                  <a:pt x="122" y="385"/>
                  <a:pt x="122" y="385"/>
                  <a:pt x="123" y="384"/>
                </a:cubicBezTo>
                <a:cubicBezTo>
                  <a:pt x="123" y="383"/>
                  <a:pt x="123" y="382"/>
                  <a:pt x="123" y="381"/>
                </a:cubicBezTo>
                <a:cubicBezTo>
                  <a:pt x="122" y="380"/>
                  <a:pt x="121" y="380"/>
                  <a:pt x="120" y="380"/>
                </a:cubicBezTo>
                <a:cubicBezTo>
                  <a:pt x="120" y="381"/>
                  <a:pt x="120" y="383"/>
                  <a:pt x="118" y="381"/>
                </a:cubicBezTo>
                <a:cubicBezTo>
                  <a:pt x="117" y="382"/>
                  <a:pt x="117" y="381"/>
                  <a:pt x="116" y="381"/>
                </a:cubicBezTo>
                <a:cubicBezTo>
                  <a:pt x="116" y="380"/>
                  <a:pt x="116" y="380"/>
                  <a:pt x="116" y="380"/>
                </a:cubicBezTo>
                <a:cubicBezTo>
                  <a:pt x="117" y="379"/>
                  <a:pt x="117" y="379"/>
                  <a:pt x="118" y="380"/>
                </a:cubicBezTo>
                <a:cubicBezTo>
                  <a:pt x="119" y="379"/>
                  <a:pt x="117" y="379"/>
                  <a:pt x="117" y="379"/>
                </a:cubicBezTo>
                <a:cubicBezTo>
                  <a:pt x="117" y="379"/>
                  <a:pt x="116" y="379"/>
                  <a:pt x="116" y="378"/>
                </a:cubicBezTo>
                <a:cubicBezTo>
                  <a:pt x="116" y="377"/>
                  <a:pt x="117" y="378"/>
                  <a:pt x="118" y="377"/>
                </a:cubicBezTo>
                <a:cubicBezTo>
                  <a:pt x="118" y="376"/>
                  <a:pt x="119" y="376"/>
                  <a:pt x="120" y="376"/>
                </a:cubicBezTo>
                <a:cubicBezTo>
                  <a:pt x="120" y="376"/>
                  <a:pt x="120" y="375"/>
                  <a:pt x="119" y="375"/>
                </a:cubicBezTo>
                <a:cubicBezTo>
                  <a:pt x="117" y="374"/>
                  <a:pt x="118" y="373"/>
                  <a:pt x="119" y="372"/>
                </a:cubicBezTo>
                <a:cubicBezTo>
                  <a:pt x="120" y="369"/>
                  <a:pt x="118" y="370"/>
                  <a:pt x="117" y="370"/>
                </a:cubicBezTo>
                <a:cubicBezTo>
                  <a:pt x="117" y="370"/>
                  <a:pt x="117" y="371"/>
                  <a:pt x="117" y="371"/>
                </a:cubicBezTo>
                <a:cubicBezTo>
                  <a:pt x="117" y="371"/>
                  <a:pt x="117" y="372"/>
                  <a:pt x="117" y="372"/>
                </a:cubicBezTo>
                <a:cubicBezTo>
                  <a:pt x="117" y="372"/>
                  <a:pt x="118" y="371"/>
                  <a:pt x="118" y="372"/>
                </a:cubicBezTo>
                <a:cubicBezTo>
                  <a:pt x="118" y="373"/>
                  <a:pt x="117" y="373"/>
                  <a:pt x="117" y="373"/>
                </a:cubicBezTo>
                <a:cubicBezTo>
                  <a:pt x="116" y="374"/>
                  <a:pt x="115" y="374"/>
                  <a:pt x="115" y="373"/>
                </a:cubicBezTo>
                <a:cubicBezTo>
                  <a:pt x="115" y="373"/>
                  <a:pt x="115" y="373"/>
                  <a:pt x="114" y="373"/>
                </a:cubicBezTo>
                <a:cubicBezTo>
                  <a:pt x="114" y="373"/>
                  <a:pt x="113" y="373"/>
                  <a:pt x="113" y="372"/>
                </a:cubicBezTo>
                <a:cubicBezTo>
                  <a:pt x="113" y="371"/>
                  <a:pt x="114" y="371"/>
                  <a:pt x="114" y="371"/>
                </a:cubicBezTo>
                <a:cubicBezTo>
                  <a:pt x="115" y="372"/>
                  <a:pt x="115" y="371"/>
                  <a:pt x="116" y="371"/>
                </a:cubicBezTo>
                <a:cubicBezTo>
                  <a:pt x="116" y="370"/>
                  <a:pt x="115" y="369"/>
                  <a:pt x="115" y="368"/>
                </a:cubicBezTo>
                <a:cubicBezTo>
                  <a:pt x="116" y="368"/>
                  <a:pt x="116" y="369"/>
                  <a:pt x="117" y="369"/>
                </a:cubicBezTo>
                <a:cubicBezTo>
                  <a:pt x="118" y="368"/>
                  <a:pt x="116" y="367"/>
                  <a:pt x="116" y="366"/>
                </a:cubicBezTo>
                <a:cubicBezTo>
                  <a:pt x="115" y="365"/>
                  <a:pt x="114" y="365"/>
                  <a:pt x="114" y="364"/>
                </a:cubicBezTo>
                <a:cubicBezTo>
                  <a:pt x="114" y="363"/>
                  <a:pt x="115" y="362"/>
                  <a:pt x="115" y="361"/>
                </a:cubicBezTo>
                <a:cubicBezTo>
                  <a:pt x="117" y="361"/>
                  <a:pt x="117" y="360"/>
                  <a:pt x="116" y="359"/>
                </a:cubicBezTo>
                <a:cubicBezTo>
                  <a:pt x="114" y="358"/>
                  <a:pt x="113" y="356"/>
                  <a:pt x="112" y="355"/>
                </a:cubicBezTo>
                <a:cubicBezTo>
                  <a:pt x="112" y="354"/>
                  <a:pt x="112" y="353"/>
                  <a:pt x="113" y="352"/>
                </a:cubicBezTo>
                <a:cubicBezTo>
                  <a:pt x="113" y="352"/>
                  <a:pt x="114" y="351"/>
                  <a:pt x="112" y="350"/>
                </a:cubicBezTo>
                <a:cubicBezTo>
                  <a:pt x="111" y="353"/>
                  <a:pt x="109" y="354"/>
                  <a:pt x="106" y="354"/>
                </a:cubicBezTo>
                <a:cubicBezTo>
                  <a:pt x="107" y="353"/>
                  <a:pt x="108" y="352"/>
                  <a:pt x="109" y="352"/>
                </a:cubicBezTo>
                <a:cubicBezTo>
                  <a:pt x="111" y="351"/>
                  <a:pt x="112" y="350"/>
                  <a:pt x="110" y="348"/>
                </a:cubicBezTo>
                <a:cubicBezTo>
                  <a:pt x="111" y="348"/>
                  <a:pt x="112" y="348"/>
                  <a:pt x="112" y="348"/>
                </a:cubicBezTo>
                <a:cubicBezTo>
                  <a:pt x="113" y="348"/>
                  <a:pt x="113" y="347"/>
                  <a:pt x="112" y="346"/>
                </a:cubicBezTo>
                <a:cubicBezTo>
                  <a:pt x="112" y="346"/>
                  <a:pt x="112" y="346"/>
                  <a:pt x="112" y="346"/>
                </a:cubicBezTo>
                <a:cubicBezTo>
                  <a:pt x="111" y="347"/>
                  <a:pt x="110" y="347"/>
                  <a:pt x="110" y="346"/>
                </a:cubicBezTo>
                <a:cubicBezTo>
                  <a:pt x="109" y="345"/>
                  <a:pt x="111" y="346"/>
                  <a:pt x="111" y="345"/>
                </a:cubicBezTo>
                <a:cubicBezTo>
                  <a:pt x="110" y="345"/>
                  <a:pt x="109" y="345"/>
                  <a:pt x="108" y="344"/>
                </a:cubicBezTo>
                <a:cubicBezTo>
                  <a:pt x="107" y="345"/>
                  <a:pt x="106" y="345"/>
                  <a:pt x="104" y="344"/>
                </a:cubicBezTo>
                <a:cubicBezTo>
                  <a:pt x="106" y="344"/>
                  <a:pt x="108" y="343"/>
                  <a:pt x="109" y="343"/>
                </a:cubicBezTo>
                <a:cubicBezTo>
                  <a:pt x="110" y="343"/>
                  <a:pt x="111" y="344"/>
                  <a:pt x="112" y="344"/>
                </a:cubicBezTo>
                <a:cubicBezTo>
                  <a:pt x="113" y="344"/>
                  <a:pt x="113" y="344"/>
                  <a:pt x="113" y="344"/>
                </a:cubicBezTo>
                <a:cubicBezTo>
                  <a:pt x="112" y="343"/>
                  <a:pt x="110" y="343"/>
                  <a:pt x="111" y="341"/>
                </a:cubicBezTo>
                <a:cubicBezTo>
                  <a:pt x="110" y="341"/>
                  <a:pt x="109" y="340"/>
                  <a:pt x="108" y="339"/>
                </a:cubicBezTo>
                <a:cubicBezTo>
                  <a:pt x="107" y="339"/>
                  <a:pt x="106" y="338"/>
                  <a:pt x="107" y="337"/>
                </a:cubicBezTo>
                <a:cubicBezTo>
                  <a:pt x="108" y="337"/>
                  <a:pt x="108" y="336"/>
                  <a:pt x="108" y="335"/>
                </a:cubicBezTo>
                <a:cubicBezTo>
                  <a:pt x="107" y="334"/>
                  <a:pt x="106" y="334"/>
                  <a:pt x="106" y="334"/>
                </a:cubicBezTo>
                <a:cubicBezTo>
                  <a:pt x="105" y="333"/>
                  <a:pt x="103" y="332"/>
                  <a:pt x="102" y="331"/>
                </a:cubicBezTo>
                <a:cubicBezTo>
                  <a:pt x="101" y="330"/>
                  <a:pt x="100" y="330"/>
                  <a:pt x="100" y="329"/>
                </a:cubicBezTo>
                <a:cubicBezTo>
                  <a:pt x="101" y="328"/>
                  <a:pt x="102" y="327"/>
                  <a:pt x="99" y="326"/>
                </a:cubicBezTo>
                <a:cubicBezTo>
                  <a:pt x="98" y="326"/>
                  <a:pt x="98" y="323"/>
                  <a:pt x="98" y="322"/>
                </a:cubicBezTo>
                <a:cubicBezTo>
                  <a:pt x="98" y="322"/>
                  <a:pt x="97" y="322"/>
                  <a:pt x="97" y="322"/>
                </a:cubicBezTo>
                <a:cubicBezTo>
                  <a:pt x="96" y="322"/>
                  <a:pt x="97" y="321"/>
                  <a:pt x="97" y="321"/>
                </a:cubicBezTo>
                <a:cubicBezTo>
                  <a:pt x="98" y="320"/>
                  <a:pt x="98" y="320"/>
                  <a:pt x="99" y="320"/>
                </a:cubicBezTo>
                <a:cubicBezTo>
                  <a:pt x="99" y="320"/>
                  <a:pt x="99" y="320"/>
                  <a:pt x="99" y="320"/>
                </a:cubicBezTo>
                <a:cubicBezTo>
                  <a:pt x="99" y="319"/>
                  <a:pt x="99" y="318"/>
                  <a:pt x="100" y="318"/>
                </a:cubicBezTo>
                <a:cubicBezTo>
                  <a:pt x="99" y="317"/>
                  <a:pt x="97" y="317"/>
                  <a:pt x="98" y="315"/>
                </a:cubicBezTo>
                <a:cubicBezTo>
                  <a:pt x="97" y="315"/>
                  <a:pt x="98" y="310"/>
                  <a:pt x="95" y="313"/>
                </a:cubicBezTo>
                <a:cubicBezTo>
                  <a:pt x="94" y="313"/>
                  <a:pt x="92" y="311"/>
                  <a:pt x="93" y="310"/>
                </a:cubicBezTo>
                <a:cubicBezTo>
                  <a:pt x="93" y="309"/>
                  <a:pt x="93" y="309"/>
                  <a:pt x="93" y="308"/>
                </a:cubicBezTo>
                <a:cubicBezTo>
                  <a:pt x="92" y="308"/>
                  <a:pt x="92" y="308"/>
                  <a:pt x="91" y="308"/>
                </a:cubicBezTo>
                <a:cubicBezTo>
                  <a:pt x="90" y="310"/>
                  <a:pt x="90" y="309"/>
                  <a:pt x="89" y="308"/>
                </a:cubicBezTo>
                <a:cubicBezTo>
                  <a:pt x="86" y="304"/>
                  <a:pt x="82" y="301"/>
                  <a:pt x="77" y="300"/>
                </a:cubicBezTo>
                <a:cubicBezTo>
                  <a:pt x="75" y="299"/>
                  <a:pt x="73" y="299"/>
                  <a:pt x="73" y="297"/>
                </a:cubicBezTo>
                <a:cubicBezTo>
                  <a:pt x="73" y="297"/>
                  <a:pt x="72" y="297"/>
                  <a:pt x="72" y="297"/>
                </a:cubicBezTo>
                <a:cubicBezTo>
                  <a:pt x="71" y="298"/>
                  <a:pt x="69" y="297"/>
                  <a:pt x="68" y="298"/>
                </a:cubicBezTo>
                <a:cubicBezTo>
                  <a:pt x="69" y="295"/>
                  <a:pt x="66" y="296"/>
                  <a:pt x="65" y="295"/>
                </a:cubicBezTo>
                <a:cubicBezTo>
                  <a:pt x="63" y="297"/>
                  <a:pt x="63" y="300"/>
                  <a:pt x="60" y="302"/>
                </a:cubicBezTo>
                <a:cubicBezTo>
                  <a:pt x="60" y="300"/>
                  <a:pt x="58" y="298"/>
                  <a:pt x="59" y="296"/>
                </a:cubicBezTo>
                <a:cubicBezTo>
                  <a:pt x="59" y="296"/>
                  <a:pt x="59" y="295"/>
                  <a:pt x="59" y="295"/>
                </a:cubicBezTo>
                <a:cubicBezTo>
                  <a:pt x="58" y="295"/>
                  <a:pt x="58" y="296"/>
                  <a:pt x="58" y="296"/>
                </a:cubicBezTo>
                <a:cubicBezTo>
                  <a:pt x="59" y="298"/>
                  <a:pt x="55" y="298"/>
                  <a:pt x="56" y="300"/>
                </a:cubicBezTo>
                <a:cubicBezTo>
                  <a:pt x="55" y="300"/>
                  <a:pt x="54" y="300"/>
                  <a:pt x="53" y="300"/>
                </a:cubicBezTo>
                <a:cubicBezTo>
                  <a:pt x="52" y="301"/>
                  <a:pt x="51" y="301"/>
                  <a:pt x="52" y="302"/>
                </a:cubicBezTo>
                <a:cubicBezTo>
                  <a:pt x="52" y="303"/>
                  <a:pt x="52" y="305"/>
                  <a:pt x="50" y="304"/>
                </a:cubicBezTo>
                <a:cubicBezTo>
                  <a:pt x="49" y="304"/>
                  <a:pt x="48" y="303"/>
                  <a:pt x="48" y="301"/>
                </a:cubicBezTo>
                <a:cubicBezTo>
                  <a:pt x="48" y="301"/>
                  <a:pt x="49" y="300"/>
                  <a:pt x="49" y="300"/>
                </a:cubicBezTo>
                <a:cubicBezTo>
                  <a:pt x="49" y="299"/>
                  <a:pt x="51" y="298"/>
                  <a:pt x="49" y="297"/>
                </a:cubicBezTo>
                <a:cubicBezTo>
                  <a:pt x="47" y="297"/>
                  <a:pt x="46" y="297"/>
                  <a:pt x="45" y="299"/>
                </a:cubicBezTo>
                <a:cubicBezTo>
                  <a:pt x="45" y="299"/>
                  <a:pt x="45" y="300"/>
                  <a:pt x="45" y="301"/>
                </a:cubicBezTo>
                <a:cubicBezTo>
                  <a:pt x="45" y="301"/>
                  <a:pt x="45" y="302"/>
                  <a:pt x="44" y="302"/>
                </a:cubicBezTo>
                <a:cubicBezTo>
                  <a:pt x="43" y="302"/>
                  <a:pt x="43" y="301"/>
                  <a:pt x="43" y="301"/>
                </a:cubicBezTo>
                <a:cubicBezTo>
                  <a:pt x="42" y="300"/>
                  <a:pt x="43" y="299"/>
                  <a:pt x="42" y="299"/>
                </a:cubicBezTo>
                <a:cubicBezTo>
                  <a:pt x="41" y="298"/>
                  <a:pt x="41" y="297"/>
                  <a:pt x="40" y="298"/>
                </a:cubicBezTo>
                <a:cubicBezTo>
                  <a:pt x="39" y="299"/>
                  <a:pt x="38" y="300"/>
                  <a:pt x="39" y="301"/>
                </a:cubicBezTo>
                <a:cubicBezTo>
                  <a:pt x="41" y="302"/>
                  <a:pt x="40" y="304"/>
                  <a:pt x="43" y="304"/>
                </a:cubicBezTo>
                <a:cubicBezTo>
                  <a:pt x="37" y="305"/>
                  <a:pt x="31" y="303"/>
                  <a:pt x="27" y="298"/>
                </a:cubicBezTo>
                <a:cubicBezTo>
                  <a:pt x="26" y="297"/>
                  <a:pt x="25" y="296"/>
                  <a:pt x="24" y="296"/>
                </a:cubicBezTo>
                <a:cubicBezTo>
                  <a:pt x="22" y="294"/>
                  <a:pt x="22" y="293"/>
                  <a:pt x="25" y="292"/>
                </a:cubicBezTo>
                <a:cubicBezTo>
                  <a:pt x="25" y="292"/>
                  <a:pt x="26" y="292"/>
                  <a:pt x="26" y="292"/>
                </a:cubicBezTo>
                <a:cubicBezTo>
                  <a:pt x="27" y="289"/>
                  <a:pt x="29" y="288"/>
                  <a:pt x="32" y="288"/>
                </a:cubicBezTo>
                <a:cubicBezTo>
                  <a:pt x="33" y="288"/>
                  <a:pt x="34" y="288"/>
                  <a:pt x="33" y="286"/>
                </a:cubicBezTo>
                <a:cubicBezTo>
                  <a:pt x="33" y="286"/>
                  <a:pt x="34" y="286"/>
                  <a:pt x="34" y="285"/>
                </a:cubicBezTo>
                <a:cubicBezTo>
                  <a:pt x="33" y="285"/>
                  <a:pt x="33" y="285"/>
                  <a:pt x="32" y="285"/>
                </a:cubicBezTo>
                <a:cubicBezTo>
                  <a:pt x="29" y="286"/>
                  <a:pt x="26" y="286"/>
                  <a:pt x="23" y="284"/>
                </a:cubicBezTo>
                <a:cubicBezTo>
                  <a:pt x="23" y="284"/>
                  <a:pt x="23" y="284"/>
                  <a:pt x="23" y="284"/>
                </a:cubicBezTo>
                <a:cubicBezTo>
                  <a:pt x="20" y="283"/>
                  <a:pt x="20" y="282"/>
                  <a:pt x="21" y="280"/>
                </a:cubicBezTo>
                <a:cubicBezTo>
                  <a:pt x="21" y="279"/>
                  <a:pt x="21" y="279"/>
                  <a:pt x="21" y="278"/>
                </a:cubicBezTo>
                <a:cubicBezTo>
                  <a:pt x="19" y="279"/>
                  <a:pt x="19" y="282"/>
                  <a:pt x="17" y="282"/>
                </a:cubicBezTo>
                <a:cubicBezTo>
                  <a:pt x="16" y="282"/>
                  <a:pt x="16" y="282"/>
                  <a:pt x="16" y="281"/>
                </a:cubicBezTo>
                <a:cubicBezTo>
                  <a:pt x="15" y="281"/>
                  <a:pt x="15" y="281"/>
                  <a:pt x="15" y="280"/>
                </a:cubicBezTo>
                <a:cubicBezTo>
                  <a:pt x="14" y="280"/>
                  <a:pt x="13" y="280"/>
                  <a:pt x="15" y="279"/>
                </a:cubicBezTo>
                <a:cubicBezTo>
                  <a:pt x="16" y="278"/>
                  <a:pt x="14" y="278"/>
                  <a:pt x="14" y="278"/>
                </a:cubicBezTo>
                <a:cubicBezTo>
                  <a:pt x="14" y="277"/>
                  <a:pt x="14" y="277"/>
                  <a:pt x="13" y="277"/>
                </a:cubicBezTo>
                <a:cubicBezTo>
                  <a:pt x="13" y="277"/>
                  <a:pt x="13" y="277"/>
                  <a:pt x="13" y="277"/>
                </a:cubicBezTo>
                <a:cubicBezTo>
                  <a:pt x="12" y="276"/>
                  <a:pt x="13" y="274"/>
                  <a:pt x="12" y="273"/>
                </a:cubicBezTo>
                <a:cubicBezTo>
                  <a:pt x="12" y="272"/>
                  <a:pt x="13" y="271"/>
                  <a:pt x="14" y="272"/>
                </a:cubicBezTo>
                <a:cubicBezTo>
                  <a:pt x="14" y="272"/>
                  <a:pt x="15" y="272"/>
                  <a:pt x="15" y="272"/>
                </a:cubicBezTo>
                <a:cubicBezTo>
                  <a:pt x="14" y="270"/>
                  <a:pt x="15" y="270"/>
                  <a:pt x="16" y="270"/>
                </a:cubicBezTo>
                <a:cubicBezTo>
                  <a:pt x="16" y="270"/>
                  <a:pt x="17" y="270"/>
                  <a:pt x="17" y="269"/>
                </a:cubicBezTo>
                <a:cubicBezTo>
                  <a:pt x="21" y="268"/>
                  <a:pt x="24" y="270"/>
                  <a:pt x="28" y="271"/>
                </a:cubicBezTo>
                <a:cubicBezTo>
                  <a:pt x="29" y="271"/>
                  <a:pt x="31" y="271"/>
                  <a:pt x="32" y="271"/>
                </a:cubicBezTo>
                <a:cubicBezTo>
                  <a:pt x="32" y="271"/>
                  <a:pt x="32" y="271"/>
                  <a:pt x="33" y="271"/>
                </a:cubicBezTo>
                <a:cubicBezTo>
                  <a:pt x="33" y="271"/>
                  <a:pt x="33" y="271"/>
                  <a:pt x="33" y="271"/>
                </a:cubicBezTo>
                <a:cubicBezTo>
                  <a:pt x="33" y="270"/>
                  <a:pt x="32" y="270"/>
                  <a:pt x="31" y="270"/>
                </a:cubicBezTo>
                <a:cubicBezTo>
                  <a:pt x="30" y="270"/>
                  <a:pt x="28" y="269"/>
                  <a:pt x="27" y="268"/>
                </a:cubicBezTo>
                <a:cubicBezTo>
                  <a:pt x="26" y="268"/>
                  <a:pt x="27" y="268"/>
                  <a:pt x="27" y="268"/>
                </a:cubicBezTo>
                <a:cubicBezTo>
                  <a:pt x="28" y="267"/>
                  <a:pt x="29" y="265"/>
                  <a:pt x="31" y="265"/>
                </a:cubicBezTo>
                <a:cubicBezTo>
                  <a:pt x="32" y="264"/>
                  <a:pt x="34" y="265"/>
                  <a:pt x="36" y="265"/>
                </a:cubicBezTo>
                <a:cubicBezTo>
                  <a:pt x="38" y="263"/>
                  <a:pt x="40" y="265"/>
                  <a:pt x="42" y="266"/>
                </a:cubicBezTo>
                <a:cubicBezTo>
                  <a:pt x="43" y="266"/>
                  <a:pt x="43" y="268"/>
                  <a:pt x="45" y="268"/>
                </a:cubicBezTo>
                <a:cubicBezTo>
                  <a:pt x="45" y="267"/>
                  <a:pt x="45" y="267"/>
                  <a:pt x="44" y="266"/>
                </a:cubicBezTo>
                <a:cubicBezTo>
                  <a:pt x="43" y="266"/>
                  <a:pt x="43" y="265"/>
                  <a:pt x="43" y="264"/>
                </a:cubicBezTo>
                <a:cubicBezTo>
                  <a:pt x="43" y="263"/>
                  <a:pt x="45" y="263"/>
                  <a:pt x="45" y="263"/>
                </a:cubicBezTo>
                <a:cubicBezTo>
                  <a:pt x="46" y="263"/>
                  <a:pt x="46" y="263"/>
                  <a:pt x="47" y="262"/>
                </a:cubicBezTo>
                <a:cubicBezTo>
                  <a:pt x="47" y="260"/>
                  <a:pt x="44" y="255"/>
                  <a:pt x="41" y="255"/>
                </a:cubicBezTo>
                <a:cubicBezTo>
                  <a:pt x="40" y="255"/>
                  <a:pt x="39" y="255"/>
                  <a:pt x="40" y="257"/>
                </a:cubicBezTo>
                <a:cubicBezTo>
                  <a:pt x="39" y="258"/>
                  <a:pt x="38" y="260"/>
                  <a:pt x="36" y="260"/>
                </a:cubicBezTo>
                <a:cubicBezTo>
                  <a:pt x="34" y="261"/>
                  <a:pt x="33" y="261"/>
                  <a:pt x="31" y="260"/>
                </a:cubicBezTo>
                <a:cubicBezTo>
                  <a:pt x="31" y="259"/>
                  <a:pt x="30" y="258"/>
                  <a:pt x="30" y="257"/>
                </a:cubicBezTo>
                <a:cubicBezTo>
                  <a:pt x="30" y="256"/>
                  <a:pt x="29" y="256"/>
                  <a:pt x="28" y="256"/>
                </a:cubicBezTo>
                <a:cubicBezTo>
                  <a:pt x="29" y="257"/>
                  <a:pt x="30" y="258"/>
                  <a:pt x="30" y="260"/>
                </a:cubicBezTo>
                <a:cubicBezTo>
                  <a:pt x="28" y="262"/>
                  <a:pt x="26" y="263"/>
                  <a:pt x="23" y="261"/>
                </a:cubicBezTo>
                <a:cubicBezTo>
                  <a:pt x="22" y="260"/>
                  <a:pt x="21" y="260"/>
                  <a:pt x="20" y="260"/>
                </a:cubicBezTo>
                <a:cubicBezTo>
                  <a:pt x="20" y="260"/>
                  <a:pt x="19" y="260"/>
                  <a:pt x="19" y="259"/>
                </a:cubicBezTo>
                <a:cubicBezTo>
                  <a:pt x="19" y="258"/>
                  <a:pt x="19" y="258"/>
                  <a:pt x="20" y="258"/>
                </a:cubicBezTo>
                <a:cubicBezTo>
                  <a:pt x="21" y="257"/>
                  <a:pt x="21" y="257"/>
                  <a:pt x="22" y="257"/>
                </a:cubicBezTo>
                <a:cubicBezTo>
                  <a:pt x="22" y="256"/>
                  <a:pt x="23" y="256"/>
                  <a:pt x="24" y="255"/>
                </a:cubicBezTo>
                <a:cubicBezTo>
                  <a:pt x="24" y="255"/>
                  <a:pt x="24" y="254"/>
                  <a:pt x="24" y="254"/>
                </a:cubicBezTo>
                <a:cubicBezTo>
                  <a:pt x="22" y="254"/>
                  <a:pt x="21" y="255"/>
                  <a:pt x="19" y="255"/>
                </a:cubicBezTo>
                <a:cubicBezTo>
                  <a:pt x="17" y="256"/>
                  <a:pt x="16" y="255"/>
                  <a:pt x="17" y="254"/>
                </a:cubicBezTo>
                <a:cubicBezTo>
                  <a:pt x="18" y="252"/>
                  <a:pt x="19" y="251"/>
                  <a:pt x="21" y="250"/>
                </a:cubicBezTo>
                <a:cubicBezTo>
                  <a:pt x="21" y="250"/>
                  <a:pt x="21" y="249"/>
                  <a:pt x="20" y="249"/>
                </a:cubicBezTo>
                <a:cubicBezTo>
                  <a:pt x="18" y="249"/>
                  <a:pt x="17" y="251"/>
                  <a:pt x="16" y="252"/>
                </a:cubicBezTo>
                <a:cubicBezTo>
                  <a:pt x="15" y="252"/>
                  <a:pt x="14" y="252"/>
                  <a:pt x="14" y="253"/>
                </a:cubicBezTo>
                <a:cubicBezTo>
                  <a:pt x="13" y="253"/>
                  <a:pt x="12" y="253"/>
                  <a:pt x="11" y="252"/>
                </a:cubicBezTo>
                <a:cubicBezTo>
                  <a:pt x="10" y="251"/>
                  <a:pt x="11" y="251"/>
                  <a:pt x="12" y="250"/>
                </a:cubicBezTo>
                <a:cubicBezTo>
                  <a:pt x="12" y="250"/>
                  <a:pt x="12" y="249"/>
                  <a:pt x="12" y="249"/>
                </a:cubicBezTo>
                <a:cubicBezTo>
                  <a:pt x="12" y="249"/>
                  <a:pt x="12" y="249"/>
                  <a:pt x="11" y="249"/>
                </a:cubicBezTo>
                <a:cubicBezTo>
                  <a:pt x="10" y="250"/>
                  <a:pt x="9" y="249"/>
                  <a:pt x="9" y="248"/>
                </a:cubicBezTo>
                <a:cubicBezTo>
                  <a:pt x="6" y="248"/>
                  <a:pt x="5" y="247"/>
                  <a:pt x="5" y="244"/>
                </a:cubicBezTo>
                <a:cubicBezTo>
                  <a:pt x="5" y="242"/>
                  <a:pt x="3" y="244"/>
                  <a:pt x="2" y="242"/>
                </a:cubicBezTo>
                <a:cubicBezTo>
                  <a:pt x="1" y="242"/>
                  <a:pt x="0" y="241"/>
                  <a:pt x="0" y="240"/>
                </a:cubicBezTo>
                <a:cubicBezTo>
                  <a:pt x="0" y="237"/>
                  <a:pt x="0" y="235"/>
                  <a:pt x="1" y="233"/>
                </a:cubicBezTo>
                <a:cubicBezTo>
                  <a:pt x="1" y="231"/>
                  <a:pt x="2" y="230"/>
                  <a:pt x="2" y="228"/>
                </a:cubicBezTo>
                <a:cubicBezTo>
                  <a:pt x="4" y="227"/>
                  <a:pt x="6" y="227"/>
                  <a:pt x="7" y="227"/>
                </a:cubicBezTo>
                <a:cubicBezTo>
                  <a:pt x="8" y="226"/>
                  <a:pt x="9" y="226"/>
                  <a:pt x="10" y="225"/>
                </a:cubicBezTo>
                <a:cubicBezTo>
                  <a:pt x="11" y="224"/>
                  <a:pt x="12" y="224"/>
                  <a:pt x="13" y="224"/>
                </a:cubicBezTo>
                <a:cubicBezTo>
                  <a:pt x="14" y="224"/>
                  <a:pt x="15" y="224"/>
                  <a:pt x="15" y="224"/>
                </a:cubicBezTo>
                <a:cubicBezTo>
                  <a:pt x="16" y="221"/>
                  <a:pt x="19" y="221"/>
                  <a:pt x="21" y="219"/>
                </a:cubicBezTo>
                <a:cubicBezTo>
                  <a:pt x="21" y="219"/>
                  <a:pt x="22" y="218"/>
                  <a:pt x="22" y="218"/>
                </a:cubicBezTo>
                <a:cubicBezTo>
                  <a:pt x="24" y="219"/>
                  <a:pt x="26" y="217"/>
                  <a:pt x="27" y="216"/>
                </a:cubicBezTo>
                <a:cubicBezTo>
                  <a:pt x="28" y="216"/>
                  <a:pt x="28" y="215"/>
                  <a:pt x="27" y="215"/>
                </a:cubicBezTo>
                <a:cubicBezTo>
                  <a:pt x="26" y="214"/>
                  <a:pt x="26" y="214"/>
                  <a:pt x="27" y="213"/>
                </a:cubicBezTo>
                <a:cubicBezTo>
                  <a:pt x="29" y="211"/>
                  <a:pt x="31" y="209"/>
                  <a:pt x="34" y="209"/>
                </a:cubicBezTo>
                <a:cubicBezTo>
                  <a:pt x="35" y="209"/>
                  <a:pt x="36" y="208"/>
                  <a:pt x="37" y="208"/>
                </a:cubicBezTo>
                <a:cubicBezTo>
                  <a:pt x="39" y="206"/>
                  <a:pt x="42" y="205"/>
                  <a:pt x="44" y="207"/>
                </a:cubicBezTo>
                <a:cubicBezTo>
                  <a:pt x="45" y="207"/>
                  <a:pt x="45" y="208"/>
                  <a:pt x="46" y="208"/>
                </a:cubicBezTo>
                <a:cubicBezTo>
                  <a:pt x="47" y="207"/>
                  <a:pt x="48" y="206"/>
                  <a:pt x="48" y="205"/>
                </a:cubicBezTo>
                <a:cubicBezTo>
                  <a:pt x="51" y="201"/>
                  <a:pt x="53" y="197"/>
                  <a:pt x="55" y="193"/>
                </a:cubicBezTo>
                <a:cubicBezTo>
                  <a:pt x="55" y="192"/>
                  <a:pt x="55" y="190"/>
                  <a:pt x="55" y="189"/>
                </a:cubicBezTo>
                <a:cubicBezTo>
                  <a:pt x="54" y="187"/>
                  <a:pt x="55" y="185"/>
                  <a:pt x="54" y="184"/>
                </a:cubicBezTo>
                <a:cubicBezTo>
                  <a:pt x="53" y="181"/>
                  <a:pt x="54" y="178"/>
                  <a:pt x="54" y="176"/>
                </a:cubicBezTo>
                <a:cubicBezTo>
                  <a:pt x="54" y="175"/>
                  <a:pt x="54" y="175"/>
                  <a:pt x="54" y="175"/>
                </a:cubicBezTo>
                <a:cubicBezTo>
                  <a:pt x="54" y="174"/>
                  <a:pt x="56" y="175"/>
                  <a:pt x="57" y="174"/>
                </a:cubicBezTo>
                <a:cubicBezTo>
                  <a:pt x="58" y="173"/>
                  <a:pt x="60" y="173"/>
                  <a:pt x="60" y="171"/>
                </a:cubicBezTo>
                <a:cubicBezTo>
                  <a:pt x="61" y="170"/>
                  <a:pt x="61" y="170"/>
                  <a:pt x="62" y="170"/>
                </a:cubicBezTo>
                <a:cubicBezTo>
                  <a:pt x="61" y="169"/>
                  <a:pt x="60" y="169"/>
                  <a:pt x="60" y="167"/>
                </a:cubicBezTo>
                <a:cubicBezTo>
                  <a:pt x="60" y="167"/>
                  <a:pt x="60" y="167"/>
                  <a:pt x="60" y="167"/>
                </a:cubicBezTo>
                <a:cubicBezTo>
                  <a:pt x="60" y="167"/>
                  <a:pt x="60" y="167"/>
                  <a:pt x="60" y="167"/>
                </a:cubicBezTo>
                <a:cubicBezTo>
                  <a:pt x="60" y="167"/>
                  <a:pt x="60" y="167"/>
                  <a:pt x="59" y="167"/>
                </a:cubicBezTo>
                <a:cubicBezTo>
                  <a:pt x="60" y="169"/>
                  <a:pt x="59" y="171"/>
                  <a:pt x="58" y="172"/>
                </a:cubicBezTo>
                <a:cubicBezTo>
                  <a:pt x="57" y="173"/>
                  <a:pt x="55" y="173"/>
                  <a:pt x="53" y="172"/>
                </a:cubicBezTo>
                <a:cubicBezTo>
                  <a:pt x="52" y="171"/>
                  <a:pt x="52" y="172"/>
                  <a:pt x="51" y="173"/>
                </a:cubicBezTo>
                <a:cubicBezTo>
                  <a:pt x="50" y="174"/>
                  <a:pt x="48" y="175"/>
                  <a:pt x="47" y="174"/>
                </a:cubicBezTo>
                <a:cubicBezTo>
                  <a:pt x="46" y="173"/>
                  <a:pt x="46" y="171"/>
                  <a:pt x="45" y="171"/>
                </a:cubicBezTo>
                <a:cubicBezTo>
                  <a:pt x="44" y="171"/>
                  <a:pt x="43" y="172"/>
                  <a:pt x="42" y="172"/>
                </a:cubicBezTo>
                <a:cubicBezTo>
                  <a:pt x="40" y="172"/>
                  <a:pt x="39" y="171"/>
                  <a:pt x="40" y="170"/>
                </a:cubicBezTo>
                <a:cubicBezTo>
                  <a:pt x="40" y="169"/>
                  <a:pt x="39" y="169"/>
                  <a:pt x="39" y="168"/>
                </a:cubicBezTo>
                <a:cubicBezTo>
                  <a:pt x="36" y="166"/>
                  <a:pt x="37" y="162"/>
                  <a:pt x="39" y="159"/>
                </a:cubicBezTo>
                <a:cubicBezTo>
                  <a:pt x="41" y="158"/>
                  <a:pt x="43" y="156"/>
                  <a:pt x="42" y="153"/>
                </a:cubicBezTo>
                <a:cubicBezTo>
                  <a:pt x="44" y="152"/>
                  <a:pt x="46" y="150"/>
                  <a:pt x="48" y="148"/>
                </a:cubicBezTo>
                <a:cubicBezTo>
                  <a:pt x="48" y="148"/>
                  <a:pt x="49" y="148"/>
                  <a:pt x="50" y="149"/>
                </a:cubicBezTo>
                <a:cubicBezTo>
                  <a:pt x="48" y="146"/>
                  <a:pt x="48" y="146"/>
                  <a:pt x="51" y="145"/>
                </a:cubicBezTo>
                <a:cubicBezTo>
                  <a:pt x="52" y="145"/>
                  <a:pt x="52" y="144"/>
                  <a:pt x="52" y="144"/>
                </a:cubicBezTo>
                <a:cubicBezTo>
                  <a:pt x="53" y="142"/>
                  <a:pt x="53" y="141"/>
                  <a:pt x="53" y="139"/>
                </a:cubicBezTo>
                <a:cubicBezTo>
                  <a:pt x="53" y="138"/>
                  <a:pt x="55" y="138"/>
                  <a:pt x="54" y="137"/>
                </a:cubicBezTo>
                <a:cubicBezTo>
                  <a:pt x="54" y="135"/>
                  <a:pt x="55" y="134"/>
                  <a:pt x="56" y="134"/>
                </a:cubicBezTo>
                <a:cubicBezTo>
                  <a:pt x="57" y="134"/>
                  <a:pt x="57" y="134"/>
                  <a:pt x="57" y="134"/>
                </a:cubicBezTo>
                <a:cubicBezTo>
                  <a:pt x="58" y="133"/>
                  <a:pt x="59" y="132"/>
                  <a:pt x="59" y="131"/>
                </a:cubicBezTo>
                <a:cubicBezTo>
                  <a:pt x="59" y="130"/>
                  <a:pt x="60" y="129"/>
                  <a:pt x="61" y="129"/>
                </a:cubicBezTo>
                <a:cubicBezTo>
                  <a:pt x="61" y="129"/>
                  <a:pt x="61" y="130"/>
                  <a:pt x="61" y="131"/>
                </a:cubicBezTo>
                <a:cubicBezTo>
                  <a:pt x="62" y="133"/>
                  <a:pt x="62" y="136"/>
                  <a:pt x="63" y="138"/>
                </a:cubicBezTo>
                <a:cubicBezTo>
                  <a:pt x="64" y="138"/>
                  <a:pt x="64" y="139"/>
                  <a:pt x="64" y="139"/>
                </a:cubicBezTo>
                <a:cubicBezTo>
                  <a:pt x="65" y="139"/>
                  <a:pt x="65" y="139"/>
                  <a:pt x="65" y="139"/>
                </a:cubicBezTo>
                <a:cubicBezTo>
                  <a:pt x="64" y="138"/>
                  <a:pt x="64" y="137"/>
                  <a:pt x="64" y="136"/>
                </a:cubicBezTo>
                <a:cubicBezTo>
                  <a:pt x="63" y="135"/>
                  <a:pt x="63" y="133"/>
                  <a:pt x="62" y="131"/>
                </a:cubicBezTo>
                <a:cubicBezTo>
                  <a:pt x="62" y="131"/>
                  <a:pt x="62" y="131"/>
                  <a:pt x="62" y="131"/>
                </a:cubicBezTo>
                <a:cubicBezTo>
                  <a:pt x="62" y="131"/>
                  <a:pt x="62" y="131"/>
                  <a:pt x="62" y="131"/>
                </a:cubicBezTo>
                <a:cubicBezTo>
                  <a:pt x="61" y="128"/>
                  <a:pt x="62" y="127"/>
                  <a:pt x="64" y="125"/>
                </a:cubicBezTo>
                <a:cubicBezTo>
                  <a:pt x="65" y="124"/>
                  <a:pt x="66" y="126"/>
                  <a:pt x="66" y="127"/>
                </a:cubicBezTo>
                <a:cubicBezTo>
                  <a:pt x="67" y="127"/>
                  <a:pt x="67" y="127"/>
                  <a:pt x="67" y="127"/>
                </a:cubicBezTo>
                <a:cubicBezTo>
                  <a:pt x="67" y="127"/>
                  <a:pt x="68" y="127"/>
                  <a:pt x="68" y="127"/>
                </a:cubicBezTo>
                <a:cubicBezTo>
                  <a:pt x="70" y="127"/>
                  <a:pt x="71" y="128"/>
                  <a:pt x="71" y="130"/>
                </a:cubicBezTo>
                <a:cubicBezTo>
                  <a:pt x="71" y="130"/>
                  <a:pt x="71" y="130"/>
                  <a:pt x="71" y="130"/>
                </a:cubicBezTo>
                <a:cubicBezTo>
                  <a:pt x="72" y="130"/>
                  <a:pt x="72" y="130"/>
                  <a:pt x="73" y="130"/>
                </a:cubicBezTo>
                <a:cubicBezTo>
                  <a:pt x="74" y="133"/>
                  <a:pt x="76" y="136"/>
                  <a:pt x="76" y="139"/>
                </a:cubicBezTo>
                <a:cubicBezTo>
                  <a:pt x="78" y="139"/>
                  <a:pt x="79" y="138"/>
                  <a:pt x="81" y="138"/>
                </a:cubicBezTo>
                <a:cubicBezTo>
                  <a:pt x="83" y="138"/>
                  <a:pt x="83" y="136"/>
                  <a:pt x="82" y="135"/>
                </a:cubicBezTo>
                <a:cubicBezTo>
                  <a:pt x="82" y="134"/>
                  <a:pt x="82" y="134"/>
                  <a:pt x="81" y="133"/>
                </a:cubicBezTo>
                <a:cubicBezTo>
                  <a:pt x="80" y="131"/>
                  <a:pt x="79" y="130"/>
                  <a:pt x="78" y="128"/>
                </a:cubicBezTo>
                <a:cubicBezTo>
                  <a:pt x="78" y="127"/>
                  <a:pt x="77" y="126"/>
                  <a:pt x="77" y="125"/>
                </a:cubicBezTo>
                <a:cubicBezTo>
                  <a:pt x="76" y="123"/>
                  <a:pt x="76" y="122"/>
                  <a:pt x="76" y="120"/>
                </a:cubicBezTo>
                <a:cubicBezTo>
                  <a:pt x="74" y="119"/>
                  <a:pt x="75" y="118"/>
                  <a:pt x="76" y="117"/>
                </a:cubicBezTo>
                <a:cubicBezTo>
                  <a:pt x="77" y="115"/>
                  <a:pt x="78" y="114"/>
                  <a:pt x="79" y="111"/>
                </a:cubicBezTo>
                <a:cubicBezTo>
                  <a:pt x="76" y="111"/>
                  <a:pt x="77" y="109"/>
                  <a:pt x="76" y="107"/>
                </a:cubicBezTo>
                <a:cubicBezTo>
                  <a:pt x="75" y="105"/>
                  <a:pt x="73" y="102"/>
                  <a:pt x="75" y="99"/>
                </a:cubicBezTo>
                <a:cubicBezTo>
                  <a:pt x="76" y="97"/>
                  <a:pt x="77" y="96"/>
                  <a:pt x="79" y="95"/>
                </a:cubicBezTo>
                <a:cubicBezTo>
                  <a:pt x="81" y="93"/>
                  <a:pt x="83" y="93"/>
                  <a:pt x="85" y="94"/>
                </a:cubicBezTo>
                <a:cubicBezTo>
                  <a:pt x="86" y="94"/>
                  <a:pt x="87" y="95"/>
                  <a:pt x="88" y="95"/>
                </a:cubicBezTo>
                <a:cubicBezTo>
                  <a:pt x="90" y="96"/>
                  <a:pt x="91" y="99"/>
                  <a:pt x="91" y="100"/>
                </a:cubicBezTo>
                <a:cubicBezTo>
                  <a:pt x="91" y="104"/>
                  <a:pt x="93" y="106"/>
                  <a:pt x="96" y="108"/>
                </a:cubicBezTo>
                <a:cubicBezTo>
                  <a:pt x="96" y="108"/>
                  <a:pt x="97" y="108"/>
                  <a:pt x="97" y="108"/>
                </a:cubicBezTo>
                <a:cubicBezTo>
                  <a:pt x="99" y="109"/>
                  <a:pt x="99" y="112"/>
                  <a:pt x="101" y="113"/>
                </a:cubicBezTo>
                <a:cubicBezTo>
                  <a:pt x="101" y="115"/>
                  <a:pt x="101" y="117"/>
                  <a:pt x="103" y="117"/>
                </a:cubicBezTo>
                <a:cubicBezTo>
                  <a:pt x="104" y="117"/>
                  <a:pt x="104" y="119"/>
                  <a:pt x="106" y="119"/>
                </a:cubicBezTo>
                <a:cubicBezTo>
                  <a:pt x="106" y="119"/>
                  <a:pt x="105" y="118"/>
                  <a:pt x="105" y="118"/>
                </a:cubicBezTo>
                <a:cubicBezTo>
                  <a:pt x="103" y="116"/>
                  <a:pt x="101" y="115"/>
                  <a:pt x="101" y="111"/>
                </a:cubicBezTo>
                <a:cubicBezTo>
                  <a:pt x="100" y="111"/>
                  <a:pt x="100" y="109"/>
                  <a:pt x="99" y="108"/>
                </a:cubicBezTo>
                <a:cubicBezTo>
                  <a:pt x="98" y="107"/>
                  <a:pt x="98" y="105"/>
                  <a:pt x="96" y="105"/>
                </a:cubicBezTo>
                <a:cubicBezTo>
                  <a:pt x="95" y="105"/>
                  <a:pt x="95" y="105"/>
                  <a:pt x="95" y="104"/>
                </a:cubicBezTo>
                <a:cubicBezTo>
                  <a:pt x="94" y="101"/>
                  <a:pt x="93" y="99"/>
                  <a:pt x="92" y="96"/>
                </a:cubicBezTo>
                <a:cubicBezTo>
                  <a:pt x="92" y="94"/>
                  <a:pt x="90" y="93"/>
                  <a:pt x="88" y="92"/>
                </a:cubicBezTo>
                <a:cubicBezTo>
                  <a:pt x="87" y="91"/>
                  <a:pt x="86" y="91"/>
                  <a:pt x="86" y="89"/>
                </a:cubicBezTo>
                <a:cubicBezTo>
                  <a:pt x="86" y="88"/>
                  <a:pt x="87" y="87"/>
                  <a:pt x="88" y="86"/>
                </a:cubicBezTo>
                <a:cubicBezTo>
                  <a:pt x="91" y="84"/>
                  <a:pt x="93" y="83"/>
                  <a:pt x="96" y="82"/>
                </a:cubicBezTo>
                <a:cubicBezTo>
                  <a:pt x="97" y="81"/>
                  <a:pt x="98" y="81"/>
                  <a:pt x="99" y="81"/>
                </a:cubicBezTo>
                <a:cubicBezTo>
                  <a:pt x="101" y="80"/>
                  <a:pt x="103" y="80"/>
                  <a:pt x="105" y="79"/>
                </a:cubicBezTo>
                <a:cubicBezTo>
                  <a:pt x="105" y="78"/>
                  <a:pt x="107" y="79"/>
                  <a:pt x="106" y="80"/>
                </a:cubicBezTo>
                <a:cubicBezTo>
                  <a:pt x="106" y="81"/>
                  <a:pt x="106" y="82"/>
                  <a:pt x="107" y="82"/>
                </a:cubicBezTo>
                <a:cubicBezTo>
                  <a:pt x="107" y="80"/>
                  <a:pt x="108" y="79"/>
                  <a:pt x="108" y="78"/>
                </a:cubicBezTo>
                <a:cubicBezTo>
                  <a:pt x="108" y="77"/>
                  <a:pt x="109" y="77"/>
                  <a:pt x="109" y="77"/>
                </a:cubicBezTo>
                <a:cubicBezTo>
                  <a:pt x="110" y="77"/>
                  <a:pt x="112" y="78"/>
                  <a:pt x="113" y="78"/>
                </a:cubicBezTo>
                <a:cubicBezTo>
                  <a:pt x="114" y="78"/>
                  <a:pt x="113" y="80"/>
                  <a:pt x="113" y="81"/>
                </a:cubicBezTo>
                <a:cubicBezTo>
                  <a:pt x="114" y="81"/>
                  <a:pt x="114" y="81"/>
                  <a:pt x="115" y="81"/>
                </a:cubicBezTo>
                <a:cubicBezTo>
                  <a:pt x="115" y="81"/>
                  <a:pt x="115" y="80"/>
                  <a:pt x="115" y="80"/>
                </a:cubicBezTo>
                <a:cubicBezTo>
                  <a:pt x="114" y="80"/>
                  <a:pt x="114" y="80"/>
                  <a:pt x="114" y="79"/>
                </a:cubicBezTo>
                <a:cubicBezTo>
                  <a:pt x="115" y="78"/>
                  <a:pt x="114" y="77"/>
                  <a:pt x="113" y="76"/>
                </a:cubicBezTo>
                <a:cubicBezTo>
                  <a:pt x="118" y="71"/>
                  <a:pt x="120" y="71"/>
                  <a:pt x="122" y="77"/>
                </a:cubicBezTo>
                <a:cubicBezTo>
                  <a:pt x="122" y="77"/>
                  <a:pt x="123" y="78"/>
                  <a:pt x="123" y="79"/>
                </a:cubicBezTo>
                <a:cubicBezTo>
                  <a:pt x="124" y="82"/>
                  <a:pt x="125" y="85"/>
                  <a:pt x="124" y="89"/>
                </a:cubicBezTo>
                <a:cubicBezTo>
                  <a:pt x="124" y="91"/>
                  <a:pt x="124" y="94"/>
                  <a:pt x="124" y="96"/>
                </a:cubicBezTo>
                <a:cubicBezTo>
                  <a:pt x="124" y="97"/>
                  <a:pt x="125" y="98"/>
                  <a:pt x="124" y="99"/>
                </a:cubicBezTo>
                <a:cubicBezTo>
                  <a:pt x="123" y="101"/>
                  <a:pt x="123" y="103"/>
                  <a:pt x="122" y="105"/>
                </a:cubicBezTo>
                <a:cubicBezTo>
                  <a:pt x="122" y="105"/>
                  <a:pt x="123" y="106"/>
                  <a:pt x="123" y="106"/>
                </a:cubicBezTo>
                <a:cubicBezTo>
                  <a:pt x="123" y="106"/>
                  <a:pt x="124" y="107"/>
                  <a:pt x="124" y="106"/>
                </a:cubicBezTo>
                <a:cubicBezTo>
                  <a:pt x="125" y="104"/>
                  <a:pt x="126" y="103"/>
                  <a:pt x="127" y="101"/>
                </a:cubicBezTo>
                <a:cubicBezTo>
                  <a:pt x="129" y="98"/>
                  <a:pt x="129" y="95"/>
                  <a:pt x="129" y="92"/>
                </a:cubicBezTo>
                <a:cubicBezTo>
                  <a:pt x="129" y="91"/>
                  <a:pt x="129" y="90"/>
                  <a:pt x="129" y="90"/>
                </a:cubicBezTo>
                <a:cubicBezTo>
                  <a:pt x="130" y="89"/>
                  <a:pt x="130" y="90"/>
                  <a:pt x="131" y="91"/>
                </a:cubicBezTo>
                <a:cubicBezTo>
                  <a:pt x="132" y="92"/>
                  <a:pt x="134" y="93"/>
                  <a:pt x="135" y="95"/>
                </a:cubicBezTo>
                <a:cubicBezTo>
                  <a:pt x="135" y="95"/>
                  <a:pt x="136" y="95"/>
                  <a:pt x="136" y="96"/>
                </a:cubicBezTo>
                <a:cubicBezTo>
                  <a:pt x="139" y="96"/>
                  <a:pt x="140" y="99"/>
                  <a:pt x="141" y="100"/>
                </a:cubicBezTo>
                <a:cubicBezTo>
                  <a:pt x="143" y="103"/>
                  <a:pt x="144" y="105"/>
                  <a:pt x="146" y="107"/>
                </a:cubicBezTo>
                <a:cubicBezTo>
                  <a:pt x="146" y="108"/>
                  <a:pt x="146" y="109"/>
                  <a:pt x="146" y="110"/>
                </a:cubicBezTo>
                <a:cubicBezTo>
                  <a:pt x="146" y="111"/>
                  <a:pt x="147" y="111"/>
                  <a:pt x="148" y="112"/>
                </a:cubicBezTo>
                <a:cubicBezTo>
                  <a:pt x="148" y="112"/>
                  <a:pt x="149" y="112"/>
                  <a:pt x="149" y="112"/>
                </a:cubicBezTo>
                <a:cubicBezTo>
                  <a:pt x="149" y="112"/>
                  <a:pt x="150" y="111"/>
                  <a:pt x="149" y="110"/>
                </a:cubicBezTo>
                <a:cubicBezTo>
                  <a:pt x="147" y="109"/>
                  <a:pt x="148" y="107"/>
                  <a:pt x="148" y="105"/>
                </a:cubicBezTo>
                <a:cubicBezTo>
                  <a:pt x="145" y="104"/>
                  <a:pt x="143" y="103"/>
                  <a:pt x="144" y="100"/>
                </a:cubicBezTo>
                <a:cubicBezTo>
                  <a:pt x="144" y="100"/>
                  <a:pt x="143" y="99"/>
                  <a:pt x="143" y="99"/>
                </a:cubicBezTo>
                <a:cubicBezTo>
                  <a:pt x="142" y="99"/>
                  <a:pt x="142" y="98"/>
                  <a:pt x="142" y="97"/>
                </a:cubicBezTo>
                <a:cubicBezTo>
                  <a:pt x="141" y="96"/>
                  <a:pt x="141" y="96"/>
                  <a:pt x="141" y="95"/>
                </a:cubicBezTo>
                <a:cubicBezTo>
                  <a:pt x="142" y="95"/>
                  <a:pt x="143" y="96"/>
                  <a:pt x="144" y="97"/>
                </a:cubicBezTo>
                <a:cubicBezTo>
                  <a:pt x="146" y="96"/>
                  <a:pt x="147" y="98"/>
                  <a:pt x="148" y="98"/>
                </a:cubicBezTo>
                <a:cubicBezTo>
                  <a:pt x="149" y="98"/>
                  <a:pt x="149" y="96"/>
                  <a:pt x="150" y="97"/>
                </a:cubicBezTo>
                <a:cubicBezTo>
                  <a:pt x="151" y="97"/>
                  <a:pt x="151" y="96"/>
                  <a:pt x="151" y="96"/>
                </a:cubicBezTo>
                <a:cubicBezTo>
                  <a:pt x="151" y="95"/>
                  <a:pt x="151" y="95"/>
                  <a:pt x="151" y="95"/>
                </a:cubicBezTo>
                <a:cubicBezTo>
                  <a:pt x="151" y="95"/>
                  <a:pt x="151" y="95"/>
                  <a:pt x="151" y="94"/>
                </a:cubicBezTo>
                <a:cubicBezTo>
                  <a:pt x="149" y="93"/>
                  <a:pt x="148" y="92"/>
                  <a:pt x="148" y="90"/>
                </a:cubicBezTo>
                <a:cubicBezTo>
                  <a:pt x="147" y="89"/>
                  <a:pt x="146" y="88"/>
                  <a:pt x="146" y="86"/>
                </a:cubicBezTo>
                <a:cubicBezTo>
                  <a:pt x="144" y="82"/>
                  <a:pt x="143" y="78"/>
                  <a:pt x="143" y="74"/>
                </a:cubicBezTo>
                <a:cubicBezTo>
                  <a:pt x="143" y="72"/>
                  <a:pt x="141" y="70"/>
                  <a:pt x="142" y="68"/>
                </a:cubicBezTo>
                <a:cubicBezTo>
                  <a:pt x="142" y="67"/>
                  <a:pt x="142" y="66"/>
                  <a:pt x="144" y="66"/>
                </a:cubicBezTo>
                <a:cubicBezTo>
                  <a:pt x="146" y="65"/>
                  <a:pt x="148" y="66"/>
                  <a:pt x="150" y="66"/>
                </a:cubicBezTo>
                <a:cubicBezTo>
                  <a:pt x="151" y="67"/>
                  <a:pt x="153" y="67"/>
                  <a:pt x="154" y="68"/>
                </a:cubicBezTo>
                <a:cubicBezTo>
                  <a:pt x="154" y="68"/>
                  <a:pt x="155" y="69"/>
                  <a:pt x="155" y="70"/>
                </a:cubicBezTo>
                <a:cubicBezTo>
                  <a:pt x="156" y="71"/>
                  <a:pt x="157" y="73"/>
                  <a:pt x="157" y="74"/>
                </a:cubicBezTo>
                <a:cubicBezTo>
                  <a:pt x="157" y="75"/>
                  <a:pt x="158" y="76"/>
                  <a:pt x="158" y="77"/>
                </a:cubicBezTo>
                <a:cubicBezTo>
                  <a:pt x="158" y="77"/>
                  <a:pt x="158" y="77"/>
                  <a:pt x="159" y="77"/>
                </a:cubicBezTo>
                <a:cubicBezTo>
                  <a:pt x="159" y="77"/>
                  <a:pt x="159" y="78"/>
                  <a:pt x="160" y="78"/>
                </a:cubicBezTo>
                <a:cubicBezTo>
                  <a:pt x="161" y="78"/>
                  <a:pt x="163" y="80"/>
                  <a:pt x="163" y="81"/>
                </a:cubicBezTo>
                <a:cubicBezTo>
                  <a:pt x="164" y="83"/>
                  <a:pt x="166" y="85"/>
                  <a:pt x="167" y="86"/>
                </a:cubicBezTo>
                <a:cubicBezTo>
                  <a:pt x="170" y="87"/>
                  <a:pt x="172" y="88"/>
                  <a:pt x="173" y="90"/>
                </a:cubicBezTo>
                <a:cubicBezTo>
                  <a:pt x="174" y="92"/>
                  <a:pt x="176" y="94"/>
                  <a:pt x="175" y="97"/>
                </a:cubicBezTo>
                <a:cubicBezTo>
                  <a:pt x="175" y="98"/>
                  <a:pt x="176" y="98"/>
                  <a:pt x="176" y="99"/>
                </a:cubicBezTo>
                <a:cubicBezTo>
                  <a:pt x="177" y="100"/>
                  <a:pt x="178" y="101"/>
                  <a:pt x="178" y="102"/>
                </a:cubicBezTo>
                <a:cubicBezTo>
                  <a:pt x="179" y="102"/>
                  <a:pt x="179" y="102"/>
                  <a:pt x="179" y="102"/>
                </a:cubicBezTo>
                <a:cubicBezTo>
                  <a:pt x="184" y="101"/>
                  <a:pt x="184" y="101"/>
                  <a:pt x="183" y="96"/>
                </a:cubicBezTo>
                <a:cubicBezTo>
                  <a:pt x="182" y="94"/>
                  <a:pt x="182" y="93"/>
                  <a:pt x="184" y="93"/>
                </a:cubicBezTo>
                <a:cubicBezTo>
                  <a:pt x="186" y="91"/>
                  <a:pt x="185" y="89"/>
                  <a:pt x="185" y="87"/>
                </a:cubicBezTo>
                <a:cubicBezTo>
                  <a:pt x="183" y="84"/>
                  <a:pt x="184" y="82"/>
                  <a:pt x="186" y="80"/>
                </a:cubicBezTo>
                <a:cubicBezTo>
                  <a:pt x="188" y="78"/>
                  <a:pt x="189" y="79"/>
                  <a:pt x="191" y="80"/>
                </a:cubicBezTo>
                <a:cubicBezTo>
                  <a:pt x="192" y="80"/>
                  <a:pt x="193" y="81"/>
                  <a:pt x="194" y="82"/>
                </a:cubicBezTo>
                <a:cubicBezTo>
                  <a:pt x="195" y="82"/>
                  <a:pt x="196" y="82"/>
                  <a:pt x="197" y="83"/>
                </a:cubicBezTo>
                <a:cubicBezTo>
                  <a:pt x="198" y="82"/>
                  <a:pt x="199" y="84"/>
                  <a:pt x="199" y="85"/>
                </a:cubicBezTo>
                <a:cubicBezTo>
                  <a:pt x="199" y="85"/>
                  <a:pt x="199" y="85"/>
                  <a:pt x="200" y="85"/>
                </a:cubicBezTo>
                <a:cubicBezTo>
                  <a:pt x="201" y="84"/>
                  <a:pt x="202" y="84"/>
                  <a:pt x="203" y="83"/>
                </a:cubicBezTo>
                <a:cubicBezTo>
                  <a:pt x="200" y="83"/>
                  <a:pt x="198" y="80"/>
                  <a:pt x="194" y="80"/>
                </a:cubicBezTo>
                <a:cubicBezTo>
                  <a:pt x="193" y="80"/>
                  <a:pt x="192" y="79"/>
                  <a:pt x="191" y="78"/>
                </a:cubicBezTo>
                <a:cubicBezTo>
                  <a:pt x="191" y="77"/>
                  <a:pt x="191" y="76"/>
                  <a:pt x="192" y="75"/>
                </a:cubicBezTo>
                <a:cubicBezTo>
                  <a:pt x="192" y="75"/>
                  <a:pt x="193" y="74"/>
                  <a:pt x="193" y="74"/>
                </a:cubicBezTo>
                <a:cubicBezTo>
                  <a:pt x="189" y="72"/>
                  <a:pt x="186" y="69"/>
                  <a:pt x="186" y="64"/>
                </a:cubicBezTo>
                <a:cubicBezTo>
                  <a:pt x="184" y="64"/>
                  <a:pt x="184" y="63"/>
                  <a:pt x="183" y="61"/>
                </a:cubicBezTo>
                <a:cubicBezTo>
                  <a:pt x="182" y="61"/>
                  <a:pt x="183" y="59"/>
                  <a:pt x="182" y="58"/>
                </a:cubicBezTo>
                <a:cubicBezTo>
                  <a:pt x="181" y="58"/>
                  <a:pt x="180" y="58"/>
                  <a:pt x="179" y="57"/>
                </a:cubicBezTo>
                <a:cubicBezTo>
                  <a:pt x="179" y="56"/>
                  <a:pt x="178" y="55"/>
                  <a:pt x="178" y="55"/>
                </a:cubicBezTo>
                <a:cubicBezTo>
                  <a:pt x="178" y="53"/>
                  <a:pt x="179" y="52"/>
                  <a:pt x="181" y="52"/>
                </a:cubicBezTo>
                <a:cubicBezTo>
                  <a:pt x="185" y="52"/>
                  <a:pt x="190" y="52"/>
                  <a:pt x="194" y="52"/>
                </a:cubicBezTo>
                <a:cubicBezTo>
                  <a:pt x="195" y="52"/>
                  <a:pt x="196" y="52"/>
                  <a:pt x="197" y="52"/>
                </a:cubicBezTo>
                <a:cubicBezTo>
                  <a:pt x="197" y="52"/>
                  <a:pt x="198" y="52"/>
                  <a:pt x="198" y="52"/>
                </a:cubicBezTo>
                <a:cubicBezTo>
                  <a:pt x="202" y="52"/>
                  <a:pt x="203" y="53"/>
                  <a:pt x="203" y="56"/>
                </a:cubicBezTo>
                <a:cubicBezTo>
                  <a:pt x="203" y="57"/>
                  <a:pt x="204" y="58"/>
                  <a:pt x="204" y="58"/>
                </a:cubicBezTo>
                <a:cubicBezTo>
                  <a:pt x="205" y="60"/>
                  <a:pt x="205" y="61"/>
                  <a:pt x="205" y="62"/>
                </a:cubicBezTo>
                <a:cubicBezTo>
                  <a:pt x="204" y="65"/>
                  <a:pt x="206" y="67"/>
                  <a:pt x="206" y="70"/>
                </a:cubicBezTo>
                <a:cubicBezTo>
                  <a:pt x="206" y="71"/>
                  <a:pt x="207" y="71"/>
                  <a:pt x="208" y="70"/>
                </a:cubicBezTo>
                <a:cubicBezTo>
                  <a:pt x="208" y="69"/>
                  <a:pt x="208" y="69"/>
                  <a:pt x="208" y="69"/>
                </a:cubicBezTo>
                <a:cubicBezTo>
                  <a:pt x="207" y="68"/>
                  <a:pt x="206" y="66"/>
                  <a:pt x="207" y="65"/>
                </a:cubicBezTo>
                <a:cubicBezTo>
                  <a:pt x="207" y="63"/>
                  <a:pt x="207" y="60"/>
                  <a:pt x="205" y="58"/>
                </a:cubicBezTo>
                <a:cubicBezTo>
                  <a:pt x="205" y="57"/>
                  <a:pt x="204" y="55"/>
                  <a:pt x="205" y="54"/>
                </a:cubicBezTo>
                <a:cubicBezTo>
                  <a:pt x="206" y="54"/>
                  <a:pt x="208" y="55"/>
                  <a:pt x="208" y="56"/>
                </a:cubicBezTo>
                <a:cubicBezTo>
                  <a:pt x="209" y="56"/>
                  <a:pt x="209" y="57"/>
                  <a:pt x="209" y="57"/>
                </a:cubicBezTo>
                <a:cubicBezTo>
                  <a:pt x="211" y="59"/>
                  <a:pt x="213" y="61"/>
                  <a:pt x="215" y="63"/>
                </a:cubicBezTo>
                <a:cubicBezTo>
                  <a:pt x="215" y="64"/>
                  <a:pt x="218" y="64"/>
                  <a:pt x="217" y="66"/>
                </a:cubicBezTo>
                <a:cubicBezTo>
                  <a:pt x="218" y="67"/>
                  <a:pt x="218" y="68"/>
                  <a:pt x="218" y="69"/>
                </a:cubicBezTo>
                <a:cubicBezTo>
                  <a:pt x="218" y="71"/>
                  <a:pt x="218" y="73"/>
                  <a:pt x="219" y="74"/>
                </a:cubicBezTo>
                <a:cubicBezTo>
                  <a:pt x="220" y="75"/>
                  <a:pt x="220" y="75"/>
                  <a:pt x="220" y="75"/>
                </a:cubicBezTo>
                <a:cubicBezTo>
                  <a:pt x="221" y="75"/>
                  <a:pt x="220" y="74"/>
                  <a:pt x="221" y="74"/>
                </a:cubicBezTo>
                <a:cubicBezTo>
                  <a:pt x="221" y="73"/>
                  <a:pt x="221" y="73"/>
                  <a:pt x="221" y="72"/>
                </a:cubicBezTo>
                <a:cubicBezTo>
                  <a:pt x="220" y="71"/>
                  <a:pt x="219" y="69"/>
                  <a:pt x="220" y="68"/>
                </a:cubicBezTo>
                <a:cubicBezTo>
                  <a:pt x="221" y="67"/>
                  <a:pt x="221" y="67"/>
                  <a:pt x="220" y="67"/>
                </a:cubicBezTo>
                <a:cubicBezTo>
                  <a:pt x="219" y="67"/>
                  <a:pt x="219" y="66"/>
                  <a:pt x="219" y="65"/>
                </a:cubicBezTo>
                <a:cubicBezTo>
                  <a:pt x="219" y="65"/>
                  <a:pt x="219" y="65"/>
                  <a:pt x="219" y="64"/>
                </a:cubicBezTo>
                <a:cubicBezTo>
                  <a:pt x="218" y="64"/>
                  <a:pt x="218" y="63"/>
                  <a:pt x="218" y="62"/>
                </a:cubicBezTo>
                <a:cubicBezTo>
                  <a:pt x="218" y="60"/>
                  <a:pt x="218" y="58"/>
                  <a:pt x="218" y="57"/>
                </a:cubicBezTo>
                <a:cubicBezTo>
                  <a:pt x="217" y="55"/>
                  <a:pt x="217" y="55"/>
                  <a:pt x="216" y="54"/>
                </a:cubicBezTo>
                <a:cubicBezTo>
                  <a:pt x="214" y="55"/>
                  <a:pt x="213" y="56"/>
                  <a:pt x="212" y="53"/>
                </a:cubicBezTo>
                <a:cubicBezTo>
                  <a:pt x="212" y="53"/>
                  <a:pt x="211" y="52"/>
                  <a:pt x="211" y="52"/>
                </a:cubicBezTo>
                <a:cubicBezTo>
                  <a:pt x="211" y="52"/>
                  <a:pt x="210" y="52"/>
                  <a:pt x="210" y="51"/>
                </a:cubicBezTo>
                <a:cubicBezTo>
                  <a:pt x="209" y="51"/>
                  <a:pt x="208" y="52"/>
                  <a:pt x="208" y="51"/>
                </a:cubicBezTo>
                <a:cubicBezTo>
                  <a:pt x="206" y="51"/>
                  <a:pt x="205" y="50"/>
                  <a:pt x="204" y="48"/>
                </a:cubicBezTo>
                <a:cubicBezTo>
                  <a:pt x="202" y="48"/>
                  <a:pt x="200" y="48"/>
                  <a:pt x="198" y="48"/>
                </a:cubicBezTo>
                <a:cubicBezTo>
                  <a:pt x="195" y="49"/>
                  <a:pt x="192" y="49"/>
                  <a:pt x="190" y="49"/>
                </a:cubicBezTo>
                <a:cubicBezTo>
                  <a:pt x="189" y="49"/>
                  <a:pt x="189" y="49"/>
                  <a:pt x="188" y="49"/>
                </a:cubicBezTo>
                <a:cubicBezTo>
                  <a:pt x="187" y="49"/>
                  <a:pt x="186" y="49"/>
                  <a:pt x="186" y="48"/>
                </a:cubicBezTo>
                <a:cubicBezTo>
                  <a:pt x="184" y="48"/>
                  <a:pt x="182" y="48"/>
                  <a:pt x="180" y="48"/>
                </a:cubicBezTo>
                <a:cubicBezTo>
                  <a:pt x="179" y="48"/>
                  <a:pt x="178" y="48"/>
                  <a:pt x="177" y="48"/>
                </a:cubicBezTo>
                <a:cubicBezTo>
                  <a:pt x="175" y="50"/>
                  <a:pt x="173" y="50"/>
                  <a:pt x="171" y="49"/>
                </a:cubicBezTo>
                <a:cubicBezTo>
                  <a:pt x="170" y="48"/>
                  <a:pt x="169" y="48"/>
                  <a:pt x="169" y="47"/>
                </a:cubicBezTo>
                <a:cubicBezTo>
                  <a:pt x="168" y="46"/>
                  <a:pt x="168" y="45"/>
                  <a:pt x="169" y="44"/>
                </a:cubicBezTo>
                <a:cubicBezTo>
                  <a:pt x="170" y="43"/>
                  <a:pt x="170" y="41"/>
                  <a:pt x="171" y="41"/>
                </a:cubicBezTo>
                <a:cubicBezTo>
                  <a:pt x="172" y="38"/>
                  <a:pt x="174" y="36"/>
                  <a:pt x="176" y="36"/>
                </a:cubicBezTo>
                <a:cubicBezTo>
                  <a:pt x="177" y="36"/>
                  <a:pt x="178" y="37"/>
                  <a:pt x="178" y="38"/>
                </a:cubicBezTo>
                <a:cubicBezTo>
                  <a:pt x="179" y="38"/>
                  <a:pt x="179" y="38"/>
                  <a:pt x="179" y="38"/>
                </a:cubicBezTo>
                <a:cubicBezTo>
                  <a:pt x="180" y="39"/>
                  <a:pt x="181" y="39"/>
                  <a:pt x="181" y="37"/>
                </a:cubicBezTo>
                <a:cubicBezTo>
                  <a:pt x="181" y="35"/>
                  <a:pt x="179" y="35"/>
                  <a:pt x="179" y="33"/>
                </a:cubicBezTo>
                <a:cubicBezTo>
                  <a:pt x="180" y="31"/>
                  <a:pt x="180" y="31"/>
                  <a:pt x="182" y="32"/>
                </a:cubicBezTo>
                <a:cubicBezTo>
                  <a:pt x="182" y="32"/>
                  <a:pt x="182" y="32"/>
                  <a:pt x="182" y="33"/>
                </a:cubicBezTo>
                <a:cubicBezTo>
                  <a:pt x="183" y="33"/>
                  <a:pt x="184" y="34"/>
                  <a:pt x="185" y="34"/>
                </a:cubicBezTo>
                <a:cubicBezTo>
                  <a:pt x="185" y="34"/>
                  <a:pt x="185" y="34"/>
                  <a:pt x="185" y="33"/>
                </a:cubicBezTo>
                <a:cubicBezTo>
                  <a:pt x="185" y="33"/>
                  <a:pt x="184" y="32"/>
                  <a:pt x="185" y="31"/>
                </a:cubicBezTo>
                <a:cubicBezTo>
                  <a:pt x="186" y="30"/>
                  <a:pt x="187" y="31"/>
                  <a:pt x="188" y="31"/>
                </a:cubicBezTo>
                <a:cubicBezTo>
                  <a:pt x="189" y="32"/>
                  <a:pt x="191" y="34"/>
                  <a:pt x="193" y="31"/>
                </a:cubicBezTo>
                <a:cubicBezTo>
                  <a:pt x="192" y="30"/>
                  <a:pt x="191" y="31"/>
                  <a:pt x="191" y="30"/>
                </a:cubicBezTo>
                <a:cubicBezTo>
                  <a:pt x="190" y="29"/>
                  <a:pt x="190" y="29"/>
                  <a:pt x="189" y="29"/>
                </a:cubicBezTo>
                <a:cubicBezTo>
                  <a:pt x="189" y="28"/>
                  <a:pt x="188" y="27"/>
                  <a:pt x="190" y="28"/>
                </a:cubicBezTo>
                <a:cubicBezTo>
                  <a:pt x="190" y="28"/>
                  <a:pt x="191" y="27"/>
                  <a:pt x="192" y="28"/>
                </a:cubicBezTo>
                <a:cubicBezTo>
                  <a:pt x="192" y="28"/>
                  <a:pt x="192" y="28"/>
                  <a:pt x="193" y="28"/>
                </a:cubicBezTo>
                <a:cubicBezTo>
                  <a:pt x="193" y="28"/>
                  <a:pt x="194" y="28"/>
                  <a:pt x="195" y="28"/>
                </a:cubicBezTo>
                <a:cubicBezTo>
                  <a:pt x="195" y="28"/>
                  <a:pt x="195" y="27"/>
                  <a:pt x="194" y="27"/>
                </a:cubicBezTo>
                <a:cubicBezTo>
                  <a:pt x="193" y="27"/>
                  <a:pt x="192" y="26"/>
                  <a:pt x="192" y="25"/>
                </a:cubicBezTo>
                <a:cubicBezTo>
                  <a:pt x="192" y="24"/>
                  <a:pt x="194" y="25"/>
                  <a:pt x="195" y="24"/>
                </a:cubicBezTo>
                <a:cubicBezTo>
                  <a:pt x="195" y="24"/>
                  <a:pt x="196" y="24"/>
                  <a:pt x="197" y="24"/>
                </a:cubicBezTo>
                <a:cubicBezTo>
                  <a:pt x="198" y="24"/>
                  <a:pt x="199" y="24"/>
                  <a:pt x="199" y="24"/>
                </a:cubicBezTo>
                <a:cubicBezTo>
                  <a:pt x="200" y="24"/>
                  <a:pt x="202" y="24"/>
                  <a:pt x="202" y="25"/>
                </a:cubicBezTo>
                <a:cubicBezTo>
                  <a:pt x="202" y="27"/>
                  <a:pt x="204" y="29"/>
                  <a:pt x="204" y="32"/>
                </a:cubicBezTo>
                <a:cubicBezTo>
                  <a:pt x="204" y="32"/>
                  <a:pt x="204" y="32"/>
                  <a:pt x="205" y="32"/>
                </a:cubicBezTo>
                <a:cubicBezTo>
                  <a:pt x="208" y="33"/>
                  <a:pt x="210" y="36"/>
                  <a:pt x="211" y="39"/>
                </a:cubicBezTo>
                <a:cubicBezTo>
                  <a:pt x="212" y="41"/>
                  <a:pt x="214" y="40"/>
                  <a:pt x="216" y="41"/>
                </a:cubicBezTo>
                <a:cubicBezTo>
                  <a:pt x="218" y="41"/>
                  <a:pt x="221" y="40"/>
                  <a:pt x="222" y="44"/>
                </a:cubicBezTo>
                <a:cubicBezTo>
                  <a:pt x="224" y="46"/>
                  <a:pt x="225" y="48"/>
                  <a:pt x="227" y="50"/>
                </a:cubicBezTo>
                <a:cubicBezTo>
                  <a:pt x="227" y="50"/>
                  <a:pt x="228" y="51"/>
                  <a:pt x="228" y="51"/>
                </a:cubicBezTo>
                <a:cubicBezTo>
                  <a:pt x="228" y="49"/>
                  <a:pt x="230" y="50"/>
                  <a:pt x="231" y="49"/>
                </a:cubicBezTo>
                <a:cubicBezTo>
                  <a:pt x="231" y="48"/>
                  <a:pt x="230" y="47"/>
                  <a:pt x="228" y="47"/>
                </a:cubicBezTo>
                <a:cubicBezTo>
                  <a:pt x="226" y="48"/>
                  <a:pt x="226" y="46"/>
                  <a:pt x="226" y="45"/>
                </a:cubicBezTo>
                <a:cubicBezTo>
                  <a:pt x="226" y="45"/>
                  <a:pt x="226" y="45"/>
                  <a:pt x="226" y="45"/>
                </a:cubicBezTo>
                <a:cubicBezTo>
                  <a:pt x="226" y="44"/>
                  <a:pt x="226" y="44"/>
                  <a:pt x="225" y="43"/>
                </a:cubicBezTo>
                <a:cubicBezTo>
                  <a:pt x="225" y="43"/>
                  <a:pt x="225" y="43"/>
                  <a:pt x="225" y="42"/>
                </a:cubicBezTo>
                <a:cubicBezTo>
                  <a:pt x="224" y="41"/>
                  <a:pt x="222" y="41"/>
                  <a:pt x="223" y="39"/>
                </a:cubicBezTo>
                <a:cubicBezTo>
                  <a:pt x="224" y="37"/>
                  <a:pt x="226" y="37"/>
                  <a:pt x="227" y="37"/>
                </a:cubicBezTo>
                <a:cubicBezTo>
                  <a:pt x="228" y="37"/>
                  <a:pt x="229" y="37"/>
                  <a:pt x="230" y="37"/>
                </a:cubicBezTo>
                <a:cubicBezTo>
                  <a:pt x="231" y="37"/>
                  <a:pt x="232" y="37"/>
                  <a:pt x="233" y="37"/>
                </a:cubicBezTo>
                <a:cubicBezTo>
                  <a:pt x="232" y="35"/>
                  <a:pt x="231" y="37"/>
                  <a:pt x="230" y="36"/>
                </a:cubicBezTo>
                <a:cubicBezTo>
                  <a:pt x="229" y="36"/>
                  <a:pt x="227" y="36"/>
                  <a:pt x="226" y="36"/>
                </a:cubicBezTo>
                <a:cubicBezTo>
                  <a:pt x="225" y="35"/>
                  <a:pt x="225" y="35"/>
                  <a:pt x="225" y="34"/>
                </a:cubicBezTo>
                <a:cubicBezTo>
                  <a:pt x="226" y="33"/>
                  <a:pt x="228" y="32"/>
                  <a:pt x="229" y="32"/>
                </a:cubicBezTo>
                <a:cubicBezTo>
                  <a:pt x="231" y="30"/>
                  <a:pt x="233" y="31"/>
                  <a:pt x="236" y="31"/>
                </a:cubicBezTo>
                <a:cubicBezTo>
                  <a:pt x="236" y="31"/>
                  <a:pt x="236" y="30"/>
                  <a:pt x="236" y="30"/>
                </a:cubicBezTo>
                <a:cubicBezTo>
                  <a:pt x="236" y="30"/>
                  <a:pt x="235" y="29"/>
                  <a:pt x="235" y="29"/>
                </a:cubicBezTo>
                <a:cubicBezTo>
                  <a:pt x="234" y="29"/>
                  <a:pt x="233" y="29"/>
                  <a:pt x="232" y="28"/>
                </a:cubicBezTo>
                <a:cubicBezTo>
                  <a:pt x="232" y="28"/>
                  <a:pt x="231" y="27"/>
                  <a:pt x="231" y="26"/>
                </a:cubicBezTo>
                <a:cubicBezTo>
                  <a:pt x="231" y="26"/>
                  <a:pt x="230" y="26"/>
                  <a:pt x="229" y="26"/>
                </a:cubicBezTo>
                <a:cubicBezTo>
                  <a:pt x="226" y="27"/>
                  <a:pt x="225" y="27"/>
                  <a:pt x="224" y="24"/>
                </a:cubicBezTo>
                <a:cubicBezTo>
                  <a:pt x="223" y="23"/>
                  <a:pt x="223" y="22"/>
                  <a:pt x="222" y="22"/>
                </a:cubicBezTo>
                <a:cubicBezTo>
                  <a:pt x="221" y="21"/>
                  <a:pt x="220" y="21"/>
                  <a:pt x="219" y="20"/>
                </a:cubicBezTo>
                <a:cubicBezTo>
                  <a:pt x="217" y="18"/>
                  <a:pt x="218" y="17"/>
                  <a:pt x="219" y="15"/>
                </a:cubicBezTo>
                <a:cubicBezTo>
                  <a:pt x="222" y="12"/>
                  <a:pt x="226" y="11"/>
                  <a:pt x="229" y="15"/>
                </a:cubicBezTo>
                <a:cubicBezTo>
                  <a:pt x="229" y="12"/>
                  <a:pt x="228" y="10"/>
                  <a:pt x="229" y="8"/>
                </a:cubicBezTo>
                <a:cubicBezTo>
                  <a:pt x="229" y="7"/>
                  <a:pt x="229" y="6"/>
                  <a:pt x="230" y="6"/>
                </a:cubicBezTo>
                <a:cubicBezTo>
                  <a:pt x="232" y="7"/>
                  <a:pt x="233" y="9"/>
                  <a:pt x="235" y="7"/>
                </a:cubicBezTo>
                <a:cubicBezTo>
                  <a:pt x="236" y="6"/>
                  <a:pt x="237" y="6"/>
                  <a:pt x="238" y="5"/>
                </a:cubicBezTo>
                <a:cubicBezTo>
                  <a:pt x="239" y="5"/>
                  <a:pt x="239" y="4"/>
                  <a:pt x="240" y="4"/>
                </a:cubicBezTo>
                <a:cubicBezTo>
                  <a:pt x="241" y="3"/>
                  <a:pt x="241" y="3"/>
                  <a:pt x="242" y="3"/>
                </a:cubicBezTo>
                <a:cubicBezTo>
                  <a:pt x="243" y="3"/>
                  <a:pt x="245" y="2"/>
                  <a:pt x="246" y="2"/>
                </a:cubicBezTo>
                <a:cubicBezTo>
                  <a:pt x="247" y="2"/>
                  <a:pt x="248" y="3"/>
                  <a:pt x="248" y="4"/>
                </a:cubicBezTo>
                <a:cubicBezTo>
                  <a:pt x="248" y="4"/>
                  <a:pt x="248" y="4"/>
                  <a:pt x="248" y="4"/>
                </a:cubicBezTo>
                <a:cubicBezTo>
                  <a:pt x="249" y="4"/>
                  <a:pt x="249" y="4"/>
                  <a:pt x="249" y="3"/>
                </a:cubicBezTo>
                <a:cubicBezTo>
                  <a:pt x="250" y="1"/>
                  <a:pt x="252" y="1"/>
                  <a:pt x="254" y="2"/>
                </a:cubicBezTo>
                <a:cubicBezTo>
                  <a:pt x="254" y="2"/>
                  <a:pt x="254" y="2"/>
                  <a:pt x="255" y="3"/>
                </a:cubicBezTo>
                <a:cubicBezTo>
                  <a:pt x="256" y="3"/>
                  <a:pt x="257" y="2"/>
                  <a:pt x="258" y="1"/>
                </a:cubicBezTo>
                <a:cubicBezTo>
                  <a:pt x="259" y="0"/>
                  <a:pt x="263" y="0"/>
                  <a:pt x="265" y="1"/>
                </a:cubicBezTo>
                <a:cubicBezTo>
                  <a:pt x="265" y="2"/>
                  <a:pt x="265" y="2"/>
                  <a:pt x="266" y="2"/>
                </a:cubicBezTo>
                <a:cubicBezTo>
                  <a:pt x="266" y="2"/>
                  <a:pt x="266" y="2"/>
                  <a:pt x="267" y="2"/>
                </a:cubicBezTo>
                <a:cubicBezTo>
                  <a:pt x="267" y="1"/>
                  <a:pt x="268" y="1"/>
                  <a:pt x="269" y="2"/>
                </a:cubicBezTo>
                <a:cubicBezTo>
                  <a:pt x="270" y="3"/>
                  <a:pt x="271" y="3"/>
                  <a:pt x="273" y="3"/>
                </a:cubicBezTo>
                <a:cubicBezTo>
                  <a:pt x="276" y="1"/>
                  <a:pt x="278" y="2"/>
                  <a:pt x="283" y="5"/>
                </a:cubicBezTo>
                <a:cubicBezTo>
                  <a:pt x="284" y="5"/>
                  <a:pt x="284" y="5"/>
                  <a:pt x="284" y="5"/>
                </a:cubicBezTo>
                <a:cubicBezTo>
                  <a:pt x="285" y="6"/>
                  <a:pt x="285" y="7"/>
                  <a:pt x="285" y="8"/>
                </a:cubicBezTo>
                <a:cubicBezTo>
                  <a:pt x="286" y="8"/>
                  <a:pt x="286" y="7"/>
                  <a:pt x="287" y="7"/>
                </a:cubicBezTo>
                <a:cubicBezTo>
                  <a:pt x="288" y="6"/>
                  <a:pt x="288" y="6"/>
                  <a:pt x="289" y="7"/>
                </a:cubicBezTo>
                <a:cubicBezTo>
                  <a:pt x="290" y="7"/>
                  <a:pt x="290" y="7"/>
                  <a:pt x="290" y="7"/>
                </a:cubicBezTo>
                <a:cubicBezTo>
                  <a:pt x="291" y="7"/>
                  <a:pt x="291" y="7"/>
                  <a:pt x="291" y="8"/>
                </a:cubicBezTo>
                <a:cubicBezTo>
                  <a:pt x="292" y="8"/>
                  <a:pt x="293" y="8"/>
                  <a:pt x="294" y="9"/>
                </a:cubicBezTo>
                <a:cubicBezTo>
                  <a:pt x="297" y="9"/>
                  <a:pt x="298" y="9"/>
                  <a:pt x="300" y="11"/>
                </a:cubicBezTo>
                <a:cubicBezTo>
                  <a:pt x="303" y="12"/>
                  <a:pt x="306" y="14"/>
                  <a:pt x="308" y="16"/>
                </a:cubicBezTo>
                <a:cubicBezTo>
                  <a:pt x="309" y="16"/>
                  <a:pt x="309" y="16"/>
                  <a:pt x="309" y="17"/>
                </a:cubicBezTo>
                <a:cubicBezTo>
                  <a:pt x="311" y="19"/>
                  <a:pt x="311" y="20"/>
                  <a:pt x="310" y="22"/>
                </a:cubicBezTo>
                <a:cubicBezTo>
                  <a:pt x="309" y="24"/>
                  <a:pt x="308" y="25"/>
                  <a:pt x="306" y="25"/>
                </a:cubicBezTo>
                <a:cubicBezTo>
                  <a:pt x="305" y="25"/>
                  <a:pt x="303" y="25"/>
                  <a:pt x="302" y="25"/>
                </a:cubicBezTo>
                <a:cubicBezTo>
                  <a:pt x="302" y="25"/>
                  <a:pt x="302" y="25"/>
                  <a:pt x="302" y="25"/>
                </a:cubicBezTo>
                <a:cubicBezTo>
                  <a:pt x="299" y="25"/>
                  <a:pt x="296" y="24"/>
                  <a:pt x="294" y="24"/>
                </a:cubicBezTo>
                <a:cubicBezTo>
                  <a:pt x="293" y="24"/>
                  <a:pt x="293" y="24"/>
                  <a:pt x="292" y="24"/>
                </a:cubicBezTo>
                <a:cubicBezTo>
                  <a:pt x="288" y="24"/>
                  <a:pt x="284" y="25"/>
                  <a:pt x="280" y="26"/>
                </a:cubicBezTo>
                <a:cubicBezTo>
                  <a:pt x="280" y="27"/>
                  <a:pt x="280" y="28"/>
                  <a:pt x="279" y="29"/>
                </a:cubicBezTo>
                <a:cubicBezTo>
                  <a:pt x="277" y="30"/>
                  <a:pt x="275" y="31"/>
                  <a:pt x="274" y="32"/>
                </a:cubicBezTo>
                <a:cubicBezTo>
                  <a:pt x="273" y="33"/>
                  <a:pt x="272" y="33"/>
                  <a:pt x="271" y="32"/>
                </a:cubicBezTo>
                <a:cubicBezTo>
                  <a:pt x="268" y="31"/>
                  <a:pt x="266" y="29"/>
                  <a:pt x="264" y="28"/>
                </a:cubicBezTo>
                <a:cubicBezTo>
                  <a:pt x="263" y="27"/>
                  <a:pt x="262" y="27"/>
                  <a:pt x="260" y="27"/>
                </a:cubicBezTo>
                <a:cubicBezTo>
                  <a:pt x="261" y="29"/>
                  <a:pt x="263" y="28"/>
                  <a:pt x="264" y="29"/>
                </a:cubicBezTo>
                <a:cubicBezTo>
                  <a:pt x="264" y="30"/>
                  <a:pt x="265" y="30"/>
                  <a:pt x="266" y="30"/>
                </a:cubicBezTo>
                <a:cubicBezTo>
                  <a:pt x="268" y="31"/>
                  <a:pt x="268" y="33"/>
                  <a:pt x="267" y="35"/>
                </a:cubicBezTo>
                <a:cubicBezTo>
                  <a:pt x="265" y="36"/>
                  <a:pt x="263" y="36"/>
                  <a:pt x="261" y="37"/>
                </a:cubicBezTo>
                <a:cubicBezTo>
                  <a:pt x="259" y="38"/>
                  <a:pt x="259" y="39"/>
                  <a:pt x="258" y="40"/>
                </a:cubicBezTo>
                <a:cubicBezTo>
                  <a:pt x="256" y="40"/>
                  <a:pt x="254" y="40"/>
                  <a:pt x="252" y="41"/>
                </a:cubicBezTo>
                <a:cubicBezTo>
                  <a:pt x="251" y="41"/>
                  <a:pt x="251" y="41"/>
                  <a:pt x="251" y="41"/>
                </a:cubicBezTo>
                <a:cubicBezTo>
                  <a:pt x="250" y="42"/>
                  <a:pt x="249" y="42"/>
                  <a:pt x="248" y="43"/>
                </a:cubicBezTo>
                <a:cubicBezTo>
                  <a:pt x="249" y="43"/>
                  <a:pt x="248" y="45"/>
                  <a:pt x="250" y="46"/>
                </a:cubicBezTo>
                <a:cubicBezTo>
                  <a:pt x="251" y="46"/>
                  <a:pt x="251" y="44"/>
                  <a:pt x="252" y="44"/>
                </a:cubicBezTo>
                <a:cubicBezTo>
                  <a:pt x="254" y="42"/>
                  <a:pt x="255" y="41"/>
                  <a:pt x="258" y="42"/>
                </a:cubicBezTo>
                <a:cubicBezTo>
                  <a:pt x="258" y="42"/>
                  <a:pt x="259" y="42"/>
                  <a:pt x="260" y="43"/>
                </a:cubicBezTo>
                <a:cubicBezTo>
                  <a:pt x="260" y="43"/>
                  <a:pt x="260" y="44"/>
                  <a:pt x="261" y="44"/>
                </a:cubicBezTo>
                <a:cubicBezTo>
                  <a:pt x="262" y="43"/>
                  <a:pt x="259" y="41"/>
                  <a:pt x="262" y="40"/>
                </a:cubicBezTo>
                <a:cubicBezTo>
                  <a:pt x="262" y="40"/>
                  <a:pt x="263" y="39"/>
                  <a:pt x="264" y="39"/>
                </a:cubicBezTo>
                <a:cubicBezTo>
                  <a:pt x="264" y="39"/>
                  <a:pt x="264" y="39"/>
                  <a:pt x="265" y="39"/>
                </a:cubicBezTo>
                <a:cubicBezTo>
                  <a:pt x="265" y="38"/>
                  <a:pt x="265" y="38"/>
                  <a:pt x="266" y="38"/>
                </a:cubicBezTo>
                <a:cubicBezTo>
                  <a:pt x="268" y="38"/>
                  <a:pt x="270" y="37"/>
                  <a:pt x="273" y="37"/>
                </a:cubicBezTo>
                <a:cubicBezTo>
                  <a:pt x="273" y="37"/>
                  <a:pt x="273" y="37"/>
                  <a:pt x="274" y="37"/>
                </a:cubicBezTo>
                <a:cubicBezTo>
                  <a:pt x="275" y="38"/>
                  <a:pt x="276" y="36"/>
                  <a:pt x="277" y="35"/>
                </a:cubicBezTo>
                <a:cubicBezTo>
                  <a:pt x="278" y="34"/>
                  <a:pt x="279" y="32"/>
                  <a:pt x="281" y="31"/>
                </a:cubicBezTo>
                <a:cubicBezTo>
                  <a:pt x="282" y="30"/>
                  <a:pt x="283" y="30"/>
                  <a:pt x="284" y="30"/>
                </a:cubicBezTo>
                <a:cubicBezTo>
                  <a:pt x="284" y="29"/>
                  <a:pt x="285" y="29"/>
                  <a:pt x="285" y="29"/>
                </a:cubicBezTo>
                <a:cubicBezTo>
                  <a:pt x="286" y="28"/>
                  <a:pt x="287" y="28"/>
                  <a:pt x="289" y="28"/>
                </a:cubicBezTo>
                <a:cubicBezTo>
                  <a:pt x="291" y="27"/>
                  <a:pt x="292" y="28"/>
                  <a:pt x="294" y="28"/>
                </a:cubicBezTo>
                <a:cubicBezTo>
                  <a:pt x="296" y="28"/>
                  <a:pt x="299" y="29"/>
                  <a:pt x="300" y="31"/>
                </a:cubicBezTo>
                <a:cubicBezTo>
                  <a:pt x="301" y="30"/>
                  <a:pt x="302" y="29"/>
                  <a:pt x="304" y="30"/>
                </a:cubicBezTo>
                <a:cubicBezTo>
                  <a:pt x="305" y="30"/>
                  <a:pt x="306" y="30"/>
                  <a:pt x="307" y="30"/>
                </a:cubicBezTo>
                <a:cubicBezTo>
                  <a:pt x="307" y="30"/>
                  <a:pt x="308" y="30"/>
                  <a:pt x="309" y="30"/>
                </a:cubicBezTo>
                <a:cubicBezTo>
                  <a:pt x="310" y="30"/>
                  <a:pt x="311" y="30"/>
                  <a:pt x="312" y="30"/>
                </a:cubicBezTo>
                <a:cubicBezTo>
                  <a:pt x="312" y="30"/>
                  <a:pt x="312" y="29"/>
                  <a:pt x="313" y="29"/>
                </a:cubicBezTo>
                <a:cubicBezTo>
                  <a:pt x="314" y="28"/>
                  <a:pt x="314" y="27"/>
                  <a:pt x="315" y="27"/>
                </a:cubicBezTo>
                <a:cubicBezTo>
                  <a:pt x="317" y="28"/>
                  <a:pt x="316" y="29"/>
                  <a:pt x="316" y="30"/>
                </a:cubicBezTo>
                <a:cubicBezTo>
                  <a:pt x="317" y="30"/>
                  <a:pt x="317" y="31"/>
                  <a:pt x="317" y="31"/>
                </a:cubicBezTo>
                <a:cubicBezTo>
                  <a:pt x="316" y="32"/>
                  <a:pt x="316" y="32"/>
                  <a:pt x="316" y="33"/>
                </a:cubicBezTo>
                <a:cubicBezTo>
                  <a:pt x="316" y="34"/>
                  <a:pt x="317" y="34"/>
                  <a:pt x="317" y="35"/>
                </a:cubicBezTo>
                <a:cubicBezTo>
                  <a:pt x="318" y="36"/>
                  <a:pt x="318" y="36"/>
                  <a:pt x="319" y="37"/>
                </a:cubicBezTo>
                <a:cubicBezTo>
                  <a:pt x="321" y="39"/>
                  <a:pt x="323" y="40"/>
                  <a:pt x="324" y="42"/>
                </a:cubicBezTo>
                <a:cubicBezTo>
                  <a:pt x="326" y="43"/>
                  <a:pt x="324" y="44"/>
                  <a:pt x="324" y="45"/>
                </a:cubicBezTo>
                <a:cubicBezTo>
                  <a:pt x="325" y="45"/>
                  <a:pt x="327" y="43"/>
                  <a:pt x="328" y="45"/>
                </a:cubicBezTo>
                <a:cubicBezTo>
                  <a:pt x="328" y="45"/>
                  <a:pt x="329" y="45"/>
                  <a:pt x="329" y="45"/>
                </a:cubicBezTo>
                <a:cubicBezTo>
                  <a:pt x="329" y="45"/>
                  <a:pt x="329" y="46"/>
                  <a:pt x="330" y="46"/>
                </a:cubicBezTo>
                <a:cubicBezTo>
                  <a:pt x="330" y="45"/>
                  <a:pt x="331" y="46"/>
                  <a:pt x="331" y="46"/>
                </a:cubicBezTo>
                <a:cubicBezTo>
                  <a:pt x="332" y="46"/>
                  <a:pt x="333" y="46"/>
                  <a:pt x="333" y="47"/>
                </a:cubicBezTo>
                <a:cubicBezTo>
                  <a:pt x="335" y="49"/>
                  <a:pt x="335" y="49"/>
                  <a:pt x="333" y="51"/>
                </a:cubicBezTo>
                <a:cubicBezTo>
                  <a:pt x="333" y="52"/>
                  <a:pt x="333" y="52"/>
                  <a:pt x="333" y="53"/>
                </a:cubicBezTo>
                <a:cubicBezTo>
                  <a:pt x="334" y="53"/>
                  <a:pt x="335" y="54"/>
                  <a:pt x="335" y="55"/>
                </a:cubicBezTo>
                <a:cubicBezTo>
                  <a:pt x="336" y="56"/>
                  <a:pt x="337" y="57"/>
                  <a:pt x="337" y="58"/>
                </a:cubicBezTo>
                <a:cubicBezTo>
                  <a:pt x="338" y="58"/>
                  <a:pt x="339" y="59"/>
                  <a:pt x="339" y="60"/>
                </a:cubicBezTo>
                <a:cubicBezTo>
                  <a:pt x="340" y="60"/>
                  <a:pt x="340" y="60"/>
                  <a:pt x="340" y="60"/>
                </a:cubicBezTo>
                <a:cubicBezTo>
                  <a:pt x="341" y="62"/>
                  <a:pt x="341" y="64"/>
                  <a:pt x="339" y="65"/>
                </a:cubicBezTo>
                <a:cubicBezTo>
                  <a:pt x="338" y="66"/>
                  <a:pt x="337" y="66"/>
                  <a:pt x="336" y="67"/>
                </a:cubicBezTo>
                <a:cubicBezTo>
                  <a:pt x="336" y="72"/>
                  <a:pt x="335" y="74"/>
                  <a:pt x="330" y="75"/>
                </a:cubicBezTo>
                <a:cubicBezTo>
                  <a:pt x="329" y="76"/>
                  <a:pt x="328" y="77"/>
                  <a:pt x="327" y="77"/>
                </a:cubicBezTo>
                <a:cubicBezTo>
                  <a:pt x="327" y="78"/>
                  <a:pt x="326" y="78"/>
                  <a:pt x="326" y="78"/>
                </a:cubicBezTo>
                <a:cubicBezTo>
                  <a:pt x="325" y="79"/>
                  <a:pt x="324" y="79"/>
                  <a:pt x="323" y="79"/>
                </a:cubicBezTo>
                <a:cubicBezTo>
                  <a:pt x="321" y="79"/>
                  <a:pt x="319" y="79"/>
                  <a:pt x="318" y="80"/>
                </a:cubicBezTo>
                <a:cubicBezTo>
                  <a:pt x="317" y="81"/>
                  <a:pt x="316" y="81"/>
                  <a:pt x="315" y="81"/>
                </a:cubicBezTo>
                <a:cubicBezTo>
                  <a:pt x="309" y="79"/>
                  <a:pt x="303" y="79"/>
                  <a:pt x="297" y="80"/>
                </a:cubicBezTo>
                <a:cubicBezTo>
                  <a:pt x="296" y="81"/>
                  <a:pt x="294" y="82"/>
                  <a:pt x="292" y="81"/>
                </a:cubicBezTo>
                <a:cubicBezTo>
                  <a:pt x="291" y="81"/>
                  <a:pt x="290" y="82"/>
                  <a:pt x="289" y="82"/>
                </a:cubicBezTo>
                <a:cubicBezTo>
                  <a:pt x="289" y="80"/>
                  <a:pt x="287" y="80"/>
                  <a:pt x="286" y="80"/>
                </a:cubicBezTo>
                <a:cubicBezTo>
                  <a:pt x="286" y="81"/>
                  <a:pt x="287" y="81"/>
                  <a:pt x="287" y="82"/>
                </a:cubicBezTo>
                <a:cubicBezTo>
                  <a:pt x="289" y="83"/>
                  <a:pt x="289" y="84"/>
                  <a:pt x="287" y="85"/>
                </a:cubicBezTo>
                <a:cubicBezTo>
                  <a:pt x="285" y="87"/>
                  <a:pt x="282" y="88"/>
                  <a:pt x="280" y="90"/>
                </a:cubicBezTo>
                <a:cubicBezTo>
                  <a:pt x="279" y="91"/>
                  <a:pt x="278" y="91"/>
                  <a:pt x="277" y="92"/>
                </a:cubicBezTo>
                <a:cubicBezTo>
                  <a:pt x="274" y="93"/>
                  <a:pt x="272" y="95"/>
                  <a:pt x="270" y="98"/>
                </a:cubicBezTo>
                <a:cubicBezTo>
                  <a:pt x="270" y="98"/>
                  <a:pt x="269" y="99"/>
                  <a:pt x="270" y="100"/>
                </a:cubicBezTo>
                <a:cubicBezTo>
                  <a:pt x="272" y="101"/>
                  <a:pt x="270" y="103"/>
                  <a:pt x="271" y="105"/>
                </a:cubicBezTo>
                <a:cubicBezTo>
                  <a:pt x="273" y="105"/>
                  <a:pt x="274" y="105"/>
                  <a:pt x="275" y="102"/>
                </a:cubicBezTo>
                <a:cubicBezTo>
                  <a:pt x="275" y="101"/>
                  <a:pt x="276" y="100"/>
                  <a:pt x="277" y="100"/>
                </a:cubicBezTo>
                <a:cubicBezTo>
                  <a:pt x="279" y="97"/>
                  <a:pt x="282" y="96"/>
                  <a:pt x="285" y="95"/>
                </a:cubicBezTo>
                <a:cubicBezTo>
                  <a:pt x="286" y="94"/>
                  <a:pt x="286" y="94"/>
                  <a:pt x="286" y="94"/>
                </a:cubicBezTo>
                <a:cubicBezTo>
                  <a:pt x="287" y="93"/>
                  <a:pt x="289" y="93"/>
                  <a:pt x="290" y="92"/>
                </a:cubicBezTo>
                <a:cubicBezTo>
                  <a:pt x="290" y="92"/>
                  <a:pt x="291" y="91"/>
                  <a:pt x="291" y="92"/>
                </a:cubicBezTo>
                <a:cubicBezTo>
                  <a:pt x="292" y="92"/>
                  <a:pt x="292" y="93"/>
                  <a:pt x="292" y="93"/>
                </a:cubicBezTo>
                <a:cubicBezTo>
                  <a:pt x="291" y="94"/>
                  <a:pt x="291" y="94"/>
                  <a:pt x="291" y="95"/>
                </a:cubicBezTo>
                <a:cubicBezTo>
                  <a:pt x="292" y="95"/>
                  <a:pt x="292" y="94"/>
                  <a:pt x="293" y="94"/>
                </a:cubicBezTo>
                <a:cubicBezTo>
                  <a:pt x="293" y="94"/>
                  <a:pt x="293" y="93"/>
                  <a:pt x="293" y="93"/>
                </a:cubicBezTo>
                <a:cubicBezTo>
                  <a:pt x="294" y="90"/>
                  <a:pt x="296" y="89"/>
                  <a:pt x="299" y="89"/>
                </a:cubicBezTo>
                <a:cubicBezTo>
                  <a:pt x="301" y="87"/>
                  <a:pt x="303" y="88"/>
                  <a:pt x="305" y="87"/>
                </a:cubicBezTo>
                <a:cubicBezTo>
                  <a:pt x="306" y="87"/>
                  <a:pt x="307" y="87"/>
                  <a:pt x="308" y="87"/>
                </a:cubicBezTo>
                <a:cubicBezTo>
                  <a:pt x="310" y="87"/>
                  <a:pt x="313" y="87"/>
                  <a:pt x="315" y="88"/>
                </a:cubicBezTo>
                <a:cubicBezTo>
                  <a:pt x="317" y="89"/>
                  <a:pt x="320" y="89"/>
                  <a:pt x="322" y="89"/>
                </a:cubicBezTo>
                <a:cubicBezTo>
                  <a:pt x="324" y="89"/>
                  <a:pt x="326" y="88"/>
                  <a:pt x="324" y="91"/>
                </a:cubicBezTo>
                <a:cubicBezTo>
                  <a:pt x="324" y="92"/>
                  <a:pt x="326" y="94"/>
                  <a:pt x="325" y="96"/>
                </a:cubicBezTo>
                <a:cubicBezTo>
                  <a:pt x="325" y="99"/>
                  <a:pt x="324" y="102"/>
                  <a:pt x="321" y="103"/>
                </a:cubicBezTo>
                <a:cubicBezTo>
                  <a:pt x="320" y="105"/>
                  <a:pt x="318" y="105"/>
                  <a:pt x="316" y="106"/>
                </a:cubicBezTo>
                <a:cubicBezTo>
                  <a:pt x="315" y="108"/>
                  <a:pt x="312" y="109"/>
                  <a:pt x="311" y="110"/>
                </a:cubicBezTo>
                <a:cubicBezTo>
                  <a:pt x="311" y="111"/>
                  <a:pt x="311" y="112"/>
                  <a:pt x="311" y="112"/>
                </a:cubicBezTo>
                <a:cubicBezTo>
                  <a:pt x="310" y="114"/>
                  <a:pt x="311" y="114"/>
                  <a:pt x="312" y="115"/>
                </a:cubicBezTo>
                <a:cubicBezTo>
                  <a:pt x="314" y="115"/>
                  <a:pt x="314" y="114"/>
                  <a:pt x="315" y="113"/>
                </a:cubicBezTo>
                <a:cubicBezTo>
                  <a:pt x="316" y="112"/>
                  <a:pt x="316" y="111"/>
                  <a:pt x="317" y="111"/>
                </a:cubicBezTo>
                <a:cubicBezTo>
                  <a:pt x="317" y="111"/>
                  <a:pt x="318" y="111"/>
                  <a:pt x="318" y="111"/>
                </a:cubicBezTo>
                <a:cubicBezTo>
                  <a:pt x="321" y="109"/>
                  <a:pt x="325" y="107"/>
                  <a:pt x="327" y="104"/>
                </a:cubicBezTo>
                <a:cubicBezTo>
                  <a:pt x="328" y="103"/>
                  <a:pt x="329" y="103"/>
                  <a:pt x="330" y="103"/>
                </a:cubicBezTo>
                <a:cubicBezTo>
                  <a:pt x="331" y="102"/>
                  <a:pt x="332" y="103"/>
                  <a:pt x="333" y="102"/>
                </a:cubicBezTo>
                <a:cubicBezTo>
                  <a:pt x="333" y="101"/>
                  <a:pt x="333" y="100"/>
                  <a:pt x="334" y="99"/>
                </a:cubicBezTo>
                <a:cubicBezTo>
                  <a:pt x="332" y="96"/>
                  <a:pt x="333" y="94"/>
                  <a:pt x="333" y="91"/>
                </a:cubicBezTo>
                <a:cubicBezTo>
                  <a:pt x="332" y="90"/>
                  <a:pt x="334" y="89"/>
                  <a:pt x="335" y="89"/>
                </a:cubicBezTo>
                <a:cubicBezTo>
                  <a:pt x="337" y="87"/>
                  <a:pt x="340" y="86"/>
                  <a:pt x="343" y="85"/>
                </a:cubicBezTo>
                <a:cubicBezTo>
                  <a:pt x="347" y="84"/>
                  <a:pt x="348" y="85"/>
                  <a:pt x="348" y="89"/>
                </a:cubicBezTo>
                <a:cubicBezTo>
                  <a:pt x="348" y="91"/>
                  <a:pt x="349" y="92"/>
                  <a:pt x="349" y="95"/>
                </a:cubicBezTo>
                <a:cubicBezTo>
                  <a:pt x="349" y="96"/>
                  <a:pt x="349" y="97"/>
                  <a:pt x="348" y="98"/>
                </a:cubicBezTo>
                <a:cubicBezTo>
                  <a:pt x="348" y="98"/>
                  <a:pt x="348" y="99"/>
                  <a:pt x="348" y="99"/>
                </a:cubicBezTo>
                <a:cubicBezTo>
                  <a:pt x="349" y="102"/>
                  <a:pt x="348" y="104"/>
                  <a:pt x="348" y="107"/>
                </a:cubicBezTo>
                <a:cubicBezTo>
                  <a:pt x="348" y="108"/>
                  <a:pt x="348" y="110"/>
                  <a:pt x="347" y="111"/>
                </a:cubicBezTo>
                <a:cubicBezTo>
                  <a:pt x="346" y="114"/>
                  <a:pt x="346" y="116"/>
                  <a:pt x="345" y="118"/>
                </a:cubicBezTo>
                <a:cubicBezTo>
                  <a:pt x="345" y="119"/>
                  <a:pt x="345" y="120"/>
                  <a:pt x="344" y="121"/>
                </a:cubicBezTo>
                <a:cubicBezTo>
                  <a:pt x="342" y="122"/>
                  <a:pt x="342" y="124"/>
                  <a:pt x="341" y="126"/>
                </a:cubicBezTo>
                <a:cubicBezTo>
                  <a:pt x="339" y="129"/>
                  <a:pt x="339" y="133"/>
                  <a:pt x="335" y="135"/>
                </a:cubicBezTo>
                <a:cubicBezTo>
                  <a:pt x="335" y="136"/>
                  <a:pt x="334" y="137"/>
                  <a:pt x="333" y="138"/>
                </a:cubicBezTo>
                <a:cubicBezTo>
                  <a:pt x="334" y="140"/>
                  <a:pt x="334" y="142"/>
                  <a:pt x="333" y="144"/>
                </a:cubicBezTo>
                <a:cubicBezTo>
                  <a:pt x="333" y="145"/>
                  <a:pt x="331" y="145"/>
                  <a:pt x="331" y="146"/>
                </a:cubicBezTo>
                <a:cubicBezTo>
                  <a:pt x="332" y="147"/>
                  <a:pt x="331" y="148"/>
                  <a:pt x="330" y="148"/>
                </a:cubicBezTo>
                <a:cubicBezTo>
                  <a:pt x="329" y="148"/>
                  <a:pt x="329" y="149"/>
                  <a:pt x="330" y="150"/>
                </a:cubicBezTo>
                <a:cubicBezTo>
                  <a:pt x="330" y="151"/>
                  <a:pt x="330" y="151"/>
                  <a:pt x="331" y="150"/>
                </a:cubicBezTo>
                <a:cubicBezTo>
                  <a:pt x="331" y="149"/>
                  <a:pt x="332" y="149"/>
                  <a:pt x="333" y="148"/>
                </a:cubicBezTo>
                <a:cubicBezTo>
                  <a:pt x="335" y="145"/>
                  <a:pt x="336" y="143"/>
                  <a:pt x="336" y="140"/>
                </a:cubicBezTo>
                <a:cubicBezTo>
                  <a:pt x="336" y="139"/>
                  <a:pt x="336" y="139"/>
                  <a:pt x="337" y="139"/>
                </a:cubicBezTo>
                <a:cubicBezTo>
                  <a:pt x="338" y="138"/>
                  <a:pt x="339" y="137"/>
                  <a:pt x="340" y="136"/>
                </a:cubicBezTo>
                <a:cubicBezTo>
                  <a:pt x="342" y="135"/>
                  <a:pt x="342" y="134"/>
                  <a:pt x="342" y="132"/>
                </a:cubicBezTo>
                <a:cubicBezTo>
                  <a:pt x="343" y="131"/>
                  <a:pt x="344" y="131"/>
                  <a:pt x="344" y="130"/>
                </a:cubicBezTo>
                <a:cubicBezTo>
                  <a:pt x="344" y="130"/>
                  <a:pt x="345" y="129"/>
                  <a:pt x="345" y="129"/>
                </a:cubicBezTo>
                <a:cubicBezTo>
                  <a:pt x="345" y="127"/>
                  <a:pt x="347" y="126"/>
                  <a:pt x="348" y="125"/>
                </a:cubicBezTo>
                <a:cubicBezTo>
                  <a:pt x="349" y="125"/>
                  <a:pt x="349" y="124"/>
                  <a:pt x="350" y="124"/>
                </a:cubicBezTo>
                <a:cubicBezTo>
                  <a:pt x="348" y="122"/>
                  <a:pt x="351" y="122"/>
                  <a:pt x="351" y="121"/>
                </a:cubicBezTo>
                <a:cubicBezTo>
                  <a:pt x="350" y="117"/>
                  <a:pt x="353" y="116"/>
                  <a:pt x="355" y="113"/>
                </a:cubicBezTo>
                <a:cubicBezTo>
                  <a:pt x="356" y="112"/>
                  <a:pt x="356" y="111"/>
                  <a:pt x="358" y="110"/>
                </a:cubicBezTo>
                <a:cubicBezTo>
                  <a:pt x="358" y="110"/>
                  <a:pt x="358" y="109"/>
                  <a:pt x="358" y="109"/>
                </a:cubicBezTo>
                <a:cubicBezTo>
                  <a:pt x="356" y="109"/>
                  <a:pt x="357" y="107"/>
                  <a:pt x="356" y="106"/>
                </a:cubicBezTo>
                <a:cubicBezTo>
                  <a:pt x="356" y="105"/>
                  <a:pt x="356" y="105"/>
                  <a:pt x="356" y="105"/>
                </a:cubicBezTo>
                <a:cubicBezTo>
                  <a:pt x="357" y="104"/>
                  <a:pt x="358" y="105"/>
                  <a:pt x="358" y="105"/>
                </a:cubicBezTo>
                <a:cubicBezTo>
                  <a:pt x="358" y="107"/>
                  <a:pt x="359" y="108"/>
                  <a:pt x="360" y="107"/>
                </a:cubicBezTo>
                <a:cubicBezTo>
                  <a:pt x="361" y="108"/>
                  <a:pt x="360" y="108"/>
                  <a:pt x="360" y="109"/>
                </a:cubicBezTo>
                <a:cubicBezTo>
                  <a:pt x="361" y="109"/>
                  <a:pt x="361" y="107"/>
                  <a:pt x="363" y="108"/>
                </a:cubicBezTo>
                <a:cubicBezTo>
                  <a:pt x="360" y="110"/>
                  <a:pt x="361" y="114"/>
                  <a:pt x="359" y="118"/>
                </a:cubicBezTo>
                <a:cubicBezTo>
                  <a:pt x="361" y="118"/>
                  <a:pt x="361" y="117"/>
                  <a:pt x="362" y="116"/>
                </a:cubicBezTo>
                <a:cubicBezTo>
                  <a:pt x="365" y="112"/>
                  <a:pt x="367" y="112"/>
                  <a:pt x="370" y="116"/>
                </a:cubicBezTo>
                <a:cubicBezTo>
                  <a:pt x="371" y="116"/>
                  <a:pt x="370" y="114"/>
                  <a:pt x="371" y="115"/>
                </a:cubicBezTo>
                <a:cubicBezTo>
                  <a:pt x="372" y="115"/>
                  <a:pt x="372" y="116"/>
                  <a:pt x="372" y="116"/>
                </a:cubicBezTo>
                <a:cubicBezTo>
                  <a:pt x="372" y="117"/>
                  <a:pt x="372" y="118"/>
                  <a:pt x="373" y="118"/>
                </a:cubicBezTo>
                <a:cubicBezTo>
                  <a:pt x="374" y="118"/>
                  <a:pt x="375" y="118"/>
                  <a:pt x="375" y="116"/>
                </a:cubicBezTo>
                <a:cubicBezTo>
                  <a:pt x="375" y="114"/>
                  <a:pt x="377" y="113"/>
                  <a:pt x="378" y="111"/>
                </a:cubicBezTo>
                <a:cubicBezTo>
                  <a:pt x="377" y="111"/>
                  <a:pt x="377" y="110"/>
                  <a:pt x="377" y="110"/>
                </a:cubicBezTo>
                <a:cubicBezTo>
                  <a:pt x="376" y="109"/>
                  <a:pt x="376" y="106"/>
                  <a:pt x="377" y="106"/>
                </a:cubicBezTo>
                <a:cubicBezTo>
                  <a:pt x="379" y="105"/>
                  <a:pt x="378" y="107"/>
                  <a:pt x="379" y="107"/>
                </a:cubicBezTo>
                <a:cubicBezTo>
                  <a:pt x="379" y="107"/>
                  <a:pt x="379" y="107"/>
                  <a:pt x="380" y="107"/>
                </a:cubicBezTo>
                <a:cubicBezTo>
                  <a:pt x="379" y="105"/>
                  <a:pt x="380" y="103"/>
                  <a:pt x="379" y="101"/>
                </a:cubicBezTo>
                <a:cubicBezTo>
                  <a:pt x="379" y="99"/>
                  <a:pt x="381" y="100"/>
                  <a:pt x="381" y="99"/>
                </a:cubicBezTo>
                <a:cubicBezTo>
                  <a:pt x="383" y="101"/>
                  <a:pt x="383" y="99"/>
                  <a:pt x="383" y="98"/>
                </a:cubicBezTo>
                <a:cubicBezTo>
                  <a:pt x="384" y="97"/>
                  <a:pt x="385" y="96"/>
                  <a:pt x="386" y="98"/>
                </a:cubicBezTo>
                <a:cubicBezTo>
                  <a:pt x="389" y="96"/>
                  <a:pt x="392" y="100"/>
                  <a:pt x="395" y="98"/>
                </a:cubicBezTo>
                <a:cubicBezTo>
                  <a:pt x="396" y="97"/>
                  <a:pt x="398" y="98"/>
                  <a:pt x="399" y="99"/>
                </a:cubicBezTo>
                <a:cubicBezTo>
                  <a:pt x="401" y="102"/>
                  <a:pt x="405" y="103"/>
                  <a:pt x="408" y="106"/>
                </a:cubicBezTo>
                <a:cubicBezTo>
                  <a:pt x="409" y="107"/>
                  <a:pt x="410" y="108"/>
                  <a:pt x="410" y="109"/>
                </a:cubicBezTo>
                <a:cubicBezTo>
                  <a:pt x="411" y="111"/>
                  <a:pt x="411" y="112"/>
                  <a:pt x="413" y="113"/>
                </a:cubicBezTo>
                <a:cubicBezTo>
                  <a:pt x="414" y="113"/>
                  <a:pt x="413" y="114"/>
                  <a:pt x="413" y="115"/>
                </a:cubicBezTo>
                <a:close/>
                <a:moveTo>
                  <a:pt x="313" y="33"/>
                </a:moveTo>
                <a:cubicBezTo>
                  <a:pt x="313" y="33"/>
                  <a:pt x="313" y="33"/>
                  <a:pt x="313" y="33"/>
                </a:cubicBezTo>
                <a:cubicBezTo>
                  <a:pt x="313" y="33"/>
                  <a:pt x="313" y="33"/>
                  <a:pt x="313" y="33"/>
                </a:cubicBezTo>
                <a:close/>
                <a:moveTo>
                  <a:pt x="63" y="129"/>
                </a:moveTo>
                <a:cubicBezTo>
                  <a:pt x="63" y="129"/>
                  <a:pt x="63" y="128"/>
                  <a:pt x="63" y="128"/>
                </a:cubicBezTo>
                <a:cubicBezTo>
                  <a:pt x="63" y="129"/>
                  <a:pt x="63" y="129"/>
                  <a:pt x="63" y="129"/>
                </a:cubicBezTo>
                <a:close/>
                <a:moveTo>
                  <a:pt x="119" y="395"/>
                </a:moveTo>
                <a:cubicBezTo>
                  <a:pt x="119" y="395"/>
                  <a:pt x="119" y="395"/>
                  <a:pt x="119" y="395"/>
                </a:cubicBezTo>
                <a:cubicBezTo>
                  <a:pt x="119" y="395"/>
                  <a:pt x="119" y="395"/>
                  <a:pt x="119" y="395"/>
                </a:cubicBezTo>
                <a:close/>
                <a:moveTo>
                  <a:pt x="122" y="401"/>
                </a:moveTo>
                <a:cubicBezTo>
                  <a:pt x="122" y="401"/>
                  <a:pt x="122" y="401"/>
                  <a:pt x="122" y="401"/>
                </a:cubicBezTo>
                <a:cubicBezTo>
                  <a:pt x="122" y="401"/>
                  <a:pt x="122" y="401"/>
                  <a:pt x="122" y="401"/>
                </a:cubicBezTo>
                <a:close/>
                <a:moveTo>
                  <a:pt x="136" y="405"/>
                </a:moveTo>
                <a:cubicBezTo>
                  <a:pt x="136" y="405"/>
                  <a:pt x="136" y="405"/>
                  <a:pt x="136" y="405"/>
                </a:cubicBezTo>
                <a:cubicBezTo>
                  <a:pt x="136" y="405"/>
                  <a:pt x="136" y="405"/>
                  <a:pt x="136" y="405"/>
                </a:cubicBezTo>
                <a:cubicBezTo>
                  <a:pt x="136" y="405"/>
                  <a:pt x="136" y="405"/>
                  <a:pt x="136" y="405"/>
                </a:cubicBezTo>
                <a:close/>
                <a:moveTo>
                  <a:pt x="301" y="426"/>
                </a:moveTo>
                <a:cubicBezTo>
                  <a:pt x="301" y="426"/>
                  <a:pt x="301" y="426"/>
                  <a:pt x="301" y="426"/>
                </a:cubicBezTo>
                <a:cubicBezTo>
                  <a:pt x="301" y="426"/>
                  <a:pt x="301" y="426"/>
                  <a:pt x="301" y="426"/>
                </a:cubicBezTo>
                <a:close/>
                <a:moveTo>
                  <a:pt x="326" y="151"/>
                </a:moveTo>
                <a:cubicBezTo>
                  <a:pt x="326" y="151"/>
                  <a:pt x="326" y="151"/>
                  <a:pt x="326" y="151"/>
                </a:cubicBezTo>
                <a:cubicBezTo>
                  <a:pt x="326" y="151"/>
                  <a:pt x="326" y="151"/>
                  <a:pt x="326" y="151"/>
                </a:cubicBezTo>
                <a:close/>
                <a:moveTo>
                  <a:pt x="373" y="146"/>
                </a:moveTo>
                <a:cubicBezTo>
                  <a:pt x="372" y="146"/>
                  <a:pt x="372" y="146"/>
                  <a:pt x="372" y="146"/>
                </a:cubicBezTo>
                <a:cubicBezTo>
                  <a:pt x="372" y="146"/>
                  <a:pt x="372" y="146"/>
                  <a:pt x="373" y="146"/>
                </a:cubicBezTo>
                <a:close/>
                <a:moveTo>
                  <a:pt x="373" y="329"/>
                </a:moveTo>
                <a:cubicBezTo>
                  <a:pt x="372" y="328"/>
                  <a:pt x="372" y="329"/>
                  <a:pt x="372" y="329"/>
                </a:cubicBezTo>
                <a:cubicBezTo>
                  <a:pt x="371" y="330"/>
                  <a:pt x="371" y="330"/>
                  <a:pt x="370" y="329"/>
                </a:cubicBezTo>
                <a:cubicBezTo>
                  <a:pt x="369" y="328"/>
                  <a:pt x="369" y="327"/>
                  <a:pt x="368" y="325"/>
                </a:cubicBezTo>
                <a:cubicBezTo>
                  <a:pt x="368" y="325"/>
                  <a:pt x="369" y="325"/>
                  <a:pt x="369" y="324"/>
                </a:cubicBezTo>
                <a:cubicBezTo>
                  <a:pt x="370" y="324"/>
                  <a:pt x="370" y="323"/>
                  <a:pt x="370" y="323"/>
                </a:cubicBezTo>
                <a:cubicBezTo>
                  <a:pt x="369" y="322"/>
                  <a:pt x="369" y="321"/>
                  <a:pt x="369" y="321"/>
                </a:cubicBezTo>
                <a:cubicBezTo>
                  <a:pt x="368" y="321"/>
                  <a:pt x="368" y="322"/>
                  <a:pt x="368" y="322"/>
                </a:cubicBezTo>
                <a:cubicBezTo>
                  <a:pt x="367" y="323"/>
                  <a:pt x="367" y="324"/>
                  <a:pt x="366" y="323"/>
                </a:cubicBezTo>
                <a:cubicBezTo>
                  <a:pt x="365" y="322"/>
                  <a:pt x="363" y="323"/>
                  <a:pt x="363" y="324"/>
                </a:cubicBezTo>
                <a:cubicBezTo>
                  <a:pt x="363" y="326"/>
                  <a:pt x="363" y="327"/>
                  <a:pt x="363" y="328"/>
                </a:cubicBezTo>
                <a:cubicBezTo>
                  <a:pt x="363" y="330"/>
                  <a:pt x="362" y="331"/>
                  <a:pt x="363" y="332"/>
                </a:cubicBezTo>
                <a:cubicBezTo>
                  <a:pt x="364" y="332"/>
                  <a:pt x="366" y="333"/>
                  <a:pt x="367" y="332"/>
                </a:cubicBezTo>
                <a:cubicBezTo>
                  <a:pt x="368" y="331"/>
                  <a:pt x="370" y="331"/>
                  <a:pt x="371" y="332"/>
                </a:cubicBezTo>
                <a:cubicBezTo>
                  <a:pt x="372" y="332"/>
                  <a:pt x="373" y="332"/>
                  <a:pt x="373" y="330"/>
                </a:cubicBezTo>
                <a:cubicBezTo>
                  <a:pt x="373" y="329"/>
                  <a:pt x="373" y="329"/>
                  <a:pt x="373" y="329"/>
                </a:cubicBezTo>
                <a:close/>
                <a:moveTo>
                  <a:pt x="340" y="393"/>
                </a:moveTo>
                <a:cubicBezTo>
                  <a:pt x="340" y="393"/>
                  <a:pt x="340" y="393"/>
                  <a:pt x="340" y="393"/>
                </a:cubicBezTo>
                <a:cubicBezTo>
                  <a:pt x="341" y="394"/>
                  <a:pt x="342" y="394"/>
                  <a:pt x="342" y="393"/>
                </a:cubicBezTo>
                <a:cubicBezTo>
                  <a:pt x="343" y="393"/>
                  <a:pt x="342" y="392"/>
                  <a:pt x="342" y="391"/>
                </a:cubicBezTo>
                <a:cubicBezTo>
                  <a:pt x="340" y="390"/>
                  <a:pt x="338" y="389"/>
                  <a:pt x="337" y="388"/>
                </a:cubicBezTo>
                <a:cubicBezTo>
                  <a:pt x="336" y="387"/>
                  <a:pt x="335" y="386"/>
                  <a:pt x="335" y="385"/>
                </a:cubicBezTo>
                <a:cubicBezTo>
                  <a:pt x="334" y="384"/>
                  <a:pt x="333" y="383"/>
                  <a:pt x="331" y="384"/>
                </a:cubicBezTo>
                <a:cubicBezTo>
                  <a:pt x="330" y="383"/>
                  <a:pt x="330" y="383"/>
                  <a:pt x="329" y="383"/>
                </a:cubicBezTo>
                <a:cubicBezTo>
                  <a:pt x="326" y="382"/>
                  <a:pt x="325" y="383"/>
                  <a:pt x="326" y="386"/>
                </a:cubicBezTo>
                <a:cubicBezTo>
                  <a:pt x="326" y="387"/>
                  <a:pt x="326" y="388"/>
                  <a:pt x="326" y="389"/>
                </a:cubicBezTo>
                <a:cubicBezTo>
                  <a:pt x="328" y="391"/>
                  <a:pt x="329" y="393"/>
                  <a:pt x="332" y="394"/>
                </a:cubicBezTo>
                <a:cubicBezTo>
                  <a:pt x="333" y="395"/>
                  <a:pt x="334" y="395"/>
                  <a:pt x="335" y="396"/>
                </a:cubicBezTo>
                <a:cubicBezTo>
                  <a:pt x="336" y="398"/>
                  <a:pt x="337" y="399"/>
                  <a:pt x="339" y="399"/>
                </a:cubicBezTo>
                <a:cubicBezTo>
                  <a:pt x="339" y="400"/>
                  <a:pt x="340" y="401"/>
                  <a:pt x="340" y="400"/>
                </a:cubicBezTo>
                <a:cubicBezTo>
                  <a:pt x="341" y="400"/>
                  <a:pt x="341" y="399"/>
                  <a:pt x="341" y="398"/>
                </a:cubicBezTo>
                <a:cubicBezTo>
                  <a:pt x="341" y="396"/>
                  <a:pt x="340" y="396"/>
                  <a:pt x="339" y="395"/>
                </a:cubicBezTo>
                <a:cubicBezTo>
                  <a:pt x="338" y="395"/>
                  <a:pt x="337" y="394"/>
                  <a:pt x="338" y="393"/>
                </a:cubicBezTo>
                <a:cubicBezTo>
                  <a:pt x="338" y="392"/>
                  <a:pt x="339" y="393"/>
                  <a:pt x="340" y="393"/>
                </a:cubicBezTo>
                <a:close/>
                <a:moveTo>
                  <a:pt x="129" y="86"/>
                </a:moveTo>
                <a:cubicBezTo>
                  <a:pt x="129" y="87"/>
                  <a:pt x="130" y="87"/>
                  <a:pt x="131" y="88"/>
                </a:cubicBezTo>
                <a:cubicBezTo>
                  <a:pt x="131" y="88"/>
                  <a:pt x="131" y="88"/>
                  <a:pt x="131" y="88"/>
                </a:cubicBezTo>
                <a:cubicBezTo>
                  <a:pt x="132" y="89"/>
                  <a:pt x="132" y="89"/>
                  <a:pt x="133" y="90"/>
                </a:cubicBezTo>
                <a:cubicBezTo>
                  <a:pt x="134" y="91"/>
                  <a:pt x="135" y="92"/>
                  <a:pt x="137" y="93"/>
                </a:cubicBezTo>
                <a:cubicBezTo>
                  <a:pt x="138" y="93"/>
                  <a:pt x="139" y="93"/>
                  <a:pt x="139" y="92"/>
                </a:cubicBezTo>
                <a:cubicBezTo>
                  <a:pt x="140" y="92"/>
                  <a:pt x="139" y="91"/>
                  <a:pt x="139" y="90"/>
                </a:cubicBezTo>
                <a:cubicBezTo>
                  <a:pt x="138" y="90"/>
                  <a:pt x="138" y="89"/>
                  <a:pt x="137" y="88"/>
                </a:cubicBezTo>
                <a:cubicBezTo>
                  <a:pt x="137" y="86"/>
                  <a:pt x="136" y="83"/>
                  <a:pt x="133" y="83"/>
                </a:cubicBezTo>
                <a:cubicBezTo>
                  <a:pt x="132" y="82"/>
                  <a:pt x="132" y="80"/>
                  <a:pt x="131" y="79"/>
                </a:cubicBezTo>
                <a:cubicBezTo>
                  <a:pt x="132" y="78"/>
                  <a:pt x="132" y="78"/>
                  <a:pt x="131" y="77"/>
                </a:cubicBezTo>
                <a:cubicBezTo>
                  <a:pt x="131" y="76"/>
                  <a:pt x="130" y="75"/>
                  <a:pt x="129" y="75"/>
                </a:cubicBezTo>
                <a:cubicBezTo>
                  <a:pt x="129" y="74"/>
                  <a:pt x="128" y="74"/>
                  <a:pt x="127" y="75"/>
                </a:cubicBezTo>
                <a:cubicBezTo>
                  <a:pt x="126" y="78"/>
                  <a:pt x="126" y="82"/>
                  <a:pt x="127" y="85"/>
                </a:cubicBezTo>
                <a:cubicBezTo>
                  <a:pt x="128" y="86"/>
                  <a:pt x="128" y="86"/>
                  <a:pt x="129" y="86"/>
                </a:cubicBezTo>
                <a:close/>
                <a:moveTo>
                  <a:pt x="216" y="27"/>
                </a:moveTo>
                <a:cubicBezTo>
                  <a:pt x="217" y="27"/>
                  <a:pt x="217" y="27"/>
                  <a:pt x="218" y="27"/>
                </a:cubicBezTo>
                <a:cubicBezTo>
                  <a:pt x="218" y="27"/>
                  <a:pt x="218" y="27"/>
                  <a:pt x="219" y="28"/>
                </a:cubicBezTo>
                <a:cubicBezTo>
                  <a:pt x="219" y="28"/>
                  <a:pt x="219" y="28"/>
                  <a:pt x="219" y="28"/>
                </a:cubicBezTo>
                <a:cubicBezTo>
                  <a:pt x="221" y="29"/>
                  <a:pt x="222" y="30"/>
                  <a:pt x="223" y="31"/>
                </a:cubicBezTo>
                <a:cubicBezTo>
                  <a:pt x="224" y="32"/>
                  <a:pt x="225" y="32"/>
                  <a:pt x="225" y="31"/>
                </a:cubicBezTo>
                <a:cubicBezTo>
                  <a:pt x="226" y="31"/>
                  <a:pt x="226" y="30"/>
                  <a:pt x="225" y="29"/>
                </a:cubicBezTo>
                <a:cubicBezTo>
                  <a:pt x="225" y="29"/>
                  <a:pt x="224" y="29"/>
                  <a:pt x="224" y="28"/>
                </a:cubicBezTo>
                <a:cubicBezTo>
                  <a:pt x="223" y="27"/>
                  <a:pt x="222" y="28"/>
                  <a:pt x="221" y="28"/>
                </a:cubicBezTo>
                <a:cubicBezTo>
                  <a:pt x="221" y="27"/>
                  <a:pt x="221" y="27"/>
                  <a:pt x="220" y="27"/>
                </a:cubicBezTo>
                <a:cubicBezTo>
                  <a:pt x="220" y="23"/>
                  <a:pt x="217" y="21"/>
                  <a:pt x="214" y="19"/>
                </a:cubicBezTo>
                <a:cubicBezTo>
                  <a:pt x="213" y="18"/>
                  <a:pt x="212" y="19"/>
                  <a:pt x="211" y="20"/>
                </a:cubicBezTo>
                <a:cubicBezTo>
                  <a:pt x="211" y="23"/>
                  <a:pt x="211" y="27"/>
                  <a:pt x="216" y="27"/>
                </a:cubicBezTo>
                <a:close/>
                <a:moveTo>
                  <a:pt x="208" y="32"/>
                </a:moveTo>
                <a:cubicBezTo>
                  <a:pt x="209" y="34"/>
                  <a:pt x="211" y="36"/>
                  <a:pt x="212" y="38"/>
                </a:cubicBezTo>
                <a:cubicBezTo>
                  <a:pt x="212" y="38"/>
                  <a:pt x="213" y="39"/>
                  <a:pt x="213" y="39"/>
                </a:cubicBezTo>
                <a:cubicBezTo>
                  <a:pt x="214" y="40"/>
                  <a:pt x="216" y="41"/>
                  <a:pt x="217" y="40"/>
                </a:cubicBezTo>
                <a:cubicBezTo>
                  <a:pt x="218" y="39"/>
                  <a:pt x="216" y="38"/>
                  <a:pt x="216" y="37"/>
                </a:cubicBezTo>
                <a:cubicBezTo>
                  <a:pt x="214" y="35"/>
                  <a:pt x="212" y="32"/>
                  <a:pt x="210" y="29"/>
                </a:cubicBezTo>
                <a:cubicBezTo>
                  <a:pt x="209" y="28"/>
                  <a:pt x="209" y="29"/>
                  <a:pt x="208" y="29"/>
                </a:cubicBezTo>
                <a:cubicBezTo>
                  <a:pt x="206" y="30"/>
                  <a:pt x="207" y="31"/>
                  <a:pt x="208" y="32"/>
                </a:cubicBezTo>
                <a:close/>
                <a:moveTo>
                  <a:pt x="336" y="377"/>
                </a:moveTo>
                <a:cubicBezTo>
                  <a:pt x="334" y="375"/>
                  <a:pt x="332" y="377"/>
                  <a:pt x="330" y="376"/>
                </a:cubicBezTo>
                <a:cubicBezTo>
                  <a:pt x="330" y="375"/>
                  <a:pt x="330" y="375"/>
                  <a:pt x="330" y="375"/>
                </a:cubicBezTo>
                <a:cubicBezTo>
                  <a:pt x="330" y="375"/>
                  <a:pt x="331" y="375"/>
                  <a:pt x="331" y="375"/>
                </a:cubicBezTo>
                <a:cubicBezTo>
                  <a:pt x="332" y="375"/>
                  <a:pt x="332" y="376"/>
                  <a:pt x="333" y="375"/>
                </a:cubicBezTo>
                <a:cubicBezTo>
                  <a:pt x="333" y="374"/>
                  <a:pt x="332" y="374"/>
                  <a:pt x="332" y="373"/>
                </a:cubicBezTo>
                <a:cubicBezTo>
                  <a:pt x="331" y="372"/>
                  <a:pt x="330" y="372"/>
                  <a:pt x="329" y="372"/>
                </a:cubicBezTo>
                <a:cubicBezTo>
                  <a:pt x="326" y="370"/>
                  <a:pt x="323" y="370"/>
                  <a:pt x="320" y="371"/>
                </a:cubicBezTo>
                <a:cubicBezTo>
                  <a:pt x="320" y="372"/>
                  <a:pt x="320" y="372"/>
                  <a:pt x="320" y="373"/>
                </a:cubicBezTo>
                <a:cubicBezTo>
                  <a:pt x="319" y="374"/>
                  <a:pt x="318" y="375"/>
                  <a:pt x="318" y="376"/>
                </a:cubicBezTo>
                <a:cubicBezTo>
                  <a:pt x="317" y="378"/>
                  <a:pt x="319" y="377"/>
                  <a:pt x="320" y="377"/>
                </a:cubicBezTo>
                <a:cubicBezTo>
                  <a:pt x="321" y="378"/>
                  <a:pt x="322" y="378"/>
                  <a:pt x="323" y="379"/>
                </a:cubicBezTo>
                <a:cubicBezTo>
                  <a:pt x="326" y="380"/>
                  <a:pt x="333" y="379"/>
                  <a:pt x="336" y="377"/>
                </a:cubicBezTo>
                <a:close/>
                <a:moveTo>
                  <a:pt x="358" y="173"/>
                </a:moveTo>
                <a:cubicBezTo>
                  <a:pt x="358" y="174"/>
                  <a:pt x="359" y="173"/>
                  <a:pt x="360" y="173"/>
                </a:cubicBezTo>
                <a:cubicBezTo>
                  <a:pt x="361" y="172"/>
                  <a:pt x="362" y="171"/>
                  <a:pt x="364" y="170"/>
                </a:cubicBezTo>
                <a:cubicBezTo>
                  <a:pt x="364" y="170"/>
                  <a:pt x="364" y="170"/>
                  <a:pt x="364" y="169"/>
                </a:cubicBezTo>
                <a:cubicBezTo>
                  <a:pt x="363" y="168"/>
                  <a:pt x="362" y="167"/>
                  <a:pt x="361" y="167"/>
                </a:cubicBezTo>
                <a:cubicBezTo>
                  <a:pt x="359" y="166"/>
                  <a:pt x="359" y="168"/>
                  <a:pt x="359" y="168"/>
                </a:cubicBezTo>
                <a:cubicBezTo>
                  <a:pt x="358" y="169"/>
                  <a:pt x="359" y="171"/>
                  <a:pt x="358" y="172"/>
                </a:cubicBezTo>
                <a:cubicBezTo>
                  <a:pt x="358" y="172"/>
                  <a:pt x="357" y="173"/>
                  <a:pt x="358" y="173"/>
                </a:cubicBezTo>
                <a:close/>
                <a:moveTo>
                  <a:pt x="371" y="108"/>
                </a:moveTo>
                <a:cubicBezTo>
                  <a:pt x="371" y="109"/>
                  <a:pt x="372" y="109"/>
                  <a:pt x="373" y="109"/>
                </a:cubicBezTo>
                <a:cubicBezTo>
                  <a:pt x="373" y="108"/>
                  <a:pt x="373" y="107"/>
                  <a:pt x="373" y="107"/>
                </a:cubicBezTo>
                <a:cubicBezTo>
                  <a:pt x="372" y="105"/>
                  <a:pt x="372" y="104"/>
                  <a:pt x="371" y="102"/>
                </a:cubicBezTo>
                <a:cubicBezTo>
                  <a:pt x="370" y="102"/>
                  <a:pt x="370" y="102"/>
                  <a:pt x="369" y="102"/>
                </a:cubicBezTo>
                <a:cubicBezTo>
                  <a:pt x="369" y="102"/>
                  <a:pt x="367" y="102"/>
                  <a:pt x="368" y="103"/>
                </a:cubicBezTo>
                <a:cubicBezTo>
                  <a:pt x="368" y="105"/>
                  <a:pt x="369" y="107"/>
                  <a:pt x="371" y="108"/>
                </a:cubicBezTo>
                <a:close/>
                <a:moveTo>
                  <a:pt x="369" y="257"/>
                </a:moveTo>
                <a:cubicBezTo>
                  <a:pt x="369" y="257"/>
                  <a:pt x="370" y="257"/>
                  <a:pt x="370" y="256"/>
                </a:cubicBezTo>
                <a:cubicBezTo>
                  <a:pt x="371" y="255"/>
                  <a:pt x="371" y="253"/>
                  <a:pt x="371" y="252"/>
                </a:cubicBezTo>
                <a:cubicBezTo>
                  <a:pt x="372" y="251"/>
                  <a:pt x="371" y="250"/>
                  <a:pt x="370" y="249"/>
                </a:cubicBezTo>
                <a:cubicBezTo>
                  <a:pt x="370" y="249"/>
                  <a:pt x="369" y="249"/>
                  <a:pt x="369" y="250"/>
                </a:cubicBezTo>
                <a:cubicBezTo>
                  <a:pt x="370" y="252"/>
                  <a:pt x="368" y="253"/>
                  <a:pt x="368" y="256"/>
                </a:cubicBezTo>
                <a:cubicBezTo>
                  <a:pt x="368" y="256"/>
                  <a:pt x="368" y="257"/>
                  <a:pt x="369" y="257"/>
                </a:cubicBezTo>
                <a:close/>
                <a:moveTo>
                  <a:pt x="361" y="292"/>
                </a:moveTo>
                <a:cubicBezTo>
                  <a:pt x="363" y="295"/>
                  <a:pt x="363" y="297"/>
                  <a:pt x="364" y="300"/>
                </a:cubicBezTo>
                <a:cubicBezTo>
                  <a:pt x="364" y="302"/>
                  <a:pt x="365" y="304"/>
                  <a:pt x="365" y="305"/>
                </a:cubicBezTo>
                <a:cubicBezTo>
                  <a:pt x="366" y="303"/>
                  <a:pt x="365" y="300"/>
                  <a:pt x="365" y="297"/>
                </a:cubicBezTo>
                <a:cubicBezTo>
                  <a:pt x="364" y="295"/>
                  <a:pt x="364" y="293"/>
                  <a:pt x="364" y="291"/>
                </a:cubicBezTo>
                <a:cubicBezTo>
                  <a:pt x="364" y="290"/>
                  <a:pt x="363" y="289"/>
                  <a:pt x="362" y="289"/>
                </a:cubicBezTo>
                <a:cubicBezTo>
                  <a:pt x="361" y="289"/>
                  <a:pt x="361" y="290"/>
                  <a:pt x="361" y="291"/>
                </a:cubicBezTo>
                <a:cubicBezTo>
                  <a:pt x="361" y="291"/>
                  <a:pt x="361" y="292"/>
                  <a:pt x="361" y="292"/>
                </a:cubicBezTo>
                <a:close/>
                <a:moveTo>
                  <a:pt x="11" y="264"/>
                </a:moveTo>
                <a:cubicBezTo>
                  <a:pt x="9" y="264"/>
                  <a:pt x="8" y="263"/>
                  <a:pt x="6" y="263"/>
                </a:cubicBezTo>
                <a:cubicBezTo>
                  <a:pt x="5" y="263"/>
                  <a:pt x="4" y="264"/>
                  <a:pt x="4" y="264"/>
                </a:cubicBezTo>
                <a:cubicBezTo>
                  <a:pt x="5" y="265"/>
                  <a:pt x="6" y="267"/>
                  <a:pt x="7" y="267"/>
                </a:cubicBezTo>
                <a:cubicBezTo>
                  <a:pt x="9" y="267"/>
                  <a:pt x="10" y="266"/>
                  <a:pt x="11" y="266"/>
                </a:cubicBezTo>
                <a:cubicBezTo>
                  <a:pt x="11" y="265"/>
                  <a:pt x="11" y="265"/>
                  <a:pt x="11" y="264"/>
                </a:cubicBezTo>
                <a:close/>
                <a:moveTo>
                  <a:pt x="219" y="32"/>
                </a:moveTo>
                <a:cubicBezTo>
                  <a:pt x="218" y="31"/>
                  <a:pt x="217" y="32"/>
                  <a:pt x="216" y="31"/>
                </a:cubicBezTo>
                <a:cubicBezTo>
                  <a:pt x="216" y="29"/>
                  <a:pt x="215" y="28"/>
                  <a:pt x="213" y="29"/>
                </a:cubicBezTo>
                <a:cubicBezTo>
                  <a:pt x="212" y="30"/>
                  <a:pt x="213" y="32"/>
                  <a:pt x="214" y="33"/>
                </a:cubicBezTo>
                <a:cubicBezTo>
                  <a:pt x="214" y="33"/>
                  <a:pt x="214" y="33"/>
                  <a:pt x="214" y="33"/>
                </a:cubicBezTo>
                <a:cubicBezTo>
                  <a:pt x="215" y="34"/>
                  <a:pt x="217" y="36"/>
                  <a:pt x="218" y="37"/>
                </a:cubicBezTo>
                <a:cubicBezTo>
                  <a:pt x="218" y="38"/>
                  <a:pt x="218" y="38"/>
                  <a:pt x="218" y="38"/>
                </a:cubicBezTo>
                <a:cubicBezTo>
                  <a:pt x="219" y="39"/>
                  <a:pt x="220" y="38"/>
                  <a:pt x="220" y="38"/>
                </a:cubicBezTo>
                <a:cubicBezTo>
                  <a:pt x="221" y="37"/>
                  <a:pt x="222" y="37"/>
                  <a:pt x="222" y="36"/>
                </a:cubicBezTo>
                <a:cubicBezTo>
                  <a:pt x="222" y="33"/>
                  <a:pt x="220" y="33"/>
                  <a:pt x="219" y="32"/>
                </a:cubicBezTo>
                <a:close/>
                <a:moveTo>
                  <a:pt x="361" y="221"/>
                </a:moveTo>
                <a:cubicBezTo>
                  <a:pt x="361" y="219"/>
                  <a:pt x="362" y="217"/>
                  <a:pt x="361" y="215"/>
                </a:cubicBezTo>
                <a:cubicBezTo>
                  <a:pt x="360" y="216"/>
                  <a:pt x="359" y="218"/>
                  <a:pt x="358" y="219"/>
                </a:cubicBezTo>
                <a:cubicBezTo>
                  <a:pt x="357" y="221"/>
                  <a:pt x="359" y="222"/>
                  <a:pt x="360" y="222"/>
                </a:cubicBezTo>
                <a:cubicBezTo>
                  <a:pt x="361" y="223"/>
                  <a:pt x="361" y="222"/>
                  <a:pt x="361" y="221"/>
                </a:cubicBezTo>
                <a:close/>
                <a:moveTo>
                  <a:pt x="370" y="212"/>
                </a:moveTo>
                <a:cubicBezTo>
                  <a:pt x="370" y="212"/>
                  <a:pt x="370" y="212"/>
                  <a:pt x="371" y="212"/>
                </a:cubicBezTo>
                <a:cubicBezTo>
                  <a:pt x="373" y="210"/>
                  <a:pt x="374" y="209"/>
                  <a:pt x="372" y="205"/>
                </a:cubicBezTo>
                <a:cubicBezTo>
                  <a:pt x="370" y="207"/>
                  <a:pt x="370" y="209"/>
                  <a:pt x="369" y="211"/>
                </a:cubicBezTo>
                <a:cubicBezTo>
                  <a:pt x="369" y="212"/>
                  <a:pt x="369" y="212"/>
                  <a:pt x="370" y="212"/>
                </a:cubicBezTo>
                <a:close/>
                <a:moveTo>
                  <a:pt x="14" y="265"/>
                </a:moveTo>
                <a:cubicBezTo>
                  <a:pt x="16" y="265"/>
                  <a:pt x="17" y="264"/>
                  <a:pt x="19" y="264"/>
                </a:cubicBezTo>
                <a:cubicBezTo>
                  <a:pt x="17" y="263"/>
                  <a:pt x="16" y="261"/>
                  <a:pt x="14" y="262"/>
                </a:cubicBezTo>
                <a:cubicBezTo>
                  <a:pt x="13" y="262"/>
                  <a:pt x="12" y="262"/>
                  <a:pt x="12" y="263"/>
                </a:cubicBezTo>
                <a:cubicBezTo>
                  <a:pt x="12" y="264"/>
                  <a:pt x="13" y="265"/>
                  <a:pt x="14" y="265"/>
                </a:cubicBezTo>
                <a:close/>
                <a:moveTo>
                  <a:pt x="131" y="423"/>
                </a:moveTo>
                <a:cubicBezTo>
                  <a:pt x="131" y="422"/>
                  <a:pt x="132" y="422"/>
                  <a:pt x="132" y="421"/>
                </a:cubicBezTo>
                <a:cubicBezTo>
                  <a:pt x="131" y="420"/>
                  <a:pt x="131" y="419"/>
                  <a:pt x="130" y="418"/>
                </a:cubicBezTo>
                <a:cubicBezTo>
                  <a:pt x="129" y="418"/>
                  <a:pt x="128" y="419"/>
                  <a:pt x="128" y="420"/>
                </a:cubicBezTo>
                <a:cubicBezTo>
                  <a:pt x="127" y="422"/>
                  <a:pt x="128" y="422"/>
                  <a:pt x="129" y="423"/>
                </a:cubicBezTo>
                <a:cubicBezTo>
                  <a:pt x="130" y="423"/>
                  <a:pt x="130" y="423"/>
                  <a:pt x="131" y="423"/>
                </a:cubicBezTo>
                <a:close/>
                <a:moveTo>
                  <a:pt x="149" y="447"/>
                </a:moveTo>
                <a:cubicBezTo>
                  <a:pt x="148" y="446"/>
                  <a:pt x="147" y="445"/>
                  <a:pt x="146" y="446"/>
                </a:cubicBezTo>
                <a:cubicBezTo>
                  <a:pt x="145" y="446"/>
                  <a:pt x="145" y="447"/>
                  <a:pt x="146" y="447"/>
                </a:cubicBezTo>
                <a:cubicBezTo>
                  <a:pt x="146" y="447"/>
                  <a:pt x="146" y="448"/>
                  <a:pt x="146" y="448"/>
                </a:cubicBezTo>
                <a:cubicBezTo>
                  <a:pt x="145" y="450"/>
                  <a:pt x="146" y="451"/>
                  <a:pt x="146" y="453"/>
                </a:cubicBezTo>
                <a:cubicBezTo>
                  <a:pt x="148" y="453"/>
                  <a:pt x="148" y="452"/>
                  <a:pt x="148" y="451"/>
                </a:cubicBezTo>
                <a:cubicBezTo>
                  <a:pt x="148" y="450"/>
                  <a:pt x="148" y="449"/>
                  <a:pt x="148" y="448"/>
                </a:cubicBezTo>
                <a:cubicBezTo>
                  <a:pt x="149" y="448"/>
                  <a:pt x="150" y="448"/>
                  <a:pt x="149" y="447"/>
                </a:cubicBezTo>
                <a:close/>
                <a:moveTo>
                  <a:pt x="326" y="383"/>
                </a:moveTo>
                <a:cubicBezTo>
                  <a:pt x="328" y="383"/>
                  <a:pt x="329" y="382"/>
                  <a:pt x="331" y="383"/>
                </a:cubicBezTo>
                <a:cubicBezTo>
                  <a:pt x="333" y="383"/>
                  <a:pt x="335" y="383"/>
                  <a:pt x="337" y="386"/>
                </a:cubicBezTo>
                <a:cubicBezTo>
                  <a:pt x="337" y="387"/>
                  <a:pt x="338" y="387"/>
                  <a:pt x="339" y="386"/>
                </a:cubicBezTo>
                <a:cubicBezTo>
                  <a:pt x="340" y="386"/>
                  <a:pt x="341" y="387"/>
                  <a:pt x="342" y="387"/>
                </a:cubicBezTo>
                <a:cubicBezTo>
                  <a:pt x="342" y="386"/>
                  <a:pt x="341" y="385"/>
                  <a:pt x="342" y="383"/>
                </a:cubicBezTo>
                <a:cubicBezTo>
                  <a:pt x="342" y="383"/>
                  <a:pt x="342" y="382"/>
                  <a:pt x="342" y="382"/>
                </a:cubicBezTo>
                <a:cubicBezTo>
                  <a:pt x="340" y="382"/>
                  <a:pt x="340" y="381"/>
                  <a:pt x="338" y="380"/>
                </a:cubicBezTo>
                <a:cubicBezTo>
                  <a:pt x="335" y="379"/>
                  <a:pt x="332" y="380"/>
                  <a:pt x="329" y="380"/>
                </a:cubicBezTo>
                <a:cubicBezTo>
                  <a:pt x="328" y="380"/>
                  <a:pt x="327" y="380"/>
                  <a:pt x="326" y="380"/>
                </a:cubicBezTo>
                <a:cubicBezTo>
                  <a:pt x="326" y="381"/>
                  <a:pt x="325" y="381"/>
                  <a:pt x="325" y="382"/>
                </a:cubicBezTo>
                <a:cubicBezTo>
                  <a:pt x="325" y="382"/>
                  <a:pt x="326" y="382"/>
                  <a:pt x="326" y="383"/>
                </a:cubicBezTo>
                <a:close/>
                <a:moveTo>
                  <a:pt x="363" y="237"/>
                </a:moveTo>
                <a:cubicBezTo>
                  <a:pt x="362" y="236"/>
                  <a:pt x="362" y="235"/>
                  <a:pt x="361" y="234"/>
                </a:cubicBezTo>
                <a:cubicBezTo>
                  <a:pt x="360" y="235"/>
                  <a:pt x="361" y="236"/>
                  <a:pt x="361" y="238"/>
                </a:cubicBezTo>
                <a:cubicBezTo>
                  <a:pt x="361" y="238"/>
                  <a:pt x="361" y="239"/>
                  <a:pt x="362" y="239"/>
                </a:cubicBezTo>
                <a:cubicBezTo>
                  <a:pt x="363" y="239"/>
                  <a:pt x="363" y="238"/>
                  <a:pt x="363" y="237"/>
                </a:cubicBezTo>
                <a:close/>
                <a:moveTo>
                  <a:pt x="131" y="458"/>
                </a:moveTo>
                <a:cubicBezTo>
                  <a:pt x="133" y="457"/>
                  <a:pt x="135" y="457"/>
                  <a:pt x="136" y="455"/>
                </a:cubicBezTo>
                <a:cubicBezTo>
                  <a:pt x="138" y="455"/>
                  <a:pt x="140" y="455"/>
                  <a:pt x="140" y="453"/>
                </a:cubicBezTo>
                <a:cubicBezTo>
                  <a:pt x="143" y="451"/>
                  <a:pt x="141" y="450"/>
                  <a:pt x="141" y="448"/>
                </a:cubicBezTo>
                <a:cubicBezTo>
                  <a:pt x="140" y="447"/>
                  <a:pt x="138" y="447"/>
                  <a:pt x="137" y="446"/>
                </a:cubicBezTo>
                <a:cubicBezTo>
                  <a:pt x="135" y="445"/>
                  <a:pt x="135" y="443"/>
                  <a:pt x="133" y="441"/>
                </a:cubicBezTo>
                <a:cubicBezTo>
                  <a:pt x="132" y="440"/>
                  <a:pt x="131" y="439"/>
                  <a:pt x="129" y="439"/>
                </a:cubicBezTo>
                <a:cubicBezTo>
                  <a:pt x="129" y="439"/>
                  <a:pt x="129" y="439"/>
                  <a:pt x="128" y="439"/>
                </a:cubicBezTo>
                <a:cubicBezTo>
                  <a:pt x="128" y="439"/>
                  <a:pt x="128" y="438"/>
                  <a:pt x="127" y="438"/>
                </a:cubicBezTo>
                <a:cubicBezTo>
                  <a:pt x="127" y="438"/>
                  <a:pt x="127" y="438"/>
                  <a:pt x="126" y="438"/>
                </a:cubicBezTo>
                <a:cubicBezTo>
                  <a:pt x="125" y="438"/>
                  <a:pt x="124" y="438"/>
                  <a:pt x="123" y="439"/>
                </a:cubicBezTo>
                <a:cubicBezTo>
                  <a:pt x="121" y="440"/>
                  <a:pt x="122" y="443"/>
                  <a:pt x="124" y="444"/>
                </a:cubicBezTo>
                <a:cubicBezTo>
                  <a:pt x="124" y="445"/>
                  <a:pt x="125" y="446"/>
                  <a:pt x="124" y="445"/>
                </a:cubicBezTo>
                <a:cubicBezTo>
                  <a:pt x="122" y="445"/>
                  <a:pt x="122" y="446"/>
                  <a:pt x="122" y="447"/>
                </a:cubicBezTo>
                <a:cubicBezTo>
                  <a:pt x="121" y="448"/>
                  <a:pt x="122" y="448"/>
                  <a:pt x="123" y="448"/>
                </a:cubicBezTo>
                <a:cubicBezTo>
                  <a:pt x="123" y="449"/>
                  <a:pt x="124" y="449"/>
                  <a:pt x="124" y="449"/>
                </a:cubicBezTo>
                <a:cubicBezTo>
                  <a:pt x="124" y="450"/>
                  <a:pt x="123" y="449"/>
                  <a:pt x="123" y="449"/>
                </a:cubicBezTo>
                <a:cubicBezTo>
                  <a:pt x="122" y="449"/>
                  <a:pt x="122" y="449"/>
                  <a:pt x="121" y="450"/>
                </a:cubicBezTo>
                <a:cubicBezTo>
                  <a:pt x="121" y="450"/>
                  <a:pt x="121" y="452"/>
                  <a:pt x="122" y="452"/>
                </a:cubicBezTo>
                <a:cubicBezTo>
                  <a:pt x="124" y="452"/>
                  <a:pt x="126" y="453"/>
                  <a:pt x="128" y="452"/>
                </a:cubicBezTo>
                <a:cubicBezTo>
                  <a:pt x="128" y="454"/>
                  <a:pt x="129" y="454"/>
                  <a:pt x="131" y="454"/>
                </a:cubicBezTo>
                <a:cubicBezTo>
                  <a:pt x="129" y="455"/>
                  <a:pt x="129" y="455"/>
                  <a:pt x="127" y="455"/>
                </a:cubicBezTo>
                <a:cubicBezTo>
                  <a:pt x="126" y="455"/>
                  <a:pt x="126" y="456"/>
                  <a:pt x="126" y="456"/>
                </a:cubicBezTo>
                <a:cubicBezTo>
                  <a:pt x="128" y="457"/>
                  <a:pt x="129" y="459"/>
                  <a:pt x="131" y="458"/>
                </a:cubicBezTo>
                <a:close/>
                <a:moveTo>
                  <a:pt x="351" y="298"/>
                </a:moveTo>
                <a:cubicBezTo>
                  <a:pt x="353" y="298"/>
                  <a:pt x="353" y="295"/>
                  <a:pt x="354" y="294"/>
                </a:cubicBezTo>
                <a:cubicBezTo>
                  <a:pt x="354" y="294"/>
                  <a:pt x="354" y="294"/>
                  <a:pt x="354" y="293"/>
                </a:cubicBezTo>
                <a:cubicBezTo>
                  <a:pt x="353" y="293"/>
                  <a:pt x="353" y="293"/>
                  <a:pt x="353" y="294"/>
                </a:cubicBezTo>
                <a:cubicBezTo>
                  <a:pt x="352" y="295"/>
                  <a:pt x="350" y="296"/>
                  <a:pt x="351" y="298"/>
                </a:cubicBezTo>
                <a:close/>
                <a:moveTo>
                  <a:pt x="207" y="25"/>
                </a:moveTo>
                <a:cubicBezTo>
                  <a:pt x="206" y="25"/>
                  <a:pt x="205" y="25"/>
                  <a:pt x="205" y="26"/>
                </a:cubicBezTo>
                <a:cubicBezTo>
                  <a:pt x="205" y="27"/>
                  <a:pt x="206" y="27"/>
                  <a:pt x="208" y="27"/>
                </a:cubicBezTo>
                <a:cubicBezTo>
                  <a:pt x="208" y="27"/>
                  <a:pt x="209" y="27"/>
                  <a:pt x="209" y="26"/>
                </a:cubicBezTo>
                <a:cubicBezTo>
                  <a:pt x="209" y="25"/>
                  <a:pt x="208" y="25"/>
                  <a:pt x="207" y="25"/>
                </a:cubicBezTo>
                <a:close/>
                <a:moveTo>
                  <a:pt x="135" y="81"/>
                </a:moveTo>
                <a:cubicBezTo>
                  <a:pt x="136" y="81"/>
                  <a:pt x="137" y="81"/>
                  <a:pt x="136" y="80"/>
                </a:cubicBezTo>
                <a:cubicBezTo>
                  <a:pt x="136" y="79"/>
                  <a:pt x="136" y="78"/>
                  <a:pt x="135" y="77"/>
                </a:cubicBezTo>
                <a:cubicBezTo>
                  <a:pt x="134" y="77"/>
                  <a:pt x="134" y="78"/>
                  <a:pt x="134" y="79"/>
                </a:cubicBezTo>
                <a:cubicBezTo>
                  <a:pt x="134" y="80"/>
                  <a:pt x="134" y="81"/>
                  <a:pt x="135" y="81"/>
                </a:cubicBezTo>
                <a:close/>
                <a:moveTo>
                  <a:pt x="176" y="60"/>
                </a:moveTo>
                <a:cubicBezTo>
                  <a:pt x="175" y="58"/>
                  <a:pt x="173" y="58"/>
                  <a:pt x="171" y="58"/>
                </a:cubicBezTo>
                <a:cubicBezTo>
                  <a:pt x="169" y="58"/>
                  <a:pt x="168" y="59"/>
                  <a:pt x="167" y="59"/>
                </a:cubicBezTo>
                <a:cubicBezTo>
                  <a:pt x="164" y="60"/>
                  <a:pt x="164" y="60"/>
                  <a:pt x="165" y="61"/>
                </a:cubicBezTo>
                <a:cubicBezTo>
                  <a:pt x="168" y="65"/>
                  <a:pt x="168" y="70"/>
                  <a:pt x="169" y="75"/>
                </a:cubicBezTo>
                <a:cubicBezTo>
                  <a:pt x="169" y="75"/>
                  <a:pt x="170" y="76"/>
                  <a:pt x="170" y="77"/>
                </a:cubicBezTo>
                <a:cubicBezTo>
                  <a:pt x="171" y="77"/>
                  <a:pt x="171" y="77"/>
                  <a:pt x="171" y="77"/>
                </a:cubicBezTo>
                <a:cubicBezTo>
                  <a:pt x="173" y="80"/>
                  <a:pt x="176" y="82"/>
                  <a:pt x="178" y="84"/>
                </a:cubicBezTo>
                <a:cubicBezTo>
                  <a:pt x="179" y="85"/>
                  <a:pt x="181" y="87"/>
                  <a:pt x="181" y="89"/>
                </a:cubicBezTo>
                <a:cubicBezTo>
                  <a:pt x="181" y="90"/>
                  <a:pt x="181" y="90"/>
                  <a:pt x="181" y="91"/>
                </a:cubicBezTo>
                <a:cubicBezTo>
                  <a:pt x="182" y="92"/>
                  <a:pt x="182" y="92"/>
                  <a:pt x="182" y="92"/>
                </a:cubicBezTo>
                <a:cubicBezTo>
                  <a:pt x="183" y="92"/>
                  <a:pt x="183" y="92"/>
                  <a:pt x="184" y="92"/>
                </a:cubicBezTo>
                <a:cubicBezTo>
                  <a:pt x="184" y="91"/>
                  <a:pt x="184" y="90"/>
                  <a:pt x="184" y="90"/>
                </a:cubicBezTo>
                <a:cubicBezTo>
                  <a:pt x="183" y="88"/>
                  <a:pt x="183" y="86"/>
                  <a:pt x="182" y="85"/>
                </a:cubicBezTo>
                <a:cubicBezTo>
                  <a:pt x="182" y="84"/>
                  <a:pt x="183" y="82"/>
                  <a:pt x="183" y="81"/>
                </a:cubicBezTo>
                <a:cubicBezTo>
                  <a:pt x="183" y="80"/>
                  <a:pt x="184" y="80"/>
                  <a:pt x="184" y="80"/>
                </a:cubicBezTo>
                <a:cubicBezTo>
                  <a:pt x="187" y="78"/>
                  <a:pt x="187" y="77"/>
                  <a:pt x="186" y="74"/>
                </a:cubicBezTo>
                <a:cubicBezTo>
                  <a:pt x="186" y="73"/>
                  <a:pt x="186" y="73"/>
                  <a:pt x="185" y="73"/>
                </a:cubicBezTo>
                <a:cubicBezTo>
                  <a:pt x="184" y="70"/>
                  <a:pt x="184" y="68"/>
                  <a:pt x="182" y="66"/>
                </a:cubicBezTo>
                <a:cubicBezTo>
                  <a:pt x="181" y="65"/>
                  <a:pt x="181" y="65"/>
                  <a:pt x="180" y="64"/>
                </a:cubicBezTo>
                <a:cubicBezTo>
                  <a:pt x="180" y="64"/>
                  <a:pt x="179" y="64"/>
                  <a:pt x="179" y="63"/>
                </a:cubicBezTo>
                <a:cubicBezTo>
                  <a:pt x="179" y="63"/>
                  <a:pt x="179" y="63"/>
                  <a:pt x="179" y="63"/>
                </a:cubicBezTo>
                <a:cubicBezTo>
                  <a:pt x="179" y="63"/>
                  <a:pt x="179" y="63"/>
                  <a:pt x="179" y="63"/>
                </a:cubicBezTo>
                <a:cubicBezTo>
                  <a:pt x="179" y="61"/>
                  <a:pt x="177" y="61"/>
                  <a:pt x="176" y="60"/>
                </a:cubicBezTo>
                <a:close/>
                <a:moveTo>
                  <a:pt x="110" y="361"/>
                </a:moveTo>
                <a:cubicBezTo>
                  <a:pt x="111" y="361"/>
                  <a:pt x="111" y="361"/>
                  <a:pt x="112" y="361"/>
                </a:cubicBezTo>
                <a:cubicBezTo>
                  <a:pt x="113" y="361"/>
                  <a:pt x="113" y="362"/>
                  <a:pt x="114" y="361"/>
                </a:cubicBezTo>
                <a:cubicBezTo>
                  <a:pt x="114" y="360"/>
                  <a:pt x="113" y="360"/>
                  <a:pt x="112" y="360"/>
                </a:cubicBezTo>
                <a:cubicBezTo>
                  <a:pt x="112" y="360"/>
                  <a:pt x="111" y="359"/>
                  <a:pt x="111" y="359"/>
                </a:cubicBezTo>
                <a:cubicBezTo>
                  <a:pt x="111" y="359"/>
                  <a:pt x="110" y="358"/>
                  <a:pt x="110" y="359"/>
                </a:cubicBezTo>
                <a:cubicBezTo>
                  <a:pt x="109" y="360"/>
                  <a:pt x="110" y="361"/>
                  <a:pt x="110" y="361"/>
                </a:cubicBezTo>
                <a:close/>
                <a:moveTo>
                  <a:pt x="364" y="289"/>
                </a:moveTo>
                <a:cubicBezTo>
                  <a:pt x="364" y="287"/>
                  <a:pt x="364" y="286"/>
                  <a:pt x="362" y="285"/>
                </a:cubicBezTo>
                <a:cubicBezTo>
                  <a:pt x="362" y="285"/>
                  <a:pt x="361" y="285"/>
                  <a:pt x="361" y="286"/>
                </a:cubicBezTo>
                <a:cubicBezTo>
                  <a:pt x="361" y="287"/>
                  <a:pt x="362" y="288"/>
                  <a:pt x="364" y="289"/>
                </a:cubicBezTo>
                <a:close/>
                <a:moveTo>
                  <a:pt x="230" y="29"/>
                </a:moveTo>
                <a:cubicBezTo>
                  <a:pt x="229" y="27"/>
                  <a:pt x="229" y="27"/>
                  <a:pt x="226" y="28"/>
                </a:cubicBezTo>
                <a:cubicBezTo>
                  <a:pt x="226" y="31"/>
                  <a:pt x="228" y="31"/>
                  <a:pt x="230" y="29"/>
                </a:cubicBezTo>
                <a:close/>
                <a:moveTo>
                  <a:pt x="350" y="291"/>
                </a:moveTo>
                <a:cubicBezTo>
                  <a:pt x="349" y="291"/>
                  <a:pt x="348" y="292"/>
                  <a:pt x="348" y="293"/>
                </a:cubicBezTo>
                <a:cubicBezTo>
                  <a:pt x="348" y="294"/>
                  <a:pt x="349" y="294"/>
                  <a:pt x="349" y="294"/>
                </a:cubicBezTo>
                <a:cubicBezTo>
                  <a:pt x="350" y="294"/>
                  <a:pt x="350" y="293"/>
                  <a:pt x="350" y="292"/>
                </a:cubicBezTo>
                <a:cubicBezTo>
                  <a:pt x="350" y="292"/>
                  <a:pt x="350" y="291"/>
                  <a:pt x="350" y="291"/>
                </a:cubicBezTo>
                <a:close/>
                <a:moveTo>
                  <a:pt x="363" y="341"/>
                </a:moveTo>
                <a:cubicBezTo>
                  <a:pt x="362" y="341"/>
                  <a:pt x="361" y="341"/>
                  <a:pt x="361" y="342"/>
                </a:cubicBezTo>
                <a:cubicBezTo>
                  <a:pt x="361" y="343"/>
                  <a:pt x="362" y="343"/>
                  <a:pt x="363" y="343"/>
                </a:cubicBezTo>
                <a:cubicBezTo>
                  <a:pt x="363" y="343"/>
                  <a:pt x="364" y="343"/>
                  <a:pt x="364" y="342"/>
                </a:cubicBezTo>
                <a:cubicBezTo>
                  <a:pt x="363" y="342"/>
                  <a:pt x="364" y="341"/>
                  <a:pt x="363" y="341"/>
                </a:cubicBezTo>
                <a:close/>
                <a:moveTo>
                  <a:pt x="320" y="384"/>
                </a:moveTo>
                <a:cubicBezTo>
                  <a:pt x="321" y="385"/>
                  <a:pt x="322" y="386"/>
                  <a:pt x="323" y="385"/>
                </a:cubicBezTo>
                <a:cubicBezTo>
                  <a:pt x="323" y="385"/>
                  <a:pt x="323" y="383"/>
                  <a:pt x="323" y="383"/>
                </a:cubicBezTo>
                <a:cubicBezTo>
                  <a:pt x="322" y="382"/>
                  <a:pt x="321" y="383"/>
                  <a:pt x="320" y="384"/>
                </a:cubicBezTo>
                <a:close/>
                <a:moveTo>
                  <a:pt x="140" y="424"/>
                </a:moveTo>
                <a:cubicBezTo>
                  <a:pt x="139" y="425"/>
                  <a:pt x="140" y="426"/>
                  <a:pt x="141" y="427"/>
                </a:cubicBezTo>
                <a:cubicBezTo>
                  <a:pt x="142" y="427"/>
                  <a:pt x="142" y="427"/>
                  <a:pt x="143" y="427"/>
                </a:cubicBezTo>
                <a:cubicBezTo>
                  <a:pt x="143" y="426"/>
                  <a:pt x="142" y="426"/>
                  <a:pt x="142" y="425"/>
                </a:cubicBezTo>
                <a:cubicBezTo>
                  <a:pt x="141" y="425"/>
                  <a:pt x="141" y="424"/>
                  <a:pt x="140" y="424"/>
                </a:cubicBezTo>
                <a:close/>
                <a:moveTo>
                  <a:pt x="206" y="22"/>
                </a:moveTo>
                <a:cubicBezTo>
                  <a:pt x="207" y="22"/>
                  <a:pt x="208" y="22"/>
                  <a:pt x="207" y="22"/>
                </a:cubicBezTo>
                <a:cubicBezTo>
                  <a:pt x="207" y="21"/>
                  <a:pt x="207" y="20"/>
                  <a:pt x="206" y="20"/>
                </a:cubicBezTo>
                <a:cubicBezTo>
                  <a:pt x="205" y="20"/>
                  <a:pt x="204" y="21"/>
                  <a:pt x="204" y="21"/>
                </a:cubicBezTo>
                <a:cubicBezTo>
                  <a:pt x="205" y="22"/>
                  <a:pt x="205" y="22"/>
                  <a:pt x="206" y="22"/>
                </a:cubicBezTo>
                <a:close/>
                <a:moveTo>
                  <a:pt x="24" y="289"/>
                </a:moveTo>
                <a:cubicBezTo>
                  <a:pt x="23" y="288"/>
                  <a:pt x="23" y="288"/>
                  <a:pt x="22" y="288"/>
                </a:cubicBezTo>
                <a:cubicBezTo>
                  <a:pt x="21" y="288"/>
                  <a:pt x="20" y="288"/>
                  <a:pt x="20" y="289"/>
                </a:cubicBezTo>
                <a:cubicBezTo>
                  <a:pt x="21" y="290"/>
                  <a:pt x="22" y="290"/>
                  <a:pt x="22" y="290"/>
                </a:cubicBezTo>
                <a:cubicBezTo>
                  <a:pt x="23" y="290"/>
                  <a:pt x="24" y="289"/>
                  <a:pt x="24" y="289"/>
                </a:cubicBezTo>
                <a:close/>
                <a:moveTo>
                  <a:pt x="159" y="68"/>
                </a:moveTo>
                <a:cubicBezTo>
                  <a:pt x="159" y="68"/>
                  <a:pt x="159" y="68"/>
                  <a:pt x="159" y="67"/>
                </a:cubicBezTo>
                <a:cubicBezTo>
                  <a:pt x="158" y="67"/>
                  <a:pt x="159" y="65"/>
                  <a:pt x="158" y="65"/>
                </a:cubicBezTo>
                <a:cubicBezTo>
                  <a:pt x="157" y="65"/>
                  <a:pt x="157" y="66"/>
                  <a:pt x="157" y="66"/>
                </a:cubicBezTo>
                <a:cubicBezTo>
                  <a:pt x="157" y="67"/>
                  <a:pt x="158" y="68"/>
                  <a:pt x="159" y="68"/>
                </a:cubicBezTo>
                <a:close/>
                <a:moveTo>
                  <a:pt x="151" y="49"/>
                </a:moveTo>
                <a:cubicBezTo>
                  <a:pt x="151" y="49"/>
                  <a:pt x="150" y="47"/>
                  <a:pt x="149" y="48"/>
                </a:cubicBezTo>
                <a:cubicBezTo>
                  <a:pt x="149" y="48"/>
                  <a:pt x="148" y="49"/>
                  <a:pt x="149" y="50"/>
                </a:cubicBezTo>
                <a:cubicBezTo>
                  <a:pt x="150" y="51"/>
                  <a:pt x="150" y="49"/>
                  <a:pt x="151" y="49"/>
                </a:cubicBezTo>
                <a:close/>
                <a:moveTo>
                  <a:pt x="348" y="289"/>
                </a:moveTo>
                <a:cubicBezTo>
                  <a:pt x="348" y="288"/>
                  <a:pt x="347" y="288"/>
                  <a:pt x="346" y="287"/>
                </a:cubicBezTo>
                <a:cubicBezTo>
                  <a:pt x="346" y="287"/>
                  <a:pt x="345" y="287"/>
                  <a:pt x="345" y="288"/>
                </a:cubicBezTo>
                <a:cubicBezTo>
                  <a:pt x="345" y="289"/>
                  <a:pt x="346" y="289"/>
                  <a:pt x="347" y="289"/>
                </a:cubicBezTo>
                <a:cubicBezTo>
                  <a:pt x="347" y="289"/>
                  <a:pt x="348" y="289"/>
                  <a:pt x="348" y="289"/>
                </a:cubicBezTo>
                <a:close/>
                <a:moveTo>
                  <a:pt x="304" y="427"/>
                </a:moveTo>
                <a:cubicBezTo>
                  <a:pt x="304" y="427"/>
                  <a:pt x="304" y="428"/>
                  <a:pt x="304" y="428"/>
                </a:cubicBezTo>
                <a:cubicBezTo>
                  <a:pt x="305" y="428"/>
                  <a:pt x="306" y="427"/>
                  <a:pt x="306" y="426"/>
                </a:cubicBezTo>
                <a:cubicBezTo>
                  <a:pt x="305" y="426"/>
                  <a:pt x="304" y="425"/>
                  <a:pt x="304" y="427"/>
                </a:cubicBezTo>
                <a:close/>
                <a:moveTo>
                  <a:pt x="366" y="225"/>
                </a:moveTo>
                <a:cubicBezTo>
                  <a:pt x="365" y="225"/>
                  <a:pt x="365" y="226"/>
                  <a:pt x="365" y="227"/>
                </a:cubicBezTo>
                <a:cubicBezTo>
                  <a:pt x="364" y="227"/>
                  <a:pt x="365" y="227"/>
                  <a:pt x="365" y="227"/>
                </a:cubicBezTo>
                <a:cubicBezTo>
                  <a:pt x="366" y="227"/>
                  <a:pt x="367" y="226"/>
                  <a:pt x="367" y="225"/>
                </a:cubicBezTo>
                <a:cubicBezTo>
                  <a:pt x="367" y="225"/>
                  <a:pt x="367" y="224"/>
                  <a:pt x="366" y="225"/>
                </a:cubicBezTo>
                <a:close/>
                <a:moveTo>
                  <a:pt x="346" y="250"/>
                </a:moveTo>
                <a:cubicBezTo>
                  <a:pt x="348" y="249"/>
                  <a:pt x="348" y="248"/>
                  <a:pt x="348" y="246"/>
                </a:cubicBezTo>
                <a:cubicBezTo>
                  <a:pt x="346" y="247"/>
                  <a:pt x="346" y="249"/>
                  <a:pt x="346" y="250"/>
                </a:cubicBezTo>
                <a:close/>
                <a:moveTo>
                  <a:pt x="42" y="151"/>
                </a:moveTo>
                <a:cubicBezTo>
                  <a:pt x="42" y="151"/>
                  <a:pt x="42" y="150"/>
                  <a:pt x="42" y="150"/>
                </a:cubicBezTo>
                <a:cubicBezTo>
                  <a:pt x="42" y="149"/>
                  <a:pt x="42" y="149"/>
                  <a:pt x="41" y="148"/>
                </a:cubicBezTo>
                <a:cubicBezTo>
                  <a:pt x="41" y="148"/>
                  <a:pt x="41" y="149"/>
                  <a:pt x="41" y="149"/>
                </a:cubicBezTo>
                <a:cubicBezTo>
                  <a:pt x="41" y="150"/>
                  <a:pt x="41" y="150"/>
                  <a:pt x="42" y="151"/>
                </a:cubicBezTo>
                <a:close/>
                <a:moveTo>
                  <a:pt x="359" y="235"/>
                </a:moveTo>
                <a:cubicBezTo>
                  <a:pt x="358" y="234"/>
                  <a:pt x="358" y="235"/>
                  <a:pt x="358" y="235"/>
                </a:cubicBezTo>
                <a:cubicBezTo>
                  <a:pt x="358" y="237"/>
                  <a:pt x="358" y="237"/>
                  <a:pt x="359" y="237"/>
                </a:cubicBezTo>
                <a:cubicBezTo>
                  <a:pt x="360" y="236"/>
                  <a:pt x="360" y="235"/>
                  <a:pt x="359" y="235"/>
                </a:cubicBezTo>
                <a:close/>
                <a:moveTo>
                  <a:pt x="353" y="338"/>
                </a:moveTo>
                <a:cubicBezTo>
                  <a:pt x="353" y="339"/>
                  <a:pt x="354" y="339"/>
                  <a:pt x="354" y="339"/>
                </a:cubicBezTo>
                <a:cubicBezTo>
                  <a:pt x="355" y="339"/>
                  <a:pt x="355" y="338"/>
                  <a:pt x="355" y="338"/>
                </a:cubicBezTo>
                <a:cubicBezTo>
                  <a:pt x="356" y="337"/>
                  <a:pt x="358" y="336"/>
                  <a:pt x="357" y="335"/>
                </a:cubicBezTo>
                <a:cubicBezTo>
                  <a:pt x="356" y="334"/>
                  <a:pt x="356" y="333"/>
                  <a:pt x="356" y="333"/>
                </a:cubicBezTo>
                <a:cubicBezTo>
                  <a:pt x="355" y="331"/>
                  <a:pt x="354" y="330"/>
                  <a:pt x="352" y="331"/>
                </a:cubicBezTo>
                <a:cubicBezTo>
                  <a:pt x="351" y="332"/>
                  <a:pt x="352" y="334"/>
                  <a:pt x="352" y="335"/>
                </a:cubicBezTo>
                <a:cubicBezTo>
                  <a:pt x="351" y="336"/>
                  <a:pt x="352" y="337"/>
                  <a:pt x="353" y="338"/>
                </a:cubicBezTo>
                <a:close/>
                <a:moveTo>
                  <a:pt x="123" y="436"/>
                </a:moveTo>
                <a:cubicBezTo>
                  <a:pt x="122" y="435"/>
                  <a:pt x="122" y="435"/>
                  <a:pt x="121" y="435"/>
                </a:cubicBezTo>
                <a:cubicBezTo>
                  <a:pt x="121" y="435"/>
                  <a:pt x="120" y="435"/>
                  <a:pt x="121" y="435"/>
                </a:cubicBezTo>
                <a:cubicBezTo>
                  <a:pt x="121" y="436"/>
                  <a:pt x="121" y="437"/>
                  <a:pt x="122" y="437"/>
                </a:cubicBezTo>
                <a:cubicBezTo>
                  <a:pt x="122" y="436"/>
                  <a:pt x="123" y="436"/>
                  <a:pt x="123" y="436"/>
                </a:cubicBezTo>
                <a:close/>
                <a:moveTo>
                  <a:pt x="368" y="219"/>
                </a:moveTo>
                <a:cubicBezTo>
                  <a:pt x="367" y="219"/>
                  <a:pt x="367" y="219"/>
                  <a:pt x="367" y="220"/>
                </a:cubicBezTo>
                <a:cubicBezTo>
                  <a:pt x="367" y="220"/>
                  <a:pt x="368" y="221"/>
                  <a:pt x="368" y="221"/>
                </a:cubicBezTo>
                <a:cubicBezTo>
                  <a:pt x="369" y="221"/>
                  <a:pt x="369" y="220"/>
                  <a:pt x="369" y="220"/>
                </a:cubicBezTo>
                <a:cubicBezTo>
                  <a:pt x="369" y="219"/>
                  <a:pt x="369" y="219"/>
                  <a:pt x="368" y="219"/>
                </a:cubicBezTo>
                <a:close/>
                <a:moveTo>
                  <a:pt x="117" y="406"/>
                </a:moveTo>
                <a:cubicBezTo>
                  <a:pt x="117" y="406"/>
                  <a:pt x="117" y="405"/>
                  <a:pt x="118" y="405"/>
                </a:cubicBezTo>
                <a:cubicBezTo>
                  <a:pt x="118" y="404"/>
                  <a:pt x="117" y="404"/>
                  <a:pt x="117" y="404"/>
                </a:cubicBezTo>
                <a:cubicBezTo>
                  <a:pt x="116" y="405"/>
                  <a:pt x="116" y="405"/>
                  <a:pt x="116" y="405"/>
                </a:cubicBezTo>
                <a:cubicBezTo>
                  <a:pt x="116" y="406"/>
                  <a:pt x="116" y="406"/>
                  <a:pt x="117" y="406"/>
                </a:cubicBezTo>
                <a:close/>
                <a:moveTo>
                  <a:pt x="112" y="364"/>
                </a:moveTo>
                <a:cubicBezTo>
                  <a:pt x="111" y="363"/>
                  <a:pt x="111" y="364"/>
                  <a:pt x="110" y="364"/>
                </a:cubicBezTo>
                <a:cubicBezTo>
                  <a:pt x="110" y="365"/>
                  <a:pt x="109" y="364"/>
                  <a:pt x="108" y="365"/>
                </a:cubicBezTo>
                <a:cubicBezTo>
                  <a:pt x="109" y="366"/>
                  <a:pt x="110" y="365"/>
                  <a:pt x="111" y="365"/>
                </a:cubicBezTo>
                <a:cubicBezTo>
                  <a:pt x="111" y="365"/>
                  <a:pt x="112" y="365"/>
                  <a:pt x="112" y="364"/>
                </a:cubicBezTo>
                <a:close/>
                <a:moveTo>
                  <a:pt x="166" y="50"/>
                </a:moveTo>
                <a:cubicBezTo>
                  <a:pt x="166" y="50"/>
                  <a:pt x="167" y="50"/>
                  <a:pt x="167" y="50"/>
                </a:cubicBezTo>
                <a:cubicBezTo>
                  <a:pt x="167" y="49"/>
                  <a:pt x="167" y="49"/>
                  <a:pt x="166" y="49"/>
                </a:cubicBezTo>
                <a:cubicBezTo>
                  <a:pt x="166" y="48"/>
                  <a:pt x="165" y="48"/>
                  <a:pt x="164" y="48"/>
                </a:cubicBezTo>
                <a:cubicBezTo>
                  <a:pt x="164" y="47"/>
                  <a:pt x="162" y="46"/>
                  <a:pt x="161" y="46"/>
                </a:cubicBezTo>
                <a:cubicBezTo>
                  <a:pt x="160" y="47"/>
                  <a:pt x="160" y="49"/>
                  <a:pt x="161" y="50"/>
                </a:cubicBezTo>
                <a:cubicBezTo>
                  <a:pt x="163" y="51"/>
                  <a:pt x="164" y="49"/>
                  <a:pt x="166" y="50"/>
                </a:cubicBezTo>
                <a:close/>
                <a:moveTo>
                  <a:pt x="216" y="58"/>
                </a:moveTo>
                <a:cubicBezTo>
                  <a:pt x="216" y="58"/>
                  <a:pt x="216" y="58"/>
                  <a:pt x="216" y="57"/>
                </a:cubicBezTo>
                <a:cubicBezTo>
                  <a:pt x="216" y="57"/>
                  <a:pt x="216" y="57"/>
                  <a:pt x="215" y="56"/>
                </a:cubicBezTo>
                <a:cubicBezTo>
                  <a:pt x="215" y="57"/>
                  <a:pt x="215" y="57"/>
                  <a:pt x="215" y="57"/>
                </a:cubicBezTo>
                <a:cubicBezTo>
                  <a:pt x="215" y="58"/>
                  <a:pt x="215" y="58"/>
                  <a:pt x="216" y="58"/>
                </a:cubicBezTo>
                <a:close/>
                <a:moveTo>
                  <a:pt x="142" y="431"/>
                </a:moveTo>
                <a:cubicBezTo>
                  <a:pt x="143" y="431"/>
                  <a:pt x="144" y="431"/>
                  <a:pt x="144" y="430"/>
                </a:cubicBezTo>
                <a:cubicBezTo>
                  <a:pt x="143" y="430"/>
                  <a:pt x="142" y="429"/>
                  <a:pt x="142" y="429"/>
                </a:cubicBezTo>
                <a:cubicBezTo>
                  <a:pt x="141" y="430"/>
                  <a:pt x="141" y="430"/>
                  <a:pt x="142" y="431"/>
                </a:cubicBezTo>
                <a:close/>
                <a:moveTo>
                  <a:pt x="54" y="303"/>
                </a:moveTo>
                <a:cubicBezTo>
                  <a:pt x="53" y="303"/>
                  <a:pt x="53" y="303"/>
                  <a:pt x="53" y="304"/>
                </a:cubicBezTo>
                <a:cubicBezTo>
                  <a:pt x="53" y="304"/>
                  <a:pt x="53" y="305"/>
                  <a:pt x="53" y="304"/>
                </a:cubicBezTo>
                <a:cubicBezTo>
                  <a:pt x="54" y="304"/>
                  <a:pt x="54" y="304"/>
                  <a:pt x="54" y="303"/>
                </a:cubicBezTo>
                <a:cubicBezTo>
                  <a:pt x="54" y="303"/>
                  <a:pt x="54" y="302"/>
                  <a:pt x="54" y="303"/>
                </a:cubicBezTo>
                <a:close/>
                <a:moveTo>
                  <a:pt x="352" y="239"/>
                </a:moveTo>
                <a:cubicBezTo>
                  <a:pt x="352" y="239"/>
                  <a:pt x="351" y="240"/>
                  <a:pt x="351" y="240"/>
                </a:cubicBezTo>
                <a:cubicBezTo>
                  <a:pt x="351" y="241"/>
                  <a:pt x="352" y="241"/>
                  <a:pt x="352" y="241"/>
                </a:cubicBezTo>
                <a:cubicBezTo>
                  <a:pt x="352" y="241"/>
                  <a:pt x="353" y="240"/>
                  <a:pt x="353" y="240"/>
                </a:cubicBezTo>
                <a:cubicBezTo>
                  <a:pt x="353" y="240"/>
                  <a:pt x="353" y="239"/>
                  <a:pt x="352" y="239"/>
                </a:cubicBezTo>
                <a:close/>
                <a:moveTo>
                  <a:pt x="134" y="522"/>
                </a:moveTo>
                <a:cubicBezTo>
                  <a:pt x="133" y="522"/>
                  <a:pt x="133" y="522"/>
                  <a:pt x="133" y="522"/>
                </a:cubicBezTo>
                <a:cubicBezTo>
                  <a:pt x="133" y="523"/>
                  <a:pt x="133" y="523"/>
                  <a:pt x="134" y="523"/>
                </a:cubicBezTo>
                <a:cubicBezTo>
                  <a:pt x="134" y="523"/>
                  <a:pt x="135" y="523"/>
                  <a:pt x="135" y="523"/>
                </a:cubicBezTo>
                <a:cubicBezTo>
                  <a:pt x="135" y="522"/>
                  <a:pt x="134" y="522"/>
                  <a:pt x="134" y="522"/>
                </a:cubicBezTo>
                <a:close/>
                <a:moveTo>
                  <a:pt x="366" y="340"/>
                </a:moveTo>
                <a:cubicBezTo>
                  <a:pt x="365" y="339"/>
                  <a:pt x="365" y="340"/>
                  <a:pt x="365" y="340"/>
                </a:cubicBezTo>
                <a:cubicBezTo>
                  <a:pt x="365" y="341"/>
                  <a:pt x="365" y="341"/>
                  <a:pt x="366" y="341"/>
                </a:cubicBezTo>
                <a:cubicBezTo>
                  <a:pt x="366" y="341"/>
                  <a:pt x="366" y="341"/>
                  <a:pt x="366" y="341"/>
                </a:cubicBezTo>
                <a:cubicBezTo>
                  <a:pt x="367" y="340"/>
                  <a:pt x="366" y="340"/>
                  <a:pt x="366" y="340"/>
                </a:cubicBezTo>
                <a:close/>
                <a:moveTo>
                  <a:pt x="145" y="429"/>
                </a:moveTo>
                <a:cubicBezTo>
                  <a:pt x="145" y="429"/>
                  <a:pt x="145" y="430"/>
                  <a:pt x="145" y="430"/>
                </a:cubicBezTo>
                <a:cubicBezTo>
                  <a:pt x="145" y="430"/>
                  <a:pt x="146" y="429"/>
                  <a:pt x="147" y="429"/>
                </a:cubicBezTo>
                <a:cubicBezTo>
                  <a:pt x="146" y="428"/>
                  <a:pt x="145" y="429"/>
                  <a:pt x="145" y="429"/>
                </a:cubicBezTo>
                <a:close/>
                <a:moveTo>
                  <a:pt x="353" y="307"/>
                </a:moveTo>
                <a:cubicBezTo>
                  <a:pt x="354" y="307"/>
                  <a:pt x="355" y="306"/>
                  <a:pt x="355" y="305"/>
                </a:cubicBezTo>
                <a:cubicBezTo>
                  <a:pt x="354" y="305"/>
                  <a:pt x="353" y="306"/>
                  <a:pt x="353" y="307"/>
                </a:cubicBezTo>
                <a:close/>
                <a:moveTo>
                  <a:pt x="216" y="62"/>
                </a:moveTo>
                <a:cubicBezTo>
                  <a:pt x="216" y="61"/>
                  <a:pt x="216" y="60"/>
                  <a:pt x="215" y="60"/>
                </a:cubicBezTo>
                <a:cubicBezTo>
                  <a:pt x="215" y="61"/>
                  <a:pt x="215" y="62"/>
                  <a:pt x="216" y="62"/>
                </a:cubicBezTo>
                <a:close/>
                <a:moveTo>
                  <a:pt x="359" y="238"/>
                </a:moveTo>
                <a:cubicBezTo>
                  <a:pt x="359" y="239"/>
                  <a:pt x="360" y="238"/>
                  <a:pt x="360" y="238"/>
                </a:cubicBezTo>
                <a:cubicBezTo>
                  <a:pt x="360" y="237"/>
                  <a:pt x="360" y="237"/>
                  <a:pt x="359" y="237"/>
                </a:cubicBezTo>
                <a:cubicBezTo>
                  <a:pt x="359" y="237"/>
                  <a:pt x="358" y="238"/>
                  <a:pt x="359" y="238"/>
                </a:cubicBezTo>
                <a:close/>
                <a:moveTo>
                  <a:pt x="132" y="476"/>
                </a:moveTo>
                <a:cubicBezTo>
                  <a:pt x="133" y="477"/>
                  <a:pt x="133" y="476"/>
                  <a:pt x="134" y="476"/>
                </a:cubicBezTo>
                <a:cubicBezTo>
                  <a:pt x="133" y="476"/>
                  <a:pt x="133" y="475"/>
                  <a:pt x="132" y="476"/>
                </a:cubicBezTo>
                <a:cubicBezTo>
                  <a:pt x="132" y="476"/>
                  <a:pt x="132" y="476"/>
                  <a:pt x="132" y="476"/>
                </a:cubicBezTo>
                <a:close/>
                <a:moveTo>
                  <a:pt x="346" y="377"/>
                </a:moveTo>
                <a:cubicBezTo>
                  <a:pt x="346" y="377"/>
                  <a:pt x="346" y="377"/>
                  <a:pt x="346" y="377"/>
                </a:cubicBezTo>
                <a:cubicBezTo>
                  <a:pt x="346" y="378"/>
                  <a:pt x="346" y="378"/>
                  <a:pt x="346" y="378"/>
                </a:cubicBezTo>
                <a:cubicBezTo>
                  <a:pt x="347" y="378"/>
                  <a:pt x="347" y="378"/>
                  <a:pt x="347" y="378"/>
                </a:cubicBezTo>
                <a:cubicBezTo>
                  <a:pt x="347" y="377"/>
                  <a:pt x="347" y="377"/>
                  <a:pt x="346" y="377"/>
                </a:cubicBezTo>
                <a:close/>
                <a:moveTo>
                  <a:pt x="115" y="374"/>
                </a:moveTo>
                <a:cubicBezTo>
                  <a:pt x="114" y="375"/>
                  <a:pt x="114" y="376"/>
                  <a:pt x="114" y="376"/>
                </a:cubicBezTo>
                <a:cubicBezTo>
                  <a:pt x="115" y="376"/>
                  <a:pt x="115" y="375"/>
                  <a:pt x="115" y="374"/>
                </a:cubicBezTo>
                <a:close/>
                <a:moveTo>
                  <a:pt x="133" y="501"/>
                </a:moveTo>
                <a:cubicBezTo>
                  <a:pt x="133" y="501"/>
                  <a:pt x="132" y="501"/>
                  <a:pt x="132" y="502"/>
                </a:cubicBezTo>
                <a:cubicBezTo>
                  <a:pt x="132" y="502"/>
                  <a:pt x="133" y="502"/>
                  <a:pt x="133" y="501"/>
                </a:cubicBezTo>
                <a:close/>
                <a:moveTo>
                  <a:pt x="111" y="366"/>
                </a:moveTo>
                <a:cubicBezTo>
                  <a:pt x="111" y="366"/>
                  <a:pt x="111" y="367"/>
                  <a:pt x="111" y="367"/>
                </a:cubicBezTo>
                <a:cubicBezTo>
                  <a:pt x="111" y="367"/>
                  <a:pt x="111" y="367"/>
                  <a:pt x="111" y="367"/>
                </a:cubicBezTo>
                <a:cubicBezTo>
                  <a:pt x="111" y="367"/>
                  <a:pt x="112" y="367"/>
                  <a:pt x="112" y="367"/>
                </a:cubicBezTo>
                <a:cubicBezTo>
                  <a:pt x="112" y="367"/>
                  <a:pt x="111" y="366"/>
                  <a:pt x="111" y="366"/>
                </a:cubicBezTo>
                <a:close/>
                <a:moveTo>
                  <a:pt x="349" y="295"/>
                </a:moveTo>
                <a:cubicBezTo>
                  <a:pt x="349" y="295"/>
                  <a:pt x="349" y="296"/>
                  <a:pt x="350" y="296"/>
                </a:cubicBezTo>
                <a:cubicBezTo>
                  <a:pt x="350" y="296"/>
                  <a:pt x="350" y="296"/>
                  <a:pt x="350" y="295"/>
                </a:cubicBezTo>
                <a:cubicBezTo>
                  <a:pt x="350" y="295"/>
                  <a:pt x="350" y="295"/>
                  <a:pt x="349" y="295"/>
                </a:cubicBezTo>
                <a:cubicBezTo>
                  <a:pt x="349" y="295"/>
                  <a:pt x="349" y="295"/>
                  <a:pt x="349" y="295"/>
                </a:cubicBezTo>
                <a:close/>
                <a:moveTo>
                  <a:pt x="352" y="245"/>
                </a:moveTo>
                <a:cubicBezTo>
                  <a:pt x="352" y="245"/>
                  <a:pt x="352" y="245"/>
                  <a:pt x="352" y="245"/>
                </a:cubicBezTo>
                <a:cubicBezTo>
                  <a:pt x="352" y="245"/>
                  <a:pt x="352" y="245"/>
                  <a:pt x="352" y="246"/>
                </a:cubicBezTo>
                <a:cubicBezTo>
                  <a:pt x="353" y="245"/>
                  <a:pt x="353" y="245"/>
                  <a:pt x="353" y="245"/>
                </a:cubicBezTo>
                <a:cubicBezTo>
                  <a:pt x="353" y="245"/>
                  <a:pt x="353" y="245"/>
                  <a:pt x="352" y="245"/>
                </a:cubicBezTo>
                <a:close/>
                <a:moveTo>
                  <a:pt x="362" y="242"/>
                </a:moveTo>
                <a:cubicBezTo>
                  <a:pt x="362" y="242"/>
                  <a:pt x="362" y="243"/>
                  <a:pt x="362" y="243"/>
                </a:cubicBezTo>
                <a:cubicBezTo>
                  <a:pt x="361" y="243"/>
                  <a:pt x="362" y="243"/>
                  <a:pt x="362" y="243"/>
                </a:cubicBezTo>
                <a:cubicBezTo>
                  <a:pt x="362" y="243"/>
                  <a:pt x="362" y="243"/>
                  <a:pt x="363" y="243"/>
                </a:cubicBezTo>
                <a:cubicBezTo>
                  <a:pt x="363" y="243"/>
                  <a:pt x="362" y="242"/>
                  <a:pt x="362" y="242"/>
                </a:cubicBezTo>
                <a:close/>
                <a:moveTo>
                  <a:pt x="357" y="282"/>
                </a:moveTo>
                <a:cubicBezTo>
                  <a:pt x="357" y="282"/>
                  <a:pt x="356" y="283"/>
                  <a:pt x="356" y="283"/>
                </a:cubicBezTo>
                <a:cubicBezTo>
                  <a:pt x="356" y="283"/>
                  <a:pt x="357" y="283"/>
                  <a:pt x="357" y="283"/>
                </a:cubicBezTo>
                <a:cubicBezTo>
                  <a:pt x="357" y="283"/>
                  <a:pt x="357" y="283"/>
                  <a:pt x="357" y="283"/>
                </a:cubicBezTo>
                <a:cubicBezTo>
                  <a:pt x="357" y="282"/>
                  <a:pt x="357" y="282"/>
                  <a:pt x="357" y="282"/>
                </a:cubicBezTo>
                <a:close/>
                <a:moveTo>
                  <a:pt x="181" y="597"/>
                </a:moveTo>
                <a:cubicBezTo>
                  <a:pt x="181" y="597"/>
                  <a:pt x="182" y="597"/>
                  <a:pt x="182" y="598"/>
                </a:cubicBezTo>
                <a:cubicBezTo>
                  <a:pt x="182" y="597"/>
                  <a:pt x="182" y="597"/>
                  <a:pt x="182" y="597"/>
                </a:cubicBezTo>
                <a:cubicBezTo>
                  <a:pt x="182" y="597"/>
                  <a:pt x="182" y="597"/>
                  <a:pt x="182" y="596"/>
                </a:cubicBezTo>
                <a:cubicBezTo>
                  <a:pt x="182" y="597"/>
                  <a:pt x="182" y="597"/>
                  <a:pt x="181" y="597"/>
                </a:cubicBezTo>
                <a:close/>
                <a:moveTo>
                  <a:pt x="180" y="594"/>
                </a:moveTo>
                <a:cubicBezTo>
                  <a:pt x="180" y="594"/>
                  <a:pt x="179" y="594"/>
                  <a:pt x="179" y="594"/>
                </a:cubicBezTo>
                <a:cubicBezTo>
                  <a:pt x="179" y="594"/>
                  <a:pt x="180" y="595"/>
                  <a:pt x="180" y="595"/>
                </a:cubicBezTo>
                <a:cubicBezTo>
                  <a:pt x="180" y="595"/>
                  <a:pt x="180" y="595"/>
                  <a:pt x="181" y="594"/>
                </a:cubicBezTo>
                <a:cubicBezTo>
                  <a:pt x="180" y="594"/>
                  <a:pt x="180" y="594"/>
                  <a:pt x="180" y="594"/>
                </a:cubicBezTo>
                <a:close/>
                <a:moveTo>
                  <a:pt x="353" y="292"/>
                </a:moveTo>
                <a:cubicBezTo>
                  <a:pt x="353" y="292"/>
                  <a:pt x="353" y="291"/>
                  <a:pt x="353" y="291"/>
                </a:cubicBezTo>
                <a:cubicBezTo>
                  <a:pt x="352" y="292"/>
                  <a:pt x="352" y="292"/>
                  <a:pt x="352" y="292"/>
                </a:cubicBezTo>
                <a:cubicBezTo>
                  <a:pt x="352" y="292"/>
                  <a:pt x="352" y="292"/>
                  <a:pt x="353" y="292"/>
                </a:cubicBezTo>
                <a:cubicBezTo>
                  <a:pt x="353" y="292"/>
                  <a:pt x="353" y="292"/>
                  <a:pt x="353" y="292"/>
                </a:cubicBezTo>
                <a:close/>
                <a:moveTo>
                  <a:pt x="356" y="261"/>
                </a:moveTo>
                <a:cubicBezTo>
                  <a:pt x="356" y="262"/>
                  <a:pt x="356" y="262"/>
                  <a:pt x="356" y="262"/>
                </a:cubicBezTo>
                <a:cubicBezTo>
                  <a:pt x="356" y="262"/>
                  <a:pt x="357" y="262"/>
                  <a:pt x="357" y="261"/>
                </a:cubicBezTo>
                <a:cubicBezTo>
                  <a:pt x="356" y="261"/>
                  <a:pt x="356" y="261"/>
                  <a:pt x="356" y="261"/>
                </a:cubicBezTo>
                <a:cubicBezTo>
                  <a:pt x="356" y="261"/>
                  <a:pt x="356" y="261"/>
                  <a:pt x="356" y="261"/>
                </a:cubicBezTo>
                <a:close/>
                <a:moveTo>
                  <a:pt x="346" y="291"/>
                </a:moveTo>
                <a:cubicBezTo>
                  <a:pt x="346" y="292"/>
                  <a:pt x="346" y="292"/>
                  <a:pt x="346" y="292"/>
                </a:cubicBezTo>
                <a:cubicBezTo>
                  <a:pt x="346" y="292"/>
                  <a:pt x="347" y="292"/>
                  <a:pt x="346" y="291"/>
                </a:cubicBezTo>
                <a:cubicBezTo>
                  <a:pt x="346" y="291"/>
                  <a:pt x="346" y="291"/>
                  <a:pt x="346" y="291"/>
                </a:cubicBezTo>
                <a:cubicBezTo>
                  <a:pt x="346" y="291"/>
                  <a:pt x="345" y="291"/>
                  <a:pt x="346" y="291"/>
                </a:cubicBezTo>
                <a:close/>
                <a:moveTo>
                  <a:pt x="288" y="479"/>
                </a:moveTo>
                <a:cubicBezTo>
                  <a:pt x="288" y="479"/>
                  <a:pt x="288" y="479"/>
                  <a:pt x="288" y="479"/>
                </a:cubicBezTo>
                <a:cubicBezTo>
                  <a:pt x="288" y="479"/>
                  <a:pt x="288" y="479"/>
                  <a:pt x="288" y="479"/>
                </a:cubicBezTo>
                <a:cubicBezTo>
                  <a:pt x="288" y="479"/>
                  <a:pt x="288" y="479"/>
                  <a:pt x="288" y="479"/>
                </a:cubicBezTo>
                <a:close/>
                <a:moveTo>
                  <a:pt x="288" y="479"/>
                </a:moveTo>
                <a:cubicBezTo>
                  <a:pt x="289" y="479"/>
                  <a:pt x="290" y="479"/>
                  <a:pt x="290" y="477"/>
                </a:cubicBezTo>
                <a:cubicBezTo>
                  <a:pt x="289" y="478"/>
                  <a:pt x="289" y="478"/>
                  <a:pt x="288" y="479"/>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16" name="Freeform 829">
            <a:extLst>
              <a:ext uri="{FF2B5EF4-FFF2-40B4-BE49-F238E27FC236}">
                <a16:creationId xmlns:a16="http://schemas.microsoft.com/office/drawing/2014/main" id="{3C2FA4E3-68EE-41A1-A678-73262FC4E023}"/>
              </a:ext>
            </a:extLst>
          </p:cNvPr>
          <p:cNvSpPr>
            <a:spLocks noEditPoints="1"/>
          </p:cNvSpPr>
          <p:nvPr/>
        </p:nvSpPr>
        <p:spPr bwMode="auto">
          <a:xfrm>
            <a:off x="6816489" y="3294231"/>
            <a:ext cx="602863" cy="209807"/>
          </a:xfrm>
          <a:custGeom>
            <a:avLst/>
            <a:gdLst>
              <a:gd name="T0" fmla="*/ 16 w 129"/>
              <a:gd name="T1" fmla="*/ 4 h 55"/>
              <a:gd name="T2" fmla="*/ 22 w 129"/>
              <a:gd name="T3" fmla="*/ 10 h 55"/>
              <a:gd name="T4" fmla="*/ 15 w 129"/>
              <a:gd name="T5" fmla="*/ 10 h 55"/>
              <a:gd name="T6" fmla="*/ 11 w 129"/>
              <a:gd name="T7" fmla="*/ 12 h 55"/>
              <a:gd name="T8" fmla="*/ 4 w 129"/>
              <a:gd name="T9" fmla="*/ 18 h 55"/>
              <a:gd name="T10" fmla="*/ 8 w 129"/>
              <a:gd name="T11" fmla="*/ 13 h 55"/>
              <a:gd name="T12" fmla="*/ 4 w 129"/>
              <a:gd name="T13" fmla="*/ 11 h 55"/>
              <a:gd name="T14" fmla="*/ 6 w 129"/>
              <a:gd name="T15" fmla="*/ 7 h 55"/>
              <a:gd name="T16" fmla="*/ 4 w 129"/>
              <a:gd name="T17" fmla="*/ 3 h 55"/>
              <a:gd name="T18" fmla="*/ 10 w 129"/>
              <a:gd name="T19" fmla="*/ 1 h 55"/>
              <a:gd name="T20" fmla="*/ 13 w 129"/>
              <a:gd name="T21" fmla="*/ 2 h 55"/>
              <a:gd name="T22" fmla="*/ 126 w 129"/>
              <a:gd name="T23" fmla="*/ 19 h 55"/>
              <a:gd name="T24" fmla="*/ 122 w 129"/>
              <a:gd name="T25" fmla="*/ 12 h 55"/>
              <a:gd name="T26" fmla="*/ 118 w 129"/>
              <a:gd name="T27" fmla="*/ 7 h 55"/>
              <a:gd name="T28" fmla="*/ 114 w 129"/>
              <a:gd name="T29" fmla="*/ 5 h 55"/>
              <a:gd name="T30" fmla="*/ 107 w 129"/>
              <a:gd name="T31" fmla="*/ 5 h 55"/>
              <a:gd name="T32" fmla="*/ 95 w 129"/>
              <a:gd name="T33" fmla="*/ 10 h 55"/>
              <a:gd name="T34" fmla="*/ 89 w 129"/>
              <a:gd name="T35" fmla="*/ 10 h 55"/>
              <a:gd name="T36" fmla="*/ 83 w 129"/>
              <a:gd name="T37" fmla="*/ 10 h 55"/>
              <a:gd name="T38" fmla="*/ 77 w 129"/>
              <a:gd name="T39" fmla="*/ 8 h 55"/>
              <a:gd name="T40" fmla="*/ 71 w 129"/>
              <a:gd name="T41" fmla="*/ 5 h 55"/>
              <a:gd name="T42" fmla="*/ 64 w 129"/>
              <a:gd name="T43" fmla="*/ 2 h 55"/>
              <a:gd name="T44" fmla="*/ 55 w 129"/>
              <a:gd name="T45" fmla="*/ 1 h 55"/>
              <a:gd name="T46" fmla="*/ 41 w 129"/>
              <a:gd name="T47" fmla="*/ 6 h 55"/>
              <a:gd name="T48" fmla="*/ 34 w 129"/>
              <a:gd name="T49" fmla="*/ 9 h 55"/>
              <a:gd name="T50" fmla="*/ 24 w 129"/>
              <a:gd name="T51" fmla="*/ 8 h 55"/>
              <a:gd name="T52" fmla="*/ 27 w 129"/>
              <a:gd name="T53" fmla="*/ 12 h 55"/>
              <a:gd name="T54" fmla="*/ 23 w 129"/>
              <a:gd name="T55" fmla="*/ 15 h 55"/>
              <a:gd name="T56" fmla="*/ 15 w 129"/>
              <a:gd name="T57" fmla="*/ 16 h 55"/>
              <a:gd name="T58" fmla="*/ 6 w 129"/>
              <a:gd name="T59" fmla="*/ 16 h 55"/>
              <a:gd name="T60" fmla="*/ 3 w 129"/>
              <a:gd name="T61" fmla="*/ 20 h 55"/>
              <a:gd name="T62" fmla="*/ 7 w 129"/>
              <a:gd name="T63" fmla="*/ 25 h 55"/>
              <a:gd name="T64" fmla="*/ 9 w 129"/>
              <a:gd name="T65" fmla="*/ 29 h 55"/>
              <a:gd name="T66" fmla="*/ 7 w 129"/>
              <a:gd name="T67" fmla="*/ 32 h 55"/>
              <a:gd name="T68" fmla="*/ 6 w 129"/>
              <a:gd name="T69" fmla="*/ 33 h 55"/>
              <a:gd name="T70" fmla="*/ 9 w 129"/>
              <a:gd name="T71" fmla="*/ 36 h 55"/>
              <a:gd name="T72" fmla="*/ 10 w 129"/>
              <a:gd name="T73" fmla="*/ 39 h 55"/>
              <a:gd name="T74" fmla="*/ 12 w 129"/>
              <a:gd name="T75" fmla="*/ 42 h 55"/>
              <a:gd name="T76" fmla="*/ 18 w 129"/>
              <a:gd name="T77" fmla="*/ 44 h 55"/>
              <a:gd name="T78" fmla="*/ 18 w 129"/>
              <a:gd name="T79" fmla="*/ 46 h 55"/>
              <a:gd name="T80" fmla="*/ 23 w 129"/>
              <a:gd name="T81" fmla="*/ 48 h 55"/>
              <a:gd name="T82" fmla="*/ 31 w 129"/>
              <a:gd name="T83" fmla="*/ 51 h 55"/>
              <a:gd name="T84" fmla="*/ 35 w 129"/>
              <a:gd name="T85" fmla="*/ 46 h 55"/>
              <a:gd name="T86" fmla="*/ 51 w 129"/>
              <a:gd name="T87" fmla="*/ 52 h 55"/>
              <a:gd name="T88" fmla="*/ 57 w 129"/>
              <a:gd name="T89" fmla="*/ 49 h 55"/>
              <a:gd name="T90" fmla="*/ 66 w 129"/>
              <a:gd name="T91" fmla="*/ 48 h 55"/>
              <a:gd name="T92" fmla="*/ 71 w 129"/>
              <a:gd name="T93" fmla="*/ 46 h 55"/>
              <a:gd name="T94" fmla="*/ 70 w 129"/>
              <a:gd name="T95" fmla="*/ 54 h 55"/>
              <a:gd name="T96" fmla="*/ 74 w 129"/>
              <a:gd name="T97" fmla="*/ 51 h 55"/>
              <a:gd name="T98" fmla="*/ 76 w 129"/>
              <a:gd name="T99" fmla="*/ 47 h 55"/>
              <a:gd name="T100" fmla="*/ 85 w 129"/>
              <a:gd name="T101" fmla="*/ 46 h 55"/>
              <a:gd name="T102" fmla="*/ 101 w 129"/>
              <a:gd name="T103" fmla="*/ 44 h 55"/>
              <a:gd name="T104" fmla="*/ 112 w 129"/>
              <a:gd name="T105" fmla="*/ 43 h 55"/>
              <a:gd name="T106" fmla="*/ 120 w 129"/>
              <a:gd name="T107" fmla="*/ 42 h 55"/>
              <a:gd name="T108" fmla="*/ 125 w 129"/>
              <a:gd name="T109" fmla="*/ 45 h 55"/>
              <a:gd name="T110" fmla="*/ 129 w 129"/>
              <a:gd name="T111" fmla="*/ 42 h 55"/>
              <a:gd name="T112" fmla="*/ 127 w 129"/>
              <a:gd name="T113" fmla="*/ 39 h 55"/>
              <a:gd name="T114" fmla="*/ 126 w 129"/>
              <a:gd name="T115" fmla="*/ 34 h 55"/>
              <a:gd name="T116" fmla="*/ 124 w 129"/>
              <a:gd name="T117" fmla="*/ 26 h 55"/>
              <a:gd name="T118" fmla="*/ 129 w 129"/>
              <a:gd name="T119" fmla="*/ 22 h 55"/>
              <a:gd name="T120" fmla="*/ 0 w 129"/>
              <a:gd name="T121" fmla="*/ 17 h 55"/>
              <a:gd name="T122" fmla="*/ 1 w 129"/>
              <a:gd name="T123" fmla="*/ 17 h 55"/>
              <a:gd name="T124" fmla="*/ 12 w 129"/>
              <a:gd name="T125"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 h="55">
                <a:moveTo>
                  <a:pt x="15" y="1"/>
                </a:moveTo>
                <a:cubicBezTo>
                  <a:pt x="15" y="1"/>
                  <a:pt x="15" y="1"/>
                  <a:pt x="16" y="1"/>
                </a:cubicBezTo>
                <a:cubicBezTo>
                  <a:pt x="16" y="2"/>
                  <a:pt x="16" y="2"/>
                  <a:pt x="16" y="2"/>
                </a:cubicBezTo>
                <a:cubicBezTo>
                  <a:pt x="16" y="3"/>
                  <a:pt x="16" y="4"/>
                  <a:pt x="16" y="4"/>
                </a:cubicBezTo>
                <a:cubicBezTo>
                  <a:pt x="17" y="5"/>
                  <a:pt x="19" y="6"/>
                  <a:pt x="20" y="7"/>
                </a:cubicBezTo>
                <a:cubicBezTo>
                  <a:pt x="21" y="7"/>
                  <a:pt x="22" y="7"/>
                  <a:pt x="22" y="8"/>
                </a:cubicBezTo>
                <a:cubicBezTo>
                  <a:pt x="23" y="8"/>
                  <a:pt x="23" y="8"/>
                  <a:pt x="23" y="9"/>
                </a:cubicBezTo>
                <a:cubicBezTo>
                  <a:pt x="22" y="9"/>
                  <a:pt x="22" y="10"/>
                  <a:pt x="22" y="10"/>
                </a:cubicBezTo>
                <a:cubicBezTo>
                  <a:pt x="21" y="10"/>
                  <a:pt x="20" y="10"/>
                  <a:pt x="20" y="10"/>
                </a:cubicBezTo>
                <a:cubicBezTo>
                  <a:pt x="20" y="10"/>
                  <a:pt x="19" y="10"/>
                  <a:pt x="18" y="10"/>
                </a:cubicBezTo>
                <a:cubicBezTo>
                  <a:pt x="18" y="9"/>
                  <a:pt x="17" y="9"/>
                  <a:pt x="16" y="9"/>
                </a:cubicBezTo>
                <a:cubicBezTo>
                  <a:pt x="16" y="10"/>
                  <a:pt x="16" y="10"/>
                  <a:pt x="15" y="10"/>
                </a:cubicBezTo>
                <a:cubicBezTo>
                  <a:pt x="15" y="10"/>
                  <a:pt x="15" y="10"/>
                  <a:pt x="14" y="10"/>
                </a:cubicBezTo>
                <a:cubicBezTo>
                  <a:pt x="14" y="10"/>
                  <a:pt x="13" y="10"/>
                  <a:pt x="12" y="10"/>
                </a:cubicBezTo>
                <a:cubicBezTo>
                  <a:pt x="12" y="10"/>
                  <a:pt x="12" y="11"/>
                  <a:pt x="12" y="11"/>
                </a:cubicBezTo>
                <a:cubicBezTo>
                  <a:pt x="12" y="12"/>
                  <a:pt x="11" y="12"/>
                  <a:pt x="11" y="12"/>
                </a:cubicBezTo>
                <a:cubicBezTo>
                  <a:pt x="10" y="13"/>
                  <a:pt x="10" y="13"/>
                  <a:pt x="9" y="14"/>
                </a:cubicBezTo>
                <a:cubicBezTo>
                  <a:pt x="8" y="14"/>
                  <a:pt x="7" y="14"/>
                  <a:pt x="7" y="15"/>
                </a:cubicBezTo>
                <a:cubicBezTo>
                  <a:pt x="6" y="15"/>
                  <a:pt x="6" y="16"/>
                  <a:pt x="5" y="17"/>
                </a:cubicBezTo>
                <a:cubicBezTo>
                  <a:pt x="5" y="17"/>
                  <a:pt x="4" y="18"/>
                  <a:pt x="4" y="18"/>
                </a:cubicBezTo>
                <a:cubicBezTo>
                  <a:pt x="3" y="18"/>
                  <a:pt x="3" y="18"/>
                  <a:pt x="4" y="17"/>
                </a:cubicBezTo>
                <a:cubicBezTo>
                  <a:pt x="4" y="17"/>
                  <a:pt x="4" y="16"/>
                  <a:pt x="4" y="16"/>
                </a:cubicBezTo>
                <a:cubicBezTo>
                  <a:pt x="5" y="15"/>
                  <a:pt x="6" y="15"/>
                  <a:pt x="6" y="14"/>
                </a:cubicBezTo>
                <a:cubicBezTo>
                  <a:pt x="7" y="14"/>
                  <a:pt x="8" y="14"/>
                  <a:pt x="8" y="13"/>
                </a:cubicBezTo>
                <a:cubicBezTo>
                  <a:pt x="7" y="13"/>
                  <a:pt x="6" y="13"/>
                  <a:pt x="6" y="13"/>
                </a:cubicBezTo>
                <a:cubicBezTo>
                  <a:pt x="5" y="14"/>
                  <a:pt x="5" y="14"/>
                  <a:pt x="4" y="14"/>
                </a:cubicBezTo>
                <a:cubicBezTo>
                  <a:pt x="3" y="14"/>
                  <a:pt x="3" y="13"/>
                  <a:pt x="3" y="12"/>
                </a:cubicBezTo>
                <a:cubicBezTo>
                  <a:pt x="3" y="12"/>
                  <a:pt x="3" y="11"/>
                  <a:pt x="4" y="11"/>
                </a:cubicBezTo>
                <a:cubicBezTo>
                  <a:pt x="4" y="10"/>
                  <a:pt x="5" y="11"/>
                  <a:pt x="5" y="10"/>
                </a:cubicBezTo>
                <a:cubicBezTo>
                  <a:pt x="5" y="9"/>
                  <a:pt x="4" y="9"/>
                  <a:pt x="4" y="8"/>
                </a:cubicBezTo>
                <a:cubicBezTo>
                  <a:pt x="5" y="8"/>
                  <a:pt x="5" y="8"/>
                  <a:pt x="6" y="7"/>
                </a:cubicBezTo>
                <a:cubicBezTo>
                  <a:pt x="6" y="7"/>
                  <a:pt x="6" y="7"/>
                  <a:pt x="6" y="7"/>
                </a:cubicBezTo>
                <a:cubicBezTo>
                  <a:pt x="6" y="7"/>
                  <a:pt x="6" y="7"/>
                  <a:pt x="6" y="7"/>
                </a:cubicBezTo>
                <a:cubicBezTo>
                  <a:pt x="7" y="7"/>
                  <a:pt x="7" y="6"/>
                  <a:pt x="7" y="6"/>
                </a:cubicBezTo>
                <a:cubicBezTo>
                  <a:pt x="6" y="5"/>
                  <a:pt x="6" y="5"/>
                  <a:pt x="6" y="4"/>
                </a:cubicBezTo>
                <a:cubicBezTo>
                  <a:pt x="5" y="4"/>
                  <a:pt x="5" y="4"/>
                  <a:pt x="4" y="3"/>
                </a:cubicBezTo>
                <a:cubicBezTo>
                  <a:pt x="4" y="3"/>
                  <a:pt x="5" y="3"/>
                  <a:pt x="6" y="3"/>
                </a:cubicBezTo>
                <a:cubicBezTo>
                  <a:pt x="6" y="2"/>
                  <a:pt x="6" y="2"/>
                  <a:pt x="6" y="2"/>
                </a:cubicBezTo>
                <a:cubicBezTo>
                  <a:pt x="7" y="1"/>
                  <a:pt x="9" y="2"/>
                  <a:pt x="10" y="0"/>
                </a:cubicBezTo>
                <a:cubicBezTo>
                  <a:pt x="10" y="0"/>
                  <a:pt x="10" y="0"/>
                  <a:pt x="10" y="1"/>
                </a:cubicBezTo>
                <a:cubicBezTo>
                  <a:pt x="11" y="1"/>
                  <a:pt x="11" y="0"/>
                  <a:pt x="11" y="0"/>
                </a:cubicBezTo>
                <a:cubicBezTo>
                  <a:pt x="11" y="0"/>
                  <a:pt x="11" y="0"/>
                  <a:pt x="11" y="0"/>
                </a:cubicBezTo>
                <a:cubicBezTo>
                  <a:pt x="12" y="1"/>
                  <a:pt x="12" y="1"/>
                  <a:pt x="12" y="1"/>
                </a:cubicBezTo>
                <a:cubicBezTo>
                  <a:pt x="12" y="1"/>
                  <a:pt x="12" y="2"/>
                  <a:pt x="13" y="2"/>
                </a:cubicBezTo>
                <a:cubicBezTo>
                  <a:pt x="13" y="2"/>
                  <a:pt x="13" y="2"/>
                  <a:pt x="14" y="1"/>
                </a:cubicBezTo>
                <a:cubicBezTo>
                  <a:pt x="14" y="1"/>
                  <a:pt x="14" y="2"/>
                  <a:pt x="15" y="1"/>
                </a:cubicBezTo>
                <a:close/>
                <a:moveTo>
                  <a:pt x="128" y="20"/>
                </a:moveTo>
                <a:cubicBezTo>
                  <a:pt x="127" y="20"/>
                  <a:pt x="127" y="19"/>
                  <a:pt x="126" y="19"/>
                </a:cubicBezTo>
                <a:cubicBezTo>
                  <a:pt x="126" y="18"/>
                  <a:pt x="125" y="19"/>
                  <a:pt x="124" y="19"/>
                </a:cubicBezTo>
                <a:cubicBezTo>
                  <a:pt x="122" y="19"/>
                  <a:pt x="122" y="18"/>
                  <a:pt x="121" y="16"/>
                </a:cubicBezTo>
                <a:cubicBezTo>
                  <a:pt x="121" y="16"/>
                  <a:pt x="121" y="15"/>
                  <a:pt x="121" y="14"/>
                </a:cubicBezTo>
                <a:cubicBezTo>
                  <a:pt x="121" y="13"/>
                  <a:pt x="122" y="13"/>
                  <a:pt x="122" y="12"/>
                </a:cubicBezTo>
                <a:cubicBezTo>
                  <a:pt x="121" y="11"/>
                  <a:pt x="121" y="11"/>
                  <a:pt x="120" y="10"/>
                </a:cubicBezTo>
                <a:cubicBezTo>
                  <a:pt x="120" y="10"/>
                  <a:pt x="120" y="9"/>
                  <a:pt x="120" y="8"/>
                </a:cubicBezTo>
                <a:cubicBezTo>
                  <a:pt x="119" y="8"/>
                  <a:pt x="118" y="9"/>
                  <a:pt x="118" y="8"/>
                </a:cubicBezTo>
                <a:cubicBezTo>
                  <a:pt x="118" y="8"/>
                  <a:pt x="118" y="7"/>
                  <a:pt x="118" y="7"/>
                </a:cubicBezTo>
                <a:cubicBezTo>
                  <a:pt x="118" y="7"/>
                  <a:pt x="117" y="7"/>
                  <a:pt x="117" y="7"/>
                </a:cubicBezTo>
                <a:cubicBezTo>
                  <a:pt x="117" y="6"/>
                  <a:pt x="116" y="6"/>
                  <a:pt x="116" y="5"/>
                </a:cubicBezTo>
                <a:cubicBezTo>
                  <a:pt x="115" y="5"/>
                  <a:pt x="116" y="5"/>
                  <a:pt x="116" y="5"/>
                </a:cubicBezTo>
                <a:cubicBezTo>
                  <a:pt x="115" y="5"/>
                  <a:pt x="115" y="5"/>
                  <a:pt x="114" y="5"/>
                </a:cubicBezTo>
                <a:cubicBezTo>
                  <a:pt x="114" y="5"/>
                  <a:pt x="114" y="5"/>
                  <a:pt x="113" y="6"/>
                </a:cubicBezTo>
                <a:cubicBezTo>
                  <a:pt x="113" y="6"/>
                  <a:pt x="112" y="6"/>
                  <a:pt x="112" y="6"/>
                </a:cubicBezTo>
                <a:cubicBezTo>
                  <a:pt x="111" y="5"/>
                  <a:pt x="110" y="6"/>
                  <a:pt x="109" y="6"/>
                </a:cubicBezTo>
                <a:cubicBezTo>
                  <a:pt x="108" y="6"/>
                  <a:pt x="108" y="6"/>
                  <a:pt x="107" y="5"/>
                </a:cubicBezTo>
                <a:cubicBezTo>
                  <a:pt x="106" y="7"/>
                  <a:pt x="104" y="8"/>
                  <a:pt x="102" y="9"/>
                </a:cubicBezTo>
                <a:cubicBezTo>
                  <a:pt x="101" y="9"/>
                  <a:pt x="100" y="10"/>
                  <a:pt x="99" y="10"/>
                </a:cubicBezTo>
                <a:cubicBezTo>
                  <a:pt x="98" y="11"/>
                  <a:pt x="97" y="10"/>
                  <a:pt x="96" y="10"/>
                </a:cubicBezTo>
                <a:cubicBezTo>
                  <a:pt x="96" y="10"/>
                  <a:pt x="95" y="10"/>
                  <a:pt x="95" y="10"/>
                </a:cubicBezTo>
                <a:cubicBezTo>
                  <a:pt x="95" y="10"/>
                  <a:pt x="94" y="10"/>
                  <a:pt x="94" y="9"/>
                </a:cubicBezTo>
                <a:cubicBezTo>
                  <a:pt x="93" y="9"/>
                  <a:pt x="92" y="9"/>
                  <a:pt x="92" y="9"/>
                </a:cubicBezTo>
                <a:cubicBezTo>
                  <a:pt x="91" y="9"/>
                  <a:pt x="91" y="9"/>
                  <a:pt x="90" y="10"/>
                </a:cubicBezTo>
                <a:cubicBezTo>
                  <a:pt x="90" y="10"/>
                  <a:pt x="89" y="10"/>
                  <a:pt x="89" y="10"/>
                </a:cubicBezTo>
                <a:cubicBezTo>
                  <a:pt x="88" y="10"/>
                  <a:pt x="88" y="10"/>
                  <a:pt x="87" y="10"/>
                </a:cubicBezTo>
                <a:cubicBezTo>
                  <a:pt x="87" y="10"/>
                  <a:pt x="87" y="11"/>
                  <a:pt x="86" y="11"/>
                </a:cubicBezTo>
                <a:cubicBezTo>
                  <a:pt x="86" y="11"/>
                  <a:pt x="86" y="11"/>
                  <a:pt x="86" y="11"/>
                </a:cubicBezTo>
                <a:cubicBezTo>
                  <a:pt x="85" y="11"/>
                  <a:pt x="84" y="10"/>
                  <a:pt x="83" y="10"/>
                </a:cubicBezTo>
                <a:cubicBezTo>
                  <a:pt x="83" y="10"/>
                  <a:pt x="82" y="10"/>
                  <a:pt x="82" y="9"/>
                </a:cubicBezTo>
                <a:cubicBezTo>
                  <a:pt x="81" y="9"/>
                  <a:pt x="81" y="10"/>
                  <a:pt x="80" y="10"/>
                </a:cubicBezTo>
                <a:cubicBezTo>
                  <a:pt x="79" y="10"/>
                  <a:pt x="79" y="9"/>
                  <a:pt x="78" y="9"/>
                </a:cubicBezTo>
                <a:cubicBezTo>
                  <a:pt x="77" y="9"/>
                  <a:pt x="78" y="9"/>
                  <a:pt x="77" y="8"/>
                </a:cubicBezTo>
                <a:cubicBezTo>
                  <a:pt x="77" y="8"/>
                  <a:pt x="76" y="7"/>
                  <a:pt x="76" y="7"/>
                </a:cubicBezTo>
                <a:cubicBezTo>
                  <a:pt x="75" y="7"/>
                  <a:pt x="74" y="7"/>
                  <a:pt x="74" y="7"/>
                </a:cubicBezTo>
                <a:cubicBezTo>
                  <a:pt x="73" y="7"/>
                  <a:pt x="74" y="8"/>
                  <a:pt x="73" y="8"/>
                </a:cubicBezTo>
                <a:cubicBezTo>
                  <a:pt x="72" y="8"/>
                  <a:pt x="71" y="6"/>
                  <a:pt x="71" y="5"/>
                </a:cubicBezTo>
                <a:cubicBezTo>
                  <a:pt x="70" y="4"/>
                  <a:pt x="70" y="3"/>
                  <a:pt x="69" y="4"/>
                </a:cubicBezTo>
                <a:cubicBezTo>
                  <a:pt x="68" y="4"/>
                  <a:pt x="68" y="4"/>
                  <a:pt x="67" y="4"/>
                </a:cubicBezTo>
                <a:cubicBezTo>
                  <a:pt x="66" y="4"/>
                  <a:pt x="66" y="4"/>
                  <a:pt x="65" y="3"/>
                </a:cubicBezTo>
                <a:cubicBezTo>
                  <a:pt x="65" y="3"/>
                  <a:pt x="64" y="3"/>
                  <a:pt x="64" y="2"/>
                </a:cubicBezTo>
                <a:cubicBezTo>
                  <a:pt x="64" y="1"/>
                  <a:pt x="64" y="1"/>
                  <a:pt x="64" y="1"/>
                </a:cubicBezTo>
                <a:cubicBezTo>
                  <a:pt x="64" y="1"/>
                  <a:pt x="64" y="0"/>
                  <a:pt x="63" y="0"/>
                </a:cubicBezTo>
                <a:cubicBezTo>
                  <a:pt x="62" y="1"/>
                  <a:pt x="62" y="1"/>
                  <a:pt x="61" y="1"/>
                </a:cubicBezTo>
                <a:cubicBezTo>
                  <a:pt x="59" y="1"/>
                  <a:pt x="57" y="1"/>
                  <a:pt x="55" y="1"/>
                </a:cubicBezTo>
                <a:cubicBezTo>
                  <a:pt x="55" y="1"/>
                  <a:pt x="54" y="1"/>
                  <a:pt x="53" y="1"/>
                </a:cubicBezTo>
                <a:cubicBezTo>
                  <a:pt x="52" y="1"/>
                  <a:pt x="51" y="1"/>
                  <a:pt x="50" y="2"/>
                </a:cubicBezTo>
                <a:cubicBezTo>
                  <a:pt x="48" y="2"/>
                  <a:pt x="46" y="3"/>
                  <a:pt x="45" y="4"/>
                </a:cubicBezTo>
                <a:cubicBezTo>
                  <a:pt x="43" y="4"/>
                  <a:pt x="42" y="6"/>
                  <a:pt x="41" y="6"/>
                </a:cubicBezTo>
                <a:cubicBezTo>
                  <a:pt x="40" y="7"/>
                  <a:pt x="39" y="7"/>
                  <a:pt x="39" y="7"/>
                </a:cubicBezTo>
                <a:cubicBezTo>
                  <a:pt x="39" y="8"/>
                  <a:pt x="39" y="9"/>
                  <a:pt x="38" y="9"/>
                </a:cubicBezTo>
                <a:cubicBezTo>
                  <a:pt x="37" y="9"/>
                  <a:pt x="36" y="9"/>
                  <a:pt x="36" y="9"/>
                </a:cubicBezTo>
                <a:cubicBezTo>
                  <a:pt x="35" y="9"/>
                  <a:pt x="34" y="9"/>
                  <a:pt x="34" y="9"/>
                </a:cubicBezTo>
                <a:cubicBezTo>
                  <a:pt x="33" y="9"/>
                  <a:pt x="32" y="8"/>
                  <a:pt x="32" y="8"/>
                </a:cubicBezTo>
                <a:cubicBezTo>
                  <a:pt x="31" y="8"/>
                  <a:pt x="30" y="9"/>
                  <a:pt x="29" y="8"/>
                </a:cubicBezTo>
                <a:cubicBezTo>
                  <a:pt x="28" y="8"/>
                  <a:pt x="27" y="8"/>
                  <a:pt x="26" y="8"/>
                </a:cubicBezTo>
                <a:cubicBezTo>
                  <a:pt x="25" y="8"/>
                  <a:pt x="24" y="8"/>
                  <a:pt x="24" y="8"/>
                </a:cubicBezTo>
                <a:cubicBezTo>
                  <a:pt x="23" y="8"/>
                  <a:pt x="23" y="9"/>
                  <a:pt x="23" y="10"/>
                </a:cubicBezTo>
                <a:cubicBezTo>
                  <a:pt x="23" y="10"/>
                  <a:pt x="24" y="11"/>
                  <a:pt x="24" y="11"/>
                </a:cubicBezTo>
                <a:cubicBezTo>
                  <a:pt x="26" y="12"/>
                  <a:pt x="27" y="12"/>
                  <a:pt x="29" y="12"/>
                </a:cubicBezTo>
                <a:cubicBezTo>
                  <a:pt x="28" y="13"/>
                  <a:pt x="28" y="12"/>
                  <a:pt x="27" y="12"/>
                </a:cubicBezTo>
                <a:cubicBezTo>
                  <a:pt x="27" y="12"/>
                  <a:pt x="26" y="13"/>
                  <a:pt x="25" y="13"/>
                </a:cubicBezTo>
                <a:cubicBezTo>
                  <a:pt x="25" y="13"/>
                  <a:pt x="24" y="13"/>
                  <a:pt x="23" y="13"/>
                </a:cubicBezTo>
                <a:cubicBezTo>
                  <a:pt x="22" y="13"/>
                  <a:pt x="21" y="14"/>
                  <a:pt x="21" y="14"/>
                </a:cubicBezTo>
                <a:cubicBezTo>
                  <a:pt x="22" y="15"/>
                  <a:pt x="23" y="15"/>
                  <a:pt x="23" y="15"/>
                </a:cubicBezTo>
                <a:cubicBezTo>
                  <a:pt x="23" y="15"/>
                  <a:pt x="23" y="16"/>
                  <a:pt x="23" y="16"/>
                </a:cubicBezTo>
                <a:cubicBezTo>
                  <a:pt x="22" y="16"/>
                  <a:pt x="22" y="15"/>
                  <a:pt x="22" y="15"/>
                </a:cubicBezTo>
                <a:cubicBezTo>
                  <a:pt x="21" y="15"/>
                  <a:pt x="20" y="16"/>
                  <a:pt x="19" y="15"/>
                </a:cubicBezTo>
                <a:cubicBezTo>
                  <a:pt x="18" y="15"/>
                  <a:pt x="16" y="16"/>
                  <a:pt x="15" y="16"/>
                </a:cubicBezTo>
                <a:cubicBezTo>
                  <a:pt x="14" y="16"/>
                  <a:pt x="12" y="16"/>
                  <a:pt x="11" y="15"/>
                </a:cubicBezTo>
                <a:cubicBezTo>
                  <a:pt x="10" y="15"/>
                  <a:pt x="10" y="15"/>
                  <a:pt x="9" y="15"/>
                </a:cubicBezTo>
                <a:cubicBezTo>
                  <a:pt x="9" y="15"/>
                  <a:pt x="8" y="15"/>
                  <a:pt x="8" y="15"/>
                </a:cubicBezTo>
                <a:cubicBezTo>
                  <a:pt x="7" y="15"/>
                  <a:pt x="7" y="16"/>
                  <a:pt x="6" y="16"/>
                </a:cubicBezTo>
                <a:cubicBezTo>
                  <a:pt x="6" y="17"/>
                  <a:pt x="5" y="17"/>
                  <a:pt x="5" y="17"/>
                </a:cubicBezTo>
                <a:cubicBezTo>
                  <a:pt x="5" y="18"/>
                  <a:pt x="5" y="18"/>
                  <a:pt x="5" y="18"/>
                </a:cubicBezTo>
                <a:cubicBezTo>
                  <a:pt x="5" y="18"/>
                  <a:pt x="5" y="19"/>
                  <a:pt x="4" y="19"/>
                </a:cubicBezTo>
                <a:cubicBezTo>
                  <a:pt x="4" y="19"/>
                  <a:pt x="3" y="19"/>
                  <a:pt x="3" y="20"/>
                </a:cubicBezTo>
                <a:cubicBezTo>
                  <a:pt x="3" y="20"/>
                  <a:pt x="4" y="21"/>
                  <a:pt x="4" y="22"/>
                </a:cubicBezTo>
                <a:cubicBezTo>
                  <a:pt x="3" y="22"/>
                  <a:pt x="3" y="22"/>
                  <a:pt x="3" y="23"/>
                </a:cubicBezTo>
                <a:cubicBezTo>
                  <a:pt x="3" y="25"/>
                  <a:pt x="8" y="22"/>
                  <a:pt x="8" y="23"/>
                </a:cubicBezTo>
                <a:cubicBezTo>
                  <a:pt x="9" y="23"/>
                  <a:pt x="7" y="25"/>
                  <a:pt x="7" y="25"/>
                </a:cubicBezTo>
                <a:cubicBezTo>
                  <a:pt x="6" y="26"/>
                  <a:pt x="8" y="26"/>
                  <a:pt x="8" y="27"/>
                </a:cubicBezTo>
                <a:cubicBezTo>
                  <a:pt x="8" y="27"/>
                  <a:pt x="8" y="28"/>
                  <a:pt x="8" y="28"/>
                </a:cubicBezTo>
                <a:cubicBezTo>
                  <a:pt x="9" y="28"/>
                  <a:pt x="9" y="28"/>
                  <a:pt x="10" y="28"/>
                </a:cubicBezTo>
                <a:cubicBezTo>
                  <a:pt x="9" y="29"/>
                  <a:pt x="9" y="29"/>
                  <a:pt x="9" y="29"/>
                </a:cubicBezTo>
                <a:cubicBezTo>
                  <a:pt x="8" y="30"/>
                  <a:pt x="8" y="30"/>
                  <a:pt x="8" y="30"/>
                </a:cubicBezTo>
                <a:cubicBezTo>
                  <a:pt x="7" y="31"/>
                  <a:pt x="8" y="32"/>
                  <a:pt x="9" y="32"/>
                </a:cubicBezTo>
                <a:cubicBezTo>
                  <a:pt x="10" y="32"/>
                  <a:pt x="11" y="32"/>
                  <a:pt x="10" y="33"/>
                </a:cubicBezTo>
                <a:cubicBezTo>
                  <a:pt x="9" y="33"/>
                  <a:pt x="7" y="34"/>
                  <a:pt x="7" y="32"/>
                </a:cubicBezTo>
                <a:cubicBezTo>
                  <a:pt x="7" y="32"/>
                  <a:pt x="7" y="33"/>
                  <a:pt x="7" y="33"/>
                </a:cubicBezTo>
                <a:cubicBezTo>
                  <a:pt x="7" y="33"/>
                  <a:pt x="6" y="32"/>
                  <a:pt x="6" y="31"/>
                </a:cubicBezTo>
                <a:cubicBezTo>
                  <a:pt x="6" y="31"/>
                  <a:pt x="6" y="30"/>
                  <a:pt x="6" y="30"/>
                </a:cubicBezTo>
                <a:cubicBezTo>
                  <a:pt x="4" y="31"/>
                  <a:pt x="6" y="32"/>
                  <a:pt x="6" y="33"/>
                </a:cubicBezTo>
                <a:cubicBezTo>
                  <a:pt x="5" y="33"/>
                  <a:pt x="4" y="33"/>
                  <a:pt x="4" y="34"/>
                </a:cubicBezTo>
                <a:cubicBezTo>
                  <a:pt x="5" y="34"/>
                  <a:pt x="5" y="35"/>
                  <a:pt x="6" y="35"/>
                </a:cubicBezTo>
                <a:cubicBezTo>
                  <a:pt x="6" y="35"/>
                  <a:pt x="7" y="34"/>
                  <a:pt x="7" y="35"/>
                </a:cubicBezTo>
                <a:cubicBezTo>
                  <a:pt x="8" y="35"/>
                  <a:pt x="9" y="35"/>
                  <a:pt x="9" y="36"/>
                </a:cubicBezTo>
                <a:cubicBezTo>
                  <a:pt x="9" y="36"/>
                  <a:pt x="11" y="36"/>
                  <a:pt x="11" y="37"/>
                </a:cubicBezTo>
                <a:cubicBezTo>
                  <a:pt x="11" y="37"/>
                  <a:pt x="11" y="38"/>
                  <a:pt x="11" y="38"/>
                </a:cubicBezTo>
                <a:cubicBezTo>
                  <a:pt x="11" y="39"/>
                  <a:pt x="10" y="39"/>
                  <a:pt x="10" y="39"/>
                </a:cubicBezTo>
                <a:cubicBezTo>
                  <a:pt x="10" y="39"/>
                  <a:pt x="10" y="39"/>
                  <a:pt x="10" y="39"/>
                </a:cubicBezTo>
                <a:cubicBezTo>
                  <a:pt x="10" y="39"/>
                  <a:pt x="10" y="40"/>
                  <a:pt x="10" y="40"/>
                </a:cubicBezTo>
                <a:cubicBezTo>
                  <a:pt x="11" y="40"/>
                  <a:pt x="11" y="40"/>
                  <a:pt x="11" y="40"/>
                </a:cubicBezTo>
                <a:cubicBezTo>
                  <a:pt x="11" y="41"/>
                  <a:pt x="11" y="41"/>
                  <a:pt x="11" y="41"/>
                </a:cubicBezTo>
                <a:cubicBezTo>
                  <a:pt x="11" y="41"/>
                  <a:pt x="12" y="42"/>
                  <a:pt x="12" y="42"/>
                </a:cubicBezTo>
                <a:cubicBezTo>
                  <a:pt x="12" y="42"/>
                  <a:pt x="14" y="43"/>
                  <a:pt x="13" y="43"/>
                </a:cubicBezTo>
                <a:cubicBezTo>
                  <a:pt x="12" y="44"/>
                  <a:pt x="11" y="43"/>
                  <a:pt x="11" y="44"/>
                </a:cubicBezTo>
                <a:cubicBezTo>
                  <a:pt x="11" y="45"/>
                  <a:pt x="12" y="45"/>
                  <a:pt x="13" y="45"/>
                </a:cubicBezTo>
                <a:cubicBezTo>
                  <a:pt x="15" y="44"/>
                  <a:pt x="16" y="44"/>
                  <a:pt x="18" y="44"/>
                </a:cubicBezTo>
                <a:cubicBezTo>
                  <a:pt x="17" y="45"/>
                  <a:pt x="16" y="45"/>
                  <a:pt x="16" y="45"/>
                </a:cubicBezTo>
                <a:cubicBezTo>
                  <a:pt x="16" y="46"/>
                  <a:pt x="16" y="46"/>
                  <a:pt x="16" y="46"/>
                </a:cubicBezTo>
                <a:cubicBezTo>
                  <a:pt x="16" y="47"/>
                  <a:pt x="16" y="47"/>
                  <a:pt x="16" y="48"/>
                </a:cubicBezTo>
                <a:cubicBezTo>
                  <a:pt x="16" y="47"/>
                  <a:pt x="17" y="47"/>
                  <a:pt x="18" y="46"/>
                </a:cubicBezTo>
                <a:cubicBezTo>
                  <a:pt x="18" y="46"/>
                  <a:pt x="19" y="46"/>
                  <a:pt x="19" y="46"/>
                </a:cubicBezTo>
                <a:cubicBezTo>
                  <a:pt x="20" y="47"/>
                  <a:pt x="21" y="48"/>
                  <a:pt x="21" y="47"/>
                </a:cubicBezTo>
                <a:cubicBezTo>
                  <a:pt x="22" y="47"/>
                  <a:pt x="22" y="47"/>
                  <a:pt x="23" y="47"/>
                </a:cubicBezTo>
                <a:cubicBezTo>
                  <a:pt x="23" y="48"/>
                  <a:pt x="23" y="48"/>
                  <a:pt x="23" y="48"/>
                </a:cubicBezTo>
                <a:cubicBezTo>
                  <a:pt x="23" y="49"/>
                  <a:pt x="23" y="49"/>
                  <a:pt x="24" y="50"/>
                </a:cubicBezTo>
                <a:cubicBezTo>
                  <a:pt x="25" y="51"/>
                  <a:pt x="26" y="51"/>
                  <a:pt x="28" y="51"/>
                </a:cubicBezTo>
                <a:cubicBezTo>
                  <a:pt x="29" y="51"/>
                  <a:pt x="29" y="51"/>
                  <a:pt x="30" y="51"/>
                </a:cubicBezTo>
                <a:cubicBezTo>
                  <a:pt x="30" y="51"/>
                  <a:pt x="31" y="50"/>
                  <a:pt x="31" y="51"/>
                </a:cubicBezTo>
                <a:cubicBezTo>
                  <a:pt x="31" y="51"/>
                  <a:pt x="32" y="51"/>
                  <a:pt x="32" y="51"/>
                </a:cubicBezTo>
                <a:cubicBezTo>
                  <a:pt x="33" y="51"/>
                  <a:pt x="33" y="48"/>
                  <a:pt x="33" y="48"/>
                </a:cubicBezTo>
                <a:cubicBezTo>
                  <a:pt x="33" y="47"/>
                  <a:pt x="33" y="46"/>
                  <a:pt x="33" y="46"/>
                </a:cubicBezTo>
                <a:cubicBezTo>
                  <a:pt x="34" y="45"/>
                  <a:pt x="35" y="46"/>
                  <a:pt x="35" y="46"/>
                </a:cubicBezTo>
                <a:cubicBezTo>
                  <a:pt x="37" y="46"/>
                  <a:pt x="38" y="47"/>
                  <a:pt x="40" y="48"/>
                </a:cubicBezTo>
                <a:cubicBezTo>
                  <a:pt x="41" y="48"/>
                  <a:pt x="43" y="49"/>
                  <a:pt x="44" y="50"/>
                </a:cubicBezTo>
                <a:cubicBezTo>
                  <a:pt x="45" y="52"/>
                  <a:pt x="46" y="53"/>
                  <a:pt x="48" y="52"/>
                </a:cubicBezTo>
                <a:cubicBezTo>
                  <a:pt x="49" y="52"/>
                  <a:pt x="50" y="52"/>
                  <a:pt x="51" y="52"/>
                </a:cubicBezTo>
                <a:cubicBezTo>
                  <a:pt x="52" y="52"/>
                  <a:pt x="53" y="52"/>
                  <a:pt x="54" y="51"/>
                </a:cubicBezTo>
                <a:cubicBezTo>
                  <a:pt x="54" y="51"/>
                  <a:pt x="54" y="51"/>
                  <a:pt x="55" y="51"/>
                </a:cubicBezTo>
                <a:cubicBezTo>
                  <a:pt x="55" y="51"/>
                  <a:pt x="55" y="51"/>
                  <a:pt x="56" y="51"/>
                </a:cubicBezTo>
                <a:cubicBezTo>
                  <a:pt x="57" y="51"/>
                  <a:pt x="57" y="50"/>
                  <a:pt x="57" y="49"/>
                </a:cubicBezTo>
                <a:cubicBezTo>
                  <a:pt x="58" y="49"/>
                  <a:pt x="59" y="48"/>
                  <a:pt x="60" y="47"/>
                </a:cubicBezTo>
                <a:cubicBezTo>
                  <a:pt x="60" y="47"/>
                  <a:pt x="60" y="46"/>
                  <a:pt x="61" y="46"/>
                </a:cubicBezTo>
                <a:cubicBezTo>
                  <a:pt x="63" y="47"/>
                  <a:pt x="64" y="47"/>
                  <a:pt x="65" y="48"/>
                </a:cubicBezTo>
                <a:cubicBezTo>
                  <a:pt x="65" y="48"/>
                  <a:pt x="66" y="48"/>
                  <a:pt x="66" y="48"/>
                </a:cubicBezTo>
                <a:cubicBezTo>
                  <a:pt x="67" y="48"/>
                  <a:pt x="67" y="47"/>
                  <a:pt x="67" y="47"/>
                </a:cubicBezTo>
                <a:cubicBezTo>
                  <a:pt x="68" y="47"/>
                  <a:pt x="68" y="47"/>
                  <a:pt x="69" y="46"/>
                </a:cubicBezTo>
                <a:cubicBezTo>
                  <a:pt x="69" y="46"/>
                  <a:pt x="70" y="45"/>
                  <a:pt x="70" y="45"/>
                </a:cubicBezTo>
                <a:cubicBezTo>
                  <a:pt x="70" y="45"/>
                  <a:pt x="71" y="46"/>
                  <a:pt x="71" y="46"/>
                </a:cubicBezTo>
                <a:cubicBezTo>
                  <a:pt x="71" y="47"/>
                  <a:pt x="71" y="48"/>
                  <a:pt x="71" y="48"/>
                </a:cubicBezTo>
                <a:cubicBezTo>
                  <a:pt x="70" y="49"/>
                  <a:pt x="70" y="49"/>
                  <a:pt x="69" y="49"/>
                </a:cubicBezTo>
                <a:cubicBezTo>
                  <a:pt x="69" y="50"/>
                  <a:pt x="68" y="50"/>
                  <a:pt x="68" y="51"/>
                </a:cubicBezTo>
                <a:cubicBezTo>
                  <a:pt x="69" y="51"/>
                  <a:pt x="69" y="53"/>
                  <a:pt x="70" y="54"/>
                </a:cubicBezTo>
                <a:cubicBezTo>
                  <a:pt x="70" y="55"/>
                  <a:pt x="71" y="54"/>
                  <a:pt x="71" y="54"/>
                </a:cubicBezTo>
                <a:cubicBezTo>
                  <a:pt x="71" y="53"/>
                  <a:pt x="72" y="53"/>
                  <a:pt x="72" y="53"/>
                </a:cubicBezTo>
                <a:cubicBezTo>
                  <a:pt x="72" y="53"/>
                  <a:pt x="72" y="52"/>
                  <a:pt x="72" y="52"/>
                </a:cubicBezTo>
                <a:cubicBezTo>
                  <a:pt x="72" y="51"/>
                  <a:pt x="73" y="52"/>
                  <a:pt x="74" y="51"/>
                </a:cubicBezTo>
                <a:cubicBezTo>
                  <a:pt x="74" y="51"/>
                  <a:pt x="74" y="50"/>
                  <a:pt x="74" y="50"/>
                </a:cubicBezTo>
                <a:cubicBezTo>
                  <a:pt x="73" y="49"/>
                  <a:pt x="74" y="49"/>
                  <a:pt x="74" y="49"/>
                </a:cubicBezTo>
                <a:cubicBezTo>
                  <a:pt x="74" y="48"/>
                  <a:pt x="74" y="46"/>
                  <a:pt x="74" y="46"/>
                </a:cubicBezTo>
                <a:cubicBezTo>
                  <a:pt x="75" y="46"/>
                  <a:pt x="76" y="47"/>
                  <a:pt x="76" y="47"/>
                </a:cubicBezTo>
                <a:cubicBezTo>
                  <a:pt x="77" y="47"/>
                  <a:pt x="79" y="48"/>
                  <a:pt x="80" y="47"/>
                </a:cubicBezTo>
                <a:cubicBezTo>
                  <a:pt x="80" y="47"/>
                  <a:pt x="81" y="47"/>
                  <a:pt x="81" y="47"/>
                </a:cubicBezTo>
                <a:cubicBezTo>
                  <a:pt x="82" y="47"/>
                  <a:pt x="82" y="46"/>
                  <a:pt x="83" y="46"/>
                </a:cubicBezTo>
                <a:cubicBezTo>
                  <a:pt x="83" y="46"/>
                  <a:pt x="85" y="46"/>
                  <a:pt x="85" y="46"/>
                </a:cubicBezTo>
                <a:cubicBezTo>
                  <a:pt x="86" y="46"/>
                  <a:pt x="87" y="47"/>
                  <a:pt x="88" y="47"/>
                </a:cubicBezTo>
                <a:cubicBezTo>
                  <a:pt x="89" y="47"/>
                  <a:pt x="90" y="47"/>
                  <a:pt x="91" y="47"/>
                </a:cubicBezTo>
                <a:cubicBezTo>
                  <a:pt x="93" y="47"/>
                  <a:pt x="94" y="47"/>
                  <a:pt x="95" y="46"/>
                </a:cubicBezTo>
                <a:cubicBezTo>
                  <a:pt x="97" y="46"/>
                  <a:pt x="99" y="44"/>
                  <a:pt x="101" y="44"/>
                </a:cubicBezTo>
                <a:cubicBezTo>
                  <a:pt x="102" y="43"/>
                  <a:pt x="103" y="44"/>
                  <a:pt x="104" y="44"/>
                </a:cubicBezTo>
                <a:cubicBezTo>
                  <a:pt x="105" y="44"/>
                  <a:pt x="106" y="43"/>
                  <a:pt x="108" y="43"/>
                </a:cubicBezTo>
                <a:cubicBezTo>
                  <a:pt x="109" y="43"/>
                  <a:pt x="109" y="43"/>
                  <a:pt x="110" y="43"/>
                </a:cubicBezTo>
                <a:cubicBezTo>
                  <a:pt x="111" y="42"/>
                  <a:pt x="111" y="42"/>
                  <a:pt x="112" y="43"/>
                </a:cubicBezTo>
                <a:cubicBezTo>
                  <a:pt x="113" y="43"/>
                  <a:pt x="113" y="44"/>
                  <a:pt x="114" y="43"/>
                </a:cubicBezTo>
                <a:cubicBezTo>
                  <a:pt x="115" y="43"/>
                  <a:pt x="115" y="42"/>
                  <a:pt x="116" y="42"/>
                </a:cubicBezTo>
                <a:cubicBezTo>
                  <a:pt x="117" y="41"/>
                  <a:pt x="118" y="42"/>
                  <a:pt x="119" y="42"/>
                </a:cubicBezTo>
                <a:cubicBezTo>
                  <a:pt x="119" y="42"/>
                  <a:pt x="120" y="42"/>
                  <a:pt x="120" y="42"/>
                </a:cubicBezTo>
                <a:cubicBezTo>
                  <a:pt x="121" y="42"/>
                  <a:pt x="121" y="43"/>
                  <a:pt x="122" y="43"/>
                </a:cubicBezTo>
                <a:cubicBezTo>
                  <a:pt x="123" y="43"/>
                  <a:pt x="123" y="42"/>
                  <a:pt x="124" y="42"/>
                </a:cubicBezTo>
                <a:cubicBezTo>
                  <a:pt x="125" y="42"/>
                  <a:pt x="125" y="43"/>
                  <a:pt x="125" y="44"/>
                </a:cubicBezTo>
                <a:cubicBezTo>
                  <a:pt x="125" y="44"/>
                  <a:pt x="125" y="44"/>
                  <a:pt x="125" y="45"/>
                </a:cubicBezTo>
                <a:cubicBezTo>
                  <a:pt x="126" y="45"/>
                  <a:pt x="126" y="44"/>
                  <a:pt x="126" y="44"/>
                </a:cubicBezTo>
                <a:cubicBezTo>
                  <a:pt x="126" y="44"/>
                  <a:pt x="127" y="43"/>
                  <a:pt x="127" y="43"/>
                </a:cubicBezTo>
                <a:cubicBezTo>
                  <a:pt x="128" y="43"/>
                  <a:pt x="128" y="44"/>
                  <a:pt x="128" y="43"/>
                </a:cubicBezTo>
                <a:cubicBezTo>
                  <a:pt x="128" y="43"/>
                  <a:pt x="129" y="43"/>
                  <a:pt x="129" y="42"/>
                </a:cubicBezTo>
                <a:cubicBezTo>
                  <a:pt x="129" y="41"/>
                  <a:pt x="128" y="41"/>
                  <a:pt x="127" y="41"/>
                </a:cubicBezTo>
                <a:cubicBezTo>
                  <a:pt x="127" y="41"/>
                  <a:pt x="128" y="40"/>
                  <a:pt x="128" y="40"/>
                </a:cubicBezTo>
                <a:cubicBezTo>
                  <a:pt x="128" y="40"/>
                  <a:pt x="127" y="40"/>
                  <a:pt x="127" y="40"/>
                </a:cubicBezTo>
                <a:cubicBezTo>
                  <a:pt x="127" y="39"/>
                  <a:pt x="127" y="39"/>
                  <a:pt x="127" y="39"/>
                </a:cubicBezTo>
                <a:cubicBezTo>
                  <a:pt x="127" y="38"/>
                  <a:pt x="127" y="38"/>
                  <a:pt x="127" y="38"/>
                </a:cubicBezTo>
                <a:cubicBezTo>
                  <a:pt x="126" y="37"/>
                  <a:pt x="126" y="37"/>
                  <a:pt x="125" y="37"/>
                </a:cubicBezTo>
                <a:cubicBezTo>
                  <a:pt x="125" y="36"/>
                  <a:pt x="125" y="36"/>
                  <a:pt x="126" y="36"/>
                </a:cubicBezTo>
                <a:cubicBezTo>
                  <a:pt x="126" y="35"/>
                  <a:pt x="126" y="35"/>
                  <a:pt x="126" y="34"/>
                </a:cubicBezTo>
                <a:cubicBezTo>
                  <a:pt x="127" y="33"/>
                  <a:pt x="126" y="33"/>
                  <a:pt x="126" y="32"/>
                </a:cubicBezTo>
                <a:cubicBezTo>
                  <a:pt x="125" y="32"/>
                  <a:pt x="126" y="31"/>
                  <a:pt x="125" y="31"/>
                </a:cubicBezTo>
                <a:cubicBezTo>
                  <a:pt x="125" y="30"/>
                  <a:pt x="125" y="29"/>
                  <a:pt x="125" y="29"/>
                </a:cubicBezTo>
                <a:cubicBezTo>
                  <a:pt x="125" y="28"/>
                  <a:pt x="125" y="27"/>
                  <a:pt x="124" y="26"/>
                </a:cubicBezTo>
                <a:cubicBezTo>
                  <a:pt x="124" y="26"/>
                  <a:pt x="123" y="25"/>
                  <a:pt x="124" y="24"/>
                </a:cubicBezTo>
                <a:cubicBezTo>
                  <a:pt x="124" y="24"/>
                  <a:pt x="125" y="24"/>
                  <a:pt x="126" y="24"/>
                </a:cubicBezTo>
                <a:cubicBezTo>
                  <a:pt x="127" y="24"/>
                  <a:pt x="126" y="23"/>
                  <a:pt x="127" y="22"/>
                </a:cubicBezTo>
                <a:cubicBezTo>
                  <a:pt x="127" y="21"/>
                  <a:pt x="128" y="21"/>
                  <a:pt x="129" y="22"/>
                </a:cubicBezTo>
                <a:cubicBezTo>
                  <a:pt x="129" y="21"/>
                  <a:pt x="129" y="21"/>
                  <a:pt x="128" y="20"/>
                </a:cubicBezTo>
                <a:cubicBezTo>
                  <a:pt x="128" y="20"/>
                  <a:pt x="129" y="21"/>
                  <a:pt x="128" y="20"/>
                </a:cubicBezTo>
                <a:close/>
                <a:moveTo>
                  <a:pt x="1" y="17"/>
                </a:moveTo>
                <a:cubicBezTo>
                  <a:pt x="1" y="17"/>
                  <a:pt x="0" y="17"/>
                  <a:pt x="0" y="17"/>
                </a:cubicBezTo>
                <a:cubicBezTo>
                  <a:pt x="0" y="18"/>
                  <a:pt x="0" y="18"/>
                  <a:pt x="1" y="18"/>
                </a:cubicBezTo>
                <a:cubicBezTo>
                  <a:pt x="1" y="18"/>
                  <a:pt x="2" y="18"/>
                  <a:pt x="2" y="18"/>
                </a:cubicBezTo>
                <a:cubicBezTo>
                  <a:pt x="3" y="17"/>
                  <a:pt x="2" y="17"/>
                  <a:pt x="1" y="17"/>
                </a:cubicBezTo>
                <a:cubicBezTo>
                  <a:pt x="1" y="17"/>
                  <a:pt x="2" y="17"/>
                  <a:pt x="1" y="17"/>
                </a:cubicBezTo>
                <a:close/>
                <a:moveTo>
                  <a:pt x="15" y="46"/>
                </a:moveTo>
                <a:cubicBezTo>
                  <a:pt x="15" y="46"/>
                  <a:pt x="14" y="46"/>
                  <a:pt x="14" y="46"/>
                </a:cubicBezTo>
                <a:cubicBezTo>
                  <a:pt x="13" y="46"/>
                  <a:pt x="13" y="47"/>
                  <a:pt x="13" y="47"/>
                </a:cubicBezTo>
                <a:cubicBezTo>
                  <a:pt x="13" y="47"/>
                  <a:pt x="12" y="47"/>
                  <a:pt x="12" y="47"/>
                </a:cubicBezTo>
                <a:cubicBezTo>
                  <a:pt x="12" y="47"/>
                  <a:pt x="12" y="47"/>
                  <a:pt x="12" y="47"/>
                </a:cubicBezTo>
                <a:cubicBezTo>
                  <a:pt x="13" y="48"/>
                  <a:pt x="13" y="47"/>
                  <a:pt x="14" y="47"/>
                </a:cubicBezTo>
                <a:cubicBezTo>
                  <a:pt x="14" y="47"/>
                  <a:pt x="16" y="47"/>
                  <a:pt x="15" y="46"/>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20" name="Freeform 826">
            <a:extLst>
              <a:ext uri="{FF2B5EF4-FFF2-40B4-BE49-F238E27FC236}">
                <a16:creationId xmlns:a16="http://schemas.microsoft.com/office/drawing/2014/main" id="{E11B875F-4F8D-4719-B40C-78A1509FA04F}"/>
              </a:ext>
            </a:extLst>
          </p:cNvPr>
          <p:cNvSpPr>
            <a:spLocks/>
          </p:cNvSpPr>
          <p:nvPr/>
        </p:nvSpPr>
        <p:spPr bwMode="auto">
          <a:xfrm>
            <a:off x="7779643" y="3172688"/>
            <a:ext cx="542220" cy="289388"/>
          </a:xfrm>
          <a:custGeom>
            <a:avLst/>
            <a:gdLst>
              <a:gd name="T0" fmla="*/ 80 w 116"/>
              <a:gd name="T1" fmla="*/ 76 h 76"/>
              <a:gd name="T2" fmla="*/ 82 w 116"/>
              <a:gd name="T3" fmla="*/ 70 h 76"/>
              <a:gd name="T4" fmla="*/ 84 w 116"/>
              <a:gd name="T5" fmla="*/ 67 h 76"/>
              <a:gd name="T6" fmla="*/ 82 w 116"/>
              <a:gd name="T7" fmla="*/ 62 h 76"/>
              <a:gd name="T8" fmla="*/ 79 w 116"/>
              <a:gd name="T9" fmla="*/ 60 h 76"/>
              <a:gd name="T10" fmla="*/ 77 w 116"/>
              <a:gd name="T11" fmla="*/ 57 h 76"/>
              <a:gd name="T12" fmla="*/ 81 w 116"/>
              <a:gd name="T13" fmla="*/ 54 h 76"/>
              <a:gd name="T14" fmla="*/ 85 w 116"/>
              <a:gd name="T15" fmla="*/ 54 h 76"/>
              <a:gd name="T16" fmla="*/ 87 w 116"/>
              <a:gd name="T17" fmla="*/ 51 h 76"/>
              <a:gd name="T18" fmla="*/ 89 w 116"/>
              <a:gd name="T19" fmla="*/ 50 h 76"/>
              <a:gd name="T20" fmla="*/ 89 w 116"/>
              <a:gd name="T21" fmla="*/ 46 h 76"/>
              <a:gd name="T22" fmla="*/ 91 w 116"/>
              <a:gd name="T23" fmla="*/ 44 h 76"/>
              <a:gd name="T24" fmla="*/ 97 w 116"/>
              <a:gd name="T25" fmla="*/ 43 h 76"/>
              <a:gd name="T26" fmla="*/ 99 w 116"/>
              <a:gd name="T27" fmla="*/ 43 h 76"/>
              <a:gd name="T28" fmla="*/ 98 w 116"/>
              <a:gd name="T29" fmla="*/ 47 h 76"/>
              <a:gd name="T30" fmla="*/ 100 w 116"/>
              <a:gd name="T31" fmla="*/ 50 h 76"/>
              <a:gd name="T32" fmla="*/ 102 w 116"/>
              <a:gd name="T33" fmla="*/ 51 h 76"/>
              <a:gd name="T34" fmla="*/ 102 w 116"/>
              <a:gd name="T35" fmla="*/ 49 h 76"/>
              <a:gd name="T36" fmla="*/ 105 w 116"/>
              <a:gd name="T37" fmla="*/ 49 h 76"/>
              <a:gd name="T38" fmla="*/ 109 w 116"/>
              <a:gd name="T39" fmla="*/ 47 h 76"/>
              <a:gd name="T40" fmla="*/ 112 w 116"/>
              <a:gd name="T41" fmla="*/ 46 h 76"/>
              <a:gd name="T42" fmla="*/ 116 w 116"/>
              <a:gd name="T43" fmla="*/ 45 h 76"/>
              <a:gd name="T44" fmla="*/ 111 w 116"/>
              <a:gd name="T45" fmla="*/ 42 h 76"/>
              <a:gd name="T46" fmla="*/ 107 w 116"/>
              <a:gd name="T47" fmla="*/ 40 h 76"/>
              <a:gd name="T48" fmla="*/ 105 w 116"/>
              <a:gd name="T49" fmla="*/ 40 h 76"/>
              <a:gd name="T50" fmla="*/ 102 w 116"/>
              <a:gd name="T51" fmla="*/ 41 h 76"/>
              <a:gd name="T52" fmla="*/ 98 w 116"/>
              <a:gd name="T53" fmla="*/ 38 h 76"/>
              <a:gd name="T54" fmla="*/ 100 w 116"/>
              <a:gd name="T55" fmla="*/ 34 h 76"/>
              <a:gd name="T56" fmla="*/ 101 w 116"/>
              <a:gd name="T57" fmla="*/ 31 h 76"/>
              <a:gd name="T58" fmla="*/ 94 w 116"/>
              <a:gd name="T59" fmla="*/ 36 h 76"/>
              <a:gd name="T60" fmla="*/ 88 w 116"/>
              <a:gd name="T61" fmla="*/ 39 h 76"/>
              <a:gd name="T62" fmla="*/ 84 w 116"/>
              <a:gd name="T63" fmla="*/ 43 h 76"/>
              <a:gd name="T64" fmla="*/ 85 w 116"/>
              <a:gd name="T65" fmla="*/ 46 h 76"/>
              <a:gd name="T66" fmla="*/ 81 w 116"/>
              <a:gd name="T67" fmla="*/ 41 h 76"/>
              <a:gd name="T68" fmla="*/ 68 w 116"/>
              <a:gd name="T69" fmla="*/ 34 h 76"/>
              <a:gd name="T70" fmla="*/ 68 w 116"/>
              <a:gd name="T71" fmla="*/ 24 h 76"/>
              <a:gd name="T72" fmla="*/ 64 w 116"/>
              <a:gd name="T73" fmla="*/ 21 h 76"/>
              <a:gd name="T74" fmla="*/ 54 w 116"/>
              <a:gd name="T75" fmla="*/ 18 h 76"/>
              <a:gd name="T76" fmla="*/ 35 w 116"/>
              <a:gd name="T77" fmla="*/ 13 h 76"/>
              <a:gd name="T78" fmla="*/ 17 w 116"/>
              <a:gd name="T79" fmla="*/ 0 h 76"/>
              <a:gd name="T80" fmla="*/ 6 w 116"/>
              <a:gd name="T81" fmla="*/ 40 h 76"/>
              <a:gd name="T82" fmla="*/ 7 w 116"/>
              <a:gd name="T83" fmla="*/ 38 h 76"/>
              <a:gd name="T84" fmla="*/ 12 w 116"/>
              <a:gd name="T85" fmla="*/ 32 h 76"/>
              <a:gd name="T86" fmla="*/ 15 w 116"/>
              <a:gd name="T87" fmla="*/ 28 h 76"/>
              <a:gd name="T88" fmla="*/ 18 w 116"/>
              <a:gd name="T89" fmla="*/ 26 h 76"/>
              <a:gd name="T90" fmla="*/ 27 w 116"/>
              <a:gd name="T91" fmla="*/ 32 h 76"/>
              <a:gd name="T92" fmla="*/ 29 w 116"/>
              <a:gd name="T93" fmla="*/ 35 h 76"/>
              <a:gd name="T94" fmla="*/ 28 w 116"/>
              <a:gd name="T95" fmla="*/ 37 h 76"/>
              <a:gd name="T96" fmla="*/ 29 w 116"/>
              <a:gd name="T97" fmla="*/ 40 h 76"/>
              <a:gd name="T98" fmla="*/ 34 w 116"/>
              <a:gd name="T99" fmla="*/ 40 h 76"/>
              <a:gd name="T100" fmla="*/ 37 w 116"/>
              <a:gd name="T101" fmla="*/ 40 h 76"/>
              <a:gd name="T102" fmla="*/ 43 w 116"/>
              <a:gd name="T103" fmla="*/ 48 h 76"/>
              <a:gd name="T104" fmla="*/ 64 w 116"/>
              <a:gd name="T105" fmla="*/ 66 h 76"/>
              <a:gd name="T106" fmla="*/ 72 w 116"/>
              <a:gd name="T107" fmla="*/ 68 h 76"/>
              <a:gd name="T108" fmla="*/ 71 w 116"/>
              <a:gd name="T109" fmla="*/ 7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 h="76">
                <a:moveTo>
                  <a:pt x="76" y="76"/>
                </a:moveTo>
                <a:cubicBezTo>
                  <a:pt x="78" y="75"/>
                  <a:pt x="78" y="75"/>
                  <a:pt x="78" y="75"/>
                </a:cubicBezTo>
                <a:cubicBezTo>
                  <a:pt x="80" y="76"/>
                  <a:pt x="80" y="76"/>
                  <a:pt x="80" y="76"/>
                </a:cubicBezTo>
                <a:cubicBezTo>
                  <a:pt x="80" y="73"/>
                  <a:pt x="80" y="73"/>
                  <a:pt x="80" y="73"/>
                </a:cubicBezTo>
                <a:cubicBezTo>
                  <a:pt x="80" y="73"/>
                  <a:pt x="81" y="73"/>
                  <a:pt x="81" y="72"/>
                </a:cubicBezTo>
                <a:cubicBezTo>
                  <a:pt x="81" y="72"/>
                  <a:pt x="82" y="70"/>
                  <a:pt x="82" y="70"/>
                </a:cubicBezTo>
                <a:cubicBezTo>
                  <a:pt x="83" y="69"/>
                  <a:pt x="83" y="69"/>
                  <a:pt x="83" y="69"/>
                </a:cubicBezTo>
                <a:cubicBezTo>
                  <a:pt x="83" y="69"/>
                  <a:pt x="84" y="69"/>
                  <a:pt x="84" y="69"/>
                </a:cubicBezTo>
                <a:cubicBezTo>
                  <a:pt x="84" y="69"/>
                  <a:pt x="84" y="67"/>
                  <a:pt x="84" y="67"/>
                </a:cubicBezTo>
                <a:cubicBezTo>
                  <a:pt x="84" y="67"/>
                  <a:pt x="82" y="65"/>
                  <a:pt x="82" y="65"/>
                </a:cubicBezTo>
                <a:cubicBezTo>
                  <a:pt x="82" y="65"/>
                  <a:pt x="81" y="62"/>
                  <a:pt x="81" y="62"/>
                </a:cubicBezTo>
                <a:cubicBezTo>
                  <a:pt x="81" y="62"/>
                  <a:pt x="82" y="62"/>
                  <a:pt x="82" y="62"/>
                </a:cubicBezTo>
                <a:cubicBezTo>
                  <a:pt x="82" y="61"/>
                  <a:pt x="82" y="60"/>
                  <a:pt x="82" y="60"/>
                </a:cubicBezTo>
                <a:cubicBezTo>
                  <a:pt x="81" y="60"/>
                  <a:pt x="81" y="60"/>
                  <a:pt x="81" y="60"/>
                </a:cubicBezTo>
                <a:cubicBezTo>
                  <a:pt x="79" y="60"/>
                  <a:pt x="79" y="60"/>
                  <a:pt x="79" y="60"/>
                </a:cubicBezTo>
                <a:cubicBezTo>
                  <a:pt x="79" y="60"/>
                  <a:pt x="79" y="59"/>
                  <a:pt x="79" y="59"/>
                </a:cubicBezTo>
                <a:cubicBezTo>
                  <a:pt x="78" y="59"/>
                  <a:pt x="77" y="58"/>
                  <a:pt x="77" y="58"/>
                </a:cubicBezTo>
                <a:cubicBezTo>
                  <a:pt x="77" y="58"/>
                  <a:pt x="77" y="57"/>
                  <a:pt x="77" y="57"/>
                </a:cubicBezTo>
                <a:cubicBezTo>
                  <a:pt x="77" y="56"/>
                  <a:pt x="78" y="55"/>
                  <a:pt x="78" y="55"/>
                </a:cubicBezTo>
                <a:cubicBezTo>
                  <a:pt x="78" y="55"/>
                  <a:pt x="79" y="54"/>
                  <a:pt x="79" y="54"/>
                </a:cubicBezTo>
                <a:cubicBezTo>
                  <a:pt x="79" y="54"/>
                  <a:pt x="81" y="54"/>
                  <a:pt x="81" y="54"/>
                </a:cubicBezTo>
                <a:cubicBezTo>
                  <a:pt x="81" y="54"/>
                  <a:pt x="83" y="55"/>
                  <a:pt x="83" y="55"/>
                </a:cubicBezTo>
                <a:cubicBezTo>
                  <a:pt x="84" y="55"/>
                  <a:pt x="84" y="55"/>
                  <a:pt x="84" y="55"/>
                </a:cubicBezTo>
                <a:cubicBezTo>
                  <a:pt x="84" y="55"/>
                  <a:pt x="84" y="55"/>
                  <a:pt x="85" y="54"/>
                </a:cubicBezTo>
                <a:cubicBezTo>
                  <a:pt x="85" y="53"/>
                  <a:pt x="86" y="53"/>
                  <a:pt x="86" y="53"/>
                </a:cubicBezTo>
                <a:cubicBezTo>
                  <a:pt x="86" y="52"/>
                  <a:pt x="87" y="51"/>
                  <a:pt x="87" y="51"/>
                </a:cubicBezTo>
                <a:cubicBezTo>
                  <a:pt x="87" y="51"/>
                  <a:pt x="87" y="51"/>
                  <a:pt x="87" y="51"/>
                </a:cubicBezTo>
                <a:cubicBezTo>
                  <a:pt x="86" y="51"/>
                  <a:pt x="85" y="50"/>
                  <a:pt x="85" y="50"/>
                </a:cubicBezTo>
                <a:cubicBezTo>
                  <a:pt x="87" y="50"/>
                  <a:pt x="87" y="50"/>
                  <a:pt x="87" y="50"/>
                </a:cubicBezTo>
                <a:cubicBezTo>
                  <a:pt x="89" y="50"/>
                  <a:pt x="89" y="50"/>
                  <a:pt x="89" y="50"/>
                </a:cubicBezTo>
                <a:cubicBezTo>
                  <a:pt x="90" y="49"/>
                  <a:pt x="90" y="49"/>
                  <a:pt x="90" y="49"/>
                </a:cubicBezTo>
                <a:cubicBezTo>
                  <a:pt x="90" y="47"/>
                  <a:pt x="90" y="47"/>
                  <a:pt x="90" y="47"/>
                </a:cubicBezTo>
                <a:cubicBezTo>
                  <a:pt x="89" y="46"/>
                  <a:pt x="89" y="46"/>
                  <a:pt x="89" y="46"/>
                </a:cubicBezTo>
                <a:cubicBezTo>
                  <a:pt x="90" y="46"/>
                  <a:pt x="90" y="46"/>
                  <a:pt x="90" y="46"/>
                </a:cubicBezTo>
                <a:cubicBezTo>
                  <a:pt x="90" y="46"/>
                  <a:pt x="90" y="45"/>
                  <a:pt x="90" y="45"/>
                </a:cubicBezTo>
                <a:cubicBezTo>
                  <a:pt x="90" y="44"/>
                  <a:pt x="91" y="44"/>
                  <a:pt x="91" y="44"/>
                </a:cubicBezTo>
                <a:cubicBezTo>
                  <a:pt x="92" y="45"/>
                  <a:pt x="92" y="45"/>
                  <a:pt x="92" y="45"/>
                </a:cubicBezTo>
                <a:cubicBezTo>
                  <a:pt x="92" y="45"/>
                  <a:pt x="93" y="46"/>
                  <a:pt x="93" y="45"/>
                </a:cubicBezTo>
                <a:cubicBezTo>
                  <a:pt x="93" y="45"/>
                  <a:pt x="97" y="43"/>
                  <a:pt x="97" y="43"/>
                </a:cubicBezTo>
                <a:cubicBezTo>
                  <a:pt x="98" y="42"/>
                  <a:pt x="98" y="42"/>
                  <a:pt x="98" y="42"/>
                </a:cubicBezTo>
                <a:cubicBezTo>
                  <a:pt x="98" y="43"/>
                  <a:pt x="98" y="43"/>
                  <a:pt x="98" y="43"/>
                </a:cubicBezTo>
                <a:cubicBezTo>
                  <a:pt x="99" y="43"/>
                  <a:pt x="99" y="43"/>
                  <a:pt x="99" y="43"/>
                </a:cubicBezTo>
                <a:cubicBezTo>
                  <a:pt x="99" y="43"/>
                  <a:pt x="99" y="44"/>
                  <a:pt x="99" y="44"/>
                </a:cubicBezTo>
                <a:cubicBezTo>
                  <a:pt x="99" y="44"/>
                  <a:pt x="100" y="45"/>
                  <a:pt x="100" y="45"/>
                </a:cubicBezTo>
                <a:cubicBezTo>
                  <a:pt x="98" y="47"/>
                  <a:pt x="98" y="47"/>
                  <a:pt x="98" y="47"/>
                </a:cubicBezTo>
                <a:cubicBezTo>
                  <a:pt x="98" y="48"/>
                  <a:pt x="98" y="48"/>
                  <a:pt x="98" y="48"/>
                </a:cubicBezTo>
                <a:cubicBezTo>
                  <a:pt x="99" y="49"/>
                  <a:pt x="99" y="49"/>
                  <a:pt x="99" y="49"/>
                </a:cubicBezTo>
                <a:cubicBezTo>
                  <a:pt x="100" y="50"/>
                  <a:pt x="100" y="50"/>
                  <a:pt x="100" y="50"/>
                </a:cubicBezTo>
                <a:cubicBezTo>
                  <a:pt x="101" y="50"/>
                  <a:pt x="101" y="50"/>
                  <a:pt x="101" y="50"/>
                </a:cubicBezTo>
                <a:cubicBezTo>
                  <a:pt x="101" y="50"/>
                  <a:pt x="101" y="50"/>
                  <a:pt x="101" y="50"/>
                </a:cubicBezTo>
                <a:cubicBezTo>
                  <a:pt x="102" y="50"/>
                  <a:pt x="102" y="51"/>
                  <a:pt x="102" y="51"/>
                </a:cubicBezTo>
                <a:cubicBezTo>
                  <a:pt x="102" y="51"/>
                  <a:pt x="102" y="52"/>
                  <a:pt x="102" y="52"/>
                </a:cubicBezTo>
                <a:cubicBezTo>
                  <a:pt x="102" y="52"/>
                  <a:pt x="102" y="51"/>
                  <a:pt x="102" y="51"/>
                </a:cubicBezTo>
                <a:cubicBezTo>
                  <a:pt x="103" y="50"/>
                  <a:pt x="102" y="49"/>
                  <a:pt x="102" y="49"/>
                </a:cubicBezTo>
                <a:cubicBezTo>
                  <a:pt x="102" y="49"/>
                  <a:pt x="102" y="48"/>
                  <a:pt x="102" y="48"/>
                </a:cubicBezTo>
                <a:cubicBezTo>
                  <a:pt x="103" y="48"/>
                  <a:pt x="104" y="48"/>
                  <a:pt x="104" y="48"/>
                </a:cubicBezTo>
                <a:cubicBezTo>
                  <a:pt x="104" y="48"/>
                  <a:pt x="105" y="49"/>
                  <a:pt x="105" y="49"/>
                </a:cubicBezTo>
                <a:cubicBezTo>
                  <a:pt x="105" y="49"/>
                  <a:pt x="106" y="50"/>
                  <a:pt x="106" y="50"/>
                </a:cubicBezTo>
                <a:cubicBezTo>
                  <a:pt x="107" y="49"/>
                  <a:pt x="108" y="49"/>
                  <a:pt x="108" y="49"/>
                </a:cubicBezTo>
                <a:cubicBezTo>
                  <a:pt x="108" y="48"/>
                  <a:pt x="109" y="48"/>
                  <a:pt x="109" y="47"/>
                </a:cubicBezTo>
                <a:cubicBezTo>
                  <a:pt x="109" y="47"/>
                  <a:pt x="111" y="47"/>
                  <a:pt x="111" y="47"/>
                </a:cubicBezTo>
                <a:cubicBezTo>
                  <a:pt x="111" y="46"/>
                  <a:pt x="111" y="46"/>
                  <a:pt x="111" y="46"/>
                </a:cubicBezTo>
                <a:cubicBezTo>
                  <a:pt x="111" y="46"/>
                  <a:pt x="112" y="46"/>
                  <a:pt x="112" y="46"/>
                </a:cubicBezTo>
                <a:cubicBezTo>
                  <a:pt x="113" y="46"/>
                  <a:pt x="113" y="47"/>
                  <a:pt x="113" y="47"/>
                </a:cubicBezTo>
                <a:cubicBezTo>
                  <a:pt x="113" y="46"/>
                  <a:pt x="114" y="45"/>
                  <a:pt x="114" y="45"/>
                </a:cubicBezTo>
                <a:cubicBezTo>
                  <a:pt x="114" y="45"/>
                  <a:pt x="116" y="45"/>
                  <a:pt x="116" y="45"/>
                </a:cubicBezTo>
                <a:cubicBezTo>
                  <a:pt x="115" y="44"/>
                  <a:pt x="115" y="44"/>
                  <a:pt x="115" y="44"/>
                </a:cubicBezTo>
                <a:cubicBezTo>
                  <a:pt x="115" y="44"/>
                  <a:pt x="113" y="44"/>
                  <a:pt x="113" y="44"/>
                </a:cubicBezTo>
                <a:cubicBezTo>
                  <a:pt x="112" y="44"/>
                  <a:pt x="111" y="43"/>
                  <a:pt x="111" y="42"/>
                </a:cubicBezTo>
                <a:cubicBezTo>
                  <a:pt x="111" y="42"/>
                  <a:pt x="109" y="42"/>
                  <a:pt x="109" y="42"/>
                </a:cubicBezTo>
                <a:cubicBezTo>
                  <a:pt x="109" y="42"/>
                  <a:pt x="110" y="41"/>
                  <a:pt x="109" y="41"/>
                </a:cubicBezTo>
                <a:cubicBezTo>
                  <a:pt x="108" y="40"/>
                  <a:pt x="107" y="41"/>
                  <a:pt x="107" y="40"/>
                </a:cubicBezTo>
                <a:cubicBezTo>
                  <a:pt x="107" y="40"/>
                  <a:pt x="107" y="39"/>
                  <a:pt x="107" y="38"/>
                </a:cubicBezTo>
                <a:cubicBezTo>
                  <a:pt x="106" y="38"/>
                  <a:pt x="105" y="38"/>
                  <a:pt x="105" y="38"/>
                </a:cubicBezTo>
                <a:cubicBezTo>
                  <a:pt x="105" y="38"/>
                  <a:pt x="105" y="40"/>
                  <a:pt x="105" y="40"/>
                </a:cubicBezTo>
                <a:cubicBezTo>
                  <a:pt x="104" y="40"/>
                  <a:pt x="104" y="40"/>
                  <a:pt x="104" y="40"/>
                </a:cubicBezTo>
                <a:cubicBezTo>
                  <a:pt x="104" y="41"/>
                  <a:pt x="104" y="41"/>
                  <a:pt x="104" y="41"/>
                </a:cubicBezTo>
                <a:cubicBezTo>
                  <a:pt x="104" y="41"/>
                  <a:pt x="103" y="41"/>
                  <a:pt x="102" y="41"/>
                </a:cubicBezTo>
                <a:cubicBezTo>
                  <a:pt x="102" y="41"/>
                  <a:pt x="101" y="41"/>
                  <a:pt x="100" y="41"/>
                </a:cubicBezTo>
                <a:cubicBezTo>
                  <a:pt x="100" y="41"/>
                  <a:pt x="100" y="39"/>
                  <a:pt x="100" y="39"/>
                </a:cubicBezTo>
                <a:cubicBezTo>
                  <a:pt x="100" y="39"/>
                  <a:pt x="98" y="38"/>
                  <a:pt x="98" y="38"/>
                </a:cubicBezTo>
                <a:cubicBezTo>
                  <a:pt x="98" y="38"/>
                  <a:pt x="96" y="38"/>
                  <a:pt x="96" y="38"/>
                </a:cubicBezTo>
                <a:cubicBezTo>
                  <a:pt x="97" y="37"/>
                  <a:pt x="97" y="37"/>
                  <a:pt x="97" y="37"/>
                </a:cubicBezTo>
                <a:cubicBezTo>
                  <a:pt x="100" y="34"/>
                  <a:pt x="100" y="34"/>
                  <a:pt x="100" y="34"/>
                </a:cubicBezTo>
                <a:cubicBezTo>
                  <a:pt x="101" y="32"/>
                  <a:pt x="101" y="32"/>
                  <a:pt x="101" y="32"/>
                </a:cubicBezTo>
                <a:cubicBezTo>
                  <a:pt x="102" y="32"/>
                  <a:pt x="102" y="32"/>
                  <a:pt x="102" y="32"/>
                </a:cubicBezTo>
                <a:cubicBezTo>
                  <a:pt x="101" y="31"/>
                  <a:pt x="101" y="31"/>
                  <a:pt x="101" y="31"/>
                </a:cubicBezTo>
                <a:cubicBezTo>
                  <a:pt x="99" y="33"/>
                  <a:pt x="99" y="33"/>
                  <a:pt x="99" y="33"/>
                </a:cubicBezTo>
                <a:cubicBezTo>
                  <a:pt x="99" y="33"/>
                  <a:pt x="98" y="33"/>
                  <a:pt x="97" y="33"/>
                </a:cubicBezTo>
                <a:cubicBezTo>
                  <a:pt x="97" y="33"/>
                  <a:pt x="94" y="36"/>
                  <a:pt x="94" y="36"/>
                </a:cubicBezTo>
                <a:cubicBezTo>
                  <a:pt x="91" y="37"/>
                  <a:pt x="91" y="37"/>
                  <a:pt x="91" y="37"/>
                </a:cubicBezTo>
                <a:cubicBezTo>
                  <a:pt x="90" y="38"/>
                  <a:pt x="90" y="38"/>
                  <a:pt x="90" y="38"/>
                </a:cubicBezTo>
                <a:cubicBezTo>
                  <a:pt x="88" y="39"/>
                  <a:pt x="88" y="39"/>
                  <a:pt x="88" y="39"/>
                </a:cubicBezTo>
                <a:cubicBezTo>
                  <a:pt x="88" y="41"/>
                  <a:pt x="88" y="41"/>
                  <a:pt x="88" y="41"/>
                </a:cubicBezTo>
                <a:cubicBezTo>
                  <a:pt x="86" y="42"/>
                  <a:pt x="86" y="42"/>
                  <a:pt x="86" y="42"/>
                </a:cubicBezTo>
                <a:cubicBezTo>
                  <a:pt x="84" y="43"/>
                  <a:pt x="84" y="43"/>
                  <a:pt x="84" y="43"/>
                </a:cubicBezTo>
                <a:cubicBezTo>
                  <a:pt x="84" y="43"/>
                  <a:pt x="85" y="44"/>
                  <a:pt x="85" y="45"/>
                </a:cubicBezTo>
                <a:cubicBezTo>
                  <a:pt x="86" y="45"/>
                  <a:pt x="86" y="46"/>
                  <a:pt x="86" y="46"/>
                </a:cubicBezTo>
                <a:cubicBezTo>
                  <a:pt x="85" y="46"/>
                  <a:pt x="85" y="46"/>
                  <a:pt x="85" y="46"/>
                </a:cubicBezTo>
                <a:cubicBezTo>
                  <a:pt x="81" y="44"/>
                  <a:pt x="81" y="44"/>
                  <a:pt x="81" y="44"/>
                </a:cubicBezTo>
                <a:cubicBezTo>
                  <a:pt x="82" y="42"/>
                  <a:pt x="82" y="42"/>
                  <a:pt x="82" y="42"/>
                </a:cubicBezTo>
                <a:cubicBezTo>
                  <a:pt x="81" y="41"/>
                  <a:pt x="81" y="41"/>
                  <a:pt x="81" y="41"/>
                </a:cubicBezTo>
                <a:cubicBezTo>
                  <a:pt x="72" y="41"/>
                  <a:pt x="72" y="41"/>
                  <a:pt x="72" y="41"/>
                </a:cubicBezTo>
                <a:cubicBezTo>
                  <a:pt x="71" y="34"/>
                  <a:pt x="71" y="34"/>
                  <a:pt x="71" y="34"/>
                </a:cubicBezTo>
                <a:cubicBezTo>
                  <a:pt x="68" y="34"/>
                  <a:pt x="68" y="34"/>
                  <a:pt x="68" y="34"/>
                </a:cubicBezTo>
                <a:cubicBezTo>
                  <a:pt x="68" y="34"/>
                  <a:pt x="68" y="29"/>
                  <a:pt x="68" y="29"/>
                </a:cubicBezTo>
                <a:cubicBezTo>
                  <a:pt x="68" y="29"/>
                  <a:pt x="68" y="24"/>
                  <a:pt x="68" y="24"/>
                </a:cubicBezTo>
                <a:cubicBezTo>
                  <a:pt x="68" y="24"/>
                  <a:pt x="68" y="24"/>
                  <a:pt x="68" y="24"/>
                </a:cubicBezTo>
                <a:cubicBezTo>
                  <a:pt x="67" y="25"/>
                  <a:pt x="67" y="25"/>
                  <a:pt x="67" y="25"/>
                </a:cubicBezTo>
                <a:cubicBezTo>
                  <a:pt x="66" y="25"/>
                  <a:pt x="66" y="25"/>
                  <a:pt x="66" y="25"/>
                </a:cubicBezTo>
                <a:cubicBezTo>
                  <a:pt x="64" y="21"/>
                  <a:pt x="64" y="21"/>
                  <a:pt x="64" y="21"/>
                </a:cubicBezTo>
                <a:cubicBezTo>
                  <a:pt x="61" y="18"/>
                  <a:pt x="61" y="18"/>
                  <a:pt x="61" y="18"/>
                </a:cubicBezTo>
                <a:cubicBezTo>
                  <a:pt x="58" y="19"/>
                  <a:pt x="58" y="19"/>
                  <a:pt x="58" y="19"/>
                </a:cubicBezTo>
                <a:cubicBezTo>
                  <a:pt x="54" y="18"/>
                  <a:pt x="54" y="18"/>
                  <a:pt x="54" y="18"/>
                </a:cubicBezTo>
                <a:cubicBezTo>
                  <a:pt x="46" y="18"/>
                  <a:pt x="46" y="18"/>
                  <a:pt x="46" y="18"/>
                </a:cubicBezTo>
                <a:cubicBezTo>
                  <a:pt x="40" y="19"/>
                  <a:pt x="40" y="19"/>
                  <a:pt x="40" y="19"/>
                </a:cubicBezTo>
                <a:cubicBezTo>
                  <a:pt x="35" y="13"/>
                  <a:pt x="35" y="13"/>
                  <a:pt x="35" y="13"/>
                </a:cubicBezTo>
                <a:cubicBezTo>
                  <a:pt x="34" y="11"/>
                  <a:pt x="34" y="11"/>
                  <a:pt x="34" y="11"/>
                </a:cubicBezTo>
                <a:cubicBezTo>
                  <a:pt x="27" y="5"/>
                  <a:pt x="27" y="5"/>
                  <a:pt x="27" y="5"/>
                </a:cubicBezTo>
                <a:cubicBezTo>
                  <a:pt x="17" y="0"/>
                  <a:pt x="17" y="0"/>
                  <a:pt x="17" y="0"/>
                </a:cubicBezTo>
                <a:cubicBezTo>
                  <a:pt x="0" y="5"/>
                  <a:pt x="0" y="5"/>
                  <a:pt x="0" y="5"/>
                </a:cubicBezTo>
                <a:cubicBezTo>
                  <a:pt x="0" y="40"/>
                  <a:pt x="0" y="40"/>
                  <a:pt x="0" y="40"/>
                </a:cubicBezTo>
                <a:cubicBezTo>
                  <a:pt x="6" y="40"/>
                  <a:pt x="6" y="40"/>
                  <a:pt x="6" y="40"/>
                </a:cubicBezTo>
                <a:cubicBezTo>
                  <a:pt x="8" y="40"/>
                  <a:pt x="8" y="40"/>
                  <a:pt x="8" y="40"/>
                </a:cubicBezTo>
                <a:cubicBezTo>
                  <a:pt x="8" y="40"/>
                  <a:pt x="8" y="39"/>
                  <a:pt x="8" y="39"/>
                </a:cubicBezTo>
                <a:cubicBezTo>
                  <a:pt x="7" y="38"/>
                  <a:pt x="7" y="38"/>
                  <a:pt x="7" y="38"/>
                </a:cubicBezTo>
                <a:cubicBezTo>
                  <a:pt x="7" y="37"/>
                  <a:pt x="7" y="34"/>
                  <a:pt x="7" y="34"/>
                </a:cubicBezTo>
                <a:cubicBezTo>
                  <a:pt x="7" y="34"/>
                  <a:pt x="9" y="32"/>
                  <a:pt x="9" y="32"/>
                </a:cubicBezTo>
                <a:cubicBezTo>
                  <a:pt x="12" y="32"/>
                  <a:pt x="12" y="32"/>
                  <a:pt x="12" y="32"/>
                </a:cubicBezTo>
                <a:cubicBezTo>
                  <a:pt x="12" y="32"/>
                  <a:pt x="13" y="29"/>
                  <a:pt x="13" y="29"/>
                </a:cubicBezTo>
                <a:cubicBezTo>
                  <a:pt x="13" y="29"/>
                  <a:pt x="16" y="30"/>
                  <a:pt x="16" y="30"/>
                </a:cubicBezTo>
                <a:cubicBezTo>
                  <a:pt x="16" y="30"/>
                  <a:pt x="15" y="28"/>
                  <a:pt x="15" y="28"/>
                </a:cubicBezTo>
                <a:cubicBezTo>
                  <a:pt x="15" y="28"/>
                  <a:pt x="15" y="27"/>
                  <a:pt x="15" y="27"/>
                </a:cubicBezTo>
                <a:cubicBezTo>
                  <a:pt x="15" y="27"/>
                  <a:pt x="17" y="27"/>
                  <a:pt x="17" y="27"/>
                </a:cubicBezTo>
                <a:cubicBezTo>
                  <a:pt x="17" y="27"/>
                  <a:pt x="18" y="26"/>
                  <a:pt x="18" y="26"/>
                </a:cubicBezTo>
                <a:cubicBezTo>
                  <a:pt x="23" y="30"/>
                  <a:pt x="23" y="30"/>
                  <a:pt x="23" y="30"/>
                </a:cubicBezTo>
                <a:cubicBezTo>
                  <a:pt x="27" y="31"/>
                  <a:pt x="27" y="31"/>
                  <a:pt x="27" y="31"/>
                </a:cubicBezTo>
                <a:cubicBezTo>
                  <a:pt x="27" y="32"/>
                  <a:pt x="27" y="32"/>
                  <a:pt x="27" y="32"/>
                </a:cubicBezTo>
                <a:cubicBezTo>
                  <a:pt x="26" y="33"/>
                  <a:pt x="26" y="33"/>
                  <a:pt x="26" y="33"/>
                </a:cubicBezTo>
                <a:cubicBezTo>
                  <a:pt x="26" y="33"/>
                  <a:pt x="26" y="33"/>
                  <a:pt x="27" y="34"/>
                </a:cubicBezTo>
                <a:cubicBezTo>
                  <a:pt x="27" y="34"/>
                  <a:pt x="29" y="35"/>
                  <a:pt x="29" y="35"/>
                </a:cubicBezTo>
                <a:cubicBezTo>
                  <a:pt x="27" y="35"/>
                  <a:pt x="27" y="35"/>
                  <a:pt x="27" y="35"/>
                </a:cubicBezTo>
                <a:cubicBezTo>
                  <a:pt x="27" y="35"/>
                  <a:pt x="27" y="36"/>
                  <a:pt x="27" y="36"/>
                </a:cubicBezTo>
                <a:cubicBezTo>
                  <a:pt x="28" y="36"/>
                  <a:pt x="28" y="37"/>
                  <a:pt x="28" y="37"/>
                </a:cubicBezTo>
                <a:cubicBezTo>
                  <a:pt x="28" y="37"/>
                  <a:pt x="28" y="38"/>
                  <a:pt x="28" y="38"/>
                </a:cubicBezTo>
                <a:cubicBezTo>
                  <a:pt x="28" y="39"/>
                  <a:pt x="28" y="39"/>
                  <a:pt x="28" y="39"/>
                </a:cubicBezTo>
                <a:cubicBezTo>
                  <a:pt x="29" y="40"/>
                  <a:pt x="29" y="40"/>
                  <a:pt x="29" y="40"/>
                </a:cubicBezTo>
                <a:cubicBezTo>
                  <a:pt x="33" y="40"/>
                  <a:pt x="33" y="40"/>
                  <a:pt x="33" y="40"/>
                </a:cubicBezTo>
                <a:cubicBezTo>
                  <a:pt x="34" y="40"/>
                  <a:pt x="34" y="40"/>
                  <a:pt x="34" y="40"/>
                </a:cubicBezTo>
                <a:cubicBezTo>
                  <a:pt x="34" y="40"/>
                  <a:pt x="34" y="40"/>
                  <a:pt x="34" y="40"/>
                </a:cubicBezTo>
                <a:cubicBezTo>
                  <a:pt x="35" y="41"/>
                  <a:pt x="35" y="41"/>
                  <a:pt x="35" y="41"/>
                </a:cubicBezTo>
                <a:cubicBezTo>
                  <a:pt x="36" y="41"/>
                  <a:pt x="36" y="41"/>
                  <a:pt x="36" y="41"/>
                </a:cubicBezTo>
                <a:cubicBezTo>
                  <a:pt x="37" y="40"/>
                  <a:pt x="37" y="40"/>
                  <a:pt x="37" y="40"/>
                </a:cubicBezTo>
                <a:cubicBezTo>
                  <a:pt x="41" y="43"/>
                  <a:pt x="41" y="43"/>
                  <a:pt x="41" y="43"/>
                </a:cubicBezTo>
                <a:cubicBezTo>
                  <a:pt x="41" y="45"/>
                  <a:pt x="41" y="45"/>
                  <a:pt x="41" y="45"/>
                </a:cubicBezTo>
                <a:cubicBezTo>
                  <a:pt x="41" y="45"/>
                  <a:pt x="43" y="48"/>
                  <a:pt x="43" y="48"/>
                </a:cubicBezTo>
                <a:cubicBezTo>
                  <a:pt x="43" y="48"/>
                  <a:pt x="43" y="51"/>
                  <a:pt x="43" y="51"/>
                </a:cubicBezTo>
                <a:cubicBezTo>
                  <a:pt x="54" y="59"/>
                  <a:pt x="54" y="59"/>
                  <a:pt x="54" y="59"/>
                </a:cubicBezTo>
                <a:cubicBezTo>
                  <a:pt x="64" y="66"/>
                  <a:pt x="64" y="66"/>
                  <a:pt x="64" y="66"/>
                </a:cubicBezTo>
                <a:cubicBezTo>
                  <a:pt x="68" y="66"/>
                  <a:pt x="68" y="66"/>
                  <a:pt x="68" y="66"/>
                </a:cubicBezTo>
                <a:cubicBezTo>
                  <a:pt x="68" y="66"/>
                  <a:pt x="70" y="67"/>
                  <a:pt x="70" y="67"/>
                </a:cubicBezTo>
                <a:cubicBezTo>
                  <a:pt x="70" y="67"/>
                  <a:pt x="72" y="68"/>
                  <a:pt x="72" y="68"/>
                </a:cubicBezTo>
                <a:cubicBezTo>
                  <a:pt x="72" y="70"/>
                  <a:pt x="72" y="70"/>
                  <a:pt x="72" y="70"/>
                </a:cubicBezTo>
                <a:cubicBezTo>
                  <a:pt x="72" y="70"/>
                  <a:pt x="71" y="70"/>
                  <a:pt x="71" y="70"/>
                </a:cubicBezTo>
                <a:cubicBezTo>
                  <a:pt x="71" y="71"/>
                  <a:pt x="71" y="74"/>
                  <a:pt x="71" y="74"/>
                </a:cubicBezTo>
                <a:cubicBezTo>
                  <a:pt x="74" y="74"/>
                  <a:pt x="74" y="74"/>
                  <a:pt x="74" y="74"/>
                </a:cubicBezTo>
                <a:lnTo>
                  <a:pt x="76" y="76"/>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21" name="Freeform 828">
            <a:extLst>
              <a:ext uri="{FF2B5EF4-FFF2-40B4-BE49-F238E27FC236}">
                <a16:creationId xmlns:a16="http://schemas.microsoft.com/office/drawing/2014/main" id="{80B73482-1902-41C5-B625-0FC4FD8AE6C5}"/>
              </a:ext>
            </a:extLst>
          </p:cNvPr>
          <p:cNvSpPr>
            <a:spLocks/>
          </p:cNvSpPr>
          <p:nvPr/>
        </p:nvSpPr>
        <p:spPr bwMode="auto">
          <a:xfrm>
            <a:off x="7667274" y="3272527"/>
            <a:ext cx="447687" cy="253215"/>
          </a:xfrm>
          <a:custGeom>
            <a:avLst/>
            <a:gdLst>
              <a:gd name="T0" fmla="*/ 18 w 96"/>
              <a:gd name="T1" fmla="*/ 43 h 67"/>
              <a:gd name="T2" fmla="*/ 27 w 96"/>
              <a:gd name="T3" fmla="*/ 41 h 67"/>
              <a:gd name="T4" fmla="*/ 32 w 96"/>
              <a:gd name="T5" fmla="*/ 40 h 67"/>
              <a:gd name="T6" fmla="*/ 39 w 96"/>
              <a:gd name="T7" fmla="*/ 45 h 67"/>
              <a:gd name="T8" fmla="*/ 44 w 96"/>
              <a:gd name="T9" fmla="*/ 46 h 67"/>
              <a:gd name="T10" fmla="*/ 47 w 96"/>
              <a:gd name="T11" fmla="*/ 50 h 67"/>
              <a:gd name="T12" fmla="*/ 53 w 96"/>
              <a:gd name="T13" fmla="*/ 54 h 67"/>
              <a:gd name="T14" fmla="*/ 59 w 96"/>
              <a:gd name="T15" fmla="*/ 58 h 67"/>
              <a:gd name="T16" fmla="*/ 58 w 96"/>
              <a:gd name="T17" fmla="*/ 62 h 67"/>
              <a:gd name="T18" fmla="*/ 60 w 96"/>
              <a:gd name="T19" fmla="*/ 63 h 67"/>
              <a:gd name="T20" fmla="*/ 66 w 96"/>
              <a:gd name="T21" fmla="*/ 66 h 67"/>
              <a:gd name="T22" fmla="*/ 68 w 96"/>
              <a:gd name="T23" fmla="*/ 66 h 67"/>
              <a:gd name="T24" fmla="*/ 72 w 96"/>
              <a:gd name="T25" fmla="*/ 65 h 67"/>
              <a:gd name="T26" fmla="*/ 72 w 96"/>
              <a:gd name="T27" fmla="*/ 61 h 67"/>
              <a:gd name="T28" fmla="*/ 78 w 96"/>
              <a:gd name="T29" fmla="*/ 60 h 67"/>
              <a:gd name="T30" fmla="*/ 82 w 96"/>
              <a:gd name="T31" fmla="*/ 54 h 67"/>
              <a:gd name="T32" fmla="*/ 85 w 96"/>
              <a:gd name="T33" fmla="*/ 49 h 67"/>
              <a:gd name="T34" fmla="*/ 89 w 96"/>
              <a:gd name="T35" fmla="*/ 48 h 67"/>
              <a:gd name="T36" fmla="*/ 93 w 96"/>
              <a:gd name="T37" fmla="*/ 48 h 67"/>
              <a:gd name="T38" fmla="*/ 96 w 96"/>
              <a:gd name="T39" fmla="*/ 44 h 67"/>
              <a:gd name="T40" fmla="*/ 92 w 96"/>
              <a:gd name="T41" fmla="*/ 40 h 67"/>
              <a:gd name="T42" fmla="*/ 67 w 96"/>
              <a:gd name="T43" fmla="*/ 25 h 67"/>
              <a:gd name="T44" fmla="*/ 65 w 96"/>
              <a:gd name="T45" fmla="*/ 17 h 67"/>
              <a:gd name="T46" fmla="*/ 59 w 96"/>
              <a:gd name="T47" fmla="*/ 15 h 67"/>
              <a:gd name="T48" fmla="*/ 57 w 96"/>
              <a:gd name="T49" fmla="*/ 14 h 67"/>
              <a:gd name="T50" fmla="*/ 52 w 96"/>
              <a:gd name="T51" fmla="*/ 12 h 67"/>
              <a:gd name="T52" fmla="*/ 51 w 96"/>
              <a:gd name="T53" fmla="*/ 9 h 67"/>
              <a:gd name="T54" fmla="*/ 50 w 96"/>
              <a:gd name="T55" fmla="*/ 7 h 67"/>
              <a:gd name="T56" fmla="*/ 47 w 96"/>
              <a:gd name="T57" fmla="*/ 4 h 67"/>
              <a:gd name="T58" fmla="*/ 39 w 96"/>
              <a:gd name="T59" fmla="*/ 1 h 67"/>
              <a:gd name="T60" fmla="*/ 37 w 96"/>
              <a:gd name="T61" fmla="*/ 3 h 67"/>
              <a:gd name="T62" fmla="*/ 31 w 96"/>
              <a:gd name="T63" fmla="*/ 8 h 67"/>
              <a:gd name="T64" fmla="*/ 32 w 96"/>
              <a:gd name="T65" fmla="*/ 14 h 67"/>
              <a:gd name="T66" fmla="*/ 20 w 96"/>
              <a:gd name="T67" fmla="*/ 14 h 67"/>
              <a:gd name="T68" fmla="*/ 10 w 96"/>
              <a:gd name="T69" fmla="*/ 4 h 67"/>
              <a:gd name="T70" fmla="*/ 0 w 96"/>
              <a:gd name="T71" fmla="*/ 9 h 67"/>
              <a:gd name="T72" fmla="*/ 2 w 96"/>
              <a:gd name="T73" fmla="*/ 13 h 67"/>
              <a:gd name="T74" fmla="*/ 7 w 96"/>
              <a:gd name="T75" fmla="*/ 7 h 67"/>
              <a:gd name="T76" fmla="*/ 15 w 96"/>
              <a:gd name="T77" fmla="*/ 16 h 67"/>
              <a:gd name="T78" fmla="*/ 13 w 96"/>
              <a:gd name="T79" fmla="*/ 17 h 67"/>
              <a:gd name="T80" fmla="*/ 10 w 96"/>
              <a:gd name="T81" fmla="*/ 20 h 67"/>
              <a:gd name="T82" fmla="*/ 5 w 96"/>
              <a:gd name="T83" fmla="*/ 18 h 67"/>
              <a:gd name="T84" fmla="*/ 2 w 96"/>
              <a:gd name="T85" fmla="*/ 24 h 67"/>
              <a:gd name="T86" fmla="*/ 8 w 96"/>
              <a:gd name="T87" fmla="*/ 25 h 67"/>
              <a:gd name="T88" fmla="*/ 7 w 96"/>
              <a:gd name="T89" fmla="*/ 29 h 67"/>
              <a:gd name="T90" fmla="*/ 7 w 96"/>
              <a:gd name="T91" fmla="*/ 31 h 67"/>
              <a:gd name="T92" fmla="*/ 10 w 96"/>
              <a:gd name="T93" fmla="*/ 35 h 67"/>
              <a:gd name="T94" fmla="*/ 9 w 96"/>
              <a:gd name="T95" fmla="*/ 46 h 67"/>
              <a:gd name="T96" fmla="*/ 13 w 96"/>
              <a:gd name="T97" fmla="*/ 4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67">
                <a:moveTo>
                  <a:pt x="15" y="47"/>
                </a:moveTo>
                <a:cubicBezTo>
                  <a:pt x="15" y="47"/>
                  <a:pt x="15" y="46"/>
                  <a:pt x="15" y="45"/>
                </a:cubicBezTo>
                <a:cubicBezTo>
                  <a:pt x="16" y="45"/>
                  <a:pt x="17" y="44"/>
                  <a:pt x="18" y="43"/>
                </a:cubicBezTo>
                <a:cubicBezTo>
                  <a:pt x="18" y="43"/>
                  <a:pt x="19" y="42"/>
                  <a:pt x="20" y="42"/>
                </a:cubicBezTo>
                <a:cubicBezTo>
                  <a:pt x="20" y="42"/>
                  <a:pt x="25" y="42"/>
                  <a:pt x="25" y="42"/>
                </a:cubicBezTo>
                <a:cubicBezTo>
                  <a:pt x="25" y="42"/>
                  <a:pt x="27" y="41"/>
                  <a:pt x="27" y="41"/>
                </a:cubicBezTo>
                <a:cubicBezTo>
                  <a:pt x="29" y="40"/>
                  <a:pt x="29" y="40"/>
                  <a:pt x="29" y="40"/>
                </a:cubicBezTo>
                <a:cubicBezTo>
                  <a:pt x="31" y="41"/>
                  <a:pt x="31" y="41"/>
                  <a:pt x="31" y="41"/>
                </a:cubicBezTo>
                <a:cubicBezTo>
                  <a:pt x="32" y="40"/>
                  <a:pt x="32" y="40"/>
                  <a:pt x="32" y="40"/>
                </a:cubicBezTo>
                <a:cubicBezTo>
                  <a:pt x="33" y="43"/>
                  <a:pt x="33" y="43"/>
                  <a:pt x="33" y="43"/>
                </a:cubicBezTo>
                <a:cubicBezTo>
                  <a:pt x="33" y="43"/>
                  <a:pt x="36" y="44"/>
                  <a:pt x="36" y="44"/>
                </a:cubicBezTo>
                <a:cubicBezTo>
                  <a:pt x="37" y="44"/>
                  <a:pt x="39" y="45"/>
                  <a:pt x="39" y="45"/>
                </a:cubicBezTo>
                <a:cubicBezTo>
                  <a:pt x="39" y="45"/>
                  <a:pt x="40" y="46"/>
                  <a:pt x="40" y="46"/>
                </a:cubicBezTo>
                <a:cubicBezTo>
                  <a:pt x="40" y="46"/>
                  <a:pt x="42" y="45"/>
                  <a:pt x="42" y="45"/>
                </a:cubicBezTo>
                <a:cubicBezTo>
                  <a:pt x="42" y="45"/>
                  <a:pt x="44" y="46"/>
                  <a:pt x="44" y="46"/>
                </a:cubicBezTo>
                <a:cubicBezTo>
                  <a:pt x="44" y="46"/>
                  <a:pt x="45" y="46"/>
                  <a:pt x="46" y="46"/>
                </a:cubicBezTo>
                <a:cubicBezTo>
                  <a:pt x="46" y="46"/>
                  <a:pt x="47" y="47"/>
                  <a:pt x="47" y="47"/>
                </a:cubicBezTo>
                <a:cubicBezTo>
                  <a:pt x="47" y="48"/>
                  <a:pt x="47" y="50"/>
                  <a:pt x="47" y="50"/>
                </a:cubicBezTo>
                <a:cubicBezTo>
                  <a:pt x="49" y="50"/>
                  <a:pt x="49" y="50"/>
                  <a:pt x="49" y="50"/>
                </a:cubicBezTo>
                <a:cubicBezTo>
                  <a:pt x="49" y="50"/>
                  <a:pt x="50" y="50"/>
                  <a:pt x="51" y="50"/>
                </a:cubicBezTo>
                <a:cubicBezTo>
                  <a:pt x="51" y="51"/>
                  <a:pt x="53" y="54"/>
                  <a:pt x="53" y="54"/>
                </a:cubicBezTo>
                <a:cubicBezTo>
                  <a:pt x="59" y="54"/>
                  <a:pt x="59" y="54"/>
                  <a:pt x="59" y="54"/>
                </a:cubicBezTo>
                <a:cubicBezTo>
                  <a:pt x="59" y="57"/>
                  <a:pt x="59" y="57"/>
                  <a:pt x="59" y="57"/>
                </a:cubicBezTo>
                <a:cubicBezTo>
                  <a:pt x="59" y="58"/>
                  <a:pt x="59" y="58"/>
                  <a:pt x="59" y="58"/>
                </a:cubicBezTo>
                <a:cubicBezTo>
                  <a:pt x="59" y="58"/>
                  <a:pt x="59" y="59"/>
                  <a:pt x="59" y="59"/>
                </a:cubicBezTo>
                <a:cubicBezTo>
                  <a:pt x="59" y="59"/>
                  <a:pt x="58" y="60"/>
                  <a:pt x="58" y="60"/>
                </a:cubicBezTo>
                <a:cubicBezTo>
                  <a:pt x="58" y="62"/>
                  <a:pt x="58" y="62"/>
                  <a:pt x="58" y="62"/>
                </a:cubicBezTo>
                <a:cubicBezTo>
                  <a:pt x="59" y="62"/>
                  <a:pt x="59" y="62"/>
                  <a:pt x="59" y="62"/>
                </a:cubicBezTo>
                <a:cubicBezTo>
                  <a:pt x="59" y="63"/>
                  <a:pt x="59" y="63"/>
                  <a:pt x="59" y="63"/>
                </a:cubicBezTo>
                <a:cubicBezTo>
                  <a:pt x="60" y="63"/>
                  <a:pt x="60" y="63"/>
                  <a:pt x="60" y="63"/>
                </a:cubicBezTo>
                <a:cubicBezTo>
                  <a:pt x="61" y="64"/>
                  <a:pt x="61" y="64"/>
                  <a:pt x="61" y="64"/>
                </a:cubicBezTo>
                <a:cubicBezTo>
                  <a:pt x="65" y="64"/>
                  <a:pt x="65" y="64"/>
                  <a:pt x="65" y="64"/>
                </a:cubicBezTo>
                <a:cubicBezTo>
                  <a:pt x="65" y="64"/>
                  <a:pt x="66" y="66"/>
                  <a:pt x="66" y="66"/>
                </a:cubicBezTo>
                <a:cubicBezTo>
                  <a:pt x="66" y="67"/>
                  <a:pt x="67" y="67"/>
                  <a:pt x="67" y="67"/>
                </a:cubicBezTo>
                <a:cubicBezTo>
                  <a:pt x="67" y="65"/>
                  <a:pt x="67" y="65"/>
                  <a:pt x="67" y="65"/>
                </a:cubicBezTo>
                <a:cubicBezTo>
                  <a:pt x="67" y="65"/>
                  <a:pt x="68" y="66"/>
                  <a:pt x="68" y="66"/>
                </a:cubicBezTo>
                <a:cubicBezTo>
                  <a:pt x="68" y="66"/>
                  <a:pt x="69" y="66"/>
                  <a:pt x="69" y="66"/>
                </a:cubicBezTo>
                <a:cubicBezTo>
                  <a:pt x="70" y="66"/>
                  <a:pt x="70" y="65"/>
                  <a:pt x="70" y="65"/>
                </a:cubicBezTo>
                <a:cubicBezTo>
                  <a:pt x="71" y="65"/>
                  <a:pt x="72" y="65"/>
                  <a:pt x="72" y="65"/>
                </a:cubicBezTo>
                <a:cubicBezTo>
                  <a:pt x="72" y="63"/>
                  <a:pt x="72" y="63"/>
                  <a:pt x="72" y="63"/>
                </a:cubicBezTo>
                <a:cubicBezTo>
                  <a:pt x="73" y="62"/>
                  <a:pt x="73" y="62"/>
                  <a:pt x="73" y="62"/>
                </a:cubicBezTo>
                <a:cubicBezTo>
                  <a:pt x="72" y="61"/>
                  <a:pt x="72" y="61"/>
                  <a:pt x="72" y="61"/>
                </a:cubicBezTo>
                <a:cubicBezTo>
                  <a:pt x="72" y="60"/>
                  <a:pt x="72" y="60"/>
                  <a:pt x="72" y="60"/>
                </a:cubicBezTo>
                <a:cubicBezTo>
                  <a:pt x="75" y="60"/>
                  <a:pt x="75" y="60"/>
                  <a:pt x="75" y="60"/>
                </a:cubicBezTo>
                <a:cubicBezTo>
                  <a:pt x="78" y="60"/>
                  <a:pt x="78" y="60"/>
                  <a:pt x="78" y="60"/>
                </a:cubicBezTo>
                <a:cubicBezTo>
                  <a:pt x="78" y="60"/>
                  <a:pt x="78" y="58"/>
                  <a:pt x="78" y="58"/>
                </a:cubicBezTo>
                <a:cubicBezTo>
                  <a:pt x="78" y="58"/>
                  <a:pt x="82" y="57"/>
                  <a:pt x="82" y="57"/>
                </a:cubicBezTo>
                <a:cubicBezTo>
                  <a:pt x="82" y="57"/>
                  <a:pt x="82" y="54"/>
                  <a:pt x="82" y="54"/>
                </a:cubicBezTo>
                <a:cubicBezTo>
                  <a:pt x="82" y="54"/>
                  <a:pt x="83" y="52"/>
                  <a:pt x="83" y="52"/>
                </a:cubicBezTo>
                <a:cubicBezTo>
                  <a:pt x="83" y="51"/>
                  <a:pt x="83" y="51"/>
                  <a:pt x="83" y="50"/>
                </a:cubicBezTo>
                <a:cubicBezTo>
                  <a:pt x="83" y="50"/>
                  <a:pt x="85" y="50"/>
                  <a:pt x="85" y="49"/>
                </a:cubicBezTo>
                <a:cubicBezTo>
                  <a:pt x="85" y="49"/>
                  <a:pt x="86" y="49"/>
                  <a:pt x="86" y="49"/>
                </a:cubicBezTo>
                <a:cubicBezTo>
                  <a:pt x="89" y="49"/>
                  <a:pt x="89" y="49"/>
                  <a:pt x="89" y="49"/>
                </a:cubicBezTo>
                <a:cubicBezTo>
                  <a:pt x="89" y="49"/>
                  <a:pt x="89" y="48"/>
                  <a:pt x="89" y="48"/>
                </a:cubicBezTo>
                <a:cubicBezTo>
                  <a:pt x="89" y="48"/>
                  <a:pt x="89" y="47"/>
                  <a:pt x="89" y="47"/>
                </a:cubicBezTo>
                <a:cubicBezTo>
                  <a:pt x="89" y="46"/>
                  <a:pt x="91" y="47"/>
                  <a:pt x="91" y="47"/>
                </a:cubicBezTo>
                <a:cubicBezTo>
                  <a:pt x="93" y="48"/>
                  <a:pt x="93" y="48"/>
                  <a:pt x="93" y="48"/>
                </a:cubicBezTo>
                <a:cubicBezTo>
                  <a:pt x="95" y="48"/>
                  <a:pt x="95" y="48"/>
                  <a:pt x="95" y="48"/>
                </a:cubicBezTo>
                <a:cubicBezTo>
                  <a:pt x="95" y="48"/>
                  <a:pt x="95" y="45"/>
                  <a:pt x="95" y="44"/>
                </a:cubicBezTo>
                <a:cubicBezTo>
                  <a:pt x="95" y="44"/>
                  <a:pt x="96" y="44"/>
                  <a:pt x="96" y="44"/>
                </a:cubicBezTo>
                <a:cubicBezTo>
                  <a:pt x="96" y="42"/>
                  <a:pt x="96" y="42"/>
                  <a:pt x="96" y="42"/>
                </a:cubicBezTo>
                <a:cubicBezTo>
                  <a:pt x="96" y="42"/>
                  <a:pt x="94" y="41"/>
                  <a:pt x="94" y="41"/>
                </a:cubicBezTo>
                <a:cubicBezTo>
                  <a:pt x="94" y="41"/>
                  <a:pt x="92" y="40"/>
                  <a:pt x="92" y="40"/>
                </a:cubicBezTo>
                <a:cubicBezTo>
                  <a:pt x="88" y="40"/>
                  <a:pt x="88" y="40"/>
                  <a:pt x="88" y="40"/>
                </a:cubicBezTo>
                <a:cubicBezTo>
                  <a:pt x="78" y="33"/>
                  <a:pt x="78" y="33"/>
                  <a:pt x="78" y="33"/>
                </a:cubicBezTo>
                <a:cubicBezTo>
                  <a:pt x="67" y="25"/>
                  <a:pt x="67" y="25"/>
                  <a:pt x="67" y="25"/>
                </a:cubicBezTo>
                <a:cubicBezTo>
                  <a:pt x="67" y="25"/>
                  <a:pt x="67" y="22"/>
                  <a:pt x="67" y="22"/>
                </a:cubicBezTo>
                <a:cubicBezTo>
                  <a:pt x="67" y="22"/>
                  <a:pt x="65" y="19"/>
                  <a:pt x="65" y="19"/>
                </a:cubicBezTo>
                <a:cubicBezTo>
                  <a:pt x="65" y="17"/>
                  <a:pt x="65" y="17"/>
                  <a:pt x="65" y="17"/>
                </a:cubicBezTo>
                <a:cubicBezTo>
                  <a:pt x="61" y="14"/>
                  <a:pt x="61" y="14"/>
                  <a:pt x="61" y="14"/>
                </a:cubicBezTo>
                <a:cubicBezTo>
                  <a:pt x="60" y="15"/>
                  <a:pt x="60" y="15"/>
                  <a:pt x="60" y="15"/>
                </a:cubicBezTo>
                <a:cubicBezTo>
                  <a:pt x="59" y="15"/>
                  <a:pt x="59" y="15"/>
                  <a:pt x="59" y="15"/>
                </a:cubicBezTo>
                <a:cubicBezTo>
                  <a:pt x="58" y="14"/>
                  <a:pt x="58" y="14"/>
                  <a:pt x="58" y="14"/>
                </a:cubicBezTo>
                <a:cubicBezTo>
                  <a:pt x="58" y="14"/>
                  <a:pt x="58" y="14"/>
                  <a:pt x="58" y="14"/>
                </a:cubicBezTo>
                <a:cubicBezTo>
                  <a:pt x="57" y="14"/>
                  <a:pt x="57" y="14"/>
                  <a:pt x="57" y="14"/>
                </a:cubicBezTo>
                <a:cubicBezTo>
                  <a:pt x="53" y="14"/>
                  <a:pt x="53" y="14"/>
                  <a:pt x="53" y="14"/>
                </a:cubicBezTo>
                <a:cubicBezTo>
                  <a:pt x="52" y="13"/>
                  <a:pt x="52" y="13"/>
                  <a:pt x="52" y="13"/>
                </a:cubicBezTo>
                <a:cubicBezTo>
                  <a:pt x="52" y="12"/>
                  <a:pt x="52" y="12"/>
                  <a:pt x="52" y="12"/>
                </a:cubicBezTo>
                <a:cubicBezTo>
                  <a:pt x="52" y="12"/>
                  <a:pt x="52" y="11"/>
                  <a:pt x="52" y="11"/>
                </a:cubicBezTo>
                <a:cubicBezTo>
                  <a:pt x="52" y="11"/>
                  <a:pt x="52" y="10"/>
                  <a:pt x="51" y="10"/>
                </a:cubicBezTo>
                <a:cubicBezTo>
                  <a:pt x="51" y="10"/>
                  <a:pt x="51" y="9"/>
                  <a:pt x="51" y="9"/>
                </a:cubicBezTo>
                <a:cubicBezTo>
                  <a:pt x="53" y="9"/>
                  <a:pt x="53" y="9"/>
                  <a:pt x="53" y="9"/>
                </a:cubicBezTo>
                <a:cubicBezTo>
                  <a:pt x="53" y="9"/>
                  <a:pt x="51" y="8"/>
                  <a:pt x="51" y="8"/>
                </a:cubicBezTo>
                <a:cubicBezTo>
                  <a:pt x="50" y="7"/>
                  <a:pt x="50" y="7"/>
                  <a:pt x="50" y="7"/>
                </a:cubicBezTo>
                <a:cubicBezTo>
                  <a:pt x="51" y="6"/>
                  <a:pt x="51" y="6"/>
                  <a:pt x="51" y="6"/>
                </a:cubicBezTo>
                <a:cubicBezTo>
                  <a:pt x="51" y="5"/>
                  <a:pt x="51" y="5"/>
                  <a:pt x="51" y="5"/>
                </a:cubicBezTo>
                <a:cubicBezTo>
                  <a:pt x="47" y="4"/>
                  <a:pt x="47" y="4"/>
                  <a:pt x="47" y="4"/>
                </a:cubicBezTo>
                <a:cubicBezTo>
                  <a:pt x="42" y="0"/>
                  <a:pt x="42" y="0"/>
                  <a:pt x="42" y="0"/>
                </a:cubicBezTo>
                <a:cubicBezTo>
                  <a:pt x="42" y="0"/>
                  <a:pt x="41" y="1"/>
                  <a:pt x="41" y="1"/>
                </a:cubicBezTo>
                <a:cubicBezTo>
                  <a:pt x="41" y="1"/>
                  <a:pt x="39" y="1"/>
                  <a:pt x="39" y="1"/>
                </a:cubicBezTo>
                <a:cubicBezTo>
                  <a:pt x="39" y="1"/>
                  <a:pt x="39" y="2"/>
                  <a:pt x="39" y="2"/>
                </a:cubicBezTo>
                <a:cubicBezTo>
                  <a:pt x="39" y="2"/>
                  <a:pt x="40" y="4"/>
                  <a:pt x="40" y="4"/>
                </a:cubicBezTo>
                <a:cubicBezTo>
                  <a:pt x="40" y="4"/>
                  <a:pt x="37" y="3"/>
                  <a:pt x="37" y="3"/>
                </a:cubicBezTo>
                <a:cubicBezTo>
                  <a:pt x="37" y="3"/>
                  <a:pt x="36" y="6"/>
                  <a:pt x="36" y="6"/>
                </a:cubicBezTo>
                <a:cubicBezTo>
                  <a:pt x="33" y="6"/>
                  <a:pt x="33" y="6"/>
                  <a:pt x="33" y="6"/>
                </a:cubicBezTo>
                <a:cubicBezTo>
                  <a:pt x="33" y="6"/>
                  <a:pt x="31" y="8"/>
                  <a:pt x="31" y="8"/>
                </a:cubicBezTo>
                <a:cubicBezTo>
                  <a:pt x="31" y="8"/>
                  <a:pt x="31" y="11"/>
                  <a:pt x="31" y="12"/>
                </a:cubicBezTo>
                <a:cubicBezTo>
                  <a:pt x="31" y="12"/>
                  <a:pt x="31" y="12"/>
                  <a:pt x="32" y="13"/>
                </a:cubicBezTo>
                <a:cubicBezTo>
                  <a:pt x="32" y="13"/>
                  <a:pt x="32" y="14"/>
                  <a:pt x="32" y="14"/>
                </a:cubicBezTo>
                <a:cubicBezTo>
                  <a:pt x="30" y="14"/>
                  <a:pt x="30" y="14"/>
                  <a:pt x="30" y="14"/>
                </a:cubicBezTo>
                <a:cubicBezTo>
                  <a:pt x="24" y="14"/>
                  <a:pt x="24" y="14"/>
                  <a:pt x="24" y="14"/>
                </a:cubicBezTo>
                <a:cubicBezTo>
                  <a:pt x="20" y="14"/>
                  <a:pt x="20" y="14"/>
                  <a:pt x="20" y="14"/>
                </a:cubicBezTo>
                <a:cubicBezTo>
                  <a:pt x="18" y="10"/>
                  <a:pt x="18" y="10"/>
                  <a:pt x="18" y="10"/>
                </a:cubicBezTo>
                <a:cubicBezTo>
                  <a:pt x="18" y="10"/>
                  <a:pt x="15" y="6"/>
                  <a:pt x="14" y="5"/>
                </a:cubicBezTo>
                <a:cubicBezTo>
                  <a:pt x="13" y="4"/>
                  <a:pt x="10" y="4"/>
                  <a:pt x="10" y="4"/>
                </a:cubicBezTo>
                <a:cubicBezTo>
                  <a:pt x="10" y="4"/>
                  <a:pt x="7" y="5"/>
                  <a:pt x="7" y="5"/>
                </a:cubicBezTo>
                <a:cubicBezTo>
                  <a:pt x="7" y="5"/>
                  <a:pt x="3" y="6"/>
                  <a:pt x="3" y="7"/>
                </a:cubicBezTo>
                <a:cubicBezTo>
                  <a:pt x="3" y="7"/>
                  <a:pt x="1" y="8"/>
                  <a:pt x="0" y="9"/>
                </a:cubicBezTo>
                <a:cubicBezTo>
                  <a:pt x="0" y="10"/>
                  <a:pt x="1" y="10"/>
                  <a:pt x="1" y="11"/>
                </a:cubicBezTo>
                <a:cubicBezTo>
                  <a:pt x="1" y="11"/>
                  <a:pt x="1" y="11"/>
                  <a:pt x="1" y="12"/>
                </a:cubicBezTo>
                <a:cubicBezTo>
                  <a:pt x="1" y="13"/>
                  <a:pt x="2" y="13"/>
                  <a:pt x="2" y="13"/>
                </a:cubicBezTo>
                <a:cubicBezTo>
                  <a:pt x="3" y="12"/>
                  <a:pt x="3" y="11"/>
                  <a:pt x="2" y="11"/>
                </a:cubicBezTo>
                <a:cubicBezTo>
                  <a:pt x="2" y="10"/>
                  <a:pt x="3" y="9"/>
                  <a:pt x="3" y="9"/>
                </a:cubicBezTo>
                <a:cubicBezTo>
                  <a:pt x="4" y="8"/>
                  <a:pt x="5" y="7"/>
                  <a:pt x="7" y="7"/>
                </a:cubicBezTo>
                <a:cubicBezTo>
                  <a:pt x="8" y="7"/>
                  <a:pt x="9" y="7"/>
                  <a:pt x="10" y="8"/>
                </a:cubicBezTo>
                <a:cubicBezTo>
                  <a:pt x="10" y="8"/>
                  <a:pt x="10" y="9"/>
                  <a:pt x="10" y="9"/>
                </a:cubicBezTo>
                <a:cubicBezTo>
                  <a:pt x="11" y="12"/>
                  <a:pt x="13" y="14"/>
                  <a:pt x="15" y="16"/>
                </a:cubicBezTo>
                <a:cubicBezTo>
                  <a:pt x="16" y="16"/>
                  <a:pt x="16" y="17"/>
                  <a:pt x="16" y="17"/>
                </a:cubicBezTo>
                <a:cubicBezTo>
                  <a:pt x="15" y="18"/>
                  <a:pt x="15" y="18"/>
                  <a:pt x="15" y="18"/>
                </a:cubicBezTo>
                <a:cubicBezTo>
                  <a:pt x="14" y="18"/>
                  <a:pt x="14" y="17"/>
                  <a:pt x="13" y="17"/>
                </a:cubicBezTo>
                <a:cubicBezTo>
                  <a:pt x="13" y="18"/>
                  <a:pt x="13" y="18"/>
                  <a:pt x="13" y="18"/>
                </a:cubicBezTo>
                <a:cubicBezTo>
                  <a:pt x="13" y="19"/>
                  <a:pt x="14" y="19"/>
                  <a:pt x="14" y="19"/>
                </a:cubicBezTo>
                <a:cubicBezTo>
                  <a:pt x="13" y="19"/>
                  <a:pt x="11" y="20"/>
                  <a:pt x="10" y="20"/>
                </a:cubicBezTo>
                <a:cubicBezTo>
                  <a:pt x="10" y="20"/>
                  <a:pt x="10" y="20"/>
                  <a:pt x="9" y="20"/>
                </a:cubicBezTo>
                <a:cubicBezTo>
                  <a:pt x="9" y="20"/>
                  <a:pt x="9" y="19"/>
                  <a:pt x="9" y="18"/>
                </a:cubicBezTo>
                <a:cubicBezTo>
                  <a:pt x="7" y="19"/>
                  <a:pt x="6" y="19"/>
                  <a:pt x="5" y="18"/>
                </a:cubicBezTo>
                <a:cubicBezTo>
                  <a:pt x="4" y="18"/>
                  <a:pt x="3" y="18"/>
                  <a:pt x="3" y="18"/>
                </a:cubicBezTo>
                <a:cubicBezTo>
                  <a:pt x="3" y="19"/>
                  <a:pt x="3" y="19"/>
                  <a:pt x="2" y="19"/>
                </a:cubicBezTo>
                <a:cubicBezTo>
                  <a:pt x="2" y="21"/>
                  <a:pt x="2" y="22"/>
                  <a:pt x="2" y="24"/>
                </a:cubicBezTo>
                <a:cubicBezTo>
                  <a:pt x="2" y="24"/>
                  <a:pt x="2" y="25"/>
                  <a:pt x="2" y="25"/>
                </a:cubicBezTo>
                <a:cubicBezTo>
                  <a:pt x="3" y="25"/>
                  <a:pt x="3" y="25"/>
                  <a:pt x="3" y="25"/>
                </a:cubicBezTo>
                <a:cubicBezTo>
                  <a:pt x="5" y="25"/>
                  <a:pt x="6" y="25"/>
                  <a:pt x="8" y="25"/>
                </a:cubicBezTo>
                <a:cubicBezTo>
                  <a:pt x="8" y="26"/>
                  <a:pt x="8" y="26"/>
                  <a:pt x="7" y="26"/>
                </a:cubicBezTo>
                <a:cubicBezTo>
                  <a:pt x="7" y="26"/>
                  <a:pt x="7" y="27"/>
                  <a:pt x="7" y="27"/>
                </a:cubicBezTo>
                <a:cubicBezTo>
                  <a:pt x="7" y="28"/>
                  <a:pt x="7" y="28"/>
                  <a:pt x="7" y="29"/>
                </a:cubicBezTo>
                <a:cubicBezTo>
                  <a:pt x="7" y="30"/>
                  <a:pt x="6" y="30"/>
                  <a:pt x="5" y="30"/>
                </a:cubicBezTo>
                <a:cubicBezTo>
                  <a:pt x="5" y="30"/>
                  <a:pt x="4" y="31"/>
                  <a:pt x="4" y="31"/>
                </a:cubicBezTo>
                <a:cubicBezTo>
                  <a:pt x="5" y="31"/>
                  <a:pt x="7" y="31"/>
                  <a:pt x="7" y="31"/>
                </a:cubicBezTo>
                <a:cubicBezTo>
                  <a:pt x="8" y="32"/>
                  <a:pt x="8" y="33"/>
                  <a:pt x="9" y="34"/>
                </a:cubicBezTo>
                <a:cubicBezTo>
                  <a:pt x="9" y="34"/>
                  <a:pt x="9" y="34"/>
                  <a:pt x="10" y="34"/>
                </a:cubicBezTo>
                <a:cubicBezTo>
                  <a:pt x="10" y="34"/>
                  <a:pt x="11" y="35"/>
                  <a:pt x="10" y="35"/>
                </a:cubicBezTo>
                <a:cubicBezTo>
                  <a:pt x="10" y="35"/>
                  <a:pt x="10" y="36"/>
                  <a:pt x="10" y="36"/>
                </a:cubicBezTo>
                <a:cubicBezTo>
                  <a:pt x="9" y="37"/>
                  <a:pt x="9" y="39"/>
                  <a:pt x="9" y="41"/>
                </a:cubicBezTo>
                <a:cubicBezTo>
                  <a:pt x="9" y="43"/>
                  <a:pt x="9" y="44"/>
                  <a:pt x="9" y="46"/>
                </a:cubicBezTo>
                <a:cubicBezTo>
                  <a:pt x="10" y="46"/>
                  <a:pt x="10" y="46"/>
                  <a:pt x="10" y="47"/>
                </a:cubicBezTo>
                <a:cubicBezTo>
                  <a:pt x="10" y="47"/>
                  <a:pt x="10" y="48"/>
                  <a:pt x="10" y="48"/>
                </a:cubicBezTo>
                <a:cubicBezTo>
                  <a:pt x="13" y="48"/>
                  <a:pt x="13" y="48"/>
                  <a:pt x="13" y="48"/>
                </a:cubicBezTo>
                <a:cubicBezTo>
                  <a:pt x="13" y="48"/>
                  <a:pt x="15" y="48"/>
                  <a:pt x="15" y="4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27" name="Freeform 837">
            <a:extLst>
              <a:ext uri="{FF2B5EF4-FFF2-40B4-BE49-F238E27FC236}">
                <a16:creationId xmlns:a16="http://schemas.microsoft.com/office/drawing/2014/main" id="{A23BBEEC-0481-4E52-B153-6A21CA78377F}"/>
              </a:ext>
            </a:extLst>
          </p:cNvPr>
          <p:cNvSpPr>
            <a:spLocks noEditPoints="1"/>
          </p:cNvSpPr>
          <p:nvPr/>
        </p:nvSpPr>
        <p:spPr bwMode="auto">
          <a:xfrm>
            <a:off x="6866431" y="595690"/>
            <a:ext cx="5238483" cy="2728927"/>
          </a:xfrm>
          <a:custGeom>
            <a:avLst/>
            <a:gdLst>
              <a:gd name="T0" fmla="*/ 450 w 1120"/>
              <a:gd name="T1" fmla="*/ 93 h 719"/>
              <a:gd name="T2" fmla="*/ 530 w 1120"/>
              <a:gd name="T3" fmla="*/ 133 h 719"/>
              <a:gd name="T4" fmla="*/ 520 w 1120"/>
              <a:gd name="T5" fmla="*/ 113 h 719"/>
              <a:gd name="T6" fmla="*/ 138 w 1120"/>
              <a:gd name="T7" fmla="*/ 68 h 719"/>
              <a:gd name="T8" fmla="*/ 433 w 1120"/>
              <a:gd name="T9" fmla="*/ 88 h 719"/>
              <a:gd name="T10" fmla="*/ 197 w 1120"/>
              <a:gd name="T11" fmla="*/ 28 h 719"/>
              <a:gd name="T12" fmla="*/ 213 w 1120"/>
              <a:gd name="T13" fmla="*/ 6 h 719"/>
              <a:gd name="T14" fmla="*/ 357 w 1120"/>
              <a:gd name="T15" fmla="*/ 46 h 719"/>
              <a:gd name="T16" fmla="*/ 474 w 1120"/>
              <a:gd name="T17" fmla="*/ 55 h 719"/>
              <a:gd name="T18" fmla="*/ 152 w 1120"/>
              <a:gd name="T19" fmla="*/ 72 h 719"/>
              <a:gd name="T20" fmla="*/ 223 w 1120"/>
              <a:gd name="T21" fmla="*/ 28 h 719"/>
              <a:gd name="T22" fmla="*/ 210 w 1120"/>
              <a:gd name="T23" fmla="*/ 33 h 719"/>
              <a:gd name="T24" fmla="*/ 485 w 1120"/>
              <a:gd name="T25" fmla="*/ 133 h 719"/>
              <a:gd name="T26" fmla="*/ 187 w 1120"/>
              <a:gd name="T27" fmla="*/ 22 h 719"/>
              <a:gd name="T28" fmla="*/ 208 w 1120"/>
              <a:gd name="T29" fmla="*/ 75 h 719"/>
              <a:gd name="T30" fmla="*/ 193 w 1120"/>
              <a:gd name="T31" fmla="*/ 297 h 719"/>
              <a:gd name="T32" fmla="*/ 271 w 1120"/>
              <a:gd name="T33" fmla="*/ 186 h 719"/>
              <a:gd name="T34" fmla="*/ 185 w 1120"/>
              <a:gd name="T35" fmla="*/ 267 h 719"/>
              <a:gd name="T36" fmla="*/ 376 w 1120"/>
              <a:gd name="T37" fmla="*/ 212 h 719"/>
              <a:gd name="T38" fmla="*/ 217 w 1120"/>
              <a:gd name="T39" fmla="*/ 369 h 719"/>
              <a:gd name="T40" fmla="*/ 692 w 1120"/>
              <a:gd name="T41" fmla="*/ 305 h 719"/>
              <a:gd name="T42" fmla="*/ 690 w 1120"/>
              <a:gd name="T43" fmla="*/ 286 h 719"/>
              <a:gd name="T44" fmla="*/ 672 w 1120"/>
              <a:gd name="T45" fmla="*/ 298 h 719"/>
              <a:gd name="T46" fmla="*/ 750 w 1120"/>
              <a:gd name="T47" fmla="*/ 212 h 719"/>
              <a:gd name="T48" fmla="*/ 734 w 1120"/>
              <a:gd name="T49" fmla="*/ 259 h 719"/>
              <a:gd name="T50" fmla="*/ 848 w 1120"/>
              <a:gd name="T51" fmla="*/ 208 h 719"/>
              <a:gd name="T52" fmla="*/ 672 w 1120"/>
              <a:gd name="T53" fmla="*/ 300 h 719"/>
              <a:gd name="T54" fmla="*/ 673 w 1120"/>
              <a:gd name="T55" fmla="*/ 306 h 719"/>
              <a:gd name="T56" fmla="*/ 985 w 1120"/>
              <a:gd name="T57" fmla="*/ 353 h 719"/>
              <a:gd name="T58" fmla="*/ 804 w 1120"/>
              <a:gd name="T59" fmla="*/ 311 h 719"/>
              <a:gd name="T60" fmla="*/ 688 w 1120"/>
              <a:gd name="T61" fmla="*/ 319 h 719"/>
              <a:gd name="T62" fmla="*/ 675 w 1120"/>
              <a:gd name="T63" fmla="*/ 277 h 719"/>
              <a:gd name="T64" fmla="*/ 587 w 1120"/>
              <a:gd name="T65" fmla="*/ 280 h 719"/>
              <a:gd name="T66" fmla="*/ 526 w 1120"/>
              <a:gd name="T67" fmla="*/ 294 h 719"/>
              <a:gd name="T68" fmla="*/ 546 w 1120"/>
              <a:gd name="T69" fmla="*/ 197 h 719"/>
              <a:gd name="T70" fmla="*/ 471 w 1120"/>
              <a:gd name="T71" fmla="*/ 213 h 719"/>
              <a:gd name="T72" fmla="*/ 362 w 1120"/>
              <a:gd name="T73" fmla="*/ 282 h 719"/>
              <a:gd name="T74" fmla="*/ 346 w 1120"/>
              <a:gd name="T75" fmla="*/ 327 h 719"/>
              <a:gd name="T76" fmla="*/ 313 w 1120"/>
              <a:gd name="T77" fmla="*/ 384 h 719"/>
              <a:gd name="T78" fmla="*/ 209 w 1120"/>
              <a:gd name="T79" fmla="*/ 376 h 719"/>
              <a:gd name="T80" fmla="*/ 126 w 1120"/>
              <a:gd name="T81" fmla="*/ 384 h 719"/>
              <a:gd name="T82" fmla="*/ 63 w 1120"/>
              <a:gd name="T83" fmla="*/ 445 h 719"/>
              <a:gd name="T84" fmla="*/ 42 w 1120"/>
              <a:gd name="T85" fmla="*/ 417 h 719"/>
              <a:gd name="T86" fmla="*/ 67 w 1120"/>
              <a:gd name="T87" fmla="*/ 377 h 719"/>
              <a:gd name="T88" fmla="*/ 9 w 1120"/>
              <a:gd name="T89" fmla="*/ 385 h 719"/>
              <a:gd name="T90" fmla="*/ 5 w 1120"/>
              <a:gd name="T91" fmla="*/ 525 h 719"/>
              <a:gd name="T92" fmla="*/ 48 w 1120"/>
              <a:gd name="T93" fmla="*/ 615 h 719"/>
              <a:gd name="T94" fmla="*/ 64 w 1120"/>
              <a:gd name="T95" fmla="*/ 681 h 719"/>
              <a:gd name="T96" fmla="*/ 147 w 1120"/>
              <a:gd name="T97" fmla="*/ 667 h 719"/>
              <a:gd name="T98" fmla="*/ 231 w 1120"/>
              <a:gd name="T99" fmla="*/ 625 h 719"/>
              <a:gd name="T100" fmla="*/ 308 w 1120"/>
              <a:gd name="T101" fmla="*/ 589 h 719"/>
              <a:gd name="T102" fmla="*/ 419 w 1120"/>
              <a:gd name="T103" fmla="*/ 639 h 719"/>
              <a:gd name="T104" fmla="*/ 562 w 1120"/>
              <a:gd name="T105" fmla="*/ 643 h 719"/>
              <a:gd name="T106" fmla="*/ 701 w 1120"/>
              <a:gd name="T107" fmla="*/ 646 h 719"/>
              <a:gd name="T108" fmla="*/ 767 w 1120"/>
              <a:gd name="T109" fmla="*/ 624 h 719"/>
              <a:gd name="T110" fmla="*/ 818 w 1120"/>
              <a:gd name="T111" fmla="*/ 523 h 719"/>
              <a:gd name="T112" fmla="*/ 901 w 1120"/>
              <a:gd name="T113" fmla="*/ 501 h 719"/>
              <a:gd name="T114" fmla="*/ 871 w 1120"/>
              <a:gd name="T115" fmla="*/ 559 h 719"/>
              <a:gd name="T116" fmla="*/ 914 w 1120"/>
              <a:gd name="T117" fmla="*/ 544 h 719"/>
              <a:gd name="T118" fmla="*/ 1017 w 1120"/>
              <a:gd name="T119" fmla="*/ 479 h 719"/>
              <a:gd name="T120" fmla="*/ 1086 w 1120"/>
              <a:gd name="T121" fmla="*/ 432 h 719"/>
              <a:gd name="T122" fmla="*/ 872 w 1120"/>
              <a:gd name="T123" fmla="*/ 626 h 719"/>
              <a:gd name="T124" fmla="*/ 785 w 1120"/>
              <a:gd name="T125" fmla="*/ 608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0" h="719">
                <a:moveTo>
                  <a:pt x="88" y="448"/>
                </a:moveTo>
                <a:cubicBezTo>
                  <a:pt x="87" y="447"/>
                  <a:pt x="85" y="446"/>
                  <a:pt x="87" y="446"/>
                </a:cubicBezTo>
                <a:cubicBezTo>
                  <a:pt x="88" y="446"/>
                  <a:pt x="88" y="447"/>
                  <a:pt x="88" y="447"/>
                </a:cubicBezTo>
                <a:cubicBezTo>
                  <a:pt x="88" y="447"/>
                  <a:pt x="88" y="449"/>
                  <a:pt x="88" y="448"/>
                </a:cubicBezTo>
                <a:cubicBezTo>
                  <a:pt x="88" y="448"/>
                  <a:pt x="88" y="448"/>
                  <a:pt x="88" y="448"/>
                </a:cubicBezTo>
                <a:close/>
                <a:moveTo>
                  <a:pt x="86" y="448"/>
                </a:moveTo>
                <a:cubicBezTo>
                  <a:pt x="86" y="448"/>
                  <a:pt x="87" y="450"/>
                  <a:pt x="88" y="450"/>
                </a:cubicBezTo>
                <a:cubicBezTo>
                  <a:pt x="88" y="450"/>
                  <a:pt x="88" y="449"/>
                  <a:pt x="88" y="449"/>
                </a:cubicBezTo>
                <a:cubicBezTo>
                  <a:pt x="88" y="449"/>
                  <a:pt x="88" y="449"/>
                  <a:pt x="87" y="449"/>
                </a:cubicBezTo>
                <a:cubicBezTo>
                  <a:pt x="87" y="448"/>
                  <a:pt x="87" y="448"/>
                  <a:pt x="86" y="448"/>
                </a:cubicBezTo>
                <a:cubicBezTo>
                  <a:pt x="86" y="447"/>
                  <a:pt x="85" y="447"/>
                  <a:pt x="85" y="448"/>
                </a:cubicBezTo>
                <a:cubicBezTo>
                  <a:pt x="85" y="448"/>
                  <a:pt x="85" y="448"/>
                  <a:pt x="86" y="448"/>
                </a:cubicBezTo>
                <a:close/>
                <a:moveTo>
                  <a:pt x="1086" y="444"/>
                </a:moveTo>
                <a:cubicBezTo>
                  <a:pt x="1085" y="444"/>
                  <a:pt x="1084" y="445"/>
                  <a:pt x="1084" y="446"/>
                </a:cubicBezTo>
                <a:cubicBezTo>
                  <a:pt x="1084" y="447"/>
                  <a:pt x="1084" y="446"/>
                  <a:pt x="1085" y="447"/>
                </a:cubicBezTo>
                <a:cubicBezTo>
                  <a:pt x="1086" y="446"/>
                  <a:pt x="1087" y="446"/>
                  <a:pt x="1087" y="445"/>
                </a:cubicBezTo>
                <a:cubicBezTo>
                  <a:pt x="1087" y="445"/>
                  <a:pt x="1087" y="444"/>
                  <a:pt x="1086" y="444"/>
                </a:cubicBezTo>
                <a:close/>
                <a:moveTo>
                  <a:pt x="1086" y="510"/>
                </a:moveTo>
                <a:cubicBezTo>
                  <a:pt x="1086" y="511"/>
                  <a:pt x="1085" y="511"/>
                  <a:pt x="1085" y="511"/>
                </a:cubicBezTo>
                <a:cubicBezTo>
                  <a:pt x="1083" y="511"/>
                  <a:pt x="1083" y="509"/>
                  <a:pt x="1082" y="508"/>
                </a:cubicBezTo>
                <a:cubicBezTo>
                  <a:pt x="1082" y="508"/>
                  <a:pt x="1082" y="508"/>
                  <a:pt x="1082" y="508"/>
                </a:cubicBezTo>
                <a:cubicBezTo>
                  <a:pt x="1082" y="508"/>
                  <a:pt x="1082" y="508"/>
                  <a:pt x="1082" y="508"/>
                </a:cubicBezTo>
                <a:cubicBezTo>
                  <a:pt x="1083" y="509"/>
                  <a:pt x="1084" y="509"/>
                  <a:pt x="1085" y="510"/>
                </a:cubicBezTo>
                <a:cubicBezTo>
                  <a:pt x="1086" y="510"/>
                  <a:pt x="1086" y="510"/>
                  <a:pt x="1086" y="510"/>
                </a:cubicBezTo>
                <a:close/>
                <a:moveTo>
                  <a:pt x="1118" y="429"/>
                </a:moveTo>
                <a:cubicBezTo>
                  <a:pt x="1118" y="429"/>
                  <a:pt x="1118" y="429"/>
                  <a:pt x="1118" y="429"/>
                </a:cubicBezTo>
                <a:cubicBezTo>
                  <a:pt x="1118" y="429"/>
                  <a:pt x="1118" y="429"/>
                  <a:pt x="1118" y="429"/>
                </a:cubicBezTo>
                <a:cubicBezTo>
                  <a:pt x="1118" y="429"/>
                  <a:pt x="1118" y="429"/>
                  <a:pt x="1118" y="429"/>
                </a:cubicBezTo>
                <a:close/>
                <a:moveTo>
                  <a:pt x="1117" y="429"/>
                </a:moveTo>
                <a:cubicBezTo>
                  <a:pt x="1117" y="429"/>
                  <a:pt x="1118" y="429"/>
                  <a:pt x="1118" y="429"/>
                </a:cubicBezTo>
                <a:cubicBezTo>
                  <a:pt x="1117" y="429"/>
                  <a:pt x="1117" y="428"/>
                  <a:pt x="1117" y="429"/>
                </a:cubicBezTo>
                <a:close/>
                <a:moveTo>
                  <a:pt x="1100" y="552"/>
                </a:moveTo>
                <a:cubicBezTo>
                  <a:pt x="1100" y="552"/>
                  <a:pt x="1100" y="552"/>
                  <a:pt x="1100" y="552"/>
                </a:cubicBezTo>
                <a:cubicBezTo>
                  <a:pt x="1100" y="552"/>
                  <a:pt x="1100" y="552"/>
                  <a:pt x="1100" y="551"/>
                </a:cubicBezTo>
                <a:cubicBezTo>
                  <a:pt x="1100" y="551"/>
                  <a:pt x="1100" y="551"/>
                  <a:pt x="1100" y="551"/>
                </a:cubicBezTo>
                <a:cubicBezTo>
                  <a:pt x="1100" y="551"/>
                  <a:pt x="1100" y="551"/>
                  <a:pt x="1100" y="552"/>
                </a:cubicBezTo>
                <a:close/>
                <a:moveTo>
                  <a:pt x="1119" y="429"/>
                </a:moveTo>
                <a:cubicBezTo>
                  <a:pt x="1119" y="430"/>
                  <a:pt x="1119" y="430"/>
                  <a:pt x="1120" y="430"/>
                </a:cubicBezTo>
                <a:cubicBezTo>
                  <a:pt x="1120" y="430"/>
                  <a:pt x="1119" y="429"/>
                  <a:pt x="1119" y="429"/>
                </a:cubicBezTo>
                <a:close/>
                <a:moveTo>
                  <a:pt x="454" y="78"/>
                </a:moveTo>
                <a:cubicBezTo>
                  <a:pt x="454" y="78"/>
                  <a:pt x="454" y="78"/>
                  <a:pt x="454" y="78"/>
                </a:cubicBezTo>
                <a:cubicBezTo>
                  <a:pt x="454" y="78"/>
                  <a:pt x="454" y="78"/>
                  <a:pt x="454" y="78"/>
                </a:cubicBezTo>
                <a:cubicBezTo>
                  <a:pt x="454" y="78"/>
                  <a:pt x="454" y="78"/>
                  <a:pt x="454" y="78"/>
                </a:cubicBezTo>
                <a:cubicBezTo>
                  <a:pt x="454" y="78"/>
                  <a:pt x="454" y="78"/>
                  <a:pt x="454" y="78"/>
                </a:cubicBezTo>
                <a:cubicBezTo>
                  <a:pt x="454" y="78"/>
                  <a:pt x="454" y="78"/>
                  <a:pt x="454" y="78"/>
                </a:cubicBezTo>
                <a:close/>
                <a:moveTo>
                  <a:pt x="490" y="124"/>
                </a:moveTo>
                <a:cubicBezTo>
                  <a:pt x="489" y="124"/>
                  <a:pt x="488" y="124"/>
                  <a:pt x="488" y="124"/>
                </a:cubicBezTo>
                <a:cubicBezTo>
                  <a:pt x="488" y="124"/>
                  <a:pt x="488" y="124"/>
                  <a:pt x="488" y="124"/>
                </a:cubicBezTo>
                <a:cubicBezTo>
                  <a:pt x="487" y="124"/>
                  <a:pt x="487" y="124"/>
                  <a:pt x="487" y="124"/>
                </a:cubicBezTo>
                <a:cubicBezTo>
                  <a:pt x="486" y="125"/>
                  <a:pt x="485" y="125"/>
                  <a:pt x="484" y="124"/>
                </a:cubicBezTo>
                <a:cubicBezTo>
                  <a:pt x="484" y="124"/>
                  <a:pt x="484" y="124"/>
                  <a:pt x="483" y="124"/>
                </a:cubicBezTo>
                <a:cubicBezTo>
                  <a:pt x="483" y="124"/>
                  <a:pt x="483" y="124"/>
                  <a:pt x="483" y="124"/>
                </a:cubicBezTo>
                <a:cubicBezTo>
                  <a:pt x="483" y="124"/>
                  <a:pt x="483" y="124"/>
                  <a:pt x="483" y="124"/>
                </a:cubicBezTo>
                <a:cubicBezTo>
                  <a:pt x="483" y="125"/>
                  <a:pt x="483" y="126"/>
                  <a:pt x="482" y="125"/>
                </a:cubicBezTo>
                <a:cubicBezTo>
                  <a:pt x="482" y="125"/>
                  <a:pt x="482" y="125"/>
                  <a:pt x="482" y="125"/>
                </a:cubicBezTo>
                <a:cubicBezTo>
                  <a:pt x="482" y="125"/>
                  <a:pt x="482" y="125"/>
                  <a:pt x="482" y="125"/>
                </a:cubicBezTo>
                <a:cubicBezTo>
                  <a:pt x="481" y="125"/>
                  <a:pt x="481" y="125"/>
                  <a:pt x="481" y="125"/>
                </a:cubicBezTo>
                <a:cubicBezTo>
                  <a:pt x="481" y="125"/>
                  <a:pt x="481" y="125"/>
                  <a:pt x="481" y="125"/>
                </a:cubicBezTo>
                <a:cubicBezTo>
                  <a:pt x="481" y="125"/>
                  <a:pt x="481" y="125"/>
                  <a:pt x="481" y="125"/>
                </a:cubicBezTo>
                <a:cubicBezTo>
                  <a:pt x="481" y="125"/>
                  <a:pt x="481" y="125"/>
                  <a:pt x="481" y="125"/>
                </a:cubicBezTo>
                <a:cubicBezTo>
                  <a:pt x="481" y="124"/>
                  <a:pt x="480" y="125"/>
                  <a:pt x="480" y="124"/>
                </a:cubicBezTo>
                <a:cubicBezTo>
                  <a:pt x="479" y="124"/>
                  <a:pt x="479" y="124"/>
                  <a:pt x="478" y="124"/>
                </a:cubicBezTo>
                <a:cubicBezTo>
                  <a:pt x="477" y="124"/>
                  <a:pt x="476" y="124"/>
                  <a:pt x="475" y="123"/>
                </a:cubicBezTo>
                <a:cubicBezTo>
                  <a:pt x="475" y="122"/>
                  <a:pt x="475" y="122"/>
                  <a:pt x="474" y="122"/>
                </a:cubicBezTo>
                <a:cubicBezTo>
                  <a:pt x="473" y="121"/>
                  <a:pt x="472" y="120"/>
                  <a:pt x="472" y="119"/>
                </a:cubicBezTo>
                <a:cubicBezTo>
                  <a:pt x="472" y="119"/>
                  <a:pt x="472" y="118"/>
                  <a:pt x="472" y="118"/>
                </a:cubicBezTo>
                <a:cubicBezTo>
                  <a:pt x="472" y="118"/>
                  <a:pt x="472" y="118"/>
                  <a:pt x="472" y="118"/>
                </a:cubicBezTo>
                <a:cubicBezTo>
                  <a:pt x="472" y="118"/>
                  <a:pt x="472" y="118"/>
                  <a:pt x="472" y="118"/>
                </a:cubicBezTo>
                <a:cubicBezTo>
                  <a:pt x="471" y="118"/>
                  <a:pt x="471" y="118"/>
                  <a:pt x="470" y="118"/>
                </a:cubicBezTo>
                <a:cubicBezTo>
                  <a:pt x="469" y="118"/>
                  <a:pt x="468" y="117"/>
                  <a:pt x="468" y="117"/>
                </a:cubicBezTo>
                <a:cubicBezTo>
                  <a:pt x="467" y="118"/>
                  <a:pt x="465" y="118"/>
                  <a:pt x="464" y="118"/>
                </a:cubicBezTo>
                <a:cubicBezTo>
                  <a:pt x="464" y="117"/>
                  <a:pt x="464" y="117"/>
                  <a:pt x="464" y="116"/>
                </a:cubicBezTo>
                <a:cubicBezTo>
                  <a:pt x="464" y="115"/>
                  <a:pt x="463" y="115"/>
                  <a:pt x="463" y="114"/>
                </a:cubicBezTo>
                <a:cubicBezTo>
                  <a:pt x="463" y="114"/>
                  <a:pt x="462" y="114"/>
                  <a:pt x="462" y="114"/>
                </a:cubicBezTo>
                <a:cubicBezTo>
                  <a:pt x="461" y="115"/>
                  <a:pt x="461" y="115"/>
                  <a:pt x="461" y="116"/>
                </a:cubicBezTo>
                <a:cubicBezTo>
                  <a:pt x="459" y="117"/>
                  <a:pt x="458" y="116"/>
                  <a:pt x="458" y="115"/>
                </a:cubicBezTo>
                <a:cubicBezTo>
                  <a:pt x="457" y="114"/>
                  <a:pt x="456" y="113"/>
                  <a:pt x="457" y="111"/>
                </a:cubicBezTo>
                <a:cubicBezTo>
                  <a:pt x="457" y="111"/>
                  <a:pt x="457" y="111"/>
                  <a:pt x="457" y="111"/>
                </a:cubicBezTo>
                <a:cubicBezTo>
                  <a:pt x="454" y="109"/>
                  <a:pt x="455" y="107"/>
                  <a:pt x="455" y="105"/>
                </a:cubicBezTo>
                <a:cubicBezTo>
                  <a:pt x="454" y="104"/>
                  <a:pt x="455" y="102"/>
                  <a:pt x="455" y="100"/>
                </a:cubicBezTo>
                <a:cubicBezTo>
                  <a:pt x="455" y="100"/>
                  <a:pt x="455" y="100"/>
                  <a:pt x="455" y="100"/>
                </a:cubicBezTo>
                <a:cubicBezTo>
                  <a:pt x="454" y="100"/>
                  <a:pt x="454" y="100"/>
                  <a:pt x="454" y="100"/>
                </a:cubicBezTo>
                <a:cubicBezTo>
                  <a:pt x="453" y="100"/>
                  <a:pt x="452" y="100"/>
                  <a:pt x="452" y="101"/>
                </a:cubicBezTo>
                <a:cubicBezTo>
                  <a:pt x="452" y="101"/>
                  <a:pt x="452" y="101"/>
                  <a:pt x="451" y="101"/>
                </a:cubicBezTo>
                <a:cubicBezTo>
                  <a:pt x="451" y="101"/>
                  <a:pt x="451" y="101"/>
                  <a:pt x="451" y="101"/>
                </a:cubicBezTo>
                <a:cubicBezTo>
                  <a:pt x="452" y="101"/>
                  <a:pt x="450" y="100"/>
                  <a:pt x="451" y="100"/>
                </a:cubicBezTo>
                <a:cubicBezTo>
                  <a:pt x="452" y="99"/>
                  <a:pt x="452" y="99"/>
                  <a:pt x="452" y="98"/>
                </a:cubicBezTo>
                <a:cubicBezTo>
                  <a:pt x="451" y="98"/>
                  <a:pt x="451" y="97"/>
                  <a:pt x="450" y="97"/>
                </a:cubicBezTo>
                <a:cubicBezTo>
                  <a:pt x="449" y="97"/>
                  <a:pt x="448" y="98"/>
                  <a:pt x="449" y="99"/>
                </a:cubicBezTo>
                <a:cubicBezTo>
                  <a:pt x="449" y="100"/>
                  <a:pt x="448" y="101"/>
                  <a:pt x="448" y="101"/>
                </a:cubicBezTo>
                <a:cubicBezTo>
                  <a:pt x="447" y="101"/>
                  <a:pt x="447" y="100"/>
                  <a:pt x="447" y="100"/>
                </a:cubicBezTo>
                <a:cubicBezTo>
                  <a:pt x="447" y="99"/>
                  <a:pt x="446" y="98"/>
                  <a:pt x="445" y="98"/>
                </a:cubicBezTo>
                <a:cubicBezTo>
                  <a:pt x="445" y="98"/>
                  <a:pt x="444" y="98"/>
                  <a:pt x="444" y="97"/>
                </a:cubicBezTo>
                <a:cubicBezTo>
                  <a:pt x="444" y="97"/>
                  <a:pt x="445" y="96"/>
                  <a:pt x="445" y="97"/>
                </a:cubicBezTo>
                <a:cubicBezTo>
                  <a:pt x="448" y="97"/>
                  <a:pt x="449" y="95"/>
                  <a:pt x="450" y="93"/>
                </a:cubicBezTo>
                <a:cubicBezTo>
                  <a:pt x="451" y="91"/>
                  <a:pt x="452" y="89"/>
                  <a:pt x="454" y="88"/>
                </a:cubicBezTo>
                <a:cubicBezTo>
                  <a:pt x="455" y="88"/>
                  <a:pt x="455" y="88"/>
                  <a:pt x="455" y="87"/>
                </a:cubicBezTo>
                <a:cubicBezTo>
                  <a:pt x="455" y="87"/>
                  <a:pt x="455" y="87"/>
                  <a:pt x="455" y="87"/>
                </a:cubicBezTo>
                <a:cubicBezTo>
                  <a:pt x="455" y="87"/>
                  <a:pt x="455" y="86"/>
                  <a:pt x="455" y="86"/>
                </a:cubicBezTo>
                <a:cubicBezTo>
                  <a:pt x="453" y="85"/>
                  <a:pt x="454" y="84"/>
                  <a:pt x="454" y="83"/>
                </a:cubicBezTo>
                <a:cubicBezTo>
                  <a:pt x="454" y="83"/>
                  <a:pt x="454" y="83"/>
                  <a:pt x="454" y="83"/>
                </a:cubicBezTo>
                <a:cubicBezTo>
                  <a:pt x="454" y="81"/>
                  <a:pt x="455" y="80"/>
                  <a:pt x="456" y="80"/>
                </a:cubicBezTo>
                <a:cubicBezTo>
                  <a:pt x="456" y="80"/>
                  <a:pt x="456" y="80"/>
                  <a:pt x="456" y="80"/>
                </a:cubicBezTo>
                <a:cubicBezTo>
                  <a:pt x="456" y="80"/>
                  <a:pt x="457" y="80"/>
                  <a:pt x="457" y="80"/>
                </a:cubicBezTo>
                <a:cubicBezTo>
                  <a:pt x="457" y="79"/>
                  <a:pt x="457" y="79"/>
                  <a:pt x="458" y="78"/>
                </a:cubicBezTo>
                <a:cubicBezTo>
                  <a:pt x="458" y="78"/>
                  <a:pt x="459" y="77"/>
                  <a:pt x="459" y="76"/>
                </a:cubicBezTo>
                <a:cubicBezTo>
                  <a:pt x="460" y="77"/>
                  <a:pt x="459" y="78"/>
                  <a:pt x="460" y="79"/>
                </a:cubicBezTo>
                <a:cubicBezTo>
                  <a:pt x="460" y="79"/>
                  <a:pt x="460" y="79"/>
                  <a:pt x="460" y="79"/>
                </a:cubicBezTo>
                <a:cubicBezTo>
                  <a:pt x="460" y="79"/>
                  <a:pt x="460" y="79"/>
                  <a:pt x="460" y="79"/>
                </a:cubicBezTo>
                <a:cubicBezTo>
                  <a:pt x="461" y="79"/>
                  <a:pt x="461" y="79"/>
                  <a:pt x="461" y="79"/>
                </a:cubicBezTo>
                <a:cubicBezTo>
                  <a:pt x="462" y="78"/>
                  <a:pt x="461" y="77"/>
                  <a:pt x="462" y="76"/>
                </a:cubicBezTo>
                <a:cubicBezTo>
                  <a:pt x="463" y="76"/>
                  <a:pt x="464" y="76"/>
                  <a:pt x="465" y="76"/>
                </a:cubicBezTo>
                <a:cubicBezTo>
                  <a:pt x="466" y="77"/>
                  <a:pt x="467" y="76"/>
                  <a:pt x="469" y="76"/>
                </a:cubicBezTo>
                <a:cubicBezTo>
                  <a:pt x="469" y="76"/>
                  <a:pt x="469" y="76"/>
                  <a:pt x="469" y="76"/>
                </a:cubicBezTo>
                <a:cubicBezTo>
                  <a:pt x="470" y="75"/>
                  <a:pt x="472" y="76"/>
                  <a:pt x="473" y="74"/>
                </a:cubicBezTo>
                <a:cubicBezTo>
                  <a:pt x="474" y="73"/>
                  <a:pt x="476" y="74"/>
                  <a:pt x="477" y="75"/>
                </a:cubicBezTo>
                <a:cubicBezTo>
                  <a:pt x="478" y="75"/>
                  <a:pt x="478" y="75"/>
                  <a:pt x="479" y="76"/>
                </a:cubicBezTo>
                <a:cubicBezTo>
                  <a:pt x="479" y="76"/>
                  <a:pt x="479" y="76"/>
                  <a:pt x="479" y="76"/>
                </a:cubicBezTo>
                <a:cubicBezTo>
                  <a:pt x="479" y="76"/>
                  <a:pt x="480" y="76"/>
                  <a:pt x="479" y="77"/>
                </a:cubicBezTo>
                <a:cubicBezTo>
                  <a:pt x="480" y="78"/>
                  <a:pt x="480" y="78"/>
                  <a:pt x="479" y="79"/>
                </a:cubicBezTo>
                <a:cubicBezTo>
                  <a:pt x="479" y="79"/>
                  <a:pt x="479" y="80"/>
                  <a:pt x="478" y="80"/>
                </a:cubicBezTo>
                <a:cubicBezTo>
                  <a:pt x="478" y="80"/>
                  <a:pt x="478" y="80"/>
                  <a:pt x="478" y="80"/>
                </a:cubicBezTo>
                <a:cubicBezTo>
                  <a:pt x="480" y="83"/>
                  <a:pt x="480" y="84"/>
                  <a:pt x="478" y="85"/>
                </a:cubicBezTo>
                <a:cubicBezTo>
                  <a:pt x="478" y="86"/>
                  <a:pt x="476" y="86"/>
                  <a:pt x="476" y="86"/>
                </a:cubicBezTo>
                <a:cubicBezTo>
                  <a:pt x="476" y="87"/>
                  <a:pt x="476" y="87"/>
                  <a:pt x="474" y="87"/>
                </a:cubicBezTo>
                <a:cubicBezTo>
                  <a:pt x="474" y="88"/>
                  <a:pt x="473" y="88"/>
                  <a:pt x="473" y="88"/>
                </a:cubicBezTo>
                <a:cubicBezTo>
                  <a:pt x="473" y="88"/>
                  <a:pt x="473" y="88"/>
                  <a:pt x="473" y="88"/>
                </a:cubicBezTo>
                <a:cubicBezTo>
                  <a:pt x="472" y="89"/>
                  <a:pt x="471" y="89"/>
                  <a:pt x="470" y="90"/>
                </a:cubicBezTo>
                <a:cubicBezTo>
                  <a:pt x="470" y="90"/>
                  <a:pt x="469" y="90"/>
                  <a:pt x="470" y="91"/>
                </a:cubicBezTo>
                <a:cubicBezTo>
                  <a:pt x="470" y="91"/>
                  <a:pt x="470" y="91"/>
                  <a:pt x="471" y="91"/>
                </a:cubicBezTo>
                <a:cubicBezTo>
                  <a:pt x="473" y="90"/>
                  <a:pt x="474" y="88"/>
                  <a:pt x="476" y="88"/>
                </a:cubicBezTo>
                <a:cubicBezTo>
                  <a:pt x="476" y="88"/>
                  <a:pt x="477" y="87"/>
                  <a:pt x="477" y="88"/>
                </a:cubicBezTo>
                <a:cubicBezTo>
                  <a:pt x="478" y="89"/>
                  <a:pt x="477" y="89"/>
                  <a:pt x="477" y="89"/>
                </a:cubicBezTo>
                <a:cubicBezTo>
                  <a:pt x="476" y="90"/>
                  <a:pt x="475" y="90"/>
                  <a:pt x="475" y="91"/>
                </a:cubicBezTo>
                <a:cubicBezTo>
                  <a:pt x="474" y="92"/>
                  <a:pt x="473" y="93"/>
                  <a:pt x="474" y="94"/>
                </a:cubicBezTo>
                <a:cubicBezTo>
                  <a:pt x="474" y="94"/>
                  <a:pt x="474" y="94"/>
                  <a:pt x="474" y="94"/>
                </a:cubicBezTo>
                <a:cubicBezTo>
                  <a:pt x="474" y="94"/>
                  <a:pt x="474" y="94"/>
                  <a:pt x="474" y="94"/>
                </a:cubicBezTo>
                <a:cubicBezTo>
                  <a:pt x="474" y="94"/>
                  <a:pt x="474" y="94"/>
                  <a:pt x="474" y="94"/>
                </a:cubicBezTo>
                <a:cubicBezTo>
                  <a:pt x="474" y="94"/>
                  <a:pt x="474" y="94"/>
                  <a:pt x="474" y="94"/>
                </a:cubicBezTo>
                <a:cubicBezTo>
                  <a:pt x="474" y="94"/>
                  <a:pt x="474" y="94"/>
                  <a:pt x="474" y="94"/>
                </a:cubicBezTo>
                <a:cubicBezTo>
                  <a:pt x="474" y="93"/>
                  <a:pt x="474" y="92"/>
                  <a:pt x="475" y="92"/>
                </a:cubicBezTo>
                <a:cubicBezTo>
                  <a:pt x="476" y="91"/>
                  <a:pt x="476" y="91"/>
                  <a:pt x="477" y="90"/>
                </a:cubicBezTo>
                <a:cubicBezTo>
                  <a:pt x="478" y="90"/>
                  <a:pt x="478" y="89"/>
                  <a:pt x="479" y="88"/>
                </a:cubicBezTo>
                <a:cubicBezTo>
                  <a:pt x="479" y="88"/>
                  <a:pt x="479" y="88"/>
                  <a:pt x="479" y="88"/>
                </a:cubicBezTo>
                <a:cubicBezTo>
                  <a:pt x="479" y="88"/>
                  <a:pt x="479" y="88"/>
                  <a:pt x="479" y="88"/>
                </a:cubicBezTo>
                <a:cubicBezTo>
                  <a:pt x="479" y="88"/>
                  <a:pt x="479" y="88"/>
                  <a:pt x="479" y="88"/>
                </a:cubicBezTo>
                <a:cubicBezTo>
                  <a:pt x="481" y="87"/>
                  <a:pt x="481" y="87"/>
                  <a:pt x="480" y="85"/>
                </a:cubicBezTo>
                <a:cubicBezTo>
                  <a:pt x="480" y="84"/>
                  <a:pt x="480" y="84"/>
                  <a:pt x="481" y="84"/>
                </a:cubicBezTo>
                <a:cubicBezTo>
                  <a:pt x="481" y="84"/>
                  <a:pt x="482" y="83"/>
                  <a:pt x="482" y="83"/>
                </a:cubicBezTo>
                <a:cubicBezTo>
                  <a:pt x="482" y="82"/>
                  <a:pt x="482" y="82"/>
                  <a:pt x="482" y="82"/>
                </a:cubicBezTo>
                <a:cubicBezTo>
                  <a:pt x="482" y="82"/>
                  <a:pt x="482" y="82"/>
                  <a:pt x="482" y="82"/>
                </a:cubicBezTo>
                <a:cubicBezTo>
                  <a:pt x="482" y="82"/>
                  <a:pt x="482" y="82"/>
                  <a:pt x="482" y="82"/>
                </a:cubicBezTo>
                <a:cubicBezTo>
                  <a:pt x="483" y="82"/>
                  <a:pt x="483" y="82"/>
                  <a:pt x="483" y="82"/>
                </a:cubicBezTo>
                <a:cubicBezTo>
                  <a:pt x="483" y="82"/>
                  <a:pt x="483" y="81"/>
                  <a:pt x="483" y="80"/>
                </a:cubicBezTo>
                <a:cubicBezTo>
                  <a:pt x="482" y="79"/>
                  <a:pt x="483" y="78"/>
                  <a:pt x="484" y="78"/>
                </a:cubicBezTo>
                <a:cubicBezTo>
                  <a:pt x="484" y="80"/>
                  <a:pt x="486" y="78"/>
                  <a:pt x="486" y="78"/>
                </a:cubicBezTo>
                <a:cubicBezTo>
                  <a:pt x="487" y="78"/>
                  <a:pt x="487" y="78"/>
                  <a:pt x="488" y="78"/>
                </a:cubicBezTo>
                <a:cubicBezTo>
                  <a:pt x="488" y="78"/>
                  <a:pt x="487" y="79"/>
                  <a:pt x="488" y="79"/>
                </a:cubicBezTo>
                <a:cubicBezTo>
                  <a:pt x="488" y="79"/>
                  <a:pt x="488" y="79"/>
                  <a:pt x="489" y="79"/>
                </a:cubicBezTo>
                <a:cubicBezTo>
                  <a:pt x="489" y="80"/>
                  <a:pt x="488" y="80"/>
                  <a:pt x="488" y="80"/>
                </a:cubicBezTo>
                <a:cubicBezTo>
                  <a:pt x="491" y="80"/>
                  <a:pt x="491" y="83"/>
                  <a:pt x="492" y="84"/>
                </a:cubicBezTo>
                <a:cubicBezTo>
                  <a:pt x="493" y="84"/>
                  <a:pt x="492" y="85"/>
                  <a:pt x="492" y="85"/>
                </a:cubicBezTo>
                <a:cubicBezTo>
                  <a:pt x="492" y="85"/>
                  <a:pt x="493" y="86"/>
                  <a:pt x="493" y="86"/>
                </a:cubicBezTo>
                <a:cubicBezTo>
                  <a:pt x="493" y="86"/>
                  <a:pt x="493" y="86"/>
                  <a:pt x="493" y="86"/>
                </a:cubicBezTo>
                <a:cubicBezTo>
                  <a:pt x="494" y="87"/>
                  <a:pt x="494" y="88"/>
                  <a:pt x="494" y="89"/>
                </a:cubicBezTo>
                <a:cubicBezTo>
                  <a:pt x="494" y="90"/>
                  <a:pt x="493" y="90"/>
                  <a:pt x="492" y="90"/>
                </a:cubicBezTo>
                <a:cubicBezTo>
                  <a:pt x="493" y="91"/>
                  <a:pt x="493" y="92"/>
                  <a:pt x="492" y="93"/>
                </a:cubicBezTo>
                <a:cubicBezTo>
                  <a:pt x="492" y="93"/>
                  <a:pt x="492" y="94"/>
                  <a:pt x="492" y="94"/>
                </a:cubicBezTo>
                <a:cubicBezTo>
                  <a:pt x="492" y="94"/>
                  <a:pt x="492" y="94"/>
                  <a:pt x="492" y="94"/>
                </a:cubicBezTo>
                <a:cubicBezTo>
                  <a:pt x="493" y="94"/>
                  <a:pt x="493" y="95"/>
                  <a:pt x="492" y="96"/>
                </a:cubicBezTo>
                <a:cubicBezTo>
                  <a:pt x="492" y="96"/>
                  <a:pt x="491" y="97"/>
                  <a:pt x="492" y="98"/>
                </a:cubicBezTo>
                <a:cubicBezTo>
                  <a:pt x="492" y="98"/>
                  <a:pt x="492" y="98"/>
                  <a:pt x="492" y="98"/>
                </a:cubicBezTo>
                <a:cubicBezTo>
                  <a:pt x="492" y="99"/>
                  <a:pt x="492" y="99"/>
                  <a:pt x="492" y="99"/>
                </a:cubicBezTo>
                <a:cubicBezTo>
                  <a:pt x="492" y="100"/>
                  <a:pt x="492" y="101"/>
                  <a:pt x="492" y="102"/>
                </a:cubicBezTo>
                <a:cubicBezTo>
                  <a:pt x="492" y="102"/>
                  <a:pt x="492" y="103"/>
                  <a:pt x="492" y="104"/>
                </a:cubicBezTo>
                <a:cubicBezTo>
                  <a:pt x="492" y="104"/>
                  <a:pt x="492" y="104"/>
                  <a:pt x="492" y="104"/>
                </a:cubicBezTo>
                <a:cubicBezTo>
                  <a:pt x="492" y="104"/>
                  <a:pt x="492" y="104"/>
                  <a:pt x="492" y="104"/>
                </a:cubicBezTo>
                <a:cubicBezTo>
                  <a:pt x="491" y="105"/>
                  <a:pt x="492" y="106"/>
                  <a:pt x="492" y="107"/>
                </a:cubicBezTo>
                <a:cubicBezTo>
                  <a:pt x="492" y="108"/>
                  <a:pt x="491" y="108"/>
                  <a:pt x="490" y="108"/>
                </a:cubicBezTo>
                <a:cubicBezTo>
                  <a:pt x="490" y="109"/>
                  <a:pt x="490" y="108"/>
                  <a:pt x="489" y="108"/>
                </a:cubicBezTo>
                <a:cubicBezTo>
                  <a:pt x="489" y="107"/>
                  <a:pt x="489" y="107"/>
                  <a:pt x="489" y="107"/>
                </a:cubicBezTo>
                <a:cubicBezTo>
                  <a:pt x="488" y="107"/>
                  <a:pt x="488" y="106"/>
                  <a:pt x="488" y="107"/>
                </a:cubicBezTo>
                <a:cubicBezTo>
                  <a:pt x="487" y="107"/>
                  <a:pt x="487" y="108"/>
                  <a:pt x="488" y="108"/>
                </a:cubicBezTo>
                <a:cubicBezTo>
                  <a:pt x="488" y="109"/>
                  <a:pt x="489" y="110"/>
                  <a:pt x="490" y="111"/>
                </a:cubicBezTo>
                <a:cubicBezTo>
                  <a:pt x="490" y="111"/>
                  <a:pt x="491" y="112"/>
                  <a:pt x="491" y="112"/>
                </a:cubicBezTo>
                <a:cubicBezTo>
                  <a:pt x="490" y="113"/>
                  <a:pt x="491" y="114"/>
                  <a:pt x="491" y="114"/>
                </a:cubicBezTo>
                <a:cubicBezTo>
                  <a:pt x="492" y="114"/>
                  <a:pt x="493" y="115"/>
                  <a:pt x="493" y="116"/>
                </a:cubicBezTo>
                <a:cubicBezTo>
                  <a:pt x="493" y="117"/>
                  <a:pt x="493" y="119"/>
                  <a:pt x="493" y="121"/>
                </a:cubicBezTo>
                <a:cubicBezTo>
                  <a:pt x="492" y="122"/>
                  <a:pt x="491" y="123"/>
                  <a:pt x="490" y="124"/>
                </a:cubicBezTo>
                <a:close/>
                <a:moveTo>
                  <a:pt x="530" y="133"/>
                </a:moveTo>
                <a:cubicBezTo>
                  <a:pt x="530" y="133"/>
                  <a:pt x="530" y="134"/>
                  <a:pt x="530" y="134"/>
                </a:cubicBezTo>
                <a:cubicBezTo>
                  <a:pt x="530" y="134"/>
                  <a:pt x="530" y="134"/>
                  <a:pt x="530" y="134"/>
                </a:cubicBezTo>
                <a:cubicBezTo>
                  <a:pt x="529" y="136"/>
                  <a:pt x="528" y="138"/>
                  <a:pt x="527" y="140"/>
                </a:cubicBezTo>
                <a:cubicBezTo>
                  <a:pt x="526" y="141"/>
                  <a:pt x="526" y="142"/>
                  <a:pt x="524" y="141"/>
                </a:cubicBezTo>
                <a:cubicBezTo>
                  <a:pt x="524" y="141"/>
                  <a:pt x="524" y="141"/>
                  <a:pt x="524" y="141"/>
                </a:cubicBezTo>
                <a:cubicBezTo>
                  <a:pt x="524" y="142"/>
                  <a:pt x="523" y="141"/>
                  <a:pt x="522" y="142"/>
                </a:cubicBezTo>
                <a:cubicBezTo>
                  <a:pt x="521" y="142"/>
                  <a:pt x="520" y="143"/>
                  <a:pt x="518" y="144"/>
                </a:cubicBezTo>
                <a:cubicBezTo>
                  <a:pt x="518" y="144"/>
                  <a:pt x="518" y="144"/>
                  <a:pt x="518" y="144"/>
                </a:cubicBezTo>
                <a:cubicBezTo>
                  <a:pt x="518" y="145"/>
                  <a:pt x="517" y="144"/>
                  <a:pt x="516" y="144"/>
                </a:cubicBezTo>
                <a:cubicBezTo>
                  <a:pt x="516" y="144"/>
                  <a:pt x="515" y="145"/>
                  <a:pt x="515" y="145"/>
                </a:cubicBezTo>
                <a:cubicBezTo>
                  <a:pt x="515" y="145"/>
                  <a:pt x="515" y="145"/>
                  <a:pt x="515" y="145"/>
                </a:cubicBezTo>
                <a:cubicBezTo>
                  <a:pt x="515" y="145"/>
                  <a:pt x="515" y="145"/>
                  <a:pt x="515" y="145"/>
                </a:cubicBezTo>
                <a:cubicBezTo>
                  <a:pt x="514" y="145"/>
                  <a:pt x="514" y="145"/>
                  <a:pt x="513" y="145"/>
                </a:cubicBezTo>
                <a:cubicBezTo>
                  <a:pt x="513" y="145"/>
                  <a:pt x="513" y="145"/>
                  <a:pt x="513" y="145"/>
                </a:cubicBezTo>
                <a:cubicBezTo>
                  <a:pt x="513" y="145"/>
                  <a:pt x="513" y="145"/>
                  <a:pt x="513" y="145"/>
                </a:cubicBezTo>
                <a:cubicBezTo>
                  <a:pt x="512" y="145"/>
                  <a:pt x="513" y="147"/>
                  <a:pt x="512" y="147"/>
                </a:cubicBezTo>
                <a:cubicBezTo>
                  <a:pt x="511" y="147"/>
                  <a:pt x="512" y="146"/>
                  <a:pt x="511" y="145"/>
                </a:cubicBezTo>
                <a:cubicBezTo>
                  <a:pt x="511" y="145"/>
                  <a:pt x="511" y="145"/>
                  <a:pt x="511" y="145"/>
                </a:cubicBezTo>
                <a:cubicBezTo>
                  <a:pt x="511" y="145"/>
                  <a:pt x="511" y="145"/>
                  <a:pt x="511" y="145"/>
                </a:cubicBezTo>
                <a:cubicBezTo>
                  <a:pt x="510" y="145"/>
                  <a:pt x="509" y="145"/>
                  <a:pt x="508" y="145"/>
                </a:cubicBezTo>
                <a:cubicBezTo>
                  <a:pt x="508" y="146"/>
                  <a:pt x="507" y="146"/>
                  <a:pt x="506" y="146"/>
                </a:cubicBezTo>
                <a:cubicBezTo>
                  <a:pt x="506" y="146"/>
                  <a:pt x="506" y="146"/>
                  <a:pt x="506" y="146"/>
                </a:cubicBezTo>
                <a:cubicBezTo>
                  <a:pt x="506" y="146"/>
                  <a:pt x="506" y="146"/>
                  <a:pt x="506" y="146"/>
                </a:cubicBezTo>
                <a:cubicBezTo>
                  <a:pt x="506" y="146"/>
                  <a:pt x="505" y="146"/>
                  <a:pt x="505" y="146"/>
                </a:cubicBezTo>
                <a:cubicBezTo>
                  <a:pt x="505" y="146"/>
                  <a:pt x="505" y="146"/>
                  <a:pt x="505" y="146"/>
                </a:cubicBezTo>
                <a:cubicBezTo>
                  <a:pt x="505" y="146"/>
                  <a:pt x="505" y="146"/>
                  <a:pt x="505" y="146"/>
                </a:cubicBezTo>
                <a:cubicBezTo>
                  <a:pt x="504" y="146"/>
                  <a:pt x="503" y="146"/>
                  <a:pt x="502" y="146"/>
                </a:cubicBezTo>
                <a:cubicBezTo>
                  <a:pt x="500" y="146"/>
                  <a:pt x="500" y="148"/>
                  <a:pt x="499" y="149"/>
                </a:cubicBezTo>
                <a:cubicBezTo>
                  <a:pt x="497" y="150"/>
                  <a:pt x="495" y="152"/>
                  <a:pt x="493" y="153"/>
                </a:cubicBezTo>
                <a:cubicBezTo>
                  <a:pt x="493" y="154"/>
                  <a:pt x="492" y="154"/>
                  <a:pt x="492" y="153"/>
                </a:cubicBezTo>
                <a:cubicBezTo>
                  <a:pt x="491" y="153"/>
                  <a:pt x="490" y="153"/>
                  <a:pt x="490" y="154"/>
                </a:cubicBezTo>
                <a:cubicBezTo>
                  <a:pt x="488" y="151"/>
                  <a:pt x="489" y="148"/>
                  <a:pt x="491" y="145"/>
                </a:cubicBezTo>
                <a:cubicBezTo>
                  <a:pt x="492" y="142"/>
                  <a:pt x="493" y="139"/>
                  <a:pt x="495" y="137"/>
                </a:cubicBezTo>
                <a:cubicBezTo>
                  <a:pt x="495" y="136"/>
                  <a:pt x="495" y="135"/>
                  <a:pt x="495" y="135"/>
                </a:cubicBezTo>
                <a:cubicBezTo>
                  <a:pt x="495" y="134"/>
                  <a:pt x="495" y="133"/>
                  <a:pt x="496" y="132"/>
                </a:cubicBezTo>
                <a:cubicBezTo>
                  <a:pt x="496" y="132"/>
                  <a:pt x="496" y="132"/>
                  <a:pt x="496" y="132"/>
                </a:cubicBezTo>
                <a:cubicBezTo>
                  <a:pt x="495" y="131"/>
                  <a:pt x="496" y="130"/>
                  <a:pt x="496" y="129"/>
                </a:cubicBezTo>
                <a:cubicBezTo>
                  <a:pt x="496" y="129"/>
                  <a:pt x="496" y="129"/>
                  <a:pt x="496" y="129"/>
                </a:cubicBezTo>
                <a:cubicBezTo>
                  <a:pt x="496" y="128"/>
                  <a:pt x="496" y="126"/>
                  <a:pt x="497" y="125"/>
                </a:cubicBezTo>
                <a:cubicBezTo>
                  <a:pt x="497" y="125"/>
                  <a:pt x="498" y="124"/>
                  <a:pt x="498" y="125"/>
                </a:cubicBezTo>
                <a:cubicBezTo>
                  <a:pt x="499" y="126"/>
                  <a:pt x="499" y="126"/>
                  <a:pt x="500" y="126"/>
                </a:cubicBezTo>
                <a:cubicBezTo>
                  <a:pt x="500" y="126"/>
                  <a:pt x="500" y="126"/>
                  <a:pt x="500" y="126"/>
                </a:cubicBezTo>
                <a:cubicBezTo>
                  <a:pt x="500" y="126"/>
                  <a:pt x="500" y="126"/>
                  <a:pt x="500" y="126"/>
                </a:cubicBezTo>
                <a:cubicBezTo>
                  <a:pt x="500" y="126"/>
                  <a:pt x="500" y="126"/>
                  <a:pt x="500" y="126"/>
                </a:cubicBezTo>
                <a:cubicBezTo>
                  <a:pt x="499" y="125"/>
                  <a:pt x="499" y="125"/>
                  <a:pt x="499" y="124"/>
                </a:cubicBezTo>
                <a:cubicBezTo>
                  <a:pt x="498" y="122"/>
                  <a:pt x="499" y="120"/>
                  <a:pt x="499" y="118"/>
                </a:cubicBezTo>
                <a:cubicBezTo>
                  <a:pt x="500" y="117"/>
                  <a:pt x="500" y="117"/>
                  <a:pt x="501" y="118"/>
                </a:cubicBezTo>
                <a:cubicBezTo>
                  <a:pt x="502" y="118"/>
                  <a:pt x="502" y="118"/>
                  <a:pt x="502" y="118"/>
                </a:cubicBezTo>
                <a:cubicBezTo>
                  <a:pt x="502" y="118"/>
                  <a:pt x="502" y="118"/>
                  <a:pt x="502" y="118"/>
                </a:cubicBezTo>
                <a:cubicBezTo>
                  <a:pt x="502" y="118"/>
                  <a:pt x="502" y="118"/>
                  <a:pt x="502" y="118"/>
                </a:cubicBezTo>
                <a:cubicBezTo>
                  <a:pt x="503" y="118"/>
                  <a:pt x="503" y="118"/>
                  <a:pt x="503" y="118"/>
                </a:cubicBezTo>
                <a:cubicBezTo>
                  <a:pt x="503" y="118"/>
                  <a:pt x="502" y="117"/>
                  <a:pt x="502" y="117"/>
                </a:cubicBezTo>
                <a:cubicBezTo>
                  <a:pt x="502" y="117"/>
                  <a:pt x="501" y="117"/>
                  <a:pt x="501" y="117"/>
                </a:cubicBezTo>
                <a:cubicBezTo>
                  <a:pt x="500" y="116"/>
                  <a:pt x="500" y="116"/>
                  <a:pt x="500" y="115"/>
                </a:cubicBezTo>
                <a:cubicBezTo>
                  <a:pt x="500" y="114"/>
                  <a:pt x="501" y="113"/>
                  <a:pt x="502" y="114"/>
                </a:cubicBezTo>
                <a:cubicBezTo>
                  <a:pt x="502" y="114"/>
                  <a:pt x="502" y="114"/>
                  <a:pt x="502" y="114"/>
                </a:cubicBezTo>
                <a:cubicBezTo>
                  <a:pt x="502" y="114"/>
                  <a:pt x="502" y="114"/>
                  <a:pt x="502" y="114"/>
                </a:cubicBezTo>
                <a:cubicBezTo>
                  <a:pt x="501" y="112"/>
                  <a:pt x="501" y="109"/>
                  <a:pt x="503" y="109"/>
                </a:cubicBezTo>
                <a:cubicBezTo>
                  <a:pt x="503" y="109"/>
                  <a:pt x="503" y="109"/>
                  <a:pt x="503" y="109"/>
                </a:cubicBezTo>
                <a:cubicBezTo>
                  <a:pt x="504" y="108"/>
                  <a:pt x="504" y="108"/>
                  <a:pt x="504" y="107"/>
                </a:cubicBezTo>
                <a:cubicBezTo>
                  <a:pt x="504" y="106"/>
                  <a:pt x="504" y="106"/>
                  <a:pt x="504" y="105"/>
                </a:cubicBezTo>
                <a:cubicBezTo>
                  <a:pt x="504" y="105"/>
                  <a:pt x="505" y="105"/>
                  <a:pt x="505" y="105"/>
                </a:cubicBezTo>
                <a:cubicBezTo>
                  <a:pt x="506" y="105"/>
                  <a:pt x="505" y="105"/>
                  <a:pt x="506" y="105"/>
                </a:cubicBezTo>
                <a:cubicBezTo>
                  <a:pt x="506" y="106"/>
                  <a:pt x="506" y="106"/>
                  <a:pt x="506" y="106"/>
                </a:cubicBezTo>
                <a:cubicBezTo>
                  <a:pt x="506" y="106"/>
                  <a:pt x="506" y="106"/>
                  <a:pt x="506" y="106"/>
                </a:cubicBezTo>
                <a:cubicBezTo>
                  <a:pt x="507" y="107"/>
                  <a:pt x="506" y="107"/>
                  <a:pt x="506" y="108"/>
                </a:cubicBezTo>
                <a:cubicBezTo>
                  <a:pt x="506" y="109"/>
                  <a:pt x="506" y="109"/>
                  <a:pt x="507" y="109"/>
                </a:cubicBezTo>
                <a:cubicBezTo>
                  <a:pt x="507" y="109"/>
                  <a:pt x="508" y="110"/>
                  <a:pt x="508" y="110"/>
                </a:cubicBezTo>
                <a:cubicBezTo>
                  <a:pt x="509" y="109"/>
                  <a:pt x="508" y="109"/>
                  <a:pt x="508" y="109"/>
                </a:cubicBezTo>
                <a:cubicBezTo>
                  <a:pt x="508" y="107"/>
                  <a:pt x="508" y="106"/>
                  <a:pt x="508" y="104"/>
                </a:cubicBezTo>
                <a:cubicBezTo>
                  <a:pt x="508" y="102"/>
                  <a:pt x="509" y="102"/>
                  <a:pt x="510" y="103"/>
                </a:cubicBezTo>
                <a:cubicBezTo>
                  <a:pt x="512" y="104"/>
                  <a:pt x="513" y="105"/>
                  <a:pt x="514" y="107"/>
                </a:cubicBezTo>
                <a:cubicBezTo>
                  <a:pt x="515" y="107"/>
                  <a:pt x="514" y="107"/>
                  <a:pt x="514" y="108"/>
                </a:cubicBezTo>
                <a:cubicBezTo>
                  <a:pt x="513" y="109"/>
                  <a:pt x="513" y="110"/>
                  <a:pt x="512" y="111"/>
                </a:cubicBezTo>
                <a:cubicBezTo>
                  <a:pt x="512" y="111"/>
                  <a:pt x="512" y="111"/>
                  <a:pt x="512" y="111"/>
                </a:cubicBezTo>
                <a:cubicBezTo>
                  <a:pt x="512" y="111"/>
                  <a:pt x="512" y="111"/>
                  <a:pt x="512" y="111"/>
                </a:cubicBezTo>
                <a:cubicBezTo>
                  <a:pt x="512" y="111"/>
                  <a:pt x="512" y="112"/>
                  <a:pt x="512" y="113"/>
                </a:cubicBezTo>
                <a:cubicBezTo>
                  <a:pt x="512" y="113"/>
                  <a:pt x="512" y="114"/>
                  <a:pt x="512" y="114"/>
                </a:cubicBezTo>
                <a:cubicBezTo>
                  <a:pt x="512" y="114"/>
                  <a:pt x="512" y="114"/>
                  <a:pt x="512" y="114"/>
                </a:cubicBezTo>
                <a:cubicBezTo>
                  <a:pt x="512" y="114"/>
                  <a:pt x="512" y="114"/>
                  <a:pt x="512" y="114"/>
                </a:cubicBezTo>
                <a:cubicBezTo>
                  <a:pt x="512" y="116"/>
                  <a:pt x="512" y="117"/>
                  <a:pt x="512" y="118"/>
                </a:cubicBezTo>
                <a:cubicBezTo>
                  <a:pt x="511" y="120"/>
                  <a:pt x="510" y="122"/>
                  <a:pt x="509" y="124"/>
                </a:cubicBezTo>
                <a:cubicBezTo>
                  <a:pt x="509" y="124"/>
                  <a:pt x="509" y="124"/>
                  <a:pt x="509" y="124"/>
                </a:cubicBezTo>
                <a:cubicBezTo>
                  <a:pt x="509" y="124"/>
                  <a:pt x="509" y="124"/>
                  <a:pt x="509" y="124"/>
                </a:cubicBezTo>
                <a:cubicBezTo>
                  <a:pt x="510" y="125"/>
                  <a:pt x="510" y="124"/>
                  <a:pt x="511" y="124"/>
                </a:cubicBezTo>
                <a:cubicBezTo>
                  <a:pt x="512" y="121"/>
                  <a:pt x="513" y="119"/>
                  <a:pt x="513" y="117"/>
                </a:cubicBezTo>
                <a:cubicBezTo>
                  <a:pt x="513" y="117"/>
                  <a:pt x="513" y="116"/>
                  <a:pt x="514" y="116"/>
                </a:cubicBezTo>
                <a:cubicBezTo>
                  <a:pt x="515" y="116"/>
                  <a:pt x="515" y="115"/>
                  <a:pt x="516" y="114"/>
                </a:cubicBezTo>
                <a:cubicBezTo>
                  <a:pt x="517" y="114"/>
                  <a:pt x="517" y="112"/>
                  <a:pt x="517" y="111"/>
                </a:cubicBezTo>
                <a:cubicBezTo>
                  <a:pt x="518" y="112"/>
                  <a:pt x="518" y="112"/>
                  <a:pt x="518" y="113"/>
                </a:cubicBezTo>
                <a:cubicBezTo>
                  <a:pt x="519" y="113"/>
                  <a:pt x="519" y="112"/>
                  <a:pt x="519" y="111"/>
                </a:cubicBezTo>
                <a:cubicBezTo>
                  <a:pt x="519" y="111"/>
                  <a:pt x="519" y="111"/>
                  <a:pt x="519" y="111"/>
                </a:cubicBezTo>
                <a:cubicBezTo>
                  <a:pt x="519" y="111"/>
                  <a:pt x="519" y="111"/>
                  <a:pt x="519" y="111"/>
                </a:cubicBezTo>
                <a:cubicBezTo>
                  <a:pt x="520" y="112"/>
                  <a:pt x="519" y="112"/>
                  <a:pt x="520" y="113"/>
                </a:cubicBezTo>
                <a:cubicBezTo>
                  <a:pt x="520" y="113"/>
                  <a:pt x="520" y="113"/>
                  <a:pt x="520" y="113"/>
                </a:cubicBezTo>
                <a:cubicBezTo>
                  <a:pt x="520" y="113"/>
                  <a:pt x="520" y="113"/>
                  <a:pt x="520" y="113"/>
                </a:cubicBezTo>
                <a:cubicBezTo>
                  <a:pt x="520" y="113"/>
                  <a:pt x="520" y="113"/>
                  <a:pt x="520" y="113"/>
                </a:cubicBezTo>
                <a:cubicBezTo>
                  <a:pt x="521" y="113"/>
                  <a:pt x="521" y="114"/>
                  <a:pt x="520" y="115"/>
                </a:cubicBezTo>
                <a:cubicBezTo>
                  <a:pt x="520" y="115"/>
                  <a:pt x="520" y="116"/>
                  <a:pt x="521" y="116"/>
                </a:cubicBezTo>
                <a:cubicBezTo>
                  <a:pt x="521" y="116"/>
                  <a:pt x="521" y="116"/>
                  <a:pt x="521" y="116"/>
                </a:cubicBezTo>
                <a:cubicBezTo>
                  <a:pt x="521" y="116"/>
                  <a:pt x="521" y="116"/>
                  <a:pt x="521" y="116"/>
                </a:cubicBezTo>
                <a:cubicBezTo>
                  <a:pt x="521" y="116"/>
                  <a:pt x="521" y="117"/>
                  <a:pt x="521" y="117"/>
                </a:cubicBezTo>
                <a:cubicBezTo>
                  <a:pt x="522" y="117"/>
                  <a:pt x="522" y="117"/>
                  <a:pt x="523" y="116"/>
                </a:cubicBezTo>
                <a:cubicBezTo>
                  <a:pt x="522" y="117"/>
                  <a:pt x="522" y="118"/>
                  <a:pt x="521" y="117"/>
                </a:cubicBezTo>
                <a:cubicBezTo>
                  <a:pt x="521" y="117"/>
                  <a:pt x="521" y="117"/>
                  <a:pt x="521" y="118"/>
                </a:cubicBezTo>
                <a:cubicBezTo>
                  <a:pt x="523" y="118"/>
                  <a:pt x="523" y="119"/>
                  <a:pt x="523" y="120"/>
                </a:cubicBezTo>
                <a:cubicBezTo>
                  <a:pt x="523" y="120"/>
                  <a:pt x="523" y="120"/>
                  <a:pt x="523" y="120"/>
                </a:cubicBezTo>
                <a:cubicBezTo>
                  <a:pt x="524" y="121"/>
                  <a:pt x="524" y="121"/>
                  <a:pt x="524" y="122"/>
                </a:cubicBezTo>
                <a:cubicBezTo>
                  <a:pt x="524" y="122"/>
                  <a:pt x="524" y="122"/>
                  <a:pt x="524" y="123"/>
                </a:cubicBezTo>
                <a:cubicBezTo>
                  <a:pt x="524" y="123"/>
                  <a:pt x="523" y="123"/>
                  <a:pt x="523" y="124"/>
                </a:cubicBezTo>
                <a:cubicBezTo>
                  <a:pt x="523" y="124"/>
                  <a:pt x="523" y="124"/>
                  <a:pt x="523" y="124"/>
                </a:cubicBezTo>
                <a:cubicBezTo>
                  <a:pt x="524" y="124"/>
                  <a:pt x="524" y="124"/>
                  <a:pt x="524" y="124"/>
                </a:cubicBezTo>
                <a:cubicBezTo>
                  <a:pt x="524" y="124"/>
                  <a:pt x="524" y="124"/>
                  <a:pt x="524" y="124"/>
                </a:cubicBezTo>
                <a:cubicBezTo>
                  <a:pt x="524" y="124"/>
                  <a:pt x="524" y="124"/>
                  <a:pt x="524" y="124"/>
                </a:cubicBezTo>
                <a:cubicBezTo>
                  <a:pt x="525" y="124"/>
                  <a:pt x="524" y="125"/>
                  <a:pt x="525" y="125"/>
                </a:cubicBezTo>
                <a:cubicBezTo>
                  <a:pt x="525" y="125"/>
                  <a:pt x="525" y="124"/>
                  <a:pt x="525" y="124"/>
                </a:cubicBezTo>
                <a:cubicBezTo>
                  <a:pt x="525" y="123"/>
                  <a:pt x="525" y="123"/>
                  <a:pt x="526" y="123"/>
                </a:cubicBezTo>
                <a:cubicBezTo>
                  <a:pt x="527" y="124"/>
                  <a:pt x="528" y="124"/>
                  <a:pt x="529" y="125"/>
                </a:cubicBezTo>
                <a:cubicBezTo>
                  <a:pt x="529" y="126"/>
                  <a:pt x="529" y="127"/>
                  <a:pt x="529" y="128"/>
                </a:cubicBezTo>
                <a:cubicBezTo>
                  <a:pt x="529" y="128"/>
                  <a:pt x="529" y="128"/>
                  <a:pt x="529" y="128"/>
                </a:cubicBezTo>
                <a:cubicBezTo>
                  <a:pt x="529" y="128"/>
                  <a:pt x="529" y="128"/>
                  <a:pt x="529" y="128"/>
                </a:cubicBezTo>
                <a:cubicBezTo>
                  <a:pt x="530" y="128"/>
                  <a:pt x="529" y="129"/>
                  <a:pt x="529" y="129"/>
                </a:cubicBezTo>
                <a:cubicBezTo>
                  <a:pt x="529" y="129"/>
                  <a:pt x="529" y="129"/>
                  <a:pt x="529" y="129"/>
                </a:cubicBezTo>
                <a:cubicBezTo>
                  <a:pt x="529" y="129"/>
                  <a:pt x="529" y="129"/>
                  <a:pt x="529" y="129"/>
                </a:cubicBezTo>
                <a:cubicBezTo>
                  <a:pt x="530" y="130"/>
                  <a:pt x="529" y="131"/>
                  <a:pt x="530" y="133"/>
                </a:cubicBezTo>
                <a:cubicBezTo>
                  <a:pt x="530" y="133"/>
                  <a:pt x="530" y="133"/>
                  <a:pt x="530" y="133"/>
                </a:cubicBezTo>
                <a:close/>
                <a:moveTo>
                  <a:pt x="517" y="144"/>
                </a:moveTo>
                <a:cubicBezTo>
                  <a:pt x="517" y="144"/>
                  <a:pt x="517" y="144"/>
                  <a:pt x="517" y="144"/>
                </a:cubicBezTo>
                <a:cubicBezTo>
                  <a:pt x="517" y="144"/>
                  <a:pt x="517" y="144"/>
                  <a:pt x="517" y="144"/>
                </a:cubicBezTo>
                <a:cubicBezTo>
                  <a:pt x="517" y="144"/>
                  <a:pt x="517" y="144"/>
                  <a:pt x="517" y="144"/>
                </a:cubicBezTo>
                <a:close/>
                <a:moveTo>
                  <a:pt x="165" y="51"/>
                </a:moveTo>
                <a:cubicBezTo>
                  <a:pt x="164" y="50"/>
                  <a:pt x="163" y="49"/>
                  <a:pt x="162" y="48"/>
                </a:cubicBezTo>
                <a:cubicBezTo>
                  <a:pt x="162" y="48"/>
                  <a:pt x="162" y="48"/>
                  <a:pt x="162" y="48"/>
                </a:cubicBezTo>
                <a:cubicBezTo>
                  <a:pt x="161" y="49"/>
                  <a:pt x="160" y="49"/>
                  <a:pt x="159" y="48"/>
                </a:cubicBezTo>
                <a:cubicBezTo>
                  <a:pt x="159" y="49"/>
                  <a:pt x="157" y="49"/>
                  <a:pt x="157" y="50"/>
                </a:cubicBezTo>
                <a:cubicBezTo>
                  <a:pt x="156" y="51"/>
                  <a:pt x="156" y="51"/>
                  <a:pt x="155" y="50"/>
                </a:cubicBezTo>
                <a:cubicBezTo>
                  <a:pt x="155" y="50"/>
                  <a:pt x="156" y="49"/>
                  <a:pt x="156" y="49"/>
                </a:cubicBezTo>
                <a:cubicBezTo>
                  <a:pt x="156" y="49"/>
                  <a:pt x="157" y="48"/>
                  <a:pt x="156" y="47"/>
                </a:cubicBezTo>
                <a:cubicBezTo>
                  <a:pt x="156" y="47"/>
                  <a:pt x="156" y="47"/>
                  <a:pt x="156" y="47"/>
                </a:cubicBezTo>
                <a:cubicBezTo>
                  <a:pt x="157" y="47"/>
                  <a:pt x="158" y="47"/>
                  <a:pt x="158" y="47"/>
                </a:cubicBezTo>
                <a:cubicBezTo>
                  <a:pt x="158" y="47"/>
                  <a:pt x="158" y="46"/>
                  <a:pt x="158" y="46"/>
                </a:cubicBezTo>
                <a:cubicBezTo>
                  <a:pt x="160" y="46"/>
                  <a:pt x="160" y="45"/>
                  <a:pt x="160" y="43"/>
                </a:cubicBezTo>
                <a:cubicBezTo>
                  <a:pt x="160" y="43"/>
                  <a:pt x="160" y="42"/>
                  <a:pt x="159" y="42"/>
                </a:cubicBezTo>
                <a:cubicBezTo>
                  <a:pt x="159" y="42"/>
                  <a:pt x="159" y="42"/>
                  <a:pt x="159" y="42"/>
                </a:cubicBezTo>
                <a:cubicBezTo>
                  <a:pt x="159" y="42"/>
                  <a:pt x="159" y="41"/>
                  <a:pt x="159" y="42"/>
                </a:cubicBezTo>
                <a:cubicBezTo>
                  <a:pt x="158" y="43"/>
                  <a:pt x="157" y="44"/>
                  <a:pt x="156" y="44"/>
                </a:cubicBezTo>
                <a:cubicBezTo>
                  <a:pt x="156" y="44"/>
                  <a:pt x="156" y="44"/>
                  <a:pt x="156" y="44"/>
                </a:cubicBezTo>
                <a:cubicBezTo>
                  <a:pt x="155" y="44"/>
                  <a:pt x="155" y="45"/>
                  <a:pt x="155" y="45"/>
                </a:cubicBezTo>
                <a:cubicBezTo>
                  <a:pt x="154" y="45"/>
                  <a:pt x="154" y="46"/>
                  <a:pt x="154" y="45"/>
                </a:cubicBezTo>
                <a:cubicBezTo>
                  <a:pt x="154" y="45"/>
                  <a:pt x="153" y="44"/>
                  <a:pt x="154" y="44"/>
                </a:cubicBezTo>
                <a:cubicBezTo>
                  <a:pt x="154" y="43"/>
                  <a:pt x="154" y="43"/>
                  <a:pt x="154" y="43"/>
                </a:cubicBezTo>
                <a:cubicBezTo>
                  <a:pt x="154" y="43"/>
                  <a:pt x="155" y="43"/>
                  <a:pt x="155" y="43"/>
                </a:cubicBezTo>
                <a:cubicBezTo>
                  <a:pt x="155" y="43"/>
                  <a:pt x="156" y="43"/>
                  <a:pt x="156" y="42"/>
                </a:cubicBezTo>
                <a:cubicBezTo>
                  <a:pt x="155" y="42"/>
                  <a:pt x="155" y="41"/>
                  <a:pt x="154" y="42"/>
                </a:cubicBezTo>
                <a:cubicBezTo>
                  <a:pt x="154" y="42"/>
                  <a:pt x="154" y="42"/>
                  <a:pt x="153" y="42"/>
                </a:cubicBezTo>
                <a:cubicBezTo>
                  <a:pt x="153" y="42"/>
                  <a:pt x="153" y="42"/>
                  <a:pt x="153" y="42"/>
                </a:cubicBezTo>
                <a:cubicBezTo>
                  <a:pt x="153" y="42"/>
                  <a:pt x="153" y="42"/>
                  <a:pt x="153" y="42"/>
                </a:cubicBezTo>
                <a:cubicBezTo>
                  <a:pt x="153" y="42"/>
                  <a:pt x="152" y="43"/>
                  <a:pt x="152" y="43"/>
                </a:cubicBezTo>
                <a:cubicBezTo>
                  <a:pt x="151" y="45"/>
                  <a:pt x="150" y="46"/>
                  <a:pt x="148" y="47"/>
                </a:cubicBezTo>
                <a:cubicBezTo>
                  <a:pt x="148" y="48"/>
                  <a:pt x="147" y="48"/>
                  <a:pt x="147" y="48"/>
                </a:cubicBezTo>
                <a:cubicBezTo>
                  <a:pt x="148" y="49"/>
                  <a:pt x="147" y="50"/>
                  <a:pt x="146" y="50"/>
                </a:cubicBezTo>
                <a:cubicBezTo>
                  <a:pt x="146" y="50"/>
                  <a:pt x="147" y="51"/>
                  <a:pt x="147" y="51"/>
                </a:cubicBezTo>
                <a:cubicBezTo>
                  <a:pt x="147" y="51"/>
                  <a:pt x="147" y="51"/>
                  <a:pt x="147" y="51"/>
                </a:cubicBezTo>
                <a:cubicBezTo>
                  <a:pt x="147" y="50"/>
                  <a:pt x="147" y="50"/>
                  <a:pt x="148" y="50"/>
                </a:cubicBezTo>
                <a:cubicBezTo>
                  <a:pt x="149" y="50"/>
                  <a:pt x="148" y="51"/>
                  <a:pt x="148" y="51"/>
                </a:cubicBezTo>
                <a:cubicBezTo>
                  <a:pt x="148" y="51"/>
                  <a:pt x="148" y="52"/>
                  <a:pt x="148" y="52"/>
                </a:cubicBezTo>
                <a:cubicBezTo>
                  <a:pt x="148" y="52"/>
                  <a:pt x="149" y="52"/>
                  <a:pt x="149" y="52"/>
                </a:cubicBezTo>
                <a:cubicBezTo>
                  <a:pt x="150" y="51"/>
                  <a:pt x="150" y="51"/>
                  <a:pt x="151" y="52"/>
                </a:cubicBezTo>
                <a:cubicBezTo>
                  <a:pt x="151" y="53"/>
                  <a:pt x="151" y="54"/>
                  <a:pt x="150" y="54"/>
                </a:cubicBezTo>
                <a:cubicBezTo>
                  <a:pt x="149" y="54"/>
                  <a:pt x="148" y="55"/>
                  <a:pt x="149" y="56"/>
                </a:cubicBezTo>
                <a:cubicBezTo>
                  <a:pt x="149" y="56"/>
                  <a:pt x="149" y="56"/>
                  <a:pt x="149" y="56"/>
                </a:cubicBezTo>
                <a:cubicBezTo>
                  <a:pt x="148" y="57"/>
                  <a:pt x="148" y="57"/>
                  <a:pt x="148" y="58"/>
                </a:cubicBezTo>
                <a:cubicBezTo>
                  <a:pt x="148" y="59"/>
                  <a:pt x="148" y="59"/>
                  <a:pt x="147" y="59"/>
                </a:cubicBezTo>
                <a:cubicBezTo>
                  <a:pt x="146" y="59"/>
                  <a:pt x="146" y="59"/>
                  <a:pt x="145" y="60"/>
                </a:cubicBezTo>
                <a:cubicBezTo>
                  <a:pt x="145" y="62"/>
                  <a:pt x="145" y="61"/>
                  <a:pt x="144" y="60"/>
                </a:cubicBezTo>
                <a:cubicBezTo>
                  <a:pt x="144" y="60"/>
                  <a:pt x="143" y="59"/>
                  <a:pt x="143" y="59"/>
                </a:cubicBezTo>
                <a:cubicBezTo>
                  <a:pt x="143" y="58"/>
                  <a:pt x="143" y="58"/>
                  <a:pt x="142" y="58"/>
                </a:cubicBezTo>
                <a:cubicBezTo>
                  <a:pt x="141" y="59"/>
                  <a:pt x="140" y="58"/>
                  <a:pt x="140" y="59"/>
                </a:cubicBezTo>
                <a:cubicBezTo>
                  <a:pt x="139" y="59"/>
                  <a:pt x="137" y="60"/>
                  <a:pt x="136" y="61"/>
                </a:cubicBezTo>
                <a:cubicBezTo>
                  <a:pt x="136" y="62"/>
                  <a:pt x="136" y="62"/>
                  <a:pt x="136" y="62"/>
                </a:cubicBezTo>
                <a:cubicBezTo>
                  <a:pt x="136" y="63"/>
                  <a:pt x="137" y="62"/>
                  <a:pt x="137" y="62"/>
                </a:cubicBezTo>
                <a:cubicBezTo>
                  <a:pt x="138" y="61"/>
                  <a:pt x="139" y="62"/>
                  <a:pt x="140" y="62"/>
                </a:cubicBezTo>
                <a:cubicBezTo>
                  <a:pt x="140" y="62"/>
                  <a:pt x="142" y="63"/>
                  <a:pt x="141" y="64"/>
                </a:cubicBezTo>
                <a:cubicBezTo>
                  <a:pt x="141" y="65"/>
                  <a:pt x="140" y="65"/>
                  <a:pt x="140" y="64"/>
                </a:cubicBezTo>
                <a:cubicBezTo>
                  <a:pt x="139" y="64"/>
                  <a:pt x="139" y="64"/>
                  <a:pt x="138" y="64"/>
                </a:cubicBezTo>
                <a:cubicBezTo>
                  <a:pt x="138" y="64"/>
                  <a:pt x="138" y="64"/>
                  <a:pt x="137" y="64"/>
                </a:cubicBezTo>
                <a:cubicBezTo>
                  <a:pt x="137" y="65"/>
                  <a:pt x="137" y="65"/>
                  <a:pt x="138" y="65"/>
                </a:cubicBezTo>
                <a:cubicBezTo>
                  <a:pt x="138" y="66"/>
                  <a:pt x="138" y="66"/>
                  <a:pt x="139" y="66"/>
                </a:cubicBezTo>
                <a:cubicBezTo>
                  <a:pt x="139" y="66"/>
                  <a:pt x="140" y="66"/>
                  <a:pt x="140" y="67"/>
                </a:cubicBezTo>
                <a:cubicBezTo>
                  <a:pt x="140" y="68"/>
                  <a:pt x="139" y="69"/>
                  <a:pt x="138" y="68"/>
                </a:cubicBezTo>
                <a:cubicBezTo>
                  <a:pt x="138" y="68"/>
                  <a:pt x="137" y="69"/>
                  <a:pt x="136" y="67"/>
                </a:cubicBezTo>
                <a:cubicBezTo>
                  <a:pt x="136" y="67"/>
                  <a:pt x="136" y="67"/>
                  <a:pt x="136" y="68"/>
                </a:cubicBezTo>
                <a:cubicBezTo>
                  <a:pt x="135" y="68"/>
                  <a:pt x="135" y="68"/>
                  <a:pt x="135" y="68"/>
                </a:cubicBezTo>
                <a:cubicBezTo>
                  <a:pt x="134" y="68"/>
                  <a:pt x="135" y="67"/>
                  <a:pt x="135" y="67"/>
                </a:cubicBezTo>
                <a:cubicBezTo>
                  <a:pt x="135" y="66"/>
                  <a:pt x="135" y="65"/>
                  <a:pt x="135" y="65"/>
                </a:cubicBezTo>
                <a:cubicBezTo>
                  <a:pt x="134" y="65"/>
                  <a:pt x="134" y="65"/>
                  <a:pt x="133" y="66"/>
                </a:cubicBezTo>
                <a:cubicBezTo>
                  <a:pt x="133" y="66"/>
                  <a:pt x="133" y="67"/>
                  <a:pt x="132" y="67"/>
                </a:cubicBezTo>
                <a:cubicBezTo>
                  <a:pt x="131" y="68"/>
                  <a:pt x="131" y="68"/>
                  <a:pt x="131" y="69"/>
                </a:cubicBezTo>
                <a:cubicBezTo>
                  <a:pt x="132" y="70"/>
                  <a:pt x="133" y="71"/>
                  <a:pt x="133" y="72"/>
                </a:cubicBezTo>
                <a:cubicBezTo>
                  <a:pt x="133" y="73"/>
                  <a:pt x="133" y="73"/>
                  <a:pt x="135" y="73"/>
                </a:cubicBezTo>
                <a:cubicBezTo>
                  <a:pt x="135" y="73"/>
                  <a:pt x="135" y="73"/>
                  <a:pt x="136" y="73"/>
                </a:cubicBezTo>
                <a:cubicBezTo>
                  <a:pt x="136" y="72"/>
                  <a:pt x="135" y="72"/>
                  <a:pt x="136" y="71"/>
                </a:cubicBezTo>
                <a:cubicBezTo>
                  <a:pt x="136" y="71"/>
                  <a:pt x="137" y="71"/>
                  <a:pt x="137" y="71"/>
                </a:cubicBezTo>
                <a:cubicBezTo>
                  <a:pt x="137" y="71"/>
                  <a:pt x="137" y="71"/>
                  <a:pt x="137" y="71"/>
                </a:cubicBezTo>
                <a:cubicBezTo>
                  <a:pt x="138" y="71"/>
                  <a:pt x="138" y="71"/>
                  <a:pt x="138" y="71"/>
                </a:cubicBezTo>
                <a:cubicBezTo>
                  <a:pt x="139" y="71"/>
                  <a:pt x="139" y="70"/>
                  <a:pt x="140" y="71"/>
                </a:cubicBezTo>
                <a:cubicBezTo>
                  <a:pt x="140" y="71"/>
                  <a:pt x="139" y="71"/>
                  <a:pt x="139" y="72"/>
                </a:cubicBezTo>
                <a:cubicBezTo>
                  <a:pt x="139" y="72"/>
                  <a:pt x="139" y="72"/>
                  <a:pt x="139" y="73"/>
                </a:cubicBezTo>
                <a:cubicBezTo>
                  <a:pt x="140" y="73"/>
                  <a:pt x="140" y="73"/>
                  <a:pt x="140" y="73"/>
                </a:cubicBezTo>
                <a:cubicBezTo>
                  <a:pt x="138" y="73"/>
                  <a:pt x="138" y="75"/>
                  <a:pt x="138" y="77"/>
                </a:cubicBezTo>
                <a:cubicBezTo>
                  <a:pt x="138" y="77"/>
                  <a:pt x="138" y="78"/>
                  <a:pt x="138" y="78"/>
                </a:cubicBezTo>
                <a:cubicBezTo>
                  <a:pt x="139" y="78"/>
                  <a:pt x="140" y="78"/>
                  <a:pt x="140" y="76"/>
                </a:cubicBezTo>
                <a:cubicBezTo>
                  <a:pt x="140" y="76"/>
                  <a:pt x="140" y="76"/>
                  <a:pt x="140" y="76"/>
                </a:cubicBezTo>
                <a:cubicBezTo>
                  <a:pt x="141" y="76"/>
                  <a:pt x="141" y="76"/>
                  <a:pt x="142" y="76"/>
                </a:cubicBezTo>
                <a:cubicBezTo>
                  <a:pt x="142" y="76"/>
                  <a:pt x="142" y="77"/>
                  <a:pt x="142" y="77"/>
                </a:cubicBezTo>
                <a:cubicBezTo>
                  <a:pt x="142" y="77"/>
                  <a:pt x="143" y="76"/>
                  <a:pt x="143" y="76"/>
                </a:cubicBezTo>
                <a:cubicBezTo>
                  <a:pt x="143" y="76"/>
                  <a:pt x="143" y="76"/>
                  <a:pt x="143" y="76"/>
                </a:cubicBezTo>
                <a:cubicBezTo>
                  <a:pt x="143" y="75"/>
                  <a:pt x="143" y="75"/>
                  <a:pt x="143" y="74"/>
                </a:cubicBezTo>
                <a:cubicBezTo>
                  <a:pt x="143" y="74"/>
                  <a:pt x="143" y="73"/>
                  <a:pt x="143" y="73"/>
                </a:cubicBezTo>
                <a:cubicBezTo>
                  <a:pt x="143" y="73"/>
                  <a:pt x="144" y="73"/>
                  <a:pt x="144" y="74"/>
                </a:cubicBezTo>
                <a:cubicBezTo>
                  <a:pt x="144" y="74"/>
                  <a:pt x="145" y="74"/>
                  <a:pt x="145" y="74"/>
                </a:cubicBezTo>
                <a:cubicBezTo>
                  <a:pt x="146" y="75"/>
                  <a:pt x="146" y="74"/>
                  <a:pt x="147" y="74"/>
                </a:cubicBezTo>
                <a:cubicBezTo>
                  <a:pt x="147" y="73"/>
                  <a:pt x="147" y="73"/>
                  <a:pt x="146" y="72"/>
                </a:cubicBezTo>
                <a:cubicBezTo>
                  <a:pt x="146" y="72"/>
                  <a:pt x="146" y="72"/>
                  <a:pt x="146" y="71"/>
                </a:cubicBezTo>
                <a:cubicBezTo>
                  <a:pt x="147" y="70"/>
                  <a:pt x="146" y="69"/>
                  <a:pt x="144" y="69"/>
                </a:cubicBezTo>
                <a:cubicBezTo>
                  <a:pt x="144" y="69"/>
                  <a:pt x="144" y="68"/>
                  <a:pt x="144" y="68"/>
                </a:cubicBezTo>
                <a:cubicBezTo>
                  <a:pt x="144" y="68"/>
                  <a:pt x="144" y="68"/>
                  <a:pt x="144" y="68"/>
                </a:cubicBezTo>
                <a:cubicBezTo>
                  <a:pt x="144" y="68"/>
                  <a:pt x="144" y="68"/>
                  <a:pt x="144" y="68"/>
                </a:cubicBezTo>
                <a:cubicBezTo>
                  <a:pt x="144" y="67"/>
                  <a:pt x="144" y="67"/>
                  <a:pt x="144" y="67"/>
                </a:cubicBezTo>
                <a:cubicBezTo>
                  <a:pt x="144" y="67"/>
                  <a:pt x="145" y="67"/>
                  <a:pt x="145" y="67"/>
                </a:cubicBezTo>
                <a:cubicBezTo>
                  <a:pt x="145" y="67"/>
                  <a:pt x="145" y="67"/>
                  <a:pt x="145" y="67"/>
                </a:cubicBezTo>
                <a:cubicBezTo>
                  <a:pt x="145" y="67"/>
                  <a:pt x="145" y="67"/>
                  <a:pt x="145" y="67"/>
                </a:cubicBezTo>
                <a:cubicBezTo>
                  <a:pt x="145" y="66"/>
                  <a:pt x="144" y="65"/>
                  <a:pt x="145" y="65"/>
                </a:cubicBezTo>
                <a:cubicBezTo>
                  <a:pt x="146" y="65"/>
                  <a:pt x="147" y="65"/>
                  <a:pt x="148" y="66"/>
                </a:cubicBezTo>
                <a:cubicBezTo>
                  <a:pt x="150" y="67"/>
                  <a:pt x="150" y="67"/>
                  <a:pt x="152" y="65"/>
                </a:cubicBezTo>
                <a:cubicBezTo>
                  <a:pt x="152" y="64"/>
                  <a:pt x="152" y="63"/>
                  <a:pt x="152" y="63"/>
                </a:cubicBezTo>
                <a:cubicBezTo>
                  <a:pt x="152" y="63"/>
                  <a:pt x="152" y="63"/>
                  <a:pt x="152" y="63"/>
                </a:cubicBezTo>
                <a:cubicBezTo>
                  <a:pt x="151" y="62"/>
                  <a:pt x="151" y="61"/>
                  <a:pt x="152" y="61"/>
                </a:cubicBezTo>
                <a:cubicBezTo>
                  <a:pt x="153" y="61"/>
                  <a:pt x="154" y="59"/>
                  <a:pt x="156" y="59"/>
                </a:cubicBezTo>
                <a:cubicBezTo>
                  <a:pt x="157" y="59"/>
                  <a:pt x="158" y="60"/>
                  <a:pt x="159" y="59"/>
                </a:cubicBezTo>
                <a:cubicBezTo>
                  <a:pt x="159" y="59"/>
                  <a:pt x="159" y="59"/>
                  <a:pt x="159" y="59"/>
                </a:cubicBezTo>
                <a:cubicBezTo>
                  <a:pt x="160" y="59"/>
                  <a:pt x="161" y="58"/>
                  <a:pt x="161" y="57"/>
                </a:cubicBezTo>
                <a:cubicBezTo>
                  <a:pt x="161" y="56"/>
                  <a:pt x="161" y="56"/>
                  <a:pt x="161" y="55"/>
                </a:cubicBezTo>
                <a:cubicBezTo>
                  <a:pt x="163" y="55"/>
                  <a:pt x="164" y="53"/>
                  <a:pt x="165" y="52"/>
                </a:cubicBezTo>
                <a:cubicBezTo>
                  <a:pt x="165" y="52"/>
                  <a:pt x="166" y="51"/>
                  <a:pt x="165" y="51"/>
                </a:cubicBezTo>
                <a:close/>
                <a:moveTo>
                  <a:pt x="236" y="48"/>
                </a:moveTo>
                <a:cubicBezTo>
                  <a:pt x="236" y="48"/>
                  <a:pt x="236" y="48"/>
                  <a:pt x="236" y="48"/>
                </a:cubicBezTo>
                <a:cubicBezTo>
                  <a:pt x="236" y="48"/>
                  <a:pt x="236" y="47"/>
                  <a:pt x="236" y="47"/>
                </a:cubicBezTo>
                <a:cubicBezTo>
                  <a:pt x="236" y="47"/>
                  <a:pt x="236" y="47"/>
                  <a:pt x="236" y="47"/>
                </a:cubicBezTo>
                <a:cubicBezTo>
                  <a:pt x="235" y="44"/>
                  <a:pt x="233" y="44"/>
                  <a:pt x="231" y="46"/>
                </a:cubicBezTo>
                <a:cubicBezTo>
                  <a:pt x="231" y="46"/>
                  <a:pt x="231" y="47"/>
                  <a:pt x="230" y="47"/>
                </a:cubicBezTo>
                <a:cubicBezTo>
                  <a:pt x="229" y="46"/>
                  <a:pt x="228" y="47"/>
                  <a:pt x="228" y="47"/>
                </a:cubicBezTo>
                <a:cubicBezTo>
                  <a:pt x="226" y="48"/>
                  <a:pt x="225" y="49"/>
                  <a:pt x="224" y="48"/>
                </a:cubicBezTo>
                <a:cubicBezTo>
                  <a:pt x="223" y="48"/>
                  <a:pt x="222" y="48"/>
                  <a:pt x="221" y="48"/>
                </a:cubicBezTo>
                <a:cubicBezTo>
                  <a:pt x="222" y="48"/>
                  <a:pt x="222" y="48"/>
                  <a:pt x="222" y="48"/>
                </a:cubicBezTo>
                <a:cubicBezTo>
                  <a:pt x="222" y="48"/>
                  <a:pt x="223" y="48"/>
                  <a:pt x="223" y="47"/>
                </a:cubicBezTo>
                <a:cubicBezTo>
                  <a:pt x="223" y="47"/>
                  <a:pt x="222" y="46"/>
                  <a:pt x="221" y="46"/>
                </a:cubicBezTo>
                <a:cubicBezTo>
                  <a:pt x="220" y="47"/>
                  <a:pt x="219" y="48"/>
                  <a:pt x="219" y="50"/>
                </a:cubicBezTo>
                <a:cubicBezTo>
                  <a:pt x="218" y="50"/>
                  <a:pt x="218" y="50"/>
                  <a:pt x="218" y="51"/>
                </a:cubicBezTo>
                <a:cubicBezTo>
                  <a:pt x="217" y="52"/>
                  <a:pt x="217" y="53"/>
                  <a:pt x="217" y="55"/>
                </a:cubicBezTo>
                <a:cubicBezTo>
                  <a:pt x="218" y="55"/>
                  <a:pt x="218" y="55"/>
                  <a:pt x="217" y="56"/>
                </a:cubicBezTo>
                <a:cubicBezTo>
                  <a:pt x="216" y="57"/>
                  <a:pt x="217" y="58"/>
                  <a:pt x="217" y="59"/>
                </a:cubicBezTo>
                <a:cubicBezTo>
                  <a:pt x="217" y="60"/>
                  <a:pt x="217" y="61"/>
                  <a:pt x="218" y="63"/>
                </a:cubicBezTo>
                <a:cubicBezTo>
                  <a:pt x="218" y="64"/>
                  <a:pt x="219" y="65"/>
                  <a:pt x="220" y="64"/>
                </a:cubicBezTo>
                <a:cubicBezTo>
                  <a:pt x="221" y="64"/>
                  <a:pt x="221" y="64"/>
                  <a:pt x="222" y="63"/>
                </a:cubicBezTo>
                <a:cubicBezTo>
                  <a:pt x="224" y="62"/>
                  <a:pt x="224" y="62"/>
                  <a:pt x="225" y="64"/>
                </a:cubicBezTo>
                <a:cubicBezTo>
                  <a:pt x="226" y="66"/>
                  <a:pt x="228" y="66"/>
                  <a:pt x="230" y="65"/>
                </a:cubicBezTo>
                <a:cubicBezTo>
                  <a:pt x="231" y="64"/>
                  <a:pt x="231" y="62"/>
                  <a:pt x="232" y="61"/>
                </a:cubicBezTo>
                <a:cubicBezTo>
                  <a:pt x="232" y="61"/>
                  <a:pt x="232" y="61"/>
                  <a:pt x="232" y="61"/>
                </a:cubicBezTo>
                <a:cubicBezTo>
                  <a:pt x="232" y="59"/>
                  <a:pt x="232" y="58"/>
                  <a:pt x="234" y="58"/>
                </a:cubicBezTo>
                <a:cubicBezTo>
                  <a:pt x="234" y="57"/>
                  <a:pt x="235" y="57"/>
                  <a:pt x="235" y="56"/>
                </a:cubicBezTo>
                <a:cubicBezTo>
                  <a:pt x="235" y="55"/>
                  <a:pt x="236" y="54"/>
                  <a:pt x="236" y="53"/>
                </a:cubicBezTo>
                <a:cubicBezTo>
                  <a:pt x="237" y="52"/>
                  <a:pt x="237" y="50"/>
                  <a:pt x="236" y="48"/>
                </a:cubicBezTo>
                <a:close/>
                <a:moveTo>
                  <a:pt x="450" y="80"/>
                </a:moveTo>
                <a:cubicBezTo>
                  <a:pt x="450" y="80"/>
                  <a:pt x="450" y="80"/>
                  <a:pt x="450" y="80"/>
                </a:cubicBezTo>
                <a:cubicBezTo>
                  <a:pt x="450" y="80"/>
                  <a:pt x="450" y="80"/>
                  <a:pt x="450" y="80"/>
                </a:cubicBezTo>
                <a:cubicBezTo>
                  <a:pt x="450" y="80"/>
                  <a:pt x="450" y="80"/>
                  <a:pt x="450" y="80"/>
                </a:cubicBezTo>
                <a:cubicBezTo>
                  <a:pt x="450" y="80"/>
                  <a:pt x="450" y="80"/>
                  <a:pt x="450" y="80"/>
                </a:cubicBezTo>
                <a:close/>
                <a:moveTo>
                  <a:pt x="433" y="77"/>
                </a:moveTo>
                <a:cubicBezTo>
                  <a:pt x="432" y="77"/>
                  <a:pt x="432" y="78"/>
                  <a:pt x="432" y="78"/>
                </a:cubicBezTo>
                <a:cubicBezTo>
                  <a:pt x="432" y="78"/>
                  <a:pt x="432" y="78"/>
                  <a:pt x="432" y="78"/>
                </a:cubicBezTo>
                <a:cubicBezTo>
                  <a:pt x="434" y="79"/>
                  <a:pt x="434" y="80"/>
                  <a:pt x="433" y="81"/>
                </a:cubicBezTo>
                <a:cubicBezTo>
                  <a:pt x="432" y="82"/>
                  <a:pt x="432" y="82"/>
                  <a:pt x="432" y="83"/>
                </a:cubicBezTo>
                <a:cubicBezTo>
                  <a:pt x="433" y="83"/>
                  <a:pt x="432" y="84"/>
                  <a:pt x="432" y="85"/>
                </a:cubicBezTo>
                <a:cubicBezTo>
                  <a:pt x="431" y="86"/>
                  <a:pt x="432" y="88"/>
                  <a:pt x="433" y="88"/>
                </a:cubicBezTo>
                <a:cubicBezTo>
                  <a:pt x="435" y="88"/>
                  <a:pt x="437" y="89"/>
                  <a:pt x="439" y="89"/>
                </a:cubicBezTo>
                <a:cubicBezTo>
                  <a:pt x="439" y="88"/>
                  <a:pt x="439" y="89"/>
                  <a:pt x="440" y="89"/>
                </a:cubicBezTo>
                <a:cubicBezTo>
                  <a:pt x="440" y="90"/>
                  <a:pt x="439" y="90"/>
                  <a:pt x="439" y="90"/>
                </a:cubicBezTo>
                <a:cubicBezTo>
                  <a:pt x="437" y="91"/>
                  <a:pt x="436" y="91"/>
                  <a:pt x="435" y="90"/>
                </a:cubicBezTo>
                <a:cubicBezTo>
                  <a:pt x="435" y="90"/>
                  <a:pt x="434" y="90"/>
                  <a:pt x="434" y="90"/>
                </a:cubicBezTo>
                <a:cubicBezTo>
                  <a:pt x="433" y="90"/>
                  <a:pt x="433" y="90"/>
                  <a:pt x="433" y="91"/>
                </a:cubicBezTo>
                <a:cubicBezTo>
                  <a:pt x="432" y="91"/>
                  <a:pt x="432" y="92"/>
                  <a:pt x="433" y="92"/>
                </a:cubicBezTo>
                <a:cubicBezTo>
                  <a:pt x="434" y="93"/>
                  <a:pt x="434" y="94"/>
                  <a:pt x="436" y="94"/>
                </a:cubicBezTo>
                <a:cubicBezTo>
                  <a:pt x="436" y="95"/>
                  <a:pt x="437" y="95"/>
                  <a:pt x="438" y="94"/>
                </a:cubicBezTo>
                <a:cubicBezTo>
                  <a:pt x="438" y="94"/>
                  <a:pt x="438" y="94"/>
                  <a:pt x="438" y="94"/>
                </a:cubicBezTo>
                <a:cubicBezTo>
                  <a:pt x="440" y="93"/>
                  <a:pt x="442" y="94"/>
                  <a:pt x="443" y="93"/>
                </a:cubicBezTo>
                <a:cubicBezTo>
                  <a:pt x="443" y="93"/>
                  <a:pt x="443" y="93"/>
                  <a:pt x="443" y="93"/>
                </a:cubicBezTo>
                <a:cubicBezTo>
                  <a:pt x="444" y="93"/>
                  <a:pt x="445" y="92"/>
                  <a:pt x="446" y="92"/>
                </a:cubicBezTo>
                <a:cubicBezTo>
                  <a:pt x="446" y="92"/>
                  <a:pt x="447" y="92"/>
                  <a:pt x="447" y="91"/>
                </a:cubicBezTo>
                <a:cubicBezTo>
                  <a:pt x="448" y="89"/>
                  <a:pt x="450" y="87"/>
                  <a:pt x="451" y="85"/>
                </a:cubicBezTo>
                <a:cubicBezTo>
                  <a:pt x="452" y="84"/>
                  <a:pt x="452" y="84"/>
                  <a:pt x="451" y="83"/>
                </a:cubicBezTo>
                <a:cubicBezTo>
                  <a:pt x="451" y="83"/>
                  <a:pt x="451" y="83"/>
                  <a:pt x="451" y="83"/>
                </a:cubicBezTo>
                <a:cubicBezTo>
                  <a:pt x="451" y="83"/>
                  <a:pt x="451" y="83"/>
                  <a:pt x="451" y="83"/>
                </a:cubicBezTo>
                <a:cubicBezTo>
                  <a:pt x="451" y="83"/>
                  <a:pt x="451" y="83"/>
                  <a:pt x="450" y="82"/>
                </a:cubicBezTo>
                <a:cubicBezTo>
                  <a:pt x="449" y="82"/>
                  <a:pt x="449" y="82"/>
                  <a:pt x="450" y="80"/>
                </a:cubicBezTo>
                <a:cubicBezTo>
                  <a:pt x="449" y="80"/>
                  <a:pt x="447" y="80"/>
                  <a:pt x="447" y="80"/>
                </a:cubicBezTo>
                <a:cubicBezTo>
                  <a:pt x="446" y="79"/>
                  <a:pt x="445" y="79"/>
                  <a:pt x="444" y="79"/>
                </a:cubicBezTo>
                <a:cubicBezTo>
                  <a:pt x="442" y="79"/>
                  <a:pt x="441" y="78"/>
                  <a:pt x="439" y="78"/>
                </a:cubicBezTo>
                <a:cubicBezTo>
                  <a:pt x="439" y="78"/>
                  <a:pt x="438" y="78"/>
                  <a:pt x="438" y="78"/>
                </a:cubicBezTo>
                <a:cubicBezTo>
                  <a:pt x="438" y="77"/>
                  <a:pt x="438" y="77"/>
                  <a:pt x="438" y="77"/>
                </a:cubicBezTo>
                <a:cubicBezTo>
                  <a:pt x="436" y="78"/>
                  <a:pt x="434" y="77"/>
                  <a:pt x="433" y="77"/>
                </a:cubicBezTo>
                <a:close/>
                <a:moveTo>
                  <a:pt x="132" y="58"/>
                </a:moveTo>
                <a:cubicBezTo>
                  <a:pt x="133" y="56"/>
                  <a:pt x="133" y="56"/>
                  <a:pt x="135" y="56"/>
                </a:cubicBezTo>
                <a:cubicBezTo>
                  <a:pt x="135" y="57"/>
                  <a:pt x="135" y="57"/>
                  <a:pt x="135" y="56"/>
                </a:cubicBezTo>
                <a:cubicBezTo>
                  <a:pt x="136" y="56"/>
                  <a:pt x="136" y="56"/>
                  <a:pt x="135" y="55"/>
                </a:cubicBezTo>
                <a:cubicBezTo>
                  <a:pt x="135" y="54"/>
                  <a:pt x="135" y="53"/>
                  <a:pt x="135" y="52"/>
                </a:cubicBezTo>
                <a:cubicBezTo>
                  <a:pt x="136" y="52"/>
                  <a:pt x="136" y="53"/>
                  <a:pt x="136" y="53"/>
                </a:cubicBezTo>
                <a:cubicBezTo>
                  <a:pt x="137" y="52"/>
                  <a:pt x="136" y="51"/>
                  <a:pt x="136" y="51"/>
                </a:cubicBezTo>
                <a:cubicBezTo>
                  <a:pt x="136" y="51"/>
                  <a:pt x="136" y="51"/>
                  <a:pt x="136" y="50"/>
                </a:cubicBezTo>
                <a:cubicBezTo>
                  <a:pt x="136" y="50"/>
                  <a:pt x="137" y="50"/>
                  <a:pt x="137" y="50"/>
                </a:cubicBezTo>
                <a:cubicBezTo>
                  <a:pt x="137" y="49"/>
                  <a:pt x="137" y="48"/>
                  <a:pt x="139" y="49"/>
                </a:cubicBezTo>
                <a:cubicBezTo>
                  <a:pt x="139" y="49"/>
                  <a:pt x="139" y="50"/>
                  <a:pt x="139" y="50"/>
                </a:cubicBezTo>
                <a:cubicBezTo>
                  <a:pt x="139" y="50"/>
                  <a:pt x="139" y="50"/>
                  <a:pt x="139" y="50"/>
                </a:cubicBezTo>
                <a:cubicBezTo>
                  <a:pt x="139" y="50"/>
                  <a:pt x="139" y="50"/>
                  <a:pt x="139" y="50"/>
                </a:cubicBezTo>
                <a:cubicBezTo>
                  <a:pt x="139" y="50"/>
                  <a:pt x="139" y="51"/>
                  <a:pt x="139" y="51"/>
                </a:cubicBezTo>
                <a:cubicBezTo>
                  <a:pt x="140" y="51"/>
                  <a:pt x="140" y="52"/>
                  <a:pt x="140" y="52"/>
                </a:cubicBezTo>
                <a:cubicBezTo>
                  <a:pt x="140" y="54"/>
                  <a:pt x="141" y="54"/>
                  <a:pt x="142" y="54"/>
                </a:cubicBezTo>
                <a:cubicBezTo>
                  <a:pt x="142" y="54"/>
                  <a:pt x="143" y="54"/>
                  <a:pt x="143" y="55"/>
                </a:cubicBezTo>
                <a:cubicBezTo>
                  <a:pt x="143" y="55"/>
                  <a:pt x="144" y="56"/>
                  <a:pt x="145" y="55"/>
                </a:cubicBezTo>
                <a:cubicBezTo>
                  <a:pt x="145" y="55"/>
                  <a:pt x="145" y="54"/>
                  <a:pt x="145" y="53"/>
                </a:cubicBezTo>
                <a:cubicBezTo>
                  <a:pt x="144" y="52"/>
                  <a:pt x="142" y="51"/>
                  <a:pt x="144" y="49"/>
                </a:cubicBezTo>
                <a:cubicBezTo>
                  <a:pt x="144" y="49"/>
                  <a:pt x="144" y="48"/>
                  <a:pt x="143" y="48"/>
                </a:cubicBezTo>
                <a:cubicBezTo>
                  <a:pt x="143" y="48"/>
                  <a:pt x="143" y="48"/>
                  <a:pt x="143" y="48"/>
                </a:cubicBezTo>
                <a:cubicBezTo>
                  <a:pt x="142" y="46"/>
                  <a:pt x="141" y="47"/>
                  <a:pt x="139" y="48"/>
                </a:cubicBezTo>
                <a:cubicBezTo>
                  <a:pt x="139" y="48"/>
                  <a:pt x="139" y="48"/>
                  <a:pt x="139" y="48"/>
                </a:cubicBezTo>
                <a:cubicBezTo>
                  <a:pt x="139" y="47"/>
                  <a:pt x="138" y="46"/>
                  <a:pt x="136" y="46"/>
                </a:cubicBezTo>
                <a:cubicBezTo>
                  <a:pt x="136" y="46"/>
                  <a:pt x="136" y="46"/>
                  <a:pt x="136" y="46"/>
                </a:cubicBezTo>
                <a:cubicBezTo>
                  <a:pt x="135" y="46"/>
                  <a:pt x="134" y="46"/>
                  <a:pt x="134" y="47"/>
                </a:cubicBezTo>
                <a:cubicBezTo>
                  <a:pt x="134" y="48"/>
                  <a:pt x="134" y="48"/>
                  <a:pt x="134" y="48"/>
                </a:cubicBezTo>
                <a:cubicBezTo>
                  <a:pt x="133" y="49"/>
                  <a:pt x="132" y="50"/>
                  <a:pt x="131" y="51"/>
                </a:cubicBezTo>
                <a:cubicBezTo>
                  <a:pt x="131" y="51"/>
                  <a:pt x="131" y="51"/>
                  <a:pt x="131" y="51"/>
                </a:cubicBezTo>
                <a:cubicBezTo>
                  <a:pt x="131" y="51"/>
                  <a:pt x="131" y="51"/>
                  <a:pt x="131" y="51"/>
                </a:cubicBezTo>
                <a:cubicBezTo>
                  <a:pt x="130" y="51"/>
                  <a:pt x="129" y="51"/>
                  <a:pt x="129" y="52"/>
                </a:cubicBezTo>
                <a:cubicBezTo>
                  <a:pt x="128" y="52"/>
                  <a:pt x="127" y="53"/>
                  <a:pt x="127" y="53"/>
                </a:cubicBezTo>
                <a:cubicBezTo>
                  <a:pt x="124" y="54"/>
                  <a:pt x="122" y="54"/>
                  <a:pt x="120" y="55"/>
                </a:cubicBezTo>
                <a:cubicBezTo>
                  <a:pt x="119" y="56"/>
                  <a:pt x="119" y="56"/>
                  <a:pt x="119" y="56"/>
                </a:cubicBezTo>
                <a:cubicBezTo>
                  <a:pt x="119" y="56"/>
                  <a:pt x="119" y="57"/>
                  <a:pt x="119" y="57"/>
                </a:cubicBezTo>
                <a:cubicBezTo>
                  <a:pt x="120" y="57"/>
                  <a:pt x="120" y="57"/>
                  <a:pt x="121" y="58"/>
                </a:cubicBezTo>
                <a:cubicBezTo>
                  <a:pt x="122" y="58"/>
                  <a:pt x="122" y="58"/>
                  <a:pt x="122" y="58"/>
                </a:cubicBezTo>
                <a:cubicBezTo>
                  <a:pt x="123" y="60"/>
                  <a:pt x="123" y="59"/>
                  <a:pt x="124" y="59"/>
                </a:cubicBezTo>
                <a:cubicBezTo>
                  <a:pt x="124" y="58"/>
                  <a:pt x="124" y="58"/>
                  <a:pt x="125" y="58"/>
                </a:cubicBezTo>
                <a:cubicBezTo>
                  <a:pt x="125" y="58"/>
                  <a:pt x="126" y="58"/>
                  <a:pt x="126" y="58"/>
                </a:cubicBezTo>
                <a:cubicBezTo>
                  <a:pt x="126" y="58"/>
                  <a:pt x="126" y="58"/>
                  <a:pt x="126" y="58"/>
                </a:cubicBezTo>
                <a:cubicBezTo>
                  <a:pt x="126" y="58"/>
                  <a:pt x="126" y="58"/>
                  <a:pt x="126" y="58"/>
                </a:cubicBezTo>
                <a:cubicBezTo>
                  <a:pt x="126" y="58"/>
                  <a:pt x="126" y="58"/>
                  <a:pt x="127" y="59"/>
                </a:cubicBezTo>
                <a:cubicBezTo>
                  <a:pt x="127" y="59"/>
                  <a:pt x="127" y="60"/>
                  <a:pt x="126" y="61"/>
                </a:cubicBezTo>
                <a:cubicBezTo>
                  <a:pt x="126" y="62"/>
                  <a:pt x="127" y="62"/>
                  <a:pt x="127" y="63"/>
                </a:cubicBezTo>
                <a:cubicBezTo>
                  <a:pt x="128" y="63"/>
                  <a:pt x="129" y="62"/>
                  <a:pt x="129" y="61"/>
                </a:cubicBezTo>
                <a:cubicBezTo>
                  <a:pt x="129" y="60"/>
                  <a:pt x="130" y="60"/>
                  <a:pt x="130" y="59"/>
                </a:cubicBezTo>
                <a:cubicBezTo>
                  <a:pt x="130" y="58"/>
                  <a:pt x="130" y="58"/>
                  <a:pt x="131" y="59"/>
                </a:cubicBezTo>
                <a:cubicBezTo>
                  <a:pt x="132" y="59"/>
                  <a:pt x="132" y="59"/>
                  <a:pt x="132" y="58"/>
                </a:cubicBezTo>
                <a:close/>
                <a:moveTo>
                  <a:pt x="191" y="28"/>
                </a:moveTo>
                <a:cubicBezTo>
                  <a:pt x="191" y="28"/>
                  <a:pt x="191" y="29"/>
                  <a:pt x="191" y="29"/>
                </a:cubicBezTo>
                <a:cubicBezTo>
                  <a:pt x="191" y="30"/>
                  <a:pt x="192" y="31"/>
                  <a:pt x="192" y="31"/>
                </a:cubicBezTo>
                <a:cubicBezTo>
                  <a:pt x="193" y="31"/>
                  <a:pt x="194" y="31"/>
                  <a:pt x="195" y="30"/>
                </a:cubicBezTo>
                <a:cubicBezTo>
                  <a:pt x="195" y="30"/>
                  <a:pt x="196" y="30"/>
                  <a:pt x="196" y="30"/>
                </a:cubicBezTo>
                <a:cubicBezTo>
                  <a:pt x="197" y="30"/>
                  <a:pt x="197" y="31"/>
                  <a:pt x="196" y="31"/>
                </a:cubicBezTo>
                <a:cubicBezTo>
                  <a:pt x="196" y="32"/>
                  <a:pt x="196" y="32"/>
                  <a:pt x="197" y="32"/>
                </a:cubicBezTo>
                <a:cubicBezTo>
                  <a:pt x="197" y="32"/>
                  <a:pt x="198" y="32"/>
                  <a:pt x="198" y="32"/>
                </a:cubicBezTo>
                <a:cubicBezTo>
                  <a:pt x="199" y="31"/>
                  <a:pt x="199" y="31"/>
                  <a:pt x="200" y="30"/>
                </a:cubicBezTo>
                <a:cubicBezTo>
                  <a:pt x="201" y="29"/>
                  <a:pt x="202" y="28"/>
                  <a:pt x="203" y="27"/>
                </a:cubicBezTo>
                <a:cubicBezTo>
                  <a:pt x="205" y="27"/>
                  <a:pt x="206" y="27"/>
                  <a:pt x="207" y="26"/>
                </a:cubicBezTo>
                <a:cubicBezTo>
                  <a:pt x="206" y="26"/>
                  <a:pt x="206" y="25"/>
                  <a:pt x="205" y="25"/>
                </a:cubicBezTo>
                <a:cubicBezTo>
                  <a:pt x="204" y="26"/>
                  <a:pt x="204" y="25"/>
                  <a:pt x="204" y="24"/>
                </a:cubicBezTo>
                <a:cubicBezTo>
                  <a:pt x="204" y="24"/>
                  <a:pt x="203" y="24"/>
                  <a:pt x="203" y="23"/>
                </a:cubicBezTo>
                <a:cubicBezTo>
                  <a:pt x="202" y="22"/>
                  <a:pt x="200" y="22"/>
                  <a:pt x="199" y="21"/>
                </a:cubicBezTo>
                <a:cubicBezTo>
                  <a:pt x="198" y="21"/>
                  <a:pt x="196" y="21"/>
                  <a:pt x="197" y="22"/>
                </a:cubicBezTo>
                <a:cubicBezTo>
                  <a:pt x="198" y="23"/>
                  <a:pt x="197" y="26"/>
                  <a:pt x="198" y="27"/>
                </a:cubicBezTo>
                <a:cubicBezTo>
                  <a:pt x="198" y="27"/>
                  <a:pt x="198" y="27"/>
                  <a:pt x="198" y="28"/>
                </a:cubicBezTo>
                <a:cubicBezTo>
                  <a:pt x="198" y="28"/>
                  <a:pt x="198" y="28"/>
                  <a:pt x="197" y="28"/>
                </a:cubicBezTo>
                <a:cubicBezTo>
                  <a:pt x="196" y="27"/>
                  <a:pt x="195" y="26"/>
                  <a:pt x="194" y="26"/>
                </a:cubicBezTo>
                <a:cubicBezTo>
                  <a:pt x="194" y="25"/>
                  <a:pt x="193" y="26"/>
                  <a:pt x="192" y="25"/>
                </a:cubicBezTo>
                <a:cubicBezTo>
                  <a:pt x="191" y="24"/>
                  <a:pt x="191" y="25"/>
                  <a:pt x="191" y="25"/>
                </a:cubicBezTo>
                <a:cubicBezTo>
                  <a:pt x="191" y="26"/>
                  <a:pt x="190" y="27"/>
                  <a:pt x="191" y="28"/>
                </a:cubicBezTo>
                <a:close/>
                <a:moveTo>
                  <a:pt x="258" y="37"/>
                </a:moveTo>
                <a:cubicBezTo>
                  <a:pt x="258" y="37"/>
                  <a:pt x="258" y="37"/>
                  <a:pt x="258" y="37"/>
                </a:cubicBezTo>
                <a:cubicBezTo>
                  <a:pt x="257" y="36"/>
                  <a:pt x="258" y="36"/>
                  <a:pt x="257" y="35"/>
                </a:cubicBezTo>
                <a:cubicBezTo>
                  <a:pt x="257" y="35"/>
                  <a:pt x="257" y="35"/>
                  <a:pt x="257" y="35"/>
                </a:cubicBezTo>
                <a:cubicBezTo>
                  <a:pt x="257" y="34"/>
                  <a:pt x="256" y="33"/>
                  <a:pt x="255" y="32"/>
                </a:cubicBezTo>
                <a:cubicBezTo>
                  <a:pt x="254" y="31"/>
                  <a:pt x="253" y="30"/>
                  <a:pt x="252" y="31"/>
                </a:cubicBezTo>
                <a:cubicBezTo>
                  <a:pt x="251" y="31"/>
                  <a:pt x="250" y="32"/>
                  <a:pt x="250" y="33"/>
                </a:cubicBezTo>
                <a:cubicBezTo>
                  <a:pt x="249" y="35"/>
                  <a:pt x="249" y="37"/>
                  <a:pt x="249" y="38"/>
                </a:cubicBezTo>
                <a:cubicBezTo>
                  <a:pt x="250" y="40"/>
                  <a:pt x="249" y="41"/>
                  <a:pt x="247" y="41"/>
                </a:cubicBezTo>
                <a:cubicBezTo>
                  <a:pt x="244" y="40"/>
                  <a:pt x="243" y="41"/>
                  <a:pt x="242" y="43"/>
                </a:cubicBezTo>
                <a:cubicBezTo>
                  <a:pt x="242" y="43"/>
                  <a:pt x="242" y="43"/>
                  <a:pt x="242" y="43"/>
                </a:cubicBezTo>
                <a:cubicBezTo>
                  <a:pt x="241" y="44"/>
                  <a:pt x="240" y="46"/>
                  <a:pt x="239" y="47"/>
                </a:cubicBezTo>
                <a:cubicBezTo>
                  <a:pt x="238" y="48"/>
                  <a:pt x="238" y="49"/>
                  <a:pt x="239" y="49"/>
                </a:cubicBezTo>
                <a:cubicBezTo>
                  <a:pt x="240" y="50"/>
                  <a:pt x="241" y="52"/>
                  <a:pt x="242" y="53"/>
                </a:cubicBezTo>
                <a:cubicBezTo>
                  <a:pt x="242" y="54"/>
                  <a:pt x="242" y="55"/>
                  <a:pt x="243" y="54"/>
                </a:cubicBezTo>
                <a:cubicBezTo>
                  <a:pt x="244" y="53"/>
                  <a:pt x="246" y="52"/>
                  <a:pt x="247" y="53"/>
                </a:cubicBezTo>
                <a:cubicBezTo>
                  <a:pt x="248" y="53"/>
                  <a:pt x="248" y="53"/>
                  <a:pt x="249" y="52"/>
                </a:cubicBezTo>
                <a:cubicBezTo>
                  <a:pt x="249" y="52"/>
                  <a:pt x="249" y="52"/>
                  <a:pt x="249" y="52"/>
                </a:cubicBezTo>
                <a:cubicBezTo>
                  <a:pt x="250" y="52"/>
                  <a:pt x="250" y="52"/>
                  <a:pt x="251" y="52"/>
                </a:cubicBezTo>
                <a:cubicBezTo>
                  <a:pt x="251" y="52"/>
                  <a:pt x="251" y="52"/>
                  <a:pt x="251" y="52"/>
                </a:cubicBezTo>
                <a:cubicBezTo>
                  <a:pt x="252" y="51"/>
                  <a:pt x="254" y="50"/>
                  <a:pt x="255" y="48"/>
                </a:cubicBezTo>
                <a:cubicBezTo>
                  <a:pt x="256" y="47"/>
                  <a:pt x="256" y="46"/>
                  <a:pt x="257" y="45"/>
                </a:cubicBezTo>
                <a:cubicBezTo>
                  <a:pt x="258" y="43"/>
                  <a:pt x="258" y="41"/>
                  <a:pt x="256" y="40"/>
                </a:cubicBezTo>
                <a:cubicBezTo>
                  <a:pt x="257" y="40"/>
                  <a:pt x="257" y="39"/>
                  <a:pt x="258" y="39"/>
                </a:cubicBezTo>
                <a:cubicBezTo>
                  <a:pt x="258" y="38"/>
                  <a:pt x="258" y="38"/>
                  <a:pt x="258" y="37"/>
                </a:cubicBezTo>
                <a:close/>
                <a:moveTo>
                  <a:pt x="177" y="67"/>
                </a:moveTo>
                <a:cubicBezTo>
                  <a:pt x="176" y="65"/>
                  <a:pt x="176" y="65"/>
                  <a:pt x="174" y="65"/>
                </a:cubicBezTo>
                <a:cubicBezTo>
                  <a:pt x="173" y="65"/>
                  <a:pt x="172" y="66"/>
                  <a:pt x="173" y="67"/>
                </a:cubicBezTo>
                <a:cubicBezTo>
                  <a:pt x="173" y="68"/>
                  <a:pt x="173" y="68"/>
                  <a:pt x="172" y="68"/>
                </a:cubicBezTo>
                <a:cubicBezTo>
                  <a:pt x="172" y="69"/>
                  <a:pt x="171" y="70"/>
                  <a:pt x="170" y="70"/>
                </a:cubicBezTo>
                <a:cubicBezTo>
                  <a:pt x="169" y="70"/>
                  <a:pt x="168" y="70"/>
                  <a:pt x="169" y="72"/>
                </a:cubicBezTo>
                <a:cubicBezTo>
                  <a:pt x="169" y="73"/>
                  <a:pt x="171" y="73"/>
                  <a:pt x="172" y="74"/>
                </a:cubicBezTo>
                <a:cubicBezTo>
                  <a:pt x="172" y="75"/>
                  <a:pt x="173" y="74"/>
                  <a:pt x="173" y="74"/>
                </a:cubicBezTo>
                <a:cubicBezTo>
                  <a:pt x="173" y="74"/>
                  <a:pt x="173" y="74"/>
                  <a:pt x="173" y="74"/>
                </a:cubicBezTo>
                <a:cubicBezTo>
                  <a:pt x="173" y="74"/>
                  <a:pt x="173" y="74"/>
                  <a:pt x="173" y="74"/>
                </a:cubicBezTo>
                <a:cubicBezTo>
                  <a:pt x="174" y="74"/>
                  <a:pt x="174" y="74"/>
                  <a:pt x="174" y="74"/>
                </a:cubicBezTo>
                <a:cubicBezTo>
                  <a:pt x="174" y="74"/>
                  <a:pt x="174" y="74"/>
                  <a:pt x="174" y="74"/>
                </a:cubicBezTo>
                <a:cubicBezTo>
                  <a:pt x="174" y="74"/>
                  <a:pt x="175" y="74"/>
                  <a:pt x="176" y="74"/>
                </a:cubicBezTo>
                <a:cubicBezTo>
                  <a:pt x="176" y="74"/>
                  <a:pt x="176" y="74"/>
                  <a:pt x="176" y="74"/>
                </a:cubicBezTo>
                <a:cubicBezTo>
                  <a:pt x="176" y="74"/>
                  <a:pt x="176" y="74"/>
                  <a:pt x="176" y="74"/>
                </a:cubicBezTo>
                <a:cubicBezTo>
                  <a:pt x="176" y="75"/>
                  <a:pt x="177" y="75"/>
                  <a:pt x="177" y="74"/>
                </a:cubicBezTo>
                <a:cubicBezTo>
                  <a:pt x="178" y="74"/>
                  <a:pt x="178" y="73"/>
                  <a:pt x="178" y="73"/>
                </a:cubicBezTo>
                <a:cubicBezTo>
                  <a:pt x="178" y="73"/>
                  <a:pt x="178" y="73"/>
                  <a:pt x="178" y="73"/>
                </a:cubicBezTo>
                <a:cubicBezTo>
                  <a:pt x="178" y="73"/>
                  <a:pt x="178" y="73"/>
                  <a:pt x="178" y="73"/>
                </a:cubicBezTo>
                <a:cubicBezTo>
                  <a:pt x="178" y="72"/>
                  <a:pt x="178" y="72"/>
                  <a:pt x="179" y="72"/>
                </a:cubicBezTo>
                <a:cubicBezTo>
                  <a:pt x="179" y="73"/>
                  <a:pt x="179" y="72"/>
                  <a:pt x="180" y="72"/>
                </a:cubicBezTo>
                <a:cubicBezTo>
                  <a:pt x="180" y="71"/>
                  <a:pt x="180" y="71"/>
                  <a:pt x="179" y="70"/>
                </a:cubicBezTo>
                <a:cubicBezTo>
                  <a:pt x="178" y="69"/>
                  <a:pt x="177" y="68"/>
                  <a:pt x="177" y="67"/>
                </a:cubicBezTo>
                <a:close/>
                <a:moveTo>
                  <a:pt x="222" y="40"/>
                </a:moveTo>
                <a:cubicBezTo>
                  <a:pt x="221" y="40"/>
                  <a:pt x="221" y="40"/>
                  <a:pt x="222" y="41"/>
                </a:cubicBezTo>
                <a:cubicBezTo>
                  <a:pt x="223" y="42"/>
                  <a:pt x="224" y="43"/>
                  <a:pt x="226" y="44"/>
                </a:cubicBezTo>
                <a:cubicBezTo>
                  <a:pt x="226" y="44"/>
                  <a:pt x="227" y="44"/>
                  <a:pt x="227" y="44"/>
                </a:cubicBezTo>
                <a:cubicBezTo>
                  <a:pt x="227" y="44"/>
                  <a:pt x="227" y="44"/>
                  <a:pt x="227" y="44"/>
                </a:cubicBezTo>
                <a:cubicBezTo>
                  <a:pt x="228" y="44"/>
                  <a:pt x="229" y="43"/>
                  <a:pt x="230" y="42"/>
                </a:cubicBezTo>
                <a:cubicBezTo>
                  <a:pt x="230" y="41"/>
                  <a:pt x="231" y="39"/>
                  <a:pt x="232" y="38"/>
                </a:cubicBezTo>
                <a:cubicBezTo>
                  <a:pt x="232" y="38"/>
                  <a:pt x="232" y="37"/>
                  <a:pt x="232" y="37"/>
                </a:cubicBezTo>
                <a:cubicBezTo>
                  <a:pt x="232" y="37"/>
                  <a:pt x="232" y="37"/>
                  <a:pt x="232" y="37"/>
                </a:cubicBezTo>
                <a:cubicBezTo>
                  <a:pt x="231" y="37"/>
                  <a:pt x="231" y="36"/>
                  <a:pt x="232" y="36"/>
                </a:cubicBezTo>
                <a:cubicBezTo>
                  <a:pt x="232" y="35"/>
                  <a:pt x="232" y="34"/>
                  <a:pt x="231" y="34"/>
                </a:cubicBezTo>
                <a:cubicBezTo>
                  <a:pt x="230" y="34"/>
                  <a:pt x="229" y="34"/>
                  <a:pt x="228" y="34"/>
                </a:cubicBezTo>
                <a:cubicBezTo>
                  <a:pt x="226" y="36"/>
                  <a:pt x="224" y="38"/>
                  <a:pt x="222" y="40"/>
                </a:cubicBezTo>
                <a:close/>
                <a:moveTo>
                  <a:pt x="201" y="19"/>
                </a:moveTo>
                <a:cubicBezTo>
                  <a:pt x="201" y="19"/>
                  <a:pt x="202" y="19"/>
                  <a:pt x="202" y="20"/>
                </a:cubicBezTo>
                <a:cubicBezTo>
                  <a:pt x="203" y="20"/>
                  <a:pt x="203" y="20"/>
                  <a:pt x="204" y="20"/>
                </a:cubicBezTo>
                <a:cubicBezTo>
                  <a:pt x="204" y="20"/>
                  <a:pt x="204" y="20"/>
                  <a:pt x="204" y="20"/>
                </a:cubicBezTo>
                <a:cubicBezTo>
                  <a:pt x="204" y="20"/>
                  <a:pt x="204" y="20"/>
                  <a:pt x="204" y="20"/>
                </a:cubicBezTo>
                <a:cubicBezTo>
                  <a:pt x="205" y="21"/>
                  <a:pt x="205" y="22"/>
                  <a:pt x="207" y="22"/>
                </a:cubicBezTo>
                <a:cubicBezTo>
                  <a:pt x="207" y="23"/>
                  <a:pt x="208" y="22"/>
                  <a:pt x="208" y="23"/>
                </a:cubicBezTo>
                <a:cubicBezTo>
                  <a:pt x="208" y="23"/>
                  <a:pt x="208" y="23"/>
                  <a:pt x="208" y="23"/>
                </a:cubicBezTo>
                <a:cubicBezTo>
                  <a:pt x="208" y="23"/>
                  <a:pt x="208" y="23"/>
                  <a:pt x="208" y="23"/>
                </a:cubicBezTo>
                <a:cubicBezTo>
                  <a:pt x="210" y="23"/>
                  <a:pt x="210" y="22"/>
                  <a:pt x="211" y="21"/>
                </a:cubicBezTo>
                <a:cubicBezTo>
                  <a:pt x="212" y="20"/>
                  <a:pt x="212" y="20"/>
                  <a:pt x="211" y="19"/>
                </a:cubicBezTo>
                <a:cubicBezTo>
                  <a:pt x="211" y="19"/>
                  <a:pt x="211" y="19"/>
                  <a:pt x="211" y="19"/>
                </a:cubicBezTo>
                <a:cubicBezTo>
                  <a:pt x="210" y="19"/>
                  <a:pt x="210" y="17"/>
                  <a:pt x="209" y="17"/>
                </a:cubicBezTo>
                <a:cubicBezTo>
                  <a:pt x="208" y="17"/>
                  <a:pt x="207" y="17"/>
                  <a:pt x="207" y="16"/>
                </a:cubicBezTo>
                <a:cubicBezTo>
                  <a:pt x="206" y="15"/>
                  <a:pt x="207" y="14"/>
                  <a:pt x="206" y="14"/>
                </a:cubicBezTo>
                <a:cubicBezTo>
                  <a:pt x="206" y="14"/>
                  <a:pt x="206" y="14"/>
                  <a:pt x="206" y="14"/>
                </a:cubicBezTo>
                <a:cubicBezTo>
                  <a:pt x="206" y="14"/>
                  <a:pt x="206" y="14"/>
                  <a:pt x="206" y="14"/>
                </a:cubicBezTo>
                <a:cubicBezTo>
                  <a:pt x="205" y="14"/>
                  <a:pt x="204" y="14"/>
                  <a:pt x="204" y="15"/>
                </a:cubicBezTo>
                <a:cubicBezTo>
                  <a:pt x="203" y="15"/>
                  <a:pt x="203" y="15"/>
                  <a:pt x="202" y="15"/>
                </a:cubicBezTo>
                <a:cubicBezTo>
                  <a:pt x="201" y="15"/>
                  <a:pt x="200" y="15"/>
                  <a:pt x="201" y="17"/>
                </a:cubicBezTo>
                <a:cubicBezTo>
                  <a:pt x="201" y="17"/>
                  <a:pt x="200" y="17"/>
                  <a:pt x="200" y="17"/>
                </a:cubicBezTo>
                <a:cubicBezTo>
                  <a:pt x="200" y="18"/>
                  <a:pt x="200" y="18"/>
                  <a:pt x="200" y="19"/>
                </a:cubicBezTo>
                <a:cubicBezTo>
                  <a:pt x="200" y="19"/>
                  <a:pt x="201" y="20"/>
                  <a:pt x="201" y="19"/>
                </a:cubicBezTo>
                <a:close/>
                <a:moveTo>
                  <a:pt x="208" y="7"/>
                </a:moveTo>
                <a:cubicBezTo>
                  <a:pt x="208" y="7"/>
                  <a:pt x="208" y="8"/>
                  <a:pt x="209" y="8"/>
                </a:cubicBezTo>
                <a:cubicBezTo>
                  <a:pt x="210" y="8"/>
                  <a:pt x="211" y="7"/>
                  <a:pt x="211" y="6"/>
                </a:cubicBezTo>
                <a:cubicBezTo>
                  <a:pt x="212" y="6"/>
                  <a:pt x="212" y="6"/>
                  <a:pt x="213" y="6"/>
                </a:cubicBezTo>
                <a:cubicBezTo>
                  <a:pt x="213" y="6"/>
                  <a:pt x="213" y="6"/>
                  <a:pt x="213" y="6"/>
                </a:cubicBezTo>
                <a:cubicBezTo>
                  <a:pt x="213" y="6"/>
                  <a:pt x="213" y="6"/>
                  <a:pt x="213" y="6"/>
                </a:cubicBezTo>
                <a:cubicBezTo>
                  <a:pt x="213" y="6"/>
                  <a:pt x="213" y="6"/>
                  <a:pt x="213" y="6"/>
                </a:cubicBezTo>
                <a:cubicBezTo>
                  <a:pt x="213" y="6"/>
                  <a:pt x="213" y="6"/>
                  <a:pt x="213" y="6"/>
                </a:cubicBezTo>
                <a:cubicBezTo>
                  <a:pt x="214" y="6"/>
                  <a:pt x="215" y="7"/>
                  <a:pt x="215" y="6"/>
                </a:cubicBezTo>
                <a:cubicBezTo>
                  <a:pt x="215" y="6"/>
                  <a:pt x="215" y="6"/>
                  <a:pt x="215" y="6"/>
                </a:cubicBezTo>
                <a:cubicBezTo>
                  <a:pt x="216" y="6"/>
                  <a:pt x="217" y="5"/>
                  <a:pt x="216" y="4"/>
                </a:cubicBezTo>
                <a:cubicBezTo>
                  <a:pt x="216" y="4"/>
                  <a:pt x="217" y="3"/>
                  <a:pt x="217" y="3"/>
                </a:cubicBezTo>
                <a:cubicBezTo>
                  <a:pt x="217" y="2"/>
                  <a:pt x="217" y="2"/>
                  <a:pt x="217" y="1"/>
                </a:cubicBezTo>
                <a:cubicBezTo>
                  <a:pt x="217" y="1"/>
                  <a:pt x="217" y="1"/>
                  <a:pt x="217" y="1"/>
                </a:cubicBezTo>
                <a:cubicBezTo>
                  <a:pt x="215" y="0"/>
                  <a:pt x="214" y="0"/>
                  <a:pt x="212" y="1"/>
                </a:cubicBezTo>
                <a:cubicBezTo>
                  <a:pt x="211" y="1"/>
                  <a:pt x="211" y="1"/>
                  <a:pt x="210" y="1"/>
                </a:cubicBezTo>
                <a:cubicBezTo>
                  <a:pt x="208" y="1"/>
                  <a:pt x="207" y="2"/>
                  <a:pt x="208" y="3"/>
                </a:cubicBezTo>
                <a:cubicBezTo>
                  <a:pt x="208" y="4"/>
                  <a:pt x="208" y="4"/>
                  <a:pt x="208" y="5"/>
                </a:cubicBezTo>
                <a:cubicBezTo>
                  <a:pt x="207" y="5"/>
                  <a:pt x="207" y="6"/>
                  <a:pt x="208" y="7"/>
                </a:cubicBezTo>
                <a:close/>
                <a:moveTo>
                  <a:pt x="198" y="56"/>
                </a:moveTo>
                <a:cubicBezTo>
                  <a:pt x="198" y="56"/>
                  <a:pt x="199" y="56"/>
                  <a:pt x="199" y="56"/>
                </a:cubicBezTo>
                <a:cubicBezTo>
                  <a:pt x="199" y="56"/>
                  <a:pt x="199" y="56"/>
                  <a:pt x="199" y="56"/>
                </a:cubicBezTo>
                <a:cubicBezTo>
                  <a:pt x="200" y="55"/>
                  <a:pt x="200" y="54"/>
                  <a:pt x="201" y="54"/>
                </a:cubicBezTo>
                <a:cubicBezTo>
                  <a:pt x="201" y="53"/>
                  <a:pt x="201" y="53"/>
                  <a:pt x="201" y="53"/>
                </a:cubicBezTo>
                <a:cubicBezTo>
                  <a:pt x="201" y="53"/>
                  <a:pt x="201" y="53"/>
                  <a:pt x="201" y="53"/>
                </a:cubicBezTo>
                <a:cubicBezTo>
                  <a:pt x="201" y="53"/>
                  <a:pt x="201" y="53"/>
                  <a:pt x="201" y="53"/>
                </a:cubicBezTo>
                <a:cubicBezTo>
                  <a:pt x="202" y="53"/>
                  <a:pt x="204" y="53"/>
                  <a:pt x="205" y="52"/>
                </a:cubicBezTo>
                <a:cubicBezTo>
                  <a:pt x="206" y="50"/>
                  <a:pt x="206" y="49"/>
                  <a:pt x="205" y="48"/>
                </a:cubicBezTo>
                <a:cubicBezTo>
                  <a:pt x="205" y="48"/>
                  <a:pt x="205" y="47"/>
                  <a:pt x="205" y="47"/>
                </a:cubicBezTo>
                <a:cubicBezTo>
                  <a:pt x="206" y="47"/>
                  <a:pt x="206" y="47"/>
                  <a:pt x="206" y="47"/>
                </a:cubicBezTo>
                <a:cubicBezTo>
                  <a:pt x="206" y="47"/>
                  <a:pt x="206" y="47"/>
                  <a:pt x="206" y="47"/>
                </a:cubicBezTo>
                <a:cubicBezTo>
                  <a:pt x="206" y="47"/>
                  <a:pt x="206" y="47"/>
                  <a:pt x="206" y="47"/>
                </a:cubicBezTo>
                <a:cubicBezTo>
                  <a:pt x="208" y="46"/>
                  <a:pt x="208" y="44"/>
                  <a:pt x="210" y="43"/>
                </a:cubicBezTo>
                <a:cubicBezTo>
                  <a:pt x="210" y="43"/>
                  <a:pt x="210" y="43"/>
                  <a:pt x="209" y="43"/>
                </a:cubicBezTo>
                <a:cubicBezTo>
                  <a:pt x="209" y="42"/>
                  <a:pt x="208" y="42"/>
                  <a:pt x="208" y="42"/>
                </a:cubicBezTo>
                <a:cubicBezTo>
                  <a:pt x="208" y="42"/>
                  <a:pt x="208" y="42"/>
                  <a:pt x="208" y="41"/>
                </a:cubicBezTo>
                <a:cubicBezTo>
                  <a:pt x="208" y="41"/>
                  <a:pt x="208" y="41"/>
                  <a:pt x="208" y="41"/>
                </a:cubicBezTo>
                <a:cubicBezTo>
                  <a:pt x="208" y="41"/>
                  <a:pt x="208" y="41"/>
                  <a:pt x="208" y="41"/>
                </a:cubicBezTo>
                <a:cubicBezTo>
                  <a:pt x="208" y="41"/>
                  <a:pt x="209" y="41"/>
                  <a:pt x="209" y="41"/>
                </a:cubicBezTo>
                <a:cubicBezTo>
                  <a:pt x="208" y="41"/>
                  <a:pt x="208" y="40"/>
                  <a:pt x="207" y="40"/>
                </a:cubicBezTo>
                <a:cubicBezTo>
                  <a:pt x="207" y="40"/>
                  <a:pt x="207" y="41"/>
                  <a:pt x="207" y="41"/>
                </a:cubicBezTo>
                <a:cubicBezTo>
                  <a:pt x="207" y="41"/>
                  <a:pt x="207" y="41"/>
                  <a:pt x="207" y="41"/>
                </a:cubicBezTo>
                <a:cubicBezTo>
                  <a:pt x="207" y="41"/>
                  <a:pt x="207" y="41"/>
                  <a:pt x="207" y="41"/>
                </a:cubicBezTo>
                <a:cubicBezTo>
                  <a:pt x="207" y="41"/>
                  <a:pt x="206" y="41"/>
                  <a:pt x="206" y="40"/>
                </a:cubicBezTo>
                <a:cubicBezTo>
                  <a:pt x="205" y="40"/>
                  <a:pt x="205" y="38"/>
                  <a:pt x="204" y="38"/>
                </a:cubicBezTo>
                <a:cubicBezTo>
                  <a:pt x="202" y="37"/>
                  <a:pt x="200" y="37"/>
                  <a:pt x="199" y="35"/>
                </a:cubicBezTo>
                <a:cubicBezTo>
                  <a:pt x="199" y="35"/>
                  <a:pt x="199" y="35"/>
                  <a:pt x="198" y="35"/>
                </a:cubicBezTo>
                <a:cubicBezTo>
                  <a:pt x="197" y="36"/>
                  <a:pt x="196" y="35"/>
                  <a:pt x="195" y="34"/>
                </a:cubicBezTo>
                <a:cubicBezTo>
                  <a:pt x="195" y="36"/>
                  <a:pt x="197" y="37"/>
                  <a:pt x="198" y="38"/>
                </a:cubicBezTo>
                <a:cubicBezTo>
                  <a:pt x="199" y="38"/>
                  <a:pt x="200" y="39"/>
                  <a:pt x="200" y="40"/>
                </a:cubicBezTo>
                <a:cubicBezTo>
                  <a:pt x="200" y="41"/>
                  <a:pt x="201" y="42"/>
                  <a:pt x="202" y="42"/>
                </a:cubicBezTo>
                <a:cubicBezTo>
                  <a:pt x="202" y="42"/>
                  <a:pt x="203" y="43"/>
                  <a:pt x="203" y="43"/>
                </a:cubicBezTo>
                <a:cubicBezTo>
                  <a:pt x="203" y="45"/>
                  <a:pt x="203" y="46"/>
                  <a:pt x="204" y="46"/>
                </a:cubicBezTo>
                <a:cubicBezTo>
                  <a:pt x="204" y="46"/>
                  <a:pt x="204" y="46"/>
                  <a:pt x="204" y="46"/>
                </a:cubicBezTo>
                <a:cubicBezTo>
                  <a:pt x="204" y="46"/>
                  <a:pt x="204" y="46"/>
                  <a:pt x="204" y="46"/>
                </a:cubicBezTo>
                <a:cubicBezTo>
                  <a:pt x="202" y="45"/>
                  <a:pt x="201" y="45"/>
                  <a:pt x="200" y="44"/>
                </a:cubicBezTo>
                <a:cubicBezTo>
                  <a:pt x="199" y="42"/>
                  <a:pt x="198" y="40"/>
                  <a:pt x="196" y="39"/>
                </a:cubicBezTo>
                <a:cubicBezTo>
                  <a:pt x="195" y="38"/>
                  <a:pt x="194" y="38"/>
                  <a:pt x="193" y="38"/>
                </a:cubicBezTo>
                <a:cubicBezTo>
                  <a:pt x="192" y="39"/>
                  <a:pt x="191" y="39"/>
                  <a:pt x="190" y="39"/>
                </a:cubicBezTo>
                <a:cubicBezTo>
                  <a:pt x="189" y="37"/>
                  <a:pt x="188" y="36"/>
                  <a:pt x="186" y="35"/>
                </a:cubicBezTo>
                <a:cubicBezTo>
                  <a:pt x="186" y="35"/>
                  <a:pt x="186" y="34"/>
                  <a:pt x="185" y="34"/>
                </a:cubicBezTo>
                <a:cubicBezTo>
                  <a:pt x="185" y="35"/>
                  <a:pt x="185" y="35"/>
                  <a:pt x="185" y="35"/>
                </a:cubicBezTo>
                <a:cubicBezTo>
                  <a:pt x="185" y="36"/>
                  <a:pt x="185" y="37"/>
                  <a:pt x="184" y="37"/>
                </a:cubicBezTo>
                <a:cubicBezTo>
                  <a:pt x="184" y="38"/>
                  <a:pt x="184" y="38"/>
                  <a:pt x="185" y="39"/>
                </a:cubicBezTo>
                <a:cubicBezTo>
                  <a:pt x="186" y="39"/>
                  <a:pt x="187" y="40"/>
                  <a:pt x="187" y="41"/>
                </a:cubicBezTo>
                <a:cubicBezTo>
                  <a:pt x="187" y="42"/>
                  <a:pt x="187" y="42"/>
                  <a:pt x="188" y="42"/>
                </a:cubicBezTo>
                <a:cubicBezTo>
                  <a:pt x="190" y="42"/>
                  <a:pt x="193" y="44"/>
                  <a:pt x="193" y="45"/>
                </a:cubicBezTo>
                <a:cubicBezTo>
                  <a:pt x="193" y="46"/>
                  <a:pt x="193" y="47"/>
                  <a:pt x="194" y="47"/>
                </a:cubicBezTo>
                <a:cubicBezTo>
                  <a:pt x="195" y="48"/>
                  <a:pt x="196" y="48"/>
                  <a:pt x="197" y="48"/>
                </a:cubicBezTo>
                <a:cubicBezTo>
                  <a:pt x="199" y="48"/>
                  <a:pt x="200" y="50"/>
                  <a:pt x="201" y="52"/>
                </a:cubicBezTo>
                <a:cubicBezTo>
                  <a:pt x="201" y="52"/>
                  <a:pt x="201" y="52"/>
                  <a:pt x="201" y="52"/>
                </a:cubicBezTo>
                <a:cubicBezTo>
                  <a:pt x="200" y="52"/>
                  <a:pt x="200" y="51"/>
                  <a:pt x="199" y="50"/>
                </a:cubicBezTo>
                <a:cubicBezTo>
                  <a:pt x="199" y="50"/>
                  <a:pt x="198" y="49"/>
                  <a:pt x="197" y="49"/>
                </a:cubicBezTo>
                <a:cubicBezTo>
                  <a:pt x="196" y="50"/>
                  <a:pt x="195" y="50"/>
                  <a:pt x="194" y="50"/>
                </a:cubicBezTo>
                <a:cubicBezTo>
                  <a:pt x="194" y="50"/>
                  <a:pt x="193" y="50"/>
                  <a:pt x="193" y="50"/>
                </a:cubicBezTo>
                <a:cubicBezTo>
                  <a:pt x="192" y="51"/>
                  <a:pt x="192" y="52"/>
                  <a:pt x="191" y="52"/>
                </a:cubicBezTo>
                <a:cubicBezTo>
                  <a:pt x="190" y="52"/>
                  <a:pt x="190" y="52"/>
                  <a:pt x="190" y="52"/>
                </a:cubicBezTo>
                <a:cubicBezTo>
                  <a:pt x="190" y="53"/>
                  <a:pt x="191" y="53"/>
                  <a:pt x="191" y="53"/>
                </a:cubicBezTo>
                <a:cubicBezTo>
                  <a:pt x="191" y="53"/>
                  <a:pt x="192" y="52"/>
                  <a:pt x="192" y="53"/>
                </a:cubicBezTo>
                <a:cubicBezTo>
                  <a:pt x="191" y="55"/>
                  <a:pt x="191" y="55"/>
                  <a:pt x="193" y="56"/>
                </a:cubicBezTo>
                <a:cubicBezTo>
                  <a:pt x="195" y="56"/>
                  <a:pt x="196" y="56"/>
                  <a:pt x="198" y="56"/>
                </a:cubicBezTo>
                <a:close/>
                <a:moveTo>
                  <a:pt x="183" y="48"/>
                </a:moveTo>
                <a:cubicBezTo>
                  <a:pt x="183" y="48"/>
                  <a:pt x="184" y="48"/>
                  <a:pt x="185" y="48"/>
                </a:cubicBezTo>
                <a:cubicBezTo>
                  <a:pt x="185" y="49"/>
                  <a:pt x="185" y="50"/>
                  <a:pt x="185" y="51"/>
                </a:cubicBezTo>
                <a:cubicBezTo>
                  <a:pt x="186" y="51"/>
                  <a:pt x="186" y="52"/>
                  <a:pt x="187" y="51"/>
                </a:cubicBezTo>
                <a:cubicBezTo>
                  <a:pt x="188" y="51"/>
                  <a:pt x="188" y="51"/>
                  <a:pt x="189" y="51"/>
                </a:cubicBezTo>
                <a:cubicBezTo>
                  <a:pt x="190" y="50"/>
                  <a:pt x="190" y="51"/>
                  <a:pt x="191" y="50"/>
                </a:cubicBezTo>
                <a:cubicBezTo>
                  <a:pt x="191" y="50"/>
                  <a:pt x="191" y="50"/>
                  <a:pt x="191" y="50"/>
                </a:cubicBezTo>
                <a:cubicBezTo>
                  <a:pt x="191" y="50"/>
                  <a:pt x="192" y="50"/>
                  <a:pt x="192" y="50"/>
                </a:cubicBezTo>
                <a:cubicBezTo>
                  <a:pt x="192" y="50"/>
                  <a:pt x="193" y="50"/>
                  <a:pt x="193" y="49"/>
                </a:cubicBezTo>
                <a:cubicBezTo>
                  <a:pt x="193" y="48"/>
                  <a:pt x="193" y="48"/>
                  <a:pt x="192" y="48"/>
                </a:cubicBezTo>
                <a:cubicBezTo>
                  <a:pt x="191" y="47"/>
                  <a:pt x="190" y="46"/>
                  <a:pt x="189" y="45"/>
                </a:cubicBezTo>
                <a:cubicBezTo>
                  <a:pt x="188" y="44"/>
                  <a:pt x="188" y="44"/>
                  <a:pt x="187" y="45"/>
                </a:cubicBezTo>
                <a:cubicBezTo>
                  <a:pt x="186" y="46"/>
                  <a:pt x="186" y="46"/>
                  <a:pt x="186" y="45"/>
                </a:cubicBezTo>
                <a:cubicBezTo>
                  <a:pt x="185" y="44"/>
                  <a:pt x="185" y="44"/>
                  <a:pt x="185" y="45"/>
                </a:cubicBezTo>
                <a:cubicBezTo>
                  <a:pt x="184" y="46"/>
                  <a:pt x="183" y="46"/>
                  <a:pt x="182" y="46"/>
                </a:cubicBezTo>
                <a:cubicBezTo>
                  <a:pt x="181" y="46"/>
                  <a:pt x="181" y="47"/>
                  <a:pt x="181" y="47"/>
                </a:cubicBezTo>
                <a:cubicBezTo>
                  <a:pt x="181" y="48"/>
                  <a:pt x="182" y="49"/>
                  <a:pt x="183" y="48"/>
                </a:cubicBezTo>
                <a:close/>
                <a:moveTo>
                  <a:pt x="360" y="42"/>
                </a:moveTo>
                <a:cubicBezTo>
                  <a:pt x="356" y="39"/>
                  <a:pt x="352" y="40"/>
                  <a:pt x="351" y="44"/>
                </a:cubicBezTo>
                <a:cubicBezTo>
                  <a:pt x="351" y="45"/>
                  <a:pt x="351" y="46"/>
                  <a:pt x="352" y="46"/>
                </a:cubicBezTo>
                <a:cubicBezTo>
                  <a:pt x="353" y="47"/>
                  <a:pt x="355" y="47"/>
                  <a:pt x="357" y="46"/>
                </a:cubicBezTo>
                <a:cubicBezTo>
                  <a:pt x="357" y="46"/>
                  <a:pt x="357" y="46"/>
                  <a:pt x="357" y="46"/>
                </a:cubicBezTo>
                <a:cubicBezTo>
                  <a:pt x="358" y="46"/>
                  <a:pt x="359" y="45"/>
                  <a:pt x="360" y="44"/>
                </a:cubicBezTo>
                <a:cubicBezTo>
                  <a:pt x="360" y="43"/>
                  <a:pt x="360" y="43"/>
                  <a:pt x="360" y="42"/>
                </a:cubicBezTo>
                <a:close/>
                <a:moveTo>
                  <a:pt x="220" y="78"/>
                </a:moveTo>
                <a:cubicBezTo>
                  <a:pt x="220" y="77"/>
                  <a:pt x="219" y="77"/>
                  <a:pt x="218" y="77"/>
                </a:cubicBezTo>
                <a:cubicBezTo>
                  <a:pt x="217" y="77"/>
                  <a:pt x="213" y="79"/>
                  <a:pt x="213" y="80"/>
                </a:cubicBezTo>
                <a:cubicBezTo>
                  <a:pt x="213" y="80"/>
                  <a:pt x="213" y="80"/>
                  <a:pt x="213" y="80"/>
                </a:cubicBezTo>
                <a:cubicBezTo>
                  <a:pt x="215" y="81"/>
                  <a:pt x="216" y="82"/>
                  <a:pt x="216" y="83"/>
                </a:cubicBezTo>
                <a:cubicBezTo>
                  <a:pt x="217" y="84"/>
                  <a:pt x="217" y="84"/>
                  <a:pt x="218" y="83"/>
                </a:cubicBezTo>
                <a:cubicBezTo>
                  <a:pt x="218" y="83"/>
                  <a:pt x="219" y="83"/>
                  <a:pt x="219" y="82"/>
                </a:cubicBezTo>
                <a:cubicBezTo>
                  <a:pt x="219" y="82"/>
                  <a:pt x="219" y="82"/>
                  <a:pt x="219" y="82"/>
                </a:cubicBezTo>
                <a:cubicBezTo>
                  <a:pt x="219" y="82"/>
                  <a:pt x="219" y="82"/>
                  <a:pt x="219" y="82"/>
                </a:cubicBezTo>
                <a:cubicBezTo>
                  <a:pt x="220" y="82"/>
                  <a:pt x="220" y="82"/>
                  <a:pt x="220" y="81"/>
                </a:cubicBezTo>
                <a:cubicBezTo>
                  <a:pt x="222" y="80"/>
                  <a:pt x="220" y="79"/>
                  <a:pt x="220" y="78"/>
                </a:cubicBezTo>
                <a:close/>
                <a:moveTo>
                  <a:pt x="450" y="80"/>
                </a:moveTo>
                <a:cubicBezTo>
                  <a:pt x="448" y="79"/>
                  <a:pt x="446" y="78"/>
                  <a:pt x="445" y="76"/>
                </a:cubicBezTo>
                <a:cubicBezTo>
                  <a:pt x="445" y="76"/>
                  <a:pt x="444" y="75"/>
                  <a:pt x="445" y="75"/>
                </a:cubicBezTo>
                <a:cubicBezTo>
                  <a:pt x="445" y="74"/>
                  <a:pt x="445" y="74"/>
                  <a:pt x="444" y="73"/>
                </a:cubicBezTo>
                <a:cubicBezTo>
                  <a:pt x="444" y="73"/>
                  <a:pt x="443" y="72"/>
                  <a:pt x="442" y="72"/>
                </a:cubicBezTo>
                <a:cubicBezTo>
                  <a:pt x="442" y="72"/>
                  <a:pt x="442" y="72"/>
                  <a:pt x="442" y="72"/>
                </a:cubicBezTo>
                <a:cubicBezTo>
                  <a:pt x="442" y="72"/>
                  <a:pt x="441" y="72"/>
                  <a:pt x="441" y="72"/>
                </a:cubicBezTo>
                <a:cubicBezTo>
                  <a:pt x="441" y="72"/>
                  <a:pt x="440" y="71"/>
                  <a:pt x="440" y="71"/>
                </a:cubicBezTo>
                <a:cubicBezTo>
                  <a:pt x="440" y="71"/>
                  <a:pt x="441" y="70"/>
                  <a:pt x="441" y="70"/>
                </a:cubicBezTo>
                <a:cubicBezTo>
                  <a:pt x="443" y="70"/>
                  <a:pt x="446" y="69"/>
                  <a:pt x="447" y="72"/>
                </a:cubicBezTo>
                <a:cubicBezTo>
                  <a:pt x="448" y="70"/>
                  <a:pt x="448" y="69"/>
                  <a:pt x="446" y="68"/>
                </a:cubicBezTo>
                <a:cubicBezTo>
                  <a:pt x="446" y="68"/>
                  <a:pt x="446" y="68"/>
                  <a:pt x="446" y="68"/>
                </a:cubicBezTo>
                <a:cubicBezTo>
                  <a:pt x="444" y="68"/>
                  <a:pt x="443" y="69"/>
                  <a:pt x="441" y="69"/>
                </a:cubicBezTo>
                <a:cubicBezTo>
                  <a:pt x="441" y="69"/>
                  <a:pt x="440" y="69"/>
                  <a:pt x="441" y="68"/>
                </a:cubicBezTo>
                <a:cubicBezTo>
                  <a:pt x="441" y="68"/>
                  <a:pt x="440" y="68"/>
                  <a:pt x="440" y="68"/>
                </a:cubicBezTo>
                <a:cubicBezTo>
                  <a:pt x="439" y="68"/>
                  <a:pt x="439" y="68"/>
                  <a:pt x="438" y="68"/>
                </a:cubicBezTo>
                <a:cubicBezTo>
                  <a:pt x="439" y="67"/>
                  <a:pt x="439" y="66"/>
                  <a:pt x="440" y="67"/>
                </a:cubicBezTo>
                <a:cubicBezTo>
                  <a:pt x="441" y="68"/>
                  <a:pt x="443" y="67"/>
                  <a:pt x="443" y="66"/>
                </a:cubicBezTo>
                <a:cubicBezTo>
                  <a:pt x="443" y="66"/>
                  <a:pt x="443" y="66"/>
                  <a:pt x="443" y="65"/>
                </a:cubicBezTo>
                <a:cubicBezTo>
                  <a:pt x="443" y="65"/>
                  <a:pt x="443" y="65"/>
                  <a:pt x="443" y="65"/>
                </a:cubicBezTo>
                <a:cubicBezTo>
                  <a:pt x="442" y="65"/>
                  <a:pt x="442" y="66"/>
                  <a:pt x="441" y="65"/>
                </a:cubicBezTo>
                <a:cubicBezTo>
                  <a:pt x="440" y="65"/>
                  <a:pt x="440" y="65"/>
                  <a:pt x="439" y="64"/>
                </a:cubicBezTo>
                <a:cubicBezTo>
                  <a:pt x="440" y="64"/>
                  <a:pt x="442" y="64"/>
                  <a:pt x="441" y="63"/>
                </a:cubicBezTo>
                <a:cubicBezTo>
                  <a:pt x="441" y="62"/>
                  <a:pt x="442" y="62"/>
                  <a:pt x="442" y="62"/>
                </a:cubicBezTo>
                <a:cubicBezTo>
                  <a:pt x="443" y="62"/>
                  <a:pt x="444" y="62"/>
                  <a:pt x="444" y="61"/>
                </a:cubicBezTo>
                <a:cubicBezTo>
                  <a:pt x="444" y="61"/>
                  <a:pt x="444" y="61"/>
                  <a:pt x="444" y="61"/>
                </a:cubicBezTo>
                <a:cubicBezTo>
                  <a:pt x="444" y="61"/>
                  <a:pt x="443" y="61"/>
                  <a:pt x="443" y="61"/>
                </a:cubicBezTo>
                <a:cubicBezTo>
                  <a:pt x="443" y="61"/>
                  <a:pt x="443" y="60"/>
                  <a:pt x="443" y="60"/>
                </a:cubicBezTo>
                <a:cubicBezTo>
                  <a:pt x="444" y="60"/>
                  <a:pt x="444" y="59"/>
                  <a:pt x="444" y="57"/>
                </a:cubicBezTo>
                <a:cubicBezTo>
                  <a:pt x="444" y="56"/>
                  <a:pt x="445" y="54"/>
                  <a:pt x="446" y="53"/>
                </a:cubicBezTo>
                <a:cubicBezTo>
                  <a:pt x="446" y="53"/>
                  <a:pt x="447" y="52"/>
                  <a:pt x="447" y="52"/>
                </a:cubicBezTo>
                <a:cubicBezTo>
                  <a:pt x="448" y="51"/>
                  <a:pt x="447" y="51"/>
                  <a:pt x="447" y="50"/>
                </a:cubicBezTo>
                <a:cubicBezTo>
                  <a:pt x="447" y="50"/>
                  <a:pt x="447" y="50"/>
                  <a:pt x="447" y="50"/>
                </a:cubicBezTo>
                <a:cubicBezTo>
                  <a:pt x="447" y="50"/>
                  <a:pt x="448" y="49"/>
                  <a:pt x="447" y="49"/>
                </a:cubicBezTo>
                <a:cubicBezTo>
                  <a:pt x="447" y="49"/>
                  <a:pt x="446" y="50"/>
                  <a:pt x="446" y="51"/>
                </a:cubicBezTo>
                <a:cubicBezTo>
                  <a:pt x="445" y="51"/>
                  <a:pt x="445" y="51"/>
                  <a:pt x="444" y="51"/>
                </a:cubicBezTo>
                <a:cubicBezTo>
                  <a:pt x="444" y="51"/>
                  <a:pt x="443" y="51"/>
                  <a:pt x="443" y="51"/>
                </a:cubicBezTo>
                <a:cubicBezTo>
                  <a:pt x="442" y="50"/>
                  <a:pt x="443" y="50"/>
                  <a:pt x="443" y="50"/>
                </a:cubicBezTo>
                <a:cubicBezTo>
                  <a:pt x="444" y="49"/>
                  <a:pt x="444" y="48"/>
                  <a:pt x="444" y="47"/>
                </a:cubicBezTo>
                <a:cubicBezTo>
                  <a:pt x="444" y="47"/>
                  <a:pt x="444" y="46"/>
                  <a:pt x="445" y="46"/>
                </a:cubicBezTo>
                <a:cubicBezTo>
                  <a:pt x="446" y="45"/>
                  <a:pt x="447" y="44"/>
                  <a:pt x="446" y="43"/>
                </a:cubicBezTo>
                <a:cubicBezTo>
                  <a:pt x="446" y="42"/>
                  <a:pt x="447" y="42"/>
                  <a:pt x="448" y="41"/>
                </a:cubicBezTo>
                <a:cubicBezTo>
                  <a:pt x="448" y="41"/>
                  <a:pt x="449" y="39"/>
                  <a:pt x="450" y="40"/>
                </a:cubicBezTo>
                <a:cubicBezTo>
                  <a:pt x="450" y="40"/>
                  <a:pt x="451" y="40"/>
                  <a:pt x="451" y="40"/>
                </a:cubicBezTo>
                <a:cubicBezTo>
                  <a:pt x="450" y="38"/>
                  <a:pt x="451" y="38"/>
                  <a:pt x="452" y="38"/>
                </a:cubicBezTo>
                <a:cubicBezTo>
                  <a:pt x="453" y="37"/>
                  <a:pt x="454" y="36"/>
                  <a:pt x="456" y="35"/>
                </a:cubicBezTo>
                <a:cubicBezTo>
                  <a:pt x="458" y="35"/>
                  <a:pt x="459" y="33"/>
                  <a:pt x="460" y="32"/>
                </a:cubicBezTo>
                <a:cubicBezTo>
                  <a:pt x="461" y="31"/>
                  <a:pt x="461" y="30"/>
                  <a:pt x="462" y="31"/>
                </a:cubicBezTo>
                <a:cubicBezTo>
                  <a:pt x="463" y="31"/>
                  <a:pt x="463" y="30"/>
                  <a:pt x="463" y="30"/>
                </a:cubicBezTo>
                <a:cubicBezTo>
                  <a:pt x="463" y="30"/>
                  <a:pt x="463" y="30"/>
                  <a:pt x="463" y="30"/>
                </a:cubicBezTo>
                <a:cubicBezTo>
                  <a:pt x="463" y="30"/>
                  <a:pt x="463" y="30"/>
                  <a:pt x="463" y="30"/>
                </a:cubicBezTo>
                <a:cubicBezTo>
                  <a:pt x="463" y="30"/>
                  <a:pt x="463" y="30"/>
                  <a:pt x="463" y="30"/>
                </a:cubicBezTo>
                <a:cubicBezTo>
                  <a:pt x="462" y="30"/>
                  <a:pt x="462" y="30"/>
                  <a:pt x="461" y="30"/>
                </a:cubicBezTo>
                <a:cubicBezTo>
                  <a:pt x="460" y="30"/>
                  <a:pt x="460" y="30"/>
                  <a:pt x="460" y="29"/>
                </a:cubicBezTo>
                <a:cubicBezTo>
                  <a:pt x="460" y="28"/>
                  <a:pt x="460" y="28"/>
                  <a:pt x="460" y="28"/>
                </a:cubicBezTo>
                <a:cubicBezTo>
                  <a:pt x="461" y="28"/>
                  <a:pt x="461" y="28"/>
                  <a:pt x="461" y="28"/>
                </a:cubicBezTo>
                <a:cubicBezTo>
                  <a:pt x="463" y="27"/>
                  <a:pt x="464" y="27"/>
                  <a:pt x="466" y="29"/>
                </a:cubicBezTo>
                <a:cubicBezTo>
                  <a:pt x="466" y="29"/>
                  <a:pt x="466" y="30"/>
                  <a:pt x="465" y="31"/>
                </a:cubicBezTo>
                <a:cubicBezTo>
                  <a:pt x="465" y="31"/>
                  <a:pt x="465" y="31"/>
                  <a:pt x="465" y="31"/>
                </a:cubicBezTo>
                <a:cubicBezTo>
                  <a:pt x="465" y="31"/>
                  <a:pt x="465" y="31"/>
                  <a:pt x="465" y="31"/>
                </a:cubicBezTo>
                <a:cubicBezTo>
                  <a:pt x="465" y="31"/>
                  <a:pt x="464" y="32"/>
                  <a:pt x="466" y="32"/>
                </a:cubicBezTo>
                <a:cubicBezTo>
                  <a:pt x="467" y="32"/>
                  <a:pt x="466" y="33"/>
                  <a:pt x="467" y="33"/>
                </a:cubicBezTo>
                <a:cubicBezTo>
                  <a:pt x="467" y="33"/>
                  <a:pt x="467" y="33"/>
                  <a:pt x="467" y="33"/>
                </a:cubicBezTo>
                <a:cubicBezTo>
                  <a:pt x="467" y="33"/>
                  <a:pt x="467" y="33"/>
                  <a:pt x="467" y="33"/>
                </a:cubicBezTo>
                <a:cubicBezTo>
                  <a:pt x="468" y="33"/>
                  <a:pt x="468" y="34"/>
                  <a:pt x="468" y="34"/>
                </a:cubicBezTo>
                <a:cubicBezTo>
                  <a:pt x="468" y="35"/>
                  <a:pt x="469" y="36"/>
                  <a:pt x="469" y="37"/>
                </a:cubicBezTo>
                <a:cubicBezTo>
                  <a:pt x="469" y="37"/>
                  <a:pt x="469" y="37"/>
                  <a:pt x="469" y="37"/>
                </a:cubicBezTo>
                <a:cubicBezTo>
                  <a:pt x="470" y="37"/>
                  <a:pt x="470" y="38"/>
                  <a:pt x="470" y="39"/>
                </a:cubicBezTo>
                <a:cubicBezTo>
                  <a:pt x="470" y="39"/>
                  <a:pt x="470" y="39"/>
                  <a:pt x="471" y="40"/>
                </a:cubicBezTo>
                <a:cubicBezTo>
                  <a:pt x="471" y="40"/>
                  <a:pt x="471" y="40"/>
                  <a:pt x="471" y="40"/>
                </a:cubicBezTo>
                <a:cubicBezTo>
                  <a:pt x="471" y="40"/>
                  <a:pt x="471" y="41"/>
                  <a:pt x="471" y="42"/>
                </a:cubicBezTo>
                <a:cubicBezTo>
                  <a:pt x="471" y="42"/>
                  <a:pt x="471" y="43"/>
                  <a:pt x="471" y="43"/>
                </a:cubicBezTo>
                <a:cubicBezTo>
                  <a:pt x="473" y="44"/>
                  <a:pt x="474" y="46"/>
                  <a:pt x="476" y="47"/>
                </a:cubicBezTo>
                <a:cubicBezTo>
                  <a:pt x="476" y="47"/>
                  <a:pt x="476" y="48"/>
                  <a:pt x="476" y="48"/>
                </a:cubicBezTo>
                <a:cubicBezTo>
                  <a:pt x="478" y="48"/>
                  <a:pt x="479" y="49"/>
                  <a:pt x="478" y="51"/>
                </a:cubicBezTo>
                <a:cubicBezTo>
                  <a:pt x="478" y="51"/>
                  <a:pt x="478" y="51"/>
                  <a:pt x="479" y="51"/>
                </a:cubicBezTo>
                <a:cubicBezTo>
                  <a:pt x="479" y="52"/>
                  <a:pt x="480" y="53"/>
                  <a:pt x="479" y="53"/>
                </a:cubicBezTo>
                <a:cubicBezTo>
                  <a:pt x="478" y="54"/>
                  <a:pt x="477" y="55"/>
                  <a:pt x="476" y="54"/>
                </a:cubicBezTo>
                <a:cubicBezTo>
                  <a:pt x="476" y="55"/>
                  <a:pt x="476" y="56"/>
                  <a:pt x="475" y="55"/>
                </a:cubicBezTo>
                <a:cubicBezTo>
                  <a:pt x="474" y="55"/>
                  <a:pt x="474" y="55"/>
                  <a:pt x="474" y="55"/>
                </a:cubicBezTo>
                <a:cubicBezTo>
                  <a:pt x="474" y="55"/>
                  <a:pt x="474" y="55"/>
                  <a:pt x="474" y="55"/>
                </a:cubicBezTo>
                <a:cubicBezTo>
                  <a:pt x="474" y="56"/>
                  <a:pt x="474" y="57"/>
                  <a:pt x="474" y="58"/>
                </a:cubicBezTo>
                <a:cubicBezTo>
                  <a:pt x="474" y="58"/>
                  <a:pt x="474" y="58"/>
                  <a:pt x="474" y="58"/>
                </a:cubicBezTo>
                <a:cubicBezTo>
                  <a:pt x="474" y="58"/>
                  <a:pt x="474" y="58"/>
                  <a:pt x="474" y="58"/>
                </a:cubicBezTo>
                <a:cubicBezTo>
                  <a:pt x="474" y="59"/>
                  <a:pt x="474" y="60"/>
                  <a:pt x="474" y="61"/>
                </a:cubicBezTo>
                <a:cubicBezTo>
                  <a:pt x="474" y="61"/>
                  <a:pt x="474" y="61"/>
                  <a:pt x="474" y="61"/>
                </a:cubicBezTo>
                <a:cubicBezTo>
                  <a:pt x="474" y="61"/>
                  <a:pt x="474" y="61"/>
                  <a:pt x="474" y="61"/>
                </a:cubicBezTo>
                <a:cubicBezTo>
                  <a:pt x="474" y="62"/>
                  <a:pt x="474" y="63"/>
                  <a:pt x="474" y="63"/>
                </a:cubicBezTo>
                <a:cubicBezTo>
                  <a:pt x="474" y="63"/>
                  <a:pt x="474" y="63"/>
                  <a:pt x="474" y="63"/>
                </a:cubicBezTo>
                <a:cubicBezTo>
                  <a:pt x="474" y="63"/>
                  <a:pt x="474" y="63"/>
                  <a:pt x="474" y="63"/>
                </a:cubicBezTo>
                <a:cubicBezTo>
                  <a:pt x="475" y="64"/>
                  <a:pt x="474" y="66"/>
                  <a:pt x="474" y="67"/>
                </a:cubicBezTo>
                <a:cubicBezTo>
                  <a:pt x="475" y="67"/>
                  <a:pt x="475" y="67"/>
                  <a:pt x="475" y="67"/>
                </a:cubicBezTo>
                <a:cubicBezTo>
                  <a:pt x="475" y="67"/>
                  <a:pt x="475" y="67"/>
                  <a:pt x="475" y="67"/>
                </a:cubicBezTo>
                <a:cubicBezTo>
                  <a:pt x="476" y="68"/>
                  <a:pt x="476" y="68"/>
                  <a:pt x="475" y="69"/>
                </a:cubicBezTo>
                <a:cubicBezTo>
                  <a:pt x="475" y="69"/>
                  <a:pt x="475" y="69"/>
                  <a:pt x="475" y="69"/>
                </a:cubicBezTo>
                <a:cubicBezTo>
                  <a:pt x="475" y="69"/>
                  <a:pt x="475" y="69"/>
                  <a:pt x="475" y="69"/>
                </a:cubicBezTo>
                <a:cubicBezTo>
                  <a:pt x="475" y="69"/>
                  <a:pt x="475" y="69"/>
                  <a:pt x="475" y="69"/>
                </a:cubicBezTo>
                <a:cubicBezTo>
                  <a:pt x="475" y="69"/>
                  <a:pt x="475" y="69"/>
                  <a:pt x="475" y="69"/>
                </a:cubicBezTo>
                <a:cubicBezTo>
                  <a:pt x="476" y="69"/>
                  <a:pt x="476" y="69"/>
                  <a:pt x="476" y="70"/>
                </a:cubicBezTo>
                <a:cubicBezTo>
                  <a:pt x="476" y="70"/>
                  <a:pt x="475" y="70"/>
                  <a:pt x="475" y="70"/>
                </a:cubicBezTo>
                <a:cubicBezTo>
                  <a:pt x="475" y="70"/>
                  <a:pt x="474" y="71"/>
                  <a:pt x="474" y="71"/>
                </a:cubicBezTo>
                <a:cubicBezTo>
                  <a:pt x="474" y="72"/>
                  <a:pt x="473" y="71"/>
                  <a:pt x="473" y="71"/>
                </a:cubicBezTo>
                <a:cubicBezTo>
                  <a:pt x="473" y="71"/>
                  <a:pt x="473" y="71"/>
                  <a:pt x="473" y="71"/>
                </a:cubicBezTo>
                <a:cubicBezTo>
                  <a:pt x="473" y="71"/>
                  <a:pt x="473" y="71"/>
                  <a:pt x="473" y="71"/>
                </a:cubicBezTo>
                <a:cubicBezTo>
                  <a:pt x="472" y="72"/>
                  <a:pt x="471" y="72"/>
                  <a:pt x="470" y="72"/>
                </a:cubicBezTo>
                <a:cubicBezTo>
                  <a:pt x="470" y="72"/>
                  <a:pt x="469" y="72"/>
                  <a:pt x="469" y="72"/>
                </a:cubicBezTo>
                <a:cubicBezTo>
                  <a:pt x="469" y="72"/>
                  <a:pt x="469" y="72"/>
                  <a:pt x="469" y="72"/>
                </a:cubicBezTo>
                <a:cubicBezTo>
                  <a:pt x="469" y="72"/>
                  <a:pt x="469" y="72"/>
                  <a:pt x="469" y="72"/>
                </a:cubicBezTo>
                <a:cubicBezTo>
                  <a:pt x="469" y="72"/>
                  <a:pt x="469" y="72"/>
                  <a:pt x="469" y="72"/>
                </a:cubicBezTo>
                <a:cubicBezTo>
                  <a:pt x="469" y="72"/>
                  <a:pt x="469" y="72"/>
                  <a:pt x="469" y="72"/>
                </a:cubicBezTo>
                <a:cubicBezTo>
                  <a:pt x="469" y="72"/>
                  <a:pt x="469" y="72"/>
                  <a:pt x="469" y="72"/>
                </a:cubicBezTo>
                <a:cubicBezTo>
                  <a:pt x="468" y="72"/>
                  <a:pt x="467" y="72"/>
                  <a:pt x="466" y="72"/>
                </a:cubicBezTo>
                <a:cubicBezTo>
                  <a:pt x="466" y="72"/>
                  <a:pt x="466" y="72"/>
                  <a:pt x="466" y="72"/>
                </a:cubicBezTo>
                <a:cubicBezTo>
                  <a:pt x="466" y="72"/>
                  <a:pt x="466" y="72"/>
                  <a:pt x="466" y="72"/>
                </a:cubicBezTo>
                <a:cubicBezTo>
                  <a:pt x="465" y="73"/>
                  <a:pt x="464" y="72"/>
                  <a:pt x="463" y="72"/>
                </a:cubicBezTo>
                <a:cubicBezTo>
                  <a:pt x="462" y="73"/>
                  <a:pt x="461" y="74"/>
                  <a:pt x="460" y="74"/>
                </a:cubicBezTo>
                <a:cubicBezTo>
                  <a:pt x="460" y="75"/>
                  <a:pt x="459" y="75"/>
                  <a:pt x="458" y="75"/>
                </a:cubicBezTo>
                <a:cubicBezTo>
                  <a:pt x="457" y="75"/>
                  <a:pt x="456" y="75"/>
                  <a:pt x="455" y="76"/>
                </a:cubicBezTo>
                <a:cubicBezTo>
                  <a:pt x="455" y="77"/>
                  <a:pt x="454" y="78"/>
                  <a:pt x="454" y="78"/>
                </a:cubicBezTo>
                <a:cubicBezTo>
                  <a:pt x="453" y="78"/>
                  <a:pt x="453" y="79"/>
                  <a:pt x="452" y="79"/>
                </a:cubicBezTo>
                <a:cubicBezTo>
                  <a:pt x="452" y="79"/>
                  <a:pt x="452" y="79"/>
                  <a:pt x="452" y="79"/>
                </a:cubicBezTo>
                <a:cubicBezTo>
                  <a:pt x="452" y="80"/>
                  <a:pt x="450" y="79"/>
                  <a:pt x="450" y="80"/>
                </a:cubicBezTo>
                <a:close/>
                <a:moveTo>
                  <a:pt x="340" y="98"/>
                </a:moveTo>
                <a:cubicBezTo>
                  <a:pt x="339" y="98"/>
                  <a:pt x="337" y="97"/>
                  <a:pt x="336" y="96"/>
                </a:cubicBezTo>
                <a:cubicBezTo>
                  <a:pt x="335" y="95"/>
                  <a:pt x="334" y="95"/>
                  <a:pt x="333" y="95"/>
                </a:cubicBezTo>
                <a:cubicBezTo>
                  <a:pt x="333" y="95"/>
                  <a:pt x="333" y="94"/>
                  <a:pt x="332" y="94"/>
                </a:cubicBezTo>
                <a:cubicBezTo>
                  <a:pt x="332" y="94"/>
                  <a:pt x="332" y="94"/>
                  <a:pt x="332" y="94"/>
                </a:cubicBezTo>
                <a:cubicBezTo>
                  <a:pt x="332" y="94"/>
                  <a:pt x="331" y="93"/>
                  <a:pt x="331" y="94"/>
                </a:cubicBezTo>
                <a:cubicBezTo>
                  <a:pt x="330" y="95"/>
                  <a:pt x="332" y="99"/>
                  <a:pt x="333" y="98"/>
                </a:cubicBezTo>
                <a:cubicBezTo>
                  <a:pt x="334" y="98"/>
                  <a:pt x="335" y="99"/>
                  <a:pt x="335" y="100"/>
                </a:cubicBezTo>
                <a:cubicBezTo>
                  <a:pt x="335" y="100"/>
                  <a:pt x="335" y="100"/>
                  <a:pt x="335" y="100"/>
                </a:cubicBezTo>
                <a:cubicBezTo>
                  <a:pt x="337" y="100"/>
                  <a:pt x="338" y="101"/>
                  <a:pt x="340" y="100"/>
                </a:cubicBezTo>
                <a:cubicBezTo>
                  <a:pt x="340" y="100"/>
                  <a:pt x="341" y="99"/>
                  <a:pt x="340" y="98"/>
                </a:cubicBezTo>
                <a:close/>
                <a:moveTo>
                  <a:pt x="162" y="81"/>
                </a:moveTo>
                <a:cubicBezTo>
                  <a:pt x="161" y="81"/>
                  <a:pt x="161" y="80"/>
                  <a:pt x="162" y="80"/>
                </a:cubicBezTo>
                <a:cubicBezTo>
                  <a:pt x="162" y="79"/>
                  <a:pt x="162" y="79"/>
                  <a:pt x="162" y="78"/>
                </a:cubicBezTo>
                <a:cubicBezTo>
                  <a:pt x="162" y="78"/>
                  <a:pt x="162" y="78"/>
                  <a:pt x="162" y="78"/>
                </a:cubicBezTo>
                <a:cubicBezTo>
                  <a:pt x="162" y="78"/>
                  <a:pt x="162" y="78"/>
                  <a:pt x="162" y="78"/>
                </a:cubicBezTo>
                <a:cubicBezTo>
                  <a:pt x="161" y="78"/>
                  <a:pt x="161" y="77"/>
                  <a:pt x="161" y="77"/>
                </a:cubicBezTo>
                <a:cubicBezTo>
                  <a:pt x="161" y="77"/>
                  <a:pt x="160" y="76"/>
                  <a:pt x="160" y="77"/>
                </a:cubicBezTo>
                <a:cubicBezTo>
                  <a:pt x="159" y="78"/>
                  <a:pt x="158" y="78"/>
                  <a:pt x="157" y="80"/>
                </a:cubicBezTo>
                <a:cubicBezTo>
                  <a:pt x="157" y="81"/>
                  <a:pt x="157" y="81"/>
                  <a:pt x="156" y="81"/>
                </a:cubicBezTo>
                <a:cubicBezTo>
                  <a:pt x="156" y="81"/>
                  <a:pt x="156" y="80"/>
                  <a:pt x="155" y="81"/>
                </a:cubicBezTo>
                <a:cubicBezTo>
                  <a:pt x="154" y="81"/>
                  <a:pt x="153" y="81"/>
                  <a:pt x="154" y="82"/>
                </a:cubicBezTo>
                <a:cubicBezTo>
                  <a:pt x="154" y="83"/>
                  <a:pt x="155" y="83"/>
                  <a:pt x="155" y="82"/>
                </a:cubicBezTo>
                <a:cubicBezTo>
                  <a:pt x="155" y="82"/>
                  <a:pt x="156" y="82"/>
                  <a:pt x="156" y="82"/>
                </a:cubicBezTo>
                <a:cubicBezTo>
                  <a:pt x="156" y="82"/>
                  <a:pt x="156" y="82"/>
                  <a:pt x="156" y="82"/>
                </a:cubicBezTo>
                <a:cubicBezTo>
                  <a:pt x="156" y="83"/>
                  <a:pt x="156" y="83"/>
                  <a:pt x="156" y="83"/>
                </a:cubicBezTo>
                <a:cubicBezTo>
                  <a:pt x="157" y="83"/>
                  <a:pt x="157" y="83"/>
                  <a:pt x="157" y="83"/>
                </a:cubicBezTo>
                <a:cubicBezTo>
                  <a:pt x="157" y="83"/>
                  <a:pt x="157" y="83"/>
                  <a:pt x="157" y="83"/>
                </a:cubicBezTo>
                <a:cubicBezTo>
                  <a:pt x="157" y="83"/>
                  <a:pt x="157" y="83"/>
                  <a:pt x="157" y="83"/>
                </a:cubicBezTo>
                <a:cubicBezTo>
                  <a:pt x="157" y="83"/>
                  <a:pt x="157" y="83"/>
                  <a:pt x="157" y="83"/>
                </a:cubicBezTo>
                <a:cubicBezTo>
                  <a:pt x="157" y="84"/>
                  <a:pt x="158" y="83"/>
                  <a:pt x="159" y="83"/>
                </a:cubicBezTo>
                <a:cubicBezTo>
                  <a:pt x="159" y="83"/>
                  <a:pt x="159" y="83"/>
                  <a:pt x="159" y="83"/>
                </a:cubicBezTo>
                <a:cubicBezTo>
                  <a:pt x="159" y="83"/>
                  <a:pt x="159" y="83"/>
                  <a:pt x="159" y="83"/>
                </a:cubicBezTo>
                <a:cubicBezTo>
                  <a:pt x="160" y="84"/>
                  <a:pt x="160" y="84"/>
                  <a:pt x="160" y="84"/>
                </a:cubicBezTo>
                <a:cubicBezTo>
                  <a:pt x="161" y="84"/>
                  <a:pt x="162" y="84"/>
                  <a:pt x="163" y="84"/>
                </a:cubicBezTo>
                <a:cubicBezTo>
                  <a:pt x="163" y="84"/>
                  <a:pt x="163" y="84"/>
                  <a:pt x="163" y="84"/>
                </a:cubicBezTo>
                <a:cubicBezTo>
                  <a:pt x="163" y="84"/>
                  <a:pt x="163" y="84"/>
                  <a:pt x="163" y="84"/>
                </a:cubicBezTo>
                <a:cubicBezTo>
                  <a:pt x="163" y="83"/>
                  <a:pt x="163" y="82"/>
                  <a:pt x="162" y="81"/>
                </a:cubicBezTo>
                <a:close/>
                <a:moveTo>
                  <a:pt x="206" y="29"/>
                </a:moveTo>
                <a:cubicBezTo>
                  <a:pt x="204" y="29"/>
                  <a:pt x="203" y="31"/>
                  <a:pt x="201" y="32"/>
                </a:cubicBezTo>
                <a:cubicBezTo>
                  <a:pt x="200" y="32"/>
                  <a:pt x="200" y="32"/>
                  <a:pt x="201" y="33"/>
                </a:cubicBezTo>
                <a:cubicBezTo>
                  <a:pt x="202" y="33"/>
                  <a:pt x="202" y="34"/>
                  <a:pt x="203" y="35"/>
                </a:cubicBezTo>
                <a:cubicBezTo>
                  <a:pt x="204" y="35"/>
                  <a:pt x="204" y="35"/>
                  <a:pt x="205" y="35"/>
                </a:cubicBezTo>
                <a:cubicBezTo>
                  <a:pt x="205" y="35"/>
                  <a:pt x="205" y="35"/>
                  <a:pt x="205" y="35"/>
                </a:cubicBezTo>
                <a:cubicBezTo>
                  <a:pt x="206" y="34"/>
                  <a:pt x="207" y="34"/>
                  <a:pt x="207" y="33"/>
                </a:cubicBezTo>
                <a:cubicBezTo>
                  <a:pt x="207" y="32"/>
                  <a:pt x="207" y="32"/>
                  <a:pt x="207" y="31"/>
                </a:cubicBezTo>
                <a:cubicBezTo>
                  <a:pt x="208" y="31"/>
                  <a:pt x="208" y="31"/>
                  <a:pt x="208" y="30"/>
                </a:cubicBezTo>
                <a:cubicBezTo>
                  <a:pt x="208" y="29"/>
                  <a:pt x="207" y="29"/>
                  <a:pt x="206" y="29"/>
                </a:cubicBezTo>
                <a:close/>
                <a:moveTo>
                  <a:pt x="154" y="77"/>
                </a:moveTo>
                <a:cubicBezTo>
                  <a:pt x="154" y="76"/>
                  <a:pt x="154" y="76"/>
                  <a:pt x="154" y="76"/>
                </a:cubicBezTo>
                <a:cubicBezTo>
                  <a:pt x="156" y="75"/>
                  <a:pt x="155" y="74"/>
                  <a:pt x="156" y="74"/>
                </a:cubicBezTo>
                <a:cubicBezTo>
                  <a:pt x="156" y="73"/>
                  <a:pt x="156" y="73"/>
                  <a:pt x="156" y="72"/>
                </a:cubicBezTo>
                <a:cubicBezTo>
                  <a:pt x="156" y="72"/>
                  <a:pt x="156" y="72"/>
                  <a:pt x="156" y="72"/>
                </a:cubicBezTo>
                <a:cubicBezTo>
                  <a:pt x="154" y="71"/>
                  <a:pt x="153" y="71"/>
                  <a:pt x="152" y="72"/>
                </a:cubicBezTo>
                <a:cubicBezTo>
                  <a:pt x="151" y="72"/>
                  <a:pt x="151" y="73"/>
                  <a:pt x="151" y="73"/>
                </a:cubicBezTo>
                <a:cubicBezTo>
                  <a:pt x="150" y="73"/>
                  <a:pt x="150" y="74"/>
                  <a:pt x="151" y="75"/>
                </a:cubicBezTo>
                <a:cubicBezTo>
                  <a:pt x="151" y="76"/>
                  <a:pt x="152" y="76"/>
                  <a:pt x="152" y="77"/>
                </a:cubicBezTo>
                <a:cubicBezTo>
                  <a:pt x="152" y="78"/>
                  <a:pt x="153" y="79"/>
                  <a:pt x="153" y="78"/>
                </a:cubicBezTo>
                <a:cubicBezTo>
                  <a:pt x="154" y="78"/>
                  <a:pt x="155" y="78"/>
                  <a:pt x="154" y="77"/>
                </a:cubicBezTo>
                <a:close/>
                <a:moveTo>
                  <a:pt x="215" y="26"/>
                </a:moveTo>
                <a:cubicBezTo>
                  <a:pt x="217" y="25"/>
                  <a:pt x="217" y="24"/>
                  <a:pt x="216" y="23"/>
                </a:cubicBezTo>
                <a:cubicBezTo>
                  <a:pt x="216" y="23"/>
                  <a:pt x="217" y="22"/>
                  <a:pt x="216" y="22"/>
                </a:cubicBezTo>
                <a:cubicBezTo>
                  <a:pt x="216" y="22"/>
                  <a:pt x="216" y="22"/>
                  <a:pt x="216" y="22"/>
                </a:cubicBezTo>
                <a:cubicBezTo>
                  <a:pt x="216" y="22"/>
                  <a:pt x="216" y="22"/>
                  <a:pt x="216" y="22"/>
                </a:cubicBezTo>
                <a:cubicBezTo>
                  <a:pt x="215" y="21"/>
                  <a:pt x="216" y="21"/>
                  <a:pt x="216" y="20"/>
                </a:cubicBezTo>
                <a:cubicBezTo>
                  <a:pt x="214" y="20"/>
                  <a:pt x="213" y="20"/>
                  <a:pt x="212" y="22"/>
                </a:cubicBezTo>
                <a:cubicBezTo>
                  <a:pt x="211" y="23"/>
                  <a:pt x="211" y="24"/>
                  <a:pt x="212" y="25"/>
                </a:cubicBezTo>
                <a:cubicBezTo>
                  <a:pt x="213" y="26"/>
                  <a:pt x="214" y="26"/>
                  <a:pt x="215" y="26"/>
                </a:cubicBezTo>
                <a:close/>
                <a:moveTo>
                  <a:pt x="210" y="42"/>
                </a:moveTo>
                <a:cubicBezTo>
                  <a:pt x="211" y="42"/>
                  <a:pt x="211" y="42"/>
                  <a:pt x="212" y="42"/>
                </a:cubicBezTo>
                <a:cubicBezTo>
                  <a:pt x="212" y="42"/>
                  <a:pt x="212" y="42"/>
                  <a:pt x="212" y="42"/>
                </a:cubicBezTo>
                <a:cubicBezTo>
                  <a:pt x="212" y="42"/>
                  <a:pt x="212" y="42"/>
                  <a:pt x="212" y="42"/>
                </a:cubicBezTo>
                <a:cubicBezTo>
                  <a:pt x="212" y="41"/>
                  <a:pt x="212" y="41"/>
                  <a:pt x="212" y="40"/>
                </a:cubicBezTo>
                <a:cubicBezTo>
                  <a:pt x="213" y="39"/>
                  <a:pt x="213" y="38"/>
                  <a:pt x="211" y="37"/>
                </a:cubicBezTo>
                <a:cubicBezTo>
                  <a:pt x="211" y="37"/>
                  <a:pt x="211" y="37"/>
                  <a:pt x="211" y="37"/>
                </a:cubicBezTo>
                <a:cubicBezTo>
                  <a:pt x="211" y="37"/>
                  <a:pt x="211" y="37"/>
                  <a:pt x="211" y="37"/>
                </a:cubicBezTo>
                <a:cubicBezTo>
                  <a:pt x="211" y="37"/>
                  <a:pt x="211" y="37"/>
                  <a:pt x="211" y="37"/>
                </a:cubicBezTo>
                <a:cubicBezTo>
                  <a:pt x="211" y="37"/>
                  <a:pt x="211" y="37"/>
                  <a:pt x="211" y="37"/>
                </a:cubicBezTo>
                <a:cubicBezTo>
                  <a:pt x="211" y="37"/>
                  <a:pt x="211" y="37"/>
                  <a:pt x="211" y="37"/>
                </a:cubicBezTo>
                <a:cubicBezTo>
                  <a:pt x="211" y="37"/>
                  <a:pt x="211" y="37"/>
                  <a:pt x="210" y="36"/>
                </a:cubicBezTo>
                <a:cubicBezTo>
                  <a:pt x="210" y="36"/>
                  <a:pt x="209" y="34"/>
                  <a:pt x="208" y="36"/>
                </a:cubicBezTo>
                <a:cubicBezTo>
                  <a:pt x="208" y="37"/>
                  <a:pt x="208" y="37"/>
                  <a:pt x="208" y="37"/>
                </a:cubicBezTo>
                <a:cubicBezTo>
                  <a:pt x="206" y="37"/>
                  <a:pt x="207" y="38"/>
                  <a:pt x="207" y="38"/>
                </a:cubicBezTo>
                <a:cubicBezTo>
                  <a:pt x="208" y="39"/>
                  <a:pt x="209" y="40"/>
                  <a:pt x="209" y="41"/>
                </a:cubicBezTo>
                <a:cubicBezTo>
                  <a:pt x="209" y="41"/>
                  <a:pt x="209" y="42"/>
                  <a:pt x="210" y="42"/>
                </a:cubicBezTo>
                <a:close/>
                <a:moveTo>
                  <a:pt x="209" y="41"/>
                </a:moveTo>
                <a:cubicBezTo>
                  <a:pt x="209" y="41"/>
                  <a:pt x="209" y="41"/>
                  <a:pt x="209" y="41"/>
                </a:cubicBezTo>
                <a:cubicBezTo>
                  <a:pt x="209" y="41"/>
                  <a:pt x="209" y="41"/>
                  <a:pt x="209" y="41"/>
                </a:cubicBezTo>
                <a:cubicBezTo>
                  <a:pt x="209" y="41"/>
                  <a:pt x="209" y="41"/>
                  <a:pt x="209" y="41"/>
                </a:cubicBezTo>
                <a:cubicBezTo>
                  <a:pt x="209" y="41"/>
                  <a:pt x="209" y="41"/>
                  <a:pt x="209" y="41"/>
                </a:cubicBezTo>
                <a:cubicBezTo>
                  <a:pt x="209" y="41"/>
                  <a:pt x="209" y="41"/>
                  <a:pt x="209" y="41"/>
                </a:cubicBezTo>
                <a:close/>
                <a:moveTo>
                  <a:pt x="442" y="102"/>
                </a:moveTo>
                <a:cubicBezTo>
                  <a:pt x="442" y="101"/>
                  <a:pt x="442" y="101"/>
                  <a:pt x="442" y="101"/>
                </a:cubicBezTo>
                <a:cubicBezTo>
                  <a:pt x="441" y="101"/>
                  <a:pt x="441" y="101"/>
                  <a:pt x="440" y="101"/>
                </a:cubicBezTo>
                <a:cubicBezTo>
                  <a:pt x="439" y="102"/>
                  <a:pt x="438" y="101"/>
                  <a:pt x="436" y="100"/>
                </a:cubicBezTo>
                <a:cubicBezTo>
                  <a:pt x="435" y="99"/>
                  <a:pt x="434" y="98"/>
                  <a:pt x="433" y="98"/>
                </a:cubicBezTo>
                <a:cubicBezTo>
                  <a:pt x="432" y="97"/>
                  <a:pt x="431" y="97"/>
                  <a:pt x="431" y="98"/>
                </a:cubicBezTo>
                <a:cubicBezTo>
                  <a:pt x="431" y="99"/>
                  <a:pt x="432" y="99"/>
                  <a:pt x="432" y="99"/>
                </a:cubicBezTo>
                <a:cubicBezTo>
                  <a:pt x="433" y="99"/>
                  <a:pt x="434" y="100"/>
                  <a:pt x="434" y="101"/>
                </a:cubicBezTo>
                <a:cubicBezTo>
                  <a:pt x="434" y="101"/>
                  <a:pt x="434" y="102"/>
                  <a:pt x="435" y="102"/>
                </a:cubicBezTo>
                <a:cubicBezTo>
                  <a:pt x="436" y="102"/>
                  <a:pt x="437" y="103"/>
                  <a:pt x="439" y="104"/>
                </a:cubicBezTo>
                <a:cubicBezTo>
                  <a:pt x="439" y="104"/>
                  <a:pt x="440" y="104"/>
                  <a:pt x="441" y="104"/>
                </a:cubicBezTo>
                <a:cubicBezTo>
                  <a:pt x="441" y="103"/>
                  <a:pt x="442" y="103"/>
                  <a:pt x="442" y="102"/>
                </a:cubicBezTo>
                <a:close/>
                <a:moveTo>
                  <a:pt x="183" y="63"/>
                </a:moveTo>
                <a:cubicBezTo>
                  <a:pt x="183" y="62"/>
                  <a:pt x="184" y="62"/>
                  <a:pt x="184" y="61"/>
                </a:cubicBezTo>
                <a:cubicBezTo>
                  <a:pt x="183" y="60"/>
                  <a:pt x="183" y="58"/>
                  <a:pt x="181" y="59"/>
                </a:cubicBezTo>
                <a:cubicBezTo>
                  <a:pt x="181" y="58"/>
                  <a:pt x="183" y="57"/>
                  <a:pt x="182" y="56"/>
                </a:cubicBezTo>
                <a:cubicBezTo>
                  <a:pt x="181" y="56"/>
                  <a:pt x="181" y="56"/>
                  <a:pt x="180" y="56"/>
                </a:cubicBezTo>
                <a:cubicBezTo>
                  <a:pt x="180" y="57"/>
                  <a:pt x="179" y="57"/>
                  <a:pt x="179" y="58"/>
                </a:cubicBezTo>
                <a:cubicBezTo>
                  <a:pt x="180" y="59"/>
                  <a:pt x="180" y="60"/>
                  <a:pt x="180" y="60"/>
                </a:cubicBezTo>
                <a:cubicBezTo>
                  <a:pt x="179" y="62"/>
                  <a:pt x="181" y="64"/>
                  <a:pt x="182" y="64"/>
                </a:cubicBezTo>
                <a:cubicBezTo>
                  <a:pt x="183" y="64"/>
                  <a:pt x="183" y="63"/>
                  <a:pt x="183" y="63"/>
                </a:cubicBezTo>
                <a:close/>
                <a:moveTo>
                  <a:pt x="156" y="34"/>
                </a:moveTo>
                <a:cubicBezTo>
                  <a:pt x="156" y="35"/>
                  <a:pt x="156" y="36"/>
                  <a:pt x="156" y="38"/>
                </a:cubicBezTo>
                <a:cubicBezTo>
                  <a:pt x="157" y="37"/>
                  <a:pt x="158" y="37"/>
                  <a:pt x="158" y="36"/>
                </a:cubicBezTo>
                <a:cubicBezTo>
                  <a:pt x="159" y="35"/>
                  <a:pt x="159" y="35"/>
                  <a:pt x="160" y="34"/>
                </a:cubicBezTo>
                <a:cubicBezTo>
                  <a:pt x="160" y="34"/>
                  <a:pt x="160" y="33"/>
                  <a:pt x="160" y="32"/>
                </a:cubicBezTo>
                <a:cubicBezTo>
                  <a:pt x="160" y="32"/>
                  <a:pt x="160" y="32"/>
                  <a:pt x="160" y="32"/>
                </a:cubicBezTo>
                <a:cubicBezTo>
                  <a:pt x="159" y="32"/>
                  <a:pt x="158" y="30"/>
                  <a:pt x="157" y="31"/>
                </a:cubicBezTo>
                <a:cubicBezTo>
                  <a:pt x="157" y="32"/>
                  <a:pt x="155" y="32"/>
                  <a:pt x="156" y="34"/>
                </a:cubicBezTo>
                <a:cubicBezTo>
                  <a:pt x="156" y="34"/>
                  <a:pt x="156" y="34"/>
                  <a:pt x="156" y="34"/>
                </a:cubicBezTo>
                <a:close/>
                <a:moveTo>
                  <a:pt x="204" y="55"/>
                </a:moveTo>
                <a:cubicBezTo>
                  <a:pt x="204" y="56"/>
                  <a:pt x="203" y="56"/>
                  <a:pt x="203" y="57"/>
                </a:cubicBezTo>
                <a:cubicBezTo>
                  <a:pt x="203" y="58"/>
                  <a:pt x="204" y="59"/>
                  <a:pt x="204" y="59"/>
                </a:cubicBezTo>
                <a:cubicBezTo>
                  <a:pt x="205" y="59"/>
                  <a:pt x="206" y="60"/>
                  <a:pt x="207" y="59"/>
                </a:cubicBezTo>
                <a:cubicBezTo>
                  <a:pt x="207" y="58"/>
                  <a:pt x="208" y="57"/>
                  <a:pt x="208" y="56"/>
                </a:cubicBezTo>
                <a:cubicBezTo>
                  <a:pt x="208" y="55"/>
                  <a:pt x="208" y="55"/>
                  <a:pt x="207" y="55"/>
                </a:cubicBezTo>
                <a:cubicBezTo>
                  <a:pt x="206" y="55"/>
                  <a:pt x="205" y="55"/>
                  <a:pt x="204" y="55"/>
                </a:cubicBezTo>
                <a:close/>
                <a:moveTo>
                  <a:pt x="175" y="56"/>
                </a:moveTo>
                <a:cubicBezTo>
                  <a:pt x="176" y="56"/>
                  <a:pt x="176" y="57"/>
                  <a:pt x="176" y="57"/>
                </a:cubicBezTo>
                <a:cubicBezTo>
                  <a:pt x="175" y="58"/>
                  <a:pt x="175" y="59"/>
                  <a:pt x="176" y="60"/>
                </a:cubicBezTo>
                <a:cubicBezTo>
                  <a:pt x="176" y="61"/>
                  <a:pt x="176" y="61"/>
                  <a:pt x="177" y="61"/>
                </a:cubicBezTo>
                <a:cubicBezTo>
                  <a:pt x="177" y="61"/>
                  <a:pt x="177" y="61"/>
                  <a:pt x="177" y="60"/>
                </a:cubicBezTo>
                <a:cubicBezTo>
                  <a:pt x="178" y="59"/>
                  <a:pt x="177" y="59"/>
                  <a:pt x="177" y="58"/>
                </a:cubicBezTo>
                <a:cubicBezTo>
                  <a:pt x="177" y="57"/>
                  <a:pt x="177" y="56"/>
                  <a:pt x="176" y="55"/>
                </a:cubicBezTo>
                <a:cubicBezTo>
                  <a:pt x="176" y="55"/>
                  <a:pt x="176" y="55"/>
                  <a:pt x="176" y="55"/>
                </a:cubicBezTo>
                <a:cubicBezTo>
                  <a:pt x="176" y="55"/>
                  <a:pt x="176" y="55"/>
                  <a:pt x="176" y="55"/>
                </a:cubicBezTo>
                <a:cubicBezTo>
                  <a:pt x="176" y="54"/>
                  <a:pt x="175" y="54"/>
                  <a:pt x="175" y="55"/>
                </a:cubicBezTo>
                <a:cubicBezTo>
                  <a:pt x="174" y="56"/>
                  <a:pt x="175" y="56"/>
                  <a:pt x="175" y="56"/>
                </a:cubicBezTo>
                <a:close/>
                <a:moveTo>
                  <a:pt x="190" y="67"/>
                </a:moveTo>
                <a:cubicBezTo>
                  <a:pt x="190" y="67"/>
                  <a:pt x="189" y="67"/>
                  <a:pt x="189" y="67"/>
                </a:cubicBezTo>
                <a:cubicBezTo>
                  <a:pt x="189" y="68"/>
                  <a:pt x="188" y="68"/>
                  <a:pt x="189" y="69"/>
                </a:cubicBezTo>
                <a:cubicBezTo>
                  <a:pt x="189" y="70"/>
                  <a:pt x="188" y="70"/>
                  <a:pt x="188" y="70"/>
                </a:cubicBezTo>
                <a:cubicBezTo>
                  <a:pt x="188" y="70"/>
                  <a:pt x="187" y="70"/>
                  <a:pt x="187" y="71"/>
                </a:cubicBezTo>
                <a:cubicBezTo>
                  <a:pt x="187" y="71"/>
                  <a:pt x="188" y="72"/>
                  <a:pt x="189" y="72"/>
                </a:cubicBezTo>
                <a:cubicBezTo>
                  <a:pt x="190" y="71"/>
                  <a:pt x="191" y="70"/>
                  <a:pt x="191" y="69"/>
                </a:cubicBezTo>
                <a:cubicBezTo>
                  <a:pt x="191" y="68"/>
                  <a:pt x="190" y="68"/>
                  <a:pt x="190" y="67"/>
                </a:cubicBezTo>
                <a:close/>
                <a:moveTo>
                  <a:pt x="221" y="27"/>
                </a:moveTo>
                <a:cubicBezTo>
                  <a:pt x="222" y="27"/>
                  <a:pt x="223" y="28"/>
                  <a:pt x="223" y="28"/>
                </a:cubicBezTo>
                <a:cubicBezTo>
                  <a:pt x="224" y="29"/>
                  <a:pt x="225" y="28"/>
                  <a:pt x="225" y="28"/>
                </a:cubicBezTo>
                <a:cubicBezTo>
                  <a:pt x="225" y="27"/>
                  <a:pt x="225" y="26"/>
                  <a:pt x="224" y="26"/>
                </a:cubicBezTo>
                <a:cubicBezTo>
                  <a:pt x="224" y="26"/>
                  <a:pt x="223" y="26"/>
                  <a:pt x="221" y="25"/>
                </a:cubicBezTo>
                <a:cubicBezTo>
                  <a:pt x="221" y="25"/>
                  <a:pt x="220" y="26"/>
                  <a:pt x="220" y="26"/>
                </a:cubicBezTo>
                <a:cubicBezTo>
                  <a:pt x="220" y="27"/>
                  <a:pt x="221" y="27"/>
                  <a:pt x="221" y="27"/>
                </a:cubicBezTo>
                <a:close/>
                <a:moveTo>
                  <a:pt x="182" y="68"/>
                </a:moveTo>
                <a:cubicBezTo>
                  <a:pt x="181" y="68"/>
                  <a:pt x="181" y="69"/>
                  <a:pt x="181" y="70"/>
                </a:cubicBezTo>
                <a:cubicBezTo>
                  <a:pt x="182" y="71"/>
                  <a:pt x="181" y="72"/>
                  <a:pt x="182" y="73"/>
                </a:cubicBezTo>
                <a:cubicBezTo>
                  <a:pt x="183" y="72"/>
                  <a:pt x="184" y="71"/>
                  <a:pt x="183" y="69"/>
                </a:cubicBezTo>
                <a:cubicBezTo>
                  <a:pt x="183" y="69"/>
                  <a:pt x="183" y="68"/>
                  <a:pt x="182" y="68"/>
                </a:cubicBezTo>
                <a:close/>
                <a:moveTo>
                  <a:pt x="215" y="31"/>
                </a:moveTo>
                <a:cubicBezTo>
                  <a:pt x="216" y="31"/>
                  <a:pt x="217" y="31"/>
                  <a:pt x="217" y="31"/>
                </a:cubicBezTo>
                <a:cubicBezTo>
                  <a:pt x="217" y="31"/>
                  <a:pt x="217" y="31"/>
                  <a:pt x="217" y="31"/>
                </a:cubicBezTo>
                <a:cubicBezTo>
                  <a:pt x="217" y="31"/>
                  <a:pt x="217" y="31"/>
                  <a:pt x="217" y="31"/>
                </a:cubicBezTo>
                <a:cubicBezTo>
                  <a:pt x="218" y="31"/>
                  <a:pt x="218" y="31"/>
                  <a:pt x="218" y="32"/>
                </a:cubicBezTo>
                <a:cubicBezTo>
                  <a:pt x="218" y="32"/>
                  <a:pt x="219" y="32"/>
                  <a:pt x="219" y="32"/>
                </a:cubicBezTo>
                <a:cubicBezTo>
                  <a:pt x="220" y="32"/>
                  <a:pt x="220" y="31"/>
                  <a:pt x="220" y="31"/>
                </a:cubicBezTo>
                <a:cubicBezTo>
                  <a:pt x="220" y="30"/>
                  <a:pt x="219" y="30"/>
                  <a:pt x="219" y="30"/>
                </a:cubicBezTo>
                <a:cubicBezTo>
                  <a:pt x="218" y="30"/>
                  <a:pt x="216" y="30"/>
                  <a:pt x="215" y="30"/>
                </a:cubicBezTo>
                <a:cubicBezTo>
                  <a:pt x="214" y="30"/>
                  <a:pt x="214" y="30"/>
                  <a:pt x="215" y="31"/>
                </a:cubicBezTo>
                <a:close/>
                <a:moveTo>
                  <a:pt x="235" y="13"/>
                </a:moveTo>
                <a:cubicBezTo>
                  <a:pt x="234" y="13"/>
                  <a:pt x="234" y="13"/>
                  <a:pt x="234" y="13"/>
                </a:cubicBezTo>
                <a:cubicBezTo>
                  <a:pt x="233" y="14"/>
                  <a:pt x="235" y="16"/>
                  <a:pt x="236" y="16"/>
                </a:cubicBezTo>
                <a:cubicBezTo>
                  <a:pt x="236" y="16"/>
                  <a:pt x="237" y="15"/>
                  <a:pt x="237" y="15"/>
                </a:cubicBezTo>
                <a:cubicBezTo>
                  <a:pt x="237" y="13"/>
                  <a:pt x="236" y="13"/>
                  <a:pt x="235" y="13"/>
                </a:cubicBezTo>
                <a:close/>
                <a:moveTo>
                  <a:pt x="214" y="83"/>
                </a:moveTo>
                <a:cubicBezTo>
                  <a:pt x="213" y="83"/>
                  <a:pt x="213" y="82"/>
                  <a:pt x="212" y="81"/>
                </a:cubicBezTo>
                <a:cubicBezTo>
                  <a:pt x="212" y="81"/>
                  <a:pt x="212" y="81"/>
                  <a:pt x="212" y="81"/>
                </a:cubicBezTo>
                <a:cubicBezTo>
                  <a:pt x="211" y="81"/>
                  <a:pt x="210" y="81"/>
                  <a:pt x="210" y="82"/>
                </a:cubicBezTo>
                <a:cubicBezTo>
                  <a:pt x="210" y="82"/>
                  <a:pt x="209" y="82"/>
                  <a:pt x="210" y="82"/>
                </a:cubicBezTo>
                <a:cubicBezTo>
                  <a:pt x="211" y="83"/>
                  <a:pt x="211" y="82"/>
                  <a:pt x="212" y="82"/>
                </a:cubicBezTo>
                <a:cubicBezTo>
                  <a:pt x="212" y="82"/>
                  <a:pt x="212" y="82"/>
                  <a:pt x="212" y="82"/>
                </a:cubicBezTo>
                <a:cubicBezTo>
                  <a:pt x="212" y="82"/>
                  <a:pt x="212" y="82"/>
                  <a:pt x="212" y="82"/>
                </a:cubicBezTo>
                <a:cubicBezTo>
                  <a:pt x="212" y="83"/>
                  <a:pt x="212" y="84"/>
                  <a:pt x="213" y="84"/>
                </a:cubicBezTo>
                <a:cubicBezTo>
                  <a:pt x="213" y="84"/>
                  <a:pt x="213" y="84"/>
                  <a:pt x="214" y="84"/>
                </a:cubicBezTo>
                <a:cubicBezTo>
                  <a:pt x="214" y="84"/>
                  <a:pt x="214" y="83"/>
                  <a:pt x="214" y="83"/>
                </a:cubicBezTo>
                <a:close/>
                <a:moveTo>
                  <a:pt x="212" y="13"/>
                </a:moveTo>
                <a:cubicBezTo>
                  <a:pt x="212" y="12"/>
                  <a:pt x="213" y="12"/>
                  <a:pt x="212" y="12"/>
                </a:cubicBezTo>
                <a:cubicBezTo>
                  <a:pt x="212" y="11"/>
                  <a:pt x="212" y="11"/>
                  <a:pt x="212" y="11"/>
                </a:cubicBezTo>
                <a:cubicBezTo>
                  <a:pt x="211" y="11"/>
                  <a:pt x="211" y="10"/>
                  <a:pt x="210" y="11"/>
                </a:cubicBezTo>
                <a:cubicBezTo>
                  <a:pt x="210" y="12"/>
                  <a:pt x="209" y="12"/>
                  <a:pt x="210" y="13"/>
                </a:cubicBezTo>
                <a:cubicBezTo>
                  <a:pt x="211" y="13"/>
                  <a:pt x="211" y="13"/>
                  <a:pt x="212" y="13"/>
                </a:cubicBezTo>
                <a:close/>
                <a:moveTo>
                  <a:pt x="196" y="66"/>
                </a:moveTo>
                <a:cubicBezTo>
                  <a:pt x="196" y="65"/>
                  <a:pt x="194" y="64"/>
                  <a:pt x="193" y="64"/>
                </a:cubicBezTo>
                <a:cubicBezTo>
                  <a:pt x="193" y="64"/>
                  <a:pt x="193" y="64"/>
                  <a:pt x="193" y="64"/>
                </a:cubicBezTo>
                <a:cubicBezTo>
                  <a:pt x="193" y="65"/>
                  <a:pt x="192" y="65"/>
                  <a:pt x="193" y="65"/>
                </a:cubicBezTo>
                <a:cubicBezTo>
                  <a:pt x="194" y="66"/>
                  <a:pt x="195" y="66"/>
                  <a:pt x="195" y="66"/>
                </a:cubicBezTo>
                <a:cubicBezTo>
                  <a:pt x="196" y="67"/>
                  <a:pt x="196" y="66"/>
                  <a:pt x="196" y="66"/>
                </a:cubicBezTo>
                <a:close/>
                <a:moveTo>
                  <a:pt x="150" y="77"/>
                </a:moveTo>
                <a:cubicBezTo>
                  <a:pt x="149" y="76"/>
                  <a:pt x="149" y="78"/>
                  <a:pt x="149" y="78"/>
                </a:cubicBezTo>
                <a:cubicBezTo>
                  <a:pt x="149" y="78"/>
                  <a:pt x="148" y="78"/>
                  <a:pt x="148" y="79"/>
                </a:cubicBezTo>
                <a:cubicBezTo>
                  <a:pt x="148" y="79"/>
                  <a:pt x="148" y="79"/>
                  <a:pt x="148" y="79"/>
                </a:cubicBezTo>
                <a:cubicBezTo>
                  <a:pt x="148" y="79"/>
                  <a:pt x="148" y="79"/>
                  <a:pt x="148" y="79"/>
                </a:cubicBezTo>
                <a:cubicBezTo>
                  <a:pt x="148" y="79"/>
                  <a:pt x="148" y="79"/>
                  <a:pt x="148" y="79"/>
                </a:cubicBezTo>
                <a:cubicBezTo>
                  <a:pt x="148" y="79"/>
                  <a:pt x="148" y="80"/>
                  <a:pt x="148" y="80"/>
                </a:cubicBezTo>
                <a:cubicBezTo>
                  <a:pt x="148" y="81"/>
                  <a:pt x="148" y="81"/>
                  <a:pt x="149" y="80"/>
                </a:cubicBezTo>
                <a:cubicBezTo>
                  <a:pt x="149" y="80"/>
                  <a:pt x="149" y="80"/>
                  <a:pt x="149" y="80"/>
                </a:cubicBezTo>
                <a:cubicBezTo>
                  <a:pt x="150" y="80"/>
                  <a:pt x="151" y="79"/>
                  <a:pt x="151" y="79"/>
                </a:cubicBezTo>
                <a:cubicBezTo>
                  <a:pt x="151" y="78"/>
                  <a:pt x="150" y="77"/>
                  <a:pt x="150" y="77"/>
                </a:cubicBezTo>
                <a:close/>
                <a:moveTo>
                  <a:pt x="444" y="115"/>
                </a:moveTo>
                <a:cubicBezTo>
                  <a:pt x="443" y="114"/>
                  <a:pt x="442" y="113"/>
                  <a:pt x="441" y="113"/>
                </a:cubicBezTo>
                <a:cubicBezTo>
                  <a:pt x="441" y="113"/>
                  <a:pt x="440" y="113"/>
                  <a:pt x="440" y="113"/>
                </a:cubicBezTo>
                <a:cubicBezTo>
                  <a:pt x="440" y="113"/>
                  <a:pt x="440" y="114"/>
                  <a:pt x="441" y="114"/>
                </a:cubicBezTo>
                <a:cubicBezTo>
                  <a:pt x="441" y="115"/>
                  <a:pt x="443" y="115"/>
                  <a:pt x="444" y="116"/>
                </a:cubicBezTo>
                <a:cubicBezTo>
                  <a:pt x="444" y="116"/>
                  <a:pt x="444" y="115"/>
                  <a:pt x="444" y="115"/>
                </a:cubicBezTo>
                <a:cubicBezTo>
                  <a:pt x="444" y="115"/>
                  <a:pt x="445" y="115"/>
                  <a:pt x="444" y="115"/>
                </a:cubicBezTo>
                <a:close/>
                <a:moveTo>
                  <a:pt x="451" y="80"/>
                </a:moveTo>
                <a:cubicBezTo>
                  <a:pt x="451" y="81"/>
                  <a:pt x="451" y="81"/>
                  <a:pt x="451" y="81"/>
                </a:cubicBezTo>
                <a:cubicBezTo>
                  <a:pt x="452" y="82"/>
                  <a:pt x="452" y="82"/>
                  <a:pt x="452" y="81"/>
                </a:cubicBezTo>
                <a:cubicBezTo>
                  <a:pt x="453" y="81"/>
                  <a:pt x="454" y="80"/>
                  <a:pt x="454" y="79"/>
                </a:cubicBezTo>
                <a:cubicBezTo>
                  <a:pt x="455" y="78"/>
                  <a:pt x="454" y="78"/>
                  <a:pt x="454" y="78"/>
                </a:cubicBezTo>
                <a:cubicBezTo>
                  <a:pt x="453" y="79"/>
                  <a:pt x="452" y="79"/>
                  <a:pt x="451" y="80"/>
                </a:cubicBezTo>
                <a:close/>
                <a:moveTo>
                  <a:pt x="442" y="74"/>
                </a:moveTo>
                <a:cubicBezTo>
                  <a:pt x="442" y="74"/>
                  <a:pt x="441" y="74"/>
                  <a:pt x="441" y="74"/>
                </a:cubicBezTo>
                <a:cubicBezTo>
                  <a:pt x="441" y="73"/>
                  <a:pt x="440" y="73"/>
                  <a:pt x="440" y="74"/>
                </a:cubicBezTo>
                <a:cubicBezTo>
                  <a:pt x="440" y="74"/>
                  <a:pt x="440" y="74"/>
                  <a:pt x="440" y="75"/>
                </a:cubicBezTo>
                <a:cubicBezTo>
                  <a:pt x="440" y="76"/>
                  <a:pt x="441" y="75"/>
                  <a:pt x="442" y="75"/>
                </a:cubicBezTo>
                <a:cubicBezTo>
                  <a:pt x="442" y="75"/>
                  <a:pt x="443" y="76"/>
                  <a:pt x="443" y="75"/>
                </a:cubicBezTo>
                <a:cubicBezTo>
                  <a:pt x="444" y="74"/>
                  <a:pt x="442" y="75"/>
                  <a:pt x="442" y="74"/>
                </a:cubicBezTo>
                <a:close/>
                <a:moveTo>
                  <a:pt x="493" y="91"/>
                </a:moveTo>
                <a:cubicBezTo>
                  <a:pt x="494" y="93"/>
                  <a:pt x="493" y="94"/>
                  <a:pt x="493" y="95"/>
                </a:cubicBezTo>
                <a:cubicBezTo>
                  <a:pt x="493" y="94"/>
                  <a:pt x="494" y="93"/>
                  <a:pt x="495" y="93"/>
                </a:cubicBezTo>
                <a:cubicBezTo>
                  <a:pt x="495" y="93"/>
                  <a:pt x="495" y="92"/>
                  <a:pt x="495" y="92"/>
                </a:cubicBezTo>
                <a:cubicBezTo>
                  <a:pt x="494" y="92"/>
                  <a:pt x="494" y="91"/>
                  <a:pt x="493" y="91"/>
                </a:cubicBezTo>
                <a:cubicBezTo>
                  <a:pt x="493" y="91"/>
                  <a:pt x="493" y="91"/>
                  <a:pt x="493" y="91"/>
                </a:cubicBezTo>
                <a:close/>
                <a:moveTo>
                  <a:pt x="213" y="36"/>
                </a:moveTo>
                <a:cubicBezTo>
                  <a:pt x="213" y="36"/>
                  <a:pt x="213" y="35"/>
                  <a:pt x="213" y="35"/>
                </a:cubicBezTo>
                <a:cubicBezTo>
                  <a:pt x="213" y="35"/>
                  <a:pt x="212" y="34"/>
                  <a:pt x="212" y="35"/>
                </a:cubicBezTo>
                <a:cubicBezTo>
                  <a:pt x="211" y="35"/>
                  <a:pt x="211" y="35"/>
                  <a:pt x="211" y="36"/>
                </a:cubicBezTo>
                <a:cubicBezTo>
                  <a:pt x="211" y="36"/>
                  <a:pt x="211" y="37"/>
                  <a:pt x="211" y="37"/>
                </a:cubicBezTo>
                <a:cubicBezTo>
                  <a:pt x="212" y="37"/>
                  <a:pt x="212" y="37"/>
                  <a:pt x="213" y="36"/>
                </a:cubicBezTo>
                <a:close/>
                <a:moveTo>
                  <a:pt x="209" y="34"/>
                </a:moveTo>
                <a:cubicBezTo>
                  <a:pt x="209" y="34"/>
                  <a:pt x="210" y="35"/>
                  <a:pt x="210" y="35"/>
                </a:cubicBezTo>
                <a:cubicBezTo>
                  <a:pt x="211" y="34"/>
                  <a:pt x="212" y="34"/>
                  <a:pt x="211" y="33"/>
                </a:cubicBezTo>
                <a:cubicBezTo>
                  <a:pt x="211" y="33"/>
                  <a:pt x="210" y="32"/>
                  <a:pt x="210" y="33"/>
                </a:cubicBezTo>
                <a:cubicBezTo>
                  <a:pt x="209" y="33"/>
                  <a:pt x="208" y="33"/>
                  <a:pt x="209" y="34"/>
                </a:cubicBezTo>
                <a:close/>
                <a:moveTo>
                  <a:pt x="445" y="102"/>
                </a:moveTo>
                <a:cubicBezTo>
                  <a:pt x="444" y="102"/>
                  <a:pt x="444" y="102"/>
                  <a:pt x="444" y="102"/>
                </a:cubicBezTo>
                <a:cubicBezTo>
                  <a:pt x="444" y="103"/>
                  <a:pt x="444" y="103"/>
                  <a:pt x="445" y="103"/>
                </a:cubicBezTo>
                <a:cubicBezTo>
                  <a:pt x="445" y="103"/>
                  <a:pt x="445" y="103"/>
                  <a:pt x="446" y="103"/>
                </a:cubicBezTo>
                <a:cubicBezTo>
                  <a:pt x="446" y="102"/>
                  <a:pt x="445" y="102"/>
                  <a:pt x="445" y="102"/>
                </a:cubicBezTo>
                <a:close/>
                <a:moveTo>
                  <a:pt x="212" y="56"/>
                </a:moveTo>
                <a:cubicBezTo>
                  <a:pt x="212" y="56"/>
                  <a:pt x="211" y="56"/>
                  <a:pt x="211" y="57"/>
                </a:cubicBezTo>
                <a:cubicBezTo>
                  <a:pt x="211" y="57"/>
                  <a:pt x="212" y="58"/>
                  <a:pt x="213" y="58"/>
                </a:cubicBezTo>
                <a:cubicBezTo>
                  <a:pt x="213" y="57"/>
                  <a:pt x="213" y="57"/>
                  <a:pt x="213" y="56"/>
                </a:cubicBezTo>
                <a:cubicBezTo>
                  <a:pt x="213" y="56"/>
                  <a:pt x="213" y="56"/>
                  <a:pt x="213" y="56"/>
                </a:cubicBezTo>
                <a:cubicBezTo>
                  <a:pt x="213" y="56"/>
                  <a:pt x="213" y="56"/>
                  <a:pt x="213" y="56"/>
                </a:cubicBezTo>
                <a:cubicBezTo>
                  <a:pt x="213" y="55"/>
                  <a:pt x="213" y="55"/>
                  <a:pt x="212" y="56"/>
                </a:cubicBezTo>
                <a:close/>
                <a:moveTo>
                  <a:pt x="189" y="63"/>
                </a:moveTo>
                <a:cubicBezTo>
                  <a:pt x="189" y="63"/>
                  <a:pt x="189" y="63"/>
                  <a:pt x="189" y="63"/>
                </a:cubicBezTo>
                <a:cubicBezTo>
                  <a:pt x="189" y="63"/>
                  <a:pt x="189" y="63"/>
                  <a:pt x="189" y="63"/>
                </a:cubicBezTo>
                <a:cubicBezTo>
                  <a:pt x="189" y="63"/>
                  <a:pt x="189" y="64"/>
                  <a:pt x="188" y="64"/>
                </a:cubicBezTo>
                <a:cubicBezTo>
                  <a:pt x="187" y="64"/>
                  <a:pt x="187" y="64"/>
                  <a:pt x="188" y="65"/>
                </a:cubicBezTo>
                <a:cubicBezTo>
                  <a:pt x="189" y="66"/>
                  <a:pt x="189" y="65"/>
                  <a:pt x="189" y="64"/>
                </a:cubicBezTo>
                <a:cubicBezTo>
                  <a:pt x="189" y="64"/>
                  <a:pt x="189" y="64"/>
                  <a:pt x="189" y="64"/>
                </a:cubicBezTo>
                <a:cubicBezTo>
                  <a:pt x="189" y="64"/>
                  <a:pt x="189" y="64"/>
                  <a:pt x="189" y="64"/>
                </a:cubicBezTo>
                <a:cubicBezTo>
                  <a:pt x="190" y="64"/>
                  <a:pt x="190" y="63"/>
                  <a:pt x="189" y="63"/>
                </a:cubicBezTo>
                <a:close/>
                <a:moveTo>
                  <a:pt x="429" y="96"/>
                </a:moveTo>
                <a:cubicBezTo>
                  <a:pt x="429" y="97"/>
                  <a:pt x="428" y="97"/>
                  <a:pt x="429" y="98"/>
                </a:cubicBezTo>
                <a:cubicBezTo>
                  <a:pt x="429" y="98"/>
                  <a:pt x="429" y="98"/>
                  <a:pt x="430" y="98"/>
                </a:cubicBezTo>
                <a:cubicBezTo>
                  <a:pt x="430" y="98"/>
                  <a:pt x="430" y="98"/>
                  <a:pt x="430" y="98"/>
                </a:cubicBezTo>
                <a:cubicBezTo>
                  <a:pt x="430" y="98"/>
                  <a:pt x="431" y="97"/>
                  <a:pt x="431" y="97"/>
                </a:cubicBezTo>
                <a:cubicBezTo>
                  <a:pt x="430" y="96"/>
                  <a:pt x="430" y="96"/>
                  <a:pt x="429" y="96"/>
                </a:cubicBezTo>
                <a:close/>
                <a:moveTo>
                  <a:pt x="171" y="67"/>
                </a:moveTo>
                <a:cubicBezTo>
                  <a:pt x="171" y="67"/>
                  <a:pt x="170" y="67"/>
                  <a:pt x="170" y="66"/>
                </a:cubicBezTo>
                <a:cubicBezTo>
                  <a:pt x="169" y="66"/>
                  <a:pt x="169" y="66"/>
                  <a:pt x="169" y="66"/>
                </a:cubicBezTo>
                <a:cubicBezTo>
                  <a:pt x="169" y="66"/>
                  <a:pt x="169" y="67"/>
                  <a:pt x="169" y="67"/>
                </a:cubicBezTo>
                <a:cubicBezTo>
                  <a:pt x="169" y="68"/>
                  <a:pt x="170" y="68"/>
                  <a:pt x="171" y="67"/>
                </a:cubicBezTo>
                <a:close/>
                <a:moveTo>
                  <a:pt x="222" y="73"/>
                </a:moveTo>
                <a:cubicBezTo>
                  <a:pt x="221" y="73"/>
                  <a:pt x="221" y="73"/>
                  <a:pt x="221" y="73"/>
                </a:cubicBezTo>
                <a:cubicBezTo>
                  <a:pt x="221" y="74"/>
                  <a:pt x="222" y="75"/>
                  <a:pt x="222" y="75"/>
                </a:cubicBezTo>
                <a:cubicBezTo>
                  <a:pt x="222" y="75"/>
                  <a:pt x="223" y="75"/>
                  <a:pt x="223" y="74"/>
                </a:cubicBezTo>
                <a:cubicBezTo>
                  <a:pt x="223" y="74"/>
                  <a:pt x="222" y="73"/>
                  <a:pt x="222" y="73"/>
                </a:cubicBezTo>
                <a:close/>
                <a:moveTo>
                  <a:pt x="516" y="111"/>
                </a:moveTo>
                <a:cubicBezTo>
                  <a:pt x="516" y="111"/>
                  <a:pt x="517" y="111"/>
                  <a:pt x="517" y="111"/>
                </a:cubicBezTo>
                <a:cubicBezTo>
                  <a:pt x="517" y="110"/>
                  <a:pt x="516" y="110"/>
                  <a:pt x="516" y="110"/>
                </a:cubicBezTo>
                <a:cubicBezTo>
                  <a:pt x="515" y="110"/>
                  <a:pt x="515" y="110"/>
                  <a:pt x="515" y="111"/>
                </a:cubicBezTo>
                <a:cubicBezTo>
                  <a:pt x="515" y="111"/>
                  <a:pt x="515" y="111"/>
                  <a:pt x="516" y="111"/>
                </a:cubicBezTo>
                <a:close/>
                <a:moveTo>
                  <a:pt x="221" y="83"/>
                </a:moveTo>
                <a:cubicBezTo>
                  <a:pt x="221" y="83"/>
                  <a:pt x="220" y="83"/>
                  <a:pt x="220" y="84"/>
                </a:cubicBezTo>
                <a:cubicBezTo>
                  <a:pt x="220" y="84"/>
                  <a:pt x="220" y="84"/>
                  <a:pt x="221" y="84"/>
                </a:cubicBezTo>
                <a:cubicBezTo>
                  <a:pt x="221" y="84"/>
                  <a:pt x="221" y="84"/>
                  <a:pt x="221" y="84"/>
                </a:cubicBezTo>
                <a:cubicBezTo>
                  <a:pt x="221" y="83"/>
                  <a:pt x="221" y="83"/>
                  <a:pt x="221" y="83"/>
                </a:cubicBezTo>
                <a:close/>
                <a:moveTo>
                  <a:pt x="180" y="67"/>
                </a:moveTo>
                <a:cubicBezTo>
                  <a:pt x="180" y="67"/>
                  <a:pt x="180" y="67"/>
                  <a:pt x="180" y="68"/>
                </a:cubicBezTo>
                <a:cubicBezTo>
                  <a:pt x="180" y="68"/>
                  <a:pt x="180" y="68"/>
                  <a:pt x="180" y="68"/>
                </a:cubicBezTo>
                <a:cubicBezTo>
                  <a:pt x="181" y="68"/>
                  <a:pt x="180" y="68"/>
                  <a:pt x="181" y="67"/>
                </a:cubicBezTo>
                <a:cubicBezTo>
                  <a:pt x="181" y="67"/>
                  <a:pt x="181" y="67"/>
                  <a:pt x="180" y="67"/>
                </a:cubicBezTo>
                <a:close/>
                <a:moveTo>
                  <a:pt x="197" y="61"/>
                </a:moveTo>
                <a:cubicBezTo>
                  <a:pt x="197" y="61"/>
                  <a:pt x="198" y="62"/>
                  <a:pt x="198" y="62"/>
                </a:cubicBezTo>
                <a:cubicBezTo>
                  <a:pt x="198" y="62"/>
                  <a:pt x="199" y="61"/>
                  <a:pt x="199" y="61"/>
                </a:cubicBezTo>
                <a:cubicBezTo>
                  <a:pt x="199" y="61"/>
                  <a:pt x="198" y="60"/>
                  <a:pt x="198" y="60"/>
                </a:cubicBezTo>
                <a:cubicBezTo>
                  <a:pt x="198" y="60"/>
                  <a:pt x="197" y="61"/>
                  <a:pt x="197" y="61"/>
                </a:cubicBezTo>
                <a:close/>
                <a:moveTo>
                  <a:pt x="183" y="24"/>
                </a:moveTo>
                <a:cubicBezTo>
                  <a:pt x="182" y="25"/>
                  <a:pt x="183" y="25"/>
                  <a:pt x="183" y="26"/>
                </a:cubicBezTo>
                <a:cubicBezTo>
                  <a:pt x="184" y="25"/>
                  <a:pt x="183" y="25"/>
                  <a:pt x="183" y="24"/>
                </a:cubicBezTo>
                <a:close/>
                <a:moveTo>
                  <a:pt x="493" y="102"/>
                </a:moveTo>
                <a:cubicBezTo>
                  <a:pt x="493" y="102"/>
                  <a:pt x="493" y="103"/>
                  <a:pt x="493" y="103"/>
                </a:cubicBezTo>
                <a:cubicBezTo>
                  <a:pt x="493" y="103"/>
                  <a:pt x="493" y="102"/>
                  <a:pt x="494" y="102"/>
                </a:cubicBezTo>
                <a:cubicBezTo>
                  <a:pt x="494" y="102"/>
                  <a:pt x="494" y="101"/>
                  <a:pt x="493" y="101"/>
                </a:cubicBezTo>
                <a:cubicBezTo>
                  <a:pt x="493" y="101"/>
                  <a:pt x="493" y="102"/>
                  <a:pt x="493" y="102"/>
                </a:cubicBezTo>
                <a:close/>
                <a:moveTo>
                  <a:pt x="186" y="61"/>
                </a:moveTo>
                <a:cubicBezTo>
                  <a:pt x="186" y="62"/>
                  <a:pt x="186" y="62"/>
                  <a:pt x="186" y="62"/>
                </a:cubicBezTo>
                <a:cubicBezTo>
                  <a:pt x="187" y="63"/>
                  <a:pt x="188" y="62"/>
                  <a:pt x="188" y="61"/>
                </a:cubicBezTo>
                <a:cubicBezTo>
                  <a:pt x="188" y="61"/>
                  <a:pt x="188" y="60"/>
                  <a:pt x="187" y="59"/>
                </a:cubicBezTo>
                <a:cubicBezTo>
                  <a:pt x="186" y="58"/>
                  <a:pt x="186" y="59"/>
                  <a:pt x="185" y="59"/>
                </a:cubicBezTo>
                <a:cubicBezTo>
                  <a:pt x="185" y="60"/>
                  <a:pt x="185" y="60"/>
                  <a:pt x="185" y="61"/>
                </a:cubicBezTo>
                <a:cubicBezTo>
                  <a:pt x="185" y="61"/>
                  <a:pt x="185" y="61"/>
                  <a:pt x="185" y="61"/>
                </a:cubicBezTo>
                <a:cubicBezTo>
                  <a:pt x="184" y="62"/>
                  <a:pt x="184" y="63"/>
                  <a:pt x="184" y="64"/>
                </a:cubicBezTo>
                <a:cubicBezTo>
                  <a:pt x="183" y="65"/>
                  <a:pt x="184" y="66"/>
                  <a:pt x="185" y="66"/>
                </a:cubicBezTo>
                <a:cubicBezTo>
                  <a:pt x="186" y="67"/>
                  <a:pt x="186" y="66"/>
                  <a:pt x="186" y="65"/>
                </a:cubicBezTo>
                <a:cubicBezTo>
                  <a:pt x="187" y="65"/>
                  <a:pt x="185" y="65"/>
                  <a:pt x="186" y="64"/>
                </a:cubicBezTo>
                <a:cubicBezTo>
                  <a:pt x="186" y="63"/>
                  <a:pt x="186" y="62"/>
                  <a:pt x="186" y="62"/>
                </a:cubicBezTo>
                <a:cubicBezTo>
                  <a:pt x="185" y="61"/>
                  <a:pt x="186" y="61"/>
                  <a:pt x="186" y="61"/>
                </a:cubicBezTo>
                <a:close/>
                <a:moveTo>
                  <a:pt x="186" y="64"/>
                </a:moveTo>
                <a:cubicBezTo>
                  <a:pt x="186" y="64"/>
                  <a:pt x="186" y="64"/>
                  <a:pt x="186" y="64"/>
                </a:cubicBezTo>
                <a:cubicBezTo>
                  <a:pt x="186" y="64"/>
                  <a:pt x="186" y="64"/>
                  <a:pt x="186" y="64"/>
                </a:cubicBezTo>
                <a:close/>
                <a:moveTo>
                  <a:pt x="450" y="145"/>
                </a:moveTo>
                <a:cubicBezTo>
                  <a:pt x="450" y="145"/>
                  <a:pt x="450" y="145"/>
                  <a:pt x="450" y="145"/>
                </a:cubicBezTo>
                <a:cubicBezTo>
                  <a:pt x="450" y="146"/>
                  <a:pt x="450" y="146"/>
                  <a:pt x="450" y="146"/>
                </a:cubicBezTo>
                <a:cubicBezTo>
                  <a:pt x="451" y="146"/>
                  <a:pt x="451" y="146"/>
                  <a:pt x="451" y="146"/>
                </a:cubicBezTo>
                <a:cubicBezTo>
                  <a:pt x="450" y="146"/>
                  <a:pt x="451" y="145"/>
                  <a:pt x="450" y="145"/>
                </a:cubicBezTo>
                <a:close/>
                <a:moveTo>
                  <a:pt x="485" y="133"/>
                </a:moveTo>
                <a:cubicBezTo>
                  <a:pt x="485" y="133"/>
                  <a:pt x="485" y="133"/>
                  <a:pt x="485" y="133"/>
                </a:cubicBezTo>
                <a:cubicBezTo>
                  <a:pt x="485" y="133"/>
                  <a:pt x="485" y="133"/>
                  <a:pt x="485" y="133"/>
                </a:cubicBezTo>
                <a:cubicBezTo>
                  <a:pt x="485" y="133"/>
                  <a:pt x="485" y="132"/>
                  <a:pt x="485" y="132"/>
                </a:cubicBezTo>
                <a:cubicBezTo>
                  <a:pt x="485" y="131"/>
                  <a:pt x="485" y="130"/>
                  <a:pt x="485" y="130"/>
                </a:cubicBezTo>
                <a:cubicBezTo>
                  <a:pt x="483" y="130"/>
                  <a:pt x="484" y="131"/>
                  <a:pt x="484" y="132"/>
                </a:cubicBezTo>
                <a:cubicBezTo>
                  <a:pt x="484" y="133"/>
                  <a:pt x="484" y="135"/>
                  <a:pt x="485" y="136"/>
                </a:cubicBezTo>
                <a:cubicBezTo>
                  <a:pt x="485" y="135"/>
                  <a:pt x="485" y="134"/>
                  <a:pt x="485" y="133"/>
                </a:cubicBezTo>
                <a:close/>
                <a:moveTo>
                  <a:pt x="546" y="146"/>
                </a:moveTo>
                <a:cubicBezTo>
                  <a:pt x="546" y="146"/>
                  <a:pt x="546" y="146"/>
                  <a:pt x="546" y="146"/>
                </a:cubicBezTo>
                <a:cubicBezTo>
                  <a:pt x="546" y="146"/>
                  <a:pt x="546" y="145"/>
                  <a:pt x="545" y="145"/>
                </a:cubicBezTo>
                <a:cubicBezTo>
                  <a:pt x="544" y="144"/>
                  <a:pt x="543" y="144"/>
                  <a:pt x="542" y="145"/>
                </a:cubicBezTo>
                <a:cubicBezTo>
                  <a:pt x="541" y="145"/>
                  <a:pt x="541" y="145"/>
                  <a:pt x="540" y="145"/>
                </a:cubicBezTo>
                <a:cubicBezTo>
                  <a:pt x="539" y="144"/>
                  <a:pt x="540" y="144"/>
                  <a:pt x="540" y="143"/>
                </a:cubicBezTo>
                <a:cubicBezTo>
                  <a:pt x="540" y="143"/>
                  <a:pt x="540" y="143"/>
                  <a:pt x="540" y="143"/>
                </a:cubicBezTo>
                <a:cubicBezTo>
                  <a:pt x="540" y="143"/>
                  <a:pt x="540" y="143"/>
                  <a:pt x="540" y="143"/>
                </a:cubicBezTo>
                <a:cubicBezTo>
                  <a:pt x="540" y="143"/>
                  <a:pt x="540" y="142"/>
                  <a:pt x="540" y="141"/>
                </a:cubicBezTo>
                <a:cubicBezTo>
                  <a:pt x="539" y="140"/>
                  <a:pt x="539" y="139"/>
                  <a:pt x="538" y="138"/>
                </a:cubicBezTo>
                <a:cubicBezTo>
                  <a:pt x="538" y="138"/>
                  <a:pt x="537" y="138"/>
                  <a:pt x="537" y="138"/>
                </a:cubicBezTo>
                <a:cubicBezTo>
                  <a:pt x="537" y="139"/>
                  <a:pt x="537" y="141"/>
                  <a:pt x="536" y="142"/>
                </a:cubicBezTo>
                <a:cubicBezTo>
                  <a:pt x="536" y="142"/>
                  <a:pt x="536" y="142"/>
                  <a:pt x="536" y="142"/>
                </a:cubicBezTo>
                <a:cubicBezTo>
                  <a:pt x="534" y="142"/>
                  <a:pt x="534" y="143"/>
                  <a:pt x="534" y="145"/>
                </a:cubicBezTo>
                <a:cubicBezTo>
                  <a:pt x="534" y="145"/>
                  <a:pt x="534" y="145"/>
                  <a:pt x="534" y="145"/>
                </a:cubicBezTo>
                <a:cubicBezTo>
                  <a:pt x="534" y="145"/>
                  <a:pt x="534" y="145"/>
                  <a:pt x="534" y="145"/>
                </a:cubicBezTo>
                <a:cubicBezTo>
                  <a:pt x="534" y="145"/>
                  <a:pt x="534" y="145"/>
                  <a:pt x="534" y="145"/>
                </a:cubicBezTo>
                <a:cubicBezTo>
                  <a:pt x="534" y="145"/>
                  <a:pt x="534" y="145"/>
                  <a:pt x="534" y="145"/>
                </a:cubicBezTo>
                <a:cubicBezTo>
                  <a:pt x="534" y="146"/>
                  <a:pt x="534" y="146"/>
                  <a:pt x="535" y="147"/>
                </a:cubicBezTo>
                <a:cubicBezTo>
                  <a:pt x="536" y="147"/>
                  <a:pt x="536" y="148"/>
                  <a:pt x="537" y="149"/>
                </a:cubicBezTo>
                <a:cubicBezTo>
                  <a:pt x="538" y="150"/>
                  <a:pt x="540" y="149"/>
                  <a:pt x="541" y="150"/>
                </a:cubicBezTo>
                <a:cubicBezTo>
                  <a:pt x="541" y="150"/>
                  <a:pt x="541" y="150"/>
                  <a:pt x="541" y="150"/>
                </a:cubicBezTo>
                <a:cubicBezTo>
                  <a:pt x="541" y="150"/>
                  <a:pt x="541" y="150"/>
                  <a:pt x="541" y="150"/>
                </a:cubicBezTo>
                <a:cubicBezTo>
                  <a:pt x="541" y="150"/>
                  <a:pt x="541" y="150"/>
                  <a:pt x="541" y="150"/>
                </a:cubicBezTo>
                <a:cubicBezTo>
                  <a:pt x="541" y="150"/>
                  <a:pt x="542" y="150"/>
                  <a:pt x="542" y="150"/>
                </a:cubicBezTo>
                <a:cubicBezTo>
                  <a:pt x="542" y="150"/>
                  <a:pt x="542" y="150"/>
                  <a:pt x="542" y="150"/>
                </a:cubicBezTo>
                <a:cubicBezTo>
                  <a:pt x="542" y="150"/>
                  <a:pt x="542" y="150"/>
                  <a:pt x="542" y="150"/>
                </a:cubicBezTo>
                <a:cubicBezTo>
                  <a:pt x="543" y="150"/>
                  <a:pt x="543" y="151"/>
                  <a:pt x="544" y="151"/>
                </a:cubicBezTo>
                <a:cubicBezTo>
                  <a:pt x="545" y="151"/>
                  <a:pt x="545" y="150"/>
                  <a:pt x="546" y="149"/>
                </a:cubicBezTo>
                <a:cubicBezTo>
                  <a:pt x="546" y="149"/>
                  <a:pt x="546" y="149"/>
                  <a:pt x="546" y="148"/>
                </a:cubicBezTo>
                <a:cubicBezTo>
                  <a:pt x="546" y="148"/>
                  <a:pt x="546" y="148"/>
                  <a:pt x="546" y="148"/>
                </a:cubicBezTo>
                <a:cubicBezTo>
                  <a:pt x="547" y="148"/>
                  <a:pt x="547" y="147"/>
                  <a:pt x="546" y="146"/>
                </a:cubicBezTo>
                <a:close/>
                <a:moveTo>
                  <a:pt x="210" y="16"/>
                </a:moveTo>
                <a:cubicBezTo>
                  <a:pt x="210" y="16"/>
                  <a:pt x="209" y="16"/>
                  <a:pt x="209" y="16"/>
                </a:cubicBezTo>
                <a:cubicBezTo>
                  <a:pt x="209" y="16"/>
                  <a:pt x="210" y="16"/>
                  <a:pt x="210" y="16"/>
                </a:cubicBezTo>
                <a:cubicBezTo>
                  <a:pt x="210" y="16"/>
                  <a:pt x="210" y="16"/>
                  <a:pt x="210" y="16"/>
                </a:cubicBezTo>
                <a:cubicBezTo>
                  <a:pt x="210" y="16"/>
                  <a:pt x="210" y="15"/>
                  <a:pt x="210" y="16"/>
                </a:cubicBezTo>
                <a:close/>
                <a:moveTo>
                  <a:pt x="235" y="11"/>
                </a:moveTo>
                <a:cubicBezTo>
                  <a:pt x="235" y="11"/>
                  <a:pt x="235" y="11"/>
                  <a:pt x="235" y="11"/>
                </a:cubicBezTo>
                <a:cubicBezTo>
                  <a:pt x="235" y="11"/>
                  <a:pt x="235" y="11"/>
                  <a:pt x="235" y="11"/>
                </a:cubicBezTo>
                <a:cubicBezTo>
                  <a:pt x="234" y="11"/>
                  <a:pt x="234" y="11"/>
                  <a:pt x="234" y="11"/>
                </a:cubicBezTo>
                <a:cubicBezTo>
                  <a:pt x="234" y="11"/>
                  <a:pt x="234" y="11"/>
                  <a:pt x="235" y="11"/>
                </a:cubicBezTo>
                <a:close/>
                <a:moveTo>
                  <a:pt x="443" y="79"/>
                </a:moveTo>
                <a:cubicBezTo>
                  <a:pt x="443" y="79"/>
                  <a:pt x="443" y="79"/>
                  <a:pt x="443" y="79"/>
                </a:cubicBezTo>
                <a:cubicBezTo>
                  <a:pt x="443" y="79"/>
                  <a:pt x="444" y="79"/>
                  <a:pt x="444" y="78"/>
                </a:cubicBezTo>
                <a:cubicBezTo>
                  <a:pt x="444" y="78"/>
                  <a:pt x="443" y="78"/>
                  <a:pt x="443" y="78"/>
                </a:cubicBezTo>
                <a:cubicBezTo>
                  <a:pt x="443" y="78"/>
                  <a:pt x="443" y="78"/>
                  <a:pt x="443" y="79"/>
                </a:cubicBezTo>
                <a:close/>
                <a:moveTo>
                  <a:pt x="184" y="27"/>
                </a:moveTo>
                <a:cubicBezTo>
                  <a:pt x="184" y="27"/>
                  <a:pt x="184" y="27"/>
                  <a:pt x="184" y="27"/>
                </a:cubicBezTo>
                <a:cubicBezTo>
                  <a:pt x="184" y="27"/>
                  <a:pt x="184" y="27"/>
                  <a:pt x="184" y="27"/>
                </a:cubicBezTo>
                <a:cubicBezTo>
                  <a:pt x="183" y="26"/>
                  <a:pt x="183" y="27"/>
                  <a:pt x="183" y="27"/>
                </a:cubicBezTo>
                <a:cubicBezTo>
                  <a:pt x="183" y="27"/>
                  <a:pt x="184" y="27"/>
                  <a:pt x="184" y="27"/>
                </a:cubicBezTo>
                <a:close/>
                <a:moveTo>
                  <a:pt x="182" y="36"/>
                </a:moveTo>
                <a:cubicBezTo>
                  <a:pt x="183" y="36"/>
                  <a:pt x="183" y="35"/>
                  <a:pt x="183" y="35"/>
                </a:cubicBezTo>
                <a:cubicBezTo>
                  <a:pt x="183" y="35"/>
                  <a:pt x="183" y="35"/>
                  <a:pt x="182" y="35"/>
                </a:cubicBezTo>
                <a:cubicBezTo>
                  <a:pt x="182" y="35"/>
                  <a:pt x="182" y="35"/>
                  <a:pt x="182" y="35"/>
                </a:cubicBezTo>
                <a:cubicBezTo>
                  <a:pt x="182" y="35"/>
                  <a:pt x="182" y="36"/>
                  <a:pt x="182" y="36"/>
                </a:cubicBezTo>
                <a:close/>
                <a:moveTo>
                  <a:pt x="466" y="75"/>
                </a:moveTo>
                <a:cubicBezTo>
                  <a:pt x="466" y="75"/>
                  <a:pt x="466" y="75"/>
                  <a:pt x="466" y="75"/>
                </a:cubicBezTo>
                <a:cubicBezTo>
                  <a:pt x="466" y="75"/>
                  <a:pt x="466" y="75"/>
                  <a:pt x="466" y="75"/>
                </a:cubicBezTo>
                <a:cubicBezTo>
                  <a:pt x="466" y="75"/>
                  <a:pt x="466" y="75"/>
                  <a:pt x="466" y="75"/>
                </a:cubicBezTo>
                <a:cubicBezTo>
                  <a:pt x="466" y="75"/>
                  <a:pt x="466" y="74"/>
                  <a:pt x="466" y="75"/>
                </a:cubicBezTo>
                <a:close/>
                <a:moveTo>
                  <a:pt x="214" y="46"/>
                </a:moveTo>
                <a:cubicBezTo>
                  <a:pt x="214" y="46"/>
                  <a:pt x="214" y="46"/>
                  <a:pt x="214" y="46"/>
                </a:cubicBezTo>
                <a:cubicBezTo>
                  <a:pt x="214" y="46"/>
                  <a:pt x="214" y="44"/>
                  <a:pt x="213" y="44"/>
                </a:cubicBezTo>
                <a:cubicBezTo>
                  <a:pt x="211" y="45"/>
                  <a:pt x="209" y="45"/>
                  <a:pt x="208" y="47"/>
                </a:cubicBezTo>
                <a:cubicBezTo>
                  <a:pt x="208" y="47"/>
                  <a:pt x="208" y="47"/>
                  <a:pt x="208" y="48"/>
                </a:cubicBezTo>
                <a:cubicBezTo>
                  <a:pt x="207" y="48"/>
                  <a:pt x="207" y="49"/>
                  <a:pt x="208" y="50"/>
                </a:cubicBezTo>
                <a:cubicBezTo>
                  <a:pt x="208" y="50"/>
                  <a:pt x="209" y="50"/>
                  <a:pt x="209" y="50"/>
                </a:cubicBezTo>
                <a:cubicBezTo>
                  <a:pt x="211" y="52"/>
                  <a:pt x="211" y="51"/>
                  <a:pt x="212" y="50"/>
                </a:cubicBezTo>
                <a:cubicBezTo>
                  <a:pt x="213" y="50"/>
                  <a:pt x="214" y="50"/>
                  <a:pt x="214" y="49"/>
                </a:cubicBezTo>
                <a:cubicBezTo>
                  <a:pt x="214" y="49"/>
                  <a:pt x="214" y="49"/>
                  <a:pt x="214" y="49"/>
                </a:cubicBezTo>
                <a:cubicBezTo>
                  <a:pt x="214" y="49"/>
                  <a:pt x="214" y="49"/>
                  <a:pt x="214" y="49"/>
                </a:cubicBezTo>
                <a:cubicBezTo>
                  <a:pt x="214" y="49"/>
                  <a:pt x="214" y="48"/>
                  <a:pt x="214" y="48"/>
                </a:cubicBezTo>
                <a:cubicBezTo>
                  <a:pt x="215" y="47"/>
                  <a:pt x="215" y="47"/>
                  <a:pt x="214" y="46"/>
                </a:cubicBezTo>
                <a:close/>
                <a:moveTo>
                  <a:pt x="210" y="30"/>
                </a:moveTo>
                <a:cubicBezTo>
                  <a:pt x="210" y="30"/>
                  <a:pt x="210" y="30"/>
                  <a:pt x="210" y="30"/>
                </a:cubicBezTo>
                <a:cubicBezTo>
                  <a:pt x="209" y="30"/>
                  <a:pt x="209" y="30"/>
                  <a:pt x="209" y="30"/>
                </a:cubicBezTo>
                <a:cubicBezTo>
                  <a:pt x="209" y="30"/>
                  <a:pt x="209" y="30"/>
                  <a:pt x="209" y="30"/>
                </a:cubicBezTo>
                <a:cubicBezTo>
                  <a:pt x="210" y="30"/>
                  <a:pt x="210" y="30"/>
                  <a:pt x="210" y="30"/>
                </a:cubicBezTo>
                <a:close/>
                <a:moveTo>
                  <a:pt x="213" y="19"/>
                </a:moveTo>
                <a:cubicBezTo>
                  <a:pt x="213" y="19"/>
                  <a:pt x="213" y="19"/>
                  <a:pt x="213" y="19"/>
                </a:cubicBezTo>
                <a:cubicBezTo>
                  <a:pt x="213" y="19"/>
                  <a:pt x="213" y="19"/>
                  <a:pt x="213" y="19"/>
                </a:cubicBezTo>
                <a:cubicBezTo>
                  <a:pt x="213" y="19"/>
                  <a:pt x="213" y="19"/>
                  <a:pt x="212" y="19"/>
                </a:cubicBezTo>
                <a:cubicBezTo>
                  <a:pt x="212" y="19"/>
                  <a:pt x="213" y="19"/>
                  <a:pt x="213" y="19"/>
                </a:cubicBezTo>
                <a:close/>
                <a:moveTo>
                  <a:pt x="516" y="113"/>
                </a:moveTo>
                <a:cubicBezTo>
                  <a:pt x="516" y="113"/>
                  <a:pt x="516" y="113"/>
                  <a:pt x="516" y="113"/>
                </a:cubicBezTo>
                <a:cubicBezTo>
                  <a:pt x="516" y="113"/>
                  <a:pt x="516" y="113"/>
                  <a:pt x="517" y="113"/>
                </a:cubicBezTo>
                <a:cubicBezTo>
                  <a:pt x="516" y="113"/>
                  <a:pt x="516" y="112"/>
                  <a:pt x="516" y="112"/>
                </a:cubicBezTo>
                <a:cubicBezTo>
                  <a:pt x="516" y="112"/>
                  <a:pt x="516" y="112"/>
                  <a:pt x="516" y="113"/>
                </a:cubicBezTo>
                <a:close/>
                <a:moveTo>
                  <a:pt x="187" y="22"/>
                </a:moveTo>
                <a:cubicBezTo>
                  <a:pt x="187" y="22"/>
                  <a:pt x="187" y="22"/>
                  <a:pt x="187" y="22"/>
                </a:cubicBezTo>
                <a:cubicBezTo>
                  <a:pt x="187" y="22"/>
                  <a:pt x="187" y="22"/>
                  <a:pt x="187" y="22"/>
                </a:cubicBezTo>
                <a:cubicBezTo>
                  <a:pt x="187" y="22"/>
                  <a:pt x="186" y="22"/>
                  <a:pt x="186" y="22"/>
                </a:cubicBezTo>
                <a:cubicBezTo>
                  <a:pt x="186" y="22"/>
                  <a:pt x="186" y="22"/>
                  <a:pt x="187" y="22"/>
                </a:cubicBezTo>
                <a:close/>
                <a:moveTo>
                  <a:pt x="433" y="37"/>
                </a:moveTo>
                <a:cubicBezTo>
                  <a:pt x="433" y="37"/>
                  <a:pt x="433" y="37"/>
                  <a:pt x="433" y="37"/>
                </a:cubicBezTo>
                <a:cubicBezTo>
                  <a:pt x="435" y="37"/>
                  <a:pt x="436" y="35"/>
                  <a:pt x="436" y="33"/>
                </a:cubicBezTo>
                <a:cubicBezTo>
                  <a:pt x="436" y="33"/>
                  <a:pt x="437" y="32"/>
                  <a:pt x="436" y="31"/>
                </a:cubicBezTo>
                <a:cubicBezTo>
                  <a:pt x="436" y="31"/>
                  <a:pt x="436" y="31"/>
                  <a:pt x="436" y="31"/>
                </a:cubicBezTo>
                <a:cubicBezTo>
                  <a:pt x="436" y="31"/>
                  <a:pt x="436" y="31"/>
                  <a:pt x="436" y="31"/>
                </a:cubicBezTo>
                <a:cubicBezTo>
                  <a:pt x="433" y="30"/>
                  <a:pt x="431" y="30"/>
                  <a:pt x="428" y="31"/>
                </a:cubicBezTo>
                <a:cubicBezTo>
                  <a:pt x="427" y="31"/>
                  <a:pt x="426" y="31"/>
                  <a:pt x="426" y="32"/>
                </a:cubicBezTo>
                <a:cubicBezTo>
                  <a:pt x="425" y="33"/>
                  <a:pt x="425" y="35"/>
                  <a:pt x="426" y="35"/>
                </a:cubicBezTo>
                <a:cubicBezTo>
                  <a:pt x="428" y="37"/>
                  <a:pt x="429" y="37"/>
                  <a:pt x="431" y="37"/>
                </a:cubicBezTo>
                <a:cubicBezTo>
                  <a:pt x="431" y="37"/>
                  <a:pt x="431" y="37"/>
                  <a:pt x="431" y="37"/>
                </a:cubicBezTo>
                <a:cubicBezTo>
                  <a:pt x="432" y="38"/>
                  <a:pt x="432" y="38"/>
                  <a:pt x="433" y="37"/>
                </a:cubicBezTo>
                <a:close/>
                <a:moveTo>
                  <a:pt x="222" y="66"/>
                </a:moveTo>
                <a:cubicBezTo>
                  <a:pt x="222" y="66"/>
                  <a:pt x="222" y="66"/>
                  <a:pt x="222" y="66"/>
                </a:cubicBezTo>
                <a:cubicBezTo>
                  <a:pt x="222" y="66"/>
                  <a:pt x="222" y="66"/>
                  <a:pt x="222" y="66"/>
                </a:cubicBezTo>
                <a:cubicBezTo>
                  <a:pt x="222" y="66"/>
                  <a:pt x="222" y="66"/>
                  <a:pt x="222" y="67"/>
                </a:cubicBezTo>
                <a:cubicBezTo>
                  <a:pt x="222" y="67"/>
                  <a:pt x="223" y="67"/>
                  <a:pt x="223" y="66"/>
                </a:cubicBezTo>
                <a:cubicBezTo>
                  <a:pt x="223" y="66"/>
                  <a:pt x="223" y="66"/>
                  <a:pt x="222" y="66"/>
                </a:cubicBezTo>
                <a:close/>
                <a:moveTo>
                  <a:pt x="213" y="69"/>
                </a:moveTo>
                <a:cubicBezTo>
                  <a:pt x="213" y="69"/>
                  <a:pt x="213" y="69"/>
                  <a:pt x="213" y="69"/>
                </a:cubicBezTo>
                <a:cubicBezTo>
                  <a:pt x="214" y="69"/>
                  <a:pt x="214" y="69"/>
                  <a:pt x="214" y="69"/>
                </a:cubicBezTo>
                <a:cubicBezTo>
                  <a:pt x="213" y="69"/>
                  <a:pt x="213" y="69"/>
                  <a:pt x="213" y="69"/>
                </a:cubicBezTo>
                <a:cubicBezTo>
                  <a:pt x="213" y="69"/>
                  <a:pt x="213" y="69"/>
                  <a:pt x="213" y="69"/>
                </a:cubicBezTo>
                <a:close/>
                <a:moveTo>
                  <a:pt x="239" y="10"/>
                </a:moveTo>
                <a:cubicBezTo>
                  <a:pt x="239" y="12"/>
                  <a:pt x="240" y="13"/>
                  <a:pt x="241" y="13"/>
                </a:cubicBezTo>
                <a:cubicBezTo>
                  <a:pt x="242" y="14"/>
                  <a:pt x="242" y="13"/>
                  <a:pt x="243" y="13"/>
                </a:cubicBezTo>
                <a:cubicBezTo>
                  <a:pt x="243" y="13"/>
                  <a:pt x="243" y="13"/>
                  <a:pt x="243" y="13"/>
                </a:cubicBezTo>
                <a:cubicBezTo>
                  <a:pt x="243" y="13"/>
                  <a:pt x="243" y="13"/>
                  <a:pt x="243" y="13"/>
                </a:cubicBezTo>
                <a:cubicBezTo>
                  <a:pt x="243" y="13"/>
                  <a:pt x="243" y="13"/>
                  <a:pt x="243" y="13"/>
                </a:cubicBezTo>
                <a:cubicBezTo>
                  <a:pt x="244" y="14"/>
                  <a:pt x="244" y="14"/>
                  <a:pt x="245" y="13"/>
                </a:cubicBezTo>
                <a:cubicBezTo>
                  <a:pt x="245" y="13"/>
                  <a:pt x="245" y="13"/>
                  <a:pt x="245" y="13"/>
                </a:cubicBezTo>
                <a:cubicBezTo>
                  <a:pt x="246" y="13"/>
                  <a:pt x="247" y="12"/>
                  <a:pt x="247" y="11"/>
                </a:cubicBezTo>
                <a:cubicBezTo>
                  <a:pt x="247" y="11"/>
                  <a:pt x="247" y="11"/>
                  <a:pt x="247" y="11"/>
                </a:cubicBezTo>
                <a:cubicBezTo>
                  <a:pt x="248" y="10"/>
                  <a:pt x="248" y="10"/>
                  <a:pt x="247" y="9"/>
                </a:cubicBezTo>
                <a:cubicBezTo>
                  <a:pt x="247" y="9"/>
                  <a:pt x="247" y="9"/>
                  <a:pt x="247" y="9"/>
                </a:cubicBezTo>
                <a:cubicBezTo>
                  <a:pt x="246" y="8"/>
                  <a:pt x="245" y="7"/>
                  <a:pt x="243" y="7"/>
                </a:cubicBezTo>
                <a:cubicBezTo>
                  <a:pt x="242" y="7"/>
                  <a:pt x="240" y="7"/>
                  <a:pt x="238" y="7"/>
                </a:cubicBezTo>
                <a:cubicBezTo>
                  <a:pt x="237" y="7"/>
                  <a:pt x="237" y="8"/>
                  <a:pt x="236" y="9"/>
                </a:cubicBezTo>
                <a:cubicBezTo>
                  <a:pt x="236" y="9"/>
                  <a:pt x="237" y="10"/>
                  <a:pt x="237" y="10"/>
                </a:cubicBezTo>
                <a:cubicBezTo>
                  <a:pt x="238" y="10"/>
                  <a:pt x="238" y="10"/>
                  <a:pt x="239" y="10"/>
                </a:cubicBezTo>
                <a:close/>
                <a:moveTo>
                  <a:pt x="215" y="75"/>
                </a:moveTo>
                <a:cubicBezTo>
                  <a:pt x="215" y="75"/>
                  <a:pt x="215" y="75"/>
                  <a:pt x="215" y="76"/>
                </a:cubicBezTo>
                <a:cubicBezTo>
                  <a:pt x="215" y="76"/>
                  <a:pt x="216" y="76"/>
                  <a:pt x="216" y="75"/>
                </a:cubicBezTo>
                <a:cubicBezTo>
                  <a:pt x="216" y="75"/>
                  <a:pt x="216" y="75"/>
                  <a:pt x="216" y="75"/>
                </a:cubicBezTo>
                <a:cubicBezTo>
                  <a:pt x="216" y="75"/>
                  <a:pt x="216" y="75"/>
                  <a:pt x="216" y="75"/>
                </a:cubicBezTo>
                <a:cubicBezTo>
                  <a:pt x="216" y="75"/>
                  <a:pt x="216" y="75"/>
                  <a:pt x="215" y="75"/>
                </a:cubicBezTo>
                <a:close/>
                <a:moveTo>
                  <a:pt x="454" y="80"/>
                </a:moveTo>
                <a:cubicBezTo>
                  <a:pt x="454" y="80"/>
                  <a:pt x="454" y="80"/>
                  <a:pt x="455" y="80"/>
                </a:cubicBezTo>
                <a:cubicBezTo>
                  <a:pt x="455" y="80"/>
                  <a:pt x="455" y="80"/>
                  <a:pt x="455" y="80"/>
                </a:cubicBezTo>
                <a:cubicBezTo>
                  <a:pt x="455" y="80"/>
                  <a:pt x="455" y="80"/>
                  <a:pt x="455" y="80"/>
                </a:cubicBezTo>
                <a:cubicBezTo>
                  <a:pt x="454" y="80"/>
                  <a:pt x="454" y="80"/>
                  <a:pt x="454" y="80"/>
                </a:cubicBezTo>
                <a:close/>
                <a:moveTo>
                  <a:pt x="201" y="67"/>
                </a:moveTo>
                <a:cubicBezTo>
                  <a:pt x="200" y="66"/>
                  <a:pt x="199" y="66"/>
                  <a:pt x="199" y="67"/>
                </a:cubicBezTo>
                <a:cubicBezTo>
                  <a:pt x="199" y="68"/>
                  <a:pt x="198" y="68"/>
                  <a:pt x="197" y="67"/>
                </a:cubicBezTo>
                <a:cubicBezTo>
                  <a:pt x="197" y="67"/>
                  <a:pt x="197" y="67"/>
                  <a:pt x="196" y="67"/>
                </a:cubicBezTo>
                <a:cubicBezTo>
                  <a:pt x="195" y="67"/>
                  <a:pt x="193" y="68"/>
                  <a:pt x="194" y="69"/>
                </a:cubicBezTo>
                <a:cubicBezTo>
                  <a:pt x="194" y="70"/>
                  <a:pt x="194" y="71"/>
                  <a:pt x="195" y="72"/>
                </a:cubicBezTo>
                <a:cubicBezTo>
                  <a:pt x="195" y="73"/>
                  <a:pt x="195" y="74"/>
                  <a:pt x="194" y="75"/>
                </a:cubicBezTo>
                <a:cubicBezTo>
                  <a:pt x="193" y="76"/>
                  <a:pt x="193" y="76"/>
                  <a:pt x="195" y="78"/>
                </a:cubicBezTo>
                <a:cubicBezTo>
                  <a:pt x="196" y="78"/>
                  <a:pt x="197" y="78"/>
                  <a:pt x="198" y="78"/>
                </a:cubicBezTo>
                <a:cubicBezTo>
                  <a:pt x="198" y="78"/>
                  <a:pt x="198" y="78"/>
                  <a:pt x="198" y="78"/>
                </a:cubicBezTo>
                <a:cubicBezTo>
                  <a:pt x="198" y="78"/>
                  <a:pt x="198" y="78"/>
                  <a:pt x="198" y="78"/>
                </a:cubicBezTo>
                <a:cubicBezTo>
                  <a:pt x="198" y="78"/>
                  <a:pt x="199" y="79"/>
                  <a:pt x="199" y="78"/>
                </a:cubicBezTo>
                <a:cubicBezTo>
                  <a:pt x="200" y="78"/>
                  <a:pt x="200" y="78"/>
                  <a:pt x="201" y="78"/>
                </a:cubicBezTo>
                <a:cubicBezTo>
                  <a:pt x="201" y="78"/>
                  <a:pt x="201" y="78"/>
                  <a:pt x="201" y="78"/>
                </a:cubicBezTo>
                <a:cubicBezTo>
                  <a:pt x="201" y="78"/>
                  <a:pt x="201" y="78"/>
                  <a:pt x="201" y="78"/>
                </a:cubicBezTo>
                <a:cubicBezTo>
                  <a:pt x="201" y="77"/>
                  <a:pt x="202" y="76"/>
                  <a:pt x="202" y="75"/>
                </a:cubicBezTo>
                <a:cubicBezTo>
                  <a:pt x="201" y="74"/>
                  <a:pt x="201" y="73"/>
                  <a:pt x="202" y="73"/>
                </a:cubicBezTo>
                <a:cubicBezTo>
                  <a:pt x="201" y="71"/>
                  <a:pt x="202" y="69"/>
                  <a:pt x="202" y="68"/>
                </a:cubicBezTo>
                <a:cubicBezTo>
                  <a:pt x="202" y="68"/>
                  <a:pt x="202" y="68"/>
                  <a:pt x="202" y="68"/>
                </a:cubicBezTo>
                <a:cubicBezTo>
                  <a:pt x="202" y="67"/>
                  <a:pt x="201" y="67"/>
                  <a:pt x="201" y="67"/>
                </a:cubicBezTo>
                <a:close/>
                <a:moveTo>
                  <a:pt x="208" y="74"/>
                </a:moveTo>
                <a:cubicBezTo>
                  <a:pt x="208" y="74"/>
                  <a:pt x="208" y="74"/>
                  <a:pt x="209" y="74"/>
                </a:cubicBezTo>
                <a:cubicBezTo>
                  <a:pt x="209" y="74"/>
                  <a:pt x="210" y="75"/>
                  <a:pt x="210" y="74"/>
                </a:cubicBezTo>
                <a:cubicBezTo>
                  <a:pt x="211" y="73"/>
                  <a:pt x="211" y="72"/>
                  <a:pt x="210" y="71"/>
                </a:cubicBezTo>
                <a:cubicBezTo>
                  <a:pt x="208" y="71"/>
                  <a:pt x="208" y="71"/>
                  <a:pt x="209" y="69"/>
                </a:cubicBezTo>
                <a:cubicBezTo>
                  <a:pt x="210" y="69"/>
                  <a:pt x="210" y="69"/>
                  <a:pt x="210" y="68"/>
                </a:cubicBezTo>
                <a:cubicBezTo>
                  <a:pt x="211" y="68"/>
                  <a:pt x="211" y="69"/>
                  <a:pt x="212" y="68"/>
                </a:cubicBezTo>
                <a:cubicBezTo>
                  <a:pt x="212" y="67"/>
                  <a:pt x="213" y="68"/>
                  <a:pt x="213" y="68"/>
                </a:cubicBezTo>
                <a:cubicBezTo>
                  <a:pt x="214" y="68"/>
                  <a:pt x="215" y="67"/>
                  <a:pt x="216" y="68"/>
                </a:cubicBezTo>
                <a:cubicBezTo>
                  <a:pt x="216" y="68"/>
                  <a:pt x="217" y="67"/>
                  <a:pt x="216" y="66"/>
                </a:cubicBezTo>
                <a:cubicBezTo>
                  <a:pt x="216" y="65"/>
                  <a:pt x="215" y="64"/>
                  <a:pt x="214" y="63"/>
                </a:cubicBezTo>
                <a:cubicBezTo>
                  <a:pt x="212" y="62"/>
                  <a:pt x="210" y="61"/>
                  <a:pt x="208" y="61"/>
                </a:cubicBezTo>
                <a:cubicBezTo>
                  <a:pt x="206" y="61"/>
                  <a:pt x="205" y="62"/>
                  <a:pt x="203" y="62"/>
                </a:cubicBezTo>
                <a:cubicBezTo>
                  <a:pt x="203" y="62"/>
                  <a:pt x="202" y="62"/>
                  <a:pt x="202" y="62"/>
                </a:cubicBezTo>
                <a:cubicBezTo>
                  <a:pt x="202" y="62"/>
                  <a:pt x="201" y="62"/>
                  <a:pt x="202" y="63"/>
                </a:cubicBezTo>
                <a:cubicBezTo>
                  <a:pt x="203" y="65"/>
                  <a:pt x="203" y="66"/>
                  <a:pt x="202" y="68"/>
                </a:cubicBezTo>
                <a:cubicBezTo>
                  <a:pt x="202" y="68"/>
                  <a:pt x="202" y="68"/>
                  <a:pt x="202" y="68"/>
                </a:cubicBezTo>
                <a:cubicBezTo>
                  <a:pt x="203" y="69"/>
                  <a:pt x="202" y="70"/>
                  <a:pt x="202" y="72"/>
                </a:cubicBezTo>
                <a:cubicBezTo>
                  <a:pt x="202" y="72"/>
                  <a:pt x="202" y="72"/>
                  <a:pt x="202" y="72"/>
                </a:cubicBezTo>
                <a:cubicBezTo>
                  <a:pt x="203" y="72"/>
                  <a:pt x="203" y="72"/>
                  <a:pt x="203" y="73"/>
                </a:cubicBezTo>
                <a:cubicBezTo>
                  <a:pt x="203" y="74"/>
                  <a:pt x="203" y="74"/>
                  <a:pt x="204" y="75"/>
                </a:cubicBezTo>
                <a:cubicBezTo>
                  <a:pt x="205" y="75"/>
                  <a:pt x="206" y="76"/>
                  <a:pt x="207" y="77"/>
                </a:cubicBezTo>
                <a:cubicBezTo>
                  <a:pt x="207" y="77"/>
                  <a:pt x="207" y="77"/>
                  <a:pt x="208" y="77"/>
                </a:cubicBezTo>
                <a:cubicBezTo>
                  <a:pt x="208" y="76"/>
                  <a:pt x="208" y="76"/>
                  <a:pt x="208" y="75"/>
                </a:cubicBezTo>
                <a:cubicBezTo>
                  <a:pt x="208" y="75"/>
                  <a:pt x="207" y="75"/>
                  <a:pt x="208" y="74"/>
                </a:cubicBezTo>
                <a:close/>
                <a:moveTo>
                  <a:pt x="930" y="526"/>
                </a:moveTo>
                <a:cubicBezTo>
                  <a:pt x="930" y="526"/>
                  <a:pt x="930" y="526"/>
                  <a:pt x="929" y="526"/>
                </a:cubicBezTo>
                <a:cubicBezTo>
                  <a:pt x="929" y="526"/>
                  <a:pt x="929" y="526"/>
                  <a:pt x="928" y="526"/>
                </a:cubicBezTo>
                <a:cubicBezTo>
                  <a:pt x="927" y="527"/>
                  <a:pt x="926" y="528"/>
                  <a:pt x="925" y="529"/>
                </a:cubicBezTo>
                <a:cubicBezTo>
                  <a:pt x="925" y="529"/>
                  <a:pt x="924" y="530"/>
                  <a:pt x="924" y="531"/>
                </a:cubicBezTo>
                <a:cubicBezTo>
                  <a:pt x="924" y="531"/>
                  <a:pt x="924" y="532"/>
                  <a:pt x="923" y="532"/>
                </a:cubicBezTo>
                <a:cubicBezTo>
                  <a:pt x="923" y="532"/>
                  <a:pt x="923" y="533"/>
                  <a:pt x="923" y="533"/>
                </a:cubicBezTo>
                <a:cubicBezTo>
                  <a:pt x="923" y="533"/>
                  <a:pt x="923" y="533"/>
                  <a:pt x="924" y="533"/>
                </a:cubicBezTo>
                <a:cubicBezTo>
                  <a:pt x="924" y="533"/>
                  <a:pt x="924" y="533"/>
                  <a:pt x="924" y="533"/>
                </a:cubicBezTo>
                <a:cubicBezTo>
                  <a:pt x="924" y="533"/>
                  <a:pt x="924" y="533"/>
                  <a:pt x="924" y="533"/>
                </a:cubicBezTo>
                <a:cubicBezTo>
                  <a:pt x="924" y="533"/>
                  <a:pt x="924" y="533"/>
                  <a:pt x="924" y="533"/>
                </a:cubicBezTo>
                <a:cubicBezTo>
                  <a:pt x="924" y="533"/>
                  <a:pt x="924" y="533"/>
                  <a:pt x="924" y="533"/>
                </a:cubicBezTo>
                <a:cubicBezTo>
                  <a:pt x="926" y="531"/>
                  <a:pt x="928" y="530"/>
                  <a:pt x="930" y="530"/>
                </a:cubicBezTo>
                <a:cubicBezTo>
                  <a:pt x="930" y="530"/>
                  <a:pt x="930" y="530"/>
                  <a:pt x="931" y="529"/>
                </a:cubicBezTo>
                <a:cubicBezTo>
                  <a:pt x="932" y="528"/>
                  <a:pt x="931" y="527"/>
                  <a:pt x="930" y="526"/>
                </a:cubicBezTo>
                <a:cubicBezTo>
                  <a:pt x="930" y="526"/>
                  <a:pt x="930" y="526"/>
                  <a:pt x="930" y="526"/>
                </a:cubicBezTo>
                <a:close/>
                <a:moveTo>
                  <a:pt x="922" y="535"/>
                </a:moveTo>
                <a:cubicBezTo>
                  <a:pt x="922" y="535"/>
                  <a:pt x="922" y="535"/>
                  <a:pt x="922" y="535"/>
                </a:cubicBezTo>
                <a:cubicBezTo>
                  <a:pt x="923" y="535"/>
                  <a:pt x="923" y="535"/>
                  <a:pt x="923" y="534"/>
                </a:cubicBezTo>
                <a:cubicBezTo>
                  <a:pt x="923" y="534"/>
                  <a:pt x="922" y="534"/>
                  <a:pt x="922" y="535"/>
                </a:cubicBezTo>
                <a:close/>
                <a:moveTo>
                  <a:pt x="943" y="580"/>
                </a:moveTo>
                <a:cubicBezTo>
                  <a:pt x="944" y="581"/>
                  <a:pt x="944" y="581"/>
                  <a:pt x="944" y="582"/>
                </a:cubicBezTo>
                <a:cubicBezTo>
                  <a:pt x="945" y="582"/>
                  <a:pt x="945" y="582"/>
                  <a:pt x="945" y="581"/>
                </a:cubicBezTo>
                <a:cubicBezTo>
                  <a:pt x="945" y="581"/>
                  <a:pt x="945" y="581"/>
                  <a:pt x="945" y="581"/>
                </a:cubicBezTo>
                <a:cubicBezTo>
                  <a:pt x="944" y="580"/>
                  <a:pt x="944" y="579"/>
                  <a:pt x="943" y="578"/>
                </a:cubicBezTo>
                <a:cubicBezTo>
                  <a:pt x="943" y="578"/>
                  <a:pt x="942" y="577"/>
                  <a:pt x="942" y="576"/>
                </a:cubicBezTo>
                <a:cubicBezTo>
                  <a:pt x="942" y="575"/>
                  <a:pt x="942" y="575"/>
                  <a:pt x="942" y="575"/>
                </a:cubicBezTo>
                <a:cubicBezTo>
                  <a:pt x="942" y="574"/>
                  <a:pt x="941" y="574"/>
                  <a:pt x="941" y="574"/>
                </a:cubicBezTo>
                <a:cubicBezTo>
                  <a:pt x="941" y="574"/>
                  <a:pt x="941" y="575"/>
                  <a:pt x="940" y="575"/>
                </a:cubicBezTo>
                <a:cubicBezTo>
                  <a:pt x="940" y="575"/>
                  <a:pt x="940" y="575"/>
                  <a:pt x="940" y="575"/>
                </a:cubicBezTo>
                <a:cubicBezTo>
                  <a:pt x="939" y="575"/>
                  <a:pt x="940" y="575"/>
                  <a:pt x="940" y="576"/>
                </a:cubicBezTo>
                <a:cubicBezTo>
                  <a:pt x="940" y="576"/>
                  <a:pt x="941" y="576"/>
                  <a:pt x="941" y="576"/>
                </a:cubicBezTo>
                <a:cubicBezTo>
                  <a:pt x="941" y="577"/>
                  <a:pt x="941" y="578"/>
                  <a:pt x="941" y="578"/>
                </a:cubicBezTo>
                <a:cubicBezTo>
                  <a:pt x="941" y="579"/>
                  <a:pt x="942" y="580"/>
                  <a:pt x="943" y="580"/>
                </a:cubicBezTo>
                <a:close/>
                <a:moveTo>
                  <a:pt x="954" y="583"/>
                </a:moveTo>
                <a:cubicBezTo>
                  <a:pt x="954" y="583"/>
                  <a:pt x="953" y="583"/>
                  <a:pt x="953" y="583"/>
                </a:cubicBezTo>
                <a:cubicBezTo>
                  <a:pt x="953" y="582"/>
                  <a:pt x="953" y="582"/>
                  <a:pt x="953" y="581"/>
                </a:cubicBezTo>
                <a:cubicBezTo>
                  <a:pt x="953" y="581"/>
                  <a:pt x="953" y="581"/>
                  <a:pt x="952" y="581"/>
                </a:cubicBezTo>
                <a:cubicBezTo>
                  <a:pt x="952" y="581"/>
                  <a:pt x="952" y="581"/>
                  <a:pt x="952" y="581"/>
                </a:cubicBezTo>
                <a:cubicBezTo>
                  <a:pt x="952" y="581"/>
                  <a:pt x="952" y="581"/>
                  <a:pt x="952" y="581"/>
                </a:cubicBezTo>
                <a:cubicBezTo>
                  <a:pt x="952" y="582"/>
                  <a:pt x="952" y="582"/>
                  <a:pt x="952" y="582"/>
                </a:cubicBezTo>
                <a:cubicBezTo>
                  <a:pt x="952" y="582"/>
                  <a:pt x="952" y="583"/>
                  <a:pt x="953" y="583"/>
                </a:cubicBezTo>
                <a:cubicBezTo>
                  <a:pt x="953" y="583"/>
                  <a:pt x="953" y="583"/>
                  <a:pt x="953" y="583"/>
                </a:cubicBezTo>
                <a:cubicBezTo>
                  <a:pt x="953" y="583"/>
                  <a:pt x="953" y="583"/>
                  <a:pt x="953" y="583"/>
                </a:cubicBezTo>
                <a:cubicBezTo>
                  <a:pt x="954" y="583"/>
                  <a:pt x="954" y="583"/>
                  <a:pt x="954" y="583"/>
                </a:cubicBezTo>
                <a:close/>
                <a:moveTo>
                  <a:pt x="169" y="323"/>
                </a:moveTo>
                <a:cubicBezTo>
                  <a:pt x="170" y="323"/>
                  <a:pt x="171" y="323"/>
                  <a:pt x="170" y="322"/>
                </a:cubicBezTo>
                <a:cubicBezTo>
                  <a:pt x="170" y="321"/>
                  <a:pt x="169" y="321"/>
                  <a:pt x="170" y="321"/>
                </a:cubicBezTo>
                <a:cubicBezTo>
                  <a:pt x="170" y="321"/>
                  <a:pt x="170" y="321"/>
                  <a:pt x="171" y="321"/>
                </a:cubicBezTo>
                <a:cubicBezTo>
                  <a:pt x="172" y="322"/>
                  <a:pt x="172" y="321"/>
                  <a:pt x="172" y="321"/>
                </a:cubicBezTo>
                <a:cubicBezTo>
                  <a:pt x="172" y="320"/>
                  <a:pt x="171" y="319"/>
                  <a:pt x="173" y="319"/>
                </a:cubicBezTo>
                <a:cubicBezTo>
                  <a:pt x="173" y="320"/>
                  <a:pt x="173" y="321"/>
                  <a:pt x="173" y="322"/>
                </a:cubicBezTo>
                <a:cubicBezTo>
                  <a:pt x="173" y="323"/>
                  <a:pt x="173" y="323"/>
                  <a:pt x="174" y="323"/>
                </a:cubicBezTo>
                <a:cubicBezTo>
                  <a:pt x="176" y="324"/>
                  <a:pt x="176" y="323"/>
                  <a:pt x="177" y="322"/>
                </a:cubicBezTo>
                <a:cubicBezTo>
                  <a:pt x="177" y="321"/>
                  <a:pt x="177" y="321"/>
                  <a:pt x="178" y="321"/>
                </a:cubicBezTo>
                <a:cubicBezTo>
                  <a:pt x="178" y="321"/>
                  <a:pt x="178" y="322"/>
                  <a:pt x="178" y="322"/>
                </a:cubicBezTo>
                <a:cubicBezTo>
                  <a:pt x="176" y="324"/>
                  <a:pt x="178" y="326"/>
                  <a:pt x="179" y="327"/>
                </a:cubicBezTo>
                <a:cubicBezTo>
                  <a:pt x="179" y="329"/>
                  <a:pt x="180" y="329"/>
                  <a:pt x="181" y="328"/>
                </a:cubicBezTo>
                <a:cubicBezTo>
                  <a:pt x="182" y="328"/>
                  <a:pt x="182" y="328"/>
                  <a:pt x="182" y="328"/>
                </a:cubicBezTo>
                <a:cubicBezTo>
                  <a:pt x="182" y="329"/>
                  <a:pt x="183" y="330"/>
                  <a:pt x="182" y="331"/>
                </a:cubicBezTo>
                <a:cubicBezTo>
                  <a:pt x="182" y="332"/>
                  <a:pt x="180" y="331"/>
                  <a:pt x="179" y="331"/>
                </a:cubicBezTo>
                <a:cubicBezTo>
                  <a:pt x="179" y="331"/>
                  <a:pt x="179" y="331"/>
                  <a:pt x="179" y="331"/>
                </a:cubicBezTo>
                <a:cubicBezTo>
                  <a:pt x="180" y="335"/>
                  <a:pt x="180" y="335"/>
                  <a:pt x="179" y="336"/>
                </a:cubicBezTo>
                <a:cubicBezTo>
                  <a:pt x="180" y="337"/>
                  <a:pt x="182" y="338"/>
                  <a:pt x="184" y="338"/>
                </a:cubicBezTo>
                <a:cubicBezTo>
                  <a:pt x="185" y="338"/>
                  <a:pt x="186" y="337"/>
                  <a:pt x="187" y="339"/>
                </a:cubicBezTo>
                <a:cubicBezTo>
                  <a:pt x="188" y="340"/>
                  <a:pt x="188" y="340"/>
                  <a:pt x="189" y="340"/>
                </a:cubicBezTo>
                <a:cubicBezTo>
                  <a:pt x="189" y="341"/>
                  <a:pt x="189" y="341"/>
                  <a:pt x="190" y="341"/>
                </a:cubicBezTo>
                <a:cubicBezTo>
                  <a:pt x="190" y="341"/>
                  <a:pt x="190" y="340"/>
                  <a:pt x="190" y="340"/>
                </a:cubicBezTo>
                <a:cubicBezTo>
                  <a:pt x="190" y="339"/>
                  <a:pt x="191" y="339"/>
                  <a:pt x="191" y="338"/>
                </a:cubicBezTo>
                <a:cubicBezTo>
                  <a:pt x="192" y="338"/>
                  <a:pt x="192" y="339"/>
                  <a:pt x="193" y="339"/>
                </a:cubicBezTo>
                <a:cubicBezTo>
                  <a:pt x="193" y="340"/>
                  <a:pt x="194" y="341"/>
                  <a:pt x="195" y="341"/>
                </a:cubicBezTo>
                <a:cubicBezTo>
                  <a:pt x="195" y="340"/>
                  <a:pt x="194" y="339"/>
                  <a:pt x="195" y="340"/>
                </a:cubicBezTo>
                <a:cubicBezTo>
                  <a:pt x="196" y="340"/>
                  <a:pt x="197" y="340"/>
                  <a:pt x="198" y="341"/>
                </a:cubicBezTo>
                <a:cubicBezTo>
                  <a:pt x="198" y="341"/>
                  <a:pt x="199" y="342"/>
                  <a:pt x="200" y="342"/>
                </a:cubicBezTo>
                <a:cubicBezTo>
                  <a:pt x="199" y="341"/>
                  <a:pt x="199" y="341"/>
                  <a:pt x="198" y="340"/>
                </a:cubicBezTo>
                <a:cubicBezTo>
                  <a:pt x="197" y="339"/>
                  <a:pt x="197" y="339"/>
                  <a:pt x="199" y="338"/>
                </a:cubicBezTo>
                <a:cubicBezTo>
                  <a:pt x="199" y="339"/>
                  <a:pt x="199" y="340"/>
                  <a:pt x="201" y="340"/>
                </a:cubicBezTo>
                <a:cubicBezTo>
                  <a:pt x="201" y="340"/>
                  <a:pt x="202" y="341"/>
                  <a:pt x="202" y="341"/>
                </a:cubicBezTo>
                <a:cubicBezTo>
                  <a:pt x="202" y="341"/>
                  <a:pt x="202" y="341"/>
                  <a:pt x="202" y="341"/>
                </a:cubicBezTo>
                <a:cubicBezTo>
                  <a:pt x="204" y="341"/>
                  <a:pt x="201" y="340"/>
                  <a:pt x="203" y="339"/>
                </a:cubicBezTo>
                <a:cubicBezTo>
                  <a:pt x="203" y="339"/>
                  <a:pt x="203" y="339"/>
                  <a:pt x="203" y="340"/>
                </a:cubicBezTo>
                <a:cubicBezTo>
                  <a:pt x="205" y="341"/>
                  <a:pt x="205" y="339"/>
                  <a:pt x="206" y="339"/>
                </a:cubicBezTo>
                <a:cubicBezTo>
                  <a:pt x="207" y="337"/>
                  <a:pt x="205" y="337"/>
                  <a:pt x="205" y="337"/>
                </a:cubicBezTo>
                <a:cubicBezTo>
                  <a:pt x="202" y="335"/>
                  <a:pt x="200" y="332"/>
                  <a:pt x="198" y="330"/>
                </a:cubicBezTo>
                <a:cubicBezTo>
                  <a:pt x="198" y="330"/>
                  <a:pt x="197" y="329"/>
                  <a:pt x="197" y="328"/>
                </a:cubicBezTo>
                <a:cubicBezTo>
                  <a:pt x="196" y="326"/>
                  <a:pt x="196" y="323"/>
                  <a:pt x="194" y="321"/>
                </a:cubicBezTo>
                <a:cubicBezTo>
                  <a:pt x="193" y="320"/>
                  <a:pt x="193" y="319"/>
                  <a:pt x="193" y="317"/>
                </a:cubicBezTo>
                <a:cubicBezTo>
                  <a:pt x="192" y="316"/>
                  <a:pt x="192" y="314"/>
                  <a:pt x="192" y="313"/>
                </a:cubicBezTo>
                <a:cubicBezTo>
                  <a:pt x="191" y="313"/>
                  <a:pt x="191" y="312"/>
                  <a:pt x="191" y="311"/>
                </a:cubicBezTo>
                <a:cubicBezTo>
                  <a:pt x="192" y="308"/>
                  <a:pt x="191" y="305"/>
                  <a:pt x="192" y="302"/>
                </a:cubicBezTo>
                <a:cubicBezTo>
                  <a:pt x="192" y="302"/>
                  <a:pt x="191" y="302"/>
                  <a:pt x="191" y="301"/>
                </a:cubicBezTo>
                <a:cubicBezTo>
                  <a:pt x="192" y="301"/>
                  <a:pt x="193" y="301"/>
                  <a:pt x="193" y="300"/>
                </a:cubicBezTo>
                <a:cubicBezTo>
                  <a:pt x="192" y="299"/>
                  <a:pt x="193" y="298"/>
                  <a:pt x="193" y="297"/>
                </a:cubicBezTo>
                <a:cubicBezTo>
                  <a:pt x="193" y="297"/>
                  <a:pt x="193" y="297"/>
                  <a:pt x="193" y="297"/>
                </a:cubicBezTo>
                <a:cubicBezTo>
                  <a:pt x="194" y="297"/>
                  <a:pt x="195" y="297"/>
                  <a:pt x="195" y="296"/>
                </a:cubicBezTo>
                <a:cubicBezTo>
                  <a:pt x="194" y="294"/>
                  <a:pt x="194" y="294"/>
                  <a:pt x="193" y="294"/>
                </a:cubicBezTo>
                <a:cubicBezTo>
                  <a:pt x="197" y="293"/>
                  <a:pt x="198" y="292"/>
                  <a:pt x="196" y="289"/>
                </a:cubicBezTo>
                <a:cubicBezTo>
                  <a:pt x="197" y="289"/>
                  <a:pt x="199" y="288"/>
                  <a:pt x="197" y="287"/>
                </a:cubicBezTo>
                <a:cubicBezTo>
                  <a:pt x="198" y="287"/>
                  <a:pt x="199" y="286"/>
                  <a:pt x="199" y="285"/>
                </a:cubicBezTo>
                <a:cubicBezTo>
                  <a:pt x="199" y="284"/>
                  <a:pt x="198" y="283"/>
                  <a:pt x="197" y="283"/>
                </a:cubicBezTo>
                <a:cubicBezTo>
                  <a:pt x="196" y="283"/>
                  <a:pt x="196" y="283"/>
                  <a:pt x="195" y="283"/>
                </a:cubicBezTo>
                <a:cubicBezTo>
                  <a:pt x="195" y="282"/>
                  <a:pt x="194" y="282"/>
                  <a:pt x="194" y="282"/>
                </a:cubicBezTo>
                <a:cubicBezTo>
                  <a:pt x="194" y="282"/>
                  <a:pt x="195" y="281"/>
                  <a:pt x="195" y="281"/>
                </a:cubicBezTo>
                <a:cubicBezTo>
                  <a:pt x="195" y="281"/>
                  <a:pt x="195" y="281"/>
                  <a:pt x="195" y="280"/>
                </a:cubicBezTo>
                <a:cubicBezTo>
                  <a:pt x="196" y="281"/>
                  <a:pt x="196" y="282"/>
                  <a:pt x="197" y="282"/>
                </a:cubicBezTo>
                <a:cubicBezTo>
                  <a:pt x="198" y="282"/>
                  <a:pt x="198" y="282"/>
                  <a:pt x="198" y="282"/>
                </a:cubicBezTo>
                <a:cubicBezTo>
                  <a:pt x="199" y="282"/>
                  <a:pt x="199" y="282"/>
                  <a:pt x="200" y="282"/>
                </a:cubicBezTo>
                <a:cubicBezTo>
                  <a:pt x="200" y="283"/>
                  <a:pt x="200" y="283"/>
                  <a:pt x="200" y="282"/>
                </a:cubicBezTo>
                <a:cubicBezTo>
                  <a:pt x="201" y="281"/>
                  <a:pt x="201" y="281"/>
                  <a:pt x="202" y="280"/>
                </a:cubicBezTo>
                <a:cubicBezTo>
                  <a:pt x="204" y="279"/>
                  <a:pt x="204" y="277"/>
                  <a:pt x="202" y="276"/>
                </a:cubicBezTo>
                <a:cubicBezTo>
                  <a:pt x="202" y="275"/>
                  <a:pt x="201" y="275"/>
                  <a:pt x="200" y="275"/>
                </a:cubicBezTo>
                <a:cubicBezTo>
                  <a:pt x="200" y="274"/>
                  <a:pt x="201" y="274"/>
                  <a:pt x="201" y="274"/>
                </a:cubicBezTo>
                <a:cubicBezTo>
                  <a:pt x="202" y="274"/>
                  <a:pt x="202" y="275"/>
                  <a:pt x="203" y="275"/>
                </a:cubicBezTo>
                <a:cubicBezTo>
                  <a:pt x="204" y="276"/>
                  <a:pt x="204" y="276"/>
                  <a:pt x="205" y="275"/>
                </a:cubicBezTo>
                <a:cubicBezTo>
                  <a:pt x="206" y="275"/>
                  <a:pt x="206" y="274"/>
                  <a:pt x="206" y="273"/>
                </a:cubicBezTo>
                <a:cubicBezTo>
                  <a:pt x="206" y="271"/>
                  <a:pt x="205" y="270"/>
                  <a:pt x="203" y="269"/>
                </a:cubicBezTo>
                <a:cubicBezTo>
                  <a:pt x="202" y="269"/>
                  <a:pt x="202" y="269"/>
                  <a:pt x="202" y="269"/>
                </a:cubicBezTo>
                <a:cubicBezTo>
                  <a:pt x="202" y="268"/>
                  <a:pt x="202" y="268"/>
                  <a:pt x="203" y="268"/>
                </a:cubicBezTo>
                <a:cubicBezTo>
                  <a:pt x="204" y="269"/>
                  <a:pt x="205" y="268"/>
                  <a:pt x="206" y="270"/>
                </a:cubicBezTo>
                <a:cubicBezTo>
                  <a:pt x="206" y="271"/>
                  <a:pt x="206" y="271"/>
                  <a:pt x="207" y="271"/>
                </a:cubicBezTo>
                <a:cubicBezTo>
                  <a:pt x="208" y="270"/>
                  <a:pt x="209" y="270"/>
                  <a:pt x="208" y="269"/>
                </a:cubicBezTo>
                <a:cubicBezTo>
                  <a:pt x="208" y="268"/>
                  <a:pt x="207" y="268"/>
                  <a:pt x="208" y="267"/>
                </a:cubicBezTo>
                <a:cubicBezTo>
                  <a:pt x="208" y="267"/>
                  <a:pt x="208" y="267"/>
                  <a:pt x="208" y="266"/>
                </a:cubicBezTo>
                <a:cubicBezTo>
                  <a:pt x="207" y="265"/>
                  <a:pt x="206" y="263"/>
                  <a:pt x="205" y="261"/>
                </a:cubicBezTo>
                <a:cubicBezTo>
                  <a:pt x="205" y="261"/>
                  <a:pt x="205" y="260"/>
                  <a:pt x="205" y="260"/>
                </a:cubicBezTo>
                <a:cubicBezTo>
                  <a:pt x="205" y="260"/>
                  <a:pt x="205" y="260"/>
                  <a:pt x="205" y="260"/>
                </a:cubicBezTo>
                <a:cubicBezTo>
                  <a:pt x="206" y="260"/>
                  <a:pt x="206" y="260"/>
                  <a:pt x="206" y="261"/>
                </a:cubicBezTo>
                <a:cubicBezTo>
                  <a:pt x="206" y="263"/>
                  <a:pt x="207" y="264"/>
                  <a:pt x="209" y="265"/>
                </a:cubicBezTo>
                <a:cubicBezTo>
                  <a:pt x="209" y="265"/>
                  <a:pt x="210" y="265"/>
                  <a:pt x="210" y="265"/>
                </a:cubicBezTo>
                <a:cubicBezTo>
                  <a:pt x="211" y="265"/>
                  <a:pt x="210" y="264"/>
                  <a:pt x="210" y="264"/>
                </a:cubicBezTo>
                <a:cubicBezTo>
                  <a:pt x="210" y="262"/>
                  <a:pt x="210" y="261"/>
                  <a:pt x="212" y="261"/>
                </a:cubicBezTo>
                <a:cubicBezTo>
                  <a:pt x="212" y="261"/>
                  <a:pt x="212" y="260"/>
                  <a:pt x="212" y="260"/>
                </a:cubicBezTo>
                <a:cubicBezTo>
                  <a:pt x="214" y="258"/>
                  <a:pt x="214" y="256"/>
                  <a:pt x="213" y="254"/>
                </a:cubicBezTo>
                <a:cubicBezTo>
                  <a:pt x="213" y="253"/>
                  <a:pt x="212" y="253"/>
                  <a:pt x="212" y="252"/>
                </a:cubicBezTo>
                <a:cubicBezTo>
                  <a:pt x="213" y="252"/>
                  <a:pt x="214" y="253"/>
                  <a:pt x="214" y="253"/>
                </a:cubicBezTo>
                <a:cubicBezTo>
                  <a:pt x="215" y="254"/>
                  <a:pt x="216" y="254"/>
                  <a:pt x="216" y="253"/>
                </a:cubicBezTo>
                <a:cubicBezTo>
                  <a:pt x="216" y="251"/>
                  <a:pt x="218" y="250"/>
                  <a:pt x="217" y="247"/>
                </a:cubicBezTo>
                <a:cubicBezTo>
                  <a:pt x="218" y="248"/>
                  <a:pt x="219" y="249"/>
                  <a:pt x="219" y="250"/>
                </a:cubicBezTo>
                <a:cubicBezTo>
                  <a:pt x="220" y="250"/>
                  <a:pt x="220" y="250"/>
                  <a:pt x="221" y="250"/>
                </a:cubicBezTo>
                <a:cubicBezTo>
                  <a:pt x="221" y="249"/>
                  <a:pt x="222" y="249"/>
                  <a:pt x="221" y="248"/>
                </a:cubicBezTo>
                <a:cubicBezTo>
                  <a:pt x="221" y="248"/>
                  <a:pt x="220" y="247"/>
                  <a:pt x="220" y="247"/>
                </a:cubicBezTo>
                <a:cubicBezTo>
                  <a:pt x="221" y="247"/>
                  <a:pt x="222" y="247"/>
                  <a:pt x="223" y="247"/>
                </a:cubicBezTo>
                <a:cubicBezTo>
                  <a:pt x="224" y="247"/>
                  <a:pt x="225" y="246"/>
                  <a:pt x="224" y="245"/>
                </a:cubicBezTo>
                <a:cubicBezTo>
                  <a:pt x="224" y="244"/>
                  <a:pt x="223" y="244"/>
                  <a:pt x="224" y="244"/>
                </a:cubicBezTo>
                <a:cubicBezTo>
                  <a:pt x="224" y="243"/>
                  <a:pt x="225" y="243"/>
                  <a:pt x="225" y="243"/>
                </a:cubicBezTo>
                <a:cubicBezTo>
                  <a:pt x="226" y="243"/>
                  <a:pt x="227" y="243"/>
                  <a:pt x="227" y="242"/>
                </a:cubicBezTo>
                <a:cubicBezTo>
                  <a:pt x="227" y="241"/>
                  <a:pt x="226" y="241"/>
                  <a:pt x="225" y="241"/>
                </a:cubicBezTo>
                <a:cubicBezTo>
                  <a:pt x="225" y="241"/>
                  <a:pt x="224" y="241"/>
                  <a:pt x="223" y="240"/>
                </a:cubicBezTo>
                <a:cubicBezTo>
                  <a:pt x="225" y="240"/>
                  <a:pt x="226" y="238"/>
                  <a:pt x="226" y="237"/>
                </a:cubicBezTo>
                <a:cubicBezTo>
                  <a:pt x="226" y="237"/>
                  <a:pt x="226" y="237"/>
                  <a:pt x="226" y="237"/>
                </a:cubicBezTo>
                <a:cubicBezTo>
                  <a:pt x="226" y="237"/>
                  <a:pt x="227" y="237"/>
                  <a:pt x="227" y="238"/>
                </a:cubicBezTo>
                <a:cubicBezTo>
                  <a:pt x="227" y="238"/>
                  <a:pt x="226" y="239"/>
                  <a:pt x="227" y="239"/>
                </a:cubicBezTo>
                <a:cubicBezTo>
                  <a:pt x="228" y="239"/>
                  <a:pt x="228" y="238"/>
                  <a:pt x="228" y="237"/>
                </a:cubicBezTo>
                <a:cubicBezTo>
                  <a:pt x="228" y="237"/>
                  <a:pt x="228" y="237"/>
                  <a:pt x="228" y="237"/>
                </a:cubicBezTo>
                <a:cubicBezTo>
                  <a:pt x="228" y="236"/>
                  <a:pt x="227" y="234"/>
                  <a:pt x="230" y="234"/>
                </a:cubicBezTo>
                <a:cubicBezTo>
                  <a:pt x="230" y="234"/>
                  <a:pt x="230" y="234"/>
                  <a:pt x="230" y="234"/>
                </a:cubicBezTo>
                <a:cubicBezTo>
                  <a:pt x="231" y="233"/>
                  <a:pt x="231" y="232"/>
                  <a:pt x="232" y="231"/>
                </a:cubicBezTo>
                <a:cubicBezTo>
                  <a:pt x="232" y="232"/>
                  <a:pt x="232" y="232"/>
                  <a:pt x="232" y="232"/>
                </a:cubicBezTo>
                <a:cubicBezTo>
                  <a:pt x="232" y="233"/>
                  <a:pt x="232" y="233"/>
                  <a:pt x="232" y="234"/>
                </a:cubicBezTo>
                <a:cubicBezTo>
                  <a:pt x="233" y="234"/>
                  <a:pt x="233" y="233"/>
                  <a:pt x="233" y="232"/>
                </a:cubicBezTo>
                <a:cubicBezTo>
                  <a:pt x="234" y="232"/>
                  <a:pt x="234" y="231"/>
                  <a:pt x="235" y="230"/>
                </a:cubicBezTo>
                <a:cubicBezTo>
                  <a:pt x="236" y="229"/>
                  <a:pt x="235" y="228"/>
                  <a:pt x="236" y="228"/>
                </a:cubicBezTo>
                <a:cubicBezTo>
                  <a:pt x="237" y="228"/>
                  <a:pt x="239" y="227"/>
                  <a:pt x="240" y="226"/>
                </a:cubicBezTo>
                <a:cubicBezTo>
                  <a:pt x="241" y="226"/>
                  <a:pt x="242" y="225"/>
                  <a:pt x="242" y="225"/>
                </a:cubicBezTo>
                <a:cubicBezTo>
                  <a:pt x="244" y="224"/>
                  <a:pt x="246" y="224"/>
                  <a:pt x="247" y="222"/>
                </a:cubicBezTo>
                <a:cubicBezTo>
                  <a:pt x="247" y="221"/>
                  <a:pt x="248" y="221"/>
                  <a:pt x="248" y="221"/>
                </a:cubicBezTo>
                <a:cubicBezTo>
                  <a:pt x="249" y="222"/>
                  <a:pt x="250" y="221"/>
                  <a:pt x="251" y="220"/>
                </a:cubicBezTo>
                <a:cubicBezTo>
                  <a:pt x="252" y="220"/>
                  <a:pt x="253" y="220"/>
                  <a:pt x="254" y="219"/>
                </a:cubicBezTo>
                <a:cubicBezTo>
                  <a:pt x="255" y="219"/>
                  <a:pt x="255" y="218"/>
                  <a:pt x="256" y="217"/>
                </a:cubicBezTo>
                <a:cubicBezTo>
                  <a:pt x="256" y="217"/>
                  <a:pt x="256" y="217"/>
                  <a:pt x="257" y="217"/>
                </a:cubicBezTo>
                <a:cubicBezTo>
                  <a:pt x="258" y="217"/>
                  <a:pt x="259" y="217"/>
                  <a:pt x="260" y="215"/>
                </a:cubicBezTo>
                <a:cubicBezTo>
                  <a:pt x="260" y="215"/>
                  <a:pt x="261" y="215"/>
                  <a:pt x="262" y="214"/>
                </a:cubicBezTo>
                <a:cubicBezTo>
                  <a:pt x="262" y="214"/>
                  <a:pt x="262" y="214"/>
                  <a:pt x="263" y="214"/>
                </a:cubicBezTo>
                <a:cubicBezTo>
                  <a:pt x="263" y="214"/>
                  <a:pt x="264" y="213"/>
                  <a:pt x="264" y="213"/>
                </a:cubicBezTo>
                <a:cubicBezTo>
                  <a:pt x="266" y="213"/>
                  <a:pt x="266" y="213"/>
                  <a:pt x="267" y="212"/>
                </a:cubicBezTo>
                <a:cubicBezTo>
                  <a:pt x="267" y="211"/>
                  <a:pt x="268" y="211"/>
                  <a:pt x="268" y="211"/>
                </a:cubicBezTo>
                <a:cubicBezTo>
                  <a:pt x="271" y="210"/>
                  <a:pt x="273" y="208"/>
                  <a:pt x="275" y="207"/>
                </a:cubicBezTo>
                <a:cubicBezTo>
                  <a:pt x="276" y="206"/>
                  <a:pt x="276" y="206"/>
                  <a:pt x="277" y="206"/>
                </a:cubicBezTo>
                <a:cubicBezTo>
                  <a:pt x="278" y="206"/>
                  <a:pt x="279" y="206"/>
                  <a:pt x="278" y="205"/>
                </a:cubicBezTo>
                <a:cubicBezTo>
                  <a:pt x="278" y="204"/>
                  <a:pt x="278" y="204"/>
                  <a:pt x="278" y="204"/>
                </a:cubicBezTo>
                <a:cubicBezTo>
                  <a:pt x="279" y="204"/>
                  <a:pt x="279" y="203"/>
                  <a:pt x="279" y="202"/>
                </a:cubicBezTo>
                <a:cubicBezTo>
                  <a:pt x="279" y="202"/>
                  <a:pt x="280" y="201"/>
                  <a:pt x="280" y="201"/>
                </a:cubicBezTo>
                <a:cubicBezTo>
                  <a:pt x="282" y="200"/>
                  <a:pt x="282" y="198"/>
                  <a:pt x="282" y="196"/>
                </a:cubicBezTo>
                <a:cubicBezTo>
                  <a:pt x="282" y="196"/>
                  <a:pt x="282" y="196"/>
                  <a:pt x="282" y="196"/>
                </a:cubicBezTo>
                <a:cubicBezTo>
                  <a:pt x="283" y="194"/>
                  <a:pt x="283" y="192"/>
                  <a:pt x="283" y="190"/>
                </a:cubicBezTo>
                <a:cubicBezTo>
                  <a:pt x="283" y="189"/>
                  <a:pt x="282" y="189"/>
                  <a:pt x="282" y="188"/>
                </a:cubicBezTo>
                <a:cubicBezTo>
                  <a:pt x="282" y="186"/>
                  <a:pt x="280" y="186"/>
                  <a:pt x="280" y="184"/>
                </a:cubicBezTo>
                <a:cubicBezTo>
                  <a:pt x="277" y="184"/>
                  <a:pt x="275" y="183"/>
                  <a:pt x="273" y="184"/>
                </a:cubicBezTo>
                <a:cubicBezTo>
                  <a:pt x="272" y="184"/>
                  <a:pt x="272" y="186"/>
                  <a:pt x="271" y="186"/>
                </a:cubicBezTo>
                <a:cubicBezTo>
                  <a:pt x="271" y="186"/>
                  <a:pt x="271" y="186"/>
                  <a:pt x="270" y="186"/>
                </a:cubicBezTo>
                <a:cubicBezTo>
                  <a:pt x="267" y="187"/>
                  <a:pt x="265" y="190"/>
                  <a:pt x="262" y="192"/>
                </a:cubicBezTo>
                <a:cubicBezTo>
                  <a:pt x="262" y="193"/>
                  <a:pt x="262" y="194"/>
                  <a:pt x="263" y="195"/>
                </a:cubicBezTo>
                <a:cubicBezTo>
                  <a:pt x="263" y="195"/>
                  <a:pt x="263" y="195"/>
                  <a:pt x="263" y="196"/>
                </a:cubicBezTo>
                <a:cubicBezTo>
                  <a:pt x="263" y="196"/>
                  <a:pt x="264" y="197"/>
                  <a:pt x="263" y="198"/>
                </a:cubicBezTo>
                <a:cubicBezTo>
                  <a:pt x="263" y="198"/>
                  <a:pt x="262" y="198"/>
                  <a:pt x="262" y="197"/>
                </a:cubicBezTo>
                <a:cubicBezTo>
                  <a:pt x="260" y="197"/>
                  <a:pt x="259" y="197"/>
                  <a:pt x="258" y="199"/>
                </a:cubicBezTo>
                <a:cubicBezTo>
                  <a:pt x="258" y="199"/>
                  <a:pt x="257" y="199"/>
                  <a:pt x="257" y="200"/>
                </a:cubicBezTo>
                <a:cubicBezTo>
                  <a:pt x="257" y="200"/>
                  <a:pt x="257" y="199"/>
                  <a:pt x="257" y="199"/>
                </a:cubicBezTo>
                <a:cubicBezTo>
                  <a:pt x="256" y="198"/>
                  <a:pt x="255" y="198"/>
                  <a:pt x="255" y="199"/>
                </a:cubicBezTo>
                <a:cubicBezTo>
                  <a:pt x="255" y="201"/>
                  <a:pt x="253" y="201"/>
                  <a:pt x="252" y="203"/>
                </a:cubicBezTo>
                <a:cubicBezTo>
                  <a:pt x="251" y="204"/>
                  <a:pt x="250" y="205"/>
                  <a:pt x="249" y="203"/>
                </a:cubicBezTo>
                <a:cubicBezTo>
                  <a:pt x="248" y="203"/>
                  <a:pt x="248" y="203"/>
                  <a:pt x="248" y="203"/>
                </a:cubicBezTo>
                <a:cubicBezTo>
                  <a:pt x="246" y="205"/>
                  <a:pt x="245" y="205"/>
                  <a:pt x="244" y="206"/>
                </a:cubicBezTo>
                <a:cubicBezTo>
                  <a:pt x="243" y="207"/>
                  <a:pt x="242" y="207"/>
                  <a:pt x="242" y="206"/>
                </a:cubicBezTo>
                <a:cubicBezTo>
                  <a:pt x="242" y="206"/>
                  <a:pt x="241" y="205"/>
                  <a:pt x="241" y="205"/>
                </a:cubicBezTo>
                <a:cubicBezTo>
                  <a:pt x="241" y="207"/>
                  <a:pt x="240" y="207"/>
                  <a:pt x="239" y="208"/>
                </a:cubicBezTo>
                <a:cubicBezTo>
                  <a:pt x="238" y="207"/>
                  <a:pt x="238" y="207"/>
                  <a:pt x="239" y="206"/>
                </a:cubicBezTo>
                <a:cubicBezTo>
                  <a:pt x="239" y="206"/>
                  <a:pt x="239" y="205"/>
                  <a:pt x="238" y="205"/>
                </a:cubicBezTo>
                <a:cubicBezTo>
                  <a:pt x="236" y="206"/>
                  <a:pt x="234" y="204"/>
                  <a:pt x="231" y="205"/>
                </a:cubicBezTo>
                <a:cubicBezTo>
                  <a:pt x="229" y="206"/>
                  <a:pt x="230" y="207"/>
                  <a:pt x="229" y="208"/>
                </a:cubicBezTo>
                <a:cubicBezTo>
                  <a:pt x="229" y="209"/>
                  <a:pt x="230" y="209"/>
                  <a:pt x="231" y="209"/>
                </a:cubicBezTo>
                <a:cubicBezTo>
                  <a:pt x="230" y="211"/>
                  <a:pt x="228" y="212"/>
                  <a:pt x="227" y="213"/>
                </a:cubicBezTo>
                <a:cubicBezTo>
                  <a:pt x="227" y="213"/>
                  <a:pt x="226" y="213"/>
                  <a:pt x="226" y="212"/>
                </a:cubicBezTo>
                <a:cubicBezTo>
                  <a:pt x="226" y="212"/>
                  <a:pt x="226" y="211"/>
                  <a:pt x="226" y="211"/>
                </a:cubicBezTo>
                <a:cubicBezTo>
                  <a:pt x="227" y="211"/>
                  <a:pt x="227" y="210"/>
                  <a:pt x="227" y="210"/>
                </a:cubicBezTo>
                <a:cubicBezTo>
                  <a:pt x="226" y="209"/>
                  <a:pt x="225" y="209"/>
                  <a:pt x="225" y="210"/>
                </a:cubicBezTo>
                <a:cubicBezTo>
                  <a:pt x="224" y="210"/>
                  <a:pt x="223" y="211"/>
                  <a:pt x="223" y="211"/>
                </a:cubicBezTo>
                <a:cubicBezTo>
                  <a:pt x="224" y="212"/>
                  <a:pt x="224" y="212"/>
                  <a:pt x="225" y="212"/>
                </a:cubicBezTo>
                <a:cubicBezTo>
                  <a:pt x="225" y="213"/>
                  <a:pt x="225" y="214"/>
                  <a:pt x="224" y="213"/>
                </a:cubicBezTo>
                <a:cubicBezTo>
                  <a:pt x="222" y="213"/>
                  <a:pt x="221" y="215"/>
                  <a:pt x="219" y="215"/>
                </a:cubicBezTo>
                <a:cubicBezTo>
                  <a:pt x="218" y="214"/>
                  <a:pt x="218" y="215"/>
                  <a:pt x="218" y="216"/>
                </a:cubicBezTo>
                <a:cubicBezTo>
                  <a:pt x="218" y="216"/>
                  <a:pt x="217" y="216"/>
                  <a:pt x="217" y="215"/>
                </a:cubicBezTo>
                <a:cubicBezTo>
                  <a:pt x="217" y="213"/>
                  <a:pt x="216" y="214"/>
                  <a:pt x="216" y="214"/>
                </a:cubicBezTo>
                <a:cubicBezTo>
                  <a:pt x="215" y="215"/>
                  <a:pt x="215" y="214"/>
                  <a:pt x="215" y="215"/>
                </a:cubicBezTo>
                <a:cubicBezTo>
                  <a:pt x="215" y="216"/>
                  <a:pt x="216" y="216"/>
                  <a:pt x="217" y="216"/>
                </a:cubicBezTo>
                <a:cubicBezTo>
                  <a:pt x="215" y="216"/>
                  <a:pt x="214" y="216"/>
                  <a:pt x="214" y="218"/>
                </a:cubicBezTo>
                <a:cubicBezTo>
                  <a:pt x="213" y="220"/>
                  <a:pt x="212" y="221"/>
                  <a:pt x="210" y="222"/>
                </a:cubicBezTo>
                <a:cubicBezTo>
                  <a:pt x="209" y="222"/>
                  <a:pt x="209" y="222"/>
                  <a:pt x="209" y="223"/>
                </a:cubicBezTo>
                <a:cubicBezTo>
                  <a:pt x="209" y="223"/>
                  <a:pt x="210" y="223"/>
                  <a:pt x="210" y="223"/>
                </a:cubicBezTo>
                <a:cubicBezTo>
                  <a:pt x="210" y="223"/>
                  <a:pt x="211" y="223"/>
                  <a:pt x="211" y="223"/>
                </a:cubicBezTo>
                <a:cubicBezTo>
                  <a:pt x="211" y="224"/>
                  <a:pt x="211" y="224"/>
                  <a:pt x="210" y="224"/>
                </a:cubicBezTo>
                <a:cubicBezTo>
                  <a:pt x="210" y="225"/>
                  <a:pt x="209" y="225"/>
                  <a:pt x="209" y="225"/>
                </a:cubicBezTo>
                <a:cubicBezTo>
                  <a:pt x="207" y="225"/>
                  <a:pt x="206" y="226"/>
                  <a:pt x="207" y="229"/>
                </a:cubicBezTo>
                <a:cubicBezTo>
                  <a:pt x="207" y="229"/>
                  <a:pt x="207" y="229"/>
                  <a:pt x="208" y="230"/>
                </a:cubicBezTo>
                <a:cubicBezTo>
                  <a:pt x="208" y="230"/>
                  <a:pt x="208" y="230"/>
                  <a:pt x="208" y="231"/>
                </a:cubicBezTo>
                <a:cubicBezTo>
                  <a:pt x="207" y="231"/>
                  <a:pt x="206" y="231"/>
                  <a:pt x="206" y="231"/>
                </a:cubicBezTo>
                <a:cubicBezTo>
                  <a:pt x="205" y="231"/>
                  <a:pt x="205" y="230"/>
                  <a:pt x="204" y="230"/>
                </a:cubicBezTo>
                <a:cubicBezTo>
                  <a:pt x="203" y="228"/>
                  <a:pt x="202" y="230"/>
                  <a:pt x="201" y="230"/>
                </a:cubicBezTo>
                <a:cubicBezTo>
                  <a:pt x="200" y="231"/>
                  <a:pt x="201" y="232"/>
                  <a:pt x="202" y="233"/>
                </a:cubicBezTo>
                <a:cubicBezTo>
                  <a:pt x="202" y="233"/>
                  <a:pt x="201" y="234"/>
                  <a:pt x="201" y="235"/>
                </a:cubicBezTo>
                <a:cubicBezTo>
                  <a:pt x="200" y="235"/>
                  <a:pt x="200" y="235"/>
                  <a:pt x="200" y="236"/>
                </a:cubicBezTo>
                <a:cubicBezTo>
                  <a:pt x="200" y="237"/>
                  <a:pt x="200" y="237"/>
                  <a:pt x="199" y="238"/>
                </a:cubicBezTo>
                <a:cubicBezTo>
                  <a:pt x="198" y="238"/>
                  <a:pt x="198" y="237"/>
                  <a:pt x="198" y="236"/>
                </a:cubicBezTo>
                <a:cubicBezTo>
                  <a:pt x="198" y="235"/>
                  <a:pt x="197" y="235"/>
                  <a:pt x="196" y="235"/>
                </a:cubicBezTo>
                <a:cubicBezTo>
                  <a:pt x="195" y="235"/>
                  <a:pt x="195" y="236"/>
                  <a:pt x="194" y="236"/>
                </a:cubicBezTo>
                <a:cubicBezTo>
                  <a:pt x="193" y="238"/>
                  <a:pt x="195" y="239"/>
                  <a:pt x="194" y="241"/>
                </a:cubicBezTo>
                <a:cubicBezTo>
                  <a:pt x="195" y="240"/>
                  <a:pt x="196" y="240"/>
                  <a:pt x="197" y="240"/>
                </a:cubicBezTo>
                <a:cubicBezTo>
                  <a:pt x="197" y="240"/>
                  <a:pt x="197" y="240"/>
                  <a:pt x="198" y="240"/>
                </a:cubicBezTo>
                <a:cubicBezTo>
                  <a:pt x="198" y="240"/>
                  <a:pt x="198" y="241"/>
                  <a:pt x="198" y="241"/>
                </a:cubicBezTo>
                <a:cubicBezTo>
                  <a:pt x="197" y="242"/>
                  <a:pt x="198" y="242"/>
                  <a:pt x="198" y="242"/>
                </a:cubicBezTo>
                <a:cubicBezTo>
                  <a:pt x="197" y="242"/>
                  <a:pt x="197" y="243"/>
                  <a:pt x="196" y="244"/>
                </a:cubicBezTo>
                <a:cubicBezTo>
                  <a:pt x="196" y="244"/>
                  <a:pt x="195" y="244"/>
                  <a:pt x="195" y="245"/>
                </a:cubicBezTo>
                <a:cubicBezTo>
                  <a:pt x="196" y="246"/>
                  <a:pt x="196" y="245"/>
                  <a:pt x="197" y="245"/>
                </a:cubicBezTo>
                <a:cubicBezTo>
                  <a:pt x="197" y="245"/>
                  <a:pt x="198" y="245"/>
                  <a:pt x="198" y="245"/>
                </a:cubicBezTo>
                <a:cubicBezTo>
                  <a:pt x="199" y="245"/>
                  <a:pt x="199" y="245"/>
                  <a:pt x="199" y="246"/>
                </a:cubicBezTo>
                <a:cubicBezTo>
                  <a:pt x="199" y="247"/>
                  <a:pt x="199" y="247"/>
                  <a:pt x="201" y="247"/>
                </a:cubicBezTo>
                <a:cubicBezTo>
                  <a:pt x="201" y="247"/>
                  <a:pt x="202" y="247"/>
                  <a:pt x="202" y="248"/>
                </a:cubicBezTo>
                <a:cubicBezTo>
                  <a:pt x="201" y="248"/>
                  <a:pt x="200" y="248"/>
                  <a:pt x="199" y="248"/>
                </a:cubicBezTo>
                <a:cubicBezTo>
                  <a:pt x="197" y="247"/>
                  <a:pt x="194" y="248"/>
                  <a:pt x="193" y="249"/>
                </a:cubicBezTo>
                <a:cubicBezTo>
                  <a:pt x="192" y="250"/>
                  <a:pt x="192" y="251"/>
                  <a:pt x="194" y="251"/>
                </a:cubicBezTo>
                <a:cubicBezTo>
                  <a:pt x="194" y="252"/>
                  <a:pt x="196" y="252"/>
                  <a:pt x="196" y="253"/>
                </a:cubicBezTo>
                <a:cubicBezTo>
                  <a:pt x="196" y="254"/>
                  <a:pt x="195" y="254"/>
                  <a:pt x="195" y="254"/>
                </a:cubicBezTo>
                <a:cubicBezTo>
                  <a:pt x="194" y="254"/>
                  <a:pt x="193" y="254"/>
                  <a:pt x="192" y="255"/>
                </a:cubicBezTo>
                <a:cubicBezTo>
                  <a:pt x="191" y="255"/>
                  <a:pt x="191" y="255"/>
                  <a:pt x="191" y="255"/>
                </a:cubicBezTo>
                <a:cubicBezTo>
                  <a:pt x="191" y="256"/>
                  <a:pt x="191" y="256"/>
                  <a:pt x="192" y="256"/>
                </a:cubicBezTo>
                <a:cubicBezTo>
                  <a:pt x="193" y="256"/>
                  <a:pt x="193" y="257"/>
                  <a:pt x="193" y="257"/>
                </a:cubicBezTo>
                <a:cubicBezTo>
                  <a:pt x="194" y="258"/>
                  <a:pt x="194" y="258"/>
                  <a:pt x="194" y="258"/>
                </a:cubicBezTo>
                <a:cubicBezTo>
                  <a:pt x="193" y="258"/>
                  <a:pt x="193" y="258"/>
                  <a:pt x="193" y="258"/>
                </a:cubicBezTo>
                <a:cubicBezTo>
                  <a:pt x="192" y="258"/>
                  <a:pt x="191" y="259"/>
                  <a:pt x="190" y="259"/>
                </a:cubicBezTo>
                <a:cubicBezTo>
                  <a:pt x="190" y="259"/>
                  <a:pt x="191" y="260"/>
                  <a:pt x="192" y="260"/>
                </a:cubicBezTo>
                <a:cubicBezTo>
                  <a:pt x="192" y="260"/>
                  <a:pt x="193" y="261"/>
                  <a:pt x="194" y="262"/>
                </a:cubicBezTo>
                <a:cubicBezTo>
                  <a:pt x="195" y="263"/>
                  <a:pt x="196" y="264"/>
                  <a:pt x="197" y="263"/>
                </a:cubicBezTo>
                <a:cubicBezTo>
                  <a:pt x="198" y="263"/>
                  <a:pt x="198" y="264"/>
                  <a:pt x="198" y="264"/>
                </a:cubicBezTo>
                <a:cubicBezTo>
                  <a:pt x="198" y="264"/>
                  <a:pt x="197" y="264"/>
                  <a:pt x="197" y="264"/>
                </a:cubicBezTo>
                <a:cubicBezTo>
                  <a:pt x="197" y="264"/>
                  <a:pt x="195" y="264"/>
                  <a:pt x="194" y="264"/>
                </a:cubicBezTo>
                <a:cubicBezTo>
                  <a:pt x="194" y="264"/>
                  <a:pt x="194" y="263"/>
                  <a:pt x="194" y="263"/>
                </a:cubicBezTo>
                <a:cubicBezTo>
                  <a:pt x="192" y="262"/>
                  <a:pt x="191" y="262"/>
                  <a:pt x="189" y="261"/>
                </a:cubicBezTo>
                <a:cubicBezTo>
                  <a:pt x="189" y="261"/>
                  <a:pt x="189" y="261"/>
                  <a:pt x="189" y="261"/>
                </a:cubicBezTo>
                <a:cubicBezTo>
                  <a:pt x="189" y="261"/>
                  <a:pt x="188" y="262"/>
                  <a:pt x="188" y="262"/>
                </a:cubicBezTo>
                <a:cubicBezTo>
                  <a:pt x="188" y="262"/>
                  <a:pt x="187" y="262"/>
                  <a:pt x="187" y="263"/>
                </a:cubicBezTo>
                <a:cubicBezTo>
                  <a:pt x="187" y="264"/>
                  <a:pt x="185" y="265"/>
                  <a:pt x="187" y="265"/>
                </a:cubicBezTo>
                <a:cubicBezTo>
                  <a:pt x="188" y="265"/>
                  <a:pt x="188" y="265"/>
                  <a:pt x="188" y="266"/>
                </a:cubicBezTo>
                <a:cubicBezTo>
                  <a:pt x="187" y="266"/>
                  <a:pt x="187" y="266"/>
                  <a:pt x="187" y="266"/>
                </a:cubicBezTo>
                <a:cubicBezTo>
                  <a:pt x="186" y="266"/>
                  <a:pt x="185" y="266"/>
                  <a:pt x="185" y="267"/>
                </a:cubicBezTo>
                <a:cubicBezTo>
                  <a:pt x="185" y="267"/>
                  <a:pt x="185" y="267"/>
                  <a:pt x="185" y="267"/>
                </a:cubicBezTo>
                <a:cubicBezTo>
                  <a:pt x="183" y="267"/>
                  <a:pt x="183" y="268"/>
                  <a:pt x="182" y="269"/>
                </a:cubicBezTo>
                <a:cubicBezTo>
                  <a:pt x="182" y="270"/>
                  <a:pt x="182" y="270"/>
                  <a:pt x="181" y="270"/>
                </a:cubicBezTo>
                <a:cubicBezTo>
                  <a:pt x="181" y="270"/>
                  <a:pt x="180" y="270"/>
                  <a:pt x="180" y="271"/>
                </a:cubicBezTo>
                <a:cubicBezTo>
                  <a:pt x="180" y="271"/>
                  <a:pt x="180" y="272"/>
                  <a:pt x="181" y="272"/>
                </a:cubicBezTo>
                <a:cubicBezTo>
                  <a:pt x="181" y="272"/>
                  <a:pt x="181" y="273"/>
                  <a:pt x="182" y="273"/>
                </a:cubicBezTo>
                <a:cubicBezTo>
                  <a:pt x="182" y="274"/>
                  <a:pt x="183" y="275"/>
                  <a:pt x="184" y="274"/>
                </a:cubicBezTo>
                <a:cubicBezTo>
                  <a:pt x="185" y="273"/>
                  <a:pt x="186" y="272"/>
                  <a:pt x="187" y="272"/>
                </a:cubicBezTo>
                <a:cubicBezTo>
                  <a:pt x="188" y="272"/>
                  <a:pt x="190" y="273"/>
                  <a:pt x="188" y="274"/>
                </a:cubicBezTo>
                <a:cubicBezTo>
                  <a:pt x="187" y="274"/>
                  <a:pt x="187" y="274"/>
                  <a:pt x="186" y="274"/>
                </a:cubicBezTo>
                <a:cubicBezTo>
                  <a:pt x="185" y="274"/>
                  <a:pt x="185" y="275"/>
                  <a:pt x="184" y="276"/>
                </a:cubicBezTo>
                <a:cubicBezTo>
                  <a:pt x="184" y="277"/>
                  <a:pt x="184" y="277"/>
                  <a:pt x="185" y="277"/>
                </a:cubicBezTo>
                <a:cubicBezTo>
                  <a:pt x="185" y="278"/>
                  <a:pt x="184" y="279"/>
                  <a:pt x="183" y="279"/>
                </a:cubicBezTo>
                <a:cubicBezTo>
                  <a:pt x="183" y="279"/>
                  <a:pt x="182" y="280"/>
                  <a:pt x="183" y="280"/>
                </a:cubicBezTo>
                <a:cubicBezTo>
                  <a:pt x="183" y="281"/>
                  <a:pt x="183" y="281"/>
                  <a:pt x="184" y="281"/>
                </a:cubicBezTo>
                <a:cubicBezTo>
                  <a:pt x="184" y="281"/>
                  <a:pt x="184" y="280"/>
                  <a:pt x="185" y="281"/>
                </a:cubicBezTo>
                <a:cubicBezTo>
                  <a:pt x="184" y="281"/>
                  <a:pt x="184" y="282"/>
                  <a:pt x="184" y="282"/>
                </a:cubicBezTo>
                <a:cubicBezTo>
                  <a:pt x="183" y="282"/>
                  <a:pt x="183" y="283"/>
                  <a:pt x="182" y="282"/>
                </a:cubicBezTo>
                <a:cubicBezTo>
                  <a:pt x="181" y="281"/>
                  <a:pt x="180" y="282"/>
                  <a:pt x="180" y="283"/>
                </a:cubicBezTo>
                <a:cubicBezTo>
                  <a:pt x="179" y="283"/>
                  <a:pt x="179" y="283"/>
                  <a:pt x="179" y="283"/>
                </a:cubicBezTo>
                <a:cubicBezTo>
                  <a:pt x="177" y="282"/>
                  <a:pt x="178" y="284"/>
                  <a:pt x="177" y="285"/>
                </a:cubicBezTo>
                <a:cubicBezTo>
                  <a:pt x="176" y="285"/>
                  <a:pt x="176" y="286"/>
                  <a:pt x="177" y="287"/>
                </a:cubicBezTo>
                <a:cubicBezTo>
                  <a:pt x="177" y="288"/>
                  <a:pt x="177" y="288"/>
                  <a:pt x="178" y="289"/>
                </a:cubicBezTo>
                <a:cubicBezTo>
                  <a:pt x="176" y="289"/>
                  <a:pt x="176" y="289"/>
                  <a:pt x="176" y="291"/>
                </a:cubicBezTo>
                <a:cubicBezTo>
                  <a:pt x="176" y="291"/>
                  <a:pt x="176" y="291"/>
                  <a:pt x="176" y="291"/>
                </a:cubicBezTo>
                <a:cubicBezTo>
                  <a:pt x="176" y="291"/>
                  <a:pt x="175" y="291"/>
                  <a:pt x="175" y="291"/>
                </a:cubicBezTo>
                <a:cubicBezTo>
                  <a:pt x="173" y="291"/>
                  <a:pt x="172" y="293"/>
                  <a:pt x="172" y="294"/>
                </a:cubicBezTo>
                <a:cubicBezTo>
                  <a:pt x="171" y="296"/>
                  <a:pt x="172" y="296"/>
                  <a:pt x="173" y="296"/>
                </a:cubicBezTo>
                <a:cubicBezTo>
                  <a:pt x="174" y="296"/>
                  <a:pt x="175" y="296"/>
                  <a:pt x="176" y="296"/>
                </a:cubicBezTo>
                <a:cubicBezTo>
                  <a:pt x="176" y="296"/>
                  <a:pt x="176" y="297"/>
                  <a:pt x="175" y="297"/>
                </a:cubicBezTo>
                <a:cubicBezTo>
                  <a:pt x="173" y="297"/>
                  <a:pt x="173" y="297"/>
                  <a:pt x="174" y="299"/>
                </a:cubicBezTo>
                <a:cubicBezTo>
                  <a:pt x="175" y="298"/>
                  <a:pt x="175" y="298"/>
                  <a:pt x="176" y="298"/>
                </a:cubicBezTo>
                <a:cubicBezTo>
                  <a:pt x="175" y="299"/>
                  <a:pt x="174" y="300"/>
                  <a:pt x="174" y="301"/>
                </a:cubicBezTo>
                <a:cubicBezTo>
                  <a:pt x="173" y="304"/>
                  <a:pt x="172" y="306"/>
                  <a:pt x="171" y="309"/>
                </a:cubicBezTo>
                <a:cubicBezTo>
                  <a:pt x="171" y="310"/>
                  <a:pt x="171" y="310"/>
                  <a:pt x="170" y="309"/>
                </a:cubicBezTo>
                <a:cubicBezTo>
                  <a:pt x="169" y="309"/>
                  <a:pt x="168" y="310"/>
                  <a:pt x="167" y="308"/>
                </a:cubicBezTo>
                <a:cubicBezTo>
                  <a:pt x="167" y="308"/>
                  <a:pt x="165" y="310"/>
                  <a:pt x="165" y="311"/>
                </a:cubicBezTo>
                <a:cubicBezTo>
                  <a:pt x="165" y="314"/>
                  <a:pt x="165" y="317"/>
                  <a:pt x="165" y="319"/>
                </a:cubicBezTo>
                <a:cubicBezTo>
                  <a:pt x="165" y="321"/>
                  <a:pt x="168" y="323"/>
                  <a:pt x="169" y="323"/>
                </a:cubicBezTo>
                <a:close/>
                <a:moveTo>
                  <a:pt x="221" y="358"/>
                </a:moveTo>
                <a:cubicBezTo>
                  <a:pt x="222" y="358"/>
                  <a:pt x="223" y="359"/>
                  <a:pt x="224" y="359"/>
                </a:cubicBezTo>
                <a:cubicBezTo>
                  <a:pt x="225" y="359"/>
                  <a:pt x="226" y="358"/>
                  <a:pt x="226" y="356"/>
                </a:cubicBezTo>
                <a:cubicBezTo>
                  <a:pt x="225" y="354"/>
                  <a:pt x="224" y="352"/>
                  <a:pt x="223" y="351"/>
                </a:cubicBezTo>
                <a:cubicBezTo>
                  <a:pt x="220" y="349"/>
                  <a:pt x="219" y="347"/>
                  <a:pt x="217" y="345"/>
                </a:cubicBezTo>
                <a:cubicBezTo>
                  <a:pt x="216" y="344"/>
                  <a:pt x="216" y="343"/>
                  <a:pt x="214" y="344"/>
                </a:cubicBezTo>
                <a:cubicBezTo>
                  <a:pt x="213" y="345"/>
                  <a:pt x="213" y="346"/>
                  <a:pt x="214" y="347"/>
                </a:cubicBezTo>
                <a:cubicBezTo>
                  <a:pt x="214" y="348"/>
                  <a:pt x="214" y="348"/>
                  <a:pt x="214" y="348"/>
                </a:cubicBezTo>
                <a:cubicBezTo>
                  <a:pt x="214" y="348"/>
                  <a:pt x="213" y="348"/>
                  <a:pt x="212" y="348"/>
                </a:cubicBezTo>
                <a:cubicBezTo>
                  <a:pt x="213" y="349"/>
                  <a:pt x="213" y="350"/>
                  <a:pt x="213" y="351"/>
                </a:cubicBezTo>
                <a:cubicBezTo>
                  <a:pt x="214" y="353"/>
                  <a:pt x="216" y="355"/>
                  <a:pt x="218" y="355"/>
                </a:cubicBezTo>
                <a:cubicBezTo>
                  <a:pt x="219" y="355"/>
                  <a:pt x="221" y="355"/>
                  <a:pt x="220" y="357"/>
                </a:cubicBezTo>
                <a:cubicBezTo>
                  <a:pt x="220" y="358"/>
                  <a:pt x="220" y="358"/>
                  <a:pt x="221" y="358"/>
                </a:cubicBezTo>
                <a:close/>
                <a:moveTo>
                  <a:pt x="290" y="289"/>
                </a:moveTo>
                <a:cubicBezTo>
                  <a:pt x="291" y="288"/>
                  <a:pt x="291" y="287"/>
                  <a:pt x="292" y="288"/>
                </a:cubicBezTo>
                <a:cubicBezTo>
                  <a:pt x="292" y="289"/>
                  <a:pt x="293" y="289"/>
                  <a:pt x="294" y="288"/>
                </a:cubicBezTo>
                <a:cubicBezTo>
                  <a:pt x="294" y="287"/>
                  <a:pt x="294" y="287"/>
                  <a:pt x="295" y="287"/>
                </a:cubicBezTo>
                <a:cubicBezTo>
                  <a:pt x="297" y="286"/>
                  <a:pt x="298" y="286"/>
                  <a:pt x="300" y="285"/>
                </a:cubicBezTo>
                <a:cubicBezTo>
                  <a:pt x="301" y="285"/>
                  <a:pt x="302" y="285"/>
                  <a:pt x="301" y="284"/>
                </a:cubicBezTo>
                <a:cubicBezTo>
                  <a:pt x="301" y="282"/>
                  <a:pt x="299" y="282"/>
                  <a:pt x="299" y="280"/>
                </a:cubicBezTo>
                <a:cubicBezTo>
                  <a:pt x="298" y="278"/>
                  <a:pt x="297" y="277"/>
                  <a:pt x="295" y="278"/>
                </a:cubicBezTo>
                <a:cubicBezTo>
                  <a:pt x="292" y="278"/>
                  <a:pt x="290" y="279"/>
                  <a:pt x="290" y="282"/>
                </a:cubicBezTo>
                <a:cubicBezTo>
                  <a:pt x="290" y="284"/>
                  <a:pt x="290" y="286"/>
                  <a:pt x="290" y="289"/>
                </a:cubicBezTo>
                <a:close/>
                <a:moveTo>
                  <a:pt x="145" y="377"/>
                </a:moveTo>
                <a:cubicBezTo>
                  <a:pt x="146" y="377"/>
                  <a:pt x="146" y="378"/>
                  <a:pt x="148" y="377"/>
                </a:cubicBezTo>
                <a:cubicBezTo>
                  <a:pt x="149" y="376"/>
                  <a:pt x="150" y="376"/>
                  <a:pt x="152" y="375"/>
                </a:cubicBezTo>
                <a:cubicBezTo>
                  <a:pt x="152" y="375"/>
                  <a:pt x="153" y="374"/>
                  <a:pt x="153" y="373"/>
                </a:cubicBezTo>
                <a:cubicBezTo>
                  <a:pt x="154" y="373"/>
                  <a:pt x="154" y="372"/>
                  <a:pt x="154" y="371"/>
                </a:cubicBezTo>
                <a:cubicBezTo>
                  <a:pt x="156" y="371"/>
                  <a:pt x="156" y="369"/>
                  <a:pt x="156" y="369"/>
                </a:cubicBezTo>
                <a:cubicBezTo>
                  <a:pt x="156" y="367"/>
                  <a:pt x="156" y="366"/>
                  <a:pt x="155" y="366"/>
                </a:cubicBezTo>
                <a:cubicBezTo>
                  <a:pt x="153" y="365"/>
                  <a:pt x="152" y="364"/>
                  <a:pt x="150" y="363"/>
                </a:cubicBezTo>
                <a:cubicBezTo>
                  <a:pt x="149" y="362"/>
                  <a:pt x="148" y="362"/>
                  <a:pt x="147" y="363"/>
                </a:cubicBezTo>
                <a:cubicBezTo>
                  <a:pt x="145" y="365"/>
                  <a:pt x="143" y="367"/>
                  <a:pt x="143" y="369"/>
                </a:cubicBezTo>
                <a:cubicBezTo>
                  <a:pt x="143" y="372"/>
                  <a:pt x="142" y="375"/>
                  <a:pt x="145" y="377"/>
                </a:cubicBezTo>
                <a:close/>
                <a:moveTo>
                  <a:pt x="350" y="294"/>
                </a:moveTo>
                <a:cubicBezTo>
                  <a:pt x="351" y="295"/>
                  <a:pt x="351" y="295"/>
                  <a:pt x="352" y="295"/>
                </a:cubicBezTo>
                <a:cubicBezTo>
                  <a:pt x="353" y="295"/>
                  <a:pt x="355" y="295"/>
                  <a:pt x="355" y="294"/>
                </a:cubicBezTo>
                <a:cubicBezTo>
                  <a:pt x="354" y="292"/>
                  <a:pt x="355" y="291"/>
                  <a:pt x="354" y="289"/>
                </a:cubicBezTo>
                <a:cubicBezTo>
                  <a:pt x="354" y="288"/>
                  <a:pt x="353" y="287"/>
                  <a:pt x="352" y="287"/>
                </a:cubicBezTo>
                <a:cubicBezTo>
                  <a:pt x="351" y="287"/>
                  <a:pt x="351" y="288"/>
                  <a:pt x="351" y="289"/>
                </a:cubicBezTo>
                <a:cubicBezTo>
                  <a:pt x="351" y="289"/>
                  <a:pt x="350" y="290"/>
                  <a:pt x="350" y="290"/>
                </a:cubicBezTo>
                <a:cubicBezTo>
                  <a:pt x="348" y="292"/>
                  <a:pt x="348" y="293"/>
                  <a:pt x="350" y="294"/>
                </a:cubicBezTo>
                <a:close/>
                <a:moveTo>
                  <a:pt x="175" y="327"/>
                </a:moveTo>
                <a:cubicBezTo>
                  <a:pt x="174" y="325"/>
                  <a:pt x="173" y="324"/>
                  <a:pt x="171" y="325"/>
                </a:cubicBezTo>
                <a:cubicBezTo>
                  <a:pt x="171" y="326"/>
                  <a:pt x="170" y="326"/>
                  <a:pt x="170" y="327"/>
                </a:cubicBezTo>
                <a:cubicBezTo>
                  <a:pt x="170" y="327"/>
                  <a:pt x="171" y="328"/>
                  <a:pt x="172" y="328"/>
                </a:cubicBezTo>
                <a:cubicBezTo>
                  <a:pt x="173" y="328"/>
                  <a:pt x="173" y="328"/>
                  <a:pt x="173" y="329"/>
                </a:cubicBezTo>
                <a:cubicBezTo>
                  <a:pt x="174" y="331"/>
                  <a:pt x="175" y="332"/>
                  <a:pt x="176" y="333"/>
                </a:cubicBezTo>
                <a:cubicBezTo>
                  <a:pt x="177" y="332"/>
                  <a:pt x="175" y="332"/>
                  <a:pt x="176" y="331"/>
                </a:cubicBezTo>
                <a:cubicBezTo>
                  <a:pt x="177" y="330"/>
                  <a:pt x="177" y="328"/>
                  <a:pt x="175" y="327"/>
                </a:cubicBezTo>
                <a:close/>
                <a:moveTo>
                  <a:pt x="375" y="213"/>
                </a:moveTo>
                <a:cubicBezTo>
                  <a:pt x="374" y="213"/>
                  <a:pt x="374" y="213"/>
                  <a:pt x="374" y="214"/>
                </a:cubicBezTo>
                <a:cubicBezTo>
                  <a:pt x="374" y="214"/>
                  <a:pt x="374" y="215"/>
                  <a:pt x="375" y="215"/>
                </a:cubicBezTo>
                <a:cubicBezTo>
                  <a:pt x="376" y="214"/>
                  <a:pt x="378" y="215"/>
                  <a:pt x="379" y="215"/>
                </a:cubicBezTo>
                <a:cubicBezTo>
                  <a:pt x="380" y="214"/>
                  <a:pt x="380" y="213"/>
                  <a:pt x="378" y="213"/>
                </a:cubicBezTo>
                <a:cubicBezTo>
                  <a:pt x="377" y="213"/>
                  <a:pt x="376" y="213"/>
                  <a:pt x="376" y="212"/>
                </a:cubicBezTo>
                <a:cubicBezTo>
                  <a:pt x="376" y="213"/>
                  <a:pt x="375" y="213"/>
                  <a:pt x="375" y="213"/>
                </a:cubicBezTo>
                <a:close/>
                <a:moveTo>
                  <a:pt x="330" y="284"/>
                </a:moveTo>
                <a:cubicBezTo>
                  <a:pt x="330" y="285"/>
                  <a:pt x="331" y="285"/>
                  <a:pt x="331" y="285"/>
                </a:cubicBezTo>
                <a:cubicBezTo>
                  <a:pt x="332" y="286"/>
                  <a:pt x="333" y="286"/>
                  <a:pt x="334" y="286"/>
                </a:cubicBezTo>
                <a:cubicBezTo>
                  <a:pt x="334" y="287"/>
                  <a:pt x="335" y="286"/>
                  <a:pt x="335" y="286"/>
                </a:cubicBezTo>
                <a:cubicBezTo>
                  <a:pt x="335" y="285"/>
                  <a:pt x="335" y="285"/>
                  <a:pt x="335" y="284"/>
                </a:cubicBezTo>
                <a:cubicBezTo>
                  <a:pt x="334" y="284"/>
                  <a:pt x="333" y="283"/>
                  <a:pt x="332" y="284"/>
                </a:cubicBezTo>
                <a:cubicBezTo>
                  <a:pt x="331" y="284"/>
                  <a:pt x="330" y="283"/>
                  <a:pt x="330" y="284"/>
                </a:cubicBezTo>
                <a:close/>
                <a:moveTo>
                  <a:pt x="370" y="236"/>
                </a:moveTo>
                <a:cubicBezTo>
                  <a:pt x="371" y="236"/>
                  <a:pt x="371" y="237"/>
                  <a:pt x="372" y="237"/>
                </a:cubicBezTo>
                <a:cubicBezTo>
                  <a:pt x="373" y="237"/>
                  <a:pt x="373" y="236"/>
                  <a:pt x="373" y="235"/>
                </a:cubicBezTo>
                <a:cubicBezTo>
                  <a:pt x="373" y="235"/>
                  <a:pt x="373" y="234"/>
                  <a:pt x="373" y="234"/>
                </a:cubicBezTo>
                <a:cubicBezTo>
                  <a:pt x="372" y="233"/>
                  <a:pt x="373" y="232"/>
                  <a:pt x="373" y="231"/>
                </a:cubicBezTo>
                <a:cubicBezTo>
                  <a:pt x="374" y="231"/>
                  <a:pt x="374" y="231"/>
                  <a:pt x="374" y="231"/>
                </a:cubicBezTo>
                <a:cubicBezTo>
                  <a:pt x="373" y="229"/>
                  <a:pt x="373" y="227"/>
                  <a:pt x="373" y="226"/>
                </a:cubicBezTo>
                <a:cubicBezTo>
                  <a:pt x="373" y="225"/>
                  <a:pt x="373" y="225"/>
                  <a:pt x="372" y="225"/>
                </a:cubicBezTo>
                <a:cubicBezTo>
                  <a:pt x="370" y="226"/>
                  <a:pt x="369" y="229"/>
                  <a:pt x="369" y="231"/>
                </a:cubicBezTo>
                <a:cubicBezTo>
                  <a:pt x="369" y="232"/>
                  <a:pt x="369" y="233"/>
                  <a:pt x="369" y="233"/>
                </a:cubicBezTo>
                <a:cubicBezTo>
                  <a:pt x="369" y="234"/>
                  <a:pt x="370" y="235"/>
                  <a:pt x="370" y="236"/>
                </a:cubicBezTo>
                <a:close/>
                <a:moveTo>
                  <a:pt x="370" y="215"/>
                </a:moveTo>
                <a:cubicBezTo>
                  <a:pt x="371" y="216"/>
                  <a:pt x="372" y="217"/>
                  <a:pt x="375" y="216"/>
                </a:cubicBezTo>
                <a:cubicBezTo>
                  <a:pt x="373" y="215"/>
                  <a:pt x="371" y="215"/>
                  <a:pt x="371" y="213"/>
                </a:cubicBezTo>
                <a:cubicBezTo>
                  <a:pt x="371" y="213"/>
                  <a:pt x="371" y="213"/>
                  <a:pt x="371" y="213"/>
                </a:cubicBezTo>
                <a:cubicBezTo>
                  <a:pt x="370" y="213"/>
                  <a:pt x="370" y="214"/>
                  <a:pt x="369" y="214"/>
                </a:cubicBezTo>
                <a:cubicBezTo>
                  <a:pt x="369" y="215"/>
                  <a:pt x="369" y="215"/>
                  <a:pt x="370" y="215"/>
                </a:cubicBezTo>
                <a:close/>
                <a:moveTo>
                  <a:pt x="271" y="365"/>
                </a:moveTo>
                <a:cubicBezTo>
                  <a:pt x="271" y="364"/>
                  <a:pt x="272" y="363"/>
                  <a:pt x="272" y="362"/>
                </a:cubicBezTo>
                <a:cubicBezTo>
                  <a:pt x="272" y="362"/>
                  <a:pt x="272" y="361"/>
                  <a:pt x="272" y="361"/>
                </a:cubicBezTo>
                <a:cubicBezTo>
                  <a:pt x="271" y="361"/>
                  <a:pt x="271" y="361"/>
                  <a:pt x="271" y="362"/>
                </a:cubicBezTo>
                <a:cubicBezTo>
                  <a:pt x="270" y="362"/>
                  <a:pt x="270" y="363"/>
                  <a:pt x="270" y="364"/>
                </a:cubicBezTo>
                <a:cubicBezTo>
                  <a:pt x="269" y="364"/>
                  <a:pt x="270" y="365"/>
                  <a:pt x="270" y="365"/>
                </a:cubicBezTo>
                <a:cubicBezTo>
                  <a:pt x="270" y="365"/>
                  <a:pt x="271" y="365"/>
                  <a:pt x="271" y="365"/>
                </a:cubicBezTo>
                <a:close/>
                <a:moveTo>
                  <a:pt x="397" y="253"/>
                </a:moveTo>
                <a:cubicBezTo>
                  <a:pt x="398" y="253"/>
                  <a:pt x="398" y="253"/>
                  <a:pt x="398" y="253"/>
                </a:cubicBezTo>
                <a:cubicBezTo>
                  <a:pt x="398" y="252"/>
                  <a:pt x="399" y="252"/>
                  <a:pt x="400" y="252"/>
                </a:cubicBezTo>
                <a:cubicBezTo>
                  <a:pt x="400" y="251"/>
                  <a:pt x="399" y="251"/>
                  <a:pt x="399" y="251"/>
                </a:cubicBezTo>
                <a:cubicBezTo>
                  <a:pt x="399" y="250"/>
                  <a:pt x="398" y="250"/>
                  <a:pt x="398" y="250"/>
                </a:cubicBezTo>
                <a:cubicBezTo>
                  <a:pt x="397" y="250"/>
                  <a:pt x="397" y="251"/>
                  <a:pt x="397" y="252"/>
                </a:cubicBezTo>
                <a:cubicBezTo>
                  <a:pt x="397" y="252"/>
                  <a:pt x="397" y="253"/>
                  <a:pt x="397" y="253"/>
                </a:cubicBezTo>
                <a:close/>
                <a:moveTo>
                  <a:pt x="379" y="339"/>
                </a:moveTo>
                <a:cubicBezTo>
                  <a:pt x="379" y="341"/>
                  <a:pt x="379" y="342"/>
                  <a:pt x="379" y="344"/>
                </a:cubicBezTo>
                <a:cubicBezTo>
                  <a:pt x="379" y="344"/>
                  <a:pt x="379" y="345"/>
                  <a:pt x="379" y="344"/>
                </a:cubicBezTo>
                <a:cubicBezTo>
                  <a:pt x="380" y="344"/>
                  <a:pt x="380" y="340"/>
                  <a:pt x="379" y="339"/>
                </a:cubicBezTo>
                <a:cubicBezTo>
                  <a:pt x="379" y="339"/>
                  <a:pt x="379" y="339"/>
                  <a:pt x="379" y="339"/>
                </a:cubicBezTo>
                <a:close/>
                <a:moveTo>
                  <a:pt x="394" y="250"/>
                </a:moveTo>
                <a:cubicBezTo>
                  <a:pt x="393" y="250"/>
                  <a:pt x="393" y="251"/>
                  <a:pt x="393" y="252"/>
                </a:cubicBezTo>
                <a:cubicBezTo>
                  <a:pt x="393" y="253"/>
                  <a:pt x="393" y="253"/>
                  <a:pt x="394" y="253"/>
                </a:cubicBezTo>
                <a:cubicBezTo>
                  <a:pt x="395" y="253"/>
                  <a:pt x="395" y="252"/>
                  <a:pt x="396" y="252"/>
                </a:cubicBezTo>
                <a:cubicBezTo>
                  <a:pt x="395" y="251"/>
                  <a:pt x="395" y="251"/>
                  <a:pt x="394" y="250"/>
                </a:cubicBezTo>
                <a:close/>
                <a:moveTo>
                  <a:pt x="354" y="284"/>
                </a:moveTo>
                <a:cubicBezTo>
                  <a:pt x="353" y="282"/>
                  <a:pt x="352" y="282"/>
                  <a:pt x="351" y="282"/>
                </a:cubicBezTo>
                <a:cubicBezTo>
                  <a:pt x="350" y="282"/>
                  <a:pt x="350" y="283"/>
                  <a:pt x="350" y="284"/>
                </a:cubicBezTo>
                <a:cubicBezTo>
                  <a:pt x="351" y="283"/>
                  <a:pt x="352" y="284"/>
                  <a:pt x="354" y="284"/>
                </a:cubicBezTo>
                <a:close/>
                <a:moveTo>
                  <a:pt x="328" y="278"/>
                </a:moveTo>
                <a:cubicBezTo>
                  <a:pt x="330" y="279"/>
                  <a:pt x="330" y="278"/>
                  <a:pt x="330" y="277"/>
                </a:cubicBezTo>
                <a:cubicBezTo>
                  <a:pt x="329" y="276"/>
                  <a:pt x="328" y="276"/>
                  <a:pt x="328" y="278"/>
                </a:cubicBezTo>
                <a:cubicBezTo>
                  <a:pt x="328" y="278"/>
                  <a:pt x="328" y="278"/>
                  <a:pt x="328" y="278"/>
                </a:cubicBezTo>
                <a:close/>
                <a:moveTo>
                  <a:pt x="374" y="262"/>
                </a:moveTo>
                <a:cubicBezTo>
                  <a:pt x="374" y="263"/>
                  <a:pt x="375" y="263"/>
                  <a:pt x="376" y="263"/>
                </a:cubicBezTo>
                <a:cubicBezTo>
                  <a:pt x="376" y="263"/>
                  <a:pt x="377" y="263"/>
                  <a:pt x="377" y="263"/>
                </a:cubicBezTo>
                <a:cubicBezTo>
                  <a:pt x="377" y="262"/>
                  <a:pt x="376" y="261"/>
                  <a:pt x="375" y="261"/>
                </a:cubicBezTo>
                <a:cubicBezTo>
                  <a:pt x="375" y="261"/>
                  <a:pt x="375" y="262"/>
                  <a:pt x="374" y="262"/>
                </a:cubicBezTo>
                <a:close/>
                <a:moveTo>
                  <a:pt x="222" y="210"/>
                </a:moveTo>
                <a:cubicBezTo>
                  <a:pt x="223" y="210"/>
                  <a:pt x="223" y="210"/>
                  <a:pt x="224" y="210"/>
                </a:cubicBezTo>
                <a:cubicBezTo>
                  <a:pt x="224" y="209"/>
                  <a:pt x="225" y="209"/>
                  <a:pt x="225" y="208"/>
                </a:cubicBezTo>
                <a:cubicBezTo>
                  <a:pt x="224" y="208"/>
                  <a:pt x="224" y="208"/>
                  <a:pt x="223" y="208"/>
                </a:cubicBezTo>
                <a:cubicBezTo>
                  <a:pt x="223" y="208"/>
                  <a:pt x="222" y="209"/>
                  <a:pt x="222" y="209"/>
                </a:cubicBezTo>
                <a:cubicBezTo>
                  <a:pt x="222" y="210"/>
                  <a:pt x="222" y="210"/>
                  <a:pt x="222" y="210"/>
                </a:cubicBezTo>
                <a:close/>
                <a:moveTo>
                  <a:pt x="354" y="252"/>
                </a:moveTo>
                <a:cubicBezTo>
                  <a:pt x="355" y="252"/>
                  <a:pt x="355" y="252"/>
                  <a:pt x="355" y="251"/>
                </a:cubicBezTo>
                <a:cubicBezTo>
                  <a:pt x="355" y="250"/>
                  <a:pt x="355" y="250"/>
                  <a:pt x="354" y="250"/>
                </a:cubicBezTo>
                <a:cubicBezTo>
                  <a:pt x="353" y="250"/>
                  <a:pt x="353" y="250"/>
                  <a:pt x="353" y="250"/>
                </a:cubicBezTo>
                <a:cubicBezTo>
                  <a:pt x="353" y="251"/>
                  <a:pt x="353" y="252"/>
                  <a:pt x="354" y="252"/>
                </a:cubicBezTo>
                <a:close/>
                <a:moveTo>
                  <a:pt x="379" y="263"/>
                </a:moveTo>
                <a:cubicBezTo>
                  <a:pt x="380" y="263"/>
                  <a:pt x="381" y="263"/>
                  <a:pt x="382" y="262"/>
                </a:cubicBezTo>
                <a:cubicBezTo>
                  <a:pt x="380" y="262"/>
                  <a:pt x="379" y="261"/>
                  <a:pt x="379" y="262"/>
                </a:cubicBezTo>
                <a:cubicBezTo>
                  <a:pt x="378" y="262"/>
                  <a:pt x="378" y="262"/>
                  <a:pt x="379" y="263"/>
                </a:cubicBezTo>
                <a:close/>
                <a:moveTo>
                  <a:pt x="396" y="245"/>
                </a:moveTo>
                <a:cubicBezTo>
                  <a:pt x="395" y="245"/>
                  <a:pt x="394" y="245"/>
                  <a:pt x="393" y="246"/>
                </a:cubicBezTo>
                <a:cubicBezTo>
                  <a:pt x="394" y="246"/>
                  <a:pt x="394" y="246"/>
                  <a:pt x="394" y="246"/>
                </a:cubicBezTo>
                <a:cubicBezTo>
                  <a:pt x="396" y="247"/>
                  <a:pt x="396" y="246"/>
                  <a:pt x="396" y="245"/>
                </a:cubicBezTo>
                <a:close/>
                <a:moveTo>
                  <a:pt x="380" y="339"/>
                </a:moveTo>
                <a:cubicBezTo>
                  <a:pt x="380" y="339"/>
                  <a:pt x="381" y="339"/>
                  <a:pt x="381" y="339"/>
                </a:cubicBezTo>
                <a:cubicBezTo>
                  <a:pt x="381" y="337"/>
                  <a:pt x="380" y="337"/>
                  <a:pt x="380" y="337"/>
                </a:cubicBezTo>
                <a:cubicBezTo>
                  <a:pt x="380" y="337"/>
                  <a:pt x="379" y="339"/>
                  <a:pt x="380" y="339"/>
                </a:cubicBezTo>
                <a:close/>
                <a:moveTo>
                  <a:pt x="300" y="286"/>
                </a:moveTo>
                <a:cubicBezTo>
                  <a:pt x="301" y="287"/>
                  <a:pt x="302" y="288"/>
                  <a:pt x="302" y="289"/>
                </a:cubicBezTo>
                <a:cubicBezTo>
                  <a:pt x="302" y="286"/>
                  <a:pt x="302" y="286"/>
                  <a:pt x="300" y="286"/>
                </a:cubicBezTo>
                <a:close/>
                <a:moveTo>
                  <a:pt x="400" y="264"/>
                </a:moveTo>
                <a:cubicBezTo>
                  <a:pt x="400" y="264"/>
                  <a:pt x="401" y="264"/>
                  <a:pt x="401" y="264"/>
                </a:cubicBezTo>
                <a:cubicBezTo>
                  <a:pt x="402" y="263"/>
                  <a:pt x="401" y="263"/>
                  <a:pt x="401" y="262"/>
                </a:cubicBezTo>
                <a:cubicBezTo>
                  <a:pt x="400" y="262"/>
                  <a:pt x="400" y="263"/>
                  <a:pt x="400" y="264"/>
                </a:cubicBezTo>
                <a:close/>
                <a:moveTo>
                  <a:pt x="217" y="369"/>
                </a:moveTo>
                <a:cubicBezTo>
                  <a:pt x="218" y="367"/>
                  <a:pt x="217" y="367"/>
                  <a:pt x="216" y="367"/>
                </a:cubicBezTo>
                <a:cubicBezTo>
                  <a:pt x="217" y="367"/>
                  <a:pt x="217" y="368"/>
                  <a:pt x="217" y="369"/>
                </a:cubicBezTo>
                <a:close/>
                <a:moveTo>
                  <a:pt x="390" y="252"/>
                </a:moveTo>
                <a:cubicBezTo>
                  <a:pt x="389" y="252"/>
                  <a:pt x="389" y="253"/>
                  <a:pt x="389" y="254"/>
                </a:cubicBezTo>
                <a:cubicBezTo>
                  <a:pt x="390" y="253"/>
                  <a:pt x="390" y="253"/>
                  <a:pt x="390" y="252"/>
                </a:cubicBezTo>
                <a:close/>
                <a:moveTo>
                  <a:pt x="404" y="266"/>
                </a:moveTo>
                <a:cubicBezTo>
                  <a:pt x="404" y="266"/>
                  <a:pt x="404" y="266"/>
                  <a:pt x="404" y="266"/>
                </a:cubicBezTo>
                <a:cubicBezTo>
                  <a:pt x="403" y="266"/>
                  <a:pt x="403" y="266"/>
                  <a:pt x="403" y="266"/>
                </a:cubicBezTo>
                <a:cubicBezTo>
                  <a:pt x="403" y="267"/>
                  <a:pt x="403" y="267"/>
                  <a:pt x="403" y="267"/>
                </a:cubicBezTo>
                <a:cubicBezTo>
                  <a:pt x="404" y="267"/>
                  <a:pt x="404" y="267"/>
                  <a:pt x="404" y="266"/>
                </a:cubicBezTo>
                <a:close/>
                <a:moveTo>
                  <a:pt x="393" y="254"/>
                </a:moveTo>
                <a:cubicBezTo>
                  <a:pt x="394" y="255"/>
                  <a:pt x="394" y="255"/>
                  <a:pt x="395" y="255"/>
                </a:cubicBezTo>
                <a:cubicBezTo>
                  <a:pt x="395" y="254"/>
                  <a:pt x="394" y="254"/>
                  <a:pt x="393" y="254"/>
                </a:cubicBezTo>
                <a:close/>
                <a:moveTo>
                  <a:pt x="161" y="383"/>
                </a:moveTo>
                <a:cubicBezTo>
                  <a:pt x="162" y="382"/>
                  <a:pt x="163" y="382"/>
                  <a:pt x="164" y="382"/>
                </a:cubicBezTo>
                <a:cubicBezTo>
                  <a:pt x="163" y="382"/>
                  <a:pt x="162" y="381"/>
                  <a:pt x="161" y="383"/>
                </a:cubicBezTo>
                <a:close/>
                <a:moveTo>
                  <a:pt x="387" y="265"/>
                </a:moveTo>
                <a:cubicBezTo>
                  <a:pt x="386" y="264"/>
                  <a:pt x="386" y="264"/>
                  <a:pt x="385" y="265"/>
                </a:cubicBezTo>
                <a:cubicBezTo>
                  <a:pt x="386" y="265"/>
                  <a:pt x="386" y="265"/>
                  <a:pt x="387" y="265"/>
                </a:cubicBezTo>
                <a:close/>
                <a:moveTo>
                  <a:pt x="202" y="342"/>
                </a:moveTo>
                <a:cubicBezTo>
                  <a:pt x="202" y="342"/>
                  <a:pt x="202" y="342"/>
                  <a:pt x="202" y="342"/>
                </a:cubicBezTo>
                <a:cubicBezTo>
                  <a:pt x="203" y="342"/>
                  <a:pt x="202" y="342"/>
                  <a:pt x="202" y="341"/>
                </a:cubicBezTo>
                <a:cubicBezTo>
                  <a:pt x="202" y="341"/>
                  <a:pt x="201" y="342"/>
                  <a:pt x="202" y="342"/>
                </a:cubicBezTo>
                <a:close/>
                <a:moveTo>
                  <a:pt x="269" y="361"/>
                </a:moveTo>
                <a:cubicBezTo>
                  <a:pt x="269" y="362"/>
                  <a:pt x="269" y="362"/>
                  <a:pt x="269" y="363"/>
                </a:cubicBezTo>
                <a:cubicBezTo>
                  <a:pt x="269" y="362"/>
                  <a:pt x="270" y="362"/>
                  <a:pt x="269" y="361"/>
                </a:cubicBezTo>
                <a:close/>
                <a:moveTo>
                  <a:pt x="398" y="245"/>
                </a:moveTo>
                <a:cubicBezTo>
                  <a:pt x="398" y="244"/>
                  <a:pt x="398" y="244"/>
                  <a:pt x="397" y="243"/>
                </a:cubicBezTo>
                <a:cubicBezTo>
                  <a:pt x="397" y="244"/>
                  <a:pt x="397" y="244"/>
                  <a:pt x="398" y="245"/>
                </a:cubicBezTo>
                <a:close/>
                <a:moveTo>
                  <a:pt x="395" y="261"/>
                </a:moveTo>
                <a:cubicBezTo>
                  <a:pt x="395" y="261"/>
                  <a:pt x="395" y="261"/>
                  <a:pt x="396" y="261"/>
                </a:cubicBezTo>
                <a:cubicBezTo>
                  <a:pt x="396" y="261"/>
                  <a:pt x="396" y="261"/>
                  <a:pt x="396" y="261"/>
                </a:cubicBezTo>
                <a:cubicBezTo>
                  <a:pt x="396" y="261"/>
                  <a:pt x="396" y="261"/>
                  <a:pt x="396" y="261"/>
                </a:cubicBezTo>
                <a:cubicBezTo>
                  <a:pt x="396" y="261"/>
                  <a:pt x="395" y="261"/>
                  <a:pt x="395" y="261"/>
                </a:cubicBezTo>
                <a:close/>
                <a:moveTo>
                  <a:pt x="332" y="277"/>
                </a:moveTo>
                <a:cubicBezTo>
                  <a:pt x="332" y="277"/>
                  <a:pt x="332" y="277"/>
                  <a:pt x="332" y="277"/>
                </a:cubicBezTo>
                <a:cubicBezTo>
                  <a:pt x="332" y="277"/>
                  <a:pt x="332" y="277"/>
                  <a:pt x="332" y="277"/>
                </a:cubicBezTo>
                <a:cubicBezTo>
                  <a:pt x="332" y="276"/>
                  <a:pt x="331" y="277"/>
                  <a:pt x="331" y="277"/>
                </a:cubicBezTo>
                <a:cubicBezTo>
                  <a:pt x="332" y="277"/>
                  <a:pt x="332" y="277"/>
                  <a:pt x="332" y="277"/>
                </a:cubicBezTo>
                <a:close/>
                <a:moveTo>
                  <a:pt x="400" y="266"/>
                </a:moveTo>
                <a:cubicBezTo>
                  <a:pt x="401" y="266"/>
                  <a:pt x="401" y="267"/>
                  <a:pt x="401" y="267"/>
                </a:cubicBezTo>
                <a:cubicBezTo>
                  <a:pt x="401" y="267"/>
                  <a:pt x="401" y="267"/>
                  <a:pt x="401" y="267"/>
                </a:cubicBezTo>
                <a:cubicBezTo>
                  <a:pt x="401" y="266"/>
                  <a:pt x="401" y="266"/>
                  <a:pt x="401" y="266"/>
                </a:cubicBezTo>
                <a:cubicBezTo>
                  <a:pt x="401" y="266"/>
                  <a:pt x="400" y="266"/>
                  <a:pt x="400" y="266"/>
                </a:cubicBezTo>
                <a:close/>
                <a:moveTo>
                  <a:pt x="184" y="385"/>
                </a:moveTo>
                <a:cubicBezTo>
                  <a:pt x="184" y="385"/>
                  <a:pt x="183" y="385"/>
                  <a:pt x="183" y="385"/>
                </a:cubicBezTo>
                <a:cubicBezTo>
                  <a:pt x="183" y="386"/>
                  <a:pt x="184" y="386"/>
                  <a:pt x="184" y="386"/>
                </a:cubicBezTo>
                <a:cubicBezTo>
                  <a:pt x="184" y="385"/>
                  <a:pt x="184" y="385"/>
                  <a:pt x="184" y="385"/>
                </a:cubicBezTo>
                <a:close/>
                <a:moveTo>
                  <a:pt x="267" y="333"/>
                </a:moveTo>
                <a:cubicBezTo>
                  <a:pt x="267" y="334"/>
                  <a:pt x="267" y="334"/>
                  <a:pt x="267" y="334"/>
                </a:cubicBezTo>
                <a:cubicBezTo>
                  <a:pt x="267" y="334"/>
                  <a:pt x="268" y="334"/>
                  <a:pt x="268" y="334"/>
                </a:cubicBezTo>
                <a:cubicBezTo>
                  <a:pt x="268" y="333"/>
                  <a:pt x="268" y="333"/>
                  <a:pt x="267" y="333"/>
                </a:cubicBezTo>
                <a:cubicBezTo>
                  <a:pt x="267" y="333"/>
                  <a:pt x="267" y="333"/>
                  <a:pt x="267" y="333"/>
                </a:cubicBezTo>
                <a:close/>
                <a:moveTo>
                  <a:pt x="573" y="256"/>
                </a:moveTo>
                <a:cubicBezTo>
                  <a:pt x="573" y="256"/>
                  <a:pt x="572" y="256"/>
                  <a:pt x="572" y="256"/>
                </a:cubicBezTo>
                <a:cubicBezTo>
                  <a:pt x="572" y="256"/>
                  <a:pt x="572" y="256"/>
                  <a:pt x="571" y="256"/>
                </a:cubicBezTo>
                <a:cubicBezTo>
                  <a:pt x="571" y="256"/>
                  <a:pt x="571" y="256"/>
                  <a:pt x="571" y="257"/>
                </a:cubicBezTo>
                <a:cubicBezTo>
                  <a:pt x="571" y="257"/>
                  <a:pt x="571" y="258"/>
                  <a:pt x="571" y="258"/>
                </a:cubicBezTo>
                <a:cubicBezTo>
                  <a:pt x="573" y="259"/>
                  <a:pt x="574" y="260"/>
                  <a:pt x="575" y="261"/>
                </a:cubicBezTo>
                <a:cubicBezTo>
                  <a:pt x="576" y="262"/>
                  <a:pt x="578" y="262"/>
                  <a:pt x="579" y="263"/>
                </a:cubicBezTo>
                <a:cubicBezTo>
                  <a:pt x="579" y="263"/>
                  <a:pt x="580" y="263"/>
                  <a:pt x="580" y="263"/>
                </a:cubicBezTo>
                <a:cubicBezTo>
                  <a:pt x="580" y="262"/>
                  <a:pt x="580" y="262"/>
                  <a:pt x="580" y="262"/>
                </a:cubicBezTo>
                <a:cubicBezTo>
                  <a:pt x="581" y="260"/>
                  <a:pt x="583" y="259"/>
                  <a:pt x="583" y="257"/>
                </a:cubicBezTo>
                <a:cubicBezTo>
                  <a:pt x="584" y="256"/>
                  <a:pt x="584" y="254"/>
                  <a:pt x="582" y="253"/>
                </a:cubicBezTo>
                <a:cubicBezTo>
                  <a:pt x="582" y="252"/>
                  <a:pt x="581" y="252"/>
                  <a:pt x="581" y="252"/>
                </a:cubicBezTo>
                <a:cubicBezTo>
                  <a:pt x="579" y="252"/>
                  <a:pt x="578" y="252"/>
                  <a:pt x="576" y="251"/>
                </a:cubicBezTo>
                <a:cubicBezTo>
                  <a:pt x="576" y="251"/>
                  <a:pt x="575" y="251"/>
                  <a:pt x="575" y="252"/>
                </a:cubicBezTo>
                <a:cubicBezTo>
                  <a:pt x="575" y="252"/>
                  <a:pt x="574" y="252"/>
                  <a:pt x="574" y="253"/>
                </a:cubicBezTo>
                <a:cubicBezTo>
                  <a:pt x="574" y="253"/>
                  <a:pt x="574" y="254"/>
                  <a:pt x="574" y="255"/>
                </a:cubicBezTo>
                <a:cubicBezTo>
                  <a:pt x="574" y="255"/>
                  <a:pt x="574" y="256"/>
                  <a:pt x="574" y="256"/>
                </a:cubicBezTo>
                <a:cubicBezTo>
                  <a:pt x="574" y="256"/>
                  <a:pt x="573" y="256"/>
                  <a:pt x="573" y="256"/>
                </a:cubicBezTo>
                <a:close/>
                <a:moveTo>
                  <a:pt x="692" y="304"/>
                </a:moveTo>
                <a:cubicBezTo>
                  <a:pt x="692" y="304"/>
                  <a:pt x="692" y="304"/>
                  <a:pt x="692" y="304"/>
                </a:cubicBezTo>
                <a:cubicBezTo>
                  <a:pt x="693" y="304"/>
                  <a:pt x="693" y="304"/>
                  <a:pt x="692" y="303"/>
                </a:cubicBezTo>
                <a:cubicBezTo>
                  <a:pt x="692" y="303"/>
                  <a:pt x="691" y="302"/>
                  <a:pt x="691" y="303"/>
                </a:cubicBezTo>
                <a:cubicBezTo>
                  <a:pt x="691" y="303"/>
                  <a:pt x="691" y="303"/>
                  <a:pt x="691" y="303"/>
                </a:cubicBezTo>
                <a:cubicBezTo>
                  <a:pt x="691" y="303"/>
                  <a:pt x="691" y="303"/>
                  <a:pt x="691" y="303"/>
                </a:cubicBezTo>
                <a:cubicBezTo>
                  <a:pt x="691" y="303"/>
                  <a:pt x="691" y="303"/>
                  <a:pt x="691" y="303"/>
                </a:cubicBezTo>
                <a:cubicBezTo>
                  <a:pt x="690" y="304"/>
                  <a:pt x="689" y="303"/>
                  <a:pt x="688" y="303"/>
                </a:cubicBezTo>
                <a:cubicBezTo>
                  <a:pt x="687" y="303"/>
                  <a:pt x="685" y="302"/>
                  <a:pt x="684" y="303"/>
                </a:cubicBezTo>
                <a:cubicBezTo>
                  <a:pt x="684" y="303"/>
                  <a:pt x="684" y="303"/>
                  <a:pt x="684" y="304"/>
                </a:cubicBezTo>
                <a:cubicBezTo>
                  <a:pt x="683" y="304"/>
                  <a:pt x="683" y="304"/>
                  <a:pt x="683" y="304"/>
                </a:cubicBezTo>
                <a:cubicBezTo>
                  <a:pt x="683" y="304"/>
                  <a:pt x="683" y="304"/>
                  <a:pt x="683" y="304"/>
                </a:cubicBezTo>
                <a:cubicBezTo>
                  <a:pt x="683" y="305"/>
                  <a:pt x="683" y="305"/>
                  <a:pt x="684" y="305"/>
                </a:cubicBezTo>
                <a:cubicBezTo>
                  <a:pt x="684" y="306"/>
                  <a:pt x="684" y="305"/>
                  <a:pt x="685" y="305"/>
                </a:cubicBezTo>
                <a:cubicBezTo>
                  <a:pt x="685" y="305"/>
                  <a:pt x="685" y="305"/>
                  <a:pt x="685" y="305"/>
                </a:cubicBezTo>
                <a:cubicBezTo>
                  <a:pt x="685" y="305"/>
                  <a:pt x="685" y="305"/>
                  <a:pt x="685" y="305"/>
                </a:cubicBezTo>
                <a:cubicBezTo>
                  <a:pt x="686" y="304"/>
                  <a:pt x="686" y="304"/>
                  <a:pt x="688" y="305"/>
                </a:cubicBezTo>
                <a:cubicBezTo>
                  <a:pt x="688" y="305"/>
                  <a:pt x="688" y="305"/>
                  <a:pt x="687" y="305"/>
                </a:cubicBezTo>
                <a:cubicBezTo>
                  <a:pt x="687" y="305"/>
                  <a:pt x="686" y="305"/>
                  <a:pt x="686" y="305"/>
                </a:cubicBezTo>
                <a:cubicBezTo>
                  <a:pt x="686" y="305"/>
                  <a:pt x="686" y="305"/>
                  <a:pt x="686" y="305"/>
                </a:cubicBezTo>
                <a:cubicBezTo>
                  <a:pt x="686" y="305"/>
                  <a:pt x="686" y="305"/>
                  <a:pt x="686" y="305"/>
                </a:cubicBezTo>
                <a:cubicBezTo>
                  <a:pt x="686" y="305"/>
                  <a:pt x="687" y="306"/>
                  <a:pt x="687" y="306"/>
                </a:cubicBezTo>
                <a:cubicBezTo>
                  <a:pt x="688" y="307"/>
                  <a:pt x="690" y="307"/>
                  <a:pt x="691" y="307"/>
                </a:cubicBezTo>
                <a:cubicBezTo>
                  <a:pt x="691" y="307"/>
                  <a:pt x="692" y="307"/>
                  <a:pt x="692" y="307"/>
                </a:cubicBezTo>
                <a:cubicBezTo>
                  <a:pt x="692" y="307"/>
                  <a:pt x="692" y="307"/>
                  <a:pt x="692" y="307"/>
                </a:cubicBezTo>
                <a:cubicBezTo>
                  <a:pt x="693" y="306"/>
                  <a:pt x="693" y="306"/>
                  <a:pt x="692" y="305"/>
                </a:cubicBezTo>
                <a:cubicBezTo>
                  <a:pt x="692" y="305"/>
                  <a:pt x="691" y="305"/>
                  <a:pt x="692" y="305"/>
                </a:cubicBezTo>
                <a:cubicBezTo>
                  <a:pt x="692" y="305"/>
                  <a:pt x="692" y="304"/>
                  <a:pt x="692" y="304"/>
                </a:cubicBezTo>
                <a:close/>
                <a:moveTo>
                  <a:pt x="466" y="208"/>
                </a:moveTo>
                <a:cubicBezTo>
                  <a:pt x="467" y="208"/>
                  <a:pt x="468" y="208"/>
                  <a:pt x="469" y="209"/>
                </a:cubicBezTo>
                <a:cubicBezTo>
                  <a:pt x="470" y="208"/>
                  <a:pt x="468" y="206"/>
                  <a:pt x="469" y="205"/>
                </a:cubicBezTo>
                <a:cubicBezTo>
                  <a:pt x="470" y="206"/>
                  <a:pt x="470" y="207"/>
                  <a:pt x="470" y="209"/>
                </a:cubicBezTo>
                <a:cubicBezTo>
                  <a:pt x="470" y="208"/>
                  <a:pt x="470" y="207"/>
                  <a:pt x="471" y="206"/>
                </a:cubicBezTo>
                <a:cubicBezTo>
                  <a:pt x="471" y="207"/>
                  <a:pt x="471" y="208"/>
                  <a:pt x="472" y="207"/>
                </a:cubicBezTo>
                <a:cubicBezTo>
                  <a:pt x="472" y="206"/>
                  <a:pt x="472" y="206"/>
                  <a:pt x="473" y="206"/>
                </a:cubicBezTo>
                <a:cubicBezTo>
                  <a:pt x="473" y="206"/>
                  <a:pt x="473" y="206"/>
                  <a:pt x="473" y="206"/>
                </a:cubicBezTo>
                <a:cubicBezTo>
                  <a:pt x="472" y="205"/>
                  <a:pt x="472" y="205"/>
                  <a:pt x="473" y="204"/>
                </a:cubicBezTo>
                <a:cubicBezTo>
                  <a:pt x="473" y="204"/>
                  <a:pt x="473" y="204"/>
                  <a:pt x="473" y="204"/>
                </a:cubicBezTo>
                <a:cubicBezTo>
                  <a:pt x="473" y="203"/>
                  <a:pt x="473" y="203"/>
                  <a:pt x="473" y="204"/>
                </a:cubicBezTo>
                <a:cubicBezTo>
                  <a:pt x="472" y="204"/>
                  <a:pt x="471" y="205"/>
                  <a:pt x="471" y="205"/>
                </a:cubicBezTo>
                <a:cubicBezTo>
                  <a:pt x="470" y="205"/>
                  <a:pt x="470" y="205"/>
                  <a:pt x="470" y="205"/>
                </a:cubicBezTo>
                <a:cubicBezTo>
                  <a:pt x="469" y="204"/>
                  <a:pt x="468" y="203"/>
                  <a:pt x="468" y="205"/>
                </a:cubicBezTo>
                <a:cubicBezTo>
                  <a:pt x="468" y="205"/>
                  <a:pt x="467" y="206"/>
                  <a:pt x="467" y="206"/>
                </a:cubicBezTo>
                <a:cubicBezTo>
                  <a:pt x="467" y="205"/>
                  <a:pt x="466" y="205"/>
                  <a:pt x="465" y="204"/>
                </a:cubicBezTo>
                <a:cubicBezTo>
                  <a:pt x="464" y="204"/>
                  <a:pt x="464" y="204"/>
                  <a:pt x="464" y="205"/>
                </a:cubicBezTo>
                <a:cubicBezTo>
                  <a:pt x="464" y="205"/>
                  <a:pt x="464" y="206"/>
                  <a:pt x="463" y="206"/>
                </a:cubicBezTo>
                <a:cubicBezTo>
                  <a:pt x="463" y="205"/>
                  <a:pt x="463" y="204"/>
                  <a:pt x="462" y="204"/>
                </a:cubicBezTo>
                <a:cubicBezTo>
                  <a:pt x="461" y="205"/>
                  <a:pt x="461" y="205"/>
                  <a:pt x="462" y="206"/>
                </a:cubicBezTo>
                <a:cubicBezTo>
                  <a:pt x="463" y="207"/>
                  <a:pt x="464" y="208"/>
                  <a:pt x="466" y="208"/>
                </a:cubicBezTo>
                <a:close/>
                <a:moveTo>
                  <a:pt x="464" y="184"/>
                </a:moveTo>
                <a:cubicBezTo>
                  <a:pt x="464" y="184"/>
                  <a:pt x="465" y="183"/>
                  <a:pt x="465" y="183"/>
                </a:cubicBezTo>
                <a:cubicBezTo>
                  <a:pt x="465" y="183"/>
                  <a:pt x="465" y="183"/>
                  <a:pt x="465" y="183"/>
                </a:cubicBezTo>
                <a:cubicBezTo>
                  <a:pt x="466" y="184"/>
                  <a:pt x="465" y="184"/>
                  <a:pt x="465" y="185"/>
                </a:cubicBezTo>
                <a:cubicBezTo>
                  <a:pt x="467" y="184"/>
                  <a:pt x="469" y="182"/>
                  <a:pt x="470" y="181"/>
                </a:cubicBezTo>
                <a:cubicBezTo>
                  <a:pt x="470" y="180"/>
                  <a:pt x="470" y="179"/>
                  <a:pt x="469" y="179"/>
                </a:cubicBezTo>
                <a:cubicBezTo>
                  <a:pt x="468" y="178"/>
                  <a:pt x="468" y="179"/>
                  <a:pt x="468" y="179"/>
                </a:cubicBezTo>
                <a:cubicBezTo>
                  <a:pt x="467" y="180"/>
                  <a:pt x="466" y="181"/>
                  <a:pt x="465" y="181"/>
                </a:cubicBezTo>
                <a:cubicBezTo>
                  <a:pt x="464" y="181"/>
                  <a:pt x="463" y="182"/>
                  <a:pt x="463" y="182"/>
                </a:cubicBezTo>
                <a:cubicBezTo>
                  <a:pt x="463" y="183"/>
                  <a:pt x="462" y="183"/>
                  <a:pt x="462" y="184"/>
                </a:cubicBezTo>
                <a:cubicBezTo>
                  <a:pt x="463" y="184"/>
                  <a:pt x="463" y="184"/>
                  <a:pt x="464" y="184"/>
                </a:cubicBezTo>
                <a:close/>
                <a:moveTo>
                  <a:pt x="418" y="184"/>
                </a:moveTo>
                <a:cubicBezTo>
                  <a:pt x="418" y="184"/>
                  <a:pt x="418" y="183"/>
                  <a:pt x="419" y="183"/>
                </a:cubicBezTo>
                <a:cubicBezTo>
                  <a:pt x="419" y="181"/>
                  <a:pt x="420" y="180"/>
                  <a:pt x="422" y="180"/>
                </a:cubicBezTo>
                <a:cubicBezTo>
                  <a:pt x="422" y="180"/>
                  <a:pt x="423" y="179"/>
                  <a:pt x="423" y="179"/>
                </a:cubicBezTo>
                <a:cubicBezTo>
                  <a:pt x="423" y="179"/>
                  <a:pt x="423" y="179"/>
                  <a:pt x="423" y="178"/>
                </a:cubicBezTo>
                <a:cubicBezTo>
                  <a:pt x="424" y="178"/>
                  <a:pt x="425" y="178"/>
                  <a:pt x="424" y="177"/>
                </a:cubicBezTo>
                <a:cubicBezTo>
                  <a:pt x="424" y="176"/>
                  <a:pt x="424" y="175"/>
                  <a:pt x="422" y="175"/>
                </a:cubicBezTo>
                <a:cubicBezTo>
                  <a:pt x="421" y="175"/>
                  <a:pt x="421" y="175"/>
                  <a:pt x="420" y="176"/>
                </a:cubicBezTo>
                <a:cubicBezTo>
                  <a:pt x="420" y="177"/>
                  <a:pt x="419" y="178"/>
                  <a:pt x="418" y="179"/>
                </a:cubicBezTo>
                <a:cubicBezTo>
                  <a:pt x="417" y="180"/>
                  <a:pt x="417" y="181"/>
                  <a:pt x="417" y="183"/>
                </a:cubicBezTo>
                <a:cubicBezTo>
                  <a:pt x="417" y="183"/>
                  <a:pt x="417" y="184"/>
                  <a:pt x="418" y="184"/>
                </a:cubicBezTo>
                <a:close/>
                <a:moveTo>
                  <a:pt x="686" y="294"/>
                </a:moveTo>
                <a:cubicBezTo>
                  <a:pt x="686" y="294"/>
                  <a:pt x="685" y="294"/>
                  <a:pt x="685" y="294"/>
                </a:cubicBezTo>
                <a:cubicBezTo>
                  <a:pt x="685" y="295"/>
                  <a:pt x="687" y="295"/>
                  <a:pt x="687" y="295"/>
                </a:cubicBezTo>
                <a:cubicBezTo>
                  <a:pt x="688" y="295"/>
                  <a:pt x="689" y="297"/>
                  <a:pt x="690" y="296"/>
                </a:cubicBezTo>
                <a:cubicBezTo>
                  <a:pt x="690" y="296"/>
                  <a:pt x="690" y="296"/>
                  <a:pt x="690" y="296"/>
                </a:cubicBezTo>
                <a:cubicBezTo>
                  <a:pt x="690" y="296"/>
                  <a:pt x="690" y="296"/>
                  <a:pt x="690" y="296"/>
                </a:cubicBezTo>
                <a:cubicBezTo>
                  <a:pt x="690" y="295"/>
                  <a:pt x="689" y="295"/>
                  <a:pt x="688" y="294"/>
                </a:cubicBezTo>
                <a:cubicBezTo>
                  <a:pt x="687" y="294"/>
                  <a:pt x="686" y="293"/>
                  <a:pt x="686" y="294"/>
                </a:cubicBezTo>
                <a:close/>
                <a:moveTo>
                  <a:pt x="654" y="272"/>
                </a:moveTo>
                <a:cubicBezTo>
                  <a:pt x="655" y="272"/>
                  <a:pt x="655" y="273"/>
                  <a:pt x="656" y="273"/>
                </a:cubicBezTo>
                <a:cubicBezTo>
                  <a:pt x="656" y="273"/>
                  <a:pt x="656" y="273"/>
                  <a:pt x="656" y="273"/>
                </a:cubicBezTo>
                <a:cubicBezTo>
                  <a:pt x="656" y="273"/>
                  <a:pt x="656" y="273"/>
                  <a:pt x="656" y="273"/>
                </a:cubicBezTo>
                <a:cubicBezTo>
                  <a:pt x="656" y="272"/>
                  <a:pt x="656" y="271"/>
                  <a:pt x="656" y="270"/>
                </a:cubicBezTo>
                <a:cubicBezTo>
                  <a:pt x="656" y="270"/>
                  <a:pt x="656" y="269"/>
                  <a:pt x="655" y="270"/>
                </a:cubicBezTo>
                <a:cubicBezTo>
                  <a:pt x="655" y="270"/>
                  <a:pt x="655" y="270"/>
                  <a:pt x="654" y="270"/>
                </a:cubicBezTo>
                <a:cubicBezTo>
                  <a:pt x="654" y="270"/>
                  <a:pt x="654" y="271"/>
                  <a:pt x="654" y="271"/>
                </a:cubicBezTo>
                <a:cubicBezTo>
                  <a:pt x="654" y="271"/>
                  <a:pt x="654" y="272"/>
                  <a:pt x="654" y="272"/>
                </a:cubicBezTo>
                <a:close/>
                <a:moveTo>
                  <a:pt x="376" y="169"/>
                </a:moveTo>
                <a:cubicBezTo>
                  <a:pt x="376" y="169"/>
                  <a:pt x="376" y="169"/>
                  <a:pt x="376" y="169"/>
                </a:cubicBezTo>
                <a:cubicBezTo>
                  <a:pt x="375" y="168"/>
                  <a:pt x="375" y="168"/>
                  <a:pt x="374" y="168"/>
                </a:cubicBezTo>
                <a:cubicBezTo>
                  <a:pt x="374" y="167"/>
                  <a:pt x="373" y="167"/>
                  <a:pt x="373" y="167"/>
                </a:cubicBezTo>
                <a:cubicBezTo>
                  <a:pt x="372" y="168"/>
                  <a:pt x="373" y="168"/>
                  <a:pt x="373" y="169"/>
                </a:cubicBezTo>
                <a:cubicBezTo>
                  <a:pt x="374" y="170"/>
                  <a:pt x="375" y="169"/>
                  <a:pt x="376" y="169"/>
                </a:cubicBezTo>
                <a:close/>
                <a:moveTo>
                  <a:pt x="430" y="176"/>
                </a:moveTo>
                <a:cubicBezTo>
                  <a:pt x="431" y="176"/>
                  <a:pt x="431" y="175"/>
                  <a:pt x="431" y="174"/>
                </a:cubicBezTo>
                <a:cubicBezTo>
                  <a:pt x="431" y="174"/>
                  <a:pt x="431" y="173"/>
                  <a:pt x="431" y="173"/>
                </a:cubicBezTo>
                <a:cubicBezTo>
                  <a:pt x="430" y="173"/>
                  <a:pt x="429" y="174"/>
                  <a:pt x="429" y="175"/>
                </a:cubicBezTo>
                <a:cubicBezTo>
                  <a:pt x="429" y="176"/>
                  <a:pt x="430" y="176"/>
                  <a:pt x="430" y="176"/>
                </a:cubicBezTo>
                <a:close/>
                <a:moveTo>
                  <a:pt x="466" y="195"/>
                </a:moveTo>
                <a:cubicBezTo>
                  <a:pt x="468" y="196"/>
                  <a:pt x="468" y="194"/>
                  <a:pt x="468" y="193"/>
                </a:cubicBezTo>
                <a:cubicBezTo>
                  <a:pt x="469" y="193"/>
                  <a:pt x="468" y="193"/>
                  <a:pt x="468" y="193"/>
                </a:cubicBezTo>
                <a:cubicBezTo>
                  <a:pt x="467" y="194"/>
                  <a:pt x="466" y="193"/>
                  <a:pt x="466" y="194"/>
                </a:cubicBezTo>
                <a:cubicBezTo>
                  <a:pt x="465" y="195"/>
                  <a:pt x="466" y="195"/>
                  <a:pt x="466" y="195"/>
                </a:cubicBezTo>
                <a:close/>
                <a:moveTo>
                  <a:pt x="426" y="181"/>
                </a:moveTo>
                <a:cubicBezTo>
                  <a:pt x="427" y="180"/>
                  <a:pt x="427" y="180"/>
                  <a:pt x="427" y="179"/>
                </a:cubicBezTo>
                <a:cubicBezTo>
                  <a:pt x="427" y="179"/>
                  <a:pt x="426" y="179"/>
                  <a:pt x="426" y="179"/>
                </a:cubicBezTo>
                <a:cubicBezTo>
                  <a:pt x="425" y="180"/>
                  <a:pt x="425" y="179"/>
                  <a:pt x="424" y="180"/>
                </a:cubicBezTo>
                <a:cubicBezTo>
                  <a:pt x="425" y="181"/>
                  <a:pt x="426" y="181"/>
                  <a:pt x="426" y="181"/>
                </a:cubicBezTo>
                <a:close/>
                <a:moveTo>
                  <a:pt x="439" y="165"/>
                </a:moveTo>
                <a:cubicBezTo>
                  <a:pt x="439" y="165"/>
                  <a:pt x="440" y="165"/>
                  <a:pt x="440" y="164"/>
                </a:cubicBezTo>
                <a:cubicBezTo>
                  <a:pt x="440" y="164"/>
                  <a:pt x="440" y="163"/>
                  <a:pt x="439" y="163"/>
                </a:cubicBezTo>
                <a:cubicBezTo>
                  <a:pt x="439" y="163"/>
                  <a:pt x="438" y="163"/>
                  <a:pt x="438" y="164"/>
                </a:cubicBezTo>
                <a:cubicBezTo>
                  <a:pt x="438" y="165"/>
                  <a:pt x="438" y="165"/>
                  <a:pt x="439" y="165"/>
                </a:cubicBezTo>
                <a:close/>
                <a:moveTo>
                  <a:pt x="690" y="288"/>
                </a:moveTo>
                <a:cubicBezTo>
                  <a:pt x="690" y="288"/>
                  <a:pt x="690" y="287"/>
                  <a:pt x="691" y="287"/>
                </a:cubicBezTo>
                <a:cubicBezTo>
                  <a:pt x="691" y="287"/>
                  <a:pt x="691" y="287"/>
                  <a:pt x="691" y="287"/>
                </a:cubicBezTo>
                <a:cubicBezTo>
                  <a:pt x="691" y="286"/>
                  <a:pt x="690" y="286"/>
                  <a:pt x="690" y="286"/>
                </a:cubicBezTo>
                <a:cubicBezTo>
                  <a:pt x="690" y="286"/>
                  <a:pt x="690" y="286"/>
                  <a:pt x="690" y="286"/>
                </a:cubicBezTo>
                <a:cubicBezTo>
                  <a:pt x="690" y="286"/>
                  <a:pt x="690" y="286"/>
                  <a:pt x="690" y="286"/>
                </a:cubicBezTo>
                <a:cubicBezTo>
                  <a:pt x="690" y="286"/>
                  <a:pt x="690" y="286"/>
                  <a:pt x="690" y="286"/>
                </a:cubicBezTo>
                <a:cubicBezTo>
                  <a:pt x="689" y="286"/>
                  <a:pt x="689" y="286"/>
                  <a:pt x="689" y="286"/>
                </a:cubicBezTo>
                <a:cubicBezTo>
                  <a:pt x="689" y="286"/>
                  <a:pt x="689" y="287"/>
                  <a:pt x="689" y="287"/>
                </a:cubicBezTo>
                <a:cubicBezTo>
                  <a:pt x="689" y="287"/>
                  <a:pt x="689" y="288"/>
                  <a:pt x="690" y="288"/>
                </a:cubicBezTo>
                <a:close/>
                <a:moveTo>
                  <a:pt x="468" y="187"/>
                </a:moveTo>
                <a:cubicBezTo>
                  <a:pt x="468" y="186"/>
                  <a:pt x="467" y="186"/>
                  <a:pt x="467" y="186"/>
                </a:cubicBezTo>
                <a:cubicBezTo>
                  <a:pt x="466" y="186"/>
                  <a:pt x="466" y="186"/>
                  <a:pt x="466" y="187"/>
                </a:cubicBezTo>
                <a:cubicBezTo>
                  <a:pt x="466" y="187"/>
                  <a:pt x="466" y="187"/>
                  <a:pt x="467" y="187"/>
                </a:cubicBezTo>
                <a:cubicBezTo>
                  <a:pt x="467" y="187"/>
                  <a:pt x="468" y="187"/>
                  <a:pt x="468" y="187"/>
                </a:cubicBezTo>
                <a:close/>
                <a:moveTo>
                  <a:pt x="691" y="292"/>
                </a:moveTo>
                <a:cubicBezTo>
                  <a:pt x="691" y="292"/>
                  <a:pt x="691" y="292"/>
                  <a:pt x="691" y="292"/>
                </a:cubicBezTo>
                <a:cubicBezTo>
                  <a:pt x="690" y="292"/>
                  <a:pt x="690" y="292"/>
                  <a:pt x="690" y="293"/>
                </a:cubicBezTo>
                <a:cubicBezTo>
                  <a:pt x="690" y="294"/>
                  <a:pt x="690" y="294"/>
                  <a:pt x="691" y="294"/>
                </a:cubicBezTo>
                <a:cubicBezTo>
                  <a:pt x="691" y="294"/>
                  <a:pt x="692" y="294"/>
                  <a:pt x="692" y="294"/>
                </a:cubicBezTo>
                <a:cubicBezTo>
                  <a:pt x="692" y="293"/>
                  <a:pt x="692" y="293"/>
                  <a:pt x="692" y="293"/>
                </a:cubicBezTo>
                <a:cubicBezTo>
                  <a:pt x="692" y="292"/>
                  <a:pt x="692" y="292"/>
                  <a:pt x="691" y="292"/>
                </a:cubicBezTo>
                <a:close/>
                <a:moveTo>
                  <a:pt x="690" y="312"/>
                </a:moveTo>
                <a:cubicBezTo>
                  <a:pt x="690" y="313"/>
                  <a:pt x="690" y="314"/>
                  <a:pt x="691" y="315"/>
                </a:cubicBezTo>
                <a:cubicBezTo>
                  <a:pt x="691" y="315"/>
                  <a:pt x="691" y="315"/>
                  <a:pt x="691" y="315"/>
                </a:cubicBezTo>
                <a:cubicBezTo>
                  <a:pt x="691" y="315"/>
                  <a:pt x="691" y="315"/>
                  <a:pt x="692" y="315"/>
                </a:cubicBezTo>
                <a:cubicBezTo>
                  <a:pt x="692" y="313"/>
                  <a:pt x="691" y="313"/>
                  <a:pt x="690" y="312"/>
                </a:cubicBezTo>
                <a:cubicBezTo>
                  <a:pt x="690" y="312"/>
                  <a:pt x="690" y="312"/>
                  <a:pt x="690" y="312"/>
                </a:cubicBezTo>
                <a:cubicBezTo>
                  <a:pt x="690" y="312"/>
                  <a:pt x="690" y="312"/>
                  <a:pt x="690" y="312"/>
                </a:cubicBezTo>
                <a:close/>
                <a:moveTo>
                  <a:pt x="678" y="299"/>
                </a:moveTo>
                <a:cubicBezTo>
                  <a:pt x="679" y="299"/>
                  <a:pt x="679" y="299"/>
                  <a:pt x="679" y="299"/>
                </a:cubicBezTo>
                <a:cubicBezTo>
                  <a:pt x="678" y="298"/>
                  <a:pt x="678" y="298"/>
                  <a:pt x="678" y="298"/>
                </a:cubicBezTo>
                <a:cubicBezTo>
                  <a:pt x="677" y="298"/>
                  <a:pt x="677" y="298"/>
                  <a:pt x="677" y="298"/>
                </a:cubicBezTo>
                <a:cubicBezTo>
                  <a:pt x="677" y="298"/>
                  <a:pt x="677" y="298"/>
                  <a:pt x="677" y="299"/>
                </a:cubicBezTo>
                <a:cubicBezTo>
                  <a:pt x="677" y="299"/>
                  <a:pt x="677" y="300"/>
                  <a:pt x="677" y="300"/>
                </a:cubicBezTo>
                <a:cubicBezTo>
                  <a:pt x="677" y="300"/>
                  <a:pt x="677" y="300"/>
                  <a:pt x="677" y="299"/>
                </a:cubicBezTo>
                <a:cubicBezTo>
                  <a:pt x="678" y="299"/>
                  <a:pt x="678" y="299"/>
                  <a:pt x="678" y="299"/>
                </a:cubicBezTo>
                <a:cubicBezTo>
                  <a:pt x="678" y="299"/>
                  <a:pt x="678" y="299"/>
                  <a:pt x="678" y="299"/>
                </a:cubicBezTo>
                <a:close/>
                <a:moveTo>
                  <a:pt x="476" y="195"/>
                </a:moveTo>
                <a:cubicBezTo>
                  <a:pt x="476" y="194"/>
                  <a:pt x="476" y="193"/>
                  <a:pt x="476" y="192"/>
                </a:cubicBezTo>
                <a:cubicBezTo>
                  <a:pt x="475" y="193"/>
                  <a:pt x="475" y="194"/>
                  <a:pt x="476" y="195"/>
                </a:cubicBezTo>
                <a:close/>
                <a:moveTo>
                  <a:pt x="469" y="203"/>
                </a:moveTo>
                <a:cubicBezTo>
                  <a:pt x="469" y="204"/>
                  <a:pt x="470" y="204"/>
                  <a:pt x="470" y="204"/>
                </a:cubicBezTo>
                <a:cubicBezTo>
                  <a:pt x="471" y="204"/>
                  <a:pt x="471" y="204"/>
                  <a:pt x="471" y="203"/>
                </a:cubicBezTo>
                <a:cubicBezTo>
                  <a:pt x="471" y="203"/>
                  <a:pt x="470" y="203"/>
                  <a:pt x="470" y="203"/>
                </a:cubicBezTo>
                <a:cubicBezTo>
                  <a:pt x="469" y="203"/>
                  <a:pt x="469" y="203"/>
                  <a:pt x="469" y="203"/>
                </a:cubicBezTo>
                <a:close/>
                <a:moveTo>
                  <a:pt x="459" y="206"/>
                </a:moveTo>
                <a:cubicBezTo>
                  <a:pt x="458" y="206"/>
                  <a:pt x="457" y="206"/>
                  <a:pt x="456" y="207"/>
                </a:cubicBezTo>
                <a:cubicBezTo>
                  <a:pt x="457" y="207"/>
                  <a:pt x="458" y="207"/>
                  <a:pt x="459" y="206"/>
                </a:cubicBezTo>
                <a:close/>
                <a:moveTo>
                  <a:pt x="690" y="297"/>
                </a:moveTo>
                <a:cubicBezTo>
                  <a:pt x="690" y="297"/>
                  <a:pt x="690" y="297"/>
                  <a:pt x="690" y="297"/>
                </a:cubicBezTo>
                <a:cubicBezTo>
                  <a:pt x="690" y="298"/>
                  <a:pt x="691" y="298"/>
                  <a:pt x="691" y="298"/>
                </a:cubicBezTo>
                <a:cubicBezTo>
                  <a:pt x="691" y="298"/>
                  <a:pt x="691" y="298"/>
                  <a:pt x="691" y="298"/>
                </a:cubicBezTo>
                <a:cubicBezTo>
                  <a:pt x="691" y="297"/>
                  <a:pt x="691" y="297"/>
                  <a:pt x="691" y="297"/>
                </a:cubicBezTo>
                <a:cubicBezTo>
                  <a:pt x="691" y="297"/>
                  <a:pt x="691" y="297"/>
                  <a:pt x="691" y="297"/>
                </a:cubicBezTo>
                <a:cubicBezTo>
                  <a:pt x="691" y="297"/>
                  <a:pt x="691" y="297"/>
                  <a:pt x="690" y="297"/>
                </a:cubicBezTo>
                <a:close/>
                <a:moveTo>
                  <a:pt x="477" y="191"/>
                </a:moveTo>
                <a:cubicBezTo>
                  <a:pt x="477" y="191"/>
                  <a:pt x="477" y="191"/>
                  <a:pt x="477" y="191"/>
                </a:cubicBezTo>
                <a:cubicBezTo>
                  <a:pt x="476" y="190"/>
                  <a:pt x="476" y="191"/>
                  <a:pt x="475" y="191"/>
                </a:cubicBezTo>
                <a:cubicBezTo>
                  <a:pt x="475" y="191"/>
                  <a:pt x="475" y="191"/>
                  <a:pt x="475" y="191"/>
                </a:cubicBezTo>
                <a:cubicBezTo>
                  <a:pt x="476" y="191"/>
                  <a:pt x="476" y="192"/>
                  <a:pt x="477" y="191"/>
                </a:cubicBezTo>
                <a:close/>
                <a:moveTo>
                  <a:pt x="682" y="295"/>
                </a:moveTo>
                <a:cubicBezTo>
                  <a:pt x="682" y="295"/>
                  <a:pt x="682" y="295"/>
                  <a:pt x="681" y="295"/>
                </a:cubicBezTo>
                <a:cubicBezTo>
                  <a:pt x="681" y="295"/>
                  <a:pt x="681" y="295"/>
                  <a:pt x="681" y="295"/>
                </a:cubicBezTo>
                <a:cubicBezTo>
                  <a:pt x="681" y="296"/>
                  <a:pt x="681" y="296"/>
                  <a:pt x="682" y="296"/>
                </a:cubicBezTo>
                <a:cubicBezTo>
                  <a:pt x="682" y="296"/>
                  <a:pt x="682" y="296"/>
                  <a:pt x="682" y="296"/>
                </a:cubicBezTo>
                <a:cubicBezTo>
                  <a:pt x="682" y="296"/>
                  <a:pt x="682" y="296"/>
                  <a:pt x="682" y="296"/>
                </a:cubicBezTo>
                <a:cubicBezTo>
                  <a:pt x="682" y="296"/>
                  <a:pt x="683" y="295"/>
                  <a:pt x="682" y="295"/>
                </a:cubicBezTo>
                <a:close/>
                <a:moveTo>
                  <a:pt x="670" y="306"/>
                </a:moveTo>
                <a:cubicBezTo>
                  <a:pt x="670" y="306"/>
                  <a:pt x="670" y="306"/>
                  <a:pt x="670" y="306"/>
                </a:cubicBezTo>
                <a:cubicBezTo>
                  <a:pt x="670" y="306"/>
                  <a:pt x="670" y="306"/>
                  <a:pt x="670" y="306"/>
                </a:cubicBezTo>
                <a:cubicBezTo>
                  <a:pt x="670" y="307"/>
                  <a:pt x="670" y="307"/>
                  <a:pt x="671" y="307"/>
                </a:cubicBezTo>
                <a:cubicBezTo>
                  <a:pt x="671" y="307"/>
                  <a:pt x="671" y="307"/>
                  <a:pt x="671" y="307"/>
                </a:cubicBezTo>
                <a:cubicBezTo>
                  <a:pt x="671" y="307"/>
                  <a:pt x="671" y="307"/>
                  <a:pt x="671" y="306"/>
                </a:cubicBezTo>
                <a:cubicBezTo>
                  <a:pt x="671" y="306"/>
                  <a:pt x="671" y="306"/>
                  <a:pt x="671" y="306"/>
                </a:cubicBezTo>
                <a:cubicBezTo>
                  <a:pt x="671" y="306"/>
                  <a:pt x="671" y="306"/>
                  <a:pt x="671" y="306"/>
                </a:cubicBezTo>
                <a:cubicBezTo>
                  <a:pt x="671" y="306"/>
                  <a:pt x="671" y="306"/>
                  <a:pt x="671" y="306"/>
                </a:cubicBezTo>
                <a:cubicBezTo>
                  <a:pt x="671" y="306"/>
                  <a:pt x="671" y="306"/>
                  <a:pt x="670" y="306"/>
                </a:cubicBezTo>
                <a:close/>
                <a:moveTo>
                  <a:pt x="445" y="217"/>
                </a:moveTo>
                <a:cubicBezTo>
                  <a:pt x="445" y="217"/>
                  <a:pt x="445" y="217"/>
                  <a:pt x="445" y="217"/>
                </a:cubicBezTo>
                <a:cubicBezTo>
                  <a:pt x="445" y="216"/>
                  <a:pt x="445" y="216"/>
                  <a:pt x="445" y="216"/>
                </a:cubicBezTo>
                <a:cubicBezTo>
                  <a:pt x="445" y="216"/>
                  <a:pt x="444" y="216"/>
                  <a:pt x="444" y="217"/>
                </a:cubicBezTo>
                <a:cubicBezTo>
                  <a:pt x="444" y="217"/>
                  <a:pt x="444" y="217"/>
                  <a:pt x="445" y="217"/>
                </a:cubicBezTo>
                <a:close/>
                <a:moveTo>
                  <a:pt x="689" y="289"/>
                </a:moveTo>
                <a:cubicBezTo>
                  <a:pt x="688" y="289"/>
                  <a:pt x="688" y="289"/>
                  <a:pt x="688" y="289"/>
                </a:cubicBezTo>
                <a:cubicBezTo>
                  <a:pt x="688" y="289"/>
                  <a:pt x="688" y="289"/>
                  <a:pt x="688" y="290"/>
                </a:cubicBezTo>
                <a:cubicBezTo>
                  <a:pt x="687" y="290"/>
                  <a:pt x="687" y="289"/>
                  <a:pt x="686" y="290"/>
                </a:cubicBezTo>
                <a:cubicBezTo>
                  <a:pt x="686" y="290"/>
                  <a:pt x="686" y="290"/>
                  <a:pt x="686" y="290"/>
                </a:cubicBezTo>
                <a:cubicBezTo>
                  <a:pt x="687" y="290"/>
                  <a:pt x="687" y="290"/>
                  <a:pt x="688" y="290"/>
                </a:cubicBezTo>
                <a:cubicBezTo>
                  <a:pt x="688" y="290"/>
                  <a:pt x="688" y="290"/>
                  <a:pt x="688" y="290"/>
                </a:cubicBezTo>
                <a:cubicBezTo>
                  <a:pt x="688" y="290"/>
                  <a:pt x="688" y="290"/>
                  <a:pt x="689" y="289"/>
                </a:cubicBezTo>
                <a:cubicBezTo>
                  <a:pt x="689" y="289"/>
                  <a:pt x="689" y="289"/>
                  <a:pt x="689" y="289"/>
                </a:cubicBezTo>
                <a:cubicBezTo>
                  <a:pt x="689" y="289"/>
                  <a:pt x="689" y="289"/>
                  <a:pt x="689" y="289"/>
                </a:cubicBezTo>
                <a:close/>
                <a:moveTo>
                  <a:pt x="569" y="257"/>
                </a:moveTo>
                <a:cubicBezTo>
                  <a:pt x="568" y="257"/>
                  <a:pt x="568" y="257"/>
                  <a:pt x="568" y="258"/>
                </a:cubicBezTo>
                <a:cubicBezTo>
                  <a:pt x="568" y="258"/>
                  <a:pt x="568" y="258"/>
                  <a:pt x="569" y="258"/>
                </a:cubicBezTo>
                <a:cubicBezTo>
                  <a:pt x="569" y="258"/>
                  <a:pt x="569" y="258"/>
                  <a:pt x="569" y="258"/>
                </a:cubicBezTo>
                <a:cubicBezTo>
                  <a:pt x="569" y="258"/>
                  <a:pt x="569" y="257"/>
                  <a:pt x="569" y="257"/>
                </a:cubicBezTo>
                <a:cubicBezTo>
                  <a:pt x="569" y="257"/>
                  <a:pt x="569" y="257"/>
                  <a:pt x="569" y="257"/>
                </a:cubicBezTo>
                <a:cubicBezTo>
                  <a:pt x="569" y="257"/>
                  <a:pt x="569" y="257"/>
                  <a:pt x="569" y="257"/>
                </a:cubicBezTo>
                <a:cubicBezTo>
                  <a:pt x="569" y="257"/>
                  <a:pt x="569" y="257"/>
                  <a:pt x="569" y="257"/>
                </a:cubicBezTo>
                <a:close/>
                <a:moveTo>
                  <a:pt x="672" y="298"/>
                </a:moveTo>
                <a:cubicBezTo>
                  <a:pt x="672" y="298"/>
                  <a:pt x="672" y="298"/>
                  <a:pt x="672" y="298"/>
                </a:cubicBezTo>
                <a:cubicBezTo>
                  <a:pt x="672" y="298"/>
                  <a:pt x="672" y="298"/>
                  <a:pt x="672" y="298"/>
                </a:cubicBezTo>
                <a:cubicBezTo>
                  <a:pt x="672" y="298"/>
                  <a:pt x="672" y="298"/>
                  <a:pt x="672" y="298"/>
                </a:cubicBezTo>
                <a:cubicBezTo>
                  <a:pt x="672" y="298"/>
                  <a:pt x="672" y="298"/>
                  <a:pt x="672" y="298"/>
                </a:cubicBezTo>
                <a:cubicBezTo>
                  <a:pt x="672" y="297"/>
                  <a:pt x="672" y="298"/>
                  <a:pt x="672" y="298"/>
                </a:cubicBezTo>
                <a:cubicBezTo>
                  <a:pt x="672" y="298"/>
                  <a:pt x="672" y="298"/>
                  <a:pt x="672" y="298"/>
                </a:cubicBezTo>
                <a:cubicBezTo>
                  <a:pt x="672" y="298"/>
                  <a:pt x="672" y="298"/>
                  <a:pt x="672" y="298"/>
                </a:cubicBezTo>
                <a:cubicBezTo>
                  <a:pt x="672" y="298"/>
                  <a:pt x="672" y="298"/>
                  <a:pt x="672" y="298"/>
                </a:cubicBezTo>
                <a:cubicBezTo>
                  <a:pt x="672" y="298"/>
                  <a:pt x="672" y="298"/>
                  <a:pt x="672" y="298"/>
                </a:cubicBezTo>
                <a:close/>
                <a:moveTo>
                  <a:pt x="677" y="301"/>
                </a:moveTo>
                <a:cubicBezTo>
                  <a:pt x="677" y="301"/>
                  <a:pt x="678" y="301"/>
                  <a:pt x="678" y="301"/>
                </a:cubicBezTo>
                <a:cubicBezTo>
                  <a:pt x="678" y="301"/>
                  <a:pt x="678" y="301"/>
                  <a:pt x="678" y="301"/>
                </a:cubicBezTo>
                <a:cubicBezTo>
                  <a:pt x="678" y="301"/>
                  <a:pt x="678" y="301"/>
                  <a:pt x="678" y="300"/>
                </a:cubicBezTo>
                <a:cubicBezTo>
                  <a:pt x="678" y="300"/>
                  <a:pt x="678" y="300"/>
                  <a:pt x="678" y="300"/>
                </a:cubicBezTo>
                <a:cubicBezTo>
                  <a:pt x="678" y="300"/>
                  <a:pt x="678" y="300"/>
                  <a:pt x="678" y="300"/>
                </a:cubicBezTo>
                <a:cubicBezTo>
                  <a:pt x="678" y="300"/>
                  <a:pt x="677" y="300"/>
                  <a:pt x="677" y="301"/>
                </a:cubicBezTo>
                <a:close/>
                <a:moveTo>
                  <a:pt x="460" y="208"/>
                </a:moveTo>
                <a:cubicBezTo>
                  <a:pt x="460" y="208"/>
                  <a:pt x="460" y="208"/>
                  <a:pt x="460" y="207"/>
                </a:cubicBezTo>
                <a:cubicBezTo>
                  <a:pt x="460" y="207"/>
                  <a:pt x="460" y="207"/>
                  <a:pt x="460" y="207"/>
                </a:cubicBezTo>
                <a:cubicBezTo>
                  <a:pt x="460" y="207"/>
                  <a:pt x="460" y="207"/>
                  <a:pt x="460" y="207"/>
                </a:cubicBezTo>
                <a:cubicBezTo>
                  <a:pt x="460" y="208"/>
                  <a:pt x="460" y="208"/>
                  <a:pt x="460" y="208"/>
                </a:cubicBezTo>
                <a:close/>
                <a:moveTo>
                  <a:pt x="688" y="309"/>
                </a:moveTo>
                <a:cubicBezTo>
                  <a:pt x="688" y="309"/>
                  <a:pt x="688" y="310"/>
                  <a:pt x="688" y="310"/>
                </a:cubicBezTo>
                <a:cubicBezTo>
                  <a:pt x="687" y="310"/>
                  <a:pt x="687" y="310"/>
                  <a:pt x="687" y="310"/>
                </a:cubicBezTo>
                <a:cubicBezTo>
                  <a:pt x="687" y="310"/>
                  <a:pt x="687" y="310"/>
                  <a:pt x="687" y="310"/>
                </a:cubicBezTo>
                <a:cubicBezTo>
                  <a:pt x="688" y="310"/>
                  <a:pt x="688" y="310"/>
                  <a:pt x="688" y="310"/>
                </a:cubicBezTo>
                <a:cubicBezTo>
                  <a:pt x="688" y="310"/>
                  <a:pt x="688" y="310"/>
                  <a:pt x="688" y="310"/>
                </a:cubicBezTo>
                <a:cubicBezTo>
                  <a:pt x="688" y="310"/>
                  <a:pt x="688" y="310"/>
                  <a:pt x="688" y="310"/>
                </a:cubicBezTo>
                <a:cubicBezTo>
                  <a:pt x="688" y="310"/>
                  <a:pt x="688" y="310"/>
                  <a:pt x="688" y="310"/>
                </a:cubicBezTo>
                <a:cubicBezTo>
                  <a:pt x="688" y="310"/>
                  <a:pt x="688" y="310"/>
                  <a:pt x="688" y="309"/>
                </a:cubicBezTo>
                <a:close/>
                <a:moveTo>
                  <a:pt x="745" y="230"/>
                </a:moveTo>
                <a:cubicBezTo>
                  <a:pt x="744" y="230"/>
                  <a:pt x="743" y="230"/>
                  <a:pt x="743" y="231"/>
                </a:cubicBezTo>
                <a:cubicBezTo>
                  <a:pt x="743" y="233"/>
                  <a:pt x="744" y="236"/>
                  <a:pt x="746" y="237"/>
                </a:cubicBezTo>
                <a:cubicBezTo>
                  <a:pt x="747" y="240"/>
                  <a:pt x="750" y="241"/>
                  <a:pt x="750" y="244"/>
                </a:cubicBezTo>
                <a:cubicBezTo>
                  <a:pt x="750" y="245"/>
                  <a:pt x="751" y="245"/>
                  <a:pt x="752" y="246"/>
                </a:cubicBezTo>
                <a:cubicBezTo>
                  <a:pt x="754" y="246"/>
                  <a:pt x="755" y="247"/>
                  <a:pt x="757" y="248"/>
                </a:cubicBezTo>
                <a:cubicBezTo>
                  <a:pt x="758" y="249"/>
                  <a:pt x="759" y="249"/>
                  <a:pt x="759" y="248"/>
                </a:cubicBezTo>
                <a:cubicBezTo>
                  <a:pt x="760" y="246"/>
                  <a:pt x="762" y="245"/>
                  <a:pt x="760" y="243"/>
                </a:cubicBezTo>
                <a:cubicBezTo>
                  <a:pt x="760" y="242"/>
                  <a:pt x="760" y="242"/>
                  <a:pt x="761" y="241"/>
                </a:cubicBezTo>
                <a:cubicBezTo>
                  <a:pt x="762" y="240"/>
                  <a:pt x="762" y="242"/>
                  <a:pt x="763" y="242"/>
                </a:cubicBezTo>
                <a:cubicBezTo>
                  <a:pt x="764" y="244"/>
                  <a:pt x="764" y="244"/>
                  <a:pt x="767" y="243"/>
                </a:cubicBezTo>
                <a:cubicBezTo>
                  <a:pt x="767" y="243"/>
                  <a:pt x="767" y="243"/>
                  <a:pt x="767" y="243"/>
                </a:cubicBezTo>
                <a:cubicBezTo>
                  <a:pt x="770" y="242"/>
                  <a:pt x="773" y="242"/>
                  <a:pt x="775" y="240"/>
                </a:cubicBezTo>
                <a:cubicBezTo>
                  <a:pt x="776" y="240"/>
                  <a:pt x="777" y="239"/>
                  <a:pt x="777" y="240"/>
                </a:cubicBezTo>
                <a:cubicBezTo>
                  <a:pt x="778" y="240"/>
                  <a:pt x="778" y="241"/>
                  <a:pt x="778" y="242"/>
                </a:cubicBezTo>
                <a:cubicBezTo>
                  <a:pt x="778" y="243"/>
                  <a:pt x="779" y="244"/>
                  <a:pt x="780" y="244"/>
                </a:cubicBezTo>
                <a:cubicBezTo>
                  <a:pt x="781" y="245"/>
                  <a:pt x="782" y="245"/>
                  <a:pt x="782" y="243"/>
                </a:cubicBezTo>
                <a:cubicBezTo>
                  <a:pt x="782" y="243"/>
                  <a:pt x="782" y="243"/>
                  <a:pt x="782" y="243"/>
                </a:cubicBezTo>
                <a:cubicBezTo>
                  <a:pt x="784" y="243"/>
                  <a:pt x="785" y="242"/>
                  <a:pt x="786" y="242"/>
                </a:cubicBezTo>
                <a:cubicBezTo>
                  <a:pt x="788" y="242"/>
                  <a:pt x="788" y="241"/>
                  <a:pt x="788" y="241"/>
                </a:cubicBezTo>
                <a:cubicBezTo>
                  <a:pt x="789" y="240"/>
                  <a:pt x="788" y="240"/>
                  <a:pt x="787" y="240"/>
                </a:cubicBezTo>
                <a:cubicBezTo>
                  <a:pt x="787" y="240"/>
                  <a:pt x="786" y="240"/>
                  <a:pt x="786" y="239"/>
                </a:cubicBezTo>
                <a:cubicBezTo>
                  <a:pt x="786" y="238"/>
                  <a:pt x="785" y="238"/>
                  <a:pt x="784" y="238"/>
                </a:cubicBezTo>
                <a:cubicBezTo>
                  <a:pt x="783" y="238"/>
                  <a:pt x="782" y="237"/>
                  <a:pt x="781" y="236"/>
                </a:cubicBezTo>
                <a:cubicBezTo>
                  <a:pt x="780" y="234"/>
                  <a:pt x="780" y="232"/>
                  <a:pt x="779" y="231"/>
                </a:cubicBezTo>
                <a:cubicBezTo>
                  <a:pt x="778" y="229"/>
                  <a:pt x="778" y="227"/>
                  <a:pt x="778" y="225"/>
                </a:cubicBezTo>
                <a:cubicBezTo>
                  <a:pt x="778" y="223"/>
                  <a:pt x="780" y="222"/>
                  <a:pt x="780" y="220"/>
                </a:cubicBezTo>
                <a:cubicBezTo>
                  <a:pt x="781" y="220"/>
                  <a:pt x="781" y="220"/>
                  <a:pt x="782" y="220"/>
                </a:cubicBezTo>
                <a:cubicBezTo>
                  <a:pt x="784" y="220"/>
                  <a:pt x="784" y="220"/>
                  <a:pt x="784" y="222"/>
                </a:cubicBezTo>
                <a:cubicBezTo>
                  <a:pt x="784" y="224"/>
                  <a:pt x="783" y="225"/>
                  <a:pt x="782" y="226"/>
                </a:cubicBezTo>
                <a:cubicBezTo>
                  <a:pt x="782" y="227"/>
                  <a:pt x="781" y="230"/>
                  <a:pt x="781" y="231"/>
                </a:cubicBezTo>
                <a:cubicBezTo>
                  <a:pt x="782" y="232"/>
                  <a:pt x="783" y="234"/>
                  <a:pt x="784" y="235"/>
                </a:cubicBezTo>
                <a:cubicBezTo>
                  <a:pt x="785" y="237"/>
                  <a:pt x="786" y="238"/>
                  <a:pt x="789" y="238"/>
                </a:cubicBezTo>
                <a:cubicBezTo>
                  <a:pt x="789" y="238"/>
                  <a:pt x="790" y="238"/>
                  <a:pt x="790" y="239"/>
                </a:cubicBezTo>
                <a:cubicBezTo>
                  <a:pt x="790" y="240"/>
                  <a:pt x="791" y="240"/>
                  <a:pt x="792" y="239"/>
                </a:cubicBezTo>
                <a:cubicBezTo>
                  <a:pt x="792" y="238"/>
                  <a:pt x="793" y="238"/>
                  <a:pt x="793" y="238"/>
                </a:cubicBezTo>
                <a:cubicBezTo>
                  <a:pt x="795" y="236"/>
                  <a:pt x="797" y="234"/>
                  <a:pt x="796" y="231"/>
                </a:cubicBezTo>
                <a:cubicBezTo>
                  <a:pt x="795" y="228"/>
                  <a:pt x="797" y="227"/>
                  <a:pt x="799" y="226"/>
                </a:cubicBezTo>
                <a:cubicBezTo>
                  <a:pt x="799" y="226"/>
                  <a:pt x="800" y="225"/>
                  <a:pt x="799" y="225"/>
                </a:cubicBezTo>
                <a:cubicBezTo>
                  <a:pt x="798" y="224"/>
                  <a:pt x="798" y="223"/>
                  <a:pt x="796" y="222"/>
                </a:cubicBezTo>
                <a:cubicBezTo>
                  <a:pt x="796" y="222"/>
                  <a:pt x="795" y="221"/>
                  <a:pt x="795" y="221"/>
                </a:cubicBezTo>
                <a:cubicBezTo>
                  <a:pt x="793" y="220"/>
                  <a:pt x="792" y="219"/>
                  <a:pt x="791" y="218"/>
                </a:cubicBezTo>
                <a:cubicBezTo>
                  <a:pt x="790" y="217"/>
                  <a:pt x="788" y="217"/>
                  <a:pt x="787" y="217"/>
                </a:cubicBezTo>
                <a:cubicBezTo>
                  <a:pt x="786" y="218"/>
                  <a:pt x="785" y="218"/>
                  <a:pt x="784" y="218"/>
                </a:cubicBezTo>
                <a:cubicBezTo>
                  <a:pt x="783" y="217"/>
                  <a:pt x="781" y="216"/>
                  <a:pt x="780" y="215"/>
                </a:cubicBezTo>
                <a:cubicBezTo>
                  <a:pt x="778" y="212"/>
                  <a:pt x="777" y="210"/>
                  <a:pt x="774" y="209"/>
                </a:cubicBezTo>
                <a:cubicBezTo>
                  <a:pt x="774" y="209"/>
                  <a:pt x="774" y="208"/>
                  <a:pt x="774" y="209"/>
                </a:cubicBezTo>
                <a:cubicBezTo>
                  <a:pt x="773" y="209"/>
                  <a:pt x="774" y="209"/>
                  <a:pt x="774" y="209"/>
                </a:cubicBezTo>
                <a:cubicBezTo>
                  <a:pt x="774" y="210"/>
                  <a:pt x="774" y="211"/>
                  <a:pt x="774" y="212"/>
                </a:cubicBezTo>
                <a:cubicBezTo>
                  <a:pt x="774" y="212"/>
                  <a:pt x="774" y="212"/>
                  <a:pt x="774" y="212"/>
                </a:cubicBezTo>
                <a:cubicBezTo>
                  <a:pt x="771" y="211"/>
                  <a:pt x="771" y="211"/>
                  <a:pt x="770" y="213"/>
                </a:cubicBezTo>
                <a:cubicBezTo>
                  <a:pt x="770" y="213"/>
                  <a:pt x="770" y="214"/>
                  <a:pt x="770" y="214"/>
                </a:cubicBezTo>
                <a:cubicBezTo>
                  <a:pt x="770" y="217"/>
                  <a:pt x="770" y="219"/>
                  <a:pt x="770" y="222"/>
                </a:cubicBezTo>
                <a:cubicBezTo>
                  <a:pt x="770" y="222"/>
                  <a:pt x="770" y="222"/>
                  <a:pt x="770" y="222"/>
                </a:cubicBezTo>
                <a:cubicBezTo>
                  <a:pt x="769" y="221"/>
                  <a:pt x="767" y="220"/>
                  <a:pt x="767" y="219"/>
                </a:cubicBezTo>
                <a:cubicBezTo>
                  <a:pt x="767" y="218"/>
                  <a:pt x="766" y="218"/>
                  <a:pt x="765" y="218"/>
                </a:cubicBezTo>
                <a:cubicBezTo>
                  <a:pt x="764" y="218"/>
                  <a:pt x="762" y="216"/>
                  <a:pt x="763" y="215"/>
                </a:cubicBezTo>
                <a:cubicBezTo>
                  <a:pt x="763" y="214"/>
                  <a:pt x="763" y="213"/>
                  <a:pt x="762" y="213"/>
                </a:cubicBezTo>
                <a:cubicBezTo>
                  <a:pt x="761" y="213"/>
                  <a:pt x="761" y="212"/>
                  <a:pt x="760" y="211"/>
                </a:cubicBezTo>
                <a:cubicBezTo>
                  <a:pt x="759" y="210"/>
                  <a:pt x="757" y="210"/>
                  <a:pt x="757" y="208"/>
                </a:cubicBezTo>
                <a:cubicBezTo>
                  <a:pt x="757" y="207"/>
                  <a:pt x="756" y="207"/>
                  <a:pt x="755" y="207"/>
                </a:cubicBezTo>
                <a:cubicBezTo>
                  <a:pt x="755" y="207"/>
                  <a:pt x="754" y="207"/>
                  <a:pt x="754" y="208"/>
                </a:cubicBezTo>
                <a:cubicBezTo>
                  <a:pt x="753" y="209"/>
                  <a:pt x="754" y="210"/>
                  <a:pt x="753" y="209"/>
                </a:cubicBezTo>
                <a:cubicBezTo>
                  <a:pt x="752" y="209"/>
                  <a:pt x="752" y="209"/>
                  <a:pt x="752" y="210"/>
                </a:cubicBezTo>
                <a:cubicBezTo>
                  <a:pt x="752" y="211"/>
                  <a:pt x="751" y="212"/>
                  <a:pt x="750" y="212"/>
                </a:cubicBezTo>
                <a:cubicBezTo>
                  <a:pt x="749" y="212"/>
                  <a:pt x="749" y="213"/>
                  <a:pt x="749" y="213"/>
                </a:cubicBezTo>
                <a:cubicBezTo>
                  <a:pt x="747" y="213"/>
                  <a:pt x="746" y="214"/>
                  <a:pt x="747" y="216"/>
                </a:cubicBezTo>
                <a:cubicBezTo>
                  <a:pt x="747" y="217"/>
                  <a:pt x="747" y="217"/>
                  <a:pt x="747" y="218"/>
                </a:cubicBezTo>
                <a:cubicBezTo>
                  <a:pt x="747" y="219"/>
                  <a:pt x="747" y="219"/>
                  <a:pt x="747" y="219"/>
                </a:cubicBezTo>
                <a:cubicBezTo>
                  <a:pt x="744" y="219"/>
                  <a:pt x="744" y="219"/>
                  <a:pt x="745" y="222"/>
                </a:cubicBezTo>
                <a:cubicBezTo>
                  <a:pt x="745" y="222"/>
                  <a:pt x="745" y="223"/>
                  <a:pt x="744" y="223"/>
                </a:cubicBezTo>
                <a:cubicBezTo>
                  <a:pt x="744" y="223"/>
                  <a:pt x="743" y="224"/>
                  <a:pt x="744" y="224"/>
                </a:cubicBezTo>
                <a:cubicBezTo>
                  <a:pt x="745" y="225"/>
                  <a:pt x="745" y="226"/>
                  <a:pt x="745" y="228"/>
                </a:cubicBezTo>
                <a:cubicBezTo>
                  <a:pt x="745" y="228"/>
                  <a:pt x="745" y="229"/>
                  <a:pt x="746" y="229"/>
                </a:cubicBezTo>
                <a:cubicBezTo>
                  <a:pt x="746" y="229"/>
                  <a:pt x="746" y="230"/>
                  <a:pt x="746" y="230"/>
                </a:cubicBezTo>
                <a:cubicBezTo>
                  <a:pt x="746" y="231"/>
                  <a:pt x="745" y="231"/>
                  <a:pt x="745" y="230"/>
                </a:cubicBezTo>
                <a:close/>
                <a:moveTo>
                  <a:pt x="811" y="238"/>
                </a:moveTo>
                <a:cubicBezTo>
                  <a:pt x="812" y="239"/>
                  <a:pt x="813" y="240"/>
                  <a:pt x="814" y="240"/>
                </a:cubicBezTo>
                <a:cubicBezTo>
                  <a:pt x="815" y="240"/>
                  <a:pt x="816" y="241"/>
                  <a:pt x="817" y="243"/>
                </a:cubicBezTo>
                <a:cubicBezTo>
                  <a:pt x="818" y="245"/>
                  <a:pt x="821" y="246"/>
                  <a:pt x="823" y="246"/>
                </a:cubicBezTo>
                <a:cubicBezTo>
                  <a:pt x="825" y="246"/>
                  <a:pt x="826" y="246"/>
                  <a:pt x="828" y="246"/>
                </a:cubicBezTo>
                <a:cubicBezTo>
                  <a:pt x="828" y="247"/>
                  <a:pt x="828" y="246"/>
                  <a:pt x="828" y="246"/>
                </a:cubicBezTo>
                <a:cubicBezTo>
                  <a:pt x="830" y="245"/>
                  <a:pt x="831" y="244"/>
                  <a:pt x="833" y="244"/>
                </a:cubicBezTo>
                <a:cubicBezTo>
                  <a:pt x="836" y="243"/>
                  <a:pt x="836" y="243"/>
                  <a:pt x="836" y="241"/>
                </a:cubicBezTo>
                <a:cubicBezTo>
                  <a:pt x="836" y="239"/>
                  <a:pt x="836" y="238"/>
                  <a:pt x="837" y="237"/>
                </a:cubicBezTo>
                <a:cubicBezTo>
                  <a:pt x="837" y="237"/>
                  <a:pt x="837" y="237"/>
                  <a:pt x="837" y="236"/>
                </a:cubicBezTo>
                <a:cubicBezTo>
                  <a:pt x="837" y="236"/>
                  <a:pt x="836" y="236"/>
                  <a:pt x="836" y="236"/>
                </a:cubicBezTo>
                <a:cubicBezTo>
                  <a:pt x="835" y="237"/>
                  <a:pt x="835" y="237"/>
                  <a:pt x="834" y="236"/>
                </a:cubicBezTo>
                <a:cubicBezTo>
                  <a:pt x="833" y="235"/>
                  <a:pt x="831" y="234"/>
                  <a:pt x="829" y="233"/>
                </a:cubicBezTo>
                <a:cubicBezTo>
                  <a:pt x="828" y="233"/>
                  <a:pt x="827" y="232"/>
                  <a:pt x="825" y="233"/>
                </a:cubicBezTo>
                <a:cubicBezTo>
                  <a:pt x="822" y="235"/>
                  <a:pt x="822" y="235"/>
                  <a:pt x="821" y="232"/>
                </a:cubicBezTo>
                <a:cubicBezTo>
                  <a:pt x="821" y="231"/>
                  <a:pt x="821" y="231"/>
                  <a:pt x="821" y="231"/>
                </a:cubicBezTo>
                <a:cubicBezTo>
                  <a:pt x="822" y="229"/>
                  <a:pt x="821" y="229"/>
                  <a:pt x="820" y="229"/>
                </a:cubicBezTo>
                <a:cubicBezTo>
                  <a:pt x="818" y="229"/>
                  <a:pt x="817" y="229"/>
                  <a:pt x="816" y="228"/>
                </a:cubicBezTo>
                <a:cubicBezTo>
                  <a:pt x="815" y="228"/>
                  <a:pt x="813" y="228"/>
                  <a:pt x="813" y="229"/>
                </a:cubicBezTo>
                <a:cubicBezTo>
                  <a:pt x="812" y="232"/>
                  <a:pt x="812" y="232"/>
                  <a:pt x="810" y="230"/>
                </a:cubicBezTo>
                <a:cubicBezTo>
                  <a:pt x="809" y="230"/>
                  <a:pt x="809" y="230"/>
                  <a:pt x="809" y="229"/>
                </a:cubicBezTo>
                <a:cubicBezTo>
                  <a:pt x="809" y="228"/>
                  <a:pt x="808" y="228"/>
                  <a:pt x="809" y="226"/>
                </a:cubicBezTo>
                <a:cubicBezTo>
                  <a:pt x="810" y="226"/>
                  <a:pt x="808" y="224"/>
                  <a:pt x="807" y="224"/>
                </a:cubicBezTo>
                <a:cubicBezTo>
                  <a:pt x="806" y="224"/>
                  <a:pt x="807" y="225"/>
                  <a:pt x="807" y="226"/>
                </a:cubicBezTo>
                <a:cubicBezTo>
                  <a:pt x="807" y="227"/>
                  <a:pt x="807" y="227"/>
                  <a:pt x="806" y="228"/>
                </a:cubicBezTo>
                <a:cubicBezTo>
                  <a:pt x="806" y="228"/>
                  <a:pt x="806" y="229"/>
                  <a:pt x="806" y="230"/>
                </a:cubicBezTo>
                <a:cubicBezTo>
                  <a:pt x="806" y="231"/>
                  <a:pt x="807" y="233"/>
                  <a:pt x="805" y="233"/>
                </a:cubicBezTo>
                <a:cubicBezTo>
                  <a:pt x="807" y="236"/>
                  <a:pt x="809" y="236"/>
                  <a:pt x="811" y="238"/>
                </a:cubicBezTo>
                <a:close/>
                <a:moveTo>
                  <a:pt x="674" y="296"/>
                </a:moveTo>
                <a:cubicBezTo>
                  <a:pt x="674" y="296"/>
                  <a:pt x="674" y="296"/>
                  <a:pt x="674" y="296"/>
                </a:cubicBezTo>
                <a:cubicBezTo>
                  <a:pt x="674" y="296"/>
                  <a:pt x="674" y="296"/>
                  <a:pt x="674" y="296"/>
                </a:cubicBezTo>
                <a:cubicBezTo>
                  <a:pt x="674" y="296"/>
                  <a:pt x="674" y="296"/>
                  <a:pt x="674" y="296"/>
                </a:cubicBezTo>
                <a:close/>
                <a:moveTo>
                  <a:pt x="763" y="280"/>
                </a:moveTo>
                <a:cubicBezTo>
                  <a:pt x="763" y="281"/>
                  <a:pt x="764" y="280"/>
                  <a:pt x="764" y="280"/>
                </a:cubicBezTo>
                <a:cubicBezTo>
                  <a:pt x="765" y="280"/>
                  <a:pt x="765" y="279"/>
                  <a:pt x="766" y="279"/>
                </a:cubicBezTo>
                <a:cubicBezTo>
                  <a:pt x="767" y="279"/>
                  <a:pt x="767" y="278"/>
                  <a:pt x="768" y="279"/>
                </a:cubicBezTo>
                <a:cubicBezTo>
                  <a:pt x="769" y="279"/>
                  <a:pt x="771" y="280"/>
                  <a:pt x="772" y="280"/>
                </a:cubicBezTo>
                <a:cubicBezTo>
                  <a:pt x="773" y="281"/>
                  <a:pt x="775" y="282"/>
                  <a:pt x="777" y="283"/>
                </a:cubicBezTo>
                <a:cubicBezTo>
                  <a:pt x="780" y="283"/>
                  <a:pt x="782" y="283"/>
                  <a:pt x="784" y="284"/>
                </a:cubicBezTo>
                <a:cubicBezTo>
                  <a:pt x="786" y="285"/>
                  <a:pt x="787" y="284"/>
                  <a:pt x="787" y="282"/>
                </a:cubicBezTo>
                <a:cubicBezTo>
                  <a:pt x="787" y="281"/>
                  <a:pt x="787" y="280"/>
                  <a:pt x="787" y="279"/>
                </a:cubicBezTo>
                <a:cubicBezTo>
                  <a:pt x="787" y="278"/>
                  <a:pt x="788" y="277"/>
                  <a:pt x="787" y="276"/>
                </a:cubicBezTo>
                <a:cubicBezTo>
                  <a:pt x="785" y="273"/>
                  <a:pt x="783" y="271"/>
                  <a:pt x="781" y="270"/>
                </a:cubicBezTo>
                <a:cubicBezTo>
                  <a:pt x="780" y="268"/>
                  <a:pt x="778" y="268"/>
                  <a:pt x="777" y="267"/>
                </a:cubicBezTo>
                <a:cubicBezTo>
                  <a:pt x="777" y="267"/>
                  <a:pt x="776" y="267"/>
                  <a:pt x="776" y="267"/>
                </a:cubicBezTo>
                <a:cubicBezTo>
                  <a:pt x="774" y="268"/>
                  <a:pt x="773" y="269"/>
                  <a:pt x="771" y="269"/>
                </a:cubicBezTo>
                <a:cubicBezTo>
                  <a:pt x="771" y="269"/>
                  <a:pt x="770" y="269"/>
                  <a:pt x="770" y="270"/>
                </a:cubicBezTo>
                <a:cubicBezTo>
                  <a:pt x="769" y="272"/>
                  <a:pt x="769" y="274"/>
                  <a:pt x="768" y="276"/>
                </a:cubicBezTo>
                <a:cubicBezTo>
                  <a:pt x="768" y="277"/>
                  <a:pt x="766" y="278"/>
                  <a:pt x="765" y="278"/>
                </a:cubicBezTo>
                <a:cubicBezTo>
                  <a:pt x="764" y="278"/>
                  <a:pt x="764" y="278"/>
                  <a:pt x="763" y="279"/>
                </a:cubicBezTo>
                <a:cubicBezTo>
                  <a:pt x="763" y="279"/>
                  <a:pt x="763" y="280"/>
                  <a:pt x="763" y="280"/>
                </a:cubicBezTo>
                <a:close/>
                <a:moveTo>
                  <a:pt x="1027" y="336"/>
                </a:moveTo>
                <a:cubicBezTo>
                  <a:pt x="1028" y="335"/>
                  <a:pt x="1029" y="335"/>
                  <a:pt x="1030" y="335"/>
                </a:cubicBezTo>
                <a:cubicBezTo>
                  <a:pt x="1031" y="335"/>
                  <a:pt x="1032" y="335"/>
                  <a:pt x="1033" y="334"/>
                </a:cubicBezTo>
                <a:cubicBezTo>
                  <a:pt x="1034" y="333"/>
                  <a:pt x="1036" y="333"/>
                  <a:pt x="1037" y="334"/>
                </a:cubicBezTo>
                <a:cubicBezTo>
                  <a:pt x="1038" y="335"/>
                  <a:pt x="1040" y="335"/>
                  <a:pt x="1040" y="334"/>
                </a:cubicBezTo>
                <a:cubicBezTo>
                  <a:pt x="1041" y="333"/>
                  <a:pt x="1042" y="333"/>
                  <a:pt x="1043" y="333"/>
                </a:cubicBezTo>
                <a:cubicBezTo>
                  <a:pt x="1045" y="333"/>
                  <a:pt x="1047" y="332"/>
                  <a:pt x="1049" y="332"/>
                </a:cubicBezTo>
                <a:cubicBezTo>
                  <a:pt x="1050" y="331"/>
                  <a:pt x="1051" y="330"/>
                  <a:pt x="1051" y="328"/>
                </a:cubicBezTo>
                <a:cubicBezTo>
                  <a:pt x="1052" y="327"/>
                  <a:pt x="1051" y="327"/>
                  <a:pt x="1050" y="327"/>
                </a:cubicBezTo>
                <a:cubicBezTo>
                  <a:pt x="1050" y="327"/>
                  <a:pt x="1050" y="326"/>
                  <a:pt x="1050" y="326"/>
                </a:cubicBezTo>
                <a:cubicBezTo>
                  <a:pt x="1048" y="324"/>
                  <a:pt x="1046" y="322"/>
                  <a:pt x="1044" y="321"/>
                </a:cubicBezTo>
                <a:cubicBezTo>
                  <a:pt x="1043" y="320"/>
                  <a:pt x="1042" y="320"/>
                  <a:pt x="1041" y="320"/>
                </a:cubicBezTo>
                <a:cubicBezTo>
                  <a:pt x="1040" y="320"/>
                  <a:pt x="1039" y="321"/>
                  <a:pt x="1038" y="321"/>
                </a:cubicBezTo>
                <a:cubicBezTo>
                  <a:pt x="1038" y="321"/>
                  <a:pt x="1037" y="320"/>
                  <a:pt x="1037" y="320"/>
                </a:cubicBezTo>
                <a:cubicBezTo>
                  <a:pt x="1035" y="321"/>
                  <a:pt x="1034" y="321"/>
                  <a:pt x="1033" y="322"/>
                </a:cubicBezTo>
                <a:cubicBezTo>
                  <a:pt x="1032" y="324"/>
                  <a:pt x="1030" y="324"/>
                  <a:pt x="1029" y="326"/>
                </a:cubicBezTo>
                <a:cubicBezTo>
                  <a:pt x="1029" y="327"/>
                  <a:pt x="1028" y="327"/>
                  <a:pt x="1027" y="328"/>
                </a:cubicBezTo>
                <a:cubicBezTo>
                  <a:pt x="1025" y="330"/>
                  <a:pt x="1024" y="333"/>
                  <a:pt x="1026" y="336"/>
                </a:cubicBezTo>
                <a:cubicBezTo>
                  <a:pt x="1026" y="336"/>
                  <a:pt x="1026" y="337"/>
                  <a:pt x="1027" y="336"/>
                </a:cubicBezTo>
                <a:close/>
                <a:moveTo>
                  <a:pt x="768" y="267"/>
                </a:moveTo>
                <a:cubicBezTo>
                  <a:pt x="769" y="267"/>
                  <a:pt x="771" y="265"/>
                  <a:pt x="771" y="264"/>
                </a:cubicBezTo>
                <a:cubicBezTo>
                  <a:pt x="771" y="263"/>
                  <a:pt x="770" y="261"/>
                  <a:pt x="771" y="260"/>
                </a:cubicBezTo>
                <a:cubicBezTo>
                  <a:pt x="771" y="259"/>
                  <a:pt x="770" y="258"/>
                  <a:pt x="769" y="258"/>
                </a:cubicBezTo>
                <a:cubicBezTo>
                  <a:pt x="767" y="258"/>
                  <a:pt x="765" y="259"/>
                  <a:pt x="765" y="260"/>
                </a:cubicBezTo>
                <a:cubicBezTo>
                  <a:pt x="765" y="261"/>
                  <a:pt x="765" y="262"/>
                  <a:pt x="765" y="262"/>
                </a:cubicBezTo>
                <a:cubicBezTo>
                  <a:pt x="764" y="264"/>
                  <a:pt x="766" y="265"/>
                  <a:pt x="766" y="267"/>
                </a:cubicBezTo>
                <a:cubicBezTo>
                  <a:pt x="766" y="267"/>
                  <a:pt x="767" y="267"/>
                  <a:pt x="768" y="267"/>
                </a:cubicBezTo>
                <a:close/>
                <a:moveTo>
                  <a:pt x="733" y="262"/>
                </a:moveTo>
                <a:cubicBezTo>
                  <a:pt x="734" y="263"/>
                  <a:pt x="735" y="264"/>
                  <a:pt x="735" y="265"/>
                </a:cubicBezTo>
                <a:cubicBezTo>
                  <a:pt x="735" y="266"/>
                  <a:pt x="736" y="266"/>
                  <a:pt x="736" y="267"/>
                </a:cubicBezTo>
                <a:cubicBezTo>
                  <a:pt x="737" y="268"/>
                  <a:pt x="737" y="268"/>
                  <a:pt x="738" y="268"/>
                </a:cubicBezTo>
                <a:cubicBezTo>
                  <a:pt x="739" y="267"/>
                  <a:pt x="739" y="267"/>
                  <a:pt x="739" y="266"/>
                </a:cubicBezTo>
                <a:cubicBezTo>
                  <a:pt x="739" y="263"/>
                  <a:pt x="736" y="261"/>
                  <a:pt x="734" y="259"/>
                </a:cubicBezTo>
                <a:cubicBezTo>
                  <a:pt x="733" y="258"/>
                  <a:pt x="733" y="259"/>
                  <a:pt x="732" y="259"/>
                </a:cubicBezTo>
                <a:cubicBezTo>
                  <a:pt x="732" y="260"/>
                  <a:pt x="732" y="262"/>
                  <a:pt x="733" y="262"/>
                </a:cubicBezTo>
                <a:close/>
                <a:moveTo>
                  <a:pt x="735" y="230"/>
                </a:moveTo>
                <a:cubicBezTo>
                  <a:pt x="736" y="230"/>
                  <a:pt x="737" y="228"/>
                  <a:pt x="736" y="228"/>
                </a:cubicBezTo>
                <a:cubicBezTo>
                  <a:pt x="736" y="226"/>
                  <a:pt x="737" y="225"/>
                  <a:pt x="738" y="223"/>
                </a:cubicBezTo>
                <a:cubicBezTo>
                  <a:pt x="738" y="223"/>
                  <a:pt x="738" y="223"/>
                  <a:pt x="738" y="222"/>
                </a:cubicBezTo>
                <a:cubicBezTo>
                  <a:pt x="737" y="222"/>
                  <a:pt x="736" y="220"/>
                  <a:pt x="736" y="219"/>
                </a:cubicBezTo>
                <a:cubicBezTo>
                  <a:pt x="735" y="219"/>
                  <a:pt x="735" y="219"/>
                  <a:pt x="735" y="219"/>
                </a:cubicBezTo>
                <a:cubicBezTo>
                  <a:pt x="734" y="219"/>
                  <a:pt x="734" y="219"/>
                  <a:pt x="734" y="220"/>
                </a:cubicBezTo>
                <a:cubicBezTo>
                  <a:pt x="734" y="222"/>
                  <a:pt x="735" y="225"/>
                  <a:pt x="734" y="227"/>
                </a:cubicBezTo>
                <a:cubicBezTo>
                  <a:pt x="734" y="229"/>
                  <a:pt x="734" y="229"/>
                  <a:pt x="735" y="230"/>
                </a:cubicBezTo>
                <a:close/>
                <a:moveTo>
                  <a:pt x="823" y="195"/>
                </a:moveTo>
                <a:cubicBezTo>
                  <a:pt x="825" y="195"/>
                  <a:pt x="826" y="195"/>
                  <a:pt x="827" y="193"/>
                </a:cubicBezTo>
                <a:cubicBezTo>
                  <a:pt x="827" y="192"/>
                  <a:pt x="827" y="192"/>
                  <a:pt x="828" y="191"/>
                </a:cubicBezTo>
                <a:cubicBezTo>
                  <a:pt x="828" y="191"/>
                  <a:pt x="828" y="191"/>
                  <a:pt x="828" y="190"/>
                </a:cubicBezTo>
                <a:cubicBezTo>
                  <a:pt x="827" y="190"/>
                  <a:pt x="827" y="190"/>
                  <a:pt x="827" y="190"/>
                </a:cubicBezTo>
                <a:cubicBezTo>
                  <a:pt x="825" y="190"/>
                  <a:pt x="823" y="191"/>
                  <a:pt x="822" y="192"/>
                </a:cubicBezTo>
                <a:cubicBezTo>
                  <a:pt x="821" y="193"/>
                  <a:pt x="820" y="193"/>
                  <a:pt x="821" y="194"/>
                </a:cubicBezTo>
                <a:cubicBezTo>
                  <a:pt x="821" y="195"/>
                  <a:pt x="822" y="195"/>
                  <a:pt x="823" y="195"/>
                </a:cubicBezTo>
                <a:close/>
                <a:moveTo>
                  <a:pt x="682" y="302"/>
                </a:moveTo>
                <a:cubicBezTo>
                  <a:pt x="684" y="302"/>
                  <a:pt x="686" y="302"/>
                  <a:pt x="688" y="302"/>
                </a:cubicBezTo>
                <a:cubicBezTo>
                  <a:pt x="689" y="302"/>
                  <a:pt x="690" y="302"/>
                  <a:pt x="691" y="302"/>
                </a:cubicBezTo>
                <a:cubicBezTo>
                  <a:pt x="691" y="302"/>
                  <a:pt x="691" y="302"/>
                  <a:pt x="691" y="302"/>
                </a:cubicBezTo>
                <a:cubicBezTo>
                  <a:pt x="691" y="302"/>
                  <a:pt x="691" y="302"/>
                  <a:pt x="691" y="302"/>
                </a:cubicBezTo>
                <a:cubicBezTo>
                  <a:pt x="691" y="301"/>
                  <a:pt x="690" y="301"/>
                  <a:pt x="689" y="301"/>
                </a:cubicBezTo>
                <a:cubicBezTo>
                  <a:pt x="689" y="301"/>
                  <a:pt x="688" y="301"/>
                  <a:pt x="688" y="300"/>
                </a:cubicBezTo>
                <a:cubicBezTo>
                  <a:pt x="688" y="300"/>
                  <a:pt x="689" y="299"/>
                  <a:pt x="689" y="298"/>
                </a:cubicBezTo>
                <a:cubicBezTo>
                  <a:pt x="690" y="298"/>
                  <a:pt x="690" y="298"/>
                  <a:pt x="689" y="297"/>
                </a:cubicBezTo>
                <a:cubicBezTo>
                  <a:pt x="688" y="297"/>
                  <a:pt x="688" y="296"/>
                  <a:pt x="686" y="297"/>
                </a:cubicBezTo>
                <a:cubicBezTo>
                  <a:pt x="686" y="297"/>
                  <a:pt x="687" y="297"/>
                  <a:pt x="687" y="297"/>
                </a:cubicBezTo>
                <a:cubicBezTo>
                  <a:pt x="686" y="297"/>
                  <a:pt x="686" y="297"/>
                  <a:pt x="686" y="297"/>
                </a:cubicBezTo>
                <a:cubicBezTo>
                  <a:pt x="688" y="298"/>
                  <a:pt x="687" y="298"/>
                  <a:pt x="687" y="299"/>
                </a:cubicBezTo>
                <a:cubicBezTo>
                  <a:pt x="687" y="299"/>
                  <a:pt x="686" y="299"/>
                  <a:pt x="686" y="299"/>
                </a:cubicBezTo>
                <a:cubicBezTo>
                  <a:pt x="686" y="299"/>
                  <a:pt x="686" y="299"/>
                  <a:pt x="686" y="299"/>
                </a:cubicBezTo>
                <a:cubicBezTo>
                  <a:pt x="686" y="299"/>
                  <a:pt x="686" y="299"/>
                  <a:pt x="686" y="299"/>
                </a:cubicBezTo>
                <a:cubicBezTo>
                  <a:pt x="686" y="299"/>
                  <a:pt x="686" y="300"/>
                  <a:pt x="686" y="300"/>
                </a:cubicBezTo>
                <a:cubicBezTo>
                  <a:pt x="685" y="300"/>
                  <a:pt x="684" y="299"/>
                  <a:pt x="683" y="299"/>
                </a:cubicBezTo>
                <a:cubicBezTo>
                  <a:pt x="683" y="299"/>
                  <a:pt x="683" y="298"/>
                  <a:pt x="682" y="298"/>
                </a:cubicBezTo>
                <a:cubicBezTo>
                  <a:pt x="682" y="299"/>
                  <a:pt x="682" y="299"/>
                  <a:pt x="682" y="299"/>
                </a:cubicBezTo>
                <a:cubicBezTo>
                  <a:pt x="682" y="299"/>
                  <a:pt x="683" y="299"/>
                  <a:pt x="683" y="299"/>
                </a:cubicBezTo>
                <a:cubicBezTo>
                  <a:pt x="682" y="300"/>
                  <a:pt x="681" y="300"/>
                  <a:pt x="680" y="299"/>
                </a:cubicBezTo>
                <a:cubicBezTo>
                  <a:pt x="680" y="299"/>
                  <a:pt x="680" y="299"/>
                  <a:pt x="680" y="299"/>
                </a:cubicBezTo>
                <a:cubicBezTo>
                  <a:pt x="680" y="299"/>
                  <a:pt x="680" y="299"/>
                  <a:pt x="680" y="299"/>
                </a:cubicBezTo>
                <a:cubicBezTo>
                  <a:pt x="680" y="301"/>
                  <a:pt x="681" y="302"/>
                  <a:pt x="682" y="302"/>
                </a:cubicBezTo>
                <a:close/>
                <a:moveTo>
                  <a:pt x="678" y="295"/>
                </a:moveTo>
                <a:cubicBezTo>
                  <a:pt x="678" y="295"/>
                  <a:pt x="677" y="295"/>
                  <a:pt x="677" y="295"/>
                </a:cubicBezTo>
                <a:cubicBezTo>
                  <a:pt x="676" y="296"/>
                  <a:pt x="675" y="295"/>
                  <a:pt x="674" y="296"/>
                </a:cubicBezTo>
                <a:cubicBezTo>
                  <a:pt x="674" y="296"/>
                  <a:pt x="674" y="296"/>
                  <a:pt x="674" y="296"/>
                </a:cubicBezTo>
                <a:cubicBezTo>
                  <a:pt x="674" y="296"/>
                  <a:pt x="674" y="296"/>
                  <a:pt x="674" y="296"/>
                </a:cubicBezTo>
                <a:cubicBezTo>
                  <a:pt x="674" y="296"/>
                  <a:pt x="673" y="297"/>
                  <a:pt x="674" y="297"/>
                </a:cubicBezTo>
                <a:cubicBezTo>
                  <a:pt x="675" y="297"/>
                  <a:pt x="675" y="297"/>
                  <a:pt x="675" y="298"/>
                </a:cubicBezTo>
                <a:cubicBezTo>
                  <a:pt x="675" y="298"/>
                  <a:pt x="675" y="298"/>
                  <a:pt x="675" y="298"/>
                </a:cubicBezTo>
                <a:cubicBezTo>
                  <a:pt x="676" y="298"/>
                  <a:pt x="676" y="298"/>
                  <a:pt x="676" y="298"/>
                </a:cubicBezTo>
                <a:cubicBezTo>
                  <a:pt x="677" y="297"/>
                  <a:pt x="678" y="296"/>
                  <a:pt x="678" y="295"/>
                </a:cubicBezTo>
                <a:close/>
                <a:moveTo>
                  <a:pt x="658" y="269"/>
                </a:moveTo>
                <a:cubicBezTo>
                  <a:pt x="658" y="269"/>
                  <a:pt x="659" y="270"/>
                  <a:pt x="659" y="269"/>
                </a:cubicBezTo>
                <a:cubicBezTo>
                  <a:pt x="660" y="269"/>
                  <a:pt x="660" y="269"/>
                  <a:pt x="660" y="269"/>
                </a:cubicBezTo>
                <a:cubicBezTo>
                  <a:pt x="660" y="269"/>
                  <a:pt x="660" y="269"/>
                  <a:pt x="660" y="269"/>
                </a:cubicBezTo>
                <a:cubicBezTo>
                  <a:pt x="660" y="268"/>
                  <a:pt x="661" y="268"/>
                  <a:pt x="661" y="268"/>
                </a:cubicBezTo>
                <a:cubicBezTo>
                  <a:pt x="662" y="268"/>
                  <a:pt x="662" y="268"/>
                  <a:pt x="662" y="268"/>
                </a:cubicBezTo>
                <a:cubicBezTo>
                  <a:pt x="662" y="268"/>
                  <a:pt x="662" y="268"/>
                  <a:pt x="662" y="268"/>
                </a:cubicBezTo>
                <a:cubicBezTo>
                  <a:pt x="662" y="268"/>
                  <a:pt x="662" y="268"/>
                  <a:pt x="662" y="268"/>
                </a:cubicBezTo>
                <a:cubicBezTo>
                  <a:pt x="662" y="268"/>
                  <a:pt x="662" y="267"/>
                  <a:pt x="662" y="267"/>
                </a:cubicBezTo>
                <a:cubicBezTo>
                  <a:pt x="662" y="267"/>
                  <a:pt x="661" y="267"/>
                  <a:pt x="661" y="267"/>
                </a:cubicBezTo>
                <a:cubicBezTo>
                  <a:pt x="661" y="267"/>
                  <a:pt x="660" y="266"/>
                  <a:pt x="660" y="266"/>
                </a:cubicBezTo>
                <a:cubicBezTo>
                  <a:pt x="660" y="266"/>
                  <a:pt x="660" y="266"/>
                  <a:pt x="660" y="266"/>
                </a:cubicBezTo>
                <a:cubicBezTo>
                  <a:pt x="659" y="266"/>
                  <a:pt x="659" y="266"/>
                  <a:pt x="659" y="267"/>
                </a:cubicBezTo>
                <a:cubicBezTo>
                  <a:pt x="658" y="267"/>
                  <a:pt x="658" y="267"/>
                  <a:pt x="658" y="267"/>
                </a:cubicBezTo>
                <a:cubicBezTo>
                  <a:pt x="658" y="267"/>
                  <a:pt x="658" y="267"/>
                  <a:pt x="658" y="267"/>
                </a:cubicBezTo>
                <a:cubicBezTo>
                  <a:pt x="658" y="267"/>
                  <a:pt x="658" y="268"/>
                  <a:pt x="658" y="268"/>
                </a:cubicBezTo>
                <a:cubicBezTo>
                  <a:pt x="657" y="268"/>
                  <a:pt x="658" y="269"/>
                  <a:pt x="658" y="269"/>
                </a:cubicBezTo>
                <a:close/>
                <a:moveTo>
                  <a:pt x="582" y="201"/>
                </a:moveTo>
                <a:cubicBezTo>
                  <a:pt x="582" y="202"/>
                  <a:pt x="583" y="203"/>
                  <a:pt x="583" y="203"/>
                </a:cubicBezTo>
                <a:cubicBezTo>
                  <a:pt x="584" y="203"/>
                  <a:pt x="584" y="203"/>
                  <a:pt x="584" y="202"/>
                </a:cubicBezTo>
                <a:cubicBezTo>
                  <a:pt x="584" y="202"/>
                  <a:pt x="584" y="202"/>
                  <a:pt x="584" y="202"/>
                </a:cubicBezTo>
                <a:cubicBezTo>
                  <a:pt x="584" y="201"/>
                  <a:pt x="584" y="201"/>
                  <a:pt x="584" y="200"/>
                </a:cubicBezTo>
                <a:cubicBezTo>
                  <a:pt x="584" y="199"/>
                  <a:pt x="583" y="198"/>
                  <a:pt x="582" y="198"/>
                </a:cubicBezTo>
                <a:cubicBezTo>
                  <a:pt x="582" y="198"/>
                  <a:pt x="582" y="198"/>
                  <a:pt x="582" y="198"/>
                </a:cubicBezTo>
                <a:cubicBezTo>
                  <a:pt x="581" y="198"/>
                  <a:pt x="581" y="198"/>
                  <a:pt x="581" y="198"/>
                </a:cubicBezTo>
                <a:cubicBezTo>
                  <a:pt x="582" y="199"/>
                  <a:pt x="582" y="200"/>
                  <a:pt x="582" y="201"/>
                </a:cubicBezTo>
                <a:close/>
                <a:moveTo>
                  <a:pt x="538" y="173"/>
                </a:moveTo>
                <a:cubicBezTo>
                  <a:pt x="538" y="173"/>
                  <a:pt x="538" y="173"/>
                  <a:pt x="538" y="172"/>
                </a:cubicBezTo>
                <a:cubicBezTo>
                  <a:pt x="538" y="172"/>
                  <a:pt x="538" y="172"/>
                  <a:pt x="538" y="172"/>
                </a:cubicBezTo>
                <a:cubicBezTo>
                  <a:pt x="538" y="172"/>
                  <a:pt x="539" y="172"/>
                  <a:pt x="539" y="172"/>
                </a:cubicBezTo>
                <a:cubicBezTo>
                  <a:pt x="540" y="171"/>
                  <a:pt x="540" y="171"/>
                  <a:pt x="540" y="171"/>
                </a:cubicBezTo>
                <a:cubicBezTo>
                  <a:pt x="540" y="170"/>
                  <a:pt x="541" y="170"/>
                  <a:pt x="540" y="170"/>
                </a:cubicBezTo>
                <a:cubicBezTo>
                  <a:pt x="540" y="169"/>
                  <a:pt x="539" y="169"/>
                  <a:pt x="539" y="169"/>
                </a:cubicBezTo>
                <a:cubicBezTo>
                  <a:pt x="539" y="169"/>
                  <a:pt x="538" y="169"/>
                  <a:pt x="538" y="169"/>
                </a:cubicBezTo>
                <a:cubicBezTo>
                  <a:pt x="538" y="170"/>
                  <a:pt x="537" y="171"/>
                  <a:pt x="537" y="171"/>
                </a:cubicBezTo>
                <a:cubicBezTo>
                  <a:pt x="537" y="172"/>
                  <a:pt x="537" y="172"/>
                  <a:pt x="537" y="172"/>
                </a:cubicBezTo>
                <a:cubicBezTo>
                  <a:pt x="537" y="172"/>
                  <a:pt x="537" y="172"/>
                  <a:pt x="538" y="173"/>
                </a:cubicBezTo>
                <a:close/>
                <a:moveTo>
                  <a:pt x="850" y="210"/>
                </a:moveTo>
                <a:cubicBezTo>
                  <a:pt x="851" y="210"/>
                  <a:pt x="851" y="209"/>
                  <a:pt x="851" y="209"/>
                </a:cubicBezTo>
                <a:cubicBezTo>
                  <a:pt x="851" y="208"/>
                  <a:pt x="851" y="207"/>
                  <a:pt x="850" y="207"/>
                </a:cubicBezTo>
                <a:cubicBezTo>
                  <a:pt x="849" y="207"/>
                  <a:pt x="848" y="208"/>
                  <a:pt x="848" y="208"/>
                </a:cubicBezTo>
                <a:cubicBezTo>
                  <a:pt x="848" y="209"/>
                  <a:pt x="849" y="210"/>
                  <a:pt x="850" y="210"/>
                </a:cubicBezTo>
                <a:close/>
                <a:moveTo>
                  <a:pt x="692" y="309"/>
                </a:moveTo>
                <a:cubicBezTo>
                  <a:pt x="692" y="309"/>
                  <a:pt x="692" y="308"/>
                  <a:pt x="692" y="308"/>
                </a:cubicBezTo>
                <a:cubicBezTo>
                  <a:pt x="692" y="308"/>
                  <a:pt x="692" y="308"/>
                  <a:pt x="692" y="308"/>
                </a:cubicBezTo>
                <a:cubicBezTo>
                  <a:pt x="692" y="308"/>
                  <a:pt x="692" y="308"/>
                  <a:pt x="692" y="308"/>
                </a:cubicBezTo>
                <a:cubicBezTo>
                  <a:pt x="692" y="308"/>
                  <a:pt x="692" y="308"/>
                  <a:pt x="692" y="308"/>
                </a:cubicBezTo>
                <a:cubicBezTo>
                  <a:pt x="692" y="308"/>
                  <a:pt x="692" y="308"/>
                  <a:pt x="692" y="308"/>
                </a:cubicBezTo>
                <a:cubicBezTo>
                  <a:pt x="690" y="309"/>
                  <a:pt x="689" y="308"/>
                  <a:pt x="688" y="307"/>
                </a:cubicBezTo>
                <a:cubicBezTo>
                  <a:pt x="688" y="307"/>
                  <a:pt x="688" y="307"/>
                  <a:pt x="688" y="307"/>
                </a:cubicBezTo>
                <a:cubicBezTo>
                  <a:pt x="687" y="308"/>
                  <a:pt x="687" y="308"/>
                  <a:pt x="687" y="308"/>
                </a:cubicBezTo>
                <a:cubicBezTo>
                  <a:pt x="688" y="309"/>
                  <a:pt x="688" y="310"/>
                  <a:pt x="689" y="310"/>
                </a:cubicBezTo>
                <a:cubicBezTo>
                  <a:pt x="690" y="309"/>
                  <a:pt x="691" y="309"/>
                  <a:pt x="692" y="309"/>
                </a:cubicBezTo>
                <a:cubicBezTo>
                  <a:pt x="692" y="309"/>
                  <a:pt x="692" y="309"/>
                  <a:pt x="692" y="309"/>
                </a:cubicBezTo>
                <a:close/>
                <a:moveTo>
                  <a:pt x="680" y="279"/>
                </a:moveTo>
                <a:cubicBezTo>
                  <a:pt x="680" y="279"/>
                  <a:pt x="680" y="279"/>
                  <a:pt x="680" y="279"/>
                </a:cubicBezTo>
                <a:cubicBezTo>
                  <a:pt x="681" y="279"/>
                  <a:pt x="681" y="278"/>
                  <a:pt x="681" y="277"/>
                </a:cubicBezTo>
                <a:cubicBezTo>
                  <a:pt x="681" y="277"/>
                  <a:pt x="681" y="276"/>
                  <a:pt x="680" y="276"/>
                </a:cubicBezTo>
                <a:cubicBezTo>
                  <a:pt x="680" y="276"/>
                  <a:pt x="679" y="277"/>
                  <a:pt x="679" y="277"/>
                </a:cubicBezTo>
                <a:cubicBezTo>
                  <a:pt x="679" y="277"/>
                  <a:pt x="679" y="277"/>
                  <a:pt x="679" y="277"/>
                </a:cubicBezTo>
                <a:cubicBezTo>
                  <a:pt x="680" y="278"/>
                  <a:pt x="679" y="279"/>
                  <a:pt x="680" y="279"/>
                </a:cubicBezTo>
                <a:close/>
                <a:moveTo>
                  <a:pt x="909" y="336"/>
                </a:moveTo>
                <a:cubicBezTo>
                  <a:pt x="909" y="337"/>
                  <a:pt x="909" y="337"/>
                  <a:pt x="909" y="338"/>
                </a:cubicBezTo>
                <a:cubicBezTo>
                  <a:pt x="910" y="338"/>
                  <a:pt x="910" y="338"/>
                  <a:pt x="911" y="339"/>
                </a:cubicBezTo>
                <a:cubicBezTo>
                  <a:pt x="911" y="338"/>
                  <a:pt x="911" y="338"/>
                  <a:pt x="911" y="337"/>
                </a:cubicBezTo>
                <a:cubicBezTo>
                  <a:pt x="911" y="336"/>
                  <a:pt x="911" y="336"/>
                  <a:pt x="910" y="336"/>
                </a:cubicBezTo>
                <a:cubicBezTo>
                  <a:pt x="910" y="336"/>
                  <a:pt x="909" y="336"/>
                  <a:pt x="909" y="336"/>
                </a:cubicBezTo>
                <a:close/>
                <a:moveTo>
                  <a:pt x="876" y="181"/>
                </a:moveTo>
                <a:cubicBezTo>
                  <a:pt x="876" y="181"/>
                  <a:pt x="877" y="180"/>
                  <a:pt x="877" y="180"/>
                </a:cubicBezTo>
                <a:cubicBezTo>
                  <a:pt x="877" y="180"/>
                  <a:pt x="877" y="179"/>
                  <a:pt x="877" y="179"/>
                </a:cubicBezTo>
                <a:cubicBezTo>
                  <a:pt x="876" y="179"/>
                  <a:pt x="876" y="179"/>
                  <a:pt x="876" y="180"/>
                </a:cubicBezTo>
                <a:cubicBezTo>
                  <a:pt x="875" y="180"/>
                  <a:pt x="875" y="180"/>
                  <a:pt x="875" y="181"/>
                </a:cubicBezTo>
                <a:cubicBezTo>
                  <a:pt x="875" y="181"/>
                  <a:pt x="875" y="181"/>
                  <a:pt x="876" y="181"/>
                </a:cubicBezTo>
                <a:close/>
                <a:moveTo>
                  <a:pt x="685" y="296"/>
                </a:moveTo>
                <a:cubicBezTo>
                  <a:pt x="685" y="296"/>
                  <a:pt x="685" y="296"/>
                  <a:pt x="685" y="296"/>
                </a:cubicBezTo>
                <a:cubicBezTo>
                  <a:pt x="684" y="295"/>
                  <a:pt x="683" y="296"/>
                  <a:pt x="682" y="296"/>
                </a:cubicBezTo>
                <a:cubicBezTo>
                  <a:pt x="682" y="296"/>
                  <a:pt x="682" y="296"/>
                  <a:pt x="682" y="296"/>
                </a:cubicBezTo>
                <a:cubicBezTo>
                  <a:pt x="682" y="296"/>
                  <a:pt x="682" y="296"/>
                  <a:pt x="682" y="296"/>
                </a:cubicBezTo>
                <a:cubicBezTo>
                  <a:pt x="683" y="297"/>
                  <a:pt x="684" y="297"/>
                  <a:pt x="685" y="296"/>
                </a:cubicBezTo>
                <a:close/>
                <a:moveTo>
                  <a:pt x="847" y="221"/>
                </a:moveTo>
                <a:cubicBezTo>
                  <a:pt x="848" y="221"/>
                  <a:pt x="848" y="221"/>
                  <a:pt x="848" y="220"/>
                </a:cubicBezTo>
                <a:cubicBezTo>
                  <a:pt x="848" y="219"/>
                  <a:pt x="848" y="219"/>
                  <a:pt x="847" y="219"/>
                </a:cubicBezTo>
                <a:cubicBezTo>
                  <a:pt x="847" y="219"/>
                  <a:pt x="847" y="220"/>
                  <a:pt x="847" y="220"/>
                </a:cubicBezTo>
                <a:cubicBezTo>
                  <a:pt x="847" y="221"/>
                  <a:pt x="847" y="221"/>
                  <a:pt x="847" y="221"/>
                </a:cubicBezTo>
                <a:close/>
                <a:moveTo>
                  <a:pt x="909" y="335"/>
                </a:moveTo>
                <a:cubicBezTo>
                  <a:pt x="910" y="335"/>
                  <a:pt x="910" y="335"/>
                  <a:pt x="910" y="334"/>
                </a:cubicBezTo>
                <a:cubicBezTo>
                  <a:pt x="910" y="334"/>
                  <a:pt x="909" y="334"/>
                  <a:pt x="909" y="334"/>
                </a:cubicBezTo>
                <a:cubicBezTo>
                  <a:pt x="908" y="334"/>
                  <a:pt x="909" y="334"/>
                  <a:pt x="909" y="334"/>
                </a:cubicBezTo>
                <a:cubicBezTo>
                  <a:pt x="909" y="335"/>
                  <a:pt x="909" y="335"/>
                  <a:pt x="909" y="335"/>
                </a:cubicBezTo>
                <a:close/>
                <a:moveTo>
                  <a:pt x="547" y="185"/>
                </a:moveTo>
                <a:cubicBezTo>
                  <a:pt x="547" y="185"/>
                  <a:pt x="547" y="185"/>
                  <a:pt x="547" y="185"/>
                </a:cubicBezTo>
                <a:cubicBezTo>
                  <a:pt x="548" y="184"/>
                  <a:pt x="549" y="184"/>
                  <a:pt x="548" y="183"/>
                </a:cubicBezTo>
                <a:cubicBezTo>
                  <a:pt x="548" y="183"/>
                  <a:pt x="547" y="183"/>
                  <a:pt x="547" y="183"/>
                </a:cubicBezTo>
                <a:cubicBezTo>
                  <a:pt x="547" y="183"/>
                  <a:pt x="547" y="183"/>
                  <a:pt x="547" y="183"/>
                </a:cubicBezTo>
                <a:cubicBezTo>
                  <a:pt x="547" y="184"/>
                  <a:pt x="547" y="184"/>
                  <a:pt x="547" y="185"/>
                </a:cubicBezTo>
                <a:cubicBezTo>
                  <a:pt x="547" y="185"/>
                  <a:pt x="547" y="185"/>
                  <a:pt x="547" y="185"/>
                </a:cubicBezTo>
                <a:close/>
                <a:moveTo>
                  <a:pt x="760" y="313"/>
                </a:moveTo>
                <a:cubicBezTo>
                  <a:pt x="760" y="313"/>
                  <a:pt x="760" y="313"/>
                  <a:pt x="760" y="313"/>
                </a:cubicBezTo>
                <a:cubicBezTo>
                  <a:pt x="760" y="312"/>
                  <a:pt x="759" y="312"/>
                  <a:pt x="759" y="312"/>
                </a:cubicBezTo>
                <a:cubicBezTo>
                  <a:pt x="758" y="313"/>
                  <a:pt x="759" y="313"/>
                  <a:pt x="760" y="313"/>
                </a:cubicBezTo>
                <a:close/>
                <a:moveTo>
                  <a:pt x="903" y="336"/>
                </a:moveTo>
                <a:cubicBezTo>
                  <a:pt x="904" y="336"/>
                  <a:pt x="904" y="336"/>
                  <a:pt x="904" y="336"/>
                </a:cubicBezTo>
                <a:cubicBezTo>
                  <a:pt x="904" y="335"/>
                  <a:pt x="903" y="335"/>
                  <a:pt x="903" y="335"/>
                </a:cubicBezTo>
                <a:cubicBezTo>
                  <a:pt x="903" y="335"/>
                  <a:pt x="902" y="335"/>
                  <a:pt x="903" y="336"/>
                </a:cubicBezTo>
                <a:cubicBezTo>
                  <a:pt x="903" y="336"/>
                  <a:pt x="902" y="337"/>
                  <a:pt x="903" y="336"/>
                </a:cubicBezTo>
                <a:close/>
                <a:moveTo>
                  <a:pt x="692" y="290"/>
                </a:moveTo>
                <a:cubicBezTo>
                  <a:pt x="692" y="290"/>
                  <a:pt x="692" y="290"/>
                  <a:pt x="692" y="290"/>
                </a:cubicBezTo>
                <a:cubicBezTo>
                  <a:pt x="692" y="290"/>
                  <a:pt x="692" y="290"/>
                  <a:pt x="692" y="290"/>
                </a:cubicBezTo>
                <a:cubicBezTo>
                  <a:pt x="692" y="289"/>
                  <a:pt x="692" y="289"/>
                  <a:pt x="692" y="289"/>
                </a:cubicBezTo>
                <a:cubicBezTo>
                  <a:pt x="692" y="289"/>
                  <a:pt x="692" y="289"/>
                  <a:pt x="692" y="289"/>
                </a:cubicBezTo>
                <a:cubicBezTo>
                  <a:pt x="692" y="289"/>
                  <a:pt x="692" y="289"/>
                  <a:pt x="691" y="289"/>
                </a:cubicBezTo>
                <a:cubicBezTo>
                  <a:pt x="691" y="289"/>
                  <a:pt x="691" y="289"/>
                  <a:pt x="691" y="289"/>
                </a:cubicBezTo>
                <a:cubicBezTo>
                  <a:pt x="691" y="290"/>
                  <a:pt x="691" y="290"/>
                  <a:pt x="691" y="290"/>
                </a:cubicBezTo>
                <a:cubicBezTo>
                  <a:pt x="691" y="290"/>
                  <a:pt x="691" y="290"/>
                  <a:pt x="692" y="290"/>
                </a:cubicBezTo>
                <a:close/>
                <a:moveTo>
                  <a:pt x="754" y="319"/>
                </a:moveTo>
                <a:cubicBezTo>
                  <a:pt x="755" y="319"/>
                  <a:pt x="755" y="318"/>
                  <a:pt x="755" y="318"/>
                </a:cubicBezTo>
                <a:cubicBezTo>
                  <a:pt x="755" y="318"/>
                  <a:pt x="755" y="318"/>
                  <a:pt x="755" y="318"/>
                </a:cubicBezTo>
                <a:cubicBezTo>
                  <a:pt x="754" y="318"/>
                  <a:pt x="754" y="318"/>
                  <a:pt x="754" y="318"/>
                </a:cubicBezTo>
                <a:cubicBezTo>
                  <a:pt x="754" y="318"/>
                  <a:pt x="754" y="319"/>
                  <a:pt x="754" y="319"/>
                </a:cubicBezTo>
                <a:close/>
                <a:moveTo>
                  <a:pt x="967" y="358"/>
                </a:moveTo>
                <a:cubicBezTo>
                  <a:pt x="967" y="358"/>
                  <a:pt x="968" y="358"/>
                  <a:pt x="968" y="359"/>
                </a:cubicBezTo>
                <a:cubicBezTo>
                  <a:pt x="968" y="358"/>
                  <a:pt x="968" y="358"/>
                  <a:pt x="968" y="358"/>
                </a:cubicBezTo>
                <a:cubicBezTo>
                  <a:pt x="968" y="358"/>
                  <a:pt x="968" y="357"/>
                  <a:pt x="967" y="357"/>
                </a:cubicBezTo>
                <a:cubicBezTo>
                  <a:pt x="967" y="357"/>
                  <a:pt x="967" y="357"/>
                  <a:pt x="967" y="357"/>
                </a:cubicBezTo>
                <a:cubicBezTo>
                  <a:pt x="967" y="358"/>
                  <a:pt x="967" y="358"/>
                  <a:pt x="967" y="358"/>
                </a:cubicBezTo>
                <a:close/>
                <a:moveTo>
                  <a:pt x="714" y="313"/>
                </a:moveTo>
                <a:cubicBezTo>
                  <a:pt x="714" y="313"/>
                  <a:pt x="714" y="313"/>
                  <a:pt x="714" y="313"/>
                </a:cubicBezTo>
                <a:cubicBezTo>
                  <a:pt x="714" y="313"/>
                  <a:pt x="714" y="313"/>
                  <a:pt x="714" y="313"/>
                </a:cubicBezTo>
                <a:cubicBezTo>
                  <a:pt x="714" y="313"/>
                  <a:pt x="714" y="313"/>
                  <a:pt x="714" y="313"/>
                </a:cubicBezTo>
                <a:close/>
                <a:moveTo>
                  <a:pt x="716" y="313"/>
                </a:moveTo>
                <a:cubicBezTo>
                  <a:pt x="715" y="312"/>
                  <a:pt x="715" y="312"/>
                  <a:pt x="714" y="313"/>
                </a:cubicBezTo>
                <a:cubicBezTo>
                  <a:pt x="715" y="313"/>
                  <a:pt x="716" y="313"/>
                  <a:pt x="716" y="313"/>
                </a:cubicBezTo>
                <a:close/>
                <a:moveTo>
                  <a:pt x="672" y="301"/>
                </a:moveTo>
                <a:cubicBezTo>
                  <a:pt x="672" y="301"/>
                  <a:pt x="672" y="301"/>
                  <a:pt x="672" y="301"/>
                </a:cubicBezTo>
                <a:cubicBezTo>
                  <a:pt x="672" y="301"/>
                  <a:pt x="672" y="301"/>
                  <a:pt x="672" y="301"/>
                </a:cubicBezTo>
                <a:cubicBezTo>
                  <a:pt x="672" y="301"/>
                  <a:pt x="672" y="300"/>
                  <a:pt x="672" y="300"/>
                </a:cubicBezTo>
                <a:cubicBezTo>
                  <a:pt x="672" y="300"/>
                  <a:pt x="672" y="300"/>
                  <a:pt x="672" y="300"/>
                </a:cubicBezTo>
                <a:cubicBezTo>
                  <a:pt x="672" y="300"/>
                  <a:pt x="672" y="300"/>
                  <a:pt x="672" y="300"/>
                </a:cubicBezTo>
                <a:cubicBezTo>
                  <a:pt x="672" y="300"/>
                  <a:pt x="672" y="299"/>
                  <a:pt x="672" y="299"/>
                </a:cubicBezTo>
                <a:cubicBezTo>
                  <a:pt x="672" y="299"/>
                  <a:pt x="671" y="299"/>
                  <a:pt x="671" y="299"/>
                </a:cubicBezTo>
                <a:cubicBezTo>
                  <a:pt x="671" y="299"/>
                  <a:pt x="671" y="300"/>
                  <a:pt x="671" y="300"/>
                </a:cubicBezTo>
                <a:cubicBezTo>
                  <a:pt x="671" y="300"/>
                  <a:pt x="671" y="301"/>
                  <a:pt x="672" y="301"/>
                </a:cubicBezTo>
                <a:close/>
                <a:moveTo>
                  <a:pt x="581" y="249"/>
                </a:moveTo>
                <a:cubicBezTo>
                  <a:pt x="581" y="249"/>
                  <a:pt x="581" y="249"/>
                  <a:pt x="581" y="249"/>
                </a:cubicBezTo>
                <a:cubicBezTo>
                  <a:pt x="581" y="248"/>
                  <a:pt x="581" y="248"/>
                  <a:pt x="580" y="248"/>
                </a:cubicBezTo>
                <a:cubicBezTo>
                  <a:pt x="580" y="248"/>
                  <a:pt x="580" y="249"/>
                  <a:pt x="581" y="249"/>
                </a:cubicBezTo>
                <a:cubicBezTo>
                  <a:pt x="581" y="249"/>
                  <a:pt x="581" y="249"/>
                  <a:pt x="581" y="249"/>
                </a:cubicBezTo>
                <a:close/>
                <a:moveTo>
                  <a:pt x="885" y="190"/>
                </a:moveTo>
                <a:cubicBezTo>
                  <a:pt x="886" y="190"/>
                  <a:pt x="886" y="190"/>
                  <a:pt x="886" y="190"/>
                </a:cubicBezTo>
                <a:cubicBezTo>
                  <a:pt x="886" y="189"/>
                  <a:pt x="886" y="189"/>
                  <a:pt x="886" y="189"/>
                </a:cubicBezTo>
                <a:cubicBezTo>
                  <a:pt x="885" y="189"/>
                  <a:pt x="885" y="189"/>
                  <a:pt x="885" y="190"/>
                </a:cubicBezTo>
                <a:cubicBezTo>
                  <a:pt x="885" y="190"/>
                  <a:pt x="885" y="190"/>
                  <a:pt x="885" y="190"/>
                </a:cubicBezTo>
                <a:close/>
                <a:moveTo>
                  <a:pt x="754" y="314"/>
                </a:moveTo>
                <a:cubicBezTo>
                  <a:pt x="754" y="314"/>
                  <a:pt x="753" y="314"/>
                  <a:pt x="753" y="314"/>
                </a:cubicBezTo>
                <a:cubicBezTo>
                  <a:pt x="753" y="315"/>
                  <a:pt x="754" y="315"/>
                  <a:pt x="754" y="314"/>
                </a:cubicBezTo>
                <a:close/>
                <a:moveTo>
                  <a:pt x="652" y="272"/>
                </a:moveTo>
                <a:cubicBezTo>
                  <a:pt x="652" y="272"/>
                  <a:pt x="652" y="272"/>
                  <a:pt x="652" y="271"/>
                </a:cubicBezTo>
                <a:cubicBezTo>
                  <a:pt x="652" y="271"/>
                  <a:pt x="652" y="271"/>
                  <a:pt x="652" y="271"/>
                </a:cubicBezTo>
                <a:cubicBezTo>
                  <a:pt x="652" y="271"/>
                  <a:pt x="652" y="271"/>
                  <a:pt x="652" y="271"/>
                </a:cubicBezTo>
                <a:cubicBezTo>
                  <a:pt x="652" y="271"/>
                  <a:pt x="652" y="271"/>
                  <a:pt x="652" y="271"/>
                </a:cubicBezTo>
                <a:cubicBezTo>
                  <a:pt x="652" y="271"/>
                  <a:pt x="651" y="271"/>
                  <a:pt x="651" y="271"/>
                </a:cubicBezTo>
                <a:cubicBezTo>
                  <a:pt x="651" y="272"/>
                  <a:pt x="652" y="272"/>
                  <a:pt x="652" y="272"/>
                </a:cubicBezTo>
                <a:close/>
                <a:moveTo>
                  <a:pt x="915" y="340"/>
                </a:moveTo>
                <a:cubicBezTo>
                  <a:pt x="915" y="340"/>
                  <a:pt x="915" y="340"/>
                  <a:pt x="916" y="340"/>
                </a:cubicBezTo>
                <a:cubicBezTo>
                  <a:pt x="916" y="339"/>
                  <a:pt x="915" y="339"/>
                  <a:pt x="915" y="339"/>
                </a:cubicBezTo>
                <a:cubicBezTo>
                  <a:pt x="915" y="339"/>
                  <a:pt x="915" y="339"/>
                  <a:pt x="915" y="340"/>
                </a:cubicBezTo>
                <a:cubicBezTo>
                  <a:pt x="915" y="340"/>
                  <a:pt x="915" y="340"/>
                  <a:pt x="915" y="340"/>
                </a:cubicBezTo>
                <a:close/>
                <a:moveTo>
                  <a:pt x="543" y="177"/>
                </a:moveTo>
                <a:cubicBezTo>
                  <a:pt x="543" y="177"/>
                  <a:pt x="543" y="177"/>
                  <a:pt x="543" y="177"/>
                </a:cubicBezTo>
                <a:cubicBezTo>
                  <a:pt x="543" y="177"/>
                  <a:pt x="543" y="177"/>
                  <a:pt x="543" y="176"/>
                </a:cubicBezTo>
                <a:cubicBezTo>
                  <a:pt x="544" y="176"/>
                  <a:pt x="544" y="176"/>
                  <a:pt x="544" y="176"/>
                </a:cubicBezTo>
                <a:cubicBezTo>
                  <a:pt x="545" y="176"/>
                  <a:pt x="545" y="175"/>
                  <a:pt x="545" y="175"/>
                </a:cubicBezTo>
                <a:cubicBezTo>
                  <a:pt x="545" y="174"/>
                  <a:pt x="545" y="174"/>
                  <a:pt x="545" y="174"/>
                </a:cubicBezTo>
                <a:cubicBezTo>
                  <a:pt x="544" y="174"/>
                  <a:pt x="544" y="173"/>
                  <a:pt x="543" y="174"/>
                </a:cubicBezTo>
                <a:cubicBezTo>
                  <a:pt x="543" y="174"/>
                  <a:pt x="543" y="174"/>
                  <a:pt x="543" y="174"/>
                </a:cubicBezTo>
                <a:cubicBezTo>
                  <a:pt x="542" y="175"/>
                  <a:pt x="543" y="175"/>
                  <a:pt x="543" y="176"/>
                </a:cubicBezTo>
                <a:cubicBezTo>
                  <a:pt x="543" y="176"/>
                  <a:pt x="543" y="176"/>
                  <a:pt x="543" y="176"/>
                </a:cubicBezTo>
                <a:cubicBezTo>
                  <a:pt x="543" y="176"/>
                  <a:pt x="543" y="176"/>
                  <a:pt x="543" y="177"/>
                </a:cubicBezTo>
                <a:cubicBezTo>
                  <a:pt x="543" y="177"/>
                  <a:pt x="542" y="177"/>
                  <a:pt x="542" y="177"/>
                </a:cubicBezTo>
                <a:cubicBezTo>
                  <a:pt x="542" y="177"/>
                  <a:pt x="543" y="177"/>
                  <a:pt x="543" y="177"/>
                </a:cubicBezTo>
                <a:close/>
                <a:moveTo>
                  <a:pt x="1064" y="325"/>
                </a:moveTo>
                <a:cubicBezTo>
                  <a:pt x="1064" y="325"/>
                  <a:pt x="1064" y="324"/>
                  <a:pt x="1064" y="324"/>
                </a:cubicBezTo>
                <a:cubicBezTo>
                  <a:pt x="1064" y="324"/>
                  <a:pt x="1064" y="324"/>
                  <a:pt x="1064" y="324"/>
                </a:cubicBezTo>
                <a:cubicBezTo>
                  <a:pt x="1063" y="324"/>
                  <a:pt x="1063" y="324"/>
                  <a:pt x="1063" y="324"/>
                </a:cubicBezTo>
                <a:cubicBezTo>
                  <a:pt x="1063" y="324"/>
                  <a:pt x="1063" y="325"/>
                  <a:pt x="1064" y="325"/>
                </a:cubicBezTo>
                <a:close/>
                <a:moveTo>
                  <a:pt x="648" y="287"/>
                </a:moveTo>
                <a:cubicBezTo>
                  <a:pt x="648" y="287"/>
                  <a:pt x="648" y="287"/>
                  <a:pt x="648" y="287"/>
                </a:cubicBezTo>
                <a:cubicBezTo>
                  <a:pt x="648" y="287"/>
                  <a:pt x="648" y="287"/>
                  <a:pt x="648" y="287"/>
                </a:cubicBezTo>
                <a:cubicBezTo>
                  <a:pt x="647" y="287"/>
                  <a:pt x="647" y="287"/>
                  <a:pt x="647" y="287"/>
                </a:cubicBezTo>
                <a:cubicBezTo>
                  <a:pt x="647" y="287"/>
                  <a:pt x="647" y="287"/>
                  <a:pt x="647" y="287"/>
                </a:cubicBezTo>
                <a:cubicBezTo>
                  <a:pt x="647" y="287"/>
                  <a:pt x="647" y="287"/>
                  <a:pt x="648" y="288"/>
                </a:cubicBezTo>
                <a:cubicBezTo>
                  <a:pt x="648" y="288"/>
                  <a:pt x="648" y="288"/>
                  <a:pt x="648" y="287"/>
                </a:cubicBezTo>
                <a:close/>
                <a:moveTo>
                  <a:pt x="679" y="297"/>
                </a:moveTo>
                <a:cubicBezTo>
                  <a:pt x="679" y="297"/>
                  <a:pt x="679" y="296"/>
                  <a:pt x="679" y="296"/>
                </a:cubicBezTo>
                <a:cubicBezTo>
                  <a:pt x="679" y="296"/>
                  <a:pt x="679" y="296"/>
                  <a:pt x="679" y="296"/>
                </a:cubicBezTo>
                <a:cubicBezTo>
                  <a:pt x="679" y="296"/>
                  <a:pt x="679" y="296"/>
                  <a:pt x="679" y="296"/>
                </a:cubicBezTo>
                <a:cubicBezTo>
                  <a:pt x="679" y="296"/>
                  <a:pt x="678" y="296"/>
                  <a:pt x="679" y="296"/>
                </a:cubicBezTo>
                <a:cubicBezTo>
                  <a:pt x="679" y="296"/>
                  <a:pt x="679" y="297"/>
                  <a:pt x="679" y="297"/>
                </a:cubicBezTo>
                <a:cubicBezTo>
                  <a:pt x="679" y="297"/>
                  <a:pt x="679" y="297"/>
                  <a:pt x="679" y="297"/>
                </a:cubicBezTo>
                <a:close/>
                <a:moveTo>
                  <a:pt x="718" y="313"/>
                </a:moveTo>
                <a:cubicBezTo>
                  <a:pt x="718" y="313"/>
                  <a:pt x="718" y="313"/>
                  <a:pt x="718" y="313"/>
                </a:cubicBezTo>
                <a:cubicBezTo>
                  <a:pt x="718" y="313"/>
                  <a:pt x="718" y="312"/>
                  <a:pt x="717" y="312"/>
                </a:cubicBezTo>
                <a:cubicBezTo>
                  <a:pt x="717" y="312"/>
                  <a:pt x="717" y="312"/>
                  <a:pt x="717" y="313"/>
                </a:cubicBezTo>
                <a:cubicBezTo>
                  <a:pt x="717" y="313"/>
                  <a:pt x="717" y="313"/>
                  <a:pt x="718" y="313"/>
                </a:cubicBezTo>
                <a:close/>
                <a:moveTo>
                  <a:pt x="680" y="298"/>
                </a:move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lose/>
                <a:moveTo>
                  <a:pt x="689" y="291"/>
                </a:moveTo>
                <a:cubicBezTo>
                  <a:pt x="689" y="291"/>
                  <a:pt x="689" y="291"/>
                  <a:pt x="689" y="291"/>
                </a:cubicBezTo>
                <a:cubicBezTo>
                  <a:pt x="689" y="291"/>
                  <a:pt x="689" y="291"/>
                  <a:pt x="689" y="291"/>
                </a:cubicBezTo>
                <a:cubicBezTo>
                  <a:pt x="690" y="291"/>
                  <a:pt x="690" y="291"/>
                  <a:pt x="690" y="291"/>
                </a:cubicBezTo>
                <a:cubicBezTo>
                  <a:pt x="690" y="291"/>
                  <a:pt x="689" y="291"/>
                  <a:pt x="689" y="291"/>
                </a:cubicBezTo>
                <a:cubicBezTo>
                  <a:pt x="689" y="291"/>
                  <a:pt x="689" y="291"/>
                  <a:pt x="689" y="291"/>
                </a:cubicBezTo>
                <a:cubicBezTo>
                  <a:pt x="689" y="291"/>
                  <a:pt x="689" y="291"/>
                  <a:pt x="689" y="291"/>
                </a:cubicBezTo>
                <a:cubicBezTo>
                  <a:pt x="689" y="291"/>
                  <a:pt x="689" y="291"/>
                  <a:pt x="689" y="291"/>
                </a:cubicBezTo>
                <a:cubicBezTo>
                  <a:pt x="689" y="291"/>
                  <a:pt x="689" y="291"/>
                  <a:pt x="689" y="291"/>
                </a:cubicBezTo>
                <a:close/>
                <a:moveTo>
                  <a:pt x="673" y="305"/>
                </a:moveTo>
                <a:cubicBezTo>
                  <a:pt x="672" y="306"/>
                  <a:pt x="672" y="306"/>
                  <a:pt x="672" y="306"/>
                </a:cubicBezTo>
                <a:cubicBezTo>
                  <a:pt x="672" y="306"/>
                  <a:pt x="673" y="306"/>
                  <a:pt x="673" y="306"/>
                </a:cubicBezTo>
                <a:cubicBezTo>
                  <a:pt x="673" y="306"/>
                  <a:pt x="673" y="306"/>
                  <a:pt x="673" y="306"/>
                </a:cubicBezTo>
                <a:cubicBezTo>
                  <a:pt x="673" y="306"/>
                  <a:pt x="673" y="306"/>
                  <a:pt x="673" y="306"/>
                </a:cubicBezTo>
                <a:cubicBezTo>
                  <a:pt x="673" y="306"/>
                  <a:pt x="673" y="306"/>
                  <a:pt x="673" y="306"/>
                </a:cubicBezTo>
                <a:cubicBezTo>
                  <a:pt x="673" y="306"/>
                  <a:pt x="673" y="306"/>
                  <a:pt x="673" y="305"/>
                </a:cubicBezTo>
                <a:close/>
                <a:moveTo>
                  <a:pt x="649" y="293"/>
                </a:moveTo>
                <a:cubicBezTo>
                  <a:pt x="649" y="293"/>
                  <a:pt x="649" y="293"/>
                  <a:pt x="649" y="293"/>
                </a:cubicBezTo>
                <a:cubicBezTo>
                  <a:pt x="649" y="293"/>
                  <a:pt x="649" y="293"/>
                  <a:pt x="649" y="293"/>
                </a:cubicBezTo>
                <a:cubicBezTo>
                  <a:pt x="649" y="293"/>
                  <a:pt x="649" y="293"/>
                  <a:pt x="649" y="293"/>
                </a:cubicBezTo>
                <a:cubicBezTo>
                  <a:pt x="648" y="293"/>
                  <a:pt x="648" y="292"/>
                  <a:pt x="648" y="292"/>
                </a:cubicBezTo>
                <a:cubicBezTo>
                  <a:pt x="648" y="292"/>
                  <a:pt x="647" y="292"/>
                  <a:pt x="646" y="292"/>
                </a:cubicBezTo>
                <a:cubicBezTo>
                  <a:pt x="646" y="292"/>
                  <a:pt x="647" y="292"/>
                  <a:pt x="647" y="292"/>
                </a:cubicBezTo>
                <a:cubicBezTo>
                  <a:pt x="648" y="291"/>
                  <a:pt x="649" y="292"/>
                  <a:pt x="649" y="293"/>
                </a:cubicBezTo>
                <a:close/>
                <a:moveTo>
                  <a:pt x="1103" y="423"/>
                </a:moveTo>
                <a:cubicBezTo>
                  <a:pt x="1102" y="423"/>
                  <a:pt x="1101" y="422"/>
                  <a:pt x="1101" y="422"/>
                </a:cubicBezTo>
                <a:cubicBezTo>
                  <a:pt x="1100" y="420"/>
                  <a:pt x="1099" y="420"/>
                  <a:pt x="1098" y="419"/>
                </a:cubicBezTo>
                <a:cubicBezTo>
                  <a:pt x="1097" y="418"/>
                  <a:pt x="1096" y="416"/>
                  <a:pt x="1094" y="415"/>
                </a:cubicBezTo>
                <a:cubicBezTo>
                  <a:pt x="1093" y="415"/>
                  <a:pt x="1093" y="414"/>
                  <a:pt x="1093" y="413"/>
                </a:cubicBezTo>
                <a:cubicBezTo>
                  <a:pt x="1092" y="411"/>
                  <a:pt x="1090" y="411"/>
                  <a:pt x="1090" y="409"/>
                </a:cubicBezTo>
                <a:cubicBezTo>
                  <a:pt x="1089" y="409"/>
                  <a:pt x="1089" y="409"/>
                  <a:pt x="1089" y="409"/>
                </a:cubicBezTo>
                <a:cubicBezTo>
                  <a:pt x="1088" y="409"/>
                  <a:pt x="1087" y="409"/>
                  <a:pt x="1086" y="409"/>
                </a:cubicBezTo>
                <a:cubicBezTo>
                  <a:pt x="1086" y="408"/>
                  <a:pt x="1085" y="409"/>
                  <a:pt x="1085" y="409"/>
                </a:cubicBezTo>
                <a:cubicBezTo>
                  <a:pt x="1086" y="410"/>
                  <a:pt x="1085" y="410"/>
                  <a:pt x="1084" y="410"/>
                </a:cubicBezTo>
                <a:cubicBezTo>
                  <a:pt x="1084" y="410"/>
                  <a:pt x="1083" y="410"/>
                  <a:pt x="1082" y="409"/>
                </a:cubicBezTo>
                <a:cubicBezTo>
                  <a:pt x="1081" y="409"/>
                  <a:pt x="1081" y="409"/>
                  <a:pt x="1081" y="410"/>
                </a:cubicBezTo>
                <a:cubicBezTo>
                  <a:pt x="1080" y="410"/>
                  <a:pt x="1081" y="411"/>
                  <a:pt x="1080" y="411"/>
                </a:cubicBezTo>
                <a:cubicBezTo>
                  <a:pt x="1080" y="411"/>
                  <a:pt x="1080" y="410"/>
                  <a:pt x="1080" y="410"/>
                </a:cubicBezTo>
                <a:cubicBezTo>
                  <a:pt x="1080" y="410"/>
                  <a:pt x="1079" y="409"/>
                  <a:pt x="1080" y="408"/>
                </a:cubicBezTo>
                <a:cubicBezTo>
                  <a:pt x="1081" y="408"/>
                  <a:pt x="1080" y="408"/>
                  <a:pt x="1080" y="407"/>
                </a:cubicBezTo>
                <a:cubicBezTo>
                  <a:pt x="1078" y="406"/>
                  <a:pt x="1076" y="407"/>
                  <a:pt x="1074" y="407"/>
                </a:cubicBezTo>
                <a:cubicBezTo>
                  <a:pt x="1073" y="407"/>
                  <a:pt x="1073" y="406"/>
                  <a:pt x="1072" y="407"/>
                </a:cubicBezTo>
                <a:cubicBezTo>
                  <a:pt x="1075" y="408"/>
                  <a:pt x="1076" y="412"/>
                  <a:pt x="1074" y="415"/>
                </a:cubicBezTo>
                <a:cubicBezTo>
                  <a:pt x="1074" y="415"/>
                  <a:pt x="1074" y="415"/>
                  <a:pt x="1074" y="416"/>
                </a:cubicBezTo>
                <a:cubicBezTo>
                  <a:pt x="1074" y="416"/>
                  <a:pt x="1074" y="416"/>
                  <a:pt x="1075" y="416"/>
                </a:cubicBezTo>
                <a:cubicBezTo>
                  <a:pt x="1076" y="416"/>
                  <a:pt x="1076" y="417"/>
                  <a:pt x="1077" y="418"/>
                </a:cubicBezTo>
                <a:cubicBezTo>
                  <a:pt x="1077" y="418"/>
                  <a:pt x="1077" y="419"/>
                  <a:pt x="1076" y="420"/>
                </a:cubicBezTo>
                <a:cubicBezTo>
                  <a:pt x="1076" y="420"/>
                  <a:pt x="1076" y="420"/>
                  <a:pt x="1075" y="420"/>
                </a:cubicBezTo>
                <a:cubicBezTo>
                  <a:pt x="1075" y="420"/>
                  <a:pt x="1075" y="420"/>
                  <a:pt x="1075" y="419"/>
                </a:cubicBezTo>
                <a:cubicBezTo>
                  <a:pt x="1075" y="419"/>
                  <a:pt x="1075" y="418"/>
                  <a:pt x="1074" y="418"/>
                </a:cubicBezTo>
                <a:cubicBezTo>
                  <a:pt x="1073" y="417"/>
                  <a:pt x="1073" y="418"/>
                  <a:pt x="1073" y="419"/>
                </a:cubicBezTo>
                <a:cubicBezTo>
                  <a:pt x="1072" y="420"/>
                  <a:pt x="1071" y="419"/>
                  <a:pt x="1072" y="418"/>
                </a:cubicBezTo>
                <a:cubicBezTo>
                  <a:pt x="1072" y="416"/>
                  <a:pt x="1071" y="415"/>
                  <a:pt x="1069" y="415"/>
                </a:cubicBezTo>
                <a:cubicBezTo>
                  <a:pt x="1069" y="415"/>
                  <a:pt x="1069" y="415"/>
                  <a:pt x="1068" y="414"/>
                </a:cubicBezTo>
                <a:cubicBezTo>
                  <a:pt x="1068" y="413"/>
                  <a:pt x="1069" y="413"/>
                  <a:pt x="1069" y="413"/>
                </a:cubicBezTo>
                <a:cubicBezTo>
                  <a:pt x="1071" y="412"/>
                  <a:pt x="1070" y="411"/>
                  <a:pt x="1070" y="410"/>
                </a:cubicBezTo>
                <a:cubicBezTo>
                  <a:pt x="1069" y="408"/>
                  <a:pt x="1069" y="407"/>
                  <a:pt x="1069" y="405"/>
                </a:cubicBezTo>
                <a:cubicBezTo>
                  <a:pt x="1069" y="404"/>
                  <a:pt x="1069" y="403"/>
                  <a:pt x="1069" y="402"/>
                </a:cubicBezTo>
                <a:cubicBezTo>
                  <a:pt x="1070" y="402"/>
                  <a:pt x="1069" y="401"/>
                  <a:pt x="1068" y="401"/>
                </a:cubicBezTo>
                <a:cubicBezTo>
                  <a:pt x="1068" y="400"/>
                  <a:pt x="1068" y="401"/>
                  <a:pt x="1068" y="402"/>
                </a:cubicBezTo>
                <a:cubicBezTo>
                  <a:pt x="1067" y="402"/>
                  <a:pt x="1067" y="402"/>
                  <a:pt x="1066" y="402"/>
                </a:cubicBezTo>
                <a:cubicBezTo>
                  <a:pt x="1067" y="399"/>
                  <a:pt x="1066" y="396"/>
                  <a:pt x="1063" y="395"/>
                </a:cubicBezTo>
                <a:cubicBezTo>
                  <a:pt x="1063" y="395"/>
                  <a:pt x="1063" y="394"/>
                  <a:pt x="1062" y="395"/>
                </a:cubicBezTo>
                <a:cubicBezTo>
                  <a:pt x="1062" y="395"/>
                  <a:pt x="1062" y="395"/>
                  <a:pt x="1062" y="396"/>
                </a:cubicBezTo>
                <a:cubicBezTo>
                  <a:pt x="1062" y="396"/>
                  <a:pt x="1063" y="397"/>
                  <a:pt x="1063" y="398"/>
                </a:cubicBezTo>
                <a:cubicBezTo>
                  <a:pt x="1062" y="397"/>
                  <a:pt x="1062" y="397"/>
                  <a:pt x="1061" y="397"/>
                </a:cubicBezTo>
                <a:cubicBezTo>
                  <a:pt x="1061" y="397"/>
                  <a:pt x="1060" y="397"/>
                  <a:pt x="1060" y="396"/>
                </a:cubicBezTo>
                <a:cubicBezTo>
                  <a:pt x="1059" y="395"/>
                  <a:pt x="1060" y="395"/>
                  <a:pt x="1060" y="395"/>
                </a:cubicBezTo>
                <a:cubicBezTo>
                  <a:pt x="1060" y="394"/>
                  <a:pt x="1061" y="394"/>
                  <a:pt x="1061" y="393"/>
                </a:cubicBezTo>
                <a:cubicBezTo>
                  <a:pt x="1061" y="392"/>
                  <a:pt x="1060" y="392"/>
                  <a:pt x="1059" y="392"/>
                </a:cubicBezTo>
                <a:cubicBezTo>
                  <a:pt x="1057" y="393"/>
                  <a:pt x="1056" y="392"/>
                  <a:pt x="1055" y="391"/>
                </a:cubicBezTo>
                <a:cubicBezTo>
                  <a:pt x="1056" y="390"/>
                  <a:pt x="1056" y="390"/>
                  <a:pt x="1057" y="390"/>
                </a:cubicBezTo>
                <a:cubicBezTo>
                  <a:pt x="1056" y="389"/>
                  <a:pt x="1056" y="389"/>
                  <a:pt x="1055" y="388"/>
                </a:cubicBezTo>
                <a:cubicBezTo>
                  <a:pt x="1055" y="388"/>
                  <a:pt x="1055" y="388"/>
                  <a:pt x="1054" y="388"/>
                </a:cubicBezTo>
                <a:cubicBezTo>
                  <a:pt x="1053" y="388"/>
                  <a:pt x="1053" y="388"/>
                  <a:pt x="1053" y="387"/>
                </a:cubicBezTo>
                <a:cubicBezTo>
                  <a:pt x="1052" y="386"/>
                  <a:pt x="1052" y="386"/>
                  <a:pt x="1051" y="387"/>
                </a:cubicBezTo>
                <a:cubicBezTo>
                  <a:pt x="1051" y="388"/>
                  <a:pt x="1051" y="389"/>
                  <a:pt x="1051" y="390"/>
                </a:cubicBezTo>
                <a:cubicBezTo>
                  <a:pt x="1051" y="391"/>
                  <a:pt x="1051" y="392"/>
                  <a:pt x="1050" y="392"/>
                </a:cubicBezTo>
                <a:cubicBezTo>
                  <a:pt x="1050" y="390"/>
                  <a:pt x="1050" y="389"/>
                  <a:pt x="1050" y="387"/>
                </a:cubicBezTo>
                <a:cubicBezTo>
                  <a:pt x="1050" y="386"/>
                  <a:pt x="1050" y="385"/>
                  <a:pt x="1048" y="385"/>
                </a:cubicBezTo>
                <a:cubicBezTo>
                  <a:pt x="1048" y="384"/>
                  <a:pt x="1048" y="383"/>
                  <a:pt x="1047" y="383"/>
                </a:cubicBezTo>
                <a:cubicBezTo>
                  <a:pt x="1046" y="382"/>
                  <a:pt x="1045" y="381"/>
                  <a:pt x="1044" y="381"/>
                </a:cubicBezTo>
                <a:cubicBezTo>
                  <a:pt x="1043" y="381"/>
                  <a:pt x="1043" y="380"/>
                  <a:pt x="1043" y="379"/>
                </a:cubicBezTo>
                <a:cubicBezTo>
                  <a:pt x="1043" y="377"/>
                  <a:pt x="1042" y="376"/>
                  <a:pt x="1040" y="376"/>
                </a:cubicBezTo>
                <a:cubicBezTo>
                  <a:pt x="1040" y="376"/>
                  <a:pt x="1039" y="376"/>
                  <a:pt x="1039" y="376"/>
                </a:cubicBezTo>
                <a:cubicBezTo>
                  <a:pt x="1038" y="374"/>
                  <a:pt x="1037" y="374"/>
                  <a:pt x="1035" y="373"/>
                </a:cubicBezTo>
                <a:cubicBezTo>
                  <a:pt x="1034" y="373"/>
                  <a:pt x="1034" y="372"/>
                  <a:pt x="1032" y="372"/>
                </a:cubicBezTo>
                <a:cubicBezTo>
                  <a:pt x="1032" y="372"/>
                  <a:pt x="1032" y="371"/>
                  <a:pt x="1032" y="371"/>
                </a:cubicBezTo>
                <a:cubicBezTo>
                  <a:pt x="1031" y="368"/>
                  <a:pt x="1030" y="367"/>
                  <a:pt x="1027" y="367"/>
                </a:cubicBezTo>
                <a:cubicBezTo>
                  <a:pt x="1027" y="367"/>
                  <a:pt x="1026" y="367"/>
                  <a:pt x="1025" y="366"/>
                </a:cubicBezTo>
                <a:cubicBezTo>
                  <a:pt x="1026" y="364"/>
                  <a:pt x="1027" y="367"/>
                  <a:pt x="1027" y="366"/>
                </a:cubicBezTo>
                <a:cubicBezTo>
                  <a:pt x="1028" y="366"/>
                  <a:pt x="1027" y="365"/>
                  <a:pt x="1027" y="365"/>
                </a:cubicBezTo>
                <a:cubicBezTo>
                  <a:pt x="1026" y="364"/>
                  <a:pt x="1024" y="363"/>
                  <a:pt x="1022" y="363"/>
                </a:cubicBezTo>
                <a:cubicBezTo>
                  <a:pt x="1021" y="363"/>
                  <a:pt x="1020" y="363"/>
                  <a:pt x="1020" y="363"/>
                </a:cubicBezTo>
                <a:cubicBezTo>
                  <a:pt x="1018" y="362"/>
                  <a:pt x="1018" y="360"/>
                  <a:pt x="1016" y="360"/>
                </a:cubicBezTo>
                <a:cubicBezTo>
                  <a:pt x="1013" y="360"/>
                  <a:pt x="1010" y="358"/>
                  <a:pt x="1008" y="355"/>
                </a:cubicBezTo>
                <a:cubicBezTo>
                  <a:pt x="1008" y="356"/>
                  <a:pt x="1008" y="357"/>
                  <a:pt x="1007" y="357"/>
                </a:cubicBezTo>
                <a:cubicBezTo>
                  <a:pt x="1007" y="355"/>
                  <a:pt x="1006" y="356"/>
                  <a:pt x="1005" y="356"/>
                </a:cubicBezTo>
                <a:cubicBezTo>
                  <a:pt x="1004" y="356"/>
                  <a:pt x="1004" y="356"/>
                  <a:pt x="1004" y="356"/>
                </a:cubicBezTo>
                <a:cubicBezTo>
                  <a:pt x="1003" y="356"/>
                  <a:pt x="1002" y="356"/>
                  <a:pt x="1002" y="356"/>
                </a:cubicBezTo>
                <a:cubicBezTo>
                  <a:pt x="1000" y="356"/>
                  <a:pt x="997" y="357"/>
                  <a:pt x="995" y="355"/>
                </a:cubicBezTo>
                <a:cubicBezTo>
                  <a:pt x="994" y="354"/>
                  <a:pt x="993" y="354"/>
                  <a:pt x="991" y="355"/>
                </a:cubicBezTo>
                <a:cubicBezTo>
                  <a:pt x="991" y="355"/>
                  <a:pt x="991" y="355"/>
                  <a:pt x="990" y="355"/>
                </a:cubicBezTo>
                <a:cubicBezTo>
                  <a:pt x="990" y="354"/>
                  <a:pt x="989" y="354"/>
                  <a:pt x="989" y="355"/>
                </a:cubicBezTo>
                <a:cubicBezTo>
                  <a:pt x="989" y="355"/>
                  <a:pt x="989" y="355"/>
                  <a:pt x="990" y="356"/>
                </a:cubicBezTo>
                <a:cubicBezTo>
                  <a:pt x="990" y="356"/>
                  <a:pt x="990" y="357"/>
                  <a:pt x="989" y="357"/>
                </a:cubicBezTo>
                <a:cubicBezTo>
                  <a:pt x="988" y="358"/>
                  <a:pt x="988" y="357"/>
                  <a:pt x="988" y="356"/>
                </a:cubicBezTo>
                <a:cubicBezTo>
                  <a:pt x="988" y="356"/>
                  <a:pt x="988" y="356"/>
                  <a:pt x="987" y="356"/>
                </a:cubicBezTo>
                <a:cubicBezTo>
                  <a:pt x="987" y="355"/>
                  <a:pt x="986" y="355"/>
                  <a:pt x="985" y="354"/>
                </a:cubicBezTo>
                <a:cubicBezTo>
                  <a:pt x="985" y="354"/>
                  <a:pt x="985" y="353"/>
                  <a:pt x="985" y="353"/>
                </a:cubicBezTo>
                <a:cubicBezTo>
                  <a:pt x="983" y="355"/>
                  <a:pt x="981" y="353"/>
                  <a:pt x="979" y="353"/>
                </a:cubicBezTo>
                <a:cubicBezTo>
                  <a:pt x="976" y="352"/>
                  <a:pt x="973" y="351"/>
                  <a:pt x="970" y="350"/>
                </a:cubicBezTo>
                <a:cubicBezTo>
                  <a:pt x="971" y="352"/>
                  <a:pt x="970" y="353"/>
                  <a:pt x="970" y="355"/>
                </a:cubicBezTo>
                <a:cubicBezTo>
                  <a:pt x="970" y="358"/>
                  <a:pt x="970" y="358"/>
                  <a:pt x="968" y="359"/>
                </a:cubicBezTo>
                <a:cubicBezTo>
                  <a:pt x="968" y="359"/>
                  <a:pt x="967" y="361"/>
                  <a:pt x="969" y="361"/>
                </a:cubicBezTo>
                <a:cubicBezTo>
                  <a:pt x="971" y="360"/>
                  <a:pt x="971" y="362"/>
                  <a:pt x="972" y="363"/>
                </a:cubicBezTo>
                <a:cubicBezTo>
                  <a:pt x="972" y="363"/>
                  <a:pt x="972" y="364"/>
                  <a:pt x="972" y="365"/>
                </a:cubicBezTo>
                <a:cubicBezTo>
                  <a:pt x="973" y="366"/>
                  <a:pt x="972" y="369"/>
                  <a:pt x="974" y="370"/>
                </a:cubicBezTo>
                <a:cubicBezTo>
                  <a:pt x="974" y="370"/>
                  <a:pt x="974" y="371"/>
                  <a:pt x="974" y="371"/>
                </a:cubicBezTo>
                <a:cubicBezTo>
                  <a:pt x="972" y="374"/>
                  <a:pt x="969" y="376"/>
                  <a:pt x="965" y="376"/>
                </a:cubicBezTo>
                <a:cubicBezTo>
                  <a:pt x="963" y="376"/>
                  <a:pt x="963" y="375"/>
                  <a:pt x="963" y="374"/>
                </a:cubicBezTo>
                <a:cubicBezTo>
                  <a:pt x="963" y="373"/>
                  <a:pt x="963" y="371"/>
                  <a:pt x="962" y="371"/>
                </a:cubicBezTo>
                <a:cubicBezTo>
                  <a:pt x="961" y="370"/>
                  <a:pt x="960" y="370"/>
                  <a:pt x="959" y="369"/>
                </a:cubicBezTo>
                <a:cubicBezTo>
                  <a:pt x="959" y="369"/>
                  <a:pt x="958" y="368"/>
                  <a:pt x="957" y="368"/>
                </a:cubicBezTo>
                <a:cubicBezTo>
                  <a:pt x="955" y="368"/>
                  <a:pt x="955" y="368"/>
                  <a:pt x="955" y="366"/>
                </a:cubicBezTo>
                <a:cubicBezTo>
                  <a:pt x="955" y="363"/>
                  <a:pt x="955" y="361"/>
                  <a:pt x="953" y="360"/>
                </a:cubicBezTo>
                <a:cubicBezTo>
                  <a:pt x="952" y="360"/>
                  <a:pt x="952" y="359"/>
                  <a:pt x="953" y="359"/>
                </a:cubicBezTo>
                <a:cubicBezTo>
                  <a:pt x="953" y="359"/>
                  <a:pt x="954" y="358"/>
                  <a:pt x="954" y="359"/>
                </a:cubicBezTo>
                <a:cubicBezTo>
                  <a:pt x="955" y="359"/>
                  <a:pt x="956" y="360"/>
                  <a:pt x="956" y="360"/>
                </a:cubicBezTo>
                <a:cubicBezTo>
                  <a:pt x="957" y="360"/>
                  <a:pt x="957" y="361"/>
                  <a:pt x="957" y="361"/>
                </a:cubicBezTo>
                <a:cubicBezTo>
                  <a:pt x="959" y="361"/>
                  <a:pt x="960" y="362"/>
                  <a:pt x="961" y="361"/>
                </a:cubicBezTo>
                <a:cubicBezTo>
                  <a:pt x="962" y="359"/>
                  <a:pt x="962" y="357"/>
                  <a:pt x="963" y="356"/>
                </a:cubicBezTo>
                <a:cubicBezTo>
                  <a:pt x="963" y="355"/>
                  <a:pt x="962" y="354"/>
                  <a:pt x="961" y="354"/>
                </a:cubicBezTo>
                <a:cubicBezTo>
                  <a:pt x="960" y="354"/>
                  <a:pt x="960" y="353"/>
                  <a:pt x="959" y="353"/>
                </a:cubicBezTo>
                <a:cubicBezTo>
                  <a:pt x="958" y="353"/>
                  <a:pt x="957" y="352"/>
                  <a:pt x="955" y="352"/>
                </a:cubicBezTo>
                <a:cubicBezTo>
                  <a:pt x="953" y="353"/>
                  <a:pt x="952" y="355"/>
                  <a:pt x="951" y="357"/>
                </a:cubicBezTo>
                <a:cubicBezTo>
                  <a:pt x="950" y="359"/>
                  <a:pt x="949" y="360"/>
                  <a:pt x="947" y="362"/>
                </a:cubicBezTo>
                <a:cubicBezTo>
                  <a:pt x="946" y="363"/>
                  <a:pt x="944" y="364"/>
                  <a:pt x="942" y="363"/>
                </a:cubicBezTo>
                <a:cubicBezTo>
                  <a:pt x="939" y="361"/>
                  <a:pt x="936" y="361"/>
                  <a:pt x="933" y="361"/>
                </a:cubicBezTo>
                <a:cubicBezTo>
                  <a:pt x="930" y="362"/>
                  <a:pt x="928" y="360"/>
                  <a:pt x="927" y="358"/>
                </a:cubicBezTo>
                <a:cubicBezTo>
                  <a:pt x="926" y="357"/>
                  <a:pt x="926" y="357"/>
                  <a:pt x="926" y="358"/>
                </a:cubicBezTo>
                <a:cubicBezTo>
                  <a:pt x="925" y="360"/>
                  <a:pt x="923" y="360"/>
                  <a:pt x="922" y="359"/>
                </a:cubicBezTo>
                <a:cubicBezTo>
                  <a:pt x="922" y="359"/>
                  <a:pt x="921" y="359"/>
                  <a:pt x="921" y="359"/>
                </a:cubicBezTo>
                <a:cubicBezTo>
                  <a:pt x="919" y="360"/>
                  <a:pt x="917" y="360"/>
                  <a:pt x="915" y="360"/>
                </a:cubicBezTo>
                <a:cubicBezTo>
                  <a:pt x="915" y="360"/>
                  <a:pt x="914" y="360"/>
                  <a:pt x="914" y="360"/>
                </a:cubicBezTo>
                <a:cubicBezTo>
                  <a:pt x="913" y="362"/>
                  <a:pt x="911" y="363"/>
                  <a:pt x="910" y="364"/>
                </a:cubicBezTo>
                <a:cubicBezTo>
                  <a:pt x="910" y="361"/>
                  <a:pt x="910" y="361"/>
                  <a:pt x="907" y="361"/>
                </a:cubicBezTo>
                <a:cubicBezTo>
                  <a:pt x="906" y="361"/>
                  <a:pt x="905" y="360"/>
                  <a:pt x="905" y="360"/>
                </a:cubicBezTo>
                <a:cubicBezTo>
                  <a:pt x="903" y="360"/>
                  <a:pt x="901" y="359"/>
                  <a:pt x="900" y="358"/>
                </a:cubicBezTo>
                <a:cubicBezTo>
                  <a:pt x="897" y="357"/>
                  <a:pt x="896" y="356"/>
                  <a:pt x="898" y="353"/>
                </a:cubicBezTo>
                <a:cubicBezTo>
                  <a:pt x="898" y="352"/>
                  <a:pt x="898" y="350"/>
                  <a:pt x="899" y="350"/>
                </a:cubicBezTo>
                <a:cubicBezTo>
                  <a:pt x="899" y="349"/>
                  <a:pt x="899" y="348"/>
                  <a:pt x="899" y="347"/>
                </a:cubicBezTo>
                <a:cubicBezTo>
                  <a:pt x="899" y="345"/>
                  <a:pt x="898" y="343"/>
                  <a:pt x="897" y="341"/>
                </a:cubicBezTo>
                <a:cubicBezTo>
                  <a:pt x="896" y="338"/>
                  <a:pt x="893" y="336"/>
                  <a:pt x="890" y="334"/>
                </a:cubicBezTo>
                <a:cubicBezTo>
                  <a:pt x="887" y="333"/>
                  <a:pt x="885" y="332"/>
                  <a:pt x="882" y="331"/>
                </a:cubicBezTo>
                <a:cubicBezTo>
                  <a:pt x="881" y="331"/>
                  <a:pt x="880" y="331"/>
                  <a:pt x="878" y="331"/>
                </a:cubicBezTo>
                <a:cubicBezTo>
                  <a:pt x="877" y="331"/>
                  <a:pt x="876" y="332"/>
                  <a:pt x="876" y="333"/>
                </a:cubicBezTo>
                <a:cubicBezTo>
                  <a:pt x="875" y="333"/>
                  <a:pt x="876" y="331"/>
                  <a:pt x="875" y="331"/>
                </a:cubicBezTo>
                <a:cubicBezTo>
                  <a:pt x="873" y="332"/>
                  <a:pt x="870" y="330"/>
                  <a:pt x="869" y="334"/>
                </a:cubicBezTo>
                <a:cubicBezTo>
                  <a:pt x="868" y="332"/>
                  <a:pt x="868" y="331"/>
                  <a:pt x="866" y="332"/>
                </a:cubicBezTo>
                <a:cubicBezTo>
                  <a:pt x="866" y="332"/>
                  <a:pt x="866" y="332"/>
                  <a:pt x="865" y="332"/>
                </a:cubicBezTo>
                <a:cubicBezTo>
                  <a:pt x="861" y="333"/>
                  <a:pt x="858" y="335"/>
                  <a:pt x="854" y="336"/>
                </a:cubicBezTo>
                <a:cubicBezTo>
                  <a:pt x="853" y="336"/>
                  <a:pt x="853" y="336"/>
                  <a:pt x="852" y="336"/>
                </a:cubicBezTo>
                <a:cubicBezTo>
                  <a:pt x="851" y="336"/>
                  <a:pt x="850" y="336"/>
                  <a:pt x="849" y="337"/>
                </a:cubicBezTo>
                <a:cubicBezTo>
                  <a:pt x="849" y="337"/>
                  <a:pt x="849" y="337"/>
                  <a:pt x="848" y="337"/>
                </a:cubicBezTo>
                <a:cubicBezTo>
                  <a:pt x="847" y="335"/>
                  <a:pt x="845" y="334"/>
                  <a:pt x="843" y="333"/>
                </a:cubicBezTo>
                <a:cubicBezTo>
                  <a:pt x="843" y="333"/>
                  <a:pt x="843" y="333"/>
                  <a:pt x="843" y="333"/>
                </a:cubicBezTo>
                <a:cubicBezTo>
                  <a:pt x="845" y="333"/>
                  <a:pt x="846" y="333"/>
                  <a:pt x="844" y="331"/>
                </a:cubicBezTo>
                <a:cubicBezTo>
                  <a:pt x="844" y="330"/>
                  <a:pt x="843" y="329"/>
                  <a:pt x="843" y="328"/>
                </a:cubicBezTo>
                <a:cubicBezTo>
                  <a:pt x="842" y="326"/>
                  <a:pt x="840" y="325"/>
                  <a:pt x="837" y="325"/>
                </a:cubicBezTo>
                <a:cubicBezTo>
                  <a:pt x="837" y="324"/>
                  <a:pt x="837" y="323"/>
                  <a:pt x="837" y="323"/>
                </a:cubicBezTo>
                <a:cubicBezTo>
                  <a:pt x="836" y="323"/>
                  <a:pt x="836" y="324"/>
                  <a:pt x="836" y="325"/>
                </a:cubicBezTo>
                <a:cubicBezTo>
                  <a:pt x="836" y="325"/>
                  <a:pt x="836" y="325"/>
                  <a:pt x="835" y="325"/>
                </a:cubicBezTo>
                <a:cubicBezTo>
                  <a:pt x="835" y="324"/>
                  <a:pt x="835" y="324"/>
                  <a:pt x="835" y="324"/>
                </a:cubicBezTo>
                <a:cubicBezTo>
                  <a:pt x="836" y="322"/>
                  <a:pt x="836" y="322"/>
                  <a:pt x="835" y="322"/>
                </a:cubicBezTo>
                <a:cubicBezTo>
                  <a:pt x="834" y="322"/>
                  <a:pt x="833" y="321"/>
                  <a:pt x="833" y="320"/>
                </a:cubicBezTo>
                <a:cubicBezTo>
                  <a:pt x="832" y="319"/>
                  <a:pt x="832" y="318"/>
                  <a:pt x="830" y="319"/>
                </a:cubicBezTo>
                <a:cubicBezTo>
                  <a:pt x="829" y="319"/>
                  <a:pt x="828" y="319"/>
                  <a:pt x="827" y="318"/>
                </a:cubicBezTo>
                <a:cubicBezTo>
                  <a:pt x="827" y="318"/>
                  <a:pt x="826" y="318"/>
                  <a:pt x="825" y="318"/>
                </a:cubicBezTo>
                <a:cubicBezTo>
                  <a:pt x="825" y="319"/>
                  <a:pt x="825" y="320"/>
                  <a:pt x="826" y="320"/>
                </a:cubicBezTo>
                <a:cubicBezTo>
                  <a:pt x="826" y="321"/>
                  <a:pt x="826" y="321"/>
                  <a:pt x="826" y="321"/>
                </a:cubicBezTo>
                <a:cubicBezTo>
                  <a:pt x="825" y="320"/>
                  <a:pt x="824" y="318"/>
                  <a:pt x="825" y="317"/>
                </a:cubicBezTo>
                <a:cubicBezTo>
                  <a:pt x="825" y="316"/>
                  <a:pt x="826" y="315"/>
                  <a:pt x="827" y="314"/>
                </a:cubicBezTo>
                <a:cubicBezTo>
                  <a:pt x="827" y="314"/>
                  <a:pt x="828" y="314"/>
                  <a:pt x="828" y="315"/>
                </a:cubicBezTo>
                <a:cubicBezTo>
                  <a:pt x="828" y="316"/>
                  <a:pt x="829" y="316"/>
                  <a:pt x="829" y="316"/>
                </a:cubicBezTo>
                <a:cubicBezTo>
                  <a:pt x="832" y="316"/>
                  <a:pt x="832" y="314"/>
                  <a:pt x="831" y="312"/>
                </a:cubicBezTo>
                <a:cubicBezTo>
                  <a:pt x="829" y="309"/>
                  <a:pt x="827" y="307"/>
                  <a:pt x="824" y="306"/>
                </a:cubicBezTo>
                <a:cubicBezTo>
                  <a:pt x="821" y="304"/>
                  <a:pt x="818" y="303"/>
                  <a:pt x="815" y="304"/>
                </a:cubicBezTo>
                <a:cubicBezTo>
                  <a:pt x="813" y="304"/>
                  <a:pt x="812" y="304"/>
                  <a:pt x="811" y="305"/>
                </a:cubicBezTo>
                <a:cubicBezTo>
                  <a:pt x="809" y="308"/>
                  <a:pt x="808" y="310"/>
                  <a:pt x="807" y="313"/>
                </a:cubicBezTo>
                <a:cubicBezTo>
                  <a:pt x="805" y="316"/>
                  <a:pt x="802" y="318"/>
                  <a:pt x="799" y="318"/>
                </a:cubicBezTo>
                <a:cubicBezTo>
                  <a:pt x="798" y="318"/>
                  <a:pt x="798" y="318"/>
                  <a:pt x="797" y="318"/>
                </a:cubicBezTo>
                <a:cubicBezTo>
                  <a:pt x="797" y="317"/>
                  <a:pt x="797" y="316"/>
                  <a:pt x="798" y="316"/>
                </a:cubicBezTo>
                <a:cubicBezTo>
                  <a:pt x="798" y="316"/>
                  <a:pt x="799" y="315"/>
                  <a:pt x="798" y="314"/>
                </a:cubicBezTo>
                <a:cubicBezTo>
                  <a:pt x="798" y="314"/>
                  <a:pt x="798" y="313"/>
                  <a:pt x="798" y="313"/>
                </a:cubicBezTo>
                <a:cubicBezTo>
                  <a:pt x="798" y="313"/>
                  <a:pt x="799" y="313"/>
                  <a:pt x="799" y="313"/>
                </a:cubicBezTo>
                <a:cubicBezTo>
                  <a:pt x="800" y="314"/>
                  <a:pt x="801" y="314"/>
                  <a:pt x="802" y="313"/>
                </a:cubicBezTo>
                <a:cubicBezTo>
                  <a:pt x="803" y="312"/>
                  <a:pt x="804" y="312"/>
                  <a:pt x="802" y="311"/>
                </a:cubicBezTo>
                <a:cubicBezTo>
                  <a:pt x="801" y="309"/>
                  <a:pt x="802" y="308"/>
                  <a:pt x="802" y="307"/>
                </a:cubicBezTo>
                <a:cubicBezTo>
                  <a:pt x="803" y="305"/>
                  <a:pt x="803" y="308"/>
                  <a:pt x="804" y="307"/>
                </a:cubicBezTo>
                <a:cubicBezTo>
                  <a:pt x="805" y="307"/>
                  <a:pt x="804" y="308"/>
                  <a:pt x="805" y="309"/>
                </a:cubicBezTo>
                <a:cubicBezTo>
                  <a:pt x="805" y="308"/>
                  <a:pt x="805" y="307"/>
                  <a:pt x="806" y="308"/>
                </a:cubicBezTo>
                <a:cubicBezTo>
                  <a:pt x="806" y="308"/>
                  <a:pt x="806" y="309"/>
                  <a:pt x="806" y="310"/>
                </a:cubicBezTo>
                <a:cubicBezTo>
                  <a:pt x="806" y="310"/>
                  <a:pt x="805" y="310"/>
                  <a:pt x="805" y="310"/>
                </a:cubicBezTo>
                <a:cubicBezTo>
                  <a:pt x="805" y="310"/>
                  <a:pt x="804" y="311"/>
                  <a:pt x="804" y="311"/>
                </a:cubicBezTo>
                <a:cubicBezTo>
                  <a:pt x="804" y="312"/>
                  <a:pt x="804" y="312"/>
                  <a:pt x="805" y="312"/>
                </a:cubicBezTo>
                <a:cubicBezTo>
                  <a:pt x="805" y="313"/>
                  <a:pt x="805" y="312"/>
                  <a:pt x="805" y="312"/>
                </a:cubicBezTo>
                <a:cubicBezTo>
                  <a:pt x="808" y="310"/>
                  <a:pt x="809" y="308"/>
                  <a:pt x="810" y="306"/>
                </a:cubicBezTo>
                <a:cubicBezTo>
                  <a:pt x="810" y="306"/>
                  <a:pt x="810" y="305"/>
                  <a:pt x="810" y="305"/>
                </a:cubicBezTo>
                <a:cubicBezTo>
                  <a:pt x="810" y="304"/>
                  <a:pt x="809" y="304"/>
                  <a:pt x="809" y="304"/>
                </a:cubicBezTo>
                <a:cubicBezTo>
                  <a:pt x="807" y="304"/>
                  <a:pt x="805" y="304"/>
                  <a:pt x="803" y="306"/>
                </a:cubicBezTo>
                <a:cubicBezTo>
                  <a:pt x="800" y="305"/>
                  <a:pt x="798" y="306"/>
                  <a:pt x="795" y="307"/>
                </a:cubicBezTo>
                <a:cubicBezTo>
                  <a:pt x="794" y="307"/>
                  <a:pt x="794" y="308"/>
                  <a:pt x="793" y="308"/>
                </a:cubicBezTo>
                <a:cubicBezTo>
                  <a:pt x="792" y="307"/>
                  <a:pt x="792" y="306"/>
                  <a:pt x="793" y="305"/>
                </a:cubicBezTo>
                <a:cubicBezTo>
                  <a:pt x="794" y="306"/>
                  <a:pt x="794" y="306"/>
                  <a:pt x="795" y="305"/>
                </a:cubicBezTo>
                <a:cubicBezTo>
                  <a:pt x="795" y="304"/>
                  <a:pt x="795" y="303"/>
                  <a:pt x="796" y="303"/>
                </a:cubicBezTo>
                <a:cubicBezTo>
                  <a:pt x="796" y="302"/>
                  <a:pt x="798" y="301"/>
                  <a:pt x="800" y="303"/>
                </a:cubicBezTo>
                <a:cubicBezTo>
                  <a:pt x="800" y="303"/>
                  <a:pt x="801" y="303"/>
                  <a:pt x="801" y="303"/>
                </a:cubicBezTo>
                <a:cubicBezTo>
                  <a:pt x="804" y="304"/>
                  <a:pt x="806" y="303"/>
                  <a:pt x="809" y="304"/>
                </a:cubicBezTo>
                <a:cubicBezTo>
                  <a:pt x="809" y="304"/>
                  <a:pt x="810" y="304"/>
                  <a:pt x="810" y="303"/>
                </a:cubicBezTo>
                <a:cubicBezTo>
                  <a:pt x="810" y="303"/>
                  <a:pt x="809" y="303"/>
                  <a:pt x="809" y="303"/>
                </a:cubicBezTo>
                <a:cubicBezTo>
                  <a:pt x="807" y="302"/>
                  <a:pt x="806" y="301"/>
                  <a:pt x="804" y="300"/>
                </a:cubicBezTo>
                <a:cubicBezTo>
                  <a:pt x="802" y="299"/>
                  <a:pt x="801" y="299"/>
                  <a:pt x="799" y="298"/>
                </a:cubicBezTo>
                <a:cubicBezTo>
                  <a:pt x="798" y="298"/>
                  <a:pt x="796" y="298"/>
                  <a:pt x="794" y="297"/>
                </a:cubicBezTo>
                <a:cubicBezTo>
                  <a:pt x="793" y="297"/>
                  <a:pt x="791" y="296"/>
                  <a:pt x="790" y="296"/>
                </a:cubicBezTo>
                <a:cubicBezTo>
                  <a:pt x="786" y="295"/>
                  <a:pt x="783" y="296"/>
                  <a:pt x="779" y="296"/>
                </a:cubicBezTo>
                <a:cubicBezTo>
                  <a:pt x="777" y="295"/>
                  <a:pt x="775" y="295"/>
                  <a:pt x="773" y="293"/>
                </a:cubicBezTo>
                <a:cubicBezTo>
                  <a:pt x="773" y="292"/>
                  <a:pt x="770" y="292"/>
                  <a:pt x="769" y="292"/>
                </a:cubicBezTo>
                <a:cubicBezTo>
                  <a:pt x="769" y="293"/>
                  <a:pt x="770" y="294"/>
                  <a:pt x="770" y="294"/>
                </a:cubicBezTo>
                <a:cubicBezTo>
                  <a:pt x="770" y="295"/>
                  <a:pt x="771" y="296"/>
                  <a:pt x="771" y="297"/>
                </a:cubicBezTo>
                <a:cubicBezTo>
                  <a:pt x="772" y="297"/>
                  <a:pt x="772" y="298"/>
                  <a:pt x="771" y="299"/>
                </a:cubicBezTo>
                <a:cubicBezTo>
                  <a:pt x="770" y="300"/>
                  <a:pt x="769" y="300"/>
                  <a:pt x="768" y="300"/>
                </a:cubicBezTo>
                <a:cubicBezTo>
                  <a:pt x="767" y="301"/>
                  <a:pt x="765" y="301"/>
                  <a:pt x="764" y="300"/>
                </a:cubicBezTo>
                <a:cubicBezTo>
                  <a:pt x="762" y="300"/>
                  <a:pt x="761" y="300"/>
                  <a:pt x="760" y="301"/>
                </a:cubicBezTo>
                <a:cubicBezTo>
                  <a:pt x="759" y="302"/>
                  <a:pt x="759" y="303"/>
                  <a:pt x="758" y="304"/>
                </a:cubicBezTo>
                <a:cubicBezTo>
                  <a:pt x="757" y="306"/>
                  <a:pt x="758" y="308"/>
                  <a:pt x="760" y="308"/>
                </a:cubicBezTo>
                <a:cubicBezTo>
                  <a:pt x="760" y="307"/>
                  <a:pt x="760" y="306"/>
                  <a:pt x="762" y="306"/>
                </a:cubicBezTo>
                <a:cubicBezTo>
                  <a:pt x="762" y="306"/>
                  <a:pt x="763" y="306"/>
                  <a:pt x="763" y="306"/>
                </a:cubicBezTo>
                <a:cubicBezTo>
                  <a:pt x="764" y="306"/>
                  <a:pt x="764" y="306"/>
                  <a:pt x="765" y="306"/>
                </a:cubicBezTo>
                <a:cubicBezTo>
                  <a:pt x="766" y="307"/>
                  <a:pt x="766" y="307"/>
                  <a:pt x="765" y="308"/>
                </a:cubicBezTo>
                <a:cubicBezTo>
                  <a:pt x="764" y="308"/>
                  <a:pt x="763" y="307"/>
                  <a:pt x="763" y="309"/>
                </a:cubicBezTo>
                <a:cubicBezTo>
                  <a:pt x="763" y="309"/>
                  <a:pt x="762" y="310"/>
                  <a:pt x="762" y="310"/>
                </a:cubicBezTo>
                <a:cubicBezTo>
                  <a:pt x="762" y="311"/>
                  <a:pt x="761" y="312"/>
                  <a:pt x="761" y="314"/>
                </a:cubicBezTo>
                <a:cubicBezTo>
                  <a:pt x="762" y="315"/>
                  <a:pt x="762" y="316"/>
                  <a:pt x="762" y="317"/>
                </a:cubicBezTo>
                <a:cubicBezTo>
                  <a:pt x="762" y="318"/>
                  <a:pt x="762" y="319"/>
                  <a:pt x="763" y="319"/>
                </a:cubicBezTo>
                <a:cubicBezTo>
                  <a:pt x="763" y="320"/>
                  <a:pt x="763" y="320"/>
                  <a:pt x="763" y="321"/>
                </a:cubicBezTo>
                <a:cubicBezTo>
                  <a:pt x="764" y="321"/>
                  <a:pt x="764" y="322"/>
                  <a:pt x="763" y="322"/>
                </a:cubicBezTo>
                <a:cubicBezTo>
                  <a:pt x="763" y="322"/>
                  <a:pt x="763" y="323"/>
                  <a:pt x="762" y="323"/>
                </a:cubicBezTo>
                <a:cubicBezTo>
                  <a:pt x="761" y="322"/>
                  <a:pt x="760" y="322"/>
                  <a:pt x="760" y="323"/>
                </a:cubicBezTo>
                <a:cubicBezTo>
                  <a:pt x="759" y="324"/>
                  <a:pt x="758" y="324"/>
                  <a:pt x="758" y="323"/>
                </a:cubicBezTo>
                <a:cubicBezTo>
                  <a:pt x="758" y="323"/>
                  <a:pt x="758" y="322"/>
                  <a:pt x="758" y="322"/>
                </a:cubicBezTo>
                <a:cubicBezTo>
                  <a:pt x="758" y="321"/>
                  <a:pt x="756" y="319"/>
                  <a:pt x="755" y="319"/>
                </a:cubicBezTo>
                <a:cubicBezTo>
                  <a:pt x="754" y="319"/>
                  <a:pt x="755" y="321"/>
                  <a:pt x="754" y="321"/>
                </a:cubicBezTo>
                <a:cubicBezTo>
                  <a:pt x="754" y="322"/>
                  <a:pt x="754" y="323"/>
                  <a:pt x="755" y="323"/>
                </a:cubicBezTo>
                <a:cubicBezTo>
                  <a:pt x="755" y="323"/>
                  <a:pt x="755" y="324"/>
                  <a:pt x="755" y="325"/>
                </a:cubicBezTo>
                <a:cubicBezTo>
                  <a:pt x="754" y="324"/>
                  <a:pt x="753" y="323"/>
                  <a:pt x="754" y="322"/>
                </a:cubicBezTo>
                <a:cubicBezTo>
                  <a:pt x="754" y="321"/>
                  <a:pt x="754" y="321"/>
                  <a:pt x="752" y="320"/>
                </a:cubicBezTo>
                <a:cubicBezTo>
                  <a:pt x="751" y="320"/>
                  <a:pt x="751" y="321"/>
                  <a:pt x="750" y="322"/>
                </a:cubicBezTo>
                <a:cubicBezTo>
                  <a:pt x="750" y="319"/>
                  <a:pt x="748" y="319"/>
                  <a:pt x="746" y="319"/>
                </a:cubicBezTo>
                <a:cubicBezTo>
                  <a:pt x="746" y="320"/>
                  <a:pt x="745" y="320"/>
                  <a:pt x="745" y="320"/>
                </a:cubicBezTo>
                <a:cubicBezTo>
                  <a:pt x="744" y="320"/>
                  <a:pt x="744" y="320"/>
                  <a:pt x="744" y="321"/>
                </a:cubicBezTo>
                <a:cubicBezTo>
                  <a:pt x="744" y="322"/>
                  <a:pt x="744" y="322"/>
                  <a:pt x="745" y="322"/>
                </a:cubicBezTo>
                <a:cubicBezTo>
                  <a:pt x="746" y="322"/>
                  <a:pt x="747" y="322"/>
                  <a:pt x="747" y="323"/>
                </a:cubicBezTo>
                <a:cubicBezTo>
                  <a:pt x="748" y="324"/>
                  <a:pt x="749" y="323"/>
                  <a:pt x="750" y="323"/>
                </a:cubicBezTo>
                <a:cubicBezTo>
                  <a:pt x="750" y="324"/>
                  <a:pt x="751" y="326"/>
                  <a:pt x="749" y="328"/>
                </a:cubicBezTo>
                <a:cubicBezTo>
                  <a:pt x="749" y="328"/>
                  <a:pt x="749" y="329"/>
                  <a:pt x="749" y="328"/>
                </a:cubicBezTo>
                <a:cubicBezTo>
                  <a:pt x="750" y="328"/>
                  <a:pt x="751" y="329"/>
                  <a:pt x="751" y="329"/>
                </a:cubicBezTo>
                <a:cubicBezTo>
                  <a:pt x="751" y="330"/>
                  <a:pt x="751" y="330"/>
                  <a:pt x="750" y="330"/>
                </a:cubicBezTo>
                <a:cubicBezTo>
                  <a:pt x="750" y="330"/>
                  <a:pt x="749" y="330"/>
                  <a:pt x="749" y="329"/>
                </a:cubicBezTo>
                <a:cubicBezTo>
                  <a:pt x="748" y="328"/>
                  <a:pt x="748" y="327"/>
                  <a:pt x="747" y="326"/>
                </a:cubicBezTo>
                <a:cubicBezTo>
                  <a:pt x="747" y="325"/>
                  <a:pt x="747" y="324"/>
                  <a:pt x="746" y="324"/>
                </a:cubicBezTo>
                <a:cubicBezTo>
                  <a:pt x="744" y="323"/>
                  <a:pt x="743" y="321"/>
                  <a:pt x="740" y="322"/>
                </a:cubicBezTo>
                <a:cubicBezTo>
                  <a:pt x="740" y="322"/>
                  <a:pt x="740" y="322"/>
                  <a:pt x="739" y="322"/>
                </a:cubicBezTo>
                <a:cubicBezTo>
                  <a:pt x="740" y="321"/>
                  <a:pt x="740" y="320"/>
                  <a:pt x="739" y="320"/>
                </a:cubicBezTo>
                <a:cubicBezTo>
                  <a:pt x="738" y="320"/>
                  <a:pt x="737" y="320"/>
                  <a:pt x="737" y="319"/>
                </a:cubicBezTo>
                <a:cubicBezTo>
                  <a:pt x="736" y="319"/>
                  <a:pt x="734" y="319"/>
                  <a:pt x="733" y="320"/>
                </a:cubicBezTo>
                <a:cubicBezTo>
                  <a:pt x="732" y="321"/>
                  <a:pt x="730" y="322"/>
                  <a:pt x="729" y="323"/>
                </a:cubicBezTo>
                <a:cubicBezTo>
                  <a:pt x="727" y="325"/>
                  <a:pt x="725" y="325"/>
                  <a:pt x="723" y="324"/>
                </a:cubicBezTo>
                <a:cubicBezTo>
                  <a:pt x="720" y="323"/>
                  <a:pt x="719" y="321"/>
                  <a:pt x="717" y="320"/>
                </a:cubicBezTo>
                <a:cubicBezTo>
                  <a:pt x="716" y="319"/>
                  <a:pt x="717" y="317"/>
                  <a:pt x="715" y="316"/>
                </a:cubicBezTo>
                <a:cubicBezTo>
                  <a:pt x="714" y="316"/>
                  <a:pt x="714" y="316"/>
                  <a:pt x="714" y="315"/>
                </a:cubicBezTo>
                <a:cubicBezTo>
                  <a:pt x="714" y="314"/>
                  <a:pt x="714" y="314"/>
                  <a:pt x="714" y="313"/>
                </a:cubicBezTo>
                <a:cubicBezTo>
                  <a:pt x="714" y="313"/>
                  <a:pt x="714" y="313"/>
                  <a:pt x="713" y="314"/>
                </a:cubicBezTo>
                <a:cubicBezTo>
                  <a:pt x="713" y="315"/>
                  <a:pt x="712" y="316"/>
                  <a:pt x="712" y="317"/>
                </a:cubicBezTo>
                <a:cubicBezTo>
                  <a:pt x="711" y="318"/>
                  <a:pt x="711" y="320"/>
                  <a:pt x="711" y="322"/>
                </a:cubicBezTo>
                <a:cubicBezTo>
                  <a:pt x="710" y="323"/>
                  <a:pt x="710" y="324"/>
                  <a:pt x="710" y="325"/>
                </a:cubicBezTo>
                <a:cubicBezTo>
                  <a:pt x="710" y="326"/>
                  <a:pt x="709" y="327"/>
                  <a:pt x="709" y="328"/>
                </a:cubicBezTo>
                <a:cubicBezTo>
                  <a:pt x="708" y="330"/>
                  <a:pt x="708" y="331"/>
                  <a:pt x="708" y="333"/>
                </a:cubicBezTo>
                <a:cubicBezTo>
                  <a:pt x="707" y="335"/>
                  <a:pt x="706" y="336"/>
                  <a:pt x="705" y="338"/>
                </a:cubicBezTo>
                <a:cubicBezTo>
                  <a:pt x="705" y="338"/>
                  <a:pt x="705" y="338"/>
                  <a:pt x="705" y="338"/>
                </a:cubicBezTo>
                <a:cubicBezTo>
                  <a:pt x="704" y="338"/>
                  <a:pt x="702" y="339"/>
                  <a:pt x="702" y="337"/>
                </a:cubicBezTo>
                <a:cubicBezTo>
                  <a:pt x="702" y="336"/>
                  <a:pt x="702" y="335"/>
                  <a:pt x="701" y="335"/>
                </a:cubicBezTo>
                <a:cubicBezTo>
                  <a:pt x="699" y="335"/>
                  <a:pt x="697" y="334"/>
                  <a:pt x="697" y="332"/>
                </a:cubicBezTo>
                <a:cubicBezTo>
                  <a:pt x="698" y="331"/>
                  <a:pt x="697" y="330"/>
                  <a:pt x="696" y="331"/>
                </a:cubicBezTo>
                <a:cubicBezTo>
                  <a:pt x="695" y="330"/>
                  <a:pt x="695" y="329"/>
                  <a:pt x="694" y="329"/>
                </a:cubicBezTo>
                <a:cubicBezTo>
                  <a:pt x="694" y="328"/>
                  <a:pt x="694" y="327"/>
                  <a:pt x="693" y="327"/>
                </a:cubicBezTo>
                <a:cubicBezTo>
                  <a:pt x="693" y="326"/>
                  <a:pt x="692" y="326"/>
                  <a:pt x="692" y="325"/>
                </a:cubicBezTo>
                <a:cubicBezTo>
                  <a:pt x="693" y="324"/>
                  <a:pt x="691" y="323"/>
                  <a:pt x="691" y="321"/>
                </a:cubicBezTo>
                <a:cubicBezTo>
                  <a:pt x="691" y="320"/>
                  <a:pt x="691" y="320"/>
                  <a:pt x="690" y="320"/>
                </a:cubicBezTo>
                <a:cubicBezTo>
                  <a:pt x="689" y="321"/>
                  <a:pt x="689" y="320"/>
                  <a:pt x="688" y="319"/>
                </a:cubicBezTo>
                <a:cubicBezTo>
                  <a:pt x="688" y="318"/>
                  <a:pt x="688" y="318"/>
                  <a:pt x="689" y="318"/>
                </a:cubicBezTo>
                <a:cubicBezTo>
                  <a:pt x="689" y="317"/>
                  <a:pt x="690" y="317"/>
                  <a:pt x="690" y="318"/>
                </a:cubicBezTo>
                <a:cubicBezTo>
                  <a:pt x="691" y="318"/>
                  <a:pt x="692" y="317"/>
                  <a:pt x="692" y="317"/>
                </a:cubicBezTo>
                <a:cubicBezTo>
                  <a:pt x="692" y="317"/>
                  <a:pt x="692" y="317"/>
                  <a:pt x="692" y="317"/>
                </a:cubicBezTo>
                <a:cubicBezTo>
                  <a:pt x="692" y="316"/>
                  <a:pt x="693" y="315"/>
                  <a:pt x="692" y="315"/>
                </a:cubicBezTo>
                <a:cubicBezTo>
                  <a:pt x="691" y="315"/>
                  <a:pt x="691" y="315"/>
                  <a:pt x="691" y="315"/>
                </a:cubicBezTo>
                <a:cubicBezTo>
                  <a:pt x="691" y="315"/>
                  <a:pt x="691" y="316"/>
                  <a:pt x="690" y="316"/>
                </a:cubicBezTo>
                <a:cubicBezTo>
                  <a:pt x="690" y="316"/>
                  <a:pt x="690" y="316"/>
                  <a:pt x="690" y="316"/>
                </a:cubicBezTo>
                <a:cubicBezTo>
                  <a:pt x="689" y="317"/>
                  <a:pt x="689" y="317"/>
                  <a:pt x="688" y="317"/>
                </a:cubicBezTo>
                <a:cubicBezTo>
                  <a:pt x="688" y="316"/>
                  <a:pt x="687" y="316"/>
                  <a:pt x="687" y="315"/>
                </a:cubicBezTo>
                <a:cubicBezTo>
                  <a:pt x="687" y="314"/>
                  <a:pt x="687" y="314"/>
                  <a:pt x="687" y="313"/>
                </a:cubicBezTo>
                <a:cubicBezTo>
                  <a:pt x="687" y="313"/>
                  <a:pt x="688" y="313"/>
                  <a:pt x="688" y="313"/>
                </a:cubicBezTo>
                <a:cubicBezTo>
                  <a:pt x="688" y="313"/>
                  <a:pt x="688" y="313"/>
                  <a:pt x="688" y="312"/>
                </a:cubicBezTo>
                <a:cubicBezTo>
                  <a:pt x="688" y="311"/>
                  <a:pt x="688" y="311"/>
                  <a:pt x="687" y="311"/>
                </a:cubicBezTo>
                <a:cubicBezTo>
                  <a:pt x="686" y="311"/>
                  <a:pt x="685" y="310"/>
                  <a:pt x="685" y="309"/>
                </a:cubicBezTo>
                <a:cubicBezTo>
                  <a:pt x="683" y="307"/>
                  <a:pt x="681" y="305"/>
                  <a:pt x="679" y="303"/>
                </a:cubicBezTo>
                <a:cubicBezTo>
                  <a:pt x="678" y="302"/>
                  <a:pt x="676" y="302"/>
                  <a:pt x="675" y="303"/>
                </a:cubicBezTo>
                <a:cubicBezTo>
                  <a:pt x="675" y="303"/>
                  <a:pt x="674" y="303"/>
                  <a:pt x="674" y="303"/>
                </a:cubicBezTo>
                <a:cubicBezTo>
                  <a:pt x="674" y="303"/>
                  <a:pt x="674" y="303"/>
                  <a:pt x="674" y="304"/>
                </a:cubicBezTo>
                <a:cubicBezTo>
                  <a:pt x="675" y="305"/>
                  <a:pt x="675" y="307"/>
                  <a:pt x="675" y="309"/>
                </a:cubicBezTo>
                <a:cubicBezTo>
                  <a:pt x="675" y="310"/>
                  <a:pt x="675" y="310"/>
                  <a:pt x="676" y="311"/>
                </a:cubicBezTo>
                <a:cubicBezTo>
                  <a:pt x="676" y="311"/>
                  <a:pt x="676" y="311"/>
                  <a:pt x="677" y="311"/>
                </a:cubicBezTo>
                <a:cubicBezTo>
                  <a:pt x="678" y="312"/>
                  <a:pt x="679" y="313"/>
                  <a:pt x="677" y="315"/>
                </a:cubicBezTo>
                <a:cubicBezTo>
                  <a:pt x="677" y="315"/>
                  <a:pt x="677" y="316"/>
                  <a:pt x="677" y="316"/>
                </a:cubicBezTo>
                <a:cubicBezTo>
                  <a:pt x="678" y="316"/>
                  <a:pt x="678" y="316"/>
                  <a:pt x="678" y="316"/>
                </a:cubicBezTo>
                <a:cubicBezTo>
                  <a:pt x="678" y="317"/>
                  <a:pt x="678" y="319"/>
                  <a:pt x="677" y="320"/>
                </a:cubicBezTo>
                <a:cubicBezTo>
                  <a:pt x="677" y="319"/>
                  <a:pt x="677" y="319"/>
                  <a:pt x="677" y="318"/>
                </a:cubicBezTo>
                <a:cubicBezTo>
                  <a:pt x="677" y="316"/>
                  <a:pt x="676" y="314"/>
                  <a:pt x="675" y="312"/>
                </a:cubicBezTo>
                <a:cubicBezTo>
                  <a:pt x="674" y="310"/>
                  <a:pt x="672" y="310"/>
                  <a:pt x="671" y="308"/>
                </a:cubicBezTo>
                <a:cubicBezTo>
                  <a:pt x="671" y="307"/>
                  <a:pt x="670" y="307"/>
                  <a:pt x="670" y="306"/>
                </a:cubicBezTo>
                <a:cubicBezTo>
                  <a:pt x="670" y="306"/>
                  <a:pt x="670" y="305"/>
                  <a:pt x="670" y="305"/>
                </a:cubicBezTo>
                <a:cubicBezTo>
                  <a:pt x="671" y="304"/>
                  <a:pt x="671" y="303"/>
                  <a:pt x="672" y="302"/>
                </a:cubicBezTo>
                <a:cubicBezTo>
                  <a:pt x="672" y="302"/>
                  <a:pt x="671" y="301"/>
                  <a:pt x="670" y="300"/>
                </a:cubicBezTo>
                <a:cubicBezTo>
                  <a:pt x="670" y="300"/>
                  <a:pt x="670" y="300"/>
                  <a:pt x="670" y="299"/>
                </a:cubicBezTo>
                <a:cubicBezTo>
                  <a:pt x="670" y="299"/>
                  <a:pt x="670" y="299"/>
                  <a:pt x="670" y="299"/>
                </a:cubicBezTo>
                <a:cubicBezTo>
                  <a:pt x="671" y="299"/>
                  <a:pt x="671" y="299"/>
                  <a:pt x="671" y="299"/>
                </a:cubicBezTo>
                <a:cubicBezTo>
                  <a:pt x="671" y="299"/>
                  <a:pt x="670" y="299"/>
                  <a:pt x="670" y="299"/>
                </a:cubicBezTo>
                <a:cubicBezTo>
                  <a:pt x="670" y="299"/>
                  <a:pt x="670" y="299"/>
                  <a:pt x="670" y="299"/>
                </a:cubicBezTo>
                <a:cubicBezTo>
                  <a:pt x="670" y="299"/>
                  <a:pt x="670" y="299"/>
                  <a:pt x="670" y="299"/>
                </a:cubicBezTo>
                <a:cubicBezTo>
                  <a:pt x="669" y="299"/>
                  <a:pt x="669" y="299"/>
                  <a:pt x="669" y="298"/>
                </a:cubicBezTo>
                <a:cubicBezTo>
                  <a:pt x="669" y="298"/>
                  <a:pt x="669" y="298"/>
                  <a:pt x="669" y="298"/>
                </a:cubicBezTo>
                <a:cubicBezTo>
                  <a:pt x="670" y="298"/>
                  <a:pt x="670" y="297"/>
                  <a:pt x="670" y="297"/>
                </a:cubicBezTo>
                <a:cubicBezTo>
                  <a:pt x="670" y="297"/>
                  <a:pt x="671" y="297"/>
                  <a:pt x="671" y="296"/>
                </a:cubicBezTo>
                <a:cubicBezTo>
                  <a:pt x="671" y="296"/>
                  <a:pt x="671" y="296"/>
                  <a:pt x="671" y="296"/>
                </a:cubicBezTo>
                <a:cubicBezTo>
                  <a:pt x="671" y="295"/>
                  <a:pt x="670" y="294"/>
                  <a:pt x="671" y="293"/>
                </a:cubicBezTo>
                <a:cubicBezTo>
                  <a:pt x="671" y="293"/>
                  <a:pt x="671" y="295"/>
                  <a:pt x="672" y="295"/>
                </a:cubicBezTo>
                <a:cubicBezTo>
                  <a:pt x="674" y="294"/>
                  <a:pt x="673" y="295"/>
                  <a:pt x="674" y="296"/>
                </a:cubicBezTo>
                <a:cubicBezTo>
                  <a:pt x="674" y="296"/>
                  <a:pt x="674" y="296"/>
                  <a:pt x="674" y="296"/>
                </a:cubicBezTo>
                <a:cubicBezTo>
                  <a:pt x="674" y="296"/>
                  <a:pt x="674" y="296"/>
                  <a:pt x="674" y="296"/>
                </a:cubicBezTo>
                <a:cubicBezTo>
                  <a:pt x="674" y="295"/>
                  <a:pt x="674" y="294"/>
                  <a:pt x="674" y="293"/>
                </a:cubicBezTo>
                <a:cubicBezTo>
                  <a:pt x="675" y="293"/>
                  <a:pt x="675" y="293"/>
                  <a:pt x="675" y="293"/>
                </a:cubicBezTo>
                <a:cubicBezTo>
                  <a:pt x="676" y="293"/>
                  <a:pt x="676" y="292"/>
                  <a:pt x="676" y="291"/>
                </a:cubicBezTo>
                <a:cubicBezTo>
                  <a:pt x="676" y="291"/>
                  <a:pt x="676" y="290"/>
                  <a:pt x="676" y="290"/>
                </a:cubicBezTo>
                <a:cubicBezTo>
                  <a:pt x="677" y="290"/>
                  <a:pt x="677" y="291"/>
                  <a:pt x="677" y="291"/>
                </a:cubicBezTo>
                <a:cubicBezTo>
                  <a:pt x="677" y="292"/>
                  <a:pt x="677" y="293"/>
                  <a:pt x="678" y="292"/>
                </a:cubicBezTo>
                <a:cubicBezTo>
                  <a:pt x="678" y="292"/>
                  <a:pt x="679" y="292"/>
                  <a:pt x="679" y="292"/>
                </a:cubicBezTo>
                <a:cubicBezTo>
                  <a:pt x="679" y="292"/>
                  <a:pt x="679" y="292"/>
                  <a:pt x="679" y="292"/>
                </a:cubicBezTo>
                <a:cubicBezTo>
                  <a:pt x="678" y="293"/>
                  <a:pt x="678" y="293"/>
                  <a:pt x="677" y="293"/>
                </a:cubicBezTo>
                <a:cubicBezTo>
                  <a:pt x="677" y="293"/>
                  <a:pt x="677" y="293"/>
                  <a:pt x="677" y="293"/>
                </a:cubicBezTo>
                <a:cubicBezTo>
                  <a:pt x="679" y="295"/>
                  <a:pt x="679" y="295"/>
                  <a:pt x="681" y="293"/>
                </a:cubicBezTo>
                <a:cubicBezTo>
                  <a:pt x="681" y="294"/>
                  <a:pt x="681" y="294"/>
                  <a:pt x="682" y="294"/>
                </a:cubicBezTo>
                <a:cubicBezTo>
                  <a:pt x="683" y="294"/>
                  <a:pt x="683" y="294"/>
                  <a:pt x="683" y="294"/>
                </a:cubicBezTo>
                <a:cubicBezTo>
                  <a:pt x="684" y="293"/>
                  <a:pt x="684" y="292"/>
                  <a:pt x="685" y="291"/>
                </a:cubicBezTo>
                <a:cubicBezTo>
                  <a:pt x="686" y="294"/>
                  <a:pt x="687" y="294"/>
                  <a:pt x="689" y="292"/>
                </a:cubicBezTo>
                <a:cubicBezTo>
                  <a:pt x="687" y="292"/>
                  <a:pt x="686" y="291"/>
                  <a:pt x="685" y="291"/>
                </a:cubicBezTo>
                <a:cubicBezTo>
                  <a:pt x="684" y="290"/>
                  <a:pt x="683" y="290"/>
                  <a:pt x="682" y="291"/>
                </a:cubicBezTo>
                <a:cubicBezTo>
                  <a:pt x="681" y="292"/>
                  <a:pt x="680" y="291"/>
                  <a:pt x="680" y="290"/>
                </a:cubicBezTo>
                <a:cubicBezTo>
                  <a:pt x="680" y="290"/>
                  <a:pt x="679" y="290"/>
                  <a:pt x="679" y="290"/>
                </a:cubicBezTo>
                <a:cubicBezTo>
                  <a:pt x="679" y="290"/>
                  <a:pt x="679" y="290"/>
                  <a:pt x="680" y="290"/>
                </a:cubicBezTo>
                <a:cubicBezTo>
                  <a:pt x="680" y="289"/>
                  <a:pt x="680" y="289"/>
                  <a:pt x="680" y="289"/>
                </a:cubicBezTo>
                <a:cubicBezTo>
                  <a:pt x="680" y="289"/>
                  <a:pt x="680" y="289"/>
                  <a:pt x="680" y="289"/>
                </a:cubicBezTo>
                <a:cubicBezTo>
                  <a:pt x="681" y="290"/>
                  <a:pt x="683" y="289"/>
                  <a:pt x="684" y="290"/>
                </a:cubicBezTo>
                <a:cubicBezTo>
                  <a:pt x="685" y="290"/>
                  <a:pt x="686" y="289"/>
                  <a:pt x="686" y="289"/>
                </a:cubicBezTo>
                <a:cubicBezTo>
                  <a:pt x="687" y="288"/>
                  <a:pt x="687" y="288"/>
                  <a:pt x="687" y="287"/>
                </a:cubicBezTo>
                <a:cubicBezTo>
                  <a:pt x="687" y="286"/>
                  <a:pt x="688" y="285"/>
                  <a:pt x="688" y="285"/>
                </a:cubicBezTo>
                <a:cubicBezTo>
                  <a:pt x="688" y="284"/>
                  <a:pt x="689" y="284"/>
                  <a:pt x="689" y="283"/>
                </a:cubicBezTo>
                <a:cubicBezTo>
                  <a:pt x="688" y="283"/>
                  <a:pt x="685" y="282"/>
                  <a:pt x="684" y="283"/>
                </a:cubicBezTo>
                <a:cubicBezTo>
                  <a:pt x="684" y="283"/>
                  <a:pt x="684" y="283"/>
                  <a:pt x="684" y="283"/>
                </a:cubicBezTo>
                <a:cubicBezTo>
                  <a:pt x="684" y="284"/>
                  <a:pt x="684" y="284"/>
                  <a:pt x="683" y="284"/>
                </a:cubicBezTo>
                <a:cubicBezTo>
                  <a:pt x="683" y="285"/>
                  <a:pt x="682" y="285"/>
                  <a:pt x="681" y="285"/>
                </a:cubicBezTo>
                <a:cubicBezTo>
                  <a:pt x="681" y="284"/>
                  <a:pt x="682" y="284"/>
                  <a:pt x="682" y="284"/>
                </a:cubicBezTo>
                <a:cubicBezTo>
                  <a:pt x="683" y="283"/>
                  <a:pt x="683" y="283"/>
                  <a:pt x="684" y="282"/>
                </a:cubicBezTo>
                <a:cubicBezTo>
                  <a:pt x="684" y="282"/>
                  <a:pt x="685" y="282"/>
                  <a:pt x="685" y="282"/>
                </a:cubicBezTo>
                <a:cubicBezTo>
                  <a:pt x="685" y="281"/>
                  <a:pt x="685" y="281"/>
                  <a:pt x="685" y="281"/>
                </a:cubicBezTo>
                <a:cubicBezTo>
                  <a:pt x="685" y="280"/>
                  <a:pt x="685" y="280"/>
                  <a:pt x="685" y="280"/>
                </a:cubicBezTo>
                <a:cubicBezTo>
                  <a:pt x="685" y="280"/>
                  <a:pt x="684" y="280"/>
                  <a:pt x="684" y="280"/>
                </a:cubicBezTo>
                <a:cubicBezTo>
                  <a:pt x="683" y="280"/>
                  <a:pt x="683" y="281"/>
                  <a:pt x="683" y="281"/>
                </a:cubicBezTo>
                <a:cubicBezTo>
                  <a:pt x="683" y="281"/>
                  <a:pt x="683" y="281"/>
                  <a:pt x="683" y="281"/>
                </a:cubicBezTo>
                <a:cubicBezTo>
                  <a:pt x="683" y="281"/>
                  <a:pt x="682" y="282"/>
                  <a:pt x="682" y="282"/>
                </a:cubicBezTo>
                <a:cubicBezTo>
                  <a:pt x="682" y="279"/>
                  <a:pt x="682" y="279"/>
                  <a:pt x="680" y="280"/>
                </a:cubicBezTo>
                <a:cubicBezTo>
                  <a:pt x="680" y="280"/>
                  <a:pt x="679" y="280"/>
                  <a:pt x="679" y="280"/>
                </a:cubicBezTo>
                <a:cubicBezTo>
                  <a:pt x="678" y="280"/>
                  <a:pt x="679" y="279"/>
                  <a:pt x="678" y="278"/>
                </a:cubicBezTo>
                <a:cubicBezTo>
                  <a:pt x="678" y="277"/>
                  <a:pt x="678" y="277"/>
                  <a:pt x="677" y="276"/>
                </a:cubicBezTo>
                <a:cubicBezTo>
                  <a:pt x="677" y="276"/>
                  <a:pt x="676" y="276"/>
                  <a:pt x="675" y="277"/>
                </a:cubicBezTo>
                <a:cubicBezTo>
                  <a:pt x="675" y="277"/>
                  <a:pt x="675" y="277"/>
                  <a:pt x="675" y="277"/>
                </a:cubicBezTo>
                <a:cubicBezTo>
                  <a:pt x="675" y="277"/>
                  <a:pt x="675" y="278"/>
                  <a:pt x="675" y="278"/>
                </a:cubicBezTo>
                <a:cubicBezTo>
                  <a:pt x="675" y="279"/>
                  <a:pt x="676" y="279"/>
                  <a:pt x="676" y="279"/>
                </a:cubicBezTo>
                <a:cubicBezTo>
                  <a:pt x="676" y="279"/>
                  <a:pt x="676" y="279"/>
                  <a:pt x="676" y="279"/>
                </a:cubicBezTo>
                <a:cubicBezTo>
                  <a:pt x="675" y="280"/>
                  <a:pt x="675" y="281"/>
                  <a:pt x="675" y="281"/>
                </a:cubicBezTo>
                <a:cubicBezTo>
                  <a:pt x="675" y="281"/>
                  <a:pt x="675" y="281"/>
                  <a:pt x="675" y="280"/>
                </a:cubicBezTo>
                <a:cubicBezTo>
                  <a:pt x="675" y="280"/>
                  <a:pt x="675" y="280"/>
                  <a:pt x="675" y="280"/>
                </a:cubicBezTo>
                <a:cubicBezTo>
                  <a:pt x="675" y="279"/>
                  <a:pt x="674" y="278"/>
                  <a:pt x="673" y="278"/>
                </a:cubicBezTo>
                <a:cubicBezTo>
                  <a:pt x="673" y="278"/>
                  <a:pt x="673" y="278"/>
                  <a:pt x="673" y="278"/>
                </a:cubicBezTo>
                <a:cubicBezTo>
                  <a:pt x="673" y="280"/>
                  <a:pt x="673" y="281"/>
                  <a:pt x="674" y="283"/>
                </a:cubicBezTo>
                <a:cubicBezTo>
                  <a:pt x="674" y="284"/>
                  <a:pt x="674" y="285"/>
                  <a:pt x="674" y="285"/>
                </a:cubicBezTo>
                <a:cubicBezTo>
                  <a:pt x="673" y="285"/>
                  <a:pt x="673" y="285"/>
                  <a:pt x="673" y="286"/>
                </a:cubicBezTo>
                <a:cubicBezTo>
                  <a:pt x="672" y="284"/>
                  <a:pt x="673" y="282"/>
                  <a:pt x="672" y="280"/>
                </a:cubicBezTo>
                <a:cubicBezTo>
                  <a:pt x="672" y="280"/>
                  <a:pt x="672" y="280"/>
                  <a:pt x="672" y="280"/>
                </a:cubicBezTo>
                <a:cubicBezTo>
                  <a:pt x="672" y="279"/>
                  <a:pt x="672" y="278"/>
                  <a:pt x="672" y="277"/>
                </a:cubicBezTo>
                <a:cubicBezTo>
                  <a:pt x="672" y="276"/>
                  <a:pt x="671" y="276"/>
                  <a:pt x="670" y="276"/>
                </a:cubicBezTo>
                <a:cubicBezTo>
                  <a:pt x="670" y="276"/>
                  <a:pt x="670" y="276"/>
                  <a:pt x="670" y="276"/>
                </a:cubicBezTo>
                <a:cubicBezTo>
                  <a:pt x="670" y="276"/>
                  <a:pt x="670" y="276"/>
                  <a:pt x="670" y="277"/>
                </a:cubicBezTo>
                <a:cubicBezTo>
                  <a:pt x="669" y="277"/>
                  <a:pt x="669" y="277"/>
                  <a:pt x="669" y="277"/>
                </a:cubicBezTo>
                <a:cubicBezTo>
                  <a:pt x="669" y="277"/>
                  <a:pt x="668" y="277"/>
                  <a:pt x="668" y="277"/>
                </a:cubicBezTo>
                <a:cubicBezTo>
                  <a:pt x="668" y="278"/>
                  <a:pt x="668" y="278"/>
                  <a:pt x="668" y="278"/>
                </a:cubicBezTo>
                <a:cubicBezTo>
                  <a:pt x="667" y="278"/>
                  <a:pt x="667" y="278"/>
                  <a:pt x="667" y="277"/>
                </a:cubicBezTo>
                <a:cubicBezTo>
                  <a:pt x="666" y="276"/>
                  <a:pt x="664" y="276"/>
                  <a:pt x="664" y="275"/>
                </a:cubicBezTo>
                <a:cubicBezTo>
                  <a:pt x="663" y="274"/>
                  <a:pt x="663" y="273"/>
                  <a:pt x="662" y="273"/>
                </a:cubicBezTo>
                <a:cubicBezTo>
                  <a:pt x="661" y="272"/>
                  <a:pt x="659" y="272"/>
                  <a:pt x="658" y="270"/>
                </a:cubicBezTo>
                <a:cubicBezTo>
                  <a:pt x="658" y="270"/>
                  <a:pt x="658" y="270"/>
                  <a:pt x="658" y="270"/>
                </a:cubicBezTo>
                <a:cubicBezTo>
                  <a:pt x="658" y="270"/>
                  <a:pt x="658" y="270"/>
                  <a:pt x="658" y="270"/>
                </a:cubicBezTo>
                <a:cubicBezTo>
                  <a:pt x="657" y="271"/>
                  <a:pt x="657" y="272"/>
                  <a:pt x="656" y="273"/>
                </a:cubicBezTo>
                <a:cubicBezTo>
                  <a:pt x="656" y="273"/>
                  <a:pt x="656" y="273"/>
                  <a:pt x="656" y="273"/>
                </a:cubicBezTo>
                <a:cubicBezTo>
                  <a:pt x="655" y="273"/>
                  <a:pt x="655" y="274"/>
                  <a:pt x="655" y="274"/>
                </a:cubicBezTo>
                <a:cubicBezTo>
                  <a:pt x="654" y="274"/>
                  <a:pt x="655" y="273"/>
                  <a:pt x="654" y="273"/>
                </a:cubicBezTo>
                <a:cubicBezTo>
                  <a:pt x="653" y="274"/>
                  <a:pt x="653" y="273"/>
                  <a:pt x="652" y="273"/>
                </a:cubicBezTo>
                <a:cubicBezTo>
                  <a:pt x="652" y="273"/>
                  <a:pt x="652" y="273"/>
                  <a:pt x="652" y="273"/>
                </a:cubicBezTo>
                <a:cubicBezTo>
                  <a:pt x="652" y="273"/>
                  <a:pt x="652" y="273"/>
                  <a:pt x="652" y="273"/>
                </a:cubicBezTo>
                <a:cubicBezTo>
                  <a:pt x="652" y="275"/>
                  <a:pt x="651" y="277"/>
                  <a:pt x="651" y="279"/>
                </a:cubicBezTo>
                <a:cubicBezTo>
                  <a:pt x="651" y="279"/>
                  <a:pt x="652" y="280"/>
                  <a:pt x="652" y="280"/>
                </a:cubicBezTo>
                <a:cubicBezTo>
                  <a:pt x="651" y="282"/>
                  <a:pt x="652" y="283"/>
                  <a:pt x="653" y="284"/>
                </a:cubicBezTo>
                <a:cubicBezTo>
                  <a:pt x="653" y="284"/>
                  <a:pt x="653" y="285"/>
                  <a:pt x="652" y="286"/>
                </a:cubicBezTo>
                <a:cubicBezTo>
                  <a:pt x="652" y="286"/>
                  <a:pt x="652" y="286"/>
                  <a:pt x="652" y="286"/>
                </a:cubicBezTo>
                <a:cubicBezTo>
                  <a:pt x="652" y="286"/>
                  <a:pt x="652" y="286"/>
                  <a:pt x="652" y="286"/>
                </a:cubicBezTo>
                <a:cubicBezTo>
                  <a:pt x="651" y="287"/>
                  <a:pt x="650" y="288"/>
                  <a:pt x="651" y="289"/>
                </a:cubicBezTo>
                <a:cubicBezTo>
                  <a:pt x="652" y="289"/>
                  <a:pt x="651" y="290"/>
                  <a:pt x="651" y="290"/>
                </a:cubicBezTo>
                <a:cubicBezTo>
                  <a:pt x="651" y="290"/>
                  <a:pt x="651" y="290"/>
                  <a:pt x="651" y="290"/>
                </a:cubicBezTo>
                <a:cubicBezTo>
                  <a:pt x="650" y="291"/>
                  <a:pt x="649" y="290"/>
                  <a:pt x="649" y="290"/>
                </a:cubicBezTo>
                <a:cubicBezTo>
                  <a:pt x="649" y="289"/>
                  <a:pt x="647" y="289"/>
                  <a:pt x="647" y="288"/>
                </a:cubicBezTo>
                <a:cubicBezTo>
                  <a:pt x="647" y="288"/>
                  <a:pt x="646" y="287"/>
                  <a:pt x="646" y="287"/>
                </a:cubicBezTo>
                <a:cubicBezTo>
                  <a:pt x="645" y="288"/>
                  <a:pt x="645" y="288"/>
                  <a:pt x="646" y="289"/>
                </a:cubicBezTo>
                <a:cubicBezTo>
                  <a:pt x="647" y="290"/>
                  <a:pt x="648" y="291"/>
                  <a:pt x="650" y="291"/>
                </a:cubicBezTo>
                <a:cubicBezTo>
                  <a:pt x="650" y="292"/>
                  <a:pt x="650" y="292"/>
                  <a:pt x="651" y="292"/>
                </a:cubicBezTo>
                <a:cubicBezTo>
                  <a:pt x="651" y="292"/>
                  <a:pt x="652" y="292"/>
                  <a:pt x="652" y="293"/>
                </a:cubicBezTo>
                <a:cubicBezTo>
                  <a:pt x="652" y="293"/>
                  <a:pt x="652" y="293"/>
                  <a:pt x="652" y="293"/>
                </a:cubicBezTo>
                <a:cubicBezTo>
                  <a:pt x="651" y="293"/>
                  <a:pt x="651" y="294"/>
                  <a:pt x="652" y="294"/>
                </a:cubicBezTo>
                <a:cubicBezTo>
                  <a:pt x="652" y="294"/>
                  <a:pt x="652" y="295"/>
                  <a:pt x="653" y="294"/>
                </a:cubicBezTo>
                <a:cubicBezTo>
                  <a:pt x="653" y="294"/>
                  <a:pt x="653" y="294"/>
                  <a:pt x="653" y="294"/>
                </a:cubicBezTo>
                <a:cubicBezTo>
                  <a:pt x="653" y="294"/>
                  <a:pt x="652" y="294"/>
                  <a:pt x="652" y="293"/>
                </a:cubicBezTo>
                <a:cubicBezTo>
                  <a:pt x="654" y="294"/>
                  <a:pt x="656" y="293"/>
                  <a:pt x="657" y="295"/>
                </a:cubicBezTo>
                <a:cubicBezTo>
                  <a:pt x="656" y="296"/>
                  <a:pt x="656" y="295"/>
                  <a:pt x="655" y="295"/>
                </a:cubicBezTo>
                <a:cubicBezTo>
                  <a:pt x="655" y="295"/>
                  <a:pt x="654" y="295"/>
                  <a:pt x="654" y="295"/>
                </a:cubicBezTo>
                <a:cubicBezTo>
                  <a:pt x="652" y="296"/>
                  <a:pt x="650" y="294"/>
                  <a:pt x="649" y="293"/>
                </a:cubicBezTo>
                <a:cubicBezTo>
                  <a:pt x="649" y="293"/>
                  <a:pt x="649" y="293"/>
                  <a:pt x="649" y="293"/>
                </a:cubicBezTo>
                <a:cubicBezTo>
                  <a:pt x="648" y="293"/>
                  <a:pt x="648" y="293"/>
                  <a:pt x="647" y="293"/>
                </a:cubicBezTo>
                <a:cubicBezTo>
                  <a:pt x="645" y="292"/>
                  <a:pt x="643" y="291"/>
                  <a:pt x="641" y="290"/>
                </a:cubicBezTo>
                <a:cubicBezTo>
                  <a:pt x="639" y="289"/>
                  <a:pt x="638" y="289"/>
                  <a:pt x="637" y="290"/>
                </a:cubicBezTo>
                <a:cubicBezTo>
                  <a:pt x="636" y="290"/>
                  <a:pt x="635" y="290"/>
                  <a:pt x="634" y="290"/>
                </a:cubicBezTo>
                <a:cubicBezTo>
                  <a:pt x="633" y="289"/>
                  <a:pt x="631" y="289"/>
                  <a:pt x="629" y="289"/>
                </a:cubicBezTo>
                <a:cubicBezTo>
                  <a:pt x="628" y="288"/>
                  <a:pt x="628" y="289"/>
                  <a:pt x="627" y="288"/>
                </a:cubicBezTo>
                <a:cubicBezTo>
                  <a:pt x="627" y="288"/>
                  <a:pt x="628" y="288"/>
                  <a:pt x="628" y="288"/>
                </a:cubicBezTo>
                <a:cubicBezTo>
                  <a:pt x="628" y="287"/>
                  <a:pt x="629" y="288"/>
                  <a:pt x="629" y="288"/>
                </a:cubicBezTo>
                <a:cubicBezTo>
                  <a:pt x="629" y="288"/>
                  <a:pt x="630" y="289"/>
                  <a:pt x="630" y="288"/>
                </a:cubicBezTo>
                <a:cubicBezTo>
                  <a:pt x="630" y="288"/>
                  <a:pt x="630" y="288"/>
                  <a:pt x="630" y="288"/>
                </a:cubicBezTo>
                <a:cubicBezTo>
                  <a:pt x="631" y="287"/>
                  <a:pt x="631" y="285"/>
                  <a:pt x="629" y="285"/>
                </a:cubicBezTo>
                <a:cubicBezTo>
                  <a:pt x="629" y="285"/>
                  <a:pt x="628" y="285"/>
                  <a:pt x="628" y="285"/>
                </a:cubicBezTo>
                <a:cubicBezTo>
                  <a:pt x="627" y="285"/>
                  <a:pt x="626" y="284"/>
                  <a:pt x="626" y="284"/>
                </a:cubicBezTo>
                <a:cubicBezTo>
                  <a:pt x="625" y="284"/>
                  <a:pt x="625" y="285"/>
                  <a:pt x="625" y="285"/>
                </a:cubicBezTo>
                <a:cubicBezTo>
                  <a:pt x="625" y="286"/>
                  <a:pt x="626" y="286"/>
                  <a:pt x="626" y="287"/>
                </a:cubicBezTo>
                <a:cubicBezTo>
                  <a:pt x="626" y="287"/>
                  <a:pt x="626" y="287"/>
                  <a:pt x="626" y="287"/>
                </a:cubicBezTo>
                <a:cubicBezTo>
                  <a:pt x="624" y="287"/>
                  <a:pt x="623" y="287"/>
                  <a:pt x="621" y="286"/>
                </a:cubicBezTo>
                <a:cubicBezTo>
                  <a:pt x="619" y="285"/>
                  <a:pt x="617" y="283"/>
                  <a:pt x="618" y="280"/>
                </a:cubicBezTo>
                <a:cubicBezTo>
                  <a:pt x="618" y="279"/>
                  <a:pt x="618" y="279"/>
                  <a:pt x="618" y="278"/>
                </a:cubicBezTo>
                <a:cubicBezTo>
                  <a:pt x="618" y="278"/>
                  <a:pt x="619" y="278"/>
                  <a:pt x="619" y="278"/>
                </a:cubicBezTo>
                <a:cubicBezTo>
                  <a:pt x="619" y="278"/>
                  <a:pt x="620" y="278"/>
                  <a:pt x="620" y="278"/>
                </a:cubicBezTo>
                <a:cubicBezTo>
                  <a:pt x="620" y="278"/>
                  <a:pt x="621" y="278"/>
                  <a:pt x="621" y="278"/>
                </a:cubicBezTo>
                <a:cubicBezTo>
                  <a:pt x="621" y="277"/>
                  <a:pt x="620" y="276"/>
                  <a:pt x="619" y="276"/>
                </a:cubicBezTo>
                <a:cubicBezTo>
                  <a:pt x="619" y="275"/>
                  <a:pt x="618" y="275"/>
                  <a:pt x="618" y="275"/>
                </a:cubicBezTo>
                <a:cubicBezTo>
                  <a:pt x="616" y="275"/>
                  <a:pt x="614" y="275"/>
                  <a:pt x="612" y="275"/>
                </a:cubicBezTo>
                <a:cubicBezTo>
                  <a:pt x="611" y="275"/>
                  <a:pt x="610" y="275"/>
                  <a:pt x="609" y="275"/>
                </a:cubicBezTo>
                <a:cubicBezTo>
                  <a:pt x="608" y="274"/>
                  <a:pt x="607" y="273"/>
                  <a:pt x="605" y="273"/>
                </a:cubicBezTo>
                <a:cubicBezTo>
                  <a:pt x="603" y="273"/>
                  <a:pt x="602" y="273"/>
                  <a:pt x="600" y="272"/>
                </a:cubicBezTo>
                <a:cubicBezTo>
                  <a:pt x="598" y="271"/>
                  <a:pt x="597" y="272"/>
                  <a:pt x="596" y="273"/>
                </a:cubicBezTo>
                <a:cubicBezTo>
                  <a:pt x="595" y="273"/>
                  <a:pt x="595" y="273"/>
                  <a:pt x="595" y="273"/>
                </a:cubicBezTo>
                <a:cubicBezTo>
                  <a:pt x="595" y="274"/>
                  <a:pt x="594" y="274"/>
                  <a:pt x="594" y="274"/>
                </a:cubicBezTo>
                <a:cubicBezTo>
                  <a:pt x="594" y="275"/>
                  <a:pt x="593" y="275"/>
                  <a:pt x="593" y="275"/>
                </a:cubicBezTo>
                <a:cubicBezTo>
                  <a:pt x="591" y="274"/>
                  <a:pt x="589" y="275"/>
                  <a:pt x="587" y="276"/>
                </a:cubicBezTo>
                <a:cubicBezTo>
                  <a:pt x="586" y="276"/>
                  <a:pt x="586" y="276"/>
                  <a:pt x="586" y="276"/>
                </a:cubicBezTo>
                <a:cubicBezTo>
                  <a:pt x="585" y="277"/>
                  <a:pt x="585" y="278"/>
                  <a:pt x="585" y="279"/>
                </a:cubicBezTo>
                <a:cubicBezTo>
                  <a:pt x="586" y="280"/>
                  <a:pt x="587" y="280"/>
                  <a:pt x="587" y="280"/>
                </a:cubicBezTo>
                <a:cubicBezTo>
                  <a:pt x="588" y="281"/>
                  <a:pt x="588" y="281"/>
                  <a:pt x="589" y="281"/>
                </a:cubicBezTo>
                <a:cubicBezTo>
                  <a:pt x="588" y="281"/>
                  <a:pt x="588" y="281"/>
                  <a:pt x="587" y="281"/>
                </a:cubicBezTo>
                <a:cubicBezTo>
                  <a:pt x="587" y="281"/>
                  <a:pt x="586" y="281"/>
                  <a:pt x="586" y="282"/>
                </a:cubicBezTo>
                <a:cubicBezTo>
                  <a:pt x="585" y="282"/>
                  <a:pt x="585" y="284"/>
                  <a:pt x="585" y="285"/>
                </a:cubicBezTo>
                <a:cubicBezTo>
                  <a:pt x="584" y="285"/>
                  <a:pt x="584" y="284"/>
                  <a:pt x="584" y="284"/>
                </a:cubicBezTo>
                <a:cubicBezTo>
                  <a:pt x="583" y="283"/>
                  <a:pt x="583" y="284"/>
                  <a:pt x="582" y="284"/>
                </a:cubicBezTo>
                <a:cubicBezTo>
                  <a:pt x="581" y="284"/>
                  <a:pt x="581" y="283"/>
                  <a:pt x="582" y="283"/>
                </a:cubicBezTo>
                <a:cubicBezTo>
                  <a:pt x="582" y="283"/>
                  <a:pt x="582" y="283"/>
                  <a:pt x="583" y="283"/>
                </a:cubicBezTo>
                <a:cubicBezTo>
                  <a:pt x="583" y="283"/>
                  <a:pt x="584" y="283"/>
                  <a:pt x="584" y="283"/>
                </a:cubicBezTo>
                <a:cubicBezTo>
                  <a:pt x="584" y="282"/>
                  <a:pt x="585" y="282"/>
                  <a:pt x="585" y="282"/>
                </a:cubicBezTo>
                <a:cubicBezTo>
                  <a:pt x="585" y="281"/>
                  <a:pt x="585" y="280"/>
                  <a:pt x="584" y="280"/>
                </a:cubicBezTo>
                <a:cubicBezTo>
                  <a:pt x="583" y="280"/>
                  <a:pt x="583" y="279"/>
                  <a:pt x="583" y="278"/>
                </a:cubicBezTo>
                <a:cubicBezTo>
                  <a:pt x="582" y="277"/>
                  <a:pt x="584" y="276"/>
                  <a:pt x="584" y="274"/>
                </a:cubicBezTo>
                <a:cubicBezTo>
                  <a:pt x="584" y="272"/>
                  <a:pt x="583" y="270"/>
                  <a:pt x="582" y="268"/>
                </a:cubicBezTo>
                <a:cubicBezTo>
                  <a:pt x="582" y="267"/>
                  <a:pt x="581" y="266"/>
                  <a:pt x="580" y="267"/>
                </a:cubicBezTo>
                <a:cubicBezTo>
                  <a:pt x="580" y="267"/>
                  <a:pt x="580" y="267"/>
                  <a:pt x="580" y="267"/>
                </a:cubicBezTo>
                <a:cubicBezTo>
                  <a:pt x="580" y="267"/>
                  <a:pt x="580" y="268"/>
                  <a:pt x="581" y="268"/>
                </a:cubicBezTo>
                <a:cubicBezTo>
                  <a:pt x="581" y="269"/>
                  <a:pt x="581" y="270"/>
                  <a:pt x="580" y="271"/>
                </a:cubicBezTo>
                <a:cubicBezTo>
                  <a:pt x="580" y="271"/>
                  <a:pt x="580" y="271"/>
                  <a:pt x="579" y="272"/>
                </a:cubicBezTo>
                <a:cubicBezTo>
                  <a:pt x="577" y="272"/>
                  <a:pt x="576" y="271"/>
                  <a:pt x="574" y="271"/>
                </a:cubicBezTo>
                <a:cubicBezTo>
                  <a:pt x="571" y="271"/>
                  <a:pt x="570" y="269"/>
                  <a:pt x="569" y="267"/>
                </a:cubicBezTo>
                <a:cubicBezTo>
                  <a:pt x="569" y="266"/>
                  <a:pt x="569" y="266"/>
                  <a:pt x="569" y="265"/>
                </a:cubicBezTo>
                <a:cubicBezTo>
                  <a:pt x="569" y="265"/>
                  <a:pt x="569" y="265"/>
                  <a:pt x="570" y="265"/>
                </a:cubicBezTo>
                <a:cubicBezTo>
                  <a:pt x="570" y="265"/>
                  <a:pt x="570" y="265"/>
                  <a:pt x="570" y="265"/>
                </a:cubicBezTo>
                <a:cubicBezTo>
                  <a:pt x="571" y="265"/>
                  <a:pt x="571" y="264"/>
                  <a:pt x="571" y="264"/>
                </a:cubicBezTo>
                <a:cubicBezTo>
                  <a:pt x="571" y="264"/>
                  <a:pt x="571" y="264"/>
                  <a:pt x="571" y="264"/>
                </a:cubicBezTo>
                <a:cubicBezTo>
                  <a:pt x="571" y="264"/>
                  <a:pt x="570" y="264"/>
                  <a:pt x="570" y="264"/>
                </a:cubicBezTo>
                <a:cubicBezTo>
                  <a:pt x="569" y="264"/>
                  <a:pt x="569" y="264"/>
                  <a:pt x="568" y="265"/>
                </a:cubicBezTo>
                <a:cubicBezTo>
                  <a:pt x="568" y="265"/>
                  <a:pt x="568" y="265"/>
                  <a:pt x="568" y="265"/>
                </a:cubicBezTo>
                <a:cubicBezTo>
                  <a:pt x="568" y="265"/>
                  <a:pt x="568" y="266"/>
                  <a:pt x="568" y="266"/>
                </a:cubicBezTo>
                <a:cubicBezTo>
                  <a:pt x="568" y="266"/>
                  <a:pt x="568" y="267"/>
                  <a:pt x="567" y="267"/>
                </a:cubicBezTo>
                <a:cubicBezTo>
                  <a:pt x="567" y="267"/>
                  <a:pt x="567" y="267"/>
                  <a:pt x="566" y="266"/>
                </a:cubicBezTo>
                <a:cubicBezTo>
                  <a:pt x="566" y="265"/>
                  <a:pt x="565" y="265"/>
                  <a:pt x="564" y="265"/>
                </a:cubicBezTo>
                <a:cubicBezTo>
                  <a:pt x="563" y="264"/>
                  <a:pt x="561" y="264"/>
                  <a:pt x="560" y="265"/>
                </a:cubicBezTo>
                <a:cubicBezTo>
                  <a:pt x="560" y="265"/>
                  <a:pt x="560" y="265"/>
                  <a:pt x="560" y="265"/>
                </a:cubicBezTo>
                <a:cubicBezTo>
                  <a:pt x="560" y="267"/>
                  <a:pt x="559" y="268"/>
                  <a:pt x="558" y="270"/>
                </a:cubicBezTo>
                <a:cubicBezTo>
                  <a:pt x="557" y="271"/>
                  <a:pt x="558" y="272"/>
                  <a:pt x="559" y="272"/>
                </a:cubicBezTo>
                <a:cubicBezTo>
                  <a:pt x="561" y="272"/>
                  <a:pt x="562" y="272"/>
                  <a:pt x="564" y="271"/>
                </a:cubicBezTo>
                <a:cubicBezTo>
                  <a:pt x="564" y="271"/>
                  <a:pt x="564" y="271"/>
                  <a:pt x="565" y="271"/>
                </a:cubicBezTo>
                <a:cubicBezTo>
                  <a:pt x="565" y="271"/>
                  <a:pt x="565" y="270"/>
                  <a:pt x="565" y="270"/>
                </a:cubicBezTo>
                <a:cubicBezTo>
                  <a:pt x="565" y="270"/>
                  <a:pt x="565" y="270"/>
                  <a:pt x="566" y="270"/>
                </a:cubicBezTo>
                <a:cubicBezTo>
                  <a:pt x="566" y="271"/>
                  <a:pt x="567" y="271"/>
                  <a:pt x="567" y="272"/>
                </a:cubicBezTo>
                <a:cubicBezTo>
                  <a:pt x="566" y="272"/>
                  <a:pt x="566" y="272"/>
                  <a:pt x="566" y="273"/>
                </a:cubicBezTo>
                <a:cubicBezTo>
                  <a:pt x="566" y="273"/>
                  <a:pt x="566" y="273"/>
                  <a:pt x="566" y="273"/>
                </a:cubicBezTo>
                <a:cubicBezTo>
                  <a:pt x="566" y="273"/>
                  <a:pt x="565" y="273"/>
                  <a:pt x="565" y="273"/>
                </a:cubicBezTo>
                <a:cubicBezTo>
                  <a:pt x="564" y="273"/>
                  <a:pt x="563" y="275"/>
                  <a:pt x="562" y="276"/>
                </a:cubicBezTo>
                <a:cubicBezTo>
                  <a:pt x="561" y="277"/>
                  <a:pt x="561" y="278"/>
                  <a:pt x="560" y="278"/>
                </a:cubicBezTo>
                <a:cubicBezTo>
                  <a:pt x="559" y="278"/>
                  <a:pt x="558" y="278"/>
                  <a:pt x="557" y="277"/>
                </a:cubicBezTo>
                <a:cubicBezTo>
                  <a:pt x="557" y="277"/>
                  <a:pt x="556" y="276"/>
                  <a:pt x="556" y="276"/>
                </a:cubicBezTo>
                <a:cubicBezTo>
                  <a:pt x="556" y="276"/>
                  <a:pt x="556" y="276"/>
                  <a:pt x="556" y="276"/>
                </a:cubicBezTo>
                <a:cubicBezTo>
                  <a:pt x="555" y="277"/>
                  <a:pt x="556" y="278"/>
                  <a:pt x="556" y="279"/>
                </a:cubicBezTo>
                <a:cubicBezTo>
                  <a:pt x="555" y="279"/>
                  <a:pt x="555" y="280"/>
                  <a:pt x="554" y="280"/>
                </a:cubicBezTo>
                <a:cubicBezTo>
                  <a:pt x="552" y="281"/>
                  <a:pt x="551" y="281"/>
                  <a:pt x="549" y="282"/>
                </a:cubicBezTo>
                <a:cubicBezTo>
                  <a:pt x="549" y="282"/>
                  <a:pt x="549" y="282"/>
                  <a:pt x="549" y="282"/>
                </a:cubicBezTo>
                <a:cubicBezTo>
                  <a:pt x="549" y="282"/>
                  <a:pt x="549" y="282"/>
                  <a:pt x="549" y="282"/>
                </a:cubicBezTo>
                <a:cubicBezTo>
                  <a:pt x="549" y="282"/>
                  <a:pt x="549" y="282"/>
                  <a:pt x="549" y="282"/>
                </a:cubicBezTo>
                <a:cubicBezTo>
                  <a:pt x="549" y="282"/>
                  <a:pt x="549" y="282"/>
                  <a:pt x="549" y="282"/>
                </a:cubicBezTo>
                <a:cubicBezTo>
                  <a:pt x="549" y="283"/>
                  <a:pt x="550" y="283"/>
                  <a:pt x="550" y="283"/>
                </a:cubicBezTo>
                <a:cubicBezTo>
                  <a:pt x="550" y="283"/>
                  <a:pt x="550" y="283"/>
                  <a:pt x="550" y="283"/>
                </a:cubicBezTo>
                <a:cubicBezTo>
                  <a:pt x="550" y="283"/>
                  <a:pt x="550" y="283"/>
                  <a:pt x="550" y="284"/>
                </a:cubicBezTo>
                <a:cubicBezTo>
                  <a:pt x="549" y="284"/>
                  <a:pt x="548" y="283"/>
                  <a:pt x="547" y="284"/>
                </a:cubicBezTo>
                <a:cubicBezTo>
                  <a:pt x="547" y="284"/>
                  <a:pt x="547" y="284"/>
                  <a:pt x="547" y="284"/>
                </a:cubicBezTo>
                <a:cubicBezTo>
                  <a:pt x="547" y="284"/>
                  <a:pt x="547" y="284"/>
                  <a:pt x="547" y="284"/>
                </a:cubicBezTo>
                <a:cubicBezTo>
                  <a:pt x="546" y="285"/>
                  <a:pt x="546" y="285"/>
                  <a:pt x="545" y="285"/>
                </a:cubicBezTo>
                <a:cubicBezTo>
                  <a:pt x="544" y="285"/>
                  <a:pt x="542" y="284"/>
                  <a:pt x="541" y="285"/>
                </a:cubicBezTo>
                <a:cubicBezTo>
                  <a:pt x="539" y="286"/>
                  <a:pt x="538" y="286"/>
                  <a:pt x="537" y="284"/>
                </a:cubicBezTo>
                <a:cubicBezTo>
                  <a:pt x="536" y="284"/>
                  <a:pt x="536" y="284"/>
                  <a:pt x="536" y="284"/>
                </a:cubicBezTo>
                <a:cubicBezTo>
                  <a:pt x="536" y="284"/>
                  <a:pt x="536" y="285"/>
                  <a:pt x="536" y="285"/>
                </a:cubicBezTo>
                <a:cubicBezTo>
                  <a:pt x="534" y="287"/>
                  <a:pt x="535" y="290"/>
                  <a:pt x="538" y="291"/>
                </a:cubicBezTo>
                <a:cubicBezTo>
                  <a:pt x="539" y="291"/>
                  <a:pt x="539" y="291"/>
                  <a:pt x="539" y="292"/>
                </a:cubicBezTo>
                <a:cubicBezTo>
                  <a:pt x="538" y="292"/>
                  <a:pt x="537" y="291"/>
                  <a:pt x="536" y="291"/>
                </a:cubicBezTo>
                <a:cubicBezTo>
                  <a:pt x="535" y="290"/>
                  <a:pt x="534" y="290"/>
                  <a:pt x="534" y="291"/>
                </a:cubicBezTo>
                <a:cubicBezTo>
                  <a:pt x="534" y="291"/>
                  <a:pt x="533" y="291"/>
                  <a:pt x="533" y="291"/>
                </a:cubicBezTo>
                <a:cubicBezTo>
                  <a:pt x="533" y="292"/>
                  <a:pt x="532" y="293"/>
                  <a:pt x="532" y="293"/>
                </a:cubicBezTo>
                <a:cubicBezTo>
                  <a:pt x="531" y="294"/>
                  <a:pt x="530" y="294"/>
                  <a:pt x="529" y="294"/>
                </a:cubicBezTo>
                <a:cubicBezTo>
                  <a:pt x="529" y="294"/>
                  <a:pt x="528" y="294"/>
                  <a:pt x="528" y="294"/>
                </a:cubicBezTo>
                <a:cubicBezTo>
                  <a:pt x="528" y="294"/>
                  <a:pt x="528" y="294"/>
                  <a:pt x="528" y="295"/>
                </a:cubicBezTo>
                <a:cubicBezTo>
                  <a:pt x="527" y="296"/>
                  <a:pt x="525" y="297"/>
                  <a:pt x="525" y="299"/>
                </a:cubicBezTo>
                <a:cubicBezTo>
                  <a:pt x="525" y="297"/>
                  <a:pt x="524" y="298"/>
                  <a:pt x="523" y="298"/>
                </a:cubicBezTo>
                <a:cubicBezTo>
                  <a:pt x="523" y="298"/>
                  <a:pt x="523" y="298"/>
                  <a:pt x="522" y="299"/>
                </a:cubicBezTo>
                <a:cubicBezTo>
                  <a:pt x="522" y="299"/>
                  <a:pt x="522" y="299"/>
                  <a:pt x="522" y="299"/>
                </a:cubicBezTo>
                <a:cubicBezTo>
                  <a:pt x="522" y="299"/>
                  <a:pt x="523" y="299"/>
                  <a:pt x="523" y="299"/>
                </a:cubicBezTo>
                <a:cubicBezTo>
                  <a:pt x="523" y="299"/>
                  <a:pt x="523" y="299"/>
                  <a:pt x="523" y="299"/>
                </a:cubicBezTo>
                <a:cubicBezTo>
                  <a:pt x="523" y="299"/>
                  <a:pt x="524" y="299"/>
                  <a:pt x="524" y="299"/>
                </a:cubicBezTo>
                <a:cubicBezTo>
                  <a:pt x="524" y="299"/>
                  <a:pt x="524" y="299"/>
                  <a:pt x="524" y="299"/>
                </a:cubicBezTo>
                <a:cubicBezTo>
                  <a:pt x="524" y="299"/>
                  <a:pt x="524" y="300"/>
                  <a:pt x="524" y="300"/>
                </a:cubicBezTo>
                <a:cubicBezTo>
                  <a:pt x="523" y="300"/>
                  <a:pt x="523" y="300"/>
                  <a:pt x="522" y="300"/>
                </a:cubicBezTo>
                <a:cubicBezTo>
                  <a:pt x="521" y="300"/>
                  <a:pt x="521" y="299"/>
                  <a:pt x="520" y="299"/>
                </a:cubicBezTo>
                <a:cubicBezTo>
                  <a:pt x="520" y="299"/>
                  <a:pt x="520" y="298"/>
                  <a:pt x="521" y="298"/>
                </a:cubicBezTo>
                <a:cubicBezTo>
                  <a:pt x="521" y="298"/>
                  <a:pt x="521" y="298"/>
                  <a:pt x="521" y="298"/>
                </a:cubicBezTo>
                <a:cubicBezTo>
                  <a:pt x="522" y="298"/>
                  <a:pt x="522" y="298"/>
                  <a:pt x="522" y="297"/>
                </a:cubicBezTo>
                <a:cubicBezTo>
                  <a:pt x="523" y="297"/>
                  <a:pt x="523" y="296"/>
                  <a:pt x="524" y="296"/>
                </a:cubicBezTo>
                <a:cubicBezTo>
                  <a:pt x="524" y="296"/>
                  <a:pt x="524" y="296"/>
                  <a:pt x="525" y="296"/>
                </a:cubicBezTo>
                <a:cubicBezTo>
                  <a:pt x="525" y="296"/>
                  <a:pt x="525" y="296"/>
                  <a:pt x="525" y="295"/>
                </a:cubicBezTo>
                <a:cubicBezTo>
                  <a:pt x="525" y="295"/>
                  <a:pt x="525" y="294"/>
                  <a:pt x="526" y="294"/>
                </a:cubicBezTo>
                <a:cubicBezTo>
                  <a:pt x="526" y="294"/>
                  <a:pt x="527" y="293"/>
                  <a:pt x="528" y="294"/>
                </a:cubicBezTo>
                <a:cubicBezTo>
                  <a:pt x="529" y="294"/>
                  <a:pt x="530" y="293"/>
                  <a:pt x="530" y="293"/>
                </a:cubicBezTo>
                <a:cubicBezTo>
                  <a:pt x="530" y="293"/>
                  <a:pt x="531" y="292"/>
                  <a:pt x="531" y="292"/>
                </a:cubicBezTo>
                <a:cubicBezTo>
                  <a:pt x="531" y="292"/>
                  <a:pt x="531" y="292"/>
                  <a:pt x="531" y="291"/>
                </a:cubicBezTo>
                <a:cubicBezTo>
                  <a:pt x="531" y="291"/>
                  <a:pt x="531" y="291"/>
                  <a:pt x="532" y="291"/>
                </a:cubicBezTo>
                <a:cubicBezTo>
                  <a:pt x="532" y="291"/>
                  <a:pt x="532" y="291"/>
                  <a:pt x="532" y="291"/>
                </a:cubicBezTo>
                <a:cubicBezTo>
                  <a:pt x="533" y="291"/>
                  <a:pt x="533" y="290"/>
                  <a:pt x="533" y="290"/>
                </a:cubicBezTo>
                <a:cubicBezTo>
                  <a:pt x="533" y="289"/>
                  <a:pt x="533" y="288"/>
                  <a:pt x="533" y="287"/>
                </a:cubicBezTo>
                <a:cubicBezTo>
                  <a:pt x="534" y="286"/>
                  <a:pt x="534" y="285"/>
                  <a:pt x="534" y="284"/>
                </a:cubicBezTo>
                <a:cubicBezTo>
                  <a:pt x="534" y="284"/>
                  <a:pt x="534" y="283"/>
                  <a:pt x="534" y="283"/>
                </a:cubicBezTo>
                <a:cubicBezTo>
                  <a:pt x="534" y="283"/>
                  <a:pt x="534" y="283"/>
                  <a:pt x="535" y="283"/>
                </a:cubicBezTo>
                <a:cubicBezTo>
                  <a:pt x="535" y="282"/>
                  <a:pt x="535" y="281"/>
                  <a:pt x="535" y="281"/>
                </a:cubicBezTo>
                <a:cubicBezTo>
                  <a:pt x="536" y="281"/>
                  <a:pt x="536" y="281"/>
                  <a:pt x="537" y="281"/>
                </a:cubicBezTo>
                <a:cubicBezTo>
                  <a:pt x="538" y="282"/>
                  <a:pt x="538" y="282"/>
                  <a:pt x="539" y="281"/>
                </a:cubicBezTo>
                <a:cubicBezTo>
                  <a:pt x="539" y="281"/>
                  <a:pt x="539" y="281"/>
                  <a:pt x="539" y="280"/>
                </a:cubicBezTo>
                <a:cubicBezTo>
                  <a:pt x="539" y="279"/>
                  <a:pt x="540" y="278"/>
                  <a:pt x="540" y="277"/>
                </a:cubicBezTo>
                <a:cubicBezTo>
                  <a:pt x="542" y="276"/>
                  <a:pt x="542" y="276"/>
                  <a:pt x="540" y="275"/>
                </a:cubicBezTo>
                <a:cubicBezTo>
                  <a:pt x="540" y="275"/>
                  <a:pt x="541" y="275"/>
                  <a:pt x="541" y="274"/>
                </a:cubicBezTo>
                <a:cubicBezTo>
                  <a:pt x="541" y="274"/>
                  <a:pt x="541" y="274"/>
                  <a:pt x="541" y="274"/>
                </a:cubicBezTo>
                <a:cubicBezTo>
                  <a:pt x="541" y="274"/>
                  <a:pt x="542" y="274"/>
                  <a:pt x="542" y="274"/>
                </a:cubicBezTo>
                <a:cubicBezTo>
                  <a:pt x="543" y="274"/>
                  <a:pt x="544" y="274"/>
                  <a:pt x="545" y="274"/>
                </a:cubicBezTo>
                <a:cubicBezTo>
                  <a:pt x="546" y="274"/>
                  <a:pt x="547" y="273"/>
                  <a:pt x="549" y="272"/>
                </a:cubicBezTo>
                <a:cubicBezTo>
                  <a:pt x="550" y="271"/>
                  <a:pt x="551" y="270"/>
                  <a:pt x="551" y="269"/>
                </a:cubicBezTo>
                <a:cubicBezTo>
                  <a:pt x="552" y="267"/>
                  <a:pt x="553" y="265"/>
                  <a:pt x="554" y="264"/>
                </a:cubicBezTo>
                <a:cubicBezTo>
                  <a:pt x="555" y="263"/>
                  <a:pt x="555" y="263"/>
                  <a:pt x="556" y="263"/>
                </a:cubicBezTo>
                <a:cubicBezTo>
                  <a:pt x="557" y="263"/>
                  <a:pt x="557" y="262"/>
                  <a:pt x="558" y="262"/>
                </a:cubicBezTo>
                <a:cubicBezTo>
                  <a:pt x="558" y="262"/>
                  <a:pt x="559" y="261"/>
                  <a:pt x="559" y="261"/>
                </a:cubicBezTo>
                <a:cubicBezTo>
                  <a:pt x="560" y="260"/>
                  <a:pt x="560" y="259"/>
                  <a:pt x="560" y="258"/>
                </a:cubicBezTo>
                <a:cubicBezTo>
                  <a:pt x="560" y="257"/>
                  <a:pt x="559" y="258"/>
                  <a:pt x="558" y="257"/>
                </a:cubicBezTo>
                <a:cubicBezTo>
                  <a:pt x="559" y="257"/>
                  <a:pt x="559" y="257"/>
                  <a:pt x="559" y="257"/>
                </a:cubicBezTo>
                <a:cubicBezTo>
                  <a:pt x="560" y="256"/>
                  <a:pt x="561" y="256"/>
                  <a:pt x="562" y="255"/>
                </a:cubicBezTo>
                <a:cubicBezTo>
                  <a:pt x="563" y="255"/>
                  <a:pt x="563" y="254"/>
                  <a:pt x="563" y="252"/>
                </a:cubicBezTo>
                <a:cubicBezTo>
                  <a:pt x="565" y="252"/>
                  <a:pt x="566" y="252"/>
                  <a:pt x="567" y="251"/>
                </a:cubicBezTo>
                <a:cubicBezTo>
                  <a:pt x="568" y="251"/>
                  <a:pt x="568" y="250"/>
                  <a:pt x="569" y="249"/>
                </a:cubicBezTo>
                <a:cubicBezTo>
                  <a:pt x="569" y="249"/>
                  <a:pt x="569" y="249"/>
                  <a:pt x="570" y="248"/>
                </a:cubicBezTo>
                <a:cubicBezTo>
                  <a:pt x="570" y="248"/>
                  <a:pt x="571" y="248"/>
                  <a:pt x="571" y="248"/>
                </a:cubicBezTo>
                <a:cubicBezTo>
                  <a:pt x="572" y="248"/>
                  <a:pt x="573" y="247"/>
                  <a:pt x="573" y="247"/>
                </a:cubicBezTo>
                <a:cubicBezTo>
                  <a:pt x="574" y="247"/>
                  <a:pt x="574" y="246"/>
                  <a:pt x="574" y="245"/>
                </a:cubicBezTo>
                <a:cubicBezTo>
                  <a:pt x="574" y="245"/>
                  <a:pt x="574" y="244"/>
                  <a:pt x="574" y="244"/>
                </a:cubicBezTo>
                <a:cubicBezTo>
                  <a:pt x="575" y="243"/>
                  <a:pt x="576" y="242"/>
                  <a:pt x="577" y="242"/>
                </a:cubicBezTo>
                <a:cubicBezTo>
                  <a:pt x="579" y="241"/>
                  <a:pt x="580" y="240"/>
                  <a:pt x="581" y="239"/>
                </a:cubicBezTo>
                <a:cubicBezTo>
                  <a:pt x="581" y="239"/>
                  <a:pt x="581" y="239"/>
                  <a:pt x="581" y="239"/>
                </a:cubicBezTo>
                <a:cubicBezTo>
                  <a:pt x="582" y="238"/>
                  <a:pt x="582" y="237"/>
                  <a:pt x="583" y="236"/>
                </a:cubicBezTo>
                <a:cubicBezTo>
                  <a:pt x="584" y="234"/>
                  <a:pt x="586" y="232"/>
                  <a:pt x="585" y="229"/>
                </a:cubicBezTo>
                <a:cubicBezTo>
                  <a:pt x="585" y="229"/>
                  <a:pt x="585" y="229"/>
                  <a:pt x="586" y="229"/>
                </a:cubicBezTo>
                <a:cubicBezTo>
                  <a:pt x="587" y="227"/>
                  <a:pt x="586" y="227"/>
                  <a:pt x="585" y="226"/>
                </a:cubicBezTo>
                <a:cubicBezTo>
                  <a:pt x="583" y="225"/>
                  <a:pt x="583" y="225"/>
                  <a:pt x="583" y="223"/>
                </a:cubicBezTo>
                <a:cubicBezTo>
                  <a:pt x="583" y="223"/>
                  <a:pt x="583" y="222"/>
                  <a:pt x="583" y="222"/>
                </a:cubicBezTo>
                <a:cubicBezTo>
                  <a:pt x="583" y="222"/>
                  <a:pt x="582" y="222"/>
                  <a:pt x="582" y="222"/>
                </a:cubicBezTo>
                <a:cubicBezTo>
                  <a:pt x="582" y="222"/>
                  <a:pt x="582" y="222"/>
                  <a:pt x="582" y="222"/>
                </a:cubicBezTo>
                <a:cubicBezTo>
                  <a:pt x="581" y="223"/>
                  <a:pt x="581" y="223"/>
                  <a:pt x="581" y="224"/>
                </a:cubicBezTo>
                <a:cubicBezTo>
                  <a:pt x="581" y="225"/>
                  <a:pt x="581" y="225"/>
                  <a:pt x="581" y="225"/>
                </a:cubicBezTo>
                <a:cubicBezTo>
                  <a:pt x="581" y="225"/>
                  <a:pt x="581" y="225"/>
                  <a:pt x="580" y="225"/>
                </a:cubicBezTo>
                <a:cubicBezTo>
                  <a:pt x="580" y="225"/>
                  <a:pt x="580" y="225"/>
                  <a:pt x="580" y="224"/>
                </a:cubicBezTo>
                <a:cubicBezTo>
                  <a:pt x="580" y="224"/>
                  <a:pt x="580" y="224"/>
                  <a:pt x="580" y="223"/>
                </a:cubicBezTo>
                <a:cubicBezTo>
                  <a:pt x="580" y="222"/>
                  <a:pt x="580" y="221"/>
                  <a:pt x="580" y="220"/>
                </a:cubicBezTo>
                <a:cubicBezTo>
                  <a:pt x="580" y="219"/>
                  <a:pt x="578" y="219"/>
                  <a:pt x="577" y="218"/>
                </a:cubicBezTo>
                <a:cubicBezTo>
                  <a:pt x="577" y="218"/>
                  <a:pt x="577" y="217"/>
                  <a:pt x="577" y="216"/>
                </a:cubicBezTo>
                <a:cubicBezTo>
                  <a:pt x="577" y="217"/>
                  <a:pt x="578" y="217"/>
                  <a:pt x="578" y="217"/>
                </a:cubicBezTo>
                <a:cubicBezTo>
                  <a:pt x="580" y="219"/>
                  <a:pt x="582" y="221"/>
                  <a:pt x="584" y="222"/>
                </a:cubicBezTo>
                <a:cubicBezTo>
                  <a:pt x="585" y="222"/>
                  <a:pt x="585" y="223"/>
                  <a:pt x="585" y="224"/>
                </a:cubicBezTo>
                <a:cubicBezTo>
                  <a:pt x="584" y="224"/>
                  <a:pt x="584" y="224"/>
                  <a:pt x="584" y="225"/>
                </a:cubicBezTo>
                <a:cubicBezTo>
                  <a:pt x="584" y="225"/>
                  <a:pt x="584" y="225"/>
                  <a:pt x="585" y="225"/>
                </a:cubicBezTo>
                <a:cubicBezTo>
                  <a:pt x="585" y="225"/>
                  <a:pt x="585" y="225"/>
                  <a:pt x="585" y="225"/>
                </a:cubicBezTo>
                <a:cubicBezTo>
                  <a:pt x="585" y="225"/>
                  <a:pt x="585" y="224"/>
                  <a:pt x="585" y="224"/>
                </a:cubicBezTo>
                <a:cubicBezTo>
                  <a:pt x="586" y="222"/>
                  <a:pt x="587" y="220"/>
                  <a:pt x="587" y="218"/>
                </a:cubicBezTo>
                <a:cubicBezTo>
                  <a:pt x="587" y="218"/>
                  <a:pt x="588" y="217"/>
                  <a:pt x="587" y="216"/>
                </a:cubicBezTo>
                <a:cubicBezTo>
                  <a:pt x="586" y="215"/>
                  <a:pt x="587" y="214"/>
                  <a:pt x="585" y="213"/>
                </a:cubicBezTo>
                <a:cubicBezTo>
                  <a:pt x="585" y="213"/>
                  <a:pt x="584" y="211"/>
                  <a:pt x="584" y="210"/>
                </a:cubicBezTo>
                <a:cubicBezTo>
                  <a:pt x="585" y="208"/>
                  <a:pt x="584" y="207"/>
                  <a:pt x="583" y="206"/>
                </a:cubicBezTo>
                <a:cubicBezTo>
                  <a:pt x="583" y="205"/>
                  <a:pt x="582" y="205"/>
                  <a:pt x="581" y="205"/>
                </a:cubicBezTo>
                <a:cubicBezTo>
                  <a:pt x="581" y="206"/>
                  <a:pt x="581" y="206"/>
                  <a:pt x="581" y="207"/>
                </a:cubicBezTo>
                <a:cubicBezTo>
                  <a:pt x="582" y="207"/>
                  <a:pt x="582" y="208"/>
                  <a:pt x="581" y="208"/>
                </a:cubicBezTo>
                <a:cubicBezTo>
                  <a:pt x="581" y="208"/>
                  <a:pt x="581" y="209"/>
                  <a:pt x="581" y="209"/>
                </a:cubicBezTo>
                <a:cubicBezTo>
                  <a:pt x="581" y="209"/>
                  <a:pt x="581" y="209"/>
                  <a:pt x="581" y="209"/>
                </a:cubicBezTo>
                <a:cubicBezTo>
                  <a:pt x="581" y="209"/>
                  <a:pt x="581" y="209"/>
                  <a:pt x="581" y="210"/>
                </a:cubicBezTo>
                <a:cubicBezTo>
                  <a:pt x="581" y="210"/>
                  <a:pt x="581" y="211"/>
                  <a:pt x="581" y="211"/>
                </a:cubicBezTo>
                <a:cubicBezTo>
                  <a:pt x="581" y="211"/>
                  <a:pt x="581" y="211"/>
                  <a:pt x="580" y="211"/>
                </a:cubicBezTo>
                <a:cubicBezTo>
                  <a:pt x="580" y="211"/>
                  <a:pt x="579" y="212"/>
                  <a:pt x="579" y="211"/>
                </a:cubicBezTo>
                <a:cubicBezTo>
                  <a:pt x="581" y="209"/>
                  <a:pt x="581" y="209"/>
                  <a:pt x="579" y="207"/>
                </a:cubicBezTo>
                <a:cubicBezTo>
                  <a:pt x="579" y="207"/>
                  <a:pt x="578" y="207"/>
                  <a:pt x="579" y="206"/>
                </a:cubicBezTo>
                <a:cubicBezTo>
                  <a:pt x="580" y="205"/>
                  <a:pt x="579" y="203"/>
                  <a:pt x="579" y="201"/>
                </a:cubicBezTo>
                <a:cubicBezTo>
                  <a:pt x="579" y="199"/>
                  <a:pt x="578" y="198"/>
                  <a:pt x="578" y="196"/>
                </a:cubicBezTo>
                <a:cubicBezTo>
                  <a:pt x="577" y="194"/>
                  <a:pt x="576" y="194"/>
                  <a:pt x="574" y="195"/>
                </a:cubicBezTo>
                <a:cubicBezTo>
                  <a:pt x="574" y="195"/>
                  <a:pt x="573" y="194"/>
                  <a:pt x="572" y="194"/>
                </a:cubicBezTo>
                <a:cubicBezTo>
                  <a:pt x="571" y="193"/>
                  <a:pt x="570" y="191"/>
                  <a:pt x="569" y="191"/>
                </a:cubicBezTo>
                <a:cubicBezTo>
                  <a:pt x="567" y="191"/>
                  <a:pt x="565" y="191"/>
                  <a:pt x="563" y="192"/>
                </a:cubicBezTo>
                <a:cubicBezTo>
                  <a:pt x="561" y="193"/>
                  <a:pt x="560" y="193"/>
                  <a:pt x="558" y="192"/>
                </a:cubicBezTo>
                <a:cubicBezTo>
                  <a:pt x="557" y="191"/>
                  <a:pt x="557" y="191"/>
                  <a:pt x="556" y="191"/>
                </a:cubicBezTo>
                <a:cubicBezTo>
                  <a:pt x="555" y="192"/>
                  <a:pt x="553" y="192"/>
                  <a:pt x="552" y="192"/>
                </a:cubicBezTo>
                <a:cubicBezTo>
                  <a:pt x="551" y="193"/>
                  <a:pt x="551" y="192"/>
                  <a:pt x="550" y="192"/>
                </a:cubicBezTo>
                <a:cubicBezTo>
                  <a:pt x="549" y="191"/>
                  <a:pt x="548" y="191"/>
                  <a:pt x="548" y="191"/>
                </a:cubicBezTo>
                <a:cubicBezTo>
                  <a:pt x="547" y="192"/>
                  <a:pt x="547" y="193"/>
                  <a:pt x="547" y="193"/>
                </a:cubicBezTo>
                <a:cubicBezTo>
                  <a:pt x="547" y="194"/>
                  <a:pt x="547" y="195"/>
                  <a:pt x="547" y="196"/>
                </a:cubicBezTo>
                <a:cubicBezTo>
                  <a:pt x="547" y="196"/>
                  <a:pt x="547" y="197"/>
                  <a:pt x="546" y="197"/>
                </a:cubicBezTo>
                <a:cubicBezTo>
                  <a:pt x="545" y="198"/>
                  <a:pt x="545" y="198"/>
                  <a:pt x="544" y="197"/>
                </a:cubicBezTo>
                <a:cubicBezTo>
                  <a:pt x="543" y="197"/>
                  <a:pt x="542" y="197"/>
                  <a:pt x="542" y="197"/>
                </a:cubicBezTo>
                <a:cubicBezTo>
                  <a:pt x="542" y="197"/>
                  <a:pt x="542" y="197"/>
                  <a:pt x="542" y="198"/>
                </a:cubicBezTo>
                <a:cubicBezTo>
                  <a:pt x="542" y="198"/>
                  <a:pt x="541" y="198"/>
                  <a:pt x="541" y="198"/>
                </a:cubicBezTo>
                <a:cubicBezTo>
                  <a:pt x="540" y="199"/>
                  <a:pt x="538" y="198"/>
                  <a:pt x="537" y="198"/>
                </a:cubicBezTo>
                <a:cubicBezTo>
                  <a:pt x="536" y="198"/>
                  <a:pt x="536" y="197"/>
                  <a:pt x="536" y="196"/>
                </a:cubicBezTo>
                <a:cubicBezTo>
                  <a:pt x="536" y="196"/>
                  <a:pt x="537" y="196"/>
                  <a:pt x="537" y="196"/>
                </a:cubicBezTo>
                <a:cubicBezTo>
                  <a:pt x="537" y="196"/>
                  <a:pt x="537" y="196"/>
                  <a:pt x="537" y="196"/>
                </a:cubicBezTo>
                <a:cubicBezTo>
                  <a:pt x="538" y="196"/>
                  <a:pt x="538" y="196"/>
                  <a:pt x="538" y="196"/>
                </a:cubicBezTo>
                <a:cubicBezTo>
                  <a:pt x="539" y="196"/>
                  <a:pt x="539" y="196"/>
                  <a:pt x="539" y="195"/>
                </a:cubicBezTo>
                <a:cubicBezTo>
                  <a:pt x="539" y="191"/>
                  <a:pt x="542" y="190"/>
                  <a:pt x="543" y="187"/>
                </a:cubicBezTo>
                <a:cubicBezTo>
                  <a:pt x="544" y="186"/>
                  <a:pt x="544" y="186"/>
                  <a:pt x="543" y="186"/>
                </a:cubicBezTo>
                <a:cubicBezTo>
                  <a:pt x="543" y="185"/>
                  <a:pt x="542" y="184"/>
                  <a:pt x="541" y="183"/>
                </a:cubicBezTo>
                <a:cubicBezTo>
                  <a:pt x="540" y="182"/>
                  <a:pt x="540" y="182"/>
                  <a:pt x="539" y="182"/>
                </a:cubicBezTo>
                <a:cubicBezTo>
                  <a:pt x="537" y="182"/>
                  <a:pt x="534" y="182"/>
                  <a:pt x="533" y="184"/>
                </a:cubicBezTo>
                <a:cubicBezTo>
                  <a:pt x="532" y="184"/>
                  <a:pt x="532" y="184"/>
                  <a:pt x="532" y="184"/>
                </a:cubicBezTo>
                <a:cubicBezTo>
                  <a:pt x="532" y="184"/>
                  <a:pt x="531" y="184"/>
                  <a:pt x="531" y="184"/>
                </a:cubicBezTo>
                <a:cubicBezTo>
                  <a:pt x="531" y="184"/>
                  <a:pt x="530" y="184"/>
                  <a:pt x="530" y="184"/>
                </a:cubicBezTo>
                <a:cubicBezTo>
                  <a:pt x="530" y="183"/>
                  <a:pt x="530" y="183"/>
                  <a:pt x="530" y="183"/>
                </a:cubicBezTo>
                <a:cubicBezTo>
                  <a:pt x="531" y="183"/>
                  <a:pt x="531" y="183"/>
                  <a:pt x="531" y="183"/>
                </a:cubicBezTo>
                <a:cubicBezTo>
                  <a:pt x="531" y="183"/>
                  <a:pt x="532" y="183"/>
                  <a:pt x="532" y="183"/>
                </a:cubicBezTo>
                <a:cubicBezTo>
                  <a:pt x="532" y="183"/>
                  <a:pt x="532" y="182"/>
                  <a:pt x="532" y="182"/>
                </a:cubicBezTo>
                <a:cubicBezTo>
                  <a:pt x="533" y="182"/>
                  <a:pt x="533" y="181"/>
                  <a:pt x="532" y="181"/>
                </a:cubicBezTo>
                <a:cubicBezTo>
                  <a:pt x="532" y="180"/>
                  <a:pt x="531" y="180"/>
                  <a:pt x="531" y="181"/>
                </a:cubicBezTo>
                <a:cubicBezTo>
                  <a:pt x="530" y="181"/>
                  <a:pt x="529" y="181"/>
                  <a:pt x="529" y="181"/>
                </a:cubicBezTo>
                <a:cubicBezTo>
                  <a:pt x="527" y="182"/>
                  <a:pt x="525" y="180"/>
                  <a:pt x="523" y="181"/>
                </a:cubicBezTo>
                <a:cubicBezTo>
                  <a:pt x="523" y="181"/>
                  <a:pt x="523" y="181"/>
                  <a:pt x="522" y="181"/>
                </a:cubicBezTo>
                <a:cubicBezTo>
                  <a:pt x="522" y="181"/>
                  <a:pt x="522" y="180"/>
                  <a:pt x="522" y="180"/>
                </a:cubicBezTo>
                <a:cubicBezTo>
                  <a:pt x="522" y="180"/>
                  <a:pt x="522" y="180"/>
                  <a:pt x="522" y="180"/>
                </a:cubicBezTo>
                <a:cubicBezTo>
                  <a:pt x="524" y="180"/>
                  <a:pt x="525" y="178"/>
                  <a:pt x="526" y="178"/>
                </a:cubicBezTo>
                <a:cubicBezTo>
                  <a:pt x="528" y="178"/>
                  <a:pt x="529" y="178"/>
                  <a:pt x="530" y="177"/>
                </a:cubicBezTo>
                <a:cubicBezTo>
                  <a:pt x="530" y="177"/>
                  <a:pt x="531" y="176"/>
                  <a:pt x="531" y="175"/>
                </a:cubicBezTo>
                <a:cubicBezTo>
                  <a:pt x="531" y="175"/>
                  <a:pt x="531" y="175"/>
                  <a:pt x="531" y="175"/>
                </a:cubicBezTo>
                <a:cubicBezTo>
                  <a:pt x="532" y="174"/>
                  <a:pt x="532" y="173"/>
                  <a:pt x="533" y="173"/>
                </a:cubicBezTo>
                <a:cubicBezTo>
                  <a:pt x="533" y="173"/>
                  <a:pt x="534" y="173"/>
                  <a:pt x="534" y="173"/>
                </a:cubicBezTo>
                <a:cubicBezTo>
                  <a:pt x="535" y="173"/>
                  <a:pt x="535" y="173"/>
                  <a:pt x="535" y="173"/>
                </a:cubicBezTo>
                <a:cubicBezTo>
                  <a:pt x="535" y="173"/>
                  <a:pt x="535" y="172"/>
                  <a:pt x="535" y="172"/>
                </a:cubicBezTo>
                <a:cubicBezTo>
                  <a:pt x="534" y="171"/>
                  <a:pt x="533" y="169"/>
                  <a:pt x="533" y="168"/>
                </a:cubicBezTo>
                <a:cubicBezTo>
                  <a:pt x="533" y="167"/>
                  <a:pt x="533" y="166"/>
                  <a:pt x="532" y="167"/>
                </a:cubicBezTo>
                <a:cubicBezTo>
                  <a:pt x="528" y="167"/>
                  <a:pt x="527" y="166"/>
                  <a:pt x="526" y="163"/>
                </a:cubicBezTo>
                <a:cubicBezTo>
                  <a:pt x="525" y="163"/>
                  <a:pt x="525" y="162"/>
                  <a:pt x="524" y="163"/>
                </a:cubicBezTo>
                <a:cubicBezTo>
                  <a:pt x="524" y="163"/>
                  <a:pt x="523" y="163"/>
                  <a:pt x="523" y="162"/>
                </a:cubicBezTo>
                <a:cubicBezTo>
                  <a:pt x="522" y="161"/>
                  <a:pt x="521" y="161"/>
                  <a:pt x="520" y="161"/>
                </a:cubicBezTo>
                <a:cubicBezTo>
                  <a:pt x="520" y="162"/>
                  <a:pt x="520" y="162"/>
                  <a:pt x="520" y="162"/>
                </a:cubicBezTo>
                <a:cubicBezTo>
                  <a:pt x="519" y="163"/>
                  <a:pt x="519" y="164"/>
                  <a:pt x="518" y="164"/>
                </a:cubicBezTo>
                <a:cubicBezTo>
                  <a:pt x="518" y="164"/>
                  <a:pt x="517" y="165"/>
                  <a:pt x="517" y="165"/>
                </a:cubicBezTo>
                <a:cubicBezTo>
                  <a:pt x="516" y="164"/>
                  <a:pt x="515" y="164"/>
                  <a:pt x="515" y="165"/>
                </a:cubicBezTo>
                <a:cubicBezTo>
                  <a:pt x="514" y="165"/>
                  <a:pt x="514" y="166"/>
                  <a:pt x="513" y="166"/>
                </a:cubicBezTo>
                <a:cubicBezTo>
                  <a:pt x="513" y="167"/>
                  <a:pt x="513" y="167"/>
                  <a:pt x="512" y="168"/>
                </a:cubicBezTo>
                <a:cubicBezTo>
                  <a:pt x="512" y="168"/>
                  <a:pt x="512" y="168"/>
                  <a:pt x="512" y="168"/>
                </a:cubicBezTo>
                <a:cubicBezTo>
                  <a:pt x="511" y="168"/>
                  <a:pt x="511" y="168"/>
                  <a:pt x="511" y="168"/>
                </a:cubicBezTo>
                <a:cubicBezTo>
                  <a:pt x="511" y="168"/>
                  <a:pt x="511" y="168"/>
                  <a:pt x="511" y="169"/>
                </a:cubicBezTo>
                <a:cubicBezTo>
                  <a:pt x="511" y="169"/>
                  <a:pt x="510" y="170"/>
                  <a:pt x="510" y="170"/>
                </a:cubicBezTo>
                <a:cubicBezTo>
                  <a:pt x="508" y="172"/>
                  <a:pt x="507" y="173"/>
                  <a:pt x="506" y="175"/>
                </a:cubicBezTo>
                <a:cubicBezTo>
                  <a:pt x="506" y="175"/>
                  <a:pt x="506" y="175"/>
                  <a:pt x="506" y="175"/>
                </a:cubicBezTo>
                <a:cubicBezTo>
                  <a:pt x="506" y="175"/>
                  <a:pt x="505" y="176"/>
                  <a:pt x="505" y="176"/>
                </a:cubicBezTo>
                <a:cubicBezTo>
                  <a:pt x="504" y="178"/>
                  <a:pt x="503" y="179"/>
                  <a:pt x="503" y="180"/>
                </a:cubicBezTo>
                <a:cubicBezTo>
                  <a:pt x="502" y="181"/>
                  <a:pt x="501" y="182"/>
                  <a:pt x="502" y="183"/>
                </a:cubicBezTo>
                <a:cubicBezTo>
                  <a:pt x="502" y="184"/>
                  <a:pt x="502" y="184"/>
                  <a:pt x="502" y="184"/>
                </a:cubicBezTo>
                <a:cubicBezTo>
                  <a:pt x="502" y="185"/>
                  <a:pt x="501" y="185"/>
                  <a:pt x="501" y="185"/>
                </a:cubicBezTo>
                <a:cubicBezTo>
                  <a:pt x="501" y="185"/>
                  <a:pt x="500" y="185"/>
                  <a:pt x="500" y="185"/>
                </a:cubicBezTo>
                <a:cubicBezTo>
                  <a:pt x="500" y="185"/>
                  <a:pt x="500" y="185"/>
                  <a:pt x="500" y="185"/>
                </a:cubicBezTo>
                <a:cubicBezTo>
                  <a:pt x="499" y="187"/>
                  <a:pt x="499" y="190"/>
                  <a:pt x="501" y="191"/>
                </a:cubicBezTo>
                <a:cubicBezTo>
                  <a:pt x="502" y="191"/>
                  <a:pt x="502" y="192"/>
                  <a:pt x="502" y="193"/>
                </a:cubicBezTo>
                <a:cubicBezTo>
                  <a:pt x="501" y="195"/>
                  <a:pt x="500" y="196"/>
                  <a:pt x="500" y="198"/>
                </a:cubicBezTo>
                <a:cubicBezTo>
                  <a:pt x="498" y="198"/>
                  <a:pt x="496" y="200"/>
                  <a:pt x="494" y="199"/>
                </a:cubicBezTo>
                <a:cubicBezTo>
                  <a:pt x="494" y="199"/>
                  <a:pt x="494" y="199"/>
                  <a:pt x="494" y="199"/>
                </a:cubicBezTo>
                <a:cubicBezTo>
                  <a:pt x="492" y="200"/>
                  <a:pt x="490" y="200"/>
                  <a:pt x="487" y="199"/>
                </a:cubicBezTo>
                <a:cubicBezTo>
                  <a:pt x="487" y="199"/>
                  <a:pt x="486" y="198"/>
                  <a:pt x="486" y="199"/>
                </a:cubicBezTo>
                <a:cubicBezTo>
                  <a:pt x="486" y="199"/>
                  <a:pt x="486" y="199"/>
                  <a:pt x="486" y="200"/>
                </a:cubicBezTo>
                <a:cubicBezTo>
                  <a:pt x="486" y="201"/>
                  <a:pt x="486" y="202"/>
                  <a:pt x="487" y="202"/>
                </a:cubicBezTo>
                <a:cubicBezTo>
                  <a:pt x="489" y="204"/>
                  <a:pt x="491" y="207"/>
                  <a:pt x="492" y="209"/>
                </a:cubicBezTo>
                <a:cubicBezTo>
                  <a:pt x="492" y="210"/>
                  <a:pt x="492" y="211"/>
                  <a:pt x="492" y="211"/>
                </a:cubicBezTo>
                <a:cubicBezTo>
                  <a:pt x="492" y="211"/>
                  <a:pt x="492" y="210"/>
                  <a:pt x="491" y="210"/>
                </a:cubicBezTo>
                <a:cubicBezTo>
                  <a:pt x="491" y="209"/>
                  <a:pt x="490" y="209"/>
                  <a:pt x="490" y="209"/>
                </a:cubicBezTo>
                <a:cubicBezTo>
                  <a:pt x="489" y="209"/>
                  <a:pt x="488" y="209"/>
                  <a:pt x="488" y="208"/>
                </a:cubicBezTo>
                <a:cubicBezTo>
                  <a:pt x="489" y="206"/>
                  <a:pt x="487" y="206"/>
                  <a:pt x="487" y="206"/>
                </a:cubicBezTo>
                <a:cubicBezTo>
                  <a:pt x="485" y="207"/>
                  <a:pt x="485" y="207"/>
                  <a:pt x="485" y="205"/>
                </a:cubicBezTo>
                <a:cubicBezTo>
                  <a:pt x="484" y="206"/>
                  <a:pt x="482" y="207"/>
                  <a:pt x="481" y="208"/>
                </a:cubicBezTo>
                <a:cubicBezTo>
                  <a:pt x="481" y="208"/>
                  <a:pt x="481" y="208"/>
                  <a:pt x="480" y="208"/>
                </a:cubicBezTo>
                <a:cubicBezTo>
                  <a:pt x="480" y="208"/>
                  <a:pt x="480" y="208"/>
                  <a:pt x="480" y="208"/>
                </a:cubicBezTo>
                <a:cubicBezTo>
                  <a:pt x="480" y="209"/>
                  <a:pt x="480" y="209"/>
                  <a:pt x="479" y="209"/>
                </a:cubicBezTo>
                <a:cubicBezTo>
                  <a:pt x="480" y="209"/>
                  <a:pt x="480" y="209"/>
                  <a:pt x="480" y="209"/>
                </a:cubicBezTo>
                <a:cubicBezTo>
                  <a:pt x="480" y="210"/>
                  <a:pt x="480" y="210"/>
                  <a:pt x="480" y="210"/>
                </a:cubicBezTo>
                <a:cubicBezTo>
                  <a:pt x="480" y="211"/>
                  <a:pt x="479" y="211"/>
                  <a:pt x="479" y="210"/>
                </a:cubicBezTo>
                <a:cubicBezTo>
                  <a:pt x="479" y="210"/>
                  <a:pt x="478" y="210"/>
                  <a:pt x="478" y="210"/>
                </a:cubicBezTo>
                <a:cubicBezTo>
                  <a:pt x="478" y="211"/>
                  <a:pt x="476" y="211"/>
                  <a:pt x="478" y="212"/>
                </a:cubicBezTo>
                <a:cubicBezTo>
                  <a:pt x="478" y="212"/>
                  <a:pt x="478" y="213"/>
                  <a:pt x="478" y="213"/>
                </a:cubicBezTo>
                <a:cubicBezTo>
                  <a:pt x="478" y="214"/>
                  <a:pt x="478" y="213"/>
                  <a:pt x="477" y="213"/>
                </a:cubicBezTo>
                <a:cubicBezTo>
                  <a:pt x="477" y="213"/>
                  <a:pt x="476" y="213"/>
                  <a:pt x="476" y="213"/>
                </a:cubicBezTo>
                <a:cubicBezTo>
                  <a:pt x="475" y="214"/>
                  <a:pt x="474" y="214"/>
                  <a:pt x="474" y="213"/>
                </a:cubicBezTo>
                <a:cubicBezTo>
                  <a:pt x="474" y="213"/>
                  <a:pt x="475" y="212"/>
                  <a:pt x="475" y="212"/>
                </a:cubicBezTo>
                <a:cubicBezTo>
                  <a:pt x="475" y="211"/>
                  <a:pt x="475" y="211"/>
                  <a:pt x="474" y="210"/>
                </a:cubicBezTo>
                <a:cubicBezTo>
                  <a:pt x="473" y="210"/>
                  <a:pt x="473" y="211"/>
                  <a:pt x="472" y="211"/>
                </a:cubicBezTo>
                <a:cubicBezTo>
                  <a:pt x="472" y="212"/>
                  <a:pt x="471" y="212"/>
                  <a:pt x="471" y="213"/>
                </a:cubicBezTo>
                <a:cubicBezTo>
                  <a:pt x="472" y="213"/>
                  <a:pt x="473" y="213"/>
                  <a:pt x="473" y="213"/>
                </a:cubicBezTo>
                <a:cubicBezTo>
                  <a:pt x="473" y="215"/>
                  <a:pt x="471" y="216"/>
                  <a:pt x="469" y="216"/>
                </a:cubicBezTo>
                <a:cubicBezTo>
                  <a:pt x="469" y="215"/>
                  <a:pt x="470" y="215"/>
                  <a:pt x="470" y="215"/>
                </a:cubicBezTo>
                <a:cubicBezTo>
                  <a:pt x="470" y="214"/>
                  <a:pt x="470" y="213"/>
                  <a:pt x="469" y="212"/>
                </a:cubicBezTo>
                <a:cubicBezTo>
                  <a:pt x="469" y="212"/>
                  <a:pt x="469" y="212"/>
                  <a:pt x="468" y="213"/>
                </a:cubicBezTo>
                <a:cubicBezTo>
                  <a:pt x="468" y="215"/>
                  <a:pt x="467" y="214"/>
                  <a:pt x="466" y="214"/>
                </a:cubicBezTo>
                <a:cubicBezTo>
                  <a:pt x="465" y="213"/>
                  <a:pt x="466" y="212"/>
                  <a:pt x="466" y="212"/>
                </a:cubicBezTo>
                <a:cubicBezTo>
                  <a:pt x="467" y="210"/>
                  <a:pt x="466" y="209"/>
                  <a:pt x="465" y="209"/>
                </a:cubicBezTo>
                <a:cubicBezTo>
                  <a:pt x="463" y="208"/>
                  <a:pt x="462" y="209"/>
                  <a:pt x="461" y="209"/>
                </a:cubicBezTo>
                <a:cubicBezTo>
                  <a:pt x="460" y="210"/>
                  <a:pt x="459" y="210"/>
                  <a:pt x="459" y="209"/>
                </a:cubicBezTo>
                <a:cubicBezTo>
                  <a:pt x="459" y="208"/>
                  <a:pt x="458" y="208"/>
                  <a:pt x="458" y="209"/>
                </a:cubicBezTo>
                <a:cubicBezTo>
                  <a:pt x="457" y="209"/>
                  <a:pt x="457" y="211"/>
                  <a:pt x="455" y="209"/>
                </a:cubicBezTo>
                <a:cubicBezTo>
                  <a:pt x="455" y="209"/>
                  <a:pt x="452" y="209"/>
                  <a:pt x="452" y="209"/>
                </a:cubicBezTo>
                <a:cubicBezTo>
                  <a:pt x="452" y="210"/>
                  <a:pt x="452" y="210"/>
                  <a:pt x="452" y="210"/>
                </a:cubicBezTo>
                <a:cubicBezTo>
                  <a:pt x="453" y="211"/>
                  <a:pt x="451" y="211"/>
                  <a:pt x="451" y="211"/>
                </a:cubicBezTo>
                <a:cubicBezTo>
                  <a:pt x="450" y="211"/>
                  <a:pt x="450" y="211"/>
                  <a:pt x="449" y="211"/>
                </a:cubicBezTo>
                <a:cubicBezTo>
                  <a:pt x="449" y="211"/>
                  <a:pt x="449" y="210"/>
                  <a:pt x="449" y="210"/>
                </a:cubicBezTo>
                <a:cubicBezTo>
                  <a:pt x="448" y="209"/>
                  <a:pt x="448" y="210"/>
                  <a:pt x="448" y="211"/>
                </a:cubicBezTo>
                <a:cubicBezTo>
                  <a:pt x="448" y="212"/>
                  <a:pt x="447" y="212"/>
                  <a:pt x="447" y="212"/>
                </a:cubicBezTo>
                <a:cubicBezTo>
                  <a:pt x="445" y="212"/>
                  <a:pt x="446" y="214"/>
                  <a:pt x="445" y="215"/>
                </a:cubicBezTo>
                <a:cubicBezTo>
                  <a:pt x="445" y="215"/>
                  <a:pt x="446" y="215"/>
                  <a:pt x="446" y="215"/>
                </a:cubicBezTo>
                <a:cubicBezTo>
                  <a:pt x="446" y="215"/>
                  <a:pt x="446" y="215"/>
                  <a:pt x="446" y="214"/>
                </a:cubicBezTo>
                <a:cubicBezTo>
                  <a:pt x="446" y="214"/>
                  <a:pt x="447" y="213"/>
                  <a:pt x="447" y="214"/>
                </a:cubicBezTo>
                <a:cubicBezTo>
                  <a:pt x="448" y="216"/>
                  <a:pt x="450" y="215"/>
                  <a:pt x="452" y="215"/>
                </a:cubicBezTo>
                <a:cubicBezTo>
                  <a:pt x="451" y="216"/>
                  <a:pt x="451" y="216"/>
                  <a:pt x="450" y="216"/>
                </a:cubicBezTo>
                <a:cubicBezTo>
                  <a:pt x="447" y="218"/>
                  <a:pt x="444" y="219"/>
                  <a:pt x="441" y="219"/>
                </a:cubicBezTo>
                <a:cubicBezTo>
                  <a:pt x="441" y="219"/>
                  <a:pt x="440" y="219"/>
                  <a:pt x="440" y="220"/>
                </a:cubicBezTo>
                <a:cubicBezTo>
                  <a:pt x="440" y="221"/>
                  <a:pt x="439" y="221"/>
                  <a:pt x="439" y="220"/>
                </a:cubicBezTo>
                <a:cubicBezTo>
                  <a:pt x="438" y="220"/>
                  <a:pt x="437" y="220"/>
                  <a:pt x="437" y="221"/>
                </a:cubicBezTo>
                <a:cubicBezTo>
                  <a:pt x="437" y="223"/>
                  <a:pt x="435" y="222"/>
                  <a:pt x="434" y="223"/>
                </a:cubicBezTo>
                <a:cubicBezTo>
                  <a:pt x="434" y="224"/>
                  <a:pt x="434" y="222"/>
                  <a:pt x="433" y="222"/>
                </a:cubicBezTo>
                <a:cubicBezTo>
                  <a:pt x="433" y="222"/>
                  <a:pt x="433" y="224"/>
                  <a:pt x="431" y="222"/>
                </a:cubicBezTo>
                <a:cubicBezTo>
                  <a:pt x="431" y="222"/>
                  <a:pt x="431" y="222"/>
                  <a:pt x="431" y="223"/>
                </a:cubicBezTo>
                <a:cubicBezTo>
                  <a:pt x="430" y="223"/>
                  <a:pt x="429" y="223"/>
                  <a:pt x="428" y="223"/>
                </a:cubicBezTo>
                <a:cubicBezTo>
                  <a:pt x="427" y="224"/>
                  <a:pt x="425" y="224"/>
                  <a:pt x="425" y="225"/>
                </a:cubicBezTo>
                <a:cubicBezTo>
                  <a:pt x="425" y="226"/>
                  <a:pt x="425" y="226"/>
                  <a:pt x="425" y="226"/>
                </a:cubicBezTo>
                <a:cubicBezTo>
                  <a:pt x="424" y="227"/>
                  <a:pt x="423" y="226"/>
                  <a:pt x="423" y="227"/>
                </a:cubicBezTo>
                <a:cubicBezTo>
                  <a:pt x="423" y="228"/>
                  <a:pt x="422" y="228"/>
                  <a:pt x="422" y="227"/>
                </a:cubicBezTo>
                <a:cubicBezTo>
                  <a:pt x="420" y="226"/>
                  <a:pt x="420" y="228"/>
                  <a:pt x="419" y="228"/>
                </a:cubicBezTo>
                <a:cubicBezTo>
                  <a:pt x="418" y="229"/>
                  <a:pt x="418" y="229"/>
                  <a:pt x="418" y="230"/>
                </a:cubicBezTo>
                <a:cubicBezTo>
                  <a:pt x="416" y="231"/>
                  <a:pt x="414" y="233"/>
                  <a:pt x="413" y="236"/>
                </a:cubicBezTo>
                <a:cubicBezTo>
                  <a:pt x="413" y="236"/>
                  <a:pt x="413" y="238"/>
                  <a:pt x="412" y="237"/>
                </a:cubicBezTo>
                <a:cubicBezTo>
                  <a:pt x="410" y="236"/>
                  <a:pt x="408" y="237"/>
                  <a:pt x="406" y="236"/>
                </a:cubicBezTo>
                <a:cubicBezTo>
                  <a:pt x="406" y="235"/>
                  <a:pt x="405" y="236"/>
                  <a:pt x="405" y="237"/>
                </a:cubicBezTo>
                <a:cubicBezTo>
                  <a:pt x="404" y="237"/>
                  <a:pt x="405" y="237"/>
                  <a:pt x="405" y="237"/>
                </a:cubicBezTo>
                <a:cubicBezTo>
                  <a:pt x="406" y="238"/>
                  <a:pt x="407" y="238"/>
                  <a:pt x="409" y="238"/>
                </a:cubicBezTo>
                <a:cubicBezTo>
                  <a:pt x="409" y="238"/>
                  <a:pt x="410" y="239"/>
                  <a:pt x="410" y="239"/>
                </a:cubicBezTo>
                <a:cubicBezTo>
                  <a:pt x="410" y="240"/>
                  <a:pt x="410" y="240"/>
                  <a:pt x="409" y="241"/>
                </a:cubicBezTo>
                <a:cubicBezTo>
                  <a:pt x="409" y="241"/>
                  <a:pt x="408" y="241"/>
                  <a:pt x="408" y="240"/>
                </a:cubicBezTo>
                <a:cubicBezTo>
                  <a:pt x="408" y="240"/>
                  <a:pt x="407" y="240"/>
                  <a:pt x="407" y="240"/>
                </a:cubicBezTo>
                <a:cubicBezTo>
                  <a:pt x="407" y="240"/>
                  <a:pt x="407" y="240"/>
                  <a:pt x="407" y="241"/>
                </a:cubicBezTo>
                <a:cubicBezTo>
                  <a:pt x="408" y="242"/>
                  <a:pt x="407" y="242"/>
                  <a:pt x="406" y="243"/>
                </a:cubicBezTo>
                <a:cubicBezTo>
                  <a:pt x="406" y="240"/>
                  <a:pt x="406" y="240"/>
                  <a:pt x="404" y="240"/>
                </a:cubicBezTo>
                <a:cubicBezTo>
                  <a:pt x="403" y="240"/>
                  <a:pt x="401" y="240"/>
                  <a:pt x="402" y="242"/>
                </a:cubicBezTo>
                <a:cubicBezTo>
                  <a:pt x="402" y="242"/>
                  <a:pt x="402" y="243"/>
                  <a:pt x="402" y="242"/>
                </a:cubicBezTo>
                <a:cubicBezTo>
                  <a:pt x="401" y="242"/>
                  <a:pt x="401" y="242"/>
                  <a:pt x="400" y="242"/>
                </a:cubicBezTo>
                <a:cubicBezTo>
                  <a:pt x="400" y="242"/>
                  <a:pt x="400" y="243"/>
                  <a:pt x="401" y="243"/>
                </a:cubicBezTo>
                <a:cubicBezTo>
                  <a:pt x="402" y="244"/>
                  <a:pt x="402" y="245"/>
                  <a:pt x="402" y="246"/>
                </a:cubicBezTo>
                <a:cubicBezTo>
                  <a:pt x="401" y="246"/>
                  <a:pt x="400" y="247"/>
                  <a:pt x="400" y="245"/>
                </a:cubicBezTo>
                <a:cubicBezTo>
                  <a:pt x="400" y="245"/>
                  <a:pt x="400" y="244"/>
                  <a:pt x="399" y="244"/>
                </a:cubicBezTo>
                <a:cubicBezTo>
                  <a:pt x="398" y="244"/>
                  <a:pt x="399" y="245"/>
                  <a:pt x="399" y="245"/>
                </a:cubicBezTo>
                <a:cubicBezTo>
                  <a:pt x="399" y="246"/>
                  <a:pt x="399" y="247"/>
                  <a:pt x="398" y="246"/>
                </a:cubicBezTo>
                <a:cubicBezTo>
                  <a:pt x="397" y="246"/>
                  <a:pt x="397" y="247"/>
                  <a:pt x="397" y="248"/>
                </a:cubicBezTo>
                <a:cubicBezTo>
                  <a:pt x="397" y="248"/>
                  <a:pt x="398" y="249"/>
                  <a:pt x="398" y="249"/>
                </a:cubicBezTo>
                <a:cubicBezTo>
                  <a:pt x="400" y="249"/>
                  <a:pt x="401" y="251"/>
                  <a:pt x="403" y="251"/>
                </a:cubicBezTo>
                <a:cubicBezTo>
                  <a:pt x="403" y="252"/>
                  <a:pt x="403" y="253"/>
                  <a:pt x="403" y="254"/>
                </a:cubicBezTo>
                <a:cubicBezTo>
                  <a:pt x="402" y="253"/>
                  <a:pt x="401" y="253"/>
                  <a:pt x="399" y="254"/>
                </a:cubicBezTo>
                <a:cubicBezTo>
                  <a:pt x="399" y="255"/>
                  <a:pt x="400" y="255"/>
                  <a:pt x="400" y="255"/>
                </a:cubicBezTo>
                <a:cubicBezTo>
                  <a:pt x="400" y="256"/>
                  <a:pt x="400" y="255"/>
                  <a:pt x="399" y="255"/>
                </a:cubicBezTo>
                <a:cubicBezTo>
                  <a:pt x="399" y="255"/>
                  <a:pt x="398" y="255"/>
                  <a:pt x="398" y="255"/>
                </a:cubicBezTo>
                <a:cubicBezTo>
                  <a:pt x="398" y="256"/>
                  <a:pt x="398" y="256"/>
                  <a:pt x="398" y="257"/>
                </a:cubicBezTo>
                <a:cubicBezTo>
                  <a:pt x="398" y="258"/>
                  <a:pt x="399" y="257"/>
                  <a:pt x="399" y="257"/>
                </a:cubicBezTo>
                <a:cubicBezTo>
                  <a:pt x="401" y="257"/>
                  <a:pt x="402" y="258"/>
                  <a:pt x="403" y="260"/>
                </a:cubicBezTo>
                <a:cubicBezTo>
                  <a:pt x="404" y="260"/>
                  <a:pt x="404" y="260"/>
                  <a:pt x="404" y="261"/>
                </a:cubicBezTo>
                <a:cubicBezTo>
                  <a:pt x="403" y="261"/>
                  <a:pt x="404" y="261"/>
                  <a:pt x="404" y="262"/>
                </a:cubicBezTo>
                <a:cubicBezTo>
                  <a:pt x="405" y="262"/>
                  <a:pt x="405" y="263"/>
                  <a:pt x="406" y="263"/>
                </a:cubicBezTo>
                <a:cubicBezTo>
                  <a:pt x="405" y="264"/>
                  <a:pt x="404" y="263"/>
                  <a:pt x="403" y="264"/>
                </a:cubicBezTo>
                <a:cubicBezTo>
                  <a:pt x="404" y="265"/>
                  <a:pt x="405" y="265"/>
                  <a:pt x="406" y="266"/>
                </a:cubicBezTo>
                <a:cubicBezTo>
                  <a:pt x="406" y="266"/>
                  <a:pt x="406" y="267"/>
                  <a:pt x="406" y="268"/>
                </a:cubicBezTo>
                <a:cubicBezTo>
                  <a:pt x="406" y="268"/>
                  <a:pt x="405" y="268"/>
                  <a:pt x="405" y="268"/>
                </a:cubicBezTo>
                <a:cubicBezTo>
                  <a:pt x="403" y="268"/>
                  <a:pt x="401" y="267"/>
                  <a:pt x="399" y="268"/>
                </a:cubicBezTo>
                <a:cubicBezTo>
                  <a:pt x="398" y="269"/>
                  <a:pt x="398" y="270"/>
                  <a:pt x="396" y="269"/>
                </a:cubicBezTo>
                <a:cubicBezTo>
                  <a:pt x="395" y="269"/>
                  <a:pt x="395" y="270"/>
                  <a:pt x="395" y="271"/>
                </a:cubicBezTo>
                <a:cubicBezTo>
                  <a:pt x="395" y="272"/>
                  <a:pt x="393" y="272"/>
                  <a:pt x="392" y="272"/>
                </a:cubicBezTo>
                <a:cubicBezTo>
                  <a:pt x="391" y="271"/>
                  <a:pt x="389" y="271"/>
                  <a:pt x="388" y="271"/>
                </a:cubicBezTo>
                <a:cubicBezTo>
                  <a:pt x="387" y="272"/>
                  <a:pt x="385" y="272"/>
                  <a:pt x="383" y="273"/>
                </a:cubicBezTo>
                <a:cubicBezTo>
                  <a:pt x="382" y="273"/>
                  <a:pt x="381" y="274"/>
                  <a:pt x="380" y="274"/>
                </a:cubicBezTo>
                <a:cubicBezTo>
                  <a:pt x="378" y="274"/>
                  <a:pt x="378" y="274"/>
                  <a:pt x="378" y="274"/>
                </a:cubicBezTo>
                <a:cubicBezTo>
                  <a:pt x="375" y="274"/>
                  <a:pt x="373" y="273"/>
                  <a:pt x="370" y="274"/>
                </a:cubicBezTo>
                <a:cubicBezTo>
                  <a:pt x="368" y="274"/>
                  <a:pt x="365" y="276"/>
                  <a:pt x="362" y="275"/>
                </a:cubicBezTo>
                <a:cubicBezTo>
                  <a:pt x="362" y="275"/>
                  <a:pt x="361" y="275"/>
                  <a:pt x="361" y="276"/>
                </a:cubicBezTo>
                <a:cubicBezTo>
                  <a:pt x="361" y="276"/>
                  <a:pt x="361" y="277"/>
                  <a:pt x="362" y="277"/>
                </a:cubicBezTo>
                <a:cubicBezTo>
                  <a:pt x="363" y="277"/>
                  <a:pt x="363" y="278"/>
                  <a:pt x="362" y="279"/>
                </a:cubicBezTo>
                <a:cubicBezTo>
                  <a:pt x="362" y="279"/>
                  <a:pt x="362" y="280"/>
                  <a:pt x="361" y="280"/>
                </a:cubicBezTo>
                <a:cubicBezTo>
                  <a:pt x="360" y="281"/>
                  <a:pt x="360" y="282"/>
                  <a:pt x="362" y="282"/>
                </a:cubicBezTo>
                <a:cubicBezTo>
                  <a:pt x="362" y="283"/>
                  <a:pt x="363" y="283"/>
                  <a:pt x="362" y="284"/>
                </a:cubicBezTo>
                <a:cubicBezTo>
                  <a:pt x="361" y="285"/>
                  <a:pt x="362" y="286"/>
                  <a:pt x="363" y="288"/>
                </a:cubicBezTo>
                <a:cubicBezTo>
                  <a:pt x="364" y="289"/>
                  <a:pt x="364" y="290"/>
                  <a:pt x="363" y="292"/>
                </a:cubicBezTo>
                <a:cubicBezTo>
                  <a:pt x="363" y="293"/>
                  <a:pt x="363" y="295"/>
                  <a:pt x="363" y="297"/>
                </a:cubicBezTo>
                <a:cubicBezTo>
                  <a:pt x="363" y="297"/>
                  <a:pt x="364" y="297"/>
                  <a:pt x="363" y="298"/>
                </a:cubicBezTo>
                <a:cubicBezTo>
                  <a:pt x="363" y="300"/>
                  <a:pt x="364" y="301"/>
                  <a:pt x="365" y="302"/>
                </a:cubicBezTo>
                <a:cubicBezTo>
                  <a:pt x="365" y="303"/>
                  <a:pt x="366" y="303"/>
                  <a:pt x="368" y="303"/>
                </a:cubicBezTo>
                <a:cubicBezTo>
                  <a:pt x="369" y="303"/>
                  <a:pt x="371" y="305"/>
                  <a:pt x="372" y="305"/>
                </a:cubicBezTo>
                <a:cubicBezTo>
                  <a:pt x="373" y="304"/>
                  <a:pt x="373" y="305"/>
                  <a:pt x="373" y="305"/>
                </a:cubicBezTo>
                <a:cubicBezTo>
                  <a:pt x="374" y="307"/>
                  <a:pt x="374" y="308"/>
                  <a:pt x="374" y="309"/>
                </a:cubicBezTo>
                <a:cubicBezTo>
                  <a:pt x="375" y="311"/>
                  <a:pt x="376" y="313"/>
                  <a:pt x="378" y="313"/>
                </a:cubicBezTo>
                <a:cubicBezTo>
                  <a:pt x="380" y="314"/>
                  <a:pt x="381" y="315"/>
                  <a:pt x="381" y="317"/>
                </a:cubicBezTo>
                <a:cubicBezTo>
                  <a:pt x="381" y="317"/>
                  <a:pt x="381" y="318"/>
                  <a:pt x="382" y="318"/>
                </a:cubicBezTo>
                <a:cubicBezTo>
                  <a:pt x="383" y="319"/>
                  <a:pt x="383" y="321"/>
                  <a:pt x="381" y="322"/>
                </a:cubicBezTo>
                <a:cubicBezTo>
                  <a:pt x="381" y="323"/>
                  <a:pt x="381" y="323"/>
                  <a:pt x="381" y="323"/>
                </a:cubicBezTo>
                <a:cubicBezTo>
                  <a:pt x="381" y="325"/>
                  <a:pt x="381" y="326"/>
                  <a:pt x="380" y="327"/>
                </a:cubicBezTo>
                <a:cubicBezTo>
                  <a:pt x="379" y="327"/>
                  <a:pt x="380" y="330"/>
                  <a:pt x="380" y="331"/>
                </a:cubicBezTo>
                <a:cubicBezTo>
                  <a:pt x="381" y="333"/>
                  <a:pt x="382" y="335"/>
                  <a:pt x="382" y="338"/>
                </a:cubicBezTo>
                <a:cubicBezTo>
                  <a:pt x="382" y="339"/>
                  <a:pt x="383" y="340"/>
                  <a:pt x="383" y="342"/>
                </a:cubicBezTo>
                <a:cubicBezTo>
                  <a:pt x="384" y="343"/>
                  <a:pt x="384" y="343"/>
                  <a:pt x="383" y="344"/>
                </a:cubicBezTo>
                <a:cubicBezTo>
                  <a:pt x="383" y="345"/>
                  <a:pt x="382" y="345"/>
                  <a:pt x="382" y="344"/>
                </a:cubicBezTo>
                <a:cubicBezTo>
                  <a:pt x="382" y="343"/>
                  <a:pt x="382" y="342"/>
                  <a:pt x="381" y="342"/>
                </a:cubicBezTo>
                <a:cubicBezTo>
                  <a:pt x="381" y="342"/>
                  <a:pt x="381" y="342"/>
                  <a:pt x="381" y="342"/>
                </a:cubicBezTo>
                <a:cubicBezTo>
                  <a:pt x="381" y="342"/>
                  <a:pt x="380" y="342"/>
                  <a:pt x="381" y="343"/>
                </a:cubicBezTo>
                <a:cubicBezTo>
                  <a:pt x="381" y="343"/>
                  <a:pt x="381" y="345"/>
                  <a:pt x="382" y="346"/>
                </a:cubicBezTo>
                <a:cubicBezTo>
                  <a:pt x="381" y="346"/>
                  <a:pt x="380" y="346"/>
                  <a:pt x="379" y="347"/>
                </a:cubicBezTo>
                <a:cubicBezTo>
                  <a:pt x="379" y="347"/>
                  <a:pt x="378" y="347"/>
                  <a:pt x="378" y="347"/>
                </a:cubicBezTo>
                <a:cubicBezTo>
                  <a:pt x="378" y="348"/>
                  <a:pt x="379" y="349"/>
                  <a:pt x="379" y="349"/>
                </a:cubicBezTo>
                <a:cubicBezTo>
                  <a:pt x="379" y="349"/>
                  <a:pt x="379" y="350"/>
                  <a:pt x="379" y="350"/>
                </a:cubicBezTo>
                <a:cubicBezTo>
                  <a:pt x="378" y="350"/>
                  <a:pt x="378" y="349"/>
                  <a:pt x="378" y="349"/>
                </a:cubicBezTo>
                <a:cubicBezTo>
                  <a:pt x="377" y="349"/>
                  <a:pt x="378" y="349"/>
                  <a:pt x="378" y="350"/>
                </a:cubicBezTo>
                <a:cubicBezTo>
                  <a:pt x="377" y="349"/>
                  <a:pt x="376" y="349"/>
                  <a:pt x="376" y="348"/>
                </a:cubicBezTo>
                <a:cubicBezTo>
                  <a:pt x="376" y="347"/>
                  <a:pt x="377" y="347"/>
                  <a:pt x="377" y="346"/>
                </a:cubicBezTo>
                <a:cubicBezTo>
                  <a:pt x="378" y="345"/>
                  <a:pt x="379" y="343"/>
                  <a:pt x="377" y="342"/>
                </a:cubicBezTo>
                <a:cubicBezTo>
                  <a:pt x="377" y="342"/>
                  <a:pt x="377" y="341"/>
                  <a:pt x="377" y="341"/>
                </a:cubicBezTo>
                <a:cubicBezTo>
                  <a:pt x="378" y="341"/>
                  <a:pt x="378" y="340"/>
                  <a:pt x="379" y="339"/>
                </a:cubicBezTo>
                <a:cubicBezTo>
                  <a:pt x="379" y="338"/>
                  <a:pt x="378" y="336"/>
                  <a:pt x="379" y="335"/>
                </a:cubicBezTo>
                <a:cubicBezTo>
                  <a:pt x="380" y="334"/>
                  <a:pt x="379" y="333"/>
                  <a:pt x="378" y="333"/>
                </a:cubicBezTo>
                <a:cubicBezTo>
                  <a:pt x="378" y="333"/>
                  <a:pt x="378" y="333"/>
                  <a:pt x="378" y="334"/>
                </a:cubicBezTo>
                <a:cubicBezTo>
                  <a:pt x="378" y="334"/>
                  <a:pt x="377" y="335"/>
                  <a:pt x="377" y="335"/>
                </a:cubicBezTo>
                <a:cubicBezTo>
                  <a:pt x="377" y="335"/>
                  <a:pt x="376" y="334"/>
                  <a:pt x="376" y="334"/>
                </a:cubicBezTo>
                <a:cubicBezTo>
                  <a:pt x="376" y="334"/>
                  <a:pt x="376" y="333"/>
                  <a:pt x="375" y="333"/>
                </a:cubicBezTo>
                <a:cubicBezTo>
                  <a:pt x="375" y="334"/>
                  <a:pt x="375" y="336"/>
                  <a:pt x="376" y="337"/>
                </a:cubicBezTo>
                <a:cubicBezTo>
                  <a:pt x="376" y="337"/>
                  <a:pt x="376" y="337"/>
                  <a:pt x="376" y="337"/>
                </a:cubicBezTo>
                <a:cubicBezTo>
                  <a:pt x="373" y="338"/>
                  <a:pt x="375" y="341"/>
                  <a:pt x="373" y="341"/>
                </a:cubicBezTo>
                <a:cubicBezTo>
                  <a:pt x="373" y="341"/>
                  <a:pt x="373" y="342"/>
                  <a:pt x="373" y="342"/>
                </a:cubicBezTo>
                <a:cubicBezTo>
                  <a:pt x="373" y="342"/>
                  <a:pt x="374" y="343"/>
                  <a:pt x="373" y="343"/>
                </a:cubicBezTo>
                <a:cubicBezTo>
                  <a:pt x="372" y="343"/>
                  <a:pt x="372" y="342"/>
                  <a:pt x="372" y="342"/>
                </a:cubicBezTo>
                <a:cubicBezTo>
                  <a:pt x="372" y="341"/>
                  <a:pt x="372" y="341"/>
                  <a:pt x="373" y="340"/>
                </a:cubicBezTo>
                <a:cubicBezTo>
                  <a:pt x="374" y="340"/>
                  <a:pt x="373" y="339"/>
                  <a:pt x="373" y="339"/>
                </a:cubicBezTo>
                <a:cubicBezTo>
                  <a:pt x="373" y="339"/>
                  <a:pt x="374" y="338"/>
                  <a:pt x="374" y="337"/>
                </a:cubicBezTo>
                <a:cubicBezTo>
                  <a:pt x="373" y="336"/>
                  <a:pt x="373" y="335"/>
                  <a:pt x="374" y="335"/>
                </a:cubicBezTo>
                <a:cubicBezTo>
                  <a:pt x="375" y="334"/>
                  <a:pt x="375" y="334"/>
                  <a:pt x="374" y="333"/>
                </a:cubicBezTo>
                <a:cubicBezTo>
                  <a:pt x="374" y="333"/>
                  <a:pt x="374" y="333"/>
                  <a:pt x="373" y="333"/>
                </a:cubicBezTo>
                <a:cubicBezTo>
                  <a:pt x="373" y="333"/>
                  <a:pt x="373" y="334"/>
                  <a:pt x="373" y="334"/>
                </a:cubicBezTo>
                <a:cubicBezTo>
                  <a:pt x="373" y="333"/>
                  <a:pt x="373" y="333"/>
                  <a:pt x="373" y="333"/>
                </a:cubicBezTo>
                <a:cubicBezTo>
                  <a:pt x="374" y="332"/>
                  <a:pt x="374" y="331"/>
                  <a:pt x="373" y="330"/>
                </a:cubicBezTo>
                <a:cubicBezTo>
                  <a:pt x="372" y="328"/>
                  <a:pt x="373" y="327"/>
                  <a:pt x="374" y="326"/>
                </a:cubicBezTo>
                <a:cubicBezTo>
                  <a:pt x="375" y="325"/>
                  <a:pt x="376" y="324"/>
                  <a:pt x="377" y="324"/>
                </a:cubicBezTo>
                <a:cubicBezTo>
                  <a:pt x="378" y="324"/>
                  <a:pt x="379" y="323"/>
                  <a:pt x="378" y="323"/>
                </a:cubicBezTo>
                <a:cubicBezTo>
                  <a:pt x="377" y="321"/>
                  <a:pt x="378" y="321"/>
                  <a:pt x="379" y="320"/>
                </a:cubicBezTo>
                <a:cubicBezTo>
                  <a:pt x="380" y="319"/>
                  <a:pt x="380" y="317"/>
                  <a:pt x="379" y="317"/>
                </a:cubicBezTo>
                <a:cubicBezTo>
                  <a:pt x="378" y="316"/>
                  <a:pt x="376" y="316"/>
                  <a:pt x="374" y="317"/>
                </a:cubicBezTo>
                <a:cubicBezTo>
                  <a:pt x="372" y="318"/>
                  <a:pt x="370" y="318"/>
                  <a:pt x="368" y="317"/>
                </a:cubicBezTo>
                <a:cubicBezTo>
                  <a:pt x="368" y="317"/>
                  <a:pt x="367" y="317"/>
                  <a:pt x="367" y="316"/>
                </a:cubicBezTo>
                <a:cubicBezTo>
                  <a:pt x="367" y="314"/>
                  <a:pt x="365" y="313"/>
                  <a:pt x="364" y="312"/>
                </a:cubicBezTo>
                <a:cubicBezTo>
                  <a:pt x="364" y="311"/>
                  <a:pt x="363" y="311"/>
                  <a:pt x="363" y="310"/>
                </a:cubicBezTo>
                <a:cubicBezTo>
                  <a:pt x="363" y="309"/>
                  <a:pt x="363" y="309"/>
                  <a:pt x="362" y="309"/>
                </a:cubicBezTo>
                <a:cubicBezTo>
                  <a:pt x="360" y="308"/>
                  <a:pt x="357" y="307"/>
                  <a:pt x="356" y="305"/>
                </a:cubicBezTo>
                <a:cubicBezTo>
                  <a:pt x="354" y="302"/>
                  <a:pt x="351" y="303"/>
                  <a:pt x="348" y="303"/>
                </a:cubicBezTo>
                <a:cubicBezTo>
                  <a:pt x="347" y="303"/>
                  <a:pt x="346" y="303"/>
                  <a:pt x="344" y="304"/>
                </a:cubicBezTo>
                <a:cubicBezTo>
                  <a:pt x="344" y="304"/>
                  <a:pt x="343" y="305"/>
                  <a:pt x="343" y="304"/>
                </a:cubicBezTo>
                <a:cubicBezTo>
                  <a:pt x="343" y="303"/>
                  <a:pt x="343" y="303"/>
                  <a:pt x="344" y="303"/>
                </a:cubicBezTo>
                <a:cubicBezTo>
                  <a:pt x="345" y="303"/>
                  <a:pt x="345" y="302"/>
                  <a:pt x="346" y="301"/>
                </a:cubicBezTo>
                <a:cubicBezTo>
                  <a:pt x="346" y="301"/>
                  <a:pt x="347" y="300"/>
                  <a:pt x="346" y="300"/>
                </a:cubicBezTo>
                <a:cubicBezTo>
                  <a:pt x="346" y="298"/>
                  <a:pt x="342" y="297"/>
                  <a:pt x="341" y="298"/>
                </a:cubicBezTo>
                <a:cubicBezTo>
                  <a:pt x="339" y="300"/>
                  <a:pt x="338" y="302"/>
                  <a:pt x="337" y="303"/>
                </a:cubicBezTo>
                <a:cubicBezTo>
                  <a:pt x="336" y="304"/>
                  <a:pt x="337" y="305"/>
                  <a:pt x="338" y="305"/>
                </a:cubicBezTo>
                <a:cubicBezTo>
                  <a:pt x="340" y="305"/>
                  <a:pt x="341" y="305"/>
                  <a:pt x="343" y="305"/>
                </a:cubicBezTo>
                <a:cubicBezTo>
                  <a:pt x="343" y="306"/>
                  <a:pt x="342" y="307"/>
                  <a:pt x="341" y="307"/>
                </a:cubicBezTo>
                <a:cubicBezTo>
                  <a:pt x="340" y="308"/>
                  <a:pt x="340" y="308"/>
                  <a:pt x="340" y="309"/>
                </a:cubicBezTo>
                <a:cubicBezTo>
                  <a:pt x="341" y="309"/>
                  <a:pt x="341" y="310"/>
                  <a:pt x="341" y="309"/>
                </a:cubicBezTo>
                <a:cubicBezTo>
                  <a:pt x="343" y="308"/>
                  <a:pt x="344" y="309"/>
                  <a:pt x="345" y="310"/>
                </a:cubicBezTo>
                <a:cubicBezTo>
                  <a:pt x="346" y="312"/>
                  <a:pt x="346" y="313"/>
                  <a:pt x="345" y="314"/>
                </a:cubicBezTo>
                <a:cubicBezTo>
                  <a:pt x="344" y="315"/>
                  <a:pt x="342" y="315"/>
                  <a:pt x="341" y="314"/>
                </a:cubicBezTo>
                <a:cubicBezTo>
                  <a:pt x="340" y="313"/>
                  <a:pt x="338" y="312"/>
                  <a:pt x="337" y="310"/>
                </a:cubicBezTo>
                <a:cubicBezTo>
                  <a:pt x="337" y="310"/>
                  <a:pt x="336" y="310"/>
                  <a:pt x="336" y="310"/>
                </a:cubicBezTo>
                <a:cubicBezTo>
                  <a:pt x="335" y="310"/>
                  <a:pt x="334" y="310"/>
                  <a:pt x="334" y="311"/>
                </a:cubicBezTo>
                <a:cubicBezTo>
                  <a:pt x="332" y="312"/>
                  <a:pt x="331" y="313"/>
                  <a:pt x="331" y="314"/>
                </a:cubicBezTo>
                <a:cubicBezTo>
                  <a:pt x="331" y="316"/>
                  <a:pt x="332" y="318"/>
                  <a:pt x="332" y="320"/>
                </a:cubicBezTo>
                <a:cubicBezTo>
                  <a:pt x="332" y="320"/>
                  <a:pt x="333" y="321"/>
                  <a:pt x="333" y="321"/>
                </a:cubicBezTo>
                <a:cubicBezTo>
                  <a:pt x="334" y="321"/>
                  <a:pt x="335" y="322"/>
                  <a:pt x="335" y="322"/>
                </a:cubicBezTo>
                <a:cubicBezTo>
                  <a:pt x="337" y="324"/>
                  <a:pt x="339" y="324"/>
                  <a:pt x="340" y="326"/>
                </a:cubicBezTo>
                <a:cubicBezTo>
                  <a:pt x="341" y="327"/>
                  <a:pt x="341" y="326"/>
                  <a:pt x="342" y="326"/>
                </a:cubicBezTo>
                <a:cubicBezTo>
                  <a:pt x="343" y="325"/>
                  <a:pt x="344" y="328"/>
                  <a:pt x="346" y="327"/>
                </a:cubicBezTo>
                <a:cubicBezTo>
                  <a:pt x="347" y="327"/>
                  <a:pt x="346" y="328"/>
                  <a:pt x="346" y="328"/>
                </a:cubicBezTo>
                <a:cubicBezTo>
                  <a:pt x="346" y="331"/>
                  <a:pt x="347" y="333"/>
                  <a:pt x="349" y="334"/>
                </a:cubicBezTo>
                <a:cubicBezTo>
                  <a:pt x="348" y="334"/>
                  <a:pt x="347" y="334"/>
                  <a:pt x="347" y="334"/>
                </a:cubicBezTo>
                <a:cubicBezTo>
                  <a:pt x="346" y="333"/>
                  <a:pt x="344" y="334"/>
                  <a:pt x="344" y="332"/>
                </a:cubicBezTo>
                <a:cubicBezTo>
                  <a:pt x="344" y="330"/>
                  <a:pt x="343" y="329"/>
                  <a:pt x="341" y="329"/>
                </a:cubicBezTo>
                <a:cubicBezTo>
                  <a:pt x="338" y="330"/>
                  <a:pt x="336" y="328"/>
                  <a:pt x="333" y="328"/>
                </a:cubicBezTo>
                <a:cubicBezTo>
                  <a:pt x="331" y="328"/>
                  <a:pt x="329" y="328"/>
                  <a:pt x="327" y="326"/>
                </a:cubicBezTo>
                <a:cubicBezTo>
                  <a:pt x="326" y="325"/>
                  <a:pt x="325" y="324"/>
                  <a:pt x="326" y="323"/>
                </a:cubicBezTo>
                <a:cubicBezTo>
                  <a:pt x="327" y="321"/>
                  <a:pt x="327" y="319"/>
                  <a:pt x="326" y="318"/>
                </a:cubicBezTo>
                <a:cubicBezTo>
                  <a:pt x="326" y="317"/>
                  <a:pt x="325" y="316"/>
                  <a:pt x="326" y="314"/>
                </a:cubicBezTo>
                <a:cubicBezTo>
                  <a:pt x="326" y="313"/>
                  <a:pt x="327" y="312"/>
                  <a:pt x="327" y="310"/>
                </a:cubicBezTo>
                <a:cubicBezTo>
                  <a:pt x="327" y="309"/>
                  <a:pt x="327" y="308"/>
                  <a:pt x="328" y="306"/>
                </a:cubicBezTo>
                <a:cubicBezTo>
                  <a:pt x="329" y="304"/>
                  <a:pt x="327" y="302"/>
                  <a:pt x="328" y="299"/>
                </a:cubicBezTo>
                <a:cubicBezTo>
                  <a:pt x="328" y="299"/>
                  <a:pt x="328" y="299"/>
                  <a:pt x="328" y="298"/>
                </a:cubicBezTo>
                <a:cubicBezTo>
                  <a:pt x="327" y="297"/>
                  <a:pt x="326" y="296"/>
                  <a:pt x="326" y="296"/>
                </a:cubicBezTo>
                <a:cubicBezTo>
                  <a:pt x="327" y="294"/>
                  <a:pt x="326" y="294"/>
                  <a:pt x="325" y="293"/>
                </a:cubicBezTo>
                <a:cubicBezTo>
                  <a:pt x="324" y="292"/>
                  <a:pt x="324" y="290"/>
                  <a:pt x="322" y="289"/>
                </a:cubicBezTo>
                <a:cubicBezTo>
                  <a:pt x="322" y="289"/>
                  <a:pt x="322" y="289"/>
                  <a:pt x="322" y="288"/>
                </a:cubicBezTo>
                <a:cubicBezTo>
                  <a:pt x="324" y="287"/>
                  <a:pt x="322" y="287"/>
                  <a:pt x="321" y="286"/>
                </a:cubicBezTo>
                <a:cubicBezTo>
                  <a:pt x="320" y="286"/>
                  <a:pt x="319" y="286"/>
                  <a:pt x="319" y="287"/>
                </a:cubicBezTo>
                <a:cubicBezTo>
                  <a:pt x="318" y="288"/>
                  <a:pt x="318" y="290"/>
                  <a:pt x="320" y="291"/>
                </a:cubicBezTo>
                <a:cubicBezTo>
                  <a:pt x="323" y="293"/>
                  <a:pt x="324" y="295"/>
                  <a:pt x="324" y="298"/>
                </a:cubicBezTo>
                <a:cubicBezTo>
                  <a:pt x="324" y="299"/>
                  <a:pt x="324" y="299"/>
                  <a:pt x="324" y="300"/>
                </a:cubicBezTo>
                <a:cubicBezTo>
                  <a:pt x="325" y="303"/>
                  <a:pt x="325" y="306"/>
                  <a:pt x="323" y="308"/>
                </a:cubicBezTo>
                <a:cubicBezTo>
                  <a:pt x="322" y="311"/>
                  <a:pt x="319" y="312"/>
                  <a:pt x="317" y="313"/>
                </a:cubicBezTo>
                <a:cubicBezTo>
                  <a:pt x="316" y="314"/>
                  <a:pt x="314" y="314"/>
                  <a:pt x="314" y="316"/>
                </a:cubicBezTo>
                <a:cubicBezTo>
                  <a:pt x="314" y="318"/>
                  <a:pt x="314" y="319"/>
                  <a:pt x="313" y="320"/>
                </a:cubicBezTo>
                <a:cubicBezTo>
                  <a:pt x="312" y="321"/>
                  <a:pt x="312" y="322"/>
                  <a:pt x="311" y="323"/>
                </a:cubicBezTo>
                <a:cubicBezTo>
                  <a:pt x="310" y="324"/>
                  <a:pt x="311" y="325"/>
                  <a:pt x="311" y="325"/>
                </a:cubicBezTo>
                <a:cubicBezTo>
                  <a:pt x="314" y="326"/>
                  <a:pt x="315" y="328"/>
                  <a:pt x="315" y="330"/>
                </a:cubicBezTo>
                <a:cubicBezTo>
                  <a:pt x="315" y="331"/>
                  <a:pt x="316" y="332"/>
                  <a:pt x="317" y="333"/>
                </a:cubicBezTo>
                <a:cubicBezTo>
                  <a:pt x="316" y="335"/>
                  <a:pt x="317" y="336"/>
                  <a:pt x="318" y="338"/>
                </a:cubicBezTo>
                <a:cubicBezTo>
                  <a:pt x="319" y="340"/>
                  <a:pt x="320" y="341"/>
                  <a:pt x="319" y="343"/>
                </a:cubicBezTo>
                <a:cubicBezTo>
                  <a:pt x="318" y="345"/>
                  <a:pt x="318" y="346"/>
                  <a:pt x="317" y="347"/>
                </a:cubicBezTo>
                <a:cubicBezTo>
                  <a:pt x="316" y="348"/>
                  <a:pt x="315" y="349"/>
                  <a:pt x="315" y="350"/>
                </a:cubicBezTo>
                <a:cubicBezTo>
                  <a:pt x="316" y="352"/>
                  <a:pt x="315" y="354"/>
                  <a:pt x="315" y="357"/>
                </a:cubicBezTo>
                <a:cubicBezTo>
                  <a:pt x="314" y="358"/>
                  <a:pt x="314" y="359"/>
                  <a:pt x="315" y="360"/>
                </a:cubicBezTo>
                <a:cubicBezTo>
                  <a:pt x="317" y="363"/>
                  <a:pt x="317" y="365"/>
                  <a:pt x="316" y="367"/>
                </a:cubicBezTo>
                <a:cubicBezTo>
                  <a:pt x="315" y="368"/>
                  <a:pt x="316" y="369"/>
                  <a:pt x="317" y="370"/>
                </a:cubicBezTo>
                <a:cubicBezTo>
                  <a:pt x="317" y="371"/>
                  <a:pt x="318" y="370"/>
                  <a:pt x="318" y="370"/>
                </a:cubicBezTo>
                <a:cubicBezTo>
                  <a:pt x="319" y="370"/>
                  <a:pt x="321" y="369"/>
                  <a:pt x="322" y="370"/>
                </a:cubicBezTo>
                <a:cubicBezTo>
                  <a:pt x="323" y="371"/>
                  <a:pt x="324" y="370"/>
                  <a:pt x="325" y="369"/>
                </a:cubicBezTo>
                <a:cubicBezTo>
                  <a:pt x="326" y="369"/>
                  <a:pt x="326" y="368"/>
                  <a:pt x="327" y="367"/>
                </a:cubicBezTo>
                <a:cubicBezTo>
                  <a:pt x="331" y="367"/>
                  <a:pt x="333" y="369"/>
                  <a:pt x="336" y="370"/>
                </a:cubicBezTo>
                <a:cubicBezTo>
                  <a:pt x="337" y="373"/>
                  <a:pt x="339" y="373"/>
                  <a:pt x="340" y="374"/>
                </a:cubicBezTo>
                <a:cubicBezTo>
                  <a:pt x="342" y="375"/>
                  <a:pt x="342" y="376"/>
                  <a:pt x="342" y="378"/>
                </a:cubicBezTo>
                <a:cubicBezTo>
                  <a:pt x="343" y="380"/>
                  <a:pt x="344" y="382"/>
                  <a:pt x="345" y="385"/>
                </a:cubicBezTo>
                <a:cubicBezTo>
                  <a:pt x="345" y="386"/>
                  <a:pt x="345" y="386"/>
                  <a:pt x="344" y="386"/>
                </a:cubicBezTo>
                <a:cubicBezTo>
                  <a:pt x="343" y="386"/>
                  <a:pt x="342" y="387"/>
                  <a:pt x="342" y="388"/>
                </a:cubicBezTo>
                <a:cubicBezTo>
                  <a:pt x="341" y="390"/>
                  <a:pt x="341" y="392"/>
                  <a:pt x="341" y="394"/>
                </a:cubicBezTo>
                <a:cubicBezTo>
                  <a:pt x="341" y="395"/>
                  <a:pt x="341" y="396"/>
                  <a:pt x="342" y="395"/>
                </a:cubicBezTo>
                <a:cubicBezTo>
                  <a:pt x="343" y="395"/>
                  <a:pt x="343" y="395"/>
                  <a:pt x="343" y="396"/>
                </a:cubicBezTo>
                <a:cubicBezTo>
                  <a:pt x="343" y="397"/>
                  <a:pt x="345" y="397"/>
                  <a:pt x="345" y="397"/>
                </a:cubicBezTo>
                <a:cubicBezTo>
                  <a:pt x="345" y="398"/>
                  <a:pt x="344" y="398"/>
                  <a:pt x="344" y="399"/>
                </a:cubicBezTo>
                <a:cubicBezTo>
                  <a:pt x="343" y="399"/>
                  <a:pt x="343" y="400"/>
                  <a:pt x="343" y="400"/>
                </a:cubicBezTo>
                <a:cubicBezTo>
                  <a:pt x="342" y="400"/>
                  <a:pt x="342" y="401"/>
                  <a:pt x="342" y="401"/>
                </a:cubicBezTo>
                <a:cubicBezTo>
                  <a:pt x="342" y="399"/>
                  <a:pt x="342" y="398"/>
                  <a:pt x="341" y="397"/>
                </a:cubicBezTo>
                <a:cubicBezTo>
                  <a:pt x="340" y="396"/>
                  <a:pt x="339" y="396"/>
                  <a:pt x="339" y="395"/>
                </a:cubicBezTo>
                <a:cubicBezTo>
                  <a:pt x="339" y="394"/>
                  <a:pt x="338" y="394"/>
                  <a:pt x="339" y="394"/>
                </a:cubicBezTo>
                <a:cubicBezTo>
                  <a:pt x="340" y="393"/>
                  <a:pt x="339" y="392"/>
                  <a:pt x="339" y="392"/>
                </a:cubicBezTo>
                <a:cubicBezTo>
                  <a:pt x="339" y="390"/>
                  <a:pt x="339" y="389"/>
                  <a:pt x="339" y="388"/>
                </a:cubicBezTo>
                <a:cubicBezTo>
                  <a:pt x="340" y="387"/>
                  <a:pt x="340" y="386"/>
                  <a:pt x="339" y="386"/>
                </a:cubicBezTo>
                <a:cubicBezTo>
                  <a:pt x="338" y="386"/>
                  <a:pt x="339" y="385"/>
                  <a:pt x="339" y="385"/>
                </a:cubicBezTo>
                <a:cubicBezTo>
                  <a:pt x="339" y="383"/>
                  <a:pt x="340" y="381"/>
                  <a:pt x="339" y="380"/>
                </a:cubicBezTo>
                <a:cubicBezTo>
                  <a:pt x="338" y="379"/>
                  <a:pt x="337" y="378"/>
                  <a:pt x="336" y="377"/>
                </a:cubicBezTo>
                <a:cubicBezTo>
                  <a:pt x="335" y="377"/>
                  <a:pt x="335" y="376"/>
                  <a:pt x="335" y="375"/>
                </a:cubicBezTo>
                <a:cubicBezTo>
                  <a:pt x="335" y="374"/>
                  <a:pt x="334" y="372"/>
                  <a:pt x="332" y="373"/>
                </a:cubicBezTo>
                <a:cubicBezTo>
                  <a:pt x="331" y="373"/>
                  <a:pt x="330" y="373"/>
                  <a:pt x="330" y="373"/>
                </a:cubicBezTo>
                <a:cubicBezTo>
                  <a:pt x="327" y="374"/>
                  <a:pt x="325" y="375"/>
                  <a:pt x="323" y="376"/>
                </a:cubicBezTo>
                <a:cubicBezTo>
                  <a:pt x="321" y="377"/>
                  <a:pt x="320" y="378"/>
                  <a:pt x="320" y="380"/>
                </a:cubicBezTo>
                <a:cubicBezTo>
                  <a:pt x="320" y="381"/>
                  <a:pt x="320" y="382"/>
                  <a:pt x="320" y="383"/>
                </a:cubicBezTo>
                <a:cubicBezTo>
                  <a:pt x="319" y="383"/>
                  <a:pt x="319" y="384"/>
                  <a:pt x="320" y="384"/>
                </a:cubicBezTo>
                <a:cubicBezTo>
                  <a:pt x="321" y="385"/>
                  <a:pt x="322" y="387"/>
                  <a:pt x="322" y="389"/>
                </a:cubicBezTo>
                <a:cubicBezTo>
                  <a:pt x="323" y="392"/>
                  <a:pt x="323" y="394"/>
                  <a:pt x="322" y="397"/>
                </a:cubicBezTo>
                <a:cubicBezTo>
                  <a:pt x="321" y="398"/>
                  <a:pt x="320" y="399"/>
                  <a:pt x="319" y="399"/>
                </a:cubicBezTo>
                <a:cubicBezTo>
                  <a:pt x="318" y="401"/>
                  <a:pt x="317" y="403"/>
                  <a:pt x="317" y="405"/>
                </a:cubicBezTo>
                <a:cubicBezTo>
                  <a:pt x="317" y="406"/>
                  <a:pt x="317" y="408"/>
                  <a:pt x="316" y="409"/>
                </a:cubicBezTo>
                <a:cubicBezTo>
                  <a:pt x="314" y="410"/>
                  <a:pt x="313" y="412"/>
                  <a:pt x="311" y="413"/>
                </a:cubicBezTo>
                <a:cubicBezTo>
                  <a:pt x="310" y="413"/>
                  <a:pt x="311" y="413"/>
                  <a:pt x="310" y="413"/>
                </a:cubicBezTo>
                <a:cubicBezTo>
                  <a:pt x="310" y="414"/>
                  <a:pt x="309" y="415"/>
                  <a:pt x="308" y="415"/>
                </a:cubicBezTo>
                <a:cubicBezTo>
                  <a:pt x="306" y="415"/>
                  <a:pt x="306" y="416"/>
                  <a:pt x="306" y="418"/>
                </a:cubicBezTo>
                <a:cubicBezTo>
                  <a:pt x="306" y="418"/>
                  <a:pt x="305" y="418"/>
                  <a:pt x="305" y="418"/>
                </a:cubicBezTo>
                <a:cubicBezTo>
                  <a:pt x="304" y="417"/>
                  <a:pt x="302" y="415"/>
                  <a:pt x="301" y="414"/>
                </a:cubicBezTo>
                <a:cubicBezTo>
                  <a:pt x="300" y="413"/>
                  <a:pt x="300" y="411"/>
                  <a:pt x="300" y="410"/>
                </a:cubicBezTo>
                <a:cubicBezTo>
                  <a:pt x="299" y="409"/>
                  <a:pt x="300" y="409"/>
                  <a:pt x="300" y="409"/>
                </a:cubicBezTo>
                <a:cubicBezTo>
                  <a:pt x="301" y="409"/>
                  <a:pt x="302" y="410"/>
                  <a:pt x="302" y="409"/>
                </a:cubicBezTo>
                <a:cubicBezTo>
                  <a:pt x="304" y="408"/>
                  <a:pt x="304" y="406"/>
                  <a:pt x="305" y="405"/>
                </a:cubicBezTo>
                <a:cubicBezTo>
                  <a:pt x="305" y="404"/>
                  <a:pt x="305" y="404"/>
                  <a:pt x="304" y="404"/>
                </a:cubicBezTo>
                <a:cubicBezTo>
                  <a:pt x="304" y="404"/>
                  <a:pt x="304" y="403"/>
                  <a:pt x="304" y="403"/>
                </a:cubicBezTo>
                <a:cubicBezTo>
                  <a:pt x="304" y="402"/>
                  <a:pt x="305" y="402"/>
                  <a:pt x="305" y="402"/>
                </a:cubicBezTo>
                <a:cubicBezTo>
                  <a:pt x="306" y="402"/>
                  <a:pt x="307" y="403"/>
                  <a:pt x="306" y="401"/>
                </a:cubicBezTo>
                <a:cubicBezTo>
                  <a:pt x="306" y="401"/>
                  <a:pt x="306" y="400"/>
                  <a:pt x="307" y="400"/>
                </a:cubicBezTo>
                <a:cubicBezTo>
                  <a:pt x="307" y="398"/>
                  <a:pt x="309" y="397"/>
                  <a:pt x="310" y="396"/>
                </a:cubicBezTo>
                <a:cubicBezTo>
                  <a:pt x="311" y="395"/>
                  <a:pt x="312" y="393"/>
                  <a:pt x="311" y="391"/>
                </a:cubicBezTo>
                <a:cubicBezTo>
                  <a:pt x="310" y="388"/>
                  <a:pt x="310" y="386"/>
                  <a:pt x="313" y="384"/>
                </a:cubicBezTo>
                <a:cubicBezTo>
                  <a:pt x="314" y="384"/>
                  <a:pt x="313" y="382"/>
                  <a:pt x="315" y="381"/>
                </a:cubicBezTo>
                <a:cubicBezTo>
                  <a:pt x="315" y="381"/>
                  <a:pt x="314" y="381"/>
                  <a:pt x="314" y="381"/>
                </a:cubicBezTo>
                <a:cubicBezTo>
                  <a:pt x="313" y="379"/>
                  <a:pt x="312" y="377"/>
                  <a:pt x="310" y="376"/>
                </a:cubicBezTo>
                <a:cubicBezTo>
                  <a:pt x="307" y="375"/>
                  <a:pt x="306" y="370"/>
                  <a:pt x="307" y="367"/>
                </a:cubicBezTo>
                <a:cubicBezTo>
                  <a:pt x="307" y="367"/>
                  <a:pt x="308" y="367"/>
                  <a:pt x="308" y="366"/>
                </a:cubicBezTo>
                <a:cubicBezTo>
                  <a:pt x="307" y="364"/>
                  <a:pt x="308" y="362"/>
                  <a:pt x="307" y="360"/>
                </a:cubicBezTo>
                <a:cubicBezTo>
                  <a:pt x="307" y="360"/>
                  <a:pt x="307" y="359"/>
                  <a:pt x="307" y="359"/>
                </a:cubicBezTo>
                <a:cubicBezTo>
                  <a:pt x="308" y="358"/>
                  <a:pt x="308" y="357"/>
                  <a:pt x="308" y="356"/>
                </a:cubicBezTo>
                <a:cubicBezTo>
                  <a:pt x="308" y="354"/>
                  <a:pt x="307" y="352"/>
                  <a:pt x="307" y="350"/>
                </a:cubicBezTo>
                <a:cubicBezTo>
                  <a:pt x="307" y="349"/>
                  <a:pt x="307" y="349"/>
                  <a:pt x="307" y="349"/>
                </a:cubicBezTo>
                <a:cubicBezTo>
                  <a:pt x="305" y="348"/>
                  <a:pt x="307" y="346"/>
                  <a:pt x="308" y="345"/>
                </a:cubicBezTo>
                <a:cubicBezTo>
                  <a:pt x="309" y="344"/>
                  <a:pt x="309" y="343"/>
                  <a:pt x="308" y="342"/>
                </a:cubicBezTo>
                <a:cubicBezTo>
                  <a:pt x="308" y="341"/>
                  <a:pt x="308" y="341"/>
                  <a:pt x="308" y="340"/>
                </a:cubicBezTo>
                <a:cubicBezTo>
                  <a:pt x="309" y="338"/>
                  <a:pt x="309" y="335"/>
                  <a:pt x="308" y="333"/>
                </a:cubicBezTo>
                <a:cubicBezTo>
                  <a:pt x="308" y="333"/>
                  <a:pt x="307" y="332"/>
                  <a:pt x="307" y="332"/>
                </a:cubicBezTo>
                <a:cubicBezTo>
                  <a:pt x="308" y="331"/>
                  <a:pt x="308" y="330"/>
                  <a:pt x="307" y="330"/>
                </a:cubicBezTo>
                <a:cubicBezTo>
                  <a:pt x="305" y="328"/>
                  <a:pt x="304" y="326"/>
                  <a:pt x="303" y="324"/>
                </a:cubicBezTo>
                <a:cubicBezTo>
                  <a:pt x="302" y="323"/>
                  <a:pt x="302" y="321"/>
                  <a:pt x="303" y="320"/>
                </a:cubicBezTo>
                <a:cubicBezTo>
                  <a:pt x="305" y="319"/>
                  <a:pt x="306" y="317"/>
                  <a:pt x="305" y="315"/>
                </a:cubicBezTo>
                <a:cubicBezTo>
                  <a:pt x="306" y="314"/>
                  <a:pt x="306" y="314"/>
                  <a:pt x="306" y="314"/>
                </a:cubicBezTo>
                <a:cubicBezTo>
                  <a:pt x="307" y="313"/>
                  <a:pt x="307" y="312"/>
                  <a:pt x="307" y="311"/>
                </a:cubicBezTo>
                <a:cubicBezTo>
                  <a:pt x="307" y="311"/>
                  <a:pt x="307" y="310"/>
                  <a:pt x="308" y="309"/>
                </a:cubicBezTo>
                <a:cubicBezTo>
                  <a:pt x="309" y="308"/>
                  <a:pt x="309" y="307"/>
                  <a:pt x="309" y="305"/>
                </a:cubicBezTo>
                <a:cubicBezTo>
                  <a:pt x="309" y="305"/>
                  <a:pt x="309" y="304"/>
                  <a:pt x="309" y="304"/>
                </a:cubicBezTo>
                <a:cubicBezTo>
                  <a:pt x="309" y="301"/>
                  <a:pt x="309" y="299"/>
                  <a:pt x="309" y="296"/>
                </a:cubicBezTo>
                <a:cubicBezTo>
                  <a:pt x="309" y="295"/>
                  <a:pt x="308" y="295"/>
                  <a:pt x="307" y="294"/>
                </a:cubicBezTo>
                <a:cubicBezTo>
                  <a:pt x="304" y="292"/>
                  <a:pt x="300" y="291"/>
                  <a:pt x="296" y="291"/>
                </a:cubicBezTo>
                <a:cubicBezTo>
                  <a:pt x="295" y="291"/>
                  <a:pt x="295" y="291"/>
                  <a:pt x="294" y="291"/>
                </a:cubicBezTo>
                <a:cubicBezTo>
                  <a:pt x="292" y="292"/>
                  <a:pt x="290" y="291"/>
                  <a:pt x="289" y="292"/>
                </a:cubicBezTo>
                <a:cubicBezTo>
                  <a:pt x="289" y="292"/>
                  <a:pt x="288" y="292"/>
                  <a:pt x="288" y="292"/>
                </a:cubicBezTo>
                <a:cubicBezTo>
                  <a:pt x="288" y="291"/>
                  <a:pt x="288" y="291"/>
                  <a:pt x="288" y="291"/>
                </a:cubicBezTo>
                <a:cubicBezTo>
                  <a:pt x="288" y="290"/>
                  <a:pt x="289" y="290"/>
                  <a:pt x="289" y="290"/>
                </a:cubicBezTo>
                <a:cubicBezTo>
                  <a:pt x="287" y="289"/>
                  <a:pt x="287" y="290"/>
                  <a:pt x="286" y="291"/>
                </a:cubicBezTo>
                <a:cubicBezTo>
                  <a:pt x="285" y="292"/>
                  <a:pt x="285" y="293"/>
                  <a:pt x="284" y="295"/>
                </a:cubicBezTo>
                <a:cubicBezTo>
                  <a:pt x="282" y="297"/>
                  <a:pt x="283" y="301"/>
                  <a:pt x="282" y="304"/>
                </a:cubicBezTo>
                <a:cubicBezTo>
                  <a:pt x="281" y="307"/>
                  <a:pt x="281" y="309"/>
                  <a:pt x="281" y="311"/>
                </a:cubicBezTo>
                <a:cubicBezTo>
                  <a:pt x="281" y="312"/>
                  <a:pt x="281" y="312"/>
                  <a:pt x="281" y="313"/>
                </a:cubicBezTo>
                <a:cubicBezTo>
                  <a:pt x="279" y="316"/>
                  <a:pt x="279" y="318"/>
                  <a:pt x="277" y="321"/>
                </a:cubicBezTo>
                <a:cubicBezTo>
                  <a:pt x="275" y="322"/>
                  <a:pt x="274" y="324"/>
                  <a:pt x="272" y="325"/>
                </a:cubicBezTo>
                <a:cubicBezTo>
                  <a:pt x="269" y="327"/>
                  <a:pt x="269" y="329"/>
                  <a:pt x="268" y="331"/>
                </a:cubicBezTo>
                <a:cubicBezTo>
                  <a:pt x="267" y="332"/>
                  <a:pt x="268" y="332"/>
                  <a:pt x="269" y="332"/>
                </a:cubicBezTo>
                <a:cubicBezTo>
                  <a:pt x="269" y="333"/>
                  <a:pt x="268" y="334"/>
                  <a:pt x="268" y="335"/>
                </a:cubicBezTo>
                <a:cubicBezTo>
                  <a:pt x="268" y="336"/>
                  <a:pt x="268" y="336"/>
                  <a:pt x="268" y="337"/>
                </a:cubicBezTo>
                <a:cubicBezTo>
                  <a:pt x="269" y="337"/>
                  <a:pt x="269" y="337"/>
                  <a:pt x="270" y="336"/>
                </a:cubicBezTo>
                <a:cubicBezTo>
                  <a:pt x="271" y="335"/>
                  <a:pt x="272" y="336"/>
                  <a:pt x="272" y="338"/>
                </a:cubicBezTo>
                <a:cubicBezTo>
                  <a:pt x="272" y="338"/>
                  <a:pt x="272" y="339"/>
                  <a:pt x="272" y="340"/>
                </a:cubicBezTo>
                <a:cubicBezTo>
                  <a:pt x="271" y="341"/>
                  <a:pt x="272" y="343"/>
                  <a:pt x="271" y="345"/>
                </a:cubicBezTo>
                <a:cubicBezTo>
                  <a:pt x="271" y="347"/>
                  <a:pt x="271" y="349"/>
                  <a:pt x="272" y="351"/>
                </a:cubicBezTo>
                <a:cubicBezTo>
                  <a:pt x="272" y="352"/>
                  <a:pt x="273" y="352"/>
                  <a:pt x="272" y="353"/>
                </a:cubicBezTo>
                <a:cubicBezTo>
                  <a:pt x="272" y="353"/>
                  <a:pt x="271" y="354"/>
                  <a:pt x="270" y="354"/>
                </a:cubicBezTo>
                <a:cubicBezTo>
                  <a:pt x="269" y="353"/>
                  <a:pt x="269" y="354"/>
                  <a:pt x="269" y="354"/>
                </a:cubicBezTo>
                <a:cubicBezTo>
                  <a:pt x="269" y="356"/>
                  <a:pt x="269" y="358"/>
                  <a:pt x="269" y="360"/>
                </a:cubicBezTo>
                <a:cubicBezTo>
                  <a:pt x="270" y="360"/>
                  <a:pt x="270" y="358"/>
                  <a:pt x="271" y="359"/>
                </a:cubicBezTo>
                <a:cubicBezTo>
                  <a:pt x="272" y="360"/>
                  <a:pt x="273" y="360"/>
                  <a:pt x="274" y="361"/>
                </a:cubicBezTo>
                <a:cubicBezTo>
                  <a:pt x="275" y="362"/>
                  <a:pt x="276" y="363"/>
                  <a:pt x="277" y="363"/>
                </a:cubicBezTo>
                <a:cubicBezTo>
                  <a:pt x="277" y="363"/>
                  <a:pt x="277" y="363"/>
                  <a:pt x="277" y="363"/>
                </a:cubicBezTo>
                <a:cubicBezTo>
                  <a:pt x="277" y="366"/>
                  <a:pt x="278" y="369"/>
                  <a:pt x="279" y="372"/>
                </a:cubicBezTo>
                <a:cubicBezTo>
                  <a:pt x="280" y="373"/>
                  <a:pt x="281" y="374"/>
                  <a:pt x="283" y="373"/>
                </a:cubicBezTo>
                <a:cubicBezTo>
                  <a:pt x="284" y="373"/>
                  <a:pt x="285" y="373"/>
                  <a:pt x="286" y="373"/>
                </a:cubicBezTo>
                <a:cubicBezTo>
                  <a:pt x="285" y="374"/>
                  <a:pt x="284" y="374"/>
                  <a:pt x="284" y="374"/>
                </a:cubicBezTo>
                <a:cubicBezTo>
                  <a:pt x="284" y="376"/>
                  <a:pt x="283" y="377"/>
                  <a:pt x="283" y="378"/>
                </a:cubicBezTo>
                <a:cubicBezTo>
                  <a:pt x="282" y="381"/>
                  <a:pt x="280" y="383"/>
                  <a:pt x="280" y="386"/>
                </a:cubicBezTo>
                <a:cubicBezTo>
                  <a:pt x="280" y="386"/>
                  <a:pt x="280" y="386"/>
                  <a:pt x="280" y="386"/>
                </a:cubicBezTo>
                <a:cubicBezTo>
                  <a:pt x="279" y="387"/>
                  <a:pt x="279" y="387"/>
                  <a:pt x="278" y="386"/>
                </a:cubicBezTo>
                <a:cubicBezTo>
                  <a:pt x="277" y="386"/>
                  <a:pt x="278" y="386"/>
                  <a:pt x="278" y="385"/>
                </a:cubicBezTo>
                <a:cubicBezTo>
                  <a:pt x="279" y="384"/>
                  <a:pt x="278" y="384"/>
                  <a:pt x="277" y="383"/>
                </a:cubicBezTo>
                <a:cubicBezTo>
                  <a:pt x="277" y="383"/>
                  <a:pt x="275" y="382"/>
                  <a:pt x="275" y="382"/>
                </a:cubicBezTo>
                <a:cubicBezTo>
                  <a:pt x="274" y="380"/>
                  <a:pt x="272" y="378"/>
                  <a:pt x="271" y="377"/>
                </a:cubicBezTo>
                <a:cubicBezTo>
                  <a:pt x="270" y="377"/>
                  <a:pt x="270" y="376"/>
                  <a:pt x="271" y="375"/>
                </a:cubicBezTo>
                <a:cubicBezTo>
                  <a:pt x="268" y="375"/>
                  <a:pt x="266" y="374"/>
                  <a:pt x="264" y="372"/>
                </a:cubicBezTo>
                <a:cubicBezTo>
                  <a:pt x="262" y="370"/>
                  <a:pt x="259" y="369"/>
                  <a:pt x="256" y="367"/>
                </a:cubicBezTo>
                <a:cubicBezTo>
                  <a:pt x="255" y="365"/>
                  <a:pt x="253" y="363"/>
                  <a:pt x="251" y="362"/>
                </a:cubicBezTo>
                <a:cubicBezTo>
                  <a:pt x="249" y="361"/>
                  <a:pt x="248" y="361"/>
                  <a:pt x="246" y="360"/>
                </a:cubicBezTo>
                <a:cubicBezTo>
                  <a:pt x="243" y="359"/>
                  <a:pt x="241" y="358"/>
                  <a:pt x="238" y="358"/>
                </a:cubicBezTo>
                <a:cubicBezTo>
                  <a:pt x="235" y="358"/>
                  <a:pt x="233" y="358"/>
                  <a:pt x="231" y="356"/>
                </a:cubicBezTo>
                <a:cubicBezTo>
                  <a:pt x="229" y="355"/>
                  <a:pt x="228" y="355"/>
                  <a:pt x="228" y="358"/>
                </a:cubicBezTo>
                <a:cubicBezTo>
                  <a:pt x="228" y="359"/>
                  <a:pt x="227" y="360"/>
                  <a:pt x="226" y="359"/>
                </a:cubicBezTo>
                <a:cubicBezTo>
                  <a:pt x="225" y="359"/>
                  <a:pt x="224" y="360"/>
                  <a:pt x="224" y="360"/>
                </a:cubicBezTo>
                <a:cubicBezTo>
                  <a:pt x="224" y="361"/>
                  <a:pt x="224" y="363"/>
                  <a:pt x="225" y="364"/>
                </a:cubicBezTo>
                <a:cubicBezTo>
                  <a:pt x="226" y="365"/>
                  <a:pt x="226" y="366"/>
                  <a:pt x="227" y="368"/>
                </a:cubicBezTo>
                <a:cubicBezTo>
                  <a:pt x="227" y="368"/>
                  <a:pt x="227" y="370"/>
                  <a:pt x="228" y="370"/>
                </a:cubicBezTo>
                <a:cubicBezTo>
                  <a:pt x="229" y="370"/>
                  <a:pt x="229" y="370"/>
                  <a:pt x="229" y="371"/>
                </a:cubicBezTo>
                <a:cubicBezTo>
                  <a:pt x="229" y="374"/>
                  <a:pt x="228" y="376"/>
                  <a:pt x="226" y="377"/>
                </a:cubicBezTo>
                <a:cubicBezTo>
                  <a:pt x="225" y="378"/>
                  <a:pt x="224" y="379"/>
                  <a:pt x="223" y="378"/>
                </a:cubicBezTo>
                <a:cubicBezTo>
                  <a:pt x="221" y="377"/>
                  <a:pt x="221" y="378"/>
                  <a:pt x="221" y="379"/>
                </a:cubicBezTo>
                <a:cubicBezTo>
                  <a:pt x="221" y="380"/>
                  <a:pt x="222" y="380"/>
                  <a:pt x="222" y="381"/>
                </a:cubicBezTo>
                <a:cubicBezTo>
                  <a:pt x="222" y="382"/>
                  <a:pt x="222" y="384"/>
                  <a:pt x="220" y="384"/>
                </a:cubicBezTo>
                <a:cubicBezTo>
                  <a:pt x="220" y="385"/>
                  <a:pt x="217" y="383"/>
                  <a:pt x="216" y="383"/>
                </a:cubicBezTo>
                <a:cubicBezTo>
                  <a:pt x="216" y="382"/>
                  <a:pt x="217" y="379"/>
                  <a:pt x="218" y="378"/>
                </a:cubicBezTo>
                <a:cubicBezTo>
                  <a:pt x="218" y="378"/>
                  <a:pt x="218" y="378"/>
                  <a:pt x="218" y="377"/>
                </a:cubicBezTo>
                <a:cubicBezTo>
                  <a:pt x="217" y="376"/>
                  <a:pt x="218" y="374"/>
                  <a:pt x="215" y="374"/>
                </a:cubicBezTo>
                <a:cubicBezTo>
                  <a:pt x="216" y="373"/>
                  <a:pt x="217" y="373"/>
                  <a:pt x="217" y="372"/>
                </a:cubicBezTo>
                <a:cubicBezTo>
                  <a:pt x="216" y="372"/>
                  <a:pt x="215" y="372"/>
                  <a:pt x="214" y="373"/>
                </a:cubicBezTo>
                <a:cubicBezTo>
                  <a:pt x="212" y="374"/>
                  <a:pt x="210" y="374"/>
                  <a:pt x="209" y="376"/>
                </a:cubicBezTo>
                <a:cubicBezTo>
                  <a:pt x="209" y="376"/>
                  <a:pt x="209" y="376"/>
                  <a:pt x="209" y="376"/>
                </a:cubicBezTo>
                <a:cubicBezTo>
                  <a:pt x="207" y="376"/>
                  <a:pt x="206" y="377"/>
                  <a:pt x="206" y="379"/>
                </a:cubicBezTo>
                <a:cubicBezTo>
                  <a:pt x="205" y="381"/>
                  <a:pt x="203" y="382"/>
                  <a:pt x="201" y="380"/>
                </a:cubicBezTo>
                <a:cubicBezTo>
                  <a:pt x="200" y="379"/>
                  <a:pt x="199" y="379"/>
                  <a:pt x="198" y="380"/>
                </a:cubicBezTo>
                <a:cubicBezTo>
                  <a:pt x="198" y="380"/>
                  <a:pt x="197" y="380"/>
                  <a:pt x="197" y="380"/>
                </a:cubicBezTo>
                <a:cubicBezTo>
                  <a:pt x="196" y="379"/>
                  <a:pt x="195" y="379"/>
                  <a:pt x="194" y="380"/>
                </a:cubicBezTo>
                <a:cubicBezTo>
                  <a:pt x="193" y="380"/>
                  <a:pt x="193" y="380"/>
                  <a:pt x="193" y="380"/>
                </a:cubicBezTo>
                <a:cubicBezTo>
                  <a:pt x="191" y="380"/>
                  <a:pt x="190" y="381"/>
                  <a:pt x="189" y="383"/>
                </a:cubicBezTo>
                <a:cubicBezTo>
                  <a:pt x="188" y="383"/>
                  <a:pt x="187" y="384"/>
                  <a:pt x="188" y="386"/>
                </a:cubicBezTo>
                <a:cubicBezTo>
                  <a:pt x="189" y="386"/>
                  <a:pt x="188" y="387"/>
                  <a:pt x="188" y="387"/>
                </a:cubicBezTo>
                <a:cubicBezTo>
                  <a:pt x="187" y="388"/>
                  <a:pt x="186" y="387"/>
                  <a:pt x="186" y="386"/>
                </a:cubicBezTo>
                <a:cubicBezTo>
                  <a:pt x="186" y="385"/>
                  <a:pt x="185" y="386"/>
                  <a:pt x="184" y="386"/>
                </a:cubicBezTo>
                <a:cubicBezTo>
                  <a:pt x="184" y="386"/>
                  <a:pt x="184" y="386"/>
                  <a:pt x="184" y="387"/>
                </a:cubicBezTo>
                <a:cubicBezTo>
                  <a:pt x="183" y="386"/>
                  <a:pt x="182" y="387"/>
                  <a:pt x="181" y="387"/>
                </a:cubicBezTo>
                <a:cubicBezTo>
                  <a:pt x="180" y="385"/>
                  <a:pt x="179" y="385"/>
                  <a:pt x="178" y="386"/>
                </a:cubicBezTo>
                <a:cubicBezTo>
                  <a:pt x="177" y="387"/>
                  <a:pt x="176" y="387"/>
                  <a:pt x="176" y="385"/>
                </a:cubicBezTo>
                <a:cubicBezTo>
                  <a:pt x="177" y="385"/>
                  <a:pt x="177" y="385"/>
                  <a:pt x="177" y="385"/>
                </a:cubicBezTo>
                <a:cubicBezTo>
                  <a:pt x="178" y="384"/>
                  <a:pt x="179" y="383"/>
                  <a:pt x="181" y="384"/>
                </a:cubicBezTo>
                <a:cubicBezTo>
                  <a:pt x="181" y="385"/>
                  <a:pt x="182" y="385"/>
                  <a:pt x="182" y="384"/>
                </a:cubicBezTo>
                <a:cubicBezTo>
                  <a:pt x="181" y="383"/>
                  <a:pt x="182" y="381"/>
                  <a:pt x="180" y="380"/>
                </a:cubicBezTo>
                <a:cubicBezTo>
                  <a:pt x="180" y="380"/>
                  <a:pt x="180" y="379"/>
                  <a:pt x="180" y="379"/>
                </a:cubicBezTo>
                <a:cubicBezTo>
                  <a:pt x="181" y="378"/>
                  <a:pt x="180" y="377"/>
                  <a:pt x="181" y="376"/>
                </a:cubicBezTo>
                <a:cubicBezTo>
                  <a:pt x="181" y="375"/>
                  <a:pt x="181" y="375"/>
                  <a:pt x="180" y="375"/>
                </a:cubicBezTo>
                <a:cubicBezTo>
                  <a:pt x="181" y="374"/>
                  <a:pt x="178" y="375"/>
                  <a:pt x="180" y="374"/>
                </a:cubicBezTo>
                <a:cubicBezTo>
                  <a:pt x="181" y="373"/>
                  <a:pt x="182" y="374"/>
                  <a:pt x="184" y="373"/>
                </a:cubicBezTo>
                <a:cubicBezTo>
                  <a:pt x="182" y="373"/>
                  <a:pt x="180" y="372"/>
                  <a:pt x="179" y="374"/>
                </a:cubicBezTo>
                <a:cubicBezTo>
                  <a:pt x="178" y="374"/>
                  <a:pt x="177" y="374"/>
                  <a:pt x="177" y="375"/>
                </a:cubicBezTo>
                <a:cubicBezTo>
                  <a:pt x="175" y="376"/>
                  <a:pt x="173" y="377"/>
                  <a:pt x="172" y="378"/>
                </a:cubicBezTo>
                <a:cubicBezTo>
                  <a:pt x="171" y="379"/>
                  <a:pt x="170" y="380"/>
                  <a:pt x="172" y="380"/>
                </a:cubicBezTo>
                <a:cubicBezTo>
                  <a:pt x="172" y="380"/>
                  <a:pt x="172" y="381"/>
                  <a:pt x="173" y="381"/>
                </a:cubicBezTo>
                <a:cubicBezTo>
                  <a:pt x="173" y="382"/>
                  <a:pt x="173" y="383"/>
                  <a:pt x="172" y="384"/>
                </a:cubicBezTo>
                <a:cubicBezTo>
                  <a:pt x="171" y="385"/>
                  <a:pt x="170" y="385"/>
                  <a:pt x="170" y="385"/>
                </a:cubicBezTo>
                <a:cubicBezTo>
                  <a:pt x="169" y="384"/>
                  <a:pt x="170" y="384"/>
                  <a:pt x="170" y="383"/>
                </a:cubicBezTo>
                <a:cubicBezTo>
                  <a:pt x="170" y="383"/>
                  <a:pt x="169" y="380"/>
                  <a:pt x="169" y="381"/>
                </a:cubicBezTo>
                <a:cubicBezTo>
                  <a:pt x="168" y="381"/>
                  <a:pt x="166" y="381"/>
                  <a:pt x="165" y="382"/>
                </a:cubicBezTo>
                <a:cubicBezTo>
                  <a:pt x="164" y="383"/>
                  <a:pt x="163" y="384"/>
                  <a:pt x="161" y="384"/>
                </a:cubicBezTo>
                <a:cubicBezTo>
                  <a:pt x="160" y="384"/>
                  <a:pt x="159" y="384"/>
                  <a:pt x="159" y="385"/>
                </a:cubicBezTo>
                <a:cubicBezTo>
                  <a:pt x="158" y="386"/>
                  <a:pt x="157" y="387"/>
                  <a:pt x="156" y="388"/>
                </a:cubicBezTo>
                <a:cubicBezTo>
                  <a:pt x="156" y="388"/>
                  <a:pt x="156" y="388"/>
                  <a:pt x="156" y="388"/>
                </a:cubicBezTo>
                <a:cubicBezTo>
                  <a:pt x="155" y="388"/>
                  <a:pt x="154" y="390"/>
                  <a:pt x="153" y="391"/>
                </a:cubicBezTo>
                <a:cubicBezTo>
                  <a:pt x="153" y="391"/>
                  <a:pt x="153" y="391"/>
                  <a:pt x="153" y="390"/>
                </a:cubicBezTo>
                <a:cubicBezTo>
                  <a:pt x="152" y="391"/>
                  <a:pt x="151" y="393"/>
                  <a:pt x="149" y="394"/>
                </a:cubicBezTo>
                <a:cubicBezTo>
                  <a:pt x="148" y="394"/>
                  <a:pt x="148" y="394"/>
                  <a:pt x="147" y="394"/>
                </a:cubicBezTo>
                <a:cubicBezTo>
                  <a:pt x="147" y="395"/>
                  <a:pt x="146" y="395"/>
                  <a:pt x="145" y="394"/>
                </a:cubicBezTo>
                <a:cubicBezTo>
                  <a:pt x="145" y="394"/>
                  <a:pt x="145" y="393"/>
                  <a:pt x="144" y="393"/>
                </a:cubicBezTo>
                <a:cubicBezTo>
                  <a:pt x="143" y="393"/>
                  <a:pt x="143" y="393"/>
                  <a:pt x="144" y="394"/>
                </a:cubicBezTo>
                <a:cubicBezTo>
                  <a:pt x="144" y="394"/>
                  <a:pt x="145" y="395"/>
                  <a:pt x="145" y="395"/>
                </a:cubicBezTo>
                <a:cubicBezTo>
                  <a:pt x="145" y="396"/>
                  <a:pt x="145" y="397"/>
                  <a:pt x="145" y="397"/>
                </a:cubicBezTo>
                <a:cubicBezTo>
                  <a:pt x="146" y="397"/>
                  <a:pt x="146" y="398"/>
                  <a:pt x="146" y="398"/>
                </a:cubicBezTo>
                <a:cubicBezTo>
                  <a:pt x="147" y="398"/>
                  <a:pt x="147" y="399"/>
                  <a:pt x="147" y="399"/>
                </a:cubicBezTo>
                <a:cubicBezTo>
                  <a:pt x="146" y="398"/>
                  <a:pt x="146" y="398"/>
                  <a:pt x="145" y="398"/>
                </a:cubicBezTo>
                <a:cubicBezTo>
                  <a:pt x="145" y="398"/>
                  <a:pt x="145" y="398"/>
                  <a:pt x="145" y="398"/>
                </a:cubicBezTo>
                <a:cubicBezTo>
                  <a:pt x="145" y="398"/>
                  <a:pt x="144" y="397"/>
                  <a:pt x="144" y="397"/>
                </a:cubicBezTo>
                <a:cubicBezTo>
                  <a:pt x="144" y="397"/>
                  <a:pt x="143" y="398"/>
                  <a:pt x="143" y="398"/>
                </a:cubicBezTo>
                <a:cubicBezTo>
                  <a:pt x="142" y="398"/>
                  <a:pt x="142" y="398"/>
                  <a:pt x="142" y="398"/>
                </a:cubicBezTo>
                <a:cubicBezTo>
                  <a:pt x="141" y="398"/>
                  <a:pt x="141" y="399"/>
                  <a:pt x="141" y="399"/>
                </a:cubicBezTo>
                <a:cubicBezTo>
                  <a:pt x="140" y="399"/>
                  <a:pt x="140" y="399"/>
                  <a:pt x="140" y="398"/>
                </a:cubicBezTo>
                <a:cubicBezTo>
                  <a:pt x="139" y="398"/>
                  <a:pt x="138" y="399"/>
                  <a:pt x="138" y="399"/>
                </a:cubicBezTo>
                <a:cubicBezTo>
                  <a:pt x="138" y="400"/>
                  <a:pt x="138" y="400"/>
                  <a:pt x="139" y="401"/>
                </a:cubicBezTo>
                <a:cubicBezTo>
                  <a:pt x="140" y="403"/>
                  <a:pt x="138" y="403"/>
                  <a:pt x="138" y="405"/>
                </a:cubicBezTo>
                <a:cubicBezTo>
                  <a:pt x="138" y="405"/>
                  <a:pt x="138" y="405"/>
                  <a:pt x="138" y="406"/>
                </a:cubicBezTo>
                <a:cubicBezTo>
                  <a:pt x="138" y="406"/>
                  <a:pt x="138" y="406"/>
                  <a:pt x="138" y="406"/>
                </a:cubicBezTo>
                <a:cubicBezTo>
                  <a:pt x="138" y="407"/>
                  <a:pt x="138" y="408"/>
                  <a:pt x="138" y="408"/>
                </a:cubicBezTo>
                <a:cubicBezTo>
                  <a:pt x="138" y="409"/>
                  <a:pt x="138" y="410"/>
                  <a:pt x="137" y="410"/>
                </a:cubicBezTo>
                <a:cubicBezTo>
                  <a:pt x="137" y="411"/>
                  <a:pt x="137" y="411"/>
                  <a:pt x="137" y="412"/>
                </a:cubicBezTo>
                <a:cubicBezTo>
                  <a:pt x="136" y="411"/>
                  <a:pt x="136" y="411"/>
                  <a:pt x="135" y="411"/>
                </a:cubicBezTo>
                <a:cubicBezTo>
                  <a:pt x="134" y="412"/>
                  <a:pt x="134" y="412"/>
                  <a:pt x="133" y="412"/>
                </a:cubicBezTo>
                <a:cubicBezTo>
                  <a:pt x="132" y="413"/>
                  <a:pt x="131" y="413"/>
                  <a:pt x="130" y="413"/>
                </a:cubicBezTo>
                <a:cubicBezTo>
                  <a:pt x="130" y="413"/>
                  <a:pt x="129" y="415"/>
                  <a:pt x="129" y="414"/>
                </a:cubicBezTo>
                <a:cubicBezTo>
                  <a:pt x="128" y="413"/>
                  <a:pt x="130" y="413"/>
                  <a:pt x="130" y="412"/>
                </a:cubicBezTo>
                <a:cubicBezTo>
                  <a:pt x="130" y="412"/>
                  <a:pt x="128" y="412"/>
                  <a:pt x="128" y="412"/>
                </a:cubicBezTo>
                <a:cubicBezTo>
                  <a:pt x="127" y="413"/>
                  <a:pt x="126" y="413"/>
                  <a:pt x="126" y="412"/>
                </a:cubicBezTo>
                <a:cubicBezTo>
                  <a:pt x="125" y="412"/>
                  <a:pt x="125" y="411"/>
                  <a:pt x="125" y="410"/>
                </a:cubicBezTo>
                <a:cubicBezTo>
                  <a:pt x="124" y="409"/>
                  <a:pt x="124" y="408"/>
                  <a:pt x="124" y="407"/>
                </a:cubicBezTo>
                <a:cubicBezTo>
                  <a:pt x="123" y="406"/>
                  <a:pt x="123" y="406"/>
                  <a:pt x="122" y="406"/>
                </a:cubicBezTo>
                <a:cubicBezTo>
                  <a:pt x="121" y="406"/>
                  <a:pt x="121" y="405"/>
                  <a:pt x="120" y="405"/>
                </a:cubicBezTo>
                <a:cubicBezTo>
                  <a:pt x="119" y="404"/>
                  <a:pt x="119" y="404"/>
                  <a:pt x="119" y="403"/>
                </a:cubicBezTo>
                <a:cubicBezTo>
                  <a:pt x="119" y="402"/>
                  <a:pt x="119" y="401"/>
                  <a:pt x="120" y="400"/>
                </a:cubicBezTo>
                <a:cubicBezTo>
                  <a:pt x="120" y="400"/>
                  <a:pt x="121" y="400"/>
                  <a:pt x="121" y="399"/>
                </a:cubicBezTo>
                <a:cubicBezTo>
                  <a:pt x="122" y="399"/>
                  <a:pt x="121" y="398"/>
                  <a:pt x="121" y="397"/>
                </a:cubicBezTo>
                <a:cubicBezTo>
                  <a:pt x="122" y="397"/>
                  <a:pt x="123" y="396"/>
                  <a:pt x="124" y="396"/>
                </a:cubicBezTo>
                <a:cubicBezTo>
                  <a:pt x="125" y="396"/>
                  <a:pt x="126" y="396"/>
                  <a:pt x="127" y="396"/>
                </a:cubicBezTo>
                <a:cubicBezTo>
                  <a:pt x="127" y="396"/>
                  <a:pt x="128" y="395"/>
                  <a:pt x="129" y="395"/>
                </a:cubicBezTo>
                <a:cubicBezTo>
                  <a:pt x="130" y="395"/>
                  <a:pt x="130" y="396"/>
                  <a:pt x="131" y="395"/>
                </a:cubicBezTo>
                <a:cubicBezTo>
                  <a:pt x="131" y="395"/>
                  <a:pt x="131" y="394"/>
                  <a:pt x="131" y="394"/>
                </a:cubicBezTo>
                <a:cubicBezTo>
                  <a:pt x="131" y="393"/>
                  <a:pt x="130" y="393"/>
                  <a:pt x="130" y="392"/>
                </a:cubicBezTo>
                <a:cubicBezTo>
                  <a:pt x="130" y="391"/>
                  <a:pt x="130" y="391"/>
                  <a:pt x="130" y="391"/>
                </a:cubicBezTo>
                <a:cubicBezTo>
                  <a:pt x="130" y="390"/>
                  <a:pt x="129" y="391"/>
                  <a:pt x="129" y="390"/>
                </a:cubicBezTo>
                <a:cubicBezTo>
                  <a:pt x="129" y="390"/>
                  <a:pt x="130" y="390"/>
                  <a:pt x="130" y="389"/>
                </a:cubicBezTo>
                <a:cubicBezTo>
                  <a:pt x="129" y="389"/>
                  <a:pt x="129" y="389"/>
                  <a:pt x="129" y="389"/>
                </a:cubicBezTo>
                <a:cubicBezTo>
                  <a:pt x="129" y="388"/>
                  <a:pt x="128" y="388"/>
                  <a:pt x="128" y="388"/>
                </a:cubicBezTo>
                <a:cubicBezTo>
                  <a:pt x="128" y="388"/>
                  <a:pt x="127" y="387"/>
                  <a:pt x="127" y="387"/>
                </a:cubicBezTo>
                <a:cubicBezTo>
                  <a:pt x="127" y="387"/>
                  <a:pt x="127" y="387"/>
                  <a:pt x="126" y="386"/>
                </a:cubicBezTo>
                <a:cubicBezTo>
                  <a:pt x="126" y="386"/>
                  <a:pt x="126" y="386"/>
                  <a:pt x="126" y="386"/>
                </a:cubicBezTo>
                <a:cubicBezTo>
                  <a:pt x="126" y="385"/>
                  <a:pt x="126" y="385"/>
                  <a:pt x="126" y="385"/>
                </a:cubicBezTo>
                <a:cubicBezTo>
                  <a:pt x="126" y="384"/>
                  <a:pt x="126" y="384"/>
                  <a:pt x="126" y="384"/>
                </a:cubicBezTo>
                <a:cubicBezTo>
                  <a:pt x="126" y="383"/>
                  <a:pt x="123" y="382"/>
                  <a:pt x="122" y="382"/>
                </a:cubicBezTo>
                <a:cubicBezTo>
                  <a:pt x="120" y="382"/>
                  <a:pt x="118" y="382"/>
                  <a:pt x="116" y="382"/>
                </a:cubicBezTo>
                <a:cubicBezTo>
                  <a:pt x="114" y="382"/>
                  <a:pt x="113" y="382"/>
                  <a:pt x="111" y="381"/>
                </a:cubicBezTo>
                <a:cubicBezTo>
                  <a:pt x="111" y="381"/>
                  <a:pt x="111" y="381"/>
                  <a:pt x="110" y="380"/>
                </a:cubicBezTo>
                <a:cubicBezTo>
                  <a:pt x="110" y="380"/>
                  <a:pt x="110" y="380"/>
                  <a:pt x="110" y="380"/>
                </a:cubicBezTo>
                <a:cubicBezTo>
                  <a:pt x="109" y="380"/>
                  <a:pt x="109" y="379"/>
                  <a:pt x="108" y="379"/>
                </a:cubicBezTo>
                <a:cubicBezTo>
                  <a:pt x="107" y="380"/>
                  <a:pt x="109" y="382"/>
                  <a:pt x="110" y="382"/>
                </a:cubicBezTo>
                <a:cubicBezTo>
                  <a:pt x="111" y="384"/>
                  <a:pt x="113" y="385"/>
                  <a:pt x="114" y="386"/>
                </a:cubicBezTo>
                <a:cubicBezTo>
                  <a:pt x="114" y="387"/>
                  <a:pt x="114" y="388"/>
                  <a:pt x="114" y="389"/>
                </a:cubicBezTo>
                <a:cubicBezTo>
                  <a:pt x="114" y="389"/>
                  <a:pt x="114" y="390"/>
                  <a:pt x="114" y="390"/>
                </a:cubicBezTo>
                <a:cubicBezTo>
                  <a:pt x="114" y="390"/>
                  <a:pt x="114" y="391"/>
                  <a:pt x="114" y="391"/>
                </a:cubicBezTo>
                <a:cubicBezTo>
                  <a:pt x="114" y="391"/>
                  <a:pt x="115" y="391"/>
                  <a:pt x="115" y="391"/>
                </a:cubicBezTo>
                <a:cubicBezTo>
                  <a:pt x="115" y="392"/>
                  <a:pt x="113" y="392"/>
                  <a:pt x="114" y="393"/>
                </a:cubicBezTo>
                <a:cubicBezTo>
                  <a:pt x="114" y="394"/>
                  <a:pt x="115" y="393"/>
                  <a:pt x="114" y="394"/>
                </a:cubicBezTo>
                <a:cubicBezTo>
                  <a:pt x="113" y="394"/>
                  <a:pt x="113" y="394"/>
                  <a:pt x="113" y="395"/>
                </a:cubicBezTo>
                <a:cubicBezTo>
                  <a:pt x="113" y="395"/>
                  <a:pt x="114" y="395"/>
                  <a:pt x="114" y="396"/>
                </a:cubicBezTo>
                <a:cubicBezTo>
                  <a:pt x="114" y="396"/>
                  <a:pt x="113" y="396"/>
                  <a:pt x="113" y="396"/>
                </a:cubicBezTo>
                <a:cubicBezTo>
                  <a:pt x="113" y="397"/>
                  <a:pt x="113" y="397"/>
                  <a:pt x="113" y="397"/>
                </a:cubicBezTo>
                <a:cubicBezTo>
                  <a:pt x="113" y="397"/>
                  <a:pt x="114" y="397"/>
                  <a:pt x="114" y="398"/>
                </a:cubicBezTo>
                <a:cubicBezTo>
                  <a:pt x="114" y="398"/>
                  <a:pt x="113" y="398"/>
                  <a:pt x="113" y="398"/>
                </a:cubicBezTo>
                <a:cubicBezTo>
                  <a:pt x="112" y="399"/>
                  <a:pt x="112" y="401"/>
                  <a:pt x="112" y="401"/>
                </a:cubicBezTo>
                <a:cubicBezTo>
                  <a:pt x="111" y="403"/>
                  <a:pt x="111" y="404"/>
                  <a:pt x="111" y="405"/>
                </a:cubicBezTo>
                <a:cubicBezTo>
                  <a:pt x="111" y="406"/>
                  <a:pt x="111" y="406"/>
                  <a:pt x="111" y="407"/>
                </a:cubicBezTo>
                <a:cubicBezTo>
                  <a:pt x="112" y="407"/>
                  <a:pt x="112" y="407"/>
                  <a:pt x="113" y="407"/>
                </a:cubicBezTo>
                <a:cubicBezTo>
                  <a:pt x="114" y="406"/>
                  <a:pt x="114" y="408"/>
                  <a:pt x="115" y="408"/>
                </a:cubicBezTo>
                <a:cubicBezTo>
                  <a:pt x="115" y="409"/>
                  <a:pt x="115" y="409"/>
                  <a:pt x="116" y="410"/>
                </a:cubicBezTo>
                <a:cubicBezTo>
                  <a:pt x="116" y="410"/>
                  <a:pt x="116" y="411"/>
                  <a:pt x="116" y="412"/>
                </a:cubicBezTo>
                <a:cubicBezTo>
                  <a:pt x="116" y="413"/>
                  <a:pt x="115" y="413"/>
                  <a:pt x="115" y="414"/>
                </a:cubicBezTo>
                <a:cubicBezTo>
                  <a:pt x="115" y="414"/>
                  <a:pt x="116" y="414"/>
                  <a:pt x="116" y="415"/>
                </a:cubicBezTo>
                <a:cubicBezTo>
                  <a:pt x="116" y="415"/>
                  <a:pt x="116" y="415"/>
                  <a:pt x="116" y="415"/>
                </a:cubicBezTo>
                <a:cubicBezTo>
                  <a:pt x="116" y="416"/>
                  <a:pt x="115" y="416"/>
                  <a:pt x="115" y="417"/>
                </a:cubicBezTo>
                <a:cubicBezTo>
                  <a:pt x="115" y="418"/>
                  <a:pt x="115" y="418"/>
                  <a:pt x="115" y="418"/>
                </a:cubicBezTo>
                <a:cubicBezTo>
                  <a:pt x="114" y="419"/>
                  <a:pt x="113" y="421"/>
                  <a:pt x="113" y="422"/>
                </a:cubicBezTo>
                <a:cubicBezTo>
                  <a:pt x="113" y="423"/>
                  <a:pt x="114" y="424"/>
                  <a:pt x="114" y="426"/>
                </a:cubicBezTo>
                <a:cubicBezTo>
                  <a:pt x="114" y="426"/>
                  <a:pt x="113" y="426"/>
                  <a:pt x="113" y="426"/>
                </a:cubicBezTo>
                <a:cubicBezTo>
                  <a:pt x="113" y="427"/>
                  <a:pt x="114" y="427"/>
                  <a:pt x="114" y="427"/>
                </a:cubicBezTo>
                <a:cubicBezTo>
                  <a:pt x="114" y="428"/>
                  <a:pt x="114" y="429"/>
                  <a:pt x="114" y="429"/>
                </a:cubicBezTo>
                <a:cubicBezTo>
                  <a:pt x="113" y="428"/>
                  <a:pt x="113" y="426"/>
                  <a:pt x="113" y="425"/>
                </a:cubicBezTo>
                <a:cubicBezTo>
                  <a:pt x="112" y="425"/>
                  <a:pt x="112" y="423"/>
                  <a:pt x="111" y="424"/>
                </a:cubicBezTo>
                <a:cubicBezTo>
                  <a:pt x="110" y="424"/>
                  <a:pt x="109" y="425"/>
                  <a:pt x="109" y="425"/>
                </a:cubicBezTo>
                <a:cubicBezTo>
                  <a:pt x="109" y="426"/>
                  <a:pt x="111" y="427"/>
                  <a:pt x="110" y="427"/>
                </a:cubicBezTo>
                <a:cubicBezTo>
                  <a:pt x="109" y="427"/>
                  <a:pt x="109" y="426"/>
                  <a:pt x="109" y="426"/>
                </a:cubicBezTo>
                <a:cubicBezTo>
                  <a:pt x="108" y="426"/>
                  <a:pt x="108" y="426"/>
                  <a:pt x="108" y="425"/>
                </a:cubicBezTo>
                <a:cubicBezTo>
                  <a:pt x="108" y="425"/>
                  <a:pt x="109" y="424"/>
                  <a:pt x="110" y="423"/>
                </a:cubicBezTo>
                <a:cubicBezTo>
                  <a:pt x="110" y="423"/>
                  <a:pt x="111" y="423"/>
                  <a:pt x="110" y="422"/>
                </a:cubicBezTo>
                <a:cubicBezTo>
                  <a:pt x="110" y="422"/>
                  <a:pt x="110" y="421"/>
                  <a:pt x="109" y="421"/>
                </a:cubicBezTo>
                <a:cubicBezTo>
                  <a:pt x="109" y="421"/>
                  <a:pt x="109" y="421"/>
                  <a:pt x="108" y="421"/>
                </a:cubicBezTo>
                <a:cubicBezTo>
                  <a:pt x="108" y="420"/>
                  <a:pt x="108" y="420"/>
                  <a:pt x="108" y="419"/>
                </a:cubicBezTo>
                <a:cubicBezTo>
                  <a:pt x="107" y="419"/>
                  <a:pt x="106" y="420"/>
                  <a:pt x="105" y="420"/>
                </a:cubicBezTo>
                <a:cubicBezTo>
                  <a:pt x="105" y="420"/>
                  <a:pt x="104" y="420"/>
                  <a:pt x="103" y="420"/>
                </a:cubicBezTo>
                <a:cubicBezTo>
                  <a:pt x="103" y="420"/>
                  <a:pt x="104" y="419"/>
                  <a:pt x="104" y="419"/>
                </a:cubicBezTo>
                <a:cubicBezTo>
                  <a:pt x="104" y="418"/>
                  <a:pt x="103" y="418"/>
                  <a:pt x="102" y="418"/>
                </a:cubicBezTo>
                <a:cubicBezTo>
                  <a:pt x="101" y="418"/>
                  <a:pt x="100" y="417"/>
                  <a:pt x="100" y="419"/>
                </a:cubicBezTo>
                <a:cubicBezTo>
                  <a:pt x="99" y="420"/>
                  <a:pt x="99" y="421"/>
                  <a:pt x="98" y="422"/>
                </a:cubicBezTo>
                <a:cubicBezTo>
                  <a:pt x="97" y="423"/>
                  <a:pt x="96" y="424"/>
                  <a:pt x="95" y="425"/>
                </a:cubicBezTo>
                <a:cubicBezTo>
                  <a:pt x="94" y="426"/>
                  <a:pt x="93" y="426"/>
                  <a:pt x="92" y="427"/>
                </a:cubicBezTo>
                <a:cubicBezTo>
                  <a:pt x="91" y="427"/>
                  <a:pt x="90" y="427"/>
                  <a:pt x="90" y="428"/>
                </a:cubicBezTo>
                <a:cubicBezTo>
                  <a:pt x="89" y="429"/>
                  <a:pt x="89" y="430"/>
                  <a:pt x="88" y="431"/>
                </a:cubicBezTo>
                <a:cubicBezTo>
                  <a:pt x="87" y="432"/>
                  <a:pt x="86" y="432"/>
                  <a:pt x="85" y="433"/>
                </a:cubicBezTo>
                <a:cubicBezTo>
                  <a:pt x="84" y="434"/>
                  <a:pt x="84" y="434"/>
                  <a:pt x="84" y="436"/>
                </a:cubicBezTo>
                <a:cubicBezTo>
                  <a:pt x="84" y="437"/>
                  <a:pt x="84" y="438"/>
                  <a:pt x="85" y="439"/>
                </a:cubicBezTo>
                <a:cubicBezTo>
                  <a:pt x="86" y="440"/>
                  <a:pt x="86" y="441"/>
                  <a:pt x="86" y="442"/>
                </a:cubicBezTo>
                <a:cubicBezTo>
                  <a:pt x="87" y="442"/>
                  <a:pt x="88" y="443"/>
                  <a:pt x="88" y="444"/>
                </a:cubicBezTo>
                <a:cubicBezTo>
                  <a:pt x="88" y="444"/>
                  <a:pt x="88" y="445"/>
                  <a:pt x="89" y="445"/>
                </a:cubicBezTo>
                <a:cubicBezTo>
                  <a:pt x="89" y="446"/>
                  <a:pt x="89" y="446"/>
                  <a:pt x="89" y="447"/>
                </a:cubicBezTo>
                <a:cubicBezTo>
                  <a:pt x="89" y="447"/>
                  <a:pt x="89" y="447"/>
                  <a:pt x="89" y="448"/>
                </a:cubicBezTo>
                <a:cubicBezTo>
                  <a:pt x="89" y="448"/>
                  <a:pt x="89" y="449"/>
                  <a:pt x="89" y="449"/>
                </a:cubicBezTo>
                <a:cubicBezTo>
                  <a:pt x="89" y="450"/>
                  <a:pt x="88" y="450"/>
                  <a:pt x="87" y="450"/>
                </a:cubicBezTo>
                <a:cubicBezTo>
                  <a:pt x="86" y="450"/>
                  <a:pt x="86" y="449"/>
                  <a:pt x="85" y="449"/>
                </a:cubicBezTo>
                <a:cubicBezTo>
                  <a:pt x="85" y="448"/>
                  <a:pt x="85" y="448"/>
                  <a:pt x="84" y="449"/>
                </a:cubicBezTo>
                <a:cubicBezTo>
                  <a:pt x="84" y="449"/>
                  <a:pt x="84" y="449"/>
                  <a:pt x="85" y="449"/>
                </a:cubicBezTo>
                <a:cubicBezTo>
                  <a:pt x="85" y="449"/>
                  <a:pt x="85" y="449"/>
                  <a:pt x="85" y="449"/>
                </a:cubicBezTo>
                <a:cubicBezTo>
                  <a:pt x="85" y="450"/>
                  <a:pt x="84" y="450"/>
                  <a:pt x="84" y="450"/>
                </a:cubicBezTo>
                <a:cubicBezTo>
                  <a:pt x="83" y="450"/>
                  <a:pt x="82" y="449"/>
                  <a:pt x="82" y="449"/>
                </a:cubicBezTo>
                <a:cubicBezTo>
                  <a:pt x="81" y="449"/>
                  <a:pt x="80" y="447"/>
                  <a:pt x="79" y="447"/>
                </a:cubicBezTo>
                <a:cubicBezTo>
                  <a:pt x="78" y="446"/>
                  <a:pt x="77" y="447"/>
                  <a:pt x="76" y="446"/>
                </a:cubicBezTo>
                <a:cubicBezTo>
                  <a:pt x="76" y="446"/>
                  <a:pt x="75" y="445"/>
                  <a:pt x="75" y="446"/>
                </a:cubicBezTo>
                <a:cubicBezTo>
                  <a:pt x="75" y="446"/>
                  <a:pt x="75" y="447"/>
                  <a:pt x="75" y="447"/>
                </a:cubicBezTo>
                <a:cubicBezTo>
                  <a:pt x="75" y="447"/>
                  <a:pt x="74" y="447"/>
                  <a:pt x="74" y="447"/>
                </a:cubicBezTo>
                <a:cubicBezTo>
                  <a:pt x="74" y="447"/>
                  <a:pt x="74" y="447"/>
                  <a:pt x="73" y="447"/>
                </a:cubicBezTo>
                <a:cubicBezTo>
                  <a:pt x="73" y="448"/>
                  <a:pt x="73" y="448"/>
                  <a:pt x="73" y="448"/>
                </a:cubicBezTo>
                <a:cubicBezTo>
                  <a:pt x="73" y="448"/>
                  <a:pt x="73" y="447"/>
                  <a:pt x="73" y="447"/>
                </a:cubicBezTo>
                <a:cubicBezTo>
                  <a:pt x="73" y="446"/>
                  <a:pt x="74" y="446"/>
                  <a:pt x="74" y="446"/>
                </a:cubicBezTo>
                <a:cubicBezTo>
                  <a:pt x="74" y="446"/>
                  <a:pt x="75" y="446"/>
                  <a:pt x="75" y="445"/>
                </a:cubicBezTo>
                <a:cubicBezTo>
                  <a:pt x="75" y="445"/>
                  <a:pt x="74" y="445"/>
                  <a:pt x="73" y="445"/>
                </a:cubicBezTo>
                <a:cubicBezTo>
                  <a:pt x="73" y="445"/>
                  <a:pt x="72" y="445"/>
                  <a:pt x="72" y="444"/>
                </a:cubicBezTo>
                <a:cubicBezTo>
                  <a:pt x="71" y="444"/>
                  <a:pt x="71" y="444"/>
                  <a:pt x="71" y="443"/>
                </a:cubicBezTo>
                <a:cubicBezTo>
                  <a:pt x="70" y="442"/>
                  <a:pt x="69" y="441"/>
                  <a:pt x="68" y="440"/>
                </a:cubicBezTo>
                <a:cubicBezTo>
                  <a:pt x="67" y="440"/>
                  <a:pt x="66" y="439"/>
                  <a:pt x="65" y="440"/>
                </a:cubicBezTo>
                <a:cubicBezTo>
                  <a:pt x="64" y="440"/>
                  <a:pt x="65" y="441"/>
                  <a:pt x="65" y="442"/>
                </a:cubicBezTo>
                <a:cubicBezTo>
                  <a:pt x="64" y="442"/>
                  <a:pt x="64" y="443"/>
                  <a:pt x="64" y="443"/>
                </a:cubicBezTo>
                <a:cubicBezTo>
                  <a:pt x="63" y="444"/>
                  <a:pt x="63" y="444"/>
                  <a:pt x="63" y="444"/>
                </a:cubicBezTo>
                <a:cubicBezTo>
                  <a:pt x="62" y="444"/>
                  <a:pt x="62" y="443"/>
                  <a:pt x="62" y="444"/>
                </a:cubicBezTo>
                <a:cubicBezTo>
                  <a:pt x="62" y="444"/>
                  <a:pt x="62" y="444"/>
                  <a:pt x="62" y="444"/>
                </a:cubicBezTo>
                <a:cubicBezTo>
                  <a:pt x="62" y="445"/>
                  <a:pt x="63" y="445"/>
                  <a:pt x="63" y="445"/>
                </a:cubicBezTo>
                <a:cubicBezTo>
                  <a:pt x="63" y="445"/>
                  <a:pt x="62" y="446"/>
                  <a:pt x="62" y="446"/>
                </a:cubicBezTo>
                <a:cubicBezTo>
                  <a:pt x="62" y="446"/>
                  <a:pt x="62" y="446"/>
                  <a:pt x="62" y="447"/>
                </a:cubicBezTo>
                <a:cubicBezTo>
                  <a:pt x="63" y="447"/>
                  <a:pt x="63" y="447"/>
                  <a:pt x="63" y="447"/>
                </a:cubicBezTo>
                <a:cubicBezTo>
                  <a:pt x="64" y="447"/>
                  <a:pt x="64" y="448"/>
                  <a:pt x="64" y="448"/>
                </a:cubicBezTo>
                <a:cubicBezTo>
                  <a:pt x="64" y="449"/>
                  <a:pt x="65" y="450"/>
                  <a:pt x="66" y="451"/>
                </a:cubicBezTo>
                <a:cubicBezTo>
                  <a:pt x="66" y="452"/>
                  <a:pt x="66" y="452"/>
                  <a:pt x="67" y="453"/>
                </a:cubicBezTo>
                <a:cubicBezTo>
                  <a:pt x="68" y="453"/>
                  <a:pt x="69" y="453"/>
                  <a:pt x="69" y="453"/>
                </a:cubicBezTo>
                <a:cubicBezTo>
                  <a:pt x="69" y="453"/>
                  <a:pt x="70" y="453"/>
                  <a:pt x="70" y="453"/>
                </a:cubicBezTo>
                <a:cubicBezTo>
                  <a:pt x="70" y="452"/>
                  <a:pt x="70" y="452"/>
                  <a:pt x="70" y="452"/>
                </a:cubicBezTo>
                <a:cubicBezTo>
                  <a:pt x="71" y="452"/>
                  <a:pt x="71" y="452"/>
                  <a:pt x="71" y="452"/>
                </a:cubicBezTo>
                <a:cubicBezTo>
                  <a:pt x="71" y="453"/>
                  <a:pt x="72" y="453"/>
                  <a:pt x="72" y="453"/>
                </a:cubicBezTo>
                <a:cubicBezTo>
                  <a:pt x="72" y="453"/>
                  <a:pt x="72" y="454"/>
                  <a:pt x="72" y="454"/>
                </a:cubicBezTo>
                <a:cubicBezTo>
                  <a:pt x="72" y="454"/>
                  <a:pt x="72" y="454"/>
                  <a:pt x="72" y="455"/>
                </a:cubicBezTo>
                <a:cubicBezTo>
                  <a:pt x="72" y="455"/>
                  <a:pt x="73" y="456"/>
                  <a:pt x="73" y="457"/>
                </a:cubicBezTo>
                <a:cubicBezTo>
                  <a:pt x="73" y="457"/>
                  <a:pt x="73" y="458"/>
                  <a:pt x="72" y="459"/>
                </a:cubicBezTo>
                <a:cubicBezTo>
                  <a:pt x="72" y="460"/>
                  <a:pt x="71" y="460"/>
                  <a:pt x="70" y="460"/>
                </a:cubicBezTo>
                <a:cubicBezTo>
                  <a:pt x="69" y="460"/>
                  <a:pt x="70" y="461"/>
                  <a:pt x="69" y="461"/>
                </a:cubicBezTo>
                <a:cubicBezTo>
                  <a:pt x="68" y="462"/>
                  <a:pt x="67" y="461"/>
                  <a:pt x="67" y="461"/>
                </a:cubicBezTo>
                <a:cubicBezTo>
                  <a:pt x="67" y="460"/>
                  <a:pt x="66" y="460"/>
                  <a:pt x="65" y="460"/>
                </a:cubicBezTo>
                <a:cubicBezTo>
                  <a:pt x="65" y="460"/>
                  <a:pt x="65" y="460"/>
                  <a:pt x="65" y="460"/>
                </a:cubicBezTo>
                <a:cubicBezTo>
                  <a:pt x="65" y="460"/>
                  <a:pt x="65" y="460"/>
                  <a:pt x="65" y="460"/>
                </a:cubicBezTo>
                <a:cubicBezTo>
                  <a:pt x="65" y="460"/>
                  <a:pt x="65" y="460"/>
                  <a:pt x="64" y="460"/>
                </a:cubicBezTo>
                <a:cubicBezTo>
                  <a:pt x="64" y="459"/>
                  <a:pt x="64" y="460"/>
                  <a:pt x="63" y="460"/>
                </a:cubicBezTo>
                <a:cubicBezTo>
                  <a:pt x="63" y="459"/>
                  <a:pt x="63" y="459"/>
                  <a:pt x="62" y="459"/>
                </a:cubicBezTo>
                <a:cubicBezTo>
                  <a:pt x="62" y="459"/>
                  <a:pt x="60" y="458"/>
                  <a:pt x="61" y="458"/>
                </a:cubicBezTo>
                <a:cubicBezTo>
                  <a:pt x="61" y="457"/>
                  <a:pt x="60" y="457"/>
                  <a:pt x="60" y="457"/>
                </a:cubicBezTo>
                <a:cubicBezTo>
                  <a:pt x="60" y="457"/>
                  <a:pt x="60" y="457"/>
                  <a:pt x="60" y="456"/>
                </a:cubicBezTo>
                <a:cubicBezTo>
                  <a:pt x="60" y="456"/>
                  <a:pt x="60" y="456"/>
                  <a:pt x="60" y="456"/>
                </a:cubicBezTo>
                <a:cubicBezTo>
                  <a:pt x="60" y="455"/>
                  <a:pt x="60" y="455"/>
                  <a:pt x="59" y="455"/>
                </a:cubicBezTo>
                <a:cubicBezTo>
                  <a:pt x="59" y="455"/>
                  <a:pt x="59" y="455"/>
                  <a:pt x="59" y="455"/>
                </a:cubicBezTo>
                <a:cubicBezTo>
                  <a:pt x="59" y="455"/>
                  <a:pt x="59" y="455"/>
                  <a:pt x="59" y="455"/>
                </a:cubicBezTo>
                <a:cubicBezTo>
                  <a:pt x="59" y="456"/>
                  <a:pt x="59" y="455"/>
                  <a:pt x="58" y="455"/>
                </a:cubicBezTo>
                <a:cubicBezTo>
                  <a:pt x="58" y="455"/>
                  <a:pt x="58" y="454"/>
                  <a:pt x="58" y="454"/>
                </a:cubicBezTo>
                <a:cubicBezTo>
                  <a:pt x="58" y="453"/>
                  <a:pt x="57" y="452"/>
                  <a:pt x="56" y="452"/>
                </a:cubicBezTo>
                <a:cubicBezTo>
                  <a:pt x="56" y="453"/>
                  <a:pt x="56" y="453"/>
                  <a:pt x="56" y="453"/>
                </a:cubicBezTo>
                <a:cubicBezTo>
                  <a:pt x="56" y="453"/>
                  <a:pt x="55" y="453"/>
                  <a:pt x="55" y="453"/>
                </a:cubicBezTo>
                <a:cubicBezTo>
                  <a:pt x="55" y="453"/>
                  <a:pt x="55" y="454"/>
                  <a:pt x="54" y="453"/>
                </a:cubicBezTo>
                <a:cubicBezTo>
                  <a:pt x="54" y="453"/>
                  <a:pt x="53" y="453"/>
                  <a:pt x="53" y="452"/>
                </a:cubicBezTo>
                <a:cubicBezTo>
                  <a:pt x="53" y="452"/>
                  <a:pt x="53" y="452"/>
                  <a:pt x="52" y="452"/>
                </a:cubicBezTo>
                <a:cubicBezTo>
                  <a:pt x="52" y="452"/>
                  <a:pt x="52" y="452"/>
                  <a:pt x="52" y="451"/>
                </a:cubicBezTo>
                <a:cubicBezTo>
                  <a:pt x="52" y="451"/>
                  <a:pt x="52" y="451"/>
                  <a:pt x="51" y="450"/>
                </a:cubicBezTo>
                <a:cubicBezTo>
                  <a:pt x="51" y="450"/>
                  <a:pt x="51" y="450"/>
                  <a:pt x="51" y="450"/>
                </a:cubicBezTo>
                <a:cubicBezTo>
                  <a:pt x="50" y="450"/>
                  <a:pt x="51" y="450"/>
                  <a:pt x="51" y="450"/>
                </a:cubicBezTo>
                <a:cubicBezTo>
                  <a:pt x="51" y="449"/>
                  <a:pt x="52" y="449"/>
                  <a:pt x="51" y="448"/>
                </a:cubicBezTo>
                <a:cubicBezTo>
                  <a:pt x="51" y="448"/>
                  <a:pt x="51" y="448"/>
                  <a:pt x="51" y="448"/>
                </a:cubicBezTo>
                <a:cubicBezTo>
                  <a:pt x="51" y="448"/>
                  <a:pt x="51" y="447"/>
                  <a:pt x="51" y="447"/>
                </a:cubicBezTo>
                <a:cubicBezTo>
                  <a:pt x="51" y="447"/>
                  <a:pt x="50" y="447"/>
                  <a:pt x="51" y="446"/>
                </a:cubicBezTo>
                <a:cubicBezTo>
                  <a:pt x="51" y="446"/>
                  <a:pt x="52" y="445"/>
                  <a:pt x="51" y="445"/>
                </a:cubicBezTo>
                <a:cubicBezTo>
                  <a:pt x="51" y="444"/>
                  <a:pt x="51" y="444"/>
                  <a:pt x="51" y="444"/>
                </a:cubicBezTo>
                <a:cubicBezTo>
                  <a:pt x="51" y="444"/>
                  <a:pt x="50" y="443"/>
                  <a:pt x="50" y="443"/>
                </a:cubicBezTo>
                <a:cubicBezTo>
                  <a:pt x="50" y="443"/>
                  <a:pt x="51" y="443"/>
                  <a:pt x="51" y="442"/>
                </a:cubicBezTo>
                <a:cubicBezTo>
                  <a:pt x="51" y="442"/>
                  <a:pt x="50" y="442"/>
                  <a:pt x="50" y="442"/>
                </a:cubicBezTo>
                <a:cubicBezTo>
                  <a:pt x="50" y="442"/>
                  <a:pt x="50" y="441"/>
                  <a:pt x="50" y="441"/>
                </a:cubicBezTo>
                <a:cubicBezTo>
                  <a:pt x="50" y="441"/>
                  <a:pt x="50" y="441"/>
                  <a:pt x="50" y="441"/>
                </a:cubicBezTo>
                <a:cubicBezTo>
                  <a:pt x="49" y="441"/>
                  <a:pt x="50" y="440"/>
                  <a:pt x="50" y="440"/>
                </a:cubicBezTo>
                <a:cubicBezTo>
                  <a:pt x="50" y="439"/>
                  <a:pt x="50" y="439"/>
                  <a:pt x="49" y="439"/>
                </a:cubicBezTo>
                <a:cubicBezTo>
                  <a:pt x="49" y="438"/>
                  <a:pt x="49" y="438"/>
                  <a:pt x="48" y="438"/>
                </a:cubicBezTo>
                <a:cubicBezTo>
                  <a:pt x="48" y="437"/>
                  <a:pt x="48" y="437"/>
                  <a:pt x="48" y="437"/>
                </a:cubicBezTo>
                <a:cubicBezTo>
                  <a:pt x="48" y="437"/>
                  <a:pt x="47" y="437"/>
                  <a:pt x="47" y="437"/>
                </a:cubicBezTo>
                <a:cubicBezTo>
                  <a:pt x="48" y="436"/>
                  <a:pt x="48" y="436"/>
                  <a:pt x="49" y="436"/>
                </a:cubicBezTo>
                <a:cubicBezTo>
                  <a:pt x="49" y="435"/>
                  <a:pt x="49" y="436"/>
                  <a:pt x="50" y="436"/>
                </a:cubicBezTo>
                <a:cubicBezTo>
                  <a:pt x="50" y="435"/>
                  <a:pt x="50" y="435"/>
                  <a:pt x="50" y="435"/>
                </a:cubicBezTo>
                <a:cubicBezTo>
                  <a:pt x="50" y="435"/>
                  <a:pt x="50" y="434"/>
                  <a:pt x="50" y="434"/>
                </a:cubicBezTo>
                <a:cubicBezTo>
                  <a:pt x="51" y="434"/>
                  <a:pt x="50" y="433"/>
                  <a:pt x="50" y="433"/>
                </a:cubicBezTo>
                <a:cubicBezTo>
                  <a:pt x="50" y="432"/>
                  <a:pt x="50" y="432"/>
                  <a:pt x="50" y="432"/>
                </a:cubicBezTo>
                <a:cubicBezTo>
                  <a:pt x="50" y="432"/>
                  <a:pt x="50" y="431"/>
                  <a:pt x="50" y="432"/>
                </a:cubicBezTo>
                <a:cubicBezTo>
                  <a:pt x="50" y="431"/>
                  <a:pt x="50" y="431"/>
                  <a:pt x="50" y="430"/>
                </a:cubicBezTo>
                <a:cubicBezTo>
                  <a:pt x="50" y="429"/>
                  <a:pt x="52" y="432"/>
                  <a:pt x="52" y="431"/>
                </a:cubicBezTo>
                <a:cubicBezTo>
                  <a:pt x="52" y="431"/>
                  <a:pt x="51" y="431"/>
                  <a:pt x="51" y="431"/>
                </a:cubicBezTo>
                <a:cubicBezTo>
                  <a:pt x="51" y="430"/>
                  <a:pt x="51" y="430"/>
                  <a:pt x="51" y="430"/>
                </a:cubicBezTo>
                <a:cubicBezTo>
                  <a:pt x="51" y="430"/>
                  <a:pt x="51" y="429"/>
                  <a:pt x="51" y="429"/>
                </a:cubicBezTo>
                <a:cubicBezTo>
                  <a:pt x="51" y="429"/>
                  <a:pt x="51" y="429"/>
                  <a:pt x="51" y="428"/>
                </a:cubicBezTo>
                <a:cubicBezTo>
                  <a:pt x="51" y="428"/>
                  <a:pt x="50" y="428"/>
                  <a:pt x="50" y="427"/>
                </a:cubicBezTo>
                <a:cubicBezTo>
                  <a:pt x="50" y="427"/>
                  <a:pt x="50" y="427"/>
                  <a:pt x="50" y="427"/>
                </a:cubicBezTo>
                <a:cubicBezTo>
                  <a:pt x="50" y="426"/>
                  <a:pt x="50" y="426"/>
                  <a:pt x="49" y="426"/>
                </a:cubicBezTo>
                <a:cubicBezTo>
                  <a:pt x="49" y="425"/>
                  <a:pt x="49" y="425"/>
                  <a:pt x="48" y="424"/>
                </a:cubicBezTo>
                <a:cubicBezTo>
                  <a:pt x="48" y="424"/>
                  <a:pt x="47" y="424"/>
                  <a:pt x="46" y="423"/>
                </a:cubicBezTo>
                <a:cubicBezTo>
                  <a:pt x="46" y="423"/>
                  <a:pt x="46" y="423"/>
                  <a:pt x="46" y="423"/>
                </a:cubicBezTo>
                <a:cubicBezTo>
                  <a:pt x="46" y="423"/>
                  <a:pt x="45" y="423"/>
                  <a:pt x="45" y="423"/>
                </a:cubicBezTo>
                <a:cubicBezTo>
                  <a:pt x="45" y="423"/>
                  <a:pt x="45" y="423"/>
                  <a:pt x="45" y="423"/>
                </a:cubicBezTo>
                <a:cubicBezTo>
                  <a:pt x="45" y="423"/>
                  <a:pt x="45" y="423"/>
                  <a:pt x="44" y="423"/>
                </a:cubicBezTo>
                <a:cubicBezTo>
                  <a:pt x="44" y="422"/>
                  <a:pt x="44" y="422"/>
                  <a:pt x="44" y="422"/>
                </a:cubicBezTo>
                <a:cubicBezTo>
                  <a:pt x="44" y="422"/>
                  <a:pt x="43" y="422"/>
                  <a:pt x="43" y="422"/>
                </a:cubicBezTo>
                <a:cubicBezTo>
                  <a:pt x="42" y="421"/>
                  <a:pt x="41" y="421"/>
                  <a:pt x="41" y="421"/>
                </a:cubicBezTo>
                <a:cubicBezTo>
                  <a:pt x="41" y="420"/>
                  <a:pt x="42" y="421"/>
                  <a:pt x="43" y="420"/>
                </a:cubicBezTo>
                <a:cubicBezTo>
                  <a:pt x="43" y="420"/>
                  <a:pt x="42" y="420"/>
                  <a:pt x="42" y="420"/>
                </a:cubicBezTo>
                <a:cubicBezTo>
                  <a:pt x="42" y="420"/>
                  <a:pt x="43" y="420"/>
                  <a:pt x="43" y="420"/>
                </a:cubicBezTo>
                <a:cubicBezTo>
                  <a:pt x="43" y="419"/>
                  <a:pt x="43" y="419"/>
                  <a:pt x="43" y="419"/>
                </a:cubicBezTo>
                <a:cubicBezTo>
                  <a:pt x="43" y="419"/>
                  <a:pt x="43" y="418"/>
                  <a:pt x="43" y="418"/>
                </a:cubicBezTo>
                <a:cubicBezTo>
                  <a:pt x="43" y="418"/>
                  <a:pt x="43" y="419"/>
                  <a:pt x="42" y="419"/>
                </a:cubicBezTo>
                <a:cubicBezTo>
                  <a:pt x="42" y="419"/>
                  <a:pt x="41" y="419"/>
                  <a:pt x="41" y="418"/>
                </a:cubicBezTo>
                <a:cubicBezTo>
                  <a:pt x="41" y="418"/>
                  <a:pt x="40" y="418"/>
                  <a:pt x="40" y="418"/>
                </a:cubicBezTo>
                <a:cubicBezTo>
                  <a:pt x="39" y="418"/>
                  <a:pt x="39" y="418"/>
                  <a:pt x="38" y="418"/>
                </a:cubicBezTo>
                <a:cubicBezTo>
                  <a:pt x="39" y="417"/>
                  <a:pt x="40" y="417"/>
                  <a:pt x="40" y="417"/>
                </a:cubicBezTo>
                <a:cubicBezTo>
                  <a:pt x="41" y="417"/>
                  <a:pt x="42" y="418"/>
                  <a:pt x="42" y="417"/>
                </a:cubicBezTo>
                <a:cubicBezTo>
                  <a:pt x="42" y="417"/>
                  <a:pt x="40" y="417"/>
                  <a:pt x="40" y="417"/>
                </a:cubicBezTo>
                <a:cubicBezTo>
                  <a:pt x="39" y="417"/>
                  <a:pt x="38" y="418"/>
                  <a:pt x="38" y="417"/>
                </a:cubicBezTo>
                <a:cubicBezTo>
                  <a:pt x="38" y="417"/>
                  <a:pt x="38" y="417"/>
                  <a:pt x="39" y="417"/>
                </a:cubicBezTo>
                <a:cubicBezTo>
                  <a:pt x="39" y="416"/>
                  <a:pt x="39" y="416"/>
                  <a:pt x="39" y="416"/>
                </a:cubicBezTo>
                <a:cubicBezTo>
                  <a:pt x="40" y="415"/>
                  <a:pt x="40" y="416"/>
                  <a:pt x="41" y="416"/>
                </a:cubicBezTo>
                <a:cubicBezTo>
                  <a:pt x="41" y="416"/>
                  <a:pt x="40" y="415"/>
                  <a:pt x="40" y="415"/>
                </a:cubicBezTo>
                <a:cubicBezTo>
                  <a:pt x="39" y="415"/>
                  <a:pt x="39" y="415"/>
                  <a:pt x="38" y="415"/>
                </a:cubicBezTo>
                <a:cubicBezTo>
                  <a:pt x="38" y="415"/>
                  <a:pt x="38" y="415"/>
                  <a:pt x="37" y="415"/>
                </a:cubicBezTo>
                <a:cubicBezTo>
                  <a:pt x="37" y="414"/>
                  <a:pt x="38" y="415"/>
                  <a:pt x="38" y="414"/>
                </a:cubicBezTo>
                <a:cubicBezTo>
                  <a:pt x="38" y="414"/>
                  <a:pt x="38" y="414"/>
                  <a:pt x="37" y="413"/>
                </a:cubicBezTo>
                <a:cubicBezTo>
                  <a:pt x="36" y="413"/>
                  <a:pt x="36" y="412"/>
                  <a:pt x="34" y="412"/>
                </a:cubicBezTo>
                <a:cubicBezTo>
                  <a:pt x="35" y="411"/>
                  <a:pt x="35" y="411"/>
                  <a:pt x="35" y="411"/>
                </a:cubicBezTo>
                <a:cubicBezTo>
                  <a:pt x="35" y="411"/>
                  <a:pt x="36" y="410"/>
                  <a:pt x="35" y="409"/>
                </a:cubicBezTo>
                <a:cubicBezTo>
                  <a:pt x="35" y="409"/>
                  <a:pt x="34" y="409"/>
                  <a:pt x="34" y="409"/>
                </a:cubicBezTo>
                <a:cubicBezTo>
                  <a:pt x="34" y="409"/>
                  <a:pt x="34" y="408"/>
                  <a:pt x="34" y="408"/>
                </a:cubicBezTo>
                <a:cubicBezTo>
                  <a:pt x="33" y="408"/>
                  <a:pt x="33" y="408"/>
                  <a:pt x="32" y="408"/>
                </a:cubicBezTo>
                <a:cubicBezTo>
                  <a:pt x="32" y="408"/>
                  <a:pt x="31" y="408"/>
                  <a:pt x="31" y="407"/>
                </a:cubicBezTo>
                <a:cubicBezTo>
                  <a:pt x="31" y="407"/>
                  <a:pt x="32" y="407"/>
                  <a:pt x="33" y="407"/>
                </a:cubicBezTo>
                <a:cubicBezTo>
                  <a:pt x="34" y="407"/>
                  <a:pt x="34" y="407"/>
                  <a:pt x="35" y="407"/>
                </a:cubicBezTo>
                <a:cubicBezTo>
                  <a:pt x="35" y="407"/>
                  <a:pt x="36" y="408"/>
                  <a:pt x="36" y="408"/>
                </a:cubicBezTo>
                <a:cubicBezTo>
                  <a:pt x="37" y="408"/>
                  <a:pt x="38" y="408"/>
                  <a:pt x="38" y="408"/>
                </a:cubicBezTo>
                <a:cubicBezTo>
                  <a:pt x="39" y="408"/>
                  <a:pt x="37" y="409"/>
                  <a:pt x="37" y="409"/>
                </a:cubicBezTo>
                <a:cubicBezTo>
                  <a:pt x="37" y="411"/>
                  <a:pt x="39" y="412"/>
                  <a:pt x="40" y="412"/>
                </a:cubicBezTo>
                <a:cubicBezTo>
                  <a:pt x="40" y="413"/>
                  <a:pt x="42" y="415"/>
                  <a:pt x="42" y="414"/>
                </a:cubicBezTo>
                <a:cubicBezTo>
                  <a:pt x="43" y="414"/>
                  <a:pt x="42" y="413"/>
                  <a:pt x="43" y="413"/>
                </a:cubicBezTo>
                <a:cubicBezTo>
                  <a:pt x="43" y="413"/>
                  <a:pt x="44" y="414"/>
                  <a:pt x="44" y="414"/>
                </a:cubicBezTo>
                <a:cubicBezTo>
                  <a:pt x="44" y="414"/>
                  <a:pt x="44" y="414"/>
                  <a:pt x="44" y="415"/>
                </a:cubicBezTo>
                <a:cubicBezTo>
                  <a:pt x="45" y="415"/>
                  <a:pt x="45" y="415"/>
                  <a:pt x="46" y="415"/>
                </a:cubicBezTo>
                <a:cubicBezTo>
                  <a:pt x="46" y="415"/>
                  <a:pt x="46" y="414"/>
                  <a:pt x="46" y="414"/>
                </a:cubicBezTo>
                <a:cubicBezTo>
                  <a:pt x="46" y="413"/>
                  <a:pt x="46" y="414"/>
                  <a:pt x="46" y="414"/>
                </a:cubicBezTo>
                <a:cubicBezTo>
                  <a:pt x="46" y="415"/>
                  <a:pt x="46" y="415"/>
                  <a:pt x="47" y="415"/>
                </a:cubicBezTo>
                <a:cubicBezTo>
                  <a:pt x="47" y="415"/>
                  <a:pt x="48" y="415"/>
                  <a:pt x="49" y="416"/>
                </a:cubicBezTo>
                <a:cubicBezTo>
                  <a:pt x="49" y="416"/>
                  <a:pt x="48" y="416"/>
                  <a:pt x="48" y="416"/>
                </a:cubicBezTo>
                <a:cubicBezTo>
                  <a:pt x="48" y="416"/>
                  <a:pt x="48" y="417"/>
                  <a:pt x="48" y="418"/>
                </a:cubicBezTo>
                <a:cubicBezTo>
                  <a:pt x="49" y="418"/>
                  <a:pt x="50" y="417"/>
                  <a:pt x="50" y="417"/>
                </a:cubicBezTo>
                <a:cubicBezTo>
                  <a:pt x="51" y="416"/>
                  <a:pt x="52" y="417"/>
                  <a:pt x="53" y="418"/>
                </a:cubicBezTo>
                <a:cubicBezTo>
                  <a:pt x="54" y="419"/>
                  <a:pt x="55" y="420"/>
                  <a:pt x="56" y="420"/>
                </a:cubicBezTo>
                <a:cubicBezTo>
                  <a:pt x="58" y="421"/>
                  <a:pt x="60" y="422"/>
                  <a:pt x="62" y="422"/>
                </a:cubicBezTo>
                <a:cubicBezTo>
                  <a:pt x="64" y="422"/>
                  <a:pt x="67" y="422"/>
                  <a:pt x="68" y="423"/>
                </a:cubicBezTo>
                <a:cubicBezTo>
                  <a:pt x="69" y="424"/>
                  <a:pt x="70" y="425"/>
                  <a:pt x="71" y="425"/>
                </a:cubicBezTo>
                <a:cubicBezTo>
                  <a:pt x="72" y="425"/>
                  <a:pt x="73" y="425"/>
                  <a:pt x="74" y="426"/>
                </a:cubicBezTo>
                <a:cubicBezTo>
                  <a:pt x="76" y="426"/>
                  <a:pt x="77" y="425"/>
                  <a:pt x="78" y="425"/>
                </a:cubicBezTo>
                <a:cubicBezTo>
                  <a:pt x="79" y="425"/>
                  <a:pt x="80" y="425"/>
                  <a:pt x="81" y="424"/>
                </a:cubicBezTo>
                <a:cubicBezTo>
                  <a:pt x="82" y="424"/>
                  <a:pt x="82" y="424"/>
                  <a:pt x="83" y="423"/>
                </a:cubicBezTo>
                <a:cubicBezTo>
                  <a:pt x="84" y="423"/>
                  <a:pt x="85" y="423"/>
                  <a:pt x="86" y="422"/>
                </a:cubicBezTo>
                <a:cubicBezTo>
                  <a:pt x="86" y="422"/>
                  <a:pt x="87" y="421"/>
                  <a:pt x="88" y="420"/>
                </a:cubicBezTo>
                <a:cubicBezTo>
                  <a:pt x="88" y="420"/>
                  <a:pt x="88" y="420"/>
                  <a:pt x="89" y="420"/>
                </a:cubicBezTo>
                <a:cubicBezTo>
                  <a:pt x="89" y="420"/>
                  <a:pt x="89" y="419"/>
                  <a:pt x="90" y="419"/>
                </a:cubicBezTo>
                <a:cubicBezTo>
                  <a:pt x="90" y="419"/>
                  <a:pt x="90" y="418"/>
                  <a:pt x="90" y="418"/>
                </a:cubicBezTo>
                <a:cubicBezTo>
                  <a:pt x="90" y="418"/>
                  <a:pt x="90" y="418"/>
                  <a:pt x="91" y="417"/>
                </a:cubicBezTo>
                <a:cubicBezTo>
                  <a:pt x="91" y="417"/>
                  <a:pt x="91" y="417"/>
                  <a:pt x="91" y="416"/>
                </a:cubicBezTo>
                <a:cubicBezTo>
                  <a:pt x="91" y="416"/>
                  <a:pt x="92" y="416"/>
                  <a:pt x="92" y="415"/>
                </a:cubicBezTo>
                <a:cubicBezTo>
                  <a:pt x="93" y="414"/>
                  <a:pt x="93" y="414"/>
                  <a:pt x="94" y="413"/>
                </a:cubicBezTo>
                <a:cubicBezTo>
                  <a:pt x="94" y="412"/>
                  <a:pt x="94" y="411"/>
                  <a:pt x="94" y="411"/>
                </a:cubicBezTo>
                <a:cubicBezTo>
                  <a:pt x="94" y="410"/>
                  <a:pt x="94" y="410"/>
                  <a:pt x="94" y="410"/>
                </a:cubicBezTo>
                <a:cubicBezTo>
                  <a:pt x="95" y="410"/>
                  <a:pt x="95" y="408"/>
                  <a:pt x="95" y="408"/>
                </a:cubicBezTo>
                <a:cubicBezTo>
                  <a:pt x="95" y="407"/>
                  <a:pt x="95" y="407"/>
                  <a:pt x="95" y="407"/>
                </a:cubicBezTo>
                <a:cubicBezTo>
                  <a:pt x="95" y="407"/>
                  <a:pt x="95" y="407"/>
                  <a:pt x="95" y="407"/>
                </a:cubicBezTo>
                <a:cubicBezTo>
                  <a:pt x="95" y="406"/>
                  <a:pt x="95" y="406"/>
                  <a:pt x="95" y="406"/>
                </a:cubicBezTo>
                <a:cubicBezTo>
                  <a:pt x="94" y="406"/>
                  <a:pt x="94" y="406"/>
                  <a:pt x="94" y="406"/>
                </a:cubicBezTo>
                <a:cubicBezTo>
                  <a:pt x="92" y="406"/>
                  <a:pt x="94" y="403"/>
                  <a:pt x="93" y="402"/>
                </a:cubicBezTo>
                <a:cubicBezTo>
                  <a:pt x="93" y="402"/>
                  <a:pt x="93" y="402"/>
                  <a:pt x="92" y="401"/>
                </a:cubicBezTo>
                <a:cubicBezTo>
                  <a:pt x="92" y="401"/>
                  <a:pt x="92" y="400"/>
                  <a:pt x="92" y="400"/>
                </a:cubicBezTo>
                <a:cubicBezTo>
                  <a:pt x="92" y="400"/>
                  <a:pt x="93" y="400"/>
                  <a:pt x="93" y="399"/>
                </a:cubicBezTo>
                <a:cubicBezTo>
                  <a:pt x="93" y="399"/>
                  <a:pt x="93" y="397"/>
                  <a:pt x="92" y="397"/>
                </a:cubicBezTo>
                <a:cubicBezTo>
                  <a:pt x="92" y="397"/>
                  <a:pt x="92" y="397"/>
                  <a:pt x="91" y="397"/>
                </a:cubicBezTo>
                <a:cubicBezTo>
                  <a:pt x="90" y="397"/>
                  <a:pt x="91" y="395"/>
                  <a:pt x="90" y="395"/>
                </a:cubicBezTo>
                <a:cubicBezTo>
                  <a:pt x="89" y="396"/>
                  <a:pt x="90" y="396"/>
                  <a:pt x="89" y="397"/>
                </a:cubicBezTo>
                <a:cubicBezTo>
                  <a:pt x="89" y="397"/>
                  <a:pt x="88" y="396"/>
                  <a:pt x="88" y="396"/>
                </a:cubicBezTo>
                <a:cubicBezTo>
                  <a:pt x="88" y="395"/>
                  <a:pt x="89" y="395"/>
                  <a:pt x="89" y="395"/>
                </a:cubicBezTo>
                <a:cubicBezTo>
                  <a:pt x="89" y="394"/>
                  <a:pt x="87" y="393"/>
                  <a:pt x="87" y="393"/>
                </a:cubicBezTo>
                <a:cubicBezTo>
                  <a:pt x="86" y="392"/>
                  <a:pt x="86" y="392"/>
                  <a:pt x="86" y="391"/>
                </a:cubicBezTo>
                <a:cubicBezTo>
                  <a:pt x="85" y="391"/>
                  <a:pt x="85" y="390"/>
                  <a:pt x="85" y="389"/>
                </a:cubicBezTo>
                <a:cubicBezTo>
                  <a:pt x="84" y="389"/>
                  <a:pt x="84" y="389"/>
                  <a:pt x="84" y="390"/>
                </a:cubicBezTo>
                <a:cubicBezTo>
                  <a:pt x="84" y="390"/>
                  <a:pt x="84" y="390"/>
                  <a:pt x="85" y="390"/>
                </a:cubicBezTo>
                <a:cubicBezTo>
                  <a:pt x="85" y="391"/>
                  <a:pt x="85" y="391"/>
                  <a:pt x="85" y="392"/>
                </a:cubicBezTo>
                <a:cubicBezTo>
                  <a:pt x="84" y="391"/>
                  <a:pt x="83" y="391"/>
                  <a:pt x="82" y="390"/>
                </a:cubicBezTo>
                <a:cubicBezTo>
                  <a:pt x="82" y="390"/>
                  <a:pt x="81" y="389"/>
                  <a:pt x="81" y="389"/>
                </a:cubicBezTo>
                <a:cubicBezTo>
                  <a:pt x="80" y="389"/>
                  <a:pt x="80" y="388"/>
                  <a:pt x="79" y="388"/>
                </a:cubicBezTo>
                <a:cubicBezTo>
                  <a:pt x="79" y="388"/>
                  <a:pt x="79" y="388"/>
                  <a:pt x="79" y="388"/>
                </a:cubicBezTo>
                <a:cubicBezTo>
                  <a:pt x="79" y="387"/>
                  <a:pt x="79" y="387"/>
                  <a:pt x="79" y="387"/>
                </a:cubicBezTo>
                <a:cubicBezTo>
                  <a:pt x="78" y="387"/>
                  <a:pt x="78" y="387"/>
                  <a:pt x="78" y="386"/>
                </a:cubicBezTo>
                <a:cubicBezTo>
                  <a:pt x="78" y="386"/>
                  <a:pt x="78" y="386"/>
                  <a:pt x="77" y="386"/>
                </a:cubicBezTo>
                <a:cubicBezTo>
                  <a:pt x="77" y="386"/>
                  <a:pt x="77" y="385"/>
                  <a:pt x="77" y="385"/>
                </a:cubicBezTo>
                <a:cubicBezTo>
                  <a:pt x="77" y="385"/>
                  <a:pt x="76" y="385"/>
                  <a:pt x="76" y="386"/>
                </a:cubicBezTo>
                <a:cubicBezTo>
                  <a:pt x="77" y="386"/>
                  <a:pt x="77" y="386"/>
                  <a:pt x="77" y="387"/>
                </a:cubicBezTo>
                <a:cubicBezTo>
                  <a:pt x="77" y="387"/>
                  <a:pt x="76" y="386"/>
                  <a:pt x="76" y="386"/>
                </a:cubicBezTo>
                <a:cubicBezTo>
                  <a:pt x="75" y="386"/>
                  <a:pt x="75" y="386"/>
                  <a:pt x="75" y="385"/>
                </a:cubicBezTo>
                <a:cubicBezTo>
                  <a:pt x="75" y="385"/>
                  <a:pt x="75" y="385"/>
                  <a:pt x="74" y="384"/>
                </a:cubicBezTo>
                <a:cubicBezTo>
                  <a:pt x="74" y="384"/>
                  <a:pt x="74" y="384"/>
                  <a:pt x="74" y="383"/>
                </a:cubicBezTo>
                <a:cubicBezTo>
                  <a:pt x="73" y="383"/>
                  <a:pt x="73" y="383"/>
                  <a:pt x="73" y="383"/>
                </a:cubicBezTo>
                <a:cubicBezTo>
                  <a:pt x="72" y="382"/>
                  <a:pt x="72" y="382"/>
                  <a:pt x="72" y="381"/>
                </a:cubicBezTo>
                <a:cubicBezTo>
                  <a:pt x="71" y="381"/>
                  <a:pt x="71" y="379"/>
                  <a:pt x="70" y="379"/>
                </a:cubicBezTo>
                <a:cubicBezTo>
                  <a:pt x="69" y="379"/>
                  <a:pt x="68" y="378"/>
                  <a:pt x="67" y="378"/>
                </a:cubicBezTo>
                <a:cubicBezTo>
                  <a:pt x="67" y="377"/>
                  <a:pt x="67" y="377"/>
                  <a:pt x="67" y="377"/>
                </a:cubicBezTo>
                <a:cubicBezTo>
                  <a:pt x="66" y="376"/>
                  <a:pt x="66" y="376"/>
                  <a:pt x="65" y="375"/>
                </a:cubicBezTo>
                <a:cubicBezTo>
                  <a:pt x="65" y="375"/>
                  <a:pt x="65" y="375"/>
                  <a:pt x="64" y="375"/>
                </a:cubicBezTo>
                <a:cubicBezTo>
                  <a:pt x="64" y="374"/>
                  <a:pt x="64" y="374"/>
                  <a:pt x="63" y="374"/>
                </a:cubicBezTo>
                <a:cubicBezTo>
                  <a:pt x="62" y="373"/>
                  <a:pt x="61" y="373"/>
                  <a:pt x="61" y="372"/>
                </a:cubicBezTo>
                <a:cubicBezTo>
                  <a:pt x="61" y="372"/>
                  <a:pt x="61" y="372"/>
                  <a:pt x="60" y="372"/>
                </a:cubicBezTo>
                <a:cubicBezTo>
                  <a:pt x="60" y="371"/>
                  <a:pt x="60" y="371"/>
                  <a:pt x="59" y="371"/>
                </a:cubicBezTo>
                <a:cubicBezTo>
                  <a:pt x="59" y="371"/>
                  <a:pt x="59" y="370"/>
                  <a:pt x="58" y="370"/>
                </a:cubicBezTo>
                <a:cubicBezTo>
                  <a:pt x="57" y="370"/>
                  <a:pt x="56" y="370"/>
                  <a:pt x="55" y="369"/>
                </a:cubicBezTo>
                <a:cubicBezTo>
                  <a:pt x="55" y="369"/>
                  <a:pt x="54" y="368"/>
                  <a:pt x="53" y="369"/>
                </a:cubicBezTo>
                <a:cubicBezTo>
                  <a:pt x="53" y="369"/>
                  <a:pt x="54" y="370"/>
                  <a:pt x="53" y="370"/>
                </a:cubicBezTo>
                <a:cubicBezTo>
                  <a:pt x="53" y="370"/>
                  <a:pt x="53" y="370"/>
                  <a:pt x="53" y="370"/>
                </a:cubicBezTo>
                <a:cubicBezTo>
                  <a:pt x="52" y="370"/>
                  <a:pt x="52" y="370"/>
                  <a:pt x="52" y="370"/>
                </a:cubicBezTo>
                <a:cubicBezTo>
                  <a:pt x="52" y="370"/>
                  <a:pt x="52" y="370"/>
                  <a:pt x="51" y="369"/>
                </a:cubicBezTo>
                <a:cubicBezTo>
                  <a:pt x="51" y="369"/>
                  <a:pt x="51" y="369"/>
                  <a:pt x="51" y="369"/>
                </a:cubicBezTo>
                <a:cubicBezTo>
                  <a:pt x="50" y="369"/>
                  <a:pt x="50" y="369"/>
                  <a:pt x="49" y="369"/>
                </a:cubicBezTo>
                <a:cubicBezTo>
                  <a:pt x="49" y="368"/>
                  <a:pt x="48" y="368"/>
                  <a:pt x="48" y="368"/>
                </a:cubicBezTo>
                <a:cubicBezTo>
                  <a:pt x="48" y="368"/>
                  <a:pt x="48" y="368"/>
                  <a:pt x="47" y="368"/>
                </a:cubicBezTo>
                <a:cubicBezTo>
                  <a:pt x="47" y="368"/>
                  <a:pt x="46" y="368"/>
                  <a:pt x="45" y="368"/>
                </a:cubicBezTo>
                <a:cubicBezTo>
                  <a:pt x="45" y="368"/>
                  <a:pt x="45" y="367"/>
                  <a:pt x="45" y="367"/>
                </a:cubicBezTo>
                <a:cubicBezTo>
                  <a:pt x="44" y="367"/>
                  <a:pt x="44" y="368"/>
                  <a:pt x="44" y="368"/>
                </a:cubicBezTo>
                <a:cubicBezTo>
                  <a:pt x="44" y="368"/>
                  <a:pt x="44" y="368"/>
                  <a:pt x="43" y="368"/>
                </a:cubicBezTo>
                <a:cubicBezTo>
                  <a:pt x="43" y="367"/>
                  <a:pt x="43" y="367"/>
                  <a:pt x="43" y="367"/>
                </a:cubicBezTo>
                <a:cubicBezTo>
                  <a:pt x="42" y="368"/>
                  <a:pt x="43" y="369"/>
                  <a:pt x="43" y="369"/>
                </a:cubicBezTo>
                <a:cubicBezTo>
                  <a:pt x="43" y="370"/>
                  <a:pt x="42" y="371"/>
                  <a:pt x="42" y="371"/>
                </a:cubicBezTo>
                <a:cubicBezTo>
                  <a:pt x="42" y="372"/>
                  <a:pt x="41" y="372"/>
                  <a:pt x="40" y="372"/>
                </a:cubicBezTo>
                <a:cubicBezTo>
                  <a:pt x="40" y="373"/>
                  <a:pt x="39" y="372"/>
                  <a:pt x="39" y="373"/>
                </a:cubicBezTo>
                <a:cubicBezTo>
                  <a:pt x="39" y="373"/>
                  <a:pt x="39" y="375"/>
                  <a:pt x="38" y="374"/>
                </a:cubicBezTo>
                <a:cubicBezTo>
                  <a:pt x="38" y="373"/>
                  <a:pt x="39" y="372"/>
                  <a:pt x="40" y="371"/>
                </a:cubicBezTo>
                <a:cubicBezTo>
                  <a:pt x="41" y="371"/>
                  <a:pt x="41" y="371"/>
                  <a:pt x="42" y="370"/>
                </a:cubicBezTo>
                <a:cubicBezTo>
                  <a:pt x="42" y="370"/>
                  <a:pt x="42" y="370"/>
                  <a:pt x="41" y="370"/>
                </a:cubicBezTo>
                <a:cubicBezTo>
                  <a:pt x="41" y="370"/>
                  <a:pt x="41" y="370"/>
                  <a:pt x="41" y="369"/>
                </a:cubicBezTo>
                <a:cubicBezTo>
                  <a:pt x="41" y="369"/>
                  <a:pt x="41" y="369"/>
                  <a:pt x="41" y="369"/>
                </a:cubicBezTo>
                <a:cubicBezTo>
                  <a:pt x="41" y="369"/>
                  <a:pt x="42" y="368"/>
                  <a:pt x="41" y="368"/>
                </a:cubicBezTo>
                <a:cubicBezTo>
                  <a:pt x="40" y="368"/>
                  <a:pt x="40" y="368"/>
                  <a:pt x="41" y="368"/>
                </a:cubicBezTo>
                <a:cubicBezTo>
                  <a:pt x="41" y="368"/>
                  <a:pt x="42" y="367"/>
                  <a:pt x="42" y="367"/>
                </a:cubicBezTo>
                <a:cubicBezTo>
                  <a:pt x="42" y="367"/>
                  <a:pt x="41" y="367"/>
                  <a:pt x="41" y="367"/>
                </a:cubicBezTo>
                <a:cubicBezTo>
                  <a:pt x="42" y="366"/>
                  <a:pt x="42" y="366"/>
                  <a:pt x="42" y="366"/>
                </a:cubicBezTo>
                <a:cubicBezTo>
                  <a:pt x="42" y="365"/>
                  <a:pt x="40" y="366"/>
                  <a:pt x="40" y="366"/>
                </a:cubicBezTo>
                <a:cubicBezTo>
                  <a:pt x="39" y="366"/>
                  <a:pt x="39" y="366"/>
                  <a:pt x="39" y="366"/>
                </a:cubicBezTo>
                <a:cubicBezTo>
                  <a:pt x="38" y="367"/>
                  <a:pt x="38" y="367"/>
                  <a:pt x="38" y="367"/>
                </a:cubicBezTo>
                <a:cubicBezTo>
                  <a:pt x="38" y="368"/>
                  <a:pt x="38" y="368"/>
                  <a:pt x="37" y="368"/>
                </a:cubicBezTo>
                <a:cubicBezTo>
                  <a:pt x="37" y="368"/>
                  <a:pt x="38" y="367"/>
                  <a:pt x="38" y="367"/>
                </a:cubicBezTo>
                <a:cubicBezTo>
                  <a:pt x="38" y="367"/>
                  <a:pt x="39" y="365"/>
                  <a:pt x="39" y="365"/>
                </a:cubicBezTo>
                <a:cubicBezTo>
                  <a:pt x="39" y="364"/>
                  <a:pt x="37" y="366"/>
                  <a:pt x="37" y="366"/>
                </a:cubicBezTo>
                <a:cubicBezTo>
                  <a:pt x="37" y="365"/>
                  <a:pt x="38" y="365"/>
                  <a:pt x="37" y="365"/>
                </a:cubicBezTo>
                <a:cubicBezTo>
                  <a:pt x="37" y="364"/>
                  <a:pt x="37" y="364"/>
                  <a:pt x="36" y="364"/>
                </a:cubicBezTo>
                <a:cubicBezTo>
                  <a:pt x="35" y="365"/>
                  <a:pt x="34" y="365"/>
                  <a:pt x="33" y="366"/>
                </a:cubicBezTo>
                <a:cubicBezTo>
                  <a:pt x="33" y="365"/>
                  <a:pt x="34" y="365"/>
                  <a:pt x="35" y="365"/>
                </a:cubicBezTo>
                <a:cubicBezTo>
                  <a:pt x="35" y="364"/>
                  <a:pt x="35" y="364"/>
                  <a:pt x="35" y="363"/>
                </a:cubicBezTo>
                <a:cubicBezTo>
                  <a:pt x="35" y="363"/>
                  <a:pt x="35" y="363"/>
                  <a:pt x="34" y="363"/>
                </a:cubicBezTo>
                <a:cubicBezTo>
                  <a:pt x="34" y="363"/>
                  <a:pt x="34" y="363"/>
                  <a:pt x="34" y="363"/>
                </a:cubicBezTo>
                <a:cubicBezTo>
                  <a:pt x="33" y="362"/>
                  <a:pt x="32" y="362"/>
                  <a:pt x="32" y="363"/>
                </a:cubicBezTo>
                <a:cubicBezTo>
                  <a:pt x="32" y="363"/>
                  <a:pt x="32" y="362"/>
                  <a:pt x="32" y="362"/>
                </a:cubicBezTo>
                <a:cubicBezTo>
                  <a:pt x="32" y="361"/>
                  <a:pt x="32" y="362"/>
                  <a:pt x="32" y="361"/>
                </a:cubicBezTo>
                <a:cubicBezTo>
                  <a:pt x="32" y="361"/>
                  <a:pt x="32" y="361"/>
                  <a:pt x="32" y="361"/>
                </a:cubicBezTo>
                <a:cubicBezTo>
                  <a:pt x="32" y="360"/>
                  <a:pt x="32" y="360"/>
                  <a:pt x="32" y="360"/>
                </a:cubicBezTo>
                <a:cubicBezTo>
                  <a:pt x="33" y="359"/>
                  <a:pt x="33" y="360"/>
                  <a:pt x="33" y="360"/>
                </a:cubicBezTo>
                <a:cubicBezTo>
                  <a:pt x="33" y="361"/>
                  <a:pt x="33" y="361"/>
                  <a:pt x="34" y="361"/>
                </a:cubicBezTo>
                <a:cubicBezTo>
                  <a:pt x="35" y="361"/>
                  <a:pt x="36" y="362"/>
                  <a:pt x="37" y="362"/>
                </a:cubicBezTo>
                <a:cubicBezTo>
                  <a:pt x="37" y="362"/>
                  <a:pt x="38" y="363"/>
                  <a:pt x="39" y="362"/>
                </a:cubicBezTo>
                <a:cubicBezTo>
                  <a:pt x="39" y="362"/>
                  <a:pt x="39" y="361"/>
                  <a:pt x="39" y="361"/>
                </a:cubicBezTo>
                <a:cubicBezTo>
                  <a:pt x="39" y="360"/>
                  <a:pt x="39" y="360"/>
                  <a:pt x="38" y="359"/>
                </a:cubicBezTo>
                <a:cubicBezTo>
                  <a:pt x="38" y="359"/>
                  <a:pt x="38" y="359"/>
                  <a:pt x="37" y="359"/>
                </a:cubicBezTo>
                <a:cubicBezTo>
                  <a:pt x="37" y="359"/>
                  <a:pt x="37" y="359"/>
                  <a:pt x="36" y="359"/>
                </a:cubicBezTo>
                <a:cubicBezTo>
                  <a:pt x="35" y="359"/>
                  <a:pt x="35" y="358"/>
                  <a:pt x="35" y="357"/>
                </a:cubicBezTo>
                <a:cubicBezTo>
                  <a:pt x="34" y="357"/>
                  <a:pt x="34" y="357"/>
                  <a:pt x="33" y="357"/>
                </a:cubicBezTo>
                <a:cubicBezTo>
                  <a:pt x="33" y="356"/>
                  <a:pt x="31" y="354"/>
                  <a:pt x="31" y="356"/>
                </a:cubicBezTo>
                <a:cubicBezTo>
                  <a:pt x="31" y="356"/>
                  <a:pt x="33" y="358"/>
                  <a:pt x="32" y="359"/>
                </a:cubicBezTo>
                <a:cubicBezTo>
                  <a:pt x="32" y="360"/>
                  <a:pt x="31" y="357"/>
                  <a:pt x="30" y="358"/>
                </a:cubicBezTo>
                <a:cubicBezTo>
                  <a:pt x="29" y="359"/>
                  <a:pt x="31" y="361"/>
                  <a:pt x="30" y="361"/>
                </a:cubicBezTo>
                <a:cubicBezTo>
                  <a:pt x="29" y="361"/>
                  <a:pt x="29" y="360"/>
                  <a:pt x="28" y="361"/>
                </a:cubicBezTo>
                <a:cubicBezTo>
                  <a:pt x="28" y="361"/>
                  <a:pt x="28" y="361"/>
                  <a:pt x="28" y="361"/>
                </a:cubicBezTo>
                <a:cubicBezTo>
                  <a:pt x="28" y="362"/>
                  <a:pt x="27" y="362"/>
                  <a:pt x="27" y="362"/>
                </a:cubicBezTo>
                <a:cubicBezTo>
                  <a:pt x="27" y="361"/>
                  <a:pt x="28" y="361"/>
                  <a:pt x="28" y="360"/>
                </a:cubicBezTo>
                <a:cubicBezTo>
                  <a:pt x="28" y="360"/>
                  <a:pt x="27" y="359"/>
                  <a:pt x="27" y="359"/>
                </a:cubicBezTo>
                <a:cubicBezTo>
                  <a:pt x="26" y="359"/>
                  <a:pt x="26" y="359"/>
                  <a:pt x="25" y="359"/>
                </a:cubicBezTo>
                <a:cubicBezTo>
                  <a:pt x="25" y="359"/>
                  <a:pt x="24" y="358"/>
                  <a:pt x="24" y="358"/>
                </a:cubicBezTo>
                <a:cubicBezTo>
                  <a:pt x="24" y="359"/>
                  <a:pt x="25" y="361"/>
                  <a:pt x="25" y="362"/>
                </a:cubicBezTo>
                <a:cubicBezTo>
                  <a:pt x="25" y="362"/>
                  <a:pt x="25" y="363"/>
                  <a:pt x="24" y="364"/>
                </a:cubicBezTo>
                <a:cubicBezTo>
                  <a:pt x="24" y="364"/>
                  <a:pt x="23" y="364"/>
                  <a:pt x="22" y="364"/>
                </a:cubicBezTo>
                <a:cubicBezTo>
                  <a:pt x="21" y="363"/>
                  <a:pt x="22" y="363"/>
                  <a:pt x="21" y="362"/>
                </a:cubicBezTo>
                <a:cubicBezTo>
                  <a:pt x="21" y="362"/>
                  <a:pt x="20" y="361"/>
                  <a:pt x="20" y="361"/>
                </a:cubicBezTo>
                <a:cubicBezTo>
                  <a:pt x="19" y="362"/>
                  <a:pt x="20" y="362"/>
                  <a:pt x="20" y="363"/>
                </a:cubicBezTo>
                <a:cubicBezTo>
                  <a:pt x="20" y="363"/>
                  <a:pt x="20" y="365"/>
                  <a:pt x="19" y="365"/>
                </a:cubicBezTo>
                <a:cubicBezTo>
                  <a:pt x="19" y="366"/>
                  <a:pt x="18" y="367"/>
                  <a:pt x="18" y="367"/>
                </a:cubicBezTo>
                <a:cubicBezTo>
                  <a:pt x="18" y="367"/>
                  <a:pt x="17" y="367"/>
                  <a:pt x="17" y="367"/>
                </a:cubicBezTo>
                <a:cubicBezTo>
                  <a:pt x="16" y="367"/>
                  <a:pt x="16" y="368"/>
                  <a:pt x="16" y="368"/>
                </a:cubicBezTo>
                <a:cubicBezTo>
                  <a:pt x="15" y="369"/>
                  <a:pt x="14" y="368"/>
                  <a:pt x="14" y="369"/>
                </a:cubicBezTo>
                <a:cubicBezTo>
                  <a:pt x="13" y="370"/>
                  <a:pt x="13" y="371"/>
                  <a:pt x="13" y="371"/>
                </a:cubicBezTo>
                <a:cubicBezTo>
                  <a:pt x="13" y="372"/>
                  <a:pt x="12" y="373"/>
                  <a:pt x="11" y="373"/>
                </a:cubicBezTo>
                <a:cubicBezTo>
                  <a:pt x="11" y="374"/>
                  <a:pt x="10" y="374"/>
                  <a:pt x="9" y="375"/>
                </a:cubicBezTo>
                <a:cubicBezTo>
                  <a:pt x="9" y="375"/>
                  <a:pt x="8" y="375"/>
                  <a:pt x="8" y="376"/>
                </a:cubicBezTo>
                <a:cubicBezTo>
                  <a:pt x="8" y="376"/>
                  <a:pt x="10" y="376"/>
                  <a:pt x="10" y="377"/>
                </a:cubicBezTo>
                <a:cubicBezTo>
                  <a:pt x="11" y="378"/>
                  <a:pt x="9" y="380"/>
                  <a:pt x="9" y="381"/>
                </a:cubicBezTo>
                <a:cubicBezTo>
                  <a:pt x="8" y="383"/>
                  <a:pt x="8" y="384"/>
                  <a:pt x="9" y="385"/>
                </a:cubicBezTo>
                <a:cubicBezTo>
                  <a:pt x="9" y="387"/>
                  <a:pt x="9" y="388"/>
                  <a:pt x="10" y="389"/>
                </a:cubicBezTo>
                <a:cubicBezTo>
                  <a:pt x="11" y="389"/>
                  <a:pt x="12" y="390"/>
                  <a:pt x="13" y="390"/>
                </a:cubicBezTo>
                <a:cubicBezTo>
                  <a:pt x="15" y="391"/>
                  <a:pt x="15" y="393"/>
                  <a:pt x="16" y="394"/>
                </a:cubicBezTo>
                <a:cubicBezTo>
                  <a:pt x="16" y="395"/>
                  <a:pt x="16" y="395"/>
                  <a:pt x="17" y="396"/>
                </a:cubicBezTo>
                <a:cubicBezTo>
                  <a:pt x="17" y="396"/>
                  <a:pt x="18" y="397"/>
                  <a:pt x="18" y="397"/>
                </a:cubicBezTo>
                <a:cubicBezTo>
                  <a:pt x="18" y="398"/>
                  <a:pt x="18" y="401"/>
                  <a:pt x="18" y="401"/>
                </a:cubicBezTo>
                <a:cubicBezTo>
                  <a:pt x="17" y="402"/>
                  <a:pt x="17" y="402"/>
                  <a:pt x="17" y="403"/>
                </a:cubicBezTo>
                <a:cubicBezTo>
                  <a:pt x="16" y="403"/>
                  <a:pt x="16" y="404"/>
                  <a:pt x="16" y="404"/>
                </a:cubicBezTo>
                <a:cubicBezTo>
                  <a:pt x="14" y="406"/>
                  <a:pt x="11" y="410"/>
                  <a:pt x="12" y="412"/>
                </a:cubicBezTo>
                <a:cubicBezTo>
                  <a:pt x="13" y="413"/>
                  <a:pt x="13" y="414"/>
                  <a:pt x="13" y="414"/>
                </a:cubicBezTo>
                <a:cubicBezTo>
                  <a:pt x="14" y="415"/>
                  <a:pt x="14" y="416"/>
                  <a:pt x="14" y="416"/>
                </a:cubicBezTo>
                <a:cubicBezTo>
                  <a:pt x="15" y="418"/>
                  <a:pt x="15" y="418"/>
                  <a:pt x="15" y="420"/>
                </a:cubicBezTo>
                <a:cubicBezTo>
                  <a:pt x="15" y="421"/>
                  <a:pt x="16" y="422"/>
                  <a:pt x="17" y="423"/>
                </a:cubicBezTo>
                <a:cubicBezTo>
                  <a:pt x="18" y="424"/>
                  <a:pt x="18" y="426"/>
                  <a:pt x="18" y="427"/>
                </a:cubicBezTo>
                <a:cubicBezTo>
                  <a:pt x="19" y="428"/>
                  <a:pt x="19" y="429"/>
                  <a:pt x="19" y="431"/>
                </a:cubicBezTo>
                <a:cubicBezTo>
                  <a:pt x="19" y="431"/>
                  <a:pt x="19" y="432"/>
                  <a:pt x="19" y="432"/>
                </a:cubicBezTo>
                <a:cubicBezTo>
                  <a:pt x="19" y="432"/>
                  <a:pt x="18" y="432"/>
                  <a:pt x="18" y="432"/>
                </a:cubicBezTo>
                <a:cubicBezTo>
                  <a:pt x="17" y="432"/>
                  <a:pt x="16" y="432"/>
                  <a:pt x="17" y="433"/>
                </a:cubicBezTo>
                <a:cubicBezTo>
                  <a:pt x="17" y="433"/>
                  <a:pt x="17" y="433"/>
                  <a:pt x="17" y="434"/>
                </a:cubicBezTo>
                <a:cubicBezTo>
                  <a:pt x="17" y="435"/>
                  <a:pt x="17" y="435"/>
                  <a:pt x="17" y="436"/>
                </a:cubicBezTo>
                <a:cubicBezTo>
                  <a:pt x="17" y="437"/>
                  <a:pt x="16" y="437"/>
                  <a:pt x="16" y="438"/>
                </a:cubicBezTo>
                <a:cubicBezTo>
                  <a:pt x="16" y="438"/>
                  <a:pt x="16" y="439"/>
                  <a:pt x="16" y="439"/>
                </a:cubicBezTo>
                <a:cubicBezTo>
                  <a:pt x="16" y="439"/>
                  <a:pt x="16" y="439"/>
                  <a:pt x="17" y="439"/>
                </a:cubicBezTo>
                <a:cubicBezTo>
                  <a:pt x="17" y="439"/>
                  <a:pt x="17" y="439"/>
                  <a:pt x="17" y="440"/>
                </a:cubicBezTo>
                <a:cubicBezTo>
                  <a:pt x="17" y="440"/>
                  <a:pt x="17" y="441"/>
                  <a:pt x="17" y="441"/>
                </a:cubicBezTo>
                <a:cubicBezTo>
                  <a:pt x="17" y="442"/>
                  <a:pt x="16" y="441"/>
                  <a:pt x="16" y="442"/>
                </a:cubicBezTo>
                <a:cubicBezTo>
                  <a:pt x="15" y="443"/>
                  <a:pt x="16" y="444"/>
                  <a:pt x="16" y="445"/>
                </a:cubicBezTo>
                <a:cubicBezTo>
                  <a:pt x="17" y="446"/>
                  <a:pt x="17" y="446"/>
                  <a:pt x="18" y="446"/>
                </a:cubicBezTo>
                <a:cubicBezTo>
                  <a:pt x="18" y="446"/>
                  <a:pt x="19" y="446"/>
                  <a:pt x="19" y="446"/>
                </a:cubicBezTo>
                <a:cubicBezTo>
                  <a:pt x="19" y="447"/>
                  <a:pt x="19" y="447"/>
                  <a:pt x="19" y="447"/>
                </a:cubicBezTo>
                <a:cubicBezTo>
                  <a:pt x="19" y="448"/>
                  <a:pt x="20" y="448"/>
                  <a:pt x="20" y="448"/>
                </a:cubicBezTo>
                <a:cubicBezTo>
                  <a:pt x="20" y="448"/>
                  <a:pt x="19" y="449"/>
                  <a:pt x="19" y="449"/>
                </a:cubicBezTo>
                <a:cubicBezTo>
                  <a:pt x="18" y="450"/>
                  <a:pt x="18" y="450"/>
                  <a:pt x="18" y="451"/>
                </a:cubicBezTo>
                <a:cubicBezTo>
                  <a:pt x="19" y="451"/>
                  <a:pt x="19" y="451"/>
                  <a:pt x="19" y="452"/>
                </a:cubicBezTo>
                <a:cubicBezTo>
                  <a:pt x="19" y="452"/>
                  <a:pt x="19" y="452"/>
                  <a:pt x="19" y="453"/>
                </a:cubicBezTo>
                <a:cubicBezTo>
                  <a:pt x="19" y="453"/>
                  <a:pt x="20" y="453"/>
                  <a:pt x="21" y="454"/>
                </a:cubicBezTo>
                <a:cubicBezTo>
                  <a:pt x="21" y="454"/>
                  <a:pt x="21" y="454"/>
                  <a:pt x="21" y="455"/>
                </a:cubicBezTo>
                <a:cubicBezTo>
                  <a:pt x="21" y="455"/>
                  <a:pt x="22" y="455"/>
                  <a:pt x="22" y="455"/>
                </a:cubicBezTo>
                <a:cubicBezTo>
                  <a:pt x="22" y="455"/>
                  <a:pt x="22" y="455"/>
                  <a:pt x="22" y="456"/>
                </a:cubicBezTo>
                <a:cubicBezTo>
                  <a:pt x="22" y="456"/>
                  <a:pt x="22" y="456"/>
                  <a:pt x="22" y="457"/>
                </a:cubicBezTo>
                <a:cubicBezTo>
                  <a:pt x="23" y="458"/>
                  <a:pt x="21" y="459"/>
                  <a:pt x="20" y="461"/>
                </a:cubicBezTo>
                <a:cubicBezTo>
                  <a:pt x="20" y="462"/>
                  <a:pt x="20" y="461"/>
                  <a:pt x="19" y="462"/>
                </a:cubicBezTo>
                <a:cubicBezTo>
                  <a:pt x="18" y="462"/>
                  <a:pt x="18" y="463"/>
                  <a:pt x="19" y="463"/>
                </a:cubicBezTo>
                <a:cubicBezTo>
                  <a:pt x="19" y="464"/>
                  <a:pt x="20" y="464"/>
                  <a:pt x="21" y="465"/>
                </a:cubicBezTo>
                <a:cubicBezTo>
                  <a:pt x="21" y="466"/>
                  <a:pt x="21" y="466"/>
                  <a:pt x="22" y="467"/>
                </a:cubicBezTo>
                <a:cubicBezTo>
                  <a:pt x="23" y="467"/>
                  <a:pt x="24" y="467"/>
                  <a:pt x="24" y="468"/>
                </a:cubicBezTo>
                <a:cubicBezTo>
                  <a:pt x="25" y="468"/>
                  <a:pt x="25" y="469"/>
                  <a:pt x="25" y="469"/>
                </a:cubicBezTo>
                <a:cubicBezTo>
                  <a:pt x="26" y="470"/>
                  <a:pt x="27" y="470"/>
                  <a:pt x="27" y="471"/>
                </a:cubicBezTo>
                <a:cubicBezTo>
                  <a:pt x="27" y="472"/>
                  <a:pt x="27" y="472"/>
                  <a:pt x="28" y="473"/>
                </a:cubicBezTo>
                <a:cubicBezTo>
                  <a:pt x="28" y="474"/>
                  <a:pt x="29" y="475"/>
                  <a:pt x="29" y="475"/>
                </a:cubicBezTo>
                <a:cubicBezTo>
                  <a:pt x="29" y="476"/>
                  <a:pt x="28" y="476"/>
                  <a:pt x="28" y="476"/>
                </a:cubicBezTo>
                <a:cubicBezTo>
                  <a:pt x="28" y="477"/>
                  <a:pt x="28" y="477"/>
                  <a:pt x="28" y="478"/>
                </a:cubicBezTo>
                <a:cubicBezTo>
                  <a:pt x="28" y="479"/>
                  <a:pt x="27" y="480"/>
                  <a:pt x="27" y="480"/>
                </a:cubicBezTo>
                <a:cubicBezTo>
                  <a:pt x="27" y="481"/>
                  <a:pt x="26" y="482"/>
                  <a:pt x="25" y="482"/>
                </a:cubicBezTo>
                <a:cubicBezTo>
                  <a:pt x="25" y="483"/>
                  <a:pt x="25" y="484"/>
                  <a:pt x="24" y="484"/>
                </a:cubicBezTo>
                <a:cubicBezTo>
                  <a:pt x="23" y="485"/>
                  <a:pt x="23" y="485"/>
                  <a:pt x="23" y="486"/>
                </a:cubicBezTo>
                <a:cubicBezTo>
                  <a:pt x="22" y="487"/>
                  <a:pt x="20" y="489"/>
                  <a:pt x="19" y="490"/>
                </a:cubicBezTo>
                <a:cubicBezTo>
                  <a:pt x="18" y="492"/>
                  <a:pt x="17" y="493"/>
                  <a:pt x="16" y="495"/>
                </a:cubicBezTo>
                <a:cubicBezTo>
                  <a:pt x="16" y="495"/>
                  <a:pt x="15" y="496"/>
                  <a:pt x="15" y="496"/>
                </a:cubicBezTo>
                <a:cubicBezTo>
                  <a:pt x="15" y="497"/>
                  <a:pt x="15" y="497"/>
                  <a:pt x="14" y="497"/>
                </a:cubicBezTo>
                <a:cubicBezTo>
                  <a:pt x="14" y="497"/>
                  <a:pt x="14" y="498"/>
                  <a:pt x="14" y="498"/>
                </a:cubicBezTo>
                <a:cubicBezTo>
                  <a:pt x="13" y="499"/>
                  <a:pt x="11" y="500"/>
                  <a:pt x="10" y="501"/>
                </a:cubicBezTo>
                <a:cubicBezTo>
                  <a:pt x="10" y="502"/>
                  <a:pt x="9" y="503"/>
                  <a:pt x="9" y="503"/>
                </a:cubicBezTo>
                <a:cubicBezTo>
                  <a:pt x="8" y="503"/>
                  <a:pt x="8" y="504"/>
                  <a:pt x="7" y="504"/>
                </a:cubicBezTo>
                <a:cubicBezTo>
                  <a:pt x="7" y="505"/>
                  <a:pt x="6" y="506"/>
                  <a:pt x="5" y="507"/>
                </a:cubicBezTo>
                <a:cubicBezTo>
                  <a:pt x="5" y="507"/>
                  <a:pt x="4" y="508"/>
                  <a:pt x="4" y="509"/>
                </a:cubicBezTo>
                <a:cubicBezTo>
                  <a:pt x="5" y="509"/>
                  <a:pt x="6" y="508"/>
                  <a:pt x="7" y="508"/>
                </a:cubicBezTo>
                <a:cubicBezTo>
                  <a:pt x="7" y="507"/>
                  <a:pt x="8" y="507"/>
                  <a:pt x="8" y="507"/>
                </a:cubicBezTo>
                <a:cubicBezTo>
                  <a:pt x="9" y="506"/>
                  <a:pt x="9" y="506"/>
                  <a:pt x="10" y="506"/>
                </a:cubicBezTo>
                <a:cubicBezTo>
                  <a:pt x="10" y="507"/>
                  <a:pt x="9" y="507"/>
                  <a:pt x="9" y="508"/>
                </a:cubicBezTo>
                <a:cubicBezTo>
                  <a:pt x="9" y="508"/>
                  <a:pt x="10" y="509"/>
                  <a:pt x="10" y="509"/>
                </a:cubicBezTo>
                <a:cubicBezTo>
                  <a:pt x="9" y="510"/>
                  <a:pt x="8" y="508"/>
                  <a:pt x="8" y="508"/>
                </a:cubicBezTo>
                <a:cubicBezTo>
                  <a:pt x="7" y="508"/>
                  <a:pt x="10" y="512"/>
                  <a:pt x="10" y="511"/>
                </a:cubicBezTo>
                <a:cubicBezTo>
                  <a:pt x="11" y="511"/>
                  <a:pt x="11" y="513"/>
                  <a:pt x="12" y="513"/>
                </a:cubicBezTo>
                <a:cubicBezTo>
                  <a:pt x="12" y="514"/>
                  <a:pt x="13" y="514"/>
                  <a:pt x="14" y="514"/>
                </a:cubicBezTo>
                <a:cubicBezTo>
                  <a:pt x="15" y="514"/>
                  <a:pt x="16" y="513"/>
                  <a:pt x="17" y="513"/>
                </a:cubicBezTo>
                <a:cubicBezTo>
                  <a:pt x="18" y="514"/>
                  <a:pt x="17" y="514"/>
                  <a:pt x="18" y="515"/>
                </a:cubicBezTo>
                <a:cubicBezTo>
                  <a:pt x="18" y="516"/>
                  <a:pt x="19" y="515"/>
                  <a:pt x="20" y="516"/>
                </a:cubicBezTo>
                <a:cubicBezTo>
                  <a:pt x="20" y="516"/>
                  <a:pt x="20" y="518"/>
                  <a:pt x="19" y="518"/>
                </a:cubicBezTo>
                <a:cubicBezTo>
                  <a:pt x="19" y="518"/>
                  <a:pt x="18" y="517"/>
                  <a:pt x="17" y="517"/>
                </a:cubicBezTo>
                <a:cubicBezTo>
                  <a:pt x="16" y="516"/>
                  <a:pt x="15" y="516"/>
                  <a:pt x="14" y="516"/>
                </a:cubicBezTo>
                <a:cubicBezTo>
                  <a:pt x="13" y="516"/>
                  <a:pt x="13" y="516"/>
                  <a:pt x="13" y="516"/>
                </a:cubicBezTo>
                <a:cubicBezTo>
                  <a:pt x="12" y="516"/>
                  <a:pt x="12" y="517"/>
                  <a:pt x="11" y="517"/>
                </a:cubicBezTo>
                <a:cubicBezTo>
                  <a:pt x="12" y="517"/>
                  <a:pt x="12" y="517"/>
                  <a:pt x="12" y="518"/>
                </a:cubicBezTo>
                <a:cubicBezTo>
                  <a:pt x="12" y="518"/>
                  <a:pt x="11" y="518"/>
                  <a:pt x="11" y="518"/>
                </a:cubicBezTo>
                <a:cubicBezTo>
                  <a:pt x="11" y="519"/>
                  <a:pt x="10" y="519"/>
                  <a:pt x="9" y="519"/>
                </a:cubicBezTo>
                <a:cubicBezTo>
                  <a:pt x="9" y="518"/>
                  <a:pt x="8" y="517"/>
                  <a:pt x="8" y="518"/>
                </a:cubicBezTo>
                <a:cubicBezTo>
                  <a:pt x="7" y="519"/>
                  <a:pt x="8" y="520"/>
                  <a:pt x="8" y="520"/>
                </a:cubicBezTo>
                <a:cubicBezTo>
                  <a:pt x="7" y="521"/>
                  <a:pt x="6" y="520"/>
                  <a:pt x="6" y="520"/>
                </a:cubicBezTo>
                <a:cubicBezTo>
                  <a:pt x="6" y="519"/>
                  <a:pt x="6" y="518"/>
                  <a:pt x="5" y="519"/>
                </a:cubicBezTo>
                <a:cubicBezTo>
                  <a:pt x="5" y="519"/>
                  <a:pt x="5" y="520"/>
                  <a:pt x="5" y="521"/>
                </a:cubicBezTo>
                <a:cubicBezTo>
                  <a:pt x="5" y="522"/>
                  <a:pt x="5" y="522"/>
                  <a:pt x="5" y="523"/>
                </a:cubicBezTo>
                <a:cubicBezTo>
                  <a:pt x="6" y="523"/>
                  <a:pt x="6" y="524"/>
                  <a:pt x="6" y="525"/>
                </a:cubicBezTo>
                <a:cubicBezTo>
                  <a:pt x="6" y="525"/>
                  <a:pt x="5" y="525"/>
                  <a:pt x="5" y="525"/>
                </a:cubicBezTo>
                <a:cubicBezTo>
                  <a:pt x="5" y="525"/>
                  <a:pt x="5" y="525"/>
                  <a:pt x="5" y="525"/>
                </a:cubicBezTo>
                <a:cubicBezTo>
                  <a:pt x="4" y="526"/>
                  <a:pt x="4" y="527"/>
                  <a:pt x="3" y="528"/>
                </a:cubicBezTo>
                <a:cubicBezTo>
                  <a:pt x="3" y="528"/>
                  <a:pt x="3" y="529"/>
                  <a:pt x="2" y="530"/>
                </a:cubicBezTo>
                <a:cubicBezTo>
                  <a:pt x="2" y="531"/>
                  <a:pt x="1" y="531"/>
                  <a:pt x="1" y="531"/>
                </a:cubicBezTo>
                <a:cubicBezTo>
                  <a:pt x="1" y="532"/>
                  <a:pt x="1" y="533"/>
                  <a:pt x="1" y="533"/>
                </a:cubicBezTo>
                <a:cubicBezTo>
                  <a:pt x="1" y="534"/>
                  <a:pt x="1" y="535"/>
                  <a:pt x="2" y="536"/>
                </a:cubicBezTo>
                <a:cubicBezTo>
                  <a:pt x="2" y="537"/>
                  <a:pt x="2" y="537"/>
                  <a:pt x="2" y="538"/>
                </a:cubicBezTo>
                <a:cubicBezTo>
                  <a:pt x="1" y="539"/>
                  <a:pt x="2" y="540"/>
                  <a:pt x="2" y="541"/>
                </a:cubicBezTo>
                <a:cubicBezTo>
                  <a:pt x="2" y="541"/>
                  <a:pt x="2" y="541"/>
                  <a:pt x="3" y="542"/>
                </a:cubicBezTo>
                <a:cubicBezTo>
                  <a:pt x="3" y="542"/>
                  <a:pt x="3" y="543"/>
                  <a:pt x="3" y="543"/>
                </a:cubicBezTo>
                <a:cubicBezTo>
                  <a:pt x="3" y="543"/>
                  <a:pt x="4" y="543"/>
                  <a:pt x="3" y="544"/>
                </a:cubicBezTo>
                <a:cubicBezTo>
                  <a:pt x="3" y="544"/>
                  <a:pt x="3" y="544"/>
                  <a:pt x="2" y="544"/>
                </a:cubicBezTo>
                <a:cubicBezTo>
                  <a:pt x="2" y="545"/>
                  <a:pt x="2" y="545"/>
                  <a:pt x="2" y="545"/>
                </a:cubicBezTo>
                <a:cubicBezTo>
                  <a:pt x="1" y="546"/>
                  <a:pt x="1" y="546"/>
                  <a:pt x="1" y="547"/>
                </a:cubicBezTo>
                <a:cubicBezTo>
                  <a:pt x="0" y="547"/>
                  <a:pt x="0" y="548"/>
                  <a:pt x="0" y="548"/>
                </a:cubicBezTo>
                <a:cubicBezTo>
                  <a:pt x="0" y="548"/>
                  <a:pt x="1" y="548"/>
                  <a:pt x="2" y="548"/>
                </a:cubicBezTo>
                <a:cubicBezTo>
                  <a:pt x="2" y="549"/>
                  <a:pt x="2" y="549"/>
                  <a:pt x="2" y="549"/>
                </a:cubicBezTo>
                <a:cubicBezTo>
                  <a:pt x="2" y="550"/>
                  <a:pt x="4" y="550"/>
                  <a:pt x="4" y="551"/>
                </a:cubicBezTo>
                <a:cubicBezTo>
                  <a:pt x="4" y="552"/>
                  <a:pt x="4" y="552"/>
                  <a:pt x="4" y="553"/>
                </a:cubicBezTo>
                <a:cubicBezTo>
                  <a:pt x="3" y="553"/>
                  <a:pt x="3" y="553"/>
                  <a:pt x="3" y="554"/>
                </a:cubicBezTo>
                <a:cubicBezTo>
                  <a:pt x="3" y="554"/>
                  <a:pt x="3" y="554"/>
                  <a:pt x="3" y="555"/>
                </a:cubicBezTo>
                <a:cubicBezTo>
                  <a:pt x="3" y="556"/>
                  <a:pt x="3" y="556"/>
                  <a:pt x="2" y="557"/>
                </a:cubicBezTo>
                <a:cubicBezTo>
                  <a:pt x="3" y="557"/>
                  <a:pt x="3" y="556"/>
                  <a:pt x="4" y="556"/>
                </a:cubicBezTo>
                <a:cubicBezTo>
                  <a:pt x="4" y="557"/>
                  <a:pt x="4" y="557"/>
                  <a:pt x="4" y="557"/>
                </a:cubicBezTo>
                <a:cubicBezTo>
                  <a:pt x="4" y="558"/>
                  <a:pt x="4" y="558"/>
                  <a:pt x="5" y="558"/>
                </a:cubicBezTo>
                <a:cubicBezTo>
                  <a:pt x="5" y="559"/>
                  <a:pt x="5" y="559"/>
                  <a:pt x="5" y="560"/>
                </a:cubicBezTo>
                <a:cubicBezTo>
                  <a:pt x="5" y="560"/>
                  <a:pt x="5" y="560"/>
                  <a:pt x="5" y="560"/>
                </a:cubicBezTo>
                <a:cubicBezTo>
                  <a:pt x="6" y="561"/>
                  <a:pt x="6" y="562"/>
                  <a:pt x="6" y="563"/>
                </a:cubicBezTo>
                <a:cubicBezTo>
                  <a:pt x="6" y="564"/>
                  <a:pt x="6" y="565"/>
                  <a:pt x="6" y="565"/>
                </a:cubicBezTo>
                <a:cubicBezTo>
                  <a:pt x="6" y="566"/>
                  <a:pt x="6" y="567"/>
                  <a:pt x="7" y="566"/>
                </a:cubicBezTo>
                <a:cubicBezTo>
                  <a:pt x="8" y="566"/>
                  <a:pt x="8" y="565"/>
                  <a:pt x="9" y="566"/>
                </a:cubicBezTo>
                <a:cubicBezTo>
                  <a:pt x="9" y="567"/>
                  <a:pt x="9" y="568"/>
                  <a:pt x="10" y="568"/>
                </a:cubicBezTo>
                <a:cubicBezTo>
                  <a:pt x="11" y="567"/>
                  <a:pt x="11" y="566"/>
                  <a:pt x="13" y="567"/>
                </a:cubicBezTo>
                <a:cubicBezTo>
                  <a:pt x="13" y="567"/>
                  <a:pt x="14" y="567"/>
                  <a:pt x="15" y="567"/>
                </a:cubicBezTo>
                <a:cubicBezTo>
                  <a:pt x="15" y="568"/>
                  <a:pt x="14" y="568"/>
                  <a:pt x="14" y="569"/>
                </a:cubicBezTo>
                <a:cubicBezTo>
                  <a:pt x="14" y="569"/>
                  <a:pt x="14" y="570"/>
                  <a:pt x="14" y="571"/>
                </a:cubicBezTo>
                <a:cubicBezTo>
                  <a:pt x="15" y="570"/>
                  <a:pt x="15" y="569"/>
                  <a:pt x="17" y="570"/>
                </a:cubicBezTo>
                <a:cubicBezTo>
                  <a:pt x="17" y="568"/>
                  <a:pt x="20" y="569"/>
                  <a:pt x="21" y="569"/>
                </a:cubicBezTo>
                <a:cubicBezTo>
                  <a:pt x="22" y="569"/>
                  <a:pt x="22" y="570"/>
                  <a:pt x="22" y="571"/>
                </a:cubicBezTo>
                <a:cubicBezTo>
                  <a:pt x="22" y="571"/>
                  <a:pt x="22" y="571"/>
                  <a:pt x="22" y="571"/>
                </a:cubicBezTo>
                <a:cubicBezTo>
                  <a:pt x="23" y="571"/>
                  <a:pt x="23" y="571"/>
                  <a:pt x="23" y="571"/>
                </a:cubicBezTo>
                <a:cubicBezTo>
                  <a:pt x="23" y="571"/>
                  <a:pt x="23" y="572"/>
                  <a:pt x="24" y="572"/>
                </a:cubicBezTo>
                <a:cubicBezTo>
                  <a:pt x="24" y="572"/>
                  <a:pt x="25" y="572"/>
                  <a:pt x="25" y="573"/>
                </a:cubicBezTo>
                <a:cubicBezTo>
                  <a:pt x="24" y="573"/>
                  <a:pt x="24" y="573"/>
                  <a:pt x="24" y="573"/>
                </a:cubicBezTo>
                <a:cubicBezTo>
                  <a:pt x="24" y="574"/>
                  <a:pt x="25" y="574"/>
                  <a:pt x="25" y="574"/>
                </a:cubicBezTo>
                <a:cubicBezTo>
                  <a:pt x="24" y="575"/>
                  <a:pt x="24" y="575"/>
                  <a:pt x="24" y="575"/>
                </a:cubicBezTo>
                <a:cubicBezTo>
                  <a:pt x="24" y="576"/>
                  <a:pt x="24" y="576"/>
                  <a:pt x="24" y="576"/>
                </a:cubicBezTo>
                <a:cubicBezTo>
                  <a:pt x="25" y="576"/>
                  <a:pt x="25" y="577"/>
                  <a:pt x="25" y="577"/>
                </a:cubicBezTo>
                <a:cubicBezTo>
                  <a:pt x="25" y="578"/>
                  <a:pt x="25" y="578"/>
                  <a:pt x="25" y="578"/>
                </a:cubicBezTo>
                <a:cubicBezTo>
                  <a:pt x="25" y="579"/>
                  <a:pt x="25" y="579"/>
                  <a:pt x="25" y="579"/>
                </a:cubicBezTo>
                <a:cubicBezTo>
                  <a:pt x="24" y="579"/>
                  <a:pt x="24" y="579"/>
                  <a:pt x="24" y="580"/>
                </a:cubicBezTo>
                <a:cubicBezTo>
                  <a:pt x="24" y="579"/>
                  <a:pt x="23" y="581"/>
                  <a:pt x="24" y="581"/>
                </a:cubicBezTo>
                <a:cubicBezTo>
                  <a:pt x="24" y="582"/>
                  <a:pt x="25" y="582"/>
                  <a:pt x="25" y="582"/>
                </a:cubicBezTo>
                <a:cubicBezTo>
                  <a:pt x="25" y="582"/>
                  <a:pt x="25" y="583"/>
                  <a:pt x="25" y="583"/>
                </a:cubicBezTo>
                <a:cubicBezTo>
                  <a:pt x="26" y="583"/>
                  <a:pt x="26" y="583"/>
                  <a:pt x="26" y="584"/>
                </a:cubicBezTo>
                <a:cubicBezTo>
                  <a:pt x="26" y="584"/>
                  <a:pt x="26" y="585"/>
                  <a:pt x="26" y="585"/>
                </a:cubicBezTo>
                <a:cubicBezTo>
                  <a:pt x="26" y="585"/>
                  <a:pt x="26" y="585"/>
                  <a:pt x="27" y="585"/>
                </a:cubicBezTo>
                <a:cubicBezTo>
                  <a:pt x="27" y="585"/>
                  <a:pt x="27" y="586"/>
                  <a:pt x="27" y="586"/>
                </a:cubicBezTo>
                <a:cubicBezTo>
                  <a:pt x="27" y="586"/>
                  <a:pt x="27" y="587"/>
                  <a:pt x="27" y="587"/>
                </a:cubicBezTo>
                <a:cubicBezTo>
                  <a:pt x="28" y="588"/>
                  <a:pt x="29" y="589"/>
                  <a:pt x="30" y="589"/>
                </a:cubicBezTo>
                <a:cubicBezTo>
                  <a:pt x="31" y="590"/>
                  <a:pt x="31" y="590"/>
                  <a:pt x="31" y="591"/>
                </a:cubicBezTo>
                <a:cubicBezTo>
                  <a:pt x="30" y="592"/>
                  <a:pt x="31" y="593"/>
                  <a:pt x="32" y="593"/>
                </a:cubicBezTo>
                <a:cubicBezTo>
                  <a:pt x="33" y="593"/>
                  <a:pt x="33" y="593"/>
                  <a:pt x="34" y="593"/>
                </a:cubicBezTo>
                <a:cubicBezTo>
                  <a:pt x="34" y="594"/>
                  <a:pt x="35" y="594"/>
                  <a:pt x="35" y="595"/>
                </a:cubicBezTo>
                <a:cubicBezTo>
                  <a:pt x="35" y="595"/>
                  <a:pt x="34" y="595"/>
                  <a:pt x="34" y="595"/>
                </a:cubicBezTo>
                <a:cubicBezTo>
                  <a:pt x="35" y="595"/>
                  <a:pt x="35" y="595"/>
                  <a:pt x="35" y="596"/>
                </a:cubicBezTo>
                <a:cubicBezTo>
                  <a:pt x="35" y="596"/>
                  <a:pt x="36" y="596"/>
                  <a:pt x="36" y="596"/>
                </a:cubicBezTo>
                <a:cubicBezTo>
                  <a:pt x="36" y="597"/>
                  <a:pt x="37" y="597"/>
                  <a:pt x="36" y="598"/>
                </a:cubicBezTo>
                <a:cubicBezTo>
                  <a:pt x="36" y="598"/>
                  <a:pt x="36" y="598"/>
                  <a:pt x="36" y="598"/>
                </a:cubicBezTo>
                <a:cubicBezTo>
                  <a:pt x="35" y="598"/>
                  <a:pt x="35" y="598"/>
                  <a:pt x="35" y="599"/>
                </a:cubicBezTo>
                <a:cubicBezTo>
                  <a:pt x="35" y="599"/>
                  <a:pt x="35" y="600"/>
                  <a:pt x="34" y="600"/>
                </a:cubicBezTo>
                <a:cubicBezTo>
                  <a:pt x="34" y="600"/>
                  <a:pt x="33" y="601"/>
                  <a:pt x="33" y="601"/>
                </a:cubicBezTo>
                <a:cubicBezTo>
                  <a:pt x="33" y="601"/>
                  <a:pt x="32" y="601"/>
                  <a:pt x="31" y="601"/>
                </a:cubicBezTo>
                <a:cubicBezTo>
                  <a:pt x="31" y="600"/>
                  <a:pt x="30" y="600"/>
                  <a:pt x="30" y="599"/>
                </a:cubicBezTo>
                <a:cubicBezTo>
                  <a:pt x="29" y="599"/>
                  <a:pt x="28" y="599"/>
                  <a:pt x="28" y="600"/>
                </a:cubicBezTo>
                <a:cubicBezTo>
                  <a:pt x="27" y="601"/>
                  <a:pt x="27" y="601"/>
                  <a:pt x="27" y="602"/>
                </a:cubicBezTo>
                <a:cubicBezTo>
                  <a:pt x="27" y="603"/>
                  <a:pt x="28" y="603"/>
                  <a:pt x="28" y="603"/>
                </a:cubicBezTo>
                <a:cubicBezTo>
                  <a:pt x="28" y="604"/>
                  <a:pt x="29" y="604"/>
                  <a:pt x="29" y="604"/>
                </a:cubicBezTo>
                <a:cubicBezTo>
                  <a:pt x="29" y="605"/>
                  <a:pt x="28" y="605"/>
                  <a:pt x="28" y="605"/>
                </a:cubicBezTo>
                <a:cubicBezTo>
                  <a:pt x="28" y="606"/>
                  <a:pt x="29" y="606"/>
                  <a:pt x="29" y="606"/>
                </a:cubicBezTo>
                <a:cubicBezTo>
                  <a:pt x="29" y="607"/>
                  <a:pt x="29" y="608"/>
                  <a:pt x="29" y="609"/>
                </a:cubicBezTo>
                <a:cubicBezTo>
                  <a:pt x="29" y="610"/>
                  <a:pt x="30" y="611"/>
                  <a:pt x="30" y="611"/>
                </a:cubicBezTo>
                <a:cubicBezTo>
                  <a:pt x="30" y="611"/>
                  <a:pt x="30" y="611"/>
                  <a:pt x="30" y="612"/>
                </a:cubicBezTo>
                <a:cubicBezTo>
                  <a:pt x="30" y="612"/>
                  <a:pt x="30" y="612"/>
                  <a:pt x="30" y="612"/>
                </a:cubicBezTo>
                <a:cubicBezTo>
                  <a:pt x="31" y="612"/>
                  <a:pt x="31" y="612"/>
                  <a:pt x="32" y="612"/>
                </a:cubicBezTo>
                <a:cubicBezTo>
                  <a:pt x="33" y="612"/>
                  <a:pt x="34" y="612"/>
                  <a:pt x="34" y="611"/>
                </a:cubicBezTo>
                <a:cubicBezTo>
                  <a:pt x="34" y="610"/>
                  <a:pt x="34" y="609"/>
                  <a:pt x="36" y="609"/>
                </a:cubicBezTo>
                <a:cubicBezTo>
                  <a:pt x="36" y="610"/>
                  <a:pt x="37" y="610"/>
                  <a:pt x="37" y="610"/>
                </a:cubicBezTo>
                <a:cubicBezTo>
                  <a:pt x="38" y="610"/>
                  <a:pt x="39" y="610"/>
                  <a:pt x="39" y="609"/>
                </a:cubicBezTo>
                <a:cubicBezTo>
                  <a:pt x="40" y="609"/>
                  <a:pt x="42" y="608"/>
                  <a:pt x="42" y="609"/>
                </a:cubicBezTo>
                <a:cubicBezTo>
                  <a:pt x="43" y="609"/>
                  <a:pt x="43" y="609"/>
                  <a:pt x="43" y="609"/>
                </a:cubicBezTo>
                <a:cubicBezTo>
                  <a:pt x="44" y="609"/>
                  <a:pt x="45" y="610"/>
                  <a:pt x="45" y="610"/>
                </a:cubicBezTo>
                <a:cubicBezTo>
                  <a:pt x="45" y="611"/>
                  <a:pt x="46" y="612"/>
                  <a:pt x="46" y="613"/>
                </a:cubicBezTo>
                <a:cubicBezTo>
                  <a:pt x="46" y="613"/>
                  <a:pt x="46" y="613"/>
                  <a:pt x="46" y="614"/>
                </a:cubicBezTo>
                <a:cubicBezTo>
                  <a:pt x="47" y="614"/>
                  <a:pt x="47" y="614"/>
                  <a:pt x="47" y="614"/>
                </a:cubicBezTo>
                <a:cubicBezTo>
                  <a:pt x="48" y="614"/>
                  <a:pt x="48" y="615"/>
                  <a:pt x="48" y="615"/>
                </a:cubicBezTo>
                <a:cubicBezTo>
                  <a:pt x="48" y="616"/>
                  <a:pt x="47" y="616"/>
                  <a:pt x="47" y="616"/>
                </a:cubicBezTo>
                <a:cubicBezTo>
                  <a:pt x="46" y="616"/>
                  <a:pt x="45" y="616"/>
                  <a:pt x="46" y="617"/>
                </a:cubicBezTo>
                <a:cubicBezTo>
                  <a:pt x="46" y="617"/>
                  <a:pt x="47" y="617"/>
                  <a:pt x="47" y="618"/>
                </a:cubicBezTo>
                <a:cubicBezTo>
                  <a:pt x="47" y="618"/>
                  <a:pt x="47" y="619"/>
                  <a:pt x="47" y="619"/>
                </a:cubicBezTo>
                <a:cubicBezTo>
                  <a:pt x="47" y="620"/>
                  <a:pt x="47" y="619"/>
                  <a:pt x="47" y="620"/>
                </a:cubicBezTo>
                <a:cubicBezTo>
                  <a:pt x="47" y="620"/>
                  <a:pt x="47" y="621"/>
                  <a:pt x="46" y="621"/>
                </a:cubicBezTo>
                <a:cubicBezTo>
                  <a:pt x="47" y="621"/>
                  <a:pt x="48" y="621"/>
                  <a:pt x="49" y="621"/>
                </a:cubicBezTo>
                <a:cubicBezTo>
                  <a:pt x="50" y="621"/>
                  <a:pt x="50" y="622"/>
                  <a:pt x="50" y="622"/>
                </a:cubicBezTo>
                <a:cubicBezTo>
                  <a:pt x="50" y="622"/>
                  <a:pt x="51" y="621"/>
                  <a:pt x="51" y="621"/>
                </a:cubicBezTo>
                <a:cubicBezTo>
                  <a:pt x="52" y="621"/>
                  <a:pt x="52" y="621"/>
                  <a:pt x="53" y="622"/>
                </a:cubicBezTo>
                <a:cubicBezTo>
                  <a:pt x="53" y="623"/>
                  <a:pt x="54" y="623"/>
                  <a:pt x="54" y="623"/>
                </a:cubicBezTo>
                <a:cubicBezTo>
                  <a:pt x="54" y="623"/>
                  <a:pt x="54" y="624"/>
                  <a:pt x="54" y="624"/>
                </a:cubicBezTo>
                <a:cubicBezTo>
                  <a:pt x="54" y="624"/>
                  <a:pt x="54" y="624"/>
                  <a:pt x="54" y="625"/>
                </a:cubicBezTo>
                <a:cubicBezTo>
                  <a:pt x="55" y="625"/>
                  <a:pt x="54" y="625"/>
                  <a:pt x="55" y="626"/>
                </a:cubicBezTo>
                <a:cubicBezTo>
                  <a:pt x="55" y="626"/>
                  <a:pt x="55" y="626"/>
                  <a:pt x="55" y="627"/>
                </a:cubicBezTo>
                <a:cubicBezTo>
                  <a:pt x="55" y="627"/>
                  <a:pt x="54" y="628"/>
                  <a:pt x="55" y="629"/>
                </a:cubicBezTo>
                <a:cubicBezTo>
                  <a:pt x="55" y="629"/>
                  <a:pt x="55" y="629"/>
                  <a:pt x="56" y="629"/>
                </a:cubicBezTo>
                <a:cubicBezTo>
                  <a:pt x="56" y="630"/>
                  <a:pt x="56" y="630"/>
                  <a:pt x="56" y="630"/>
                </a:cubicBezTo>
                <a:cubicBezTo>
                  <a:pt x="56" y="630"/>
                  <a:pt x="56" y="630"/>
                  <a:pt x="56" y="630"/>
                </a:cubicBezTo>
                <a:cubicBezTo>
                  <a:pt x="57" y="630"/>
                  <a:pt x="58" y="630"/>
                  <a:pt x="58" y="630"/>
                </a:cubicBezTo>
                <a:cubicBezTo>
                  <a:pt x="59" y="630"/>
                  <a:pt x="60" y="630"/>
                  <a:pt x="60" y="631"/>
                </a:cubicBezTo>
                <a:cubicBezTo>
                  <a:pt x="61" y="631"/>
                  <a:pt x="63" y="631"/>
                  <a:pt x="63" y="632"/>
                </a:cubicBezTo>
                <a:cubicBezTo>
                  <a:pt x="63" y="632"/>
                  <a:pt x="64" y="631"/>
                  <a:pt x="64" y="631"/>
                </a:cubicBezTo>
                <a:cubicBezTo>
                  <a:pt x="65" y="630"/>
                  <a:pt x="65" y="631"/>
                  <a:pt x="66" y="631"/>
                </a:cubicBezTo>
                <a:cubicBezTo>
                  <a:pt x="67" y="630"/>
                  <a:pt x="68" y="629"/>
                  <a:pt x="69" y="630"/>
                </a:cubicBezTo>
                <a:cubicBezTo>
                  <a:pt x="70" y="631"/>
                  <a:pt x="70" y="633"/>
                  <a:pt x="71" y="634"/>
                </a:cubicBezTo>
                <a:cubicBezTo>
                  <a:pt x="71" y="634"/>
                  <a:pt x="72" y="634"/>
                  <a:pt x="72" y="635"/>
                </a:cubicBezTo>
                <a:cubicBezTo>
                  <a:pt x="72" y="635"/>
                  <a:pt x="73" y="635"/>
                  <a:pt x="73" y="635"/>
                </a:cubicBezTo>
                <a:cubicBezTo>
                  <a:pt x="73" y="634"/>
                  <a:pt x="73" y="633"/>
                  <a:pt x="74" y="633"/>
                </a:cubicBezTo>
                <a:cubicBezTo>
                  <a:pt x="74" y="633"/>
                  <a:pt x="74" y="634"/>
                  <a:pt x="75" y="634"/>
                </a:cubicBezTo>
                <a:cubicBezTo>
                  <a:pt x="75" y="634"/>
                  <a:pt x="75" y="635"/>
                  <a:pt x="76" y="635"/>
                </a:cubicBezTo>
                <a:cubicBezTo>
                  <a:pt x="77" y="635"/>
                  <a:pt x="77" y="635"/>
                  <a:pt x="77" y="635"/>
                </a:cubicBezTo>
                <a:cubicBezTo>
                  <a:pt x="78" y="636"/>
                  <a:pt x="79" y="636"/>
                  <a:pt x="79" y="636"/>
                </a:cubicBezTo>
                <a:cubicBezTo>
                  <a:pt x="79" y="636"/>
                  <a:pt x="79" y="636"/>
                  <a:pt x="80" y="636"/>
                </a:cubicBezTo>
                <a:cubicBezTo>
                  <a:pt x="81" y="636"/>
                  <a:pt x="81" y="636"/>
                  <a:pt x="81" y="637"/>
                </a:cubicBezTo>
                <a:cubicBezTo>
                  <a:pt x="81" y="637"/>
                  <a:pt x="82" y="637"/>
                  <a:pt x="83" y="637"/>
                </a:cubicBezTo>
                <a:cubicBezTo>
                  <a:pt x="83" y="637"/>
                  <a:pt x="83" y="638"/>
                  <a:pt x="83" y="638"/>
                </a:cubicBezTo>
                <a:cubicBezTo>
                  <a:pt x="84" y="638"/>
                  <a:pt x="84" y="639"/>
                  <a:pt x="84" y="639"/>
                </a:cubicBezTo>
                <a:cubicBezTo>
                  <a:pt x="85" y="639"/>
                  <a:pt x="85" y="638"/>
                  <a:pt x="85" y="638"/>
                </a:cubicBezTo>
                <a:cubicBezTo>
                  <a:pt x="86" y="638"/>
                  <a:pt x="86" y="638"/>
                  <a:pt x="86" y="638"/>
                </a:cubicBezTo>
                <a:cubicBezTo>
                  <a:pt x="87" y="639"/>
                  <a:pt x="86" y="640"/>
                  <a:pt x="86" y="640"/>
                </a:cubicBezTo>
                <a:cubicBezTo>
                  <a:pt x="87" y="641"/>
                  <a:pt x="87" y="641"/>
                  <a:pt x="87" y="642"/>
                </a:cubicBezTo>
                <a:cubicBezTo>
                  <a:pt x="86" y="642"/>
                  <a:pt x="85" y="643"/>
                  <a:pt x="85" y="644"/>
                </a:cubicBezTo>
                <a:cubicBezTo>
                  <a:pt x="84" y="644"/>
                  <a:pt x="83" y="644"/>
                  <a:pt x="84" y="645"/>
                </a:cubicBezTo>
                <a:cubicBezTo>
                  <a:pt x="84" y="646"/>
                  <a:pt x="84" y="646"/>
                  <a:pt x="85" y="646"/>
                </a:cubicBezTo>
                <a:cubicBezTo>
                  <a:pt x="85" y="646"/>
                  <a:pt x="86" y="646"/>
                  <a:pt x="86" y="646"/>
                </a:cubicBezTo>
                <a:cubicBezTo>
                  <a:pt x="86" y="647"/>
                  <a:pt x="84" y="647"/>
                  <a:pt x="84" y="647"/>
                </a:cubicBezTo>
                <a:cubicBezTo>
                  <a:pt x="83" y="648"/>
                  <a:pt x="84" y="649"/>
                  <a:pt x="85" y="649"/>
                </a:cubicBezTo>
                <a:cubicBezTo>
                  <a:pt x="85" y="650"/>
                  <a:pt x="85" y="650"/>
                  <a:pt x="85" y="650"/>
                </a:cubicBezTo>
                <a:cubicBezTo>
                  <a:pt x="85" y="651"/>
                  <a:pt x="85" y="651"/>
                  <a:pt x="85" y="652"/>
                </a:cubicBezTo>
                <a:cubicBezTo>
                  <a:pt x="85" y="652"/>
                  <a:pt x="86" y="652"/>
                  <a:pt x="86" y="652"/>
                </a:cubicBezTo>
                <a:cubicBezTo>
                  <a:pt x="86" y="653"/>
                  <a:pt x="85" y="653"/>
                  <a:pt x="85" y="653"/>
                </a:cubicBezTo>
                <a:cubicBezTo>
                  <a:pt x="85" y="653"/>
                  <a:pt x="85" y="654"/>
                  <a:pt x="85" y="654"/>
                </a:cubicBezTo>
                <a:cubicBezTo>
                  <a:pt x="85" y="654"/>
                  <a:pt x="84" y="654"/>
                  <a:pt x="84" y="655"/>
                </a:cubicBezTo>
                <a:cubicBezTo>
                  <a:pt x="84" y="655"/>
                  <a:pt x="84" y="655"/>
                  <a:pt x="84" y="655"/>
                </a:cubicBezTo>
                <a:cubicBezTo>
                  <a:pt x="84" y="656"/>
                  <a:pt x="84" y="656"/>
                  <a:pt x="84" y="656"/>
                </a:cubicBezTo>
                <a:cubicBezTo>
                  <a:pt x="83" y="657"/>
                  <a:pt x="82" y="656"/>
                  <a:pt x="81" y="656"/>
                </a:cubicBezTo>
                <a:cubicBezTo>
                  <a:pt x="81" y="656"/>
                  <a:pt x="80" y="656"/>
                  <a:pt x="79" y="656"/>
                </a:cubicBezTo>
                <a:cubicBezTo>
                  <a:pt x="78" y="656"/>
                  <a:pt x="78" y="656"/>
                  <a:pt x="78" y="657"/>
                </a:cubicBezTo>
                <a:cubicBezTo>
                  <a:pt x="77" y="658"/>
                  <a:pt x="78" y="658"/>
                  <a:pt x="77" y="658"/>
                </a:cubicBezTo>
                <a:cubicBezTo>
                  <a:pt x="76" y="659"/>
                  <a:pt x="76" y="658"/>
                  <a:pt x="75" y="659"/>
                </a:cubicBezTo>
                <a:cubicBezTo>
                  <a:pt x="74" y="659"/>
                  <a:pt x="74" y="659"/>
                  <a:pt x="74" y="660"/>
                </a:cubicBezTo>
                <a:cubicBezTo>
                  <a:pt x="74" y="660"/>
                  <a:pt x="74" y="661"/>
                  <a:pt x="74" y="662"/>
                </a:cubicBezTo>
                <a:cubicBezTo>
                  <a:pt x="74" y="662"/>
                  <a:pt x="74" y="662"/>
                  <a:pt x="74" y="662"/>
                </a:cubicBezTo>
                <a:cubicBezTo>
                  <a:pt x="74" y="662"/>
                  <a:pt x="73" y="663"/>
                  <a:pt x="74" y="664"/>
                </a:cubicBezTo>
                <a:cubicBezTo>
                  <a:pt x="74" y="663"/>
                  <a:pt x="76" y="663"/>
                  <a:pt x="77" y="663"/>
                </a:cubicBezTo>
                <a:cubicBezTo>
                  <a:pt x="77" y="663"/>
                  <a:pt x="77" y="663"/>
                  <a:pt x="78" y="663"/>
                </a:cubicBezTo>
                <a:cubicBezTo>
                  <a:pt x="78" y="663"/>
                  <a:pt x="78" y="662"/>
                  <a:pt x="79" y="662"/>
                </a:cubicBezTo>
                <a:cubicBezTo>
                  <a:pt x="80" y="662"/>
                  <a:pt x="81" y="662"/>
                  <a:pt x="81" y="664"/>
                </a:cubicBezTo>
                <a:cubicBezTo>
                  <a:pt x="81" y="665"/>
                  <a:pt x="80" y="665"/>
                  <a:pt x="79" y="665"/>
                </a:cubicBezTo>
                <a:cubicBezTo>
                  <a:pt x="79" y="665"/>
                  <a:pt x="78" y="665"/>
                  <a:pt x="78" y="666"/>
                </a:cubicBezTo>
                <a:cubicBezTo>
                  <a:pt x="77" y="666"/>
                  <a:pt x="75" y="666"/>
                  <a:pt x="75" y="667"/>
                </a:cubicBezTo>
                <a:cubicBezTo>
                  <a:pt x="75" y="667"/>
                  <a:pt x="75" y="667"/>
                  <a:pt x="75" y="667"/>
                </a:cubicBezTo>
                <a:cubicBezTo>
                  <a:pt x="75" y="667"/>
                  <a:pt x="75" y="667"/>
                  <a:pt x="76" y="667"/>
                </a:cubicBezTo>
                <a:cubicBezTo>
                  <a:pt x="76" y="668"/>
                  <a:pt x="76" y="668"/>
                  <a:pt x="76" y="668"/>
                </a:cubicBezTo>
                <a:cubicBezTo>
                  <a:pt x="75" y="669"/>
                  <a:pt x="74" y="667"/>
                  <a:pt x="73" y="667"/>
                </a:cubicBezTo>
                <a:cubicBezTo>
                  <a:pt x="73" y="667"/>
                  <a:pt x="72" y="668"/>
                  <a:pt x="71" y="668"/>
                </a:cubicBezTo>
                <a:cubicBezTo>
                  <a:pt x="71" y="668"/>
                  <a:pt x="71" y="668"/>
                  <a:pt x="71" y="668"/>
                </a:cubicBezTo>
                <a:cubicBezTo>
                  <a:pt x="71" y="669"/>
                  <a:pt x="71" y="669"/>
                  <a:pt x="71" y="669"/>
                </a:cubicBezTo>
                <a:cubicBezTo>
                  <a:pt x="71" y="670"/>
                  <a:pt x="72" y="671"/>
                  <a:pt x="72" y="671"/>
                </a:cubicBezTo>
                <a:cubicBezTo>
                  <a:pt x="73" y="671"/>
                  <a:pt x="73" y="671"/>
                  <a:pt x="73" y="671"/>
                </a:cubicBezTo>
                <a:cubicBezTo>
                  <a:pt x="74" y="672"/>
                  <a:pt x="74" y="672"/>
                  <a:pt x="74" y="672"/>
                </a:cubicBezTo>
                <a:cubicBezTo>
                  <a:pt x="75" y="673"/>
                  <a:pt x="75" y="673"/>
                  <a:pt x="76" y="673"/>
                </a:cubicBezTo>
                <a:cubicBezTo>
                  <a:pt x="76" y="674"/>
                  <a:pt x="74" y="674"/>
                  <a:pt x="74" y="673"/>
                </a:cubicBezTo>
                <a:cubicBezTo>
                  <a:pt x="73" y="673"/>
                  <a:pt x="73" y="674"/>
                  <a:pt x="73" y="674"/>
                </a:cubicBezTo>
                <a:cubicBezTo>
                  <a:pt x="73" y="675"/>
                  <a:pt x="73" y="675"/>
                  <a:pt x="73" y="676"/>
                </a:cubicBezTo>
                <a:cubicBezTo>
                  <a:pt x="72" y="675"/>
                  <a:pt x="72" y="675"/>
                  <a:pt x="72" y="674"/>
                </a:cubicBezTo>
                <a:cubicBezTo>
                  <a:pt x="71" y="675"/>
                  <a:pt x="72" y="676"/>
                  <a:pt x="71" y="677"/>
                </a:cubicBezTo>
                <a:cubicBezTo>
                  <a:pt x="71" y="678"/>
                  <a:pt x="70" y="678"/>
                  <a:pt x="70" y="678"/>
                </a:cubicBezTo>
                <a:cubicBezTo>
                  <a:pt x="70" y="679"/>
                  <a:pt x="70" y="679"/>
                  <a:pt x="70" y="679"/>
                </a:cubicBezTo>
                <a:cubicBezTo>
                  <a:pt x="71" y="681"/>
                  <a:pt x="70" y="681"/>
                  <a:pt x="69" y="681"/>
                </a:cubicBezTo>
                <a:cubicBezTo>
                  <a:pt x="69" y="681"/>
                  <a:pt x="67" y="681"/>
                  <a:pt x="67" y="682"/>
                </a:cubicBezTo>
                <a:cubicBezTo>
                  <a:pt x="67" y="682"/>
                  <a:pt x="66" y="682"/>
                  <a:pt x="66" y="681"/>
                </a:cubicBezTo>
                <a:cubicBezTo>
                  <a:pt x="66" y="681"/>
                  <a:pt x="66" y="681"/>
                  <a:pt x="66" y="681"/>
                </a:cubicBezTo>
                <a:cubicBezTo>
                  <a:pt x="65" y="680"/>
                  <a:pt x="64" y="680"/>
                  <a:pt x="64" y="681"/>
                </a:cubicBezTo>
                <a:cubicBezTo>
                  <a:pt x="65" y="681"/>
                  <a:pt x="65" y="681"/>
                  <a:pt x="65" y="681"/>
                </a:cubicBezTo>
                <a:cubicBezTo>
                  <a:pt x="65" y="682"/>
                  <a:pt x="63" y="682"/>
                  <a:pt x="63" y="682"/>
                </a:cubicBezTo>
                <a:cubicBezTo>
                  <a:pt x="63" y="683"/>
                  <a:pt x="64" y="683"/>
                  <a:pt x="65" y="683"/>
                </a:cubicBezTo>
                <a:cubicBezTo>
                  <a:pt x="66" y="684"/>
                  <a:pt x="67" y="685"/>
                  <a:pt x="68" y="686"/>
                </a:cubicBezTo>
                <a:cubicBezTo>
                  <a:pt x="68" y="686"/>
                  <a:pt x="68" y="687"/>
                  <a:pt x="69" y="687"/>
                </a:cubicBezTo>
                <a:cubicBezTo>
                  <a:pt x="69" y="687"/>
                  <a:pt x="70" y="687"/>
                  <a:pt x="71" y="687"/>
                </a:cubicBezTo>
                <a:cubicBezTo>
                  <a:pt x="71" y="687"/>
                  <a:pt x="71" y="687"/>
                  <a:pt x="72" y="688"/>
                </a:cubicBezTo>
                <a:cubicBezTo>
                  <a:pt x="72" y="688"/>
                  <a:pt x="73" y="689"/>
                  <a:pt x="73" y="689"/>
                </a:cubicBezTo>
                <a:cubicBezTo>
                  <a:pt x="75" y="690"/>
                  <a:pt x="76" y="690"/>
                  <a:pt x="78" y="691"/>
                </a:cubicBezTo>
                <a:cubicBezTo>
                  <a:pt x="79" y="692"/>
                  <a:pt x="80" y="693"/>
                  <a:pt x="81" y="695"/>
                </a:cubicBezTo>
                <a:cubicBezTo>
                  <a:pt x="81" y="695"/>
                  <a:pt x="82" y="696"/>
                  <a:pt x="82" y="696"/>
                </a:cubicBezTo>
                <a:cubicBezTo>
                  <a:pt x="83" y="696"/>
                  <a:pt x="83" y="697"/>
                  <a:pt x="84" y="697"/>
                </a:cubicBezTo>
                <a:cubicBezTo>
                  <a:pt x="84" y="697"/>
                  <a:pt x="84" y="698"/>
                  <a:pt x="84" y="698"/>
                </a:cubicBezTo>
                <a:cubicBezTo>
                  <a:pt x="85" y="699"/>
                  <a:pt x="85" y="699"/>
                  <a:pt x="85" y="699"/>
                </a:cubicBezTo>
                <a:cubicBezTo>
                  <a:pt x="86" y="698"/>
                  <a:pt x="87" y="697"/>
                  <a:pt x="88" y="698"/>
                </a:cubicBezTo>
                <a:cubicBezTo>
                  <a:pt x="88" y="698"/>
                  <a:pt x="89" y="698"/>
                  <a:pt x="89" y="698"/>
                </a:cubicBezTo>
                <a:cubicBezTo>
                  <a:pt x="89" y="698"/>
                  <a:pt x="90" y="698"/>
                  <a:pt x="90" y="698"/>
                </a:cubicBezTo>
                <a:cubicBezTo>
                  <a:pt x="91" y="698"/>
                  <a:pt x="91" y="698"/>
                  <a:pt x="92" y="699"/>
                </a:cubicBezTo>
                <a:cubicBezTo>
                  <a:pt x="92" y="699"/>
                  <a:pt x="92" y="699"/>
                  <a:pt x="93" y="699"/>
                </a:cubicBezTo>
                <a:cubicBezTo>
                  <a:pt x="93" y="699"/>
                  <a:pt x="94" y="699"/>
                  <a:pt x="94" y="699"/>
                </a:cubicBezTo>
                <a:cubicBezTo>
                  <a:pt x="95" y="700"/>
                  <a:pt x="95" y="700"/>
                  <a:pt x="95" y="700"/>
                </a:cubicBezTo>
                <a:cubicBezTo>
                  <a:pt x="96" y="701"/>
                  <a:pt x="97" y="701"/>
                  <a:pt x="98" y="701"/>
                </a:cubicBezTo>
                <a:cubicBezTo>
                  <a:pt x="98" y="701"/>
                  <a:pt x="99" y="701"/>
                  <a:pt x="99" y="701"/>
                </a:cubicBezTo>
                <a:cubicBezTo>
                  <a:pt x="100" y="701"/>
                  <a:pt x="100" y="701"/>
                  <a:pt x="101" y="701"/>
                </a:cubicBezTo>
                <a:cubicBezTo>
                  <a:pt x="102" y="701"/>
                  <a:pt x="103" y="702"/>
                  <a:pt x="104" y="701"/>
                </a:cubicBezTo>
                <a:cubicBezTo>
                  <a:pt x="104" y="701"/>
                  <a:pt x="104" y="701"/>
                  <a:pt x="105" y="701"/>
                </a:cubicBezTo>
                <a:cubicBezTo>
                  <a:pt x="105" y="701"/>
                  <a:pt x="106" y="702"/>
                  <a:pt x="106" y="702"/>
                </a:cubicBezTo>
                <a:cubicBezTo>
                  <a:pt x="106" y="702"/>
                  <a:pt x="106" y="703"/>
                  <a:pt x="107" y="703"/>
                </a:cubicBezTo>
                <a:cubicBezTo>
                  <a:pt x="107" y="703"/>
                  <a:pt x="108" y="704"/>
                  <a:pt x="108" y="704"/>
                </a:cubicBezTo>
                <a:cubicBezTo>
                  <a:pt x="109" y="704"/>
                  <a:pt x="109" y="704"/>
                  <a:pt x="110" y="704"/>
                </a:cubicBezTo>
                <a:cubicBezTo>
                  <a:pt x="110" y="705"/>
                  <a:pt x="110" y="705"/>
                  <a:pt x="111" y="705"/>
                </a:cubicBezTo>
                <a:cubicBezTo>
                  <a:pt x="111" y="705"/>
                  <a:pt x="111" y="705"/>
                  <a:pt x="111" y="706"/>
                </a:cubicBezTo>
                <a:cubicBezTo>
                  <a:pt x="111" y="706"/>
                  <a:pt x="111" y="706"/>
                  <a:pt x="111" y="706"/>
                </a:cubicBezTo>
                <a:cubicBezTo>
                  <a:pt x="111" y="707"/>
                  <a:pt x="112" y="706"/>
                  <a:pt x="112" y="707"/>
                </a:cubicBezTo>
                <a:cubicBezTo>
                  <a:pt x="112" y="707"/>
                  <a:pt x="113" y="706"/>
                  <a:pt x="113" y="706"/>
                </a:cubicBezTo>
                <a:cubicBezTo>
                  <a:pt x="113" y="706"/>
                  <a:pt x="113" y="706"/>
                  <a:pt x="113" y="706"/>
                </a:cubicBezTo>
                <a:cubicBezTo>
                  <a:pt x="114" y="706"/>
                  <a:pt x="115" y="706"/>
                  <a:pt x="115" y="706"/>
                </a:cubicBezTo>
                <a:cubicBezTo>
                  <a:pt x="116" y="705"/>
                  <a:pt x="117" y="705"/>
                  <a:pt x="118" y="706"/>
                </a:cubicBezTo>
                <a:cubicBezTo>
                  <a:pt x="118" y="706"/>
                  <a:pt x="118" y="705"/>
                  <a:pt x="119" y="705"/>
                </a:cubicBezTo>
                <a:cubicBezTo>
                  <a:pt x="119" y="705"/>
                  <a:pt x="120" y="706"/>
                  <a:pt x="120" y="706"/>
                </a:cubicBezTo>
                <a:cubicBezTo>
                  <a:pt x="121" y="706"/>
                  <a:pt x="121" y="706"/>
                  <a:pt x="121" y="707"/>
                </a:cubicBezTo>
                <a:cubicBezTo>
                  <a:pt x="122" y="707"/>
                  <a:pt x="122" y="707"/>
                  <a:pt x="123" y="707"/>
                </a:cubicBezTo>
                <a:cubicBezTo>
                  <a:pt x="123" y="707"/>
                  <a:pt x="124" y="707"/>
                  <a:pt x="124" y="708"/>
                </a:cubicBezTo>
                <a:cubicBezTo>
                  <a:pt x="124" y="708"/>
                  <a:pt x="124" y="709"/>
                  <a:pt x="124" y="709"/>
                </a:cubicBezTo>
                <a:cubicBezTo>
                  <a:pt x="123" y="710"/>
                  <a:pt x="124" y="711"/>
                  <a:pt x="125" y="711"/>
                </a:cubicBezTo>
                <a:cubicBezTo>
                  <a:pt x="126" y="711"/>
                  <a:pt x="126" y="711"/>
                  <a:pt x="126" y="712"/>
                </a:cubicBezTo>
                <a:cubicBezTo>
                  <a:pt x="126" y="712"/>
                  <a:pt x="127" y="712"/>
                  <a:pt x="127" y="712"/>
                </a:cubicBezTo>
                <a:cubicBezTo>
                  <a:pt x="127" y="712"/>
                  <a:pt x="127" y="712"/>
                  <a:pt x="128" y="712"/>
                </a:cubicBezTo>
                <a:cubicBezTo>
                  <a:pt x="128" y="713"/>
                  <a:pt x="129" y="712"/>
                  <a:pt x="129" y="713"/>
                </a:cubicBezTo>
                <a:cubicBezTo>
                  <a:pt x="130" y="713"/>
                  <a:pt x="130" y="714"/>
                  <a:pt x="130" y="714"/>
                </a:cubicBezTo>
                <a:cubicBezTo>
                  <a:pt x="131" y="714"/>
                  <a:pt x="131" y="713"/>
                  <a:pt x="131" y="714"/>
                </a:cubicBezTo>
                <a:cubicBezTo>
                  <a:pt x="132" y="714"/>
                  <a:pt x="132" y="714"/>
                  <a:pt x="132" y="714"/>
                </a:cubicBezTo>
                <a:cubicBezTo>
                  <a:pt x="132" y="715"/>
                  <a:pt x="132" y="715"/>
                  <a:pt x="133" y="715"/>
                </a:cubicBezTo>
                <a:cubicBezTo>
                  <a:pt x="133" y="715"/>
                  <a:pt x="133" y="715"/>
                  <a:pt x="133" y="716"/>
                </a:cubicBezTo>
                <a:cubicBezTo>
                  <a:pt x="133" y="716"/>
                  <a:pt x="133" y="716"/>
                  <a:pt x="134" y="716"/>
                </a:cubicBezTo>
                <a:cubicBezTo>
                  <a:pt x="134" y="717"/>
                  <a:pt x="134" y="717"/>
                  <a:pt x="135" y="718"/>
                </a:cubicBezTo>
                <a:cubicBezTo>
                  <a:pt x="135" y="718"/>
                  <a:pt x="136" y="719"/>
                  <a:pt x="136" y="719"/>
                </a:cubicBezTo>
                <a:cubicBezTo>
                  <a:pt x="137" y="719"/>
                  <a:pt x="138" y="719"/>
                  <a:pt x="138" y="719"/>
                </a:cubicBezTo>
                <a:cubicBezTo>
                  <a:pt x="139" y="719"/>
                  <a:pt x="139" y="718"/>
                  <a:pt x="139" y="718"/>
                </a:cubicBezTo>
                <a:cubicBezTo>
                  <a:pt x="139" y="717"/>
                  <a:pt x="141" y="717"/>
                  <a:pt x="141" y="716"/>
                </a:cubicBezTo>
                <a:cubicBezTo>
                  <a:pt x="142" y="716"/>
                  <a:pt x="143" y="714"/>
                  <a:pt x="143" y="713"/>
                </a:cubicBezTo>
                <a:cubicBezTo>
                  <a:pt x="142" y="711"/>
                  <a:pt x="142" y="711"/>
                  <a:pt x="142" y="711"/>
                </a:cubicBezTo>
                <a:cubicBezTo>
                  <a:pt x="141" y="709"/>
                  <a:pt x="139" y="707"/>
                  <a:pt x="138" y="705"/>
                </a:cubicBezTo>
                <a:cubicBezTo>
                  <a:pt x="138" y="704"/>
                  <a:pt x="137" y="703"/>
                  <a:pt x="137" y="703"/>
                </a:cubicBezTo>
                <a:cubicBezTo>
                  <a:pt x="137" y="701"/>
                  <a:pt x="137" y="700"/>
                  <a:pt x="138" y="699"/>
                </a:cubicBezTo>
                <a:cubicBezTo>
                  <a:pt x="138" y="698"/>
                  <a:pt x="139" y="697"/>
                  <a:pt x="138" y="696"/>
                </a:cubicBezTo>
                <a:cubicBezTo>
                  <a:pt x="138" y="695"/>
                  <a:pt x="138" y="695"/>
                  <a:pt x="138" y="695"/>
                </a:cubicBezTo>
                <a:cubicBezTo>
                  <a:pt x="138" y="695"/>
                  <a:pt x="137" y="695"/>
                  <a:pt x="137" y="696"/>
                </a:cubicBezTo>
                <a:cubicBezTo>
                  <a:pt x="136" y="695"/>
                  <a:pt x="136" y="693"/>
                  <a:pt x="136" y="693"/>
                </a:cubicBezTo>
                <a:cubicBezTo>
                  <a:pt x="135" y="692"/>
                  <a:pt x="134" y="692"/>
                  <a:pt x="133" y="691"/>
                </a:cubicBezTo>
                <a:cubicBezTo>
                  <a:pt x="133" y="691"/>
                  <a:pt x="132" y="690"/>
                  <a:pt x="132" y="689"/>
                </a:cubicBezTo>
                <a:cubicBezTo>
                  <a:pt x="132" y="688"/>
                  <a:pt x="133" y="687"/>
                  <a:pt x="134" y="687"/>
                </a:cubicBezTo>
                <a:cubicBezTo>
                  <a:pt x="134" y="687"/>
                  <a:pt x="134" y="687"/>
                  <a:pt x="134" y="687"/>
                </a:cubicBezTo>
                <a:cubicBezTo>
                  <a:pt x="135" y="687"/>
                  <a:pt x="135" y="687"/>
                  <a:pt x="135" y="686"/>
                </a:cubicBezTo>
                <a:cubicBezTo>
                  <a:pt x="136" y="685"/>
                  <a:pt x="136" y="683"/>
                  <a:pt x="137" y="682"/>
                </a:cubicBezTo>
                <a:cubicBezTo>
                  <a:pt x="137" y="681"/>
                  <a:pt x="137" y="680"/>
                  <a:pt x="138" y="680"/>
                </a:cubicBezTo>
                <a:cubicBezTo>
                  <a:pt x="138" y="679"/>
                  <a:pt x="139" y="679"/>
                  <a:pt x="140" y="680"/>
                </a:cubicBezTo>
                <a:cubicBezTo>
                  <a:pt x="140" y="680"/>
                  <a:pt x="140" y="680"/>
                  <a:pt x="140" y="680"/>
                </a:cubicBezTo>
                <a:cubicBezTo>
                  <a:pt x="140" y="680"/>
                  <a:pt x="141" y="680"/>
                  <a:pt x="141" y="679"/>
                </a:cubicBezTo>
                <a:cubicBezTo>
                  <a:pt x="141" y="679"/>
                  <a:pt x="141" y="679"/>
                  <a:pt x="141" y="678"/>
                </a:cubicBezTo>
                <a:cubicBezTo>
                  <a:pt x="141" y="678"/>
                  <a:pt x="142" y="678"/>
                  <a:pt x="142" y="678"/>
                </a:cubicBezTo>
                <a:cubicBezTo>
                  <a:pt x="143" y="678"/>
                  <a:pt x="144" y="678"/>
                  <a:pt x="145" y="678"/>
                </a:cubicBezTo>
                <a:cubicBezTo>
                  <a:pt x="146" y="677"/>
                  <a:pt x="146" y="677"/>
                  <a:pt x="146" y="676"/>
                </a:cubicBezTo>
                <a:cubicBezTo>
                  <a:pt x="146" y="676"/>
                  <a:pt x="147" y="676"/>
                  <a:pt x="147" y="676"/>
                </a:cubicBezTo>
                <a:cubicBezTo>
                  <a:pt x="147" y="675"/>
                  <a:pt x="147" y="674"/>
                  <a:pt x="148" y="673"/>
                </a:cubicBezTo>
                <a:cubicBezTo>
                  <a:pt x="148" y="674"/>
                  <a:pt x="148" y="674"/>
                  <a:pt x="148" y="674"/>
                </a:cubicBezTo>
                <a:cubicBezTo>
                  <a:pt x="149" y="674"/>
                  <a:pt x="149" y="674"/>
                  <a:pt x="149" y="674"/>
                </a:cubicBezTo>
                <a:cubicBezTo>
                  <a:pt x="149" y="674"/>
                  <a:pt x="149" y="674"/>
                  <a:pt x="149" y="673"/>
                </a:cubicBezTo>
                <a:cubicBezTo>
                  <a:pt x="149" y="673"/>
                  <a:pt x="149" y="672"/>
                  <a:pt x="149" y="672"/>
                </a:cubicBezTo>
                <a:cubicBezTo>
                  <a:pt x="146" y="669"/>
                  <a:pt x="146" y="669"/>
                  <a:pt x="146" y="669"/>
                </a:cubicBezTo>
                <a:cubicBezTo>
                  <a:pt x="144" y="669"/>
                  <a:pt x="144" y="669"/>
                  <a:pt x="144" y="669"/>
                </a:cubicBezTo>
                <a:cubicBezTo>
                  <a:pt x="144" y="668"/>
                  <a:pt x="144" y="668"/>
                  <a:pt x="144" y="668"/>
                </a:cubicBezTo>
                <a:cubicBezTo>
                  <a:pt x="145" y="667"/>
                  <a:pt x="145" y="667"/>
                  <a:pt x="145" y="667"/>
                </a:cubicBezTo>
                <a:cubicBezTo>
                  <a:pt x="146" y="668"/>
                  <a:pt x="146" y="668"/>
                  <a:pt x="146" y="668"/>
                </a:cubicBezTo>
                <a:cubicBezTo>
                  <a:pt x="147" y="667"/>
                  <a:pt x="147" y="667"/>
                  <a:pt x="147" y="667"/>
                </a:cubicBezTo>
                <a:cubicBezTo>
                  <a:pt x="142" y="658"/>
                  <a:pt x="142" y="658"/>
                  <a:pt x="142" y="658"/>
                </a:cubicBezTo>
                <a:cubicBezTo>
                  <a:pt x="142" y="658"/>
                  <a:pt x="140" y="657"/>
                  <a:pt x="140" y="657"/>
                </a:cubicBezTo>
                <a:cubicBezTo>
                  <a:pt x="139" y="657"/>
                  <a:pt x="137" y="657"/>
                  <a:pt x="137" y="657"/>
                </a:cubicBezTo>
                <a:cubicBezTo>
                  <a:pt x="137" y="657"/>
                  <a:pt x="136" y="658"/>
                  <a:pt x="136" y="658"/>
                </a:cubicBezTo>
                <a:cubicBezTo>
                  <a:pt x="136" y="658"/>
                  <a:pt x="135" y="657"/>
                  <a:pt x="135" y="657"/>
                </a:cubicBezTo>
                <a:cubicBezTo>
                  <a:pt x="135" y="657"/>
                  <a:pt x="134" y="656"/>
                  <a:pt x="134" y="656"/>
                </a:cubicBezTo>
                <a:cubicBezTo>
                  <a:pt x="134" y="656"/>
                  <a:pt x="135" y="654"/>
                  <a:pt x="135" y="654"/>
                </a:cubicBezTo>
                <a:cubicBezTo>
                  <a:pt x="135" y="654"/>
                  <a:pt x="135" y="652"/>
                  <a:pt x="135" y="652"/>
                </a:cubicBezTo>
                <a:cubicBezTo>
                  <a:pt x="135" y="651"/>
                  <a:pt x="133" y="651"/>
                  <a:pt x="133" y="651"/>
                </a:cubicBezTo>
                <a:cubicBezTo>
                  <a:pt x="133" y="651"/>
                  <a:pt x="130" y="650"/>
                  <a:pt x="130" y="650"/>
                </a:cubicBezTo>
                <a:cubicBezTo>
                  <a:pt x="130" y="650"/>
                  <a:pt x="131" y="648"/>
                  <a:pt x="131" y="648"/>
                </a:cubicBezTo>
                <a:cubicBezTo>
                  <a:pt x="131" y="647"/>
                  <a:pt x="131" y="647"/>
                  <a:pt x="132" y="646"/>
                </a:cubicBezTo>
                <a:cubicBezTo>
                  <a:pt x="132" y="646"/>
                  <a:pt x="133" y="645"/>
                  <a:pt x="133" y="644"/>
                </a:cubicBezTo>
                <a:cubicBezTo>
                  <a:pt x="133" y="644"/>
                  <a:pt x="134" y="643"/>
                  <a:pt x="134" y="643"/>
                </a:cubicBezTo>
                <a:cubicBezTo>
                  <a:pt x="133" y="642"/>
                  <a:pt x="133" y="642"/>
                  <a:pt x="133" y="642"/>
                </a:cubicBezTo>
                <a:cubicBezTo>
                  <a:pt x="132" y="640"/>
                  <a:pt x="132" y="640"/>
                  <a:pt x="132" y="640"/>
                </a:cubicBezTo>
                <a:cubicBezTo>
                  <a:pt x="132" y="640"/>
                  <a:pt x="132" y="640"/>
                  <a:pt x="132" y="640"/>
                </a:cubicBezTo>
                <a:cubicBezTo>
                  <a:pt x="132" y="639"/>
                  <a:pt x="133" y="635"/>
                  <a:pt x="133" y="635"/>
                </a:cubicBezTo>
                <a:cubicBezTo>
                  <a:pt x="135" y="635"/>
                  <a:pt x="135" y="635"/>
                  <a:pt x="135" y="635"/>
                </a:cubicBezTo>
                <a:cubicBezTo>
                  <a:pt x="135" y="635"/>
                  <a:pt x="136" y="633"/>
                  <a:pt x="136" y="633"/>
                </a:cubicBezTo>
                <a:cubicBezTo>
                  <a:pt x="136" y="633"/>
                  <a:pt x="136" y="632"/>
                  <a:pt x="136" y="632"/>
                </a:cubicBezTo>
                <a:cubicBezTo>
                  <a:pt x="136" y="632"/>
                  <a:pt x="136" y="630"/>
                  <a:pt x="136" y="630"/>
                </a:cubicBezTo>
                <a:cubicBezTo>
                  <a:pt x="138" y="629"/>
                  <a:pt x="138" y="629"/>
                  <a:pt x="138" y="629"/>
                </a:cubicBezTo>
                <a:cubicBezTo>
                  <a:pt x="138" y="629"/>
                  <a:pt x="140" y="632"/>
                  <a:pt x="141" y="632"/>
                </a:cubicBezTo>
                <a:cubicBezTo>
                  <a:pt x="141" y="633"/>
                  <a:pt x="141" y="634"/>
                  <a:pt x="141" y="634"/>
                </a:cubicBezTo>
                <a:cubicBezTo>
                  <a:pt x="141" y="634"/>
                  <a:pt x="142" y="635"/>
                  <a:pt x="142" y="635"/>
                </a:cubicBezTo>
                <a:cubicBezTo>
                  <a:pt x="142" y="636"/>
                  <a:pt x="144" y="636"/>
                  <a:pt x="144" y="636"/>
                </a:cubicBezTo>
                <a:cubicBezTo>
                  <a:pt x="147" y="634"/>
                  <a:pt x="147" y="634"/>
                  <a:pt x="147" y="634"/>
                </a:cubicBezTo>
                <a:cubicBezTo>
                  <a:pt x="145" y="632"/>
                  <a:pt x="145" y="632"/>
                  <a:pt x="145" y="632"/>
                </a:cubicBezTo>
                <a:cubicBezTo>
                  <a:pt x="145" y="632"/>
                  <a:pt x="145" y="630"/>
                  <a:pt x="145" y="629"/>
                </a:cubicBezTo>
                <a:cubicBezTo>
                  <a:pt x="145" y="629"/>
                  <a:pt x="145" y="628"/>
                  <a:pt x="145" y="628"/>
                </a:cubicBezTo>
                <a:cubicBezTo>
                  <a:pt x="145" y="627"/>
                  <a:pt x="145" y="627"/>
                  <a:pt x="145" y="627"/>
                </a:cubicBezTo>
                <a:cubicBezTo>
                  <a:pt x="147" y="627"/>
                  <a:pt x="147" y="627"/>
                  <a:pt x="147" y="627"/>
                </a:cubicBezTo>
                <a:cubicBezTo>
                  <a:pt x="150" y="625"/>
                  <a:pt x="150" y="625"/>
                  <a:pt x="150" y="625"/>
                </a:cubicBezTo>
                <a:cubicBezTo>
                  <a:pt x="150" y="622"/>
                  <a:pt x="150" y="622"/>
                  <a:pt x="150" y="622"/>
                </a:cubicBezTo>
                <a:cubicBezTo>
                  <a:pt x="153" y="622"/>
                  <a:pt x="153" y="622"/>
                  <a:pt x="153" y="622"/>
                </a:cubicBezTo>
                <a:cubicBezTo>
                  <a:pt x="156" y="619"/>
                  <a:pt x="156" y="619"/>
                  <a:pt x="156" y="619"/>
                </a:cubicBezTo>
                <a:cubicBezTo>
                  <a:pt x="157" y="618"/>
                  <a:pt x="157" y="618"/>
                  <a:pt x="157" y="618"/>
                </a:cubicBezTo>
                <a:cubicBezTo>
                  <a:pt x="158" y="617"/>
                  <a:pt x="158" y="617"/>
                  <a:pt x="158" y="617"/>
                </a:cubicBezTo>
                <a:cubicBezTo>
                  <a:pt x="159" y="616"/>
                  <a:pt x="159" y="616"/>
                  <a:pt x="159" y="616"/>
                </a:cubicBezTo>
                <a:cubicBezTo>
                  <a:pt x="160" y="615"/>
                  <a:pt x="160" y="615"/>
                  <a:pt x="160" y="615"/>
                </a:cubicBezTo>
                <a:cubicBezTo>
                  <a:pt x="160" y="615"/>
                  <a:pt x="162" y="616"/>
                  <a:pt x="162" y="616"/>
                </a:cubicBezTo>
                <a:cubicBezTo>
                  <a:pt x="162" y="616"/>
                  <a:pt x="163" y="617"/>
                  <a:pt x="163" y="617"/>
                </a:cubicBezTo>
                <a:cubicBezTo>
                  <a:pt x="163" y="617"/>
                  <a:pt x="163" y="618"/>
                  <a:pt x="164" y="618"/>
                </a:cubicBezTo>
                <a:cubicBezTo>
                  <a:pt x="164" y="618"/>
                  <a:pt x="164" y="617"/>
                  <a:pt x="164" y="617"/>
                </a:cubicBezTo>
                <a:cubicBezTo>
                  <a:pt x="164" y="617"/>
                  <a:pt x="166" y="618"/>
                  <a:pt x="166" y="617"/>
                </a:cubicBezTo>
                <a:cubicBezTo>
                  <a:pt x="166" y="617"/>
                  <a:pt x="167" y="616"/>
                  <a:pt x="167" y="616"/>
                </a:cubicBezTo>
                <a:cubicBezTo>
                  <a:pt x="167" y="616"/>
                  <a:pt x="168" y="616"/>
                  <a:pt x="169" y="616"/>
                </a:cubicBezTo>
                <a:cubicBezTo>
                  <a:pt x="169" y="616"/>
                  <a:pt x="170" y="615"/>
                  <a:pt x="170" y="615"/>
                </a:cubicBezTo>
                <a:cubicBezTo>
                  <a:pt x="170" y="615"/>
                  <a:pt x="171" y="618"/>
                  <a:pt x="171" y="618"/>
                </a:cubicBezTo>
                <a:cubicBezTo>
                  <a:pt x="172" y="619"/>
                  <a:pt x="173" y="618"/>
                  <a:pt x="173" y="618"/>
                </a:cubicBezTo>
                <a:cubicBezTo>
                  <a:pt x="176" y="617"/>
                  <a:pt x="176" y="617"/>
                  <a:pt x="176" y="617"/>
                </a:cubicBezTo>
                <a:cubicBezTo>
                  <a:pt x="176" y="617"/>
                  <a:pt x="178" y="620"/>
                  <a:pt x="178" y="620"/>
                </a:cubicBezTo>
                <a:cubicBezTo>
                  <a:pt x="179" y="620"/>
                  <a:pt x="180" y="621"/>
                  <a:pt x="181" y="621"/>
                </a:cubicBezTo>
                <a:cubicBezTo>
                  <a:pt x="181" y="621"/>
                  <a:pt x="182" y="623"/>
                  <a:pt x="182" y="623"/>
                </a:cubicBezTo>
                <a:cubicBezTo>
                  <a:pt x="182" y="623"/>
                  <a:pt x="184" y="624"/>
                  <a:pt x="184" y="625"/>
                </a:cubicBezTo>
                <a:cubicBezTo>
                  <a:pt x="184" y="625"/>
                  <a:pt x="184" y="626"/>
                  <a:pt x="184" y="626"/>
                </a:cubicBezTo>
                <a:cubicBezTo>
                  <a:pt x="183" y="627"/>
                  <a:pt x="184" y="628"/>
                  <a:pt x="184" y="628"/>
                </a:cubicBezTo>
                <a:cubicBezTo>
                  <a:pt x="185" y="629"/>
                  <a:pt x="186" y="628"/>
                  <a:pt x="186" y="628"/>
                </a:cubicBezTo>
                <a:cubicBezTo>
                  <a:pt x="186" y="628"/>
                  <a:pt x="186" y="627"/>
                  <a:pt x="186" y="627"/>
                </a:cubicBezTo>
                <a:cubicBezTo>
                  <a:pt x="186" y="626"/>
                  <a:pt x="185" y="624"/>
                  <a:pt x="185" y="624"/>
                </a:cubicBezTo>
                <a:cubicBezTo>
                  <a:pt x="185" y="624"/>
                  <a:pt x="185" y="624"/>
                  <a:pt x="185" y="623"/>
                </a:cubicBezTo>
                <a:cubicBezTo>
                  <a:pt x="185" y="622"/>
                  <a:pt x="186" y="623"/>
                  <a:pt x="186" y="623"/>
                </a:cubicBezTo>
                <a:cubicBezTo>
                  <a:pt x="187" y="623"/>
                  <a:pt x="188" y="624"/>
                  <a:pt x="188" y="624"/>
                </a:cubicBezTo>
                <a:cubicBezTo>
                  <a:pt x="189" y="624"/>
                  <a:pt x="188" y="625"/>
                  <a:pt x="188" y="625"/>
                </a:cubicBezTo>
                <a:cubicBezTo>
                  <a:pt x="188" y="625"/>
                  <a:pt x="192" y="628"/>
                  <a:pt x="192" y="628"/>
                </a:cubicBezTo>
                <a:cubicBezTo>
                  <a:pt x="193" y="628"/>
                  <a:pt x="193" y="628"/>
                  <a:pt x="193" y="628"/>
                </a:cubicBezTo>
                <a:cubicBezTo>
                  <a:pt x="193" y="628"/>
                  <a:pt x="195" y="626"/>
                  <a:pt x="195" y="626"/>
                </a:cubicBezTo>
                <a:cubicBezTo>
                  <a:pt x="195" y="626"/>
                  <a:pt x="196" y="625"/>
                  <a:pt x="196" y="624"/>
                </a:cubicBezTo>
                <a:cubicBezTo>
                  <a:pt x="196" y="624"/>
                  <a:pt x="197" y="625"/>
                  <a:pt x="197" y="625"/>
                </a:cubicBezTo>
                <a:cubicBezTo>
                  <a:pt x="197" y="625"/>
                  <a:pt x="197" y="624"/>
                  <a:pt x="197" y="624"/>
                </a:cubicBezTo>
                <a:cubicBezTo>
                  <a:pt x="197" y="623"/>
                  <a:pt x="198" y="623"/>
                  <a:pt x="198" y="623"/>
                </a:cubicBezTo>
                <a:cubicBezTo>
                  <a:pt x="198" y="623"/>
                  <a:pt x="199" y="623"/>
                  <a:pt x="199" y="623"/>
                </a:cubicBezTo>
                <a:cubicBezTo>
                  <a:pt x="200" y="622"/>
                  <a:pt x="200" y="622"/>
                  <a:pt x="200" y="622"/>
                </a:cubicBezTo>
                <a:cubicBezTo>
                  <a:pt x="200" y="622"/>
                  <a:pt x="202" y="622"/>
                  <a:pt x="202" y="622"/>
                </a:cubicBezTo>
                <a:cubicBezTo>
                  <a:pt x="203" y="622"/>
                  <a:pt x="204" y="624"/>
                  <a:pt x="204" y="624"/>
                </a:cubicBezTo>
                <a:cubicBezTo>
                  <a:pt x="204" y="624"/>
                  <a:pt x="205" y="624"/>
                  <a:pt x="206" y="624"/>
                </a:cubicBezTo>
                <a:cubicBezTo>
                  <a:pt x="206" y="624"/>
                  <a:pt x="206" y="624"/>
                  <a:pt x="207" y="624"/>
                </a:cubicBezTo>
                <a:cubicBezTo>
                  <a:pt x="207" y="623"/>
                  <a:pt x="207" y="623"/>
                  <a:pt x="207" y="622"/>
                </a:cubicBezTo>
                <a:cubicBezTo>
                  <a:pt x="207" y="622"/>
                  <a:pt x="208" y="622"/>
                  <a:pt x="208" y="622"/>
                </a:cubicBezTo>
                <a:cubicBezTo>
                  <a:pt x="208" y="622"/>
                  <a:pt x="209" y="623"/>
                  <a:pt x="209" y="622"/>
                </a:cubicBezTo>
                <a:cubicBezTo>
                  <a:pt x="209" y="622"/>
                  <a:pt x="211" y="622"/>
                  <a:pt x="211" y="622"/>
                </a:cubicBezTo>
                <a:cubicBezTo>
                  <a:pt x="211" y="623"/>
                  <a:pt x="211" y="623"/>
                  <a:pt x="211" y="623"/>
                </a:cubicBezTo>
                <a:cubicBezTo>
                  <a:pt x="212" y="623"/>
                  <a:pt x="212" y="623"/>
                  <a:pt x="212" y="623"/>
                </a:cubicBezTo>
                <a:cubicBezTo>
                  <a:pt x="212" y="623"/>
                  <a:pt x="212" y="625"/>
                  <a:pt x="212" y="625"/>
                </a:cubicBezTo>
                <a:cubicBezTo>
                  <a:pt x="212" y="625"/>
                  <a:pt x="214" y="627"/>
                  <a:pt x="214" y="627"/>
                </a:cubicBezTo>
                <a:cubicBezTo>
                  <a:pt x="219" y="627"/>
                  <a:pt x="219" y="627"/>
                  <a:pt x="219" y="627"/>
                </a:cubicBezTo>
                <a:cubicBezTo>
                  <a:pt x="219" y="629"/>
                  <a:pt x="219" y="629"/>
                  <a:pt x="219" y="629"/>
                </a:cubicBezTo>
                <a:cubicBezTo>
                  <a:pt x="220" y="629"/>
                  <a:pt x="220" y="629"/>
                  <a:pt x="220" y="629"/>
                </a:cubicBezTo>
                <a:cubicBezTo>
                  <a:pt x="220" y="629"/>
                  <a:pt x="222" y="626"/>
                  <a:pt x="222" y="626"/>
                </a:cubicBezTo>
                <a:cubicBezTo>
                  <a:pt x="222" y="626"/>
                  <a:pt x="222" y="625"/>
                  <a:pt x="222" y="625"/>
                </a:cubicBezTo>
                <a:cubicBezTo>
                  <a:pt x="222" y="625"/>
                  <a:pt x="224" y="627"/>
                  <a:pt x="224" y="627"/>
                </a:cubicBezTo>
                <a:cubicBezTo>
                  <a:pt x="228" y="627"/>
                  <a:pt x="228" y="627"/>
                  <a:pt x="228" y="627"/>
                </a:cubicBezTo>
                <a:cubicBezTo>
                  <a:pt x="228" y="627"/>
                  <a:pt x="229" y="626"/>
                  <a:pt x="230" y="626"/>
                </a:cubicBezTo>
                <a:cubicBezTo>
                  <a:pt x="230" y="626"/>
                  <a:pt x="231" y="625"/>
                  <a:pt x="231" y="625"/>
                </a:cubicBezTo>
                <a:cubicBezTo>
                  <a:pt x="232" y="625"/>
                  <a:pt x="232" y="624"/>
                  <a:pt x="232" y="624"/>
                </a:cubicBezTo>
                <a:cubicBezTo>
                  <a:pt x="232" y="621"/>
                  <a:pt x="232" y="621"/>
                  <a:pt x="232" y="621"/>
                </a:cubicBezTo>
                <a:cubicBezTo>
                  <a:pt x="233" y="620"/>
                  <a:pt x="233" y="620"/>
                  <a:pt x="233" y="620"/>
                </a:cubicBezTo>
                <a:cubicBezTo>
                  <a:pt x="232" y="619"/>
                  <a:pt x="232" y="619"/>
                  <a:pt x="232" y="619"/>
                </a:cubicBezTo>
                <a:cubicBezTo>
                  <a:pt x="231" y="618"/>
                  <a:pt x="231" y="618"/>
                  <a:pt x="231" y="618"/>
                </a:cubicBezTo>
                <a:cubicBezTo>
                  <a:pt x="229" y="618"/>
                  <a:pt x="229" y="618"/>
                  <a:pt x="229" y="618"/>
                </a:cubicBezTo>
                <a:cubicBezTo>
                  <a:pt x="229" y="618"/>
                  <a:pt x="228" y="618"/>
                  <a:pt x="228" y="618"/>
                </a:cubicBezTo>
                <a:cubicBezTo>
                  <a:pt x="228" y="618"/>
                  <a:pt x="228" y="617"/>
                  <a:pt x="228" y="617"/>
                </a:cubicBezTo>
                <a:cubicBezTo>
                  <a:pt x="225" y="617"/>
                  <a:pt x="225" y="617"/>
                  <a:pt x="225" y="617"/>
                </a:cubicBezTo>
                <a:cubicBezTo>
                  <a:pt x="225" y="614"/>
                  <a:pt x="225" y="614"/>
                  <a:pt x="225" y="614"/>
                </a:cubicBezTo>
                <a:cubicBezTo>
                  <a:pt x="222" y="613"/>
                  <a:pt x="222" y="613"/>
                  <a:pt x="222" y="613"/>
                </a:cubicBezTo>
                <a:cubicBezTo>
                  <a:pt x="227" y="610"/>
                  <a:pt x="227" y="610"/>
                  <a:pt x="227" y="610"/>
                </a:cubicBezTo>
                <a:cubicBezTo>
                  <a:pt x="229" y="608"/>
                  <a:pt x="229" y="608"/>
                  <a:pt x="229" y="608"/>
                </a:cubicBezTo>
                <a:cubicBezTo>
                  <a:pt x="227" y="606"/>
                  <a:pt x="227" y="606"/>
                  <a:pt x="227" y="606"/>
                </a:cubicBezTo>
                <a:cubicBezTo>
                  <a:pt x="227" y="604"/>
                  <a:pt x="227" y="604"/>
                  <a:pt x="227" y="604"/>
                </a:cubicBezTo>
                <a:cubicBezTo>
                  <a:pt x="229" y="602"/>
                  <a:pt x="229" y="602"/>
                  <a:pt x="229" y="602"/>
                </a:cubicBezTo>
                <a:cubicBezTo>
                  <a:pt x="229" y="602"/>
                  <a:pt x="231" y="601"/>
                  <a:pt x="232" y="602"/>
                </a:cubicBezTo>
                <a:cubicBezTo>
                  <a:pt x="232" y="602"/>
                  <a:pt x="232" y="602"/>
                  <a:pt x="233" y="602"/>
                </a:cubicBezTo>
                <a:cubicBezTo>
                  <a:pt x="233" y="602"/>
                  <a:pt x="234" y="602"/>
                  <a:pt x="235" y="602"/>
                </a:cubicBezTo>
                <a:cubicBezTo>
                  <a:pt x="235" y="602"/>
                  <a:pt x="236" y="602"/>
                  <a:pt x="236" y="602"/>
                </a:cubicBezTo>
                <a:cubicBezTo>
                  <a:pt x="236" y="601"/>
                  <a:pt x="236" y="601"/>
                  <a:pt x="236" y="601"/>
                </a:cubicBezTo>
                <a:cubicBezTo>
                  <a:pt x="236" y="600"/>
                  <a:pt x="235" y="600"/>
                  <a:pt x="235" y="600"/>
                </a:cubicBezTo>
                <a:cubicBezTo>
                  <a:pt x="235" y="600"/>
                  <a:pt x="235" y="600"/>
                  <a:pt x="234" y="600"/>
                </a:cubicBezTo>
                <a:cubicBezTo>
                  <a:pt x="234" y="600"/>
                  <a:pt x="234" y="600"/>
                  <a:pt x="234" y="599"/>
                </a:cubicBezTo>
                <a:cubicBezTo>
                  <a:pt x="233" y="599"/>
                  <a:pt x="232" y="598"/>
                  <a:pt x="231" y="598"/>
                </a:cubicBezTo>
                <a:cubicBezTo>
                  <a:pt x="230" y="598"/>
                  <a:pt x="230" y="597"/>
                  <a:pt x="230" y="597"/>
                </a:cubicBezTo>
                <a:cubicBezTo>
                  <a:pt x="230" y="597"/>
                  <a:pt x="230" y="597"/>
                  <a:pt x="230" y="597"/>
                </a:cubicBezTo>
                <a:cubicBezTo>
                  <a:pt x="231" y="596"/>
                  <a:pt x="232" y="596"/>
                  <a:pt x="233" y="596"/>
                </a:cubicBezTo>
                <a:cubicBezTo>
                  <a:pt x="233" y="596"/>
                  <a:pt x="232" y="595"/>
                  <a:pt x="232" y="595"/>
                </a:cubicBezTo>
                <a:cubicBezTo>
                  <a:pt x="232" y="595"/>
                  <a:pt x="232" y="595"/>
                  <a:pt x="232" y="595"/>
                </a:cubicBezTo>
                <a:cubicBezTo>
                  <a:pt x="231" y="595"/>
                  <a:pt x="230" y="594"/>
                  <a:pt x="229" y="594"/>
                </a:cubicBezTo>
                <a:cubicBezTo>
                  <a:pt x="228" y="594"/>
                  <a:pt x="228" y="594"/>
                  <a:pt x="228" y="594"/>
                </a:cubicBezTo>
                <a:cubicBezTo>
                  <a:pt x="228" y="594"/>
                  <a:pt x="228" y="594"/>
                  <a:pt x="228" y="594"/>
                </a:cubicBezTo>
                <a:cubicBezTo>
                  <a:pt x="229" y="593"/>
                  <a:pt x="229" y="593"/>
                  <a:pt x="229" y="593"/>
                </a:cubicBezTo>
                <a:cubicBezTo>
                  <a:pt x="230" y="592"/>
                  <a:pt x="229" y="592"/>
                  <a:pt x="229" y="592"/>
                </a:cubicBezTo>
                <a:cubicBezTo>
                  <a:pt x="229" y="592"/>
                  <a:pt x="228" y="591"/>
                  <a:pt x="228" y="591"/>
                </a:cubicBezTo>
                <a:cubicBezTo>
                  <a:pt x="228" y="591"/>
                  <a:pt x="228" y="591"/>
                  <a:pt x="228" y="591"/>
                </a:cubicBezTo>
                <a:cubicBezTo>
                  <a:pt x="228" y="591"/>
                  <a:pt x="228" y="591"/>
                  <a:pt x="228" y="591"/>
                </a:cubicBezTo>
                <a:cubicBezTo>
                  <a:pt x="228" y="591"/>
                  <a:pt x="229" y="591"/>
                  <a:pt x="229" y="591"/>
                </a:cubicBezTo>
                <a:cubicBezTo>
                  <a:pt x="230" y="591"/>
                  <a:pt x="230" y="591"/>
                  <a:pt x="230" y="590"/>
                </a:cubicBezTo>
                <a:cubicBezTo>
                  <a:pt x="230" y="590"/>
                  <a:pt x="230" y="590"/>
                  <a:pt x="230" y="590"/>
                </a:cubicBezTo>
                <a:cubicBezTo>
                  <a:pt x="230" y="590"/>
                  <a:pt x="231" y="590"/>
                  <a:pt x="232" y="590"/>
                </a:cubicBezTo>
                <a:cubicBezTo>
                  <a:pt x="232" y="590"/>
                  <a:pt x="233" y="590"/>
                  <a:pt x="233" y="589"/>
                </a:cubicBezTo>
                <a:cubicBezTo>
                  <a:pt x="233" y="589"/>
                  <a:pt x="234" y="590"/>
                  <a:pt x="235" y="590"/>
                </a:cubicBezTo>
                <a:cubicBezTo>
                  <a:pt x="236" y="590"/>
                  <a:pt x="235" y="590"/>
                  <a:pt x="236" y="590"/>
                </a:cubicBezTo>
                <a:cubicBezTo>
                  <a:pt x="236" y="589"/>
                  <a:pt x="237" y="589"/>
                  <a:pt x="237" y="589"/>
                </a:cubicBezTo>
                <a:cubicBezTo>
                  <a:pt x="239" y="590"/>
                  <a:pt x="239" y="590"/>
                  <a:pt x="239" y="590"/>
                </a:cubicBezTo>
                <a:cubicBezTo>
                  <a:pt x="239" y="590"/>
                  <a:pt x="240" y="589"/>
                  <a:pt x="240" y="589"/>
                </a:cubicBezTo>
                <a:cubicBezTo>
                  <a:pt x="240" y="589"/>
                  <a:pt x="242" y="589"/>
                  <a:pt x="243" y="588"/>
                </a:cubicBezTo>
                <a:cubicBezTo>
                  <a:pt x="243" y="588"/>
                  <a:pt x="243" y="588"/>
                  <a:pt x="244" y="587"/>
                </a:cubicBezTo>
                <a:cubicBezTo>
                  <a:pt x="244" y="587"/>
                  <a:pt x="244" y="587"/>
                  <a:pt x="245" y="587"/>
                </a:cubicBezTo>
                <a:cubicBezTo>
                  <a:pt x="245" y="587"/>
                  <a:pt x="246" y="587"/>
                  <a:pt x="247" y="587"/>
                </a:cubicBezTo>
                <a:cubicBezTo>
                  <a:pt x="247" y="587"/>
                  <a:pt x="248" y="587"/>
                  <a:pt x="248" y="587"/>
                </a:cubicBezTo>
                <a:cubicBezTo>
                  <a:pt x="248" y="587"/>
                  <a:pt x="249" y="587"/>
                  <a:pt x="249" y="587"/>
                </a:cubicBezTo>
                <a:cubicBezTo>
                  <a:pt x="249" y="586"/>
                  <a:pt x="251" y="586"/>
                  <a:pt x="251" y="586"/>
                </a:cubicBezTo>
                <a:cubicBezTo>
                  <a:pt x="252" y="586"/>
                  <a:pt x="253" y="585"/>
                  <a:pt x="253" y="585"/>
                </a:cubicBezTo>
                <a:cubicBezTo>
                  <a:pt x="257" y="586"/>
                  <a:pt x="257" y="586"/>
                  <a:pt x="257" y="586"/>
                </a:cubicBezTo>
                <a:cubicBezTo>
                  <a:pt x="257" y="586"/>
                  <a:pt x="257" y="585"/>
                  <a:pt x="257" y="584"/>
                </a:cubicBezTo>
                <a:cubicBezTo>
                  <a:pt x="257" y="584"/>
                  <a:pt x="257" y="583"/>
                  <a:pt x="257" y="583"/>
                </a:cubicBezTo>
                <a:cubicBezTo>
                  <a:pt x="257" y="583"/>
                  <a:pt x="259" y="583"/>
                  <a:pt x="260" y="583"/>
                </a:cubicBezTo>
                <a:cubicBezTo>
                  <a:pt x="260" y="582"/>
                  <a:pt x="261" y="583"/>
                  <a:pt x="261" y="583"/>
                </a:cubicBezTo>
                <a:cubicBezTo>
                  <a:pt x="261" y="583"/>
                  <a:pt x="262" y="582"/>
                  <a:pt x="262" y="582"/>
                </a:cubicBezTo>
                <a:cubicBezTo>
                  <a:pt x="262" y="582"/>
                  <a:pt x="264" y="582"/>
                  <a:pt x="264" y="582"/>
                </a:cubicBezTo>
                <a:cubicBezTo>
                  <a:pt x="264" y="582"/>
                  <a:pt x="274" y="580"/>
                  <a:pt x="274" y="580"/>
                </a:cubicBezTo>
                <a:cubicBezTo>
                  <a:pt x="274" y="579"/>
                  <a:pt x="277" y="578"/>
                  <a:pt x="278" y="578"/>
                </a:cubicBezTo>
                <a:cubicBezTo>
                  <a:pt x="278" y="578"/>
                  <a:pt x="278" y="578"/>
                  <a:pt x="278" y="577"/>
                </a:cubicBezTo>
                <a:cubicBezTo>
                  <a:pt x="278" y="577"/>
                  <a:pt x="278" y="577"/>
                  <a:pt x="278" y="576"/>
                </a:cubicBezTo>
                <a:cubicBezTo>
                  <a:pt x="277" y="576"/>
                  <a:pt x="278" y="576"/>
                  <a:pt x="278" y="576"/>
                </a:cubicBezTo>
                <a:cubicBezTo>
                  <a:pt x="278" y="576"/>
                  <a:pt x="280" y="575"/>
                  <a:pt x="280" y="575"/>
                </a:cubicBezTo>
                <a:cubicBezTo>
                  <a:pt x="281" y="575"/>
                  <a:pt x="281" y="574"/>
                  <a:pt x="281" y="574"/>
                </a:cubicBezTo>
                <a:cubicBezTo>
                  <a:pt x="281" y="574"/>
                  <a:pt x="283" y="574"/>
                  <a:pt x="283" y="574"/>
                </a:cubicBezTo>
                <a:cubicBezTo>
                  <a:pt x="283" y="574"/>
                  <a:pt x="284" y="574"/>
                  <a:pt x="284" y="574"/>
                </a:cubicBezTo>
                <a:cubicBezTo>
                  <a:pt x="287" y="574"/>
                  <a:pt x="287" y="574"/>
                  <a:pt x="287" y="574"/>
                </a:cubicBezTo>
                <a:cubicBezTo>
                  <a:pt x="287" y="574"/>
                  <a:pt x="289" y="576"/>
                  <a:pt x="290" y="576"/>
                </a:cubicBezTo>
                <a:cubicBezTo>
                  <a:pt x="290" y="576"/>
                  <a:pt x="291" y="576"/>
                  <a:pt x="291" y="576"/>
                </a:cubicBezTo>
                <a:cubicBezTo>
                  <a:pt x="291" y="576"/>
                  <a:pt x="292" y="575"/>
                  <a:pt x="292" y="575"/>
                </a:cubicBezTo>
                <a:cubicBezTo>
                  <a:pt x="292" y="575"/>
                  <a:pt x="293" y="575"/>
                  <a:pt x="294" y="575"/>
                </a:cubicBezTo>
                <a:cubicBezTo>
                  <a:pt x="295" y="575"/>
                  <a:pt x="296" y="576"/>
                  <a:pt x="296" y="576"/>
                </a:cubicBezTo>
                <a:cubicBezTo>
                  <a:pt x="296" y="577"/>
                  <a:pt x="296" y="578"/>
                  <a:pt x="296" y="578"/>
                </a:cubicBezTo>
                <a:cubicBezTo>
                  <a:pt x="296" y="578"/>
                  <a:pt x="296" y="579"/>
                  <a:pt x="296" y="579"/>
                </a:cubicBezTo>
                <a:cubicBezTo>
                  <a:pt x="296" y="580"/>
                  <a:pt x="296" y="581"/>
                  <a:pt x="296" y="581"/>
                </a:cubicBezTo>
                <a:cubicBezTo>
                  <a:pt x="296" y="581"/>
                  <a:pt x="297" y="582"/>
                  <a:pt x="298" y="582"/>
                </a:cubicBezTo>
                <a:cubicBezTo>
                  <a:pt x="299" y="583"/>
                  <a:pt x="298" y="584"/>
                  <a:pt x="298" y="584"/>
                </a:cubicBezTo>
                <a:cubicBezTo>
                  <a:pt x="298" y="584"/>
                  <a:pt x="296" y="586"/>
                  <a:pt x="296" y="586"/>
                </a:cubicBezTo>
                <a:cubicBezTo>
                  <a:pt x="296" y="586"/>
                  <a:pt x="296" y="587"/>
                  <a:pt x="297" y="588"/>
                </a:cubicBezTo>
                <a:cubicBezTo>
                  <a:pt x="298" y="588"/>
                  <a:pt x="298" y="588"/>
                  <a:pt x="298" y="588"/>
                </a:cubicBezTo>
                <a:cubicBezTo>
                  <a:pt x="298" y="588"/>
                  <a:pt x="300" y="588"/>
                  <a:pt x="300" y="588"/>
                </a:cubicBezTo>
                <a:cubicBezTo>
                  <a:pt x="300" y="589"/>
                  <a:pt x="301" y="588"/>
                  <a:pt x="302" y="588"/>
                </a:cubicBezTo>
                <a:cubicBezTo>
                  <a:pt x="302" y="588"/>
                  <a:pt x="303" y="588"/>
                  <a:pt x="303" y="588"/>
                </a:cubicBezTo>
                <a:cubicBezTo>
                  <a:pt x="304" y="587"/>
                  <a:pt x="303" y="586"/>
                  <a:pt x="303" y="586"/>
                </a:cubicBezTo>
                <a:cubicBezTo>
                  <a:pt x="304" y="585"/>
                  <a:pt x="304" y="586"/>
                  <a:pt x="305" y="586"/>
                </a:cubicBezTo>
                <a:cubicBezTo>
                  <a:pt x="306" y="587"/>
                  <a:pt x="305" y="588"/>
                  <a:pt x="305" y="588"/>
                </a:cubicBezTo>
                <a:cubicBezTo>
                  <a:pt x="305" y="589"/>
                  <a:pt x="305" y="590"/>
                  <a:pt x="306" y="590"/>
                </a:cubicBezTo>
                <a:cubicBezTo>
                  <a:pt x="306" y="590"/>
                  <a:pt x="307" y="590"/>
                  <a:pt x="307" y="589"/>
                </a:cubicBezTo>
                <a:cubicBezTo>
                  <a:pt x="307" y="589"/>
                  <a:pt x="307" y="589"/>
                  <a:pt x="308" y="589"/>
                </a:cubicBezTo>
                <a:cubicBezTo>
                  <a:pt x="308" y="588"/>
                  <a:pt x="309" y="589"/>
                  <a:pt x="309" y="589"/>
                </a:cubicBezTo>
                <a:cubicBezTo>
                  <a:pt x="310" y="589"/>
                  <a:pt x="310" y="589"/>
                  <a:pt x="310" y="589"/>
                </a:cubicBezTo>
                <a:cubicBezTo>
                  <a:pt x="312" y="590"/>
                  <a:pt x="312" y="590"/>
                  <a:pt x="312" y="590"/>
                </a:cubicBezTo>
                <a:cubicBezTo>
                  <a:pt x="312" y="590"/>
                  <a:pt x="313" y="590"/>
                  <a:pt x="314" y="589"/>
                </a:cubicBezTo>
                <a:cubicBezTo>
                  <a:pt x="315" y="588"/>
                  <a:pt x="315" y="590"/>
                  <a:pt x="315" y="590"/>
                </a:cubicBezTo>
                <a:cubicBezTo>
                  <a:pt x="315" y="590"/>
                  <a:pt x="315" y="591"/>
                  <a:pt x="314" y="591"/>
                </a:cubicBezTo>
                <a:cubicBezTo>
                  <a:pt x="313" y="592"/>
                  <a:pt x="314" y="592"/>
                  <a:pt x="313" y="592"/>
                </a:cubicBezTo>
                <a:cubicBezTo>
                  <a:pt x="313" y="592"/>
                  <a:pt x="312" y="592"/>
                  <a:pt x="312" y="593"/>
                </a:cubicBezTo>
                <a:cubicBezTo>
                  <a:pt x="312" y="593"/>
                  <a:pt x="312" y="594"/>
                  <a:pt x="312" y="595"/>
                </a:cubicBezTo>
                <a:cubicBezTo>
                  <a:pt x="312" y="595"/>
                  <a:pt x="314" y="596"/>
                  <a:pt x="314" y="596"/>
                </a:cubicBezTo>
                <a:cubicBezTo>
                  <a:pt x="314" y="595"/>
                  <a:pt x="314" y="595"/>
                  <a:pt x="314" y="595"/>
                </a:cubicBezTo>
                <a:cubicBezTo>
                  <a:pt x="314" y="595"/>
                  <a:pt x="315" y="594"/>
                  <a:pt x="315" y="594"/>
                </a:cubicBezTo>
                <a:cubicBezTo>
                  <a:pt x="315" y="593"/>
                  <a:pt x="317" y="594"/>
                  <a:pt x="317" y="594"/>
                </a:cubicBezTo>
                <a:cubicBezTo>
                  <a:pt x="318" y="595"/>
                  <a:pt x="319" y="596"/>
                  <a:pt x="319" y="596"/>
                </a:cubicBezTo>
                <a:cubicBezTo>
                  <a:pt x="320" y="596"/>
                  <a:pt x="320" y="595"/>
                  <a:pt x="320" y="594"/>
                </a:cubicBezTo>
                <a:cubicBezTo>
                  <a:pt x="320" y="594"/>
                  <a:pt x="320" y="594"/>
                  <a:pt x="320" y="594"/>
                </a:cubicBezTo>
                <a:cubicBezTo>
                  <a:pt x="321" y="593"/>
                  <a:pt x="321" y="594"/>
                  <a:pt x="322" y="593"/>
                </a:cubicBezTo>
                <a:cubicBezTo>
                  <a:pt x="322" y="593"/>
                  <a:pt x="322" y="592"/>
                  <a:pt x="322" y="592"/>
                </a:cubicBezTo>
                <a:cubicBezTo>
                  <a:pt x="322" y="592"/>
                  <a:pt x="322" y="592"/>
                  <a:pt x="323" y="592"/>
                </a:cubicBezTo>
                <a:cubicBezTo>
                  <a:pt x="324" y="593"/>
                  <a:pt x="324" y="592"/>
                  <a:pt x="324" y="592"/>
                </a:cubicBezTo>
                <a:cubicBezTo>
                  <a:pt x="324" y="592"/>
                  <a:pt x="326" y="592"/>
                  <a:pt x="326" y="591"/>
                </a:cubicBezTo>
                <a:cubicBezTo>
                  <a:pt x="326" y="591"/>
                  <a:pt x="326" y="590"/>
                  <a:pt x="326" y="590"/>
                </a:cubicBezTo>
                <a:cubicBezTo>
                  <a:pt x="327" y="588"/>
                  <a:pt x="327" y="588"/>
                  <a:pt x="327" y="588"/>
                </a:cubicBezTo>
                <a:cubicBezTo>
                  <a:pt x="327" y="588"/>
                  <a:pt x="327" y="588"/>
                  <a:pt x="328" y="588"/>
                </a:cubicBezTo>
                <a:cubicBezTo>
                  <a:pt x="329" y="588"/>
                  <a:pt x="329" y="588"/>
                  <a:pt x="330" y="588"/>
                </a:cubicBezTo>
                <a:cubicBezTo>
                  <a:pt x="330" y="588"/>
                  <a:pt x="332" y="587"/>
                  <a:pt x="332" y="587"/>
                </a:cubicBezTo>
                <a:cubicBezTo>
                  <a:pt x="332" y="587"/>
                  <a:pt x="332" y="586"/>
                  <a:pt x="332" y="586"/>
                </a:cubicBezTo>
                <a:cubicBezTo>
                  <a:pt x="333" y="586"/>
                  <a:pt x="334" y="586"/>
                  <a:pt x="335" y="586"/>
                </a:cubicBezTo>
                <a:cubicBezTo>
                  <a:pt x="335" y="586"/>
                  <a:pt x="335" y="585"/>
                  <a:pt x="335" y="585"/>
                </a:cubicBezTo>
                <a:cubicBezTo>
                  <a:pt x="335" y="585"/>
                  <a:pt x="336" y="585"/>
                  <a:pt x="336" y="585"/>
                </a:cubicBezTo>
                <a:cubicBezTo>
                  <a:pt x="336" y="585"/>
                  <a:pt x="336" y="586"/>
                  <a:pt x="336" y="586"/>
                </a:cubicBezTo>
                <a:cubicBezTo>
                  <a:pt x="336" y="586"/>
                  <a:pt x="336" y="587"/>
                  <a:pt x="336" y="587"/>
                </a:cubicBezTo>
                <a:cubicBezTo>
                  <a:pt x="336" y="587"/>
                  <a:pt x="335" y="588"/>
                  <a:pt x="335" y="588"/>
                </a:cubicBezTo>
                <a:cubicBezTo>
                  <a:pt x="333" y="588"/>
                  <a:pt x="333" y="588"/>
                  <a:pt x="333" y="588"/>
                </a:cubicBezTo>
                <a:cubicBezTo>
                  <a:pt x="333" y="589"/>
                  <a:pt x="333" y="589"/>
                  <a:pt x="333" y="589"/>
                </a:cubicBezTo>
                <a:cubicBezTo>
                  <a:pt x="343" y="598"/>
                  <a:pt x="343" y="598"/>
                  <a:pt x="343" y="598"/>
                </a:cubicBezTo>
                <a:cubicBezTo>
                  <a:pt x="358" y="626"/>
                  <a:pt x="358" y="626"/>
                  <a:pt x="358" y="626"/>
                </a:cubicBezTo>
                <a:cubicBezTo>
                  <a:pt x="358" y="624"/>
                  <a:pt x="358" y="624"/>
                  <a:pt x="358" y="624"/>
                </a:cubicBezTo>
                <a:cubicBezTo>
                  <a:pt x="360" y="624"/>
                  <a:pt x="360" y="624"/>
                  <a:pt x="360" y="624"/>
                </a:cubicBezTo>
                <a:cubicBezTo>
                  <a:pt x="360" y="624"/>
                  <a:pt x="361" y="623"/>
                  <a:pt x="361" y="623"/>
                </a:cubicBezTo>
                <a:cubicBezTo>
                  <a:pt x="361" y="622"/>
                  <a:pt x="361" y="622"/>
                  <a:pt x="360" y="622"/>
                </a:cubicBezTo>
                <a:cubicBezTo>
                  <a:pt x="360" y="621"/>
                  <a:pt x="361" y="621"/>
                  <a:pt x="361" y="621"/>
                </a:cubicBezTo>
                <a:cubicBezTo>
                  <a:pt x="361" y="621"/>
                  <a:pt x="363" y="620"/>
                  <a:pt x="363" y="620"/>
                </a:cubicBezTo>
                <a:cubicBezTo>
                  <a:pt x="364" y="621"/>
                  <a:pt x="365" y="621"/>
                  <a:pt x="365" y="621"/>
                </a:cubicBezTo>
                <a:cubicBezTo>
                  <a:pt x="365" y="621"/>
                  <a:pt x="365" y="622"/>
                  <a:pt x="365" y="623"/>
                </a:cubicBezTo>
                <a:cubicBezTo>
                  <a:pt x="365" y="623"/>
                  <a:pt x="365" y="623"/>
                  <a:pt x="365" y="623"/>
                </a:cubicBezTo>
                <a:cubicBezTo>
                  <a:pt x="365" y="624"/>
                  <a:pt x="367" y="624"/>
                  <a:pt x="367" y="624"/>
                </a:cubicBezTo>
                <a:cubicBezTo>
                  <a:pt x="367" y="624"/>
                  <a:pt x="367" y="624"/>
                  <a:pt x="367" y="625"/>
                </a:cubicBezTo>
                <a:cubicBezTo>
                  <a:pt x="367" y="625"/>
                  <a:pt x="367" y="625"/>
                  <a:pt x="368" y="626"/>
                </a:cubicBezTo>
                <a:cubicBezTo>
                  <a:pt x="368" y="626"/>
                  <a:pt x="369" y="625"/>
                  <a:pt x="369" y="625"/>
                </a:cubicBezTo>
                <a:cubicBezTo>
                  <a:pt x="369" y="625"/>
                  <a:pt x="370" y="625"/>
                  <a:pt x="371" y="625"/>
                </a:cubicBezTo>
                <a:cubicBezTo>
                  <a:pt x="371" y="626"/>
                  <a:pt x="372" y="626"/>
                  <a:pt x="373" y="626"/>
                </a:cubicBezTo>
                <a:cubicBezTo>
                  <a:pt x="373" y="626"/>
                  <a:pt x="374" y="626"/>
                  <a:pt x="374" y="626"/>
                </a:cubicBezTo>
                <a:cubicBezTo>
                  <a:pt x="374" y="626"/>
                  <a:pt x="375" y="626"/>
                  <a:pt x="375" y="625"/>
                </a:cubicBezTo>
                <a:cubicBezTo>
                  <a:pt x="375" y="625"/>
                  <a:pt x="376" y="624"/>
                  <a:pt x="376" y="624"/>
                </a:cubicBezTo>
                <a:cubicBezTo>
                  <a:pt x="376" y="624"/>
                  <a:pt x="376" y="624"/>
                  <a:pt x="376" y="624"/>
                </a:cubicBezTo>
                <a:cubicBezTo>
                  <a:pt x="376" y="624"/>
                  <a:pt x="376" y="624"/>
                  <a:pt x="376" y="624"/>
                </a:cubicBezTo>
                <a:cubicBezTo>
                  <a:pt x="376" y="624"/>
                  <a:pt x="376" y="625"/>
                  <a:pt x="376" y="625"/>
                </a:cubicBezTo>
                <a:cubicBezTo>
                  <a:pt x="376" y="625"/>
                  <a:pt x="378" y="625"/>
                  <a:pt x="378" y="624"/>
                </a:cubicBezTo>
                <a:cubicBezTo>
                  <a:pt x="378" y="624"/>
                  <a:pt x="378" y="623"/>
                  <a:pt x="378" y="623"/>
                </a:cubicBezTo>
                <a:cubicBezTo>
                  <a:pt x="380" y="623"/>
                  <a:pt x="380" y="623"/>
                  <a:pt x="380" y="623"/>
                </a:cubicBezTo>
                <a:cubicBezTo>
                  <a:pt x="381" y="624"/>
                  <a:pt x="381" y="624"/>
                  <a:pt x="381" y="624"/>
                </a:cubicBezTo>
                <a:cubicBezTo>
                  <a:pt x="381" y="624"/>
                  <a:pt x="383" y="624"/>
                  <a:pt x="383" y="625"/>
                </a:cubicBezTo>
                <a:cubicBezTo>
                  <a:pt x="383" y="625"/>
                  <a:pt x="384" y="626"/>
                  <a:pt x="384" y="626"/>
                </a:cubicBezTo>
                <a:cubicBezTo>
                  <a:pt x="384" y="627"/>
                  <a:pt x="385" y="628"/>
                  <a:pt x="385" y="628"/>
                </a:cubicBezTo>
                <a:cubicBezTo>
                  <a:pt x="385" y="628"/>
                  <a:pt x="386" y="630"/>
                  <a:pt x="386" y="630"/>
                </a:cubicBezTo>
                <a:cubicBezTo>
                  <a:pt x="386" y="630"/>
                  <a:pt x="386" y="632"/>
                  <a:pt x="386" y="632"/>
                </a:cubicBezTo>
                <a:cubicBezTo>
                  <a:pt x="386" y="632"/>
                  <a:pt x="388" y="631"/>
                  <a:pt x="389" y="631"/>
                </a:cubicBezTo>
                <a:cubicBezTo>
                  <a:pt x="389" y="631"/>
                  <a:pt x="390" y="632"/>
                  <a:pt x="390" y="632"/>
                </a:cubicBezTo>
                <a:cubicBezTo>
                  <a:pt x="390" y="632"/>
                  <a:pt x="392" y="633"/>
                  <a:pt x="392" y="633"/>
                </a:cubicBezTo>
                <a:cubicBezTo>
                  <a:pt x="392" y="633"/>
                  <a:pt x="392" y="634"/>
                  <a:pt x="392" y="635"/>
                </a:cubicBezTo>
                <a:cubicBezTo>
                  <a:pt x="392" y="635"/>
                  <a:pt x="392" y="636"/>
                  <a:pt x="392" y="636"/>
                </a:cubicBezTo>
                <a:cubicBezTo>
                  <a:pt x="392" y="636"/>
                  <a:pt x="392" y="637"/>
                  <a:pt x="393" y="637"/>
                </a:cubicBezTo>
                <a:cubicBezTo>
                  <a:pt x="393" y="638"/>
                  <a:pt x="394" y="638"/>
                  <a:pt x="394" y="638"/>
                </a:cubicBezTo>
                <a:cubicBezTo>
                  <a:pt x="394" y="638"/>
                  <a:pt x="395" y="638"/>
                  <a:pt x="396" y="638"/>
                </a:cubicBezTo>
                <a:cubicBezTo>
                  <a:pt x="397" y="639"/>
                  <a:pt x="397" y="639"/>
                  <a:pt x="398" y="639"/>
                </a:cubicBezTo>
                <a:cubicBezTo>
                  <a:pt x="399" y="639"/>
                  <a:pt x="399" y="639"/>
                  <a:pt x="400" y="639"/>
                </a:cubicBezTo>
                <a:cubicBezTo>
                  <a:pt x="400" y="639"/>
                  <a:pt x="400" y="638"/>
                  <a:pt x="400" y="638"/>
                </a:cubicBezTo>
                <a:cubicBezTo>
                  <a:pt x="401" y="637"/>
                  <a:pt x="402" y="636"/>
                  <a:pt x="402" y="636"/>
                </a:cubicBezTo>
                <a:cubicBezTo>
                  <a:pt x="402" y="636"/>
                  <a:pt x="403" y="636"/>
                  <a:pt x="403" y="636"/>
                </a:cubicBezTo>
                <a:cubicBezTo>
                  <a:pt x="403" y="636"/>
                  <a:pt x="402" y="637"/>
                  <a:pt x="402" y="638"/>
                </a:cubicBezTo>
                <a:cubicBezTo>
                  <a:pt x="402" y="638"/>
                  <a:pt x="403" y="638"/>
                  <a:pt x="403" y="639"/>
                </a:cubicBezTo>
                <a:cubicBezTo>
                  <a:pt x="403" y="639"/>
                  <a:pt x="404" y="640"/>
                  <a:pt x="404" y="640"/>
                </a:cubicBezTo>
                <a:cubicBezTo>
                  <a:pt x="404" y="640"/>
                  <a:pt x="405" y="641"/>
                  <a:pt x="405" y="641"/>
                </a:cubicBezTo>
                <a:cubicBezTo>
                  <a:pt x="405" y="641"/>
                  <a:pt x="406" y="642"/>
                  <a:pt x="406" y="642"/>
                </a:cubicBezTo>
                <a:cubicBezTo>
                  <a:pt x="407" y="643"/>
                  <a:pt x="407" y="643"/>
                  <a:pt x="407" y="643"/>
                </a:cubicBezTo>
                <a:cubicBezTo>
                  <a:pt x="410" y="643"/>
                  <a:pt x="410" y="643"/>
                  <a:pt x="410" y="643"/>
                </a:cubicBezTo>
                <a:cubicBezTo>
                  <a:pt x="411" y="642"/>
                  <a:pt x="411" y="642"/>
                  <a:pt x="411" y="642"/>
                </a:cubicBezTo>
                <a:cubicBezTo>
                  <a:pt x="412" y="642"/>
                  <a:pt x="412" y="642"/>
                  <a:pt x="412" y="642"/>
                </a:cubicBezTo>
                <a:cubicBezTo>
                  <a:pt x="413" y="640"/>
                  <a:pt x="413" y="640"/>
                  <a:pt x="413" y="640"/>
                </a:cubicBezTo>
                <a:cubicBezTo>
                  <a:pt x="413" y="640"/>
                  <a:pt x="415" y="640"/>
                  <a:pt x="415" y="640"/>
                </a:cubicBezTo>
                <a:cubicBezTo>
                  <a:pt x="415" y="640"/>
                  <a:pt x="417" y="640"/>
                  <a:pt x="417" y="640"/>
                </a:cubicBezTo>
                <a:cubicBezTo>
                  <a:pt x="418" y="639"/>
                  <a:pt x="418" y="639"/>
                  <a:pt x="418" y="639"/>
                </a:cubicBezTo>
                <a:cubicBezTo>
                  <a:pt x="418" y="639"/>
                  <a:pt x="418" y="639"/>
                  <a:pt x="418" y="639"/>
                </a:cubicBezTo>
                <a:cubicBezTo>
                  <a:pt x="419" y="639"/>
                  <a:pt x="419" y="639"/>
                  <a:pt x="419" y="639"/>
                </a:cubicBezTo>
                <a:cubicBezTo>
                  <a:pt x="419" y="639"/>
                  <a:pt x="420" y="638"/>
                  <a:pt x="420" y="638"/>
                </a:cubicBezTo>
                <a:cubicBezTo>
                  <a:pt x="420" y="638"/>
                  <a:pt x="421" y="638"/>
                  <a:pt x="421" y="638"/>
                </a:cubicBezTo>
                <a:cubicBezTo>
                  <a:pt x="422" y="638"/>
                  <a:pt x="422" y="638"/>
                  <a:pt x="423" y="638"/>
                </a:cubicBezTo>
                <a:cubicBezTo>
                  <a:pt x="423" y="638"/>
                  <a:pt x="423" y="637"/>
                  <a:pt x="423" y="637"/>
                </a:cubicBezTo>
                <a:cubicBezTo>
                  <a:pt x="423" y="637"/>
                  <a:pt x="423" y="636"/>
                  <a:pt x="423" y="636"/>
                </a:cubicBezTo>
                <a:cubicBezTo>
                  <a:pt x="422" y="636"/>
                  <a:pt x="423" y="635"/>
                  <a:pt x="423" y="635"/>
                </a:cubicBezTo>
                <a:cubicBezTo>
                  <a:pt x="423" y="635"/>
                  <a:pt x="423" y="635"/>
                  <a:pt x="423" y="635"/>
                </a:cubicBezTo>
                <a:cubicBezTo>
                  <a:pt x="423" y="635"/>
                  <a:pt x="425" y="634"/>
                  <a:pt x="425" y="634"/>
                </a:cubicBezTo>
                <a:cubicBezTo>
                  <a:pt x="425" y="634"/>
                  <a:pt x="427" y="633"/>
                  <a:pt x="427" y="633"/>
                </a:cubicBezTo>
                <a:cubicBezTo>
                  <a:pt x="427" y="632"/>
                  <a:pt x="428" y="632"/>
                  <a:pt x="428" y="632"/>
                </a:cubicBezTo>
                <a:cubicBezTo>
                  <a:pt x="430" y="631"/>
                  <a:pt x="430" y="631"/>
                  <a:pt x="430" y="631"/>
                </a:cubicBezTo>
                <a:cubicBezTo>
                  <a:pt x="430" y="631"/>
                  <a:pt x="430" y="631"/>
                  <a:pt x="430" y="631"/>
                </a:cubicBezTo>
                <a:cubicBezTo>
                  <a:pt x="432" y="629"/>
                  <a:pt x="432" y="629"/>
                  <a:pt x="432" y="629"/>
                </a:cubicBezTo>
                <a:cubicBezTo>
                  <a:pt x="435" y="629"/>
                  <a:pt x="435" y="629"/>
                  <a:pt x="435" y="629"/>
                </a:cubicBezTo>
                <a:cubicBezTo>
                  <a:pt x="437" y="626"/>
                  <a:pt x="437" y="626"/>
                  <a:pt x="437" y="626"/>
                </a:cubicBezTo>
                <a:cubicBezTo>
                  <a:pt x="440" y="626"/>
                  <a:pt x="440" y="626"/>
                  <a:pt x="440" y="626"/>
                </a:cubicBezTo>
                <a:cubicBezTo>
                  <a:pt x="441" y="625"/>
                  <a:pt x="441" y="625"/>
                  <a:pt x="441" y="625"/>
                </a:cubicBezTo>
                <a:cubicBezTo>
                  <a:pt x="442" y="626"/>
                  <a:pt x="442" y="626"/>
                  <a:pt x="442" y="626"/>
                </a:cubicBezTo>
                <a:cubicBezTo>
                  <a:pt x="443" y="626"/>
                  <a:pt x="443" y="626"/>
                  <a:pt x="443" y="626"/>
                </a:cubicBezTo>
                <a:cubicBezTo>
                  <a:pt x="444" y="625"/>
                  <a:pt x="444" y="625"/>
                  <a:pt x="444" y="625"/>
                </a:cubicBezTo>
                <a:cubicBezTo>
                  <a:pt x="446" y="626"/>
                  <a:pt x="446" y="626"/>
                  <a:pt x="446" y="626"/>
                </a:cubicBezTo>
                <a:cubicBezTo>
                  <a:pt x="446" y="628"/>
                  <a:pt x="446" y="628"/>
                  <a:pt x="446" y="628"/>
                </a:cubicBezTo>
                <a:cubicBezTo>
                  <a:pt x="454" y="628"/>
                  <a:pt x="454" y="628"/>
                  <a:pt x="454" y="628"/>
                </a:cubicBezTo>
                <a:cubicBezTo>
                  <a:pt x="454" y="628"/>
                  <a:pt x="454" y="630"/>
                  <a:pt x="454" y="630"/>
                </a:cubicBezTo>
                <a:cubicBezTo>
                  <a:pt x="454" y="630"/>
                  <a:pt x="455" y="632"/>
                  <a:pt x="455" y="632"/>
                </a:cubicBezTo>
                <a:cubicBezTo>
                  <a:pt x="455" y="632"/>
                  <a:pt x="456" y="633"/>
                  <a:pt x="456" y="633"/>
                </a:cubicBezTo>
                <a:cubicBezTo>
                  <a:pt x="456" y="633"/>
                  <a:pt x="458" y="633"/>
                  <a:pt x="459" y="634"/>
                </a:cubicBezTo>
                <a:cubicBezTo>
                  <a:pt x="459" y="634"/>
                  <a:pt x="460" y="634"/>
                  <a:pt x="460" y="634"/>
                </a:cubicBezTo>
                <a:cubicBezTo>
                  <a:pt x="460" y="635"/>
                  <a:pt x="462" y="635"/>
                  <a:pt x="462" y="635"/>
                </a:cubicBezTo>
                <a:cubicBezTo>
                  <a:pt x="465" y="633"/>
                  <a:pt x="465" y="633"/>
                  <a:pt x="465" y="633"/>
                </a:cubicBezTo>
                <a:cubicBezTo>
                  <a:pt x="468" y="635"/>
                  <a:pt x="468" y="635"/>
                  <a:pt x="468" y="635"/>
                </a:cubicBezTo>
                <a:cubicBezTo>
                  <a:pt x="473" y="635"/>
                  <a:pt x="473" y="635"/>
                  <a:pt x="473" y="635"/>
                </a:cubicBezTo>
                <a:cubicBezTo>
                  <a:pt x="474" y="636"/>
                  <a:pt x="474" y="636"/>
                  <a:pt x="474" y="636"/>
                </a:cubicBezTo>
                <a:cubicBezTo>
                  <a:pt x="476" y="636"/>
                  <a:pt x="476" y="636"/>
                  <a:pt x="476" y="636"/>
                </a:cubicBezTo>
                <a:cubicBezTo>
                  <a:pt x="478" y="634"/>
                  <a:pt x="478" y="634"/>
                  <a:pt x="478" y="634"/>
                </a:cubicBezTo>
                <a:cubicBezTo>
                  <a:pt x="478" y="635"/>
                  <a:pt x="478" y="635"/>
                  <a:pt x="478" y="635"/>
                </a:cubicBezTo>
                <a:cubicBezTo>
                  <a:pt x="479" y="635"/>
                  <a:pt x="479" y="635"/>
                  <a:pt x="479" y="635"/>
                </a:cubicBezTo>
                <a:cubicBezTo>
                  <a:pt x="480" y="633"/>
                  <a:pt x="480" y="633"/>
                  <a:pt x="480" y="633"/>
                </a:cubicBezTo>
                <a:cubicBezTo>
                  <a:pt x="481" y="631"/>
                  <a:pt x="481" y="631"/>
                  <a:pt x="481" y="631"/>
                </a:cubicBezTo>
                <a:cubicBezTo>
                  <a:pt x="481" y="629"/>
                  <a:pt x="481" y="629"/>
                  <a:pt x="481" y="629"/>
                </a:cubicBezTo>
                <a:cubicBezTo>
                  <a:pt x="480" y="627"/>
                  <a:pt x="480" y="627"/>
                  <a:pt x="480" y="627"/>
                </a:cubicBezTo>
                <a:cubicBezTo>
                  <a:pt x="480" y="625"/>
                  <a:pt x="480" y="625"/>
                  <a:pt x="480" y="625"/>
                </a:cubicBezTo>
                <a:cubicBezTo>
                  <a:pt x="479" y="625"/>
                  <a:pt x="479" y="625"/>
                  <a:pt x="479" y="625"/>
                </a:cubicBezTo>
                <a:cubicBezTo>
                  <a:pt x="479" y="625"/>
                  <a:pt x="478" y="624"/>
                  <a:pt x="478" y="623"/>
                </a:cubicBezTo>
                <a:cubicBezTo>
                  <a:pt x="478" y="622"/>
                  <a:pt x="478" y="622"/>
                  <a:pt x="478" y="622"/>
                </a:cubicBezTo>
                <a:cubicBezTo>
                  <a:pt x="479" y="621"/>
                  <a:pt x="479" y="621"/>
                  <a:pt x="479" y="620"/>
                </a:cubicBezTo>
                <a:cubicBezTo>
                  <a:pt x="480" y="620"/>
                  <a:pt x="479" y="620"/>
                  <a:pt x="479" y="619"/>
                </a:cubicBezTo>
                <a:cubicBezTo>
                  <a:pt x="479" y="619"/>
                  <a:pt x="480" y="619"/>
                  <a:pt x="480" y="619"/>
                </a:cubicBezTo>
                <a:cubicBezTo>
                  <a:pt x="480" y="619"/>
                  <a:pt x="481" y="618"/>
                  <a:pt x="481" y="618"/>
                </a:cubicBezTo>
                <a:cubicBezTo>
                  <a:pt x="481" y="617"/>
                  <a:pt x="482" y="616"/>
                  <a:pt x="482" y="615"/>
                </a:cubicBezTo>
                <a:cubicBezTo>
                  <a:pt x="482" y="615"/>
                  <a:pt x="482" y="615"/>
                  <a:pt x="482" y="615"/>
                </a:cubicBezTo>
                <a:cubicBezTo>
                  <a:pt x="484" y="614"/>
                  <a:pt x="484" y="614"/>
                  <a:pt x="484" y="614"/>
                </a:cubicBezTo>
                <a:cubicBezTo>
                  <a:pt x="484" y="614"/>
                  <a:pt x="485" y="613"/>
                  <a:pt x="485" y="613"/>
                </a:cubicBezTo>
                <a:cubicBezTo>
                  <a:pt x="485" y="613"/>
                  <a:pt x="485" y="612"/>
                  <a:pt x="485" y="611"/>
                </a:cubicBezTo>
                <a:cubicBezTo>
                  <a:pt x="485" y="611"/>
                  <a:pt x="485" y="610"/>
                  <a:pt x="485" y="610"/>
                </a:cubicBezTo>
                <a:cubicBezTo>
                  <a:pt x="489" y="613"/>
                  <a:pt x="489" y="613"/>
                  <a:pt x="489" y="613"/>
                </a:cubicBezTo>
                <a:cubicBezTo>
                  <a:pt x="492" y="613"/>
                  <a:pt x="492" y="613"/>
                  <a:pt x="492" y="613"/>
                </a:cubicBezTo>
                <a:cubicBezTo>
                  <a:pt x="492" y="615"/>
                  <a:pt x="492" y="615"/>
                  <a:pt x="492" y="615"/>
                </a:cubicBezTo>
                <a:cubicBezTo>
                  <a:pt x="497" y="615"/>
                  <a:pt x="497" y="615"/>
                  <a:pt x="497" y="615"/>
                </a:cubicBezTo>
                <a:cubicBezTo>
                  <a:pt x="500" y="618"/>
                  <a:pt x="500" y="618"/>
                  <a:pt x="500" y="618"/>
                </a:cubicBezTo>
                <a:cubicBezTo>
                  <a:pt x="500" y="618"/>
                  <a:pt x="502" y="618"/>
                  <a:pt x="503" y="618"/>
                </a:cubicBezTo>
                <a:cubicBezTo>
                  <a:pt x="503" y="618"/>
                  <a:pt x="504" y="618"/>
                  <a:pt x="504" y="618"/>
                </a:cubicBezTo>
                <a:cubicBezTo>
                  <a:pt x="504" y="618"/>
                  <a:pt x="506" y="619"/>
                  <a:pt x="506" y="619"/>
                </a:cubicBezTo>
                <a:cubicBezTo>
                  <a:pt x="507" y="619"/>
                  <a:pt x="507" y="620"/>
                  <a:pt x="508" y="620"/>
                </a:cubicBezTo>
                <a:cubicBezTo>
                  <a:pt x="508" y="621"/>
                  <a:pt x="508" y="622"/>
                  <a:pt x="508" y="622"/>
                </a:cubicBezTo>
                <a:cubicBezTo>
                  <a:pt x="508" y="622"/>
                  <a:pt x="508" y="626"/>
                  <a:pt x="508" y="626"/>
                </a:cubicBezTo>
                <a:cubicBezTo>
                  <a:pt x="509" y="627"/>
                  <a:pt x="509" y="627"/>
                  <a:pt x="509" y="627"/>
                </a:cubicBezTo>
                <a:cubicBezTo>
                  <a:pt x="509" y="627"/>
                  <a:pt x="510" y="628"/>
                  <a:pt x="510" y="628"/>
                </a:cubicBezTo>
                <a:cubicBezTo>
                  <a:pt x="510" y="629"/>
                  <a:pt x="512" y="630"/>
                  <a:pt x="512" y="630"/>
                </a:cubicBezTo>
                <a:cubicBezTo>
                  <a:pt x="513" y="631"/>
                  <a:pt x="513" y="631"/>
                  <a:pt x="513" y="631"/>
                </a:cubicBezTo>
                <a:cubicBezTo>
                  <a:pt x="514" y="631"/>
                  <a:pt x="514" y="631"/>
                  <a:pt x="514" y="631"/>
                </a:cubicBezTo>
                <a:cubicBezTo>
                  <a:pt x="515" y="632"/>
                  <a:pt x="515" y="632"/>
                  <a:pt x="515" y="632"/>
                </a:cubicBezTo>
                <a:cubicBezTo>
                  <a:pt x="515" y="632"/>
                  <a:pt x="520" y="632"/>
                  <a:pt x="520" y="632"/>
                </a:cubicBezTo>
                <a:cubicBezTo>
                  <a:pt x="520" y="632"/>
                  <a:pt x="521" y="633"/>
                  <a:pt x="521" y="633"/>
                </a:cubicBezTo>
                <a:cubicBezTo>
                  <a:pt x="523" y="630"/>
                  <a:pt x="523" y="630"/>
                  <a:pt x="523" y="630"/>
                </a:cubicBezTo>
                <a:cubicBezTo>
                  <a:pt x="524" y="630"/>
                  <a:pt x="524" y="630"/>
                  <a:pt x="524" y="630"/>
                </a:cubicBezTo>
                <a:cubicBezTo>
                  <a:pt x="526" y="630"/>
                  <a:pt x="526" y="630"/>
                  <a:pt x="526" y="630"/>
                </a:cubicBezTo>
                <a:cubicBezTo>
                  <a:pt x="527" y="629"/>
                  <a:pt x="527" y="629"/>
                  <a:pt x="527" y="629"/>
                </a:cubicBezTo>
                <a:cubicBezTo>
                  <a:pt x="533" y="629"/>
                  <a:pt x="533" y="629"/>
                  <a:pt x="533" y="629"/>
                </a:cubicBezTo>
                <a:cubicBezTo>
                  <a:pt x="535" y="631"/>
                  <a:pt x="535" y="631"/>
                  <a:pt x="535" y="631"/>
                </a:cubicBezTo>
                <a:cubicBezTo>
                  <a:pt x="536" y="631"/>
                  <a:pt x="536" y="631"/>
                  <a:pt x="536" y="631"/>
                </a:cubicBezTo>
                <a:cubicBezTo>
                  <a:pt x="536" y="630"/>
                  <a:pt x="536" y="630"/>
                  <a:pt x="536" y="630"/>
                </a:cubicBezTo>
                <a:cubicBezTo>
                  <a:pt x="538" y="630"/>
                  <a:pt x="538" y="630"/>
                  <a:pt x="538" y="630"/>
                </a:cubicBezTo>
                <a:cubicBezTo>
                  <a:pt x="538" y="630"/>
                  <a:pt x="539" y="631"/>
                  <a:pt x="540" y="631"/>
                </a:cubicBezTo>
                <a:cubicBezTo>
                  <a:pt x="540" y="631"/>
                  <a:pt x="541" y="632"/>
                  <a:pt x="541" y="632"/>
                </a:cubicBezTo>
                <a:cubicBezTo>
                  <a:pt x="541" y="633"/>
                  <a:pt x="542" y="634"/>
                  <a:pt x="542" y="634"/>
                </a:cubicBezTo>
                <a:cubicBezTo>
                  <a:pt x="544" y="634"/>
                  <a:pt x="544" y="634"/>
                  <a:pt x="544" y="634"/>
                </a:cubicBezTo>
                <a:cubicBezTo>
                  <a:pt x="547" y="635"/>
                  <a:pt x="547" y="635"/>
                  <a:pt x="547" y="635"/>
                </a:cubicBezTo>
                <a:cubicBezTo>
                  <a:pt x="547" y="638"/>
                  <a:pt x="547" y="638"/>
                  <a:pt x="547" y="638"/>
                </a:cubicBezTo>
                <a:cubicBezTo>
                  <a:pt x="548" y="638"/>
                  <a:pt x="548" y="638"/>
                  <a:pt x="548" y="638"/>
                </a:cubicBezTo>
                <a:cubicBezTo>
                  <a:pt x="550" y="640"/>
                  <a:pt x="550" y="640"/>
                  <a:pt x="550" y="640"/>
                </a:cubicBezTo>
                <a:cubicBezTo>
                  <a:pt x="550" y="641"/>
                  <a:pt x="550" y="641"/>
                  <a:pt x="550" y="641"/>
                </a:cubicBezTo>
                <a:cubicBezTo>
                  <a:pt x="550" y="641"/>
                  <a:pt x="555" y="641"/>
                  <a:pt x="555" y="641"/>
                </a:cubicBezTo>
                <a:cubicBezTo>
                  <a:pt x="556" y="641"/>
                  <a:pt x="561" y="643"/>
                  <a:pt x="561" y="643"/>
                </a:cubicBezTo>
                <a:cubicBezTo>
                  <a:pt x="562" y="643"/>
                  <a:pt x="562" y="643"/>
                  <a:pt x="562" y="643"/>
                </a:cubicBezTo>
                <a:cubicBezTo>
                  <a:pt x="564" y="642"/>
                  <a:pt x="564" y="642"/>
                  <a:pt x="564" y="642"/>
                </a:cubicBezTo>
                <a:cubicBezTo>
                  <a:pt x="565" y="642"/>
                  <a:pt x="565" y="642"/>
                  <a:pt x="565" y="642"/>
                </a:cubicBezTo>
                <a:cubicBezTo>
                  <a:pt x="567" y="643"/>
                  <a:pt x="567" y="643"/>
                  <a:pt x="567" y="643"/>
                </a:cubicBezTo>
                <a:cubicBezTo>
                  <a:pt x="575" y="640"/>
                  <a:pt x="575" y="640"/>
                  <a:pt x="575" y="640"/>
                </a:cubicBezTo>
                <a:cubicBezTo>
                  <a:pt x="581" y="638"/>
                  <a:pt x="581" y="638"/>
                  <a:pt x="581" y="638"/>
                </a:cubicBezTo>
                <a:cubicBezTo>
                  <a:pt x="584" y="634"/>
                  <a:pt x="584" y="634"/>
                  <a:pt x="584" y="634"/>
                </a:cubicBezTo>
                <a:cubicBezTo>
                  <a:pt x="589" y="631"/>
                  <a:pt x="589" y="631"/>
                  <a:pt x="589" y="631"/>
                </a:cubicBezTo>
                <a:cubicBezTo>
                  <a:pt x="589" y="631"/>
                  <a:pt x="590" y="631"/>
                  <a:pt x="590" y="631"/>
                </a:cubicBezTo>
                <a:cubicBezTo>
                  <a:pt x="590" y="631"/>
                  <a:pt x="593" y="632"/>
                  <a:pt x="593" y="632"/>
                </a:cubicBezTo>
                <a:cubicBezTo>
                  <a:pt x="596" y="634"/>
                  <a:pt x="596" y="634"/>
                  <a:pt x="596" y="634"/>
                </a:cubicBezTo>
                <a:cubicBezTo>
                  <a:pt x="598" y="635"/>
                  <a:pt x="598" y="635"/>
                  <a:pt x="598" y="635"/>
                </a:cubicBezTo>
                <a:cubicBezTo>
                  <a:pt x="600" y="635"/>
                  <a:pt x="600" y="635"/>
                  <a:pt x="600" y="635"/>
                </a:cubicBezTo>
                <a:cubicBezTo>
                  <a:pt x="603" y="633"/>
                  <a:pt x="603" y="633"/>
                  <a:pt x="603" y="633"/>
                </a:cubicBezTo>
                <a:cubicBezTo>
                  <a:pt x="607" y="636"/>
                  <a:pt x="607" y="636"/>
                  <a:pt x="607" y="636"/>
                </a:cubicBezTo>
                <a:cubicBezTo>
                  <a:pt x="608" y="637"/>
                  <a:pt x="608" y="637"/>
                  <a:pt x="608" y="637"/>
                </a:cubicBezTo>
                <a:cubicBezTo>
                  <a:pt x="610" y="638"/>
                  <a:pt x="610" y="638"/>
                  <a:pt x="610" y="638"/>
                </a:cubicBezTo>
                <a:cubicBezTo>
                  <a:pt x="612" y="639"/>
                  <a:pt x="612" y="639"/>
                  <a:pt x="612" y="639"/>
                </a:cubicBezTo>
                <a:cubicBezTo>
                  <a:pt x="614" y="639"/>
                  <a:pt x="614" y="639"/>
                  <a:pt x="614" y="639"/>
                </a:cubicBezTo>
                <a:cubicBezTo>
                  <a:pt x="619" y="635"/>
                  <a:pt x="619" y="635"/>
                  <a:pt x="619" y="635"/>
                </a:cubicBezTo>
                <a:cubicBezTo>
                  <a:pt x="622" y="634"/>
                  <a:pt x="622" y="634"/>
                  <a:pt x="622" y="634"/>
                </a:cubicBezTo>
                <a:cubicBezTo>
                  <a:pt x="622" y="634"/>
                  <a:pt x="624" y="633"/>
                  <a:pt x="624" y="633"/>
                </a:cubicBezTo>
                <a:cubicBezTo>
                  <a:pt x="624" y="632"/>
                  <a:pt x="624" y="631"/>
                  <a:pt x="624" y="631"/>
                </a:cubicBezTo>
                <a:cubicBezTo>
                  <a:pt x="624" y="631"/>
                  <a:pt x="623" y="631"/>
                  <a:pt x="623" y="630"/>
                </a:cubicBezTo>
                <a:cubicBezTo>
                  <a:pt x="623" y="630"/>
                  <a:pt x="623" y="630"/>
                  <a:pt x="623" y="630"/>
                </a:cubicBezTo>
                <a:cubicBezTo>
                  <a:pt x="624" y="629"/>
                  <a:pt x="624" y="629"/>
                  <a:pt x="624" y="629"/>
                </a:cubicBezTo>
                <a:cubicBezTo>
                  <a:pt x="624" y="627"/>
                  <a:pt x="624" y="627"/>
                  <a:pt x="624" y="627"/>
                </a:cubicBezTo>
                <a:cubicBezTo>
                  <a:pt x="625" y="626"/>
                  <a:pt x="625" y="626"/>
                  <a:pt x="625" y="626"/>
                </a:cubicBezTo>
                <a:cubicBezTo>
                  <a:pt x="625" y="626"/>
                  <a:pt x="627" y="622"/>
                  <a:pt x="627" y="622"/>
                </a:cubicBezTo>
                <a:cubicBezTo>
                  <a:pt x="627" y="622"/>
                  <a:pt x="629" y="617"/>
                  <a:pt x="629" y="617"/>
                </a:cubicBezTo>
                <a:cubicBezTo>
                  <a:pt x="629" y="617"/>
                  <a:pt x="630" y="615"/>
                  <a:pt x="630" y="615"/>
                </a:cubicBezTo>
                <a:cubicBezTo>
                  <a:pt x="634" y="612"/>
                  <a:pt x="634" y="612"/>
                  <a:pt x="634" y="612"/>
                </a:cubicBezTo>
                <a:cubicBezTo>
                  <a:pt x="634" y="612"/>
                  <a:pt x="634" y="612"/>
                  <a:pt x="634" y="612"/>
                </a:cubicBezTo>
                <a:cubicBezTo>
                  <a:pt x="634" y="611"/>
                  <a:pt x="634" y="610"/>
                  <a:pt x="633" y="610"/>
                </a:cubicBezTo>
                <a:cubicBezTo>
                  <a:pt x="633" y="609"/>
                  <a:pt x="633" y="609"/>
                  <a:pt x="633" y="609"/>
                </a:cubicBezTo>
                <a:cubicBezTo>
                  <a:pt x="633" y="608"/>
                  <a:pt x="633" y="607"/>
                  <a:pt x="633" y="607"/>
                </a:cubicBezTo>
                <a:cubicBezTo>
                  <a:pt x="633" y="607"/>
                  <a:pt x="634" y="607"/>
                  <a:pt x="634" y="606"/>
                </a:cubicBezTo>
                <a:cubicBezTo>
                  <a:pt x="634" y="606"/>
                  <a:pt x="632" y="606"/>
                  <a:pt x="632" y="606"/>
                </a:cubicBezTo>
                <a:cubicBezTo>
                  <a:pt x="631" y="605"/>
                  <a:pt x="630" y="605"/>
                  <a:pt x="630" y="605"/>
                </a:cubicBezTo>
                <a:cubicBezTo>
                  <a:pt x="630" y="605"/>
                  <a:pt x="629" y="606"/>
                  <a:pt x="629" y="606"/>
                </a:cubicBezTo>
                <a:cubicBezTo>
                  <a:pt x="629" y="605"/>
                  <a:pt x="629" y="605"/>
                  <a:pt x="629" y="605"/>
                </a:cubicBezTo>
                <a:cubicBezTo>
                  <a:pt x="629" y="605"/>
                  <a:pt x="629" y="604"/>
                  <a:pt x="629" y="603"/>
                </a:cubicBezTo>
                <a:cubicBezTo>
                  <a:pt x="629" y="603"/>
                  <a:pt x="631" y="602"/>
                  <a:pt x="631" y="602"/>
                </a:cubicBezTo>
                <a:cubicBezTo>
                  <a:pt x="632" y="601"/>
                  <a:pt x="634" y="598"/>
                  <a:pt x="634" y="598"/>
                </a:cubicBezTo>
                <a:cubicBezTo>
                  <a:pt x="634" y="598"/>
                  <a:pt x="635" y="598"/>
                  <a:pt x="635" y="598"/>
                </a:cubicBezTo>
                <a:cubicBezTo>
                  <a:pt x="635" y="598"/>
                  <a:pt x="637" y="598"/>
                  <a:pt x="638" y="598"/>
                </a:cubicBezTo>
                <a:cubicBezTo>
                  <a:pt x="639" y="598"/>
                  <a:pt x="639" y="597"/>
                  <a:pt x="639" y="597"/>
                </a:cubicBezTo>
                <a:cubicBezTo>
                  <a:pt x="639" y="597"/>
                  <a:pt x="640" y="597"/>
                  <a:pt x="641" y="597"/>
                </a:cubicBezTo>
                <a:cubicBezTo>
                  <a:pt x="642" y="596"/>
                  <a:pt x="642" y="596"/>
                  <a:pt x="642" y="596"/>
                </a:cubicBezTo>
                <a:cubicBezTo>
                  <a:pt x="643" y="596"/>
                  <a:pt x="643" y="596"/>
                  <a:pt x="644" y="596"/>
                </a:cubicBezTo>
                <a:cubicBezTo>
                  <a:pt x="644" y="596"/>
                  <a:pt x="644" y="596"/>
                  <a:pt x="645" y="597"/>
                </a:cubicBezTo>
                <a:cubicBezTo>
                  <a:pt x="646" y="597"/>
                  <a:pt x="646" y="597"/>
                  <a:pt x="646" y="596"/>
                </a:cubicBezTo>
                <a:cubicBezTo>
                  <a:pt x="647" y="596"/>
                  <a:pt x="647" y="596"/>
                  <a:pt x="647" y="596"/>
                </a:cubicBezTo>
                <a:cubicBezTo>
                  <a:pt x="647" y="596"/>
                  <a:pt x="650" y="595"/>
                  <a:pt x="650" y="595"/>
                </a:cubicBezTo>
                <a:cubicBezTo>
                  <a:pt x="650" y="595"/>
                  <a:pt x="652" y="595"/>
                  <a:pt x="652" y="595"/>
                </a:cubicBezTo>
                <a:cubicBezTo>
                  <a:pt x="653" y="595"/>
                  <a:pt x="654" y="596"/>
                  <a:pt x="655" y="596"/>
                </a:cubicBezTo>
                <a:cubicBezTo>
                  <a:pt x="655" y="596"/>
                  <a:pt x="657" y="598"/>
                  <a:pt x="660" y="599"/>
                </a:cubicBezTo>
                <a:cubicBezTo>
                  <a:pt x="661" y="600"/>
                  <a:pt x="661" y="600"/>
                  <a:pt x="661" y="600"/>
                </a:cubicBezTo>
                <a:cubicBezTo>
                  <a:pt x="661" y="600"/>
                  <a:pt x="661" y="600"/>
                  <a:pt x="661" y="600"/>
                </a:cubicBezTo>
                <a:cubicBezTo>
                  <a:pt x="662" y="600"/>
                  <a:pt x="662" y="600"/>
                  <a:pt x="663" y="599"/>
                </a:cubicBezTo>
                <a:cubicBezTo>
                  <a:pt x="663" y="599"/>
                  <a:pt x="663" y="599"/>
                  <a:pt x="664" y="599"/>
                </a:cubicBezTo>
                <a:cubicBezTo>
                  <a:pt x="665" y="599"/>
                  <a:pt x="665" y="599"/>
                  <a:pt x="666" y="600"/>
                </a:cubicBezTo>
                <a:cubicBezTo>
                  <a:pt x="668" y="601"/>
                  <a:pt x="667" y="601"/>
                  <a:pt x="667" y="602"/>
                </a:cubicBezTo>
                <a:cubicBezTo>
                  <a:pt x="668" y="603"/>
                  <a:pt x="668" y="603"/>
                  <a:pt x="669" y="604"/>
                </a:cubicBezTo>
                <a:cubicBezTo>
                  <a:pt x="670" y="604"/>
                  <a:pt x="669" y="605"/>
                  <a:pt x="669" y="605"/>
                </a:cubicBezTo>
                <a:cubicBezTo>
                  <a:pt x="669" y="606"/>
                  <a:pt x="669" y="606"/>
                  <a:pt x="669" y="606"/>
                </a:cubicBezTo>
                <a:cubicBezTo>
                  <a:pt x="670" y="607"/>
                  <a:pt x="671" y="608"/>
                  <a:pt x="671" y="608"/>
                </a:cubicBezTo>
                <a:cubicBezTo>
                  <a:pt x="672" y="609"/>
                  <a:pt x="671" y="609"/>
                  <a:pt x="671" y="610"/>
                </a:cubicBezTo>
                <a:cubicBezTo>
                  <a:pt x="671" y="610"/>
                  <a:pt x="672" y="610"/>
                  <a:pt x="672" y="610"/>
                </a:cubicBezTo>
                <a:cubicBezTo>
                  <a:pt x="673" y="611"/>
                  <a:pt x="673" y="612"/>
                  <a:pt x="673" y="612"/>
                </a:cubicBezTo>
                <a:cubicBezTo>
                  <a:pt x="673" y="612"/>
                  <a:pt x="673" y="613"/>
                  <a:pt x="672" y="613"/>
                </a:cubicBezTo>
                <a:cubicBezTo>
                  <a:pt x="672" y="614"/>
                  <a:pt x="673" y="614"/>
                  <a:pt x="673" y="614"/>
                </a:cubicBezTo>
                <a:cubicBezTo>
                  <a:pt x="673" y="615"/>
                  <a:pt x="674" y="615"/>
                  <a:pt x="674" y="616"/>
                </a:cubicBezTo>
                <a:cubicBezTo>
                  <a:pt x="674" y="617"/>
                  <a:pt x="674" y="617"/>
                  <a:pt x="674" y="617"/>
                </a:cubicBezTo>
                <a:cubicBezTo>
                  <a:pt x="674" y="617"/>
                  <a:pt x="674" y="618"/>
                  <a:pt x="675" y="618"/>
                </a:cubicBezTo>
                <a:cubicBezTo>
                  <a:pt x="675" y="619"/>
                  <a:pt x="675" y="619"/>
                  <a:pt x="675" y="620"/>
                </a:cubicBezTo>
                <a:cubicBezTo>
                  <a:pt x="675" y="620"/>
                  <a:pt x="675" y="621"/>
                  <a:pt x="675" y="621"/>
                </a:cubicBezTo>
                <a:cubicBezTo>
                  <a:pt x="675" y="622"/>
                  <a:pt x="675" y="622"/>
                  <a:pt x="676" y="622"/>
                </a:cubicBezTo>
                <a:cubicBezTo>
                  <a:pt x="676" y="623"/>
                  <a:pt x="676" y="623"/>
                  <a:pt x="677" y="624"/>
                </a:cubicBezTo>
                <a:cubicBezTo>
                  <a:pt x="678" y="625"/>
                  <a:pt x="678" y="626"/>
                  <a:pt x="678" y="626"/>
                </a:cubicBezTo>
                <a:cubicBezTo>
                  <a:pt x="678" y="627"/>
                  <a:pt x="678" y="628"/>
                  <a:pt x="678" y="628"/>
                </a:cubicBezTo>
                <a:cubicBezTo>
                  <a:pt x="678" y="629"/>
                  <a:pt x="679" y="631"/>
                  <a:pt x="679" y="631"/>
                </a:cubicBezTo>
                <a:cubicBezTo>
                  <a:pt x="679" y="631"/>
                  <a:pt x="680" y="632"/>
                  <a:pt x="680" y="632"/>
                </a:cubicBezTo>
                <a:cubicBezTo>
                  <a:pt x="680" y="632"/>
                  <a:pt x="680" y="633"/>
                  <a:pt x="680" y="633"/>
                </a:cubicBezTo>
                <a:cubicBezTo>
                  <a:pt x="680" y="634"/>
                  <a:pt x="680" y="634"/>
                  <a:pt x="680" y="634"/>
                </a:cubicBezTo>
                <a:cubicBezTo>
                  <a:pt x="680" y="635"/>
                  <a:pt x="680" y="636"/>
                  <a:pt x="680" y="636"/>
                </a:cubicBezTo>
                <a:cubicBezTo>
                  <a:pt x="680" y="636"/>
                  <a:pt x="680" y="637"/>
                  <a:pt x="680" y="637"/>
                </a:cubicBezTo>
                <a:cubicBezTo>
                  <a:pt x="681" y="637"/>
                  <a:pt x="682" y="638"/>
                  <a:pt x="682" y="638"/>
                </a:cubicBezTo>
                <a:cubicBezTo>
                  <a:pt x="688" y="638"/>
                  <a:pt x="688" y="638"/>
                  <a:pt x="688" y="638"/>
                </a:cubicBezTo>
                <a:cubicBezTo>
                  <a:pt x="688" y="639"/>
                  <a:pt x="688" y="639"/>
                  <a:pt x="688" y="639"/>
                </a:cubicBezTo>
                <a:cubicBezTo>
                  <a:pt x="688" y="639"/>
                  <a:pt x="689" y="640"/>
                  <a:pt x="690" y="640"/>
                </a:cubicBezTo>
                <a:cubicBezTo>
                  <a:pt x="690" y="641"/>
                  <a:pt x="692" y="641"/>
                  <a:pt x="692" y="641"/>
                </a:cubicBezTo>
                <a:cubicBezTo>
                  <a:pt x="693" y="640"/>
                  <a:pt x="693" y="640"/>
                  <a:pt x="693" y="640"/>
                </a:cubicBezTo>
                <a:cubicBezTo>
                  <a:pt x="693" y="640"/>
                  <a:pt x="694" y="641"/>
                  <a:pt x="694" y="641"/>
                </a:cubicBezTo>
                <a:cubicBezTo>
                  <a:pt x="694" y="642"/>
                  <a:pt x="698" y="646"/>
                  <a:pt x="698" y="646"/>
                </a:cubicBezTo>
                <a:cubicBezTo>
                  <a:pt x="698" y="646"/>
                  <a:pt x="701" y="646"/>
                  <a:pt x="701" y="646"/>
                </a:cubicBezTo>
                <a:cubicBezTo>
                  <a:pt x="701" y="646"/>
                  <a:pt x="700" y="648"/>
                  <a:pt x="700" y="648"/>
                </a:cubicBezTo>
                <a:cubicBezTo>
                  <a:pt x="700" y="649"/>
                  <a:pt x="700" y="649"/>
                  <a:pt x="700" y="649"/>
                </a:cubicBezTo>
                <a:cubicBezTo>
                  <a:pt x="702" y="650"/>
                  <a:pt x="702" y="650"/>
                  <a:pt x="702" y="650"/>
                </a:cubicBezTo>
                <a:cubicBezTo>
                  <a:pt x="702" y="652"/>
                  <a:pt x="702" y="652"/>
                  <a:pt x="702" y="652"/>
                </a:cubicBezTo>
                <a:cubicBezTo>
                  <a:pt x="701" y="654"/>
                  <a:pt x="701" y="654"/>
                  <a:pt x="701" y="654"/>
                </a:cubicBezTo>
                <a:cubicBezTo>
                  <a:pt x="703" y="658"/>
                  <a:pt x="703" y="658"/>
                  <a:pt x="703" y="658"/>
                </a:cubicBezTo>
                <a:cubicBezTo>
                  <a:pt x="714" y="658"/>
                  <a:pt x="714" y="658"/>
                  <a:pt x="714" y="658"/>
                </a:cubicBezTo>
                <a:cubicBezTo>
                  <a:pt x="714" y="656"/>
                  <a:pt x="714" y="656"/>
                  <a:pt x="714" y="656"/>
                </a:cubicBezTo>
                <a:cubicBezTo>
                  <a:pt x="715" y="655"/>
                  <a:pt x="715" y="655"/>
                  <a:pt x="715" y="655"/>
                </a:cubicBezTo>
                <a:cubicBezTo>
                  <a:pt x="717" y="654"/>
                  <a:pt x="717" y="654"/>
                  <a:pt x="717" y="654"/>
                </a:cubicBezTo>
                <a:cubicBezTo>
                  <a:pt x="721" y="653"/>
                  <a:pt x="721" y="653"/>
                  <a:pt x="721" y="653"/>
                </a:cubicBezTo>
                <a:cubicBezTo>
                  <a:pt x="722" y="653"/>
                  <a:pt x="722" y="652"/>
                  <a:pt x="723" y="652"/>
                </a:cubicBezTo>
                <a:cubicBezTo>
                  <a:pt x="723" y="652"/>
                  <a:pt x="723" y="651"/>
                  <a:pt x="723" y="651"/>
                </a:cubicBezTo>
                <a:cubicBezTo>
                  <a:pt x="724" y="651"/>
                  <a:pt x="724" y="651"/>
                  <a:pt x="724" y="651"/>
                </a:cubicBezTo>
                <a:cubicBezTo>
                  <a:pt x="726" y="651"/>
                  <a:pt x="727" y="651"/>
                  <a:pt x="729" y="652"/>
                </a:cubicBezTo>
                <a:cubicBezTo>
                  <a:pt x="728" y="653"/>
                  <a:pt x="728" y="654"/>
                  <a:pt x="728" y="655"/>
                </a:cubicBezTo>
                <a:cubicBezTo>
                  <a:pt x="728" y="656"/>
                  <a:pt x="729" y="657"/>
                  <a:pt x="729" y="658"/>
                </a:cubicBezTo>
                <a:cubicBezTo>
                  <a:pt x="729" y="658"/>
                  <a:pt x="729" y="658"/>
                  <a:pt x="729" y="658"/>
                </a:cubicBezTo>
                <a:cubicBezTo>
                  <a:pt x="729" y="659"/>
                  <a:pt x="729" y="659"/>
                  <a:pt x="729" y="659"/>
                </a:cubicBezTo>
                <a:cubicBezTo>
                  <a:pt x="728" y="660"/>
                  <a:pt x="727" y="660"/>
                  <a:pt x="726" y="661"/>
                </a:cubicBezTo>
                <a:cubicBezTo>
                  <a:pt x="726" y="661"/>
                  <a:pt x="725" y="661"/>
                  <a:pt x="725" y="662"/>
                </a:cubicBezTo>
                <a:cubicBezTo>
                  <a:pt x="725" y="662"/>
                  <a:pt x="725" y="662"/>
                  <a:pt x="725" y="662"/>
                </a:cubicBezTo>
                <a:cubicBezTo>
                  <a:pt x="725" y="663"/>
                  <a:pt x="725" y="665"/>
                  <a:pt x="724" y="666"/>
                </a:cubicBezTo>
                <a:cubicBezTo>
                  <a:pt x="724" y="667"/>
                  <a:pt x="723" y="667"/>
                  <a:pt x="723" y="668"/>
                </a:cubicBezTo>
                <a:cubicBezTo>
                  <a:pt x="722" y="669"/>
                  <a:pt x="722" y="670"/>
                  <a:pt x="723" y="670"/>
                </a:cubicBezTo>
                <a:cubicBezTo>
                  <a:pt x="723" y="671"/>
                  <a:pt x="723" y="671"/>
                  <a:pt x="723" y="671"/>
                </a:cubicBezTo>
                <a:cubicBezTo>
                  <a:pt x="723" y="671"/>
                  <a:pt x="723" y="672"/>
                  <a:pt x="723" y="672"/>
                </a:cubicBezTo>
                <a:cubicBezTo>
                  <a:pt x="722" y="673"/>
                  <a:pt x="722" y="673"/>
                  <a:pt x="722" y="673"/>
                </a:cubicBezTo>
                <a:cubicBezTo>
                  <a:pt x="721" y="675"/>
                  <a:pt x="721" y="676"/>
                  <a:pt x="720" y="677"/>
                </a:cubicBezTo>
                <a:cubicBezTo>
                  <a:pt x="720" y="678"/>
                  <a:pt x="720" y="679"/>
                  <a:pt x="719" y="679"/>
                </a:cubicBezTo>
                <a:cubicBezTo>
                  <a:pt x="718" y="679"/>
                  <a:pt x="718" y="680"/>
                  <a:pt x="718" y="680"/>
                </a:cubicBezTo>
                <a:cubicBezTo>
                  <a:pt x="718" y="681"/>
                  <a:pt x="718" y="682"/>
                  <a:pt x="718" y="682"/>
                </a:cubicBezTo>
                <a:cubicBezTo>
                  <a:pt x="718" y="683"/>
                  <a:pt x="718" y="683"/>
                  <a:pt x="717" y="683"/>
                </a:cubicBezTo>
                <a:cubicBezTo>
                  <a:pt x="717" y="684"/>
                  <a:pt x="717" y="683"/>
                  <a:pt x="716" y="683"/>
                </a:cubicBezTo>
                <a:cubicBezTo>
                  <a:pt x="714" y="683"/>
                  <a:pt x="711" y="682"/>
                  <a:pt x="709" y="681"/>
                </a:cubicBezTo>
                <a:cubicBezTo>
                  <a:pt x="708" y="682"/>
                  <a:pt x="708" y="683"/>
                  <a:pt x="708" y="684"/>
                </a:cubicBezTo>
                <a:cubicBezTo>
                  <a:pt x="707" y="684"/>
                  <a:pt x="707" y="684"/>
                  <a:pt x="707" y="684"/>
                </a:cubicBezTo>
                <a:cubicBezTo>
                  <a:pt x="706" y="684"/>
                  <a:pt x="706" y="684"/>
                  <a:pt x="706" y="684"/>
                </a:cubicBezTo>
                <a:cubicBezTo>
                  <a:pt x="705" y="684"/>
                  <a:pt x="704" y="685"/>
                  <a:pt x="703" y="686"/>
                </a:cubicBezTo>
                <a:cubicBezTo>
                  <a:pt x="703" y="686"/>
                  <a:pt x="703" y="686"/>
                  <a:pt x="703" y="686"/>
                </a:cubicBezTo>
                <a:cubicBezTo>
                  <a:pt x="703" y="687"/>
                  <a:pt x="703" y="687"/>
                  <a:pt x="703" y="687"/>
                </a:cubicBezTo>
                <a:cubicBezTo>
                  <a:pt x="704" y="689"/>
                  <a:pt x="705" y="691"/>
                  <a:pt x="705" y="692"/>
                </a:cubicBezTo>
                <a:cubicBezTo>
                  <a:pt x="705" y="693"/>
                  <a:pt x="705" y="693"/>
                  <a:pt x="705" y="693"/>
                </a:cubicBezTo>
                <a:cubicBezTo>
                  <a:pt x="705" y="694"/>
                  <a:pt x="705" y="694"/>
                  <a:pt x="705" y="695"/>
                </a:cubicBezTo>
                <a:cubicBezTo>
                  <a:pt x="704" y="697"/>
                  <a:pt x="706" y="699"/>
                  <a:pt x="705" y="701"/>
                </a:cubicBezTo>
                <a:cubicBezTo>
                  <a:pt x="704" y="701"/>
                  <a:pt x="704" y="701"/>
                  <a:pt x="704" y="702"/>
                </a:cubicBezTo>
                <a:cubicBezTo>
                  <a:pt x="704" y="702"/>
                  <a:pt x="704" y="702"/>
                  <a:pt x="704" y="703"/>
                </a:cubicBezTo>
                <a:cubicBezTo>
                  <a:pt x="704" y="703"/>
                  <a:pt x="704" y="704"/>
                  <a:pt x="703" y="704"/>
                </a:cubicBezTo>
                <a:cubicBezTo>
                  <a:pt x="703" y="705"/>
                  <a:pt x="702" y="705"/>
                  <a:pt x="702" y="705"/>
                </a:cubicBezTo>
                <a:cubicBezTo>
                  <a:pt x="701" y="705"/>
                  <a:pt x="701" y="705"/>
                  <a:pt x="700" y="705"/>
                </a:cubicBezTo>
                <a:cubicBezTo>
                  <a:pt x="700" y="705"/>
                  <a:pt x="700" y="706"/>
                  <a:pt x="700" y="706"/>
                </a:cubicBezTo>
                <a:cubicBezTo>
                  <a:pt x="700" y="706"/>
                  <a:pt x="700" y="706"/>
                  <a:pt x="700" y="707"/>
                </a:cubicBezTo>
                <a:cubicBezTo>
                  <a:pt x="700" y="707"/>
                  <a:pt x="701" y="707"/>
                  <a:pt x="701" y="708"/>
                </a:cubicBezTo>
                <a:cubicBezTo>
                  <a:pt x="701" y="708"/>
                  <a:pt x="701" y="708"/>
                  <a:pt x="701" y="708"/>
                </a:cubicBezTo>
                <a:cubicBezTo>
                  <a:pt x="701" y="706"/>
                  <a:pt x="702" y="705"/>
                  <a:pt x="704" y="706"/>
                </a:cubicBezTo>
                <a:cubicBezTo>
                  <a:pt x="705" y="706"/>
                  <a:pt x="705" y="706"/>
                  <a:pt x="705" y="705"/>
                </a:cubicBezTo>
                <a:cubicBezTo>
                  <a:pt x="705" y="703"/>
                  <a:pt x="707" y="701"/>
                  <a:pt x="709" y="700"/>
                </a:cubicBezTo>
                <a:cubicBezTo>
                  <a:pt x="709" y="700"/>
                  <a:pt x="709" y="700"/>
                  <a:pt x="710" y="700"/>
                </a:cubicBezTo>
                <a:cubicBezTo>
                  <a:pt x="710" y="700"/>
                  <a:pt x="710" y="700"/>
                  <a:pt x="710" y="700"/>
                </a:cubicBezTo>
                <a:cubicBezTo>
                  <a:pt x="710" y="701"/>
                  <a:pt x="709" y="701"/>
                  <a:pt x="709" y="701"/>
                </a:cubicBezTo>
                <a:cubicBezTo>
                  <a:pt x="709" y="701"/>
                  <a:pt x="709" y="701"/>
                  <a:pt x="709" y="701"/>
                </a:cubicBezTo>
                <a:cubicBezTo>
                  <a:pt x="710" y="702"/>
                  <a:pt x="710" y="701"/>
                  <a:pt x="710" y="701"/>
                </a:cubicBezTo>
                <a:cubicBezTo>
                  <a:pt x="710" y="701"/>
                  <a:pt x="711" y="700"/>
                  <a:pt x="711" y="701"/>
                </a:cubicBezTo>
                <a:cubicBezTo>
                  <a:pt x="712" y="701"/>
                  <a:pt x="712" y="701"/>
                  <a:pt x="712" y="701"/>
                </a:cubicBezTo>
                <a:cubicBezTo>
                  <a:pt x="712" y="701"/>
                  <a:pt x="712" y="702"/>
                  <a:pt x="712" y="702"/>
                </a:cubicBezTo>
                <a:cubicBezTo>
                  <a:pt x="712" y="702"/>
                  <a:pt x="712" y="702"/>
                  <a:pt x="712" y="702"/>
                </a:cubicBezTo>
                <a:cubicBezTo>
                  <a:pt x="712" y="704"/>
                  <a:pt x="713" y="704"/>
                  <a:pt x="714" y="704"/>
                </a:cubicBezTo>
                <a:cubicBezTo>
                  <a:pt x="715" y="704"/>
                  <a:pt x="716" y="704"/>
                  <a:pt x="716" y="705"/>
                </a:cubicBezTo>
                <a:cubicBezTo>
                  <a:pt x="718" y="705"/>
                  <a:pt x="719" y="705"/>
                  <a:pt x="720" y="704"/>
                </a:cubicBezTo>
                <a:cubicBezTo>
                  <a:pt x="722" y="704"/>
                  <a:pt x="724" y="702"/>
                  <a:pt x="726" y="701"/>
                </a:cubicBezTo>
                <a:cubicBezTo>
                  <a:pt x="729" y="699"/>
                  <a:pt x="732" y="697"/>
                  <a:pt x="734" y="694"/>
                </a:cubicBezTo>
                <a:cubicBezTo>
                  <a:pt x="734" y="692"/>
                  <a:pt x="734" y="691"/>
                  <a:pt x="735" y="690"/>
                </a:cubicBezTo>
                <a:cubicBezTo>
                  <a:pt x="736" y="689"/>
                  <a:pt x="737" y="689"/>
                  <a:pt x="738" y="688"/>
                </a:cubicBezTo>
                <a:cubicBezTo>
                  <a:pt x="740" y="684"/>
                  <a:pt x="743" y="680"/>
                  <a:pt x="747" y="677"/>
                </a:cubicBezTo>
                <a:cubicBezTo>
                  <a:pt x="749" y="674"/>
                  <a:pt x="750" y="671"/>
                  <a:pt x="753" y="669"/>
                </a:cubicBezTo>
                <a:cubicBezTo>
                  <a:pt x="753" y="669"/>
                  <a:pt x="753" y="669"/>
                  <a:pt x="753" y="668"/>
                </a:cubicBezTo>
                <a:cubicBezTo>
                  <a:pt x="753" y="666"/>
                  <a:pt x="754" y="664"/>
                  <a:pt x="756" y="662"/>
                </a:cubicBezTo>
                <a:cubicBezTo>
                  <a:pt x="757" y="661"/>
                  <a:pt x="758" y="659"/>
                  <a:pt x="758" y="657"/>
                </a:cubicBezTo>
                <a:cubicBezTo>
                  <a:pt x="759" y="657"/>
                  <a:pt x="759" y="656"/>
                  <a:pt x="760" y="655"/>
                </a:cubicBezTo>
                <a:cubicBezTo>
                  <a:pt x="761" y="654"/>
                  <a:pt x="762" y="652"/>
                  <a:pt x="764" y="650"/>
                </a:cubicBezTo>
                <a:cubicBezTo>
                  <a:pt x="765" y="650"/>
                  <a:pt x="765" y="649"/>
                  <a:pt x="765" y="648"/>
                </a:cubicBezTo>
                <a:cubicBezTo>
                  <a:pt x="765" y="646"/>
                  <a:pt x="766" y="644"/>
                  <a:pt x="766" y="642"/>
                </a:cubicBezTo>
                <a:cubicBezTo>
                  <a:pt x="766" y="642"/>
                  <a:pt x="766" y="642"/>
                  <a:pt x="766" y="641"/>
                </a:cubicBezTo>
                <a:cubicBezTo>
                  <a:pt x="766" y="641"/>
                  <a:pt x="766" y="641"/>
                  <a:pt x="766" y="641"/>
                </a:cubicBezTo>
                <a:cubicBezTo>
                  <a:pt x="767" y="640"/>
                  <a:pt x="767" y="639"/>
                  <a:pt x="767" y="638"/>
                </a:cubicBezTo>
                <a:cubicBezTo>
                  <a:pt x="767" y="638"/>
                  <a:pt x="767" y="638"/>
                  <a:pt x="767" y="637"/>
                </a:cubicBezTo>
                <a:cubicBezTo>
                  <a:pt x="767" y="636"/>
                  <a:pt x="767" y="636"/>
                  <a:pt x="767" y="635"/>
                </a:cubicBezTo>
                <a:cubicBezTo>
                  <a:pt x="767" y="635"/>
                  <a:pt x="767" y="634"/>
                  <a:pt x="767" y="634"/>
                </a:cubicBezTo>
                <a:cubicBezTo>
                  <a:pt x="767" y="634"/>
                  <a:pt x="768" y="634"/>
                  <a:pt x="768" y="633"/>
                </a:cubicBezTo>
                <a:cubicBezTo>
                  <a:pt x="768" y="633"/>
                  <a:pt x="768" y="632"/>
                  <a:pt x="767" y="632"/>
                </a:cubicBezTo>
                <a:cubicBezTo>
                  <a:pt x="767" y="632"/>
                  <a:pt x="767" y="631"/>
                  <a:pt x="767" y="631"/>
                </a:cubicBezTo>
                <a:cubicBezTo>
                  <a:pt x="767" y="630"/>
                  <a:pt x="767" y="630"/>
                  <a:pt x="767" y="630"/>
                </a:cubicBezTo>
                <a:cubicBezTo>
                  <a:pt x="767" y="630"/>
                  <a:pt x="767" y="629"/>
                  <a:pt x="767" y="628"/>
                </a:cubicBezTo>
                <a:cubicBezTo>
                  <a:pt x="767" y="627"/>
                  <a:pt x="767" y="627"/>
                  <a:pt x="767" y="627"/>
                </a:cubicBezTo>
                <a:cubicBezTo>
                  <a:pt x="767" y="626"/>
                  <a:pt x="767" y="625"/>
                  <a:pt x="767" y="624"/>
                </a:cubicBezTo>
                <a:cubicBezTo>
                  <a:pt x="768" y="624"/>
                  <a:pt x="768" y="623"/>
                  <a:pt x="768" y="622"/>
                </a:cubicBezTo>
                <a:cubicBezTo>
                  <a:pt x="769" y="619"/>
                  <a:pt x="769" y="617"/>
                  <a:pt x="771" y="615"/>
                </a:cubicBezTo>
                <a:cubicBezTo>
                  <a:pt x="773" y="614"/>
                  <a:pt x="773" y="612"/>
                  <a:pt x="773" y="611"/>
                </a:cubicBezTo>
                <a:cubicBezTo>
                  <a:pt x="773" y="611"/>
                  <a:pt x="773" y="611"/>
                  <a:pt x="773" y="610"/>
                </a:cubicBezTo>
                <a:cubicBezTo>
                  <a:pt x="773" y="610"/>
                  <a:pt x="772" y="609"/>
                  <a:pt x="772" y="609"/>
                </a:cubicBezTo>
                <a:cubicBezTo>
                  <a:pt x="771" y="608"/>
                  <a:pt x="771" y="608"/>
                  <a:pt x="771" y="607"/>
                </a:cubicBezTo>
                <a:cubicBezTo>
                  <a:pt x="771" y="607"/>
                  <a:pt x="771" y="607"/>
                  <a:pt x="771" y="607"/>
                </a:cubicBezTo>
                <a:cubicBezTo>
                  <a:pt x="772" y="605"/>
                  <a:pt x="772" y="605"/>
                  <a:pt x="772" y="604"/>
                </a:cubicBezTo>
                <a:cubicBezTo>
                  <a:pt x="772" y="603"/>
                  <a:pt x="772" y="603"/>
                  <a:pt x="770" y="602"/>
                </a:cubicBezTo>
                <a:cubicBezTo>
                  <a:pt x="770" y="601"/>
                  <a:pt x="769" y="601"/>
                  <a:pt x="769" y="600"/>
                </a:cubicBezTo>
                <a:cubicBezTo>
                  <a:pt x="770" y="600"/>
                  <a:pt x="770" y="600"/>
                  <a:pt x="771" y="601"/>
                </a:cubicBezTo>
                <a:cubicBezTo>
                  <a:pt x="772" y="601"/>
                  <a:pt x="773" y="600"/>
                  <a:pt x="773" y="599"/>
                </a:cubicBezTo>
                <a:cubicBezTo>
                  <a:pt x="773" y="599"/>
                  <a:pt x="773" y="599"/>
                  <a:pt x="773" y="599"/>
                </a:cubicBezTo>
                <a:cubicBezTo>
                  <a:pt x="773" y="598"/>
                  <a:pt x="773" y="598"/>
                  <a:pt x="772" y="598"/>
                </a:cubicBezTo>
                <a:cubicBezTo>
                  <a:pt x="770" y="596"/>
                  <a:pt x="768" y="594"/>
                  <a:pt x="767" y="593"/>
                </a:cubicBezTo>
                <a:cubicBezTo>
                  <a:pt x="766" y="592"/>
                  <a:pt x="766" y="592"/>
                  <a:pt x="766" y="592"/>
                </a:cubicBezTo>
                <a:cubicBezTo>
                  <a:pt x="766" y="592"/>
                  <a:pt x="766" y="592"/>
                  <a:pt x="766" y="591"/>
                </a:cubicBezTo>
                <a:cubicBezTo>
                  <a:pt x="766" y="591"/>
                  <a:pt x="766" y="591"/>
                  <a:pt x="766" y="591"/>
                </a:cubicBezTo>
                <a:cubicBezTo>
                  <a:pt x="766" y="590"/>
                  <a:pt x="765" y="589"/>
                  <a:pt x="764" y="588"/>
                </a:cubicBezTo>
                <a:cubicBezTo>
                  <a:pt x="763" y="587"/>
                  <a:pt x="761" y="586"/>
                  <a:pt x="759" y="588"/>
                </a:cubicBezTo>
                <a:cubicBezTo>
                  <a:pt x="758" y="588"/>
                  <a:pt x="757" y="587"/>
                  <a:pt x="755" y="586"/>
                </a:cubicBezTo>
                <a:cubicBezTo>
                  <a:pt x="755" y="587"/>
                  <a:pt x="755" y="588"/>
                  <a:pt x="755" y="589"/>
                </a:cubicBezTo>
                <a:cubicBezTo>
                  <a:pt x="755" y="590"/>
                  <a:pt x="755" y="590"/>
                  <a:pt x="755" y="591"/>
                </a:cubicBezTo>
                <a:cubicBezTo>
                  <a:pt x="755" y="592"/>
                  <a:pt x="754" y="592"/>
                  <a:pt x="754" y="593"/>
                </a:cubicBezTo>
                <a:cubicBezTo>
                  <a:pt x="754" y="593"/>
                  <a:pt x="754" y="593"/>
                  <a:pt x="754" y="593"/>
                </a:cubicBezTo>
                <a:cubicBezTo>
                  <a:pt x="754" y="594"/>
                  <a:pt x="754" y="595"/>
                  <a:pt x="752" y="595"/>
                </a:cubicBezTo>
                <a:cubicBezTo>
                  <a:pt x="752" y="595"/>
                  <a:pt x="752" y="595"/>
                  <a:pt x="752" y="594"/>
                </a:cubicBezTo>
                <a:cubicBezTo>
                  <a:pt x="754" y="593"/>
                  <a:pt x="754" y="591"/>
                  <a:pt x="754" y="589"/>
                </a:cubicBezTo>
                <a:cubicBezTo>
                  <a:pt x="754" y="589"/>
                  <a:pt x="754" y="589"/>
                  <a:pt x="754" y="590"/>
                </a:cubicBezTo>
                <a:cubicBezTo>
                  <a:pt x="753" y="590"/>
                  <a:pt x="753" y="590"/>
                  <a:pt x="753" y="590"/>
                </a:cubicBezTo>
                <a:cubicBezTo>
                  <a:pt x="753" y="591"/>
                  <a:pt x="753" y="592"/>
                  <a:pt x="752" y="592"/>
                </a:cubicBezTo>
                <a:cubicBezTo>
                  <a:pt x="751" y="594"/>
                  <a:pt x="748" y="595"/>
                  <a:pt x="746" y="595"/>
                </a:cubicBezTo>
                <a:cubicBezTo>
                  <a:pt x="745" y="595"/>
                  <a:pt x="745" y="595"/>
                  <a:pt x="745" y="594"/>
                </a:cubicBezTo>
                <a:cubicBezTo>
                  <a:pt x="745" y="594"/>
                  <a:pt x="745" y="594"/>
                  <a:pt x="745" y="594"/>
                </a:cubicBezTo>
                <a:cubicBezTo>
                  <a:pt x="745" y="594"/>
                  <a:pt x="745" y="594"/>
                  <a:pt x="746" y="593"/>
                </a:cubicBezTo>
                <a:cubicBezTo>
                  <a:pt x="747" y="593"/>
                  <a:pt x="748" y="592"/>
                  <a:pt x="748" y="591"/>
                </a:cubicBezTo>
                <a:cubicBezTo>
                  <a:pt x="748" y="591"/>
                  <a:pt x="747" y="590"/>
                  <a:pt x="746" y="589"/>
                </a:cubicBezTo>
                <a:cubicBezTo>
                  <a:pt x="746" y="589"/>
                  <a:pt x="746" y="589"/>
                  <a:pt x="746" y="588"/>
                </a:cubicBezTo>
                <a:cubicBezTo>
                  <a:pt x="746" y="588"/>
                  <a:pt x="746" y="588"/>
                  <a:pt x="747" y="588"/>
                </a:cubicBezTo>
                <a:cubicBezTo>
                  <a:pt x="747" y="588"/>
                  <a:pt x="748" y="587"/>
                  <a:pt x="748" y="587"/>
                </a:cubicBezTo>
                <a:cubicBezTo>
                  <a:pt x="748" y="587"/>
                  <a:pt x="748" y="587"/>
                  <a:pt x="748" y="587"/>
                </a:cubicBezTo>
                <a:cubicBezTo>
                  <a:pt x="747" y="586"/>
                  <a:pt x="747" y="586"/>
                  <a:pt x="746" y="586"/>
                </a:cubicBezTo>
                <a:cubicBezTo>
                  <a:pt x="745" y="587"/>
                  <a:pt x="745" y="587"/>
                  <a:pt x="745" y="588"/>
                </a:cubicBezTo>
                <a:cubicBezTo>
                  <a:pt x="745" y="588"/>
                  <a:pt x="745" y="589"/>
                  <a:pt x="745" y="589"/>
                </a:cubicBezTo>
                <a:cubicBezTo>
                  <a:pt x="745" y="589"/>
                  <a:pt x="745" y="589"/>
                  <a:pt x="745" y="590"/>
                </a:cubicBezTo>
                <a:cubicBezTo>
                  <a:pt x="745" y="590"/>
                  <a:pt x="745" y="591"/>
                  <a:pt x="744" y="592"/>
                </a:cubicBezTo>
                <a:cubicBezTo>
                  <a:pt x="743" y="592"/>
                  <a:pt x="742" y="591"/>
                  <a:pt x="742" y="592"/>
                </a:cubicBezTo>
                <a:cubicBezTo>
                  <a:pt x="741" y="592"/>
                  <a:pt x="741" y="591"/>
                  <a:pt x="741" y="591"/>
                </a:cubicBezTo>
                <a:cubicBezTo>
                  <a:pt x="741" y="591"/>
                  <a:pt x="741" y="590"/>
                  <a:pt x="742" y="590"/>
                </a:cubicBezTo>
                <a:cubicBezTo>
                  <a:pt x="742" y="589"/>
                  <a:pt x="742" y="588"/>
                  <a:pt x="742" y="588"/>
                </a:cubicBezTo>
                <a:cubicBezTo>
                  <a:pt x="742" y="587"/>
                  <a:pt x="742" y="586"/>
                  <a:pt x="742" y="585"/>
                </a:cubicBezTo>
                <a:cubicBezTo>
                  <a:pt x="742" y="584"/>
                  <a:pt x="742" y="584"/>
                  <a:pt x="742" y="583"/>
                </a:cubicBezTo>
                <a:cubicBezTo>
                  <a:pt x="742" y="583"/>
                  <a:pt x="742" y="583"/>
                  <a:pt x="742" y="583"/>
                </a:cubicBezTo>
                <a:cubicBezTo>
                  <a:pt x="742" y="583"/>
                  <a:pt x="742" y="582"/>
                  <a:pt x="741" y="583"/>
                </a:cubicBezTo>
                <a:cubicBezTo>
                  <a:pt x="739" y="583"/>
                  <a:pt x="737" y="582"/>
                  <a:pt x="735" y="583"/>
                </a:cubicBezTo>
                <a:cubicBezTo>
                  <a:pt x="735" y="583"/>
                  <a:pt x="735" y="583"/>
                  <a:pt x="735" y="583"/>
                </a:cubicBezTo>
                <a:cubicBezTo>
                  <a:pt x="734" y="582"/>
                  <a:pt x="733" y="582"/>
                  <a:pt x="733" y="582"/>
                </a:cubicBezTo>
                <a:cubicBezTo>
                  <a:pt x="732" y="581"/>
                  <a:pt x="731" y="581"/>
                  <a:pt x="731" y="580"/>
                </a:cubicBezTo>
                <a:cubicBezTo>
                  <a:pt x="731" y="579"/>
                  <a:pt x="732" y="579"/>
                  <a:pt x="733" y="578"/>
                </a:cubicBezTo>
                <a:cubicBezTo>
                  <a:pt x="734" y="577"/>
                  <a:pt x="735" y="577"/>
                  <a:pt x="736" y="575"/>
                </a:cubicBezTo>
                <a:cubicBezTo>
                  <a:pt x="737" y="574"/>
                  <a:pt x="739" y="573"/>
                  <a:pt x="739" y="572"/>
                </a:cubicBezTo>
                <a:cubicBezTo>
                  <a:pt x="741" y="570"/>
                  <a:pt x="744" y="568"/>
                  <a:pt x="746" y="567"/>
                </a:cubicBezTo>
                <a:cubicBezTo>
                  <a:pt x="747" y="566"/>
                  <a:pt x="748" y="565"/>
                  <a:pt x="748" y="563"/>
                </a:cubicBezTo>
                <a:cubicBezTo>
                  <a:pt x="749" y="562"/>
                  <a:pt x="751" y="561"/>
                  <a:pt x="751" y="559"/>
                </a:cubicBezTo>
                <a:cubicBezTo>
                  <a:pt x="752" y="559"/>
                  <a:pt x="752" y="558"/>
                  <a:pt x="752" y="557"/>
                </a:cubicBezTo>
                <a:cubicBezTo>
                  <a:pt x="752" y="557"/>
                  <a:pt x="752" y="557"/>
                  <a:pt x="752" y="557"/>
                </a:cubicBezTo>
                <a:cubicBezTo>
                  <a:pt x="754" y="557"/>
                  <a:pt x="754" y="555"/>
                  <a:pt x="754" y="554"/>
                </a:cubicBezTo>
                <a:cubicBezTo>
                  <a:pt x="755" y="554"/>
                  <a:pt x="756" y="554"/>
                  <a:pt x="756" y="553"/>
                </a:cubicBezTo>
                <a:cubicBezTo>
                  <a:pt x="756" y="551"/>
                  <a:pt x="758" y="551"/>
                  <a:pt x="759" y="550"/>
                </a:cubicBezTo>
                <a:cubicBezTo>
                  <a:pt x="760" y="549"/>
                  <a:pt x="761" y="549"/>
                  <a:pt x="761" y="548"/>
                </a:cubicBezTo>
                <a:cubicBezTo>
                  <a:pt x="762" y="548"/>
                  <a:pt x="763" y="546"/>
                  <a:pt x="764" y="545"/>
                </a:cubicBezTo>
                <a:cubicBezTo>
                  <a:pt x="767" y="544"/>
                  <a:pt x="767" y="543"/>
                  <a:pt x="768" y="541"/>
                </a:cubicBezTo>
                <a:cubicBezTo>
                  <a:pt x="768" y="538"/>
                  <a:pt x="769" y="536"/>
                  <a:pt x="772" y="535"/>
                </a:cubicBezTo>
                <a:cubicBezTo>
                  <a:pt x="773" y="534"/>
                  <a:pt x="774" y="534"/>
                  <a:pt x="774" y="533"/>
                </a:cubicBezTo>
                <a:cubicBezTo>
                  <a:pt x="775" y="532"/>
                  <a:pt x="776" y="531"/>
                  <a:pt x="776" y="529"/>
                </a:cubicBezTo>
                <a:cubicBezTo>
                  <a:pt x="779" y="526"/>
                  <a:pt x="782" y="524"/>
                  <a:pt x="787" y="524"/>
                </a:cubicBezTo>
                <a:cubicBezTo>
                  <a:pt x="787" y="524"/>
                  <a:pt x="787" y="524"/>
                  <a:pt x="787" y="524"/>
                </a:cubicBezTo>
                <a:cubicBezTo>
                  <a:pt x="788" y="523"/>
                  <a:pt x="789" y="523"/>
                  <a:pt x="790" y="523"/>
                </a:cubicBezTo>
                <a:cubicBezTo>
                  <a:pt x="793" y="523"/>
                  <a:pt x="795" y="523"/>
                  <a:pt x="797" y="523"/>
                </a:cubicBezTo>
                <a:cubicBezTo>
                  <a:pt x="797" y="523"/>
                  <a:pt x="798" y="523"/>
                  <a:pt x="798" y="523"/>
                </a:cubicBezTo>
                <a:cubicBezTo>
                  <a:pt x="799" y="523"/>
                  <a:pt x="799" y="523"/>
                  <a:pt x="799" y="523"/>
                </a:cubicBezTo>
                <a:cubicBezTo>
                  <a:pt x="800" y="524"/>
                  <a:pt x="802" y="523"/>
                  <a:pt x="803" y="523"/>
                </a:cubicBezTo>
                <a:cubicBezTo>
                  <a:pt x="803" y="523"/>
                  <a:pt x="803" y="523"/>
                  <a:pt x="803" y="523"/>
                </a:cubicBezTo>
                <a:cubicBezTo>
                  <a:pt x="804" y="523"/>
                  <a:pt x="804" y="524"/>
                  <a:pt x="803" y="524"/>
                </a:cubicBezTo>
                <a:cubicBezTo>
                  <a:pt x="803" y="525"/>
                  <a:pt x="803" y="525"/>
                  <a:pt x="804" y="526"/>
                </a:cubicBezTo>
                <a:cubicBezTo>
                  <a:pt x="804" y="526"/>
                  <a:pt x="804" y="526"/>
                  <a:pt x="804" y="526"/>
                </a:cubicBezTo>
                <a:cubicBezTo>
                  <a:pt x="804" y="526"/>
                  <a:pt x="805" y="526"/>
                  <a:pt x="805" y="526"/>
                </a:cubicBezTo>
                <a:cubicBezTo>
                  <a:pt x="807" y="526"/>
                  <a:pt x="806" y="524"/>
                  <a:pt x="806" y="523"/>
                </a:cubicBezTo>
                <a:cubicBezTo>
                  <a:pt x="807" y="523"/>
                  <a:pt x="807" y="522"/>
                  <a:pt x="808" y="522"/>
                </a:cubicBezTo>
                <a:cubicBezTo>
                  <a:pt x="808" y="523"/>
                  <a:pt x="809" y="523"/>
                  <a:pt x="809" y="523"/>
                </a:cubicBezTo>
                <a:cubicBezTo>
                  <a:pt x="809" y="523"/>
                  <a:pt x="810" y="523"/>
                  <a:pt x="810" y="523"/>
                </a:cubicBezTo>
                <a:cubicBezTo>
                  <a:pt x="810" y="523"/>
                  <a:pt x="810" y="523"/>
                  <a:pt x="810" y="523"/>
                </a:cubicBezTo>
                <a:cubicBezTo>
                  <a:pt x="811" y="524"/>
                  <a:pt x="811" y="524"/>
                  <a:pt x="812" y="524"/>
                </a:cubicBezTo>
                <a:cubicBezTo>
                  <a:pt x="812" y="524"/>
                  <a:pt x="812" y="524"/>
                  <a:pt x="812" y="524"/>
                </a:cubicBezTo>
                <a:cubicBezTo>
                  <a:pt x="815" y="525"/>
                  <a:pt x="817" y="525"/>
                  <a:pt x="818" y="523"/>
                </a:cubicBezTo>
                <a:cubicBezTo>
                  <a:pt x="819" y="523"/>
                  <a:pt x="819" y="523"/>
                  <a:pt x="820" y="523"/>
                </a:cubicBezTo>
                <a:cubicBezTo>
                  <a:pt x="820" y="523"/>
                  <a:pt x="820" y="523"/>
                  <a:pt x="820" y="524"/>
                </a:cubicBezTo>
                <a:cubicBezTo>
                  <a:pt x="820" y="524"/>
                  <a:pt x="821" y="524"/>
                  <a:pt x="821" y="525"/>
                </a:cubicBezTo>
                <a:cubicBezTo>
                  <a:pt x="821" y="525"/>
                  <a:pt x="821" y="525"/>
                  <a:pt x="821" y="525"/>
                </a:cubicBezTo>
                <a:cubicBezTo>
                  <a:pt x="822" y="525"/>
                  <a:pt x="823" y="525"/>
                  <a:pt x="824" y="524"/>
                </a:cubicBezTo>
                <a:cubicBezTo>
                  <a:pt x="824" y="524"/>
                  <a:pt x="824" y="524"/>
                  <a:pt x="824" y="524"/>
                </a:cubicBezTo>
                <a:cubicBezTo>
                  <a:pt x="824" y="523"/>
                  <a:pt x="823" y="523"/>
                  <a:pt x="823" y="523"/>
                </a:cubicBezTo>
                <a:cubicBezTo>
                  <a:pt x="823" y="523"/>
                  <a:pt x="823" y="523"/>
                  <a:pt x="823" y="523"/>
                </a:cubicBezTo>
                <a:cubicBezTo>
                  <a:pt x="823" y="523"/>
                  <a:pt x="823" y="523"/>
                  <a:pt x="823" y="523"/>
                </a:cubicBezTo>
                <a:cubicBezTo>
                  <a:pt x="823" y="522"/>
                  <a:pt x="823" y="522"/>
                  <a:pt x="823" y="522"/>
                </a:cubicBezTo>
                <a:cubicBezTo>
                  <a:pt x="823" y="522"/>
                  <a:pt x="823" y="522"/>
                  <a:pt x="823" y="522"/>
                </a:cubicBezTo>
                <a:cubicBezTo>
                  <a:pt x="825" y="522"/>
                  <a:pt x="825" y="522"/>
                  <a:pt x="826" y="521"/>
                </a:cubicBezTo>
                <a:cubicBezTo>
                  <a:pt x="826" y="521"/>
                  <a:pt x="826" y="521"/>
                  <a:pt x="826" y="521"/>
                </a:cubicBezTo>
                <a:cubicBezTo>
                  <a:pt x="826" y="521"/>
                  <a:pt x="826" y="521"/>
                  <a:pt x="826" y="520"/>
                </a:cubicBezTo>
                <a:cubicBezTo>
                  <a:pt x="826" y="519"/>
                  <a:pt x="827" y="519"/>
                  <a:pt x="827" y="519"/>
                </a:cubicBezTo>
                <a:cubicBezTo>
                  <a:pt x="828" y="519"/>
                  <a:pt x="830" y="518"/>
                  <a:pt x="831" y="519"/>
                </a:cubicBezTo>
                <a:cubicBezTo>
                  <a:pt x="832" y="520"/>
                  <a:pt x="833" y="520"/>
                  <a:pt x="834" y="520"/>
                </a:cubicBezTo>
                <a:cubicBezTo>
                  <a:pt x="834" y="520"/>
                  <a:pt x="834" y="520"/>
                  <a:pt x="834" y="520"/>
                </a:cubicBezTo>
                <a:cubicBezTo>
                  <a:pt x="834" y="521"/>
                  <a:pt x="835" y="521"/>
                  <a:pt x="835" y="521"/>
                </a:cubicBezTo>
                <a:cubicBezTo>
                  <a:pt x="835" y="521"/>
                  <a:pt x="835" y="521"/>
                  <a:pt x="835" y="521"/>
                </a:cubicBezTo>
                <a:cubicBezTo>
                  <a:pt x="835" y="521"/>
                  <a:pt x="835" y="521"/>
                  <a:pt x="835" y="521"/>
                </a:cubicBezTo>
                <a:cubicBezTo>
                  <a:pt x="835" y="522"/>
                  <a:pt x="835" y="522"/>
                  <a:pt x="835" y="522"/>
                </a:cubicBezTo>
                <a:cubicBezTo>
                  <a:pt x="835" y="522"/>
                  <a:pt x="835" y="522"/>
                  <a:pt x="835" y="522"/>
                </a:cubicBezTo>
                <a:cubicBezTo>
                  <a:pt x="836" y="522"/>
                  <a:pt x="836" y="523"/>
                  <a:pt x="837" y="522"/>
                </a:cubicBezTo>
                <a:cubicBezTo>
                  <a:pt x="837" y="522"/>
                  <a:pt x="837" y="522"/>
                  <a:pt x="837" y="522"/>
                </a:cubicBezTo>
                <a:cubicBezTo>
                  <a:pt x="837" y="522"/>
                  <a:pt x="837" y="522"/>
                  <a:pt x="838" y="522"/>
                </a:cubicBezTo>
                <a:cubicBezTo>
                  <a:pt x="838" y="521"/>
                  <a:pt x="839" y="521"/>
                  <a:pt x="840" y="521"/>
                </a:cubicBezTo>
                <a:cubicBezTo>
                  <a:pt x="840" y="521"/>
                  <a:pt x="840" y="521"/>
                  <a:pt x="841" y="521"/>
                </a:cubicBezTo>
                <a:cubicBezTo>
                  <a:pt x="841" y="521"/>
                  <a:pt x="841" y="521"/>
                  <a:pt x="841" y="521"/>
                </a:cubicBezTo>
                <a:cubicBezTo>
                  <a:pt x="842" y="522"/>
                  <a:pt x="842" y="523"/>
                  <a:pt x="843" y="524"/>
                </a:cubicBezTo>
                <a:cubicBezTo>
                  <a:pt x="843" y="524"/>
                  <a:pt x="843" y="524"/>
                  <a:pt x="843" y="524"/>
                </a:cubicBezTo>
                <a:cubicBezTo>
                  <a:pt x="844" y="525"/>
                  <a:pt x="844" y="525"/>
                  <a:pt x="844" y="525"/>
                </a:cubicBezTo>
                <a:cubicBezTo>
                  <a:pt x="845" y="525"/>
                  <a:pt x="845" y="525"/>
                  <a:pt x="846" y="525"/>
                </a:cubicBezTo>
                <a:cubicBezTo>
                  <a:pt x="845" y="527"/>
                  <a:pt x="844" y="526"/>
                  <a:pt x="843" y="526"/>
                </a:cubicBezTo>
                <a:cubicBezTo>
                  <a:pt x="842" y="526"/>
                  <a:pt x="840" y="527"/>
                  <a:pt x="839" y="527"/>
                </a:cubicBezTo>
                <a:cubicBezTo>
                  <a:pt x="840" y="528"/>
                  <a:pt x="840" y="530"/>
                  <a:pt x="841" y="530"/>
                </a:cubicBezTo>
                <a:cubicBezTo>
                  <a:pt x="841" y="531"/>
                  <a:pt x="842" y="531"/>
                  <a:pt x="843" y="530"/>
                </a:cubicBezTo>
                <a:cubicBezTo>
                  <a:pt x="843" y="530"/>
                  <a:pt x="843" y="530"/>
                  <a:pt x="843" y="530"/>
                </a:cubicBezTo>
                <a:cubicBezTo>
                  <a:pt x="844" y="530"/>
                  <a:pt x="845" y="530"/>
                  <a:pt x="845" y="530"/>
                </a:cubicBezTo>
                <a:cubicBezTo>
                  <a:pt x="845" y="529"/>
                  <a:pt x="845" y="529"/>
                  <a:pt x="845" y="529"/>
                </a:cubicBezTo>
                <a:cubicBezTo>
                  <a:pt x="847" y="529"/>
                  <a:pt x="848" y="529"/>
                  <a:pt x="849" y="529"/>
                </a:cubicBezTo>
                <a:cubicBezTo>
                  <a:pt x="850" y="530"/>
                  <a:pt x="851" y="530"/>
                  <a:pt x="851" y="529"/>
                </a:cubicBezTo>
                <a:cubicBezTo>
                  <a:pt x="851" y="529"/>
                  <a:pt x="851" y="528"/>
                  <a:pt x="851" y="528"/>
                </a:cubicBezTo>
                <a:cubicBezTo>
                  <a:pt x="852" y="527"/>
                  <a:pt x="854" y="527"/>
                  <a:pt x="855" y="525"/>
                </a:cubicBezTo>
                <a:cubicBezTo>
                  <a:pt x="855" y="525"/>
                  <a:pt x="856" y="525"/>
                  <a:pt x="856" y="526"/>
                </a:cubicBezTo>
                <a:cubicBezTo>
                  <a:pt x="857" y="526"/>
                  <a:pt x="857" y="526"/>
                  <a:pt x="858" y="527"/>
                </a:cubicBezTo>
                <a:cubicBezTo>
                  <a:pt x="858" y="527"/>
                  <a:pt x="858" y="527"/>
                  <a:pt x="858" y="527"/>
                </a:cubicBezTo>
                <a:cubicBezTo>
                  <a:pt x="859" y="528"/>
                  <a:pt x="860" y="527"/>
                  <a:pt x="861" y="526"/>
                </a:cubicBezTo>
                <a:cubicBezTo>
                  <a:pt x="861" y="526"/>
                  <a:pt x="861" y="526"/>
                  <a:pt x="861" y="526"/>
                </a:cubicBezTo>
                <a:cubicBezTo>
                  <a:pt x="861" y="526"/>
                  <a:pt x="862" y="526"/>
                  <a:pt x="862" y="526"/>
                </a:cubicBezTo>
                <a:cubicBezTo>
                  <a:pt x="863" y="526"/>
                  <a:pt x="864" y="526"/>
                  <a:pt x="865" y="526"/>
                </a:cubicBezTo>
                <a:cubicBezTo>
                  <a:pt x="866" y="526"/>
                  <a:pt x="867" y="525"/>
                  <a:pt x="866" y="523"/>
                </a:cubicBezTo>
                <a:cubicBezTo>
                  <a:pt x="866" y="523"/>
                  <a:pt x="866" y="523"/>
                  <a:pt x="865" y="523"/>
                </a:cubicBezTo>
                <a:cubicBezTo>
                  <a:pt x="865" y="522"/>
                  <a:pt x="864" y="522"/>
                  <a:pt x="864" y="522"/>
                </a:cubicBezTo>
                <a:cubicBezTo>
                  <a:pt x="863" y="520"/>
                  <a:pt x="861" y="521"/>
                  <a:pt x="860" y="522"/>
                </a:cubicBezTo>
                <a:cubicBezTo>
                  <a:pt x="860" y="521"/>
                  <a:pt x="860" y="521"/>
                  <a:pt x="860" y="521"/>
                </a:cubicBezTo>
                <a:cubicBezTo>
                  <a:pt x="860" y="519"/>
                  <a:pt x="859" y="517"/>
                  <a:pt x="861" y="516"/>
                </a:cubicBezTo>
                <a:cubicBezTo>
                  <a:pt x="862" y="516"/>
                  <a:pt x="862" y="515"/>
                  <a:pt x="862" y="515"/>
                </a:cubicBezTo>
                <a:cubicBezTo>
                  <a:pt x="862" y="514"/>
                  <a:pt x="862" y="514"/>
                  <a:pt x="862" y="514"/>
                </a:cubicBezTo>
                <a:cubicBezTo>
                  <a:pt x="862" y="514"/>
                  <a:pt x="862" y="513"/>
                  <a:pt x="862" y="513"/>
                </a:cubicBezTo>
                <a:cubicBezTo>
                  <a:pt x="863" y="513"/>
                  <a:pt x="863" y="513"/>
                  <a:pt x="863" y="512"/>
                </a:cubicBezTo>
                <a:cubicBezTo>
                  <a:pt x="864" y="510"/>
                  <a:pt x="866" y="509"/>
                  <a:pt x="868" y="508"/>
                </a:cubicBezTo>
                <a:cubicBezTo>
                  <a:pt x="869" y="507"/>
                  <a:pt x="870" y="505"/>
                  <a:pt x="871" y="505"/>
                </a:cubicBezTo>
                <a:cubicBezTo>
                  <a:pt x="872" y="504"/>
                  <a:pt x="872" y="503"/>
                  <a:pt x="872" y="501"/>
                </a:cubicBezTo>
                <a:cubicBezTo>
                  <a:pt x="873" y="501"/>
                  <a:pt x="873" y="500"/>
                  <a:pt x="874" y="499"/>
                </a:cubicBezTo>
                <a:cubicBezTo>
                  <a:pt x="874" y="499"/>
                  <a:pt x="874" y="499"/>
                  <a:pt x="874" y="499"/>
                </a:cubicBezTo>
                <a:cubicBezTo>
                  <a:pt x="875" y="499"/>
                  <a:pt x="875" y="499"/>
                  <a:pt x="875" y="499"/>
                </a:cubicBezTo>
                <a:cubicBezTo>
                  <a:pt x="875" y="499"/>
                  <a:pt x="875" y="499"/>
                  <a:pt x="875" y="499"/>
                </a:cubicBezTo>
                <a:cubicBezTo>
                  <a:pt x="876" y="498"/>
                  <a:pt x="877" y="498"/>
                  <a:pt x="876" y="497"/>
                </a:cubicBezTo>
                <a:cubicBezTo>
                  <a:pt x="876" y="495"/>
                  <a:pt x="876" y="494"/>
                  <a:pt x="878" y="493"/>
                </a:cubicBezTo>
                <a:cubicBezTo>
                  <a:pt x="878" y="493"/>
                  <a:pt x="878" y="493"/>
                  <a:pt x="878" y="493"/>
                </a:cubicBezTo>
                <a:cubicBezTo>
                  <a:pt x="878" y="493"/>
                  <a:pt x="878" y="493"/>
                  <a:pt x="878" y="493"/>
                </a:cubicBezTo>
                <a:cubicBezTo>
                  <a:pt x="878" y="492"/>
                  <a:pt x="878" y="492"/>
                  <a:pt x="879" y="492"/>
                </a:cubicBezTo>
                <a:cubicBezTo>
                  <a:pt x="879" y="492"/>
                  <a:pt x="880" y="492"/>
                  <a:pt x="880" y="492"/>
                </a:cubicBezTo>
                <a:cubicBezTo>
                  <a:pt x="881" y="492"/>
                  <a:pt x="881" y="492"/>
                  <a:pt x="882" y="491"/>
                </a:cubicBezTo>
                <a:cubicBezTo>
                  <a:pt x="882" y="491"/>
                  <a:pt x="882" y="490"/>
                  <a:pt x="882" y="490"/>
                </a:cubicBezTo>
                <a:cubicBezTo>
                  <a:pt x="883" y="490"/>
                  <a:pt x="883" y="490"/>
                  <a:pt x="884" y="490"/>
                </a:cubicBezTo>
                <a:cubicBezTo>
                  <a:pt x="884" y="490"/>
                  <a:pt x="884" y="490"/>
                  <a:pt x="884" y="490"/>
                </a:cubicBezTo>
                <a:cubicBezTo>
                  <a:pt x="886" y="491"/>
                  <a:pt x="886" y="490"/>
                  <a:pt x="887" y="489"/>
                </a:cubicBezTo>
                <a:cubicBezTo>
                  <a:pt x="888" y="490"/>
                  <a:pt x="890" y="490"/>
                  <a:pt x="891" y="490"/>
                </a:cubicBezTo>
                <a:cubicBezTo>
                  <a:pt x="893" y="489"/>
                  <a:pt x="894" y="489"/>
                  <a:pt x="895" y="491"/>
                </a:cubicBezTo>
                <a:cubicBezTo>
                  <a:pt x="895" y="491"/>
                  <a:pt x="896" y="491"/>
                  <a:pt x="896" y="492"/>
                </a:cubicBezTo>
                <a:cubicBezTo>
                  <a:pt x="896" y="492"/>
                  <a:pt x="896" y="492"/>
                  <a:pt x="896" y="492"/>
                </a:cubicBezTo>
                <a:cubicBezTo>
                  <a:pt x="897" y="492"/>
                  <a:pt x="898" y="492"/>
                  <a:pt x="899" y="491"/>
                </a:cubicBezTo>
                <a:cubicBezTo>
                  <a:pt x="899" y="490"/>
                  <a:pt x="899" y="490"/>
                  <a:pt x="900" y="489"/>
                </a:cubicBezTo>
                <a:cubicBezTo>
                  <a:pt x="900" y="489"/>
                  <a:pt x="901" y="489"/>
                  <a:pt x="901" y="490"/>
                </a:cubicBezTo>
                <a:cubicBezTo>
                  <a:pt x="901" y="491"/>
                  <a:pt x="901" y="492"/>
                  <a:pt x="900" y="493"/>
                </a:cubicBezTo>
                <a:cubicBezTo>
                  <a:pt x="899" y="495"/>
                  <a:pt x="897" y="497"/>
                  <a:pt x="898" y="499"/>
                </a:cubicBezTo>
                <a:cubicBezTo>
                  <a:pt x="898" y="500"/>
                  <a:pt x="898" y="500"/>
                  <a:pt x="898" y="501"/>
                </a:cubicBezTo>
                <a:cubicBezTo>
                  <a:pt x="898" y="501"/>
                  <a:pt x="897" y="501"/>
                  <a:pt x="898" y="502"/>
                </a:cubicBezTo>
                <a:cubicBezTo>
                  <a:pt x="898" y="502"/>
                  <a:pt x="899" y="502"/>
                  <a:pt x="899" y="502"/>
                </a:cubicBezTo>
                <a:cubicBezTo>
                  <a:pt x="900" y="502"/>
                  <a:pt x="900" y="501"/>
                  <a:pt x="900" y="501"/>
                </a:cubicBezTo>
                <a:cubicBezTo>
                  <a:pt x="900" y="501"/>
                  <a:pt x="900" y="501"/>
                  <a:pt x="900" y="501"/>
                </a:cubicBezTo>
                <a:cubicBezTo>
                  <a:pt x="900" y="501"/>
                  <a:pt x="900" y="501"/>
                  <a:pt x="900" y="501"/>
                </a:cubicBezTo>
                <a:cubicBezTo>
                  <a:pt x="901" y="501"/>
                  <a:pt x="901" y="501"/>
                  <a:pt x="901" y="501"/>
                </a:cubicBezTo>
                <a:cubicBezTo>
                  <a:pt x="902" y="501"/>
                  <a:pt x="902" y="501"/>
                  <a:pt x="902" y="501"/>
                </a:cubicBezTo>
                <a:cubicBezTo>
                  <a:pt x="902" y="501"/>
                  <a:pt x="901" y="502"/>
                  <a:pt x="901" y="502"/>
                </a:cubicBezTo>
                <a:cubicBezTo>
                  <a:pt x="901" y="502"/>
                  <a:pt x="901" y="502"/>
                  <a:pt x="901" y="502"/>
                </a:cubicBezTo>
                <a:cubicBezTo>
                  <a:pt x="900" y="503"/>
                  <a:pt x="899" y="505"/>
                  <a:pt x="900" y="506"/>
                </a:cubicBezTo>
                <a:cubicBezTo>
                  <a:pt x="900" y="506"/>
                  <a:pt x="900" y="506"/>
                  <a:pt x="900" y="506"/>
                </a:cubicBezTo>
                <a:cubicBezTo>
                  <a:pt x="900" y="507"/>
                  <a:pt x="900" y="507"/>
                  <a:pt x="900" y="507"/>
                </a:cubicBezTo>
                <a:cubicBezTo>
                  <a:pt x="900" y="507"/>
                  <a:pt x="900" y="507"/>
                  <a:pt x="901" y="506"/>
                </a:cubicBezTo>
                <a:cubicBezTo>
                  <a:pt x="901" y="506"/>
                  <a:pt x="901" y="506"/>
                  <a:pt x="901" y="506"/>
                </a:cubicBezTo>
                <a:cubicBezTo>
                  <a:pt x="902" y="506"/>
                  <a:pt x="903" y="505"/>
                  <a:pt x="903" y="505"/>
                </a:cubicBezTo>
                <a:cubicBezTo>
                  <a:pt x="904" y="505"/>
                  <a:pt x="905" y="505"/>
                  <a:pt x="905" y="504"/>
                </a:cubicBezTo>
                <a:cubicBezTo>
                  <a:pt x="905" y="504"/>
                  <a:pt x="905" y="504"/>
                  <a:pt x="905" y="504"/>
                </a:cubicBezTo>
                <a:cubicBezTo>
                  <a:pt x="907" y="501"/>
                  <a:pt x="909" y="498"/>
                  <a:pt x="912" y="496"/>
                </a:cubicBezTo>
                <a:cubicBezTo>
                  <a:pt x="913" y="496"/>
                  <a:pt x="913" y="495"/>
                  <a:pt x="913" y="495"/>
                </a:cubicBezTo>
                <a:cubicBezTo>
                  <a:pt x="914" y="494"/>
                  <a:pt x="914" y="492"/>
                  <a:pt x="916" y="492"/>
                </a:cubicBezTo>
                <a:cubicBezTo>
                  <a:pt x="916" y="492"/>
                  <a:pt x="917" y="492"/>
                  <a:pt x="917" y="492"/>
                </a:cubicBezTo>
                <a:cubicBezTo>
                  <a:pt x="917" y="491"/>
                  <a:pt x="918" y="491"/>
                  <a:pt x="918" y="491"/>
                </a:cubicBezTo>
                <a:cubicBezTo>
                  <a:pt x="918" y="491"/>
                  <a:pt x="919" y="492"/>
                  <a:pt x="919" y="493"/>
                </a:cubicBezTo>
                <a:cubicBezTo>
                  <a:pt x="919" y="493"/>
                  <a:pt x="919" y="493"/>
                  <a:pt x="919" y="493"/>
                </a:cubicBezTo>
                <a:cubicBezTo>
                  <a:pt x="919" y="493"/>
                  <a:pt x="919" y="493"/>
                  <a:pt x="920" y="493"/>
                </a:cubicBezTo>
                <a:cubicBezTo>
                  <a:pt x="920" y="493"/>
                  <a:pt x="921" y="492"/>
                  <a:pt x="921" y="492"/>
                </a:cubicBezTo>
                <a:cubicBezTo>
                  <a:pt x="921" y="491"/>
                  <a:pt x="921" y="491"/>
                  <a:pt x="921" y="491"/>
                </a:cubicBezTo>
                <a:cubicBezTo>
                  <a:pt x="921" y="491"/>
                  <a:pt x="921" y="491"/>
                  <a:pt x="921" y="491"/>
                </a:cubicBezTo>
                <a:cubicBezTo>
                  <a:pt x="920" y="491"/>
                  <a:pt x="920" y="490"/>
                  <a:pt x="920" y="490"/>
                </a:cubicBezTo>
                <a:cubicBezTo>
                  <a:pt x="919" y="490"/>
                  <a:pt x="919" y="489"/>
                  <a:pt x="920" y="488"/>
                </a:cubicBezTo>
                <a:cubicBezTo>
                  <a:pt x="920" y="487"/>
                  <a:pt x="920" y="486"/>
                  <a:pt x="920" y="486"/>
                </a:cubicBezTo>
                <a:cubicBezTo>
                  <a:pt x="920" y="485"/>
                  <a:pt x="920" y="484"/>
                  <a:pt x="920" y="484"/>
                </a:cubicBezTo>
                <a:cubicBezTo>
                  <a:pt x="921" y="483"/>
                  <a:pt x="921" y="482"/>
                  <a:pt x="921" y="481"/>
                </a:cubicBezTo>
                <a:cubicBezTo>
                  <a:pt x="921" y="480"/>
                  <a:pt x="922" y="479"/>
                  <a:pt x="923" y="479"/>
                </a:cubicBezTo>
                <a:cubicBezTo>
                  <a:pt x="924" y="479"/>
                  <a:pt x="925" y="479"/>
                  <a:pt x="926" y="479"/>
                </a:cubicBezTo>
                <a:cubicBezTo>
                  <a:pt x="927" y="477"/>
                  <a:pt x="929" y="477"/>
                  <a:pt x="931" y="479"/>
                </a:cubicBezTo>
                <a:cubicBezTo>
                  <a:pt x="931" y="479"/>
                  <a:pt x="931" y="478"/>
                  <a:pt x="931" y="478"/>
                </a:cubicBezTo>
                <a:cubicBezTo>
                  <a:pt x="931" y="479"/>
                  <a:pt x="931" y="479"/>
                  <a:pt x="931" y="479"/>
                </a:cubicBezTo>
                <a:cubicBezTo>
                  <a:pt x="932" y="479"/>
                  <a:pt x="932" y="479"/>
                  <a:pt x="932" y="479"/>
                </a:cubicBezTo>
                <a:cubicBezTo>
                  <a:pt x="932" y="480"/>
                  <a:pt x="933" y="480"/>
                  <a:pt x="933" y="480"/>
                </a:cubicBezTo>
                <a:cubicBezTo>
                  <a:pt x="933" y="480"/>
                  <a:pt x="932" y="480"/>
                  <a:pt x="931" y="480"/>
                </a:cubicBezTo>
                <a:cubicBezTo>
                  <a:pt x="930" y="480"/>
                  <a:pt x="928" y="481"/>
                  <a:pt x="927" y="483"/>
                </a:cubicBezTo>
                <a:cubicBezTo>
                  <a:pt x="927" y="483"/>
                  <a:pt x="927" y="484"/>
                  <a:pt x="927" y="485"/>
                </a:cubicBezTo>
                <a:cubicBezTo>
                  <a:pt x="927" y="485"/>
                  <a:pt x="927" y="486"/>
                  <a:pt x="926" y="487"/>
                </a:cubicBezTo>
                <a:cubicBezTo>
                  <a:pt x="926" y="487"/>
                  <a:pt x="926" y="487"/>
                  <a:pt x="926" y="487"/>
                </a:cubicBezTo>
                <a:cubicBezTo>
                  <a:pt x="926" y="489"/>
                  <a:pt x="926" y="490"/>
                  <a:pt x="926" y="491"/>
                </a:cubicBezTo>
                <a:cubicBezTo>
                  <a:pt x="925" y="492"/>
                  <a:pt x="925" y="492"/>
                  <a:pt x="925" y="492"/>
                </a:cubicBezTo>
                <a:cubicBezTo>
                  <a:pt x="925" y="492"/>
                  <a:pt x="925" y="493"/>
                  <a:pt x="925" y="493"/>
                </a:cubicBezTo>
                <a:cubicBezTo>
                  <a:pt x="925" y="493"/>
                  <a:pt x="925" y="493"/>
                  <a:pt x="925" y="493"/>
                </a:cubicBezTo>
                <a:cubicBezTo>
                  <a:pt x="924" y="494"/>
                  <a:pt x="924" y="494"/>
                  <a:pt x="924" y="495"/>
                </a:cubicBezTo>
                <a:cubicBezTo>
                  <a:pt x="925" y="496"/>
                  <a:pt x="925" y="496"/>
                  <a:pt x="926" y="497"/>
                </a:cubicBezTo>
                <a:cubicBezTo>
                  <a:pt x="925" y="498"/>
                  <a:pt x="925" y="499"/>
                  <a:pt x="923" y="500"/>
                </a:cubicBezTo>
                <a:cubicBezTo>
                  <a:pt x="923" y="501"/>
                  <a:pt x="923" y="501"/>
                  <a:pt x="923" y="502"/>
                </a:cubicBezTo>
                <a:cubicBezTo>
                  <a:pt x="924" y="502"/>
                  <a:pt x="924" y="502"/>
                  <a:pt x="924" y="502"/>
                </a:cubicBezTo>
                <a:cubicBezTo>
                  <a:pt x="923" y="503"/>
                  <a:pt x="922" y="503"/>
                  <a:pt x="921" y="504"/>
                </a:cubicBezTo>
                <a:cubicBezTo>
                  <a:pt x="921" y="504"/>
                  <a:pt x="921" y="504"/>
                  <a:pt x="921" y="504"/>
                </a:cubicBezTo>
                <a:cubicBezTo>
                  <a:pt x="919" y="505"/>
                  <a:pt x="918" y="505"/>
                  <a:pt x="917" y="506"/>
                </a:cubicBezTo>
                <a:cubicBezTo>
                  <a:pt x="916" y="507"/>
                  <a:pt x="915" y="507"/>
                  <a:pt x="915" y="508"/>
                </a:cubicBezTo>
                <a:cubicBezTo>
                  <a:pt x="915" y="508"/>
                  <a:pt x="915" y="508"/>
                  <a:pt x="915" y="508"/>
                </a:cubicBezTo>
                <a:cubicBezTo>
                  <a:pt x="914" y="508"/>
                  <a:pt x="913" y="508"/>
                  <a:pt x="912" y="509"/>
                </a:cubicBezTo>
                <a:cubicBezTo>
                  <a:pt x="912" y="509"/>
                  <a:pt x="912" y="509"/>
                  <a:pt x="912" y="509"/>
                </a:cubicBezTo>
                <a:cubicBezTo>
                  <a:pt x="912" y="510"/>
                  <a:pt x="912" y="511"/>
                  <a:pt x="912" y="512"/>
                </a:cubicBezTo>
                <a:cubicBezTo>
                  <a:pt x="912" y="512"/>
                  <a:pt x="911" y="513"/>
                  <a:pt x="910" y="513"/>
                </a:cubicBezTo>
                <a:cubicBezTo>
                  <a:pt x="910" y="514"/>
                  <a:pt x="909" y="514"/>
                  <a:pt x="909" y="515"/>
                </a:cubicBezTo>
                <a:cubicBezTo>
                  <a:pt x="908" y="516"/>
                  <a:pt x="907" y="517"/>
                  <a:pt x="906" y="518"/>
                </a:cubicBezTo>
                <a:cubicBezTo>
                  <a:pt x="906" y="519"/>
                  <a:pt x="905" y="520"/>
                  <a:pt x="904" y="520"/>
                </a:cubicBezTo>
                <a:cubicBezTo>
                  <a:pt x="903" y="521"/>
                  <a:pt x="903" y="521"/>
                  <a:pt x="902" y="521"/>
                </a:cubicBezTo>
                <a:cubicBezTo>
                  <a:pt x="902" y="521"/>
                  <a:pt x="902" y="521"/>
                  <a:pt x="902" y="521"/>
                </a:cubicBezTo>
                <a:cubicBezTo>
                  <a:pt x="902" y="522"/>
                  <a:pt x="902" y="522"/>
                  <a:pt x="902" y="522"/>
                </a:cubicBezTo>
                <a:cubicBezTo>
                  <a:pt x="901" y="522"/>
                  <a:pt x="901" y="523"/>
                  <a:pt x="901" y="523"/>
                </a:cubicBezTo>
                <a:cubicBezTo>
                  <a:pt x="901" y="523"/>
                  <a:pt x="901" y="524"/>
                  <a:pt x="900" y="524"/>
                </a:cubicBezTo>
                <a:cubicBezTo>
                  <a:pt x="900" y="524"/>
                  <a:pt x="900" y="524"/>
                  <a:pt x="899" y="525"/>
                </a:cubicBezTo>
                <a:cubicBezTo>
                  <a:pt x="899" y="525"/>
                  <a:pt x="899" y="526"/>
                  <a:pt x="898" y="526"/>
                </a:cubicBezTo>
                <a:cubicBezTo>
                  <a:pt x="898" y="527"/>
                  <a:pt x="898" y="527"/>
                  <a:pt x="897" y="528"/>
                </a:cubicBezTo>
                <a:cubicBezTo>
                  <a:pt x="897" y="528"/>
                  <a:pt x="897" y="529"/>
                  <a:pt x="897" y="530"/>
                </a:cubicBezTo>
                <a:cubicBezTo>
                  <a:pt x="897" y="530"/>
                  <a:pt x="897" y="531"/>
                  <a:pt x="896" y="531"/>
                </a:cubicBezTo>
                <a:cubicBezTo>
                  <a:pt x="896" y="531"/>
                  <a:pt x="895" y="532"/>
                  <a:pt x="895" y="533"/>
                </a:cubicBezTo>
                <a:cubicBezTo>
                  <a:pt x="893" y="536"/>
                  <a:pt x="890" y="538"/>
                  <a:pt x="887" y="540"/>
                </a:cubicBezTo>
                <a:cubicBezTo>
                  <a:pt x="887" y="541"/>
                  <a:pt x="886" y="542"/>
                  <a:pt x="885" y="542"/>
                </a:cubicBezTo>
                <a:cubicBezTo>
                  <a:pt x="885" y="541"/>
                  <a:pt x="884" y="541"/>
                  <a:pt x="884" y="541"/>
                </a:cubicBezTo>
                <a:cubicBezTo>
                  <a:pt x="883" y="541"/>
                  <a:pt x="883" y="542"/>
                  <a:pt x="882" y="543"/>
                </a:cubicBezTo>
                <a:cubicBezTo>
                  <a:pt x="882" y="543"/>
                  <a:pt x="882" y="543"/>
                  <a:pt x="881" y="544"/>
                </a:cubicBezTo>
                <a:cubicBezTo>
                  <a:pt x="881" y="544"/>
                  <a:pt x="880" y="544"/>
                  <a:pt x="879" y="544"/>
                </a:cubicBezTo>
                <a:cubicBezTo>
                  <a:pt x="879" y="544"/>
                  <a:pt x="879" y="544"/>
                  <a:pt x="879" y="544"/>
                </a:cubicBezTo>
                <a:cubicBezTo>
                  <a:pt x="879" y="544"/>
                  <a:pt x="879" y="544"/>
                  <a:pt x="879" y="544"/>
                </a:cubicBezTo>
                <a:cubicBezTo>
                  <a:pt x="879" y="544"/>
                  <a:pt x="879" y="544"/>
                  <a:pt x="879" y="544"/>
                </a:cubicBezTo>
                <a:cubicBezTo>
                  <a:pt x="879" y="543"/>
                  <a:pt x="878" y="544"/>
                  <a:pt x="878" y="544"/>
                </a:cubicBezTo>
                <a:cubicBezTo>
                  <a:pt x="877" y="544"/>
                  <a:pt x="877" y="545"/>
                  <a:pt x="878" y="545"/>
                </a:cubicBezTo>
                <a:cubicBezTo>
                  <a:pt x="878" y="545"/>
                  <a:pt x="878" y="545"/>
                  <a:pt x="878" y="545"/>
                </a:cubicBezTo>
                <a:cubicBezTo>
                  <a:pt x="878" y="546"/>
                  <a:pt x="878" y="546"/>
                  <a:pt x="879" y="547"/>
                </a:cubicBezTo>
                <a:cubicBezTo>
                  <a:pt x="879" y="548"/>
                  <a:pt x="879" y="548"/>
                  <a:pt x="879" y="548"/>
                </a:cubicBezTo>
                <a:cubicBezTo>
                  <a:pt x="879" y="549"/>
                  <a:pt x="878" y="549"/>
                  <a:pt x="878" y="549"/>
                </a:cubicBezTo>
                <a:cubicBezTo>
                  <a:pt x="878" y="549"/>
                  <a:pt x="878" y="549"/>
                  <a:pt x="878" y="549"/>
                </a:cubicBezTo>
                <a:cubicBezTo>
                  <a:pt x="878" y="549"/>
                  <a:pt x="878" y="550"/>
                  <a:pt x="878" y="550"/>
                </a:cubicBezTo>
                <a:cubicBezTo>
                  <a:pt x="878" y="550"/>
                  <a:pt x="878" y="550"/>
                  <a:pt x="878" y="550"/>
                </a:cubicBezTo>
                <a:cubicBezTo>
                  <a:pt x="878" y="550"/>
                  <a:pt x="877" y="551"/>
                  <a:pt x="877" y="551"/>
                </a:cubicBezTo>
                <a:cubicBezTo>
                  <a:pt x="877" y="552"/>
                  <a:pt x="877" y="552"/>
                  <a:pt x="876" y="553"/>
                </a:cubicBezTo>
                <a:cubicBezTo>
                  <a:pt x="875" y="554"/>
                  <a:pt x="874" y="555"/>
                  <a:pt x="872" y="557"/>
                </a:cubicBezTo>
                <a:cubicBezTo>
                  <a:pt x="872" y="557"/>
                  <a:pt x="872" y="557"/>
                  <a:pt x="872" y="557"/>
                </a:cubicBezTo>
                <a:cubicBezTo>
                  <a:pt x="872" y="558"/>
                  <a:pt x="872" y="558"/>
                  <a:pt x="871" y="559"/>
                </a:cubicBezTo>
                <a:cubicBezTo>
                  <a:pt x="871" y="559"/>
                  <a:pt x="871" y="559"/>
                  <a:pt x="871" y="559"/>
                </a:cubicBezTo>
                <a:cubicBezTo>
                  <a:pt x="871" y="560"/>
                  <a:pt x="871" y="560"/>
                  <a:pt x="871" y="560"/>
                </a:cubicBezTo>
                <a:cubicBezTo>
                  <a:pt x="871" y="560"/>
                  <a:pt x="871" y="561"/>
                  <a:pt x="871" y="561"/>
                </a:cubicBezTo>
                <a:cubicBezTo>
                  <a:pt x="871" y="562"/>
                  <a:pt x="870" y="562"/>
                  <a:pt x="870" y="563"/>
                </a:cubicBezTo>
                <a:cubicBezTo>
                  <a:pt x="870" y="564"/>
                  <a:pt x="870" y="565"/>
                  <a:pt x="870" y="565"/>
                </a:cubicBezTo>
                <a:cubicBezTo>
                  <a:pt x="870" y="566"/>
                  <a:pt x="869" y="567"/>
                  <a:pt x="869" y="568"/>
                </a:cubicBezTo>
                <a:cubicBezTo>
                  <a:pt x="869" y="568"/>
                  <a:pt x="869" y="568"/>
                  <a:pt x="869" y="568"/>
                </a:cubicBezTo>
                <a:cubicBezTo>
                  <a:pt x="869" y="572"/>
                  <a:pt x="869" y="576"/>
                  <a:pt x="869" y="580"/>
                </a:cubicBezTo>
                <a:cubicBezTo>
                  <a:pt x="869" y="581"/>
                  <a:pt x="869" y="581"/>
                  <a:pt x="869" y="581"/>
                </a:cubicBezTo>
                <a:cubicBezTo>
                  <a:pt x="869" y="581"/>
                  <a:pt x="869" y="581"/>
                  <a:pt x="869" y="581"/>
                </a:cubicBezTo>
                <a:cubicBezTo>
                  <a:pt x="870" y="581"/>
                  <a:pt x="870" y="582"/>
                  <a:pt x="870" y="582"/>
                </a:cubicBezTo>
                <a:cubicBezTo>
                  <a:pt x="870" y="583"/>
                  <a:pt x="870" y="583"/>
                  <a:pt x="870" y="583"/>
                </a:cubicBezTo>
                <a:cubicBezTo>
                  <a:pt x="870" y="585"/>
                  <a:pt x="870" y="586"/>
                  <a:pt x="871" y="587"/>
                </a:cubicBezTo>
                <a:cubicBezTo>
                  <a:pt x="871" y="587"/>
                  <a:pt x="871" y="587"/>
                  <a:pt x="871" y="588"/>
                </a:cubicBezTo>
                <a:cubicBezTo>
                  <a:pt x="871" y="589"/>
                  <a:pt x="871" y="589"/>
                  <a:pt x="871" y="590"/>
                </a:cubicBezTo>
                <a:cubicBezTo>
                  <a:pt x="871" y="590"/>
                  <a:pt x="871" y="590"/>
                  <a:pt x="871" y="590"/>
                </a:cubicBezTo>
                <a:cubicBezTo>
                  <a:pt x="871" y="592"/>
                  <a:pt x="871" y="593"/>
                  <a:pt x="871" y="594"/>
                </a:cubicBezTo>
                <a:cubicBezTo>
                  <a:pt x="872" y="594"/>
                  <a:pt x="872" y="594"/>
                  <a:pt x="872" y="594"/>
                </a:cubicBezTo>
                <a:cubicBezTo>
                  <a:pt x="872" y="595"/>
                  <a:pt x="872" y="595"/>
                  <a:pt x="872" y="595"/>
                </a:cubicBezTo>
                <a:cubicBezTo>
                  <a:pt x="872" y="596"/>
                  <a:pt x="872" y="597"/>
                  <a:pt x="872" y="598"/>
                </a:cubicBezTo>
                <a:cubicBezTo>
                  <a:pt x="872" y="599"/>
                  <a:pt x="872" y="599"/>
                  <a:pt x="872" y="599"/>
                </a:cubicBezTo>
                <a:cubicBezTo>
                  <a:pt x="872" y="599"/>
                  <a:pt x="872" y="600"/>
                  <a:pt x="873" y="600"/>
                </a:cubicBezTo>
                <a:cubicBezTo>
                  <a:pt x="873" y="601"/>
                  <a:pt x="872" y="602"/>
                  <a:pt x="873" y="603"/>
                </a:cubicBezTo>
                <a:cubicBezTo>
                  <a:pt x="873" y="603"/>
                  <a:pt x="873" y="603"/>
                  <a:pt x="873" y="604"/>
                </a:cubicBezTo>
                <a:cubicBezTo>
                  <a:pt x="874" y="605"/>
                  <a:pt x="874" y="606"/>
                  <a:pt x="874" y="607"/>
                </a:cubicBezTo>
                <a:cubicBezTo>
                  <a:pt x="874" y="608"/>
                  <a:pt x="874" y="609"/>
                  <a:pt x="875" y="610"/>
                </a:cubicBezTo>
                <a:cubicBezTo>
                  <a:pt x="875" y="611"/>
                  <a:pt x="875" y="611"/>
                  <a:pt x="875" y="611"/>
                </a:cubicBezTo>
                <a:cubicBezTo>
                  <a:pt x="875" y="612"/>
                  <a:pt x="875" y="613"/>
                  <a:pt x="875" y="614"/>
                </a:cubicBezTo>
                <a:cubicBezTo>
                  <a:pt x="875" y="616"/>
                  <a:pt x="875" y="618"/>
                  <a:pt x="875" y="619"/>
                </a:cubicBezTo>
                <a:cubicBezTo>
                  <a:pt x="876" y="620"/>
                  <a:pt x="876" y="620"/>
                  <a:pt x="876" y="621"/>
                </a:cubicBezTo>
                <a:cubicBezTo>
                  <a:pt x="877" y="622"/>
                  <a:pt x="877" y="623"/>
                  <a:pt x="877" y="623"/>
                </a:cubicBezTo>
                <a:cubicBezTo>
                  <a:pt x="877" y="623"/>
                  <a:pt x="877" y="623"/>
                  <a:pt x="877" y="623"/>
                </a:cubicBezTo>
                <a:cubicBezTo>
                  <a:pt x="878" y="623"/>
                  <a:pt x="878" y="622"/>
                  <a:pt x="878" y="622"/>
                </a:cubicBezTo>
                <a:cubicBezTo>
                  <a:pt x="879" y="622"/>
                  <a:pt x="879" y="622"/>
                  <a:pt x="879" y="622"/>
                </a:cubicBezTo>
                <a:cubicBezTo>
                  <a:pt x="879" y="621"/>
                  <a:pt x="880" y="621"/>
                  <a:pt x="880" y="621"/>
                </a:cubicBezTo>
                <a:cubicBezTo>
                  <a:pt x="881" y="620"/>
                  <a:pt x="882" y="619"/>
                  <a:pt x="883" y="618"/>
                </a:cubicBezTo>
                <a:cubicBezTo>
                  <a:pt x="885" y="616"/>
                  <a:pt x="887" y="614"/>
                  <a:pt x="887" y="611"/>
                </a:cubicBezTo>
                <a:cubicBezTo>
                  <a:pt x="887" y="611"/>
                  <a:pt x="887" y="611"/>
                  <a:pt x="887" y="611"/>
                </a:cubicBezTo>
                <a:cubicBezTo>
                  <a:pt x="889" y="610"/>
                  <a:pt x="889" y="609"/>
                  <a:pt x="889" y="608"/>
                </a:cubicBezTo>
                <a:cubicBezTo>
                  <a:pt x="889" y="608"/>
                  <a:pt x="889" y="607"/>
                  <a:pt x="889" y="607"/>
                </a:cubicBezTo>
                <a:cubicBezTo>
                  <a:pt x="889" y="607"/>
                  <a:pt x="889" y="607"/>
                  <a:pt x="889" y="606"/>
                </a:cubicBezTo>
                <a:cubicBezTo>
                  <a:pt x="889" y="606"/>
                  <a:pt x="889" y="605"/>
                  <a:pt x="889" y="605"/>
                </a:cubicBezTo>
                <a:cubicBezTo>
                  <a:pt x="889" y="604"/>
                  <a:pt x="890" y="604"/>
                  <a:pt x="890" y="603"/>
                </a:cubicBezTo>
                <a:cubicBezTo>
                  <a:pt x="890" y="603"/>
                  <a:pt x="889" y="602"/>
                  <a:pt x="889" y="602"/>
                </a:cubicBezTo>
                <a:cubicBezTo>
                  <a:pt x="888" y="602"/>
                  <a:pt x="888" y="602"/>
                  <a:pt x="888" y="601"/>
                </a:cubicBezTo>
                <a:cubicBezTo>
                  <a:pt x="888" y="601"/>
                  <a:pt x="888" y="601"/>
                  <a:pt x="889" y="601"/>
                </a:cubicBezTo>
                <a:cubicBezTo>
                  <a:pt x="889" y="600"/>
                  <a:pt x="889" y="600"/>
                  <a:pt x="889" y="601"/>
                </a:cubicBezTo>
                <a:cubicBezTo>
                  <a:pt x="891" y="602"/>
                  <a:pt x="892" y="601"/>
                  <a:pt x="893" y="600"/>
                </a:cubicBezTo>
                <a:cubicBezTo>
                  <a:pt x="894" y="599"/>
                  <a:pt x="895" y="599"/>
                  <a:pt x="896" y="598"/>
                </a:cubicBezTo>
                <a:cubicBezTo>
                  <a:pt x="897" y="598"/>
                  <a:pt x="898" y="599"/>
                  <a:pt x="899" y="600"/>
                </a:cubicBezTo>
                <a:cubicBezTo>
                  <a:pt x="899" y="600"/>
                  <a:pt x="899" y="599"/>
                  <a:pt x="899" y="599"/>
                </a:cubicBezTo>
                <a:cubicBezTo>
                  <a:pt x="899" y="599"/>
                  <a:pt x="899" y="599"/>
                  <a:pt x="899" y="598"/>
                </a:cubicBezTo>
                <a:cubicBezTo>
                  <a:pt x="898" y="598"/>
                  <a:pt x="898" y="597"/>
                  <a:pt x="898" y="596"/>
                </a:cubicBezTo>
                <a:cubicBezTo>
                  <a:pt x="898" y="596"/>
                  <a:pt x="898" y="595"/>
                  <a:pt x="898" y="595"/>
                </a:cubicBezTo>
                <a:cubicBezTo>
                  <a:pt x="898" y="595"/>
                  <a:pt x="898" y="595"/>
                  <a:pt x="898" y="594"/>
                </a:cubicBezTo>
                <a:cubicBezTo>
                  <a:pt x="898" y="594"/>
                  <a:pt x="898" y="594"/>
                  <a:pt x="898" y="593"/>
                </a:cubicBezTo>
                <a:cubicBezTo>
                  <a:pt x="898" y="593"/>
                  <a:pt x="898" y="593"/>
                  <a:pt x="898" y="593"/>
                </a:cubicBezTo>
                <a:cubicBezTo>
                  <a:pt x="898" y="593"/>
                  <a:pt x="898" y="592"/>
                  <a:pt x="898" y="592"/>
                </a:cubicBezTo>
                <a:cubicBezTo>
                  <a:pt x="898" y="592"/>
                  <a:pt x="898" y="591"/>
                  <a:pt x="898" y="591"/>
                </a:cubicBezTo>
                <a:cubicBezTo>
                  <a:pt x="899" y="589"/>
                  <a:pt x="900" y="587"/>
                  <a:pt x="901" y="586"/>
                </a:cubicBezTo>
                <a:cubicBezTo>
                  <a:pt x="902" y="585"/>
                  <a:pt x="904" y="584"/>
                  <a:pt x="905" y="583"/>
                </a:cubicBezTo>
                <a:cubicBezTo>
                  <a:pt x="906" y="583"/>
                  <a:pt x="906" y="583"/>
                  <a:pt x="907" y="583"/>
                </a:cubicBezTo>
                <a:cubicBezTo>
                  <a:pt x="909" y="584"/>
                  <a:pt x="910" y="584"/>
                  <a:pt x="911" y="582"/>
                </a:cubicBezTo>
                <a:cubicBezTo>
                  <a:pt x="913" y="581"/>
                  <a:pt x="913" y="581"/>
                  <a:pt x="913" y="580"/>
                </a:cubicBezTo>
                <a:cubicBezTo>
                  <a:pt x="913" y="580"/>
                  <a:pt x="913" y="579"/>
                  <a:pt x="912" y="578"/>
                </a:cubicBezTo>
                <a:cubicBezTo>
                  <a:pt x="912" y="578"/>
                  <a:pt x="912" y="578"/>
                  <a:pt x="912" y="578"/>
                </a:cubicBezTo>
                <a:cubicBezTo>
                  <a:pt x="912" y="577"/>
                  <a:pt x="911" y="576"/>
                  <a:pt x="911" y="575"/>
                </a:cubicBezTo>
                <a:cubicBezTo>
                  <a:pt x="911" y="574"/>
                  <a:pt x="911" y="574"/>
                  <a:pt x="911" y="573"/>
                </a:cubicBezTo>
                <a:cubicBezTo>
                  <a:pt x="911" y="572"/>
                  <a:pt x="911" y="571"/>
                  <a:pt x="911" y="570"/>
                </a:cubicBezTo>
                <a:cubicBezTo>
                  <a:pt x="912" y="569"/>
                  <a:pt x="913" y="568"/>
                  <a:pt x="913" y="566"/>
                </a:cubicBezTo>
                <a:cubicBezTo>
                  <a:pt x="912" y="565"/>
                  <a:pt x="913" y="565"/>
                  <a:pt x="914" y="564"/>
                </a:cubicBezTo>
                <a:cubicBezTo>
                  <a:pt x="915" y="564"/>
                  <a:pt x="916" y="564"/>
                  <a:pt x="916" y="563"/>
                </a:cubicBezTo>
                <a:cubicBezTo>
                  <a:pt x="915" y="560"/>
                  <a:pt x="918" y="561"/>
                  <a:pt x="919" y="560"/>
                </a:cubicBezTo>
                <a:cubicBezTo>
                  <a:pt x="918" y="561"/>
                  <a:pt x="918" y="562"/>
                  <a:pt x="918" y="562"/>
                </a:cubicBezTo>
                <a:cubicBezTo>
                  <a:pt x="917" y="563"/>
                  <a:pt x="917" y="563"/>
                  <a:pt x="917" y="564"/>
                </a:cubicBezTo>
                <a:cubicBezTo>
                  <a:pt x="918" y="565"/>
                  <a:pt x="918" y="565"/>
                  <a:pt x="919" y="566"/>
                </a:cubicBezTo>
                <a:cubicBezTo>
                  <a:pt x="919" y="566"/>
                  <a:pt x="920" y="566"/>
                  <a:pt x="921" y="564"/>
                </a:cubicBezTo>
                <a:cubicBezTo>
                  <a:pt x="922" y="564"/>
                  <a:pt x="922" y="563"/>
                  <a:pt x="922" y="563"/>
                </a:cubicBezTo>
                <a:cubicBezTo>
                  <a:pt x="921" y="561"/>
                  <a:pt x="921" y="560"/>
                  <a:pt x="921" y="558"/>
                </a:cubicBezTo>
                <a:cubicBezTo>
                  <a:pt x="921" y="558"/>
                  <a:pt x="921" y="557"/>
                  <a:pt x="921" y="557"/>
                </a:cubicBezTo>
                <a:cubicBezTo>
                  <a:pt x="920" y="557"/>
                  <a:pt x="920" y="557"/>
                  <a:pt x="919" y="557"/>
                </a:cubicBezTo>
                <a:cubicBezTo>
                  <a:pt x="919" y="557"/>
                  <a:pt x="919" y="557"/>
                  <a:pt x="919" y="557"/>
                </a:cubicBezTo>
                <a:cubicBezTo>
                  <a:pt x="918" y="557"/>
                  <a:pt x="918" y="556"/>
                  <a:pt x="918" y="556"/>
                </a:cubicBezTo>
                <a:cubicBezTo>
                  <a:pt x="918" y="554"/>
                  <a:pt x="918" y="553"/>
                  <a:pt x="918" y="551"/>
                </a:cubicBezTo>
                <a:cubicBezTo>
                  <a:pt x="917" y="550"/>
                  <a:pt x="918" y="549"/>
                  <a:pt x="919" y="548"/>
                </a:cubicBezTo>
                <a:cubicBezTo>
                  <a:pt x="920" y="547"/>
                  <a:pt x="921" y="546"/>
                  <a:pt x="921" y="545"/>
                </a:cubicBezTo>
                <a:cubicBezTo>
                  <a:pt x="921" y="544"/>
                  <a:pt x="921" y="544"/>
                  <a:pt x="921" y="544"/>
                </a:cubicBezTo>
                <a:cubicBezTo>
                  <a:pt x="920" y="544"/>
                  <a:pt x="920" y="544"/>
                  <a:pt x="920" y="544"/>
                </a:cubicBezTo>
                <a:cubicBezTo>
                  <a:pt x="920" y="543"/>
                  <a:pt x="919" y="543"/>
                  <a:pt x="919" y="543"/>
                </a:cubicBezTo>
                <a:cubicBezTo>
                  <a:pt x="918" y="543"/>
                  <a:pt x="918" y="543"/>
                  <a:pt x="918" y="542"/>
                </a:cubicBezTo>
                <a:cubicBezTo>
                  <a:pt x="917" y="542"/>
                  <a:pt x="917" y="542"/>
                  <a:pt x="917" y="542"/>
                </a:cubicBezTo>
                <a:cubicBezTo>
                  <a:pt x="917" y="542"/>
                  <a:pt x="917" y="542"/>
                  <a:pt x="917" y="542"/>
                </a:cubicBezTo>
                <a:cubicBezTo>
                  <a:pt x="916" y="542"/>
                  <a:pt x="916" y="543"/>
                  <a:pt x="916" y="543"/>
                </a:cubicBezTo>
                <a:cubicBezTo>
                  <a:pt x="916" y="544"/>
                  <a:pt x="915" y="544"/>
                  <a:pt x="915" y="544"/>
                </a:cubicBezTo>
                <a:cubicBezTo>
                  <a:pt x="915" y="544"/>
                  <a:pt x="915" y="544"/>
                  <a:pt x="914" y="544"/>
                </a:cubicBezTo>
                <a:cubicBezTo>
                  <a:pt x="914" y="543"/>
                  <a:pt x="914" y="543"/>
                  <a:pt x="914" y="544"/>
                </a:cubicBezTo>
                <a:cubicBezTo>
                  <a:pt x="913" y="544"/>
                  <a:pt x="913" y="544"/>
                  <a:pt x="913" y="544"/>
                </a:cubicBezTo>
                <a:cubicBezTo>
                  <a:pt x="913" y="544"/>
                  <a:pt x="913" y="544"/>
                  <a:pt x="913" y="544"/>
                </a:cubicBezTo>
                <a:cubicBezTo>
                  <a:pt x="913" y="543"/>
                  <a:pt x="913" y="543"/>
                  <a:pt x="913" y="543"/>
                </a:cubicBezTo>
                <a:cubicBezTo>
                  <a:pt x="913" y="539"/>
                  <a:pt x="913" y="539"/>
                  <a:pt x="913" y="539"/>
                </a:cubicBezTo>
                <a:cubicBezTo>
                  <a:pt x="913" y="538"/>
                  <a:pt x="913" y="538"/>
                  <a:pt x="913" y="538"/>
                </a:cubicBezTo>
                <a:cubicBezTo>
                  <a:pt x="914" y="537"/>
                  <a:pt x="913" y="537"/>
                  <a:pt x="914" y="536"/>
                </a:cubicBezTo>
                <a:cubicBezTo>
                  <a:pt x="914" y="535"/>
                  <a:pt x="915" y="534"/>
                  <a:pt x="915" y="533"/>
                </a:cubicBezTo>
                <a:cubicBezTo>
                  <a:pt x="915" y="533"/>
                  <a:pt x="915" y="532"/>
                  <a:pt x="915" y="532"/>
                </a:cubicBezTo>
                <a:cubicBezTo>
                  <a:pt x="917" y="531"/>
                  <a:pt x="919" y="530"/>
                  <a:pt x="919" y="527"/>
                </a:cubicBezTo>
                <a:cubicBezTo>
                  <a:pt x="919" y="527"/>
                  <a:pt x="920" y="527"/>
                  <a:pt x="920" y="527"/>
                </a:cubicBezTo>
                <a:cubicBezTo>
                  <a:pt x="920" y="527"/>
                  <a:pt x="921" y="527"/>
                  <a:pt x="921" y="527"/>
                </a:cubicBezTo>
                <a:cubicBezTo>
                  <a:pt x="921" y="527"/>
                  <a:pt x="921" y="526"/>
                  <a:pt x="921" y="526"/>
                </a:cubicBezTo>
                <a:cubicBezTo>
                  <a:pt x="919" y="525"/>
                  <a:pt x="920" y="525"/>
                  <a:pt x="921" y="525"/>
                </a:cubicBezTo>
                <a:cubicBezTo>
                  <a:pt x="922" y="524"/>
                  <a:pt x="922" y="523"/>
                  <a:pt x="921" y="523"/>
                </a:cubicBezTo>
                <a:cubicBezTo>
                  <a:pt x="921" y="523"/>
                  <a:pt x="921" y="523"/>
                  <a:pt x="921" y="523"/>
                </a:cubicBezTo>
                <a:cubicBezTo>
                  <a:pt x="921" y="523"/>
                  <a:pt x="921" y="522"/>
                  <a:pt x="921" y="522"/>
                </a:cubicBezTo>
                <a:cubicBezTo>
                  <a:pt x="920" y="521"/>
                  <a:pt x="921" y="521"/>
                  <a:pt x="922" y="520"/>
                </a:cubicBezTo>
                <a:cubicBezTo>
                  <a:pt x="923" y="519"/>
                  <a:pt x="922" y="518"/>
                  <a:pt x="922" y="517"/>
                </a:cubicBezTo>
                <a:cubicBezTo>
                  <a:pt x="923" y="517"/>
                  <a:pt x="923" y="516"/>
                  <a:pt x="923" y="516"/>
                </a:cubicBezTo>
                <a:cubicBezTo>
                  <a:pt x="924" y="516"/>
                  <a:pt x="925" y="517"/>
                  <a:pt x="924" y="515"/>
                </a:cubicBezTo>
                <a:cubicBezTo>
                  <a:pt x="924" y="515"/>
                  <a:pt x="924" y="515"/>
                  <a:pt x="924" y="515"/>
                </a:cubicBezTo>
                <a:cubicBezTo>
                  <a:pt x="924" y="515"/>
                  <a:pt x="924" y="515"/>
                  <a:pt x="924" y="515"/>
                </a:cubicBezTo>
                <a:cubicBezTo>
                  <a:pt x="924" y="515"/>
                  <a:pt x="924" y="515"/>
                  <a:pt x="924" y="515"/>
                </a:cubicBezTo>
                <a:cubicBezTo>
                  <a:pt x="925" y="514"/>
                  <a:pt x="925" y="515"/>
                  <a:pt x="925" y="515"/>
                </a:cubicBezTo>
                <a:cubicBezTo>
                  <a:pt x="926" y="515"/>
                  <a:pt x="927" y="515"/>
                  <a:pt x="928" y="515"/>
                </a:cubicBezTo>
                <a:cubicBezTo>
                  <a:pt x="928" y="515"/>
                  <a:pt x="928" y="514"/>
                  <a:pt x="928" y="514"/>
                </a:cubicBezTo>
                <a:cubicBezTo>
                  <a:pt x="928" y="514"/>
                  <a:pt x="928" y="514"/>
                  <a:pt x="928" y="514"/>
                </a:cubicBezTo>
                <a:cubicBezTo>
                  <a:pt x="929" y="514"/>
                  <a:pt x="930" y="514"/>
                  <a:pt x="930" y="515"/>
                </a:cubicBezTo>
                <a:cubicBezTo>
                  <a:pt x="931" y="515"/>
                  <a:pt x="931" y="516"/>
                  <a:pt x="931" y="516"/>
                </a:cubicBezTo>
                <a:cubicBezTo>
                  <a:pt x="931" y="516"/>
                  <a:pt x="931" y="516"/>
                  <a:pt x="931" y="516"/>
                </a:cubicBezTo>
                <a:cubicBezTo>
                  <a:pt x="932" y="518"/>
                  <a:pt x="933" y="517"/>
                  <a:pt x="933" y="516"/>
                </a:cubicBezTo>
                <a:cubicBezTo>
                  <a:pt x="934" y="515"/>
                  <a:pt x="934" y="515"/>
                  <a:pt x="933" y="514"/>
                </a:cubicBezTo>
                <a:cubicBezTo>
                  <a:pt x="935" y="513"/>
                  <a:pt x="936" y="512"/>
                  <a:pt x="937" y="511"/>
                </a:cubicBezTo>
                <a:cubicBezTo>
                  <a:pt x="938" y="511"/>
                  <a:pt x="938" y="511"/>
                  <a:pt x="938" y="511"/>
                </a:cubicBezTo>
                <a:cubicBezTo>
                  <a:pt x="939" y="509"/>
                  <a:pt x="940" y="509"/>
                  <a:pt x="941" y="509"/>
                </a:cubicBezTo>
                <a:cubicBezTo>
                  <a:pt x="941" y="509"/>
                  <a:pt x="941" y="509"/>
                  <a:pt x="941" y="509"/>
                </a:cubicBezTo>
                <a:cubicBezTo>
                  <a:pt x="941" y="512"/>
                  <a:pt x="941" y="512"/>
                  <a:pt x="941" y="512"/>
                </a:cubicBezTo>
                <a:cubicBezTo>
                  <a:pt x="941" y="513"/>
                  <a:pt x="941" y="513"/>
                  <a:pt x="941" y="513"/>
                </a:cubicBezTo>
                <a:cubicBezTo>
                  <a:pt x="940" y="515"/>
                  <a:pt x="940" y="516"/>
                  <a:pt x="941" y="517"/>
                </a:cubicBezTo>
                <a:cubicBezTo>
                  <a:pt x="943" y="517"/>
                  <a:pt x="943" y="515"/>
                  <a:pt x="945" y="513"/>
                </a:cubicBezTo>
                <a:cubicBezTo>
                  <a:pt x="946" y="512"/>
                  <a:pt x="946" y="510"/>
                  <a:pt x="948" y="510"/>
                </a:cubicBezTo>
                <a:cubicBezTo>
                  <a:pt x="949" y="510"/>
                  <a:pt x="950" y="509"/>
                  <a:pt x="951" y="508"/>
                </a:cubicBezTo>
                <a:cubicBezTo>
                  <a:pt x="952" y="508"/>
                  <a:pt x="953" y="508"/>
                  <a:pt x="954" y="507"/>
                </a:cubicBezTo>
                <a:cubicBezTo>
                  <a:pt x="956" y="506"/>
                  <a:pt x="958" y="507"/>
                  <a:pt x="960" y="507"/>
                </a:cubicBezTo>
                <a:cubicBezTo>
                  <a:pt x="961" y="507"/>
                  <a:pt x="962" y="507"/>
                  <a:pt x="962" y="507"/>
                </a:cubicBezTo>
                <a:cubicBezTo>
                  <a:pt x="963" y="508"/>
                  <a:pt x="963" y="508"/>
                  <a:pt x="963" y="509"/>
                </a:cubicBezTo>
                <a:cubicBezTo>
                  <a:pt x="963" y="509"/>
                  <a:pt x="963" y="509"/>
                  <a:pt x="963" y="509"/>
                </a:cubicBezTo>
                <a:cubicBezTo>
                  <a:pt x="964" y="509"/>
                  <a:pt x="964" y="509"/>
                  <a:pt x="964" y="509"/>
                </a:cubicBezTo>
                <a:cubicBezTo>
                  <a:pt x="965" y="510"/>
                  <a:pt x="965" y="511"/>
                  <a:pt x="966" y="512"/>
                </a:cubicBezTo>
                <a:cubicBezTo>
                  <a:pt x="966" y="512"/>
                  <a:pt x="966" y="512"/>
                  <a:pt x="966" y="512"/>
                </a:cubicBezTo>
                <a:cubicBezTo>
                  <a:pt x="966" y="512"/>
                  <a:pt x="966" y="512"/>
                  <a:pt x="966" y="512"/>
                </a:cubicBezTo>
                <a:cubicBezTo>
                  <a:pt x="966" y="513"/>
                  <a:pt x="966" y="514"/>
                  <a:pt x="967" y="514"/>
                </a:cubicBezTo>
                <a:cubicBezTo>
                  <a:pt x="967" y="515"/>
                  <a:pt x="967" y="515"/>
                  <a:pt x="967" y="515"/>
                </a:cubicBezTo>
                <a:cubicBezTo>
                  <a:pt x="968" y="515"/>
                  <a:pt x="969" y="516"/>
                  <a:pt x="969" y="515"/>
                </a:cubicBezTo>
                <a:cubicBezTo>
                  <a:pt x="970" y="515"/>
                  <a:pt x="970" y="514"/>
                  <a:pt x="970" y="514"/>
                </a:cubicBezTo>
                <a:cubicBezTo>
                  <a:pt x="970" y="512"/>
                  <a:pt x="971" y="511"/>
                  <a:pt x="972" y="509"/>
                </a:cubicBezTo>
                <a:cubicBezTo>
                  <a:pt x="972" y="509"/>
                  <a:pt x="973" y="509"/>
                  <a:pt x="973" y="508"/>
                </a:cubicBezTo>
                <a:cubicBezTo>
                  <a:pt x="974" y="507"/>
                  <a:pt x="975" y="507"/>
                  <a:pt x="976" y="506"/>
                </a:cubicBezTo>
                <a:cubicBezTo>
                  <a:pt x="977" y="505"/>
                  <a:pt x="978" y="504"/>
                  <a:pt x="979" y="504"/>
                </a:cubicBezTo>
                <a:cubicBezTo>
                  <a:pt x="981" y="503"/>
                  <a:pt x="981" y="502"/>
                  <a:pt x="981" y="501"/>
                </a:cubicBezTo>
                <a:cubicBezTo>
                  <a:pt x="981" y="500"/>
                  <a:pt x="981" y="500"/>
                  <a:pt x="981" y="500"/>
                </a:cubicBezTo>
                <a:cubicBezTo>
                  <a:pt x="983" y="501"/>
                  <a:pt x="983" y="501"/>
                  <a:pt x="983" y="498"/>
                </a:cubicBezTo>
                <a:cubicBezTo>
                  <a:pt x="983" y="498"/>
                  <a:pt x="983" y="499"/>
                  <a:pt x="983" y="499"/>
                </a:cubicBezTo>
                <a:cubicBezTo>
                  <a:pt x="984" y="499"/>
                  <a:pt x="985" y="498"/>
                  <a:pt x="986" y="498"/>
                </a:cubicBezTo>
                <a:cubicBezTo>
                  <a:pt x="986" y="497"/>
                  <a:pt x="987" y="497"/>
                  <a:pt x="986" y="496"/>
                </a:cubicBezTo>
                <a:cubicBezTo>
                  <a:pt x="986" y="496"/>
                  <a:pt x="986" y="496"/>
                  <a:pt x="986" y="496"/>
                </a:cubicBezTo>
                <a:cubicBezTo>
                  <a:pt x="985" y="496"/>
                  <a:pt x="985" y="496"/>
                  <a:pt x="986" y="495"/>
                </a:cubicBezTo>
                <a:cubicBezTo>
                  <a:pt x="986" y="495"/>
                  <a:pt x="986" y="495"/>
                  <a:pt x="986" y="495"/>
                </a:cubicBezTo>
                <a:cubicBezTo>
                  <a:pt x="986" y="495"/>
                  <a:pt x="986" y="495"/>
                  <a:pt x="986" y="495"/>
                </a:cubicBezTo>
                <a:cubicBezTo>
                  <a:pt x="987" y="495"/>
                  <a:pt x="987" y="495"/>
                  <a:pt x="987" y="495"/>
                </a:cubicBezTo>
                <a:cubicBezTo>
                  <a:pt x="987" y="496"/>
                  <a:pt x="988" y="496"/>
                  <a:pt x="989" y="495"/>
                </a:cubicBezTo>
                <a:cubicBezTo>
                  <a:pt x="989" y="494"/>
                  <a:pt x="991" y="493"/>
                  <a:pt x="991" y="492"/>
                </a:cubicBezTo>
                <a:cubicBezTo>
                  <a:pt x="991" y="491"/>
                  <a:pt x="991" y="491"/>
                  <a:pt x="992" y="492"/>
                </a:cubicBezTo>
                <a:cubicBezTo>
                  <a:pt x="993" y="492"/>
                  <a:pt x="994" y="492"/>
                  <a:pt x="993" y="491"/>
                </a:cubicBezTo>
                <a:cubicBezTo>
                  <a:pt x="993" y="489"/>
                  <a:pt x="994" y="489"/>
                  <a:pt x="995" y="489"/>
                </a:cubicBezTo>
                <a:cubicBezTo>
                  <a:pt x="997" y="490"/>
                  <a:pt x="998" y="489"/>
                  <a:pt x="999" y="488"/>
                </a:cubicBezTo>
                <a:cubicBezTo>
                  <a:pt x="1001" y="487"/>
                  <a:pt x="1003" y="485"/>
                  <a:pt x="1005" y="485"/>
                </a:cubicBezTo>
                <a:cubicBezTo>
                  <a:pt x="1007" y="484"/>
                  <a:pt x="1009" y="482"/>
                  <a:pt x="1011" y="481"/>
                </a:cubicBezTo>
                <a:cubicBezTo>
                  <a:pt x="1012" y="480"/>
                  <a:pt x="1012" y="480"/>
                  <a:pt x="1011" y="480"/>
                </a:cubicBezTo>
                <a:cubicBezTo>
                  <a:pt x="1012" y="479"/>
                  <a:pt x="1012" y="479"/>
                  <a:pt x="1012" y="479"/>
                </a:cubicBezTo>
                <a:cubicBezTo>
                  <a:pt x="1012" y="479"/>
                  <a:pt x="1013" y="480"/>
                  <a:pt x="1013" y="480"/>
                </a:cubicBezTo>
                <a:cubicBezTo>
                  <a:pt x="1013" y="480"/>
                  <a:pt x="1013" y="480"/>
                  <a:pt x="1014" y="480"/>
                </a:cubicBezTo>
                <a:cubicBezTo>
                  <a:pt x="1014" y="479"/>
                  <a:pt x="1015" y="479"/>
                  <a:pt x="1016" y="479"/>
                </a:cubicBezTo>
                <a:cubicBezTo>
                  <a:pt x="1016" y="479"/>
                  <a:pt x="1016" y="479"/>
                  <a:pt x="1016" y="479"/>
                </a:cubicBezTo>
                <a:cubicBezTo>
                  <a:pt x="1016" y="479"/>
                  <a:pt x="1016" y="479"/>
                  <a:pt x="1016" y="479"/>
                </a:cubicBezTo>
                <a:cubicBezTo>
                  <a:pt x="1015" y="479"/>
                  <a:pt x="1015" y="479"/>
                  <a:pt x="1014" y="478"/>
                </a:cubicBezTo>
                <a:cubicBezTo>
                  <a:pt x="1014" y="478"/>
                  <a:pt x="1014" y="477"/>
                  <a:pt x="1014" y="476"/>
                </a:cubicBezTo>
                <a:cubicBezTo>
                  <a:pt x="1014" y="476"/>
                  <a:pt x="1014" y="475"/>
                  <a:pt x="1014" y="475"/>
                </a:cubicBezTo>
                <a:cubicBezTo>
                  <a:pt x="1014" y="475"/>
                  <a:pt x="1015" y="475"/>
                  <a:pt x="1015" y="475"/>
                </a:cubicBezTo>
                <a:cubicBezTo>
                  <a:pt x="1015" y="475"/>
                  <a:pt x="1015" y="476"/>
                  <a:pt x="1015" y="476"/>
                </a:cubicBezTo>
                <a:cubicBezTo>
                  <a:pt x="1015" y="476"/>
                  <a:pt x="1015" y="476"/>
                  <a:pt x="1015" y="476"/>
                </a:cubicBezTo>
                <a:cubicBezTo>
                  <a:pt x="1016" y="477"/>
                  <a:pt x="1016" y="477"/>
                  <a:pt x="1017" y="477"/>
                </a:cubicBezTo>
                <a:cubicBezTo>
                  <a:pt x="1017" y="477"/>
                  <a:pt x="1017" y="478"/>
                  <a:pt x="1017" y="478"/>
                </a:cubicBezTo>
                <a:cubicBezTo>
                  <a:pt x="1017" y="478"/>
                  <a:pt x="1017" y="478"/>
                  <a:pt x="1017" y="479"/>
                </a:cubicBezTo>
                <a:cubicBezTo>
                  <a:pt x="1017" y="479"/>
                  <a:pt x="1017" y="479"/>
                  <a:pt x="1017" y="479"/>
                </a:cubicBezTo>
                <a:cubicBezTo>
                  <a:pt x="1021" y="479"/>
                  <a:pt x="1023" y="480"/>
                  <a:pt x="1026" y="481"/>
                </a:cubicBezTo>
                <a:cubicBezTo>
                  <a:pt x="1027" y="482"/>
                  <a:pt x="1027" y="483"/>
                  <a:pt x="1028" y="482"/>
                </a:cubicBezTo>
                <a:cubicBezTo>
                  <a:pt x="1029" y="482"/>
                  <a:pt x="1028" y="481"/>
                  <a:pt x="1028" y="480"/>
                </a:cubicBezTo>
                <a:cubicBezTo>
                  <a:pt x="1028" y="480"/>
                  <a:pt x="1028" y="480"/>
                  <a:pt x="1028" y="479"/>
                </a:cubicBezTo>
                <a:cubicBezTo>
                  <a:pt x="1028" y="479"/>
                  <a:pt x="1028" y="479"/>
                  <a:pt x="1028" y="479"/>
                </a:cubicBezTo>
                <a:cubicBezTo>
                  <a:pt x="1028" y="480"/>
                  <a:pt x="1029" y="480"/>
                  <a:pt x="1029" y="480"/>
                </a:cubicBezTo>
                <a:cubicBezTo>
                  <a:pt x="1029" y="480"/>
                  <a:pt x="1030" y="480"/>
                  <a:pt x="1030" y="479"/>
                </a:cubicBezTo>
                <a:cubicBezTo>
                  <a:pt x="1032" y="477"/>
                  <a:pt x="1032" y="476"/>
                  <a:pt x="1030" y="474"/>
                </a:cubicBezTo>
                <a:cubicBezTo>
                  <a:pt x="1030" y="474"/>
                  <a:pt x="1030" y="474"/>
                  <a:pt x="1030" y="474"/>
                </a:cubicBezTo>
                <a:cubicBezTo>
                  <a:pt x="1030" y="474"/>
                  <a:pt x="1030" y="473"/>
                  <a:pt x="1030" y="473"/>
                </a:cubicBezTo>
                <a:cubicBezTo>
                  <a:pt x="1030" y="473"/>
                  <a:pt x="1030" y="473"/>
                  <a:pt x="1030" y="473"/>
                </a:cubicBezTo>
                <a:cubicBezTo>
                  <a:pt x="1030" y="473"/>
                  <a:pt x="1030" y="473"/>
                  <a:pt x="1029" y="473"/>
                </a:cubicBezTo>
                <a:cubicBezTo>
                  <a:pt x="1029" y="473"/>
                  <a:pt x="1028" y="473"/>
                  <a:pt x="1028" y="472"/>
                </a:cubicBezTo>
                <a:cubicBezTo>
                  <a:pt x="1028" y="472"/>
                  <a:pt x="1029" y="472"/>
                  <a:pt x="1029" y="472"/>
                </a:cubicBezTo>
                <a:cubicBezTo>
                  <a:pt x="1030" y="472"/>
                  <a:pt x="1030" y="471"/>
                  <a:pt x="1030" y="470"/>
                </a:cubicBezTo>
                <a:cubicBezTo>
                  <a:pt x="1029" y="469"/>
                  <a:pt x="1028" y="469"/>
                  <a:pt x="1027" y="468"/>
                </a:cubicBezTo>
                <a:cubicBezTo>
                  <a:pt x="1027" y="466"/>
                  <a:pt x="1025" y="466"/>
                  <a:pt x="1025" y="464"/>
                </a:cubicBezTo>
                <a:cubicBezTo>
                  <a:pt x="1025" y="464"/>
                  <a:pt x="1025" y="464"/>
                  <a:pt x="1024" y="464"/>
                </a:cubicBezTo>
                <a:cubicBezTo>
                  <a:pt x="1024" y="464"/>
                  <a:pt x="1023" y="464"/>
                  <a:pt x="1023" y="464"/>
                </a:cubicBezTo>
                <a:cubicBezTo>
                  <a:pt x="1023" y="462"/>
                  <a:pt x="1024" y="463"/>
                  <a:pt x="1025" y="463"/>
                </a:cubicBezTo>
                <a:cubicBezTo>
                  <a:pt x="1026" y="463"/>
                  <a:pt x="1026" y="462"/>
                  <a:pt x="1026" y="462"/>
                </a:cubicBezTo>
                <a:cubicBezTo>
                  <a:pt x="1025" y="460"/>
                  <a:pt x="1026" y="457"/>
                  <a:pt x="1023" y="458"/>
                </a:cubicBezTo>
                <a:cubicBezTo>
                  <a:pt x="1023" y="458"/>
                  <a:pt x="1023" y="457"/>
                  <a:pt x="1023" y="457"/>
                </a:cubicBezTo>
                <a:cubicBezTo>
                  <a:pt x="1023" y="457"/>
                  <a:pt x="1025" y="457"/>
                  <a:pt x="1024" y="455"/>
                </a:cubicBezTo>
                <a:cubicBezTo>
                  <a:pt x="1024" y="455"/>
                  <a:pt x="1024" y="454"/>
                  <a:pt x="1023" y="453"/>
                </a:cubicBezTo>
                <a:cubicBezTo>
                  <a:pt x="1023" y="453"/>
                  <a:pt x="1023" y="453"/>
                  <a:pt x="1023" y="452"/>
                </a:cubicBezTo>
                <a:cubicBezTo>
                  <a:pt x="1022" y="454"/>
                  <a:pt x="1020" y="454"/>
                  <a:pt x="1019" y="453"/>
                </a:cubicBezTo>
                <a:cubicBezTo>
                  <a:pt x="1017" y="451"/>
                  <a:pt x="1016" y="450"/>
                  <a:pt x="1017" y="447"/>
                </a:cubicBezTo>
                <a:cubicBezTo>
                  <a:pt x="1017" y="447"/>
                  <a:pt x="1017" y="446"/>
                  <a:pt x="1017" y="446"/>
                </a:cubicBezTo>
                <a:cubicBezTo>
                  <a:pt x="1016" y="445"/>
                  <a:pt x="1016" y="446"/>
                  <a:pt x="1015" y="447"/>
                </a:cubicBezTo>
                <a:cubicBezTo>
                  <a:pt x="1014" y="447"/>
                  <a:pt x="1013" y="447"/>
                  <a:pt x="1013" y="448"/>
                </a:cubicBezTo>
                <a:cubicBezTo>
                  <a:pt x="1013" y="448"/>
                  <a:pt x="1013" y="448"/>
                  <a:pt x="1013" y="448"/>
                </a:cubicBezTo>
                <a:cubicBezTo>
                  <a:pt x="1011" y="448"/>
                  <a:pt x="1009" y="446"/>
                  <a:pt x="1009" y="444"/>
                </a:cubicBezTo>
                <a:cubicBezTo>
                  <a:pt x="1009" y="444"/>
                  <a:pt x="1009" y="444"/>
                  <a:pt x="1010" y="444"/>
                </a:cubicBezTo>
                <a:cubicBezTo>
                  <a:pt x="1010" y="444"/>
                  <a:pt x="1010" y="445"/>
                  <a:pt x="1012" y="444"/>
                </a:cubicBezTo>
                <a:cubicBezTo>
                  <a:pt x="1012" y="444"/>
                  <a:pt x="1013" y="444"/>
                  <a:pt x="1014" y="445"/>
                </a:cubicBezTo>
                <a:cubicBezTo>
                  <a:pt x="1014" y="445"/>
                  <a:pt x="1015" y="445"/>
                  <a:pt x="1015" y="444"/>
                </a:cubicBezTo>
                <a:cubicBezTo>
                  <a:pt x="1015" y="442"/>
                  <a:pt x="1016" y="443"/>
                  <a:pt x="1017" y="443"/>
                </a:cubicBezTo>
                <a:cubicBezTo>
                  <a:pt x="1017" y="444"/>
                  <a:pt x="1016" y="445"/>
                  <a:pt x="1018" y="445"/>
                </a:cubicBezTo>
                <a:cubicBezTo>
                  <a:pt x="1018" y="445"/>
                  <a:pt x="1018" y="447"/>
                  <a:pt x="1019" y="447"/>
                </a:cubicBezTo>
                <a:cubicBezTo>
                  <a:pt x="1021" y="447"/>
                  <a:pt x="1023" y="447"/>
                  <a:pt x="1025" y="447"/>
                </a:cubicBezTo>
                <a:cubicBezTo>
                  <a:pt x="1026" y="447"/>
                  <a:pt x="1026" y="447"/>
                  <a:pt x="1027" y="447"/>
                </a:cubicBezTo>
                <a:cubicBezTo>
                  <a:pt x="1028" y="446"/>
                  <a:pt x="1028" y="445"/>
                  <a:pt x="1030" y="445"/>
                </a:cubicBezTo>
                <a:cubicBezTo>
                  <a:pt x="1031" y="445"/>
                  <a:pt x="1032" y="444"/>
                  <a:pt x="1032" y="443"/>
                </a:cubicBezTo>
                <a:cubicBezTo>
                  <a:pt x="1033" y="441"/>
                  <a:pt x="1035" y="440"/>
                  <a:pt x="1036" y="439"/>
                </a:cubicBezTo>
                <a:cubicBezTo>
                  <a:pt x="1037" y="438"/>
                  <a:pt x="1038" y="437"/>
                  <a:pt x="1038" y="435"/>
                </a:cubicBezTo>
                <a:cubicBezTo>
                  <a:pt x="1037" y="435"/>
                  <a:pt x="1037" y="434"/>
                  <a:pt x="1038" y="434"/>
                </a:cubicBezTo>
                <a:cubicBezTo>
                  <a:pt x="1039" y="434"/>
                  <a:pt x="1039" y="431"/>
                  <a:pt x="1038" y="431"/>
                </a:cubicBezTo>
                <a:cubicBezTo>
                  <a:pt x="1036" y="429"/>
                  <a:pt x="1035" y="425"/>
                  <a:pt x="1037" y="422"/>
                </a:cubicBezTo>
                <a:cubicBezTo>
                  <a:pt x="1037" y="423"/>
                  <a:pt x="1037" y="423"/>
                  <a:pt x="1038" y="423"/>
                </a:cubicBezTo>
                <a:cubicBezTo>
                  <a:pt x="1039" y="423"/>
                  <a:pt x="1039" y="422"/>
                  <a:pt x="1039" y="421"/>
                </a:cubicBezTo>
                <a:cubicBezTo>
                  <a:pt x="1039" y="421"/>
                  <a:pt x="1039" y="421"/>
                  <a:pt x="1040" y="420"/>
                </a:cubicBezTo>
                <a:cubicBezTo>
                  <a:pt x="1040" y="420"/>
                  <a:pt x="1040" y="421"/>
                  <a:pt x="1040" y="421"/>
                </a:cubicBezTo>
                <a:cubicBezTo>
                  <a:pt x="1041" y="422"/>
                  <a:pt x="1041" y="422"/>
                  <a:pt x="1042" y="422"/>
                </a:cubicBezTo>
                <a:cubicBezTo>
                  <a:pt x="1043" y="422"/>
                  <a:pt x="1043" y="421"/>
                  <a:pt x="1043" y="420"/>
                </a:cubicBezTo>
                <a:cubicBezTo>
                  <a:pt x="1043" y="419"/>
                  <a:pt x="1044" y="419"/>
                  <a:pt x="1045" y="419"/>
                </a:cubicBezTo>
                <a:cubicBezTo>
                  <a:pt x="1045" y="419"/>
                  <a:pt x="1045" y="419"/>
                  <a:pt x="1045" y="419"/>
                </a:cubicBezTo>
                <a:cubicBezTo>
                  <a:pt x="1045" y="420"/>
                  <a:pt x="1045" y="420"/>
                  <a:pt x="1045" y="420"/>
                </a:cubicBezTo>
                <a:cubicBezTo>
                  <a:pt x="1045" y="421"/>
                  <a:pt x="1045" y="423"/>
                  <a:pt x="1043" y="424"/>
                </a:cubicBezTo>
                <a:cubicBezTo>
                  <a:pt x="1042" y="425"/>
                  <a:pt x="1042" y="428"/>
                  <a:pt x="1044" y="429"/>
                </a:cubicBezTo>
                <a:cubicBezTo>
                  <a:pt x="1045" y="430"/>
                  <a:pt x="1045" y="431"/>
                  <a:pt x="1044" y="432"/>
                </a:cubicBezTo>
                <a:cubicBezTo>
                  <a:pt x="1044" y="434"/>
                  <a:pt x="1045" y="434"/>
                  <a:pt x="1046" y="434"/>
                </a:cubicBezTo>
                <a:cubicBezTo>
                  <a:pt x="1049" y="434"/>
                  <a:pt x="1052" y="434"/>
                  <a:pt x="1054" y="431"/>
                </a:cubicBezTo>
                <a:cubicBezTo>
                  <a:pt x="1054" y="431"/>
                  <a:pt x="1054" y="431"/>
                  <a:pt x="1055" y="431"/>
                </a:cubicBezTo>
                <a:cubicBezTo>
                  <a:pt x="1055" y="431"/>
                  <a:pt x="1055" y="431"/>
                  <a:pt x="1055" y="431"/>
                </a:cubicBezTo>
                <a:cubicBezTo>
                  <a:pt x="1056" y="433"/>
                  <a:pt x="1059" y="433"/>
                  <a:pt x="1061" y="434"/>
                </a:cubicBezTo>
                <a:cubicBezTo>
                  <a:pt x="1061" y="434"/>
                  <a:pt x="1062" y="435"/>
                  <a:pt x="1062" y="435"/>
                </a:cubicBezTo>
                <a:cubicBezTo>
                  <a:pt x="1062" y="437"/>
                  <a:pt x="1063" y="438"/>
                  <a:pt x="1063" y="440"/>
                </a:cubicBezTo>
                <a:cubicBezTo>
                  <a:pt x="1063" y="440"/>
                  <a:pt x="1063" y="440"/>
                  <a:pt x="1063" y="441"/>
                </a:cubicBezTo>
                <a:cubicBezTo>
                  <a:pt x="1062" y="442"/>
                  <a:pt x="1063" y="442"/>
                  <a:pt x="1064" y="443"/>
                </a:cubicBezTo>
                <a:cubicBezTo>
                  <a:pt x="1064" y="443"/>
                  <a:pt x="1065" y="443"/>
                  <a:pt x="1065" y="444"/>
                </a:cubicBezTo>
                <a:cubicBezTo>
                  <a:pt x="1067" y="445"/>
                  <a:pt x="1067" y="445"/>
                  <a:pt x="1069" y="444"/>
                </a:cubicBezTo>
                <a:cubicBezTo>
                  <a:pt x="1069" y="444"/>
                  <a:pt x="1070" y="443"/>
                  <a:pt x="1070" y="443"/>
                </a:cubicBezTo>
                <a:cubicBezTo>
                  <a:pt x="1071" y="444"/>
                  <a:pt x="1071" y="444"/>
                  <a:pt x="1071" y="445"/>
                </a:cubicBezTo>
                <a:cubicBezTo>
                  <a:pt x="1070" y="446"/>
                  <a:pt x="1071" y="446"/>
                  <a:pt x="1071" y="447"/>
                </a:cubicBezTo>
                <a:cubicBezTo>
                  <a:pt x="1072" y="447"/>
                  <a:pt x="1074" y="448"/>
                  <a:pt x="1074" y="449"/>
                </a:cubicBezTo>
                <a:cubicBezTo>
                  <a:pt x="1075" y="449"/>
                  <a:pt x="1075" y="450"/>
                  <a:pt x="1075" y="450"/>
                </a:cubicBezTo>
                <a:cubicBezTo>
                  <a:pt x="1076" y="451"/>
                  <a:pt x="1077" y="452"/>
                  <a:pt x="1078" y="452"/>
                </a:cubicBezTo>
                <a:cubicBezTo>
                  <a:pt x="1079" y="451"/>
                  <a:pt x="1079" y="451"/>
                  <a:pt x="1079" y="452"/>
                </a:cubicBezTo>
                <a:cubicBezTo>
                  <a:pt x="1080" y="453"/>
                  <a:pt x="1081" y="453"/>
                  <a:pt x="1082" y="453"/>
                </a:cubicBezTo>
                <a:cubicBezTo>
                  <a:pt x="1083" y="452"/>
                  <a:pt x="1083" y="451"/>
                  <a:pt x="1082" y="450"/>
                </a:cubicBezTo>
                <a:cubicBezTo>
                  <a:pt x="1082" y="450"/>
                  <a:pt x="1081" y="450"/>
                  <a:pt x="1082" y="450"/>
                </a:cubicBezTo>
                <a:cubicBezTo>
                  <a:pt x="1082" y="449"/>
                  <a:pt x="1082" y="449"/>
                  <a:pt x="1083" y="450"/>
                </a:cubicBezTo>
                <a:cubicBezTo>
                  <a:pt x="1083" y="450"/>
                  <a:pt x="1083" y="450"/>
                  <a:pt x="1083" y="451"/>
                </a:cubicBezTo>
                <a:cubicBezTo>
                  <a:pt x="1084" y="452"/>
                  <a:pt x="1085" y="451"/>
                  <a:pt x="1085" y="451"/>
                </a:cubicBezTo>
                <a:cubicBezTo>
                  <a:pt x="1086" y="451"/>
                  <a:pt x="1086" y="451"/>
                  <a:pt x="1086" y="451"/>
                </a:cubicBezTo>
                <a:cubicBezTo>
                  <a:pt x="1086" y="450"/>
                  <a:pt x="1086" y="449"/>
                  <a:pt x="1086" y="449"/>
                </a:cubicBezTo>
                <a:cubicBezTo>
                  <a:pt x="1084" y="449"/>
                  <a:pt x="1083" y="447"/>
                  <a:pt x="1081" y="447"/>
                </a:cubicBezTo>
                <a:cubicBezTo>
                  <a:pt x="1085" y="446"/>
                  <a:pt x="1082" y="445"/>
                  <a:pt x="1082" y="444"/>
                </a:cubicBezTo>
                <a:cubicBezTo>
                  <a:pt x="1084" y="444"/>
                  <a:pt x="1084" y="444"/>
                  <a:pt x="1086" y="442"/>
                </a:cubicBezTo>
                <a:cubicBezTo>
                  <a:pt x="1087" y="441"/>
                  <a:pt x="1087" y="440"/>
                  <a:pt x="1086" y="438"/>
                </a:cubicBezTo>
                <a:cubicBezTo>
                  <a:pt x="1086" y="438"/>
                  <a:pt x="1085" y="438"/>
                  <a:pt x="1084" y="438"/>
                </a:cubicBezTo>
                <a:cubicBezTo>
                  <a:pt x="1085" y="438"/>
                  <a:pt x="1085" y="438"/>
                  <a:pt x="1086" y="438"/>
                </a:cubicBezTo>
                <a:cubicBezTo>
                  <a:pt x="1087" y="438"/>
                  <a:pt x="1088" y="436"/>
                  <a:pt x="1087" y="435"/>
                </a:cubicBezTo>
                <a:cubicBezTo>
                  <a:pt x="1086" y="434"/>
                  <a:pt x="1086" y="433"/>
                  <a:pt x="1086" y="432"/>
                </a:cubicBezTo>
                <a:cubicBezTo>
                  <a:pt x="1085" y="432"/>
                  <a:pt x="1085" y="432"/>
                  <a:pt x="1085" y="432"/>
                </a:cubicBezTo>
                <a:cubicBezTo>
                  <a:pt x="1085" y="432"/>
                  <a:pt x="1084" y="432"/>
                  <a:pt x="1084" y="431"/>
                </a:cubicBezTo>
                <a:cubicBezTo>
                  <a:pt x="1084" y="430"/>
                  <a:pt x="1085" y="431"/>
                  <a:pt x="1085" y="431"/>
                </a:cubicBezTo>
                <a:cubicBezTo>
                  <a:pt x="1086" y="430"/>
                  <a:pt x="1086" y="431"/>
                  <a:pt x="1087" y="432"/>
                </a:cubicBezTo>
                <a:cubicBezTo>
                  <a:pt x="1087" y="433"/>
                  <a:pt x="1087" y="433"/>
                  <a:pt x="1088" y="433"/>
                </a:cubicBezTo>
                <a:cubicBezTo>
                  <a:pt x="1090" y="433"/>
                  <a:pt x="1092" y="432"/>
                  <a:pt x="1094" y="433"/>
                </a:cubicBezTo>
                <a:cubicBezTo>
                  <a:pt x="1094" y="434"/>
                  <a:pt x="1095" y="434"/>
                  <a:pt x="1095" y="433"/>
                </a:cubicBezTo>
                <a:cubicBezTo>
                  <a:pt x="1095" y="433"/>
                  <a:pt x="1095" y="432"/>
                  <a:pt x="1095" y="432"/>
                </a:cubicBezTo>
                <a:cubicBezTo>
                  <a:pt x="1094" y="431"/>
                  <a:pt x="1094" y="431"/>
                  <a:pt x="1094" y="431"/>
                </a:cubicBezTo>
                <a:cubicBezTo>
                  <a:pt x="1093" y="430"/>
                  <a:pt x="1093" y="430"/>
                  <a:pt x="1093" y="429"/>
                </a:cubicBezTo>
                <a:cubicBezTo>
                  <a:pt x="1094" y="430"/>
                  <a:pt x="1095" y="431"/>
                  <a:pt x="1096" y="431"/>
                </a:cubicBezTo>
                <a:cubicBezTo>
                  <a:pt x="1098" y="432"/>
                  <a:pt x="1098" y="432"/>
                  <a:pt x="1098" y="430"/>
                </a:cubicBezTo>
                <a:cubicBezTo>
                  <a:pt x="1098" y="427"/>
                  <a:pt x="1100" y="425"/>
                  <a:pt x="1103" y="425"/>
                </a:cubicBezTo>
                <a:cubicBezTo>
                  <a:pt x="1104" y="425"/>
                  <a:pt x="1104" y="424"/>
                  <a:pt x="1104" y="424"/>
                </a:cubicBezTo>
                <a:cubicBezTo>
                  <a:pt x="1104" y="423"/>
                  <a:pt x="1104" y="423"/>
                  <a:pt x="1103" y="423"/>
                </a:cubicBezTo>
                <a:close/>
                <a:moveTo>
                  <a:pt x="823" y="679"/>
                </a:moveTo>
                <a:cubicBezTo>
                  <a:pt x="822" y="679"/>
                  <a:pt x="822" y="679"/>
                  <a:pt x="821" y="680"/>
                </a:cubicBezTo>
                <a:cubicBezTo>
                  <a:pt x="821" y="680"/>
                  <a:pt x="820" y="682"/>
                  <a:pt x="818" y="681"/>
                </a:cubicBezTo>
                <a:cubicBezTo>
                  <a:pt x="818" y="681"/>
                  <a:pt x="818" y="681"/>
                  <a:pt x="817" y="680"/>
                </a:cubicBezTo>
                <a:cubicBezTo>
                  <a:pt x="817" y="681"/>
                  <a:pt x="817" y="682"/>
                  <a:pt x="816" y="682"/>
                </a:cubicBezTo>
                <a:cubicBezTo>
                  <a:pt x="815" y="683"/>
                  <a:pt x="815" y="683"/>
                  <a:pt x="814" y="684"/>
                </a:cubicBezTo>
                <a:cubicBezTo>
                  <a:pt x="813" y="685"/>
                  <a:pt x="812" y="686"/>
                  <a:pt x="811" y="688"/>
                </a:cubicBezTo>
                <a:cubicBezTo>
                  <a:pt x="811" y="688"/>
                  <a:pt x="810" y="688"/>
                  <a:pt x="810" y="688"/>
                </a:cubicBezTo>
                <a:cubicBezTo>
                  <a:pt x="810" y="689"/>
                  <a:pt x="810" y="689"/>
                  <a:pt x="811" y="689"/>
                </a:cubicBezTo>
                <a:cubicBezTo>
                  <a:pt x="811" y="689"/>
                  <a:pt x="811" y="688"/>
                  <a:pt x="812" y="688"/>
                </a:cubicBezTo>
                <a:cubicBezTo>
                  <a:pt x="812" y="688"/>
                  <a:pt x="812" y="688"/>
                  <a:pt x="812" y="688"/>
                </a:cubicBezTo>
                <a:cubicBezTo>
                  <a:pt x="813" y="687"/>
                  <a:pt x="815" y="686"/>
                  <a:pt x="815" y="684"/>
                </a:cubicBezTo>
                <a:cubicBezTo>
                  <a:pt x="818" y="684"/>
                  <a:pt x="820" y="682"/>
                  <a:pt x="822" y="681"/>
                </a:cubicBezTo>
                <a:cubicBezTo>
                  <a:pt x="823" y="680"/>
                  <a:pt x="823" y="680"/>
                  <a:pt x="823" y="680"/>
                </a:cubicBezTo>
                <a:cubicBezTo>
                  <a:pt x="823" y="680"/>
                  <a:pt x="823" y="680"/>
                  <a:pt x="823" y="680"/>
                </a:cubicBezTo>
                <a:cubicBezTo>
                  <a:pt x="823" y="679"/>
                  <a:pt x="823" y="679"/>
                  <a:pt x="823" y="679"/>
                </a:cubicBezTo>
                <a:close/>
                <a:moveTo>
                  <a:pt x="834" y="672"/>
                </a:moveTo>
                <a:cubicBezTo>
                  <a:pt x="834" y="672"/>
                  <a:pt x="834" y="672"/>
                  <a:pt x="834" y="672"/>
                </a:cubicBezTo>
                <a:cubicBezTo>
                  <a:pt x="834" y="672"/>
                  <a:pt x="833" y="672"/>
                  <a:pt x="833" y="672"/>
                </a:cubicBezTo>
                <a:cubicBezTo>
                  <a:pt x="832" y="673"/>
                  <a:pt x="832" y="673"/>
                  <a:pt x="831" y="674"/>
                </a:cubicBezTo>
                <a:cubicBezTo>
                  <a:pt x="831" y="674"/>
                  <a:pt x="831" y="674"/>
                  <a:pt x="830" y="675"/>
                </a:cubicBezTo>
                <a:cubicBezTo>
                  <a:pt x="830" y="675"/>
                  <a:pt x="829" y="676"/>
                  <a:pt x="828" y="677"/>
                </a:cubicBezTo>
                <a:cubicBezTo>
                  <a:pt x="828" y="677"/>
                  <a:pt x="828" y="677"/>
                  <a:pt x="828" y="678"/>
                </a:cubicBezTo>
                <a:cubicBezTo>
                  <a:pt x="830" y="678"/>
                  <a:pt x="831" y="676"/>
                  <a:pt x="832" y="675"/>
                </a:cubicBezTo>
                <a:cubicBezTo>
                  <a:pt x="833" y="674"/>
                  <a:pt x="833" y="674"/>
                  <a:pt x="834" y="673"/>
                </a:cubicBezTo>
                <a:cubicBezTo>
                  <a:pt x="834" y="673"/>
                  <a:pt x="835" y="673"/>
                  <a:pt x="835" y="672"/>
                </a:cubicBezTo>
                <a:cubicBezTo>
                  <a:pt x="835" y="672"/>
                  <a:pt x="835" y="672"/>
                  <a:pt x="834" y="672"/>
                </a:cubicBezTo>
                <a:close/>
                <a:moveTo>
                  <a:pt x="864" y="638"/>
                </a:moveTo>
                <a:cubicBezTo>
                  <a:pt x="864" y="638"/>
                  <a:pt x="864" y="638"/>
                  <a:pt x="864" y="638"/>
                </a:cubicBezTo>
                <a:cubicBezTo>
                  <a:pt x="863" y="638"/>
                  <a:pt x="863" y="639"/>
                  <a:pt x="863" y="640"/>
                </a:cubicBezTo>
                <a:cubicBezTo>
                  <a:pt x="863" y="640"/>
                  <a:pt x="863" y="640"/>
                  <a:pt x="863" y="640"/>
                </a:cubicBezTo>
                <a:cubicBezTo>
                  <a:pt x="863" y="640"/>
                  <a:pt x="863" y="640"/>
                  <a:pt x="863" y="640"/>
                </a:cubicBezTo>
                <a:cubicBezTo>
                  <a:pt x="863" y="641"/>
                  <a:pt x="863" y="641"/>
                  <a:pt x="863" y="641"/>
                </a:cubicBezTo>
                <a:cubicBezTo>
                  <a:pt x="863" y="641"/>
                  <a:pt x="863" y="641"/>
                  <a:pt x="864" y="641"/>
                </a:cubicBezTo>
                <a:cubicBezTo>
                  <a:pt x="864" y="641"/>
                  <a:pt x="864" y="641"/>
                  <a:pt x="864" y="641"/>
                </a:cubicBezTo>
                <a:cubicBezTo>
                  <a:pt x="864" y="640"/>
                  <a:pt x="864" y="640"/>
                  <a:pt x="864" y="640"/>
                </a:cubicBezTo>
                <a:cubicBezTo>
                  <a:pt x="864" y="639"/>
                  <a:pt x="864" y="639"/>
                  <a:pt x="864" y="639"/>
                </a:cubicBezTo>
                <a:cubicBezTo>
                  <a:pt x="864" y="638"/>
                  <a:pt x="864" y="638"/>
                  <a:pt x="864" y="638"/>
                </a:cubicBezTo>
                <a:cubicBezTo>
                  <a:pt x="864" y="638"/>
                  <a:pt x="864" y="638"/>
                  <a:pt x="864" y="638"/>
                </a:cubicBezTo>
                <a:cubicBezTo>
                  <a:pt x="864" y="638"/>
                  <a:pt x="864" y="638"/>
                  <a:pt x="864" y="638"/>
                </a:cubicBezTo>
                <a:cubicBezTo>
                  <a:pt x="864" y="638"/>
                  <a:pt x="864" y="638"/>
                  <a:pt x="864" y="638"/>
                </a:cubicBezTo>
                <a:close/>
                <a:moveTo>
                  <a:pt x="805" y="689"/>
                </a:moveTo>
                <a:cubicBezTo>
                  <a:pt x="804" y="688"/>
                  <a:pt x="804" y="689"/>
                  <a:pt x="804" y="690"/>
                </a:cubicBezTo>
                <a:cubicBezTo>
                  <a:pt x="804" y="690"/>
                  <a:pt x="804" y="690"/>
                  <a:pt x="804" y="690"/>
                </a:cubicBezTo>
                <a:cubicBezTo>
                  <a:pt x="803" y="691"/>
                  <a:pt x="802" y="692"/>
                  <a:pt x="802" y="694"/>
                </a:cubicBezTo>
                <a:cubicBezTo>
                  <a:pt x="801" y="694"/>
                  <a:pt x="801" y="694"/>
                  <a:pt x="801" y="694"/>
                </a:cubicBezTo>
                <a:cubicBezTo>
                  <a:pt x="800" y="695"/>
                  <a:pt x="800" y="695"/>
                  <a:pt x="800" y="695"/>
                </a:cubicBezTo>
                <a:cubicBezTo>
                  <a:pt x="800" y="695"/>
                  <a:pt x="800" y="695"/>
                  <a:pt x="800" y="695"/>
                </a:cubicBezTo>
                <a:cubicBezTo>
                  <a:pt x="800" y="696"/>
                  <a:pt x="801" y="696"/>
                  <a:pt x="801" y="696"/>
                </a:cubicBezTo>
                <a:cubicBezTo>
                  <a:pt x="801" y="696"/>
                  <a:pt x="802" y="695"/>
                  <a:pt x="802" y="695"/>
                </a:cubicBezTo>
                <a:cubicBezTo>
                  <a:pt x="802" y="695"/>
                  <a:pt x="802" y="695"/>
                  <a:pt x="801" y="695"/>
                </a:cubicBezTo>
                <a:cubicBezTo>
                  <a:pt x="801" y="695"/>
                  <a:pt x="801" y="695"/>
                  <a:pt x="801" y="695"/>
                </a:cubicBezTo>
                <a:cubicBezTo>
                  <a:pt x="802" y="694"/>
                  <a:pt x="802" y="694"/>
                  <a:pt x="803" y="694"/>
                </a:cubicBezTo>
                <a:cubicBezTo>
                  <a:pt x="803" y="693"/>
                  <a:pt x="804" y="691"/>
                  <a:pt x="806" y="691"/>
                </a:cubicBezTo>
                <a:cubicBezTo>
                  <a:pt x="806" y="690"/>
                  <a:pt x="807" y="690"/>
                  <a:pt x="807" y="690"/>
                </a:cubicBezTo>
                <a:cubicBezTo>
                  <a:pt x="807" y="690"/>
                  <a:pt x="807" y="689"/>
                  <a:pt x="807" y="689"/>
                </a:cubicBezTo>
                <a:cubicBezTo>
                  <a:pt x="807" y="689"/>
                  <a:pt x="806" y="689"/>
                  <a:pt x="805" y="689"/>
                </a:cubicBezTo>
                <a:close/>
                <a:moveTo>
                  <a:pt x="874" y="627"/>
                </a:moveTo>
                <a:cubicBezTo>
                  <a:pt x="875" y="627"/>
                  <a:pt x="875" y="626"/>
                  <a:pt x="875" y="625"/>
                </a:cubicBezTo>
                <a:cubicBezTo>
                  <a:pt x="875" y="625"/>
                  <a:pt x="875" y="625"/>
                  <a:pt x="875" y="625"/>
                </a:cubicBezTo>
                <a:cubicBezTo>
                  <a:pt x="875" y="625"/>
                  <a:pt x="875" y="625"/>
                  <a:pt x="875" y="625"/>
                </a:cubicBezTo>
                <a:cubicBezTo>
                  <a:pt x="875" y="625"/>
                  <a:pt x="875" y="625"/>
                  <a:pt x="875" y="625"/>
                </a:cubicBezTo>
                <a:cubicBezTo>
                  <a:pt x="874" y="625"/>
                  <a:pt x="874" y="625"/>
                  <a:pt x="873" y="626"/>
                </a:cubicBezTo>
                <a:cubicBezTo>
                  <a:pt x="873" y="626"/>
                  <a:pt x="873" y="627"/>
                  <a:pt x="874" y="627"/>
                </a:cubicBezTo>
                <a:close/>
                <a:moveTo>
                  <a:pt x="809" y="695"/>
                </a:moveTo>
                <a:cubicBezTo>
                  <a:pt x="809" y="695"/>
                  <a:pt x="809" y="695"/>
                  <a:pt x="809" y="695"/>
                </a:cubicBezTo>
                <a:cubicBezTo>
                  <a:pt x="809" y="695"/>
                  <a:pt x="810" y="695"/>
                  <a:pt x="810" y="695"/>
                </a:cubicBezTo>
                <a:cubicBezTo>
                  <a:pt x="810" y="695"/>
                  <a:pt x="810" y="695"/>
                  <a:pt x="810" y="695"/>
                </a:cubicBezTo>
                <a:cubicBezTo>
                  <a:pt x="810" y="694"/>
                  <a:pt x="809" y="694"/>
                  <a:pt x="809" y="695"/>
                </a:cubicBezTo>
                <a:close/>
                <a:moveTo>
                  <a:pt x="867" y="632"/>
                </a:moveTo>
                <a:cubicBezTo>
                  <a:pt x="867" y="632"/>
                  <a:pt x="867" y="632"/>
                  <a:pt x="867" y="632"/>
                </a:cubicBezTo>
                <a:cubicBezTo>
                  <a:pt x="867" y="632"/>
                  <a:pt x="867" y="632"/>
                  <a:pt x="867" y="633"/>
                </a:cubicBezTo>
                <a:cubicBezTo>
                  <a:pt x="867" y="633"/>
                  <a:pt x="867" y="633"/>
                  <a:pt x="867" y="633"/>
                </a:cubicBezTo>
                <a:cubicBezTo>
                  <a:pt x="868" y="633"/>
                  <a:pt x="868" y="633"/>
                  <a:pt x="868" y="633"/>
                </a:cubicBezTo>
                <a:cubicBezTo>
                  <a:pt x="869" y="632"/>
                  <a:pt x="869" y="632"/>
                  <a:pt x="870" y="632"/>
                </a:cubicBezTo>
                <a:cubicBezTo>
                  <a:pt x="871" y="631"/>
                  <a:pt x="872" y="630"/>
                  <a:pt x="872" y="629"/>
                </a:cubicBezTo>
                <a:cubicBezTo>
                  <a:pt x="873" y="629"/>
                  <a:pt x="873" y="628"/>
                  <a:pt x="873" y="628"/>
                </a:cubicBezTo>
                <a:cubicBezTo>
                  <a:pt x="873" y="627"/>
                  <a:pt x="873" y="626"/>
                  <a:pt x="873" y="626"/>
                </a:cubicBezTo>
                <a:cubicBezTo>
                  <a:pt x="873" y="626"/>
                  <a:pt x="873" y="626"/>
                  <a:pt x="872" y="626"/>
                </a:cubicBezTo>
                <a:cubicBezTo>
                  <a:pt x="872" y="626"/>
                  <a:pt x="872" y="626"/>
                  <a:pt x="872" y="626"/>
                </a:cubicBezTo>
                <a:cubicBezTo>
                  <a:pt x="871" y="625"/>
                  <a:pt x="871" y="626"/>
                  <a:pt x="871" y="627"/>
                </a:cubicBezTo>
                <a:cubicBezTo>
                  <a:pt x="870" y="629"/>
                  <a:pt x="870" y="630"/>
                  <a:pt x="868" y="630"/>
                </a:cubicBezTo>
                <a:cubicBezTo>
                  <a:pt x="867" y="630"/>
                  <a:pt x="867" y="631"/>
                  <a:pt x="867" y="632"/>
                </a:cubicBezTo>
                <a:close/>
                <a:moveTo>
                  <a:pt x="860" y="645"/>
                </a:moveTo>
                <a:cubicBezTo>
                  <a:pt x="859" y="645"/>
                  <a:pt x="859" y="646"/>
                  <a:pt x="859" y="646"/>
                </a:cubicBezTo>
                <a:cubicBezTo>
                  <a:pt x="859" y="646"/>
                  <a:pt x="860" y="646"/>
                  <a:pt x="860" y="645"/>
                </a:cubicBezTo>
                <a:close/>
                <a:moveTo>
                  <a:pt x="869" y="624"/>
                </a:moveTo>
                <a:cubicBezTo>
                  <a:pt x="869" y="624"/>
                  <a:pt x="869" y="624"/>
                  <a:pt x="869" y="624"/>
                </a:cubicBezTo>
                <a:cubicBezTo>
                  <a:pt x="869" y="624"/>
                  <a:pt x="869" y="624"/>
                  <a:pt x="869" y="624"/>
                </a:cubicBezTo>
                <a:cubicBezTo>
                  <a:pt x="869" y="624"/>
                  <a:pt x="869" y="624"/>
                  <a:pt x="869" y="624"/>
                </a:cubicBezTo>
                <a:cubicBezTo>
                  <a:pt x="869" y="624"/>
                  <a:pt x="869" y="624"/>
                  <a:pt x="869" y="624"/>
                </a:cubicBezTo>
                <a:cubicBezTo>
                  <a:pt x="869" y="624"/>
                  <a:pt x="869" y="624"/>
                  <a:pt x="869" y="624"/>
                </a:cubicBezTo>
                <a:cubicBezTo>
                  <a:pt x="869" y="624"/>
                  <a:pt x="869" y="624"/>
                  <a:pt x="869" y="624"/>
                </a:cubicBezTo>
                <a:cubicBezTo>
                  <a:pt x="869" y="624"/>
                  <a:pt x="869" y="624"/>
                  <a:pt x="869" y="624"/>
                </a:cubicBezTo>
                <a:cubicBezTo>
                  <a:pt x="869" y="625"/>
                  <a:pt x="869" y="625"/>
                  <a:pt x="869" y="625"/>
                </a:cubicBezTo>
                <a:cubicBezTo>
                  <a:pt x="869" y="625"/>
                  <a:pt x="869" y="625"/>
                  <a:pt x="869" y="624"/>
                </a:cubicBezTo>
                <a:close/>
                <a:moveTo>
                  <a:pt x="846" y="664"/>
                </a:moveTo>
                <a:cubicBezTo>
                  <a:pt x="845" y="664"/>
                  <a:pt x="845" y="664"/>
                  <a:pt x="845" y="664"/>
                </a:cubicBezTo>
                <a:cubicBezTo>
                  <a:pt x="845" y="664"/>
                  <a:pt x="845" y="664"/>
                  <a:pt x="845" y="664"/>
                </a:cubicBezTo>
                <a:cubicBezTo>
                  <a:pt x="845" y="664"/>
                  <a:pt x="845" y="665"/>
                  <a:pt x="844" y="665"/>
                </a:cubicBezTo>
                <a:cubicBezTo>
                  <a:pt x="844" y="665"/>
                  <a:pt x="843" y="665"/>
                  <a:pt x="843" y="666"/>
                </a:cubicBezTo>
                <a:cubicBezTo>
                  <a:pt x="843" y="666"/>
                  <a:pt x="843" y="666"/>
                  <a:pt x="843" y="666"/>
                </a:cubicBezTo>
                <a:cubicBezTo>
                  <a:pt x="843" y="666"/>
                  <a:pt x="843" y="666"/>
                  <a:pt x="843" y="666"/>
                </a:cubicBezTo>
                <a:cubicBezTo>
                  <a:pt x="843" y="666"/>
                  <a:pt x="843" y="667"/>
                  <a:pt x="843" y="667"/>
                </a:cubicBezTo>
                <a:cubicBezTo>
                  <a:pt x="843" y="666"/>
                  <a:pt x="843" y="666"/>
                  <a:pt x="844" y="666"/>
                </a:cubicBezTo>
                <a:cubicBezTo>
                  <a:pt x="844" y="666"/>
                  <a:pt x="844" y="666"/>
                  <a:pt x="845" y="665"/>
                </a:cubicBezTo>
                <a:cubicBezTo>
                  <a:pt x="845" y="665"/>
                  <a:pt x="845" y="665"/>
                  <a:pt x="845" y="665"/>
                </a:cubicBezTo>
                <a:cubicBezTo>
                  <a:pt x="845" y="665"/>
                  <a:pt x="846" y="664"/>
                  <a:pt x="846" y="664"/>
                </a:cubicBezTo>
                <a:cubicBezTo>
                  <a:pt x="846" y="664"/>
                  <a:pt x="846" y="664"/>
                  <a:pt x="846" y="664"/>
                </a:cubicBezTo>
                <a:cubicBezTo>
                  <a:pt x="846" y="664"/>
                  <a:pt x="846" y="664"/>
                  <a:pt x="846" y="664"/>
                </a:cubicBezTo>
                <a:close/>
                <a:moveTo>
                  <a:pt x="775" y="608"/>
                </a:moveTo>
                <a:cubicBezTo>
                  <a:pt x="775" y="609"/>
                  <a:pt x="774" y="610"/>
                  <a:pt x="775" y="611"/>
                </a:cubicBezTo>
                <a:cubicBezTo>
                  <a:pt x="775" y="613"/>
                  <a:pt x="775" y="615"/>
                  <a:pt x="777" y="616"/>
                </a:cubicBezTo>
                <a:cubicBezTo>
                  <a:pt x="778" y="618"/>
                  <a:pt x="778" y="619"/>
                  <a:pt x="779" y="621"/>
                </a:cubicBezTo>
                <a:cubicBezTo>
                  <a:pt x="779" y="621"/>
                  <a:pt x="779" y="621"/>
                  <a:pt x="779" y="622"/>
                </a:cubicBezTo>
                <a:cubicBezTo>
                  <a:pt x="779" y="622"/>
                  <a:pt x="779" y="623"/>
                  <a:pt x="779" y="623"/>
                </a:cubicBezTo>
                <a:cubicBezTo>
                  <a:pt x="778" y="624"/>
                  <a:pt x="778" y="625"/>
                  <a:pt x="778" y="626"/>
                </a:cubicBezTo>
                <a:cubicBezTo>
                  <a:pt x="778" y="626"/>
                  <a:pt x="778" y="626"/>
                  <a:pt x="778" y="627"/>
                </a:cubicBezTo>
                <a:cubicBezTo>
                  <a:pt x="778" y="629"/>
                  <a:pt x="778" y="631"/>
                  <a:pt x="778" y="632"/>
                </a:cubicBezTo>
                <a:cubicBezTo>
                  <a:pt x="778" y="636"/>
                  <a:pt x="778" y="639"/>
                  <a:pt x="778" y="642"/>
                </a:cubicBezTo>
                <a:cubicBezTo>
                  <a:pt x="778" y="643"/>
                  <a:pt x="778" y="643"/>
                  <a:pt x="777" y="644"/>
                </a:cubicBezTo>
                <a:cubicBezTo>
                  <a:pt x="777" y="645"/>
                  <a:pt x="777" y="646"/>
                  <a:pt x="777" y="647"/>
                </a:cubicBezTo>
                <a:cubicBezTo>
                  <a:pt x="777" y="648"/>
                  <a:pt x="777" y="649"/>
                  <a:pt x="777" y="649"/>
                </a:cubicBezTo>
                <a:cubicBezTo>
                  <a:pt x="778" y="650"/>
                  <a:pt x="778" y="651"/>
                  <a:pt x="778" y="652"/>
                </a:cubicBezTo>
                <a:cubicBezTo>
                  <a:pt x="778" y="653"/>
                  <a:pt x="778" y="654"/>
                  <a:pt x="778" y="655"/>
                </a:cubicBezTo>
                <a:cubicBezTo>
                  <a:pt x="777" y="657"/>
                  <a:pt x="777" y="658"/>
                  <a:pt x="777" y="659"/>
                </a:cubicBezTo>
                <a:cubicBezTo>
                  <a:pt x="777" y="660"/>
                  <a:pt x="777" y="661"/>
                  <a:pt x="778" y="662"/>
                </a:cubicBezTo>
                <a:cubicBezTo>
                  <a:pt x="778" y="662"/>
                  <a:pt x="778" y="663"/>
                  <a:pt x="778" y="663"/>
                </a:cubicBezTo>
                <a:cubicBezTo>
                  <a:pt x="778" y="663"/>
                  <a:pt x="778" y="664"/>
                  <a:pt x="777" y="664"/>
                </a:cubicBezTo>
                <a:cubicBezTo>
                  <a:pt x="777" y="666"/>
                  <a:pt x="776" y="667"/>
                  <a:pt x="776" y="668"/>
                </a:cubicBezTo>
                <a:cubicBezTo>
                  <a:pt x="776" y="669"/>
                  <a:pt x="776" y="669"/>
                  <a:pt x="776" y="669"/>
                </a:cubicBezTo>
                <a:cubicBezTo>
                  <a:pt x="776" y="670"/>
                  <a:pt x="776" y="671"/>
                  <a:pt x="776" y="672"/>
                </a:cubicBezTo>
                <a:cubicBezTo>
                  <a:pt x="776" y="672"/>
                  <a:pt x="776" y="672"/>
                  <a:pt x="776" y="672"/>
                </a:cubicBezTo>
                <a:cubicBezTo>
                  <a:pt x="776" y="672"/>
                  <a:pt x="776" y="673"/>
                  <a:pt x="776" y="673"/>
                </a:cubicBezTo>
                <a:cubicBezTo>
                  <a:pt x="776" y="673"/>
                  <a:pt x="777" y="674"/>
                  <a:pt x="777" y="674"/>
                </a:cubicBezTo>
                <a:cubicBezTo>
                  <a:pt x="778" y="674"/>
                  <a:pt x="779" y="673"/>
                  <a:pt x="779" y="672"/>
                </a:cubicBezTo>
                <a:cubicBezTo>
                  <a:pt x="779" y="671"/>
                  <a:pt x="780" y="670"/>
                  <a:pt x="780" y="668"/>
                </a:cubicBezTo>
                <a:cubicBezTo>
                  <a:pt x="780" y="667"/>
                  <a:pt x="781" y="667"/>
                  <a:pt x="782" y="667"/>
                </a:cubicBezTo>
                <a:cubicBezTo>
                  <a:pt x="782" y="668"/>
                  <a:pt x="783" y="668"/>
                  <a:pt x="784" y="668"/>
                </a:cubicBezTo>
                <a:cubicBezTo>
                  <a:pt x="785" y="668"/>
                  <a:pt x="786" y="669"/>
                  <a:pt x="786" y="669"/>
                </a:cubicBezTo>
                <a:cubicBezTo>
                  <a:pt x="787" y="670"/>
                  <a:pt x="787" y="672"/>
                  <a:pt x="787" y="673"/>
                </a:cubicBezTo>
                <a:cubicBezTo>
                  <a:pt x="788" y="672"/>
                  <a:pt x="788" y="671"/>
                  <a:pt x="788" y="670"/>
                </a:cubicBezTo>
                <a:cubicBezTo>
                  <a:pt x="788" y="669"/>
                  <a:pt x="787" y="668"/>
                  <a:pt x="787" y="667"/>
                </a:cubicBezTo>
                <a:cubicBezTo>
                  <a:pt x="787" y="666"/>
                  <a:pt x="786" y="666"/>
                  <a:pt x="786" y="666"/>
                </a:cubicBezTo>
                <a:cubicBezTo>
                  <a:pt x="786" y="666"/>
                  <a:pt x="786" y="667"/>
                  <a:pt x="785" y="667"/>
                </a:cubicBezTo>
                <a:cubicBezTo>
                  <a:pt x="785" y="667"/>
                  <a:pt x="785" y="667"/>
                  <a:pt x="785" y="666"/>
                </a:cubicBezTo>
                <a:cubicBezTo>
                  <a:pt x="785" y="666"/>
                  <a:pt x="785" y="666"/>
                  <a:pt x="785" y="666"/>
                </a:cubicBezTo>
                <a:cubicBezTo>
                  <a:pt x="785" y="666"/>
                  <a:pt x="785" y="666"/>
                  <a:pt x="785" y="666"/>
                </a:cubicBezTo>
                <a:cubicBezTo>
                  <a:pt x="784" y="664"/>
                  <a:pt x="784" y="662"/>
                  <a:pt x="783" y="661"/>
                </a:cubicBezTo>
                <a:cubicBezTo>
                  <a:pt x="781" y="659"/>
                  <a:pt x="781" y="657"/>
                  <a:pt x="781" y="655"/>
                </a:cubicBezTo>
                <a:cubicBezTo>
                  <a:pt x="781" y="655"/>
                  <a:pt x="781" y="655"/>
                  <a:pt x="781" y="654"/>
                </a:cubicBezTo>
                <a:cubicBezTo>
                  <a:pt x="781" y="653"/>
                  <a:pt x="781" y="652"/>
                  <a:pt x="782" y="651"/>
                </a:cubicBezTo>
                <a:cubicBezTo>
                  <a:pt x="782" y="649"/>
                  <a:pt x="783" y="648"/>
                  <a:pt x="783" y="646"/>
                </a:cubicBezTo>
                <a:cubicBezTo>
                  <a:pt x="783" y="646"/>
                  <a:pt x="784" y="645"/>
                  <a:pt x="784" y="645"/>
                </a:cubicBezTo>
                <a:cubicBezTo>
                  <a:pt x="784" y="643"/>
                  <a:pt x="784" y="642"/>
                  <a:pt x="786" y="641"/>
                </a:cubicBezTo>
                <a:cubicBezTo>
                  <a:pt x="787" y="641"/>
                  <a:pt x="787" y="641"/>
                  <a:pt x="787" y="641"/>
                </a:cubicBezTo>
                <a:cubicBezTo>
                  <a:pt x="787" y="641"/>
                  <a:pt x="786" y="640"/>
                  <a:pt x="786" y="640"/>
                </a:cubicBezTo>
                <a:cubicBezTo>
                  <a:pt x="786" y="640"/>
                  <a:pt x="786" y="640"/>
                  <a:pt x="786" y="640"/>
                </a:cubicBezTo>
                <a:cubicBezTo>
                  <a:pt x="787" y="640"/>
                  <a:pt x="787" y="640"/>
                  <a:pt x="787" y="640"/>
                </a:cubicBezTo>
                <a:cubicBezTo>
                  <a:pt x="788" y="641"/>
                  <a:pt x="790" y="641"/>
                  <a:pt x="791" y="642"/>
                </a:cubicBezTo>
                <a:cubicBezTo>
                  <a:pt x="792" y="642"/>
                  <a:pt x="792" y="643"/>
                  <a:pt x="793" y="643"/>
                </a:cubicBezTo>
                <a:cubicBezTo>
                  <a:pt x="793" y="643"/>
                  <a:pt x="793" y="643"/>
                  <a:pt x="793" y="643"/>
                </a:cubicBezTo>
                <a:cubicBezTo>
                  <a:pt x="793" y="641"/>
                  <a:pt x="792" y="640"/>
                  <a:pt x="792" y="639"/>
                </a:cubicBezTo>
                <a:cubicBezTo>
                  <a:pt x="792" y="637"/>
                  <a:pt x="791" y="635"/>
                  <a:pt x="791" y="634"/>
                </a:cubicBezTo>
                <a:cubicBezTo>
                  <a:pt x="789" y="630"/>
                  <a:pt x="789" y="626"/>
                  <a:pt x="788" y="622"/>
                </a:cubicBezTo>
                <a:cubicBezTo>
                  <a:pt x="788" y="622"/>
                  <a:pt x="788" y="622"/>
                  <a:pt x="788" y="621"/>
                </a:cubicBezTo>
                <a:cubicBezTo>
                  <a:pt x="788" y="621"/>
                  <a:pt x="788" y="620"/>
                  <a:pt x="788" y="620"/>
                </a:cubicBezTo>
                <a:cubicBezTo>
                  <a:pt x="788" y="619"/>
                  <a:pt x="787" y="618"/>
                  <a:pt x="786" y="617"/>
                </a:cubicBezTo>
                <a:cubicBezTo>
                  <a:pt x="786" y="617"/>
                  <a:pt x="786" y="617"/>
                  <a:pt x="786" y="617"/>
                </a:cubicBezTo>
                <a:cubicBezTo>
                  <a:pt x="786" y="617"/>
                  <a:pt x="786" y="617"/>
                  <a:pt x="786" y="617"/>
                </a:cubicBezTo>
                <a:cubicBezTo>
                  <a:pt x="786" y="617"/>
                  <a:pt x="786" y="616"/>
                  <a:pt x="786" y="616"/>
                </a:cubicBezTo>
                <a:cubicBezTo>
                  <a:pt x="786" y="614"/>
                  <a:pt x="785" y="613"/>
                  <a:pt x="785" y="612"/>
                </a:cubicBezTo>
                <a:cubicBezTo>
                  <a:pt x="785" y="612"/>
                  <a:pt x="785" y="612"/>
                  <a:pt x="785" y="611"/>
                </a:cubicBezTo>
                <a:cubicBezTo>
                  <a:pt x="785" y="611"/>
                  <a:pt x="785" y="610"/>
                  <a:pt x="785" y="610"/>
                </a:cubicBezTo>
                <a:cubicBezTo>
                  <a:pt x="785" y="609"/>
                  <a:pt x="785" y="609"/>
                  <a:pt x="785" y="608"/>
                </a:cubicBezTo>
                <a:cubicBezTo>
                  <a:pt x="786" y="607"/>
                  <a:pt x="786" y="606"/>
                  <a:pt x="786" y="605"/>
                </a:cubicBezTo>
                <a:cubicBezTo>
                  <a:pt x="786" y="604"/>
                  <a:pt x="786" y="603"/>
                  <a:pt x="785" y="602"/>
                </a:cubicBezTo>
                <a:cubicBezTo>
                  <a:pt x="785" y="601"/>
                  <a:pt x="784" y="600"/>
                  <a:pt x="784" y="598"/>
                </a:cubicBezTo>
                <a:cubicBezTo>
                  <a:pt x="784" y="598"/>
                  <a:pt x="784" y="598"/>
                  <a:pt x="784" y="598"/>
                </a:cubicBezTo>
                <a:cubicBezTo>
                  <a:pt x="785" y="597"/>
                  <a:pt x="785" y="597"/>
                  <a:pt x="785" y="596"/>
                </a:cubicBezTo>
                <a:cubicBezTo>
                  <a:pt x="785" y="596"/>
                  <a:pt x="785" y="596"/>
                  <a:pt x="785" y="595"/>
                </a:cubicBezTo>
                <a:cubicBezTo>
                  <a:pt x="784" y="594"/>
                  <a:pt x="783" y="592"/>
                  <a:pt x="783" y="591"/>
                </a:cubicBezTo>
                <a:cubicBezTo>
                  <a:pt x="783" y="590"/>
                  <a:pt x="784" y="589"/>
                  <a:pt x="784" y="589"/>
                </a:cubicBezTo>
                <a:cubicBezTo>
                  <a:pt x="784" y="589"/>
                  <a:pt x="784" y="589"/>
                  <a:pt x="784" y="588"/>
                </a:cubicBezTo>
                <a:cubicBezTo>
                  <a:pt x="784" y="588"/>
                  <a:pt x="784" y="588"/>
                  <a:pt x="783" y="587"/>
                </a:cubicBezTo>
                <a:cubicBezTo>
                  <a:pt x="783" y="587"/>
                  <a:pt x="783" y="586"/>
                  <a:pt x="782" y="585"/>
                </a:cubicBezTo>
                <a:cubicBezTo>
                  <a:pt x="782" y="586"/>
                  <a:pt x="781" y="586"/>
                  <a:pt x="781" y="586"/>
                </a:cubicBezTo>
                <a:cubicBezTo>
                  <a:pt x="780" y="587"/>
                  <a:pt x="780" y="587"/>
                  <a:pt x="780" y="587"/>
                </a:cubicBezTo>
                <a:cubicBezTo>
                  <a:pt x="780" y="588"/>
                  <a:pt x="780" y="588"/>
                  <a:pt x="780" y="589"/>
                </a:cubicBezTo>
                <a:cubicBezTo>
                  <a:pt x="781" y="589"/>
                  <a:pt x="781" y="589"/>
                  <a:pt x="781" y="590"/>
                </a:cubicBezTo>
                <a:cubicBezTo>
                  <a:pt x="782" y="590"/>
                  <a:pt x="782" y="591"/>
                  <a:pt x="782" y="592"/>
                </a:cubicBezTo>
                <a:cubicBezTo>
                  <a:pt x="782" y="593"/>
                  <a:pt x="782" y="594"/>
                  <a:pt x="781" y="594"/>
                </a:cubicBezTo>
                <a:cubicBezTo>
                  <a:pt x="781" y="594"/>
                  <a:pt x="781" y="594"/>
                  <a:pt x="781" y="594"/>
                </a:cubicBezTo>
                <a:cubicBezTo>
                  <a:pt x="781" y="595"/>
                  <a:pt x="781" y="595"/>
                  <a:pt x="782" y="595"/>
                </a:cubicBezTo>
                <a:cubicBezTo>
                  <a:pt x="781" y="595"/>
                  <a:pt x="781" y="595"/>
                  <a:pt x="781" y="595"/>
                </a:cubicBezTo>
                <a:cubicBezTo>
                  <a:pt x="781" y="596"/>
                  <a:pt x="781" y="596"/>
                  <a:pt x="780" y="597"/>
                </a:cubicBezTo>
                <a:cubicBezTo>
                  <a:pt x="780" y="597"/>
                  <a:pt x="779" y="597"/>
                  <a:pt x="779" y="596"/>
                </a:cubicBezTo>
                <a:cubicBezTo>
                  <a:pt x="779" y="595"/>
                  <a:pt x="778" y="595"/>
                  <a:pt x="777" y="596"/>
                </a:cubicBezTo>
                <a:cubicBezTo>
                  <a:pt x="776" y="596"/>
                  <a:pt x="776" y="597"/>
                  <a:pt x="776" y="598"/>
                </a:cubicBezTo>
                <a:cubicBezTo>
                  <a:pt x="776" y="598"/>
                  <a:pt x="776" y="598"/>
                  <a:pt x="776" y="599"/>
                </a:cubicBezTo>
                <a:cubicBezTo>
                  <a:pt x="776" y="600"/>
                  <a:pt x="776" y="600"/>
                  <a:pt x="776" y="601"/>
                </a:cubicBezTo>
                <a:cubicBezTo>
                  <a:pt x="776" y="602"/>
                  <a:pt x="776" y="603"/>
                  <a:pt x="776" y="603"/>
                </a:cubicBezTo>
                <a:cubicBezTo>
                  <a:pt x="776" y="605"/>
                  <a:pt x="775" y="607"/>
                  <a:pt x="775" y="608"/>
                </a:cubicBezTo>
                <a:close/>
                <a:moveTo>
                  <a:pt x="795" y="646"/>
                </a:moveTo>
                <a:cubicBezTo>
                  <a:pt x="795" y="646"/>
                  <a:pt x="795" y="646"/>
                  <a:pt x="795" y="646"/>
                </a:cubicBezTo>
                <a:cubicBezTo>
                  <a:pt x="795" y="646"/>
                  <a:pt x="795" y="646"/>
                  <a:pt x="795" y="646"/>
                </a:cubicBezTo>
                <a:cubicBezTo>
                  <a:pt x="795" y="646"/>
                  <a:pt x="795" y="646"/>
                  <a:pt x="795" y="646"/>
                </a:cubicBezTo>
                <a:cubicBezTo>
                  <a:pt x="795" y="646"/>
                  <a:pt x="795" y="646"/>
                  <a:pt x="795" y="646"/>
                </a:cubicBezTo>
                <a:cubicBezTo>
                  <a:pt x="795" y="645"/>
                  <a:pt x="795" y="645"/>
                  <a:pt x="795" y="645"/>
                </a:cubicBezTo>
                <a:cubicBezTo>
                  <a:pt x="795" y="645"/>
                  <a:pt x="795" y="645"/>
                  <a:pt x="795" y="645"/>
                </a:cubicBezTo>
                <a:cubicBezTo>
                  <a:pt x="795" y="645"/>
                  <a:pt x="795" y="645"/>
                  <a:pt x="795" y="645"/>
                </a:cubicBezTo>
                <a:cubicBezTo>
                  <a:pt x="795" y="645"/>
                  <a:pt x="795" y="645"/>
                  <a:pt x="795" y="645"/>
                </a:cubicBezTo>
                <a:cubicBezTo>
                  <a:pt x="794" y="645"/>
                  <a:pt x="794" y="645"/>
                  <a:pt x="794" y="645"/>
                </a:cubicBezTo>
                <a:cubicBezTo>
                  <a:pt x="794" y="645"/>
                  <a:pt x="794" y="645"/>
                  <a:pt x="794" y="645"/>
                </a:cubicBezTo>
                <a:cubicBezTo>
                  <a:pt x="794" y="645"/>
                  <a:pt x="795" y="646"/>
                  <a:pt x="795" y="646"/>
                </a:cubicBezTo>
                <a:cubicBezTo>
                  <a:pt x="795" y="646"/>
                  <a:pt x="795" y="646"/>
                  <a:pt x="795" y="646"/>
                </a:cubicBezTo>
                <a:close/>
                <a:moveTo>
                  <a:pt x="751" y="577"/>
                </a:moveTo>
                <a:cubicBezTo>
                  <a:pt x="750" y="577"/>
                  <a:pt x="749" y="576"/>
                  <a:pt x="749" y="576"/>
                </a:cubicBezTo>
                <a:cubicBezTo>
                  <a:pt x="748" y="576"/>
                  <a:pt x="747" y="576"/>
                  <a:pt x="747" y="577"/>
                </a:cubicBezTo>
                <a:cubicBezTo>
                  <a:pt x="746" y="578"/>
                  <a:pt x="745" y="579"/>
                  <a:pt x="745" y="580"/>
                </a:cubicBezTo>
                <a:cubicBezTo>
                  <a:pt x="745" y="580"/>
                  <a:pt x="745" y="580"/>
                  <a:pt x="745" y="581"/>
                </a:cubicBezTo>
                <a:cubicBezTo>
                  <a:pt x="745" y="581"/>
                  <a:pt x="745" y="581"/>
                  <a:pt x="745" y="581"/>
                </a:cubicBezTo>
                <a:cubicBezTo>
                  <a:pt x="745" y="581"/>
                  <a:pt x="745" y="581"/>
                  <a:pt x="745" y="581"/>
                </a:cubicBezTo>
                <a:cubicBezTo>
                  <a:pt x="746" y="581"/>
                  <a:pt x="746" y="580"/>
                  <a:pt x="747" y="580"/>
                </a:cubicBezTo>
                <a:cubicBezTo>
                  <a:pt x="747" y="581"/>
                  <a:pt x="747" y="581"/>
                  <a:pt x="747" y="581"/>
                </a:cubicBezTo>
                <a:cubicBezTo>
                  <a:pt x="747" y="581"/>
                  <a:pt x="747" y="581"/>
                  <a:pt x="748" y="582"/>
                </a:cubicBezTo>
                <a:cubicBezTo>
                  <a:pt x="748" y="582"/>
                  <a:pt x="748" y="582"/>
                  <a:pt x="749" y="581"/>
                </a:cubicBezTo>
                <a:cubicBezTo>
                  <a:pt x="750" y="581"/>
                  <a:pt x="750" y="579"/>
                  <a:pt x="752" y="578"/>
                </a:cubicBezTo>
                <a:cubicBezTo>
                  <a:pt x="752" y="578"/>
                  <a:pt x="752" y="578"/>
                  <a:pt x="752" y="578"/>
                </a:cubicBezTo>
                <a:cubicBezTo>
                  <a:pt x="752" y="578"/>
                  <a:pt x="752" y="578"/>
                  <a:pt x="751" y="578"/>
                </a:cubicBezTo>
                <a:cubicBezTo>
                  <a:pt x="751" y="578"/>
                  <a:pt x="751" y="578"/>
                  <a:pt x="751" y="578"/>
                </a:cubicBezTo>
                <a:cubicBezTo>
                  <a:pt x="751" y="577"/>
                  <a:pt x="751" y="577"/>
                  <a:pt x="751" y="577"/>
                </a:cubicBezTo>
                <a:close/>
                <a:moveTo>
                  <a:pt x="744" y="577"/>
                </a:moveTo>
                <a:cubicBezTo>
                  <a:pt x="743" y="577"/>
                  <a:pt x="742" y="578"/>
                  <a:pt x="741" y="579"/>
                </a:cubicBezTo>
                <a:cubicBezTo>
                  <a:pt x="741" y="579"/>
                  <a:pt x="741" y="579"/>
                  <a:pt x="742" y="579"/>
                </a:cubicBezTo>
                <a:cubicBezTo>
                  <a:pt x="742" y="579"/>
                  <a:pt x="742" y="579"/>
                  <a:pt x="743" y="579"/>
                </a:cubicBezTo>
                <a:cubicBezTo>
                  <a:pt x="743" y="579"/>
                  <a:pt x="743" y="579"/>
                  <a:pt x="743" y="579"/>
                </a:cubicBezTo>
                <a:cubicBezTo>
                  <a:pt x="743" y="579"/>
                  <a:pt x="743" y="579"/>
                  <a:pt x="743" y="579"/>
                </a:cubicBezTo>
                <a:cubicBezTo>
                  <a:pt x="743" y="579"/>
                  <a:pt x="743" y="579"/>
                  <a:pt x="743" y="579"/>
                </a:cubicBezTo>
                <a:cubicBezTo>
                  <a:pt x="743" y="579"/>
                  <a:pt x="743" y="579"/>
                  <a:pt x="743" y="579"/>
                </a:cubicBezTo>
                <a:cubicBezTo>
                  <a:pt x="744" y="579"/>
                  <a:pt x="744" y="578"/>
                  <a:pt x="744" y="578"/>
                </a:cubicBezTo>
                <a:cubicBezTo>
                  <a:pt x="744" y="578"/>
                  <a:pt x="744" y="578"/>
                  <a:pt x="744" y="577"/>
                </a:cubicBezTo>
                <a:cubicBezTo>
                  <a:pt x="745" y="577"/>
                  <a:pt x="744" y="577"/>
                  <a:pt x="744" y="577"/>
                </a:cubicBezTo>
                <a:cubicBezTo>
                  <a:pt x="744" y="577"/>
                  <a:pt x="744" y="577"/>
                  <a:pt x="744" y="57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29" name="Freeform 842">
            <a:extLst>
              <a:ext uri="{FF2B5EF4-FFF2-40B4-BE49-F238E27FC236}">
                <a16:creationId xmlns:a16="http://schemas.microsoft.com/office/drawing/2014/main" id="{96AD0C76-CC85-4EB5-A9C4-8CB7A1256267}"/>
              </a:ext>
            </a:extLst>
          </p:cNvPr>
          <p:cNvSpPr>
            <a:spLocks/>
          </p:cNvSpPr>
          <p:nvPr/>
        </p:nvSpPr>
        <p:spPr bwMode="auto">
          <a:xfrm>
            <a:off x="7933034" y="3469311"/>
            <a:ext cx="458389" cy="390674"/>
          </a:xfrm>
          <a:custGeom>
            <a:avLst/>
            <a:gdLst>
              <a:gd name="T0" fmla="*/ 95 w 98"/>
              <a:gd name="T1" fmla="*/ 40 h 103"/>
              <a:gd name="T2" fmla="*/ 92 w 98"/>
              <a:gd name="T3" fmla="*/ 43 h 103"/>
              <a:gd name="T4" fmla="*/ 93 w 98"/>
              <a:gd name="T5" fmla="*/ 46 h 103"/>
              <a:gd name="T6" fmla="*/ 93 w 98"/>
              <a:gd name="T7" fmla="*/ 48 h 103"/>
              <a:gd name="T8" fmla="*/ 85 w 98"/>
              <a:gd name="T9" fmla="*/ 56 h 103"/>
              <a:gd name="T10" fmla="*/ 77 w 98"/>
              <a:gd name="T11" fmla="*/ 66 h 103"/>
              <a:gd name="T12" fmla="*/ 70 w 98"/>
              <a:gd name="T13" fmla="*/ 73 h 103"/>
              <a:gd name="T14" fmla="*/ 66 w 98"/>
              <a:gd name="T15" fmla="*/ 71 h 103"/>
              <a:gd name="T16" fmla="*/ 58 w 98"/>
              <a:gd name="T17" fmla="*/ 79 h 103"/>
              <a:gd name="T18" fmla="*/ 63 w 98"/>
              <a:gd name="T19" fmla="*/ 83 h 103"/>
              <a:gd name="T20" fmla="*/ 63 w 98"/>
              <a:gd name="T21" fmla="*/ 86 h 103"/>
              <a:gd name="T22" fmla="*/ 63 w 98"/>
              <a:gd name="T23" fmla="*/ 89 h 103"/>
              <a:gd name="T24" fmla="*/ 66 w 98"/>
              <a:gd name="T25" fmla="*/ 92 h 103"/>
              <a:gd name="T26" fmla="*/ 69 w 98"/>
              <a:gd name="T27" fmla="*/ 99 h 103"/>
              <a:gd name="T28" fmla="*/ 66 w 98"/>
              <a:gd name="T29" fmla="*/ 100 h 103"/>
              <a:gd name="T30" fmla="*/ 62 w 98"/>
              <a:gd name="T31" fmla="*/ 100 h 103"/>
              <a:gd name="T32" fmla="*/ 60 w 98"/>
              <a:gd name="T33" fmla="*/ 100 h 103"/>
              <a:gd name="T34" fmla="*/ 53 w 98"/>
              <a:gd name="T35" fmla="*/ 102 h 103"/>
              <a:gd name="T36" fmla="*/ 50 w 98"/>
              <a:gd name="T37" fmla="*/ 102 h 103"/>
              <a:gd name="T38" fmla="*/ 46 w 98"/>
              <a:gd name="T39" fmla="*/ 102 h 103"/>
              <a:gd name="T40" fmla="*/ 41 w 98"/>
              <a:gd name="T41" fmla="*/ 95 h 103"/>
              <a:gd name="T42" fmla="*/ 35 w 98"/>
              <a:gd name="T43" fmla="*/ 90 h 103"/>
              <a:gd name="T44" fmla="*/ 26 w 98"/>
              <a:gd name="T45" fmla="*/ 92 h 103"/>
              <a:gd name="T46" fmla="*/ 17 w 98"/>
              <a:gd name="T47" fmla="*/ 92 h 103"/>
              <a:gd name="T48" fmla="*/ 5 w 98"/>
              <a:gd name="T49" fmla="*/ 92 h 103"/>
              <a:gd name="T50" fmla="*/ 7 w 98"/>
              <a:gd name="T51" fmla="*/ 88 h 103"/>
              <a:gd name="T52" fmla="*/ 9 w 98"/>
              <a:gd name="T53" fmla="*/ 83 h 103"/>
              <a:gd name="T54" fmla="*/ 16 w 98"/>
              <a:gd name="T55" fmla="*/ 80 h 103"/>
              <a:gd name="T56" fmla="*/ 13 w 98"/>
              <a:gd name="T57" fmla="*/ 77 h 103"/>
              <a:gd name="T58" fmla="*/ 9 w 98"/>
              <a:gd name="T59" fmla="*/ 68 h 103"/>
              <a:gd name="T60" fmla="*/ 4 w 98"/>
              <a:gd name="T61" fmla="*/ 62 h 103"/>
              <a:gd name="T62" fmla="*/ 14 w 98"/>
              <a:gd name="T63" fmla="*/ 60 h 103"/>
              <a:gd name="T64" fmla="*/ 28 w 98"/>
              <a:gd name="T65" fmla="*/ 60 h 103"/>
              <a:gd name="T66" fmla="*/ 36 w 98"/>
              <a:gd name="T67" fmla="*/ 56 h 103"/>
              <a:gd name="T68" fmla="*/ 37 w 98"/>
              <a:gd name="T69" fmla="*/ 49 h 103"/>
              <a:gd name="T70" fmla="*/ 46 w 98"/>
              <a:gd name="T71" fmla="*/ 46 h 103"/>
              <a:gd name="T72" fmla="*/ 47 w 98"/>
              <a:gd name="T73" fmla="*/ 44 h 103"/>
              <a:gd name="T74" fmla="*/ 51 w 98"/>
              <a:gd name="T75" fmla="*/ 43 h 103"/>
              <a:gd name="T76" fmla="*/ 57 w 98"/>
              <a:gd name="T77" fmla="*/ 41 h 103"/>
              <a:gd name="T78" fmla="*/ 57 w 98"/>
              <a:gd name="T79" fmla="*/ 36 h 103"/>
              <a:gd name="T80" fmla="*/ 62 w 98"/>
              <a:gd name="T81" fmla="*/ 31 h 103"/>
              <a:gd name="T82" fmla="*/ 63 w 98"/>
              <a:gd name="T83" fmla="*/ 27 h 103"/>
              <a:gd name="T84" fmla="*/ 64 w 98"/>
              <a:gd name="T85" fmla="*/ 24 h 103"/>
              <a:gd name="T86" fmla="*/ 67 w 98"/>
              <a:gd name="T87" fmla="*/ 24 h 103"/>
              <a:gd name="T88" fmla="*/ 68 w 98"/>
              <a:gd name="T89" fmla="*/ 21 h 103"/>
              <a:gd name="T90" fmla="*/ 72 w 98"/>
              <a:gd name="T91" fmla="*/ 15 h 103"/>
              <a:gd name="T92" fmla="*/ 72 w 98"/>
              <a:gd name="T93" fmla="*/ 11 h 103"/>
              <a:gd name="T94" fmla="*/ 72 w 98"/>
              <a:gd name="T95" fmla="*/ 4 h 103"/>
              <a:gd name="T96" fmla="*/ 78 w 98"/>
              <a:gd name="T97" fmla="*/ 1 h 103"/>
              <a:gd name="T98" fmla="*/ 87 w 98"/>
              <a:gd name="T99" fmla="*/ 0 h 103"/>
              <a:gd name="T100" fmla="*/ 83 w 98"/>
              <a:gd name="T101" fmla="*/ 2 h 103"/>
              <a:gd name="T102" fmla="*/ 79 w 98"/>
              <a:gd name="T103" fmla="*/ 5 h 103"/>
              <a:gd name="T104" fmla="*/ 83 w 98"/>
              <a:gd name="T105" fmla="*/ 9 h 103"/>
              <a:gd name="T106" fmla="*/ 85 w 98"/>
              <a:gd name="T107" fmla="*/ 11 h 103"/>
              <a:gd name="T108" fmla="*/ 88 w 98"/>
              <a:gd name="T109" fmla="*/ 14 h 103"/>
              <a:gd name="T110" fmla="*/ 87 w 98"/>
              <a:gd name="T111" fmla="*/ 18 h 103"/>
              <a:gd name="T112" fmla="*/ 85 w 98"/>
              <a:gd name="T113" fmla="*/ 22 h 103"/>
              <a:gd name="T114" fmla="*/ 86 w 98"/>
              <a:gd name="T115" fmla="*/ 28 h 103"/>
              <a:gd name="T116" fmla="*/ 89 w 98"/>
              <a:gd name="T117" fmla="*/ 33 h 103"/>
              <a:gd name="T118" fmla="*/ 94 w 98"/>
              <a:gd name="T119" fmla="*/ 34 h 103"/>
              <a:gd name="T120" fmla="*/ 97 w 98"/>
              <a:gd name="T121"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103">
                <a:moveTo>
                  <a:pt x="98" y="38"/>
                </a:moveTo>
                <a:cubicBezTo>
                  <a:pt x="97" y="40"/>
                  <a:pt x="97" y="40"/>
                  <a:pt x="97" y="40"/>
                </a:cubicBezTo>
                <a:cubicBezTo>
                  <a:pt x="95" y="40"/>
                  <a:pt x="95" y="40"/>
                  <a:pt x="95" y="40"/>
                </a:cubicBezTo>
                <a:cubicBezTo>
                  <a:pt x="95" y="40"/>
                  <a:pt x="92" y="42"/>
                  <a:pt x="92" y="42"/>
                </a:cubicBezTo>
                <a:cubicBezTo>
                  <a:pt x="92" y="43"/>
                  <a:pt x="92" y="43"/>
                  <a:pt x="92" y="43"/>
                </a:cubicBezTo>
                <a:cubicBezTo>
                  <a:pt x="92" y="43"/>
                  <a:pt x="92" y="43"/>
                  <a:pt x="92" y="43"/>
                </a:cubicBezTo>
                <a:cubicBezTo>
                  <a:pt x="92" y="43"/>
                  <a:pt x="92" y="43"/>
                  <a:pt x="92" y="43"/>
                </a:cubicBezTo>
                <a:cubicBezTo>
                  <a:pt x="93" y="44"/>
                  <a:pt x="93" y="44"/>
                  <a:pt x="93" y="44"/>
                </a:cubicBezTo>
                <a:cubicBezTo>
                  <a:pt x="93" y="44"/>
                  <a:pt x="93" y="46"/>
                  <a:pt x="93" y="46"/>
                </a:cubicBezTo>
                <a:cubicBezTo>
                  <a:pt x="93" y="46"/>
                  <a:pt x="93" y="46"/>
                  <a:pt x="93" y="46"/>
                </a:cubicBezTo>
                <a:cubicBezTo>
                  <a:pt x="92" y="47"/>
                  <a:pt x="92" y="47"/>
                  <a:pt x="92" y="47"/>
                </a:cubicBezTo>
                <a:cubicBezTo>
                  <a:pt x="93" y="48"/>
                  <a:pt x="93" y="48"/>
                  <a:pt x="93" y="48"/>
                </a:cubicBezTo>
                <a:cubicBezTo>
                  <a:pt x="88" y="52"/>
                  <a:pt x="88" y="52"/>
                  <a:pt x="88" y="52"/>
                </a:cubicBezTo>
                <a:cubicBezTo>
                  <a:pt x="88" y="55"/>
                  <a:pt x="88" y="55"/>
                  <a:pt x="88" y="55"/>
                </a:cubicBezTo>
                <a:cubicBezTo>
                  <a:pt x="85" y="56"/>
                  <a:pt x="85" y="56"/>
                  <a:pt x="85" y="56"/>
                </a:cubicBezTo>
                <a:cubicBezTo>
                  <a:pt x="85" y="56"/>
                  <a:pt x="84" y="58"/>
                  <a:pt x="84" y="59"/>
                </a:cubicBezTo>
                <a:cubicBezTo>
                  <a:pt x="83" y="59"/>
                  <a:pt x="82" y="64"/>
                  <a:pt x="82" y="64"/>
                </a:cubicBezTo>
                <a:cubicBezTo>
                  <a:pt x="82" y="64"/>
                  <a:pt x="78" y="66"/>
                  <a:pt x="77" y="66"/>
                </a:cubicBezTo>
                <a:cubicBezTo>
                  <a:pt x="77" y="67"/>
                  <a:pt x="76" y="68"/>
                  <a:pt x="76" y="68"/>
                </a:cubicBezTo>
                <a:cubicBezTo>
                  <a:pt x="76" y="69"/>
                  <a:pt x="75" y="72"/>
                  <a:pt x="75" y="72"/>
                </a:cubicBezTo>
                <a:cubicBezTo>
                  <a:pt x="75" y="72"/>
                  <a:pt x="71" y="73"/>
                  <a:pt x="70" y="73"/>
                </a:cubicBezTo>
                <a:cubicBezTo>
                  <a:pt x="70" y="73"/>
                  <a:pt x="69" y="73"/>
                  <a:pt x="69" y="73"/>
                </a:cubicBezTo>
                <a:cubicBezTo>
                  <a:pt x="67" y="74"/>
                  <a:pt x="67" y="74"/>
                  <a:pt x="67" y="74"/>
                </a:cubicBezTo>
                <a:cubicBezTo>
                  <a:pt x="66" y="71"/>
                  <a:pt x="66" y="71"/>
                  <a:pt x="66" y="71"/>
                </a:cubicBezTo>
                <a:cubicBezTo>
                  <a:pt x="64" y="71"/>
                  <a:pt x="64" y="71"/>
                  <a:pt x="64" y="71"/>
                </a:cubicBezTo>
                <a:cubicBezTo>
                  <a:pt x="64" y="71"/>
                  <a:pt x="61" y="75"/>
                  <a:pt x="61" y="75"/>
                </a:cubicBezTo>
                <a:cubicBezTo>
                  <a:pt x="61" y="75"/>
                  <a:pt x="58" y="79"/>
                  <a:pt x="58" y="79"/>
                </a:cubicBezTo>
                <a:cubicBezTo>
                  <a:pt x="58" y="81"/>
                  <a:pt x="58" y="81"/>
                  <a:pt x="58" y="81"/>
                </a:cubicBezTo>
                <a:cubicBezTo>
                  <a:pt x="58" y="81"/>
                  <a:pt x="60" y="82"/>
                  <a:pt x="60" y="82"/>
                </a:cubicBezTo>
                <a:cubicBezTo>
                  <a:pt x="60" y="82"/>
                  <a:pt x="63" y="83"/>
                  <a:pt x="63" y="83"/>
                </a:cubicBezTo>
                <a:cubicBezTo>
                  <a:pt x="63" y="83"/>
                  <a:pt x="63" y="84"/>
                  <a:pt x="63" y="85"/>
                </a:cubicBezTo>
                <a:cubicBezTo>
                  <a:pt x="63" y="86"/>
                  <a:pt x="63" y="86"/>
                  <a:pt x="63" y="86"/>
                </a:cubicBezTo>
                <a:cubicBezTo>
                  <a:pt x="63" y="86"/>
                  <a:pt x="63" y="86"/>
                  <a:pt x="63" y="86"/>
                </a:cubicBezTo>
                <a:cubicBezTo>
                  <a:pt x="63" y="87"/>
                  <a:pt x="62" y="87"/>
                  <a:pt x="62" y="88"/>
                </a:cubicBezTo>
                <a:cubicBezTo>
                  <a:pt x="62" y="88"/>
                  <a:pt x="62" y="88"/>
                  <a:pt x="62" y="88"/>
                </a:cubicBezTo>
                <a:cubicBezTo>
                  <a:pt x="62" y="88"/>
                  <a:pt x="63" y="89"/>
                  <a:pt x="63" y="89"/>
                </a:cubicBezTo>
                <a:cubicBezTo>
                  <a:pt x="63" y="89"/>
                  <a:pt x="64" y="89"/>
                  <a:pt x="64" y="89"/>
                </a:cubicBezTo>
                <a:cubicBezTo>
                  <a:pt x="66" y="89"/>
                  <a:pt x="66" y="89"/>
                  <a:pt x="66" y="89"/>
                </a:cubicBezTo>
                <a:cubicBezTo>
                  <a:pt x="66" y="92"/>
                  <a:pt x="66" y="92"/>
                  <a:pt x="66" y="92"/>
                </a:cubicBezTo>
                <a:cubicBezTo>
                  <a:pt x="69" y="97"/>
                  <a:pt x="69" y="97"/>
                  <a:pt x="69" y="97"/>
                </a:cubicBezTo>
                <a:cubicBezTo>
                  <a:pt x="69" y="97"/>
                  <a:pt x="69" y="98"/>
                  <a:pt x="69" y="98"/>
                </a:cubicBezTo>
                <a:cubicBezTo>
                  <a:pt x="68" y="98"/>
                  <a:pt x="69" y="99"/>
                  <a:pt x="69" y="99"/>
                </a:cubicBezTo>
                <a:cubicBezTo>
                  <a:pt x="69" y="99"/>
                  <a:pt x="69" y="99"/>
                  <a:pt x="69" y="99"/>
                </a:cubicBezTo>
                <a:cubicBezTo>
                  <a:pt x="69" y="99"/>
                  <a:pt x="67" y="100"/>
                  <a:pt x="67" y="100"/>
                </a:cubicBezTo>
                <a:cubicBezTo>
                  <a:pt x="67" y="100"/>
                  <a:pt x="66" y="100"/>
                  <a:pt x="66" y="100"/>
                </a:cubicBezTo>
                <a:cubicBezTo>
                  <a:pt x="65" y="99"/>
                  <a:pt x="65" y="99"/>
                  <a:pt x="65" y="99"/>
                </a:cubicBezTo>
                <a:cubicBezTo>
                  <a:pt x="65" y="99"/>
                  <a:pt x="64" y="99"/>
                  <a:pt x="64" y="99"/>
                </a:cubicBezTo>
                <a:cubicBezTo>
                  <a:pt x="64" y="99"/>
                  <a:pt x="63" y="100"/>
                  <a:pt x="62" y="100"/>
                </a:cubicBezTo>
                <a:cubicBezTo>
                  <a:pt x="62" y="100"/>
                  <a:pt x="62" y="100"/>
                  <a:pt x="62" y="100"/>
                </a:cubicBezTo>
                <a:cubicBezTo>
                  <a:pt x="60" y="100"/>
                  <a:pt x="60" y="100"/>
                  <a:pt x="60" y="100"/>
                </a:cubicBezTo>
                <a:cubicBezTo>
                  <a:pt x="60" y="100"/>
                  <a:pt x="60" y="100"/>
                  <a:pt x="60" y="100"/>
                </a:cubicBezTo>
                <a:cubicBezTo>
                  <a:pt x="54" y="100"/>
                  <a:pt x="54" y="100"/>
                  <a:pt x="54" y="100"/>
                </a:cubicBezTo>
                <a:cubicBezTo>
                  <a:pt x="54" y="100"/>
                  <a:pt x="53" y="100"/>
                  <a:pt x="53" y="100"/>
                </a:cubicBezTo>
                <a:cubicBezTo>
                  <a:pt x="53" y="100"/>
                  <a:pt x="53" y="102"/>
                  <a:pt x="53" y="102"/>
                </a:cubicBezTo>
                <a:cubicBezTo>
                  <a:pt x="51" y="102"/>
                  <a:pt x="51" y="102"/>
                  <a:pt x="51" y="102"/>
                </a:cubicBezTo>
                <a:cubicBezTo>
                  <a:pt x="51" y="102"/>
                  <a:pt x="51" y="102"/>
                  <a:pt x="51" y="102"/>
                </a:cubicBezTo>
                <a:cubicBezTo>
                  <a:pt x="51" y="102"/>
                  <a:pt x="50" y="102"/>
                  <a:pt x="50" y="102"/>
                </a:cubicBezTo>
                <a:cubicBezTo>
                  <a:pt x="50" y="102"/>
                  <a:pt x="50" y="103"/>
                  <a:pt x="49" y="103"/>
                </a:cubicBezTo>
                <a:cubicBezTo>
                  <a:pt x="49" y="103"/>
                  <a:pt x="49" y="103"/>
                  <a:pt x="49" y="102"/>
                </a:cubicBezTo>
                <a:cubicBezTo>
                  <a:pt x="48" y="102"/>
                  <a:pt x="47" y="102"/>
                  <a:pt x="46" y="102"/>
                </a:cubicBezTo>
                <a:cubicBezTo>
                  <a:pt x="45" y="102"/>
                  <a:pt x="45" y="101"/>
                  <a:pt x="44" y="100"/>
                </a:cubicBezTo>
                <a:cubicBezTo>
                  <a:pt x="44" y="99"/>
                  <a:pt x="44" y="99"/>
                  <a:pt x="44" y="98"/>
                </a:cubicBezTo>
                <a:cubicBezTo>
                  <a:pt x="44" y="96"/>
                  <a:pt x="43" y="95"/>
                  <a:pt x="41" y="95"/>
                </a:cubicBezTo>
                <a:cubicBezTo>
                  <a:pt x="40" y="95"/>
                  <a:pt x="39" y="95"/>
                  <a:pt x="40" y="93"/>
                </a:cubicBezTo>
                <a:cubicBezTo>
                  <a:pt x="40" y="91"/>
                  <a:pt x="39" y="90"/>
                  <a:pt x="37" y="90"/>
                </a:cubicBezTo>
                <a:cubicBezTo>
                  <a:pt x="37" y="90"/>
                  <a:pt x="36" y="90"/>
                  <a:pt x="35" y="90"/>
                </a:cubicBezTo>
                <a:cubicBezTo>
                  <a:pt x="34" y="91"/>
                  <a:pt x="32" y="91"/>
                  <a:pt x="31" y="91"/>
                </a:cubicBezTo>
                <a:cubicBezTo>
                  <a:pt x="30" y="91"/>
                  <a:pt x="29" y="92"/>
                  <a:pt x="28" y="91"/>
                </a:cubicBezTo>
                <a:cubicBezTo>
                  <a:pt x="27" y="92"/>
                  <a:pt x="27" y="91"/>
                  <a:pt x="26" y="92"/>
                </a:cubicBezTo>
                <a:cubicBezTo>
                  <a:pt x="24" y="93"/>
                  <a:pt x="23" y="91"/>
                  <a:pt x="22" y="90"/>
                </a:cubicBezTo>
                <a:cubicBezTo>
                  <a:pt x="21" y="91"/>
                  <a:pt x="19" y="91"/>
                  <a:pt x="18" y="91"/>
                </a:cubicBezTo>
                <a:cubicBezTo>
                  <a:pt x="18" y="91"/>
                  <a:pt x="18" y="92"/>
                  <a:pt x="17" y="92"/>
                </a:cubicBezTo>
                <a:cubicBezTo>
                  <a:pt x="16" y="92"/>
                  <a:pt x="15" y="92"/>
                  <a:pt x="14" y="92"/>
                </a:cubicBezTo>
                <a:cubicBezTo>
                  <a:pt x="12" y="91"/>
                  <a:pt x="10" y="92"/>
                  <a:pt x="8" y="93"/>
                </a:cubicBezTo>
                <a:cubicBezTo>
                  <a:pt x="7" y="93"/>
                  <a:pt x="6" y="92"/>
                  <a:pt x="5" y="92"/>
                </a:cubicBezTo>
                <a:cubicBezTo>
                  <a:pt x="5" y="92"/>
                  <a:pt x="5" y="92"/>
                  <a:pt x="5" y="92"/>
                </a:cubicBezTo>
                <a:cubicBezTo>
                  <a:pt x="5" y="90"/>
                  <a:pt x="5" y="90"/>
                  <a:pt x="5" y="90"/>
                </a:cubicBezTo>
                <a:cubicBezTo>
                  <a:pt x="7" y="88"/>
                  <a:pt x="7" y="88"/>
                  <a:pt x="7" y="88"/>
                </a:cubicBezTo>
                <a:cubicBezTo>
                  <a:pt x="7" y="85"/>
                  <a:pt x="7" y="85"/>
                  <a:pt x="7" y="85"/>
                </a:cubicBezTo>
                <a:cubicBezTo>
                  <a:pt x="9" y="85"/>
                  <a:pt x="9" y="85"/>
                  <a:pt x="9" y="85"/>
                </a:cubicBezTo>
                <a:cubicBezTo>
                  <a:pt x="9" y="83"/>
                  <a:pt x="9" y="83"/>
                  <a:pt x="9" y="83"/>
                </a:cubicBezTo>
                <a:cubicBezTo>
                  <a:pt x="13" y="83"/>
                  <a:pt x="13" y="83"/>
                  <a:pt x="13" y="83"/>
                </a:cubicBezTo>
                <a:cubicBezTo>
                  <a:pt x="15" y="82"/>
                  <a:pt x="15" y="82"/>
                  <a:pt x="15" y="82"/>
                </a:cubicBezTo>
                <a:cubicBezTo>
                  <a:pt x="16" y="80"/>
                  <a:pt x="16" y="80"/>
                  <a:pt x="16" y="80"/>
                </a:cubicBezTo>
                <a:cubicBezTo>
                  <a:pt x="16" y="79"/>
                  <a:pt x="16" y="79"/>
                  <a:pt x="16" y="79"/>
                </a:cubicBezTo>
                <a:cubicBezTo>
                  <a:pt x="15" y="77"/>
                  <a:pt x="15" y="77"/>
                  <a:pt x="15" y="77"/>
                </a:cubicBezTo>
                <a:cubicBezTo>
                  <a:pt x="13" y="77"/>
                  <a:pt x="13" y="77"/>
                  <a:pt x="13" y="77"/>
                </a:cubicBezTo>
                <a:cubicBezTo>
                  <a:pt x="13" y="70"/>
                  <a:pt x="13" y="70"/>
                  <a:pt x="13" y="70"/>
                </a:cubicBezTo>
                <a:cubicBezTo>
                  <a:pt x="11" y="70"/>
                  <a:pt x="11" y="70"/>
                  <a:pt x="11" y="70"/>
                </a:cubicBezTo>
                <a:cubicBezTo>
                  <a:pt x="9" y="68"/>
                  <a:pt x="9" y="68"/>
                  <a:pt x="9" y="68"/>
                </a:cubicBezTo>
                <a:cubicBezTo>
                  <a:pt x="7" y="67"/>
                  <a:pt x="7" y="67"/>
                  <a:pt x="7" y="67"/>
                </a:cubicBezTo>
                <a:cubicBezTo>
                  <a:pt x="4" y="64"/>
                  <a:pt x="4" y="64"/>
                  <a:pt x="4" y="64"/>
                </a:cubicBezTo>
                <a:cubicBezTo>
                  <a:pt x="4" y="62"/>
                  <a:pt x="4" y="62"/>
                  <a:pt x="4" y="62"/>
                </a:cubicBezTo>
                <a:cubicBezTo>
                  <a:pt x="0" y="57"/>
                  <a:pt x="0" y="57"/>
                  <a:pt x="0" y="57"/>
                </a:cubicBezTo>
                <a:cubicBezTo>
                  <a:pt x="11" y="61"/>
                  <a:pt x="11" y="61"/>
                  <a:pt x="11" y="61"/>
                </a:cubicBezTo>
                <a:cubicBezTo>
                  <a:pt x="14" y="60"/>
                  <a:pt x="14" y="60"/>
                  <a:pt x="14" y="60"/>
                </a:cubicBezTo>
                <a:cubicBezTo>
                  <a:pt x="21" y="61"/>
                  <a:pt x="21" y="61"/>
                  <a:pt x="21" y="61"/>
                </a:cubicBezTo>
                <a:cubicBezTo>
                  <a:pt x="24" y="59"/>
                  <a:pt x="24" y="59"/>
                  <a:pt x="24" y="59"/>
                </a:cubicBezTo>
                <a:cubicBezTo>
                  <a:pt x="24" y="59"/>
                  <a:pt x="28" y="60"/>
                  <a:pt x="28" y="60"/>
                </a:cubicBezTo>
                <a:cubicBezTo>
                  <a:pt x="28" y="60"/>
                  <a:pt x="30" y="59"/>
                  <a:pt x="31" y="59"/>
                </a:cubicBezTo>
                <a:cubicBezTo>
                  <a:pt x="31" y="59"/>
                  <a:pt x="37" y="57"/>
                  <a:pt x="37" y="57"/>
                </a:cubicBezTo>
                <a:cubicBezTo>
                  <a:pt x="37" y="57"/>
                  <a:pt x="37" y="56"/>
                  <a:pt x="36" y="56"/>
                </a:cubicBezTo>
                <a:cubicBezTo>
                  <a:pt x="36" y="55"/>
                  <a:pt x="36" y="53"/>
                  <a:pt x="36" y="53"/>
                </a:cubicBezTo>
                <a:cubicBezTo>
                  <a:pt x="36" y="53"/>
                  <a:pt x="37" y="50"/>
                  <a:pt x="37" y="50"/>
                </a:cubicBezTo>
                <a:cubicBezTo>
                  <a:pt x="37" y="50"/>
                  <a:pt x="37" y="49"/>
                  <a:pt x="37" y="49"/>
                </a:cubicBezTo>
                <a:cubicBezTo>
                  <a:pt x="41" y="46"/>
                  <a:pt x="41" y="46"/>
                  <a:pt x="41" y="46"/>
                </a:cubicBezTo>
                <a:cubicBezTo>
                  <a:pt x="41" y="46"/>
                  <a:pt x="42" y="47"/>
                  <a:pt x="43" y="47"/>
                </a:cubicBezTo>
                <a:cubicBezTo>
                  <a:pt x="43" y="47"/>
                  <a:pt x="46" y="46"/>
                  <a:pt x="46" y="46"/>
                </a:cubicBezTo>
                <a:cubicBezTo>
                  <a:pt x="47" y="46"/>
                  <a:pt x="47" y="46"/>
                  <a:pt x="47" y="46"/>
                </a:cubicBezTo>
                <a:cubicBezTo>
                  <a:pt x="45" y="44"/>
                  <a:pt x="45" y="44"/>
                  <a:pt x="45" y="44"/>
                </a:cubicBezTo>
                <a:cubicBezTo>
                  <a:pt x="47" y="44"/>
                  <a:pt x="47" y="44"/>
                  <a:pt x="47" y="44"/>
                </a:cubicBezTo>
                <a:cubicBezTo>
                  <a:pt x="49" y="42"/>
                  <a:pt x="49" y="42"/>
                  <a:pt x="49" y="42"/>
                </a:cubicBezTo>
                <a:cubicBezTo>
                  <a:pt x="49" y="42"/>
                  <a:pt x="50" y="42"/>
                  <a:pt x="51" y="42"/>
                </a:cubicBezTo>
                <a:cubicBezTo>
                  <a:pt x="51" y="42"/>
                  <a:pt x="51" y="43"/>
                  <a:pt x="51" y="43"/>
                </a:cubicBezTo>
                <a:cubicBezTo>
                  <a:pt x="53" y="42"/>
                  <a:pt x="53" y="42"/>
                  <a:pt x="53" y="42"/>
                </a:cubicBezTo>
                <a:cubicBezTo>
                  <a:pt x="55" y="44"/>
                  <a:pt x="55" y="44"/>
                  <a:pt x="55" y="44"/>
                </a:cubicBezTo>
                <a:cubicBezTo>
                  <a:pt x="57" y="41"/>
                  <a:pt x="57" y="41"/>
                  <a:pt x="57" y="41"/>
                </a:cubicBezTo>
                <a:cubicBezTo>
                  <a:pt x="57" y="39"/>
                  <a:pt x="57" y="39"/>
                  <a:pt x="57" y="39"/>
                </a:cubicBezTo>
                <a:cubicBezTo>
                  <a:pt x="57" y="39"/>
                  <a:pt x="57" y="38"/>
                  <a:pt x="57" y="38"/>
                </a:cubicBezTo>
                <a:cubicBezTo>
                  <a:pt x="57" y="38"/>
                  <a:pt x="57" y="36"/>
                  <a:pt x="57" y="36"/>
                </a:cubicBezTo>
                <a:cubicBezTo>
                  <a:pt x="58" y="35"/>
                  <a:pt x="58" y="35"/>
                  <a:pt x="58" y="35"/>
                </a:cubicBezTo>
                <a:cubicBezTo>
                  <a:pt x="58" y="32"/>
                  <a:pt x="58" y="32"/>
                  <a:pt x="58" y="32"/>
                </a:cubicBezTo>
                <a:cubicBezTo>
                  <a:pt x="62" y="31"/>
                  <a:pt x="62" y="31"/>
                  <a:pt x="62" y="31"/>
                </a:cubicBezTo>
                <a:cubicBezTo>
                  <a:pt x="64" y="30"/>
                  <a:pt x="64" y="30"/>
                  <a:pt x="64" y="30"/>
                </a:cubicBezTo>
                <a:cubicBezTo>
                  <a:pt x="64" y="30"/>
                  <a:pt x="64" y="29"/>
                  <a:pt x="64" y="28"/>
                </a:cubicBezTo>
                <a:cubicBezTo>
                  <a:pt x="64" y="28"/>
                  <a:pt x="63" y="27"/>
                  <a:pt x="63" y="27"/>
                </a:cubicBezTo>
                <a:cubicBezTo>
                  <a:pt x="61" y="25"/>
                  <a:pt x="61" y="25"/>
                  <a:pt x="61" y="25"/>
                </a:cubicBezTo>
                <a:cubicBezTo>
                  <a:pt x="61" y="24"/>
                  <a:pt x="61" y="24"/>
                  <a:pt x="61" y="24"/>
                </a:cubicBezTo>
                <a:cubicBezTo>
                  <a:pt x="64" y="24"/>
                  <a:pt x="64" y="24"/>
                  <a:pt x="64" y="24"/>
                </a:cubicBezTo>
                <a:cubicBezTo>
                  <a:pt x="64" y="25"/>
                  <a:pt x="64" y="25"/>
                  <a:pt x="64" y="25"/>
                </a:cubicBezTo>
                <a:cubicBezTo>
                  <a:pt x="66" y="25"/>
                  <a:pt x="66" y="25"/>
                  <a:pt x="66" y="25"/>
                </a:cubicBezTo>
                <a:cubicBezTo>
                  <a:pt x="67" y="24"/>
                  <a:pt x="67" y="24"/>
                  <a:pt x="67" y="24"/>
                </a:cubicBezTo>
                <a:cubicBezTo>
                  <a:pt x="69" y="24"/>
                  <a:pt x="69" y="24"/>
                  <a:pt x="69" y="24"/>
                </a:cubicBezTo>
                <a:cubicBezTo>
                  <a:pt x="70" y="22"/>
                  <a:pt x="70" y="22"/>
                  <a:pt x="70" y="22"/>
                </a:cubicBezTo>
                <a:cubicBezTo>
                  <a:pt x="68" y="21"/>
                  <a:pt x="68" y="21"/>
                  <a:pt x="68" y="21"/>
                </a:cubicBezTo>
                <a:cubicBezTo>
                  <a:pt x="68" y="20"/>
                  <a:pt x="68" y="20"/>
                  <a:pt x="68" y="20"/>
                </a:cubicBezTo>
                <a:cubicBezTo>
                  <a:pt x="68" y="20"/>
                  <a:pt x="71" y="17"/>
                  <a:pt x="71" y="17"/>
                </a:cubicBezTo>
                <a:cubicBezTo>
                  <a:pt x="71" y="17"/>
                  <a:pt x="72" y="16"/>
                  <a:pt x="72" y="15"/>
                </a:cubicBezTo>
                <a:cubicBezTo>
                  <a:pt x="72" y="15"/>
                  <a:pt x="72" y="14"/>
                  <a:pt x="72" y="13"/>
                </a:cubicBezTo>
                <a:cubicBezTo>
                  <a:pt x="72" y="13"/>
                  <a:pt x="72" y="12"/>
                  <a:pt x="72" y="12"/>
                </a:cubicBezTo>
                <a:cubicBezTo>
                  <a:pt x="72" y="12"/>
                  <a:pt x="72" y="11"/>
                  <a:pt x="72" y="11"/>
                </a:cubicBezTo>
                <a:cubicBezTo>
                  <a:pt x="71" y="8"/>
                  <a:pt x="71" y="8"/>
                  <a:pt x="71" y="8"/>
                </a:cubicBezTo>
                <a:cubicBezTo>
                  <a:pt x="70" y="7"/>
                  <a:pt x="70" y="7"/>
                  <a:pt x="70" y="7"/>
                </a:cubicBezTo>
                <a:cubicBezTo>
                  <a:pt x="72" y="4"/>
                  <a:pt x="72" y="4"/>
                  <a:pt x="72" y="4"/>
                </a:cubicBezTo>
                <a:cubicBezTo>
                  <a:pt x="74" y="4"/>
                  <a:pt x="74" y="4"/>
                  <a:pt x="74" y="4"/>
                </a:cubicBezTo>
                <a:cubicBezTo>
                  <a:pt x="74" y="4"/>
                  <a:pt x="74" y="3"/>
                  <a:pt x="74" y="3"/>
                </a:cubicBezTo>
                <a:cubicBezTo>
                  <a:pt x="74" y="3"/>
                  <a:pt x="78" y="1"/>
                  <a:pt x="78" y="1"/>
                </a:cubicBezTo>
                <a:cubicBezTo>
                  <a:pt x="79" y="0"/>
                  <a:pt x="79" y="0"/>
                  <a:pt x="79" y="0"/>
                </a:cubicBezTo>
                <a:cubicBezTo>
                  <a:pt x="85" y="0"/>
                  <a:pt x="85" y="0"/>
                  <a:pt x="85" y="0"/>
                </a:cubicBezTo>
                <a:cubicBezTo>
                  <a:pt x="87" y="0"/>
                  <a:pt x="87" y="0"/>
                  <a:pt x="87" y="0"/>
                </a:cubicBezTo>
                <a:cubicBezTo>
                  <a:pt x="88" y="0"/>
                  <a:pt x="88" y="0"/>
                  <a:pt x="88" y="0"/>
                </a:cubicBezTo>
                <a:cubicBezTo>
                  <a:pt x="87" y="1"/>
                  <a:pt x="87" y="1"/>
                  <a:pt x="87" y="1"/>
                </a:cubicBezTo>
                <a:cubicBezTo>
                  <a:pt x="83" y="2"/>
                  <a:pt x="83" y="2"/>
                  <a:pt x="83" y="2"/>
                </a:cubicBezTo>
                <a:cubicBezTo>
                  <a:pt x="83" y="2"/>
                  <a:pt x="82" y="3"/>
                  <a:pt x="82" y="4"/>
                </a:cubicBezTo>
                <a:cubicBezTo>
                  <a:pt x="82" y="4"/>
                  <a:pt x="81" y="5"/>
                  <a:pt x="80" y="5"/>
                </a:cubicBezTo>
                <a:cubicBezTo>
                  <a:pt x="80" y="5"/>
                  <a:pt x="79" y="5"/>
                  <a:pt x="79" y="5"/>
                </a:cubicBezTo>
                <a:cubicBezTo>
                  <a:pt x="79" y="7"/>
                  <a:pt x="79" y="7"/>
                  <a:pt x="79" y="7"/>
                </a:cubicBezTo>
                <a:cubicBezTo>
                  <a:pt x="80" y="8"/>
                  <a:pt x="80" y="8"/>
                  <a:pt x="80" y="8"/>
                </a:cubicBezTo>
                <a:cubicBezTo>
                  <a:pt x="80" y="8"/>
                  <a:pt x="83" y="9"/>
                  <a:pt x="83" y="9"/>
                </a:cubicBezTo>
                <a:cubicBezTo>
                  <a:pt x="83" y="9"/>
                  <a:pt x="84" y="10"/>
                  <a:pt x="84" y="11"/>
                </a:cubicBezTo>
                <a:cubicBezTo>
                  <a:pt x="84" y="11"/>
                  <a:pt x="84" y="11"/>
                  <a:pt x="84" y="11"/>
                </a:cubicBezTo>
                <a:cubicBezTo>
                  <a:pt x="85" y="11"/>
                  <a:pt x="85" y="11"/>
                  <a:pt x="85" y="11"/>
                </a:cubicBezTo>
                <a:cubicBezTo>
                  <a:pt x="85" y="11"/>
                  <a:pt x="87" y="12"/>
                  <a:pt x="87" y="12"/>
                </a:cubicBezTo>
                <a:cubicBezTo>
                  <a:pt x="87" y="12"/>
                  <a:pt x="88" y="14"/>
                  <a:pt x="88" y="14"/>
                </a:cubicBezTo>
                <a:cubicBezTo>
                  <a:pt x="88" y="14"/>
                  <a:pt x="88" y="14"/>
                  <a:pt x="88" y="14"/>
                </a:cubicBezTo>
                <a:cubicBezTo>
                  <a:pt x="88" y="14"/>
                  <a:pt x="90" y="16"/>
                  <a:pt x="90" y="16"/>
                </a:cubicBezTo>
                <a:cubicBezTo>
                  <a:pt x="92" y="18"/>
                  <a:pt x="92" y="18"/>
                  <a:pt x="92" y="18"/>
                </a:cubicBezTo>
                <a:cubicBezTo>
                  <a:pt x="87" y="18"/>
                  <a:pt x="87" y="18"/>
                  <a:pt x="87" y="18"/>
                </a:cubicBezTo>
                <a:cubicBezTo>
                  <a:pt x="87" y="18"/>
                  <a:pt x="86" y="19"/>
                  <a:pt x="86" y="19"/>
                </a:cubicBezTo>
                <a:cubicBezTo>
                  <a:pt x="86" y="20"/>
                  <a:pt x="85" y="22"/>
                  <a:pt x="85" y="22"/>
                </a:cubicBezTo>
                <a:cubicBezTo>
                  <a:pt x="85" y="22"/>
                  <a:pt x="85" y="22"/>
                  <a:pt x="85" y="22"/>
                </a:cubicBezTo>
                <a:cubicBezTo>
                  <a:pt x="85" y="22"/>
                  <a:pt x="85" y="24"/>
                  <a:pt x="85" y="24"/>
                </a:cubicBezTo>
                <a:cubicBezTo>
                  <a:pt x="86" y="25"/>
                  <a:pt x="86" y="26"/>
                  <a:pt x="86" y="26"/>
                </a:cubicBezTo>
                <a:cubicBezTo>
                  <a:pt x="86" y="26"/>
                  <a:pt x="86" y="28"/>
                  <a:pt x="86" y="28"/>
                </a:cubicBezTo>
                <a:cubicBezTo>
                  <a:pt x="86" y="29"/>
                  <a:pt x="86" y="30"/>
                  <a:pt x="86" y="30"/>
                </a:cubicBezTo>
                <a:cubicBezTo>
                  <a:pt x="86" y="31"/>
                  <a:pt x="87" y="32"/>
                  <a:pt x="87" y="32"/>
                </a:cubicBezTo>
                <a:cubicBezTo>
                  <a:pt x="87" y="32"/>
                  <a:pt x="88" y="33"/>
                  <a:pt x="89" y="33"/>
                </a:cubicBezTo>
                <a:cubicBezTo>
                  <a:pt x="89" y="33"/>
                  <a:pt x="91" y="34"/>
                  <a:pt x="91" y="34"/>
                </a:cubicBezTo>
                <a:cubicBezTo>
                  <a:pt x="91" y="34"/>
                  <a:pt x="92" y="34"/>
                  <a:pt x="92" y="34"/>
                </a:cubicBezTo>
                <a:cubicBezTo>
                  <a:pt x="93" y="34"/>
                  <a:pt x="94" y="34"/>
                  <a:pt x="94" y="34"/>
                </a:cubicBezTo>
                <a:cubicBezTo>
                  <a:pt x="94" y="37"/>
                  <a:pt x="94" y="37"/>
                  <a:pt x="94" y="37"/>
                </a:cubicBezTo>
                <a:cubicBezTo>
                  <a:pt x="95" y="37"/>
                  <a:pt x="95" y="37"/>
                  <a:pt x="95" y="37"/>
                </a:cubicBezTo>
                <a:cubicBezTo>
                  <a:pt x="97" y="37"/>
                  <a:pt x="97" y="37"/>
                  <a:pt x="97" y="37"/>
                </a:cubicBezTo>
                <a:lnTo>
                  <a:pt x="98" y="38"/>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37" name="Freeform 853">
            <a:extLst>
              <a:ext uri="{FF2B5EF4-FFF2-40B4-BE49-F238E27FC236}">
                <a16:creationId xmlns:a16="http://schemas.microsoft.com/office/drawing/2014/main" id="{618140C2-1542-492D-9CD0-ECC480F63743}"/>
              </a:ext>
            </a:extLst>
          </p:cNvPr>
          <p:cNvSpPr>
            <a:spLocks/>
          </p:cNvSpPr>
          <p:nvPr/>
        </p:nvSpPr>
        <p:spPr bwMode="auto">
          <a:xfrm>
            <a:off x="7474644" y="2774780"/>
            <a:ext cx="1285987" cy="572988"/>
          </a:xfrm>
          <a:custGeom>
            <a:avLst/>
            <a:gdLst>
              <a:gd name="T0" fmla="*/ 82 w 275"/>
              <a:gd name="T1" fmla="*/ 105 h 151"/>
              <a:gd name="T2" fmla="*/ 126 w 275"/>
              <a:gd name="T3" fmla="*/ 123 h 151"/>
              <a:gd name="T4" fmla="*/ 136 w 275"/>
              <a:gd name="T5" fmla="*/ 139 h 151"/>
              <a:gd name="T6" fmla="*/ 149 w 275"/>
              <a:gd name="T7" fmla="*/ 148 h 151"/>
              <a:gd name="T8" fmla="*/ 164 w 275"/>
              <a:gd name="T9" fmla="*/ 138 h 151"/>
              <a:gd name="T10" fmla="*/ 174 w 275"/>
              <a:gd name="T11" fmla="*/ 131 h 151"/>
              <a:gd name="T12" fmla="*/ 197 w 275"/>
              <a:gd name="T13" fmla="*/ 130 h 151"/>
              <a:gd name="T14" fmla="*/ 216 w 275"/>
              <a:gd name="T15" fmla="*/ 130 h 151"/>
              <a:gd name="T16" fmla="*/ 229 w 275"/>
              <a:gd name="T17" fmla="*/ 133 h 151"/>
              <a:gd name="T18" fmla="*/ 233 w 275"/>
              <a:gd name="T19" fmla="*/ 127 h 151"/>
              <a:gd name="T20" fmla="*/ 228 w 275"/>
              <a:gd name="T21" fmla="*/ 112 h 151"/>
              <a:gd name="T22" fmla="*/ 241 w 275"/>
              <a:gd name="T23" fmla="*/ 108 h 151"/>
              <a:gd name="T24" fmla="*/ 259 w 275"/>
              <a:gd name="T25" fmla="*/ 91 h 151"/>
              <a:gd name="T26" fmla="*/ 265 w 275"/>
              <a:gd name="T27" fmla="*/ 83 h 151"/>
              <a:gd name="T28" fmla="*/ 273 w 275"/>
              <a:gd name="T29" fmla="*/ 70 h 151"/>
              <a:gd name="T30" fmla="*/ 270 w 275"/>
              <a:gd name="T31" fmla="*/ 65 h 151"/>
              <a:gd name="T32" fmla="*/ 260 w 275"/>
              <a:gd name="T33" fmla="*/ 58 h 151"/>
              <a:gd name="T34" fmla="*/ 250 w 275"/>
              <a:gd name="T35" fmla="*/ 49 h 151"/>
              <a:gd name="T36" fmla="*/ 241 w 275"/>
              <a:gd name="T37" fmla="*/ 51 h 151"/>
              <a:gd name="T38" fmla="*/ 233 w 275"/>
              <a:gd name="T39" fmla="*/ 46 h 151"/>
              <a:gd name="T40" fmla="*/ 203 w 275"/>
              <a:gd name="T41" fmla="*/ 15 h 151"/>
              <a:gd name="T42" fmla="*/ 202 w 275"/>
              <a:gd name="T43" fmla="*/ 12 h 151"/>
              <a:gd name="T44" fmla="*/ 193 w 275"/>
              <a:gd name="T45" fmla="*/ 18 h 151"/>
              <a:gd name="T46" fmla="*/ 184 w 275"/>
              <a:gd name="T47" fmla="*/ 21 h 151"/>
              <a:gd name="T48" fmla="*/ 182 w 275"/>
              <a:gd name="T49" fmla="*/ 16 h 151"/>
              <a:gd name="T50" fmla="*/ 173 w 275"/>
              <a:gd name="T51" fmla="*/ 12 h 151"/>
              <a:gd name="T52" fmla="*/ 168 w 275"/>
              <a:gd name="T53" fmla="*/ 8 h 151"/>
              <a:gd name="T54" fmla="*/ 160 w 275"/>
              <a:gd name="T55" fmla="*/ 2 h 151"/>
              <a:gd name="T56" fmla="*/ 148 w 275"/>
              <a:gd name="T57" fmla="*/ 3 h 151"/>
              <a:gd name="T58" fmla="*/ 127 w 275"/>
              <a:gd name="T59" fmla="*/ 10 h 151"/>
              <a:gd name="T60" fmla="*/ 114 w 275"/>
              <a:gd name="T61" fmla="*/ 13 h 151"/>
              <a:gd name="T62" fmla="*/ 102 w 275"/>
              <a:gd name="T63" fmla="*/ 16 h 151"/>
              <a:gd name="T64" fmla="*/ 99 w 275"/>
              <a:gd name="T65" fmla="*/ 19 h 151"/>
              <a:gd name="T66" fmla="*/ 100 w 275"/>
              <a:gd name="T67" fmla="*/ 23 h 151"/>
              <a:gd name="T68" fmla="*/ 103 w 275"/>
              <a:gd name="T69" fmla="*/ 28 h 151"/>
              <a:gd name="T70" fmla="*/ 95 w 275"/>
              <a:gd name="T71" fmla="*/ 40 h 151"/>
              <a:gd name="T72" fmla="*/ 102 w 275"/>
              <a:gd name="T73" fmla="*/ 47 h 151"/>
              <a:gd name="T74" fmla="*/ 90 w 275"/>
              <a:gd name="T75" fmla="*/ 55 h 151"/>
              <a:gd name="T76" fmla="*/ 79 w 275"/>
              <a:gd name="T77" fmla="*/ 48 h 151"/>
              <a:gd name="T78" fmla="*/ 69 w 275"/>
              <a:gd name="T79" fmla="*/ 49 h 151"/>
              <a:gd name="T80" fmla="*/ 58 w 275"/>
              <a:gd name="T81" fmla="*/ 51 h 151"/>
              <a:gd name="T82" fmla="*/ 54 w 275"/>
              <a:gd name="T83" fmla="*/ 52 h 151"/>
              <a:gd name="T84" fmla="*/ 40 w 275"/>
              <a:gd name="T85" fmla="*/ 41 h 151"/>
              <a:gd name="T86" fmla="*/ 30 w 275"/>
              <a:gd name="T87" fmla="*/ 41 h 151"/>
              <a:gd name="T88" fmla="*/ 17 w 275"/>
              <a:gd name="T89" fmla="*/ 53 h 151"/>
              <a:gd name="T90" fmla="*/ 11 w 275"/>
              <a:gd name="T91" fmla="*/ 60 h 151"/>
              <a:gd name="T92" fmla="*/ 2 w 275"/>
              <a:gd name="T93" fmla="*/ 66 h 151"/>
              <a:gd name="T94" fmla="*/ 3 w 275"/>
              <a:gd name="T95" fmla="*/ 77 h 151"/>
              <a:gd name="T96" fmla="*/ 12 w 275"/>
              <a:gd name="T97" fmla="*/ 84 h 151"/>
              <a:gd name="T98" fmla="*/ 21 w 275"/>
              <a:gd name="T99" fmla="*/ 99 h 151"/>
              <a:gd name="T100" fmla="*/ 38 w 275"/>
              <a:gd name="T101" fmla="*/ 93 h 151"/>
              <a:gd name="T102" fmla="*/ 47 w 275"/>
              <a:gd name="T103" fmla="*/ 97 h 151"/>
              <a:gd name="T104" fmla="*/ 53 w 275"/>
              <a:gd name="T105" fmla="*/ 103 h 151"/>
              <a:gd name="T106" fmla="*/ 49 w 275"/>
              <a:gd name="T107" fmla="*/ 111 h 151"/>
              <a:gd name="T108" fmla="*/ 46 w 275"/>
              <a:gd name="T109" fmla="*/ 114 h 151"/>
              <a:gd name="T110" fmla="*/ 37 w 275"/>
              <a:gd name="T111" fmla="*/ 106 h 151"/>
              <a:gd name="T112" fmla="*/ 33 w 275"/>
              <a:gd name="T113" fmla="*/ 115 h 151"/>
              <a:gd name="T114" fmla="*/ 30 w 275"/>
              <a:gd name="T115" fmla="*/ 120 h 151"/>
              <a:gd name="T116" fmla="*/ 43 w 275"/>
              <a:gd name="T117"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5" h="151">
                <a:moveTo>
                  <a:pt x="48" y="136"/>
                </a:moveTo>
                <a:cubicBezTo>
                  <a:pt x="48" y="136"/>
                  <a:pt x="51" y="135"/>
                  <a:pt x="51" y="135"/>
                </a:cubicBezTo>
                <a:cubicBezTo>
                  <a:pt x="51" y="135"/>
                  <a:pt x="54" y="135"/>
                  <a:pt x="55" y="136"/>
                </a:cubicBezTo>
                <a:cubicBezTo>
                  <a:pt x="56" y="137"/>
                  <a:pt x="59" y="141"/>
                  <a:pt x="59" y="141"/>
                </a:cubicBezTo>
                <a:cubicBezTo>
                  <a:pt x="61" y="145"/>
                  <a:pt x="61" y="145"/>
                  <a:pt x="61" y="145"/>
                </a:cubicBezTo>
                <a:cubicBezTo>
                  <a:pt x="65" y="145"/>
                  <a:pt x="65" y="145"/>
                  <a:pt x="65" y="145"/>
                </a:cubicBezTo>
                <a:cubicBezTo>
                  <a:pt x="65" y="110"/>
                  <a:pt x="65" y="110"/>
                  <a:pt x="65" y="110"/>
                </a:cubicBezTo>
                <a:cubicBezTo>
                  <a:pt x="82" y="105"/>
                  <a:pt x="82" y="105"/>
                  <a:pt x="82" y="105"/>
                </a:cubicBezTo>
                <a:cubicBezTo>
                  <a:pt x="92" y="110"/>
                  <a:pt x="92" y="110"/>
                  <a:pt x="92" y="110"/>
                </a:cubicBezTo>
                <a:cubicBezTo>
                  <a:pt x="99" y="116"/>
                  <a:pt x="99" y="116"/>
                  <a:pt x="99" y="116"/>
                </a:cubicBezTo>
                <a:cubicBezTo>
                  <a:pt x="100" y="118"/>
                  <a:pt x="100" y="118"/>
                  <a:pt x="100" y="118"/>
                </a:cubicBezTo>
                <a:cubicBezTo>
                  <a:pt x="105" y="124"/>
                  <a:pt x="105" y="124"/>
                  <a:pt x="105" y="124"/>
                </a:cubicBezTo>
                <a:cubicBezTo>
                  <a:pt x="111" y="123"/>
                  <a:pt x="111" y="123"/>
                  <a:pt x="111" y="123"/>
                </a:cubicBezTo>
                <a:cubicBezTo>
                  <a:pt x="119" y="123"/>
                  <a:pt x="119" y="123"/>
                  <a:pt x="119" y="123"/>
                </a:cubicBezTo>
                <a:cubicBezTo>
                  <a:pt x="123" y="124"/>
                  <a:pt x="123" y="124"/>
                  <a:pt x="123" y="124"/>
                </a:cubicBezTo>
                <a:cubicBezTo>
                  <a:pt x="126" y="123"/>
                  <a:pt x="126" y="123"/>
                  <a:pt x="126" y="123"/>
                </a:cubicBezTo>
                <a:cubicBezTo>
                  <a:pt x="129" y="126"/>
                  <a:pt x="129" y="126"/>
                  <a:pt x="129" y="126"/>
                </a:cubicBezTo>
                <a:cubicBezTo>
                  <a:pt x="131" y="130"/>
                  <a:pt x="131" y="130"/>
                  <a:pt x="131" y="130"/>
                </a:cubicBezTo>
                <a:cubicBezTo>
                  <a:pt x="132" y="130"/>
                  <a:pt x="132" y="130"/>
                  <a:pt x="132" y="130"/>
                </a:cubicBezTo>
                <a:cubicBezTo>
                  <a:pt x="133" y="129"/>
                  <a:pt x="133" y="129"/>
                  <a:pt x="133" y="129"/>
                </a:cubicBezTo>
                <a:cubicBezTo>
                  <a:pt x="133" y="129"/>
                  <a:pt x="133" y="129"/>
                  <a:pt x="133" y="129"/>
                </a:cubicBezTo>
                <a:cubicBezTo>
                  <a:pt x="133" y="129"/>
                  <a:pt x="133" y="134"/>
                  <a:pt x="133" y="134"/>
                </a:cubicBezTo>
                <a:cubicBezTo>
                  <a:pt x="133" y="134"/>
                  <a:pt x="133" y="139"/>
                  <a:pt x="133" y="139"/>
                </a:cubicBezTo>
                <a:cubicBezTo>
                  <a:pt x="136" y="139"/>
                  <a:pt x="136" y="139"/>
                  <a:pt x="136" y="139"/>
                </a:cubicBezTo>
                <a:cubicBezTo>
                  <a:pt x="137" y="146"/>
                  <a:pt x="137" y="146"/>
                  <a:pt x="137" y="146"/>
                </a:cubicBezTo>
                <a:cubicBezTo>
                  <a:pt x="146" y="146"/>
                  <a:pt x="146" y="146"/>
                  <a:pt x="146" y="146"/>
                </a:cubicBezTo>
                <a:cubicBezTo>
                  <a:pt x="147" y="147"/>
                  <a:pt x="147" y="147"/>
                  <a:pt x="147" y="147"/>
                </a:cubicBezTo>
                <a:cubicBezTo>
                  <a:pt x="146" y="149"/>
                  <a:pt x="146" y="149"/>
                  <a:pt x="146" y="149"/>
                </a:cubicBezTo>
                <a:cubicBezTo>
                  <a:pt x="150" y="151"/>
                  <a:pt x="150" y="151"/>
                  <a:pt x="150" y="151"/>
                </a:cubicBezTo>
                <a:cubicBezTo>
                  <a:pt x="151" y="151"/>
                  <a:pt x="151" y="151"/>
                  <a:pt x="151" y="151"/>
                </a:cubicBezTo>
                <a:cubicBezTo>
                  <a:pt x="151" y="151"/>
                  <a:pt x="151" y="150"/>
                  <a:pt x="150" y="150"/>
                </a:cubicBezTo>
                <a:cubicBezTo>
                  <a:pt x="150" y="149"/>
                  <a:pt x="149" y="148"/>
                  <a:pt x="149" y="148"/>
                </a:cubicBezTo>
                <a:cubicBezTo>
                  <a:pt x="151" y="147"/>
                  <a:pt x="151" y="147"/>
                  <a:pt x="151" y="147"/>
                </a:cubicBezTo>
                <a:cubicBezTo>
                  <a:pt x="153" y="146"/>
                  <a:pt x="153" y="146"/>
                  <a:pt x="153" y="146"/>
                </a:cubicBezTo>
                <a:cubicBezTo>
                  <a:pt x="153" y="144"/>
                  <a:pt x="153" y="144"/>
                  <a:pt x="153" y="144"/>
                </a:cubicBezTo>
                <a:cubicBezTo>
                  <a:pt x="155" y="143"/>
                  <a:pt x="155" y="143"/>
                  <a:pt x="155" y="143"/>
                </a:cubicBezTo>
                <a:cubicBezTo>
                  <a:pt x="156" y="142"/>
                  <a:pt x="156" y="142"/>
                  <a:pt x="156" y="142"/>
                </a:cubicBezTo>
                <a:cubicBezTo>
                  <a:pt x="159" y="141"/>
                  <a:pt x="159" y="141"/>
                  <a:pt x="159" y="141"/>
                </a:cubicBezTo>
                <a:cubicBezTo>
                  <a:pt x="159" y="141"/>
                  <a:pt x="162" y="138"/>
                  <a:pt x="162" y="138"/>
                </a:cubicBezTo>
                <a:cubicBezTo>
                  <a:pt x="163" y="138"/>
                  <a:pt x="164" y="138"/>
                  <a:pt x="164" y="138"/>
                </a:cubicBezTo>
                <a:cubicBezTo>
                  <a:pt x="166" y="136"/>
                  <a:pt x="166" y="136"/>
                  <a:pt x="166" y="136"/>
                </a:cubicBezTo>
                <a:cubicBezTo>
                  <a:pt x="166" y="135"/>
                  <a:pt x="166" y="135"/>
                  <a:pt x="166" y="135"/>
                </a:cubicBezTo>
                <a:cubicBezTo>
                  <a:pt x="167" y="134"/>
                  <a:pt x="167" y="134"/>
                  <a:pt x="167" y="134"/>
                </a:cubicBezTo>
                <a:cubicBezTo>
                  <a:pt x="167" y="133"/>
                  <a:pt x="167" y="133"/>
                  <a:pt x="167" y="133"/>
                </a:cubicBezTo>
                <a:cubicBezTo>
                  <a:pt x="168" y="132"/>
                  <a:pt x="168" y="132"/>
                  <a:pt x="168" y="132"/>
                </a:cubicBezTo>
                <a:cubicBezTo>
                  <a:pt x="168" y="132"/>
                  <a:pt x="168" y="131"/>
                  <a:pt x="168" y="131"/>
                </a:cubicBezTo>
                <a:cubicBezTo>
                  <a:pt x="168" y="131"/>
                  <a:pt x="172" y="130"/>
                  <a:pt x="172" y="130"/>
                </a:cubicBezTo>
                <a:cubicBezTo>
                  <a:pt x="174" y="131"/>
                  <a:pt x="174" y="131"/>
                  <a:pt x="174" y="131"/>
                </a:cubicBezTo>
                <a:cubicBezTo>
                  <a:pt x="183" y="135"/>
                  <a:pt x="183" y="135"/>
                  <a:pt x="183" y="135"/>
                </a:cubicBezTo>
                <a:cubicBezTo>
                  <a:pt x="183" y="131"/>
                  <a:pt x="183" y="131"/>
                  <a:pt x="183" y="131"/>
                </a:cubicBezTo>
                <a:cubicBezTo>
                  <a:pt x="184" y="129"/>
                  <a:pt x="184" y="129"/>
                  <a:pt x="184" y="129"/>
                </a:cubicBezTo>
                <a:cubicBezTo>
                  <a:pt x="184" y="129"/>
                  <a:pt x="186" y="128"/>
                  <a:pt x="186" y="128"/>
                </a:cubicBezTo>
                <a:cubicBezTo>
                  <a:pt x="186" y="128"/>
                  <a:pt x="188" y="127"/>
                  <a:pt x="188" y="127"/>
                </a:cubicBezTo>
                <a:cubicBezTo>
                  <a:pt x="192" y="129"/>
                  <a:pt x="192" y="129"/>
                  <a:pt x="192" y="129"/>
                </a:cubicBezTo>
                <a:cubicBezTo>
                  <a:pt x="192" y="129"/>
                  <a:pt x="194" y="130"/>
                  <a:pt x="194" y="130"/>
                </a:cubicBezTo>
                <a:cubicBezTo>
                  <a:pt x="194" y="130"/>
                  <a:pt x="196" y="130"/>
                  <a:pt x="197" y="130"/>
                </a:cubicBezTo>
                <a:cubicBezTo>
                  <a:pt x="197" y="131"/>
                  <a:pt x="197" y="131"/>
                  <a:pt x="198" y="131"/>
                </a:cubicBezTo>
                <a:cubicBezTo>
                  <a:pt x="198" y="131"/>
                  <a:pt x="200" y="130"/>
                  <a:pt x="200" y="130"/>
                </a:cubicBezTo>
                <a:cubicBezTo>
                  <a:pt x="202" y="130"/>
                  <a:pt x="202" y="130"/>
                  <a:pt x="202" y="130"/>
                </a:cubicBezTo>
                <a:cubicBezTo>
                  <a:pt x="204" y="130"/>
                  <a:pt x="204" y="130"/>
                  <a:pt x="204" y="130"/>
                </a:cubicBezTo>
                <a:cubicBezTo>
                  <a:pt x="206" y="129"/>
                  <a:pt x="206" y="129"/>
                  <a:pt x="206" y="129"/>
                </a:cubicBezTo>
                <a:cubicBezTo>
                  <a:pt x="209" y="129"/>
                  <a:pt x="209" y="129"/>
                  <a:pt x="209" y="129"/>
                </a:cubicBezTo>
                <a:cubicBezTo>
                  <a:pt x="210" y="130"/>
                  <a:pt x="210" y="130"/>
                  <a:pt x="210" y="130"/>
                </a:cubicBezTo>
                <a:cubicBezTo>
                  <a:pt x="216" y="130"/>
                  <a:pt x="216" y="130"/>
                  <a:pt x="216" y="130"/>
                </a:cubicBezTo>
                <a:cubicBezTo>
                  <a:pt x="222" y="131"/>
                  <a:pt x="222" y="131"/>
                  <a:pt x="222" y="131"/>
                </a:cubicBezTo>
                <a:cubicBezTo>
                  <a:pt x="222" y="132"/>
                  <a:pt x="222" y="132"/>
                  <a:pt x="222" y="132"/>
                </a:cubicBezTo>
                <a:cubicBezTo>
                  <a:pt x="224" y="134"/>
                  <a:pt x="224" y="134"/>
                  <a:pt x="224" y="134"/>
                </a:cubicBezTo>
                <a:cubicBezTo>
                  <a:pt x="227" y="134"/>
                  <a:pt x="227" y="134"/>
                  <a:pt x="227" y="134"/>
                </a:cubicBezTo>
                <a:cubicBezTo>
                  <a:pt x="229" y="136"/>
                  <a:pt x="229" y="136"/>
                  <a:pt x="229" y="136"/>
                </a:cubicBezTo>
                <a:cubicBezTo>
                  <a:pt x="229" y="136"/>
                  <a:pt x="229" y="136"/>
                  <a:pt x="229" y="136"/>
                </a:cubicBezTo>
                <a:cubicBezTo>
                  <a:pt x="229" y="136"/>
                  <a:pt x="229" y="134"/>
                  <a:pt x="229" y="134"/>
                </a:cubicBezTo>
                <a:cubicBezTo>
                  <a:pt x="229" y="134"/>
                  <a:pt x="229" y="133"/>
                  <a:pt x="229" y="133"/>
                </a:cubicBezTo>
                <a:cubicBezTo>
                  <a:pt x="228" y="133"/>
                  <a:pt x="228" y="132"/>
                  <a:pt x="228" y="132"/>
                </a:cubicBezTo>
                <a:cubicBezTo>
                  <a:pt x="230" y="130"/>
                  <a:pt x="230" y="130"/>
                  <a:pt x="230" y="130"/>
                </a:cubicBezTo>
                <a:cubicBezTo>
                  <a:pt x="231" y="130"/>
                  <a:pt x="231" y="130"/>
                  <a:pt x="231" y="130"/>
                </a:cubicBezTo>
                <a:cubicBezTo>
                  <a:pt x="231" y="130"/>
                  <a:pt x="232" y="130"/>
                  <a:pt x="231" y="130"/>
                </a:cubicBezTo>
                <a:cubicBezTo>
                  <a:pt x="231" y="130"/>
                  <a:pt x="230" y="129"/>
                  <a:pt x="230" y="129"/>
                </a:cubicBezTo>
                <a:cubicBezTo>
                  <a:pt x="230" y="129"/>
                  <a:pt x="230" y="129"/>
                  <a:pt x="230" y="129"/>
                </a:cubicBezTo>
                <a:cubicBezTo>
                  <a:pt x="231" y="128"/>
                  <a:pt x="231" y="128"/>
                  <a:pt x="231" y="128"/>
                </a:cubicBezTo>
                <a:cubicBezTo>
                  <a:pt x="233" y="127"/>
                  <a:pt x="233" y="127"/>
                  <a:pt x="233" y="127"/>
                </a:cubicBezTo>
                <a:cubicBezTo>
                  <a:pt x="233" y="126"/>
                  <a:pt x="233" y="126"/>
                  <a:pt x="233" y="126"/>
                </a:cubicBezTo>
                <a:cubicBezTo>
                  <a:pt x="233" y="126"/>
                  <a:pt x="232" y="125"/>
                  <a:pt x="232" y="125"/>
                </a:cubicBezTo>
                <a:cubicBezTo>
                  <a:pt x="232" y="125"/>
                  <a:pt x="232" y="123"/>
                  <a:pt x="232" y="123"/>
                </a:cubicBezTo>
                <a:cubicBezTo>
                  <a:pt x="231" y="121"/>
                  <a:pt x="231" y="121"/>
                  <a:pt x="231" y="121"/>
                </a:cubicBezTo>
                <a:cubicBezTo>
                  <a:pt x="230" y="119"/>
                  <a:pt x="230" y="119"/>
                  <a:pt x="230" y="119"/>
                </a:cubicBezTo>
                <a:cubicBezTo>
                  <a:pt x="230" y="114"/>
                  <a:pt x="230" y="114"/>
                  <a:pt x="230" y="114"/>
                </a:cubicBezTo>
                <a:cubicBezTo>
                  <a:pt x="229" y="113"/>
                  <a:pt x="229" y="113"/>
                  <a:pt x="229" y="113"/>
                </a:cubicBezTo>
                <a:cubicBezTo>
                  <a:pt x="228" y="112"/>
                  <a:pt x="228" y="112"/>
                  <a:pt x="228" y="112"/>
                </a:cubicBezTo>
                <a:cubicBezTo>
                  <a:pt x="228" y="112"/>
                  <a:pt x="227" y="112"/>
                  <a:pt x="227" y="112"/>
                </a:cubicBezTo>
                <a:cubicBezTo>
                  <a:pt x="227" y="112"/>
                  <a:pt x="227" y="111"/>
                  <a:pt x="227" y="111"/>
                </a:cubicBezTo>
                <a:cubicBezTo>
                  <a:pt x="229" y="110"/>
                  <a:pt x="229" y="110"/>
                  <a:pt x="229" y="110"/>
                </a:cubicBezTo>
                <a:cubicBezTo>
                  <a:pt x="232" y="109"/>
                  <a:pt x="232" y="109"/>
                  <a:pt x="232" y="109"/>
                </a:cubicBezTo>
                <a:cubicBezTo>
                  <a:pt x="232" y="109"/>
                  <a:pt x="234" y="109"/>
                  <a:pt x="234" y="109"/>
                </a:cubicBezTo>
                <a:cubicBezTo>
                  <a:pt x="235" y="109"/>
                  <a:pt x="236" y="108"/>
                  <a:pt x="236" y="108"/>
                </a:cubicBezTo>
                <a:cubicBezTo>
                  <a:pt x="236" y="108"/>
                  <a:pt x="239" y="106"/>
                  <a:pt x="239" y="106"/>
                </a:cubicBezTo>
                <a:cubicBezTo>
                  <a:pt x="241" y="108"/>
                  <a:pt x="241" y="108"/>
                  <a:pt x="241" y="108"/>
                </a:cubicBezTo>
                <a:cubicBezTo>
                  <a:pt x="245" y="108"/>
                  <a:pt x="245" y="108"/>
                  <a:pt x="245" y="108"/>
                </a:cubicBezTo>
                <a:cubicBezTo>
                  <a:pt x="245" y="106"/>
                  <a:pt x="245" y="106"/>
                  <a:pt x="245" y="106"/>
                </a:cubicBezTo>
                <a:cubicBezTo>
                  <a:pt x="245" y="106"/>
                  <a:pt x="243" y="106"/>
                  <a:pt x="243" y="106"/>
                </a:cubicBezTo>
                <a:cubicBezTo>
                  <a:pt x="243" y="106"/>
                  <a:pt x="242" y="105"/>
                  <a:pt x="242" y="105"/>
                </a:cubicBezTo>
                <a:cubicBezTo>
                  <a:pt x="245" y="98"/>
                  <a:pt x="245" y="98"/>
                  <a:pt x="245" y="98"/>
                </a:cubicBezTo>
                <a:cubicBezTo>
                  <a:pt x="248" y="88"/>
                  <a:pt x="248" y="88"/>
                  <a:pt x="248" y="88"/>
                </a:cubicBezTo>
                <a:cubicBezTo>
                  <a:pt x="253" y="91"/>
                  <a:pt x="253" y="91"/>
                  <a:pt x="253" y="91"/>
                </a:cubicBezTo>
                <a:cubicBezTo>
                  <a:pt x="259" y="91"/>
                  <a:pt x="259" y="91"/>
                  <a:pt x="259" y="91"/>
                </a:cubicBezTo>
                <a:cubicBezTo>
                  <a:pt x="261" y="92"/>
                  <a:pt x="261" y="92"/>
                  <a:pt x="261" y="92"/>
                </a:cubicBezTo>
                <a:cubicBezTo>
                  <a:pt x="263" y="91"/>
                  <a:pt x="263" y="91"/>
                  <a:pt x="263" y="91"/>
                </a:cubicBezTo>
                <a:cubicBezTo>
                  <a:pt x="264" y="90"/>
                  <a:pt x="264" y="90"/>
                  <a:pt x="264" y="90"/>
                </a:cubicBezTo>
                <a:cubicBezTo>
                  <a:pt x="265" y="90"/>
                  <a:pt x="265" y="90"/>
                  <a:pt x="265" y="90"/>
                </a:cubicBezTo>
                <a:cubicBezTo>
                  <a:pt x="266" y="89"/>
                  <a:pt x="266" y="89"/>
                  <a:pt x="266" y="89"/>
                </a:cubicBezTo>
                <a:cubicBezTo>
                  <a:pt x="266" y="87"/>
                  <a:pt x="266" y="87"/>
                  <a:pt x="266" y="87"/>
                </a:cubicBezTo>
                <a:cubicBezTo>
                  <a:pt x="265" y="87"/>
                  <a:pt x="265" y="87"/>
                  <a:pt x="265" y="87"/>
                </a:cubicBezTo>
                <a:cubicBezTo>
                  <a:pt x="265" y="83"/>
                  <a:pt x="265" y="83"/>
                  <a:pt x="265" y="83"/>
                </a:cubicBezTo>
                <a:cubicBezTo>
                  <a:pt x="265" y="83"/>
                  <a:pt x="265" y="82"/>
                  <a:pt x="265" y="82"/>
                </a:cubicBezTo>
                <a:cubicBezTo>
                  <a:pt x="265" y="82"/>
                  <a:pt x="265" y="80"/>
                  <a:pt x="265" y="80"/>
                </a:cubicBezTo>
                <a:cubicBezTo>
                  <a:pt x="265" y="80"/>
                  <a:pt x="265" y="79"/>
                  <a:pt x="265" y="79"/>
                </a:cubicBezTo>
                <a:cubicBezTo>
                  <a:pt x="265" y="79"/>
                  <a:pt x="266" y="77"/>
                  <a:pt x="266" y="77"/>
                </a:cubicBezTo>
                <a:cubicBezTo>
                  <a:pt x="266" y="77"/>
                  <a:pt x="268" y="76"/>
                  <a:pt x="269" y="76"/>
                </a:cubicBezTo>
                <a:cubicBezTo>
                  <a:pt x="269" y="76"/>
                  <a:pt x="271" y="75"/>
                  <a:pt x="272" y="75"/>
                </a:cubicBezTo>
                <a:cubicBezTo>
                  <a:pt x="272" y="75"/>
                  <a:pt x="273" y="74"/>
                  <a:pt x="273" y="74"/>
                </a:cubicBezTo>
                <a:cubicBezTo>
                  <a:pt x="273" y="70"/>
                  <a:pt x="273" y="70"/>
                  <a:pt x="273" y="70"/>
                </a:cubicBezTo>
                <a:cubicBezTo>
                  <a:pt x="275" y="67"/>
                  <a:pt x="275" y="67"/>
                  <a:pt x="275" y="67"/>
                </a:cubicBezTo>
                <a:cubicBezTo>
                  <a:pt x="275" y="67"/>
                  <a:pt x="274" y="66"/>
                  <a:pt x="274" y="66"/>
                </a:cubicBezTo>
                <a:cubicBezTo>
                  <a:pt x="274" y="66"/>
                  <a:pt x="273" y="65"/>
                  <a:pt x="273" y="65"/>
                </a:cubicBezTo>
                <a:cubicBezTo>
                  <a:pt x="273" y="64"/>
                  <a:pt x="272" y="64"/>
                  <a:pt x="272" y="64"/>
                </a:cubicBezTo>
                <a:cubicBezTo>
                  <a:pt x="272" y="63"/>
                  <a:pt x="273" y="62"/>
                  <a:pt x="273" y="62"/>
                </a:cubicBezTo>
                <a:cubicBezTo>
                  <a:pt x="273" y="62"/>
                  <a:pt x="272" y="62"/>
                  <a:pt x="272" y="62"/>
                </a:cubicBezTo>
                <a:cubicBezTo>
                  <a:pt x="272" y="62"/>
                  <a:pt x="271" y="63"/>
                  <a:pt x="270" y="64"/>
                </a:cubicBezTo>
                <a:cubicBezTo>
                  <a:pt x="270" y="64"/>
                  <a:pt x="270" y="65"/>
                  <a:pt x="270" y="65"/>
                </a:cubicBezTo>
                <a:cubicBezTo>
                  <a:pt x="269" y="65"/>
                  <a:pt x="269" y="65"/>
                  <a:pt x="268" y="65"/>
                </a:cubicBezTo>
                <a:cubicBezTo>
                  <a:pt x="267" y="65"/>
                  <a:pt x="267" y="65"/>
                  <a:pt x="266" y="64"/>
                </a:cubicBezTo>
                <a:cubicBezTo>
                  <a:pt x="265" y="64"/>
                  <a:pt x="264" y="64"/>
                  <a:pt x="264" y="64"/>
                </a:cubicBezTo>
                <a:cubicBezTo>
                  <a:pt x="264" y="64"/>
                  <a:pt x="263" y="64"/>
                  <a:pt x="263" y="63"/>
                </a:cubicBezTo>
                <a:cubicBezTo>
                  <a:pt x="262" y="63"/>
                  <a:pt x="262" y="62"/>
                  <a:pt x="262" y="62"/>
                </a:cubicBezTo>
                <a:cubicBezTo>
                  <a:pt x="262" y="62"/>
                  <a:pt x="262" y="61"/>
                  <a:pt x="262" y="61"/>
                </a:cubicBezTo>
                <a:cubicBezTo>
                  <a:pt x="262" y="60"/>
                  <a:pt x="262" y="59"/>
                  <a:pt x="262" y="59"/>
                </a:cubicBezTo>
                <a:cubicBezTo>
                  <a:pt x="262" y="59"/>
                  <a:pt x="260" y="58"/>
                  <a:pt x="260" y="58"/>
                </a:cubicBezTo>
                <a:cubicBezTo>
                  <a:pt x="260" y="58"/>
                  <a:pt x="259" y="57"/>
                  <a:pt x="259" y="57"/>
                </a:cubicBezTo>
                <a:cubicBezTo>
                  <a:pt x="258" y="57"/>
                  <a:pt x="256" y="58"/>
                  <a:pt x="256" y="58"/>
                </a:cubicBezTo>
                <a:cubicBezTo>
                  <a:pt x="256" y="58"/>
                  <a:pt x="256" y="56"/>
                  <a:pt x="256" y="56"/>
                </a:cubicBezTo>
                <a:cubicBezTo>
                  <a:pt x="256" y="56"/>
                  <a:pt x="255" y="54"/>
                  <a:pt x="255" y="54"/>
                </a:cubicBezTo>
                <a:cubicBezTo>
                  <a:pt x="255" y="54"/>
                  <a:pt x="254" y="53"/>
                  <a:pt x="254" y="52"/>
                </a:cubicBezTo>
                <a:cubicBezTo>
                  <a:pt x="254" y="52"/>
                  <a:pt x="253" y="51"/>
                  <a:pt x="253" y="51"/>
                </a:cubicBezTo>
                <a:cubicBezTo>
                  <a:pt x="253" y="50"/>
                  <a:pt x="251" y="50"/>
                  <a:pt x="251" y="50"/>
                </a:cubicBezTo>
                <a:cubicBezTo>
                  <a:pt x="250" y="49"/>
                  <a:pt x="250" y="49"/>
                  <a:pt x="250" y="49"/>
                </a:cubicBezTo>
                <a:cubicBezTo>
                  <a:pt x="248" y="49"/>
                  <a:pt x="248" y="49"/>
                  <a:pt x="248" y="49"/>
                </a:cubicBezTo>
                <a:cubicBezTo>
                  <a:pt x="248" y="49"/>
                  <a:pt x="248" y="50"/>
                  <a:pt x="248" y="50"/>
                </a:cubicBezTo>
                <a:cubicBezTo>
                  <a:pt x="248" y="51"/>
                  <a:pt x="246" y="51"/>
                  <a:pt x="246" y="51"/>
                </a:cubicBezTo>
                <a:cubicBezTo>
                  <a:pt x="246" y="51"/>
                  <a:pt x="246" y="50"/>
                  <a:pt x="246" y="50"/>
                </a:cubicBezTo>
                <a:cubicBezTo>
                  <a:pt x="246" y="50"/>
                  <a:pt x="245" y="51"/>
                  <a:pt x="245" y="51"/>
                </a:cubicBezTo>
                <a:cubicBezTo>
                  <a:pt x="245" y="52"/>
                  <a:pt x="244" y="52"/>
                  <a:pt x="244" y="52"/>
                </a:cubicBezTo>
                <a:cubicBezTo>
                  <a:pt x="244" y="52"/>
                  <a:pt x="243" y="52"/>
                  <a:pt x="243" y="52"/>
                </a:cubicBezTo>
                <a:cubicBezTo>
                  <a:pt x="242" y="52"/>
                  <a:pt x="241" y="52"/>
                  <a:pt x="241" y="51"/>
                </a:cubicBezTo>
                <a:cubicBezTo>
                  <a:pt x="240" y="51"/>
                  <a:pt x="239" y="51"/>
                  <a:pt x="239" y="51"/>
                </a:cubicBezTo>
                <a:cubicBezTo>
                  <a:pt x="239" y="51"/>
                  <a:pt x="238" y="52"/>
                  <a:pt x="238" y="52"/>
                </a:cubicBezTo>
                <a:cubicBezTo>
                  <a:pt x="237" y="51"/>
                  <a:pt x="237" y="51"/>
                  <a:pt x="237" y="51"/>
                </a:cubicBezTo>
                <a:cubicBezTo>
                  <a:pt x="237" y="50"/>
                  <a:pt x="237" y="50"/>
                  <a:pt x="237" y="50"/>
                </a:cubicBezTo>
                <a:cubicBezTo>
                  <a:pt x="237" y="50"/>
                  <a:pt x="235" y="50"/>
                  <a:pt x="235" y="49"/>
                </a:cubicBezTo>
                <a:cubicBezTo>
                  <a:pt x="235" y="49"/>
                  <a:pt x="235" y="49"/>
                  <a:pt x="235" y="49"/>
                </a:cubicBezTo>
                <a:cubicBezTo>
                  <a:pt x="235" y="48"/>
                  <a:pt x="235" y="47"/>
                  <a:pt x="235" y="47"/>
                </a:cubicBezTo>
                <a:cubicBezTo>
                  <a:pt x="235" y="47"/>
                  <a:pt x="234" y="47"/>
                  <a:pt x="233" y="46"/>
                </a:cubicBezTo>
                <a:cubicBezTo>
                  <a:pt x="233" y="46"/>
                  <a:pt x="231" y="47"/>
                  <a:pt x="231" y="47"/>
                </a:cubicBezTo>
                <a:cubicBezTo>
                  <a:pt x="231" y="47"/>
                  <a:pt x="230" y="47"/>
                  <a:pt x="230" y="48"/>
                </a:cubicBezTo>
                <a:cubicBezTo>
                  <a:pt x="231" y="48"/>
                  <a:pt x="231" y="48"/>
                  <a:pt x="231" y="49"/>
                </a:cubicBezTo>
                <a:cubicBezTo>
                  <a:pt x="231" y="49"/>
                  <a:pt x="230" y="50"/>
                  <a:pt x="230" y="50"/>
                </a:cubicBezTo>
                <a:cubicBezTo>
                  <a:pt x="228" y="50"/>
                  <a:pt x="228" y="50"/>
                  <a:pt x="228" y="50"/>
                </a:cubicBezTo>
                <a:cubicBezTo>
                  <a:pt x="228" y="52"/>
                  <a:pt x="228" y="52"/>
                  <a:pt x="228" y="52"/>
                </a:cubicBezTo>
                <a:cubicBezTo>
                  <a:pt x="213" y="24"/>
                  <a:pt x="213" y="24"/>
                  <a:pt x="213" y="24"/>
                </a:cubicBezTo>
                <a:cubicBezTo>
                  <a:pt x="203" y="15"/>
                  <a:pt x="203" y="15"/>
                  <a:pt x="203" y="15"/>
                </a:cubicBezTo>
                <a:cubicBezTo>
                  <a:pt x="203" y="14"/>
                  <a:pt x="203" y="14"/>
                  <a:pt x="203" y="14"/>
                </a:cubicBezTo>
                <a:cubicBezTo>
                  <a:pt x="205" y="14"/>
                  <a:pt x="205" y="14"/>
                  <a:pt x="205" y="14"/>
                </a:cubicBezTo>
                <a:cubicBezTo>
                  <a:pt x="205" y="14"/>
                  <a:pt x="206" y="13"/>
                  <a:pt x="206" y="13"/>
                </a:cubicBezTo>
                <a:cubicBezTo>
                  <a:pt x="206" y="13"/>
                  <a:pt x="206" y="12"/>
                  <a:pt x="206" y="12"/>
                </a:cubicBezTo>
                <a:cubicBezTo>
                  <a:pt x="206" y="12"/>
                  <a:pt x="206" y="11"/>
                  <a:pt x="206" y="11"/>
                </a:cubicBezTo>
                <a:cubicBezTo>
                  <a:pt x="206" y="11"/>
                  <a:pt x="205" y="11"/>
                  <a:pt x="205" y="11"/>
                </a:cubicBezTo>
                <a:cubicBezTo>
                  <a:pt x="205" y="11"/>
                  <a:pt x="205" y="12"/>
                  <a:pt x="205" y="12"/>
                </a:cubicBezTo>
                <a:cubicBezTo>
                  <a:pt x="204" y="12"/>
                  <a:pt x="203" y="12"/>
                  <a:pt x="202" y="12"/>
                </a:cubicBezTo>
                <a:cubicBezTo>
                  <a:pt x="202" y="12"/>
                  <a:pt x="202" y="13"/>
                  <a:pt x="202" y="13"/>
                </a:cubicBezTo>
                <a:cubicBezTo>
                  <a:pt x="202" y="13"/>
                  <a:pt x="200" y="14"/>
                  <a:pt x="200" y="14"/>
                </a:cubicBezTo>
                <a:cubicBezTo>
                  <a:pt x="199" y="14"/>
                  <a:pt x="199" y="14"/>
                  <a:pt x="198" y="14"/>
                </a:cubicBezTo>
                <a:cubicBezTo>
                  <a:pt x="197" y="14"/>
                  <a:pt x="197" y="14"/>
                  <a:pt x="197" y="14"/>
                </a:cubicBezTo>
                <a:cubicBezTo>
                  <a:pt x="196" y="16"/>
                  <a:pt x="196" y="16"/>
                  <a:pt x="196" y="16"/>
                </a:cubicBezTo>
                <a:cubicBezTo>
                  <a:pt x="196" y="16"/>
                  <a:pt x="196" y="17"/>
                  <a:pt x="196" y="17"/>
                </a:cubicBezTo>
                <a:cubicBezTo>
                  <a:pt x="196" y="18"/>
                  <a:pt x="194" y="18"/>
                  <a:pt x="194" y="18"/>
                </a:cubicBezTo>
                <a:cubicBezTo>
                  <a:pt x="194" y="18"/>
                  <a:pt x="194" y="19"/>
                  <a:pt x="193" y="18"/>
                </a:cubicBezTo>
                <a:cubicBezTo>
                  <a:pt x="192" y="18"/>
                  <a:pt x="192" y="18"/>
                  <a:pt x="192" y="18"/>
                </a:cubicBezTo>
                <a:cubicBezTo>
                  <a:pt x="192" y="18"/>
                  <a:pt x="192" y="19"/>
                  <a:pt x="192" y="19"/>
                </a:cubicBezTo>
                <a:cubicBezTo>
                  <a:pt x="191" y="20"/>
                  <a:pt x="191" y="19"/>
                  <a:pt x="190" y="20"/>
                </a:cubicBezTo>
                <a:cubicBezTo>
                  <a:pt x="190" y="20"/>
                  <a:pt x="190" y="20"/>
                  <a:pt x="190" y="20"/>
                </a:cubicBezTo>
                <a:cubicBezTo>
                  <a:pt x="190" y="21"/>
                  <a:pt x="190" y="22"/>
                  <a:pt x="189" y="22"/>
                </a:cubicBezTo>
                <a:cubicBezTo>
                  <a:pt x="189" y="22"/>
                  <a:pt x="188" y="21"/>
                  <a:pt x="187" y="20"/>
                </a:cubicBezTo>
                <a:cubicBezTo>
                  <a:pt x="187" y="20"/>
                  <a:pt x="185" y="19"/>
                  <a:pt x="185" y="20"/>
                </a:cubicBezTo>
                <a:cubicBezTo>
                  <a:pt x="185" y="20"/>
                  <a:pt x="184" y="21"/>
                  <a:pt x="184" y="21"/>
                </a:cubicBezTo>
                <a:cubicBezTo>
                  <a:pt x="184" y="22"/>
                  <a:pt x="184" y="22"/>
                  <a:pt x="184" y="22"/>
                </a:cubicBezTo>
                <a:cubicBezTo>
                  <a:pt x="184" y="22"/>
                  <a:pt x="182" y="21"/>
                  <a:pt x="182" y="21"/>
                </a:cubicBezTo>
                <a:cubicBezTo>
                  <a:pt x="182" y="20"/>
                  <a:pt x="182" y="19"/>
                  <a:pt x="182" y="19"/>
                </a:cubicBezTo>
                <a:cubicBezTo>
                  <a:pt x="182" y="18"/>
                  <a:pt x="183" y="18"/>
                  <a:pt x="183" y="18"/>
                </a:cubicBezTo>
                <a:cubicBezTo>
                  <a:pt x="184" y="18"/>
                  <a:pt x="183" y="18"/>
                  <a:pt x="184" y="17"/>
                </a:cubicBezTo>
                <a:cubicBezTo>
                  <a:pt x="185" y="17"/>
                  <a:pt x="185" y="16"/>
                  <a:pt x="185" y="16"/>
                </a:cubicBezTo>
                <a:cubicBezTo>
                  <a:pt x="185" y="16"/>
                  <a:pt x="185" y="14"/>
                  <a:pt x="184" y="15"/>
                </a:cubicBezTo>
                <a:cubicBezTo>
                  <a:pt x="183" y="16"/>
                  <a:pt x="182" y="16"/>
                  <a:pt x="182" y="16"/>
                </a:cubicBezTo>
                <a:cubicBezTo>
                  <a:pt x="180" y="15"/>
                  <a:pt x="180" y="15"/>
                  <a:pt x="180" y="15"/>
                </a:cubicBezTo>
                <a:cubicBezTo>
                  <a:pt x="179" y="15"/>
                  <a:pt x="179" y="15"/>
                  <a:pt x="179" y="15"/>
                </a:cubicBezTo>
                <a:cubicBezTo>
                  <a:pt x="179" y="15"/>
                  <a:pt x="178" y="14"/>
                  <a:pt x="178" y="15"/>
                </a:cubicBezTo>
                <a:cubicBezTo>
                  <a:pt x="177" y="15"/>
                  <a:pt x="177" y="15"/>
                  <a:pt x="177" y="15"/>
                </a:cubicBezTo>
                <a:cubicBezTo>
                  <a:pt x="177" y="16"/>
                  <a:pt x="176" y="16"/>
                  <a:pt x="176" y="16"/>
                </a:cubicBezTo>
                <a:cubicBezTo>
                  <a:pt x="175" y="16"/>
                  <a:pt x="175" y="15"/>
                  <a:pt x="175" y="14"/>
                </a:cubicBezTo>
                <a:cubicBezTo>
                  <a:pt x="175" y="14"/>
                  <a:pt x="176" y="13"/>
                  <a:pt x="175" y="12"/>
                </a:cubicBezTo>
                <a:cubicBezTo>
                  <a:pt x="174" y="12"/>
                  <a:pt x="174" y="11"/>
                  <a:pt x="173" y="12"/>
                </a:cubicBezTo>
                <a:cubicBezTo>
                  <a:pt x="173" y="12"/>
                  <a:pt x="174" y="13"/>
                  <a:pt x="173" y="14"/>
                </a:cubicBezTo>
                <a:cubicBezTo>
                  <a:pt x="173" y="14"/>
                  <a:pt x="172" y="14"/>
                  <a:pt x="172" y="14"/>
                </a:cubicBezTo>
                <a:cubicBezTo>
                  <a:pt x="171" y="14"/>
                  <a:pt x="170" y="15"/>
                  <a:pt x="170" y="14"/>
                </a:cubicBezTo>
                <a:cubicBezTo>
                  <a:pt x="170" y="14"/>
                  <a:pt x="168" y="14"/>
                  <a:pt x="168" y="14"/>
                </a:cubicBezTo>
                <a:cubicBezTo>
                  <a:pt x="168" y="14"/>
                  <a:pt x="168" y="14"/>
                  <a:pt x="167" y="14"/>
                </a:cubicBezTo>
                <a:cubicBezTo>
                  <a:pt x="166" y="13"/>
                  <a:pt x="166" y="12"/>
                  <a:pt x="166" y="12"/>
                </a:cubicBezTo>
                <a:cubicBezTo>
                  <a:pt x="166" y="12"/>
                  <a:pt x="168" y="10"/>
                  <a:pt x="168" y="10"/>
                </a:cubicBezTo>
                <a:cubicBezTo>
                  <a:pt x="168" y="10"/>
                  <a:pt x="169" y="9"/>
                  <a:pt x="168" y="8"/>
                </a:cubicBezTo>
                <a:cubicBezTo>
                  <a:pt x="167" y="8"/>
                  <a:pt x="166" y="7"/>
                  <a:pt x="166" y="7"/>
                </a:cubicBezTo>
                <a:cubicBezTo>
                  <a:pt x="166" y="7"/>
                  <a:pt x="166" y="6"/>
                  <a:pt x="166" y="5"/>
                </a:cubicBezTo>
                <a:cubicBezTo>
                  <a:pt x="166" y="5"/>
                  <a:pt x="166" y="4"/>
                  <a:pt x="166" y="4"/>
                </a:cubicBezTo>
                <a:cubicBezTo>
                  <a:pt x="166" y="4"/>
                  <a:pt x="166" y="3"/>
                  <a:pt x="166" y="2"/>
                </a:cubicBezTo>
                <a:cubicBezTo>
                  <a:pt x="166" y="2"/>
                  <a:pt x="165" y="1"/>
                  <a:pt x="164" y="1"/>
                </a:cubicBezTo>
                <a:cubicBezTo>
                  <a:pt x="163" y="1"/>
                  <a:pt x="162" y="1"/>
                  <a:pt x="162" y="1"/>
                </a:cubicBezTo>
                <a:cubicBezTo>
                  <a:pt x="162" y="1"/>
                  <a:pt x="161" y="2"/>
                  <a:pt x="161" y="2"/>
                </a:cubicBezTo>
                <a:cubicBezTo>
                  <a:pt x="161" y="2"/>
                  <a:pt x="160" y="2"/>
                  <a:pt x="160" y="2"/>
                </a:cubicBezTo>
                <a:cubicBezTo>
                  <a:pt x="159" y="2"/>
                  <a:pt x="157" y="0"/>
                  <a:pt x="157" y="0"/>
                </a:cubicBezTo>
                <a:cubicBezTo>
                  <a:pt x="154" y="0"/>
                  <a:pt x="154" y="0"/>
                  <a:pt x="154" y="0"/>
                </a:cubicBezTo>
                <a:cubicBezTo>
                  <a:pt x="154" y="0"/>
                  <a:pt x="153" y="0"/>
                  <a:pt x="153" y="0"/>
                </a:cubicBezTo>
                <a:cubicBezTo>
                  <a:pt x="153" y="0"/>
                  <a:pt x="151" y="0"/>
                  <a:pt x="151" y="0"/>
                </a:cubicBezTo>
                <a:cubicBezTo>
                  <a:pt x="151" y="0"/>
                  <a:pt x="151" y="1"/>
                  <a:pt x="150" y="1"/>
                </a:cubicBezTo>
                <a:cubicBezTo>
                  <a:pt x="150" y="1"/>
                  <a:pt x="148" y="2"/>
                  <a:pt x="148" y="2"/>
                </a:cubicBezTo>
                <a:cubicBezTo>
                  <a:pt x="148" y="2"/>
                  <a:pt x="147" y="2"/>
                  <a:pt x="148" y="2"/>
                </a:cubicBezTo>
                <a:cubicBezTo>
                  <a:pt x="148" y="3"/>
                  <a:pt x="148" y="3"/>
                  <a:pt x="148" y="3"/>
                </a:cubicBezTo>
                <a:cubicBezTo>
                  <a:pt x="148" y="4"/>
                  <a:pt x="148" y="4"/>
                  <a:pt x="148" y="4"/>
                </a:cubicBezTo>
                <a:cubicBezTo>
                  <a:pt x="147" y="4"/>
                  <a:pt x="144" y="5"/>
                  <a:pt x="144" y="6"/>
                </a:cubicBezTo>
                <a:cubicBezTo>
                  <a:pt x="144" y="6"/>
                  <a:pt x="134" y="8"/>
                  <a:pt x="134" y="8"/>
                </a:cubicBezTo>
                <a:cubicBezTo>
                  <a:pt x="134" y="8"/>
                  <a:pt x="132" y="8"/>
                  <a:pt x="132" y="8"/>
                </a:cubicBezTo>
                <a:cubicBezTo>
                  <a:pt x="132" y="8"/>
                  <a:pt x="131" y="9"/>
                  <a:pt x="131" y="9"/>
                </a:cubicBezTo>
                <a:cubicBezTo>
                  <a:pt x="131" y="9"/>
                  <a:pt x="130" y="8"/>
                  <a:pt x="130" y="9"/>
                </a:cubicBezTo>
                <a:cubicBezTo>
                  <a:pt x="129" y="9"/>
                  <a:pt x="127" y="9"/>
                  <a:pt x="127" y="9"/>
                </a:cubicBezTo>
                <a:cubicBezTo>
                  <a:pt x="127" y="9"/>
                  <a:pt x="127" y="10"/>
                  <a:pt x="127" y="10"/>
                </a:cubicBezTo>
                <a:cubicBezTo>
                  <a:pt x="127" y="11"/>
                  <a:pt x="127" y="12"/>
                  <a:pt x="127" y="12"/>
                </a:cubicBezTo>
                <a:cubicBezTo>
                  <a:pt x="123" y="11"/>
                  <a:pt x="123" y="11"/>
                  <a:pt x="123" y="11"/>
                </a:cubicBezTo>
                <a:cubicBezTo>
                  <a:pt x="123" y="11"/>
                  <a:pt x="122" y="12"/>
                  <a:pt x="121" y="12"/>
                </a:cubicBezTo>
                <a:cubicBezTo>
                  <a:pt x="121" y="12"/>
                  <a:pt x="119" y="12"/>
                  <a:pt x="119" y="13"/>
                </a:cubicBezTo>
                <a:cubicBezTo>
                  <a:pt x="119" y="13"/>
                  <a:pt x="118" y="13"/>
                  <a:pt x="118" y="13"/>
                </a:cubicBezTo>
                <a:cubicBezTo>
                  <a:pt x="118" y="13"/>
                  <a:pt x="117" y="13"/>
                  <a:pt x="117" y="13"/>
                </a:cubicBezTo>
                <a:cubicBezTo>
                  <a:pt x="116" y="13"/>
                  <a:pt x="115" y="13"/>
                  <a:pt x="115" y="13"/>
                </a:cubicBezTo>
                <a:cubicBezTo>
                  <a:pt x="114" y="13"/>
                  <a:pt x="114" y="13"/>
                  <a:pt x="114" y="13"/>
                </a:cubicBezTo>
                <a:cubicBezTo>
                  <a:pt x="113" y="14"/>
                  <a:pt x="113" y="14"/>
                  <a:pt x="113" y="14"/>
                </a:cubicBezTo>
                <a:cubicBezTo>
                  <a:pt x="112" y="15"/>
                  <a:pt x="110" y="15"/>
                  <a:pt x="110" y="15"/>
                </a:cubicBezTo>
                <a:cubicBezTo>
                  <a:pt x="110" y="15"/>
                  <a:pt x="109" y="16"/>
                  <a:pt x="109" y="16"/>
                </a:cubicBezTo>
                <a:cubicBezTo>
                  <a:pt x="107" y="15"/>
                  <a:pt x="107" y="15"/>
                  <a:pt x="107" y="15"/>
                </a:cubicBezTo>
                <a:cubicBezTo>
                  <a:pt x="107" y="15"/>
                  <a:pt x="106" y="15"/>
                  <a:pt x="106" y="16"/>
                </a:cubicBezTo>
                <a:cubicBezTo>
                  <a:pt x="105" y="16"/>
                  <a:pt x="106" y="16"/>
                  <a:pt x="105" y="16"/>
                </a:cubicBezTo>
                <a:cubicBezTo>
                  <a:pt x="104" y="16"/>
                  <a:pt x="103" y="15"/>
                  <a:pt x="103" y="15"/>
                </a:cubicBezTo>
                <a:cubicBezTo>
                  <a:pt x="103" y="16"/>
                  <a:pt x="102" y="16"/>
                  <a:pt x="102" y="16"/>
                </a:cubicBezTo>
                <a:cubicBezTo>
                  <a:pt x="101" y="16"/>
                  <a:pt x="100" y="16"/>
                  <a:pt x="100" y="16"/>
                </a:cubicBezTo>
                <a:cubicBezTo>
                  <a:pt x="100" y="16"/>
                  <a:pt x="100" y="16"/>
                  <a:pt x="100" y="16"/>
                </a:cubicBezTo>
                <a:cubicBezTo>
                  <a:pt x="100" y="17"/>
                  <a:pt x="100" y="17"/>
                  <a:pt x="99" y="17"/>
                </a:cubicBezTo>
                <a:cubicBezTo>
                  <a:pt x="99" y="17"/>
                  <a:pt x="98" y="17"/>
                  <a:pt x="98" y="17"/>
                </a:cubicBezTo>
                <a:cubicBezTo>
                  <a:pt x="98" y="17"/>
                  <a:pt x="98" y="17"/>
                  <a:pt x="98" y="17"/>
                </a:cubicBezTo>
                <a:cubicBezTo>
                  <a:pt x="98" y="17"/>
                  <a:pt x="98" y="17"/>
                  <a:pt x="98" y="17"/>
                </a:cubicBezTo>
                <a:cubicBezTo>
                  <a:pt x="98" y="17"/>
                  <a:pt x="99" y="18"/>
                  <a:pt x="99" y="18"/>
                </a:cubicBezTo>
                <a:cubicBezTo>
                  <a:pt x="99" y="18"/>
                  <a:pt x="100" y="18"/>
                  <a:pt x="99" y="19"/>
                </a:cubicBezTo>
                <a:cubicBezTo>
                  <a:pt x="99" y="19"/>
                  <a:pt x="99" y="19"/>
                  <a:pt x="98" y="20"/>
                </a:cubicBezTo>
                <a:cubicBezTo>
                  <a:pt x="98" y="20"/>
                  <a:pt x="98" y="20"/>
                  <a:pt x="98" y="20"/>
                </a:cubicBezTo>
                <a:cubicBezTo>
                  <a:pt x="98" y="20"/>
                  <a:pt x="98" y="20"/>
                  <a:pt x="99" y="20"/>
                </a:cubicBezTo>
                <a:cubicBezTo>
                  <a:pt x="100" y="20"/>
                  <a:pt x="101" y="21"/>
                  <a:pt x="102" y="21"/>
                </a:cubicBezTo>
                <a:cubicBezTo>
                  <a:pt x="102" y="21"/>
                  <a:pt x="102" y="21"/>
                  <a:pt x="102" y="21"/>
                </a:cubicBezTo>
                <a:cubicBezTo>
                  <a:pt x="102" y="21"/>
                  <a:pt x="103" y="22"/>
                  <a:pt x="103" y="22"/>
                </a:cubicBezTo>
                <a:cubicBezTo>
                  <a:pt x="102" y="22"/>
                  <a:pt x="101" y="22"/>
                  <a:pt x="100" y="23"/>
                </a:cubicBezTo>
                <a:cubicBezTo>
                  <a:pt x="100" y="23"/>
                  <a:pt x="100" y="23"/>
                  <a:pt x="100" y="23"/>
                </a:cubicBezTo>
                <a:cubicBezTo>
                  <a:pt x="100" y="23"/>
                  <a:pt x="100" y="24"/>
                  <a:pt x="101" y="24"/>
                </a:cubicBezTo>
                <a:cubicBezTo>
                  <a:pt x="102" y="24"/>
                  <a:pt x="103" y="25"/>
                  <a:pt x="104" y="25"/>
                </a:cubicBezTo>
                <a:cubicBezTo>
                  <a:pt x="104" y="26"/>
                  <a:pt x="104" y="26"/>
                  <a:pt x="104" y="26"/>
                </a:cubicBezTo>
                <a:cubicBezTo>
                  <a:pt x="105" y="26"/>
                  <a:pt x="105" y="26"/>
                  <a:pt x="105" y="26"/>
                </a:cubicBezTo>
                <a:cubicBezTo>
                  <a:pt x="105" y="26"/>
                  <a:pt x="106" y="26"/>
                  <a:pt x="106" y="27"/>
                </a:cubicBezTo>
                <a:cubicBezTo>
                  <a:pt x="106" y="27"/>
                  <a:pt x="106" y="27"/>
                  <a:pt x="106" y="28"/>
                </a:cubicBezTo>
                <a:cubicBezTo>
                  <a:pt x="106" y="28"/>
                  <a:pt x="105" y="28"/>
                  <a:pt x="105" y="28"/>
                </a:cubicBezTo>
                <a:cubicBezTo>
                  <a:pt x="104" y="28"/>
                  <a:pt x="103" y="28"/>
                  <a:pt x="103" y="28"/>
                </a:cubicBezTo>
                <a:cubicBezTo>
                  <a:pt x="102" y="28"/>
                  <a:pt x="102" y="28"/>
                  <a:pt x="102" y="28"/>
                </a:cubicBezTo>
                <a:cubicBezTo>
                  <a:pt x="101" y="27"/>
                  <a:pt x="99" y="28"/>
                  <a:pt x="99" y="28"/>
                </a:cubicBezTo>
                <a:cubicBezTo>
                  <a:pt x="97" y="30"/>
                  <a:pt x="97" y="30"/>
                  <a:pt x="97" y="30"/>
                </a:cubicBezTo>
                <a:cubicBezTo>
                  <a:pt x="97" y="32"/>
                  <a:pt x="97" y="32"/>
                  <a:pt x="97" y="32"/>
                </a:cubicBezTo>
                <a:cubicBezTo>
                  <a:pt x="99" y="34"/>
                  <a:pt x="99" y="34"/>
                  <a:pt x="99" y="34"/>
                </a:cubicBezTo>
                <a:cubicBezTo>
                  <a:pt x="97" y="36"/>
                  <a:pt x="97" y="36"/>
                  <a:pt x="97" y="36"/>
                </a:cubicBezTo>
                <a:cubicBezTo>
                  <a:pt x="92" y="39"/>
                  <a:pt x="92" y="39"/>
                  <a:pt x="92" y="39"/>
                </a:cubicBezTo>
                <a:cubicBezTo>
                  <a:pt x="95" y="40"/>
                  <a:pt x="95" y="40"/>
                  <a:pt x="95" y="40"/>
                </a:cubicBezTo>
                <a:cubicBezTo>
                  <a:pt x="95" y="43"/>
                  <a:pt x="95" y="43"/>
                  <a:pt x="95" y="43"/>
                </a:cubicBezTo>
                <a:cubicBezTo>
                  <a:pt x="98" y="43"/>
                  <a:pt x="98" y="43"/>
                  <a:pt x="98" y="43"/>
                </a:cubicBezTo>
                <a:cubicBezTo>
                  <a:pt x="98" y="43"/>
                  <a:pt x="98" y="44"/>
                  <a:pt x="98" y="44"/>
                </a:cubicBezTo>
                <a:cubicBezTo>
                  <a:pt x="98" y="44"/>
                  <a:pt x="99" y="44"/>
                  <a:pt x="99" y="44"/>
                </a:cubicBezTo>
                <a:cubicBezTo>
                  <a:pt x="101" y="44"/>
                  <a:pt x="101" y="44"/>
                  <a:pt x="101" y="44"/>
                </a:cubicBezTo>
                <a:cubicBezTo>
                  <a:pt x="102" y="45"/>
                  <a:pt x="102" y="45"/>
                  <a:pt x="102" y="45"/>
                </a:cubicBezTo>
                <a:cubicBezTo>
                  <a:pt x="103" y="46"/>
                  <a:pt x="103" y="46"/>
                  <a:pt x="103" y="46"/>
                </a:cubicBezTo>
                <a:cubicBezTo>
                  <a:pt x="102" y="47"/>
                  <a:pt x="102" y="47"/>
                  <a:pt x="102" y="47"/>
                </a:cubicBezTo>
                <a:cubicBezTo>
                  <a:pt x="102" y="50"/>
                  <a:pt x="102" y="50"/>
                  <a:pt x="102" y="50"/>
                </a:cubicBezTo>
                <a:cubicBezTo>
                  <a:pt x="102" y="50"/>
                  <a:pt x="102" y="51"/>
                  <a:pt x="101" y="51"/>
                </a:cubicBezTo>
                <a:cubicBezTo>
                  <a:pt x="101" y="51"/>
                  <a:pt x="100" y="52"/>
                  <a:pt x="100" y="52"/>
                </a:cubicBezTo>
                <a:cubicBezTo>
                  <a:pt x="99" y="52"/>
                  <a:pt x="98" y="53"/>
                  <a:pt x="98" y="53"/>
                </a:cubicBezTo>
                <a:cubicBezTo>
                  <a:pt x="94" y="53"/>
                  <a:pt x="94" y="53"/>
                  <a:pt x="94" y="53"/>
                </a:cubicBezTo>
                <a:cubicBezTo>
                  <a:pt x="94" y="53"/>
                  <a:pt x="92" y="51"/>
                  <a:pt x="92" y="51"/>
                </a:cubicBezTo>
                <a:cubicBezTo>
                  <a:pt x="92" y="51"/>
                  <a:pt x="92" y="52"/>
                  <a:pt x="92" y="52"/>
                </a:cubicBezTo>
                <a:cubicBezTo>
                  <a:pt x="92" y="52"/>
                  <a:pt x="90" y="55"/>
                  <a:pt x="90" y="55"/>
                </a:cubicBezTo>
                <a:cubicBezTo>
                  <a:pt x="89" y="55"/>
                  <a:pt x="89" y="55"/>
                  <a:pt x="89" y="55"/>
                </a:cubicBezTo>
                <a:cubicBezTo>
                  <a:pt x="89" y="53"/>
                  <a:pt x="89" y="53"/>
                  <a:pt x="89" y="53"/>
                </a:cubicBezTo>
                <a:cubicBezTo>
                  <a:pt x="84" y="53"/>
                  <a:pt x="84" y="53"/>
                  <a:pt x="84" y="53"/>
                </a:cubicBezTo>
                <a:cubicBezTo>
                  <a:pt x="84" y="53"/>
                  <a:pt x="82" y="51"/>
                  <a:pt x="82" y="51"/>
                </a:cubicBezTo>
                <a:cubicBezTo>
                  <a:pt x="82" y="51"/>
                  <a:pt x="82" y="49"/>
                  <a:pt x="82" y="49"/>
                </a:cubicBezTo>
                <a:cubicBezTo>
                  <a:pt x="81" y="49"/>
                  <a:pt x="81" y="49"/>
                  <a:pt x="81" y="49"/>
                </a:cubicBezTo>
                <a:cubicBezTo>
                  <a:pt x="81" y="48"/>
                  <a:pt x="81" y="48"/>
                  <a:pt x="81" y="48"/>
                </a:cubicBezTo>
                <a:cubicBezTo>
                  <a:pt x="81" y="48"/>
                  <a:pt x="79" y="48"/>
                  <a:pt x="79" y="48"/>
                </a:cubicBezTo>
                <a:cubicBezTo>
                  <a:pt x="79" y="49"/>
                  <a:pt x="78" y="48"/>
                  <a:pt x="78" y="48"/>
                </a:cubicBezTo>
                <a:cubicBezTo>
                  <a:pt x="78" y="48"/>
                  <a:pt x="77" y="48"/>
                  <a:pt x="77" y="48"/>
                </a:cubicBezTo>
                <a:cubicBezTo>
                  <a:pt x="77" y="49"/>
                  <a:pt x="77" y="49"/>
                  <a:pt x="77" y="50"/>
                </a:cubicBezTo>
                <a:cubicBezTo>
                  <a:pt x="76" y="50"/>
                  <a:pt x="76" y="50"/>
                  <a:pt x="76" y="50"/>
                </a:cubicBezTo>
                <a:cubicBezTo>
                  <a:pt x="75" y="50"/>
                  <a:pt x="74" y="50"/>
                  <a:pt x="74" y="50"/>
                </a:cubicBezTo>
                <a:cubicBezTo>
                  <a:pt x="74" y="50"/>
                  <a:pt x="73" y="48"/>
                  <a:pt x="72" y="48"/>
                </a:cubicBezTo>
                <a:cubicBezTo>
                  <a:pt x="72" y="48"/>
                  <a:pt x="70" y="48"/>
                  <a:pt x="70" y="48"/>
                </a:cubicBezTo>
                <a:cubicBezTo>
                  <a:pt x="69" y="49"/>
                  <a:pt x="69" y="49"/>
                  <a:pt x="69" y="49"/>
                </a:cubicBezTo>
                <a:cubicBezTo>
                  <a:pt x="69" y="49"/>
                  <a:pt x="68" y="49"/>
                  <a:pt x="68" y="49"/>
                </a:cubicBezTo>
                <a:cubicBezTo>
                  <a:pt x="68" y="49"/>
                  <a:pt x="67" y="49"/>
                  <a:pt x="67" y="50"/>
                </a:cubicBezTo>
                <a:cubicBezTo>
                  <a:pt x="67" y="50"/>
                  <a:pt x="67" y="51"/>
                  <a:pt x="67" y="51"/>
                </a:cubicBezTo>
                <a:cubicBezTo>
                  <a:pt x="67" y="51"/>
                  <a:pt x="66" y="50"/>
                  <a:pt x="66" y="50"/>
                </a:cubicBezTo>
                <a:cubicBezTo>
                  <a:pt x="66" y="51"/>
                  <a:pt x="65" y="52"/>
                  <a:pt x="65" y="52"/>
                </a:cubicBezTo>
                <a:cubicBezTo>
                  <a:pt x="65" y="52"/>
                  <a:pt x="63" y="54"/>
                  <a:pt x="63" y="54"/>
                </a:cubicBezTo>
                <a:cubicBezTo>
                  <a:pt x="62" y="54"/>
                  <a:pt x="62" y="54"/>
                  <a:pt x="62" y="54"/>
                </a:cubicBezTo>
                <a:cubicBezTo>
                  <a:pt x="62" y="54"/>
                  <a:pt x="58" y="51"/>
                  <a:pt x="58" y="51"/>
                </a:cubicBezTo>
                <a:cubicBezTo>
                  <a:pt x="58" y="51"/>
                  <a:pt x="59" y="50"/>
                  <a:pt x="58" y="50"/>
                </a:cubicBezTo>
                <a:cubicBezTo>
                  <a:pt x="58" y="50"/>
                  <a:pt x="57" y="49"/>
                  <a:pt x="56" y="49"/>
                </a:cubicBezTo>
                <a:cubicBezTo>
                  <a:pt x="56" y="49"/>
                  <a:pt x="55" y="48"/>
                  <a:pt x="55" y="49"/>
                </a:cubicBezTo>
                <a:cubicBezTo>
                  <a:pt x="55" y="50"/>
                  <a:pt x="55" y="50"/>
                  <a:pt x="55" y="50"/>
                </a:cubicBezTo>
                <a:cubicBezTo>
                  <a:pt x="55" y="50"/>
                  <a:pt x="56" y="52"/>
                  <a:pt x="56" y="53"/>
                </a:cubicBezTo>
                <a:cubicBezTo>
                  <a:pt x="56" y="53"/>
                  <a:pt x="56" y="54"/>
                  <a:pt x="56" y="54"/>
                </a:cubicBezTo>
                <a:cubicBezTo>
                  <a:pt x="56" y="54"/>
                  <a:pt x="55" y="55"/>
                  <a:pt x="54" y="54"/>
                </a:cubicBezTo>
                <a:cubicBezTo>
                  <a:pt x="54" y="54"/>
                  <a:pt x="53" y="53"/>
                  <a:pt x="54" y="52"/>
                </a:cubicBezTo>
                <a:cubicBezTo>
                  <a:pt x="54" y="52"/>
                  <a:pt x="54" y="51"/>
                  <a:pt x="54" y="51"/>
                </a:cubicBezTo>
                <a:cubicBezTo>
                  <a:pt x="54" y="50"/>
                  <a:pt x="52" y="49"/>
                  <a:pt x="52" y="49"/>
                </a:cubicBezTo>
                <a:cubicBezTo>
                  <a:pt x="52" y="49"/>
                  <a:pt x="51" y="47"/>
                  <a:pt x="51" y="47"/>
                </a:cubicBezTo>
                <a:cubicBezTo>
                  <a:pt x="50" y="47"/>
                  <a:pt x="49" y="46"/>
                  <a:pt x="48" y="46"/>
                </a:cubicBezTo>
                <a:cubicBezTo>
                  <a:pt x="48" y="46"/>
                  <a:pt x="46" y="43"/>
                  <a:pt x="46" y="43"/>
                </a:cubicBezTo>
                <a:cubicBezTo>
                  <a:pt x="43" y="44"/>
                  <a:pt x="43" y="44"/>
                  <a:pt x="43" y="44"/>
                </a:cubicBezTo>
                <a:cubicBezTo>
                  <a:pt x="43" y="44"/>
                  <a:pt x="42" y="45"/>
                  <a:pt x="41" y="44"/>
                </a:cubicBezTo>
                <a:cubicBezTo>
                  <a:pt x="41" y="44"/>
                  <a:pt x="40" y="41"/>
                  <a:pt x="40" y="41"/>
                </a:cubicBezTo>
                <a:cubicBezTo>
                  <a:pt x="40" y="41"/>
                  <a:pt x="39" y="42"/>
                  <a:pt x="39" y="42"/>
                </a:cubicBezTo>
                <a:cubicBezTo>
                  <a:pt x="38" y="42"/>
                  <a:pt x="37" y="42"/>
                  <a:pt x="37" y="42"/>
                </a:cubicBezTo>
                <a:cubicBezTo>
                  <a:pt x="37" y="42"/>
                  <a:pt x="36" y="43"/>
                  <a:pt x="36" y="43"/>
                </a:cubicBezTo>
                <a:cubicBezTo>
                  <a:pt x="36" y="44"/>
                  <a:pt x="34" y="43"/>
                  <a:pt x="34" y="43"/>
                </a:cubicBezTo>
                <a:cubicBezTo>
                  <a:pt x="34" y="43"/>
                  <a:pt x="34" y="44"/>
                  <a:pt x="34" y="44"/>
                </a:cubicBezTo>
                <a:cubicBezTo>
                  <a:pt x="33" y="44"/>
                  <a:pt x="33" y="43"/>
                  <a:pt x="33" y="43"/>
                </a:cubicBezTo>
                <a:cubicBezTo>
                  <a:pt x="33" y="43"/>
                  <a:pt x="32" y="42"/>
                  <a:pt x="32" y="42"/>
                </a:cubicBezTo>
                <a:cubicBezTo>
                  <a:pt x="32" y="42"/>
                  <a:pt x="30" y="41"/>
                  <a:pt x="30" y="41"/>
                </a:cubicBezTo>
                <a:cubicBezTo>
                  <a:pt x="29" y="42"/>
                  <a:pt x="29" y="42"/>
                  <a:pt x="29" y="42"/>
                </a:cubicBezTo>
                <a:cubicBezTo>
                  <a:pt x="28" y="43"/>
                  <a:pt x="28" y="43"/>
                  <a:pt x="28" y="43"/>
                </a:cubicBezTo>
                <a:cubicBezTo>
                  <a:pt x="27" y="44"/>
                  <a:pt x="27" y="44"/>
                  <a:pt x="27" y="44"/>
                </a:cubicBezTo>
                <a:cubicBezTo>
                  <a:pt x="26" y="45"/>
                  <a:pt x="26" y="45"/>
                  <a:pt x="26" y="45"/>
                </a:cubicBezTo>
                <a:cubicBezTo>
                  <a:pt x="23" y="48"/>
                  <a:pt x="23" y="48"/>
                  <a:pt x="23" y="48"/>
                </a:cubicBezTo>
                <a:cubicBezTo>
                  <a:pt x="20" y="48"/>
                  <a:pt x="20" y="48"/>
                  <a:pt x="20" y="48"/>
                </a:cubicBezTo>
                <a:cubicBezTo>
                  <a:pt x="20" y="51"/>
                  <a:pt x="20" y="51"/>
                  <a:pt x="20" y="51"/>
                </a:cubicBezTo>
                <a:cubicBezTo>
                  <a:pt x="17" y="53"/>
                  <a:pt x="17" y="53"/>
                  <a:pt x="17" y="53"/>
                </a:cubicBezTo>
                <a:cubicBezTo>
                  <a:pt x="15" y="53"/>
                  <a:pt x="15" y="53"/>
                  <a:pt x="15" y="53"/>
                </a:cubicBezTo>
                <a:cubicBezTo>
                  <a:pt x="15" y="54"/>
                  <a:pt x="15" y="54"/>
                  <a:pt x="15" y="54"/>
                </a:cubicBezTo>
                <a:cubicBezTo>
                  <a:pt x="15" y="54"/>
                  <a:pt x="15" y="55"/>
                  <a:pt x="15" y="55"/>
                </a:cubicBezTo>
                <a:cubicBezTo>
                  <a:pt x="15" y="56"/>
                  <a:pt x="15" y="58"/>
                  <a:pt x="15" y="58"/>
                </a:cubicBezTo>
                <a:cubicBezTo>
                  <a:pt x="17" y="60"/>
                  <a:pt x="17" y="60"/>
                  <a:pt x="17" y="60"/>
                </a:cubicBezTo>
                <a:cubicBezTo>
                  <a:pt x="14" y="62"/>
                  <a:pt x="14" y="62"/>
                  <a:pt x="14" y="62"/>
                </a:cubicBezTo>
                <a:cubicBezTo>
                  <a:pt x="14" y="62"/>
                  <a:pt x="12" y="62"/>
                  <a:pt x="12" y="61"/>
                </a:cubicBezTo>
                <a:cubicBezTo>
                  <a:pt x="12" y="61"/>
                  <a:pt x="11" y="60"/>
                  <a:pt x="11" y="60"/>
                </a:cubicBezTo>
                <a:cubicBezTo>
                  <a:pt x="11" y="60"/>
                  <a:pt x="11" y="59"/>
                  <a:pt x="11" y="58"/>
                </a:cubicBezTo>
                <a:cubicBezTo>
                  <a:pt x="10" y="58"/>
                  <a:pt x="8" y="55"/>
                  <a:pt x="8" y="55"/>
                </a:cubicBezTo>
                <a:cubicBezTo>
                  <a:pt x="6" y="56"/>
                  <a:pt x="6" y="56"/>
                  <a:pt x="6" y="56"/>
                </a:cubicBezTo>
                <a:cubicBezTo>
                  <a:pt x="6" y="56"/>
                  <a:pt x="6" y="58"/>
                  <a:pt x="6" y="58"/>
                </a:cubicBezTo>
                <a:cubicBezTo>
                  <a:pt x="6" y="58"/>
                  <a:pt x="6" y="59"/>
                  <a:pt x="6" y="59"/>
                </a:cubicBezTo>
                <a:cubicBezTo>
                  <a:pt x="6" y="59"/>
                  <a:pt x="5" y="61"/>
                  <a:pt x="5" y="61"/>
                </a:cubicBezTo>
                <a:cubicBezTo>
                  <a:pt x="3" y="61"/>
                  <a:pt x="3" y="61"/>
                  <a:pt x="3" y="61"/>
                </a:cubicBezTo>
                <a:cubicBezTo>
                  <a:pt x="3" y="61"/>
                  <a:pt x="2" y="65"/>
                  <a:pt x="2" y="66"/>
                </a:cubicBezTo>
                <a:cubicBezTo>
                  <a:pt x="2" y="66"/>
                  <a:pt x="2" y="66"/>
                  <a:pt x="2" y="66"/>
                </a:cubicBezTo>
                <a:cubicBezTo>
                  <a:pt x="3" y="68"/>
                  <a:pt x="3" y="68"/>
                  <a:pt x="3" y="68"/>
                </a:cubicBezTo>
                <a:cubicBezTo>
                  <a:pt x="4" y="69"/>
                  <a:pt x="4" y="69"/>
                  <a:pt x="4" y="69"/>
                </a:cubicBezTo>
                <a:cubicBezTo>
                  <a:pt x="4" y="69"/>
                  <a:pt x="3" y="70"/>
                  <a:pt x="3" y="70"/>
                </a:cubicBezTo>
                <a:cubicBezTo>
                  <a:pt x="3" y="71"/>
                  <a:pt x="2" y="72"/>
                  <a:pt x="2" y="72"/>
                </a:cubicBezTo>
                <a:cubicBezTo>
                  <a:pt x="1" y="73"/>
                  <a:pt x="1" y="73"/>
                  <a:pt x="1" y="74"/>
                </a:cubicBezTo>
                <a:cubicBezTo>
                  <a:pt x="1" y="74"/>
                  <a:pt x="0" y="76"/>
                  <a:pt x="0" y="76"/>
                </a:cubicBezTo>
                <a:cubicBezTo>
                  <a:pt x="0" y="76"/>
                  <a:pt x="3" y="77"/>
                  <a:pt x="3" y="77"/>
                </a:cubicBezTo>
                <a:cubicBezTo>
                  <a:pt x="3" y="77"/>
                  <a:pt x="5" y="77"/>
                  <a:pt x="5" y="78"/>
                </a:cubicBezTo>
                <a:cubicBezTo>
                  <a:pt x="5" y="78"/>
                  <a:pt x="5" y="80"/>
                  <a:pt x="5" y="80"/>
                </a:cubicBezTo>
                <a:cubicBezTo>
                  <a:pt x="5" y="80"/>
                  <a:pt x="4" y="82"/>
                  <a:pt x="4" y="82"/>
                </a:cubicBezTo>
                <a:cubicBezTo>
                  <a:pt x="4" y="82"/>
                  <a:pt x="5" y="83"/>
                  <a:pt x="5" y="83"/>
                </a:cubicBezTo>
                <a:cubicBezTo>
                  <a:pt x="5" y="83"/>
                  <a:pt x="6" y="84"/>
                  <a:pt x="6" y="84"/>
                </a:cubicBezTo>
                <a:cubicBezTo>
                  <a:pt x="6" y="84"/>
                  <a:pt x="7" y="83"/>
                  <a:pt x="7" y="83"/>
                </a:cubicBezTo>
                <a:cubicBezTo>
                  <a:pt x="7" y="83"/>
                  <a:pt x="9" y="83"/>
                  <a:pt x="10" y="83"/>
                </a:cubicBezTo>
                <a:cubicBezTo>
                  <a:pt x="10" y="83"/>
                  <a:pt x="12" y="84"/>
                  <a:pt x="12" y="84"/>
                </a:cubicBezTo>
                <a:cubicBezTo>
                  <a:pt x="17" y="93"/>
                  <a:pt x="17" y="93"/>
                  <a:pt x="17" y="93"/>
                </a:cubicBezTo>
                <a:cubicBezTo>
                  <a:pt x="16" y="94"/>
                  <a:pt x="16" y="94"/>
                  <a:pt x="16" y="94"/>
                </a:cubicBezTo>
                <a:cubicBezTo>
                  <a:pt x="15" y="93"/>
                  <a:pt x="15" y="93"/>
                  <a:pt x="15" y="93"/>
                </a:cubicBezTo>
                <a:cubicBezTo>
                  <a:pt x="14" y="94"/>
                  <a:pt x="14" y="94"/>
                  <a:pt x="14" y="94"/>
                </a:cubicBezTo>
                <a:cubicBezTo>
                  <a:pt x="14" y="95"/>
                  <a:pt x="14" y="95"/>
                  <a:pt x="14" y="95"/>
                </a:cubicBezTo>
                <a:cubicBezTo>
                  <a:pt x="16" y="95"/>
                  <a:pt x="16" y="95"/>
                  <a:pt x="16" y="95"/>
                </a:cubicBezTo>
                <a:cubicBezTo>
                  <a:pt x="19" y="98"/>
                  <a:pt x="19" y="98"/>
                  <a:pt x="19" y="98"/>
                </a:cubicBezTo>
                <a:cubicBezTo>
                  <a:pt x="20" y="98"/>
                  <a:pt x="20" y="99"/>
                  <a:pt x="21" y="99"/>
                </a:cubicBezTo>
                <a:cubicBezTo>
                  <a:pt x="22" y="99"/>
                  <a:pt x="23" y="99"/>
                  <a:pt x="23" y="98"/>
                </a:cubicBezTo>
                <a:cubicBezTo>
                  <a:pt x="23" y="98"/>
                  <a:pt x="23" y="97"/>
                  <a:pt x="23" y="97"/>
                </a:cubicBezTo>
                <a:cubicBezTo>
                  <a:pt x="24" y="95"/>
                  <a:pt x="26" y="93"/>
                  <a:pt x="28" y="92"/>
                </a:cubicBezTo>
                <a:cubicBezTo>
                  <a:pt x="29" y="92"/>
                  <a:pt x="29" y="92"/>
                  <a:pt x="30" y="91"/>
                </a:cubicBezTo>
                <a:cubicBezTo>
                  <a:pt x="31" y="91"/>
                  <a:pt x="32" y="90"/>
                  <a:pt x="33" y="90"/>
                </a:cubicBezTo>
                <a:cubicBezTo>
                  <a:pt x="34" y="90"/>
                  <a:pt x="34" y="91"/>
                  <a:pt x="35" y="92"/>
                </a:cubicBezTo>
                <a:cubicBezTo>
                  <a:pt x="36" y="92"/>
                  <a:pt x="36" y="93"/>
                  <a:pt x="37" y="93"/>
                </a:cubicBezTo>
                <a:cubicBezTo>
                  <a:pt x="38" y="93"/>
                  <a:pt x="38" y="92"/>
                  <a:pt x="38" y="93"/>
                </a:cubicBezTo>
                <a:cubicBezTo>
                  <a:pt x="39" y="93"/>
                  <a:pt x="39" y="93"/>
                  <a:pt x="39" y="93"/>
                </a:cubicBezTo>
                <a:cubicBezTo>
                  <a:pt x="40" y="94"/>
                  <a:pt x="40" y="93"/>
                  <a:pt x="40" y="93"/>
                </a:cubicBezTo>
                <a:cubicBezTo>
                  <a:pt x="41" y="92"/>
                  <a:pt x="40" y="92"/>
                  <a:pt x="41" y="92"/>
                </a:cubicBezTo>
                <a:cubicBezTo>
                  <a:pt x="41" y="91"/>
                  <a:pt x="41" y="91"/>
                  <a:pt x="41" y="91"/>
                </a:cubicBezTo>
                <a:cubicBezTo>
                  <a:pt x="42" y="91"/>
                  <a:pt x="42" y="92"/>
                  <a:pt x="43" y="92"/>
                </a:cubicBezTo>
                <a:cubicBezTo>
                  <a:pt x="44" y="92"/>
                  <a:pt x="45" y="92"/>
                  <a:pt x="45" y="92"/>
                </a:cubicBezTo>
                <a:cubicBezTo>
                  <a:pt x="45" y="92"/>
                  <a:pt x="45" y="93"/>
                  <a:pt x="45" y="93"/>
                </a:cubicBezTo>
                <a:cubicBezTo>
                  <a:pt x="46" y="94"/>
                  <a:pt x="47" y="96"/>
                  <a:pt x="47" y="97"/>
                </a:cubicBezTo>
                <a:cubicBezTo>
                  <a:pt x="47" y="98"/>
                  <a:pt x="47" y="98"/>
                  <a:pt x="47" y="98"/>
                </a:cubicBezTo>
                <a:cubicBezTo>
                  <a:pt x="47" y="99"/>
                  <a:pt x="47" y="99"/>
                  <a:pt x="47" y="99"/>
                </a:cubicBezTo>
                <a:cubicBezTo>
                  <a:pt x="46" y="100"/>
                  <a:pt x="47" y="101"/>
                  <a:pt x="46" y="101"/>
                </a:cubicBezTo>
                <a:cubicBezTo>
                  <a:pt x="46" y="102"/>
                  <a:pt x="45" y="102"/>
                  <a:pt x="45" y="103"/>
                </a:cubicBezTo>
                <a:cubicBezTo>
                  <a:pt x="45" y="103"/>
                  <a:pt x="46" y="103"/>
                  <a:pt x="46" y="104"/>
                </a:cubicBezTo>
                <a:cubicBezTo>
                  <a:pt x="47" y="104"/>
                  <a:pt x="48" y="105"/>
                  <a:pt x="49" y="106"/>
                </a:cubicBezTo>
                <a:cubicBezTo>
                  <a:pt x="49" y="105"/>
                  <a:pt x="49" y="104"/>
                  <a:pt x="50" y="104"/>
                </a:cubicBezTo>
                <a:cubicBezTo>
                  <a:pt x="51" y="103"/>
                  <a:pt x="52" y="103"/>
                  <a:pt x="53" y="103"/>
                </a:cubicBezTo>
                <a:cubicBezTo>
                  <a:pt x="54" y="104"/>
                  <a:pt x="54" y="105"/>
                  <a:pt x="55" y="106"/>
                </a:cubicBezTo>
                <a:cubicBezTo>
                  <a:pt x="56" y="107"/>
                  <a:pt x="57" y="107"/>
                  <a:pt x="57" y="108"/>
                </a:cubicBezTo>
                <a:cubicBezTo>
                  <a:pt x="57" y="109"/>
                  <a:pt x="56" y="110"/>
                  <a:pt x="56" y="110"/>
                </a:cubicBezTo>
                <a:cubicBezTo>
                  <a:pt x="55" y="110"/>
                  <a:pt x="54" y="111"/>
                  <a:pt x="54" y="111"/>
                </a:cubicBezTo>
                <a:cubicBezTo>
                  <a:pt x="53" y="111"/>
                  <a:pt x="53" y="111"/>
                  <a:pt x="53" y="110"/>
                </a:cubicBezTo>
                <a:cubicBezTo>
                  <a:pt x="52" y="110"/>
                  <a:pt x="52" y="111"/>
                  <a:pt x="52" y="111"/>
                </a:cubicBezTo>
                <a:cubicBezTo>
                  <a:pt x="51" y="111"/>
                  <a:pt x="51" y="111"/>
                  <a:pt x="50" y="111"/>
                </a:cubicBezTo>
                <a:cubicBezTo>
                  <a:pt x="50" y="111"/>
                  <a:pt x="50" y="111"/>
                  <a:pt x="49" y="111"/>
                </a:cubicBezTo>
                <a:cubicBezTo>
                  <a:pt x="49" y="112"/>
                  <a:pt x="49" y="112"/>
                  <a:pt x="49" y="112"/>
                </a:cubicBezTo>
                <a:cubicBezTo>
                  <a:pt x="48" y="114"/>
                  <a:pt x="47" y="115"/>
                  <a:pt x="46" y="117"/>
                </a:cubicBezTo>
                <a:cubicBezTo>
                  <a:pt x="46" y="117"/>
                  <a:pt x="46" y="117"/>
                  <a:pt x="45" y="118"/>
                </a:cubicBezTo>
                <a:cubicBezTo>
                  <a:pt x="45" y="118"/>
                  <a:pt x="44" y="118"/>
                  <a:pt x="44" y="117"/>
                </a:cubicBezTo>
                <a:cubicBezTo>
                  <a:pt x="43" y="117"/>
                  <a:pt x="43" y="117"/>
                  <a:pt x="43" y="117"/>
                </a:cubicBezTo>
                <a:cubicBezTo>
                  <a:pt x="43" y="117"/>
                  <a:pt x="44" y="116"/>
                  <a:pt x="44" y="116"/>
                </a:cubicBezTo>
                <a:cubicBezTo>
                  <a:pt x="44" y="116"/>
                  <a:pt x="45" y="116"/>
                  <a:pt x="45" y="116"/>
                </a:cubicBezTo>
                <a:cubicBezTo>
                  <a:pt x="46" y="116"/>
                  <a:pt x="46" y="115"/>
                  <a:pt x="46" y="114"/>
                </a:cubicBezTo>
                <a:cubicBezTo>
                  <a:pt x="47" y="113"/>
                  <a:pt x="47" y="112"/>
                  <a:pt x="48" y="112"/>
                </a:cubicBezTo>
                <a:cubicBezTo>
                  <a:pt x="48" y="111"/>
                  <a:pt x="49" y="111"/>
                  <a:pt x="49" y="110"/>
                </a:cubicBezTo>
                <a:cubicBezTo>
                  <a:pt x="50" y="110"/>
                  <a:pt x="49" y="109"/>
                  <a:pt x="49" y="108"/>
                </a:cubicBezTo>
                <a:cubicBezTo>
                  <a:pt x="48" y="108"/>
                  <a:pt x="48" y="109"/>
                  <a:pt x="47" y="109"/>
                </a:cubicBezTo>
                <a:cubicBezTo>
                  <a:pt x="46" y="109"/>
                  <a:pt x="45" y="109"/>
                  <a:pt x="44" y="108"/>
                </a:cubicBezTo>
                <a:cubicBezTo>
                  <a:pt x="43" y="108"/>
                  <a:pt x="43" y="108"/>
                  <a:pt x="43" y="108"/>
                </a:cubicBezTo>
                <a:cubicBezTo>
                  <a:pt x="41" y="107"/>
                  <a:pt x="40" y="108"/>
                  <a:pt x="39" y="107"/>
                </a:cubicBezTo>
                <a:cubicBezTo>
                  <a:pt x="38" y="107"/>
                  <a:pt x="38" y="106"/>
                  <a:pt x="37" y="106"/>
                </a:cubicBezTo>
                <a:cubicBezTo>
                  <a:pt x="37" y="106"/>
                  <a:pt x="37" y="107"/>
                  <a:pt x="36" y="107"/>
                </a:cubicBezTo>
                <a:cubicBezTo>
                  <a:pt x="35" y="107"/>
                  <a:pt x="34" y="107"/>
                  <a:pt x="33" y="108"/>
                </a:cubicBezTo>
                <a:cubicBezTo>
                  <a:pt x="33" y="109"/>
                  <a:pt x="33" y="109"/>
                  <a:pt x="33" y="110"/>
                </a:cubicBezTo>
                <a:cubicBezTo>
                  <a:pt x="33" y="110"/>
                  <a:pt x="32" y="110"/>
                  <a:pt x="32" y="111"/>
                </a:cubicBezTo>
                <a:cubicBezTo>
                  <a:pt x="31" y="112"/>
                  <a:pt x="32" y="113"/>
                  <a:pt x="33" y="114"/>
                </a:cubicBezTo>
                <a:cubicBezTo>
                  <a:pt x="34" y="114"/>
                  <a:pt x="34" y="114"/>
                  <a:pt x="35" y="114"/>
                </a:cubicBezTo>
                <a:cubicBezTo>
                  <a:pt x="35" y="114"/>
                  <a:pt x="35" y="115"/>
                  <a:pt x="35" y="115"/>
                </a:cubicBezTo>
                <a:cubicBezTo>
                  <a:pt x="34" y="116"/>
                  <a:pt x="34" y="116"/>
                  <a:pt x="33" y="115"/>
                </a:cubicBezTo>
                <a:cubicBezTo>
                  <a:pt x="33" y="115"/>
                  <a:pt x="33" y="115"/>
                  <a:pt x="33" y="115"/>
                </a:cubicBezTo>
                <a:cubicBezTo>
                  <a:pt x="33" y="115"/>
                  <a:pt x="32" y="115"/>
                  <a:pt x="32" y="115"/>
                </a:cubicBezTo>
                <a:cubicBezTo>
                  <a:pt x="31" y="115"/>
                  <a:pt x="31" y="115"/>
                  <a:pt x="31" y="115"/>
                </a:cubicBezTo>
                <a:cubicBezTo>
                  <a:pt x="30" y="114"/>
                  <a:pt x="29" y="114"/>
                  <a:pt x="28" y="114"/>
                </a:cubicBezTo>
                <a:cubicBezTo>
                  <a:pt x="27" y="114"/>
                  <a:pt x="27" y="114"/>
                  <a:pt x="26" y="114"/>
                </a:cubicBezTo>
                <a:cubicBezTo>
                  <a:pt x="25" y="115"/>
                  <a:pt x="25" y="116"/>
                  <a:pt x="25" y="116"/>
                </a:cubicBezTo>
                <a:cubicBezTo>
                  <a:pt x="26" y="117"/>
                  <a:pt x="27" y="117"/>
                  <a:pt x="28" y="117"/>
                </a:cubicBezTo>
                <a:cubicBezTo>
                  <a:pt x="29" y="118"/>
                  <a:pt x="30" y="119"/>
                  <a:pt x="30" y="120"/>
                </a:cubicBezTo>
                <a:cubicBezTo>
                  <a:pt x="30" y="121"/>
                  <a:pt x="31" y="123"/>
                  <a:pt x="32" y="123"/>
                </a:cubicBezTo>
                <a:cubicBezTo>
                  <a:pt x="32" y="124"/>
                  <a:pt x="33" y="124"/>
                  <a:pt x="33" y="124"/>
                </a:cubicBezTo>
                <a:cubicBezTo>
                  <a:pt x="33" y="125"/>
                  <a:pt x="33" y="125"/>
                  <a:pt x="33" y="126"/>
                </a:cubicBezTo>
                <a:cubicBezTo>
                  <a:pt x="33" y="126"/>
                  <a:pt x="33" y="127"/>
                  <a:pt x="33" y="128"/>
                </a:cubicBezTo>
                <a:cubicBezTo>
                  <a:pt x="34" y="128"/>
                  <a:pt x="35" y="128"/>
                  <a:pt x="36" y="129"/>
                </a:cubicBezTo>
                <a:cubicBezTo>
                  <a:pt x="36" y="129"/>
                  <a:pt x="36" y="130"/>
                  <a:pt x="37" y="130"/>
                </a:cubicBezTo>
                <a:cubicBezTo>
                  <a:pt x="37" y="131"/>
                  <a:pt x="39" y="131"/>
                  <a:pt x="40" y="131"/>
                </a:cubicBezTo>
                <a:cubicBezTo>
                  <a:pt x="41" y="131"/>
                  <a:pt x="42" y="131"/>
                  <a:pt x="43" y="132"/>
                </a:cubicBezTo>
                <a:cubicBezTo>
                  <a:pt x="43" y="132"/>
                  <a:pt x="43" y="132"/>
                  <a:pt x="43" y="132"/>
                </a:cubicBezTo>
                <a:cubicBezTo>
                  <a:pt x="43" y="133"/>
                  <a:pt x="43" y="133"/>
                  <a:pt x="43" y="133"/>
                </a:cubicBezTo>
                <a:cubicBezTo>
                  <a:pt x="42" y="134"/>
                  <a:pt x="42" y="136"/>
                  <a:pt x="41" y="137"/>
                </a:cubicBezTo>
                <a:cubicBezTo>
                  <a:pt x="40" y="138"/>
                  <a:pt x="41" y="139"/>
                  <a:pt x="41" y="139"/>
                </a:cubicBezTo>
                <a:cubicBezTo>
                  <a:pt x="41" y="140"/>
                  <a:pt x="41" y="140"/>
                  <a:pt x="41" y="140"/>
                </a:cubicBezTo>
                <a:cubicBezTo>
                  <a:pt x="42" y="139"/>
                  <a:pt x="44" y="138"/>
                  <a:pt x="44" y="138"/>
                </a:cubicBezTo>
                <a:cubicBezTo>
                  <a:pt x="44" y="137"/>
                  <a:pt x="48" y="136"/>
                  <a:pt x="48" y="136"/>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42" name="Freeform 861">
            <a:extLst>
              <a:ext uri="{FF2B5EF4-FFF2-40B4-BE49-F238E27FC236}">
                <a16:creationId xmlns:a16="http://schemas.microsoft.com/office/drawing/2014/main" id="{F6F6A569-0E8E-4276-A3A0-4CE02575D7A9}"/>
              </a:ext>
            </a:extLst>
          </p:cNvPr>
          <p:cNvSpPr>
            <a:spLocks noEditPoints="1"/>
          </p:cNvSpPr>
          <p:nvPr/>
        </p:nvSpPr>
        <p:spPr bwMode="auto">
          <a:xfrm>
            <a:off x="7390814" y="3373813"/>
            <a:ext cx="617132" cy="448551"/>
          </a:xfrm>
          <a:custGeom>
            <a:avLst/>
            <a:gdLst>
              <a:gd name="T0" fmla="*/ 81 w 132"/>
              <a:gd name="T1" fmla="*/ 105 h 118"/>
              <a:gd name="T2" fmla="*/ 123 w 132"/>
              <a:gd name="T3" fmla="*/ 113 h 118"/>
              <a:gd name="T4" fmla="*/ 129 w 132"/>
              <a:gd name="T5" fmla="*/ 108 h 118"/>
              <a:gd name="T6" fmla="*/ 131 w 132"/>
              <a:gd name="T7" fmla="*/ 102 h 118"/>
              <a:gd name="T8" fmla="*/ 125 w 132"/>
              <a:gd name="T9" fmla="*/ 93 h 118"/>
              <a:gd name="T10" fmla="*/ 116 w 132"/>
              <a:gd name="T11" fmla="*/ 82 h 118"/>
              <a:gd name="T12" fmla="*/ 118 w 132"/>
              <a:gd name="T13" fmla="*/ 70 h 118"/>
              <a:gd name="T14" fmla="*/ 114 w 132"/>
              <a:gd name="T15" fmla="*/ 56 h 118"/>
              <a:gd name="T16" fmla="*/ 116 w 132"/>
              <a:gd name="T17" fmla="*/ 47 h 118"/>
              <a:gd name="T18" fmla="*/ 118 w 132"/>
              <a:gd name="T19" fmla="*/ 40 h 118"/>
              <a:gd name="T20" fmla="*/ 118 w 132"/>
              <a:gd name="T21" fmla="*/ 36 h 118"/>
              <a:gd name="T22" fmla="*/ 117 w 132"/>
              <a:gd name="T23" fmla="*/ 35 h 118"/>
              <a:gd name="T24" fmla="*/ 118 w 132"/>
              <a:gd name="T25" fmla="*/ 30 h 118"/>
              <a:gd name="T26" fmla="*/ 108 w 132"/>
              <a:gd name="T27" fmla="*/ 23 h 118"/>
              <a:gd name="T28" fmla="*/ 103 w 132"/>
              <a:gd name="T29" fmla="*/ 19 h 118"/>
              <a:gd name="T30" fmla="*/ 95 w 132"/>
              <a:gd name="T31" fmla="*/ 17 h 118"/>
              <a:gd name="T32" fmla="*/ 88 w 132"/>
              <a:gd name="T33" fmla="*/ 13 h 118"/>
              <a:gd name="T34" fmla="*/ 77 w 132"/>
              <a:gd name="T35" fmla="*/ 16 h 118"/>
              <a:gd name="T36" fmla="*/ 69 w 132"/>
              <a:gd name="T37" fmla="*/ 21 h 118"/>
              <a:gd name="T38" fmla="*/ 67 w 132"/>
              <a:gd name="T39" fmla="*/ 25 h 118"/>
              <a:gd name="T40" fmla="*/ 59 w 132"/>
              <a:gd name="T41" fmla="*/ 28 h 118"/>
              <a:gd name="T42" fmla="*/ 43 w 132"/>
              <a:gd name="T43" fmla="*/ 21 h 118"/>
              <a:gd name="T44" fmla="*/ 35 w 132"/>
              <a:gd name="T45" fmla="*/ 17 h 118"/>
              <a:gd name="T46" fmla="*/ 35 w 132"/>
              <a:gd name="T47" fmla="*/ 6 h 118"/>
              <a:gd name="T48" fmla="*/ 33 w 132"/>
              <a:gd name="T49" fmla="*/ 10 h 118"/>
              <a:gd name="T50" fmla="*/ 29 w 132"/>
              <a:gd name="T51" fmla="*/ 9 h 118"/>
              <a:gd name="T52" fmla="*/ 30 w 132"/>
              <a:gd name="T53" fmla="*/ 4 h 118"/>
              <a:gd name="T54" fmla="*/ 26 w 132"/>
              <a:gd name="T55" fmla="*/ 0 h 118"/>
              <a:gd name="T56" fmla="*/ 21 w 132"/>
              <a:gd name="T57" fmla="*/ 5 h 118"/>
              <a:gd name="T58" fmla="*/ 9 w 132"/>
              <a:gd name="T59" fmla="*/ 5 h 118"/>
              <a:gd name="T60" fmla="*/ 3 w 132"/>
              <a:gd name="T61" fmla="*/ 3 h 118"/>
              <a:gd name="T62" fmla="*/ 2 w 132"/>
              <a:gd name="T63" fmla="*/ 10 h 118"/>
              <a:gd name="T64" fmla="*/ 2 w 132"/>
              <a:gd name="T65" fmla="*/ 16 h 118"/>
              <a:gd name="T66" fmla="*/ 5 w 132"/>
              <a:gd name="T67" fmla="*/ 19 h 118"/>
              <a:gd name="T68" fmla="*/ 7 w 132"/>
              <a:gd name="T69" fmla="*/ 23 h 118"/>
              <a:gd name="T70" fmla="*/ 9 w 132"/>
              <a:gd name="T71" fmla="*/ 29 h 118"/>
              <a:gd name="T72" fmla="*/ 14 w 132"/>
              <a:gd name="T73" fmla="*/ 34 h 118"/>
              <a:gd name="T74" fmla="*/ 16 w 132"/>
              <a:gd name="T75" fmla="*/ 38 h 118"/>
              <a:gd name="T76" fmla="*/ 13 w 132"/>
              <a:gd name="T77" fmla="*/ 42 h 118"/>
              <a:gd name="T78" fmla="*/ 12 w 132"/>
              <a:gd name="T79" fmla="*/ 47 h 118"/>
              <a:gd name="T80" fmla="*/ 14 w 132"/>
              <a:gd name="T81" fmla="*/ 52 h 118"/>
              <a:gd name="T82" fmla="*/ 15 w 132"/>
              <a:gd name="T83" fmla="*/ 57 h 118"/>
              <a:gd name="T84" fmla="*/ 26 w 132"/>
              <a:gd name="T85" fmla="*/ 64 h 118"/>
              <a:gd name="T86" fmla="*/ 29 w 132"/>
              <a:gd name="T87" fmla="*/ 74 h 118"/>
              <a:gd name="T88" fmla="*/ 36 w 132"/>
              <a:gd name="T89" fmla="*/ 78 h 118"/>
              <a:gd name="T90" fmla="*/ 44 w 132"/>
              <a:gd name="T91" fmla="*/ 80 h 118"/>
              <a:gd name="T92" fmla="*/ 49 w 132"/>
              <a:gd name="T93" fmla="*/ 90 h 118"/>
              <a:gd name="T94" fmla="*/ 60 w 132"/>
              <a:gd name="T95" fmla="*/ 100 h 118"/>
              <a:gd name="T96" fmla="*/ 73 w 132"/>
              <a:gd name="T97" fmla="*/ 107 h 118"/>
              <a:gd name="T98" fmla="*/ 84 w 132"/>
              <a:gd name="T99" fmla="*/ 103 h 118"/>
              <a:gd name="T100" fmla="*/ 92 w 132"/>
              <a:gd name="T101" fmla="*/ 112 h 118"/>
              <a:gd name="T102" fmla="*/ 107 w 132"/>
              <a:gd name="T103" fmla="*/ 115 h 118"/>
              <a:gd name="T104" fmla="*/ 121 w 132"/>
              <a:gd name="T105"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18">
                <a:moveTo>
                  <a:pt x="84" y="104"/>
                </a:moveTo>
                <a:cubicBezTo>
                  <a:pt x="84" y="105"/>
                  <a:pt x="84" y="105"/>
                  <a:pt x="84" y="105"/>
                </a:cubicBezTo>
                <a:cubicBezTo>
                  <a:pt x="82" y="106"/>
                  <a:pt x="81" y="106"/>
                  <a:pt x="79" y="107"/>
                </a:cubicBezTo>
                <a:cubicBezTo>
                  <a:pt x="79" y="105"/>
                  <a:pt x="81" y="106"/>
                  <a:pt x="81" y="105"/>
                </a:cubicBezTo>
                <a:cubicBezTo>
                  <a:pt x="81" y="105"/>
                  <a:pt x="82" y="105"/>
                  <a:pt x="82" y="105"/>
                </a:cubicBezTo>
                <a:cubicBezTo>
                  <a:pt x="82" y="104"/>
                  <a:pt x="83" y="104"/>
                  <a:pt x="84" y="104"/>
                </a:cubicBezTo>
                <a:cubicBezTo>
                  <a:pt x="84" y="104"/>
                  <a:pt x="85" y="104"/>
                  <a:pt x="84" y="104"/>
                </a:cubicBezTo>
                <a:close/>
                <a:moveTo>
                  <a:pt x="123" y="113"/>
                </a:moveTo>
                <a:cubicBezTo>
                  <a:pt x="123" y="110"/>
                  <a:pt x="123" y="110"/>
                  <a:pt x="123" y="110"/>
                </a:cubicBezTo>
                <a:cubicBezTo>
                  <a:pt x="125" y="110"/>
                  <a:pt x="125" y="110"/>
                  <a:pt x="125" y="110"/>
                </a:cubicBezTo>
                <a:cubicBezTo>
                  <a:pt x="125" y="108"/>
                  <a:pt x="125" y="108"/>
                  <a:pt x="125" y="108"/>
                </a:cubicBezTo>
                <a:cubicBezTo>
                  <a:pt x="129" y="108"/>
                  <a:pt x="129" y="108"/>
                  <a:pt x="129" y="108"/>
                </a:cubicBezTo>
                <a:cubicBezTo>
                  <a:pt x="131" y="107"/>
                  <a:pt x="131" y="107"/>
                  <a:pt x="131" y="107"/>
                </a:cubicBezTo>
                <a:cubicBezTo>
                  <a:pt x="132" y="105"/>
                  <a:pt x="132" y="105"/>
                  <a:pt x="132" y="105"/>
                </a:cubicBezTo>
                <a:cubicBezTo>
                  <a:pt x="132" y="104"/>
                  <a:pt x="132" y="104"/>
                  <a:pt x="132" y="104"/>
                </a:cubicBezTo>
                <a:cubicBezTo>
                  <a:pt x="131" y="102"/>
                  <a:pt x="131" y="102"/>
                  <a:pt x="131" y="102"/>
                </a:cubicBezTo>
                <a:cubicBezTo>
                  <a:pt x="129" y="102"/>
                  <a:pt x="129" y="102"/>
                  <a:pt x="129" y="102"/>
                </a:cubicBezTo>
                <a:cubicBezTo>
                  <a:pt x="129" y="95"/>
                  <a:pt x="129" y="95"/>
                  <a:pt x="129" y="95"/>
                </a:cubicBezTo>
                <a:cubicBezTo>
                  <a:pt x="127" y="95"/>
                  <a:pt x="127" y="95"/>
                  <a:pt x="127" y="95"/>
                </a:cubicBezTo>
                <a:cubicBezTo>
                  <a:pt x="125" y="93"/>
                  <a:pt x="125" y="93"/>
                  <a:pt x="125" y="93"/>
                </a:cubicBezTo>
                <a:cubicBezTo>
                  <a:pt x="123" y="92"/>
                  <a:pt x="123" y="92"/>
                  <a:pt x="123" y="92"/>
                </a:cubicBezTo>
                <a:cubicBezTo>
                  <a:pt x="120" y="89"/>
                  <a:pt x="120" y="89"/>
                  <a:pt x="120" y="89"/>
                </a:cubicBezTo>
                <a:cubicBezTo>
                  <a:pt x="120" y="87"/>
                  <a:pt x="120" y="87"/>
                  <a:pt x="120" y="87"/>
                </a:cubicBezTo>
                <a:cubicBezTo>
                  <a:pt x="116" y="82"/>
                  <a:pt x="116" y="82"/>
                  <a:pt x="116" y="82"/>
                </a:cubicBezTo>
                <a:cubicBezTo>
                  <a:pt x="122" y="74"/>
                  <a:pt x="122" y="74"/>
                  <a:pt x="122" y="74"/>
                </a:cubicBezTo>
                <a:cubicBezTo>
                  <a:pt x="122" y="71"/>
                  <a:pt x="122" y="71"/>
                  <a:pt x="122" y="71"/>
                </a:cubicBezTo>
                <a:cubicBezTo>
                  <a:pt x="121" y="70"/>
                  <a:pt x="121" y="70"/>
                  <a:pt x="121" y="70"/>
                </a:cubicBezTo>
                <a:cubicBezTo>
                  <a:pt x="118" y="70"/>
                  <a:pt x="118" y="70"/>
                  <a:pt x="118" y="70"/>
                </a:cubicBezTo>
                <a:cubicBezTo>
                  <a:pt x="116" y="69"/>
                  <a:pt x="116" y="69"/>
                  <a:pt x="116" y="69"/>
                </a:cubicBezTo>
                <a:cubicBezTo>
                  <a:pt x="116" y="63"/>
                  <a:pt x="116" y="63"/>
                  <a:pt x="116" y="63"/>
                </a:cubicBezTo>
                <a:cubicBezTo>
                  <a:pt x="114" y="58"/>
                  <a:pt x="114" y="58"/>
                  <a:pt x="114" y="58"/>
                </a:cubicBezTo>
                <a:cubicBezTo>
                  <a:pt x="114" y="56"/>
                  <a:pt x="114" y="56"/>
                  <a:pt x="114" y="56"/>
                </a:cubicBezTo>
                <a:cubicBezTo>
                  <a:pt x="116" y="53"/>
                  <a:pt x="116" y="53"/>
                  <a:pt x="116" y="53"/>
                </a:cubicBezTo>
                <a:cubicBezTo>
                  <a:pt x="114" y="52"/>
                  <a:pt x="114" y="52"/>
                  <a:pt x="114" y="52"/>
                </a:cubicBezTo>
                <a:cubicBezTo>
                  <a:pt x="114" y="47"/>
                  <a:pt x="114" y="47"/>
                  <a:pt x="114" y="47"/>
                </a:cubicBezTo>
                <a:cubicBezTo>
                  <a:pt x="116" y="47"/>
                  <a:pt x="116" y="47"/>
                  <a:pt x="116" y="47"/>
                </a:cubicBezTo>
                <a:cubicBezTo>
                  <a:pt x="115" y="45"/>
                  <a:pt x="115" y="45"/>
                  <a:pt x="115" y="45"/>
                </a:cubicBezTo>
                <a:cubicBezTo>
                  <a:pt x="117" y="43"/>
                  <a:pt x="117" y="43"/>
                  <a:pt x="117" y="43"/>
                </a:cubicBezTo>
                <a:cubicBezTo>
                  <a:pt x="117" y="43"/>
                  <a:pt x="117" y="41"/>
                  <a:pt x="117" y="41"/>
                </a:cubicBezTo>
                <a:cubicBezTo>
                  <a:pt x="117" y="41"/>
                  <a:pt x="118" y="40"/>
                  <a:pt x="118" y="40"/>
                </a:cubicBezTo>
                <a:cubicBezTo>
                  <a:pt x="118" y="40"/>
                  <a:pt x="118" y="39"/>
                  <a:pt x="118" y="39"/>
                </a:cubicBezTo>
                <a:cubicBezTo>
                  <a:pt x="118" y="38"/>
                  <a:pt x="118" y="38"/>
                  <a:pt x="118" y="38"/>
                </a:cubicBezTo>
                <a:cubicBezTo>
                  <a:pt x="118" y="36"/>
                  <a:pt x="118" y="36"/>
                  <a:pt x="118" y="36"/>
                </a:cubicBezTo>
                <a:cubicBezTo>
                  <a:pt x="118" y="36"/>
                  <a:pt x="118" y="36"/>
                  <a:pt x="118" y="36"/>
                </a:cubicBezTo>
                <a:cubicBezTo>
                  <a:pt x="118" y="36"/>
                  <a:pt x="118" y="36"/>
                  <a:pt x="118" y="36"/>
                </a:cubicBezTo>
                <a:cubicBezTo>
                  <a:pt x="118" y="36"/>
                  <a:pt x="118" y="36"/>
                  <a:pt x="118" y="36"/>
                </a:cubicBezTo>
                <a:cubicBezTo>
                  <a:pt x="118" y="35"/>
                  <a:pt x="118" y="35"/>
                  <a:pt x="118" y="35"/>
                </a:cubicBezTo>
                <a:cubicBezTo>
                  <a:pt x="117" y="35"/>
                  <a:pt x="117" y="35"/>
                  <a:pt x="117" y="35"/>
                </a:cubicBezTo>
                <a:cubicBezTo>
                  <a:pt x="117" y="33"/>
                  <a:pt x="117" y="33"/>
                  <a:pt x="117" y="33"/>
                </a:cubicBezTo>
                <a:cubicBezTo>
                  <a:pt x="117" y="33"/>
                  <a:pt x="118" y="32"/>
                  <a:pt x="118" y="32"/>
                </a:cubicBezTo>
                <a:cubicBezTo>
                  <a:pt x="118" y="32"/>
                  <a:pt x="118" y="31"/>
                  <a:pt x="118" y="31"/>
                </a:cubicBezTo>
                <a:cubicBezTo>
                  <a:pt x="118" y="30"/>
                  <a:pt x="118" y="30"/>
                  <a:pt x="118" y="30"/>
                </a:cubicBezTo>
                <a:cubicBezTo>
                  <a:pt x="118" y="27"/>
                  <a:pt x="118" y="27"/>
                  <a:pt x="118" y="27"/>
                </a:cubicBezTo>
                <a:cubicBezTo>
                  <a:pt x="112" y="27"/>
                  <a:pt x="112" y="27"/>
                  <a:pt x="112" y="27"/>
                </a:cubicBezTo>
                <a:cubicBezTo>
                  <a:pt x="112" y="27"/>
                  <a:pt x="110" y="24"/>
                  <a:pt x="110" y="23"/>
                </a:cubicBezTo>
                <a:cubicBezTo>
                  <a:pt x="109" y="23"/>
                  <a:pt x="108" y="23"/>
                  <a:pt x="108" y="23"/>
                </a:cubicBezTo>
                <a:cubicBezTo>
                  <a:pt x="106" y="23"/>
                  <a:pt x="106" y="23"/>
                  <a:pt x="106" y="23"/>
                </a:cubicBezTo>
                <a:cubicBezTo>
                  <a:pt x="106" y="23"/>
                  <a:pt x="106" y="21"/>
                  <a:pt x="106" y="20"/>
                </a:cubicBezTo>
                <a:cubicBezTo>
                  <a:pt x="106" y="20"/>
                  <a:pt x="105" y="19"/>
                  <a:pt x="105" y="19"/>
                </a:cubicBezTo>
                <a:cubicBezTo>
                  <a:pt x="104" y="19"/>
                  <a:pt x="103" y="19"/>
                  <a:pt x="103" y="19"/>
                </a:cubicBezTo>
                <a:cubicBezTo>
                  <a:pt x="103" y="19"/>
                  <a:pt x="101" y="18"/>
                  <a:pt x="101" y="18"/>
                </a:cubicBezTo>
                <a:cubicBezTo>
                  <a:pt x="101" y="18"/>
                  <a:pt x="99" y="19"/>
                  <a:pt x="99" y="19"/>
                </a:cubicBezTo>
                <a:cubicBezTo>
                  <a:pt x="99" y="19"/>
                  <a:pt x="98" y="18"/>
                  <a:pt x="98" y="18"/>
                </a:cubicBezTo>
                <a:cubicBezTo>
                  <a:pt x="98" y="18"/>
                  <a:pt x="96" y="17"/>
                  <a:pt x="95" y="17"/>
                </a:cubicBezTo>
                <a:cubicBezTo>
                  <a:pt x="95" y="17"/>
                  <a:pt x="92" y="16"/>
                  <a:pt x="92" y="16"/>
                </a:cubicBezTo>
                <a:cubicBezTo>
                  <a:pt x="91" y="13"/>
                  <a:pt x="91" y="13"/>
                  <a:pt x="91" y="13"/>
                </a:cubicBezTo>
                <a:cubicBezTo>
                  <a:pt x="90" y="14"/>
                  <a:pt x="90" y="14"/>
                  <a:pt x="90" y="14"/>
                </a:cubicBezTo>
                <a:cubicBezTo>
                  <a:pt x="88" y="13"/>
                  <a:pt x="88" y="13"/>
                  <a:pt x="88" y="13"/>
                </a:cubicBezTo>
                <a:cubicBezTo>
                  <a:pt x="86" y="14"/>
                  <a:pt x="86" y="14"/>
                  <a:pt x="86" y="14"/>
                </a:cubicBezTo>
                <a:cubicBezTo>
                  <a:pt x="86" y="14"/>
                  <a:pt x="84" y="15"/>
                  <a:pt x="84" y="15"/>
                </a:cubicBezTo>
                <a:cubicBezTo>
                  <a:pt x="84" y="15"/>
                  <a:pt x="79" y="15"/>
                  <a:pt x="79" y="15"/>
                </a:cubicBezTo>
                <a:cubicBezTo>
                  <a:pt x="78" y="15"/>
                  <a:pt x="77" y="16"/>
                  <a:pt x="77" y="16"/>
                </a:cubicBezTo>
                <a:cubicBezTo>
                  <a:pt x="76" y="17"/>
                  <a:pt x="75" y="18"/>
                  <a:pt x="74" y="18"/>
                </a:cubicBezTo>
                <a:cubicBezTo>
                  <a:pt x="74" y="19"/>
                  <a:pt x="74" y="20"/>
                  <a:pt x="74" y="20"/>
                </a:cubicBezTo>
                <a:cubicBezTo>
                  <a:pt x="74" y="21"/>
                  <a:pt x="72" y="21"/>
                  <a:pt x="72" y="21"/>
                </a:cubicBezTo>
                <a:cubicBezTo>
                  <a:pt x="69" y="21"/>
                  <a:pt x="69" y="21"/>
                  <a:pt x="69" y="21"/>
                </a:cubicBezTo>
                <a:cubicBezTo>
                  <a:pt x="69" y="22"/>
                  <a:pt x="69" y="24"/>
                  <a:pt x="69" y="24"/>
                </a:cubicBezTo>
                <a:cubicBezTo>
                  <a:pt x="70" y="25"/>
                  <a:pt x="70" y="25"/>
                  <a:pt x="70" y="26"/>
                </a:cubicBezTo>
                <a:cubicBezTo>
                  <a:pt x="70" y="26"/>
                  <a:pt x="69" y="27"/>
                  <a:pt x="68" y="26"/>
                </a:cubicBezTo>
                <a:cubicBezTo>
                  <a:pt x="68" y="26"/>
                  <a:pt x="68" y="25"/>
                  <a:pt x="67" y="25"/>
                </a:cubicBezTo>
                <a:cubicBezTo>
                  <a:pt x="67" y="26"/>
                  <a:pt x="66" y="26"/>
                  <a:pt x="66" y="26"/>
                </a:cubicBezTo>
                <a:cubicBezTo>
                  <a:pt x="66" y="26"/>
                  <a:pt x="65" y="26"/>
                  <a:pt x="65" y="26"/>
                </a:cubicBezTo>
                <a:cubicBezTo>
                  <a:pt x="64" y="26"/>
                  <a:pt x="63" y="26"/>
                  <a:pt x="62" y="27"/>
                </a:cubicBezTo>
                <a:cubicBezTo>
                  <a:pt x="61" y="27"/>
                  <a:pt x="60" y="28"/>
                  <a:pt x="59" y="28"/>
                </a:cubicBezTo>
                <a:cubicBezTo>
                  <a:pt x="58" y="28"/>
                  <a:pt x="57" y="28"/>
                  <a:pt x="56" y="28"/>
                </a:cubicBezTo>
                <a:cubicBezTo>
                  <a:pt x="53" y="28"/>
                  <a:pt x="51" y="27"/>
                  <a:pt x="48" y="26"/>
                </a:cubicBezTo>
                <a:cubicBezTo>
                  <a:pt x="46" y="25"/>
                  <a:pt x="44" y="23"/>
                  <a:pt x="43" y="21"/>
                </a:cubicBezTo>
                <a:cubicBezTo>
                  <a:pt x="43" y="21"/>
                  <a:pt x="43" y="21"/>
                  <a:pt x="43" y="21"/>
                </a:cubicBezTo>
                <a:cubicBezTo>
                  <a:pt x="42" y="21"/>
                  <a:pt x="42" y="21"/>
                  <a:pt x="42" y="21"/>
                </a:cubicBezTo>
                <a:cubicBezTo>
                  <a:pt x="41" y="20"/>
                  <a:pt x="40" y="20"/>
                  <a:pt x="39" y="20"/>
                </a:cubicBezTo>
                <a:cubicBezTo>
                  <a:pt x="39" y="20"/>
                  <a:pt x="38" y="20"/>
                  <a:pt x="37" y="20"/>
                </a:cubicBezTo>
                <a:cubicBezTo>
                  <a:pt x="36" y="20"/>
                  <a:pt x="35" y="18"/>
                  <a:pt x="35" y="17"/>
                </a:cubicBezTo>
                <a:cubicBezTo>
                  <a:pt x="35" y="16"/>
                  <a:pt x="35" y="15"/>
                  <a:pt x="34" y="13"/>
                </a:cubicBezTo>
                <a:cubicBezTo>
                  <a:pt x="34" y="13"/>
                  <a:pt x="34" y="11"/>
                  <a:pt x="34" y="10"/>
                </a:cubicBezTo>
                <a:cubicBezTo>
                  <a:pt x="35" y="10"/>
                  <a:pt x="35" y="7"/>
                  <a:pt x="35" y="7"/>
                </a:cubicBezTo>
                <a:cubicBezTo>
                  <a:pt x="35" y="7"/>
                  <a:pt x="35" y="6"/>
                  <a:pt x="35" y="6"/>
                </a:cubicBezTo>
                <a:cubicBezTo>
                  <a:pt x="35" y="6"/>
                  <a:pt x="35" y="5"/>
                  <a:pt x="34" y="5"/>
                </a:cubicBezTo>
                <a:cubicBezTo>
                  <a:pt x="34" y="6"/>
                  <a:pt x="34" y="7"/>
                  <a:pt x="34" y="7"/>
                </a:cubicBezTo>
                <a:cubicBezTo>
                  <a:pt x="33" y="8"/>
                  <a:pt x="33" y="8"/>
                  <a:pt x="33" y="8"/>
                </a:cubicBezTo>
                <a:cubicBezTo>
                  <a:pt x="33" y="9"/>
                  <a:pt x="33" y="9"/>
                  <a:pt x="33" y="10"/>
                </a:cubicBezTo>
                <a:cubicBezTo>
                  <a:pt x="33" y="11"/>
                  <a:pt x="33" y="11"/>
                  <a:pt x="33" y="12"/>
                </a:cubicBezTo>
                <a:cubicBezTo>
                  <a:pt x="32" y="12"/>
                  <a:pt x="31" y="11"/>
                  <a:pt x="31" y="11"/>
                </a:cubicBezTo>
                <a:cubicBezTo>
                  <a:pt x="30" y="10"/>
                  <a:pt x="30" y="10"/>
                  <a:pt x="30" y="10"/>
                </a:cubicBezTo>
                <a:cubicBezTo>
                  <a:pt x="29" y="10"/>
                  <a:pt x="29" y="10"/>
                  <a:pt x="29" y="9"/>
                </a:cubicBezTo>
                <a:cubicBezTo>
                  <a:pt x="29" y="9"/>
                  <a:pt x="27" y="9"/>
                  <a:pt x="28" y="8"/>
                </a:cubicBezTo>
                <a:cubicBezTo>
                  <a:pt x="28" y="7"/>
                  <a:pt x="29" y="7"/>
                  <a:pt x="29" y="7"/>
                </a:cubicBezTo>
                <a:cubicBezTo>
                  <a:pt x="30" y="6"/>
                  <a:pt x="29" y="5"/>
                  <a:pt x="28" y="5"/>
                </a:cubicBezTo>
                <a:cubicBezTo>
                  <a:pt x="28" y="4"/>
                  <a:pt x="29" y="4"/>
                  <a:pt x="30" y="4"/>
                </a:cubicBezTo>
                <a:cubicBezTo>
                  <a:pt x="30" y="3"/>
                  <a:pt x="29" y="2"/>
                  <a:pt x="28" y="1"/>
                </a:cubicBezTo>
                <a:cubicBezTo>
                  <a:pt x="28" y="1"/>
                  <a:pt x="28" y="1"/>
                  <a:pt x="27" y="1"/>
                </a:cubicBezTo>
                <a:cubicBezTo>
                  <a:pt x="27" y="1"/>
                  <a:pt x="27" y="1"/>
                  <a:pt x="27" y="1"/>
                </a:cubicBezTo>
                <a:cubicBezTo>
                  <a:pt x="27" y="1"/>
                  <a:pt x="26" y="0"/>
                  <a:pt x="26" y="0"/>
                </a:cubicBezTo>
                <a:cubicBezTo>
                  <a:pt x="26" y="1"/>
                  <a:pt x="25" y="2"/>
                  <a:pt x="24" y="2"/>
                </a:cubicBezTo>
                <a:cubicBezTo>
                  <a:pt x="24" y="2"/>
                  <a:pt x="24" y="2"/>
                  <a:pt x="23" y="3"/>
                </a:cubicBezTo>
                <a:cubicBezTo>
                  <a:pt x="23" y="3"/>
                  <a:pt x="22" y="3"/>
                  <a:pt x="22" y="3"/>
                </a:cubicBezTo>
                <a:cubicBezTo>
                  <a:pt x="22" y="4"/>
                  <a:pt x="21" y="4"/>
                  <a:pt x="21" y="5"/>
                </a:cubicBezTo>
                <a:cubicBezTo>
                  <a:pt x="21" y="5"/>
                  <a:pt x="20" y="5"/>
                  <a:pt x="20" y="5"/>
                </a:cubicBezTo>
                <a:cubicBezTo>
                  <a:pt x="19" y="6"/>
                  <a:pt x="19" y="7"/>
                  <a:pt x="17" y="7"/>
                </a:cubicBezTo>
                <a:cubicBezTo>
                  <a:pt x="16" y="7"/>
                  <a:pt x="16" y="8"/>
                  <a:pt x="15" y="8"/>
                </a:cubicBezTo>
                <a:cubicBezTo>
                  <a:pt x="13" y="8"/>
                  <a:pt x="11" y="7"/>
                  <a:pt x="9" y="5"/>
                </a:cubicBezTo>
                <a:cubicBezTo>
                  <a:pt x="9" y="5"/>
                  <a:pt x="8" y="4"/>
                  <a:pt x="7" y="3"/>
                </a:cubicBezTo>
                <a:cubicBezTo>
                  <a:pt x="7" y="2"/>
                  <a:pt x="6" y="1"/>
                  <a:pt x="6" y="1"/>
                </a:cubicBezTo>
                <a:cubicBezTo>
                  <a:pt x="5" y="0"/>
                  <a:pt x="4" y="0"/>
                  <a:pt x="4" y="1"/>
                </a:cubicBezTo>
                <a:cubicBezTo>
                  <a:pt x="3" y="2"/>
                  <a:pt x="4" y="3"/>
                  <a:pt x="3" y="3"/>
                </a:cubicBezTo>
                <a:cubicBezTo>
                  <a:pt x="2" y="3"/>
                  <a:pt x="1" y="3"/>
                  <a:pt x="1" y="3"/>
                </a:cubicBezTo>
                <a:cubicBezTo>
                  <a:pt x="0" y="4"/>
                  <a:pt x="1" y="5"/>
                  <a:pt x="1" y="5"/>
                </a:cubicBezTo>
                <a:cubicBezTo>
                  <a:pt x="2" y="6"/>
                  <a:pt x="2" y="7"/>
                  <a:pt x="2" y="8"/>
                </a:cubicBezTo>
                <a:cubicBezTo>
                  <a:pt x="2" y="8"/>
                  <a:pt x="2" y="9"/>
                  <a:pt x="2" y="10"/>
                </a:cubicBezTo>
                <a:cubicBezTo>
                  <a:pt x="3" y="10"/>
                  <a:pt x="2" y="11"/>
                  <a:pt x="3" y="11"/>
                </a:cubicBezTo>
                <a:cubicBezTo>
                  <a:pt x="3" y="12"/>
                  <a:pt x="4" y="12"/>
                  <a:pt x="3" y="13"/>
                </a:cubicBezTo>
                <a:cubicBezTo>
                  <a:pt x="3" y="14"/>
                  <a:pt x="3" y="14"/>
                  <a:pt x="3" y="15"/>
                </a:cubicBezTo>
                <a:cubicBezTo>
                  <a:pt x="2" y="15"/>
                  <a:pt x="2" y="15"/>
                  <a:pt x="2" y="16"/>
                </a:cubicBezTo>
                <a:cubicBezTo>
                  <a:pt x="3" y="16"/>
                  <a:pt x="3" y="16"/>
                  <a:pt x="4" y="17"/>
                </a:cubicBezTo>
                <a:cubicBezTo>
                  <a:pt x="4" y="17"/>
                  <a:pt x="4" y="17"/>
                  <a:pt x="4" y="18"/>
                </a:cubicBezTo>
                <a:cubicBezTo>
                  <a:pt x="4" y="18"/>
                  <a:pt x="4" y="18"/>
                  <a:pt x="4" y="19"/>
                </a:cubicBezTo>
                <a:cubicBezTo>
                  <a:pt x="4" y="19"/>
                  <a:pt x="5" y="19"/>
                  <a:pt x="5" y="19"/>
                </a:cubicBezTo>
                <a:cubicBezTo>
                  <a:pt x="5" y="19"/>
                  <a:pt x="4" y="20"/>
                  <a:pt x="4" y="20"/>
                </a:cubicBezTo>
                <a:cubicBezTo>
                  <a:pt x="5" y="20"/>
                  <a:pt x="6" y="20"/>
                  <a:pt x="6" y="21"/>
                </a:cubicBezTo>
                <a:cubicBezTo>
                  <a:pt x="6" y="22"/>
                  <a:pt x="5" y="22"/>
                  <a:pt x="5" y="22"/>
                </a:cubicBezTo>
                <a:cubicBezTo>
                  <a:pt x="7" y="23"/>
                  <a:pt x="7" y="23"/>
                  <a:pt x="7" y="23"/>
                </a:cubicBezTo>
                <a:cubicBezTo>
                  <a:pt x="8" y="25"/>
                  <a:pt x="8" y="25"/>
                  <a:pt x="8" y="25"/>
                </a:cubicBezTo>
                <a:cubicBezTo>
                  <a:pt x="7" y="26"/>
                  <a:pt x="7" y="26"/>
                  <a:pt x="7" y="26"/>
                </a:cubicBezTo>
                <a:cubicBezTo>
                  <a:pt x="7" y="26"/>
                  <a:pt x="8" y="27"/>
                  <a:pt x="8" y="27"/>
                </a:cubicBezTo>
                <a:cubicBezTo>
                  <a:pt x="8" y="28"/>
                  <a:pt x="9" y="29"/>
                  <a:pt x="9" y="29"/>
                </a:cubicBezTo>
                <a:cubicBezTo>
                  <a:pt x="9" y="29"/>
                  <a:pt x="10" y="29"/>
                  <a:pt x="10" y="29"/>
                </a:cubicBezTo>
                <a:cubicBezTo>
                  <a:pt x="10" y="30"/>
                  <a:pt x="11" y="32"/>
                  <a:pt x="11" y="33"/>
                </a:cubicBezTo>
                <a:cubicBezTo>
                  <a:pt x="11" y="33"/>
                  <a:pt x="12" y="33"/>
                  <a:pt x="12" y="33"/>
                </a:cubicBezTo>
                <a:cubicBezTo>
                  <a:pt x="14" y="34"/>
                  <a:pt x="14" y="34"/>
                  <a:pt x="14" y="34"/>
                </a:cubicBezTo>
                <a:cubicBezTo>
                  <a:pt x="17" y="34"/>
                  <a:pt x="17" y="34"/>
                  <a:pt x="17" y="34"/>
                </a:cubicBezTo>
                <a:cubicBezTo>
                  <a:pt x="15" y="36"/>
                  <a:pt x="15" y="36"/>
                  <a:pt x="15" y="36"/>
                </a:cubicBezTo>
                <a:cubicBezTo>
                  <a:pt x="15" y="37"/>
                  <a:pt x="15" y="37"/>
                  <a:pt x="15" y="37"/>
                </a:cubicBezTo>
                <a:cubicBezTo>
                  <a:pt x="16" y="38"/>
                  <a:pt x="16" y="38"/>
                  <a:pt x="16" y="38"/>
                </a:cubicBezTo>
                <a:cubicBezTo>
                  <a:pt x="16" y="40"/>
                  <a:pt x="16" y="40"/>
                  <a:pt x="16" y="40"/>
                </a:cubicBezTo>
                <a:cubicBezTo>
                  <a:pt x="14" y="40"/>
                  <a:pt x="14" y="40"/>
                  <a:pt x="14" y="40"/>
                </a:cubicBezTo>
                <a:cubicBezTo>
                  <a:pt x="14" y="40"/>
                  <a:pt x="14" y="42"/>
                  <a:pt x="14" y="42"/>
                </a:cubicBezTo>
                <a:cubicBezTo>
                  <a:pt x="14" y="42"/>
                  <a:pt x="13" y="42"/>
                  <a:pt x="13" y="42"/>
                </a:cubicBezTo>
                <a:cubicBezTo>
                  <a:pt x="13" y="44"/>
                  <a:pt x="13" y="44"/>
                  <a:pt x="13" y="44"/>
                </a:cubicBezTo>
                <a:cubicBezTo>
                  <a:pt x="11" y="45"/>
                  <a:pt x="11" y="45"/>
                  <a:pt x="11" y="45"/>
                </a:cubicBezTo>
                <a:cubicBezTo>
                  <a:pt x="11" y="45"/>
                  <a:pt x="11" y="45"/>
                  <a:pt x="11" y="45"/>
                </a:cubicBezTo>
                <a:cubicBezTo>
                  <a:pt x="11" y="45"/>
                  <a:pt x="12" y="47"/>
                  <a:pt x="12" y="47"/>
                </a:cubicBezTo>
                <a:cubicBezTo>
                  <a:pt x="12" y="47"/>
                  <a:pt x="11" y="48"/>
                  <a:pt x="11" y="49"/>
                </a:cubicBezTo>
                <a:cubicBezTo>
                  <a:pt x="11" y="49"/>
                  <a:pt x="11" y="50"/>
                  <a:pt x="11" y="50"/>
                </a:cubicBezTo>
                <a:cubicBezTo>
                  <a:pt x="11" y="50"/>
                  <a:pt x="12" y="51"/>
                  <a:pt x="12" y="51"/>
                </a:cubicBezTo>
                <a:cubicBezTo>
                  <a:pt x="12" y="52"/>
                  <a:pt x="14" y="52"/>
                  <a:pt x="14" y="52"/>
                </a:cubicBezTo>
                <a:cubicBezTo>
                  <a:pt x="14" y="52"/>
                  <a:pt x="14" y="53"/>
                  <a:pt x="14" y="53"/>
                </a:cubicBezTo>
                <a:cubicBezTo>
                  <a:pt x="15" y="53"/>
                  <a:pt x="15" y="53"/>
                  <a:pt x="15" y="53"/>
                </a:cubicBezTo>
                <a:cubicBezTo>
                  <a:pt x="16" y="55"/>
                  <a:pt x="16" y="55"/>
                  <a:pt x="16" y="55"/>
                </a:cubicBezTo>
                <a:cubicBezTo>
                  <a:pt x="16" y="55"/>
                  <a:pt x="15" y="57"/>
                  <a:pt x="15" y="57"/>
                </a:cubicBezTo>
                <a:cubicBezTo>
                  <a:pt x="15" y="57"/>
                  <a:pt x="19" y="58"/>
                  <a:pt x="19" y="58"/>
                </a:cubicBezTo>
                <a:cubicBezTo>
                  <a:pt x="22" y="61"/>
                  <a:pt x="22" y="61"/>
                  <a:pt x="22" y="61"/>
                </a:cubicBezTo>
                <a:cubicBezTo>
                  <a:pt x="25" y="62"/>
                  <a:pt x="25" y="62"/>
                  <a:pt x="25" y="62"/>
                </a:cubicBezTo>
                <a:cubicBezTo>
                  <a:pt x="25" y="62"/>
                  <a:pt x="25" y="64"/>
                  <a:pt x="26" y="64"/>
                </a:cubicBezTo>
                <a:cubicBezTo>
                  <a:pt x="26" y="64"/>
                  <a:pt x="27" y="67"/>
                  <a:pt x="27" y="67"/>
                </a:cubicBezTo>
                <a:cubicBezTo>
                  <a:pt x="27" y="67"/>
                  <a:pt x="27" y="71"/>
                  <a:pt x="27" y="71"/>
                </a:cubicBezTo>
                <a:cubicBezTo>
                  <a:pt x="27" y="71"/>
                  <a:pt x="27" y="73"/>
                  <a:pt x="27" y="73"/>
                </a:cubicBezTo>
                <a:cubicBezTo>
                  <a:pt x="27" y="73"/>
                  <a:pt x="28" y="74"/>
                  <a:pt x="29" y="74"/>
                </a:cubicBezTo>
                <a:cubicBezTo>
                  <a:pt x="29" y="74"/>
                  <a:pt x="29" y="77"/>
                  <a:pt x="29" y="77"/>
                </a:cubicBezTo>
                <a:cubicBezTo>
                  <a:pt x="29" y="78"/>
                  <a:pt x="32" y="81"/>
                  <a:pt x="32" y="81"/>
                </a:cubicBezTo>
                <a:cubicBezTo>
                  <a:pt x="32" y="81"/>
                  <a:pt x="33" y="81"/>
                  <a:pt x="33" y="81"/>
                </a:cubicBezTo>
                <a:cubicBezTo>
                  <a:pt x="34" y="80"/>
                  <a:pt x="36" y="80"/>
                  <a:pt x="36" y="78"/>
                </a:cubicBezTo>
                <a:cubicBezTo>
                  <a:pt x="35" y="77"/>
                  <a:pt x="36" y="77"/>
                  <a:pt x="36" y="78"/>
                </a:cubicBezTo>
                <a:cubicBezTo>
                  <a:pt x="37" y="79"/>
                  <a:pt x="38" y="79"/>
                  <a:pt x="39" y="79"/>
                </a:cubicBezTo>
                <a:cubicBezTo>
                  <a:pt x="40" y="80"/>
                  <a:pt x="40" y="81"/>
                  <a:pt x="41" y="80"/>
                </a:cubicBezTo>
                <a:cubicBezTo>
                  <a:pt x="42" y="79"/>
                  <a:pt x="44" y="79"/>
                  <a:pt x="44" y="80"/>
                </a:cubicBezTo>
                <a:cubicBezTo>
                  <a:pt x="44" y="82"/>
                  <a:pt x="45" y="83"/>
                  <a:pt x="47" y="84"/>
                </a:cubicBezTo>
                <a:cubicBezTo>
                  <a:pt x="48" y="85"/>
                  <a:pt x="47" y="87"/>
                  <a:pt x="49" y="88"/>
                </a:cubicBezTo>
                <a:cubicBezTo>
                  <a:pt x="49" y="88"/>
                  <a:pt x="49" y="88"/>
                  <a:pt x="49" y="89"/>
                </a:cubicBezTo>
                <a:cubicBezTo>
                  <a:pt x="49" y="89"/>
                  <a:pt x="49" y="89"/>
                  <a:pt x="49" y="90"/>
                </a:cubicBezTo>
                <a:cubicBezTo>
                  <a:pt x="50" y="90"/>
                  <a:pt x="50" y="91"/>
                  <a:pt x="50" y="92"/>
                </a:cubicBezTo>
                <a:cubicBezTo>
                  <a:pt x="52" y="96"/>
                  <a:pt x="52" y="97"/>
                  <a:pt x="57" y="97"/>
                </a:cubicBezTo>
                <a:cubicBezTo>
                  <a:pt x="57" y="97"/>
                  <a:pt x="57" y="97"/>
                  <a:pt x="57" y="98"/>
                </a:cubicBezTo>
                <a:cubicBezTo>
                  <a:pt x="58" y="99"/>
                  <a:pt x="60" y="99"/>
                  <a:pt x="60" y="100"/>
                </a:cubicBezTo>
                <a:cubicBezTo>
                  <a:pt x="61" y="102"/>
                  <a:pt x="63" y="103"/>
                  <a:pt x="64" y="103"/>
                </a:cubicBezTo>
                <a:cubicBezTo>
                  <a:pt x="65" y="103"/>
                  <a:pt x="66" y="103"/>
                  <a:pt x="67" y="105"/>
                </a:cubicBezTo>
                <a:cubicBezTo>
                  <a:pt x="67" y="105"/>
                  <a:pt x="68" y="106"/>
                  <a:pt x="69" y="106"/>
                </a:cubicBezTo>
                <a:cubicBezTo>
                  <a:pt x="71" y="105"/>
                  <a:pt x="72" y="106"/>
                  <a:pt x="73" y="107"/>
                </a:cubicBezTo>
                <a:cubicBezTo>
                  <a:pt x="74" y="107"/>
                  <a:pt x="76" y="107"/>
                  <a:pt x="77" y="106"/>
                </a:cubicBezTo>
                <a:cubicBezTo>
                  <a:pt x="78" y="105"/>
                  <a:pt x="79" y="105"/>
                  <a:pt x="81" y="105"/>
                </a:cubicBezTo>
                <a:cubicBezTo>
                  <a:pt x="81" y="104"/>
                  <a:pt x="81" y="103"/>
                  <a:pt x="82" y="103"/>
                </a:cubicBezTo>
                <a:cubicBezTo>
                  <a:pt x="83" y="103"/>
                  <a:pt x="84" y="103"/>
                  <a:pt x="84" y="103"/>
                </a:cubicBezTo>
                <a:cubicBezTo>
                  <a:pt x="85" y="102"/>
                  <a:pt x="85" y="102"/>
                  <a:pt x="86" y="102"/>
                </a:cubicBezTo>
                <a:cubicBezTo>
                  <a:pt x="88" y="102"/>
                  <a:pt x="89" y="102"/>
                  <a:pt x="90" y="103"/>
                </a:cubicBezTo>
                <a:cubicBezTo>
                  <a:pt x="90" y="105"/>
                  <a:pt x="91" y="106"/>
                  <a:pt x="91" y="107"/>
                </a:cubicBezTo>
                <a:cubicBezTo>
                  <a:pt x="91" y="109"/>
                  <a:pt x="91" y="111"/>
                  <a:pt x="92" y="112"/>
                </a:cubicBezTo>
                <a:cubicBezTo>
                  <a:pt x="92" y="113"/>
                  <a:pt x="93" y="113"/>
                  <a:pt x="93" y="113"/>
                </a:cubicBezTo>
                <a:cubicBezTo>
                  <a:pt x="95" y="113"/>
                  <a:pt x="96" y="114"/>
                  <a:pt x="97" y="114"/>
                </a:cubicBezTo>
                <a:cubicBezTo>
                  <a:pt x="100" y="114"/>
                  <a:pt x="103" y="115"/>
                  <a:pt x="105" y="115"/>
                </a:cubicBezTo>
                <a:cubicBezTo>
                  <a:pt x="106" y="115"/>
                  <a:pt x="106" y="115"/>
                  <a:pt x="107" y="115"/>
                </a:cubicBezTo>
                <a:cubicBezTo>
                  <a:pt x="109" y="116"/>
                  <a:pt x="111" y="116"/>
                  <a:pt x="114" y="115"/>
                </a:cubicBezTo>
                <a:cubicBezTo>
                  <a:pt x="114" y="115"/>
                  <a:pt x="114" y="115"/>
                  <a:pt x="114" y="115"/>
                </a:cubicBezTo>
                <a:cubicBezTo>
                  <a:pt x="115" y="117"/>
                  <a:pt x="117" y="116"/>
                  <a:pt x="119" y="117"/>
                </a:cubicBezTo>
                <a:cubicBezTo>
                  <a:pt x="120" y="118"/>
                  <a:pt x="120" y="118"/>
                  <a:pt x="121" y="117"/>
                </a:cubicBezTo>
                <a:cubicBezTo>
                  <a:pt x="121" y="117"/>
                  <a:pt x="121" y="117"/>
                  <a:pt x="121" y="117"/>
                </a:cubicBezTo>
                <a:cubicBezTo>
                  <a:pt x="121" y="115"/>
                  <a:pt x="121" y="115"/>
                  <a:pt x="121" y="115"/>
                </a:cubicBezTo>
                <a:lnTo>
                  <a:pt x="123" y="113"/>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44" name="Freeform 864">
            <a:extLst>
              <a:ext uri="{FF2B5EF4-FFF2-40B4-BE49-F238E27FC236}">
                <a16:creationId xmlns:a16="http://schemas.microsoft.com/office/drawing/2014/main" id="{0303E0AA-7289-4CA7-9579-8EFE9C54BDB5}"/>
              </a:ext>
            </a:extLst>
          </p:cNvPr>
          <p:cNvSpPr>
            <a:spLocks/>
          </p:cNvSpPr>
          <p:nvPr/>
        </p:nvSpPr>
        <p:spPr bwMode="auto">
          <a:xfrm>
            <a:off x="7264177" y="3242141"/>
            <a:ext cx="215817" cy="91158"/>
          </a:xfrm>
          <a:custGeom>
            <a:avLst/>
            <a:gdLst>
              <a:gd name="T0" fmla="*/ 42 w 46"/>
              <a:gd name="T1" fmla="*/ 15 h 24"/>
              <a:gd name="T2" fmla="*/ 40 w 46"/>
              <a:gd name="T3" fmla="*/ 14 h 24"/>
              <a:gd name="T4" fmla="*/ 39 w 46"/>
              <a:gd name="T5" fmla="*/ 11 h 24"/>
              <a:gd name="T6" fmla="*/ 36 w 46"/>
              <a:gd name="T7" fmla="*/ 10 h 24"/>
              <a:gd name="T8" fmla="*/ 34 w 46"/>
              <a:gd name="T9" fmla="*/ 8 h 24"/>
              <a:gd name="T10" fmla="*/ 30 w 46"/>
              <a:gd name="T11" fmla="*/ 9 h 24"/>
              <a:gd name="T12" fmla="*/ 28 w 46"/>
              <a:gd name="T13" fmla="*/ 9 h 24"/>
              <a:gd name="T14" fmla="*/ 26 w 46"/>
              <a:gd name="T15" fmla="*/ 9 h 24"/>
              <a:gd name="T16" fmla="*/ 26 w 46"/>
              <a:gd name="T17" fmla="*/ 8 h 24"/>
              <a:gd name="T18" fmla="*/ 23 w 46"/>
              <a:gd name="T19" fmla="*/ 7 h 24"/>
              <a:gd name="T20" fmla="*/ 21 w 46"/>
              <a:gd name="T21" fmla="*/ 5 h 24"/>
              <a:gd name="T22" fmla="*/ 19 w 46"/>
              <a:gd name="T23" fmla="*/ 4 h 24"/>
              <a:gd name="T24" fmla="*/ 14 w 46"/>
              <a:gd name="T25" fmla="*/ 4 h 24"/>
              <a:gd name="T26" fmla="*/ 10 w 46"/>
              <a:gd name="T27" fmla="*/ 3 h 24"/>
              <a:gd name="T28" fmla="*/ 8 w 46"/>
              <a:gd name="T29" fmla="*/ 2 h 24"/>
              <a:gd name="T30" fmla="*/ 5 w 46"/>
              <a:gd name="T31" fmla="*/ 1 h 24"/>
              <a:gd name="T32" fmla="*/ 3 w 46"/>
              <a:gd name="T33" fmla="*/ 1 h 24"/>
              <a:gd name="T34" fmla="*/ 2 w 46"/>
              <a:gd name="T35" fmla="*/ 3 h 24"/>
              <a:gd name="T36" fmla="*/ 5 w 46"/>
              <a:gd name="T37" fmla="*/ 5 h 24"/>
              <a:gd name="T38" fmla="*/ 8 w 46"/>
              <a:gd name="T39" fmla="*/ 7 h 24"/>
              <a:gd name="T40" fmla="*/ 11 w 46"/>
              <a:gd name="T41" fmla="*/ 10 h 24"/>
              <a:gd name="T42" fmla="*/ 13 w 46"/>
              <a:gd name="T43" fmla="*/ 17 h 24"/>
              <a:gd name="T44" fmla="*/ 13 w 46"/>
              <a:gd name="T45" fmla="*/ 20 h 24"/>
              <a:gd name="T46" fmla="*/ 18 w 46"/>
              <a:gd name="T47" fmla="*/ 20 h 24"/>
              <a:gd name="T48" fmla="*/ 20 w 46"/>
              <a:gd name="T49" fmla="*/ 20 h 24"/>
              <a:gd name="T50" fmla="*/ 22 w 46"/>
              <a:gd name="T51" fmla="*/ 21 h 24"/>
              <a:gd name="T52" fmla="*/ 24 w 46"/>
              <a:gd name="T53" fmla="*/ 23 h 24"/>
              <a:gd name="T54" fmla="*/ 27 w 46"/>
              <a:gd name="T55" fmla="*/ 23 h 24"/>
              <a:gd name="T56" fmla="*/ 29 w 46"/>
              <a:gd name="T57" fmla="*/ 22 h 24"/>
              <a:gd name="T58" fmla="*/ 31 w 46"/>
              <a:gd name="T59" fmla="*/ 22 h 24"/>
              <a:gd name="T60" fmla="*/ 33 w 46"/>
              <a:gd name="T61" fmla="*/ 22 h 24"/>
              <a:gd name="T62" fmla="*/ 37 w 46"/>
              <a:gd name="T63" fmla="*/ 20 h 24"/>
              <a:gd name="T64" fmla="*/ 41 w 46"/>
              <a:gd name="T65" fmla="*/ 22 h 24"/>
              <a:gd name="T66" fmla="*/ 44 w 46"/>
              <a:gd name="T67" fmla="*/ 23 h 24"/>
              <a:gd name="T68" fmla="*/ 44 w 46"/>
              <a:gd name="T69" fmla="*/ 20 h 24"/>
              <a:gd name="T70" fmla="*/ 43 w 46"/>
              <a:gd name="T71" fmla="*/ 19 h 24"/>
              <a:gd name="T72" fmla="*/ 43 w 46"/>
              <a:gd name="T73" fmla="*/ 17 h 24"/>
              <a:gd name="T74" fmla="*/ 44 w 46"/>
              <a:gd name="T75" fmla="*/ 16 h 24"/>
              <a:gd name="T76" fmla="*/ 43 w 46"/>
              <a:gd name="T77"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24">
                <a:moveTo>
                  <a:pt x="43" y="15"/>
                </a:moveTo>
                <a:cubicBezTo>
                  <a:pt x="42" y="15"/>
                  <a:pt x="42" y="15"/>
                  <a:pt x="42" y="15"/>
                </a:cubicBezTo>
                <a:cubicBezTo>
                  <a:pt x="42" y="15"/>
                  <a:pt x="41" y="15"/>
                  <a:pt x="41" y="15"/>
                </a:cubicBezTo>
                <a:cubicBezTo>
                  <a:pt x="41" y="14"/>
                  <a:pt x="40" y="14"/>
                  <a:pt x="40" y="14"/>
                </a:cubicBezTo>
                <a:cubicBezTo>
                  <a:pt x="39" y="14"/>
                  <a:pt x="38" y="13"/>
                  <a:pt x="39" y="12"/>
                </a:cubicBezTo>
                <a:cubicBezTo>
                  <a:pt x="39" y="12"/>
                  <a:pt x="39" y="11"/>
                  <a:pt x="39" y="11"/>
                </a:cubicBezTo>
                <a:cubicBezTo>
                  <a:pt x="39" y="10"/>
                  <a:pt x="38" y="10"/>
                  <a:pt x="38" y="10"/>
                </a:cubicBezTo>
                <a:cubicBezTo>
                  <a:pt x="37" y="10"/>
                  <a:pt x="37" y="10"/>
                  <a:pt x="36" y="10"/>
                </a:cubicBezTo>
                <a:cubicBezTo>
                  <a:pt x="36" y="9"/>
                  <a:pt x="36" y="9"/>
                  <a:pt x="35" y="9"/>
                </a:cubicBezTo>
                <a:cubicBezTo>
                  <a:pt x="35" y="9"/>
                  <a:pt x="34" y="8"/>
                  <a:pt x="34" y="8"/>
                </a:cubicBezTo>
                <a:cubicBezTo>
                  <a:pt x="33" y="8"/>
                  <a:pt x="33" y="9"/>
                  <a:pt x="33" y="9"/>
                </a:cubicBezTo>
                <a:cubicBezTo>
                  <a:pt x="32" y="8"/>
                  <a:pt x="31" y="8"/>
                  <a:pt x="30" y="9"/>
                </a:cubicBezTo>
                <a:cubicBezTo>
                  <a:pt x="30" y="9"/>
                  <a:pt x="29" y="9"/>
                  <a:pt x="28" y="9"/>
                </a:cubicBezTo>
                <a:cubicBezTo>
                  <a:pt x="28" y="9"/>
                  <a:pt x="28" y="9"/>
                  <a:pt x="28" y="9"/>
                </a:cubicBezTo>
                <a:cubicBezTo>
                  <a:pt x="28" y="9"/>
                  <a:pt x="27" y="10"/>
                  <a:pt x="27" y="10"/>
                </a:cubicBezTo>
                <a:cubicBezTo>
                  <a:pt x="27" y="9"/>
                  <a:pt x="26" y="10"/>
                  <a:pt x="26" y="9"/>
                </a:cubicBezTo>
                <a:cubicBezTo>
                  <a:pt x="26" y="9"/>
                  <a:pt x="26" y="9"/>
                  <a:pt x="26" y="9"/>
                </a:cubicBezTo>
                <a:cubicBezTo>
                  <a:pt x="26" y="8"/>
                  <a:pt x="26" y="8"/>
                  <a:pt x="26" y="8"/>
                </a:cubicBezTo>
                <a:cubicBezTo>
                  <a:pt x="25" y="8"/>
                  <a:pt x="25" y="8"/>
                  <a:pt x="25" y="7"/>
                </a:cubicBezTo>
                <a:cubicBezTo>
                  <a:pt x="24" y="7"/>
                  <a:pt x="24" y="7"/>
                  <a:pt x="23" y="7"/>
                </a:cubicBezTo>
                <a:cubicBezTo>
                  <a:pt x="23" y="7"/>
                  <a:pt x="22" y="6"/>
                  <a:pt x="22" y="6"/>
                </a:cubicBezTo>
                <a:cubicBezTo>
                  <a:pt x="21" y="6"/>
                  <a:pt x="21" y="5"/>
                  <a:pt x="21" y="5"/>
                </a:cubicBezTo>
                <a:cubicBezTo>
                  <a:pt x="21" y="5"/>
                  <a:pt x="20" y="4"/>
                  <a:pt x="20" y="4"/>
                </a:cubicBezTo>
                <a:cubicBezTo>
                  <a:pt x="19" y="4"/>
                  <a:pt x="19" y="4"/>
                  <a:pt x="19" y="4"/>
                </a:cubicBezTo>
                <a:cubicBezTo>
                  <a:pt x="18" y="5"/>
                  <a:pt x="17" y="4"/>
                  <a:pt x="16" y="4"/>
                </a:cubicBezTo>
                <a:cubicBezTo>
                  <a:pt x="15" y="4"/>
                  <a:pt x="15" y="4"/>
                  <a:pt x="14" y="4"/>
                </a:cubicBezTo>
                <a:cubicBezTo>
                  <a:pt x="14" y="4"/>
                  <a:pt x="13" y="4"/>
                  <a:pt x="13" y="4"/>
                </a:cubicBezTo>
                <a:cubicBezTo>
                  <a:pt x="12" y="4"/>
                  <a:pt x="11" y="4"/>
                  <a:pt x="10" y="3"/>
                </a:cubicBezTo>
                <a:cubicBezTo>
                  <a:pt x="10" y="3"/>
                  <a:pt x="10" y="3"/>
                  <a:pt x="9" y="2"/>
                </a:cubicBezTo>
                <a:cubicBezTo>
                  <a:pt x="9" y="2"/>
                  <a:pt x="8" y="2"/>
                  <a:pt x="8" y="2"/>
                </a:cubicBezTo>
                <a:cubicBezTo>
                  <a:pt x="7" y="2"/>
                  <a:pt x="7" y="2"/>
                  <a:pt x="7" y="2"/>
                </a:cubicBezTo>
                <a:cubicBezTo>
                  <a:pt x="6" y="1"/>
                  <a:pt x="6" y="1"/>
                  <a:pt x="5" y="1"/>
                </a:cubicBezTo>
                <a:cubicBezTo>
                  <a:pt x="5" y="1"/>
                  <a:pt x="4" y="1"/>
                  <a:pt x="4" y="1"/>
                </a:cubicBezTo>
                <a:cubicBezTo>
                  <a:pt x="4" y="1"/>
                  <a:pt x="3" y="1"/>
                  <a:pt x="3" y="1"/>
                </a:cubicBezTo>
                <a:cubicBezTo>
                  <a:pt x="2" y="0"/>
                  <a:pt x="1" y="1"/>
                  <a:pt x="0" y="2"/>
                </a:cubicBezTo>
                <a:cubicBezTo>
                  <a:pt x="1" y="2"/>
                  <a:pt x="1" y="2"/>
                  <a:pt x="2" y="3"/>
                </a:cubicBezTo>
                <a:cubicBezTo>
                  <a:pt x="2" y="3"/>
                  <a:pt x="2" y="4"/>
                  <a:pt x="2" y="4"/>
                </a:cubicBezTo>
                <a:cubicBezTo>
                  <a:pt x="3" y="5"/>
                  <a:pt x="4" y="5"/>
                  <a:pt x="5" y="5"/>
                </a:cubicBezTo>
                <a:cubicBezTo>
                  <a:pt x="6" y="5"/>
                  <a:pt x="7" y="5"/>
                  <a:pt x="7" y="6"/>
                </a:cubicBezTo>
                <a:cubicBezTo>
                  <a:pt x="8" y="6"/>
                  <a:pt x="8" y="7"/>
                  <a:pt x="8" y="7"/>
                </a:cubicBezTo>
                <a:cubicBezTo>
                  <a:pt x="8" y="8"/>
                  <a:pt x="9" y="8"/>
                  <a:pt x="9" y="8"/>
                </a:cubicBezTo>
                <a:cubicBezTo>
                  <a:pt x="10" y="9"/>
                  <a:pt x="11" y="9"/>
                  <a:pt x="11" y="10"/>
                </a:cubicBezTo>
                <a:cubicBezTo>
                  <a:pt x="11" y="11"/>
                  <a:pt x="11" y="12"/>
                  <a:pt x="12" y="13"/>
                </a:cubicBezTo>
                <a:cubicBezTo>
                  <a:pt x="12" y="15"/>
                  <a:pt x="13" y="16"/>
                  <a:pt x="13" y="17"/>
                </a:cubicBezTo>
                <a:cubicBezTo>
                  <a:pt x="12" y="18"/>
                  <a:pt x="11" y="18"/>
                  <a:pt x="11" y="19"/>
                </a:cubicBezTo>
                <a:cubicBezTo>
                  <a:pt x="12" y="20"/>
                  <a:pt x="12" y="20"/>
                  <a:pt x="13" y="20"/>
                </a:cubicBezTo>
                <a:cubicBezTo>
                  <a:pt x="14" y="19"/>
                  <a:pt x="15" y="19"/>
                  <a:pt x="16" y="20"/>
                </a:cubicBezTo>
                <a:cubicBezTo>
                  <a:pt x="17" y="20"/>
                  <a:pt x="17" y="20"/>
                  <a:pt x="18" y="20"/>
                </a:cubicBezTo>
                <a:cubicBezTo>
                  <a:pt x="18" y="19"/>
                  <a:pt x="18" y="19"/>
                  <a:pt x="19" y="19"/>
                </a:cubicBezTo>
                <a:cubicBezTo>
                  <a:pt x="20" y="19"/>
                  <a:pt x="19" y="19"/>
                  <a:pt x="20" y="20"/>
                </a:cubicBezTo>
                <a:cubicBezTo>
                  <a:pt x="20" y="20"/>
                  <a:pt x="21" y="20"/>
                  <a:pt x="21" y="21"/>
                </a:cubicBezTo>
                <a:cubicBezTo>
                  <a:pt x="22" y="21"/>
                  <a:pt x="22" y="21"/>
                  <a:pt x="22" y="21"/>
                </a:cubicBezTo>
                <a:cubicBezTo>
                  <a:pt x="22" y="22"/>
                  <a:pt x="22" y="22"/>
                  <a:pt x="22" y="22"/>
                </a:cubicBezTo>
                <a:cubicBezTo>
                  <a:pt x="23" y="23"/>
                  <a:pt x="24" y="22"/>
                  <a:pt x="24" y="23"/>
                </a:cubicBezTo>
                <a:cubicBezTo>
                  <a:pt x="25" y="23"/>
                  <a:pt x="25" y="23"/>
                  <a:pt x="26" y="23"/>
                </a:cubicBezTo>
                <a:cubicBezTo>
                  <a:pt x="26" y="23"/>
                  <a:pt x="27" y="23"/>
                  <a:pt x="27" y="23"/>
                </a:cubicBezTo>
                <a:cubicBezTo>
                  <a:pt x="27" y="23"/>
                  <a:pt x="28" y="23"/>
                  <a:pt x="28" y="22"/>
                </a:cubicBezTo>
                <a:cubicBezTo>
                  <a:pt x="29" y="22"/>
                  <a:pt x="29" y="22"/>
                  <a:pt x="29" y="22"/>
                </a:cubicBezTo>
                <a:cubicBezTo>
                  <a:pt x="29" y="22"/>
                  <a:pt x="30" y="22"/>
                  <a:pt x="30" y="22"/>
                </a:cubicBezTo>
                <a:cubicBezTo>
                  <a:pt x="30" y="22"/>
                  <a:pt x="31" y="22"/>
                  <a:pt x="31" y="22"/>
                </a:cubicBezTo>
                <a:cubicBezTo>
                  <a:pt x="31" y="22"/>
                  <a:pt x="31" y="22"/>
                  <a:pt x="31" y="22"/>
                </a:cubicBezTo>
                <a:cubicBezTo>
                  <a:pt x="32" y="22"/>
                  <a:pt x="32" y="22"/>
                  <a:pt x="33" y="22"/>
                </a:cubicBezTo>
                <a:cubicBezTo>
                  <a:pt x="33" y="22"/>
                  <a:pt x="34" y="21"/>
                  <a:pt x="34" y="22"/>
                </a:cubicBezTo>
                <a:cubicBezTo>
                  <a:pt x="35" y="21"/>
                  <a:pt x="36" y="20"/>
                  <a:pt x="37" y="20"/>
                </a:cubicBezTo>
                <a:cubicBezTo>
                  <a:pt x="37" y="20"/>
                  <a:pt x="38" y="20"/>
                  <a:pt x="39" y="21"/>
                </a:cubicBezTo>
                <a:cubicBezTo>
                  <a:pt x="40" y="22"/>
                  <a:pt x="40" y="23"/>
                  <a:pt x="41" y="22"/>
                </a:cubicBezTo>
                <a:cubicBezTo>
                  <a:pt x="42" y="22"/>
                  <a:pt x="42" y="22"/>
                  <a:pt x="43" y="22"/>
                </a:cubicBezTo>
                <a:cubicBezTo>
                  <a:pt x="43" y="23"/>
                  <a:pt x="43" y="23"/>
                  <a:pt x="44" y="23"/>
                </a:cubicBezTo>
                <a:cubicBezTo>
                  <a:pt x="45" y="24"/>
                  <a:pt x="45" y="23"/>
                  <a:pt x="46" y="22"/>
                </a:cubicBezTo>
                <a:cubicBezTo>
                  <a:pt x="46" y="21"/>
                  <a:pt x="45" y="20"/>
                  <a:pt x="44" y="20"/>
                </a:cubicBezTo>
                <a:cubicBezTo>
                  <a:pt x="43" y="20"/>
                  <a:pt x="43" y="20"/>
                  <a:pt x="43" y="19"/>
                </a:cubicBezTo>
                <a:cubicBezTo>
                  <a:pt x="43" y="19"/>
                  <a:pt x="43" y="19"/>
                  <a:pt x="43" y="19"/>
                </a:cubicBezTo>
                <a:cubicBezTo>
                  <a:pt x="43" y="19"/>
                  <a:pt x="43" y="18"/>
                  <a:pt x="43" y="18"/>
                </a:cubicBezTo>
                <a:cubicBezTo>
                  <a:pt x="42" y="18"/>
                  <a:pt x="42" y="18"/>
                  <a:pt x="43" y="17"/>
                </a:cubicBezTo>
                <a:cubicBezTo>
                  <a:pt x="43" y="17"/>
                  <a:pt x="43" y="17"/>
                  <a:pt x="44" y="17"/>
                </a:cubicBezTo>
                <a:cubicBezTo>
                  <a:pt x="44" y="17"/>
                  <a:pt x="44" y="16"/>
                  <a:pt x="44" y="16"/>
                </a:cubicBezTo>
                <a:cubicBezTo>
                  <a:pt x="44" y="15"/>
                  <a:pt x="43" y="16"/>
                  <a:pt x="43" y="15"/>
                </a:cubicBezTo>
                <a:cubicBezTo>
                  <a:pt x="42" y="15"/>
                  <a:pt x="43" y="16"/>
                  <a:pt x="43" y="15"/>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nvGrpSpPr>
          <p:cNvPr id="386" name="Group 385">
            <a:extLst>
              <a:ext uri="{FF2B5EF4-FFF2-40B4-BE49-F238E27FC236}">
                <a16:creationId xmlns:a16="http://schemas.microsoft.com/office/drawing/2014/main" id="{83FA9CBA-662B-473B-9963-BE8EFB857B34}"/>
              </a:ext>
            </a:extLst>
          </p:cNvPr>
          <p:cNvGrpSpPr/>
          <p:nvPr/>
        </p:nvGrpSpPr>
        <p:grpSpPr>
          <a:xfrm>
            <a:off x="8139933" y="2854361"/>
            <a:ext cx="3697437" cy="3109473"/>
            <a:chOff x="8139933" y="2854361"/>
            <a:chExt cx="3697437" cy="3109473"/>
          </a:xfrm>
        </p:grpSpPr>
        <p:grpSp>
          <p:nvGrpSpPr>
            <p:cNvPr id="9" name="Oceania">
              <a:extLst>
                <a:ext uri="{FF2B5EF4-FFF2-40B4-BE49-F238E27FC236}">
                  <a16:creationId xmlns:a16="http://schemas.microsoft.com/office/drawing/2014/main" id="{5FD9FDF9-1547-4358-A2DC-A5C83743BFED}"/>
                </a:ext>
              </a:extLst>
            </p:cNvPr>
            <p:cNvGrpSpPr/>
            <p:nvPr/>
          </p:nvGrpSpPr>
          <p:grpSpPr>
            <a:xfrm>
              <a:off x="9573961" y="4551621"/>
              <a:ext cx="2263409" cy="1412213"/>
              <a:chOff x="8555038" y="4954588"/>
              <a:chExt cx="2014537" cy="1549400"/>
            </a:xfrm>
            <a:solidFill>
              <a:srgbClr val="E3EAFD"/>
            </a:solidFill>
          </p:grpSpPr>
          <p:sp>
            <p:nvSpPr>
              <p:cNvPr id="10" name="Freeform 703">
                <a:extLst>
                  <a:ext uri="{FF2B5EF4-FFF2-40B4-BE49-F238E27FC236}">
                    <a16:creationId xmlns:a16="http://schemas.microsoft.com/office/drawing/2014/main" id="{956EE061-8C7A-43BC-91EB-85E985328222}"/>
                  </a:ext>
                </a:extLst>
              </p:cNvPr>
              <p:cNvSpPr>
                <a:spLocks noEditPoints="1"/>
              </p:cNvSpPr>
              <p:nvPr/>
            </p:nvSpPr>
            <p:spPr bwMode="auto">
              <a:xfrm>
                <a:off x="9725025" y="5026025"/>
                <a:ext cx="50800" cy="66675"/>
              </a:xfrm>
              <a:custGeom>
                <a:avLst/>
                <a:gdLst>
                  <a:gd name="T0" fmla="*/ 1 w 12"/>
                  <a:gd name="T1" fmla="*/ 0 h 16"/>
                  <a:gd name="T2" fmla="*/ 1 w 12"/>
                  <a:gd name="T3" fmla="*/ 0 h 16"/>
                  <a:gd name="T4" fmla="*/ 0 w 12"/>
                  <a:gd name="T5" fmla="*/ 0 h 16"/>
                  <a:gd name="T6" fmla="*/ 4 w 12"/>
                  <a:gd name="T7" fmla="*/ 7 h 16"/>
                  <a:gd name="T8" fmla="*/ 4 w 12"/>
                  <a:gd name="T9" fmla="*/ 9 h 16"/>
                  <a:gd name="T10" fmla="*/ 5 w 12"/>
                  <a:gd name="T11" fmla="*/ 11 h 16"/>
                  <a:gd name="T12" fmla="*/ 6 w 12"/>
                  <a:gd name="T13" fmla="*/ 12 h 16"/>
                  <a:gd name="T14" fmla="*/ 7 w 12"/>
                  <a:gd name="T15" fmla="*/ 13 h 16"/>
                  <a:gd name="T16" fmla="*/ 7 w 12"/>
                  <a:gd name="T17" fmla="*/ 14 h 16"/>
                  <a:gd name="T18" fmla="*/ 8 w 12"/>
                  <a:gd name="T19" fmla="*/ 15 h 16"/>
                  <a:gd name="T20" fmla="*/ 11 w 12"/>
                  <a:gd name="T21" fmla="*/ 16 h 16"/>
                  <a:gd name="T22" fmla="*/ 11 w 12"/>
                  <a:gd name="T23" fmla="*/ 15 h 16"/>
                  <a:gd name="T24" fmla="*/ 12 w 12"/>
                  <a:gd name="T25" fmla="*/ 16 h 16"/>
                  <a:gd name="T26" fmla="*/ 12 w 12"/>
                  <a:gd name="T27" fmla="*/ 14 h 16"/>
                  <a:gd name="T28" fmla="*/ 11 w 12"/>
                  <a:gd name="T29" fmla="*/ 13 h 16"/>
                  <a:gd name="T30" fmla="*/ 10 w 12"/>
                  <a:gd name="T31" fmla="*/ 12 h 16"/>
                  <a:gd name="T32" fmla="*/ 9 w 12"/>
                  <a:gd name="T33" fmla="*/ 10 h 16"/>
                  <a:gd name="T34" fmla="*/ 8 w 12"/>
                  <a:gd name="T35" fmla="*/ 10 h 16"/>
                  <a:gd name="T36" fmla="*/ 7 w 12"/>
                  <a:gd name="T37" fmla="*/ 9 h 16"/>
                  <a:gd name="T38" fmla="*/ 7 w 12"/>
                  <a:gd name="T39" fmla="*/ 8 h 16"/>
                  <a:gd name="T40" fmla="*/ 6 w 12"/>
                  <a:gd name="T41" fmla="*/ 7 h 16"/>
                  <a:gd name="T42" fmla="*/ 6 w 12"/>
                  <a:gd name="T43" fmla="*/ 7 h 16"/>
                  <a:gd name="T44" fmla="*/ 6 w 12"/>
                  <a:gd name="T45" fmla="*/ 7 h 16"/>
                  <a:gd name="T46" fmla="*/ 5 w 12"/>
                  <a:gd name="T47" fmla="*/ 7 h 16"/>
                  <a:gd name="T48" fmla="*/ 4 w 12"/>
                  <a:gd name="T49" fmla="*/ 6 h 16"/>
                  <a:gd name="T50" fmla="*/ 4 w 12"/>
                  <a:gd name="T51" fmla="*/ 6 h 16"/>
                  <a:gd name="T52" fmla="*/ 4 w 12"/>
                  <a:gd name="T53" fmla="*/ 7 h 16"/>
                  <a:gd name="T54" fmla="*/ 3 w 12"/>
                  <a:gd name="T55" fmla="*/ 7 h 16"/>
                  <a:gd name="T56" fmla="*/ 4 w 12"/>
                  <a:gd name="T57" fmla="*/ 7 h 16"/>
                  <a:gd name="T58" fmla="*/ 4 w 12"/>
                  <a:gd name="T59" fmla="*/ 7 h 16"/>
                  <a:gd name="T60" fmla="*/ 4 w 12"/>
                  <a:gd name="T61" fmla="*/ 7 h 16"/>
                  <a:gd name="T62" fmla="*/ 3 w 12"/>
                  <a:gd name="T63" fmla="*/ 7 h 16"/>
                  <a:gd name="T64" fmla="*/ 3 w 12"/>
                  <a:gd name="T65" fmla="*/ 7 h 16"/>
                  <a:gd name="T66" fmla="*/ 3 w 12"/>
                  <a:gd name="T67" fmla="*/ 7 h 16"/>
                  <a:gd name="T68" fmla="*/ 4 w 12"/>
                  <a:gd name="T69" fmla="*/ 6 h 16"/>
                  <a:gd name="T70" fmla="*/ 4 w 12"/>
                  <a:gd name="T71" fmla="*/ 5 h 16"/>
                  <a:gd name="T72" fmla="*/ 4 w 12"/>
                  <a:gd name="T73" fmla="*/ 5 h 16"/>
                  <a:gd name="T74" fmla="*/ 4 w 12"/>
                  <a:gd name="T75" fmla="*/ 4 h 16"/>
                  <a:gd name="T76" fmla="*/ 3 w 12"/>
                  <a:gd name="T77" fmla="*/ 3 h 16"/>
                  <a:gd name="T78" fmla="*/ 3 w 12"/>
                  <a:gd name="T79" fmla="*/ 4 h 16"/>
                  <a:gd name="T80" fmla="*/ 3 w 12"/>
                  <a:gd name="T81" fmla="*/ 4 h 16"/>
                  <a:gd name="T82" fmla="*/ 3 w 12"/>
                  <a:gd name="T83" fmla="*/ 4 h 16"/>
                  <a:gd name="T84" fmla="*/ 3 w 12"/>
                  <a:gd name="T85" fmla="*/ 4 h 16"/>
                  <a:gd name="T86" fmla="*/ 3 w 12"/>
                  <a:gd name="T87" fmla="*/ 5 h 16"/>
                  <a:gd name="T88" fmla="*/ 3 w 12"/>
                  <a:gd name="T89" fmla="*/ 6 h 16"/>
                  <a:gd name="T90" fmla="*/ 3 w 12"/>
                  <a:gd name="T91" fmla="*/ 6 h 16"/>
                  <a:gd name="T92" fmla="*/ 3 w 12"/>
                  <a:gd name="T9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6">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1" y="0"/>
                      <a:pt x="1" y="0"/>
                    </a:cubicBezTo>
                    <a:close/>
                    <a:moveTo>
                      <a:pt x="4" y="7"/>
                    </a:moveTo>
                    <a:cubicBezTo>
                      <a:pt x="4" y="8"/>
                      <a:pt x="4" y="8"/>
                      <a:pt x="4" y="8"/>
                    </a:cubicBezTo>
                    <a:cubicBezTo>
                      <a:pt x="4" y="8"/>
                      <a:pt x="4" y="9"/>
                      <a:pt x="4" y="9"/>
                    </a:cubicBezTo>
                    <a:cubicBezTo>
                      <a:pt x="4" y="9"/>
                      <a:pt x="4" y="9"/>
                      <a:pt x="4" y="9"/>
                    </a:cubicBezTo>
                    <a:cubicBezTo>
                      <a:pt x="4" y="9"/>
                      <a:pt x="4" y="10"/>
                      <a:pt x="4" y="10"/>
                    </a:cubicBezTo>
                    <a:cubicBezTo>
                      <a:pt x="4" y="10"/>
                      <a:pt x="4" y="10"/>
                      <a:pt x="4" y="10"/>
                    </a:cubicBezTo>
                    <a:cubicBezTo>
                      <a:pt x="5" y="10"/>
                      <a:pt x="5" y="10"/>
                      <a:pt x="5" y="11"/>
                    </a:cubicBezTo>
                    <a:cubicBezTo>
                      <a:pt x="5" y="11"/>
                      <a:pt x="6" y="11"/>
                      <a:pt x="6" y="11"/>
                    </a:cubicBezTo>
                    <a:cubicBezTo>
                      <a:pt x="6" y="11"/>
                      <a:pt x="6" y="11"/>
                      <a:pt x="6" y="11"/>
                    </a:cubicBezTo>
                    <a:cubicBezTo>
                      <a:pt x="6" y="12"/>
                      <a:pt x="6" y="12"/>
                      <a:pt x="6" y="12"/>
                    </a:cubicBezTo>
                    <a:cubicBezTo>
                      <a:pt x="6" y="12"/>
                      <a:pt x="6" y="12"/>
                      <a:pt x="6" y="12"/>
                    </a:cubicBezTo>
                    <a:cubicBezTo>
                      <a:pt x="6" y="12"/>
                      <a:pt x="7" y="12"/>
                      <a:pt x="7" y="12"/>
                    </a:cubicBezTo>
                    <a:cubicBezTo>
                      <a:pt x="7" y="12"/>
                      <a:pt x="7" y="12"/>
                      <a:pt x="7" y="13"/>
                    </a:cubicBezTo>
                    <a:cubicBezTo>
                      <a:pt x="7" y="13"/>
                      <a:pt x="7" y="13"/>
                      <a:pt x="7" y="13"/>
                    </a:cubicBezTo>
                    <a:cubicBezTo>
                      <a:pt x="7" y="13"/>
                      <a:pt x="7" y="13"/>
                      <a:pt x="7" y="13"/>
                    </a:cubicBezTo>
                    <a:cubicBezTo>
                      <a:pt x="7" y="13"/>
                      <a:pt x="7" y="14"/>
                      <a:pt x="7" y="14"/>
                    </a:cubicBezTo>
                    <a:cubicBezTo>
                      <a:pt x="7" y="14"/>
                      <a:pt x="7" y="14"/>
                      <a:pt x="7" y="14"/>
                    </a:cubicBezTo>
                    <a:cubicBezTo>
                      <a:pt x="8" y="14"/>
                      <a:pt x="8" y="15"/>
                      <a:pt x="8" y="15"/>
                    </a:cubicBezTo>
                    <a:cubicBezTo>
                      <a:pt x="8" y="15"/>
                      <a:pt x="8" y="15"/>
                      <a:pt x="8" y="15"/>
                    </a:cubicBezTo>
                    <a:cubicBezTo>
                      <a:pt x="8" y="15"/>
                      <a:pt x="8" y="15"/>
                      <a:pt x="8" y="15"/>
                    </a:cubicBezTo>
                    <a:cubicBezTo>
                      <a:pt x="9" y="16"/>
                      <a:pt x="10" y="16"/>
                      <a:pt x="10" y="16"/>
                    </a:cubicBezTo>
                    <a:cubicBezTo>
                      <a:pt x="10" y="16"/>
                      <a:pt x="11" y="16"/>
                      <a:pt x="11" y="16"/>
                    </a:cubicBezTo>
                    <a:cubicBezTo>
                      <a:pt x="11" y="16"/>
                      <a:pt x="11" y="16"/>
                      <a:pt x="11" y="16"/>
                    </a:cubicBezTo>
                    <a:cubicBezTo>
                      <a:pt x="11" y="16"/>
                      <a:pt x="11" y="16"/>
                      <a:pt x="11" y="16"/>
                    </a:cubicBezTo>
                    <a:cubicBezTo>
                      <a:pt x="11" y="16"/>
                      <a:pt x="11" y="16"/>
                      <a:pt x="11" y="15"/>
                    </a:cubicBezTo>
                    <a:cubicBezTo>
                      <a:pt x="12" y="15"/>
                      <a:pt x="12" y="15"/>
                      <a:pt x="12" y="15"/>
                    </a:cubicBezTo>
                    <a:cubicBezTo>
                      <a:pt x="12" y="15"/>
                      <a:pt x="12" y="15"/>
                      <a:pt x="12" y="15"/>
                    </a:cubicBezTo>
                    <a:cubicBezTo>
                      <a:pt x="12" y="15"/>
                      <a:pt x="12" y="15"/>
                      <a:pt x="12" y="16"/>
                    </a:cubicBezTo>
                    <a:cubicBezTo>
                      <a:pt x="12" y="15"/>
                      <a:pt x="12" y="15"/>
                      <a:pt x="12" y="15"/>
                    </a:cubicBezTo>
                    <a:cubicBezTo>
                      <a:pt x="12" y="15"/>
                      <a:pt x="12" y="15"/>
                      <a:pt x="12" y="14"/>
                    </a:cubicBezTo>
                    <a:cubicBezTo>
                      <a:pt x="12" y="14"/>
                      <a:pt x="12" y="14"/>
                      <a:pt x="12" y="14"/>
                    </a:cubicBezTo>
                    <a:cubicBezTo>
                      <a:pt x="12" y="14"/>
                      <a:pt x="12" y="14"/>
                      <a:pt x="12" y="14"/>
                    </a:cubicBezTo>
                    <a:cubicBezTo>
                      <a:pt x="12" y="13"/>
                      <a:pt x="12" y="13"/>
                      <a:pt x="12" y="13"/>
                    </a:cubicBezTo>
                    <a:cubicBezTo>
                      <a:pt x="12" y="13"/>
                      <a:pt x="12" y="13"/>
                      <a:pt x="11" y="13"/>
                    </a:cubicBezTo>
                    <a:cubicBezTo>
                      <a:pt x="11" y="13"/>
                      <a:pt x="11" y="13"/>
                      <a:pt x="11" y="13"/>
                    </a:cubicBezTo>
                    <a:cubicBezTo>
                      <a:pt x="11" y="12"/>
                      <a:pt x="10" y="12"/>
                      <a:pt x="10" y="11"/>
                    </a:cubicBezTo>
                    <a:cubicBezTo>
                      <a:pt x="10" y="12"/>
                      <a:pt x="10" y="12"/>
                      <a:pt x="10" y="12"/>
                    </a:cubicBezTo>
                    <a:cubicBezTo>
                      <a:pt x="10" y="11"/>
                      <a:pt x="10" y="11"/>
                      <a:pt x="9" y="11"/>
                    </a:cubicBezTo>
                    <a:cubicBezTo>
                      <a:pt x="9" y="11"/>
                      <a:pt x="9" y="11"/>
                      <a:pt x="9" y="11"/>
                    </a:cubicBezTo>
                    <a:cubicBezTo>
                      <a:pt x="9" y="11"/>
                      <a:pt x="9" y="11"/>
                      <a:pt x="9" y="10"/>
                    </a:cubicBezTo>
                    <a:cubicBezTo>
                      <a:pt x="9" y="10"/>
                      <a:pt x="8" y="10"/>
                      <a:pt x="8" y="10"/>
                    </a:cubicBezTo>
                    <a:cubicBezTo>
                      <a:pt x="8" y="10"/>
                      <a:pt x="8" y="10"/>
                      <a:pt x="8" y="10"/>
                    </a:cubicBezTo>
                    <a:cubicBezTo>
                      <a:pt x="8" y="10"/>
                      <a:pt x="8" y="10"/>
                      <a:pt x="8" y="10"/>
                    </a:cubicBezTo>
                    <a:cubicBezTo>
                      <a:pt x="8" y="9"/>
                      <a:pt x="8" y="9"/>
                      <a:pt x="7" y="9"/>
                    </a:cubicBezTo>
                    <a:cubicBezTo>
                      <a:pt x="7" y="9"/>
                      <a:pt x="7" y="9"/>
                      <a:pt x="7" y="9"/>
                    </a:cubicBezTo>
                    <a:cubicBezTo>
                      <a:pt x="7" y="9"/>
                      <a:pt x="7" y="9"/>
                      <a:pt x="7" y="9"/>
                    </a:cubicBezTo>
                    <a:cubicBezTo>
                      <a:pt x="7" y="9"/>
                      <a:pt x="7" y="9"/>
                      <a:pt x="7" y="9"/>
                    </a:cubicBezTo>
                    <a:cubicBezTo>
                      <a:pt x="7" y="9"/>
                      <a:pt x="7" y="9"/>
                      <a:pt x="7" y="8"/>
                    </a:cubicBezTo>
                    <a:cubicBezTo>
                      <a:pt x="7" y="8"/>
                      <a:pt x="7" y="8"/>
                      <a:pt x="7" y="8"/>
                    </a:cubicBezTo>
                    <a:cubicBezTo>
                      <a:pt x="7" y="8"/>
                      <a:pt x="7" y="8"/>
                      <a:pt x="7" y="8"/>
                    </a:cubicBezTo>
                    <a:cubicBezTo>
                      <a:pt x="7" y="8"/>
                      <a:pt x="7" y="8"/>
                      <a:pt x="7" y="8"/>
                    </a:cubicBezTo>
                    <a:cubicBezTo>
                      <a:pt x="7" y="8"/>
                      <a:pt x="6" y="8"/>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5" y="7"/>
                      <a:pt x="5" y="7"/>
                    </a:cubicBezTo>
                    <a:cubicBezTo>
                      <a:pt x="5" y="7"/>
                      <a:pt x="5" y="7"/>
                      <a:pt x="5" y="7"/>
                    </a:cubicBezTo>
                    <a:cubicBezTo>
                      <a:pt x="5" y="7"/>
                      <a:pt x="5" y="7"/>
                      <a:pt x="5" y="7"/>
                    </a:cubicBezTo>
                    <a:cubicBezTo>
                      <a:pt x="5" y="7"/>
                      <a:pt x="5" y="7"/>
                      <a:pt x="4" y="7"/>
                    </a:cubicBezTo>
                    <a:cubicBezTo>
                      <a:pt x="4" y="7"/>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lose/>
                    <a:moveTo>
                      <a:pt x="3" y="7"/>
                    </a:move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lose/>
                    <a:moveTo>
                      <a:pt x="4" y="6"/>
                    </a:moveTo>
                    <a:cubicBezTo>
                      <a:pt x="4" y="6"/>
                      <a:pt x="4" y="6"/>
                      <a:pt x="4" y="6"/>
                    </a:cubicBezTo>
                    <a:cubicBezTo>
                      <a:pt x="4" y="6"/>
                      <a:pt x="4" y="6"/>
                      <a:pt x="4" y="6"/>
                    </a:cubicBezTo>
                    <a:cubicBezTo>
                      <a:pt x="4" y="6"/>
                      <a:pt x="4" y="6"/>
                      <a:pt x="4" y="6"/>
                    </a:cubicBezTo>
                    <a:cubicBezTo>
                      <a:pt x="4" y="6"/>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4" y="4"/>
                      <a:pt x="3" y="4"/>
                      <a:pt x="3" y="3"/>
                    </a:cubicBezTo>
                    <a:cubicBezTo>
                      <a:pt x="3" y="3"/>
                      <a:pt x="3" y="3"/>
                      <a:pt x="3" y="3"/>
                    </a:cubicBezTo>
                    <a:cubicBezTo>
                      <a:pt x="3" y="3"/>
                      <a:pt x="3" y="3"/>
                      <a:pt x="3" y="3"/>
                    </a:cubicBezTo>
                    <a:cubicBezTo>
                      <a:pt x="3" y="3"/>
                      <a:pt x="3" y="3"/>
                      <a:pt x="3" y="3"/>
                    </a:cubicBezTo>
                    <a:cubicBezTo>
                      <a:pt x="3" y="3"/>
                      <a:pt x="3" y="3"/>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1" name="Freeform 707">
                <a:extLst>
                  <a:ext uri="{FF2B5EF4-FFF2-40B4-BE49-F238E27FC236}">
                    <a16:creationId xmlns:a16="http://schemas.microsoft.com/office/drawing/2014/main" id="{ACB8CC10-E92C-448A-A12D-42019AE39372}"/>
                  </a:ext>
                </a:extLst>
              </p:cNvPr>
              <p:cNvSpPr>
                <a:spLocks noEditPoints="1"/>
              </p:cNvSpPr>
              <p:nvPr/>
            </p:nvSpPr>
            <p:spPr bwMode="auto">
              <a:xfrm>
                <a:off x="9578975" y="5137150"/>
                <a:ext cx="150812" cy="92075"/>
              </a:xfrm>
              <a:custGeom>
                <a:avLst/>
                <a:gdLst>
                  <a:gd name="T0" fmla="*/ 8 w 36"/>
                  <a:gd name="T1" fmla="*/ 5 h 22"/>
                  <a:gd name="T2" fmla="*/ 9 w 36"/>
                  <a:gd name="T3" fmla="*/ 7 h 22"/>
                  <a:gd name="T4" fmla="*/ 10 w 36"/>
                  <a:gd name="T5" fmla="*/ 8 h 22"/>
                  <a:gd name="T6" fmla="*/ 12 w 36"/>
                  <a:gd name="T7" fmla="*/ 8 h 22"/>
                  <a:gd name="T8" fmla="*/ 13 w 36"/>
                  <a:gd name="T9" fmla="*/ 8 h 22"/>
                  <a:gd name="T10" fmla="*/ 11 w 36"/>
                  <a:gd name="T11" fmla="*/ 7 h 22"/>
                  <a:gd name="T12" fmla="*/ 14 w 36"/>
                  <a:gd name="T13" fmla="*/ 10 h 22"/>
                  <a:gd name="T14" fmla="*/ 13 w 36"/>
                  <a:gd name="T15" fmla="*/ 10 h 22"/>
                  <a:gd name="T16" fmla="*/ 14 w 36"/>
                  <a:gd name="T17" fmla="*/ 12 h 22"/>
                  <a:gd name="T18" fmla="*/ 15 w 36"/>
                  <a:gd name="T19" fmla="*/ 11 h 22"/>
                  <a:gd name="T20" fmla="*/ 13 w 36"/>
                  <a:gd name="T21" fmla="*/ 8 h 22"/>
                  <a:gd name="T22" fmla="*/ 13 w 36"/>
                  <a:gd name="T23" fmla="*/ 15 h 22"/>
                  <a:gd name="T24" fmla="*/ 12 w 36"/>
                  <a:gd name="T25" fmla="*/ 15 h 22"/>
                  <a:gd name="T26" fmla="*/ 14 w 36"/>
                  <a:gd name="T27" fmla="*/ 15 h 22"/>
                  <a:gd name="T28" fmla="*/ 14 w 36"/>
                  <a:gd name="T29" fmla="*/ 15 h 22"/>
                  <a:gd name="T30" fmla="*/ 13 w 36"/>
                  <a:gd name="T31" fmla="*/ 15 h 22"/>
                  <a:gd name="T32" fmla="*/ 23 w 36"/>
                  <a:gd name="T33" fmla="*/ 15 h 22"/>
                  <a:gd name="T34" fmla="*/ 24 w 36"/>
                  <a:gd name="T35" fmla="*/ 15 h 22"/>
                  <a:gd name="T36" fmla="*/ 25 w 36"/>
                  <a:gd name="T37" fmla="*/ 16 h 22"/>
                  <a:gd name="T38" fmla="*/ 26 w 36"/>
                  <a:gd name="T39" fmla="*/ 15 h 22"/>
                  <a:gd name="T40" fmla="*/ 24 w 36"/>
                  <a:gd name="T41" fmla="*/ 15 h 22"/>
                  <a:gd name="T42" fmla="*/ 27 w 36"/>
                  <a:gd name="T43" fmla="*/ 19 h 22"/>
                  <a:gd name="T44" fmla="*/ 29 w 36"/>
                  <a:gd name="T45" fmla="*/ 19 h 22"/>
                  <a:gd name="T46" fmla="*/ 28 w 36"/>
                  <a:gd name="T47" fmla="*/ 19 h 22"/>
                  <a:gd name="T48" fmla="*/ 28 w 36"/>
                  <a:gd name="T49" fmla="*/ 20 h 22"/>
                  <a:gd name="T50" fmla="*/ 29 w 36"/>
                  <a:gd name="T51" fmla="*/ 21 h 22"/>
                  <a:gd name="T52" fmla="*/ 30 w 36"/>
                  <a:gd name="T53" fmla="*/ 21 h 22"/>
                  <a:gd name="T54" fmla="*/ 32 w 36"/>
                  <a:gd name="T55" fmla="*/ 22 h 22"/>
                  <a:gd name="T56" fmla="*/ 31 w 36"/>
                  <a:gd name="T57" fmla="*/ 21 h 22"/>
                  <a:gd name="T58" fmla="*/ 29 w 36"/>
                  <a:gd name="T59" fmla="*/ 20 h 22"/>
                  <a:gd name="T60" fmla="*/ 35 w 36"/>
                  <a:gd name="T61" fmla="*/ 20 h 22"/>
                  <a:gd name="T62" fmla="*/ 36 w 36"/>
                  <a:gd name="T63" fmla="*/ 20 h 22"/>
                  <a:gd name="T64" fmla="*/ 35 w 36"/>
                  <a:gd name="T65" fmla="*/ 20 h 22"/>
                  <a:gd name="T66" fmla="*/ 34 w 36"/>
                  <a:gd name="T67" fmla="*/ 20 h 22"/>
                  <a:gd name="T68" fmla="*/ 27 w 36"/>
                  <a:gd name="T69" fmla="*/ 5 h 22"/>
                  <a:gd name="T70" fmla="*/ 27 w 36"/>
                  <a:gd name="T71" fmla="*/ 5 h 22"/>
                  <a:gd name="T72" fmla="*/ 25 w 36"/>
                  <a:gd name="T73" fmla="*/ 4 h 22"/>
                  <a:gd name="T74" fmla="*/ 25 w 36"/>
                  <a:gd name="T75" fmla="*/ 5 h 22"/>
                  <a:gd name="T76" fmla="*/ 26 w 36"/>
                  <a:gd name="T77" fmla="*/ 5 h 22"/>
                  <a:gd name="T78" fmla="*/ 23 w 36"/>
                  <a:gd name="T79" fmla="*/ 4 h 22"/>
                  <a:gd name="T80" fmla="*/ 23 w 36"/>
                  <a:gd name="T81" fmla="*/ 3 h 22"/>
                  <a:gd name="T82" fmla="*/ 24 w 36"/>
                  <a:gd name="T83" fmla="*/ 4 h 22"/>
                  <a:gd name="T84" fmla="*/ 13 w 36"/>
                  <a:gd name="T85" fmla="*/ 1 h 22"/>
                  <a:gd name="T86" fmla="*/ 14 w 36"/>
                  <a:gd name="T87" fmla="*/ 1 h 22"/>
                  <a:gd name="T88" fmla="*/ 14 w 36"/>
                  <a:gd name="T89" fmla="*/ 2 h 22"/>
                  <a:gd name="T90" fmla="*/ 14 w 36"/>
                  <a:gd name="T91" fmla="*/ 0 h 22"/>
                  <a:gd name="T92" fmla="*/ 12 w 36"/>
                  <a:gd name="T93" fmla="*/ 12 h 22"/>
                  <a:gd name="T94" fmla="*/ 10 w 36"/>
                  <a:gd name="T95" fmla="*/ 12 h 22"/>
                  <a:gd name="T96" fmla="*/ 7 w 36"/>
                  <a:gd name="T97" fmla="*/ 11 h 22"/>
                  <a:gd name="T98" fmla="*/ 5 w 36"/>
                  <a:gd name="T99" fmla="*/ 9 h 22"/>
                  <a:gd name="T100" fmla="*/ 7 w 36"/>
                  <a:gd name="T101" fmla="*/ 8 h 22"/>
                  <a:gd name="T102" fmla="*/ 4 w 36"/>
                  <a:gd name="T103" fmla="*/ 8 h 22"/>
                  <a:gd name="T104" fmla="*/ 0 w 36"/>
                  <a:gd name="T105" fmla="*/ 9 h 22"/>
                  <a:gd name="T106" fmla="*/ 3 w 36"/>
                  <a:gd name="T107" fmla="*/ 10 h 22"/>
                  <a:gd name="T108" fmla="*/ 6 w 36"/>
                  <a:gd name="T109" fmla="*/ 14 h 22"/>
                  <a:gd name="T110" fmla="*/ 7 w 36"/>
                  <a:gd name="T111" fmla="*/ 14 h 22"/>
                  <a:gd name="T112" fmla="*/ 7 w 36"/>
                  <a:gd name="T113" fmla="*/ 15 h 22"/>
                  <a:gd name="T114" fmla="*/ 8 w 36"/>
                  <a:gd name="T115" fmla="*/ 15 h 22"/>
                  <a:gd name="T116" fmla="*/ 10 w 36"/>
                  <a:gd name="T117" fmla="*/ 15 h 22"/>
                  <a:gd name="T118" fmla="*/ 9 w 36"/>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22">
                    <a:moveTo>
                      <a:pt x="8" y="7"/>
                    </a:moveTo>
                    <a:cubicBezTo>
                      <a:pt x="8" y="7"/>
                      <a:pt x="8" y="7"/>
                      <a:pt x="8" y="7"/>
                    </a:cubicBezTo>
                    <a:cubicBezTo>
                      <a:pt x="8" y="7"/>
                      <a:pt x="8" y="7"/>
                      <a:pt x="8" y="7"/>
                    </a:cubicBezTo>
                    <a:cubicBezTo>
                      <a:pt x="8" y="7"/>
                      <a:pt x="8" y="7"/>
                      <a:pt x="8" y="7"/>
                    </a:cubicBezTo>
                    <a:cubicBezTo>
                      <a:pt x="8" y="7"/>
                      <a:pt x="8" y="7"/>
                      <a:pt x="8" y="6"/>
                    </a:cubicBezTo>
                    <a:cubicBezTo>
                      <a:pt x="7" y="6"/>
                      <a:pt x="7" y="6"/>
                      <a:pt x="7" y="6"/>
                    </a:cubicBezTo>
                    <a:cubicBezTo>
                      <a:pt x="7" y="6"/>
                      <a:pt x="8" y="6"/>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8" y="7"/>
                    </a:cubicBezTo>
                    <a:cubicBezTo>
                      <a:pt x="8" y="7"/>
                      <a:pt x="8" y="7"/>
                      <a:pt x="8" y="7"/>
                    </a:cubicBezTo>
                    <a:close/>
                    <a:moveTo>
                      <a:pt x="10" y="7"/>
                    </a:moveTo>
                    <a:cubicBezTo>
                      <a:pt x="10" y="7"/>
                      <a:pt x="10" y="7"/>
                      <a:pt x="10" y="7"/>
                    </a:cubicBezTo>
                    <a:cubicBezTo>
                      <a:pt x="10" y="7"/>
                      <a:pt x="10" y="7"/>
                      <a:pt x="10" y="7"/>
                    </a:cubicBezTo>
                    <a:cubicBezTo>
                      <a:pt x="10" y="7"/>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1" y="8"/>
                      <a:pt x="11" y="8"/>
                    </a:cubicBezTo>
                    <a:cubicBezTo>
                      <a:pt x="11" y="8"/>
                      <a:pt x="11" y="8"/>
                      <a:pt x="11" y="8"/>
                    </a:cubicBezTo>
                    <a:cubicBezTo>
                      <a:pt x="11" y="8"/>
                      <a:pt x="11" y="8"/>
                      <a:pt x="11" y="8"/>
                    </a:cubicBezTo>
                    <a:cubicBezTo>
                      <a:pt x="11" y="8"/>
                      <a:pt x="11" y="8"/>
                      <a:pt x="11" y="8"/>
                    </a:cubicBezTo>
                    <a:cubicBezTo>
                      <a:pt x="11" y="8"/>
                      <a:pt x="11"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3" y="8"/>
                      <a:pt x="13" y="8"/>
                    </a:cubicBezTo>
                    <a:cubicBezTo>
                      <a:pt x="13" y="8"/>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6"/>
                      <a:pt x="11" y="6"/>
                    </a:cubicBezTo>
                    <a:cubicBezTo>
                      <a:pt x="11" y="6"/>
                      <a:pt x="11" y="6"/>
                      <a:pt x="11" y="6"/>
                    </a:cubicBezTo>
                    <a:cubicBezTo>
                      <a:pt x="11" y="6"/>
                      <a:pt x="11" y="6"/>
                      <a:pt x="11" y="6"/>
                    </a:cubicBezTo>
                    <a:cubicBezTo>
                      <a:pt x="11"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7"/>
                    </a:cubicBezTo>
                    <a:close/>
                    <a:moveTo>
                      <a:pt x="14" y="10"/>
                    </a:moveTo>
                    <a:cubicBezTo>
                      <a:pt x="14" y="10"/>
                      <a:pt x="14" y="10"/>
                      <a:pt x="14" y="10"/>
                    </a:cubicBezTo>
                    <a:cubicBezTo>
                      <a:pt x="14" y="10"/>
                      <a:pt x="14" y="10"/>
                      <a:pt x="14" y="10"/>
                    </a:cubicBezTo>
                    <a:cubicBezTo>
                      <a:pt x="13" y="10"/>
                      <a:pt x="13" y="10"/>
                      <a:pt x="13" y="10"/>
                    </a:cubicBezTo>
                    <a:cubicBezTo>
                      <a:pt x="13" y="9"/>
                      <a:pt x="13" y="9"/>
                      <a:pt x="13"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10"/>
                    </a:cubicBezTo>
                    <a:cubicBezTo>
                      <a:pt x="12" y="10"/>
                      <a:pt x="13" y="10"/>
                      <a:pt x="13" y="10"/>
                    </a:cubicBezTo>
                    <a:cubicBezTo>
                      <a:pt x="13" y="10"/>
                      <a:pt x="13" y="10"/>
                      <a:pt x="13" y="10"/>
                    </a:cubicBezTo>
                    <a:cubicBezTo>
                      <a:pt x="13" y="10"/>
                      <a:pt x="13" y="10"/>
                      <a:pt x="13" y="10"/>
                    </a:cubicBezTo>
                    <a:cubicBezTo>
                      <a:pt x="13" y="10"/>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4" y="11"/>
                      <a:pt x="14" y="11"/>
                    </a:cubicBezTo>
                    <a:cubicBezTo>
                      <a:pt x="14" y="11"/>
                      <a:pt x="14" y="11"/>
                      <a:pt x="14" y="12"/>
                    </a:cubicBezTo>
                    <a:cubicBezTo>
                      <a:pt x="14" y="12"/>
                      <a:pt x="14" y="12"/>
                      <a:pt x="14" y="12"/>
                    </a:cubicBezTo>
                    <a:cubicBezTo>
                      <a:pt x="14"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6" y="11"/>
                      <a:pt x="16" y="11"/>
                      <a:pt x="16" y="10"/>
                    </a:cubicBezTo>
                    <a:cubicBezTo>
                      <a:pt x="16" y="10"/>
                      <a:pt x="16" y="10"/>
                      <a:pt x="16" y="10"/>
                    </a:cubicBezTo>
                    <a:cubicBezTo>
                      <a:pt x="15" y="10"/>
                      <a:pt x="15" y="10"/>
                      <a:pt x="15" y="10"/>
                    </a:cubicBezTo>
                    <a:cubicBezTo>
                      <a:pt x="15" y="10"/>
                      <a:pt x="15" y="10"/>
                      <a:pt x="15" y="10"/>
                    </a:cubicBezTo>
                    <a:cubicBezTo>
                      <a:pt x="15" y="10"/>
                      <a:pt x="15" y="10"/>
                      <a:pt x="15" y="10"/>
                    </a:cubicBezTo>
                    <a:cubicBezTo>
                      <a:pt x="15" y="10"/>
                      <a:pt x="15" y="11"/>
                      <a:pt x="15" y="11"/>
                    </a:cubicBezTo>
                    <a:cubicBezTo>
                      <a:pt x="15" y="11"/>
                      <a:pt x="15" y="11"/>
                      <a:pt x="15" y="11"/>
                    </a:cubicBezTo>
                    <a:cubicBezTo>
                      <a:pt x="14" y="11"/>
                      <a:pt x="14" y="11"/>
                      <a:pt x="14" y="11"/>
                    </a:cubicBezTo>
                    <a:cubicBezTo>
                      <a:pt x="14" y="11"/>
                      <a:pt x="14" y="11"/>
                      <a:pt x="14" y="11"/>
                    </a:cubicBezTo>
                    <a:cubicBezTo>
                      <a:pt x="14" y="11"/>
                      <a:pt x="14" y="10"/>
                      <a:pt x="14" y="10"/>
                    </a:cubicBezTo>
                    <a:close/>
                    <a:moveTo>
                      <a:pt x="14" y="8"/>
                    </a:move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4" y="8"/>
                    </a:cubicBezTo>
                    <a:cubicBezTo>
                      <a:pt x="14" y="8"/>
                      <a:pt x="14" y="8"/>
                      <a:pt x="14" y="8"/>
                    </a:cubicBezTo>
                    <a:cubicBezTo>
                      <a:pt x="14" y="8"/>
                      <a:pt x="14" y="8"/>
                      <a:pt x="14" y="8"/>
                    </a:cubicBezTo>
                    <a:close/>
                    <a:moveTo>
                      <a:pt x="13" y="15"/>
                    </a:move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4"/>
                    </a:cubicBezTo>
                    <a:cubicBezTo>
                      <a:pt x="13" y="14"/>
                      <a:pt x="13" y="15"/>
                      <a:pt x="13" y="15"/>
                    </a:cubicBezTo>
                    <a:cubicBezTo>
                      <a:pt x="13" y="15"/>
                      <a:pt x="13" y="15"/>
                      <a:pt x="12" y="14"/>
                    </a:cubicBezTo>
                    <a:cubicBezTo>
                      <a:pt x="12" y="14"/>
                      <a:pt x="12" y="14"/>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lose/>
                    <a:moveTo>
                      <a:pt x="14" y="15"/>
                    </a:move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lose/>
                    <a:moveTo>
                      <a:pt x="23" y="15"/>
                    </a:move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5"/>
                      <a:pt x="23" y="15"/>
                    </a:cubicBezTo>
                    <a:cubicBezTo>
                      <a:pt x="23" y="15"/>
                      <a:pt x="23" y="15"/>
                      <a:pt x="23" y="15"/>
                    </a:cubicBezTo>
                    <a:cubicBezTo>
                      <a:pt x="23" y="15"/>
                      <a:pt x="23" y="15"/>
                      <a:pt x="23" y="15"/>
                    </a:cubicBezTo>
                    <a:close/>
                    <a:moveTo>
                      <a:pt x="24" y="15"/>
                    </a:move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6"/>
                      <a:pt x="25" y="16"/>
                    </a:cubicBezTo>
                    <a:cubicBezTo>
                      <a:pt x="25" y="16"/>
                      <a:pt x="25" y="16"/>
                      <a:pt x="25" y="16"/>
                    </a:cubicBezTo>
                    <a:cubicBezTo>
                      <a:pt x="25" y="16"/>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4" y="15"/>
                      <a:pt x="24" y="15"/>
                    </a:cubicBezTo>
                    <a:cubicBezTo>
                      <a:pt x="24" y="15"/>
                      <a:pt x="24" y="15"/>
                      <a:pt x="24" y="15"/>
                    </a:cubicBezTo>
                    <a:cubicBezTo>
                      <a:pt x="24" y="15"/>
                      <a:pt x="24" y="15"/>
                      <a:pt x="24" y="15"/>
                    </a:cubicBezTo>
                    <a:cubicBezTo>
                      <a:pt x="24" y="15"/>
                      <a:pt x="24" y="15"/>
                      <a:pt x="24" y="15"/>
                    </a:cubicBezTo>
                    <a:close/>
                    <a:moveTo>
                      <a:pt x="27" y="19"/>
                    </a:move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lose/>
                    <a:moveTo>
                      <a:pt x="29" y="19"/>
                    </a:move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20"/>
                      <a:pt x="28" y="20"/>
                    </a:cubicBezTo>
                    <a:cubicBezTo>
                      <a:pt x="28" y="20"/>
                      <a:pt x="28" y="20"/>
                      <a:pt x="28" y="20"/>
                    </a:cubicBezTo>
                    <a:cubicBezTo>
                      <a:pt x="29" y="20"/>
                      <a:pt x="29" y="20"/>
                      <a:pt x="29" y="19"/>
                    </a:cubicBezTo>
                    <a:cubicBezTo>
                      <a:pt x="29" y="19"/>
                      <a:pt x="29" y="19"/>
                      <a:pt x="29" y="19"/>
                    </a:cubicBezTo>
                    <a:cubicBezTo>
                      <a:pt x="29" y="19"/>
                      <a:pt x="29" y="19"/>
                      <a:pt x="29" y="19"/>
                    </a:cubicBezTo>
                    <a:cubicBezTo>
                      <a:pt x="29" y="19"/>
                      <a:pt x="29" y="19"/>
                      <a:pt x="29" y="19"/>
                    </a:cubicBezTo>
                    <a:cubicBezTo>
                      <a:pt x="29" y="19"/>
                      <a:pt x="29" y="19"/>
                      <a:pt x="29" y="19"/>
                    </a:cubicBezTo>
                    <a:close/>
                    <a:moveTo>
                      <a:pt x="28" y="20"/>
                    </a:moveTo>
                    <a:cubicBezTo>
                      <a:pt x="28" y="20"/>
                      <a:pt x="29" y="20"/>
                      <a:pt x="29" y="20"/>
                    </a:cubicBezTo>
                    <a:cubicBezTo>
                      <a:pt x="29" y="20"/>
                      <a:pt x="29" y="20"/>
                      <a:pt x="29" y="20"/>
                    </a:cubicBezTo>
                    <a:cubicBezTo>
                      <a:pt x="29" y="20"/>
                      <a:pt x="29" y="20"/>
                      <a:pt x="29" y="20"/>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30" y="21"/>
                    </a:cubicBezTo>
                    <a:cubicBezTo>
                      <a:pt x="30" y="21"/>
                      <a:pt x="30" y="21"/>
                      <a:pt x="30" y="21"/>
                    </a:cubicBezTo>
                    <a:cubicBezTo>
                      <a:pt x="30" y="21"/>
                      <a:pt x="30" y="21"/>
                      <a:pt x="30" y="21"/>
                    </a:cubicBezTo>
                    <a:cubicBezTo>
                      <a:pt x="30" y="21"/>
                      <a:pt x="30" y="22"/>
                      <a:pt x="30" y="22"/>
                    </a:cubicBezTo>
                    <a:cubicBezTo>
                      <a:pt x="30" y="22"/>
                      <a:pt x="30" y="22"/>
                      <a:pt x="30" y="22"/>
                    </a:cubicBezTo>
                    <a:cubicBezTo>
                      <a:pt x="30" y="22"/>
                      <a:pt x="30" y="22"/>
                      <a:pt x="30" y="21"/>
                    </a:cubicBezTo>
                    <a:cubicBezTo>
                      <a:pt x="30" y="21"/>
                      <a:pt x="30" y="21"/>
                      <a:pt x="30" y="21"/>
                    </a:cubicBezTo>
                    <a:cubicBezTo>
                      <a:pt x="30" y="21"/>
                      <a:pt x="30" y="21"/>
                      <a:pt x="30" y="21"/>
                    </a:cubicBezTo>
                    <a:cubicBezTo>
                      <a:pt x="30" y="21"/>
                      <a:pt x="30" y="21"/>
                      <a:pt x="30" y="21"/>
                    </a:cubicBezTo>
                    <a:cubicBezTo>
                      <a:pt x="30" y="22"/>
                      <a:pt x="30"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1" y="21"/>
                      <a:pt x="31" y="21"/>
                    </a:cubicBezTo>
                    <a:cubicBezTo>
                      <a:pt x="31" y="21"/>
                      <a:pt x="31" y="21"/>
                      <a:pt x="31" y="21"/>
                    </a:cubicBezTo>
                    <a:cubicBezTo>
                      <a:pt x="31" y="21"/>
                      <a:pt x="31" y="21"/>
                      <a:pt x="31" y="21"/>
                    </a:cubicBezTo>
                    <a:cubicBezTo>
                      <a:pt x="31" y="21"/>
                      <a:pt x="31" y="21"/>
                      <a:pt x="31" y="21"/>
                    </a:cubicBezTo>
                    <a:cubicBezTo>
                      <a:pt x="31" y="21"/>
                      <a:pt x="31" y="21"/>
                      <a:pt x="30" y="21"/>
                    </a:cubicBezTo>
                    <a:cubicBezTo>
                      <a:pt x="30" y="21"/>
                      <a:pt x="30" y="21"/>
                      <a:pt x="30" y="21"/>
                    </a:cubicBezTo>
                    <a:cubicBezTo>
                      <a:pt x="30" y="21"/>
                      <a:pt x="30" y="20"/>
                      <a:pt x="30" y="20"/>
                    </a:cubicBezTo>
                    <a:cubicBezTo>
                      <a:pt x="30" y="20"/>
                      <a:pt x="30" y="20"/>
                      <a:pt x="30" y="20"/>
                    </a:cubicBezTo>
                    <a:cubicBezTo>
                      <a:pt x="30" y="20"/>
                      <a:pt x="30"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8" y="20"/>
                    </a:cubicBezTo>
                    <a:cubicBezTo>
                      <a:pt x="28" y="20"/>
                      <a:pt x="28" y="20"/>
                      <a:pt x="28" y="20"/>
                    </a:cubicBezTo>
                    <a:cubicBezTo>
                      <a:pt x="28" y="20"/>
                      <a:pt x="28" y="20"/>
                      <a:pt x="29" y="20"/>
                    </a:cubicBezTo>
                    <a:cubicBezTo>
                      <a:pt x="29" y="20"/>
                      <a:pt x="28" y="20"/>
                      <a:pt x="28" y="20"/>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6" y="20"/>
                      <a:pt x="36" y="20"/>
                    </a:cubicBezTo>
                    <a:cubicBezTo>
                      <a:pt x="36" y="20"/>
                      <a:pt x="36" y="20"/>
                      <a:pt x="36" y="21"/>
                    </a:cubicBezTo>
                    <a:cubicBezTo>
                      <a:pt x="36" y="21"/>
                      <a:pt x="36" y="21"/>
                      <a:pt x="36" y="21"/>
                    </a:cubicBezTo>
                    <a:cubicBezTo>
                      <a:pt x="36" y="21"/>
                      <a:pt x="36" y="21"/>
                      <a:pt x="36" y="21"/>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1"/>
                    </a:cubicBezTo>
                    <a:cubicBezTo>
                      <a:pt x="34" y="21"/>
                      <a:pt x="34" y="21"/>
                      <a:pt x="34" y="21"/>
                    </a:cubicBezTo>
                    <a:cubicBezTo>
                      <a:pt x="34" y="21"/>
                      <a:pt x="35" y="21"/>
                      <a:pt x="35" y="21"/>
                    </a:cubicBezTo>
                    <a:cubicBezTo>
                      <a:pt x="35" y="21"/>
                      <a:pt x="35" y="21"/>
                      <a:pt x="35" y="20"/>
                    </a:cubicBezTo>
                    <a:cubicBezTo>
                      <a:pt x="35" y="20"/>
                      <a:pt x="35" y="20"/>
                      <a:pt x="35" y="20"/>
                    </a:cubicBezTo>
                    <a:cubicBezTo>
                      <a:pt x="35" y="20"/>
                      <a:pt x="35" y="20"/>
                      <a:pt x="35" y="20"/>
                    </a:cubicBezTo>
                    <a:close/>
                    <a:moveTo>
                      <a:pt x="27" y="5"/>
                    </a:move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6" y="5"/>
                      <a:pt x="26" y="5"/>
                      <a:pt x="26" y="5"/>
                    </a:cubicBezTo>
                    <a:cubicBezTo>
                      <a:pt x="26" y="5"/>
                      <a:pt x="26" y="5"/>
                      <a:pt x="26" y="5"/>
                    </a:cubicBezTo>
                    <a:cubicBezTo>
                      <a:pt x="26" y="5"/>
                      <a:pt x="26" y="5"/>
                      <a:pt x="26" y="6"/>
                    </a:cubicBezTo>
                    <a:cubicBezTo>
                      <a:pt x="26" y="6"/>
                      <a:pt x="26" y="6"/>
                      <a:pt x="26" y="6"/>
                    </a:cubicBezTo>
                    <a:cubicBezTo>
                      <a:pt x="26" y="6"/>
                      <a:pt x="26" y="6"/>
                      <a:pt x="26" y="6"/>
                    </a:cubicBezTo>
                    <a:cubicBezTo>
                      <a:pt x="26" y="5"/>
                      <a:pt x="26" y="6"/>
                      <a:pt x="27" y="5"/>
                    </a:cubicBezTo>
                    <a:cubicBezTo>
                      <a:pt x="27" y="5"/>
                      <a:pt x="27" y="5"/>
                      <a:pt x="27" y="5"/>
                    </a:cubicBezTo>
                    <a:close/>
                    <a:moveTo>
                      <a:pt x="23" y="4"/>
                    </a:move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lose/>
                    <a:moveTo>
                      <a:pt x="24" y="4"/>
                    </a:moveTo>
                    <a:cubicBezTo>
                      <a:pt x="24" y="4"/>
                      <a:pt x="24" y="4"/>
                      <a:pt x="24" y="4"/>
                    </a:cubicBezTo>
                    <a:cubicBezTo>
                      <a:pt x="24" y="4"/>
                      <a:pt x="24" y="3"/>
                      <a:pt x="24" y="3"/>
                    </a:cubicBezTo>
                    <a:cubicBezTo>
                      <a:pt x="24" y="3"/>
                      <a:pt x="24" y="3"/>
                      <a:pt x="24" y="3"/>
                    </a:cubicBezTo>
                    <a:cubicBezTo>
                      <a:pt x="24" y="3"/>
                      <a:pt x="23" y="3"/>
                      <a:pt x="23" y="3"/>
                    </a:cubicBezTo>
                    <a:cubicBezTo>
                      <a:pt x="23" y="3"/>
                      <a:pt x="23" y="3"/>
                      <a:pt x="23" y="3"/>
                    </a:cubicBezTo>
                    <a:cubicBezTo>
                      <a:pt x="23" y="3"/>
                      <a:pt x="23" y="3"/>
                      <a:pt x="23" y="4"/>
                    </a:cubicBezTo>
                    <a:cubicBezTo>
                      <a:pt x="23" y="4"/>
                      <a:pt x="23" y="4"/>
                      <a:pt x="23" y="4"/>
                    </a:cubicBezTo>
                    <a:cubicBezTo>
                      <a:pt x="23" y="4"/>
                      <a:pt x="23" y="4"/>
                      <a:pt x="23" y="4"/>
                    </a:cubicBezTo>
                    <a:cubicBezTo>
                      <a:pt x="23"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lose/>
                    <a:moveTo>
                      <a:pt x="13" y="0"/>
                    </a:moveTo>
                    <a:cubicBezTo>
                      <a:pt x="13" y="0"/>
                      <a:pt x="13" y="0"/>
                      <a:pt x="13" y="0"/>
                    </a:cubicBezTo>
                    <a:cubicBezTo>
                      <a:pt x="13" y="0"/>
                      <a:pt x="13" y="0"/>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0"/>
                      <a:pt x="13" y="0"/>
                    </a:cubicBezTo>
                    <a:cubicBezTo>
                      <a:pt x="13" y="0"/>
                      <a:pt x="13" y="0"/>
                      <a:pt x="13" y="0"/>
                    </a:cubicBezTo>
                    <a:cubicBezTo>
                      <a:pt x="13" y="0"/>
                      <a:pt x="13" y="0"/>
                      <a:pt x="13" y="0"/>
                    </a:cubicBezTo>
                    <a:cubicBezTo>
                      <a:pt x="13" y="0"/>
                      <a:pt x="13" y="0"/>
                      <a:pt x="13" y="0"/>
                    </a:cubicBezTo>
                    <a:close/>
                    <a:moveTo>
                      <a:pt x="14" y="0"/>
                    </a:moveTo>
                    <a:cubicBezTo>
                      <a:pt x="14" y="0"/>
                      <a:pt x="14" y="0"/>
                      <a:pt x="14" y="0"/>
                    </a:cubicBezTo>
                    <a:cubicBezTo>
                      <a:pt x="14" y="0"/>
                      <a:pt x="14" y="0"/>
                      <a:pt x="14" y="0"/>
                    </a:cubicBezTo>
                    <a:cubicBezTo>
                      <a:pt x="14" y="0"/>
                      <a:pt x="14" y="0"/>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5" y="1"/>
                    </a:cubicBezTo>
                    <a:cubicBezTo>
                      <a:pt x="15" y="1"/>
                      <a:pt x="15" y="1"/>
                      <a:pt x="15"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lose/>
                    <a:moveTo>
                      <a:pt x="13" y="12"/>
                    </a:moveTo>
                    <a:cubicBezTo>
                      <a:pt x="12" y="13"/>
                      <a:pt x="12" y="13"/>
                      <a:pt x="12" y="12"/>
                    </a:cubicBezTo>
                    <a:cubicBezTo>
                      <a:pt x="12" y="12"/>
                      <a:pt x="12" y="12"/>
                      <a:pt x="12" y="12"/>
                    </a:cubicBezTo>
                    <a:cubicBezTo>
                      <a:pt x="12" y="12"/>
                      <a:pt x="12" y="12"/>
                      <a:pt x="12" y="12"/>
                    </a:cubicBezTo>
                    <a:cubicBezTo>
                      <a:pt x="11" y="13"/>
                      <a:pt x="11" y="13"/>
                      <a:pt x="11" y="13"/>
                    </a:cubicBezTo>
                    <a:cubicBezTo>
                      <a:pt x="11" y="13"/>
                      <a:pt x="11" y="13"/>
                      <a:pt x="11" y="13"/>
                    </a:cubicBezTo>
                    <a:cubicBezTo>
                      <a:pt x="11" y="13"/>
                      <a:pt x="11" y="13"/>
                      <a:pt x="11" y="12"/>
                    </a:cubicBezTo>
                    <a:cubicBezTo>
                      <a:pt x="11" y="12"/>
                      <a:pt x="11" y="12"/>
                      <a:pt x="11" y="12"/>
                    </a:cubicBezTo>
                    <a:cubicBezTo>
                      <a:pt x="11" y="12"/>
                      <a:pt x="11" y="12"/>
                      <a:pt x="11" y="12"/>
                    </a:cubicBezTo>
                    <a:cubicBezTo>
                      <a:pt x="11" y="12"/>
                      <a:pt x="11" y="12"/>
                      <a:pt x="11" y="12"/>
                    </a:cubicBezTo>
                    <a:cubicBezTo>
                      <a:pt x="11"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8" y="12"/>
                    </a:cubicBezTo>
                    <a:cubicBezTo>
                      <a:pt x="8" y="12"/>
                      <a:pt x="8" y="12"/>
                      <a:pt x="8" y="12"/>
                    </a:cubicBezTo>
                    <a:cubicBezTo>
                      <a:pt x="8" y="12"/>
                      <a:pt x="8" y="12"/>
                      <a:pt x="8" y="11"/>
                    </a:cubicBezTo>
                    <a:cubicBezTo>
                      <a:pt x="8" y="11"/>
                      <a:pt x="8" y="11"/>
                      <a:pt x="8" y="11"/>
                    </a:cubicBezTo>
                    <a:cubicBezTo>
                      <a:pt x="8" y="11"/>
                      <a:pt x="8" y="11"/>
                      <a:pt x="8" y="11"/>
                    </a:cubicBezTo>
                    <a:cubicBezTo>
                      <a:pt x="8" y="11"/>
                      <a:pt x="8" y="11"/>
                      <a:pt x="8" y="12"/>
                    </a:cubicBezTo>
                    <a:cubicBezTo>
                      <a:pt x="8" y="12"/>
                      <a:pt x="8" y="11"/>
                      <a:pt x="8" y="11"/>
                    </a:cubicBezTo>
                    <a:cubicBezTo>
                      <a:pt x="8" y="11"/>
                      <a:pt x="7" y="11"/>
                      <a:pt x="7" y="11"/>
                    </a:cubicBezTo>
                    <a:cubicBezTo>
                      <a:pt x="7" y="11"/>
                      <a:pt x="7" y="11"/>
                      <a:pt x="7" y="11"/>
                    </a:cubicBezTo>
                    <a:cubicBezTo>
                      <a:pt x="7" y="11"/>
                      <a:pt x="6" y="11"/>
                      <a:pt x="6" y="11"/>
                    </a:cubicBezTo>
                    <a:cubicBezTo>
                      <a:pt x="6" y="11"/>
                      <a:pt x="6" y="11"/>
                      <a:pt x="6" y="11"/>
                    </a:cubicBezTo>
                    <a:cubicBezTo>
                      <a:pt x="6" y="11"/>
                      <a:pt x="6" y="11"/>
                      <a:pt x="6" y="11"/>
                    </a:cubicBezTo>
                    <a:cubicBezTo>
                      <a:pt x="6" y="11"/>
                      <a:pt x="6" y="11"/>
                      <a:pt x="6" y="11"/>
                    </a:cubicBezTo>
                    <a:cubicBezTo>
                      <a:pt x="6" y="10"/>
                      <a:pt x="6" y="10"/>
                      <a:pt x="6" y="10"/>
                    </a:cubicBezTo>
                    <a:cubicBezTo>
                      <a:pt x="6" y="10"/>
                      <a:pt x="6" y="10"/>
                      <a:pt x="5" y="10"/>
                    </a:cubicBezTo>
                    <a:cubicBezTo>
                      <a:pt x="5" y="10"/>
                      <a:pt x="5" y="10"/>
                      <a:pt x="5" y="10"/>
                    </a:cubicBezTo>
                    <a:cubicBezTo>
                      <a:pt x="5" y="10"/>
                      <a:pt x="5" y="10"/>
                      <a:pt x="5" y="10"/>
                    </a:cubicBezTo>
                    <a:cubicBezTo>
                      <a:pt x="5" y="10"/>
                      <a:pt x="5" y="10"/>
                      <a:pt x="5" y="9"/>
                    </a:cubicBezTo>
                    <a:cubicBezTo>
                      <a:pt x="5" y="9"/>
                      <a:pt x="5" y="9"/>
                      <a:pt x="5" y="9"/>
                    </a:cubicBezTo>
                    <a:cubicBezTo>
                      <a:pt x="5" y="9"/>
                      <a:pt x="5" y="9"/>
                      <a:pt x="5" y="9"/>
                    </a:cubicBezTo>
                    <a:cubicBezTo>
                      <a:pt x="5" y="9"/>
                      <a:pt x="5" y="9"/>
                      <a:pt x="5" y="9"/>
                    </a:cubicBezTo>
                    <a:cubicBezTo>
                      <a:pt x="5" y="9"/>
                      <a:pt x="5" y="9"/>
                      <a:pt x="5" y="9"/>
                    </a:cubicBezTo>
                    <a:cubicBezTo>
                      <a:pt x="5"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2" y="8"/>
                      <a:pt x="2" y="8"/>
                    </a:cubicBezTo>
                    <a:cubicBezTo>
                      <a:pt x="2" y="8"/>
                      <a:pt x="1" y="8"/>
                      <a:pt x="1" y="8"/>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1" y="9"/>
                      <a:pt x="1" y="9"/>
                    </a:cubicBezTo>
                    <a:cubicBezTo>
                      <a:pt x="1" y="9"/>
                      <a:pt x="1" y="9"/>
                      <a:pt x="1" y="9"/>
                    </a:cubicBezTo>
                    <a:cubicBezTo>
                      <a:pt x="1" y="9"/>
                      <a:pt x="1" y="9"/>
                      <a:pt x="1" y="9"/>
                    </a:cubicBezTo>
                    <a:cubicBezTo>
                      <a:pt x="1" y="9"/>
                      <a:pt x="1" y="9"/>
                      <a:pt x="1" y="9"/>
                    </a:cubicBezTo>
                    <a:cubicBezTo>
                      <a:pt x="1" y="9"/>
                      <a:pt x="2" y="9"/>
                      <a:pt x="2" y="9"/>
                    </a:cubicBezTo>
                    <a:cubicBezTo>
                      <a:pt x="2" y="9"/>
                      <a:pt x="2" y="10"/>
                      <a:pt x="2" y="10"/>
                    </a:cubicBezTo>
                    <a:cubicBezTo>
                      <a:pt x="2" y="10"/>
                      <a:pt x="2" y="10"/>
                      <a:pt x="2" y="10"/>
                    </a:cubicBezTo>
                    <a:cubicBezTo>
                      <a:pt x="2" y="10"/>
                      <a:pt x="2" y="10"/>
                      <a:pt x="2" y="10"/>
                    </a:cubicBezTo>
                    <a:cubicBezTo>
                      <a:pt x="2" y="10"/>
                      <a:pt x="3" y="10"/>
                      <a:pt x="3" y="10"/>
                    </a:cubicBezTo>
                    <a:cubicBezTo>
                      <a:pt x="3" y="11"/>
                      <a:pt x="3" y="11"/>
                      <a:pt x="3" y="11"/>
                    </a:cubicBezTo>
                    <a:cubicBezTo>
                      <a:pt x="4" y="11"/>
                      <a:pt x="4" y="11"/>
                      <a:pt x="4" y="11"/>
                    </a:cubicBezTo>
                    <a:cubicBezTo>
                      <a:pt x="5" y="11"/>
                      <a:pt x="5" y="11"/>
                      <a:pt x="5" y="11"/>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9" y="16"/>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0" y="14"/>
                      <a:pt x="10" y="14"/>
                    </a:cubicBezTo>
                    <a:cubicBezTo>
                      <a:pt x="10" y="14"/>
                      <a:pt x="9" y="14"/>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2"/>
                      <a:pt x="12" y="12"/>
                    </a:cubicBezTo>
                    <a:cubicBezTo>
                      <a:pt x="13" y="12"/>
                      <a:pt x="13" y="12"/>
                      <a:pt x="13" y="1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nvGrpSpPr>
              <p:cNvPr id="12" name="Group 11">
                <a:extLst>
                  <a:ext uri="{FF2B5EF4-FFF2-40B4-BE49-F238E27FC236}">
                    <a16:creationId xmlns:a16="http://schemas.microsoft.com/office/drawing/2014/main" id="{D535B3ED-46A1-4A5C-B5B5-75EFDB145859}"/>
                  </a:ext>
                </a:extLst>
              </p:cNvPr>
              <p:cNvGrpSpPr/>
              <p:nvPr/>
            </p:nvGrpSpPr>
            <p:grpSpPr>
              <a:xfrm>
                <a:off x="9347200" y="4954588"/>
                <a:ext cx="365125" cy="236538"/>
                <a:chOff x="9347200" y="4954588"/>
                <a:chExt cx="365125" cy="236538"/>
              </a:xfrm>
              <a:grpFill/>
            </p:grpSpPr>
            <p:sp>
              <p:nvSpPr>
                <p:cNvPr id="45" name="Freeform 697">
                  <a:extLst>
                    <a:ext uri="{FF2B5EF4-FFF2-40B4-BE49-F238E27FC236}">
                      <a16:creationId xmlns:a16="http://schemas.microsoft.com/office/drawing/2014/main" id="{F08FD2E4-70A9-4C91-90E2-D6D93D9C3F33}"/>
                    </a:ext>
                  </a:extLst>
                </p:cNvPr>
                <p:cNvSpPr>
                  <a:spLocks/>
                </p:cNvSpPr>
                <p:nvPr/>
              </p:nvSpPr>
              <p:spPr bwMode="auto">
                <a:xfrm>
                  <a:off x="9525000" y="5162550"/>
                  <a:ext cx="4762" cy="4763"/>
                </a:xfrm>
                <a:custGeom>
                  <a:avLst/>
                  <a:gdLst>
                    <a:gd name="T0" fmla="*/ 1 w 1"/>
                    <a:gd name="T1" fmla="*/ 1 h 1"/>
                    <a:gd name="T2" fmla="*/ 1 w 1"/>
                    <a:gd name="T3" fmla="*/ 1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0 w 1"/>
                    <a:gd name="T17" fmla="*/ 0 h 1"/>
                    <a:gd name="T18" fmla="*/ 0 w 1"/>
                    <a:gd name="T19" fmla="*/ 0 h 1"/>
                    <a:gd name="T20" fmla="*/ 0 w 1"/>
                    <a:gd name="T21" fmla="*/ 0 h 1"/>
                    <a:gd name="T22" fmla="*/ 0 w 1"/>
                    <a:gd name="T23" fmla="*/ 0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1" y="1"/>
                      </a:move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6" name="Freeform 698">
                  <a:extLst>
                    <a:ext uri="{FF2B5EF4-FFF2-40B4-BE49-F238E27FC236}">
                      <a16:creationId xmlns:a16="http://schemas.microsoft.com/office/drawing/2014/main" id="{BEF3236D-50E0-46DB-ABAE-5CB737ADE3AC}"/>
                    </a:ext>
                  </a:extLst>
                </p:cNvPr>
                <p:cNvSpPr>
                  <a:spLocks/>
                </p:cNvSpPr>
                <p:nvPr/>
              </p:nvSpPr>
              <p:spPr bwMode="auto">
                <a:xfrm>
                  <a:off x="9350375" y="4970463"/>
                  <a:ext cx="63500" cy="79375"/>
                </a:xfrm>
                <a:custGeom>
                  <a:avLst/>
                  <a:gdLst>
                    <a:gd name="T0" fmla="*/ 9 w 15"/>
                    <a:gd name="T1" fmla="*/ 19 h 19"/>
                    <a:gd name="T2" fmla="*/ 9 w 15"/>
                    <a:gd name="T3" fmla="*/ 18 h 19"/>
                    <a:gd name="T4" fmla="*/ 9 w 15"/>
                    <a:gd name="T5" fmla="*/ 17 h 19"/>
                    <a:gd name="T6" fmla="*/ 9 w 15"/>
                    <a:gd name="T7" fmla="*/ 17 h 19"/>
                    <a:gd name="T8" fmla="*/ 9 w 15"/>
                    <a:gd name="T9" fmla="*/ 14 h 19"/>
                    <a:gd name="T10" fmla="*/ 3 w 15"/>
                    <a:gd name="T11" fmla="*/ 11 h 19"/>
                    <a:gd name="T12" fmla="*/ 6 w 15"/>
                    <a:gd name="T13" fmla="*/ 9 h 19"/>
                    <a:gd name="T14" fmla="*/ 6 w 15"/>
                    <a:gd name="T15" fmla="*/ 9 h 19"/>
                    <a:gd name="T16" fmla="*/ 6 w 15"/>
                    <a:gd name="T17" fmla="*/ 10 h 19"/>
                    <a:gd name="T18" fmla="*/ 6 w 15"/>
                    <a:gd name="T19" fmla="*/ 10 h 19"/>
                    <a:gd name="T20" fmla="*/ 6 w 15"/>
                    <a:gd name="T21" fmla="*/ 10 h 19"/>
                    <a:gd name="T22" fmla="*/ 11 w 15"/>
                    <a:gd name="T23" fmla="*/ 10 h 19"/>
                    <a:gd name="T24" fmla="*/ 12 w 15"/>
                    <a:gd name="T25" fmla="*/ 9 h 19"/>
                    <a:gd name="T26" fmla="*/ 12 w 15"/>
                    <a:gd name="T27" fmla="*/ 7 h 19"/>
                    <a:gd name="T28" fmla="*/ 12 w 15"/>
                    <a:gd name="T29" fmla="*/ 6 h 19"/>
                    <a:gd name="T30" fmla="*/ 12 w 15"/>
                    <a:gd name="T31" fmla="*/ 6 h 19"/>
                    <a:gd name="T32" fmla="*/ 13 w 15"/>
                    <a:gd name="T33" fmla="*/ 6 h 19"/>
                    <a:gd name="T34" fmla="*/ 14 w 15"/>
                    <a:gd name="T35" fmla="*/ 6 h 19"/>
                    <a:gd name="T36" fmla="*/ 15 w 15"/>
                    <a:gd name="T37" fmla="*/ 6 h 19"/>
                    <a:gd name="T38" fmla="*/ 15 w 15"/>
                    <a:gd name="T39" fmla="*/ 5 h 19"/>
                    <a:gd name="T40" fmla="*/ 14 w 15"/>
                    <a:gd name="T41" fmla="*/ 5 h 19"/>
                    <a:gd name="T42" fmla="*/ 14 w 15"/>
                    <a:gd name="T43" fmla="*/ 5 h 19"/>
                    <a:gd name="T44" fmla="*/ 13 w 15"/>
                    <a:gd name="T45" fmla="*/ 5 h 19"/>
                    <a:gd name="T46" fmla="*/ 11 w 15"/>
                    <a:gd name="T47" fmla="*/ 4 h 19"/>
                    <a:gd name="T48" fmla="*/ 11 w 15"/>
                    <a:gd name="T49" fmla="*/ 4 h 19"/>
                    <a:gd name="T50" fmla="*/ 10 w 15"/>
                    <a:gd name="T51" fmla="*/ 4 h 19"/>
                    <a:gd name="T52" fmla="*/ 9 w 15"/>
                    <a:gd name="T53" fmla="*/ 4 h 19"/>
                    <a:gd name="T54" fmla="*/ 9 w 15"/>
                    <a:gd name="T55" fmla="*/ 3 h 19"/>
                    <a:gd name="T56" fmla="*/ 8 w 15"/>
                    <a:gd name="T57" fmla="*/ 3 h 19"/>
                    <a:gd name="T58" fmla="*/ 8 w 15"/>
                    <a:gd name="T59" fmla="*/ 3 h 19"/>
                    <a:gd name="T60" fmla="*/ 7 w 15"/>
                    <a:gd name="T61" fmla="*/ 2 h 19"/>
                    <a:gd name="T62" fmla="*/ 7 w 15"/>
                    <a:gd name="T63" fmla="*/ 2 h 19"/>
                    <a:gd name="T64" fmla="*/ 7 w 15"/>
                    <a:gd name="T65" fmla="*/ 2 h 19"/>
                    <a:gd name="T66" fmla="*/ 6 w 15"/>
                    <a:gd name="T67" fmla="*/ 2 h 19"/>
                    <a:gd name="T68" fmla="*/ 6 w 15"/>
                    <a:gd name="T69" fmla="*/ 2 h 19"/>
                    <a:gd name="T70" fmla="*/ 4 w 15"/>
                    <a:gd name="T71" fmla="*/ 1 h 19"/>
                    <a:gd name="T72" fmla="*/ 3 w 15"/>
                    <a:gd name="T73" fmla="*/ 1 h 19"/>
                    <a:gd name="T74" fmla="*/ 3 w 15"/>
                    <a:gd name="T75" fmla="*/ 1 h 19"/>
                    <a:gd name="T76" fmla="*/ 2 w 15"/>
                    <a:gd name="T77" fmla="*/ 0 h 19"/>
                    <a:gd name="T78" fmla="*/ 2 w 15"/>
                    <a:gd name="T79" fmla="*/ 0 h 19"/>
                    <a:gd name="T80" fmla="*/ 1 w 15"/>
                    <a:gd name="T81" fmla="*/ 0 h 19"/>
                    <a:gd name="T82" fmla="*/ 1 w 15"/>
                    <a:gd name="T83" fmla="*/ 0 h 19"/>
                    <a:gd name="T84" fmla="*/ 0 w 15"/>
                    <a:gd name="T85" fmla="*/ 17 h 19"/>
                    <a:gd name="T86" fmla="*/ 9 w 15"/>
                    <a:gd name="T8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19">
                      <a:moveTo>
                        <a:pt x="9" y="19"/>
                      </a:moveTo>
                      <a:cubicBezTo>
                        <a:pt x="9" y="19"/>
                        <a:pt x="9" y="19"/>
                        <a:pt x="9" y="19"/>
                      </a:cubicBezTo>
                      <a:cubicBezTo>
                        <a:pt x="9" y="18"/>
                        <a:pt x="9" y="18"/>
                        <a:pt x="9" y="18"/>
                      </a:cubicBezTo>
                      <a:cubicBezTo>
                        <a:pt x="9" y="18"/>
                        <a:pt x="9" y="18"/>
                        <a:pt x="9" y="18"/>
                      </a:cubicBezTo>
                      <a:cubicBezTo>
                        <a:pt x="9" y="18"/>
                        <a:pt x="10" y="18"/>
                        <a:pt x="10" y="18"/>
                      </a:cubicBezTo>
                      <a:cubicBezTo>
                        <a:pt x="10" y="18"/>
                        <a:pt x="9" y="17"/>
                        <a:pt x="9" y="17"/>
                      </a:cubicBezTo>
                      <a:cubicBezTo>
                        <a:pt x="9" y="17"/>
                        <a:pt x="9" y="17"/>
                        <a:pt x="9" y="17"/>
                      </a:cubicBezTo>
                      <a:cubicBezTo>
                        <a:pt x="9" y="17"/>
                        <a:pt x="9" y="17"/>
                        <a:pt x="9" y="17"/>
                      </a:cubicBezTo>
                      <a:cubicBezTo>
                        <a:pt x="9" y="14"/>
                        <a:pt x="9" y="14"/>
                        <a:pt x="9" y="14"/>
                      </a:cubicBezTo>
                      <a:cubicBezTo>
                        <a:pt x="9" y="14"/>
                        <a:pt x="9" y="14"/>
                        <a:pt x="9" y="14"/>
                      </a:cubicBezTo>
                      <a:cubicBezTo>
                        <a:pt x="3" y="14"/>
                        <a:pt x="3" y="14"/>
                        <a:pt x="3" y="14"/>
                      </a:cubicBezTo>
                      <a:cubicBezTo>
                        <a:pt x="3" y="11"/>
                        <a:pt x="3" y="11"/>
                        <a:pt x="3" y="11"/>
                      </a:cubicBezTo>
                      <a:cubicBezTo>
                        <a:pt x="5" y="10"/>
                        <a:pt x="5" y="10"/>
                        <a:pt x="5" y="10"/>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11" y="10"/>
                        <a:pt x="11" y="10"/>
                        <a:pt x="11" y="10"/>
                      </a:cubicBezTo>
                      <a:cubicBezTo>
                        <a:pt x="11" y="9"/>
                        <a:pt x="11" y="9"/>
                        <a:pt x="11" y="9"/>
                      </a:cubicBezTo>
                      <a:cubicBezTo>
                        <a:pt x="12" y="9"/>
                        <a:pt x="12" y="9"/>
                        <a:pt x="12" y="9"/>
                      </a:cubicBezTo>
                      <a:cubicBezTo>
                        <a:pt x="12" y="9"/>
                        <a:pt x="12" y="9"/>
                        <a:pt x="12" y="9"/>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2" y="6"/>
                        <a:pt x="12" y="6"/>
                        <a:pt x="12" y="6"/>
                      </a:cubicBezTo>
                      <a:cubicBezTo>
                        <a:pt x="12" y="6"/>
                        <a:pt x="13" y="6"/>
                        <a:pt x="13" y="6"/>
                      </a:cubicBezTo>
                      <a:cubicBezTo>
                        <a:pt x="13" y="6"/>
                        <a:pt x="13" y="6"/>
                        <a:pt x="14" y="6"/>
                      </a:cubicBezTo>
                      <a:cubicBezTo>
                        <a:pt x="14" y="6"/>
                        <a:pt x="14" y="6"/>
                        <a:pt x="14" y="6"/>
                      </a:cubicBezTo>
                      <a:cubicBezTo>
                        <a:pt x="14" y="6"/>
                        <a:pt x="14" y="6"/>
                        <a:pt x="14" y="6"/>
                      </a:cubicBezTo>
                      <a:cubicBezTo>
                        <a:pt x="14" y="6"/>
                        <a:pt x="15" y="6"/>
                        <a:pt x="15" y="6"/>
                      </a:cubicBezTo>
                      <a:cubicBezTo>
                        <a:pt x="15" y="6"/>
                        <a:pt x="15" y="6"/>
                        <a:pt x="15" y="6"/>
                      </a:cubicBezTo>
                      <a:cubicBezTo>
                        <a:pt x="15" y="6"/>
                        <a:pt x="15" y="5"/>
                        <a:pt x="15" y="5"/>
                      </a:cubicBezTo>
                      <a:cubicBezTo>
                        <a:pt x="15" y="5"/>
                        <a:pt x="15"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2" y="5"/>
                        <a:pt x="12" y="5"/>
                        <a:pt x="12" y="5"/>
                      </a:cubicBezTo>
                      <a:cubicBezTo>
                        <a:pt x="12" y="4"/>
                        <a:pt x="12"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4"/>
                        <a:pt x="10" y="4"/>
                      </a:cubicBezTo>
                      <a:cubicBezTo>
                        <a:pt x="10" y="4"/>
                        <a:pt x="9" y="4"/>
                        <a:pt x="9" y="4"/>
                      </a:cubicBezTo>
                      <a:cubicBezTo>
                        <a:pt x="9" y="4"/>
                        <a:pt x="9" y="3"/>
                        <a:pt x="9" y="3"/>
                      </a:cubicBezTo>
                      <a:cubicBezTo>
                        <a:pt x="9" y="3"/>
                        <a:pt x="9" y="3"/>
                        <a:pt x="9" y="3"/>
                      </a:cubicBezTo>
                      <a:cubicBezTo>
                        <a:pt x="9" y="3"/>
                        <a:pt x="9" y="3"/>
                        <a:pt x="9" y="3"/>
                      </a:cubicBezTo>
                      <a:cubicBezTo>
                        <a:pt x="9" y="3"/>
                        <a:pt x="8" y="3"/>
                        <a:pt x="8" y="3"/>
                      </a:cubicBezTo>
                      <a:cubicBezTo>
                        <a:pt x="8" y="3"/>
                        <a:pt x="8" y="3"/>
                        <a:pt x="8" y="3"/>
                      </a:cubicBezTo>
                      <a:cubicBezTo>
                        <a:pt x="8" y="3"/>
                        <a:pt x="8" y="3"/>
                        <a:pt x="8" y="3"/>
                      </a:cubicBezTo>
                      <a:cubicBezTo>
                        <a:pt x="8" y="3"/>
                        <a:pt x="8" y="3"/>
                        <a:pt x="8" y="3"/>
                      </a:cubicBezTo>
                      <a:cubicBezTo>
                        <a:pt x="8" y="3"/>
                        <a:pt x="7" y="3"/>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5" y="1"/>
                        <a:pt x="5" y="1"/>
                      </a:cubicBezTo>
                      <a:cubicBezTo>
                        <a:pt x="5" y="1"/>
                        <a:pt x="4" y="1"/>
                        <a:pt x="4" y="1"/>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7"/>
                        <a:pt x="0" y="17"/>
                        <a:pt x="0" y="17"/>
                      </a:cubicBezTo>
                      <a:cubicBezTo>
                        <a:pt x="9" y="18"/>
                        <a:pt x="9" y="18"/>
                        <a:pt x="9" y="18"/>
                      </a:cubicBezTo>
                      <a:lnTo>
                        <a:pt x="9" y="19"/>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7" name="Freeform 699">
                  <a:extLst>
                    <a:ext uri="{FF2B5EF4-FFF2-40B4-BE49-F238E27FC236}">
                      <a16:creationId xmlns:a16="http://schemas.microsoft.com/office/drawing/2014/main" id="{1AC1FB1B-EF4F-4A94-9F49-6E43F01C4CA9}"/>
                    </a:ext>
                  </a:extLst>
                </p:cNvPr>
                <p:cNvSpPr>
                  <a:spLocks noEditPoints="1"/>
                </p:cNvSpPr>
                <p:nvPr/>
              </p:nvSpPr>
              <p:spPr bwMode="auto">
                <a:xfrm>
                  <a:off x="9347200" y="5041900"/>
                  <a:ext cx="87312" cy="120650"/>
                </a:xfrm>
                <a:custGeom>
                  <a:avLst/>
                  <a:gdLst>
                    <a:gd name="T0" fmla="*/ 17 w 21"/>
                    <a:gd name="T1" fmla="*/ 22 h 29"/>
                    <a:gd name="T2" fmla="*/ 17 w 21"/>
                    <a:gd name="T3" fmla="*/ 23 h 29"/>
                    <a:gd name="T4" fmla="*/ 17 w 21"/>
                    <a:gd name="T5" fmla="*/ 23 h 29"/>
                    <a:gd name="T6" fmla="*/ 19 w 21"/>
                    <a:gd name="T7" fmla="*/ 23 h 29"/>
                    <a:gd name="T8" fmla="*/ 19 w 21"/>
                    <a:gd name="T9" fmla="*/ 22 h 29"/>
                    <a:gd name="T10" fmla="*/ 17 w 21"/>
                    <a:gd name="T11" fmla="*/ 23 h 29"/>
                    <a:gd name="T12" fmla="*/ 19 w 21"/>
                    <a:gd name="T13" fmla="*/ 24 h 29"/>
                    <a:gd name="T14" fmla="*/ 16 w 21"/>
                    <a:gd name="T15" fmla="*/ 23 h 29"/>
                    <a:gd name="T16" fmla="*/ 17 w 21"/>
                    <a:gd name="T17" fmla="*/ 27 h 29"/>
                    <a:gd name="T18" fmla="*/ 16 w 21"/>
                    <a:gd name="T19" fmla="*/ 27 h 29"/>
                    <a:gd name="T20" fmla="*/ 17 w 21"/>
                    <a:gd name="T21" fmla="*/ 27 h 29"/>
                    <a:gd name="T22" fmla="*/ 17 w 21"/>
                    <a:gd name="T23" fmla="*/ 28 h 29"/>
                    <a:gd name="T24" fmla="*/ 18 w 21"/>
                    <a:gd name="T25" fmla="*/ 25 h 29"/>
                    <a:gd name="T26" fmla="*/ 19 w 21"/>
                    <a:gd name="T27" fmla="*/ 24 h 29"/>
                    <a:gd name="T28" fmla="*/ 17 w 21"/>
                    <a:gd name="T29" fmla="*/ 23 h 29"/>
                    <a:gd name="T30" fmla="*/ 19 w 21"/>
                    <a:gd name="T31" fmla="*/ 25 h 29"/>
                    <a:gd name="T32" fmla="*/ 17 w 21"/>
                    <a:gd name="T33" fmla="*/ 24 h 29"/>
                    <a:gd name="T34" fmla="*/ 17 w 21"/>
                    <a:gd name="T35" fmla="*/ 24 h 29"/>
                    <a:gd name="T36" fmla="*/ 20 w 21"/>
                    <a:gd name="T37" fmla="*/ 20 h 29"/>
                    <a:gd name="T38" fmla="*/ 19 w 21"/>
                    <a:gd name="T39" fmla="*/ 20 h 29"/>
                    <a:gd name="T40" fmla="*/ 20 w 21"/>
                    <a:gd name="T41" fmla="*/ 21 h 29"/>
                    <a:gd name="T42" fmla="*/ 11 w 21"/>
                    <a:gd name="T43" fmla="*/ 4 h 29"/>
                    <a:gd name="T44" fmla="*/ 1 w 21"/>
                    <a:gd name="T45" fmla="*/ 9 h 29"/>
                    <a:gd name="T46" fmla="*/ 1 w 21"/>
                    <a:gd name="T47" fmla="*/ 9 h 29"/>
                    <a:gd name="T48" fmla="*/ 1 w 21"/>
                    <a:gd name="T49" fmla="*/ 9 h 29"/>
                    <a:gd name="T50" fmla="*/ 1 w 21"/>
                    <a:gd name="T51" fmla="*/ 9 h 29"/>
                    <a:gd name="T52" fmla="*/ 1 w 21"/>
                    <a:gd name="T53" fmla="*/ 10 h 29"/>
                    <a:gd name="T54" fmla="*/ 0 w 21"/>
                    <a:gd name="T55" fmla="*/ 10 h 29"/>
                    <a:gd name="T56" fmla="*/ 1 w 21"/>
                    <a:gd name="T57" fmla="*/ 11 h 29"/>
                    <a:gd name="T58" fmla="*/ 1 w 21"/>
                    <a:gd name="T59" fmla="*/ 11 h 29"/>
                    <a:gd name="T60" fmla="*/ 1 w 21"/>
                    <a:gd name="T61" fmla="*/ 12 h 29"/>
                    <a:gd name="T62" fmla="*/ 1 w 21"/>
                    <a:gd name="T63" fmla="*/ 12 h 29"/>
                    <a:gd name="T64" fmla="*/ 2 w 21"/>
                    <a:gd name="T65" fmla="*/ 28 h 29"/>
                    <a:gd name="T66" fmla="*/ 6 w 21"/>
                    <a:gd name="T67" fmla="*/ 28 h 29"/>
                    <a:gd name="T68" fmla="*/ 8 w 21"/>
                    <a:gd name="T69" fmla="*/ 28 h 29"/>
                    <a:gd name="T70" fmla="*/ 11 w 21"/>
                    <a:gd name="T71" fmla="*/ 28 h 29"/>
                    <a:gd name="T72" fmla="*/ 15 w 21"/>
                    <a:gd name="T73" fmla="*/ 28 h 29"/>
                    <a:gd name="T74" fmla="*/ 18 w 21"/>
                    <a:gd name="T75" fmla="*/ 27 h 29"/>
                    <a:gd name="T76" fmla="*/ 17 w 21"/>
                    <a:gd name="T77" fmla="*/ 25 h 29"/>
                    <a:gd name="T78" fmla="*/ 16 w 21"/>
                    <a:gd name="T79" fmla="*/ 23 h 29"/>
                    <a:gd name="T80" fmla="*/ 10 w 21"/>
                    <a:gd name="T81" fmla="*/ 21 h 29"/>
                    <a:gd name="T82" fmla="*/ 11 w 21"/>
                    <a:gd name="T83" fmla="*/ 22 h 29"/>
                    <a:gd name="T84" fmla="*/ 16 w 21"/>
                    <a:gd name="T85" fmla="*/ 22 h 29"/>
                    <a:gd name="T86" fmla="*/ 19 w 21"/>
                    <a:gd name="T87" fmla="*/ 22 h 29"/>
                    <a:gd name="T88" fmla="*/ 20 w 21"/>
                    <a:gd name="T89" fmla="*/ 21 h 29"/>
                    <a:gd name="T90" fmla="*/ 18 w 21"/>
                    <a:gd name="T91" fmla="*/ 20 h 29"/>
                    <a:gd name="T92" fmla="*/ 18 w 21"/>
                    <a:gd name="T93" fmla="*/ 19 h 29"/>
                    <a:gd name="T94" fmla="*/ 17 w 21"/>
                    <a:gd name="T95" fmla="*/ 19 h 29"/>
                    <a:gd name="T96" fmla="*/ 18 w 21"/>
                    <a:gd name="T97" fmla="*/ 20 h 29"/>
                    <a:gd name="T98" fmla="*/ 20 w 21"/>
                    <a:gd name="T99" fmla="*/ 20 h 29"/>
                    <a:gd name="T100" fmla="*/ 21 w 21"/>
                    <a:gd name="T101" fmla="*/ 20 h 29"/>
                    <a:gd name="T102" fmla="*/ 19 w 21"/>
                    <a:gd name="T103" fmla="*/ 21 h 29"/>
                    <a:gd name="T104" fmla="*/ 16 w 21"/>
                    <a:gd name="T105" fmla="*/ 22 h 29"/>
                    <a:gd name="T106" fmla="*/ 15 w 21"/>
                    <a:gd name="T107" fmla="*/ 23 h 29"/>
                    <a:gd name="T108" fmla="*/ 20 w 21"/>
                    <a:gd name="T109" fmla="*/ 23 h 29"/>
                    <a:gd name="T110" fmla="*/ 20 w 21"/>
                    <a:gd name="T111" fmla="*/ 23 h 29"/>
                    <a:gd name="T112" fmla="*/ 19 w 21"/>
                    <a:gd name="T113" fmla="*/ 22 h 29"/>
                    <a:gd name="T114" fmla="*/ 20 w 21"/>
                    <a:gd name="T115" fmla="*/ 23 h 29"/>
                    <a:gd name="T116" fmla="*/ 18 w 21"/>
                    <a:gd name="T117" fmla="*/ 22 h 29"/>
                    <a:gd name="T118" fmla="*/ 20 w 21"/>
                    <a:gd name="T119"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 h="29">
                      <a:moveTo>
                        <a:pt x="17" y="22"/>
                      </a:moveTo>
                      <a:cubicBezTo>
                        <a:pt x="17" y="22"/>
                        <a:pt x="17" y="22"/>
                        <a:pt x="17" y="22"/>
                      </a:cubicBezTo>
                      <a:cubicBezTo>
                        <a:pt x="17" y="22"/>
                        <a:pt x="17" y="22"/>
                        <a:pt x="17" y="22"/>
                      </a:cubicBezTo>
                      <a:cubicBezTo>
                        <a:pt x="17" y="22"/>
                        <a:pt x="17" y="22"/>
                        <a:pt x="17" y="22"/>
                      </a:cubicBezTo>
                      <a:cubicBezTo>
                        <a:pt x="17" y="22"/>
                        <a:pt x="17"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lose/>
                      <a:moveTo>
                        <a:pt x="17" y="23"/>
                      </a:move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lose/>
                      <a:moveTo>
                        <a:pt x="18" y="24"/>
                      </a:moveTo>
                      <a:cubicBezTo>
                        <a:pt x="18" y="24"/>
                        <a:pt x="18" y="24"/>
                        <a:pt x="18" y="24"/>
                      </a:cubicBezTo>
                      <a:cubicBezTo>
                        <a:pt x="18" y="24"/>
                        <a:pt x="18" y="24"/>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4"/>
                        <a:pt x="18" y="24"/>
                      </a:cubicBezTo>
                      <a:cubicBezTo>
                        <a:pt x="18" y="24"/>
                        <a:pt x="18" y="24"/>
                        <a:pt x="18" y="24"/>
                      </a:cubicBezTo>
                      <a:close/>
                      <a:moveTo>
                        <a:pt x="19" y="23"/>
                      </a:move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2"/>
                        <a:pt x="19" y="22"/>
                      </a:cubicBezTo>
                      <a:cubicBezTo>
                        <a:pt x="19" y="22"/>
                        <a:pt x="19" y="22"/>
                        <a:pt x="19" y="22"/>
                      </a:cubicBezTo>
                      <a:cubicBezTo>
                        <a:pt x="19"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7" y="22"/>
                      </a:cubicBezTo>
                      <a:cubicBezTo>
                        <a:pt x="17" y="22"/>
                        <a:pt x="17" y="22"/>
                        <a:pt x="17" y="22"/>
                      </a:cubicBezTo>
                      <a:cubicBezTo>
                        <a:pt x="17" y="22"/>
                        <a:pt x="17" y="22"/>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4"/>
                      </a:cubicBezTo>
                      <a:cubicBezTo>
                        <a:pt x="19" y="24"/>
                        <a:pt x="19" y="24"/>
                        <a:pt x="19" y="24"/>
                      </a:cubicBezTo>
                      <a:cubicBezTo>
                        <a:pt x="20" y="24"/>
                        <a:pt x="20" y="24"/>
                        <a:pt x="20" y="24"/>
                      </a:cubicBezTo>
                      <a:cubicBezTo>
                        <a:pt x="20" y="23"/>
                        <a:pt x="20" y="23"/>
                        <a:pt x="20" y="23"/>
                      </a:cubicBezTo>
                      <a:cubicBezTo>
                        <a:pt x="20" y="23"/>
                        <a:pt x="20" y="23"/>
                        <a:pt x="20" y="23"/>
                      </a:cubicBezTo>
                      <a:cubicBezTo>
                        <a:pt x="20" y="23"/>
                        <a:pt x="20" y="23"/>
                        <a:pt x="19" y="23"/>
                      </a:cubicBezTo>
                      <a:close/>
                      <a:moveTo>
                        <a:pt x="16" y="23"/>
                      </a:moveTo>
                      <a:cubicBezTo>
                        <a:pt x="16" y="23"/>
                        <a:pt x="16" y="23"/>
                        <a:pt x="16" y="23"/>
                      </a:cubicBezTo>
                      <a:cubicBezTo>
                        <a:pt x="16" y="23"/>
                        <a:pt x="16" y="23"/>
                        <a:pt x="17" y="23"/>
                      </a:cubicBezTo>
                      <a:cubicBezTo>
                        <a:pt x="17" y="23"/>
                        <a:pt x="17" y="23"/>
                        <a:pt x="17" y="23"/>
                      </a:cubicBezTo>
                      <a:cubicBezTo>
                        <a:pt x="17" y="23"/>
                        <a:pt x="17" y="23"/>
                        <a:pt x="17" y="23"/>
                      </a:cubicBezTo>
                      <a:cubicBezTo>
                        <a:pt x="17" y="23"/>
                        <a:pt x="17"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lose/>
                      <a:moveTo>
                        <a:pt x="17" y="27"/>
                      </a:move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lose/>
                      <a:moveTo>
                        <a:pt x="17" y="27"/>
                      </a:moveTo>
                      <a:cubicBezTo>
                        <a:pt x="17" y="27"/>
                        <a:pt x="17" y="27"/>
                        <a:pt x="17" y="27"/>
                      </a:cubicBezTo>
                      <a:cubicBezTo>
                        <a:pt x="17" y="27"/>
                        <a:pt x="17" y="27"/>
                        <a:pt x="17" y="27"/>
                      </a:cubicBezTo>
                      <a:cubicBezTo>
                        <a:pt x="17" y="27"/>
                        <a:pt x="17" y="27"/>
                        <a:pt x="17" y="27"/>
                      </a:cubicBezTo>
                      <a:cubicBezTo>
                        <a:pt x="17" y="27"/>
                        <a:pt x="17" y="27"/>
                        <a:pt x="17" y="27"/>
                      </a:cubicBezTo>
                      <a:cubicBezTo>
                        <a:pt x="17" y="27"/>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7"/>
                      </a:cubicBezTo>
                      <a:cubicBezTo>
                        <a:pt x="17" y="27"/>
                        <a:pt x="17" y="27"/>
                        <a:pt x="17" y="27"/>
                      </a:cubicBezTo>
                      <a:cubicBezTo>
                        <a:pt x="17" y="27"/>
                        <a:pt x="17" y="27"/>
                        <a:pt x="17" y="27"/>
                      </a:cubicBezTo>
                      <a:close/>
                      <a:moveTo>
                        <a:pt x="18" y="25"/>
                      </a:move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lose/>
                      <a:moveTo>
                        <a:pt x="19" y="24"/>
                      </a:moveTo>
                      <a:cubicBezTo>
                        <a:pt x="19" y="24"/>
                        <a:pt x="19" y="24"/>
                        <a:pt x="19" y="24"/>
                      </a:cubicBezTo>
                      <a:cubicBezTo>
                        <a:pt x="19" y="24"/>
                        <a:pt x="19" y="24"/>
                        <a:pt x="19" y="24"/>
                      </a:cubicBezTo>
                      <a:cubicBezTo>
                        <a:pt x="18" y="24"/>
                        <a:pt x="18" y="23"/>
                        <a:pt x="18" y="23"/>
                      </a:cubicBezTo>
                      <a:cubicBezTo>
                        <a:pt x="18"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6" y="23"/>
                        <a:pt x="16" y="23"/>
                        <a:pt x="16" y="23"/>
                      </a:cubicBezTo>
                      <a:cubicBezTo>
                        <a:pt x="16" y="23"/>
                        <a:pt x="17" y="23"/>
                        <a:pt x="17" y="23"/>
                      </a:cubicBezTo>
                      <a:cubicBezTo>
                        <a:pt x="17" y="23"/>
                        <a:pt x="17" y="23"/>
                        <a:pt x="17" y="23"/>
                      </a:cubicBezTo>
                      <a:cubicBezTo>
                        <a:pt x="17" y="23"/>
                        <a:pt x="17" y="23"/>
                        <a:pt x="17" y="23"/>
                      </a:cubicBezTo>
                      <a:cubicBezTo>
                        <a:pt x="17" y="23"/>
                        <a:pt x="18" y="23"/>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9" y="24"/>
                      </a:cubicBezTo>
                      <a:cubicBezTo>
                        <a:pt x="19" y="24"/>
                        <a:pt x="19" y="24"/>
                        <a:pt x="19" y="24"/>
                      </a:cubicBezTo>
                      <a:cubicBezTo>
                        <a:pt x="19" y="24"/>
                        <a:pt x="19" y="24"/>
                        <a:pt x="19" y="24"/>
                      </a:cubicBezTo>
                      <a:cubicBezTo>
                        <a:pt x="19" y="24"/>
                        <a:pt x="19" y="24"/>
                        <a:pt x="19" y="25"/>
                      </a:cubicBezTo>
                      <a:cubicBezTo>
                        <a:pt x="19" y="25"/>
                        <a:pt x="19" y="25"/>
                        <a:pt x="19" y="25"/>
                      </a:cubicBezTo>
                      <a:cubicBezTo>
                        <a:pt x="19" y="25"/>
                        <a:pt x="19" y="25"/>
                        <a:pt x="19" y="25"/>
                      </a:cubicBezTo>
                      <a:cubicBezTo>
                        <a:pt x="20" y="25"/>
                        <a:pt x="19" y="25"/>
                        <a:pt x="20" y="25"/>
                      </a:cubicBezTo>
                      <a:cubicBezTo>
                        <a:pt x="20" y="25"/>
                        <a:pt x="20" y="25"/>
                        <a:pt x="20" y="25"/>
                      </a:cubicBezTo>
                      <a:cubicBezTo>
                        <a:pt x="20" y="25"/>
                        <a:pt x="20" y="25"/>
                        <a:pt x="20" y="24"/>
                      </a:cubicBezTo>
                      <a:cubicBezTo>
                        <a:pt x="19" y="24"/>
                        <a:pt x="19" y="24"/>
                        <a:pt x="19" y="24"/>
                      </a:cubicBezTo>
                      <a:close/>
                      <a:moveTo>
                        <a:pt x="17" y="24"/>
                      </a:move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lose/>
                      <a:moveTo>
                        <a:pt x="20" y="20"/>
                      </a:move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20" y="20"/>
                      </a:cubicBezTo>
                      <a:cubicBezTo>
                        <a:pt x="20" y="20"/>
                        <a:pt x="20" y="20"/>
                        <a:pt x="20" y="20"/>
                      </a:cubicBezTo>
                      <a:cubicBezTo>
                        <a:pt x="20" y="20"/>
                        <a:pt x="20" y="20"/>
                        <a:pt x="20" y="20"/>
                      </a:cubicBezTo>
                      <a:cubicBezTo>
                        <a:pt x="20" y="20"/>
                        <a:pt x="20" y="20"/>
                        <a:pt x="20" y="20"/>
                      </a:cubicBezTo>
                      <a:cubicBezTo>
                        <a:pt x="20" y="20"/>
                        <a:pt x="20" y="20"/>
                        <a:pt x="20" y="21"/>
                      </a:cubicBezTo>
                      <a:cubicBezTo>
                        <a:pt x="20" y="21"/>
                        <a:pt x="20" y="21"/>
                        <a:pt x="20" y="21"/>
                      </a:cubicBezTo>
                      <a:cubicBezTo>
                        <a:pt x="20" y="21"/>
                        <a:pt x="20" y="20"/>
                        <a:pt x="20" y="20"/>
                      </a:cubicBezTo>
                      <a:close/>
                      <a:moveTo>
                        <a:pt x="21" y="20"/>
                      </a:moveTo>
                      <a:cubicBezTo>
                        <a:pt x="21" y="20"/>
                        <a:pt x="21" y="20"/>
                        <a:pt x="21" y="20"/>
                      </a:cubicBezTo>
                      <a:cubicBezTo>
                        <a:pt x="21" y="20"/>
                        <a:pt x="21" y="20"/>
                        <a:pt x="21" y="20"/>
                      </a:cubicBezTo>
                      <a:cubicBezTo>
                        <a:pt x="15" y="13"/>
                        <a:pt x="15" y="13"/>
                        <a:pt x="15" y="13"/>
                      </a:cubicBezTo>
                      <a:cubicBezTo>
                        <a:pt x="15" y="12"/>
                        <a:pt x="15" y="12"/>
                        <a:pt x="15" y="12"/>
                      </a:cubicBezTo>
                      <a:cubicBezTo>
                        <a:pt x="13" y="12"/>
                        <a:pt x="13" y="12"/>
                        <a:pt x="13" y="12"/>
                      </a:cubicBezTo>
                      <a:cubicBezTo>
                        <a:pt x="13" y="5"/>
                        <a:pt x="13" y="5"/>
                        <a:pt x="13" y="5"/>
                      </a:cubicBezTo>
                      <a:cubicBezTo>
                        <a:pt x="11" y="5"/>
                        <a:pt x="11" y="5"/>
                        <a:pt x="11" y="5"/>
                      </a:cubicBezTo>
                      <a:cubicBezTo>
                        <a:pt x="11" y="4"/>
                        <a:pt x="11" y="4"/>
                        <a:pt x="11" y="4"/>
                      </a:cubicBezTo>
                      <a:cubicBezTo>
                        <a:pt x="9" y="3"/>
                        <a:pt x="9" y="3"/>
                        <a:pt x="9" y="3"/>
                      </a:cubicBezTo>
                      <a:cubicBezTo>
                        <a:pt x="9" y="3"/>
                        <a:pt x="9" y="3"/>
                        <a:pt x="9" y="3"/>
                      </a:cubicBezTo>
                      <a:cubicBezTo>
                        <a:pt x="9" y="2"/>
                        <a:pt x="9" y="2"/>
                        <a:pt x="9" y="2"/>
                      </a:cubicBezTo>
                      <a:cubicBezTo>
                        <a:pt x="10" y="1"/>
                        <a:pt x="10" y="1"/>
                        <a:pt x="10" y="1"/>
                      </a:cubicBezTo>
                      <a:cubicBezTo>
                        <a:pt x="1" y="0"/>
                        <a:pt x="1" y="0"/>
                        <a:pt x="1" y="0"/>
                      </a:cubicBezTo>
                      <a:cubicBezTo>
                        <a:pt x="1" y="8"/>
                        <a:pt x="1" y="8"/>
                        <a:pt x="1" y="8"/>
                      </a:cubicBezTo>
                      <a:cubicBezTo>
                        <a:pt x="1" y="8"/>
                        <a:pt x="1" y="8"/>
                        <a:pt x="1" y="8"/>
                      </a:cubicBezTo>
                      <a:cubicBezTo>
                        <a:pt x="1" y="8"/>
                        <a:pt x="1" y="8"/>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1"/>
                        <a:pt x="0" y="11"/>
                      </a:cubicBezTo>
                      <a:cubicBezTo>
                        <a:pt x="0" y="11"/>
                        <a:pt x="0" y="11"/>
                        <a:pt x="0"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1" y="11"/>
                        <a:pt x="1" y="11"/>
                      </a:cubicBezTo>
                      <a:cubicBezTo>
                        <a:pt x="1" y="11"/>
                        <a:pt x="1" y="11"/>
                        <a:pt x="1" y="11"/>
                      </a:cubicBezTo>
                      <a:cubicBezTo>
                        <a:pt x="1" y="11"/>
                        <a:pt x="1" y="11"/>
                        <a:pt x="1" y="11"/>
                      </a:cubicBezTo>
                      <a:cubicBezTo>
                        <a:pt x="1" y="11"/>
                        <a:pt x="1" y="11"/>
                        <a:pt x="1" y="11"/>
                      </a:cubicBezTo>
                      <a:cubicBezTo>
                        <a:pt x="1" y="11"/>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2" y="12"/>
                        <a:pt x="2" y="12"/>
                      </a:cubicBezTo>
                      <a:cubicBezTo>
                        <a:pt x="2" y="28"/>
                        <a:pt x="2" y="28"/>
                        <a:pt x="2" y="28"/>
                      </a:cubicBezTo>
                      <a:cubicBezTo>
                        <a:pt x="2" y="28"/>
                        <a:pt x="2" y="28"/>
                        <a:pt x="2" y="28"/>
                      </a:cubicBezTo>
                      <a:cubicBezTo>
                        <a:pt x="2" y="28"/>
                        <a:pt x="2" y="28"/>
                        <a:pt x="2" y="28"/>
                      </a:cubicBezTo>
                      <a:cubicBezTo>
                        <a:pt x="2" y="28"/>
                        <a:pt x="2" y="28"/>
                        <a:pt x="2" y="28"/>
                      </a:cubicBezTo>
                      <a:cubicBezTo>
                        <a:pt x="2" y="28"/>
                        <a:pt x="3" y="28"/>
                        <a:pt x="3" y="28"/>
                      </a:cubicBezTo>
                      <a:cubicBezTo>
                        <a:pt x="3" y="28"/>
                        <a:pt x="3" y="28"/>
                        <a:pt x="3" y="28"/>
                      </a:cubicBezTo>
                      <a:cubicBezTo>
                        <a:pt x="4" y="28"/>
                        <a:pt x="4" y="28"/>
                        <a:pt x="4" y="28"/>
                      </a:cubicBezTo>
                      <a:cubicBezTo>
                        <a:pt x="4" y="28"/>
                        <a:pt x="4" y="28"/>
                        <a:pt x="4" y="28"/>
                      </a:cubicBezTo>
                      <a:cubicBezTo>
                        <a:pt x="4" y="28"/>
                        <a:pt x="5" y="28"/>
                        <a:pt x="5" y="28"/>
                      </a:cubicBezTo>
                      <a:cubicBezTo>
                        <a:pt x="5" y="28"/>
                        <a:pt x="5" y="28"/>
                        <a:pt x="5" y="28"/>
                      </a:cubicBezTo>
                      <a:cubicBezTo>
                        <a:pt x="5" y="28"/>
                        <a:pt x="5" y="28"/>
                        <a:pt x="6" y="28"/>
                      </a:cubicBezTo>
                      <a:cubicBezTo>
                        <a:pt x="6" y="28"/>
                        <a:pt x="6" y="28"/>
                        <a:pt x="6" y="28"/>
                      </a:cubicBezTo>
                      <a:cubicBezTo>
                        <a:pt x="6" y="28"/>
                        <a:pt x="6" y="28"/>
                        <a:pt x="6" y="28"/>
                      </a:cubicBezTo>
                      <a:cubicBezTo>
                        <a:pt x="6" y="28"/>
                        <a:pt x="6"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10" y="28"/>
                      </a:cubicBezTo>
                      <a:cubicBezTo>
                        <a:pt x="10" y="28"/>
                        <a:pt x="10" y="28"/>
                        <a:pt x="10" y="28"/>
                      </a:cubicBezTo>
                      <a:cubicBezTo>
                        <a:pt x="10" y="28"/>
                        <a:pt x="10" y="28"/>
                        <a:pt x="10" y="28"/>
                      </a:cubicBezTo>
                      <a:cubicBezTo>
                        <a:pt x="10" y="28"/>
                        <a:pt x="11" y="28"/>
                        <a:pt x="11" y="28"/>
                      </a:cubicBezTo>
                      <a:cubicBezTo>
                        <a:pt x="11" y="28"/>
                        <a:pt x="11" y="28"/>
                        <a:pt x="11" y="28"/>
                      </a:cubicBezTo>
                      <a:cubicBezTo>
                        <a:pt x="11" y="28"/>
                        <a:pt x="11" y="28"/>
                        <a:pt x="11" y="28"/>
                      </a:cubicBezTo>
                      <a:cubicBezTo>
                        <a:pt x="12" y="29"/>
                        <a:pt x="12" y="29"/>
                        <a:pt x="12" y="29"/>
                      </a:cubicBezTo>
                      <a:cubicBezTo>
                        <a:pt x="12" y="29"/>
                        <a:pt x="12" y="29"/>
                        <a:pt x="12" y="29"/>
                      </a:cubicBezTo>
                      <a:cubicBezTo>
                        <a:pt x="12" y="29"/>
                        <a:pt x="12" y="29"/>
                        <a:pt x="12" y="29"/>
                      </a:cubicBezTo>
                      <a:cubicBezTo>
                        <a:pt x="13" y="29"/>
                        <a:pt x="13" y="29"/>
                        <a:pt x="13" y="29"/>
                      </a:cubicBezTo>
                      <a:cubicBezTo>
                        <a:pt x="13" y="29"/>
                        <a:pt x="13" y="29"/>
                        <a:pt x="13" y="29"/>
                      </a:cubicBezTo>
                      <a:cubicBezTo>
                        <a:pt x="13" y="29"/>
                        <a:pt x="13" y="29"/>
                        <a:pt x="13" y="29"/>
                      </a:cubicBezTo>
                      <a:cubicBezTo>
                        <a:pt x="13" y="29"/>
                        <a:pt x="13" y="29"/>
                        <a:pt x="14" y="29"/>
                      </a:cubicBezTo>
                      <a:cubicBezTo>
                        <a:pt x="14" y="28"/>
                        <a:pt x="14" y="28"/>
                        <a:pt x="15" y="28"/>
                      </a:cubicBezTo>
                      <a:cubicBezTo>
                        <a:pt x="15" y="28"/>
                        <a:pt x="15" y="28"/>
                        <a:pt x="15" y="28"/>
                      </a:cubicBezTo>
                      <a:cubicBezTo>
                        <a:pt x="15" y="28"/>
                        <a:pt x="15" y="28"/>
                        <a:pt x="15" y="28"/>
                      </a:cubicBezTo>
                      <a:cubicBezTo>
                        <a:pt x="15" y="28"/>
                        <a:pt x="15" y="28"/>
                        <a:pt x="15" y="28"/>
                      </a:cubicBezTo>
                      <a:cubicBezTo>
                        <a:pt x="15" y="28"/>
                        <a:pt x="15" y="27"/>
                        <a:pt x="16" y="27"/>
                      </a:cubicBezTo>
                      <a:cubicBezTo>
                        <a:pt x="16" y="27"/>
                        <a:pt x="16" y="27"/>
                        <a:pt x="16" y="27"/>
                      </a:cubicBezTo>
                      <a:cubicBezTo>
                        <a:pt x="16" y="27"/>
                        <a:pt x="16" y="27"/>
                        <a:pt x="16" y="27"/>
                      </a:cubicBezTo>
                      <a:cubicBezTo>
                        <a:pt x="16" y="27"/>
                        <a:pt x="17" y="27"/>
                        <a:pt x="17" y="27"/>
                      </a:cubicBezTo>
                      <a:cubicBezTo>
                        <a:pt x="17" y="27"/>
                        <a:pt x="17" y="27"/>
                        <a:pt x="17" y="27"/>
                      </a:cubicBezTo>
                      <a:cubicBezTo>
                        <a:pt x="17" y="27"/>
                        <a:pt x="17"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7" y="25"/>
                        <a:pt x="17" y="25"/>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6" y="24"/>
                        <a:pt x="16" y="24"/>
                      </a:cubicBezTo>
                      <a:cubicBezTo>
                        <a:pt x="16" y="23"/>
                        <a:pt x="16" y="23"/>
                        <a:pt x="16" y="23"/>
                      </a:cubicBezTo>
                      <a:cubicBezTo>
                        <a:pt x="16" y="23"/>
                        <a:pt x="16" y="23"/>
                        <a:pt x="16" y="23"/>
                      </a:cubicBezTo>
                      <a:cubicBezTo>
                        <a:pt x="16" y="23"/>
                        <a:pt x="16" y="23"/>
                        <a:pt x="16" y="23"/>
                      </a:cubicBezTo>
                      <a:cubicBezTo>
                        <a:pt x="15" y="23"/>
                        <a:pt x="15" y="23"/>
                        <a:pt x="15" y="23"/>
                      </a:cubicBezTo>
                      <a:cubicBezTo>
                        <a:pt x="14" y="23"/>
                        <a:pt x="14" y="22"/>
                        <a:pt x="14" y="22"/>
                      </a:cubicBezTo>
                      <a:cubicBezTo>
                        <a:pt x="14" y="22"/>
                        <a:pt x="13" y="22"/>
                        <a:pt x="13" y="22"/>
                      </a:cubicBezTo>
                      <a:cubicBezTo>
                        <a:pt x="13" y="22"/>
                        <a:pt x="13" y="22"/>
                        <a:pt x="13" y="22"/>
                      </a:cubicBezTo>
                      <a:cubicBezTo>
                        <a:pt x="13" y="22"/>
                        <a:pt x="13" y="22"/>
                        <a:pt x="13" y="22"/>
                      </a:cubicBezTo>
                      <a:cubicBezTo>
                        <a:pt x="13" y="22"/>
                        <a:pt x="13" y="22"/>
                        <a:pt x="13" y="22"/>
                      </a:cubicBezTo>
                      <a:cubicBezTo>
                        <a:pt x="12" y="22"/>
                        <a:pt x="12" y="22"/>
                        <a:pt x="12" y="22"/>
                      </a:cubicBezTo>
                      <a:cubicBezTo>
                        <a:pt x="12" y="22"/>
                        <a:pt x="11" y="22"/>
                        <a:pt x="11" y="22"/>
                      </a:cubicBezTo>
                      <a:cubicBezTo>
                        <a:pt x="11" y="22"/>
                        <a:pt x="11" y="22"/>
                        <a:pt x="11" y="21"/>
                      </a:cubicBezTo>
                      <a:cubicBezTo>
                        <a:pt x="11" y="21"/>
                        <a:pt x="10" y="21"/>
                        <a:pt x="10" y="21"/>
                      </a:cubicBezTo>
                      <a:cubicBezTo>
                        <a:pt x="10" y="21"/>
                        <a:pt x="10" y="21"/>
                        <a:pt x="10" y="21"/>
                      </a:cubicBezTo>
                      <a:cubicBezTo>
                        <a:pt x="10" y="21"/>
                        <a:pt x="10" y="21"/>
                        <a:pt x="10" y="21"/>
                      </a:cubicBezTo>
                      <a:cubicBezTo>
                        <a:pt x="9" y="22"/>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2"/>
                      </a:cubicBezTo>
                      <a:cubicBezTo>
                        <a:pt x="11" y="22"/>
                        <a:pt x="11" y="22"/>
                        <a:pt x="11" y="22"/>
                      </a:cubicBezTo>
                      <a:cubicBezTo>
                        <a:pt x="11" y="22"/>
                        <a:pt x="12" y="22"/>
                        <a:pt x="12" y="22"/>
                      </a:cubicBezTo>
                      <a:cubicBezTo>
                        <a:pt x="12" y="22"/>
                        <a:pt x="12" y="22"/>
                        <a:pt x="12" y="22"/>
                      </a:cubicBezTo>
                      <a:cubicBezTo>
                        <a:pt x="13" y="22"/>
                        <a:pt x="13" y="22"/>
                        <a:pt x="13" y="22"/>
                      </a:cubicBezTo>
                      <a:cubicBezTo>
                        <a:pt x="13" y="22"/>
                        <a:pt x="13" y="22"/>
                        <a:pt x="13" y="22"/>
                      </a:cubicBezTo>
                      <a:cubicBezTo>
                        <a:pt x="13" y="22"/>
                        <a:pt x="14" y="22"/>
                        <a:pt x="14" y="22"/>
                      </a:cubicBezTo>
                      <a:cubicBezTo>
                        <a:pt x="14" y="22"/>
                        <a:pt x="14" y="22"/>
                        <a:pt x="14" y="22"/>
                      </a:cubicBezTo>
                      <a:cubicBezTo>
                        <a:pt x="14" y="22"/>
                        <a:pt x="14" y="22"/>
                        <a:pt x="15" y="22"/>
                      </a:cubicBezTo>
                      <a:cubicBezTo>
                        <a:pt x="15" y="22"/>
                        <a:pt x="15" y="22"/>
                        <a:pt x="15" y="22"/>
                      </a:cubicBezTo>
                      <a:cubicBezTo>
                        <a:pt x="15" y="22"/>
                        <a:pt x="16" y="22"/>
                        <a:pt x="16" y="22"/>
                      </a:cubicBezTo>
                      <a:cubicBezTo>
                        <a:pt x="16" y="22"/>
                        <a:pt x="16" y="22"/>
                        <a:pt x="16" y="22"/>
                      </a:cubicBezTo>
                      <a:cubicBezTo>
                        <a:pt x="16" y="22"/>
                        <a:pt x="16"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1"/>
                        <a:pt x="18" y="22"/>
                        <a:pt x="18" y="22"/>
                      </a:cubicBezTo>
                      <a:cubicBezTo>
                        <a:pt x="18" y="22"/>
                        <a:pt x="19" y="22"/>
                        <a:pt x="19" y="22"/>
                      </a:cubicBezTo>
                      <a:cubicBezTo>
                        <a:pt x="19" y="22"/>
                        <a:pt x="19" y="22"/>
                        <a:pt x="19" y="22"/>
                      </a:cubicBezTo>
                      <a:cubicBezTo>
                        <a:pt x="19" y="21"/>
                        <a:pt x="19" y="21"/>
                        <a:pt x="19" y="21"/>
                      </a:cubicBezTo>
                      <a:cubicBezTo>
                        <a:pt x="19" y="21"/>
                        <a:pt x="19" y="22"/>
                        <a:pt x="19" y="22"/>
                      </a:cubicBezTo>
                      <a:cubicBezTo>
                        <a:pt x="19" y="22"/>
                        <a:pt x="19"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19"/>
                        <a:pt x="18" y="19"/>
                        <a:pt x="18" y="19"/>
                      </a:cubicBezTo>
                      <a:cubicBezTo>
                        <a:pt x="18" y="19"/>
                        <a:pt x="18" y="19"/>
                        <a:pt x="18" y="19"/>
                      </a:cubicBezTo>
                      <a:cubicBezTo>
                        <a:pt x="18" y="19"/>
                        <a:pt x="18" y="20"/>
                        <a:pt x="18" y="20"/>
                      </a:cubicBezTo>
                      <a:cubicBezTo>
                        <a:pt x="18" y="20"/>
                        <a:pt x="18" y="20"/>
                        <a:pt x="18" y="20"/>
                      </a:cubicBezTo>
                      <a:cubicBezTo>
                        <a:pt x="18" y="20"/>
                        <a:pt x="18" y="19"/>
                        <a:pt x="18" y="19"/>
                      </a:cubicBezTo>
                      <a:cubicBezTo>
                        <a:pt x="18" y="19"/>
                        <a:pt x="18" y="19"/>
                        <a:pt x="18" y="19"/>
                      </a:cubicBezTo>
                      <a:cubicBezTo>
                        <a:pt x="18" y="19"/>
                        <a:pt x="18" y="19"/>
                        <a:pt x="18" y="19"/>
                      </a:cubicBezTo>
                      <a:cubicBezTo>
                        <a:pt x="18"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20" y="20"/>
                      </a:cubicBezTo>
                      <a:cubicBezTo>
                        <a:pt x="20" y="20"/>
                        <a:pt x="20" y="20"/>
                        <a:pt x="20" y="20"/>
                      </a:cubicBezTo>
                      <a:cubicBezTo>
                        <a:pt x="20" y="20"/>
                        <a:pt x="20" y="20"/>
                        <a:pt x="20" y="20"/>
                      </a:cubicBezTo>
                      <a:cubicBezTo>
                        <a:pt x="20" y="20"/>
                        <a:pt x="20"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lose/>
                      <a:moveTo>
                        <a:pt x="19" y="21"/>
                      </a:moveTo>
                      <a:cubicBezTo>
                        <a:pt x="19" y="21"/>
                        <a:pt x="19" y="21"/>
                        <a:pt x="19" y="21"/>
                      </a:cubicBezTo>
                      <a:cubicBezTo>
                        <a:pt x="19" y="21"/>
                        <a:pt x="19" y="21"/>
                        <a:pt x="19" y="21"/>
                      </a:cubicBezTo>
                      <a:cubicBezTo>
                        <a:pt x="19"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19" y="21"/>
                      </a:cubicBezTo>
                      <a:cubicBezTo>
                        <a:pt x="19" y="21"/>
                        <a:pt x="19" y="21"/>
                        <a:pt x="19" y="21"/>
                      </a:cubicBezTo>
                      <a:cubicBezTo>
                        <a:pt x="19" y="21"/>
                        <a:pt x="19" y="21"/>
                        <a:pt x="19" y="21"/>
                      </a:cubicBezTo>
                      <a:cubicBezTo>
                        <a:pt x="19" y="21"/>
                        <a:pt x="19" y="21"/>
                        <a:pt x="19" y="21"/>
                      </a:cubicBezTo>
                      <a:close/>
                      <a:moveTo>
                        <a:pt x="16" y="22"/>
                      </a:move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lose/>
                      <a:moveTo>
                        <a:pt x="16" y="23"/>
                      </a:moveTo>
                      <a:cubicBezTo>
                        <a:pt x="16" y="23"/>
                        <a:pt x="16" y="23"/>
                        <a:pt x="16"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6" y="23"/>
                        <a:pt x="16" y="23"/>
                      </a:cubicBezTo>
                      <a:cubicBezTo>
                        <a:pt x="16" y="23"/>
                        <a:pt x="16" y="23"/>
                        <a:pt x="16" y="23"/>
                      </a:cubicBezTo>
                      <a:cubicBezTo>
                        <a:pt x="16" y="23"/>
                        <a:pt x="16" y="23"/>
                        <a:pt x="16" y="23"/>
                      </a:cubicBezTo>
                      <a:close/>
                      <a:moveTo>
                        <a:pt x="20" y="23"/>
                      </a:move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20" y="23"/>
                      </a:moveTo>
                      <a:cubicBezTo>
                        <a:pt x="20" y="23"/>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3"/>
                        <a:pt x="19" y="23"/>
                      </a:cubicBezTo>
                      <a:cubicBezTo>
                        <a:pt x="19" y="23"/>
                        <a:pt x="19" y="23"/>
                        <a:pt x="19" y="23"/>
                      </a:cubicBezTo>
                      <a:cubicBezTo>
                        <a:pt x="19" y="23"/>
                        <a:pt x="19"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18" y="22"/>
                      </a:moveTo>
                      <a:cubicBezTo>
                        <a:pt x="18" y="22"/>
                        <a:pt x="18" y="22"/>
                        <a:pt x="18" y="22"/>
                      </a:cubicBezTo>
                      <a:cubicBezTo>
                        <a:pt x="18" y="22"/>
                        <a:pt x="18"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lose/>
                      <a:moveTo>
                        <a:pt x="21" y="23"/>
                      </a:moveTo>
                      <a:cubicBezTo>
                        <a:pt x="21" y="23"/>
                        <a:pt x="21" y="23"/>
                        <a:pt x="21" y="23"/>
                      </a:cubicBezTo>
                      <a:cubicBezTo>
                        <a:pt x="21" y="23"/>
                        <a:pt x="21" y="23"/>
                        <a:pt x="21" y="23"/>
                      </a:cubicBezTo>
                      <a:cubicBezTo>
                        <a:pt x="21" y="23"/>
                        <a:pt x="21" y="23"/>
                        <a:pt x="21" y="23"/>
                      </a:cubicBezTo>
                      <a:cubicBezTo>
                        <a:pt x="21" y="23"/>
                        <a:pt x="21" y="23"/>
                        <a:pt x="20" y="23"/>
                      </a:cubicBezTo>
                      <a:cubicBezTo>
                        <a:pt x="20" y="23"/>
                        <a:pt x="20" y="23"/>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3"/>
                      </a:cubicBezTo>
                      <a:cubicBezTo>
                        <a:pt x="21" y="23"/>
                        <a:pt x="21" y="23"/>
                        <a:pt x="21" y="2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8" name="Freeform 700">
                  <a:extLst>
                    <a:ext uri="{FF2B5EF4-FFF2-40B4-BE49-F238E27FC236}">
                      <a16:creationId xmlns:a16="http://schemas.microsoft.com/office/drawing/2014/main" id="{8507BA2C-E746-40C9-A8FA-82712EAEADA7}"/>
                    </a:ext>
                  </a:extLst>
                </p:cNvPr>
                <p:cNvSpPr>
                  <a:spLocks noEditPoints="1"/>
                </p:cNvSpPr>
                <p:nvPr/>
              </p:nvSpPr>
              <p:spPr bwMode="auto">
                <a:xfrm>
                  <a:off x="9558338" y="5029200"/>
                  <a:ext cx="96837" cy="46038"/>
                </a:xfrm>
                <a:custGeom>
                  <a:avLst/>
                  <a:gdLst>
                    <a:gd name="T0" fmla="*/ 6 w 23"/>
                    <a:gd name="T1" fmla="*/ 1 h 11"/>
                    <a:gd name="T2" fmla="*/ 6 w 23"/>
                    <a:gd name="T3" fmla="*/ 2 h 11"/>
                    <a:gd name="T4" fmla="*/ 8 w 23"/>
                    <a:gd name="T5" fmla="*/ 0 h 11"/>
                    <a:gd name="T6" fmla="*/ 8 w 23"/>
                    <a:gd name="T7" fmla="*/ 0 h 11"/>
                    <a:gd name="T8" fmla="*/ 9 w 23"/>
                    <a:gd name="T9" fmla="*/ 0 h 11"/>
                    <a:gd name="T10" fmla="*/ 8 w 23"/>
                    <a:gd name="T11" fmla="*/ 0 h 11"/>
                    <a:gd name="T12" fmla="*/ 8 w 23"/>
                    <a:gd name="T13" fmla="*/ 0 h 11"/>
                    <a:gd name="T14" fmla="*/ 20 w 23"/>
                    <a:gd name="T15" fmla="*/ 2 h 11"/>
                    <a:gd name="T16" fmla="*/ 20 w 23"/>
                    <a:gd name="T17" fmla="*/ 2 h 11"/>
                    <a:gd name="T18" fmla="*/ 19 w 23"/>
                    <a:gd name="T19" fmla="*/ 2 h 11"/>
                    <a:gd name="T20" fmla="*/ 20 w 23"/>
                    <a:gd name="T21" fmla="*/ 2 h 11"/>
                    <a:gd name="T22" fmla="*/ 16 w 23"/>
                    <a:gd name="T23" fmla="*/ 7 h 11"/>
                    <a:gd name="T24" fmla="*/ 19 w 23"/>
                    <a:gd name="T25" fmla="*/ 6 h 11"/>
                    <a:gd name="T26" fmla="*/ 20 w 23"/>
                    <a:gd name="T27" fmla="*/ 5 h 11"/>
                    <a:gd name="T28" fmla="*/ 23 w 23"/>
                    <a:gd name="T29" fmla="*/ 2 h 11"/>
                    <a:gd name="T30" fmla="*/ 22 w 23"/>
                    <a:gd name="T31" fmla="*/ 2 h 11"/>
                    <a:gd name="T32" fmla="*/ 21 w 23"/>
                    <a:gd name="T33" fmla="*/ 2 h 11"/>
                    <a:gd name="T34" fmla="*/ 19 w 23"/>
                    <a:gd name="T35" fmla="*/ 5 h 11"/>
                    <a:gd name="T36" fmla="*/ 17 w 23"/>
                    <a:gd name="T37" fmla="*/ 6 h 11"/>
                    <a:gd name="T38" fmla="*/ 16 w 23"/>
                    <a:gd name="T39" fmla="*/ 6 h 11"/>
                    <a:gd name="T40" fmla="*/ 15 w 23"/>
                    <a:gd name="T41" fmla="*/ 5 h 11"/>
                    <a:gd name="T42" fmla="*/ 13 w 23"/>
                    <a:gd name="T43" fmla="*/ 6 h 11"/>
                    <a:gd name="T44" fmla="*/ 12 w 23"/>
                    <a:gd name="T45" fmla="*/ 5 h 11"/>
                    <a:gd name="T46" fmla="*/ 12 w 23"/>
                    <a:gd name="T47" fmla="*/ 4 h 11"/>
                    <a:gd name="T48" fmla="*/ 12 w 23"/>
                    <a:gd name="T49" fmla="*/ 4 h 11"/>
                    <a:gd name="T50" fmla="*/ 13 w 23"/>
                    <a:gd name="T51" fmla="*/ 3 h 11"/>
                    <a:gd name="T52" fmla="*/ 13 w 23"/>
                    <a:gd name="T53" fmla="*/ 2 h 11"/>
                    <a:gd name="T54" fmla="*/ 12 w 23"/>
                    <a:gd name="T55" fmla="*/ 3 h 11"/>
                    <a:gd name="T56" fmla="*/ 12 w 23"/>
                    <a:gd name="T57" fmla="*/ 4 h 11"/>
                    <a:gd name="T58" fmla="*/ 11 w 23"/>
                    <a:gd name="T59" fmla="*/ 5 h 11"/>
                    <a:gd name="T60" fmla="*/ 10 w 23"/>
                    <a:gd name="T61" fmla="*/ 6 h 11"/>
                    <a:gd name="T62" fmla="*/ 10 w 23"/>
                    <a:gd name="T63" fmla="*/ 5 h 11"/>
                    <a:gd name="T64" fmla="*/ 8 w 23"/>
                    <a:gd name="T65" fmla="*/ 6 h 11"/>
                    <a:gd name="T66" fmla="*/ 8 w 23"/>
                    <a:gd name="T67" fmla="*/ 6 h 11"/>
                    <a:gd name="T68" fmla="*/ 7 w 23"/>
                    <a:gd name="T69" fmla="*/ 6 h 11"/>
                    <a:gd name="T70" fmla="*/ 6 w 23"/>
                    <a:gd name="T71" fmla="*/ 6 h 11"/>
                    <a:gd name="T72" fmla="*/ 5 w 23"/>
                    <a:gd name="T73" fmla="*/ 5 h 11"/>
                    <a:gd name="T74" fmla="*/ 4 w 23"/>
                    <a:gd name="T75" fmla="*/ 6 h 11"/>
                    <a:gd name="T76" fmla="*/ 3 w 23"/>
                    <a:gd name="T77" fmla="*/ 6 h 11"/>
                    <a:gd name="T78" fmla="*/ 1 w 23"/>
                    <a:gd name="T79" fmla="*/ 5 h 11"/>
                    <a:gd name="T80" fmla="*/ 0 w 23"/>
                    <a:gd name="T81" fmla="*/ 6 h 11"/>
                    <a:gd name="T82" fmla="*/ 2 w 23"/>
                    <a:gd name="T83" fmla="*/ 8 h 11"/>
                    <a:gd name="T84" fmla="*/ 3 w 23"/>
                    <a:gd name="T85" fmla="*/ 8 h 11"/>
                    <a:gd name="T86" fmla="*/ 3 w 23"/>
                    <a:gd name="T87" fmla="*/ 8 h 11"/>
                    <a:gd name="T88" fmla="*/ 4 w 23"/>
                    <a:gd name="T89" fmla="*/ 9 h 11"/>
                    <a:gd name="T90" fmla="*/ 4 w 23"/>
                    <a:gd name="T91" fmla="*/ 9 h 11"/>
                    <a:gd name="T92" fmla="*/ 5 w 23"/>
                    <a:gd name="T93" fmla="*/ 10 h 11"/>
                    <a:gd name="T94" fmla="*/ 6 w 23"/>
                    <a:gd name="T95" fmla="*/ 10 h 11"/>
                    <a:gd name="T96" fmla="*/ 7 w 23"/>
                    <a:gd name="T97" fmla="*/ 10 h 11"/>
                    <a:gd name="T98" fmla="*/ 9 w 23"/>
                    <a:gd name="T99" fmla="*/ 10 h 11"/>
                    <a:gd name="T100" fmla="*/ 11 w 23"/>
                    <a:gd name="T101" fmla="*/ 11 h 11"/>
                    <a:gd name="T102" fmla="*/ 12 w 23"/>
                    <a:gd name="T103" fmla="*/ 11 h 11"/>
                    <a:gd name="T104" fmla="*/ 13 w 23"/>
                    <a:gd name="T105" fmla="*/ 11 h 11"/>
                    <a:gd name="T106" fmla="*/ 15 w 23"/>
                    <a:gd name="T107" fmla="*/ 11 h 11"/>
                    <a:gd name="T108" fmla="*/ 17 w 23"/>
                    <a:gd name="T10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11">
                      <a:moveTo>
                        <a:pt x="6"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1"/>
                        <a:pt x="6" y="1"/>
                      </a:cubicBezTo>
                      <a:close/>
                      <a:moveTo>
                        <a:pt x="8" y="0"/>
                      </a:move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lose/>
                      <a:moveTo>
                        <a:pt x="20" y="2"/>
                      </a:move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lose/>
                      <a:moveTo>
                        <a:pt x="16" y="8"/>
                      </a:moveTo>
                      <a:cubicBezTo>
                        <a:pt x="16" y="8"/>
                        <a:pt x="16" y="7"/>
                        <a:pt x="16"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9" y="6"/>
                        <a:pt x="19" y="6"/>
                      </a:cubicBezTo>
                      <a:cubicBezTo>
                        <a:pt x="19" y="6"/>
                        <a:pt x="19" y="6"/>
                        <a:pt x="19"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1" y="3"/>
                        <a:pt x="21" y="3"/>
                        <a:pt x="21" y="3"/>
                      </a:cubicBezTo>
                      <a:cubicBezTo>
                        <a:pt x="21" y="2"/>
                        <a:pt x="21" y="2"/>
                        <a:pt x="21" y="2"/>
                      </a:cubicBezTo>
                      <a:cubicBezTo>
                        <a:pt x="22" y="2"/>
                        <a:pt x="22" y="2"/>
                        <a:pt x="22" y="2"/>
                      </a:cubicBezTo>
                      <a:cubicBezTo>
                        <a:pt x="22" y="2"/>
                        <a:pt x="22"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3"/>
                        <a:pt x="20" y="3"/>
                        <a:pt x="20" y="3"/>
                      </a:cubicBezTo>
                      <a:cubicBezTo>
                        <a:pt x="19" y="3"/>
                        <a:pt x="19" y="4"/>
                        <a:pt x="19" y="4"/>
                      </a:cubicBezTo>
                      <a:cubicBezTo>
                        <a:pt x="19" y="4"/>
                        <a:pt x="19" y="4"/>
                        <a:pt x="19" y="4"/>
                      </a:cubicBezTo>
                      <a:cubicBezTo>
                        <a:pt x="19" y="4"/>
                        <a:pt x="19" y="4"/>
                        <a:pt x="19" y="4"/>
                      </a:cubicBezTo>
                      <a:cubicBezTo>
                        <a:pt x="19" y="4"/>
                        <a:pt x="19" y="5"/>
                        <a:pt x="19" y="5"/>
                      </a:cubicBezTo>
                      <a:cubicBezTo>
                        <a:pt x="19" y="5"/>
                        <a:pt x="19" y="5"/>
                        <a:pt x="19" y="5"/>
                      </a:cubicBezTo>
                      <a:cubicBezTo>
                        <a:pt x="18" y="5"/>
                        <a:pt x="18" y="5"/>
                        <a:pt x="18" y="5"/>
                      </a:cubicBezTo>
                      <a:cubicBezTo>
                        <a:pt x="18" y="5"/>
                        <a:pt x="18" y="5"/>
                        <a:pt x="18" y="6"/>
                      </a:cubicBezTo>
                      <a:cubicBezTo>
                        <a:pt x="18" y="6"/>
                        <a:pt x="18" y="6"/>
                        <a:pt x="18" y="6"/>
                      </a:cubicBezTo>
                      <a:cubicBezTo>
                        <a:pt x="18" y="6"/>
                        <a:pt x="18" y="6"/>
                        <a:pt x="18" y="6"/>
                      </a:cubicBezTo>
                      <a:cubicBezTo>
                        <a:pt x="18" y="6"/>
                        <a:pt x="18" y="6"/>
                        <a:pt x="17" y="6"/>
                      </a:cubicBezTo>
                      <a:cubicBezTo>
                        <a:pt x="17" y="6"/>
                        <a:pt x="17" y="5"/>
                        <a:pt x="17" y="5"/>
                      </a:cubicBezTo>
                      <a:cubicBezTo>
                        <a:pt x="17" y="5"/>
                        <a:pt x="17" y="5"/>
                        <a:pt x="17" y="5"/>
                      </a:cubicBezTo>
                      <a:cubicBezTo>
                        <a:pt x="17" y="5"/>
                        <a:pt x="17" y="5"/>
                        <a:pt x="17" y="5"/>
                      </a:cubicBezTo>
                      <a:cubicBezTo>
                        <a:pt x="17" y="6"/>
                        <a:pt x="17" y="6"/>
                        <a:pt x="17" y="6"/>
                      </a:cubicBezTo>
                      <a:cubicBezTo>
                        <a:pt x="17" y="6"/>
                        <a:pt x="17" y="6"/>
                        <a:pt x="16" y="6"/>
                      </a:cubicBezTo>
                      <a:cubicBezTo>
                        <a:pt x="16" y="6"/>
                        <a:pt x="16" y="6"/>
                        <a:pt x="16" y="6"/>
                      </a:cubicBezTo>
                      <a:cubicBezTo>
                        <a:pt x="16" y="6"/>
                        <a:pt x="16" y="6"/>
                        <a:pt x="16" y="6"/>
                      </a:cubicBezTo>
                      <a:cubicBezTo>
                        <a:pt x="16" y="6"/>
                        <a:pt x="16" y="6"/>
                        <a:pt x="16" y="6"/>
                      </a:cubicBezTo>
                      <a:cubicBezTo>
                        <a:pt x="16" y="6"/>
                        <a:pt x="16"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6"/>
                      </a:cubicBezTo>
                      <a:cubicBezTo>
                        <a:pt x="14" y="6"/>
                        <a:pt x="14" y="6"/>
                        <a:pt x="14" y="6"/>
                      </a:cubicBezTo>
                      <a:cubicBezTo>
                        <a:pt x="14" y="6"/>
                        <a:pt x="14" y="6"/>
                        <a:pt x="14" y="6"/>
                      </a:cubicBezTo>
                      <a:cubicBezTo>
                        <a:pt x="14" y="6"/>
                        <a:pt x="14"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5"/>
                        <a:pt x="12" y="5"/>
                      </a:cubicBezTo>
                      <a:cubicBezTo>
                        <a:pt x="12" y="5"/>
                        <a:pt x="12" y="5"/>
                        <a:pt x="12" y="5"/>
                      </a:cubicBezTo>
                      <a:cubicBezTo>
                        <a:pt x="12" y="5"/>
                        <a:pt x="12" y="5"/>
                        <a:pt x="12" y="5"/>
                      </a:cubicBezTo>
                      <a:cubicBezTo>
                        <a:pt x="12" y="5"/>
                        <a:pt x="12" y="5"/>
                        <a:pt x="12" y="5"/>
                      </a:cubicBezTo>
                      <a:cubicBezTo>
                        <a:pt x="12" y="5"/>
                        <a:pt x="12" y="5"/>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1" y="4"/>
                        <a:pt x="11" y="5"/>
                      </a:cubicBezTo>
                      <a:cubicBezTo>
                        <a:pt x="11" y="5"/>
                        <a:pt x="11" y="5"/>
                        <a:pt x="11" y="5"/>
                      </a:cubicBezTo>
                      <a:cubicBezTo>
                        <a:pt x="11" y="5"/>
                        <a:pt x="11" y="5"/>
                        <a:pt x="11" y="5"/>
                      </a:cubicBezTo>
                      <a:cubicBezTo>
                        <a:pt x="11" y="5"/>
                        <a:pt x="11" y="5"/>
                        <a:pt x="12" y="5"/>
                      </a:cubicBezTo>
                      <a:cubicBezTo>
                        <a:pt x="12"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5"/>
                      </a:cubicBezTo>
                      <a:cubicBezTo>
                        <a:pt x="10" y="6"/>
                        <a:pt x="10" y="6"/>
                        <a:pt x="9" y="6"/>
                      </a:cubicBezTo>
                      <a:cubicBezTo>
                        <a:pt x="9" y="6"/>
                        <a:pt x="9" y="6"/>
                        <a:pt x="9" y="6"/>
                      </a:cubicBezTo>
                      <a:cubicBezTo>
                        <a:pt x="9" y="6"/>
                        <a:pt x="9" y="6"/>
                        <a:pt x="9" y="6"/>
                      </a:cubicBezTo>
                      <a:cubicBezTo>
                        <a:pt x="9" y="6"/>
                        <a:pt x="9" y="6"/>
                        <a:pt x="9" y="6"/>
                      </a:cubicBezTo>
                      <a:cubicBezTo>
                        <a:pt x="9" y="6"/>
                        <a:pt x="9"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5" y="6"/>
                        <a:pt x="5" y="6"/>
                      </a:cubicBezTo>
                      <a:cubicBezTo>
                        <a:pt x="5" y="6"/>
                        <a:pt x="5" y="6"/>
                        <a:pt x="5" y="6"/>
                      </a:cubicBezTo>
                      <a:cubicBezTo>
                        <a:pt x="5" y="6"/>
                        <a:pt x="5" y="6"/>
                        <a:pt x="5" y="5"/>
                      </a:cubicBezTo>
                      <a:cubicBezTo>
                        <a:pt x="5" y="5"/>
                        <a:pt x="5" y="5"/>
                        <a:pt x="5" y="6"/>
                      </a:cubicBezTo>
                      <a:cubicBezTo>
                        <a:pt x="5" y="6"/>
                        <a:pt x="5" y="6"/>
                        <a:pt x="5" y="6"/>
                      </a:cubicBezTo>
                      <a:cubicBezTo>
                        <a:pt x="5"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1" y="6"/>
                        <a:pt x="1" y="5"/>
                      </a:cubicBezTo>
                      <a:cubicBezTo>
                        <a:pt x="1" y="5"/>
                        <a:pt x="1" y="5"/>
                        <a:pt x="1" y="5"/>
                      </a:cubicBezTo>
                      <a:cubicBezTo>
                        <a:pt x="1" y="5"/>
                        <a:pt x="1" y="5"/>
                        <a:pt x="1" y="5"/>
                      </a:cubicBezTo>
                      <a:cubicBezTo>
                        <a:pt x="1" y="5"/>
                        <a:pt x="1" y="5"/>
                        <a:pt x="1" y="6"/>
                      </a:cubicBezTo>
                      <a:cubicBezTo>
                        <a:pt x="1" y="6"/>
                        <a:pt x="1" y="6"/>
                        <a:pt x="1" y="6"/>
                      </a:cubicBezTo>
                      <a:cubicBezTo>
                        <a:pt x="0" y="6"/>
                        <a:pt x="0" y="6"/>
                        <a:pt x="0" y="6"/>
                      </a:cubicBezTo>
                      <a:cubicBezTo>
                        <a:pt x="0" y="6"/>
                        <a:pt x="0" y="6"/>
                        <a:pt x="0" y="6"/>
                      </a:cubicBezTo>
                      <a:cubicBezTo>
                        <a:pt x="0" y="6"/>
                        <a:pt x="0" y="7"/>
                        <a:pt x="0" y="7"/>
                      </a:cubicBezTo>
                      <a:cubicBezTo>
                        <a:pt x="0" y="7"/>
                        <a:pt x="0" y="7"/>
                        <a:pt x="0" y="7"/>
                      </a:cubicBezTo>
                      <a:cubicBezTo>
                        <a:pt x="0" y="7"/>
                        <a:pt x="1" y="8"/>
                        <a:pt x="1" y="8"/>
                      </a:cubicBezTo>
                      <a:cubicBezTo>
                        <a:pt x="1"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5" y="9"/>
                      </a:cubicBezTo>
                      <a:cubicBezTo>
                        <a:pt x="5" y="9"/>
                        <a:pt x="5" y="9"/>
                        <a:pt x="5" y="9"/>
                      </a:cubicBezTo>
                      <a:cubicBezTo>
                        <a:pt x="5" y="9"/>
                        <a:pt x="5" y="9"/>
                        <a:pt x="5" y="9"/>
                      </a:cubicBezTo>
                      <a:cubicBezTo>
                        <a:pt x="5" y="9"/>
                        <a:pt x="5" y="9"/>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6" y="10"/>
                        <a:pt x="6" y="10"/>
                      </a:cubicBezTo>
                      <a:cubicBezTo>
                        <a:pt x="6" y="10"/>
                        <a:pt x="6" y="10"/>
                        <a:pt x="6" y="10"/>
                      </a:cubicBezTo>
                      <a:cubicBezTo>
                        <a:pt x="6" y="10"/>
                        <a:pt x="6" y="10"/>
                        <a:pt x="6" y="10"/>
                      </a:cubicBezTo>
                      <a:cubicBezTo>
                        <a:pt x="6" y="10"/>
                        <a:pt x="6" y="10"/>
                        <a:pt x="6" y="10"/>
                      </a:cubicBezTo>
                      <a:cubicBezTo>
                        <a:pt x="6" y="10"/>
                        <a:pt x="6" y="10"/>
                        <a:pt x="7" y="10"/>
                      </a:cubicBezTo>
                      <a:cubicBezTo>
                        <a:pt x="7" y="10"/>
                        <a:pt x="7" y="10"/>
                        <a:pt x="7" y="9"/>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9" y="10"/>
                        <a:pt x="9" y="10"/>
                      </a:cubicBezTo>
                      <a:cubicBezTo>
                        <a:pt x="9" y="11"/>
                        <a:pt x="9" y="11"/>
                        <a:pt x="9" y="11"/>
                      </a:cubicBezTo>
                      <a:cubicBezTo>
                        <a:pt x="9" y="11"/>
                        <a:pt x="9" y="11"/>
                        <a:pt x="9" y="11"/>
                      </a:cubicBezTo>
                      <a:cubicBezTo>
                        <a:pt x="9" y="11"/>
                        <a:pt x="10" y="11"/>
                        <a:pt x="10" y="11"/>
                      </a:cubicBezTo>
                      <a:cubicBezTo>
                        <a:pt x="10" y="11"/>
                        <a:pt x="10" y="11"/>
                        <a:pt x="10" y="11"/>
                      </a:cubicBezTo>
                      <a:cubicBezTo>
                        <a:pt x="10" y="11"/>
                        <a:pt x="10" y="11"/>
                        <a:pt x="10" y="11"/>
                      </a:cubicBezTo>
                      <a:cubicBezTo>
                        <a:pt x="10" y="11"/>
                        <a:pt x="10" y="11"/>
                        <a:pt x="11" y="11"/>
                      </a:cubicBezTo>
                      <a:cubicBezTo>
                        <a:pt x="11" y="11"/>
                        <a:pt x="11" y="11"/>
                        <a:pt x="11" y="11"/>
                      </a:cubicBezTo>
                      <a:cubicBezTo>
                        <a:pt x="11" y="11"/>
                        <a:pt x="11" y="11"/>
                        <a:pt x="11" y="11"/>
                      </a:cubicBezTo>
                      <a:cubicBezTo>
                        <a:pt x="11" y="11"/>
                        <a:pt x="11" y="11"/>
                        <a:pt x="11" y="11"/>
                      </a:cubicBezTo>
                      <a:cubicBezTo>
                        <a:pt x="11"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5" y="11"/>
                        <a:pt x="15" y="11"/>
                      </a:cubicBezTo>
                      <a:cubicBezTo>
                        <a:pt x="15" y="11"/>
                        <a:pt x="15" y="11"/>
                        <a:pt x="15" y="10"/>
                      </a:cubicBezTo>
                      <a:cubicBezTo>
                        <a:pt x="16" y="10"/>
                        <a:pt x="16" y="10"/>
                        <a:pt x="16" y="10"/>
                      </a:cubicBezTo>
                      <a:cubicBezTo>
                        <a:pt x="16" y="10"/>
                        <a:pt x="16" y="10"/>
                        <a:pt x="16" y="10"/>
                      </a:cubicBezTo>
                      <a:cubicBezTo>
                        <a:pt x="16" y="10"/>
                        <a:pt x="16" y="10"/>
                        <a:pt x="16" y="10"/>
                      </a:cubicBezTo>
                      <a:cubicBezTo>
                        <a:pt x="16" y="10"/>
                        <a:pt x="17" y="10"/>
                        <a:pt x="17" y="10"/>
                      </a:cubicBezTo>
                      <a:cubicBezTo>
                        <a:pt x="17" y="10"/>
                        <a:pt x="17" y="10"/>
                        <a:pt x="17" y="10"/>
                      </a:cubicBezTo>
                      <a:cubicBezTo>
                        <a:pt x="16" y="9"/>
                        <a:pt x="16" y="9"/>
                        <a:pt x="16" y="9"/>
                      </a:cubicBezTo>
                      <a:cubicBezTo>
                        <a:pt x="16" y="9"/>
                        <a:pt x="16" y="8"/>
                        <a:pt x="16" y="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9" name="Freeform 701">
                  <a:extLst>
                    <a:ext uri="{FF2B5EF4-FFF2-40B4-BE49-F238E27FC236}">
                      <a16:creationId xmlns:a16="http://schemas.microsoft.com/office/drawing/2014/main" id="{6A4F3835-6E7F-42E9-93B2-F8B32E8E3601}"/>
                    </a:ext>
                  </a:extLst>
                </p:cNvPr>
                <p:cNvSpPr>
                  <a:spLocks/>
                </p:cNvSpPr>
                <p:nvPr/>
              </p:nvSpPr>
              <p:spPr bwMode="auto">
                <a:xfrm>
                  <a:off x="9429750" y="5046663"/>
                  <a:ext cx="25400" cy="33338"/>
                </a:xfrm>
                <a:custGeom>
                  <a:avLst/>
                  <a:gdLst>
                    <a:gd name="T0" fmla="*/ 3 w 6"/>
                    <a:gd name="T1" fmla="*/ 1 h 8"/>
                    <a:gd name="T2" fmla="*/ 2 w 6"/>
                    <a:gd name="T3" fmla="*/ 1 h 8"/>
                    <a:gd name="T4" fmla="*/ 2 w 6"/>
                    <a:gd name="T5" fmla="*/ 1 h 8"/>
                    <a:gd name="T6" fmla="*/ 2 w 6"/>
                    <a:gd name="T7" fmla="*/ 2 h 8"/>
                    <a:gd name="T8" fmla="*/ 2 w 6"/>
                    <a:gd name="T9" fmla="*/ 2 h 8"/>
                    <a:gd name="T10" fmla="*/ 2 w 6"/>
                    <a:gd name="T11" fmla="*/ 2 h 8"/>
                    <a:gd name="T12" fmla="*/ 2 w 6"/>
                    <a:gd name="T13" fmla="*/ 3 h 8"/>
                    <a:gd name="T14" fmla="*/ 2 w 6"/>
                    <a:gd name="T15" fmla="*/ 3 h 8"/>
                    <a:gd name="T16" fmla="*/ 2 w 6"/>
                    <a:gd name="T17" fmla="*/ 4 h 8"/>
                    <a:gd name="T18" fmla="*/ 2 w 6"/>
                    <a:gd name="T19" fmla="*/ 4 h 8"/>
                    <a:gd name="T20" fmla="*/ 1 w 6"/>
                    <a:gd name="T21" fmla="*/ 4 h 8"/>
                    <a:gd name="T22" fmla="*/ 0 w 6"/>
                    <a:gd name="T23" fmla="*/ 4 h 8"/>
                    <a:gd name="T24" fmla="*/ 1 w 6"/>
                    <a:gd name="T25" fmla="*/ 5 h 8"/>
                    <a:gd name="T26" fmla="*/ 1 w 6"/>
                    <a:gd name="T27" fmla="*/ 5 h 8"/>
                    <a:gd name="T28" fmla="*/ 2 w 6"/>
                    <a:gd name="T29" fmla="*/ 5 h 8"/>
                    <a:gd name="T30" fmla="*/ 3 w 6"/>
                    <a:gd name="T31" fmla="*/ 6 h 8"/>
                    <a:gd name="T32" fmla="*/ 3 w 6"/>
                    <a:gd name="T33" fmla="*/ 6 h 8"/>
                    <a:gd name="T34" fmla="*/ 3 w 6"/>
                    <a:gd name="T35" fmla="*/ 6 h 8"/>
                    <a:gd name="T36" fmla="*/ 4 w 6"/>
                    <a:gd name="T37" fmla="*/ 6 h 8"/>
                    <a:gd name="T38" fmla="*/ 5 w 6"/>
                    <a:gd name="T39" fmla="*/ 7 h 8"/>
                    <a:gd name="T40" fmla="*/ 5 w 6"/>
                    <a:gd name="T41" fmla="*/ 7 h 8"/>
                    <a:gd name="T42" fmla="*/ 5 w 6"/>
                    <a:gd name="T43" fmla="*/ 7 h 8"/>
                    <a:gd name="T44" fmla="*/ 6 w 6"/>
                    <a:gd name="T45" fmla="*/ 7 h 8"/>
                    <a:gd name="T46" fmla="*/ 6 w 6"/>
                    <a:gd name="T47" fmla="*/ 6 h 8"/>
                    <a:gd name="T48" fmla="*/ 5 w 6"/>
                    <a:gd name="T49" fmla="*/ 6 h 8"/>
                    <a:gd name="T50" fmla="*/ 5 w 6"/>
                    <a:gd name="T51" fmla="*/ 5 h 8"/>
                    <a:gd name="T52" fmla="*/ 5 w 6"/>
                    <a:gd name="T53" fmla="*/ 5 h 8"/>
                    <a:gd name="T54" fmla="*/ 5 w 6"/>
                    <a:gd name="T55" fmla="*/ 4 h 8"/>
                    <a:gd name="T56" fmla="*/ 5 w 6"/>
                    <a:gd name="T57" fmla="*/ 4 h 8"/>
                    <a:gd name="T58" fmla="*/ 6 w 6"/>
                    <a:gd name="T59" fmla="*/ 3 h 8"/>
                    <a:gd name="T60" fmla="*/ 6 w 6"/>
                    <a:gd name="T61" fmla="*/ 3 h 8"/>
                    <a:gd name="T62" fmla="*/ 6 w 6"/>
                    <a:gd name="T63" fmla="*/ 2 h 8"/>
                    <a:gd name="T64" fmla="*/ 5 w 6"/>
                    <a:gd name="T65" fmla="*/ 2 h 8"/>
                    <a:gd name="T66" fmla="*/ 6 w 6"/>
                    <a:gd name="T67" fmla="*/ 1 h 8"/>
                    <a:gd name="T68" fmla="*/ 5 w 6"/>
                    <a:gd name="T69" fmla="*/ 1 h 8"/>
                    <a:gd name="T70" fmla="*/ 5 w 6"/>
                    <a:gd name="T71" fmla="*/ 0 h 8"/>
                    <a:gd name="T72" fmla="*/ 4 w 6"/>
                    <a:gd name="T73" fmla="*/ 0 h 8"/>
                    <a:gd name="T74" fmla="*/ 4 w 6"/>
                    <a:gd name="T7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8">
                      <a:moveTo>
                        <a:pt x="3" y="1"/>
                      </a:move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4"/>
                      </a:cubicBezTo>
                      <a:cubicBezTo>
                        <a:pt x="2" y="4"/>
                        <a:pt x="2" y="4"/>
                        <a:pt x="2" y="4"/>
                      </a:cubicBezTo>
                      <a:cubicBezTo>
                        <a:pt x="2" y="4"/>
                        <a:pt x="2" y="4"/>
                        <a:pt x="2" y="4"/>
                      </a:cubicBezTo>
                      <a:cubicBezTo>
                        <a:pt x="2" y="4"/>
                        <a:pt x="1" y="4"/>
                        <a:pt x="1" y="4"/>
                      </a:cubicBezTo>
                      <a:cubicBezTo>
                        <a:pt x="1" y="4"/>
                        <a:pt x="1" y="4"/>
                        <a:pt x="1" y="4"/>
                      </a:cubicBezTo>
                      <a:cubicBezTo>
                        <a:pt x="1" y="4"/>
                        <a:pt x="0" y="4"/>
                        <a:pt x="0" y="4"/>
                      </a:cubicBezTo>
                      <a:cubicBezTo>
                        <a:pt x="0" y="4"/>
                        <a:pt x="0" y="4"/>
                        <a:pt x="0" y="4"/>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7"/>
                        <a:pt x="4" y="7"/>
                        <a:pt x="4" y="7"/>
                      </a:cubicBezTo>
                      <a:cubicBezTo>
                        <a:pt x="4" y="7"/>
                        <a:pt x="5" y="7"/>
                        <a:pt x="5" y="7"/>
                      </a:cubicBezTo>
                      <a:cubicBezTo>
                        <a:pt x="5" y="7"/>
                        <a:pt x="5" y="7"/>
                        <a:pt x="5" y="7"/>
                      </a:cubicBezTo>
                      <a:cubicBezTo>
                        <a:pt x="5" y="7"/>
                        <a:pt x="5" y="7"/>
                        <a:pt x="5" y="7"/>
                      </a:cubicBezTo>
                      <a:cubicBezTo>
                        <a:pt x="5" y="7"/>
                        <a:pt x="5" y="7"/>
                        <a:pt x="5" y="7"/>
                      </a:cubicBezTo>
                      <a:cubicBezTo>
                        <a:pt x="5" y="7"/>
                        <a:pt x="5" y="7"/>
                        <a:pt x="5" y="7"/>
                      </a:cubicBezTo>
                      <a:cubicBezTo>
                        <a:pt x="5" y="7"/>
                        <a:pt x="6" y="8"/>
                        <a:pt x="6" y="8"/>
                      </a:cubicBezTo>
                      <a:cubicBezTo>
                        <a:pt x="6" y="7"/>
                        <a:pt x="6" y="7"/>
                        <a:pt x="6" y="7"/>
                      </a:cubicBezTo>
                      <a:cubicBezTo>
                        <a:pt x="5" y="7"/>
                        <a:pt x="5" y="7"/>
                        <a:pt x="5" y="7"/>
                      </a:cubicBezTo>
                      <a:cubicBezTo>
                        <a:pt x="5" y="7"/>
                        <a:pt x="6" y="6"/>
                        <a:pt x="6" y="6"/>
                      </a:cubicBezTo>
                      <a:cubicBezTo>
                        <a:pt x="6" y="6"/>
                        <a:pt x="6" y="6"/>
                        <a:pt x="6" y="6"/>
                      </a:cubicBezTo>
                      <a:cubicBezTo>
                        <a:pt x="6" y="6"/>
                        <a:pt x="5" y="6"/>
                        <a:pt x="5" y="6"/>
                      </a:cubicBezTo>
                      <a:cubicBezTo>
                        <a:pt x="5" y="6"/>
                        <a:pt x="5" y="6"/>
                        <a:pt x="5" y="6"/>
                      </a:cubicBezTo>
                      <a:cubicBezTo>
                        <a:pt x="5" y="6"/>
                        <a:pt x="5" y="5"/>
                        <a:pt x="5" y="5"/>
                      </a:cubicBezTo>
                      <a:cubicBezTo>
                        <a:pt x="5" y="5"/>
                        <a:pt x="5" y="5"/>
                        <a:pt x="5" y="5"/>
                      </a:cubicBezTo>
                      <a:cubicBezTo>
                        <a:pt x="5"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3"/>
                        <a:pt x="6" y="3"/>
                        <a:pt x="6" y="3"/>
                      </a:cubicBezTo>
                      <a:cubicBezTo>
                        <a:pt x="6" y="3"/>
                        <a:pt x="6" y="3"/>
                        <a:pt x="6" y="3"/>
                      </a:cubicBezTo>
                      <a:cubicBezTo>
                        <a:pt x="6" y="3"/>
                        <a:pt x="6" y="3"/>
                        <a:pt x="6" y="3"/>
                      </a:cubicBezTo>
                      <a:cubicBezTo>
                        <a:pt x="6" y="3"/>
                        <a:pt x="6" y="3"/>
                        <a:pt x="6" y="3"/>
                      </a:cubicBezTo>
                      <a:cubicBezTo>
                        <a:pt x="6" y="3"/>
                        <a:pt x="6" y="2"/>
                        <a:pt x="6" y="2"/>
                      </a:cubicBezTo>
                      <a:cubicBezTo>
                        <a:pt x="5" y="2"/>
                        <a:pt x="5" y="2"/>
                        <a:pt x="5" y="2"/>
                      </a:cubicBezTo>
                      <a:cubicBezTo>
                        <a:pt x="5" y="2"/>
                        <a:pt x="5" y="2"/>
                        <a:pt x="5" y="2"/>
                      </a:cubicBezTo>
                      <a:cubicBezTo>
                        <a:pt x="5" y="2"/>
                        <a:pt x="6" y="1"/>
                        <a:pt x="6" y="1"/>
                      </a:cubicBezTo>
                      <a:cubicBezTo>
                        <a:pt x="6" y="1"/>
                        <a:pt x="6" y="1"/>
                        <a:pt x="6" y="1"/>
                      </a:cubicBezTo>
                      <a:cubicBezTo>
                        <a:pt x="6" y="1"/>
                        <a:pt x="6" y="1"/>
                        <a:pt x="6" y="1"/>
                      </a:cubicBezTo>
                      <a:cubicBezTo>
                        <a:pt x="6" y="1"/>
                        <a:pt x="5" y="1"/>
                        <a:pt x="5" y="1"/>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1"/>
                        <a:pt x="4" y="1"/>
                        <a:pt x="4" y="1"/>
                      </a:cubicBezTo>
                      <a:lnTo>
                        <a:pt x="3" y="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0" name="Freeform 702">
                  <a:extLst>
                    <a:ext uri="{FF2B5EF4-FFF2-40B4-BE49-F238E27FC236}">
                      <a16:creationId xmlns:a16="http://schemas.microsoft.com/office/drawing/2014/main" id="{29704B6A-B004-4C13-81FD-D3970A619141}"/>
                    </a:ext>
                  </a:extLst>
                </p:cNvPr>
                <p:cNvSpPr>
                  <a:spLocks/>
                </p:cNvSpPr>
                <p:nvPr/>
              </p:nvSpPr>
              <p:spPr bwMode="auto">
                <a:xfrm>
                  <a:off x="9383713" y="5037138"/>
                  <a:ext cx="74612" cy="55563"/>
                </a:xfrm>
                <a:custGeom>
                  <a:avLst/>
                  <a:gdLst>
                    <a:gd name="T0" fmla="*/ 17 w 18"/>
                    <a:gd name="T1" fmla="*/ 12 h 13"/>
                    <a:gd name="T2" fmla="*/ 17 w 18"/>
                    <a:gd name="T3" fmla="*/ 11 h 13"/>
                    <a:gd name="T4" fmla="*/ 16 w 18"/>
                    <a:gd name="T5" fmla="*/ 11 h 13"/>
                    <a:gd name="T6" fmla="*/ 16 w 18"/>
                    <a:gd name="T7" fmla="*/ 10 h 13"/>
                    <a:gd name="T8" fmla="*/ 17 w 18"/>
                    <a:gd name="T9" fmla="*/ 10 h 13"/>
                    <a:gd name="T10" fmla="*/ 16 w 18"/>
                    <a:gd name="T11" fmla="*/ 9 h 13"/>
                    <a:gd name="T12" fmla="*/ 16 w 18"/>
                    <a:gd name="T13" fmla="*/ 9 h 13"/>
                    <a:gd name="T14" fmla="*/ 15 w 18"/>
                    <a:gd name="T15" fmla="*/ 9 h 13"/>
                    <a:gd name="T16" fmla="*/ 15 w 18"/>
                    <a:gd name="T17" fmla="*/ 8 h 13"/>
                    <a:gd name="T18" fmla="*/ 14 w 18"/>
                    <a:gd name="T19" fmla="*/ 8 h 13"/>
                    <a:gd name="T20" fmla="*/ 14 w 18"/>
                    <a:gd name="T21" fmla="*/ 8 h 13"/>
                    <a:gd name="T22" fmla="*/ 13 w 18"/>
                    <a:gd name="T23" fmla="*/ 7 h 13"/>
                    <a:gd name="T24" fmla="*/ 13 w 18"/>
                    <a:gd name="T25" fmla="*/ 7 h 13"/>
                    <a:gd name="T26" fmla="*/ 12 w 18"/>
                    <a:gd name="T27" fmla="*/ 7 h 13"/>
                    <a:gd name="T28" fmla="*/ 12 w 18"/>
                    <a:gd name="T29" fmla="*/ 7 h 13"/>
                    <a:gd name="T30" fmla="*/ 10 w 18"/>
                    <a:gd name="T31" fmla="*/ 7 h 13"/>
                    <a:gd name="T32" fmla="*/ 9 w 18"/>
                    <a:gd name="T33" fmla="*/ 6 h 13"/>
                    <a:gd name="T34" fmla="*/ 8 w 18"/>
                    <a:gd name="T35" fmla="*/ 6 h 13"/>
                    <a:gd name="T36" fmla="*/ 8 w 18"/>
                    <a:gd name="T37" fmla="*/ 5 h 13"/>
                    <a:gd name="T38" fmla="*/ 4 w 18"/>
                    <a:gd name="T39" fmla="*/ 4 h 13"/>
                    <a:gd name="T40" fmla="*/ 4 w 18"/>
                    <a:gd name="T41" fmla="*/ 0 h 13"/>
                    <a:gd name="T42" fmla="*/ 2 w 18"/>
                    <a:gd name="T43" fmla="*/ 0 h 13"/>
                    <a:gd name="T44" fmla="*/ 1 w 18"/>
                    <a:gd name="T45" fmla="*/ 1 h 13"/>
                    <a:gd name="T46" fmla="*/ 1 w 18"/>
                    <a:gd name="T47" fmla="*/ 1 h 13"/>
                    <a:gd name="T48" fmla="*/ 1 w 18"/>
                    <a:gd name="T49" fmla="*/ 2 h 13"/>
                    <a:gd name="T50" fmla="*/ 1 w 18"/>
                    <a:gd name="T51" fmla="*/ 3 h 13"/>
                    <a:gd name="T52" fmla="*/ 1 w 18"/>
                    <a:gd name="T53" fmla="*/ 2 h 13"/>
                    <a:gd name="T54" fmla="*/ 0 w 18"/>
                    <a:gd name="T55" fmla="*/ 4 h 13"/>
                    <a:gd name="T56" fmla="*/ 2 w 18"/>
                    <a:gd name="T57" fmla="*/ 5 h 13"/>
                    <a:gd name="T58" fmla="*/ 4 w 18"/>
                    <a:gd name="T59" fmla="*/ 6 h 13"/>
                    <a:gd name="T60" fmla="*/ 6 w 18"/>
                    <a:gd name="T61" fmla="*/ 13 h 13"/>
                    <a:gd name="T62" fmla="*/ 17 w 18"/>
                    <a:gd name="T63" fmla="*/ 12 h 13"/>
                    <a:gd name="T64" fmla="*/ 17 w 18"/>
                    <a:gd name="T6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3">
                      <a:moveTo>
                        <a:pt x="17" y="12"/>
                      </a:moveTo>
                      <a:cubicBezTo>
                        <a:pt x="17" y="12"/>
                        <a:pt x="17" y="12"/>
                        <a:pt x="17" y="12"/>
                      </a:cubicBezTo>
                      <a:cubicBezTo>
                        <a:pt x="17" y="12"/>
                        <a:pt x="17" y="12"/>
                        <a:pt x="17" y="12"/>
                      </a:cubicBezTo>
                      <a:cubicBezTo>
                        <a:pt x="17" y="11"/>
                        <a:pt x="17" y="11"/>
                        <a:pt x="17" y="11"/>
                      </a:cubicBezTo>
                      <a:cubicBezTo>
                        <a:pt x="17" y="11"/>
                        <a:pt x="16" y="11"/>
                        <a:pt x="16" y="11"/>
                      </a:cubicBezTo>
                      <a:cubicBezTo>
                        <a:pt x="16" y="11"/>
                        <a:pt x="16" y="11"/>
                        <a:pt x="16" y="11"/>
                      </a:cubicBezTo>
                      <a:cubicBezTo>
                        <a:pt x="16" y="11"/>
                        <a:pt x="16" y="10"/>
                        <a:pt x="16" y="10"/>
                      </a:cubicBezTo>
                      <a:cubicBezTo>
                        <a:pt x="16" y="10"/>
                        <a:pt x="16" y="10"/>
                        <a:pt x="16" y="10"/>
                      </a:cubicBezTo>
                      <a:cubicBezTo>
                        <a:pt x="17" y="10"/>
                        <a:pt x="17" y="10"/>
                        <a:pt x="17" y="10"/>
                      </a:cubicBezTo>
                      <a:cubicBezTo>
                        <a:pt x="17" y="10"/>
                        <a:pt x="17" y="10"/>
                        <a:pt x="17" y="10"/>
                      </a:cubicBezTo>
                      <a:cubicBezTo>
                        <a:pt x="17" y="10"/>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5" y="9"/>
                        <a:pt x="15" y="9"/>
                      </a:cubicBezTo>
                      <a:cubicBezTo>
                        <a:pt x="15" y="9"/>
                        <a:pt x="15" y="9"/>
                        <a:pt x="15" y="8"/>
                      </a:cubicBezTo>
                      <a:cubicBezTo>
                        <a:pt x="15" y="8"/>
                        <a:pt x="15" y="8"/>
                        <a:pt x="15" y="8"/>
                      </a:cubicBezTo>
                      <a:cubicBezTo>
                        <a:pt x="15"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0" y="7"/>
                        <a:pt x="10" y="7"/>
                        <a:pt x="10" y="7"/>
                      </a:cubicBezTo>
                      <a:cubicBezTo>
                        <a:pt x="9" y="7"/>
                        <a:pt x="9" y="7"/>
                        <a:pt x="9" y="7"/>
                      </a:cubicBezTo>
                      <a:cubicBezTo>
                        <a:pt x="9" y="6"/>
                        <a:pt x="9" y="6"/>
                        <a:pt x="9" y="6"/>
                      </a:cubicBezTo>
                      <a:cubicBezTo>
                        <a:pt x="8" y="6"/>
                        <a:pt x="8" y="6"/>
                        <a:pt x="8" y="6"/>
                      </a:cubicBezTo>
                      <a:cubicBezTo>
                        <a:pt x="8" y="6"/>
                        <a:pt x="8" y="6"/>
                        <a:pt x="8" y="6"/>
                      </a:cubicBezTo>
                      <a:cubicBezTo>
                        <a:pt x="8" y="5"/>
                        <a:pt x="8" y="5"/>
                        <a:pt x="8" y="5"/>
                      </a:cubicBezTo>
                      <a:cubicBezTo>
                        <a:pt x="8" y="5"/>
                        <a:pt x="8" y="5"/>
                        <a:pt x="8" y="5"/>
                      </a:cubicBezTo>
                      <a:cubicBezTo>
                        <a:pt x="5" y="4"/>
                        <a:pt x="5" y="4"/>
                        <a:pt x="5" y="4"/>
                      </a:cubicBezTo>
                      <a:cubicBezTo>
                        <a:pt x="4" y="4"/>
                        <a:pt x="4" y="4"/>
                        <a:pt x="4" y="4"/>
                      </a:cubicBezTo>
                      <a:cubicBezTo>
                        <a:pt x="4" y="1"/>
                        <a:pt x="4" y="1"/>
                        <a:pt x="4" y="1"/>
                      </a:cubicBezTo>
                      <a:cubicBezTo>
                        <a:pt x="4" y="0"/>
                        <a:pt x="4" y="0"/>
                        <a:pt x="4" y="0"/>
                      </a:cubicBezTo>
                      <a:cubicBezTo>
                        <a:pt x="4" y="0"/>
                        <a:pt x="4" y="0"/>
                        <a:pt x="4" y="0"/>
                      </a:cubicBezTo>
                      <a:cubicBezTo>
                        <a:pt x="2" y="0"/>
                        <a:pt x="2" y="0"/>
                        <a:pt x="2" y="0"/>
                      </a:cubicBezTo>
                      <a:cubicBezTo>
                        <a:pt x="1" y="0"/>
                        <a:pt x="1" y="0"/>
                        <a:pt x="1" y="0"/>
                      </a:cubicBezTo>
                      <a:cubicBezTo>
                        <a:pt x="1" y="1"/>
                        <a:pt x="1" y="1"/>
                        <a:pt x="1" y="1"/>
                      </a:cubicBezTo>
                      <a:cubicBezTo>
                        <a:pt x="1" y="1"/>
                        <a:pt x="1" y="1"/>
                        <a:pt x="1" y="1"/>
                      </a:cubicBezTo>
                      <a:cubicBezTo>
                        <a:pt x="1" y="1"/>
                        <a:pt x="1" y="1"/>
                        <a:pt x="1" y="1"/>
                      </a:cubicBezTo>
                      <a:cubicBezTo>
                        <a:pt x="1" y="1"/>
                        <a:pt x="2" y="2"/>
                        <a:pt x="2" y="2"/>
                      </a:cubicBezTo>
                      <a:cubicBezTo>
                        <a:pt x="2" y="2"/>
                        <a:pt x="1" y="2"/>
                        <a:pt x="1" y="2"/>
                      </a:cubicBezTo>
                      <a:cubicBezTo>
                        <a:pt x="1" y="2"/>
                        <a:pt x="1" y="2"/>
                        <a:pt x="1" y="2"/>
                      </a:cubicBezTo>
                      <a:cubicBezTo>
                        <a:pt x="1" y="3"/>
                        <a:pt x="1" y="3"/>
                        <a:pt x="1" y="3"/>
                      </a:cubicBezTo>
                      <a:cubicBezTo>
                        <a:pt x="1" y="3"/>
                        <a:pt x="1" y="3"/>
                        <a:pt x="1" y="3"/>
                      </a:cubicBezTo>
                      <a:cubicBezTo>
                        <a:pt x="1" y="2"/>
                        <a:pt x="1" y="2"/>
                        <a:pt x="1" y="2"/>
                      </a:cubicBezTo>
                      <a:cubicBezTo>
                        <a:pt x="0" y="3"/>
                        <a:pt x="0" y="3"/>
                        <a:pt x="0" y="3"/>
                      </a:cubicBezTo>
                      <a:cubicBezTo>
                        <a:pt x="0" y="4"/>
                        <a:pt x="0" y="4"/>
                        <a:pt x="0" y="4"/>
                      </a:cubicBezTo>
                      <a:cubicBezTo>
                        <a:pt x="0" y="4"/>
                        <a:pt x="0" y="4"/>
                        <a:pt x="0" y="4"/>
                      </a:cubicBezTo>
                      <a:cubicBezTo>
                        <a:pt x="2" y="5"/>
                        <a:pt x="2" y="5"/>
                        <a:pt x="2" y="5"/>
                      </a:cubicBezTo>
                      <a:cubicBezTo>
                        <a:pt x="2" y="6"/>
                        <a:pt x="2" y="6"/>
                        <a:pt x="2" y="6"/>
                      </a:cubicBezTo>
                      <a:cubicBezTo>
                        <a:pt x="4" y="6"/>
                        <a:pt x="4" y="6"/>
                        <a:pt x="4" y="6"/>
                      </a:cubicBezTo>
                      <a:cubicBezTo>
                        <a:pt x="4" y="13"/>
                        <a:pt x="4" y="13"/>
                        <a:pt x="4" y="13"/>
                      </a:cubicBezTo>
                      <a:cubicBezTo>
                        <a:pt x="6" y="13"/>
                        <a:pt x="6" y="13"/>
                        <a:pt x="6" y="13"/>
                      </a:cubicBezTo>
                      <a:cubicBezTo>
                        <a:pt x="13" y="13"/>
                        <a:pt x="13" y="13"/>
                        <a:pt x="13" y="13"/>
                      </a:cubicBezTo>
                      <a:cubicBezTo>
                        <a:pt x="17" y="12"/>
                        <a:pt x="17" y="12"/>
                        <a:pt x="17" y="12"/>
                      </a:cubicBezTo>
                      <a:cubicBezTo>
                        <a:pt x="18" y="12"/>
                        <a:pt x="18" y="12"/>
                        <a:pt x="18" y="12"/>
                      </a:cubicBezTo>
                      <a:lnTo>
                        <a:pt x="17" y="12"/>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1" name="Freeform 704">
                  <a:extLst>
                    <a:ext uri="{FF2B5EF4-FFF2-40B4-BE49-F238E27FC236}">
                      <a16:creationId xmlns:a16="http://schemas.microsoft.com/office/drawing/2014/main" id="{F5792562-B61C-487E-9FB6-B13F2C87566F}"/>
                    </a:ext>
                  </a:extLst>
                </p:cNvPr>
                <p:cNvSpPr>
                  <a:spLocks/>
                </p:cNvSpPr>
                <p:nvPr/>
              </p:nvSpPr>
              <p:spPr bwMode="auto">
                <a:xfrm>
                  <a:off x="9521825" y="5126038"/>
                  <a:ext cx="69850" cy="53975"/>
                </a:xfrm>
                <a:custGeom>
                  <a:avLst/>
                  <a:gdLst>
                    <a:gd name="T0" fmla="*/ 0 w 17"/>
                    <a:gd name="T1" fmla="*/ 0 h 13"/>
                    <a:gd name="T2" fmla="*/ 5 w 17"/>
                    <a:gd name="T3" fmla="*/ 4 h 13"/>
                    <a:gd name="T4" fmla="*/ 4 w 17"/>
                    <a:gd name="T5" fmla="*/ 6 h 13"/>
                    <a:gd name="T6" fmla="*/ 4 w 17"/>
                    <a:gd name="T7" fmla="*/ 6 h 13"/>
                    <a:gd name="T8" fmla="*/ 5 w 17"/>
                    <a:gd name="T9" fmla="*/ 7 h 13"/>
                    <a:gd name="T10" fmla="*/ 6 w 17"/>
                    <a:gd name="T11" fmla="*/ 8 h 13"/>
                    <a:gd name="T12" fmla="*/ 7 w 17"/>
                    <a:gd name="T13" fmla="*/ 9 h 13"/>
                    <a:gd name="T14" fmla="*/ 7 w 17"/>
                    <a:gd name="T15" fmla="*/ 10 h 13"/>
                    <a:gd name="T16" fmla="*/ 7 w 17"/>
                    <a:gd name="T17" fmla="*/ 10 h 13"/>
                    <a:gd name="T18" fmla="*/ 9 w 17"/>
                    <a:gd name="T19" fmla="*/ 12 h 13"/>
                    <a:gd name="T20" fmla="*/ 10 w 17"/>
                    <a:gd name="T21" fmla="*/ 12 h 13"/>
                    <a:gd name="T22" fmla="*/ 11 w 17"/>
                    <a:gd name="T23" fmla="*/ 13 h 13"/>
                    <a:gd name="T24" fmla="*/ 13 w 17"/>
                    <a:gd name="T25" fmla="*/ 13 h 13"/>
                    <a:gd name="T26" fmla="*/ 13 w 17"/>
                    <a:gd name="T27" fmla="*/ 13 h 13"/>
                    <a:gd name="T28" fmla="*/ 14 w 17"/>
                    <a:gd name="T29" fmla="*/ 13 h 13"/>
                    <a:gd name="T30" fmla="*/ 14 w 17"/>
                    <a:gd name="T31" fmla="*/ 12 h 13"/>
                    <a:gd name="T32" fmla="*/ 15 w 17"/>
                    <a:gd name="T33" fmla="*/ 12 h 13"/>
                    <a:gd name="T34" fmla="*/ 17 w 17"/>
                    <a:gd name="T35" fmla="*/ 11 h 13"/>
                    <a:gd name="T36" fmla="*/ 17 w 17"/>
                    <a:gd name="T37" fmla="*/ 11 h 13"/>
                    <a:gd name="T38" fmla="*/ 16 w 17"/>
                    <a:gd name="T39" fmla="*/ 10 h 13"/>
                    <a:gd name="T40" fmla="*/ 16 w 17"/>
                    <a:gd name="T41" fmla="*/ 10 h 13"/>
                    <a:gd name="T42" fmla="*/ 15 w 17"/>
                    <a:gd name="T43" fmla="*/ 10 h 13"/>
                    <a:gd name="T44" fmla="*/ 15 w 17"/>
                    <a:gd name="T45" fmla="*/ 10 h 13"/>
                    <a:gd name="T46" fmla="*/ 15 w 17"/>
                    <a:gd name="T47" fmla="*/ 9 h 13"/>
                    <a:gd name="T48" fmla="*/ 16 w 17"/>
                    <a:gd name="T49" fmla="*/ 8 h 13"/>
                    <a:gd name="T50" fmla="*/ 16 w 17"/>
                    <a:gd name="T51" fmla="*/ 8 h 13"/>
                    <a:gd name="T52" fmla="*/ 16 w 17"/>
                    <a:gd name="T53" fmla="*/ 8 h 13"/>
                    <a:gd name="T54" fmla="*/ 16 w 17"/>
                    <a:gd name="T55" fmla="*/ 8 h 13"/>
                    <a:gd name="T56" fmla="*/ 16 w 17"/>
                    <a:gd name="T57" fmla="*/ 7 h 13"/>
                    <a:gd name="T58" fmla="*/ 16 w 17"/>
                    <a:gd name="T59" fmla="*/ 7 h 13"/>
                    <a:gd name="T60" fmla="*/ 16 w 17"/>
                    <a:gd name="T61" fmla="*/ 7 h 13"/>
                    <a:gd name="T62" fmla="*/ 15 w 17"/>
                    <a:gd name="T63" fmla="*/ 7 h 13"/>
                    <a:gd name="T64" fmla="*/ 15 w 17"/>
                    <a:gd name="T65" fmla="*/ 7 h 13"/>
                    <a:gd name="T66" fmla="*/ 13 w 17"/>
                    <a:gd name="T67" fmla="*/ 7 h 13"/>
                    <a:gd name="T68" fmla="*/ 13 w 17"/>
                    <a:gd name="T69" fmla="*/ 8 h 13"/>
                    <a:gd name="T70" fmla="*/ 12 w 17"/>
                    <a:gd name="T71" fmla="*/ 8 h 13"/>
                    <a:gd name="T72" fmla="*/ 12 w 17"/>
                    <a:gd name="T73" fmla="*/ 7 h 13"/>
                    <a:gd name="T74" fmla="*/ 11 w 17"/>
                    <a:gd name="T75" fmla="*/ 7 h 13"/>
                    <a:gd name="T76" fmla="*/ 11 w 17"/>
                    <a:gd name="T77" fmla="*/ 7 h 13"/>
                    <a:gd name="T78" fmla="*/ 11 w 17"/>
                    <a:gd name="T79" fmla="*/ 6 h 13"/>
                    <a:gd name="T80" fmla="*/ 10 w 17"/>
                    <a:gd name="T81" fmla="*/ 6 h 13"/>
                    <a:gd name="T82" fmla="*/ 10 w 17"/>
                    <a:gd name="T83" fmla="*/ 5 h 13"/>
                    <a:gd name="T84" fmla="*/ 10 w 17"/>
                    <a:gd name="T85" fmla="*/ 4 h 13"/>
                    <a:gd name="T86" fmla="*/ 9 w 17"/>
                    <a:gd name="T87" fmla="*/ 4 h 13"/>
                    <a:gd name="T88" fmla="*/ 9 w 17"/>
                    <a:gd name="T89" fmla="*/ 4 h 13"/>
                    <a:gd name="T90" fmla="*/ 9 w 17"/>
                    <a:gd name="T91" fmla="*/ 3 h 13"/>
                    <a:gd name="T92" fmla="*/ 9 w 17"/>
                    <a:gd name="T93" fmla="*/ 3 h 13"/>
                    <a:gd name="T94" fmla="*/ 8 w 17"/>
                    <a:gd name="T95" fmla="*/ 2 h 13"/>
                    <a:gd name="T96" fmla="*/ 8 w 17"/>
                    <a:gd name="T97" fmla="*/ 1 h 13"/>
                    <a:gd name="T98" fmla="*/ 8 w 17"/>
                    <a:gd name="T99" fmla="*/ 0 h 13"/>
                    <a:gd name="T100" fmla="*/ 7 w 17"/>
                    <a:gd name="T101" fmla="*/ 0 h 13"/>
                    <a:gd name="T102" fmla="*/ 7 w 17"/>
                    <a:gd name="T10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3">
                      <a:moveTo>
                        <a:pt x="2" y="0"/>
                      </a:moveTo>
                      <a:cubicBezTo>
                        <a:pt x="1" y="0"/>
                        <a:pt x="1" y="0"/>
                        <a:pt x="1" y="0"/>
                      </a:cubicBezTo>
                      <a:cubicBezTo>
                        <a:pt x="0" y="0"/>
                        <a:pt x="0" y="0"/>
                        <a:pt x="0" y="0"/>
                      </a:cubicBezTo>
                      <a:cubicBezTo>
                        <a:pt x="3" y="2"/>
                        <a:pt x="3" y="2"/>
                        <a:pt x="3" y="2"/>
                      </a:cubicBezTo>
                      <a:cubicBezTo>
                        <a:pt x="3" y="2"/>
                        <a:pt x="3" y="2"/>
                        <a:pt x="3" y="2"/>
                      </a:cubicBezTo>
                      <a:cubicBezTo>
                        <a:pt x="5" y="4"/>
                        <a:pt x="5" y="4"/>
                        <a:pt x="5" y="4"/>
                      </a:cubicBezTo>
                      <a:cubicBezTo>
                        <a:pt x="3" y="5"/>
                        <a:pt x="3" y="5"/>
                        <a:pt x="3" y="5"/>
                      </a:cubicBezTo>
                      <a:cubicBezTo>
                        <a:pt x="3" y="5"/>
                        <a:pt x="3" y="5"/>
                        <a:pt x="3"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5" y="7"/>
                        <a:pt x="5" y="7"/>
                      </a:cubicBezTo>
                      <a:cubicBezTo>
                        <a:pt x="5" y="7"/>
                        <a:pt x="5" y="7"/>
                        <a:pt x="5" y="7"/>
                      </a:cubicBezTo>
                      <a:cubicBezTo>
                        <a:pt x="5" y="7"/>
                        <a:pt x="5" y="7"/>
                        <a:pt x="5" y="7"/>
                      </a:cubicBezTo>
                      <a:cubicBezTo>
                        <a:pt x="5" y="7"/>
                        <a:pt x="5" y="8"/>
                        <a:pt x="5" y="8"/>
                      </a:cubicBezTo>
                      <a:cubicBezTo>
                        <a:pt x="5" y="8"/>
                        <a:pt x="6" y="8"/>
                        <a:pt x="6" y="8"/>
                      </a:cubicBezTo>
                      <a:cubicBezTo>
                        <a:pt x="6" y="8"/>
                        <a:pt x="6" y="8"/>
                        <a:pt x="6" y="8"/>
                      </a:cubicBezTo>
                      <a:cubicBezTo>
                        <a:pt x="6" y="8"/>
                        <a:pt x="6" y="9"/>
                        <a:pt x="6" y="9"/>
                      </a:cubicBezTo>
                      <a:cubicBezTo>
                        <a:pt x="6" y="9"/>
                        <a:pt x="7" y="9"/>
                        <a:pt x="7" y="9"/>
                      </a:cubicBezTo>
                      <a:cubicBezTo>
                        <a:pt x="7" y="9"/>
                        <a:pt x="7" y="9"/>
                        <a:pt x="7" y="9"/>
                      </a:cubicBezTo>
                      <a:cubicBezTo>
                        <a:pt x="7" y="9"/>
                        <a:pt x="7" y="9"/>
                        <a:pt x="7" y="9"/>
                      </a:cubicBezTo>
                      <a:cubicBezTo>
                        <a:pt x="7" y="9"/>
                        <a:pt x="7" y="10"/>
                        <a:pt x="7" y="10"/>
                      </a:cubicBezTo>
                      <a:cubicBezTo>
                        <a:pt x="7" y="10"/>
                        <a:pt x="7" y="10"/>
                        <a:pt x="7" y="10"/>
                      </a:cubicBezTo>
                      <a:cubicBezTo>
                        <a:pt x="7" y="10"/>
                        <a:pt x="7" y="10"/>
                        <a:pt x="7" y="10"/>
                      </a:cubicBezTo>
                      <a:cubicBezTo>
                        <a:pt x="7" y="10"/>
                        <a:pt x="7" y="10"/>
                        <a:pt x="7" y="10"/>
                      </a:cubicBezTo>
                      <a:cubicBezTo>
                        <a:pt x="8" y="11"/>
                        <a:pt x="8" y="11"/>
                        <a:pt x="8" y="11"/>
                      </a:cubicBezTo>
                      <a:cubicBezTo>
                        <a:pt x="9" y="11"/>
                        <a:pt x="9" y="11"/>
                        <a:pt x="9" y="11"/>
                      </a:cubicBezTo>
                      <a:cubicBezTo>
                        <a:pt x="9" y="11"/>
                        <a:pt x="9" y="12"/>
                        <a:pt x="9" y="12"/>
                      </a:cubicBezTo>
                      <a:cubicBezTo>
                        <a:pt x="9" y="12"/>
                        <a:pt x="9" y="12"/>
                        <a:pt x="9" y="12"/>
                      </a:cubicBezTo>
                      <a:cubicBezTo>
                        <a:pt x="9" y="12"/>
                        <a:pt x="10" y="12"/>
                        <a:pt x="10" y="12"/>
                      </a:cubicBezTo>
                      <a:cubicBezTo>
                        <a:pt x="10" y="12"/>
                        <a:pt x="10" y="12"/>
                        <a:pt x="10" y="12"/>
                      </a:cubicBezTo>
                      <a:cubicBezTo>
                        <a:pt x="10" y="12"/>
                        <a:pt x="10" y="12"/>
                        <a:pt x="10" y="12"/>
                      </a:cubicBezTo>
                      <a:cubicBezTo>
                        <a:pt x="11" y="13"/>
                        <a:pt x="11" y="13"/>
                        <a:pt x="11" y="13"/>
                      </a:cubicBezTo>
                      <a:cubicBezTo>
                        <a:pt x="11" y="13"/>
                        <a:pt x="11" y="13"/>
                        <a:pt x="11"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4" y="13"/>
                        <a:pt x="14" y="13"/>
                        <a:pt x="14" y="13"/>
                      </a:cubicBezTo>
                      <a:cubicBezTo>
                        <a:pt x="14" y="13"/>
                        <a:pt x="14" y="12"/>
                        <a:pt x="14" y="12"/>
                      </a:cubicBezTo>
                      <a:cubicBezTo>
                        <a:pt x="14" y="12"/>
                        <a:pt x="14" y="12"/>
                        <a:pt x="14" y="12"/>
                      </a:cubicBezTo>
                      <a:cubicBezTo>
                        <a:pt x="14" y="12"/>
                        <a:pt x="14" y="12"/>
                        <a:pt x="14" y="12"/>
                      </a:cubicBezTo>
                      <a:cubicBezTo>
                        <a:pt x="14" y="12"/>
                        <a:pt x="14" y="12"/>
                        <a:pt x="14" y="12"/>
                      </a:cubicBezTo>
                      <a:cubicBezTo>
                        <a:pt x="15" y="12"/>
                        <a:pt x="15" y="12"/>
                        <a:pt x="15" y="12"/>
                      </a:cubicBezTo>
                      <a:cubicBezTo>
                        <a:pt x="15" y="12"/>
                        <a:pt x="15" y="12"/>
                        <a:pt x="15" y="12"/>
                      </a:cubicBezTo>
                      <a:cubicBezTo>
                        <a:pt x="15" y="11"/>
                        <a:pt x="15" y="11"/>
                        <a:pt x="15" y="11"/>
                      </a:cubicBezTo>
                      <a:cubicBezTo>
                        <a:pt x="15" y="11"/>
                        <a:pt x="16" y="11"/>
                        <a:pt x="16" y="11"/>
                      </a:cubicBezTo>
                      <a:cubicBezTo>
                        <a:pt x="16" y="11"/>
                        <a:pt x="17" y="11"/>
                        <a:pt x="17" y="11"/>
                      </a:cubicBezTo>
                      <a:cubicBezTo>
                        <a:pt x="17" y="11"/>
                        <a:pt x="17" y="11"/>
                        <a:pt x="17" y="11"/>
                      </a:cubicBezTo>
                      <a:cubicBezTo>
                        <a:pt x="17" y="11"/>
                        <a:pt x="17" y="11"/>
                        <a:pt x="17" y="11"/>
                      </a:cubicBezTo>
                      <a:cubicBezTo>
                        <a:pt x="17" y="11"/>
                        <a:pt x="17" y="11"/>
                        <a:pt x="17" y="11"/>
                      </a:cubicBezTo>
                      <a:cubicBezTo>
                        <a:pt x="17" y="11"/>
                        <a:pt x="17" y="11"/>
                        <a:pt x="17"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4" y="7"/>
                      </a:cubicBezTo>
                      <a:cubicBezTo>
                        <a:pt x="14" y="7"/>
                        <a:pt x="14" y="7"/>
                        <a:pt x="14" y="7"/>
                      </a:cubicBezTo>
                      <a:cubicBezTo>
                        <a:pt x="14" y="7"/>
                        <a:pt x="13" y="7"/>
                        <a:pt x="13" y="7"/>
                      </a:cubicBezTo>
                      <a:cubicBezTo>
                        <a:pt x="13" y="7"/>
                        <a:pt x="13" y="7"/>
                        <a:pt x="13" y="7"/>
                      </a:cubicBezTo>
                      <a:cubicBezTo>
                        <a:pt x="13" y="7"/>
                        <a:pt x="13" y="7"/>
                        <a:pt x="13" y="7"/>
                      </a:cubicBezTo>
                      <a:cubicBezTo>
                        <a:pt x="13" y="7"/>
                        <a:pt x="13" y="7"/>
                        <a:pt x="13" y="8"/>
                      </a:cubicBezTo>
                      <a:cubicBezTo>
                        <a:pt x="13" y="8"/>
                        <a:pt x="12" y="8"/>
                        <a:pt x="12" y="8"/>
                      </a:cubicBezTo>
                      <a:cubicBezTo>
                        <a:pt x="12" y="8"/>
                        <a:pt x="12" y="8"/>
                        <a:pt x="12" y="8"/>
                      </a:cubicBezTo>
                      <a:cubicBezTo>
                        <a:pt x="12" y="8"/>
                        <a:pt x="12" y="8"/>
                        <a:pt x="12" y="8"/>
                      </a:cubicBezTo>
                      <a:cubicBezTo>
                        <a:pt x="12" y="8"/>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0" y="6"/>
                        <a:pt x="11" y="6"/>
                        <a:pt x="11" y="6"/>
                      </a:cubicBezTo>
                      <a:cubicBezTo>
                        <a:pt x="11" y="6"/>
                        <a:pt x="11" y="6"/>
                        <a:pt x="11" y="6"/>
                      </a:cubicBezTo>
                      <a:cubicBezTo>
                        <a:pt x="10" y="6"/>
                        <a:pt x="10" y="6"/>
                        <a:pt x="10" y="6"/>
                      </a:cubicBezTo>
                      <a:cubicBezTo>
                        <a:pt x="10" y="6"/>
                        <a:pt x="10" y="6"/>
                        <a:pt x="10" y="6"/>
                      </a:cubicBezTo>
                      <a:cubicBezTo>
                        <a:pt x="10" y="6"/>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8" y="2"/>
                      </a:cubicBezTo>
                      <a:cubicBezTo>
                        <a:pt x="8" y="2"/>
                        <a:pt x="8" y="1"/>
                        <a:pt x="8" y="1"/>
                      </a:cubicBezTo>
                      <a:cubicBezTo>
                        <a:pt x="8" y="1"/>
                        <a:pt x="8" y="1"/>
                        <a:pt x="8" y="1"/>
                      </a:cubicBezTo>
                      <a:cubicBezTo>
                        <a:pt x="8" y="1"/>
                        <a:pt x="8" y="1"/>
                        <a:pt x="8" y="1"/>
                      </a:cubicBezTo>
                      <a:cubicBezTo>
                        <a:pt x="8" y="1"/>
                        <a:pt x="8" y="1"/>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2" y="0"/>
                        <a:pt x="2" y="0"/>
                        <a:pt x="2"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2" name="Freeform 705">
                  <a:extLst>
                    <a:ext uri="{FF2B5EF4-FFF2-40B4-BE49-F238E27FC236}">
                      <a16:creationId xmlns:a16="http://schemas.microsoft.com/office/drawing/2014/main" id="{5B3ACE9D-C89B-46E5-B104-D33136B49432}"/>
                    </a:ext>
                  </a:extLst>
                </p:cNvPr>
                <p:cNvSpPr>
                  <a:spLocks noEditPoints="1"/>
                </p:cNvSpPr>
                <p:nvPr/>
              </p:nvSpPr>
              <p:spPr bwMode="auto">
                <a:xfrm>
                  <a:off x="9604375" y="4962525"/>
                  <a:ext cx="107950" cy="71438"/>
                </a:xfrm>
                <a:custGeom>
                  <a:avLst/>
                  <a:gdLst>
                    <a:gd name="T0" fmla="*/ 2 w 26"/>
                    <a:gd name="T1" fmla="*/ 2 h 17"/>
                    <a:gd name="T2" fmla="*/ 1 w 26"/>
                    <a:gd name="T3" fmla="*/ 1 h 17"/>
                    <a:gd name="T4" fmla="*/ 2 w 26"/>
                    <a:gd name="T5" fmla="*/ 1 h 17"/>
                    <a:gd name="T6" fmla="*/ 3 w 26"/>
                    <a:gd name="T7" fmla="*/ 1 h 17"/>
                    <a:gd name="T8" fmla="*/ 4 w 26"/>
                    <a:gd name="T9" fmla="*/ 2 h 17"/>
                    <a:gd name="T10" fmla="*/ 3 w 26"/>
                    <a:gd name="T11" fmla="*/ 2 h 17"/>
                    <a:gd name="T12" fmla="*/ 5 w 26"/>
                    <a:gd name="T13" fmla="*/ 3 h 17"/>
                    <a:gd name="T14" fmla="*/ 5 w 26"/>
                    <a:gd name="T15" fmla="*/ 2 h 17"/>
                    <a:gd name="T16" fmla="*/ 6 w 26"/>
                    <a:gd name="T17" fmla="*/ 3 h 17"/>
                    <a:gd name="T18" fmla="*/ 9 w 26"/>
                    <a:gd name="T19" fmla="*/ 4 h 17"/>
                    <a:gd name="T20" fmla="*/ 14 w 26"/>
                    <a:gd name="T21" fmla="*/ 8 h 17"/>
                    <a:gd name="T22" fmla="*/ 16 w 26"/>
                    <a:gd name="T23" fmla="*/ 8 h 17"/>
                    <a:gd name="T24" fmla="*/ 17 w 26"/>
                    <a:gd name="T25" fmla="*/ 9 h 17"/>
                    <a:gd name="T26" fmla="*/ 19 w 26"/>
                    <a:gd name="T27" fmla="*/ 12 h 17"/>
                    <a:gd name="T28" fmla="*/ 19 w 26"/>
                    <a:gd name="T29" fmla="*/ 15 h 17"/>
                    <a:gd name="T30" fmla="*/ 19 w 26"/>
                    <a:gd name="T31" fmla="*/ 16 h 17"/>
                    <a:gd name="T32" fmla="*/ 21 w 26"/>
                    <a:gd name="T33" fmla="*/ 17 h 17"/>
                    <a:gd name="T34" fmla="*/ 22 w 26"/>
                    <a:gd name="T35" fmla="*/ 16 h 17"/>
                    <a:gd name="T36" fmla="*/ 21 w 26"/>
                    <a:gd name="T37" fmla="*/ 15 h 17"/>
                    <a:gd name="T38" fmla="*/ 22 w 26"/>
                    <a:gd name="T39" fmla="*/ 13 h 17"/>
                    <a:gd name="T40" fmla="*/ 21 w 26"/>
                    <a:gd name="T41" fmla="*/ 12 h 17"/>
                    <a:gd name="T42" fmla="*/ 19 w 26"/>
                    <a:gd name="T43" fmla="*/ 11 h 17"/>
                    <a:gd name="T44" fmla="*/ 18 w 26"/>
                    <a:gd name="T45" fmla="*/ 9 h 17"/>
                    <a:gd name="T46" fmla="*/ 16 w 26"/>
                    <a:gd name="T47" fmla="*/ 8 h 17"/>
                    <a:gd name="T48" fmla="*/ 14 w 26"/>
                    <a:gd name="T49" fmla="*/ 6 h 17"/>
                    <a:gd name="T50" fmla="*/ 12 w 26"/>
                    <a:gd name="T51" fmla="*/ 5 h 17"/>
                    <a:gd name="T52" fmla="*/ 10 w 26"/>
                    <a:gd name="T53" fmla="*/ 4 h 17"/>
                    <a:gd name="T54" fmla="*/ 8 w 26"/>
                    <a:gd name="T55" fmla="*/ 3 h 17"/>
                    <a:gd name="T56" fmla="*/ 6 w 26"/>
                    <a:gd name="T57" fmla="*/ 2 h 17"/>
                    <a:gd name="T58" fmla="*/ 6 w 26"/>
                    <a:gd name="T59" fmla="*/ 3 h 17"/>
                    <a:gd name="T60" fmla="*/ 5 w 26"/>
                    <a:gd name="T61" fmla="*/ 3 h 17"/>
                    <a:gd name="T62" fmla="*/ 7 w 26"/>
                    <a:gd name="T63" fmla="*/ 4 h 17"/>
                    <a:gd name="T64" fmla="*/ 6 w 26"/>
                    <a:gd name="T65" fmla="*/ 4 h 17"/>
                    <a:gd name="T66" fmla="*/ 6 w 26"/>
                    <a:gd name="T67" fmla="*/ 5 h 17"/>
                    <a:gd name="T68" fmla="*/ 6 w 26"/>
                    <a:gd name="T69" fmla="*/ 4 h 17"/>
                    <a:gd name="T70" fmla="*/ 7 w 26"/>
                    <a:gd name="T71" fmla="*/ 4 h 17"/>
                    <a:gd name="T72" fmla="*/ 14 w 26"/>
                    <a:gd name="T73" fmla="*/ 3 h 17"/>
                    <a:gd name="T74" fmla="*/ 14 w 26"/>
                    <a:gd name="T75" fmla="*/ 3 h 17"/>
                    <a:gd name="T76" fmla="*/ 14 w 26"/>
                    <a:gd name="T77" fmla="*/ 4 h 17"/>
                    <a:gd name="T78" fmla="*/ 14 w 26"/>
                    <a:gd name="T79" fmla="*/ 3 h 17"/>
                    <a:gd name="T80" fmla="*/ 14 w 26"/>
                    <a:gd name="T81" fmla="*/ 4 h 17"/>
                    <a:gd name="T82" fmla="*/ 14 w 26"/>
                    <a:gd name="T83" fmla="*/ 4 h 17"/>
                    <a:gd name="T84" fmla="*/ 15 w 26"/>
                    <a:gd name="T85" fmla="*/ 5 h 17"/>
                    <a:gd name="T86" fmla="*/ 14 w 26"/>
                    <a:gd name="T87" fmla="*/ 2 h 17"/>
                    <a:gd name="T88" fmla="*/ 14 w 26"/>
                    <a:gd name="T89" fmla="*/ 2 h 17"/>
                    <a:gd name="T90" fmla="*/ 15 w 26"/>
                    <a:gd name="T91" fmla="*/ 2 h 17"/>
                    <a:gd name="T92" fmla="*/ 18 w 26"/>
                    <a:gd name="T93" fmla="*/ 5 h 17"/>
                    <a:gd name="T94" fmla="*/ 19 w 26"/>
                    <a:gd name="T95" fmla="*/ 6 h 17"/>
                    <a:gd name="T96" fmla="*/ 19 w 26"/>
                    <a:gd name="T97" fmla="*/ 5 h 17"/>
                    <a:gd name="T98" fmla="*/ 22 w 26"/>
                    <a:gd name="T99" fmla="*/ 8 h 17"/>
                    <a:gd name="T100" fmla="*/ 23 w 26"/>
                    <a:gd name="T101" fmla="*/ 8 h 17"/>
                    <a:gd name="T102" fmla="*/ 23 w 26"/>
                    <a:gd name="T103" fmla="*/ 7 h 17"/>
                    <a:gd name="T104" fmla="*/ 23 w 26"/>
                    <a:gd name="T105" fmla="*/ 7 h 17"/>
                    <a:gd name="T106" fmla="*/ 26 w 26"/>
                    <a:gd name="T107" fmla="*/ 12 h 17"/>
                    <a:gd name="T108" fmla="*/ 25 w 26"/>
                    <a:gd name="T109" fmla="*/ 12 h 17"/>
                    <a:gd name="T110" fmla="*/ 26 w 26"/>
                    <a:gd name="T11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17">
                      <a:moveTo>
                        <a:pt x="3" y="2"/>
                      </a:moveTo>
                      <a:cubicBezTo>
                        <a:pt x="3" y="3"/>
                        <a:pt x="3" y="2"/>
                        <a:pt x="3" y="2"/>
                      </a:cubicBezTo>
                      <a:cubicBezTo>
                        <a:pt x="3" y="2"/>
                        <a:pt x="3" y="2"/>
                        <a:pt x="3" y="2"/>
                      </a:cubicBezTo>
                      <a:cubicBezTo>
                        <a:pt x="3" y="2"/>
                        <a:pt x="3" y="2"/>
                        <a:pt x="3" y="2"/>
                      </a:cubicBezTo>
                      <a:cubicBezTo>
                        <a:pt x="3"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1"/>
                        <a:pt x="1" y="1"/>
                      </a:cubicBezTo>
                      <a:cubicBezTo>
                        <a:pt x="1" y="1"/>
                        <a:pt x="1" y="1"/>
                        <a:pt x="1" y="1"/>
                      </a:cubicBezTo>
                      <a:cubicBezTo>
                        <a:pt x="1" y="1"/>
                        <a:pt x="1" y="1"/>
                        <a:pt x="1" y="1"/>
                      </a:cubicBezTo>
                      <a:cubicBezTo>
                        <a:pt x="1"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1"/>
                        <a:pt x="2" y="0"/>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4" y="1"/>
                        <a:pt x="4" y="1"/>
                      </a:cubicBezTo>
                      <a:cubicBezTo>
                        <a:pt x="4" y="1"/>
                        <a:pt x="4" y="1"/>
                        <a:pt x="4" y="1"/>
                      </a:cubicBezTo>
                      <a:cubicBezTo>
                        <a:pt x="4" y="1"/>
                        <a:pt x="4" y="1"/>
                        <a:pt x="4" y="1"/>
                      </a:cubicBezTo>
                      <a:cubicBezTo>
                        <a:pt x="4" y="1"/>
                        <a:pt x="4" y="1"/>
                        <a:pt x="4" y="1"/>
                      </a:cubicBezTo>
                      <a:cubicBezTo>
                        <a:pt x="4" y="1"/>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2"/>
                        <a:pt x="3" y="2"/>
                      </a:cubicBezTo>
                      <a:cubicBezTo>
                        <a:pt x="3" y="2"/>
                        <a:pt x="3" y="2"/>
                        <a:pt x="3" y="2"/>
                      </a:cubicBezTo>
                      <a:close/>
                      <a:moveTo>
                        <a:pt x="5" y="2"/>
                      </a:moveTo>
                      <a:cubicBezTo>
                        <a:pt x="5" y="2"/>
                        <a:pt x="4" y="2"/>
                        <a:pt x="4" y="2"/>
                      </a:cubicBezTo>
                      <a:cubicBezTo>
                        <a:pt x="4"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lose/>
                      <a:moveTo>
                        <a:pt x="5" y="2"/>
                      </a:move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lose/>
                      <a:moveTo>
                        <a:pt x="6" y="3"/>
                      </a:moveTo>
                      <a:cubicBezTo>
                        <a:pt x="6" y="3"/>
                        <a:pt x="6" y="3"/>
                        <a:pt x="6" y="3"/>
                      </a:cubicBezTo>
                      <a:cubicBezTo>
                        <a:pt x="6" y="3"/>
                        <a:pt x="6" y="3"/>
                        <a:pt x="6" y="3"/>
                      </a:cubicBezTo>
                      <a:cubicBezTo>
                        <a:pt x="6" y="3"/>
                        <a:pt x="6" y="3"/>
                        <a:pt x="6" y="3"/>
                      </a:cubicBezTo>
                      <a:cubicBezTo>
                        <a:pt x="6" y="3"/>
                        <a:pt x="7" y="3"/>
                        <a:pt x="7" y="3"/>
                      </a:cubicBezTo>
                      <a:cubicBezTo>
                        <a:pt x="7" y="3"/>
                        <a:pt x="7" y="3"/>
                        <a:pt x="8" y="3"/>
                      </a:cubicBezTo>
                      <a:cubicBezTo>
                        <a:pt x="8" y="3"/>
                        <a:pt x="8" y="3"/>
                        <a:pt x="8" y="3"/>
                      </a:cubicBezTo>
                      <a:cubicBezTo>
                        <a:pt x="8" y="4"/>
                        <a:pt x="8" y="4"/>
                        <a:pt x="8" y="4"/>
                      </a:cubicBezTo>
                      <a:cubicBezTo>
                        <a:pt x="8" y="4"/>
                        <a:pt x="8" y="4"/>
                        <a:pt x="8" y="4"/>
                      </a:cubicBezTo>
                      <a:cubicBezTo>
                        <a:pt x="8" y="4"/>
                        <a:pt x="8" y="4"/>
                        <a:pt x="8" y="4"/>
                      </a:cubicBezTo>
                      <a:cubicBezTo>
                        <a:pt x="8" y="4"/>
                        <a:pt x="9" y="4"/>
                        <a:pt x="9" y="4"/>
                      </a:cubicBezTo>
                      <a:cubicBezTo>
                        <a:pt x="9" y="4"/>
                        <a:pt x="9" y="4"/>
                        <a:pt x="9" y="4"/>
                      </a:cubicBezTo>
                      <a:cubicBezTo>
                        <a:pt x="9" y="5"/>
                        <a:pt x="10" y="5"/>
                        <a:pt x="10" y="5"/>
                      </a:cubicBezTo>
                      <a:cubicBezTo>
                        <a:pt x="11" y="5"/>
                        <a:pt x="11" y="5"/>
                        <a:pt x="11" y="6"/>
                      </a:cubicBezTo>
                      <a:cubicBezTo>
                        <a:pt x="11" y="6"/>
                        <a:pt x="12" y="6"/>
                        <a:pt x="12" y="6"/>
                      </a:cubicBezTo>
                      <a:cubicBezTo>
                        <a:pt x="12" y="6"/>
                        <a:pt x="12" y="6"/>
                        <a:pt x="12" y="7"/>
                      </a:cubicBezTo>
                      <a:cubicBezTo>
                        <a:pt x="13" y="7"/>
                        <a:pt x="13" y="7"/>
                        <a:pt x="13" y="7"/>
                      </a:cubicBezTo>
                      <a:cubicBezTo>
                        <a:pt x="13" y="7"/>
                        <a:pt x="13" y="7"/>
                        <a:pt x="13" y="7"/>
                      </a:cubicBezTo>
                      <a:cubicBezTo>
                        <a:pt x="14" y="7"/>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6" y="8"/>
                        <a:pt x="16" y="8"/>
                      </a:cubicBezTo>
                      <a:cubicBezTo>
                        <a:pt x="16" y="8"/>
                        <a:pt x="16" y="8"/>
                        <a:pt x="16" y="8"/>
                      </a:cubicBezTo>
                      <a:cubicBezTo>
                        <a:pt x="16" y="8"/>
                        <a:pt x="16" y="8"/>
                        <a:pt x="16" y="8"/>
                      </a:cubicBezTo>
                      <a:cubicBezTo>
                        <a:pt x="16" y="8"/>
                        <a:pt x="16" y="8"/>
                        <a:pt x="16" y="8"/>
                      </a:cubicBezTo>
                      <a:cubicBezTo>
                        <a:pt x="16" y="9"/>
                        <a:pt x="16" y="9"/>
                        <a:pt x="16" y="9"/>
                      </a:cubicBezTo>
                      <a:cubicBezTo>
                        <a:pt x="16" y="9"/>
                        <a:pt x="16" y="9"/>
                        <a:pt x="16" y="9"/>
                      </a:cubicBezTo>
                      <a:cubicBezTo>
                        <a:pt x="16" y="9"/>
                        <a:pt x="16" y="9"/>
                        <a:pt x="16" y="9"/>
                      </a:cubicBezTo>
                      <a:cubicBezTo>
                        <a:pt x="16" y="9"/>
                        <a:pt x="17" y="9"/>
                        <a:pt x="17" y="9"/>
                      </a:cubicBezTo>
                      <a:cubicBezTo>
                        <a:pt x="17" y="9"/>
                        <a:pt x="17" y="9"/>
                        <a:pt x="17" y="9"/>
                      </a:cubicBezTo>
                      <a:cubicBezTo>
                        <a:pt x="17" y="9"/>
                        <a:pt x="17" y="9"/>
                        <a:pt x="17" y="9"/>
                      </a:cubicBezTo>
                      <a:cubicBezTo>
                        <a:pt x="17" y="9"/>
                        <a:pt x="17" y="9"/>
                        <a:pt x="17" y="10"/>
                      </a:cubicBezTo>
                      <a:cubicBezTo>
                        <a:pt x="17" y="10"/>
                        <a:pt x="17" y="10"/>
                        <a:pt x="17" y="10"/>
                      </a:cubicBezTo>
                      <a:cubicBezTo>
                        <a:pt x="17" y="10"/>
                        <a:pt x="17" y="10"/>
                        <a:pt x="17" y="10"/>
                      </a:cubicBezTo>
                      <a:cubicBezTo>
                        <a:pt x="17" y="10"/>
                        <a:pt x="18" y="10"/>
                        <a:pt x="18" y="11"/>
                      </a:cubicBezTo>
                      <a:cubicBezTo>
                        <a:pt x="18" y="11"/>
                        <a:pt x="18" y="11"/>
                        <a:pt x="18" y="11"/>
                      </a:cubicBezTo>
                      <a:cubicBezTo>
                        <a:pt x="18" y="11"/>
                        <a:pt x="18" y="11"/>
                        <a:pt x="18" y="11"/>
                      </a:cubicBezTo>
                      <a:cubicBezTo>
                        <a:pt x="18" y="12"/>
                        <a:pt x="19" y="12"/>
                        <a:pt x="19" y="12"/>
                      </a:cubicBezTo>
                      <a:cubicBezTo>
                        <a:pt x="19" y="12"/>
                        <a:pt x="19" y="12"/>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4"/>
                        <a:pt x="19" y="14"/>
                      </a:cubicBezTo>
                      <a:cubicBezTo>
                        <a:pt x="19" y="14"/>
                        <a:pt x="19" y="14"/>
                        <a:pt x="19" y="14"/>
                      </a:cubicBezTo>
                      <a:cubicBezTo>
                        <a:pt x="19" y="14"/>
                        <a:pt x="19" y="14"/>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6"/>
                        <a:pt x="19" y="16"/>
                        <a:pt x="19" y="16"/>
                      </a:cubicBezTo>
                      <a:cubicBezTo>
                        <a:pt x="19" y="16"/>
                        <a:pt x="19" y="16"/>
                        <a:pt x="19" y="16"/>
                      </a:cubicBezTo>
                      <a:cubicBezTo>
                        <a:pt x="19" y="16"/>
                        <a:pt x="19" y="16"/>
                        <a:pt x="19" y="16"/>
                      </a:cubicBezTo>
                      <a:cubicBezTo>
                        <a:pt x="19" y="16"/>
                        <a:pt x="19" y="16"/>
                        <a:pt x="20" y="16"/>
                      </a:cubicBezTo>
                      <a:cubicBezTo>
                        <a:pt x="20" y="16"/>
                        <a:pt x="20" y="16"/>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6"/>
                        <a:pt x="21" y="16"/>
                        <a:pt x="21" y="16"/>
                      </a:cubicBezTo>
                      <a:cubicBezTo>
                        <a:pt x="21" y="16"/>
                        <a:pt x="21" y="16"/>
                        <a:pt x="21" y="16"/>
                      </a:cubicBezTo>
                      <a:cubicBezTo>
                        <a:pt x="21" y="16"/>
                        <a:pt x="21" y="16"/>
                        <a:pt x="21" y="16"/>
                      </a:cubicBezTo>
                      <a:cubicBezTo>
                        <a:pt x="21" y="16"/>
                        <a:pt x="21" y="16"/>
                        <a:pt x="22" y="16"/>
                      </a:cubicBezTo>
                      <a:cubicBezTo>
                        <a:pt x="22" y="16"/>
                        <a:pt x="22" y="16"/>
                        <a:pt x="22" y="16"/>
                      </a:cubicBezTo>
                      <a:cubicBezTo>
                        <a:pt x="22" y="16"/>
                        <a:pt x="22" y="16"/>
                        <a:pt x="22" y="16"/>
                      </a:cubicBezTo>
                      <a:cubicBezTo>
                        <a:pt x="22" y="15"/>
                        <a:pt x="22" y="15"/>
                        <a:pt x="22" y="15"/>
                      </a:cubicBezTo>
                      <a:cubicBezTo>
                        <a:pt x="22" y="15"/>
                        <a:pt x="22" y="15"/>
                        <a:pt x="22" y="15"/>
                      </a:cubicBezTo>
                      <a:cubicBezTo>
                        <a:pt x="22" y="15"/>
                        <a:pt x="21" y="15"/>
                        <a:pt x="21" y="15"/>
                      </a:cubicBezTo>
                      <a:cubicBezTo>
                        <a:pt x="21" y="15"/>
                        <a:pt x="21" y="15"/>
                        <a:pt x="21" y="15"/>
                      </a:cubicBezTo>
                      <a:cubicBezTo>
                        <a:pt x="21" y="15"/>
                        <a:pt x="21" y="15"/>
                        <a:pt x="21" y="15"/>
                      </a:cubicBezTo>
                      <a:cubicBezTo>
                        <a:pt x="21" y="15"/>
                        <a:pt x="21" y="15"/>
                        <a:pt x="21" y="15"/>
                      </a:cubicBezTo>
                      <a:cubicBezTo>
                        <a:pt x="22" y="15"/>
                        <a:pt x="22" y="15"/>
                        <a:pt x="22" y="14"/>
                      </a:cubicBezTo>
                      <a:cubicBezTo>
                        <a:pt x="22" y="14"/>
                        <a:pt x="22" y="14"/>
                        <a:pt x="22" y="14"/>
                      </a:cubicBezTo>
                      <a:cubicBezTo>
                        <a:pt x="22" y="14"/>
                        <a:pt x="22" y="14"/>
                        <a:pt x="22" y="14"/>
                      </a:cubicBezTo>
                      <a:cubicBezTo>
                        <a:pt x="22" y="14"/>
                        <a:pt x="22" y="14"/>
                        <a:pt x="22" y="14"/>
                      </a:cubicBezTo>
                      <a:cubicBezTo>
                        <a:pt x="22" y="14"/>
                        <a:pt x="22" y="14"/>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1" y="13"/>
                        <a:pt x="22" y="13"/>
                        <a:pt x="21" y="13"/>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1"/>
                      </a:cubicBezTo>
                      <a:cubicBezTo>
                        <a:pt x="21" y="11"/>
                        <a:pt x="21" y="11"/>
                        <a:pt x="21" y="11"/>
                      </a:cubicBezTo>
                      <a:cubicBezTo>
                        <a:pt x="21" y="11"/>
                        <a:pt x="21"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1"/>
                        <a:pt x="19" y="10"/>
                        <a:pt x="19" y="10"/>
                      </a:cubicBezTo>
                      <a:cubicBezTo>
                        <a:pt x="19" y="10"/>
                        <a:pt x="19"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8"/>
                        <a:pt x="17" y="8"/>
                      </a:cubicBezTo>
                      <a:cubicBezTo>
                        <a:pt x="17" y="8"/>
                        <a:pt x="17" y="8"/>
                        <a:pt x="17" y="8"/>
                      </a:cubicBezTo>
                      <a:cubicBezTo>
                        <a:pt x="16" y="8"/>
                        <a:pt x="16" y="8"/>
                        <a:pt x="16" y="8"/>
                      </a:cubicBezTo>
                      <a:cubicBezTo>
                        <a:pt x="16"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5"/>
                      </a:cubicBezTo>
                      <a:cubicBezTo>
                        <a:pt x="13" y="5"/>
                        <a:pt x="12" y="5"/>
                        <a:pt x="12" y="5"/>
                      </a:cubicBezTo>
                      <a:cubicBezTo>
                        <a:pt x="12" y="5"/>
                        <a:pt x="12" y="5"/>
                        <a:pt x="12" y="5"/>
                      </a:cubicBezTo>
                      <a:cubicBezTo>
                        <a:pt x="12" y="5"/>
                        <a:pt x="12" y="5"/>
                        <a:pt x="12" y="5"/>
                      </a:cubicBezTo>
                      <a:cubicBezTo>
                        <a:pt x="11" y="5"/>
                        <a:pt x="11" y="5"/>
                        <a:pt x="11" y="5"/>
                      </a:cubicBezTo>
                      <a:cubicBezTo>
                        <a:pt x="11" y="4"/>
                        <a:pt x="11" y="4"/>
                        <a:pt x="11" y="4"/>
                      </a:cubicBezTo>
                      <a:cubicBezTo>
                        <a:pt x="11" y="4"/>
                        <a:pt x="11"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9" y="4"/>
                        <a:pt x="9" y="4"/>
                      </a:cubicBezTo>
                      <a:cubicBezTo>
                        <a:pt x="9" y="4"/>
                        <a:pt x="9" y="4"/>
                        <a:pt x="9" y="4"/>
                      </a:cubicBezTo>
                      <a:cubicBezTo>
                        <a:pt x="9" y="4"/>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2"/>
                        <a:pt x="7" y="2"/>
                        <a:pt x="7" y="2"/>
                      </a:cubicBezTo>
                      <a:cubicBezTo>
                        <a:pt x="7" y="2"/>
                        <a:pt x="7" y="2"/>
                        <a:pt x="7" y="2"/>
                      </a:cubicBezTo>
                      <a:cubicBezTo>
                        <a:pt x="7" y="2"/>
                        <a:pt x="7"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7" y="2"/>
                        <a:pt x="7" y="2"/>
                      </a:cubicBezTo>
                      <a:cubicBezTo>
                        <a:pt x="7" y="2"/>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lose/>
                      <a:moveTo>
                        <a:pt x="8" y="4"/>
                      </a:moveTo>
                      <a:cubicBezTo>
                        <a:pt x="8" y="4"/>
                        <a:pt x="8" y="4"/>
                        <a:pt x="8" y="4"/>
                      </a:cubicBezTo>
                      <a:cubicBezTo>
                        <a:pt x="8" y="4"/>
                        <a:pt x="8"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5"/>
                        <a:pt x="7" y="4"/>
                        <a:pt x="7" y="4"/>
                      </a:cubicBezTo>
                      <a:cubicBezTo>
                        <a:pt x="7" y="4"/>
                        <a:pt x="7" y="5"/>
                        <a:pt x="7" y="5"/>
                      </a:cubicBezTo>
                      <a:cubicBezTo>
                        <a:pt x="7" y="5"/>
                        <a:pt x="7" y="5"/>
                        <a:pt x="7" y="5"/>
                      </a:cubicBezTo>
                      <a:cubicBezTo>
                        <a:pt x="7" y="5"/>
                        <a:pt x="7" y="5"/>
                        <a:pt x="7" y="5"/>
                      </a:cubicBezTo>
                      <a:cubicBezTo>
                        <a:pt x="7" y="5"/>
                        <a:pt x="7" y="5"/>
                        <a:pt x="7" y="5"/>
                      </a:cubicBezTo>
                      <a:cubicBezTo>
                        <a:pt x="7" y="5"/>
                        <a:pt x="7" y="5"/>
                        <a:pt x="7" y="4"/>
                      </a:cubicBezTo>
                      <a:cubicBezTo>
                        <a:pt x="7" y="4"/>
                        <a:pt x="7" y="4"/>
                        <a:pt x="7" y="4"/>
                      </a:cubicBezTo>
                      <a:cubicBezTo>
                        <a:pt x="7" y="4"/>
                        <a:pt x="7" y="4"/>
                        <a:pt x="7" y="5"/>
                      </a:cubicBezTo>
                      <a:cubicBezTo>
                        <a:pt x="7" y="5"/>
                        <a:pt x="7" y="5"/>
                        <a:pt x="7" y="5"/>
                      </a:cubicBezTo>
                      <a:cubicBezTo>
                        <a:pt x="8" y="5"/>
                        <a:pt x="8" y="5"/>
                        <a:pt x="8" y="5"/>
                      </a:cubicBezTo>
                      <a:cubicBezTo>
                        <a:pt x="8" y="4"/>
                        <a:pt x="8" y="4"/>
                        <a:pt x="8" y="4"/>
                      </a:cubicBezTo>
                      <a:close/>
                      <a:moveTo>
                        <a:pt x="14" y="3"/>
                      </a:move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lose/>
                      <a:moveTo>
                        <a:pt x="15" y="4"/>
                      </a:moveTo>
                      <a:cubicBezTo>
                        <a:pt x="15" y="4"/>
                        <a:pt x="15" y="4"/>
                        <a:pt x="15" y="4"/>
                      </a:cubicBezTo>
                      <a:cubicBezTo>
                        <a:pt x="15" y="4"/>
                        <a:pt x="15" y="4"/>
                        <a:pt x="15" y="4"/>
                      </a:cubicBezTo>
                      <a:cubicBezTo>
                        <a:pt x="15" y="4"/>
                        <a:pt x="15" y="4"/>
                        <a:pt x="15" y="4"/>
                      </a:cubicBezTo>
                      <a:cubicBezTo>
                        <a:pt x="15" y="4"/>
                        <a:pt x="15" y="4"/>
                        <a:pt x="15" y="4"/>
                      </a:cubicBezTo>
                      <a:cubicBezTo>
                        <a:pt x="15" y="4"/>
                        <a:pt x="15"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5" y="4"/>
                      </a:cubicBezTo>
                      <a:cubicBezTo>
                        <a:pt x="15" y="5"/>
                        <a:pt x="15" y="5"/>
                        <a:pt x="15" y="5"/>
                      </a:cubicBezTo>
                      <a:cubicBezTo>
                        <a:pt x="15" y="5"/>
                        <a:pt x="15" y="5"/>
                        <a:pt x="15" y="5"/>
                      </a:cubicBezTo>
                      <a:cubicBezTo>
                        <a:pt x="15" y="5"/>
                        <a:pt x="15" y="4"/>
                        <a:pt x="15" y="4"/>
                      </a:cubicBezTo>
                      <a:cubicBezTo>
                        <a:pt x="15" y="4"/>
                        <a:pt x="15" y="4"/>
                        <a:pt x="15" y="4"/>
                      </a:cubicBezTo>
                      <a:close/>
                      <a:moveTo>
                        <a:pt x="14" y="2"/>
                      </a:move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4" y="2"/>
                        <a:pt x="14" y="2"/>
                      </a:cubicBezTo>
                      <a:cubicBezTo>
                        <a:pt x="14" y="2"/>
                        <a:pt x="14" y="2"/>
                        <a:pt x="14" y="2"/>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6"/>
                        <a:pt x="18" y="6"/>
                        <a:pt x="18" y="6"/>
                      </a:cubicBezTo>
                      <a:cubicBezTo>
                        <a:pt x="18" y="6"/>
                        <a:pt x="18"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8" y="5"/>
                        <a:pt x="18" y="5"/>
                      </a:cubicBezTo>
                      <a:close/>
                      <a:moveTo>
                        <a:pt x="23" y="8"/>
                      </a:moveTo>
                      <a:cubicBezTo>
                        <a:pt x="23" y="8"/>
                        <a:pt x="23" y="8"/>
                        <a:pt x="23" y="8"/>
                      </a:cubicBezTo>
                      <a:cubicBezTo>
                        <a:pt x="23" y="8"/>
                        <a:pt x="23" y="8"/>
                        <a:pt x="23" y="8"/>
                      </a:cubicBezTo>
                      <a:cubicBezTo>
                        <a:pt x="23" y="8"/>
                        <a:pt x="23" y="8"/>
                        <a:pt x="23" y="8"/>
                      </a:cubicBezTo>
                      <a:cubicBezTo>
                        <a:pt x="23" y="8"/>
                        <a:pt x="22" y="8"/>
                        <a:pt x="22" y="8"/>
                      </a:cubicBezTo>
                      <a:cubicBezTo>
                        <a:pt x="22" y="8"/>
                        <a:pt x="22" y="8"/>
                        <a:pt x="22" y="8"/>
                      </a:cubicBezTo>
                      <a:cubicBezTo>
                        <a:pt x="22" y="8"/>
                        <a:pt x="22" y="8"/>
                        <a:pt x="22" y="8"/>
                      </a:cubicBezTo>
                      <a:cubicBezTo>
                        <a:pt x="22" y="8"/>
                        <a:pt x="22"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lose/>
                      <a:moveTo>
                        <a:pt x="23" y="7"/>
                      </a:move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4" y="7"/>
                        <a:pt x="24" y="7"/>
                      </a:cubicBezTo>
                      <a:cubicBezTo>
                        <a:pt x="24" y="7"/>
                        <a:pt x="24" y="7"/>
                        <a:pt x="24" y="7"/>
                      </a:cubicBezTo>
                      <a:cubicBezTo>
                        <a:pt x="24"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lose/>
                      <a:moveTo>
                        <a:pt x="25" y="12"/>
                      </a:moveTo>
                      <a:cubicBezTo>
                        <a:pt x="25" y="12"/>
                        <a:pt x="25" y="12"/>
                        <a:pt x="25" y="12"/>
                      </a:cubicBezTo>
                      <a:cubicBezTo>
                        <a:pt x="25"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lose/>
                      <a:moveTo>
                        <a:pt x="26" y="12"/>
                      </a:moveTo>
                      <a:cubicBezTo>
                        <a:pt x="26" y="12"/>
                        <a:pt x="26" y="12"/>
                        <a:pt x="26" y="12"/>
                      </a:cubicBezTo>
                      <a:cubicBezTo>
                        <a:pt x="26" y="12"/>
                        <a:pt x="26" y="12"/>
                        <a:pt x="26" y="12"/>
                      </a:cubicBezTo>
                      <a:cubicBezTo>
                        <a:pt x="26" y="12"/>
                        <a:pt x="26" y="11"/>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3" name="Freeform 706">
                  <a:extLst>
                    <a:ext uri="{FF2B5EF4-FFF2-40B4-BE49-F238E27FC236}">
                      <a16:creationId xmlns:a16="http://schemas.microsoft.com/office/drawing/2014/main" id="{68F09056-8479-4D87-9CA8-A1E0D60B87A2}"/>
                    </a:ext>
                  </a:extLst>
                </p:cNvPr>
                <p:cNvSpPr>
                  <a:spLocks noEditPoints="1"/>
                </p:cNvSpPr>
                <p:nvPr/>
              </p:nvSpPr>
              <p:spPr bwMode="auto">
                <a:xfrm>
                  <a:off x="9488488" y="5046663"/>
                  <a:ext cx="66675" cy="79375"/>
                </a:xfrm>
                <a:custGeom>
                  <a:avLst/>
                  <a:gdLst>
                    <a:gd name="T0" fmla="*/ 12 w 16"/>
                    <a:gd name="T1" fmla="*/ 0 h 19"/>
                    <a:gd name="T2" fmla="*/ 12 w 16"/>
                    <a:gd name="T3" fmla="*/ 0 h 19"/>
                    <a:gd name="T4" fmla="*/ 13 w 16"/>
                    <a:gd name="T5" fmla="*/ 0 h 19"/>
                    <a:gd name="T6" fmla="*/ 13 w 16"/>
                    <a:gd name="T7" fmla="*/ 0 h 19"/>
                    <a:gd name="T8" fmla="*/ 12 w 16"/>
                    <a:gd name="T9" fmla="*/ 1 h 19"/>
                    <a:gd name="T10" fmla="*/ 14 w 16"/>
                    <a:gd name="T11" fmla="*/ 2 h 19"/>
                    <a:gd name="T12" fmla="*/ 14 w 16"/>
                    <a:gd name="T13" fmla="*/ 2 h 19"/>
                    <a:gd name="T14" fmla="*/ 14 w 16"/>
                    <a:gd name="T15" fmla="*/ 3 h 19"/>
                    <a:gd name="T16" fmla="*/ 14 w 16"/>
                    <a:gd name="T17" fmla="*/ 3 h 19"/>
                    <a:gd name="T18" fmla="*/ 15 w 16"/>
                    <a:gd name="T19" fmla="*/ 4 h 19"/>
                    <a:gd name="T20" fmla="*/ 16 w 16"/>
                    <a:gd name="T21" fmla="*/ 3 h 19"/>
                    <a:gd name="T22" fmla="*/ 15 w 16"/>
                    <a:gd name="T23" fmla="*/ 2 h 19"/>
                    <a:gd name="T24" fmla="*/ 16 w 16"/>
                    <a:gd name="T25" fmla="*/ 1 h 19"/>
                    <a:gd name="T26" fmla="*/ 16 w 16"/>
                    <a:gd name="T27" fmla="*/ 1 h 19"/>
                    <a:gd name="T28" fmla="*/ 16 w 16"/>
                    <a:gd name="T29" fmla="*/ 1 h 19"/>
                    <a:gd name="T30" fmla="*/ 16 w 16"/>
                    <a:gd name="T31" fmla="*/ 1 h 19"/>
                    <a:gd name="T32" fmla="*/ 16 w 16"/>
                    <a:gd name="T33" fmla="*/ 1 h 19"/>
                    <a:gd name="T34" fmla="*/ 15 w 16"/>
                    <a:gd name="T35" fmla="*/ 19 h 19"/>
                    <a:gd name="T36" fmla="*/ 14 w 16"/>
                    <a:gd name="T37" fmla="*/ 19 h 19"/>
                    <a:gd name="T38" fmla="*/ 13 w 16"/>
                    <a:gd name="T39" fmla="*/ 19 h 19"/>
                    <a:gd name="T40" fmla="*/ 13 w 16"/>
                    <a:gd name="T41" fmla="*/ 18 h 19"/>
                    <a:gd name="T42" fmla="*/ 12 w 16"/>
                    <a:gd name="T43" fmla="*/ 17 h 19"/>
                    <a:gd name="T44" fmla="*/ 12 w 16"/>
                    <a:gd name="T45" fmla="*/ 17 h 19"/>
                    <a:gd name="T46" fmla="*/ 12 w 16"/>
                    <a:gd name="T47" fmla="*/ 17 h 19"/>
                    <a:gd name="T48" fmla="*/ 11 w 16"/>
                    <a:gd name="T49" fmla="*/ 16 h 19"/>
                    <a:gd name="T50" fmla="*/ 10 w 16"/>
                    <a:gd name="T51" fmla="*/ 15 h 19"/>
                    <a:gd name="T52" fmla="*/ 10 w 16"/>
                    <a:gd name="T53" fmla="*/ 15 h 19"/>
                    <a:gd name="T54" fmla="*/ 10 w 16"/>
                    <a:gd name="T55" fmla="*/ 15 h 19"/>
                    <a:gd name="T56" fmla="*/ 9 w 16"/>
                    <a:gd name="T57" fmla="*/ 14 h 19"/>
                    <a:gd name="T58" fmla="*/ 9 w 16"/>
                    <a:gd name="T59" fmla="*/ 14 h 19"/>
                    <a:gd name="T60" fmla="*/ 9 w 16"/>
                    <a:gd name="T61" fmla="*/ 13 h 19"/>
                    <a:gd name="T62" fmla="*/ 8 w 16"/>
                    <a:gd name="T63" fmla="*/ 12 h 19"/>
                    <a:gd name="T64" fmla="*/ 8 w 16"/>
                    <a:gd name="T65" fmla="*/ 11 h 19"/>
                    <a:gd name="T66" fmla="*/ 8 w 16"/>
                    <a:gd name="T67" fmla="*/ 10 h 19"/>
                    <a:gd name="T68" fmla="*/ 9 w 16"/>
                    <a:gd name="T69" fmla="*/ 10 h 19"/>
                    <a:gd name="T70" fmla="*/ 10 w 16"/>
                    <a:gd name="T71" fmla="*/ 10 h 19"/>
                    <a:gd name="T72" fmla="*/ 12 w 16"/>
                    <a:gd name="T73" fmla="*/ 10 h 19"/>
                    <a:gd name="T74" fmla="*/ 12 w 16"/>
                    <a:gd name="T75" fmla="*/ 10 h 19"/>
                    <a:gd name="T76" fmla="*/ 14 w 16"/>
                    <a:gd name="T77" fmla="*/ 10 h 19"/>
                    <a:gd name="T78" fmla="*/ 14 w 16"/>
                    <a:gd name="T79" fmla="*/ 9 h 19"/>
                    <a:gd name="T80" fmla="*/ 14 w 16"/>
                    <a:gd name="T81" fmla="*/ 8 h 19"/>
                    <a:gd name="T82" fmla="*/ 14 w 16"/>
                    <a:gd name="T83" fmla="*/ 7 h 19"/>
                    <a:gd name="T84" fmla="*/ 13 w 16"/>
                    <a:gd name="T85" fmla="*/ 6 h 19"/>
                    <a:gd name="T86" fmla="*/ 12 w 16"/>
                    <a:gd name="T87" fmla="*/ 5 h 19"/>
                    <a:gd name="T88" fmla="*/ 11 w 16"/>
                    <a:gd name="T89" fmla="*/ 5 h 19"/>
                    <a:gd name="T90" fmla="*/ 10 w 16"/>
                    <a:gd name="T91" fmla="*/ 5 h 19"/>
                    <a:gd name="T92" fmla="*/ 9 w 16"/>
                    <a:gd name="T93" fmla="*/ 5 h 19"/>
                    <a:gd name="T94" fmla="*/ 8 w 16"/>
                    <a:gd name="T95" fmla="*/ 5 h 19"/>
                    <a:gd name="T96" fmla="*/ 8 w 16"/>
                    <a:gd name="T97" fmla="*/ 4 h 19"/>
                    <a:gd name="T98" fmla="*/ 7 w 16"/>
                    <a:gd name="T99" fmla="*/ 4 h 19"/>
                    <a:gd name="T100" fmla="*/ 1 w 16"/>
                    <a:gd name="T101" fmla="*/ 5 h 19"/>
                    <a:gd name="T102" fmla="*/ 1 w 16"/>
                    <a:gd name="T103" fmla="*/ 6 h 19"/>
                    <a:gd name="T104" fmla="*/ 2 w 16"/>
                    <a:gd name="T105" fmla="*/ 7 h 19"/>
                    <a:gd name="T106" fmla="*/ 1 w 16"/>
                    <a:gd name="T107" fmla="*/ 11 h 19"/>
                    <a:gd name="T108" fmla="*/ 1 w 16"/>
                    <a:gd name="T109" fmla="*/ 13 h 19"/>
                    <a:gd name="T110" fmla="*/ 0 w 16"/>
                    <a:gd name="T111" fmla="*/ 13 h 19"/>
                    <a:gd name="T112" fmla="*/ 3 w 16"/>
                    <a:gd name="T113" fmla="*/ 16 h 19"/>
                    <a:gd name="T114" fmla="*/ 6 w 16"/>
                    <a:gd name="T115" fmla="*/ 18 h 19"/>
                    <a:gd name="T116" fmla="*/ 7 w 16"/>
                    <a:gd name="T117" fmla="*/ 18 h 19"/>
                    <a:gd name="T118" fmla="*/ 8 w 16"/>
                    <a:gd name="T119" fmla="*/ 19 h 19"/>
                    <a:gd name="T120" fmla="*/ 10 w 16"/>
                    <a:gd name="T1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19">
                      <a:moveTo>
                        <a:pt x="12" y="1"/>
                      </a:moveTo>
                      <a:cubicBezTo>
                        <a:pt x="12" y="1"/>
                        <a:pt x="12" y="1"/>
                        <a:pt x="12" y="1"/>
                      </a:cubicBezTo>
                      <a:cubicBezTo>
                        <a:pt x="12" y="1"/>
                        <a:pt x="12" y="1"/>
                        <a:pt x="12" y="1"/>
                      </a:cubicBezTo>
                      <a:cubicBezTo>
                        <a:pt x="12" y="1"/>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0"/>
                        <a:pt x="13" y="1"/>
                      </a:cubicBezTo>
                      <a:cubicBezTo>
                        <a:pt x="13" y="1"/>
                        <a:pt x="13" y="1"/>
                        <a:pt x="13" y="1"/>
                      </a:cubicBezTo>
                      <a:cubicBezTo>
                        <a:pt x="13" y="1"/>
                        <a:pt x="13" y="1"/>
                        <a:pt x="12" y="1"/>
                      </a:cubicBezTo>
                      <a:cubicBezTo>
                        <a:pt x="12" y="1"/>
                        <a:pt x="12" y="1"/>
                        <a:pt x="12" y="1"/>
                      </a:cubicBezTo>
                      <a:cubicBezTo>
                        <a:pt x="12" y="1"/>
                        <a:pt x="12" y="1"/>
                        <a:pt x="12" y="1"/>
                      </a:cubicBezTo>
                      <a:cubicBezTo>
                        <a:pt x="12" y="1"/>
                        <a:pt x="12" y="1"/>
                        <a:pt x="12" y="1"/>
                      </a:cubicBezTo>
                      <a:close/>
                      <a:moveTo>
                        <a:pt x="15" y="2"/>
                      </a:moveTo>
                      <a:cubicBezTo>
                        <a:pt x="15"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4" y="2"/>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4"/>
                        <a:pt x="15" y="4"/>
                        <a:pt x="15" y="4"/>
                      </a:cubicBezTo>
                      <a:cubicBezTo>
                        <a:pt x="15" y="4"/>
                        <a:pt x="15" y="4"/>
                        <a:pt x="15" y="4"/>
                      </a:cubicBezTo>
                      <a:cubicBezTo>
                        <a:pt x="15" y="4"/>
                        <a:pt x="15" y="4"/>
                        <a:pt x="15" y="4"/>
                      </a:cubicBezTo>
                      <a:cubicBezTo>
                        <a:pt x="15" y="4"/>
                        <a:pt x="15" y="4"/>
                        <a:pt x="15" y="4"/>
                      </a:cubicBezTo>
                      <a:cubicBezTo>
                        <a:pt x="15" y="4"/>
                        <a:pt x="16" y="4"/>
                        <a:pt x="16" y="3"/>
                      </a:cubicBezTo>
                      <a:cubicBezTo>
                        <a:pt x="16" y="3"/>
                        <a:pt x="16" y="3"/>
                        <a:pt x="16" y="3"/>
                      </a:cubicBezTo>
                      <a:cubicBezTo>
                        <a:pt x="16" y="3"/>
                        <a:pt x="16" y="3"/>
                        <a:pt x="16" y="3"/>
                      </a:cubicBezTo>
                      <a:cubicBezTo>
                        <a:pt x="16" y="3"/>
                        <a:pt x="16" y="3"/>
                        <a:pt x="16" y="3"/>
                      </a:cubicBezTo>
                      <a:cubicBezTo>
                        <a:pt x="16" y="3"/>
                        <a:pt x="16" y="3"/>
                        <a:pt x="16" y="3"/>
                      </a:cubicBezTo>
                      <a:cubicBezTo>
                        <a:pt x="16" y="2"/>
                        <a:pt x="16" y="2"/>
                        <a:pt x="15" y="2"/>
                      </a:cubicBezTo>
                      <a:cubicBezTo>
                        <a:pt x="15" y="2"/>
                        <a:pt x="15" y="2"/>
                        <a:pt x="15" y="2"/>
                      </a:cubicBezTo>
                      <a:close/>
                      <a:moveTo>
                        <a:pt x="16" y="1"/>
                      </a:move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lose/>
                      <a:moveTo>
                        <a:pt x="15" y="19"/>
                      </a:moveTo>
                      <a:cubicBezTo>
                        <a:pt x="15" y="19"/>
                        <a:pt x="15" y="19"/>
                        <a:pt x="15" y="19"/>
                      </a:cubicBezTo>
                      <a:cubicBezTo>
                        <a:pt x="15" y="19"/>
                        <a:pt x="14" y="19"/>
                        <a:pt x="14" y="19"/>
                      </a:cubicBezTo>
                      <a:cubicBezTo>
                        <a:pt x="14" y="19"/>
                        <a:pt x="14" y="19"/>
                        <a:pt x="14" y="18"/>
                      </a:cubicBezTo>
                      <a:cubicBezTo>
                        <a:pt x="14" y="18"/>
                        <a:pt x="14" y="19"/>
                        <a:pt x="14" y="19"/>
                      </a:cubicBezTo>
                      <a:cubicBezTo>
                        <a:pt x="14" y="19"/>
                        <a:pt x="14" y="19"/>
                        <a:pt x="14" y="19"/>
                      </a:cubicBezTo>
                      <a:cubicBezTo>
                        <a:pt x="14" y="19"/>
                        <a:pt x="14" y="18"/>
                        <a:pt x="14" y="18"/>
                      </a:cubicBezTo>
                      <a:cubicBezTo>
                        <a:pt x="14" y="18"/>
                        <a:pt x="14" y="18"/>
                        <a:pt x="14" y="19"/>
                      </a:cubicBezTo>
                      <a:cubicBezTo>
                        <a:pt x="14" y="19"/>
                        <a:pt x="14" y="19"/>
                        <a:pt x="14" y="19"/>
                      </a:cubicBezTo>
                      <a:cubicBezTo>
                        <a:pt x="13" y="19"/>
                        <a:pt x="13" y="19"/>
                        <a:pt x="13" y="19"/>
                      </a:cubicBezTo>
                      <a:cubicBezTo>
                        <a:pt x="13" y="19"/>
                        <a:pt x="13" y="19"/>
                        <a:pt x="13" y="19"/>
                      </a:cubicBezTo>
                      <a:cubicBezTo>
                        <a:pt x="13" y="19"/>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7"/>
                        <a:pt x="13" y="17"/>
                      </a:cubicBezTo>
                      <a:cubicBezTo>
                        <a:pt x="13" y="17"/>
                        <a:pt x="13"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0" y="16"/>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9" y="15"/>
                        <a:pt x="9" y="15"/>
                      </a:cubicBezTo>
                      <a:cubicBezTo>
                        <a:pt x="9" y="15"/>
                        <a:pt x="9" y="15"/>
                        <a:pt x="9" y="15"/>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9" y="10"/>
                        <a:pt x="9" y="10"/>
                      </a:cubicBezTo>
                      <a:cubicBezTo>
                        <a:pt x="9" y="10"/>
                        <a:pt x="9" y="10"/>
                        <a:pt x="9" y="10"/>
                      </a:cubicBezTo>
                      <a:cubicBezTo>
                        <a:pt x="9" y="10"/>
                        <a:pt x="9" y="10"/>
                        <a:pt x="9" y="10"/>
                      </a:cubicBezTo>
                      <a:cubicBezTo>
                        <a:pt x="9" y="10"/>
                        <a:pt x="9" y="10"/>
                        <a:pt x="9" y="10"/>
                      </a:cubicBezTo>
                      <a:cubicBezTo>
                        <a:pt x="10" y="10"/>
                        <a:pt x="9" y="10"/>
                        <a:pt x="10" y="10"/>
                      </a:cubicBezTo>
                      <a:cubicBezTo>
                        <a:pt x="10" y="10"/>
                        <a:pt x="10" y="10"/>
                        <a:pt x="10" y="10"/>
                      </a:cubicBezTo>
                      <a:cubicBezTo>
                        <a:pt x="10" y="10"/>
                        <a:pt x="10" y="10"/>
                        <a:pt x="10" y="10"/>
                      </a:cubicBezTo>
                      <a:cubicBezTo>
                        <a:pt x="10" y="10"/>
                        <a:pt x="10" y="10"/>
                        <a:pt x="10" y="10"/>
                      </a:cubicBezTo>
                      <a:cubicBezTo>
                        <a:pt x="10" y="10"/>
                        <a:pt x="11" y="10"/>
                        <a:pt x="11" y="10"/>
                      </a:cubicBezTo>
                      <a:cubicBezTo>
                        <a:pt x="11" y="10"/>
                        <a:pt x="11" y="10"/>
                        <a:pt x="11" y="10"/>
                      </a:cubicBezTo>
                      <a:cubicBezTo>
                        <a:pt x="11" y="10"/>
                        <a:pt x="11" y="10"/>
                        <a:pt x="11" y="10"/>
                      </a:cubicBezTo>
                      <a:cubicBezTo>
                        <a:pt x="11" y="10"/>
                        <a:pt x="11"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3" y="10"/>
                        <a:pt x="13" y="10"/>
                      </a:cubicBezTo>
                      <a:cubicBezTo>
                        <a:pt x="13" y="10"/>
                        <a:pt x="14" y="10"/>
                        <a:pt x="14" y="10"/>
                      </a:cubicBezTo>
                      <a:cubicBezTo>
                        <a:pt x="14" y="10"/>
                        <a:pt x="14" y="10"/>
                        <a:pt x="14" y="10"/>
                      </a:cubicBezTo>
                      <a:cubicBezTo>
                        <a:pt x="14" y="10"/>
                        <a:pt x="14" y="10"/>
                        <a:pt x="14" y="10"/>
                      </a:cubicBezTo>
                      <a:cubicBezTo>
                        <a:pt x="14" y="10"/>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8"/>
                      </a:cubicBezTo>
                      <a:cubicBezTo>
                        <a:pt x="14" y="8"/>
                        <a:pt x="14" y="8"/>
                        <a:pt x="14" y="8"/>
                      </a:cubicBezTo>
                      <a:cubicBezTo>
                        <a:pt x="14" y="8"/>
                        <a:pt x="14" y="8"/>
                        <a:pt x="14" y="8"/>
                      </a:cubicBezTo>
                      <a:cubicBezTo>
                        <a:pt x="14" y="8"/>
                        <a:pt x="14" y="8"/>
                        <a:pt x="14" y="8"/>
                      </a:cubicBezTo>
                      <a:cubicBezTo>
                        <a:pt x="14" y="8"/>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6"/>
                      </a:cubicBezTo>
                      <a:cubicBezTo>
                        <a:pt x="13" y="6"/>
                        <a:pt x="13" y="6"/>
                        <a:pt x="13" y="6"/>
                      </a:cubicBezTo>
                      <a:cubicBezTo>
                        <a:pt x="13" y="6"/>
                        <a:pt x="13" y="6"/>
                        <a:pt x="13" y="6"/>
                      </a:cubicBezTo>
                      <a:cubicBezTo>
                        <a:pt x="13" y="6"/>
                        <a:pt x="12" y="5"/>
                        <a:pt x="12" y="5"/>
                      </a:cubicBezTo>
                      <a:cubicBezTo>
                        <a:pt x="12" y="5"/>
                        <a:pt x="12" y="5"/>
                        <a:pt x="12" y="5"/>
                      </a:cubicBezTo>
                      <a:cubicBezTo>
                        <a:pt x="12" y="5"/>
                        <a:pt x="12" y="5"/>
                        <a:pt x="12" y="5"/>
                      </a:cubicBezTo>
                      <a:cubicBezTo>
                        <a:pt x="12" y="5"/>
                        <a:pt x="11" y="5"/>
                        <a:pt x="11" y="5"/>
                      </a:cubicBezTo>
                      <a:cubicBezTo>
                        <a:pt x="11" y="5"/>
                        <a:pt x="11" y="5"/>
                        <a:pt x="11" y="5"/>
                      </a:cubicBezTo>
                      <a:cubicBezTo>
                        <a:pt x="11" y="5"/>
                        <a:pt x="11" y="5"/>
                        <a:pt x="11" y="5"/>
                      </a:cubicBezTo>
                      <a:cubicBezTo>
                        <a:pt x="11" y="5"/>
                        <a:pt x="11" y="5"/>
                        <a:pt x="11" y="5"/>
                      </a:cubicBezTo>
                      <a:cubicBezTo>
                        <a:pt x="11" y="5"/>
                        <a:pt x="11" y="5"/>
                        <a:pt x="10" y="5"/>
                      </a:cubicBezTo>
                      <a:cubicBezTo>
                        <a:pt x="10" y="5"/>
                        <a:pt x="10" y="5"/>
                        <a:pt x="10" y="5"/>
                      </a:cubicBezTo>
                      <a:cubicBezTo>
                        <a:pt x="10" y="5"/>
                        <a:pt x="10" y="5"/>
                        <a:pt x="10" y="5"/>
                      </a:cubicBezTo>
                      <a:cubicBezTo>
                        <a:pt x="10" y="5"/>
                        <a:pt x="10" y="5"/>
                        <a:pt x="10" y="5"/>
                      </a:cubicBezTo>
                      <a:cubicBezTo>
                        <a:pt x="10" y="5"/>
                        <a:pt x="10"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5" y="5"/>
                        <a:pt x="5" y="5"/>
                        <a:pt x="5" y="5"/>
                      </a:cubicBezTo>
                      <a:cubicBezTo>
                        <a:pt x="2" y="5"/>
                        <a:pt x="2" y="5"/>
                        <a:pt x="2"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2" y="6"/>
                        <a:pt x="2" y="6"/>
                      </a:cubicBezTo>
                      <a:cubicBezTo>
                        <a:pt x="2" y="6"/>
                        <a:pt x="2" y="6"/>
                        <a:pt x="2" y="6"/>
                      </a:cubicBezTo>
                      <a:cubicBezTo>
                        <a:pt x="3" y="7"/>
                        <a:pt x="3" y="7"/>
                        <a:pt x="3" y="7"/>
                      </a:cubicBezTo>
                      <a:cubicBezTo>
                        <a:pt x="2" y="7"/>
                        <a:pt x="2" y="7"/>
                        <a:pt x="2" y="7"/>
                      </a:cubicBezTo>
                      <a:cubicBezTo>
                        <a:pt x="2" y="10"/>
                        <a:pt x="2" y="10"/>
                        <a:pt x="2" y="10"/>
                      </a:cubicBezTo>
                      <a:cubicBezTo>
                        <a:pt x="2" y="10"/>
                        <a:pt x="1" y="10"/>
                        <a:pt x="1" y="10"/>
                      </a:cubicBezTo>
                      <a:cubicBezTo>
                        <a:pt x="1" y="10"/>
                        <a:pt x="2" y="11"/>
                        <a:pt x="2"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0" y="13"/>
                        <a:pt x="0" y="13"/>
                      </a:cubicBezTo>
                      <a:cubicBezTo>
                        <a:pt x="0" y="13"/>
                        <a:pt x="0" y="13"/>
                        <a:pt x="0" y="13"/>
                      </a:cubicBezTo>
                      <a:cubicBezTo>
                        <a:pt x="0" y="13"/>
                        <a:pt x="0" y="13"/>
                        <a:pt x="0" y="13"/>
                      </a:cubicBezTo>
                      <a:cubicBezTo>
                        <a:pt x="0" y="13"/>
                        <a:pt x="0" y="13"/>
                        <a:pt x="0" y="13"/>
                      </a:cubicBezTo>
                      <a:cubicBezTo>
                        <a:pt x="2" y="15"/>
                        <a:pt x="2" y="15"/>
                        <a:pt x="2" y="15"/>
                      </a:cubicBezTo>
                      <a:cubicBezTo>
                        <a:pt x="2" y="15"/>
                        <a:pt x="2" y="15"/>
                        <a:pt x="2" y="15"/>
                      </a:cubicBezTo>
                      <a:cubicBezTo>
                        <a:pt x="2" y="16"/>
                        <a:pt x="2" y="16"/>
                        <a:pt x="2" y="16"/>
                      </a:cubicBezTo>
                      <a:cubicBezTo>
                        <a:pt x="3" y="16"/>
                        <a:pt x="3" y="16"/>
                        <a:pt x="3" y="16"/>
                      </a:cubicBezTo>
                      <a:cubicBezTo>
                        <a:pt x="4" y="16"/>
                        <a:pt x="4" y="16"/>
                        <a:pt x="4" y="16"/>
                      </a:cubicBezTo>
                      <a:cubicBezTo>
                        <a:pt x="5" y="16"/>
                        <a:pt x="5" y="16"/>
                        <a:pt x="5" y="16"/>
                      </a:cubicBezTo>
                      <a:cubicBezTo>
                        <a:pt x="6" y="17"/>
                        <a:pt x="6" y="17"/>
                        <a:pt x="6" y="17"/>
                      </a:cubicBezTo>
                      <a:cubicBezTo>
                        <a:pt x="6" y="18"/>
                        <a:pt x="6" y="18"/>
                        <a:pt x="6" y="18"/>
                      </a:cubicBezTo>
                      <a:cubicBezTo>
                        <a:pt x="6" y="18"/>
                        <a:pt x="6" y="18"/>
                        <a:pt x="6" y="18"/>
                      </a:cubicBezTo>
                      <a:cubicBezTo>
                        <a:pt x="6" y="18"/>
                        <a:pt x="6" y="18"/>
                        <a:pt x="6" y="18"/>
                      </a:cubicBezTo>
                      <a:cubicBezTo>
                        <a:pt x="6" y="18"/>
                        <a:pt x="7" y="18"/>
                        <a:pt x="7" y="18"/>
                      </a:cubicBezTo>
                      <a:cubicBezTo>
                        <a:pt x="7" y="19"/>
                        <a:pt x="7" y="18"/>
                        <a:pt x="7" y="18"/>
                      </a:cubicBezTo>
                      <a:cubicBezTo>
                        <a:pt x="7" y="18"/>
                        <a:pt x="7" y="19"/>
                        <a:pt x="7" y="19"/>
                      </a:cubicBezTo>
                      <a:cubicBezTo>
                        <a:pt x="7" y="19"/>
                        <a:pt x="7" y="19"/>
                        <a:pt x="7" y="19"/>
                      </a:cubicBezTo>
                      <a:cubicBezTo>
                        <a:pt x="7" y="19"/>
                        <a:pt x="8" y="19"/>
                        <a:pt x="8" y="19"/>
                      </a:cubicBezTo>
                      <a:cubicBezTo>
                        <a:pt x="8" y="19"/>
                        <a:pt x="8" y="19"/>
                        <a:pt x="8" y="19"/>
                      </a:cubicBezTo>
                      <a:cubicBezTo>
                        <a:pt x="8" y="19"/>
                        <a:pt x="8" y="19"/>
                        <a:pt x="8" y="19"/>
                      </a:cubicBezTo>
                      <a:cubicBezTo>
                        <a:pt x="9" y="19"/>
                        <a:pt x="9" y="19"/>
                        <a:pt x="9" y="19"/>
                      </a:cubicBezTo>
                      <a:cubicBezTo>
                        <a:pt x="10" y="19"/>
                        <a:pt x="10" y="19"/>
                        <a:pt x="10" y="19"/>
                      </a:cubicBezTo>
                      <a:cubicBezTo>
                        <a:pt x="10" y="19"/>
                        <a:pt x="10" y="19"/>
                        <a:pt x="10" y="19"/>
                      </a:cubicBezTo>
                      <a:cubicBezTo>
                        <a:pt x="15" y="19"/>
                        <a:pt x="15" y="19"/>
                        <a:pt x="15" y="19"/>
                      </a:cubicBezTo>
                      <a:cubicBezTo>
                        <a:pt x="15" y="19"/>
                        <a:pt x="15" y="19"/>
                        <a:pt x="15" y="1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4" name="Freeform 708">
                  <a:extLst>
                    <a:ext uri="{FF2B5EF4-FFF2-40B4-BE49-F238E27FC236}">
                      <a16:creationId xmlns:a16="http://schemas.microsoft.com/office/drawing/2014/main" id="{46512C25-57D1-43B4-A406-1171D0EE9065}"/>
                    </a:ext>
                  </a:extLst>
                </p:cNvPr>
                <p:cNvSpPr>
                  <a:spLocks noEditPoints="1"/>
                </p:cNvSpPr>
                <p:nvPr/>
              </p:nvSpPr>
              <p:spPr bwMode="auto">
                <a:xfrm>
                  <a:off x="9509125" y="4954588"/>
                  <a:ext cx="36512" cy="7938"/>
                </a:xfrm>
                <a:custGeom>
                  <a:avLst/>
                  <a:gdLst>
                    <a:gd name="T0" fmla="*/ 1 w 9"/>
                    <a:gd name="T1" fmla="*/ 0 h 2"/>
                    <a:gd name="T2" fmla="*/ 1 w 9"/>
                    <a:gd name="T3" fmla="*/ 0 h 2"/>
                    <a:gd name="T4" fmla="*/ 2 w 9"/>
                    <a:gd name="T5" fmla="*/ 0 h 2"/>
                    <a:gd name="T6" fmla="*/ 3 w 9"/>
                    <a:gd name="T7" fmla="*/ 0 h 2"/>
                    <a:gd name="T8" fmla="*/ 4 w 9"/>
                    <a:gd name="T9" fmla="*/ 0 h 2"/>
                    <a:gd name="T10" fmla="*/ 5 w 9"/>
                    <a:gd name="T11" fmla="*/ 0 h 2"/>
                    <a:gd name="T12" fmla="*/ 5 w 9"/>
                    <a:gd name="T13" fmla="*/ 0 h 2"/>
                    <a:gd name="T14" fmla="*/ 6 w 9"/>
                    <a:gd name="T15" fmla="*/ 0 h 2"/>
                    <a:gd name="T16" fmla="*/ 6 w 9"/>
                    <a:gd name="T17" fmla="*/ 0 h 2"/>
                    <a:gd name="T18" fmla="*/ 6 w 9"/>
                    <a:gd name="T19" fmla="*/ 0 h 2"/>
                    <a:gd name="T20" fmla="*/ 6 w 9"/>
                    <a:gd name="T21" fmla="*/ 0 h 2"/>
                    <a:gd name="T22" fmla="*/ 6 w 9"/>
                    <a:gd name="T23" fmla="*/ 0 h 2"/>
                    <a:gd name="T24" fmla="*/ 5 w 9"/>
                    <a:gd name="T25" fmla="*/ 0 h 2"/>
                    <a:gd name="T26" fmla="*/ 5 w 9"/>
                    <a:gd name="T27" fmla="*/ 1 h 2"/>
                    <a:gd name="T28" fmla="*/ 5 w 9"/>
                    <a:gd name="T29" fmla="*/ 1 h 2"/>
                    <a:gd name="T30" fmla="*/ 4 w 9"/>
                    <a:gd name="T31" fmla="*/ 1 h 2"/>
                    <a:gd name="T32" fmla="*/ 4 w 9"/>
                    <a:gd name="T33" fmla="*/ 1 h 2"/>
                    <a:gd name="T34" fmla="*/ 3 w 9"/>
                    <a:gd name="T35" fmla="*/ 1 h 2"/>
                    <a:gd name="T36" fmla="*/ 3 w 9"/>
                    <a:gd name="T37" fmla="*/ 1 h 2"/>
                    <a:gd name="T38" fmla="*/ 2 w 9"/>
                    <a:gd name="T39" fmla="*/ 1 h 2"/>
                    <a:gd name="T40" fmla="*/ 2 w 9"/>
                    <a:gd name="T41" fmla="*/ 1 h 2"/>
                    <a:gd name="T42" fmla="*/ 1 w 9"/>
                    <a:gd name="T43" fmla="*/ 1 h 2"/>
                    <a:gd name="T44" fmla="*/ 1 w 9"/>
                    <a:gd name="T45" fmla="*/ 1 h 2"/>
                    <a:gd name="T46" fmla="*/ 0 w 9"/>
                    <a:gd name="T47" fmla="*/ 2 h 2"/>
                    <a:gd name="T48" fmla="*/ 0 w 9"/>
                    <a:gd name="T49" fmla="*/ 1 h 2"/>
                    <a:gd name="T50" fmla="*/ 0 w 9"/>
                    <a:gd name="T51" fmla="*/ 1 h 2"/>
                    <a:gd name="T52" fmla="*/ 1 w 9"/>
                    <a:gd name="T53" fmla="*/ 1 h 2"/>
                    <a:gd name="T54" fmla="*/ 0 w 9"/>
                    <a:gd name="T55" fmla="*/ 0 h 2"/>
                    <a:gd name="T56" fmla="*/ 1 w 9"/>
                    <a:gd name="T57" fmla="*/ 0 h 2"/>
                    <a:gd name="T58" fmla="*/ 8 w 9"/>
                    <a:gd name="T59" fmla="*/ 2 h 2"/>
                    <a:gd name="T60" fmla="*/ 8 w 9"/>
                    <a:gd name="T61" fmla="*/ 2 h 2"/>
                    <a:gd name="T62" fmla="*/ 8 w 9"/>
                    <a:gd name="T63" fmla="*/ 2 h 2"/>
                    <a:gd name="T64" fmla="*/ 9 w 9"/>
                    <a:gd name="T65" fmla="*/ 2 h 2"/>
                    <a:gd name="T66" fmla="*/ 9 w 9"/>
                    <a:gd name="T67" fmla="*/ 2 h 2"/>
                    <a:gd name="T68" fmla="*/ 9 w 9"/>
                    <a:gd name="T69" fmla="*/ 2 h 2"/>
                    <a:gd name="T70" fmla="*/ 9 w 9"/>
                    <a:gd name="T71" fmla="*/ 2 h 2"/>
                    <a:gd name="T72" fmla="*/ 9 w 9"/>
                    <a:gd name="T73" fmla="*/ 2 h 2"/>
                    <a:gd name="T74" fmla="*/ 9 w 9"/>
                    <a:gd name="T75" fmla="*/ 2 h 2"/>
                    <a:gd name="T76" fmla="*/ 9 w 9"/>
                    <a:gd name="T77" fmla="*/ 2 h 2"/>
                    <a:gd name="T78" fmla="*/ 9 w 9"/>
                    <a:gd name="T79" fmla="*/ 2 h 2"/>
                    <a:gd name="T80" fmla="*/ 9 w 9"/>
                    <a:gd name="T81" fmla="*/ 2 h 2"/>
                    <a:gd name="T82" fmla="*/ 9 w 9"/>
                    <a:gd name="T83" fmla="*/ 2 h 2"/>
                    <a:gd name="T84" fmla="*/ 8 w 9"/>
                    <a:gd name="T8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
                      <a:moveTo>
                        <a:pt x="1" y="0"/>
                      </a:moveTo>
                      <a:cubicBezTo>
                        <a:pt x="1" y="0"/>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3" y="0"/>
                      </a:cubicBezTo>
                      <a:cubicBezTo>
                        <a:pt x="3" y="0"/>
                        <a:pt x="3" y="0"/>
                        <a:pt x="3" y="0"/>
                      </a:cubicBezTo>
                      <a:cubicBezTo>
                        <a:pt x="3" y="0"/>
                        <a:pt x="4" y="0"/>
                        <a:pt x="4" y="0"/>
                      </a:cubicBezTo>
                      <a:cubicBezTo>
                        <a:pt x="4" y="0"/>
                        <a:pt x="4" y="0"/>
                        <a:pt x="4" y="0"/>
                      </a:cubicBezTo>
                      <a:cubicBezTo>
                        <a:pt x="4" y="0"/>
                        <a:pt x="4" y="0"/>
                        <a:pt x="4" y="0"/>
                      </a:cubicBezTo>
                      <a:cubicBezTo>
                        <a:pt x="4" y="0"/>
                        <a:pt x="4" y="0"/>
                        <a:pt x="5" y="0"/>
                      </a:cubicBezTo>
                      <a:cubicBezTo>
                        <a:pt x="5" y="0"/>
                        <a:pt x="5" y="0"/>
                        <a:pt x="5" y="0"/>
                      </a:cubicBezTo>
                      <a:cubicBezTo>
                        <a:pt x="5" y="0"/>
                        <a:pt x="5" y="0"/>
                        <a:pt x="5" y="0"/>
                      </a:cubicBezTo>
                      <a:cubicBezTo>
                        <a:pt x="5" y="0"/>
                        <a:pt x="5" y="0"/>
                        <a:pt x="5"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5" y="0"/>
                        <a:pt x="5" y="0"/>
                      </a:cubicBezTo>
                      <a:cubicBezTo>
                        <a:pt x="5" y="0"/>
                        <a:pt x="5" y="0"/>
                        <a:pt x="5" y="0"/>
                      </a:cubicBezTo>
                      <a:cubicBezTo>
                        <a:pt x="5" y="0"/>
                        <a:pt x="5" y="0"/>
                        <a:pt x="5" y="1"/>
                      </a:cubicBezTo>
                      <a:cubicBezTo>
                        <a:pt x="5" y="1"/>
                        <a:pt x="5" y="1"/>
                        <a:pt x="5" y="1"/>
                      </a:cubicBezTo>
                      <a:cubicBezTo>
                        <a:pt x="5" y="1"/>
                        <a:pt x="5" y="1"/>
                        <a:pt x="5" y="1"/>
                      </a:cubicBezTo>
                      <a:cubicBezTo>
                        <a:pt x="5" y="1"/>
                        <a:pt x="5" y="1"/>
                        <a:pt x="5" y="1"/>
                      </a:cubicBezTo>
                      <a:cubicBezTo>
                        <a:pt x="5"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2"/>
                        <a:pt x="0" y="2"/>
                      </a:cubicBezTo>
                      <a:cubicBezTo>
                        <a:pt x="0" y="2"/>
                        <a:pt x="0" y="2"/>
                        <a:pt x="0" y="2"/>
                      </a:cubicBezTo>
                      <a:cubicBezTo>
                        <a:pt x="0" y="2"/>
                        <a:pt x="0" y="1"/>
                        <a:pt x="0" y="1"/>
                      </a:cubicBezTo>
                      <a:cubicBezTo>
                        <a:pt x="0" y="1"/>
                        <a:pt x="0" y="1"/>
                        <a:pt x="0" y="1"/>
                      </a:cubicBezTo>
                      <a:cubicBezTo>
                        <a:pt x="0" y="1"/>
                        <a:pt x="0" y="1"/>
                        <a:pt x="0" y="1"/>
                      </a:cubicBezTo>
                      <a:cubicBezTo>
                        <a:pt x="0" y="1"/>
                        <a:pt x="0" y="1"/>
                        <a:pt x="0" y="1"/>
                      </a:cubicBezTo>
                      <a:cubicBezTo>
                        <a:pt x="0" y="1"/>
                        <a:pt x="0" y="1"/>
                        <a:pt x="1" y="1"/>
                      </a:cubicBezTo>
                      <a:cubicBezTo>
                        <a:pt x="1" y="1"/>
                        <a:pt x="1" y="0"/>
                        <a:pt x="1" y="0"/>
                      </a:cubicBezTo>
                      <a:cubicBezTo>
                        <a:pt x="1" y="0"/>
                        <a:pt x="0" y="0"/>
                        <a:pt x="0" y="0"/>
                      </a:cubicBezTo>
                      <a:cubicBezTo>
                        <a:pt x="0" y="0"/>
                        <a:pt x="0" y="0"/>
                        <a:pt x="0" y="0"/>
                      </a:cubicBezTo>
                      <a:cubicBezTo>
                        <a:pt x="1" y="0"/>
                        <a:pt x="1" y="0"/>
                        <a:pt x="1" y="0"/>
                      </a:cubicBezTo>
                      <a:close/>
                      <a:moveTo>
                        <a:pt x="8" y="2"/>
                      </a:move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8" y="2"/>
                        <a:pt x="8" y="2"/>
                      </a:cubicBezTo>
                      <a:cubicBezTo>
                        <a:pt x="8" y="2"/>
                        <a:pt x="8" y="2"/>
                        <a:pt x="8" y="2"/>
                      </a:cubicBezTo>
                      <a:cubicBezTo>
                        <a:pt x="8" y="2"/>
                        <a:pt x="8" y="2"/>
                        <a:pt x="8"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5" name="Freeform 709">
                  <a:extLst>
                    <a:ext uri="{FF2B5EF4-FFF2-40B4-BE49-F238E27FC236}">
                      <a16:creationId xmlns:a16="http://schemas.microsoft.com/office/drawing/2014/main" id="{62868A3F-02C6-41DB-A130-01E456256F8B}"/>
                    </a:ext>
                  </a:extLst>
                </p:cNvPr>
                <p:cNvSpPr>
                  <a:spLocks noEditPoints="1"/>
                </p:cNvSpPr>
                <p:nvPr/>
              </p:nvSpPr>
              <p:spPr bwMode="auto">
                <a:xfrm>
                  <a:off x="9437688" y="5008563"/>
                  <a:ext cx="92075" cy="58738"/>
                </a:xfrm>
                <a:custGeom>
                  <a:avLst/>
                  <a:gdLst>
                    <a:gd name="T0" fmla="*/ 19 w 22"/>
                    <a:gd name="T1" fmla="*/ 13 h 14"/>
                    <a:gd name="T2" fmla="*/ 18 w 22"/>
                    <a:gd name="T3" fmla="*/ 12 h 14"/>
                    <a:gd name="T4" fmla="*/ 17 w 22"/>
                    <a:gd name="T5" fmla="*/ 12 h 14"/>
                    <a:gd name="T6" fmla="*/ 16 w 22"/>
                    <a:gd name="T7" fmla="*/ 11 h 14"/>
                    <a:gd name="T8" fmla="*/ 14 w 22"/>
                    <a:gd name="T9" fmla="*/ 11 h 14"/>
                    <a:gd name="T10" fmla="*/ 13 w 22"/>
                    <a:gd name="T11" fmla="*/ 11 h 14"/>
                    <a:gd name="T12" fmla="*/ 12 w 22"/>
                    <a:gd name="T13" fmla="*/ 10 h 14"/>
                    <a:gd name="T14" fmla="*/ 12 w 22"/>
                    <a:gd name="T15" fmla="*/ 9 h 14"/>
                    <a:gd name="T16" fmla="*/ 12 w 22"/>
                    <a:gd name="T17" fmla="*/ 9 h 14"/>
                    <a:gd name="T18" fmla="*/ 12 w 22"/>
                    <a:gd name="T19" fmla="*/ 8 h 14"/>
                    <a:gd name="T20" fmla="*/ 12 w 22"/>
                    <a:gd name="T21" fmla="*/ 6 h 14"/>
                    <a:gd name="T22" fmla="*/ 10 w 22"/>
                    <a:gd name="T23" fmla="*/ 4 h 14"/>
                    <a:gd name="T24" fmla="*/ 9 w 22"/>
                    <a:gd name="T25" fmla="*/ 3 h 14"/>
                    <a:gd name="T26" fmla="*/ 7 w 22"/>
                    <a:gd name="T27" fmla="*/ 2 h 14"/>
                    <a:gd name="T28" fmla="*/ 6 w 22"/>
                    <a:gd name="T29" fmla="*/ 1 h 14"/>
                    <a:gd name="T30" fmla="*/ 5 w 22"/>
                    <a:gd name="T31" fmla="*/ 1 h 14"/>
                    <a:gd name="T32" fmla="*/ 0 w 22"/>
                    <a:gd name="T33" fmla="*/ 7 h 14"/>
                    <a:gd name="T34" fmla="*/ 1 w 22"/>
                    <a:gd name="T35" fmla="*/ 8 h 14"/>
                    <a:gd name="T36" fmla="*/ 3 w 22"/>
                    <a:gd name="T37" fmla="*/ 9 h 14"/>
                    <a:gd name="T38" fmla="*/ 4 w 22"/>
                    <a:gd name="T39" fmla="*/ 10 h 14"/>
                    <a:gd name="T40" fmla="*/ 6 w 22"/>
                    <a:gd name="T41" fmla="*/ 12 h 14"/>
                    <a:gd name="T42" fmla="*/ 7 w 22"/>
                    <a:gd name="T43" fmla="*/ 13 h 14"/>
                    <a:gd name="T44" fmla="*/ 9 w 22"/>
                    <a:gd name="T45" fmla="*/ 13 h 14"/>
                    <a:gd name="T46" fmla="*/ 11 w 22"/>
                    <a:gd name="T47" fmla="*/ 14 h 14"/>
                    <a:gd name="T48" fmla="*/ 14 w 22"/>
                    <a:gd name="T49" fmla="*/ 14 h 14"/>
                    <a:gd name="T50" fmla="*/ 21 w 22"/>
                    <a:gd name="T51" fmla="*/ 10 h 14"/>
                    <a:gd name="T52" fmla="*/ 21 w 22"/>
                    <a:gd name="T53" fmla="*/ 9 h 14"/>
                    <a:gd name="T54" fmla="*/ 21 w 22"/>
                    <a:gd name="T55" fmla="*/ 10 h 14"/>
                    <a:gd name="T56" fmla="*/ 21 w 22"/>
                    <a:gd name="T57" fmla="*/ 10 h 14"/>
                    <a:gd name="T58" fmla="*/ 22 w 22"/>
                    <a:gd name="T59" fmla="*/ 10 h 14"/>
                    <a:gd name="T60" fmla="*/ 21 w 22"/>
                    <a:gd name="T61" fmla="*/ 9 h 14"/>
                    <a:gd name="T62" fmla="*/ 20 w 22"/>
                    <a:gd name="T63" fmla="*/ 9 h 14"/>
                    <a:gd name="T64" fmla="*/ 20 w 22"/>
                    <a:gd name="T65" fmla="*/ 9 h 14"/>
                    <a:gd name="T66" fmla="*/ 21 w 22"/>
                    <a:gd name="T67" fmla="*/ 10 h 14"/>
                    <a:gd name="T68" fmla="*/ 21 w 22"/>
                    <a:gd name="T69" fmla="*/ 10 h 14"/>
                    <a:gd name="T70" fmla="*/ 22 w 22"/>
                    <a:gd name="T71" fmla="*/ 10 h 14"/>
                    <a:gd name="T72" fmla="*/ 20 w 22"/>
                    <a:gd name="T73" fmla="*/ 8 h 14"/>
                    <a:gd name="T74" fmla="*/ 20 w 22"/>
                    <a:gd name="T75" fmla="*/ 8 h 14"/>
                    <a:gd name="T76" fmla="*/ 20 w 22"/>
                    <a:gd name="T77" fmla="*/ 8 h 14"/>
                    <a:gd name="T78" fmla="*/ 20 w 22"/>
                    <a:gd name="T79" fmla="*/ 8 h 14"/>
                    <a:gd name="T80" fmla="*/ 15 w 22"/>
                    <a:gd name="T81" fmla="*/ 6 h 14"/>
                    <a:gd name="T82" fmla="*/ 15 w 22"/>
                    <a:gd name="T83" fmla="*/ 6 h 14"/>
                    <a:gd name="T84" fmla="*/ 15 w 22"/>
                    <a:gd name="T85" fmla="*/ 6 h 14"/>
                    <a:gd name="T86" fmla="*/ 14 w 22"/>
                    <a:gd name="T87" fmla="*/ 4 h 14"/>
                    <a:gd name="T88" fmla="*/ 13 w 22"/>
                    <a:gd name="T89" fmla="*/ 4 h 14"/>
                    <a:gd name="T90" fmla="*/ 13 w 22"/>
                    <a:gd name="T91" fmla="*/ 5 h 14"/>
                    <a:gd name="T92" fmla="*/ 13 w 22"/>
                    <a:gd name="T93" fmla="*/ 5 h 14"/>
                    <a:gd name="T94" fmla="*/ 13 w 22"/>
                    <a:gd name="T95" fmla="*/ 6 h 14"/>
                    <a:gd name="T96" fmla="*/ 14 w 22"/>
                    <a:gd name="T97" fmla="*/ 5 h 14"/>
                    <a:gd name="T98" fmla="*/ 7 w 22"/>
                    <a:gd name="T99" fmla="*/ 1 h 14"/>
                    <a:gd name="T100" fmla="*/ 7 w 22"/>
                    <a:gd name="T101" fmla="*/ 1 h 14"/>
                    <a:gd name="T102" fmla="*/ 7 w 22"/>
                    <a:gd name="T103" fmla="*/ 1 h 14"/>
                    <a:gd name="T104" fmla="*/ 7 w 22"/>
                    <a:gd name="T10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14">
                      <a:moveTo>
                        <a:pt x="3" y="9"/>
                      </a:moveTo>
                      <a:cubicBezTo>
                        <a:pt x="3" y="9"/>
                        <a:pt x="3" y="9"/>
                        <a:pt x="3" y="9"/>
                      </a:cubicBezTo>
                      <a:cubicBezTo>
                        <a:pt x="4" y="9"/>
                        <a:pt x="4" y="9"/>
                        <a:pt x="4" y="9"/>
                      </a:cubicBezTo>
                      <a:lnTo>
                        <a:pt x="3" y="9"/>
                      </a:lnTo>
                      <a:close/>
                      <a:moveTo>
                        <a:pt x="19" y="13"/>
                      </a:moveTo>
                      <a:cubicBezTo>
                        <a:pt x="19" y="13"/>
                        <a:pt x="19" y="13"/>
                        <a:pt x="19" y="13"/>
                      </a:cubicBezTo>
                      <a:cubicBezTo>
                        <a:pt x="19" y="13"/>
                        <a:pt x="18" y="13"/>
                        <a:pt x="18" y="13"/>
                      </a:cubicBezTo>
                      <a:cubicBezTo>
                        <a:pt x="18" y="13"/>
                        <a:pt x="18" y="13"/>
                        <a:pt x="18" y="13"/>
                      </a:cubicBezTo>
                      <a:cubicBezTo>
                        <a:pt x="18" y="13"/>
                        <a:pt x="18" y="13"/>
                        <a:pt x="18" y="13"/>
                      </a:cubicBezTo>
                      <a:cubicBezTo>
                        <a:pt x="18" y="13"/>
                        <a:pt x="18" y="12"/>
                        <a:pt x="18" y="12"/>
                      </a:cubicBezTo>
                      <a:cubicBezTo>
                        <a:pt x="18" y="12"/>
                        <a:pt x="18"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1"/>
                        <a:pt x="17" y="11"/>
                      </a:cubicBezTo>
                      <a:cubicBezTo>
                        <a:pt x="17" y="11"/>
                        <a:pt x="16" y="11"/>
                        <a:pt x="16" y="12"/>
                      </a:cubicBezTo>
                      <a:cubicBezTo>
                        <a:pt x="16" y="12"/>
                        <a:pt x="16" y="12"/>
                        <a:pt x="16" y="11"/>
                      </a:cubicBezTo>
                      <a:cubicBezTo>
                        <a:pt x="16" y="11"/>
                        <a:pt x="16" y="11"/>
                        <a:pt x="16" y="11"/>
                      </a:cubicBezTo>
                      <a:cubicBezTo>
                        <a:pt x="16" y="11"/>
                        <a:pt x="16" y="11"/>
                        <a:pt x="16" y="11"/>
                      </a:cubicBezTo>
                      <a:cubicBezTo>
                        <a:pt x="16" y="11"/>
                        <a:pt x="16" y="11"/>
                        <a:pt x="16" y="11"/>
                      </a:cubicBezTo>
                      <a:cubicBezTo>
                        <a:pt x="16" y="11"/>
                        <a:pt x="15" y="11"/>
                        <a:pt x="15" y="11"/>
                      </a:cubicBezTo>
                      <a:cubicBezTo>
                        <a:pt x="15" y="11"/>
                        <a:pt x="15" y="11"/>
                        <a:pt x="15" y="11"/>
                      </a:cubicBezTo>
                      <a:cubicBezTo>
                        <a:pt x="15" y="11"/>
                        <a:pt x="15" y="11"/>
                        <a:pt x="15" y="11"/>
                      </a:cubicBezTo>
                      <a:cubicBezTo>
                        <a:pt x="15" y="11"/>
                        <a:pt x="14" y="11"/>
                        <a:pt x="14" y="11"/>
                      </a:cubicBezTo>
                      <a:cubicBezTo>
                        <a:pt x="14" y="11"/>
                        <a:pt x="14" y="11"/>
                        <a:pt x="14" y="11"/>
                      </a:cubicBezTo>
                      <a:cubicBezTo>
                        <a:pt x="14" y="11"/>
                        <a:pt x="14" y="11"/>
                        <a:pt x="14" y="11"/>
                      </a:cubicBezTo>
                      <a:cubicBezTo>
                        <a:pt x="14" y="11"/>
                        <a:pt x="14" y="11"/>
                        <a:pt x="14" y="11"/>
                      </a:cubicBezTo>
                      <a:cubicBezTo>
                        <a:pt x="13" y="11"/>
                        <a:pt x="13" y="11"/>
                        <a:pt x="13" y="11"/>
                      </a:cubicBezTo>
                      <a:cubicBezTo>
                        <a:pt x="13" y="10"/>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1" y="6"/>
                        <a:pt x="11" y="5"/>
                        <a:pt x="11" y="5"/>
                      </a:cubicBezTo>
                      <a:cubicBezTo>
                        <a:pt x="11" y="5"/>
                        <a:pt x="11" y="5"/>
                        <a:pt x="10" y="5"/>
                      </a:cubicBezTo>
                      <a:cubicBezTo>
                        <a:pt x="10" y="5"/>
                        <a:pt x="10" y="5"/>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9" y="4"/>
                      </a:cubicBezTo>
                      <a:cubicBezTo>
                        <a:pt x="9" y="4"/>
                        <a:pt x="9" y="4"/>
                        <a:pt x="9" y="4"/>
                      </a:cubicBezTo>
                      <a:cubicBezTo>
                        <a:pt x="9" y="3"/>
                        <a:pt x="9" y="3"/>
                        <a:pt x="9" y="3"/>
                      </a:cubicBezTo>
                      <a:cubicBezTo>
                        <a:pt x="9" y="3"/>
                        <a:pt x="9" y="3"/>
                        <a:pt x="9" y="3"/>
                      </a:cubicBezTo>
                      <a:cubicBezTo>
                        <a:pt x="9" y="3"/>
                        <a:pt x="8" y="3"/>
                        <a:pt x="8" y="3"/>
                      </a:cubicBezTo>
                      <a:cubicBezTo>
                        <a:pt x="8" y="3"/>
                        <a:pt x="8" y="3"/>
                        <a:pt x="8" y="3"/>
                      </a:cubicBezTo>
                      <a:cubicBezTo>
                        <a:pt x="8" y="3"/>
                        <a:pt x="7" y="3"/>
                        <a:pt x="7" y="3"/>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1"/>
                        <a:pt x="6" y="1"/>
                      </a:cubicBezTo>
                      <a:cubicBezTo>
                        <a:pt x="6" y="1"/>
                        <a:pt x="6" y="1"/>
                        <a:pt x="6" y="1"/>
                      </a:cubicBezTo>
                      <a:cubicBezTo>
                        <a:pt x="6" y="1"/>
                        <a:pt x="6"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0"/>
                        <a:pt x="4" y="0"/>
                      </a:cubicBezTo>
                      <a:cubicBezTo>
                        <a:pt x="4" y="4"/>
                        <a:pt x="4" y="4"/>
                        <a:pt x="4" y="4"/>
                      </a:cubicBezTo>
                      <a:cubicBezTo>
                        <a:pt x="0" y="7"/>
                        <a:pt x="0" y="7"/>
                        <a:pt x="0" y="7"/>
                      </a:cubicBezTo>
                      <a:cubicBezTo>
                        <a:pt x="0" y="7"/>
                        <a:pt x="0" y="7"/>
                        <a:pt x="0" y="7"/>
                      </a:cubicBezTo>
                      <a:cubicBezTo>
                        <a:pt x="0" y="8"/>
                        <a:pt x="0" y="8"/>
                        <a:pt x="0" y="8"/>
                      </a:cubicBezTo>
                      <a:cubicBezTo>
                        <a:pt x="1" y="8"/>
                        <a:pt x="1" y="8"/>
                        <a:pt x="1" y="8"/>
                      </a:cubicBezTo>
                      <a:cubicBezTo>
                        <a:pt x="1" y="8"/>
                        <a:pt x="1" y="8"/>
                        <a:pt x="1" y="8"/>
                      </a:cubicBezTo>
                      <a:cubicBezTo>
                        <a:pt x="1" y="8"/>
                        <a:pt x="1" y="8"/>
                        <a:pt x="1" y="8"/>
                      </a:cubicBezTo>
                      <a:cubicBezTo>
                        <a:pt x="1" y="8"/>
                        <a:pt x="1" y="9"/>
                        <a:pt x="1"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4" y="9"/>
                        <a:pt x="4" y="9"/>
                        <a:pt x="4" y="9"/>
                      </a:cubicBezTo>
                      <a:cubicBezTo>
                        <a:pt x="4" y="10"/>
                        <a:pt x="4" y="10"/>
                        <a:pt x="4" y="10"/>
                      </a:cubicBezTo>
                      <a:cubicBezTo>
                        <a:pt x="4" y="10"/>
                        <a:pt x="4" y="10"/>
                        <a:pt x="4" y="10"/>
                      </a:cubicBezTo>
                      <a:cubicBezTo>
                        <a:pt x="4" y="10"/>
                        <a:pt x="4" y="10"/>
                        <a:pt x="4" y="10"/>
                      </a:cubicBezTo>
                      <a:cubicBezTo>
                        <a:pt x="5" y="10"/>
                        <a:pt x="5" y="10"/>
                        <a:pt x="5" y="10"/>
                      </a:cubicBezTo>
                      <a:cubicBezTo>
                        <a:pt x="5" y="11"/>
                        <a:pt x="5" y="11"/>
                        <a:pt x="5" y="11"/>
                      </a:cubicBezTo>
                      <a:cubicBezTo>
                        <a:pt x="5" y="11"/>
                        <a:pt x="6" y="11"/>
                        <a:pt x="6" y="11"/>
                      </a:cubicBezTo>
                      <a:cubicBezTo>
                        <a:pt x="6" y="11"/>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8" y="13"/>
                        <a:pt x="8" y="13"/>
                        <a:pt x="8" y="13"/>
                      </a:cubicBezTo>
                      <a:cubicBezTo>
                        <a:pt x="8" y="13"/>
                        <a:pt x="8" y="13"/>
                        <a:pt x="8" y="13"/>
                      </a:cubicBezTo>
                      <a:cubicBezTo>
                        <a:pt x="9" y="13"/>
                        <a:pt x="9" y="13"/>
                        <a:pt x="9" y="13"/>
                      </a:cubicBezTo>
                      <a:cubicBezTo>
                        <a:pt x="9" y="13"/>
                        <a:pt x="9" y="13"/>
                        <a:pt x="9" y="13"/>
                      </a:cubicBezTo>
                      <a:cubicBezTo>
                        <a:pt x="9" y="14"/>
                        <a:pt x="9" y="14"/>
                        <a:pt x="9" y="14"/>
                      </a:cubicBezTo>
                      <a:cubicBezTo>
                        <a:pt x="10" y="14"/>
                        <a:pt x="10" y="14"/>
                        <a:pt x="10" y="14"/>
                      </a:cubicBezTo>
                      <a:cubicBezTo>
                        <a:pt x="10" y="14"/>
                        <a:pt x="11" y="14"/>
                        <a:pt x="11" y="14"/>
                      </a:cubicBezTo>
                      <a:cubicBezTo>
                        <a:pt x="11" y="14"/>
                        <a:pt x="11" y="13"/>
                        <a:pt x="11" y="13"/>
                      </a:cubicBezTo>
                      <a:cubicBezTo>
                        <a:pt x="11" y="13"/>
                        <a:pt x="11" y="14"/>
                        <a:pt x="11" y="14"/>
                      </a:cubicBezTo>
                      <a:cubicBezTo>
                        <a:pt x="11" y="14"/>
                        <a:pt x="11" y="14"/>
                        <a:pt x="11" y="14"/>
                      </a:cubicBezTo>
                      <a:cubicBezTo>
                        <a:pt x="12" y="14"/>
                        <a:pt x="12" y="14"/>
                        <a:pt x="12" y="14"/>
                      </a:cubicBezTo>
                      <a:cubicBezTo>
                        <a:pt x="13" y="14"/>
                        <a:pt x="13" y="14"/>
                        <a:pt x="13" y="14"/>
                      </a:cubicBezTo>
                      <a:cubicBezTo>
                        <a:pt x="13" y="14"/>
                        <a:pt x="13" y="14"/>
                        <a:pt x="13" y="14"/>
                      </a:cubicBezTo>
                      <a:cubicBezTo>
                        <a:pt x="14" y="14"/>
                        <a:pt x="14" y="14"/>
                        <a:pt x="14" y="14"/>
                      </a:cubicBezTo>
                      <a:cubicBezTo>
                        <a:pt x="17" y="14"/>
                        <a:pt x="17" y="14"/>
                        <a:pt x="17" y="14"/>
                      </a:cubicBezTo>
                      <a:cubicBezTo>
                        <a:pt x="19" y="13"/>
                        <a:pt x="19" y="13"/>
                        <a:pt x="19" y="13"/>
                      </a:cubicBezTo>
                      <a:cubicBezTo>
                        <a:pt x="19" y="13"/>
                        <a:pt x="19" y="13"/>
                        <a:pt x="19" y="13"/>
                      </a:cubicBezTo>
                      <a:close/>
                      <a:moveTo>
                        <a:pt x="21" y="10"/>
                      </a:moveTo>
                      <a:cubicBezTo>
                        <a:pt x="21" y="10"/>
                        <a:pt x="21" y="10"/>
                        <a:pt x="21" y="10"/>
                      </a:cubicBezTo>
                      <a:cubicBezTo>
                        <a:pt x="21" y="10"/>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2" y="10"/>
                        <a:pt x="22" y="10"/>
                      </a:cubicBezTo>
                      <a:cubicBezTo>
                        <a:pt x="22" y="10"/>
                        <a:pt x="22" y="10"/>
                        <a:pt x="21" y="10"/>
                      </a:cubicBezTo>
                      <a:close/>
                      <a:moveTo>
                        <a:pt x="22" y="10"/>
                      </a:moveTo>
                      <a:cubicBezTo>
                        <a:pt x="22" y="10"/>
                        <a:pt x="22" y="10"/>
                        <a:pt x="22" y="10"/>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10"/>
                      </a:cubicBezTo>
                      <a:cubicBezTo>
                        <a:pt x="20" y="10"/>
                        <a:pt x="20" y="10"/>
                        <a:pt x="20" y="10"/>
                      </a:cubicBezTo>
                      <a:cubicBezTo>
                        <a:pt x="20" y="10"/>
                        <a:pt x="20" y="10"/>
                        <a:pt x="20" y="10"/>
                      </a:cubicBezTo>
                      <a:cubicBezTo>
                        <a:pt x="20" y="10"/>
                        <a:pt x="20" y="10"/>
                        <a:pt x="20" y="10"/>
                      </a:cubicBezTo>
                      <a:cubicBezTo>
                        <a:pt x="20" y="10"/>
                        <a:pt x="20"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lose/>
                      <a:moveTo>
                        <a:pt x="20" y="8"/>
                      </a:move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lose/>
                      <a:moveTo>
                        <a:pt x="15" y="6"/>
                      </a:move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lose/>
                      <a:moveTo>
                        <a:pt x="14" y="5"/>
                      </a:move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6"/>
                        <a:pt x="13" y="6"/>
                      </a:cubicBezTo>
                      <a:cubicBezTo>
                        <a:pt x="13" y="6"/>
                        <a:pt x="13" y="6"/>
                        <a:pt x="13" y="6"/>
                      </a:cubicBezTo>
                      <a:cubicBezTo>
                        <a:pt x="13" y="6"/>
                        <a:pt x="13" y="6"/>
                        <a:pt x="13" y="6"/>
                      </a:cubicBezTo>
                      <a:cubicBezTo>
                        <a:pt x="13" y="6"/>
                        <a:pt x="13" y="6"/>
                        <a:pt x="13" y="6"/>
                      </a:cubicBezTo>
                      <a:cubicBezTo>
                        <a:pt x="13" y="6"/>
                        <a:pt x="14" y="6"/>
                        <a:pt x="14" y="6"/>
                      </a:cubicBezTo>
                      <a:cubicBezTo>
                        <a:pt x="14" y="6"/>
                        <a:pt x="14" y="5"/>
                        <a:pt x="14" y="5"/>
                      </a:cubicBezTo>
                      <a:cubicBezTo>
                        <a:pt x="14" y="5"/>
                        <a:pt x="14" y="5"/>
                        <a:pt x="14" y="5"/>
                      </a:cubicBezTo>
                      <a:cubicBezTo>
                        <a:pt x="14" y="5"/>
                        <a:pt x="14" y="5"/>
                        <a:pt x="14" y="5"/>
                      </a:cubicBezTo>
                      <a:cubicBezTo>
                        <a:pt x="14" y="5"/>
                        <a:pt x="14" y="5"/>
                        <a:pt x="14" y="5"/>
                      </a:cubicBezTo>
                      <a:close/>
                      <a:moveTo>
                        <a:pt x="7" y="1"/>
                      </a:move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6" name="Freeform 710">
                  <a:extLst>
                    <a:ext uri="{FF2B5EF4-FFF2-40B4-BE49-F238E27FC236}">
                      <a16:creationId xmlns:a16="http://schemas.microsoft.com/office/drawing/2014/main" id="{7DF3C460-6CD4-4466-8E59-77F16A1C4DE2}"/>
                    </a:ext>
                  </a:extLst>
                </p:cNvPr>
                <p:cNvSpPr>
                  <a:spLocks noEditPoints="1"/>
                </p:cNvSpPr>
                <p:nvPr/>
              </p:nvSpPr>
              <p:spPr bwMode="auto">
                <a:xfrm>
                  <a:off x="9450388" y="5046663"/>
                  <a:ext cx="17462" cy="33338"/>
                </a:xfrm>
                <a:custGeom>
                  <a:avLst/>
                  <a:gdLst>
                    <a:gd name="T0" fmla="*/ 4 w 4"/>
                    <a:gd name="T1" fmla="*/ 3 h 8"/>
                    <a:gd name="T2" fmla="*/ 3 w 4"/>
                    <a:gd name="T3" fmla="*/ 3 h 8"/>
                    <a:gd name="T4" fmla="*/ 3 w 4"/>
                    <a:gd name="T5" fmla="*/ 2 h 8"/>
                    <a:gd name="T6" fmla="*/ 2 w 4"/>
                    <a:gd name="T7" fmla="*/ 1 h 8"/>
                    <a:gd name="T8" fmla="*/ 1 w 4"/>
                    <a:gd name="T9" fmla="*/ 1 h 8"/>
                    <a:gd name="T10" fmla="*/ 1 w 4"/>
                    <a:gd name="T11" fmla="*/ 0 h 8"/>
                    <a:gd name="T12" fmla="*/ 0 w 4"/>
                    <a:gd name="T13" fmla="*/ 0 h 8"/>
                    <a:gd name="T14" fmla="*/ 1 w 4"/>
                    <a:gd name="T15" fmla="*/ 1 h 8"/>
                    <a:gd name="T16" fmla="*/ 1 w 4"/>
                    <a:gd name="T17" fmla="*/ 1 h 8"/>
                    <a:gd name="T18" fmla="*/ 0 w 4"/>
                    <a:gd name="T19" fmla="*/ 2 h 8"/>
                    <a:gd name="T20" fmla="*/ 1 w 4"/>
                    <a:gd name="T21" fmla="*/ 3 h 8"/>
                    <a:gd name="T22" fmla="*/ 1 w 4"/>
                    <a:gd name="T23" fmla="*/ 3 h 8"/>
                    <a:gd name="T24" fmla="*/ 0 w 4"/>
                    <a:gd name="T25" fmla="*/ 4 h 8"/>
                    <a:gd name="T26" fmla="*/ 0 w 4"/>
                    <a:gd name="T27" fmla="*/ 4 h 8"/>
                    <a:gd name="T28" fmla="*/ 0 w 4"/>
                    <a:gd name="T29" fmla="*/ 4 h 8"/>
                    <a:gd name="T30" fmla="*/ 0 w 4"/>
                    <a:gd name="T31" fmla="*/ 5 h 8"/>
                    <a:gd name="T32" fmla="*/ 0 w 4"/>
                    <a:gd name="T33" fmla="*/ 6 h 8"/>
                    <a:gd name="T34" fmla="*/ 1 w 4"/>
                    <a:gd name="T35" fmla="*/ 6 h 8"/>
                    <a:gd name="T36" fmla="*/ 0 w 4"/>
                    <a:gd name="T37" fmla="*/ 7 h 8"/>
                    <a:gd name="T38" fmla="*/ 1 w 4"/>
                    <a:gd name="T39" fmla="*/ 8 h 8"/>
                    <a:gd name="T40" fmla="*/ 1 w 4"/>
                    <a:gd name="T41" fmla="*/ 7 h 8"/>
                    <a:gd name="T42" fmla="*/ 1 w 4"/>
                    <a:gd name="T43" fmla="*/ 7 h 8"/>
                    <a:gd name="T44" fmla="*/ 2 w 4"/>
                    <a:gd name="T45" fmla="*/ 7 h 8"/>
                    <a:gd name="T46" fmla="*/ 2 w 4"/>
                    <a:gd name="T47" fmla="*/ 6 h 8"/>
                    <a:gd name="T48" fmla="*/ 2 w 4"/>
                    <a:gd name="T49" fmla="*/ 6 h 8"/>
                    <a:gd name="T50" fmla="*/ 2 w 4"/>
                    <a:gd name="T51" fmla="*/ 5 h 8"/>
                    <a:gd name="T52" fmla="*/ 2 w 4"/>
                    <a:gd name="T53" fmla="*/ 4 h 8"/>
                    <a:gd name="T54" fmla="*/ 2 w 4"/>
                    <a:gd name="T55" fmla="*/ 4 h 8"/>
                    <a:gd name="T56" fmla="*/ 3 w 4"/>
                    <a:gd name="T57" fmla="*/ 4 h 8"/>
                    <a:gd name="T58" fmla="*/ 3 w 4"/>
                    <a:gd name="T59" fmla="*/ 4 h 8"/>
                    <a:gd name="T60" fmla="*/ 4 w 4"/>
                    <a:gd name="T61" fmla="*/ 4 h 8"/>
                    <a:gd name="T62" fmla="*/ 0 w 4"/>
                    <a:gd name="T63" fmla="*/ 0 h 8"/>
                    <a:gd name="T64" fmla="*/ 1 w 4"/>
                    <a:gd name="T6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4" y="3"/>
                      </a:moveTo>
                      <a:cubicBezTo>
                        <a:pt x="4" y="3"/>
                        <a:pt x="4" y="3"/>
                        <a:pt x="4" y="3"/>
                      </a:cubicBezTo>
                      <a:cubicBezTo>
                        <a:pt x="4" y="3"/>
                        <a:pt x="4" y="3"/>
                        <a:pt x="4" y="3"/>
                      </a:cubicBezTo>
                      <a:cubicBezTo>
                        <a:pt x="3" y="3"/>
                        <a:pt x="3" y="3"/>
                        <a:pt x="3" y="3"/>
                      </a:cubicBezTo>
                      <a:cubicBezTo>
                        <a:pt x="3" y="3"/>
                        <a:pt x="3" y="3"/>
                        <a:pt x="3" y="3"/>
                      </a:cubicBezTo>
                      <a:cubicBezTo>
                        <a:pt x="3" y="3"/>
                        <a:pt x="3" y="2"/>
                        <a:pt x="3" y="2"/>
                      </a:cubicBezTo>
                      <a:cubicBezTo>
                        <a:pt x="3" y="2"/>
                        <a:pt x="2" y="2"/>
                        <a:pt x="2" y="2"/>
                      </a:cubicBezTo>
                      <a:cubicBezTo>
                        <a:pt x="2" y="1"/>
                        <a:pt x="2" y="1"/>
                        <a:pt x="2" y="1"/>
                      </a:cubicBezTo>
                      <a:cubicBezTo>
                        <a:pt x="1" y="1"/>
                        <a:pt x="1" y="1"/>
                        <a:pt x="1" y="1"/>
                      </a:cubicBezTo>
                      <a:cubicBezTo>
                        <a:pt x="1" y="1"/>
                        <a:pt x="1" y="1"/>
                        <a:pt x="1" y="1"/>
                      </a:cubicBezTo>
                      <a:cubicBezTo>
                        <a:pt x="1" y="1"/>
                        <a:pt x="1" y="1"/>
                        <a:pt x="1" y="1"/>
                      </a:cubicBezTo>
                      <a:cubicBezTo>
                        <a:pt x="1" y="0"/>
                        <a:pt x="1" y="0"/>
                        <a:pt x="1"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ubicBezTo>
                        <a:pt x="1" y="1"/>
                        <a:pt x="1" y="1"/>
                        <a:pt x="1" y="1"/>
                      </a:cubicBezTo>
                      <a:cubicBezTo>
                        <a:pt x="1" y="1"/>
                        <a:pt x="0" y="2"/>
                        <a:pt x="0" y="2"/>
                      </a:cubicBezTo>
                      <a:cubicBezTo>
                        <a:pt x="0" y="2"/>
                        <a:pt x="0" y="2"/>
                        <a:pt x="0" y="2"/>
                      </a:cubicBezTo>
                      <a:cubicBezTo>
                        <a:pt x="1" y="2"/>
                        <a:pt x="1" y="2"/>
                        <a:pt x="1" y="2"/>
                      </a:cubicBezTo>
                      <a:cubicBezTo>
                        <a:pt x="1" y="2"/>
                        <a:pt x="1" y="3"/>
                        <a:pt x="1" y="3"/>
                      </a:cubicBezTo>
                      <a:cubicBezTo>
                        <a:pt x="1" y="3"/>
                        <a:pt x="1" y="3"/>
                        <a:pt x="1" y="3"/>
                      </a:cubicBezTo>
                      <a:cubicBezTo>
                        <a:pt x="1" y="3"/>
                        <a:pt x="1" y="3"/>
                        <a:pt x="1" y="3"/>
                      </a:cubicBezTo>
                      <a:cubicBezTo>
                        <a:pt x="1" y="3"/>
                        <a:pt x="1" y="3"/>
                        <a:pt x="1" y="3"/>
                      </a:cubicBezTo>
                      <a:cubicBezTo>
                        <a:pt x="1"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6"/>
                        <a:pt x="0" y="6"/>
                      </a:cubicBezTo>
                      <a:cubicBezTo>
                        <a:pt x="0" y="6"/>
                        <a:pt x="0" y="6"/>
                        <a:pt x="0" y="6"/>
                      </a:cubicBezTo>
                      <a:cubicBezTo>
                        <a:pt x="0" y="6"/>
                        <a:pt x="1" y="6"/>
                        <a:pt x="1" y="6"/>
                      </a:cubicBezTo>
                      <a:cubicBezTo>
                        <a:pt x="1" y="6"/>
                        <a:pt x="1" y="6"/>
                        <a:pt x="1" y="6"/>
                      </a:cubicBezTo>
                      <a:cubicBezTo>
                        <a:pt x="1" y="6"/>
                        <a:pt x="0" y="7"/>
                        <a:pt x="0" y="7"/>
                      </a:cubicBezTo>
                      <a:cubicBezTo>
                        <a:pt x="1" y="7"/>
                        <a:pt x="1" y="7"/>
                        <a:pt x="1" y="7"/>
                      </a:cubicBezTo>
                      <a:cubicBezTo>
                        <a:pt x="1" y="8"/>
                        <a:pt x="1" y="8"/>
                        <a:pt x="1" y="8"/>
                      </a:cubicBezTo>
                      <a:cubicBezTo>
                        <a:pt x="1" y="8"/>
                        <a:pt x="1" y="8"/>
                        <a:pt x="1" y="8"/>
                      </a:cubicBezTo>
                      <a:cubicBezTo>
                        <a:pt x="1" y="8"/>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3" y="4"/>
                        <a:pt x="4" y="4"/>
                        <a:pt x="4" y="4"/>
                      </a:cubicBezTo>
                      <a:cubicBezTo>
                        <a:pt x="4" y="4"/>
                        <a:pt x="4" y="4"/>
                        <a:pt x="4" y="4"/>
                      </a:cubicBezTo>
                      <a:lnTo>
                        <a:pt x="4" y="3"/>
                      </a:lnTo>
                      <a:close/>
                      <a:moveTo>
                        <a:pt x="0" y="0"/>
                      </a:moveTo>
                      <a:cubicBezTo>
                        <a:pt x="0" y="0"/>
                        <a:pt x="0" y="0"/>
                        <a:pt x="0" y="0"/>
                      </a:cubicBezTo>
                      <a:cubicBezTo>
                        <a:pt x="1" y="0"/>
                        <a:pt x="1" y="0"/>
                        <a:pt x="1" y="0"/>
                      </a:cubicBezTo>
                      <a:lnTo>
                        <a:pt x="0"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7" name="Freeform 711">
                  <a:extLst>
                    <a:ext uri="{FF2B5EF4-FFF2-40B4-BE49-F238E27FC236}">
                      <a16:creationId xmlns:a16="http://schemas.microsoft.com/office/drawing/2014/main" id="{E923F261-F46A-4C64-8192-89A4ACC3A932}"/>
                    </a:ext>
                  </a:extLst>
                </p:cNvPr>
                <p:cNvSpPr>
                  <a:spLocks noEditPoints="1"/>
                </p:cNvSpPr>
                <p:nvPr/>
              </p:nvSpPr>
              <p:spPr bwMode="auto">
                <a:xfrm>
                  <a:off x="9409113" y="5087938"/>
                  <a:ext cx="103187" cy="53975"/>
                </a:xfrm>
                <a:custGeom>
                  <a:avLst/>
                  <a:gdLst>
                    <a:gd name="T0" fmla="*/ 6 w 25"/>
                    <a:gd name="T1" fmla="*/ 7 h 13"/>
                    <a:gd name="T2" fmla="*/ 7 w 25"/>
                    <a:gd name="T3" fmla="*/ 8 h 13"/>
                    <a:gd name="T4" fmla="*/ 7 w 25"/>
                    <a:gd name="T5" fmla="*/ 8 h 13"/>
                    <a:gd name="T6" fmla="*/ 6 w 25"/>
                    <a:gd name="T7" fmla="*/ 7 h 13"/>
                    <a:gd name="T8" fmla="*/ 6 w 25"/>
                    <a:gd name="T9" fmla="*/ 7 h 13"/>
                    <a:gd name="T10" fmla="*/ 8 w 25"/>
                    <a:gd name="T11" fmla="*/ 8 h 13"/>
                    <a:gd name="T12" fmla="*/ 9 w 25"/>
                    <a:gd name="T13" fmla="*/ 7 h 13"/>
                    <a:gd name="T14" fmla="*/ 10 w 25"/>
                    <a:gd name="T15" fmla="*/ 7 h 13"/>
                    <a:gd name="T16" fmla="*/ 10 w 25"/>
                    <a:gd name="T17" fmla="*/ 7 h 13"/>
                    <a:gd name="T18" fmla="*/ 12 w 25"/>
                    <a:gd name="T19" fmla="*/ 5 h 13"/>
                    <a:gd name="T20" fmla="*/ 11 w 25"/>
                    <a:gd name="T21" fmla="*/ 6 h 13"/>
                    <a:gd name="T22" fmla="*/ 24 w 25"/>
                    <a:gd name="T23" fmla="*/ 6 h 13"/>
                    <a:gd name="T24" fmla="*/ 23 w 25"/>
                    <a:gd name="T25" fmla="*/ 13 h 13"/>
                    <a:gd name="T26" fmla="*/ 22 w 25"/>
                    <a:gd name="T27" fmla="*/ 12 h 13"/>
                    <a:gd name="T28" fmla="*/ 22 w 25"/>
                    <a:gd name="T29" fmla="*/ 11 h 13"/>
                    <a:gd name="T30" fmla="*/ 21 w 25"/>
                    <a:gd name="T31" fmla="*/ 10 h 13"/>
                    <a:gd name="T32" fmla="*/ 20 w 25"/>
                    <a:gd name="T33" fmla="*/ 9 h 13"/>
                    <a:gd name="T34" fmla="*/ 19 w 25"/>
                    <a:gd name="T35" fmla="*/ 8 h 13"/>
                    <a:gd name="T36" fmla="*/ 17 w 25"/>
                    <a:gd name="T37" fmla="*/ 8 h 13"/>
                    <a:gd name="T38" fmla="*/ 16 w 25"/>
                    <a:gd name="T39" fmla="*/ 8 h 13"/>
                    <a:gd name="T40" fmla="*/ 15 w 25"/>
                    <a:gd name="T41" fmla="*/ 8 h 13"/>
                    <a:gd name="T42" fmla="*/ 14 w 25"/>
                    <a:gd name="T43" fmla="*/ 8 h 13"/>
                    <a:gd name="T44" fmla="*/ 14 w 25"/>
                    <a:gd name="T45" fmla="*/ 8 h 13"/>
                    <a:gd name="T46" fmla="*/ 14 w 25"/>
                    <a:gd name="T47" fmla="*/ 8 h 13"/>
                    <a:gd name="T48" fmla="*/ 13 w 25"/>
                    <a:gd name="T49" fmla="*/ 7 h 13"/>
                    <a:gd name="T50" fmla="*/ 13 w 25"/>
                    <a:gd name="T51" fmla="*/ 7 h 13"/>
                    <a:gd name="T52" fmla="*/ 13 w 25"/>
                    <a:gd name="T53" fmla="*/ 7 h 13"/>
                    <a:gd name="T54" fmla="*/ 13 w 25"/>
                    <a:gd name="T55" fmla="*/ 6 h 13"/>
                    <a:gd name="T56" fmla="*/ 13 w 25"/>
                    <a:gd name="T57" fmla="*/ 7 h 13"/>
                    <a:gd name="T58" fmla="*/ 12 w 25"/>
                    <a:gd name="T59" fmla="*/ 6 h 13"/>
                    <a:gd name="T60" fmla="*/ 12 w 25"/>
                    <a:gd name="T61" fmla="*/ 6 h 13"/>
                    <a:gd name="T62" fmla="*/ 11 w 25"/>
                    <a:gd name="T63" fmla="*/ 5 h 13"/>
                    <a:gd name="T64" fmla="*/ 11 w 25"/>
                    <a:gd name="T65" fmla="*/ 6 h 13"/>
                    <a:gd name="T66" fmla="*/ 11 w 25"/>
                    <a:gd name="T67" fmla="*/ 6 h 13"/>
                    <a:gd name="T68" fmla="*/ 11 w 25"/>
                    <a:gd name="T69" fmla="*/ 5 h 13"/>
                    <a:gd name="T70" fmla="*/ 10 w 25"/>
                    <a:gd name="T71" fmla="*/ 6 h 13"/>
                    <a:gd name="T72" fmla="*/ 11 w 25"/>
                    <a:gd name="T73" fmla="*/ 7 h 13"/>
                    <a:gd name="T74" fmla="*/ 10 w 25"/>
                    <a:gd name="T75" fmla="*/ 5 h 13"/>
                    <a:gd name="T76" fmla="*/ 10 w 25"/>
                    <a:gd name="T77" fmla="*/ 6 h 13"/>
                    <a:gd name="T78" fmla="*/ 10 w 25"/>
                    <a:gd name="T79" fmla="*/ 6 h 13"/>
                    <a:gd name="T80" fmla="*/ 10 w 25"/>
                    <a:gd name="T81" fmla="*/ 6 h 13"/>
                    <a:gd name="T82" fmla="*/ 10 w 25"/>
                    <a:gd name="T83" fmla="*/ 7 h 13"/>
                    <a:gd name="T84" fmla="*/ 10 w 25"/>
                    <a:gd name="T85" fmla="*/ 7 h 13"/>
                    <a:gd name="T86" fmla="*/ 10 w 25"/>
                    <a:gd name="T87" fmla="*/ 6 h 13"/>
                    <a:gd name="T88" fmla="*/ 9 w 25"/>
                    <a:gd name="T89" fmla="*/ 6 h 13"/>
                    <a:gd name="T90" fmla="*/ 9 w 25"/>
                    <a:gd name="T91" fmla="*/ 7 h 13"/>
                    <a:gd name="T92" fmla="*/ 8 w 25"/>
                    <a:gd name="T93" fmla="*/ 6 h 13"/>
                    <a:gd name="T94" fmla="*/ 9 w 25"/>
                    <a:gd name="T95" fmla="*/ 7 h 13"/>
                    <a:gd name="T96" fmla="*/ 8 w 25"/>
                    <a:gd name="T97" fmla="*/ 6 h 13"/>
                    <a:gd name="T98" fmla="*/ 7 w 25"/>
                    <a:gd name="T99" fmla="*/ 6 h 13"/>
                    <a:gd name="T100" fmla="*/ 8 w 25"/>
                    <a:gd name="T101" fmla="*/ 7 h 13"/>
                    <a:gd name="T102" fmla="*/ 8 w 25"/>
                    <a:gd name="T103" fmla="*/ 7 h 13"/>
                    <a:gd name="T104" fmla="*/ 7 w 25"/>
                    <a:gd name="T105" fmla="*/ 7 h 13"/>
                    <a:gd name="T106" fmla="*/ 5 w 25"/>
                    <a:gd name="T107" fmla="*/ 6 h 13"/>
                    <a:gd name="T108" fmla="*/ 5 w 25"/>
                    <a:gd name="T109" fmla="*/ 4 h 13"/>
                    <a:gd name="T110" fmla="*/ 4 w 25"/>
                    <a:gd name="T111" fmla="*/ 5 h 13"/>
                    <a:gd name="T112" fmla="*/ 5 w 25"/>
                    <a:gd name="T113" fmla="*/ 6 h 13"/>
                    <a:gd name="T114" fmla="*/ 6 w 25"/>
                    <a:gd name="T115" fmla="*/ 8 h 13"/>
                    <a:gd name="T116" fmla="*/ 12 w 25"/>
                    <a:gd name="T117" fmla="*/ 0 h 13"/>
                    <a:gd name="T118" fmla="*/ 14 w 25"/>
                    <a:gd name="T119" fmla="*/ 1 h 13"/>
                    <a:gd name="T120" fmla="*/ 16 w 25"/>
                    <a:gd name="T121" fmla="*/ 1 h 13"/>
                    <a:gd name="T122" fmla="*/ 19 w 25"/>
                    <a:gd name="T123"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 h="13">
                      <a:moveTo>
                        <a:pt x="6" y="8"/>
                      </a:move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7"/>
                      </a:cubicBezTo>
                      <a:cubicBezTo>
                        <a:pt x="6" y="7"/>
                        <a:pt x="6" y="7"/>
                        <a:pt x="6" y="7"/>
                      </a:cubicBezTo>
                      <a:cubicBezTo>
                        <a:pt x="6" y="7"/>
                        <a:pt x="6" y="7"/>
                        <a:pt x="6" y="7"/>
                      </a:cubicBezTo>
                      <a:cubicBezTo>
                        <a:pt x="6" y="7"/>
                        <a:pt x="6" y="7"/>
                        <a:pt x="6" y="7"/>
                      </a:cubicBezTo>
                      <a:cubicBezTo>
                        <a:pt x="6" y="7"/>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lose/>
                      <a:moveTo>
                        <a:pt x="7" y="8"/>
                      </a:move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7" y="8"/>
                      </a:cubicBezTo>
                      <a:cubicBezTo>
                        <a:pt x="7" y="8"/>
                        <a:pt x="7" y="8"/>
                        <a:pt x="7" y="8"/>
                      </a:cubicBezTo>
                      <a:cubicBezTo>
                        <a:pt x="7" y="8"/>
                        <a:pt x="7" y="8"/>
                        <a:pt x="7" y="8"/>
                      </a:cubicBezTo>
                      <a:close/>
                      <a:moveTo>
                        <a:pt x="8" y="7"/>
                      </a:moveTo>
                      <a:cubicBezTo>
                        <a:pt x="8" y="7"/>
                        <a:pt x="8" y="7"/>
                        <a:pt x="8" y="8"/>
                      </a:cubicBezTo>
                      <a:cubicBezTo>
                        <a:pt x="8" y="8"/>
                        <a:pt x="8" y="8"/>
                        <a:pt x="8" y="8"/>
                      </a:cubicBezTo>
                      <a:cubicBezTo>
                        <a:pt x="8" y="8"/>
                        <a:pt x="8" y="8"/>
                        <a:pt x="8" y="8"/>
                      </a:cubicBezTo>
                      <a:cubicBezTo>
                        <a:pt x="8" y="8"/>
                        <a:pt x="8" y="8"/>
                        <a:pt x="8" y="8"/>
                      </a:cubicBezTo>
                      <a:cubicBezTo>
                        <a:pt x="8" y="8"/>
                        <a:pt x="8"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lose/>
                      <a:moveTo>
                        <a:pt x="10" y="7"/>
                      </a:moveTo>
                      <a:cubicBezTo>
                        <a:pt x="10" y="7"/>
                        <a:pt x="10" y="7"/>
                        <a:pt x="10" y="7"/>
                      </a:cubicBezTo>
                      <a:cubicBezTo>
                        <a:pt x="10" y="7"/>
                        <a:pt x="9" y="7"/>
                        <a:pt x="9" y="7"/>
                      </a:cubicBezTo>
                      <a:cubicBezTo>
                        <a:pt x="9" y="7"/>
                        <a:pt x="9" y="7"/>
                        <a:pt x="9" y="7"/>
                      </a:cubicBezTo>
                      <a:cubicBezTo>
                        <a:pt x="9" y="7"/>
                        <a:pt x="9" y="7"/>
                        <a:pt x="9" y="7"/>
                      </a:cubicBezTo>
                      <a:cubicBezTo>
                        <a:pt x="9" y="7"/>
                        <a:pt x="9" y="7"/>
                        <a:pt x="9" y="7"/>
                      </a:cubicBezTo>
                      <a:cubicBezTo>
                        <a:pt x="9"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lose/>
                      <a:moveTo>
                        <a:pt x="12" y="6"/>
                      </a:moveTo>
                      <a:cubicBezTo>
                        <a:pt x="12" y="6"/>
                        <a:pt x="12" y="6"/>
                        <a:pt x="12" y="6"/>
                      </a:cubicBezTo>
                      <a:cubicBezTo>
                        <a:pt x="12" y="6"/>
                        <a:pt x="12" y="6"/>
                        <a:pt x="12" y="6"/>
                      </a:cubicBezTo>
                      <a:cubicBezTo>
                        <a:pt x="12" y="6"/>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lose/>
                      <a:moveTo>
                        <a:pt x="12" y="6"/>
                      </a:moveTo>
                      <a:cubicBezTo>
                        <a:pt x="12" y="6"/>
                        <a:pt x="12" y="6"/>
                        <a:pt x="12" y="6"/>
                      </a:cubicBezTo>
                      <a:cubicBezTo>
                        <a:pt x="12" y="6"/>
                        <a:pt x="12" y="6"/>
                        <a:pt x="12" y="6"/>
                      </a:cubicBezTo>
                      <a:cubicBezTo>
                        <a:pt x="12" y="6"/>
                        <a:pt x="11" y="6"/>
                        <a:pt x="11" y="6"/>
                      </a:cubicBezTo>
                      <a:cubicBezTo>
                        <a:pt x="11"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lose/>
                      <a:moveTo>
                        <a:pt x="24" y="6"/>
                      </a:moveTo>
                      <a:cubicBezTo>
                        <a:pt x="25" y="7"/>
                        <a:pt x="25" y="7"/>
                        <a:pt x="25" y="7"/>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2" y="12"/>
                        <a:pt x="22" y="12"/>
                      </a:cubicBezTo>
                      <a:cubicBezTo>
                        <a:pt x="22" y="12"/>
                        <a:pt x="22" y="12"/>
                        <a:pt x="22" y="12"/>
                      </a:cubicBezTo>
                      <a:cubicBezTo>
                        <a:pt x="22" y="12"/>
                        <a:pt x="22" y="12"/>
                        <a:pt x="22" y="12"/>
                      </a:cubicBezTo>
                      <a:cubicBezTo>
                        <a:pt x="22" y="12"/>
                        <a:pt x="22" y="12"/>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0"/>
                        <a:pt x="22"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9"/>
                        <a:pt x="21" y="9"/>
                      </a:cubicBezTo>
                      <a:cubicBezTo>
                        <a:pt x="21" y="9"/>
                        <a:pt x="21" y="9"/>
                        <a:pt x="21" y="9"/>
                      </a:cubicBezTo>
                      <a:cubicBezTo>
                        <a:pt x="21" y="9"/>
                        <a:pt x="21" y="9"/>
                        <a:pt x="21" y="9"/>
                      </a:cubicBezTo>
                      <a:cubicBezTo>
                        <a:pt x="21" y="9"/>
                        <a:pt x="21" y="9"/>
                        <a:pt x="20" y="9"/>
                      </a:cubicBezTo>
                      <a:cubicBezTo>
                        <a:pt x="20" y="9"/>
                        <a:pt x="20" y="9"/>
                        <a:pt x="20"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8"/>
                        <a:pt x="19" y="8"/>
                      </a:cubicBezTo>
                      <a:cubicBezTo>
                        <a:pt x="19" y="8"/>
                        <a:pt x="19" y="8"/>
                        <a:pt x="19" y="8"/>
                      </a:cubicBezTo>
                      <a:cubicBezTo>
                        <a:pt x="19" y="8"/>
                        <a:pt x="19" y="8"/>
                        <a:pt x="19" y="8"/>
                      </a:cubicBezTo>
                      <a:cubicBezTo>
                        <a:pt x="19" y="8"/>
                        <a:pt x="19" y="9"/>
                        <a:pt x="19" y="9"/>
                      </a:cubicBezTo>
                      <a:cubicBezTo>
                        <a:pt x="19" y="9"/>
                        <a:pt x="19" y="9"/>
                        <a:pt x="19" y="9"/>
                      </a:cubicBezTo>
                      <a:cubicBezTo>
                        <a:pt x="19" y="9"/>
                        <a:pt x="18" y="9"/>
                        <a:pt x="18" y="9"/>
                      </a:cubicBezTo>
                      <a:cubicBezTo>
                        <a:pt x="18" y="9"/>
                        <a:pt x="18" y="9"/>
                        <a:pt x="18" y="9"/>
                      </a:cubicBezTo>
                      <a:cubicBezTo>
                        <a:pt x="18" y="9"/>
                        <a:pt x="18" y="8"/>
                        <a:pt x="18" y="8"/>
                      </a:cubicBezTo>
                      <a:cubicBezTo>
                        <a:pt x="18" y="8"/>
                        <a:pt x="18" y="8"/>
                        <a:pt x="18" y="9"/>
                      </a:cubicBezTo>
                      <a:cubicBezTo>
                        <a:pt x="18" y="9"/>
                        <a:pt x="18" y="9"/>
                        <a:pt x="17" y="9"/>
                      </a:cubicBezTo>
                      <a:cubicBezTo>
                        <a:pt x="17" y="9"/>
                        <a:pt x="17" y="9"/>
                        <a:pt x="17" y="8"/>
                      </a:cubicBezTo>
                      <a:cubicBezTo>
                        <a:pt x="17" y="8"/>
                        <a:pt x="17" y="8"/>
                        <a:pt x="17" y="8"/>
                      </a:cubicBezTo>
                      <a:cubicBezTo>
                        <a:pt x="17" y="8"/>
                        <a:pt x="17" y="8"/>
                        <a:pt x="17"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4" y="8"/>
                        <a:pt x="14" y="8"/>
                        <a:pt x="14" y="8"/>
                      </a:cubicBezTo>
                      <a:cubicBezTo>
                        <a:pt x="14" y="7"/>
                        <a:pt x="14" y="7"/>
                        <a:pt x="14" y="7"/>
                      </a:cubicBezTo>
                      <a:cubicBezTo>
                        <a:pt x="14" y="7"/>
                        <a:pt x="14" y="7"/>
                        <a:pt x="14" y="7"/>
                      </a:cubicBezTo>
                      <a:cubicBezTo>
                        <a:pt x="14" y="7"/>
                        <a:pt x="14" y="7"/>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7"/>
                        <a:pt x="14" y="7"/>
                      </a:cubicBezTo>
                      <a:cubicBezTo>
                        <a:pt x="14" y="8"/>
                        <a:pt x="14" y="8"/>
                        <a:pt x="14" y="8"/>
                      </a:cubicBezTo>
                      <a:cubicBezTo>
                        <a:pt x="13" y="8"/>
                        <a:pt x="13" y="8"/>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7"/>
                      </a:cubicBezTo>
                      <a:cubicBezTo>
                        <a:pt x="13" y="7"/>
                        <a:pt x="13" y="7"/>
                        <a:pt x="13" y="7"/>
                      </a:cubicBezTo>
                      <a:cubicBezTo>
                        <a:pt x="13"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5"/>
                        <a:pt x="12" y="5"/>
                      </a:cubicBezTo>
                      <a:cubicBezTo>
                        <a:pt x="12" y="5"/>
                        <a:pt x="12" y="5"/>
                        <a:pt x="12" y="5"/>
                      </a:cubicBezTo>
                      <a:cubicBezTo>
                        <a:pt x="12"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2" y="6"/>
                        <a:pt x="12" y="6"/>
                      </a:cubicBezTo>
                      <a:cubicBezTo>
                        <a:pt x="12" y="6"/>
                        <a:pt x="12" y="6"/>
                        <a:pt x="11" y="6"/>
                      </a:cubicBezTo>
                      <a:cubicBezTo>
                        <a:pt x="11" y="6"/>
                        <a:pt x="11" y="6"/>
                        <a:pt x="11" y="7"/>
                      </a:cubicBezTo>
                      <a:cubicBezTo>
                        <a:pt x="11" y="7"/>
                        <a:pt x="11"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0" y="5"/>
                        <a:pt x="10" y="5"/>
                      </a:cubicBezTo>
                      <a:cubicBezTo>
                        <a:pt x="10" y="5"/>
                        <a:pt x="10" y="5"/>
                        <a:pt x="10" y="6"/>
                      </a:cubicBezTo>
                      <a:cubicBezTo>
                        <a:pt x="10" y="6"/>
                        <a:pt x="10" y="6"/>
                        <a:pt x="10" y="6"/>
                      </a:cubicBezTo>
                      <a:cubicBezTo>
                        <a:pt x="10" y="6"/>
                        <a:pt x="10" y="6"/>
                        <a:pt x="10" y="6"/>
                      </a:cubicBezTo>
                      <a:cubicBezTo>
                        <a:pt x="10" y="6"/>
                        <a:pt x="10" y="6"/>
                        <a:pt x="10" y="6"/>
                      </a:cubicBezTo>
                      <a:cubicBezTo>
                        <a:pt x="10" y="6"/>
                        <a:pt x="10" y="6"/>
                        <a:pt x="11" y="6"/>
                      </a:cubicBezTo>
                      <a:cubicBezTo>
                        <a:pt x="11" y="6"/>
                        <a:pt x="11" y="6"/>
                        <a:pt x="11" y="6"/>
                      </a:cubicBezTo>
                      <a:cubicBezTo>
                        <a:pt x="11"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7"/>
                      </a:cubicBezTo>
                      <a:cubicBezTo>
                        <a:pt x="11" y="7"/>
                        <a:pt x="11" y="7"/>
                        <a:pt x="11" y="7"/>
                      </a:cubicBezTo>
                      <a:cubicBezTo>
                        <a:pt x="11" y="7"/>
                        <a:pt x="11" y="7"/>
                        <a:pt x="11" y="7"/>
                      </a:cubicBezTo>
                      <a:cubicBezTo>
                        <a:pt x="11" y="7"/>
                        <a:pt x="11" y="7"/>
                        <a:pt x="10" y="7"/>
                      </a:cubicBezTo>
                      <a:cubicBezTo>
                        <a:pt x="10" y="7"/>
                        <a:pt x="10" y="7"/>
                        <a:pt x="10" y="7"/>
                      </a:cubicBezTo>
                      <a:cubicBezTo>
                        <a:pt x="10" y="7"/>
                        <a:pt x="10" y="7"/>
                        <a:pt x="10" y="7"/>
                      </a:cubicBezTo>
                      <a:cubicBezTo>
                        <a:pt x="10" y="7"/>
                        <a:pt x="10" y="6"/>
                        <a:pt x="10" y="6"/>
                      </a:cubicBezTo>
                      <a:cubicBezTo>
                        <a:pt x="10" y="6"/>
                        <a:pt x="10" y="6"/>
                        <a:pt x="10" y="6"/>
                      </a:cubicBezTo>
                      <a:cubicBezTo>
                        <a:pt x="10" y="6"/>
                        <a:pt x="10" y="6"/>
                        <a:pt x="10" y="6"/>
                      </a:cubicBezTo>
                      <a:cubicBezTo>
                        <a:pt x="10" y="6"/>
                        <a:pt x="10" y="6"/>
                        <a:pt x="10" y="5"/>
                      </a:cubicBezTo>
                      <a:cubicBezTo>
                        <a:pt x="10" y="5"/>
                        <a:pt x="10" y="5"/>
                        <a:pt x="10" y="5"/>
                      </a:cubicBezTo>
                      <a:cubicBezTo>
                        <a:pt x="10" y="5"/>
                        <a:pt x="10" y="5"/>
                        <a:pt x="10" y="5"/>
                      </a:cubicBezTo>
                      <a:cubicBezTo>
                        <a:pt x="10" y="5"/>
                        <a:pt x="10" y="5"/>
                        <a:pt x="10" y="5"/>
                      </a:cubicBezTo>
                      <a:cubicBezTo>
                        <a:pt x="10" y="5"/>
                        <a:pt x="10" y="5"/>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8"/>
                      </a:cubicBezTo>
                      <a:cubicBezTo>
                        <a:pt x="10" y="8"/>
                        <a:pt x="10" y="8"/>
                        <a:pt x="10" y="8"/>
                      </a:cubicBezTo>
                      <a:cubicBezTo>
                        <a:pt x="10" y="8"/>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6"/>
                        <a:pt x="10" y="6"/>
                      </a:cubicBezTo>
                      <a:cubicBezTo>
                        <a:pt x="10" y="6"/>
                        <a:pt x="10" y="6"/>
                        <a:pt x="9" y="7"/>
                      </a:cubicBezTo>
                      <a:cubicBezTo>
                        <a:pt x="9" y="7"/>
                        <a:pt x="9" y="7"/>
                        <a:pt x="9" y="7"/>
                      </a:cubicBezTo>
                      <a:cubicBezTo>
                        <a:pt x="9" y="7"/>
                        <a:pt x="9" y="7"/>
                        <a:pt x="9" y="7"/>
                      </a:cubicBezTo>
                      <a:cubicBezTo>
                        <a:pt x="9" y="7"/>
                        <a:pt x="9" y="7"/>
                        <a:pt x="9" y="7"/>
                      </a:cubicBezTo>
                      <a:cubicBezTo>
                        <a:pt x="9" y="7"/>
                        <a:pt x="9" y="7"/>
                        <a:pt x="9" y="7"/>
                      </a:cubicBezTo>
                      <a:cubicBezTo>
                        <a:pt x="9" y="7"/>
                        <a:pt x="9" y="7"/>
                        <a:pt x="9" y="6"/>
                      </a:cubicBezTo>
                      <a:cubicBezTo>
                        <a:pt x="9" y="6"/>
                        <a:pt x="9" y="6"/>
                        <a:pt x="9" y="6"/>
                      </a:cubicBezTo>
                      <a:cubicBezTo>
                        <a:pt x="9" y="6"/>
                        <a:pt x="9" y="6"/>
                        <a:pt x="9" y="6"/>
                      </a:cubicBezTo>
                      <a:cubicBezTo>
                        <a:pt x="9" y="6"/>
                        <a:pt x="9" y="6"/>
                        <a:pt x="9" y="6"/>
                      </a:cubicBezTo>
                      <a:cubicBezTo>
                        <a:pt x="9" y="6"/>
                        <a:pt x="9" y="6"/>
                        <a:pt x="9" y="6"/>
                      </a:cubicBezTo>
                      <a:cubicBezTo>
                        <a:pt x="9" y="6"/>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7"/>
                        <a:pt x="8" y="7"/>
                      </a:cubicBezTo>
                      <a:cubicBezTo>
                        <a:pt x="8" y="7"/>
                        <a:pt x="8" y="7"/>
                        <a:pt x="8" y="7"/>
                      </a:cubicBezTo>
                      <a:cubicBezTo>
                        <a:pt x="8" y="7"/>
                        <a:pt x="8" y="7"/>
                        <a:pt x="8" y="7"/>
                      </a:cubicBezTo>
                      <a:cubicBezTo>
                        <a:pt x="8"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6"/>
                      </a:cubicBezTo>
                      <a:cubicBezTo>
                        <a:pt x="8" y="6"/>
                        <a:pt x="8" y="6"/>
                        <a:pt x="8" y="6"/>
                      </a:cubicBezTo>
                      <a:cubicBezTo>
                        <a:pt x="8" y="6"/>
                        <a:pt x="8" y="6"/>
                        <a:pt x="8" y="6"/>
                      </a:cubicBezTo>
                      <a:cubicBezTo>
                        <a:pt x="8" y="6"/>
                        <a:pt x="8" y="6"/>
                        <a:pt x="8" y="6"/>
                      </a:cubicBezTo>
                      <a:cubicBezTo>
                        <a:pt x="8"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6" y="7"/>
                      </a:cubicBezTo>
                      <a:cubicBezTo>
                        <a:pt x="6" y="7"/>
                        <a:pt x="6" y="7"/>
                        <a:pt x="6" y="7"/>
                      </a:cubicBezTo>
                      <a:cubicBezTo>
                        <a:pt x="6" y="7"/>
                        <a:pt x="6" y="7"/>
                        <a:pt x="6" y="6"/>
                      </a:cubicBezTo>
                      <a:cubicBezTo>
                        <a:pt x="6" y="6"/>
                        <a:pt x="6" y="6"/>
                        <a:pt x="5" y="6"/>
                      </a:cubicBezTo>
                      <a:cubicBezTo>
                        <a:pt x="5" y="6"/>
                        <a:pt x="5" y="6"/>
                        <a:pt x="5" y="6"/>
                      </a:cubicBezTo>
                      <a:cubicBezTo>
                        <a:pt x="5" y="6"/>
                        <a:pt x="5" y="6"/>
                        <a:pt x="5" y="6"/>
                      </a:cubicBezTo>
                      <a:cubicBezTo>
                        <a:pt x="5" y="6"/>
                        <a:pt x="5" y="6"/>
                        <a:pt x="5" y="6"/>
                      </a:cubicBezTo>
                      <a:cubicBezTo>
                        <a:pt x="5" y="6"/>
                        <a:pt x="5" y="6"/>
                        <a:pt x="5" y="5"/>
                      </a:cubicBezTo>
                      <a:cubicBezTo>
                        <a:pt x="5" y="5"/>
                        <a:pt x="5" y="5"/>
                        <a:pt x="5" y="5"/>
                      </a:cubicBezTo>
                      <a:cubicBezTo>
                        <a:pt x="5" y="5"/>
                        <a:pt x="5" y="5"/>
                        <a:pt x="5" y="5"/>
                      </a:cubicBezTo>
                      <a:cubicBezTo>
                        <a:pt x="4" y="5"/>
                        <a:pt x="4"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5" y="5"/>
                        <a:pt x="5" y="5"/>
                        <a:pt x="5" y="5"/>
                      </a:cubicBezTo>
                      <a:cubicBezTo>
                        <a:pt x="5" y="5"/>
                        <a:pt x="5" y="5"/>
                        <a:pt x="5" y="5"/>
                      </a:cubicBezTo>
                      <a:cubicBezTo>
                        <a:pt x="5" y="5"/>
                        <a:pt x="5" y="5"/>
                        <a:pt x="5" y="5"/>
                      </a:cubicBezTo>
                      <a:cubicBezTo>
                        <a:pt x="5" y="5"/>
                        <a:pt x="5" y="5"/>
                        <a:pt x="4" y="5"/>
                      </a:cubicBezTo>
                      <a:cubicBezTo>
                        <a:pt x="4" y="5"/>
                        <a:pt x="4" y="5"/>
                        <a:pt x="4" y="5"/>
                      </a:cubicBezTo>
                      <a:cubicBezTo>
                        <a:pt x="4" y="5"/>
                        <a:pt x="4"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9"/>
                        <a:pt x="6" y="9"/>
                      </a:cubicBezTo>
                      <a:cubicBezTo>
                        <a:pt x="6" y="9"/>
                        <a:pt x="6" y="9"/>
                        <a:pt x="6" y="9"/>
                      </a:cubicBezTo>
                      <a:cubicBezTo>
                        <a:pt x="0" y="2"/>
                        <a:pt x="0" y="2"/>
                        <a:pt x="0" y="2"/>
                      </a:cubicBezTo>
                      <a:cubicBezTo>
                        <a:pt x="0" y="1"/>
                        <a:pt x="0" y="1"/>
                        <a:pt x="0" y="1"/>
                      </a:cubicBezTo>
                      <a:cubicBezTo>
                        <a:pt x="7" y="1"/>
                        <a:pt x="7" y="1"/>
                        <a:pt x="7" y="1"/>
                      </a:cubicBezTo>
                      <a:cubicBezTo>
                        <a:pt x="11" y="0"/>
                        <a:pt x="11" y="0"/>
                        <a:pt x="11" y="0"/>
                      </a:cubicBezTo>
                      <a:cubicBezTo>
                        <a:pt x="12" y="0"/>
                        <a:pt x="12" y="0"/>
                        <a:pt x="12" y="0"/>
                      </a:cubicBezTo>
                      <a:cubicBezTo>
                        <a:pt x="12" y="0"/>
                        <a:pt x="12" y="0"/>
                        <a:pt x="12" y="0"/>
                      </a:cubicBezTo>
                      <a:cubicBezTo>
                        <a:pt x="12" y="0"/>
                        <a:pt x="12" y="0"/>
                        <a:pt x="12" y="0"/>
                      </a:cubicBezTo>
                      <a:cubicBezTo>
                        <a:pt x="12" y="0"/>
                        <a:pt x="12" y="0"/>
                        <a:pt x="12" y="0"/>
                      </a:cubicBezTo>
                      <a:cubicBezTo>
                        <a:pt x="12"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4" y="1"/>
                        <a:pt x="14" y="1"/>
                      </a:cubicBezTo>
                      <a:cubicBezTo>
                        <a:pt x="14" y="1"/>
                        <a:pt x="14" y="1"/>
                        <a:pt x="14" y="1"/>
                      </a:cubicBezTo>
                      <a:cubicBezTo>
                        <a:pt x="14" y="1"/>
                        <a:pt x="14" y="1"/>
                        <a:pt x="14" y="1"/>
                      </a:cubicBezTo>
                      <a:cubicBezTo>
                        <a:pt x="14"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9" y="3"/>
                        <a:pt x="19" y="3"/>
                        <a:pt x="19" y="3"/>
                      </a:cubicBezTo>
                      <a:cubicBezTo>
                        <a:pt x="19" y="3"/>
                        <a:pt x="19" y="3"/>
                        <a:pt x="19" y="3"/>
                      </a:cubicBezTo>
                      <a:cubicBezTo>
                        <a:pt x="21" y="5"/>
                        <a:pt x="21" y="5"/>
                        <a:pt x="21" y="5"/>
                      </a:cubicBezTo>
                      <a:cubicBezTo>
                        <a:pt x="21" y="5"/>
                        <a:pt x="21" y="5"/>
                        <a:pt x="21" y="5"/>
                      </a:cubicBezTo>
                      <a:cubicBezTo>
                        <a:pt x="21" y="6"/>
                        <a:pt x="21" y="6"/>
                        <a:pt x="21" y="6"/>
                      </a:cubicBezTo>
                      <a:cubicBezTo>
                        <a:pt x="22" y="6"/>
                        <a:pt x="22" y="6"/>
                        <a:pt x="22" y="6"/>
                      </a:cubicBezTo>
                      <a:cubicBezTo>
                        <a:pt x="23" y="6"/>
                        <a:pt x="23" y="6"/>
                        <a:pt x="23" y="6"/>
                      </a:cubicBezTo>
                      <a:lnTo>
                        <a:pt x="24" y="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8" name="Freeform 712">
                  <a:extLst>
                    <a:ext uri="{FF2B5EF4-FFF2-40B4-BE49-F238E27FC236}">
                      <a16:creationId xmlns:a16="http://schemas.microsoft.com/office/drawing/2014/main" id="{817B5611-8F20-456D-B99F-2030CF015C8A}"/>
                    </a:ext>
                  </a:extLst>
                </p:cNvPr>
                <p:cNvSpPr>
                  <a:spLocks/>
                </p:cNvSpPr>
                <p:nvPr/>
              </p:nvSpPr>
              <p:spPr bwMode="auto">
                <a:xfrm>
                  <a:off x="9401175" y="5037138"/>
                  <a:ext cx="46037" cy="30163"/>
                </a:xfrm>
                <a:custGeom>
                  <a:avLst/>
                  <a:gdLst>
                    <a:gd name="T0" fmla="*/ 1 w 11"/>
                    <a:gd name="T1" fmla="*/ 4 h 7"/>
                    <a:gd name="T2" fmla="*/ 4 w 11"/>
                    <a:gd name="T3" fmla="*/ 5 h 7"/>
                    <a:gd name="T4" fmla="*/ 4 w 11"/>
                    <a:gd name="T5" fmla="*/ 5 h 7"/>
                    <a:gd name="T6" fmla="*/ 4 w 11"/>
                    <a:gd name="T7" fmla="*/ 6 h 7"/>
                    <a:gd name="T8" fmla="*/ 4 w 11"/>
                    <a:gd name="T9" fmla="*/ 6 h 7"/>
                    <a:gd name="T10" fmla="*/ 5 w 11"/>
                    <a:gd name="T11" fmla="*/ 6 h 7"/>
                    <a:gd name="T12" fmla="*/ 5 w 11"/>
                    <a:gd name="T13" fmla="*/ 7 h 7"/>
                    <a:gd name="T14" fmla="*/ 6 w 11"/>
                    <a:gd name="T15" fmla="*/ 7 h 7"/>
                    <a:gd name="T16" fmla="*/ 7 w 11"/>
                    <a:gd name="T17" fmla="*/ 7 h 7"/>
                    <a:gd name="T18" fmla="*/ 8 w 11"/>
                    <a:gd name="T19" fmla="*/ 7 h 7"/>
                    <a:gd name="T20" fmla="*/ 8 w 11"/>
                    <a:gd name="T21" fmla="*/ 7 h 7"/>
                    <a:gd name="T22" fmla="*/ 7 w 11"/>
                    <a:gd name="T23" fmla="*/ 6 h 7"/>
                    <a:gd name="T24" fmla="*/ 7 w 11"/>
                    <a:gd name="T25" fmla="*/ 6 h 7"/>
                    <a:gd name="T26" fmla="*/ 8 w 11"/>
                    <a:gd name="T27" fmla="*/ 6 h 7"/>
                    <a:gd name="T28" fmla="*/ 8 w 11"/>
                    <a:gd name="T29" fmla="*/ 6 h 7"/>
                    <a:gd name="T30" fmla="*/ 9 w 11"/>
                    <a:gd name="T31" fmla="*/ 6 h 7"/>
                    <a:gd name="T32" fmla="*/ 9 w 11"/>
                    <a:gd name="T33" fmla="*/ 6 h 7"/>
                    <a:gd name="T34" fmla="*/ 9 w 11"/>
                    <a:gd name="T35" fmla="*/ 6 h 7"/>
                    <a:gd name="T36" fmla="*/ 9 w 11"/>
                    <a:gd name="T37" fmla="*/ 5 h 7"/>
                    <a:gd name="T38" fmla="*/ 9 w 11"/>
                    <a:gd name="T39" fmla="*/ 5 h 7"/>
                    <a:gd name="T40" fmla="*/ 9 w 11"/>
                    <a:gd name="T41" fmla="*/ 5 h 7"/>
                    <a:gd name="T42" fmla="*/ 9 w 11"/>
                    <a:gd name="T43" fmla="*/ 5 h 7"/>
                    <a:gd name="T44" fmla="*/ 9 w 11"/>
                    <a:gd name="T45" fmla="*/ 4 h 7"/>
                    <a:gd name="T46" fmla="*/ 9 w 11"/>
                    <a:gd name="T47" fmla="*/ 4 h 7"/>
                    <a:gd name="T48" fmla="*/ 9 w 11"/>
                    <a:gd name="T49" fmla="*/ 4 h 7"/>
                    <a:gd name="T50" fmla="*/ 9 w 11"/>
                    <a:gd name="T51" fmla="*/ 4 h 7"/>
                    <a:gd name="T52" fmla="*/ 9 w 11"/>
                    <a:gd name="T53" fmla="*/ 4 h 7"/>
                    <a:gd name="T54" fmla="*/ 9 w 11"/>
                    <a:gd name="T55" fmla="*/ 4 h 7"/>
                    <a:gd name="T56" fmla="*/ 9 w 11"/>
                    <a:gd name="T57" fmla="*/ 4 h 7"/>
                    <a:gd name="T58" fmla="*/ 9 w 11"/>
                    <a:gd name="T59" fmla="*/ 3 h 7"/>
                    <a:gd name="T60" fmla="*/ 9 w 11"/>
                    <a:gd name="T61" fmla="*/ 3 h 7"/>
                    <a:gd name="T62" fmla="*/ 9 w 11"/>
                    <a:gd name="T63" fmla="*/ 3 h 7"/>
                    <a:gd name="T64" fmla="*/ 9 w 11"/>
                    <a:gd name="T65" fmla="*/ 3 h 7"/>
                    <a:gd name="T66" fmla="*/ 10 w 11"/>
                    <a:gd name="T67" fmla="*/ 3 h 7"/>
                    <a:gd name="T68" fmla="*/ 10 w 11"/>
                    <a:gd name="T69" fmla="*/ 3 h 7"/>
                    <a:gd name="T70" fmla="*/ 11 w 11"/>
                    <a:gd name="T71" fmla="*/ 3 h 7"/>
                    <a:gd name="T72" fmla="*/ 11 w 11"/>
                    <a:gd name="T73" fmla="*/ 2 h 7"/>
                    <a:gd name="T74" fmla="*/ 11 w 11"/>
                    <a:gd name="T75" fmla="*/ 2 h 7"/>
                    <a:gd name="T76" fmla="*/ 10 w 11"/>
                    <a:gd name="T77" fmla="*/ 2 h 7"/>
                    <a:gd name="T78" fmla="*/ 10 w 11"/>
                    <a:gd name="T79" fmla="*/ 1 h 7"/>
                    <a:gd name="T80" fmla="*/ 10 w 11"/>
                    <a:gd name="T81" fmla="*/ 1 h 7"/>
                    <a:gd name="T82" fmla="*/ 10 w 11"/>
                    <a:gd name="T83" fmla="*/ 1 h 7"/>
                    <a:gd name="T84" fmla="*/ 9 w 11"/>
                    <a:gd name="T85" fmla="*/ 1 h 7"/>
                    <a:gd name="T86" fmla="*/ 9 w 11"/>
                    <a:gd name="T87" fmla="*/ 0 h 7"/>
                    <a:gd name="T88" fmla="*/ 7 w 11"/>
                    <a:gd name="T89" fmla="*/ 1 h 7"/>
                    <a:gd name="T90" fmla="*/ 7 w 11"/>
                    <a:gd name="T91" fmla="*/ 1 h 7"/>
                    <a:gd name="T92" fmla="*/ 6 w 11"/>
                    <a:gd name="T93" fmla="*/ 1 h 7"/>
                    <a:gd name="T94" fmla="*/ 6 w 11"/>
                    <a:gd name="T95" fmla="*/ 1 h 7"/>
                    <a:gd name="T96" fmla="*/ 5 w 11"/>
                    <a:gd name="T97" fmla="*/ 1 h 7"/>
                    <a:gd name="T98" fmla="*/ 5 w 11"/>
                    <a:gd name="T99" fmla="*/ 1 h 7"/>
                    <a:gd name="T100" fmla="*/ 5 w 11"/>
                    <a:gd name="T101" fmla="*/ 1 h 7"/>
                    <a:gd name="T102" fmla="*/ 4 w 11"/>
                    <a:gd name="T103" fmla="*/ 1 h 7"/>
                    <a:gd name="T104" fmla="*/ 4 w 11"/>
                    <a:gd name="T105" fmla="*/ 1 h 7"/>
                    <a:gd name="T106" fmla="*/ 2 w 11"/>
                    <a:gd name="T107" fmla="*/ 1 h 7"/>
                    <a:gd name="T108" fmla="*/ 2 w 11"/>
                    <a:gd name="T109" fmla="*/ 1 h 7"/>
                    <a:gd name="T110" fmla="*/ 1 w 11"/>
                    <a:gd name="T111" fmla="*/ 1 h 7"/>
                    <a:gd name="T112" fmla="*/ 0 w 11"/>
                    <a:gd name="T113" fmla="*/ 1 h 7"/>
                    <a:gd name="T114" fmla="*/ 0 w 11"/>
                    <a:gd name="T115" fmla="*/ 4 h 7"/>
                    <a:gd name="T116" fmla="*/ 1 w 11"/>
                    <a:gd name="T1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7">
                      <a:moveTo>
                        <a:pt x="1" y="4"/>
                      </a:moveTo>
                      <a:cubicBezTo>
                        <a:pt x="4" y="5"/>
                        <a:pt x="4" y="5"/>
                        <a:pt x="4" y="5"/>
                      </a:cubicBezTo>
                      <a:cubicBezTo>
                        <a:pt x="4" y="5"/>
                        <a:pt x="4" y="5"/>
                        <a:pt x="4" y="5"/>
                      </a:cubicBezTo>
                      <a:cubicBezTo>
                        <a:pt x="4" y="6"/>
                        <a:pt x="4" y="6"/>
                        <a:pt x="4" y="6"/>
                      </a:cubicBezTo>
                      <a:cubicBezTo>
                        <a:pt x="4" y="6"/>
                        <a:pt x="4" y="6"/>
                        <a:pt x="4" y="6"/>
                      </a:cubicBezTo>
                      <a:cubicBezTo>
                        <a:pt x="5" y="6"/>
                        <a:pt x="5" y="6"/>
                        <a:pt x="5" y="6"/>
                      </a:cubicBezTo>
                      <a:cubicBezTo>
                        <a:pt x="5" y="7"/>
                        <a:pt x="5" y="7"/>
                        <a:pt x="5" y="7"/>
                      </a:cubicBezTo>
                      <a:cubicBezTo>
                        <a:pt x="6" y="7"/>
                        <a:pt x="6" y="7"/>
                        <a:pt x="6" y="7"/>
                      </a:cubicBezTo>
                      <a:cubicBezTo>
                        <a:pt x="7" y="7"/>
                        <a:pt x="7" y="7"/>
                        <a:pt x="7" y="7"/>
                      </a:cubicBezTo>
                      <a:cubicBezTo>
                        <a:pt x="8" y="7"/>
                        <a:pt x="8" y="7"/>
                        <a:pt x="8" y="7"/>
                      </a:cubicBezTo>
                      <a:cubicBezTo>
                        <a:pt x="8" y="7"/>
                        <a:pt x="8" y="7"/>
                        <a:pt x="8" y="7"/>
                      </a:cubicBezTo>
                      <a:cubicBezTo>
                        <a:pt x="7" y="6"/>
                        <a:pt x="7" y="6"/>
                        <a:pt x="7" y="6"/>
                      </a:cubicBezTo>
                      <a:cubicBezTo>
                        <a:pt x="7" y="6"/>
                        <a:pt x="7" y="6"/>
                        <a:pt x="7" y="6"/>
                      </a:cubicBezTo>
                      <a:cubicBezTo>
                        <a:pt x="7" y="6"/>
                        <a:pt x="8" y="6"/>
                        <a:pt x="8" y="6"/>
                      </a:cubicBezTo>
                      <a:cubicBezTo>
                        <a:pt x="8" y="6"/>
                        <a:pt x="8" y="6"/>
                        <a:pt x="8" y="6"/>
                      </a:cubicBezTo>
                      <a:cubicBezTo>
                        <a:pt x="8"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1" y="3"/>
                        <a:pt x="11" y="3"/>
                        <a:pt x="11" y="3"/>
                      </a:cubicBezTo>
                      <a:cubicBezTo>
                        <a:pt x="11" y="2"/>
                        <a:pt x="11" y="2"/>
                        <a:pt x="11" y="2"/>
                      </a:cubicBezTo>
                      <a:cubicBezTo>
                        <a:pt x="11" y="2"/>
                        <a:pt x="11" y="2"/>
                        <a:pt x="11" y="2"/>
                      </a:cubicBezTo>
                      <a:cubicBezTo>
                        <a:pt x="10" y="2"/>
                        <a:pt x="10" y="2"/>
                        <a:pt x="10" y="2"/>
                      </a:cubicBezTo>
                      <a:cubicBezTo>
                        <a:pt x="10" y="2"/>
                        <a:pt x="10" y="1"/>
                        <a:pt x="10" y="1"/>
                      </a:cubicBezTo>
                      <a:cubicBezTo>
                        <a:pt x="10" y="1"/>
                        <a:pt x="10" y="1"/>
                        <a:pt x="10" y="1"/>
                      </a:cubicBezTo>
                      <a:cubicBezTo>
                        <a:pt x="10" y="1"/>
                        <a:pt x="10" y="1"/>
                        <a:pt x="10" y="1"/>
                      </a:cubicBezTo>
                      <a:cubicBezTo>
                        <a:pt x="9" y="1"/>
                        <a:pt x="9" y="1"/>
                        <a:pt x="9" y="1"/>
                      </a:cubicBezTo>
                      <a:cubicBezTo>
                        <a:pt x="9" y="0"/>
                        <a:pt x="9" y="0"/>
                        <a:pt x="9" y="0"/>
                      </a:cubicBezTo>
                      <a:cubicBezTo>
                        <a:pt x="7" y="1"/>
                        <a:pt x="7" y="1"/>
                        <a:pt x="7" y="1"/>
                      </a:cubicBezTo>
                      <a:cubicBezTo>
                        <a:pt x="7" y="1"/>
                        <a:pt x="7" y="1"/>
                        <a:pt x="7" y="1"/>
                      </a:cubicBezTo>
                      <a:cubicBezTo>
                        <a:pt x="6" y="1"/>
                        <a:pt x="6" y="1"/>
                        <a:pt x="6" y="1"/>
                      </a:cubicBezTo>
                      <a:cubicBezTo>
                        <a:pt x="6" y="1"/>
                        <a:pt x="6" y="1"/>
                        <a:pt x="6" y="1"/>
                      </a:cubicBezTo>
                      <a:cubicBezTo>
                        <a:pt x="6" y="1"/>
                        <a:pt x="5" y="1"/>
                        <a:pt x="5" y="1"/>
                      </a:cubicBezTo>
                      <a:cubicBezTo>
                        <a:pt x="5" y="1"/>
                        <a:pt x="5" y="1"/>
                        <a:pt x="5" y="1"/>
                      </a:cubicBezTo>
                      <a:cubicBezTo>
                        <a:pt x="5" y="1"/>
                        <a:pt x="5" y="1"/>
                        <a:pt x="5" y="1"/>
                      </a:cubicBezTo>
                      <a:cubicBezTo>
                        <a:pt x="4" y="1"/>
                        <a:pt x="4" y="1"/>
                        <a:pt x="4" y="1"/>
                      </a:cubicBezTo>
                      <a:cubicBezTo>
                        <a:pt x="4" y="1"/>
                        <a:pt x="4" y="1"/>
                        <a:pt x="4" y="1"/>
                      </a:cubicBezTo>
                      <a:cubicBezTo>
                        <a:pt x="2" y="1"/>
                        <a:pt x="2" y="1"/>
                        <a:pt x="2" y="1"/>
                      </a:cubicBezTo>
                      <a:cubicBezTo>
                        <a:pt x="2" y="1"/>
                        <a:pt x="2" y="1"/>
                        <a:pt x="2" y="1"/>
                      </a:cubicBezTo>
                      <a:cubicBezTo>
                        <a:pt x="1" y="1"/>
                        <a:pt x="1" y="1"/>
                        <a:pt x="1" y="1"/>
                      </a:cubicBezTo>
                      <a:cubicBezTo>
                        <a:pt x="0" y="1"/>
                        <a:pt x="0" y="1"/>
                        <a:pt x="0" y="1"/>
                      </a:cubicBezTo>
                      <a:cubicBezTo>
                        <a:pt x="0" y="4"/>
                        <a:pt x="0" y="4"/>
                        <a:pt x="0" y="4"/>
                      </a:cubicBezTo>
                      <a:lnTo>
                        <a:pt x="1" y="4"/>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9" name="Freeform 713">
                  <a:extLst>
                    <a:ext uri="{FF2B5EF4-FFF2-40B4-BE49-F238E27FC236}">
                      <a16:creationId xmlns:a16="http://schemas.microsoft.com/office/drawing/2014/main" id="{82646265-BD84-408E-B794-955182BA1870}"/>
                    </a:ext>
                  </a:extLst>
                </p:cNvPr>
                <p:cNvSpPr>
                  <a:spLocks noEditPoints="1"/>
                </p:cNvSpPr>
                <p:nvPr/>
              </p:nvSpPr>
              <p:spPr bwMode="auto">
                <a:xfrm>
                  <a:off x="9363075" y="4987925"/>
                  <a:ext cx="92075" cy="53975"/>
                </a:xfrm>
                <a:custGeom>
                  <a:avLst/>
                  <a:gdLst>
                    <a:gd name="T0" fmla="*/ 15 w 22"/>
                    <a:gd name="T1" fmla="*/ 1 h 13"/>
                    <a:gd name="T2" fmla="*/ 15 w 22"/>
                    <a:gd name="T3" fmla="*/ 1 h 13"/>
                    <a:gd name="T4" fmla="*/ 15 w 22"/>
                    <a:gd name="T5" fmla="*/ 1 h 13"/>
                    <a:gd name="T6" fmla="*/ 15 w 22"/>
                    <a:gd name="T7" fmla="*/ 1 h 13"/>
                    <a:gd name="T8" fmla="*/ 15 w 22"/>
                    <a:gd name="T9" fmla="*/ 1 h 13"/>
                    <a:gd name="T10" fmla="*/ 15 w 22"/>
                    <a:gd name="T11" fmla="*/ 1 h 13"/>
                    <a:gd name="T12" fmla="*/ 15 w 22"/>
                    <a:gd name="T13" fmla="*/ 1 h 13"/>
                    <a:gd name="T14" fmla="*/ 15 w 22"/>
                    <a:gd name="T15" fmla="*/ 2 h 13"/>
                    <a:gd name="T16" fmla="*/ 15 w 22"/>
                    <a:gd name="T17" fmla="*/ 1 h 13"/>
                    <a:gd name="T18" fmla="*/ 15 w 22"/>
                    <a:gd name="T19" fmla="*/ 1 h 13"/>
                    <a:gd name="T20" fmla="*/ 15 w 22"/>
                    <a:gd name="T21" fmla="*/ 1 h 13"/>
                    <a:gd name="T22" fmla="*/ 15 w 22"/>
                    <a:gd name="T23" fmla="*/ 1 h 13"/>
                    <a:gd name="T24" fmla="*/ 15 w 22"/>
                    <a:gd name="T25" fmla="*/ 2 h 13"/>
                    <a:gd name="T26" fmla="*/ 18 w 22"/>
                    <a:gd name="T27" fmla="*/ 0 h 13"/>
                    <a:gd name="T28" fmla="*/ 18 w 22"/>
                    <a:gd name="T29" fmla="*/ 0 h 13"/>
                    <a:gd name="T30" fmla="*/ 19 w 22"/>
                    <a:gd name="T31" fmla="*/ 0 h 13"/>
                    <a:gd name="T32" fmla="*/ 19 w 22"/>
                    <a:gd name="T33" fmla="*/ 0 h 13"/>
                    <a:gd name="T34" fmla="*/ 9 w 22"/>
                    <a:gd name="T35" fmla="*/ 12 h 13"/>
                    <a:gd name="T36" fmla="*/ 10 w 22"/>
                    <a:gd name="T37" fmla="*/ 13 h 13"/>
                    <a:gd name="T38" fmla="*/ 13 w 22"/>
                    <a:gd name="T39" fmla="*/ 13 h 13"/>
                    <a:gd name="T40" fmla="*/ 14 w 22"/>
                    <a:gd name="T41" fmla="*/ 13 h 13"/>
                    <a:gd name="T42" fmla="*/ 15 w 22"/>
                    <a:gd name="T43" fmla="*/ 13 h 13"/>
                    <a:gd name="T44" fmla="*/ 18 w 22"/>
                    <a:gd name="T45" fmla="*/ 12 h 13"/>
                    <a:gd name="T46" fmla="*/ 22 w 22"/>
                    <a:gd name="T47" fmla="*/ 5 h 13"/>
                    <a:gd name="T48" fmla="*/ 22 w 22"/>
                    <a:gd name="T49" fmla="*/ 5 h 13"/>
                    <a:gd name="T50" fmla="*/ 22 w 22"/>
                    <a:gd name="T51" fmla="*/ 4 h 13"/>
                    <a:gd name="T52" fmla="*/ 21 w 22"/>
                    <a:gd name="T53" fmla="*/ 4 h 13"/>
                    <a:gd name="T54" fmla="*/ 20 w 22"/>
                    <a:gd name="T55" fmla="*/ 4 h 13"/>
                    <a:gd name="T56" fmla="*/ 20 w 22"/>
                    <a:gd name="T57" fmla="*/ 4 h 13"/>
                    <a:gd name="T58" fmla="*/ 19 w 22"/>
                    <a:gd name="T59" fmla="*/ 4 h 13"/>
                    <a:gd name="T60" fmla="*/ 19 w 22"/>
                    <a:gd name="T61" fmla="*/ 4 h 13"/>
                    <a:gd name="T62" fmla="*/ 19 w 22"/>
                    <a:gd name="T63" fmla="*/ 4 h 13"/>
                    <a:gd name="T64" fmla="*/ 18 w 22"/>
                    <a:gd name="T65" fmla="*/ 4 h 13"/>
                    <a:gd name="T66" fmla="*/ 17 w 22"/>
                    <a:gd name="T67" fmla="*/ 3 h 13"/>
                    <a:gd name="T68" fmla="*/ 16 w 22"/>
                    <a:gd name="T69" fmla="*/ 3 h 13"/>
                    <a:gd name="T70" fmla="*/ 15 w 22"/>
                    <a:gd name="T71" fmla="*/ 2 h 13"/>
                    <a:gd name="T72" fmla="*/ 15 w 22"/>
                    <a:gd name="T73" fmla="*/ 2 h 13"/>
                    <a:gd name="T74" fmla="*/ 14 w 22"/>
                    <a:gd name="T75" fmla="*/ 1 h 13"/>
                    <a:gd name="T76" fmla="*/ 13 w 22"/>
                    <a:gd name="T77" fmla="*/ 1 h 13"/>
                    <a:gd name="T78" fmla="*/ 12 w 22"/>
                    <a:gd name="T79" fmla="*/ 1 h 13"/>
                    <a:gd name="T80" fmla="*/ 11 w 22"/>
                    <a:gd name="T81" fmla="*/ 2 h 13"/>
                    <a:gd name="T82" fmla="*/ 10 w 22"/>
                    <a:gd name="T83" fmla="*/ 2 h 13"/>
                    <a:gd name="T84" fmla="*/ 9 w 22"/>
                    <a:gd name="T85" fmla="*/ 2 h 13"/>
                    <a:gd name="T86" fmla="*/ 9 w 22"/>
                    <a:gd name="T87" fmla="*/ 3 h 13"/>
                    <a:gd name="T88" fmla="*/ 8 w 22"/>
                    <a:gd name="T89" fmla="*/ 5 h 13"/>
                    <a:gd name="T90" fmla="*/ 3 w 22"/>
                    <a:gd name="T91" fmla="*/ 6 h 13"/>
                    <a:gd name="T92" fmla="*/ 3 w 22"/>
                    <a:gd name="T93" fmla="*/ 6 h 13"/>
                    <a:gd name="T94" fmla="*/ 3 w 22"/>
                    <a:gd name="T95" fmla="*/ 5 h 13"/>
                    <a:gd name="T96" fmla="*/ 2 w 22"/>
                    <a:gd name="T97" fmla="*/ 6 h 13"/>
                    <a:gd name="T98" fmla="*/ 6 w 22"/>
                    <a:gd name="T99" fmla="*/ 10 h 13"/>
                    <a:gd name="T100" fmla="*/ 7 w 22"/>
                    <a:gd name="T10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13">
                      <a:moveTo>
                        <a:pt x="15" y="1"/>
                      </a:move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lose/>
                      <a:moveTo>
                        <a:pt x="15" y="2"/>
                      </a:move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lose/>
                      <a:moveTo>
                        <a:pt x="19" y="0"/>
                      </a:moveTo>
                      <a:cubicBezTo>
                        <a:pt x="19" y="0"/>
                        <a:pt x="19" y="0"/>
                        <a:pt x="18" y="0"/>
                      </a:cubicBezTo>
                      <a:cubicBezTo>
                        <a:pt x="18" y="0"/>
                        <a:pt x="18" y="0"/>
                        <a:pt x="18" y="0"/>
                      </a:cubicBezTo>
                      <a:cubicBezTo>
                        <a:pt x="18" y="0"/>
                        <a:pt x="18" y="0"/>
                        <a:pt x="18" y="0"/>
                      </a:cubicBezTo>
                      <a:cubicBezTo>
                        <a:pt x="18" y="0"/>
                        <a:pt x="18" y="0"/>
                        <a:pt x="18" y="0"/>
                      </a:cubicBezTo>
                      <a:cubicBezTo>
                        <a:pt x="18"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lose/>
                      <a:moveTo>
                        <a:pt x="9" y="12"/>
                      </a:moveTo>
                      <a:cubicBezTo>
                        <a:pt x="9" y="12"/>
                        <a:pt x="9" y="12"/>
                        <a:pt x="9" y="12"/>
                      </a:cubicBezTo>
                      <a:cubicBezTo>
                        <a:pt x="9" y="13"/>
                        <a:pt x="9" y="13"/>
                        <a:pt x="9" y="13"/>
                      </a:cubicBezTo>
                      <a:cubicBezTo>
                        <a:pt x="10" y="13"/>
                        <a:pt x="10" y="13"/>
                        <a:pt x="10" y="13"/>
                      </a:cubicBezTo>
                      <a:cubicBezTo>
                        <a:pt x="11" y="13"/>
                        <a:pt x="11" y="13"/>
                        <a:pt x="11" y="13"/>
                      </a:cubicBezTo>
                      <a:cubicBezTo>
                        <a:pt x="11" y="13"/>
                        <a:pt x="11" y="13"/>
                        <a:pt x="11" y="13"/>
                      </a:cubicBezTo>
                      <a:cubicBezTo>
                        <a:pt x="13" y="13"/>
                        <a:pt x="13" y="13"/>
                        <a:pt x="13" y="13"/>
                      </a:cubicBezTo>
                      <a:cubicBezTo>
                        <a:pt x="13" y="13"/>
                        <a:pt x="13" y="13"/>
                        <a:pt x="13" y="13"/>
                      </a:cubicBezTo>
                      <a:cubicBezTo>
                        <a:pt x="14" y="13"/>
                        <a:pt x="14" y="13"/>
                        <a:pt x="14" y="13"/>
                      </a:cubicBezTo>
                      <a:cubicBezTo>
                        <a:pt x="14" y="13"/>
                        <a:pt x="14" y="13"/>
                        <a:pt x="14" y="13"/>
                      </a:cubicBezTo>
                      <a:cubicBezTo>
                        <a:pt x="14" y="13"/>
                        <a:pt x="14" y="13"/>
                        <a:pt x="14" y="13"/>
                      </a:cubicBezTo>
                      <a:cubicBezTo>
                        <a:pt x="14" y="13"/>
                        <a:pt x="15" y="13"/>
                        <a:pt x="15" y="13"/>
                      </a:cubicBezTo>
                      <a:cubicBezTo>
                        <a:pt x="15" y="13"/>
                        <a:pt x="15" y="13"/>
                        <a:pt x="15" y="13"/>
                      </a:cubicBezTo>
                      <a:cubicBezTo>
                        <a:pt x="16" y="13"/>
                        <a:pt x="16" y="13"/>
                        <a:pt x="16" y="13"/>
                      </a:cubicBezTo>
                      <a:cubicBezTo>
                        <a:pt x="16" y="13"/>
                        <a:pt x="16" y="13"/>
                        <a:pt x="16" y="13"/>
                      </a:cubicBezTo>
                      <a:cubicBezTo>
                        <a:pt x="18" y="12"/>
                        <a:pt x="18" y="12"/>
                        <a:pt x="18" y="12"/>
                      </a:cubicBezTo>
                      <a:cubicBezTo>
                        <a:pt x="18" y="12"/>
                        <a:pt x="18" y="12"/>
                        <a:pt x="18" y="12"/>
                      </a:cubicBezTo>
                      <a:cubicBezTo>
                        <a:pt x="22" y="9"/>
                        <a:pt x="22" y="9"/>
                        <a:pt x="22" y="9"/>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4"/>
                      </a:cubicBezTo>
                      <a:cubicBezTo>
                        <a:pt x="22" y="4"/>
                        <a:pt x="22" y="4"/>
                        <a:pt x="22" y="4"/>
                      </a:cubicBezTo>
                      <a:cubicBezTo>
                        <a:pt x="22"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8" y="4"/>
                        <a:pt x="18" y="4"/>
                      </a:cubicBezTo>
                      <a:cubicBezTo>
                        <a:pt x="18" y="4"/>
                        <a:pt x="18" y="4"/>
                        <a:pt x="18" y="4"/>
                      </a:cubicBezTo>
                      <a:cubicBezTo>
                        <a:pt x="18" y="4"/>
                        <a:pt x="18" y="4"/>
                        <a:pt x="18" y="4"/>
                      </a:cubicBezTo>
                      <a:cubicBezTo>
                        <a:pt x="18" y="4"/>
                        <a:pt x="18" y="4"/>
                        <a:pt x="18" y="4"/>
                      </a:cubicBezTo>
                      <a:cubicBezTo>
                        <a:pt x="18" y="4"/>
                        <a:pt x="17" y="4"/>
                        <a:pt x="17" y="4"/>
                      </a:cubicBezTo>
                      <a:cubicBezTo>
                        <a:pt x="17" y="3"/>
                        <a:pt x="17" y="3"/>
                        <a:pt x="17" y="3"/>
                      </a:cubicBezTo>
                      <a:cubicBezTo>
                        <a:pt x="17" y="3"/>
                        <a:pt x="17" y="3"/>
                        <a:pt x="17" y="3"/>
                      </a:cubicBezTo>
                      <a:cubicBezTo>
                        <a:pt x="17" y="3"/>
                        <a:pt x="17" y="3"/>
                        <a:pt x="16" y="3"/>
                      </a:cubicBezTo>
                      <a:cubicBezTo>
                        <a:pt x="16" y="3"/>
                        <a:pt x="16" y="3"/>
                        <a:pt x="16" y="3"/>
                      </a:cubicBezTo>
                      <a:cubicBezTo>
                        <a:pt x="16" y="3"/>
                        <a:pt x="16" y="3"/>
                        <a:pt x="16" y="3"/>
                      </a:cubicBezTo>
                      <a:cubicBezTo>
                        <a:pt x="16" y="3"/>
                        <a:pt x="16" y="3"/>
                        <a:pt x="16" y="3"/>
                      </a:cubicBezTo>
                      <a:cubicBezTo>
                        <a:pt x="16" y="3"/>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1"/>
                        <a:pt x="14" y="1"/>
                      </a:cubicBezTo>
                      <a:cubicBezTo>
                        <a:pt x="14" y="1"/>
                        <a:pt x="14" y="1"/>
                        <a:pt x="14" y="1"/>
                      </a:cubicBezTo>
                      <a:cubicBezTo>
                        <a:pt x="13" y="1"/>
                        <a:pt x="13" y="1"/>
                        <a:pt x="13" y="1"/>
                      </a:cubicBezTo>
                      <a:cubicBezTo>
                        <a:pt x="13" y="1"/>
                        <a:pt x="13" y="1"/>
                        <a:pt x="13" y="1"/>
                      </a:cubicBezTo>
                      <a:cubicBezTo>
                        <a:pt x="13" y="1"/>
                        <a:pt x="12" y="1"/>
                        <a:pt x="12" y="1"/>
                      </a:cubicBezTo>
                      <a:cubicBezTo>
                        <a:pt x="12" y="1"/>
                        <a:pt x="12" y="1"/>
                        <a:pt x="12" y="1"/>
                      </a:cubicBezTo>
                      <a:cubicBezTo>
                        <a:pt x="12" y="1"/>
                        <a:pt x="12" y="1"/>
                        <a:pt x="12" y="1"/>
                      </a:cubicBezTo>
                      <a:cubicBezTo>
                        <a:pt x="12" y="1"/>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2"/>
                        <a:pt x="9" y="3"/>
                        <a:pt x="9" y="3"/>
                      </a:cubicBezTo>
                      <a:cubicBezTo>
                        <a:pt x="9" y="3"/>
                        <a:pt x="9" y="3"/>
                        <a:pt x="9" y="3"/>
                      </a:cubicBezTo>
                      <a:cubicBezTo>
                        <a:pt x="9" y="5"/>
                        <a:pt x="9" y="5"/>
                        <a:pt x="9" y="5"/>
                      </a:cubicBezTo>
                      <a:cubicBezTo>
                        <a:pt x="9" y="5"/>
                        <a:pt x="9" y="5"/>
                        <a:pt x="9" y="5"/>
                      </a:cubicBezTo>
                      <a:cubicBezTo>
                        <a:pt x="8" y="5"/>
                        <a:pt x="8" y="5"/>
                        <a:pt x="8" y="5"/>
                      </a:cubicBezTo>
                      <a:cubicBezTo>
                        <a:pt x="8" y="6"/>
                        <a:pt x="8" y="6"/>
                        <a:pt x="8"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2" y="6"/>
                        <a:pt x="2" y="6"/>
                        <a:pt x="2" y="6"/>
                      </a:cubicBezTo>
                      <a:cubicBezTo>
                        <a:pt x="0" y="7"/>
                        <a:pt x="0" y="7"/>
                        <a:pt x="0" y="7"/>
                      </a:cubicBezTo>
                      <a:cubicBezTo>
                        <a:pt x="0" y="10"/>
                        <a:pt x="0" y="10"/>
                        <a:pt x="0" y="10"/>
                      </a:cubicBezTo>
                      <a:cubicBezTo>
                        <a:pt x="6" y="10"/>
                        <a:pt x="6" y="10"/>
                        <a:pt x="6" y="10"/>
                      </a:cubicBezTo>
                      <a:cubicBezTo>
                        <a:pt x="6" y="10"/>
                        <a:pt x="6" y="10"/>
                        <a:pt x="6" y="10"/>
                      </a:cubicBezTo>
                      <a:cubicBezTo>
                        <a:pt x="6" y="12"/>
                        <a:pt x="6" y="12"/>
                        <a:pt x="6" y="12"/>
                      </a:cubicBezTo>
                      <a:cubicBezTo>
                        <a:pt x="7" y="12"/>
                        <a:pt x="7" y="12"/>
                        <a:pt x="7" y="12"/>
                      </a:cubicBezTo>
                      <a:lnTo>
                        <a:pt x="9" y="12"/>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0" name="Freeform 714">
                  <a:extLst>
                    <a:ext uri="{FF2B5EF4-FFF2-40B4-BE49-F238E27FC236}">
                      <a16:creationId xmlns:a16="http://schemas.microsoft.com/office/drawing/2014/main" id="{A19A5A2A-BB03-4A7C-809D-6182B7011325}"/>
                    </a:ext>
                  </a:extLst>
                </p:cNvPr>
                <p:cNvSpPr>
                  <a:spLocks noEditPoints="1"/>
                </p:cNvSpPr>
                <p:nvPr/>
              </p:nvSpPr>
              <p:spPr bwMode="auto">
                <a:xfrm>
                  <a:off x="9625013" y="5013325"/>
                  <a:ext cx="53975" cy="57150"/>
                </a:xfrm>
                <a:custGeom>
                  <a:avLst/>
                  <a:gdLst>
                    <a:gd name="T0" fmla="*/ 12 w 13"/>
                    <a:gd name="T1" fmla="*/ 0 h 14"/>
                    <a:gd name="T2" fmla="*/ 13 w 13"/>
                    <a:gd name="T3" fmla="*/ 1 h 14"/>
                    <a:gd name="T4" fmla="*/ 12 w 13"/>
                    <a:gd name="T5" fmla="*/ 1 h 14"/>
                    <a:gd name="T6" fmla="*/ 12 w 13"/>
                    <a:gd name="T7" fmla="*/ 1 h 14"/>
                    <a:gd name="T8" fmla="*/ 12 w 13"/>
                    <a:gd name="T9" fmla="*/ 2 h 14"/>
                    <a:gd name="T10" fmla="*/ 11 w 13"/>
                    <a:gd name="T11" fmla="*/ 2 h 14"/>
                    <a:gd name="T12" fmla="*/ 11 w 13"/>
                    <a:gd name="T13" fmla="*/ 1 h 14"/>
                    <a:gd name="T14" fmla="*/ 11 w 13"/>
                    <a:gd name="T15" fmla="*/ 1 h 14"/>
                    <a:gd name="T16" fmla="*/ 11 w 13"/>
                    <a:gd name="T17" fmla="*/ 1 h 14"/>
                    <a:gd name="T18" fmla="*/ 11 w 13"/>
                    <a:gd name="T19" fmla="*/ 1 h 14"/>
                    <a:gd name="T20" fmla="*/ 11 w 13"/>
                    <a:gd name="T21" fmla="*/ 0 h 14"/>
                    <a:gd name="T22" fmla="*/ 10 w 13"/>
                    <a:gd name="T23" fmla="*/ 1 h 14"/>
                    <a:gd name="T24" fmla="*/ 9 w 13"/>
                    <a:gd name="T25" fmla="*/ 1 h 14"/>
                    <a:gd name="T26" fmla="*/ 9 w 13"/>
                    <a:gd name="T27" fmla="*/ 2 h 14"/>
                    <a:gd name="T28" fmla="*/ 9 w 13"/>
                    <a:gd name="T29" fmla="*/ 2 h 14"/>
                    <a:gd name="T30" fmla="*/ 8 w 13"/>
                    <a:gd name="T31" fmla="*/ 1 h 14"/>
                    <a:gd name="T32" fmla="*/ 6 w 13"/>
                    <a:gd name="T33" fmla="*/ 1 h 14"/>
                    <a:gd name="T34" fmla="*/ 6 w 13"/>
                    <a:gd name="T35" fmla="*/ 1 h 14"/>
                    <a:gd name="T36" fmla="*/ 6 w 13"/>
                    <a:gd name="T37" fmla="*/ 2 h 14"/>
                    <a:gd name="T38" fmla="*/ 6 w 13"/>
                    <a:gd name="T39" fmla="*/ 2 h 14"/>
                    <a:gd name="T40" fmla="*/ 7 w 13"/>
                    <a:gd name="T41" fmla="*/ 3 h 14"/>
                    <a:gd name="T42" fmla="*/ 7 w 13"/>
                    <a:gd name="T43" fmla="*/ 4 h 14"/>
                    <a:gd name="T44" fmla="*/ 7 w 13"/>
                    <a:gd name="T45" fmla="*/ 5 h 14"/>
                    <a:gd name="T46" fmla="*/ 7 w 13"/>
                    <a:gd name="T47" fmla="*/ 5 h 14"/>
                    <a:gd name="T48" fmla="*/ 7 w 13"/>
                    <a:gd name="T49" fmla="*/ 6 h 14"/>
                    <a:gd name="T50" fmla="*/ 6 w 13"/>
                    <a:gd name="T51" fmla="*/ 6 h 14"/>
                    <a:gd name="T52" fmla="*/ 4 w 13"/>
                    <a:gd name="T53" fmla="*/ 8 h 14"/>
                    <a:gd name="T54" fmla="*/ 4 w 13"/>
                    <a:gd name="T55" fmla="*/ 9 h 14"/>
                    <a:gd name="T56" fmla="*/ 3 w 13"/>
                    <a:gd name="T57" fmla="*/ 10 h 14"/>
                    <a:gd name="T58" fmla="*/ 2 w 13"/>
                    <a:gd name="T59" fmla="*/ 11 h 14"/>
                    <a:gd name="T60" fmla="*/ 2 w 13"/>
                    <a:gd name="T61" fmla="*/ 11 h 14"/>
                    <a:gd name="T62" fmla="*/ 0 w 13"/>
                    <a:gd name="T63" fmla="*/ 13 h 14"/>
                    <a:gd name="T64" fmla="*/ 1 w 13"/>
                    <a:gd name="T65" fmla="*/ 13 h 14"/>
                    <a:gd name="T66" fmla="*/ 2 w 13"/>
                    <a:gd name="T67" fmla="*/ 13 h 14"/>
                    <a:gd name="T68" fmla="*/ 3 w 13"/>
                    <a:gd name="T69" fmla="*/ 13 h 14"/>
                    <a:gd name="T70" fmla="*/ 3 w 13"/>
                    <a:gd name="T71" fmla="*/ 13 h 14"/>
                    <a:gd name="T72" fmla="*/ 4 w 13"/>
                    <a:gd name="T73" fmla="*/ 13 h 14"/>
                    <a:gd name="T74" fmla="*/ 4 w 13"/>
                    <a:gd name="T75" fmla="*/ 13 h 14"/>
                    <a:gd name="T76" fmla="*/ 5 w 13"/>
                    <a:gd name="T77" fmla="*/ 12 h 14"/>
                    <a:gd name="T78" fmla="*/ 6 w 13"/>
                    <a:gd name="T79" fmla="*/ 11 h 14"/>
                    <a:gd name="T80" fmla="*/ 6 w 13"/>
                    <a:gd name="T81" fmla="*/ 11 h 14"/>
                    <a:gd name="T82" fmla="*/ 6 w 13"/>
                    <a:gd name="T83" fmla="*/ 10 h 14"/>
                    <a:gd name="T84" fmla="*/ 7 w 13"/>
                    <a:gd name="T85" fmla="*/ 10 h 14"/>
                    <a:gd name="T86" fmla="*/ 7 w 13"/>
                    <a:gd name="T87" fmla="*/ 10 h 14"/>
                    <a:gd name="T88" fmla="*/ 8 w 13"/>
                    <a:gd name="T89" fmla="*/ 10 h 14"/>
                    <a:gd name="T90" fmla="*/ 10 w 13"/>
                    <a:gd name="T91" fmla="*/ 10 h 14"/>
                    <a:gd name="T92" fmla="*/ 10 w 13"/>
                    <a:gd name="T93" fmla="*/ 9 h 14"/>
                    <a:gd name="T94" fmla="*/ 10 w 13"/>
                    <a:gd name="T95" fmla="*/ 8 h 14"/>
                    <a:gd name="T96" fmla="*/ 9 w 13"/>
                    <a:gd name="T97" fmla="*/ 7 h 14"/>
                    <a:gd name="T98" fmla="*/ 9 w 13"/>
                    <a:gd name="T99" fmla="*/ 7 h 14"/>
                    <a:gd name="T100" fmla="*/ 10 w 13"/>
                    <a:gd name="T101" fmla="*/ 6 h 14"/>
                    <a:gd name="T102" fmla="*/ 11 w 13"/>
                    <a:gd name="T103" fmla="*/ 6 h 14"/>
                    <a:gd name="T104" fmla="*/ 11 w 13"/>
                    <a:gd name="T105" fmla="*/ 6 h 14"/>
                    <a:gd name="T106" fmla="*/ 12 w 13"/>
                    <a:gd name="T107" fmla="*/ 4 h 14"/>
                    <a:gd name="T108" fmla="*/ 12 w 13"/>
                    <a:gd name="T10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 h="14">
                      <a:moveTo>
                        <a:pt x="12" y="1"/>
                      </a:moveTo>
                      <a:cubicBezTo>
                        <a:pt x="12" y="1"/>
                        <a:pt x="12" y="0"/>
                        <a:pt x="12" y="0"/>
                      </a:cubicBezTo>
                      <a:cubicBezTo>
                        <a:pt x="12" y="0"/>
                        <a:pt x="12" y="0"/>
                        <a:pt x="12" y="0"/>
                      </a:cubicBezTo>
                      <a:cubicBezTo>
                        <a:pt x="12" y="0"/>
                        <a:pt x="12" y="0"/>
                        <a:pt x="13" y="0"/>
                      </a:cubicBezTo>
                      <a:cubicBezTo>
                        <a:pt x="13" y="0"/>
                        <a:pt x="13" y="0"/>
                        <a:pt x="13" y="0"/>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lose/>
                      <a:moveTo>
                        <a:pt x="12" y="2"/>
                      </a:moveTo>
                      <a:cubicBezTo>
                        <a:pt x="12" y="2"/>
                        <a:pt x="12" y="2"/>
                        <a:pt x="12" y="2"/>
                      </a:cubicBezTo>
                      <a:cubicBezTo>
                        <a:pt x="12" y="2"/>
                        <a:pt x="12" y="2"/>
                        <a:pt x="12" y="2"/>
                      </a:cubicBezTo>
                      <a:cubicBezTo>
                        <a:pt x="12" y="2"/>
                        <a:pt x="12" y="2"/>
                        <a:pt x="11" y="2"/>
                      </a:cubicBezTo>
                      <a:cubicBezTo>
                        <a:pt x="11" y="2"/>
                        <a:pt x="11" y="2"/>
                        <a:pt x="11" y="2"/>
                      </a:cubicBezTo>
                      <a:cubicBezTo>
                        <a:pt x="11" y="2"/>
                        <a:pt x="11" y="2"/>
                        <a:pt x="11" y="2"/>
                      </a:cubicBezTo>
                      <a:cubicBezTo>
                        <a:pt x="11" y="2"/>
                        <a:pt x="11" y="2"/>
                        <a:pt x="11" y="2"/>
                      </a:cubicBezTo>
                      <a:cubicBezTo>
                        <a:pt x="11" y="2"/>
                        <a:pt x="11" y="2"/>
                        <a:pt x="11" y="2"/>
                      </a:cubicBezTo>
                      <a:cubicBezTo>
                        <a:pt x="10" y="1"/>
                        <a:pt x="10" y="1"/>
                        <a:pt x="11" y="1"/>
                      </a:cubicBezTo>
                      <a:cubicBezTo>
                        <a:pt x="11" y="1"/>
                        <a:pt x="11" y="1"/>
                        <a:pt x="11" y="1"/>
                      </a:cubicBezTo>
                      <a:cubicBezTo>
                        <a:pt x="11" y="1"/>
                        <a:pt x="11" y="1"/>
                        <a:pt x="11" y="1"/>
                      </a:cubicBezTo>
                      <a:cubicBezTo>
                        <a:pt x="10" y="1"/>
                        <a:pt x="10"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0"/>
                        <a:pt x="11" y="0"/>
                      </a:cubicBezTo>
                      <a:cubicBezTo>
                        <a:pt x="10" y="0"/>
                        <a:pt x="10" y="0"/>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10" y="1"/>
                        <a:pt x="10" y="1"/>
                      </a:cubicBezTo>
                      <a:cubicBezTo>
                        <a:pt x="10" y="1"/>
                        <a:pt x="10" y="1"/>
                        <a:pt x="9" y="2"/>
                      </a:cubicBezTo>
                      <a:cubicBezTo>
                        <a:pt x="9" y="2"/>
                        <a:pt x="9" y="2"/>
                        <a:pt x="9" y="2"/>
                      </a:cubicBezTo>
                      <a:cubicBezTo>
                        <a:pt x="9" y="2"/>
                        <a:pt x="9" y="2"/>
                        <a:pt x="9" y="2"/>
                      </a:cubicBezTo>
                      <a:cubicBezTo>
                        <a:pt x="9" y="2"/>
                        <a:pt x="9" y="2"/>
                        <a:pt x="9" y="2"/>
                      </a:cubicBezTo>
                      <a:cubicBezTo>
                        <a:pt x="9" y="2"/>
                        <a:pt x="9" y="2"/>
                        <a:pt x="9" y="2"/>
                      </a:cubicBezTo>
                      <a:cubicBezTo>
                        <a:pt x="8" y="2"/>
                        <a:pt x="8" y="1"/>
                        <a:pt x="8" y="1"/>
                      </a:cubicBezTo>
                      <a:cubicBezTo>
                        <a:pt x="8" y="1"/>
                        <a:pt x="8" y="1"/>
                        <a:pt x="8" y="1"/>
                      </a:cubicBezTo>
                      <a:cubicBezTo>
                        <a:pt x="8" y="1"/>
                        <a:pt x="8" y="1"/>
                        <a:pt x="8" y="1"/>
                      </a:cubicBezTo>
                      <a:cubicBezTo>
                        <a:pt x="8" y="1"/>
                        <a:pt x="7"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3"/>
                        <a:pt x="7" y="3"/>
                      </a:cubicBezTo>
                      <a:cubicBezTo>
                        <a:pt x="7" y="3"/>
                        <a:pt x="7" y="3"/>
                        <a:pt x="7" y="3"/>
                      </a:cubicBezTo>
                      <a:cubicBezTo>
                        <a:pt x="7" y="3"/>
                        <a:pt x="7" y="3"/>
                        <a:pt x="7" y="3"/>
                      </a:cubicBezTo>
                      <a:cubicBezTo>
                        <a:pt x="7" y="3"/>
                        <a:pt x="7" y="3"/>
                        <a:pt x="7" y="3"/>
                      </a:cubicBezTo>
                      <a:cubicBezTo>
                        <a:pt x="7" y="3"/>
                        <a:pt x="7" y="3"/>
                        <a:pt x="7"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6"/>
                        <a:pt x="7" y="6"/>
                      </a:cubicBezTo>
                      <a:cubicBezTo>
                        <a:pt x="7" y="6"/>
                        <a:pt x="7" y="6"/>
                        <a:pt x="7" y="6"/>
                      </a:cubicBezTo>
                      <a:cubicBezTo>
                        <a:pt x="7" y="6"/>
                        <a:pt x="7" y="6"/>
                        <a:pt x="7" y="6"/>
                      </a:cubicBezTo>
                      <a:cubicBezTo>
                        <a:pt x="7" y="6"/>
                        <a:pt x="7" y="6"/>
                        <a:pt x="7" y="6"/>
                      </a:cubicBezTo>
                      <a:cubicBezTo>
                        <a:pt x="7" y="6"/>
                        <a:pt x="7" y="6"/>
                        <a:pt x="7" y="6"/>
                      </a:cubicBezTo>
                      <a:cubicBezTo>
                        <a:pt x="6" y="6"/>
                        <a:pt x="6" y="6"/>
                        <a:pt x="6" y="6"/>
                      </a:cubicBezTo>
                      <a:cubicBezTo>
                        <a:pt x="5" y="6"/>
                        <a:pt x="5" y="6"/>
                        <a:pt x="5" y="6"/>
                      </a:cubicBezTo>
                      <a:cubicBezTo>
                        <a:pt x="5" y="7"/>
                        <a:pt x="5" y="7"/>
                        <a:pt x="5" y="7"/>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2" y="10"/>
                        <a:pt x="2" y="10"/>
                      </a:cubicBezTo>
                      <a:cubicBezTo>
                        <a:pt x="2" y="10"/>
                        <a:pt x="2" y="10"/>
                        <a:pt x="2" y="11"/>
                      </a:cubicBezTo>
                      <a:cubicBezTo>
                        <a:pt x="2" y="11"/>
                        <a:pt x="2" y="11"/>
                        <a:pt x="2" y="11"/>
                      </a:cubicBezTo>
                      <a:cubicBezTo>
                        <a:pt x="2" y="11"/>
                        <a:pt x="2" y="11"/>
                        <a:pt x="2" y="11"/>
                      </a:cubicBezTo>
                      <a:cubicBezTo>
                        <a:pt x="2" y="11"/>
                        <a:pt x="2" y="11"/>
                        <a:pt x="2" y="11"/>
                      </a:cubicBezTo>
                      <a:cubicBezTo>
                        <a:pt x="0" y="11"/>
                        <a:pt x="0" y="11"/>
                        <a:pt x="0" y="11"/>
                      </a:cubicBezTo>
                      <a:cubicBezTo>
                        <a:pt x="0" y="11"/>
                        <a:pt x="0" y="12"/>
                        <a:pt x="0" y="12"/>
                      </a:cubicBezTo>
                      <a:cubicBezTo>
                        <a:pt x="0" y="12"/>
                        <a:pt x="0" y="13"/>
                        <a:pt x="0" y="13"/>
                      </a:cubicBezTo>
                      <a:cubicBezTo>
                        <a:pt x="1" y="14"/>
                        <a:pt x="1" y="14"/>
                        <a:pt x="1" y="14"/>
                      </a:cubicBezTo>
                      <a:cubicBezTo>
                        <a:pt x="1" y="14"/>
                        <a:pt x="1" y="14"/>
                        <a:pt x="1" y="14"/>
                      </a:cubicBezTo>
                      <a:cubicBezTo>
                        <a:pt x="1" y="13"/>
                        <a:pt x="1" y="13"/>
                        <a:pt x="1" y="13"/>
                      </a:cubicBezTo>
                      <a:cubicBezTo>
                        <a:pt x="1" y="13"/>
                        <a:pt x="1" y="13"/>
                        <a:pt x="1" y="13"/>
                      </a:cubicBezTo>
                      <a:cubicBezTo>
                        <a:pt x="1" y="13"/>
                        <a:pt x="2" y="13"/>
                        <a:pt x="2" y="13"/>
                      </a:cubicBezTo>
                      <a:cubicBezTo>
                        <a:pt x="2" y="13"/>
                        <a:pt x="2" y="13"/>
                        <a:pt x="2" y="13"/>
                      </a:cubicBezTo>
                      <a:cubicBezTo>
                        <a:pt x="2" y="13"/>
                        <a:pt x="2" y="13"/>
                        <a:pt x="2" y="13"/>
                      </a:cubicBezTo>
                      <a:cubicBezTo>
                        <a:pt x="2" y="13"/>
                        <a:pt x="2" y="13"/>
                        <a:pt x="2" y="13"/>
                      </a:cubicBezTo>
                      <a:cubicBezTo>
                        <a:pt x="2"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2"/>
                        <a:pt x="4" y="12"/>
                      </a:cubicBezTo>
                      <a:cubicBezTo>
                        <a:pt x="5" y="12"/>
                        <a:pt x="5" y="12"/>
                        <a:pt x="5" y="12"/>
                      </a:cubicBezTo>
                      <a:cubicBezTo>
                        <a:pt x="5" y="12"/>
                        <a:pt x="5" y="12"/>
                        <a:pt x="5" y="12"/>
                      </a:cubicBezTo>
                      <a:cubicBezTo>
                        <a:pt x="5" y="12"/>
                        <a:pt x="5" y="11"/>
                        <a:pt x="5" y="11"/>
                      </a:cubicBezTo>
                      <a:cubicBezTo>
                        <a:pt x="5"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7" y="10"/>
                        <a:pt x="7" y="10"/>
                      </a:cubicBezTo>
                      <a:cubicBezTo>
                        <a:pt x="7" y="10"/>
                        <a:pt x="7" y="10"/>
                        <a:pt x="7" y="10"/>
                      </a:cubicBezTo>
                      <a:cubicBezTo>
                        <a:pt x="7" y="10"/>
                        <a:pt x="7" y="10"/>
                        <a:pt x="7" y="10"/>
                      </a:cubicBezTo>
                      <a:cubicBezTo>
                        <a:pt x="7" y="10"/>
                        <a:pt x="7" y="10"/>
                        <a:pt x="7" y="10"/>
                      </a:cubicBezTo>
                      <a:cubicBezTo>
                        <a:pt x="7"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8"/>
                        <a:pt x="10" y="8"/>
                      </a:cubicBezTo>
                      <a:cubicBezTo>
                        <a:pt x="10" y="8"/>
                        <a:pt x="10" y="8"/>
                        <a:pt x="10" y="8"/>
                      </a:cubicBezTo>
                      <a:cubicBezTo>
                        <a:pt x="10" y="8"/>
                        <a:pt x="10" y="8"/>
                        <a:pt x="9" y="8"/>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10" y="6"/>
                        <a:pt x="10" y="6"/>
                      </a:cubicBezTo>
                      <a:cubicBezTo>
                        <a:pt x="10" y="6"/>
                        <a:pt x="10" y="6"/>
                        <a:pt x="10" y="6"/>
                      </a:cubicBezTo>
                      <a:cubicBezTo>
                        <a:pt x="10" y="6"/>
                        <a:pt x="10"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2" y="5"/>
                      </a:cubicBezTo>
                      <a:cubicBezTo>
                        <a:pt x="12" y="5"/>
                        <a:pt x="12" y="5"/>
                        <a:pt x="12" y="5"/>
                      </a:cubicBezTo>
                      <a:cubicBezTo>
                        <a:pt x="12" y="5"/>
                        <a:pt x="12" y="4"/>
                        <a:pt x="12" y="4"/>
                      </a:cubicBezTo>
                      <a:cubicBezTo>
                        <a:pt x="12" y="4"/>
                        <a:pt x="12" y="4"/>
                        <a:pt x="12" y="4"/>
                      </a:cubicBezTo>
                      <a:cubicBezTo>
                        <a:pt x="12" y="4"/>
                        <a:pt x="12" y="4"/>
                        <a:pt x="12" y="3"/>
                      </a:cubicBezTo>
                      <a:cubicBezTo>
                        <a:pt x="12" y="3"/>
                        <a:pt x="12" y="3"/>
                        <a:pt x="12" y="3"/>
                      </a:cubicBezTo>
                      <a:cubicBezTo>
                        <a:pt x="12" y="3"/>
                        <a:pt x="12" y="2"/>
                        <a:pt x="12" y="2"/>
                      </a:cubicBezTo>
                      <a:cubicBezTo>
                        <a:pt x="12" y="2"/>
                        <a:pt x="12" y="2"/>
                        <a:pt x="12"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1" name="Freeform 715">
                  <a:extLst>
                    <a:ext uri="{FF2B5EF4-FFF2-40B4-BE49-F238E27FC236}">
                      <a16:creationId xmlns:a16="http://schemas.microsoft.com/office/drawing/2014/main" id="{7E38087D-B1DD-4788-88E6-43F40A673B7D}"/>
                    </a:ext>
                  </a:extLst>
                </p:cNvPr>
                <p:cNvSpPr>
                  <a:spLocks/>
                </p:cNvSpPr>
                <p:nvPr/>
              </p:nvSpPr>
              <p:spPr bwMode="auto">
                <a:xfrm>
                  <a:off x="9467850" y="5062538"/>
                  <a:ext cx="33337" cy="38100"/>
                </a:xfrm>
                <a:custGeom>
                  <a:avLst/>
                  <a:gdLst>
                    <a:gd name="T0" fmla="*/ 4 w 8"/>
                    <a:gd name="T1" fmla="*/ 1 h 9"/>
                    <a:gd name="T2" fmla="*/ 4 w 8"/>
                    <a:gd name="T3" fmla="*/ 1 h 9"/>
                    <a:gd name="T4" fmla="*/ 4 w 8"/>
                    <a:gd name="T5" fmla="*/ 0 h 9"/>
                    <a:gd name="T6" fmla="*/ 4 w 8"/>
                    <a:gd name="T7" fmla="*/ 1 h 9"/>
                    <a:gd name="T8" fmla="*/ 3 w 8"/>
                    <a:gd name="T9" fmla="*/ 1 h 9"/>
                    <a:gd name="T10" fmla="*/ 2 w 8"/>
                    <a:gd name="T11" fmla="*/ 1 h 9"/>
                    <a:gd name="T12" fmla="*/ 2 w 8"/>
                    <a:gd name="T13" fmla="*/ 0 h 9"/>
                    <a:gd name="T14" fmla="*/ 2 w 8"/>
                    <a:gd name="T15" fmla="*/ 0 h 9"/>
                    <a:gd name="T16" fmla="*/ 1 w 8"/>
                    <a:gd name="T17" fmla="*/ 0 h 9"/>
                    <a:gd name="T18" fmla="*/ 1 w 8"/>
                    <a:gd name="T19" fmla="*/ 0 h 9"/>
                    <a:gd name="T20" fmla="*/ 1 w 8"/>
                    <a:gd name="T21" fmla="*/ 1 h 9"/>
                    <a:gd name="T22" fmla="*/ 1 w 8"/>
                    <a:gd name="T23" fmla="*/ 2 h 9"/>
                    <a:gd name="T24" fmla="*/ 1 w 8"/>
                    <a:gd name="T25" fmla="*/ 2 h 9"/>
                    <a:gd name="T26" fmla="*/ 1 w 8"/>
                    <a:gd name="T27" fmla="*/ 2 h 9"/>
                    <a:gd name="T28" fmla="*/ 1 w 8"/>
                    <a:gd name="T29" fmla="*/ 3 h 9"/>
                    <a:gd name="T30" fmla="*/ 2 w 8"/>
                    <a:gd name="T31" fmla="*/ 3 h 9"/>
                    <a:gd name="T32" fmla="*/ 1 w 8"/>
                    <a:gd name="T33" fmla="*/ 3 h 9"/>
                    <a:gd name="T34" fmla="*/ 1 w 8"/>
                    <a:gd name="T35" fmla="*/ 4 h 9"/>
                    <a:gd name="T36" fmla="*/ 1 w 8"/>
                    <a:gd name="T37" fmla="*/ 4 h 9"/>
                    <a:gd name="T38" fmla="*/ 1 w 8"/>
                    <a:gd name="T39" fmla="*/ 4 h 9"/>
                    <a:gd name="T40" fmla="*/ 0 w 8"/>
                    <a:gd name="T41" fmla="*/ 4 h 9"/>
                    <a:gd name="T42" fmla="*/ 0 w 8"/>
                    <a:gd name="T43" fmla="*/ 4 h 9"/>
                    <a:gd name="T44" fmla="*/ 0 w 8"/>
                    <a:gd name="T45" fmla="*/ 5 h 9"/>
                    <a:gd name="T46" fmla="*/ 0 w 8"/>
                    <a:gd name="T47" fmla="*/ 5 h 9"/>
                    <a:gd name="T48" fmla="*/ 0 w 8"/>
                    <a:gd name="T49" fmla="*/ 5 h 9"/>
                    <a:gd name="T50" fmla="*/ 1 w 8"/>
                    <a:gd name="T51" fmla="*/ 6 h 9"/>
                    <a:gd name="T52" fmla="*/ 2 w 8"/>
                    <a:gd name="T53" fmla="*/ 6 h 9"/>
                    <a:gd name="T54" fmla="*/ 2 w 8"/>
                    <a:gd name="T55" fmla="*/ 6 h 9"/>
                    <a:gd name="T56" fmla="*/ 2 w 8"/>
                    <a:gd name="T57" fmla="*/ 7 h 9"/>
                    <a:gd name="T58" fmla="*/ 2 w 8"/>
                    <a:gd name="T59" fmla="*/ 7 h 9"/>
                    <a:gd name="T60" fmla="*/ 4 w 8"/>
                    <a:gd name="T61" fmla="*/ 8 h 9"/>
                    <a:gd name="T62" fmla="*/ 4 w 8"/>
                    <a:gd name="T63" fmla="*/ 9 h 9"/>
                    <a:gd name="T64" fmla="*/ 4 w 8"/>
                    <a:gd name="T65" fmla="*/ 9 h 9"/>
                    <a:gd name="T66" fmla="*/ 4 w 8"/>
                    <a:gd name="T67" fmla="*/ 9 h 9"/>
                    <a:gd name="T68" fmla="*/ 4 w 8"/>
                    <a:gd name="T69" fmla="*/ 9 h 9"/>
                    <a:gd name="T70" fmla="*/ 4 w 8"/>
                    <a:gd name="T71" fmla="*/ 9 h 9"/>
                    <a:gd name="T72" fmla="*/ 4 w 8"/>
                    <a:gd name="T73" fmla="*/ 9 h 9"/>
                    <a:gd name="T74" fmla="*/ 5 w 8"/>
                    <a:gd name="T75" fmla="*/ 9 h 9"/>
                    <a:gd name="T76" fmla="*/ 5 w 8"/>
                    <a:gd name="T77" fmla="*/ 9 h 9"/>
                    <a:gd name="T78" fmla="*/ 5 w 8"/>
                    <a:gd name="T79" fmla="*/ 9 h 9"/>
                    <a:gd name="T80" fmla="*/ 5 w 8"/>
                    <a:gd name="T81" fmla="*/ 9 h 9"/>
                    <a:gd name="T82" fmla="*/ 5 w 8"/>
                    <a:gd name="T83" fmla="*/ 9 h 9"/>
                    <a:gd name="T84" fmla="*/ 6 w 8"/>
                    <a:gd name="T85" fmla="*/ 9 h 9"/>
                    <a:gd name="T86" fmla="*/ 6 w 8"/>
                    <a:gd name="T87" fmla="*/ 9 h 9"/>
                    <a:gd name="T88" fmla="*/ 6 w 8"/>
                    <a:gd name="T89" fmla="*/ 8 h 9"/>
                    <a:gd name="T90" fmla="*/ 6 w 8"/>
                    <a:gd name="T91" fmla="*/ 8 h 9"/>
                    <a:gd name="T92" fmla="*/ 6 w 8"/>
                    <a:gd name="T93" fmla="*/ 7 h 9"/>
                    <a:gd name="T94" fmla="*/ 7 w 8"/>
                    <a:gd name="T95" fmla="*/ 7 h 9"/>
                    <a:gd name="T96" fmla="*/ 6 w 8"/>
                    <a:gd name="T97" fmla="*/ 6 h 9"/>
                    <a:gd name="T98" fmla="*/ 7 w 8"/>
                    <a:gd name="T99" fmla="*/ 6 h 9"/>
                    <a:gd name="T100" fmla="*/ 7 w 8"/>
                    <a:gd name="T101" fmla="*/ 3 h 9"/>
                    <a:gd name="T102" fmla="*/ 8 w 8"/>
                    <a:gd name="T103" fmla="*/ 3 h 9"/>
                    <a:gd name="T104" fmla="*/ 7 w 8"/>
                    <a:gd name="T105" fmla="*/ 2 h 9"/>
                    <a:gd name="T106" fmla="*/ 7 w 8"/>
                    <a:gd name="T107" fmla="*/ 2 h 9"/>
                    <a:gd name="T108" fmla="*/ 6 w 8"/>
                    <a:gd name="T109" fmla="*/ 2 h 9"/>
                    <a:gd name="T110" fmla="*/ 6 w 8"/>
                    <a:gd name="T111" fmla="*/ 2 h 9"/>
                    <a:gd name="T112" fmla="*/ 6 w 8"/>
                    <a:gd name="T113" fmla="*/ 2 h 9"/>
                    <a:gd name="T114" fmla="*/ 6 w 8"/>
                    <a:gd name="T115" fmla="*/ 1 h 9"/>
                    <a:gd name="T116" fmla="*/ 6 w 8"/>
                    <a:gd name="T117" fmla="*/ 1 h 9"/>
                    <a:gd name="T118" fmla="*/ 5 w 8"/>
                    <a:gd name="T119" fmla="*/ 1 h 9"/>
                    <a:gd name="T120" fmla="*/ 4 w 8"/>
                    <a:gd name="T1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 h="9">
                      <a:moveTo>
                        <a:pt x="4" y="1"/>
                      </a:moveTo>
                      <a:cubicBezTo>
                        <a:pt x="4" y="1"/>
                        <a:pt x="4" y="1"/>
                        <a:pt x="4" y="1"/>
                      </a:cubicBezTo>
                      <a:cubicBezTo>
                        <a:pt x="4" y="1"/>
                        <a:pt x="4" y="0"/>
                        <a:pt x="4" y="0"/>
                      </a:cubicBezTo>
                      <a:cubicBezTo>
                        <a:pt x="4" y="0"/>
                        <a:pt x="4" y="1"/>
                        <a:pt x="4" y="1"/>
                      </a:cubicBezTo>
                      <a:cubicBezTo>
                        <a:pt x="4" y="1"/>
                        <a:pt x="3" y="1"/>
                        <a:pt x="3" y="1"/>
                      </a:cubicBezTo>
                      <a:cubicBezTo>
                        <a:pt x="2" y="1"/>
                        <a:pt x="2" y="1"/>
                        <a:pt x="2" y="1"/>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2"/>
                        <a:pt x="1" y="2"/>
                        <a:pt x="1" y="2"/>
                      </a:cubicBezTo>
                      <a:cubicBezTo>
                        <a:pt x="1" y="2"/>
                        <a:pt x="1" y="2"/>
                        <a:pt x="1" y="2"/>
                      </a:cubicBezTo>
                      <a:cubicBezTo>
                        <a:pt x="1" y="2"/>
                        <a:pt x="1" y="2"/>
                        <a:pt x="1" y="2"/>
                      </a:cubicBezTo>
                      <a:cubicBezTo>
                        <a:pt x="1" y="3"/>
                        <a:pt x="1" y="3"/>
                        <a:pt x="1" y="3"/>
                      </a:cubicBezTo>
                      <a:cubicBezTo>
                        <a:pt x="2" y="3"/>
                        <a:pt x="2" y="3"/>
                        <a:pt x="2" y="3"/>
                      </a:cubicBezTo>
                      <a:cubicBezTo>
                        <a:pt x="1" y="3"/>
                        <a:pt x="1" y="3"/>
                        <a:pt x="1" y="3"/>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1" y="6"/>
                        <a:pt x="1" y="6"/>
                        <a:pt x="1" y="6"/>
                      </a:cubicBezTo>
                      <a:cubicBezTo>
                        <a:pt x="2" y="6"/>
                        <a:pt x="2" y="6"/>
                        <a:pt x="2" y="6"/>
                      </a:cubicBezTo>
                      <a:cubicBezTo>
                        <a:pt x="2" y="6"/>
                        <a:pt x="2" y="6"/>
                        <a:pt x="2" y="6"/>
                      </a:cubicBezTo>
                      <a:cubicBezTo>
                        <a:pt x="2" y="6"/>
                        <a:pt x="2" y="7"/>
                        <a:pt x="2" y="7"/>
                      </a:cubicBezTo>
                      <a:cubicBezTo>
                        <a:pt x="2" y="7"/>
                        <a:pt x="2" y="7"/>
                        <a:pt x="2" y="7"/>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6" y="9"/>
                        <a:pt x="6" y="9"/>
                      </a:cubicBezTo>
                      <a:cubicBezTo>
                        <a:pt x="6" y="9"/>
                        <a:pt x="6" y="9"/>
                        <a:pt x="6" y="9"/>
                      </a:cubicBezTo>
                      <a:cubicBezTo>
                        <a:pt x="6" y="8"/>
                        <a:pt x="6" y="8"/>
                        <a:pt x="6" y="8"/>
                      </a:cubicBezTo>
                      <a:cubicBezTo>
                        <a:pt x="6" y="8"/>
                        <a:pt x="6" y="8"/>
                        <a:pt x="6" y="8"/>
                      </a:cubicBezTo>
                      <a:cubicBezTo>
                        <a:pt x="6" y="7"/>
                        <a:pt x="6" y="7"/>
                        <a:pt x="6" y="7"/>
                      </a:cubicBezTo>
                      <a:cubicBezTo>
                        <a:pt x="7" y="7"/>
                        <a:pt x="7" y="7"/>
                        <a:pt x="7" y="7"/>
                      </a:cubicBezTo>
                      <a:cubicBezTo>
                        <a:pt x="7" y="7"/>
                        <a:pt x="6" y="6"/>
                        <a:pt x="6" y="6"/>
                      </a:cubicBezTo>
                      <a:cubicBezTo>
                        <a:pt x="6" y="6"/>
                        <a:pt x="7" y="6"/>
                        <a:pt x="7" y="6"/>
                      </a:cubicBezTo>
                      <a:cubicBezTo>
                        <a:pt x="7" y="3"/>
                        <a:pt x="7" y="3"/>
                        <a:pt x="7" y="3"/>
                      </a:cubicBezTo>
                      <a:cubicBezTo>
                        <a:pt x="8" y="3"/>
                        <a:pt x="8" y="3"/>
                        <a:pt x="8" y="3"/>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1"/>
                        <a:pt x="6" y="1"/>
                        <a:pt x="6" y="1"/>
                      </a:cubicBezTo>
                      <a:cubicBezTo>
                        <a:pt x="6" y="1"/>
                        <a:pt x="6" y="1"/>
                        <a:pt x="6" y="1"/>
                      </a:cubicBezTo>
                      <a:cubicBezTo>
                        <a:pt x="5" y="1"/>
                        <a:pt x="5" y="1"/>
                        <a:pt x="5" y="1"/>
                      </a:cubicBezTo>
                      <a:lnTo>
                        <a:pt x="4" y="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2" name="Freeform 716">
                  <a:extLst>
                    <a:ext uri="{FF2B5EF4-FFF2-40B4-BE49-F238E27FC236}">
                      <a16:creationId xmlns:a16="http://schemas.microsoft.com/office/drawing/2014/main" id="{0347B582-29A8-4A08-BE37-99ED8FC1CE70}"/>
                    </a:ext>
                  </a:extLst>
                </p:cNvPr>
                <p:cNvSpPr>
                  <a:spLocks/>
                </p:cNvSpPr>
                <p:nvPr/>
              </p:nvSpPr>
              <p:spPr bwMode="auto">
                <a:xfrm>
                  <a:off x="9450388" y="5062538"/>
                  <a:ext cx="25400" cy="30163"/>
                </a:xfrm>
                <a:custGeom>
                  <a:avLst/>
                  <a:gdLst>
                    <a:gd name="T0" fmla="*/ 4 w 6"/>
                    <a:gd name="T1" fmla="*/ 0 h 7"/>
                    <a:gd name="T2" fmla="*/ 3 w 6"/>
                    <a:gd name="T3" fmla="*/ 0 h 7"/>
                    <a:gd name="T4" fmla="*/ 3 w 6"/>
                    <a:gd name="T5" fmla="*/ 0 h 7"/>
                    <a:gd name="T6" fmla="*/ 2 w 6"/>
                    <a:gd name="T7" fmla="*/ 0 h 7"/>
                    <a:gd name="T8" fmla="*/ 2 w 6"/>
                    <a:gd name="T9" fmla="*/ 1 h 7"/>
                    <a:gd name="T10" fmla="*/ 2 w 6"/>
                    <a:gd name="T11" fmla="*/ 2 h 7"/>
                    <a:gd name="T12" fmla="*/ 2 w 6"/>
                    <a:gd name="T13" fmla="*/ 2 h 7"/>
                    <a:gd name="T14" fmla="*/ 2 w 6"/>
                    <a:gd name="T15" fmla="*/ 3 h 7"/>
                    <a:gd name="T16" fmla="*/ 2 w 6"/>
                    <a:gd name="T17" fmla="*/ 3 h 7"/>
                    <a:gd name="T18" fmla="*/ 1 w 6"/>
                    <a:gd name="T19" fmla="*/ 3 h 7"/>
                    <a:gd name="T20" fmla="*/ 1 w 6"/>
                    <a:gd name="T21" fmla="*/ 4 h 7"/>
                    <a:gd name="T22" fmla="*/ 1 w 6"/>
                    <a:gd name="T23" fmla="*/ 4 h 7"/>
                    <a:gd name="T24" fmla="*/ 0 w 6"/>
                    <a:gd name="T25" fmla="*/ 4 h 7"/>
                    <a:gd name="T26" fmla="*/ 0 w 6"/>
                    <a:gd name="T27" fmla="*/ 5 h 7"/>
                    <a:gd name="T28" fmla="*/ 1 w 6"/>
                    <a:gd name="T29" fmla="*/ 6 h 7"/>
                    <a:gd name="T30" fmla="*/ 1 w 6"/>
                    <a:gd name="T31" fmla="*/ 6 h 7"/>
                    <a:gd name="T32" fmla="*/ 2 w 6"/>
                    <a:gd name="T33" fmla="*/ 6 h 7"/>
                    <a:gd name="T34" fmla="*/ 2 w 6"/>
                    <a:gd name="T35" fmla="*/ 6 h 7"/>
                    <a:gd name="T36" fmla="*/ 3 w 6"/>
                    <a:gd name="T37" fmla="*/ 6 h 7"/>
                    <a:gd name="T38" fmla="*/ 3 w 6"/>
                    <a:gd name="T39" fmla="*/ 6 h 7"/>
                    <a:gd name="T40" fmla="*/ 3 w 6"/>
                    <a:gd name="T41" fmla="*/ 6 h 7"/>
                    <a:gd name="T42" fmla="*/ 4 w 6"/>
                    <a:gd name="T43" fmla="*/ 7 h 7"/>
                    <a:gd name="T44" fmla="*/ 4 w 6"/>
                    <a:gd name="T45" fmla="*/ 7 h 7"/>
                    <a:gd name="T46" fmla="*/ 5 w 6"/>
                    <a:gd name="T47" fmla="*/ 7 h 7"/>
                    <a:gd name="T48" fmla="*/ 5 w 6"/>
                    <a:gd name="T49" fmla="*/ 7 h 7"/>
                    <a:gd name="T50" fmla="*/ 5 w 6"/>
                    <a:gd name="T51" fmla="*/ 7 h 7"/>
                    <a:gd name="T52" fmla="*/ 6 w 6"/>
                    <a:gd name="T53" fmla="*/ 6 h 7"/>
                    <a:gd name="T54" fmla="*/ 5 w 6"/>
                    <a:gd name="T55" fmla="*/ 6 h 7"/>
                    <a:gd name="T56" fmla="*/ 4 w 6"/>
                    <a:gd name="T57" fmla="*/ 5 h 7"/>
                    <a:gd name="T58" fmla="*/ 4 w 6"/>
                    <a:gd name="T59" fmla="*/ 4 h 7"/>
                    <a:gd name="T60" fmla="*/ 5 w 6"/>
                    <a:gd name="T61" fmla="*/ 4 h 7"/>
                    <a:gd name="T62" fmla="*/ 5 w 6"/>
                    <a:gd name="T63" fmla="*/ 4 h 7"/>
                    <a:gd name="T64" fmla="*/ 6 w 6"/>
                    <a:gd name="T65" fmla="*/ 3 h 7"/>
                    <a:gd name="T66" fmla="*/ 5 w 6"/>
                    <a:gd name="T67" fmla="*/ 2 h 7"/>
                    <a:gd name="T68" fmla="*/ 5 w 6"/>
                    <a:gd name="T69" fmla="*/ 2 h 7"/>
                    <a:gd name="T70" fmla="*/ 5 w 6"/>
                    <a:gd name="T7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7">
                      <a:moveTo>
                        <a:pt x="4" y="0"/>
                      </a:moveTo>
                      <a:cubicBezTo>
                        <a:pt x="4" y="0"/>
                        <a:pt x="4" y="0"/>
                        <a:pt x="4" y="0"/>
                      </a:cubicBezTo>
                      <a:cubicBezTo>
                        <a:pt x="4" y="0"/>
                        <a:pt x="3" y="0"/>
                        <a:pt x="3" y="0"/>
                      </a:cubicBezTo>
                      <a:cubicBezTo>
                        <a:pt x="3" y="0"/>
                        <a:pt x="3" y="0"/>
                        <a:pt x="3" y="0"/>
                      </a:cubicBezTo>
                      <a:cubicBezTo>
                        <a:pt x="3" y="0"/>
                        <a:pt x="3" y="0"/>
                        <a:pt x="3" y="0"/>
                      </a:cubicBezTo>
                      <a:cubicBezTo>
                        <a:pt x="3" y="0"/>
                        <a:pt x="3" y="0"/>
                        <a:pt x="3" y="0"/>
                      </a:cubicBezTo>
                      <a:cubicBezTo>
                        <a:pt x="3" y="0"/>
                        <a:pt x="2" y="0"/>
                        <a:pt x="2" y="0"/>
                      </a:cubicBezTo>
                      <a:cubicBezTo>
                        <a:pt x="2" y="0"/>
                        <a:pt x="2" y="0"/>
                        <a:pt x="2" y="0"/>
                      </a:cubicBezTo>
                      <a:cubicBezTo>
                        <a:pt x="2" y="0"/>
                        <a:pt x="2" y="0"/>
                        <a:pt x="2" y="0"/>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1" y="5"/>
                        <a:pt x="1" y="5"/>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7"/>
                        <a:pt x="4" y="7"/>
                      </a:cubicBezTo>
                      <a:cubicBezTo>
                        <a:pt x="4" y="7"/>
                        <a:pt x="4" y="7"/>
                        <a:pt x="4" y="7"/>
                      </a:cubicBezTo>
                      <a:cubicBezTo>
                        <a:pt x="4" y="7"/>
                        <a:pt x="4" y="7"/>
                        <a:pt x="4" y="7"/>
                      </a:cubicBezTo>
                      <a:cubicBezTo>
                        <a:pt x="4"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6"/>
                        <a:pt x="6" y="6"/>
                      </a:cubicBezTo>
                      <a:cubicBezTo>
                        <a:pt x="6" y="6"/>
                        <a:pt x="6" y="6"/>
                        <a:pt x="6" y="6"/>
                      </a:cubicBezTo>
                      <a:cubicBezTo>
                        <a:pt x="5" y="6"/>
                        <a:pt x="5" y="6"/>
                        <a:pt x="5" y="6"/>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cubicBezTo>
                        <a:pt x="6" y="3"/>
                        <a:pt x="6" y="3"/>
                        <a:pt x="6" y="3"/>
                      </a:cubicBezTo>
                      <a:cubicBezTo>
                        <a:pt x="5" y="3"/>
                        <a:pt x="5" y="3"/>
                        <a:pt x="5" y="3"/>
                      </a:cubicBezTo>
                      <a:cubicBezTo>
                        <a:pt x="5" y="2"/>
                        <a:pt x="5" y="2"/>
                        <a:pt x="5" y="2"/>
                      </a:cubicBezTo>
                      <a:cubicBezTo>
                        <a:pt x="5" y="2"/>
                        <a:pt x="5" y="2"/>
                        <a:pt x="5" y="2"/>
                      </a:cubicBezTo>
                      <a:cubicBezTo>
                        <a:pt x="5" y="2"/>
                        <a:pt x="5" y="2"/>
                        <a:pt x="5" y="2"/>
                      </a:cubicBezTo>
                      <a:cubicBezTo>
                        <a:pt x="5" y="1"/>
                        <a:pt x="5" y="1"/>
                        <a:pt x="5" y="1"/>
                      </a:cubicBezTo>
                      <a:cubicBezTo>
                        <a:pt x="5" y="0"/>
                        <a:pt x="5" y="0"/>
                        <a:pt x="5" y="0"/>
                      </a:cubicBezTo>
                      <a:cubicBezTo>
                        <a:pt x="4" y="0"/>
                        <a:pt x="4" y="0"/>
                        <a:pt x="4"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3" name="Freeform 717">
                  <a:extLst>
                    <a:ext uri="{FF2B5EF4-FFF2-40B4-BE49-F238E27FC236}">
                      <a16:creationId xmlns:a16="http://schemas.microsoft.com/office/drawing/2014/main" id="{F53E9D1B-4F3E-4C8E-AE1B-6055DC6C83BC}"/>
                    </a:ext>
                  </a:extLst>
                </p:cNvPr>
                <p:cNvSpPr>
                  <a:spLocks/>
                </p:cNvSpPr>
                <p:nvPr/>
              </p:nvSpPr>
              <p:spPr bwMode="auto">
                <a:xfrm>
                  <a:off x="9504363" y="5116513"/>
                  <a:ext cx="96837" cy="74613"/>
                </a:xfrm>
                <a:custGeom>
                  <a:avLst/>
                  <a:gdLst>
                    <a:gd name="T0" fmla="*/ 20 w 23"/>
                    <a:gd name="T1" fmla="*/ 15 h 18"/>
                    <a:gd name="T2" fmla="*/ 18 w 23"/>
                    <a:gd name="T3" fmla="*/ 14 h 18"/>
                    <a:gd name="T4" fmla="*/ 18 w 23"/>
                    <a:gd name="T5" fmla="*/ 15 h 18"/>
                    <a:gd name="T6" fmla="*/ 16 w 23"/>
                    <a:gd name="T7" fmla="*/ 15 h 18"/>
                    <a:gd name="T8" fmla="*/ 14 w 23"/>
                    <a:gd name="T9" fmla="*/ 14 h 18"/>
                    <a:gd name="T10" fmla="*/ 11 w 23"/>
                    <a:gd name="T11" fmla="*/ 12 h 18"/>
                    <a:gd name="T12" fmla="*/ 10 w 23"/>
                    <a:gd name="T13" fmla="*/ 11 h 18"/>
                    <a:gd name="T14" fmla="*/ 9 w 23"/>
                    <a:gd name="T15" fmla="*/ 9 h 18"/>
                    <a:gd name="T16" fmla="*/ 7 w 23"/>
                    <a:gd name="T17" fmla="*/ 7 h 18"/>
                    <a:gd name="T18" fmla="*/ 4 w 23"/>
                    <a:gd name="T19" fmla="*/ 2 h 18"/>
                    <a:gd name="T20" fmla="*/ 2 w 23"/>
                    <a:gd name="T21" fmla="*/ 1 h 18"/>
                    <a:gd name="T22" fmla="*/ 1 w 23"/>
                    <a:gd name="T23" fmla="*/ 1 h 18"/>
                    <a:gd name="T24" fmla="*/ 0 w 23"/>
                    <a:gd name="T25" fmla="*/ 6 h 18"/>
                    <a:gd name="T26" fmla="*/ 1 w 23"/>
                    <a:gd name="T27" fmla="*/ 6 h 18"/>
                    <a:gd name="T28" fmla="*/ 1 w 23"/>
                    <a:gd name="T29" fmla="*/ 7 h 18"/>
                    <a:gd name="T30" fmla="*/ 1 w 23"/>
                    <a:gd name="T31" fmla="*/ 7 h 18"/>
                    <a:gd name="T32" fmla="*/ 1 w 23"/>
                    <a:gd name="T33" fmla="*/ 8 h 18"/>
                    <a:gd name="T34" fmla="*/ 2 w 23"/>
                    <a:gd name="T35" fmla="*/ 9 h 18"/>
                    <a:gd name="T36" fmla="*/ 3 w 23"/>
                    <a:gd name="T37" fmla="*/ 9 h 18"/>
                    <a:gd name="T38" fmla="*/ 4 w 23"/>
                    <a:gd name="T39" fmla="*/ 9 h 18"/>
                    <a:gd name="T40" fmla="*/ 4 w 23"/>
                    <a:gd name="T41" fmla="*/ 10 h 18"/>
                    <a:gd name="T42" fmla="*/ 4 w 23"/>
                    <a:gd name="T43" fmla="*/ 10 h 18"/>
                    <a:gd name="T44" fmla="*/ 4 w 23"/>
                    <a:gd name="T45" fmla="*/ 11 h 18"/>
                    <a:gd name="T46" fmla="*/ 4 w 23"/>
                    <a:gd name="T47" fmla="*/ 11 h 18"/>
                    <a:gd name="T48" fmla="*/ 5 w 23"/>
                    <a:gd name="T49" fmla="*/ 11 h 18"/>
                    <a:gd name="T50" fmla="*/ 5 w 23"/>
                    <a:gd name="T51" fmla="*/ 12 h 18"/>
                    <a:gd name="T52" fmla="*/ 5 w 23"/>
                    <a:gd name="T53" fmla="*/ 12 h 18"/>
                    <a:gd name="T54" fmla="*/ 6 w 23"/>
                    <a:gd name="T55" fmla="*/ 11 h 18"/>
                    <a:gd name="T56" fmla="*/ 6 w 23"/>
                    <a:gd name="T57" fmla="*/ 12 h 18"/>
                    <a:gd name="T58" fmla="*/ 7 w 23"/>
                    <a:gd name="T59" fmla="*/ 13 h 18"/>
                    <a:gd name="T60" fmla="*/ 8 w 23"/>
                    <a:gd name="T61" fmla="*/ 14 h 18"/>
                    <a:gd name="T62" fmla="*/ 8 w 23"/>
                    <a:gd name="T63" fmla="*/ 15 h 18"/>
                    <a:gd name="T64" fmla="*/ 9 w 23"/>
                    <a:gd name="T65" fmla="*/ 16 h 18"/>
                    <a:gd name="T66" fmla="*/ 9 w 23"/>
                    <a:gd name="T67" fmla="*/ 16 h 18"/>
                    <a:gd name="T68" fmla="*/ 10 w 23"/>
                    <a:gd name="T69" fmla="*/ 16 h 18"/>
                    <a:gd name="T70" fmla="*/ 10 w 23"/>
                    <a:gd name="T71" fmla="*/ 16 h 18"/>
                    <a:gd name="T72" fmla="*/ 10 w 23"/>
                    <a:gd name="T73" fmla="*/ 16 h 18"/>
                    <a:gd name="T74" fmla="*/ 11 w 23"/>
                    <a:gd name="T75" fmla="*/ 17 h 18"/>
                    <a:gd name="T76" fmla="*/ 12 w 23"/>
                    <a:gd name="T77" fmla="*/ 17 h 18"/>
                    <a:gd name="T78" fmla="*/ 12 w 23"/>
                    <a:gd name="T79" fmla="*/ 16 h 18"/>
                    <a:gd name="T80" fmla="*/ 12 w 23"/>
                    <a:gd name="T81" fmla="*/ 16 h 18"/>
                    <a:gd name="T82" fmla="*/ 13 w 23"/>
                    <a:gd name="T83" fmla="*/ 17 h 18"/>
                    <a:gd name="T84" fmla="*/ 14 w 23"/>
                    <a:gd name="T85" fmla="*/ 17 h 18"/>
                    <a:gd name="T86" fmla="*/ 14 w 23"/>
                    <a:gd name="T87" fmla="*/ 17 h 18"/>
                    <a:gd name="T88" fmla="*/ 15 w 23"/>
                    <a:gd name="T89" fmla="*/ 17 h 18"/>
                    <a:gd name="T90" fmla="*/ 16 w 23"/>
                    <a:gd name="T91" fmla="*/ 17 h 18"/>
                    <a:gd name="T92" fmla="*/ 16 w 23"/>
                    <a:gd name="T93" fmla="*/ 17 h 18"/>
                    <a:gd name="T94" fmla="*/ 17 w 23"/>
                    <a:gd name="T95" fmla="*/ 17 h 18"/>
                    <a:gd name="T96" fmla="*/ 18 w 23"/>
                    <a:gd name="T97" fmla="*/ 17 h 18"/>
                    <a:gd name="T98" fmla="*/ 19 w 23"/>
                    <a:gd name="T99" fmla="*/ 17 h 18"/>
                    <a:gd name="T100" fmla="*/ 21 w 23"/>
                    <a:gd name="T101" fmla="*/ 18 h 18"/>
                    <a:gd name="T102" fmla="*/ 21 w 23"/>
                    <a:gd name="T103" fmla="*/ 18 h 18"/>
                    <a:gd name="T104" fmla="*/ 23 w 23"/>
                    <a:gd name="T10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 h="18">
                      <a:moveTo>
                        <a:pt x="22" y="16"/>
                      </a:moveTo>
                      <a:cubicBezTo>
                        <a:pt x="21" y="16"/>
                        <a:pt x="21" y="16"/>
                        <a:pt x="21" y="16"/>
                      </a:cubicBezTo>
                      <a:cubicBezTo>
                        <a:pt x="21" y="15"/>
                        <a:pt x="21" y="15"/>
                        <a:pt x="21" y="15"/>
                      </a:cubicBezTo>
                      <a:cubicBezTo>
                        <a:pt x="21" y="15"/>
                        <a:pt x="20" y="15"/>
                        <a:pt x="20" y="15"/>
                      </a:cubicBezTo>
                      <a:cubicBezTo>
                        <a:pt x="20" y="15"/>
                        <a:pt x="20" y="15"/>
                        <a:pt x="20" y="15"/>
                      </a:cubicBezTo>
                      <a:cubicBezTo>
                        <a:pt x="20" y="15"/>
                        <a:pt x="20" y="15"/>
                        <a:pt x="20" y="15"/>
                      </a:cubicBezTo>
                      <a:cubicBezTo>
                        <a:pt x="20" y="15"/>
                        <a:pt x="20" y="14"/>
                        <a:pt x="20" y="14"/>
                      </a:cubicBezTo>
                      <a:cubicBezTo>
                        <a:pt x="20" y="14"/>
                        <a:pt x="19" y="14"/>
                        <a:pt x="19" y="14"/>
                      </a:cubicBezTo>
                      <a:cubicBezTo>
                        <a:pt x="19" y="14"/>
                        <a:pt x="19" y="14"/>
                        <a:pt x="19" y="14"/>
                      </a:cubicBezTo>
                      <a:cubicBezTo>
                        <a:pt x="19" y="14"/>
                        <a:pt x="19" y="14"/>
                        <a:pt x="19" y="14"/>
                      </a:cubicBezTo>
                      <a:cubicBezTo>
                        <a:pt x="19" y="14"/>
                        <a:pt x="19" y="14"/>
                        <a:pt x="19" y="14"/>
                      </a:cubicBezTo>
                      <a:cubicBezTo>
                        <a:pt x="19"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5"/>
                        <a:pt x="18" y="15"/>
                      </a:cubicBezTo>
                      <a:cubicBezTo>
                        <a:pt x="18" y="15"/>
                        <a:pt x="18" y="15"/>
                        <a:pt x="18" y="15"/>
                      </a:cubicBezTo>
                      <a:cubicBezTo>
                        <a:pt x="18" y="15"/>
                        <a:pt x="18" y="15"/>
                        <a:pt x="18" y="15"/>
                      </a:cubicBezTo>
                      <a:cubicBezTo>
                        <a:pt x="17" y="15"/>
                        <a:pt x="17" y="15"/>
                        <a:pt x="17" y="15"/>
                      </a:cubicBezTo>
                      <a:cubicBezTo>
                        <a:pt x="17" y="15"/>
                        <a:pt x="17" y="15"/>
                        <a:pt x="17" y="15"/>
                      </a:cubicBezTo>
                      <a:cubicBezTo>
                        <a:pt x="17" y="15"/>
                        <a:pt x="17" y="15"/>
                        <a:pt x="17" y="15"/>
                      </a:cubicBezTo>
                      <a:cubicBezTo>
                        <a:pt x="17" y="15"/>
                        <a:pt x="17" y="15"/>
                        <a:pt x="17" y="15"/>
                      </a:cubicBezTo>
                      <a:cubicBezTo>
                        <a:pt x="16" y="15"/>
                        <a:pt x="16" y="15"/>
                        <a:pt x="16" y="15"/>
                      </a:cubicBezTo>
                      <a:cubicBezTo>
                        <a:pt x="16" y="15"/>
                        <a:pt x="16" y="15"/>
                        <a:pt x="16" y="15"/>
                      </a:cubicBezTo>
                      <a:cubicBezTo>
                        <a:pt x="15" y="15"/>
                        <a:pt x="15" y="15"/>
                        <a:pt x="15" y="15"/>
                      </a:cubicBezTo>
                      <a:cubicBezTo>
                        <a:pt x="15" y="15"/>
                        <a:pt x="15" y="15"/>
                        <a:pt x="15" y="15"/>
                      </a:cubicBezTo>
                      <a:cubicBezTo>
                        <a:pt x="14" y="14"/>
                        <a:pt x="14" y="14"/>
                        <a:pt x="14" y="14"/>
                      </a:cubicBezTo>
                      <a:cubicBezTo>
                        <a:pt x="14" y="14"/>
                        <a:pt x="14" y="14"/>
                        <a:pt x="14" y="14"/>
                      </a:cubicBezTo>
                      <a:cubicBezTo>
                        <a:pt x="14" y="14"/>
                        <a:pt x="14" y="14"/>
                        <a:pt x="14" y="14"/>
                      </a:cubicBezTo>
                      <a:cubicBezTo>
                        <a:pt x="14" y="14"/>
                        <a:pt x="13" y="14"/>
                        <a:pt x="13" y="14"/>
                      </a:cubicBezTo>
                      <a:cubicBezTo>
                        <a:pt x="13" y="14"/>
                        <a:pt x="13" y="14"/>
                        <a:pt x="13" y="14"/>
                      </a:cubicBezTo>
                      <a:cubicBezTo>
                        <a:pt x="13" y="14"/>
                        <a:pt x="13" y="13"/>
                        <a:pt x="13" y="13"/>
                      </a:cubicBezTo>
                      <a:cubicBezTo>
                        <a:pt x="12" y="13"/>
                        <a:pt x="12" y="13"/>
                        <a:pt x="12" y="13"/>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1"/>
                        <a:pt x="11" y="11"/>
                      </a:cubicBezTo>
                      <a:cubicBezTo>
                        <a:pt x="11" y="11"/>
                        <a:pt x="11" y="11"/>
                        <a:pt x="11" y="11"/>
                      </a:cubicBezTo>
                      <a:cubicBezTo>
                        <a:pt x="11" y="11"/>
                        <a:pt x="11" y="11"/>
                        <a:pt x="11" y="11"/>
                      </a:cubicBezTo>
                      <a:cubicBezTo>
                        <a:pt x="11" y="11"/>
                        <a:pt x="10" y="11"/>
                        <a:pt x="10" y="11"/>
                      </a:cubicBezTo>
                      <a:cubicBezTo>
                        <a:pt x="10" y="11"/>
                        <a:pt x="10" y="10"/>
                        <a:pt x="10" y="10"/>
                      </a:cubicBezTo>
                      <a:cubicBezTo>
                        <a:pt x="10" y="10"/>
                        <a:pt x="10" y="10"/>
                        <a:pt x="10" y="10"/>
                      </a:cubicBezTo>
                      <a:cubicBezTo>
                        <a:pt x="10" y="10"/>
                        <a:pt x="9" y="10"/>
                        <a:pt x="9" y="10"/>
                      </a:cubicBezTo>
                      <a:cubicBezTo>
                        <a:pt x="9" y="10"/>
                        <a:pt x="9" y="9"/>
                        <a:pt x="9" y="9"/>
                      </a:cubicBezTo>
                      <a:cubicBezTo>
                        <a:pt x="9" y="9"/>
                        <a:pt x="9" y="9"/>
                        <a:pt x="9" y="9"/>
                      </a:cubicBezTo>
                      <a:cubicBezTo>
                        <a:pt x="9" y="9"/>
                        <a:pt x="9" y="9"/>
                        <a:pt x="9" y="9"/>
                      </a:cubicBezTo>
                      <a:cubicBezTo>
                        <a:pt x="9" y="9"/>
                        <a:pt x="8" y="9"/>
                        <a:pt x="8" y="8"/>
                      </a:cubicBezTo>
                      <a:cubicBezTo>
                        <a:pt x="8" y="8"/>
                        <a:pt x="8" y="8"/>
                        <a:pt x="8" y="8"/>
                      </a:cubicBezTo>
                      <a:cubicBezTo>
                        <a:pt x="8" y="8"/>
                        <a:pt x="8" y="8"/>
                        <a:pt x="8" y="8"/>
                      </a:cubicBezTo>
                      <a:cubicBezTo>
                        <a:pt x="8" y="8"/>
                        <a:pt x="8" y="8"/>
                        <a:pt x="8" y="8"/>
                      </a:cubicBezTo>
                      <a:cubicBezTo>
                        <a:pt x="8" y="8"/>
                        <a:pt x="8" y="8"/>
                        <a:pt x="8" y="8"/>
                      </a:cubicBezTo>
                      <a:cubicBezTo>
                        <a:pt x="7" y="7"/>
                        <a:pt x="7" y="7"/>
                        <a:pt x="7" y="7"/>
                      </a:cubicBezTo>
                      <a:cubicBezTo>
                        <a:pt x="7" y="7"/>
                        <a:pt x="7" y="7"/>
                        <a:pt x="7" y="7"/>
                      </a:cubicBezTo>
                      <a:cubicBezTo>
                        <a:pt x="9" y="6"/>
                        <a:pt x="9" y="6"/>
                        <a:pt x="9" y="6"/>
                      </a:cubicBezTo>
                      <a:cubicBezTo>
                        <a:pt x="7" y="4"/>
                        <a:pt x="7" y="4"/>
                        <a:pt x="7" y="4"/>
                      </a:cubicBezTo>
                      <a:cubicBezTo>
                        <a:pt x="7" y="4"/>
                        <a:pt x="7" y="4"/>
                        <a:pt x="7" y="4"/>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1"/>
                        <a:pt x="3" y="1"/>
                      </a:cubicBezTo>
                      <a:cubicBezTo>
                        <a:pt x="3" y="1"/>
                        <a:pt x="3" y="2"/>
                        <a:pt x="3" y="1"/>
                      </a:cubicBezTo>
                      <a:cubicBezTo>
                        <a:pt x="3" y="1"/>
                        <a:pt x="2" y="1"/>
                        <a:pt x="2" y="1"/>
                      </a:cubicBezTo>
                      <a:cubicBezTo>
                        <a:pt x="2" y="1"/>
                        <a:pt x="2" y="1"/>
                        <a:pt x="2" y="1"/>
                      </a:cubicBezTo>
                      <a:cubicBezTo>
                        <a:pt x="2" y="1"/>
                        <a:pt x="2" y="1"/>
                        <a:pt x="2" y="1"/>
                      </a:cubicBezTo>
                      <a:cubicBezTo>
                        <a:pt x="2" y="0"/>
                        <a:pt x="2" y="0"/>
                        <a:pt x="2" y="0"/>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6"/>
                      </a:cubicBezTo>
                      <a:cubicBezTo>
                        <a:pt x="1" y="6"/>
                        <a:pt x="1" y="6"/>
                        <a:pt x="1" y="6"/>
                      </a:cubicBezTo>
                      <a:cubicBezTo>
                        <a:pt x="1" y="6"/>
                        <a:pt x="1" y="6"/>
                        <a:pt x="1" y="6"/>
                      </a:cubicBezTo>
                      <a:cubicBezTo>
                        <a:pt x="1" y="6"/>
                        <a:pt x="1"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2" y="7"/>
                        <a:pt x="2" y="7"/>
                      </a:cubicBezTo>
                      <a:cubicBezTo>
                        <a:pt x="2" y="8"/>
                        <a:pt x="2" y="8"/>
                        <a:pt x="2" y="8"/>
                      </a:cubicBezTo>
                      <a:cubicBezTo>
                        <a:pt x="2" y="8"/>
                        <a:pt x="2" y="8"/>
                        <a:pt x="2" y="8"/>
                      </a:cubicBezTo>
                      <a:cubicBezTo>
                        <a:pt x="2" y="8"/>
                        <a:pt x="2"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9"/>
                      </a:cubicBezTo>
                      <a:cubicBezTo>
                        <a:pt x="2" y="9"/>
                        <a:pt x="2" y="9"/>
                        <a:pt x="2" y="9"/>
                      </a:cubicBezTo>
                      <a:cubicBezTo>
                        <a:pt x="2" y="9"/>
                        <a:pt x="2" y="9"/>
                        <a:pt x="2" y="9"/>
                      </a:cubicBezTo>
                      <a:cubicBezTo>
                        <a:pt x="2"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10"/>
                        <a:pt x="4" y="10"/>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4"/>
                        <a:pt x="7" y="14"/>
                      </a:cubicBezTo>
                      <a:cubicBezTo>
                        <a:pt x="7" y="14"/>
                        <a:pt x="8" y="14"/>
                        <a:pt x="8" y="14"/>
                      </a:cubicBezTo>
                      <a:cubicBezTo>
                        <a:pt x="8" y="14"/>
                        <a:pt x="8" y="14"/>
                        <a:pt x="8" y="14"/>
                      </a:cubicBezTo>
                      <a:cubicBezTo>
                        <a:pt x="8" y="14"/>
                        <a:pt x="8" y="14"/>
                        <a:pt x="8" y="14"/>
                      </a:cubicBezTo>
                      <a:cubicBezTo>
                        <a:pt x="8" y="14"/>
                        <a:pt x="8" y="14"/>
                        <a:pt x="8" y="14"/>
                      </a:cubicBezTo>
                      <a:cubicBezTo>
                        <a:pt x="8" y="14"/>
                        <a:pt x="8" y="14"/>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2" y="17"/>
                        <a:pt x="12" y="17"/>
                      </a:cubicBezTo>
                      <a:cubicBezTo>
                        <a:pt x="12" y="17"/>
                        <a:pt x="12" y="17"/>
                        <a:pt x="12" y="17"/>
                      </a:cubicBezTo>
                      <a:cubicBezTo>
                        <a:pt x="12" y="17"/>
                        <a:pt x="12" y="17"/>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3" y="16"/>
                      </a:cubicBezTo>
                      <a:cubicBezTo>
                        <a:pt x="13" y="16"/>
                        <a:pt x="13" y="16"/>
                        <a:pt x="13" y="16"/>
                      </a:cubicBezTo>
                      <a:cubicBezTo>
                        <a:pt x="13" y="16"/>
                        <a:pt x="13" y="16"/>
                        <a:pt x="13" y="16"/>
                      </a:cubicBezTo>
                      <a:cubicBezTo>
                        <a:pt x="13" y="16"/>
                        <a:pt x="13" y="16"/>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7" y="17"/>
                        <a:pt x="17" y="17"/>
                      </a:cubicBezTo>
                      <a:cubicBezTo>
                        <a:pt x="17" y="17"/>
                        <a:pt x="17" y="17"/>
                        <a:pt x="17" y="17"/>
                      </a:cubicBezTo>
                      <a:cubicBezTo>
                        <a:pt x="17" y="17"/>
                        <a:pt x="18" y="18"/>
                        <a:pt x="18" y="18"/>
                      </a:cubicBezTo>
                      <a:cubicBezTo>
                        <a:pt x="18" y="18"/>
                        <a:pt x="18" y="18"/>
                        <a:pt x="18" y="18"/>
                      </a:cubicBezTo>
                      <a:cubicBezTo>
                        <a:pt x="18" y="18"/>
                        <a:pt x="18" y="18"/>
                        <a:pt x="18" y="18"/>
                      </a:cubicBezTo>
                      <a:cubicBezTo>
                        <a:pt x="18" y="18"/>
                        <a:pt x="18" y="17"/>
                        <a:pt x="18" y="17"/>
                      </a:cubicBezTo>
                      <a:cubicBezTo>
                        <a:pt x="18" y="17"/>
                        <a:pt x="18" y="17"/>
                        <a:pt x="18" y="17"/>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20" y="18"/>
                        <a:pt x="20" y="18"/>
                      </a:cubicBezTo>
                      <a:cubicBezTo>
                        <a:pt x="20" y="18"/>
                        <a:pt x="20" y="18"/>
                        <a:pt x="20" y="18"/>
                      </a:cubicBezTo>
                      <a:cubicBezTo>
                        <a:pt x="20" y="18"/>
                        <a:pt x="20" y="18"/>
                        <a:pt x="20" y="18"/>
                      </a:cubicBezTo>
                      <a:cubicBezTo>
                        <a:pt x="20" y="18"/>
                        <a:pt x="20" y="18"/>
                        <a:pt x="20" y="18"/>
                      </a:cubicBezTo>
                      <a:cubicBezTo>
                        <a:pt x="20" y="18"/>
                        <a:pt x="20"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2" y="18"/>
                      </a:cubicBezTo>
                      <a:cubicBezTo>
                        <a:pt x="22" y="18"/>
                        <a:pt x="22" y="18"/>
                        <a:pt x="22" y="18"/>
                      </a:cubicBezTo>
                      <a:cubicBezTo>
                        <a:pt x="22" y="18"/>
                        <a:pt x="22" y="18"/>
                        <a:pt x="22" y="18"/>
                      </a:cubicBezTo>
                      <a:cubicBezTo>
                        <a:pt x="22" y="18"/>
                        <a:pt x="22" y="18"/>
                        <a:pt x="22" y="18"/>
                      </a:cubicBezTo>
                      <a:cubicBezTo>
                        <a:pt x="22" y="18"/>
                        <a:pt x="22" y="18"/>
                        <a:pt x="23" y="18"/>
                      </a:cubicBezTo>
                      <a:cubicBezTo>
                        <a:pt x="23" y="16"/>
                        <a:pt x="23" y="16"/>
                        <a:pt x="23" y="16"/>
                      </a:cubicBezTo>
                      <a:lnTo>
                        <a:pt x="22" y="1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grpSp>
            <p:nvGrpSpPr>
              <p:cNvPr id="13" name="Group 12">
                <a:extLst>
                  <a:ext uri="{FF2B5EF4-FFF2-40B4-BE49-F238E27FC236}">
                    <a16:creationId xmlns:a16="http://schemas.microsoft.com/office/drawing/2014/main" id="{8CE89BF7-4568-4FE0-B590-D4CE1092A821}"/>
                  </a:ext>
                </a:extLst>
              </p:cNvPr>
              <p:cNvGrpSpPr/>
              <p:nvPr/>
            </p:nvGrpSpPr>
            <p:grpSpPr>
              <a:xfrm>
                <a:off x="10066338" y="5942013"/>
                <a:ext cx="503237" cy="561975"/>
                <a:chOff x="10066338" y="5942013"/>
                <a:chExt cx="503237" cy="561975"/>
              </a:xfrm>
              <a:grpFill/>
            </p:grpSpPr>
            <p:sp>
              <p:nvSpPr>
                <p:cNvPr id="28" name="Freeform 718">
                  <a:extLst>
                    <a:ext uri="{FF2B5EF4-FFF2-40B4-BE49-F238E27FC236}">
                      <a16:creationId xmlns:a16="http://schemas.microsoft.com/office/drawing/2014/main" id="{5859F243-F1B4-4E5D-A480-F66B4C237B55}"/>
                    </a:ext>
                  </a:extLst>
                </p:cNvPr>
                <p:cNvSpPr>
                  <a:spLocks/>
                </p:cNvSpPr>
                <p:nvPr/>
              </p:nvSpPr>
              <p:spPr bwMode="auto">
                <a:xfrm>
                  <a:off x="10117138" y="6167438"/>
                  <a:ext cx="133350" cy="149225"/>
                </a:xfrm>
                <a:custGeom>
                  <a:avLst/>
                  <a:gdLst>
                    <a:gd name="T0" fmla="*/ 13 w 32"/>
                    <a:gd name="T1" fmla="*/ 29 h 36"/>
                    <a:gd name="T2" fmla="*/ 14 w 32"/>
                    <a:gd name="T3" fmla="*/ 28 h 36"/>
                    <a:gd name="T4" fmla="*/ 14 w 32"/>
                    <a:gd name="T5" fmla="*/ 26 h 36"/>
                    <a:gd name="T6" fmla="*/ 16 w 32"/>
                    <a:gd name="T7" fmla="*/ 26 h 36"/>
                    <a:gd name="T8" fmla="*/ 17 w 32"/>
                    <a:gd name="T9" fmla="*/ 25 h 36"/>
                    <a:gd name="T10" fmla="*/ 19 w 32"/>
                    <a:gd name="T11" fmla="*/ 24 h 36"/>
                    <a:gd name="T12" fmla="*/ 20 w 32"/>
                    <a:gd name="T13" fmla="*/ 23 h 36"/>
                    <a:gd name="T14" fmla="*/ 22 w 32"/>
                    <a:gd name="T15" fmla="*/ 21 h 36"/>
                    <a:gd name="T16" fmla="*/ 24 w 32"/>
                    <a:gd name="T17" fmla="*/ 20 h 36"/>
                    <a:gd name="T18" fmla="*/ 26 w 32"/>
                    <a:gd name="T19" fmla="*/ 20 h 36"/>
                    <a:gd name="T20" fmla="*/ 27 w 32"/>
                    <a:gd name="T21" fmla="*/ 19 h 36"/>
                    <a:gd name="T22" fmla="*/ 28 w 32"/>
                    <a:gd name="T23" fmla="*/ 17 h 36"/>
                    <a:gd name="T24" fmla="*/ 29 w 32"/>
                    <a:gd name="T25" fmla="*/ 16 h 36"/>
                    <a:gd name="T26" fmla="*/ 30 w 32"/>
                    <a:gd name="T27" fmla="*/ 15 h 36"/>
                    <a:gd name="T28" fmla="*/ 30 w 32"/>
                    <a:gd name="T29" fmla="*/ 14 h 36"/>
                    <a:gd name="T30" fmla="*/ 30 w 32"/>
                    <a:gd name="T31" fmla="*/ 13 h 36"/>
                    <a:gd name="T32" fmla="*/ 29 w 32"/>
                    <a:gd name="T33" fmla="*/ 12 h 36"/>
                    <a:gd name="T34" fmla="*/ 28 w 32"/>
                    <a:gd name="T35" fmla="*/ 11 h 36"/>
                    <a:gd name="T36" fmla="*/ 28 w 32"/>
                    <a:gd name="T37" fmla="*/ 10 h 36"/>
                    <a:gd name="T38" fmla="*/ 28 w 32"/>
                    <a:gd name="T39" fmla="*/ 9 h 36"/>
                    <a:gd name="T40" fmla="*/ 29 w 32"/>
                    <a:gd name="T41" fmla="*/ 8 h 36"/>
                    <a:gd name="T42" fmla="*/ 30 w 32"/>
                    <a:gd name="T43" fmla="*/ 8 h 36"/>
                    <a:gd name="T44" fmla="*/ 30 w 32"/>
                    <a:gd name="T45" fmla="*/ 6 h 36"/>
                    <a:gd name="T46" fmla="*/ 31 w 32"/>
                    <a:gd name="T47" fmla="*/ 6 h 36"/>
                    <a:gd name="T48" fmla="*/ 32 w 32"/>
                    <a:gd name="T49" fmla="*/ 4 h 36"/>
                    <a:gd name="T50" fmla="*/ 32 w 32"/>
                    <a:gd name="T51" fmla="*/ 4 h 36"/>
                    <a:gd name="T52" fmla="*/ 31 w 32"/>
                    <a:gd name="T53" fmla="*/ 2 h 36"/>
                    <a:gd name="T54" fmla="*/ 30 w 32"/>
                    <a:gd name="T55" fmla="*/ 2 h 36"/>
                    <a:gd name="T56" fmla="*/ 30 w 32"/>
                    <a:gd name="T57" fmla="*/ 2 h 36"/>
                    <a:gd name="T58" fmla="*/ 29 w 32"/>
                    <a:gd name="T59" fmla="*/ 1 h 36"/>
                    <a:gd name="T60" fmla="*/ 29 w 32"/>
                    <a:gd name="T61" fmla="*/ 0 h 36"/>
                    <a:gd name="T62" fmla="*/ 28 w 32"/>
                    <a:gd name="T63" fmla="*/ 1 h 36"/>
                    <a:gd name="T64" fmla="*/ 28 w 32"/>
                    <a:gd name="T65" fmla="*/ 4 h 36"/>
                    <a:gd name="T66" fmla="*/ 27 w 32"/>
                    <a:gd name="T67" fmla="*/ 7 h 36"/>
                    <a:gd name="T68" fmla="*/ 26 w 32"/>
                    <a:gd name="T69" fmla="*/ 8 h 36"/>
                    <a:gd name="T70" fmla="*/ 24 w 32"/>
                    <a:gd name="T71" fmla="*/ 9 h 36"/>
                    <a:gd name="T72" fmla="*/ 23 w 32"/>
                    <a:gd name="T73" fmla="*/ 11 h 36"/>
                    <a:gd name="T74" fmla="*/ 22 w 32"/>
                    <a:gd name="T75" fmla="*/ 15 h 36"/>
                    <a:gd name="T76" fmla="*/ 20 w 32"/>
                    <a:gd name="T77" fmla="*/ 19 h 36"/>
                    <a:gd name="T78" fmla="*/ 19 w 32"/>
                    <a:gd name="T79" fmla="*/ 20 h 36"/>
                    <a:gd name="T80" fmla="*/ 18 w 32"/>
                    <a:gd name="T81" fmla="*/ 21 h 36"/>
                    <a:gd name="T82" fmla="*/ 15 w 32"/>
                    <a:gd name="T83" fmla="*/ 22 h 36"/>
                    <a:gd name="T84" fmla="*/ 15 w 32"/>
                    <a:gd name="T85" fmla="*/ 23 h 36"/>
                    <a:gd name="T86" fmla="*/ 14 w 32"/>
                    <a:gd name="T87" fmla="*/ 24 h 36"/>
                    <a:gd name="T88" fmla="*/ 12 w 32"/>
                    <a:gd name="T89" fmla="*/ 26 h 36"/>
                    <a:gd name="T90" fmla="*/ 11 w 32"/>
                    <a:gd name="T91" fmla="*/ 27 h 36"/>
                    <a:gd name="T92" fmla="*/ 9 w 32"/>
                    <a:gd name="T93" fmla="*/ 27 h 36"/>
                    <a:gd name="T94" fmla="*/ 8 w 32"/>
                    <a:gd name="T95" fmla="*/ 28 h 36"/>
                    <a:gd name="T96" fmla="*/ 6 w 32"/>
                    <a:gd name="T97" fmla="*/ 30 h 36"/>
                    <a:gd name="T98" fmla="*/ 4 w 32"/>
                    <a:gd name="T99" fmla="*/ 31 h 36"/>
                    <a:gd name="T100" fmla="*/ 2 w 32"/>
                    <a:gd name="T101" fmla="*/ 31 h 36"/>
                    <a:gd name="T102" fmla="*/ 0 w 32"/>
                    <a:gd name="T103" fmla="*/ 33 h 36"/>
                    <a:gd name="T104" fmla="*/ 0 w 32"/>
                    <a:gd name="T105" fmla="*/ 34 h 36"/>
                    <a:gd name="T106" fmla="*/ 2 w 32"/>
                    <a:gd name="T107" fmla="*/ 34 h 36"/>
                    <a:gd name="T108" fmla="*/ 2 w 32"/>
                    <a:gd name="T109" fmla="*/ 35 h 36"/>
                    <a:gd name="T110" fmla="*/ 2 w 32"/>
                    <a:gd name="T111" fmla="*/ 36 h 36"/>
                    <a:gd name="T112" fmla="*/ 4 w 32"/>
                    <a:gd name="T113" fmla="*/ 35 h 36"/>
                    <a:gd name="T114" fmla="*/ 5 w 32"/>
                    <a:gd name="T115" fmla="*/ 34 h 36"/>
                    <a:gd name="T116" fmla="*/ 6 w 32"/>
                    <a:gd name="T117" fmla="*/ 33 h 36"/>
                    <a:gd name="T118" fmla="*/ 7 w 32"/>
                    <a:gd name="T119" fmla="*/ 32 h 36"/>
                    <a:gd name="T120" fmla="*/ 9 w 32"/>
                    <a:gd name="T121" fmla="*/ 32 h 36"/>
                    <a:gd name="T122" fmla="*/ 10 w 32"/>
                    <a:gd name="T123" fmla="*/ 31 h 36"/>
                    <a:gd name="T124" fmla="*/ 11 w 32"/>
                    <a:gd name="T125"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36">
                      <a:moveTo>
                        <a:pt x="12" y="30"/>
                      </a:moveTo>
                      <a:cubicBezTo>
                        <a:pt x="12" y="29"/>
                        <a:pt x="12" y="29"/>
                        <a:pt x="12" y="29"/>
                      </a:cubicBezTo>
                      <a:cubicBezTo>
                        <a:pt x="13" y="29"/>
                        <a:pt x="13" y="29"/>
                        <a:pt x="13" y="29"/>
                      </a:cubicBezTo>
                      <a:cubicBezTo>
                        <a:pt x="13" y="29"/>
                        <a:pt x="13" y="29"/>
                        <a:pt x="13" y="29"/>
                      </a:cubicBezTo>
                      <a:cubicBezTo>
                        <a:pt x="13" y="29"/>
                        <a:pt x="13" y="28"/>
                        <a:pt x="13" y="28"/>
                      </a:cubicBezTo>
                      <a:cubicBezTo>
                        <a:pt x="13" y="28"/>
                        <a:pt x="13" y="28"/>
                        <a:pt x="13" y="28"/>
                      </a:cubicBezTo>
                      <a:cubicBezTo>
                        <a:pt x="13" y="28"/>
                        <a:pt x="13" y="28"/>
                        <a:pt x="13" y="28"/>
                      </a:cubicBezTo>
                      <a:cubicBezTo>
                        <a:pt x="14" y="28"/>
                        <a:pt x="14" y="28"/>
                        <a:pt x="14" y="28"/>
                      </a:cubicBezTo>
                      <a:cubicBezTo>
                        <a:pt x="14" y="27"/>
                        <a:pt x="14" y="27"/>
                        <a:pt x="14" y="27"/>
                      </a:cubicBezTo>
                      <a:cubicBezTo>
                        <a:pt x="14" y="27"/>
                        <a:pt x="14" y="27"/>
                        <a:pt x="14" y="27"/>
                      </a:cubicBezTo>
                      <a:cubicBezTo>
                        <a:pt x="14" y="27"/>
                        <a:pt x="14" y="27"/>
                        <a:pt x="14" y="27"/>
                      </a:cubicBezTo>
                      <a:cubicBezTo>
                        <a:pt x="14" y="27"/>
                        <a:pt x="14" y="27"/>
                        <a:pt x="14" y="26"/>
                      </a:cubicBezTo>
                      <a:cubicBezTo>
                        <a:pt x="14" y="26"/>
                        <a:pt x="15" y="26"/>
                        <a:pt x="15" y="26"/>
                      </a:cubicBezTo>
                      <a:cubicBezTo>
                        <a:pt x="15" y="26"/>
                        <a:pt x="15" y="26"/>
                        <a:pt x="15" y="26"/>
                      </a:cubicBezTo>
                      <a:cubicBezTo>
                        <a:pt x="15" y="26"/>
                        <a:pt x="15" y="26"/>
                        <a:pt x="15" y="26"/>
                      </a:cubicBezTo>
                      <a:cubicBezTo>
                        <a:pt x="16" y="26"/>
                        <a:pt x="16" y="26"/>
                        <a:pt x="16" y="26"/>
                      </a:cubicBezTo>
                      <a:cubicBezTo>
                        <a:pt x="16" y="26"/>
                        <a:pt x="16" y="26"/>
                        <a:pt x="16" y="26"/>
                      </a:cubicBezTo>
                      <a:cubicBezTo>
                        <a:pt x="16" y="26"/>
                        <a:pt x="16" y="25"/>
                        <a:pt x="16" y="25"/>
                      </a:cubicBezTo>
                      <a:cubicBezTo>
                        <a:pt x="17" y="25"/>
                        <a:pt x="17" y="25"/>
                        <a:pt x="17" y="25"/>
                      </a:cubicBezTo>
                      <a:cubicBezTo>
                        <a:pt x="17" y="25"/>
                        <a:pt x="17" y="25"/>
                        <a:pt x="17" y="25"/>
                      </a:cubicBezTo>
                      <a:cubicBezTo>
                        <a:pt x="18" y="25"/>
                        <a:pt x="18" y="25"/>
                        <a:pt x="18" y="25"/>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20" y="23"/>
                        <a:pt x="20" y="23"/>
                        <a:pt x="20" y="23"/>
                      </a:cubicBezTo>
                      <a:cubicBezTo>
                        <a:pt x="20" y="23"/>
                        <a:pt x="20" y="23"/>
                        <a:pt x="20" y="23"/>
                      </a:cubicBezTo>
                      <a:cubicBezTo>
                        <a:pt x="21" y="22"/>
                        <a:pt x="21" y="22"/>
                        <a:pt x="21" y="22"/>
                      </a:cubicBezTo>
                      <a:cubicBezTo>
                        <a:pt x="22" y="22"/>
                        <a:pt x="22" y="22"/>
                        <a:pt x="22" y="22"/>
                      </a:cubicBezTo>
                      <a:cubicBezTo>
                        <a:pt x="22" y="22"/>
                        <a:pt x="22" y="22"/>
                        <a:pt x="22" y="22"/>
                      </a:cubicBezTo>
                      <a:cubicBezTo>
                        <a:pt x="22" y="21"/>
                        <a:pt x="22" y="21"/>
                        <a:pt x="22" y="21"/>
                      </a:cubicBezTo>
                      <a:cubicBezTo>
                        <a:pt x="23" y="20"/>
                        <a:pt x="23" y="20"/>
                        <a:pt x="23" y="20"/>
                      </a:cubicBezTo>
                      <a:cubicBezTo>
                        <a:pt x="23" y="20"/>
                        <a:pt x="23" y="20"/>
                        <a:pt x="23" y="20"/>
                      </a:cubicBezTo>
                      <a:cubicBezTo>
                        <a:pt x="23" y="20"/>
                        <a:pt x="23" y="20"/>
                        <a:pt x="23" y="20"/>
                      </a:cubicBezTo>
                      <a:cubicBezTo>
                        <a:pt x="24" y="20"/>
                        <a:pt x="24" y="20"/>
                        <a:pt x="24" y="20"/>
                      </a:cubicBezTo>
                      <a:cubicBezTo>
                        <a:pt x="25" y="20"/>
                        <a:pt x="25" y="20"/>
                        <a:pt x="25" y="20"/>
                      </a:cubicBezTo>
                      <a:cubicBezTo>
                        <a:pt x="25" y="20"/>
                        <a:pt x="25" y="20"/>
                        <a:pt x="25" y="20"/>
                      </a:cubicBezTo>
                      <a:cubicBezTo>
                        <a:pt x="25" y="20"/>
                        <a:pt x="25" y="20"/>
                        <a:pt x="25" y="20"/>
                      </a:cubicBezTo>
                      <a:cubicBezTo>
                        <a:pt x="26" y="20"/>
                        <a:pt x="26" y="20"/>
                        <a:pt x="26" y="20"/>
                      </a:cubicBezTo>
                      <a:cubicBezTo>
                        <a:pt x="26" y="20"/>
                        <a:pt x="26" y="20"/>
                        <a:pt x="26" y="20"/>
                      </a:cubicBezTo>
                      <a:cubicBezTo>
                        <a:pt x="26" y="19"/>
                        <a:pt x="26" y="19"/>
                        <a:pt x="26" y="19"/>
                      </a:cubicBezTo>
                      <a:cubicBezTo>
                        <a:pt x="26" y="19"/>
                        <a:pt x="26" y="19"/>
                        <a:pt x="26" y="19"/>
                      </a:cubicBezTo>
                      <a:cubicBezTo>
                        <a:pt x="27" y="19"/>
                        <a:pt x="27" y="19"/>
                        <a:pt x="27" y="19"/>
                      </a:cubicBezTo>
                      <a:cubicBezTo>
                        <a:pt x="27" y="18"/>
                        <a:pt x="27" y="18"/>
                        <a:pt x="27" y="18"/>
                      </a:cubicBezTo>
                      <a:cubicBezTo>
                        <a:pt x="27" y="18"/>
                        <a:pt x="27" y="18"/>
                        <a:pt x="27" y="18"/>
                      </a:cubicBezTo>
                      <a:cubicBezTo>
                        <a:pt x="27" y="18"/>
                        <a:pt x="27" y="17"/>
                        <a:pt x="27" y="17"/>
                      </a:cubicBezTo>
                      <a:cubicBezTo>
                        <a:pt x="28" y="17"/>
                        <a:pt x="28" y="17"/>
                        <a:pt x="28" y="17"/>
                      </a:cubicBezTo>
                      <a:cubicBezTo>
                        <a:pt x="28" y="17"/>
                        <a:pt x="28" y="17"/>
                        <a:pt x="28" y="17"/>
                      </a:cubicBezTo>
                      <a:cubicBezTo>
                        <a:pt x="28" y="17"/>
                        <a:pt x="28" y="17"/>
                        <a:pt x="28" y="17"/>
                      </a:cubicBezTo>
                      <a:cubicBezTo>
                        <a:pt x="29" y="16"/>
                        <a:pt x="29" y="16"/>
                        <a:pt x="29" y="16"/>
                      </a:cubicBezTo>
                      <a:cubicBezTo>
                        <a:pt x="29" y="16"/>
                        <a:pt x="29" y="16"/>
                        <a:pt x="29" y="16"/>
                      </a:cubicBezTo>
                      <a:cubicBezTo>
                        <a:pt x="29" y="16"/>
                        <a:pt x="29" y="16"/>
                        <a:pt x="29" y="16"/>
                      </a:cubicBezTo>
                      <a:cubicBezTo>
                        <a:pt x="30" y="16"/>
                        <a:pt x="30" y="16"/>
                        <a:pt x="30" y="16"/>
                      </a:cubicBezTo>
                      <a:cubicBezTo>
                        <a:pt x="30" y="16"/>
                        <a:pt x="30" y="15"/>
                        <a:pt x="30" y="15"/>
                      </a:cubicBezTo>
                      <a:cubicBezTo>
                        <a:pt x="30" y="15"/>
                        <a:pt x="30" y="15"/>
                        <a:pt x="30" y="15"/>
                      </a:cubicBezTo>
                      <a:cubicBezTo>
                        <a:pt x="30" y="15"/>
                        <a:pt x="31" y="15"/>
                        <a:pt x="31" y="15"/>
                      </a:cubicBezTo>
                      <a:cubicBezTo>
                        <a:pt x="31" y="15"/>
                        <a:pt x="31" y="15"/>
                        <a:pt x="31" y="15"/>
                      </a:cubicBezTo>
                      <a:cubicBezTo>
                        <a:pt x="31" y="15"/>
                        <a:pt x="31" y="14"/>
                        <a:pt x="31" y="14"/>
                      </a:cubicBezTo>
                      <a:cubicBezTo>
                        <a:pt x="31" y="14"/>
                        <a:pt x="30" y="14"/>
                        <a:pt x="30" y="14"/>
                      </a:cubicBezTo>
                      <a:cubicBezTo>
                        <a:pt x="30" y="14"/>
                        <a:pt x="30" y="14"/>
                        <a:pt x="30" y="14"/>
                      </a:cubicBezTo>
                      <a:cubicBezTo>
                        <a:pt x="30" y="14"/>
                        <a:pt x="30" y="14"/>
                        <a:pt x="30" y="14"/>
                      </a:cubicBezTo>
                      <a:cubicBezTo>
                        <a:pt x="30" y="13"/>
                        <a:pt x="30" y="13"/>
                        <a:pt x="30" y="13"/>
                      </a:cubicBezTo>
                      <a:cubicBezTo>
                        <a:pt x="30" y="13"/>
                        <a:pt x="30" y="13"/>
                        <a:pt x="30" y="13"/>
                      </a:cubicBezTo>
                      <a:cubicBezTo>
                        <a:pt x="30" y="13"/>
                        <a:pt x="30" y="13"/>
                        <a:pt x="30" y="13"/>
                      </a:cubicBezTo>
                      <a:cubicBezTo>
                        <a:pt x="29" y="13"/>
                        <a:pt x="29" y="13"/>
                        <a:pt x="29" y="13"/>
                      </a:cubicBezTo>
                      <a:cubicBezTo>
                        <a:pt x="29" y="13"/>
                        <a:pt x="29" y="12"/>
                        <a:pt x="29" y="12"/>
                      </a:cubicBezTo>
                      <a:cubicBezTo>
                        <a:pt x="29" y="12"/>
                        <a:pt x="29" y="12"/>
                        <a:pt x="29" y="12"/>
                      </a:cubicBezTo>
                      <a:cubicBezTo>
                        <a:pt x="29" y="12"/>
                        <a:pt x="28" y="12"/>
                        <a:pt x="28" y="12"/>
                      </a:cubicBezTo>
                      <a:cubicBezTo>
                        <a:pt x="28" y="12"/>
                        <a:pt x="28" y="12"/>
                        <a:pt x="28" y="12"/>
                      </a:cubicBezTo>
                      <a:cubicBezTo>
                        <a:pt x="28" y="12"/>
                        <a:pt x="28" y="12"/>
                        <a:pt x="28" y="12"/>
                      </a:cubicBezTo>
                      <a:cubicBezTo>
                        <a:pt x="28" y="12"/>
                        <a:pt x="28" y="12"/>
                        <a:pt x="28" y="11"/>
                      </a:cubicBezTo>
                      <a:cubicBezTo>
                        <a:pt x="28" y="11"/>
                        <a:pt x="28" y="11"/>
                        <a:pt x="28" y="11"/>
                      </a:cubicBezTo>
                      <a:cubicBezTo>
                        <a:pt x="28" y="11"/>
                        <a:pt x="28" y="11"/>
                        <a:pt x="28" y="11"/>
                      </a:cubicBezTo>
                      <a:cubicBezTo>
                        <a:pt x="28" y="11"/>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8" y="9"/>
                        <a:pt x="28" y="9"/>
                        <a:pt x="28" y="9"/>
                      </a:cubicBezTo>
                      <a:cubicBezTo>
                        <a:pt x="28" y="9"/>
                        <a:pt x="28" y="9"/>
                        <a:pt x="28" y="9"/>
                      </a:cubicBezTo>
                      <a:cubicBezTo>
                        <a:pt x="29" y="8"/>
                        <a:pt x="29" y="8"/>
                        <a:pt x="29" y="8"/>
                      </a:cubicBezTo>
                      <a:cubicBezTo>
                        <a:pt x="29" y="9"/>
                        <a:pt x="29" y="9"/>
                        <a:pt x="29" y="9"/>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7"/>
                        <a:pt x="30" y="7"/>
                        <a:pt x="30" y="7"/>
                      </a:cubicBezTo>
                      <a:cubicBezTo>
                        <a:pt x="30" y="7"/>
                        <a:pt x="30" y="7"/>
                        <a:pt x="30" y="7"/>
                      </a:cubicBezTo>
                      <a:cubicBezTo>
                        <a:pt x="30" y="6"/>
                        <a:pt x="30" y="6"/>
                        <a:pt x="30" y="6"/>
                      </a:cubicBezTo>
                      <a:cubicBezTo>
                        <a:pt x="30" y="6"/>
                        <a:pt x="30" y="6"/>
                        <a:pt x="30" y="6"/>
                      </a:cubicBezTo>
                      <a:cubicBezTo>
                        <a:pt x="30" y="6"/>
                        <a:pt x="30" y="6"/>
                        <a:pt x="30" y="6"/>
                      </a:cubicBezTo>
                      <a:cubicBezTo>
                        <a:pt x="30" y="6"/>
                        <a:pt x="31" y="6"/>
                        <a:pt x="31" y="6"/>
                      </a:cubicBezTo>
                      <a:cubicBezTo>
                        <a:pt x="31" y="6"/>
                        <a:pt x="31" y="6"/>
                        <a:pt x="31" y="6"/>
                      </a:cubicBezTo>
                      <a:cubicBezTo>
                        <a:pt x="31" y="6"/>
                        <a:pt x="31" y="6"/>
                        <a:pt x="31" y="6"/>
                      </a:cubicBezTo>
                      <a:cubicBezTo>
                        <a:pt x="31" y="6"/>
                        <a:pt x="32" y="5"/>
                        <a:pt x="32" y="5"/>
                      </a:cubicBezTo>
                      <a:cubicBezTo>
                        <a:pt x="32" y="5"/>
                        <a:pt x="32" y="5"/>
                        <a:pt x="32" y="5"/>
                      </a:cubicBezTo>
                      <a:cubicBezTo>
                        <a:pt x="32" y="5"/>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3"/>
                        <a:pt x="32" y="3"/>
                      </a:cubicBezTo>
                      <a:cubicBezTo>
                        <a:pt x="32" y="3"/>
                        <a:pt x="31" y="3"/>
                        <a:pt x="31" y="3"/>
                      </a:cubicBezTo>
                      <a:cubicBezTo>
                        <a:pt x="31" y="3"/>
                        <a:pt x="31" y="3"/>
                        <a:pt x="31" y="3"/>
                      </a:cubicBezTo>
                      <a:cubicBezTo>
                        <a:pt x="31" y="3"/>
                        <a:pt x="31" y="2"/>
                        <a:pt x="31" y="2"/>
                      </a:cubicBezTo>
                      <a:cubicBezTo>
                        <a:pt x="31" y="2"/>
                        <a:pt x="31" y="2"/>
                        <a:pt x="31" y="2"/>
                      </a:cubicBezTo>
                      <a:cubicBezTo>
                        <a:pt x="31"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1"/>
                        <a:pt x="30" y="1"/>
                      </a:cubicBezTo>
                      <a:cubicBezTo>
                        <a:pt x="30" y="1"/>
                        <a:pt x="30" y="1"/>
                        <a:pt x="30" y="1"/>
                      </a:cubicBezTo>
                      <a:cubicBezTo>
                        <a:pt x="30" y="1"/>
                        <a:pt x="30" y="1"/>
                        <a:pt x="30" y="1"/>
                      </a:cubicBezTo>
                      <a:cubicBezTo>
                        <a:pt x="30" y="1"/>
                        <a:pt x="29" y="1"/>
                        <a:pt x="29" y="1"/>
                      </a:cubicBezTo>
                      <a:cubicBezTo>
                        <a:pt x="29" y="1"/>
                        <a:pt x="29" y="1"/>
                        <a:pt x="29" y="1"/>
                      </a:cubicBezTo>
                      <a:cubicBezTo>
                        <a:pt x="29" y="1"/>
                        <a:pt x="29" y="1"/>
                        <a:pt x="29" y="1"/>
                      </a:cubicBezTo>
                      <a:cubicBezTo>
                        <a:pt x="29" y="1"/>
                        <a:pt x="29" y="1"/>
                        <a:pt x="29" y="1"/>
                      </a:cubicBezTo>
                      <a:cubicBezTo>
                        <a:pt x="29" y="1"/>
                        <a:pt x="29" y="0"/>
                        <a:pt x="29" y="0"/>
                      </a:cubicBezTo>
                      <a:cubicBezTo>
                        <a:pt x="29" y="0"/>
                        <a:pt x="29" y="0"/>
                        <a:pt x="29" y="0"/>
                      </a:cubicBezTo>
                      <a:cubicBezTo>
                        <a:pt x="29" y="0"/>
                        <a:pt x="29" y="0"/>
                        <a:pt x="29" y="0"/>
                      </a:cubicBezTo>
                      <a:cubicBezTo>
                        <a:pt x="28" y="1"/>
                        <a:pt x="28" y="1"/>
                        <a:pt x="28" y="1"/>
                      </a:cubicBezTo>
                      <a:cubicBezTo>
                        <a:pt x="28" y="1"/>
                        <a:pt x="28" y="1"/>
                        <a:pt x="28" y="1"/>
                      </a:cubicBezTo>
                      <a:cubicBezTo>
                        <a:pt x="28" y="1"/>
                        <a:pt x="28" y="1"/>
                        <a:pt x="28" y="1"/>
                      </a:cubicBezTo>
                      <a:cubicBezTo>
                        <a:pt x="28" y="2"/>
                        <a:pt x="28" y="2"/>
                        <a:pt x="28" y="2"/>
                      </a:cubicBezTo>
                      <a:cubicBezTo>
                        <a:pt x="28" y="3"/>
                        <a:pt x="28" y="3"/>
                        <a:pt x="28" y="3"/>
                      </a:cubicBezTo>
                      <a:cubicBezTo>
                        <a:pt x="28" y="4"/>
                        <a:pt x="28" y="4"/>
                        <a:pt x="28" y="4"/>
                      </a:cubicBezTo>
                      <a:cubicBezTo>
                        <a:pt x="28" y="4"/>
                        <a:pt x="28" y="5"/>
                        <a:pt x="28" y="5"/>
                      </a:cubicBezTo>
                      <a:cubicBezTo>
                        <a:pt x="28" y="5"/>
                        <a:pt x="28" y="5"/>
                        <a:pt x="28" y="5"/>
                      </a:cubicBezTo>
                      <a:cubicBezTo>
                        <a:pt x="28" y="5"/>
                        <a:pt x="28" y="5"/>
                        <a:pt x="28" y="5"/>
                      </a:cubicBezTo>
                      <a:cubicBezTo>
                        <a:pt x="28" y="6"/>
                        <a:pt x="27" y="6"/>
                        <a:pt x="27" y="7"/>
                      </a:cubicBezTo>
                      <a:cubicBezTo>
                        <a:pt x="27" y="7"/>
                        <a:pt x="27" y="7"/>
                        <a:pt x="27" y="8"/>
                      </a:cubicBezTo>
                      <a:cubicBezTo>
                        <a:pt x="27" y="8"/>
                        <a:pt x="27" y="8"/>
                        <a:pt x="27" y="8"/>
                      </a:cubicBezTo>
                      <a:cubicBezTo>
                        <a:pt x="26" y="8"/>
                        <a:pt x="26" y="8"/>
                        <a:pt x="26" y="8"/>
                      </a:cubicBezTo>
                      <a:cubicBezTo>
                        <a:pt x="26" y="8"/>
                        <a:pt x="26" y="8"/>
                        <a:pt x="26" y="8"/>
                      </a:cubicBezTo>
                      <a:cubicBezTo>
                        <a:pt x="26" y="9"/>
                        <a:pt x="25" y="9"/>
                        <a:pt x="25" y="9"/>
                      </a:cubicBezTo>
                      <a:cubicBezTo>
                        <a:pt x="25" y="9"/>
                        <a:pt x="25" y="9"/>
                        <a:pt x="25" y="9"/>
                      </a:cubicBezTo>
                      <a:cubicBezTo>
                        <a:pt x="25" y="9"/>
                        <a:pt x="25" y="9"/>
                        <a:pt x="24" y="9"/>
                      </a:cubicBezTo>
                      <a:cubicBezTo>
                        <a:pt x="24" y="9"/>
                        <a:pt x="24" y="9"/>
                        <a:pt x="24" y="9"/>
                      </a:cubicBezTo>
                      <a:cubicBezTo>
                        <a:pt x="24" y="9"/>
                        <a:pt x="24" y="9"/>
                        <a:pt x="24" y="9"/>
                      </a:cubicBezTo>
                      <a:cubicBezTo>
                        <a:pt x="24" y="9"/>
                        <a:pt x="24" y="10"/>
                        <a:pt x="24" y="10"/>
                      </a:cubicBezTo>
                      <a:cubicBezTo>
                        <a:pt x="24" y="10"/>
                        <a:pt x="24" y="10"/>
                        <a:pt x="24" y="10"/>
                      </a:cubicBezTo>
                      <a:cubicBezTo>
                        <a:pt x="24" y="10"/>
                        <a:pt x="23" y="11"/>
                        <a:pt x="23" y="11"/>
                      </a:cubicBezTo>
                      <a:cubicBezTo>
                        <a:pt x="23" y="11"/>
                        <a:pt x="23" y="11"/>
                        <a:pt x="23" y="11"/>
                      </a:cubicBezTo>
                      <a:cubicBezTo>
                        <a:pt x="23" y="12"/>
                        <a:pt x="23" y="12"/>
                        <a:pt x="23" y="13"/>
                      </a:cubicBezTo>
                      <a:cubicBezTo>
                        <a:pt x="23" y="13"/>
                        <a:pt x="23" y="14"/>
                        <a:pt x="23" y="14"/>
                      </a:cubicBezTo>
                      <a:cubicBezTo>
                        <a:pt x="22" y="14"/>
                        <a:pt x="22" y="15"/>
                        <a:pt x="22" y="15"/>
                      </a:cubicBezTo>
                      <a:cubicBezTo>
                        <a:pt x="22" y="15"/>
                        <a:pt x="22" y="15"/>
                        <a:pt x="22" y="15"/>
                      </a:cubicBezTo>
                      <a:cubicBezTo>
                        <a:pt x="22" y="16"/>
                        <a:pt x="22" y="16"/>
                        <a:pt x="22" y="16"/>
                      </a:cubicBezTo>
                      <a:cubicBezTo>
                        <a:pt x="22" y="17"/>
                        <a:pt x="21" y="17"/>
                        <a:pt x="21" y="18"/>
                      </a:cubicBezTo>
                      <a:cubicBezTo>
                        <a:pt x="20" y="18"/>
                        <a:pt x="20" y="19"/>
                        <a:pt x="20" y="19"/>
                      </a:cubicBezTo>
                      <a:cubicBezTo>
                        <a:pt x="20" y="19"/>
                        <a:pt x="20" y="19"/>
                        <a:pt x="19" y="19"/>
                      </a:cubicBezTo>
                      <a:cubicBezTo>
                        <a:pt x="19" y="19"/>
                        <a:pt x="19" y="19"/>
                        <a:pt x="19" y="19"/>
                      </a:cubicBezTo>
                      <a:cubicBezTo>
                        <a:pt x="19" y="19"/>
                        <a:pt x="19" y="19"/>
                        <a:pt x="19" y="19"/>
                      </a:cubicBezTo>
                      <a:cubicBezTo>
                        <a:pt x="19" y="19"/>
                        <a:pt x="19" y="20"/>
                        <a:pt x="19" y="20"/>
                      </a:cubicBezTo>
                      <a:cubicBezTo>
                        <a:pt x="19" y="20"/>
                        <a:pt x="19" y="20"/>
                        <a:pt x="19" y="20"/>
                      </a:cubicBezTo>
                      <a:cubicBezTo>
                        <a:pt x="19" y="20"/>
                        <a:pt x="19" y="20"/>
                        <a:pt x="19" y="20"/>
                      </a:cubicBezTo>
                      <a:cubicBezTo>
                        <a:pt x="19" y="20"/>
                        <a:pt x="18" y="20"/>
                        <a:pt x="18" y="21"/>
                      </a:cubicBezTo>
                      <a:cubicBezTo>
                        <a:pt x="18" y="21"/>
                        <a:pt x="18" y="21"/>
                        <a:pt x="18" y="21"/>
                      </a:cubicBezTo>
                      <a:cubicBezTo>
                        <a:pt x="18" y="21"/>
                        <a:pt x="17" y="21"/>
                        <a:pt x="17" y="21"/>
                      </a:cubicBezTo>
                      <a:cubicBezTo>
                        <a:pt x="17" y="21"/>
                        <a:pt x="16" y="21"/>
                        <a:pt x="16" y="22"/>
                      </a:cubicBezTo>
                      <a:cubicBezTo>
                        <a:pt x="16" y="22"/>
                        <a:pt x="16" y="22"/>
                        <a:pt x="16" y="22"/>
                      </a:cubicBezTo>
                      <a:cubicBezTo>
                        <a:pt x="16"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4" y="23"/>
                        <a:pt x="14" y="23"/>
                        <a:pt x="14" y="23"/>
                      </a:cubicBezTo>
                      <a:cubicBezTo>
                        <a:pt x="14" y="24"/>
                        <a:pt x="14" y="24"/>
                        <a:pt x="14" y="24"/>
                      </a:cubicBezTo>
                      <a:cubicBezTo>
                        <a:pt x="14" y="24"/>
                        <a:pt x="14" y="24"/>
                        <a:pt x="14" y="24"/>
                      </a:cubicBezTo>
                      <a:cubicBezTo>
                        <a:pt x="14" y="24"/>
                        <a:pt x="14" y="24"/>
                        <a:pt x="14" y="24"/>
                      </a:cubicBezTo>
                      <a:cubicBezTo>
                        <a:pt x="14" y="24"/>
                        <a:pt x="13" y="24"/>
                        <a:pt x="13" y="24"/>
                      </a:cubicBezTo>
                      <a:cubicBezTo>
                        <a:pt x="13" y="25"/>
                        <a:pt x="13" y="25"/>
                        <a:pt x="12" y="25"/>
                      </a:cubicBezTo>
                      <a:cubicBezTo>
                        <a:pt x="12" y="25"/>
                        <a:pt x="12" y="25"/>
                        <a:pt x="12" y="25"/>
                      </a:cubicBezTo>
                      <a:cubicBezTo>
                        <a:pt x="12" y="25"/>
                        <a:pt x="12" y="25"/>
                        <a:pt x="12" y="26"/>
                      </a:cubicBezTo>
                      <a:cubicBezTo>
                        <a:pt x="12" y="26"/>
                        <a:pt x="12" y="26"/>
                        <a:pt x="12" y="26"/>
                      </a:cubicBezTo>
                      <a:cubicBezTo>
                        <a:pt x="11" y="26"/>
                        <a:pt x="11" y="26"/>
                        <a:pt x="11" y="26"/>
                      </a:cubicBezTo>
                      <a:cubicBezTo>
                        <a:pt x="11" y="26"/>
                        <a:pt x="11" y="26"/>
                        <a:pt x="11" y="26"/>
                      </a:cubicBezTo>
                      <a:cubicBezTo>
                        <a:pt x="11" y="27"/>
                        <a:pt x="11" y="27"/>
                        <a:pt x="11" y="27"/>
                      </a:cubicBezTo>
                      <a:cubicBezTo>
                        <a:pt x="11" y="27"/>
                        <a:pt x="10" y="27"/>
                        <a:pt x="10" y="27"/>
                      </a:cubicBezTo>
                      <a:cubicBezTo>
                        <a:pt x="10" y="27"/>
                        <a:pt x="10" y="27"/>
                        <a:pt x="10" y="27"/>
                      </a:cubicBezTo>
                      <a:cubicBezTo>
                        <a:pt x="10" y="27"/>
                        <a:pt x="10" y="27"/>
                        <a:pt x="10" y="27"/>
                      </a:cubicBezTo>
                      <a:cubicBezTo>
                        <a:pt x="9" y="27"/>
                        <a:pt x="9" y="27"/>
                        <a:pt x="9" y="27"/>
                      </a:cubicBezTo>
                      <a:cubicBezTo>
                        <a:pt x="9" y="27"/>
                        <a:pt x="9" y="27"/>
                        <a:pt x="9" y="27"/>
                      </a:cubicBezTo>
                      <a:cubicBezTo>
                        <a:pt x="9" y="27"/>
                        <a:pt x="9" y="27"/>
                        <a:pt x="9" y="27"/>
                      </a:cubicBezTo>
                      <a:cubicBezTo>
                        <a:pt x="8" y="28"/>
                        <a:pt x="8" y="28"/>
                        <a:pt x="8" y="28"/>
                      </a:cubicBezTo>
                      <a:cubicBezTo>
                        <a:pt x="8" y="28"/>
                        <a:pt x="8" y="28"/>
                        <a:pt x="8" y="28"/>
                      </a:cubicBezTo>
                      <a:cubicBezTo>
                        <a:pt x="8" y="28"/>
                        <a:pt x="7" y="28"/>
                        <a:pt x="7" y="28"/>
                      </a:cubicBezTo>
                      <a:cubicBezTo>
                        <a:pt x="7" y="29"/>
                        <a:pt x="7" y="29"/>
                        <a:pt x="7" y="29"/>
                      </a:cubicBezTo>
                      <a:cubicBezTo>
                        <a:pt x="6" y="29"/>
                        <a:pt x="6" y="29"/>
                        <a:pt x="6" y="29"/>
                      </a:cubicBezTo>
                      <a:cubicBezTo>
                        <a:pt x="6" y="29"/>
                        <a:pt x="6" y="30"/>
                        <a:pt x="6" y="30"/>
                      </a:cubicBezTo>
                      <a:cubicBezTo>
                        <a:pt x="6" y="30"/>
                        <a:pt x="6" y="30"/>
                        <a:pt x="6" y="30"/>
                      </a:cubicBezTo>
                      <a:cubicBezTo>
                        <a:pt x="6" y="30"/>
                        <a:pt x="6" y="30"/>
                        <a:pt x="6" y="30"/>
                      </a:cubicBezTo>
                      <a:cubicBezTo>
                        <a:pt x="5" y="30"/>
                        <a:pt x="5" y="30"/>
                        <a:pt x="5" y="30"/>
                      </a:cubicBezTo>
                      <a:cubicBezTo>
                        <a:pt x="5" y="30"/>
                        <a:pt x="5" y="31"/>
                        <a:pt x="4" y="31"/>
                      </a:cubicBezTo>
                      <a:cubicBezTo>
                        <a:pt x="4" y="31"/>
                        <a:pt x="4" y="31"/>
                        <a:pt x="4" y="31"/>
                      </a:cubicBezTo>
                      <a:cubicBezTo>
                        <a:pt x="4" y="31"/>
                        <a:pt x="4" y="31"/>
                        <a:pt x="4" y="31"/>
                      </a:cubicBezTo>
                      <a:cubicBezTo>
                        <a:pt x="3" y="30"/>
                        <a:pt x="3" y="30"/>
                        <a:pt x="3" y="31"/>
                      </a:cubicBezTo>
                      <a:cubicBezTo>
                        <a:pt x="3" y="31"/>
                        <a:pt x="3" y="31"/>
                        <a:pt x="2" y="31"/>
                      </a:cubicBezTo>
                      <a:cubicBezTo>
                        <a:pt x="2" y="31"/>
                        <a:pt x="2" y="31"/>
                        <a:pt x="1" y="31"/>
                      </a:cubicBezTo>
                      <a:cubicBezTo>
                        <a:pt x="1" y="32"/>
                        <a:pt x="2" y="32"/>
                        <a:pt x="1" y="32"/>
                      </a:cubicBezTo>
                      <a:cubicBezTo>
                        <a:pt x="1" y="32"/>
                        <a:pt x="1" y="32"/>
                        <a:pt x="1" y="33"/>
                      </a:cubicBezTo>
                      <a:cubicBezTo>
                        <a:pt x="0" y="33"/>
                        <a:pt x="0" y="33"/>
                        <a:pt x="0" y="33"/>
                      </a:cubicBezTo>
                      <a:cubicBezTo>
                        <a:pt x="0" y="33"/>
                        <a:pt x="0" y="33"/>
                        <a:pt x="0" y="33"/>
                      </a:cubicBezTo>
                      <a:cubicBezTo>
                        <a:pt x="0" y="33"/>
                        <a:pt x="0" y="34"/>
                        <a:pt x="0" y="34"/>
                      </a:cubicBezTo>
                      <a:cubicBezTo>
                        <a:pt x="0" y="34"/>
                        <a:pt x="0" y="34"/>
                        <a:pt x="0" y="34"/>
                      </a:cubicBezTo>
                      <a:cubicBezTo>
                        <a:pt x="0" y="34"/>
                        <a:pt x="0" y="34"/>
                        <a:pt x="0" y="34"/>
                      </a:cubicBezTo>
                      <a:cubicBezTo>
                        <a:pt x="1" y="33"/>
                        <a:pt x="1" y="33"/>
                        <a:pt x="1" y="33"/>
                      </a:cubicBezTo>
                      <a:cubicBezTo>
                        <a:pt x="1" y="33"/>
                        <a:pt x="1" y="34"/>
                        <a:pt x="1" y="34"/>
                      </a:cubicBezTo>
                      <a:cubicBezTo>
                        <a:pt x="1" y="34"/>
                        <a:pt x="1" y="34"/>
                        <a:pt x="1" y="34"/>
                      </a:cubicBezTo>
                      <a:cubicBezTo>
                        <a:pt x="2" y="34"/>
                        <a:pt x="2" y="34"/>
                        <a:pt x="2" y="34"/>
                      </a:cubicBezTo>
                      <a:cubicBezTo>
                        <a:pt x="2" y="34"/>
                        <a:pt x="2" y="34"/>
                        <a:pt x="2" y="34"/>
                      </a:cubicBezTo>
                      <a:cubicBezTo>
                        <a:pt x="2" y="34"/>
                        <a:pt x="2" y="35"/>
                        <a:pt x="2" y="35"/>
                      </a:cubicBezTo>
                      <a:cubicBezTo>
                        <a:pt x="2" y="35"/>
                        <a:pt x="2" y="35"/>
                        <a:pt x="2" y="35"/>
                      </a:cubicBezTo>
                      <a:cubicBezTo>
                        <a:pt x="2" y="35"/>
                        <a:pt x="2" y="35"/>
                        <a:pt x="2" y="35"/>
                      </a:cubicBezTo>
                      <a:cubicBezTo>
                        <a:pt x="2" y="35"/>
                        <a:pt x="1" y="36"/>
                        <a:pt x="1" y="36"/>
                      </a:cubicBezTo>
                      <a:cubicBezTo>
                        <a:pt x="1" y="36"/>
                        <a:pt x="1" y="36"/>
                        <a:pt x="1" y="36"/>
                      </a:cubicBezTo>
                      <a:cubicBezTo>
                        <a:pt x="2" y="36"/>
                        <a:pt x="2" y="36"/>
                        <a:pt x="2" y="36"/>
                      </a:cubicBezTo>
                      <a:cubicBezTo>
                        <a:pt x="2" y="36"/>
                        <a:pt x="2" y="36"/>
                        <a:pt x="2" y="36"/>
                      </a:cubicBezTo>
                      <a:cubicBezTo>
                        <a:pt x="2" y="36"/>
                        <a:pt x="3" y="36"/>
                        <a:pt x="3" y="36"/>
                      </a:cubicBezTo>
                      <a:cubicBezTo>
                        <a:pt x="3" y="35"/>
                        <a:pt x="3" y="35"/>
                        <a:pt x="3" y="35"/>
                      </a:cubicBezTo>
                      <a:cubicBezTo>
                        <a:pt x="3" y="35"/>
                        <a:pt x="4" y="35"/>
                        <a:pt x="4" y="35"/>
                      </a:cubicBezTo>
                      <a:cubicBezTo>
                        <a:pt x="4" y="35"/>
                        <a:pt x="4" y="35"/>
                        <a:pt x="4" y="35"/>
                      </a:cubicBezTo>
                      <a:cubicBezTo>
                        <a:pt x="4" y="35"/>
                        <a:pt x="4" y="35"/>
                        <a:pt x="4" y="35"/>
                      </a:cubicBezTo>
                      <a:cubicBezTo>
                        <a:pt x="4" y="35"/>
                        <a:pt x="4" y="35"/>
                        <a:pt x="4" y="35"/>
                      </a:cubicBezTo>
                      <a:cubicBezTo>
                        <a:pt x="5" y="35"/>
                        <a:pt x="5" y="35"/>
                        <a:pt x="5" y="35"/>
                      </a:cubicBezTo>
                      <a:cubicBezTo>
                        <a:pt x="5" y="35"/>
                        <a:pt x="5" y="34"/>
                        <a:pt x="5" y="34"/>
                      </a:cubicBezTo>
                      <a:cubicBezTo>
                        <a:pt x="5" y="34"/>
                        <a:pt x="5" y="34"/>
                        <a:pt x="5" y="34"/>
                      </a:cubicBezTo>
                      <a:cubicBezTo>
                        <a:pt x="5" y="33"/>
                        <a:pt x="5" y="33"/>
                        <a:pt x="5" y="33"/>
                      </a:cubicBezTo>
                      <a:cubicBezTo>
                        <a:pt x="5" y="33"/>
                        <a:pt x="5" y="33"/>
                        <a:pt x="5" y="33"/>
                      </a:cubicBezTo>
                      <a:cubicBezTo>
                        <a:pt x="5" y="33"/>
                        <a:pt x="6" y="33"/>
                        <a:pt x="6" y="33"/>
                      </a:cubicBezTo>
                      <a:cubicBezTo>
                        <a:pt x="6" y="33"/>
                        <a:pt x="6" y="32"/>
                        <a:pt x="6" y="32"/>
                      </a:cubicBezTo>
                      <a:cubicBezTo>
                        <a:pt x="6" y="32"/>
                        <a:pt x="6" y="32"/>
                        <a:pt x="6" y="32"/>
                      </a:cubicBezTo>
                      <a:cubicBezTo>
                        <a:pt x="7" y="32"/>
                        <a:pt x="7" y="32"/>
                        <a:pt x="7" y="32"/>
                      </a:cubicBezTo>
                      <a:cubicBezTo>
                        <a:pt x="7" y="32"/>
                        <a:pt x="7" y="32"/>
                        <a:pt x="7" y="32"/>
                      </a:cubicBezTo>
                      <a:cubicBezTo>
                        <a:pt x="7" y="32"/>
                        <a:pt x="7" y="32"/>
                        <a:pt x="7" y="32"/>
                      </a:cubicBezTo>
                      <a:cubicBezTo>
                        <a:pt x="8" y="32"/>
                        <a:pt x="8" y="32"/>
                        <a:pt x="8" y="32"/>
                      </a:cubicBezTo>
                      <a:cubicBezTo>
                        <a:pt x="8" y="31"/>
                        <a:pt x="8" y="31"/>
                        <a:pt x="8" y="31"/>
                      </a:cubicBezTo>
                      <a:cubicBezTo>
                        <a:pt x="9" y="32"/>
                        <a:pt x="9" y="32"/>
                        <a:pt x="9" y="32"/>
                      </a:cubicBezTo>
                      <a:cubicBezTo>
                        <a:pt x="9" y="32"/>
                        <a:pt x="9" y="32"/>
                        <a:pt x="9" y="32"/>
                      </a:cubicBezTo>
                      <a:cubicBezTo>
                        <a:pt x="9" y="31"/>
                        <a:pt x="9" y="31"/>
                        <a:pt x="9" y="31"/>
                      </a:cubicBezTo>
                      <a:cubicBezTo>
                        <a:pt x="10" y="31"/>
                        <a:pt x="10" y="31"/>
                        <a:pt x="10" y="31"/>
                      </a:cubicBezTo>
                      <a:cubicBezTo>
                        <a:pt x="10" y="31"/>
                        <a:pt x="10" y="31"/>
                        <a:pt x="10" y="31"/>
                      </a:cubicBezTo>
                      <a:cubicBezTo>
                        <a:pt x="10" y="31"/>
                        <a:pt x="10" y="31"/>
                        <a:pt x="10" y="31"/>
                      </a:cubicBezTo>
                      <a:cubicBezTo>
                        <a:pt x="10" y="30"/>
                        <a:pt x="10" y="30"/>
                        <a:pt x="10" y="30"/>
                      </a:cubicBezTo>
                      <a:cubicBezTo>
                        <a:pt x="11" y="30"/>
                        <a:pt x="11" y="30"/>
                        <a:pt x="11" y="30"/>
                      </a:cubicBezTo>
                      <a:cubicBezTo>
                        <a:pt x="11" y="30"/>
                        <a:pt x="11" y="30"/>
                        <a:pt x="11" y="30"/>
                      </a:cubicBezTo>
                      <a:lnTo>
                        <a:pt x="12" y="3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9" name="Freeform 719">
                  <a:extLst>
                    <a:ext uri="{FF2B5EF4-FFF2-40B4-BE49-F238E27FC236}">
                      <a16:creationId xmlns:a16="http://schemas.microsoft.com/office/drawing/2014/main" id="{EC287C3B-F277-4CEB-82BA-7CB29EB13897}"/>
                    </a:ext>
                  </a:extLst>
                </p:cNvPr>
                <p:cNvSpPr>
                  <a:spLocks noEditPoints="1"/>
                </p:cNvSpPr>
                <p:nvPr/>
              </p:nvSpPr>
              <p:spPr bwMode="auto">
                <a:xfrm>
                  <a:off x="10307638" y="6162675"/>
                  <a:ext cx="50800" cy="36513"/>
                </a:xfrm>
                <a:custGeom>
                  <a:avLst/>
                  <a:gdLst>
                    <a:gd name="T0" fmla="*/ 2 w 12"/>
                    <a:gd name="T1" fmla="*/ 2 h 9"/>
                    <a:gd name="T2" fmla="*/ 2 w 12"/>
                    <a:gd name="T3" fmla="*/ 2 h 9"/>
                    <a:gd name="T4" fmla="*/ 2 w 12"/>
                    <a:gd name="T5" fmla="*/ 2 h 9"/>
                    <a:gd name="T6" fmla="*/ 10 w 12"/>
                    <a:gd name="T7" fmla="*/ 0 h 9"/>
                    <a:gd name="T8" fmla="*/ 10 w 12"/>
                    <a:gd name="T9" fmla="*/ 0 h 9"/>
                    <a:gd name="T10" fmla="*/ 9 w 12"/>
                    <a:gd name="T11" fmla="*/ 1 h 9"/>
                    <a:gd name="T12" fmla="*/ 9 w 12"/>
                    <a:gd name="T13" fmla="*/ 1 h 9"/>
                    <a:gd name="T14" fmla="*/ 9 w 12"/>
                    <a:gd name="T15" fmla="*/ 1 h 9"/>
                    <a:gd name="T16" fmla="*/ 8 w 12"/>
                    <a:gd name="T17" fmla="*/ 1 h 9"/>
                    <a:gd name="T18" fmla="*/ 8 w 12"/>
                    <a:gd name="T19" fmla="*/ 1 h 9"/>
                    <a:gd name="T20" fmla="*/ 8 w 12"/>
                    <a:gd name="T21" fmla="*/ 0 h 9"/>
                    <a:gd name="T22" fmla="*/ 7 w 12"/>
                    <a:gd name="T23" fmla="*/ 1 h 9"/>
                    <a:gd name="T24" fmla="*/ 7 w 12"/>
                    <a:gd name="T25" fmla="*/ 1 h 9"/>
                    <a:gd name="T26" fmla="*/ 6 w 12"/>
                    <a:gd name="T27" fmla="*/ 0 h 9"/>
                    <a:gd name="T28" fmla="*/ 6 w 12"/>
                    <a:gd name="T29" fmla="*/ 1 h 9"/>
                    <a:gd name="T30" fmla="*/ 5 w 12"/>
                    <a:gd name="T31" fmla="*/ 1 h 9"/>
                    <a:gd name="T32" fmla="*/ 5 w 12"/>
                    <a:gd name="T33" fmla="*/ 1 h 9"/>
                    <a:gd name="T34" fmla="*/ 4 w 12"/>
                    <a:gd name="T35" fmla="*/ 1 h 9"/>
                    <a:gd name="T36" fmla="*/ 4 w 12"/>
                    <a:gd name="T37" fmla="*/ 1 h 9"/>
                    <a:gd name="T38" fmla="*/ 4 w 12"/>
                    <a:gd name="T39" fmla="*/ 0 h 9"/>
                    <a:gd name="T40" fmla="*/ 3 w 12"/>
                    <a:gd name="T41" fmla="*/ 2 h 9"/>
                    <a:gd name="T42" fmla="*/ 2 w 12"/>
                    <a:gd name="T43" fmla="*/ 3 h 9"/>
                    <a:gd name="T44" fmla="*/ 2 w 12"/>
                    <a:gd name="T45" fmla="*/ 4 h 9"/>
                    <a:gd name="T46" fmla="*/ 2 w 12"/>
                    <a:gd name="T47" fmla="*/ 4 h 9"/>
                    <a:gd name="T48" fmla="*/ 1 w 12"/>
                    <a:gd name="T49" fmla="*/ 5 h 9"/>
                    <a:gd name="T50" fmla="*/ 0 w 12"/>
                    <a:gd name="T51" fmla="*/ 6 h 9"/>
                    <a:gd name="T52" fmla="*/ 0 w 12"/>
                    <a:gd name="T53" fmla="*/ 6 h 9"/>
                    <a:gd name="T54" fmla="*/ 2 w 12"/>
                    <a:gd name="T55" fmla="*/ 6 h 9"/>
                    <a:gd name="T56" fmla="*/ 1 w 12"/>
                    <a:gd name="T57" fmla="*/ 6 h 9"/>
                    <a:gd name="T58" fmla="*/ 2 w 12"/>
                    <a:gd name="T59" fmla="*/ 5 h 9"/>
                    <a:gd name="T60" fmla="*/ 2 w 12"/>
                    <a:gd name="T61" fmla="*/ 5 h 9"/>
                    <a:gd name="T62" fmla="*/ 2 w 12"/>
                    <a:gd name="T63" fmla="*/ 6 h 9"/>
                    <a:gd name="T64" fmla="*/ 2 w 12"/>
                    <a:gd name="T65" fmla="*/ 7 h 9"/>
                    <a:gd name="T66" fmla="*/ 3 w 12"/>
                    <a:gd name="T67" fmla="*/ 7 h 9"/>
                    <a:gd name="T68" fmla="*/ 4 w 12"/>
                    <a:gd name="T69" fmla="*/ 6 h 9"/>
                    <a:gd name="T70" fmla="*/ 4 w 12"/>
                    <a:gd name="T71" fmla="*/ 7 h 9"/>
                    <a:gd name="T72" fmla="*/ 4 w 12"/>
                    <a:gd name="T73" fmla="*/ 7 h 9"/>
                    <a:gd name="T74" fmla="*/ 4 w 12"/>
                    <a:gd name="T75" fmla="*/ 8 h 9"/>
                    <a:gd name="T76" fmla="*/ 5 w 12"/>
                    <a:gd name="T77" fmla="*/ 9 h 9"/>
                    <a:gd name="T78" fmla="*/ 5 w 12"/>
                    <a:gd name="T79" fmla="*/ 8 h 9"/>
                    <a:gd name="T80" fmla="*/ 7 w 12"/>
                    <a:gd name="T81" fmla="*/ 7 h 9"/>
                    <a:gd name="T82" fmla="*/ 8 w 12"/>
                    <a:gd name="T83" fmla="*/ 6 h 9"/>
                    <a:gd name="T84" fmla="*/ 9 w 12"/>
                    <a:gd name="T85" fmla="*/ 5 h 9"/>
                    <a:gd name="T86" fmla="*/ 10 w 12"/>
                    <a:gd name="T87" fmla="*/ 4 h 9"/>
                    <a:gd name="T88" fmla="*/ 10 w 12"/>
                    <a:gd name="T89" fmla="*/ 3 h 9"/>
                    <a:gd name="T90" fmla="*/ 11 w 12"/>
                    <a:gd name="T91" fmla="*/ 2 h 9"/>
                    <a:gd name="T92" fmla="*/ 12 w 12"/>
                    <a:gd name="T93" fmla="*/ 0 h 9"/>
                    <a:gd name="T94" fmla="*/ 11 w 12"/>
                    <a:gd name="T9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9">
                      <a:moveTo>
                        <a:pt x="2" y="2"/>
                      </a:move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lose/>
                      <a:moveTo>
                        <a:pt x="10" y="0"/>
                      </a:moveTo>
                      <a:cubicBezTo>
                        <a:pt x="10" y="0"/>
                        <a:pt x="10" y="0"/>
                        <a:pt x="10" y="0"/>
                      </a:cubicBezTo>
                      <a:cubicBezTo>
                        <a:pt x="10" y="0"/>
                        <a:pt x="10" y="0"/>
                        <a:pt x="10" y="0"/>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7" y="0"/>
                        <a:pt x="7" y="0"/>
                      </a:cubicBezTo>
                      <a:cubicBezTo>
                        <a:pt x="7" y="1"/>
                        <a:pt x="7" y="1"/>
                        <a:pt x="7" y="1"/>
                      </a:cubicBezTo>
                      <a:cubicBezTo>
                        <a:pt x="7" y="1"/>
                        <a:pt x="7" y="1"/>
                        <a:pt x="7" y="1"/>
                      </a:cubicBezTo>
                      <a:cubicBezTo>
                        <a:pt x="7" y="1"/>
                        <a:pt x="7" y="1"/>
                        <a:pt x="7" y="1"/>
                      </a:cubicBezTo>
                      <a:cubicBezTo>
                        <a:pt x="7" y="1"/>
                        <a:pt x="6" y="1"/>
                        <a:pt x="6" y="1"/>
                      </a:cubicBezTo>
                      <a:cubicBezTo>
                        <a:pt x="6" y="1"/>
                        <a:pt x="6" y="1"/>
                        <a:pt x="6" y="0"/>
                      </a:cubicBez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3" y="1"/>
                        <a:pt x="3" y="1"/>
                        <a:pt x="3" y="2"/>
                      </a:cubicBezTo>
                      <a:cubicBezTo>
                        <a:pt x="3" y="2"/>
                        <a:pt x="3" y="2"/>
                        <a:pt x="3" y="3"/>
                      </a:cubicBezTo>
                      <a:cubicBezTo>
                        <a:pt x="3" y="3"/>
                        <a:pt x="2" y="3"/>
                        <a:pt x="2" y="3"/>
                      </a:cubicBezTo>
                      <a:cubicBezTo>
                        <a:pt x="2" y="3"/>
                        <a:pt x="2" y="3"/>
                        <a:pt x="2" y="4"/>
                      </a:cubicBezTo>
                      <a:cubicBezTo>
                        <a:pt x="2" y="4"/>
                        <a:pt x="2" y="4"/>
                        <a:pt x="2" y="4"/>
                      </a:cubicBezTo>
                      <a:cubicBezTo>
                        <a:pt x="2" y="4"/>
                        <a:pt x="2" y="4"/>
                        <a:pt x="2" y="4"/>
                      </a:cubicBezTo>
                      <a:cubicBezTo>
                        <a:pt x="2" y="4"/>
                        <a:pt x="2" y="4"/>
                        <a:pt x="2" y="4"/>
                      </a:cubicBezTo>
                      <a:cubicBezTo>
                        <a:pt x="2" y="4"/>
                        <a:pt x="1" y="4"/>
                        <a:pt x="1" y="4"/>
                      </a:cubicBezTo>
                      <a:cubicBezTo>
                        <a:pt x="1" y="4"/>
                        <a:pt x="1" y="5"/>
                        <a:pt x="1" y="5"/>
                      </a:cubicBezTo>
                      <a:cubicBezTo>
                        <a:pt x="1" y="5"/>
                        <a:pt x="1" y="5"/>
                        <a:pt x="1" y="5"/>
                      </a:cubicBezTo>
                      <a:cubicBezTo>
                        <a:pt x="0" y="5"/>
                        <a:pt x="0" y="5"/>
                        <a:pt x="0" y="6"/>
                      </a:cubicBezTo>
                      <a:cubicBezTo>
                        <a:pt x="0" y="6"/>
                        <a:pt x="0" y="6"/>
                        <a:pt x="0" y="6"/>
                      </a:cubicBezTo>
                      <a:cubicBezTo>
                        <a:pt x="0" y="6"/>
                        <a:pt x="0" y="6"/>
                        <a:pt x="0" y="6"/>
                      </a:cubicBezTo>
                      <a:cubicBezTo>
                        <a:pt x="0" y="6"/>
                        <a:pt x="1" y="6"/>
                        <a:pt x="1" y="6"/>
                      </a:cubicBezTo>
                      <a:cubicBezTo>
                        <a:pt x="1" y="6"/>
                        <a:pt x="1" y="6"/>
                        <a:pt x="2" y="6"/>
                      </a:cubicBezTo>
                      <a:cubicBezTo>
                        <a:pt x="2" y="6"/>
                        <a:pt x="2" y="6"/>
                        <a:pt x="2" y="6"/>
                      </a:cubicBezTo>
                      <a:cubicBezTo>
                        <a:pt x="1" y="6"/>
                        <a:pt x="1" y="6"/>
                        <a:pt x="1" y="6"/>
                      </a:cubicBezTo>
                      <a:cubicBezTo>
                        <a:pt x="1" y="6"/>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3" y="7"/>
                        <a:pt x="3" y="7"/>
                      </a:cubicBezTo>
                      <a:cubicBezTo>
                        <a:pt x="3" y="7"/>
                        <a:pt x="3" y="7"/>
                        <a:pt x="3" y="7"/>
                      </a:cubicBezTo>
                      <a:cubicBezTo>
                        <a:pt x="3" y="7"/>
                        <a:pt x="4" y="7"/>
                        <a:pt x="4" y="6"/>
                      </a:cubicBezTo>
                      <a:cubicBezTo>
                        <a:pt x="4" y="6"/>
                        <a:pt x="4" y="6"/>
                        <a:pt x="4" y="6"/>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9"/>
                        <a:pt x="4" y="9"/>
                      </a:cubicBezTo>
                      <a:cubicBezTo>
                        <a:pt x="5" y="9"/>
                        <a:pt x="5" y="9"/>
                        <a:pt x="5" y="9"/>
                      </a:cubicBezTo>
                      <a:cubicBezTo>
                        <a:pt x="5" y="8"/>
                        <a:pt x="5" y="8"/>
                        <a:pt x="5" y="8"/>
                      </a:cubicBezTo>
                      <a:cubicBezTo>
                        <a:pt x="5" y="8"/>
                        <a:pt x="5" y="8"/>
                        <a:pt x="5" y="8"/>
                      </a:cubicBezTo>
                      <a:cubicBezTo>
                        <a:pt x="5" y="8"/>
                        <a:pt x="6" y="8"/>
                        <a:pt x="6" y="8"/>
                      </a:cubicBezTo>
                      <a:cubicBezTo>
                        <a:pt x="6" y="8"/>
                        <a:pt x="6" y="8"/>
                        <a:pt x="7" y="7"/>
                      </a:cubicBezTo>
                      <a:cubicBezTo>
                        <a:pt x="7" y="7"/>
                        <a:pt x="7" y="7"/>
                        <a:pt x="8" y="7"/>
                      </a:cubicBezTo>
                      <a:cubicBezTo>
                        <a:pt x="8" y="6"/>
                        <a:pt x="8" y="6"/>
                        <a:pt x="8" y="6"/>
                      </a:cubicBezTo>
                      <a:cubicBezTo>
                        <a:pt x="8" y="6"/>
                        <a:pt x="8" y="6"/>
                        <a:pt x="8" y="6"/>
                      </a:cubicBezTo>
                      <a:cubicBezTo>
                        <a:pt x="9" y="6"/>
                        <a:pt x="9" y="6"/>
                        <a:pt x="9" y="5"/>
                      </a:cubicBezTo>
                      <a:cubicBezTo>
                        <a:pt x="9" y="5"/>
                        <a:pt x="9" y="5"/>
                        <a:pt x="9" y="5"/>
                      </a:cubicBezTo>
                      <a:cubicBezTo>
                        <a:pt x="9" y="5"/>
                        <a:pt x="10" y="5"/>
                        <a:pt x="10" y="4"/>
                      </a:cubicBezTo>
                      <a:cubicBezTo>
                        <a:pt x="10" y="4"/>
                        <a:pt x="10" y="4"/>
                        <a:pt x="10" y="4"/>
                      </a:cubicBezTo>
                      <a:cubicBezTo>
                        <a:pt x="10" y="4"/>
                        <a:pt x="10" y="4"/>
                        <a:pt x="10" y="3"/>
                      </a:cubicBezTo>
                      <a:cubicBezTo>
                        <a:pt x="10" y="3"/>
                        <a:pt x="10" y="3"/>
                        <a:pt x="10" y="3"/>
                      </a:cubicBezTo>
                      <a:cubicBezTo>
                        <a:pt x="11" y="2"/>
                        <a:pt x="11" y="2"/>
                        <a:pt x="11" y="2"/>
                      </a:cubicBezTo>
                      <a:cubicBezTo>
                        <a:pt x="11" y="2"/>
                        <a:pt x="11" y="1"/>
                        <a:pt x="11" y="1"/>
                      </a:cubicBezTo>
                      <a:cubicBezTo>
                        <a:pt x="11" y="1"/>
                        <a:pt x="11" y="1"/>
                        <a:pt x="12" y="0"/>
                      </a:cubicBezTo>
                      <a:cubicBezTo>
                        <a:pt x="12" y="0"/>
                        <a:pt x="12" y="0"/>
                        <a:pt x="12" y="0"/>
                      </a:cubicBezTo>
                      <a:cubicBezTo>
                        <a:pt x="11" y="0"/>
                        <a:pt x="11" y="0"/>
                        <a:pt x="11" y="0"/>
                      </a:cubicBezTo>
                      <a:lnTo>
                        <a:pt x="10"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30" name="Freeform 720">
                  <a:extLst>
                    <a:ext uri="{FF2B5EF4-FFF2-40B4-BE49-F238E27FC236}">
                      <a16:creationId xmlns:a16="http://schemas.microsoft.com/office/drawing/2014/main" id="{8C84B0B6-C7B2-408D-B366-CA46E70F94A5}"/>
                    </a:ext>
                  </a:extLst>
                </p:cNvPr>
                <p:cNvSpPr>
                  <a:spLocks noEditPoints="1"/>
                </p:cNvSpPr>
                <p:nvPr/>
              </p:nvSpPr>
              <p:spPr bwMode="auto">
                <a:xfrm>
                  <a:off x="10307638" y="6011863"/>
                  <a:ext cx="53975" cy="100013"/>
                </a:xfrm>
                <a:custGeom>
                  <a:avLst/>
                  <a:gdLst>
                    <a:gd name="T0" fmla="*/ 8 w 13"/>
                    <a:gd name="T1" fmla="*/ 2 h 24"/>
                    <a:gd name="T2" fmla="*/ 8 w 13"/>
                    <a:gd name="T3" fmla="*/ 1 h 24"/>
                    <a:gd name="T4" fmla="*/ 12 w 13"/>
                    <a:gd name="T5" fmla="*/ 16 h 24"/>
                    <a:gd name="T6" fmla="*/ 11 w 13"/>
                    <a:gd name="T7" fmla="*/ 15 h 24"/>
                    <a:gd name="T8" fmla="*/ 10 w 13"/>
                    <a:gd name="T9" fmla="*/ 13 h 24"/>
                    <a:gd name="T10" fmla="*/ 9 w 13"/>
                    <a:gd name="T11" fmla="*/ 12 h 24"/>
                    <a:gd name="T12" fmla="*/ 9 w 13"/>
                    <a:gd name="T13" fmla="*/ 11 h 24"/>
                    <a:gd name="T14" fmla="*/ 8 w 13"/>
                    <a:gd name="T15" fmla="*/ 10 h 24"/>
                    <a:gd name="T16" fmla="*/ 8 w 13"/>
                    <a:gd name="T17" fmla="*/ 8 h 24"/>
                    <a:gd name="T18" fmla="*/ 9 w 13"/>
                    <a:gd name="T19" fmla="*/ 8 h 24"/>
                    <a:gd name="T20" fmla="*/ 9 w 13"/>
                    <a:gd name="T21" fmla="*/ 7 h 24"/>
                    <a:gd name="T22" fmla="*/ 9 w 13"/>
                    <a:gd name="T23" fmla="*/ 5 h 24"/>
                    <a:gd name="T24" fmla="*/ 8 w 13"/>
                    <a:gd name="T25" fmla="*/ 5 h 24"/>
                    <a:gd name="T26" fmla="*/ 8 w 13"/>
                    <a:gd name="T27" fmla="*/ 3 h 24"/>
                    <a:gd name="T28" fmla="*/ 8 w 13"/>
                    <a:gd name="T29" fmla="*/ 2 h 24"/>
                    <a:gd name="T30" fmla="*/ 7 w 13"/>
                    <a:gd name="T31" fmla="*/ 2 h 24"/>
                    <a:gd name="T32" fmla="*/ 6 w 13"/>
                    <a:gd name="T33" fmla="*/ 2 h 24"/>
                    <a:gd name="T34" fmla="*/ 6 w 13"/>
                    <a:gd name="T35" fmla="*/ 1 h 24"/>
                    <a:gd name="T36" fmla="*/ 5 w 13"/>
                    <a:gd name="T37" fmla="*/ 0 h 24"/>
                    <a:gd name="T38" fmla="*/ 6 w 13"/>
                    <a:gd name="T39" fmla="*/ 1 h 24"/>
                    <a:gd name="T40" fmla="*/ 6 w 13"/>
                    <a:gd name="T41" fmla="*/ 3 h 24"/>
                    <a:gd name="T42" fmla="*/ 6 w 13"/>
                    <a:gd name="T43" fmla="*/ 4 h 24"/>
                    <a:gd name="T44" fmla="*/ 6 w 13"/>
                    <a:gd name="T45" fmla="*/ 6 h 24"/>
                    <a:gd name="T46" fmla="*/ 6 w 13"/>
                    <a:gd name="T47" fmla="*/ 6 h 24"/>
                    <a:gd name="T48" fmla="*/ 5 w 13"/>
                    <a:gd name="T49" fmla="*/ 5 h 24"/>
                    <a:gd name="T50" fmla="*/ 4 w 13"/>
                    <a:gd name="T51" fmla="*/ 6 h 24"/>
                    <a:gd name="T52" fmla="*/ 2 w 13"/>
                    <a:gd name="T53" fmla="*/ 6 h 24"/>
                    <a:gd name="T54" fmla="*/ 1 w 13"/>
                    <a:gd name="T55" fmla="*/ 7 h 24"/>
                    <a:gd name="T56" fmla="*/ 1 w 13"/>
                    <a:gd name="T57" fmla="*/ 8 h 24"/>
                    <a:gd name="T58" fmla="*/ 2 w 13"/>
                    <a:gd name="T59" fmla="*/ 11 h 24"/>
                    <a:gd name="T60" fmla="*/ 2 w 13"/>
                    <a:gd name="T61" fmla="*/ 11 h 24"/>
                    <a:gd name="T62" fmla="*/ 1 w 13"/>
                    <a:gd name="T63" fmla="*/ 12 h 24"/>
                    <a:gd name="T64" fmla="*/ 2 w 13"/>
                    <a:gd name="T65" fmla="*/ 13 h 24"/>
                    <a:gd name="T66" fmla="*/ 1 w 13"/>
                    <a:gd name="T67" fmla="*/ 14 h 24"/>
                    <a:gd name="T68" fmla="*/ 2 w 13"/>
                    <a:gd name="T69" fmla="*/ 14 h 24"/>
                    <a:gd name="T70" fmla="*/ 1 w 13"/>
                    <a:gd name="T71" fmla="*/ 14 h 24"/>
                    <a:gd name="T72" fmla="*/ 1 w 13"/>
                    <a:gd name="T73" fmla="*/ 15 h 24"/>
                    <a:gd name="T74" fmla="*/ 1 w 13"/>
                    <a:gd name="T75" fmla="*/ 16 h 24"/>
                    <a:gd name="T76" fmla="*/ 0 w 13"/>
                    <a:gd name="T77" fmla="*/ 17 h 24"/>
                    <a:gd name="T78" fmla="*/ 0 w 13"/>
                    <a:gd name="T79" fmla="*/ 19 h 24"/>
                    <a:gd name="T80" fmla="*/ 2 w 13"/>
                    <a:gd name="T81" fmla="*/ 19 h 24"/>
                    <a:gd name="T82" fmla="*/ 3 w 13"/>
                    <a:gd name="T83" fmla="*/ 19 h 24"/>
                    <a:gd name="T84" fmla="*/ 5 w 13"/>
                    <a:gd name="T85" fmla="*/ 18 h 24"/>
                    <a:gd name="T86" fmla="*/ 5 w 13"/>
                    <a:gd name="T87" fmla="*/ 18 h 24"/>
                    <a:gd name="T88" fmla="*/ 6 w 13"/>
                    <a:gd name="T89" fmla="*/ 17 h 24"/>
                    <a:gd name="T90" fmla="*/ 7 w 13"/>
                    <a:gd name="T91" fmla="*/ 18 h 24"/>
                    <a:gd name="T92" fmla="*/ 6 w 13"/>
                    <a:gd name="T93" fmla="*/ 20 h 24"/>
                    <a:gd name="T94" fmla="*/ 7 w 13"/>
                    <a:gd name="T95" fmla="*/ 21 h 24"/>
                    <a:gd name="T96" fmla="*/ 6 w 13"/>
                    <a:gd name="T97" fmla="*/ 24 h 24"/>
                    <a:gd name="T98" fmla="*/ 8 w 13"/>
                    <a:gd name="T99" fmla="*/ 24 h 24"/>
                    <a:gd name="T100" fmla="*/ 9 w 13"/>
                    <a:gd name="T101" fmla="*/ 23 h 24"/>
                    <a:gd name="T102" fmla="*/ 10 w 13"/>
                    <a:gd name="T103" fmla="*/ 22 h 24"/>
                    <a:gd name="T104" fmla="*/ 11 w 13"/>
                    <a:gd name="T105" fmla="*/ 21 h 24"/>
                    <a:gd name="T106" fmla="*/ 12 w 13"/>
                    <a:gd name="T107" fmla="*/ 19 h 24"/>
                    <a:gd name="T108" fmla="*/ 13 w 13"/>
                    <a:gd name="T10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 h="24">
                      <a:moveTo>
                        <a:pt x="8" y="1"/>
                      </a:moveTo>
                      <a:cubicBezTo>
                        <a:pt x="8" y="1"/>
                        <a:pt x="8" y="1"/>
                        <a:pt x="8" y="1"/>
                      </a:cubicBezTo>
                      <a:cubicBezTo>
                        <a:pt x="8" y="1"/>
                        <a:pt x="8" y="1"/>
                        <a:pt x="8" y="1"/>
                      </a:cubicBezTo>
                      <a:cubicBezTo>
                        <a:pt x="8" y="1"/>
                        <a:pt x="8" y="1"/>
                        <a:pt x="8" y="2"/>
                      </a:cubicBezTo>
                      <a:cubicBezTo>
                        <a:pt x="8" y="2"/>
                        <a:pt x="8" y="2"/>
                        <a:pt x="8" y="2"/>
                      </a:cubicBezTo>
                      <a:cubicBezTo>
                        <a:pt x="8" y="2"/>
                        <a:pt x="8" y="1"/>
                        <a:pt x="8" y="1"/>
                      </a:cubicBezTo>
                      <a:cubicBezTo>
                        <a:pt x="8" y="1"/>
                        <a:pt x="8" y="1"/>
                        <a:pt x="8" y="1"/>
                      </a:cubicBezTo>
                      <a:cubicBezTo>
                        <a:pt x="8" y="1"/>
                        <a:pt x="8" y="1"/>
                        <a:pt x="8" y="1"/>
                      </a:cubicBezTo>
                      <a:close/>
                      <a:moveTo>
                        <a:pt x="13" y="16"/>
                      </a:moveTo>
                      <a:cubicBezTo>
                        <a:pt x="13" y="16"/>
                        <a:pt x="12" y="16"/>
                        <a:pt x="12" y="16"/>
                      </a:cubicBezTo>
                      <a:cubicBezTo>
                        <a:pt x="12" y="16"/>
                        <a:pt x="12" y="16"/>
                        <a:pt x="12" y="16"/>
                      </a:cubicBezTo>
                      <a:cubicBezTo>
                        <a:pt x="12" y="16"/>
                        <a:pt x="12" y="16"/>
                        <a:pt x="12" y="16"/>
                      </a:cubicBezTo>
                      <a:cubicBezTo>
                        <a:pt x="12" y="16"/>
                        <a:pt x="12" y="15"/>
                        <a:pt x="12" y="15"/>
                      </a:cubicBezTo>
                      <a:cubicBezTo>
                        <a:pt x="11" y="15"/>
                        <a:pt x="11" y="15"/>
                        <a:pt x="11" y="15"/>
                      </a:cubicBezTo>
                      <a:cubicBezTo>
                        <a:pt x="11" y="15"/>
                        <a:pt x="11" y="15"/>
                        <a:pt x="11" y="15"/>
                      </a:cubicBezTo>
                      <a:cubicBezTo>
                        <a:pt x="11" y="15"/>
                        <a:pt x="11" y="15"/>
                        <a:pt x="11" y="15"/>
                      </a:cubicBezTo>
                      <a:cubicBezTo>
                        <a:pt x="11" y="15"/>
                        <a:pt x="10" y="15"/>
                        <a:pt x="10" y="15"/>
                      </a:cubicBezTo>
                      <a:cubicBezTo>
                        <a:pt x="10" y="14"/>
                        <a:pt x="10" y="14"/>
                        <a:pt x="10" y="14"/>
                      </a:cubicBezTo>
                      <a:cubicBezTo>
                        <a:pt x="10" y="14"/>
                        <a:pt x="10" y="14"/>
                        <a:pt x="10" y="13"/>
                      </a:cubicBezTo>
                      <a:cubicBezTo>
                        <a:pt x="10" y="13"/>
                        <a:pt x="10" y="13"/>
                        <a:pt x="10" y="13"/>
                      </a:cubicBezTo>
                      <a:cubicBezTo>
                        <a:pt x="10" y="13"/>
                        <a:pt x="9" y="13"/>
                        <a:pt x="9" y="13"/>
                      </a:cubicBezTo>
                      <a:cubicBezTo>
                        <a:pt x="9" y="13"/>
                        <a:pt x="9" y="13"/>
                        <a:pt x="9" y="13"/>
                      </a:cubicBezTo>
                      <a:cubicBezTo>
                        <a:pt x="9" y="13"/>
                        <a:pt x="9" y="12"/>
                        <a:pt x="9" y="12"/>
                      </a:cubicBezTo>
                      <a:cubicBezTo>
                        <a:pt x="9" y="12"/>
                        <a:pt x="9" y="12"/>
                        <a:pt x="9" y="12"/>
                      </a:cubicBezTo>
                      <a:cubicBezTo>
                        <a:pt x="9" y="12"/>
                        <a:pt x="9" y="12"/>
                        <a:pt x="9" y="12"/>
                      </a:cubicBezTo>
                      <a:cubicBezTo>
                        <a:pt x="9" y="12"/>
                        <a:pt x="9" y="12"/>
                        <a:pt x="9" y="12"/>
                      </a:cubicBezTo>
                      <a:cubicBezTo>
                        <a:pt x="9" y="12"/>
                        <a:pt x="9" y="11"/>
                        <a:pt x="9" y="11"/>
                      </a:cubicBezTo>
                      <a:cubicBezTo>
                        <a:pt x="9" y="11"/>
                        <a:pt x="9" y="11"/>
                        <a:pt x="9" y="11"/>
                      </a:cubicBezTo>
                      <a:cubicBezTo>
                        <a:pt x="9" y="10"/>
                        <a:pt x="9" y="10"/>
                        <a:pt x="9"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8"/>
                        <a:pt x="8" y="8"/>
                        <a:pt x="8" y="8"/>
                      </a:cubicBezTo>
                      <a:cubicBezTo>
                        <a:pt x="8" y="8"/>
                        <a:pt x="8" y="9"/>
                        <a:pt x="8" y="9"/>
                      </a:cubicBezTo>
                      <a:cubicBezTo>
                        <a:pt x="8" y="9"/>
                        <a:pt x="9" y="9"/>
                        <a:pt x="9" y="9"/>
                      </a:cubicBezTo>
                      <a:cubicBezTo>
                        <a:pt x="9" y="9"/>
                        <a:pt x="9" y="9"/>
                        <a:pt x="9" y="9"/>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6"/>
                        <a:pt x="9" y="6"/>
                      </a:cubicBezTo>
                      <a:cubicBezTo>
                        <a:pt x="9" y="6"/>
                        <a:pt x="9" y="5"/>
                        <a:pt x="9" y="5"/>
                      </a:cubicBezTo>
                      <a:cubicBezTo>
                        <a:pt x="9" y="5"/>
                        <a:pt x="9" y="5"/>
                        <a:pt x="9" y="5"/>
                      </a:cubicBezTo>
                      <a:cubicBezTo>
                        <a:pt x="8" y="5"/>
                        <a:pt x="8" y="5"/>
                        <a:pt x="8" y="5"/>
                      </a:cubicBezTo>
                      <a:cubicBezTo>
                        <a:pt x="8" y="5"/>
                        <a:pt x="8" y="5"/>
                        <a:pt x="8" y="5"/>
                      </a:cubicBezTo>
                      <a:cubicBezTo>
                        <a:pt x="8" y="5"/>
                        <a:pt x="8" y="5"/>
                        <a:pt x="8" y="5"/>
                      </a:cubicBezTo>
                      <a:cubicBezTo>
                        <a:pt x="8" y="5"/>
                        <a:pt x="8" y="4"/>
                        <a:pt x="8" y="4"/>
                      </a:cubicBezTo>
                      <a:cubicBezTo>
                        <a:pt x="8" y="4"/>
                        <a:pt x="8" y="4"/>
                        <a:pt x="8" y="4"/>
                      </a:cubicBezTo>
                      <a:cubicBezTo>
                        <a:pt x="8" y="4"/>
                        <a:pt x="9" y="4"/>
                        <a:pt x="8" y="4"/>
                      </a:cubicBezTo>
                      <a:cubicBezTo>
                        <a:pt x="8" y="3"/>
                        <a:pt x="8" y="3"/>
                        <a:pt x="8" y="3"/>
                      </a:cubicBezTo>
                      <a:cubicBezTo>
                        <a:pt x="7" y="3"/>
                        <a:pt x="7" y="3"/>
                        <a:pt x="8" y="3"/>
                      </a:cubicBezTo>
                      <a:cubicBezTo>
                        <a:pt x="8" y="3"/>
                        <a:pt x="8" y="3"/>
                        <a:pt x="8" y="3"/>
                      </a:cubicBezTo>
                      <a:cubicBezTo>
                        <a:pt x="8" y="3"/>
                        <a:pt x="8" y="3"/>
                        <a:pt x="8" y="3"/>
                      </a:cubicBezTo>
                      <a:cubicBezTo>
                        <a:pt x="8" y="3"/>
                        <a:pt x="8" y="2"/>
                        <a:pt x="8" y="2"/>
                      </a:cubicBezTo>
                      <a:cubicBezTo>
                        <a:pt x="8" y="2"/>
                        <a:pt x="8" y="2"/>
                        <a:pt x="8" y="2"/>
                      </a:cubicBezTo>
                      <a:cubicBezTo>
                        <a:pt x="8" y="2"/>
                        <a:pt x="8" y="2"/>
                        <a:pt x="8" y="2"/>
                      </a:cubicBezTo>
                      <a:cubicBezTo>
                        <a:pt x="8" y="2"/>
                        <a:pt x="8" y="2"/>
                        <a:pt x="8" y="2"/>
                      </a:cubicBezTo>
                      <a:cubicBezTo>
                        <a:pt x="8" y="2"/>
                        <a:pt x="7" y="2"/>
                        <a:pt x="7" y="2"/>
                      </a:cubicBezTo>
                      <a:cubicBezTo>
                        <a:pt x="7" y="2"/>
                        <a:pt x="7" y="3"/>
                        <a:pt x="7" y="3"/>
                      </a:cubicBezTo>
                      <a:cubicBezTo>
                        <a:pt x="7" y="3"/>
                        <a:pt x="7" y="3"/>
                        <a:pt x="7" y="2"/>
                      </a:cubicBezTo>
                      <a:cubicBezTo>
                        <a:pt x="7" y="2"/>
                        <a:pt x="7" y="2"/>
                        <a:pt x="7" y="2"/>
                      </a:cubicBezTo>
                      <a:cubicBezTo>
                        <a:pt x="7" y="2"/>
                        <a:pt x="6" y="2"/>
                        <a:pt x="6" y="2"/>
                      </a:cubicBezTo>
                      <a:cubicBezTo>
                        <a:pt x="7" y="2"/>
                        <a:pt x="7" y="2"/>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0"/>
                        <a:pt x="5" y="0"/>
                      </a:cubicBezTo>
                      <a:cubicBezTo>
                        <a:pt x="5" y="0"/>
                        <a:pt x="5" y="0"/>
                        <a:pt x="5" y="0"/>
                      </a:cubicBezTo>
                      <a:cubicBezTo>
                        <a:pt x="5" y="1"/>
                        <a:pt x="5" y="1"/>
                        <a:pt x="5" y="1"/>
                      </a:cubicBezTo>
                      <a:cubicBezTo>
                        <a:pt x="5" y="1"/>
                        <a:pt x="5" y="1"/>
                        <a:pt x="5" y="1"/>
                      </a:cubicBezTo>
                      <a:cubicBezTo>
                        <a:pt x="5" y="1"/>
                        <a:pt x="5" y="1"/>
                        <a:pt x="5" y="1"/>
                      </a:cubicBezTo>
                      <a:cubicBezTo>
                        <a:pt x="6" y="1"/>
                        <a:pt x="6" y="1"/>
                        <a:pt x="6" y="1"/>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4"/>
                        <a:pt x="6" y="4"/>
                      </a:cubicBezTo>
                      <a:cubicBezTo>
                        <a:pt x="6" y="4"/>
                        <a:pt x="6" y="4"/>
                        <a:pt x="6" y="4"/>
                      </a:cubicBezTo>
                      <a:cubicBezTo>
                        <a:pt x="6" y="4"/>
                        <a:pt x="6" y="5"/>
                        <a:pt x="6" y="5"/>
                      </a:cubicBezTo>
                      <a:cubicBezTo>
                        <a:pt x="6" y="5"/>
                        <a:pt x="6" y="5"/>
                        <a:pt x="6" y="5"/>
                      </a:cubicBezTo>
                      <a:cubicBezTo>
                        <a:pt x="6" y="5"/>
                        <a:pt x="6" y="5"/>
                        <a:pt x="6" y="6"/>
                      </a:cubicBezTo>
                      <a:cubicBezTo>
                        <a:pt x="6" y="6"/>
                        <a:pt x="6" y="6"/>
                        <a:pt x="6" y="6"/>
                      </a:cubicBezTo>
                      <a:cubicBezTo>
                        <a:pt x="6" y="6"/>
                        <a:pt x="6" y="6"/>
                        <a:pt x="6" y="6"/>
                      </a:cubicBezTo>
                      <a:cubicBezTo>
                        <a:pt x="6" y="6"/>
                        <a:pt x="6" y="6"/>
                        <a:pt x="6" y="6"/>
                      </a:cubicBezTo>
                      <a:cubicBezTo>
                        <a:pt x="6" y="6"/>
                        <a:pt x="6" y="6"/>
                        <a:pt x="6" y="6"/>
                      </a:cubicBezTo>
                      <a:cubicBezTo>
                        <a:pt x="6" y="6"/>
                        <a:pt x="5" y="6"/>
                        <a:pt x="5" y="6"/>
                      </a:cubicBezTo>
                      <a:cubicBezTo>
                        <a:pt x="5" y="6"/>
                        <a:pt x="5" y="7"/>
                        <a:pt x="5" y="6"/>
                      </a:cubicBezTo>
                      <a:cubicBezTo>
                        <a:pt x="5" y="6"/>
                        <a:pt x="5" y="6"/>
                        <a:pt x="5" y="5"/>
                      </a:cubicBezTo>
                      <a:cubicBezTo>
                        <a:pt x="5" y="5"/>
                        <a:pt x="5" y="5"/>
                        <a:pt x="5" y="5"/>
                      </a:cubicBezTo>
                      <a:cubicBezTo>
                        <a:pt x="5" y="5"/>
                        <a:pt x="5" y="5"/>
                        <a:pt x="5" y="5"/>
                      </a:cubicBezTo>
                      <a:cubicBezTo>
                        <a:pt x="4" y="6"/>
                        <a:pt x="4" y="6"/>
                        <a:pt x="4" y="6"/>
                      </a:cubicBezTo>
                      <a:cubicBezTo>
                        <a:pt x="4" y="5"/>
                        <a:pt x="4" y="5"/>
                        <a:pt x="4" y="5"/>
                      </a:cubicBezTo>
                      <a:cubicBezTo>
                        <a:pt x="4" y="6"/>
                        <a:pt x="4" y="6"/>
                        <a:pt x="4" y="6"/>
                      </a:cubicBezTo>
                      <a:cubicBezTo>
                        <a:pt x="3" y="6"/>
                        <a:pt x="3" y="6"/>
                        <a:pt x="3" y="6"/>
                      </a:cubicBezTo>
                      <a:cubicBezTo>
                        <a:pt x="3" y="6"/>
                        <a:pt x="3" y="6"/>
                        <a:pt x="3" y="6"/>
                      </a:cubicBezTo>
                      <a:cubicBezTo>
                        <a:pt x="3" y="6"/>
                        <a:pt x="3" y="6"/>
                        <a:pt x="3" y="6"/>
                      </a:cubicBezTo>
                      <a:cubicBezTo>
                        <a:pt x="3" y="6"/>
                        <a:pt x="2" y="6"/>
                        <a:pt x="2" y="6"/>
                      </a:cubicBezTo>
                      <a:cubicBezTo>
                        <a:pt x="2" y="6"/>
                        <a:pt x="2" y="6"/>
                        <a:pt x="2" y="6"/>
                      </a:cubicBezTo>
                      <a:cubicBezTo>
                        <a:pt x="2" y="7"/>
                        <a:pt x="2" y="7"/>
                        <a:pt x="2" y="7"/>
                      </a:cubicBezTo>
                      <a:cubicBezTo>
                        <a:pt x="1" y="6"/>
                        <a:pt x="1" y="6"/>
                        <a:pt x="1" y="6"/>
                      </a:cubicBezTo>
                      <a:cubicBezTo>
                        <a:pt x="1" y="7"/>
                        <a:pt x="1" y="7"/>
                        <a:pt x="1" y="7"/>
                      </a:cubicBezTo>
                      <a:cubicBezTo>
                        <a:pt x="0" y="7"/>
                        <a:pt x="0" y="7"/>
                        <a:pt x="0" y="7"/>
                      </a:cubicBezTo>
                      <a:cubicBezTo>
                        <a:pt x="0" y="7"/>
                        <a:pt x="1" y="7"/>
                        <a:pt x="1" y="8"/>
                      </a:cubicBezTo>
                      <a:cubicBezTo>
                        <a:pt x="1" y="8"/>
                        <a:pt x="1" y="8"/>
                        <a:pt x="1" y="8"/>
                      </a:cubicBezTo>
                      <a:cubicBezTo>
                        <a:pt x="1" y="8"/>
                        <a:pt x="1" y="8"/>
                        <a:pt x="1" y="8"/>
                      </a:cubicBezTo>
                      <a:cubicBezTo>
                        <a:pt x="1" y="9"/>
                        <a:pt x="1" y="9"/>
                        <a:pt x="1" y="9"/>
                      </a:cubicBezTo>
                      <a:cubicBezTo>
                        <a:pt x="1" y="9"/>
                        <a:pt x="1" y="10"/>
                        <a:pt x="1" y="10"/>
                      </a:cubicBezTo>
                      <a:cubicBezTo>
                        <a:pt x="1" y="10"/>
                        <a:pt x="1"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1" y="12"/>
                      </a:cubicBezTo>
                      <a:cubicBezTo>
                        <a:pt x="1" y="12"/>
                        <a:pt x="1" y="12"/>
                        <a:pt x="1" y="12"/>
                      </a:cubicBezTo>
                      <a:cubicBezTo>
                        <a:pt x="1" y="12"/>
                        <a:pt x="1" y="13"/>
                        <a:pt x="1" y="13"/>
                      </a:cubicBezTo>
                      <a:cubicBezTo>
                        <a:pt x="1" y="13"/>
                        <a:pt x="2" y="13"/>
                        <a:pt x="2" y="13"/>
                      </a:cubicBezTo>
                      <a:cubicBezTo>
                        <a:pt x="1" y="13"/>
                        <a:pt x="2" y="13"/>
                        <a:pt x="2" y="13"/>
                      </a:cubicBezTo>
                      <a:cubicBezTo>
                        <a:pt x="2" y="13"/>
                        <a:pt x="2" y="13"/>
                        <a:pt x="2" y="13"/>
                      </a:cubicBezTo>
                      <a:cubicBezTo>
                        <a:pt x="2" y="13"/>
                        <a:pt x="2" y="13"/>
                        <a:pt x="2" y="13"/>
                      </a:cubicBezTo>
                      <a:cubicBezTo>
                        <a:pt x="2" y="13"/>
                        <a:pt x="2" y="13"/>
                        <a:pt x="2" y="13"/>
                      </a:cubicBezTo>
                      <a:cubicBezTo>
                        <a:pt x="2" y="13"/>
                        <a:pt x="2" y="13"/>
                        <a:pt x="1" y="13"/>
                      </a:cubicBezTo>
                      <a:cubicBezTo>
                        <a:pt x="1" y="13"/>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5"/>
                        <a:pt x="1" y="15"/>
                      </a:cubicBezTo>
                      <a:cubicBezTo>
                        <a:pt x="1" y="15"/>
                        <a:pt x="1" y="15"/>
                        <a:pt x="1" y="15"/>
                      </a:cubicBezTo>
                      <a:cubicBezTo>
                        <a:pt x="1" y="15"/>
                        <a:pt x="1" y="15"/>
                        <a:pt x="1" y="15"/>
                      </a:cubicBezTo>
                      <a:cubicBezTo>
                        <a:pt x="1" y="15"/>
                        <a:pt x="1" y="15"/>
                        <a:pt x="1" y="16"/>
                      </a:cubicBezTo>
                      <a:cubicBezTo>
                        <a:pt x="1" y="16"/>
                        <a:pt x="1" y="16"/>
                        <a:pt x="1" y="16"/>
                      </a:cubicBezTo>
                      <a:cubicBezTo>
                        <a:pt x="1" y="16"/>
                        <a:pt x="1" y="16"/>
                        <a:pt x="0" y="16"/>
                      </a:cubicBezTo>
                      <a:cubicBezTo>
                        <a:pt x="0" y="16"/>
                        <a:pt x="0" y="17"/>
                        <a:pt x="0" y="17"/>
                      </a:cubicBezTo>
                      <a:cubicBezTo>
                        <a:pt x="0" y="17"/>
                        <a:pt x="0" y="17"/>
                        <a:pt x="0" y="17"/>
                      </a:cubicBezTo>
                      <a:cubicBezTo>
                        <a:pt x="0" y="17"/>
                        <a:pt x="0" y="17"/>
                        <a:pt x="0" y="17"/>
                      </a:cubicBezTo>
                      <a:cubicBezTo>
                        <a:pt x="0" y="18"/>
                        <a:pt x="0" y="18"/>
                        <a:pt x="0" y="18"/>
                      </a:cubicBezTo>
                      <a:cubicBezTo>
                        <a:pt x="0" y="18"/>
                        <a:pt x="0" y="19"/>
                        <a:pt x="0" y="19"/>
                      </a:cubicBezTo>
                      <a:cubicBezTo>
                        <a:pt x="0" y="19"/>
                        <a:pt x="0" y="19"/>
                        <a:pt x="0" y="19"/>
                      </a:cubicBezTo>
                      <a:cubicBezTo>
                        <a:pt x="0" y="19"/>
                        <a:pt x="0" y="19"/>
                        <a:pt x="0" y="19"/>
                      </a:cubicBezTo>
                      <a:cubicBezTo>
                        <a:pt x="0" y="19"/>
                        <a:pt x="1" y="19"/>
                        <a:pt x="1" y="19"/>
                      </a:cubicBezTo>
                      <a:cubicBezTo>
                        <a:pt x="1" y="19"/>
                        <a:pt x="1" y="19"/>
                        <a:pt x="1" y="19"/>
                      </a:cubicBezTo>
                      <a:cubicBezTo>
                        <a:pt x="2" y="20"/>
                        <a:pt x="2" y="20"/>
                        <a:pt x="2" y="20"/>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8"/>
                        <a:pt x="3" y="18"/>
                        <a:pt x="3" y="18"/>
                      </a:cubicBezTo>
                      <a:cubicBezTo>
                        <a:pt x="3" y="18"/>
                        <a:pt x="3" y="18"/>
                        <a:pt x="3" y="18"/>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7"/>
                        <a:pt x="5"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6" y="19"/>
                        <a:pt x="6" y="19"/>
                        <a:pt x="6" y="19"/>
                      </a:cubicBezTo>
                      <a:cubicBezTo>
                        <a:pt x="6" y="19"/>
                        <a:pt x="6" y="20"/>
                        <a:pt x="6" y="20"/>
                      </a:cubicBezTo>
                      <a:cubicBezTo>
                        <a:pt x="6" y="20"/>
                        <a:pt x="7" y="20"/>
                        <a:pt x="7" y="20"/>
                      </a:cubicBezTo>
                      <a:cubicBezTo>
                        <a:pt x="7" y="20"/>
                        <a:pt x="6" y="20"/>
                        <a:pt x="6" y="20"/>
                      </a:cubicBezTo>
                      <a:cubicBezTo>
                        <a:pt x="6" y="20"/>
                        <a:pt x="6" y="21"/>
                        <a:pt x="6" y="21"/>
                      </a:cubicBezTo>
                      <a:cubicBezTo>
                        <a:pt x="6" y="21"/>
                        <a:pt x="6" y="21"/>
                        <a:pt x="6" y="21"/>
                      </a:cubicBezTo>
                      <a:cubicBezTo>
                        <a:pt x="7" y="21"/>
                        <a:pt x="7" y="21"/>
                        <a:pt x="7" y="21"/>
                      </a:cubicBezTo>
                      <a:cubicBezTo>
                        <a:pt x="7" y="21"/>
                        <a:pt x="7" y="21"/>
                        <a:pt x="7" y="21"/>
                      </a:cubicBezTo>
                      <a:cubicBezTo>
                        <a:pt x="7" y="22"/>
                        <a:pt x="7" y="22"/>
                        <a:pt x="7" y="22"/>
                      </a:cubicBezTo>
                      <a:cubicBezTo>
                        <a:pt x="7" y="22"/>
                        <a:pt x="7" y="22"/>
                        <a:pt x="7" y="22"/>
                      </a:cubicBezTo>
                      <a:cubicBezTo>
                        <a:pt x="7" y="23"/>
                        <a:pt x="7" y="23"/>
                        <a:pt x="7" y="23"/>
                      </a:cubicBezTo>
                      <a:cubicBezTo>
                        <a:pt x="6" y="24"/>
                        <a:pt x="6" y="24"/>
                        <a:pt x="6" y="24"/>
                      </a:cubicBezTo>
                      <a:cubicBezTo>
                        <a:pt x="7" y="24"/>
                        <a:pt x="7" y="24"/>
                        <a:pt x="7" y="24"/>
                      </a:cubicBezTo>
                      <a:cubicBezTo>
                        <a:pt x="7" y="24"/>
                        <a:pt x="7" y="24"/>
                        <a:pt x="7" y="24"/>
                      </a:cubicBezTo>
                      <a:cubicBezTo>
                        <a:pt x="8" y="24"/>
                        <a:pt x="8" y="24"/>
                        <a:pt x="8" y="24"/>
                      </a:cubicBezTo>
                      <a:cubicBezTo>
                        <a:pt x="8" y="24"/>
                        <a:pt x="8" y="24"/>
                        <a:pt x="8" y="24"/>
                      </a:cubicBezTo>
                      <a:cubicBezTo>
                        <a:pt x="9" y="24"/>
                        <a:pt x="9" y="24"/>
                        <a:pt x="9" y="24"/>
                      </a:cubicBezTo>
                      <a:cubicBezTo>
                        <a:pt x="9" y="24"/>
                        <a:pt x="9" y="24"/>
                        <a:pt x="9" y="24"/>
                      </a:cubicBezTo>
                      <a:cubicBezTo>
                        <a:pt x="9" y="23"/>
                        <a:pt x="9" y="23"/>
                        <a:pt x="9" y="23"/>
                      </a:cubicBezTo>
                      <a:cubicBezTo>
                        <a:pt x="9" y="23"/>
                        <a:pt x="9" y="23"/>
                        <a:pt x="9" y="23"/>
                      </a:cubicBezTo>
                      <a:cubicBezTo>
                        <a:pt x="9" y="23"/>
                        <a:pt x="9" y="23"/>
                        <a:pt x="9" y="23"/>
                      </a:cubicBezTo>
                      <a:cubicBezTo>
                        <a:pt x="9" y="23"/>
                        <a:pt x="9" y="23"/>
                        <a:pt x="9" y="23"/>
                      </a:cubicBezTo>
                      <a:cubicBezTo>
                        <a:pt x="9" y="23"/>
                        <a:pt x="10" y="23"/>
                        <a:pt x="10" y="22"/>
                      </a:cubicBezTo>
                      <a:cubicBezTo>
                        <a:pt x="10" y="22"/>
                        <a:pt x="10" y="22"/>
                        <a:pt x="10" y="22"/>
                      </a:cubicBezTo>
                      <a:cubicBezTo>
                        <a:pt x="10" y="23"/>
                        <a:pt x="10" y="23"/>
                        <a:pt x="10" y="23"/>
                      </a:cubicBezTo>
                      <a:cubicBezTo>
                        <a:pt x="11" y="22"/>
                        <a:pt x="11" y="22"/>
                        <a:pt x="11" y="22"/>
                      </a:cubicBezTo>
                      <a:cubicBezTo>
                        <a:pt x="10" y="22"/>
                        <a:pt x="10" y="22"/>
                        <a:pt x="10" y="22"/>
                      </a:cubicBezTo>
                      <a:cubicBezTo>
                        <a:pt x="11" y="21"/>
                        <a:pt x="11" y="21"/>
                        <a:pt x="11" y="21"/>
                      </a:cubicBezTo>
                      <a:cubicBezTo>
                        <a:pt x="11" y="21"/>
                        <a:pt x="11" y="21"/>
                        <a:pt x="11" y="21"/>
                      </a:cubicBezTo>
                      <a:cubicBezTo>
                        <a:pt x="11" y="20"/>
                        <a:pt x="11" y="20"/>
                        <a:pt x="11" y="20"/>
                      </a:cubicBezTo>
                      <a:cubicBezTo>
                        <a:pt x="11" y="20"/>
                        <a:pt x="11" y="20"/>
                        <a:pt x="11" y="20"/>
                      </a:cubicBezTo>
                      <a:cubicBezTo>
                        <a:pt x="12" y="19"/>
                        <a:pt x="12" y="19"/>
                        <a:pt x="12" y="19"/>
                      </a:cubicBezTo>
                      <a:cubicBezTo>
                        <a:pt x="12" y="18"/>
                        <a:pt x="12" y="18"/>
                        <a:pt x="12" y="18"/>
                      </a:cubicBezTo>
                      <a:cubicBezTo>
                        <a:pt x="13" y="17"/>
                        <a:pt x="13" y="17"/>
                        <a:pt x="13" y="17"/>
                      </a:cubicBezTo>
                      <a:cubicBezTo>
                        <a:pt x="13" y="16"/>
                        <a:pt x="13" y="16"/>
                        <a:pt x="13" y="16"/>
                      </a:cubicBezTo>
                      <a:cubicBezTo>
                        <a:pt x="13" y="16"/>
                        <a:pt x="13" y="16"/>
                        <a:pt x="13" y="1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31" name="Freeform 721">
                  <a:extLst>
                    <a:ext uri="{FF2B5EF4-FFF2-40B4-BE49-F238E27FC236}">
                      <a16:creationId xmlns:a16="http://schemas.microsoft.com/office/drawing/2014/main" id="{E166CCE3-4A1F-418F-ADE0-19B565EDC38A}"/>
                    </a:ext>
                  </a:extLst>
                </p:cNvPr>
                <p:cNvSpPr>
                  <a:spLocks/>
                </p:cNvSpPr>
                <p:nvPr/>
              </p:nvSpPr>
              <p:spPr bwMode="auto">
                <a:xfrm>
                  <a:off x="10283825" y="6091238"/>
                  <a:ext cx="36512" cy="42863"/>
                </a:xfrm>
                <a:custGeom>
                  <a:avLst/>
                  <a:gdLst>
                    <a:gd name="T0" fmla="*/ 7 w 9"/>
                    <a:gd name="T1" fmla="*/ 10 h 10"/>
                    <a:gd name="T2" fmla="*/ 8 w 9"/>
                    <a:gd name="T3" fmla="*/ 9 h 10"/>
                    <a:gd name="T4" fmla="*/ 8 w 9"/>
                    <a:gd name="T5" fmla="*/ 9 h 10"/>
                    <a:gd name="T6" fmla="*/ 8 w 9"/>
                    <a:gd name="T7" fmla="*/ 8 h 10"/>
                    <a:gd name="T8" fmla="*/ 8 w 9"/>
                    <a:gd name="T9" fmla="*/ 8 h 10"/>
                    <a:gd name="T10" fmla="*/ 9 w 9"/>
                    <a:gd name="T11" fmla="*/ 8 h 10"/>
                    <a:gd name="T12" fmla="*/ 9 w 9"/>
                    <a:gd name="T13" fmla="*/ 8 h 10"/>
                    <a:gd name="T14" fmla="*/ 9 w 9"/>
                    <a:gd name="T15" fmla="*/ 8 h 10"/>
                    <a:gd name="T16" fmla="*/ 9 w 9"/>
                    <a:gd name="T17" fmla="*/ 7 h 10"/>
                    <a:gd name="T18" fmla="*/ 9 w 9"/>
                    <a:gd name="T19" fmla="*/ 7 h 10"/>
                    <a:gd name="T20" fmla="*/ 8 w 9"/>
                    <a:gd name="T21" fmla="*/ 7 h 10"/>
                    <a:gd name="T22" fmla="*/ 8 w 9"/>
                    <a:gd name="T23" fmla="*/ 6 h 10"/>
                    <a:gd name="T24" fmla="*/ 8 w 9"/>
                    <a:gd name="T25" fmla="*/ 6 h 10"/>
                    <a:gd name="T26" fmla="*/ 8 w 9"/>
                    <a:gd name="T27" fmla="*/ 5 h 10"/>
                    <a:gd name="T28" fmla="*/ 7 w 9"/>
                    <a:gd name="T29" fmla="*/ 5 h 10"/>
                    <a:gd name="T30" fmla="*/ 7 w 9"/>
                    <a:gd name="T31" fmla="*/ 5 h 10"/>
                    <a:gd name="T32" fmla="*/ 7 w 9"/>
                    <a:gd name="T33" fmla="*/ 5 h 10"/>
                    <a:gd name="T34" fmla="*/ 7 w 9"/>
                    <a:gd name="T35" fmla="*/ 4 h 10"/>
                    <a:gd name="T36" fmla="*/ 7 w 9"/>
                    <a:gd name="T37" fmla="*/ 4 h 10"/>
                    <a:gd name="T38" fmla="*/ 7 w 9"/>
                    <a:gd name="T39" fmla="*/ 3 h 10"/>
                    <a:gd name="T40" fmla="*/ 7 w 9"/>
                    <a:gd name="T41" fmla="*/ 3 h 10"/>
                    <a:gd name="T42" fmla="*/ 7 w 9"/>
                    <a:gd name="T43" fmla="*/ 2 h 10"/>
                    <a:gd name="T44" fmla="*/ 7 w 9"/>
                    <a:gd name="T45" fmla="*/ 2 h 10"/>
                    <a:gd name="T46" fmla="*/ 7 w 9"/>
                    <a:gd name="T47" fmla="*/ 2 h 10"/>
                    <a:gd name="T48" fmla="*/ 7 w 9"/>
                    <a:gd name="T49" fmla="*/ 2 h 10"/>
                    <a:gd name="T50" fmla="*/ 8 w 9"/>
                    <a:gd name="T51" fmla="*/ 2 h 10"/>
                    <a:gd name="T52" fmla="*/ 7 w 9"/>
                    <a:gd name="T53" fmla="*/ 2 h 10"/>
                    <a:gd name="T54" fmla="*/ 7 w 9"/>
                    <a:gd name="T55" fmla="*/ 1 h 10"/>
                    <a:gd name="T56" fmla="*/ 8 w 9"/>
                    <a:gd name="T57" fmla="*/ 1 h 10"/>
                    <a:gd name="T58" fmla="*/ 7 w 9"/>
                    <a:gd name="T59" fmla="*/ 0 h 10"/>
                    <a:gd name="T60" fmla="*/ 7 w 9"/>
                    <a:gd name="T61" fmla="*/ 0 h 10"/>
                    <a:gd name="T62" fmla="*/ 6 w 9"/>
                    <a:gd name="T63" fmla="*/ 0 h 10"/>
                    <a:gd name="T64" fmla="*/ 6 w 9"/>
                    <a:gd name="T65" fmla="*/ 0 h 10"/>
                    <a:gd name="T66" fmla="*/ 6 w 9"/>
                    <a:gd name="T67" fmla="*/ 0 h 10"/>
                    <a:gd name="T68" fmla="*/ 6 w 9"/>
                    <a:gd name="T69" fmla="*/ 1 h 10"/>
                    <a:gd name="T70" fmla="*/ 6 w 9"/>
                    <a:gd name="T71" fmla="*/ 1 h 10"/>
                    <a:gd name="T72" fmla="*/ 5 w 9"/>
                    <a:gd name="T73" fmla="*/ 2 h 10"/>
                    <a:gd name="T74" fmla="*/ 5 w 9"/>
                    <a:gd name="T75" fmla="*/ 2 h 10"/>
                    <a:gd name="T76" fmla="*/ 4 w 9"/>
                    <a:gd name="T77" fmla="*/ 3 h 10"/>
                    <a:gd name="T78" fmla="*/ 4 w 9"/>
                    <a:gd name="T79" fmla="*/ 3 h 10"/>
                    <a:gd name="T80" fmla="*/ 4 w 9"/>
                    <a:gd name="T81" fmla="*/ 3 h 10"/>
                    <a:gd name="T82" fmla="*/ 3 w 9"/>
                    <a:gd name="T83" fmla="*/ 3 h 10"/>
                    <a:gd name="T84" fmla="*/ 2 w 9"/>
                    <a:gd name="T85" fmla="*/ 3 h 10"/>
                    <a:gd name="T86" fmla="*/ 2 w 9"/>
                    <a:gd name="T87" fmla="*/ 4 h 10"/>
                    <a:gd name="T88" fmla="*/ 1 w 9"/>
                    <a:gd name="T89" fmla="*/ 4 h 10"/>
                    <a:gd name="T90" fmla="*/ 0 w 9"/>
                    <a:gd name="T91" fmla="*/ 5 h 10"/>
                    <a:gd name="T92" fmla="*/ 0 w 9"/>
                    <a:gd name="T93" fmla="*/ 6 h 10"/>
                    <a:gd name="T94" fmla="*/ 1 w 9"/>
                    <a:gd name="T95" fmla="*/ 6 h 10"/>
                    <a:gd name="T96" fmla="*/ 1 w 9"/>
                    <a:gd name="T97" fmla="*/ 7 h 10"/>
                    <a:gd name="T98" fmla="*/ 2 w 9"/>
                    <a:gd name="T99" fmla="*/ 7 h 10"/>
                    <a:gd name="T100" fmla="*/ 3 w 9"/>
                    <a:gd name="T101" fmla="*/ 8 h 10"/>
                    <a:gd name="T102" fmla="*/ 4 w 9"/>
                    <a:gd name="T103" fmla="*/ 8 h 10"/>
                    <a:gd name="T104" fmla="*/ 4 w 9"/>
                    <a:gd name="T105" fmla="*/ 9 h 10"/>
                    <a:gd name="T106" fmla="*/ 5 w 9"/>
                    <a:gd name="T107" fmla="*/ 9 h 10"/>
                    <a:gd name="T108" fmla="*/ 6 w 9"/>
                    <a:gd name="T109" fmla="*/ 10 h 10"/>
                    <a:gd name="T110" fmla="*/ 7 w 9"/>
                    <a:gd name="T111" fmla="*/ 10 h 10"/>
                    <a:gd name="T112" fmla="*/ 7 w 9"/>
                    <a:gd name="T11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10">
                      <a:moveTo>
                        <a:pt x="7" y="10"/>
                      </a:moveTo>
                      <a:cubicBezTo>
                        <a:pt x="8" y="9"/>
                        <a:pt x="8" y="9"/>
                        <a:pt x="8" y="9"/>
                      </a:cubicBezTo>
                      <a:cubicBezTo>
                        <a:pt x="8" y="9"/>
                        <a:pt x="8" y="9"/>
                        <a:pt x="8" y="9"/>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8" y="7"/>
                        <a:pt x="8" y="7"/>
                      </a:cubicBezTo>
                      <a:cubicBezTo>
                        <a:pt x="8" y="6"/>
                        <a:pt x="8" y="6"/>
                        <a:pt x="8" y="6"/>
                      </a:cubicBezTo>
                      <a:cubicBezTo>
                        <a:pt x="8" y="6"/>
                        <a:pt x="8" y="6"/>
                        <a:pt x="8" y="6"/>
                      </a:cubicBezTo>
                      <a:cubicBezTo>
                        <a:pt x="8" y="6"/>
                        <a:pt x="8" y="5"/>
                        <a:pt x="8" y="5"/>
                      </a:cubicBezTo>
                      <a:cubicBezTo>
                        <a:pt x="8" y="5"/>
                        <a:pt x="7" y="5"/>
                        <a:pt x="7" y="5"/>
                      </a:cubicBezTo>
                      <a:cubicBezTo>
                        <a:pt x="7" y="5"/>
                        <a:pt x="7" y="5"/>
                        <a:pt x="7" y="5"/>
                      </a:cubicBezTo>
                      <a:cubicBezTo>
                        <a:pt x="7" y="5"/>
                        <a:pt x="7" y="5"/>
                        <a:pt x="7" y="5"/>
                      </a:cubicBezTo>
                      <a:cubicBezTo>
                        <a:pt x="7" y="4"/>
                        <a:pt x="7" y="4"/>
                        <a:pt x="7" y="4"/>
                      </a:cubicBezTo>
                      <a:cubicBezTo>
                        <a:pt x="7" y="4"/>
                        <a:pt x="7" y="4"/>
                        <a:pt x="7" y="4"/>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7" y="2"/>
                        <a:pt x="7" y="2"/>
                        <a:pt x="7" y="2"/>
                      </a:cubicBezTo>
                      <a:cubicBezTo>
                        <a:pt x="7" y="1"/>
                        <a:pt x="7" y="1"/>
                        <a:pt x="7" y="1"/>
                      </a:cubicBezTo>
                      <a:cubicBezTo>
                        <a:pt x="8" y="1"/>
                        <a:pt x="8" y="1"/>
                        <a:pt x="8" y="1"/>
                      </a:cubicBezTo>
                      <a:cubicBezTo>
                        <a:pt x="7" y="0"/>
                        <a:pt x="7" y="0"/>
                        <a:pt x="7" y="0"/>
                      </a:cubicBezTo>
                      <a:cubicBezTo>
                        <a:pt x="7" y="0"/>
                        <a:pt x="7" y="0"/>
                        <a:pt x="7" y="0"/>
                      </a:cubicBezTo>
                      <a:cubicBezTo>
                        <a:pt x="7" y="0"/>
                        <a:pt x="6" y="0"/>
                        <a:pt x="6" y="0"/>
                      </a:cubicBezTo>
                      <a:cubicBezTo>
                        <a:pt x="6" y="0"/>
                        <a:pt x="6" y="0"/>
                        <a:pt x="6" y="0"/>
                      </a:cubicBezTo>
                      <a:cubicBezTo>
                        <a:pt x="6" y="0"/>
                        <a:pt x="6" y="0"/>
                        <a:pt x="6" y="0"/>
                      </a:cubicBezTo>
                      <a:cubicBezTo>
                        <a:pt x="6" y="0"/>
                        <a:pt x="6" y="0"/>
                        <a:pt x="6" y="1"/>
                      </a:cubicBezTo>
                      <a:cubicBezTo>
                        <a:pt x="6" y="1"/>
                        <a:pt x="6" y="1"/>
                        <a:pt x="6" y="1"/>
                      </a:cubicBezTo>
                      <a:cubicBezTo>
                        <a:pt x="6" y="1"/>
                        <a:pt x="6" y="2"/>
                        <a:pt x="5" y="2"/>
                      </a:cubicBezTo>
                      <a:cubicBezTo>
                        <a:pt x="5" y="2"/>
                        <a:pt x="5" y="2"/>
                        <a:pt x="5" y="2"/>
                      </a:cubicBezTo>
                      <a:cubicBezTo>
                        <a:pt x="5" y="2"/>
                        <a:pt x="4" y="3"/>
                        <a:pt x="4" y="3"/>
                      </a:cubicBezTo>
                      <a:cubicBezTo>
                        <a:pt x="4" y="3"/>
                        <a:pt x="4" y="3"/>
                        <a:pt x="4" y="3"/>
                      </a:cubicBezTo>
                      <a:cubicBezTo>
                        <a:pt x="4" y="3"/>
                        <a:pt x="4" y="3"/>
                        <a:pt x="4" y="3"/>
                      </a:cubicBezTo>
                      <a:cubicBezTo>
                        <a:pt x="3" y="2"/>
                        <a:pt x="3" y="3"/>
                        <a:pt x="3" y="3"/>
                      </a:cubicBezTo>
                      <a:cubicBezTo>
                        <a:pt x="3" y="3"/>
                        <a:pt x="3" y="3"/>
                        <a:pt x="2" y="3"/>
                      </a:cubicBezTo>
                      <a:cubicBezTo>
                        <a:pt x="2" y="3"/>
                        <a:pt x="2" y="4"/>
                        <a:pt x="2" y="4"/>
                      </a:cubicBezTo>
                      <a:cubicBezTo>
                        <a:pt x="2" y="4"/>
                        <a:pt x="1" y="4"/>
                        <a:pt x="1" y="4"/>
                      </a:cubicBezTo>
                      <a:cubicBezTo>
                        <a:pt x="1" y="4"/>
                        <a:pt x="1" y="4"/>
                        <a:pt x="0" y="5"/>
                      </a:cubicBezTo>
                      <a:cubicBezTo>
                        <a:pt x="0" y="5"/>
                        <a:pt x="0" y="5"/>
                        <a:pt x="0" y="6"/>
                      </a:cubicBezTo>
                      <a:cubicBezTo>
                        <a:pt x="1" y="6"/>
                        <a:pt x="0" y="6"/>
                        <a:pt x="1" y="6"/>
                      </a:cubicBezTo>
                      <a:cubicBezTo>
                        <a:pt x="1" y="7"/>
                        <a:pt x="1" y="7"/>
                        <a:pt x="1" y="7"/>
                      </a:cubicBezTo>
                      <a:cubicBezTo>
                        <a:pt x="1" y="7"/>
                        <a:pt x="2" y="7"/>
                        <a:pt x="2" y="7"/>
                      </a:cubicBezTo>
                      <a:cubicBezTo>
                        <a:pt x="2" y="8"/>
                        <a:pt x="2" y="8"/>
                        <a:pt x="3" y="8"/>
                      </a:cubicBezTo>
                      <a:cubicBezTo>
                        <a:pt x="3" y="8"/>
                        <a:pt x="4" y="8"/>
                        <a:pt x="4" y="8"/>
                      </a:cubicBezTo>
                      <a:cubicBezTo>
                        <a:pt x="4" y="8"/>
                        <a:pt x="4" y="8"/>
                        <a:pt x="4" y="9"/>
                      </a:cubicBezTo>
                      <a:cubicBezTo>
                        <a:pt x="5" y="9"/>
                        <a:pt x="5" y="9"/>
                        <a:pt x="5" y="9"/>
                      </a:cubicBezTo>
                      <a:cubicBezTo>
                        <a:pt x="5" y="10"/>
                        <a:pt x="6" y="10"/>
                        <a:pt x="6" y="10"/>
                      </a:cubicBezTo>
                      <a:cubicBezTo>
                        <a:pt x="6" y="10"/>
                        <a:pt x="7" y="10"/>
                        <a:pt x="7" y="10"/>
                      </a:cubicBezTo>
                      <a:cubicBezTo>
                        <a:pt x="7" y="10"/>
                        <a:pt x="7" y="10"/>
                        <a:pt x="7" y="1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32" name="Freeform 722">
                  <a:extLst>
                    <a:ext uri="{FF2B5EF4-FFF2-40B4-BE49-F238E27FC236}">
                      <a16:creationId xmlns:a16="http://schemas.microsoft.com/office/drawing/2014/main" id="{7524B840-0D52-4E63-AF6D-8696A0D56D28}"/>
                    </a:ext>
                  </a:extLst>
                </p:cNvPr>
                <p:cNvSpPr>
                  <a:spLocks noEditPoints="1"/>
                </p:cNvSpPr>
                <p:nvPr/>
              </p:nvSpPr>
              <p:spPr bwMode="auto">
                <a:xfrm>
                  <a:off x="10233025" y="6154738"/>
                  <a:ext cx="38100" cy="69850"/>
                </a:xfrm>
                <a:custGeom>
                  <a:avLst/>
                  <a:gdLst>
                    <a:gd name="T0" fmla="*/ 6 w 9"/>
                    <a:gd name="T1" fmla="*/ 0 h 17"/>
                    <a:gd name="T2" fmla="*/ 5 w 9"/>
                    <a:gd name="T3" fmla="*/ 14 h 17"/>
                    <a:gd name="T4" fmla="*/ 5 w 9"/>
                    <a:gd name="T5" fmla="*/ 13 h 17"/>
                    <a:gd name="T6" fmla="*/ 6 w 9"/>
                    <a:gd name="T7" fmla="*/ 12 h 17"/>
                    <a:gd name="T8" fmla="*/ 7 w 9"/>
                    <a:gd name="T9" fmla="*/ 11 h 17"/>
                    <a:gd name="T10" fmla="*/ 8 w 9"/>
                    <a:gd name="T11" fmla="*/ 10 h 17"/>
                    <a:gd name="T12" fmla="*/ 8 w 9"/>
                    <a:gd name="T13" fmla="*/ 9 h 17"/>
                    <a:gd name="T14" fmla="*/ 8 w 9"/>
                    <a:gd name="T15" fmla="*/ 8 h 17"/>
                    <a:gd name="T16" fmla="*/ 7 w 9"/>
                    <a:gd name="T17" fmla="*/ 7 h 17"/>
                    <a:gd name="T18" fmla="*/ 8 w 9"/>
                    <a:gd name="T19" fmla="*/ 7 h 17"/>
                    <a:gd name="T20" fmla="*/ 7 w 9"/>
                    <a:gd name="T21" fmla="*/ 7 h 17"/>
                    <a:gd name="T22" fmla="*/ 7 w 9"/>
                    <a:gd name="T23" fmla="*/ 6 h 17"/>
                    <a:gd name="T24" fmla="*/ 7 w 9"/>
                    <a:gd name="T25" fmla="*/ 6 h 17"/>
                    <a:gd name="T26" fmla="*/ 7 w 9"/>
                    <a:gd name="T27" fmla="*/ 5 h 17"/>
                    <a:gd name="T28" fmla="*/ 7 w 9"/>
                    <a:gd name="T29" fmla="*/ 4 h 17"/>
                    <a:gd name="T30" fmla="*/ 7 w 9"/>
                    <a:gd name="T31" fmla="*/ 3 h 17"/>
                    <a:gd name="T32" fmla="*/ 6 w 9"/>
                    <a:gd name="T33" fmla="*/ 3 h 17"/>
                    <a:gd name="T34" fmla="*/ 5 w 9"/>
                    <a:gd name="T35" fmla="*/ 3 h 17"/>
                    <a:gd name="T36" fmla="*/ 4 w 9"/>
                    <a:gd name="T37" fmla="*/ 2 h 17"/>
                    <a:gd name="T38" fmla="*/ 4 w 9"/>
                    <a:gd name="T39" fmla="*/ 1 h 17"/>
                    <a:gd name="T40" fmla="*/ 6 w 9"/>
                    <a:gd name="T41" fmla="*/ 0 h 17"/>
                    <a:gd name="T42" fmla="*/ 4 w 9"/>
                    <a:gd name="T43" fmla="*/ 0 h 17"/>
                    <a:gd name="T44" fmla="*/ 4 w 9"/>
                    <a:gd name="T45" fmla="*/ 1 h 17"/>
                    <a:gd name="T46" fmla="*/ 3 w 9"/>
                    <a:gd name="T47" fmla="*/ 1 h 17"/>
                    <a:gd name="T48" fmla="*/ 3 w 9"/>
                    <a:gd name="T49" fmla="*/ 1 h 17"/>
                    <a:gd name="T50" fmla="*/ 3 w 9"/>
                    <a:gd name="T51" fmla="*/ 2 h 17"/>
                    <a:gd name="T52" fmla="*/ 2 w 9"/>
                    <a:gd name="T53" fmla="*/ 2 h 17"/>
                    <a:gd name="T54" fmla="*/ 1 w 9"/>
                    <a:gd name="T55" fmla="*/ 3 h 17"/>
                    <a:gd name="T56" fmla="*/ 1 w 9"/>
                    <a:gd name="T57" fmla="*/ 4 h 17"/>
                    <a:gd name="T58" fmla="*/ 2 w 9"/>
                    <a:gd name="T59" fmla="*/ 4 h 17"/>
                    <a:gd name="T60" fmla="*/ 2 w 9"/>
                    <a:gd name="T61" fmla="*/ 5 h 17"/>
                    <a:gd name="T62" fmla="*/ 2 w 9"/>
                    <a:gd name="T63" fmla="*/ 5 h 17"/>
                    <a:gd name="T64" fmla="*/ 3 w 9"/>
                    <a:gd name="T65" fmla="*/ 5 h 17"/>
                    <a:gd name="T66" fmla="*/ 3 w 9"/>
                    <a:gd name="T67" fmla="*/ 6 h 17"/>
                    <a:gd name="T68" fmla="*/ 4 w 9"/>
                    <a:gd name="T69" fmla="*/ 7 h 17"/>
                    <a:gd name="T70" fmla="*/ 4 w 9"/>
                    <a:gd name="T71" fmla="*/ 7 h 17"/>
                    <a:gd name="T72" fmla="*/ 4 w 9"/>
                    <a:gd name="T73" fmla="*/ 8 h 17"/>
                    <a:gd name="T74" fmla="*/ 3 w 9"/>
                    <a:gd name="T75" fmla="*/ 9 h 17"/>
                    <a:gd name="T76" fmla="*/ 2 w 9"/>
                    <a:gd name="T77" fmla="*/ 9 h 17"/>
                    <a:gd name="T78" fmla="*/ 2 w 9"/>
                    <a:gd name="T79" fmla="*/ 11 h 17"/>
                    <a:gd name="T80" fmla="*/ 1 w 9"/>
                    <a:gd name="T81" fmla="*/ 11 h 17"/>
                    <a:gd name="T82" fmla="*/ 1 w 9"/>
                    <a:gd name="T83" fmla="*/ 11 h 17"/>
                    <a:gd name="T84" fmla="*/ 0 w 9"/>
                    <a:gd name="T85" fmla="*/ 12 h 17"/>
                    <a:gd name="T86" fmla="*/ 0 w 9"/>
                    <a:gd name="T87" fmla="*/ 13 h 17"/>
                    <a:gd name="T88" fmla="*/ 0 w 9"/>
                    <a:gd name="T89" fmla="*/ 14 h 17"/>
                    <a:gd name="T90" fmla="*/ 0 w 9"/>
                    <a:gd name="T91" fmla="*/ 15 h 17"/>
                    <a:gd name="T92" fmla="*/ 1 w 9"/>
                    <a:gd name="T93" fmla="*/ 15 h 17"/>
                    <a:gd name="T94" fmla="*/ 2 w 9"/>
                    <a:gd name="T95" fmla="*/ 16 h 17"/>
                    <a:gd name="T96" fmla="*/ 2 w 9"/>
                    <a:gd name="T97" fmla="*/ 17 h 17"/>
                    <a:gd name="T98" fmla="*/ 3 w 9"/>
                    <a:gd name="T99" fmla="*/ 17 h 17"/>
                    <a:gd name="T100" fmla="*/ 3 w 9"/>
                    <a:gd name="T101" fmla="*/ 17 h 17"/>
                    <a:gd name="T102" fmla="*/ 4 w 9"/>
                    <a:gd name="T103" fmla="*/ 16 h 17"/>
                    <a:gd name="T104" fmla="*/ 5 w 9"/>
                    <a:gd name="T10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 h="17">
                      <a:moveTo>
                        <a:pt x="6" y="0"/>
                      </a:moveTo>
                      <a:cubicBezTo>
                        <a:pt x="6" y="0"/>
                        <a:pt x="6" y="0"/>
                        <a:pt x="6" y="0"/>
                      </a:cubicBezTo>
                      <a:cubicBezTo>
                        <a:pt x="6" y="1"/>
                        <a:pt x="6" y="0"/>
                        <a:pt x="6" y="0"/>
                      </a:cubicBezTo>
                      <a:close/>
                      <a:moveTo>
                        <a:pt x="5" y="15"/>
                      </a:moveTo>
                      <a:cubicBezTo>
                        <a:pt x="5" y="15"/>
                        <a:pt x="5" y="15"/>
                        <a:pt x="5" y="15"/>
                      </a:cubicBezTo>
                      <a:cubicBezTo>
                        <a:pt x="5" y="15"/>
                        <a:pt x="5" y="14"/>
                        <a:pt x="5" y="14"/>
                      </a:cubicBezTo>
                      <a:cubicBezTo>
                        <a:pt x="5" y="14"/>
                        <a:pt x="5" y="14"/>
                        <a:pt x="5" y="14"/>
                      </a:cubicBezTo>
                      <a:cubicBezTo>
                        <a:pt x="5" y="14"/>
                        <a:pt x="5" y="14"/>
                        <a:pt x="5" y="14"/>
                      </a:cubicBezTo>
                      <a:cubicBezTo>
                        <a:pt x="5" y="14"/>
                        <a:pt x="5" y="13"/>
                        <a:pt x="5" y="13"/>
                      </a:cubicBezTo>
                      <a:cubicBezTo>
                        <a:pt x="5" y="13"/>
                        <a:pt x="6" y="13"/>
                        <a:pt x="6" y="13"/>
                      </a:cubicBezTo>
                      <a:cubicBezTo>
                        <a:pt x="6" y="13"/>
                        <a:pt x="6" y="12"/>
                        <a:pt x="6" y="12"/>
                      </a:cubicBezTo>
                      <a:cubicBezTo>
                        <a:pt x="6" y="12"/>
                        <a:pt x="6" y="12"/>
                        <a:pt x="6" y="12"/>
                      </a:cubicBezTo>
                      <a:cubicBezTo>
                        <a:pt x="6" y="12"/>
                        <a:pt x="6" y="12"/>
                        <a:pt x="6" y="12"/>
                      </a:cubicBezTo>
                      <a:cubicBezTo>
                        <a:pt x="6" y="12"/>
                        <a:pt x="7" y="12"/>
                        <a:pt x="7" y="12"/>
                      </a:cubicBezTo>
                      <a:cubicBezTo>
                        <a:pt x="7" y="12"/>
                        <a:pt x="7" y="11"/>
                        <a:pt x="7" y="11"/>
                      </a:cubicBezTo>
                      <a:cubicBezTo>
                        <a:pt x="7" y="11"/>
                        <a:pt x="7" y="11"/>
                        <a:pt x="7" y="11"/>
                      </a:cubicBezTo>
                      <a:cubicBezTo>
                        <a:pt x="8" y="10"/>
                        <a:pt x="8" y="10"/>
                        <a:pt x="8" y="10"/>
                      </a:cubicBezTo>
                      <a:cubicBezTo>
                        <a:pt x="8" y="10"/>
                        <a:pt x="8" y="10"/>
                        <a:pt x="8" y="10"/>
                      </a:cubicBezTo>
                      <a:cubicBezTo>
                        <a:pt x="9" y="10"/>
                        <a:pt x="9" y="10"/>
                        <a:pt x="9" y="10"/>
                      </a:cubicBezTo>
                      <a:cubicBezTo>
                        <a:pt x="9" y="10"/>
                        <a:pt x="9" y="10"/>
                        <a:pt x="8" y="9"/>
                      </a:cubicBezTo>
                      <a:cubicBezTo>
                        <a:pt x="8" y="9"/>
                        <a:pt x="8" y="9"/>
                        <a:pt x="8" y="9"/>
                      </a:cubicBezTo>
                      <a:cubicBezTo>
                        <a:pt x="8" y="9"/>
                        <a:pt x="9" y="9"/>
                        <a:pt x="9" y="9"/>
                      </a:cubicBezTo>
                      <a:cubicBezTo>
                        <a:pt x="9" y="9"/>
                        <a:pt x="9" y="9"/>
                        <a:pt x="9" y="9"/>
                      </a:cubicBezTo>
                      <a:cubicBezTo>
                        <a:pt x="8" y="8"/>
                        <a:pt x="8" y="8"/>
                        <a:pt x="8" y="8"/>
                      </a:cubicBezTo>
                      <a:cubicBezTo>
                        <a:pt x="8" y="8"/>
                        <a:pt x="8" y="8"/>
                        <a:pt x="8" y="8"/>
                      </a:cubicBezTo>
                      <a:cubicBezTo>
                        <a:pt x="8" y="8"/>
                        <a:pt x="8" y="8"/>
                        <a:pt x="7" y="8"/>
                      </a:cubicBezTo>
                      <a:cubicBezTo>
                        <a:pt x="7" y="7"/>
                        <a:pt x="7" y="7"/>
                        <a:pt x="7" y="7"/>
                      </a:cubicBezTo>
                      <a:cubicBezTo>
                        <a:pt x="7" y="7"/>
                        <a:pt x="7" y="7"/>
                        <a:pt x="8" y="7"/>
                      </a:cubicBezTo>
                      <a:cubicBezTo>
                        <a:pt x="8" y="7"/>
                        <a:pt x="8" y="7"/>
                        <a:pt x="8" y="7"/>
                      </a:cubicBezTo>
                      <a:cubicBezTo>
                        <a:pt x="8" y="8"/>
                        <a:pt x="8" y="8"/>
                        <a:pt x="8" y="7"/>
                      </a:cubicBezTo>
                      <a:cubicBezTo>
                        <a:pt x="8" y="7"/>
                        <a:pt x="8" y="7"/>
                        <a:pt x="8"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5"/>
                      </a:cubicBezTo>
                      <a:cubicBezTo>
                        <a:pt x="7" y="5"/>
                        <a:pt x="7" y="5"/>
                        <a:pt x="7" y="5"/>
                      </a:cubicBezTo>
                      <a:cubicBezTo>
                        <a:pt x="7" y="5"/>
                        <a:pt x="7" y="5"/>
                        <a:pt x="7" y="5"/>
                      </a:cubicBezTo>
                      <a:cubicBezTo>
                        <a:pt x="7" y="5"/>
                        <a:pt x="7" y="5"/>
                        <a:pt x="7" y="5"/>
                      </a:cubicBezTo>
                      <a:cubicBezTo>
                        <a:pt x="7" y="5"/>
                        <a:pt x="7" y="5"/>
                        <a:pt x="7" y="4"/>
                      </a:cubicBezTo>
                      <a:cubicBezTo>
                        <a:pt x="7" y="4"/>
                        <a:pt x="7" y="4"/>
                        <a:pt x="7" y="4"/>
                      </a:cubicBezTo>
                      <a:cubicBezTo>
                        <a:pt x="7" y="3"/>
                        <a:pt x="7" y="4"/>
                        <a:pt x="7" y="4"/>
                      </a:cubicBezTo>
                      <a:cubicBezTo>
                        <a:pt x="7" y="3"/>
                        <a:pt x="7" y="3"/>
                        <a:pt x="7" y="3"/>
                      </a:cubicBezTo>
                      <a:cubicBezTo>
                        <a:pt x="7" y="3"/>
                        <a:pt x="7" y="3"/>
                        <a:pt x="7" y="3"/>
                      </a:cubicBezTo>
                      <a:cubicBezTo>
                        <a:pt x="7" y="3"/>
                        <a:pt x="7"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2"/>
                      </a:cubicBezTo>
                      <a:cubicBezTo>
                        <a:pt x="5" y="2"/>
                        <a:pt x="4" y="2"/>
                        <a:pt x="4" y="2"/>
                      </a:cubicBezTo>
                      <a:cubicBezTo>
                        <a:pt x="4" y="2"/>
                        <a:pt x="4" y="2"/>
                        <a:pt x="4" y="2"/>
                      </a:cubicBezTo>
                      <a:cubicBezTo>
                        <a:pt x="4" y="2"/>
                        <a:pt x="4" y="2"/>
                        <a:pt x="4" y="2"/>
                      </a:cubicBezTo>
                      <a:cubicBezTo>
                        <a:pt x="4" y="2"/>
                        <a:pt x="4" y="2"/>
                        <a:pt x="4" y="1"/>
                      </a:cubicBezTo>
                      <a:cubicBezTo>
                        <a:pt x="4" y="1"/>
                        <a:pt x="4" y="1"/>
                        <a:pt x="4" y="1"/>
                      </a:cubicBezTo>
                      <a:cubicBezTo>
                        <a:pt x="4" y="1"/>
                        <a:pt x="5" y="1"/>
                        <a:pt x="5" y="0"/>
                      </a:cubicBezTo>
                      <a:cubicBezTo>
                        <a:pt x="5" y="0"/>
                        <a:pt x="5" y="0"/>
                        <a:pt x="5" y="0"/>
                      </a:cubicBezTo>
                      <a:cubicBezTo>
                        <a:pt x="5" y="0"/>
                        <a:pt x="6" y="0"/>
                        <a:pt x="6" y="0"/>
                      </a:cubicBezTo>
                      <a:cubicBezTo>
                        <a:pt x="6" y="0"/>
                        <a:pt x="5" y="0"/>
                        <a:pt x="5" y="0"/>
                      </a:cubicBezTo>
                      <a:cubicBezTo>
                        <a:pt x="5" y="0"/>
                        <a:pt x="5" y="0"/>
                        <a:pt x="5" y="0"/>
                      </a:cubicBezTo>
                      <a:cubicBezTo>
                        <a:pt x="5" y="0"/>
                        <a:pt x="4" y="0"/>
                        <a:pt x="4" y="0"/>
                      </a:cubicBezTo>
                      <a:cubicBezTo>
                        <a:pt x="4" y="0"/>
                        <a:pt x="4" y="1"/>
                        <a:pt x="3"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2"/>
                      </a:cubicBezTo>
                      <a:cubicBezTo>
                        <a:pt x="3" y="2"/>
                        <a:pt x="3" y="2"/>
                        <a:pt x="3" y="2"/>
                      </a:cubicBezTo>
                      <a:cubicBezTo>
                        <a:pt x="2" y="2"/>
                        <a:pt x="2" y="2"/>
                        <a:pt x="2" y="2"/>
                      </a:cubicBezTo>
                      <a:cubicBezTo>
                        <a:pt x="2" y="2"/>
                        <a:pt x="2" y="2"/>
                        <a:pt x="2" y="2"/>
                      </a:cubicBezTo>
                      <a:cubicBezTo>
                        <a:pt x="2" y="2"/>
                        <a:pt x="2" y="2"/>
                        <a:pt x="2" y="2"/>
                      </a:cubicBezTo>
                      <a:cubicBezTo>
                        <a:pt x="2" y="2"/>
                        <a:pt x="2" y="3"/>
                        <a:pt x="2" y="3"/>
                      </a:cubicBezTo>
                      <a:cubicBezTo>
                        <a:pt x="1" y="3"/>
                        <a:pt x="1" y="3"/>
                        <a:pt x="1" y="3"/>
                      </a:cubicBezTo>
                      <a:cubicBezTo>
                        <a:pt x="1" y="3"/>
                        <a:pt x="1" y="3"/>
                        <a:pt x="1" y="3"/>
                      </a:cubicBezTo>
                      <a:cubicBezTo>
                        <a:pt x="1" y="3"/>
                        <a:pt x="1" y="4"/>
                        <a:pt x="1" y="4"/>
                      </a:cubicBezTo>
                      <a:cubicBezTo>
                        <a:pt x="1" y="4"/>
                        <a:pt x="1" y="4"/>
                        <a:pt x="1" y="4"/>
                      </a:cubicBezTo>
                      <a:cubicBezTo>
                        <a:pt x="1" y="4"/>
                        <a:pt x="1" y="4"/>
                        <a:pt x="1" y="4"/>
                      </a:cubicBezTo>
                      <a:cubicBezTo>
                        <a:pt x="1" y="4"/>
                        <a:pt x="1" y="4"/>
                        <a:pt x="1" y="4"/>
                      </a:cubicBezTo>
                      <a:cubicBezTo>
                        <a:pt x="1" y="4"/>
                        <a:pt x="2" y="4"/>
                        <a:pt x="2" y="4"/>
                      </a:cubicBezTo>
                      <a:cubicBezTo>
                        <a:pt x="2" y="4"/>
                        <a:pt x="2" y="4"/>
                        <a:pt x="2" y="4"/>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3" y="5"/>
                        <a:pt x="3" y="5"/>
                      </a:cubicBezTo>
                      <a:cubicBezTo>
                        <a:pt x="3" y="5"/>
                        <a:pt x="3" y="5"/>
                        <a:pt x="3" y="5"/>
                      </a:cubicBezTo>
                      <a:cubicBezTo>
                        <a:pt x="3" y="5"/>
                        <a:pt x="3" y="6"/>
                        <a:pt x="3" y="6"/>
                      </a:cubicBezTo>
                      <a:cubicBezTo>
                        <a:pt x="3" y="6"/>
                        <a:pt x="3" y="6"/>
                        <a:pt x="3" y="6"/>
                      </a:cubicBezTo>
                      <a:cubicBezTo>
                        <a:pt x="3" y="6"/>
                        <a:pt x="4" y="6"/>
                        <a:pt x="4" y="6"/>
                      </a:cubicBezTo>
                      <a:cubicBezTo>
                        <a:pt x="4" y="6"/>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8"/>
                        <a:pt x="4" y="8"/>
                      </a:cubicBezTo>
                      <a:cubicBezTo>
                        <a:pt x="4" y="8"/>
                        <a:pt x="4" y="8"/>
                        <a:pt x="4" y="8"/>
                      </a:cubicBezTo>
                      <a:cubicBezTo>
                        <a:pt x="4" y="8"/>
                        <a:pt x="3" y="9"/>
                        <a:pt x="3" y="9"/>
                      </a:cubicBezTo>
                      <a:cubicBezTo>
                        <a:pt x="3" y="9"/>
                        <a:pt x="3" y="9"/>
                        <a:pt x="3" y="9"/>
                      </a:cubicBezTo>
                      <a:cubicBezTo>
                        <a:pt x="3" y="9"/>
                        <a:pt x="3" y="9"/>
                        <a:pt x="3" y="9"/>
                      </a:cubicBezTo>
                      <a:cubicBezTo>
                        <a:pt x="3" y="9"/>
                        <a:pt x="2" y="9"/>
                        <a:pt x="2" y="9"/>
                      </a:cubicBezTo>
                      <a:cubicBezTo>
                        <a:pt x="2" y="9"/>
                        <a:pt x="2" y="9"/>
                        <a:pt x="2" y="9"/>
                      </a:cubicBezTo>
                      <a:cubicBezTo>
                        <a:pt x="2" y="9"/>
                        <a:pt x="2" y="9"/>
                        <a:pt x="2" y="9"/>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1" y="15"/>
                        <a:pt x="1" y="15"/>
                      </a:cubicBezTo>
                      <a:cubicBezTo>
                        <a:pt x="1" y="15"/>
                        <a:pt x="1" y="15"/>
                        <a:pt x="1" y="15"/>
                      </a:cubicBezTo>
                      <a:cubicBezTo>
                        <a:pt x="1" y="15"/>
                        <a:pt x="1" y="16"/>
                        <a:pt x="1" y="16"/>
                      </a:cubicBezTo>
                      <a:cubicBezTo>
                        <a:pt x="1" y="16"/>
                        <a:pt x="1"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6"/>
                        <a:pt x="3" y="16"/>
                        <a:pt x="3" y="16"/>
                      </a:cubicBezTo>
                      <a:cubicBezTo>
                        <a:pt x="4" y="16"/>
                        <a:pt x="4" y="16"/>
                        <a:pt x="4" y="16"/>
                      </a:cubicBezTo>
                      <a:cubicBezTo>
                        <a:pt x="4" y="16"/>
                        <a:pt x="4" y="16"/>
                        <a:pt x="4" y="16"/>
                      </a:cubicBezTo>
                      <a:cubicBezTo>
                        <a:pt x="4" y="15"/>
                        <a:pt x="4" y="15"/>
                        <a:pt x="4" y="15"/>
                      </a:cubicBezTo>
                      <a:cubicBezTo>
                        <a:pt x="4" y="15"/>
                        <a:pt x="4" y="15"/>
                        <a:pt x="4" y="15"/>
                      </a:cubicBezTo>
                      <a:cubicBezTo>
                        <a:pt x="4" y="15"/>
                        <a:pt x="5" y="15"/>
                        <a:pt x="5" y="15"/>
                      </a:cubicBezTo>
                      <a:cubicBezTo>
                        <a:pt x="5" y="15"/>
                        <a:pt x="5" y="15"/>
                        <a:pt x="5" y="15"/>
                      </a:cubicBezTo>
                      <a:cubicBezTo>
                        <a:pt x="5" y="15"/>
                        <a:pt x="5" y="15"/>
                        <a:pt x="5" y="1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33" name="Freeform 723">
                  <a:extLst>
                    <a:ext uri="{FF2B5EF4-FFF2-40B4-BE49-F238E27FC236}">
                      <a16:creationId xmlns:a16="http://schemas.microsoft.com/office/drawing/2014/main" id="{395BBDAC-6562-4C9D-99DB-6EDF0482F0B3}"/>
                    </a:ext>
                  </a:extLst>
                </p:cNvPr>
                <p:cNvSpPr>
                  <a:spLocks noEditPoints="1"/>
                </p:cNvSpPr>
                <p:nvPr/>
              </p:nvSpPr>
              <p:spPr bwMode="auto">
                <a:xfrm>
                  <a:off x="10066338" y="6303963"/>
                  <a:ext cx="84137" cy="200025"/>
                </a:xfrm>
                <a:custGeom>
                  <a:avLst/>
                  <a:gdLst>
                    <a:gd name="T0" fmla="*/ 3 w 20"/>
                    <a:gd name="T1" fmla="*/ 10 h 48"/>
                    <a:gd name="T2" fmla="*/ 1 w 20"/>
                    <a:gd name="T3" fmla="*/ 14 h 48"/>
                    <a:gd name="T4" fmla="*/ 2 w 20"/>
                    <a:gd name="T5" fmla="*/ 14 h 48"/>
                    <a:gd name="T6" fmla="*/ 15 w 20"/>
                    <a:gd name="T7" fmla="*/ 26 h 48"/>
                    <a:gd name="T8" fmla="*/ 1 w 20"/>
                    <a:gd name="T9" fmla="*/ 19 h 48"/>
                    <a:gd name="T10" fmla="*/ 13 w 20"/>
                    <a:gd name="T11" fmla="*/ 28 h 48"/>
                    <a:gd name="T12" fmla="*/ 11 w 20"/>
                    <a:gd name="T13" fmla="*/ 27 h 48"/>
                    <a:gd name="T14" fmla="*/ 9 w 20"/>
                    <a:gd name="T15" fmla="*/ 26 h 48"/>
                    <a:gd name="T16" fmla="*/ 8 w 20"/>
                    <a:gd name="T17" fmla="*/ 29 h 48"/>
                    <a:gd name="T18" fmla="*/ 9 w 20"/>
                    <a:gd name="T19" fmla="*/ 30 h 48"/>
                    <a:gd name="T20" fmla="*/ 12 w 20"/>
                    <a:gd name="T21" fmla="*/ 29 h 48"/>
                    <a:gd name="T22" fmla="*/ 3 w 20"/>
                    <a:gd name="T23" fmla="*/ 18 h 48"/>
                    <a:gd name="T24" fmla="*/ 9 w 20"/>
                    <a:gd name="T25" fmla="*/ 21 h 48"/>
                    <a:gd name="T26" fmla="*/ 17 w 20"/>
                    <a:gd name="T27" fmla="*/ 24 h 48"/>
                    <a:gd name="T28" fmla="*/ 13 w 20"/>
                    <a:gd name="T29" fmla="*/ 24 h 48"/>
                    <a:gd name="T30" fmla="*/ 13 w 20"/>
                    <a:gd name="T31" fmla="*/ 23 h 48"/>
                    <a:gd name="T32" fmla="*/ 9 w 20"/>
                    <a:gd name="T33" fmla="*/ 21 h 48"/>
                    <a:gd name="T34" fmla="*/ 7 w 20"/>
                    <a:gd name="T35" fmla="*/ 20 h 48"/>
                    <a:gd name="T36" fmla="*/ 2 w 20"/>
                    <a:gd name="T37" fmla="*/ 19 h 48"/>
                    <a:gd name="T38" fmla="*/ 2 w 20"/>
                    <a:gd name="T39" fmla="*/ 17 h 48"/>
                    <a:gd name="T40" fmla="*/ 1 w 20"/>
                    <a:gd name="T41" fmla="*/ 16 h 48"/>
                    <a:gd name="T42" fmla="*/ 3 w 20"/>
                    <a:gd name="T43" fmla="*/ 15 h 48"/>
                    <a:gd name="T44" fmla="*/ 3 w 20"/>
                    <a:gd name="T45" fmla="*/ 14 h 48"/>
                    <a:gd name="T46" fmla="*/ 4 w 20"/>
                    <a:gd name="T47" fmla="*/ 13 h 48"/>
                    <a:gd name="T48" fmla="*/ 3 w 20"/>
                    <a:gd name="T49" fmla="*/ 12 h 48"/>
                    <a:gd name="T50" fmla="*/ 4 w 20"/>
                    <a:gd name="T51" fmla="*/ 12 h 48"/>
                    <a:gd name="T52" fmla="*/ 4 w 20"/>
                    <a:gd name="T53" fmla="*/ 11 h 48"/>
                    <a:gd name="T54" fmla="*/ 5 w 20"/>
                    <a:gd name="T55" fmla="*/ 8 h 48"/>
                    <a:gd name="T56" fmla="*/ 6 w 20"/>
                    <a:gd name="T57" fmla="*/ 7 h 48"/>
                    <a:gd name="T58" fmla="*/ 7 w 20"/>
                    <a:gd name="T59" fmla="*/ 6 h 48"/>
                    <a:gd name="T60" fmla="*/ 9 w 20"/>
                    <a:gd name="T61" fmla="*/ 4 h 48"/>
                    <a:gd name="T62" fmla="*/ 10 w 20"/>
                    <a:gd name="T63" fmla="*/ 3 h 48"/>
                    <a:gd name="T64" fmla="*/ 14 w 20"/>
                    <a:gd name="T65" fmla="*/ 1 h 48"/>
                    <a:gd name="T66" fmla="*/ 12 w 20"/>
                    <a:gd name="T67" fmla="*/ 5 h 48"/>
                    <a:gd name="T68" fmla="*/ 13 w 20"/>
                    <a:gd name="T69" fmla="*/ 10 h 48"/>
                    <a:gd name="T70" fmla="*/ 17 w 20"/>
                    <a:gd name="T71" fmla="*/ 12 h 48"/>
                    <a:gd name="T72" fmla="*/ 19 w 20"/>
                    <a:gd name="T73" fmla="*/ 17 h 48"/>
                    <a:gd name="T74" fmla="*/ 19 w 20"/>
                    <a:gd name="T75" fmla="*/ 19 h 48"/>
                    <a:gd name="T76" fmla="*/ 3 w 20"/>
                    <a:gd name="T77" fmla="*/ 17 h 48"/>
                    <a:gd name="T78" fmla="*/ 3 w 20"/>
                    <a:gd name="T79" fmla="*/ 18 h 48"/>
                    <a:gd name="T80" fmla="*/ 11 w 20"/>
                    <a:gd name="T81" fmla="*/ 44 h 48"/>
                    <a:gd name="T82" fmla="*/ 10 w 20"/>
                    <a:gd name="T83" fmla="*/ 44 h 48"/>
                    <a:gd name="T84" fmla="*/ 10 w 20"/>
                    <a:gd name="T85" fmla="*/ 45 h 48"/>
                    <a:gd name="T86" fmla="*/ 11 w 20"/>
                    <a:gd name="T87" fmla="*/ 45 h 48"/>
                    <a:gd name="T88" fmla="*/ 10 w 20"/>
                    <a:gd name="T89" fmla="*/ 46 h 48"/>
                    <a:gd name="T90" fmla="*/ 11 w 20"/>
                    <a:gd name="T91" fmla="*/ 46 h 48"/>
                    <a:gd name="T92" fmla="*/ 11 w 20"/>
                    <a:gd name="T93" fmla="*/ 47 h 48"/>
                    <a:gd name="T94" fmla="*/ 10 w 20"/>
                    <a:gd name="T95" fmla="*/ 47 h 48"/>
                    <a:gd name="T96" fmla="*/ 9 w 20"/>
                    <a:gd name="T97" fmla="*/ 46 h 48"/>
                    <a:gd name="T98" fmla="*/ 9 w 20"/>
                    <a:gd name="T99" fmla="*/ 47 h 48"/>
                    <a:gd name="T100" fmla="*/ 9 w 20"/>
                    <a:gd name="T101" fmla="*/ 46 h 48"/>
                    <a:gd name="T102" fmla="*/ 10 w 20"/>
                    <a:gd name="T103" fmla="*/ 44 h 48"/>
                    <a:gd name="T104" fmla="*/ 10 w 20"/>
                    <a:gd name="T105" fmla="*/ 43 h 48"/>
                    <a:gd name="T106" fmla="*/ 11 w 20"/>
                    <a:gd name="T107" fmla="*/ 44 h 48"/>
                    <a:gd name="T108" fmla="*/ 11 w 20"/>
                    <a:gd name="T109" fmla="*/ 44 h 48"/>
                    <a:gd name="T110" fmla="*/ 10 w 20"/>
                    <a:gd name="T111" fmla="*/ 47 h 48"/>
                    <a:gd name="T112" fmla="*/ 9 w 20"/>
                    <a:gd name="T113" fmla="*/ 47 h 48"/>
                    <a:gd name="T114" fmla="*/ 10 w 20"/>
                    <a:gd name="T115" fmla="*/ 48 h 48"/>
                    <a:gd name="T116" fmla="*/ 11 w 20"/>
                    <a:gd name="T117" fmla="*/ 47 h 48"/>
                    <a:gd name="T118" fmla="*/ 11 w 20"/>
                    <a:gd name="T119"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 h="48">
                      <a:moveTo>
                        <a:pt x="2" y="19"/>
                      </a:moveTo>
                      <a:cubicBezTo>
                        <a:pt x="2" y="19"/>
                        <a:pt x="2" y="19"/>
                        <a:pt x="2" y="19"/>
                      </a:cubicBezTo>
                      <a:cubicBezTo>
                        <a:pt x="2" y="19"/>
                        <a:pt x="2" y="19"/>
                        <a:pt x="2" y="19"/>
                      </a:cubicBezTo>
                      <a:close/>
                      <a:moveTo>
                        <a:pt x="4" y="11"/>
                      </a:moveTo>
                      <a:cubicBezTo>
                        <a:pt x="4" y="11"/>
                        <a:pt x="4" y="11"/>
                        <a:pt x="4" y="11"/>
                      </a:cubicBezTo>
                      <a:cubicBezTo>
                        <a:pt x="4" y="11"/>
                        <a:pt x="4" y="11"/>
                        <a:pt x="4" y="11"/>
                      </a:cubicBezTo>
                      <a:cubicBezTo>
                        <a:pt x="4" y="10"/>
                        <a:pt x="4" y="10"/>
                        <a:pt x="4" y="9"/>
                      </a:cubicBezTo>
                      <a:cubicBezTo>
                        <a:pt x="4" y="9"/>
                        <a:pt x="4" y="9"/>
                        <a:pt x="4" y="9"/>
                      </a:cubicBezTo>
                      <a:cubicBezTo>
                        <a:pt x="4" y="9"/>
                        <a:pt x="4" y="9"/>
                        <a:pt x="4" y="9"/>
                      </a:cubicBezTo>
                      <a:cubicBezTo>
                        <a:pt x="4" y="9"/>
                        <a:pt x="4" y="9"/>
                        <a:pt x="4" y="9"/>
                      </a:cubicBezTo>
                      <a:cubicBezTo>
                        <a:pt x="4" y="9"/>
                        <a:pt x="4" y="9"/>
                        <a:pt x="4" y="10"/>
                      </a:cubicBezTo>
                      <a:cubicBezTo>
                        <a:pt x="3" y="10"/>
                        <a:pt x="3" y="10"/>
                        <a:pt x="3" y="10"/>
                      </a:cubicBezTo>
                      <a:cubicBezTo>
                        <a:pt x="3" y="10"/>
                        <a:pt x="3" y="10"/>
                        <a:pt x="3" y="10"/>
                      </a:cubicBezTo>
                      <a:cubicBezTo>
                        <a:pt x="3" y="10"/>
                        <a:pt x="3" y="10"/>
                        <a:pt x="3" y="10"/>
                      </a:cubicBezTo>
                      <a:cubicBezTo>
                        <a:pt x="3" y="10"/>
                        <a:pt x="4" y="11"/>
                        <a:pt x="4" y="11"/>
                      </a:cubicBezTo>
                      <a:close/>
                      <a:moveTo>
                        <a:pt x="14" y="24"/>
                      </a:moveTo>
                      <a:cubicBezTo>
                        <a:pt x="14" y="24"/>
                        <a:pt x="14" y="24"/>
                        <a:pt x="14" y="24"/>
                      </a:cubicBezTo>
                      <a:cubicBezTo>
                        <a:pt x="14" y="24"/>
                        <a:pt x="14" y="24"/>
                        <a:pt x="15" y="24"/>
                      </a:cubicBezTo>
                      <a:cubicBezTo>
                        <a:pt x="15" y="24"/>
                        <a:pt x="15" y="24"/>
                        <a:pt x="14" y="24"/>
                      </a:cubicBezTo>
                      <a:cubicBezTo>
                        <a:pt x="14" y="24"/>
                        <a:pt x="14" y="24"/>
                        <a:pt x="14" y="24"/>
                      </a:cubicBezTo>
                      <a:close/>
                      <a:moveTo>
                        <a:pt x="15" y="24"/>
                      </a:moveTo>
                      <a:cubicBezTo>
                        <a:pt x="15" y="24"/>
                        <a:pt x="15" y="24"/>
                        <a:pt x="15" y="24"/>
                      </a:cubicBezTo>
                      <a:cubicBezTo>
                        <a:pt x="15" y="24"/>
                        <a:pt x="15" y="24"/>
                        <a:pt x="15" y="24"/>
                      </a:cubicBezTo>
                      <a:cubicBezTo>
                        <a:pt x="15" y="24"/>
                        <a:pt x="15" y="24"/>
                        <a:pt x="15" y="24"/>
                      </a:cubicBezTo>
                      <a:cubicBezTo>
                        <a:pt x="15" y="24"/>
                        <a:pt x="15" y="24"/>
                        <a:pt x="15" y="24"/>
                      </a:cubicBezTo>
                      <a:close/>
                      <a:moveTo>
                        <a:pt x="1" y="14"/>
                      </a:moveTo>
                      <a:cubicBezTo>
                        <a:pt x="1" y="14"/>
                        <a:pt x="1" y="14"/>
                        <a:pt x="1" y="14"/>
                      </a:cubicBezTo>
                      <a:cubicBezTo>
                        <a:pt x="1" y="14"/>
                        <a:pt x="1" y="14"/>
                        <a:pt x="1" y="14"/>
                      </a:cubicBezTo>
                      <a:cubicBezTo>
                        <a:pt x="1" y="14"/>
                        <a:pt x="1" y="14"/>
                        <a:pt x="1" y="14"/>
                      </a:cubicBezTo>
                      <a:cubicBezTo>
                        <a:pt x="1" y="15"/>
                        <a:pt x="1" y="15"/>
                        <a:pt x="1" y="15"/>
                      </a:cubicBezTo>
                      <a:cubicBezTo>
                        <a:pt x="1" y="15"/>
                        <a:pt x="1"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4"/>
                        <a:pt x="2" y="14"/>
                        <a:pt x="2" y="14"/>
                      </a:cubicBezTo>
                      <a:cubicBezTo>
                        <a:pt x="2" y="14"/>
                        <a:pt x="2" y="14"/>
                        <a:pt x="2" y="14"/>
                      </a:cubicBezTo>
                      <a:cubicBezTo>
                        <a:pt x="2" y="14"/>
                        <a:pt x="2" y="14"/>
                        <a:pt x="2" y="14"/>
                      </a:cubicBezTo>
                      <a:cubicBezTo>
                        <a:pt x="2" y="14"/>
                        <a:pt x="2" y="14"/>
                        <a:pt x="2" y="14"/>
                      </a:cubicBezTo>
                      <a:cubicBezTo>
                        <a:pt x="2" y="14"/>
                        <a:pt x="1" y="14"/>
                        <a:pt x="1" y="14"/>
                      </a:cubicBezTo>
                      <a:cubicBezTo>
                        <a:pt x="1" y="14"/>
                        <a:pt x="1" y="14"/>
                        <a:pt x="1" y="14"/>
                      </a:cubicBezTo>
                      <a:cubicBezTo>
                        <a:pt x="1" y="14"/>
                        <a:pt x="1" y="14"/>
                        <a:pt x="1" y="14"/>
                      </a:cubicBezTo>
                      <a:cubicBezTo>
                        <a:pt x="1" y="14"/>
                        <a:pt x="0" y="15"/>
                        <a:pt x="0" y="15"/>
                      </a:cubicBezTo>
                      <a:cubicBezTo>
                        <a:pt x="0" y="15"/>
                        <a:pt x="0" y="15"/>
                        <a:pt x="0" y="15"/>
                      </a:cubicBezTo>
                      <a:cubicBezTo>
                        <a:pt x="1" y="15"/>
                        <a:pt x="1" y="15"/>
                        <a:pt x="1" y="14"/>
                      </a:cubicBezTo>
                      <a:close/>
                      <a:moveTo>
                        <a:pt x="15" y="26"/>
                      </a:moveTo>
                      <a:cubicBezTo>
                        <a:pt x="15" y="26"/>
                        <a:pt x="15" y="26"/>
                        <a:pt x="15" y="26"/>
                      </a:cubicBezTo>
                      <a:cubicBezTo>
                        <a:pt x="15" y="26"/>
                        <a:pt x="15" y="26"/>
                        <a:pt x="15" y="26"/>
                      </a:cubicBezTo>
                      <a:cubicBezTo>
                        <a:pt x="15" y="26"/>
                        <a:pt x="15" y="26"/>
                        <a:pt x="15" y="26"/>
                      </a:cubicBezTo>
                      <a:cubicBezTo>
                        <a:pt x="15" y="26"/>
                        <a:pt x="15" y="26"/>
                        <a:pt x="15" y="26"/>
                      </a:cubicBezTo>
                      <a:close/>
                      <a:moveTo>
                        <a:pt x="9" y="26"/>
                      </a:moveTo>
                      <a:cubicBezTo>
                        <a:pt x="9" y="26"/>
                        <a:pt x="9" y="26"/>
                        <a:pt x="9" y="26"/>
                      </a:cubicBezTo>
                      <a:cubicBezTo>
                        <a:pt x="9" y="26"/>
                        <a:pt x="9" y="26"/>
                        <a:pt x="8" y="26"/>
                      </a:cubicBezTo>
                      <a:cubicBezTo>
                        <a:pt x="8" y="26"/>
                        <a:pt x="8" y="26"/>
                        <a:pt x="8" y="26"/>
                      </a:cubicBezTo>
                      <a:cubicBezTo>
                        <a:pt x="8" y="26"/>
                        <a:pt x="8" y="26"/>
                        <a:pt x="9" y="26"/>
                      </a:cubicBezTo>
                      <a:close/>
                      <a:moveTo>
                        <a:pt x="1" y="19"/>
                      </a:moveTo>
                      <a:cubicBezTo>
                        <a:pt x="1" y="19"/>
                        <a:pt x="1" y="19"/>
                        <a:pt x="1" y="19"/>
                      </a:cubicBezTo>
                      <a:cubicBezTo>
                        <a:pt x="1" y="19"/>
                        <a:pt x="1" y="19"/>
                        <a:pt x="1" y="19"/>
                      </a:cubicBezTo>
                      <a:cubicBezTo>
                        <a:pt x="1" y="19"/>
                        <a:pt x="1" y="19"/>
                        <a:pt x="1" y="19"/>
                      </a:cubicBezTo>
                      <a:close/>
                      <a:moveTo>
                        <a:pt x="2" y="19"/>
                      </a:moveTo>
                      <a:cubicBezTo>
                        <a:pt x="1" y="19"/>
                        <a:pt x="1" y="19"/>
                        <a:pt x="1" y="19"/>
                      </a:cubicBezTo>
                      <a:cubicBezTo>
                        <a:pt x="1" y="19"/>
                        <a:pt x="1" y="19"/>
                        <a:pt x="1" y="19"/>
                      </a:cubicBezTo>
                      <a:cubicBezTo>
                        <a:pt x="1" y="19"/>
                        <a:pt x="1" y="19"/>
                        <a:pt x="1" y="19"/>
                      </a:cubicBezTo>
                      <a:cubicBezTo>
                        <a:pt x="1" y="19"/>
                        <a:pt x="1" y="19"/>
                        <a:pt x="2" y="19"/>
                      </a:cubicBezTo>
                      <a:cubicBezTo>
                        <a:pt x="2" y="19"/>
                        <a:pt x="2" y="19"/>
                        <a:pt x="2" y="19"/>
                      </a:cubicBezTo>
                      <a:close/>
                      <a:moveTo>
                        <a:pt x="7" y="31"/>
                      </a:moveTo>
                      <a:cubicBezTo>
                        <a:pt x="7" y="31"/>
                        <a:pt x="7" y="31"/>
                        <a:pt x="7" y="31"/>
                      </a:cubicBezTo>
                      <a:cubicBezTo>
                        <a:pt x="7" y="31"/>
                        <a:pt x="7" y="31"/>
                        <a:pt x="7" y="31"/>
                      </a:cubicBezTo>
                      <a:cubicBezTo>
                        <a:pt x="7" y="31"/>
                        <a:pt x="7" y="31"/>
                        <a:pt x="7" y="31"/>
                      </a:cubicBezTo>
                      <a:cubicBezTo>
                        <a:pt x="7" y="31"/>
                        <a:pt x="7" y="31"/>
                        <a:pt x="7" y="31"/>
                      </a:cubicBezTo>
                      <a:close/>
                      <a:moveTo>
                        <a:pt x="1" y="18"/>
                      </a:moveTo>
                      <a:cubicBezTo>
                        <a:pt x="1" y="18"/>
                        <a:pt x="1" y="18"/>
                        <a:pt x="1" y="18"/>
                      </a:cubicBezTo>
                      <a:cubicBezTo>
                        <a:pt x="1" y="18"/>
                        <a:pt x="1" y="18"/>
                        <a:pt x="1" y="18"/>
                      </a:cubicBezTo>
                      <a:cubicBezTo>
                        <a:pt x="1" y="18"/>
                        <a:pt x="1" y="18"/>
                        <a:pt x="1" y="18"/>
                      </a:cubicBezTo>
                      <a:cubicBezTo>
                        <a:pt x="1" y="18"/>
                        <a:pt x="1" y="18"/>
                        <a:pt x="1" y="18"/>
                      </a:cubicBezTo>
                      <a:close/>
                      <a:moveTo>
                        <a:pt x="13" y="28"/>
                      </a:moveTo>
                      <a:cubicBezTo>
                        <a:pt x="13" y="28"/>
                        <a:pt x="13" y="28"/>
                        <a:pt x="13" y="28"/>
                      </a:cubicBezTo>
                      <a:cubicBezTo>
                        <a:pt x="13" y="28"/>
                        <a:pt x="13" y="28"/>
                        <a:pt x="13"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1" y="28"/>
                      </a:cubicBezTo>
                      <a:cubicBezTo>
                        <a:pt x="11" y="27"/>
                        <a:pt x="11" y="27"/>
                        <a:pt x="11" y="28"/>
                      </a:cubicBezTo>
                      <a:cubicBezTo>
                        <a:pt x="11" y="28"/>
                        <a:pt x="11" y="28"/>
                        <a:pt x="11" y="28"/>
                      </a:cubicBezTo>
                      <a:cubicBezTo>
                        <a:pt x="11" y="28"/>
                        <a:pt x="11" y="27"/>
                        <a:pt x="11" y="27"/>
                      </a:cubicBezTo>
                      <a:cubicBezTo>
                        <a:pt x="11" y="27"/>
                        <a:pt x="11" y="27"/>
                        <a:pt x="11" y="27"/>
                      </a:cubicBezTo>
                      <a:cubicBezTo>
                        <a:pt x="11" y="27"/>
                        <a:pt x="11" y="27"/>
                        <a:pt x="11" y="27"/>
                      </a:cubicBezTo>
                      <a:cubicBezTo>
                        <a:pt x="11" y="27"/>
                        <a:pt x="11" y="27"/>
                        <a:pt x="11" y="27"/>
                      </a:cubicBezTo>
                      <a:cubicBezTo>
                        <a:pt x="11" y="27"/>
                        <a:pt x="11"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6"/>
                        <a:pt x="12" y="26"/>
                        <a:pt x="12" y="26"/>
                      </a:cubicBezTo>
                      <a:cubicBezTo>
                        <a:pt x="11" y="26"/>
                        <a:pt x="11" y="26"/>
                        <a:pt x="11" y="26"/>
                      </a:cubicBezTo>
                      <a:cubicBezTo>
                        <a:pt x="11" y="25"/>
                        <a:pt x="11" y="25"/>
                        <a:pt x="11" y="25"/>
                      </a:cubicBezTo>
                      <a:cubicBezTo>
                        <a:pt x="10" y="25"/>
                        <a:pt x="10" y="25"/>
                        <a:pt x="10" y="25"/>
                      </a:cubicBezTo>
                      <a:cubicBezTo>
                        <a:pt x="10" y="25"/>
                        <a:pt x="10" y="25"/>
                        <a:pt x="10" y="25"/>
                      </a:cubicBezTo>
                      <a:cubicBezTo>
                        <a:pt x="10" y="25"/>
                        <a:pt x="9" y="25"/>
                        <a:pt x="9" y="25"/>
                      </a:cubicBezTo>
                      <a:cubicBezTo>
                        <a:pt x="9" y="25"/>
                        <a:pt x="9" y="25"/>
                        <a:pt x="9" y="26"/>
                      </a:cubicBezTo>
                      <a:cubicBezTo>
                        <a:pt x="9" y="26"/>
                        <a:pt x="9" y="26"/>
                        <a:pt x="9" y="26"/>
                      </a:cubicBezTo>
                      <a:cubicBezTo>
                        <a:pt x="9" y="26"/>
                        <a:pt x="9" y="26"/>
                        <a:pt x="9" y="26"/>
                      </a:cubicBezTo>
                      <a:cubicBezTo>
                        <a:pt x="9" y="26"/>
                        <a:pt x="9" y="26"/>
                        <a:pt x="9" y="26"/>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9"/>
                        <a:pt x="9" y="29"/>
                        <a:pt x="9" y="29"/>
                      </a:cubicBezTo>
                      <a:cubicBezTo>
                        <a:pt x="9" y="29"/>
                        <a:pt x="9" y="29"/>
                        <a:pt x="9" y="29"/>
                      </a:cubicBezTo>
                      <a:cubicBezTo>
                        <a:pt x="9" y="29"/>
                        <a:pt x="9" y="29"/>
                        <a:pt x="9" y="29"/>
                      </a:cubicBezTo>
                      <a:cubicBezTo>
                        <a:pt x="9" y="29"/>
                        <a:pt x="9" y="29"/>
                        <a:pt x="9" y="29"/>
                      </a:cubicBezTo>
                      <a:cubicBezTo>
                        <a:pt x="9" y="29"/>
                        <a:pt x="8" y="29"/>
                        <a:pt x="8" y="29"/>
                      </a:cubicBezTo>
                      <a:cubicBezTo>
                        <a:pt x="8" y="29"/>
                        <a:pt x="8" y="29"/>
                        <a:pt x="8" y="30"/>
                      </a:cubicBezTo>
                      <a:cubicBezTo>
                        <a:pt x="8" y="30"/>
                        <a:pt x="8" y="30"/>
                        <a:pt x="8" y="30"/>
                      </a:cubicBezTo>
                      <a:cubicBezTo>
                        <a:pt x="8" y="30"/>
                        <a:pt x="8" y="30"/>
                        <a:pt x="8" y="30"/>
                      </a:cubicBezTo>
                      <a:cubicBezTo>
                        <a:pt x="8" y="30"/>
                        <a:pt x="7" y="30"/>
                        <a:pt x="7" y="31"/>
                      </a:cubicBezTo>
                      <a:cubicBezTo>
                        <a:pt x="7" y="31"/>
                        <a:pt x="7" y="31"/>
                        <a:pt x="7" y="31"/>
                      </a:cubicBezTo>
                      <a:cubicBezTo>
                        <a:pt x="8" y="31"/>
                        <a:pt x="8" y="31"/>
                        <a:pt x="8" y="31"/>
                      </a:cubicBezTo>
                      <a:cubicBezTo>
                        <a:pt x="8" y="31"/>
                        <a:pt x="8" y="31"/>
                        <a:pt x="8" y="31"/>
                      </a:cubicBezTo>
                      <a:cubicBezTo>
                        <a:pt x="9" y="31"/>
                        <a:pt x="9" y="31"/>
                        <a:pt x="9" y="31"/>
                      </a:cubicBezTo>
                      <a:cubicBezTo>
                        <a:pt x="8" y="31"/>
                        <a:pt x="8" y="31"/>
                        <a:pt x="8" y="31"/>
                      </a:cubicBezTo>
                      <a:cubicBezTo>
                        <a:pt x="8" y="31"/>
                        <a:pt x="8" y="31"/>
                        <a:pt x="8" y="30"/>
                      </a:cubicBezTo>
                      <a:cubicBezTo>
                        <a:pt x="8" y="30"/>
                        <a:pt x="8"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10" y="30"/>
                        <a:pt x="10" y="30"/>
                      </a:cubicBezTo>
                      <a:cubicBezTo>
                        <a:pt x="10" y="30"/>
                        <a:pt x="10" y="30"/>
                        <a:pt x="10" y="30"/>
                      </a:cubicBezTo>
                      <a:cubicBezTo>
                        <a:pt x="10" y="30"/>
                        <a:pt x="10" y="30"/>
                        <a:pt x="10" y="30"/>
                      </a:cubicBezTo>
                      <a:cubicBezTo>
                        <a:pt x="10" y="30"/>
                        <a:pt x="10" y="30"/>
                        <a:pt x="11" y="30"/>
                      </a:cubicBezTo>
                      <a:cubicBezTo>
                        <a:pt x="11" y="30"/>
                        <a:pt x="11" y="30"/>
                        <a:pt x="11" y="30"/>
                      </a:cubicBezTo>
                      <a:cubicBezTo>
                        <a:pt x="11" y="30"/>
                        <a:pt x="11" y="30"/>
                        <a:pt x="11" y="30"/>
                      </a:cubicBezTo>
                      <a:cubicBezTo>
                        <a:pt x="11" y="30"/>
                        <a:pt x="11" y="30"/>
                        <a:pt x="11" y="30"/>
                      </a:cubicBezTo>
                      <a:cubicBezTo>
                        <a:pt x="11" y="30"/>
                        <a:pt x="11" y="30"/>
                        <a:pt x="11" y="29"/>
                      </a:cubicBezTo>
                      <a:cubicBezTo>
                        <a:pt x="11" y="29"/>
                        <a:pt x="11" y="29"/>
                        <a:pt x="11" y="29"/>
                      </a:cubicBezTo>
                      <a:cubicBezTo>
                        <a:pt x="11" y="30"/>
                        <a:pt x="11" y="30"/>
                        <a:pt x="11" y="29"/>
                      </a:cubicBezTo>
                      <a:cubicBezTo>
                        <a:pt x="12" y="29"/>
                        <a:pt x="12" y="29"/>
                        <a:pt x="12" y="29"/>
                      </a:cubicBezTo>
                      <a:cubicBezTo>
                        <a:pt x="12" y="29"/>
                        <a:pt x="12" y="29"/>
                        <a:pt x="12" y="29"/>
                      </a:cubicBezTo>
                      <a:cubicBezTo>
                        <a:pt x="12" y="29"/>
                        <a:pt x="12" y="29"/>
                        <a:pt x="12" y="29"/>
                      </a:cubicBezTo>
                      <a:cubicBezTo>
                        <a:pt x="12" y="29"/>
                        <a:pt x="12" y="29"/>
                        <a:pt x="12" y="29"/>
                      </a:cubicBezTo>
                      <a:cubicBezTo>
                        <a:pt x="13" y="29"/>
                        <a:pt x="13" y="29"/>
                        <a:pt x="13" y="29"/>
                      </a:cubicBezTo>
                      <a:cubicBezTo>
                        <a:pt x="13" y="29"/>
                        <a:pt x="13" y="29"/>
                        <a:pt x="13" y="28"/>
                      </a:cubicBezTo>
                      <a:close/>
                      <a:moveTo>
                        <a:pt x="9" y="21"/>
                      </a:moveTo>
                      <a:cubicBezTo>
                        <a:pt x="9" y="21"/>
                        <a:pt x="9" y="21"/>
                        <a:pt x="9" y="21"/>
                      </a:cubicBezTo>
                      <a:cubicBezTo>
                        <a:pt x="9" y="21"/>
                        <a:pt x="9" y="21"/>
                        <a:pt x="9" y="21"/>
                      </a:cubicBezTo>
                      <a:close/>
                      <a:moveTo>
                        <a:pt x="3" y="17"/>
                      </a:moveTo>
                      <a:cubicBezTo>
                        <a:pt x="3" y="17"/>
                        <a:pt x="3" y="17"/>
                        <a:pt x="3" y="17"/>
                      </a:cubicBezTo>
                      <a:cubicBezTo>
                        <a:pt x="3" y="17"/>
                        <a:pt x="3" y="17"/>
                        <a:pt x="3" y="17"/>
                      </a:cubicBezTo>
                      <a:cubicBezTo>
                        <a:pt x="3" y="17"/>
                        <a:pt x="3" y="17"/>
                        <a:pt x="3" y="17"/>
                      </a:cubicBezTo>
                      <a:cubicBezTo>
                        <a:pt x="3" y="17"/>
                        <a:pt x="3" y="17"/>
                        <a:pt x="3" y="18"/>
                      </a:cubicBezTo>
                      <a:cubicBezTo>
                        <a:pt x="3" y="18"/>
                        <a:pt x="3" y="18"/>
                        <a:pt x="3" y="18"/>
                      </a:cubicBezTo>
                      <a:cubicBezTo>
                        <a:pt x="3" y="18"/>
                        <a:pt x="3"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3" y="18"/>
                      </a:cubicBezTo>
                      <a:cubicBezTo>
                        <a:pt x="2" y="18"/>
                        <a:pt x="2" y="18"/>
                        <a:pt x="3" y="18"/>
                      </a:cubicBezTo>
                      <a:cubicBezTo>
                        <a:pt x="3" y="18"/>
                        <a:pt x="3" y="18"/>
                        <a:pt x="3" y="18"/>
                      </a:cubicBezTo>
                      <a:cubicBezTo>
                        <a:pt x="3" y="18"/>
                        <a:pt x="3" y="18"/>
                        <a:pt x="3" y="18"/>
                      </a:cubicBezTo>
                      <a:cubicBezTo>
                        <a:pt x="3" y="18"/>
                        <a:pt x="3" y="17"/>
                        <a:pt x="3" y="17"/>
                      </a:cubicBezTo>
                      <a:cubicBezTo>
                        <a:pt x="3" y="17"/>
                        <a:pt x="3" y="17"/>
                        <a:pt x="3" y="17"/>
                      </a:cubicBezTo>
                      <a:close/>
                      <a:moveTo>
                        <a:pt x="9" y="21"/>
                      </a:moveTo>
                      <a:cubicBezTo>
                        <a:pt x="9" y="21"/>
                        <a:pt x="9" y="21"/>
                        <a:pt x="9" y="21"/>
                      </a:cubicBezTo>
                      <a:cubicBezTo>
                        <a:pt x="9" y="21"/>
                        <a:pt x="9" y="21"/>
                        <a:pt x="9" y="21"/>
                      </a:cubicBezTo>
                      <a:close/>
                      <a:moveTo>
                        <a:pt x="20" y="24"/>
                      </a:moveTo>
                      <a:cubicBezTo>
                        <a:pt x="20" y="25"/>
                        <a:pt x="20" y="25"/>
                        <a:pt x="20" y="25"/>
                      </a:cubicBezTo>
                      <a:cubicBezTo>
                        <a:pt x="20" y="25"/>
                        <a:pt x="19" y="24"/>
                        <a:pt x="19" y="24"/>
                      </a:cubicBezTo>
                      <a:cubicBezTo>
                        <a:pt x="19" y="24"/>
                        <a:pt x="19" y="24"/>
                        <a:pt x="19" y="24"/>
                      </a:cubicBezTo>
                      <a:cubicBezTo>
                        <a:pt x="19" y="24"/>
                        <a:pt x="19" y="24"/>
                        <a:pt x="19" y="24"/>
                      </a:cubicBezTo>
                      <a:cubicBezTo>
                        <a:pt x="19" y="24"/>
                        <a:pt x="19" y="25"/>
                        <a:pt x="19" y="25"/>
                      </a:cubicBezTo>
                      <a:cubicBezTo>
                        <a:pt x="19" y="25"/>
                        <a:pt x="19" y="25"/>
                        <a:pt x="19" y="24"/>
                      </a:cubicBezTo>
                      <a:cubicBezTo>
                        <a:pt x="18" y="25"/>
                        <a:pt x="19" y="25"/>
                        <a:pt x="18" y="25"/>
                      </a:cubicBezTo>
                      <a:cubicBezTo>
                        <a:pt x="18" y="25"/>
                        <a:pt x="18" y="25"/>
                        <a:pt x="18" y="25"/>
                      </a:cubicBezTo>
                      <a:cubicBezTo>
                        <a:pt x="18" y="25"/>
                        <a:pt x="18" y="25"/>
                        <a:pt x="17" y="25"/>
                      </a:cubicBezTo>
                      <a:cubicBezTo>
                        <a:pt x="17" y="25"/>
                        <a:pt x="17" y="25"/>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4" y="24"/>
                        <a:pt x="14" y="24"/>
                        <a:pt x="14" y="24"/>
                      </a:cubicBezTo>
                      <a:cubicBezTo>
                        <a:pt x="14" y="24"/>
                        <a:pt x="14" y="24"/>
                        <a:pt x="14" y="23"/>
                      </a:cubicBezTo>
                      <a:cubicBezTo>
                        <a:pt x="14" y="23"/>
                        <a:pt x="13" y="24"/>
                        <a:pt x="13" y="24"/>
                      </a:cubicBezTo>
                      <a:cubicBezTo>
                        <a:pt x="13" y="24"/>
                        <a:pt x="13" y="24"/>
                        <a:pt x="13" y="24"/>
                      </a:cubicBezTo>
                      <a:cubicBezTo>
                        <a:pt x="13" y="24"/>
                        <a:pt x="14" y="24"/>
                        <a:pt x="14" y="24"/>
                      </a:cubicBezTo>
                      <a:cubicBezTo>
                        <a:pt x="14" y="24"/>
                        <a:pt x="14" y="24"/>
                        <a:pt x="14" y="24"/>
                      </a:cubicBezTo>
                      <a:cubicBezTo>
                        <a:pt x="13" y="24"/>
                        <a:pt x="13" y="24"/>
                        <a:pt x="13" y="24"/>
                      </a:cubicBezTo>
                      <a:cubicBezTo>
                        <a:pt x="13" y="24"/>
                        <a:pt x="13" y="24"/>
                        <a:pt x="13" y="24"/>
                      </a:cubicBezTo>
                      <a:cubicBezTo>
                        <a:pt x="13" y="24"/>
                        <a:pt x="13" y="24"/>
                        <a:pt x="13" y="24"/>
                      </a:cubicBezTo>
                      <a:cubicBezTo>
                        <a:pt x="13" y="24"/>
                        <a:pt x="13" y="23"/>
                        <a:pt x="13" y="23"/>
                      </a:cubicBezTo>
                      <a:cubicBezTo>
                        <a:pt x="13" y="23"/>
                        <a:pt x="13" y="23"/>
                        <a:pt x="13" y="23"/>
                      </a:cubicBezTo>
                      <a:cubicBezTo>
                        <a:pt x="14" y="23"/>
                        <a:pt x="14" y="23"/>
                        <a:pt x="14" y="22"/>
                      </a:cubicBezTo>
                      <a:cubicBezTo>
                        <a:pt x="14" y="22"/>
                        <a:pt x="14" y="22"/>
                        <a:pt x="14" y="22"/>
                      </a:cubicBezTo>
                      <a:cubicBezTo>
                        <a:pt x="13" y="22"/>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2"/>
                      </a:cubicBezTo>
                      <a:cubicBezTo>
                        <a:pt x="13" y="22"/>
                        <a:pt x="12" y="22"/>
                        <a:pt x="12" y="22"/>
                      </a:cubicBezTo>
                      <a:cubicBezTo>
                        <a:pt x="12" y="21"/>
                        <a:pt x="12" y="21"/>
                        <a:pt x="12" y="21"/>
                      </a:cubicBezTo>
                      <a:cubicBezTo>
                        <a:pt x="11" y="21"/>
                        <a:pt x="11" y="22"/>
                        <a:pt x="11" y="22"/>
                      </a:cubicBezTo>
                      <a:cubicBezTo>
                        <a:pt x="11" y="22"/>
                        <a:pt x="11" y="22"/>
                        <a:pt x="11" y="22"/>
                      </a:cubicBezTo>
                      <a:cubicBezTo>
                        <a:pt x="11" y="22"/>
                        <a:pt x="11" y="22"/>
                        <a:pt x="11" y="22"/>
                      </a:cubicBezTo>
                      <a:cubicBezTo>
                        <a:pt x="11" y="22"/>
                        <a:pt x="10" y="22"/>
                        <a:pt x="10" y="22"/>
                      </a:cubicBezTo>
                      <a:cubicBezTo>
                        <a:pt x="10" y="22"/>
                        <a:pt x="10" y="22"/>
                        <a:pt x="10" y="22"/>
                      </a:cubicBezTo>
                      <a:cubicBezTo>
                        <a:pt x="10" y="22"/>
                        <a:pt x="10" y="22"/>
                        <a:pt x="10" y="22"/>
                      </a:cubicBezTo>
                      <a:cubicBezTo>
                        <a:pt x="10" y="22"/>
                        <a:pt x="9" y="22"/>
                        <a:pt x="9" y="22"/>
                      </a:cubicBezTo>
                      <a:cubicBezTo>
                        <a:pt x="9" y="22"/>
                        <a:pt x="9" y="21"/>
                        <a:pt x="9" y="21"/>
                      </a:cubicBezTo>
                      <a:cubicBezTo>
                        <a:pt x="9" y="21"/>
                        <a:pt x="9" y="21"/>
                        <a:pt x="9" y="21"/>
                      </a:cubicBezTo>
                      <a:cubicBezTo>
                        <a:pt x="9" y="21"/>
                        <a:pt x="9" y="21"/>
                        <a:pt x="9" y="21"/>
                      </a:cubicBezTo>
                      <a:cubicBezTo>
                        <a:pt x="9" y="21"/>
                        <a:pt x="9" y="21"/>
                        <a:pt x="9" y="21"/>
                      </a:cubicBezTo>
                      <a:cubicBezTo>
                        <a:pt x="9" y="21"/>
                        <a:pt x="9" y="20"/>
                        <a:pt x="9" y="20"/>
                      </a:cubicBezTo>
                      <a:cubicBezTo>
                        <a:pt x="9" y="20"/>
                        <a:pt x="9" y="20"/>
                        <a:pt x="9" y="20"/>
                      </a:cubicBezTo>
                      <a:cubicBezTo>
                        <a:pt x="9" y="20"/>
                        <a:pt x="9" y="20"/>
                        <a:pt x="9" y="20"/>
                      </a:cubicBezTo>
                      <a:cubicBezTo>
                        <a:pt x="9" y="20"/>
                        <a:pt x="9" y="20"/>
                        <a:pt x="9" y="20"/>
                      </a:cubicBezTo>
                      <a:cubicBezTo>
                        <a:pt x="8" y="20"/>
                        <a:pt x="8" y="20"/>
                        <a:pt x="8" y="19"/>
                      </a:cubicBezTo>
                      <a:cubicBezTo>
                        <a:pt x="8" y="19"/>
                        <a:pt x="8" y="19"/>
                        <a:pt x="8" y="19"/>
                      </a:cubicBezTo>
                      <a:cubicBezTo>
                        <a:pt x="7" y="19"/>
                        <a:pt x="7" y="19"/>
                        <a:pt x="7" y="19"/>
                      </a:cubicBezTo>
                      <a:cubicBezTo>
                        <a:pt x="7" y="19"/>
                        <a:pt x="7" y="19"/>
                        <a:pt x="7" y="20"/>
                      </a:cubicBezTo>
                      <a:cubicBezTo>
                        <a:pt x="7" y="20"/>
                        <a:pt x="7" y="20"/>
                        <a:pt x="7" y="20"/>
                      </a:cubicBezTo>
                      <a:cubicBezTo>
                        <a:pt x="7" y="20"/>
                        <a:pt x="7" y="20"/>
                        <a:pt x="7" y="20"/>
                      </a:cubicBezTo>
                      <a:cubicBezTo>
                        <a:pt x="7" y="20"/>
                        <a:pt x="7" y="20"/>
                        <a:pt x="7" y="20"/>
                      </a:cubicBezTo>
                      <a:cubicBezTo>
                        <a:pt x="7" y="20"/>
                        <a:pt x="6" y="21"/>
                        <a:pt x="6" y="20"/>
                      </a:cubicBezTo>
                      <a:cubicBezTo>
                        <a:pt x="6" y="20"/>
                        <a:pt x="6" y="20"/>
                        <a:pt x="6" y="21"/>
                      </a:cubicBezTo>
                      <a:cubicBezTo>
                        <a:pt x="6" y="21"/>
                        <a:pt x="5" y="21"/>
                        <a:pt x="5" y="20"/>
                      </a:cubicBezTo>
                      <a:cubicBezTo>
                        <a:pt x="5" y="20"/>
                        <a:pt x="5" y="20"/>
                        <a:pt x="5" y="20"/>
                      </a:cubicBezTo>
                      <a:cubicBezTo>
                        <a:pt x="5" y="20"/>
                        <a:pt x="5" y="20"/>
                        <a:pt x="4" y="20"/>
                      </a:cubicBezTo>
                      <a:cubicBezTo>
                        <a:pt x="4" y="20"/>
                        <a:pt x="4" y="20"/>
                        <a:pt x="4" y="20"/>
                      </a:cubicBezTo>
                      <a:cubicBezTo>
                        <a:pt x="3" y="20"/>
                        <a:pt x="3" y="20"/>
                        <a:pt x="3" y="20"/>
                      </a:cubicBezTo>
                      <a:cubicBezTo>
                        <a:pt x="3" y="20"/>
                        <a:pt x="2" y="20"/>
                        <a:pt x="2" y="20"/>
                      </a:cubicBezTo>
                      <a:cubicBezTo>
                        <a:pt x="2" y="20"/>
                        <a:pt x="2" y="20"/>
                        <a:pt x="2" y="20"/>
                      </a:cubicBezTo>
                      <a:cubicBezTo>
                        <a:pt x="2" y="20"/>
                        <a:pt x="1" y="20"/>
                        <a:pt x="1" y="19"/>
                      </a:cubicBezTo>
                      <a:cubicBezTo>
                        <a:pt x="2" y="19"/>
                        <a:pt x="2" y="19"/>
                        <a:pt x="2" y="19"/>
                      </a:cubicBezTo>
                      <a:cubicBezTo>
                        <a:pt x="2" y="19"/>
                        <a:pt x="2" y="19"/>
                        <a:pt x="2" y="19"/>
                      </a:cubicBezTo>
                      <a:cubicBezTo>
                        <a:pt x="2" y="19"/>
                        <a:pt x="2" y="19"/>
                        <a:pt x="2" y="19"/>
                      </a:cubicBezTo>
                      <a:cubicBezTo>
                        <a:pt x="2" y="19"/>
                        <a:pt x="2" y="18"/>
                        <a:pt x="2" y="18"/>
                      </a:cubicBezTo>
                      <a:cubicBezTo>
                        <a:pt x="2" y="19"/>
                        <a:pt x="2" y="19"/>
                        <a:pt x="1" y="19"/>
                      </a:cubicBezTo>
                      <a:cubicBezTo>
                        <a:pt x="1" y="19"/>
                        <a:pt x="1" y="19"/>
                        <a:pt x="1" y="19"/>
                      </a:cubicBezTo>
                      <a:cubicBezTo>
                        <a:pt x="1" y="19"/>
                        <a:pt x="1" y="18"/>
                        <a:pt x="1" y="18"/>
                      </a:cubicBezTo>
                      <a:cubicBezTo>
                        <a:pt x="1" y="18"/>
                        <a:pt x="1" y="18"/>
                        <a:pt x="1" y="18"/>
                      </a:cubicBezTo>
                      <a:cubicBezTo>
                        <a:pt x="1" y="18"/>
                        <a:pt x="1"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7"/>
                        <a:pt x="2" y="17"/>
                      </a:cubicBezTo>
                      <a:cubicBezTo>
                        <a:pt x="2" y="17"/>
                        <a:pt x="2" y="18"/>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1" y="17"/>
                      </a:cubicBezTo>
                      <a:cubicBezTo>
                        <a:pt x="1" y="18"/>
                        <a:pt x="1" y="18"/>
                        <a:pt x="1" y="18"/>
                      </a:cubicBezTo>
                      <a:cubicBezTo>
                        <a:pt x="1" y="18"/>
                        <a:pt x="1" y="18"/>
                        <a:pt x="1" y="18"/>
                      </a:cubicBezTo>
                      <a:cubicBezTo>
                        <a:pt x="1" y="18"/>
                        <a:pt x="1" y="18"/>
                        <a:pt x="1" y="18"/>
                      </a:cubicBezTo>
                      <a:cubicBezTo>
                        <a:pt x="0" y="18"/>
                        <a:pt x="0" y="18"/>
                        <a:pt x="0" y="18"/>
                      </a:cubicBezTo>
                      <a:cubicBezTo>
                        <a:pt x="0" y="18"/>
                        <a:pt x="0" y="18"/>
                        <a:pt x="0" y="18"/>
                      </a:cubicBezTo>
                      <a:cubicBezTo>
                        <a:pt x="0" y="17"/>
                        <a:pt x="0" y="17"/>
                        <a:pt x="0" y="16"/>
                      </a:cubicBezTo>
                      <a:cubicBezTo>
                        <a:pt x="0" y="16"/>
                        <a:pt x="0" y="16"/>
                        <a:pt x="0" y="16"/>
                      </a:cubicBezTo>
                      <a:cubicBezTo>
                        <a:pt x="1" y="16"/>
                        <a:pt x="1" y="16"/>
                        <a:pt x="1" y="16"/>
                      </a:cubicBezTo>
                      <a:cubicBezTo>
                        <a:pt x="1" y="16"/>
                        <a:pt x="1" y="16"/>
                        <a:pt x="1" y="16"/>
                      </a:cubicBezTo>
                      <a:cubicBezTo>
                        <a:pt x="2" y="16"/>
                        <a:pt x="2" y="16"/>
                        <a:pt x="2" y="16"/>
                      </a:cubicBezTo>
                      <a:cubicBezTo>
                        <a:pt x="2" y="16"/>
                        <a:pt x="2" y="16"/>
                        <a:pt x="2" y="16"/>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6"/>
                      </a:cubicBezTo>
                      <a:cubicBezTo>
                        <a:pt x="2" y="16"/>
                        <a:pt x="2" y="16"/>
                        <a:pt x="2" y="16"/>
                      </a:cubicBezTo>
                      <a:cubicBezTo>
                        <a:pt x="2" y="16"/>
                        <a:pt x="3" y="15"/>
                        <a:pt x="3" y="16"/>
                      </a:cubicBezTo>
                      <a:cubicBezTo>
                        <a:pt x="3" y="16"/>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4" y="15"/>
                      </a:cubicBezTo>
                      <a:cubicBezTo>
                        <a:pt x="4" y="15"/>
                        <a:pt x="4" y="15"/>
                        <a:pt x="4" y="15"/>
                      </a:cubicBezTo>
                      <a:cubicBezTo>
                        <a:pt x="4" y="15"/>
                        <a:pt x="4" y="15"/>
                        <a:pt x="4" y="15"/>
                      </a:cubicBezTo>
                      <a:cubicBezTo>
                        <a:pt x="4" y="15"/>
                        <a:pt x="4" y="15"/>
                        <a:pt x="4" y="15"/>
                      </a:cubicBezTo>
                      <a:cubicBezTo>
                        <a:pt x="4" y="15"/>
                        <a:pt x="3" y="15"/>
                        <a:pt x="3" y="15"/>
                      </a:cubicBezTo>
                      <a:cubicBezTo>
                        <a:pt x="3" y="15"/>
                        <a:pt x="3" y="15"/>
                        <a:pt x="3" y="15"/>
                      </a:cubicBezTo>
                      <a:cubicBezTo>
                        <a:pt x="3" y="15"/>
                        <a:pt x="3" y="15"/>
                        <a:pt x="2" y="15"/>
                      </a:cubicBezTo>
                      <a:cubicBezTo>
                        <a:pt x="2" y="15"/>
                        <a:pt x="2" y="15"/>
                        <a:pt x="2" y="15"/>
                      </a:cubicBezTo>
                      <a:cubicBezTo>
                        <a:pt x="2" y="15"/>
                        <a:pt x="2" y="15"/>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3" y="14"/>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4"/>
                        <a:pt x="2" y="14"/>
                      </a:cubicBezTo>
                      <a:cubicBezTo>
                        <a:pt x="2" y="14"/>
                        <a:pt x="2" y="14"/>
                        <a:pt x="2" y="14"/>
                      </a:cubicBezTo>
                      <a:cubicBezTo>
                        <a:pt x="2" y="14"/>
                        <a:pt x="2" y="13"/>
                        <a:pt x="2" y="13"/>
                      </a:cubicBezTo>
                      <a:cubicBezTo>
                        <a:pt x="2" y="13"/>
                        <a:pt x="2" y="13"/>
                        <a:pt x="2" y="13"/>
                      </a:cubicBezTo>
                      <a:cubicBezTo>
                        <a:pt x="2" y="13"/>
                        <a:pt x="2" y="12"/>
                        <a:pt x="2" y="12"/>
                      </a:cubicBezTo>
                      <a:cubicBezTo>
                        <a:pt x="2" y="12"/>
                        <a:pt x="2"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2"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1"/>
                      </a:cubicBezTo>
                      <a:cubicBezTo>
                        <a:pt x="4" y="11"/>
                        <a:pt x="4"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1"/>
                        <a:pt x="4" y="11"/>
                      </a:cubicBezTo>
                      <a:cubicBezTo>
                        <a:pt x="5" y="11"/>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1"/>
                        <a:pt x="4" y="11"/>
                      </a:cubicBezTo>
                      <a:cubicBezTo>
                        <a:pt x="4" y="11"/>
                        <a:pt x="4" y="11"/>
                        <a:pt x="4" y="11"/>
                      </a:cubicBezTo>
                      <a:cubicBezTo>
                        <a:pt x="4" y="11"/>
                        <a:pt x="4" y="11"/>
                        <a:pt x="4" y="11"/>
                      </a:cubicBezTo>
                      <a:cubicBezTo>
                        <a:pt x="4" y="11"/>
                        <a:pt x="5" y="11"/>
                        <a:pt x="5" y="11"/>
                      </a:cubicBezTo>
                      <a:cubicBezTo>
                        <a:pt x="5" y="11"/>
                        <a:pt x="5" y="11"/>
                        <a:pt x="5" y="10"/>
                      </a:cubicBezTo>
                      <a:cubicBezTo>
                        <a:pt x="5" y="10"/>
                        <a:pt x="5" y="11"/>
                        <a:pt x="5" y="10"/>
                      </a:cubicBezTo>
                      <a:cubicBezTo>
                        <a:pt x="5" y="11"/>
                        <a:pt x="4" y="11"/>
                        <a:pt x="4" y="11"/>
                      </a:cubicBezTo>
                      <a:cubicBezTo>
                        <a:pt x="4" y="11"/>
                        <a:pt x="4" y="11"/>
                        <a:pt x="4" y="10"/>
                      </a:cubicBezTo>
                      <a:cubicBezTo>
                        <a:pt x="4" y="10"/>
                        <a:pt x="4" y="10"/>
                        <a:pt x="4" y="10"/>
                      </a:cubicBezTo>
                      <a:cubicBezTo>
                        <a:pt x="4" y="10"/>
                        <a:pt x="4" y="9"/>
                        <a:pt x="4" y="9"/>
                      </a:cubicBezTo>
                      <a:cubicBezTo>
                        <a:pt x="4" y="9"/>
                        <a:pt x="4" y="9"/>
                        <a:pt x="4" y="9"/>
                      </a:cubicBezTo>
                      <a:cubicBezTo>
                        <a:pt x="4" y="9"/>
                        <a:pt x="4" y="9"/>
                        <a:pt x="4" y="9"/>
                      </a:cubicBezTo>
                      <a:cubicBezTo>
                        <a:pt x="4" y="9"/>
                        <a:pt x="5" y="9"/>
                        <a:pt x="5" y="9"/>
                      </a:cubicBezTo>
                      <a:cubicBezTo>
                        <a:pt x="5" y="10"/>
                        <a:pt x="5" y="10"/>
                        <a:pt x="5" y="9"/>
                      </a:cubicBezTo>
                      <a:cubicBezTo>
                        <a:pt x="5" y="9"/>
                        <a:pt x="5" y="9"/>
                        <a:pt x="4" y="9"/>
                      </a:cubicBezTo>
                      <a:cubicBezTo>
                        <a:pt x="4" y="9"/>
                        <a:pt x="4" y="8"/>
                        <a:pt x="5" y="8"/>
                      </a:cubicBezTo>
                      <a:cubicBezTo>
                        <a:pt x="5" y="8"/>
                        <a:pt x="5" y="8"/>
                        <a:pt x="5" y="8"/>
                      </a:cubicBezTo>
                      <a:cubicBezTo>
                        <a:pt x="5" y="9"/>
                        <a:pt x="5" y="9"/>
                        <a:pt x="5" y="9"/>
                      </a:cubicBezTo>
                      <a:cubicBezTo>
                        <a:pt x="5" y="9"/>
                        <a:pt x="5" y="9"/>
                        <a:pt x="5" y="9"/>
                      </a:cubicBezTo>
                      <a:cubicBezTo>
                        <a:pt x="5" y="9"/>
                        <a:pt x="5" y="9"/>
                        <a:pt x="5" y="8"/>
                      </a:cubicBezTo>
                      <a:cubicBezTo>
                        <a:pt x="5" y="8"/>
                        <a:pt x="5" y="8"/>
                        <a:pt x="5" y="8"/>
                      </a:cubicBezTo>
                      <a:cubicBezTo>
                        <a:pt x="5" y="8"/>
                        <a:pt x="5" y="8"/>
                        <a:pt x="5" y="8"/>
                      </a:cubicBezTo>
                      <a:cubicBezTo>
                        <a:pt x="6" y="8"/>
                        <a:pt x="6" y="8"/>
                        <a:pt x="6" y="8"/>
                      </a:cubicBezTo>
                      <a:cubicBezTo>
                        <a:pt x="6" y="8"/>
                        <a:pt x="6" y="8"/>
                        <a:pt x="6" y="8"/>
                      </a:cubicBezTo>
                      <a:cubicBezTo>
                        <a:pt x="6" y="8"/>
                        <a:pt x="5" y="8"/>
                        <a:pt x="5" y="8"/>
                      </a:cubicBezTo>
                      <a:cubicBezTo>
                        <a:pt x="5" y="8"/>
                        <a:pt x="5" y="8"/>
                        <a:pt x="5" y="7"/>
                      </a:cubicBezTo>
                      <a:cubicBezTo>
                        <a:pt x="5" y="7"/>
                        <a:pt x="5" y="7"/>
                        <a:pt x="5" y="7"/>
                      </a:cubicBezTo>
                      <a:cubicBezTo>
                        <a:pt x="5" y="7"/>
                        <a:pt x="6" y="7"/>
                        <a:pt x="6" y="7"/>
                      </a:cubicBezTo>
                      <a:cubicBezTo>
                        <a:pt x="6" y="7"/>
                        <a:pt x="6" y="7"/>
                        <a:pt x="6" y="7"/>
                      </a:cubicBezTo>
                      <a:cubicBezTo>
                        <a:pt x="6" y="7"/>
                        <a:pt x="6" y="6"/>
                        <a:pt x="6" y="6"/>
                      </a:cubicBezTo>
                      <a:cubicBezTo>
                        <a:pt x="6" y="6"/>
                        <a:pt x="6" y="6"/>
                        <a:pt x="6" y="6"/>
                      </a:cubicBezTo>
                      <a:cubicBezTo>
                        <a:pt x="7" y="6"/>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7"/>
                        <a:pt x="7" y="7"/>
                      </a:cubicBezTo>
                      <a:cubicBezTo>
                        <a:pt x="7" y="7"/>
                        <a:pt x="7" y="7"/>
                        <a:pt x="7" y="7"/>
                      </a:cubicBezTo>
                      <a:cubicBezTo>
                        <a:pt x="7" y="7"/>
                        <a:pt x="7" y="7"/>
                        <a:pt x="7" y="7"/>
                      </a:cubicBezTo>
                      <a:cubicBezTo>
                        <a:pt x="7" y="7"/>
                        <a:pt x="7" y="6"/>
                        <a:pt x="7" y="6"/>
                      </a:cubicBezTo>
                      <a:cubicBezTo>
                        <a:pt x="7" y="6"/>
                        <a:pt x="7" y="6"/>
                        <a:pt x="7" y="6"/>
                      </a:cubicBezTo>
                      <a:cubicBezTo>
                        <a:pt x="7" y="6"/>
                        <a:pt x="7" y="6"/>
                        <a:pt x="7" y="6"/>
                      </a:cubicBezTo>
                      <a:cubicBezTo>
                        <a:pt x="7" y="5"/>
                        <a:pt x="8" y="5"/>
                        <a:pt x="8" y="6"/>
                      </a:cubicBezTo>
                      <a:cubicBezTo>
                        <a:pt x="8" y="6"/>
                        <a:pt x="8" y="6"/>
                        <a:pt x="8" y="6"/>
                      </a:cubicBezTo>
                      <a:cubicBezTo>
                        <a:pt x="8" y="6"/>
                        <a:pt x="8" y="6"/>
                        <a:pt x="8" y="6"/>
                      </a:cubicBezTo>
                      <a:cubicBezTo>
                        <a:pt x="8" y="6"/>
                        <a:pt x="8" y="6"/>
                        <a:pt x="8" y="5"/>
                      </a:cubicBezTo>
                      <a:cubicBezTo>
                        <a:pt x="8" y="5"/>
                        <a:pt x="8" y="5"/>
                        <a:pt x="8" y="5"/>
                      </a:cubicBezTo>
                      <a:cubicBezTo>
                        <a:pt x="8" y="5"/>
                        <a:pt x="8" y="5"/>
                        <a:pt x="8" y="5"/>
                      </a:cubicBezTo>
                      <a:cubicBezTo>
                        <a:pt x="8" y="5"/>
                        <a:pt x="8" y="4"/>
                        <a:pt x="8" y="4"/>
                      </a:cubicBezTo>
                      <a:cubicBezTo>
                        <a:pt x="8" y="4"/>
                        <a:pt x="9" y="4"/>
                        <a:pt x="9" y="5"/>
                      </a:cubicBezTo>
                      <a:cubicBezTo>
                        <a:pt x="9" y="5"/>
                        <a:pt x="9" y="5"/>
                        <a:pt x="9" y="5"/>
                      </a:cubicBezTo>
                      <a:cubicBezTo>
                        <a:pt x="9" y="5"/>
                        <a:pt x="9" y="4"/>
                        <a:pt x="9" y="4"/>
                      </a:cubicBezTo>
                      <a:cubicBezTo>
                        <a:pt x="9" y="4"/>
                        <a:pt x="9" y="4"/>
                        <a:pt x="9" y="4"/>
                      </a:cubicBezTo>
                      <a:cubicBezTo>
                        <a:pt x="9" y="4"/>
                        <a:pt x="9" y="4"/>
                        <a:pt x="9" y="4"/>
                      </a:cubicBezTo>
                      <a:cubicBezTo>
                        <a:pt x="10" y="3"/>
                        <a:pt x="10" y="4"/>
                        <a:pt x="10" y="4"/>
                      </a:cubicBezTo>
                      <a:cubicBezTo>
                        <a:pt x="10" y="4"/>
                        <a:pt x="10" y="4"/>
                        <a:pt x="10" y="4"/>
                      </a:cubicBezTo>
                      <a:cubicBezTo>
                        <a:pt x="10" y="4"/>
                        <a:pt x="10" y="4"/>
                        <a:pt x="10" y="4"/>
                      </a:cubicBezTo>
                      <a:cubicBezTo>
                        <a:pt x="10" y="4"/>
                        <a:pt x="10" y="4"/>
                        <a:pt x="10" y="4"/>
                      </a:cubicBezTo>
                      <a:cubicBezTo>
                        <a:pt x="10" y="4"/>
                        <a:pt x="10" y="4"/>
                        <a:pt x="11" y="5"/>
                      </a:cubicBezTo>
                      <a:cubicBezTo>
                        <a:pt x="11" y="5"/>
                        <a:pt x="11" y="5"/>
                        <a:pt x="11" y="4"/>
                      </a:cubicBezTo>
                      <a:cubicBezTo>
                        <a:pt x="11" y="4"/>
                        <a:pt x="11"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3"/>
                        <a:pt x="10" y="3"/>
                      </a:cubicBezTo>
                      <a:cubicBezTo>
                        <a:pt x="10" y="3"/>
                        <a:pt x="10" y="2"/>
                        <a:pt x="10" y="2"/>
                      </a:cubicBezTo>
                      <a:cubicBezTo>
                        <a:pt x="11" y="2"/>
                        <a:pt x="11" y="2"/>
                        <a:pt x="11" y="1"/>
                      </a:cubicBezTo>
                      <a:cubicBezTo>
                        <a:pt x="11" y="1"/>
                        <a:pt x="11" y="1"/>
                        <a:pt x="11" y="1"/>
                      </a:cubicBezTo>
                      <a:cubicBezTo>
                        <a:pt x="11" y="1"/>
                        <a:pt x="11" y="1"/>
                        <a:pt x="11" y="1"/>
                      </a:cubicBezTo>
                      <a:cubicBezTo>
                        <a:pt x="11" y="1"/>
                        <a:pt x="12" y="1"/>
                        <a:pt x="12" y="1"/>
                      </a:cubicBezTo>
                      <a:cubicBezTo>
                        <a:pt x="12" y="1"/>
                        <a:pt x="12" y="1"/>
                        <a:pt x="12" y="1"/>
                      </a:cubicBezTo>
                      <a:cubicBezTo>
                        <a:pt x="12" y="1"/>
                        <a:pt x="12" y="1"/>
                        <a:pt x="12" y="1"/>
                      </a:cubicBezTo>
                      <a:cubicBezTo>
                        <a:pt x="12" y="1"/>
                        <a:pt x="12" y="1"/>
                        <a:pt x="12" y="1"/>
                      </a:cubicBezTo>
                      <a:cubicBezTo>
                        <a:pt x="13" y="0"/>
                        <a:pt x="13" y="0"/>
                        <a:pt x="13" y="0"/>
                      </a:cubicBezTo>
                      <a:cubicBezTo>
                        <a:pt x="13" y="0"/>
                        <a:pt x="13" y="1"/>
                        <a:pt x="13" y="1"/>
                      </a:cubicBezTo>
                      <a:cubicBezTo>
                        <a:pt x="13" y="1"/>
                        <a:pt x="13" y="1"/>
                        <a:pt x="13" y="1"/>
                      </a:cubicBezTo>
                      <a:cubicBezTo>
                        <a:pt x="14" y="1"/>
                        <a:pt x="14" y="1"/>
                        <a:pt x="14" y="1"/>
                      </a:cubicBezTo>
                      <a:cubicBezTo>
                        <a:pt x="14" y="1"/>
                        <a:pt x="14" y="1"/>
                        <a:pt x="14" y="1"/>
                      </a:cubicBezTo>
                      <a:cubicBezTo>
                        <a:pt x="14" y="1"/>
                        <a:pt x="14" y="2"/>
                        <a:pt x="14" y="2"/>
                      </a:cubicBezTo>
                      <a:cubicBezTo>
                        <a:pt x="14" y="2"/>
                        <a:pt x="14" y="2"/>
                        <a:pt x="14" y="2"/>
                      </a:cubicBezTo>
                      <a:cubicBezTo>
                        <a:pt x="14" y="2"/>
                        <a:pt x="14" y="2"/>
                        <a:pt x="14" y="2"/>
                      </a:cubicBezTo>
                      <a:cubicBezTo>
                        <a:pt x="14" y="2"/>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2" y="4"/>
                        <a:pt x="12" y="4"/>
                        <a:pt x="12" y="4"/>
                      </a:cubicBezTo>
                      <a:cubicBezTo>
                        <a:pt x="12" y="4"/>
                        <a:pt x="12" y="5"/>
                        <a:pt x="12" y="5"/>
                      </a:cubicBezTo>
                      <a:cubicBezTo>
                        <a:pt x="12" y="5"/>
                        <a:pt x="12" y="5"/>
                        <a:pt x="12" y="5"/>
                      </a:cubicBezTo>
                      <a:cubicBezTo>
                        <a:pt x="12" y="5"/>
                        <a:pt x="12" y="5"/>
                        <a:pt x="12" y="5"/>
                      </a:cubicBezTo>
                      <a:cubicBezTo>
                        <a:pt x="12" y="5"/>
                        <a:pt x="12" y="5"/>
                        <a:pt x="12" y="5"/>
                      </a:cubicBezTo>
                      <a:cubicBezTo>
                        <a:pt x="12" y="5"/>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8"/>
                        <a:pt x="12" y="8"/>
                        <a:pt x="12" y="8"/>
                      </a:cubicBezTo>
                      <a:cubicBezTo>
                        <a:pt x="12" y="8"/>
                        <a:pt x="13" y="8"/>
                        <a:pt x="13" y="8"/>
                      </a:cubicBezTo>
                      <a:cubicBezTo>
                        <a:pt x="13" y="8"/>
                        <a:pt x="13" y="8"/>
                        <a:pt x="13" y="8"/>
                      </a:cubicBezTo>
                      <a:cubicBezTo>
                        <a:pt x="13" y="9"/>
                        <a:pt x="13" y="9"/>
                        <a:pt x="13" y="9"/>
                      </a:cubicBezTo>
                      <a:cubicBezTo>
                        <a:pt x="13" y="9"/>
                        <a:pt x="13" y="9"/>
                        <a:pt x="13" y="9"/>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4" y="11"/>
                        <a:pt x="14" y="11"/>
                        <a:pt x="14" y="11"/>
                      </a:cubicBezTo>
                      <a:cubicBezTo>
                        <a:pt x="16" y="10"/>
                        <a:pt x="16" y="10"/>
                        <a:pt x="16" y="10"/>
                      </a:cubicBezTo>
                      <a:cubicBezTo>
                        <a:pt x="16" y="10"/>
                        <a:pt x="16" y="11"/>
                        <a:pt x="16" y="11"/>
                      </a:cubicBezTo>
                      <a:cubicBezTo>
                        <a:pt x="16" y="11"/>
                        <a:pt x="16" y="11"/>
                        <a:pt x="16"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8" y="12"/>
                        <a:pt x="18" y="12"/>
                        <a:pt x="18" y="12"/>
                      </a:cubicBezTo>
                      <a:cubicBezTo>
                        <a:pt x="18" y="11"/>
                        <a:pt x="18" y="11"/>
                        <a:pt x="18" y="11"/>
                      </a:cubicBezTo>
                      <a:cubicBezTo>
                        <a:pt x="18" y="11"/>
                        <a:pt x="18" y="11"/>
                        <a:pt x="18" y="11"/>
                      </a:cubicBezTo>
                      <a:cubicBezTo>
                        <a:pt x="20" y="12"/>
                        <a:pt x="20" y="12"/>
                        <a:pt x="20" y="12"/>
                      </a:cubicBezTo>
                      <a:cubicBezTo>
                        <a:pt x="20" y="12"/>
                        <a:pt x="20" y="12"/>
                        <a:pt x="20" y="12"/>
                      </a:cubicBezTo>
                      <a:cubicBezTo>
                        <a:pt x="19" y="12"/>
                        <a:pt x="19" y="12"/>
                        <a:pt x="19" y="12"/>
                      </a:cubicBezTo>
                      <a:cubicBezTo>
                        <a:pt x="19" y="13"/>
                        <a:pt x="19" y="13"/>
                        <a:pt x="19" y="13"/>
                      </a:cubicBezTo>
                      <a:cubicBezTo>
                        <a:pt x="18" y="15"/>
                        <a:pt x="18" y="15"/>
                        <a:pt x="18" y="15"/>
                      </a:cubicBezTo>
                      <a:cubicBezTo>
                        <a:pt x="18" y="15"/>
                        <a:pt x="18" y="15"/>
                        <a:pt x="18" y="15"/>
                      </a:cubicBezTo>
                      <a:cubicBezTo>
                        <a:pt x="18" y="16"/>
                        <a:pt x="18" y="16"/>
                        <a:pt x="18" y="16"/>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20"/>
                        <a:pt x="19" y="20"/>
                        <a:pt x="19" y="20"/>
                      </a:cubicBezTo>
                      <a:cubicBezTo>
                        <a:pt x="19" y="20"/>
                        <a:pt x="19" y="20"/>
                        <a:pt x="19" y="20"/>
                      </a:cubicBezTo>
                      <a:cubicBezTo>
                        <a:pt x="19" y="21"/>
                        <a:pt x="19" y="21"/>
                        <a:pt x="19" y="21"/>
                      </a:cubicBezTo>
                      <a:cubicBezTo>
                        <a:pt x="19" y="21"/>
                        <a:pt x="19" y="21"/>
                        <a:pt x="19" y="21"/>
                      </a:cubicBezTo>
                      <a:cubicBezTo>
                        <a:pt x="19" y="21"/>
                        <a:pt x="19" y="22"/>
                        <a:pt x="19" y="22"/>
                      </a:cubicBezTo>
                      <a:cubicBezTo>
                        <a:pt x="19" y="22"/>
                        <a:pt x="19" y="22"/>
                        <a:pt x="19" y="22"/>
                      </a:cubicBezTo>
                      <a:cubicBezTo>
                        <a:pt x="19" y="22"/>
                        <a:pt x="19" y="22"/>
                        <a:pt x="19" y="22"/>
                      </a:cubicBezTo>
                      <a:cubicBezTo>
                        <a:pt x="19" y="22"/>
                        <a:pt x="19" y="23"/>
                        <a:pt x="19" y="23"/>
                      </a:cubicBezTo>
                      <a:cubicBezTo>
                        <a:pt x="19" y="23"/>
                        <a:pt x="20" y="23"/>
                        <a:pt x="20" y="23"/>
                      </a:cubicBezTo>
                      <a:cubicBezTo>
                        <a:pt x="20" y="23"/>
                        <a:pt x="20" y="24"/>
                        <a:pt x="20" y="24"/>
                      </a:cubicBezTo>
                      <a:cubicBezTo>
                        <a:pt x="20" y="24"/>
                        <a:pt x="19" y="24"/>
                        <a:pt x="19" y="24"/>
                      </a:cubicBezTo>
                      <a:cubicBezTo>
                        <a:pt x="19" y="24"/>
                        <a:pt x="20" y="24"/>
                        <a:pt x="20" y="24"/>
                      </a:cubicBezTo>
                      <a:close/>
                      <a:moveTo>
                        <a:pt x="3" y="17"/>
                      </a:moveTo>
                      <a:cubicBezTo>
                        <a:pt x="3" y="17"/>
                        <a:pt x="3" y="17"/>
                        <a:pt x="3" y="17"/>
                      </a:cubicBezTo>
                      <a:cubicBezTo>
                        <a:pt x="3" y="17"/>
                        <a:pt x="3" y="17"/>
                        <a:pt x="3" y="17"/>
                      </a:cubicBezTo>
                      <a:cubicBezTo>
                        <a:pt x="3" y="17"/>
                        <a:pt x="3" y="17"/>
                        <a:pt x="3" y="17"/>
                      </a:cubicBezTo>
                      <a:cubicBezTo>
                        <a:pt x="3" y="17"/>
                        <a:pt x="3" y="17"/>
                        <a:pt x="3" y="17"/>
                      </a:cubicBezTo>
                      <a:cubicBezTo>
                        <a:pt x="3" y="17"/>
                        <a:pt x="3" y="17"/>
                        <a:pt x="3" y="18"/>
                      </a:cubicBezTo>
                      <a:cubicBezTo>
                        <a:pt x="3" y="18"/>
                        <a:pt x="3" y="18"/>
                        <a:pt x="3" y="18"/>
                      </a:cubicBezTo>
                      <a:cubicBezTo>
                        <a:pt x="3" y="18"/>
                        <a:pt x="3"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3" y="18"/>
                      </a:cubicBezTo>
                      <a:cubicBezTo>
                        <a:pt x="2" y="18"/>
                        <a:pt x="2" y="18"/>
                        <a:pt x="3" y="18"/>
                      </a:cubicBezTo>
                      <a:cubicBezTo>
                        <a:pt x="3" y="18"/>
                        <a:pt x="3" y="18"/>
                        <a:pt x="3" y="18"/>
                      </a:cubicBezTo>
                      <a:cubicBezTo>
                        <a:pt x="3" y="18"/>
                        <a:pt x="3" y="18"/>
                        <a:pt x="3" y="18"/>
                      </a:cubicBezTo>
                      <a:cubicBezTo>
                        <a:pt x="3" y="18"/>
                        <a:pt x="3" y="17"/>
                        <a:pt x="3" y="17"/>
                      </a:cubicBezTo>
                      <a:close/>
                      <a:moveTo>
                        <a:pt x="9" y="21"/>
                      </a:moveTo>
                      <a:cubicBezTo>
                        <a:pt x="9" y="21"/>
                        <a:pt x="9" y="21"/>
                        <a:pt x="9" y="21"/>
                      </a:cubicBezTo>
                      <a:cubicBezTo>
                        <a:pt x="9" y="21"/>
                        <a:pt x="9" y="21"/>
                        <a:pt x="9" y="21"/>
                      </a:cubicBezTo>
                      <a:close/>
                      <a:moveTo>
                        <a:pt x="9" y="21"/>
                      </a:moveTo>
                      <a:cubicBezTo>
                        <a:pt x="9" y="21"/>
                        <a:pt x="9" y="21"/>
                        <a:pt x="9" y="21"/>
                      </a:cubicBezTo>
                      <a:cubicBezTo>
                        <a:pt x="9" y="21"/>
                        <a:pt x="9" y="21"/>
                        <a:pt x="9" y="21"/>
                      </a:cubicBezTo>
                      <a:close/>
                      <a:moveTo>
                        <a:pt x="11" y="44"/>
                      </a:move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5"/>
                        <a:pt x="11" y="45"/>
                      </a:cubicBezTo>
                      <a:cubicBezTo>
                        <a:pt x="11" y="45"/>
                        <a:pt x="11" y="44"/>
                        <a:pt x="11" y="44"/>
                      </a:cubicBezTo>
                      <a:cubicBezTo>
                        <a:pt x="11" y="44"/>
                        <a:pt x="11" y="44"/>
                        <a:pt x="10" y="44"/>
                      </a:cubicBezTo>
                      <a:cubicBezTo>
                        <a:pt x="10" y="44"/>
                        <a:pt x="10" y="44"/>
                        <a:pt x="10" y="44"/>
                      </a:cubicBezTo>
                      <a:cubicBezTo>
                        <a:pt x="11" y="44"/>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1" y="45"/>
                      </a:cubicBezTo>
                      <a:cubicBezTo>
                        <a:pt x="11" y="45"/>
                        <a:pt x="11" y="45"/>
                        <a:pt x="11" y="45"/>
                      </a:cubicBezTo>
                      <a:cubicBezTo>
                        <a:pt x="11" y="45"/>
                        <a:pt x="11"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1" y="45"/>
                        <a:pt x="11" y="45"/>
                      </a:cubicBezTo>
                      <a:cubicBezTo>
                        <a:pt x="11" y="45"/>
                        <a:pt x="11" y="45"/>
                        <a:pt x="11" y="45"/>
                      </a:cubicBezTo>
                      <a:cubicBezTo>
                        <a:pt x="11" y="45"/>
                        <a:pt x="11" y="45"/>
                        <a:pt x="11" y="45"/>
                      </a:cubicBezTo>
                      <a:cubicBezTo>
                        <a:pt x="11" y="45"/>
                        <a:pt x="11" y="45"/>
                        <a:pt x="11" y="45"/>
                      </a:cubicBezTo>
                      <a:cubicBezTo>
                        <a:pt x="11" y="46"/>
                        <a:pt x="11" y="46"/>
                        <a:pt x="11" y="45"/>
                      </a:cubicBezTo>
                      <a:cubicBezTo>
                        <a:pt x="10" y="45"/>
                        <a:pt x="10" y="45"/>
                        <a:pt x="10" y="45"/>
                      </a:cubicBezTo>
                      <a:cubicBezTo>
                        <a:pt x="10" y="45"/>
                        <a:pt x="10" y="45"/>
                        <a:pt x="10" y="45"/>
                      </a:cubicBezTo>
                      <a:cubicBezTo>
                        <a:pt x="10" y="45"/>
                        <a:pt x="10" y="45"/>
                        <a:pt x="10" y="45"/>
                      </a:cubicBezTo>
                      <a:cubicBezTo>
                        <a:pt x="10" y="45"/>
                        <a:pt x="10" y="46"/>
                        <a:pt x="10" y="45"/>
                      </a:cubicBezTo>
                      <a:cubicBezTo>
                        <a:pt x="10" y="45"/>
                        <a:pt x="10" y="45"/>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0" y="46"/>
                      </a:cubicBezTo>
                      <a:cubicBezTo>
                        <a:pt x="10" y="46"/>
                        <a:pt x="10" y="46"/>
                        <a:pt x="11" y="46"/>
                      </a:cubicBezTo>
                      <a:cubicBezTo>
                        <a:pt x="11" y="46"/>
                        <a:pt x="11" y="46"/>
                        <a:pt x="11" y="46"/>
                      </a:cubicBezTo>
                      <a:cubicBezTo>
                        <a:pt x="11" y="46"/>
                        <a:pt x="11" y="46"/>
                        <a:pt x="11" y="46"/>
                      </a:cubicBezTo>
                      <a:cubicBezTo>
                        <a:pt x="11" y="46"/>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6"/>
                        <a:pt x="10" y="46"/>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6"/>
                        <a:pt x="10" y="46"/>
                      </a:cubicBezTo>
                      <a:cubicBezTo>
                        <a:pt x="10" y="46"/>
                        <a:pt x="10" y="46"/>
                        <a:pt x="10" y="46"/>
                      </a:cubicBezTo>
                      <a:cubicBezTo>
                        <a:pt x="10" y="46"/>
                        <a:pt x="10" y="46"/>
                        <a:pt x="10" y="46"/>
                      </a:cubicBezTo>
                      <a:cubicBezTo>
                        <a:pt x="10" y="46"/>
                        <a:pt x="10" y="46"/>
                        <a:pt x="10" y="46"/>
                      </a:cubicBezTo>
                      <a:cubicBezTo>
                        <a:pt x="9" y="46"/>
                        <a:pt x="9" y="46"/>
                        <a:pt x="9" y="46"/>
                      </a:cubicBezTo>
                      <a:cubicBezTo>
                        <a:pt x="9" y="46"/>
                        <a:pt x="9" y="46"/>
                        <a:pt x="9" y="46"/>
                      </a:cubicBezTo>
                      <a:cubicBezTo>
                        <a:pt x="9" y="46"/>
                        <a:pt x="9" y="46"/>
                        <a:pt x="9" y="46"/>
                      </a:cubicBezTo>
                      <a:cubicBezTo>
                        <a:pt x="9" y="46"/>
                        <a:pt x="9" y="46"/>
                        <a:pt x="9" y="46"/>
                      </a:cubicBezTo>
                      <a:cubicBezTo>
                        <a:pt x="9" y="46"/>
                        <a:pt x="10" y="46"/>
                        <a:pt x="10" y="46"/>
                      </a:cubicBezTo>
                      <a:cubicBezTo>
                        <a:pt x="10" y="46"/>
                        <a:pt x="10"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8" y="47"/>
                        <a:pt x="9" y="47"/>
                        <a:pt x="9" y="47"/>
                      </a:cubicBezTo>
                      <a:cubicBezTo>
                        <a:pt x="8" y="47"/>
                        <a:pt x="8" y="46"/>
                        <a:pt x="8" y="46"/>
                      </a:cubicBezTo>
                      <a:cubicBezTo>
                        <a:pt x="8" y="46"/>
                        <a:pt x="8" y="46"/>
                        <a:pt x="8" y="46"/>
                      </a:cubicBezTo>
                      <a:cubicBezTo>
                        <a:pt x="8"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4"/>
                        <a:pt x="11" y="44"/>
                        <a:pt x="11" y="44"/>
                      </a:cubicBezTo>
                      <a:cubicBezTo>
                        <a:pt x="11" y="44"/>
                        <a:pt x="11" y="44"/>
                        <a:pt x="11" y="44"/>
                      </a:cubicBezTo>
                      <a:cubicBezTo>
                        <a:pt x="11" y="44"/>
                        <a:pt x="11" y="44"/>
                        <a:pt x="11" y="44"/>
                      </a:cubicBezTo>
                      <a:cubicBezTo>
                        <a:pt x="11" y="44"/>
                        <a:pt x="11" y="44"/>
                        <a:pt x="10" y="44"/>
                      </a:cubicBezTo>
                      <a:cubicBezTo>
                        <a:pt x="11" y="44"/>
                        <a:pt x="11" y="44"/>
                        <a:pt x="11" y="44"/>
                      </a:cubicBezTo>
                      <a:cubicBezTo>
                        <a:pt x="11" y="44"/>
                        <a:pt x="11" y="44"/>
                        <a:pt x="11" y="44"/>
                      </a:cubicBezTo>
                      <a:cubicBezTo>
                        <a:pt x="11" y="44"/>
                        <a:pt x="11" y="44"/>
                        <a:pt x="11" y="44"/>
                      </a:cubicBezTo>
                      <a:cubicBezTo>
                        <a:pt x="11" y="44"/>
                        <a:pt x="11" y="44"/>
                        <a:pt x="11" y="43"/>
                      </a:cubicBezTo>
                      <a:cubicBezTo>
                        <a:pt x="11" y="43"/>
                        <a:pt x="11" y="43"/>
                        <a:pt x="11" y="44"/>
                      </a:cubicBezTo>
                      <a:cubicBezTo>
                        <a:pt x="11" y="44"/>
                        <a:pt x="11" y="44"/>
                        <a:pt x="11" y="44"/>
                      </a:cubicBezTo>
                      <a:cubicBezTo>
                        <a:pt x="11" y="44"/>
                        <a:pt x="11" y="44"/>
                        <a:pt x="11" y="44"/>
                      </a:cubicBezTo>
                      <a:cubicBezTo>
                        <a:pt x="11" y="44"/>
                        <a:pt x="11" y="44"/>
                        <a:pt x="11" y="44"/>
                      </a:cubicBezTo>
                      <a:cubicBezTo>
                        <a:pt x="11" y="44"/>
                        <a:pt x="11" y="44"/>
                        <a:pt x="11" y="44"/>
                      </a:cubicBezTo>
                      <a:close/>
                      <a:moveTo>
                        <a:pt x="11" y="44"/>
                      </a:moveTo>
                      <a:cubicBezTo>
                        <a:pt x="11" y="44"/>
                        <a:pt x="11" y="44"/>
                        <a:pt x="11" y="44"/>
                      </a:cubicBezTo>
                      <a:cubicBezTo>
                        <a:pt x="11" y="44"/>
                        <a:pt x="11" y="44"/>
                        <a:pt x="11" y="44"/>
                      </a:cubicBezTo>
                      <a:close/>
                      <a:moveTo>
                        <a:pt x="12" y="43"/>
                      </a:move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2" y="43"/>
                      </a:cubicBezTo>
                      <a:cubicBezTo>
                        <a:pt x="12" y="43"/>
                        <a:pt x="12" y="43"/>
                        <a:pt x="12" y="43"/>
                      </a:cubicBezTo>
                      <a:close/>
                      <a:moveTo>
                        <a:pt x="11" y="47"/>
                      </a:moveTo>
                      <a:cubicBezTo>
                        <a:pt x="11" y="47"/>
                        <a:pt x="11" y="47"/>
                        <a:pt x="11"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8"/>
                        <a:pt x="9" y="48"/>
                      </a:cubicBezTo>
                      <a:cubicBezTo>
                        <a:pt x="9" y="48"/>
                        <a:pt x="9" y="48"/>
                        <a:pt x="9" y="48"/>
                      </a:cubicBezTo>
                      <a:cubicBezTo>
                        <a:pt x="9" y="48"/>
                        <a:pt x="9" y="48"/>
                        <a:pt x="9" y="48"/>
                      </a:cubicBezTo>
                      <a:cubicBezTo>
                        <a:pt x="9" y="48"/>
                        <a:pt x="9" y="48"/>
                        <a:pt x="10" y="48"/>
                      </a:cubicBezTo>
                      <a:cubicBezTo>
                        <a:pt x="10" y="48"/>
                        <a:pt x="10" y="48"/>
                        <a:pt x="10" y="48"/>
                      </a:cubicBezTo>
                      <a:cubicBezTo>
                        <a:pt x="10" y="48"/>
                        <a:pt x="10" y="48"/>
                        <a:pt x="10" y="48"/>
                      </a:cubicBezTo>
                      <a:cubicBezTo>
                        <a:pt x="10" y="48"/>
                        <a:pt x="10" y="48"/>
                        <a:pt x="10" y="48"/>
                      </a:cubicBezTo>
                      <a:cubicBezTo>
                        <a:pt x="10" y="48"/>
                        <a:pt x="10" y="48"/>
                        <a:pt x="10" y="48"/>
                      </a:cubicBezTo>
                      <a:cubicBezTo>
                        <a:pt x="10" y="48"/>
                        <a:pt x="10" y="48"/>
                        <a:pt x="10" y="48"/>
                      </a:cubicBezTo>
                      <a:cubicBezTo>
                        <a:pt x="10" y="47"/>
                        <a:pt x="10" y="47"/>
                        <a:pt x="10" y="47"/>
                      </a:cubicBezTo>
                      <a:cubicBezTo>
                        <a:pt x="10" y="47"/>
                        <a:pt x="10" y="47"/>
                        <a:pt x="10" y="47"/>
                      </a:cubicBezTo>
                      <a:cubicBezTo>
                        <a:pt x="10" y="48"/>
                        <a:pt x="10" y="48"/>
                        <a:pt x="10" y="48"/>
                      </a:cubicBezTo>
                      <a:cubicBezTo>
                        <a:pt x="10" y="48"/>
                        <a:pt x="10" y="48"/>
                        <a:pt x="10" y="48"/>
                      </a:cubicBezTo>
                      <a:cubicBezTo>
                        <a:pt x="10" y="47"/>
                        <a:pt x="10" y="47"/>
                        <a:pt x="10" y="47"/>
                      </a:cubicBezTo>
                      <a:cubicBezTo>
                        <a:pt x="10" y="47"/>
                        <a:pt x="10" y="47"/>
                        <a:pt x="10" y="47"/>
                      </a:cubicBezTo>
                      <a:cubicBezTo>
                        <a:pt x="10" y="47"/>
                        <a:pt x="10" y="47"/>
                        <a:pt x="10" y="47"/>
                      </a:cubicBezTo>
                      <a:cubicBezTo>
                        <a:pt x="11" y="47"/>
                        <a:pt x="10" y="47"/>
                        <a:pt x="10" y="47"/>
                      </a:cubicBezTo>
                      <a:cubicBezTo>
                        <a:pt x="10" y="47"/>
                        <a:pt x="10" y="47"/>
                        <a:pt x="11" y="47"/>
                      </a:cubicBezTo>
                      <a:cubicBezTo>
                        <a:pt x="11" y="47"/>
                        <a:pt x="11" y="47"/>
                        <a:pt x="11" y="47"/>
                      </a:cubicBezTo>
                      <a:cubicBezTo>
                        <a:pt x="11" y="47"/>
                        <a:pt x="11" y="47"/>
                        <a:pt x="11" y="47"/>
                      </a:cubicBezTo>
                      <a:close/>
                      <a:moveTo>
                        <a:pt x="9" y="44"/>
                      </a:move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lose/>
                      <a:moveTo>
                        <a:pt x="11" y="43"/>
                      </a:moveTo>
                      <a:cubicBezTo>
                        <a:pt x="11" y="43"/>
                        <a:pt x="11" y="43"/>
                        <a:pt x="11" y="43"/>
                      </a:cubicBezTo>
                      <a:cubicBezTo>
                        <a:pt x="11" y="43"/>
                        <a:pt x="11" y="43"/>
                        <a:pt x="11" y="43"/>
                      </a:cubicBezTo>
                      <a:cubicBezTo>
                        <a:pt x="11" y="43"/>
                        <a:pt x="11" y="43"/>
                        <a:pt x="11" y="43"/>
                      </a:cubicBezTo>
                      <a:cubicBezTo>
                        <a:pt x="11" y="43"/>
                        <a:pt x="11" y="43"/>
                        <a:pt x="11" y="43"/>
                      </a:cubicBezTo>
                      <a:close/>
                      <a:moveTo>
                        <a:pt x="11" y="43"/>
                      </a:moveTo>
                      <a:cubicBezTo>
                        <a:pt x="11" y="43"/>
                        <a:pt x="11" y="43"/>
                        <a:pt x="11" y="43"/>
                      </a:cubicBezTo>
                      <a:cubicBezTo>
                        <a:pt x="11" y="43"/>
                        <a:pt x="11" y="43"/>
                        <a:pt x="11" y="43"/>
                      </a:cubicBezTo>
                      <a:cubicBezTo>
                        <a:pt x="11" y="43"/>
                        <a:pt x="11" y="43"/>
                        <a:pt x="11" y="43"/>
                      </a:cubicBezTo>
                      <a:cubicBezTo>
                        <a:pt x="11" y="43"/>
                        <a:pt x="11" y="43"/>
                        <a:pt x="11" y="4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34" name="Freeform 724">
                  <a:extLst>
                    <a:ext uri="{FF2B5EF4-FFF2-40B4-BE49-F238E27FC236}">
                      <a16:creationId xmlns:a16="http://schemas.microsoft.com/office/drawing/2014/main" id="{5BBED823-6742-47B7-90AC-50E326F7B40E}"/>
                    </a:ext>
                  </a:extLst>
                </p:cNvPr>
                <p:cNvSpPr>
                  <a:spLocks noEditPoints="1"/>
                </p:cNvSpPr>
                <p:nvPr/>
              </p:nvSpPr>
              <p:spPr bwMode="auto">
                <a:xfrm>
                  <a:off x="10117138" y="6291263"/>
                  <a:ext cx="87312" cy="117475"/>
                </a:xfrm>
                <a:custGeom>
                  <a:avLst/>
                  <a:gdLst>
                    <a:gd name="T0" fmla="*/ 18 w 21"/>
                    <a:gd name="T1" fmla="*/ 20 h 28"/>
                    <a:gd name="T2" fmla="*/ 18 w 21"/>
                    <a:gd name="T3" fmla="*/ 10 h 28"/>
                    <a:gd name="T4" fmla="*/ 17 w 21"/>
                    <a:gd name="T5" fmla="*/ 11 h 28"/>
                    <a:gd name="T6" fmla="*/ 16 w 21"/>
                    <a:gd name="T7" fmla="*/ 11 h 28"/>
                    <a:gd name="T8" fmla="*/ 15 w 21"/>
                    <a:gd name="T9" fmla="*/ 10 h 28"/>
                    <a:gd name="T10" fmla="*/ 13 w 21"/>
                    <a:gd name="T11" fmla="*/ 7 h 28"/>
                    <a:gd name="T12" fmla="*/ 11 w 21"/>
                    <a:gd name="T13" fmla="*/ 7 h 28"/>
                    <a:gd name="T14" fmla="*/ 10 w 21"/>
                    <a:gd name="T15" fmla="*/ 5 h 28"/>
                    <a:gd name="T16" fmla="*/ 10 w 21"/>
                    <a:gd name="T17" fmla="*/ 3 h 28"/>
                    <a:gd name="T18" fmla="*/ 11 w 21"/>
                    <a:gd name="T19" fmla="*/ 1 h 28"/>
                    <a:gd name="T20" fmla="*/ 10 w 21"/>
                    <a:gd name="T21" fmla="*/ 1 h 28"/>
                    <a:gd name="T22" fmla="*/ 9 w 21"/>
                    <a:gd name="T23" fmla="*/ 2 h 28"/>
                    <a:gd name="T24" fmla="*/ 7 w 21"/>
                    <a:gd name="T25" fmla="*/ 2 h 28"/>
                    <a:gd name="T26" fmla="*/ 6 w 21"/>
                    <a:gd name="T27" fmla="*/ 2 h 28"/>
                    <a:gd name="T28" fmla="*/ 5 w 21"/>
                    <a:gd name="T29" fmla="*/ 4 h 28"/>
                    <a:gd name="T30" fmla="*/ 4 w 21"/>
                    <a:gd name="T31" fmla="*/ 5 h 28"/>
                    <a:gd name="T32" fmla="*/ 3 w 21"/>
                    <a:gd name="T33" fmla="*/ 6 h 28"/>
                    <a:gd name="T34" fmla="*/ 1 w 21"/>
                    <a:gd name="T35" fmla="*/ 6 h 28"/>
                    <a:gd name="T36" fmla="*/ 1 w 21"/>
                    <a:gd name="T37" fmla="*/ 7 h 28"/>
                    <a:gd name="T38" fmla="*/ 0 w 21"/>
                    <a:gd name="T39" fmla="*/ 8 h 28"/>
                    <a:gd name="T40" fmla="*/ 0 w 21"/>
                    <a:gd name="T41" fmla="*/ 9 h 28"/>
                    <a:gd name="T42" fmla="*/ 0 w 21"/>
                    <a:gd name="T43" fmla="*/ 10 h 28"/>
                    <a:gd name="T44" fmla="*/ 1 w 21"/>
                    <a:gd name="T45" fmla="*/ 12 h 28"/>
                    <a:gd name="T46" fmla="*/ 1 w 21"/>
                    <a:gd name="T47" fmla="*/ 13 h 28"/>
                    <a:gd name="T48" fmla="*/ 4 w 21"/>
                    <a:gd name="T49" fmla="*/ 13 h 28"/>
                    <a:gd name="T50" fmla="*/ 5 w 21"/>
                    <a:gd name="T51" fmla="*/ 15 h 28"/>
                    <a:gd name="T52" fmla="*/ 5 w 21"/>
                    <a:gd name="T53" fmla="*/ 15 h 28"/>
                    <a:gd name="T54" fmla="*/ 8 w 21"/>
                    <a:gd name="T55" fmla="*/ 15 h 28"/>
                    <a:gd name="T56" fmla="*/ 6 w 21"/>
                    <a:gd name="T57" fmla="*/ 18 h 28"/>
                    <a:gd name="T58" fmla="*/ 7 w 21"/>
                    <a:gd name="T59" fmla="*/ 20 h 28"/>
                    <a:gd name="T60" fmla="*/ 7 w 21"/>
                    <a:gd name="T61" fmla="*/ 21 h 28"/>
                    <a:gd name="T62" fmla="*/ 7 w 21"/>
                    <a:gd name="T63" fmla="*/ 21 h 28"/>
                    <a:gd name="T64" fmla="*/ 7 w 21"/>
                    <a:gd name="T65" fmla="*/ 22 h 28"/>
                    <a:gd name="T66" fmla="*/ 7 w 21"/>
                    <a:gd name="T67" fmla="*/ 24 h 28"/>
                    <a:gd name="T68" fmla="*/ 7 w 21"/>
                    <a:gd name="T69" fmla="*/ 25 h 28"/>
                    <a:gd name="T70" fmla="*/ 7 w 21"/>
                    <a:gd name="T71" fmla="*/ 27 h 28"/>
                    <a:gd name="T72" fmla="*/ 8 w 21"/>
                    <a:gd name="T73" fmla="*/ 27 h 28"/>
                    <a:gd name="T74" fmla="*/ 10 w 21"/>
                    <a:gd name="T75" fmla="*/ 27 h 28"/>
                    <a:gd name="T76" fmla="*/ 11 w 21"/>
                    <a:gd name="T77" fmla="*/ 26 h 28"/>
                    <a:gd name="T78" fmla="*/ 12 w 21"/>
                    <a:gd name="T79" fmla="*/ 24 h 28"/>
                    <a:gd name="T80" fmla="*/ 15 w 21"/>
                    <a:gd name="T81" fmla="*/ 21 h 28"/>
                    <a:gd name="T82" fmla="*/ 18 w 21"/>
                    <a:gd name="T83" fmla="*/ 20 h 28"/>
                    <a:gd name="T84" fmla="*/ 18 w 21"/>
                    <a:gd name="T85" fmla="*/ 19 h 28"/>
                    <a:gd name="T86" fmla="*/ 17 w 21"/>
                    <a:gd name="T87" fmla="*/ 20 h 28"/>
                    <a:gd name="T88" fmla="*/ 18 w 21"/>
                    <a:gd name="T89" fmla="*/ 19 h 28"/>
                    <a:gd name="T90" fmla="*/ 17 w 21"/>
                    <a:gd name="T91" fmla="*/ 18 h 28"/>
                    <a:gd name="T92" fmla="*/ 18 w 21"/>
                    <a:gd name="T93" fmla="*/ 17 h 28"/>
                    <a:gd name="T94" fmla="*/ 19 w 21"/>
                    <a:gd name="T95" fmla="*/ 14 h 28"/>
                    <a:gd name="T96" fmla="*/ 21 w 21"/>
                    <a:gd name="T97"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8">
                      <a:moveTo>
                        <a:pt x="18" y="20"/>
                      </a:moveTo>
                      <a:cubicBezTo>
                        <a:pt x="18" y="20"/>
                        <a:pt x="18" y="19"/>
                        <a:pt x="18" y="19"/>
                      </a:cubicBezTo>
                      <a:cubicBezTo>
                        <a:pt x="18" y="19"/>
                        <a:pt x="19" y="19"/>
                        <a:pt x="19" y="19"/>
                      </a:cubicBezTo>
                      <a:cubicBezTo>
                        <a:pt x="19" y="20"/>
                        <a:pt x="18" y="20"/>
                        <a:pt x="18" y="20"/>
                      </a:cubicBezTo>
                      <a:cubicBezTo>
                        <a:pt x="18" y="20"/>
                        <a:pt x="18" y="20"/>
                        <a:pt x="18" y="20"/>
                      </a:cubicBezTo>
                      <a:close/>
                      <a:moveTo>
                        <a:pt x="19" y="10"/>
                      </a:moveTo>
                      <a:cubicBezTo>
                        <a:pt x="19" y="10"/>
                        <a:pt x="19" y="10"/>
                        <a:pt x="19" y="10"/>
                      </a:cubicBezTo>
                      <a:cubicBezTo>
                        <a:pt x="19" y="10"/>
                        <a:pt x="18" y="10"/>
                        <a:pt x="18" y="10"/>
                      </a:cubicBezTo>
                      <a:cubicBezTo>
                        <a:pt x="18" y="10"/>
                        <a:pt x="18" y="10"/>
                        <a:pt x="18" y="10"/>
                      </a:cubicBezTo>
                      <a:cubicBezTo>
                        <a:pt x="18" y="11"/>
                        <a:pt x="18" y="11"/>
                        <a:pt x="18" y="11"/>
                      </a:cubicBezTo>
                      <a:cubicBezTo>
                        <a:pt x="17" y="11"/>
                        <a:pt x="17" y="11"/>
                        <a:pt x="17" y="11"/>
                      </a:cubicBezTo>
                      <a:cubicBezTo>
                        <a:pt x="17" y="11"/>
                        <a:pt x="17" y="11"/>
                        <a:pt x="17" y="11"/>
                      </a:cubicBezTo>
                      <a:cubicBezTo>
                        <a:pt x="16" y="12"/>
                        <a:pt x="16" y="12"/>
                        <a:pt x="16" y="12"/>
                      </a:cubicBezTo>
                      <a:cubicBezTo>
                        <a:pt x="16" y="12"/>
                        <a:pt x="16" y="12"/>
                        <a:pt x="16" y="12"/>
                      </a:cubicBezTo>
                      <a:cubicBezTo>
                        <a:pt x="16" y="12"/>
                        <a:pt x="16" y="11"/>
                        <a:pt x="16" y="11"/>
                      </a:cubicBezTo>
                      <a:cubicBezTo>
                        <a:pt x="16" y="11"/>
                        <a:pt x="16" y="11"/>
                        <a:pt x="16" y="11"/>
                      </a:cubicBezTo>
                      <a:cubicBezTo>
                        <a:pt x="16" y="11"/>
                        <a:pt x="16" y="11"/>
                        <a:pt x="16" y="11"/>
                      </a:cubicBezTo>
                      <a:cubicBezTo>
                        <a:pt x="16" y="10"/>
                        <a:pt x="16" y="10"/>
                        <a:pt x="16" y="10"/>
                      </a:cubicBezTo>
                      <a:cubicBezTo>
                        <a:pt x="15" y="10"/>
                        <a:pt x="15" y="10"/>
                        <a:pt x="15" y="10"/>
                      </a:cubicBezTo>
                      <a:cubicBezTo>
                        <a:pt x="15" y="10"/>
                        <a:pt x="15" y="10"/>
                        <a:pt x="15" y="10"/>
                      </a:cubicBezTo>
                      <a:cubicBezTo>
                        <a:pt x="14" y="10"/>
                        <a:pt x="14" y="10"/>
                        <a:pt x="14" y="10"/>
                      </a:cubicBezTo>
                      <a:cubicBezTo>
                        <a:pt x="13" y="9"/>
                        <a:pt x="13" y="9"/>
                        <a:pt x="13" y="9"/>
                      </a:cubicBezTo>
                      <a:cubicBezTo>
                        <a:pt x="13" y="7"/>
                        <a:pt x="13" y="7"/>
                        <a:pt x="13" y="7"/>
                      </a:cubicBezTo>
                      <a:cubicBezTo>
                        <a:pt x="13" y="7"/>
                        <a:pt x="13" y="7"/>
                        <a:pt x="13"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5"/>
                        <a:pt x="11" y="5"/>
                        <a:pt x="11" y="5"/>
                      </a:cubicBezTo>
                      <a:cubicBezTo>
                        <a:pt x="10" y="5"/>
                        <a:pt x="10" y="5"/>
                        <a:pt x="10" y="5"/>
                      </a:cubicBezTo>
                      <a:cubicBezTo>
                        <a:pt x="10" y="5"/>
                        <a:pt x="10" y="5"/>
                        <a:pt x="10" y="5"/>
                      </a:cubicBezTo>
                      <a:cubicBezTo>
                        <a:pt x="10" y="4"/>
                        <a:pt x="10" y="4"/>
                        <a:pt x="10" y="4"/>
                      </a:cubicBezTo>
                      <a:cubicBezTo>
                        <a:pt x="10" y="3"/>
                        <a:pt x="10" y="3"/>
                        <a:pt x="10" y="3"/>
                      </a:cubicBezTo>
                      <a:cubicBezTo>
                        <a:pt x="10" y="3"/>
                        <a:pt x="10" y="3"/>
                        <a:pt x="10" y="3"/>
                      </a:cubicBezTo>
                      <a:cubicBezTo>
                        <a:pt x="10" y="3"/>
                        <a:pt x="10" y="3"/>
                        <a:pt x="10" y="3"/>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0" y="0"/>
                        <a:pt x="10" y="0"/>
                        <a:pt x="10" y="0"/>
                      </a:cubicBezTo>
                      <a:cubicBezTo>
                        <a:pt x="10" y="1"/>
                        <a:pt x="10" y="1"/>
                        <a:pt x="10" y="1"/>
                      </a:cubicBezTo>
                      <a:cubicBezTo>
                        <a:pt x="10" y="1"/>
                        <a:pt x="10" y="1"/>
                        <a:pt x="10" y="1"/>
                      </a:cubicBezTo>
                      <a:cubicBezTo>
                        <a:pt x="10" y="1"/>
                        <a:pt x="10" y="1"/>
                        <a:pt x="10" y="1"/>
                      </a:cubicBezTo>
                      <a:cubicBezTo>
                        <a:pt x="9" y="1"/>
                        <a:pt x="9" y="1"/>
                        <a:pt x="9" y="1"/>
                      </a:cubicBezTo>
                      <a:cubicBezTo>
                        <a:pt x="9" y="2"/>
                        <a:pt x="9" y="2"/>
                        <a:pt x="9" y="2"/>
                      </a:cubicBezTo>
                      <a:cubicBezTo>
                        <a:pt x="9" y="2"/>
                        <a:pt x="9" y="2"/>
                        <a:pt x="9" y="2"/>
                      </a:cubicBezTo>
                      <a:cubicBezTo>
                        <a:pt x="8" y="1"/>
                        <a:pt x="8" y="1"/>
                        <a:pt x="8" y="1"/>
                      </a:cubicBezTo>
                      <a:cubicBezTo>
                        <a:pt x="8" y="2"/>
                        <a:pt x="8" y="2"/>
                        <a:pt x="8"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3"/>
                        <a:pt x="6" y="3"/>
                      </a:cubicBezTo>
                      <a:cubicBezTo>
                        <a:pt x="6" y="3"/>
                        <a:pt x="5" y="3"/>
                        <a:pt x="5" y="3"/>
                      </a:cubicBezTo>
                      <a:cubicBezTo>
                        <a:pt x="5" y="3"/>
                        <a:pt x="5" y="3"/>
                        <a:pt x="5" y="3"/>
                      </a:cubicBezTo>
                      <a:cubicBezTo>
                        <a:pt x="5" y="4"/>
                        <a:pt x="5" y="4"/>
                        <a:pt x="5" y="4"/>
                      </a:cubicBezTo>
                      <a:cubicBezTo>
                        <a:pt x="5" y="4"/>
                        <a:pt x="5" y="4"/>
                        <a:pt x="5" y="4"/>
                      </a:cubicBezTo>
                      <a:cubicBezTo>
                        <a:pt x="5" y="4"/>
                        <a:pt x="5" y="5"/>
                        <a:pt x="5" y="5"/>
                      </a:cubicBezTo>
                      <a:cubicBezTo>
                        <a:pt x="4" y="5"/>
                        <a:pt x="4" y="5"/>
                        <a:pt x="4" y="5"/>
                      </a:cubicBezTo>
                      <a:cubicBezTo>
                        <a:pt x="4" y="5"/>
                        <a:pt x="4" y="5"/>
                        <a:pt x="4" y="5"/>
                      </a:cubicBezTo>
                      <a:cubicBezTo>
                        <a:pt x="4" y="5"/>
                        <a:pt x="4" y="5"/>
                        <a:pt x="4" y="5"/>
                      </a:cubicBezTo>
                      <a:cubicBezTo>
                        <a:pt x="4" y="5"/>
                        <a:pt x="4" y="5"/>
                        <a:pt x="4" y="5"/>
                      </a:cubicBezTo>
                      <a:cubicBezTo>
                        <a:pt x="4" y="5"/>
                        <a:pt x="3" y="5"/>
                        <a:pt x="3" y="5"/>
                      </a:cubicBezTo>
                      <a:cubicBezTo>
                        <a:pt x="3" y="6"/>
                        <a:pt x="3" y="6"/>
                        <a:pt x="3" y="6"/>
                      </a:cubicBezTo>
                      <a:cubicBezTo>
                        <a:pt x="3"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0" y="7"/>
                        <a:pt x="0" y="7"/>
                        <a:pt x="0" y="7"/>
                      </a:cubicBezTo>
                      <a:cubicBezTo>
                        <a:pt x="0" y="7"/>
                        <a:pt x="0" y="8"/>
                        <a:pt x="0" y="8"/>
                      </a:cubicBezTo>
                      <a:cubicBezTo>
                        <a:pt x="0" y="8"/>
                        <a:pt x="0" y="8"/>
                        <a:pt x="0" y="8"/>
                      </a:cubicBezTo>
                      <a:cubicBezTo>
                        <a:pt x="0" y="8"/>
                        <a:pt x="0" y="8"/>
                        <a:pt x="0" y="8"/>
                      </a:cubicBezTo>
                      <a:cubicBezTo>
                        <a:pt x="0" y="8"/>
                        <a:pt x="0" y="8"/>
                        <a:pt x="0" y="8"/>
                      </a:cubicBezTo>
                      <a:cubicBezTo>
                        <a:pt x="0" y="8"/>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1"/>
                        <a:pt x="0" y="11"/>
                        <a:pt x="0" y="11"/>
                      </a:cubicBezTo>
                      <a:cubicBezTo>
                        <a:pt x="0" y="11"/>
                        <a:pt x="1" y="11"/>
                        <a:pt x="1"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2" y="14"/>
                        <a:pt x="2" y="14"/>
                        <a:pt x="2" y="14"/>
                      </a:cubicBezTo>
                      <a:cubicBezTo>
                        <a:pt x="4" y="13"/>
                        <a:pt x="4" y="13"/>
                        <a:pt x="4" y="13"/>
                      </a:cubicBezTo>
                      <a:cubicBezTo>
                        <a:pt x="4" y="13"/>
                        <a:pt x="4" y="14"/>
                        <a:pt x="4" y="14"/>
                      </a:cubicBezTo>
                      <a:cubicBezTo>
                        <a:pt x="4" y="14"/>
                        <a:pt x="4" y="14"/>
                        <a:pt x="4"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4"/>
                        <a:pt x="6" y="14"/>
                        <a:pt x="6" y="14"/>
                      </a:cubicBezTo>
                      <a:cubicBezTo>
                        <a:pt x="6" y="14"/>
                        <a:pt x="6" y="14"/>
                        <a:pt x="6" y="14"/>
                      </a:cubicBezTo>
                      <a:cubicBezTo>
                        <a:pt x="8" y="15"/>
                        <a:pt x="8" y="15"/>
                        <a:pt x="8" y="15"/>
                      </a:cubicBezTo>
                      <a:cubicBezTo>
                        <a:pt x="8" y="15"/>
                        <a:pt x="8" y="15"/>
                        <a:pt x="8" y="15"/>
                      </a:cubicBezTo>
                      <a:cubicBezTo>
                        <a:pt x="7" y="15"/>
                        <a:pt x="7" y="15"/>
                        <a:pt x="7" y="15"/>
                      </a:cubicBezTo>
                      <a:cubicBezTo>
                        <a:pt x="7" y="16"/>
                        <a:pt x="7" y="16"/>
                        <a:pt x="7" y="16"/>
                      </a:cubicBezTo>
                      <a:cubicBezTo>
                        <a:pt x="6" y="18"/>
                        <a:pt x="6" y="18"/>
                        <a:pt x="6" y="18"/>
                      </a:cubicBezTo>
                      <a:cubicBezTo>
                        <a:pt x="6" y="18"/>
                        <a:pt x="6" y="18"/>
                        <a:pt x="6" y="18"/>
                      </a:cubicBezTo>
                      <a:cubicBezTo>
                        <a:pt x="6" y="19"/>
                        <a:pt x="6" y="19"/>
                        <a:pt x="6" y="19"/>
                      </a:cubicBezTo>
                      <a:cubicBezTo>
                        <a:pt x="6" y="20"/>
                        <a:pt x="6" y="20"/>
                        <a:pt x="6" y="20"/>
                      </a:cubicBezTo>
                      <a:cubicBezTo>
                        <a:pt x="6" y="20"/>
                        <a:pt x="7" y="20"/>
                        <a:pt x="7" y="20"/>
                      </a:cubicBezTo>
                      <a:cubicBezTo>
                        <a:pt x="7" y="20"/>
                        <a:pt x="7" y="20"/>
                        <a:pt x="7" y="20"/>
                      </a:cubicBezTo>
                      <a:cubicBezTo>
                        <a:pt x="7" y="20"/>
                        <a:pt x="7" y="20"/>
                        <a:pt x="7" y="20"/>
                      </a:cubicBezTo>
                      <a:cubicBezTo>
                        <a:pt x="7" y="20"/>
                        <a:pt x="7" y="20"/>
                        <a:pt x="7" y="20"/>
                      </a:cubicBezTo>
                      <a:cubicBezTo>
                        <a:pt x="7" y="20"/>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3"/>
                        <a:pt x="7" y="23"/>
                        <a:pt x="7" y="23"/>
                      </a:cubicBezTo>
                      <a:cubicBezTo>
                        <a:pt x="7" y="23"/>
                        <a:pt x="7" y="23"/>
                        <a:pt x="7" y="23"/>
                      </a:cubicBezTo>
                      <a:cubicBezTo>
                        <a:pt x="7" y="24"/>
                        <a:pt x="7" y="24"/>
                        <a:pt x="7" y="24"/>
                      </a:cubicBezTo>
                      <a:cubicBezTo>
                        <a:pt x="7" y="24"/>
                        <a:pt x="7" y="24"/>
                        <a:pt x="7" y="24"/>
                      </a:cubicBezTo>
                      <a:cubicBezTo>
                        <a:pt x="7" y="24"/>
                        <a:pt x="7" y="25"/>
                        <a:pt x="7" y="25"/>
                      </a:cubicBezTo>
                      <a:cubicBezTo>
                        <a:pt x="7" y="25"/>
                        <a:pt x="7" y="25"/>
                        <a:pt x="7" y="25"/>
                      </a:cubicBezTo>
                      <a:cubicBezTo>
                        <a:pt x="7" y="25"/>
                        <a:pt x="7" y="25"/>
                        <a:pt x="7" y="25"/>
                      </a:cubicBezTo>
                      <a:cubicBezTo>
                        <a:pt x="7" y="25"/>
                        <a:pt x="7" y="26"/>
                        <a:pt x="7" y="26"/>
                      </a:cubicBezTo>
                      <a:cubicBezTo>
                        <a:pt x="7" y="26"/>
                        <a:pt x="8" y="26"/>
                        <a:pt x="8" y="26"/>
                      </a:cubicBezTo>
                      <a:cubicBezTo>
                        <a:pt x="8" y="26"/>
                        <a:pt x="8" y="27"/>
                        <a:pt x="8" y="27"/>
                      </a:cubicBezTo>
                      <a:cubicBezTo>
                        <a:pt x="8" y="27"/>
                        <a:pt x="7" y="27"/>
                        <a:pt x="7" y="27"/>
                      </a:cubicBezTo>
                      <a:cubicBezTo>
                        <a:pt x="7" y="27"/>
                        <a:pt x="8" y="27"/>
                        <a:pt x="8" y="27"/>
                      </a:cubicBezTo>
                      <a:cubicBezTo>
                        <a:pt x="8" y="28"/>
                        <a:pt x="8" y="28"/>
                        <a:pt x="8" y="28"/>
                      </a:cubicBezTo>
                      <a:cubicBezTo>
                        <a:pt x="8" y="28"/>
                        <a:pt x="8" y="28"/>
                        <a:pt x="8" y="28"/>
                      </a:cubicBezTo>
                      <a:cubicBezTo>
                        <a:pt x="8" y="27"/>
                        <a:pt x="8" y="27"/>
                        <a:pt x="8" y="27"/>
                      </a:cubicBezTo>
                      <a:cubicBezTo>
                        <a:pt x="8" y="27"/>
                        <a:pt x="9" y="27"/>
                        <a:pt x="9" y="27"/>
                      </a:cubicBezTo>
                      <a:cubicBezTo>
                        <a:pt x="9" y="27"/>
                        <a:pt x="9" y="27"/>
                        <a:pt x="9" y="27"/>
                      </a:cubicBezTo>
                      <a:cubicBezTo>
                        <a:pt x="9" y="27"/>
                        <a:pt x="9" y="27"/>
                        <a:pt x="9" y="27"/>
                      </a:cubicBezTo>
                      <a:cubicBezTo>
                        <a:pt x="9" y="27"/>
                        <a:pt x="10" y="27"/>
                        <a:pt x="10" y="27"/>
                      </a:cubicBezTo>
                      <a:cubicBezTo>
                        <a:pt x="10" y="27"/>
                        <a:pt x="10" y="27"/>
                        <a:pt x="10" y="27"/>
                      </a:cubicBezTo>
                      <a:cubicBezTo>
                        <a:pt x="10" y="27"/>
                        <a:pt x="10" y="27"/>
                        <a:pt x="10" y="27"/>
                      </a:cubicBezTo>
                      <a:cubicBezTo>
                        <a:pt x="10" y="27"/>
                        <a:pt x="10" y="27"/>
                        <a:pt x="10" y="27"/>
                      </a:cubicBezTo>
                      <a:cubicBezTo>
                        <a:pt x="11" y="26"/>
                        <a:pt x="11" y="26"/>
                        <a:pt x="11" y="26"/>
                      </a:cubicBezTo>
                      <a:cubicBezTo>
                        <a:pt x="11" y="26"/>
                        <a:pt x="11" y="26"/>
                        <a:pt x="11" y="26"/>
                      </a:cubicBezTo>
                      <a:cubicBezTo>
                        <a:pt x="11" y="26"/>
                        <a:pt x="11" y="26"/>
                        <a:pt x="12" y="26"/>
                      </a:cubicBezTo>
                      <a:cubicBezTo>
                        <a:pt x="12" y="26"/>
                        <a:pt x="12" y="25"/>
                        <a:pt x="12" y="25"/>
                      </a:cubicBezTo>
                      <a:cubicBezTo>
                        <a:pt x="12" y="25"/>
                        <a:pt x="12" y="24"/>
                        <a:pt x="12" y="24"/>
                      </a:cubicBezTo>
                      <a:cubicBezTo>
                        <a:pt x="13" y="24"/>
                        <a:pt x="13" y="24"/>
                        <a:pt x="14" y="23"/>
                      </a:cubicBezTo>
                      <a:cubicBezTo>
                        <a:pt x="14" y="23"/>
                        <a:pt x="14" y="23"/>
                        <a:pt x="14" y="23"/>
                      </a:cubicBezTo>
                      <a:cubicBezTo>
                        <a:pt x="14" y="23"/>
                        <a:pt x="15" y="23"/>
                        <a:pt x="15" y="22"/>
                      </a:cubicBezTo>
                      <a:cubicBezTo>
                        <a:pt x="15" y="22"/>
                        <a:pt x="15" y="21"/>
                        <a:pt x="15" y="21"/>
                      </a:cubicBezTo>
                      <a:cubicBezTo>
                        <a:pt x="16" y="20"/>
                        <a:pt x="16" y="20"/>
                        <a:pt x="16" y="20"/>
                      </a:cubicBezTo>
                      <a:cubicBezTo>
                        <a:pt x="16" y="20"/>
                        <a:pt x="17" y="20"/>
                        <a:pt x="17" y="20"/>
                      </a:cubicBezTo>
                      <a:cubicBezTo>
                        <a:pt x="17" y="20"/>
                        <a:pt x="17" y="20"/>
                        <a:pt x="17" y="20"/>
                      </a:cubicBezTo>
                      <a:cubicBezTo>
                        <a:pt x="17" y="20"/>
                        <a:pt x="17" y="20"/>
                        <a:pt x="18" y="20"/>
                      </a:cubicBezTo>
                      <a:cubicBezTo>
                        <a:pt x="18" y="20"/>
                        <a:pt x="18" y="20"/>
                        <a:pt x="18" y="20"/>
                      </a:cubicBezTo>
                      <a:cubicBezTo>
                        <a:pt x="18" y="20"/>
                        <a:pt x="18" y="20"/>
                        <a:pt x="18" y="20"/>
                      </a:cubicBezTo>
                      <a:cubicBezTo>
                        <a:pt x="18" y="19"/>
                        <a:pt x="18" y="19"/>
                        <a:pt x="18" y="19"/>
                      </a:cubicBezTo>
                      <a:cubicBezTo>
                        <a:pt x="18" y="19"/>
                        <a:pt x="18" y="19"/>
                        <a:pt x="18" y="19"/>
                      </a:cubicBezTo>
                      <a:cubicBezTo>
                        <a:pt x="19" y="19"/>
                        <a:pt x="19" y="19"/>
                        <a:pt x="19" y="19"/>
                      </a:cubicBezTo>
                      <a:cubicBezTo>
                        <a:pt x="19" y="19"/>
                        <a:pt x="19" y="19"/>
                        <a:pt x="18" y="19"/>
                      </a:cubicBezTo>
                      <a:cubicBezTo>
                        <a:pt x="18" y="19"/>
                        <a:pt x="18" y="19"/>
                        <a:pt x="18" y="19"/>
                      </a:cubicBezTo>
                      <a:cubicBezTo>
                        <a:pt x="18" y="19"/>
                        <a:pt x="18" y="19"/>
                        <a:pt x="17" y="20"/>
                      </a:cubicBezTo>
                      <a:cubicBezTo>
                        <a:pt x="17" y="20"/>
                        <a:pt x="17" y="20"/>
                        <a:pt x="17" y="20"/>
                      </a:cubicBezTo>
                      <a:cubicBezTo>
                        <a:pt x="17" y="20"/>
                        <a:pt x="17" y="19"/>
                        <a:pt x="18" y="19"/>
                      </a:cubicBezTo>
                      <a:cubicBezTo>
                        <a:pt x="18" y="19"/>
                        <a:pt x="18" y="19"/>
                        <a:pt x="18" y="19"/>
                      </a:cubicBezTo>
                      <a:cubicBezTo>
                        <a:pt x="18" y="19"/>
                        <a:pt x="18" y="19"/>
                        <a:pt x="18" y="19"/>
                      </a:cubicBezTo>
                      <a:cubicBezTo>
                        <a:pt x="18" y="18"/>
                        <a:pt x="18" y="18"/>
                        <a:pt x="18" y="18"/>
                      </a:cubicBezTo>
                      <a:cubicBezTo>
                        <a:pt x="18" y="18"/>
                        <a:pt x="18" y="18"/>
                        <a:pt x="18" y="18"/>
                      </a:cubicBezTo>
                      <a:cubicBezTo>
                        <a:pt x="18" y="18"/>
                        <a:pt x="18" y="18"/>
                        <a:pt x="18" y="18"/>
                      </a:cubicBezTo>
                      <a:cubicBezTo>
                        <a:pt x="17" y="18"/>
                        <a:pt x="17" y="18"/>
                        <a:pt x="17" y="18"/>
                      </a:cubicBezTo>
                      <a:cubicBezTo>
                        <a:pt x="17" y="18"/>
                        <a:pt x="17" y="18"/>
                        <a:pt x="17" y="18"/>
                      </a:cubicBezTo>
                      <a:cubicBezTo>
                        <a:pt x="18" y="18"/>
                        <a:pt x="18" y="17"/>
                        <a:pt x="18" y="17"/>
                      </a:cubicBezTo>
                      <a:cubicBezTo>
                        <a:pt x="18" y="17"/>
                        <a:pt x="18" y="17"/>
                        <a:pt x="18" y="17"/>
                      </a:cubicBezTo>
                      <a:cubicBezTo>
                        <a:pt x="18" y="17"/>
                        <a:pt x="18" y="17"/>
                        <a:pt x="18" y="17"/>
                      </a:cubicBezTo>
                      <a:cubicBezTo>
                        <a:pt x="18" y="17"/>
                        <a:pt x="19" y="17"/>
                        <a:pt x="19" y="17"/>
                      </a:cubicBezTo>
                      <a:cubicBezTo>
                        <a:pt x="19" y="16"/>
                        <a:pt x="19" y="16"/>
                        <a:pt x="19" y="16"/>
                      </a:cubicBezTo>
                      <a:cubicBezTo>
                        <a:pt x="19" y="16"/>
                        <a:pt x="19" y="15"/>
                        <a:pt x="19" y="15"/>
                      </a:cubicBezTo>
                      <a:cubicBezTo>
                        <a:pt x="19" y="15"/>
                        <a:pt x="19" y="14"/>
                        <a:pt x="19" y="14"/>
                      </a:cubicBezTo>
                      <a:cubicBezTo>
                        <a:pt x="19" y="14"/>
                        <a:pt x="19" y="14"/>
                        <a:pt x="20" y="13"/>
                      </a:cubicBezTo>
                      <a:cubicBezTo>
                        <a:pt x="20" y="13"/>
                        <a:pt x="20" y="12"/>
                        <a:pt x="20" y="12"/>
                      </a:cubicBezTo>
                      <a:cubicBezTo>
                        <a:pt x="20" y="12"/>
                        <a:pt x="20" y="12"/>
                        <a:pt x="20" y="12"/>
                      </a:cubicBezTo>
                      <a:cubicBezTo>
                        <a:pt x="21" y="11"/>
                        <a:pt x="21" y="11"/>
                        <a:pt x="21" y="11"/>
                      </a:cubicBezTo>
                      <a:cubicBezTo>
                        <a:pt x="21" y="11"/>
                        <a:pt x="21" y="11"/>
                        <a:pt x="21" y="10"/>
                      </a:cubicBezTo>
                      <a:cubicBezTo>
                        <a:pt x="20" y="10"/>
                        <a:pt x="20" y="10"/>
                        <a:pt x="20" y="10"/>
                      </a:cubicBezTo>
                      <a:lnTo>
                        <a:pt x="19" y="1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35" name="Freeform 725">
                  <a:extLst>
                    <a:ext uri="{FF2B5EF4-FFF2-40B4-BE49-F238E27FC236}">
                      <a16:creationId xmlns:a16="http://schemas.microsoft.com/office/drawing/2014/main" id="{7BF743C3-73C7-4DD7-A6C7-B345637DE47C}"/>
                    </a:ext>
                  </a:extLst>
                </p:cNvPr>
                <p:cNvSpPr>
                  <a:spLocks/>
                </p:cNvSpPr>
                <p:nvPr/>
              </p:nvSpPr>
              <p:spPr bwMode="auto">
                <a:xfrm>
                  <a:off x="10266363" y="6178550"/>
                  <a:ext cx="12700" cy="12700"/>
                </a:xfrm>
                <a:custGeom>
                  <a:avLst/>
                  <a:gdLst>
                    <a:gd name="T0" fmla="*/ 1 w 3"/>
                    <a:gd name="T1" fmla="*/ 3 h 3"/>
                    <a:gd name="T2" fmla="*/ 2 w 3"/>
                    <a:gd name="T3" fmla="*/ 2 h 3"/>
                    <a:gd name="T4" fmla="*/ 2 w 3"/>
                    <a:gd name="T5" fmla="*/ 1 h 3"/>
                    <a:gd name="T6" fmla="*/ 2 w 3"/>
                    <a:gd name="T7" fmla="*/ 1 h 3"/>
                    <a:gd name="T8" fmla="*/ 3 w 3"/>
                    <a:gd name="T9" fmla="*/ 0 h 3"/>
                    <a:gd name="T10" fmla="*/ 3 w 3"/>
                    <a:gd name="T11" fmla="*/ 0 h 3"/>
                    <a:gd name="T12" fmla="*/ 2 w 3"/>
                    <a:gd name="T13" fmla="*/ 0 h 3"/>
                    <a:gd name="T14" fmla="*/ 2 w 3"/>
                    <a:gd name="T15" fmla="*/ 0 h 3"/>
                    <a:gd name="T16" fmla="*/ 2 w 3"/>
                    <a:gd name="T17" fmla="*/ 0 h 3"/>
                    <a:gd name="T18" fmla="*/ 2 w 3"/>
                    <a:gd name="T19" fmla="*/ 0 h 3"/>
                    <a:gd name="T20" fmla="*/ 1 w 3"/>
                    <a:gd name="T21" fmla="*/ 1 h 3"/>
                    <a:gd name="T22" fmla="*/ 1 w 3"/>
                    <a:gd name="T23" fmla="*/ 1 h 3"/>
                    <a:gd name="T24" fmla="*/ 1 w 3"/>
                    <a:gd name="T25" fmla="*/ 1 h 3"/>
                    <a:gd name="T26" fmla="*/ 1 w 3"/>
                    <a:gd name="T27" fmla="*/ 1 h 3"/>
                    <a:gd name="T28" fmla="*/ 0 w 3"/>
                    <a:gd name="T29" fmla="*/ 2 h 3"/>
                    <a:gd name="T30" fmla="*/ 0 w 3"/>
                    <a:gd name="T31" fmla="*/ 2 h 3"/>
                    <a:gd name="T32" fmla="*/ 0 w 3"/>
                    <a:gd name="T33" fmla="*/ 2 h 3"/>
                    <a:gd name="T34" fmla="*/ 1 w 3"/>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3">
                      <a:moveTo>
                        <a:pt x="1" y="3"/>
                      </a:moveTo>
                      <a:cubicBezTo>
                        <a:pt x="1" y="3"/>
                        <a:pt x="2" y="2"/>
                        <a:pt x="2" y="2"/>
                      </a:cubicBezTo>
                      <a:cubicBezTo>
                        <a:pt x="2" y="2"/>
                        <a:pt x="2" y="1"/>
                        <a:pt x="2" y="1"/>
                      </a:cubicBezTo>
                      <a:cubicBezTo>
                        <a:pt x="2" y="1"/>
                        <a:pt x="2" y="1"/>
                        <a:pt x="2" y="1"/>
                      </a:cubicBezTo>
                      <a:cubicBezTo>
                        <a:pt x="2" y="1"/>
                        <a:pt x="3"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1" y="0"/>
                        <a:pt x="1" y="1"/>
                      </a:cubicBezTo>
                      <a:cubicBezTo>
                        <a:pt x="1"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2"/>
                        <a:pt x="0" y="2"/>
                      </a:cubicBezTo>
                      <a:lnTo>
                        <a:pt x="1" y="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36" name="Freeform 726">
                  <a:extLst>
                    <a:ext uri="{FF2B5EF4-FFF2-40B4-BE49-F238E27FC236}">
                      <a16:creationId xmlns:a16="http://schemas.microsoft.com/office/drawing/2014/main" id="{E26F224A-8CDF-4000-9CA6-7EF6BE7627A7}"/>
                    </a:ext>
                  </a:extLst>
                </p:cNvPr>
                <p:cNvSpPr>
                  <a:spLocks/>
                </p:cNvSpPr>
                <p:nvPr/>
              </p:nvSpPr>
              <p:spPr bwMode="auto">
                <a:xfrm>
                  <a:off x="10312400" y="6083300"/>
                  <a:ext cx="53975" cy="84138"/>
                </a:xfrm>
                <a:custGeom>
                  <a:avLst/>
                  <a:gdLst>
                    <a:gd name="T0" fmla="*/ 12 w 13"/>
                    <a:gd name="T1" fmla="*/ 17 h 20"/>
                    <a:gd name="T2" fmla="*/ 11 w 13"/>
                    <a:gd name="T3" fmla="*/ 17 h 20"/>
                    <a:gd name="T4" fmla="*/ 11 w 13"/>
                    <a:gd name="T5" fmla="*/ 16 h 20"/>
                    <a:gd name="T6" fmla="*/ 11 w 13"/>
                    <a:gd name="T7" fmla="*/ 15 h 20"/>
                    <a:gd name="T8" fmla="*/ 10 w 13"/>
                    <a:gd name="T9" fmla="*/ 14 h 20"/>
                    <a:gd name="T10" fmla="*/ 9 w 13"/>
                    <a:gd name="T11" fmla="*/ 13 h 20"/>
                    <a:gd name="T12" fmla="*/ 9 w 13"/>
                    <a:gd name="T13" fmla="*/ 13 h 20"/>
                    <a:gd name="T14" fmla="*/ 9 w 13"/>
                    <a:gd name="T15" fmla="*/ 12 h 20"/>
                    <a:gd name="T16" fmla="*/ 10 w 13"/>
                    <a:gd name="T17" fmla="*/ 10 h 20"/>
                    <a:gd name="T18" fmla="*/ 10 w 13"/>
                    <a:gd name="T19" fmla="*/ 9 h 20"/>
                    <a:gd name="T20" fmla="*/ 9 w 13"/>
                    <a:gd name="T21" fmla="*/ 8 h 20"/>
                    <a:gd name="T22" fmla="*/ 9 w 13"/>
                    <a:gd name="T23" fmla="*/ 8 h 20"/>
                    <a:gd name="T24" fmla="*/ 9 w 13"/>
                    <a:gd name="T25" fmla="*/ 7 h 20"/>
                    <a:gd name="T26" fmla="*/ 9 w 13"/>
                    <a:gd name="T27" fmla="*/ 6 h 20"/>
                    <a:gd name="T28" fmla="*/ 8 w 13"/>
                    <a:gd name="T29" fmla="*/ 6 h 20"/>
                    <a:gd name="T30" fmla="*/ 8 w 13"/>
                    <a:gd name="T31" fmla="*/ 6 h 20"/>
                    <a:gd name="T32" fmla="*/ 7 w 13"/>
                    <a:gd name="T33" fmla="*/ 7 h 20"/>
                    <a:gd name="T34" fmla="*/ 6 w 13"/>
                    <a:gd name="T35" fmla="*/ 7 h 20"/>
                    <a:gd name="T36" fmla="*/ 6 w 13"/>
                    <a:gd name="T37" fmla="*/ 5 h 20"/>
                    <a:gd name="T38" fmla="*/ 6 w 13"/>
                    <a:gd name="T39" fmla="*/ 4 h 20"/>
                    <a:gd name="T40" fmla="*/ 5 w 13"/>
                    <a:gd name="T41" fmla="*/ 3 h 20"/>
                    <a:gd name="T42" fmla="*/ 5 w 13"/>
                    <a:gd name="T43" fmla="*/ 2 h 20"/>
                    <a:gd name="T44" fmla="*/ 6 w 13"/>
                    <a:gd name="T45" fmla="*/ 1 h 20"/>
                    <a:gd name="T46" fmla="*/ 5 w 13"/>
                    <a:gd name="T47" fmla="*/ 0 h 20"/>
                    <a:gd name="T48" fmla="*/ 4 w 13"/>
                    <a:gd name="T49" fmla="*/ 1 h 20"/>
                    <a:gd name="T50" fmla="*/ 4 w 13"/>
                    <a:gd name="T51" fmla="*/ 1 h 20"/>
                    <a:gd name="T52" fmla="*/ 2 w 13"/>
                    <a:gd name="T53" fmla="*/ 1 h 20"/>
                    <a:gd name="T54" fmla="*/ 1 w 13"/>
                    <a:gd name="T55" fmla="*/ 2 h 20"/>
                    <a:gd name="T56" fmla="*/ 1 w 13"/>
                    <a:gd name="T57" fmla="*/ 2 h 20"/>
                    <a:gd name="T58" fmla="*/ 0 w 13"/>
                    <a:gd name="T59" fmla="*/ 4 h 20"/>
                    <a:gd name="T60" fmla="*/ 0 w 13"/>
                    <a:gd name="T61" fmla="*/ 4 h 20"/>
                    <a:gd name="T62" fmla="*/ 0 w 13"/>
                    <a:gd name="T63" fmla="*/ 5 h 20"/>
                    <a:gd name="T64" fmla="*/ 0 w 13"/>
                    <a:gd name="T65" fmla="*/ 6 h 20"/>
                    <a:gd name="T66" fmla="*/ 0 w 13"/>
                    <a:gd name="T67" fmla="*/ 7 h 20"/>
                    <a:gd name="T68" fmla="*/ 1 w 13"/>
                    <a:gd name="T69" fmla="*/ 8 h 20"/>
                    <a:gd name="T70" fmla="*/ 2 w 13"/>
                    <a:gd name="T71" fmla="*/ 9 h 20"/>
                    <a:gd name="T72" fmla="*/ 2 w 13"/>
                    <a:gd name="T73" fmla="*/ 10 h 20"/>
                    <a:gd name="T74" fmla="*/ 1 w 13"/>
                    <a:gd name="T75" fmla="*/ 11 h 20"/>
                    <a:gd name="T76" fmla="*/ 0 w 13"/>
                    <a:gd name="T77" fmla="*/ 12 h 20"/>
                    <a:gd name="T78" fmla="*/ 1 w 13"/>
                    <a:gd name="T79" fmla="*/ 12 h 20"/>
                    <a:gd name="T80" fmla="*/ 3 w 13"/>
                    <a:gd name="T81" fmla="*/ 15 h 20"/>
                    <a:gd name="T82" fmla="*/ 3 w 13"/>
                    <a:gd name="T83" fmla="*/ 19 h 20"/>
                    <a:gd name="T84" fmla="*/ 3 w 13"/>
                    <a:gd name="T85" fmla="*/ 20 h 20"/>
                    <a:gd name="T86" fmla="*/ 4 w 13"/>
                    <a:gd name="T87" fmla="*/ 20 h 20"/>
                    <a:gd name="T88" fmla="*/ 4 w 13"/>
                    <a:gd name="T89" fmla="*/ 20 h 20"/>
                    <a:gd name="T90" fmla="*/ 5 w 13"/>
                    <a:gd name="T91" fmla="*/ 19 h 20"/>
                    <a:gd name="T92" fmla="*/ 6 w 13"/>
                    <a:gd name="T93" fmla="*/ 20 h 20"/>
                    <a:gd name="T94" fmla="*/ 7 w 13"/>
                    <a:gd name="T95" fmla="*/ 19 h 20"/>
                    <a:gd name="T96" fmla="*/ 7 w 13"/>
                    <a:gd name="T97" fmla="*/ 20 h 20"/>
                    <a:gd name="T98" fmla="*/ 8 w 13"/>
                    <a:gd name="T99" fmla="*/ 20 h 20"/>
                    <a:gd name="T100" fmla="*/ 8 w 13"/>
                    <a:gd name="T101" fmla="*/ 20 h 20"/>
                    <a:gd name="T102" fmla="*/ 9 w 13"/>
                    <a:gd name="T103" fmla="*/ 19 h 20"/>
                    <a:gd name="T104" fmla="*/ 10 w 13"/>
                    <a:gd name="T105" fmla="*/ 19 h 20"/>
                    <a:gd name="T106" fmla="*/ 12 w 13"/>
                    <a:gd name="T107"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 h="20">
                      <a:moveTo>
                        <a:pt x="13" y="17"/>
                      </a:moveTo>
                      <a:cubicBezTo>
                        <a:pt x="13" y="17"/>
                        <a:pt x="13" y="17"/>
                        <a:pt x="13" y="17"/>
                      </a:cubicBezTo>
                      <a:cubicBezTo>
                        <a:pt x="12" y="17"/>
                        <a:pt x="12" y="17"/>
                        <a:pt x="12" y="17"/>
                      </a:cubicBezTo>
                      <a:cubicBezTo>
                        <a:pt x="12" y="17"/>
                        <a:pt x="12" y="17"/>
                        <a:pt x="12" y="17"/>
                      </a:cubicBezTo>
                      <a:cubicBezTo>
                        <a:pt x="12" y="17"/>
                        <a:pt x="12" y="17"/>
                        <a:pt x="12" y="17"/>
                      </a:cubicBezTo>
                      <a:cubicBezTo>
                        <a:pt x="11" y="17"/>
                        <a:pt x="11" y="17"/>
                        <a:pt x="11" y="17"/>
                      </a:cubicBezTo>
                      <a:cubicBezTo>
                        <a:pt x="11" y="16"/>
                        <a:pt x="11" y="16"/>
                        <a:pt x="11" y="16"/>
                      </a:cubicBezTo>
                      <a:cubicBezTo>
                        <a:pt x="11" y="16"/>
                        <a:pt x="11" y="16"/>
                        <a:pt x="11" y="16"/>
                      </a:cubicBezTo>
                      <a:cubicBezTo>
                        <a:pt x="11" y="16"/>
                        <a:pt x="11" y="16"/>
                        <a:pt x="11" y="16"/>
                      </a:cubicBezTo>
                      <a:cubicBezTo>
                        <a:pt x="11" y="16"/>
                        <a:pt x="11" y="15"/>
                        <a:pt x="11" y="15"/>
                      </a:cubicBezTo>
                      <a:cubicBezTo>
                        <a:pt x="11" y="15"/>
                        <a:pt x="11" y="15"/>
                        <a:pt x="11" y="15"/>
                      </a:cubicBezTo>
                      <a:cubicBezTo>
                        <a:pt x="11" y="15"/>
                        <a:pt x="11" y="15"/>
                        <a:pt x="11" y="15"/>
                      </a:cubicBezTo>
                      <a:cubicBezTo>
                        <a:pt x="11" y="14"/>
                        <a:pt x="11" y="14"/>
                        <a:pt x="11" y="14"/>
                      </a:cubicBezTo>
                      <a:cubicBezTo>
                        <a:pt x="11" y="14"/>
                        <a:pt x="11" y="14"/>
                        <a:pt x="10" y="14"/>
                      </a:cubicBezTo>
                      <a:cubicBezTo>
                        <a:pt x="10" y="14"/>
                        <a:pt x="10" y="14"/>
                        <a:pt x="10" y="14"/>
                      </a:cubicBezTo>
                      <a:cubicBezTo>
                        <a:pt x="10" y="14"/>
                        <a:pt x="10" y="14"/>
                        <a:pt x="10" y="14"/>
                      </a:cubicBezTo>
                      <a:cubicBezTo>
                        <a:pt x="10" y="14"/>
                        <a:pt x="10" y="14"/>
                        <a:pt x="10" y="14"/>
                      </a:cubicBezTo>
                      <a:cubicBezTo>
                        <a:pt x="9" y="14"/>
                        <a:pt x="9" y="13"/>
                        <a:pt x="9" y="13"/>
                      </a:cubicBezTo>
                      <a:cubicBezTo>
                        <a:pt x="9" y="13"/>
                        <a:pt x="9" y="13"/>
                        <a:pt x="9" y="13"/>
                      </a:cubicBezTo>
                      <a:cubicBezTo>
                        <a:pt x="9" y="13"/>
                        <a:pt x="9" y="13"/>
                        <a:pt x="9" y="13"/>
                      </a:cubicBezTo>
                      <a:cubicBezTo>
                        <a:pt x="9" y="13"/>
                        <a:pt x="9" y="13"/>
                        <a:pt x="9" y="13"/>
                      </a:cubicBezTo>
                      <a:cubicBezTo>
                        <a:pt x="9" y="13"/>
                        <a:pt x="9" y="12"/>
                        <a:pt x="9" y="12"/>
                      </a:cubicBezTo>
                      <a:cubicBezTo>
                        <a:pt x="9" y="12"/>
                        <a:pt x="9" y="12"/>
                        <a:pt x="9" y="12"/>
                      </a:cubicBezTo>
                      <a:cubicBezTo>
                        <a:pt x="9" y="12"/>
                        <a:pt x="9" y="12"/>
                        <a:pt x="9" y="12"/>
                      </a:cubicBezTo>
                      <a:cubicBezTo>
                        <a:pt x="10" y="10"/>
                        <a:pt x="10" y="10"/>
                        <a:pt x="10" y="10"/>
                      </a:cubicBezTo>
                      <a:cubicBezTo>
                        <a:pt x="10" y="10"/>
                        <a:pt x="10" y="10"/>
                        <a:pt x="10" y="10"/>
                      </a:cubicBezTo>
                      <a:cubicBezTo>
                        <a:pt x="10" y="10"/>
                        <a:pt x="10" y="10"/>
                        <a:pt x="10" y="10"/>
                      </a:cubicBezTo>
                      <a:cubicBezTo>
                        <a:pt x="10" y="10"/>
                        <a:pt x="9" y="10"/>
                        <a:pt x="9" y="10"/>
                      </a:cubicBezTo>
                      <a:cubicBezTo>
                        <a:pt x="9" y="10"/>
                        <a:pt x="10" y="9"/>
                        <a:pt x="10" y="9"/>
                      </a:cubicBezTo>
                      <a:cubicBezTo>
                        <a:pt x="10" y="9"/>
                        <a:pt x="10" y="9"/>
                        <a:pt x="10" y="9"/>
                      </a:cubicBezTo>
                      <a:cubicBezTo>
                        <a:pt x="10" y="9"/>
                        <a:pt x="10" y="9"/>
                        <a:pt x="10" y="9"/>
                      </a:cubicBezTo>
                      <a:cubicBezTo>
                        <a:pt x="10"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6" y="7"/>
                        <a:pt x="6" y="7"/>
                        <a:pt x="6" y="7"/>
                      </a:cubicBezTo>
                      <a:cubicBezTo>
                        <a:pt x="6" y="7"/>
                        <a:pt x="6" y="7"/>
                        <a:pt x="6" y="7"/>
                      </a:cubicBezTo>
                      <a:cubicBezTo>
                        <a:pt x="5" y="7"/>
                        <a:pt x="5" y="7"/>
                        <a:pt x="5" y="7"/>
                      </a:cubicBezTo>
                      <a:cubicBezTo>
                        <a:pt x="6" y="6"/>
                        <a:pt x="6" y="6"/>
                        <a:pt x="6" y="6"/>
                      </a:cubicBezTo>
                      <a:cubicBezTo>
                        <a:pt x="6" y="5"/>
                        <a:pt x="6" y="5"/>
                        <a:pt x="6" y="5"/>
                      </a:cubicBezTo>
                      <a:cubicBezTo>
                        <a:pt x="6" y="5"/>
                        <a:pt x="6" y="5"/>
                        <a:pt x="6" y="5"/>
                      </a:cubicBezTo>
                      <a:cubicBezTo>
                        <a:pt x="6" y="4"/>
                        <a:pt x="6" y="4"/>
                        <a:pt x="6" y="4"/>
                      </a:cubicBezTo>
                      <a:cubicBezTo>
                        <a:pt x="6" y="4"/>
                        <a:pt x="6" y="4"/>
                        <a:pt x="6" y="4"/>
                      </a:cubicBezTo>
                      <a:cubicBezTo>
                        <a:pt x="5" y="4"/>
                        <a:pt x="5" y="4"/>
                        <a:pt x="5" y="4"/>
                      </a:cubicBezTo>
                      <a:cubicBezTo>
                        <a:pt x="5" y="4"/>
                        <a:pt x="5" y="4"/>
                        <a:pt x="5" y="4"/>
                      </a:cubicBezTo>
                      <a:cubicBezTo>
                        <a:pt x="5" y="4"/>
                        <a:pt x="5" y="3"/>
                        <a:pt x="5" y="3"/>
                      </a:cubicBezTo>
                      <a:cubicBezTo>
                        <a:pt x="5" y="3"/>
                        <a:pt x="6" y="3"/>
                        <a:pt x="6" y="3"/>
                      </a:cubicBezTo>
                      <a:cubicBezTo>
                        <a:pt x="6" y="3"/>
                        <a:pt x="5" y="3"/>
                        <a:pt x="5" y="3"/>
                      </a:cubicBezTo>
                      <a:cubicBezTo>
                        <a:pt x="5" y="3"/>
                        <a:pt x="5" y="2"/>
                        <a:pt x="5" y="2"/>
                      </a:cubicBezTo>
                      <a:cubicBezTo>
                        <a:pt x="6" y="1"/>
                        <a:pt x="6" y="1"/>
                        <a:pt x="6" y="1"/>
                      </a:cubicBezTo>
                      <a:cubicBezTo>
                        <a:pt x="6" y="1"/>
                        <a:pt x="6" y="1"/>
                        <a:pt x="6" y="1"/>
                      </a:cubicBezTo>
                      <a:cubicBezTo>
                        <a:pt x="6" y="1"/>
                        <a:pt x="6" y="1"/>
                        <a:pt x="6" y="1"/>
                      </a:cubicBezTo>
                      <a:cubicBezTo>
                        <a:pt x="6" y="0"/>
                        <a:pt x="6" y="0"/>
                        <a:pt x="6" y="0"/>
                      </a:cubicBezTo>
                      <a:cubicBezTo>
                        <a:pt x="5" y="0"/>
                        <a:pt x="5" y="0"/>
                        <a:pt x="5" y="0"/>
                      </a:cubicBezTo>
                      <a:cubicBezTo>
                        <a:pt x="5" y="0"/>
                        <a:pt x="5" y="0"/>
                        <a:pt x="5" y="0"/>
                      </a:cubicBezTo>
                      <a:cubicBezTo>
                        <a:pt x="4" y="0"/>
                        <a:pt x="4" y="0"/>
                        <a:pt x="4" y="0"/>
                      </a:cubicBezTo>
                      <a:cubicBezTo>
                        <a:pt x="4" y="0"/>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2" y="1"/>
                        <a:pt x="2" y="1"/>
                        <a:pt x="2" y="1"/>
                      </a:cubicBezTo>
                      <a:cubicBezTo>
                        <a:pt x="2" y="1"/>
                        <a:pt x="2" y="1"/>
                        <a:pt x="2" y="1"/>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0" y="3"/>
                        <a:pt x="0" y="3"/>
                        <a:pt x="0" y="3"/>
                      </a:cubicBezTo>
                      <a:cubicBezTo>
                        <a:pt x="0" y="4"/>
                        <a:pt x="0" y="4"/>
                        <a:pt x="0"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1" y="7"/>
                        <a:pt x="1" y="7"/>
                      </a:cubicBezTo>
                      <a:cubicBezTo>
                        <a:pt x="1" y="7"/>
                        <a:pt x="1" y="8"/>
                        <a:pt x="1" y="8"/>
                      </a:cubicBezTo>
                      <a:cubicBezTo>
                        <a:pt x="1" y="8"/>
                        <a:pt x="1" y="8"/>
                        <a:pt x="1" y="8"/>
                      </a:cubicBezTo>
                      <a:cubicBezTo>
                        <a:pt x="1" y="9"/>
                        <a:pt x="1" y="9"/>
                        <a:pt x="1" y="9"/>
                      </a:cubicBezTo>
                      <a:cubicBezTo>
                        <a:pt x="1" y="9"/>
                        <a:pt x="2" y="9"/>
                        <a:pt x="2" y="9"/>
                      </a:cubicBezTo>
                      <a:cubicBezTo>
                        <a:pt x="2" y="9"/>
                        <a:pt x="2" y="9"/>
                        <a:pt x="2" y="9"/>
                      </a:cubicBezTo>
                      <a:cubicBezTo>
                        <a:pt x="2" y="9"/>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2"/>
                        <a:pt x="1" y="12"/>
                        <a:pt x="1" y="12"/>
                      </a:cubicBezTo>
                      <a:cubicBezTo>
                        <a:pt x="1" y="12"/>
                        <a:pt x="1" y="13"/>
                        <a:pt x="2" y="13"/>
                      </a:cubicBezTo>
                      <a:cubicBezTo>
                        <a:pt x="2" y="13"/>
                        <a:pt x="2" y="14"/>
                        <a:pt x="3" y="14"/>
                      </a:cubicBezTo>
                      <a:cubicBezTo>
                        <a:pt x="3" y="14"/>
                        <a:pt x="3" y="14"/>
                        <a:pt x="3" y="15"/>
                      </a:cubicBezTo>
                      <a:cubicBezTo>
                        <a:pt x="3" y="15"/>
                        <a:pt x="3" y="15"/>
                        <a:pt x="3" y="16"/>
                      </a:cubicBezTo>
                      <a:cubicBezTo>
                        <a:pt x="3" y="16"/>
                        <a:pt x="3" y="17"/>
                        <a:pt x="3" y="17"/>
                      </a:cubicBezTo>
                      <a:cubicBezTo>
                        <a:pt x="3" y="18"/>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19"/>
                        <a:pt x="5" y="19"/>
                        <a:pt x="5" y="19"/>
                      </a:cubicBezTo>
                      <a:cubicBezTo>
                        <a:pt x="5" y="19"/>
                        <a:pt x="5" y="19"/>
                        <a:pt x="5" y="19"/>
                      </a:cubicBezTo>
                      <a:cubicBezTo>
                        <a:pt x="5" y="20"/>
                        <a:pt x="5" y="20"/>
                        <a:pt x="5" y="20"/>
                      </a:cubicBezTo>
                      <a:cubicBezTo>
                        <a:pt x="5" y="20"/>
                        <a:pt x="6" y="20"/>
                        <a:pt x="6" y="20"/>
                      </a:cubicBezTo>
                      <a:cubicBezTo>
                        <a:pt x="6" y="20"/>
                        <a:pt x="6" y="20"/>
                        <a:pt x="6" y="20"/>
                      </a:cubicBezTo>
                      <a:cubicBezTo>
                        <a:pt x="6" y="20"/>
                        <a:pt x="6" y="20"/>
                        <a:pt x="6" y="20"/>
                      </a:cubicBezTo>
                      <a:cubicBezTo>
                        <a:pt x="6" y="19"/>
                        <a:pt x="6" y="19"/>
                        <a:pt x="6" y="19"/>
                      </a:cubicBezTo>
                      <a:cubicBezTo>
                        <a:pt x="6" y="19"/>
                        <a:pt x="7" y="19"/>
                        <a:pt x="7" y="19"/>
                      </a:cubicBezTo>
                      <a:cubicBezTo>
                        <a:pt x="7" y="19"/>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19"/>
                        <a:pt x="9" y="19"/>
                        <a:pt x="9" y="19"/>
                      </a:cubicBezTo>
                      <a:cubicBezTo>
                        <a:pt x="9" y="19"/>
                        <a:pt x="9" y="19"/>
                        <a:pt x="9" y="19"/>
                      </a:cubicBezTo>
                      <a:cubicBezTo>
                        <a:pt x="9" y="19"/>
                        <a:pt x="9" y="19"/>
                        <a:pt x="9" y="19"/>
                      </a:cubicBezTo>
                      <a:cubicBezTo>
                        <a:pt x="10" y="19"/>
                        <a:pt x="10" y="19"/>
                        <a:pt x="10" y="19"/>
                      </a:cubicBezTo>
                      <a:cubicBezTo>
                        <a:pt x="11" y="19"/>
                        <a:pt x="11" y="19"/>
                        <a:pt x="11" y="19"/>
                      </a:cubicBezTo>
                      <a:cubicBezTo>
                        <a:pt x="11" y="19"/>
                        <a:pt x="11" y="19"/>
                        <a:pt x="12" y="18"/>
                      </a:cubicBezTo>
                      <a:cubicBezTo>
                        <a:pt x="12" y="18"/>
                        <a:pt x="12" y="18"/>
                        <a:pt x="12" y="18"/>
                      </a:cubicBezTo>
                      <a:cubicBezTo>
                        <a:pt x="12" y="18"/>
                        <a:pt x="12" y="18"/>
                        <a:pt x="12" y="18"/>
                      </a:cubicBezTo>
                      <a:cubicBezTo>
                        <a:pt x="13" y="18"/>
                        <a:pt x="13" y="18"/>
                        <a:pt x="13" y="1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37" name="Freeform 727">
                  <a:extLst>
                    <a:ext uri="{FF2B5EF4-FFF2-40B4-BE49-F238E27FC236}">
                      <a16:creationId xmlns:a16="http://schemas.microsoft.com/office/drawing/2014/main" id="{25849081-20F1-48A3-853C-6226BCB98D0C}"/>
                    </a:ext>
                  </a:extLst>
                </p:cNvPr>
                <p:cNvSpPr>
                  <a:spLocks noEditPoints="1"/>
                </p:cNvSpPr>
                <p:nvPr/>
              </p:nvSpPr>
              <p:spPr bwMode="auto">
                <a:xfrm>
                  <a:off x="10253663" y="6162675"/>
                  <a:ext cx="50800" cy="69850"/>
                </a:xfrm>
                <a:custGeom>
                  <a:avLst/>
                  <a:gdLst>
                    <a:gd name="T0" fmla="*/ 11 w 12"/>
                    <a:gd name="T1" fmla="*/ 5 h 17"/>
                    <a:gd name="T2" fmla="*/ 11 w 12"/>
                    <a:gd name="T3" fmla="*/ 5 h 17"/>
                    <a:gd name="T4" fmla="*/ 11 w 12"/>
                    <a:gd name="T5" fmla="*/ 4 h 17"/>
                    <a:gd name="T6" fmla="*/ 8 w 12"/>
                    <a:gd name="T7" fmla="*/ 3 h 17"/>
                    <a:gd name="T8" fmla="*/ 9 w 12"/>
                    <a:gd name="T9" fmla="*/ 2 h 17"/>
                    <a:gd name="T10" fmla="*/ 7 w 12"/>
                    <a:gd name="T11" fmla="*/ 2 h 17"/>
                    <a:gd name="T12" fmla="*/ 8 w 12"/>
                    <a:gd name="T13" fmla="*/ 1 h 17"/>
                    <a:gd name="T14" fmla="*/ 8 w 12"/>
                    <a:gd name="T15" fmla="*/ 1 h 17"/>
                    <a:gd name="T16" fmla="*/ 7 w 12"/>
                    <a:gd name="T17" fmla="*/ 2 h 17"/>
                    <a:gd name="T18" fmla="*/ 10 w 12"/>
                    <a:gd name="T19" fmla="*/ 6 h 17"/>
                    <a:gd name="T20" fmla="*/ 9 w 12"/>
                    <a:gd name="T21" fmla="*/ 7 h 17"/>
                    <a:gd name="T22" fmla="*/ 9 w 12"/>
                    <a:gd name="T23" fmla="*/ 8 h 17"/>
                    <a:gd name="T24" fmla="*/ 10 w 12"/>
                    <a:gd name="T25" fmla="*/ 9 h 17"/>
                    <a:gd name="T26" fmla="*/ 10 w 12"/>
                    <a:gd name="T27" fmla="*/ 11 h 17"/>
                    <a:gd name="T28" fmla="*/ 8 w 12"/>
                    <a:gd name="T29" fmla="*/ 12 h 17"/>
                    <a:gd name="T30" fmla="*/ 7 w 12"/>
                    <a:gd name="T31" fmla="*/ 12 h 17"/>
                    <a:gd name="T32" fmla="*/ 5 w 12"/>
                    <a:gd name="T33" fmla="*/ 13 h 17"/>
                    <a:gd name="T34" fmla="*/ 4 w 12"/>
                    <a:gd name="T35" fmla="*/ 15 h 17"/>
                    <a:gd name="T36" fmla="*/ 3 w 12"/>
                    <a:gd name="T37" fmla="*/ 17 h 17"/>
                    <a:gd name="T38" fmla="*/ 1 w 12"/>
                    <a:gd name="T39" fmla="*/ 17 h 17"/>
                    <a:gd name="T40" fmla="*/ 1 w 12"/>
                    <a:gd name="T41" fmla="*/ 16 h 17"/>
                    <a:gd name="T42" fmla="*/ 0 w 12"/>
                    <a:gd name="T43" fmla="*/ 15 h 17"/>
                    <a:gd name="T44" fmla="*/ 0 w 12"/>
                    <a:gd name="T45" fmla="*/ 14 h 17"/>
                    <a:gd name="T46" fmla="*/ 0 w 12"/>
                    <a:gd name="T47" fmla="*/ 13 h 17"/>
                    <a:gd name="T48" fmla="*/ 1 w 12"/>
                    <a:gd name="T49" fmla="*/ 11 h 17"/>
                    <a:gd name="T50" fmla="*/ 2 w 12"/>
                    <a:gd name="T51" fmla="*/ 9 h 17"/>
                    <a:gd name="T52" fmla="*/ 3 w 12"/>
                    <a:gd name="T53" fmla="*/ 7 h 17"/>
                    <a:gd name="T54" fmla="*/ 5 w 12"/>
                    <a:gd name="T55" fmla="*/ 6 h 17"/>
                    <a:gd name="T56" fmla="*/ 6 w 12"/>
                    <a:gd name="T57" fmla="*/ 4 h 17"/>
                    <a:gd name="T58" fmla="*/ 7 w 12"/>
                    <a:gd name="T59" fmla="*/ 4 h 17"/>
                    <a:gd name="T60" fmla="*/ 7 w 12"/>
                    <a:gd name="T61" fmla="*/ 3 h 17"/>
                    <a:gd name="T62" fmla="*/ 8 w 12"/>
                    <a:gd name="T63" fmla="*/ 2 h 17"/>
                    <a:gd name="T64" fmla="*/ 8 w 12"/>
                    <a:gd name="T65" fmla="*/ 3 h 17"/>
                    <a:gd name="T66" fmla="*/ 7 w 12"/>
                    <a:gd name="T67" fmla="*/ 3 h 17"/>
                    <a:gd name="T68" fmla="*/ 7 w 12"/>
                    <a:gd name="T69" fmla="*/ 4 h 17"/>
                    <a:gd name="T70" fmla="*/ 8 w 12"/>
                    <a:gd name="T71" fmla="*/ 3 h 17"/>
                    <a:gd name="T72" fmla="*/ 7 w 12"/>
                    <a:gd name="T73" fmla="*/ 4 h 17"/>
                    <a:gd name="T74" fmla="*/ 8 w 12"/>
                    <a:gd name="T75" fmla="*/ 5 h 17"/>
                    <a:gd name="T76" fmla="*/ 7 w 12"/>
                    <a:gd name="T77" fmla="*/ 5 h 17"/>
                    <a:gd name="T78" fmla="*/ 9 w 12"/>
                    <a:gd name="T79" fmla="*/ 5 h 17"/>
                    <a:gd name="T80" fmla="*/ 9 w 12"/>
                    <a:gd name="T81" fmla="*/ 5 h 17"/>
                    <a:gd name="T82" fmla="*/ 8 w 12"/>
                    <a:gd name="T83" fmla="*/ 5 h 17"/>
                    <a:gd name="T84" fmla="*/ 9 w 12"/>
                    <a:gd name="T85" fmla="*/ 4 h 17"/>
                    <a:gd name="T86" fmla="*/ 10 w 12"/>
                    <a:gd name="T87" fmla="*/ 3 h 17"/>
                    <a:gd name="T88" fmla="*/ 10 w 12"/>
                    <a:gd name="T89" fmla="*/ 3 h 17"/>
                    <a:gd name="T90" fmla="*/ 11 w 12"/>
                    <a:gd name="T91" fmla="*/ 3 h 17"/>
                    <a:gd name="T92" fmla="*/ 10 w 12"/>
                    <a:gd name="T93" fmla="*/ 4 h 17"/>
                    <a:gd name="T94" fmla="*/ 10 w 12"/>
                    <a:gd name="T95" fmla="*/ 5 h 17"/>
                    <a:gd name="T96" fmla="*/ 8 w 12"/>
                    <a:gd name="T97" fmla="*/ 5 h 17"/>
                    <a:gd name="T98" fmla="*/ 9 w 12"/>
                    <a:gd name="T99" fmla="*/ 5 h 17"/>
                    <a:gd name="T100" fmla="*/ 11 w 12"/>
                    <a:gd name="T10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 h="17">
                      <a:moveTo>
                        <a:pt x="11" y="4"/>
                      </a:moveTo>
                      <a:cubicBezTo>
                        <a:pt x="11" y="4"/>
                        <a:pt x="11" y="4"/>
                        <a:pt x="11" y="4"/>
                      </a:cubicBezTo>
                      <a:cubicBezTo>
                        <a:pt x="11" y="4"/>
                        <a:pt x="11" y="4"/>
                        <a:pt x="11" y="4"/>
                      </a:cubicBezTo>
                      <a:cubicBezTo>
                        <a:pt x="11" y="4"/>
                        <a:pt x="12" y="5"/>
                        <a:pt x="11" y="5"/>
                      </a:cubicBezTo>
                      <a:cubicBezTo>
                        <a:pt x="11" y="5"/>
                        <a:pt x="11" y="5"/>
                        <a:pt x="11" y="5"/>
                      </a:cubicBezTo>
                      <a:cubicBezTo>
                        <a:pt x="11" y="5"/>
                        <a:pt x="11" y="5"/>
                        <a:pt x="11" y="5"/>
                      </a:cubicBezTo>
                      <a:cubicBezTo>
                        <a:pt x="11" y="5"/>
                        <a:pt x="11" y="5"/>
                        <a:pt x="11" y="5"/>
                      </a:cubicBezTo>
                      <a:cubicBezTo>
                        <a:pt x="11" y="5"/>
                        <a:pt x="10" y="5"/>
                        <a:pt x="10" y="5"/>
                      </a:cubicBezTo>
                      <a:cubicBezTo>
                        <a:pt x="10" y="5"/>
                        <a:pt x="10" y="5"/>
                        <a:pt x="10" y="5"/>
                      </a:cubicBezTo>
                      <a:cubicBezTo>
                        <a:pt x="11" y="5"/>
                        <a:pt x="11" y="5"/>
                        <a:pt x="11" y="5"/>
                      </a:cubicBezTo>
                      <a:cubicBezTo>
                        <a:pt x="11" y="4"/>
                        <a:pt x="11" y="4"/>
                        <a:pt x="11" y="4"/>
                      </a:cubicBezTo>
                      <a:cubicBezTo>
                        <a:pt x="11" y="5"/>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1" y="4"/>
                      </a:cubicBezTo>
                      <a:close/>
                      <a:moveTo>
                        <a:pt x="8" y="3"/>
                      </a:moveTo>
                      <a:cubicBezTo>
                        <a:pt x="8" y="3"/>
                        <a:pt x="8" y="3"/>
                        <a:pt x="9" y="3"/>
                      </a:cubicBezTo>
                      <a:cubicBezTo>
                        <a:pt x="9" y="3"/>
                        <a:pt x="9" y="3"/>
                        <a:pt x="9" y="3"/>
                      </a:cubicBezTo>
                      <a:cubicBezTo>
                        <a:pt x="9" y="3"/>
                        <a:pt x="9" y="3"/>
                        <a:pt x="9" y="3"/>
                      </a:cubicBezTo>
                      <a:cubicBezTo>
                        <a:pt x="9" y="3"/>
                        <a:pt x="9" y="3"/>
                        <a:pt x="8" y="3"/>
                      </a:cubicBezTo>
                      <a:close/>
                      <a:moveTo>
                        <a:pt x="9" y="2"/>
                      </a:moveTo>
                      <a:cubicBezTo>
                        <a:pt x="9" y="2"/>
                        <a:pt x="9" y="3"/>
                        <a:pt x="9" y="3"/>
                      </a:cubicBezTo>
                      <a:cubicBezTo>
                        <a:pt x="9" y="3"/>
                        <a:pt x="9" y="3"/>
                        <a:pt x="9" y="2"/>
                      </a:cubicBezTo>
                      <a:close/>
                      <a:moveTo>
                        <a:pt x="7" y="2"/>
                      </a:moveTo>
                      <a:cubicBezTo>
                        <a:pt x="7" y="2"/>
                        <a:pt x="7" y="2"/>
                        <a:pt x="7" y="2"/>
                      </a:cubicBezTo>
                      <a:cubicBezTo>
                        <a:pt x="7" y="2"/>
                        <a:pt x="7" y="2"/>
                        <a:pt x="7" y="2"/>
                      </a:cubicBezTo>
                      <a:cubicBezTo>
                        <a:pt x="7" y="2"/>
                        <a:pt x="7" y="2"/>
                        <a:pt x="7" y="2"/>
                      </a:cubicBezTo>
                      <a:cubicBezTo>
                        <a:pt x="8" y="2"/>
                        <a:pt x="8" y="2"/>
                        <a:pt x="8" y="1"/>
                      </a:cubicBezTo>
                      <a:cubicBezTo>
                        <a:pt x="8" y="1"/>
                        <a:pt x="8" y="1"/>
                        <a:pt x="8" y="1"/>
                      </a:cubicBezTo>
                      <a:cubicBezTo>
                        <a:pt x="8" y="1"/>
                        <a:pt x="8" y="1"/>
                        <a:pt x="8" y="1"/>
                      </a:cubicBezTo>
                      <a:cubicBezTo>
                        <a:pt x="8" y="1"/>
                        <a:pt x="8" y="1"/>
                        <a:pt x="8" y="1"/>
                      </a:cubicBezTo>
                      <a:cubicBezTo>
                        <a:pt x="8" y="1"/>
                        <a:pt x="8" y="1"/>
                        <a:pt x="8" y="1"/>
                      </a:cubicBezTo>
                      <a:cubicBezTo>
                        <a:pt x="9" y="1"/>
                        <a:pt x="8" y="1"/>
                        <a:pt x="8" y="0"/>
                      </a:cubicBezTo>
                      <a:cubicBezTo>
                        <a:pt x="8" y="0"/>
                        <a:pt x="9" y="0"/>
                        <a:pt x="8" y="0"/>
                      </a:cubicBezTo>
                      <a:cubicBezTo>
                        <a:pt x="8" y="0"/>
                        <a:pt x="8" y="0"/>
                        <a:pt x="8" y="0"/>
                      </a:cubicBezTo>
                      <a:cubicBezTo>
                        <a:pt x="8" y="1"/>
                        <a:pt x="8" y="1"/>
                        <a:pt x="8" y="1"/>
                      </a:cubicBezTo>
                      <a:cubicBezTo>
                        <a:pt x="8" y="1"/>
                        <a:pt x="8" y="1"/>
                        <a:pt x="8" y="1"/>
                      </a:cubicBezTo>
                      <a:cubicBezTo>
                        <a:pt x="8" y="1"/>
                        <a:pt x="8" y="1"/>
                        <a:pt x="8" y="0"/>
                      </a:cubicBezTo>
                      <a:cubicBezTo>
                        <a:pt x="8" y="1"/>
                        <a:pt x="8" y="1"/>
                        <a:pt x="8" y="1"/>
                      </a:cubicBezTo>
                      <a:cubicBezTo>
                        <a:pt x="7" y="1"/>
                        <a:pt x="7" y="1"/>
                        <a:pt x="8" y="1"/>
                      </a:cubicBezTo>
                      <a:cubicBezTo>
                        <a:pt x="8" y="2"/>
                        <a:pt x="8" y="2"/>
                        <a:pt x="7" y="2"/>
                      </a:cubicBezTo>
                      <a:cubicBezTo>
                        <a:pt x="7" y="1"/>
                        <a:pt x="7" y="1"/>
                        <a:pt x="7" y="1"/>
                      </a:cubicBezTo>
                      <a:cubicBezTo>
                        <a:pt x="7" y="2"/>
                        <a:pt x="7" y="2"/>
                        <a:pt x="7" y="2"/>
                      </a:cubicBezTo>
                      <a:close/>
                      <a:moveTo>
                        <a:pt x="10" y="6"/>
                      </a:moveTo>
                      <a:cubicBezTo>
                        <a:pt x="10" y="6"/>
                        <a:pt x="10" y="6"/>
                        <a:pt x="10" y="6"/>
                      </a:cubicBezTo>
                      <a:cubicBezTo>
                        <a:pt x="10" y="6"/>
                        <a:pt x="10" y="6"/>
                        <a:pt x="10" y="6"/>
                      </a:cubicBezTo>
                      <a:cubicBezTo>
                        <a:pt x="10" y="6"/>
                        <a:pt x="10" y="6"/>
                        <a:pt x="10" y="6"/>
                      </a:cubicBezTo>
                      <a:cubicBezTo>
                        <a:pt x="10" y="6"/>
                        <a:pt x="10" y="6"/>
                        <a:pt x="9" y="6"/>
                      </a:cubicBezTo>
                      <a:cubicBezTo>
                        <a:pt x="9" y="6"/>
                        <a:pt x="9" y="6"/>
                        <a:pt x="9" y="6"/>
                      </a:cubicBezTo>
                      <a:cubicBezTo>
                        <a:pt x="9" y="6"/>
                        <a:pt x="9" y="6"/>
                        <a:pt x="9" y="6"/>
                      </a:cubicBezTo>
                      <a:cubicBezTo>
                        <a:pt x="9" y="7"/>
                        <a:pt x="9" y="7"/>
                        <a:pt x="9" y="7"/>
                      </a:cubicBezTo>
                      <a:cubicBezTo>
                        <a:pt x="9" y="7"/>
                        <a:pt x="9" y="7"/>
                        <a:pt x="9" y="7"/>
                      </a:cubicBezTo>
                      <a:cubicBezTo>
                        <a:pt x="9" y="7"/>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10" y="8"/>
                      </a:cubicBezTo>
                      <a:cubicBezTo>
                        <a:pt x="10" y="8"/>
                        <a:pt x="10" y="8"/>
                        <a:pt x="10" y="8"/>
                      </a:cubicBezTo>
                      <a:cubicBezTo>
                        <a:pt x="10" y="8"/>
                        <a:pt x="10" y="8"/>
                        <a:pt x="10" y="8"/>
                      </a:cubicBezTo>
                      <a:cubicBezTo>
                        <a:pt x="10" y="9"/>
                        <a:pt x="10" y="9"/>
                        <a:pt x="10" y="9"/>
                      </a:cubicBezTo>
                      <a:cubicBezTo>
                        <a:pt x="10" y="9"/>
                        <a:pt x="10" y="9"/>
                        <a:pt x="10" y="10"/>
                      </a:cubicBezTo>
                      <a:cubicBezTo>
                        <a:pt x="10" y="10"/>
                        <a:pt x="10" y="10"/>
                        <a:pt x="10" y="10"/>
                      </a:cubicBezTo>
                      <a:cubicBezTo>
                        <a:pt x="10" y="10"/>
                        <a:pt x="11" y="10"/>
                        <a:pt x="11" y="10"/>
                      </a:cubicBezTo>
                      <a:cubicBezTo>
                        <a:pt x="11" y="10"/>
                        <a:pt x="11" y="10"/>
                        <a:pt x="10" y="10"/>
                      </a:cubicBezTo>
                      <a:cubicBezTo>
                        <a:pt x="10" y="10"/>
                        <a:pt x="10" y="11"/>
                        <a:pt x="10" y="11"/>
                      </a:cubicBezTo>
                      <a:cubicBezTo>
                        <a:pt x="10" y="11"/>
                        <a:pt x="10" y="11"/>
                        <a:pt x="10" y="11"/>
                      </a:cubicBezTo>
                      <a:cubicBezTo>
                        <a:pt x="10"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7" y="12"/>
                        <a:pt x="7" y="12"/>
                      </a:cubicBezTo>
                      <a:cubicBezTo>
                        <a:pt x="7" y="12"/>
                        <a:pt x="7" y="12"/>
                        <a:pt x="7" y="12"/>
                      </a:cubicBezTo>
                      <a:cubicBezTo>
                        <a:pt x="7" y="12"/>
                        <a:pt x="7" y="12"/>
                        <a:pt x="7" y="12"/>
                      </a:cubicBezTo>
                      <a:cubicBezTo>
                        <a:pt x="7" y="12"/>
                        <a:pt x="7" y="12"/>
                        <a:pt x="7" y="12"/>
                      </a:cubicBezTo>
                      <a:cubicBezTo>
                        <a:pt x="7" y="12"/>
                        <a:pt x="6" y="13"/>
                        <a:pt x="6" y="13"/>
                      </a:cubicBezTo>
                      <a:cubicBezTo>
                        <a:pt x="6" y="13"/>
                        <a:pt x="6" y="13"/>
                        <a:pt x="6" y="13"/>
                      </a:cubicBezTo>
                      <a:cubicBezTo>
                        <a:pt x="6" y="13"/>
                        <a:pt x="6" y="13"/>
                        <a:pt x="6"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4" y="15"/>
                        <a:pt x="4" y="15"/>
                        <a:pt x="4" y="15"/>
                      </a:cubicBezTo>
                      <a:cubicBezTo>
                        <a:pt x="4" y="15"/>
                        <a:pt x="4" y="15"/>
                        <a:pt x="4" y="15"/>
                      </a:cubicBezTo>
                      <a:cubicBezTo>
                        <a:pt x="4" y="15"/>
                        <a:pt x="3" y="16"/>
                        <a:pt x="3" y="16"/>
                      </a:cubicBezTo>
                      <a:cubicBezTo>
                        <a:pt x="3" y="16"/>
                        <a:pt x="3" y="16"/>
                        <a:pt x="3" y="16"/>
                      </a:cubicBezTo>
                      <a:cubicBezTo>
                        <a:pt x="3" y="16"/>
                        <a:pt x="3" y="16"/>
                        <a:pt x="3" y="16"/>
                      </a:cubicBezTo>
                      <a:cubicBezTo>
                        <a:pt x="3" y="16"/>
                        <a:pt x="3" y="16"/>
                        <a:pt x="3" y="16"/>
                      </a:cubicBezTo>
                      <a:cubicBezTo>
                        <a:pt x="3" y="16"/>
                        <a:pt x="3" y="17"/>
                        <a:pt x="3" y="17"/>
                      </a:cubicBezTo>
                      <a:cubicBezTo>
                        <a:pt x="3" y="17"/>
                        <a:pt x="2" y="17"/>
                        <a:pt x="2" y="17"/>
                      </a:cubicBezTo>
                      <a:cubicBezTo>
                        <a:pt x="2" y="17"/>
                        <a:pt x="2" y="17"/>
                        <a:pt x="2" y="17"/>
                      </a:cubicBezTo>
                      <a:cubicBezTo>
                        <a:pt x="2" y="17"/>
                        <a:pt x="2" y="17"/>
                        <a:pt x="2" y="17"/>
                      </a:cubicBezTo>
                      <a:cubicBezTo>
                        <a:pt x="2" y="17"/>
                        <a:pt x="2" y="17"/>
                        <a:pt x="2" y="17"/>
                      </a:cubicBezTo>
                      <a:cubicBezTo>
                        <a:pt x="2" y="17"/>
                        <a:pt x="1" y="17"/>
                        <a:pt x="1" y="17"/>
                      </a:cubicBezTo>
                      <a:cubicBezTo>
                        <a:pt x="1" y="17"/>
                        <a:pt x="2" y="16"/>
                        <a:pt x="2" y="16"/>
                      </a:cubicBezTo>
                      <a:cubicBezTo>
                        <a:pt x="2" y="16"/>
                        <a:pt x="2" y="16"/>
                        <a:pt x="2" y="16"/>
                      </a:cubicBezTo>
                      <a:cubicBezTo>
                        <a:pt x="2" y="16"/>
                        <a:pt x="1" y="16"/>
                        <a:pt x="1" y="16"/>
                      </a:cubicBezTo>
                      <a:cubicBezTo>
                        <a:pt x="1" y="16"/>
                        <a:pt x="1" y="16"/>
                        <a:pt x="1" y="16"/>
                      </a:cubicBezTo>
                      <a:cubicBezTo>
                        <a:pt x="1" y="16"/>
                        <a:pt x="1" y="16"/>
                        <a:pt x="1" y="16"/>
                      </a:cubicBezTo>
                      <a:cubicBezTo>
                        <a:pt x="1" y="16"/>
                        <a:pt x="1" y="16"/>
                        <a:pt x="1" y="15"/>
                      </a:cubicBezTo>
                      <a:cubicBezTo>
                        <a:pt x="1" y="15"/>
                        <a:pt x="1" y="15"/>
                        <a:pt x="1" y="15"/>
                      </a:cubicBezTo>
                      <a:cubicBezTo>
                        <a:pt x="1" y="15"/>
                        <a:pt x="1" y="15"/>
                        <a:pt x="1" y="15"/>
                      </a:cubicBezTo>
                      <a:cubicBezTo>
                        <a:pt x="1" y="16"/>
                        <a:pt x="1" y="15"/>
                        <a:pt x="1" y="15"/>
                      </a:cubicBezTo>
                      <a:cubicBezTo>
                        <a:pt x="0" y="15"/>
                        <a:pt x="0" y="15"/>
                        <a:pt x="0" y="15"/>
                      </a:cubicBezTo>
                      <a:cubicBezTo>
                        <a:pt x="0" y="15"/>
                        <a:pt x="1" y="15"/>
                        <a:pt x="1" y="15"/>
                      </a:cubicBezTo>
                      <a:cubicBezTo>
                        <a:pt x="1" y="15"/>
                        <a:pt x="0" y="15"/>
                        <a:pt x="0" y="15"/>
                      </a:cubicBezTo>
                      <a:cubicBezTo>
                        <a:pt x="0" y="15"/>
                        <a:pt x="0" y="14"/>
                        <a:pt x="0" y="14"/>
                      </a:cubicBezTo>
                      <a:cubicBezTo>
                        <a:pt x="0" y="14"/>
                        <a:pt x="0" y="14"/>
                        <a:pt x="0" y="14"/>
                      </a:cubicBezTo>
                      <a:cubicBezTo>
                        <a:pt x="0" y="14"/>
                        <a:pt x="0" y="14"/>
                        <a:pt x="0" y="14"/>
                      </a:cubicBezTo>
                      <a:cubicBezTo>
                        <a:pt x="0" y="14"/>
                        <a:pt x="0" y="14"/>
                        <a:pt x="0" y="14"/>
                      </a:cubicBezTo>
                      <a:cubicBezTo>
                        <a:pt x="0" y="14"/>
                        <a:pt x="0" y="13"/>
                        <a:pt x="0" y="13"/>
                      </a:cubicBezTo>
                      <a:cubicBezTo>
                        <a:pt x="0" y="13"/>
                        <a:pt x="0" y="13"/>
                        <a:pt x="0" y="13"/>
                      </a:cubicBezTo>
                      <a:cubicBezTo>
                        <a:pt x="0" y="13"/>
                        <a:pt x="0" y="13"/>
                        <a:pt x="0" y="13"/>
                      </a:cubicBezTo>
                      <a:cubicBezTo>
                        <a:pt x="0" y="13"/>
                        <a:pt x="0" y="13"/>
                        <a:pt x="0" y="13"/>
                      </a:cubicBezTo>
                      <a:cubicBezTo>
                        <a:pt x="0" y="13"/>
                        <a:pt x="0" y="12"/>
                        <a:pt x="0" y="12"/>
                      </a:cubicBezTo>
                      <a:cubicBezTo>
                        <a:pt x="0" y="12"/>
                        <a:pt x="0" y="12"/>
                        <a:pt x="0" y="12"/>
                      </a:cubicBezTo>
                      <a:cubicBezTo>
                        <a:pt x="0" y="12"/>
                        <a:pt x="0" y="12"/>
                        <a:pt x="0" y="12"/>
                      </a:cubicBezTo>
                      <a:cubicBezTo>
                        <a:pt x="0" y="12"/>
                        <a:pt x="0" y="11"/>
                        <a:pt x="0" y="11"/>
                      </a:cubicBezTo>
                      <a:cubicBezTo>
                        <a:pt x="0" y="11"/>
                        <a:pt x="1" y="11"/>
                        <a:pt x="1" y="11"/>
                      </a:cubicBezTo>
                      <a:cubicBezTo>
                        <a:pt x="1" y="11"/>
                        <a:pt x="1" y="10"/>
                        <a:pt x="1" y="10"/>
                      </a:cubicBezTo>
                      <a:cubicBezTo>
                        <a:pt x="1" y="10"/>
                        <a:pt x="1" y="10"/>
                        <a:pt x="1" y="10"/>
                      </a:cubicBezTo>
                      <a:cubicBezTo>
                        <a:pt x="1" y="10"/>
                        <a:pt x="1" y="10"/>
                        <a:pt x="1" y="10"/>
                      </a:cubicBezTo>
                      <a:cubicBezTo>
                        <a:pt x="1" y="10"/>
                        <a:pt x="2" y="10"/>
                        <a:pt x="2" y="10"/>
                      </a:cubicBezTo>
                      <a:cubicBezTo>
                        <a:pt x="2" y="10"/>
                        <a:pt x="2" y="9"/>
                        <a:pt x="2" y="9"/>
                      </a:cubicBezTo>
                      <a:cubicBezTo>
                        <a:pt x="2" y="9"/>
                        <a:pt x="2" y="9"/>
                        <a:pt x="2" y="9"/>
                      </a:cubicBezTo>
                      <a:cubicBezTo>
                        <a:pt x="3" y="8"/>
                        <a:pt x="3" y="8"/>
                        <a:pt x="3" y="8"/>
                      </a:cubicBezTo>
                      <a:cubicBezTo>
                        <a:pt x="3" y="8"/>
                        <a:pt x="3" y="8"/>
                        <a:pt x="3" y="8"/>
                      </a:cubicBezTo>
                      <a:cubicBezTo>
                        <a:pt x="4" y="8"/>
                        <a:pt x="4" y="8"/>
                        <a:pt x="4" y="8"/>
                      </a:cubicBezTo>
                      <a:cubicBezTo>
                        <a:pt x="4" y="8"/>
                        <a:pt x="4" y="8"/>
                        <a:pt x="3" y="7"/>
                      </a:cubicBezTo>
                      <a:cubicBezTo>
                        <a:pt x="3" y="7"/>
                        <a:pt x="3" y="7"/>
                        <a:pt x="3" y="7"/>
                      </a:cubicBezTo>
                      <a:cubicBezTo>
                        <a:pt x="3" y="7"/>
                        <a:pt x="4" y="7"/>
                        <a:pt x="4" y="7"/>
                      </a:cubicBezTo>
                      <a:cubicBezTo>
                        <a:pt x="4" y="7"/>
                        <a:pt x="4" y="7"/>
                        <a:pt x="4" y="7"/>
                      </a:cubicBezTo>
                      <a:cubicBezTo>
                        <a:pt x="4" y="7"/>
                        <a:pt x="4" y="7"/>
                        <a:pt x="4" y="7"/>
                      </a:cubicBezTo>
                      <a:cubicBezTo>
                        <a:pt x="4" y="7"/>
                        <a:pt x="5" y="6"/>
                        <a:pt x="5" y="6"/>
                      </a:cubicBezTo>
                      <a:cubicBezTo>
                        <a:pt x="5" y="6"/>
                        <a:pt x="5" y="5"/>
                        <a:pt x="5" y="5"/>
                      </a:cubicBezTo>
                      <a:cubicBezTo>
                        <a:pt x="5" y="5"/>
                        <a:pt x="5" y="5"/>
                        <a:pt x="5" y="5"/>
                      </a:cubicBezTo>
                      <a:cubicBezTo>
                        <a:pt x="5" y="5"/>
                        <a:pt x="6" y="4"/>
                        <a:pt x="6" y="4"/>
                      </a:cubicBezTo>
                      <a:cubicBezTo>
                        <a:pt x="6" y="4"/>
                        <a:pt x="6" y="4"/>
                        <a:pt x="6" y="4"/>
                      </a:cubicBezTo>
                      <a:cubicBezTo>
                        <a:pt x="6" y="4"/>
                        <a:pt x="6" y="4"/>
                        <a:pt x="6" y="4"/>
                      </a:cubicBezTo>
                      <a:cubicBezTo>
                        <a:pt x="6" y="4"/>
                        <a:pt x="6" y="3"/>
                        <a:pt x="6" y="3"/>
                      </a:cubicBezTo>
                      <a:cubicBezTo>
                        <a:pt x="6" y="3"/>
                        <a:pt x="6" y="4"/>
                        <a:pt x="6" y="4"/>
                      </a:cubicBezTo>
                      <a:cubicBezTo>
                        <a:pt x="6" y="4"/>
                        <a:pt x="6" y="4"/>
                        <a:pt x="6" y="4"/>
                      </a:cubicBezTo>
                      <a:cubicBezTo>
                        <a:pt x="6" y="4"/>
                        <a:pt x="6" y="4"/>
                        <a:pt x="6" y="4"/>
                      </a:cubicBezTo>
                      <a:cubicBezTo>
                        <a:pt x="6" y="4"/>
                        <a:pt x="6" y="4"/>
                        <a:pt x="7" y="4"/>
                      </a:cubicBezTo>
                      <a:cubicBezTo>
                        <a:pt x="7" y="4"/>
                        <a:pt x="7" y="3"/>
                        <a:pt x="7" y="3"/>
                      </a:cubicBezTo>
                      <a:cubicBezTo>
                        <a:pt x="7" y="3"/>
                        <a:pt x="7" y="3"/>
                        <a:pt x="7" y="3"/>
                      </a:cubicBezTo>
                      <a:cubicBezTo>
                        <a:pt x="7" y="3"/>
                        <a:pt x="7" y="3"/>
                        <a:pt x="7" y="3"/>
                      </a:cubicBezTo>
                      <a:cubicBezTo>
                        <a:pt x="7" y="3"/>
                        <a:pt x="6" y="3"/>
                        <a:pt x="7" y="3"/>
                      </a:cubicBezTo>
                      <a:cubicBezTo>
                        <a:pt x="7" y="3"/>
                        <a:pt x="7" y="3"/>
                        <a:pt x="7" y="3"/>
                      </a:cubicBezTo>
                      <a:cubicBezTo>
                        <a:pt x="7" y="3"/>
                        <a:pt x="7" y="3"/>
                        <a:pt x="7" y="3"/>
                      </a:cubicBezTo>
                      <a:cubicBezTo>
                        <a:pt x="7" y="3"/>
                        <a:pt x="7" y="3"/>
                        <a:pt x="8" y="2"/>
                      </a:cubicBezTo>
                      <a:cubicBezTo>
                        <a:pt x="8" y="3"/>
                        <a:pt x="8" y="3"/>
                        <a:pt x="8" y="3"/>
                      </a:cubicBezTo>
                      <a:cubicBezTo>
                        <a:pt x="8" y="3"/>
                        <a:pt x="8" y="2"/>
                        <a:pt x="8" y="2"/>
                      </a:cubicBezTo>
                      <a:cubicBezTo>
                        <a:pt x="8" y="2"/>
                        <a:pt x="8" y="2"/>
                        <a:pt x="8" y="2"/>
                      </a:cubicBezTo>
                      <a:cubicBezTo>
                        <a:pt x="9" y="2"/>
                        <a:pt x="9" y="2"/>
                        <a:pt x="9" y="2"/>
                      </a:cubicBezTo>
                      <a:cubicBezTo>
                        <a:pt x="9" y="2"/>
                        <a:pt x="9" y="2"/>
                        <a:pt x="9" y="2"/>
                      </a:cubicBezTo>
                      <a:cubicBezTo>
                        <a:pt x="8" y="2"/>
                        <a:pt x="8" y="2"/>
                        <a:pt x="8" y="2"/>
                      </a:cubicBezTo>
                      <a:cubicBezTo>
                        <a:pt x="8" y="3"/>
                        <a:pt x="8" y="2"/>
                        <a:pt x="8" y="3"/>
                      </a:cubicBezTo>
                      <a:cubicBezTo>
                        <a:pt x="8" y="3"/>
                        <a:pt x="8" y="3"/>
                        <a:pt x="8" y="3"/>
                      </a:cubicBezTo>
                      <a:cubicBezTo>
                        <a:pt x="8" y="3"/>
                        <a:pt x="8" y="3"/>
                        <a:pt x="8" y="3"/>
                      </a:cubicBezTo>
                      <a:cubicBezTo>
                        <a:pt x="8" y="3"/>
                        <a:pt x="8" y="3"/>
                        <a:pt x="8" y="3"/>
                      </a:cubicBezTo>
                      <a:cubicBezTo>
                        <a:pt x="8"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4"/>
                      </a:cubicBezTo>
                      <a:cubicBezTo>
                        <a:pt x="7" y="4"/>
                        <a:pt x="7" y="4"/>
                        <a:pt x="7" y="4"/>
                      </a:cubicBezTo>
                      <a:cubicBezTo>
                        <a:pt x="7" y="4"/>
                        <a:pt x="7" y="4"/>
                        <a:pt x="8" y="4"/>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8" y="4"/>
                        <a:pt x="8" y="4"/>
                        <a:pt x="8" y="4"/>
                      </a:cubicBezTo>
                      <a:cubicBezTo>
                        <a:pt x="8" y="4"/>
                        <a:pt x="8" y="4"/>
                        <a:pt x="8" y="4"/>
                      </a:cubicBezTo>
                      <a:cubicBezTo>
                        <a:pt x="8" y="4"/>
                        <a:pt x="7" y="4"/>
                        <a:pt x="7" y="4"/>
                      </a:cubicBezTo>
                      <a:cubicBezTo>
                        <a:pt x="7" y="4"/>
                        <a:pt x="7" y="4"/>
                        <a:pt x="7" y="4"/>
                      </a:cubicBezTo>
                      <a:cubicBezTo>
                        <a:pt x="7" y="4"/>
                        <a:pt x="7" y="5"/>
                        <a:pt x="7" y="4"/>
                      </a:cubicBezTo>
                      <a:cubicBezTo>
                        <a:pt x="7" y="4"/>
                        <a:pt x="7" y="4"/>
                        <a:pt x="8" y="4"/>
                      </a:cubicBezTo>
                      <a:cubicBezTo>
                        <a:pt x="8" y="4"/>
                        <a:pt x="8" y="4"/>
                        <a:pt x="8" y="4"/>
                      </a:cubicBezTo>
                      <a:cubicBezTo>
                        <a:pt x="8" y="4"/>
                        <a:pt x="8" y="5"/>
                        <a:pt x="8" y="5"/>
                      </a:cubicBezTo>
                      <a:cubicBezTo>
                        <a:pt x="8" y="5"/>
                        <a:pt x="8" y="5"/>
                        <a:pt x="7" y="5"/>
                      </a:cubicBezTo>
                      <a:cubicBezTo>
                        <a:pt x="7" y="5"/>
                        <a:pt x="7" y="5"/>
                        <a:pt x="7" y="5"/>
                      </a:cubicBezTo>
                      <a:cubicBezTo>
                        <a:pt x="7" y="5"/>
                        <a:pt x="7" y="5"/>
                        <a:pt x="7" y="5"/>
                      </a:cubicBezTo>
                      <a:cubicBezTo>
                        <a:pt x="7" y="5"/>
                        <a:pt x="7" y="5"/>
                        <a:pt x="7" y="5"/>
                      </a:cubicBezTo>
                      <a:cubicBezTo>
                        <a:pt x="7" y="5"/>
                        <a:pt x="7" y="5"/>
                        <a:pt x="7" y="5"/>
                      </a:cubicBezTo>
                      <a:cubicBezTo>
                        <a:pt x="8" y="6"/>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4"/>
                      </a:cubicBezTo>
                      <a:cubicBezTo>
                        <a:pt x="10" y="4"/>
                        <a:pt x="10" y="4"/>
                        <a:pt x="10" y="4"/>
                      </a:cubicBezTo>
                      <a:cubicBezTo>
                        <a:pt x="9" y="5"/>
                        <a:pt x="9" y="5"/>
                        <a:pt x="9" y="4"/>
                      </a:cubicBezTo>
                      <a:cubicBezTo>
                        <a:pt x="9" y="4"/>
                        <a:pt x="9" y="4"/>
                        <a:pt x="9" y="4"/>
                      </a:cubicBezTo>
                      <a:cubicBezTo>
                        <a:pt x="9" y="4"/>
                        <a:pt x="9" y="5"/>
                        <a:pt x="9" y="5"/>
                      </a:cubicBezTo>
                      <a:cubicBezTo>
                        <a:pt x="9" y="5"/>
                        <a:pt x="9" y="5"/>
                        <a:pt x="9" y="5"/>
                      </a:cubicBezTo>
                      <a:cubicBezTo>
                        <a:pt x="9"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9" y="4"/>
                        <a:pt x="9" y="4"/>
                        <a:pt x="9" y="4"/>
                      </a:cubicBezTo>
                      <a:cubicBezTo>
                        <a:pt x="8" y="4"/>
                        <a:pt x="8" y="4"/>
                        <a:pt x="9" y="4"/>
                      </a:cubicBezTo>
                      <a:cubicBezTo>
                        <a:pt x="9" y="4"/>
                        <a:pt x="9" y="4"/>
                        <a:pt x="9" y="4"/>
                      </a:cubicBezTo>
                      <a:cubicBezTo>
                        <a:pt x="9" y="4"/>
                        <a:pt x="9" y="4"/>
                        <a:pt x="9" y="4"/>
                      </a:cubicBezTo>
                      <a:cubicBezTo>
                        <a:pt x="9" y="4"/>
                        <a:pt x="9" y="4"/>
                        <a:pt x="9" y="4"/>
                      </a:cubicBezTo>
                      <a:cubicBezTo>
                        <a:pt x="9" y="4"/>
                        <a:pt x="9" y="3"/>
                        <a:pt x="9" y="3"/>
                      </a:cubicBezTo>
                      <a:cubicBezTo>
                        <a:pt x="9" y="3"/>
                        <a:pt x="9" y="3"/>
                        <a:pt x="9" y="3"/>
                      </a:cubicBezTo>
                      <a:cubicBezTo>
                        <a:pt x="9" y="3"/>
                        <a:pt x="9"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4"/>
                        <a:pt x="11" y="3"/>
                      </a:cubicBezTo>
                      <a:cubicBezTo>
                        <a:pt x="11" y="3"/>
                        <a:pt x="11" y="3"/>
                        <a:pt x="11" y="3"/>
                      </a:cubicBezTo>
                      <a:cubicBezTo>
                        <a:pt x="11" y="3"/>
                        <a:pt x="11" y="3"/>
                        <a:pt x="11" y="3"/>
                      </a:cubicBezTo>
                      <a:cubicBezTo>
                        <a:pt x="11" y="4"/>
                        <a:pt x="10" y="4"/>
                        <a:pt x="11" y="4"/>
                      </a:cubicBezTo>
                      <a:cubicBezTo>
                        <a:pt x="11"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8" y="5"/>
                      </a:cubicBezTo>
                      <a:cubicBezTo>
                        <a:pt x="8" y="5"/>
                        <a:pt x="8" y="5"/>
                        <a:pt x="8" y="5"/>
                      </a:cubicBezTo>
                      <a:cubicBezTo>
                        <a:pt x="8" y="5"/>
                        <a:pt x="8" y="5"/>
                        <a:pt x="8" y="5"/>
                      </a:cubicBezTo>
                      <a:cubicBezTo>
                        <a:pt x="8" y="5"/>
                        <a:pt x="8"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1" y="5"/>
                      </a:cubicBezTo>
                      <a:cubicBezTo>
                        <a:pt x="11" y="5"/>
                        <a:pt x="11" y="5"/>
                        <a:pt x="11" y="5"/>
                      </a:cubicBezTo>
                      <a:cubicBezTo>
                        <a:pt x="11" y="5"/>
                        <a:pt x="11" y="5"/>
                        <a:pt x="11" y="5"/>
                      </a:cubicBezTo>
                      <a:cubicBezTo>
                        <a:pt x="11" y="5"/>
                        <a:pt x="11" y="5"/>
                        <a:pt x="11" y="5"/>
                      </a:cubicBezTo>
                      <a:cubicBezTo>
                        <a:pt x="11" y="5"/>
                        <a:pt x="11" y="5"/>
                        <a:pt x="11" y="5"/>
                      </a:cubicBezTo>
                      <a:cubicBezTo>
                        <a:pt x="10" y="6"/>
                        <a:pt x="10" y="6"/>
                        <a:pt x="10" y="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38" name="Freeform 728">
                  <a:extLst>
                    <a:ext uri="{FF2B5EF4-FFF2-40B4-BE49-F238E27FC236}">
                      <a16:creationId xmlns:a16="http://schemas.microsoft.com/office/drawing/2014/main" id="{D38E10A7-A0F1-45A7-B827-793190AAF7EC}"/>
                    </a:ext>
                  </a:extLst>
                </p:cNvPr>
                <p:cNvSpPr>
                  <a:spLocks/>
                </p:cNvSpPr>
                <p:nvPr/>
              </p:nvSpPr>
              <p:spPr bwMode="auto">
                <a:xfrm>
                  <a:off x="10348913" y="6088063"/>
                  <a:ext cx="55562" cy="66675"/>
                </a:xfrm>
                <a:custGeom>
                  <a:avLst/>
                  <a:gdLst>
                    <a:gd name="T0" fmla="*/ 11 w 13"/>
                    <a:gd name="T1" fmla="*/ 3 h 16"/>
                    <a:gd name="T2" fmla="*/ 11 w 13"/>
                    <a:gd name="T3" fmla="*/ 2 h 16"/>
                    <a:gd name="T4" fmla="*/ 10 w 13"/>
                    <a:gd name="T5" fmla="*/ 2 h 16"/>
                    <a:gd name="T6" fmla="*/ 9 w 13"/>
                    <a:gd name="T7" fmla="*/ 1 h 16"/>
                    <a:gd name="T8" fmla="*/ 9 w 13"/>
                    <a:gd name="T9" fmla="*/ 1 h 16"/>
                    <a:gd name="T10" fmla="*/ 9 w 13"/>
                    <a:gd name="T11" fmla="*/ 0 h 16"/>
                    <a:gd name="T12" fmla="*/ 8 w 13"/>
                    <a:gd name="T13" fmla="*/ 1 h 16"/>
                    <a:gd name="T14" fmla="*/ 7 w 13"/>
                    <a:gd name="T15" fmla="*/ 0 h 16"/>
                    <a:gd name="T16" fmla="*/ 6 w 13"/>
                    <a:gd name="T17" fmla="*/ 0 h 16"/>
                    <a:gd name="T18" fmla="*/ 6 w 13"/>
                    <a:gd name="T19" fmla="*/ 1 h 16"/>
                    <a:gd name="T20" fmla="*/ 5 w 13"/>
                    <a:gd name="T21" fmla="*/ 1 h 16"/>
                    <a:gd name="T22" fmla="*/ 4 w 13"/>
                    <a:gd name="T23" fmla="*/ 2 h 16"/>
                    <a:gd name="T24" fmla="*/ 4 w 13"/>
                    <a:gd name="T25" fmla="*/ 2 h 16"/>
                    <a:gd name="T26" fmla="*/ 3 w 13"/>
                    <a:gd name="T27" fmla="*/ 2 h 16"/>
                    <a:gd name="T28" fmla="*/ 2 w 13"/>
                    <a:gd name="T29" fmla="*/ 3 h 16"/>
                    <a:gd name="T30" fmla="*/ 2 w 13"/>
                    <a:gd name="T31" fmla="*/ 3 h 16"/>
                    <a:gd name="T32" fmla="*/ 2 w 13"/>
                    <a:gd name="T33" fmla="*/ 3 h 16"/>
                    <a:gd name="T34" fmla="*/ 1 w 13"/>
                    <a:gd name="T35" fmla="*/ 3 h 16"/>
                    <a:gd name="T36" fmla="*/ 1 w 13"/>
                    <a:gd name="T37" fmla="*/ 4 h 16"/>
                    <a:gd name="T38" fmla="*/ 0 w 13"/>
                    <a:gd name="T39" fmla="*/ 5 h 16"/>
                    <a:gd name="T40" fmla="*/ 0 w 13"/>
                    <a:gd name="T41" fmla="*/ 6 h 16"/>
                    <a:gd name="T42" fmla="*/ 0 w 13"/>
                    <a:gd name="T43" fmla="*/ 7 h 16"/>
                    <a:gd name="T44" fmla="*/ 1 w 13"/>
                    <a:gd name="T45" fmla="*/ 8 h 16"/>
                    <a:gd name="T46" fmla="*/ 0 w 13"/>
                    <a:gd name="T47" fmla="*/ 9 h 16"/>
                    <a:gd name="T48" fmla="*/ 1 w 13"/>
                    <a:gd name="T49" fmla="*/ 9 h 16"/>
                    <a:gd name="T50" fmla="*/ 0 w 13"/>
                    <a:gd name="T51" fmla="*/ 11 h 16"/>
                    <a:gd name="T52" fmla="*/ 0 w 13"/>
                    <a:gd name="T53" fmla="*/ 12 h 16"/>
                    <a:gd name="T54" fmla="*/ 1 w 13"/>
                    <a:gd name="T55" fmla="*/ 13 h 16"/>
                    <a:gd name="T56" fmla="*/ 2 w 13"/>
                    <a:gd name="T57" fmla="*/ 13 h 16"/>
                    <a:gd name="T58" fmla="*/ 2 w 13"/>
                    <a:gd name="T59" fmla="*/ 14 h 16"/>
                    <a:gd name="T60" fmla="*/ 2 w 13"/>
                    <a:gd name="T61" fmla="*/ 15 h 16"/>
                    <a:gd name="T62" fmla="*/ 3 w 13"/>
                    <a:gd name="T63" fmla="*/ 16 h 16"/>
                    <a:gd name="T64" fmla="*/ 4 w 13"/>
                    <a:gd name="T65" fmla="*/ 15 h 16"/>
                    <a:gd name="T66" fmla="*/ 5 w 13"/>
                    <a:gd name="T67" fmla="*/ 13 h 16"/>
                    <a:gd name="T68" fmla="*/ 6 w 13"/>
                    <a:gd name="T69" fmla="*/ 11 h 16"/>
                    <a:gd name="T70" fmla="*/ 7 w 13"/>
                    <a:gd name="T71" fmla="*/ 9 h 16"/>
                    <a:gd name="T72" fmla="*/ 6 w 13"/>
                    <a:gd name="T73" fmla="*/ 9 h 16"/>
                    <a:gd name="T74" fmla="*/ 5 w 13"/>
                    <a:gd name="T75" fmla="*/ 8 h 16"/>
                    <a:gd name="T76" fmla="*/ 6 w 13"/>
                    <a:gd name="T77" fmla="*/ 6 h 16"/>
                    <a:gd name="T78" fmla="*/ 8 w 13"/>
                    <a:gd name="T79" fmla="*/ 4 h 16"/>
                    <a:gd name="T80" fmla="*/ 10 w 13"/>
                    <a:gd name="T81" fmla="*/ 4 h 16"/>
                    <a:gd name="T82" fmla="*/ 12 w 13"/>
                    <a:gd name="T83" fmla="*/ 4 h 16"/>
                    <a:gd name="T84" fmla="*/ 12 w 13"/>
                    <a:gd name="T85" fmla="*/ 5 h 16"/>
                    <a:gd name="T86" fmla="*/ 12 w 13"/>
                    <a:gd name="T87" fmla="*/ 6 h 16"/>
                    <a:gd name="T88" fmla="*/ 13 w 13"/>
                    <a:gd name="T89" fmla="*/ 5 h 16"/>
                    <a:gd name="T90" fmla="*/ 12 w 13"/>
                    <a:gd name="T9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 h="16">
                      <a:moveTo>
                        <a:pt x="12" y="3"/>
                      </a:move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8" y="0"/>
                        <a:pt x="8" y="0"/>
                        <a:pt x="8" y="0"/>
                      </a:cubicBezTo>
                      <a:cubicBezTo>
                        <a:pt x="8" y="0"/>
                        <a:pt x="8" y="1"/>
                        <a:pt x="8" y="1"/>
                      </a:cubicBezTo>
                      <a:cubicBezTo>
                        <a:pt x="8" y="1"/>
                        <a:pt x="8" y="0"/>
                        <a:pt x="8" y="0"/>
                      </a:cubicBezTo>
                      <a:cubicBezTo>
                        <a:pt x="8" y="0"/>
                        <a:pt x="7" y="0"/>
                        <a:pt x="7" y="0"/>
                      </a:cubicBezTo>
                      <a:cubicBezTo>
                        <a:pt x="7" y="0"/>
                        <a:pt x="7" y="0"/>
                        <a:pt x="7" y="0"/>
                      </a:cubicBezTo>
                      <a:cubicBezTo>
                        <a:pt x="7" y="0"/>
                        <a:pt x="7" y="0"/>
                        <a:pt x="7" y="0"/>
                      </a:cubicBezTo>
                      <a:cubicBezTo>
                        <a:pt x="7" y="0"/>
                        <a:pt x="7" y="0"/>
                        <a:pt x="7" y="0"/>
                      </a:cubicBezTo>
                      <a:cubicBezTo>
                        <a:pt x="6" y="0"/>
                        <a:pt x="6" y="0"/>
                        <a:pt x="6" y="0"/>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4" y="1"/>
                        <a:pt x="4" y="1"/>
                      </a:cubicBezTo>
                      <a:cubicBezTo>
                        <a:pt x="4" y="1"/>
                        <a:pt x="4" y="1"/>
                        <a:pt x="4" y="1"/>
                      </a:cubicBezTo>
                      <a:cubicBezTo>
                        <a:pt x="4" y="1"/>
                        <a:pt x="4" y="2"/>
                        <a:pt x="4" y="2"/>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2"/>
                        <a:pt x="3" y="2"/>
                      </a:cubicBezTo>
                      <a:cubicBezTo>
                        <a:pt x="3" y="2"/>
                        <a:pt x="3" y="2"/>
                        <a:pt x="3" y="2"/>
                      </a:cubicBezTo>
                      <a:cubicBezTo>
                        <a:pt x="3" y="2"/>
                        <a:pt x="3" y="3"/>
                        <a:pt x="3" y="3"/>
                      </a:cubicBezTo>
                      <a:cubicBezTo>
                        <a:pt x="3" y="3"/>
                        <a:pt x="2" y="3"/>
                        <a:pt x="2" y="3"/>
                      </a:cubicBezTo>
                      <a:cubicBezTo>
                        <a:pt x="2" y="3"/>
                        <a:pt x="2" y="3"/>
                        <a:pt x="2" y="3"/>
                      </a:cubicBezTo>
                      <a:cubicBezTo>
                        <a:pt x="2" y="3"/>
                        <a:pt x="2" y="3"/>
                        <a:pt x="2" y="3"/>
                      </a:cubicBezTo>
                      <a:cubicBezTo>
                        <a:pt x="2" y="3"/>
                        <a:pt x="2" y="3"/>
                        <a:pt x="2" y="3"/>
                      </a:cubicBezTo>
                      <a:cubicBezTo>
                        <a:pt x="2" y="3"/>
                        <a:pt x="2" y="4"/>
                        <a:pt x="2" y="4"/>
                      </a:cubicBezTo>
                      <a:cubicBezTo>
                        <a:pt x="2" y="4"/>
                        <a:pt x="2" y="4"/>
                        <a:pt x="2" y="4"/>
                      </a:cubicBezTo>
                      <a:cubicBezTo>
                        <a:pt x="2" y="4"/>
                        <a:pt x="2" y="3"/>
                        <a:pt x="2" y="3"/>
                      </a:cubicBezTo>
                      <a:cubicBezTo>
                        <a:pt x="2" y="3"/>
                        <a:pt x="2" y="3"/>
                        <a:pt x="2" y="3"/>
                      </a:cubicBezTo>
                      <a:cubicBezTo>
                        <a:pt x="1" y="3"/>
                        <a:pt x="1" y="3"/>
                        <a:pt x="1" y="3"/>
                      </a:cubicBezTo>
                      <a:cubicBezTo>
                        <a:pt x="1" y="3"/>
                        <a:pt x="1" y="3"/>
                        <a:pt x="1" y="3"/>
                      </a:cubicBezTo>
                      <a:cubicBezTo>
                        <a:pt x="1" y="3"/>
                        <a:pt x="1" y="3"/>
                        <a:pt x="1" y="3"/>
                      </a:cubicBezTo>
                      <a:cubicBezTo>
                        <a:pt x="0" y="4"/>
                        <a:pt x="0" y="4"/>
                        <a:pt x="0" y="4"/>
                      </a:cubicBezTo>
                      <a:cubicBezTo>
                        <a:pt x="1" y="4"/>
                        <a:pt x="1" y="4"/>
                        <a:pt x="1" y="4"/>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7"/>
                        <a:pt x="0" y="7"/>
                      </a:cubicBezTo>
                      <a:cubicBezTo>
                        <a:pt x="0" y="7"/>
                        <a:pt x="0" y="7"/>
                        <a:pt x="0" y="7"/>
                      </a:cubicBezTo>
                      <a:cubicBezTo>
                        <a:pt x="0" y="7"/>
                        <a:pt x="0" y="7"/>
                        <a:pt x="0" y="7"/>
                      </a:cubicBezTo>
                      <a:cubicBezTo>
                        <a:pt x="0" y="7"/>
                        <a:pt x="0" y="7"/>
                        <a:pt x="0" y="7"/>
                      </a:cubicBezTo>
                      <a:cubicBezTo>
                        <a:pt x="0" y="8"/>
                        <a:pt x="0" y="8"/>
                        <a:pt x="0" y="8"/>
                      </a:cubicBezTo>
                      <a:cubicBezTo>
                        <a:pt x="0" y="8"/>
                        <a:pt x="1" y="8"/>
                        <a:pt x="1" y="8"/>
                      </a:cubicBezTo>
                      <a:cubicBezTo>
                        <a:pt x="1" y="8"/>
                        <a:pt x="1" y="8"/>
                        <a:pt x="1" y="8"/>
                      </a:cubicBezTo>
                      <a:cubicBezTo>
                        <a:pt x="1" y="8"/>
                        <a:pt x="1" y="8"/>
                        <a:pt x="1" y="8"/>
                      </a:cubicBezTo>
                      <a:cubicBezTo>
                        <a:pt x="1" y="8"/>
                        <a:pt x="0" y="9"/>
                        <a:pt x="0" y="9"/>
                      </a:cubicBezTo>
                      <a:cubicBezTo>
                        <a:pt x="0" y="9"/>
                        <a:pt x="1" y="9"/>
                        <a:pt x="1" y="9"/>
                      </a:cubicBezTo>
                      <a:cubicBezTo>
                        <a:pt x="1" y="9"/>
                        <a:pt x="1" y="9"/>
                        <a:pt x="1" y="9"/>
                      </a:cubicBezTo>
                      <a:cubicBezTo>
                        <a:pt x="1" y="9"/>
                        <a:pt x="1" y="9"/>
                        <a:pt x="1" y="9"/>
                      </a:cubicBezTo>
                      <a:cubicBezTo>
                        <a:pt x="0" y="11"/>
                        <a:pt x="0" y="11"/>
                        <a:pt x="0" y="11"/>
                      </a:cubicBezTo>
                      <a:cubicBezTo>
                        <a:pt x="0" y="11"/>
                        <a:pt x="0" y="11"/>
                        <a:pt x="0" y="11"/>
                      </a:cubicBezTo>
                      <a:cubicBezTo>
                        <a:pt x="0" y="11"/>
                        <a:pt x="0" y="11"/>
                        <a:pt x="0" y="11"/>
                      </a:cubicBezTo>
                      <a:cubicBezTo>
                        <a:pt x="0" y="11"/>
                        <a:pt x="0" y="12"/>
                        <a:pt x="0" y="12"/>
                      </a:cubicBezTo>
                      <a:cubicBezTo>
                        <a:pt x="0" y="12"/>
                        <a:pt x="0" y="12"/>
                        <a:pt x="0" y="12"/>
                      </a:cubicBezTo>
                      <a:cubicBezTo>
                        <a:pt x="0" y="12"/>
                        <a:pt x="0" y="12"/>
                        <a:pt x="0" y="12"/>
                      </a:cubicBezTo>
                      <a:cubicBezTo>
                        <a:pt x="0" y="12"/>
                        <a:pt x="0" y="12"/>
                        <a:pt x="0" y="12"/>
                      </a:cubicBezTo>
                      <a:cubicBezTo>
                        <a:pt x="0" y="12"/>
                        <a:pt x="0" y="13"/>
                        <a:pt x="1" y="13"/>
                      </a:cubicBezTo>
                      <a:cubicBezTo>
                        <a:pt x="1" y="13"/>
                        <a:pt x="1" y="13"/>
                        <a:pt x="1" y="13"/>
                      </a:cubicBezTo>
                      <a:cubicBezTo>
                        <a:pt x="1" y="13"/>
                        <a:pt x="1" y="13"/>
                        <a:pt x="1" y="13"/>
                      </a:cubicBezTo>
                      <a:cubicBezTo>
                        <a:pt x="1" y="13"/>
                        <a:pt x="1" y="13"/>
                        <a:pt x="1" y="13"/>
                      </a:cubicBezTo>
                      <a:cubicBezTo>
                        <a:pt x="2" y="13"/>
                        <a:pt x="2" y="13"/>
                        <a:pt x="2" y="13"/>
                      </a:cubicBezTo>
                      <a:cubicBezTo>
                        <a:pt x="2" y="14"/>
                        <a:pt x="2" y="14"/>
                        <a:pt x="2" y="14"/>
                      </a:cubicBezTo>
                      <a:cubicBezTo>
                        <a:pt x="2" y="14"/>
                        <a:pt x="2" y="14"/>
                        <a:pt x="2" y="14"/>
                      </a:cubicBezTo>
                      <a:cubicBezTo>
                        <a:pt x="2" y="14"/>
                        <a:pt x="2" y="14"/>
                        <a:pt x="2" y="14"/>
                      </a:cubicBezTo>
                      <a:cubicBezTo>
                        <a:pt x="2" y="14"/>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4" y="16"/>
                      </a:cubicBezTo>
                      <a:cubicBezTo>
                        <a:pt x="4" y="16"/>
                        <a:pt x="4" y="16"/>
                        <a:pt x="4" y="15"/>
                      </a:cubicBezTo>
                      <a:cubicBezTo>
                        <a:pt x="4" y="15"/>
                        <a:pt x="4" y="15"/>
                        <a:pt x="4" y="15"/>
                      </a:cubicBezTo>
                      <a:cubicBezTo>
                        <a:pt x="4" y="15"/>
                        <a:pt x="4" y="15"/>
                        <a:pt x="4" y="14"/>
                      </a:cubicBezTo>
                      <a:cubicBezTo>
                        <a:pt x="5" y="14"/>
                        <a:pt x="5" y="14"/>
                        <a:pt x="5" y="13"/>
                      </a:cubicBezTo>
                      <a:cubicBezTo>
                        <a:pt x="5" y="13"/>
                        <a:pt x="5" y="12"/>
                        <a:pt x="6" y="12"/>
                      </a:cubicBezTo>
                      <a:cubicBezTo>
                        <a:pt x="6" y="12"/>
                        <a:pt x="6" y="11"/>
                        <a:pt x="6" y="11"/>
                      </a:cubicBezTo>
                      <a:cubicBezTo>
                        <a:pt x="6" y="11"/>
                        <a:pt x="6" y="11"/>
                        <a:pt x="6" y="11"/>
                      </a:cubicBezTo>
                      <a:cubicBezTo>
                        <a:pt x="6" y="10"/>
                        <a:pt x="6" y="10"/>
                        <a:pt x="6" y="10"/>
                      </a:cubicBezTo>
                      <a:cubicBezTo>
                        <a:pt x="7" y="10"/>
                        <a:pt x="7" y="10"/>
                        <a:pt x="7" y="9"/>
                      </a:cubicBezTo>
                      <a:cubicBezTo>
                        <a:pt x="7" y="9"/>
                        <a:pt x="7" y="9"/>
                        <a:pt x="7" y="9"/>
                      </a:cubicBezTo>
                      <a:cubicBezTo>
                        <a:pt x="7" y="9"/>
                        <a:pt x="7" y="9"/>
                        <a:pt x="6" y="9"/>
                      </a:cubicBezTo>
                      <a:cubicBezTo>
                        <a:pt x="6" y="9"/>
                        <a:pt x="6" y="9"/>
                        <a:pt x="6" y="9"/>
                      </a:cubicBezTo>
                      <a:cubicBezTo>
                        <a:pt x="6" y="9"/>
                        <a:pt x="6" y="9"/>
                        <a:pt x="6" y="9"/>
                      </a:cubicBezTo>
                      <a:cubicBezTo>
                        <a:pt x="6" y="9"/>
                        <a:pt x="6" y="8"/>
                        <a:pt x="6" y="8"/>
                      </a:cubicBezTo>
                      <a:cubicBezTo>
                        <a:pt x="6" y="8"/>
                        <a:pt x="6" y="8"/>
                        <a:pt x="6" y="8"/>
                      </a:cubicBezTo>
                      <a:cubicBezTo>
                        <a:pt x="6" y="8"/>
                        <a:pt x="6" y="8"/>
                        <a:pt x="5" y="8"/>
                      </a:cubicBezTo>
                      <a:cubicBezTo>
                        <a:pt x="5" y="8"/>
                        <a:pt x="5" y="8"/>
                        <a:pt x="5" y="8"/>
                      </a:cubicBezTo>
                      <a:cubicBezTo>
                        <a:pt x="5" y="7"/>
                        <a:pt x="5" y="7"/>
                        <a:pt x="6" y="7"/>
                      </a:cubicBezTo>
                      <a:cubicBezTo>
                        <a:pt x="6" y="6"/>
                        <a:pt x="6" y="6"/>
                        <a:pt x="6" y="6"/>
                      </a:cubicBezTo>
                      <a:cubicBezTo>
                        <a:pt x="6" y="6"/>
                        <a:pt x="6" y="6"/>
                        <a:pt x="6" y="6"/>
                      </a:cubicBezTo>
                      <a:cubicBezTo>
                        <a:pt x="6" y="5"/>
                        <a:pt x="7" y="5"/>
                        <a:pt x="7" y="5"/>
                      </a:cubicBezTo>
                      <a:cubicBezTo>
                        <a:pt x="7" y="5"/>
                        <a:pt x="8" y="5"/>
                        <a:pt x="8" y="4"/>
                      </a:cubicBezTo>
                      <a:cubicBezTo>
                        <a:pt x="8" y="4"/>
                        <a:pt x="8" y="4"/>
                        <a:pt x="8" y="4"/>
                      </a:cubicBezTo>
                      <a:cubicBezTo>
                        <a:pt x="8" y="4"/>
                        <a:pt x="8" y="4"/>
                        <a:pt x="8" y="4"/>
                      </a:cubicBezTo>
                      <a:cubicBezTo>
                        <a:pt x="9" y="4"/>
                        <a:pt x="9" y="4"/>
                        <a:pt x="10" y="4"/>
                      </a:cubicBezTo>
                      <a:cubicBezTo>
                        <a:pt x="10" y="4"/>
                        <a:pt x="10" y="4"/>
                        <a:pt x="10" y="4"/>
                      </a:cubicBezTo>
                      <a:cubicBezTo>
                        <a:pt x="10" y="4"/>
                        <a:pt x="10" y="4"/>
                        <a:pt x="10" y="4"/>
                      </a:cubicBezTo>
                      <a:cubicBezTo>
                        <a:pt x="11" y="4"/>
                        <a:pt x="11" y="4"/>
                        <a:pt x="12" y="4"/>
                      </a:cubicBezTo>
                      <a:cubicBezTo>
                        <a:pt x="12" y="4"/>
                        <a:pt x="12" y="4"/>
                        <a:pt x="12" y="4"/>
                      </a:cubicBezTo>
                      <a:cubicBezTo>
                        <a:pt x="12" y="5"/>
                        <a:pt x="12" y="5"/>
                        <a:pt x="12" y="5"/>
                      </a:cubicBezTo>
                      <a:cubicBezTo>
                        <a:pt x="12" y="5"/>
                        <a:pt x="12" y="5"/>
                        <a:pt x="12" y="5"/>
                      </a:cubicBezTo>
                      <a:cubicBezTo>
                        <a:pt x="12" y="5"/>
                        <a:pt x="12" y="5"/>
                        <a:pt x="12" y="6"/>
                      </a:cubicBezTo>
                      <a:cubicBezTo>
                        <a:pt x="12" y="6"/>
                        <a:pt x="12" y="6"/>
                        <a:pt x="12" y="6"/>
                      </a:cubicBezTo>
                      <a:cubicBezTo>
                        <a:pt x="12" y="6"/>
                        <a:pt x="12" y="6"/>
                        <a:pt x="12" y="6"/>
                      </a:cubicBezTo>
                      <a:cubicBezTo>
                        <a:pt x="12" y="6"/>
                        <a:pt x="12" y="6"/>
                        <a:pt x="12" y="5"/>
                      </a:cubicBezTo>
                      <a:cubicBezTo>
                        <a:pt x="12" y="5"/>
                        <a:pt x="12" y="5"/>
                        <a:pt x="13" y="5"/>
                      </a:cubicBezTo>
                      <a:cubicBezTo>
                        <a:pt x="13" y="5"/>
                        <a:pt x="13" y="5"/>
                        <a:pt x="13" y="5"/>
                      </a:cubicBezTo>
                      <a:cubicBezTo>
                        <a:pt x="13" y="5"/>
                        <a:pt x="13" y="5"/>
                        <a:pt x="13" y="5"/>
                      </a:cubicBezTo>
                      <a:cubicBezTo>
                        <a:pt x="12" y="4"/>
                        <a:pt x="12" y="4"/>
                        <a:pt x="12" y="4"/>
                      </a:cubicBezTo>
                      <a:cubicBezTo>
                        <a:pt x="12" y="4"/>
                        <a:pt x="12" y="4"/>
                        <a:pt x="12" y="3"/>
                      </a:cubicBezTo>
                      <a:cubicBezTo>
                        <a:pt x="12" y="3"/>
                        <a:pt x="12" y="3"/>
                        <a:pt x="12" y="3"/>
                      </a:cubicBezTo>
                      <a:cubicBezTo>
                        <a:pt x="12" y="3"/>
                        <a:pt x="12" y="3"/>
                        <a:pt x="12" y="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39" name="Freeform 729">
                  <a:extLst>
                    <a:ext uri="{FF2B5EF4-FFF2-40B4-BE49-F238E27FC236}">
                      <a16:creationId xmlns:a16="http://schemas.microsoft.com/office/drawing/2014/main" id="{3C706586-C973-4756-873A-9078146271CC}"/>
                    </a:ext>
                  </a:extLst>
                </p:cNvPr>
                <p:cNvSpPr>
                  <a:spLocks/>
                </p:cNvSpPr>
                <p:nvPr/>
              </p:nvSpPr>
              <p:spPr bwMode="auto">
                <a:xfrm>
                  <a:off x="10379075" y="6049963"/>
                  <a:ext cx="41275" cy="50800"/>
                </a:xfrm>
                <a:custGeom>
                  <a:avLst/>
                  <a:gdLst>
                    <a:gd name="T0" fmla="*/ 9 w 10"/>
                    <a:gd name="T1" fmla="*/ 1 h 12"/>
                    <a:gd name="T2" fmla="*/ 8 w 10"/>
                    <a:gd name="T3" fmla="*/ 1 h 12"/>
                    <a:gd name="T4" fmla="*/ 8 w 10"/>
                    <a:gd name="T5" fmla="*/ 1 h 12"/>
                    <a:gd name="T6" fmla="*/ 8 w 10"/>
                    <a:gd name="T7" fmla="*/ 0 h 12"/>
                    <a:gd name="T8" fmla="*/ 8 w 10"/>
                    <a:gd name="T9" fmla="*/ 0 h 12"/>
                    <a:gd name="T10" fmla="*/ 7 w 10"/>
                    <a:gd name="T11" fmla="*/ 0 h 12"/>
                    <a:gd name="T12" fmla="*/ 6 w 10"/>
                    <a:gd name="T13" fmla="*/ 0 h 12"/>
                    <a:gd name="T14" fmla="*/ 7 w 10"/>
                    <a:gd name="T15" fmla="*/ 1 h 12"/>
                    <a:gd name="T16" fmla="*/ 6 w 10"/>
                    <a:gd name="T17" fmla="*/ 1 h 12"/>
                    <a:gd name="T18" fmla="*/ 6 w 10"/>
                    <a:gd name="T19" fmla="*/ 1 h 12"/>
                    <a:gd name="T20" fmla="*/ 6 w 10"/>
                    <a:gd name="T21" fmla="*/ 2 h 12"/>
                    <a:gd name="T22" fmla="*/ 6 w 10"/>
                    <a:gd name="T23" fmla="*/ 2 h 12"/>
                    <a:gd name="T24" fmla="*/ 6 w 10"/>
                    <a:gd name="T25" fmla="*/ 3 h 12"/>
                    <a:gd name="T26" fmla="*/ 4 w 10"/>
                    <a:gd name="T27" fmla="*/ 5 h 12"/>
                    <a:gd name="T28" fmla="*/ 4 w 10"/>
                    <a:gd name="T29" fmla="*/ 4 h 12"/>
                    <a:gd name="T30" fmla="*/ 4 w 10"/>
                    <a:gd name="T31" fmla="*/ 4 h 12"/>
                    <a:gd name="T32" fmla="*/ 4 w 10"/>
                    <a:gd name="T33" fmla="*/ 5 h 12"/>
                    <a:gd name="T34" fmla="*/ 3 w 10"/>
                    <a:gd name="T35" fmla="*/ 6 h 12"/>
                    <a:gd name="T36" fmla="*/ 2 w 10"/>
                    <a:gd name="T37" fmla="*/ 6 h 12"/>
                    <a:gd name="T38" fmla="*/ 2 w 10"/>
                    <a:gd name="T39" fmla="*/ 6 h 12"/>
                    <a:gd name="T40" fmla="*/ 2 w 10"/>
                    <a:gd name="T41" fmla="*/ 7 h 12"/>
                    <a:gd name="T42" fmla="*/ 1 w 10"/>
                    <a:gd name="T43" fmla="*/ 8 h 12"/>
                    <a:gd name="T44" fmla="*/ 1 w 10"/>
                    <a:gd name="T45" fmla="*/ 8 h 12"/>
                    <a:gd name="T46" fmla="*/ 0 w 10"/>
                    <a:gd name="T47" fmla="*/ 9 h 12"/>
                    <a:gd name="T48" fmla="*/ 0 w 10"/>
                    <a:gd name="T49" fmla="*/ 9 h 12"/>
                    <a:gd name="T50" fmla="*/ 1 w 10"/>
                    <a:gd name="T51" fmla="*/ 10 h 12"/>
                    <a:gd name="T52" fmla="*/ 2 w 10"/>
                    <a:gd name="T53" fmla="*/ 9 h 12"/>
                    <a:gd name="T54" fmla="*/ 2 w 10"/>
                    <a:gd name="T55" fmla="*/ 9 h 12"/>
                    <a:gd name="T56" fmla="*/ 2 w 10"/>
                    <a:gd name="T57" fmla="*/ 10 h 12"/>
                    <a:gd name="T58" fmla="*/ 2 w 10"/>
                    <a:gd name="T59" fmla="*/ 10 h 12"/>
                    <a:gd name="T60" fmla="*/ 2 w 10"/>
                    <a:gd name="T61" fmla="*/ 11 h 12"/>
                    <a:gd name="T62" fmla="*/ 3 w 10"/>
                    <a:gd name="T63" fmla="*/ 11 h 12"/>
                    <a:gd name="T64" fmla="*/ 3 w 10"/>
                    <a:gd name="T65" fmla="*/ 11 h 12"/>
                    <a:gd name="T66" fmla="*/ 4 w 10"/>
                    <a:gd name="T67" fmla="*/ 12 h 12"/>
                    <a:gd name="T68" fmla="*/ 4 w 10"/>
                    <a:gd name="T69" fmla="*/ 12 h 12"/>
                    <a:gd name="T70" fmla="*/ 5 w 10"/>
                    <a:gd name="T71" fmla="*/ 12 h 12"/>
                    <a:gd name="T72" fmla="*/ 5 w 10"/>
                    <a:gd name="T73" fmla="*/ 12 h 12"/>
                    <a:gd name="T74" fmla="*/ 5 w 10"/>
                    <a:gd name="T75" fmla="*/ 12 h 12"/>
                    <a:gd name="T76" fmla="*/ 6 w 10"/>
                    <a:gd name="T77" fmla="*/ 11 h 12"/>
                    <a:gd name="T78" fmla="*/ 6 w 10"/>
                    <a:gd name="T79" fmla="*/ 10 h 12"/>
                    <a:gd name="T80" fmla="*/ 6 w 10"/>
                    <a:gd name="T81" fmla="*/ 10 h 12"/>
                    <a:gd name="T82" fmla="*/ 7 w 10"/>
                    <a:gd name="T83" fmla="*/ 9 h 12"/>
                    <a:gd name="T84" fmla="*/ 8 w 10"/>
                    <a:gd name="T85" fmla="*/ 9 h 12"/>
                    <a:gd name="T86" fmla="*/ 8 w 10"/>
                    <a:gd name="T87" fmla="*/ 7 h 12"/>
                    <a:gd name="T88" fmla="*/ 8 w 10"/>
                    <a:gd name="T89" fmla="*/ 7 h 12"/>
                    <a:gd name="T90" fmla="*/ 8 w 10"/>
                    <a:gd name="T91" fmla="*/ 6 h 12"/>
                    <a:gd name="T92" fmla="*/ 8 w 10"/>
                    <a:gd name="T93" fmla="*/ 5 h 12"/>
                    <a:gd name="T94" fmla="*/ 8 w 10"/>
                    <a:gd name="T95" fmla="*/ 5 h 12"/>
                    <a:gd name="T96" fmla="*/ 8 w 10"/>
                    <a:gd name="T97" fmla="*/ 4 h 12"/>
                    <a:gd name="T98" fmla="*/ 8 w 10"/>
                    <a:gd name="T99" fmla="*/ 4 h 12"/>
                    <a:gd name="T100" fmla="*/ 8 w 10"/>
                    <a:gd name="T101" fmla="*/ 4 h 12"/>
                    <a:gd name="T102" fmla="*/ 9 w 10"/>
                    <a:gd name="T103" fmla="*/ 2 h 12"/>
                    <a:gd name="T104" fmla="*/ 9 w 10"/>
                    <a:gd name="T10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12">
                      <a:moveTo>
                        <a:pt x="9" y="1"/>
                      </a:move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6" y="0"/>
                      </a:cubicBezTo>
                      <a:cubicBezTo>
                        <a:pt x="6" y="0"/>
                        <a:pt x="6" y="0"/>
                        <a:pt x="6" y="0"/>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2"/>
                        <a:pt x="6" y="2"/>
                      </a:cubicBezTo>
                      <a:cubicBezTo>
                        <a:pt x="6" y="2"/>
                        <a:pt x="6" y="2"/>
                        <a:pt x="6" y="2"/>
                      </a:cubicBezTo>
                      <a:cubicBezTo>
                        <a:pt x="6" y="2"/>
                        <a:pt x="6" y="2"/>
                        <a:pt x="6" y="2"/>
                      </a:cubicBezTo>
                      <a:cubicBezTo>
                        <a:pt x="6" y="2"/>
                        <a:pt x="6" y="2"/>
                        <a:pt x="6" y="2"/>
                      </a:cubicBezTo>
                      <a:cubicBezTo>
                        <a:pt x="6" y="3"/>
                        <a:pt x="6" y="3"/>
                        <a:pt x="6" y="3"/>
                      </a:cubicBezTo>
                      <a:cubicBezTo>
                        <a:pt x="5" y="5"/>
                        <a:pt x="5" y="5"/>
                        <a:pt x="5"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5"/>
                        <a:pt x="4" y="5"/>
                      </a:cubicBezTo>
                      <a:cubicBezTo>
                        <a:pt x="4" y="5"/>
                        <a:pt x="4" y="5"/>
                        <a:pt x="4" y="5"/>
                      </a:cubicBezTo>
                      <a:cubicBezTo>
                        <a:pt x="4" y="5"/>
                        <a:pt x="3" y="5"/>
                        <a:pt x="3" y="5"/>
                      </a:cubicBezTo>
                      <a:cubicBezTo>
                        <a:pt x="3" y="5"/>
                        <a:pt x="3" y="6"/>
                        <a:pt x="3" y="6"/>
                      </a:cubicBezTo>
                      <a:cubicBezTo>
                        <a:pt x="3" y="6"/>
                        <a:pt x="3" y="6"/>
                        <a:pt x="3" y="6"/>
                      </a:cubicBezTo>
                      <a:cubicBezTo>
                        <a:pt x="3"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1" y="8"/>
                        <a:pt x="1" y="8"/>
                      </a:cubicBezTo>
                      <a:cubicBezTo>
                        <a:pt x="1" y="8"/>
                        <a:pt x="1" y="8"/>
                        <a:pt x="1" y="8"/>
                      </a:cubicBezTo>
                      <a:cubicBezTo>
                        <a:pt x="1" y="8"/>
                        <a:pt x="1" y="8"/>
                        <a:pt x="1" y="8"/>
                      </a:cubicBezTo>
                      <a:cubicBezTo>
                        <a:pt x="1" y="8"/>
                        <a:pt x="1" y="8"/>
                        <a:pt x="1" y="8"/>
                      </a:cubicBezTo>
                      <a:cubicBezTo>
                        <a:pt x="0" y="9"/>
                        <a:pt x="0" y="9"/>
                        <a:pt x="0" y="9"/>
                      </a:cubicBezTo>
                      <a:cubicBezTo>
                        <a:pt x="0" y="9"/>
                        <a:pt x="0" y="9"/>
                        <a:pt x="0" y="9"/>
                      </a:cubicBezTo>
                      <a:cubicBezTo>
                        <a:pt x="0" y="9"/>
                        <a:pt x="0" y="9"/>
                        <a:pt x="0" y="9"/>
                      </a:cubicBezTo>
                      <a:cubicBezTo>
                        <a:pt x="0" y="9"/>
                        <a:pt x="1" y="9"/>
                        <a:pt x="1" y="9"/>
                      </a:cubicBezTo>
                      <a:cubicBezTo>
                        <a:pt x="1" y="9"/>
                        <a:pt x="1" y="10"/>
                        <a:pt x="1" y="10"/>
                      </a:cubicBezTo>
                      <a:cubicBezTo>
                        <a:pt x="1" y="10"/>
                        <a:pt x="1" y="9"/>
                        <a:pt x="1" y="9"/>
                      </a:cubicBezTo>
                      <a:cubicBezTo>
                        <a:pt x="2" y="9"/>
                        <a:pt x="2" y="9"/>
                        <a:pt x="2" y="9"/>
                      </a:cubicBezTo>
                      <a:cubicBezTo>
                        <a:pt x="2" y="9"/>
                        <a:pt x="2" y="9"/>
                        <a:pt x="2" y="9"/>
                      </a:cubicBezTo>
                      <a:cubicBezTo>
                        <a:pt x="2" y="9"/>
                        <a:pt x="2" y="9"/>
                        <a:pt x="2" y="9"/>
                      </a:cubicBezTo>
                      <a:cubicBezTo>
                        <a:pt x="2" y="9"/>
                        <a:pt x="2" y="9"/>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1"/>
                        <a:pt x="5" y="11"/>
                        <a:pt x="5" y="11"/>
                      </a:cubicBezTo>
                      <a:cubicBezTo>
                        <a:pt x="5" y="11"/>
                        <a:pt x="5" y="11"/>
                        <a:pt x="6" y="11"/>
                      </a:cubicBezTo>
                      <a:cubicBezTo>
                        <a:pt x="6" y="11"/>
                        <a:pt x="6" y="11"/>
                        <a:pt x="6" y="11"/>
                      </a:cubicBezTo>
                      <a:cubicBezTo>
                        <a:pt x="5" y="10"/>
                        <a:pt x="6" y="10"/>
                        <a:pt x="6" y="10"/>
                      </a:cubicBezTo>
                      <a:cubicBezTo>
                        <a:pt x="6" y="10"/>
                        <a:pt x="6" y="10"/>
                        <a:pt x="6" y="10"/>
                      </a:cubicBezTo>
                      <a:cubicBezTo>
                        <a:pt x="6" y="10"/>
                        <a:pt x="6" y="10"/>
                        <a:pt x="6" y="10"/>
                      </a:cubicBezTo>
                      <a:cubicBezTo>
                        <a:pt x="7" y="10"/>
                        <a:pt x="7" y="10"/>
                        <a:pt x="7" y="10"/>
                      </a:cubicBezTo>
                      <a:cubicBezTo>
                        <a:pt x="7" y="10"/>
                        <a:pt x="7" y="10"/>
                        <a:pt x="7" y="9"/>
                      </a:cubicBezTo>
                      <a:cubicBezTo>
                        <a:pt x="7" y="9"/>
                        <a:pt x="7" y="9"/>
                        <a:pt x="8" y="9"/>
                      </a:cubicBezTo>
                      <a:cubicBezTo>
                        <a:pt x="8" y="9"/>
                        <a:pt x="8" y="9"/>
                        <a:pt x="8" y="9"/>
                      </a:cubicBezTo>
                      <a:cubicBezTo>
                        <a:pt x="8" y="8"/>
                        <a:pt x="8" y="8"/>
                        <a:pt x="8" y="8"/>
                      </a:cubicBezTo>
                      <a:cubicBezTo>
                        <a:pt x="8" y="8"/>
                        <a:pt x="8" y="7"/>
                        <a:pt x="8" y="7"/>
                      </a:cubicBezTo>
                      <a:cubicBezTo>
                        <a:pt x="8" y="7"/>
                        <a:pt x="8" y="7"/>
                        <a:pt x="8" y="7"/>
                      </a:cubicBezTo>
                      <a:cubicBezTo>
                        <a:pt x="8" y="7"/>
                        <a:pt x="8" y="7"/>
                        <a:pt x="8" y="7"/>
                      </a:cubicBezTo>
                      <a:cubicBezTo>
                        <a:pt x="8" y="7"/>
                        <a:pt x="8" y="7"/>
                        <a:pt x="8" y="6"/>
                      </a:cubicBezTo>
                      <a:cubicBezTo>
                        <a:pt x="8" y="6"/>
                        <a:pt x="8" y="6"/>
                        <a:pt x="8" y="6"/>
                      </a:cubicBezTo>
                      <a:cubicBezTo>
                        <a:pt x="8" y="6"/>
                        <a:pt x="8" y="6"/>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9" y="3"/>
                      </a:cubicBezTo>
                      <a:cubicBezTo>
                        <a:pt x="9" y="3"/>
                        <a:pt x="9" y="2"/>
                        <a:pt x="9" y="2"/>
                      </a:cubicBezTo>
                      <a:cubicBezTo>
                        <a:pt x="9" y="2"/>
                        <a:pt x="9" y="2"/>
                        <a:pt x="9" y="2"/>
                      </a:cubicBezTo>
                      <a:cubicBezTo>
                        <a:pt x="9" y="2"/>
                        <a:pt x="10" y="2"/>
                        <a:pt x="9"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0" name="Freeform 730">
                  <a:extLst>
                    <a:ext uri="{FF2B5EF4-FFF2-40B4-BE49-F238E27FC236}">
                      <a16:creationId xmlns:a16="http://schemas.microsoft.com/office/drawing/2014/main" id="{ADDB9EC0-1169-45BF-B1E3-3E144EDB8527}"/>
                    </a:ext>
                  </a:extLst>
                </p:cNvPr>
                <p:cNvSpPr>
                  <a:spLocks noEditPoints="1"/>
                </p:cNvSpPr>
                <p:nvPr/>
              </p:nvSpPr>
              <p:spPr bwMode="auto">
                <a:xfrm>
                  <a:off x="10548938" y="6283325"/>
                  <a:ext cx="20637" cy="25400"/>
                </a:xfrm>
                <a:custGeom>
                  <a:avLst/>
                  <a:gdLst>
                    <a:gd name="T0" fmla="*/ 4 w 5"/>
                    <a:gd name="T1" fmla="*/ 1 h 6"/>
                    <a:gd name="T2" fmla="*/ 3 w 5"/>
                    <a:gd name="T3" fmla="*/ 1 h 6"/>
                    <a:gd name="T4" fmla="*/ 3 w 5"/>
                    <a:gd name="T5" fmla="*/ 2 h 6"/>
                    <a:gd name="T6" fmla="*/ 3 w 5"/>
                    <a:gd name="T7" fmla="*/ 2 h 6"/>
                    <a:gd name="T8" fmla="*/ 4 w 5"/>
                    <a:gd name="T9" fmla="*/ 3 h 6"/>
                    <a:gd name="T10" fmla="*/ 4 w 5"/>
                    <a:gd name="T11" fmla="*/ 3 h 6"/>
                    <a:gd name="T12" fmla="*/ 3 w 5"/>
                    <a:gd name="T13" fmla="*/ 3 h 6"/>
                    <a:gd name="T14" fmla="*/ 3 w 5"/>
                    <a:gd name="T15" fmla="*/ 3 h 6"/>
                    <a:gd name="T16" fmla="*/ 2 w 5"/>
                    <a:gd name="T17" fmla="*/ 4 h 6"/>
                    <a:gd name="T18" fmla="*/ 2 w 5"/>
                    <a:gd name="T19" fmla="*/ 4 h 6"/>
                    <a:gd name="T20" fmla="*/ 2 w 5"/>
                    <a:gd name="T21" fmla="*/ 3 h 6"/>
                    <a:gd name="T22" fmla="*/ 2 w 5"/>
                    <a:gd name="T23" fmla="*/ 3 h 6"/>
                    <a:gd name="T24" fmla="*/ 2 w 5"/>
                    <a:gd name="T25" fmla="*/ 2 h 6"/>
                    <a:gd name="T26" fmla="*/ 2 w 5"/>
                    <a:gd name="T27" fmla="*/ 2 h 6"/>
                    <a:gd name="T28" fmla="*/ 3 w 5"/>
                    <a:gd name="T29" fmla="*/ 2 h 6"/>
                    <a:gd name="T30" fmla="*/ 2 w 5"/>
                    <a:gd name="T31" fmla="*/ 1 h 6"/>
                    <a:gd name="T32" fmla="*/ 2 w 5"/>
                    <a:gd name="T33" fmla="*/ 1 h 6"/>
                    <a:gd name="T34" fmla="*/ 1 w 5"/>
                    <a:gd name="T35" fmla="*/ 1 h 6"/>
                    <a:gd name="T36" fmla="*/ 1 w 5"/>
                    <a:gd name="T37" fmla="*/ 1 h 6"/>
                    <a:gd name="T38" fmla="*/ 1 w 5"/>
                    <a:gd name="T39" fmla="*/ 1 h 6"/>
                    <a:gd name="T40" fmla="*/ 1 w 5"/>
                    <a:gd name="T41" fmla="*/ 1 h 6"/>
                    <a:gd name="T42" fmla="*/ 1 w 5"/>
                    <a:gd name="T43" fmla="*/ 1 h 6"/>
                    <a:gd name="T44" fmla="*/ 0 w 5"/>
                    <a:gd name="T45" fmla="*/ 1 h 6"/>
                    <a:gd name="T46" fmla="*/ 0 w 5"/>
                    <a:gd name="T47" fmla="*/ 1 h 6"/>
                    <a:gd name="T48" fmla="*/ 0 w 5"/>
                    <a:gd name="T49" fmla="*/ 1 h 6"/>
                    <a:gd name="T50" fmla="*/ 1 w 5"/>
                    <a:gd name="T51" fmla="*/ 0 h 6"/>
                    <a:gd name="T52" fmla="*/ 2 w 5"/>
                    <a:gd name="T53" fmla="*/ 0 h 6"/>
                    <a:gd name="T54" fmla="*/ 2 w 5"/>
                    <a:gd name="T55" fmla="*/ 0 h 6"/>
                    <a:gd name="T56" fmla="*/ 2 w 5"/>
                    <a:gd name="T57" fmla="*/ 0 h 6"/>
                    <a:gd name="T58" fmla="*/ 3 w 5"/>
                    <a:gd name="T59" fmla="*/ 0 h 6"/>
                    <a:gd name="T60" fmla="*/ 3 w 5"/>
                    <a:gd name="T61" fmla="*/ 0 h 6"/>
                    <a:gd name="T62" fmla="*/ 4 w 5"/>
                    <a:gd name="T63" fmla="*/ 0 h 6"/>
                    <a:gd name="T64" fmla="*/ 4 w 5"/>
                    <a:gd name="T65" fmla="*/ 0 h 6"/>
                    <a:gd name="T66" fmla="*/ 4 w 5"/>
                    <a:gd name="T67" fmla="*/ 0 h 6"/>
                    <a:gd name="T68" fmla="*/ 4 w 5"/>
                    <a:gd name="T69" fmla="*/ 0 h 6"/>
                    <a:gd name="T70" fmla="*/ 5 w 5"/>
                    <a:gd name="T71" fmla="*/ 0 h 6"/>
                    <a:gd name="T72" fmla="*/ 4 w 5"/>
                    <a:gd name="T73" fmla="*/ 0 h 6"/>
                    <a:gd name="T74" fmla="*/ 4 w 5"/>
                    <a:gd name="T75" fmla="*/ 0 h 6"/>
                    <a:gd name="T76" fmla="*/ 5 w 5"/>
                    <a:gd name="T77" fmla="*/ 5 h 6"/>
                    <a:gd name="T78" fmla="*/ 4 w 5"/>
                    <a:gd name="T79" fmla="*/ 5 h 6"/>
                    <a:gd name="T80" fmla="*/ 4 w 5"/>
                    <a:gd name="T81" fmla="*/ 5 h 6"/>
                    <a:gd name="T82" fmla="*/ 4 w 5"/>
                    <a:gd name="T83" fmla="*/ 6 h 6"/>
                    <a:gd name="T84" fmla="*/ 4 w 5"/>
                    <a:gd name="T85" fmla="*/ 6 h 6"/>
                    <a:gd name="T86" fmla="*/ 5 w 5"/>
                    <a:gd name="T87" fmla="*/ 5 h 6"/>
                    <a:gd name="T88" fmla="*/ 5 w 5"/>
                    <a:gd name="T89" fmla="*/ 5 h 6"/>
                    <a:gd name="T90" fmla="*/ 5 w 5"/>
                    <a:gd name="T91" fmla="*/ 6 h 6"/>
                    <a:gd name="T92" fmla="*/ 4 w 5"/>
                    <a:gd name="T93" fmla="*/ 5 h 6"/>
                    <a:gd name="T94" fmla="*/ 4 w 5"/>
                    <a:gd name="T9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 h="6">
                      <a:moveTo>
                        <a:pt x="4" y="0"/>
                      </a:moveTo>
                      <a:cubicBezTo>
                        <a:pt x="4" y="0"/>
                        <a:pt x="4" y="0"/>
                        <a:pt x="4" y="0"/>
                      </a:cubicBezTo>
                      <a:cubicBezTo>
                        <a:pt x="4" y="1"/>
                        <a:pt x="4" y="1"/>
                        <a:pt x="4" y="1"/>
                      </a:cubicBezTo>
                      <a:cubicBezTo>
                        <a:pt x="4" y="1"/>
                        <a:pt x="4" y="1"/>
                        <a:pt x="4" y="1"/>
                      </a:cubicBezTo>
                      <a:cubicBezTo>
                        <a:pt x="4" y="1"/>
                        <a:pt x="4" y="1"/>
                        <a:pt x="4" y="1"/>
                      </a:cubicBezTo>
                      <a:cubicBezTo>
                        <a:pt x="4" y="1"/>
                        <a:pt x="3" y="1"/>
                        <a:pt x="3" y="1"/>
                      </a:cubicBezTo>
                      <a:cubicBezTo>
                        <a:pt x="4" y="1"/>
                        <a:pt x="3" y="1"/>
                        <a:pt x="3" y="1"/>
                      </a:cubicBezTo>
                      <a:cubicBezTo>
                        <a:pt x="3" y="1"/>
                        <a:pt x="3" y="1"/>
                        <a:pt x="3" y="1"/>
                      </a:cubicBezTo>
                      <a:cubicBezTo>
                        <a:pt x="3" y="1"/>
                        <a:pt x="3" y="2"/>
                        <a:pt x="3" y="2"/>
                      </a:cubicBezTo>
                      <a:cubicBezTo>
                        <a:pt x="3" y="2"/>
                        <a:pt x="3" y="2"/>
                        <a:pt x="3" y="2"/>
                      </a:cubicBezTo>
                      <a:cubicBezTo>
                        <a:pt x="3" y="2"/>
                        <a:pt x="3" y="2"/>
                        <a:pt x="3" y="2"/>
                      </a:cubicBezTo>
                      <a:cubicBezTo>
                        <a:pt x="3" y="2"/>
                        <a:pt x="3" y="2"/>
                        <a:pt x="3" y="2"/>
                      </a:cubicBezTo>
                      <a:cubicBezTo>
                        <a:pt x="3" y="2"/>
                        <a:pt x="3" y="2"/>
                        <a:pt x="3" y="3"/>
                      </a:cubicBezTo>
                      <a:cubicBezTo>
                        <a:pt x="3"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3"/>
                        <a:pt x="2" y="3"/>
                      </a:cubicBezTo>
                      <a:cubicBezTo>
                        <a:pt x="2" y="3"/>
                        <a:pt x="2" y="3"/>
                        <a:pt x="2" y="3"/>
                      </a:cubicBezTo>
                      <a:cubicBezTo>
                        <a:pt x="2" y="3"/>
                        <a:pt x="2" y="3"/>
                        <a:pt x="2" y="3"/>
                      </a:cubicBezTo>
                      <a:cubicBezTo>
                        <a:pt x="2" y="3"/>
                        <a:pt x="2" y="3"/>
                        <a:pt x="2" y="3"/>
                      </a:cubicBezTo>
                      <a:cubicBezTo>
                        <a:pt x="1" y="3"/>
                        <a:pt x="1" y="3"/>
                        <a:pt x="2" y="3"/>
                      </a:cubicBezTo>
                      <a:cubicBezTo>
                        <a:pt x="2" y="3"/>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3" y="2"/>
                        <a:pt x="3"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5" y="0"/>
                      </a:cubicBezTo>
                      <a:cubicBezTo>
                        <a:pt x="5" y="0"/>
                        <a:pt x="5" y="0"/>
                        <a:pt x="5" y="0"/>
                      </a:cubicBezTo>
                      <a:cubicBezTo>
                        <a:pt x="5" y="0"/>
                        <a:pt x="5" y="0"/>
                        <a:pt x="5" y="0"/>
                      </a:cubicBezTo>
                      <a:cubicBezTo>
                        <a:pt x="5" y="0"/>
                        <a:pt x="5" y="0"/>
                        <a:pt x="5" y="0"/>
                      </a:cubicBezTo>
                      <a:cubicBezTo>
                        <a:pt x="5" y="0"/>
                        <a:pt x="5" y="0"/>
                        <a:pt x="5" y="0"/>
                      </a:cubicBezTo>
                      <a:cubicBezTo>
                        <a:pt x="5" y="0"/>
                        <a:pt x="5" y="0"/>
                        <a:pt x="4" y="0"/>
                      </a:cubicBezTo>
                      <a:cubicBezTo>
                        <a:pt x="4" y="0"/>
                        <a:pt x="4" y="0"/>
                        <a:pt x="4" y="0"/>
                      </a:cubicBezTo>
                      <a:cubicBezTo>
                        <a:pt x="5" y="0"/>
                        <a:pt x="5" y="0"/>
                        <a:pt x="4" y="0"/>
                      </a:cubicBezTo>
                      <a:cubicBezTo>
                        <a:pt x="4" y="0"/>
                        <a:pt x="4" y="0"/>
                        <a:pt x="4" y="0"/>
                      </a:cubicBezTo>
                      <a:cubicBezTo>
                        <a:pt x="4" y="0"/>
                        <a:pt x="4" y="0"/>
                        <a:pt x="4" y="0"/>
                      </a:cubicBezTo>
                      <a:close/>
                      <a:moveTo>
                        <a:pt x="5" y="5"/>
                      </a:moveTo>
                      <a:cubicBezTo>
                        <a:pt x="5" y="5"/>
                        <a:pt x="5" y="5"/>
                        <a:pt x="5" y="5"/>
                      </a:cubicBezTo>
                      <a:cubicBezTo>
                        <a:pt x="5" y="5"/>
                        <a:pt x="5" y="5"/>
                        <a:pt x="5" y="5"/>
                      </a:cubicBezTo>
                      <a:cubicBezTo>
                        <a:pt x="5" y="5"/>
                        <a:pt x="5" y="5"/>
                        <a:pt x="4" y="5"/>
                      </a:cubicBezTo>
                      <a:cubicBezTo>
                        <a:pt x="4" y="5"/>
                        <a:pt x="4" y="5"/>
                        <a:pt x="4" y="5"/>
                      </a:cubicBezTo>
                      <a:cubicBezTo>
                        <a:pt x="4" y="5"/>
                        <a:pt x="4" y="5"/>
                        <a:pt x="4" y="5"/>
                      </a:cubicBezTo>
                      <a:cubicBezTo>
                        <a:pt x="5" y="5"/>
                        <a:pt x="4" y="5"/>
                        <a:pt x="4" y="5"/>
                      </a:cubicBezTo>
                      <a:cubicBezTo>
                        <a:pt x="4" y="5"/>
                        <a:pt x="4" y="5"/>
                        <a:pt x="4" y="5"/>
                      </a:cubicBezTo>
                      <a:cubicBezTo>
                        <a:pt x="4" y="5"/>
                        <a:pt x="4" y="5"/>
                        <a:pt x="4" y="5"/>
                      </a:cubicBezTo>
                      <a:cubicBezTo>
                        <a:pt x="4" y="5"/>
                        <a:pt x="4" y="5"/>
                        <a:pt x="4" y="5"/>
                      </a:cubicBezTo>
                      <a:cubicBezTo>
                        <a:pt x="4" y="5"/>
                        <a:pt x="4" y="6"/>
                        <a:pt x="4" y="6"/>
                      </a:cubicBezTo>
                      <a:cubicBezTo>
                        <a:pt x="4" y="6"/>
                        <a:pt x="4" y="6"/>
                        <a:pt x="4" y="6"/>
                      </a:cubicBezTo>
                      <a:cubicBezTo>
                        <a:pt x="4" y="6"/>
                        <a:pt x="4" y="6"/>
                        <a:pt x="4" y="6"/>
                      </a:cubicBezTo>
                      <a:cubicBezTo>
                        <a:pt x="4" y="6"/>
                        <a:pt x="4" y="6"/>
                        <a:pt x="4" y="6"/>
                      </a:cubicBezTo>
                      <a:cubicBezTo>
                        <a:pt x="4" y="6"/>
                        <a:pt x="4" y="6"/>
                        <a:pt x="5" y="6"/>
                      </a:cubicBezTo>
                      <a:cubicBezTo>
                        <a:pt x="5" y="6"/>
                        <a:pt x="5" y="6"/>
                        <a:pt x="5" y="6"/>
                      </a:cubicBezTo>
                      <a:cubicBezTo>
                        <a:pt x="5" y="6"/>
                        <a:pt x="5" y="6"/>
                        <a:pt x="5" y="5"/>
                      </a:cubicBezTo>
                      <a:cubicBezTo>
                        <a:pt x="5" y="5"/>
                        <a:pt x="5" y="5"/>
                        <a:pt x="5" y="5"/>
                      </a:cubicBezTo>
                      <a:cubicBezTo>
                        <a:pt x="5" y="5"/>
                        <a:pt x="5" y="5"/>
                        <a:pt x="5" y="5"/>
                      </a:cubicBezTo>
                      <a:cubicBezTo>
                        <a:pt x="5" y="5"/>
                        <a:pt x="5" y="5"/>
                        <a:pt x="5" y="5"/>
                      </a:cubicBezTo>
                      <a:close/>
                      <a:moveTo>
                        <a:pt x="5" y="6"/>
                      </a:moveTo>
                      <a:cubicBezTo>
                        <a:pt x="5" y="6"/>
                        <a:pt x="5" y="6"/>
                        <a:pt x="5" y="6"/>
                      </a:cubicBezTo>
                      <a:cubicBezTo>
                        <a:pt x="5" y="6"/>
                        <a:pt x="5" y="6"/>
                        <a:pt x="5" y="6"/>
                      </a:cubicBezTo>
                      <a:cubicBezTo>
                        <a:pt x="5" y="6"/>
                        <a:pt x="5" y="6"/>
                        <a:pt x="5" y="6"/>
                      </a:cubicBezTo>
                      <a:cubicBezTo>
                        <a:pt x="5" y="6"/>
                        <a:pt x="5" y="6"/>
                        <a:pt x="5" y="6"/>
                      </a:cubicBezTo>
                      <a:close/>
                      <a:moveTo>
                        <a:pt x="4" y="5"/>
                      </a:moveTo>
                      <a:cubicBezTo>
                        <a:pt x="4" y="5"/>
                        <a:pt x="4" y="5"/>
                        <a:pt x="4" y="5"/>
                      </a:cubicBezTo>
                      <a:cubicBezTo>
                        <a:pt x="4" y="5"/>
                        <a:pt x="4" y="5"/>
                        <a:pt x="4" y="5"/>
                      </a:cubicBezTo>
                      <a:cubicBezTo>
                        <a:pt x="4" y="5"/>
                        <a:pt x="4" y="5"/>
                        <a:pt x="4" y="5"/>
                      </a:cubicBezTo>
                      <a:cubicBezTo>
                        <a:pt x="4" y="5"/>
                        <a:pt x="4" y="5"/>
                        <a:pt x="4" y="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1" name="Freeform 731">
                  <a:extLst>
                    <a:ext uri="{FF2B5EF4-FFF2-40B4-BE49-F238E27FC236}">
                      <a16:creationId xmlns:a16="http://schemas.microsoft.com/office/drawing/2014/main" id="{C5231271-E7D3-47F1-B8ED-B7E89B4D4D76}"/>
                    </a:ext>
                  </a:extLst>
                </p:cNvPr>
                <p:cNvSpPr>
                  <a:spLocks/>
                </p:cNvSpPr>
                <p:nvPr/>
              </p:nvSpPr>
              <p:spPr bwMode="auto">
                <a:xfrm>
                  <a:off x="10158413" y="6211888"/>
                  <a:ext cx="133350" cy="130175"/>
                </a:xfrm>
                <a:custGeom>
                  <a:avLst/>
                  <a:gdLst>
                    <a:gd name="T0" fmla="*/ 30 w 32"/>
                    <a:gd name="T1" fmla="*/ 0 h 31"/>
                    <a:gd name="T2" fmla="*/ 29 w 32"/>
                    <a:gd name="T3" fmla="*/ 1 h 31"/>
                    <a:gd name="T4" fmla="*/ 28 w 32"/>
                    <a:gd name="T5" fmla="*/ 1 h 31"/>
                    <a:gd name="T6" fmla="*/ 27 w 32"/>
                    <a:gd name="T7" fmla="*/ 3 h 31"/>
                    <a:gd name="T8" fmla="*/ 26 w 32"/>
                    <a:gd name="T9" fmla="*/ 4 h 31"/>
                    <a:gd name="T10" fmla="*/ 25 w 32"/>
                    <a:gd name="T11" fmla="*/ 5 h 31"/>
                    <a:gd name="T12" fmla="*/ 25 w 32"/>
                    <a:gd name="T13" fmla="*/ 4 h 31"/>
                    <a:gd name="T14" fmla="*/ 24 w 32"/>
                    <a:gd name="T15" fmla="*/ 4 h 31"/>
                    <a:gd name="T16" fmla="*/ 24 w 32"/>
                    <a:gd name="T17" fmla="*/ 3 h 31"/>
                    <a:gd name="T18" fmla="*/ 23 w 32"/>
                    <a:gd name="T19" fmla="*/ 2 h 31"/>
                    <a:gd name="T20" fmla="*/ 23 w 32"/>
                    <a:gd name="T21" fmla="*/ 1 h 31"/>
                    <a:gd name="T22" fmla="*/ 22 w 32"/>
                    <a:gd name="T23" fmla="*/ 2 h 31"/>
                    <a:gd name="T24" fmla="*/ 21 w 32"/>
                    <a:gd name="T25" fmla="*/ 3 h 31"/>
                    <a:gd name="T26" fmla="*/ 21 w 32"/>
                    <a:gd name="T27" fmla="*/ 4 h 31"/>
                    <a:gd name="T28" fmla="*/ 19 w 32"/>
                    <a:gd name="T29" fmla="*/ 5 h 31"/>
                    <a:gd name="T30" fmla="*/ 18 w 32"/>
                    <a:gd name="T31" fmla="*/ 6 h 31"/>
                    <a:gd name="T32" fmla="*/ 17 w 32"/>
                    <a:gd name="T33" fmla="*/ 7 h 31"/>
                    <a:gd name="T34" fmla="*/ 16 w 32"/>
                    <a:gd name="T35" fmla="*/ 9 h 31"/>
                    <a:gd name="T36" fmla="*/ 15 w 32"/>
                    <a:gd name="T37" fmla="*/ 9 h 31"/>
                    <a:gd name="T38" fmla="*/ 13 w 32"/>
                    <a:gd name="T39" fmla="*/ 9 h 31"/>
                    <a:gd name="T40" fmla="*/ 11 w 32"/>
                    <a:gd name="T41" fmla="*/ 11 h 31"/>
                    <a:gd name="T42" fmla="*/ 9 w 32"/>
                    <a:gd name="T43" fmla="*/ 13 h 31"/>
                    <a:gd name="T44" fmla="*/ 8 w 32"/>
                    <a:gd name="T45" fmla="*/ 14 h 31"/>
                    <a:gd name="T46" fmla="*/ 6 w 32"/>
                    <a:gd name="T47" fmla="*/ 15 h 31"/>
                    <a:gd name="T48" fmla="*/ 5 w 32"/>
                    <a:gd name="T49" fmla="*/ 15 h 31"/>
                    <a:gd name="T50" fmla="*/ 4 w 32"/>
                    <a:gd name="T51" fmla="*/ 16 h 31"/>
                    <a:gd name="T52" fmla="*/ 3 w 32"/>
                    <a:gd name="T53" fmla="*/ 17 h 31"/>
                    <a:gd name="T54" fmla="*/ 2 w 32"/>
                    <a:gd name="T55" fmla="*/ 19 h 31"/>
                    <a:gd name="T56" fmla="*/ 1 w 32"/>
                    <a:gd name="T57" fmla="*/ 20 h 31"/>
                    <a:gd name="T58" fmla="*/ 0 w 32"/>
                    <a:gd name="T59" fmla="*/ 22 h 31"/>
                    <a:gd name="T60" fmla="*/ 0 w 32"/>
                    <a:gd name="T61" fmla="*/ 24 h 31"/>
                    <a:gd name="T62" fmla="*/ 1 w 32"/>
                    <a:gd name="T63" fmla="*/ 26 h 31"/>
                    <a:gd name="T64" fmla="*/ 3 w 32"/>
                    <a:gd name="T65" fmla="*/ 26 h 31"/>
                    <a:gd name="T66" fmla="*/ 5 w 32"/>
                    <a:gd name="T67" fmla="*/ 29 h 31"/>
                    <a:gd name="T68" fmla="*/ 6 w 32"/>
                    <a:gd name="T69" fmla="*/ 30 h 31"/>
                    <a:gd name="T70" fmla="*/ 7 w 32"/>
                    <a:gd name="T71" fmla="*/ 30 h 31"/>
                    <a:gd name="T72" fmla="*/ 8 w 32"/>
                    <a:gd name="T73" fmla="*/ 29 h 31"/>
                    <a:gd name="T74" fmla="*/ 11 w 32"/>
                    <a:gd name="T75" fmla="*/ 29 h 31"/>
                    <a:gd name="T76" fmla="*/ 12 w 32"/>
                    <a:gd name="T77" fmla="*/ 27 h 31"/>
                    <a:gd name="T78" fmla="*/ 12 w 32"/>
                    <a:gd name="T79" fmla="*/ 23 h 31"/>
                    <a:gd name="T80" fmla="*/ 18 w 32"/>
                    <a:gd name="T81" fmla="*/ 19 h 31"/>
                    <a:gd name="T82" fmla="*/ 21 w 32"/>
                    <a:gd name="T83" fmla="*/ 17 h 31"/>
                    <a:gd name="T84" fmla="*/ 22 w 32"/>
                    <a:gd name="T85" fmla="*/ 17 h 31"/>
                    <a:gd name="T86" fmla="*/ 21 w 32"/>
                    <a:gd name="T87" fmla="*/ 18 h 31"/>
                    <a:gd name="T88" fmla="*/ 23 w 32"/>
                    <a:gd name="T89" fmla="*/ 18 h 31"/>
                    <a:gd name="T90" fmla="*/ 24 w 32"/>
                    <a:gd name="T91" fmla="*/ 18 h 31"/>
                    <a:gd name="T92" fmla="*/ 24 w 32"/>
                    <a:gd name="T93" fmla="*/ 18 h 31"/>
                    <a:gd name="T94" fmla="*/ 26 w 32"/>
                    <a:gd name="T95" fmla="*/ 17 h 31"/>
                    <a:gd name="T96" fmla="*/ 24 w 32"/>
                    <a:gd name="T97" fmla="*/ 16 h 31"/>
                    <a:gd name="T98" fmla="*/ 24 w 32"/>
                    <a:gd name="T99" fmla="*/ 16 h 31"/>
                    <a:gd name="T100" fmla="*/ 23 w 32"/>
                    <a:gd name="T101" fmla="*/ 16 h 31"/>
                    <a:gd name="T102" fmla="*/ 22 w 32"/>
                    <a:gd name="T103" fmla="*/ 16 h 31"/>
                    <a:gd name="T104" fmla="*/ 23 w 32"/>
                    <a:gd name="T105" fmla="*/ 16 h 31"/>
                    <a:gd name="T106" fmla="*/ 23 w 32"/>
                    <a:gd name="T107" fmla="*/ 14 h 31"/>
                    <a:gd name="T108" fmla="*/ 23 w 32"/>
                    <a:gd name="T109" fmla="*/ 13 h 31"/>
                    <a:gd name="T110" fmla="*/ 25 w 32"/>
                    <a:gd name="T111" fmla="*/ 11 h 31"/>
                    <a:gd name="T112" fmla="*/ 27 w 32"/>
                    <a:gd name="T113" fmla="*/ 9 h 31"/>
                    <a:gd name="T114" fmla="*/ 28 w 32"/>
                    <a:gd name="T115" fmla="*/ 6 h 31"/>
                    <a:gd name="T116" fmla="*/ 30 w 32"/>
                    <a:gd name="T117" fmla="*/ 4 h 31"/>
                    <a:gd name="T118" fmla="*/ 30 w 32"/>
                    <a:gd name="T119" fmla="*/ 3 h 31"/>
                    <a:gd name="T120" fmla="*/ 32 w 32"/>
                    <a:gd name="T1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31">
                      <a:moveTo>
                        <a:pt x="31" y="0"/>
                      </a:moveTo>
                      <a:cubicBezTo>
                        <a:pt x="31" y="0"/>
                        <a:pt x="31" y="0"/>
                        <a:pt x="31" y="0"/>
                      </a:cubicBezTo>
                      <a:cubicBezTo>
                        <a:pt x="31" y="0"/>
                        <a:pt x="31" y="0"/>
                        <a:pt x="31" y="0"/>
                      </a:cubicBezTo>
                      <a:cubicBezTo>
                        <a:pt x="31" y="0"/>
                        <a:pt x="30" y="0"/>
                        <a:pt x="30" y="0"/>
                      </a:cubicBezTo>
                      <a:cubicBezTo>
                        <a:pt x="30" y="0"/>
                        <a:pt x="30" y="0"/>
                        <a:pt x="30" y="0"/>
                      </a:cubicBezTo>
                      <a:cubicBezTo>
                        <a:pt x="30" y="0"/>
                        <a:pt x="30" y="0"/>
                        <a:pt x="30" y="0"/>
                      </a:cubicBezTo>
                      <a:cubicBezTo>
                        <a:pt x="30" y="0"/>
                        <a:pt x="30" y="0"/>
                        <a:pt x="30" y="0"/>
                      </a:cubicBezTo>
                      <a:cubicBezTo>
                        <a:pt x="30" y="0"/>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2"/>
                        <a:pt x="28" y="2"/>
                        <a:pt x="28" y="2"/>
                      </a:cubicBezTo>
                      <a:cubicBezTo>
                        <a:pt x="28" y="2"/>
                        <a:pt x="28" y="2"/>
                        <a:pt x="28" y="2"/>
                      </a:cubicBezTo>
                      <a:cubicBezTo>
                        <a:pt x="28" y="2"/>
                        <a:pt x="28" y="2"/>
                        <a:pt x="28" y="2"/>
                      </a:cubicBezTo>
                      <a:cubicBezTo>
                        <a:pt x="27" y="3"/>
                        <a:pt x="27" y="3"/>
                        <a:pt x="27" y="3"/>
                      </a:cubicBezTo>
                      <a:cubicBezTo>
                        <a:pt x="27" y="3"/>
                        <a:pt x="27" y="3"/>
                        <a:pt x="27" y="3"/>
                      </a:cubicBezTo>
                      <a:cubicBezTo>
                        <a:pt x="27" y="3"/>
                        <a:pt x="26" y="4"/>
                        <a:pt x="26" y="4"/>
                      </a:cubicBezTo>
                      <a:cubicBezTo>
                        <a:pt x="26" y="4"/>
                        <a:pt x="26" y="4"/>
                        <a:pt x="26" y="4"/>
                      </a:cubicBezTo>
                      <a:cubicBezTo>
                        <a:pt x="26" y="4"/>
                        <a:pt x="26" y="4"/>
                        <a:pt x="26" y="4"/>
                      </a:cubicBezTo>
                      <a:cubicBezTo>
                        <a:pt x="26" y="4"/>
                        <a:pt x="26" y="4"/>
                        <a:pt x="26" y="4"/>
                      </a:cubicBezTo>
                      <a:cubicBezTo>
                        <a:pt x="26" y="4"/>
                        <a:pt x="26" y="5"/>
                        <a:pt x="26" y="5"/>
                      </a:cubicBezTo>
                      <a:cubicBezTo>
                        <a:pt x="26" y="5"/>
                        <a:pt x="25" y="5"/>
                        <a:pt x="25" y="5"/>
                      </a:cubicBezTo>
                      <a:cubicBezTo>
                        <a:pt x="25" y="5"/>
                        <a:pt x="25" y="5"/>
                        <a:pt x="25" y="5"/>
                      </a:cubicBezTo>
                      <a:cubicBezTo>
                        <a:pt x="25" y="5"/>
                        <a:pt x="25" y="5"/>
                        <a:pt x="25" y="5"/>
                      </a:cubicBezTo>
                      <a:cubicBezTo>
                        <a:pt x="25" y="5"/>
                        <a:pt x="25" y="5"/>
                        <a:pt x="25" y="5"/>
                      </a:cubicBezTo>
                      <a:cubicBezTo>
                        <a:pt x="25" y="5"/>
                        <a:pt x="24" y="5"/>
                        <a:pt x="24" y="5"/>
                      </a:cubicBezTo>
                      <a:cubicBezTo>
                        <a:pt x="24" y="5"/>
                        <a:pt x="25" y="4"/>
                        <a:pt x="25" y="4"/>
                      </a:cubicBezTo>
                      <a:cubicBezTo>
                        <a:pt x="25" y="4"/>
                        <a:pt x="25" y="4"/>
                        <a:pt x="25" y="4"/>
                      </a:cubicBezTo>
                      <a:cubicBezTo>
                        <a:pt x="25" y="4"/>
                        <a:pt x="24" y="4"/>
                        <a:pt x="24" y="4"/>
                      </a:cubicBezTo>
                      <a:cubicBezTo>
                        <a:pt x="24" y="4"/>
                        <a:pt x="24" y="4"/>
                        <a:pt x="24" y="4"/>
                      </a:cubicBezTo>
                      <a:cubicBezTo>
                        <a:pt x="24" y="4"/>
                        <a:pt x="24" y="4"/>
                        <a:pt x="24" y="4"/>
                      </a:cubicBezTo>
                      <a:cubicBezTo>
                        <a:pt x="24" y="4"/>
                        <a:pt x="24" y="4"/>
                        <a:pt x="24" y="3"/>
                      </a:cubicBezTo>
                      <a:cubicBezTo>
                        <a:pt x="24" y="3"/>
                        <a:pt x="24" y="3"/>
                        <a:pt x="24" y="3"/>
                      </a:cubicBezTo>
                      <a:cubicBezTo>
                        <a:pt x="24" y="3"/>
                        <a:pt x="24" y="3"/>
                        <a:pt x="24" y="3"/>
                      </a:cubicBezTo>
                      <a:cubicBezTo>
                        <a:pt x="24" y="4"/>
                        <a:pt x="24" y="3"/>
                        <a:pt x="24" y="3"/>
                      </a:cubicBezTo>
                      <a:cubicBezTo>
                        <a:pt x="23" y="3"/>
                        <a:pt x="23" y="3"/>
                        <a:pt x="23" y="3"/>
                      </a:cubicBezTo>
                      <a:cubicBezTo>
                        <a:pt x="23" y="3"/>
                        <a:pt x="24" y="3"/>
                        <a:pt x="24" y="3"/>
                      </a:cubicBezTo>
                      <a:cubicBezTo>
                        <a:pt x="24" y="3"/>
                        <a:pt x="23" y="3"/>
                        <a:pt x="23" y="3"/>
                      </a:cubicBezTo>
                      <a:cubicBezTo>
                        <a:pt x="23" y="3"/>
                        <a:pt x="23" y="2"/>
                        <a:pt x="23" y="2"/>
                      </a:cubicBezTo>
                      <a:cubicBezTo>
                        <a:pt x="23" y="2"/>
                        <a:pt x="23" y="2"/>
                        <a:pt x="23" y="2"/>
                      </a:cubicBezTo>
                      <a:cubicBezTo>
                        <a:pt x="23" y="2"/>
                        <a:pt x="23" y="2"/>
                        <a:pt x="23" y="2"/>
                      </a:cubicBezTo>
                      <a:cubicBezTo>
                        <a:pt x="23" y="2"/>
                        <a:pt x="23" y="2"/>
                        <a:pt x="23" y="2"/>
                      </a:cubicBezTo>
                      <a:cubicBezTo>
                        <a:pt x="23" y="2"/>
                        <a:pt x="23" y="1"/>
                        <a:pt x="23" y="1"/>
                      </a:cubicBezTo>
                      <a:cubicBezTo>
                        <a:pt x="23" y="1"/>
                        <a:pt x="22" y="1"/>
                        <a:pt x="22" y="1"/>
                      </a:cubicBezTo>
                      <a:cubicBezTo>
                        <a:pt x="22" y="1"/>
                        <a:pt x="22" y="1"/>
                        <a:pt x="22" y="1"/>
                      </a:cubicBezTo>
                      <a:cubicBezTo>
                        <a:pt x="22" y="2"/>
                        <a:pt x="22" y="2"/>
                        <a:pt x="22" y="2"/>
                      </a:cubicBezTo>
                      <a:cubicBezTo>
                        <a:pt x="22" y="2"/>
                        <a:pt x="22" y="2"/>
                        <a:pt x="22"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4"/>
                        <a:pt x="21" y="4"/>
                      </a:cubicBezTo>
                      <a:cubicBezTo>
                        <a:pt x="21" y="4"/>
                        <a:pt x="21" y="4"/>
                        <a:pt x="21" y="4"/>
                      </a:cubicBezTo>
                      <a:cubicBezTo>
                        <a:pt x="21" y="4"/>
                        <a:pt x="20" y="4"/>
                        <a:pt x="20" y="4"/>
                      </a:cubicBezTo>
                      <a:cubicBezTo>
                        <a:pt x="20" y="4"/>
                        <a:pt x="20" y="4"/>
                        <a:pt x="20" y="4"/>
                      </a:cubicBezTo>
                      <a:cubicBezTo>
                        <a:pt x="20" y="4"/>
                        <a:pt x="20" y="5"/>
                        <a:pt x="20" y="5"/>
                      </a:cubicBezTo>
                      <a:cubicBezTo>
                        <a:pt x="19" y="5"/>
                        <a:pt x="19" y="5"/>
                        <a:pt x="19" y="5"/>
                      </a:cubicBezTo>
                      <a:cubicBezTo>
                        <a:pt x="19" y="5"/>
                        <a:pt x="19" y="5"/>
                        <a:pt x="19" y="5"/>
                      </a:cubicBezTo>
                      <a:cubicBezTo>
                        <a:pt x="19" y="5"/>
                        <a:pt x="19" y="5"/>
                        <a:pt x="19" y="5"/>
                      </a:cubicBezTo>
                      <a:cubicBezTo>
                        <a:pt x="18" y="6"/>
                        <a:pt x="18" y="6"/>
                        <a:pt x="18" y="6"/>
                      </a:cubicBezTo>
                      <a:cubicBezTo>
                        <a:pt x="18" y="6"/>
                        <a:pt x="18" y="6"/>
                        <a:pt x="18" y="6"/>
                      </a:cubicBezTo>
                      <a:cubicBezTo>
                        <a:pt x="18" y="6"/>
                        <a:pt x="18" y="6"/>
                        <a:pt x="18" y="6"/>
                      </a:cubicBezTo>
                      <a:cubicBezTo>
                        <a:pt x="17" y="6"/>
                        <a:pt x="17" y="6"/>
                        <a:pt x="17" y="6"/>
                      </a:cubicBezTo>
                      <a:cubicBezTo>
                        <a:pt x="17" y="6"/>
                        <a:pt x="17" y="7"/>
                        <a:pt x="17" y="7"/>
                      </a:cubicBezTo>
                      <a:cubicBezTo>
                        <a:pt x="17" y="7"/>
                        <a:pt x="17" y="7"/>
                        <a:pt x="17" y="7"/>
                      </a:cubicBezTo>
                      <a:cubicBezTo>
                        <a:pt x="17" y="8"/>
                        <a:pt x="17" y="8"/>
                        <a:pt x="17" y="8"/>
                      </a:cubicBezTo>
                      <a:cubicBezTo>
                        <a:pt x="16" y="8"/>
                        <a:pt x="16" y="8"/>
                        <a:pt x="16" y="8"/>
                      </a:cubicBezTo>
                      <a:cubicBezTo>
                        <a:pt x="16" y="8"/>
                        <a:pt x="16" y="8"/>
                        <a:pt x="16" y="8"/>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4" y="9"/>
                        <a:pt x="14" y="9"/>
                        <a:pt x="14" y="9"/>
                      </a:cubicBezTo>
                      <a:cubicBezTo>
                        <a:pt x="13" y="9"/>
                        <a:pt x="13" y="9"/>
                        <a:pt x="13" y="9"/>
                      </a:cubicBezTo>
                      <a:cubicBezTo>
                        <a:pt x="13" y="9"/>
                        <a:pt x="13" y="9"/>
                        <a:pt x="13" y="9"/>
                      </a:cubicBezTo>
                      <a:cubicBezTo>
                        <a:pt x="13" y="9"/>
                        <a:pt x="13" y="9"/>
                        <a:pt x="13" y="9"/>
                      </a:cubicBezTo>
                      <a:cubicBezTo>
                        <a:pt x="12" y="10"/>
                        <a:pt x="12" y="10"/>
                        <a:pt x="12" y="10"/>
                      </a:cubicBezTo>
                      <a:cubicBezTo>
                        <a:pt x="12" y="11"/>
                        <a:pt x="12" y="11"/>
                        <a:pt x="12" y="11"/>
                      </a:cubicBezTo>
                      <a:cubicBezTo>
                        <a:pt x="12" y="11"/>
                        <a:pt x="12" y="11"/>
                        <a:pt x="12" y="11"/>
                      </a:cubicBezTo>
                      <a:cubicBezTo>
                        <a:pt x="11" y="11"/>
                        <a:pt x="11" y="11"/>
                        <a:pt x="11" y="11"/>
                      </a:cubicBezTo>
                      <a:cubicBezTo>
                        <a:pt x="10" y="12"/>
                        <a:pt x="10" y="12"/>
                        <a:pt x="10" y="12"/>
                      </a:cubicBezTo>
                      <a:cubicBezTo>
                        <a:pt x="10" y="12"/>
                        <a:pt x="10" y="12"/>
                        <a:pt x="10" y="12"/>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4"/>
                        <a:pt x="8" y="14"/>
                        <a:pt x="8" y="14"/>
                      </a:cubicBezTo>
                      <a:cubicBezTo>
                        <a:pt x="7" y="14"/>
                        <a:pt x="7" y="14"/>
                        <a:pt x="7" y="14"/>
                      </a:cubicBezTo>
                      <a:cubicBezTo>
                        <a:pt x="7" y="14"/>
                        <a:pt x="7" y="14"/>
                        <a:pt x="7" y="14"/>
                      </a:cubicBezTo>
                      <a:cubicBezTo>
                        <a:pt x="7" y="14"/>
                        <a:pt x="7" y="14"/>
                        <a:pt x="6" y="14"/>
                      </a:cubicBezTo>
                      <a:cubicBezTo>
                        <a:pt x="6" y="14"/>
                        <a:pt x="6" y="15"/>
                        <a:pt x="6" y="15"/>
                      </a:cubicBezTo>
                      <a:cubicBezTo>
                        <a:pt x="6" y="15"/>
                        <a:pt x="6" y="15"/>
                        <a:pt x="6" y="15"/>
                      </a:cubicBezTo>
                      <a:cubicBezTo>
                        <a:pt x="5" y="15"/>
                        <a:pt x="5" y="15"/>
                        <a:pt x="5" y="15"/>
                      </a:cubicBezTo>
                      <a:cubicBezTo>
                        <a:pt x="5" y="15"/>
                        <a:pt x="5" y="15"/>
                        <a:pt x="5" y="15"/>
                      </a:cubicBezTo>
                      <a:cubicBezTo>
                        <a:pt x="5" y="15"/>
                        <a:pt x="5" y="15"/>
                        <a:pt x="5" y="15"/>
                      </a:cubicBezTo>
                      <a:cubicBezTo>
                        <a:pt x="5" y="15"/>
                        <a:pt x="4" y="15"/>
                        <a:pt x="4" y="15"/>
                      </a:cubicBezTo>
                      <a:cubicBezTo>
                        <a:pt x="4" y="16"/>
                        <a:pt x="4" y="16"/>
                        <a:pt x="4" y="16"/>
                      </a:cubicBezTo>
                      <a:cubicBezTo>
                        <a:pt x="4" y="16"/>
                        <a:pt x="4" y="16"/>
                        <a:pt x="4" y="16"/>
                      </a:cubicBezTo>
                      <a:cubicBezTo>
                        <a:pt x="4" y="16"/>
                        <a:pt x="4" y="16"/>
                        <a:pt x="4" y="16"/>
                      </a:cubicBezTo>
                      <a:cubicBezTo>
                        <a:pt x="4" y="17"/>
                        <a:pt x="4" y="17"/>
                        <a:pt x="4" y="17"/>
                      </a:cubicBezTo>
                      <a:cubicBezTo>
                        <a:pt x="3" y="17"/>
                        <a:pt x="3" y="17"/>
                        <a:pt x="3" y="17"/>
                      </a:cubicBezTo>
                      <a:cubicBezTo>
                        <a:pt x="3" y="17"/>
                        <a:pt x="3" y="17"/>
                        <a:pt x="3" y="17"/>
                      </a:cubicBezTo>
                      <a:cubicBezTo>
                        <a:pt x="3" y="17"/>
                        <a:pt x="3" y="17"/>
                        <a:pt x="3" y="17"/>
                      </a:cubicBezTo>
                      <a:cubicBezTo>
                        <a:pt x="3" y="17"/>
                        <a:pt x="3" y="18"/>
                        <a:pt x="3" y="18"/>
                      </a:cubicBezTo>
                      <a:cubicBezTo>
                        <a:pt x="3" y="18"/>
                        <a:pt x="3" y="18"/>
                        <a:pt x="3" y="18"/>
                      </a:cubicBezTo>
                      <a:cubicBezTo>
                        <a:pt x="2" y="18"/>
                        <a:pt x="2" y="18"/>
                        <a:pt x="2" y="18"/>
                      </a:cubicBezTo>
                      <a:cubicBezTo>
                        <a:pt x="2" y="19"/>
                        <a:pt x="2" y="19"/>
                        <a:pt x="2"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0" y="22"/>
                        <a:pt x="0" y="22"/>
                        <a:pt x="0" y="22"/>
                      </a:cubicBezTo>
                      <a:cubicBezTo>
                        <a:pt x="0" y="22"/>
                        <a:pt x="0" y="22"/>
                        <a:pt x="0" y="22"/>
                      </a:cubicBezTo>
                      <a:cubicBezTo>
                        <a:pt x="0" y="22"/>
                        <a:pt x="0" y="22"/>
                        <a:pt x="0" y="22"/>
                      </a:cubicBezTo>
                      <a:cubicBezTo>
                        <a:pt x="0" y="23"/>
                        <a:pt x="0" y="23"/>
                        <a:pt x="0" y="23"/>
                      </a:cubicBezTo>
                      <a:cubicBezTo>
                        <a:pt x="0" y="24"/>
                        <a:pt x="0" y="24"/>
                        <a:pt x="0" y="24"/>
                      </a:cubicBezTo>
                      <a:cubicBezTo>
                        <a:pt x="0" y="24"/>
                        <a:pt x="0" y="24"/>
                        <a:pt x="0" y="24"/>
                      </a:cubicBezTo>
                      <a:cubicBezTo>
                        <a:pt x="1" y="24"/>
                        <a:pt x="1" y="24"/>
                        <a:pt x="1" y="24"/>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2" y="26"/>
                        <a:pt x="2" y="26"/>
                        <a:pt x="2" y="26"/>
                      </a:cubicBezTo>
                      <a:cubicBezTo>
                        <a:pt x="3" y="26"/>
                        <a:pt x="3" y="26"/>
                        <a:pt x="3" y="26"/>
                      </a:cubicBezTo>
                      <a:cubicBezTo>
                        <a:pt x="3" y="26"/>
                        <a:pt x="3" y="26"/>
                        <a:pt x="3" y="26"/>
                      </a:cubicBezTo>
                      <a:cubicBezTo>
                        <a:pt x="3" y="28"/>
                        <a:pt x="3" y="28"/>
                        <a:pt x="3" y="28"/>
                      </a:cubicBezTo>
                      <a:cubicBezTo>
                        <a:pt x="4" y="29"/>
                        <a:pt x="4" y="29"/>
                        <a:pt x="4" y="29"/>
                      </a:cubicBezTo>
                      <a:cubicBezTo>
                        <a:pt x="5" y="29"/>
                        <a:pt x="5" y="29"/>
                        <a:pt x="5" y="29"/>
                      </a:cubicBezTo>
                      <a:cubicBezTo>
                        <a:pt x="5" y="29"/>
                        <a:pt x="5" y="29"/>
                        <a:pt x="5" y="29"/>
                      </a:cubicBezTo>
                      <a:cubicBezTo>
                        <a:pt x="6" y="29"/>
                        <a:pt x="6" y="29"/>
                        <a:pt x="6" y="29"/>
                      </a:cubicBezTo>
                      <a:cubicBezTo>
                        <a:pt x="6" y="30"/>
                        <a:pt x="6" y="30"/>
                        <a:pt x="6" y="30"/>
                      </a:cubicBezTo>
                      <a:cubicBezTo>
                        <a:pt x="6" y="30"/>
                        <a:pt x="6" y="30"/>
                        <a:pt x="6" y="30"/>
                      </a:cubicBezTo>
                      <a:cubicBezTo>
                        <a:pt x="6" y="30"/>
                        <a:pt x="6" y="30"/>
                        <a:pt x="6" y="30"/>
                      </a:cubicBezTo>
                      <a:cubicBezTo>
                        <a:pt x="6" y="30"/>
                        <a:pt x="6" y="31"/>
                        <a:pt x="6" y="31"/>
                      </a:cubicBezTo>
                      <a:cubicBezTo>
                        <a:pt x="6" y="31"/>
                        <a:pt x="6" y="31"/>
                        <a:pt x="6" y="31"/>
                      </a:cubicBezTo>
                      <a:cubicBezTo>
                        <a:pt x="7" y="30"/>
                        <a:pt x="7" y="30"/>
                        <a:pt x="7" y="30"/>
                      </a:cubicBezTo>
                      <a:cubicBezTo>
                        <a:pt x="7" y="30"/>
                        <a:pt x="7" y="30"/>
                        <a:pt x="7" y="30"/>
                      </a:cubicBezTo>
                      <a:cubicBezTo>
                        <a:pt x="8" y="30"/>
                        <a:pt x="8" y="30"/>
                        <a:pt x="8" y="30"/>
                      </a:cubicBezTo>
                      <a:cubicBezTo>
                        <a:pt x="8" y="29"/>
                        <a:pt x="8" y="29"/>
                        <a:pt x="8" y="29"/>
                      </a:cubicBezTo>
                      <a:cubicBezTo>
                        <a:pt x="8" y="29"/>
                        <a:pt x="8" y="29"/>
                        <a:pt x="8" y="29"/>
                      </a:cubicBezTo>
                      <a:cubicBezTo>
                        <a:pt x="8" y="29"/>
                        <a:pt x="9" y="29"/>
                        <a:pt x="9" y="29"/>
                      </a:cubicBezTo>
                      <a:cubicBezTo>
                        <a:pt x="9" y="29"/>
                        <a:pt x="9" y="29"/>
                        <a:pt x="9" y="29"/>
                      </a:cubicBezTo>
                      <a:cubicBezTo>
                        <a:pt x="10" y="29"/>
                        <a:pt x="10" y="29"/>
                        <a:pt x="10" y="29"/>
                      </a:cubicBezTo>
                      <a:cubicBezTo>
                        <a:pt x="11" y="29"/>
                        <a:pt x="11" y="29"/>
                        <a:pt x="11" y="29"/>
                      </a:cubicBezTo>
                      <a:cubicBezTo>
                        <a:pt x="12" y="29"/>
                        <a:pt x="12" y="29"/>
                        <a:pt x="12" y="29"/>
                      </a:cubicBezTo>
                      <a:cubicBezTo>
                        <a:pt x="12" y="28"/>
                        <a:pt x="12" y="28"/>
                        <a:pt x="12" y="27"/>
                      </a:cubicBezTo>
                      <a:cubicBezTo>
                        <a:pt x="12" y="27"/>
                        <a:pt x="12" y="27"/>
                        <a:pt x="12" y="27"/>
                      </a:cubicBezTo>
                      <a:cubicBezTo>
                        <a:pt x="11" y="27"/>
                        <a:pt x="11" y="27"/>
                        <a:pt x="12" y="27"/>
                      </a:cubicBezTo>
                      <a:cubicBezTo>
                        <a:pt x="12" y="27"/>
                        <a:pt x="12" y="26"/>
                        <a:pt x="12" y="26"/>
                      </a:cubicBezTo>
                      <a:cubicBezTo>
                        <a:pt x="12" y="26"/>
                        <a:pt x="12" y="25"/>
                        <a:pt x="12" y="25"/>
                      </a:cubicBezTo>
                      <a:cubicBezTo>
                        <a:pt x="12" y="24"/>
                        <a:pt x="12" y="24"/>
                        <a:pt x="12" y="24"/>
                      </a:cubicBezTo>
                      <a:cubicBezTo>
                        <a:pt x="12" y="23"/>
                        <a:pt x="12" y="23"/>
                        <a:pt x="12" y="23"/>
                      </a:cubicBezTo>
                      <a:cubicBezTo>
                        <a:pt x="12" y="23"/>
                        <a:pt x="12" y="23"/>
                        <a:pt x="13" y="23"/>
                      </a:cubicBezTo>
                      <a:cubicBezTo>
                        <a:pt x="13" y="22"/>
                        <a:pt x="14" y="22"/>
                        <a:pt x="14" y="22"/>
                      </a:cubicBezTo>
                      <a:cubicBezTo>
                        <a:pt x="15" y="21"/>
                        <a:pt x="15" y="21"/>
                        <a:pt x="16" y="21"/>
                      </a:cubicBezTo>
                      <a:cubicBezTo>
                        <a:pt x="16" y="20"/>
                        <a:pt x="17" y="20"/>
                        <a:pt x="18" y="19"/>
                      </a:cubicBezTo>
                      <a:cubicBezTo>
                        <a:pt x="19" y="19"/>
                        <a:pt x="19" y="19"/>
                        <a:pt x="20" y="18"/>
                      </a:cubicBezTo>
                      <a:cubicBezTo>
                        <a:pt x="20" y="18"/>
                        <a:pt x="20" y="18"/>
                        <a:pt x="20" y="18"/>
                      </a:cubicBezTo>
                      <a:cubicBezTo>
                        <a:pt x="20" y="18"/>
                        <a:pt x="20" y="17"/>
                        <a:pt x="20" y="17"/>
                      </a:cubicBezTo>
                      <a:cubicBezTo>
                        <a:pt x="21" y="17"/>
                        <a:pt x="21" y="17"/>
                        <a:pt x="21" y="17"/>
                      </a:cubicBezTo>
                      <a:cubicBezTo>
                        <a:pt x="21" y="17"/>
                        <a:pt x="21" y="17"/>
                        <a:pt x="21" y="17"/>
                      </a:cubicBezTo>
                      <a:cubicBezTo>
                        <a:pt x="21" y="17"/>
                        <a:pt x="21" y="17"/>
                        <a:pt x="21" y="17"/>
                      </a:cubicBezTo>
                      <a:cubicBezTo>
                        <a:pt x="21" y="17"/>
                        <a:pt x="22" y="18"/>
                        <a:pt x="22" y="17"/>
                      </a:cubicBezTo>
                      <a:cubicBezTo>
                        <a:pt x="22" y="17"/>
                        <a:pt x="22" y="17"/>
                        <a:pt x="22" y="17"/>
                      </a:cubicBezTo>
                      <a:cubicBezTo>
                        <a:pt x="22" y="17"/>
                        <a:pt x="22" y="18"/>
                        <a:pt x="22" y="18"/>
                      </a:cubicBezTo>
                      <a:cubicBezTo>
                        <a:pt x="22" y="18"/>
                        <a:pt x="22" y="18"/>
                        <a:pt x="22" y="18"/>
                      </a:cubicBezTo>
                      <a:cubicBezTo>
                        <a:pt x="22" y="18"/>
                        <a:pt x="21" y="18"/>
                        <a:pt x="21" y="18"/>
                      </a:cubicBezTo>
                      <a:cubicBezTo>
                        <a:pt x="21" y="18"/>
                        <a:pt x="20" y="18"/>
                        <a:pt x="21" y="18"/>
                      </a:cubicBezTo>
                      <a:cubicBezTo>
                        <a:pt x="21" y="18"/>
                        <a:pt x="21" y="18"/>
                        <a:pt x="21" y="18"/>
                      </a:cubicBezTo>
                      <a:cubicBezTo>
                        <a:pt x="22" y="18"/>
                        <a:pt x="22" y="18"/>
                        <a:pt x="23" y="18"/>
                      </a:cubicBezTo>
                      <a:cubicBezTo>
                        <a:pt x="23" y="18"/>
                        <a:pt x="23" y="18"/>
                        <a:pt x="23" y="18"/>
                      </a:cubicBezTo>
                      <a:cubicBezTo>
                        <a:pt x="23" y="18"/>
                        <a:pt x="23" y="18"/>
                        <a:pt x="23" y="18"/>
                      </a:cubicBezTo>
                      <a:cubicBezTo>
                        <a:pt x="23" y="18"/>
                        <a:pt x="23" y="18"/>
                        <a:pt x="23" y="19"/>
                      </a:cubicBezTo>
                      <a:cubicBezTo>
                        <a:pt x="24" y="19"/>
                        <a:pt x="24" y="19"/>
                        <a:pt x="24" y="19"/>
                      </a:cubicBezTo>
                      <a:cubicBezTo>
                        <a:pt x="24" y="19"/>
                        <a:pt x="24" y="19"/>
                        <a:pt x="24" y="19"/>
                      </a:cubicBezTo>
                      <a:cubicBezTo>
                        <a:pt x="24" y="19"/>
                        <a:pt x="24" y="19"/>
                        <a:pt x="24" y="18"/>
                      </a:cubicBezTo>
                      <a:cubicBezTo>
                        <a:pt x="24" y="18"/>
                        <a:pt x="24" y="18"/>
                        <a:pt x="24" y="18"/>
                      </a:cubicBezTo>
                      <a:cubicBezTo>
                        <a:pt x="24" y="18"/>
                        <a:pt x="24" y="18"/>
                        <a:pt x="24" y="17"/>
                      </a:cubicBezTo>
                      <a:cubicBezTo>
                        <a:pt x="24" y="18"/>
                        <a:pt x="24" y="18"/>
                        <a:pt x="24" y="18"/>
                      </a:cubicBezTo>
                      <a:cubicBezTo>
                        <a:pt x="24" y="18"/>
                        <a:pt x="24" y="18"/>
                        <a:pt x="24" y="18"/>
                      </a:cubicBezTo>
                      <a:cubicBezTo>
                        <a:pt x="24" y="19"/>
                        <a:pt x="25" y="19"/>
                        <a:pt x="25" y="19"/>
                      </a:cubicBezTo>
                      <a:cubicBezTo>
                        <a:pt x="25" y="18"/>
                        <a:pt x="25" y="18"/>
                        <a:pt x="25" y="18"/>
                      </a:cubicBezTo>
                      <a:cubicBezTo>
                        <a:pt x="26" y="18"/>
                        <a:pt x="26" y="17"/>
                        <a:pt x="26" y="17"/>
                      </a:cubicBezTo>
                      <a:cubicBezTo>
                        <a:pt x="26" y="17"/>
                        <a:pt x="26" y="17"/>
                        <a:pt x="26" y="17"/>
                      </a:cubicBezTo>
                      <a:cubicBezTo>
                        <a:pt x="26" y="17"/>
                        <a:pt x="25" y="17"/>
                        <a:pt x="25" y="17"/>
                      </a:cubicBezTo>
                      <a:cubicBezTo>
                        <a:pt x="25" y="17"/>
                        <a:pt x="25" y="17"/>
                        <a:pt x="25" y="17"/>
                      </a:cubicBezTo>
                      <a:cubicBezTo>
                        <a:pt x="25" y="16"/>
                        <a:pt x="25" y="16"/>
                        <a:pt x="25" y="16"/>
                      </a:cubicBezTo>
                      <a:cubicBezTo>
                        <a:pt x="25"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3" y="16"/>
                        <a:pt x="23" y="16"/>
                      </a:cubicBezTo>
                      <a:cubicBezTo>
                        <a:pt x="23" y="16"/>
                        <a:pt x="23" y="16"/>
                        <a:pt x="23" y="16"/>
                      </a:cubicBezTo>
                      <a:cubicBezTo>
                        <a:pt x="23" y="16"/>
                        <a:pt x="23" y="16"/>
                        <a:pt x="23" y="16"/>
                      </a:cubicBezTo>
                      <a:cubicBezTo>
                        <a:pt x="23" y="16"/>
                        <a:pt x="23" y="16"/>
                        <a:pt x="23" y="16"/>
                      </a:cubicBezTo>
                      <a:cubicBezTo>
                        <a:pt x="23" y="16"/>
                        <a:pt x="22" y="16"/>
                        <a:pt x="22" y="16"/>
                      </a:cubicBezTo>
                      <a:cubicBezTo>
                        <a:pt x="22" y="16"/>
                        <a:pt x="22" y="16"/>
                        <a:pt x="22" y="16"/>
                      </a:cubicBezTo>
                      <a:cubicBezTo>
                        <a:pt x="22" y="16"/>
                        <a:pt x="23" y="16"/>
                        <a:pt x="23" y="16"/>
                      </a:cubicBezTo>
                      <a:cubicBezTo>
                        <a:pt x="23" y="16"/>
                        <a:pt x="23" y="16"/>
                        <a:pt x="23" y="16"/>
                      </a:cubicBezTo>
                      <a:cubicBezTo>
                        <a:pt x="23" y="16"/>
                        <a:pt x="23" y="16"/>
                        <a:pt x="23" y="16"/>
                      </a:cubicBezTo>
                      <a:cubicBezTo>
                        <a:pt x="23" y="16"/>
                        <a:pt x="23" y="16"/>
                        <a:pt x="23" y="15"/>
                      </a:cubicBezTo>
                      <a:cubicBezTo>
                        <a:pt x="23" y="15"/>
                        <a:pt x="23" y="15"/>
                        <a:pt x="23" y="15"/>
                      </a:cubicBezTo>
                      <a:cubicBezTo>
                        <a:pt x="23" y="15"/>
                        <a:pt x="23" y="15"/>
                        <a:pt x="23" y="15"/>
                      </a:cubicBezTo>
                      <a:cubicBezTo>
                        <a:pt x="23" y="15"/>
                        <a:pt x="23" y="14"/>
                        <a:pt x="23" y="14"/>
                      </a:cubicBezTo>
                      <a:cubicBezTo>
                        <a:pt x="23" y="14"/>
                        <a:pt x="22" y="14"/>
                        <a:pt x="23" y="14"/>
                      </a:cubicBezTo>
                      <a:cubicBezTo>
                        <a:pt x="23" y="13"/>
                        <a:pt x="23" y="13"/>
                        <a:pt x="23" y="13"/>
                      </a:cubicBezTo>
                      <a:cubicBezTo>
                        <a:pt x="23" y="13"/>
                        <a:pt x="23" y="13"/>
                        <a:pt x="23" y="13"/>
                      </a:cubicBezTo>
                      <a:cubicBezTo>
                        <a:pt x="23" y="13"/>
                        <a:pt x="23" y="13"/>
                        <a:pt x="23" y="13"/>
                      </a:cubicBezTo>
                      <a:cubicBezTo>
                        <a:pt x="23" y="13"/>
                        <a:pt x="23" y="13"/>
                        <a:pt x="23" y="13"/>
                      </a:cubicBezTo>
                      <a:cubicBezTo>
                        <a:pt x="23" y="12"/>
                        <a:pt x="23" y="11"/>
                        <a:pt x="24" y="11"/>
                      </a:cubicBezTo>
                      <a:cubicBezTo>
                        <a:pt x="24" y="11"/>
                        <a:pt x="24" y="11"/>
                        <a:pt x="24" y="11"/>
                      </a:cubicBezTo>
                      <a:cubicBezTo>
                        <a:pt x="25" y="11"/>
                        <a:pt x="25" y="11"/>
                        <a:pt x="25" y="11"/>
                      </a:cubicBezTo>
                      <a:cubicBezTo>
                        <a:pt x="25" y="10"/>
                        <a:pt x="25" y="11"/>
                        <a:pt x="25" y="10"/>
                      </a:cubicBezTo>
                      <a:cubicBezTo>
                        <a:pt x="25" y="10"/>
                        <a:pt x="25" y="10"/>
                        <a:pt x="25" y="10"/>
                      </a:cubicBezTo>
                      <a:cubicBezTo>
                        <a:pt x="26" y="10"/>
                        <a:pt x="26" y="10"/>
                        <a:pt x="26" y="10"/>
                      </a:cubicBezTo>
                      <a:cubicBezTo>
                        <a:pt x="26" y="10"/>
                        <a:pt x="27" y="9"/>
                        <a:pt x="27" y="9"/>
                      </a:cubicBezTo>
                      <a:cubicBezTo>
                        <a:pt x="27" y="9"/>
                        <a:pt x="27" y="9"/>
                        <a:pt x="27" y="9"/>
                      </a:cubicBezTo>
                      <a:cubicBezTo>
                        <a:pt x="27" y="9"/>
                        <a:pt x="27" y="8"/>
                        <a:pt x="27" y="8"/>
                      </a:cubicBezTo>
                      <a:cubicBezTo>
                        <a:pt x="27" y="8"/>
                        <a:pt x="27" y="8"/>
                        <a:pt x="27" y="8"/>
                      </a:cubicBezTo>
                      <a:cubicBezTo>
                        <a:pt x="28" y="7"/>
                        <a:pt x="28" y="7"/>
                        <a:pt x="28" y="6"/>
                      </a:cubicBezTo>
                      <a:cubicBezTo>
                        <a:pt x="28" y="6"/>
                        <a:pt x="28" y="5"/>
                        <a:pt x="28" y="5"/>
                      </a:cubicBezTo>
                      <a:cubicBezTo>
                        <a:pt x="29" y="5"/>
                        <a:pt x="29" y="4"/>
                        <a:pt x="29" y="4"/>
                      </a:cubicBezTo>
                      <a:cubicBezTo>
                        <a:pt x="29" y="4"/>
                        <a:pt x="29" y="4"/>
                        <a:pt x="29" y="4"/>
                      </a:cubicBezTo>
                      <a:cubicBezTo>
                        <a:pt x="30" y="4"/>
                        <a:pt x="30" y="4"/>
                        <a:pt x="30" y="4"/>
                      </a:cubicBezTo>
                      <a:cubicBezTo>
                        <a:pt x="30" y="4"/>
                        <a:pt x="30" y="4"/>
                        <a:pt x="30" y="4"/>
                      </a:cubicBezTo>
                      <a:cubicBezTo>
                        <a:pt x="30" y="4"/>
                        <a:pt x="30" y="4"/>
                        <a:pt x="30" y="4"/>
                      </a:cubicBezTo>
                      <a:cubicBezTo>
                        <a:pt x="30" y="4"/>
                        <a:pt x="30" y="3"/>
                        <a:pt x="30" y="3"/>
                      </a:cubicBezTo>
                      <a:cubicBezTo>
                        <a:pt x="30" y="3"/>
                        <a:pt x="30" y="3"/>
                        <a:pt x="30" y="3"/>
                      </a:cubicBezTo>
                      <a:cubicBezTo>
                        <a:pt x="31" y="3"/>
                        <a:pt x="31" y="2"/>
                        <a:pt x="31" y="2"/>
                      </a:cubicBezTo>
                      <a:cubicBezTo>
                        <a:pt x="31" y="2"/>
                        <a:pt x="31" y="1"/>
                        <a:pt x="31" y="1"/>
                      </a:cubicBezTo>
                      <a:cubicBezTo>
                        <a:pt x="31" y="1"/>
                        <a:pt x="31" y="1"/>
                        <a:pt x="31" y="1"/>
                      </a:cubicBezTo>
                      <a:cubicBezTo>
                        <a:pt x="32" y="1"/>
                        <a:pt x="32" y="0"/>
                        <a:pt x="32" y="0"/>
                      </a:cubicBezTo>
                      <a:cubicBezTo>
                        <a:pt x="32" y="0"/>
                        <a:pt x="32" y="0"/>
                        <a:pt x="32" y="0"/>
                      </a:cubicBezTo>
                      <a:lnTo>
                        <a:pt x="31"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2" name="Freeform 732">
                  <a:extLst>
                    <a:ext uri="{FF2B5EF4-FFF2-40B4-BE49-F238E27FC236}">
                      <a16:creationId xmlns:a16="http://schemas.microsoft.com/office/drawing/2014/main" id="{E1F8A73E-9867-4C23-8552-B909C2DFB48C}"/>
                    </a:ext>
                  </a:extLst>
                </p:cNvPr>
                <p:cNvSpPr>
                  <a:spLocks noEditPoints="1"/>
                </p:cNvSpPr>
                <p:nvPr/>
              </p:nvSpPr>
              <p:spPr bwMode="auto">
                <a:xfrm>
                  <a:off x="10340975" y="6042025"/>
                  <a:ext cx="66675" cy="61913"/>
                </a:xfrm>
                <a:custGeom>
                  <a:avLst/>
                  <a:gdLst>
                    <a:gd name="T0" fmla="*/ 2 w 16"/>
                    <a:gd name="T1" fmla="*/ 2 h 15"/>
                    <a:gd name="T2" fmla="*/ 2 w 16"/>
                    <a:gd name="T3" fmla="*/ 3 h 15"/>
                    <a:gd name="T4" fmla="*/ 2 w 16"/>
                    <a:gd name="T5" fmla="*/ 3 h 15"/>
                    <a:gd name="T6" fmla="*/ 2 w 16"/>
                    <a:gd name="T7" fmla="*/ 3 h 15"/>
                    <a:gd name="T8" fmla="*/ 2 w 16"/>
                    <a:gd name="T9" fmla="*/ 3 h 15"/>
                    <a:gd name="T10" fmla="*/ 2 w 16"/>
                    <a:gd name="T11" fmla="*/ 3 h 15"/>
                    <a:gd name="T12" fmla="*/ 2 w 16"/>
                    <a:gd name="T13" fmla="*/ 3 h 15"/>
                    <a:gd name="T14" fmla="*/ 2 w 16"/>
                    <a:gd name="T15" fmla="*/ 2 h 15"/>
                    <a:gd name="T16" fmla="*/ 3 w 16"/>
                    <a:gd name="T17" fmla="*/ 0 h 15"/>
                    <a:gd name="T18" fmla="*/ 3 w 16"/>
                    <a:gd name="T19" fmla="*/ 0 h 15"/>
                    <a:gd name="T20" fmla="*/ 15 w 16"/>
                    <a:gd name="T21" fmla="*/ 4 h 15"/>
                    <a:gd name="T22" fmla="*/ 15 w 16"/>
                    <a:gd name="T23" fmla="*/ 3 h 15"/>
                    <a:gd name="T24" fmla="*/ 16 w 16"/>
                    <a:gd name="T25" fmla="*/ 3 h 15"/>
                    <a:gd name="T26" fmla="*/ 15 w 16"/>
                    <a:gd name="T27" fmla="*/ 2 h 15"/>
                    <a:gd name="T28" fmla="*/ 14 w 16"/>
                    <a:gd name="T29" fmla="*/ 3 h 15"/>
                    <a:gd name="T30" fmla="*/ 13 w 16"/>
                    <a:gd name="T31" fmla="*/ 3 h 15"/>
                    <a:gd name="T32" fmla="*/ 12 w 16"/>
                    <a:gd name="T33" fmla="*/ 4 h 15"/>
                    <a:gd name="T34" fmla="*/ 12 w 16"/>
                    <a:gd name="T35" fmla="*/ 5 h 15"/>
                    <a:gd name="T36" fmla="*/ 11 w 16"/>
                    <a:gd name="T37" fmla="*/ 6 h 15"/>
                    <a:gd name="T38" fmla="*/ 10 w 16"/>
                    <a:gd name="T39" fmla="*/ 6 h 15"/>
                    <a:gd name="T40" fmla="*/ 9 w 16"/>
                    <a:gd name="T41" fmla="*/ 6 h 15"/>
                    <a:gd name="T42" fmla="*/ 9 w 16"/>
                    <a:gd name="T43" fmla="*/ 6 h 15"/>
                    <a:gd name="T44" fmla="*/ 7 w 16"/>
                    <a:gd name="T45" fmla="*/ 5 h 15"/>
                    <a:gd name="T46" fmla="*/ 5 w 16"/>
                    <a:gd name="T47" fmla="*/ 4 h 15"/>
                    <a:gd name="T48" fmla="*/ 3 w 16"/>
                    <a:gd name="T49" fmla="*/ 3 h 15"/>
                    <a:gd name="T50" fmla="*/ 2 w 16"/>
                    <a:gd name="T51" fmla="*/ 3 h 15"/>
                    <a:gd name="T52" fmla="*/ 1 w 16"/>
                    <a:gd name="T53" fmla="*/ 3 h 15"/>
                    <a:gd name="T54" fmla="*/ 1 w 16"/>
                    <a:gd name="T55" fmla="*/ 2 h 15"/>
                    <a:gd name="T56" fmla="*/ 1 w 16"/>
                    <a:gd name="T57" fmla="*/ 1 h 15"/>
                    <a:gd name="T58" fmla="*/ 1 w 16"/>
                    <a:gd name="T59" fmla="*/ 1 h 15"/>
                    <a:gd name="T60" fmla="*/ 1 w 16"/>
                    <a:gd name="T61" fmla="*/ 2 h 15"/>
                    <a:gd name="T62" fmla="*/ 0 w 16"/>
                    <a:gd name="T63" fmla="*/ 1 h 15"/>
                    <a:gd name="T64" fmla="*/ 0 w 16"/>
                    <a:gd name="T65" fmla="*/ 2 h 15"/>
                    <a:gd name="T66" fmla="*/ 0 w 16"/>
                    <a:gd name="T67" fmla="*/ 3 h 15"/>
                    <a:gd name="T68" fmla="*/ 1 w 16"/>
                    <a:gd name="T69" fmla="*/ 4 h 15"/>
                    <a:gd name="T70" fmla="*/ 1 w 16"/>
                    <a:gd name="T71" fmla="*/ 5 h 15"/>
                    <a:gd name="T72" fmla="*/ 1 w 16"/>
                    <a:gd name="T73" fmla="*/ 6 h 15"/>
                    <a:gd name="T74" fmla="*/ 2 w 16"/>
                    <a:gd name="T75" fmla="*/ 7 h 15"/>
                    <a:gd name="T76" fmla="*/ 3 w 16"/>
                    <a:gd name="T77" fmla="*/ 8 h 15"/>
                    <a:gd name="T78" fmla="*/ 4 w 16"/>
                    <a:gd name="T79" fmla="*/ 9 h 15"/>
                    <a:gd name="T80" fmla="*/ 5 w 16"/>
                    <a:gd name="T81" fmla="*/ 9 h 15"/>
                    <a:gd name="T82" fmla="*/ 4 w 16"/>
                    <a:gd name="T83" fmla="*/ 11 h 15"/>
                    <a:gd name="T84" fmla="*/ 3 w 16"/>
                    <a:gd name="T85" fmla="*/ 13 h 15"/>
                    <a:gd name="T86" fmla="*/ 4 w 16"/>
                    <a:gd name="T87" fmla="*/ 14 h 15"/>
                    <a:gd name="T88" fmla="*/ 4 w 16"/>
                    <a:gd name="T89" fmla="*/ 15 h 15"/>
                    <a:gd name="T90" fmla="*/ 4 w 16"/>
                    <a:gd name="T91" fmla="*/ 14 h 15"/>
                    <a:gd name="T92" fmla="*/ 5 w 16"/>
                    <a:gd name="T93" fmla="*/ 13 h 15"/>
                    <a:gd name="T94" fmla="*/ 5 w 16"/>
                    <a:gd name="T95" fmla="*/ 13 h 15"/>
                    <a:gd name="T96" fmla="*/ 6 w 16"/>
                    <a:gd name="T97" fmla="*/ 13 h 15"/>
                    <a:gd name="T98" fmla="*/ 6 w 16"/>
                    <a:gd name="T99" fmla="*/ 12 h 15"/>
                    <a:gd name="T100" fmla="*/ 7 w 16"/>
                    <a:gd name="T101" fmla="*/ 12 h 15"/>
                    <a:gd name="T102" fmla="*/ 8 w 16"/>
                    <a:gd name="T103" fmla="*/ 12 h 15"/>
                    <a:gd name="T104" fmla="*/ 9 w 16"/>
                    <a:gd name="T105" fmla="*/ 11 h 15"/>
                    <a:gd name="T106" fmla="*/ 10 w 16"/>
                    <a:gd name="T107" fmla="*/ 10 h 15"/>
                    <a:gd name="T108" fmla="*/ 10 w 16"/>
                    <a:gd name="T109" fmla="*/ 10 h 15"/>
                    <a:gd name="T110" fmla="*/ 11 w 16"/>
                    <a:gd name="T111" fmla="*/ 9 h 15"/>
                    <a:gd name="T112" fmla="*/ 11 w 16"/>
                    <a:gd name="T113" fmla="*/ 8 h 15"/>
                    <a:gd name="T114" fmla="*/ 12 w 16"/>
                    <a:gd name="T115" fmla="*/ 7 h 15"/>
                    <a:gd name="T116" fmla="*/ 13 w 16"/>
                    <a:gd name="T117" fmla="*/ 6 h 15"/>
                    <a:gd name="T118" fmla="*/ 13 w 16"/>
                    <a:gd name="T119" fmla="*/ 6 h 15"/>
                    <a:gd name="T120" fmla="*/ 15 w 16"/>
                    <a:gd name="T12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15">
                      <a:moveTo>
                        <a:pt x="1" y="2"/>
                      </a:moveTo>
                      <a:cubicBezTo>
                        <a:pt x="1" y="2"/>
                        <a:pt x="1" y="2"/>
                        <a:pt x="1" y="2"/>
                      </a:cubicBezTo>
                      <a:cubicBezTo>
                        <a:pt x="1" y="2"/>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1" y="2"/>
                      </a:cubicBezTo>
                      <a:close/>
                      <a:moveTo>
                        <a:pt x="3" y="0"/>
                      </a:moveTo>
                      <a:cubicBezTo>
                        <a:pt x="3" y="0"/>
                        <a:pt x="3" y="0"/>
                        <a:pt x="3" y="0"/>
                      </a:cubicBezTo>
                      <a:cubicBezTo>
                        <a:pt x="3" y="0"/>
                        <a:pt x="3" y="0"/>
                        <a:pt x="3" y="0"/>
                      </a:cubicBezTo>
                      <a:cubicBezTo>
                        <a:pt x="3" y="0"/>
                        <a:pt x="3" y="0"/>
                        <a:pt x="3" y="0"/>
                      </a:cubicBezTo>
                      <a:cubicBezTo>
                        <a:pt x="3" y="0"/>
                        <a:pt x="3" y="0"/>
                        <a:pt x="3" y="0"/>
                      </a:cubicBezTo>
                      <a:close/>
                      <a:moveTo>
                        <a:pt x="15" y="4"/>
                      </a:moveTo>
                      <a:cubicBezTo>
                        <a:pt x="15" y="4"/>
                        <a:pt x="15" y="4"/>
                        <a:pt x="15" y="4"/>
                      </a:cubicBezTo>
                      <a:cubicBezTo>
                        <a:pt x="15" y="4"/>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5" y="2"/>
                        <a:pt x="15" y="2"/>
                        <a:pt x="15" y="2"/>
                      </a:cubicBezTo>
                      <a:cubicBezTo>
                        <a:pt x="15" y="2"/>
                        <a:pt x="15" y="2"/>
                        <a:pt x="15" y="2"/>
                      </a:cubicBezTo>
                      <a:cubicBezTo>
                        <a:pt x="15" y="2"/>
                        <a:pt x="15" y="2"/>
                        <a:pt x="15" y="2"/>
                      </a:cubicBezTo>
                      <a:cubicBezTo>
                        <a:pt x="15" y="2"/>
                        <a:pt x="15" y="3"/>
                        <a:pt x="15" y="3"/>
                      </a:cubicBezTo>
                      <a:cubicBezTo>
                        <a:pt x="14" y="3"/>
                        <a:pt x="14" y="3"/>
                        <a:pt x="14" y="3"/>
                      </a:cubicBezTo>
                      <a:cubicBezTo>
                        <a:pt x="14" y="3"/>
                        <a:pt x="14" y="3"/>
                        <a:pt x="14" y="3"/>
                      </a:cubicBezTo>
                      <a:cubicBezTo>
                        <a:pt x="14" y="3"/>
                        <a:pt x="14" y="3"/>
                        <a:pt x="13" y="3"/>
                      </a:cubicBezTo>
                      <a:cubicBezTo>
                        <a:pt x="13" y="3"/>
                        <a:pt x="13" y="3"/>
                        <a:pt x="13" y="3"/>
                      </a:cubicBezTo>
                      <a:cubicBezTo>
                        <a:pt x="13" y="3"/>
                        <a:pt x="13" y="3"/>
                        <a:pt x="13" y="3"/>
                      </a:cubicBezTo>
                      <a:cubicBezTo>
                        <a:pt x="13" y="4"/>
                        <a:pt x="13" y="4"/>
                        <a:pt x="13" y="4"/>
                      </a:cubicBezTo>
                      <a:cubicBezTo>
                        <a:pt x="13" y="4"/>
                        <a:pt x="12" y="4"/>
                        <a:pt x="13" y="4"/>
                      </a:cubicBezTo>
                      <a:cubicBezTo>
                        <a:pt x="12" y="4"/>
                        <a:pt x="12" y="4"/>
                        <a:pt x="12" y="4"/>
                      </a:cubicBezTo>
                      <a:cubicBezTo>
                        <a:pt x="12" y="5"/>
                        <a:pt x="12" y="5"/>
                        <a:pt x="12" y="5"/>
                      </a:cubicBezTo>
                      <a:cubicBezTo>
                        <a:pt x="12" y="5"/>
                        <a:pt x="12" y="5"/>
                        <a:pt x="12" y="5"/>
                      </a:cubicBezTo>
                      <a:cubicBezTo>
                        <a:pt x="12" y="5"/>
                        <a:pt x="12" y="5"/>
                        <a:pt x="12" y="5"/>
                      </a:cubicBezTo>
                      <a:cubicBezTo>
                        <a:pt x="12" y="5"/>
                        <a:pt x="11" y="5"/>
                        <a:pt x="11" y="6"/>
                      </a:cubicBezTo>
                      <a:cubicBezTo>
                        <a:pt x="11" y="6"/>
                        <a:pt x="11" y="6"/>
                        <a:pt x="11" y="6"/>
                      </a:cubicBezTo>
                      <a:cubicBezTo>
                        <a:pt x="11" y="6"/>
                        <a:pt x="11" y="6"/>
                        <a:pt x="11" y="6"/>
                      </a:cubicBezTo>
                      <a:cubicBezTo>
                        <a:pt x="11"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8" y="6"/>
                        <a:pt x="8" y="6"/>
                      </a:cubicBezTo>
                      <a:cubicBezTo>
                        <a:pt x="8" y="5"/>
                        <a:pt x="7" y="5"/>
                        <a:pt x="7" y="5"/>
                      </a:cubicBezTo>
                      <a:cubicBezTo>
                        <a:pt x="7" y="5"/>
                        <a:pt x="7" y="5"/>
                        <a:pt x="7" y="5"/>
                      </a:cubicBezTo>
                      <a:cubicBezTo>
                        <a:pt x="6" y="5"/>
                        <a:pt x="6" y="5"/>
                        <a:pt x="5" y="4"/>
                      </a:cubicBezTo>
                      <a:cubicBezTo>
                        <a:pt x="5" y="4"/>
                        <a:pt x="5" y="4"/>
                        <a:pt x="5" y="4"/>
                      </a:cubicBezTo>
                      <a:cubicBezTo>
                        <a:pt x="5" y="4"/>
                        <a:pt x="5" y="4"/>
                        <a:pt x="5" y="4"/>
                      </a:cubicBezTo>
                      <a:cubicBezTo>
                        <a:pt x="4" y="4"/>
                        <a:pt x="4" y="4"/>
                        <a:pt x="4" y="4"/>
                      </a:cubicBezTo>
                      <a:cubicBezTo>
                        <a:pt x="4" y="4"/>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1" y="3"/>
                      </a:cubicBezTo>
                      <a:cubicBezTo>
                        <a:pt x="1" y="3"/>
                        <a:pt x="1" y="3"/>
                        <a:pt x="1" y="3"/>
                      </a:cubicBezTo>
                      <a:cubicBezTo>
                        <a:pt x="1" y="3"/>
                        <a:pt x="1" y="3"/>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1"/>
                        <a:pt x="1" y="0"/>
                        <a:pt x="1" y="0"/>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0" y="2"/>
                        <a:pt x="0" y="2"/>
                      </a:cubicBezTo>
                      <a:cubicBezTo>
                        <a:pt x="0" y="2"/>
                        <a:pt x="0" y="1"/>
                        <a:pt x="0" y="1"/>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4"/>
                        <a:pt x="1" y="5"/>
                        <a:pt x="1" y="5"/>
                      </a:cubicBezTo>
                      <a:cubicBezTo>
                        <a:pt x="1" y="5"/>
                        <a:pt x="1" y="5"/>
                        <a:pt x="1" y="5"/>
                      </a:cubicBezTo>
                      <a:cubicBezTo>
                        <a:pt x="1" y="5"/>
                        <a:pt x="1" y="5"/>
                        <a:pt x="1" y="5"/>
                      </a:cubicBezTo>
                      <a:cubicBezTo>
                        <a:pt x="1" y="5"/>
                        <a:pt x="1" y="5"/>
                        <a:pt x="1" y="5"/>
                      </a:cubicBezTo>
                      <a:cubicBezTo>
                        <a:pt x="1" y="5"/>
                        <a:pt x="1" y="6"/>
                        <a:pt x="1" y="6"/>
                      </a:cubicBezTo>
                      <a:cubicBezTo>
                        <a:pt x="1" y="6"/>
                        <a:pt x="1" y="6"/>
                        <a:pt x="1" y="6"/>
                      </a:cubicBezTo>
                      <a:cubicBezTo>
                        <a:pt x="1" y="6"/>
                        <a:pt x="2" y="6"/>
                        <a:pt x="2" y="6"/>
                      </a:cubicBezTo>
                      <a:cubicBezTo>
                        <a:pt x="2" y="6"/>
                        <a:pt x="2" y="6"/>
                        <a:pt x="2" y="6"/>
                      </a:cubicBezTo>
                      <a:cubicBezTo>
                        <a:pt x="2" y="7"/>
                        <a:pt x="2" y="7"/>
                        <a:pt x="2" y="7"/>
                      </a:cubicBezTo>
                      <a:cubicBezTo>
                        <a:pt x="2" y="8"/>
                        <a:pt x="2" y="8"/>
                        <a:pt x="2" y="8"/>
                      </a:cubicBezTo>
                      <a:cubicBezTo>
                        <a:pt x="2" y="8"/>
                        <a:pt x="3" y="8"/>
                        <a:pt x="3" y="8"/>
                      </a:cubicBezTo>
                      <a:cubicBezTo>
                        <a:pt x="3" y="8"/>
                        <a:pt x="3" y="8"/>
                        <a:pt x="3" y="8"/>
                      </a:cubicBezTo>
                      <a:cubicBezTo>
                        <a:pt x="3" y="8"/>
                        <a:pt x="3" y="8"/>
                        <a:pt x="3" y="8"/>
                      </a:cubicBezTo>
                      <a:cubicBezTo>
                        <a:pt x="3" y="8"/>
                        <a:pt x="3" y="8"/>
                        <a:pt x="4" y="8"/>
                      </a:cubicBezTo>
                      <a:cubicBezTo>
                        <a:pt x="4" y="8"/>
                        <a:pt x="4" y="9"/>
                        <a:pt x="4" y="9"/>
                      </a:cubicBezTo>
                      <a:cubicBezTo>
                        <a:pt x="4" y="9"/>
                        <a:pt x="4" y="9"/>
                        <a:pt x="4" y="9"/>
                      </a:cubicBezTo>
                      <a:cubicBezTo>
                        <a:pt x="4" y="9"/>
                        <a:pt x="4" y="9"/>
                        <a:pt x="4" y="9"/>
                      </a:cubicBezTo>
                      <a:cubicBezTo>
                        <a:pt x="4" y="9"/>
                        <a:pt x="5" y="9"/>
                        <a:pt x="5" y="9"/>
                      </a:cubicBezTo>
                      <a:cubicBezTo>
                        <a:pt x="5" y="9"/>
                        <a:pt x="5" y="9"/>
                        <a:pt x="5" y="9"/>
                      </a:cubicBezTo>
                      <a:cubicBezTo>
                        <a:pt x="5" y="10"/>
                        <a:pt x="5" y="10"/>
                        <a:pt x="5" y="10"/>
                      </a:cubicBezTo>
                      <a:cubicBezTo>
                        <a:pt x="4" y="11"/>
                        <a:pt x="4" y="11"/>
                        <a:pt x="4" y="11"/>
                      </a:cubicBezTo>
                      <a:cubicBezTo>
                        <a:pt x="4" y="12"/>
                        <a:pt x="4" y="12"/>
                        <a:pt x="4" y="12"/>
                      </a:cubicBezTo>
                      <a:cubicBezTo>
                        <a:pt x="3" y="13"/>
                        <a:pt x="3" y="13"/>
                        <a:pt x="3" y="13"/>
                      </a:cubicBezTo>
                      <a:cubicBezTo>
                        <a:pt x="3" y="13"/>
                        <a:pt x="3" y="13"/>
                        <a:pt x="3" y="13"/>
                      </a:cubicBezTo>
                      <a:cubicBezTo>
                        <a:pt x="3" y="14"/>
                        <a:pt x="3" y="14"/>
                        <a:pt x="3" y="14"/>
                      </a:cubicBezTo>
                      <a:cubicBezTo>
                        <a:pt x="3" y="14"/>
                        <a:pt x="3" y="14"/>
                        <a:pt x="3" y="14"/>
                      </a:cubicBezTo>
                      <a:cubicBezTo>
                        <a:pt x="4" y="14"/>
                        <a:pt x="4" y="14"/>
                        <a:pt x="4" y="14"/>
                      </a:cubicBezTo>
                      <a:cubicBezTo>
                        <a:pt x="4" y="14"/>
                        <a:pt x="4" y="14"/>
                        <a:pt x="4" y="14"/>
                      </a:cubicBezTo>
                      <a:cubicBezTo>
                        <a:pt x="4" y="14"/>
                        <a:pt x="4" y="15"/>
                        <a:pt x="4" y="15"/>
                      </a:cubicBezTo>
                      <a:cubicBezTo>
                        <a:pt x="4" y="15"/>
                        <a:pt x="4" y="15"/>
                        <a:pt x="4" y="15"/>
                      </a:cubicBezTo>
                      <a:cubicBezTo>
                        <a:pt x="4" y="15"/>
                        <a:pt x="4" y="14"/>
                        <a:pt x="4" y="14"/>
                      </a:cubicBezTo>
                      <a:cubicBezTo>
                        <a:pt x="4" y="14"/>
                        <a:pt x="4" y="14"/>
                        <a:pt x="4" y="14"/>
                      </a:cubicBezTo>
                      <a:cubicBezTo>
                        <a:pt x="4" y="14"/>
                        <a:pt x="4" y="14"/>
                        <a:pt x="4" y="14"/>
                      </a:cubicBezTo>
                      <a:cubicBezTo>
                        <a:pt x="4" y="14"/>
                        <a:pt x="4" y="14"/>
                        <a:pt x="4" y="14"/>
                      </a:cubicBezTo>
                      <a:cubicBezTo>
                        <a:pt x="4" y="14"/>
                        <a:pt x="5" y="14"/>
                        <a:pt x="5" y="14"/>
                      </a:cubicBezTo>
                      <a:cubicBezTo>
                        <a:pt x="5" y="14"/>
                        <a:pt x="5" y="13"/>
                        <a:pt x="5" y="13"/>
                      </a:cubicBezTo>
                      <a:cubicBezTo>
                        <a:pt x="5" y="13"/>
                        <a:pt x="5" y="13"/>
                        <a:pt x="5" y="13"/>
                      </a:cubicBezTo>
                      <a:cubicBezTo>
                        <a:pt x="5" y="13"/>
                        <a:pt x="5" y="13"/>
                        <a:pt x="5" y="13"/>
                      </a:cubicBezTo>
                      <a:cubicBezTo>
                        <a:pt x="5" y="13"/>
                        <a:pt x="5" y="13"/>
                        <a:pt x="5" y="13"/>
                      </a:cubicBezTo>
                      <a:cubicBezTo>
                        <a:pt x="5" y="13"/>
                        <a:pt x="6" y="13"/>
                        <a:pt x="6" y="13"/>
                      </a:cubicBezTo>
                      <a:cubicBezTo>
                        <a:pt x="6" y="13"/>
                        <a:pt x="6" y="13"/>
                        <a:pt x="6" y="13"/>
                      </a:cubicBezTo>
                      <a:cubicBezTo>
                        <a:pt x="6" y="13"/>
                        <a:pt x="6" y="13"/>
                        <a:pt x="6" y="13"/>
                      </a:cubicBezTo>
                      <a:cubicBezTo>
                        <a:pt x="6" y="13"/>
                        <a:pt x="6" y="13"/>
                        <a:pt x="6" y="13"/>
                      </a:cubicBezTo>
                      <a:cubicBezTo>
                        <a:pt x="6" y="13"/>
                        <a:pt x="6" y="12"/>
                        <a:pt x="6" y="12"/>
                      </a:cubicBezTo>
                      <a:cubicBezTo>
                        <a:pt x="6" y="12"/>
                        <a:pt x="6" y="12"/>
                        <a:pt x="6" y="12"/>
                      </a:cubicBezTo>
                      <a:cubicBezTo>
                        <a:pt x="6"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2" y="8"/>
                        <a:pt x="12" y="8"/>
                      </a:cubicBezTo>
                      <a:cubicBezTo>
                        <a:pt x="12" y="8"/>
                        <a:pt x="12" y="8"/>
                        <a:pt x="12" y="8"/>
                      </a:cubicBezTo>
                      <a:cubicBezTo>
                        <a:pt x="12" y="8"/>
                        <a:pt x="12" y="7"/>
                        <a:pt x="12" y="7"/>
                      </a:cubicBezTo>
                      <a:cubicBezTo>
                        <a:pt x="12"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7"/>
                        <a:pt x="13" y="7"/>
                      </a:cubicBezTo>
                      <a:cubicBezTo>
                        <a:pt x="14" y="7"/>
                        <a:pt x="14" y="7"/>
                        <a:pt x="14" y="7"/>
                      </a:cubicBezTo>
                      <a:cubicBezTo>
                        <a:pt x="15" y="5"/>
                        <a:pt x="15" y="5"/>
                        <a:pt x="15" y="5"/>
                      </a:cubicBezTo>
                      <a:cubicBezTo>
                        <a:pt x="15" y="4"/>
                        <a:pt x="15" y="4"/>
                        <a:pt x="15" y="4"/>
                      </a:cubicBezTo>
                      <a:cubicBezTo>
                        <a:pt x="15" y="4"/>
                        <a:pt x="15" y="4"/>
                        <a:pt x="15" y="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3" name="Freeform 733">
                  <a:extLst>
                    <a:ext uri="{FF2B5EF4-FFF2-40B4-BE49-F238E27FC236}">
                      <a16:creationId xmlns:a16="http://schemas.microsoft.com/office/drawing/2014/main" id="{BA5F287A-32F6-4CE8-9A3B-29070E41E7B5}"/>
                    </a:ext>
                  </a:extLst>
                </p:cNvPr>
                <p:cNvSpPr>
                  <a:spLocks noEditPoints="1"/>
                </p:cNvSpPr>
                <p:nvPr/>
              </p:nvSpPr>
              <p:spPr bwMode="auto">
                <a:xfrm>
                  <a:off x="10294938" y="6000750"/>
                  <a:ext cx="38100" cy="41275"/>
                </a:xfrm>
                <a:custGeom>
                  <a:avLst/>
                  <a:gdLst>
                    <a:gd name="T0" fmla="*/ 8 w 9"/>
                    <a:gd name="T1" fmla="*/ 1 h 10"/>
                    <a:gd name="T2" fmla="*/ 8 w 9"/>
                    <a:gd name="T3" fmla="*/ 0 h 10"/>
                    <a:gd name="T4" fmla="*/ 8 w 9"/>
                    <a:gd name="T5" fmla="*/ 0 h 10"/>
                    <a:gd name="T6" fmla="*/ 9 w 9"/>
                    <a:gd name="T7" fmla="*/ 1 h 10"/>
                    <a:gd name="T8" fmla="*/ 9 w 9"/>
                    <a:gd name="T9" fmla="*/ 1 h 10"/>
                    <a:gd name="T10" fmla="*/ 9 w 9"/>
                    <a:gd name="T11" fmla="*/ 2 h 10"/>
                    <a:gd name="T12" fmla="*/ 9 w 9"/>
                    <a:gd name="T13" fmla="*/ 2 h 10"/>
                    <a:gd name="T14" fmla="*/ 8 w 9"/>
                    <a:gd name="T15" fmla="*/ 1 h 10"/>
                    <a:gd name="T16" fmla="*/ 6 w 9"/>
                    <a:gd name="T17" fmla="*/ 1 h 10"/>
                    <a:gd name="T18" fmla="*/ 6 w 9"/>
                    <a:gd name="T19" fmla="*/ 1 h 10"/>
                    <a:gd name="T20" fmla="*/ 5 w 9"/>
                    <a:gd name="T21" fmla="*/ 6 h 10"/>
                    <a:gd name="T22" fmla="*/ 5 w 9"/>
                    <a:gd name="T23" fmla="*/ 6 h 10"/>
                    <a:gd name="T24" fmla="*/ 5 w 9"/>
                    <a:gd name="T25" fmla="*/ 5 h 10"/>
                    <a:gd name="T26" fmla="*/ 5 w 9"/>
                    <a:gd name="T27" fmla="*/ 6 h 10"/>
                    <a:gd name="T28" fmla="*/ 5 w 9"/>
                    <a:gd name="T29" fmla="*/ 3 h 10"/>
                    <a:gd name="T30" fmla="*/ 5 w 9"/>
                    <a:gd name="T31" fmla="*/ 3 h 10"/>
                    <a:gd name="T32" fmla="*/ 6 w 9"/>
                    <a:gd name="T33" fmla="*/ 6 h 10"/>
                    <a:gd name="T34" fmla="*/ 7 w 9"/>
                    <a:gd name="T35" fmla="*/ 6 h 10"/>
                    <a:gd name="T36" fmla="*/ 7 w 9"/>
                    <a:gd name="T37" fmla="*/ 6 h 10"/>
                    <a:gd name="T38" fmla="*/ 6 w 9"/>
                    <a:gd name="T39" fmla="*/ 6 h 10"/>
                    <a:gd name="T40" fmla="*/ 6 w 9"/>
                    <a:gd name="T41" fmla="*/ 6 h 10"/>
                    <a:gd name="T42" fmla="*/ 7 w 9"/>
                    <a:gd name="T43" fmla="*/ 7 h 10"/>
                    <a:gd name="T44" fmla="*/ 7 w 9"/>
                    <a:gd name="T45" fmla="*/ 6 h 10"/>
                    <a:gd name="T46" fmla="*/ 4 w 9"/>
                    <a:gd name="T47" fmla="*/ 4 h 10"/>
                    <a:gd name="T48" fmla="*/ 5 w 9"/>
                    <a:gd name="T49" fmla="*/ 10 h 10"/>
                    <a:gd name="T50" fmla="*/ 6 w 9"/>
                    <a:gd name="T51" fmla="*/ 9 h 10"/>
                    <a:gd name="T52" fmla="*/ 7 w 9"/>
                    <a:gd name="T53" fmla="*/ 9 h 10"/>
                    <a:gd name="T54" fmla="*/ 8 w 9"/>
                    <a:gd name="T55" fmla="*/ 8 h 10"/>
                    <a:gd name="T56" fmla="*/ 7 w 9"/>
                    <a:gd name="T57" fmla="*/ 7 h 10"/>
                    <a:gd name="T58" fmla="*/ 6 w 9"/>
                    <a:gd name="T59" fmla="*/ 7 h 10"/>
                    <a:gd name="T60" fmla="*/ 5 w 9"/>
                    <a:gd name="T61" fmla="*/ 7 h 10"/>
                    <a:gd name="T62" fmla="*/ 5 w 9"/>
                    <a:gd name="T63" fmla="*/ 7 h 10"/>
                    <a:gd name="T64" fmla="*/ 4 w 9"/>
                    <a:gd name="T65" fmla="*/ 6 h 10"/>
                    <a:gd name="T66" fmla="*/ 4 w 9"/>
                    <a:gd name="T67" fmla="*/ 6 h 10"/>
                    <a:gd name="T68" fmla="*/ 4 w 9"/>
                    <a:gd name="T69" fmla="*/ 6 h 10"/>
                    <a:gd name="T70" fmla="*/ 4 w 9"/>
                    <a:gd name="T71" fmla="*/ 4 h 10"/>
                    <a:gd name="T72" fmla="*/ 4 w 9"/>
                    <a:gd name="T73" fmla="*/ 4 h 10"/>
                    <a:gd name="T74" fmla="*/ 4 w 9"/>
                    <a:gd name="T75" fmla="*/ 3 h 10"/>
                    <a:gd name="T76" fmla="*/ 4 w 9"/>
                    <a:gd name="T77" fmla="*/ 3 h 10"/>
                    <a:gd name="T78" fmla="*/ 5 w 9"/>
                    <a:gd name="T79" fmla="*/ 2 h 10"/>
                    <a:gd name="T80" fmla="*/ 4 w 9"/>
                    <a:gd name="T81" fmla="*/ 2 h 10"/>
                    <a:gd name="T82" fmla="*/ 4 w 9"/>
                    <a:gd name="T83" fmla="*/ 2 h 10"/>
                    <a:gd name="T84" fmla="*/ 3 w 9"/>
                    <a:gd name="T85" fmla="*/ 1 h 10"/>
                    <a:gd name="T86" fmla="*/ 2 w 9"/>
                    <a:gd name="T87" fmla="*/ 1 h 10"/>
                    <a:gd name="T88" fmla="*/ 1 w 9"/>
                    <a:gd name="T89" fmla="*/ 2 h 10"/>
                    <a:gd name="T90" fmla="*/ 1 w 9"/>
                    <a:gd name="T91" fmla="*/ 2 h 10"/>
                    <a:gd name="T92" fmla="*/ 2 w 9"/>
                    <a:gd name="T93" fmla="*/ 3 h 10"/>
                    <a:gd name="T94" fmla="*/ 2 w 9"/>
                    <a:gd name="T95" fmla="*/ 3 h 10"/>
                    <a:gd name="T96" fmla="*/ 1 w 9"/>
                    <a:gd name="T97" fmla="*/ 4 h 10"/>
                    <a:gd name="T98" fmla="*/ 1 w 9"/>
                    <a:gd name="T99" fmla="*/ 3 h 10"/>
                    <a:gd name="T100" fmla="*/ 0 w 9"/>
                    <a:gd name="T101" fmla="*/ 3 h 10"/>
                    <a:gd name="T102" fmla="*/ 2 w 9"/>
                    <a:gd name="T103" fmla="*/ 6 h 10"/>
                    <a:gd name="T104" fmla="*/ 2 w 9"/>
                    <a:gd name="T105" fmla="*/ 8 h 10"/>
                    <a:gd name="T106" fmla="*/ 3 w 9"/>
                    <a:gd name="T107" fmla="*/ 8 h 10"/>
                    <a:gd name="T108" fmla="*/ 4 w 9"/>
                    <a:gd name="T109" fmla="*/ 7 h 10"/>
                    <a:gd name="T110" fmla="*/ 4 w 9"/>
                    <a:gd name="T111" fmla="*/ 8 h 10"/>
                    <a:gd name="T112" fmla="*/ 5 w 9"/>
                    <a:gd name="T113" fmla="*/ 8 h 10"/>
                    <a:gd name="T114" fmla="*/ 4 w 9"/>
                    <a:gd name="T115" fmla="*/ 8 h 10"/>
                    <a:gd name="T116" fmla="*/ 3 w 9"/>
                    <a:gd name="T117" fmla="*/ 9 h 10"/>
                    <a:gd name="T118" fmla="*/ 3 w 9"/>
                    <a:gd name="T119" fmla="*/ 8 h 10"/>
                    <a:gd name="T120" fmla="*/ 3 w 9"/>
                    <a:gd name="T121" fmla="*/ 8 h 10"/>
                    <a:gd name="T122" fmla="*/ 4 w 9"/>
                    <a:gd name="T1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 h="10">
                      <a:moveTo>
                        <a:pt x="8" y="1"/>
                      </a:move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9" y="0"/>
                        <a:pt x="8" y="0"/>
                        <a:pt x="8" y="0"/>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8" y="1"/>
                        <a:pt x="8" y="1"/>
                      </a:cubicBezTo>
                      <a:cubicBezTo>
                        <a:pt x="8" y="1"/>
                        <a:pt x="8" y="1"/>
                        <a:pt x="8" y="1"/>
                      </a:cubicBezTo>
                      <a:cubicBezTo>
                        <a:pt x="8" y="1"/>
                        <a:pt x="8" y="1"/>
                        <a:pt x="8" y="1"/>
                      </a:cubicBezTo>
                      <a:close/>
                      <a:moveTo>
                        <a:pt x="6" y="1"/>
                      </a:moveTo>
                      <a:cubicBezTo>
                        <a:pt x="6" y="1"/>
                        <a:pt x="6" y="1"/>
                        <a:pt x="6" y="1"/>
                      </a:cubicBezTo>
                      <a:cubicBezTo>
                        <a:pt x="6" y="1"/>
                        <a:pt x="6" y="1"/>
                        <a:pt x="6" y="1"/>
                      </a:cubicBezTo>
                      <a:cubicBezTo>
                        <a:pt x="6" y="1"/>
                        <a:pt x="6" y="1"/>
                        <a:pt x="6" y="1"/>
                      </a:cubicBezTo>
                      <a:cubicBezTo>
                        <a:pt x="6" y="1"/>
                        <a:pt x="6" y="1"/>
                        <a:pt x="6" y="1"/>
                      </a:cubicBezTo>
                      <a:close/>
                      <a:moveTo>
                        <a:pt x="5" y="6"/>
                      </a:move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5"/>
                      </a:cubicBezTo>
                      <a:cubicBezTo>
                        <a:pt x="5" y="5"/>
                        <a:pt x="5" y="6"/>
                        <a:pt x="5" y="6"/>
                      </a:cubicBezTo>
                      <a:cubicBezTo>
                        <a:pt x="5" y="6"/>
                        <a:pt x="5" y="6"/>
                        <a:pt x="5" y="6"/>
                      </a:cubicBezTo>
                      <a:cubicBezTo>
                        <a:pt x="5" y="6"/>
                        <a:pt x="5" y="6"/>
                        <a:pt x="5" y="6"/>
                      </a:cubicBezTo>
                      <a:cubicBezTo>
                        <a:pt x="5" y="6"/>
                        <a:pt x="5" y="6"/>
                        <a:pt x="5" y="6"/>
                      </a:cubicBezTo>
                      <a:cubicBezTo>
                        <a:pt x="5" y="6"/>
                        <a:pt x="5" y="6"/>
                        <a:pt x="5" y="6"/>
                      </a:cubicBezTo>
                      <a:close/>
                      <a:moveTo>
                        <a:pt x="5" y="3"/>
                      </a:moveTo>
                      <a:cubicBezTo>
                        <a:pt x="5" y="3"/>
                        <a:pt x="5" y="3"/>
                        <a:pt x="5" y="3"/>
                      </a:cubicBezTo>
                      <a:cubicBezTo>
                        <a:pt x="5" y="3"/>
                        <a:pt x="5" y="3"/>
                        <a:pt x="5" y="3"/>
                      </a:cubicBezTo>
                      <a:cubicBezTo>
                        <a:pt x="5" y="3"/>
                        <a:pt x="5" y="3"/>
                        <a:pt x="5" y="3"/>
                      </a:cubicBezTo>
                      <a:cubicBezTo>
                        <a:pt x="5" y="3"/>
                        <a:pt x="5" y="3"/>
                        <a:pt x="5" y="3"/>
                      </a:cubicBezTo>
                      <a:close/>
                      <a:moveTo>
                        <a:pt x="6" y="6"/>
                      </a:moveTo>
                      <a:cubicBezTo>
                        <a:pt x="6" y="6"/>
                        <a:pt x="6" y="6"/>
                        <a:pt x="6" y="6"/>
                      </a:cubicBezTo>
                      <a:cubicBezTo>
                        <a:pt x="6" y="6"/>
                        <a:pt x="6" y="6"/>
                        <a:pt x="6" y="6"/>
                      </a:cubicBezTo>
                      <a:cubicBezTo>
                        <a:pt x="6" y="6"/>
                        <a:pt x="6" y="6"/>
                        <a:pt x="6" y="6"/>
                      </a:cubicBezTo>
                      <a:cubicBezTo>
                        <a:pt x="6" y="6"/>
                        <a:pt x="6" y="6"/>
                        <a:pt x="7" y="6"/>
                      </a:cubicBezTo>
                      <a:cubicBezTo>
                        <a:pt x="7" y="6"/>
                        <a:pt x="7" y="6"/>
                        <a:pt x="7" y="6"/>
                      </a:cubicBezTo>
                      <a:cubicBezTo>
                        <a:pt x="7" y="6"/>
                        <a:pt x="7" y="6"/>
                        <a:pt x="7" y="6"/>
                      </a:cubicBezTo>
                      <a:cubicBezTo>
                        <a:pt x="7" y="6"/>
                        <a:pt x="7" y="6"/>
                        <a:pt x="7" y="6"/>
                      </a:cubicBezTo>
                      <a:cubicBezTo>
                        <a:pt x="7" y="5"/>
                        <a:pt x="7" y="5"/>
                        <a:pt x="7" y="6"/>
                      </a:cubicBezTo>
                      <a:cubicBezTo>
                        <a:pt x="7" y="6"/>
                        <a:pt x="7" y="6"/>
                        <a:pt x="7"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lose/>
                      <a:moveTo>
                        <a:pt x="7" y="6"/>
                      </a:moveTo>
                      <a:cubicBezTo>
                        <a:pt x="7" y="6"/>
                        <a:pt x="7" y="7"/>
                        <a:pt x="7" y="7"/>
                      </a:cubicBezTo>
                      <a:cubicBezTo>
                        <a:pt x="7" y="7"/>
                        <a:pt x="7" y="7"/>
                        <a:pt x="7" y="7"/>
                      </a:cubicBezTo>
                      <a:cubicBezTo>
                        <a:pt x="7" y="7"/>
                        <a:pt x="7" y="7"/>
                        <a:pt x="7" y="7"/>
                      </a:cubicBezTo>
                      <a:cubicBezTo>
                        <a:pt x="7" y="7"/>
                        <a:pt x="7" y="6"/>
                        <a:pt x="7" y="6"/>
                      </a:cubicBezTo>
                      <a:close/>
                      <a:moveTo>
                        <a:pt x="4" y="4"/>
                      </a:moveTo>
                      <a:cubicBezTo>
                        <a:pt x="4" y="4"/>
                        <a:pt x="4" y="4"/>
                        <a:pt x="4" y="4"/>
                      </a:cubicBezTo>
                      <a:cubicBezTo>
                        <a:pt x="4" y="4"/>
                        <a:pt x="4" y="4"/>
                        <a:pt x="4" y="4"/>
                      </a:cubicBezTo>
                      <a:cubicBezTo>
                        <a:pt x="4" y="4"/>
                        <a:pt x="4" y="4"/>
                        <a:pt x="4" y="4"/>
                      </a:cubicBezTo>
                      <a:close/>
                      <a:moveTo>
                        <a:pt x="4" y="9"/>
                      </a:moveTo>
                      <a:cubicBezTo>
                        <a:pt x="5" y="10"/>
                        <a:pt x="5" y="10"/>
                        <a:pt x="5" y="10"/>
                      </a:cubicBezTo>
                      <a:cubicBezTo>
                        <a:pt x="5" y="9"/>
                        <a:pt x="5" y="9"/>
                        <a:pt x="5" y="9"/>
                      </a:cubicBezTo>
                      <a:cubicBezTo>
                        <a:pt x="5" y="9"/>
                        <a:pt x="5" y="9"/>
                        <a:pt x="5" y="9"/>
                      </a:cubicBezTo>
                      <a:cubicBezTo>
                        <a:pt x="5" y="9"/>
                        <a:pt x="6" y="9"/>
                        <a:pt x="6" y="9"/>
                      </a:cubicBezTo>
                      <a:cubicBezTo>
                        <a:pt x="6" y="9"/>
                        <a:pt x="6" y="9"/>
                        <a:pt x="6" y="9"/>
                      </a:cubicBezTo>
                      <a:cubicBezTo>
                        <a:pt x="6" y="9"/>
                        <a:pt x="6" y="9"/>
                        <a:pt x="6" y="9"/>
                      </a:cubicBezTo>
                      <a:cubicBezTo>
                        <a:pt x="7" y="9"/>
                        <a:pt x="7" y="9"/>
                        <a:pt x="7" y="9"/>
                      </a:cubicBezTo>
                      <a:cubicBezTo>
                        <a:pt x="7" y="8"/>
                        <a:pt x="7" y="8"/>
                        <a:pt x="7" y="8"/>
                      </a:cubicBezTo>
                      <a:cubicBezTo>
                        <a:pt x="7" y="9"/>
                        <a:pt x="7" y="9"/>
                        <a:pt x="7" y="9"/>
                      </a:cubicBezTo>
                      <a:cubicBezTo>
                        <a:pt x="8" y="8"/>
                        <a:pt x="8" y="8"/>
                        <a:pt x="8" y="8"/>
                      </a:cubicBezTo>
                      <a:cubicBezTo>
                        <a:pt x="8" y="8"/>
                        <a:pt x="8" y="8"/>
                        <a:pt x="8" y="8"/>
                      </a:cubicBezTo>
                      <a:cubicBezTo>
                        <a:pt x="8" y="8"/>
                        <a:pt x="8" y="8"/>
                        <a:pt x="8" y="8"/>
                      </a:cubicBezTo>
                      <a:cubicBezTo>
                        <a:pt x="8" y="7"/>
                        <a:pt x="7" y="7"/>
                        <a:pt x="7" y="7"/>
                      </a:cubicBezTo>
                      <a:cubicBezTo>
                        <a:pt x="7" y="7"/>
                        <a:pt x="7" y="7"/>
                        <a:pt x="7" y="7"/>
                      </a:cubicBezTo>
                      <a:cubicBezTo>
                        <a:pt x="7" y="7"/>
                        <a:pt x="6" y="7"/>
                        <a:pt x="6" y="7"/>
                      </a:cubicBezTo>
                      <a:cubicBezTo>
                        <a:pt x="6" y="7"/>
                        <a:pt x="6" y="7"/>
                        <a:pt x="6" y="7"/>
                      </a:cubicBezTo>
                      <a:cubicBezTo>
                        <a:pt x="6" y="7"/>
                        <a:pt x="6" y="7"/>
                        <a:pt x="6" y="7"/>
                      </a:cubicBezTo>
                      <a:cubicBezTo>
                        <a:pt x="6" y="7"/>
                        <a:pt x="6" y="7"/>
                        <a:pt x="6" y="7"/>
                      </a:cubicBezTo>
                      <a:cubicBezTo>
                        <a:pt x="6" y="7"/>
                        <a:pt x="6"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2"/>
                        <a:pt x="4" y="2"/>
                      </a:cubicBezTo>
                      <a:cubicBezTo>
                        <a:pt x="4" y="2"/>
                        <a:pt x="5" y="3"/>
                        <a:pt x="5" y="2"/>
                      </a:cubicBez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5" y="2"/>
                        <a:pt x="4" y="2"/>
                        <a:pt x="4" y="2"/>
                      </a:cubicBezTo>
                      <a:cubicBezTo>
                        <a:pt x="4" y="1"/>
                        <a:pt x="4" y="1"/>
                        <a:pt x="4" y="1"/>
                      </a:cubicBezTo>
                      <a:cubicBezTo>
                        <a:pt x="4" y="1"/>
                        <a:pt x="3" y="1"/>
                        <a:pt x="3" y="0"/>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2"/>
                        <a:pt x="2" y="2"/>
                      </a:cubicBezTo>
                      <a:cubicBezTo>
                        <a:pt x="2" y="2"/>
                        <a:pt x="1" y="2"/>
                        <a:pt x="1" y="2"/>
                      </a:cubicBezTo>
                      <a:cubicBezTo>
                        <a:pt x="1" y="2"/>
                        <a:pt x="1" y="2"/>
                        <a:pt x="1" y="2"/>
                      </a:cubicBezTo>
                      <a:cubicBezTo>
                        <a:pt x="1" y="2"/>
                        <a:pt x="1" y="2"/>
                        <a:pt x="1" y="2"/>
                      </a:cubicBezTo>
                      <a:cubicBezTo>
                        <a:pt x="1" y="2"/>
                        <a:pt x="1" y="2"/>
                        <a:pt x="1" y="2"/>
                      </a:cubicBezTo>
                      <a:cubicBezTo>
                        <a:pt x="1" y="2"/>
                        <a:pt x="1" y="2"/>
                        <a:pt x="1" y="2"/>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5"/>
                      </a:cubicBezTo>
                      <a:cubicBezTo>
                        <a:pt x="2" y="5"/>
                        <a:pt x="1" y="4"/>
                        <a:pt x="1" y="4"/>
                      </a:cubicBezTo>
                      <a:cubicBezTo>
                        <a:pt x="2" y="4"/>
                        <a:pt x="1" y="4"/>
                        <a:pt x="1" y="4"/>
                      </a:cubicBezTo>
                      <a:cubicBezTo>
                        <a:pt x="1" y="4"/>
                        <a:pt x="1" y="4"/>
                        <a:pt x="1" y="4"/>
                      </a:cubicBezTo>
                      <a:cubicBezTo>
                        <a:pt x="1" y="3"/>
                        <a:pt x="1" y="3"/>
                        <a:pt x="1" y="3"/>
                      </a:cubicBezTo>
                      <a:cubicBezTo>
                        <a:pt x="0" y="3"/>
                        <a:pt x="0" y="3"/>
                        <a:pt x="0" y="3"/>
                      </a:cubicBezTo>
                      <a:cubicBezTo>
                        <a:pt x="0" y="3"/>
                        <a:pt x="0" y="3"/>
                        <a:pt x="0" y="3"/>
                      </a:cubicBezTo>
                      <a:cubicBezTo>
                        <a:pt x="0" y="3"/>
                        <a:pt x="0" y="3"/>
                        <a:pt x="0" y="3"/>
                      </a:cubicBezTo>
                      <a:cubicBezTo>
                        <a:pt x="0" y="3"/>
                        <a:pt x="0" y="4"/>
                        <a:pt x="0" y="4"/>
                      </a:cubicBezTo>
                      <a:cubicBezTo>
                        <a:pt x="1" y="4"/>
                        <a:pt x="1" y="5"/>
                        <a:pt x="1" y="5"/>
                      </a:cubicBezTo>
                      <a:cubicBezTo>
                        <a:pt x="1" y="6"/>
                        <a:pt x="2" y="6"/>
                        <a:pt x="2" y="6"/>
                      </a:cubicBezTo>
                      <a:cubicBezTo>
                        <a:pt x="2" y="6"/>
                        <a:pt x="2" y="6"/>
                        <a:pt x="2" y="6"/>
                      </a:cubicBezTo>
                      <a:cubicBezTo>
                        <a:pt x="2" y="7"/>
                        <a:pt x="2" y="7"/>
                        <a:pt x="2" y="7"/>
                      </a:cubicBezTo>
                      <a:cubicBezTo>
                        <a:pt x="2" y="7"/>
                        <a:pt x="2" y="7"/>
                        <a:pt x="2" y="8"/>
                      </a:cubicBezTo>
                      <a:cubicBezTo>
                        <a:pt x="2" y="8"/>
                        <a:pt x="2" y="8"/>
                        <a:pt x="2" y="8"/>
                      </a:cubicBezTo>
                      <a:cubicBezTo>
                        <a:pt x="2" y="8"/>
                        <a:pt x="3" y="8"/>
                        <a:pt x="3" y="8"/>
                      </a:cubicBezTo>
                      <a:cubicBezTo>
                        <a:pt x="3" y="8"/>
                        <a:pt x="3" y="8"/>
                        <a:pt x="3" y="8"/>
                      </a:cubicBezTo>
                      <a:cubicBezTo>
                        <a:pt x="3" y="8"/>
                        <a:pt x="3" y="8"/>
                        <a:pt x="3" y="7"/>
                      </a:cubicBezTo>
                      <a:cubicBezTo>
                        <a:pt x="3" y="7"/>
                        <a:pt x="3" y="7"/>
                        <a:pt x="3" y="7"/>
                      </a:cubicBezTo>
                      <a:cubicBezTo>
                        <a:pt x="3" y="7"/>
                        <a:pt x="3" y="7"/>
                        <a:pt x="4" y="7"/>
                      </a:cubicBezTo>
                      <a:cubicBezTo>
                        <a:pt x="4" y="7"/>
                        <a:pt x="4" y="7"/>
                        <a:pt x="4" y="7"/>
                      </a:cubicBezTo>
                      <a:cubicBezTo>
                        <a:pt x="4" y="7"/>
                        <a:pt x="4" y="7"/>
                        <a:pt x="4" y="7"/>
                      </a:cubicBezTo>
                      <a:cubicBezTo>
                        <a:pt x="4" y="7"/>
                        <a:pt x="4" y="7"/>
                        <a:pt x="4" y="8"/>
                      </a:cubicBezTo>
                      <a:cubicBezTo>
                        <a:pt x="4" y="8"/>
                        <a:pt x="4" y="8"/>
                        <a:pt x="4" y="8"/>
                      </a:cubicBezTo>
                      <a:cubicBezTo>
                        <a:pt x="4" y="8"/>
                        <a:pt x="5" y="8"/>
                        <a:pt x="5" y="8"/>
                      </a:cubicBezTo>
                      <a:cubicBezTo>
                        <a:pt x="5" y="8"/>
                        <a:pt x="5" y="8"/>
                        <a:pt x="5" y="8"/>
                      </a:cubicBezTo>
                      <a:cubicBezTo>
                        <a:pt x="5" y="8"/>
                        <a:pt x="5" y="8"/>
                        <a:pt x="5" y="8"/>
                      </a:cubicBezTo>
                      <a:cubicBezTo>
                        <a:pt x="5" y="8"/>
                        <a:pt x="5" y="8"/>
                        <a:pt x="4" y="8"/>
                      </a:cubicBezTo>
                      <a:cubicBezTo>
                        <a:pt x="4" y="8"/>
                        <a:pt x="4" y="8"/>
                        <a:pt x="4" y="8"/>
                      </a:cubicBezTo>
                      <a:cubicBezTo>
                        <a:pt x="4" y="8"/>
                        <a:pt x="4" y="9"/>
                        <a:pt x="4" y="9"/>
                      </a:cubicBezTo>
                      <a:cubicBezTo>
                        <a:pt x="4" y="9"/>
                        <a:pt x="4" y="9"/>
                        <a:pt x="4" y="9"/>
                      </a:cubicBezTo>
                      <a:cubicBezTo>
                        <a:pt x="4" y="9"/>
                        <a:pt x="4" y="9"/>
                        <a:pt x="3" y="9"/>
                      </a:cubicBezTo>
                      <a:cubicBezTo>
                        <a:pt x="3" y="9"/>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10"/>
                      </a:cubicBezTo>
                      <a:cubicBezTo>
                        <a:pt x="4" y="10"/>
                        <a:pt x="4" y="10"/>
                        <a:pt x="4" y="10"/>
                      </a:cubicBezTo>
                      <a:lnTo>
                        <a:pt x="4" y="9"/>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4" name="Freeform 734">
                  <a:extLst>
                    <a:ext uri="{FF2B5EF4-FFF2-40B4-BE49-F238E27FC236}">
                      <a16:creationId xmlns:a16="http://schemas.microsoft.com/office/drawing/2014/main" id="{9F3A945E-2AD6-4ED7-BFE1-60AC646FC02F}"/>
                    </a:ext>
                  </a:extLst>
                </p:cNvPr>
                <p:cNvSpPr>
                  <a:spLocks/>
                </p:cNvSpPr>
                <p:nvPr/>
              </p:nvSpPr>
              <p:spPr bwMode="auto">
                <a:xfrm>
                  <a:off x="10253663" y="5942013"/>
                  <a:ext cx="53975" cy="69850"/>
                </a:xfrm>
                <a:custGeom>
                  <a:avLst/>
                  <a:gdLst>
                    <a:gd name="T0" fmla="*/ 13 w 13"/>
                    <a:gd name="T1" fmla="*/ 15 h 17"/>
                    <a:gd name="T2" fmla="*/ 13 w 13"/>
                    <a:gd name="T3" fmla="*/ 14 h 17"/>
                    <a:gd name="T4" fmla="*/ 12 w 13"/>
                    <a:gd name="T5" fmla="*/ 12 h 17"/>
                    <a:gd name="T6" fmla="*/ 11 w 13"/>
                    <a:gd name="T7" fmla="*/ 11 h 17"/>
                    <a:gd name="T8" fmla="*/ 12 w 13"/>
                    <a:gd name="T9" fmla="*/ 12 h 17"/>
                    <a:gd name="T10" fmla="*/ 12 w 13"/>
                    <a:gd name="T11" fmla="*/ 10 h 17"/>
                    <a:gd name="T12" fmla="*/ 12 w 13"/>
                    <a:gd name="T13" fmla="*/ 10 h 17"/>
                    <a:gd name="T14" fmla="*/ 12 w 13"/>
                    <a:gd name="T15" fmla="*/ 9 h 17"/>
                    <a:gd name="T16" fmla="*/ 11 w 13"/>
                    <a:gd name="T17" fmla="*/ 8 h 17"/>
                    <a:gd name="T18" fmla="*/ 11 w 13"/>
                    <a:gd name="T19" fmla="*/ 7 h 17"/>
                    <a:gd name="T20" fmla="*/ 10 w 13"/>
                    <a:gd name="T21" fmla="*/ 7 h 17"/>
                    <a:gd name="T22" fmla="*/ 10 w 13"/>
                    <a:gd name="T23" fmla="*/ 7 h 17"/>
                    <a:gd name="T24" fmla="*/ 10 w 13"/>
                    <a:gd name="T25" fmla="*/ 8 h 17"/>
                    <a:gd name="T26" fmla="*/ 10 w 13"/>
                    <a:gd name="T27" fmla="*/ 7 h 17"/>
                    <a:gd name="T28" fmla="*/ 9 w 13"/>
                    <a:gd name="T29" fmla="*/ 7 h 17"/>
                    <a:gd name="T30" fmla="*/ 9 w 13"/>
                    <a:gd name="T31" fmla="*/ 6 h 17"/>
                    <a:gd name="T32" fmla="*/ 9 w 13"/>
                    <a:gd name="T33" fmla="*/ 6 h 17"/>
                    <a:gd name="T34" fmla="*/ 8 w 13"/>
                    <a:gd name="T35" fmla="*/ 5 h 17"/>
                    <a:gd name="T36" fmla="*/ 7 w 13"/>
                    <a:gd name="T37" fmla="*/ 5 h 17"/>
                    <a:gd name="T38" fmla="*/ 6 w 13"/>
                    <a:gd name="T39" fmla="*/ 5 h 17"/>
                    <a:gd name="T40" fmla="*/ 6 w 13"/>
                    <a:gd name="T41" fmla="*/ 5 h 17"/>
                    <a:gd name="T42" fmla="*/ 5 w 13"/>
                    <a:gd name="T43" fmla="*/ 5 h 17"/>
                    <a:gd name="T44" fmla="*/ 5 w 13"/>
                    <a:gd name="T45" fmla="*/ 4 h 17"/>
                    <a:gd name="T46" fmla="*/ 4 w 13"/>
                    <a:gd name="T47" fmla="*/ 4 h 17"/>
                    <a:gd name="T48" fmla="*/ 4 w 13"/>
                    <a:gd name="T49" fmla="*/ 5 h 17"/>
                    <a:gd name="T50" fmla="*/ 4 w 13"/>
                    <a:gd name="T51" fmla="*/ 4 h 17"/>
                    <a:gd name="T52" fmla="*/ 3 w 13"/>
                    <a:gd name="T53" fmla="*/ 3 h 17"/>
                    <a:gd name="T54" fmla="*/ 2 w 13"/>
                    <a:gd name="T55" fmla="*/ 2 h 17"/>
                    <a:gd name="T56" fmla="*/ 2 w 13"/>
                    <a:gd name="T57" fmla="*/ 2 h 17"/>
                    <a:gd name="T58" fmla="*/ 2 w 13"/>
                    <a:gd name="T59" fmla="*/ 2 h 17"/>
                    <a:gd name="T60" fmla="*/ 2 w 13"/>
                    <a:gd name="T61" fmla="*/ 1 h 17"/>
                    <a:gd name="T62" fmla="*/ 2 w 13"/>
                    <a:gd name="T63" fmla="*/ 1 h 17"/>
                    <a:gd name="T64" fmla="*/ 2 w 13"/>
                    <a:gd name="T65" fmla="*/ 0 h 17"/>
                    <a:gd name="T66" fmla="*/ 0 w 13"/>
                    <a:gd name="T67" fmla="*/ 0 h 17"/>
                    <a:gd name="T68" fmla="*/ 1 w 13"/>
                    <a:gd name="T69" fmla="*/ 2 h 17"/>
                    <a:gd name="T70" fmla="*/ 3 w 13"/>
                    <a:gd name="T71" fmla="*/ 4 h 17"/>
                    <a:gd name="T72" fmla="*/ 3 w 13"/>
                    <a:gd name="T73" fmla="*/ 6 h 17"/>
                    <a:gd name="T74" fmla="*/ 4 w 13"/>
                    <a:gd name="T75" fmla="*/ 8 h 17"/>
                    <a:gd name="T76" fmla="*/ 4 w 13"/>
                    <a:gd name="T77" fmla="*/ 9 h 17"/>
                    <a:gd name="T78" fmla="*/ 5 w 13"/>
                    <a:gd name="T79" fmla="*/ 9 h 17"/>
                    <a:gd name="T80" fmla="*/ 6 w 13"/>
                    <a:gd name="T81" fmla="*/ 8 h 17"/>
                    <a:gd name="T82" fmla="*/ 5 w 13"/>
                    <a:gd name="T83" fmla="*/ 9 h 17"/>
                    <a:gd name="T84" fmla="*/ 5 w 13"/>
                    <a:gd name="T85" fmla="*/ 10 h 17"/>
                    <a:gd name="T86" fmla="*/ 7 w 13"/>
                    <a:gd name="T87" fmla="*/ 13 h 17"/>
                    <a:gd name="T88" fmla="*/ 10 w 13"/>
                    <a:gd name="T89" fmla="*/ 16 h 17"/>
                    <a:gd name="T90" fmla="*/ 9 w 13"/>
                    <a:gd name="T91" fmla="*/ 14 h 17"/>
                    <a:gd name="T92" fmla="*/ 10 w 13"/>
                    <a:gd name="T93" fmla="*/ 15 h 17"/>
                    <a:gd name="T94" fmla="*/ 11 w 13"/>
                    <a:gd name="T95" fmla="*/ 15 h 17"/>
                    <a:gd name="T96" fmla="*/ 11 w 13"/>
                    <a:gd name="T97" fmla="*/ 15 h 17"/>
                    <a:gd name="T98" fmla="*/ 11 w 13"/>
                    <a:gd name="T99" fmla="*/ 15 h 17"/>
                    <a:gd name="T100" fmla="*/ 12 w 13"/>
                    <a:gd name="T10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 h="17">
                      <a:moveTo>
                        <a:pt x="12" y="15"/>
                      </a:moveTo>
                      <a:cubicBezTo>
                        <a:pt x="12" y="15"/>
                        <a:pt x="12" y="15"/>
                        <a:pt x="12" y="15"/>
                      </a:cubicBezTo>
                      <a:cubicBezTo>
                        <a:pt x="12"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2" y="13"/>
                        <a:pt x="12" y="13"/>
                        <a:pt x="12" y="12"/>
                      </a:cubicBezTo>
                      <a:cubicBezTo>
                        <a:pt x="12" y="12"/>
                        <a:pt x="12" y="12"/>
                        <a:pt x="12" y="12"/>
                      </a:cubicBezTo>
                      <a:cubicBezTo>
                        <a:pt x="12" y="12"/>
                        <a:pt x="12" y="12"/>
                        <a:pt x="12" y="12"/>
                      </a:cubicBezTo>
                      <a:cubicBezTo>
                        <a:pt x="12" y="12"/>
                        <a:pt x="12" y="12"/>
                        <a:pt x="12" y="12"/>
                      </a:cubicBezTo>
                      <a:cubicBezTo>
                        <a:pt x="12" y="12"/>
                        <a:pt x="12" y="12"/>
                        <a:pt x="11" y="12"/>
                      </a:cubicBezTo>
                      <a:cubicBezTo>
                        <a:pt x="11" y="12"/>
                        <a:pt x="11" y="12"/>
                        <a:pt x="11" y="12"/>
                      </a:cubicBezTo>
                      <a:cubicBezTo>
                        <a:pt x="11" y="12"/>
                        <a:pt x="11" y="12"/>
                        <a:pt x="11" y="11"/>
                      </a:cubicBezTo>
                      <a:cubicBezTo>
                        <a:pt x="11" y="11"/>
                        <a:pt x="11" y="11"/>
                        <a:pt x="11" y="11"/>
                      </a:cubicBezTo>
                      <a:cubicBezTo>
                        <a:pt x="12" y="11"/>
                        <a:pt x="12" y="11"/>
                        <a:pt x="12" y="11"/>
                      </a:cubicBezTo>
                      <a:cubicBezTo>
                        <a:pt x="12" y="11"/>
                        <a:pt x="12" y="11"/>
                        <a:pt x="12" y="11"/>
                      </a:cubicBezTo>
                      <a:cubicBezTo>
                        <a:pt x="12" y="11"/>
                        <a:pt x="12" y="12"/>
                        <a:pt x="12" y="12"/>
                      </a:cubicBezTo>
                      <a:cubicBezTo>
                        <a:pt x="12" y="12"/>
                        <a:pt x="13" y="12"/>
                        <a:pt x="13" y="12"/>
                      </a:cubicBezTo>
                      <a:cubicBezTo>
                        <a:pt x="13" y="12"/>
                        <a:pt x="13" y="12"/>
                        <a:pt x="13" y="12"/>
                      </a:cubicBezTo>
                      <a:cubicBezTo>
                        <a:pt x="13" y="11"/>
                        <a:pt x="13" y="11"/>
                        <a:pt x="13" y="11"/>
                      </a:cubicBezTo>
                      <a:cubicBezTo>
                        <a:pt x="12" y="11"/>
                        <a:pt x="12" y="11"/>
                        <a:pt x="12" y="10"/>
                      </a:cubicBezTo>
                      <a:cubicBezTo>
                        <a:pt x="12" y="10"/>
                        <a:pt x="12" y="10"/>
                        <a:pt x="12" y="10"/>
                      </a:cubicBezTo>
                      <a:cubicBezTo>
                        <a:pt x="12" y="10"/>
                        <a:pt x="13" y="10"/>
                        <a:pt x="13" y="10"/>
                      </a:cubicBezTo>
                      <a:cubicBezTo>
                        <a:pt x="13" y="10"/>
                        <a:pt x="13" y="10"/>
                        <a:pt x="12" y="10"/>
                      </a:cubicBezTo>
                      <a:cubicBezTo>
                        <a:pt x="12" y="10"/>
                        <a:pt x="12" y="10"/>
                        <a:pt x="12" y="10"/>
                      </a:cubicBezTo>
                      <a:cubicBezTo>
                        <a:pt x="12" y="10"/>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1" y="9"/>
                        <a:pt x="11" y="9"/>
                      </a:cubicBezTo>
                      <a:cubicBezTo>
                        <a:pt x="11" y="9"/>
                        <a:pt x="11" y="8"/>
                        <a:pt x="11" y="8"/>
                      </a:cubicBezTo>
                      <a:cubicBezTo>
                        <a:pt x="11" y="8"/>
                        <a:pt x="11" y="8"/>
                        <a:pt x="11" y="8"/>
                      </a:cubicBezTo>
                      <a:cubicBezTo>
                        <a:pt x="11" y="8"/>
                        <a:pt x="11" y="8"/>
                        <a:pt x="11" y="8"/>
                      </a:cubicBezTo>
                      <a:cubicBezTo>
                        <a:pt x="11" y="8"/>
                        <a:pt x="11" y="8"/>
                        <a:pt x="11" y="8"/>
                      </a:cubicBezTo>
                      <a:cubicBezTo>
                        <a:pt x="11" y="8"/>
                        <a:pt x="11" y="8"/>
                        <a:pt x="12" y="8"/>
                      </a:cubicBezTo>
                      <a:cubicBezTo>
                        <a:pt x="11" y="8"/>
                        <a:pt x="11" y="8"/>
                        <a:pt x="11" y="7"/>
                      </a:cubicBezTo>
                      <a:cubicBezTo>
                        <a:pt x="11" y="7"/>
                        <a:pt x="11" y="7"/>
                        <a:pt x="11" y="7"/>
                      </a:cubicBezTo>
                      <a:cubicBezTo>
                        <a:pt x="11" y="7"/>
                        <a:pt x="11" y="7"/>
                        <a:pt x="11" y="7"/>
                      </a:cubicBezTo>
                      <a:cubicBezTo>
                        <a:pt x="11" y="7"/>
                        <a:pt x="11" y="7"/>
                        <a:pt x="11" y="7"/>
                      </a:cubicBezTo>
                      <a:cubicBezTo>
                        <a:pt x="11"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9" y="7"/>
                      </a:cubicBezTo>
                      <a:cubicBezTo>
                        <a:pt x="9" y="7"/>
                        <a:pt x="9" y="7"/>
                        <a:pt x="9" y="7"/>
                      </a:cubicBezTo>
                      <a:cubicBezTo>
                        <a:pt x="9" y="7"/>
                        <a:pt x="9" y="7"/>
                        <a:pt x="9" y="7"/>
                      </a:cubicBezTo>
                      <a:cubicBezTo>
                        <a:pt x="9" y="7"/>
                        <a:pt x="9" y="7"/>
                        <a:pt x="9" y="7"/>
                      </a:cubicBezTo>
                      <a:cubicBezTo>
                        <a:pt x="9" y="7"/>
                        <a:pt x="9" y="7"/>
                        <a:pt x="9" y="6"/>
                      </a:cubicBezTo>
                      <a:cubicBezTo>
                        <a:pt x="9" y="6"/>
                        <a:pt x="9" y="6"/>
                        <a:pt x="9" y="6"/>
                      </a:cubicBezTo>
                      <a:cubicBezTo>
                        <a:pt x="9" y="6"/>
                        <a:pt x="9" y="6"/>
                        <a:pt x="9" y="6"/>
                      </a:cubicBezTo>
                      <a:cubicBezTo>
                        <a:pt x="9" y="6"/>
                        <a:pt x="9" y="6"/>
                        <a:pt x="9" y="6"/>
                      </a:cubicBezTo>
                      <a:cubicBezTo>
                        <a:pt x="9" y="7"/>
                        <a:pt x="10" y="7"/>
                        <a:pt x="10" y="6"/>
                      </a:cubicBezTo>
                      <a:cubicBezTo>
                        <a:pt x="10" y="6"/>
                        <a:pt x="10" y="6"/>
                        <a:pt x="10" y="6"/>
                      </a:cubicBezTo>
                      <a:cubicBezTo>
                        <a:pt x="10" y="6"/>
                        <a:pt x="9" y="6"/>
                        <a:pt x="9" y="6"/>
                      </a:cubicBezTo>
                      <a:cubicBezTo>
                        <a:pt x="9" y="6"/>
                        <a:pt x="9" y="6"/>
                        <a:pt x="9" y="6"/>
                      </a:cubicBezTo>
                      <a:cubicBezTo>
                        <a:pt x="9" y="6"/>
                        <a:pt x="9" y="5"/>
                        <a:pt x="8" y="5"/>
                      </a:cubicBezTo>
                      <a:cubicBezTo>
                        <a:pt x="8" y="5"/>
                        <a:pt x="8" y="5"/>
                        <a:pt x="8" y="5"/>
                      </a:cubicBezTo>
                      <a:cubicBezTo>
                        <a:pt x="8" y="5"/>
                        <a:pt x="8" y="5"/>
                        <a:pt x="8" y="5"/>
                      </a:cubicBezTo>
                      <a:cubicBezTo>
                        <a:pt x="8" y="5"/>
                        <a:pt x="8" y="5"/>
                        <a:pt x="8" y="5"/>
                      </a:cubicBezTo>
                      <a:cubicBezTo>
                        <a:pt x="8" y="5"/>
                        <a:pt x="7" y="5"/>
                        <a:pt x="7" y="5"/>
                      </a:cubicBezTo>
                      <a:cubicBezTo>
                        <a:pt x="7" y="5"/>
                        <a:pt x="8" y="5"/>
                        <a:pt x="7" y="5"/>
                      </a:cubicBezTo>
                      <a:cubicBezTo>
                        <a:pt x="7" y="5"/>
                        <a:pt x="7" y="6"/>
                        <a:pt x="7" y="6"/>
                      </a:cubicBezTo>
                      <a:cubicBezTo>
                        <a:pt x="7" y="6"/>
                        <a:pt x="7" y="5"/>
                        <a:pt x="7" y="5"/>
                      </a:cubicBezTo>
                      <a:cubicBezTo>
                        <a:pt x="7" y="5"/>
                        <a:pt x="7" y="5"/>
                        <a:pt x="7" y="5"/>
                      </a:cubicBezTo>
                      <a:cubicBezTo>
                        <a:pt x="7" y="5"/>
                        <a:pt x="7" y="5"/>
                        <a:pt x="7" y="5"/>
                      </a:cubicBezTo>
                      <a:cubicBezTo>
                        <a:pt x="7" y="5"/>
                        <a:pt x="7" y="5"/>
                        <a:pt x="7" y="5"/>
                      </a:cubicBezTo>
                      <a:cubicBezTo>
                        <a:pt x="6" y="5"/>
                        <a:pt x="6" y="5"/>
                        <a:pt x="6" y="5"/>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4" y="4"/>
                      </a:cubicBezTo>
                      <a:cubicBezTo>
                        <a:pt x="4" y="4"/>
                        <a:pt x="4" y="4"/>
                        <a:pt x="4" y="4"/>
                      </a:cubicBezTo>
                      <a:cubicBezTo>
                        <a:pt x="4" y="4"/>
                        <a:pt x="4" y="5"/>
                        <a:pt x="5" y="5"/>
                      </a:cubicBezTo>
                      <a:cubicBezTo>
                        <a:pt x="5"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3" y="4"/>
                        <a:pt x="3" y="4"/>
                        <a:pt x="3" y="4"/>
                      </a:cubicBezTo>
                      <a:cubicBezTo>
                        <a:pt x="3" y="4"/>
                        <a:pt x="3" y="3"/>
                        <a:pt x="3" y="3"/>
                      </a:cubicBezTo>
                      <a:cubicBezTo>
                        <a:pt x="3" y="3"/>
                        <a:pt x="3" y="3"/>
                        <a:pt x="3" y="3"/>
                      </a:cubicBezTo>
                      <a:cubicBezTo>
                        <a:pt x="3" y="3"/>
                        <a:pt x="3" y="4"/>
                        <a:pt x="3" y="4"/>
                      </a:cubicBezTo>
                      <a:cubicBezTo>
                        <a:pt x="3" y="3"/>
                        <a:pt x="3" y="3"/>
                        <a:pt x="3" y="3"/>
                      </a:cubicBezTo>
                      <a:cubicBezTo>
                        <a:pt x="3" y="3"/>
                        <a:pt x="3" y="2"/>
                        <a:pt x="2" y="2"/>
                      </a:cubicBezTo>
                      <a:cubicBezTo>
                        <a:pt x="2" y="2"/>
                        <a:pt x="2" y="2"/>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1" y="0"/>
                        <a:pt x="1" y="0"/>
                      </a:cubicBezTo>
                      <a:cubicBezTo>
                        <a:pt x="1" y="0"/>
                        <a:pt x="1" y="1"/>
                        <a:pt x="1" y="1"/>
                      </a:cubicBezTo>
                      <a:cubicBezTo>
                        <a:pt x="1" y="0"/>
                        <a:pt x="0" y="0"/>
                        <a:pt x="0" y="0"/>
                      </a:cubicBezTo>
                      <a:cubicBezTo>
                        <a:pt x="0" y="0"/>
                        <a:pt x="0" y="0"/>
                        <a:pt x="0" y="0"/>
                      </a:cubicBezTo>
                      <a:cubicBezTo>
                        <a:pt x="0" y="0"/>
                        <a:pt x="0" y="0"/>
                        <a:pt x="0" y="1"/>
                      </a:cubicBezTo>
                      <a:cubicBezTo>
                        <a:pt x="0" y="1"/>
                        <a:pt x="0" y="1"/>
                        <a:pt x="0" y="1"/>
                      </a:cubicBezTo>
                      <a:cubicBezTo>
                        <a:pt x="0" y="1"/>
                        <a:pt x="1" y="1"/>
                        <a:pt x="1" y="2"/>
                      </a:cubicBezTo>
                      <a:cubicBezTo>
                        <a:pt x="1" y="2"/>
                        <a:pt x="1" y="2"/>
                        <a:pt x="1" y="2"/>
                      </a:cubicBezTo>
                      <a:cubicBezTo>
                        <a:pt x="1" y="2"/>
                        <a:pt x="2" y="2"/>
                        <a:pt x="2" y="3"/>
                      </a:cubicBezTo>
                      <a:cubicBezTo>
                        <a:pt x="2" y="3"/>
                        <a:pt x="2" y="3"/>
                        <a:pt x="2" y="3"/>
                      </a:cubicBezTo>
                      <a:cubicBezTo>
                        <a:pt x="2" y="3"/>
                        <a:pt x="2" y="3"/>
                        <a:pt x="2" y="3"/>
                      </a:cubicBezTo>
                      <a:cubicBezTo>
                        <a:pt x="2" y="3"/>
                        <a:pt x="3" y="4"/>
                        <a:pt x="3" y="4"/>
                      </a:cubicBezTo>
                      <a:cubicBezTo>
                        <a:pt x="3" y="5"/>
                        <a:pt x="3" y="5"/>
                        <a:pt x="3" y="5"/>
                      </a:cubicBezTo>
                      <a:cubicBezTo>
                        <a:pt x="3" y="6"/>
                        <a:pt x="4"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8"/>
                        <a:pt x="3" y="8"/>
                        <a:pt x="4" y="8"/>
                      </a:cubicBezTo>
                      <a:cubicBezTo>
                        <a:pt x="4" y="8"/>
                        <a:pt x="4" y="8"/>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5" y="9"/>
                        <a:pt x="5" y="9"/>
                      </a:cubicBezTo>
                      <a:cubicBezTo>
                        <a:pt x="5" y="9"/>
                        <a:pt x="5" y="9"/>
                        <a:pt x="5" y="9"/>
                      </a:cubicBezTo>
                      <a:cubicBezTo>
                        <a:pt x="5" y="9"/>
                        <a:pt x="5" y="9"/>
                        <a:pt x="5" y="9"/>
                      </a:cubicBezTo>
                      <a:cubicBezTo>
                        <a:pt x="5" y="9"/>
                        <a:pt x="5" y="8"/>
                        <a:pt x="5" y="8"/>
                      </a:cubicBezTo>
                      <a:cubicBezTo>
                        <a:pt x="5" y="8"/>
                        <a:pt x="6" y="8"/>
                        <a:pt x="6" y="8"/>
                      </a:cubicBezTo>
                      <a:cubicBezTo>
                        <a:pt x="6" y="8"/>
                        <a:pt x="6" y="8"/>
                        <a:pt x="6" y="8"/>
                      </a:cubicBezTo>
                      <a:cubicBezTo>
                        <a:pt x="6" y="8"/>
                        <a:pt x="6" y="8"/>
                        <a:pt x="5" y="8"/>
                      </a:cubicBezTo>
                      <a:cubicBezTo>
                        <a:pt x="5" y="8"/>
                        <a:pt x="5" y="8"/>
                        <a:pt x="5" y="9"/>
                      </a:cubicBezTo>
                      <a:cubicBezTo>
                        <a:pt x="5" y="9"/>
                        <a:pt x="5" y="9"/>
                        <a:pt x="5"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6" y="11"/>
                      </a:cubicBezTo>
                      <a:cubicBezTo>
                        <a:pt x="6" y="11"/>
                        <a:pt x="6" y="11"/>
                        <a:pt x="6" y="11"/>
                      </a:cubicBezTo>
                      <a:cubicBezTo>
                        <a:pt x="6" y="11"/>
                        <a:pt x="7" y="12"/>
                        <a:pt x="7" y="13"/>
                      </a:cubicBezTo>
                      <a:cubicBezTo>
                        <a:pt x="8" y="13"/>
                        <a:pt x="8" y="14"/>
                        <a:pt x="9" y="15"/>
                      </a:cubicBezTo>
                      <a:cubicBezTo>
                        <a:pt x="9" y="15"/>
                        <a:pt x="9" y="16"/>
                        <a:pt x="9" y="16"/>
                      </a:cubicBezTo>
                      <a:cubicBezTo>
                        <a:pt x="9" y="17"/>
                        <a:pt x="9" y="17"/>
                        <a:pt x="10" y="17"/>
                      </a:cubicBezTo>
                      <a:cubicBezTo>
                        <a:pt x="10" y="16"/>
                        <a:pt x="10" y="16"/>
                        <a:pt x="10" y="16"/>
                      </a:cubicBezTo>
                      <a:cubicBezTo>
                        <a:pt x="10" y="16"/>
                        <a:pt x="10" y="15"/>
                        <a:pt x="10" y="15"/>
                      </a:cubicBezTo>
                      <a:cubicBezTo>
                        <a:pt x="10" y="15"/>
                        <a:pt x="10" y="15"/>
                        <a:pt x="10" y="15"/>
                      </a:cubicBezTo>
                      <a:cubicBezTo>
                        <a:pt x="9" y="15"/>
                        <a:pt x="9" y="15"/>
                        <a:pt x="9" y="14"/>
                      </a:cubicBezTo>
                      <a:cubicBezTo>
                        <a:pt x="9" y="14"/>
                        <a:pt x="9" y="14"/>
                        <a:pt x="9" y="14"/>
                      </a:cubicBezTo>
                      <a:cubicBezTo>
                        <a:pt x="9" y="14"/>
                        <a:pt x="9" y="14"/>
                        <a:pt x="9" y="14"/>
                      </a:cubicBezTo>
                      <a:cubicBezTo>
                        <a:pt x="9" y="15"/>
                        <a:pt x="9" y="15"/>
                        <a:pt x="10" y="15"/>
                      </a:cubicBezTo>
                      <a:cubicBezTo>
                        <a:pt x="10" y="15"/>
                        <a:pt x="10" y="15"/>
                        <a:pt x="10" y="15"/>
                      </a:cubicBezTo>
                      <a:cubicBezTo>
                        <a:pt x="10" y="15"/>
                        <a:pt x="10" y="15"/>
                        <a:pt x="10" y="15"/>
                      </a:cubicBezTo>
                      <a:cubicBezTo>
                        <a:pt x="10" y="15"/>
                        <a:pt x="11" y="15"/>
                        <a:pt x="11" y="15"/>
                      </a:cubicBezTo>
                      <a:cubicBezTo>
                        <a:pt x="11" y="15"/>
                        <a:pt x="11" y="15"/>
                        <a:pt x="11" y="15"/>
                      </a:cubicBezTo>
                      <a:cubicBezTo>
                        <a:pt x="11" y="15"/>
                        <a:pt x="11" y="15"/>
                        <a:pt x="11" y="15"/>
                      </a:cubicBezTo>
                      <a:cubicBezTo>
                        <a:pt x="11" y="15"/>
                        <a:pt x="11" y="15"/>
                        <a:pt x="11" y="15"/>
                      </a:cubicBezTo>
                      <a:cubicBezTo>
                        <a:pt x="11" y="15"/>
                        <a:pt x="10" y="15"/>
                        <a:pt x="10" y="15"/>
                      </a:cubicBezTo>
                      <a:cubicBezTo>
                        <a:pt x="10" y="15"/>
                        <a:pt x="10" y="14"/>
                        <a:pt x="10" y="14"/>
                      </a:cubicBezTo>
                      <a:cubicBezTo>
                        <a:pt x="10" y="14"/>
                        <a:pt x="11" y="14"/>
                        <a:pt x="11" y="14"/>
                      </a:cubicBezTo>
                      <a:cubicBezTo>
                        <a:pt x="11" y="15"/>
                        <a:pt x="11" y="15"/>
                        <a:pt x="11" y="15"/>
                      </a:cubicBezTo>
                      <a:cubicBezTo>
                        <a:pt x="11" y="15"/>
                        <a:pt x="11" y="15"/>
                        <a:pt x="11" y="15"/>
                      </a:cubicBezTo>
                      <a:cubicBezTo>
                        <a:pt x="11" y="15"/>
                        <a:pt x="11" y="15"/>
                        <a:pt x="11" y="15"/>
                      </a:cubicBezTo>
                      <a:cubicBezTo>
                        <a:pt x="11" y="15"/>
                        <a:pt x="11" y="15"/>
                        <a:pt x="11" y="16"/>
                      </a:cubicBezTo>
                      <a:cubicBezTo>
                        <a:pt x="11" y="15"/>
                        <a:pt x="11" y="15"/>
                        <a:pt x="11" y="15"/>
                      </a:cubicBezTo>
                      <a:cubicBezTo>
                        <a:pt x="11" y="15"/>
                        <a:pt x="11" y="15"/>
                        <a:pt x="11" y="15"/>
                      </a:cubicBezTo>
                      <a:cubicBezTo>
                        <a:pt x="11" y="16"/>
                        <a:pt x="11" y="16"/>
                        <a:pt x="11" y="16"/>
                      </a:cubicBezTo>
                      <a:cubicBezTo>
                        <a:pt x="11" y="16"/>
                        <a:pt x="11" y="16"/>
                        <a:pt x="11" y="16"/>
                      </a:cubicBezTo>
                      <a:cubicBezTo>
                        <a:pt x="11" y="16"/>
                        <a:pt x="12" y="16"/>
                        <a:pt x="12" y="16"/>
                      </a:cubicBezTo>
                      <a:cubicBezTo>
                        <a:pt x="12" y="16"/>
                        <a:pt x="12" y="15"/>
                        <a:pt x="12" y="1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grpSp>
            <p:nvGrpSpPr>
              <p:cNvPr id="14" name="Group 13">
                <a:extLst>
                  <a:ext uri="{FF2B5EF4-FFF2-40B4-BE49-F238E27FC236}">
                    <a16:creationId xmlns:a16="http://schemas.microsoft.com/office/drawing/2014/main" id="{AF77B56B-95E7-4C88-B042-9987880B3DE7}"/>
                  </a:ext>
                </a:extLst>
              </p:cNvPr>
              <p:cNvGrpSpPr/>
              <p:nvPr/>
            </p:nvGrpSpPr>
            <p:grpSpPr>
              <a:xfrm>
                <a:off x="9766300" y="5083175"/>
                <a:ext cx="736600" cy="474663"/>
                <a:chOff x="9766300" y="5083175"/>
                <a:chExt cx="736600" cy="474663"/>
              </a:xfrm>
              <a:grpFill/>
            </p:grpSpPr>
            <p:sp>
              <p:nvSpPr>
                <p:cNvPr id="24" name="Freeform 695">
                  <a:extLst>
                    <a:ext uri="{FF2B5EF4-FFF2-40B4-BE49-F238E27FC236}">
                      <a16:creationId xmlns:a16="http://schemas.microsoft.com/office/drawing/2014/main" id="{6C4EECB9-CDCF-4DA3-8B95-E3C0434E8AE3}"/>
                    </a:ext>
                  </a:extLst>
                </p:cNvPr>
                <p:cNvSpPr>
                  <a:spLocks noEditPoints="1"/>
                </p:cNvSpPr>
                <p:nvPr/>
              </p:nvSpPr>
              <p:spPr bwMode="auto">
                <a:xfrm>
                  <a:off x="10079038" y="5270500"/>
                  <a:ext cx="95250" cy="212725"/>
                </a:xfrm>
                <a:custGeom>
                  <a:avLst/>
                  <a:gdLst>
                    <a:gd name="T0" fmla="*/ 2 w 23"/>
                    <a:gd name="T1" fmla="*/ 15 h 51"/>
                    <a:gd name="T2" fmla="*/ 3 w 23"/>
                    <a:gd name="T3" fmla="*/ 13 h 51"/>
                    <a:gd name="T4" fmla="*/ 4 w 23"/>
                    <a:gd name="T5" fmla="*/ 16 h 51"/>
                    <a:gd name="T6" fmla="*/ 4 w 23"/>
                    <a:gd name="T7" fmla="*/ 18 h 51"/>
                    <a:gd name="T8" fmla="*/ 1 w 23"/>
                    <a:gd name="T9" fmla="*/ 18 h 51"/>
                    <a:gd name="T10" fmla="*/ 0 w 23"/>
                    <a:gd name="T11" fmla="*/ 14 h 51"/>
                    <a:gd name="T12" fmla="*/ 0 w 23"/>
                    <a:gd name="T13" fmla="*/ 11 h 51"/>
                    <a:gd name="T14" fmla="*/ 8 w 23"/>
                    <a:gd name="T15" fmla="*/ 24 h 51"/>
                    <a:gd name="T16" fmla="*/ 7 w 23"/>
                    <a:gd name="T17" fmla="*/ 22 h 51"/>
                    <a:gd name="T18" fmla="*/ 5 w 23"/>
                    <a:gd name="T19" fmla="*/ 20 h 51"/>
                    <a:gd name="T20" fmla="*/ 5 w 23"/>
                    <a:gd name="T21" fmla="*/ 22 h 51"/>
                    <a:gd name="T22" fmla="*/ 6 w 23"/>
                    <a:gd name="T23" fmla="*/ 24 h 51"/>
                    <a:gd name="T24" fmla="*/ 7 w 23"/>
                    <a:gd name="T25" fmla="*/ 24 h 51"/>
                    <a:gd name="T26" fmla="*/ 13 w 23"/>
                    <a:gd name="T27" fmla="*/ 32 h 51"/>
                    <a:gd name="T28" fmla="*/ 11 w 23"/>
                    <a:gd name="T29" fmla="*/ 33 h 51"/>
                    <a:gd name="T30" fmla="*/ 12 w 23"/>
                    <a:gd name="T31" fmla="*/ 33 h 51"/>
                    <a:gd name="T32" fmla="*/ 14 w 23"/>
                    <a:gd name="T33" fmla="*/ 33 h 51"/>
                    <a:gd name="T34" fmla="*/ 18 w 23"/>
                    <a:gd name="T35" fmla="*/ 41 h 51"/>
                    <a:gd name="T36" fmla="*/ 17 w 23"/>
                    <a:gd name="T37" fmla="*/ 40 h 51"/>
                    <a:gd name="T38" fmla="*/ 18 w 23"/>
                    <a:gd name="T39" fmla="*/ 42 h 51"/>
                    <a:gd name="T40" fmla="*/ 9 w 23"/>
                    <a:gd name="T41" fmla="*/ 23 h 51"/>
                    <a:gd name="T42" fmla="*/ 11 w 23"/>
                    <a:gd name="T43" fmla="*/ 22 h 51"/>
                    <a:gd name="T44" fmla="*/ 20 w 23"/>
                    <a:gd name="T45" fmla="*/ 46 h 51"/>
                    <a:gd name="T46" fmla="*/ 18 w 23"/>
                    <a:gd name="T47" fmla="*/ 45 h 51"/>
                    <a:gd name="T48" fmla="*/ 20 w 23"/>
                    <a:gd name="T49" fmla="*/ 46 h 51"/>
                    <a:gd name="T50" fmla="*/ 11 w 23"/>
                    <a:gd name="T51" fmla="*/ 19 h 51"/>
                    <a:gd name="T52" fmla="*/ 11 w 23"/>
                    <a:gd name="T53" fmla="*/ 21 h 51"/>
                    <a:gd name="T54" fmla="*/ 11 w 23"/>
                    <a:gd name="T55" fmla="*/ 19 h 51"/>
                    <a:gd name="T56" fmla="*/ 12 w 23"/>
                    <a:gd name="T57" fmla="*/ 26 h 51"/>
                    <a:gd name="T58" fmla="*/ 12 w 23"/>
                    <a:gd name="T59" fmla="*/ 26 h 51"/>
                    <a:gd name="T60" fmla="*/ 11 w 23"/>
                    <a:gd name="T61" fmla="*/ 25 h 51"/>
                    <a:gd name="T62" fmla="*/ 6 w 23"/>
                    <a:gd name="T63" fmla="*/ 6 h 51"/>
                    <a:gd name="T64" fmla="*/ 6 w 23"/>
                    <a:gd name="T65" fmla="*/ 5 h 51"/>
                    <a:gd name="T66" fmla="*/ 9 w 23"/>
                    <a:gd name="T67" fmla="*/ 17 h 51"/>
                    <a:gd name="T68" fmla="*/ 8 w 23"/>
                    <a:gd name="T69" fmla="*/ 17 h 51"/>
                    <a:gd name="T70" fmla="*/ 10 w 23"/>
                    <a:gd name="T71" fmla="*/ 15 h 51"/>
                    <a:gd name="T72" fmla="*/ 11 w 23"/>
                    <a:gd name="T73" fmla="*/ 17 h 51"/>
                    <a:gd name="T74" fmla="*/ 10 w 23"/>
                    <a:gd name="T75" fmla="*/ 13 h 51"/>
                    <a:gd name="T76" fmla="*/ 7 w 23"/>
                    <a:gd name="T77" fmla="*/ 8 h 51"/>
                    <a:gd name="T78" fmla="*/ 23 w 23"/>
                    <a:gd name="T79" fmla="*/ 51 h 51"/>
                    <a:gd name="T80" fmla="*/ 4 w 23"/>
                    <a:gd name="T81" fmla="*/ 18 h 51"/>
                    <a:gd name="T82" fmla="*/ 4 w 23"/>
                    <a:gd name="T83" fmla="*/ 18 h 51"/>
                    <a:gd name="T84" fmla="*/ 5 w 23"/>
                    <a:gd name="T85" fmla="*/ 3 h 51"/>
                    <a:gd name="T86" fmla="*/ 13 w 23"/>
                    <a:gd name="T87" fmla="*/ 28 h 51"/>
                    <a:gd name="T88" fmla="*/ 11 w 23"/>
                    <a:gd name="T89" fmla="*/ 24 h 51"/>
                    <a:gd name="T90" fmla="*/ 7 w 23"/>
                    <a:gd name="T91" fmla="*/ 4 h 51"/>
                    <a:gd name="T92" fmla="*/ 0 w 23"/>
                    <a:gd name="T93" fmla="*/ 1 h 51"/>
                    <a:gd name="T94" fmla="*/ 12 w 23"/>
                    <a:gd name="T95" fmla="*/ 31 h 51"/>
                    <a:gd name="T96" fmla="*/ 13 w 23"/>
                    <a:gd name="T97" fmla="*/ 27 h 51"/>
                    <a:gd name="T98" fmla="*/ 12 w 23"/>
                    <a:gd name="T99" fmla="*/ 25 h 51"/>
                    <a:gd name="T100" fmla="*/ 10 w 23"/>
                    <a:gd name="T101" fmla="*/ 10 h 51"/>
                    <a:gd name="T102" fmla="*/ 1 w 23"/>
                    <a:gd name="T103" fmla="*/ 3 h 51"/>
                    <a:gd name="T104" fmla="*/ 7 w 23"/>
                    <a:gd name="T105" fmla="*/ 4 h 51"/>
                    <a:gd name="T106" fmla="*/ 0 w 23"/>
                    <a:gd name="T10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 h="51">
                      <a:moveTo>
                        <a:pt x="1" y="12"/>
                      </a:moveTo>
                      <a:cubicBezTo>
                        <a:pt x="1" y="12"/>
                        <a:pt x="1" y="13"/>
                        <a:pt x="1" y="13"/>
                      </a:cubicBezTo>
                      <a:cubicBezTo>
                        <a:pt x="2" y="13"/>
                        <a:pt x="1" y="14"/>
                        <a:pt x="2" y="14"/>
                      </a:cubicBezTo>
                      <a:cubicBezTo>
                        <a:pt x="2" y="14"/>
                        <a:pt x="2" y="14"/>
                        <a:pt x="2" y="15"/>
                      </a:cubicBezTo>
                      <a:cubicBezTo>
                        <a:pt x="2" y="15"/>
                        <a:pt x="2" y="15"/>
                        <a:pt x="2" y="15"/>
                      </a:cubicBezTo>
                      <a:cubicBezTo>
                        <a:pt x="3" y="15"/>
                        <a:pt x="3" y="15"/>
                        <a:pt x="3" y="14"/>
                      </a:cubicBezTo>
                      <a:cubicBezTo>
                        <a:pt x="3" y="14"/>
                        <a:pt x="3" y="14"/>
                        <a:pt x="3" y="14"/>
                      </a:cubicBezTo>
                      <a:cubicBezTo>
                        <a:pt x="3" y="13"/>
                        <a:pt x="3" y="13"/>
                        <a:pt x="3" y="13"/>
                      </a:cubicBezTo>
                      <a:cubicBezTo>
                        <a:pt x="3" y="13"/>
                        <a:pt x="3" y="13"/>
                        <a:pt x="3" y="13"/>
                      </a:cubicBezTo>
                      <a:cubicBezTo>
                        <a:pt x="3" y="13"/>
                        <a:pt x="3" y="13"/>
                        <a:pt x="3" y="13"/>
                      </a:cubicBezTo>
                      <a:cubicBezTo>
                        <a:pt x="3" y="14"/>
                        <a:pt x="4" y="14"/>
                        <a:pt x="4"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7"/>
                        <a:pt x="4" y="17"/>
                        <a:pt x="5" y="17"/>
                      </a:cubicBezTo>
                      <a:cubicBezTo>
                        <a:pt x="5" y="17"/>
                        <a:pt x="5" y="17"/>
                        <a:pt x="5" y="17"/>
                      </a:cubicBezTo>
                      <a:cubicBezTo>
                        <a:pt x="5" y="17"/>
                        <a:pt x="5" y="17"/>
                        <a:pt x="5" y="17"/>
                      </a:cubicBezTo>
                      <a:cubicBezTo>
                        <a:pt x="4" y="17"/>
                        <a:pt x="4" y="18"/>
                        <a:pt x="4" y="18"/>
                      </a:cubicBezTo>
                      <a:cubicBezTo>
                        <a:pt x="4" y="18"/>
                        <a:pt x="4" y="18"/>
                        <a:pt x="3" y="18"/>
                      </a:cubicBezTo>
                      <a:cubicBezTo>
                        <a:pt x="3" y="18"/>
                        <a:pt x="2" y="18"/>
                        <a:pt x="2" y="18"/>
                      </a:cubicBezTo>
                      <a:cubicBezTo>
                        <a:pt x="2" y="19"/>
                        <a:pt x="2" y="19"/>
                        <a:pt x="2" y="19"/>
                      </a:cubicBezTo>
                      <a:cubicBezTo>
                        <a:pt x="2" y="18"/>
                        <a:pt x="1" y="18"/>
                        <a:pt x="1" y="18"/>
                      </a:cubicBezTo>
                      <a:cubicBezTo>
                        <a:pt x="1" y="18"/>
                        <a:pt x="1" y="18"/>
                        <a:pt x="1" y="18"/>
                      </a:cubicBezTo>
                      <a:cubicBezTo>
                        <a:pt x="1" y="17"/>
                        <a:pt x="1" y="17"/>
                        <a:pt x="1" y="17"/>
                      </a:cubicBezTo>
                      <a:cubicBezTo>
                        <a:pt x="0" y="16"/>
                        <a:pt x="1" y="16"/>
                        <a:pt x="1" y="16"/>
                      </a:cubicBezTo>
                      <a:cubicBezTo>
                        <a:pt x="1" y="16"/>
                        <a:pt x="1" y="16"/>
                        <a:pt x="1" y="15"/>
                      </a:cubicBezTo>
                      <a:cubicBezTo>
                        <a:pt x="0" y="15"/>
                        <a:pt x="1" y="15"/>
                        <a:pt x="0" y="14"/>
                      </a:cubicBezTo>
                      <a:cubicBezTo>
                        <a:pt x="0" y="14"/>
                        <a:pt x="0" y="14"/>
                        <a:pt x="0" y="14"/>
                      </a:cubicBezTo>
                      <a:cubicBezTo>
                        <a:pt x="0" y="13"/>
                        <a:pt x="0" y="13"/>
                        <a:pt x="0" y="13"/>
                      </a:cubicBezTo>
                      <a:cubicBezTo>
                        <a:pt x="0" y="13"/>
                        <a:pt x="0" y="12"/>
                        <a:pt x="0" y="12"/>
                      </a:cubicBezTo>
                      <a:cubicBezTo>
                        <a:pt x="0" y="12"/>
                        <a:pt x="0" y="12"/>
                        <a:pt x="0" y="12"/>
                      </a:cubicBezTo>
                      <a:cubicBezTo>
                        <a:pt x="0" y="11"/>
                        <a:pt x="0" y="11"/>
                        <a:pt x="0" y="11"/>
                      </a:cubicBezTo>
                      <a:cubicBezTo>
                        <a:pt x="0" y="11"/>
                        <a:pt x="0" y="11"/>
                        <a:pt x="0" y="11"/>
                      </a:cubicBezTo>
                      <a:cubicBezTo>
                        <a:pt x="1" y="12"/>
                        <a:pt x="1" y="12"/>
                        <a:pt x="1" y="12"/>
                      </a:cubicBezTo>
                      <a:close/>
                      <a:moveTo>
                        <a:pt x="9" y="24"/>
                      </a:moveTo>
                      <a:cubicBezTo>
                        <a:pt x="9" y="24"/>
                        <a:pt x="9" y="24"/>
                        <a:pt x="9" y="24"/>
                      </a:cubicBezTo>
                      <a:cubicBezTo>
                        <a:pt x="8" y="24"/>
                        <a:pt x="8" y="24"/>
                        <a:pt x="8" y="24"/>
                      </a:cubicBezTo>
                      <a:cubicBezTo>
                        <a:pt x="8" y="24"/>
                        <a:pt x="8" y="24"/>
                        <a:pt x="8" y="24"/>
                      </a:cubicBezTo>
                      <a:cubicBezTo>
                        <a:pt x="8" y="24"/>
                        <a:pt x="8" y="23"/>
                        <a:pt x="8" y="23"/>
                      </a:cubicBezTo>
                      <a:cubicBezTo>
                        <a:pt x="8" y="23"/>
                        <a:pt x="8" y="23"/>
                        <a:pt x="7" y="23"/>
                      </a:cubicBezTo>
                      <a:cubicBezTo>
                        <a:pt x="7" y="23"/>
                        <a:pt x="7" y="23"/>
                        <a:pt x="7" y="23"/>
                      </a:cubicBezTo>
                      <a:cubicBezTo>
                        <a:pt x="7" y="23"/>
                        <a:pt x="7" y="22"/>
                        <a:pt x="7" y="22"/>
                      </a:cubicBezTo>
                      <a:cubicBezTo>
                        <a:pt x="7" y="22"/>
                        <a:pt x="7" y="22"/>
                        <a:pt x="7" y="22"/>
                      </a:cubicBezTo>
                      <a:cubicBezTo>
                        <a:pt x="7" y="22"/>
                        <a:pt x="6" y="22"/>
                        <a:pt x="6" y="22"/>
                      </a:cubicBezTo>
                      <a:cubicBezTo>
                        <a:pt x="6" y="22"/>
                        <a:pt x="6" y="22"/>
                        <a:pt x="6" y="22"/>
                      </a:cubicBezTo>
                      <a:cubicBezTo>
                        <a:pt x="6" y="22"/>
                        <a:pt x="6" y="22"/>
                        <a:pt x="6" y="22"/>
                      </a:cubicBezTo>
                      <a:cubicBezTo>
                        <a:pt x="6" y="22"/>
                        <a:pt x="6" y="21"/>
                        <a:pt x="6" y="21"/>
                      </a:cubicBezTo>
                      <a:cubicBezTo>
                        <a:pt x="6" y="21"/>
                        <a:pt x="5" y="21"/>
                        <a:pt x="5" y="20"/>
                      </a:cubicBezTo>
                      <a:cubicBezTo>
                        <a:pt x="5" y="20"/>
                        <a:pt x="5" y="20"/>
                        <a:pt x="4" y="20"/>
                      </a:cubicBezTo>
                      <a:cubicBezTo>
                        <a:pt x="4" y="20"/>
                        <a:pt x="4" y="20"/>
                        <a:pt x="4" y="20"/>
                      </a:cubicBezTo>
                      <a:cubicBezTo>
                        <a:pt x="4" y="21"/>
                        <a:pt x="4" y="21"/>
                        <a:pt x="4" y="21"/>
                      </a:cubicBezTo>
                      <a:cubicBezTo>
                        <a:pt x="4" y="21"/>
                        <a:pt x="4" y="22"/>
                        <a:pt x="4" y="22"/>
                      </a:cubicBezTo>
                      <a:cubicBezTo>
                        <a:pt x="4" y="22"/>
                        <a:pt x="5" y="22"/>
                        <a:pt x="5" y="22"/>
                      </a:cubicBezTo>
                      <a:cubicBezTo>
                        <a:pt x="5" y="22"/>
                        <a:pt x="5" y="22"/>
                        <a:pt x="5" y="22"/>
                      </a:cubicBezTo>
                      <a:cubicBezTo>
                        <a:pt x="5" y="22"/>
                        <a:pt x="5" y="22"/>
                        <a:pt x="6" y="22"/>
                      </a:cubicBezTo>
                      <a:cubicBezTo>
                        <a:pt x="6" y="22"/>
                        <a:pt x="5" y="22"/>
                        <a:pt x="6" y="23"/>
                      </a:cubicBezTo>
                      <a:cubicBezTo>
                        <a:pt x="6" y="23"/>
                        <a:pt x="6" y="23"/>
                        <a:pt x="6" y="23"/>
                      </a:cubicBezTo>
                      <a:cubicBezTo>
                        <a:pt x="5" y="23"/>
                        <a:pt x="6" y="23"/>
                        <a:pt x="6" y="24"/>
                      </a:cubicBezTo>
                      <a:cubicBezTo>
                        <a:pt x="6" y="24"/>
                        <a:pt x="6" y="24"/>
                        <a:pt x="6" y="24"/>
                      </a:cubicBezTo>
                      <a:cubicBezTo>
                        <a:pt x="6" y="24"/>
                        <a:pt x="6" y="24"/>
                        <a:pt x="6" y="24"/>
                      </a:cubicBezTo>
                      <a:cubicBezTo>
                        <a:pt x="6" y="25"/>
                        <a:pt x="6" y="25"/>
                        <a:pt x="6" y="25"/>
                      </a:cubicBezTo>
                      <a:cubicBezTo>
                        <a:pt x="7" y="25"/>
                        <a:pt x="7" y="25"/>
                        <a:pt x="7" y="25"/>
                      </a:cubicBezTo>
                      <a:cubicBezTo>
                        <a:pt x="7" y="25"/>
                        <a:pt x="7" y="24"/>
                        <a:pt x="7" y="24"/>
                      </a:cubicBezTo>
                      <a:cubicBezTo>
                        <a:pt x="7" y="24"/>
                        <a:pt x="8" y="24"/>
                        <a:pt x="8" y="25"/>
                      </a:cubicBezTo>
                      <a:cubicBezTo>
                        <a:pt x="8" y="25"/>
                        <a:pt x="8" y="24"/>
                        <a:pt x="9" y="24"/>
                      </a:cubicBezTo>
                      <a:cubicBezTo>
                        <a:pt x="9" y="24"/>
                        <a:pt x="9" y="24"/>
                        <a:pt x="9" y="24"/>
                      </a:cubicBezTo>
                      <a:close/>
                      <a:moveTo>
                        <a:pt x="14" y="33"/>
                      </a:moveTo>
                      <a:cubicBezTo>
                        <a:pt x="13" y="33"/>
                        <a:pt x="13" y="33"/>
                        <a:pt x="13" y="32"/>
                      </a:cubicBezTo>
                      <a:cubicBezTo>
                        <a:pt x="13" y="32"/>
                        <a:pt x="13" y="32"/>
                        <a:pt x="12" y="32"/>
                      </a:cubicBezTo>
                      <a:cubicBezTo>
                        <a:pt x="12" y="32"/>
                        <a:pt x="12" y="32"/>
                        <a:pt x="12" y="32"/>
                      </a:cubicBezTo>
                      <a:cubicBezTo>
                        <a:pt x="12" y="32"/>
                        <a:pt x="11" y="32"/>
                        <a:pt x="11" y="32"/>
                      </a:cubicBezTo>
                      <a:cubicBezTo>
                        <a:pt x="11" y="32"/>
                        <a:pt x="11" y="32"/>
                        <a:pt x="11" y="32"/>
                      </a:cubicBezTo>
                      <a:cubicBezTo>
                        <a:pt x="11" y="33"/>
                        <a:pt x="11" y="33"/>
                        <a:pt x="11" y="33"/>
                      </a:cubicBezTo>
                      <a:cubicBezTo>
                        <a:pt x="11" y="33"/>
                        <a:pt x="11" y="33"/>
                        <a:pt x="11" y="33"/>
                      </a:cubicBezTo>
                      <a:cubicBezTo>
                        <a:pt x="11" y="33"/>
                        <a:pt x="11" y="33"/>
                        <a:pt x="11" y="33"/>
                      </a:cubicBezTo>
                      <a:cubicBezTo>
                        <a:pt x="11" y="33"/>
                        <a:pt x="11" y="33"/>
                        <a:pt x="11" y="33"/>
                      </a:cubicBezTo>
                      <a:cubicBezTo>
                        <a:pt x="12" y="33"/>
                        <a:pt x="12" y="33"/>
                        <a:pt x="12" y="33"/>
                      </a:cubicBezTo>
                      <a:cubicBezTo>
                        <a:pt x="12" y="33"/>
                        <a:pt x="12" y="33"/>
                        <a:pt x="12" y="33"/>
                      </a:cubicBezTo>
                      <a:cubicBezTo>
                        <a:pt x="12" y="33"/>
                        <a:pt x="12" y="33"/>
                        <a:pt x="12" y="34"/>
                      </a:cubicBezTo>
                      <a:cubicBezTo>
                        <a:pt x="12" y="34"/>
                        <a:pt x="12" y="33"/>
                        <a:pt x="12" y="34"/>
                      </a:cubicBezTo>
                      <a:cubicBezTo>
                        <a:pt x="12" y="34"/>
                        <a:pt x="13" y="34"/>
                        <a:pt x="13" y="34"/>
                      </a:cubicBezTo>
                      <a:cubicBezTo>
                        <a:pt x="13" y="34"/>
                        <a:pt x="13" y="34"/>
                        <a:pt x="13" y="34"/>
                      </a:cubicBezTo>
                      <a:cubicBezTo>
                        <a:pt x="13" y="34"/>
                        <a:pt x="14" y="33"/>
                        <a:pt x="14" y="33"/>
                      </a:cubicBezTo>
                      <a:cubicBezTo>
                        <a:pt x="14" y="33"/>
                        <a:pt x="14" y="33"/>
                        <a:pt x="14" y="33"/>
                      </a:cubicBezTo>
                      <a:close/>
                      <a:moveTo>
                        <a:pt x="19" y="42"/>
                      </a:moveTo>
                      <a:cubicBezTo>
                        <a:pt x="19" y="42"/>
                        <a:pt x="19" y="42"/>
                        <a:pt x="19" y="42"/>
                      </a:cubicBezTo>
                      <a:cubicBezTo>
                        <a:pt x="19" y="42"/>
                        <a:pt x="19" y="41"/>
                        <a:pt x="19" y="41"/>
                      </a:cubicBezTo>
                      <a:cubicBezTo>
                        <a:pt x="18" y="41"/>
                        <a:pt x="18" y="41"/>
                        <a:pt x="18" y="41"/>
                      </a:cubicBezTo>
                      <a:cubicBezTo>
                        <a:pt x="18" y="41"/>
                        <a:pt x="18" y="41"/>
                        <a:pt x="18" y="41"/>
                      </a:cubicBezTo>
                      <a:cubicBezTo>
                        <a:pt x="18" y="41"/>
                        <a:pt x="18" y="40"/>
                        <a:pt x="18" y="40"/>
                      </a:cubicBezTo>
                      <a:cubicBezTo>
                        <a:pt x="18" y="41"/>
                        <a:pt x="18" y="40"/>
                        <a:pt x="18" y="40"/>
                      </a:cubicBezTo>
                      <a:cubicBezTo>
                        <a:pt x="18" y="40"/>
                        <a:pt x="17" y="39"/>
                        <a:pt x="17" y="40"/>
                      </a:cubicBezTo>
                      <a:cubicBezTo>
                        <a:pt x="17" y="40"/>
                        <a:pt x="17" y="40"/>
                        <a:pt x="17" y="40"/>
                      </a:cubicBezTo>
                      <a:cubicBezTo>
                        <a:pt x="17" y="40"/>
                        <a:pt x="17" y="40"/>
                        <a:pt x="17" y="40"/>
                      </a:cubicBezTo>
                      <a:cubicBezTo>
                        <a:pt x="16" y="40"/>
                        <a:pt x="16" y="41"/>
                        <a:pt x="17" y="41"/>
                      </a:cubicBezTo>
                      <a:cubicBezTo>
                        <a:pt x="17" y="41"/>
                        <a:pt x="17" y="41"/>
                        <a:pt x="17" y="41"/>
                      </a:cubicBezTo>
                      <a:cubicBezTo>
                        <a:pt x="16" y="41"/>
                        <a:pt x="16" y="41"/>
                        <a:pt x="17" y="42"/>
                      </a:cubicBezTo>
                      <a:cubicBezTo>
                        <a:pt x="17" y="42"/>
                        <a:pt x="17" y="42"/>
                        <a:pt x="18" y="42"/>
                      </a:cubicBezTo>
                      <a:cubicBezTo>
                        <a:pt x="18" y="42"/>
                        <a:pt x="18" y="42"/>
                        <a:pt x="18" y="42"/>
                      </a:cubicBezTo>
                      <a:cubicBezTo>
                        <a:pt x="19" y="42"/>
                        <a:pt x="19" y="42"/>
                        <a:pt x="19" y="42"/>
                      </a:cubicBezTo>
                      <a:close/>
                      <a:moveTo>
                        <a:pt x="10" y="22"/>
                      </a:moveTo>
                      <a:cubicBezTo>
                        <a:pt x="10" y="22"/>
                        <a:pt x="9" y="22"/>
                        <a:pt x="9" y="22"/>
                      </a:cubicBezTo>
                      <a:cubicBezTo>
                        <a:pt x="9" y="22"/>
                        <a:pt x="9" y="23"/>
                        <a:pt x="9" y="23"/>
                      </a:cubicBezTo>
                      <a:cubicBezTo>
                        <a:pt x="10" y="23"/>
                        <a:pt x="10" y="23"/>
                        <a:pt x="10" y="23"/>
                      </a:cubicBezTo>
                      <a:cubicBezTo>
                        <a:pt x="11" y="24"/>
                        <a:pt x="11" y="23"/>
                        <a:pt x="11" y="23"/>
                      </a:cubicBezTo>
                      <a:cubicBezTo>
                        <a:pt x="12" y="23"/>
                        <a:pt x="12" y="23"/>
                        <a:pt x="12" y="23"/>
                      </a:cubicBezTo>
                      <a:cubicBezTo>
                        <a:pt x="12" y="23"/>
                        <a:pt x="12" y="23"/>
                        <a:pt x="12" y="23"/>
                      </a:cubicBezTo>
                      <a:cubicBezTo>
                        <a:pt x="11" y="23"/>
                        <a:pt x="11" y="22"/>
                        <a:pt x="11" y="22"/>
                      </a:cubicBezTo>
                      <a:cubicBezTo>
                        <a:pt x="11" y="22"/>
                        <a:pt x="11" y="22"/>
                        <a:pt x="11" y="22"/>
                      </a:cubicBezTo>
                      <a:cubicBezTo>
                        <a:pt x="11" y="22"/>
                        <a:pt x="11" y="22"/>
                        <a:pt x="11" y="22"/>
                      </a:cubicBezTo>
                      <a:cubicBezTo>
                        <a:pt x="10" y="22"/>
                        <a:pt x="10" y="22"/>
                        <a:pt x="10" y="22"/>
                      </a:cubicBezTo>
                      <a:cubicBezTo>
                        <a:pt x="10" y="22"/>
                        <a:pt x="10" y="22"/>
                        <a:pt x="10" y="22"/>
                      </a:cubicBezTo>
                      <a:close/>
                      <a:moveTo>
                        <a:pt x="20" y="46"/>
                      </a:moveTo>
                      <a:cubicBezTo>
                        <a:pt x="20" y="46"/>
                        <a:pt x="20" y="46"/>
                        <a:pt x="19" y="46"/>
                      </a:cubicBezTo>
                      <a:cubicBezTo>
                        <a:pt x="19" y="46"/>
                        <a:pt x="19" y="45"/>
                        <a:pt x="19" y="45"/>
                      </a:cubicBezTo>
                      <a:cubicBezTo>
                        <a:pt x="19" y="45"/>
                        <a:pt x="19" y="45"/>
                        <a:pt x="19" y="45"/>
                      </a:cubicBezTo>
                      <a:cubicBezTo>
                        <a:pt x="19" y="45"/>
                        <a:pt x="18" y="45"/>
                        <a:pt x="18" y="45"/>
                      </a:cubicBezTo>
                      <a:cubicBezTo>
                        <a:pt x="18" y="45"/>
                        <a:pt x="18" y="45"/>
                        <a:pt x="18" y="45"/>
                      </a:cubicBezTo>
                      <a:cubicBezTo>
                        <a:pt x="18" y="46"/>
                        <a:pt x="18" y="46"/>
                        <a:pt x="18" y="46"/>
                      </a:cubicBezTo>
                      <a:cubicBezTo>
                        <a:pt x="18" y="46"/>
                        <a:pt x="19" y="47"/>
                        <a:pt x="19" y="47"/>
                      </a:cubicBezTo>
                      <a:cubicBezTo>
                        <a:pt x="20" y="47"/>
                        <a:pt x="20" y="47"/>
                        <a:pt x="20" y="47"/>
                      </a:cubicBezTo>
                      <a:cubicBezTo>
                        <a:pt x="20" y="47"/>
                        <a:pt x="20" y="47"/>
                        <a:pt x="20" y="47"/>
                      </a:cubicBezTo>
                      <a:cubicBezTo>
                        <a:pt x="20" y="46"/>
                        <a:pt x="20" y="46"/>
                        <a:pt x="20" y="46"/>
                      </a:cubicBezTo>
                      <a:close/>
                      <a:moveTo>
                        <a:pt x="11" y="17"/>
                      </a:moveTo>
                      <a:cubicBezTo>
                        <a:pt x="11" y="17"/>
                        <a:pt x="11" y="17"/>
                        <a:pt x="11" y="17"/>
                      </a:cubicBezTo>
                      <a:cubicBezTo>
                        <a:pt x="11" y="17"/>
                        <a:pt x="11" y="18"/>
                        <a:pt x="11" y="18"/>
                      </a:cubicBezTo>
                      <a:cubicBezTo>
                        <a:pt x="11" y="18"/>
                        <a:pt x="11" y="18"/>
                        <a:pt x="11" y="18"/>
                      </a:cubicBezTo>
                      <a:cubicBezTo>
                        <a:pt x="11" y="18"/>
                        <a:pt x="11" y="19"/>
                        <a:pt x="11" y="19"/>
                      </a:cubicBezTo>
                      <a:cubicBezTo>
                        <a:pt x="11" y="19"/>
                        <a:pt x="11" y="19"/>
                        <a:pt x="11" y="19"/>
                      </a:cubicBezTo>
                      <a:cubicBezTo>
                        <a:pt x="11" y="20"/>
                        <a:pt x="11" y="20"/>
                        <a:pt x="11" y="20"/>
                      </a:cubicBezTo>
                      <a:cubicBezTo>
                        <a:pt x="11" y="20"/>
                        <a:pt x="11" y="20"/>
                        <a:pt x="11" y="20"/>
                      </a:cubicBezTo>
                      <a:cubicBezTo>
                        <a:pt x="11" y="20"/>
                        <a:pt x="11" y="20"/>
                        <a:pt x="11" y="21"/>
                      </a:cubicBezTo>
                      <a:cubicBezTo>
                        <a:pt x="11" y="21"/>
                        <a:pt x="11" y="21"/>
                        <a:pt x="11" y="21"/>
                      </a:cubicBezTo>
                      <a:cubicBezTo>
                        <a:pt x="11" y="21"/>
                        <a:pt x="11" y="21"/>
                        <a:pt x="11" y="21"/>
                      </a:cubicBezTo>
                      <a:cubicBezTo>
                        <a:pt x="12" y="21"/>
                        <a:pt x="12" y="21"/>
                        <a:pt x="12" y="21"/>
                      </a:cubicBezTo>
                      <a:cubicBezTo>
                        <a:pt x="12" y="20"/>
                        <a:pt x="12" y="20"/>
                        <a:pt x="12" y="20"/>
                      </a:cubicBezTo>
                      <a:cubicBezTo>
                        <a:pt x="11" y="20"/>
                        <a:pt x="12" y="19"/>
                        <a:pt x="11" y="19"/>
                      </a:cubicBezTo>
                      <a:cubicBezTo>
                        <a:pt x="11" y="19"/>
                        <a:pt x="11" y="19"/>
                        <a:pt x="11" y="19"/>
                      </a:cubicBezTo>
                      <a:cubicBezTo>
                        <a:pt x="11" y="18"/>
                        <a:pt x="11" y="18"/>
                        <a:pt x="11" y="18"/>
                      </a:cubicBezTo>
                      <a:cubicBezTo>
                        <a:pt x="11" y="18"/>
                        <a:pt x="11" y="18"/>
                        <a:pt x="11" y="17"/>
                      </a:cubicBezTo>
                      <a:cubicBezTo>
                        <a:pt x="11" y="17"/>
                        <a:pt x="11" y="17"/>
                        <a:pt x="11" y="17"/>
                      </a:cubicBezTo>
                      <a:close/>
                      <a:moveTo>
                        <a:pt x="12" y="27"/>
                      </a:moveTo>
                      <a:cubicBezTo>
                        <a:pt x="12" y="27"/>
                        <a:pt x="12" y="27"/>
                        <a:pt x="12" y="26"/>
                      </a:cubicBezTo>
                      <a:cubicBezTo>
                        <a:pt x="12" y="26"/>
                        <a:pt x="12" y="26"/>
                        <a:pt x="12" y="26"/>
                      </a:cubicBezTo>
                      <a:cubicBezTo>
                        <a:pt x="12" y="27"/>
                        <a:pt x="13" y="27"/>
                        <a:pt x="13" y="27"/>
                      </a:cubicBezTo>
                      <a:cubicBezTo>
                        <a:pt x="13" y="27"/>
                        <a:pt x="13" y="27"/>
                        <a:pt x="13" y="27"/>
                      </a:cubicBezTo>
                      <a:cubicBezTo>
                        <a:pt x="13" y="27"/>
                        <a:pt x="13" y="26"/>
                        <a:pt x="13" y="26"/>
                      </a:cubicBezTo>
                      <a:cubicBezTo>
                        <a:pt x="12" y="27"/>
                        <a:pt x="12" y="26"/>
                        <a:pt x="12" y="26"/>
                      </a:cubicBezTo>
                      <a:cubicBezTo>
                        <a:pt x="12" y="26"/>
                        <a:pt x="12" y="26"/>
                        <a:pt x="12" y="26"/>
                      </a:cubicBezTo>
                      <a:cubicBezTo>
                        <a:pt x="11" y="26"/>
                        <a:pt x="11" y="26"/>
                        <a:pt x="11" y="26"/>
                      </a:cubicBezTo>
                      <a:cubicBezTo>
                        <a:pt x="11" y="25"/>
                        <a:pt x="11" y="25"/>
                        <a:pt x="11" y="25"/>
                      </a:cubicBezTo>
                      <a:cubicBezTo>
                        <a:pt x="11" y="25"/>
                        <a:pt x="11" y="25"/>
                        <a:pt x="11" y="25"/>
                      </a:cubicBezTo>
                      <a:cubicBezTo>
                        <a:pt x="11" y="25"/>
                        <a:pt x="11" y="25"/>
                        <a:pt x="11" y="25"/>
                      </a:cubicBezTo>
                      <a:cubicBezTo>
                        <a:pt x="11" y="26"/>
                        <a:pt x="11" y="26"/>
                        <a:pt x="11" y="26"/>
                      </a:cubicBezTo>
                      <a:cubicBezTo>
                        <a:pt x="11" y="26"/>
                        <a:pt x="11" y="26"/>
                        <a:pt x="11" y="26"/>
                      </a:cubicBezTo>
                      <a:cubicBezTo>
                        <a:pt x="11" y="27"/>
                        <a:pt x="11" y="27"/>
                        <a:pt x="12" y="27"/>
                      </a:cubicBezTo>
                      <a:close/>
                      <a:moveTo>
                        <a:pt x="6" y="6"/>
                      </a:moveTo>
                      <a:cubicBezTo>
                        <a:pt x="6" y="6"/>
                        <a:pt x="6" y="6"/>
                        <a:pt x="6" y="6"/>
                      </a:cubicBezTo>
                      <a:cubicBezTo>
                        <a:pt x="6" y="6"/>
                        <a:pt x="6" y="6"/>
                        <a:pt x="7" y="6"/>
                      </a:cubicBezTo>
                      <a:cubicBezTo>
                        <a:pt x="7" y="6"/>
                        <a:pt x="7" y="6"/>
                        <a:pt x="7" y="6"/>
                      </a:cubicBezTo>
                      <a:cubicBezTo>
                        <a:pt x="7" y="6"/>
                        <a:pt x="7" y="6"/>
                        <a:pt x="7" y="6"/>
                      </a:cubicBezTo>
                      <a:cubicBezTo>
                        <a:pt x="7" y="5"/>
                        <a:pt x="7" y="5"/>
                        <a:pt x="7" y="5"/>
                      </a:cubicBezTo>
                      <a:cubicBezTo>
                        <a:pt x="6" y="5"/>
                        <a:pt x="6" y="5"/>
                        <a:pt x="6" y="5"/>
                      </a:cubicBezTo>
                      <a:cubicBezTo>
                        <a:pt x="6" y="5"/>
                        <a:pt x="5" y="5"/>
                        <a:pt x="5" y="5"/>
                      </a:cubicBezTo>
                      <a:cubicBezTo>
                        <a:pt x="5" y="6"/>
                        <a:pt x="6" y="6"/>
                        <a:pt x="6" y="6"/>
                      </a:cubicBezTo>
                      <a:cubicBezTo>
                        <a:pt x="6" y="6"/>
                        <a:pt x="6" y="6"/>
                        <a:pt x="6" y="6"/>
                      </a:cubicBezTo>
                      <a:close/>
                      <a:moveTo>
                        <a:pt x="8" y="17"/>
                      </a:moveTo>
                      <a:cubicBezTo>
                        <a:pt x="8" y="17"/>
                        <a:pt x="9" y="17"/>
                        <a:pt x="9" y="17"/>
                      </a:cubicBezTo>
                      <a:cubicBezTo>
                        <a:pt x="9" y="17"/>
                        <a:pt x="9" y="16"/>
                        <a:pt x="10" y="16"/>
                      </a:cubicBezTo>
                      <a:cubicBezTo>
                        <a:pt x="10" y="16"/>
                        <a:pt x="10" y="16"/>
                        <a:pt x="9" y="16"/>
                      </a:cubicBezTo>
                      <a:cubicBezTo>
                        <a:pt x="9" y="16"/>
                        <a:pt x="9" y="16"/>
                        <a:pt x="9" y="16"/>
                      </a:cubicBezTo>
                      <a:cubicBezTo>
                        <a:pt x="9" y="16"/>
                        <a:pt x="8" y="16"/>
                        <a:pt x="8" y="17"/>
                      </a:cubicBezTo>
                      <a:cubicBezTo>
                        <a:pt x="8" y="17"/>
                        <a:pt x="7" y="17"/>
                        <a:pt x="8" y="17"/>
                      </a:cubicBezTo>
                      <a:close/>
                      <a:moveTo>
                        <a:pt x="10" y="13"/>
                      </a:moveTo>
                      <a:cubicBezTo>
                        <a:pt x="10" y="13"/>
                        <a:pt x="10" y="13"/>
                        <a:pt x="10" y="14"/>
                      </a:cubicBezTo>
                      <a:cubicBezTo>
                        <a:pt x="10" y="14"/>
                        <a:pt x="10" y="14"/>
                        <a:pt x="10" y="14"/>
                      </a:cubicBezTo>
                      <a:cubicBezTo>
                        <a:pt x="10" y="14"/>
                        <a:pt x="10" y="14"/>
                        <a:pt x="10" y="14"/>
                      </a:cubicBezTo>
                      <a:cubicBezTo>
                        <a:pt x="10" y="14"/>
                        <a:pt x="10" y="14"/>
                        <a:pt x="10" y="15"/>
                      </a:cubicBezTo>
                      <a:cubicBezTo>
                        <a:pt x="10" y="15"/>
                        <a:pt x="10" y="15"/>
                        <a:pt x="11" y="15"/>
                      </a:cubicBezTo>
                      <a:cubicBezTo>
                        <a:pt x="11" y="15"/>
                        <a:pt x="10" y="16"/>
                        <a:pt x="11" y="16"/>
                      </a:cubicBezTo>
                      <a:cubicBezTo>
                        <a:pt x="11" y="16"/>
                        <a:pt x="11" y="16"/>
                        <a:pt x="11" y="16"/>
                      </a:cubicBezTo>
                      <a:cubicBezTo>
                        <a:pt x="11" y="16"/>
                        <a:pt x="11" y="16"/>
                        <a:pt x="11" y="16"/>
                      </a:cubicBezTo>
                      <a:cubicBezTo>
                        <a:pt x="11" y="17"/>
                        <a:pt x="11" y="17"/>
                        <a:pt x="11" y="17"/>
                      </a:cubicBezTo>
                      <a:cubicBezTo>
                        <a:pt x="11" y="16"/>
                        <a:pt x="11" y="16"/>
                        <a:pt x="11" y="16"/>
                      </a:cubicBezTo>
                      <a:cubicBezTo>
                        <a:pt x="11" y="16"/>
                        <a:pt x="11" y="15"/>
                        <a:pt x="11" y="15"/>
                      </a:cubicBezTo>
                      <a:cubicBezTo>
                        <a:pt x="11" y="15"/>
                        <a:pt x="11" y="15"/>
                        <a:pt x="11" y="15"/>
                      </a:cubicBezTo>
                      <a:cubicBezTo>
                        <a:pt x="11" y="14"/>
                        <a:pt x="10" y="14"/>
                        <a:pt x="10" y="13"/>
                      </a:cubicBezTo>
                      <a:cubicBezTo>
                        <a:pt x="10" y="13"/>
                        <a:pt x="10" y="13"/>
                        <a:pt x="10" y="13"/>
                      </a:cubicBezTo>
                      <a:cubicBezTo>
                        <a:pt x="10" y="13"/>
                        <a:pt x="10" y="13"/>
                        <a:pt x="10" y="13"/>
                      </a:cubicBezTo>
                      <a:close/>
                      <a:moveTo>
                        <a:pt x="6" y="8"/>
                      </a:moveTo>
                      <a:cubicBezTo>
                        <a:pt x="6" y="9"/>
                        <a:pt x="6" y="9"/>
                        <a:pt x="6" y="9"/>
                      </a:cubicBezTo>
                      <a:cubicBezTo>
                        <a:pt x="6" y="9"/>
                        <a:pt x="6" y="9"/>
                        <a:pt x="7" y="9"/>
                      </a:cubicBezTo>
                      <a:cubicBezTo>
                        <a:pt x="7" y="9"/>
                        <a:pt x="7" y="9"/>
                        <a:pt x="7" y="8"/>
                      </a:cubicBezTo>
                      <a:cubicBezTo>
                        <a:pt x="7" y="8"/>
                        <a:pt x="6" y="8"/>
                        <a:pt x="6" y="8"/>
                      </a:cubicBezTo>
                      <a:close/>
                      <a:moveTo>
                        <a:pt x="22" y="51"/>
                      </a:moveTo>
                      <a:cubicBezTo>
                        <a:pt x="22" y="51"/>
                        <a:pt x="22" y="51"/>
                        <a:pt x="22" y="51"/>
                      </a:cubicBezTo>
                      <a:cubicBezTo>
                        <a:pt x="22" y="51"/>
                        <a:pt x="22" y="51"/>
                        <a:pt x="22" y="51"/>
                      </a:cubicBezTo>
                      <a:cubicBezTo>
                        <a:pt x="23" y="51"/>
                        <a:pt x="23" y="51"/>
                        <a:pt x="23" y="51"/>
                      </a:cubicBezTo>
                      <a:cubicBezTo>
                        <a:pt x="23" y="51"/>
                        <a:pt x="22" y="51"/>
                        <a:pt x="22" y="51"/>
                      </a:cubicBezTo>
                      <a:close/>
                      <a:moveTo>
                        <a:pt x="4" y="18"/>
                      </a:moveTo>
                      <a:cubicBezTo>
                        <a:pt x="4" y="19"/>
                        <a:pt x="4" y="19"/>
                        <a:pt x="4" y="19"/>
                      </a:cubicBezTo>
                      <a:cubicBezTo>
                        <a:pt x="5" y="19"/>
                        <a:pt x="5" y="19"/>
                        <a:pt x="5" y="19"/>
                      </a:cubicBezTo>
                      <a:cubicBezTo>
                        <a:pt x="5" y="18"/>
                        <a:pt x="4" y="18"/>
                        <a:pt x="4" y="18"/>
                      </a:cubicBezTo>
                      <a:cubicBezTo>
                        <a:pt x="4" y="18"/>
                        <a:pt x="4" y="18"/>
                        <a:pt x="4" y="18"/>
                      </a:cubicBezTo>
                      <a:close/>
                      <a:moveTo>
                        <a:pt x="4" y="18"/>
                      </a:moveTo>
                      <a:cubicBezTo>
                        <a:pt x="4" y="18"/>
                        <a:pt x="4" y="18"/>
                        <a:pt x="4" y="18"/>
                      </a:cubicBezTo>
                      <a:cubicBezTo>
                        <a:pt x="4" y="18"/>
                        <a:pt x="4" y="18"/>
                        <a:pt x="4" y="18"/>
                      </a:cubicBezTo>
                      <a:cubicBezTo>
                        <a:pt x="4" y="18"/>
                        <a:pt x="4" y="18"/>
                        <a:pt x="4" y="18"/>
                      </a:cubicBezTo>
                      <a:cubicBezTo>
                        <a:pt x="4" y="18"/>
                        <a:pt x="4" y="18"/>
                        <a:pt x="4" y="18"/>
                      </a:cubicBezTo>
                      <a:close/>
                      <a:moveTo>
                        <a:pt x="5" y="4"/>
                      </a:moveTo>
                      <a:cubicBezTo>
                        <a:pt x="5" y="4"/>
                        <a:pt x="5" y="3"/>
                        <a:pt x="5" y="3"/>
                      </a:cubicBezTo>
                      <a:cubicBezTo>
                        <a:pt x="5" y="3"/>
                        <a:pt x="5" y="3"/>
                        <a:pt x="5" y="3"/>
                      </a:cubicBezTo>
                      <a:cubicBezTo>
                        <a:pt x="5" y="3"/>
                        <a:pt x="5" y="3"/>
                        <a:pt x="5" y="3"/>
                      </a:cubicBezTo>
                      <a:cubicBezTo>
                        <a:pt x="5" y="3"/>
                        <a:pt x="5" y="4"/>
                        <a:pt x="5" y="4"/>
                      </a:cubicBezTo>
                      <a:close/>
                      <a:moveTo>
                        <a:pt x="12" y="28"/>
                      </a:moveTo>
                      <a:cubicBezTo>
                        <a:pt x="12" y="28"/>
                        <a:pt x="12" y="29"/>
                        <a:pt x="12" y="29"/>
                      </a:cubicBezTo>
                      <a:cubicBezTo>
                        <a:pt x="12" y="29"/>
                        <a:pt x="12" y="29"/>
                        <a:pt x="12" y="29"/>
                      </a:cubicBezTo>
                      <a:cubicBezTo>
                        <a:pt x="12" y="29"/>
                        <a:pt x="13" y="28"/>
                        <a:pt x="13" y="28"/>
                      </a:cubicBezTo>
                      <a:cubicBezTo>
                        <a:pt x="12" y="28"/>
                        <a:pt x="12" y="28"/>
                        <a:pt x="12" y="28"/>
                      </a:cubicBezTo>
                      <a:close/>
                      <a:moveTo>
                        <a:pt x="11" y="24"/>
                      </a:moveTo>
                      <a:cubicBezTo>
                        <a:pt x="11" y="24"/>
                        <a:pt x="11" y="24"/>
                        <a:pt x="11" y="24"/>
                      </a:cubicBezTo>
                      <a:cubicBezTo>
                        <a:pt x="11" y="24"/>
                        <a:pt x="11" y="25"/>
                        <a:pt x="11" y="24"/>
                      </a:cubicBezTo>
                      <a:cubicBezTo>
                        <a:pt x="11" y="24"/>
                        <a:pt x="12" y="24"/>
                        <a:pt x="11" y="24"/>
                      </a:cubicBezTo>
                      <a:cubicBezTo>
                        <a:pt x="11" y="24"/>
                        <a:pt x="12" y="24"/>
                        <a:pt x="11" y="24"/>
                      </a:cubicBezTo>
                      <a:close/>
                      <a:moveTo>
                        <a:pt x="7" y="5"/>
                      </a:moveTo>
                      <a:cubicBezTo>
                        <a:pt x="8" y="5"/>
                        <a:pt x="8" y="5"/>
                        <a:pt x="8" y="4"/>
                      </a:cubicBezTo>
                      <a:cubicBezTo>
                        <a:pt x="8" y="4"/>
                        <a:pt x="8" y="4"/>
                        <a:pt x="8" y="4"/>
                      </a:cubicBezTo>
                      <a:cubicBezTo>
                        <a:pt x="7" y="4"/>
                        <a:pt x="7" y="4"/>
                        <a:pt x="7" y="4"/>
                      </a:cubicBezTo>
                      <a:cubicBezTo>
                        <a:pt x="7" y="5"/>
                        <a:pt x="7" y="5"/>
                        <a:pt x="7" y="5"/>
                      </a:cubicBezTo>
                      <a:close/>
                      <a:moveTo>
                        <a:pt x="0" y="2"/>
                      </a:moveTo>
                      <a:cubicBezTo>
                        <a:pt x="0" y="2"/>
                        <a:pt x="1" y="2"/>
                        <a:pt x="1" y="1"/>
                      </a:cubicBezTo>
                      <a:cubicBezTo>
                        <a:pt x="1" y="1"/>
                        <a:pt x="1" y="1"/>
                        <a:pt x="1" y="1"/>
                      </a:cubicBezTo>
                      <a:cubicBezTo>
                        <a:pt x="0" y="1"/>
                        <a:pt x="0" y="1"/>
                        <a:pt x="0" y="1"/>
                      </a:cubicBezTo>
                      <a:cubicBezTo>
                        <a:pt x="0" y="1"/>
                        <a:pt x="0" y="2"/>
                        <a:pt x="0" y="2"/>
                      </a:cubicBezTo>
                      <a:close/>
                      <a:moveTo>
                        <a:pt x="12" y="31"/>
                      </a:moveTo>
                      <a:cubicBezTo>
                        <a:pt x="12" y="31"/>
                        <a:pt x="12" y="31"/>
                        <a:pt x="12" y="31"/>
                      </a:cubicBezTo>
                      <a:cubicBezTo>
                        <a:pt x="12" y="31"/>
                        <a:pt x="12" y="31"/>
                        <a:pt x="12" y="31"/>
                      </a:cubicBezTo>
                      <a:cubicBezTo>
                        <a:pt x="12" y="31"/>
                        <a:pt x="12" y="31"/>
                        <a:pt x="12" y="31"/>
                      </a:cubicBezTo>
                      <a:close/>
                      <a:moveTo>
                        <a:pt x="13" y="27"/>
                      </a:moveTo>
                      <a:cubicBezTo>
                        <a:pt x="13" y="27"/>
                        <a:pt x="13" y="27"/>
                        <a:pt x="13" y="27"/>
                      </a:cubicBezTo>
                      <a:cubicBezTo>
                        <a:pt x="13" y="27"/>
                        <a:pt x="13" y="27"/>
                        <a:pt x="14" y="27"/>
                      </a:cubicBezTo>
                      <a:cubicBezTo>
                        <a:pt x="14" y="27"/>
                        <a:pt x="14" y="27"/>
                        <a:pt x="14" y="27"/>
                      </a:cubicBezTo>
                      <a:cubicBezTo>
                        <a:pt x="14" y="27"/>
                        <a:pt x="14" y="27"/>
                        <a:pt x="13" y="27"/>
                      </a:cubicBezTo>
                      <a:close/>
                      <a:moveTo>
                        <a:pt x="12" y="25"/>
                      </a:moveTo>
                      <a:cubicBezTo>
                        <a:pt x="12" y="25"/>
                        <a:pt x="12" y="25"/>
                        <a:pt x="12" y="24"/>
                      </a:cubicBezTo>
                      <a:cubicBezTo>
                        <a:pt x="12" y="24"/>
                        <a:pt x="12" y="24"/>
                        <a:pt x="12" y="24"/>
                      </a:cubicBezTo>
                      <a:cubicBezTo>
                        <a:pt x="12" y="24"/>
                        <a:pt x="12" y="24"/>
                        <a:pt x="12" y="24"/>
                      </a:cubicBezTo>
                      <a:cubicBezTo>
                        <a:pt x="12" y="25"/>
                        <a:pt x="12" y="25"/>
                        <a:pt x="12" y="25"/>
                      </a:cubicBezTo>
                      <a:close/>
                      <a:moveTo>
                        <a:pt x="10" y="10"/>
                      </a:moveTo>
                      <a:cubicBezTo>
                        <a:pt x="10" y="10"/>
                        <a:pt x="10" y="10"/>
                        <a:pt x="10" y="10"/>
                      </a:cubicBezTo>
                      <a:cubicBezTo>
                        <a:pt x="10" y="10"/>
                        <a:pt x="10" y="10"/>
                        <a:pt x="10" y="10"/>
                      </a:cubicBezTo>
                      <a:cubicBezTo>
                        <a:pt x="10" y="10"/>
                        <a:pt x="10" y="10"/>
                        <a:pt x="10" y="10"/>
                      </a:cubicBezTo>
                      <a:cubicBezTo>
                        <a:pt x="10" y="10"/>
                        <a:pt x="10" y="10"/>
                        <a:pt x="10" y="10"/>
                      </a:cubicBezTo>
                      <a:close/>
                      <a:moveTo>
                        <a:pt x="1" y="3"/>
                      </a:moveTo>
                      <a:cubicBezTo>
                        <a:pt x="1" y="3"/>
                        <a:pt x="1" y="3"/>
                        <a:pt x="1" y="3"/>
                      </a:cubicBezTo>
                      <a:cubicBezTo>
                        <a:pt x="1" y="3"/>
                        <a:pt x="1" y="2"/>
                        <a:pt x="1" y="2"/>
                      </a:cubicBezTo>
                      <a:cubicBezTo>
                        <a:pt x="1" y="2"/>
                        <a:pt x="1" y="3"/>
                        <a:pt x="1" y="3"/>
                      </a:cubicBezTo>
                      <a:cubicBezTo>
                        <a:pt x="1" y="3"/>
                        <a:pt x="1" y="3"/>
                        <a:pt x="1" y="3"/>
                      </a:cubicBezTo>
                      <a:close/>
                      <a:moveTo>
                        <a:pt x="0" y="2"/>
                      </a:moveTo>
                      <a:cubicBezTo>
                        <a:pt x="1" y="2"/>
                        <a:pt x="1" y="2"/>
                        <a:pt x="1" y="2"/>
                      </a:cubicBezTo>
                      <a:cubicBezTo>
                        <a:pt x="1" y="2"/>
                        <a:pt x="0" y="2"/>
                        <a:pt x="0" y="2"/>
                      </a:cubicBezTo>
                      <a:cubicBezTo>
                        <a:pt x="0" y="2"/>
                        <a:pt x="0" y="2"/>
                        <a:pt x="0" y="2"/>
                      </a:cubicBezTo>
                      <a:close/>
                      <a:moveTo>
                        <a:pt x="7" y="4"/>
                      </a:moveTo>
                      <a:cubicBezTo>
                        <a:pt x="7" y="4"/>
                        <a:pt x="7" y="4"/>
                        <a:pt x="7" y="4"/>
                      </a:cubicBezTo>
                      <a:cubicBezTo>
                        <a:pt x="7" y="4"/>
                        <a:pt x="7" y="4"/>
                        <a:pt x="7" y="4"/>
                      </a:cubicBezTo>
                      <a:cubicBezTo>
                        <a:pt x="7" y="4"/>
                        <a:pt x="6" y="4"/>
                        <a:pt x="6" y="4"/>
                      </a:cubicBezTo>
                      <a:cubicBezTo>
                        <a:pt x="6" y="4"/>
                        <a:pt x="7" y="4"/>
                        <a:pt x="7" y="4"/>
                      </a:cubicBezTo>
                      <a:close/>
                      <a:moveTo>
                        <a:pt x="0" y="1"/>
                      </a:moveTo>
                      <a:cubicBezTo>
                        <a:pt x="0" y="1"/>
                        <a:pt x="0" y="1"/>
                        <a:pt x="0" y="1"/>
                      </a:cubicBezTo>
                      <a:cubicBezTo>
                        <a:pt x="0" y="1"/>
                        <a:pt x="0" y="1"/>
                        <a:pt x="0" y="1"/>
                      </a:cubicBezTo>
                      <a:cubicBezTo>
                        <a:pt x="0" y="1"/>
                        <a:pt x="0" y="0"/>
                        <a:pt x="0" y="0"/>
                      </a:cubicBezTo>
                      <a:cubicBezTo>
                        <a:pt x="0" y="0"/>
                        <a:pt x="0" y="1"/>
                        <a:pt x="0"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5" name="Freeform 696">
                  <a:extLst>
                    <a:ext uri="{FF2B5EF4-FFF2-40B4-BE49-F238E27FC236}">
                      <a16:creationId xmlns:a16="http://schemas.microsoft.com/office/drawing/2014/main" id="{A80DB37F-7AAA-442C-B848-C97549AF81D3}"/>
                    </a:ext>
                  </a:extLst>
                </p:cNvPr>
                <p:cNvSpPr>
                  <a:spLocks noEditPoints="1"/>
                </p:cNvSpPr>
                <p:nvPr/>
              </p:nvSpPr>
              <p:spPr bwMode="auto">
                <a:xfrm>
                  <a:off x="9766300" y="5083175"/>
                  <a:ext cx="325437" cy="150813"/>
                </a:xfrm>
                <a:custGeom>
                  <a:avLst/>
                  <a:gdLst>
                    <a:gd name="T0" fmla="*/ 30 w 78"/>
                    <a:gd name="T1" fmla="*/ 20 h 36"/>
                    <a:gd name="T2" fmla="*/ 29 w 78"/>
                    <a:gd name="T3" fmla="*/ 22 h 36"/>
                    <a:gd name="T4" fmla="*/ 35 w 78"/>
                    <a:gd name="T5" fmla="*/ 23 h 36"/>
                    <a:gd name="T6" fmla="*/ 36 w 78"/>
                    <a:gd name="T7" fmla="*/ 18 h 36"/>
                    <a:gd name="T8" fmla="*/ 34 w 78"/>
                    <a:gd name="T9" fmla="*/ 13 h 36"/>
                    <a:gd name="T10" fmla="*/ 37 w 78"/>
                    <a:gd name="T11" fmla="*/ 14 h 36"/>
                    <a:gd name="T12" fmla="*/ 38 w 78"/>
                    <a:gd name="T13" fmla="*/ 17 h 36"/>
                    <a:gd name="T14" fmla="*/ 39 w 78"/>
                    <a:gd name="T15" fmla="*/ 20 h 36"/>
                    <a:gd name="T16" fmla="*/ 41 w 78"/>
                    <a:gd name="T17" fmla="*/ 21 h 36"/>
                    <a:gd name="T18" fmla="*/ 25 w 78"/>
                    <a:gd name="T19" fmla="*/ 11 h 36"/>
                    <a:gd name="T20" fmla="*/ 21 w 78"/>
                    <a:gd name="T21" fmla="*/ 8 h 36"/>
                    <a:gd name="T22" fmla="*/ 19 w 78"/>
                    <a:gd name="T23" fmla="*/ 7 h 36"/>
                    <a:gd name="T24" fmla="*/ 19 w 78"/>
                    <a:gd name="T25" fmla="*/ 6 h 36"/>
                    <a:gd name="T26" fmla="*/ 21 w 78"/>
                    <a:gd name="T27" fmla="*/ 7 h 36"/>
                    <a:gd name="T28" fmla="*/ 24 w 78"/>
                    <a:gd name="T29" fmla="*/ 9 h 36"/>
                    <a:gd name="T30" fmla="*/ 28 w 78"/>
                    <a:gd name="T31" fmla="*/ 13 h 36"/>
                    <a:gd name="T32" fmla="*/ 27 w 78"/>
                    <a:gd name="T33" fmla="*/ 12 h 36"/>
                    <a:gd name="T34" fmla="*/ 6 w 78"/>
                    <a:gd name="T35" fmla="*/ 0 h 36"/>
                    <a:gd name="T36" fmla="*/ 11 w 78"/>
                    <a:gd name="T37" fmla="*/ 4 h 36"/>
                    <a:gd name="T38" fmla="*/ 14 w 78"/>
                    <a:gd name="T39" fmla="*/ 6 h 36"/>
                    <a:gd name="T40" fmla="*/ 11 w 78"/>
                    <a:gd name="T41" fmla="*/ 5 h 36"/>
                    <a:gd name="T42" fmla="*/ 45 w 78"/>
                    <a:gd name="T43" fmla="*/ 28 h 36"/>
                    <a:gd name="T44" fmla="*/ 41 w 78"/>
                    <a:gd name="T45" fmla="*/ 26 h 36"/>
                    <a:gd name="T46" fmla="*/ 40 w 78"/>
                    <a:gd name="T47" fmla="*/ 27 h 36"/>
                    <a:gd name="T48" fmla="*/ 42 w 78"/>
                    <a:gd name="T49" fmla="*/ 29 h 36"/>
                    <a:gd name="T50" fmla="*/ 16 w 78"/>
                    <a:gd name="T51" fmla="*/ 14 h 36"/>
                    <a:gd name="T52" fmla="*/ 13 w 78"/>
                    <a:gd name="T53" fmla="*/ 12 h 36"/>
                    <a:gd name="T54" fmla="*/ 11 w 78"/>
                    <a:gd name="T55" fmla="*/ 11 h 36"/>
                    <a:gd name="T56" fmla="*/ 14 w 78"/>
                    <a:gd name="T57" fmla="*/ 11 h 36"/>
                    <a:gd name="T58" fmla="*/ 8 w 78"/>
                    <a:gd name="T59" fmla="*/ 10 h 36"/>
                    <a:gd name="T60" fmla="*/ 8 w 78"/>
                    <a:gd name="T61" fmla="*/ 8 h 36"/>
                    <a:gd name="T62" fmla="*/ 17 w 78"/>
                    <a:gd name="T63" fmla="*/ 14 h 36"/>
                    <a:gd name="T64" fmla="*/ 17 w 78"/>
                    <a:gd name="T65" fmla="*/ 13 h 36"/>
                    <a:gd name="T66" fmla="*/ 12 w 78"/>
                    <a:gd name="T67" fmla="*/ 14 h 36"/>
                    <a:gd name="T68" fmla="*/ 1 w 78"/>
                    <a:gd name="T69" fmla="*/ 3 h 36"/>
                    <a:gd name="T70" fmla="*/ 32 w 78"/>
                    <a:gd name="T71" fmla="*/ 17 h 36"/>
                    <a:gd name="T72" fmla="*/ 28 w 78"/>
                    <a:gd name="T73" fmla="*/ 13 h 36"/>
                    <a:gd name="T74" fmla="*/ 13 w 78"/>
                    <a:gd name="T75" fmla="*/ 15 h 36"/>
                    <a:gd name="T76" fmla="*/ 32 w 78"/>
                    <a:gd name="T77" fmla="*/ 17 h 36"/>
                    <a:gd name="T78" fmla="*/ 0 w 78"/>
                    <a:gd name="T79" fmla="*/ 6 h 36"/>
                    <a:gd name="T80" fmla="*/ 3 w 78"/>
                    <a:gd name="T81" fmla="*/ 3 h 36"/>
                    <a:gd name="T82" fmla="*/ 10 w 78"/>
                    <a:gd name="T83" fmla="*/ 11 h 36"/>
                    <a:gd name="T84" fmla="*/ 24 w 78"/>
                    <a:gd name="T85" fmla="*/ 17 h 36"/>
                    <a:gd name="T86" fmla="*/ 42 w 78"/>
                    <a:gd name="T87" fmla="*/ 25 h 36"/>
                    <a:gd name="T88" fmla="*/ 31 w 78"/>
                    <a:gd name="T89" fmla="*/ 16 h 36"/>
                    <a:gd name="T90" fmla="*/ 30 w 78"/>
                    <a:gd name="T91" fmla="*/ 16 h 36"/>
                    <a:gd name="T92" fmla="*/ 13 w 78"/>
                    <a:gd name="T93" fmla="*/ 12 h 36"/>
                    <a:gd name="T94" fmla="*/ 2 w 78"/>
                    <a:gd name="T95" fmla="*/ 4 h 36"/>
                    <a:gd name="T96" fmla="*/ 36 w 78"/>
                    <a:gd name="T97" fmla="*/ 22 h 36"/>
                    <a:gd name="T98" fmla="*/ 21 w 78"/>
                    <a:gd name="T99" fmla="*/ 7 h 36"/>
                    <a:gd name="T100" fmla="*/ 13 w 78"/>
                    <a:gd name="T101" fmla="*/ 12 h 36"/>
                    <a:gd name="T102" fmla="*/ 27 w 78"/>
                    <a:gd name="T103" fmla="*/ 11 h 36"/>
                    <a:gd name="T104" fmla="*/ 22 w 78"/>
                    <a:gd name="T105" fmla="*/ 7 h 36"/>
                    <a:gd name="T106" fmla="*/ 30 w 78"/>
                    <a:gd name="T107" fmla="*/ 16 h 36"/>
                    <a:gd name="T108" fmla="*/ 24 w 78"/>
                    <a:gd name="T109" fmla="*/ 17 h 36"/>
                    <a:gd name="T110" fmla="*/ 43 w 78"/>
                    <a:gd name="T111" fmla="*/ 24 h 36"/>
                    <a:gd name="T112" fmla="*/ 12 w 78"/>
                    <a:gd name="T113" fmla="*/ 12 h 36"/>
                    <a:gd name="T114" fmla="*/ 30 w 78"/>
                    <a:gd name="T115" fmla="*/ 34 h 36"/>
                    <a:gd name="T116" fmla="*/ 34 w 78"/>
                    <a:gd name="T117" fmla="*/ 36 h 36"/>
                    <a:gd name="T118" fmla="*/ 70 w 78"/>
                    <a:gd name="T119" fmla="*/ 29 h 36"/>
                    <a:gd name="T120" fmla="*/ 77 w 78"/>
                    <a:gd name="T121" fmla="*/ 36 h 36"/>
                    <a:gd name="T122" fmla="*/ 70 w 78"/>
                    <a:gd name="T12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 h="36">
                      <a:moveTo>
                        <a:pt x="36" y="22"/>
                      </a:moveTo>
                      <a:cubicBezTo>
                        <a:pt x="35" y="22"/>
                        <a:pt x="36" y="22"/>
                        <a:pt x="36" y="22"/>
                      </a:cubicBezTo>
                      <a:cubicBezTo>
                        <a:pt x="36" y="22"/>
                        <a:pt x="35" y="22"/>
                        <a:pt x="35" y="22"/>
                      </a:cubicBezTo>
                      <a:cubicBezTo>
                        <a:pt x="36" y="22"/>
                        <a:pt x="35" y="22"/>
                        <a:pt x="35" y="22"/>
                      </a:cubicBezTo>
                      <a:cubicBezTo>
                        <a:pt x="35" y="22"/>
                        <a:pt x="35" y="22"/>
                        <a:pt x="35" y="22"/>
                      </a:cubicBezTo>
                      <a:cubicBezTo>
                        <a:pt x="35" y="22"/>
                        <a:pt x="35" y="22"/>
                        <a:pt x="35" y="22"/>
                      </a:cubicBezTo>
                      <a:cubicBezTo>
                        <a:pt x="35" y="22"/>
                        <a:pt x="35" y="21"/>
                        <a:pt x="35" y="22"/>
                      </a:cubicBezTo>
                      <a:cubicBezTo>
                        <a:pt x="35" y="22"/>
                        <a:pt x="35" y="22"/>
                        <a:pt x="35" y="21"/>
                      </a:cubicBezTo>
                      <a:cubicBezTo>
                        <a:pt x="35" y="21"/>
                        <a:pt x="34" y="21"/>
                        <a:pt x="34" y="21"/>
                      </a:cubicBezTo>
                      <a:cubicBezTo>
                        <a:pt x="35" y="21"/>
                        <a:pt x="34" y="21"/>
                        <a:pt x="34" y="21"/>
                      </a:cubicBezTo>
                      <a:cubicBezTo>
                        <a:pt x="34" y="21"/>
                        <a:pt x="34" y="21"/>
                        <a:pt x="34" y="21"/>
                      </a:cubicBezTo>
                      <a:cubicBezTo>
                        <a:pt x="34" y="21"/>
                        <a:pt x="34" y="20"/>
                        <a:pt x="34" y="20"/>
                      </a:cubicBezTo>
                      <a:cubicBezTo>
                        <a:pt x="33" y="20"/>
                        <a:pt x="33" y="20"/>
                        <a:pt x="33" y="20"/>
                      </a:cubicBezTo>
                      <a:cubicBezTo>
                        <a:pt x="33" y="20"/>
                        <a:pt x="33" y="20"/>
                        <a:pt x="33" y="20"/>
                      </a:cubicBezTo>
                      <a:cubicBezTo>
                        <a:pt x="33" y="20"/>
                        <a:pt x="33" y="20"/>
                        <a:pt x="33" y="20"/>
                      </a:cubicBezTo>
                      <a:cubicBezTo>
                        <a:pt x="33" y="20"/>
                        <a:pt x="32" y="19"/>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1" y="19"/>
                        <a:pt x="31" y="20"/>
                        <a:pt x="31" y="19"/>
                      </a:cubicBezTo>
                      <a:cubicBezTo>
                        <a:pt x="31" y="19"/>
                        <a:pt x="31" y="20"/>
                        <a:pt x="31" y="20"/>
                      </a:cubicBezTo>
                      <a:cubicBezTo>
                        <a:pt x="31" y="20"/>
                        <a:pt x="31" y="20"/>
                        <a:pt x="30" y="20"/>
                      </a:cubicBezTo>
                      <a:cubicBezTo>
                        <a:pt x="30" y="19"/>
                        <a:pt x="30" y="19"/>
                        <a:pt x="30" y="20"/>
                      </a:cubicBezTo>
                      <a:cubicBezTo>
                        <a:pt x="30" y="20"/>
                        <a:pt x="30" y="20"/>
                        <a:pt x="30" y="20"/>
                      </a:cubicBezTo>
                      <a:cubicBezTo>
                        <a:pt x="30" y="20"/>
                        <a:pt x="30" y="20"/>
                        <a:pt x="30" y="20"/>
                      </a:cubicBezTo>
                      <a:cubicBezTo>
                        <a:pt x="29" y="20"/>
                        <a:pt x="29" y="19"/>
                        <a:pt x="29" y="19"/>
                      </a:cubicBezTo>
                      <a:cubicBezTo>
                        <a:pt x="29" y="19"/>
                        <a:pt x="29" y="19"/>
                        <a:pt x="29" y="19"/>
                      </a:cubicBezTo>
                      <a:cubicBezTo>
                        <a:pt x="29" y="19"/>
                        <a:pt x="29" y="19"/>
                        <a:pt x="29" y="19"/>
                      </a:cubicBezTo>
                      <a:cubicBezTo>
                        <a:pt x="29" y="19"/>
                        <a:pt x="29" y="19"/>
                        <a:pt x="29" y="19"/>
                      </a:cubicBezTo>
                      <a:cubicBezTo>
                        <a:pt x="28" y="19"/>
                        <a:pt x="28" y="19"/>
                        <a:pt x="28" y="18"/>
                      </a:cubicBezTo>
                      <a:cubicBezTo>
                        <a:pt x="28" y="18"/>
                        <a:pt x="28" y="18"/>
                        <a:pt x="28" y="18"/>
                      </a:cubicBezTo>
                      <a:cubicBezTo>
                        <a:pt x="28" y="19"/>
                        <a:pt x="28" y="19"/>
                        <a:pt x="28" y="19"/>
                      </a:cubicBezTo>
                      <a:cubicBezTo>
                        <a:pt x="27" y="19"/>
                        <a:pt x="27" y="19"/>
                        <a:pt x="27" y="19"/>
                      </a:cubicBezTo>
                      <a:cubicBezTo>
                        <a:pt x="27" y="19"/>
                        <a:pt x="27" y="19"/>
                        <a:pt x="27" y="19"/>
                      </a:cubicBezTo>
                      <a:cubicBezTo>
                        <a:pt x="27" y="19"/>
                        <a:pt x="27" y="20"/>
                        <a:pt x="27" y="20"/>
                      </a:cubicBezTo>
                      <a:cubicBezTo>
                        <a:pt x="27" y="20"/>
                        <a:pt x="27" y="20"/>
                        <a:pt x="27" y="20"/>
                      </a:cubicBezTo>
                      <a:cubicBezTo>
                        <a:pt x="27" y="20"/>
                        <a:pt x="27" y="20"/>
                        <a:pt x="27" y="20"/>
                      </a:cubicBezTo>
                      <a:cubicBezTo>
                        <a:pt x="27" y="20"/>
                        <a:pt x="27" y="20"/>
                        <a:pt x="27" y="20"/>
                      </a:cubicBezTo>
                      <a:cubicBezTo>
                        <a:pt x="28" y="20"/>
                        <a:pt x="28" y="21"/>
                        <a:pt x="28" y="21"/>
                      </a:cubicBezTo>
                      <a:cubicBezTo>
                        <a:pt x="28" y="21"/>
                        <a:pt x="28" y="21"/>
                        <a:pt x="28" y="21"/>
                      </a:cubicBezTo>
                      <a:cubicBezTo>
                        <a:pt x="28" y="21"/>
                        <a:pt x="28" y="21"/>
                        <a:pt x="28" y="21"/>
                      </a:cubicBezTo>
                      <a:cubicBezTo>
                        <a:pt x="28" y="21"/>
                        <a:pt x="28" y="21"/>
                        <a:pt x="28" y="21"/>
                      </a:cubicBezTo>
                      <a:cubicBezTo>
                        <a:pt x="28" y="21"/>
                        <a:pt x="28" y="21"/>
                        <a:pt x="28" y="22"/>
                      </a:cubicBezTo>
                      <a:cubicBezTo>
                        <a:pt x="28" y="22"/>
                        <a:pt x="28" y="22"/>
                        <a:pt x="28" y="22"/>
                      </a:cubicBezTo>
                      <a:cubicBezTo>
                        <a:pt x="28" y="22"/>
                        <a:pt x="28" y="22"/>
                        <a:pt x="29" y="22"/>
                      </a:cubicBezTo>
                      <a:cubicBezTo>
                        <a:pt x="29" y="22"/>
                        <a:pt x="29" y="22"/>
                        <a:pt x="29" y="22"/>
                      </a:cubicBezTo>
                      <a:cubicBezTo>
                        <a:pt x="29" y="22"/>
                        <a:pt x="29" y="22"/>
                        <a:pt x="29" y="22"/>
                      </a:cubicBezTo>
                      <a:cubicBezTo>
                        <a:pt x="29" y="22"/>
                        <a:pt x="29" y="22"/>
                        <a:pt x="29" y="22"/>
                      </a:cubicBezTo>
                      <a:cubicBezTo>
                        <a:pt x="29" y="22"/>
                        <a:pt x="30" y="22"/>
                        <a:pt x="30" y="22"/>
                      </a:cubicBezTo>
                      <a:cubicBezTo>
                        <a:pt x="30" y="22"/>
                        <a:pt x="30" y="22"/>
                        <a:pt x="30" y="22"/>
                      </a:cubicBezTo>
                      <a:cubicBezTo>
                        <a:pt x="30" y="22"/>
                        <a:pt x="30" y="22"/>
                        <a:pt x="30" y="22"/>
                      </a:cubicBezTo>
                      <a:cubicBezTo>
                        <a:pt x="30" y="22"/>
                        <a:pt x="30" y="22"/>
                        <a:pt x="30" y="22"/>
                      </a:cubicBezTo>
                      <a:cubicBezTo>
                        <a:pt x="30" y="22"/>
                        <a:pt x="31" y="22"/>
                        <a:pt x="31" y="22"/>
                      </a:cubicBezTo>
                      <a:cubicBezTo>
                        <a:pt x="31" y="22"/>
                        <a:pt x="31" y="22"/>
                        <a:pt x="31" y="22"/>
                      </a:cubicBezTo>
                      <a:cubicBezTo>
                        <a:pt x="31" y="22"/>
                        <a:pt x="31" y="22"/>
                        <a:pt x="32" y="22"/>
                      </a:cubicBezTo>
                      <a:cubicBezTo>
                        <a:pt x="32" y="22"/>
                        <a:pt x="32" y="22"/>
                        <a:pt x="32" y="22"/>
                      </a:cubicBezTo>
                      <a:cubicBezTo>
                        <a:pt x="32" y="22"/>
                        <a:pt x="32" y="22"/>
                        <a:pt x="32" y="22"/>
                      </a:cubicBezTo>
                      <a:cubicBezTo>
                        <a:pt x="32" y="22"/>
                        <a:pt x="32" y="22"/>
                        <a:pt x="32" y="22"/>
                      </a:cubicBezTo>
                      <a:cubicBezTo>
                        <a:pt x="33" y="22"/>
                        <a:pt x="33" y="23"/>
                        <a:pt x="33" y="23"/>
                      </a:cubicBezTo>
                      <a:cubicBezTo>
                        <a:pt x="33" y="23"/>
                        <a:pt x="33" y="23"/>
                        <a:pt x="33" y="23"/>
                      </a:cubicBezTo>
                      <a:cubicBezTo>
                        <a:pt x="33" y="23"/>
                        <a:pt x="33" y="23"/>
                        <a:pt x="33" y="23"/>
                      </a:cubicBezTo>
                      <a:cubicBezTo>
                        <a:pt x="33" y="23"/>
                        <a:pt x="33" y="23"/>
                        <a:pt x="33" y="23"/>
                      </a:cubicBezTo>
                      <a:cubicBezTo>
                        <a:pt x="33"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5" y="23"/>
                        <a:pt x="35" y="23"/>
                      </a:cubicBezTo>
                      <a:cubicBezTo>
                        <a:pt x="35" y="23"/>
                        <a:pt x="35" y="23"/>
                        <a:pt x="35" y="23"/>
                      </a:cubicBezTo>
                      <a:cubicBezTo>
                        <a:pt x="35" y="23"/>
                        <a:pt x="35" y="23"/>
                        <a:pt x="35" y="23"/>
                      </a:cubicBezTo>
                      <a:cubicBezTo>
                        <a:pt x="35" y="23"/>
                        <a:pt x="36" y="23"/>
                        <a:pt x="36" y="23"/>
                      </a:cubicBezTo>
                      <a:cubicBezTo>
                        <a:pt x="36" y="23"/>
                        <a:pt x="36" y="23"/>
                        <a:pt x="36" y="22"/>
                      </a:cubicBezTo>
                      <a:cubicBezTo>
                        <a:pt x="36" y="22"/>
                        <a:pt x="36" y="22"/>
                        <a:pt x="36" y="22"/>
                      </a:cubicBezTo>
                      <a:cubicBezTo>
                        <a:pt x="36" y="22"/>
                        <a:pt x="36" y="22"/>
                        <a:pt x="36" y="22"/>
                      </a:cubicBezTo>
                      <a:close/>
                      <a:moveTo>
                        <a:pt x="39" y="20"/>
                      </a:moveTo>
                      <a:cubicBezTo>
                        <a:pt x="39" y="20"/>
                        <a:pt x="39" y="20"/>
                        <a:pt x="39" y="20"/>
                      </a:cubicBezTo>
                      <a:cubicBezTo>
                        <a:pt x="39" y="20"/>
                        <a:pt x="38" y="20"/>
                        <a:pt x="38" y="20"/>
                      </a:cubicBezTo>
                      <a:cubicBezTo>
                        <a:pt x="38" y="20"/>
                        <a:pt x="38" y="20"/>
                        <a:pt x="38" y="19"/>
                      </a:cubicBezTo>
                      <a:cubicBezTo>
                        <a:pt x="38" y="19"/>
                        <a:pt x="38" y="19"/>
                        <a:pt x="38" y="19"/>
                      </a:cubicBezTo>
                      <a:cubicBezTo>
                        <a:pt x="38" y="19"/>
                        <a:pt x="38" y="19"/>
                        <a:pt x="38" y="19"/>
                      </a:cubicBezTo>
                      <a:cubicBezTo>
                        <a:pt x="38" y="19"/>
                        <a:pt x="38" y="19"/>
                        <a:pt x="38"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8"/>
                        <a:pt x="37" y="18"/>
                      </a:cubicBezTo>
                      <a:cubicBezTo>
                        <a:pt x="37" y="18"/>
                        <a:pt x="37" y="18"/>
                        <a:pt x="37" y="18"/>
                      </a:cubicBezTo>
                      <a:cubicBezTo>
                        <a:pt x="37" y="18"/>
                        <a:pt x="36" y="18"/>
                        <a:pt x="36" y="18"/>
                      </a:cubicBezTo>
                      <a:cubicBezTo>
                        <a:pt x="36" y="18"/>
                        <a:pt x="36" y="18"/>
                        <a:pt x="36" y="18"/>
                      </a:cubicBezTo>
                      <a:cubicBezTo>
                        <a:pt x="36" y="18"/>
                        <a:pt x="36" y="18"/>
                        <a:pt x="36" y="18"/>
                      </a:cubicBezTo>
                      <a:cubicBezTo>
                        <a:pt x="36" y="18"/>
                        <a:pt x="36"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6"/>
                        <a:pt x="35" y="16"/>
                      </a:cubicBezTo>
                      <a:cubicBezTo>
                        <a:pt x="35" y="16"/>
                        <a:pt x="35" y="16"/>
                        <a:pt x="35" y="16"/>
                      </a:cubicBezTo>
                      <a:cubicBezTo>
                        <a:pt x="35" y="16"/>
                        <a:pt x="35" y="16"/>
                        <a:pt x="35" y="16"/>
                      </a:cubicBezTo>
                      <a:cubicBezTo>
                        <a:pt x="35" y="16"/>
                        <a:pt x="35" y="16"/>
                        <a:pt x="35" y="16"/>
                      </a:cubicBezTo>
                      <a:cubicBezTo>
                        <a:pt x="35" y="16"/>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4" y="14"/>
                        <a:pt x="34"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3"/>
                        <a:pt x="35" y="13"/>
                        <a:pt x="35" y="13"/>
                      </a:cubicBezTo>
                      <a:cubicBezTo>
                        <a:pt x="35" y="13"/>
                        <a:pt x="34" y="13"/>
                        <a:pt x="34" y="13"/>
                      </a:cubicBezTo>
                      <a:cubicBezTo>
                        <a:pt x="34" y="13"/>
                        <a:pt x="34" y="13"/>
                        <a:pt x="34" y="13"/>
                      </a:cubicBezTo>
                      <a:cubicBezTo>
                        <a:pt x="34" y="13"/>
                        <a:pt x="34" y="13"/>
                        <a:pt x="34" y="13"/>
                      </a:cubicBezTo>
                      <a:cubicBezTo>
                        <a:pt x="34" y="12"/>
                        <a:pt x="34" y="12"/>
                        <a:pt x="34" y="12"/>
                      </a:cubicBezTo>
                      <a:cubicBezTo>
                        <a:pt x="34" y="12"/>
                        <a:pt x="34" y="12"/>
                        <a:pt x="34" y="12"/>
                      </a:cubicBezTo>
                      <a:cubicBezTo>
                        <a:pt x="34"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4"/>
                        <a:pt x="36" y="14"/>
                        <a:pt x="36" y="14"/>
                      </a:cubicBezTo>
                      <a:cubicBezTo>
                        <a:pt x="37" y="14"/>
                        <a:pt x="37" y="14"/>
                        <a:pt x="37" y="14"/>
                      </a:cubicBezTo>
                      <a:cubicBezTo>
                        <a:pt x="37" y="14"/>
                        <a:pt x="37" y="14"/>
                        <a:pt x="37" y="14"/>
                      </a:cubicBezTo>
                      <a:cubicBezTo>
                        <a:pt x="37" y="14"/>
                        <a:pt x="37" y="14"/>
                        <a:pt x="37" y="14"/>
                      </a:cubicBezTo>
                      <a:cubicBezTo>
                        <a:pt x="37" y="15"/>
                        <a:pt x="37" y="15"/>
                        <a:pt x="37" y="15"/>
                      </a:cubicBezTo>
                      <a:cubicBezTo>
                        <a:pt x="36" y="15"/>
                        <a:pt x="36" y="15"/>
                        <a:pt x="36" y="15"/>
                      </a:cubicBezTo>
                      <a:cubicBezTo>
                        <a:pt x="37" y="15"/>
                        <a:pt x="37" y="15"/>
                        <a:pt x="36" y="15"/>
                      </a:cubicBezTo>
                      <a:cubicBezTo>
                        <a:pt x="36" y="15"/>
                        <a:pt x="36" y="15"/>
                        <a:pt x="36" y="15"/>
                      </a:cubicBezTo>
                      <a:cubicBezTo>
                        <a:pt x="36" y="15"/>
                        <a:pt x="36" y="15"/>
                        <a:pt x="36" y="15"/>
                      </a:cubicBezTo>
                      <a:cubicBezTo>
                        <a:pt x="36" y="15"/>
                        <a:pt x="36"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8" y="16"/>
                        <a:pt x="38" y="16"/>
                        <a:pt x="38" y="16"/>
                      </a:cubicBezTo>
                      <a:cubicBezTo>
                        <a:pt x="38" y="16"/>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8"/>
                        <a:pt x="38" y="18"/>
                      </a:cubicBezTo>
                      <a:cubicBezTo>
                        <a:pt x="38" y="18"/>
                        <a:pt x="38" y="18"/>
                        <a:pt x="38" y="18"/>
                      </a:cubicBezTo>
                      <a:cubicBezTo>
                        <a:pt x="38" y="18"/>
                        <a:pt x="38" y="18"/>
                        <a:pt x="38" y="18"/>
                      </a:cubicBezTo>
                      <a:cubicBezTo>
                        <a:pt x="38" y="18"/>
                        <a:pt x="39" y="18"/>
                        <a:pt x="38" y="18"/>
                      </a:cubicBezTo>
                      <a:cubicBezTo>
                        <a:pt x="38" y="18"/>
                        <a:pt x="39" y="18"/>
                        <a:pt x="39" y="18"/>
                      </a:cubicBezTo>
                      <a:cubicBezTo>
                        <a:pt x="39" y="18"/>
                        <a:pt x="38" y="18"/>
                        <a:pt x="38" y="18"/>
                      </a:cubicBezTo>
                      <a:cubicBezTo>
                        <a:pt x="38" y="18"/>
                        <a:pt x="38" y="18"/>
                        <a:pt x="38" y="18"/>
                      </a:cubicBezTo>
                      <a:cubicBezTo>
                        <a:pt x="39" y="18"/>
                        <a:pt x="39" y="19"/>
                        <a:pt x="39" y="19"/>
                      </a:cubicBezTo>
                      <a:cubicBezTo>
                        <a:pt x="39" y="19"/>
                        <a:pt x="39" y="19"/>
                        <a:pt x="39" y="19"/>
                      </a:cubicBezTo>
                      <a:cubicBezTo>
                        <a:pt x="38" y="19"/>
                        <a:pt x="38" y="19"/>
                        <a:pt x="38" y="19"/>
                      </a:cubicBezTo>
                      <a:cubicBezTo>
                        <a:pt x="38" y="19"/>
                        <a:pt x="38" y="19"/>
                        <a:pt x="38" y="19"/>
                      </a:cubicBezTo>
                      <a:cubicBezTo>
                        <a:pt x="38" y="19"/>
                        <a:pt x="38" y="19"/>
                        <a:pt x="38" y="19"/>
                      </a:cubicBezTo>
                      <a:cubicBezTo>
                        <a:pt x="38" y="19"/>
                        <a:pt x="38" y="19"/>
                        <a:pt x="39" y="19"/>
                      </a:cubicBezTo>
                      <a:cubicBezTo>
                        <a:pt x="39" y="19"/>
                        <a:pt x="39" y="19"/>
                        <a:pt x="39" y="19"/>
                      </a:cubicBezTo>
                      <a:cubicBezTo>
                        <a:pt x="39" y="19"/>
                        <a:pt x="39" y="19"/>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39" y="20"/>
                        <a:pt x="39" y="20"/>
                      </a:cubicBezTo>
                      <a:cubicBezTo>
                        <a:pt x="39" y="20"/>
                        <a:pt x="39" y="20"/>
                        <a:pt x="39" y="20"/>
                      </a:cubicBezTo>
                      <a:cubicBezTo>
                        <a:pt x="39" y="20"/>
                        <a:pt x="39" y="20"/>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40" y="19"/>
                        <a:pt x="40" y="19"/>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1" y="20"/>
                        <a:pt x="41" y="21"/>
                        <a:pt x="41" y="21"/>
                      </a:cubicBezTo>
                      <a:cubicBezTo>
                        <a:pt x="41" y="21"/>
                        <a:pt x="41" y="21"/>
                        <a:pt x="41" y="21"/>
                      </a:cubicBezTo>
                      <a:cubicBezTo>
                        <a:pt x="40" y="21"/>
                        <a:pt x="41" y="21"/>
                        <a:pt x="41" y="21"/>
                      </a:cubicBezTo>
                      <a:cubicBezTo>
                        <a:pt x="41" y="21"/>
                        <a:pt x="41" y="22"/>
                        <a:pt x="41" y="22"/>
                      </a:cubicBezTo>
                      <a:cubicBezTo>
                        <a:pt x="41" y="22"/>
                        <a:pt x="41" y="22"/>
                        <a:pt x="41" y="22"/>
                      </a:cubicBezTo>
                      <a:cubicBezTo>
                        <a:pt x="40" y="21"/>
                        <a:pt x="40" y="21"/>
                        <a:pt x="40" y="21"/>
                      </a:cubicBezTo>
                      <a:cubicBezTo>
                        <a:pt x="40" y="21"/>
                        <a:pt x="40" y="21"/>
                        <a:pt x="40" y="21"/>
                      </a:cubicBezTo>
                      <a:cubicBezTo>
                        <a:pt x="40" y="21"/>
                        <a:pt x="40" y="21"/>
                        <a:pt x="40" y="21"/>
                      </a:cubicBezTo>
                      <a:cubicBezTo>
                        <a:pt x="40" y="21"/>
                        <a:pt x="40" y="21"/>
                        <a:pt x="40" y="21"/>
                      </a:cubicBezTo>
                      <a:cubicBezTo>
                        <a:pt x="39" y="21"/>
                        <a:pt x="40" y="21"/>
                        <a:pt x="40" y="21"/>
                      </a:cubicBezTo>
                      <a:cubicBezTo>
                        <a:pt x="40" y="21"/>
                        <a:pt x="40" y="21"/>
                        <a:pt x="39" y="21"/>
                      </a:cubicBezTo>
                      <a:cubicBezTo>
                        <a:pt x="39" y="21"/>
                        <a:pt x="39" y="21"/>
                        <a:pt x="39" y="21"/>
                      </a:cubicBezTo>
                      <a:cubicBezTo>
                        <a:pt x="39" y="21"/>
                        <a:pt x="39" y="21"/>
                        <a:pt x="39" y="20"/>
                      </a:cubicBezTo>
                      <a:cubicBezTo>
                        <a:pt x="39" y="20"/>
                        <a:pt x="39" y="20"/>
                        <a:pt x="39" y="20"/>
                      </a:cubicBezTo>
                      <a:cubicBezTo>
                        <a:pt x="39" y="20"/>
                        <a:pt x="39" y="20"/>
                        <a:pt x="39" y="20"/>
                      </a:cubicBezTo>
                      <a:close/>
                      <a:moveTo>
                        <a:pt x="27" y="12"/>
                      </a:moveTo>
                      <a:cubicBezTo>
                        <a:pt x="27" y="12"/>
                        <a:pt x="27" y="12"/>
                        <a:pt x="27" y="12"/>
                      </a:cubicBezTo>
                      <a:cubicBezTo>
                        <a:pt x="27" y="12"/>
                        <a:pt x="26" y="12"/>
                        <a:pt x="26" y="12"/>
                      </a:cubicBezTo>
                      <a:cubicBezTo>
                        <a:pt x="26" y="12"/>
                        <a:pt x="26" y="12"/>
                        <a:pt x="26" y="12"/>
                      </a:cubicBezTo>
                      <a:cubicBezTo>
                        <a:pt x="26" y="12"/>
                        <a:pt x="25" y="12"/>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4" y="11"/>
                      </a:cubicBezTo>
                      <a:cubicBezTo>
                        <a:pt x="24" y="11"/>
                        <a:pt x="24" y="11"/>
                        <a:pt x="24" y="11"/>
                      </a:cubicBezTo>
                      <a:cubicBezTo>
                        <a:pt x="24" y="11"/>
                        <a:pt x="24" y="11"/>
                        <a:pt x="24" y="11"/>
                      </a:cubicBezTo>
                      <a:cubicBezTo>
                        <a:pt x="24" y="11"/>
                        <a:pt x="24" y="11"/>
                        <a:pt x="24" y="10"/>
                      </a:cubicBezTo>
                      <a:cubicBezTo>
                        <a:pt x="24" y="11"/>
                        <a:pt x="24"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2"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1" y="9"/>
                        <a:pt x="21" y="9"/>
                      </a:cubicBezTo>
                      <a:cubicBezTo>
                        <a:pt x="21" y="9"/>
                        <a:pt x="21" y="9"/>
                        <a:pt x="21" y="9"/>
                      </a:cubicBezTo>
                      <a:cubicBezTo>
                        <a:pt x="21" y="9"/>
                        <a:pt x="21" y="9"/>
                        <a:pt x="21" y="8"/>
                      </a:cubicBezTo>
                      <a:cubicBezTo>
                        <a:pt x="21" y="8"/>
                        <a:pt x="21" y="8"/>
                        <a:pt x="21" y="8"/>
                      </a:cubicBezTo>
                      <a:cubicBezTo>
                        <a:pt x="21" y="9"/>
                        <a:pt x="21" y="8"/>
                        <a:pt x="21" y="8"/>
                      </a:cubicBezTo>
                      <a:cubicBezTo>
                        <a:pt x="21" y="8"/>
                        <a:pt x="21" y="8"/>
                        <a:pt x="21" y="8"/>
                      </a:cubicBezTo>
                      <a:cubicBezTo>
                        <a:pt x="21" y="8"/>
                        <a:pt x="21" y="8"/>
                        <a:pt x="21" y="8"/>
                      </a:cubicBezTo>
                      <a:cubicBezTo>
                        <a:pt x="21" y="8"/>
                        <a:pt x="21" y="8"/>
                        <a:pt x="21" y="8"/>
                      </a:cubicBezTo>
                      <a:cubicBezTo>
                        <a:pt x="21" y="8"/>
                        <a:pt x="20" y="8"/>
                        <a:pt x="21" y="8"/>
                      </a:cubicBezTo>
                      <a:cubicBezTo>
                        <a:pt x="21" y="8"/>
                        <a:pt x="21" y="8"/>
                        <a:pt x="21" y="8"/>
                      </a:cubicBezTo>
                      <a:cubicBezTo>
                        <a:pt x="20" y="8"/>
                        <a:pt x="20" y="8"/>
                        <a:pt x="20" y="8"/>
                      </a:cubicBezTo>
                      <a:cubicBezTo>
                        <a:pt x="20" y="8"/>
                        <a:pt x="20" y="8"/>
                        <a:pt x="20" y="8"/>
                      </a:cubicBezTo>
                      <a:cubicBezTo>
                        <a:pt x="20" y="8"/>
                        <a:pt x="20" y="8"/>
                        <a:pt x="20" y="8"/>
                      </a:cubicBezTo>
                      <a:cubicBezTo>
                        <a:pt x="20" y="7"/>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8"/>
                        <a:pt x="20" y="8"/>
                        <a:pt x="20" y="7"/>
                      </a:cubicBezTo>
                      <a:cubicBezTo>
                        <a:pt x="20" y="7"/>
                        <a:pt x="20" y="7"/>
                        <a:pt x="20" y="7"/>
                      </a:cubicBezTo>
                      <a:cubicBezTo>
                        <a:pt x="20" y="7"/>
                        <a:pt x="20" y="7"/>
                        <a:pt x="20" y="7"/>
                      </a:cubicBezTo>
                      <a:cubicBezTo>
                        <a:pt x="20"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8" y="6"/>
                        <a:pt x="18" y="6"/>
                      </a:cubicBezTo>
                      <a:cubicBezTo>
                        <a:pt x="18" y="6"/>
                        <a:pt x="18" y="6"/>
                        <a:pt x="19" y="6"/>
                      </a:cubicBezTo>
                      <a:cubicBezTo>
                        <a:pt x="19" y="6"/>
                        <a:pt x="19" y="6"/>
                        <a:pt x="19" y="6"/>
                      </a:cubicBezTo>
                      <a:cubicBezTo>
                        <a:pt x="19" y="7"/>
                        <a:pt x="19" y="7"/>
                        <a:pt x="19" y="7"/>
                      </a:cubicBezTo>
                      <a:cubicBezTo>
                        <a:pt x="19" y="6"/>
                        <a:pt x="19" y="6"/>
                        <a:pt x="19" y="6"/>
                      </a:cubicBezTo>
                      <a:cubicBezTo>
                        <a:pt x="19" y="6"/>
                        <a:pt x="19" y="6"/>
                        <a:pt x="19" y="6"/>
                      </a:cubicBezTo>
                      <a:cubicBezTo>
                        <a:pt x="19" y="6"/>
                        <a:pt x="19" y="6"/>
                        <a:pt x="19" y="6"/>
                      </a:cubicBezTo>
                      <a:cubicBezTo>
                        <a:pt x="19" y="6"/>
                        <a:pt x="19" y="7"/>
                        <a:pt x="19" y="7"/>
                      </a:cubicBezTo>
                      <a:cubicBezTo>
                        <a:pt x="19" y="6"/>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1" y="7"/>
                      </a:cubicBezTo>
                      <a:cubicBezTo>
                        <a:pt x="21" y="7"/>
                        <a:pt x="21" y="7"/>
                        <a:pt x="21" y="7"/>
                      </a:cubicBezTo>
                      <a:cubicBezTo>
                        <a:pt x="21" y="7"/>
                        <a:pt x="21" y="7"/>
                        <a:pt x="21" y="7"/>
                      </a:cubicBezTo>
                      <a:cubicBezTo>
                        <a:pt x="21" y="7"/>
                        <a:pt x="21" y="7"/>
                        <a:pt x="21" y="7"/>
                      </a:cubicBezTo>
                      <a:cubicBezTo>
                        <a:pt x="21" y="7"/>
                        <a:pt x="21" y="7"/>
                        <a:pt x="21" y="7"/>
                      </a:cubicBezTo>
                      <a:cubicBezTo>
                        <a:pt x="22" y="7"/>
                        <a:pt x="22" y="7"/>
                        <a:pt x="22" y="7"/>
                      </a:cubicBezTo>
                      <a:cubicBezTo>
                        <a:pt x="22" y="7"/>
                        <a:pt x="22" y="7"/>
                        <a:pt x="22" y="7"/>
                      </a:cubicBezTo>
                      <a:cubicBezTo>
                        <a:pt x="22" y="7"/>
                        <a:pt x="22" y="7"/>
                        <a:pt x="22" y="7"/>
                      </a:cubicBezTo>
                      <a:cubicBezTo>
                        <a:pt x="22" y="8"/>
                        <a:pt x="22" y="8"/>
                        <a:pt x="22" y="8"/>
                      </a:cubicBezTo>
                      <a:cubicBezTo>
                        <a:pt x="22" y="8"/>
                        <a:pt x="22" y="8"/>
                        <a:pt x="23" y="8"/>
                      </a:cubicBezTo>
                      <a:cubicBezTo>
                        <a:pt x="23" y="8"/>
                        <a:pt x="23" y="8"/>
                        <a:pt x="23" y="8"/>
                      </a:cubicBezTo>
                      <a:cubicBezTo>
                        <a:pt x="23" y="8"/>
                        <a:pt x="23" y="8"/>
                        <a:pt x="23" y="8"/>
                      </a:cubicBezTo>
                      <a:cubicBezTo>
                        <a:pt x="23" y="8"/>
                        <a:pt x="23" y="8"/>
                        <a:pt x="23" y="8"/>
                      </a:cubicBezTo>
                      <a:cubicBezTo>
                        <a:pt x="23" y="8"/>
                        <a:pt x="23" y="8"/>
                        <a:pt x="23" y="9"/>
                      </a:cubicBezTo>
                      <a:cubicBezTo>
                        <a:pt x="23" y="9"/>
                        <a:pt x="23" y="9"/>
                        <a:pt x="23" y="9"/>
                      </a:cubicBezTo>
                      <a:cubicBezTo>
                        <a:pt x="23" y="9"/>
                        <a:pt x="23" y="9"/>
                        <a:pt x="23" y="9"/>
                      </a:cubicBezTo>
                      <a:cubicBezTo>
                        <a:pt x="23" y="9"/>
                        <a:pt x="23" y="9"/>
                        <a:pt x="23"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5" y="9"/>
                      </a:cubicBezTo>
                      <a:cubicBezTo>
                        <a:pt x="25" y="9"/>
                        <a:pt x="25" y="9"/>
                        <a:pt x="25" y="9"/>
                      </a:cubicBezTo>
                      <a:cubicBezTo>
                        <a:pt x="25" y="9"/>
                        <a:pt x="25" y="9"/>
                        <a:pt x="25" y="9"/>
                      </a:cubicBezTo>
                      <a:cubicBezTo>
                        <a:pt x="25" y="9"/>
                        <a:pt x="24" y="9"/>
                        <a:pt x="24" y="9"/>
                      </a:cubicBezTo>
                      <a:cubicBezTo>
                        <a:pt x="25" y="9"/>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7" y="10"/>
                        <a:pt x="27" y="10"/>
                        <a:pt x="27" y="10"/>
                      </a:cubicBezTo>
                      <a:cubicBezTo>
                        <a:pt x="27" y="10"/>
                        <a:pt x="27" y="11"/>
                        <a:pt x="27" y="11"/>
                      </a:cubicBezTo>
                      <a:cubicBezTo>
                        <a:pt x="27" y="11"/>
                        <a:pt x="27" y="11"/>
                        <a:pt x="27" y="11"/>
                      </a:cubicBezTo>
                      <a:cubicBezTo>
                        <a:pt x="27" y="11"/>
                        <a:pt x="28" y="11"/>
                        <a:pt x="28" y="11"/>
                      </a:cubicBezTo>
                      <a:cubicBezTo>
                        <a:pt x="28" y="11"/>
                        <a:pt x="28" y="11"/>
                        <a:pt x="28" y="11"/>
                      </a:cubicBezTo>
                      <a:cubicBezTo>
                        <a:pt x="28" y="11"/>
                        <a:pt x="28" y="12"/>
                        <a:pt x="28" y="12"/>
                      </a:cubicBezTo>
                      <a:cubicBezTo>
                        <a:pt x="28" y="12"/>
                        <a:pt x="29" y="12"/>
                        <a:pt x="29" y="12"/>
                      </a:cubicBezTo>
                      <a:cubicBezTo>
                        <a:pt x="29" y="12"/>
                        <a:pt x="29" y="12"/>
                        <a:pt x="29" y="12"/>
                      </a:cubicBezTo>
                      <a:cubicBezTo>
                        <a:pt x="29" y="12"/>
                        <a:pt x="29" y="12"/>
                        <a:pt x="29" y="12"/>
                      </a:cubicBezTo>
                      <a:cubicBezTo>
                        <a:pt x="29" y="12"/>
                        <a:pt x="29" y="12"/>
                        <a:pt x="29" y="13"/>
                      </a:cubicBezTo>
                      <a:cubicBezTo>
                        <a:pt x="29" y="13"/>
                        <a:pt x="29" y="13"/>
                        <a:pt x="29" y="13"/>
                      </a:cubicBezTo>
                      <a:cubicBezTo>
                        <a:pt x="28" y="12"/>
                        <a:pt x="28" y="13"/>
                        <a:pt x="28" y="13"/>
                      </a:cubicBezTo>
                      <a:cubicBezTo>
                        <a:pt x="28"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4"/>
                        <a:pt x="29" y="14"/>
                      </a:cubicBezTo>
                      <a:cubicBezTo>
                        <a:pt x="29" y="14"/>
                        <a:pt x="29" y="14"/>
                        <a:pt x="29" y="14"/>
                      </a:cubicBezTo>
                      <a:cubicBezTo>
                        <a:pt x="29" y="14"/>
                        <a:pt x="29" y="14"/>
                        <a:pt x="29" y="14"/>
                      </a:cubicBezTo>
                      <a:cubicBezTo>
                        <a:pt x="29" y="14"/>
                        <a:pt x="29" y="14"/>
                        <a:pt x="29" y="13"/>
                      </a:cubicBezTo>
                      <a:cubicBezTo>
                        <a:pt x="29" y="13"/>
                        <a:pt x="29" y="13"/>
                        <a:pt x="29" y="13"/>
                      </a:cubicBezTo>
                      <a:cubicBezTo>
                        <a:pt x="29" y="13"/>
                        <a:pt x="29"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2"/>
                        <a:pt x="28" y="12"/>
                      </a:cubicBezTo>
                      <a:cubicBezTo>
                        <a:pt x="27" y="12"/>
                        <a:pt x="27" y="12"/>
                        <a:pt x="27" y="12"/>
                      </a:cubicBezTo>
                      <a:cubicBezTo>
                        <a:pt x="27" y="12"/>
                        <a:pt x="27" y="12"/>
                        <a:pt x="27" y="12"/>
                      </a:cubicBezTo>
                      <a:cubicBezTo>
                        <a:pt x="27" y="12"/>
                        <a:pt x="27" y="12"/>
                        <a:pt x="27" y="12"/>
                      </a:cubicBezTo>
                      <a:cubicBezTo>
                        <a:pt x="27" y="12"/>
                        <a:pt x="27" y="12"/>
                        <a:pt x="27" y="12"/>
                      </a:cubicBezTo>
                      <a:close/>
                      <a:moveTo>
                        <a:pt x="9" y="5"/>
                      </a:moveTo>
                      <a:cubicBezTo>
                        <a:pt x="9" y="5"/>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8" y="4"/>
                      </a:cubicBezTo>
                      <a:cubicBezTo>
                        <a:pt x="8" y="4"/>
                        <a:pt x="8" y="3"/>
                        <a:pt x="8" y="3"/>
                      </a:cubicBezTo>
                      <a:cubicBezTo>
                        <a:pt x="8" y="3"/>
                        <a:pt x="8" y="3"/>
                        <a:pt x="8" y="3"/>
                      </a:cubicBezTo>
                      <a:cubicBezTo>
                        <a:pt x="8" y="3"/>
                        <a:pt x="8" y="3"/>
                        <a:pt x="8" y="3"/>
                      </a:cubicBezTo>
                      <a:cubicBezTo>
                        <a:pt x="8"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0"/>
                      </a:cubicBezTo>
                      <a:cubicBezTo>
                        <a:pt x="6" y="0"/>
                        <a:pt x="6" y="0"/>
                        <a:pt x="6" y="0"/>
                      </a:cubicBezTo>
                      <a:cubicBezTo>
                        <a:pt x="6" y="0"/>
                        <a:pt x="6" y="0"/>
                        <a:pt x="6" y="0"/>
                      </a:cubicBezTo>
                      <a:cubicBezTo>
                        <a:pt x="6" y="0"/>
                        <a:pt x="6" y="0"/>
                        <a:pt x="6" y="0"/>
                      </a:cubicBezTo>
                      <a:cubicBezTo>
                        <a:pt x="7" y="0"/>
                        <a:pt x="7" y="0"/>
                        <a:pt x="7" y="0"/>
                      </a:cubicBezTo>
                      <a:cubicBezTo>
                        <a:pt x="7" y="1"/>
                        <a:pt x="7" y="1"/>
                        <a:pt x="7" y="1"/>
                      </a:cubicBezTo>
                      <a:cubicBezTo>
                        <a:pt x="7" y="1"/>
                        <a:pt x="7" y="1"/>
                        <a:pt x="7" y="1"/>
                      </a:cubicBezTo>
                      <a:cubicBezTo>
                        <a:pt x="7" y="1"/>
                        <a:pt x="7" y="1"/>
                        <a:pt x="8" y="1"/>
                      </a:cubicBezTo>
                      <a:cubicBezTo>
                        <a:pt x="8" y="1"/>
                        <a:pt x="8" y="1"/>
                        <a:pt x="8" y="1"/>
                      </a:cubicBezTo>
                      <a:cubicBezTo>
                        <a:pt x="8" y="1"/>
                        <a:pt x="8" y="1"/>
                        <a:pt x="8" y="1"/>
                      </a:cubicBezTo>
                      <a:cubicBezTo>
                        <a:pt x="8" y="1"/>
                        <a:pt x="8" y="1"/>
                        <a:pt x="8" y="1"/>
                      </a:cubicBezTo>
                      <a:cubicBezTo>
                        <a:pt x="8" y="1"/>
                        <a:pt x="8" y="2"/>
                        <a:pt x="8" y="2"/>
                      </a:cubicBezTo>
                      <a:cubicBezTo>
                        <a:pt x="8" y="2"/>
                        <a:pt x="9" y="2"/>
                        <a:pt x="9" y="2"/>
                      </a:cubicBezTo>
                      <a:cubicBezTo>
                        <a:pt x="9" y="2"/>
                        <a:pt x="9" y="2"/>
                        <a:pt x="9" y="2"/>
                      </a:cubicBezTo>
                      <a:cubicBezTo>
                        <a:pt x="9" y="2"/>
                        <a:pt x="9" y="2"/>
                        <a:pt x="9"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1" y="3"/>
                        <a:pt x="11" y="3"/>
                        <a:pt x="11" y="3"/>
                      </a:cubicBezTo>
                      <a:cubicBezTo>
                        <a:pt x="11" y="3"/>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2" y="4"/>
                      </a:cubicBezTo>
                      <a:cubicBezTo>
                        <a:pt x="12" y="4"/>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4" y="5"/>
                      </a:cubicBezTo>
                      <a:cubicBezTo>
                        <a:pt x="14" y="5"/>
                        <a:pt x="14" y="5"/>
                        <a:pt x="14" y="5"/>
                      </a:cubicBezTo>
                      <a:cubicBezTo>
                        <a:pt x="14" y="5"/>
                        <a:pt x="14" y="5"/>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2" y="6"/>
                      </a:cubicBezTo>
                      <a:cubicBezTo>
                        <a:pt x="12" y="6"/>
                        <a:pt x="12" y="6"/>
                        <a:pt x="12" y="6"/>
                      </a:cubicBezTo>
                      <a:cubicBezTo>
                        <a:pt x="12" y="6"/>
                        <a:pt x="12" y="6"/>
                        <a:pt x="12" y="5"/>
                      </a:cubicBezTo>
                      <a:cubicBezTo>
                        <a:pt x="12" y="5"/>
                        <a:pt x="12" y="5"/>
                        <a:pt x="12" y="5"/>
                      </a:cubicBezTo>
                      <a:cubicBezTo>
                        <a:pt x="12" y="5"/>
                        <a:pt x="12" y="5"/>
                        <a:pt x="12" y="5"/>
                      </a:cubicBezTo>
                      <a:cubicBezTo>
                        <a:pt x="12" y="5"/>
                        <a:pt x="12" y="6"/>
                        <a:pt x="12" y="5"/>
                      </a:cubicBezTo>
                      <a:cubicBezTo>
                        <a:pt x="12" y="5"/>
                        <a:pt x="12" y="5"/>
                        <a:pt x="11" y="5"/>
                      </a:cubicBezTo>
                      <a:cubicBezTo>
                        <a:pt x="11" y="6"/>
                        <a:pt x="11" y="6"/>
                        <a:pt x="11" y="5"/>
                      </a:cubicBezTo>
                      <a:cubicBezTo>
                        <a:pt x="11" y="5"/>
                        <a:pt x="11" y="5"/>
                        <a:pt x="11" y="5"/>
                      </a:cubicBezTo>
                      <a:cubicBezTo>
                        <a:pt x="11" y="5"/>
                        <a:pt x="11" y="5"/>
                        <a:pt x="11" y="5"/>
                      </a:cubicBezTo>
                      <a:cubicBezTo>
                        <a:pt x="11" y="5"/>
                        <a:pt x="11" y="5"/>
                        <a:pt x="11" y="5"/>
                      </a:cubicBezTo>
                      <a:cubicBezTo>
                        <a:pt x="11" y="5"/>
                        <a:pt x="11" y="6"/>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9" y="5"/>
                      </a:cubicBezTo>
                      <a:close/>
                      <a:moveTo>
                        <a:pt x="46" y="29"/>
                      </a:moveTo>
                      <a:cubicBezTo>
                        <a:pt x="46" y="29"/>
                        <a:pt x="46" y="29"/>
                        <a:pt x="46" y="29"/>
                      </a:cubicBezTo>
                      <a:cubicBezTo>
                        <a:pt x="46" y="29"/>
                        <a:pt x="46" y="29"/>
                        <a:pt x="45" y="29"/>
                      </a:cubicBezTo>
                      <a:cubicBezTo>
                        <a:pt x="45" y="29"/>
                        <a:pt x="45" y="29"/>
                        <a:pt x="45" y="29"/>
                      </a:cubicBezTo>
                      <a:cubicBezTo>
                        <a:pt x="45" y="29"/>
                        <a:pt x="45" y="29"/>
                        <a:pt x="45" y="29"/>
                      </a:cubicBezTo>
                      <a:cubicBezTo>
                        <a:pt x="45" y="29"/>
                        <a:pt x="45" y="29"/>
                        <a:pt x="45" y="29"/>
                      </a:cubicBezTo>
                      <a:cubicBezTo>
                        <a:pt x="45" y="29"/>
                        <a:pt x="45" y="29"/>
                        <a:pt x="45" y="29"/>
                      </a:cubicBezTo>
                      <a:cubicBezTo>
                        <a:pt x="46" y="29"/>
                        <a:pt x="46" y="29"/>
                        <a:pt x="45" y="29"/>
                      </a:cubicBezTo>
                      <a:cubicBezTo>
                        <a:pt x="45" y="29"/>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2" y="27"/>
                        <a:pt x="42" y="26"/>
                      </a:cubicBezTo>
                      <a:cubicBezTo>
                        <a:pt x="42" y="26"/>
                        <a:pt x="42" y="26"/>
                        <a:pt x="42" y="26"/>
                      </a:cubicBezTo>
                      <a:cubicBezTo>
                        <a:pt x="42" y="26"/>
                        <a:pt x="42" y="26"/>
                        <a:pt x="42" y="26"/>
                      </a:cubicBezTo>
                      <a:cubicBezTo>
                        <a:pt x="42"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5"/>
                        <a:pt x="41" y="25"/>
                        <a:pt x="40" y="25"/>
                      </a:cubicBezTo>
                      <a:cubicBezTo>
                        <a:pt x="40" y="25"/>
                        <a:pt x="40" y="25"/>
                        <a:pt x="40" y="25"/>
                      </a:cubicBezTo>
                      <a:cubicBezTo>
                        <a:pt x="40" y="25"/>
                        <a:pt x="40" y="25"/>
                        <a:pt x="40" y="25"/>
                      </a:cubicBezTo>
                      <a:cubicBezTo>
                        <a:pt x="39" y="25"/>
                        <a:pt x="39" y="25"/>
                        <a:pt x="39" y="25"/>
                      </a:cubicBezTo>
                      <a:cubicBezTo>
                        <a:pt x="39" y="25"/>
                        <a:pt x="39" y="25"/>
                        <a:pt x="39" y="25"/>
                      </a:cubicBezTo>
                      <a:cubicBezTo>
                        <a:pt x="39" y="25"/>
                        <a:pt x="39" y="25"/>
                        <a:pt x="39" y="25"/>
                      </a:cubicBezTo>
                      <a:cubicBezTo>
                        <a:pt x="39" y="25"/>
                        <a:pt x="39" y="25"/>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8"/>
                        <a:pt x="41" y="27"/>
                      </a:cubicBezTo>
                      <a:cubicBezTo>
                        <a:pt x="41" y="27"/>
                        <a:pt x="41" y="27"/>
                        <a:pt x="41" y="27"/>
                      </a:cubicBezTo>
                      <a:cubicBezTo>
                        <a:pt x="41" y="27"/>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2" y="28"/>
                      </a:cubicBezTo>
                      <a:cubicBezTo>
                        <a:pt x="42" y="28"/>
                        <a:pt x="42" y="28"/>
                        <a:pt x="41" y="28"/>
                      </a:cubicBezTo>
                      <a:cubicBezTo>
                        <a:pt x="42" y="28"/>
                        <a:pt x="42" y="28"/>
                        <a:pt x="42" y="28"/>
                      </a:cubicBezTo>
                      <a:cubicBezTo>
                        <a:pt x="42" y="28"/>
                        <a:pt x="42" y="28"/>
                        <a:pt x="42" y="28"/>
                      </a:cubicBezTo>
                      <a:cubicBezTo>
                        <a:pt x="42" y="28"/>
                        <a:pt x="42" y="28"/>
                        <a:pt x="42" y="28"/>
                      </a:cubicBezTo>
                      <a:cubicBezTo>
                        <a:pt x="42" y="28"/>
                        <a:pt x="42" y="28"/>
                        <a:pt x="42" y="28"/>
                      </a:cubicBezTo>
                      <a:cubicBezTo>
                        <a:pt x="42" y="29"/>
                        <a:pt x="42" y="28"/>
                        <a:pt x="42" y="28"/>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4" y="29"/>
                        <a:pt x="44" y="29"/>
                        <a:pt x="44" y="29"/>
                      </a:cubicBezTo>
                      <a:cubicBezTo>
                        <a:pt x="44" y="29"/>
                        <a:pt x="44" y="29"/>
                        <a:pt x="44" y="29"/>
                      </a:cubicBezTo>
                      <a:cubicBezTo>
                        <a:pt x="44" y="29"/>
                        <a:pt x="44" y="29"/>
                        <a:pt x="45" y="29"/>
                      </a:cubicBezTo>
                      <a:cubicBezTo>
                        <a:pt x="45" y="29"/>
                        <a:pt x="45" y="29"/>
                        <a:pt x="45" y="29"/>
                      </a:cubicBezTo>
                      <a:cubicBezTo>
                        <a:pt x="45" y="29"/>
                        <a:pt x="45" y="29"/>
                        <a:pt x="45" y="29"/>
                      </a:cubicBezTo>
                      <a:cubicBezTo>
                        <a:pt x="45" y="29"/>
                        <a:pt x="46" y="29"/>
                        <a:pt x="46" y="29"/>
                      </a:cubicBezTo>
                      <a:cubicBezTo>
                        <a:pt x="46" y="29"/>
                        <a:pt x="46" y="29"/>
                        <a:pt x="46" y="29"/>
                      </a:cubicBezTo>
                      <a:cubicBezTo>
                        <a:pt x="46" y="29"/>
                        <a:pt x="46" y="29"/>
                        <a:pt x="46" y="29"/>
                      </a:cubicBezTo>
                      <a:cubicBezTo>
                        <a:pt x="46" y="29"/>
                        <a:pt x="46" y="29"/>
                        <a:pt x="46" y="29"/>
                      </a:cubicBezTo>
                      <a:close/>
                      <a:moveTo>
                        <a:pt x="43" y="27"/>
                      </a:moveTo>
                      <a:cubicBezTo>
                        <a:pt x="43" y="27"/>
                        <a:pt x="43" y="27"/>
                        <a:pt x="43" y="27"/>
                      </a:cubicBezTo>
                      <a:cubicBezTo>
                        <a:pt x="43" y="27"/>
                        <a:pt x="43" y="27"/>
                        <a:pt x="43" y="27"/>
                      </a:cubicBezTo>
                      <a:cubicBezTo>
                        <a:pt x="43" y="27"/>
                        <a:pt x="43" y="27"/>
                        <a:pt x="43" y="27"/>
                      </a:cubicBezTo>
                      <a:close/>
                      <a:moveTo>
                        <a:pt x="43" y="27"/>
                      </a:moveTo>
                      <a:cubicBezTo>
                        <a:pt x="43" y="27"/>
                        <a:pt x="43" y="27"/>
                        <a:pt x="43" y="27"/>
                      </a:cubicBezTo>
                      <a:cubicBezTo>
                        <a:pt x="43" y="27"/>
                        <a:pt x="43" y="27"/>
                        <a:pt x="43" y="27"/>
                      </a:cubicBezTo>
                      <a:close/>
                      <a:moveTo>
                        <a:pt x="16" y="14"/>
                      </a:moveTo>
                      <a:cubicBezTo>
                        <a:pt x="16"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3"/>
                        <a:pt x="15" y="13"/>
                      </a:cubicBezTo>
                      <a:cubicBezTo>
                        <a:pt x="15" y="13"/>
                        <a:pt x="15" y="13"/>
                        <a:pt x="15" y="13"/>
                      </a:cubicBezTo>
                      <a:cubicBezTo>
                        <a:pt x="15" y="13"/>
                        <a:pt x="15" y="13"/>
                        <a:pt x="15"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2"/>
                      </a:cubicBezTo>
                      <a:cubicBezTo>
                        <a:pt x="14" y="13"/>
                        <a:pt x="14" y="12"/>
                        <a:pt x="14" y="13"/>
                      </a:cubicBezTo>
                      <a:cubicBezTo>
                        <a:pt x="14" y="13"/>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0" y="11"/>
                        <a:pt x="10" y="11"/>
                        <a:pt x="10" y="11"/>
                      </a:cubicBezTo>
                      <a:cubicBezTo>
                        <a:pt x="10"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2"/>
                        <a:pt x="11" y="12"/>
                      </a:cubicBezTo>
                      <a:cubicBezTo>
                        <a:pt x="11" y="12"/>
                        <a:pt x="11" y="12"/>
                        <a:pt x="11" y="11"/>
                      </a:cubicBezTo>
                      <a:cubicBezTo>
                        <a:pt x="11" y="11"/>
                        <a:pt x="11" y="11"/>
                        <a:pt x="11" y="11"/>
                      </a:cubicBezTo>
                      <a:cubicBezTo>
                        <a:pt x="11" y="11"/>
                        <a:pt x="11" y="11"/>
                        <a:pt x="11" y="11"/>
                      </a:cubicBezTo>
                      <a:cubicBezTo>
                        <a:pt x="11"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2"/>
                        <a:pt x="15" y="12"/>
                      </a:cubicBezTo>
                      <a:cubicBezTo>
                        <a:pt x="15" y="12"/>
                        <a:pt x="15" y="12"/>
                        <a:pt x="15" y="12"/>
                      </a:cubicBezTo>
                      <a:cubicBezTo>
                        <a:pt x="15" y="12"/>
                        <a:pt x="15" y="12"/>
                        <a:pt x="15" y="12"/>
                      </a:cubicBezTo>
                      <a:cubicBezTo>
                        <a:pt x="15" y="12"/>
                        <a:pt x="15" y="12"/>
                        <a:pt x="15" y="12"/>
                      </a:cubicBezTo>
                      <a:cubicBezTo>
                        <a:pt x="15" y="12"/>
                        <a:pt x="15" y="12"/>
                        <a:pt x="16" y="12"/>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4"/>
                        <a:pt x="16" y="14"/>
                      </a:cubicBezTo>
                      <a:cubicBezTo>
                        <a:pt x="16" y="14"/>
                        <a:pt x="16" y="14"/>
                        <a:pt x="16" y="14"/>
                      </a:cubicBezTo>
                      <a:close/>
                      <a:moveTo>
                        <a:pt x="8" y="9"/>
                      </a:moveTo>
                      <a:cubicBezTo>
                        <a:pt x="8" y="9"/>
                        <a:pt x="8" y="9"/>
                        <a:pt x="8" y="9"/>
                      </a:cubicBezTo>
                      <a:cubicBezTo>
                        <a:pt x="8" y="9"/>
                        <a:pt x="8" y="9"/>
                        <a:pt x="8" y="9"/>
                      </a:cubicBezTo>
                      <a:cubicBezTo>
                        <a:pt x="8" y="10"/>
                        <a:pt x="8" y="10"/>
                        <a:pt x="8" y="10"/>
                      </a:cubicBezTo>
                      <a:cubicBezTo>
                        <a:pt x="8" y="10"/>
                        <a:pt x="8" y="10"/>
                        <a:pt x="8" y="10"/>
                      </a:cubicBezTo>
                      <a:cubicBezTo>
                        <a:pt x="8" y="9"/>
                        <a:pt x="8" y="9"/>
                        <a:pt x="8"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7" y="8"/>
                        <a:pt x="7" y="8"/>
                      </a:cubicBezTo>
                      <a:cubicBezTo>
                        <a:pt x="6" y="7"/>
                        <a:pt x="7" y="7"/>
                        <a:pt x="7" y="7"/>
                      </a:cubicBezTo>
                      <a:cubicBezTo>
                        <a:pt x="7" y="7"/>
                        <a:pt x="7" y="7"/>
                        <a:pt x="7" y="7"/>
                      </a:cubicBezTo>
                      <a:cubicBezTo>
                        <a:pt x="7" y="7"/>
                        <a:pt x="7" y="7"/>
                        <a:pt x="7" y="7"/>
                      </a:cubicBezTo>
                      <a:cubicBezTo>
                        <a:pt x="7" y="7"/>
                        <a:pt x="7" y="7"/>
                        <a:pt x="8" y="7"/>
                      </a:cubicBezTo>
                      <a:cubicBezTo>
                        <a:pt x="8" y="7"/>
                        <a:pt x="8" y="7"/>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9"/>
                        <a:pt x="8" y="9"/>
                      </a:cubicBezTo>
                      <a:close/>
                      <a:moveTo>
                        <a:pt x="10" y="11"/>
                      </a:moveTo>
                      <a:cubicBezTo>
                        <a:pt x="10" y="11"/>
                        <a:pt x="10" y="10"/>
                        <a:pt x="10" y="10"/>
                      </a:cubicBezTo>
                      <a:cubicBezTo>
                        <a:pt x="9" y="10"/>
                        <a:pt x="9" y="10"/>
                        <a:pt x="9" y="9"/>
                      </a:cubicBezTo>
                      <a:cubicBezTo>
                        <a:pt x="10" y="9"/>
                        <a:pt x="10" y="9"/>
                        <a:pt x="10" y="9"/>
                      </a:cubicBezTo>
                      <a:cubicBezTo>
                        <a:pt x="10" y="9"/>
                        <a:pt x="10" y="9"/>
                        <a:pt x="10" y="9"/>
                      </a:cubicBezTo>
                      <a:cubicBezTo>
                        <a:pt x="11" y="9"/>
                        <a:pt x="11" y="9"/>
                        <a:pt x="11" y="9"/>
                      </a:cubicBezTo>
                      <a:cubicBezTo>
                        <a:pt x="11" y="9"/>
                        <a:pt x="11" y="10"/>
                        <a:pt x="11" y="10"/>
                      </a:cubicBezTo>
                      <a:cubicBezTo>
                        <a:pt x="11" y="10"/>
                        <a:pt x="11" y="10"/>
                        <a:pt x="11" y="10"/>
                      </a:cubicBezTo>
                      <a:cubicBezTo>
                        <a:pt x="11" y="10"/>
                        <a:pt x="11" y="11"/>
                        <a:pt x="11" y="11"/>
                      </a:cubicBezTo>
                      <a:cubicBezTo>
                        <a:pt x="11" y="11"/>
                        <a:pt x="11" y="11"/>
                        <a:pt x="11" y="11"/>
                      </a:cubicBezTo>
                      <a:cubicBezTo>
                        <a:pt x="11" y="11"/>
                        <a:pt x="11" y="11"/>
                        <a:pt x="11" y="11"/>
                      </a:cubicBezTo>
                      <a:cubicBezTo>
                        <a:pt x="11" y="11"/>
                        <a:pt x="11" y="11"/>
                        <a:pt x="11" y="11"/>
                      </a:cubicBezTo>
                      <a:cubicBezTo>
                        <a:pt x="10" y="11"/>
                        <a:pt x="10" y="11"/>
                        <a:pt x="10" y="11"/>
                      </a:cubicBezTo>
                      <a:close/>
                      <a:moveTo>
                        <a:pt x="17" y="14"/>
                      </a:move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3"/>
                      </a:cubicBezTo>
                      <a:cubicBezTo>
                        <a:pt x="16" y="14"/>
                        <a:pt x="16"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3"/>
                        <a:pt x="17" y="13"/>
                      </a:cubicBezTo>
                      <a:cubicBezTo>
                        <a:pt x="17" y="13"/>
                        <a:pt x="17" y="13"/>
                        <a:pt x="17" y="13"/>
                      </a:cubicBezTo>
                      <a:cubicBezTo>
                        <a:pt x="17" y="14"/>
                        <a:pt x="17" y="14"/>
                        <a:pt x="17" y="14"/>
                      </a:cubicBezTo>
                      <a:cubicBezTo>
                        <a:pt x="17" y="14"/>
                        <a:pt x="17" y="14"/>
                        <a:pt x="17" y="14"/>
                      </a:cubicBezTo>
                      <a:close/>
                      <a:moveTo>
                        <a:pt x="12" y="14"/>
                      </a:move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5"/>
                      </a:cubicBezTo>
                      <a:cubicBezTo>
                        <a:pt x="12" y="15"/>
                        <a:pt x="12" y="15"/>
                        <a:pt x="12" y="15"/>
                      </a:cubicBezTo>
                      <a:cubicBezTo>
                        <a:pt x="12" y="15"/>
                        <a:pt x="12" y="15"/>
                        <a:pt x="13" y="15"/>
                      </a:cubicBezTo>
                      <a:cubicBezTo>
                        <a:pt x="13" y="15"/>
                        <a:pt x="13" y="15"/>
                        <a:pt x="13" y="15"/>
                      </a:cubicBezTo>
                      <a:cubicBezTo>
                        <a:pt x="13" y="15"/>
                        <a:pt x="13" y="15"/>
                        <a:pt x="12" y="15"/>
                      </a:cubicBezTo>
                      <a:cubicBezTo>
                        <a:pt x="12" y="15"/>
                        <a:pt x="12" y="15"/>
                        <a:pt x="12" y="15"/>
                      </a:cubicBezTo>
                      <a:cubicBezTo>
                        <a:pt x="12" y="15"/>
                        <a:pt x="12" y="15"/>
                        <a:pt x="12" y="15"/>
                      </a:cubicBezTo>
                      <a:cubicBezTo>
                        <a:pt x="12" y="15"/>
                        <a:pt x="12" y="15"/>
                        <a:pt x="12" y="15"/>
                      </a:cubicBezTo>
                      <a:cubicBezTo>
                        <a:pt x="12" y="14"/>
                        <a:pt x="12" y="14"/>
                        <a:pt x="12" y="14"/>
                      </a:cubicBezTo>
                      <a:cubicBezTo>
                        <a:pt x="11" y="14"/>
                        <a:pt x="11" y="14"/>
                        <a:pt x="11" y="14"/>
                      </a:cubicBezTo>
                      <a:cubicBezTo>
                        <a:pt x="11" y="14"/>
                        <a:pt x="11" y="14"/>
                        <a:pt x="11" y="14"/>
                      </a:cubicBezTo>
                      <a:cubicBezTo>
                        <a:pt x="11" y="14"/>
                        <a:pt x="11" y="14"/>
                        <a:pt x="11" y="13"/>
                      </a:cubicBezTo>
                      <a:cubicBezTo>
                        <a:pt x="11" y="13"/>
                        <a:pt x="11" y="13"/>
                        <a:pt x="12" y="13"/>
                      </a:cubicBezTo>
                      <a:cubicBezTo>
                        <a:pt x="12" y="13"/>
                        <a:pt x="12" y="13"/>
                        <a:pt x="12" y="13"/>
                      </a:cubicBezTo>
                      <a:cubicBezTo>
                        <a:pt x="12" y="13"/>
                        <a:pt x="12" y="13"/>
                        <a:pt x="12" y="13"/>
                      </a:cubicBezTo>
                      <a:cubicBezTo>
                        <a:pt x="12" y="13"/>
                        <a:pt x="12" y="13"/>
                        <a:pt x="12" y="13"/>
                      </a:cubicBezTo>
                      <a:cubicBezTo>
                        <a:pt x="12" y="13"/>
                        <a:pt x="12" y="13"/>
                        <a:pt x="13" y="13"/>
                      </a:cubicBezTo>
                      <a:cubicBezTo>
                        <a:pt x="13" y="13"/>
                        <a:pt x="13" y="13"/>
                        <a:pt x="12" y="14"/>
                      </a:cubicBezTo>
                      <a:close/>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1" y="4"/>
                        <a:pt x="1" y="4"/>
                      </a:cubicBezTo>
                      <a:cubicBezTo>
                        <a:pt x="1" y="4"/>
                        <a:pt x="1" y="4"/>
                        <a:pt x="1" y="4"/>
                      </a:cubicBezTo>
                      <a:cubicBezTo>
                        <a:pt x="1" y="4"/>
                        <a:pt x="1" y="4"/>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2" y="3"/>
                        <a:pt x="2" y="3"/>
                      </a:cubicBezTo>
                      <a:cubicBezTo>
                        <a:pt x="2" y="3"/>
                        <a:pt x="2" y="3"/>
                        <a:pt x="2" y="3"/>
                      </a:cubicBezTo>
                      <a:cubicBezTo>
                        <a:pt x="2" y="3"/>
                        <a:pt x="2" y="3"/>
                        <a:pt x="2" y="4"/>
                      </a:cubicBezTo>
                      <a:cubicBezTo>
                        <a:pt x="2" y="4"/>
                        <a:pt x="2" y="4"/>
                        <a:pt x="2" y="4"/>
                      </a:cubicBezTo>
                      <a:cubicBezTo>
                        <a:pt x="2" y="4"/>
                        <a:pt x="2" y="4"/>
                        <a:pt x="2" y="4"/>
                      </a:cubicBezTo>
                      <a:cubicBezTo>
                        <a:pt x="2" y="4"/>
                        <a:pt x="2" y="4"/>
                        <a:pt x="2" y="4"/>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8"/>
                      </a:cubicBezTo>
                      <a:cubicBezTo>
                        <a:pt x="32" y="18"/>
                        <a:pt x="32" y="18"/>
                        <a:pt x="32" y="18"/>
                      </a:cubicBezTo>
                      <a:cubicBezTo>
                        <a:pt x="32" y="18"/>
                        <a:pt x="32" y="18"/>
                        <a:pt x="32" y="18"/>
                      </a:cubicBezTo>
                      <a:cubicBezTo>
                        <a:pt x="32" y="18"/>
                        <a:pt x="32" y="17"/>
                        <a:pt x="32" y="17"/>
                      </a:cubicBezTo>
                      <a:cubicBezTo>
                        <a:pt x="32" y="17"/>
                        <a:pt x="32" y="17"/>
                        <a:pt x="32" y="17"/>
                      </a:cubicBezTo>
                      <a:cubicBezTo>
                        <a:pt x="32" y="17"/>
                        <a:pt x="32" y="17"/>
                        <a:pt x="32" y="17"/>
                      </a:cubicBezTo>
                      <a:cubicBezTo>
                        <a:pt x="31" y="17"/>
                        <a:pt x="31" y="17"/>
                        <a:pt x="31" y="17"/>
                      </a:cubicBezTo>
                      <a:cubicBezTo>
                        <a:pt x="31" y="17"/>
                        <a:pt x="31" y="17"/>
                        <a:pt x="31" y="17"/>
                      </a:cubicBezTo>
                      <a:cubicBezTo>
                        <a:pt x="31" y="17"/>
                        <a:pt x="31" y="17"/>
                        <a:pt x="31" y="17"/>
                      </a:cubicBezTo>
                      <a:close/>
                      <a:moveTo>
                        <a:pt x="27" y="13"/>
                      </a:moveTo>
                      <a:cubicBezTo>
                        <a:pt x="27" y="13"/>
                        <a:pt x="27" y="13"/>
                        <a:pt x="27" y="13"/>
                      </a:cubicBezTo>
                      <a:cubicBezTo>
                        <a:pt x="27" y="13"/>
                        <a:pt x="27" y="13"/>
                        <a:pt x="27" y="13"/>
                      </a:cubicBezTo>
                      <a:cubicBezTo>
                        <a:pt x="27" y="12"/>
                        <a:pt x="27" y="12"/>
                        <a:pt x="27" y="12"/>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4"/>
                        <a:pt x="28" y="14"/>
                      </a:cubicBezTo>
                      <a:cubicBezTo>
                        <a:pt x="28" y="14"/>
                        <a:pt x="28" y="14"/>
                        <a:pt x="28" y="14"/>
                      </a:cubicBezTo>
                      <a:cubicBezTo>
                        <a:pt x="28" y="14"/>
                        <a:pt x="27" y="14"/>
                        <a:pt x="27" y="13"/>
                      </a:cubicBezTo>
                      <a:cubicBezTo>
                        <a:pt x="27" y="13"/>
                        <a:pt x="27" y="13"/>
                        <a:pt x="27" y="13"/>
                      </a:cubicBezTo>
                      <a:close/>
                      <a:moveTo>
                        <a:pt x="7" y="11"/>
                      </a:moveTo>
                      <a:cubicBezTo>
                        <a:pt x="7" y="11"/>
                        <a:pt x="7" y="11"/>
                        <a:pt x="7" y="11"/>
                      </a:cubicBezTo>
                      <a:cubicBezTo>
                        <a:pt x="7" y="11"/>
                        <a:pt x="7" y="11"/>
                        <a:pt x="7" y="11"/>
                      </a:cubicBezTo>
                      <a:cubicBezTo>
                        <a:pt x="7" y="11"/>
                        <a:pt x="7" y="11"/>
                        <a:pt x="7" y="11"/>
                      </a:cubicBezTo>
                      <a:cubicBezTo>
                        <a:pt x="7" y="11"/>
                        <a:pt x="7" y="10"/>
                        <a:pt x="7" y="10"/>
                      </a:cubicBezTo>
                      <a:cubicBezTo>
                        <a:pt x="7" y="10"/>
                        <a:pt x="7" y="10"/>
                        <a:pt x="7" y="10"/>
                      </a:cubicBezTo>
                      <a:cubicBezTo>
                        <a:pt x="7" y="10"/>
                        <a:pt x="7" y="10"/>
                        <a:pt x="7" y="10"/>
                      </a:cubicBezTo>
                      <a:cubicBezTo>
                        <a:pt x="7" y="10"/>
                        <a:pt x="7" y="10"/>
                        <a:pt x="7" y="9"/>
                      </a:cubicBezTo>
                      <a:cubicBezTo>
                        <a:pt x="7" y="9"/>
                        <a:pt x="7" y="9"/>
                        <a:pt x="7" y="9"/>
                      </a:cubicBezTo>
                      <a:cubicBezTo>
                        <a:pt x="7" y="9"/>
                        <a:pt x="7" y="9"/>
                        <a:pt x="7" y="9"/>
                      </a:cubicBezTo>
                      <a:cubicBezTo>
                        <a:pt x="7" y="10"/>
                        <a:pt x="7" y="10"/>
                        <a:pt x="7" y="10"/>
                      </a:cubicBezTo>
                      <a:cubicBezTo>
                        <a:pt x="7" y="10"/>
                        <a:pt x="7" y="10"/>
                        <a:pt x="7" y="10"/>
                      </a:cubicBezTo>
                      <a:cubicBezTo>
                        <a:pt x="7" y="11"/>
                        <a:pt x="7" y="11"/>
                        <a:pt x="7" y="11"/>
                      </a:cubicBezTo>
                      <a:close/>
                      <a:moveTo>
                        <a:pt x="14" y="15"/>
                      </a:moveTo>
                      <a:cubicBezTo>
                        <a:pt x="14" y="15"/>
                        <a:pt x="14" y="15"/>
                        <a:pt x="14" y="15"/>
                      </a:cubicBezTo>
                      <a:cubicBezTo>
                        <a:pt x="14" y="15"/>
                        <a:pt x="14" y="15"/>
                        <a:pt x="14" y="15"/>
                      </a:cubicBezTo>
                      <a:cubicBezTo>
                        <a:pt x="14" y="15"/>
                        <a:pt x="14"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3" y="17"/>
                        <a:pt x="33" y="17"/>
                      </a:cubicBezTo>
                      <a:cubicBezTo>
                        <a:pt x="33" y="17"/>
                        <a:pt x="33" y="17"/>
                        <a:pt x="33" y="18"/>
                      </a:cubicBezTo>
                      <a:cubicBezTo>
                        <a:pt x="33" y="18"/>
                        <a:pt x="33" y="18"/>
                        <a:pt x="33" y="18"/>
                      </a:cubicBezTo>
                      <a:cubicBezTo>
                        <a:pt x="33" y="18"/>
                        <a:pt x="33" y="18"/>
                        <a:pt x="33" y="18"/>
                      </a:cubicBezTo>
                      <a:cubicBezTo>
                        <a:pt x="33" y="18"/>
                        <a:pt x="32" y="18"/>
                        <a:pt x="32" y="18"/>
                      </a:cubicBezTo>
                      <a:cubicBezTo>
                        <a:pt x="32" y="18"/>
                        <a:pt x="32" y="18"/>
                        <a:pt x="32" y="18"/>
                      </a:cubicBezTo>
                      <a:cubicBezTo>
                        <a:pt x="32" y="18"/>
                        <a:pt x="32" y="18"/>
                        <a:pt x="32" y="18"/>
                      </a:cubicBezTo>
                      <a:close/>
                      <a:moveTo>
                        <a:pt x="18" y="15"/>
                      </a:moveTo>
                      <a:cubicBezTo>
                        <a:pt x="18" y="15"/>
                        <a:pt x="18" y="15"/>
                        <a:pt x="18" y="15"/>
                      </a:cubicBezTo>
                      <a:cubicBezTo>
                        <a:pt x="18" y="15"/>
                        <a:pt x="18" y="15"/>
                        <a:pt x="18" y="15"/>
                      </a:cubicBezTo>
                      <a:cubicBezTo>
                        <a:pt x="18" y="16"/>
                        <a:pt x="18" y="16"/>
                        <a:pt x="18" y="16"/>
                      </a:cubicBezTo>
                      <a:cubicBezTo>
                        <a:pt x="18" y="15"/>
                        <a:pt x="18" y="16"/>
                        <a:pt x="18" y="15"/>
                      </a:cubicBezTo>
                      <a:cubicBezTo>
                        <a:pt x="17" y="15"/>
                        <a:pt x="17" y="15"/>
                        <a:pt x="17"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lose/>
                      <a:moveTo>
                        <a:pt x="1" y="6"/>
                      </a:moveTo>
                      <a:cubicBezTo>
                        <a:pt x="1" y="6"/>
                        <a:pt x="1" y="6"/>
                        <a:pt x="1"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0" y="5"/>
                        <a:pt x="0" y="5"/>
                        <a:pt x="0" y="5"/>
                      </a:cubicBezTo>
                      <a:cubicBezTo>
                        <a:pt x="0" y="5"/>
                        <a:pt x="0" y="5"/>
                        <a:pt x="1" y="6"/>
                      </a:cubicBezTo>
                      <a:close/>
                      <a:moveTo>
                        <a:pt x="15" y="6"/>
                      </a:move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lose/>
                      <a:moveTo>
                        <a:pt x="4" y="3"/>
                      </a:move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4" y="3"/>
                        <a:pt x="3" y="3"/>
                      </a:cubicBezTo>
                      <a:cubicBezTo>
                        <a:pt x="3" y="2"/>
                        <a:pt x="3" y="2"/>
                        <a:pt x="3" y="2"/>
                      </a:cubicBezTo>
                      <a:cubicBezTo>
                        <a:pt x="4" y="2"/>
                        <a:pt x="4" y="2"/>
                        <a:pt x="4" y="2"/>
                      </a:cubicBezTo>
                      <a:cubicBezTo>
                        <a:pt x="3" y="2"/>
                        <a:pt x="3" y="2"/>
                        <a:pt x="3" y="2"/>
                      </a:cubicBezTo>
                      <a:cubicBezTo>
                        <a:pt x="3" y="2"/>
                        <a:pt x="3" y="2"/>
                        <a:pt x="3" y="2"/>
                      </a:cubicBezTo>
                      <a:cubicBezTo>
                        <a:pt x="4" y="2"/>
                        <a:pt x="4" y="2"/>
                        <a:pt x="4" y="2"/>
                      </a:cubicBezTo>
                      <a:cubicBezTo>
                        <a:pt x="4" y="2"/>
                        <a:pt x="4" y="2"/>
                        <a:pt x="4" y="2"/>
                      </a:cubicBezTo>
                      <a:cubicBezTo>
                        <a:pt x="4" y="2"/>
                        <a:pt x="3" y="2"/>
                        <a:pt x="3" y="2"/>
                      </a:cubicBezTo>
                      <a:cubicBezTo>
                        <a:pt x="3" y="2"/>
                        <a:pt x="3" y="2"/>
                        <a:pt x="4" y="2"/>
                      </a:cubicBezTo>
                      <a:cubicBezTo>
                        <a:pt x="4" y="2"/>
                        <a:pt x="4" y="2"/>
                        <a:pt x="4" y="2"/>
                      </a:cubicBezTo>
                      <a:cubicBezTo>
                        <a:pt x="4" y="2"/>
                        <a:pt x="4" y="2"/>
                        <a:pt x="4" y="3"/>
                      </a:cubicBezTo>
                      <a:cubicBezTo>
                        <a:pt x="4" y="3"/>
                        <a:pt x="4" y="3"/>
                        <a:pt x="4" y="3"/>
                      </a:cubicBezTo>
                      <a:close/>
                      <a:moveTo>
                        <a:pt x="11" y="12"/>
                      </a:moveTo>
                      <a:cubicBezTo>
                        <a:pt x="11" y="12"/>
                        <a:pt x="11" y="12"/>
                        <a:pt x="11" y="12"/>
                      </a:cubicBezTo>
                      <a:cubicBezTo>
                        <a:pt x="11" y="12"/>
                        <a:pt x="11" y="12"/>
                        <a:pt x="10" y="12"/>
                      </a:cubicBezTo>
                      <a:cubicBezTo>
                        <a:pt x="10" y="12"/>
                        <a:pt x="10" y="12"/>
                        <a:pt x="10" y="12"/>
                      </a:cubicBezTo>
                      <a:cubicBezTo>
                        <a:pt x="10" y="12"/>
                        <a:pt x="10" y="12"/>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2"/>
                      </a:cubicBezTo>
                      <a:cubicBezTo>
                        <a:pt x="10" y="12"/>
                        <a:pt x="11" y="12"/>
                        <a:pt x="11" y="12"/>
                      </a:cubicBezTo>
                      <a:cubicBezTo>
                        <a:pt x="11" y="12"/>
                        <a:pt x="11" y="12"/>
                        <a:pt x="11" y="12"/>
                      </a:cubicBezTo>
                      <a:close/>
                      <a:moveTo>
                        <a:pt x="44" y="22"/>
                      </a:moveTo>
                      <a:cubicBezTo>
                        <a:pt x="44" y="22"/>
                        <a:pt x="43" y="22"/>
                        <a:pt x="44" y="22"/>
                      </a:cubicBezTo>
                      <a:cubicBezTo>
                        <a:pt x="44" y="23"/>
                        <a:pt x="44" y="23"/>
                        <a:pt x="43" y="23"/>
                      </a:cubicBezTo>
                      <a:cubicBezTo>
                        <a:pt x="43" y="23"/>
                        <a:pt x="43" y="23"/>
                        <a:pt x="43" y="23"/>
                      </a:cubicBezTo>
                      <a:cubicBezTo>
                        <a:pt x="43" y="22"/>
                        <a:pt x="43" y="22"/>
                        <a:pt x="43" y="22"/>
                      </a:cubicBezTo>
                      <a:cubicBezTo>
                        <a:pt x="43" y="22"/>
                        <a:pt x="43" y="22"/>
                        <a:pt x="43" y="22"/>
                      </a:cubicBezTo>
                      <a:cubicBezTo>
                        <a:pt x="43" y="22"/>
                        <a:pt x="43" y="22"/>
                        <a:pt x="44" y="22"/>
                      </a:cubicBezTo>
                      <a:cubicBezTo>
                        <a:pt x="44" y="22"/>
                        <a:pt x="44" y="22"/>
                        <a:pt x="44" y="22"/>
                      </a:cubicBezTo>
                      <a:cubicBezTo>
                        <a:pt x="44" y="22"/>
                        <a:pt x="44" y="22"/>
                        <a:pt x="44" y="22"/>
                      </a:cubicBezTo>
                      <a:cubicBezTo>
                        <a:pt x="43" y="22"/>
                        <a:pt x="44" y="22"/>
                        <a:pt x="44" y="22"/>
                      </a:cubicBezTo>
                      <a:close/>
                      <a:moveTo>
                        <a:pt x="25" y="17"/>
                      </a:moveTo>
                      <a:cubicBezTo>
                        <a:pt x="25" y="17"/>
                        <a:pt x="25" y="18"/>
                        <a:pt x="25" y="18"/>
                      </a:cubicBezTo>
                      <a:cubicBezTo>
                        <a:pt x="25" y="18"/>
                        <a:pt x="25" y="18"/>
                        <a:pt x="25" y="18"/>
                      </a:cubicBezTo>
                      <a:cubicBezTo>
                        <a:pt x="24" y="18"/>
                        <a:pt x="24" y="18"/>
                        <a:pt x="24" y="17"/>
                      </a:cubicBezTo>
                      <a:cubicBezTo>
                        <a:pt x="24" y="17"/>
                        <a:pt x="24" y="17"/>
                        <a:pt x="24" y="17"/>
                      </a:cubicBezTo>
                      <a:cubicBezTo>
                        <a:pt x="24" y="17"/>
                        <a:pt x="24" y="18"/>
                        <a:pt x="24" y="17"/>
                      </a:cubicBezTo>
                      <a:cubicBezTo>
                        <a:pt x="24" y="17"/>
                        <a:pt x="24" y="17"/>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5" y="17"/>
                        <a:pt x="25" y="17"/>
                      </a:cubicBezTo>
                      <a:cubicBezTo>
                        <a:pt x="25" y="17"/>
                        <a:pt x="25" y="17"/>
                        <a:pt x="24" y="17"/>
                      </a:cubicBezTo>
                      <a:cubicBezTo>
                        <a:pt x="25" y="17"/>
                        <a:pt x="25" y="17"/>
                        <a:pt x="25" y="17"/>
                      </a:cubicBezTo>
                      <a:cubicBezTo>
                        <a:pt x="25" y="17"/>
                        <a:pt x="25" y="17"/>
                        <a:pt x="25" y="17"/>
                      </a:cubicBezTo>
                      <a:cubicBezTo>
                        <a:pt x="25" y="17"/>
                        <a:pt x="25" y="17"/>
                        <a:pt x="25" y="17"/>
                      </a:cubicBezTo>
                      <a:cubicBezTo>
                        <a:pt x="25" y="17"/>
                        <a:pt x="25" y="17"/>
                        <a:pt x="25" y="17"/>
                      </a:cubicBezTo>
                      <a:close/>
                      <a:moveTo>
                        <a:pt x="42" y="26"/>
                      </a:moveTo>
                      <a:cubicBezTo>
                        <a:pt x="42" y="25"/>
                        <a:pt x="42" y="25"/>
                        <a:pt x="42" y="25"/>
                      </a:cubicBezTo>
                      <a:cubicBezTo>
                        <a:pt x="42" y="25"/>
                        <a:pt x="42" y="25"/>
                        <a:pt x="42" y="25"/>
                      </a:cubicBezTo>
                      <a:cubicBezTo>
                        <a:pt x="42" y="25"/>
                        <a:pt x="42" y="25"/>
                        <a:pt x="42" y="25"/>
                      </a:cubicBezTo>
                      <a:cubicBezTo>
                        <a:pt x="42" y="25"/>
                        <a:pt x="42" y="25"/>
                        <a:pt x="42" y="25"/>
                      </a:cubicBezTo>
                      <a:cubicBezTo>
                        <a:pt x="42" y="25"/>
                        <a:pt x="42" y="26"/>
                        <a:pt x="42" y="26"/>
                      </a:cubicBezTo>
                      <a:cubicBezTo>
                        <a:pt x="42" y="26"/>
                        <a:pt x="42" y="26"/>
                        <a:pt x="42" y="26"/>
                      </a:cubicBezTo>
                      <a:cubicBezTo>
                        <a:pt x="42" y="26"/>
                        <a:pt x="42" y="26"/>
                        <a:pt x="42" y="26"/>
                      </a:cubicBezTo>
                      <a:close/>
                      <a:moveTo>
                        <a:pt x="9" y="10"/>
                      </a:moveTo>
                      <a:cubicBezTo>
                        <a:pt x="9" y="10"/>
                        <a:pt x="9" y="10"/>
                        <a:pt x="9" y="11"/>
                      </a:cubicBezTo>
                      <a:cubicBezTo>
                        <a:pt x="9" y="11"/>
                        <a:pt x="9" y="11"/>
                        <a:pt x="9" y="11"/>
                      </a:cubicBezTo>
                      <a:cubicBezTo>
                        <a:pt x="9" y="11"/>
                        <a:pt x="8" y="11"/>
                        <a:pt x="8" y="10"/>
                      </a:cubicBezTo>
                      <a:cubicBezTo>
                        <a:pt x="8" y="10"/>
                        <a:pt x="8" y="10"/>
                        <a:pt x="8" y="10"/>
                      </a:cubicBezTo>
                      <a:cubicBezTo>
                        <a:pt x="8" y="10"/>
                        <a:pt x="8" y="10"/>
                        <a:pt x="8" y="10"/>
                      </a:cubicBezTo>
                      <a:cubicBezTo>
                        <a:pt x="8" y="10"/>
                        <a:pt x="9" y="10"/>
                        <a:pt x="9" y="10"/>
                      </a:cubicBezTo>
                      <a:close/>
                      <a:moveTo>
                        <a:pt x="29" y="18"/>
                      </a:moveTo>
                      <a:cubicBezTo>
                        <a:pt x="29" y="18"/>
                        <a:pt x="29" y="18"/>
                        <a:pt x="29" y="18"/>
                      </a:cubicBezTo>
                      <a:cubicBezTo>
                        <a:pt x="29" y="18"/>
                        <a:pt x="29" y="18"/>
                        <a:pt x="29" y="18"/>
                      </a:cubicBezTo>
                      <a:cubicBezTo>
                        <a:pt x="29" y="18"/>
                        <a:pt x="29" y="17"/>
                        <a:pt x="29" y="17"/>
                      </a:cubicBezTo>
                      <a:cubicBezTo>
                        <a:pt x="29" y="17"/>
                        <a:pt x="29" y="17"/>
                        <a:pt x="29" y="18"/>
                      </a:cubicBezTo>
                      <a:close/>
                      <a:moveTo>
                        <a:pt x="7" y="9"/>
                      </a:moveTo>
                      <a:cubicBezTo>
                        <a:pt x="7" y="9"/>
                        <a:pt x="7" y="9"/>
                        <a:pt x="7" y="9"/>
                      </a:cubicBezTo>
                      <a:cubicBezTo>
                        <a:pt x="7" y="9"/>
                        <a:pt x="6" y="9"/>
                        <a:pt x="7" y="8"/>
                      </a:cubicBezTo>
                      <a:cubicBezTo>
                        <a:pt x="7" y="8"/>
                        <a:pt x="7" y="8"/>
                        <a:pt x="7" y="8"/>
                      </a:cubicBezTo>
                      <a:cubicBezTo>
                        <a:pt x="7" y="9"/>
                        <a:pt x="7" y="9"/>
                        <a:pt x="7" y="9"/>
                      </a:cubicBezTo>
                      <a:close/>
                      <a:moveTo>
                        <a:pt x="31" y="17"/>
                      </a:moveTo>
                      <a:cubicBezTo>
                        <a:pt x="31" y="17"/>
                        <a:pt x="31" y="16"/>
                        <a:pt x="31" y="16"/>
                      </a:cubicBezTo>
                      <a:cubicBezTo>
                        <a:pt x="31" y="16"/>
                        <a:pt x="31" y="16"/>
                        <a:pt x="31" y="16"/>
                      </a:cubicBezTo>
                      <a:cubicBezTo>
                        <a:pt x="31" y="16"/>
                        <a:pt x="31" y="16"/>
                        <a:pt x="31" y="16"/>
                      </a:cubicBezTo>
                      <a:cubicBezTo>
                        <a:pt x="31" y="16"/>
                        <a:pt x="31" y="17"/>
                        <a:pt x="31" y="17"/>
                      </a:cubicBezTo>
                      <a:cubicBezTo>
                        <a:pt x="31" y="17"/>
                        <a:pt x="31" y="17"/>
                        <a:pt x="31" y="17"/>
                      </a:cubicBezTo>
                      <a:cubicBezTo>
                        <a:pt x="31" y="17"/>
                        <a:pt x="31" y="17"/>
                        <a:pt x="31" y="17"/>
                      </a:cubicBezTo>
                      <a:cubicBezTo>
                        <a:pt x="31" y="17"/>
                        <a:pt x="31" y="17"/>
                        <a:pt x="31" y="17"/>
                      </a:cubicBezTo>
                      <a:cubicBezTo>
                        <a:pt x="30" y="17"/>
                        <a:pt x="30" y="17"/>
                        <a:pt x="31" y="17"/>
                      </a:cubicBezTo>
                      <a:cubicBezTo>
                        <a:pt x="31" y="17"/>
                        <a:pt x="31" y="17"/>
                        <a:pt x="31" y="17"/>
                      </a:cubicBezTo>
                      <a:close/>
                      <a:moveTo>
                        <a:pt x="3" y="2"/>
                      </a:moveTo>
                      <a:cubicBezTo>
                        <a:pt x="3" y="2"/>
                        <a:pt x="3" y="2"/>
                        <a:pt x="3" y="2"/>
                      </a:cubicBezTo>
                      <a:cubicBezTo>
                        <a:pt x="3" y="2"/>
                        <a:pt x="3" y="2"/>
                        <a:pt x="3" y="2"/>
                      </a:cubicBezTo>
                      <a:cubicBezTo>
                        <a:pt x="3" y="2"/>
                        <a:pt x="3" y="2"/>
                        <a:pt x="3" y="2"/>
                      </a:cubicBezTo>
                      <a:cubicBezTo>
                        <a:pt x="3" y="2"/>
                        <a:pt x="3" y="2"/>
                        <a:pt x="3" y="2"/>
                      </a:cubicBezTo>
                      <a:close/>
                      <a:moveTo>
                        <a:pt x="35" y="12"/>
                      </a:moveTo>
                      <a:cubicBezTo>
                        <a:pt x="35" y="12"/>
                        <a:pt x="36" y="12"/>
                        <a:pt x="36" y="12"/>
                      </a:cubicBezTo>
                      <a:cubicBezTo>
                        <a:pt x="36" y="12"/>
                        <a:pt x="35" y="12"/>
                        <a:pt x="35" y="12"/>
                      </a:cubicBezTo>
                      <a:cubicBezTo>
                        <a:pt x="35" y="12"/>
                        <a:pt x="35" y="12"/>
                        <a:pt x="35" y="12"/>
                      </a:cubicBezTo>
                      <a:cubicBezTo>
                        <a:pt x="35" y="12"/>
                        <a:pt x="35" y="12"/>
                        <a:pt x="35" y="12"/>
                      </a:cubicBezTo>
                      <a:cubicBezTo>
                        <a:pt x="35" y="12"/>
                        <a:pt x="35" y="12"/>
                        <a:pt x="35" y="12"/>
                      </a:cubicBezTo>
                      <a:close/>
                      <a:moveTo>
                        <a:pt x="30" y="16"/>
                      </a:move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lose/>
                      <a:moveTo>
                        <a:pt x="29" y="33"/>
                      </a:moveTo>
                      <a:cubicBezTo>
                        <a:pt x="29" y="33"/>
                        <a:pt x="29" y="33"/>
                        <a:pt x="28" y="32"/>
                      </a:cubicBezTo>
                      <a:cubicBezTo>
                        <a:pt x="29" y="32"/>
                        <a:pt x="29" y="32"/>
                        <a:pt x="29" y="33"/>
                      </a:cubicBezTo>
                      <a:close/>
                      <a:moveTo>
                        <a:pt x="34" y="9"/>
                      </a:move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47" y="29"/>
                      </a:moveTo>
                      <a:cubicBezTo>
                        <a:pt x="47" y="29"/>
                        <a:pt x="47" y="29"/>
                        <a:pt x="47" y="29"/>
                      </a:cubicBezTo>
                      <a:cubicBezTo>
                        <a:pt x="47" y="29"/>
                        <a:pt x="47" y="29"/>
                        <a:pt x="47" y="29"/>
                      </a:cubicBezTo>
                      <a:cubicBezTo>
                        <a:pt x="47" y="29"/>
                        <a:pt x="47" y="29"/>
                        <a:pt x="47" y="29"/>
                      </a:cubicBezTo>
                      <a:cubicBezTo>
                        <a:pt x="47" y="29"/>
                        <a:pt x="47" y="29"/>
                        <a:pt x="47" y="29"/>
                      </a:cubicBezTo>
                      <a:close/>
                      <a:moveTo>
                        <a:pt x="13" y="12"/>
                      </a:move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lose/>
                      <a:moveTo>
                        <a:pt x="7" y="12"/>
                      </a:move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lose/>
                      <a:moveTo>
                        <a:pt x="22" y="7"/>
                      </a:moveTo>
                      <a:cubicBezTo>
                        <a:pt x="22" y="7"/>
                        <a:pt x="22" y="7"/>
                        <a:pt x="22" y="7"/>
                      </a:cubicBezTo>
                      <a:cubicBezTo>
                        <a:pt x="22" y="7"/>
                        <a:pt x="21" y="7"/>
                        <a:pt x="21" y="7"/>
                      </a:cubicBezTo>
                      <a:cubicBezTo>
                        <a:pt x="21" y="7"/>
                        <a:pt x="21" y="7"/>
                        <a:pt x="21" y="7"/>
                      </a:cubicBezTo>
                      <a:cubicBezTo>
                        <a:pt x="21" y="7"/>
                        <a:pt x="21" y="7"/>
                        <a:pt x="22" y="7"/>
                      </a:cubicBezTo>
                      <a:close/>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close/>
                      <a:moveTo>
                        <a:pt x="0" y="6"/>
                      </a:moveTo>
                      <a:cubicBezTo>
                        <a:pt x="0" y="6"/>
                        <a:pt x="0" y="6"/>
                        <a:pt x="0" y="6"/>
                      </a:cubicBezTo>
                      <a:cubicBezTo>
                        <a:pt x="0" y="6"/>
                        <a:pt x="0" y="6"/>
                        <a:pt x="0" y="6"/>
                      </a:cubicBezTo>
                      <a:cubicBezTo>
                        <a:pt x="0" y="6"/>
                        <a:pt x="0" y="6"/>
                        <a:pt x="0" y="6"/>
                      </a:cubicBezTo>
                      <a:cubicBezTo>
                        <a:pt x="0" y="6"/>
                        <a:pt x="0" y="6"/>
                        <a:pt x="0" y="6"/>
                      </a:cubicBezTo>
                      <a:close/>
                      <a:moveTo>
                        <a:pt x="13" y="12"/>
                      </a:moveTo>
                      <a:cubicBezTo>
                        <a:pt x="13" y="12"/>
                        <a:pt x="13" y="12"/>
                        <a:pt x="13" y="12"/>
                      </a:cubicBezTo>
                      <a:cubicBezTo>
                        <a:pt x="13" y="13"/>
                        <a:pt x="13" y="13"/>
                        <a:pt x="14" y="13"/>
                      </a:cubicBezTo>
                      <a:cubicBezTo>
                        <a:pt x="13" y="13"/>
                        <a:pt x="13" y="13"/>
                        <a:pt x="13" y="13"/>
                      </a:cubicBezTo>
                      <a:cubicBezTo>
                        <a:pt x="13" y="12"/>
                        <a:pt x="13" y="12"/>
                        <a:pt x="13" y="12"/>
                      </a:cubicBezTo>
                      <a:close/>
                      <a:moveTo>
                        <a:pt x="19" y="15"/>
                      </a:moveTo>
                      <a:cubicBezTo>
                        <a:pt x="19" y="15"/>
                        <a:pt x="19" y="15"/>
                        <a:pt x="18" y="15"/>
                      </a:cubicBezTo>
                      <a:cubicBezTo>
                        <a:pt x="18" y="15"/>
                        <a:pt x="18" y="15"/>
                        <a:pt x="18" y="15"/>
                      </a:cubicBezTo>
                      <a:cubicBezTo>
                        <a:pt x="18" y="15"/>
                        <a:pt x="18" y="15"/>
                        <a:pt x="18" y="15"/>
                      </a:cubicBezTo>
                      <a:cubicBezTo>
                        <a:pt x="19" y="15"/>
                        <a:pt x="19" y="15"/>
                        <a:pt x="19" y="15"/>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lose/>
                      <a:moveTo>
                        <a:pt x="43" y="25"/>
                      </a:moveTo>
                      <a:cubicBezTo>
                        <a:pt x="43" y="25"/>
                        <a:pt x="43" y="25"/>
                        <a:pt x="43" y="25"/>
                      </a:cubicBezTo>
                      <a:cubicBezTo>
                        <a:pt x="43" y="25"/>
                        <a:pt x="43" y="25"/>
                        <a:pt x="43" y="25"/>
                      </a:cubicBezTo>
                      <a:cubicBezTo>
                        <a:pt x="43" y="25"/>
                        <a:pt x="43" y="25"/>
                        <a:pt x="43" y="25"/>
                      </a:cubicBezTo>
                      <a:cubicBezTo>
                        <a:pt x="43" y="25"/>
                        <a:pt x="43" y="25"/>
                        <a:pt x="43" y="25"/>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lose/>
                      <a:moveTo>
                        <a:pt x="16" y="6"/>
                      </a:moveTo>
                      <a:cubicBezTo>
                        <a:pt x="16" y="6"/>
                        <a:pt x="17" y="6"/>
                        <a:pt x="17" y="6"/>
                      </a:cubicBezTo>
                      <a:cubicBezTo>
                        <a:pt x="16" y="6"/>
                        <a:pt x="16" y="6"/>
                        <a:pt x="16" y="6"/>
                      </a:cubicBezTo>
                      <a:cubicBezTo>
                        <a:pt x="16" y="6"/>
                        <a:pt x="16" y="6"/>
                        <a:pt x="16" y="6"/>
                      </a:cubicBezTo>
                      <a:cubicBezTo>
                        <a:pt x="16" y="6"/>
                        <a:pt x="16" y="6"/>
                        <a:pt x="16" y="6"/>
                      </a:cubicBezTo>
                      <a:close/>
                      <a:moveTo>
                        <a:pt x="17" y="6"/>
                      </a:moveTo>
                      <a:cubicBezTo>
                        <a:pt x="18" y="6"/>
                        <a:pt x="18" y="6"/>
                        <a:pt x="18" y="6"/>
                      </a:cubicBezTo>
                      <a:cubicBezTo>
                        <a:pt x="18" y="6"/>
                        <a:pt x="18" y="6"/>
                        <a:pt x="17" y="6"/>
                      </a:cubicBezTo>
                      <a:cubicBezTo>
                        <a:pt x="17" y="6"/>
                        <a:pt x="17" y="6"/>
                        <a:pt x="17" y="6"/>
                      </a:cubicBezTo>
                      <a:close/>
                      <a:moveTo>
                        <a:pt x="21" y="7"/>
                      </a:moveTo>
                      <a:cubicBezTo>
                        <a:pt x="21" y="7"/>
                        <a:pt x="21" y="7"/>
                        <a:pt x="21" y="7"/>
                      </a:cubicBezTo>
                      <a:cubicBezTo>
                        <a:pt x="21" y="7"/>
                        <a:pt x="21" y="7"/>
                        <a:pt x="21" y="7"/>
                      </a:cubicBezTo>
                      <a:cubicBezTo>
                        <a:pt x="21" y="7"/>
                        <a:pt x="21" y="7"/>
                        <a:pt x="21" y="7"/>
                      </a:cubicBezTo>
                      <a:close/>
                      <a:moveTo>
                        <a:pt x="2" y="3"/>
                      </a:moveTo>
                      <a:cubicBezTo>
                        <a:pt x="2" y="3"/>
                        <a:pt x="2" y="3"/>
                        <a:pt x="2" y="3"/>
                      </a:cubicBezTo>
                      <a:cubicBezTo>
                        <a:pt x="2" y="3"/>
                        <a:pt x="2" y="3"/>
                        <a:pt x="2" y="3"/>
                      </a:cubicBezTo>
                      <a:cubicBezTo>
                        <a:pt x="2" y="3"/>
                        <a:pt x="2" y="3"/>
                        <a:pt x="2" y="3"/>
                      </a:cubicBezTo>
                      <a:close/>
                      <a:moveTo>
                        <a:pt x="12" y="12"/>
                      </a:moveTo>
                      <a:cubicBezTo>
                        <a:pt x="12" y="12"/>
                        <a:pt x="12" y="12"/>
                        <a:pt x="12" y="12"/>
                      </a:cubicBezTo>
                      <a:cubicBezTo>
                        <a:pt x="12" y="12"/>
                        <a:pt x="12" y="12"/>
                        <a:pt x="12" y="12"/>
                      </a:cubicBezTo>
                      <a:cubicBezTo>
                        <a:pt x="12" y="12"/>
                        <a:pt x="12" y="12"/>
                        <a:pt x="12" y="12"/>
                      </a:cubicBezTo>
                      <a:cubicBezTo>
                        <a:pt x="12" y="12"/>
                        <a:pt x="12" y="12"/>
                        <a:pt x="12" y="12"/>
                      </a:cubicBezTo>
                      <a:close/>
                      <a:moveTo>
                        <a:pt x="20" y="8"/>
                      </a:moveTo>
                      <a:cubicBezTo>
                        <a:pt x="20" y="8"/>
                        <a:pt x="20" y="8"/>
                        <a:pt x="20" y="8"/>
                      </a:cubicBezTo>
                      <a:cubicBezTo>
                        <a:pt x="20" y="8"/>
                        <a:pt x="20" y="8"/>
                        <a:pt x="20" y="8"/>
                      </a:cubicBezTo>
                      <a:cubicBezTo>
                        <a:pt x="20" y="8"/>
                        <a:pt x="20" y="8"/>
                        <a:pt x="20" y="8"/>
                      </a:cubicBezTo>
                      <a:cubicBezTo>
                        <a:pt x="20" y="8"/>
                        <a:pt x="20" y="8"/>
                        <a:pt x="20" y="8"/>
                      </a:cubicBezTo>
                      <a:close/>
                      <a:moveTo>
                        <a:pt x="25" y="17"/>
                      </a:moveTo>
                      <a:cubicBezTo>
                        <a:pt x="25" y="18"/>
                        <a:pt x="25" y="18"/>
                        <a:pt x="25" y="18"/>
                      </a:cubicBezTo>
                      <a:cubicBezTo>
                        <a:pt x="25" y="18"/>
                        <a:pt x="25" y="18"/>
                        <a:pt x="25" y="18"/>
                      </a:cubicBezTo>
                      <a:cubicBezTo>
                        <a:pt x="25" y="17"/>
                        <a:pt x="25" y="17"/>
                        <a:pt x="25" y="17"/>
                      </a:cubicBezTo>
                      <a:cubicBezTo>
                        <a:pt x="25" y="17"/>
                        <a:pt x="25" y="17"/>
                        <a:pt x="25" y="17"/>
                      </a:cubicBezTo>
                      <a:close/>
                      <a:moveTo>
                        <a:pt x="13" y="12"/>
                      </a:moveTo>
                      <a:cubicBezTo>
                        <a:pt x="12" y="12"/>
                        <a:pt x="12" y="12"/>
                        <a:pt x="12" y="12"/>
                      </a:cubicBezTo>
                      <a:cubicBezTo>
                        <a:pt x="12" y="12"/>
                        <a:pt x="12" y="12"/>
                        <a:pt x="13" y="12"/>
                      </a:cubicBezTo>
                      <a:close/>
                      <a:moveTo>
                        <a:pt x="13" y="12"/>
                      </a:moveTo>
                      <a:cubicBezTo>
                        <a:pt x="13" y="12"/>
                        <a:pt x="13" y="12"/>
                        <a:pt x="13" y="12"/>
                      </a:cubicBezTo>
                      <a:cubicBezTo>
                        <a:pt x="13" y="12"/>
                        <a:pt x="13" y="12"/>
                        <a:pt x="13" y="12"/>
                      </a:cubicBezTo>
                      <a:cubicBezTo>
                        <a:pt x="13" y="12"/>
                        <a:pt x="13" y="12"/>
                        <a:pt x="13" y="12"/>
                      </a:cubicBezTo>
                      <a:cubicBezTo>
                        <a:pt x="13" y="12"/>
                        <a:pt x="13" y="12"/>
                        <a:pt x="13" y="12"/>
                      </a:cubicBezTo>
                      <a:close/>
                      <a:moveTo>
                        <a:pt x="40" y="27"/>
                      </a:moveTo>
                      <a:cubicBezTo>
                        <a:pt x="40" y="27"/>
                        <a:pt x="40" y="27"/>
                        <a:pt x="40" y="27"/>
                      </a:cubicBezTo>
                      <a:cubicBezTo>
                        <a:pt x="40" y="27"/>
                        <a:pt x="40" y="27"/>
                        <a:pt x="40" y="27"/>
                      </a:cubicBezTo>
                      <a:cubicBezTo>
                        <a:pt x="40" y="27"/>
                        <a:pt x="40" y="27"/>
                        <a:pt x="40" y="27"/>
                      </a:cubicBezTo>
                      <a:cubicBezTo>
                        <a:pt x="40" y="27"/>
                        <a:pt x="40" y="27"/>
                        <a:pt x="40" y="27"/>
                      </a:cubicBezTo>
                      <a:close/>
                      <a:moveTo>
                        <a:pt x="47" y="30"/>
                      </a:moveTo>
                      <a:cubicBezTo>
                        <a:pt x="47" y="30"/>
                        <a:pt x="47" y="30"/>
                        <a:pt x="47" y="30"/>
                      </a:cubicBezTo>
                      <a:cubicBezTo>
                        <a:pt x="47" y="30"/>
                        <a:pt x="47" y="30"/>
                        <a:pt x="47" y="30"/>
                      </a:cubicBezTo>
                      <a:cubicBezTo>
                        <a:pt x="47" y="30"/>
                        <a:pt x="47" y="30"/>
                        <a:pt x="47" y="30"/>
                      </a:cubicBezTo>
                      <a:close/>
                      <a:moveTo>
                        <a:pt x="41" y="25"/>
                      </a:moveTo>
                      <a:cubicBezTo>
                        <a:pt x="41" y="25"/>
                        <a:pt x="41" y="25"/>
                        <a:pt x="41" y="25"/>
                      </a:cubicBezTo>
                      <a:cubicBezTo>
                        <a:pt x="41" y="25"/>
                        <a:pt x="41" y="25"/>
                        <a:pt x="41" y="25"/>
                      </a:cubicBezTo>
                      <a:cubicBezTo>
                        <a:pt x="41" y="25"/>
                        <a:pt x="41" y="25"/>
                        <a:pt x="41" y="25"/>
                      </a:cubicBezTo>
                      <a:close/>
                      <a:moveTo>
                        <a:pt x="27" y="11"/>
                      </a:move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lose/>
                      <a:moveTo>
                        <a:pt x="43" y="25"/>
                      </a:moveTo>
                      <a:cubicBezTo>
                        <a:pt x="43" y="25"/>
                        <a:pt x="43" y="25"/>
                        <a:pt x="43" y="25"/>
                      </a:cubicBezTo>
                      <a:cubicBezTo>
                        <a:pt x="43" y="25"/>
                        <a:pt x="43" y="25"/>
                        <a:pt x="43" y="25"/>
                      </a:cubicBezTo>
                      <a:cubicBezTo>
                        <a:pt x="43" y="25"/>
                        <a:pt x="43" y="25"/>
                        <a:pt x="43" y="25"/>
                      </a:cubicBezTo>
                      <a:cubicBezTo>
                        <a:pt x="43" y="25"/>
                        <a:pt x="43" y="25"/>
                        <a:pt x="43" y="25"/>
                      </a:cubicBezTo>
                      <a:close/>
                      <a:moveTo>
                        <a:pt x="15" y="12"/>
                      </a:moveTo>
                      <a:cubicBezTo>
                        <a:pt x="15" y="12"/>
                        <a:pt x="15" y="12"/>
                        <a:pt x="15" y="12"/>
                      </a:cubicBezTo>
                      <a:cubicBezTo>
                        <a:pt x="15" y="12"/>
                        <a:pt x="15" y="12"/>
                        <a:pt x="15" y="12"/>
                      </a:cubicBezTo>
                      <a:close/>
                      <a:moveTo>
                        <a:pt x="18" y="14"/>
                      </a:moveTo>
                      <a:cubicBezTo>
                        <a:pt x="18" y="14"/>
                        <a:pt x="18" y="14"/>
                        <a:pt x="18" y="14"/>
                      </a:cubicBezTo>
                      <a:cubicBezTo>
                        <a:pt x="18" y="14"/>
                        <a:pt x="18" y="14"/>
                        <a:pt x="18" y="14"/>
                      </a:cubicBezTo>
                      <a:cubicBezTo>
                        <a:pt x="18" y="14"/>
                        <a:pt x="18" y="15"/>
                        <a:pt x="18" y="15"/>
                      </a:cubicBezTo>
                      <a:cubicBezTo>
                        <a:pt x="18" y="15"/>
                        <a:pt x="18" y="14"/>
                        <a:pt x="18" y="14"/>
                      </a:cubicBezTo>
                      <a:close/>
                      <a:moveTo>
                        <a:pt x="29" y="13"/>
                      </a:moveTo>
                      <a:cubicBezTo>
                        <a:pt x="30" y="13"/>
                        <a:pt x="30" y="13"/>
                        <a:pt x="30" y="13"/>
                      </a:cubicBezTo>
                      <a:cubicBezTo>
                        <a:pt x="30" y="13"/>
                        <a:pt x="30" y="13"/>
                        <a:pt x="30" y="13"/>
                      </a:cubicBezTo>
                      <a:cubicBezTo>
                        <a:pt x="29" y="13"/>
                        <a:pt x="29" y="13"/>
                        <a:pt x="29" y="13"/>
                      </a:cubicBezTo>
                      <a:cubicBezTo>
                        <a:pt x="29" y="13"/>
                        <a:pt x="29" y="13"/>
                        <a:pt x="29" y="13"/>
                      </a:cubicBezTo>
                      <a:close/>
                      <a:moveTo>
                        <a:pt x="22" y="7"/>
                      </a:moveTo>
                      <a:cubicBezTo>
                        <a:pt x="22" y="7"/>
                        <a:pt x="22" y="7"/>
                        <a:pt x="22" y="7"/>
                      </a:cubicBezTo>
                      <a:cubicBezTo>
                        <a:pt x="22" y="7"/>
                        <a:pt x="22" y="7"/>
                        <a:pt x="22" y="7"/>
                      </a:cubicBezTo>
                      <a:cubicBezTo>
                        <a:pt x="22" y="7"/>
                        <a:pt x="22" y="7"/>
                        <a:pt x="22" y="7"/>
                      </a:cubicBezTo>
                      <a:cubicBezTo>
                        <a:pt x="22" y="7"/>
                        <a:pt x="22" y="7"/>
                        <a:pt x="22" y="7"/>
                      </a:cubicBezTo>
                      <a:close/>
                      <a:moveTo>
                        <a:pt x="27" y="10"/>
                      </a:moveTo>
                      <a:cubicBezTo>
                        <a:pt x="27" y="10"/>
                        <a:pt x="27" y="10"/>
                        <a:pt x="27" y="10"/>
                      </a:cubicBezTo>
                      <a:cubicBezTo>
                        <a:pt x="27" y="10"/>
                        <a:pt x="27" y="10"/>
                        <a:pt x="27" y="10"/>
                      </a:cubicBezTo>
                      <a:cubicBezTo>
                        <a:pt x="27" y="10"/>
                        <a:pt x="27" y="10"/>
                        <a:pt x="27" y="10"/>
                      </a:cubicBezTo>
                      <a:close/>
                      <a:moveTo>
                        <a:pt x="16" y="6"/>
                      </a:moveTo>
                      <a:cubicBezTo>
                        <a:pt x="16" y="6"/>
                        <a:pt x="16" y="6"/>
                        <a:pt x="16" y="6"/>
                      </a:cubicBezTo>
                      <a:cubicBezTo>
                        <a:pt x="16" y="6"/>
                        <a:pt x="16" y="6"/>
                        <a:pt x="16" y="6"/>
                      </a:cubicBezTo>
                      <a:cubicBezTo>
                        <a:pt x="16" y="6"/>
                        <a:pt x="16" y="6"/>
                        <a:pt x="16" y="6"/>
                      </a:cubicBezTo>
                      <a:close/>
                      <a:moveTo>
                        <a:pt x="4" y="2"/>
                      </a:moveTo>
                      <a:cubicBezTo>
                        <a:pt x="4" y="2"/>
                        <a:pt x="4" y="2"/>
                        <a:pt x="4" y="2"/>
                      </a:cubicBezTo>
                      <a:cubicBezTo>
                        <a:pt x="4" y="2"/>
                        <a:pt x="4" y="2"/>
                        <a:pt x="4" y="2"/>
                      </a:cubicBezTo>
                      <a:cubicBezTo>
                        <a:pt x="4" y="2"/>
                        <a:pt x="4" y="2"/>
                        <a:pt x="4" y="2"/>
                      </a:cubicBezTo>
                      <a:cubicBezTo>
                        <a:pt x="4" y="2"/>
                        <a:pt x="4" y="2"/>
                        <a:pt x="4" y="2"/>
                      </a:cubicBezTo>
                      <a:close/>
                      <a:moveTo>
                        <a:pt x="14" y="11"/>
                      </a:moveTo>
                      <a:cubicBezTo>
                        <a:pt x="14" y="11"/>
                        <a:pt x="14" y="11"/>
                        <a:pt x="14" y="11"/>
                      </a:cubicBezTo>
                      <a:cubicBezTo>
                        <a:pt x="14" y="11"/>
                        <a:pt x="14" y="11"/>
                        <a:pt x="14" y="11"/>
                      </a:cubicBezTo>
                      <a:close/>
                      <a:moveTo>
                        <a:pt x="26" y="18"/>
                      </a:moveTo>
                      <a:cubicBezTo>
                        <a:pt x="26" y="18"/>
                        <a:pt x="26" y="18"/>
                        <a:pt x="26" y="18"/>
                      </a:cubicBezTo>
                      <a:cubicBezTo>
                        <a:pt x="26" y="18"/>
                        <a:pt x="26" y="18"/>
                        <a:pt x="26" y="18"/>
                      </a:cubicBezTo>
                      <a:cubicBezTo>
                        <a:pt x="26" y="18"/>
                        <a:pt x="26" y="17"/>
                        <a:pt x="26" y="17"/>
                      </a:cubicBezTo>
                      <a:cubicBezTo>
                        <a:pt x="26" y="17"/>
                        <a:pt x="26" y="17"/>
                        <a:pt x="26" y="18"/>
                      </a:cubicBezTo>
                      <a:close/>
                      <a:moveTo>
                        <a:pt x="30" y="16"/>
                      </a:moveTo>
                      <a:cubicBezTo>
                        <a:pt x="30" y="16"/>
                        <a:pt x="30" y="16"/>
                        <a:pt x="30" y="16"/>
                      </a:cubicBezTo>
                      <a:cubicBezTo>
                        <a:pt x="30" y="16"/>
                        <a:pt x="30" y="16"/>
                        <a:pt x="30" y="16"/>
                      </a:cubicBezTo>
                      <a:cubicBezTo>
                        <a:pt x="30" y="16"/>
                        <a:pt x="30" y="16"/>
                        <a:pt x="30" y="16"/>
                      </a:cubicBezTo>
                      <a:cubicBezTo>
                        <a:pt x="30" y="16"/>
                        <a:pt x="30" y="16"/>
                        <a:pt x="30" y="16"/>
                      </a:cubicBezTo>
                      <a:close/>
                      <a:moveTo>
                        <a:pt x="24" y="17"/>
                      </a:moveTo>
                      <a:cubicBezTo>
                        <a:pt x="24" y="17"/>
                        <a:pt x="24" y="17"/>
                        <a:pt x="24" y="17"/>
                      </a:cubicBezTo>
                      <a:cubicBezTo>
                        <a:pt x="24" y="17"/>
                        <a:pt x="24" y="17"/>
                        <a:pt x="24" y="17"/>
                      </a:cubicBezTo>
                      <a:cubicBezTo>
                        <a:pt x="24" y="17"/>
                        <a:pt x="24" y="17"/>
                        <a:pt x="24" y="17"/>
                      </a:cubicBezTo>
                      <a:close/>
                      <a:moveTo>
                        <a:pt x="20" y="8"/>
                      </a:moveTo>
                      <a:cubicBezTo>
                        <a:pt x="21" y="8"/>
                        <a:pt x="21" y="8"/>
                        <a:pt x="20" y="8"/>
                      </a:cubicBezTo>
                      <a:cubicBezTo>
                        <a:pt x="20" y="8"/>
                        <a:pt x="20" y="8"/>
                        <a:pt x="20" y="8"/>
                      </a:cubicBezTo>
                      <a:cubicBezTo>
                        <a:pt x="20" y="8"/>
                        <a:pt x="20" y="8"/>
                        <a:pt x="20" y="8"/>
                      </a:cubicBezTo>
                      <a:close/>
                      <a:moveTo>
                        <a:pt x="15" y="12"/>
                      </a:moveTo>
                      <a:cubicBezTo>
                        <a:pt x="15" y="12"/>
                        <a:pt x="15" y="12"/>
                        <a:pt x="15" y="12"/>
                      </a:cubicBezTo>
                      <a:cubicBezTo>
                        <a:pt x="15" y="12"/>
                        <a:pt x="15" y="12"/>
                        <a:pt x="15" y="12"/>
                      </a:cubicBezTo>
                      <a:close/>
                      <a:moveTo>
                        <a:pt x="24" y="17"/>
                      </a:moveTo>
                      <a:cubicBezTo>
                        <a:pt x="24" y="17"/>
                        <a:pt x="24" y="17"/>
                        <a:pt x="24" y="17"/>
                      </a:cubicBezTo>
                      <a:cubicBezTo>
                        <a:pt x="24" y="17"/>
                        <a:pt x="24" y="17"/>
                        <a:pt x="24" y="17"/>
                      </a:cubicBezTo>
                      <a:cubicBezTo>
                        <a:pt x="24" y="17"/>
                        <a:pt x="24" y="17"/>
                        <a:pt x="24" y="17"/>
                      </a:cubicBezTo>
                      <a:cubicBezTo>
                        <a:pt x="24" y="17"/>
                        <a:pt x="24" y="17"/>
                        <a:pt x="24" y="17"/>
                      </a:cubicBezTo>
                      <a:close/>
                      <a:moveTo>
                        <a:pt x="24" y="17"/>
                      </a:moveTo>
                      <a:cubicBezTo>
                        <a:pt x="24" y="17"/>
                        <a:pt x="24" y="17"/>
                        <a:pt x="24" y="17"/>
                      </a:cubicBezTo>
                      <a:cubicBezTo>
                        <a:pt x="24" y="17"/>
                        <a:pt x="24" y="16"/>
                        <a:pt x="24" y="16"/>
                      </a:cubicBezTo>
                      <a:cubicBezTo>
                        <a:pt x="24" y="17"/>
                        <a:pt x="24" y="17"/>
                        <a:pt x="24" y="17"/>
                      </a:cubicBezTo>
                      <a:cubicBezTo>
                        <a:pt x="24" y="17"/>
                        <a:pt x="24" y="17"/>
                        <a:pt x="24" y="17"/>
                      </a:cubicBezTo>
                      <a:close/>
                      <a:moveTo>
                        <a:pt x="18" y="6"/>
                      </a:moveTo>
                      <a:cubicBezTo>
                        <a:pt x="18" y="6"/>
                        <a:pt x="18" y="6"/>
                        <a:pt x="18" y="6"/>
                      </a:cubicBezTo>
                      <a:cubicBezTo>
                        <a:pt x="18" y="6"/>
                        <a:pt x="18" y="6"/>
                        <a:pt x="18" y="6"/>
                      </a:cubicBezTo>
                      <a:cubicBezTo>
                        <a:pt x="18" y="6"/>
                        <a:pt x="18" y="6"/>
                        <a:pt x="18" y="6"/>
                      </a:cubicBezTo>
                      <a:cubicBezTo>
                        <a:pt x="18" y="5"/>
                        <a:pt x="18" y="6"/>
                        <a:pt x="18" y="6"/>
                      </a:cubicBezTo>
                      <a:close/>
                      <a:moveTo>
                        <a:pt x="34" y="12"/>
                      </a:moveTo>
                      <a:cubicBezTo>
                        <a:pt x="34" y="12"/>
                        <a:pt x="34" y="12"/>
                        <a:pt x="34" y="12"/>
                      </a:cubicBezTo>
                      <a:cubicBezTo>
                        <a:pt x="34" y="12"/>
                        <a:pt x="34" y="12"/>
                        <a:pt x="34" y="12"/>
                      </a:cubicBezTo>
                      <a:cubicBezTo>
                        <a:pt x="34" y="12"/>
                        <a:pt x="34" y="12"/>
                        <a:pt x="34" y="12"/>
                      </a:cubicBezTo>
                      <a:cubicBezTo>
                        <a:pt x="34" y="12"/>
                        <a:pt x="34" y="12"/>
                        <a:pt x="34" y="12"/>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lose/>
                      <a:moveTo>
                        <a:pt x="38" y="20"/>
                      </a:moveTo>
                      <a:cubicBezTo>
                        <a:pt x="38" y="20"/>
                        <a:pt x="38" y="20"/>
                        <a:pt x="38" y="20"/>
                      </a:cubicBezTo>
                      <a:cubicBezTo>
                        <a:pt x="38" y="20"/>
                        <a:pt x="38" y="20"/>
                        <a:pt x="38" y="20"/>
                      </a:cubicBezTo>
                      <a:cubicBezTo>
                        <a:pt x="38" y="20"/>
                        <a:pt x="38" y="20"/>
                        <a:pt x="38" y="20"/>
                      </a:cubicBezTo>
                      <a:close/>
                      <a:moveTo>
                        <a:pt x="43" y="24"/>
                      </a:moveTo>
                      <a:cubicBezTo>
                        <a:pt x="43" y="25"/>
                        <a:pt x="43" y="25"/>
                        <a:pt x="43" y="25"/>
                      </a:cubicBezTo>
                      <a:cubicBezTo>
                        <a:pt x="43" y="25"/>
                        <a:pt x="43" y="25"/>
                        <a:pt x="43" y="24"/>
                      </a:cubicBezTo>
                      <a:cubicBezTo>
                        <a:pt x="43" y="24"/>
                        <a:pt x="43" y="24"/>
                        <a:pt x="43" y="24"/>
                      </a:cubicBezTo>
                      <a:cubicBezTo>
                        <a:pt x="43" y="24"/>
                        <a:pt x="43" y="24"/>
                        <a:pt x="43" y="24"/>
                      </a:cubicBezTo>
                      <a:close/>
                      <a:moveTo>
                        <a:pt x="14" y="12"/>
                      </a:moveTo>
                      <a:cubicBezTo>
                        <a:pt x="14" y="12"/>
                        <a:pt x="14" y="12"/>
                        <a:pt x="14" y="12"/>
                      </a:cubicBezTo>
                      <a:cubicBezTo>
                        <a:pt x="13" y="12"/>
                        <a:pt x="13" y="12"/>
                        <a:pt x="13" y="12"/>
                      </a:cubicBezTo>
                      <a:cubicBezTo>
                        <a:pt x="13" y="12"/>
                        <a:pt x="13" y="12"/>
                        <a:pt x="14" y="12"/>
                      </a:cubicBezTo>
                      <a:cubicBezTo>
                        <a:pt x="14" y="12"/>
                        <a:pt x="14" y="12"/>
                        <a:pt x="14" y="12"/>
                      </a:cubicBezTo>
                      <a:cubicBezTo>
                        <a:pt x="14" y="12"/>
                        <a:pt x="14" y="12"/>
                        <a:pt x="14" y="12"/>
                      </a:cubicBezTo>
                      <a:close/>
                      <a:moveTo>
                        <a:pt x="18" y="15"/>
                      </a:moveTo>
                      <a:cubicBezTo>
                        <a:pt x="18" y="15"/>
                        <a:pt x="18" y="15"/>
                        <a:pt x="18" y="15"/>
                      </a:cubicBezTo>
                      <a:cubicBezTo>
                        <a:pt x="18" y="15"/>
                        <a:pt x="18" y="15"/>
                        <a:pt x="18" y="15"/>
                      </a:cubicBezTo>
                      <a:cubicBezTo>
                        <a:pt x="18" y="15"/>
                        <a:pt x="18" y="15"/>
                        <a:pt x="18" y="15"/>
                      </a:cubicBezTo>
                      <a:cubicBezTo>
                        <a:pt x="18" y="15"/>
                        <a:pt x="18" y="15"/>
                        <a:pt x="18" y="15"/>
                      </a:cubicBezTo>
                      <a:close/>
                      <a:moveTo>
                        <a:pt x="14" y="12"/>
                      </a:moveTo>
                      <a:cubicBezTo>
                        <a:pt x="14" y="12"/>
                        <a:pt x="14" y="12"/>
                        <a:pt x="14" y="12"/>
                      </a:cubicBezTo>
                      <a:cubicBezTo>
                        <a:pt x="14" y="12"/>
                        <a:pt x="14" y="12"/>
                        <a:pt x="14" y="12"/>
                      </a:cubicBezTo>
                      <a:cubicBezTo>
                        <a:pt x="14" y="12"/>
                        <a:pt x="14" y="12"/>
                        <a:pt x="14" y="12"/>
                      </a:cubicBezTo>
                      <a:close/>
                      <a:moveTo>
                        <a:pt x="3" y="2"/>
                      </a:moveTo>
                      <a:cubicBezTo>
                        <a:pt x="3" y="2"/>
                        <a:pt x="3" y="2"/>
                        <a:pt x="3" y="2"/>
                      </a:cubicBezTo>
                      <a:cubicBezTo>
                        <a:pt x="3" y="2"/>
                        <a:pt x="3" y="2"/>
                        <a:pt x="3" y="2"/>
                      </a:cubicBezTo>
                      <a:cubicBezTo>
                        <a:pt x="3" y="2"/>
                        <a:pt x="3" y="2"/>
                        <a:pt x="3" y="2"/>
                      </a:cubicBezTo>
                      <a:close/>
                      <a:moveTo>
                        <a:pt x="12" y="12"/>
                      </a:moveTo>
                      <a:cubicBezTo>
                        <a:pt x="12" y="12"/>
                        <a:pt x="12" y="12"/>
                        <a:pt x="12" y="12"/>
                      </a:cubicBezTo>
                      <a:cubicBezTo>
                        <a:pt x="12" y="12"/>
                        <a:pt x="12" y="12"/>
                        <a:pt x="12" y="12"/>
                      </a:cubicBezTo>
                      <a:cubicBezTo>
                        <a:pt x="12" y="12"/>
                        <a:pt x="12" y="12"/>
                        <a:pt x="12" y="12"/>
                      </a:cubicBezTo>
                      <a:cubicBezTo>
                        <a:pt x="12" y="12"/>
                        <a:pt x="12" y="12"/>
                        <a:pt x="12" y="12"/>
                      </a:cubicBezTo>
                      <a:close/>
                      <a:moveTo>
                        <a:pt x="15" y="11"/>
                      </a:moveTo>
                      <a:cubicBezTo>
                        <a:pt x="15" y="11"/>
                        <a:pt x="15" y="11"/>
                        <a:pt x="15" y="11"/>
                      </a:cubicBezTo>
                      <a:cubicBezTo>
                        <a:pt x="15" y="11"/>
                        <a:pt x="15" y="11"/>
                        <a:pt x="15" y="11"/>
                      </a:cubicBezTo>
                      <a:cubicBezTo>
                        <a:pt x="15" y="11"/>
                        <a:pt x="15" y="11"/>
                        <a:pt x="15" y="11"/>
                      </a:cubicBezTo>
                      <a:cubicBezTo>
                        <a:pt x="15" y="11"/>
                        <a:pt x="15" y="11"/>
                        <a:pt x="15" y="11"/>
                      </a:cubicBezTo>
                      <a:close/>
                      <a:moveTo>
                        <a:pt x="34" y="36"/>
                      </a:moveTo>
                      <a:cubicBezTo>
                        <a:pt x="34" y="36"/>
                        <a:pt x="34" y="36"/>
                        <a:pt x="34" y="36"/>
                      </a:cubicBezTo>
                      <a:cubicBezTo>
                        <a:pt x="34" y="36"/>
                        <a:pt x="34" y="36"/>
                        <a:pt x="34" y="35"/>
                      </a:cubicBezTo>
                      <a:cubicBezTo>
                        <a:pt x="33" y="35"/>
                        <a:pt x="33" y="35"/>
                        <a:pt x="33" y="35"/>
                      </a:cubicBezTo>
                      <a:cubicBezTo>
                        <a:pt x="33" y="35"/>
                        <a:pt x="33" y="35"/>
                        <a:pt x="33" y="35"/>
                      </a:cubicBezTo>
                      <a:cubicBezTo>
                        <a:pt x="33" y="35"/>
                        <a:pt x="33" y="35"/>
                        <a:pt x="33" y="35"/>
                      </a:cubicBezTo>
                      <a:cubicBezTo>
                        <a:pt x="33" y="35"/>
                        <a:pt x="33" y="35"/>
                        <a:pt x="32" y="35"/>
                      </a:cubicBezTo>
                      <a:cubicBezTo>
                        <a:pt x="32" y="35"/>
                        <a:pt x="32" y="35"/>
                        <a:pt x="32" y="34"/>
                      </a:cubicBezTo>
                      <a:cubicBezTo>
                        <a:pt x="32" y="34"/>
                        <a:pt x="31" y="34"/>
                        <a:pt x="31" y="34"/>
                      </a:cubicBezTo>
                      <a:cubicBezTo>
                        <a:pt x="31" y="34"/>
                        <a:pt x="31" y="34"/>
                        <a:pt x="31" y="34"/>
                      </a:cubicBezTo>
                      <a:cubicBezTo>
                        <a:pt x="31" y="34"/>
                        <a:pt x="31" y="34"/>
                        <a:pt x="31" y="34"/>
                      </a:cubicBezTo>
                      <a:cubicBezTo>
                        <a:pt x="30" y="34"/>
                        <a:pt x="30" y="34"/>
                        <a:pt x="30" y="34"/>
                      </a:cubicBezTo>
                      <a:cubicBezTo>
                        <a:pt x="30" y="33"/>
                        <a:pt x="30" y="34"/>
                        <a:pt x="30" y="34"/>
                      </a:cubicBezTo>
                      <a:cubicBezTo>
                        <a:pt x="30" y="34"/>
                        <a:pt x="30" y="34"/>
                        <a:pt x="30" y="34"/>
                      </a:cubicBezTo>
                      <a:cubicBezTo>
                        <a:pt x="30" y="34"/>
                        <a:pt x="30" y="34"/>
                        <a:pt x="30" y="34"/>
                      </a:cubicBezTo>
                      <a:cubicBezTo>
                        <a:pt x="30" y="35"/>
                        <a:pt x="30" y="35"/>
                        <a:pt x="30" y="35"/>
                      </a:cubicBezTo>
                      <a:cubicBezTo>
                        <a:pt x="30" y="35"/>
                        <a:pt x="30" y="35"/>
                        <a:pt x="30" y="35"/>
                      </a:cubicBezTo>
                      <a:cubicBezTo>
                        <a:pt x="30" y="34"/>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6"/>
                      </a:cubicBezTo>
                      <a:cubicBezTo>
                        <a:pt x="33" y="36"/>
                        <a:pt x="33" y="36"/>
                        <a:pt x="33" y="36"/>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4" y="36"/>
                        <a:pt x="34" y="36"/>
                      </a:cubicBezTo>
                      <a:close/>
                      <a:moveTo>
                        <a:pt x="34" y="36"/>
                      </a:moveTo>
                      <a:cubicBezTo>
                        <a:pt x="34" y="36"/>
                        <a:pt x="34" y="36"/>
                        <a:pt x="34" y="36"/>
                      </a:cubicBezTo>
                      <a:cubicBezTo>
                        <a:pt x="34" y="36"/>
                        <a:pt x="34" y="36"/>
                        <a:pt x="34" y="36"/>
                      </a:cubicBezTo>
                      <a:cubicBezTo>
                        <a:pt x="34" y="36"/>
                        <a:pt x="34" y="36"/>
                        <a:pt x="34" y="36"/>
                      </a:cubicBezTo>
                      <a:cubicBezTo>
                        <a:pt x="34" y="36"/>
                        <a:pt x="34" y="36"/>
                        <a:pt x="33" y="36"/>
                      </a:cubicBezTo>
                      <a:cubicBezTo>
                        <a:pt x="33" y="36"/>
                        <a:pt x="33" y="36"/>
                        <a:pt x="33" y="36"/>
                      </a:cubicBezTo>
                      <a:cubicBezTo>
                        <a:pt x="33" y="36"/>
                        <a:pt x="33" y="36"/>
                        <a:pt x="33" y="36"/>
                      </a:cubicBezTo>
                      <a:cubicBezTo>
                        <a:pt x="33" y="36"/>
                        <a:pt x="33" y="36"/>
                        <a:pt x="33" y="36"/>
                      </a:cubicBezTo>
                      <a:cubicBezTo>
                        <a:pt x="33" y="35"/>
                        <a:pt x="33" y="35"/>
                        <a:pt x="33" y="35"/>
                      </a:cubicBezTo>
                      <a:cubicBezTo>
                        <a:pt x="33" y="35"/>
                        <a:pt x="33" y="35"/>
                        <a:pt x="33" y="35"/>
                      </a:cubicBezTo>
                      <a:cubicBezTo>
                        <a:pt x="33" y="35"/>
                        <a:pt x="33" y="35"/>
                        <a:pt x="33" y="35"/>
                      </a:cubicBezTo>
                      <a:cubicBezTo>
                        <a:pt x="33" y="35"/>
                        <a:pt x="33" y="35"/>
                        <a:pt x="33" y="35"/>
                      </a:cubicBezTo>
                      <a:cubicBezTo>
                        <a:pt x="34" y="35"/>
                        <a:pt x="34" y="36"/>
                        <a:pt x="34" y="36"/>
                      </a:cubicBezTo>
                      <a:cubicBezTo>
                        <a:pt x="34" y="36"/>
                        <a:pt x="34" y="36"/>
                        <a:pt x="34" y="36"/>
                      </a:cubicBezTo>
                      <a:cubicBezTo>
                        <a:pt x="34" y="36"/>
                        <a:pt x="34" y="36"/>
                        <a:pt x="34" y="36"/>
                      </a:cubicBezTo>
                      <a:close/>
                      <a:moveTo>
                        <a:pt x="69" y="29"/>
                      </a:moveTo>
                      <a:cubicBezTo>
                        <a:pt x="70" y="29"/>
                        <a:pt x="70" y="29"/>
                        <a:pt x="70" y="29"/>
                      </a:cubicBezTo>
                      <a:cubicBezTo>
                        <a:pt x="70" y="29"/>
                        <a:pt x="70" y="29"/>
                        <a:pt x="70" y="29"/>
                      </a:cubicBezTo>
                      <a:cubicBezTo>
                        <a:pt x="70" y="29"/>
                        <a:pt x="70" y="29"/>
                        <a:pt x="70" y="29"/>
                      </a:cubicBezTo>
                      <a:cubicBezTo>
                        <a:pt x="70" y="29"/>
                        <a:pt x="70" y="29"/>
                        <a:pt x="70" y="29"/>
                      </a:cubicBezTo>
                      <a:cubicBezTo>
                        <a:pt x="70" y="29"/>
                        <a:pt x="70" y="28"/>
                        <a:pt x="70" y="28"/>
                      </a:cubicBezTo>
                      <a:cubicBezTo>
                        <a:pt x="71" y="28"/>
                        <a:pt x="71" y="28"/>
                        <a:pt x="71" y="28"/>
                      </a:cubicBezTo>
                      <a:cubicBezTo>
                        <a:pt x="71" y="28"/>
                        <a:pt x="71" y="28"/>
                        <a:pt x="71" y="28"/>
                      </a:cubicBezTo>
                      <a:cubicBezTo>
                        <a:pt x="71" y="28"/>
                        <a:pt x="72" y="28"/>
                        <a:pt x="72" y="28"/>
                      </a:cubicBezTo>
                      <a:cubicBezTo>
                        <a:pt x="72" y="28"/>
                        <a:pt x="72" y="28"/>
                        <a:pt x="72" y="28"/>
                      </a:cubicBezTo>
                      <a:cubicBezTo>
                        <a:pt x="72" y="29"/>
                        <a:pt x="72" y="29"/>
                        <a:pt x="71" y="29"/>
                      </a:cubicBezTo>
                      <a:cubicBezTo>
                        <a:pt x="71" y="29"/>
                        <a:pt x="71" y="29"/>
                        <a:pt x="71" y="29"/>
                      </a:cubicBezTo>
                      <a:cubicBezTo>
                        <a:pt x="71" y="29"/>
                        <a:pt x="71" y="29"/>
                        <a:pt x="71" y="29"/>
                      </a:cubicBezTo>
                      <a:cubicBezTo>
                        <a:pt x="71" y="29"/>
                        <a:pt x="70" y="29"/>
                        <a:pt x="70" y="29"/>
                      </a:cubicBezTo>
                      <a:cubicBezTo>
                        <a:pt x="70" y="30"/>
                        <a:pt x="70" y="30"/>
                        <a:pt x="70" y="29"/>
                      </a:cubicBezTo>
                      <a:cubicBezTo>
                        <a:pt x="70" y="30"/>
                        <a:pt x="70" y="30"/>
                        <a:pt x="70" y="30"/>
                      </a:cubicBezTo>
                      <a:cubicBezTo>
                        <a:pt x="70" y="30"/>
                        <a:pt x="70" y="29"/>
                        <a:pt x="69" y="29"/>
                      </a:cubicBezTo>
                      <a:cubicBezTo>
                        <a:pt x="69" y="29"/>
                        <a:pt x="69" y="29"/>
                        <a:pt x="69" y="29"/>
                      </a:cubicBezTo>
                      <a:close/>
                      <a:moveTo>
                        <a:pt x="77" y="35"/>
                      </a:moveTo>
                      <a:cubicBezTo>
                        <a:pt x="76" y="35"/>
                        <a:pt x="77" y="35"/>
                        <a:pt x="77" y="35"/>
                      </a:cubicBezTo>
                      <a:cubicBezTo>
                        <a:pt x="77" y="35"/>
                        <a:pt x="77" y="35"/>
                        <a:pt x="78" y="35"/>
                      </a:cubicBezTo>
                      <a:cubicBezTo>
                        <a:pt x="78" y="35"/>
                        <a:pt x="78" y="35"/>
                        <a:pt x="78" y="35"/>
                      </a:cubicBezTo>
                      <a:cubicBezTo>
                        <a:pt x="78" y="35"/>
                        <a:pt x="78" y="35"/>
                        <a:pt x="78" y="35"/>
                      </a:cubicBezTo>
                      <a:cubicBezTo>
                        <a:pt x="78" y="35"/>
                        <a:pt x="78" y="35"/>
                        <a:pt x="78" y="35"/>
                      </a:cubicBezTo>
                      <a:cubicBezTo>
                        <a:pt x="78" y="35"/>
                        <a:pt x="78" y="35"/>
                        <a:pt x="78" y="36"/>
                      </a:cubicBezTo>
                      <a:cubicBezTo>
                        <a:pt x="78" y="36"/>
                        <a:pt x="77" y="36"/>
                        <a:pt x="77" y="36"/>
                      </a:cubicBezTo>
                      <a:cubicBezTo>
                        <a:pt x="77" y="36"/>
                        <a:pt x="77" y="36"/>
                        <a:pt x="77" y="36"/>
                      </a:cubicBezTo>
                      <a:cubicBezTo>
                        <a:pt x="77" y="36"/>
                        <a:pt x="77" y="35"/>
                        <a:pt x="77" y="35"/>
                      </a:cubicBezTo>
                      <a:close/>
                      <a:moveTo>
                        <a:pt x="74" y="32"/>
                      </a:moveTo>
                      <a:cubicBezTo>
                        <a:pt x="74" y="32"/>
                        <a:pt x="74" y="32"/>
                        <a:pt x="75" y="32"/>
                      </a:cubicBezTo>
                      <a:cubicBezTo>
                        <a:pt x="75" y="32"/>
                        <a:pt x="75" y="32"/>
                        <a:pt x="75" y="33"/>
                      </a:cubicBezTo>
                      <a:cubicBezTo>
                        <a:pt x="75" y="33"/>
                        <a:pt x="75" y="33"/>
                        <a:pt x="75" y="33"/>
                      </a:cubicBezTo>
                      <a:cubicBezTo>
                        <a:pt x="74" y="33"/>
                        <a:pt x="74" y="33"/>
                        <a:pt x="74" y="32"/>
                      </a:cubicBezTo>
                      <a:close/>
                      <a:moveTo>
                        <a:pt x="73" y="26"/>
                      </a:moveTo>
                      <a:cubicBezTo>
                        <a:pt x="73" y="26"/>
                        <a:pt x="73" y="26"/>
                        <a:pt x="73" y="26"/>
                      </a:cubicBezTo>
                      <a:cubicBezTo>
                        <a:pt x="73" y="26"/>
                        <a:pt x="74" y="26"/>
                        <a:pt x="74" y="26"/>
                      </a:cubicBezTo>
                      <a:cubicBezTo>
                        <a:pt x="73" y="26"/>
                        <a:pt x="73" y="26"/>
                        <a:pt x="73" y="26"/>
                      </a:cubicBezTo>
                      <a:cubicBezTo>
                        <a:pt x="73" y="26"/>
                        <a:pt x="73" y="26"/>
                        <a:pt x="73" y="26"/>
                      </a:cubicBezTo>
                      <a:close/>
                      <a:moveTo>
                        <a:pt x="71" y="29"/>
                      </a:moveTo>
                      <a:cubicBezTo>
                        <a:pt x="71" y="29"/>
                        <a:pt x="72" y="29"/>
                        <a:pt x="72" y="29"/>
                      </a:cubicBezTo>
                      <a:cubicBezTo>
                        <a:pt x="72" y="29"/>
                        <a:pt x="72" y="29"/>
                        <a:pt x="71" y="29"/>
                      </a:cubicBezTo>
                      <a:close/>
                      <a:moveTo>
                        <a:pt x="70" y="29"/>
                      </a:moveTo>
                      <a:cubicBezTo>
                        <a:pt x="70" y="28"/>
                        <a:pt x="70" y="28"/>
                        <a:pt x="70" y="28"/>
                      </a:cubicBezTo>
                      <a:cubicBezTo>
                        <a:pt x="70" y="28"/>
                        <a:pt x="70" y="28"/>
                        <a:pt x="70" y="28"/>
                      </a:cubicBezTo>
                      <a:cubicBezTo>
                        <a:pt x="70" y="29"/>
                        <a:pt x="70" y="29"/>
                        <a:pt x="70" y="29"/>
                      </a:cubicBezTo>
                      <a:cubicBezTo>
                        <a:pt x="70" y="29"/>
                        <a:pt x="70" y="29"/>
                        <a:pt x="70" y="29"/>
                      </a:cubicBezTo>
                      <a:close/>
                      <a:moveTo>
                        <a:pt x="70" y="26"/>
                      </a:moveTo>
                      <a:cubicBezTo>
                        <a:pt x="70" y="26"/>
                        <a:pt x="70" y="26"/>
                        <a:pt x="70" y="26"/>
                      </a:cubicBezTo>
                      <a:cubicBezTo>
                        <a:pt x="70" y="26"/>
                        <a:pt x="70" y="26"/>
                        <a:pt x="70" y="26"/>
                      </a:cubicBezTo>
                      <a:cubicBezTo>
                        <a:pt x="70" y="26"/>
                        <a:pt x="70" y="26"/>
                        <a:pt x="70" y="26"/>
                      </a:cubicBezTo>
                      <a:cubicBezTo>
                        <a:pt x="70" y="26"/>
                        <a:pt x="70" y="26"/>
                        <a:pt x="70" y="2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6" name="Freeform 735">
                  <a:extLst>
                    <a:ext uri="{FF2B5EF4-FFF2-40B4-BE49-F238E27FC236}">
                      <a16:creationId xmlns:a16="http://schemas.microsoft.com/office/drawing/2014/main" id="{E9887DA3-1940-4DA8-B2A8-481C9DD84216}"/>
                    </a:ext>
                  </a:extLst>
                </p:cNvPr>
                <p:cNvSpPr>
                  <a:spLocks noEditPoints="1"/>
                </p:cNvSpPr>
                <p:nvPr/>
              </p:nvSpPr>
              <p:spPr bwMode="auto">
                <a:xfrm>
                  <a:off x="9996488" y="5462588"/>
                  <a:ext cx="128587" cy="95250"/>
                </a:xfrm>
                <a:custGeom>
                  <a:avLst/>
                  <a:gdLst>
                    <a:gd name="T0" fmla="*/ 24 w 31"/>
                    <a:gd name="T1" fmla="*/ 11 h 23"/>
                    <a:gd name="T2" fmla="*/ 24 w 31"/>
                    <a:gd name="T3" fmla="*/ 9 h 23"/>
                    <a:gd name="T4" fmla="*/ 23 w 31"/>
                    <a:gd name="T5" fmla="*/ 9 h 23"/>
                    <a:gd name="T6" fmla="*/ 25 w 31"/>
                    <a:gd name="T7" fmla="*/ 9 h 23"/>
                    <a:gd name="T8" fmla="*/ 26 w 31"/>
                    <a:gd name="T9" fmla="*/ 11 h 23"/>
                    <a:gd name="T10" fmla="*/ 26 w 31"/>
                    <a:gd name="T11" fmla="*/ 22 h 23"/>
                    <a:gd name="T12" fmla="*/ 26 w 31"/>
                    <a:gd name="T13" fmla="*/ 22 h 23"/>
                    <a:gd name="T14" fmla="*/ 20 w 31"/>
                    <a:gd name="T15" fmla="*/ 8 h 23"/>
                    <a:gd name="T16" fmla="*/ 6 w 31"/>
                    <a:gd name="T17" fmla="*/ 11 h 23"/>
                    <a:gd name="T18" fmla="*/ 6 w 31"/>
                    <a:gd name="T19" fmla="*/ 11 h 23"/>
                    <a:gd name="T20" fmla="*/ 16 w 31"/>
                    <a:gd name="T21" fmla="*/ 19 h 23"/>
                    <a:gd name="T22" fmla="*/ 0 w 31"/>
                    <a:gd name="T23" fmla="*/ 2 h 23"/>
                    <a:gd name="T24" fmla="*/ 14 w 31"/>
                    <a:gd name="T25" fmla="*/ 17 h 23"/>
                    <a:gd name="T26" fmla="*/ 22 w 31"/>
                    <a:gd name="T27" fmla="*/ 22 h 23"/>
                    <a:gd name="T28" fmla="*/ 4 w 31"/>
                    <a:gd name="T29" fmla="*/ 5 h 23"/>
                    <a:gd name="T30" fmla="*/ 4 w 31"/>
                    <a:gd name="T31" fmla="*/ 5 h 23"/>
                    <a:gd name="T32" fmla="*/ 8 w 31"/>
                    <a:gd name="T33" fmla="*/ 12 h 23"/>
                    <a:gd name="T34" fmla="*/ 10 w 31"/>
                    <a:gd name="T35" fmla="*/ 14 h 23"/>
                    <a:gd name="T36" fmla="*/ 2 w 31"/>
                    <a:gd name="T37" fmla="*/ 4 h 23"/>
                    <a:gd name="T38" fmla="*/ 22 w 31"/>
                    <a:gd name="T39" fmla="*/ 21 h 23"/>
                    <a:gd name="T40" fmla="*/ 21 w 31"/>
                    <a:gd name="T41" fmla="*/ 21 h 23"/>
                    <a:gd name="T42" fmla="*/ 20 w 31"/>
                    <a:gd name="T43" fmla="*/ 20 h 23"/>
                    <a:gd name="T44" fmla="*/ 19 w 31"/>
                    <a:gd name="T45" fmla="*/ 20 h 23"/>
                    <a:gd name="T46" fmla="*/ 19 w 31"/>
                    <a:gd name="T47" fmla="*/ 20 h 23"/>
                    <a:gd name="T48" fmla="*/ 17 w 31"/>
                    <a:gd name="T49" fmla="*/ 19 h 23"/>
                    <a:gd name="T50" fmla="*/ 16 w 31"/>
                    <a:gd name="T51" fmla="*/ 18 h 23"/>
                    <a:gd name="T52" fmla="*/ 14 w 31"/>
                    <a:gd name="T53" fmla="*/ 16 h 23"/>
                    <a:gd name="T54" fmla="*/ 13 w 31"/>
                    <a:gd name="T55" fmla="*/ 17 h 23"/>
                    <a:gd name="T56" fmla="*/ 12 w 31"/>
                    <a:gd name="T57" fmla="*/ 15 h 23"/>
                    <a:gd name="T58" fmla="*/ 9 w 31"/>
                    <a:gd name="T59" fmla="*/ 13 h 23"/>
                    <a:gd name="T60" fmla="*/ 9 w 31"/>
                    <a:gd name="T61" fmla="*/ 13 h 23"/>
                    <a:gd name="T62" fmla="*/ 7 w 31"/>
                    <a:gd name="T63" fmla="*/ 11 h 23"/>
                    <a:gd name="T64" fmla="*/ 7 w 31"/>
                    <a:gd name="T65" fmla="*/ 10 h 23"/>
                    <a:gd name="T66" fmla="*/ 5 w 31"/>
                    <a:gd name="T67" fmla="*/ 9 h 23"/>
                    <a:gd name="T68" fmla="*/ 4 w 31"/>
                    <a:gd name="T69" fmla="*/ 7 h 23"/>
                    <a:gd name="T70" fmla="*/ 3 w 31"/>
                    <a:gd name="T71" fmla="*/ 6 h 23"/>
                    <a:gd name="T72" fmla="*/ 3 w 31"/>
                    <a:gd name="T73" fmla="*/ 5 h 23"/>
                    <a:gd name="T74" fmla="*/ 3 w 31"/>
                    <a:gd name="T75" fmla="*/ 5 h 23"/>
                    <a:gd name="T76" fmla="*/ 5 w 31"/>
                    <a:gd name="T77" fmla="*/ 6 h 23"/>
                    <a:gd name="T78" fmla="*/ 7 w 31"/>
                    <a:gd name="T79" fmla="*/ 7 h 23"/>
                    <a:gd name="T80" fmla="*/ 11 w 31"/>
                    <a:gd name="T81" fmla="*/ 10 h 23"/>
                    <a:gd name="T82" fmla="*/ 13 w 31"/>
                    <a:gd name="T83" fmla="*/ 12 h 23"/>
                    <a:gd name="T84" fmla="*/ 15 w 31"/>
                    <a:gd name="T85" fmla="*/ 14 h 23"/>
                    <a:gd name="T86" fmla="*/ 16 w 31"/>
                    <a:gd name="T87" fmla="*/ 14 h 23"/>
                    <a:gd name="T88" fmla="*/ 18 w 31"/>
                    <a:gd name="T89" fmla="*/ 15 h 23"/>
                    <a:gd name="T90" fmla="*/ 20 w 31"/>
                    <a:gd name="T91" fmla="*/ 17 h 23"/>
                    <a:gd name="T92" fmla="*/ 23 w 31"/>
                    <a:gd name="T93" fmla="*/ 19 h 23"/>
                    <a:gd name="T94" fmla="*/ 1 w 31"/>
                    <a:gd name="T95" fmla="*/ 4 h 23"/>
                    <a:gd name="T96" fmla="*/ 0 w 31"/>
                    <a:gd name="T97" fmla="*/ 1 h 23"/>
                    <a:gd name="T98" fmla="*/ 31 w 31"/>
                    <a:gd name="T99" fmla="*/ 14 h 23"/>
                    <a:gd name="T100" fmla="*/ 28 w 31"/>
                    <a:gd name="T101" fmla="*/ 14 h 23"/>
                    <a:gd name="T102" fmla="*/ 30 w 31"/>
                    <a:gd name="T103" fmla="*/ 16 h 23"/>
                    <a:gd name="T104" fmla="*/ 20 w 31"/>
                    <a:gd name="T105" fmla="*/ 7 h 23"/>
                    <a:gd name="T106" fmla="*/ 20 w 31"/>
                    <a:gd name="T107" fmla="*/ 7 h 23"/>
                    <a:gd name="T108" fmla="*/ 16 w 31"/>
                    <a:gd name="T109" fmla="*/ 18 h 23"/>
                    <a:gd name="T110" fmla="*/ 16 w 31"/>
                    <a:gd name="T111" fmla="*/ 19 h 23"/>
                    <a:gd name="T112" fmla="*/ 16 w 31"/>
                    <a:gd name="T113"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23">
                      <a:moveTo>
                        <a:pt x="26" y="12"/>
                      </a:moveTo>
                      <a:cubicBezTo>
                        <a:pt x="26" y="12"/>
                        <a:pt x="26" y="12"/>
                        <a:pt x="26" y="12"/>
                      </a:cubicBezTo>
                      <a:cubicBezTo>
                        <a:pt x="25" y="12"/>
                        <a:pt x="25" y="12"/>
                        <a:pt x="25" y="12"/>
                      </a:cubicBezTo>
                      <a:cubicBezTo>
                        <a:pt x="25" y="12"/>
                        <a:pt x="25" y="12"/>
                        <a:pt x="24" y="11"/>
                      </a:cubicBezTo>
                      <a:cubicBezTo>
                        <a:pt x="24" y="11"/>
                        <a:pt x="24" y="11"/>
                        <a:pt x="24" y="11"/>
                      </a:cubicBezTo>
                      <a:cubicBezTo>
                        <a:pt x="23" y="11"/>
                        <a:pt x="23" y="11"/>
                        <a:pt x="23" y="10"/>
                      </a:cubicBezTo>
                      <a:cubicBezTo>
                        <a:pt x="23" y="10"/>
                        <a:pt x="23" y="10"/>
                        <a:pt x="23" y="10"/>
                      </a:cubicBezTo>
                      <a:cubicBezTo>
                        <a:pt x="23" y="10"/>
                        <a:pt x="23" y="10"/>
                        <a:pt x="23" y="10"/>
                      </a:cubicBezTo>
                      <a:cubicBezTo>
                        <a:pt x="24" y="10"/>
                        <a:pt x="24" y="10"/>
                        <a:pt x="24" y="10"/>
                      </a:cubicBezTo>
                      <a:cubicBezTo>
                        <a:pt x="24" y="10"/>
                        <a:pt x="24" y="9"/>
                        <a:pt x="24" y="9"/>
                      </a:cubicBezTo>
                      <a:cubicBezTo>
                        <a:pt x="24" y="9"/>
                        <a:pt x="24" y="9"/>
                        <a:pt x="24" y="9"/>
                      </a:cubicBezTo>
                      <a:cubicBezTo>
                        <a:pt x="24" y="9"/>
                        <a:pt x="24" y="9"/>
                        <a:pt x="24" y="9"/>
                      </a:cubicBezTo>
                      <a:cubicBezTo>
                        <a:pt x="24" y="9"/>
                        <a:pt x="24" y="9"/>
                        <a:pt x="24" y="9"/>
                      </a:cubicBezTo>
                      <a:cubicBezTo>
                        <a:pt x="24" y="9"/>
                        <a:pt x="23" y="9"/>
                        <a:pt x="23" y="9"/>
                      </a:cubicBezTo>
                      <a:cubicBezTo>
                        <a:pt x="23" y="9"/>
                        <a:pt x="23" y="9"/>
                        <a:pt x="23" y="9"/>
                      </a:cubicBezTo>
                      <a:cubicBezTo>
                        <a:pt x="23" y="9"/>
                        <a:pt x="23" y="9"/>
                        <a:pt x="24" y="9"/>
                      </a:cubicBezTo>
                      <a:cubicBezTo>
                        <a:pt x="24" y="9"/>
                        <a:pt x="24" y="9"/>
                        <a:pt x="24" y="9"/>
                      </a:cubicBezTo>
                      <a:cubicBezTo>
                        <a:pt x="24" y="9"/>
                        <a:pt x="24" y="9"/>
                        <a:pt x="24" y="9"/>
                      </a:cubicBezTo>
                      <a:cubicBezTo>
                        <a:pt x="24" y="8"/>
                        <a:pt x="24" y="9"/>
                        <a:pt x="25" y="9"/>
                      </a:cubicBezTo>
                      <a:cubicBezTo>
                        <a:pt x="25" y="9"/>
                        <a:pt x="25" y="9"/>
                        <a:pt x="25" y="9"/>
                      </a:cubicBezTo>
                      <a:cubicBezTo>
                        <a:pt x="25" y="9"/>
                        <a:pt x="25" y="9"/>
                        <a:pt x="25" y="9"/>
                      </a:cubicBezTo>
                      <a:cubicBezTo>
                        <a:pt x="25" y="9"/>
                        <a:pt x="25" y="10"/>
                        <a:pt x="25" y="10"/>
                      </a:cubicBezTo>
                      <a:cubicBezTo>
                        <a:pt x="25" y="10"/>
                        <a:pt x="25" y="10"/>
                        <a:pt x="25" y="10"/>
                      </a:cubicBezTo>
                      <a:cubicBezTo>
                        <a:pt x="25" y="10"/>
                        <a:pt x="25" y="10"/>
                        <a:pt x="25" y="10"/>
                      </a:cubicBezTo>
                      <a:cubicBezTo>
                        <a:pt x="25" y="10"/>
                        <a:pt x="26" y="11"/>
                        <a:pt x="26" y="11"/>
                      </a:cubicBezTo>
                      <a:cubicBezTo>
                        <a:pt x="26" y="11"/>
                        <a:pt x="26" y="11"/>
                        <a:pt x="26" y="11"/>
                      </a:cubicBezTo>
                      <a:cubicBezTo>
                        <a:pt x="26" y="11"/>
                        <a:pt x="26" y="11"/>
                        <a:pt x="26" y="12"/>
                      </a:cubicBezTo>
                      <a:cubicBezTo>
                        <a:pt x="26" y="12"/>
                        <a:pt x="26" y="12"/>
                        <a:pt x="26" y="12"/>
                      </a:cubicBezTo>
                      <a:close/>
                      <a:moveTo>
                        <a:pt x="26" y="22"/>
                      </a:moveTo>
                      <a:cubicBezTo>
                        <a:pt x="26" y="22"/>
                        <a:pt x="26" y="22"/>
                        <a:pt x="26" y="22"/>
                      </a:cubicBezTo>
                      <a:cubicBezTo>
                        <a:pt x="26" y="22"/>
                        <a:pt x="26" y="22"/>
                        <a:pt x="26" y="22"/>
                      </a:cubicBezTo>
                      <a:cubicBezTo>
                        <a:pt x="26" y="22"/>
                        <a:pt x="26" y="23"/>
                        <a:pt x="26" y="23"/>
                      </a:cubicBezTo>
                      <a:cubicBezTo>
                        <a:pt x="26" y="23"/>
                        <a:pt x="26" y="23"/>
                        <a:pt x="26" y="23"/>
                      </a:cubicBezTo>
                      <a:cubicBezTo>
                        <a:pt x="26" y="23"/>
                        <a:pt x="27" y="23"/>
                        <a:pt x="27" y="23"/>
                      </a:cubicBezTo>
                      <a:cubicBezTo>
                        <a:pt x="27" y="23"/>
                        <a:pt x="27" y="22"/>
                        <a:pt x="26" y="22"/>
                      </a:cubicBezTo>
                      <a:close/>
                      <a:moveTo>
                        <a:pt x="20" y="9"/>
                      </a:moveTo>
                      <a:cubicBezTo>
                        <a:pt x="19" y="9"/>
                        <a:pt x="19" y="9"/>
                        <a:pt x="19" y="9"/>
                      </a:cubicBezTo>
                      <a:cubicBezTo>
                        <a:pt x="19" y="9"/>
                        <a:pt x="19" y="9"/>
                        <a:pt x="19" y="9"/>
                      </a:cubicBezTo>
                      <a:cubicBezTo>
                        <a:pt x="20" y="9"/>
                        <a:pt x="20" y="9"/>
                        <a:pt x="20" y="9"/>
                      </a:cubicBezTo>
                      <a:cubicBezTo>
                        <a:pt x="20" y="8"/>
                        <a:pt x="20" y="8"/>
                        <a:pt x="20" y="8"/>
                      </a:cubicBezTo>
                      <a:cubicBezTo>
                        <a:pt x="20" y="8"/>
                        <a:pt x="20" y="8"/>
                        <a:pt x="20" y="8"/>
                      </a:cubicBezTo>
                      <a:cubicBezTo>
                        <a:pt x="20" y="8"/>
                        <a:pt x="20" y="8"/>
                        <a:pt x="20" y="7"/>
                      </a:cubicBezTo>
                      <a:cubicBezTo>
                        <a:pt x="20" y="8"/>
                        <a:pt x="20" y="8"/>
                        <a:pt x="20" y="9"/>
                      </a:cubicBezTo>
                      <a:close/>
                      <a:moveTo>
                        <a:pt x="6" y="11"/>
                      </a:moveTo>
                      <a:cubicBezTo>
                        <a:pt x="6" y="11"/>
                        <a:pt x="6" y="10"/>
                        <a:pt x="6" y="11"/>
                      </a:cubicBezTo>
                      <a:cubicBezTo>
                        <a:pt x="6" y="11"/>
                        <a:pt x="6" y="11"/>
                        <a:pt x="5" y="11"/>
                      </a:cubicBezTo>
                      <a:cubicBezTo>
                        <a:pt x="6" y="11"/>
                        <a:pt x="6" y="11"/>
                        <a:pt x="6" y="11"/>
                      </a:cubicBezTo>
                      <a:cubicBezTo>
                        <a:pt x="6" y="11"/>
                        <a:pt x="6" y="11"/>
                        <a:pt x="6" y="11"/>
                      </a:cubicBezTo>
                      <a:cubicBezTo>
                        <a:pt x="6" y="11"/>
                        <a:pt x="6" y="11"/>
                        <a:pt x="7" y="11"/>
                      </a:cubicBezTo>
                      <a:cubicBezTo>
                        <a:pt x="7" y="11"/>
                        <a:pt x="6" y="11"/>
                        <a:pt x="6" y="11"/>
                      </a:cubicBezTo>
                      <a:close/>
                      <a:moveTo>
                        <a:pt x="16" y="19"/>
                      </a:moveTo>
                      <a:cubicBezTo>
                        <a:pt x="16" y="19"/>
                        <a:pt x="16" y="19"/>
                        <a:pt x="16" y="19"/>
                      </a:cubicBezTo>
                      <a:cubicBezTo>
                        <a:pt x="16" y="19"/>
                        <a:pt x="16" y="19"/>
                        <a:pt x="16" y="19"/>
                      </a:cubicBezTo>
                      <a:cubicBezTo>
                        <a:pt x="16" y="19"/>
                        <a:pt x="17" y="19"/>
                        <a:pt x="17" y="19"/>
                      </a:cubicBezTo>
                      <a:cubicBezTo>
                        <a:pt x="17" y="19"/>
                        <a:pt x="17" y="19"/>
                        <a:pt x="16" y="19"/>
                      </a:cubicBezTo>
                      <a:close/>
                      <a:moveTo>
                        <a:pt x="0" y="1"/>
                      </a:moveTo>
                      <a:cubicBezTo>
                        <a:pt x="0" y="1"/>
                        <a:pt x="0" y="1"/>
                        <a:pt x="0" y="1"/>
                      </a:cubicBezTo>
                      <a:cubicBezTo>
                        <a:pt x="0" y="1"/>
                        <a:pt x="0" y="1"/>
                        <a:pt x="0" y="1"/>
                      </a:cubicBezTo>
                      <a:cubicBezTo>
                        <a:pt x="0" y="2"/>
                        <a:pt x="0" y="2"/>
                        <a:pt x="0" y="2"/>
                      </a:cubicBezTo>
                      <a:cubicBezTo>
                        <a:pt x="0" y="2"/>
                        <a:pt x="0" y="2"/>
                        <a:pt x="0" y="2"/>
                      </a:cubicBezTo>
                      <a:cubicBezTo>
                        <a:pt x="0" y="2"/>
                        <a:pt x="0" y="1"/>
                        <a:pt x="0" y="1"/>
                      </a:cubicBezTo>
                      <a:close/>
                      <a:moveTo>
                        <a:pt x="14" y="17"/>
                      </a:moveTo>
                      <a:cubicBezTo>
                        <a:pt x="14" y="17"/>
                        <a:pt x="14" y="16"/>
                        <a:pt x="14" y="16"/>
                      </a:cubicBezTo>
                      <a:cubicBezTo>
                        <a:pt x="14" y="16"/>
                        <a:pt x="14" y="17"/>
                        <a:pt x="14" y="17"/>
                      </a:cubicBezTo>
                      <a:cubicBezTo>
                        <a:pt x="14" y="17"/>
                        <a:pt x="14" y="17"/>
                        <a:pt x="14" y="17"/>
                      </a:cubicBezTo>
                      <a:cubicBezTo>
                        <a:pt x="14" y="17"/>
                        <a:pt x="14" y="17"/>
                        <a:pt x="14" y="17"/>
                      </a:cubicBezTo>
                      <a:cubicBezTo>
                        <a:pt x="14" y="17"/>
                        <a:pt x="14" y="17"/>
                        <a:pt x="14" y="17"/>
                      </a:cubicBezTo>
                      <a:close/>
                      <a:moveTo>
                        <a:pt x="22" y="21"/>
                      </a:moveTo>
                      <a:cubicBezTo>
                        <a:pt x="22" y="21"/>
                        <a:pt x="21" y="21"/>
                        <a:pt x="21" y="21"/>
                      </a:cubicBezTo>
                      <a:cubicBezTo>
                        <a:pt x="21" y="22"/>
                        <a:pt x="21" y="22"/>
                        <a:pt x="22" y="22"/>
                      </a:cubicBezTo>
                      <a:cubicBezTo>
                        <a:pt x="22" y="22"/>
                        <a:pt x="22" y="21"/>
                        <a:pt x="22" y="21"/>
                      </a:cubicBezTo>
                      <a:cubicBezTo>
                        <a:pt x="22" y="21"/>
                        <a:pt x="22" y="21"/>
                        <a:pt x="22" y="21"/>
                      </a:cubicBezTo>
                      <a:close/>
                      <a:moveTo>
                        <a:pt x="4" y="5"/>
                      </a:moveTo>
                      <a:cubicBezTo>
                        <a:pt x="4" y="5"/>
                        <a:pt x="4" y="5"/>
                        <a:pt x="4" y="5"/>
                      </a:cubicBezTo>
                      <a:cubicBezTo>
                        <a:pt x="4" y="5"/>
                        <a:pt x="4" y="5"/>
                        <a:pt x="4" y="5"/>
                      </a:cubicBezTo>
                      <a:cubicBezTo>
                        <a:pt x="4" y="4"/>
                        <a:pt x="4" y="4"/>
                        <a:pt x="4" y="4"/>
                      </a:cubicBezTo>
                      <a:cubicBezTo>
                        <a:pt x="3" y="4"/>
                        <a:pt x="4" y="4"/>
                        <a:pt x="4" y="5"/>
                      </a:cubicBezTo>
                      <a:cubicBezTo>
                        <a:pt x="4" y="5"/>
                        <a:pt x="4" y="5"/>
                        <a:pt x="4" y="5"/>
                      </a:cubicBezTo>
                      <a:cubicBezTo>
                        <a:pt x="4" y="5"/>
                        <a:pt x="4" y="4"/>
                        <a:pt x="3" y="4"/>
                      </a:cubicBezTo>
                      <a:cubicBezTo>
                        <a:pt x="3" y="5"/>
                        <a:pt x="4" y="5"/>
                        <a:pt x="4" y="5"/>
                      </a:cubicBezTo>
                      <a:close/>
                      <a:moveTo>
                        <a:pt x="8" y="12"/>
                      </a:moveTo>
                      <a:cubicBezTo>
                        <a:pt x="7" y="12"/>
                        <a:pt x="8" y="12"/>
                        <a:pt x="8" y="12"/>
                      </a:cubicBezTo>
                      <a:cubicBezTo>
                        <a:pt x="8" y="12"/>
                        <a:pt x="7" y="12"/>
                        <a:pt x="8" y="12"/>
                      </a:cubicBezTo>
                      <a:cubicBezTo>
                        <a:pt x="8" y="12"/>
                        <a:pt x="8" y="12"/>
                        <a:pt x="8" y="12"/>
                      </a:cubicBezTo>
                      <a:cubicBezTo>
                        <a:pt x="8" y="12"/>
                        <a:pt x="8" y="12"/>
                        <a:pt x="8" y="12"/>
                      </a:cubicBezTo>
                      <a:close/>
                      <a:moveTo>
                        <a:pt x="10" y="14"/>
                      </a:moveTo>
                      <a:cubicBezTo>
                        <a:pt x="10" y="14"/>
                        <a:pt x="10" y="14"/>
                        <a:pt x="10" y="14"/>
                      </a:cubicBezTo>
                      <a:cubicBezTo>
                        <a:pt x="10" y="14"/>
                        <a:pt x="10" y="14"/>
                        <a:pt x="10" y="14"/>
                      </a:cubicBezTo>
                      <a:cubicBezTo>
                        <a:pt x="10" y="14"/>
                        <a:pt x="10" y="15"/>
                        <a:pt x="10" y="15"/>
                      </a:cubicBezTo>
                      <a:cubicBezTo>
                        <a:pt x="10" y="15"/>
                        <a:pt x="10" y="14"/>
                        <a:pt x="10" y="14"/>
                      </a:cubicBezTo>
                      <a:close/>
                      <a:moveTo>
                        <a:pt x="2" y="4"/>
                      </a:moveTo>
                      <a:cubicBezTo>
                        <a:pt x="2" y="4"/>
                        <a:pt x="2" y="4"/>
                        <a:pt x="2" y="4"/>
                      </a:cubicBezTo>
                      <a:cubicBezTo>
                        <a:pt x="2" y="4"/>
                        <a:pt x="2" y="4"/>
                        <a:pt x="2" y="4"/>
                      </a:cubicBezTo>
                      <a:cubicBezTo>
                        <a:pt x="2" y="4"/>
                        <a:pt x="2" y="4"/>
                        <a:pt x="2" y="4"/>
                      </a:cubicBezTo>
                      <a:cubicBezTo>
                        <a:pt x="2" y="4"/>
                        <a:pt x="2" y="4"/>
                        <a:pt x="2" y="4"/>
                      </a:cubicBezTo>
                      <a:close/>
                      <a:moveTo>
                        <a:pt x="23" y="21"/>
                      </a:moveTo>
                      <a:cubicBezTo>
                        <a:pt x="23" y="21"/>
                        <a:pt x="23" y="21"/>
                        <a:pt x="23" y="21"/>
                      </a:cubicBezTo>
                      <a:cubicBezTo>
                        <a:pt x="23" y="21"/>
                        <a:pt x="23" y="21"/>
                        <a:pt x="23"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1" y="21"/>
                        <a:pt x="21" y="21"/>
                        <a:pt x="21" y="21"/>
                      </a:cubicBezTo>
                      <a:cubicBezTo>
                        <a:pt x="21" y="21"/>
                        <a:pt x="21" y="21"/>
                        <a:pt x="21" y="21"/>
                      </a:cubicBezTo>
                      <a:cubicBezTo>
                        <a:pt x="21" y="21"/>
                        <a:pt x="21" y="21"/>
                        <a:pt x="21" y="20"/>
                      </a:cubicBezTo>
                      <a:cubicBezTo>
                        <a:pt x="21" y="20"/>
                        <a:pt x="21"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19" y="20"/>
                        <a:pt x="20" y="20"/>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8" y="19"/>
                        <a:pt x="18" y="20"/>
                        <a:pt x="18" y="19"/>
                      </a:cubicBezTo>
                      <a:cubicBezTo>
                        <a:pt x="18" y="19"/>
                        <a:pt x="17" y="19"/>
                        <a:pt x="17" y="19"/>
                      </a:cubicBezTo>
                      <a:cubicBezTo>
                        <a:pt x="17" y="19"/>
                        <a:pt x="17" y="19"/>
                        <a:pt x="17" y="19"/>
                      </a:cubicBezTo>
                      <a:cubicBezTo>
                        <a:pt x="17" y="19"/>
                        <a:pt x="17" y="19"/>
                        <a:pt x="17" y="19"/>
                      </a:cubicBezTo>
                      <a:cubicBezTo>
                        <a:pt x="17" y="19"/>
                        <a:pt x="17" y="18"/>
                        <a:pt x="17" y="18"/>
                      </a:cubicBezTo>
                      <a:cubicBezTo>
                        <a:pt x="17" y="18"/>
                        <a:pt x="17" y="18"/>
                        <a:pt x="17" y="18"/>
                      </a:cubicBezTo>
                      <a:cubicBezTo>
                        <a:pt x="17" y="18"/>
                        <a:pt x="17" y="18"/>
                        <a:pt x="17" y="18"/>
                      </a:cubicBezTo>
                      <a:cubicBezTo>
                        <a:pt x="17" y="18"/>
                        <a:pt x="17" y="18"/>
                        <a:pt x="17" y="18"/>
                      </a:cubicBezTo>
                      <a:cubicBezTo>
                        <a:pt x="17" y="18"/>
                        <a:pt x="16" y="18"/>
                        <a:pt x="16" y="18"/>
                      </a:cubicBezTo>
                      <a:cubicBezTo>
                        <a:pt x="16" y="18"/>
                        <a:pt x="16" y="18"/>
                        <a:pt x="16" y="18"/>
                      </a:cubicBezTo>
                      <a:cubicBezTo>
                        <a:pt x="16" y="17"/>
                        <a:pt x="15" y="17"/>
                        <a:pt x="15" y="17"/>
                      </a:cubicBezTo>
                      <a:cubicBezTo>
                        <a:pt x="15" y="17"/>
                        <a:pt x="15" y="17"/>
                        <a:pt x="15" y="17"/>
                      </a:cubicBezTo>
                      <a:cubicBezTo>
                        <a:pt x="15" y="17"/>
                        <a:pt x="14" y="17"/>
                        <a:pt x="14" y="17"/>
                      </a:cubicBezTo>
                      <a:cubicBezTo>
                        <a:pt x="15" y="16"/>
                        <a:pt x="14" y="16"/>
                        <a:pt x="14" y="16"/>
                      </a:cubicBezTo>
                      <a:cubicBezTo>
                        <a:pt x="14" y="16"/>
                        <a:pt x="14" y="16"/>
                        <a:pt x="14" y="16"/>
                      </a:cubicBezTo>
                      <a:cubicBezTo>
                        <a:pt x="14" y="16"/>
                        <a:pt x="14" y="16"/>
                        <a:pt x="14" y="16"/>
                      </a:cubicBezTo>
                      <a:cubicBezTo>
                        <a:pt x="13" y="16"/>
                        <a:pt x="13" y="16"/>
                        <a:pt x="14" y="16"/>
                      </a:cubicBezTo>
                      <a:cubicBezTo>
                        <a:pt x="14" y="16"/>
                        <a:pt x="14" y="17"/>
                        <a:pt x="13" y="17"/>
                      </a:cubicBezTo>
                      <a:cubicBezTo>
                        <a:pt x="13" y="17"/>
                        <a:pt x="13" y="17"/>
                        <a:pt x="13" y="17"/>
                      </a:cubicBezTo>
                      <a:cubicBezTo>
                        <a:pt x="13" y="17"/>
                        <a:pt x="13" y="17"/>
                        <a:pt x="13" y="17"/>
                      </a:cubicBezTo>
                      <a:cubicBezTo>
                        <a:pt x="13" y="16"/>
                        <a:pt x="12" y="16"/>
                        <a:pt x="12" y="16"/>
                      </a:cubicBezTo>
                      <a:cubicBezTo>
                        <a:pt x="12" y="16"/>
                        <a:pt x="12" y="16"/>
                        <a:pt x="13" y="16"/>
                      </a:cubicBezTo>
                      <a:cubicBezTo>
                        <a:pt x="13" y="15"/>
                        <a:pt x="12" y="15"/>
                        <a:pt x="12" y="15"/>
                      </a:cubicBezTo>
                      <a:cubicBezTo>
                        <a:pt x="12" y="15"/>
                        <a:pt x="12" y="15"/>
                        <a:pt x="12" y="15"/>
                      </a:cubicBezTo>
                      <a:cubicBezTo>
                        <a:pt x="11" y="15"/>
                        <a:pt x="11" y="15"/>
                        <a:pt x="11" y="15"/>
                      </a:cubicBezTo>
                      <a:cubicBezTo>
                        <a:pt x="11" y="15"/>
                        <a:pt x="11" y="15"/>
                        <a:pt x="11" y="15"/>
                      </a:cubicBezTo>
                      <a:cubicBezTo>
                        <a:pt x="11" y="15"/>
                        <a:pt x="11" y="15"/>
                        <a:pt x="11" y="15"/>
                      </a:cubicBezTo>
                      <a:cubicBezTo>
                        <a:pt x="11" y="15"/>
                        <a:pt x="10" y="14"/>
                        <a:pt x="10" y="14"/>
                      </a:cubicBezTo>
                      <a:cubicBezTo>
                        <a:pt x="10" y="14"/>
                        <a:pt x="10" y="14"/>
                        <a:pt x="9" y="13"/>
                      </a:cubicBezTo>
                      <a:cubicBezTo>
                        <a:pt x="9" y="13"/>
                        <a:pt x="9" y="13"/>
                        <a:pt x="9" y="13"/>
                      </a:cubicBezTo>
                      <a:cubicBezTo>
                        <a:pt x="9" y="14"/>
                        <a:pt x="9" y="14"/>
                        <a:pt x="9" y="14"/>
                      </a:cubicBezTo>
                      <a:cubicBezTo>
                        <a:pt x="9" y="14"/>
                        <a:pt x="9" y="14"/>
                        <a:pt x="9" y="14"/>
                      </a:cubicBezTo>
                      <a:cubicBezTo>
                        <a:pt x="8" y="13"/>
                        <a:pt x="9" y="13"/>
                        <a:pt x="9" y="13"/>
                      </a:cubicBezTo>
                      <a:cubicBezTo>
                        <a:pt x="9" y="13"/>
                        <a:pt x="9" y="13"/>
                        <a:pt x="9" y="13"/>
                      </a:cubicBezTo>
                      <a:cubicBezTo>
                        <a:pt x="9" y="13"/>
                        <a:pt x="9" y="13"/>
                        <a:pt x="9" y="13"/>
                      </a:cubicBezTo>
                      <a:cubicBezTo>
                        <a:pt x="9" y="13"/>
                        <a:pt x="8" y="12"/>
                        <a:pt x="8" y="12"/>
                      </a:cubicBezTo>
                      <a:cubicBezTo>
                        <a:pt x="8" y="12"/>
                        <a:pt x="8" y="12"/>
                        <a:pt x="8" y="12"/>
                      </a:cubicBezTo>
                      <a:cubicBezTo>
                        <a:pt x="8" y="11"/>
                        <a:pt x="8" y="11"/>
                        <a:pt x="8"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0"/>
                      </a:cubicBezTo>
                      <a:cubicBezTo>
                        <a:pt x="7" y="10"/>
                        <a:pt x="7" y="10"/>
                        <a:pt x="7" y="10"/>
                      </a:cubicBezTo>
                      <a:cubicBezTo>
                        <a:pt x="7" y="10"/>
                        <a:pt x="6" y="10"/>
                        <a:pt x="6" y="10"/>
                      </a:cubicBezTo>
                      <a:cubicBezTo>
                        <a:pt x="6" y="10"/>
                        <a:pt x="6" y="10"/>
                        <a:pt x="6" y="10"/>
                      </a:cubicBezTo>
                      <a:cubicBezTo>
                        <a:pt x="5" y="10"/>
                        <a:pt x="5" y="9"/>
                        <a:pt x="5" y="9"/>
                      </a:cubicBezTo>
                      <a:cubicBezTo>
                        <a:pt x="5" y="9"/>
                        <a:pt x="5" y="9"/>
                        <a:pt x="5" y="9"/>
                      </a:cubicBezTo>
                      <a:cubicBezTo>
                        <a:pt x="5" y="9"/>
                        <a:pt x="5" y="9"/>
                        <a:pt x="5" y="9"/>
                      </a:cubicBezTo>
                      <a:cubicBezTo>
                        <a:pt x="5" y="9"/>
                        <a:pt x="5" y="8"/>
                        <a:pt x="5" y="8"/>
                      </a:cubicBezTo>
                      <a:cubicBezTo>
                        <a:pt x="5" y="8"/>
                        <a:pt x="4" y="8"/>
                        <a:pt x="4" y="8"/>
                      </a:cubicBezTo>
                      <a:cubicBezTo>
                        <a:pt x="4" y="8"/>
                        <a:pt x="4" y="7"/>
                        <a:pt x="4" y="7"/>
                      </a:cubicBezTo>
                      <a:cubicBezTo>
                        <a:pt x="4" y="7"/>
                        <a:pt x="4" y="7"/>
                        <a:pt x="4" y="7"/>
                      </a:cubicBezTo>
                      <a:cubicBezTo>
                        <a:pt x="3" y="7"/>
                        <a:pt x="3" y="6"/>
                        <a:pt x="4" y="6"/>
                      </a:cubicBezTo>
                      <a:cubicBezTo>
                        <a:pt x="4" y="6"/>
                        <a:pt x="4" y="6"/>
                        <a:pt x="4" y="6"/>
                      </a:cubicBezTo>
                      <a:cubicBezTo>
                        <a:pt x="4" y="6"/>
                        <a:pt x="3" y="6"/>
                        <a:pt x="3" y="6"/>
                      </a:cubicBezTo>
                      <a:cubicBezTo>
                        <a:pt x="3" y="6"/>
                        <a:pt x="3" y="6"/>
                        <a:pt x="3" y="6"/>
                      </a:cubicBezTo>
                      <a:cubicBezTo>
                        <a:pt x="3" y="6"/>
                        <a:pt x="3" y="6"/>
                        <a:pt x="3" y="6"/>
                      </a:cubicBezTo>
                      <a:cubicBezTo>
                        <a:pt x="3" y="6"/>
                        <a:pt x="3" y="6"/>
                        <a:pt x="3" y="6"/>
                      </a:cubicBezTo>
                      <a:cubicBezTo>
                        <a:pt x="3" y="6"/>
                        <a:pt x="3" y="6"/>
                        <a:pt x="2" y="6"/>
                      </a:cubicBezTo>
                      <a:cubicBezTo>
                        <a:pt x="2" y="5"/>
                        <a:pt x="2" y="5"/>
                        <a:pt x="3" y="5"/>
                      </a:cubicBezTo>
                      <a:cubicBezTo>
                        <a:pt x="3" y="5"/>
                        <a:pt x="3" y="5"/>
                        <a:pt x="3" y="5"/>
                      </a:cubicBezTo>
                      <a:cubicBezTo>
                        <a:pt x="3" y="5"/>
                        <a:pt x="3" y="5"/>
                        <a:pt x="3" y="5"/>
                      </a:cubicBezTo>
                      <a:cubicBezTo>
                        <a:pt x="3" y="5"/>
                        <a:pt x="3" y="5"/>
                        <a:pt x="3" y="5"/>
                      </a:cubicBezTo>
                      <a:cubicBezTo>
                        <a:pt x="3" y="5"/>
                        <a:pt x="3" y="5"/>
                        <a:pt x="3" y="4"/>
                      </a:cubicBezTo>
                      <a:cubicBezTo>
                        <a:pt x="3" y="4"/>
                        <a:pt x="2" y="4"/>
                        <a:pt x="3" y="4"/>
                      </a:cubicBezTo>
                      <a:cubicBezTo>
                        <a:pt x="3" y="4"/>
                        <a:pt x="3" y="4"/>
                        <a:pt x="3" y="4"/>
                      </a:cubicBezTo>
                      <a:cubicBezTo>
                        <a:pt x="3" y="5"/>
                        <a:pt x="3" y="5"/>
                        <a:pt x="3" y="5"/>
                      </a:cubicBezTo>
                      <a:cubicBezTo>
                        <a:pt x="3" y="5"/>
                        <a:pt x="3" y="5"/>
                        <a:pt x="3" y="5"/>
                      </a:cubicBezTo>
                      <a:cubicBezTo>
                        <a:pt x="3" y="5"/>
                        <a:pt x="3" y="5"/>
                        <a:pt x="4" y="5"/>
                      </a:cubicBezTo>
                      <a:cubicBezTo>
                        <a:pt x="4" y="5"/>
                        <a:pt x="4" y="5"/>
                        <a:pt x="4" y="5"/>
                      </a:cubicBezTo>
                      <a:cubicBezTo>
                        <a:pt x="4" y="6"/>
                        <a:pt x="4" y="6"/>
                        <a:pt x="5" y="6"/>
                      </a:cubicBezTo>
                      <a:cubicBezTo>
                        <a:pt x="5" y="6"/>
                        <a:pt x="5" y="6"/>
                        <a:pt x="5" y="6"/>
                      </a:cubicBezTo>
                      <a:cubicBezTo>
                        <a:pt x="5" y="6"/>
                        <a:pt x="4" y="5"/>
                        <a:pt x="5" y="5"/>
                      </a:cubicBezTo>
                      <a:cubicBezTo>
                        <a:pt x="5" y="5"/>
                        <a:pt x="5" y="5"/>
                        <a:pt x="5" y="5"/>
                      </a:cubicBezTo>
                      <a:cubicBezTo>
                        <a:pt x="5" y="5"/>
                        <a:pt x="5" y="6"/>
                        <a:pt x="5" y="6"/>
                      </a:cubicBezTo>
                      <a:cubicBezTo>
                        <a:pt x="6" y="6"/>
                        <a:pt x="6" y="6"/>
                        <a:pt x="6" y="6"/>
                      </a:cubicBezTo>
                      <a:cubicBezTo>
                        <a:pt x="6" y="6"/>
                        <a:pt x="7" y="7"/>
                        <a:pt x="7" y="7"/>
                      </a:cubicBezTo>
                      <a:cubicBezTo>
                        <a:pt x="7" y="7"/>
                        <a:pt x="8" y="7"/>
                        <a:pt x="8" y="8"/>
                      </a:cubicBezTo>
                      <a:cubicBezTo>
                        <a:pt x="8" y="8"/>
                        <a:pt x="8" y="8"/>
                        <a:pt x="8" y="8"/>
                      </a:cubicBezTo>
                      <a:cubicBezTo>
                        <a:pt x="9" y="8"/>
                        <a:pt x="9" y="9"/>
                        <a:pt x="10" y="9"/>
                      </a:cubicBezTo>
                      <a:cubicBezTo>
                        <a:pt x="10" y="9"/>
                        <a:pt x="10" y="9"/>
                        <a:pt x="10" y="9"/>
                      </a:cubicBezTo>
                      <a:cubicBezTo>
                        <a:pt x="11" y="9"/>
                        <a:pt x="11" y="9"/>
                        <a:pt x="11" y="10"/>
                      </a:cubicBezTo>
                      <a:cubicBezTo>
                        <a:pt x="11" y="10"/>
                        <a:pt x="11" y="10"/>
                        <a:pt x="12" y="10"/>
                      </a:cubicBezTo>
                      <a:cubicBezTo>
                        <a:pt x="12" y="10"/>
                        <a:pt x="12" y="10"/>
                        <a:pt x="12" y="11"/>
                      </a:cubicBezTo>
                      <a:cubicBezTo>
                        <a:pt x="12" y="11"/>
                        <a:pt x="12" y="11"/>
                        <a:pt x="12" y="12"/>
                      </a:cubicBezTo>
                      <a:cubicBezTo>
                        <a:pt x="12" y="12"/>
                        <a:pt x="13" y="12"/>
                        <a:pt x="13" y="12"/>
                      </a:cubicBezTo>
                      <a:cubicBezTo>
                        <a:pt x="13" y="12"/>
                        <a:pt x="13" y="12"/>
                        <a:pt x="13" y="12"/>
                      </a:cubicBezTo>
                      <a:cubicBezTo>
                        <a:pt x="14" y="12"/>
                        <a:pt x="13" y="12"/>
                        <a:pt x="13" y="12"/>
                      </a:cubicBezTo>
                      <a:cubicBezTo>
                        <a:pt x="13" y="13"/>
                        <a:pt x="13" y="13"/>
                        <a:pt x="13" y="13"/>
                      </a:cubicBezTo>
                      <a:cubicBezTo>
                        <a:pt x="13" y="13"/>
                        <a:pt x="14" y="13"/>
                        <a:pt x="14" y="13"/>
                      </a:cubicBezTo>
                      <a:cubicBezTo>
                        <a:pt x="14" y="13"/>
                        <a:pt x="14" y="13"/>
                        <a:pt x="14" y="13"/>
                      </a:cubicBezTo>
                      <a:cubicBezTo>
                        <a:pt x="15" y="13"/>
                        <a:pt x="15" y="13"/>
                        <a:pt x="15" y="14"/>
                      </a:cubicBezTo>
                      <a:cubicBezTo>
                        <a:pt x="15" y="14"/>
                        <a:pt x="15" y="14"/>
                        <a:pt x="15" y="14"/>
                      </a:cubicBezTo>
                      <a:cubicBezTo>
                        <a:pt x="16" y="14"/>
                        <a:pt x="16" y="14"/>
                        <a:pt x="16" y="14"/>
                      </a:cubicBezTo>
                      <a:cubicBezTo>
                        <a:pt x="16" y="14"/>
                        <a:pt x="16" y="15"/>
                        <a:pt x="16" y="15"/>
                      </a:cubicBezTo>
                      <a:cubicBezTo>
                        <a:pt x="16" y="14"/>
                        <a:pt x="16" y="14"/>
                        <a:pt x="16" y="14"/>
                      </a:cubicBezTo>
                      <a:cubicBezTo>
                        <a:pt x="16" y="14"/>
                        <a:pt x="16" y="14"/>
                        <a:pt x="16" y="14"/>
                      </a:cubicBezTo>
                      <a:cubicBezTo>
                        <a:pt x="16" y="14"/>
                        <a:pt x="16" y="14"/>
                        <a:pt x="16" y="14"/>
                      </a:cubicBezTo>
                      <a:cubicBezTo>
                        <a:pt x="16" y="14"/>
                        <a:pt x="17" y="14"/>
                        <a:pt x="17" y="15"/>
                      </a:cubicBezTo>
                      <a:cubicBezTo>
                        <a:pt x="17" y="15"/>
                        <a:pt x="17" y="15"/>
                        <a:pt x="17" y="15"/>
                      </a:cubicBezTo>
                      <a:cubicBezTo>
                        <a:pt x="17" y="15"/>
                        <a:pt x="17" y="15"/>
                        <a:pt x="17" y="15"/>
                      </a:cubicBezTo>
                      <a:cubicBezTo>
                        <a:pt x="18" y="15"/>
                        <a:pt x="18" y="15"/>
                        <a:pt x="18" y="15"/>
                      </a:cubicBezTo>
                      <a:cubicBezTo>
                        <a:pt x="18" y="15"/>
                        <a:pt x="18" y="16"/>
                        <a:pt x="18" y="16"/>
                      </a:cubicBezTo>
                      <a:cubicBezTo>
                        <a:pt x="18" y="16"/>
                        <a:pt x="18" y="16"/>
                        <a:pt x="18" y="16"/>
                      </a:cubicBezTo>
                      <a:cubicBezTo>
                        <a:pt x="18" y="16"/>
                        <a:pt x="18" y="16"/>
                        <a:pt x="18" y="16"/>
                      </a:cubicBezTo>
                      <a:cubicBezTo>
                        <a:pt x="18" y="16"/>
                        <a:pt x="19" y="16"/>
                        <a:pt x="19" y="16"/>
                      </a:cubicBezTo>
                      <a:cubicBezTo>
                        <a:pt x="19" y="17"/>
                        <a:pt x="20" y="17"/>
                        <a:pt x="20" y="17"/>
                      </a:cubicBezTo>
                      <a:cubicBezTo>
                        <a:pt x="20" y="18"/>
                        <a:pt x="20" y="18"/>
                        <a:pt x="20" y="18"/>
                      </a:cubicBezTo>
                      <a:cubicBezTo>
                        <a:pt x="20" y="18"/>
                        <a:pt x="21" y="18"/>
                        <a:pt x="21" y="18"/>
                      </a:cubicBezTo>
                      <a:cubicBezTo>
                        <a:pt x="21" y="18"/>
                        <a:pt x="21" y="18"/>
                        <a:pt x="21" y="18"/>
                      </a:cubicBezTo>
                      <a:cubicBezTo>
                        <a:pt x="21" y="18"/>
                        <a:pt x="21" y="18"/>
                        <a:pt x="22" y="18"/>
                      </a:cubicBezTo>
                      <a:cubicBezTo>
                        <a:pt x="22" y="18"/>
                        <a:pt x="22" y="19"/>
                        <a:pt x="23" y="19"/>
                      </a:cubicBezTo>
                      <a:cubicBezTo>
                        <a:pt x="23" y="19"/>
                        <a:pt x="23" y="19"/>
                        <a:pt x="23" y="19"/>
                      </a:cubicBezTo>
                      <a:cubicBezTo>
                        <a:pt x="23" y="19"/>
                        <a:pt x="23" y="19"/>
                        <a:pt x="23" y="19"/>
                      </a:cubicBezTo>
                      <a:cubicBezTo>
                        <a:pt x="23" y="20"/>
                        <a:pt x="23" y="20"/>
                        <a:pt x="23" y="20"/>
                      </a:cubicBezTo>
                      <a:cubicBezTo>
                        <a:pt x="23" y="20"/>
                        <a:pt x="23" y="20"/>
                        <a:pt x="23" y="21"/>
                      </a:cubicBezTo>
                      <a:close/>
                      <a:moveTo>
                        <a:pt x="1" y="4"/>
                      </a:moveTo>
                      <a:cubicBezTo>
                        <a:pt x="1" y="4"/>
                        <a:pt x="1" y="4"/>
                        <a:pt x="1" y="4"/>
                      </a:cubicBezTo>
                      <a:cubicBezTo>
                        <a:pt x="1" y="4"/>
                        <a:pt x="1" y="4"/>
                        <a:pt x="1" y="4"/>
                      </a:cubicBezTo>
                      <a:cubicBezTo>
                        <a:pt x="1" y="4"/>
                        <a:pt x="1" y="4"/>
                        <a:pt x="1" y="4"/>
                      </a:cubicBezTo>
                      <a:cubicBezTo>
                        <a:pt x="1" y="4"/>
                        <a:pt x="1" y="4"/>
                        <a:pt x="1" y="4"/>
                      </a:cubicBezTo>
                      <a:close/>
                      <a:moveTo>
                        <a:pt x="0" y="1"/>
                      </a:moveTo>
                      <a:cubicBezTo>
                        <a:pt x="0" y="0"/>
                        <a:pt x="0" y="1"/>
                        <a:pt x="0" y="1"/>
                      </a:cubicBezTo>
                      <a:cubicBezTo>
                        <a:pt x="0" y="1"/>
                        <a:pt x="0" y="1"/>
                        <a:pt x="0" y="1"/>
                      </a:cubicBezTo>
                      <a:cubicBezTo>
                        <a:pt x="0" y="1"/>
                        <a:pt x="0" y="1"/>
                        <a:pt x="0" y="1"/>
                      </a:cubicBezTo>
                      <a:cubicBezTo>
                        <a:pt x="0" y="1"/>
                        <a:pt x="0" y="1"/>
                        <a:pt x="0" y="1"/>
                      </a:cubicBezTo>
                      <a:close/>
                      <a:moveTo>
                        <a:pt x="31" y="14"/>
                      </a:moveTo>
                      <a:cubicBezTo>
                        <a:pt x="30" y="14"/>
                        <a:pt x="30" y="14"/>
                        <a:pt x="30" y="14"/>
                      </a:cubicBezTo>
                      <a:cubicBezTo>
                        <a:pt x="30" y="14"/>
                        <a:pt x="29" y="14"/>
                        <a:pt x="30" y="14"/>
                      </a:cubicBezTo>
                      <a:cubicBezTo>
                        <a:pt x="30" y="14"/>
                        <a:pt x="29" y="14"/>
                        <a:pt x="29" y="14"/>
                      </a:cubicBezTo>
                      <a:cubicBezTo>
                        <a:pt x="29" y="14"/>
                        <a:pt x="29" y="14"/>
                        <a:pt x="29" y="14"/>
                      </a:cubicBezTo>
                      <a:cubicBezTo>
                        <a:pt x="29" y="14"/>
                        <a:pt x="28" y="14"/>
                        <a:pt x="28" y="14"/>
                      </a:cubicBezTo>
                      <a:cubicBezTo>
                        <a:pt x="29" y="14"/>
                        <a:pt x="29" y="15"/>
                        <a:pt x="29" y="15"/>
                      </a:cubicBezTo>
                      <a:cubicBezTo>
                        <a:pt x="29" y="15"/>
                        <a:pt x="29" y="15"/>
                        <a:pt x="29" y="15"/>
                      </a:cubicBezTo>
                      <a:cubicBezTo>
                        <a:pt x="29" y="15"/>
                        <a:pt x="29" y="15"/>
                        <a:pt x="29" y="15"/>
                      </a:cubicBezTo>
                      <a:cubicBezTo>
                        <a:pt x="29" y="16"/>
                        <a:pt x="30" y="16"/>
                        <a:pt x="30" y="16"/>
                      </a:cubicBezTo>
                      <a:cubicBezTo>
                        <a:pt x="30" y="16"/>
                        <a:pt x="30" y="16"/>
                        <a:pt x="30" y="16"/>
                      </a:cubicBezTo>
                      <a:cubicBezTo>
                        <a:pt x="31" y="16"/>
                        <a:pt x="31" y="15"/>
                        <a:pt x="31" y="15"/>
                      </a:cubicBezTo>
                      <a:cubicBezTo>
                        <a:pt x="31" y="15"/>
                        <a:pt x="31" y="15"/>
                        <a:pt x="30" y="15"/>
                      </a:cubicBezTo>
                      <a:cubicBezTo>
                        <a:pt x="31" y="15"/>
                        <a:pt x="30" y="15"/>
                        <a:pt x="31" y="15"/>
                      </a:cubicBezTo>
                      <a:cubicBezTo>
                        <a:pt x="31" y="14"/>
                        <a:pt x="31" y="14"/>
                        <a:pt x="31" y="14"/>
                      </a:cubicBezTo>
                      <a:close/>
                      <a:moveTo>
                        <a:pt x="20" y="7"/>
                      </a:moveTo>
                      <a:cubicBezTo>
                        <a:pt x="21" y="7"/>
                        <a:pt x="21" y="7"/>
                        <a:pt x="20" y="7"/>
                      </a:cubicBezTo>
                      <a:cubicBezTo>
                        <a:pt x="20" y="7"/>
                        <a:pt x="20" y="7"/>
                        <a:pt x="20" y="7"/>
                      </a:cubicBezTo>
                      <a:cubicBezTo>
                        <a:pt x="20" y="6"/>
                        <a:pt x="20" y="6"/>
                        <a:pt x="20" y="7"/>
                      </a:cubicBezTo>
                      <a:cubicBezTo>
                        <a:pt x="20" y="7"/>
                        <a:pt x="20" y="7"/>
                        <a:pt x="20" y="7"/>
                      </a:cubicBezTo>
                      <a:cubicBezTo>
                        <a:pt x="20" y="7"/>
                        <a:pt x="20" y="7"/>
                        <a:pt x="20" y="7"/>
                      </a:cubicBezTo>
                      <a:cubicBezTo>
                        <a:pt x="20" y="7"/>
                        <a:pt x="20" y="7"/>
                        <a:pt x="20" y="7"/>
                      </a:cubicBezTo>
                      <a:cubicBezTo>
                        <a:pt x="20" y="7"/>
                        <a:pt x="20" y="7"/>
                        <a:pt x="20" y="7"/>
                      </a:cubicBezTo>
                      <a:close/>
                      <a:moveTo>
                        <a:pt x="16" y="18"/>
                      </a:moveTo>
                      <a:cubicBezTo>
                        <a:pt x="16" y="18"/>
                        <a:pt x="16" y="18"/>
                        <a:pt x="16" y="18"/>
                      </a:cubicBezTo>
                      <a:cubicBezTo>
                        <a:pt x="16" y="18"/>
                        <a:pt x="16" y="18"/>
                        <a:pt x="16" y="18"/>
                      </a:cubicBezTo>
                      <a:cubicBezTo>
                        <a:pt x="16" y="18"/>
                        <a:pt x="16" y="18"/>
                        <a:pt x="16" y="18"/>
                      </a:cubicBezTo>
                      <a:cubicBezTo>
                        <a:pt x="16" y="18"/>
                        <a:pt x="16" y="18"/>
                        <a:pt x="16" y="18"/>
                      </a:cubicBezTo>
                      <a:close/>
                      <a:moveTo>
                        <a:pt x="16" y="19"/>
                      </a:moveTo>
                      <a:cubicBezTo>
                        <a:pt x="16" y="19"/>
                        <a:pt x="16" y="19"/>
                        <a:pt x="16" y="19"/>
                      </a:cubicBezTo>
                      <a:cubicBezTo>
                        <a:pt x="16" y="19"/>
                        <a:pt x="16" y="19"/>
                        <a:pt x="16" y="19"/>
                      </a:cubicBezTo>
                      <a:cubicBezTo>
                        <a:pt x="16" y="19"/>
                        <a:pt x="16" y="19"/>
                        <a:pt x="16" y="19"/>
                      </a:cubicBezTo>
                      <a:cubicBezTo>
                        <a:pt x="16" y="19"/>
                        <a:pt x="16" y="19"/>
                        <a:pt x="16" y="19"/>
                      </a:cubicBezTo>
                      <a:close/>
                      <a:moveTo>
                        <a:pt x="16" y="18"/>
                      </a:moveTo>
                      <a:cubicBezTo>
                        <a:pt x="16" y="18"/>
                        <a:pt x="16" y="18"/>
                        <a:pt x="16" y="18"/>
                      </a:cubicBezTo>
                      <a:cubicBezTo>
                        <a:pt x="16" y="18"/>
                        <a:pt x="16" y="18"/>
                        <a:pt x="16" y="18"/>
                      </a:cubicBezTo>
                      <a:cubicBezTo>
                        <a:pt x="16" y="18"/>
                        <a:pt x="16" y="18"/>
                        <a:pt x="16" y="18"/>
                      </a:cubicBezTo>
                      <a:cubicBezTo>
                        <a:pt x="16" y="18"/>
                        <a:pt x="16" y="18"/>
                        <a:pt x="16" y="1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7" name="Freeform 736">
                  <a:extLst>
                    <a:ext uri="{FF2B5EF4-FFF2-40B4-BE49-F238E27FC236}">
                      <a16:creationId xmlns:a16="http://schemas.microsoft.com/office/drawing/2014/main" id="{B3415893-10A0-413B-9EE8-482A205D8C06}"/>
                    </a:ext>
                  </a:extLst>
                </p:cNvPr>
                <p:cNvSpPr>
                  <a:spLocks noEditPoints="1"/>
                </p:cNvSpPr>
                <p:nvPr/>
              </p:nvSpPr>
              <p:spPr bwMode="auto">
                <a:xfrm>
                  <a:off x="10374313" y="5362575"/>
                  <a:ext cx="128587" cy="92075"/>
                </a:xfrm>
                <a:custGeom>
                  <a:avLst/>
                  <a:gdLst>
                    <a:gd name="T0" fmla="*/ 9 w 31"/>
                    <a:gd name="T1" fmla="*/ 20 h 22"/>
                    <a:gd name="T2" fmla="*/ 7 w 31"/>
                    <a:gd name="T3" fmla="*/ 21 h 22"/>
                    <a:gd name="T4" fmla="*/ 9 w 31"/>
                    <a:gd name="T5" fmla="*/ 20 h 22"/>
                    <a:gd name="T6" fmla="*/ 11 w 31"/>
                    <a:gd name="T7" fmla="*/ 14 h 22"/>
                    <a:gd name="T8" fmla="*/ 9 w 31"/>
                    <a:gd name="T9" fmla="*/ 14 h 22"/>
                    <a:gd name="T10" fmla="*/ 6 w 31"/>
                    <a:gd name="T11" fmla="*/ 15 h 22"/>
                    <a:gd name="T12" fmla="*/ 2 w 31"/>
                    <a:gd name="T13" fmla="*/ 13 h 22"/>
                    <a:gd name="T14" fmla="*/ 3 w 31"/>
                    <a:gd name="T15" fmla="*/ 11 h 22"/>
                    <a:gd name="T16" fmla="*/ 5 w 31"/>
                    <a:gd name="T17" fmla="*/ 9 h 22"/>
                    <a:gd name="T18" fmla="*/ 7 w 31"/>
                    <a:gd name="T19" fmla="*/ 9 h 22"/>
                    <a:gd name="T20" fmla="*/ 9 w 31"/>
                    <a:gd name="T21" fmla="*/ 9 h 22"/>
                    <a:gd name="T22" fmla="*/ 11 w 31"/>
                    <a:gd name="T23" fmla="*/ 12 h 22"/>
                    <a:gd name="T24" fmla="*/ 15 w 31"/>
                    <a:gd name="T25" fmla="*/ 13 h 22"/>
                    <a:gd name="T26" fmla="*/ 18 w 31"/>
                    <a:gd name="T27" fmla="*/ 4 h 22"/>
                    <a:gd name="T28" fmla="*/ 16 w 31"/>
                    <a:gd name="T29" fmla="*/ 4 h 22"/>
                    <a:gd name="T30" fmla="*/ 14 w 31"/>
                    <a:gd name="T31" fmla="*/ 6 h 22"/>
                    <a:gd name="T32" fmla="*/ 12 w 31"/>
                    <a:gd name="T33" fmla="*/ 6 h 22"/>
                    <a:gd name="T34" fmla="*/ 11 w 31"/>
                    <a:gd name="T35" fmla="*/ 4 h 22"/>
                    <a:gd name="T36" fmla="*/ 12 w 31"/>
                    <a:gd name="T37" fmla="*/ 3 h 22"/>
                    <a:gd name="T38" fmla="*/ 14 w 31"/>
                    <a:gd name="T39" fmla="*/ 2 h 22"/>
                    <a:gd name="T40" fmla="*/ 17 w 31"/>
                    <a:gd name="T41" fmla="*/ 1 h 22"/>
                    <a:gd name="T42" fmla="*/ 18 w 31"/>
                    <a:gd name="T43" fmla="*/ 1 h 22"/>
                    <a:gd name="T44" fmla="*/ 19 w 31"/>
                    <a:gd name="T45" fmla="*/ 0 h 22"/>
                    <a:gd name="T46" fmla="*/ 19 w 31"/>
                    <a:gd name="T47" fmla="*/ 1 h 22"/>
                    <a:gd name="T48" fmla="*/ 17 w 31"/>
                    <a:gd name="T49" fmla="*/ 4 h 22"/>
                    <a:gd name="T50" fmla="*/ 20 w 31"/>
                    <a:gd name="T51" fmla="*/ 2 h 22"/>
                    <a:gd name="T52" fmla="*/ 20 w 31"/>
                    <a:gd name="T53" fmla="*/ 4 h 22"/>
                    <a:gd name="T54" fmla="*/ 27 w 31"/>
                    <a:gd name="T55" fmla="*/ 7 h 22"/>
                    <a:gd name="T56" fmla="*/ 21 w 31"/>
                    <a:gd name="T57" fmla="*/ 2 h 22"/>
                    <a:gd name="T58" fmla="*/ 19 w 31"/>
                    <a:gd name="T59" fmla="*/ 17 h 22"/>
                    <a:gd name="T60" fmla="*/ 22 w 31"/>
                    <a:gd name="T61" fmla="*/ 4 h 22"/>
                    <a:gd name="T62" fmla="*/ 8 w 31"/>
                    <a:gd name="T63" fmla="*/ 16 h 22"/>
                    <a:gd name="T64" fmla="*/ 22 w 31"/>
                    <a:gd name="T65" fmla="*/ 5 h 22"/>
                    <a:gd name="T66" fmla="*/ 2 w 31"/>
                    <a:gd name="T67" fmla="*/ 7 h 22"/>
                    <a:gd name="T68" fmla="*/ 25 w 31"/>
                    <a:gd name="T69" fmla="*/ 11 h 22"/>
                    <a:gd name="T70" fmla="*/ 3 w 31"/>
                    <a:gd name="T71" fmla="*/ 5 h 22"/>
                    <a:gd name="T72" fmla="*/ 10 w 31"/>
                    <a:gd name="T73" fmla="*/ 20 h 22"/>
                    <a:gd name="T74" fmla="*/ 1 w 31"/>
                    <a:gd name="T75" fmla="*/ 11 h 22"/>
                    <a:gd name="T76" fmla="*/ 26 w 31"/>
                    <a:gd name="T77" fmla="*/ 9 h 22"/>
                    <a:gd name="T78" fmla="*/ 17 w 31"/>
                    <a:gd name="T79" fmla="*/ 12 h 22"/>
                    <a:gd name="T80" fmla="*/ 27 w 31"/>
                    <a:gd name="T81" fmla="*/ 13 h 22"/>
                    <a:gd name="T82" fmla="*/ 28 w 31"/>
                    <a:gd name="T83" fmla="*/ 11 h 22"/>
                    <a:gd name="T84" fmla="*/ 12 w 31"/>
                    <a:gd name="T85" fmla="*/ 3 h 22"/>
                    <a:gd name="T86" fmla="*/ 14 w 31"/>
                    <a:gd name="T87" fmla="*/ 10 h 22"/>
                    <a:gd name="T88" fmla="*/ 1 w 31"/>
                    <a:gd name="T89" fmla="*/ 11 h 22"/>
                    <a:gd name="T90" fmla="*/ 16 w 31"/>
                    <a:gd name="T91" fmla="*/ 1 h 22"/>
                    <a:gd name="T92" fmla="*/ 3 w 31"/>
                    <a:gd name="T93" fmla="*/ 6 h 22"/>
                    <a:gd name="T94" fmla="*/ 1 w 31"/>
                    <a:gd name="T95" fmla="*/ 8 h 22"/>
                    <a:gd name="T96" fmla="*/ 12 w 31"/>
                    <a:gd name="T97" fmla="*/ 3 h 22"/>
                    <a:gd name="T98" fmla="*/ 0 w 31"/>
                    <a:gd name="T99" fmla="*/ 7 h 22"/>
                    <a:gd name="T100" fmla="*/ 4 w 31"/>
                    <a:gd name="T101" fmla="*/ 9 h 22"/>
                    <a:gd name="T102" fmla="*/ 13 w 31"/>
                    <a:gd name="T103" fmla="*/ 2 h 22"/>
                    <a:gd name="T104" fmla="*/ 12 w 31"/>
                    <a:gd name="T105" fmla="*/ 10 h 22"/>
                    <a:gd name="T106" fmla="*/ 28 w 31"/>
                    <a:gd name="T107" fmla="*/ 7 h 22"/>
                    <a:gd name="T108" fmla="*/ 31 w 31"/>
                    <a:gd name="T109" fmla="*/ 20 h 22"/>
                    <a:gd name="T110" fmla="*/ 12 w 31"/>
                    <a:gd name="T111" fmla="*/ 11 h 22"/>
                    <a:gd name="T112" fmla="*/ 15 w 31"/>
                    <a:gd name="T113" fmla="*/ 2 h 22"/>
                    <a:gd name="T114" fmla="*/ 2 w 31"/>
                    <a:gd name="T115" fmla="*/ 7 h 22"/>
                    <a:gd name="T116" fmla="*/ 23 w 31"/>
                    <a:gd name="T117" fmla="*/ 2 h 22"/>
                    <a:gd name="T118" fmla="*/ 9 w 31"/>
                    <a:gd name="T119" fmla="*/ 14 h 22"/>
                    <a:gd name="T120" fmla="*/ 1 w 31"/>
                    <a:gd name="T12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 h="22">
                      <a:moveTo>
                        <a:pt x="10" y="20"/>
                      </a:move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9" y="21"/>
                      </a:cubicBezTo>
                      <a:cubicBezTo>
                        <a:pt x="9" y="21"/>
                        <a:pt x="9" y="21"/>
                        <a:pt x="9" y="20"/>
                      </a:cubicBezTo>
                      <a:cubicBezTo>
                        <a:pt x="9" y="20"/>
                        <a:pt x="9" y="20"/>
                        <a:pt x="9" y="20"/>
                      </a:cubicBezTo>
                      <a:cubicBezTo>
                        <a:pt x="9" y="21"/>
                        <a:pt x="9" y="21"/>
                        <a:pt x="9" y="21"/>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8" y="20"/>
                        <a:pt x="9" y="20"/>
                        <a:pt x="9" y="20"/>
                      </a:cubicBezTo>
                      <a:cubicBezTo>
                        <a:pt x="9" y="20"/>
                        <a:pt x="8" y="20"/>
                        <a:pt x="8" y="20"/>
                      </a:cubicBezTo>
                      <a:cubicBezTo>
                        <a:pt x="8" y="20"/>
                        <a:pt x="8" y="21"/>
                        <a:pt x="8" y="20"/>
                      </a:cubicBezTo>
                      <a:cubicBezTo>
                        <a:pt x="8" y="20"/>
                        <a:pt x="8" y="20"/>
                        <a:pt x="8" y="20"/>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1"/>
                        <a:pt x="8" y="21"/>
                        <a:pt x="8" y="21"/>
                      </a:cubicBezTo>
                      <a:cubicBezTo>
                        <a:pt x="8" y="20"/>
                        <a:pt x="8" y="20"/>
                        <a:pt x="8" y="20"/>
                      </a:cubicBezTo>
                      <a:cubicBezTo>
                        <a:pt x="8" y="21"/>
                        <a:pt x="8" y="20"/>
                        <a:pt x="8" y="20"/>
                      </a:cubicBezTo>
                      <a:cubicBezTo>
                        <a:pt x="8" y="20"/>
                        <a:pt x="8" y="20"/>
                        <a:pt x="8" y="20"/>
                      </a:cubicBezTo>
                      <a:cubicBezTo>
                        <a:pt x="8" y="20"/>
                        <a:pt x="8" y="20"/>
                        <a:pt x="8" y="20"/>
                      </a:cubicBezTo>
                      <a:cubicBezTo>
                        <a:pt x="8" y="20"/>
                        <a:pt x="8" y="20"/>
                        <a:pt x="8" y="20"/>
                      </a:cubicBezTo>
                      <a:cubicBezTo>
                        <a:pt x="8"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lose/>
                      <a:moveTo>
                        <a:pt x="12" y="13"/>
                      </a:moveTo>
                      <a:cubicBezTo>
                        <a:pt x="11" y="13"/>
                        <a:pt x="11" y="13"/>
                        <a:pt x="12" y="13"/>
                      </a:cubicBezTo>
                      <a:cubicBezTo>
                        <a:pt x="12" y="13"/>
                        <a:pt x="12" y="13"/>
                        <a:pt x="12" y="13"/>
                      </a:cubicBezTo>
                      <a:cubicBezTo>
                        <a:pt x="11" y="13"/>
                        <a:pt x="11" y="13"/>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8" y="14"/>
                        <a:pt x="8" y="14"/>
                      </a:cubicBezTo>
                      <a:cubicBezTo>
                        <a:pt x="8" y="14"/>
                        <a:pt x="8" y="14"/>
                        <a:pt x="8" y="14"/>
                      </a:cubicBezTo>
                      <a:cubicBezTo>
                        <a:pt x="8" y="14"/>
                        <a:pt x="8" y="15"/>
                        <a:pt x="8" y="15"/>
                      </a:cubicBezTo>
                      <a:cubicBezTo>
                        <a:pt x="8" y="15"/>
                        <a:pt x="8" y="15"/>
                        <a:pt x="8" y="15"/>
                      </a:cubicBezTo>
                      <a:cubicBezTo>
                        <a:pt x="8" y="15"/>
                        <a:pt x="8" y="15"/>
                        <a:pt x="8" y="15"/>
                      </a:cubicBezTo>
                      <a:cubicBezTo>
                        <a:pt x="8" y="15"/>
                        <a:pt x="8" y="15"/>
                        <a:pt x="8"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5" y="15"/>
                      </a:cubicBezTo>
                      <a:cubicBezTo>
                        <a:pt x="5" y="15"/>
                        <a:pt x="5" y="15"/>
                        <a:pt x="5" y="15"/>
                      </a:cubicBezTo>
                      <a:cubicBezTo>
                        <a:pt x="5" y="15"/>
                        <a:pt x="5" y="15"/>
                        <a:pt x="5" y="15"/>
                      </a:cubicBezTo>
                      <a:cubicBezTo>
                        <a:pt x="5" y="15"/>
                        <a:pt x="5" y="15"/>
                        <a:pt x="5" y="14"/>
                      </a:cubicBezTo>
                      <a:cubicBezTo>
                        <a:pt x="5" y="14"/>
                        <a:pt x="5" y="14"/>
                        <a:pt x="5" y="14"/>
                      </a:cubicBezTo>
                      <a:cubicBezTo>
                        <a:pt x="5" y="14"/>
                        <a:pt x="5" y="15"/>
                        <a:pt x="5" y="14"/>
                      </a:cubicBezTo>
                      <a:cubicBezTo>
                        <a:pt x="5" y="14"/>
                        <a:pt x="5" y="14"/>
                        <a:pt x="5" y="14"/>
                      </a:cubicBezTo>
                      <a:cubicBezTo>
                        <a:pt x="5" y="14"/>
                        <a:pt x="4" y="14"/>
                        <a:pt x="4" y="14"/>
                      </a:cubicBezTo>
                      <a:cubicBezTo>
                        <a:pt x="4" y="14"/>
                        <a:pt x="4" y="14"/>
                        <a:pt x="4" y="14"/>
                      </a:cubicBezTo>
                      <a:cubicBezTo>
                        <a:pt x="4" y="14"/>
                        <a:pt x="4" y="14"/>
                        <a:pt x="4" y="14"/>
                      </a:cubicBezTo>
                      <a:cubicBezTo>
                        <a:pt x="4" y="14"/>
                        <a:pt x="4" y="14"/>
                        <a:pt x="4" y="14"/>
                      </a:cubicBezTo>
                      <a:cubicBezTo>
                        <a:pt x="4" y="14"/>
                        <a:pt x="4"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2" y="14"/>
                        <a:pt x="2" y="14"/>
                      </a:cubicBezTo>
                      <a:cubicBezTo>
                        <a:pt x="2" y="14"/>
                        <a:pt x="2" y="14"/>
                        <a:pt x="2" y="14"/>
                      </a:cubicBezTo>
                      <a:cubicBezTo>
                        <a:pt x="2" y="14"/>
                        <a:pt x="2" y="14"/>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3" y="12"/>
                        <a:pt x="3" y="12"/>
                      </a:cubicBezTo>
                      <a:cubicBezTo>
                        <a:pt x="3" y="12"/>
                        <a:pt x="3" y="12"/>
                        <a:pt x="3" y="12"/>
                      </a:cubicBezTo>
                      <a:cubicBezTo>
                        <a:pt x="3" y="12"/>
                        <a:pt x="3" y="12"/>
                        <a:pt x="3" y="12"/>
                      </a:cubicBezTo>
                      <a:cubicBezTo>
                        <a:pt x="3" y="12"/>
                        <a:pt x="3" y="12"/>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0"/>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9"/>
                      </a:cubicBezTo>
                      <a:cubicBezTo>
                        <a:pt x="4" y="9"/>
                        <a:pt x="4" y="9"/>
                        <a:pt x="4" y="9"/>
                      </a:cubicBezTo>
                      <a:cubicBezTo>
                        <a:pt x="4" y="9"/>
                        <a:pt x="4" y="9"/>
                        <a:pt x="4" y="9"/>
                      </a:cubicBezTo>
                      <a:cubicBezTo>
                        <a:pt x="4" y="9"/>
                        <a:pt x="4" y="9"/>
                        <a:pt x="4" y="9"/>
                      </a:cubicBezTo>
                      <a:cubicBezTo>
                        <a:pt x="4" y="9"/>
                        <a:pt x="4"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8"/>
                        <a:pt x="7" y="8"/>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10"/>
                        <a:pt x="9" y="10"/>
                      </a:cubicBezTo>
                      <a:cubicBezTo>
                        <a:pt x="9" y="10"/>
                        <a:pt x="10"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3"/>
                        <a:pt x="12" y="13"/>
                      </a:cubicBezTo>
                      <a:close/>
                      <a:moveTo>
                        <a:pt x="16" y="13"/>
                      </a:moveTo>
                      <a:cubicBezTo>
                        <a:pt x="16" y="13"/>
                        <a:pt x="16" y="13"/>
                        <a:pt x="16" y="13"/>
                      </a:cubicBezTo>
                      <a:cubicBezTo>
                        <a:pt x="16" y="13"/>
                        <a:pt x="16" y="13"/>
                        <a:pt x="16" y="13"/>
                      </a:cubicBezTo>
                      <a:cubicBezTo>
                        <a:pt x="16" y="13"/>
                        <a:pt x="16" y="13"/>
                        <a:pt x="16" y="13"/>
                      </a:cubicBezTo>
                      <a:cubicBezTo>
                        <a:pt x="16" y="13"/>
                        <a:pt x="16"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6" y="13"/>
                        <a:pt x="16" y="13"/>
                      </a:cubicBezTo>
                      <a:cubicBezTo>
                        <a:pt x="16" y="13"/>
                        <a:pt x="16" y="13"/>
                        <a:pt x="16" y="13"/>
                      </a:cubicBezTo>
                      <a:cubicBezTo>
                        <a:pt x="16" y="13"/>
                        <a:pt x="16" y="13"/>
                        <a:pt x="16" y="14"/>
                      </a:cubicBezTo>
                      <a:cubicBezTo>
                        <a:pt x="16" y="14"/>
                        <a:pt x="16" y="14"/>
                        <a:pt x="16" y="14"/>
                      </a:cubicBezTo>
                      <a:cubicBezTo>
                        <a:pt x="16" y="14"/>
                        <a:pt x="16" y="14"/>
                        <a:pt x="16" y="14"/>
                      </a:cubicBezTo>
                      <a:cubicBezTo>
                        <a:pt x="16" y="14"/>
                        <a:pt x="16" y="14"/>
                        <a:pt x="16" y="14"/>
                      </a:cubicBezTo>
                      <a:cubicBezTo>
                        <a:pt x="16" y="14"/>
                        <a:pt x="16" y="13"/>
                        <a:pt x="16" y="13"/>
                      </a:cubicBezTo>
                      <a:close/>
                      <a:moveTo>
                        <a:pt x="19" y="4"/>
                      </a:move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7" y="5"/>
                        <a:pt x="17" y="5"/>
                      </a:cubicBezTo>
                      <a:cubicBezTo>
                        <a:pt x="17" y="4"/>
                        <a:pt x="17" y="4"/>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4" y="4"/>
                        <a:pt x="14" y="4"/>
                      </a:cubicBezTo>
                      <a:cubicBezTo>
                        <a:pt x="14" y="4"/>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5"/>
                      </a:cubicBezTo>
                      <a:cubicBezTo>
                        <a:pt x="14" y="5"/>
                        <a:pt x="14"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1" y="6"/>
                      </a:cubicBezTo>
                      <a:cubicBezTo>
                        <a:pt x="11" y="6"/>
                        <a:pt x="11" y="6"/>
                        <a:pt x="11" y="6"/>
                      </a:cubicBezTo>
                      <a:cubicBezTo>
                        <a:pt x="11" y="6"/>
                        <a:pt x="11" y="6"/>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5"/>
                        <a:pt x="10" y="5"/>
                        <a:pt x="10" y="5"/>
                      </a:cubicBezTo>
                      <a:cubicBezTo>
                        <a:pt x="10" y="5"/>
                        <a:pt x="10" y="4"/>
                        <a:pt x="10" y="4"/>
                      </a:cubicBezTo>
                      <a:cubicBezTo>
                        <a:pt x="10" y="4"/>
                        <a:pt x="10" y="4"/>
                        <a:pt x="10" y="4"/>
                      </a:cubicBezTo>
                      <a:cubicBezTo>
                        <a:pt x="10" y="4"/>
                        <a:pt x="10" y="4"/>
                        <a:pt x="10" y="4"/>
                      </a:cubicBezTo>
                      <a:cubicBezTo>
                        <a:pt x="10" y="4"/>
                        <a:pt x="10" y="4"/>
                        <a:pt x="10" y="4"/>
                      </a:cubicBezTo>
                      <a:cubicBezTo>
                        <a:pt x="10" y="4"/>
                        <a:pt x="11" y="4"/>
                        <a:pt x="11" y="4"/>
                      </a:cubicBezTo>
                      <a:cubicBezTo>
                        <a:pt x="11" y="4"/>
                        <a:pt x="11" y="4"/>
                        <a:pt x="11" y="4"/>
                      </a:cubicBezTo>
                      <a:cubicBezTo>
                        <a:pt x="10" y="4"/>
                        <a:pt x="10"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3"/>
                        <a:pt x="11" y="3"/>
                        <a:pt x="11" y="3"/>
                      </a:cubicBezTo>
                      <a:cubicBezTo>
                        <a:pt x="11" y="3"/>
                        <a:pt x="11" y="3"/>
                        <a:pt x="11" y="3"/>
                      </a:cubicBezTo>
                      <a:cubicBezTo>
                        <a:pt x="11" y="3"/>
                        <a:pt x="11" y="3"/>
                        <a:pt x="11" y="3"/>
                      </a:cubicBezTo>
                      <a:cubicBezTo>
                        <a:pt x="11" y="3"/>
                        <a:pt x="11" y="3"/>
                        <a:pt x="11" y="4"/>
                      </a:cubicBezTo>
                      <a:cubicBezTo>
                        <a:pt x="11" y="4"/>
                        <a:pt x="11" y="4"/>
                        <a:pt x="11" y="4"/>
                      </a:cubicBezTo>
                      <a:cubicBezTo>
                        <a:pt x="11" y="4"/>
                        <a:pt x="11" y="4"/>
                        <a:pt x="11" y="4"/>
                      </a:cubicBezTo>
                      <a:cubicBezTo>
                        <a:pt x="11" y="3"/>
                        <a:pt x="11" y="3"/>
                        <a:pt x="11" y="4"/>
                      </a:cubicBezTo>
                      <a:cubicBezTo>
                        <a:pt x="11" y="4"/>
                        <a:pt x="11" y="4"/>
                        <a:pt x="11" y="4"/>
                      </a:cubicBezTo>
                      <a:cubicBezTo>
                        <a:pt x="12" y="4"/>
                        <a:pt x="12" y="4"/>
                        <a:pt x="12" y="4"/>
                      </a:cubicBezTo>
                      <a:cubicBezTo>
                        <a:pt x="12" y="3"/>
                        <a:pt x="12" y="3"/>
                        <a:pt x="12" y="3"/>
                      </a:cubicBezTo>
                      <a:cubicBezTo>
                        <a:pt x="12" y="3"/>
                        <a:pt x="12" y="3"/>
                        <a:pt x="12" y="3"/>
                      </a:cubicBezTo>
                      <a:cubicBezTo>
                        <a:pt x="12" y="4"/>
                        <a:pt x="12" y="4"/>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1"/>
                      </a:cubicBezTo>
                      <a:cubicBezTo>
                        <a:pt x="16" y="1"/>
                        <a:pt x="16" y="1"/>
                        <a:pt x="16" y="1"/>
                      </a:cubicBezTo>
                      <a:cubicBezTo>
                        <a:pt x="16" y="1"/>
                        <a:pt x="16" y="2"/>
                        <a:pt x="16" y="1"/>
                      </a:cubicBezTo>
                      <a:cubicBezTo>
                        <a:pt x="16" y="1"/>
                        <a:pt x="16" y="1"/>
                        <a:pt x="16" y="1"/>
                      </a:cubicBezTo>
                      <a:cubicBezTo>
                        <a:pt x="16" y="1"/>
                        <a:pt x="16" y="2"/>
                        <a:pt x="16" y="1"/>
                      </a:cubicBezTo>
                      <a:cubicBezTo>
                        <a:pt x="16" y="1"/>
                        <a:pt x="16" y="1"/>
                        <a:pt x="16" y="1"/>
                      </a:cubicBezTo>
                      <a:cubicBezTo>
                        <a:pt x="16" y="1"/>
                        <a:pt x="16" y="1"/>
                        <a:pt x="16" y="1"/>
                      </a:cubicBezTo>
                      <a:cubicBezTo>
                        <a:pt x="16" y="1"/>
                        <a:pt x="16" y="1"/>
                        <a:pt x="16" y="1"/>
                      </a:cubicBezTo>
                      <a:cubicBezTo>
                        <a:pt x="16" y="1"/>
                        <a:pt x="16" y="1"/>
                        <a:pt x="16"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8" y="1"/>
                      </a:cubicBezTo>
                      <a:cubicBezTo>
                        <a:pt x="18" y="1"/>
                        <a:pt x="18" y="1"/>
                        <a:pt x="18" y="1"/>
                      </a:cubicBezTo>
                      <a:cubicBezTo>
                        <a:pt x="17" y="1"/>
                        <a:pt x="17"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0"/>
                        <a:pt x="19" y="0"/>
                      </a:cubicBezTo>
                      <a:cubicBezTo>
                        <a:pt x="19" y="0"/>
                        <a:pt x="19" y="0"/>
                        <a:pt x="19" y="0"/>
                      </a:cubicBezTo>
                      <a:cubicBezTo>
                        <a:pt x="19" y="0"/>
                        <a:pt x="19" y="0"/>
                        <a:pt x="19" y="0"/>
                      </a:cubicBezTo>
                      <a:cubicBezTo>
                        <a:pt x="19" y="0"/>
                        <a:pt x="19" y="1"/>
                        <a:pt x="19" y="1"/>
                      </a:cubicBezTo>
                      <a:cubicBezTo>
                        <a:pt x="19" y="1"/>
                        <a:pt x="19" y="1"/>
                        <a:pt x="19" y="1"/>
                      </a:cubicBezTo>
                      <a:cubicBezTo>
                        <a:pt x="19" y="1"/>
                        <a:pt x="19" y="0"/>
                        <a:pt x="19" y="1"/>
                      </a:cubicBezTo>
                      <a:cubicBezTo>
                        <a:pt x="19" y="1"/>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1"/>
                        <a:pt x="19" y="1"/>
                      </a:cubicBezTo>
                      <a:cubicBezTo>
                        <a:pt x="19" y="1"/>
                        <a:pt x="19" y="1"/>
                        <a:pt x="19" y="1"/>
                      </a:cubicBezTo>
                      <a:cubicBezTo>
                        <a:pt x="19" y="1"/>
                        <a:pt x="19" y="1"/>
                        <a:pt x="19" y="1"/>
                      </a:cubicBezTo>
                      <a:cubicBezTo>
                        <a:pt x="19"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1" y="0"/>
                        <a:pt x="21" y="0"/>
                      </a:cubicBezTo>
                      <a:cubicBezTo>
                        <a:pt x="21" y="0"/>
                        <a:pt x="21" y="0"/>
                        <a:pt x="21" y="0"/>
                      </a:cubicBezTo>
                      <a:cubicBezTo>
                        <a:pt x="21" y="0"/>
                        <a:pt x="21" y="0"/>
                        <a:pt x="21" y="0"/>
                      </a:cubicBezTo>
                      <a:cubicBezTo>
                        <a:pt x="21" y="0"/>
                        <a:pt x="20" y="0"/>
                        <a:pt x="20" y="0"/>
                      </a:cubicBezTo>
                      <a:cubicBezTo>
                        <a:pt x="20" y="0"/>
                        <a:pt x="20" y="0"/>
                        <a:pt x="20" y="0"/>
                      </a:cubicBezTo>
                      <a:cubicBezTo>
                        <a:pt x="20" y="0"/>
                        <a:pt x="20" y="0"/>
                        <a:pt x="20" y="0"/>
                      </a:cubicBezTo>
                      <a:cubicBezTo>
                        <a:pt x="20" y="0"/>
                        <a:pt x="20" y="0"/>
                        <a:pt x="20" y="0"/>
                      </a:cubicBezTo>
                      <a:cubicBezTo>
                        <a:pt x="20" y="1"/>
                        <a:pt x="20" y="1"/>
                        <a:pt x="20" y="1"/>
                      </a:cubicBezTo>
                      <a:cubicBezTo>
                        <a:pt x="20" y="1"/>
                        <a:pt x="20" y="1"/>
                        <a:pt x="20" y="1"/>
                      </a:cubicBezTo>
                      <a:cubicBezTo>
                        <a:pt x="20" y="1"/>
                        <a:pt x="19" y="1"/>
                        <a:pt x="19" y="1"/>
                      </a:cubicBezTo>
                      <a:cubicBezTo>
                        <a:pt x="19" y="1"/>
                        <a:pt x="19" y="1"/>
                        <a:pt x="19" y="1"/>
                      </a:cubicBezTo>
                      <a:cubicBezTo>
                        <a:pt x="19" y="1"/>
                        <a:pt x="19" y="1"/>
                        <a:pt x="19" y="1"/>
                      </a:cubicBezTo>
                      <a:cubicBezTo>
                        <a:pt x="19" y="1"/>
                        <a:pt x="19" y="1"/>
                        <a:pt x="19" y="1"/>
                      </a:cubicBezTo>
                      <a:cubicBezTo>
                        <a:pt x="19" y="1"/>
                        <a:pt x="19" y="2"/>
                        <a:pt x="19" y="2"/>
                      </a:cubicBezTo>
                      <a:cubicBezTo>
                        <a:pt x="19" y="2"/>
                        <a:pt x="19" y="2"/>
                        <a:pt x="19" y="2"/>
                      </a:cubicBezTo>
                      <a:cubicBezTo>
                        <a:pt x="19" y="2"/>
                        <a:pt x="19" y="2"/>
                        <a:pt x="19" y="2"/>
                      </a:cubicBezTo>
                      <a:cubicBezTo>
                        <a:pt x="19" y="2"/>
                        <a:pt x="19" y="2"/>
                        <a:pt x="19" y="2"/>
                      </a:cubicBezTo>
                      <a:cubicBezTo>
                        <a:pt x="19" y="2"/>
                        <a:pt x="18" y="2"/>
                        <a:pt x="18" y="2"/>
                      </a:cubicBezTo>
                      <a:cubicBezTo>
                        <a:pt x="18" y="2"/>
                        <a:pt x="18" y="2"/>
                        <a:pt x="18" y="2"/>
                      </a:cubicBezTo>
                      <a:cubicBezTo>
                        <a:pt x="18" y="2"/>
                        <a:pt x="18" y="2"/>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3"/>
                        <a:pt x="18" y="3"/>
                      </a:cubicBezTo>
                      <a:cubicBezTo>
                        <a:pt x="18"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20" y="2"/>
                      </a:cubicBezTo>
                      <a:cubicBezTo>
                        <a:pt x="20" y="2"/>
                        <a:pt x="20" y="2"/>
                        <a:pt x="20" y="2"/>
                      </a:cubicBezTo>
                      <a:cubicBezTo>
                        <a:pt x="20" y="2"/>
                        <a:pt x="20" y="2"/>
                        <a:pt x="20" y="2"/>
                      </a:cubicBezTo>
                      <a:cubicBezTo>
                        <a:pt x="20" y="2"/>
                        <a:pt x="20" y="2"/>
                        <a:pt x="20" y="2"/>
                      </a:cubicBezTo>
                      <a:cubicBezTo>
                        <a:pt x="20" y="2"/>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19" y="3"/>
                      </a:cubicBezTo>
                      <a:cubicBezTo>
                        <a:pt x="19" y="3"/>
                        <a:pt x="19" y="3"/>
                        <a:pt x="19" y="3"/>
                      </a:cubicBezTo>
                      <a:cubicBezTo>
                        <a:pt x="19" y="4"/>
                        <a:pt x="19" y="4"/>
                        <a:pt x="19" y="4"/>
                      </a:cubicBezTo>
                      <a:cubicBezTo>
                        <a:pt x="19" y="4"/>
                        <a:pt x="19" y="4"/>
                        <a:pt x="19" y="4"/>
                      </a:cubicBezTo>
                      <a:cubicBezTo>
                        <a:pt x="19" y="4"/>
                        <a:pt x="19" y="4"/>
                        <a:pt x="19"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19" y="4"/>
                        <a:pt x="19" y="4"/>
                      </a:cubicBezTo>
                      <a:cubicBezTo>
                        <a:pt x="19" y="4"/>
                        <a:pt x="19" y="4"/>
                        <a:pt x="19" y="4"/>
                      </a:cubicBezTo>
                      <a:cubicBezTo>
                        <a:pt x="19" y="4"/>
                        <a:pt x="19" y="4"/>
                        <a:pt x="19" y="4"/>
                      </a:cubicBezTo>
                      <a:cubicBezTo>
                        <a:pt x="19" y="4"/>
                        <a:pt x="19" y="4"/>
                        <a:pt x="19" y="4"/>
                      </a:cubicBezTo>
                      <a:close/>
                      <a:moveTo>
                        <a:pt x="16" y="9"/>
                      </a:moveTo>
                      <a:cubicBezTo>
                        <a:pt x="16" y="9"/>
                        <a:pt x="17" y="9"/>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9"/>
                        <a:pt x="16" y="9"/>
                      </a:cubicBezTo>
                      <a:cubicBezTo>
                        <a:pt x="16" y="9"/>
                        <a:pt x="16" y="9"/>
                        <a:pt x="16" y="9"/>
                      </a:cubicBezTo>
                      <a:close/>
                      <a:moveTo>
                        <a:pt x="28" y="7"/>
                      </a:moveTo>
                      <a:cubicBezTo>
                        <a:pt x="28" y="7"/>
                        <a:pt x="28" y="7"/>
                        <a:pt x="28"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8"/>
                      </a:cubicBezTo>
                      <a:cubicBezTo>
                        <a:pt x="27" y="8"/>
                        <a:pt x="27" y="8"/>
                        <a:pt x="27" y="8"/>
                      </a:cubicBezTo>
                      <a:cubicBezTo>
                        <a:pt x="27" y="8"/>
                        <a:pt x="27" y="8"/>
                        <a:pt x="27" y="8"/>
                      </a:cubicBezTo>
                      <a:cubicBezTo>
                        <a:pt x="27" y="8"/>
                        <a:pt x="27" y="9"/>
                        <a:pt x="28" y="8"/>
                      </a:cubicBezTo>
                      <a:cubicBezTo>
                        <a:pt x="28" y="8"/>
                        <a:pt x="28" y="8"/>
                        <a:pt x="28" y="8"/>
                      </a:cubicBezTo>
                      <a:cubicBezTo>
                        <a:pt x="28" y="8"/>
                        <a:pt x="28" y="8"/>
                        <a:pt x="28" y="8"/>
                      </a:cubicBezTo>
                      <a:cubicBezTo>
                        <a:pt x="27" y="8"/>
                        <a:pt x="27" y="8"/>
                        <a:pt x="27" y="8"/>
                      </a:cubicBezTo>
                      <a:cubicBezTo>
                        <a:pt x="27" y="8"/>
                        <a:pt x="27" y="8"/>
                        <a:pt x="27" y="8"/>
                      </a:cubicBezTo>
                      <a:cubicBezTo>
                        <a:pt x="27" y="8"/>
                        <a:pt x="27" y="8"/>
                        <a:pt x="27" y="8"/>
                      </a:cubicBezTo>
                      <a:cubicBezTo>
                        <a:pt x="27" y="8"/>
                        <a:pt x="27" y="8"/>
                        <a:pt x="27" y="8"/>
                      </a:cubicBezTo>
                      <a:cubicBezTo>
                        <a:pt x="27" y="8"/>
                        <a:pt x="28" y="8"/>
                        <a:pt x="28" y="8"/>
                      </a:cubicBezTo>
                      <a:cubicBezTo>
                        <a:pt x="28" y="8"/>
                        <a:pt x="28" y="8"/>
                        <a:pt x="28" y="7"/>
                      </a:cubicBezTo>
                      <a:cubicBezTo>
                        <a:pt x="28" y="7"/>
                        <a:pt x="28" y="7"/>
                        <a:pt x="28" y="7"/>
                      </a:cubicBezTo>
                      <a:close/>
                      <a:moveTo>
                        <a:pt x="21" y="2"/>
                      </a:moveTo>
                      <a:cubicBezTo>
                        <a:pt x="21" y="2"/>
                        <a:pt x="21" y="2"/>
                        <a:pt x="21" y="2"/>
                      </a:cubicBezTo>
                      <a:cubicBezTo>
                        <a:pt x="20" y="2"/>
                        <a:pt x="20" y="2"/>
                        <a:pt x="20" y="3"/>
                      </a:cubicBezTo>
                      <a:cubicBezTo>
                        <a:pt x="20" y="3"/>
                        <a:pt x="20" y="3"/>
                        <a:pt x="20" y="3"/>
                      </a:cubicBezTo>
                      <a:cubicBezTo>
                        <a:pt x="20" y="3"/>
                        <a:pt x="20" y="3"/>
                        <a:pt x="20" y="3"/>
                      </a:cubicBezTo>
                      <a:cubicBezTo>
                        <a:pt x="20" y="3"/>
                        <a:pt x="20" y="3"/>
                        <a:pt x="20" y="3"/>
                      </a:cubicBezTo>
                      <a:cubicBezTo>
                        <a:pt x="20" y="3"/>
                        <a:pt x="20" y="3"/>
                        <a:pt x="21" y="3"/>
                      </a:cubicBezTo>
                      <a:cubicBezTo>
                        <a:pt x="21" y="3"/>
                        <a:pt x="21" y="3"/>
                        <a:pt x="21" y="3"/>
                      </a:cubicBezTo>
                      <a:cubicBezTo>
                        <a:pt x="21" y="3"/>
                        <a:pt x="21" y="3"/>
                        <a:pt x="21" y="3"/>
                      </a:cubicBezTo>
                      <a:cubicBezTo>
                        <a:pt x="21" y="3"/>
                        <a:pt x="21" y="3"/>
                        <a:pt x="21" y="3"/>
                      </a:cubicBezTo>
                      <a:cubicBezTo>
                        <a:pt x="21" y="3"/>
                        <a:pt x="21" y="3"/>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lose/>
                      <a:moveTo>
                        <a:pt x="20" y="17"/>
                      </a:moveTo>
                      <a:cubicBezTo>
                        <a:pt x="20" y="17"/>
                        <a:pt x="20" y="17"/>
                        <a:pt x="20" y="17"/>
                      </a:cubicBezTo>
                      <a:cubicBezTo>
                        <a:pt x="20" y="17"/>
                        <a:pt x="20" y="17"/>
                        <a:pt x="20" y="17"/>
                      </a:cubicBezTo>
                      <a:cubicBezTo>
                        <a:pt x="19" y="17"/>
                        <a:pt x="19" y="17"/>
                        <a:pt x="19" y="17"/>
                      </a:cubicBezTo>
                      <a:cubicBezTo>
                        <a:pt x="19" y="17"/>
                        <a:pt x="19" y="17"/>
                        <a:pt x="19" y="17"/>
                      </a:cubicBezTo>
                      <a:cubicBezTo>
                        <a:pt x="19" y="17"/>
                        <a:pt x="19" y="17"/>
                        <a:pt x="20" y="17"/>
                      </a:cubicBezTo>
                      <a:cubicBezTo>
                        <a:pt x="20" y="17"/>
                        <a:pt x="20" y="17"/>
                        <a:pt x="20" y="17"/>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lose/>
                      <a:moveTo>
                        <a:pt x="21" y="5"/>
                      </a:move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2" y="4"/>
                        <a:pt x="22" y="4"/>
                      </a:cubicBezTo>
                      <a:cubicBezTo>
                        <a:pt x="22" y="4"/>
                        <a:pt x="22"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1" y="6"/>
                        <a:pt x="21" y="5"/>
                      </a:cubicBezTo>
                      <a:cubicBezTo>
                        <a:pt x="21" y="5"/>
                        <a:pt x="21" y="5"/>
                        <a:pt x="21" y="5"/>
                      </a:cubicBezTo>
                      <a:cubicBezTo>
                        <a:pt x="21" y="5"/>
                        <a:pt x="21" y="5"/>
                        <a:pt x="21" y="5"/>
                      </a:cubicBezTo>
                      <a:close/>
                      <a:moveTo>
                        <a:pt x="8" y="16"/>
                      </a:move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lose/>
                      <a:moveTo>
                        <a:pt x="22" y="4"/>
                      </a:move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5"/>
                      </a:cubicBezTo>
                      <a:cubicBezTo>
                        <a:pt x="22" y="5"/>
                        <a:pt x="22" y="5"/>
                        <a:pt x="22" y="4"/>
                      </a:cubicBezTo>
                      <a:cubicBezTo>
                        <a:pt x="22" y="4"/>
                        <a:pt x="22" y="5"/>
                        <a:pt x="22" y="5"/>
                      </a:cubicBezTo>
                      <a:cubicBezTo>
                        <a:pt x="22" y="5"/>
                        <a:pt x="22" y="5"/>
                        <a:pt x="22" y="5"/>
                      </a:cubicBezTo>
                      <a:cubicBezTo>
                        <a:pt x="22" y="5"/>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lose/>
                      <a:moveTo>
                        <a:pt x="2" y="7"/>
                      </a:moveTo>
                      <a:cubicBezTo>
                        <a:pt x="2" y="7"/>
                        <a:pt x="2" y="6"/>
                        <a:pt x="2" y="6"/>
                      </a:cubicBezTo>
                      <a:cubicBezTo>
                        <a:pt x="2" y="6"/>
                        <a:pt x="2" y="6"/>
                        <a:pt x="2" y="7"/>
                      </a:cubicBezTo>
                      <a:cubicBezTo>
                        <a:pt x="2" y="7"/>
                        <a:pt x="2" y="7"/>
                        <a:pt x="2" y="7"/>
                      </a:cubicBezTo>
                      <a:cubicBezTo>
                        <a:pt x="2" y="7"/>
                        <a:pt x="2" y="7"/>
                        <a:pt x="2" y="7"/>
                      </a:cubicBezTo>
                      <a:cubicBezTo>
                        <a:pt x="2" y="7"/>
                        <a:pt x="2" y="7"/>
                        <a:pt x="2" y="7"/>
                      </a:cubicBezTo>
                      <a:cubicBezTo>
                        <a:pt x="2" y="7"/>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lose/>
                      <a:moveTo>
                        <a:pt x="22" y="20"/>
                      </a:moveTo>
                      <a:cubicBezTo>
                        <a:pt x="22"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lose/>
                      <a:moveTo>
                        <a:pt x="25" y="11"/>
                      </a:move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lose/>
                      <a:moveTo>
                        <a:pt x="3" y="5"/>
                      </a:moveTo>
                      <a:cubicBezTo>
                        <a:pt x="3" y="5"/>
                        <a:pt x="3" y="5"/>
                        <a:pt x="3" y="5"/>
                      </a:cubicBezTo>
                      <a:cubicBezTo>
                        <a:pt x="3" y="5"/>
                        <a:pt x="3" y="5"/>
                        <a:pt x="3" y="5"/>
                      </a:cubicBezTo>
                      <a:cubicBezTo>
                        <a:pt x="3" y="5"/>
                        <a:pt x="3" y="5"/>
                        <a:pt x="4" y="5"/>
                      </a:cubicBezTo>
                      <a:cubicBezTo>
                        <a:pt x="4" y="5"/>
                        <a:pt x="4" y="5"/>
                        <a:pt x="4" y="5"/>
                      </a:cubicBezTo>
                      <a:cubicBezTo>
                        <a:pt x="3" y="5"/>
                        <a:pt x="4" y="5"/>
                        <a:pt x="4" y="5"/>
                      </a:cubicBezTo>
                      <a:cubicBezTo>
                        <a:pt x="4" y="5"/>
                        <a:pt x="4"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lose/>
                      <a:moveTo>
                        <a:pt x="19" y="21"/>
                      </a:move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2"/>
                        <a:pt x="19" y="21"/>
                      </a:cubicBezTo>
                      <a:cubicBezTo>
                        <a:pt x="19" y="21"/>
                        <a:pt x="19" y="21"/>
                        <a:pt x="19" y="21"/>
                      </a:cubicBezTo>
                      <a:cubicBezTo>
                        <a:pt x="19" y="21"/>
                        <a:pt x="19" y="21"/>
                        <a:pt x="19" y="21"/>
                      </a:cubicBezTo>
                      <a:cubicBezTo>
                        <a:pt x="19" y="21"/>
                        <a:pt x="19" y="21"/>
                        <a:pt x="19" y="21"/>
                      </a:cubicBezTo>
                      <a:close/>
                      <a:moveTo>
                        <a:pt x="10" y="19"/>
                      </a:moveTo>
                      <a:cubicBezTo>
                        <a:pt x="10" y="19"/>
                        <a:pt x="10" y="19"/>
                        <a:pt x="10" y="19"/>
                      </a:cubicBezTo>
                      <a:cubicBezTo>
                        <a:pt x="10" y="19"/>
                        <a:pt x="10" y="19"/>
                        <a:pt x="10" y="19"/>
                      </a:cubicBezTo>
                      <a:cubicBezTo>
                        <a:pt x="10" y="19"/>
                        <a:pt x="10" y="19"/>
                        <a:pt x="10" y="19"/>
                      </a:cubicBezTo>
                      <a:cubicBezTo>
                        <a:pt x="10" y="19"/>
                        <a:pt x="10" y="19"/>
                        <a:pt x="10" y="19"/>
                      </a:cubicBezTo>
                      <a:cubicBezTo>
                        <a:pt x="10" y="19"/>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19"/>
                        <a:pt x="10" y="19"/>
                      </a:cubicBezTo>
                      <a:cubicBezTo>
                        <a:pt x="10" y="19"/>
                        <a:pt x="10" y="19"/>
                        <a:pt x="10" y="19"/>
                      </a:cubicBezTo>
                      <a:close/>
                      <a:moveTo>
                        <a:pt x="27" y="20"/>
                      </a:moveTo>
                      <a:cubicBezTo>
                        <a:pt x="27" y="20"/>
                        <a:pt x="27" y="20"/>
                        <a:pt x="27" y="20"/>
                      </a:cubicBezTo>
                      <a:cubicBezTo>
                        <a:pt x="27" y="20"/>
                        <a:pt x="27" y="20"/>
                        <a:pt x="27" y="20"/>
                      </a:cubicBezTo>
                      <a:cubicBezTo>
                        <a:pt x="27" y="20"/>
                        <a:pt x="27" y="20"/>
                        <a:pt x="28" y="20"/>
                      </a:cubicBezTo>
                      <a:cubicBezTo>
                        <a:pt x="28" y="20"/>
                        <a:pt x="28" y="20"/>
                        <a:pt x="28" y="20"/>
                      </a:cubicBezTo>
                      <a:cubicBezTo>
                        <a:pt x="28" y="20"/>
                        <a:pt x="28" y="20"/>
                        <a:pt x="28" y="20"/>
                      </a:cubicBezTo>
                      <a:cubicBezTo>
                        <a:pt x="28" y="20"/>
                        <a:pt x="28" y="20"/>
                        <a:pt x="27" y="20"/>
                      </a:cubicBezTo>
                      <a:close/>
                      <a:moveTo>
                        <a:pt x="5" y="17"/>
                      </a:moveTo>
                      <a:cubicBezTo>
                        <a:pt x="5" y="17"/>
                        <a:pt x="5" y="17"/>
                        <a:pt x="5" y="17"/>
                      </a:cubicBezTo>
                      <a:cubicBezTo>
                        <a:pt x="5" y="17"/>
                        <a:pt x="5" y="17"/>
                        <a:pt x="4" y="17"/>
                      </a:cubicBezTo>
                      <a:cubicBezTo>
                        <a:pt x="4" y="16"/>
                        <a:pt x="4" y="17"/>
                        <a:pt x="4" y="17"/>
                      </a:cubicBezTo>
                      <a:cubicBezTo>
                        <a:pt x="4" y="17"/>
                        <a:pt x="4" y="17"/>
                        <a:pt x="4" y="17"/>
                      </a:cubicBezTo>
                      <a:cubicBezTo>
                        <a:pt x="4" y="17"/>
                        <a:pt x="4" y="17"/>
                        <a:pt x="4" y="17"/>
                      </a:cubicBezTo>
                      <a:cubicBezTo>
                        <a:pt x="4" y="17"/>
                        <a:pt x="4" y="17"/>
                        <a:pt x="4" y="17"/>
                      </a:cubicBezTo>
                      <a:cubicBezTo>
                        <a:pt x="4" y="17"/>
                        <a:pt x="5" y="17"/>
                        <a:pt x="5" y="17"/>
                      </a:cubicBezTo>
                      <a:cubicBezTo>
                        <a:pt x="5" y="17"/>
                        <a:pt x="5" y="17"/>
                        <a:pt x="5" y="17"/>
                      </a:cubicBezTo>
                      <a:cubicBezTo>
                        <a:pt x="5" y="17"/>
                        <a:pt x="5" y="17"/>
                        <a:pt x="5" y="17"/>
                      </a:cubicBezTo>
                      <a:cubicBezTo>
                        <a:pt x="5" y="17"/>
                        <a:pt x="5" y="17"/>
                        <a:pt x="5" y="17"/>
                      </a:cubicBezTo>
                      <a:close/>
                      <a:moveTo>
                        <a:pt x="1" y="12"/>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lose/>
                      <a:moveTo>
                        <a:pt x="1" y="8"/>
                      </a:move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lose/>
                      <a:moveTo>
                        <a:pt x="26" y="9"/>
                      </a:moveTo>
                      <a:cubicBezTo>
                        <a:pt x="26" y="9"/>
                        <a:pt x="26" y="9"/>
                        <a:pt x="26" y="9"/>
                      </a:cubicBezTo>
                      <a:cubicBezTo>
                        <a:pt x="26" y="9"/>
                        <a:pt x="26" y="9"/>
                        <a:pt x="26" y="9"/>
                      </a:cubicBezTo>
                      <a:cubicBezTo>
                        <a:pt x="26" y="9"/>
                        <a:pt x="26" y="9"/>
                        <a:pt x="26" y="9"/>
                      </a:cubicBezTo>
                      <a:cubicBezTo>
                        <a:pt x="26" y="9"/>
                        <a:pt x="26" y="9"/>
                        <a:pt x="26" y="9"/>
                      </a:cubicBezTo>
                      <a:close/>
                      <a:moveTo>
                        <a:pt x="3" y="5"/>
                      </a:move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lose/>
                      <a:moveTo>
                        <a:pt x="17" y="11"/>
                      </a:moveTo>
                      <a:cubicBezTo>
                        <a:pt x="16" y="11"/>
                        <a:pt x="16" y="11"/>
                        <a:pt x="16" y="11"/>
                      </a:cubicBezTo>
                      <a:cubicBezTo>
                        <a:pt x="16" y="11"/>
                        <a:pt x="16" y="11"/>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6" y="12"/>
                        <a:pt x="17" y="12"/>
                      </a:cubicBezTo>
                      <a:cubicBezTo>
                        <a:pt x="17" y="12"/>
                        <a:pt x="17" y="12"/>
                        <a:pt x="17" y="12"/>
                      </a:cubicBezTo>
                      <a:cubicBezTo>
                        <a:pt x="17" y="12"/>
                        <a:pt x="17" y="12"/>
                        <a:pt x="17" y="12"/>
                      </a:cubicBezTo>
                      <a:cubicBezTo>
                        <a:pt x="17" y="11"/>
                        <a:pt x="17" y="11"/>
                        <a:pt x="17" y="11"/>
                      </a:cubicBezTo>
                      <a:close/>
                      <a:moveTo>
                        <a:pt x="30" y="21"/>
                      </a:move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lose/>
                      <a:moveTo>
                        <a:pt x="27" y="13"/>
                      </a:move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lose/>
                      <a:moveTo>
                        <a:pt x="20" y="4"/>
                      </a:moveTo>
                      <a:cubicBezTo>
                        <a:pt x="20" y="4"/>
                        <a:pt x="20" y="4"/>
                        <a:pt x="20" y="4"/>
                      </a:cubicBezTo>
                      <a:cubicBezTo>
                        <a:pt x="20" y="4"/>
                        <a:pt x="20" y="4"/>
                        <a:pt x="20" y="4"/>
                      </a:cubicBezTo>
                      <a:cubicBezTo>
                        <a:pt x="20" y="4"/>
                        <a:pt x="20" y="4"/>
                        <a:pt x="20" y="4"/>
                      </a:cubicBezTo>
                      <a:cubicBezTo>
                        <a:pt x="20" y="4"/>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4"/>
                        <a:pt x="20" y="4"/>
                        <a:pt x="20" y="4"/>
                      </a:cubicBezTo>
                      <a:close/>
                      <a:moveTo>
                        <a:pt x="28" y="11"/>
                      </a:moveTo>
                      <a:cubicBezTo>
                        <a:pt x="28" y="11"/>
                        <a:pt x="28" y="11"/>
                        <a:pt x="28" y="11"/>
                      </a:cubicBezTo>
                      <a:cubicBezTo>
                        <a:pt x="29" y="11"/>
                        <a:pt x="29"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lose/>
                      <a:moveTo>
                        <a:pt x="9" y="5"/>
                      </a:move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lose/>
                      <a:moveTo>
                        <a:pt x="26" y="8"/>
                      </a:move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lose/>
                      <a:moveTo>
                        <a:pt x="23" y="4"/>
                      </a:moveTo>
                      <a:cubicBezTo>
                        <a:pt x="23" y="4"/>
                        <a:pt x="23" y="4"/>
                        <a:pt x="22" y="4"/>
                      </a:cubicBezTo>
                      <a:cubicBezTo>
                        <a:pt x="22" y="4"/>
                        <a:pt x="22" y="4"/>
                        <a:pt x="22" y="4"/>
                      </a:cubicBezTo>
                      <a:cubicBezTo>
                        <a:pt x="23" y="4"/>
                        <a:pt x="23" y="4"/>
                        <a:pt x="22" y="4"/>
                      </a:cubicBezTo>
                      <a:cubicBezTo>
                        <a:pt x="22" y="4"/>
                        <a:pt x="22" y="4"/>
                        <a:pt x="23" y="4"/>
                      </a:cubicBezTo>
                      <a:cubicBezTo>
                        <a:pt x="23" y="4"/>
                        <a:pt x="23" y="4"/>
                        <a:pt x="23" y="4"/>
                      </a:cubicBezTo>
                      <a:cubicBezTo>
                        <a:pt x="23" y="4"/>
                        <a:pt x="23" y="4"/>
                        <a:pt x="23" y="4"/>
                      </a:cubicBezTo>
                      <a:cubicBezTo>
                        <a:pt x="23" y="4"/>
                        <a:pt x="23" y="4"/>
                        <a:pt x="23" y="4"/>
                      </a:cubicBezTo>
                      <a:cubicBezTo>
                        <a:pt x="23" y="4"/>
                        <a:pt x="23" y="4"/>
                        <a:pt x="23" y="4"/>
                      </a:cubicBezTo>
                      <a:close/>
                      <a:moveTo>
                        <a:pt x="12" y="3"/>
                      </a:moveTo>
                      <a:cubicBezTo>
                        <a:pt x="12" y="3"/>
                        <a:pt x="12" y="3"/>
                        <a:pt x="12" y="3"/>
                      </a:cubicBezTo>
                      <a:cubicBezTo>
                        <a:pt x="12" y="3"/>
                        <a:pt x="13" y="3"/>
                        <a:pt x="13" y="2"/>
                      </a:cubicBezTo>
                      <a:cubicBezTo>
                        <a:pt x="13" y="2"/>
                        <a:pt x="12" y="2"/>
                        <a:pt x="12" y="2"/>
                      </a:cubicBezTo>
                      <a:cubicBezTo>
                        <a:pt x="12" y="2"/>
                        <a:pt x="12" y="2"/>
                        <a:pt x="12" y="2"/>
                      </a:cubicBezTo>
                      <a:cubicBezTo>
                        <a:pt x="12" y="3"/>
                        <a:pt x="12" y="3"/>
                        <a:pt x="12" y="3"/>
                      </a:cubicBezTo>
                      <a:cubicBezTo>
                        <a:pt x="12" y="3"/>
                        <a:pt x="12" y="3"/>
                        <a:pt x="12" y="3"/>
                      </a:cubicBezTo>
                      <a:cubicBezTo>
                        <a:pt x="12" y="3"/>
                        <a:pt x="12" y="3"/>
                        <a:pt x="12" y="3"/>
                      </a:cubicBezTo>
                      <a:close/>
                      <a:moveTo>
                        <a:pt x="30" y="18"/>
                      </a:moveTo>
                      <a:cubicBezTo>
                        <a:pt x="30" y="18"/>
                        <a:pt x="30" y="18"/>
                        <a:pt x="30" y="18"/>
                      </a:cubicBezTo>
                      <a:cubicBezTo>
                        <a:pt x="30" y="18"/>
                        <a:pt x="30" y="18"/>
                        <a:pt x="30" y="18"/>
                      </a:cubicBezTo>
                      <a:cubicBezTo>
                        <a:pt x="31" y="18"/>
                        <a:pt x="31" y="18"/>
                        <a:pt x="31" y="18"/>
                      </a:cubicBezTo>
                      <a:cubicBezTo>
                        <a:pt x="31" y="18"/>
                        <a:pt x="31" y="17"/>
                        <a:pt x="30" y="18"/>
                      </a:cubicBezTo>
                      <a:close/>
                      <a:moveTo>
                        <a:pt x="30" y="19"/>
                      </a:moveTo>
                      <a:cubicBezTo>
                        <a:pt x="30" y="19"/>
                        <a:pt x="30" y="19"/>
                        <a:pt x="29" y="19"/>
                      </a:cubicBezTo>
                      <a:cubicBezTo>
                        <a:pt x="29" y="19"/>
                        <a:pt x="29" y="19"/>
                        <a:pt x="29" y="19"/>
                      </a:cubicBezTo>
                      <a:cubicBezTo>
                        <a:pt x="29" y="19"/>
                        <a:pt x="29" y="19"/>
                        <a:pt x="29" y="19"/>
                      </a:cubicBezTo>
                      <a:cubicBezTo>
                        <a:pt x="29"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lose/>
                      <a:moveTo>
                        <a:pt x="14" y="10"/>
                      </a:moveTo>
                      <a:cubicBezTo>
                        <a:pt x="14" y="10"/>
                        <a:pt x="14" y="10"/>
                        <a:pt x="14" y="10"/>
                      </a:cubicBezTo>
                      <a:cubicBezTo>
                        <a:pt x="14" y="10"/>
                        <a:pt x="14" y="10"/>
                        <a:pt x="14" y="10"/>
                      </a:cubicBezTo>
                      <a:cubicBezTo>
                        <a:pt x="14" y="10"/>
                        <a:pt x="14" y="10"/>
                        <a:pt x="14" y="11"/>
                      </a:cubicBezTo>
                      <a:cubicBezTo>
                        <a:pt x="14" y="11"/>
                        <a:pt x="14" y="11"/>
                        <a:pt x="14" y="11"/>
                      </a:cubicBezTo>
                      <a:cubicBezTo>
                        <a:pt x="14" y="11"/>
                        <a:pt x="14" y="11"/>
                        <a:pt x="14" y="11"/>
                      </a:cubicBezTo>
                      <a:cubicBezTo>
                        <a:pt x="14" y="10"/>
                        <a:pt x="14" y="10"/>
                        <a:pt x="14" y="10"/>
                      </a:cubicBezTo>
                      <a:close/>
                      <a:moveTo>
                        <a:pt x="31" y="21"/>
                      </a:move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lose/>
                      <a:moveTo>
                        <a:pt x="3" y="6"/>
                      </a:moveTo>
                      <a:cubicBezTo>
                        <a:pt x="3" y="6"/>
                        <a:pt x="3" y="6"/>
                        <a:pt x="3" y="6"/>
                      </a:cubicBezTo>
                      <a:cubicBezTo>
                        <a:pt x="3" y="6"/>
                        <a:pt x="3" y="6"/>
                        <a:pt x="3" y="6"/>
                      </a:cubicBezTo>
                      <a:cubicBezTo>
                        <a:pt x="3" y="6"/>
                        <a:pt x="3" y="6"/>
                        <a:pt x="3" y="6"/>
                      </a:cubicBezTo>
                      <a:cubicBezTo>
                        <a:pt x="3" y="6"/>
                        <a:pt x="3" y="6"/>
                        <a:pt x="3" y="6"/>
                      </a:cubicBezTo>
                      <a:cubicBezTo>
                        <a:pt x="3" y="6"/>
                        <a:pt x="2" y="6"/>
                        <a:pt x="2" y="6"/>
                      </a:cubicBezTo>
                      <a:cubicBezTo>
                        <a:pt x="2" y="6"/>
                        <a:pt x="2" y="6"/>
                        <a:pt x="2" y="6"/>
                      </a:cubicBezTo>
                      <a:cubicBezTo>
                        <a:pt x="2" y="6"/>
                        <a:pt x="2" y="6"/>
                        <a:pt x="3" y="6"/>
                      </a:cubicBezTo>
                      <a:close/>
                      <a:moveTo>
                        <a:pt x="1" y="11"/>
                      </a:moveTo>
                      <a:cubicBezTo>
                        <a:pt x="1" y="11"/>
                        <a:pt x="1" y="11"/>
                        <a:pt x="1" y="11"/>
                      </a:cubicBezTo>
                      <a:cubicBezTo>
                        <a:pt x="1" y="11"/>
                        <a:pt x="1" y="11"/>
                        <a:pt x="1" y="11"/>
                      </a:cubicBezTo>
                      <a:cubicBezTo>
                        <a:pt x="1" y="11"/>
                        <a:pt x="1" y="11"/>
                        <a:pt x="1" y="11"/>
                      </a:cubicBezTo>
                      <a:cubicBezTo>
                        <a:pt x="1" y="11"/>
                        <a:pt x="1" y="11"/>
                        <a:pt x="1" y="11"/>
                      </a:cubicBezTo>
                      <a:close/>
                      <a:moveTo>
                        <a:pt x="15" y="11"/>
                      </a:moveTo>
                      <a:cubicBezTo>
                        <a:pt x="15" y="11"/>
                        <a:pt x="15" y="11"/>
                        <a:pt x="15" y="11"/>
                      </a:cubicBezTo>
                      <a:cubicBezTo>
                        <a:pt x="15" y="11"/>
                        <a:pt x="15" y="11"/>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lose/>
                      <a:moveTo>
                        <a:pt x="11" y="3"/>
                      </a:moveTo>
                      <a:cubicBezTo>
                        <a:pt x="11" y="3"/>
                        <a:pt x="11" y="3"/>
                        <a:pt x="11" y="3"/>
                      </a:cubicBezTo>
                      <a:cubicBezTo>
                        <a:pt x="11" y="3"/>
                        <a:pt x="11" y="3"/>
                        <a:pt x="11" y="3"/>
                      </a:cubicBezTo>
                      <a:cubicBezTo>
                        <a:pt x="11" y="3"/>
                        <a:pt x="11" y="3"/>
                        <a:pt x="11" y="3"/>
                      </a:cubicBezTo>
                      <a:close/>
                      <a:moveTo>
                        <a:pt x="25" y="6"/>
                      </a:move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lose/>
                      <a:moveTo>
                        <a:pt x="16" y="1"/>
                      </a:move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4" y="8"/>
                      </a:moveTo>
                      <a:cubicBezTo>
                        <a:pt x="24" y="8"/>
                        <a:pt x="23" y="8"/>
                        <a:pt x="24" y="8"/>
                      </a:cubicBezTo>
                      <a:cubicBezTo>
                        <a:pt x="24" y="8"/>
                        <a:pt x="24" y="8"/>
                        <a:pt x="24" y="8"/>
                      </a:cubicBezTo>
                      <a:cubicBezTo>
                        <a:pt x="24" y="8"/>
                        <a:pt x="24" y="8"/>
                        <a:pt x="24" y="8"/>
                      </a:cubicBezTo>
                      <a:cubicBezTo>
                        <a:pt x="24" y="8"/>
                        <a:pt x="24" y="8"/>
                        <a:pt x="24" y="8"/>
                      </a:cubicBezTo>
                      <a:close/>
                      <a:moveTo>
                        <a:pt x="13" y="9"/>
                      </a:moveTo>
                      <a:cubicBezTo>
                        <a:pt x="13" y="9"/>
                        <a:pt x="13" y="9"/>
                        <a:pt x="13" y="9"/>
                      </a:cubicBezTo>
                      <a:cubicBezTo>
                        <a:pt x="13" y="9"/>
                        <a:pt x="13" y="9"/>
                        <a:pt x="13" y="9"/>
                      </a:cubicBezTo>
                      <a:cubicBezTo>
                        <a:pt x="13" y="9"/>
                        <a:pt x="14" y="9"/>
                        <a:pt x="14" y="9"/>
                      </a:cubicBezTo>
                      <a:cubicBezTo>
                        <a:pt x="14" y="9"/>
                        <a:pt x="13" y="9"/>
                        <a:pt x="13" y="9"/>
                      </a:cubicBezTo>
                      <a:close/>
                      <a:moveTo>
                        <a:pt x="2" y="6"/>
                      </a:moveTo>
                      <a:cubicBezTo>
                        <a:pt x="2" y="6"/>
                        <a:pt x="2" y="6"/>
                        <a:pt x="3" y="6"/>
                      </a:cubicBezTo>
                      <a:cubicBezTo>
                        <a:pt x="3" y="6"/>
                        <a:pt x="3" y="6"/>
                        <a:pt x="3" y="6"/>
                      </a:cubicBezTo>
                      <a:cubicBezTo>
                        <a:pt x="3" y="6"/>
                        <a:pt x="3" y="6"/>
                        <a:pt x="3" y="6"/>
                      </a:cubicBezTo>
                      <a:cubicBezTo>
                        <a:pt x="3" y="6"/>
                        <a:pt x="2" y="6"/>
                        <a:pt x="2" y="6"/>
                      </a:cubicBezTo>
                      <a:cubicBezTo>
                        <a:pt x="2" y="6"/>
                        <a:pt x="2" y="6"/>
                        <a:pt x="2" y="6"/>
                      </a:cubicBezTo>
                      <a:cubicBezTo>
                        <a:pt x="2" y="6"/>
                        <a:pt x="2" y="6"/>
                        <a:pt x="2" y="6"/>
                      </a:cubicBezTo>
                      <a:cubicBezTo>
                        <a:pt x="2" y="6"/>
                        <a:pt x="2" y="6"/>
                        <a:pt x="2" y="6"/>
                      </a:cubicBezTo>
                      <a:close/>
                      <a:moveTo>
                        <a:pt x="28" y="19"/>
                      </a:moveTo>
                      <a:cubicBezTo>
                        <a:pt x="28" y="19"/>
                        <a:pt x="28" y="19"/>
                        <a:pt x="28" y="19"/>
                      </a:cubicBezTo>
                      <a:cubicBezTo>
                        <a:pt x="28" y="19"/>
                        <a:pt x="28" y="19"/>
                        <a:pt x="28" y="19"/>
                      </a:cubicBezTo>
                      <a:cubicBezTo>
                        <a:pt x="28" y="19"/>
                        <a:pt x="28" y="19"/>
                        <a:pt x="28" y="19"/>
                      </a:cubicBezTo>
                      <a:close/>
                      <a:moveTo>
                        <a:pt x="12" y="10"/>
                      </a:move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3" y="11"/>
                        <a:pt x="13" y="11"/>
                      </a:cubicBezTo>
                      <a:cubicBezTo>
                        <a:pt x="13" y="11"/>
                        <a:pt x="13" y="11"/>
                        <a:pt x="12" y="10"/>
                      </a:cubicBezTo>
                      <a:cubicBezTo>
                        <a:pt x="12" y="10"/>
                        <a:pt x="12" y="10"/>
                        <a:pt x="12" y="10"/>
                      </a:cubicBezTo>
                      <a:close/>
                      <a:moveTo>
                        <a:pt x="1" y="8"/>
                      </a:moveTo>
                      <a:cubicBezTo>
                        <a:pt x="1" y="8"/>
                        <a:pt x="1" y="8"/>
                        <a:pt x="1" y="8"/>
                      </a:cubicBezTo>
                      <a:cubicBezTo>
                        <a:pt x="1" y="8"/>
                        <a:pt x="1" y="8"/>
                        <a:pt x="1" y="8"/>
                      </a:cubicBezTo>
                      <a:cubicBezTo>
                        <a:pt x="1" y="8"/>
                        <a:pt x="1" y="8"/>
                        <a:pt x="1" y="8"/>
                      </a:cubicBezTo>
                      <a:cubicBezTo>
                        <a:pt x="1" y="8"/>
                        <a:pt x="1" y="8"/>
                        <a:pt x="1" y="8"/>
                      </a:cubicBezTo>
                      <a:close/>
                      <a:moveTo>
                        <a:pt x="14" y="2"/>
                      </a:moveTo>
                      <a:cubicBezTo>
                        <a:pt x="14"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lose/>
                      <a:moveTo>
                        <a:pt x="31" y="22"/>
                      </a:moveTo>
                      <a:cubicBezTo>
                        <a:pt x="31" y="22"/>
                        <a:pt x="31" y="22"/>
                        <a:pt x="31" y="22"/>
                      </a:cubicBezTo>
                      <a:cubicBezTo>
                        <a:pt x="31" y="22"/>
                        <a:pt x="31" y="22"/>
                        <a:pt x="31" y="22"/>
                      </a:cubicBezTo>
                      <a:cubicBezTo>
                        <a:pt x="31" y="22"/>
                        <a:pt x="31" y="22"/>
                        <a:pt x="31" y="22"/>
                      </a:cubicBezTo>
                      <a:cubicBezTo>
                        <a:pt x="31" y="21"/>
                        <a:pt x="31" y="22"/>
                        <a:pt x="31" y="22"/>
                      </a:cubicBezTo>
                      <a:close/>
                      <a:moveTo>
                        <a:pt x="12" y="3"/>
                      </a:move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lose/>
                      <a:moveTo>
                        <a:pt x="28" y="8"/>
                      </a:moveTo>
                      <a:cubicBezTo>
                        <a:pt x="28" y="8"/>
                        <a:pt x="28" y="9"/>
                        <a:pt x="28" y="9"/>
                      </a:cubicBezTo>
                      <a:cubicBezTo>
                        <a:pt x="28" y="9"/>
                        <a:pt x="28" y="9"/>
                        <a:pt x="28" y="9"/>
                      </a:cubicBezTo>
                      <a:cubicBezTo>
                        <a:pt x="28" y="9"/>
                        <a:pt x="28" y="9"/>
                        <a:pt x="28" y="8"/>
                      </a:cubicBezTo>
                      <a:cubicBezTo>
                        <a:pt x="28" y="8"/>
                        <a:pt x="28" y="8"/>
                        <a:pt x="28" y="8"/>
                      </a:cubicBezTo>
                      <a:close/>
                      <a:moveTo>
                        <a:pt x="29" y="15"/>
                      </a:moveTo>
                      <a:cubicBezTo>
                        <a:pt x="29" y="14"/>
                        <a:pt x="29" y="14"/>
                        <a:pt x="29" y="14"/>
                      </a:cubicBezTo>
                      <a:cubicBezTo>
                        <a:pt x="29" y="14"/>
                        <a:pt x="29" y="14"/>
                        <a:pt x="29" y="14"/>
                      </a:cubicBezTo>
                      <a:cubicBezTo>
                        <a:pt x="29" y="14"/>
                        <a:pt x="29" y="14"/>
                        <a:pt x="29" y="14"/>
                      </a:cubicBezTo>
                      <a:cubicBezTo>
                        <a:pt x="29" y="14"/>
                        <a:pt x="28" y="14"/>
                        <a:pt x="28" y="14"/>
                      </a:cubicBezTo>
                      <a:cubicBezTo>
                        <a:pt x="28" y="14"/>
                        <a:pt x="28" y="14"/>
                        <a:pt x="28" y="14"/>
                      </a:cubicBezTo>
                      <a:cubicBezTo>
                        <a:pt x="28" y="15"/>
                        <a:pt x="28" y="15"/>
                        <a:pt x="28" y="15"/>
                      </a:cubicBezTo>
                      <a:cubicBezTo>
                        <a:pt x="28" y="15"/>
                        <a:pt x="29" y="15"/>
                        <a:pt x="28" y="15"/>
                      </a:cubicBezTo>
                      <a:cubicBezTo>
                        <a:pt x="28"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lose/>
                      <a:moveTo>
                        <a:pt x="0" y="7"/>
                      </a:moveTo>
                      <a:cubicBezTo>
                        <a:pt x="0" y="7"/>
                        <a:pt x="0" y="7"/>
                        <a:pt x="0" y="7"/>
                      </a:cubicBezTo>
                      <a:cubicBezTo>
                        <a:pt x="0" y="7"/>
                        <a:pt x="0" y="7"/>
                        <a:pt x="0" y="7"/>
                      </a:cubicBezTo>
                      <a:cubicBezTo>
                        <a:pt x="0" y="7"/>
                        <a:pt x="0" y="7"/>
                        <a:pt x="0" y="7"/>
                      </a:cubicBezTo>
                      <a:cubicBezTo>
                        <a:pt x="0" y="7"/>
                        <a:pt x="0" y="7"/>
                        <a:pt x="0" y="7"/>
                      </a:cubicBezTo>
                      <a:cubicBezTo>
                        <a:pt x="0" y="7"/>
                        <a:pt x="0" y="7"/>
                        <a:pt x="0" y="7"/>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18" y="0"/>
                      </a:moveTo>
                      <a:cubicBezTo>
                        <a:pt x="18" y="0"/>
                        <a:pt x="18" y="0"/>
                        <a:pt x="18" y="0"/>
                      </a:cubicBezTo>
                      <a:cubicBezTo>
                        <a:pt x="18" y="0"/>
                        <a:pt x="18" y="0"/>
                        <a:pt x="18" y="0"/>
                      </a:cubicBezTo>
                      <a:cubicBezTo>
                        <a:pt x="18" y="0"/>
                        <a:pt x="18" y="0"/>
                        <a:pt x="18" y="0"/>
                      </a:cubicBezTo>
                      <a:cubicBezTo>
                        <a:pt x="18" y="0"/>
                        <a:pt x="18" y="0"/>
                        <a:pt x="18" y="0"/>
                      </a:cubicBezTo>
                      <a:close/>
                      <a:moveTo>
                        <a:pt x="8" y="8"/>
                      </a:moveTo>
                      <a:cubicBezTo>
                        <a:pt x="8" y="8"/>
                        <a:pt x="8" y="8"/>
                        <a:pt x="8" y="8"/>
                      </a:cubicBezTo>
                      <a:cubicBezTo>
                        <a:pt x="8" y="8"/>
                        <a:pt x="8" y="8"/>
                        <a:pt x="8" y="8"/>
                      </a:cubicBezTo>
                      <a:cubicBezTo>
                        <a:pt x="8" y="8"/>
                        <a:pt x="8" y="8"/>
                        <a:pt x="8" y="8"/>
                      </a:cubicBezTo>
                      <a:cubicBezTo>
                        <a:pt x="8" y="8"/>
                        <a:pt x="8" y="8"/>
                        <a:pt x="8" y="8"/>
                      </a:cubicBezTo>
                      <a:close/>
                      <a:moveTo>
                        <a:pt x="4" y="9"/>
                      </a:moveTo>
                      <a:cubicBezTo>
                        <a:pt x="4" y="9"/>
                        <a:pt x="4" y="9"/>
                        <a:pt x="4" y="9"/>
                      </a:cubicBezTo>
                      <a:cubicBezTo>
                        <a:pt x="4" y="9"/>
                        <a:pt x="4" y="9"/>
                        <a:pt x="4" y="9"/>
                      </a:cubicBezTo>
                      <a:cubicBezTo>
                        <a:pt x="4" y="9"/>
                        <a:pt x="4" y="9"/>
                        <a:pt x="4" y="9"/>
                      </a:cubicBezTo>
                      <a:cubicBezTo>
                        <a:pt x="4" y="9"/>
                        <a:pt x="4" y="9"/>
                        <a:pt x="4" y="9"/>
                      </a:cubicBezTo>
                      <a:close/>
                      <a:moveTo>
                        <a:pt x="25" y="16"/>
                      </a:moveTo>
                      <a:cubicBezTo>
                        <a:pt x="25" y="16"/>
                        <a:pt x="25" y="16"/>
                        <a:pt x="25" y="16"/>
                      </a:cubicBezTo>
                      <a:cubicBezTo>
                        <a:pt x="25" y="16"/>
                        <a:pt x="25" y="16"/>
                        <a:pt x="25" y="16"/>
                      </a:cubicBezTo>
                      <a:cubicBezTo>
                        <a:pt x="25" y="16"/>
                        <a:pt x="25" y="16"/>
                        <a:pt x="25" y="16"/>
                      </a:cubicBezTo>
                      <a:cubicBezTo>
                        <a:pt x="25" y="16"/>
                        <a:pt x="25" y="16"/>
                        <a:pt x="25" y="16"/>
                      </a:cubicBezTo>
                      <a:close/>
                      <a:moveTo>
                        <a:pt x="1" y="11"/>
                      </a:moveTo>
                      <a:cubicBezTo>
                        <a:pt x="1" y="12"/>
                        <a:pt x="1" y="12"/>
                        <a:pt x="2" y="12"/>
                      </a:cubicBezTo>
                      <a:cubicBezTo>
                        <a:pt x="1" y="12"/>
                        <a:pt x="1" y="11"/>
                        <a:pt x="1" y="11"/>
                      </a:cubicBezTo>
                      <a:close/>
                      <a:moveTo>
                        <a:pt x="24" y="9"/>
                      </a:moveTo>
                      <a:cubicBezTo>
                        <a:pt x="24" y="9"/>
                        <a:pt x="24" y="9"/>
                        <a:pt x="24" y="9"/>
                      </a:cubicBezTo>
                      <a:cubicBezTo>
                        <a:pt x="24" y="9"/>
                        <a:pt x="24" y="9"/>
                        <a:pt x="24" y="9"/>
                      </a:cubicBezTo>
                      <a:cubicBezTo>
                        <a:pt x="24" y="9"/>
                        <a:pt x="24" y="9"/>
                        <a:pt x="24" y="9"/>
                      </a:cubicBezTo>
                      <a:cubicBezTo>
                        <a:pt x="24" y="9"/>
                        <a:pt x="24" y="9"/>
                        <a:pt x="24" y="9"/>
                      </a:cubicBezTo>
                      <a:close/>
                      <a:moveTo>
                        <a:pt x="8" y="21"/>
                      </a:move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lose/>
                      <a:moveTo>
                        <a:pt x="13" y="2"/>
                      </a:move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lose/>
                      <a:moveTo>
                        <a:pt x="14" y="2"/>
                      </a:moveTo>
                      <a:cubicBezTo>
                        <a:pt x="14" y="2"/>
                        <a:pt x="14" y="2"/>
                        <a:pt x="14" y="2"/>
                      </a:cubicBezTo>
                      <a:cubicBezTo>
                        <a:pt x="14" y="2"/>
                        <a:pt x="14" y="2"/>
                        <a:pt x="14" y="2"/>
                      </a:cubicBezTo>
                      <a:cubicBezTo>
                        <a:pt x="14" y="2"/>
                        <a:pt x="14" y="2"/>
                        <a:pt x="14" y="2"/>
                      </a:cubicBezTo>
                      <a:cubicBezTo>
                        <a:pt x="14" y="2"/>
                        <a:pt x="14" y="2"/>
                        <a:pt x="14" y="2"/>
                      </a:cubicBezTo>
                      <a:close/>
                      <a:moveTo>
                        <a:pt x="8" y="21"/>
                      </a:moveTo>
                      <a:cubicBezTo>
                        <a:pt x="8" y="21"/>
                        <a:pt x="8" y="21"/>
                        <a:pt x="8" y="21"/>
                      </a:cubicBezTo>
                      <a:cubicBezTo>
                        <a:pt x="8" y="21"/>
                        <a:pt x="8" y="21"/>
                        <a:pt x="8" y="21"/>
                      </a:cubicBezTo>
                      <a:cubicBezTo>
                        <a:pt x="8" y="21"/>
                        <a:pt x="8" y="21"/>
                        <a:pt x="8" y="21"/>
                      </a:cubicBezTo>
                      <a:cubicBezTo>
                        <a:pt x="8" y="21"/>
                        <a:pt x="8" y="21"/>
                        <a:pt x="8" y="21"/>
                      </a:cubicBezTo>
                      <a:close/>
                      <a:moveTo>
                        <a:pt x="8" y="8"/>
                      </a:moveTo>
                      <a:cubicBezTo>
                        <a:pt x="9" y="8"/>
                        <a:pt x="9" y="8"/>
                        <a:pt x="9" y="8"/>
                      </a:cubicBezTo>
                      <a:cubicBezTo>
                        <a:pt x="9" y="8"/>
                        <a:pt x="9" y="8"/>
                        <a:pt x="9" y="8"/>
                      </a:cubicBezTo>
                      <a:cubicBezTo>
                        <a:pt x="9" y="8"/>
                        <a:pt x="9" y="8"/>
                        <a:pt x="9" y="8"/>
                      </a:cubicBezTo>
                      <a:cubicBezTo>
                        <a:pt x="9" y="8"/>
                        <a:pt x="8" y="8"/>
                        <a:pt x="8" y="8"/>
                      </a:cubicBezTo>
                      <a:close/>
                      <a:moveTo>
                        <a:pt x="31" y="20"/>
                      </a:moveTo>
                      <a:cubicBezTo>
                        <a:pt x="31" y="20"/>
                        <a:pt x="31" y="20"/>
                        <a:pt x="31" y="20"/>
                      </a:cubicBezTo>
                      <a:cubicBezTo>
                        <a:pt x="31" y="20"/>
                        <a:pt x="31" y="20"/>
                        <a:pt x="31" y="20"/>
                      </a:cubicBezTo>
                      <a:close/>
                      <a:moveTo>
                        <a:pt x="12" y="10"/>
                      </a:moveTo>
                      <a:cubicBezTo>
                        <a:pt x="12" y="10"/>
                        <a:pt x="12" y="10"/>
                        <a:pt x="12" y="10"/>
                      </a:cubicBezTo>
                      <a:cubicBezTo>
                        <a:pt x="12" y="10"/>
                        <a:pt x="12" y="10"/>
                        <a:pt x="12" y="10"/>
                      </a:cubicBezTo>
                      <a:cubicBezTo>
                        <a:pt x="11" y="10"/>
                        <a:pt x="11" y="10"/>
                        <a:pt x="11" y="10"/>
                      </a:cubicBezTo>
                      <a:cubicBezTo>
                        <a:pt x="11" y="10"/>
                        <a:pt x="11" y="10"/>
                        <a:pt x="12" y="10"/>
                      </a:cubicBezTo>
                      <a:close/>
                      <a:moveTo>
                        <a:pt x="10" y="14"/>
                      </a:moveTo>
                      <a:cubicBezTo>
                        <a:pt x="10" y="14"/>
                        <a:pt x="10" y="14"/>
                        <a:pt x="11" y="14"/>
                      </a:cubicBezTo>
                      <a:cubicBezTo>
                        <a:pt x="11" y="14"/>
                        <a:pt x="10" y="14"/>
                        <a:pt x="10" y="14"/>
                      </a:cubicBezTo>
                      <a:close/>
                      <a:moveTo>
                        <a:pt x="11" y="19"/>
                      </a:moveTo>
                      <a:cubicBezTo>
                        <a:pt x="11" y="19"/>
                        <a:pt x="10" y="19"/>
                        <a:pt x="10" y="19"/>
                      </a:cubicBezTo>
                      <a:cubicBezTo>
                        <a:pt x="11" y="19"/>
                        <a:pt x="11" y="19"/>
                        <a:pt x="11" y="19"/>
                      </a:cubicBezTo>
                      <a:cubicBezTo>
                        <a:pt x="11" y="19"/>
                        <a:pt x="11" y="19"/>
                        <a:pt x="11" y="19"/>
                      </a:cubicBezTo>
                      <a:cubicBezTo>
                        <a:pt x="11" y="19"/>
                        <a:pt x="11" y="19"/>
                        <a:pt x="11" y="19"/>
                      </a:cubicBezTo>
                      <a:close/>
                      <a:moveTo>
                        <a:pt x="2" y="11"/>
                      </a:moveTo>
                      <a:cubicBezTo>
                        <a:pt x="2" y="11"/>
                        <a:pt x="2" y="11"/>
                        <a:pt x="2" y="11"/>
                      </a:cubicBezTo>
                      <a:cubicBezTo>
                        <a:pt x="2" y="11"/>
                        <a:pt x="1" y="11"/>
                        <a:pt x="1" y="11"/>
                      </a:cubicBezTo>
                      <a:cubicBezTo>
                        <a:pt x="2" y="11"/>
                        <a:pt x="2" y="11"/>
                        <a:pt x="2" y="11"/>
                      </a:cubicBezTo>
                      <a:cubicBezTo>
                        <a:pt x="2" y="11"/>
                        <a:pt x="2" y="11"/>
                        <a:pt x="2" y="11"/>
                      </a:cubicBezTo>
                      <a:cubicBezTo>
                        <a:pt x="2" y="11"/>
                        <a:pt x="2" y="11"/>
                        <a:pt x="2" y="11"/>
                      </a:cubicBezTo>
                      <a:close/>
                      <a:moveTo>
                        <a:pt x="8" y="8"/>
                      </a:moveTo>
                      <a:cubicBezTo>
                        <a:pt x="8" y="8"/>
                        <a:pt x="8" y="8"/>
                        <a:pt x="8" y="8"/>
                      </a:cubicBezTo>
                      <a:cubicBezTo>
                        <a:pt x="8" y="8"/>
                        <a:pt x="8" y="8"/>
                        <a:pt x="8" y="8"/>
                      </a:cubicBezTo>
                      <a:cubicBezTo>
                        <a:pt x="8" y="8"/>
                        <a:pt x="8" y="8"/>
                        <a:pt x="8" y="8"/>
                      </a:cubicBezTo>
                      <a:close/>
                      <a:moveTo>
                        <a:pt x="28" y="7"/>
                      </a:moveTo>
                      <a:cubicBezTo>
                        <a:pt x="28" y="7"/>
                        <a:pt x="28" y="7"/>
                        <a:pt x="28" y="7"/>
                      </a:cubicBezTo>
                      <a:cubicBezTo>
                        <a:pt x="28" y="7"/>
                        <a:pt x="28" y="7"/>
                        <a:pt x="28" y="7"/>
                      </a:cubicBezTo>
                      <a:close/>
                      <a:moveTo>
                        <a:pt x="15" y="2"/>
                      </a:moveTo>
                      <a:cubicBezTo>
                        <a:pt x="15" y="2"/>
                        <a:pt x="15" y="2"/>
                        <a:pt x="15" y="2"/>
                      </a:cubicBezTo>
                      <a:cubicBezTo>
                        <a:pt x="15" y="2"/>
                        <a:pt x="15" y="2"/>
                        <a:pt x="15" y="2"/>
                      </a:cubicBezTo>
                      <a:cubicBezTo>
                        <a:pt x="15" y="2"/>
                        <a:pt x="15" y="2"/>
                        <a:pt x="15" y="2"/>
                      </a:cubicBezTo>
                      <a:cubicBezTo>
                        <a:pt x="15" y="2"/>
                        <a:pt x="15" y="2"/>
                        <a:pt x="15" y="2"/>
                      </a:cubicBezTo>
                      <a:close/>
                      <a:moveTo>
                        <a:pt x="31" y="21"/>
                      </a:moveTo>
                      <a:cubicBezTo>
                        <a:pt x="31" y="21"/>
                        <a:pt x="31" y="21"/>
                        <a:pt x="31" y="21"/>
                      </a:cubicBezTo>
                      <a:cubicBezTo>
                        <a:pt x="31" y="21"/>
                        <a:pt x="31" y="21"/>
                        <a:pt x="31" y="21"/>
                      </a:cubicBezTo>
                      <a:close/>
                      <a:moveTo>
                        <a:pt x="24" y="8"/>
                      </a:moveTo>
                      <a:cubicBezTo>
                        <a:pt x="24" y="8"/>
                        <a:pt x="24" y="8"/>
                        <a:pt x="24" y="8"/>
                      </a:cubicBezTo>
                      <a:cubicBezTo>
                        <a:pt x="24" y="8"/>
                        <a:pt x="24" y="8"/>
                        <a:pt x="24" y="8"/>
                      </a:cubicBezTo>
                      <a:cubicBezTo>
                        <a:pt x="24" y="8"/>
                        <a:pt x="24" y="8"/>
                        <a:pt x="24" y="8"/>
                      </a:cubicBezTo>
                      <a:cubicBezTo>
                        <a:pt x="24" y="8"/>
                        <a:pt x="24" y="8"/>
                        <a:pt x="24" y="8"/>
                      </a:cubicBezTo>
                      <a:close/>
                      <a:moveTo>
                        <a:pt x="30" y="18"/>
                      </a:moveTo>
                      <a:cubicBezTo>
                        <a:pt x="30" y="18"/>
                        <a:pt x="30" y="18"/>
                        <a:pt x="30" y="18"/>
                      </a:cubicBezTo>
                      <a:cubicBezTo>
                        <a:pt x="30" y="18"/>
                        <a:pt x="30" y="18"/>
                        <a:pt x="30" y="18"/>
                      </a:cubicBezTo>
                      <a:close/>
                      <a:moveTo>
                        <a:pt x="1" y="10"/>
                      </a:moveTo>
                      <a:cubicBezTo>
                        <a:pt x="1" y="10"/>
                        <a:pt x="1" y="10"/>
                        <a:pt x="1" y="10"/>
                      </a:cubicBezTo>
                      <a:cubicBezTo>
                        <a:pt x="1" y="10"/>
                        <a:pt x="1" y="10"/>
                        <a:pt x="1" y="10"/>
                      </a:cubicBezTo>
                      <a:cubicBezTo>
                        <a:pt x="1" y="10"/>
                        <a:pt x="1" y="10"/>
                        <a:pt x="1" y="10"/>
                      </a:cubicBezTo>
                      <a:cubicBezTo>
                        <a:pt x="1" y="10"/>
                        <a:pt x="1" y="10"/>
                        <a:pt x="1" y="10"/>
                      </a:cubicBezTo>
                      <a:close/>
                      <a:moveTo>
                        <a:pt x="31" y="20"/>
                      </a:moveTo>
                      <a:cubicBezTo>
                        <a:pt x="31" y="20"/>
                        <a:pt x="31" y="20"/>
                        <a:pt x="31" y="20"/>
                      </a:cubicBezTo>
                      <a:cubicBezTo>
                        <a:pt x="31" y="20"/>
                        <a:pt x="31" y="20"/>
                        <a:pt x="31" y="20"/>
                      </a:cubicBezTo>
                      <a:cubicBezTo>
                        <a:pt x="31" y="20"/>
                        <a:pt x="31" y="20"/>
                        <a:pt x="31" y="20"/>
                      </a:cubicBezTo>
                      <a:cubicBezTo>
                        <a:pt x="31" y="20"/>
                        <a:pt x="31" y="20"/>
                        <a:pt x="31" y="20"/>
                      </a:cubicBezTo>
                      <a:close/>
                      <a:moveTo>
                        <a:pt x="3" y="6"/>
                      </a:moveTo>
                      <a:cubicBezTo>
                        <a:pt x="3" y="6"/>
                        <a:pt x="3" y="6"/>
                        <a:pt x="3" y="6"/>
                      </a:cubicBezTo>
                      <a:cubicBezTo>
                        <a:pt x="3" y="6"/>
                        <a:pt x="3" y="6"/>
                        <a:pt x="3" y="6"/>
                      </a:cubicBezTo>
                      <a:cubicBezTo>
                        <a:pt x="3" y="6"/>
                        <a:pt x="3" y="6"/>
                        <a:pt x="3" y="6"/>
                      </a:cubicBezTo>
                      <a:cubicBezTo>
                        <a:pt x="3" y="6"/>
                        <a:pt x="3" y="6"/>
                        <a:pt x="3" y="6"/>
                      </a:cubicBezTo>
                      <a:cubicBezTo>
                        <a:pt x="3" y="6"/>
                        <a:pt x="3" y="6"/>
                        <a:pt x="3" y="6"/>
                      </a:cubicBezTo>
                      <a:close/>
                      <a:moveTo>
                        <a:pt x="3" y="6"/>
                      </a:moveTo>
                      <a:cubicBezTo>
                        <a:pt x="3" y="6"/>
                        <a:pt x="3" y="6"/>
                        <a:pt x="3" y="6"/>
                      </a:cubicBezTo>
                      <a:close/>
                      <a:moveTo>
                        <a:pt x="12" y="11"/>
                      </a:move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2"/>
                        <a:pt x="12" y="12"/>
                      </a:cubicBezTo>
                      <a:cubicBezTo>
                        <a:pt x="12" y="12"/>
                        <a:pt x="12" y="11"/>
                        <a:pt x="12" y="11"/>
                      </a:cubicBezTo>
                      <a:cubicBezTo>
                        <a:pt x="12" y="11"/>
                        <a:pt x="12" y="11"/>
                        <a:pt x="12" y="11"/>
                      </a:cubicBezTo>
                      <a:cubicBezTo>
                        <a:pt x="12" y="11"/>
                        <a:pt x="12" y="11"/>
                        <a:pt x="12" y="11"/>
                      </a:cubicBezTo>
                      <a:cubicBezTo>
                        <a:pt x="12" y="11"/>
                        <a:pt x="12" y="11"/>
                        <a:pt x="12" y="11"/>
                      </a:cubicBezTo>
                      <a:close/>
                      <a:moveTo>
                        <a:pt x="7" y="16"/>
                      </a:moveTo>
                      <a:cubicBezTo>
                        <a:pt x="7" y="16"/>
                        <a:pt x="7" y="16"/>
                        <a:pt x="7" y="16"/>
                      </a:cubicBezTo>
                      <a:cubicBezTo>
                        <a:pt x="7" y="16"/>
                        <a:pt x="7" y="16"/>
                        <a:pt x="7" y="16"/>
                      </a:cubicBezTo>
                      <a:cubicBezTo>
                        <a:pt x="7" y="16"/>
                        <a:pt x="7" y="16"/>
                        <a:pt x="7" y="16"/>
                      </a:cubicBezTo>
                      <a:cubicBezTo>
                        <a:pt x="7" y="16"/>
                        <a:pt x="7" y="16"/>
                        <a:pt x="7" y="16"/>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3" y="6"/>
                      </a:moveTo>
                      <a:cubicBezTo>
                        <a:pt x="3" y="6"/>
                        <a:pt x="3" y="6"/>
                        <a:pt x="3" y="6"/>
                      </a:cubicBezTo>
                      <a:cubicBezTo>
                        <a:pt x="3" y="6"/>
                        <a:pt x="3" y="6"/>
                        <a:pt x="3" y="6"/>
                      </a:cubicBezTo>
                      <a:cubicBezTo>
                        <a:pt x="3" y="6"/>
                        <a:pt x="3" y="6"/>
                        <a:pt x="3" y="6"/>
                      </a:cubicBezTo>
                      <a:close/>
                      <a:moveTo>
                        <a:pt x="26" y="0"/>
                      </a:moveTo>
                      <a:cubicBezTo>
                        <a:pt x="26" y="0"/>
                        <a:pt x="26" y="0"/>
                        <a:pt x="26" y="0"/>
                      </a:cubicBezTo>
                      <a:cubicBezTo>
                        <a:pt x="26" y="0"/>
                        <a:pt x="26" y="0"/>
                        <a:pt x="26" y="0"/>
                      </a:cubicBezTo>
                      <a:cubicBezTo>
                        <a:pt x="26" y="0"/>
                        <a:pt x="26" y="0"/>
                        <a:pt x="26" y="0"/>
                      </a:cubicBezTo>
                      <a:close/>
                      <a:moveTo>
                        <a:pt x="14" y="1"/>
                      </a:moveTo>
                      <a:cubicBezTo>
                        <a:pt x="14" y="1"/>
                        <a:pt x="14" y="1"/>
                        <a:pt x="14" y="1"/>
                      </a:cubicBezTo>
                      <a:cubicBezTo>
                        <a:pt x="14" y="1"/>
                        <a:pt x="14" y="1"/>
                        <a:pt x="14" y="1"/>
                      </a:cubicBezTo>
                      <a:cubicBezTo>
                        <a:pt x="14" y="1"/>
                        <a:pt x="14" y="1"/>
                        <a:pt x="14" y="1"/>
                      </a:cubicBezTo>
                      <a:close/>
                      <a:moveTo>
                        <a:pt x="15" y="2"/>
                      </a:moveTo>
                      <a:cubicBezTo>
                        <a:pt x="15" y="2"/>
                        <a:pt x="15" y="2"/>
                        <a:pt x="15" y="2"/>
                      </a:cubicBezTo>
                      <a:cubicBezTo>
                        <a:pt x="15" y="2"/>
                        <a:pt x="15" y="2"/>
                        <a:pt x="15" y="2"/>
                      </a:cubicBezTo>
                      <a:cubicBezTo>
                        <a:pt x="15" y="2"/>
                        <a:pt x="15" y="2"/>
                        <a:pt x="15" y="2"/>
                      </a:cubicBezTo>
                      <a:cubicBezTo>
                        <a:pt x="15" y="2"/>
                        <a:pt x="15" y="2"/>
                        <a:pt x="15" y="2"/>
                      </a:cubicBezTo>
                      <a:close/>
                      <a:moveTo>
                        <a:pt x="3" y="10"/>
                      </a:moveTo>
                      <a:cubicBezTo>
                        <a:pt x="3" y="10"/>
                        <a:pt x="3" y="10"/>
                        <a:pt x="3" y="10"/>
                      </a:cubicBezTo>
                      <a:cubicBezTo>
                        <a:pt x="3" y="10"/>
                        <a:pt x="3" y="10"/>
                        <a:pt x="3" y="10"/>
                      </a:cubicBezTo>
                      <a:cubicBezTo>
                        <a:pt x="3" y="10"/>
                        <a:pt x="3" y="10"/>
                        <a:pt x="3" y="10"/>
                      </a:cubicBezTo>
                      <a:close/>
                      <a:moveTo>
                        <a:pt x="1" y="10"/>
                      </a:moveTo>
                      <a:cubicBezTo>
                        <a:pt x="1" y="10"/>
                        <a:pt x="1" y="10"/>
                        <a:pt x="1" y="10"/>
                      </a:cubicBezTo>
                      <a:cubicBezTo>
                        <a:pt x="1" y="10"/>
                        <a:pt x="1" y="10"/>
                        <a:pt x="1" y="10"/>
                      </a:cubicBezTo>
                      <a:close/>
                      <a:moveTo>
                        <a:pt x="28" y="20"/>
                      </a:moveTo>
                      <a:cubicBezTo>
                        <a:pt x="28" y="20"/>
                        <a:pt x="28" y="20"/>
                        <a:pt x="28" y="20"/>
                      </a:cubicBezTo>
                      <a:cubicBezTo>
                        <a:pt x="28" y="20"/>
                        <a:pt x="28" y="20"/>
                        <a:pt x="28" y="20"/>
                      </a:cubicBezTo>
                      <a:cubicBezTo>
                        <a:pt x="28" y="20"/>
                        <a:pt x="28" y="20"/>
                        <a:pt x="28" y="20"/>
                      </a:cubicBezTo>
                      <a:cubicBezTo>
                        <a:pt x="28" y="20"/>
                        <a:pt x="28" y="20"/>
                        <a:pt x="28" y="20"/>
                      </a:cubicBezTo>
                      <a:close/>
                      <a:moveTo>
                        <a:pt x="3" y="5"/>
                      </a:moveTo>
                      <a:cubicBezTo>
                        <a:pt x="3" y="5"/>
                        <a:pt x="3" y="5"/>
                        <a:pt x="3" y="5"/>
                      </a:cubicBezTo>
                      <a:cubicBezTo>
                        <a:pt x="3" y="5"/>
                        <a:pt x="3" y="5"/>
                        <a:pt x="3" y="5"/>
                      </a:cubicBezTo>
                      <a:cubicBezTo>
                        <a:pt x="3" y="5"/>
                        <a:pt x="3" y="5"/>
                        <a:pt x="3" y="5"/>
                      </a:cubicBezTo>
                      <a:cubicBezTo>
                        <a:pt x="3" y="5"/>
                        <a:pt x="3" y="5"/>
                        <a:pt x="3" y="5"/>
                      </a:cubicBezTo>
                      <a:close/>
                      <a:moveTo>
                        <a:pt x="1" y="11"/>
                      </a:moveTo>
                      <a:cubicBezTo>
                        <a:pt x="1" y="11"/>
                        <a:pt x="1" y="11"/>
                        <a:pt x="1" y="11"/>
                      </a:cubicBezTo>
                      <a:cubicBezTo>
                        <a:pt x="1" y="11"/>
                        <a:pt x="1" y="11"/>
                        <a:pt x="1" y="11"/>
                      </a:cubicBezTo>
                      <a:close/>
                      <a:moveTo>
                        <a:pt x="2" y="7"/>
                      </a:moveTo>
                      <a:cubicBezTo>
                        <a:pt x="2" y="7"/>
                        <a:pt x="2" y="7"/>
                        <a:pt x="2" y="7"/>
                      </a:cubicBezTo>
                      <a:cubicBezTo>
                        <a:pt x="2" y="7"/>
                        <a:pt x="2" y="7"/>
                        <a:pt x="2" y="7"/>
                      </a:cubicBezTo>
                      <a:cubicBezTo>
                        <a:pt x="2" y="7"/>
                        <a:pt x="1" y="7"/>
                        <a:pt x="1" y="7"/>
                      </a:cubicBezTo>
                      <a:cubicBezTo>
                        <a:pt x="1" y="7"/>
                        <a:pt x="2" y="7"/>
                        <a:pt x="2" y="7"/>
                      </a:cubicBezTo>
                      <a:close/>
                      <a:moveTo>
                        <a:pt x="12" y="3"/>
                      </a:moveTo>
                      <a:cubicBezTo>
                        <a:pt x="12" y="3"/>
                        <a:pt x="12" y="3"/>
                        <a:pt x="12" y="3"/>
                      </a:cubicBezTo>
                      <a:cubicBezTo>
                        <a:pt x="12" y="3"/>
                        <a:pt x="12" y="3"/>
                        <a:pt x="12" y="3"/>
                      </a:cubicBezTo>
                      <a:cubicBezTo>
                        <a:pt x="12" y="3"/>
                        <a:pt x="12" y="3"/>
                        <a:pt x="12" y="3"/>
                      </a:cubicBezTo>
                      <a:cubicBezTo>
                        <a:pt x="12" y="3"/>
                        <a:pt x="12" y="3"/>
                        <a:pt x="12" y="3"/>
                      </a:cubicBezTo>
                      <a:close/>
                      <a:moveTo>
                        <a:pt x="2" y="9"/>
                      </a:moveTo>
                      <a:cubicBezTo>
                        <a:pt x="2" y="9"/>
                        <a:pt x="2" y="9"/>
                        <a:pt x="2" y="9"/>
                      </a:cubicBezTo>
                      <a:cubicBezTo>
                        <a:pt x="2" y="9"/>
                        <a:pt x="2" y="9"/>
                        <a:pt x="2" y="9"/>
                      </a:cubicBezTo>
                      <a:close/>
                      <a:moveTo>
                        <a:pt x="13" y="9"/>
                      </a:moveTo>
                      <a:cubicBezTo>
                        <a:pt x="13" y="9"/>
                        <a:pt x="13" y="9"/>
                        <a:pt x="13" y="9"/>
                      </a:cubicBezTo>
                      <a:cubicBezTo>
                        <a:pt x="13" y="9"/>
                        <a:pt x="13" y="9"/>
                        <a:pt x="13" y="9"/>
                      </a:cubicBezTo>
                      <a:close/>
                      <a:moveTo>
                        <a:pt x="5" y="9"/>
                      </a:moveTo>
                      <a:cubicBezTo>
                        <a:pt x="5" y="9"/>
                        <a:pt x="5" y="9"/>
                        <a:pt x="5" y="9"/>
                      </a:cubicBezTo>
                      <a:cubicBezTo>
                        <a:pt x="5" y="9"/>
                        <a:pt x="5" y="9"/>
                        <a:pt x="5" y="9"/>
                      </a:cubicBezTo>
                      <a:cubicBezTo>
                        <a:pt x="5" y="9"/>
                        <a:pt x="5" y="9"/>
                        <a:pt x="5" y="9"/>
                      </a:cubicBezTo>
                      <a:cubicBezTo>
                        <a:pt x="5" y="9"/>
                        <a:pt x="5" y="9"/>
                        <a:pt x="5" y="9"/>
                      </a:cubicBezTo>
                      <a:close/>
                      <a:moveTo>
                        <a:pt x="18" y="0"/>
                      </a:moveTo>
                      <a:cubicBezTo>
                        <a:pt x="18" y="0"/>
                        <a:pt x="18" y="0"/>
                        <a:pt x="18" y="0"/>
                      </a:cubicBezTo>
                      <a:cubicBezTo>
                        <a:pt x="18" y="0"/>
                        <a:pt x="18" y="0"/>
                        <a:pt x="18" y="0"/>
                      </a:cubicBezTo>
                      <a:close/>
                      <a:moveTo>
                        <a:pt x="23" y="2"/>
                      </a:moveTo>
                      <a:cubicBezTo>
                        <a:pt x="23" y="2"/>
                        <a:pt x="22" y="2"/>
                        <a:pt x="22" y="2"/>
                      </a:cubicBezTo>
                      <a:cubicBezTo>
                        <a:pt x="22" y="2"/>
                        <a:pt x="22" y="2"/>
                        <a:pt x="22" y="2"/>
                      </a:cubicBezTo>
                      <a:cubicBezTo>
                        <a:pt x="22" y="2"/>
                        <a:pt x="22" y="2"/>
                        <a:pt x="22" y="2"/>
                      </a:cubicBezTo>
                      <a:cubicBezTo>
                        <a:pt x="22" y="2"/>
                        <a:pt x="23" y="2"/>
                        <a:pt x="23" y="2"/>
                      </a:cubicBezTo>
                      <a:close/>
                      <a:moveTo>
                        <a:pt x="3" y="5"/>
                      </a:moveTo>
                      <a:cubicBezTo>
                        <a:pt x="3" y="5"/>
                        <a:pt x="3" y="5"/>
                        <a:pt x="3" y="5"/>
                      </a:cubicBezTo>
                      <a:cubicBezTo>
                        <a:pt x="3" y="5"/>
                        <a:pt x="3" y="5"/>
                        <a:pt x="3" y="5"/>
                      </a:cubicBezTo>
                      <a:cubicBezTo>
                        <a:pt x="3" y="5"/>
                        <a:pt x="3" y="5"/>
                        <a:pt x="3" y="5"/>
                      </a:cubicBezTo>
                      <a:cubicBezTo>
                        <a:pt x="3" y="5"/>
                        <a:pt x="3" y="5"/>
                        <a:pt x="3" y="5"/>
                      </a:cubicBezTo>
                      <a:close/>
                      <a:moveTo>
                        <a:pt x="30" y="20"/>
                      </a:moveTo>
                      <a:cubicBezTo>
                        <a:pt x="30" y="20"/>
                        <a:pt x="30" y="20"/>
                        <a:pt x="30" y="20"/>
                      </a:cubicBezTo>
                      <a:cubicBezTo>
                        <a:pt x="30" y="20"/>
                        <a:pt x="30" y="20"/>
                        <a:pt x="30" y="20"/>
                      </a:cubicBezTo>
                      <a:cubicBezTo>
                        <a:pt x="30" y="20"/>
                        <a:pt x="30" y="20"/>
                        <a:pt x="30" y="20"/>
                      </a:cubicBezTo>
                      <a:cubicBezTo>
                        <a:pt x="30" y="20"/>
                        <a:pt x="30" y="20"/>
                        <a:pt x="30" y="20"/>
                      </a:cubicBezTo>
                      <a:close/>
                      <a:moveTo>
                        <a:pt x="19" y="0"/>
                      </a:moveTo>
                      <a:cubicBezTo>
                        <a:pt x="19" y="0"/>
                        <a:pt x="19" y="0"/>
                        <a:pt x="19" y="0"/>
                      </a:cubicBezTo>
                      <a:cubicBezTo>
                        <a:pt x="19" y="0"/>
                        <a:pt x="19" y="0"/>
                        <a:pt x="19" y="0"/>
                      </a:cubicBezTo>
                      <a:cubicBezTo>
                        <a:pt x="19" y="0"/>
                        <a:pt x="19" y="0"/>
                        <a:pt x="19" y="0"/>
                      </a:cubicBezTo>
                      <a:cubicBezTo>
                        <a:pt x="19" y="0"/>
                        <a:pt x="19" y="0"/>
                        <a:pt x="19" y="0"/>
                      </a:cubicBezTo>
                      <a:close/>
                      <a:moveTo>
                        <a:pt x="9" y="14"/>
                      </a:moveTo>
                      <a:cubicBezTo>
                        <a:pt x="9" y="14"/>
                        <a:pt x="9" y="14"/>
                        <a:pt x="9" y="14"/>
                      </a:cubicBezTo>
                      <a:cubicBezTo>
                        <a:pt x="9" y="14"/>
                        <a:pt x="9" y="14"/>
                        <a:pt x="9" y="14"/>
                      </a:cubicBezTo>
                      <a:cubicBezTo>
                        <a:pt x="9" y="14"/>
                        <a:pt x="9" y="14"/>
                        <a:pt x="9" y="14"/>
                      </a:cubicBezTo>
                      <a:cubicBezTo>
                        <a:pt x="9" y="14"/>
                        <a:pt x="9" y="14"/>
                        <a:pt x="9" y="14"/>
                      </a:cubicBezTo>
                      <a:close/>
                      <a:moveTo>
                        <a:pt x="29" y="8"/>
                      </a:moveTo>
                      <a:cubicBezTo>
                        <a:pt x="29" y="8"/>
                        <a:pt x="29" y="8"/>
                        <a:pt x="29" y="8"/>
                      </a:cubicBezTo>
                      <a:cubicBezTo>
                        <a:pt x="29" y="8"/>
                        <a:pt x="29" y="8"/>
                        <a:pt x="29" y="8"/>
                      </a:cubicBezTo>
                      <a:cubicBezTo>
                        <a:pt x="29" y="8"/>
                        <a:pt x="29" y="8"/>
                        <a:pt x="29" y="8"/>
                      </a:cubicBezTo>
                      <a:cubicBezTo>
                        <a:pt x="29" y="8"/>
                        <a:pt x="29" y="8"/>
                        <a:pt x="29" y="8"/>
                      </a:cubicBezTo>
                      <a:close/>
                      <a:moveTo>
                        <a:pt x="22" y="4"/>
                      </a:moveTo>
                      <a:cubicBezTo>
                        <a:pt x="22" y="4"/>
                        <a:pt x="22" y="4"/>
                        <a:pt x="22" y="4"/>
                      </a:cubicBezTo>
                      <a:cubicBezTo>
                        <a:pt x="22" y="4"/>
                        <a:pt x="22" y="4"/>
                        <a:pt x="22" y="4"/>
                      </a:cubicBezTo>
                      <a:close/>
                      <a:moveTo>
                        <a:pt x="1" y="10"/>
                      </a:moveTo>
                      <a:cubicBezTo>
                        <a:pt x="1" y="10"/>
                        <a:pt x="1" y="10"/>
                        <a:pt x="1" y="10"/>
                      </a:cubicBezTo>
                      <a:cubicBezTo>
                        <a:pt x="1" y="10"/>
                        <a:pt x="1" y="10"/>
                        <a:pt x="1" y="10"/>
                      </a:cubicBezTo>
                      <a:cubicBezTo>
                        <a:pt x="1" y="10"/>
                        <a:pt x="1" y="10"/>
                        <a:pt x="1" y="10"/>
                      </a:cubicBezTo>
                      <a:close/>
                      <a:moveTo>
                        <a:pt x="15" y="2"/>
                      </a:moveTo>
                      <a:cubicBezTo>
                        <a:pt x="15" y="2"/>
                        <a:pt x="15" y="2"/>
                        <a:pt x="15" y="2"/>
                      </a:cubicBezTo>
                      <a:cubicBezTo>
                        <a:pt x="15" y="2"/>
                        <a:pt x="15" y="2"/>
                        <a:pt x="15" y="2"/>
                      </a:cubicBezTo>
                      <a:cubicBezTo>
                        <a:pt x="15" y="2"/>
                        <a:pt x="15" y="2"/>
                        <a:pt x="15" y="2"/>
                      </a:cubicBezTo>
                      <a:cubicBezTo>
                        <a:pt x="15" y="2"/>
                        <a:pt x="15" y="2"/>
                        <a:pt x="15" y="2"/>
                      </a:cubicBezTo>
                      <a:close/>
                      <a:moveTo>
                        <a:pt x="1" y="7"/>
                      </a:moveTo>
                      <a:cubicBezTo>
                        <a:pt x="1" y="7"/>
                        <a:pt x="1" y="7"/>
                        <a:pt x="1" y="7"/>
                      </a:cubicBezTo>
                      <a:cubicBezTo>
                        <a:pt x="1" y="7"/>
                        <a:pt x="1" y="7"/>
                        <a:pt x="1" y="7"/>
                      </a:cubicBezTo>
                      <a:cubicBezTo>
                        <a:pt x="1" y="7"/>
                        <a:pt x="1" y="7"/>
                        <a:pt x="1" y="7"/>
                      </a:cubicBezTo>
                      <a:cubicBezTo>
                        <a:pt x="1" y="7"/>
                        <a:pt x="1" y="7"/>
                        <a:pt x="1" y="7"/>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18" y="0"/>
                      </a:moveTo>
                      <a:cubicBezTo>
                        <a:pt x="18" y="0"/>
                        <a:pt x="18" y="0"/>
                        <a:pt x="18" y="0"/>
                      </a:cubicBezTo>
                      <a:cubicBezTo>
                        <a:pt x="18" y="0"/>
                        <a:pt x="18" y="0"/>
                        <a:pt x="18" y="0"/>
                      </a:cubicBezTo>
                      <a:cubicBezTo>
                        <a:pt x="18" y="0"/>
                        <a:pt x="18" y="0"/>
                        <a:pt x="18" y="0"/>
                      </a:cubicBezTo>
                      <a:cubicBezTo>
                        <a:pt x="18" y="0"/>
                        <a:pt x="18" y="0"/>
                        <a:pt x="18" y="0"/>
                      </a:cubicBezTo>
                      <a:close/>
                      <a:moveTo>
                        <a:pt x="11" y="13"/>
                      </a:moveTo>
                      <a:cubicBezTo>
                        <a:pt x="11" y="13"/>
                        <a:pt x="11" y="13"/>
                        <a:pt x="11" y="13"/>
                      </a:cubicBezTo>
                      <a:cubicBezTo>
                        <a:pt x="11" y="13"/>
                        <a:pt x="11" y="13"/>
                        <a:pt x="11" y="13"/>
                      </a:cubicBezTo>
                      <a:cubicBezTo>
                        <a:pt x="11" y="13"/>
                        <a:pt x="11" y="13"/>
                        <a:pt x="11" y="13"/>
                      </a:cubicBezTo>
                      <a:cubicBezTo>
                        <a:pt x="11" y="13"/>
                        <a:pt x="11" y="13"/>
                        <a:pt x="11" y="1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grpSp>
            <p:nvGrpSpPr>
              <p:cNvPr id="15" name="Group 14">
                <a:extLst>
                  <a:ext uri="{FF2B5EF4-FFF2-40B4-BE49-F238E27FC236}">
                    <a16:creationId xmlns:a16="http://schemas.microsoft.com/office/drawing/2014/main" id="{D6BEE07E-D849-4A42-BA7A-03F150F78B5C}"/>
                  </a:ext>
                </a:extLst>
              </p:cNvPr>
              <p:cNvGrpSpPr/>
              <p:nvPr/>
            </p:nvGrpSpPr>
            <p:grpSpPr>
              <a:xfrm>
                <a:off x="8555038" y="5203825"/>
                <a:ext cx="1154112" cy="1074738"/>
                <a:chOff x="8555038" y="5203825"/>
                <a:chExt cx="1154112" cy="1074738"/>
              </a:xfrm>
              <a:grpFill/>
            </p:grpSpPr>
            <p:sp>
              <p:nvSpPr>
                <p:cNvPr id="16" name="Freeform 737">
                  <a:extLst>
                    <a:ext uri="{FF2B5EF4-FFF2-40B4-BE49-F238E27FC236}">
                      <a16:creationId xmlns:a16="http://schemas.microsoft.com/office/drawing/2014/main" id="{393ED83E-3CEE-4E42-8A5A-E3C284A7210C}"/>
                    </a:ext>
                  </a:extLst>
                </p:cNvPr>
                <p:cNvSpPr>
                  <a:spLocks noEditPoints="1"/>
                </p:cNvSpPr>
                <p:nvPr/>
              </p:nvSpPr>
              <p:spPr bwMode="auto">
                <a:xfrm>
                  <a:off x="8555038" y="5291138"/>
                  <a:ext cx="454025" cy="676275"/>
                </a:xfrm>
                <a:custGeom>
                  <a:avLst/>
                  <a:gdLst>
                    <a:gd name="T0" fmla="*/ 5 w 109"/>
                    <a:gd name="T1" fmla="*/ 87 h 162"/>
                    <a:gd name="T2" fmla="*/ 5 w 109"/>
                    <a:gd name="T3" fmla="*/ 90 h 162"/>
                    <a:gd name="T4" fmla="*/ 1 w 109"/>
                    <a:gd name="T5" fmla="*/ 88 h 162"/>
                    <a:gd name="T6" fmla="*/ 1 w 109"/>
                    <a:gd name="T7" fmla="*/ 88 h 162"/>
                    <a:gd name="T8" fmla="*/ 2 w 109"/>
                    <a:gd name="T9" fmla="*/ 89 h 162"/>
                    <a:gd name="T10" fmla="*/ 17 w 109"/>
                    <a:gd name="T11" fmla="*/ 50 h 162"/>
                    <a:gd name="T12" fmla="*/ 17 w 109"/>
                    <a:gd name="T13" fmla="*/ 50 h 162"/>
                    <a:gd name="T14" fmla="*/ 79 w 109"/>
                    <a:gd name="T15" fmla="*/ 12 h 162"/>
                    <a:gd name="T16" fmla="*/ 84 w 109"/>
                    <a:gd name="T17" fmla="*/ 6 h 162"/>
                    <a:gd name="T18" fmla="*/ 83 w 109"/>
                    <a:gd name="T19" fmla="*/ 7 h 162"/>
                    <a:gd name="T20" fmla="*/ 106 w 109"/>
                    <a:gd name="T21" fmla="*/ 9 h 162"/>
                    <a:gd name="T22" fmla="*/ 103 w 109"/>
                    <a:gd name="T23" fmla="*/ 12 h 162"/>
                    <a:gd name="T24" fmla="*/ 103 w 109"/>
                    <a:gd name="T25" fmla="*/ 6 h 162"/>
                    <a:gd name="T26" fmla="*/ 97 w 109"/>
                    <a:gd name="T27" fmla="*/ 2 h 162"/>
                    <a:gd name="T28" fmla="*/ 93 w 109"/>
                    <a:gd name="T29" fmla="*/ 3 h 162"/>
                    <a:gd name="T30" fmla="*/ 90 w 109"/>
                    <a:gd name="T31" fmla="*/ 3 h 162"/>
                    <a:gd name="T32" fmla="*/ 88 w 109"/>
                    <a:gd name="T33" fmla="*/ 7 h 162"/>
                    <a:gd name="T34" fmla="*/ 86 w 109"/>
                    <a:gd name="T35" fmla="*/ 6 h 162"/>
                    <a:gd name="T36" fmla="*/ 85 w 109"/>
                    <a:gd name="T37" fmla="*/ 10 h 162"/>
                    <a:gd name="T38" fmla="*/ 83 w 109"/>
                    <a:gd name="T39" fmla="*/ 12 h 162"/>
                    <a:gd name="T40" fmla="*/ 80 w 109"/>
                    <a:gd name="T41" fmla="*/ 12 h 162"/>
                    <a:gd name="T42" fmla="*/ 79 w 109"/>
                    <a:gd name="T43" fmla="*/ 16 h 162"/>
                    <a:gd name="T44" fmla="*/ 78 w 109"/>
                    <a:gd name="T45" fmla="*/ 18 h 162"/>
                    <a:gd name="T46" fmla="*/ 74 w 109"/>
                    <a:gd name="T47" fmla="*/ 17 h 162"/>
                    <a:gd name="T48" fmla="*/ 72 w 109"/>
                    <a:gd name="T49" fmla="*/ 20 h 162"/>
                    <a:gd name="T50" fmla="*/ 73 w 109"/>
                    <a:gd name="T51" fmla="*/ 25 h 162"/>
                    <a:gd name="T52" fmla="*/ 70 w 109"/>
                    <a:gd name="T53" fmla="*/ 22 h 162"/>
                    <a:gd name="T54" fmla="*/ 67 w 109"/>
                    <a:gd name="T55" fmla="*/ 21 h 162"/>
                    <a:gd name="T56" fmla="*/ 63 w 109"/>
                    <a:gd name="T57" fmla="*/ 26 h 162"/>
                    <a:gd name="T58" fmla="*/ 60 w 109"/>
                    <a:gd name="T59" fmla="*/ 35 h 162"/>
                    <a:gd name="T60" fmla="*/ 51 w 109"/>
                    <a:gd name="T61" fmla="*/ 44 h 162"/>
                    <a:gd name="T62" fmla="*/ 42 w 109"/>
                    <a:gd name="T63" fmla="*/ 45 h 162"/>
                    <a:gd name="T64" fmla="*/ 30 w 109"/>
                    <a:gd name="T65" fmla="*/ 50 h 162"/>
                    <a:gd name="T66" fmla="*/ 26 w 109"/>
                    <a:gd name="T67" fmla="*/ 50 h 162"/>
                    <a:gd name="T68" fmla="*/ 20 w 109"/>
                    <a:gd name="T69" fmla="*/ 53 h 162"/>
                    <a:gd name="T70" fmla="*/ 13 w 109"/>
                    <a:gd name="T71" fmla="*/ 58 h 162"/>
                    <a:gd name="T72" fmla="*/ 8 w 109"/>
                    <a:gd name="T73" fmla="*/ 60 h 162"/>
                    <a:gd name="T74" fmla="*/ 6 w 109"/>
                    <a:gd name="T75" fmla="*/ 67 h 162"/>
                    <a:gd name="T76" fmla="*/ 4 w 109"/>
                    <a:gd name="T77" fmla="*/ 79 h 162"/>
                    <a:gd name="T78" fmla="*/ 9 w 109"/>
                    <a:gd name="T79" fmla="*/ 89 h 162"/>
                    <a:gd name="T80" fmla="*/ 7 w 109"/>
                    <a:gd name="T81" fmla="*/ 90 h 162"/>
                    <a:gd name="T82" fmla="*/ 4 w 109"/>
                    <a:gd name="T83" fmla="*/ 91 h 162"/>
                    <a:gd name="T84" fmla="*/ 4 w 109"/>
                    <a:gd name="T85" fmla="*/ 94 h 162"/>
                    <a:gd name="T86" fmla="*/ 11 w 109"/>
                    <a:gd name="T87" fmla="*/ 109 h 162"/>
                    <a:gd name="T88" fmla="*/ 16 w 109"/>
                    <a:gd name="T89" fmla="*/ 127 h 162"/>
                    <a:gd name="T90" fmla="*/ 19 w 109"/>
                    <a:gd name="T91" fmla="*/ 144 h 162"/>
                    <a:gd name="T92" fmla="*/ 15 w 109"/>
                    <a:gd name="T93" fmla="*/ 154 h 162"/>
                    <a:gd name="T94" fmla="*/ 24 w 109"/>
                    <a:gd name="T95" fmla="*/ 160 h 162"/>
                    <a:gd name="T96" fmla="*/ 31 w 109"/>
                    <a:gd name="T97" fmla="*/ 161 h 162"/>
                    <a:gd name="T98" fmla="*/ 36 w 109"/>
                    <a:gd name="T99" fmla="*/ 160 h 162"/>
                    <a:gd name="T100" fmla="*/ 42 w 109"/>
                    <a:gd name="T101" fmla="*/ 156 h 162"/>
                    <a:gd name="T102" fmla="*/ 47 w 109"/>
                    <a:gd name="T103" fmla="*/ 152 h 162"/>
                    <a:gd name="T104" fmla="*/ 58 w 109"/>
                    <a:gd name="T105" fmla="*/ 151 h 162"/>
                    <a:gd name="T106" fmla="*/ 64 w 109"/>
                    <a:gd name="T107" fmla="*/ 152 h 162"/>
                    <a:gd name="T108" fmla="*/ 71 w 109"/>
                    <a:gd name="T109" fmla="*/ 152 h 162"/>
                    <a:gd name="T110" fmla="*/ 75 w 109"/>
                    <a:gd name="T111" fmla="*/ 149 h 162"/>
                    <a:gd name="T112" fmla="*/ 81 w 109"/>
                    <a:gd name="T113" fmla="*/ 143 h 162"/>
                    <a:gd name="T114" fmla="*/ 91 w 109"/>
                    <a:gd name="T115" fmla="*/ 138 h 162"/>
                    <a:gd name="T116" fmla="*/ 109 w 109"/>
                    <a:gd name="T117" fmla="*/ 13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9" h="162">
                      <a:moveTo>
                        <a:pt x="3" y="87"/>
                      </a:moveTo>
                      <a:cubicBezTo>
                        <a:pt x="3" y="87"/>
                        <a:pt x="3" y="87"/>
                        <a:pt x="3" y="87"/>
                      </a:cubicBezTo>
                      <a:cubicBezTo>
                        <a:pt x="3" y="87"/>
                        <a:pt x="4" y="87"/>
                        <a:pt x="4" y="87"/>
                      </a:cubicBezTo>
                      <a:cubicBezTo>
                        <a:pt x="4" y="87"/>
                        <a:pt x="4" y="87"/>
                        <a:pt x="4" y="86"/>
                      </a:cubicBezTo>
                      <a:cubicBezTo>
                        <a:pt x="4" y="86"/>
                        <a:pt x="4" y="86"/>
                        <a:pt x="4" y="86"/>
                      </a:cubicBezTo>
                      <a:cubicBezTo>
                        <a:pt x="4" y="86"/>
                        <a:pt x="4" y="86"/>
                        <a:pt x="4" y="86"/>
                      </a:cubicBezTo>
                      <a:cubicBezTo>
                        <a:pt x="4" y="86"/>
                        <a:pt x="4" y="86"/>
                        <a:pt x="4" y="86"/>
                      </a:cubicBezTo>
                      <a:cubicBezTo>
                        <a:pt x="4" y="86"/>
                        <a:pt x="4" y="86"/>
                        <a:pt x="5" y="86"/>
                      </a:cubicBezTo>
                      <a:cubicBezTo>
                        <a:pt x="5" y="86"/>
                        <a:pt x="5" y="87"/>
                        <a:pt x="5" y="87"/>
                      </a:cubicBezTo>
                      <a:cubicBezTo>
                        <a:pt x="5" y="87"/>
                        <a:pt x="5" y="87"/>
                        <a:pt x="5" y="87"/>
                      </a:cubicBezTo>
                      <a:cubicBezTo>
                        <a:pt x="5" y="87"/>
                        <a:pt x="5" y="87"/>
                        <a:pt x="5" y="87"/>
                      </a:cubicBezTo>
                      <a:cubicBezTo>
                        <a:pt x="5" y="87"/>
                        <a:pt x="5" y="87"/>
                        <a:pt x="5" y="87"/>
                      </a:cubicBezTo>
                      <a:cubicBezTo>
                        <a:pt x="5" y="88"/>
                        <a:pt x="6" y="88"/>
                        <a:pt x="6" y="88"/>
                      </a:cubicBezTo>
                      <a:cubicBezTo>
                        <a:pt x="6" y="88"/>
                        <a:pt x="6" y="88"/>
                        <a:pt x="6" y="88"/>
                      </a:cubicBezTo>
                      <a:cubicBezTo>
                        <a:pt x="6" y="88"/>
                        <a:pt x="6" y="88"/>
                        <a:pt x="6" y="89"/>
                      </a:cubicBezTo>
                      <a:cubicBezTo>
                        <a:pt x="6" y="89"/>
                        <a:pt x="6" y="89"/>
                        <a:pt x="6" y="89"/>
                      </a:cubicBezTo>
                      <a:cubicBezTo>
                        <a:pt x="6" y="89"/>
                        <a:pt x="6" y="89"/>
                        <a:pt x="6" y="90"/>
                      </a:cubicBezTo>
                      <a:cubicBezTo>
                        <a:pt x="5" y="90"/>
                        <a:pt x="6" y="90"/>
                        <a:pt x="5" y="91"/>
                      </a:cubicBezTo>
                      <a:cubicBezTo>
                        <a:pt x="5" y="91"/>
                        <a:pt x="5" y="91"/>
                        <a:pt x="5" y="90"/>
                      </a:cubicBezTo>
                      <a:cubicBezTo>
                        <a:pt x="5" y="90"/>
                        <a:pt x="5" y="90"/>
                        <a:pt x="5" y="90"/>
                      </a:cubicBezTo>
                      <a:cubicBezTo>
                        <a:pt x="5" y="90"/>
                        <a:pt x="5" y="90"/>
                        <a:pt x="5" y="89"/>
                      </a:cubicBezTo>
                      <a:cubicBezTo>
                        <a:pt x="5" y="89"/>
                        <a:pt x="5" y="89"/>
                        <a:pt x="5" y="89"/>
                      </a:cubicBezTo>
                      <a:cubicBezTo>
                        <a:pt x="5" y="89"/>
                        <a:pt x="5" y="89"/>
                        <a:pt x="4" y="89"/>
                      </a:cubicBezTo>
                      <a:cubicBezTo>
                        <a:pt x="4" y="89"/>
                        <a:pt x="4" y="88"/>
                        <a:pt x="4" y="88"/>
                      </a:cubicBezTo>
                      <a:cubicBezTo>
                        <a:pt x="4" y="87"/>
                        <a:pt x="4" y="87"/>
                        <a:pt x="4" y="87"/>
                      </a:cubicBezTo>
                      <a:cubicBezTo>
                        <a:pt x="4" y="87"/>
                        <a:pt x="4" y="87"/>
                        <a:pt x="4" y="87"/>
                      </a:cubicBezTo>
                      <a:cubicBezTo>
                        <a:pt x="4" y="87"/>
                        <a:pt x="3" y="87"/>
                        <a:pt x="3" y="87"/>
                      </a:cubicBezTo>
                      <a:cubicBezTo>
                        <a:pt x="3" y="87"/>
                        <a:pt x="3" y="87"/>
                        <a:pt x="3" y="87"/>
                      </a:cubicBezTo>
                      <a:close/>
                      <a:moveTo>
                        <a:pt x="1" y="88"/>
                      </a:moveTo>
                      <a:cubicBezTo>
                        <a:pt x="1" y="88"/>
                        <a:pt x="1" y="88"/>
                        <a:pt x="1" y="88"/>
                      </a:cubicBezTo>
                      <a:cubicBezTo>
                        <a:pt x="1" y="88"/>
                        <a:pt x="1" y="88"/>
                        <a:pt x="1" y="88"/>
                      </a:cubicBezTo>
                      <a:cubicBezTo>
                        <a:pt x="1" y="87"/>
                        <a:pt x="1" y="87"/>
                        <a:pt x="1" y="87"/>
                      </a:cubicBezTo>
                      <a:cubicBezTo>
                        <a:pt x="1" y="87"/>
                        <a:pt x="1" y="87"/>
                        <a:pt x="1" y="87"/>
                      </a:cubicBezTo>
                      <a:cubicBezTo>
                        <a:pt x="1" y="87"/>
                        <a:pt x="1" y="87"/>
                        <a:pt x="1" y="87"/>
                      </a:cubicBezTo>
                      <a:cubicBezTo>
                        <a:pt x="1" y="86"/>
                        <a:pt x="1" y="86"/>
                        <a:pt x="1" y="86"/>
                      </a:cubicBezTo>
                      <a:cubicBezTo>
                        <a:pt x="1" y="86"/>
                        <a:pt x="1" y="86"/>
                        <a:pt x="1" y="86"/>
                      </a:cubicBezTo>
                      <a:cubicBezTo>
                        <a:pt x="1" y="86"/>
                        <a:pt x="1" y="86"/>
                        <a:pt x="1" y="86"/>
                      </a:cubicBezTo>
                      <a:cubicBezTo>
                        <a:pt x="1" y="86"/>
                        <a:pt x="0" y="86"/>
                        <a:pt x="0" y="86"/>
                      </a:cubicBezTo>
                      <a:cubicBezTo>
                        <a:pt x="0" y="86"/>
                        <a:pt x="0" y="87"/>
                        <a:pt x="1" y="87"/>
                      </a:cubicBezTo>
                      <a:cubicBezTo>
                        <a:pt x="1" y="87"/>
                        <a:pt x="1" y="88"/>
                        <a:pt x="1" y="88"/>
                      </a:cubicBezTo>
                      <a:cubicBezTo>
                        <a:pt x="1" y="88"/>
                        <a:pt x="1" y="88"/>
                        <a:pt x="1" y="88"/>
                      </a:cubicBezTo>
                      <a:cubicBezTo>
                        <a:pt x="1" y="88"/>
                        <a:pt x="1" y="88"/>
                        <a:pt x="1" y="88"/>
                      </a:cubicBezTo>
                      <a:cubicBezTo>
                        <a:pt x="1" y="89"/>
                        <a:pt x="1" y="89"/>
                        <a:pt x="2" y="90"/>
                      </a:cubicBezTo>
                      <a:cubicBezTo>
                        <a:pt x="2" y="90"/>
                        <a:pt x="2" y="90"/>
                        <a:pt x="2" y="90"/>
                      </a:cubicBezTo>
                      <a:cubicBezTo>
                        <a:pt x="2" y="90"/>
                        <a:pt x="2" y="90"/>
                        <a:pt x="2" y="90"/>
                      </a:cubicBezTo>
                      <a:cubicBezTo>
                        <a:pt x="2" y="90"/>
                        <a:pt x="2" y="90"/>
                        <a:pt x="2" y="90"/>
                      </a:cubicBezTo>
                      <a:cubicBezTo>
                        <a:pt x="2" y="90"/>
                        <a:pt x="2" y="90"/>
                        <a:pt x="2" y="89"/>
                      </a:cubicBezTo>
                      <a:cubicBezTo>
                        <a:pt x="2" y="89"/>
                        <a:pt x="2" y="89"/>
                        <a:pt x="2" y="89"/>
                      </a:cubicBezTo>
                      <a:cubicBezTo>
                        <a:pt x="2" y="89"/>
                        <a:pt x="2" y="89"/>
                        <a:pt x="2" y="89"/>
                      </a:cubicBezTo>
                      <a:cubicBezTo>
                        <a:pt x="2" y="89"/>
                        <a:pt x="2" y="89"/>
                        <a:pt x="2" y="89"/>
                      </a:cubicBezTo>
                      <a:cubicBezTo>
                        <a:pt x="2" y="89"/>
                        <a:pt x="2" y="89"/>
                        <a:pt x="2" y="89"/>
                      </a:cubicBezTo>
                      <a:cubicBezTo>
                        <a:pt x="2" y="88"/>
                        <a:pt x="2" y="88"/>
                        <a:pt x="2" y="88"/>
                      </a:cubicBezTo>
                      <a:cubicBezTo>
                        <a:pt x="2" y="88"/>
                        <a:pt x="2" y="88"/>
                        <a:pt x="2" y="88"/>
                      </a:cubicBezTo>
                      <a:cubicBezTo>
                        <a:pt x="1" y="88"/>
                        <a:pt x="1" y="88"/>
                        <a:pt x="1" y="88"/>
                      </a:cubicBezTo>
                      <a:cubicBezTo>
                        <a:pt x="1" y="88"/>
                        <a:pt x="1" y="88"/>
                        <a:pt x="1" y="88"/>
                      </a:cubicBezTo>
                      <a:close/>
                      <a:moveTo>
                        <a:pt x="17" y="50"/>
                      </a:moveTo>
                      <a:cubicBezTo>
                        <a:pt x="17" y="50"/>
                        <a:pt x="17" y="50"/>
                        <a:pt x="17" y="50"/>
                      </a:cubicBezTo>
                      <a:cubicBezTo>
                        <a:pt x="17" y="50"/>
                        <a:pt x="17" y="50"/>
                        <a:pt x="17" y="50"/>
                      </a:cubicBezTo>
                      <a:cubicBezTo>
                        <a:pt x="17" y="50"/>
                        <a:pt x="17" y="50"/>
                        <a:pt x="17" y="50"/>
                      </a:cubicBezTo>
                      <a:cubicBezTo>
                        <a:pt x="17" y="50"/>
                        <a:pt x="17" y="50"/>
                        <a:pt x="17" y="50"/>
                      </a:cubicBezTo>
                      <a:cubicBezTo>
                        <a:pt x="17" y="51"/>
                        <a:pt x="17" y="51"/>
                        <a:pt x="17" y="51"/>
                      </a:cubicBezTo>
                      <a:cubicBezTo>
                        <a:pt x="17" y="51"/>
                        <a:pt x="17" y="51"/>
                        <a:pt x="17" y="51"/>
                      </a:cubicBezTo>
                      <a:cubicBezTo>
                        <a:pt x="17" y="51"/>
                        <a:pt x="17" y="51"/>
                        <a:pt x="17" y="51"/>
                      </a:cubicBezTo>
                      <a:cubicBezTo>
                        <a:pt x="17" y="51"/>
                        <a:pt x="17" y="52"/>
                        <a:pt x="17" y="52"/>
                      </a:cubicBezTo>
                      <a:cubicBezTo>
                        <a:pt x="17" y="52"/>
                        <a:pt x="17" y="51"/>
                        <a:pt x="17" y="51"/>
                      </a:cubicBezTo>
                      <a:cubicBezTo>
                        <a:pt x="17" y="51"/>
                        <a:pt x="17" y="51"/>
                        <a:pt x="17" y="51"/>
                      </a:cubicBezTo>
                      <a:cubicBezTo>
                        <a:pt x="17" y="51"/>
                        <a:pt x="17" y="51"/>
                        <a:pt x="17" y="51"/>
                      </a:cubicBezTo>
                      <a:cubicBezTo>
                        <a:pt x="18" y="51"/>
                        <a:pt x="18" y="51"/>
                        <a:pt x="18" y="51"/>
                      </a:cubicBezTo>
                      <a:cubicBezTo>
                        <a:pt x="18" y="51"/>
                        <a:pt x="18" y="51"/>
                        <a:pt x="18" y="50"/>
                      </a:cubicBezTo>
                      <a:cubicBezTo>
                        <a:pt x="18" y="50"/>
                        <a:pt x="18" y="50"/>
                        <a:pt x="17" y="50"/>
                      </a:cubicBezTo>
                      <a:close/>
                      <a:moveTo>
                        <a:pt x="80" y="12"/>
                      </a:moveTo>
                      <a:cubicBezTo>
                        <a:pt x="80" y="11"/>
                        <a:pt x="80" y="11"/>
                        <a:pt x="80" y="11"/>
                      </a:cubicBezTo>
                      <a:cubicBezTo>
                        <a:pt x="80" y="11"/>
                        <a:pt x="80" y="11"/>
                        <a:pt x="79" y="11"/>
                      </a:cubicBezTo>
                      <a:cubicBezTo>
                        <a:pt x="79" y="11"/>
                        <a:pt x="79" y="11"/>
                        <a:pt x="79" y="11"/>
                      </a:cubicBezTo>
                      <a:cubicBezTo>
                        <a:pt x="79" y="11"/>
                        <a:pt x="79" y="11"/>
                        <a:pt x="79" y="11"/>
                      </a:cubicBezTo>
                      <a:cubicBezTo>
                        <a:pt x="79" y="11"/>
                        <a:pt x="79" y="11"/>
                        <a:pt x="79" y="11"/>
                      </a:cubicBezTo>
                      <a:cubicBezTo>
                        <a:pt x="79" y="11"/>
                        <a:pt x="79" y="11"/>
                        <a:pt x="79" y="11"/>
                      </a:cubicBezTo>
                      <a:cubicBezTo>
                        <a:pt x="79" y="12"/>
                        <a:pt x="79" y="12"/>
                        <a:pt x="79" y="12"/>
                      </a:cubicBezTo>
                      <a:cubicBezTo>
                        <a:pt x="79" y="12"/>
                        <a:pt x="79" y="12"/>
                        <a:pt x="79" y="12"/>
                      </a:cubicBezTo>
                      <a:cubicBezTo>
                        <a:pt x="79" y="12"/>
                        <a:pt x="79" y="12"/>
                        <a:pt x="79" y="12"/>
                      </a:cubicBezTo>
                      <a:cubicBezTo>
                        <a:pt x="79" y="12"/>
                        <a:pt x="79" y="12"/>
                        <a:pt x="79" y="12"/>
                      </a:cubicBezTo>
                      <a:cubicBezTo>
                        <a:pt x="80" y="12"/>
                        <a:pt x="80" y="12"/>
                        <a:pt x="80" y="12"/>
                      </a:cubicBezTo>
                      <a:cubicBezTo>
                        <a:pt x="80" y="12"/>
                        <a:pt x="80" y="12"/>
                        <a:pt x="80" y="12"/>
                      </a:cubicBezTo>
                      <a:cubicBezTo>
                        <a:pt x="80" y="12"/>
                        <a:pt x="80" y="12"/>
                        <a:pt x="80" y="12"/>
                      </a:cubicBezTo>
                      <a:cubicBezTo>
                        <a:pt x="80" y="12"/>
                        <a:pt x="80" y="12"/>
                        <a:pt x="80" y="12"/>
                      </a:cubicBezTo>
                      <a:close/>
                      <a:moveTo>
                        <a:pt x="84" y="6"/>
                      </a:moveTo>
                      <a:cubicBezTo>
                        <a:pt x="84" y="6"/>
                        <a:pt x="84" y="6"/>
                        <a:pt x="84" y="6"/>
                      </a:cubicBezTo>
                      <a:cubicBezTo>
                        <a:pt x="84" y="6"/>
                        <a:pt x="84" y="6"/>
                        <a:pt x="84" y="6"/>
                      </a:cubicBezTo>
                      <a:cubicBezTo>
                        <a:pt x="84" y="6"/>
                        <a:pt x="84" y="6"/>
                        <a:pt x="84" y="6"/>
                      </a:cubicBezTo>
                      <a:cubicBezTo>
                        <a:pt x="84" y="6"/>
                        <a:pt x="84" y="6"/>
                        <a:pt x="84" y="6"/>
                      </a:cubicBezTo>
                      <a:cubicBezTo>
                        <a:pt x="84" y="6"/>
                        <a:pt x="84" y="6"/>
                        <a:pt x="84" y="6"/>
                      </a:cubicBezTo>
                      <a:cubicBezTo>
                        <a:pt x="84" y="6"/>
                        <a:pt x="84" y="6"/>
                        <a:pt x="84" y="6"/>
                      </a:cubicBezTo>
                      <a:cubicBezTo>
                        <a:pt x="84" y="6"/>
                        <a:pt x="83"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7"/>
                        <a:pt x="83" y="7"/>
                      </a:cubicBezTo>
                      <a:cubicBezTo>
                        <a:pt x="83" y="7"/>
                        <a:pt x="83" y="7"/>
                        <a:pt x="83" y="7"/>
                      </a:cubicBezTo>
                      <a:cubicBezTo>
                        <a:pt x="83" y="6"/>
                        <a:pt x="84" y="6"/>
                        <a:pt x="84" y="6"/>
                      </a:cubicBezTo>
                      <a:cubicBezTo>
                        <a:pt x="84" y="6"/>
                        <a:pt x="84" y="6"/>
                        <a:pt x="84" y="6"/>
                      </a:cubicBezTo>
                      <a:cubicBezTo>
                        <a:pt x="84" y="6"/>
                        <a:pt x="84" y="6"/>
                        <a:pt x="84" y="6"/>
                      </a:cubicBezTo>
                      <a:close/>
                      <a:moveTo>
                        <a:pt x="108" y="8"/>
                      </a:moveTo>
                      <a:cubicBezTo>
                        <a:pt x="108" y="8"/>
                        <a:pt x="108" y="8"/>
                        <a:pt x="108" y="8"/>
                      </a:cubicBezTo>
                      <a:cubicBezTo>
                        <a:pt x="107" y="8"/>
                        <a:pt x="107" y="8"/>
                        <a:pt x="107" y="8"/>
                      </a:cubicBezTo>
                      <a:cubicBezTo>
                        <a:pt x="106" y="8"/>
                        <a:pt x="106" y="8"/>
                        <a:pt x="106" y="8"/>
                      </a:cubicBezTo>
                      <a:cubicBezTo>
                        <a:pt x="105" y="8"/>
                        <a:pt x="105" y="8"/>
                        <a:pt x="106" y="8"/>
                      </a:cubicBezTo>
                      <a:cubicBezTo>
                        <a:pt x="106" y="8"/>
                        <a:pt x="106" y="8"/>
                        <a:pt x="106" y="9"/>
                      </a:cubicBezTo>
                      <a:cubicBezTo>
                        <a:pt x="106" y="9"/>
                        <a:pt x="106" y="9"/>
                        <a:pt x="106" y="9"/>
                      </a:cubicBezTo>
                      <a:cubicBezTo>
                        <a:pt x="106" y="9"/>
                        <a:pt x="106" y="10"/>
                        <a:pt x="106" y="10"/>
                      </a:cubicBezTo>
                      <a:cubicBezTo>
                        <a:pt x="105" y="10"/>
                        <a:pt x="105" y="9"/>
                        <a:pt x="105" y="9"/>
                      </a:cubicBezTo>
                      <a:cubicBezTo>
                        <a:pt x="105" y="9"/>
                        <a:pt x="104" y="9"/>
                        <a:pt x="104" y="9"/>
                      </a:cubicBezTo>
                      <a:cubicBezTo>
                        <a:pt x="104" y="9"/>
                        <a:pt x="104" y="10"/>
                        <a:pt x="104" y="10"/>
                      </a:cubicBezTo>
                      <a:cubicBezTo>
                        <a:pt x="104" y="10"/>
                        <a:pt x="105" y="11"/>
                        <a:pt x="105" y="11"/>
                      </a:cubicBezTo>
                      <a:cubicBezTo>
                        <a:pt x="104" y="11"/>
                        <a:pt x="104" y="11"/>
                        <a:pt x="104" y="11"/>
                      </a:cubicBezTo>
                      <a:cubicBezTo>
                        <a:pt x="104" y="11"/>
                        <a:pt x="104" y="11"/>
                        <a:pt x="104" y="11"/>
                      </a:cubicBezTo>
                      <a:cubicBezTo>
                        <a:pt x="104" y="11"/>
                        <a:pt x="104" y="12"/>
                        <a:pt x="104" y="12"/>
                      </a:cubicBezTo>
                      <a:cubicBezTo>
                        <a:pt x="104" y="12"/>
                        <a:pt x="103" y="12"/>
                        <a:pt x="103" y="12"/>
                      </a:cubicBezTo>
                      <a:cubicBezTo>
                        <a:pt x="103" y="12"/>
                        <a:pt x="103" y="12"/>
                        <a:pt x="103" y="12"/>
                      </a:cubicBezTo>
                      <a:cubicBezTo>
                        <a:pt x="103" y="11"/>
                        <a:pt x="103" y="11"/>
                        <a:pt x="103" y="11"/>
                      </a:cubicBezTo>
                      <a:cubicBezTo>
                        <a:pt x="104" y="11"/>
                        <a:pt x="104" y="11"/>
                        <a:pt x="104" y="11"/>
                      </a:cubicBezTo>
                      <a:cubicBezTo>
                        <a:pt x="104" y="11"/>
                        <a:pt x="104" y="10"/>
                        <a:pt x="104" y="10"/>
                      </a:cubicBezTo>
                      <a:cubicBezTo>
                        <a:pt x="104" y="10"/>
                        <a:pt x="104" y="10"/>
                        <a:pt x="104" y="10"/>
                      </a:cubicBezTo>
                      <a:cubicBezTo>
                        <a:pt x="104" y="10"/>
                        <a:pt x="104" y="10"/>
                        <a:pt x="104" y="10"/>
                      </a:cubicBezTo>
                      <a:cubicBezTo>
                        <a:pt x="104" y="9"/>
                        <a:pt x="104" y="9"/>
                        <a:pt x="104" y="9"/>
                      </a:cubicBezTo>
                      <a:cubicBezTo>
                        <a:pt x="104" y="9"/>
                        <a:pt x="104" y="8"/>
                        <a:pt x="104" y="8"/>
                      </a:cubicBezTo>
                      <a:cubicBezTo>
                        <a:pt x="104" y="8"/>
                        <a:pt x="104" y="7"/>
                        <a:pt x="104" y="7"/>
                      </a:cubicBezTo>
                      <a:cubicBezTo>
                        <a:pt x="104" y="7"/>
                        <a:pt x="104" y="7"/>
                        <a:pt x="103" y="7"/>
                      </a:cubicBezTo>
                      <a:cubicBezTo>
                        <a:pt x="103" y="7"/>
                        <a:pt x="103" y="7"/>
                        <a:pt x="103" y="6"/>
                      </a:cubicBezTo>
                      <a:cubicBezTo>
                        <a:pt x="103" y="6"/>
                        <a:pt x="103" y="6"/>
                        <a:pt x="102" y="6"/>
                      </a:cubicBezTo>
                      <a:cubicBezTo>
                        <a:pt x="102" y="6"/>
                        <a:pt x="102" y="6"/>
                        <a:pt x="102" y="6"/>
                      </a:cubicBezTo>
                      <a:cubicBezTo>
                        <a:pt x="102" y="6"/>
                        <a:pt x="102" y="6"/>
                        <a:pt x="102" y="5"/>
                      </a:cubicBezTo>
                      <a:cubicBezTo>
                        <a:pt x="102" y="5"/>
                        <a:pt x="102" y="5"/>
                        <a:pt x="101" y="5"/>
                      </a:cubicBezTo>
                      <a:cubicBezTo>
                        <a:pt x="101" y="4"/>
                        <a:pt x="101" y="4"/>
                        <a:pt x="101" y="4"/>
                      </a:cubicBezTo>
                      <a:cubicBezTo>
                        <a:pt x="101" y="4"/>
                        <a:pt x="99" y="3"/>
                        <a:pt x="99" y="3"/>
                      </a:cubicBezTo>
                      <a:cubicBezTo>
                        <a:pt x="99" y="3"/>
                        <a:pt x="99" y="2"/>
                        <a:pt x="99" y="2"/>
                      </a:cubicBezTo>
                      <a:cubicBezTo>
                        <a:pt x="99" y="2"/>
                        <a:pt x="98" y="2"/>
                        <a:pt x="98" y="2"/>
                      </a:cubicBezTo>
                      <a:cubicBezTo>
                        <a:pt x="98" y="1"/>
                        <a:pt x="98" y="2"/>
                        <a:pt x="97" y="2"/>
                      </a:cubicBezTo>
                      <a:cubicBezTo>
                        <a:pt x="97" y="2"/>
                        <a:pt x="97" y="2"/>
                        <a:pt x="97" y="2"/>
                      </a:cubicBezTo>
                      <a:cubicBezTo>
                        <a:pt x="97" y="2"/>
                        <a:pt x="96" y="1"/>
                        <a:pt x="96" y="1"/>
                      </a:cubicBezTo>
                      <a:cubicBezTo>
                        <a:pt x="96" y="1"/>
                        <a:pt x="96" y="0"/>
                        <a:pt x="96" y="0"/>
                      </a:cubicBezTo>
                      <a:cubicBezTo>
                        <a:pt x="95" y="0"/>
                        <a:pt x="95" y="1"/>
                        <a:pt x="95" y="1"/>
                      </a:cubicBezTo>
                      <a:cubicBezTo>
                        <a:pt x="95" y="1"/>
                        <a:pt x="94" y="1"/>
                        <a:pt x="94" y="1"/>
                      </a:cubicBezTo>
                      <a:cubicBezTo>
                        <a:pt x="94" y="1"/>
                        <a:pt x="95" y="2"/>
                        <a:pt x="95" y="2"/>
                      </a:cubicBezTo>
                      <a:cubicBezTo>
                        <a:pt x="95" y="2"/>
                        <a:pt x="95" y="2"/>
                        <a:pt x="94" y="2"/>
                      </a:cubicBezTo>
                      <a:cubicBezTo>
                        <a:pt x="94" y="2"/>
                        <a:pt x="94" y="3"/>
                        <a:pt x="94" y="3"/>
                      </a:cubicBezTo>
                      <a:cubicBezTo>
                        <a:pt x="94" y="3"/>
                        <a:pt x="94" y="3"/>
                        <a:pt x="93" y="4"/>
                      </a:cubicBezTo>
                      <a:cubicBezTo>
                        <a:pt x="93" y="4"/>
                        <a:pt x="93" y="3"/>
                        <a:pt x="93" y="3"/>
                      </a:cubicBezTo>
                      <a:cubicBezTo>
                        <a:pt x="92" y="3"/>
                        <a:pt x="93" y="3"/>
                        <a:pt x="93" y="3"/>
                      </a:cubicBezTo>
                      <a:cubicBezTo>
                        <a:pt x="93" y="2"/>
                        <a:pt x="92" y="2"/>
                        <a:pt x="92" y="2"/>
                      </a:cubicBezTo>
                      <a:cubicBezTo>
                        <a:pt x="92" y="2"/>
                        <a:pt x="92" y="2"/>
                        <a:pt x="92" y="3"/>
                      </a:cubicBezTo>
                      <a:cubicBezTo>
                        <a:pt x="91" y="3"/>
                        <a:pt x="91" y="3"/>
                        <a:pt x="91" y="3"/>
                      </a:cubicBezTo>
                      <a:cubicBezTo>
                        <a:pt x="91" y="4"/>
                        <a:pt x="91" y="4"/>
                        <a:pt x="91" y="4"/>
                      </a:cubicBezTo>
                      <a:cubicBezTo>
                        <a:pt x="91" y="4"/>
                        <a:pt x="91" y="3"/>
                        <a:pt x="91" y="3"/>
                      </a:cubicBezTo>
                      <a:cubicBezTo>
                        <a:pt x="90" y="3"/>
                        <a:pt x="90" y="2"/>
                        <a:pt x="90" y="2"/>
                      </a:cubicBezTo>
                      <a:cubicBezTo>
                        <a:pt x="90" y="2"/>
                        <a:pt x="90" y="2"/>
                        <a:pt x="90" y="2"/>
                      </a:cubicBezTo>
                      <a:cubicBezTo>
                        <a:pt x="90" y="2"/>
                        <a:pt x="90" y="2"/>
                        <a:pt x="90" y="2"/>
                      </a:cubicBezTo>
                      <a:cubicBezTo>
                        <a:pt x="90" y="2"/>
                        <a:pt x="90" y="3"/>
                        <a:pt x="90" y="3"/>
                      </a:cubicBezTo>
                      <a:cubicBezTo>
                        <a:pt x="90" y="3"/>
                        <a:pt x="90" y="3"/>
                        <a:pt x="90" y="3"/>
                      </a:cubicBezTo>
                      <a:cubicBezTo>
                        <a:pt x="90" y="3"/>
                        <a:pt x="90" y="4"/>
                        <a:pt x="90" y="4"/>
                      </a:cubicBezTo>
                      <a:cubicBezTo>
                        <a:pt x="90" y="4"/>
                        <a:pt x="90" y="4"/>
                        <a:pt x="90" y="4"/>
                      </a:cubicBezTo>
                      <a:cubicBezTo>
                        <a:pt x="90" y="4"/>
                        <a:pt x="90" y="4"/>
                        <a:pt x="90" y="5"/>
                      </a:cubicBezTo>
                      <a:cubicBezTo>
                        <a:pt x="90" y="5"/>
                        <a:pt x="89" y="5"/>
                        <a:pt x="89" y="5"/>
                      </a:cubicBezTo>
                      <a:cubicBezTo>
                        <a:pt x="89" y="5"/>
                        <a:pt x="89" y="5"/>
                        <a:pt x="89" y="6"/>
                      </a:cubicBezTo>
                      <a:cubicBezTo>
                        <a:pt x="89" y="6"/>
                        <a:pt x="90" y="6"/>
                        <a:pt x="90" y="6"/>
                      </a:cubicBezTo>
                      <a:cubicBezTo>
                        <a:pt x="90" y="6"/>
                        <a:pt x="90" y="6"/>
                        <a:pt x="90" y="6"/>
                      </a:cubicBezTo>
                      <a:cubicBezTo>
                        <a:pt x="90" y="6"/>
                        <a:pt x="89" y="6"/>
                        <a:pt x="89" y="6"/>
                      </a:cubicBezTo>
                      <a:cubicBezTo>
                        <a:pt x="89" y="6"/>
                        <a:pt x="89" y="7"/>
                        <a:pt x="89" y="7"/>
                      </a:cubicBezTo>
                      <a:cubicBezTo>
                        <a:pt x="89" y="7"/>
                        <a:pt x="88" y="7"/>
                        <a:pt x="88" y="7"/>
                      </a:cubicBezTo>
                      <a:cubicBezTo>
                        <a:pt x="88" y="7"/>
                        <a:pt x="88" y="6"/>
                        <a:pt x="88" y="6"/>
                      </a:cubicBezTo>
                      <a:cubicBezTo>
                        <a:pt x="88" y="6"/>
                        <a:pt x="88" y="6"/>
                        <a:pt x="87" y="6"/>
                      </a:cubicBezTo>
                      <a:cubicBezTo>
                        <a:pt x="87" y="6"/>
                        <a:pt x="87" y="6"/>
                        <a:pt x="87" y="6"/>
                      </a:cubicBezTo>
                      <a:cubicBezTo>
                        <a:pt x="87" y="6"/>
                        <a:pt x="87" y="6"/>
                        <a:pt x="87" y="6"/>
                      </a:cubicBezTo>
                      <a:cubicBezTo>
                        <a:pt x="87" y="6"/>
                        <a:pt x="87" y="5"/>
                        <a:pt x="87" y="5"/>
                      </a:cubicBezTo>
                      <a:cubicBezTo>
                        <a:pt x="87" y="5"/>
                        <a:pt x="87" y="4"/>
                        <a:pt x="87" y="4"/>
                      </a:cubicBezTo>
                      <a:cubicBezTo>
                        <a:pt x="87" y="4"/>
                        <a:pt x="87" y="4"/>
                        <a:pt x="87" y="4"/>
                      </a:cubicBezTo>
                      <a:cubicBezTo>
                        <a:pt x="87" y="4"/>
                        <a:pt x="86" y="5"/>
                        <a:pt x="86" y="5"/>
                      </a:cubicBezTo>
                      <a:cubicBezTo>
                        <a:pt x="86" y="5"/>
                        <a:pt x="86" y="6"/>
                        <a:pt x="86" y="6"/>
                      </a:cubicBezTo>
                      <a:cubicBezTo>
                        <a:pt x="86" y="6"/>
                        <a:pt x="86" y="6"/>
                        <a:pt x="86" y="6"/>
                      </a:cubicBezTo>
                      <a:cubicBezTo>
                        <a:pt x="86" y="6"/>
                        <a:pt x="85" y="6"/>
                        <a:pt x="85" y="6"/>
                      </a:cubicBezTo>
                      <a:cubicBezTo>
                        <a:pt x="85" y="6"/>
                        <a:pt x="85" y="6"/>
                        <a:pt x="85" y="6"/>
                      </a:cubicBezTo>
                      <a:cubicBezTo>
                        <a:pt x="85" y="6"/>
                        <a:pt x="85" y="6"/>
                        <a:pt x="85" y="6"/>
                      </a:cubicBezTo>
                      <a:cubicBezTo>
                        <a:pt x="84" y="6"/>
                        <a:pt x="84" y="7"/>
                        <a:pt x="84" y="7"/>
                      </a:cubicBezTo>
                      <a:cubicBezTo>
                        <a:pt x="84" y="7"/>
                        <a:pt x="84" y="7"/>
                        <a:pt x="84" y="7"/>
                      </a:cubicBezTo>
                      <a:cubicBezTo>
                        <a:pt x="84" y="7"/>
                        <a:pt x="84" y="8"/>
                        <a:pt x="84" y="8"/>
                      </a:cubicBezTo>
                      <a:cubicBezTo>
                        <a:pt x="84" y="8"/>
                        <a:pt x="84" y="9"/>
                        <a:pt x="84" y="9"/>
                      </a:cubicBezTo>
                      <a:cubicBezTo>
                        <a:pt x="84" y="9"/>
                        <a:pt x="84" y="9"/>
                        <a:pt x="84" y="9"/>
                      </a:cubicBezTo>
                      <a:cubicBezTo>
                        <a:pt x="85" y="9"/>
                        <a:pt x="85" y="9"/>
                        <a:pt x="85" y="9"/>
                      </a:cubicBezTo>
                      <a:cubicBezTo>
                        <a:pt x="85" y="10"/>
                        <a:pt x="85" y="10"/>
                        <a:pt x="85" y="10"/>
                      </a:cubicBezTo>
                      <a:cubicBezTo>
                        <a:pt x="85" y="10"/>
                        <a:pt x="85" y="10"/>
                        <a:pt x="85" y="10"/>
                      </a:cubicBezTo>
                      <a:cubicBezTo>
                        <a:pt x="84" y="10"/>
                        <a:pt x="84" y="10"/>
                        <a:pt x="83" y="10"/>
                      </a:cubicBezTo>
                      <a:cubicBezTo>
                        <a:pt x="83" y="10"/>
                        <a:pt x="83" y="10"/>
                        <a:pt x="83" y="9"/>
                      </a:cubicBezTo>
                      <a:cubicBezTo>
                        <a:pt x="83" y="9"/>
                        <a:pt x="83" y="9"/>
                        <a:pt x="83" y="9"/>
                      </a:cubicBezTo>
                      <a:cubicBezTo>
                        <a:pt x="83" y="9"/>
                        <a:pt x="83" y="10"/>
                        <a:pt x="83" y="10"/>
                      </a:cubicBezTo>
                      <a:cubicBezTo>
                        <a:pt x="83" y="10"/>
                        <a:pt x="82" y="10"/>
                        <a:pt x="82" y="10"/>
                      </a:cubicBezTo>
                      <a:cubicBezTo>
                        <a:pt x="82" y="10"/>
                        <a:pt x="82" y="10"/>
                        <a:pt x="82" y="11"/>
                      </a:cubicBezTo>
                      <a:cubicBezTo>
                        <a:pt x="81" y="11"/>
                        <a:pt x="82" y="11"/>
                        <a:pt x="82" y="11"/>
                      </a:cubicBezTo>
                      <a:cubicBezTo>
                        <a:pt x="82" y="11"/>
                        <a:pt x="82" y="11"/>
                        <a:pt x="82" y="12"/>
                      </a:cubicBezTo>
                      <a:cubicBezTo>
                        <a:pt x="83" y="12"/>
                        <a:pt x="83" y="12"/>
                        <a:pt x="83" y="12"/>
                      </a:cubicBezTo>
                      <a:cubicBezTo>
                        <a:pt x="83" y="12"/>
                        <a:pt x="83" y="12"/>
                        <a:pt x="83" y="12"/>
                      </a:cubicBezTo>
                      <a:cubicBezTo>
                        <a:pt x="83" y="12"/>
                        <a:pt x="83" y="13"/>
                        <a:pt x="83" y="13"/>
                      </a:cubicBezTo>
                      <a:cubicBezTo>
                        <a:pt x="82" y="13"/>
                        <a:pt x="82" y="13"/>
                        <a:pt x="82" y="12"/>
                      </a:cubicBezTo>
                      <a:cubicBezTo>
                        <a:pt x="82" y="12"/>
                        <a:pt x="82" y="12"/>
                        <a:pt x="82" y="12"/>
                      </a:cubicBezTo>
                      <a:cubicBezTo>
                        <a:pt x="81" y="12"/>
                        <a:pt x="81" y="12"/>
                        <a:pt x="81" y="11"/>
                      </a:cubicBezTo>
                      <a:cubicBezTo>
                        <a:pt x="81" y="11"/>
                        <a:pt x="81" y="11"/>
                        <a:pt x="81" y="11"/>
                      </a:cubicBezTo>
                      <a:cubicBezTo>
                        <a:pt x="81" y="11"/>
                        <a:pt x="80" y="11"/>
                        <a:pt x="80" y="11"/>
                      </a:cubicBezTo>
                      <a:cubicBezTo>
                        <a:pt x="80" y="11"/>
                        <a:pt x="80" y="11"/>
                        <a:pt x="80" y="12"/>
                      </a:cubicBezTo>
                      <a:cubicBezTo>
                        <a:pt x="81" y="12"/>
                        <a:pt x="80" y="12"/>
                        <a:pt x="80" y="12"/>
                      </a:cubicBezTo>
                      <a:cubicBezTo>
                        <a:pt x="80" y="12"/>
                        <a:pt x="80" y="12"/>
                        <a:pt x="80" y="12"/>
                      </a:cubicBezTo>
                      <a:cubicBezTo>
                        <a:pt x="80" y="12"/>
                        <a:pt x="80" y="13"/>
                        <a:pt x="80" y="13"/>
                      </a:cubicBezTo>
                      <a:cubicBezTo>
                        <a:pt x="80" y="13"/>
                        <a:pt x="80" y="13"/>
                        <a:pt x="79" y="13"/>
                      </a:cubicBezTo>
                      <a:cubicBezTo>
                        <a:pt x="79" y="13"/>
                        <a:pt x="79" y="13"/>
                        <a:pt x="79" y="13"/>
                      </a:cubicBezTo>
                      <a:cubicBezTo>
                        <a:pt x="79" y="13"/>
                        <a:pt x="79" y="13"/>
                        <a:pt x="79" y="13"/>
                      </a:cubicBezTo>
                      <a:cubicBezTo>
                        <a:pt x="79" y="13"/>
                        <a:pt x="79" y="14"/>
                        <a:pt x="79" y="14"/>
                      </a:cubicBezTo>
                      <a:cubicBezTo>
                        <a:pt x="79" y="14"/>
                        <a:pt x="78" y="14"/>
                        <a:pt x="78" y="14"/>
                      </a:cubicBezTo>
                      <a:cubicBezTo>
                        <a:pt x="78" y="14"/>
                        <a:pt x="78" y="15"/>
                        <a:pt x="78" y="15"/>
                      </a:cubicBezTo>
                      <a:cubicBezTo>
                        <a:pt x="78" y="15"/>
                        <a:pt x="79" y="15"/>
                        <a:pt x="79" y="16"/>
                      </a:cubicBezTo>
                      <a:cubicBezTo>
                        <a:pt x="79" y="16"/>
                        <a:pt x="79" y="16"/>
                        <a:pt x="79" y="16"/>
                      </a:cubicBezTo>
                      <a:cubicBezTo>
                        <a:pt x="79" y="16"/>
                        <a:pt x="79" y="16"/>
                        <a:pt x="79" y="16"/>
                      </a:cubicBezTo>
                      <a:cubicBezTo>
                        <a:pt x="79" y="16"/>
                        <a:pt x="79" y="15"/>
                        <a:pt x="80" y="15"/>
                      </a:cubicBezTo>
                      <a:cubicBezTo>
                        <a:pt x="80" y="15"/>
                        <a:pt x="80" y="15"/>
                        <a:pt x="80" y="15"/>
                      </a:cubicBezTo>
                      <a:cubicBezTo>
                        <a:pt x="80" y="15"/>
                        <a:pt x="80" y="15"/>
                        <a:pt x="80" y="15"/>
                      </a:cubicBezTo>
                      <a:cubicBezTo>
                        <a:pt x="80" y="15"/>
                        <a:pt x="80" y="16"/>
                        <a:pt x="80" y="16"/>
                      </a:cubicBezTo>
                      <a:cubicBezTo>
                        <a:pt x="80" y="16"/>
                        <a:pt x="80" y="17"/>
                        <a:pt x="80" y="17"/>
                      </a:cubicBezTo>
                      <a:cubicBezTo>
                        <a:pt x="80" y="17"/>
                        <a:pt x="80" y="17"/>
                        <a:pt x="80" y="17"/>
                      </a:cubicBezTo>
                      <a:cubicBezTo>
                        <a:pt x="79" y="17"/>
                        <a:pt x="79" y="17"/>
                        <a:pt x="79" y="17"/>
                      </a:cubicBezTo>
                      <a:cubicBezTo>
                        <a:pt x="79" y="17"/>
                        <a:pt x="79" y="17"/>
                        <a:pt x="79" y="17"/>
                      </a:cubicBezTo>
                      <a:cubicBezTo>
                        <a:pt x="79" y="17"/>
                        <a:pt x="78" y="18"/>
                        <a:pt x="78" y="18"/>
                      </a:cubicBezTo>
                      <a:cubicBezTo>
                        <a:pt x="78" y="18"/>
                        <a:pt x="78" y="18"/>
                        <a:pt x="78" y="18"/>
                      </a:cubicBezTo>
                      <a:cubicBezTo>
                        <a:pt x="78" y="18"/>
                        <a:pt x="78" y="19"/>
                        <a:pt x="78" y="19"/>
                      </a:cubicBezTo>
                      <a:cubicBezTo>
                        <a:pt x="78" y="19"/>
                        <a:pt x="78" y="19"/>
                        <a:pt x="78" y="19"/>
                      </a:cubicBezTo>
                      <a:cubicBezTo>
                        <a:pt x="78" y="19"/>
                        <a:pt x="77" y="19"/>
                        <a:pt x="77" y="19"/>
                      </a:cubicBezTo>
                      <a:cubicBezTo>
                        <a:pt x="77" y="19"/>
                        <a:pt x="77" y="19"/>
                        <a:pt x="76" y="18"/>
                      </a:cubicBezTo>
                      <a:cubicBezTo>
                        <a:pt x="76" y="18"/>
                        <a:pt x="75" y="18"/>
                        <a:pt x="75" y="18"/>
                      </a:cubicBezTo>
                      <a:cubicBezTo>
                        <a:pt x="75" y="18"/>
                        <a:pt x="75" y="19"/>
                        <a:pt x="75" y="19"/>
                      </a:cubicBezTo>
                      <a:cubicBezTo>
                        <a:pt x="75" y="19"/>
                        <a:pt x="75" y="19"/>
                        <a:pt x="75" y="19"/>
                      </a:cubicBezTo>
                      <a:cubicBezTo>
                        <a:pt x="75" y="19"/>
                        <a:pt x="74" y="19"/>
                        <a:pt x="74" y="19"/>
                      </a:cubicBezTo>
                      <a:cubicBezTo>
                        <a:pt x="74" y="19"/>
                        <a:pt x="74" y="18"/>
                        <a:pt x="74" y="18"/>
                      </a:cubicBezTo>
                      <a:cubicBezTo>
                        <a:pt x="74" y="18"/>
                        <a:pt x="74" y="18"/>
                        <a:pt x="74" y="17"/>
                      </a:cubicBezTo>
                      <a:cubicBezTo>
                        <a:pt x="74" y="17"/>
                        <a:pt x="73" y="17"/>
                        <a:pt x="73" y="17"/>
                      </a:cubicBezTo>
                      <a:cubicBezTo>
                        <a:pt x="73" y="18"/>
                        <a:pt x="73" y="18"/>
                        <a:pt x="73" y="18"/>
                      </a:cubicBezTo>
                      <a:cubicBezTo>
                        <a:pt x="73" y="18"/>
                        <a:pt x="73" y="18"/>
                        <a:pt x="73" y="18"/>
                      </a:cubicBezTo>
                      <a:cubicBezTo>
                        <a:pt x="73" y="18"/>
                        <a:pt x="73" y="18"/>
                        <a:pt x="73" y="19"/>
                      </a:cubicBezTo>
                      <a:cubicBezTo>
                        <a:pt x="73" y="19"/>
                        <a:pt x="73" y="19"/>
                        <a:pt x="73" y="19"/>
                      </a:cubicBezTo>
                      <a:cubicBezTo>
                        <a:pt x="73" y="19"/>
                        <a:pt x="73" y="19"/>
                        <a:pt x="73" y="19"/>
                      </a:cubicBezTo>
                      <a:cubicBezTo>
                        <a:pt x="73" y="19"/>
                        <a:pt x="73" y="19"/>
                        <a:pt x="73" y="19"/>
                      </a:cubicBezTo>
                      <a:cubicBezTo>
                        <a:pt x="73" y="20"/>
                        <a:pt x="73" y="20"/>
                        <a:pt x="73" y="20"/>
                      </a:cubicBezTo>
                      <a:cubicBezTo>
                        <a:pt x="73" y="20"/>
                        <a:pt x="73" y="20"/>
                        <a:pt x="73" y="20"/>
                      </a:cubicBezTo>
                      <a:cubicBezTo>
                        <a:pt x="73" y="20"/>
                        <a:pt x="72" y="20"/>
                        <a:pt x="72" y="20"/>
                      </a:cubicBezTo>
                      <a:cubicBezTo>
                        <a:pt x="72" y="20"/>
                        <a:pt x="72" y="21"/>
                        <a:pt x="72" y="21"/>
                      </a:cubicBezTo>
                      <a:cubicBezTo>
                        <a:pt x="73" y="21"/>
                        <a:pt x="73" y="21"/>
                        <a:pt x="73" y="21"/>
                      </a:cubicBezTo>
                      <a:cubicBezTo>
                        <a:pt x="73" y="22"/>
                        <a:pt x="74" y="22"/>
                        <a:pt x="74" y="22"/>
                      </a:cubicBezTo>
                      <a:cubicBezTo>
                        <a:pt x="74" y="22"/>
                        <a:pt x="74" y="23"/>
                        <a:pt x="75" y="23"/>
                      </a:cubicBezTo>
                      <a:cubicBezTo>
                        <a:pt x="75" y="23"/>
                        <a:pt x="75" y="23"/>
                        <a:pt x="75" y="23"/>
                      </a:cubicBezTo>
                      <a:cubicBezTo>
                        <a:pt x="74" y="23"/>
                        <a:pt x="74" y="24"/>
                        <a:pt x="74" y="24"/>
                      </a:cubicBezTo>
                      <a:cubicBezTo>
                        <a:pt x="74" y="24"/>
                        <a:pt x="74" y="24"/>
                        <a:pt x="74" y="24"/>
                      </a:cubicBezTo>
                      <a:cubicBezTo>
                        <a:pt x="74" y="24"/>
                        <a:pt x="74" y="24"/>
                        <a:pt x="74" y="24"/>
                      </a:cubicBezTo>
                      <a:cubicBezTo>
                        <a:pt x="74" y="24"/>
                        <a:pt x="73" y="24"/>
                        <a:pt x="73" y="24"/>
                      </a:cubicBezTo>
                      <a:cubicBezTo>
                        <a:pt x="73" y="24"/>
                        <a:pt x="73" y="24"/>
                        <a:pt x="73" y="25"/>
                      </a:cubicBezTo>
                      <a:cubicBezTo>
                        <a:pt x="73" y="25"/>
                        <a:pt x="73" y="25"/>
                        <a:pt x="73" y="26"/>
                      </a:cubicBezTo>
                      <a:cubicBezTo>
                        <a:pt x="73" y="26"/>
                        <a:pt x="73" y="26"/>
                        <a:pt x="73" y="26"/>
                      </a:cubicBezTo>
                      <a:cubicBezTo>
                        <a:pt x="73" y="27"/>
                        <a:pt x="73" y="27"/>
                        <a:pt x="73" y="27"/>
                      </a:cubicBezTo>
                      <a:cubicBezTo>
                        <a:pt x="72" y="27"/>
                        <a:pt x="72" y="26"/>
                        <a:pt x="72" y="26"/>
                      </a:cubicBezTo>
                      <a:cubicBezTo>
                        <a:pt x="72" y="26"/>
                        <a:pt x="72" y="26"/>
                        <a:pt x="71" y="25"/>
                      </a:cubicBezTo>
                      <a:cubicBezTo>
                        <a:pt x="71" y="25"/>
                        <a:pt x="71" y="25"/>
                        <a:pt x="71" y="25"/>
                      </a:cubicBezTo>
                      <a:cubicBezTo>
                        <a:pt x="71" y="25"/>
                        <a:pt x="71" y="24"/>
                        <a:pt x="71" y="24"/>
                      </a:cubicBezTo>
                      <a:cubicBezTo>
                        <a:pt x="71" y="24"/>
                        <a:pt x="70" y="24"/>
                        <a:pt x="70" y="23"/>
                      </a:cubicBezTo>
                      <a:cubicBezTo>
                        <a:pt x="70" y="23"/>
                        <a:pt x="70" y="23"/>
                        <a:pt x="70" y="23"/>
                      </a:cubicBezTo>
                      <a:cubicBezTo>
                        <a:pt x="70" y="22"/>
                        <a:pt x="70" y="22"/>
                        <a:pt x="70" y="22"/>
                      </a:cubicBezTo>
                      <a:cubicBezTo>
                        <a:pt x="69" y="22"/>
                        <a:pt x="69" y="21"/>
                        <a:pt x="69" y="21"/>
                      </a:cubicBezTo>
                      <a:cubicBezTo>
                        <a:pt x="69" y="21"/>
                        <a:pt x="69" y="21"/>
                        <a:pt x="69" y="21"/>
                      </a:cubicBezTo>
                      <a:cubicBezTo>
                        <a:pt x="69" y="21"/>
                        <a:pt x="69" y="21"/>
                        <a:pt x="69" y="21"/>
                      </a:cubicBezTo>
                      <a:cubicBezTo>
                        <a:pt x="68" y="21"/>
                        <a:pt x="69" y="20"/>
                        <a:pt x="69" y="20"/>
                      </a:cubicBezTo>
                      <a:cubicBezTo>
                        <a:pt x="69" y="20"/>
                        <a:pt x="69" y="20"/>
                        <a:pt x="69" y="19"/>
                      </a:cubicBezTo>
                      <a:cubicBezTo>
                        <a:pt x="69" y="19"/>
                        <a:pt x="69" y="19"/>
                        <a:pt x="69" y="19"/>
                      </a:cubicBezTo>
                      <a:cubicBezTo>
                        <a:pt x="69" y="19"/>
                        <a:pt x="68" y="19"/>
                        <a:pt x="68" y="19"/>
                      </a:cubicBezTo>
                      <a:cubicBezTo>
                        <a:pt x="68" y="19"/>
                        <a:pt x="68" y="20"/>
                        <a:pt x="68" y="20"/>
                      </a:cubicBezTo>
                      <a:cubicBezTo>
                        <a:pt x="68" y="20"/>
                        <a:pt x="68" y="20"/>
                        <a:pt x="68" y="20"/>
                      </a:cubicBezTo>
                      <a:cubicBezTo>
                        <a:pt x="68" y="20"/>
                        <a:pt x="67" y="20"/>
                        <a:pt x="67" y="21"/>
                      </a:cubicBezTo>
                      <a:cubicBezTo>
                        <a:pt x="67" y="21"/>
                        <a:pt x="67" y="22"/>
                        <a:pt x="67" y="22"/>
                      </a:cubicBezTo>
                      <a:cubicBezTo>
                        <a:pt x="67" y="22"/>
                        <a:pt x="67" y="22"/>
                        <a:pt x="67" y="22"/>
                      </a:cubicBezTo>
                      <a:cubicBezTo>
                        <a:pt x="67" y="22"/>
                        <a:pt x="66" y="22"/>
                        <a:pt x="66" y="22"/>
                      </a:cubicBezTo>
                      <a:cubicBezTo>
                        <a:pt x="66" y="22"/>
                        <a:pt x="66" y="23"/>
                        <a:pt x="66" y="23"/>
                      </a:cubicBezTo>
                      <a:cubicBezTo>
                        <a:pt x="66" y="23"/>
                        <a:pt x="66" y="23"/>
                        <a:pt x="66" y="23"/>
                      </a:cubicBezTo>
                      <a:cubicBezTo>
                        <a:pt x="66" y="23"/>
                        <a:pt x="66" y="23"/>
                        <a:pt x="66" y="23"/>
                      </a:cubicBezTo>
                      <a:cubicBezTo>
                        <a:pt x="66" y="23"/>
                        <a:pt x="65" y="23"/>
                        <a:pt x="65" y="23"/>
                      </a:cubicBezTo>
                      <a:cubicBezTo>
                        <a:pt x="64" y="23"/>
                        <a:pt x="64" y="24"/>
                        <a:pt x="64" y="24"/>
                      </a:cubicBezTo>
                      <a:cubicBezTo>
                        <a:pt x="64" y="24"/>
                        <a:pt x="63" y="25"/>
                        <a:pt x="63" y="25"/>
                      </a:cubicBezTo>
                      <a:cubicBezTo>
                        <a:pt x="63" y="25"/>
                        <a:pt x="63" y="26"/>
                        <a:pt x="63" y="26"/>
                      </a:cubicBezTo>
                      <a:cubicBezTo>
                        <a:pt x="63" y="26"/>
                        <a:pt x="63" y="27"/>
                        <a:pt x="63" y="28"/>
                      </a:cubicBezTo>
                      <a:cubicBezTo>
                        <a:pt x="63" y="28"/>
                        <a:pt x="63" y="28"/>
                        <a:pt x="63" y="28"/>
                      </a:cubicBezTo>
                      <a:cubicBezTo>
                        <a:pt x="63" y="29"/>
                        <a:pt x="63" y="30"/>
                        <a:pt x="63" y="30"/>
                      </a:cubicBezTo>
                      <a:cubicBezTo>
                        <a:pt x="64" y="30"/>
                        <a:pt x="64" y="30"/>
                        <a:pt x="64" y="31"/>
                      </a:cubicBezTo>
                      <a:cubicBezTo>
                        <a:pt x="65" y="31"/>
                        <a:pt x="64" y="31"/>
                        <a:pt x="64" y="31"/>
                      </a:cubicBezTo>
                      <a:cubicBezTo>
                        <a:pt x="64" y="32"/>
                        <a:pt x="64" y="32"/>
                        <a:pt x="64" y="32"/>
                      </a:cubicBezTo>
                      <a:cubicBezTo>
                        <a:pt x="63" y="32"/>
                        <a:pt x="63" y="33"/>
                        <a:pt x="63" y="33"/>
                      </a:cubicBezTo>
                      <a:cubicBezTo>
                        <a:pt x="63" y="33"/>
                        <a:pt x="62" y="34"/>
                        <a:pt x="62" y="34"/>
                      </a:cubicBezTo>
                      <a:cubicBezTo>
                        <a:pt x="61" y="34"/>
                        <a:pt x="61" y="34"/>
                        <a:pt x="61" y="34"/>
                      </a:cubicBezTo>
                      <a:cubicBezTo>
                        <a:pt x="60" y="34"/>
                        <a:pt x="60" y="35"/>
                        <a:pt x="60" y="35"/>
                      </a:cubicBezTo>
                      <a:cubicBezTo>
                        <a:pt x="60" y="35"/>
                        <a:pt x="60" y="35"/>
                        <a:pt x="60" y="35"/>
                      </a:cubicBezTo>
                      <a:cubicBezTo>
                        <a:pt x="60" y="36"/>
                        <a:pt x="60" y="36"/>
                        <a:pt x="59" y="36"/>
                      </a:cubicBezTo>
                      <a:cubicBezTo>
                        <a:pt x="59" y="36"/>
                        <a:pt x="60" y="36"/>
                        <a:pt x="60" y="36"/>
                      </a:cubicBezTo>
                      <a:cubicBezTo>
                        <a:pt x="60" y="36"/>
                        <a:pt x="60" y="37"/>
                        <a:pt x="59" y="37"/>
                      </a:cubicBezTo>
                      <a:cubicBezTo>
                        <a:pt x="59" y="37"/>
                        <a:pt x="59" y="38"/>
                        <a:pt x="59" y="38"/>
                      </a:cubicBezTo>
                      <a:cubicBezTo>
                        <a:pt x="58" y="39"/>
                        <a:pt x="58" y="40"/>
                        <a:pt x="57" y="41"/>
                      </a:cubicBezTo>
                      <a:cubicBezTo>
                        <a:pt x="57" y="41"/>
                        <a:pt x="55" y="42"/>
                        <a:pt x="55" y="42"/>
                      </a:cubicBezTo>
                      <a:cubicBezTo>
                        <a:pt x="55" y="43"/>
                        <a:pt x="54" y="43"/>
                        <a:pt x="53" y="43"/>
                      </a:cubicBezTo>
                      <a:cubicBezTo>
                        <a:pt x="53" y="43"/>
                        <a:pt x="52" y="43"/>
                        <a:pt x="52" y="43"/>
                      </a:cubicBezTo>
                      <a:cubicBezTo>
                        <a:pt x="51" y="43"/>
                        <a:pt x="51" y="44"/>
                        <a:pt x="51" y="44"/>
                      </a:cubicBezTo>
                      <a:cubicBezTo>
                        <a:pt x="51" y="44"/>
                        <a:pt x="50" y="44"/>
                        <a:pt x="50" y="44"/>
                      </a:cubicBezTo>
                      <a:cubicBezTo>
                        <a:pt x="49" y="44"/>
                        <a:pt x="48" y="44"/>
                        <a:pt x="48" y="45"/>
                      </a:cubicBezTo>
                      <a:cubicBezTo>
                        <a:pt x="47" y="45"/>
                        <a:pt x="47" y="45"/>
                        <a:pt x="47" y="45"/>
                      </a:cubicBezTo>
                      <a:cubicBezTo>
                        <a:pt x="47" y="45"/>
                        <a:pt x="47" y="45"/>
                        <a:pt x="47" y="45"/>
                      </a:cubicBezTo>
                      <a:cubicBezTo>
                        <a:pt x="47" y="45"/>
                        <a:pt x="46" y="45"/>
                        <a:pt x="46" y="45"/>
                      </a:cubicBezTo>
                      <a:cubicBezTo>
                        <a:pt x="46" y="45"/>
                        <a:pt x="45" y="45"/>
                        <a:pt x="45" y="45"/>
                      </a:cubicBezTo>
                      <a:cubicBezTo>
                        <a:pt x="45" y="45"/>
                        <a:pt x="45" y="45"/>
                        <a:pt x="44" y="45"/>
                      </a:cubicBezTo>
                      <a:cubicBezTo>
                        <a:pt x="44" y="45"/>
                        <a:pt x="43" y="45"/>
                        <a:pt x="43" y="45"/>
                      </a:cubicBezTo>
                      <a:cubicBezTo>
                        <a:pt x="43" y="45"/>
                        <a:pt x="43" y="45"/>
                        <a:pt x="42" y="45"/>
                      </a:cubicBezTo>
                      <a:cubicBezTo>
                        <a:pt x="42" y="45"/>
                        <a:pt x="42" y="45"/>
                        <a:pt x="42" y="45"/>
                      </a:cubicBezTo>
                      <a:cubicBezTo>
                        <a:pt x="42" y="45"/>
                        <a:pt x="42" y="46"/>
                        <a:pt x="41" y="46"/>
                      </a:cubicBezTo>
                      <a:cubicBezTo>
                        <a:pt x="41" y="46"/>
                        <a:pt x="40" y="47"/>
                        <a:pt x="40" y="47"/>
                      </a:cubicBezTo>
                      <a:cubicBezTo>
                        <a:pt x="39" y="47"/>
                        <a:pt x="39" y="47"/>
                        <a:pt x="39" y="47"/>
                      </a:cubicBezTo>
                      <a:cubicBezTo>
                        <a:pt x="38" y="47"/>
                        <a:pt x="37" y="47"/>
                        <a:pt x="37" y="47"/>
                      </a:cubicBezTo>
                      <a:cubicBezTo>
                        <a:pt x="37" y="48"/>
                        <a:pt x="36" y="48"/>
                        <a:pt x="36" y="48"/>
                      </a:cubicBezTo>
                      <a:cubicBezTo>
                        <a:pt x="35" y="48"/>
                        <a:pt x="35" y="48"/>
                        <a:pt x="35" y="48"/>
                      </a:cubicBezTo>
                      <a:cubicBezTo>
                        <a:pt x="34" y="49"/>
                        <a:pt x="34" y="49"/>
                        <a:pt x="34" y="49"/>
                      </a:cubicBezTo>
                      <a:cubicBezTo>
                        <a:pt x="34" y="49"/>
                        <a:pt x="33" y="50"/>
                        <a:pt x="33" y="50"/>
                      </a:cubicBezTo>
                      <a:cubicBezTo>
                        <a:pt x="33" y="50"/>
                        <a:pt x="32" y="50"/>
                        <a:pt x="31" y="50"/>
                      </a:cubicBezTo>
                      <a:cubicBezTo>
                        <a:pt x="31" y="50"/>
                        <a:pt x="30" y="50"/>
                        <a:pt x="30" y="50"/>
                      </a:cubicBezTo>
                      <a:cubicBezTo>
                        <a:pt x="29" y="50"/>
                        <a:pt x="29" y="50"/>
                        <a:pt x="29" y="50"/>
                      </a:cubicBezTo>
                      <a:cubicBezTo>
                        <a:pt x="29" y="50"/>
                        <a:pt x="29" y="49"/>
                        <a:pt x="29" y="49"/>
                      </a:cubicBezTo>
                      <a:cubicBezTo>
                        <a:pt x="28" y="49"/>
                        <a:pt x="28" y="50"/>
                        <a:pt x="28" y="50"/>
                      </a:cubicBezTo>
                      <a:cubicBezTo>
                        <a:pt x="27" y="50"/>
                        <a:pt x="27" y="50"/>
                        <a:pt x="27" y="50"/>
                      </a:cubicBezTo>
                      <a:cubicBezTo>
                        <a:pt x="27" y="50"/>
                        <a:pt x="27" y="50"/>
                        <a:pt x="27" y="50"/>
                      </a:cubicBezTo>
                      <a:cubicBezTo>
                        <a:pt x="27" y="50"/>
                        <a:pt x="27" y="49"/>
                        <a:pt x="27" y="49"/>
                      </a:cubicBezTo>
                      <a:cubicBezTo>
                        <a:pt x="27" y="49"/>
                        <a:pt x="27" y="49"/>
                        <a:pt x="27" y="49"/>
                      </a:cubicBezTo>
                      <a:cubicBezTo>
                        <a:pt x="27" y="49"/>
                        <a:pt x="26" y="49"/>
                        <a:pt x="26" y="50"/>
                      </a:cubicBezTo>
                      <a:cubicBezTo>
                        <a:pt x="26" y="50"/>
                        <a:pt x="26" y="50"/>
                        <a:pt x="26" y="50"/>
                      </a:cubicBezTo>
                      <a:cubicBezTo>
                        <a:pt x="26" y="50"/>
                        <a:pt x="26" y="50"/>
                        <a:pt x="26" y="50"/>
                      </a:cubicBezTo>
                      <a:cubicBezTo>
                        <a:pt x="26" y="50"/>
                        <a:pt x="26" y="50"/>
                        <a:pt x="25" y="50"/>
                      </a:cubicBezTo>
                      <a:cubicBezTo>
                        <a:pt x="25" y="50"/>
                        <a:pt x="25" y="50"/>
                        <a:pt x="25" y="50"/>
                      </a:cubicBezTo>
                      <a:cubicBezTo>
                        <a:pt x="25" y="50"/>
                        <a:pt x="24" y="51"/>
                        <a:pt x="24" y="51"/>
                      </a:cubicBezTo>
                      <a:cubicBezTo>
                        <a:pt x="24" y="51"/>
                        <a:pt x="24" y="51"/>
                        <a:pt x="23" y="51"/>
                      </a:cubicBezTo>
                      <a:cubicBezTo>
                        <a:pt x="23" y="51"/>
                        <a:pt x="23" y="51"/>
                        <a:pt x="23" y="51"/>
                      </a:cubicBezTo>
                      <a:cubicBezTo>
                        <a:pt x="23" y="51"/>
                        <a:pt x="23" y="52"/>
                        <a:pt x="23" y="52"/>
                      </a:cubicBezTo>
                      <a:cubicBezTo>
                        <a:pt x="22" y="52"/>
                        <a:pt x="22" y="52"/>
                        <a:pt x="22" y="52"/>
                      </a:cubicBezTo>
                      <a:cubicBezTo>
                        <a:pt x="22" y="52"/>
                        <a:pt x="22" y="52"/>
                        <a:pt x="21" y="52"/>
                      </a:cubicBezTo>
                      <a:cubicBezTo>
                        <a:pt x="21" y="52"/>
                        <a:pt x="21" y="53"/>
                        <a:pt x="21" y="53"/>
                      </a:cubicBezTo>
                      <a:cubicBezTo>
                        <a:pt x="20" y="53"/>
                        <a:pt x="21" y="53"/>
                        <a:pt x="20" y="53"/>
                      </a:cubicBezTo>
                      <a:cubicBezTo>
                        <a:pt x="20" y="54"/>
                        <a:pt x="20" y="54"/>
                        <a:pt x="20" y="54"/>
                      </a:cubicBezTo>
                      <a:cubicBezTo>
                        <a:pt x="20" y="54"/>
                        <a:pt x="19" y="54"/>
                        <a:pt x="19" y="54"/>
                      </a:cubicBezTo>
                      <a:cubicBezTo>
                        <a:pt x="19" y="54"/>
                        <a:pt x="19" y="55"/>
                        <a:pt x="18" y="55"/>
                      </a:cubicBezTo>
                      <a:cubicBezTo>
                        <a:pt x="18" y="55"/>
                        <a:pt x="18" y="56"/>
                        <a:pt x="18" y="56"/>
                      </a:cubicBezTo>
                      <a:cubicBezTo>
                        <a:pt x="18" y="56"/>
                        <a:pt x="17" y="56"/>
                        <a:pt x="17" y="56"/>
                      </a:cubicBezTo>
                      <a:cubicBezTo>
                        <a:pt x="17" y="56"/>
                        <a:pt x="16" y="56"/>
                        <a:pt x="16" y="56"/>
                      </a:cubicBezTo>
                      <a:cubicBezTo>
                        <a:pt x="16" y="56"/>
                        <a:pt x="16" y="57"/>
                        <a:pt x="16" y="57"/>
                      </a:cubicBezTo>
                      <a:cubicBezTo>
                        <a:pt x="16" y="57"/>
                        <a:pt x="15" y="57"/>
                        <a:pt x="15" y="57"/>
                      </a:cubicBezTo>
                      <a:cubicBezTo>
                        <a:pt x="15" y="57"/>
                        <a:pt x="14" y="57"/>
                        <a:pt x="14" y="57"/>
                      </a:cubicBezTo>
                      <a:cubicBezTo>
                        <a:pt x="14" y="57"/>
                        <a:pt x="13" y="58"/>
                        <a:pt x="13" y="58"/>
                      </a:cubicBezTo>
                      <a:cubicBezTo>
                        <a:pt x="12" y="58"/>
                        <a:pt x="12" y="58"/>
                        <a:pt x="12" y="59"/>
                      </a:cubicBezTo>
                      <a:cubicBezTo>
                        <a:pt x="12" y="59"/>
                        <a:pt x="11" y="60"/>
                        <a:pt x="11" y="60"/>
                      </a:cubicBezTo>
                      <a:cubicBezTo>
                        <a:pt x="11" y="60"/>
                        <a:pt x="11" y="61"/>
                        <a:pt x="10" y="62"/>
                      </a:cubicBezTo>
                      <a:cubicBezTo>
                        <a:pt x="10" y="62"/>
                        <a:pt x="10" y="63"/>
                        <a:pt x="10" y="63"/>
                      </a:cubicBezTo>
                      <a:cubicBezTo>
                        <a:pt x="10" y="63"/>
                        <a:pt x="10" y="63"/>
                        <a:pt x="10" y="63"/>
                      </a:cubicBezTo>
                      <a:cubicBezTo>
                        <a:pt x="10" y="63"/>
                        <a:pt x="9" y="63"/>
                        <a:pt x="9" y="63"/>
                      </a:cubicBezTo>
                      <a:cubicBezTo>
                        <a:pt x="9" y="63"/>
                        <a:pt x="9" y="63"/>
                        <a:pt x="9" y="63"/>
                      </a:cubicBezTo>
                      <a:cubicBezTo>
                        <a:pt x="9" y="62"/>
                        <a:pt x="9" y="62"/>
                        <a:pt x="8" y="62"/>
                      </a:cubicBezTo>
                      <a:cubicBezTo>
                        <a:pt x="8" y="62"/>
                        <a:pt x="8" y="61"/>
                        <a:pt x="8" y="61"/>
                      </a:cubicBezTo>
                      <a:cubicBezTo>
                        <a:pt x="8" y="61"/>
                        <a:pt x="8" y="60"/>
                        <a:pt x="8" y="60"/>
                      </a:cubicBezTo>
                      <a:cubicBezTo>
                        <a:pt x="8" y="60"/>
                        <a:pt x="8" y="60"/>
                        <a:pt x="9" y="59"/>
                      </a:cubicBezTo>
                      <a:cubicBezTo>
                        <a:pt x="9" y="59"/>
                        <a:pt x="9" y="58"/>
                        <a:pt x="8" y="58"/>
                      </a:cubicBezTo>
                      <a:cubicBezTo>
                        <a:pt x="8" y="58"/>
                        <a:pt x="8" y="58"/>
                        <a:pt x="8" y="59"/>
                      </a:cubicBezTo>
                      <a:cubicBezTo>
                        <a:pt x="7" y="59"/>
                        <a:pt x="7" y="60"/>
                        <a:pt x="7" y="60"/>
                      </a:cubicBezTo>
                      <a:cubicBezTo>
                        <a:pt x="7" y="60"/>
                        <a:pt x="7" y="61"/>
                        <a:pt x="6" y="62"/>
                      </a:cubicBezTo>
                      <a:cubicBezTo>
                        <a:pt x="6" y="62"/>
                        <a:pt x="6" y="62"/>
                        <a:pt x="6" y="63"/>
                      </a:cubicBezTo>
                      <a:cubicBezTo>
                        <a:pt x="6" y="63"/>
                        <a:pt x="5" y="63"/>
                        <a:pt x="5" y="64"/>
                      </a:cubicBezTo>
                      <a:cubicBezTo>
                        <a:pt x="5" y="64"/>
                        <a:pt x="5" y="64"/>
                        <a:pt x="6" y="65"/>
                      </a:cubicBezTo>
                      <a:cubicBezTo>
                        <a:pt x="6" y="65"/>
                        <a:pt x="6" y="65"/>
                        <a:pt x="6" y="66"/>
                      </a:cubicBezTo>
                      <a:cubicBezTo>
                        <a:pt x="6" y="66"/>
                        <a:pt x="6" y="67"/>
                        <a:pt x="6" y="67"/>
                      </a:cubicBezTo>
                      <a:cubicBezTo>
                        <a:pt x="6" y="68"/>
                        <a:pt x="6" y="68"/>
                        <a:pt x="6" y="68"/>
                      </a:cubicBezTo>
                      <a:cubicBezTo>
                        <a:pt x="6" y="68"/>
                        <a:pt x="6" y="69"/>
                        <a:pt x="6" y="69"/>
                      </a:cubicBezTo>
                      <a:cubicBezTo>
                        <a:pt x="6" y="70"/>
                        <a:pt x="6" y="70"/>
                        <a:pt x="6" y="71"/>
                      </a:cubicBezTo>
                      <a:cubicBezTo>
                        <a:pt x="6" y="71"/>
                        <a:pt x="5" y="71"/>
                        <a:pt x="5" y="72"/>
                      </a:cubicBezTo>
                      <a:cubicBezTo>
                        <a:pt x="5" y="72"/>
                        <a:pt x="5" y="72"/>
                        <a:pt x="5" y="72"/>
                      </a:cubicBezTo>
                      <a:cubicBezTo>
                        <a:pt x="5" y="73"/>
                        <a:pt x="4" y="73"/>
                        <a:pt x="4" y="73"/>
                      </a:cubicBezTo>
                      <a:cubicBezTo>
                        <a:pt x="4" y="74"/>
                        <a:pt x="4" y="74"/>
                        <a:pt x="4" y="75"/>
                      </a:cubicBezTo>
                      <a:cubicBezTo>
                        <a:pt x="4" y="75"/>
                        <a:pt x="4" y="76"/>
                        <a:pt x="4" y="76"/>
                      </a:cubicBezTo>
                      <a:cubicBezTo>
                        <a:pt x="3" y="77"/>
                        <a:pt x="3" y="77"/>
                        <a:pt x="3" y="78"/>
                      </a:cubicBezTo>
                      <a:cubicBezTo>
                        <a:pt x="3" y="78"/>
                        <a:pt x="4" y="78"/>
                        <a:pt x="4" y="79"/>
                      </a:cubicBezTo>
                      <a:cubicBezTo>
                        <a:pt x="4" y="79"/>
                        <a:pt x="5" y="79"/>
                        <a:pt x="5" y="80"/>
                      </a:cubicBezTo>
                      <a:cubicBezTo>
                        <a:pt x="5" y="80"/>
                        <a:pt x="5" y="80"/>
                        <a:pt x="5" y="80"/>
                      </a:cubicBezTo>
                      <a:cubicBezTo>
                        <a:pt x="5" y="81"/>
                        <a:pt x="5" y="81"/>
                        <a:pt x="5" y="81"/>
                      </a:cubicBezTo>
                      <a:cubicBezTo>
                        <a:pt x="5" y="81"/>
                        <a:pt x="5" y="82"/>
                        <a:pt x="5" y="82"/>
                      </a:cubicBezTo>
                      <a:cubicBezTo>
                        <a:pt x="5" y="82"/>
                        <a:pt x="6" y="83"/>
                        <a:pt x="6" y="83"/>
                      </a:cubicBezTo>
                      <a:cubicBezTo>
                        <a:pt x="6" y="83"/>
                        <a:pt x="7" y="84"/>
                        <a:pt x="7" y="84"/>
                      </a:cubicBezTo>
                      <a:cubicBezTo>
                        <a:pt x="7" y="85"/>
                        <a:pt x="7" y="85"/>
                        <a:pt x="7" y="85"/>
                      </a:cubicBezTo>
                      <a:cubicBezTo>
                        <a:pt x="7" y="86"/>
                        <a:pt x="8" y="86"/>
                        <a:pt x="8" y="87"/>
                      </a:cubicBezTo>
                      <a:cubicBezTo>
                        <a:pt x="8" y="88"/>
                        <a:pt x="9" y="88"/>
                        <a:pt x="9" y="89"/>
                      </a:cubicBezTo>
                      <a:cubicBezTo>
                        <a:pt x="9" y="89"/>
                        <a:pt x="9" y="89"/>
                        <a:pt x="9" y="89"/>
                      </a:cubicBezTo>
                      <a:cubicBezTo>
                        <a:pt x="9" y="89"/>
                        <a:pt x="9" y="89"/>
                        <a:pt x="9" y="90"/>
                      </a:cubicBezTo>
                      <a:cubicBezTo>
                        <a:pt x="9" y="90"/>
                        <a:pt x="9" y="90"/>
                        <a:pt x="9" y="90"/>
                      </a:cubicBezTo>
                      <a:cubicBezTo>
                        <a:pt x="9" y="90"/>
                        <a:pt x="9" y="91"/>
                        <a:pt x="9" y="91"/>
                      </a:cubicBezTo>
                      <a:cubicBezTo>
                        <a:pt x="9" y="91"/>
                        <a:pt x="9" y="91"/>
                        <a:pt x="9" y="91"/>
                      </a:cubicBezTo>
                      <a:cubicBezTo>
                        <a:pt x="9" y="92"/>
                        <a:pt x="9" y="92"/>
                        <a:pt x="9" y="92"/>
                      </a:cubicBezTo>
                      <a:cubicBezTo>
                        <a:pt x="8" y="93"/>
                        <a:pt x="8" y="93"/>
                        <a:pt x="8" y="93"/>
                      </a:cubicBezTo>
                      <a:cubicBezTo>
                        <a:pt x="8" y="93"/>
                        <a:pt x="8" y="93"/>
                        <a:pt x="8" y="93"/>
                      </a:cubicBezTo>
                      <a:cubicBezTo>
                        <a:pt x="8" y="93"/>
                        <a:pt x="7" y="92"/>
                        <a:pt x="7" y="92"/>
                      </a:cubicBezTo>
                      <a:cubicBezTo>
                        <a:pt x="7" y="92"/>
                        <a:pt x="7" y="91"/>
                        <a:pt x="7" y="91"/>
                      </a:cubicBezTo>
                      <a:cubicBezTo>
                        <a:pt x="7" y="91"/>
                        <a:pt x="7" y="91"/>
                        <a:pt x="7" y="90"/>
                      </a:cubicBezTo>
                      <a:cubicBezTo>
                        <a:pt x="7" y="90"/>
                        <a:pt x="7" y="90"/>
                        <a:pt x="6" y="90"/>
                      </a:cubicBezTo>
                      <a:cubicBezTo>
                        <a:pt x="6" y="90"/>
                        <a:pt x="6" y="91"/>
                        <a:pt x="6" y="91"/>
                      </a:cubicBezTo>
                      <a:cubicBezTo>
                        <a:pt x="6" y="91"/>
                        <a:pt x="6" y="91"/>
                        <a:pt x="6" y="91"/>
                      </a:cubicBezTo>
                      <a:cubicBezTo>
                        <a:pt x="6" y="91"/>
                        <a:pt x="7" y="92"/>
                        <a:pt x="7" y="92"/>
                      </a:cubicBezTo>
                      <a:cubicBezTo>
                        <a:pt x="7" y="92"/>
                        <a:pt x="7" y="93"/>
                        <a:pt x="7" y="93"/>
                      </a:cubicBezTo>
                      <a:cubicBezTo>
                        <a:pt x="6" y="94"/>
                        <a:pt x="6" y="94"/>
                        <a:pt x="6" y="94"/>
                      </a:cubicBezTo>
                      <a:cubicBezTo>
                        <a:pt x="6" y="94"/>
                        <a:pt x="6" y="94"/>
                        <a:pt x="5" y="94"/>
                      </a:cubicBezTo>
                      <a:cubicBezTo>
                        <a:pt x="5" y="94"/>
                        <a:pt x="5" y="94"/>
                        <a:pt x="5" y="94"/>
                      </a:cubicBezTo>
                      <a:cubicBezTo>
                        <a:pt x="5" y="93"/>
                        <a:pt x="5" y="92"/>
                        <a:pt x="5" y="92"/>
                      </a:cubicBezTo>
                      <a:cubicBezTo>
                        <a:pt x="5" y="92"/>
                        <a:pt x="4" y="91"/>
                        <a:pt x="4" y="91"/>
                      </a:cubicBezTo>
                      <a:cubicBezTo>
                        <a:pt x="4" y="91"/>
                        <a:pt x="4" y="90"/>
                        <a:pt x="4" y="90"/>
                      </a:cubicBezTo>
                      <a:cubicBezTo>
                        <a:pt x="3" y="90"/>
                        <a:pt x="3" y="91"/>
                        <a:pt x="3" y="91"/>
                      </a:cubicBezTo>
                      <a:cubicBezTo>
                        <a:pt x="3" y="91"/>
                        <a:pt x="3" y="91"/>
                        <a:pt x="3" y="91"/>
                      </a:cubicBezTo>
                      <a:cubicBezTo>
                        <a:pt x="3" y="91"/>
                        <a:pt x="3" y="90"/>
                        <a:pt x="3" y="90"/>
                      </a:cubicBezTo>
                      <a:cubicBezTo>
                        <a:pt x="3" y="89"/>
                        <a:pt x="3" y="90"/>
                        <a:pt x="3" y="90"/>
                      </a:cubicBezTo>
                      <a:cubicBezTo>
                        <a:pt x="3" y="90"/>
                        <a:pt x="2" y="90"/>
                        <a:pt x="2" y="90"/>
                      </a:cubicBezTo>
                      <a:cubicBezTo>
                        <a:pt x="2" y="91"/>
                        <a:pt x="2" y="91"/>
                        <a:pt x="2" y="91"/>
                      </a:cubicBezTo>
                      <a:cubicBezTo>
                        <a:pt x="2" y="91"/>
                        <a:pt x="2" y="91"/>
                        <a:pt x="2" y="92"/>
                      </a:cubicBezTo>
                      <a:cubicBezTo>
                        <a:pt x="3" y="92"/>
                        <a:pt x="2" y="92"/>
                        <a:pt x="3" y="92"/>
                      </a:cubicBezTo>
                      <a:cubicBezTo>
                        <a:pt x="3" y="93"/>
                        <a:pt x="4" y="93"/>
                        <a:pt x="4" y="94"/>
                      </a:cubicBezTo>
                      <a:cubicBezTo>
                        <a:pt x="5" y="95"/>
                        <a:pt x="6" y="96"/>
                        <a:pt x="6" y="97"/>
                      </a:cubicBezTo>
                      <a:cubicBezTo>
                        <a:pt x="7" y="98"/>
                        <a:pt x="8" y="99"/>
                        <a:pt x="8" y="99"/>
                      </a:cubicBezTo>
                      <a:cubicBezTo>
                        <a:pt x="8" y="100"/>
                        <a:pt x="8" y="102"/>
                        <a:pt x="9" y="102"/>
                      </a:cubicBezTo>
                      <a:cubicBezTo>
                        <a:pt x="9" y="103"/>
                        <a:pt x="8" y="103"/>
                        <a:pt x="8" y="103"/>
                      </a:cubicBezTo>
                      <a:cubicBezTo>
                        <a:pt x="8" y="103"/>
                        <a:pt x="8" y="104"/>
                        <a:pt x="8" y="104"/>
                      </a:cubicBezTo>
                      <a:cubicBezTo>
                        <a:pt x="9" y="104"/>
                        <a:pt x="9" y="104"/>
                        <a:pt x="9" y="105"/>
                      </a:cubicBezTo>
                      <a:cubicBezTo>
                        <a:pt x="9" y="106"/>
                        <a:pt x="9" y="105"/>
                        <a:pt x="9" y="106"/>
                      </a:cubicBezTo>
                      <a:cubicBezTo>
                        <a:pt x="9" y="106"/>
                        <a:pt x="10" y="106"/>
                        <a:pt x="10" y="107"/>
                      </a:cubicBezTo>
                      <a:cubicBezTo>
                        <a:pt x="10" y="107"/>
                        <a:pt x="10" y="107"/>
                        <a:pt x="11" y="108"/>
                      </a:cubicBezTo>
                      <a:cubicBezTo>
                        <a:pt x="11" y="108"/>
                        <a:pt x="11" y="108"/>
                        <a:pt x="11" y="109"/>
                      </a:cubicBezTo>
                      <a:cubicBezTo>
                        <a:pt x="11" y="109"/>
                        <a:pt x="11" y="110"/>
                        <a:pt x="11" y="110"/>
                      </a:cubicBezTo>
                      <a:cubicBezTo>
                        <a:pt x="11" y="111"/>
                        <a:pt x="12" y="112"/>
                        <a:pt x="12" y="112"/>
                      </a:cubicBezTo>
                      <a:cubicBezTo>
                        <a:pt x="13" y="113"/>
                        <a:pt x="13" y="113"/>
                        <a:pt x="13" y="114"/>
                      </a:cubicBezTo>
                      <a:cubicBezTo>
                        <a:pt x="13" y="114"/>
                        <a:pt x="14" y="114"/>
                        <a:pt x="14" y="115"/>
                      </a:cubicBezTo>
                      <a:cubicBezTo>
                        <a:pt x="14" y="115"/>
                        <a:pt x="14" y="115"/>
                        <a:pt x="14" y="116"/>
                      </a:cubicBezTo>
                      <a:cubicBezTo>
                        <a:pt x="14" y="116"/>
                        <a:pt x="14" y="116"/>
                        <a:pt x="14" y="117"/>
                      </a:cubicBezTo>
                      <a:cubicBezTo>
                        <a:pt x="14" y="117"/>
                        <a:pt x="14" y="118"/>
                        <a:pt x="14" y="118"/>
                      </a:cubicBezTo>
                      <a:cubicBezTo>
                        <a:pt x="14" y="119"/>
                        <a:pt x="14" y="121"/>
                        <a:pt x="14" y="122"/>
                      </a:cubicBezTo>
                      <a:cubicBezTo>
                        <a:pt x="14" y="122"/>
                        <a:pt x="15" y="124"/>
                        <a:pt x="15" y="125"/>
                      </a:cubicBezTo>
                      <a:cubicBezTo>
                        <a:pt x="15" y="126"/>
                        <a:pt x="16" y="127"/>
                        <a:pt x="16" y="127"/>
                      </a:cubicBezTo>
                      <a:cubicBezTo>
                        <a:pt x="16" y="127"/>
                        <a:pt x="17" y="129"/>
                        <a:pt x="18" y="130"/>
                      </a:cubicBezTo>
                      <a:cubicBezTo>
                        <a:pt x="18" y="131"/>
                        <a:pt x="18" y="132"/>
                        <a:pt x="19" y="133"/>
                      </a:cubicBezTo>
                      <a:cubicBezTo>
                        <a:pt x="19" y="133"/>
                        <a:pt x="19" y="134"/>
                        <a:pt x="19" y="135"/>
                      </a:cubicBezTo>
                      <a:cubicBezTo>
                        <a:pt x="19" y="135"/>
                        <a:pt x="19" y="136"/>
                        <a:pt x="19" y="137"/>
                      </a:cubicBezTo>
                      <a:cubicBezTo>
                        <a:pt x="20" y="137"/>
                        <a:pt x="19" y="138"/>
                        <a:pt x="19" y="138"/>
                      </a:cubicBezTo>
                      <a:cubicBezTo>
                        <a:pt x="19" y="138"/>
                        <a:pt x="19" y="139"/>
                        <a:pt x="19" y="139"/>
                      </a:cubicBezTo>
                      <a:cubicBezTo>
                        <a:pt x="19" y="140"/>
                        <a:pt x="19" y="140"/>
                        <a:pt x="19" y="141"/>
                      </a:cubicBezTo>
                      <a:cubicBezTo>
                        <a:pt x="18" y="141"/>
                        <a:pt x="18" y="142"/>
                        <a:pt x="19" y="142"/>
                      </a:cubicBezTo>
                      <a:cubicBezTo>
                        <a:pt x="19" y="142"/>
                        <a:pt x="19" y="142"/>
                        <a:pt x="19" y="143"/>
                      </a:cubicBezTo>
                      <a:cubicBezTo>
                        <a:pt x="19" y="143"/>
                        <a:pt x="19" y="144"/>
                        <a:pt x="19" y="144"/>
                      </a:cubicBezTo>
                      <a:cubicBezTo>
                        <a:pt x="19" y="145"/>
                        <a:pt x="19" y="146"/>
                        <a:pt x="19" y="146"/>
                      </a:cubicBezTo>
                      <a:cubicBezTo>
                        <a:pt x="19" y="147"/>
                        <a:pt x="19" y="147"/>
                        <a:pt x="18" y="147"/>
                      </a:cubicBezTo>
                      <a:cubicBezTo>
                        <a:pt x="18" y="148"/>
                        <a:pt x="18" y="149"/>
                        <a:pt x="18" y="149"/>
                      </a:cubicBezTo>
                      <a:cubicBezTo>
                        <a:pt x="17" y="149"/>
                        <a:pt x="17" y="149"/>
                        <a:pt x="16" y="150"/>
                      </a:cubicBezTo>
                      <a:cubicBezTo>
                        <a:pt x="16" y="150"/>
                        <a:pt x="15" y="149"/>
                        <a:pt x="15" y="149"/>
                      </a:cubicBezTo>
                      <a:cubicBezTo>
                        <a:pt x="15" y="149"/>
                        <a:pt x="15" y="149"/>
                        <a:pt x="15" y="149"/>
                      </a:cubicBezTo>
                      <a:cubicBezTo>
                        <a:pt x="14" y="149"/>
                        <a:pt x="15" y="149"/>
                        <a:pt x="14" y="150"/>
                      </a:cubicBezTo>
                      <a:cubicBezTo>
                        <a:pt x="14" y="150"/>
                        <a:pt x="14" y="150"/>
                        <a:pt x="14" y="151"/>
                      </a:cubicBezTo>
                      <a:cubicBezTo>
                        <a:pt x="14" y="151"/>
                        <a:pt x="14" y="153"/>
                        <a:pt x="15" y="153"/>
                      </a:cubicBezTo>
                      <a:cubicBezTo>
                        <a:pt x="15" y="153"/>
                        <a:pt x="15" y="153"/>
                        <a:pt x="15" y="154"/>
                      </a:cubicBezTo>
                      <a:cubicBezTo>
                        <a:pt x="15" y="154"/>
                        <a:pt x="15" y="155"/>
                        <a:pt x="15" y="155"/>
                      </a:cubicBezTo>
                      <a:cubicBezTo>
                        <a:pt x="15" y="155"/>
                        <a:pt x="15" y="155"/>
                        <a:pt x="16" y="155"/>
                      </a:cubicBezTo>
                      <a:cubicBezTo>
                        <a:pt x="16" y="155"/>
                        <a:pt x="16" y="155"/>
                        <a:pt x="16" y="155"/>
                      </a:cubicBezTo>
                      <a:cubicBezTo>
                        <a:pt x="17" y="155"/>
                        <a:pt x="17" y="155"/>
                        <a:pt x="17" y="155"/>
                      </a:cubicBezTo>
                      <a:cubicBezTo>
                        <a:pt x="17" y="155"/>
                        <a:pt x="18" y="155"/>
                        <a:pt x="18" y="156"/>
                      </a:cubicBezTo>
                      <a:cubicBezTo>
                        <a:pt x="18" y="156"/>
                        <a:pt x="19" y="156"/>
                        <a:pt x="19" y="157"/>
                      </a:cubicBezTo>
                      <a:cubicBezTo>
                        <a:pt x="20" y="157"/>
                        <a:pt x="20" y="158"/>
                        <a:pt x="21" y="158"/>
                      </a:cubicBezTo>
                      <a:cubicBezTo>
                        <a:pt x="21" y="159"/>
                        <a:pt x="21" y="159"/>
                        <a:pt x="21" y="159"/>
                      </a:cubicBezTo>
                      <a:cubicBezTo>
                        <a:pt x="21" y="159"/>
                        <a:pt x="22" y="159"/>
                        <a:pt x="22" y="159"/>
                      </a:cubicBezTo>
                      <a:cubicBezTo>
                        <a:pt x="22" y="159"/>
                        <a:pt x="23" y="160"/>
                        <a:pt x="24" y="160"/>
                      </a:cubicBezTo>
                      <a:cubicBezTo>
                        <a:pt x="24" y="160"/>
                        <a:pt x="25" y="161"/>
                        <a:pt x="25" y="161"/>
                      </a:cubicBezTo>
                      <a:cubicBezTo>
                        <a:pt x="25" y="161"/>
                        <a:pt x="26" y="161"/>
                        <a:pt x="26" y="161"/>
                      </a:cubicBezTo>
                      <a:cubicBezTo>
                        <a:pt x="26" y="161"/>
                        <a:pt x="27" y="161"/>
                        <a:pt x="27" y="161"/>
                      </a:cubicBezTo>
                      <a:cubicBezTo>
                        <a:pt x="27" y="161"/>
                        <a:pt x="28" y="161"/>
                        <a:pt x="28" y="161"/>
                      </a:cubicBezTo>
                      <a:cubicBezTo>
                        <a:pt x="28" y="161"/>
                        <a:pt x="28" y="161"/>
                        <a:pt x="28" y="161"/>
                      </a:cubicBezTo>
                      <a:cubicBezTo>
                        <a:pt x="28" y="161"/>
                        <a:pt x="29" y="161"/>
                        <a:pt x="29" y="161"/>
                      </a:cubicBezTo>
                      <a:cubicBezTo>
                        <a:pt x="29" y="161"/>
                        <a:pt x="30" y="161"/>
                        <a:pt x="30" y="161"/>
                      </a:cubicBezTo>
                      <a:cubicBezTo>
                        <a:pt x="30" y="161"/>
                        <a:pt x="30" y="160"/>
                        <a:pt x="31" y="160"/>
                      </a:cubicBezTo>
                      <a:cubicBezTo>
                        <a:pt x="31" y="160"/>
                        <a:pt x="31" y="160"/>
                        <a:pt x="31" y="160"/>
                      </a:cubicBezTo>
                      <a:cubicBezTo>
                        <a:pt x="31" y="160"/>
                        <a:pt x="31" y="161"/>
                        <a:pt x="31" y="161"/>
                      </a:cubicBezTo>
                      <a:cubicBezTo>
                        <a:pt x="31" y="161"/>
                        <a:pt x="31" y="161"/>
                        <a:pt x="31" y="161"/>
                      </a:cubicBezTo>
                      <a:cubicBezTo>
                        <a:pt x="31" y="161"/>
                        <a:pt x="32" y="162"/>
                        <a:pt x="32" y="162"/>
                      </a:cubicBezTo>
                      <a:cubicBezTo>
                        <a:pt x="32" y="161"/>
                        <a:pt x="32" y="161"/>
                        <a:pt x="32" y="161"/>
                      </a:cubicBezTo>
                      <a:cubicBezTo>
                        <a:pt x="32" y="161"/>
                        <a:pt x="32" y="161"/>
                        <a:pt x="33" y="161"/>
                      </a:cubicBezTo>
                      <a:cubicBezTo>
                        <a:pt x="33" y="161"/>
                        <a:pt x="33" y="161"/>
                        <a:pt x="33" y="161"/>
                      </a:cubicBezTo>
                      <a:cubicBezTo>
                        <a:pt x="33" y="161"/>
                        <a:pt x="34" y="162"/>
                        <a:pt x="34" y="162"/>
                      </a:cubicBezTo>
                      <a:cubicBezTo>
                        <a:pt x="34" y="161"/>
                        <a:pt x="34" y="161"/>
                        <a:pt x="34" y="161"/>
                      </a:cubicBezTo>
                      <a:cubicBezTo>
                        <a:pt x="34" y="161"/>
                        <a:pt x="34" y="161"/>
                        <a:pt x="35" y="161"/>
                      </a:cubicBezTo>
                      <a:cubicBezTo>
                        <a:pt x="35" y="160"/>
                        <a:pt x="35" y="160"/>
                        <a:pt x="36" y="160"/>
                      </a:cubicBezTo>
                      <a:cubicBezTo>
                        <a:pt x="36" y="160"/>
                        <a:pt x="36" y="160"/>
                        <a:pt x="36" y="160"/>
                      </a:cubicBezTo>
                      <a:cubicBezTo>
                        <a:pt x="36" y="160"/>
                        <a:pt x="37" y="160"/>
                        <a:pt x="37" y="160"/>
                      </a:cubicBezTo>
                      <a:cubicBezTo>
                        <a:pt x="38" y="160"/>
                        <a:pt x="38" y="159"/>
                        <a:pt x="38" y="159"/>
                      </a:cubicBezTo>
                      <a:cubicBezTo>
                        <a:pt x="38" y="159"/>
                        <a:pt x="38" y="159"/>
                        <a:pt x="38" y="159"/>
                      </a:cubicBezTo>
                      <a:cubicBezTo>
                        <a:pt x="38" y="158"/>
                        <a:pt x="38" y="158"/>
                        <a:pt x="38" y="158"/>
                      </a:cubicBezTo>
                      <a:cubicBezTo>
                        <a:pt x="38" y="158"/>
                        <a:pt x="39" y="158"/>
                        <a:pt x="39" y="158"/>
                      </a:cubicBezTo>
                      <a:cubicBezTo>
                        <a:pt x="39" y="158"/>
                        <a:pt x="40" y="157"/>
                        <a:pt x="40" y="157"/>
                      </a:cubicBezTo>
                      <a:cubicBezTo>
                        <a:pt x="40" y="157"/>
                        <a:pt x="40" y="157"/>
                        <a:pt x="40" y="157"/>
                      </a:cubicBezTo>
                      <a:cubicBezTo>
                        <a:pt x="40" y="156"/>
                        <a:pt x="41" y="156"/>
                        <a:pt x="41" y="156"/>
                      </a:cubicBezTo>
                      <a:cubicBezTo>
                        <a:pt x="41" y="156"/>
                        <a:pt x="41" y="156"/>
                        <a:pt x="41" y="156"/>
                      </a:cubicBezTo>
                      <a:cubicBezTo>
                        <a:pt x="41" y="156"/>
                        <a:pt x="42" y="156"/>
                        <a:pt x="42" y="156"/>
                      </a:cubicBezTo>
                      <a:cubicBezTo>
                        <a:pt x="43" y="156"/>
                        <a:pt x="43" y="156"/>
                        <a:pt x="43" y="156"/>
                      </a:cubicBezTo>
                      <a:cubicBezTo>
                        <a:pt x="43" y="156"/>
                        <a:pt x="43" y="156"/>
                        <a:pt x="43" y="156"/>
                      </a:cubicBezTo>
                      <a:cubicBezTo>
                        <a:pt x="44" y="156"/>
                        <a:pt x="44" y="156"/>
                        <a:pt x="44" y="156"/>
                      </a:cubicBezTo>
                      <a:cubicBezTo>
                        <a:pt x="44" y="156"/>
                        <a:pt x="44" y="156"/>
                        <a:pt x="44" y="156"/>
                      </a:cubicBezTo>
                      <a:cubicBezTo>
                        <a:pt x="44" y="155"/>
                        <a:pt x="44" y="155"/>
                        <a:pt x="44" y="155"/>
                      </a:cubicBezTo>
                      <a:cubicBezTo>
                        <a:pt x="45" y="155"/>
                        <a:pt x="45" y="155"/>
                        <a:pt x="45" y="155"/>
                      </a:cubicBezTo>
                      <a:cubicBezTo>
                        <a:pt x="45" y="155"/>
                        <a:pt x="45" y="154"/>
                        <a:pt x="45" y="154"/>
                      </a:cubicBezTo>
                      <a:cubicBezTo>
                        <a:pt x="45" y="154"/>
                        <a:pt x="45" y="154"/>
                        <a:pt x="45" y="154"/>
                      </a:cubicBezTo>
                      <a:cubicBezTo>
                        <a:pt x="46" y="153"/>
                        <a:pt x="46" y="153"/>
                        <a:pt x="46" y="153"/>
                      </a:cubicBezTo>
                      <a:cubicBezTo>
                        <a:pt x="47" y="153"/>
                        <a:pt x="47" y="152"/>
                        <a:pt x="47" y="152"/>
                      </a:cubicBezTo>
                      <a:cubicBezTo>
                        <a:pt x="47" y="152"/>
                        <a:pt x="48" y="152"/>
                        <a:pt x="48" y="152"/>
                      </a:cubicBezTo>
                      <a:cubicBezTo>
                        <a:pt x="49" y="152"/>
                        <a:pt x="49" y="152"/>
                        <a:pt x="49" y="152"/>
                      </a:cubicBezTo>
                      <a:cubicBezTo>
                        <a:pt x="50" y="152"/>
                        <a:pt x="50" y="152"/>
                        <a:pt x="50" y="152"/>
                      </a:cubicBezTo>
                      <a:cubicBezTo>
                        <a:pt x="51" y="152"/>
                        <a:pt x="51" y="152"/>
                        <a:pt x="51" y="152"/>
                      </a:cubicBezTo>
                      <a:cubicBezTo>
                        <a:pt x="52" y="152"/>
                        <a:pt x="53" y="151"/>
                        <a:pt x="53" y="151"/>
                      </a:cubicBezTo>
                      <a:cubicBezTo>
                        <a:pt x="53" y="151"/>
                        <a:pt x="53" y="151"/>
                        <a:pt x="54" y="151"/>
                      </a:cubicBezTo>
                      <a:cubicBezTo>
                        <a:pt x="54" y="151"/>
                        <a:pt x="54" y="151"/>
                        <a:pt x="54" y="151"/>
                      </a:cubicBezTo>
                      <a:cubicBezTo>
                        <a:pt x="54" y="151"/>
                        <a:pt x="55" y="151"/>
                        <a:pt x="56" y="151"/>
                      </a:cubicBezTo>
                      <a:cubicBezTo>
                        <a:pt x="56" y="151"/>
                        <a:pt x="56" y="151"/>
                        <a:pt x="57" y="151"/>
                      </a:cubicBezTo>
                      <a:cubicBezTo>
                        <a:pt x="57" y="151"/>
                        <a:pt x="57" y="151"/>
                        <a:pt x="58" y="151"/>
                      </a:cubicBezTo>
                      <a:cubicBezTo>
                        <a:pt x="58" y="151"/>
                        <a:pt x="59" y="151"/>
                        <a:pt x="59" y="151"/>
                      </a:cubicBezTo>
                      <a:cubicBezTo>
                        <a:pt x="59" y="151"/>
                        <a:pt x="59" y="151"/>
                        <a:pt x="59" y="151"/>
                      </a:cubicBezTo>
                      <a:cubicBezTo>
                        <a:pt x="59" y="151"/>
                        <a:pt x="60" y="151"/>
                        <a:pt x="60" y="151"/>
                      </a:cubicBezTo>
                      <a:cubicBezTo>
                        <a:pt x="60" y="151"/>
                        <a:pt x="60" y="151"/>
                        <a:pt x="60" y="151"/>
                      </a:cubicBezTo>
                      <a:cubicBezTo>
                        <a:pt x="60" y="151"/>
                        <a:pt x="60" y="151"/>
                        <a:pt x="61" y="151"/>
                      </a:cubicBezTo>
                      <a:cubicBezTo>
                        <a:pt x="61" y="151"/>
                        <a:pt x="61" y="151"/>
                        <a:pt x="62" y="151"/>
                      </a:cubicBezTo>
                      <a:cubicBezTo>
                        <a:pt x="62" y="151"/>
                        <a:pt x="62" y="151"/>
                        <a:pt x="62" y="151"/>
                      </a:cubicBezTo>
                      <a:cubicBezTo>
                        <a:pt x="62" y="151"/>
                        <a:pt x="62" y="152"/>
                        <a:pt x="63" y="152"/>
                      </a:cubicBezTo>
                      <a:cubicBezTo>
                        <a:pt x="63" y="152"/>
                        <a:pt x="63" y="152"/>
                        <a:pt x="63" y="152"/>
                      </a:cubicBezTo>
                      <a:cubicBezTo>
                        <a:pt x="63" y="152"/>
                        <a:pt x="64" y="152"/>
                        <a:pt x="64" y="152"/>
                      </a:cubicBezTo>
                      <a:cubicBezTo>
                        <a:pt x="64" y="152"/>
                        <a:pt x="64" y="152"/>
                        <a:pt x="64" y="152"/>
                      </a:cubicBezTo>
                      <a:cubicBezTo>
                        <a:pt x="64" y="152"/>
                        <a:pt x="65" y="152"/>
                        <a:pt x="65" y="152"/>
                      </a:cubicBezTo>
                      <a:cubicBezTo>
                        <a:pt x="65" y="152"/>
                        <a:pt x="66" y="152"/>
                        <a:pt x="66" y="152"/>
                      </a:cubicBezTo>
                      <a:cubicBezTo>
                        <a:pt x="66" y="152"/>
                        <a:pt x="66" y="151"/>
                        <a:pt x="66" y="151"/>
                      </a:cubicBezTo>
                      <a:cubicBezTo>
                        <a:pt x="66" y="151"/>
                        <a:pt x="67" y="151"/>
                        <a:pt x="67" y="151"/>
                      </a:cubicBezTo>
                      <a:cubicBezTo>
                        <a:pt x="68" y="151"/>
                        <a:pt x="68" y="151"/>
                        <a:pt x="68" y="151"/>
                      </a:cubicBezTo>
                      <a:cubicBezTo>
                        <a:pt x="69" y="151"/>
                        <a:pt x="69" y="151"/>
                        <a:pt x="69" y="151"/>
                      </a:cubicBezTo>
                      <a:cubicBezTo>
                        <a:pt x="69" y="151"/>
                        <a:pt x="70" y="152"/>
                        <a:pt x="70" y="152"/>
                      </a:cubicBezTo>
                      <a:cubicBezTo>
                        <a:pt x="70" y="152"/>
                        <a:pt x="70" y="152"/>
                        <a:pt x="70" y="152"/>
                      </a:cubicBezTo>
                      <a:cubicBezTo>
                        <a:pt x="70" y="152"/>
                        <a:pt x="70" y="152"/>
                        <a:pt x="71" y="152"/>
                      </a:cubicBezTo>
                      <a:cubicBezTo>
                        <a:pt x="71" y="152"/>
                        <a:pt x="71" y="152"/>
                        <a:pt x="71" y="152"/>
                      </a:cubicBezTo>
                      <a:cubicBezTo>
                        <a:pt x="71" y="151"/>
                        <a:pt x="71" y="151"/>
                        <a:pt x="72" y="151"/>
                      </a:cubicBezTo>
                      <a:cubicBezTo>
                        <a:pt x="72" y="151"/>
                        <a:pt x="72" y="152"/>
                        <a:pt x="72" y="152"/>
                      </a:cubicBezTo>
                      <a:cubicBezTo>
                        <a:pt x="72" y="152"/>
                        <a:pt x="73" y="152"/>
                        <a:pt x="73" y="151"/>
                      </a:cubicBezTo>
                      <a:cubicBezTo>
                        <a:pt x="73" y="151"/>
                        <a:pt x="73" y="151"/>
                        <a:pt x="73" y="151"/>
                      </a:cubicBezTo>
                      <a:cubicBezTo>
                        <a:pt x="74" y="151"/>
                        <a:pt x="74" y="151"/>
                        <a:pt x="74" y="150"/>
                      </a:cubicBezTo>
                      <a:cubicBezTo>
                        <a:pt x="74" y="150"/>
                        <a:pt x="74" y="150"/>
                        <a:pt x="74" y="150"/>
                      </a:cubicBezTo>
                      <a:cubicBezTo>
                        <a:pt x="74" y="150"/>
                        <a:pt x="74" y="150"/>
                        <a:pt x="74" y="150"/>
                      </a:cubicBezTo>
                      <a:cubicBezTo>
                        <a:pt x="74" y="149"/>
                        <a:pt x="75" y="149"/>
                        <a:pt x="75" y="149"/>
                      </a:cubicBezTo>
                      <a:cubicBezTo>
                        <a:pt x="75" y="149"/>
                        <a:pt x="75" y="149"/>
                        <a:pt x="75" y="149"/>
                      </a:cubicBezTo>
                      <a:cubicBezTo>
                        <a:pt x="75" y="149"/>
                        <a:pt x="75" y="149"/>
                        <a:pt x="76" y="149"/>
                      </a:cubicBezTo>
                      <a:cubicBezTo>
                        <a:pt x="76" y="148"/>
                        <a:pt x="75" y="148"/>
                        <a:pt x="76" y="147"/>
                      </a:cubicBezTo>
                      <a:cubicBezTo>
                        <a:pt x="76" y="147"/>
                        <a:pt x="76" y="147"/>
                        <a:pt x="76" y="147"/>
                      </a:cubicBezTo>
                      <a:cubicBezTo>
                        <a:pt x="76" y="146"/>
                        <a:pt x="76" y="146"/>
                        <a:pt x="76" y="146"/>
                      </a:cubicBezTo>
                      <a:cubicBezTo>
                        <a:pt x="76" y="146"/>
                        <a:pt x="76" y="145"/>
                        <a:pt x="77" y="145"/>
                      </a:cubicBezTo>
                      <a:cubicBezTo>
                        <a:pt x="77" y="145"/>
                        <a:pt x="77" y="144"/>
                        <a:pt x="78" y="144"/>
                      </a:cubicBezTo>
                      <a:cubicBezTo>
                        <a:pt x="78" y="144"/>
                        <a:pt x="79" y="144"/>
                        <a:pt x="79" y="144"/>
                      </a:cubicBezTo>
                      <a:cubicBezTo>
                        <a:pt x="79" y="144"/>
                        <a:pt x="79" y="144"/>
                        <a:pt x="80" y="144"/>
                      </a:cubicBezTo>
                      <a:cubicBezTo>
                        <a:pt x="80" y="143"/>
                        <a:pt x="80" y="143"/>
                        <a:pt x="80" y="143"/>
                      </a:cubicBezTo>
                      <a:cubicBezTo>
                        <a:pt x="80" y="143"/>
                        <a:pt x="81" y="143"/>
                        <a:pt x="81" y="143"/>
                      </a:cubicBezTo>
                      <a:cubicBezTo>
                        <a:pt x="81" y="143"/>
                        <a:pt x="81" y="143"/>
                        <a:pt x="82" y="143"/>
                      </a:cubicBezTo>
                      <a:cubicBezTo>
                        <a:pt x="82" y="143"/>
                        <a:pt x="82" y="142"/>
                        <a:pt x="82" y="142"/>
                      </a:cubicBezTo>
                      <a:cubicBezTo>
                        <a:pt x="82" y="142"/>
                        <a:pt x="83" y="142"/>
                        <a:pt x="83" y="142"/>
                      </a:cubicBezTo>
                      <a:cubicBezTo>
                        <a:pt x="83" y="142"/>
                        <a:pt x="84" y="142"/>
                        <a:pt x="84" y="141"/>
                      </a:cubicBezTo>
                      <a:cubicBezTo>
                        <a:pt x="84" y="141"/>
                        <a:pt x="85" y="141"/>
                        <a:pt x="85" y="141"/>
                      </a:cubicBezTo>
                      <a:cubicBezTo>
                        <a:pt x="85" y="141"/>
                        <a:pt x="85" y="141"/>
                        <a:pt x="86" y="140"/>
                      </a:cubicBezTo>
                      <a:cubicBezTo>
                        <a:pt x="87" y="140"/>
                        <a:pt x="87" y="140"/>
                        <a:pt x="87" y="140"/>
                      </a:cubicBezTo>
                      <a:cubicBezTo>
                        <a:pt x="87" y="139"/>
                        <a:pt x="88" y="139"/>
                        <a:pt x="88" y="139"/>
                      </a:cubicBezTo>
                      <a:cubicBezTo>
                        <a:pt x="89" y="138"/>
                        <a:pt x="89" y="138"/>
                        <a:pt x="90" y="138"/>
                      </a:cubicBezTo>
                      <a:cubicBezTo>
                        <a:pt x="90" y="138"/>
                        <a:pt x="91" y="138"/>
                        <a:pt x="91" y="138"/>
                      </a:cubicBezTo>
                      <a:cubicBezTo>
                        <a:pt x="92" y="138"/>
                        <a:pt x="92" y="138"/>
                        <a:pt x="92" y="139"/>
                      </a:cubicBezTo>
                      <a:cubicBezTo>
                        <a:pt x="93" y="139"/>
                        <a:pt x="95" y="139"/>
                        <a:pt x="95" y="138"/>
                      </a:cubicBezTo>
                      <a:cubicBezTo>
                        <a:pt x="96" y="138"/>
                        <a:pt x="98" y="138"/>
                        <a:pt x="98" y="138"/>
                      </a:cubicBezTo>
                      <a:cubicBezTo>
                        <a:pt x="99" y="138"/>
                        <a:pt x="99" y="138"/>
                        <a:pt x="100" y="138"/>
                      </a:cubicBezTo>
                      <a:cubicBezTo>
                        <a:pt x="100" y="137"/>
                        <a:pt x="101" y="137"/>
                        <a:pt x="101" y="137"/>
                      </a:cubicBezTo>
                      <a:cubicBezTo>
                        <a:pt x="101" y="137"/>
                        <a:pt x="103" y="137"/>
                        <a:pt x="103" y="137"/>
                      </a:cubicBezTo>
                      <a:cubicBezTo>
                        <a:pt x="103" y="137"/>
                        <a:pt x="104" y="136"/>
                        <a:pt x="104" y="136"/>
                      </a:cubicBezTo>
                      <a:cubicBezTo>
                        <a:pt x="105" y="136"/>
                        <a:pt x="107" y="135"/>
                        <a:pt x="107" y="135"/>
                      </a:cubicBezTo>
                      <a:cubicBezTo>
                        <a:pt x="108" y="135"/>
                        <a:pt x="109" y="134"/>
                        <a:pt x="109" y="134"/>
                      </a:cubicBezTo>
                      <a:cubicBezTo>
                        <a:pt x="109" y="134"/>
                        <a:pt x="109" y="134"/>
                        <a:pt x="109" y="134"/>
                      </a:cubicBezTo>
                      <a:cubicBezTo>
                        <a:pt x="109" y="89"/>
                        <a:pt x="109" y="89"/>
                        <a:pt x="109" y="89"/>
                      </a:cubicBezTo>
                      <a:cubicBezTo>
                        <a:pt x="109" y="8"/>
                        <a:pt x="109" y="8"/>
                        <a:pt x="109" y="8"/>
                      </a:cubicBezTo>
                      <a:cubicBezTo>
                        <a:pt x="109" y="8"/>
                        <a:pt x="108" y="8"/>
                        <a:pt x="108" y="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7" name="Freeform 738">
                  <a:extLst>
                    <a:ext uri="{FF2B5EF4-FFF2-40B4-BE49-F238E27FC236}">
                      <a16:creationId xmlns:a16="http://schemas.microsoft.com/office/drawing/2014/main" id="{F49AE443-F173-43F4-9B4C-A1FE4A365FCB}"/>
                    </a:ext>
                  </a:extLst>
                </p:cNvPr>
                <p:cNvSpPr>
                  <a:spLocks noEditPoints="1"/>
                </p:cNvSpPr>
                <p:nvPr/>
              </p:nvSpPr>
              <p:spPr bwMode="auto">
                <a:xfrm>
                  <a:off x="9350375" y="5924550"/>
                  <a:ext cx="254000" cy="184150"/>
                </a:xfrm>
                <a:custGeom>
                  <a:avLst/>
                  <a:gdLst>
                    <a:gd name="T0" fmla="*/ 29 w 61"/>
                    <a:gd name="T1" fmla="*/ 38 h 44"/>
                    <a:gd name="T2" fmla="*/ 29 w 61"/>
                    <a:gd name="T3" fmla="*/ 38 h 44"/>
                    <a:gd name="T4" fmla="*/ 29 w 61"/>
                    <a:gd name="T5" fmla="*/ 39 h 44"/>
                    <a:gd name="T6" fmla="*/ 29 w 61"/>
                    <a:gd name="T7" fmla="*/ 37 h 44"/>
                    <a:gd name="T8" fmla="*/ 29 w 61"/>
                    <a:gd name="T9" fmla="*/ 37 h 44"/>
                    <a:gd name="T10" fmla="*/ 30 w 61"/>
                    <a:gd name="T11" fmla="*/ 37 h 44"/>
                    <a:gd name="T12" fmla="*/ 30 w 61"/>
                    <a:gd name="T13" fmla="*/ 37 h 44"/>
                    <a:gd name="T14" fmla="*/ 49 w 61"/>
                    <a:gd name="T15" fmla="*/ 24 h 44"/>
                    <a:gd name="T16" fmla="*/ 48 w 61"/>
                    <a:gd name="T17" fmla="*/ 20 h 44"/>
                    <a:gd name="T18" fmla="*/ 45 w 61"/>
                    <a:gd name="T19" fmla="*/ 16 h 44"/>
                    <a:gd name="T20" fmla="*/ 43 w 61"/>
                    <a:gd name="T21" fmla="*/ 17 h 44"/>
                    <a:gd name="T22" fmla="*/ 40 w 61"/>
                    <a:gd name="T23" fmla="*/ 17 h 44"/>
                    <a:gd name="T24" fmla="*/ 34 w 61"/>
                    <a:gd name="T25" fmla="*/ 17 h 44"/>
                    <a:gd name="T26" fmla="*/ 28 w 61"/>
                    <a:gd name="T27" fmla="*/ 15 h 44"/>
                    <a:gd name="T28" fmla="*/ 27 w 61"/>
                    <a:gd name="T29" fmla="*/ 17 h 44"/>
                    <a:gd name="T30" fmla="*/ 23 w 61"/>
                    <a:gd name="T31" fmla="*/ 15 h 44"/>
                    <a:gd name="T32" fmla="*/ 18 w 61"/>
                    <a:gd name="T33" fmla="*/ 11 h 44"/>
                    <a:gd name="T34" fmla="*/ 15 w 61"/>
                    <a:gd name="T35" fmla="*/ 6 h 44"/>
                    <a:gd name="T36" fmla="*/ 11 w 61"/>
                    <a:gd name="T37" fmla="*/ 6 h 44"/>
                    <a:gd name="T38" fmla="*/ 9 w 61"/>
                    <a:gd name="T39" fmla="*/ 3 h 44"/>
                    <a:gd name="T40" fmla="*/ 4 w 61"/>
                    <a:gd name="T41" fmla="*/ 2 h 44"/>
                    <a:gd name="T42" fmla="*/ 0 w 61"/>
                    <a:gd name="T43" fmla="*/ 0 h 44"/>
                    <a:gd name="T44" fmla="*/ 3 w 61"/>
                    <a:gd name="T45" fmla="*/ 37 h 44"/>
                    <a:gd name="T46" fmla="*/ 7 w 61"/>
                    <a:gd name="T47" fmla="*/ 36 h 44"/>
                    <a:gd name="T48" fmla="*/ 10 w 61"/>
                    <a:gd name="T49" fmla="*/ 37 h 44"/>
                    <a:gd name="T50" fmla="*/ 15 w 61"/>
                    <a:gd name="T51" fmla="*/ 40 h 44"/>
                    <a:gd name="T52" fmla="*/ 19 w 61"/>
                    <a:gd name="T53" fmla="*/ 40 h 44"/>
                    <a:gd name="T54" fmla="*/ 21 w 61"/>
                    <a:gd name="T55" fmla="*/ 38 h 44"/>
                    <a:gd name="T56" fmla="*/ 25 w 61"/>
                    <a:gd name="T57" fmla="*/ 36 h 44"/>
                    <a:gd name="T58" fmla="*/ 23 w 61"/>
                    <a:gd name="T59" fmla="*/ 35 h 44"/>
                    <a:gd name="T60" fmla="*/ 26 w 61"/>
                    <a:gd name="T61" fmla="*/ 33 h 44"/>
                    <a:gd name="T62" fmla="*/ 28 w 61"/>
                    <a:gd name="T63" fmla="*/ 36 h 44"/>
                    <a:gd name="T64" fmla="*/ 27 w 61"/>
                    <a:gd name="T65" fmla="*/ 38 h 44"/>
                    <a:gd name="T66" fmla="*/ 29 w 61"/>
                    <a:gd name="T67" fmla="*/ 37 h 44"/>
                    <a:gd name="T68" fmla="*/ 31 w 61"/>
                    <a:gd name="T69" fmla="*/ 36 h 44"/>
                    <a:gd name="T70" fmla="*/ 31 w 61"/>
                    <a:gd name="T71" fmla="*/ 39 h 44"/>
                    <a:gd name="T72" fmla="*/ 34 w 61"/>
                    <a:gd name="T73" fmla="*/ 42 h 44"/>
                    <a:gd name="T74" fmla="*/ 35 w 61"/>
                    <a:gd name="T75" fmla="*/ 41 h 44"/>
                    <a:gd name="T76" fmla="*/ 37 w 61"/>
                    <a:gd name="T77" fmla="*/ 44 h 44"/>
                    <a:gd name="T78" fmla="*/ 37 w 61"/>
                    <a:gd name="T79" fmla="*/ 42 h 44"/>
                    <a:gd name="T80" fmla="*/ 37 w 61"/>
                    <a:gd name="T81" fmla="*/ 42 h 44"/>
                    <a:gd name="T82" fmla="*/ 36 w 61"/>
                    <a:gd name="T83" fmla="*/ 40 h 44"/>
                    <a:gd name="T84" fmla="*/ 39 w 61"/>
                    <a:gd name="T85" fmla="*/ 40 h 44"/>
                    <a:gd name="T86" fmla="*/ 44 w 61"/>
                    <a:gd name="T87" fmla="*/ 36 h 44"/>
                    <a:gd name="T88" fmla="*/ 44 w 61"/>
                    <a:gd name="T89" fmla="*/ 34 h 44"/>
                    <a:gd name="T90" fmla="*/ 46 w 61"/>
                    <a:gd name="T91" fmla="*/ 33 h 44"/>
                    <a:gd name="T92" fmla="*/ 49 w 61"/>
                    <a:gd name="T93" fmla="*/ 32 h 44"/>
                    <a:gd name="T94" fmla="*/ 55 w 61"/>
                    <a:gd name="T95" fmla="*/ 32 h 44"/>
                    <a:gd name="T96" fmla="*/ 59 w 61"/>
                    <a:gd name="T97" fmla="*/ 31 h 44"/>
                    <a:gd name="T98" fmla="*/ 60 w 61"/>
                    <a:gd name="T99"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 h="44">
                      <a:moveTo>
                        <a:pt x="29" y="39"/>
                      </a:move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lose/>
                      <a:moveTo>
                        <a:pt x="30" y="36"/>
                      </a:moveTo>
                      <a:cubicBezTo>
                        <a:pt x="30" y="36"/>
                        <a:pt x="30"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30" y="37"/>
                        <a:pt x="30" y="37"/>
                      </a:cubicBezTo>
                      <a:cubicBezTo>
                        <a:pt x="30" y="37"/>
                        <a:pt x="30" y="37"/>
                        <a:pt x="30" y="37"/>
                      </a:cubicBezTo>
                      <a:cubicBezTo>
                        <a:pt x="30" y="37"/>
                        <a:pt x="30" y="37"/>
                        <a:pt x="30" y="37"/>
                      </a:cubicBezTo>
                      <a:cubicBezTo>
                        <a:pt x="30" y="37"/>
                        <a:pt x="30" y="37"/>
                        <a:pt x="30" y="37"/>
                      </a:cubicBezTo>
                      <a:cubicBezTo>
                        <a:pt x="31" y="37"/>
                        <a:pt x="31" y="37"/>
                        <a:pt x="31" y="37"/>
                      </a:cubicBezTo>
                      <a:cubicBezTo>
                        <a:pt x="31" y="37"/>
                        <a:pt x="31" y="37"/>
                        <a:pt x="31" y="37"/>
                      </a:cubicBezTo>
                      <a:cubicBezTo>
                        <a:pt x="30" y="37"/>
                        <a:pt x="30" y="37"/>
                        <a:pt x="30" y="37"/>
                      </a:cubicBezTo>
                      <a:cubicBezTo>
                        <a:pt x="30" y="37"/>
                        <a:pt x="30" y="37"/>
                        <a:pt x="30" y="37"/>
                      </a:cubicBezTo>
                      <a:cubicBezTo>
                        <a:pt x="30" y="37"/>
                        <a:pt x="30" y="36"/>
                        <a:pt x="30" y="36"/>
                      </a:cubicBezTo>
                      <a:close/>
                      <a:moveTo>
                        <a:pt x="58" y="28"/>
                      </a:moveTo>
                      <a:cubicBezTo>
                        <a:pt x="58" y="28"/>
                        <a:pt x="56" y="27"/>
                        <a:pt x="56" y="27"/>
                      </a:cubicBezTo>
                      <a:cubicBezTo>
                        <a:pt x="55" y="27"/>
                        <a:pt x="49" y="24"/>
                        <a:pt x="49" y="24"/>
                      </a:cubicBezTo>
                      <a:cubicBezTo>
                        <a:pt x="49" y="24"/>
                        <a:pt x="49" y="24"/>
                        <a:pt x="49" y="24"/>
                      </a:cubicBezTo>
                      <a:cubicBezTo>
                        <a:pt x="49" y="24"/>
                        <a:pt x="49" y="23"/>
                        <a:pt x="49" y="23"/>
                      </a:cubicBezTo>
                      <a:cubicBezTo>
                        <a:pt x="49" y="23"/>
                        <a:pt x="49" y="22"/>
                        <a:pt x="49" y="22"/>
                      </a:cubicBezTo>
                      <a:cubicBezTo>
                        <a:pt x="49" y="22"/>
                        <a:pt x="48" y="20"/>
                        <a:pt x="48" y="20"/>
                      </a:cubicBezTo>
                      <a:cubicBezTo>
                        <a:pt x="48" y="20"/>
                        <a:pt x="48" y="19"/>
                        <a:pt x="48" y="18"/>
                      </a:cubicBezTo>
                      <a:cubicBezTo>
                        <a:pt x="48" y="18"/>
                        <a:pt x="47" y="17"/>
                        <a:pt x="47" y="17"/>
                      </a:cubicBezTo>
                      <a:cubicBezTo>
                        <a:pt x="47" y="17"/>
                        <a:pt x="46" y="16"/>
                        <a:pt x="46" y="16"/>
                      </a:cubicBezTo>
                      <a:cubicBezTo>
                        <a:pt x="46" y="16"/>
                        <a:pt x="45" y="16"/>
                        <a:pt x="45" y="16"/>
                      </a:cubicBezTo>
                      <a:cubicBezTo>
                        <a:pt x="45" y="17"/>
                        <a:pt x="45" y="17"/>
                        <a:pt x="45" y="17"/>
                      </a:cubicBezTo>
                      <a:cubicBezTo>
                        <a:pt x="45" y="17"/>
                        <a:pt x="44" y="16"/>
                        <a:pt x="44" y="16"/>
                      </a:cubicBezTo>
                      <a:cubicBezTo>
                        <a:pt x="44" y="16"/>
                        <a:pt x="44" y="16"/>
                        <a:pt x="43" y="17"/>
                      </a:cubicBezTo>
                      <a:cubicBezTo>
                        <a:pt x="43" y="17"/>
                        <a:pt x="43" y="17"/>
                        <a:pt x="43" y="17"/>
                      </a:cubicBezTo>
                      <a:cubicBezTo>
                        <a:pt x="43" y="17"/>
                        <a:pt x="42" y="17"/>
                        <a:pt x="42" y="17"/>
                      </a:cubicBezTo>
                      <a:cubicBezTo>
                        <a:pt x="42" y="17"/>
                        <a:pt x="41" y="17"/>
                        <a:pt x="41" y="17"/>
                      </a:cubicBezTo>
                      <a:cubicBezTo>
                        <a:pt x="41" y="17"/>
                        <a:pt x="41" y="18"/>
                        <a:pt x="41" y="18"/>
                      </a:cubicBezTo>
                      <a:cubicBezTo>
                        <a:pt x="41" y="18"/>
                        <a:pt x="40" y="17"/>
                        <a:pt x="40" y="17"/>
                      </a:cubicBezTo>
                      <a:cubicBezTo>
                        <a:pt x="39" y="17"/>
                        <a:pt x="39" y="16"/>
                        <a:pt x="38" y="16"/>
                      </a:cubicBezTo>
                      <a:cubicBezTo>
                        <a:pt x="38" y="16"/>
                        <a:pt x="37" y="16"/>
                        <a:pt x="37" y="16"/>
                      </a:cubicBezTo>
                      <a:cubicBezTo>
                        <a:pt x="37" y="17"/>
                        <a:pt x="36" y="17"/>
                        <a:pt x="36" y="17"/>
                      </a:cubicBezTo>
                      <a:cubicBezTo>
                        <a:pt x="35" y="17"/>
                        <a:pt x="34" y="17"/>
                        <a:pt x="34" y="17"/>
                      </a:cubicBezTo>
                      <a:cubicBezTo>
                        <a:pt x="34" y="17"/>
                        <a:pt x="33" y="16"/>
                        <a:pt x="32" y="16"/>
                      </a:cubicBezTo>
                      <a:cubicBezTo>
                        <a:pt x="32" y="16"/>
                        <a:pt x="31" y="15"/>
                        <a:pt x="31" y="15"/>
                      </a:cubicBezTo>
                      <a:cubicBezTo>
                        <a:pt x="31" y="15"/>
                        <a:pt x="30" y="15"/>
                        <a:pt x="30" y="15"/>
                      </a:cubicBezTo>
                      <a:cubicBezTo>
                        <a:pt x="30" y="15"/>
                        <a:pt x="29" y="15"/>
                        <a:pt x="28" y="15"/>
                      </a:cubicBezTo>
                      <a:cubicBezTo>
                        <a:pt x="28" y="15"/>
                        <a:pt x="28" y="15"/>
                        <a:pt x="28" y="15"/>
                      </a:cubicBezTo>
                      <a:cubicBezTo>
                        <a:pt x="27" y="16"/>
                        <a:pt x="27" y="16"/>
                        <a:pt x="27" y="16"/>
                      </a:cubicBezTo>
                      <a:cubicBezTo>
                        <a:pt x="27" y="16"/>
                        <a:pt x="27" y="17"/>
                        <a:pt x="27" y="17"/>
                      </a:cubicBezTo>
                      <a:cubicBezTo>
                        <a:pt x="27" y="17"/>
                        <a:pt x="27" y="17"/>
                        <a:pt x="27" y="17"/>
                      </a:cubicBezTo>
                      <a:cubicBezTo>
                        <a:pt x="27" y="17"/>
                        <a:pt x="26" y="18"/>
                        <a:pt x="26" y="18"/>
                      </a:cubicBezTo>
                      <a:cubicBezTo>
                        <a:pt x="26" y="18"/>
                        <a:pt x="25" y="17"/>
                        <a:pt x="24" y="17"/>
                      </a:cubicBezTo>
                      <a:cubicBezTo>
                        <a:pt x="24" y="17"/>
                        <a:pt x="24" y="16"/>
                        <a:pt x="23" y="16"/>
                      </a:cubicBezTo>
                      <a:cubicBezTo>
                        <a:pt x="23" y="16"/>
                        <a:pt x="23" y="15"/>
                        <a:pt x="23" y="15"/>
                      </a:cubicBezTo>
                      <a:cubicBezTo>
                        <a:pt x="23" y="15"/>
                        <a:pt x="22" y="14"/>
                        <a:pt x="22" y="14"/>
                      </a:cubicBezTo>
                      <a:cubicBezTo>
                        <a:pt x="21" y="14"/>
                        <a:pt x="20" y="13"/>
                        <a:pt x="20" y="12"/>
                      </a:cubicBezTo>
                      <a:cubicBezTo>
                        <a:pt x="19" y="12"/>
                        <a:pt x="18" y="12"/>
                        <a:pt x="18" y="11"/>
                      </a:cubicBezTo>
                      <a:cubicBezTo>
                        <a:pt x="18" y="11"/>
                        <a:pt x="18" y="11"/>
                        <a:pt x="18" y="11"/>
                      </a:cubicBezTo>
                      <a:cubicBezTo>
                        <a:pt x="18" y="10"/>
                        <a:pt x="16" y="10"/>
                        <a:pt x="16" y="10"/>
                      </a:cubicBezTo>
                      <a:cubicBezTo>
                        <a:pt x="16" y="9"/>
                        <a:pt x="16" y="8"/>
                        <a:pt x="16" y="8"/>
                      </a:cubicBezTo>
                      <a:cubicBezTo>
                        <a:pt x="16" y="8"/>
                        <a:pt x="16" y="8"/>
                        <a:pt x="16" y="7"/>
                      </a:cubicBezTo>
                      <a:cubicBezTo>
                        <a:pt x="16" y="7"/>
                        <a:pt x="16" y="6"/>
                        <a:pt x="15" y="6"/>
                      </a:cubicBezTo>
                      <a:cubicBezTo>
                        <a:pt x="15" y="6"/>
                        <a:pt x="14" y="6"/>
                        <a:pt x="13" y="6"/>
                      </a:cubicBezTo>
                      <a:cubicBezTo>
                        <a:pt x="13" y="6"/>
                        <a:pt x="13" y="5"/>
                        <a:pt x="12" y="5"/>
                      </a:cubicBezTo>
                      <a:cubicBezTo>
                        <a:pt x="12" y="5"/>
                        <a:pt x="12" y="5"/>
                        <a:pt x="12" y="5"/>
                      </a:cubicBezTo>
                      <a:cubicBezTo>
                        <a:pt x="12" y="6"/>
                        <a:pt x="11" y="6"/>
                        <a:pt x="11" y="6"/>
                      </a:cubicBezTo>
                      <a:cubicBezTo>
                        <a:pt x="11" y="6"/>
                        <a:pt x="11" y="7"/>
                        <a:pt x="11" y="6"/>
                      </a:cubicBezTo>
                      <a:cubicBezTo>
                        <a:pt x="10" y="6"/>
                        <a:pt x="10" y="5"/>
                        <a:pt x="10" y="5"/>
                      </a:cubicBezTo>
                      <a:cubicBezTo>
                        <a:pt x="9" y="4"/>
                        <a:pt x="9" y="4"/>
                        <a:pt x="9" y="4"/>
                      </a:cubicBezTo>
                      <a:cubicBezTo>
                        <a:pt x="9" y="3"/>
                        <a:pt x="9" y="3"/>
                        <a:pt x="9" y="3"/>
                      </a:cubicBezTo>
                      <a:cubicBezTo>
                        <a:pt x="8" y="2"/>
                        <a:pt x="8" y="2"/>
                        <a:pt x="8" y="2"/>
                      </a:cubicBezTo>
                      <a:cubicBezTo>
                        <a:pt x="8" y="1"/>
                        <a:pt x="7" y="2"/>
                        <a:pt x="7" y="1"/>
                      </a:cubicBezTo>
                      <a:cubicBezTo>
                        <a:pt x="6" y="1"/>
                        <a:pt x="6" y="1"/>
                        <a:pt x="6" y="1"/>
                      </a:cubicBezTo>
                      <a:cubicBezTo>
                        <a:pt x="5" y="1"/>
                        <a:pt x="5" y="1"/>
                        <a:pt x="4" y="2"/>
                      </a:cubicBezTo>
                      <a:cubicBezTo>
                        <a:pt x="4" y="2"/>
                        <a:pt x="4" y="2"/>
                        <a:pt x="4" y="2"/>
                      </a:cubicBezTo>
                      <a:cubicBezTo>
                        <a:pt x="3" y="2"/>
                        <a:pt x="3" y="1"/>
                        <a:pt x="2" y="1"/>
                      </a:cubicBezTo>
                      <a:cubicBezTo>
                        <a:pt x="2" y="1"/>
                        <a:pt x="1" y="1"/>
                        <a:pt x="1" y="1"/>
                      </a:cubicBezTo>
                      <a:cubicBezTo>
                        <a:pt x="1" y="1"/>
                        <a:pt x="0" y="0"/>
                        <a:pt x="0" y="0"/>
                      </a:cubicBezTo>
                      <a:cubicBezTo>
                        <a:pt x="0" y="34"/>
                        <a:pt x="0" y="34"/>
                        <a:pt x="0" y="34"/>
                      </a:cubicBezTo>
                      <a:cubicBezTo>
                        <a:pt x="0" y="34"/>
                        <a:pt x="1" y="35"/>
                        <a:pt x="1" y="35"/>
                      </a:cubicBezTo>
                      <a:cubicBezTo>
                        <a:pt x="2" y="35"/>
                        <a:pt x="2" y="36"/>
                        <a:pt x="2" y="36"/>
                      </a:cubicBezTo>
                      <a:cubicBezTo>
                        <a:pt x="3" y="37"/>
                        <a:pt x="3" y="37"/>
                        <a:pt x="3" y="37"/>
                      </a:cubicBezTo>
                      <a:cubicBezTo>
                        <a:pt x="4" y="37"/>
                        <a:pt x="4" y="37"/>
                        <a:pt x="4" y="37"/>
                      </a:cubicBezTo>
                      <a:cubicBezTo>
                        <a:pt x="4" y="37"/>
                        <a:pt x="5" y="37"/>
                        <a:pt x="5" y="36"/>
                      </a:cubicBezTo>
                      <a:cubicBezTo>
                        <a:pt x="5" y="36"/>
                        <a:pt x="5" y="36"/>
                        <a:pt x="5" y="36"/>
                      </a:cubicBezTo>
                      <a:cubicBezTo>
                        <a:pt x="6" y="36"/>
                        <a:pt x="6" y="36"/>
                        <a:pt x="7" y="36"/>
                      </a:cubicBezTo>
                      <a:cubicBezTo>
                        <a:pt x="7" y="36"/>
                        <a:pt x="7" y="37"/>
                        <a:pt x="8" y="37"/>
                      </a:cubicBezTo>
                      <a:cubicBezTo>
                        <a:pt x="8" y="37"/>
                        <a:pt x="8" y="37"/>
                        <a:pt x="8" y="37"/>
                      </a:cubicBezTo>
                      <a:cubicBezTo>
                        <a:pt x="9" y="37"/>
                        <a:pt x="9" y="37"/>
                        <a:pt x="9" y="37"/>
                      </a:cubicBezTo>
                      <a:cubicBezTo>
                        <a:pt x="9" y="37"/>
                        <a:pt x="10" y="37"/>
                        <a:pt x="10" y="37"/>
                      </a:cubicBezTo>
                      <a:cubicBezTo>
                        <a:pt x="11" y="37"/>
                        <a:pt x="11" y="38"/>
                        <a:pt x="12" y="38"/>
                      </a:cubicBezTo>
                      <a:cubicBezTo>
                        <a:pt x="12" y="38"/>
                        <a:pt x="13" y="39"/>
                        <a:pt x="13" y="39"/>
                      </a:cubicBezTo>
                      <a:cubicBezTo>
                        <a:pt x="13" y="39"/>
                        <a:pt x="14" y="39"/>
                        <a:pt x="14" y="40"/>
                      </a:cubicBezTo>
                      <a:cubicBezTo>
                        <a:pt x="15" y="40"/>
                        <a:pt x="15" y="40"/>
                        <a:pt x="15" y="40"/>
                      </a:cubicBezTo>
                      <a:cubicBezTo>
                        <a:pt x="15" y="41"/>
                        <a:pt x="16" y="41"/>
                        <a:pt x="16" y="41"/>
                      </a:cubicBezTo>
                      <a:cubicBezTo>
                        <a:pt x="17" y="41"/>
                        <a:pt x="17" y="41"/>
                        <a:pt x="17" y="41"/>
                      </a:cubicBezTo>
                      <a:cubicBezTo>
                        <a:pt x="18" y="42"/>
                        <a:pt x="18" y="41"/>
                        <a:pt x="18" y="41"/>
                      </a:cubicBezTo>
                      <a:cubicBezTo>
                        <a:pt x="18" y="41"/>
                        <a:pt x="19" y="40"/>
                        <a:pt x="19" y="40"/>
                      </a:cubicBezTo>
                      <a:cubicBezTo>
                        <a:pt x="19" y="40"/>
                        <a:pt x="20" y="40"/>
                        <a:pt x="20" y="40"/>
                      </a:cubicBezTo>
                      <a:cubicBezTo>
                        <a:pt x="20" y="39"/>
                        <a:pt x="20" y="39"/>
                        <a:pt x="20" y="39"/>
                      </a:cubicBezTo>
                      <a:cubicBezTo>
                        <a:pt x="20" y="39"/>
                        <a:pt x="20" y="39"/>
                        <a:pt x="21" y="39"/>
                      </a:cubicBezTo>
                      <a:cubicBezTo>
                        <a:pt x="21" y="38"/>
                        <a:pt x="21" y="38"/>
                        <a:pt x="21" y="38"/>
                      </a:cubicBezTo>
                      <a:cubicBezTo>
                        <a:pt x="21" y="38"/>
                        <a:pt x="22" y="37"/>
                        <a:pt x="22" y="37"/>
                      </a:cubicBezTo>
                      <a:cubicBezTo>
                        <a:pt x="22" y="37"/>
                        <a:pt x="23" y="36"/>
                        <a:pt x="23" y="36"/>
                      </a:cubicBezTo>
                      <a:cubicBezTo>
                        <a:pt x="24" y="36"/>
                        <a:pt x="24" y="36"/>
                        <a:pt x="25" y="36"/>
                      </a:cubicBezTo>
                      <a:cubicBezTo>
                        <a:pt x="25" y="36"/>
                        <a:pt x="25" y="36"/>
                        <a:pt x="25" y="36"/>
                      </a:cubicBezTo>
                      <a:cubicBezTo>
                        <a:pt x="25" y="35"/>
                        <a:pt x="25" y="35"/>
                        <a:pt x="25" y="35"/>
                      </a:cubicBezTo>
                      <a:cubicBezTo>
                        <a:pt x="25" y="35"/>
                        <a:pt x="25" y="35"/>
                        <a:pt x="25" y="35"/>
                      </a:cubicBezTo>
                      <a:cubicBezTo>
                        <a:pt x="24" y="35"/>
                        <a:pt x="24" y="35"/>
                        <a:pt x="24" y="35"/>
                      </a:cubicBezTo>
                      <a:cubicBezTo>
                        <a:pt x="23" y="35"/>
                        <a:pt x="23" y="35"/>
                        <a:pt x="23" y="35"/>
                      </a:cubicBezTo>
                      <a:cubicBezTo>
                        <a:pt x="23" y="35"/>
                        <a:pt x="24" y="35"/>
                        <a:pt x="24" y="35"/>
                      </a:cubicBezTo>
                      <a:cubicBezTo>
                        <a:pt x="24" y="35"/>
                        <a:pt x="24" y="34"/>
                        <a:pt x="25" y="34"/>
                      </a:cubicBezTo>
                      <a:cubicBezTo>
                        <a:pt x="25" y="34"/>
                        <a:pt x="25" y="34"/>
                        <a:pt x="26" y="33"/>
                      </a:cubicBezTo>
                      <a:cubicBezTo>
                        <a:pt x="26" y="33"/>
                        <a:pt x="26" y="33"/>
                        <a:pt x="26" y="33"/>
                      </a:cubicBezTo>
                      <a:cubicBezTo>
                        <a:pt x="27" y="33"/>
                        <a:pt x="27" y="33"/>
                        <a:pt x="27" y="33"/>
                      </a:cubicBezTo>
                      <a:cubicBezTo>
                        <a:pt x="27" y="33"/>
                        <a:pt x="28" y="34"/>
                        <a:pt x="28" y="34"/>
                      </a:cubicBezTo>
                      <a:cubicBezTo>
                        <a:pt x="28" y="34"/>
                        <a:pt x="28" y="35"/>
                        <a:pt x="28" y="35"/>
                      </a:cubicBezTo>
                      <a:cubicBezTo>
                        <a:pt x="28" y="35"/>
                        <a:pt x="28" y="35"/>
                        <a:pt x="28" y="36"/>
                      </a:cubicBezTo>
                      <a:cubicBezTo>
                        <a:pt x="28" y="36"/>
                        <a:pt x="27" y="36"/>
                        <a:pt x="27" y="37"/>
                      </a:cubicBezTo>
                      <a:cubicBezTo>
                        <a:pt x="27" y="37"/>
                        <a:pt x="26" y="37"/>
                        <a:pt x="26" y="37"/>
                      </a:cubicBezTo>
                      <a:cubicBezTo>
                        <a:pt x="26" y="37"/>
                        <a:pt x="26" y="37"/>
                        <a:pt x="26" y="38"/>
                      </a:cubicBezTo>
                      <a:cubicBezTo>
                        <a:pt x="27" y="38"/>
                        <a:pt x="27" y="38"/>
                        <a:pt x="27" y="38"/>
                      </a:cubicBezTo>
                      <a:cubicBezTo>
                        <a:pt x="27" y="38"/>
                        <a:pt x="27" y="38"/>
                        <a:pt x="27" y="38"/>
                      </a:cubicBezTo>
                      <a:cubicBezTo>
                        <a:pt x="27" y="38"/>
                        <a:pt x="28" y="38"/>
                        <a:pt x="28" y="38"/>
                      </a:cubicBezTo>
                      <a:cubicBezTo>
                        <a:pt x="28" y="38"/>
                        <a:pt x="28" y="37"/>
                        <a:pt x="28" y="37"/>
                      </a:cubicBezTo>
                      <a:cubicBezTo>
                        <a:pt x="28" y="37"/>
                        <a:pt x="29" y="37"/>
                        <a:pt x="29" y="37"/>
                      </a:cubicBezTo>
                      <a:cubicBezTo>
                        <a:pt x="29" y="37"/>
                        <a:pt x="29" y="37"/>
                        <a:pt x="29" y="36"/>
                      </a:cubicBezTo>
                      <a:cubicBezTo>
                        <a:pt x="29" y="36"/>
                        <a:pt x="29" y="36"/>
                        <a:pt x="30" y="36"/>
                      </a:cubicBezTo>
                      <a:cubicBezTo>
                        <a:pt x="30" y="36"/>
                        <a:pt x="30" y="36"/>
                        <a:pt x="30" y="36"/>
                      </a:cubicBezTo>
                      <a:cubicBezTo>
                        <a:pt x="31" y="36"/>
                        <a:pt x="31" y="36"/>
                        <a:pt x="31" y="36"/>
                      </a:cubicBezTo>
                      <a:cubicBezTo>
                        <a:pt x="31" y="36"/>
                        <a:pt x="31" y="37"/>
                        <a:pt x="31" y="37"/>
                      </a:cubicBezTo>
                      <a:cubicBezTo>
                        <a:pt x="31" y="38"/>
                        <a:pt x="30" y="38"/>
                        <a:pt x="30" y="38"/>
                      </a:cubicBezTo>
                      <a:cubicBezTo>
                        <a:pt x="30" y="38"/>
                        <a:pt x="30" y="38"/>
                        <a:pt x="31" y="39"/>
                      </a:cubicBezTo>
                      <a:cubicBezTo>
                        <a:pt x="31" y="39"/>
                        <a:pt x="31" y="39"/>
                        <a:pt x="31" y="39"/>
                      </a:cubicBezTo>
                      <a:cubicBezTo>
                        <a:pt x="31" y="40"/>
                        <a:pt x="32" y="40"/>
                        <a:pt x="32" y="40"/>
                      </a:cubicBezTo>
                      <a:cubicBezTo>
                        <a:pt x="32" y="40"/>
                        <a:pt x="33" y="40"/>
                        <a:pt x="33" y="40"/>
                      </a:cubicBezTo>
                      <a:cubicBezTo>
                        <a:pt x="33" y="40"/>
                        <a:pt x="33" y="40"/>
                        <a:pt x="33" y="41"/>
                      </a:cubicBezTo>
                      <a:cubicBezTo>
                        <a:pt x="34" y="42"/>
                        <a:pt x="34" y="42"/>
                        <a:pt x="34" y="42"/>
                      </a:cubicBezTo>
                      <a:cubicBezTo>
                        <a:pt x="34" y="42"/>
                        <a:pt x="34" y="42"/>
                        <a:pt x="34" y="41"/>
                      </a:cubicBezTo>
                      <a:cubicBezTo>
                        <a:pt x="34" y="41"/>
                        <a:pt x="35" y="41"/>
                        <a:pt x="35" y="41"/>
                      </a:cubicBezTo>
                      <a:cubicBezTo>
                        <a:pt x="35" y="41"/>
                        <a:pt x="35" y="41"/>
                        <a:pt x="35" y="41"/>
                      </a:cubicBezTo>
                      <a:cubicBezTo>
                        <a:pt x="35" y="41"/>
                        <a:pt x="35" y="41"/>
                        <a:pt x="35" y="41"/>
                      </a:cubicBezTo>
                      <a:cubicBezTo>
                        <a:pt x="35" y="41"/>
                        <a:pt x="36" y="41"/>
                        <a:pt x="36" y="41"/>
                      </a:cubicBezTo>
                      <a:cubicBezTo>
                        <a:pt x="36" y="42"/>
                        <a:pt x="36" y="42"/>
                        <a:pt x="36" y="42"/>
                      </a:cubicBezTo>
                      <a:cubicBezTo>
                        <a:pt x="36" y="42"/>
                        <a:pt x="36" y="43"/>
                        <a:pt x="37" y="43"/>
                      </a:cubicBezTo>
                      <a:cubicBezTo>
                        <a:pt x="37" y="43"/>
                        <a:pt x="37" y="44"/>
                        <a:pt x="37" y="44"/>
                      </a:cubicBezTo>
                      <a:cubicBezTo>
                        <a:pt x="37" y="44"/>
                        <a:pt x="38" y="44"/>
                        <a:pt x="38" y="43"/>
                      </a:cubicBezTo>
                      <a:cubicBezTo>
                        <a:pt x="38" y="43"/>
                        <a:pt x="38" y="43"/>
                        <a:pt x="38" y="43"/>
                      </a:cubicBezTo>
                      <a:cubicBezTo>
                        <a:pt x="38" y="43"/>
                        <a:pt x="37" y="43"/>
                        <a:pt x="37" y="42"/>
                      </a:cubicBezTo>
                      <a:cubicBezTo>
                        <a:pt x="37" y="42"/>
                        <a:pt x="37" y="42"/>
                        <a:pt x="37" y="42"/>
                      </a:cubicBezTo>
                      <a:cubicBezTo>
                        <a:pt x="38" y="41"/>
                        <a:pt x="38" y="41"/>
                        <a:pt x="38" y="41"/>
                      </a:cubicBezTo>
                      <a:cubicBezTo>
                        <a:pt x="38" y="41"/>
                        <a:pt x="37" y="41"/>
                        <a:pt x="37" y="41"/>
                      </a:cubicBezTo>
                      <a:cubicBezTo>
                        <a:pt x="37" y="41"/>
                        <a:pt x="37" y="41"/>
                        <a:pt x="37" y="41"/>
                      </a:cubicBezTo>
                      <a:cubicBezTo>
                        <a:pt x="37" y="41"/>
                        <a:pt x="37" y="41"/>
                        <a:pt x="37" y="42"/>
                      </a:cubicBezTo>
                      <a:cubicBezTo>
                        <a:pt x="37" y="42"/>
                        <a:pt x="36" y="42"/>
                        <a:pt x="36" y="42"/>
                      </a:cubicBezTo>
                      <a:cubicBezTo>
                        <a:pt x="36" y="42"/>
                        <a:pt x="36" y="41"/>
                        <a:pt x="36" y="41"/>
                      </a:cubicBezTo>
                      <a:cubicBezTo>
                        <a:pt x="36" y="41"/>
                        <a:pt x="36" y="41"/>
                        <a:pt x="36" y="41"/>
                      </a:cubicBezTo>
                      <a:cubicBezTo>
                        <a:pt x="35" y="41"/>
                        <a:pt x="36" y="40"/>
                        <a:pt x="36" y="40"/>
                      </a:cubicBezTo>
                      <a:cubicBezTo>
                        <a:pt x="36" y="40"/>
                        <a:pt x="36" y="40"/>
                        <a:pt x="37" y="40"/>
                      </a:cubicBezTo>
                      <a:cubicBezTo>
                        <a:pt x="37" y="40"/>
                        <a:pt x="37" y="40"/>
                        <a:pt x="38" y="40"/>
                      </a:cubicBezTo>
                      <a:cubicBezTo>
                        <a:pt x="38" y="40"/>
                        <a:pt x="38" y="40"/>
                        <a:pt x="38" y="40"/>
                      </a:cubicBezTo>
                      <a:cubicBezTo>
                        <a:pt x="38" y="40"/>
                        <a:pt x="39" y="40"/>
                        <a:pt x="39" y="40"/>
                      </a:cubicBezTo>
                      <a:cubicBezTo>
                        <a:pt x="40" y="40"/>
                        <a:pt x="40" y="40"/>
                        <a:pt x="40" y="40"/>
                      </a:cubicBezTo>
                      <a:cubicBezTo>
                        <a:pt x="40" y="39"/>
                        <a:pt x="41" y="39"/>
                        <a:pt x="41" y="39"/>
                      </a:cubicBezTo>
                      <a:cubicBezTo>
                        <a:pt x="41" y="39"/>
                        <a:pt x="42" y="38"/>
                        <a:pt x="42" y="38"/>
                      </a:cubicBezTo>
                      <a:cubicBezTo>
                        <a:pt x="42" y="37"/>
                        <a:pt x="44" y="36"/>
                        <a:pt x="44" y="36"/>
                      </a:cubicBezTo>
                      <a:cubicBezTo>
                        <a:pt x="44" y="35"/>
                        <a:pt x="45" y="35"/>
                        <a:pt x="45" y="35"/>
                      </a:cubicBezTo>
                      <a:cubicBezTo>
                        <a:pt x="45" y="35"/>
                        <a:pt x="45" y="34"/>
                        <a:pt x="45" y="34"/>
                      </a:cubicBezTo>
                      <a:cubicBezTo>
                        <a:pt x="45" y="34"/>
                        <a:pt x="44" y="35"/>
                        <a:pt x="44" y="34"/>
                      </a:cubicBezTo>
                      <a:cubicBezTo>
                        <a:pt x="44" y="34"/>
                        <a:pt x="44" y="34"/>
                        <a:pt x="44" y="34"/>
                      </a:cubicBezTo>
                      <a:cubicBezTo>
                        <a:pt x="44" y="34"/>
                        <a:pt x="45" y="34"/>
                        <a:pt x="45" y="34"/>
                      </a:cubicBezTo>
                      <a:cubicBezTo>
                        <a:pt x="45" y="34"/>
                        <a:pt x="46" y="34"/>
                        <a:pt x="46" y="33"/>
                      </a:cubicBezTo>
                      <a:cubicBezTo>
                        <a:pt x="46" y="33"/>
                        <a:pt x="46" y="33"/>
                        <a:pt x="46" y="33"/>
                      </a:cubicBezTo>
                      <a:cubicBezTo>
                        <a:pt x="46" y="33"/>
                        <a:pt x="46" y="33"/>
                        <a:pt x="46" y="33"/>
                      </a:cubicBezTo>
                      <a:cubicBezTo>
                        <a:pt x="46" y="33"/>
                        <a:pt x="46" y="33"/>
                        <a:pt x="46" y="33"/>
                      </a:cubicBezTo>
                      <a:cubicBezTo>
                        <a:pt x="46" y="33"/>
                        <a:pt x="47" y="33"/>
                        <a:pt x="47" y="33"/>
                      </a:cubicBezTo>
                      <a:cubicBezTo>
                        <a:pt x="48" y="33"/>
                        <a:pt x="49" y="33"/>
                        <a:pt x="49" y="33"/>
                      </a:cubicBezTo>
                      <a:cubicBezTo>
                        <a:pt x="49" y="33"/>
                        <a:pt x="49" y="32"/>
                        <a:pt x="49" y="32"/>
                      </a:cubicBezTo>
                      <a:cubicBezTo>
                        <a:pt x="50" y="32"/>
                        <a:pt x="52" y="32"/>
                        <a:pt x="52" y="32"/>
                      </a:cubicBezTo>
                      <a:cubicBezTo>
                        <a:pt x="52" y="32"/>
                        <a:pt x="54" y="32"/>
                        <a:pt x="54" y="32"/>
                      </a:cubicBezTo>
                      <a:cubicBezTo>
                        <a:pt x="54" y="32"/>
                        <a:pt x="54" y="32"/>
                        <a:pt x="54" y="32"/>
                      </a:cubicBezTo>
                      <a:cubicBezTo>
                        <a:pt x="55" y="32"/>
                        <a:pt x="55" y="32"/>
                        <a:pt x="55" y="32"/>
                      </a:cubicBezTo>
                      <a:cubicBezTo>
                        <a:pt x="55" y="32"/>
                        <a:pt x="55" y="32"/>
                        <a:pt x="55" y="32"/>
                      </a:cubicBezTo>
                      <a:cubicBezTo>
                        <a:pt x="56" y="32"/>
                        <a:pt x="57" y="32"/>
                        <a:pt x="58" y="32"/>
                      </a:cubicBezTo>
                      <a:cubicBezTo>
                        <a:pt x="58" y="32"/>
                        <a:pt x="58" y="32"/>
                        <a:pt x="58" y="32"/>
                      </a:cubicBezTo>
                      <a:cubicBezTo>
                        <a:pt x="59" y="32"/>
                        <a:pt x="59" y="31"/>
                        <a:pt x="59" y="31"/>
                      </a:cubicBezTo>
                      <a:cubicBezTo>
                        <a:pt x="60" y="31"/>
                        <a:pt x="60" y="31"/>
                        <a:pt x="60" y="30"/>
                      </a:cubicBezTo>
                      <a:cubicBezTo>
                        <a:pt x="60" y="30"/>
                        <a:pt x="60" y="30"/>
                        <a:pt x="60" y="30"/>
                      </a:cubicBezTo>
                      <a:cubicBezTo>
                        <a:pt x="60" y="30"/>
                        <a:pt x="60" y="30"/>
                        <a:pt x="60" y="30"/>
                      </a:cubicBezTo>
                      <a:cubicBezTo>
                        <a:pt x="60" y="30"/>
                        <a:pt x="60" y="30"/>
                        <a:pt x="60" y="30"/>
                      </a:cubicBezTo>
                      <a:cubicBezTo>
                        <a:pt x="60" y="30"/>
                        <a:pt x="61" y="30"/>
                        <a:pt x="61" y="30"/>
                      </a:cubicBezTo>
                      <a:cubicBezTo>
                        <a:pt x="61" y="30"/>
                        <a:pt x="60" y="29"/>
                        <a:pt x="60" y="29"/>
                      </a:cubicBezTo>
                      <a:cubicBezTo>
                        <a:pt x="60" y="29"/>
                        <a:pt x="59" y="28"/>
                        <a:pt x="58" y="2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8" name="Freeform 739">
                  <a:extLst>
                    <a:ext uri="{FF2B5EF4-FFF2-40B4-BE49-F238E27FC236}">
                      <a16:creationId xmlns:a16="http://schemas.microsoft.com/office/drawing/2014/main" id="{4448A58A-3166-4ED1-BA55-FA4E4D01DE4E}"/>
                    </a:ext>
                  </a:extLst>
                </p:cNvPr>
                <p:cNvSpPr>
                  <a:spLocks noEditPoints="1"/>
                </p:cNvSpPr>
                <p:nvPr/>
              </p:nvSpPr>
              <p:spPr bwMode="auto">
                <a:xfrm>
                  <a:off x="9267825" y="5203825"/>
                  <a:ext cx="441325" cy="563563"/>
                </a:xfrm>
                <a:custGeom>
                  <a:avLst/>
                  <a:gdLst>
                    <a:gd name="T0" fmla="*/ 8 w 106"/>
                    <a:gd name="T1" fmla="*/ 42 h 135"/>
                    <a:gd name="T2" fmla="*/ 9 w 106"/>
                    <a:gd name="T3" fmla="*/ 41 h 135"/>
                    <a:gd name="T4" fmla="*/ 11 w 106"/>
                    <a:gd name="T5" fmla="*/ 40 h 135"/>
                    <a:gd name="T6" fmla="*/ 10 w 106"/>
                    <a:gd name="T7" fmla="*/ 41 h 135"/>
                    <a:gd name="T8" fmla="*/ 9 w 106"/>
                    <a:gd name="T9" fmla="*/ 42 h 135"/>
                    <a:gd name="T10" fmla="*/ 102 w 106"/>
                    <a:gd name="T11" fmla="*/ 104 h 135"/>
                    <a:gd name="T12" fmla="*/ 102 w 106"/>
                    <a:gd name="T13" fmla="*/ 109 h 135"/>
                    <a:gd name="T14" fmla="*/ 104 w 106"/>
                    <a:gd name="T15" fmla="*/ 101 h 135"/>
                    <a:gd name="T16" fmla="*/ 105 w 106"/>
                    <a:gd name="T17" fmla="*/ 120 h 135"/>
                    <a:gd name="T18" fmla="*/ 104 w 106"/>
                    <a:gd name="T19" fmla="*/ 119 h 135"/>
                    <a:gd name="T20" fmla="*/ 105 w 106"/>
                    <a:gd name="T21" fmla="*/ 124 h 135"/>
                    <a:gd name="T22" fmla="*/ 105 w 106"/>
                    <a:gd name="T23" fmla="*/ 121 h 135"/>
                    <a:gd name="T24" fmla="*/ 81 w 106"/>
                    <a:gd name="T25" fmla="*/ 130 h 135"/>
                    <a:gd name="T26" fmla="*/ 90 w 106"/>
                    <a:gd name="T27" fmla="*/ 133 h 135"/>
                    <a:gd name="T28" fmla="*/ 95 w 106"/>
                    <a:gd name="T29" fmla="*/ 131 h 135"/>
                    <a:gd name="T30" fmla="*/ 100 w 106"/>
                    <a:gd name="T31" fmla="*/ 128 h 135"/>
                    <a:gd name="T32" fmla="*/ 105 w 106"/>
                    <a:gd name="T33" fmla="*/ 125 h 135"/>
                    <a:gd name="T34" fmla="*/ 103 w 106"/>
                    <a:gd name="T35" fmla="*/ 121 h 135"/>
                    <a:gd name="T36" fmla="*/ 103 w 106"/>
                    <a:gd name="T37" fmla="*/ 117 h 135"/>
                    <a:gd name="T38" fmla="*/ 102 w 106"/>
                    <a:gd name="T39" fmla="*/ 112 h 135"/>
                    <a:gd name="T40" fmla="*/ 101 w 106"/>
                    <a:gd name="T41" fmla="*/ 108 h 135"/>
                    <a:gd name="T42" fmla="*/ 98 w 106"/>
                    <a:gd name="T43" fmla="*/ 103 h 135"/>
                    <a:gd name="T44" fmla="*/ 95 w 106"/>
                    <a:gd name="T45" fmla="*/ 97 h 135"/>
                    <a:gd name="T46" fmla="*/ 89 w 106"/>
                    <a:gd name="T47" fmla="*/ 94 h 135"/>
                    <a:gd name="T48" fmla="*/ 89 w 106"/>
                    <a:gd name="T49" fmla="*/ 91 h 135"/>
                    <a:gd name="T50" fmla="*/ 87 w 106"/>
                    <a:gd name="T51" fmla="*/ 88 h 135"/>
                    <a:gd name="T52" fmla="*/ 86 w 106"/>
                    <a:gd name="T53" fmla="*/ 84 h 135"/>
                    <a:gd name="T54" fmla="*/ 85 w 106"/>
                    <a:gd name="T55" fmla="*/ 84 h 135"/>
                    <a:gd name="T56" fmla="*/ 82 w 106"/>
                    <a:gd name="T57" fmla="*/ 82 h 135"/>
                    <a:gd name="T58" fmla="*/ 81 w 106"/>
                    <a:gd name="T59" fmla="*/ 84 h 135"/>
                    <a:gd name="T60" fmla="*/ 78 w 106"/>
                    <a:gd name="T61" fmla="*/ 81 h 135"/>
                    <a:gd name="T62" fmla="*/ 77 w 106"/>
                    <a:gd name="T63" fmla="*/ 77 h 135"/>
                    <a:gd name="T64" fmla="*/ 76 w 106"/>
                    <a:gd name="T65" fmla="*/ 73 h 135"/>
                    <a:gd name="T66" fmla="*/ 73 w 106"/>
                    <a:gd name="T67" fmla="*/ 71 h 135"/>
                    <a:gd name="T68" fmla="*/ 73 w 106"/>
                    <a:gd name="T69" fmla="*/ 68 h 135"/>
                    <a:gd name="T70" fmla="*/ 70 w 106"/>
                    <a:gd name="T71" fmla="*/ 67 h 135"/>
                    <a:gd name="T72" fmla="*/ 66 w 106"/>
                    <a:gd name="T73" fmla="*/ 65 h 135"/>
                    <a:gd name="T74" fmla="*/ 62 w 106"/>
                    <a:gd name="T75" fmla="*/ 61 h 135"/>
                    <a:gd name="T76" fmla="*/ 56 w 106"/>
                    <a:gd name="T77" fmla="*/ 58 h 135"/>
                    <a:gd name="T78" fmla="*/ 54 w 106"/>
                    <a:gd name="T79" fmla="*/ 53 h 135"/>
                    <a:gd name="T80" fmla="*/ 54 w 106"/>
                    <a:gd name="T81" fmla="*/ 47 h 135"/>
                    <a:gd name="T82" fmla="*/ 51 w 106"/>
                    <a:gd name="T83" fmla="*/ 42 h 135"/>
                    <a:gd name="T84" fmla="*/ 50 w 106"/>
                    <a:gd name="T85" fmla="*/ 36 h 135"/>
                    <a:gd name="T86" fmla="*/ 50 w 106"/>
                    <a:gd name="T87" fmla="*/ 30 h 135"/>
                    <a:gd name="T88" fmla="*/ 45 w 106"/>
                    <a:gd name="T89" fmla="*/ 27 h 135"/>
                    <a:gd name="T90" fmla="*/ 42 w 106"/>
                    <a:gd name="T91" fmla="*/ 25 h 135"/>
                    <a:gd name="T92" fmla="*/ 38 w 106"/>
                    <a:gd name="T93" fmla="*/ 23 h 135"/>
                    <a:gd name="T94" fmla="*/ 37 w 106"/>
                    <a:gd name="T95" fmla="*/ 18 h 135"/>
                    <a:gd name="T96" fmla="*/ 36 w 106"/>
                    <a:gd name="T97" fmla="*/ 13 h 135"/>
                    <a:gd name="T98" fmla="*/ 34 w 106"/>
                    <a:gd name="T99" fmla="*/ 9 h 135"/>
                    <a:gd name="T100" fmla="*/ 32 w 106"/>
                    <a:gd name="T101" fmla="*/ 2 h 135"/>
                    <a:gd name="T102" fmla="*/ 29 w 106"/>
                    <a:gd name="T103" fmla="*/ 2 h 135"/>
                    <a:gd name="T104" fmla="*/ 27 w 106"/>
                    <a:gd name="T105" fmla="*/ 7 h 135"/>
                    <a:gd name="T106" fmla="*/ 26 w 106"/>
                    <a:gd name="T107" fmla="*/ 9 h 135"/>
                    <a:gd name="T108" fmla="*/ 25 w 106"/>
                    <a:gd name="T109" fmla="*/ 13 h 135"/>
                    <a:gd name="T110" fmla="*/ 25 w 106"/>
                    <a:gd name="T111" fmla="*/ 15 h 135"/>
                    <a:gd name="T112" fmla="*/ 23 w 106"/>
                    <a:gd name="T113" fmla="*/ 21 h 135"/>
                    <a:gd name="T114" fmla="*/ 24 w 106"/>
                    <a:gd name="T115" fmla="*/ 28 h 135"/>
                    <a:gd name="T116" fmla="*/ 23 w 106"/>
                    <a:gd name="T117" fmla="*/ 36 h 135"/>
                    <a:gd name="T118" fmla="*/ 20 w 106"/>
                    <a:gd name="T119" fmla="*/ 44 h 135"/>
                    <a:gd name="T120" fmla="*/ 13 w 106"/>
                    <a:gd name="T121" fmla="*/ 49 h 135"/>
                    <a:gd name="T122" fmla="*/ 7 w 106"/>
                    <a:gd name="T123" fmla="*/ 44 h 135"/>
                    <a:gd name="T124" fmla="*/ 0 w 106"/>
                    <a:gd name="T125" fmla="*/ 11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135">
                      <a:moveTo>
                        <a:pt x="9" y="42"/>
                      </a:moveTo>
                      <a:cubicBezTo>
                        <a:pt x="9" y="42"/>
                        <a:pt x="9" y="42"/>
                        <a:pt x="9" y="42"/>
                      </a:cubicBezTo>
                      <a:cubicBezTo>
                        <a:pt x="9" y="42"/>
                        <a:pt x="9" y="43"/>
                        <a:pt x="8" y="43"/>
                      </a:cubicBezTo>
                      <a:cubicBezTo>
                        <a:pt x="8" y="43"/>
                        <a:pt x="8" y="43"/>
                        <a:pt x="8" y="43"/>
                      </a:cubicBezTo>
                      <a:cubicBezTo>
                        <a:pt x="8" y="43"/>
                        <a:pt x="8" y="43"/>
                        <a:pt x="8" y="43"/>
                      </a:cubicBezTo>
                      <a:cubicBezTo>
                        <a:pt x="8" y="42"/>
                        <a:pt x="8" y="42"/>
                        <a:pt x="8" y="42"/>
                      </a:cubicBezTo>
                      <a:cubicBezTo>
                        <a:pt x="8" y="42"/>
                        <a:pt x="8" y="43"/>
                        <a:pt x="8" y="43"/>
                      </a:cubicBezTo>
                      <a:cubicBezTo>
                        <a:pt x="8" y="42"/>
                        <a:pt x="8" y="42"/>
                        <a:pt x="8" y="42"/>
                      </a:cubicBezTo>
                      <a:cubicBezTo>
                        <a:pt x="8" y="42"/>
                        <a:pt x="8" y="42"/>
                        <a:pt x="8" y="42"/>
                      </a:cubicBezTo>
                      <a:cubicBezTo>
                        <a:pt x="8" y="42"/>
                        <a:pt x="8" y="42"/>
                        <a:pt x="8" y="42"/>
                      </a:cubicBezTo>
                      <a:cubicBezTo>
                        <a:pt x="8" y="42"/>
                        <a:pt x="8" y="42"/>
                        <a:pt x="8" y="42"/>
                      </a:cubicBezTo>
                      <a:cubicBezTo>
                        <a:pt x="8" y="42"/>
                        <a:pt x="8" y="41"/>
                        <a:pt x="8" y="41"/>
                      </a:cubicBezTo>
                      <a:cubicBezTo>
                        <a:pt x="8" y="41"/>
                        <a:pt x="8" y="41"/>
                        <a:pt x="8" y="41"/>
                      </a:cubicBezTo>
                      <a:cubicBezTo>
                        <a:pt x="8" y="41"/>
                        <a:pt x="8" y="41"/>
                        <a:pt x="8" y="41"/>
                      </a:cubicBezTo>
                      <a:cubicBezTo>
                        <a:pt x="8" y="41"/>
                        <a:pt x="8" y="41"/>
                        <a:pt x="8" y="41"/>
                      </a:cubicBezTo>
                      <a:cubicBezTo>
                        <a:pt x="9" y="41"/>
                        <a:pt x="9" y="41"/>
                        <a:pt x="9" y="41"/>
                      </a:cubicBezTo>
                      <a:cubicBezTo>
                        <a:pt x="9" y="41"/>
                        <a:pt x="9" y="41"/>
                        <a:pt x="9" y="41"/>
                      </a:cubicBezTo>
                      <a:cubicBezTo>
                        <a:pt x="9" y="41"/>
                        <a:pt x="9" y="41"/>
                        <a:pt x="9" y="41"/>
                      </a:cubicBezTo>
                      <a:cubicBezTo>
                        <a:pt x="9" y="40"/>
                        <a:pt x="10" y="40"/>
                        <a:pt x="10" y="40"/>
                      </a:cubicBezTo>
                      <a:cubicBezTo>
                        <a:pt x="10" y="40"/>
                        <a:pt x="10" y="40"/>
                        <a:pt x="10" y="40"/>
                      </a:cubicBezTo>
                      <a:cubicBezTo>
                        <a:pt x="10" y="40"/>
                        <a:pt x="10" y="40"/>
                        <a:pt x="10" y="40"/>
                      </a:cubicBezTo>
                      <a:cubicBezTo>
                        <a:pt x="10" y="40"/>
                        <a:pt x="10" y="40"/>
                        <a:pt x="10" y="40"/>
                      </a:cubicBezTo>
                      <a:cubicBezTo>
                        <a:pt x="10" y="40"/>
                        <a:pt x="11" y="40"/>
                        <a:pt x="11" y="40"/>
                      </a:cubicBezTo>
                      <a:cubicBezTo>
                        <a:pt x="11" y="40"/>
                        <a:pt x="11" y="40"/>
                        <a:pt x="11" y="40"/>
                      </a:cubicBezTo>
                      <a:cubicBezTo>
                        <a:pt x="11" y="40"/>
                        <a:pt x="11" y="40"/>
                        <a:pt x="11" y="41"/>
                      </a:cubicBezTo>
                      <a:cubicBezTo>
                        <a:pt x="11" y="41"/>
                        <a:pt x="11" y="41"/>
                        <a:pt x="11" y="41"/>
                      </a:cubicBezTo>
                      <a:cubicBezTo>
                        <a:pt x="11" y="41"/>
                        <a:pt x="11" y="41"/>
                        <a:pt x="11" y="41"/>
                      </a:cubicBezTo>
                      <a:cubicBezTo>
                        <a:pt x="12" y="41"/>
                        <a:pt x="11" y="41"/>
                        <a:pt x="11" y="41"/>
                      </a:cubicBezTo>
                      <a:cubicBezTo>
                        <a:pt x="11" y="41"/>
                        <a:pt x="11" y="41"/>
                        <a:pt x="11" y="41"/>
                      </a:cubicBezTo>
                      <a:cubicBezTo>
                        <a:pt x="11" y="41"/>
                        <a:pt x="11" y="41"/>
                        <a:pt x="10" y="41"/>
                      </a:cubicBezTo>
                      <a:cubicBezTo>
                        <a:pt x="10" y="41"/>
                        <a:pt x="10" y="41"/>
                        <a:pt x="10" y="41"/>
                      </a:cubicBezTo>
                      <a:cubicBezTo>
                        <a:pt x="10" y="41"/>
                        <a:pt x="10" y="41"/>
                        <a:pt x="10" y="41"/>
                      </a:cubicBezTo>
                      <a:cubicBezTo>
                        <a:pt x="10" y="41"/>
                        <a:pt x="10" y="41"/>
                        <a:pt x="10" y="41"/>
                      </a:cubicBezTo>
                      <a:cubicBezTo>
                        <a:pt x="10" y="42"/>
                        <a:pt x="10" y="42"/>
                        <a:pt x="10" y="42"/>
                      </a:cubicBezTo>
                      <a:cubicBezTo>
                        <a:pt x="10" y="42"/>
                        <a:pt x="10" y="42"/>
                        <a:pt x="10" y="42"/>
                      </a:cubicBezTo>
                      <a:cubicBezTo>
                        <a:pt x="10" y="42"/>
                        <a:pt x="10" y="42"/>
                        <a:pt x="10"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lose/>
                      <a:moveTo>
                        <a:pt x="103" y="102"/>
                      </a:moveTo>
                      <a:cubicBezTo>
                        <a:pt x="103" y="102"/>
                        <a:pt x="104" y="102"/>
                        <a:pt x="104" y="102"/>
                      </a:cubicBezTo>
                      <a:cubicBezTo>
                        <a:pt x="103" y="103"/>
                        <a:pt x="103" y="103"/>
                        <a:pt x="103" y="103"/>
                      </a:cubicBezTo>
                      <a:cubicBezTo>
                        <a:pt x="103" y="103"/>
                        <a:pt x="103" y="103"/>
                        <a:pt x="103" y="103"/>
                      </a:cubicBezTo>
                      <a:cubicBezTo>
                        <a:pt x="103" y="103"/>
                        <a:pt x="103" y="104"/>
                        <a:pt x="103" y="104"/>
                      </a:cubicBezTo>
                      <a:cubicBezTo>
                        <a:pt x="103" y="104"/>
                        <a:pt x="102" y="104"/>
                        <a:pt x="102" y="104"/>
                      </a:cubicBezTo>
                      <a:cubicBezTo>
                        <a:pt x="102" y="104"/>
                        <a:pt x="102" y="104"/>
                        <a:pt x="102" y="104"/>
                      </a:cubicBezTo>
                      <a:cubicBezTo>
                        <a:pt x="102" y="104"/>
                        <a:pt x="102" y="104"/>
                        <a:pt x="102" y="104"/>
                      </a:cubicBezTo>
                      <a:cubicBezTo>
                        <a:pt x="102" y="104"/>
                        <a:pt x="102" y="104"/>
                        <a:pt x="102" y="105"/>
                      </a:cubicBezTo>
                      <a:cubicBezTo>
                        <a:pt x="102" y="105"/>
                        <a:pt x="102" y="105"/>
                        <a:pt x="102" y="105"/>
                      </a:cubicBezTo>
                      <a:cubicBezTo>
                        <a:pt x="102" y="106"/>
                        <a:pt x="102" y="106"/>
                        <a:pt x="102" y="106"/>
                      </a:cubicBezTo>
                      <a:cubicBezTo>
                        <a:pt x="102" y="106"/>
                        <a:pt x="102" y="106"/>
                        <a:pt x="102" y="106"/>
                      </a:cubicBezTo>
                      <a:cubicBezTo>
                        <a:pt x="102" y="107"/>
                        <a:pt x="102" y="107"/>
                        <a:pt x="102" y="107"/>
                      </a:cubicBezTo>
                      <a:cubicBezTo>
                        <a:pt x="102" y="108"/>
                        <a:pt x="102" y="108"/>
                        <a:pt x="102" y="109"/>
                      </a:cubicBezTo>
                      <a:cubicBezTo>
                        <a:pt x="102" y="109"/>
                        <a:pt x="102" y="109"/>
                        <a:pt x="102" y="109"/>
                      </a:cubicBezTo>
                      <a:cubicBezTo>
                        <a:pt x="102" y="108"/>
                        <a:pt x="102" y="108"/>
                        <a:pt x="102" y="108"/>
                      </a:cubicBezTo>
                      <a:cubicBezTo>
                        <a:pt x="102" y="108"/>
                        <a:pt x="102" y="108"/>
                        <a:pt x="103" y="108"/>
                      </a:cubicBezTo>
                      <a:cubicBezTo>
                        <a:pt x="103" y="107"/>
                        <a:pt x="103" y="106"/>
                        <a:pt x="103" y="106"/>
                      </a:cubicBezTo>
                      <a:cubicBezTo>
                        <a:pt x="103" y="106"/>
                        <a:pt x="103" y="105"/>
                        <a:pt x="103" y="105"/>
                      </a:cubicBezTo>
                      <a:cubicBezTo>
                        <a:pt x="103" y="105"/>
                        <a:pt x="104" y="105"/>
                        <a:pt x="104" y="105"/>
                      </a:cubicBezTo>
                      <a:cubicBezTo>
                        <a:pt x="104" y="104"/>
                        <a:pt x="104" y="103"/>
                        <a:pt x="104" y="103"/>
                      </a:cubicBezTo>
                      <a:cubicBezTo>
                        <a:pt x="104" y="102"/>
                        <a:pt x="104" y="102"/>
                        <a:pt x="104" y="102"/>
                      </a:cubicBezTo>
                      <a:cubicBezTo>
                        <a:pt x="104" y="101"/>
                        <a:pt x="104" y="101"/>
                        <a:pt x="104" y="101"/>
                      </a:cubicBezTo>
                      <a:cubicBezTo>
                        <a:pt x="104" y="101"/>
                        <a:pt x="103" y="101"/>
                        <a:pt x="103" y="101"/>
                      </a:cubicBezTo>
                      <a:cubicBezTo>
                        <a:pt x="103" y="101"/>
                        <a:pt x="103" y="101"/>
                        <a:pt x="103" y="101"/>
                      </a:cubicBezTo>
                      <a:cubicBezTo>
                        <a:pt x="103" y="101"/>
                        <a:pt x="103" y="101"/>
                        <a:pt x="103" y="102"/>
                      </a:cubicBezTo>
                      <a:cubicBezTo>
                        <a:pt x="103" y="102"/>
                        <a:pt x="103" y="102"/>
                        <a:pt x="103" y="102"/>
                      </a:cubicBezTo>
                      <a:cubicBezTo>
                        <a:pt x="103" y="102"/>
                        <a:pt x="103" y="102"/>
                        <a:pt x="103" y="102"/>
                      </a:cubicBezTo>
                      <a:close/>
                      <a:moveTo>
                        <a:pt x="104" y="119"/>
                      </a:moveTo>
                      <a:cubicBezTo>
                        <a:pt x="104" y="119"/>
                        <a:pt x="104" y="119"/>
                        <a:pt x="105" y="120"/>
                      </a:cubicBezTo>
                      <a:cubicBezTo>
                        <a:pt x="105" y="120"/>
                        <a:pt x="105" y="120"/>
                        <a:pt x="105" y="120"/>
                      </a:cubicBezTo>
                      <a:cubicBezTo>
                        <a:pt x="105" y="120"/>
                        <a:pt x="105" y="120"/>
                        <a:pt x="105" y="120"/>
                      </a:cubicBezTo>
                      <a:cubicBezTo>
                        <a:pt x="105" y="120"/>
                        <a:pt x="105" y="120"/>
                        <a:pt x="105" y="120"/>
                      </a:cubicBezTo>
                      <a:cubicBezTo>
                        <a:pt x="105" y="120"/>
                        <a:pt x="105" y="120"/>
                        <a:pt x="105" y="119"/>
                      </a:cubicBezTo>
                      <a:cubicBezTo>
                        <a:pt x="105" y="119"/>
                        <a:pt x="105" y="119"/>
                        <a:pt x="105" y="119"/>
                      </a:cubicBezTo>
                      <a:cubicBezTo>
                        <a:pt x="105" y="119"/>
                        <a:pt x="105" y="119"/>
                        <a:pt x="105" y="119"/>
                      </a:cubicBezTo>
                      <a:cubicBezTo>
                        <a:pt x="105" y="119"/>
                        <a:pt x="105" y="118"/>
                        <a:pt x="105" y="118"/>
                      </a:cubicBezTo>
                      <a:cubicBezTo>
                        <a:pt x="105" y="118"/>
                        <a:pt x="105" y="118"/>
                        <a:pt x="105" y="118"/>
                      </a:cubicBezTo>
                      <a:cubicBezTo>
                        <a:pt x="105" y="118"/>
                        <a:pt x="105" y="118"/>
                        <a:pt x="104" y="119"/>
                      </a:cubicBezTo>
                      <a:close/>
                      <a:moveTo>
                        <a:pt x="105" y="121"/>
                      </a:moveTo>
                      <a:cubicBezTo>
                        <a:pt x="105" y="121"/>
                        <a:pt x="105" y="121"/>
                        <a:pt x="105" y="121"/>
                      </a:cubicBezTo>
                      <a:cubicBezTo>
                        <a:pt x="105" y="122"/>
                        <a:pt x="105" y="122"/>
                        <a:pt x="105" y="122"/>
                      </a:cubicBezTo>
                      <a:cubicBezTo>
                        <a:pt x="105" y="122"/>
                        <a:pt x="105" y="123"/>
                        <a:pt x="105" y="123"/>
                      </a:cubicBezTo>
                      <a:cubicBezTo>
                        <a:pt x="105" y="123"/>
                        <a:pt x="105" y="123"/>
                        <a:pt x="105" y="123"/>
                      </a:cubicBezTo>
                      <a:cubicBezTo>
                        <a:pt x="105" y="123"/>
                        <a:pt x="104" y="123"/>
                        <a:pt x="104" y="123"/>
                      </a:cubicBezTo>
                      <a:cubicBezTo>
                        <a:pt x="104" y="123"/>
                        <a:pt x="104" y="123"/>
                        <a:pt x="104" y="123"/>
                      </a:cubicBezTo>
                      <a:cubicBezTo>
                        <a:pt x="105" y="123"/>
                        <a:pt x="105" y="123"/>
                        <a:pt x="105" y="124"/>
                      </a:cubicBezTo>
                      <a:cubicBezTo>
                        <a:pt x="105" y="124"/>
                        <a:pt x="105" y="124"/>
                        <a:pt x="105" y="123"/>
                      </a:cubicBezTo>
                      <a:cubicBezTo>
                        <a:pt x="105" y="123"/>
                        <a:pt x="105" y="123"/>
                        <a:pt x="105" y="123"/>
                      </a:cubicBezTo>
                      <a:cubicBezTo>
                        <a:pt x="105" y="123"/>
                        <a:pt x="105" y="123"/>
                        <a:pt x="105" y="123"/>
                      </a:cubicBezTo>
                      <a:cubicBezTo>
                        <a:pt x="105" y="122"/>
                        <a:pt x="105" y="122"/>
                        <a:pt x="105" y="122"/>
                      </a:cubicBezTo>
                      <a:cubicBezTo>
                        <a:pt x="105" y="122"/>
                        <a:pt x="105" y="122"/>
                        <a:pt x="105" y="122"/>
                      </a:cubicBezTo>
                      <a:cubicBezTo>
                        <a:pt x="105" y="122"/>
                        <a:pt x="105" y="122"/>
                        <a:pt x="106" y="121"/>
                      </a:cubicBezTo>
                      <a:cubicBezTo>
                        <a:pt x="106" y="121"/>
                        <a:pt x="106" y="121"/>
                        <a:pt x="105" y="121"/>
                      </a:cubicBezTo>
                      <a:cubicBezTo>
                        <a:pt x="105" y="121"/>
                        <a:pt x="105" y="121"/>
                        <a:pt x="105" y="121"/>
                      </a:cubicBezTo>
                      <a:cubicBezTo>
                        <a:pt x="105" y="121"/>
                        <a:pt x="105" y="121"/>
                        <a:pt x="105" y="121"/>
                      </a:cubicBezTo>
                      <a:cubicBezTo>
                        <a:pt x="105" y="121"/>
                        <a:pt x="105" y="121"/>
                        <a:pt x="105" y="121"/>
                      </a:cubicBezTo>
                      <a:close/>
                      <a:moveTo>
                        <a:pt x="74" y="133"/>
                      </a:moveTo>
                      <a:cubicBezTo>
                        <a:pt x="75" y="133"/>
                        <a:pt x="76" y="132"/>
                        <a:pt x="76" y="132"/>
                      </a:cubicBezTo>
                      <a:cubicBezTo>
                        <a:pt x="76" y="131"/>
                        <a:pt x="77" y="131"/>
                        <a:pt x="77" y="131"/>
                      </a:cubicBezTo>
                      <a:cubicBezTo>
                        <a:pt x="77" y="130"/>
                        <a:pt x="78" y="130"/>
                        <a:pt x="78" y="130"/>
                      </a:cubicBezTo>
                      <a:cubicBezTo>
                        <a:pt x="78" y="130"/>
                        <a:pt x="79" y="130"/>
                        <a:pt x="79" y="130"/>
                      </a:cubicBezTo>
                      <a:cubicBezTo>
                        <a:pt x="80" y="130"/>
                        <a:pt x="81" y="130"/>
                        <a:pt x="81" y="130"/>
                      </a:cubicBezTo>
                      <a:cubicBezTo>
                        <a:pt x="81" y="130"/>
                        <a:pt x="83" y="130"/>
                        <a:pt x="83" y="130"/>
                      </a:cubicBezTo>
                      <a:cubicBezTo>
                        <a:pt x="83" y="130"/>
                        <a:pt x="84" y="130"/>
                        <a:pt x="84" y="130"/>
                      </a:cubicBezTo>
                      <a:cubicBezTo>
                        <a:pt x="84" y="130"/>
                        <a:pt x="85" y="130"/>
                        <a:pt x="85" y="131"/>
                      </a:cubicBezTo>
                      <a:cubicBezTo>
                        <a:pt x="86" y="131"/>
                        <a:pt x="87" y="130"/>
                        <a:pt x="87" y="130"/>
                      </a:cubicBezTo>
                      <a:cubicBezTo>
                        <a:pt x="87" y="130"/>
                        <a:pt x="88" y="131"/>
                        <a:pt x="88" y="131"/>
                      </a:cubicBezTo>
                      <a:cubicBezTo>
                        <a:pt x="88" y="131"/>
                        <a:pt x="88" y="132"/>
                        <a:pt x="89" y="132"/>
                      </a:cubicBezTo>
                      <a:cubicBezTo>
                        <a:pt x="89" y="132"/>
                        <a:pt x="89" y="132"/>
                        <a:pt x="90" y="132"/>
                      </a:cubicBezTo>
                      <a:cubicBezTo>
                        <a:pt x="90" y="133"/>
                        <a:pt x="90" y="133"/>
                        <a:pt x="90" y="133"/>
                      </a:cubicBezTo>
                      <a:cubicBezTo>
                        <a:pt x="90" y="135"/>
                        <a:pt x="90" y="135"/>
                        <a:pt x="90" y="135"/>
                      </a:cubicBezTo>
                      <a:cubicBezTo>
                        <a:pt x="90" y="135"/>
                        <a:pt x="91" y="134"/>
                        <a:pt x="92" y="133"/>
                      </a:cubicBezTo>
                      <a:cubicBezTo>
                        <a:pt x="92" y="133"/>
                        <a:pt x="92" y="133"/>
                        <a:pt x="92" y="133"/>
                      </a:cubicBezTo>
                      <a:cubicBezTo>
                        <a:pt x="92" y="133"/>
                        <a:pt x="92" y="132"/>
                        <a:pt x="93" y="132"/>
                      </a:cubicBezTo>
                      <a:cubicBezTo>
                        <a:pt x="93" y="132"/>
                        <a:pt x="93" y="133"/>
                        <a:pt x="93" y="133"/>
                      </a:cubicBezTo>
                      <a:cubicBezTo>
                        <a:pt x="94" y="133"/>
                        <a:pt x="94" y="133"/>
                        <a:pt x="95" y="133"/>
                      </a:cubicBezTo>
                      <a:cubicBezTo>
                        <a:pt x="95" y="132"/>
                        <a:pt x="95" y="132"/>
                        <a:pt x="95" y="132"/>
                      </a:cubicBezTo>
                      <a:cubicBezTo>
                        <a:pt x="95" y="132"/>
                        <a:pt x="95" y="131"/>
                        <a:pt x="95" y="131"/>
                      </a:cubicBezTo>
                      <a:cubicBezTo>
                        <a:pt x="95" y="130"/>
                        <a:pt x="95" y="130"/>
                        <a:pt x="95" y="130"/>
                      </a:cubicBezTo>
                      <a:cubicBezTo>
                        <a:pt x="95" y="130"/>
                        <a:pt x="95" y="129"/>
                        <a:pt x="95" y="129"/>
                      </a:cubicBezTo>
                      <a:cubicBezTo>
                        <a:pt x="95" y="129"/>
                        <a:pt x="96" y="129"/>
                        <a:pt x="97" y="129"/>
                      </a:cubicBezTo>
                      <a:cubicBezTo>
                        <a:pt x="97" y="129"/>
                        <a:pt x="97" y="128"/>
                        <a:pt x="98" y="128"/>
                      </a:cubicBezTo>
                      <a:cubicBezTo>
                        <a:pt x="98" y="128"/>
                        <a:pt x="98" y="128"/>
                        <a:pt x="98" y="128"/>
                      </a:cubicBezTo>
                      <a:cubicBezTo>
                        <a:pt x="99" y="128"/>
                        <a:pt x="99" y="128"/>
                        <a:pt x="99" y="128"/>
                      </a:cubicBezTo>
                      <a:cubicBezTo>
                        <a:pt x="99" y="128"/>
                        <a:pt x="99" y="128"/>
                        <a:pt x="99" y="128"/>
                      </a:cubicBezTo>
                      <a:cubicBezTo>
                        <a:pt x="99" y="127"/>
                        <a:pt x="100" y="128"/>
                        <a:pt x="100" y="128"/>
                      </a:cubicBezTo>
                      <a:cubicBezTo>
                        <a:pt x="100" y="128"/>
                        <a:pt x="101" y="128"/>
                        <a:pt x="101" y="128"/>
                      </a:cubicBezTo>
                      <a:cubicBezTo>
                        <a:pt x="102" y="128"/>
                        <a:pt x="102" y="128"/>
                        <a:pt x="102" y="128"/>
                      </a:cubicBezTo>
                      <a:cubicBezTo>
                        <a:pt x="102" y="128"/>
                        <a:pt x="103" y="128"/>
                        <a:pt x="103" y="127"/>
                      </a:cubicBezTo>
                      <a:cubicBezTo>
                        <a:pt x="103" y="127"/>
                        <a:pt x="104" y="127"/>
                        <a:pt x="104" y="127"/>
                      </a:cubicBezTo>
                      <a:cubicBezTo>
                        <a:pt x="104" y="127"/>
                        <a:pt x="105" y="127"/>
                        <a:pt x="105" y="127"/>
                      </a:cubicBezTo>
                      <a:cubicBezTo>
                        <a:pt x="105" y="127"/>
                        <a:pt x="105" y="127"/>
                        <a:pt x="105" y="127"/>
                      </a:cubicBezTo>
                      <a:cubicBezTo>
                        <a:pt x="105" y="127"/>
                        <a:pt x="105" y="126"/>
                        <a:pt x="105" y="126"/>
                      </a:cubicBezTo>
                      <a:cubicBezTo>
                        <a:pt x="105" y="126"/>
                        <a:pt x="105" y="125"/>
                        <a:pt x="105" y="125"/>
                      </a:cubicBezTo>
                      <a:cubicBezTo>
                        <a:pt x="105" y="125"/>
                        <a:pt x="105" y="125"/>
                        <a:pt x="104" y="125"/>
                      </a:cubicBezTo>
                      <a:cubicBezTo>
                        <a:pt x="104" y="125"/>
                        <a:pt x="104" y="125"/>
                        <a:pt x="104" y="125"/>
                      </a:cubicBezTo>
                      <a:cubicBezTo>
                        <a:pt x="104" y="124"/>
                        <a:pt x="104" y="124"/>
                        <a:pt x="104" y="124"/>
                      </a:cubicBezTo>
                      <a:cubicBezTo>
                        <a:pt x="104" y="124"/>
                        <a:pt x="104" y="124"/>
                        <a:pt x="104" y="124"/>
                      </a:cubicBezTo>
                      <a:cubicBezTo>
                        <a:pt x="104" y="124"/>
                        <a:pt x="104" y="123"/>
                        <a:pt x="104" y="123"/>
                      </a:cubicBezTo>
                      <a:cubicBezTo>
                        <a:pt x="104" y="123"/>
                        <a:pt x="104" y="123"/>
                        <a:pt x="104" y="122"/>
                      </a:cubicBezTo>
                      <a:cubicBezTo>
                        <a:pt x="104" y="122"/>
                        <a:pt x="104" y="122"/>
                        <a:pt x="103" y="122"/>
                      </a:cubicBezTo>
                      <a:cubicBezTo>
                        <a:pt x="103" y="121"/>
                        <a:pt x="103" y="121"/>
                        <a:pt x="103" y="121"/>
                      </a:cubicBezTo>
                      <a:cubicBezTo>
                        <a:pt x="103" y="121"/>
                        <a:pt x="103" y="121"/>
                        <a:pt x="102" y="120"/>
                      </a:cubicBezTo>
                      <a:cubicBezTo>
                        <a:pt x="102" y="120"/>
                        <a:pt x="102" y="120"/>
                        <a:pt x="102" y="120"/>
                      </a:cubicBezTo>
                      <a:cubicBezTo>
                        <a:pt x="102" y="119"/>
                        <a:pt x="102" y="120"/>
                        <a:pt x="102" y="119"/>
                      </a:cubicBezTo>
                      <a:cubicBezTo>
                        <a:pt x="102" y="119"/>
                        <a:pt x="102" y="119"/>
                        <a:pt x="102" y="119"/>
                      </a:cubicBezTo>
                      <a:cubicBezTo>
                        <a:pt x="102" y="119"/>
                        <a:pt x="102" y="119"/>
                        <a:pt x="103" y="119"/>
                      </a:cubicBezTo>
                      <a:cubicBezTo>
                        <a:pt x="103" y="119"/>
                        <a:pt x="103" y="118"/>
                        <a:pt x="103" y="118"/>
                      </a:cubicBezTo>
                      <a:cubicBezTo>
                        <a:pt x="103" y="118"/>
                        <a:pt x="103" y="118"/>
                        <a:pt x="103" y="118"/>
                      </a:cubicBezTo>
                      <a:cubicBezTo>
                        <a:pt x="103" y="118"/>
                        <a:pt x="103" y="117"/>
                        <a:pt x="103" y="117"/>
                      </a:cubicBezTo>
                      <a:cubicBezTo>
                        <a:pt x="103" y="117"/>
                        <a:pt x="103" y="116"/>
                        <a:pt x="103" y="116"/>
                      </a:cubicBezTo>
                      <a:cubicBezTo>
                        <a:pt x="103" y="116"/>
                        <a:pt x="103" y="115"/>
                        <a:pt x="103" y="115"/>
                      </a:cubicBezTo>
                      <a:cubicBezTo>
                        <a:pt x="102" y="115"/>
                        <a:pt x="102" y="115"/>
                        <a:pt x="102" y="115"/>
                      </a:cubicBezTo>
                      <a:cubicBezTo>
                        <a:pt x="102" y="114"/>
                        <a:pt x="102" y="114"/>
                        <a:pt x="102" y="114"/>
                      </a:cubicBezTo>
                      <a:cubicBezTo>
                        <a:pt x="102" y="114"/>
                        <a:pt x="103" y="114"/>
                        <a:pt x="103" y="113"/>
                      </a:cubicBezTo>
                      <a:cubicBezTo>
                        <a:pt x="103" y="113"/>
                        <a:pt x="103" y="113"/>
                        <a:pt x="103" y="113"/>
                      </a:cubicBezTo>
                      <a:cubicBezTo>
                        <a:pt x="102" y="113"/>
                        <a:pt x="102" y="113"/>
                        <a:pt x="102" y="113"/>
                      </a:cubicBezTo>
                      <a:cubicBezTo>
                        <a:pt x="102" y="112"/>
                        <a:pt x="102" y="112"/>
                        <a:pt x="102" y="112"/>
                      </a:cubicBezTo>
                      <a:cubicBezTo>
                        <a:pt x="102" y="112"/>
                        <a:pt x="102" y="112"/>
                        <a:pt x="102" y="112"/>
                      </a:cubicBezTo>
                      <a:cubicBezTo>
                        <a:pt x="102" y="112"/>
                        <a:pt x="102" y="112"/>
                        <a:pt x="102" y="112"/>
                      </a:cubicBezTo>
                      <a:cubicBezTo>
                        <a:pt x="103" y="112"/>
                        <a:pt x="103" y="112"/>
                        <a:pt x="103" y="112"/>
                      </a:cubicBezTo>
                      <a:cubicBezTo>
                        <a:pt x="103" y="111"/>
                        <a:pt x="103" y="111"/>
                        <a:pt x="103" y="111"/>
                      </a:cubicBezTo>
                      <a:cubicBezTo>
                        <a:pt x="103" y="111"/>
                        <a:pt x="103" y="110"/>
                        <a:pt x="103" y="110"/>
                      </a:cubicBezTo>
                      <a:cubicBezTo>
                        <a:pt x="103" y="110"/>
                        <a:pt x="103" y="110"/>
                        <a:pt x="102" y="109"/>
                      </a:cubicBezTo>
                      <a:cubicBezTo>
                        <a:pt x="102" y="109"/>
                        <a:pt x="102" y="109"/>
                        <a:pt x="102" y="109"/>
                      </a:cubicBezTo>
                      <a:cubicBezTo>
                        <a:pt x="101" y="109"/>
                        <a:pt x="101" y="108"/>
                        <a:pt x="101" y="108"/>
                      </a:cubicBezTo>
                      <a:cubicBezTo>
                        <a:pt x="101" y="108"/>
                        <a:pt x="101" y="108"/>
                        <a:pt x="101" y="108"/>
                      </a:cubicBezTo>
                      <a:cubicBezTo>
                        <a:pt x="101" y="107"/>
                        <a:pt x="101" y="106"/>
                        <a:pt x="101" y="106"/>
                      </a:cubicBezTo>
                      <a:cubicBezTo>
                        <a:pt x="101" y="106"/>
                        <a:pt x="101" y="105"/>
                        <a:pt x="101" y="105"/>
                      </a:cubicBezTo>
                      <a:cubicBezTo>
                        <a:pt x="101" y="105"/>
                        <a:pt x="101" y="105"/>
                        <a:pt x="100" y="105"/>
                      </a:cubicBezTo>
                      <a:cubicBezTo>
                        <a:pt x="100" y="105"/>
                        <a:pt x="100" y="105"/>
                        <a:pt x="100" y="105"/>
                      </a:cubicBezTo>
                      <a:cubicBezTo>
                        <a:pt x="100" y="105"/>
                        <a:pt x="100" y="104"/>
                        <a:pt x="99" y="104"/>
                      </a:cubicBezTo>
                      <a:cubicBezTo>
                        <a:pt x="99" y="104"/>
                        <a:pt x="99" y="104"/>
                        <a:pt x="99" y="103"/>
                      </a:cubicBezTo>
                      <a:cubicBezTo>
                        <a:pt x="99" y="103"/>
                        <a:pt x="99" y="103"/>
                        <a:pt x="98" y="103"/>
                      </a:cubicBezTo>
                      <a:cubicBezTo>
                        <a:pt x="98" y="103"/>
                        <a:pt x="98" y="103"/>
                        <a:pt x="98" y="103"/>
                      </a:cubicBezTo>
                      <a:cubicBezTo>
                        <a:pt x="98" y="102"/>
                        <a:pt x="98" y="102"/>
                        <a:pt x="98" y="101"/>
                      </a:cubicBezTo>
                      <a:cubicBezTo>
                        <a:pt x="98" y="101"/>
                        <a:pt x="98" y="101"/>
                        <a:pt x="98" y="101"/>
                      </a:cubicBezTo>
                      <a:cubicBezTo>
                        <a:pt x="97" y="101"/>
                        <a:pt x="97" y="101"/>
                        <a:pt x="97" y="100"/>
                      </a:cubicBezTo>
                      <a:cubicBezTo>
                        <a:pt x="96" y="100"/>
                        <a:pt x="96" y="100"/>
                        <a:pt x="96" y="100"/>
                      </a:cubicBezTo>
                      <a:cubicBezTo>
                        <a:pt x="96" y="99"/>
                        <a:pt x="96" y="99"/>
                        <a:pt x="95" y="99"/>
                      </a:cubicBezTo>
                      <a:cubicBezTo>
                        <a:pt x="95" y="99"/>
                        <a:pt x="95" y="98"/>
                        <a:pt x="95" y="98"/>
                      </a:cubicBezTo>
                      <a:cubicBezTo>
                        <a:pt x="95" y="98"/>
                        <a:pt x="95" y="98"/>
                        <a:pt x="95" y="97"/>
                      </a:cubicBezTo>
                      <a:cubicBezTo>
                        <a:pt x="94" y="97"/>
                        <a:pt x="94" y="97"/>
                        <a:pt x="94" y="96"/>
                      </a:cubicBezTo>
                      <a:cubicBezTo>
                        <a:pt x="94" y="96"/>
                        <a:pt x="93" y="96"/>
                        <a:pt x="93" y="96"/>
                      </a:cubicBezTo>
                      <a:cubicBezTo>
                        <a:pt x="93" y="96"/>
                        <a:pt x="93" y="96"/>
                        <a:pt x="93" y="96"/>
                      </a:cubicBezTo>
                      <a:cubicBezTo>
                        <a:pt x="93" y="96"/>
                        <a:pt x="92" y="96"/>
                        <a:pt x="92" y="96"/>
                      </a:cubicBezTo>
                      <a:cubicBezTo>
                        <a:pt x="92" y="96"/>
                        <a:pt x="91" y="96"/>
                        <a:pt x="91" y="96"/>
                      </a:cubicBezTo>
                      <a:cubicBezTo>
                        <a:pt x="91" y="96"/>
                        <a:pt x="91" y="95"/>
                        <a:pt x="91" y="95"/>
                      </a:cubicBezTo>
                      <a:cubicBezTo>
                        <a:pt x="91" y="95"/>
                        <a:pt x="90" y="94"/>
                        <a:pt x="90" y="94"/>
                      </a:cubicBezTo>
                      <a:cubicBezTo>
                        <a:pt x="90" y="94"/>
                        <a:pt x="90" y="94"/>
                        <a:pt x="89" y="94"/>
                      </a:cubicBezTo>
                      <a:cubicBezTo>
                        <a:pt x="89" y="94"/>
                        <a:pt x="89" y="94"/>
                        <a:pt x="89" y="94"/>
                      </a:cubicBezTo>
                      <a:cubicBezTo>
                        <a:pt x="89" y="93"/>
                        <a:pt x="89" y="93"/>
                        <a:pt x="89" y="93"/>
                      </a:cubicBezTo>
                      <a:cubicBezTo>
                        <a:pt x="89" y="93"/>
                        <a:pt x="90" y="94"/>
                        <a:pt x="90" y="94"/>
                      </a:cubicBezTo>
                      <a:cubicBezTo>
                        <a:pt x="90" y="94"/>
                        <a:pt x="90" y="94"/>
                        <a:pt x="90" y="94"/>
                      </a:cubicBezTo>
                      <a:cubicBezTo>
                        <a:pt x="90" y="93"/>
                        <a:pt x="90" y="93"/>
                        <a:pt x="90" y="93"/>
                      </a:cubicBezTo>
                      <a:cubicBezTo>
                        <a:pt x="90" y="93"/>
                        <a:pt x="90" y="93"/>
                        <a:pt x="90" y="92"/>
                      </a:cubicBezTo>
                      <a:cubicBezTo>
                        <a:pt x="90" y="92"/>
                        <a:pt x="90" y="92"/>
                        <a:pt x="90" y="92"/>
                      </a:cubicBezTo>
                      <a:cubicBezTo>
                        <a:pt x="90" y="92"/>
                        <a:pt x="90" y="92"/>
                        <a:pt x="89" y="91"/>
                      </a:cubicBezTo>
                      <a:cubicBezTo>
                        <a:pt x="89" y="91"/>
                        <a:pt x="89" y="91"/>
                        <a:pt x="88" y="91"/>
                      </a:cubicBezTo>
                      <a:cubicBezTo>
                        <a:pt x="88" y="91"/>
                        <a:pt x="88" y="92"/>
                        <a:pt x="88" y="92"/>
                      </a:cubicBezTo>
                      <a:cubicBezTo>
                        <a:pt x="88" y="92"/>
                        <a:pt x="87" y="92"/>
                        <a:pt x="87" y="92"/>
                      </a:cubicBezTo>
                      <a:cubicBezTo>
                        <a:pt x="87" y="92"/>
                        <a:pt x="87" y="92"/>
                        <a:pt x="87" y="92"/>
                      </a:cubicBezTo>
                      <a:cubicBezTo>
                        <a:pt x="87" y="91"/>
                        <a:pt x="87" y="91"/>
                        <a:pt x="87" y="91"/>
                      </a:cubicBezTo>
                      <a:cubicBezTo>
                        <a:pt x="87" y="91"/>
                        <a:pt x="87" y="90"/>
                        <a:pt x="87" y="90"/>
                      </a:cubicBezTo>
                      <a:cubicBezTo>
                        <a:pt x="87" y="90"/>
                        <a:pt x="87" y="90"/>
                        <a:pt x="87" y="89"/>
                      </a:cubicBezTo>
                      <a:cubicBezTo>
                        <a:pt x="87" y="88"/>
                        <a:pt x="87" y="89"/>
                        <a:pt x="87" y="88"/>
                      </a:cubicBezTo>
                      <a:cubicBezTo>
                        <a:pt x="87" y="88"/>
                        <a:pt x="87" y="88"/>
                        <a:pt x="87" y="88"/>
                      </a:cubicBezTo>
                      <a:cubicBezTo>
                        <a:pt x="87" y="88"/>
                        <a:pt x="87" y="88"/>
                        <a:pt x="87" y="87"/>
                      </a:cubicBezTo>
                      <a:cubicBezTo>
                        <a:pt x="87" y="87"/>
                        <a:pt x="87" y="87"/>
                        <a:pt x="87" y="87"/>
                      </a:cubicBezTo>
                      <a:cubicBezTo>
                        <a:pt x="87" y="87"/>
                        <a:pt x="87" y="86"/>
                        <a:pt x="87" y="86"/>
                      </a:cubicBezTo>
                      <a:cubicBezTo>
                        <a:pt x="87" y="85"/>
                        <a:pt x="87" y="85"/>
                        <a:pt x="87" y="85"/>
                      </a:cubicBezTo>
                      <a:cubicBezTo>
                        <a:pt x="87" y="85"/>
                        <a:pt x="87" y="85"/>
                        <a:pt x="87" y="85"/>
                      </a:cubicBezTo>
                      <a:cubicBezTo>
                        <a:pt x="86" y="85"/>
                        <a:pt x="86" y="85"/>
                        <a:pt x="86" y="84"/>
                      </a:cubicBezTo>
                      <a:cubicBezTo>
                        <a:pt x="86" y="84"/>
                        <a:pt x="86" y="84"/>
                        <a:pt x="86" y="84"/>
                      </a:cubicBezTo>
                      <a:cubicBezTo>
                        <a:pt x="86" y="84"/>
                        <a:pt x="86" y="84"/>
                        <a:pt x="86" y="84"/>
                      </a:cubicBezTo>
                      <a:cubicBezTo>
                        <a:pt x="86" y="83"/>
                        <a:pt x="86" y="83"/>
                        <a:pt x="86" y="83"/>
                      </a:cubicBezTo>
                      <a:cubicBezTo>
                        <a:pt x="86" y="83"/>
                        <a:pt x="86" y="83"/>
                        <a:pt x="85" y="83"/>
                      </a:cubicBezTo>
                      <a:cubicBezTo>
                        <a:pt x="85" y="83"/>
                        <a:pt x="85" y="83"/>
                        <a:pt x="85" y="83"/>
                      </a:cubicBezTo>
                      <a:cubicBezTo>
                        <a:pt x="85" y="82"/>
                        <a:pt x="85" y="82"/>
                        <a:pt x="85" y="82"/>
                      </a:cubicBezTo>
                      <a:cubicBezTo>
                        <a:pt x="85" y="82"/>
                        <a:pt x="85" y="83"/>
                        <a:pt x="85" y="83"/>
                      </a:cubicBezTo>
                      <a:cubicBezTo>
                        <a:pt x="85" y="83"/>
                        <a:pt x="85" y="83"/>
                        <a:pt x="85" y="83"/>
                      </a:cubicBezTo>
                      <a:cubicBezTo>
                        <a:pt x="85" y="83"/>
                        <a:pt x="85" y="84"/>
                        <a:pt x="85" y="84"/>
                      </a:cubicBezTo>
                      <a:cubicBezTo>
                        <a:pt x="85" y="84"/>
                        <a:pt x="85" y="84"/>
                        <a:pt x="85" y="84"/>
                      </a:cubicBezTo>
                      <a:cubicBezTo>
                        <a:pt x="86" y="84"/>
                        <a:pt x="85" y="85"/>
                        <a:pt x="85" y="85"/>
                      </a:cubicBezTo>
                      <a:cubicBezTo>
                        <a:pt x="85" y="85"/>
                        <a:pt x="85" y="85"/>
                        <a:pt x="85" y="84"/>
                      </a:cubicBezTo>
                      <a:cubicBezTo>
                        <a:pt x="84" y="84"/>
                        <a:pt x="84" y="84"/>
                        <a:pt x="84" y="84"/>
                      </a:cubicBezTo>
                      <a:cubicBezTo>
                        <a:pt x="84" y="84"/>
                        <a:pt x="84" y="84"/>
                        <a:pt x="84" y="84"/>
                      </a:cubicBezTo>
                      <a:cubicBezTo>
                        <a:pt x="83" y="84"/>
                        <a:pt x="83" y="83"/>
                        <a:pt x="83" y="83"/>
                      </a:cubicBezTo>
                      <a:cubicBezTo>
                        <a:pt x="83" y="83"/>
                        <a:pt x="82" y="83"/>
                        <a:pt x="82" y="82"/>
                      </a:cubicBezTo>
                      <a:cubicBezTo>
                        <a:pt x="82" y="82"/>
                        <a:pt x="82" y="82"/>
                        <a:pt x="82" y="82"/>
                      </a:cubicBezTo>
                      <a:cubicBezTo>
                        <a:pt x="82" y="81"/>
                        <a:pt x="81" y="82"/>
                        <a:pt x="81" y="81"/>
                      </a:cubicBezTo>
                      <a:cubicBezTo>
                        <a:pt x="81" y="81"/>
                        <a:pt x="81" y="81"/>
                        <a:pt x="81" y="81"/>
                      </a:cubicBezTo>
                      <a:cubicBezTo>
                        <a:pt x="81" y="81"/>
                        <a:pt x="81" y="81"/>
                        <a:pt x="81" y="82"/>
                      </a:cubicBezTo>
                      <a:cubicBezTo>
                        <a:pt x="81" y="82"/>
                        <a:pt x="81" y="82"/>
                        <a:pt x="81" y="82"/>
                      </a:cubicBezTo>
                      <a:cubicBezTo>
                        <a:pt x="81" y="83"/>
                        <a:pt x="81" y="83"/>
                        <a:pt x="81" y="83"/>
                      </a:cubicBezTo>
                      <a:cubicBezTo>
                        <a:pt x="81" y="83"/>
                        <a:pt x="81" y="84"/>
                        <a:pt x="81" y="84"/>
                      </a:cubicBezTo>
                      <a:cubicBezTo>
                        <a:pt x="81" y="84"/>
                        <a:pt x="81" y="84"/>
                        <a:pt x="81" y="84"/>
                      </a:cubicBezTo>
                      <a:cubicBezTo>
                        <a:pt x="81" y="84"/>
                        <a:pt x="81" y="84"/>
                        <a:pt x="81" y="84"/>
                      </a:cubicBezTo>
                      <a:cubicBezTo>
                        <a:pt x="80" y="84"/>
                        <a:pt x="80" y="84"/>
                        <a:pt x="80" y="84"/>
                      </a:cubicBezTo>
                      <a:cubicBezTo>
                        <a:pt x="80" y="84"/>
                        <a:pt x="80" y="84"/>
                        <a:pt x="80" y="84"/>
                      </a:cubicBezTo>
                      <a:cubicBezTo>
                        <a:pt x="79" y="84"/>
                        <a:pt x="79" y="83"/>
                        <a:pt x="79" y="83"/>
                      </a:cubicBezTo>
                      <a:cubicBezTo>
                        <a:pt x="79" y="83"/>
                        <a:pt x="79" y="83"/>
                        <a:pt x="79" y="83"/>
                      </a:cubicBezTo>
                      <a:cubicBezTo>
                        <a:pt x="79" y="83"/>
                        <a:pt x="79" y="82"/>
                        <a:pt x="79" y="82"/>
                      </a:cubicBezTo>
                      <a:cubicBezTo>
                        <a:pt x="79" y="82"/>
                        <a:pt x="78" y="82"/>
                        <a:pt x="78" y="82"/>
                      </a:cubicBezTo>
                      <a:cubicBezTo>
                        <a:pt x="78" y="82"/>
                        <a:pt x="78" y="82"/>
                        <a:pt x="78" y="82"/>
                      </a:cubicBezTo>
                      <a:cubicBezTo>
                        <a:pt x="78" y="82"/>
                        <a:pt x="78" y="81"/>
                        <a:pt x="78" y="81"/>
                      </a:cubicBezTo>
                      <a:cubicBezTo>
                        <a:pt x="78" y="81"/>
                        <a:pt x="78" y="80"/>
                        <a:pt x="78" y="80"/>
                      </a:cubicBezTo>
                      <a:cubicBezTo>
                        <a:pt x="78" y="80"/>
                        <a:pt x="78" y="80"/>
                        <a:pt x="78" y="80"/>
                      </a:cubicBezTo>
                      <a:cubicBezTo>
                        <a:pt x="78" y="79"/>
                        <a:pt x="78" y="79"/>
                        <a:pt x="78" y="79"/>
                      </a:cubicBezTo>
                      <a:cubicBezTo>
                        <a:pt x="78" y="79"/>
                        <a:pt x="78" y="79"/>
                        <a:pt x="78" y="78"/>
                      </a:cubicBezTo>
                      <a:cubicBezTo>
                        <a:pt x="78" y="78"/>
                        <a:pt x="78" y="78"/>
                        <a:pt x="78" y="78"/>
                      </a:cubicBezTo>
                      <a:cubicBezTo>
                        <a:pt x="78" y="78"/>
                        <a:pt x="78" y="77"/>
                        <a:pt x="78" y="77"/>
                      </a:cubicBezTo>
                      <a:cubicBezTo>
                        <a:pt x="78" y="77"/>
                        <a:pt x="78" y="77"/>
                        <a:pt x="77" y="77"/>
                      </a:cubicBezTo>
                      <a:cubicBezTo>
                        <a:pt x="77" y="77"/>
                        <a:pt x="77" y="77"/>
                        <a:pt x="77" y="77"/>
                      </a:cubicBezTo>
                      <a:cubicBezTo>
                        <a:pt x="77" y="77"/>
                        <a:pt x="77" y="76"/>
                        <a:pt x="77" y="76"/>
                      </a:cubicBezTo>
                      <a:cubicBezTo>
                        <a:pt x="77" y="76"/>
                        <a:pt x="77" y="75"/>
                        <a:pt x="77" y="75"/>
                      </a:cubicBezTo>
                      <a:cubicBezTo>
                        <a:pt x="77" y="75"/>
                        <a:pt x="76" y="75"/>
                        <a:pt x="76" y="75"/>
                      </a:cubicBezTo>
                      <a:cubicBezTo>
                        <a:pt x="76" y="75"/>
                        <a:pt x="76" y="75"/>
                        <a:pt x="76" y="75"/>
                      </a:cubicBezTo>
                      <a:cubicBezTo>
                        <a:pt x="76" y="75"/>
                        <a:pt x="76" y="75"/>
                        <a:pt x="76" y="75"/>
                      </a:cubicBezTo>
                      <a:cubicBezTo>
                        <a:pt x="76" y="75"/>
                        <a:pt x="76" y="74"/>
                        <a:pt x="76" y="74"/>
                      </a:cubicBezTo>
                      <a:cubicBezTo>
                        <a:pt x="76" y="74"/>
                        <a:pt x="76" y="74"/>
                        <a:pt x="76" y="74"/>
                      </a:cubicBezTo>
                      <a:cubicBezTo>
                        <a:pt x="76" y="74"/>
                        <a:pt x="76" y="73"/>
                        <a:pt x="76" y="73"/>
                      </a:cubicBezTo>
                      <a:cubicBezTo>
                        <a:pt x="76" y="73"/>
                        <a:pt x="76" y="73"/>
                        <a:pt x="75" y="73"/>
                      </a:cubicBezTo>
                      <a:cubicBezTo>
                        <a:pt x="75" y="73"/>
                        <a:pt x="75" y="73"/>
                        <a:pt x="75" y="73"/>
                      </a:cubicBezTo>
                      <a:cubicBezTo>
                        <a:pt x="75" y="73"/>
                        <a:pt x="75" y="73"/>
                        <a:pt x="75" y="73"/>
                      </a:cubicBezTo>
                      <a:cubicBezTo>
                        <a:pt x="75" y="73"/>
                        <a:pt x="74" y="73"/>
                        <a:pt x="74" y="73"/>
                      </a:cubicBezTo>
                      <a:cubicBezTo>
                        <a:pt x="74" y="73"/>
                        <a:pt x="74" y="72"/>
                        <a:pt x="74" y="72"/>
                      </a:cubicBezTo>
                      <a:cubicBezTo>
                        <a:pt x="73" y="72"/>
                        <a:pt x="73" y="72"/>
                        <a:pt x="73" y="72"/>
                      </a:cubicBezTo>
                      <a:cubicBezTo>
                        <a:pt x="73" y="72"/>
                        <a:pt x="73" y="72"/>
                        <a:pt x="73" y="72"/>
                      </a:cubicBezTo>
                      <a:cubicBezTo>
                        <a:pt x="73" y="71"/>
                        <a:pt x="73" y="71"/>
                        <a:pt x="73" y="71"/>
                      </a:cubicBezTo>
                      <a:cubicBezTo>
                        <a:pt x="73" y="71"/>
                        <a:pt x="73" y="71"/>
                        <a:pt x="73" y="71"/>
                      </a:cubicBezTo>
                      <a:cubicBezTo>
                        <a:pt x="73" y="71"/>
                        <a:pt x="73" y="70"/>
                        <a:pt x="73" y="70"/>
                      </a:cubicBezTo>
                      <a:cubicBezTo>
                        <a:pt x="72" y="70"/>
                        <a:pt x="73" y="70"/>
                        <a:pt x="73" y="70"/>
                      </a:cubicBezTo>
                      <a:cubicBezTo>
                        <a:pt x="73" y="69"/>
                        <a:pt x="73" y="69"/>
                        <a:pt x="73" y="69"/>
                      </a:cubicBezTo>
                      <a:cubicBezTo>
                        <a:pt x="73" y="69"/>
                        <a:pt x="73" y="69"/>
                        <a:pt x="73" y="69"/>
                      </a:cubicBezTo>
                      <a:cubicBezTo>
                        <a:pt x="73" y="69"/>
                        <a:pt x="74" y="70"/>
                        <a:pt x="74" y="70"/>
                      </a:cubicBezTo>
                      <a:cubicBezTo>
                        <a:pt x="74" y="69"/>
                        <a:pt x="74" y="69"/>
                        <a:pt x="74" y="69"/>
                      </a:cubicBezTo>
                      <a:cubicBezTo>
                        <a:pt x="74" y="69"/>
                        <a:pt x="74" y="69"/>
                        <a:pt x="73" y="68"/>
                      </a:cubicBezTo>
                      <a:cubicBezTo>
                        <a:pt x="73" y="68"/>
                        <a:pt x="73" y="68"/>
                        <a:pt x="73" y="68"/>
                      </a:cubicBezTo>
                      <a:cubicBezTo>
                        <a:pt x="73" y="68"/>
                        <a:pt x="73" y="68"/>
                        <a:pt x="73" y="68"/>
                      </a:cubicBezTo>
                      <a:cubicBezTo>
                        <a:pt x="73" y="68"/>
                        <a:pt x="73" y="68"/>
                        <a:pt x="72" y="68"/>
                      </a:cubicBezTo>
                      <a:cubicBezTo>
                        <a:pt x="72" y="68"/>
                        <a:pt x="72" y="68"/>
                        <a:pt x="72" y="67"/>
                      </a:cubicBezTo>
                      <a:cubicBezTo>
                        <a:pt x="72" y="67"/>
                        <a:pt x="72" y="67"/>
                        <a:pt x="72" y="67"/>
                      </a:cubicBezTo>
                      <a:cubicBezTo>
                        <a:pt x="72" y="67"/>
                        <a:pt x="72" y="67"/>
                        <a:pt x="72" y="67"/>
                      </a:cubicBezTo>
                      <a:cubicBezTo>
                        <a:pt x="71" y="66"/>
                        <a:pt x="71" y="67"/>
                        <a:pt x="71" y="67"/>
                      </a:cubicBezTo>
                      <a:cubicBezTo>
                        <a:pt x="71" y="67"/>
                        <a:pt x="71" y="67"/>
                        <a:pt x="70" y="67"/>
                      </a:cubicBezTo>
                      <a:cubicBezTo>
                        <a:pt x="70" y="67"/>
                        <a:pt x="70" y="67"/>
                        <a:pt x="70" y="67"/>
                      </a:cubicBezTo>
                      <a:cubicBezTo>
                        <a:pt x="70" y="66"/>
                        <a:pt x="69" y="66"/>
                        <a:pt x="69" y="66"/>
                      </a:cubicBezTo>
                      <a:cubicBezTo>
                        <a:pt x="69" y="65"/>
                        <a:pt x="69" y="66"/>
                        <a:pt x="68" y="65"/>
                      </a:cubicBezTo>
                      <a:cubicBezTo>
                        <a:pt x="68" y="65"/>
                        <a:pt x="67" y="65"/>
                        <a:pt x="67" y="65"/>
                      </a:cubicBezTo>
                      <a:cubicBezTo>
                        <a:pt x="67" y="65"/>
                        <a:pt x="67" y="64"/>
                        <a:pt x="67" y="64"/>
                      </a:cubicBezTo>
                      <a:cubicBezTo>
                        <a:pt x="67" y="64"/>
                        <a:pt x="66" y="64"/>
                        <a:pt x="66" y="64"/>
                      </a:cubicBezTo>
                      <a:cubicBezTo>
                        <a:pt x="66" y="64"/>
                        <a:pt x="66" y="64"/>
                        <a:pt x="66" y="65"/>
                      </a:cubicBezTo>
                      <a:cubicBezTo>
                        <a:pt x="66" y="65"/>
                        <a:pt x="66" y="65"/>
                        <a:pt x="66" y="65"/>
                      </a:cubicBezTo>
                      <a:cubicBezTo>
                        <a:pt x="65" y="65"/>
                        <a:pt x="65" y="64"/>
                        <a:pt x="65" y="64"/>
                      </a:cubicBezTo>
                      <a:cubicBezTo>
                        <a:pt x="64" y="64"/>
                        <a:pt x="65" y="64"/>
                        <a:pt x="65" y="63"/>
                      </a:cubicBezTo>
                      <a:cubicBezTo>
                        <a:pt x="65" y="63"/>
                        <a:pt x="65" y="63"/>
                        <a:pt x="65" y="63"/>
                      </a:cubicBezTo>
                      <a:cubicBezTo>
                        <a:pt x="65" y="63"/>
                        <a:pt x="65" y="63"/>
                        <a:pt x="65" y="63"/>
                      </a:cubicBezTo>
                      <a:cubicBezTo>
                        <a:pt x="65" y="62"/>
                        <a:pt x="65" y="62"/>
                        <a:pt x="64" y="62"/>
                      </a:cubicBezTo>
                      <a:cubicBezTo>
                        <a:pt x="64" y="62"/>
                        <a:pt x="64" y="62"/>
                        <a:pt x="63" y="62"/>
                      </a:cubicBezTo>
                      <a:cubicBezTo>
                        <a:pt x="63" y="62"/>
                        <a:pt x="62" y="62"/>
                        <a:pt x="62" y="62"/>
                      </a:cubicBezTo>
                      <a:cubicBezTo>
                        <a:pt x="62" y="62"/>
                        <a:pt x="62" y="61"/>
                        <a:pt x="62" y="61"/>
                      </a:cubicBezTo>
                      <a:cubicBezTo>
                        <a:pt x="61" y="61"/>
                        <a:pt x="61" y="61"/>
                        <a:pt x="61" y="61"/>
                      </a:cubicBezTo>
                      <a:cubicBezTo>
                        <a:pt x="61" y="60"/>
                        <a:pt x="61" y="61"/>
                        <a:pt x="61" y="61"/>
                      </a:cubicBezTo>
                      <a:cubicBezTo>
                        <a:pt x="61" y="61"/>
                        <a:pt x="61" y="61"/>
                        <a:pt x="60" y="61"/>
                      </a:cubicBezTo>
                      <a:cubicBezTo>
                        <a:pt x="60" y="61"/>
                        <a:pt x="60" y="61"/>
                        <a:pt x="60" y="60"/>
                      </a:cubicBezTo>
                      <a:cubicBezTo>
                        <a:pt x="60" y="60"/>
                        <a:pt x="59" y="60"/>
                        <a:pt x="59" y="60"/>
                      </a:cubicBezTo>
                      <a:cubicBezTo>
                        <a:pt x="59" y="60"/>
                        <a:pt x="59" y="60"/>
                        <a:pt x="58" y="60"/>
                      </a:cubicBezTo>
                      <a:cubicBezTo>
                        <a:pt x="58" y="60"/>
                        <a:pt x="57" y="59"/>
                        <a:pt x="57" y="59"/>
                      </a:cubicBezTo>
                      <a:cubicBezTo>
                        <a:pt x="57" y="59"/>
                        <a:pt x="57" y="59"/>
                        <a:pt x="56" y="58"/>
                      </a:cubicBezTo>
                      <a:cubicBezTo>
                        <a:pt x="56" y="58"/>
                        <a:pt x="56" y="58"/>
                        <a:pt x="56" y="58"/>
                      </a:cubicBezTo>
                      <a:cubicBezTo>
                        <a:pt x="56" y="58"/>
                        <a:pt x="56" y="57"/>
                        <a:pt x="56" y="57"/>
                      </a:cubicBezTo>
                      <a:cubicBezTo>
                        <a:pt x="56" y="57"/>
                        <a:pt x="56" y="57"/>
                        <a:pt x="56" y="56"/>
                      </a:cubicBezTo>
                      <a:cubicBezTo>
                        <a:pt x="57" y="56"/>
                        <a:pt x="57" y="55"/>
                        <a:pt x="56" y="55"/>
                      </a:cubicBezTo>
                      <a:cubicBezTo>
                        <a:pt x="56" y="54"/>
                        <a:pt x="56" y="54"/>
                        <a:pt x="56" y="54"/>
                      </a:cubicBezTo>
                      <a:cubicBezTo>
                        <a:pt x="56" y="54"/>
                        <a:pt x="56" y="54"/>
                        <a:pt x="56" y="54"/>
                      </a:cubicBezTo>
                      <a:cubicBezTo>
                        <a:pt x="55" y="54"/>
                        <a:pt x="55" y="54"/>
                        <a:pt x="55" y="54"/>
                      </a:cubicBezTo>
                      <a:cubicBezTo>
                        <a:pt x="55" y="54"/>
                        <a:pt x="54" y="53"/>
                        <a:pt x="54" y="53"/>
                      </a:cubicBezTo>
                      <a:cubicBezTo>
                        <a:pt x="54" y="53"/>
                        <a:pt x="54" y="53"/>
                        <a:pt x="54" y="52"/>
                      </a:cubicBezTo>
                      <a:cubicBezTo>
                        <a:pt x="54" y="52"/>
                        <a:pt x="55" y="52"/>
                        <a:pt x="55" y="52"/>
                      </a:cubicBezTo>
                      <a:cubicBezTo>
                        <a:pt x="55" y="52"/>
                        <a:pt x="55" y="51"/>
                        <a:pt x="55" y="51"/>
                      </a:cubicBezTo>
                      <a:cubicBezTo>
                        <a:pt x="55" y="51"/>
                        <a:pt x="55" y="50"/>
                        <a:pt x="55" y="50"/>
                      </a:cubicBezTo>
                      <a:cubicBezTo>
                        <a:pt x="55" y="50"/>
                        <a:pt x="55" y="49"/>
                        <a:pt x="55" y="49"/>
                      </a:cubicBezTo>
                      <a:cubicBezTo>
                        <a:pt x="55" y="49"/>
                        <a:pt x="55" y="48"/>
                        <a:pt x="55" y="48"/>
                      </a:cubicBezTo>
                      <a:cubicBezTo>
                        <a:pt x="55" y="48"/>
                        <a:pt x="55" y="48"/>
                        <a:pt x="55" y="48"/>
                      </a:cubicBezTo>
                      <a:cubicBezTo>
                        <a:pt x="55" y="48"/>
                        <a:pt x="54" y="47"/>
                        <a:pt x="54" y="47"/>
                      </a:cubicBezTo>
                      <a:cubicBezTo>
                        <a:pt x="54" y="47"/>
                        <a:pt x="54" y="46"/>
                        <a:pt x="54" y="46"/>
                      </a:cubicBezTo>
                      <a:cubicBezTo>
                        <a:pt x="54" y="46"/>
                        <a:pt x="54" y="46"/>
                        <a:pt x="54" y="45"/>
                      </a:cubicBezTo>
                      <a:cubicBezTo>
                        <a:pt x="54" y="45"/>
                        <a:pt x="54" y="45"/>
                        <a:pt x="53" y="45"/>
                      </a:cubicBezTo>
                      <a:cubicBezTo>
                        <a:pt x="53" y="44"/>
                        <a:pt x="54" y="44"/>
                        <a:pt x="54" y="44"/>
                      </a:cubicBezTo>
                      <a:cubicBezTo>
                        <a:pt x="54" y="44"/>
                        <a:pt x="53" y="44"/>
                        <a:pt x="53" y="44"/>
                      </a:cubicBezTo>
                      <a:cubicBezTo>
                        <a:pt x="53" y="44"/>
                        <a:pt x="52" y="43"/>
                        <a:pt x="52" y="43"/>
                      </a:cubicBezTo>
                      <a:cubicBezTo>
                        <a:pt x="52" y="43"/>
                        <a:pt x="52" y="43"/>
                        <a:pt x="52" y="43"/>
                      </a:cubicBezTo>
                      <a:cubicBezTo>
                        <a:pt x="52" y="42"/>
                        <a:pt x="51" y="42"/>
                        <a:pt x="51" y="42"/>
                      </a:cubicBezTo>
                      <a:cubicBezTo>
                        <a:pt x="51" y="42"/>
                        <a:pt x="50" y="41"/>
                        <a:pt x="50" y="41"/>
                      </a:cubicBezTo>
                      <a:cubicBezTo>
                        <a:pt x="50" y="40"/>
                        <a:pt x="50" y="40"/>
                        <a:pt x="50" y="40"/>
                      </a:cubicBezTo>
                      <a:cubicBezTo>
                        <a:pt x="50" y="40"/>
                        <a:pt x="51" y="39"/>
                        <a:pt x="51" y="39"/>
                      </a:cubicBezTo>
                      <a:cubicBezTo>
                        <a:pt x="51" y="39"/>
                        <a:pt x="50" y="39"/>
                        <a:pt x="50" y="39"/>
                      </a:cubicBezTo>
                      <a:cubicBezTo>
                        <a:pt x="50" y="39"/>
                        <a:pt x="50" y="38"/>
                        <a:pt x="50" y="38"/>
                      </a:cubicBezTo>
                      <a:cubicBezTo>
                        <a:pt x="50" y="38"/>
                        <a:pt x="50" y="37"/>
                        <a:pt x="50" y="37"/>
                      </a:cubicBezTo>
                      <a:cubicBezTo>
                        <a:pt x="50" y="37"/>
                        <a:pt x="50" y="37"/>
                        <a:pt x="50" y="37"/>
                      </a:cubicBezTo>
                      <a:cubicBezTo>
                        <a:pt x="50" y="36"/>
                        <a:pt x="50" y="36"/>
                        <a:pt x="50" y="36"/>
                      </a:cubicBezTo>
                      <a:cubicBezTo>
                        <a:pt x="50" y="36"/>
                        <a:pt x="50" y="35"/>
                        <a:pt x="50" y="35"/>
                      </a:cubicBezTo>
                      <a:cubicBezTo>
                        <a:pt x="50" y="35"/>
                        <a:pt x="49" y="34"/>
                        <a:pt x="49" y="34"/>
                      </a:cubicBezTo>
                      <a:cubicBezTo>
                        <a:pt x="49" y="34"/>
                        <a:pt x="49" y="34"/>
                        <a:pt x="49" y="33"/>
                      </a:cubicBezTo>
                      <a:cubicBezTo>
                        <a:pt x="49" y="33"/>
                        <a:pt x="49" y="33"/>
                        <a:pt x="49" y="33"/>
                      </a:cubicBezTo>
                      <a:cubicBezTo>
                        <a:pt x="50" y="32"/>
                        <a:pt x="49" y="32"/>
                        <a:pt x="49" y="32"/>
                      </a:cubicBezTo>
                      <a:cubicBezTo>
                        <a:pt x="49" y="32"/>
                        <a:pt x="49" y="32"/>
                        <a:pt x="49" y="31"/>
                      </a:cubicBezTo>
                      <a:cubicBezTo>
                        <a:pt x="49" y="31"/>
                        <a:pt x="49" y="31"/>
                        <a:pt x="49" y="31"/>
                      </a:cubicBezTo>
                      <a:cubicBezTo>
                        <a:pt x="50" y="30"/>
                        <a:pt x="50" y="30"/>
                        <a:pt x="50" y="30"/>
                      </a:cubicBezTo>
                      <a:cubicBezTo>
                        <a:pt x="50" y="30"/>
                        <a:pt x="49" y="29"/>
                        <a:pt x="49" y="29"/>
                      </a:cubicBezTo>
                      <a:cubicBezTo>
                        <a:pt x="49" y="29"/>
                        <a:pt x="48" y="29"/>
                        <a:pt x="48" y="29"/>
                      </a:cubicBezTo>
                      <a:cubicBezTo>
                        <a:pt x="48" y="29"/>
                        <a:pt x="47" y="29"/>
                        <a:pt x="47" y="29"/>
                      </a:cubicBezTo>
                      <a:cubicBezTo>
                        <a:pt x="47" y="28"/>
                        <a:pt x="47" y="28"/>
                        <a:pt x="47" y="28"/>
                      </a:cubicBezTo>
                      <a:cubicBezTo>
                        <a:pt x="47" y="28"/>
                        <a:pt x="47" y="28"/>
                        <a:pt x="47" y="28"/>
                      </a:cubicBezTo>
                      <a:cubicBezTo>
                        <a:pt x="47" y="28"/>
                        <a:pt x="47" y="28"/>
                        <a:pt x="46" y="28"/>
                      </a:cubicBezTo>
                      <a:cubicBezTo>
                        <a:pt x="46" y="28"/>
                        <a:pt x="46" y="27"/>
                        <a:pt x="46" y="27"/>
                      </a:cubicBezTo>
                      <a:cubicBezTo>
                        <a:pt x="46" y="27"/>
                        <a:pt x="45" y="27"/>
                        <a:pt x="45" y="27"/>
                      </a:cubicBezTo>
                      <a:cubicBezTo>
                        <a:pt x="45" y="27"/>
                        <a:pt x="45" y="27"/>
                        <a:pt x="45" y="27"/>
                      </a:cubicBezTo>
                      <a:cubicBezTo>
                        <a:pt x="45" y="27"/>
                        <a:pt x="45" y="26"/>
                        <a:pt x="45" y="26"/>
                      </a:cubicBezTo>
                      <a:cubicBezTo>
                        <a:pt x="45" y="26"/>
                        <a:pt x="45" y="26"/>
                        <a:pt x="45" y="26"/>
                      </a:cubicBezTo>
                      <a:cubicBezTo>
                        <a:pt x="45" y="26"/>
                        <a:pt x="45" y="25"/>
                        <a:pt x="45" y="25"/>
                      </a:cubicBezTo>
                      <a:cubicBezTo>
                        <a:pt x="44" y="25"/>
                        <a:pt x="44" y="25"/>
                        <a:pt x="44" y="25"/>
                      </a:cubicBezTo>
                      <a:cubicBezTo>
                        <a:pt x="44" y="25"/>
                        <a:pt x="44" y="25"/>
                        <a:pt x="44" y="25"/>
                      </a:cubicBezTo>
                      <a:cubicBezTo>
                        <a:pt x="44" y="25"/>
                        <a:pt x="43" y="25"/>
                        <a:pt x="43" y="25"/>
                      </a:cubicBezTo>
                      <a:cubicBezTo>
                        <a:pt x="43" y="25"/>
                        <a:pt x="43" y="25"/>
                        <a:pt x="42" y="25"/>
                      </a:cubicBezTo>
                      <a:cubicBezTo>
                        <a:pt x="42" y="25"/>
                        <a:pt x="42" y="25"/>
                        <a:pt x="42" y="26"/>
                      </a:cubicBezTo>
                      <a:cubicBezTo>
                        <a:pt x="42" y="26"/>
                        <a:pt x="42" y="26"/>
                        <a:pt x="42" y="26"/>
                      </a:cubicBezTo>
                      <a:cubicBezTo>
                        <a:pt x="41" y="26"/>
                        <a:pt x="41" y="27"/>
                        <a:pt x="41" y="27"/>
                      </a:cubicBezTo>
                      <a:cubicBezTo>
                        <a:pt x="40" y="27"/>
                        <a:pt x="40" y="27"/>
                        <a:pt x="40" y="27"/>
                      </a:cubicBezTo>
                      <a:cubicBezTo>
                        <a:pt x="39" y="27"/>
                        <a:pt x="39" y="26"/>
                        <a:pt x="39" y="26"/>
                      </a:cubicBezTo>
                      <a:cubicBezTo>
                        <a:pt x="39" y="26"/>
                        <a:pt x="39" y="26"/>
                        <a:pt x="39" y="25"/>
                      </a:cubicBezTo>
                      <a:cubicBezTo>
                        <a:pt x="39" y="25"/>
                        <a:pt x="39" y="25"/>
                        <a:pt x="39" y="24"/>
                      </a:cubicBezTo>
                      <a:cubicBezTo>
                        <a:pt x="39" y="24"/>
                        <a:pt x="39" y="23"/>
                        <a:pt x="38" y="23"/>
                      </a:cubicBezTo>
                      <a:cubicBezTo>
                        <a:pt x="38" y="23"/>
                        <a:pt x="38" y="23"/>
                        <a:pt x="38" y="23"/>
                      </a:cubicBezTo>
                      <a:cubicBezTo>
                        <a:pt x="38" y="23"/>
                        <a:pt x="38" y="22"/>
                        <a:pt x="38" y="22"/>
                      </a:cubicBezTo>
                      <a:cubicBezTo>
                        <a:pt x="38" y="22"/>
                        <a:pt x="38" y="22"/>
                        <a:pt x="38" y="22"/>
                      </a:cubicBezTo>
                      <a:cubicBezTo>
                        <a:pt x="38" y="21"/>
                        <a:pt x="38" y="21"/>
                        <a:pt x="38" y="21"/>
                      </a:cubicBezTo>
                      <a:cubicBezTo>
                        <a:pt x="38" y="20"/>
                        <a:pt x="38" y="20"/>
                        <a:pt x="38" y="20"/>
                      </a:cubicBezTo>
                      <a:cubicBezTo>
                        <a:pt x="38" y="20"/>
                        <a:pt x="38" y="20"/>
                        <a:pt x="38" y="19"/>
                      </a:cubicBezTo>
                      <a:cubicBezTo>
                        <a:pt x="38" y="19"/>
                        <a:pt x="38" y="19"/>
                        <a:pt x="38" y="19"/>
                      </a:cubicBezTo>
                      <a:cubicBezTo>
                        <a:pt x="37" y="19"/>
                        <a:pt x="37" y="18"/>
                        <a:pt x="37" y="18"/>
                      </a:cubicBezTo>
                      <a:cubicBezTo>
                        <a:pt x="37" y="18"/>
                        <a:pt x="37" y="17"/>
                        <a:pt x="37" y="17"/>
                      </a:cubicBezTo>
                      <a:cubicBezTo>
                        <a:pt x="37" y="16"/>
                        <a:pt x="37" y="16"/>
                        <a:pt x="37" y="16"/>
                      </a:cubicBezTo>
                      <a:cubicBezTo>
                        <a:pt x="37" y="15"/>
                        <a:pt x="37" y="15"/>
                        <a:pt x="37" y="15"/>
                      </a:cubicBezTo>
                      <a:cubicBezTo>
                        <a:pt x="36" y="15"/>
                        <a:pt x="36" y="15"/>
                        <a:pt x="36" y="15"/>
                      </a:cubicBezTo>
                      <a:cubicBezTo>
                        <a:pt x="36" y="14"/>
                        <a:pt x="37" y="14"/>
                        <a:pt x="37" y="14"/>
                      </a:cubicBezTo>
                      <a:cubicBezTo>
                        <a:pt x="37" y="14"/>
                        <a:pt x="37" y="14"/>
                        <a:pt x="37" y="13"/>
                      </a:cubicBezTo>
                      <a:cubicBezTo>
                        <a:pt x="36" y="13"/>
                        <a:pt x="36" y="13"/>
                        <a:pt x="36" y="13"/>
                      </a:cubicBezTo>
                      <a:cubicBezTo>
                        <a:pt x="36" y="13"/>
                        <a:pt x="36" y="13"/>
                        <a:pt x="36" y="13"/>
                      </a:cubicBezTo>
                      <a:cubicBezTo>
                        <a:pt x="36" y="13"/>
                        <a:pt x="35" y="12"/>
                        <a:pt x="35" y="12"/>
                      </a:cubicBezTo>
                      <a:cubicBezTo>
                        <a:pt x="35" y="12"/>
                        <a:pt x="35" y="12"/>
                        <a:pt x="35" y="12"/>
                      </a:cubicBezTo>
                      <a:cubicBezTo>
                        <a:pt x="35" y="12"/>
                        <a:pt x="34" y="12"/>
                        <a:pt x="34" y="12"/>
                      </a:cubicBezTo>
                      <a:cubicBezTo>
                        <a:pt x="34" y="12"/>
                        <a:pt x="34" y="11"/>
                        <a:pt x="34" y="11"/>
                      </a:cubicBezTo>
                      <a:cubicBezTo>
                        <a:pt x="34" y="11"/>
                        <a:pt x="35" y="10"/>
                        <a:pt x="35" y="10"/>
                      </a:cubicBezTo>
                      <a:cubicBezTo>
                        <a:pt x="35" y="10"/>
                        <a:pt x="35" y="9"/>
                        <a:pt x="35" y="9"/>
                      </a:cubicBezTo>
                      <a:cubicBezTo>
                        <a:pt x="35" y="9"/>
                        <a:pt x="35" y="9"/>
                        <a:pt x="35" y="9"/>
                      </a:cubicBezTo>
                      <a:cubicBezTo>
                        <a:pt x="35" y="9"/>
                        <a:pt x="34" y="9"/>
                        <a:pt x="34" y="9"/>
                      </a:cubicBezTo>
                      <a:cubicBezTo>
                        <a:pt x="34" y="9"/>
                        <a:pt x="33" y="9"/>
                        <a:pt x="33" y="9"/>
                      </a:cubicBezTo>
                      <a:cubicBezTo>
                        <a:pt x="33" y="9"/>
                        <a:pt x="33" y="8"/>
                        <a:pt x="33" y="8"/>
                      </a:cubicBezTo>
                      <a:cubicBezTo>
                        <a:pt x="33" y="8"/>
                        <a:pt x="33" y="7"/>
                        <a:pt x="33" y="7"/>
                      </a:cubicBezTo>
                      <a:cubicBezTo>
                        <a:pt x="33" y="7"/>
                        <a:pt x="33" y="6"/>
                        <a:pt x="33" y="6"/>
                      </a:cubicBezTo>
                      <a:cubicBezTo>
                        <a:pt x="33" y="6"/>
                        <a:pt x="33" y="5"/>
                        <a:pt x="33" y="5"/>
                      </a:cubicBezTo>
                      <a:cubicBezTo>
                        <a:pt x="33" y="5"/>
                        <a:pt x="33" y="4"/>
                        <a:pt x="33" y="4"/>
                      </a:cubicBezTo>
                      <a:cubicBezTo>
                        <a:pt x="33" y="4"/>
                        <a:pt x="33" y="3"/>
                        <a:pt x="33" y="3"/>
                      </a:cubicBezTo>
                      <a:cubicBezTo>
                        <a:pt x="33" y="3"/>
                        <a:pt x="32" y="3"/>
                        <a:pt x="32" y="2"/>
                      </a:cubicBezTo>
                      <a:cubicBezTo>
                        <a:pt x="32" y="2"/>
                        <a:pt x="32" y="2"/>
                        <a:pt x="32" y="2"/>
                      </a:cubicBezTo>
                      <a:cubicBezTo>
                        <a:pt x="31" y="2"/>
                        <a:pt x="31" y="2"/>
                        <a:pt x="31" y="1"/>
                      </a:cubicBezTo>
                      <a:cubicBezTo>
                        <a:pt x="31" y="1"/>
                        <a:pt x="31" y="1"/>
                        <a:pt x="31" y="1"/>
                      </a:cubicBezTo>
                      <a:cubicBezTo>
                        <a:pt x="31" y="1"/>
                        <a:pt x="31" y="1"/>
                        <a:pt x="31" y="1"/>
                      </a:cubicBezTo>
                      <a:cubicBezTo>
                        <a:pt x="31" y="0"/>
                        <a:pt x="31" y="0"/>
                        <a:pt x="31" y="0"/>
                      </a:cubicBezTo>
                      <a:cubicBezTo>
                        <a:pt x="31" y="0"/>
                        <a:pt x="30" y="0"/>
                        <a:pt x="30" y="0"/>
                      </a:cubicBezTo>
                      <a:cubicBezTo>
                        <a:pt x="30" y="0"/>
                        <a:pt x="30" y="1"/>
                        <a:pt x="30" y="1"/>
                      </a:cubicBezTo>
                      <a:cubicBezTo>
                        <a:pt x="30" y="1"/>
                        <a:pt x="29" y="2"/>
                        <a:pt x="29" y="2"/>
                      </a:cubicBezTo>
                      <a:cubicBezTo>
                        <a:pt x="29" y="2"/>
                        <a:pt x="28" y="2"/>
                        <a:pt x="28" y="2"/>
                      </a:cubicBezTo>
                      <a:cubicBezTo>
                        <a:pt x="28" y="2"/>
                        <a:pt x="28" y="2"/>
                        <a:pt x="28" y="2"/>
                      </a:cubicBezTo>
                      <a:cubicBezTo>
                        <a:pt x="28" y="3"/>
                        <a:pt x="28" y="3"/>
                        <a:pt x="28" y="4"/>
                      </a:cubicBezTo>
                      <a:cubicBezTo>
                        <a:pt x="28" y="4"/>
                        <a:pt x="28" y="5"/>
                        <a:pt x="28" y="5"/>
                      </a:cubicBezTo>
                      <a:cubicBezTo>
                        <a:pt x="28" y="5"/>
                        <a:pt x="28" y="5"/>
                        <a:pt x="28" y="5"/>
                      </a:cubicBezTo>
                      <a:cubicBezTo>
                        <a:pt x="28" y="6"/>
                        <a:pt x="28" y="6"/>
                        <a:pt x="27" y="6"/>
                      </a:cubicBezTo>
                      <a:cubicBezTo>
                        <a:pt x="27" y="6"/>
                        <a:pt x="27" y="7"/>
                        <a:pt x="27" y="7"/>
                      </a:cubicBezTo>
                      <a:cubicBezTo>
                        <a:pt x="27" y="7"/>
                        <a:pt x="27" y="7"/>
                        <a:pt x="27" y="7"/>
                      </a:cubicBezTo>
                      <a:cubicBezTo>
                        <a:pt x="27" y="8"/>
                        <a:pt x="28" y="8"/>
                        <a:pt x="28" y="8"/>
                      </a:cubicBezTo>
                      <a:cubicBezTo>
                        <a:pt x="28" y="8"/>
                        <a:pt x="27" y="8"/>
                        <a:pt x="27" y="8"/>
                      </a:cubicBezTo>
                      <a:cubicBezTo>
                        <a:pt x="27" y="8"/>
                        <a:pt x="27" y="8"/>
                        <a:pt x="27" y="8"/>
                      </a:cubicBezTo>
                      <a:cubicBezTo>
                        <a:pt x="27" y="8"/>
                        <a:pt x="27" y="8"/>
                        <a:pt x="27" y="8"/>
                      </a:cubicBezTo>
                      <a:cubicBezTo>
                        <a:pt x="27" y="8"/>
                        <a:pt x="27" y="8"/>
                        <a:pt x="27" y="9"/>
                      </a:cubicBezTo>
                      <a:cubicBezTo>
                        <a:pt x="27" y="9"/>
                        <a:pt x="27" y="9"/>
                        <a:pt x="27" y="10"/>
                      </a:cubicBezTo>
                      <a:cubicBezTo>
                        <a:pt x="27" y="10"/>
                        <a:pt x="27" y="10"/>
                        <a:pt x="27" y="10"/>
                      </a:cubicBezTo>
                      <a:cubicBezTo>
                        <a:pt x="27" y="10"/>
                        <a:pt x="26" y="9"/>
                        <a:pt x="26" y="9"/>
                      </a:cubicBezTo>
                      <a:cubicBezTo>
                        <a:pt x="26" y="9"/>
                        <a:pt x="26" y="9"/>
                        <a:pt x="26" y="9"/>
                      </a:cubicBezTo>
                      <a:cubicBezTo>
                        <a:pt x="26" y="10"/>
                        <a:pt x="25" y="10"/>
                        <a:pt x="25" y="10"/>
                      </a:cubicBezTo>
                      <a:cubicBezTo>
                        <a:pt x="25" y="11"/>
                        <a:pt x="25" y="11"/>
                        <a:pt x="25" y="11"/>
                      </a:cubicBezTo>
                      <a:cubicBezTo>
                        <a:pt x="25" y="11"/>
                        <a:pt x="25" y="12"/>
                        <a:pt x="25" y="12"/>
                      </a:cubicBezTo>
                      <a:cubicBezTo>
                        <a:pt x="24" y="12"/>
                        <a:pt x="24" y="13"/>
                        <a:pt x="24" y="13"/>
                      </a:cubicBezTo>
                      <a:cubicBezTo>
                        <a:pt x="24" y="13"/>
                        <a:pt x="24" y="13"/>
                        <a:pt x="25" y="13"/>
                      </a:cubicBezTo>
                      <a:cubicBezTo>
                        <a:pt x="25" y="13"/>
                        <a:pt x="25" y="13"/>
                        <a:pt x="25" y="13"/>
                      </a:cubicBezTo>
                      <a:cubicBezTo>
                        <a:pt x="25" y="13"/>
                        <a:pt x="25" y="13"/>
                        <a:pt x="25" y="13"/>
                      </a:cubicBezTo>
                      <a:cubicBezTo>
                        <a:pt x="25" y="13"/>
                        <a:pt x="25" y="13"/>
                        <a:pt x="25" y="13"/>
                      </a:cubicBezTo>
                      <a:cubicBezTo>
                        <a:pt x="25" y="13"/>
                        <a:pt x="25" y="12"/>
                        <a:pt x="25" y="12"/>
                      </a:cubicBezTo>
                      <a:cubicBezTo>
                        <a:pt x="25" y="12"/>
                        <a:pt x="25" y="12"/>
                        <a:pt x="25" y="12"/>
                      </a:cubicBezTo>
                      <a:cubicBezTo>
                        <a:pt x="25" y="13"/>
                        <a:pt x="25" y="13"/>
                        <a:pt x="26" y="13"/>
                      </a:cubicBezTo>
                      <a:cubicBezTo>
                        <a:pt x="26" y="13"/>
                        <a:pt x="26" y="14"/>
                        <a:pt x="26" y="14"/>
                      </a:cubicBezTo>
                      <a:cubicBezTo>
                        <a:pt x="26" y="14"/>
                        <a:pt x="26" y="14"/>
                        <a:pt x="26" y="14"/>
                      </a:cubicBezTo>
                      <a:cubicBezTo>
                        <a:pt x="26" y="14"/>
                        <a:pt x="25" y="15"/>
                        <a:pt x="25" y="15"/>
                      </a:cubicBezTo>
                      <a:cubicBezTo>
                        <a:pt x="25" y="15"/>
                        <a:pt x="25" y="15"/>
                        <a:pt x="25" y="15"/>
                      </a:cubicBezTo>
                      <a:cubicBezTo>
                        <a:pt x="25" y="15"/>
                        <a:pt x="24" y="16"/>
                        <a:pt x="24" y="16"/>
                      </a:cubicBezTo>
                      <a:cubicBezTo>
                        <a:pt x="24" y="16"/>
                        <a:pt x="24" y="17"/>
                        <a:pt x="24" y="17"/>
                      </a:cubicBezTo>
                      <a:cubicBezTo>
                        <a:pt x="24" y="17"/>
                        <a:pt x="24" y="17"/>
                        <a:pt x="25" y="18"/>
                      </a:cubicBezTo>
                      <a:cubicBezTo>
                        <a:pt x="25" y="18"/>
                        <a:pt x="25" y="18"/>
                        <a:pt x="25" y="18"/>
                      </a:cubicBezTo>
                      <a:cubicBezTo>
                        <a:pt x="25" y="19"/>
                        <a:pt x="25" y="19"/>
                        <a:pt x="24" y="19"/>
                      </a:cubicBezTo>
                      <a:cubicBezTo>
                        <a:pt x="24" y="20"/>
                        <a:pt x="24" y="19"/>
                        <a:pt x="24" y="20"/>
                      </a:cubicBezTo>
                      <a:cubicBezTo>
                        <a:pt x="24" y="20"/>
                        <a:pt x="24" y="20"/>
                        <a:pt x="24" y="21"/>
                      </a:cubicBezTo>
                      <a:cubicBezTo>
                        <a:pt x="24" y="21"/>
                        <a:pt x="23" y="21"/>
                        <a:pt x="23" y="21"/>
                      </a:cubicBezTo>
                      <a:cubicBezTo>
                        <a:pt x="23" y="21"/>
                        <a:pt x="24" y="22"/>
                        <a:pt x="24" y="22"/>
                      </a:cubicBezTo>
                      <a:cubicBezTo>
                        <a:pt x="24" y="22"/>
                        <a:pt x="24" y="23"/>
                        <a:pt x="24" y="23"/>
                      </a:cubicBezTo>
                      <a:cubicBezTo>
                        <a:pt x="24" y="23"/>
                        <a:pt x="24" y="23"/>
                        <a:pt x="24" y="23"/>
                      </a:cubicBezTo>
                      <a:cubicBezTo>
                        <a:pt x="24" y="24"/>
                        <a:pt x="24" y="24"/>
                        <a:pt x="24" y="24"/>
                      </a:cubicBezTo>
                      <a:cubicBezTo>
                        <a:pt x="24" y="25"/>
                        <a:pt x="24" y="25"/>
                        <a:pt x="24" y="25"/>
                      </a:cubicBezTo>
                      <a:cubicBezTo>
                        <a:pt x="24" y="26"/>
                        <a:pt x="24" y="26"/>
                        <a:pt x="24" y="26"/>
                      </a:cubicBezTo>
                      <a:cubicBezTo>
                        <a:pt x="24" y="27"/>
                        <a:pt x="24" y="27"/>
                        <a:pt x="24" y="27"/>
                      </a:cubicBezTo>
                      <a:cubicBezTo>
                        <a:pt x="24" y="27"/>
                        <a:pt x="24" y="28"/>
                        <a:pt x="24" y="28"/>
                      </a:cubicBezTo>
                      <a:cubicBezTo>
                        <a:pt x="24" y="28"/>
                        <a:pt x="24" y="29"/>
                        <a:pt x="24" y="29"/>
                      </a:cubicBezTo>
                      <a:cubicBezTo>
                        <a:pt x="24" y="30"/>
                        <a:pt x="25" y="30"/>
                        <a:pt x="25" y="30"/>
                      </a:cubicBezTo>
                      <a:cubicBezTo>
                        <a:pt x="25" y="31"/>
                        <a:pt x="25" y="31"/>
                        <a:pt x="25" y="31"/>
                      </a:cubicBezTo>
                      <a:cubicBezTo>
                        <a:pt x="24" y="32"/>
                        <a:pt x="24" y="32"/>
                        <a:pt x="24" y="32"/>
                      </a:cubicBezTo>
                      <a:cubicBezTo>
                        <a:pt x="24" y="32"/>
                        <a:pt x="24" y="33"/>
                        <a:pt x="24" y="33"/>
                      </a:cubicBezTo>
                      <a:cubicBezTo>
                        <a:pt x="24" y="33"/>
                        <a:pt x="24" y="33"/>
                        <a:pt x="24" y="34"/>
                      </a:cubicBezTo>
                      <a:cubicBezTo>
                        <a:pt x="24" y="34"/>
                        <a:pt x="23" y="35"/>
                        <a:pt x="23" y="35"/>
                      </a:cubicBezTo>
                      <a:cubicBezTo>
                        <a:pt x="23" y="35"/>
                        <a:pt x="23" y="36"/>
                        <a:pt x="23" y="36"/>
                      </a:cubicBezTo>
                      <a:cubicBezTo>
                        <a:pt x="23" y="36"/>
                        <a:pt x="23" y="37"/>
                        <a:pt x="23" y="37"/>
                      </a:cubicBezTo>
                      <a:cubicBezTo>
                        <a:pt x="23" y="37"/>
                        <a:pt x="23" y="38"/>
                        <a:pt x="23" y="38"/>
                      </a:cubicBezTo>
                      <a:cubicBezTo>
                        <a:pt x="23" y="38"/>
                        <a:pt x="23" y="38"/>
                        <a:pt x="23" y="39"/>
                      </a:cubicBezTo>
                      <a:cubicBezTo>
                        <a:pt x="23" y="39"/>
                        <a:pt x="23" y="39"/>
                        <a:pt x="22" y="40"/>
                      </a:cubicBezTo>
                      <a:cubicBezTo>
                        <a:pt x="22" y="40"/>
                        <a:pt x="22" y="41"/>
                        <a:pt x="22" y="41"/>
                      </a:cubicBezTo>
                      <a:cubicBezTo>
                        <a:pt x="22" y="41"/>
                        <a:pt x="22" y="42"/>
                        <a:pt x="22" y="42"/>
                      </a:cubicBezTo>
                      <a:cubicBezTo>
                        <a:pt x="22" y="42"/>
                        <a:pt x="21" y="43"/>
                        <a:pt x="21" y="43"/>
                      </a:cubicBezTo>
                      <a:cubicBezTo>
                        <a:pt x="21" y="43"/>
                        <a:pt x="20" y="44"/>
                        <a:pt x="20" y="44"/>
                      </a:cubicBezTo>
                      <a:cubicBezTo>
                        <a:pt x="20" y="44"/>
                        <a:pt x="20" y="45"/>
                        <a:pt x="20" y="45"/>
                      </a:cubicBezTo>
                      <a:cubicBezTo>
                        <a:pt x="20" y="45"/>
                        <a:pt x="20" y="46"/>
                        <a:pt x="20" y="46"/>
                      </a:cubicBezTo>
                      <a:cubicBezTo>
                        <a:pt x="20" y="46"/>
                        <a:pt x="20" y="47"/>
                        <a:pt x="20" y="47"/>
                      </a:cubicBezTo>
                      <a:cubicBezTo>
                        <a:pt x="19" y="48"/>
                        <a:pt x="19" y="48"/>
                        <a:pt x="19" y="48"/>
                      </a:cubicBezTo>
                      <a:cubicBezTo>
                        <a:pt x="19" y="48"/>
                        <a:pt x="18" y="49"/>
                        <a:pt x="17" y="49"/>
                      </a:cubicBezTo>
                      <a:cubicBezTo>
                        <a:pt x="17" y="49"/>
                        <a:pt x="16" y="49"/>
                        <a:pt x="16" y="49"/>
                      </a:cubicBezTo>
                      <a:cubicBezTo>
                        <a:pt x="15" y="50"/>
                        <a:pt x="15" y="50"/>
                        <a:pt x="14" y="50"/>
                      </a:cubicBezTo>
                      <a:cubicBezTo>
                        <a:pt x="14" y="50"/>
                        <a:pt x="13" y="49"/>
                        <a:pt x="13" y="49"/>
                      </a:cubicBezTo>
                      <a:cubicBezTo>
                        <a:pt x="13" y="49"/>
                        <a:pt x="13" y="49"/>
                        <a:pt x="12" y="49"/>
                      </a:cubicBezTo>
                      <a:cubicBezTo>
                        <a:pt x="12" y="49"/>
                        <a:pt x="11" y="48"/>
                        <a:pt x="11" y="48"/>
                      </a:cubicBezTo>
                      <a:cubicBezTo>
                        <a:pt x="11" y="48"/>
                        <a:pt x="10" y="47"/>
                        <a:pt x="10" y="47"/>
                      </a:cubicBezTo>
                      <a:cubicBezTo>
                        <a:pt x="10" y="47"/>
                        <a:pt x="9" y="47"/>
                        <a:pt x="9" y="47"/>
                      </a:cubicBezTo>
                      <a:cubicBezTo>
                        <a:pt x="9" y="47"/>
                        <a:pt x="8" y="47"/>
                        <a:pt x="8" y="47"/>
                      </a:cubicBezTo>
                      <a:cubicBezTo>
                        <a:pt x="8" y="47"/>
                        <a:pt x="8" y="46"/>
                        <a:pt x="8" y="46"/>
                      </a:cubicBezTo>
                      <a:cubicBezTo>
                        <a:pt x="8" y="46"/>
                        <a:pt x="8" y="45"/>
                        <a:pt x="8" y="45"/>
                      </a:cubicBezTo>
                      <a:cubicBezTo>
                        <a:pt x="8" y="45"/>
                        <a:pt x="8" y="44"/>
                        <a:pt x="7" y="44"/>
                      </a:cubicBezTo>
                      <a:cubicBezTo>
                        <a:pt x="7" y="44"/>
                        <a:pt x="7" y="44"/>
                        <a:pt x="7" y="44"/>
                      </a:cubicBezTo>
                      <a:cubicBezTo>
                        <a:pt x="6" y="44"/>
                        <a:pt x="6" y="44"/>
                        <a:pt x="5" y="43"/>
                      </a:cubicBezTo>
                      <a:cubicBezTo>
                        <a:pt x="5" y="43"/>
                        <a:pt x="5" y="43"/>
                        <a:pt x="5" y="43"/>
                      </a:cubicBezTo>
                      <a:cubicBezTo>
                        <a:pt x="4" y="43"/>
                        <a:pt x="4" y="43"/>
                        <a:pt x="3" y="43"/>
                      </a:cubicBezTo>
                      <a:cubicBezTo>
                        <a:pt x="3" y="43"/>
                        <a:pt x="2" y="43"/>
                        <a:pt x="2" y="43"/>
                      </a:cubicBezTo>
                      <a:cubicBezTo>
                        <a:pt x="1" y="42"/>
                        <a:pt x="1" y="42"/>
                        <a:pt x="1" y="42"/>
                      </a:cubicBezTo>
                      <a:cubicBezTo>
                        <a:pt x="0" y="42"/>
                        <a:pt x="0" y="41"/>
                        <a:pt x="0" y="41"/>
                      </a:cubicBezTo>
                      <a:cubicBezTo>
                        <a:pt x="0" y="110"/>
                        <a:pt x="0" y="110"/>
                        <a:pt x="0" y="110"/>
                      </a:cubicBezTo>
                      <a:cubicBezTo>
                        <a:pt x="20" y="110"/>
                        <a:pt x="20" y="110"/>
                        <a:pt x="20" y="110"/>
                      </a:cubicBezTo>
                      <a:cubicBezTo>
                        <a:pt x="20" y="133"/>
                        <a:pt x="20" y="133"/>
                        <a:pt x="20" y="133"/>
                      </a:cubicBezTo>
                      <a:cubicBezTo>
                        <a:pt x="74" y="133"/>
                        <a:pt x="74" y="133"/>
                        <a:pt x="74" y="133"/>
                      </a:cubicBezTo>
                      <a:cubicBezTo>
                        <a:pt x="74" y="133"/>
                        <a:pt x="74" y="133"/>
                        <a:pt x="74" y="13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9" name="Freeform 740">
                  <a:extLst>
                    <a:ext uri="{FF2B5EF4-FFF2-40B4-BE49-F238E27FC236}">
                      <a16:creationId xmlns:a16="http://schemas.microsoft.com/office/drawing/2014/main" id="{6DBB308C-4B07-45C5-A09C-4FFB6B05E9CD}"/>
                    </a:ext>
                  </a:extLst>
                </p:cNvPr>
                <p:cNvSpPr>
                  <a:spLocks noEditPoints="1"/>
                </p:cNvSpPr>
                <p:nvPr/>
              </p:nvSpPr>
              <p:spPr bwMode="auto">
                <a:xfrm>
                  <a:off x="9429750" y="6124575"/>
                  <a:ext cx="133350" cy="153988"/>
                </a:xfrm>
                <a:custGeom>
                  <a:avLst/>
                  <a:gdLst>
                    <a:gd name="T0" fmla="*/ 2 w 32"/>
                    <a:gd name="T1" fmla="*/ 0 h 37"/>
                    <a:gd name="T2" fmla="*/ 2 w 32"/>
                    <a:gd name="T3" fmla="*/ 4 h 37"/>
                    <a:gd name="T4" fmla="*/ 1 w 32"/>
                    <a:gd name="T5" fmla="*/ 3 h 37"/>
                    <a:gd name="T6" fmla="*/ 29 w 32"/>
                    <a:gd name="T7" fmla="*/ 6 h 37"/>
                    <a:gd name="T8" fmla="*/ 30 w 32"/>
                    <a:gd name="T9" fmla="*/ 5 h 37"/>
                    <a:gd name="T10" fmla="*/ 31 w 32"/>
                    <a:gd name="T11" fmla="*/ 3 h 37"/>
                    <a:gd name="T12" fmla="*/ 29 w 32"/>
                    <a:gd name="T13" fmla="*/ 1 h 37"/>
                    <a:gd name="T14" fmla="*/ 27 w 32"/>
                    <a:gd name="T15" fmla="*/ 2 h 37"/>
                    <a:gd name="T16" fmla="*/ 29 w 32"/>
                    <a:gd name="T17" fmla="*/ 4 h 37"/>
                    <a:gd name="T18" fmla="*/ 30 w 32"/>
                    <a:gd name="T19" fmla="*/ 8 h 37"/>
                    <a:gd name="T20" fmla="*/ 31 w 32"/>
                    <a:gd name="T21" fmla="*/ 8 h 37"/>
                    <a:gd name="T22" fmla="*/ 32 w 32"/>
                    <a:gd name="T23" fmla="*/ 8 h 37"/>
                    <a:gd name="T24" fmla="*/ 31 w 32"/>
                    <a:gd name="T25" fmla="*/ 6 h 37"/>
                    <a:gd name="T26" fmla="*/ 30 w 32"/>
                    <a:gd name="T27" fmla="*/ 7 h 37"/>
                    <a:gd name="T28" fmla="*/ 30 w 32"/>
                    <a:gd name="T29" fmla="*/ 8 h 37"/>
                    <a:gd name="T30" fmla="*/ 21 w 32"/>
                    <a:gd name="T31" fmla="*/ 37 h 37"/>
                    <a:gd name="T32" fmla="*/ 22 w 32"/>
                    <a:gd name="T33" fmla="*/ 35 h 37"/>
                    <a:gd name="T34" fmla="*/ 22 w 32"/>
                    <a:gd name="T35" fmla="*/ 33 h 37"/>
                    <a:gd name="T36" fmla="*/ 24 w 32"/>
                    <a:gd name="T37" fmla="*/ 32 h 37"/>
                    <a:gd name="T38" fmla="*/ 24 w 32"/>
                    <a:gd name="T39" fmla="*/ 31 h 37"/>
                    <a:gd name="T40" fmla="*/ 26 w 32"/>
                    <a:gd name="T41" fmla="*/ 30 h 37"/>
                    <a:gd name="T42" fmla="*/ 27 w 32"/>
                    <a:gd name="T43" fmla="*/ 30 h 37"/>
                    <a:gd name="T44" fmla="*/ 26 w 32"/>
                    <a:gd name="T45" fmla="*/ 31 h 37"/>
                    <a:gd name="T46" fmla="*/ 27 w 32"/>
                    <a:gd name="T47" fmla="*/ 32 h 37"/>
                    <a:gd name="T48" fmla="*/ 29 w 32"/>
                    <a:gd name="T49" fmla="*/ 32 h 37"/>
                    <a:gd name="T50" fmla="*/ 28 w 32"/>
                    <a:gd name="T51" fmla="*/ 29 h 37"/>
                    <a:gd name="T52" fmla="*/ 28 w 32"/>
                    <a:gd name="T53" fmla="*/ 27 h 37"/>
                    <a:gd name="T54" fmla="*/ 29 w 32"/>
                    <a:gd name="T55" fmla="*/ 23 h 37"/>
                    <a:gd name="T56" fmla="*/ 31 w 32"/>
                    <a:gd name="T57" fmla="*/ 24 h 37"/>
                    <a:gd name="T58" fmla="*/ 31 w 32"/>
                    <a:gd name="T59" fmla="*/ 21 h 37"/>
                    <a:gd name="T60" fmla="*/ 30 w 32"/>
                    <a:gd name="T61" fmla="*/ 17 h 37"/>
                    <a:gd name="T62" fmla="*/ 31 w 32"/>
                    <a:gd name="T63" fmla="*/ 14 h 37"/>
                    <a:gd name="T64" fmla="*/ 30 w 32"/>
                    <a:gd name="T65" fmla="*/ 11 h 37"/>
                    <a:gd name="T66" fmla="*/ 28 w 32"/>
                    <a:gd name="T67" fmla="*/ 11 h 37"/>
                    <a:gd name="T68" fmla="*/ 24 w 32"/>
                    <a:gd name="T69" fmla="*/ 12 h 37"/>
                    <a:gd name="T70" fmla="*/ 21 w 32"/>
                    <a:gd name="T71" fmla="*/ 13 h 37"/>
                    <a:gd name="T72" fmla="*/ 10 w 32"/>
                    <a:gd name="T73" fmla="*/ 11 h 37"/>
                    <a:gd name="T74" fmla="*/ 7 w 32"/>
                    <a:gd name="T75" fmla="*/ 10 h 37"/>
                    <a:gd name="T76" fmla="*/ 6 w 32"/>
                    <a:gd name="T77" fmla="*/ 15 h 37"/>
                    <a:gd name="T78" fmla="*/ 8 w 32"/>
                    <a:gd name="T79" fmla="*/ 19 h 37"/>
                    <a:gd name="T80" fmla="*/ 10 w 32"/>
                    <a:gd name="T81" fmla="*/ 24 h 37"/>
                    <a:gd name="T82" fmla="*/ 12 w 32"/>
                    <a:gd name="T83" fmla="*/ 25 h 37"/>
                    <a:gd name="T84" fmla="*/ 11 w 32"/>
                    <a:gd name="T85" fmla="*/ 27 h 37"/>
                    <a:gd name="T86" fmla="*/ 12 w 32"/>
                    <a:gd name="T87" fmla="*/ 30 h 37"/>
                    <a:gd name="T88" fmla="*/ 15 w 32"/>
                    <a:gd name="T89" fmla="*/ 33 h 37"/>
                    <a:gd name="T90" fmla="*/ 16 w 32"/>
                    <a:gd name="T91" fmla="*/ 36 h 37"/>
                    <a:gd name="T92" fmla="*/ 21 w 32"/>
                    <a:gd name="T93" fmla="*/ 37 h 37"/>
                    <a:gd name="T94" fmla="*/ 30 w 32"/>
                    <a:gd name="T95" fmla="*/ 27 h 37"/>
                    <a:gd name="T96" fmla="*/ 29 w 32"/>
                    <a:gd name="T97" fmla="*/ 27 h 37"/>
                    <a:gd name="T98" fmla="*/ 29 w 32"/>
                    <a:gd name="T99" fmla="*/ 27 h 37"/>
                    <a:gd name="T100" fmla="*/ 31 w 32"/>
                    <a:gd name="T101" fmla="*/ 24 h 37"/>
                    <a:gd name="T102" fmla="*/ 31 w 32"/>
                    <a:gd name="T103" fmla="*/ 24 h 37"/>
                    <a:gd name="T104" fmla="*/ 24 w 32"/>
                    <a:gd name="T105" fmla="*/ 35 h 37"/>
                    <a:gd name="T106" fmla="*/ 24 w 32"/>
                    <a:gd name="T107" fmla="*/ 34 h 37"/>
                    <a:gd name="T108" fmla="*/ 24 w 32"/>
                    <a:gd name="T109" fmla="*/ 34 h 37"/>
                    <a:gd name="T110" fmla="*/ 24 w 32"/>
                    <a:gd name="T111" fmla="*/ 35 h 37"/>
                    <a:gd name="T112" fmla="*/ 7 w 32"/>
                    <a:gd name="T113" fmla="*/ 8 h 37"/>
                    <a:gd name="T114" fmla="*/ 8 w 32"/>
                    <a:gd name="T115" fmla="*/ 7 h 37"/>
                    <a:gd name="T116" fmla="*/ 8 w 32"/>
                    <a:gd name="T117"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 h="37">
                      <a:moveTo>
                        <a:pt x="1" y="1"/>
                      </a:moveTo>
                      <a:cubicBezTo>
                        <a:pt x="1" y="1"/>
                        <a:pt x="1" y="1"/>
                        <a:pt x="1" y="1"/>
                      </a:cubicBezTo>
                      <a:cubicBezTo>
                        <a:pt x="1" y="1"/>
                        <a:pt x="1" y="1"/>
                        <a:pt x="1" y="1"/>
                      </a:cubicBezTo>
                      <a:cubicBezTo>
                        <a:pt x="1" y="0"/>
                        <a:pt x="1" y="0"/>
                        <a:pt x="1" y="0"/>
                      </a:cubicBezTo>
                      <a:cubicBezTo>
                        <a:pt x="1" y="0"/>
                        <a:pt x="1" y="0"/>
                        <a:pt x="1" y="0"/>
                      </a:cubicBezTo>
                      <a:cubicBezTo>
                        <a:pt x="1" y="0"/>
                        <a:pt x="1" y="0"/>
                        <a:pt x="2" y="0"/>
                      </a:cubicBezTo>
                      <a:cubicBezTo>
                        <a:pt x="2" y="0"/>
                        <a:pt x="2" y="0"/>
                        <a:pt x="2" y="0"/>
                      </a:cubicBezTo>
                      <a:cubicBezTo>
                        <a:pt x="2" y="0"/>
                        <a:pt x="2" y="0"/>
                        <a:pt x="2" y="0"/>
                      </a:cubicBezTo>
                      <a:cubicBezTo>
                        <a:pt x="2" y="1"/>
                        <a:pt x="2" y="1"/>
                        <a:pt x="2" y="1"/>
                      </a:cubicBezTo>
                      <a:cubicBezTo>
                        <a:pt x="3" y="2"/>
                        <a:pt x="3" y="2"/>
                        <a:pt x="2" y="3"/>
                      </a:cubicBezTo>
                      <a:cubicBezTo>
                        <a:pt x="2" y="3"/>
                        <a:pt x="2" y="3"/>
                        <a:pt x="2" y="4"/>
                      </a:cubicBezTo>
                      <a:cubicBezTo>
                        <a:pt x="2" y="4"/>
                        <a:pt x="2" y="4"/>
                        <a:pt x="2" y="4"/>
                      </a:cubicBezTo>
                      <a:cubicBezTo>
                        <a:pt x="2" y="4"/>
                        <a:pt x="1" y="4"/>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0" y="2"/>
                        <a:pt x="1" y="1"/>
                      </a:cubicBezTo>
                      <a:close/>
                      <a:moveTo>
                        <a:pt x="29" y="4"/>
                      </a:moveTo>
                      <a:cubicBezTo>
                        <a:pt x="29" y="4"/>
                        <a:pt x="29" y="5"/>
                        <a:pt x="29" y="5"/>
                      </a:cubicBezTo>
                      <a:cubicBezTo>
                        <a:pt x="29" y="5"/>
                        <a:pt x="29" y="5"/>
                        <a:pt x="29" y="5"/>
                      </a:cubicBezTo>
                      <a:cubicBezTo>
                        <a:pt x="29" y="5"/>
                        <a:pt x="29" y="6"/>
                        <a:pt x="29" y="6"/>
                      </a:cubicBezTo>
                      <a:cubicBezTo>
                        <a:pt x="29" y="6"/>
                        <a:pt x="29" y="6"/>
                        <a:pt x="29" y="6"/>
                      </a:cubicBezTo>
                      <a:cubicBezTo>
                        <a:pt x="29" y="6"/>
                        <a:pt x="29" y="6"/>
                        <a:pt x="29" y="6"/>
                      </a:cubicBezTo>
                      <a:cubicBezTo>
                        <a:pt x="30" y="6"/>
                        <a:pt x="30" y="6"/>
                        <a:pt x="30" y="6"/>
                      </a:cubicBezTo>
                      <a:cubicBezTo>
                        <a:pt x="30" y="6"/>
                        <a:pt x="30" y="6"/>
                        <a:pt x="30" y="6"/>
                      </a:cubicBezTo>
                      <a:cubicBezTo>
                        <a:pt x="30" y="6"/>
                        <a:pt x="30" y="6"/>
                        <a:pt x="30" y="6"/>
                      </a:cubicBezTo>
                      <a:cubicBezTo>
                        <a:pt x="30" y="6"/>
                        <a:pt x="30" y="5"/>
                        <a:pt x="30" y="5"/>
                      </a:cubicBezTo>
                      <a:cubicBezTo>
                        <a:pt x="30" y="5"/>
                        <a:pt x="30" y="5"/>
                        <a:pt x="30" y="5"/>
                      </a:cubicBezTo>
                      <a:cubicBezTo>
                        <a:pt x="30" y="5"/>
                        <a:pt x="30" y="5"/>
                        <a:pt x="30" y="5"/>
                      </a:cubicBezTo>
                      <a:cubicBezTo>
                        <a:pt x="31" y="5"/>
                        <a:pt x="31" y="5"/>
                        <a:pt x="31" y="5"/>
                      </a:cubicBezTo>
                      <a:cubicBezTo>
                        <a:pt x="31" y="5"/>
                        <a:pt x="31" y="5"/>
                        <a:pt x="31" y="5"/>
                      </a:cubicBezTo>
                      <a:cubicBezTo>
                        <a:pt x="31" y="4"/>
                        <a:pt x="31" y="4"/>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2"/>
                        <a:pt x="30" y="2"/>
                      </a:cubicBezTo>
                      <a:cubicBezTo>
                        <a:pt x="29" y="2"/>
                        <a:pt x="29" y="2"/>
                        <a:pt x="29" y="2"/>
                      </a:cubicBezTo>
                      <a:cubicBezTo>
                        <a:pt x="29" y="2"/>
                        <a:pt x="29" y="2"/>
                        <a:pt x="29" y="2"/>
                      </a:cubicBezTo>
                      <a:cubicBezTo>
                        <a:pt x="29" y="2"/>
                        <a:pt x="29" y="1"/>
                        <a:pt x="29" y="1"/>
                      </a:cubicBezTo>
                      <a:cubicBezTo>
                        <a:pt x="29" y="1"/>
                        <a:pt x="29" y="1"/>
                        <a:pt x="28" y="1"/>
                      </a:cubicBezTo>
                      <a:cubicBezTo>
                        <a:pt x="28" y="1"/>
                        <a:pt x="28" y="1"/>
                        <a:pt x="28" y="1"/>
                      </a:cubicBezTo>
                      <a:cubicBezTo>
                        <a:pt x="28" y="1"/>
                        <a:pt x="28" y="1"/>
                        <a:pt x="28" y="2"/>
                      </a:cubicBezTo>
                      <a:cubicBezTo>
                        <a:pt x="28" y="2"/>
                        <a:pt x="28" y="2"/>
                        <a:pt x="28" y="2"/>
                      </a:cubicBezTo>
                      <a:cubicBezTo>
                        <a:pt x="28" y="2"/>
                        <a:pt x="27" y="2"/>
                        <a:pt x="27" y="2"/>
                      </a:cubicBezTo>
                      <a:cubicBezTo>
                        <a:pt x="27" y="2"/>
                        <a:pt x="27" y="2"/>
                        <a:pt x="27" y="2"/>
                      </a:cubicBezTo>
                      <a:cubicBezTo>
                        <a:pt x="27"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9" y="4"/>
                        <a:pt x="28" y="4"/>
                        <a:pt x="29" y="4"/>
                      </a:cubicBezTo>
                      <a:cubicBezTo>
                        <a:pt x="29" y="4"/>
                        <a:pt x="29" y="4"/>
                        <a:pt x="29" y="4"/>
                      </a:cubicBezTo>
                      <a:close/>
                      <a:moveTo>
                        <a:pt x="29" y="7"/>
                      </a:moveTo>
                      <a:cubicBezTo>
                        <a:pt x="29" y="7"/>
                        <a:pt x="29" y="7"/>
                        <a:pt x="29" y="7"/>
                      </a:cubicBezTo>
                      <a:cubicBezTo>
                        <a:pt x="29" y="7"/>
                        <a:pt x="29" y="8"/>
                        <a:pt x="29" y="8"/>
                      </a:cubicBezTo>
                      <a:cubicBezTo>
                        <a:pt x="30" y="8"/>
                        <a:pt x="30" y="8"/>
                        <a:pt x="30" y="8"/>
                      </a:cubicBezTo>
                      <a:cubicBezTo>
                        <a:pt x="30" y="8"/>
                        <a:pt x="30" y="8"/>
                        <a:pt x="30" y="8"/>
                      </a:cubicBezTo>
                      <a:cubicBezTo>
                        <a:pt x="30" y="8"/>
                        <a:pt x="31" y="8"/>
                        <a:pt x="31" y="7"/>
                      </a:cubicBezTo>
                      <a:cubicBezTo>
                        <a:pt x="31" y="7"/>
                        <a:pt x="31" y="7"/>
                        <a:pt x="31" y="7"/>
                      </a:cubicBezTo>
                      <a:cubicBezTo>
                        <a:pt x="31" y="7"/>
                        <a:pt x="31" y="7"/>
                        <a:pt x="31" y="7"/>
                      </a:cubicBezTo>
                      <a:cubicBezTo>
                        <a:pt x="31" y="7"/>
                        <a:pt x="31" y="7"/>
                        <a:pt x="31" y="7"/>
                      </a:cubicBezTo>
                      <a:cubicBezTo>
                        <a:pt x="31" y="7"/>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1" y="7"/>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0" y="6"/>
                      </a:cubicBezTo>
                      <a:cubicBezTo>
                        <a:pt x="30" y="6"/>
                        <a:pt x="30" y="6"/>
                        <a:pt x="30" y="6"/>
                      </a:cubicBezTo>
                      <a:cubicBezTo>
                        <a:pt x="30" y="7"/>
                        <a:pt x="30" y="7"/>
                        <a:pt x="30" y="7"/>
                      </a:cubicBezTo>
                      <a:cubicBezTo>
                        <a:pt x="30" y="7"/>
                        <a:pt x="29" y="7"/>
                        <a:pt x="29" y="7"/>
                      </a:cubicBezTo>
                      <a:cubicBezTo>
                        <a:pt x="29" y="7"/>
                        <a:pt x="29" y="7"/>
                        <a:pt x="29" y="7"/>
                      </a:cubicBezTo>
                      <a:cubicBezTo>
                        <a:pt x="29" y="7"/>
                        <a:pt x="29" y="7"/>
                        <a:pt x="29" y="7"/>
                      </a:cubicBezTo>
                      <a:cubicBezTo>
                        <a:pt x="29" y="7"/>
                        <a:pt x="29" y="7"/>
                        <a:pt x="29" y="7"/>
                      </a:cubicBezTo>
                      <a:cubicBezTo>
                        <a:pt x="29" y="7"/>
                        <a:pt x="29" y="7"/>
                        <a:pt x="29" y="7"/>
                      </a:cubicBezTo>
                      <a:close/>
                      <a:moveTo>
                        <a:pt x="30" y="8"/>
                      </a:moveTo>
                      <a:cubicBezTo>
                        <a:pt x="30" y="8"/>
                        <a:pt x="30" y="8"/>
                        <a:pt x="30" y="8"/>
                      </a:cubicBezTo>
                      <a:cubicBezTo>
                        <a:pt x="30" y="8"/>
                        <a:pt x="30" y="8"/>
                        <a:pt x="30" y="8"/>
                      </a:cubicBezTo>
                      <a:cubicBezTo>
                        <a:pt x="30" y="8"/>
                        <a:pt x="30" y="8"/>
                        <a:pt x="30" y="8"/>
                      </a:cubicBezTo>
                      <a:cubicBezTo>
                        <a:pt x="30" y="8"/>
                        <a:pt x="30" y="9"/>
                        <a:pt x="30" y="9"/>
                      </a:cubicBezTo>
                      <a:cubicBezTo>
                        <a:pt x="30" y="8"/>
                        <a:pt x="30" y="8"/>
                        <a:pt x="30" y="8"/>
                      </a:cubicBezTo>
                      <a:close/>
                      <a:moveTo>
                        <a:pt x="21" y="37"/>
                      </a:moveTo>
                      <a:cubicBezTo>
                        <a:pt x="21" y="37"/>
                        <a:pt x="21" y="37"/>
                        <a:pt x="21" y="37"/>
                      </a:cubicBezTo>
                      <a:cubicBezTo>
                        <a:pt x="21" y="37"/>
                        <a:pt x="21" y="36"/>
                        <a:pt x="21" y="36"/>
                      </a:cubicBezTo>
                      <a:cubicBezTo>
                        <a:pt x="21" y="36"/>
                        <a:pt x="21" y="36"/>
                        <a:pt x="21" y="36"/>
                      </a:cubicBezTo>
                      <a:cubicBezTo>
                        <a:pt x="21" y="35"/>
                        <a:pt x="22" y="35"/>
                        <a:pt x="22" y="35"/>
                      </a:cubicBezTo>
                      <a:cubicBezTo>
                        <a:pt x="22" y="35"/>
                        <a:pt x="22" y="35"/>
                        <a:pt x="22" y="35"/>
                      </a:cubicBezTo>
                      <a:cubicBezTo>
                        <a:pt x="22" y="35"/>
                        <a:pt x="22" y="35"/>
                        <a:pt x="22" y="35"/>
                      </a:cubicBezTo>
                      <a:cubicBezTo>
                        <a:pt x="22" y="34"/>
                        <a:pt x="22" y="34"/>
                        <a:pt x="22" y="34"/>
                      </a:cubicBezTo>
                      <a:cubicBezTo>
                        <a:pt x="22" y="34"/>
                        <a:pt x="22" y="34"/>
                        <a:pt x="22" y="34"/>
                      </a:cubicBezTo>
                      <a:cubicBezTo>
                        <a:pt x="22" y="34"/>
                        <a:pt x="22" y="33"/>
                        <a:pt x="22" y="33"/>
                      </a:cubicBezTo>
                      <a:cubicBezTo>
                        <a:pt x="22" y="33"/>
                        <a:pt x="23" y="33"/>
                        <a:pt x="23" y="33"/>
                      </a:cubicBezTo>
                      <a:cubicBezTo>
                        <a:pt x="22" y="33"/>
                        <a:pt x="22" y="33"/>
                        <a:pt x="22" y="33"/>
                      </a:cubicBezTo>
                      <a:cubicBezTo>
                        <a:pt x="22" y="33"/>
                        <a:pt x="22" y="33"/>
                        <a:pt x="22" y="33"/>
                      </a:cubicBezTo>
                      <a:cubicBezTo>
                        <a:pt x="22" y="33"/>
                        <a:pt x="23" y="33"/>
                        <a:pt x="23" y="33"/>
                      </a:cubicBezTo>
                      <a:cubicBezTo>
                        <a:pt x="23" y="33"/>
                        <a:pt x="23" y="33"/>
                        <a:pt x="23" y="33"/>
                      </a:cubicBezTo>
                      <a:cubicBezTo>
                        <a:pt x="23" y="33"/>
                        <a:pt x="23" y="33"/>
                        <a:pt x="23" y="33"/>
                      </a:cubicBezTo>
                      <a:cubicBezTo>
                        <a:pt x="23" y="33"/>
                        <a:pt x="24" y="33"/>
                        <a:pt x="24" y="33"/>
                      </a:cubicBezTo>
                      <a:cubicBezTo>
                        <a:pt x="24" y="33"/>
                        <a:pt x="24" y="33"/>
                        <a:pt x="24" y="33"/>
                      </a:cubicBezTo>
                      <a:cubicBezTo>
                        <a:pt x="24" y="32"/>
                        <a:pt x="24" y="32"/>
                        <a:pt x="24" y="32"/>
                      </a:cubicBezTo>
                      <a:cubicBezTo>
                        <a:pt x="24" y="32"/>
                        <a:pt x="24" y="32"/>
                        <a:pt x="24" y="32"/>
                      </a:cubicBezTo>
                      <a:cubicBezTo>
                        <a:pt x="24" y="32"/>
                        <a:pt x="24" y="32"/>
                        <a:pt x="24" y="32"/>
                      </a:cubicBezTo>
                      <a:cubicBezTo>
                        <a:pt x="25" y="32"/>
                        <a:pt x="25" y="33"/>
                        <a:pt x="25" y="33"/>
                      </a:cubicBezTo>
                      <a:cubicBezTo>
                        <a:pt x="25" y="33"/>
                        <a:pt x="25" y="33"/>
                        <a:pt x="25" y="33"/>
                      </a:cubicBezTo>
                      <a:cubicBezTo>
                        <a:pt x="25" y="33"/>
                        <a:pt x="25" y="32"/>
                        <a:pt x="25" y="32"/>
                      </a:cubicBezTo>
                      <a:cubicBezTo>
                        <a:pt x="25" y="32"/>
                        <a:pt x="25" y="32"/>
                        <a:pt x="24" y="31"/>
                      </a:cubicBezTo>
                      <a:cubicBezTo>
                        <a:pt x="24" y="31"/>
                        <a:pt x="24" y="30"/>
                        <a:pt x="24" y="30"/>
                      </a:cubicBezTo>
                      <a:cubicBezTo>
                        <a:pt x="24" y="30"/>
                        <a:pt x="24" y="30"/>
                        <a:pt x="24" y="30"/>
                      </a:cubicBezTo>
                      <a:cubicBezTo>
                        <a:pt x="24" y="30"/>
                        <a:pt x="25" y="30"/>
                        <a:pt x="25" y="30"/>
                      </a:cubicBezTo>
                      <a:cubicBezTo>
                        <a:pt x="25" y="30"/>
                        <a:pt x="25" y="30"/>
                        <a:pt x="25" y="30"/>
                      </a:cubicBezTo>
                      <a:cubicBezTo>
                        <a:pt x="25" y="30"/>
                        <a:pt x="25" y="30"/>
                        <a:pt x="25" y="30"/>
                      </a:cubicBezTo>
                      <a:cubicBezTo>
                        <a:pt x="25" y="31"/>
                        <a:pt x="26" y="30"/>
                        <a:pt x="26" y="30"/>
                      </a:cubicBezTo>
                      <a:cubicBezTo>
                        <a:pt x="26" y="30"/>
                        <a:pt x="26" y="30"/>
                        <a:pt x="25" y="30"/>
                      </a:cubicBezTo>
                      <a:cubicBezTo>
                        <a:pt x="25" y="30"/>
                        <a:pt x="25" y="30"/>
                        <a:pt x="26" y="30"/>
                      </a:cubicBezTo>
                      <a:cubicBezTo>
                        <a:pt x="26" y="29"/>
                        <a:pt x="26" y="29"/>
                        <a:pt x="26" y="29"/>
                      </a:cubicBezTo>
                      <a:cubicBezTo>
                        <a:pt x="26" y="29"/>
                        <a:pt x="26" y="29"/>
                        <a:pt x="26" y="29"/>
                      </a:cubicBezTo>
                      <a:cubicBezTo>
                        <a:pt x="26" y="29"/>
                        <a:pt x="26" y="30"/>
                        <a:pt x="27" y="30"/>
                      </a:cubicBezTo>
                      <a:cubicBezTo>
                        <a:pt x="27" y="30"/>
                        <a:pt x="27" y="30"/>
                        <a:pt x="27" y="30"/>
                      </a:cubicBezTo>
                      <a:cubicBezTo>
                        <a:pt x="27" y="30"/>
                        <a:pt x="28" y="30"/>
                        <a:pt x="28" y="30"/>
                      </a:cubicBezTo>
                      <a:cubicBezTo>
                        <a:pt x="28" y="30"/>
                        <a:pt x="28" y="30"/>
                        <a:pt x="28" y="30"/>
                      </a:cubicBezTo>
                      <a:cubicBezTo>
                        <a:pt x="28" y="31"/>
                        <a:pt x="28" y="31"/>
                        <a:pt x="28" y="31"/>
                      </a:cubicBezTo>
                      <a:cubicBezTo>
                        <a:pt x="28" y="31"/>
                        <a:pt x="27" y="31"/>
                        <a:pt x="27" y="31"/>
                      </a:cubicBezTo>
                      <a:cubicBezTo>
                        <a:pt x="27" y="31"/>
                        <a:pt x="27" y="31"/>
                        <a:pt x="27" y="30"/>
                      </a:cubicBezTo>
                      <a:cubicBezTo>
                        <a:pt x="27" y="30"/>
                        <a:pt x="26" y="31"/>
                        <a:pt x="26" y="31"/>
                      </a:cubicBezTo>
                      <a:cubicBezTo>
                        <a:pt x="26" y="31"/>
                        <a:pt x="26" y="31"/>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3"/>
                        <a:pt x="27" y="33"/>
                        <a:pt x="27" y="33"/>
                      </a:cubicBezTo>
                      <a:cubicBezTo>
                        <a:pt x="27" y="33"/>
                        <a:pt x="28" y="33"/>
                        <a:pt x="28" y="32"/>
                      </a:cubicBezTo>
                      <a:cubicBezTo>
                        <a:pt x="28" y="32"/>
                        <a:pt x="28" y="33"/>
                        <a:pt x="29" y="33"/>
                      </a:cubicBezTo>
                      <a:cubicBezTo>
                        <a:pt x="29" y="33"/>
                        <a:pt x="29" y="33"/>
                        <a:pt x="29" y="33"/>
                      </a:cubicBezTo>
                      <a:cubicBezTo>
                        <a:pt x="29" y="33"/>
                        <a:pt x="29" y="32"/>
                        <a:pt x="29" y="32"/>
                      </a:cubicBezTo>
                      <a:cubicBezTo>
                        <a:pt x="29" y="32"/>
                        <a:pt x="29" y="32"/>
                        <a:pt x="29" y="32"/>
                      </a:cubicBezTo>
                      <a:cubicBezTo>
                        <a:pt x="28" y="31"/>
                        <a:pt x="29" y="31"/>
                        <a:pt x="29" y="31"/>
                      </a:cubicBezTo>
                      <a:cubicBezTo>
                        <a:pt x="29" y="30"/>
                        <a:pt x="29" y="30"/>
                        <a:pt x="29" y="30"/>
                      </a:cubicBezTo>
                      <a:cubicBezTo>
                        <a:pt x="29" y="30"/>
                        <a:pt x="29" y="30"/>
                        <a:pt x="28" y="30"/>
                      </a:cubicBezTo>
                      <a:cubicBezTo>
                        <a:pt x="28" y="30"/>
                        <a:pt x="28" y="29"/>
                        <a:pt x="28" y="29"/>
                      </a:cubicBezTo>
                      <a:cubicBezTo>
                        <a:pt x="28" y="29"/>
                        <a:pt x="28" y="29"/>
                        <a:pt x="28" y="29"/>
                      </a:cubicBezTo>
                      <a:cubicBezTo>
                        <a:pt x="28" y="30"/>
                        <a:pt x="28" y="30"/>
                        <a:pt x="28" y="30"/>
                      </a:cubicBezTo>
                      <a:cubicBezTo>
                        <a:pt x="28" y="30"/>
                        <a:pt x="28" y="29"/>
                        <a:pt x="28" y="29"/>
                      </a:cubicBezTo>
                      <a:cubicBezTo>
                        <a:pt x="28" y="29"/>
                        <a:pt x="28" y="29"/>
                        <a:pt x="28" y="29"/>
                      </a:cubicBezTo>
                      <a:cubicBezTo>
                        <a:pt x="28" y="29"/>
                        <a:pt x="28" y="28"/>
                        <a:pt x="28" y="28"/>
                      </a:cubicBezTo>
                      <a:cubicBezTo>
                        <a:pt x="28" y="28"/>
                        <a:pt x="28" y="27"/>
                        <a:pt x="28" y="27"/>
                      </a:cubicBezTo>
                      <a:cubicBezTo>
                        <a:pt x="28" y="27"/>
                        <a:pt x="28" y="27"/>
                        <a:pt x="28" y="27"/>
                      </a:cubicBezTo>
                      <a:cubicBezTo>
                        <a:pt x="28" y="27"/>
                        <a:pt x="28" y="27"/>
                        <a:pt x="28" y="26"/>
                      </a:cubicBezTo>
                      <a:cubicBezTo>
                        <a:pt x="28" y="26"/>
                        <a:pt x="28" y="26"/>
                        <a:pt x="28" y="26"/>
                      </a:cubicBezTo>
                      <a:cubicBezTo>
                        <a:pt x="29" y="26"/>
                        <a:pt x="29" y="26"/>
                        <a:pt x="29" y="26"/>
                      </a:cubicBezTo>
                      <a:cubicBezTo>
                        <a:pt x="29" y="26"/>
                        <a:pt x="29" y="26"/>
                        <a:pt x="29" y="26"/>
                      </a:cubicBezTo>
                      <a:cubicBezTo>
                        <a:pt x="29" y="25"/>
                        <a:pt x="29" y="24"/>
                        <a:pt x="29" y="24"/>
                      </a:cubicBezTo>
                      <a:cubicBezTo>
                        <a:pt x="29" y="23"/>
                        <a:pt x="29" y="23"/>
                        <a:pt x="29" y="23"/>
                      </a:cubicBezTo>
                      <a:cubicBezTo>
                        <a:pt x="29" y="23"/>
                        <a:pt x="29" y="23"/>
                        <a:pt x="29" y="23"/>
                      </a:cubicBezTo>
                      <a:cubicBezTo>
                        <a:pt x="29" y="22"/>
                        <a:pt x="29" y="22"/>
                        <a:pt x="30" y="22"/>
                      </a:cubicBezTo>
                      <a:cubicBezTo>
                        <a:pt x="30" y="22"/>
                        <a:pt x="30" y="22"/>
                        <a:pt x="31" y="23"/>
                      </a:cubicBezTo>
                      <a:cubicBezTo>
                        <a:pt x="31" y="23"/>
                        <a:pt x="31" y="23"/>
                        <a:pt x="31" y="23"/>
                      </a:cubicBezTo>
                      <a:cubicBezTo>
                        <a:pt x="31" y="23"/>
                        <a:pt x="31" y="23"/>
                        <a:pt x="31" y="23"/>
                      </a:cubicBezTo>
                      <a:cubicBezTo>
                        <a:pt x="31" y="23"/>
                        <a:pt x="31" y="23"/>
                        <a:pt x="31" y="24"/>
                      </a:cubicBezTo>
                      <a:cubicBezTo>
                        <a:pt x="31" y="24"/>
                        <a:pt x="31" y="24"/>
                        <a:pt x="31" y="24"/>
                      </a:cubicBezTo>
                      <a:cubicBezTo>
                        <a:pt x="31" y="24"/>
                        <a:pt x="31" y="24"/>
                        <a:pt x="31" y="24"/>
                      </a:cubicBezTo>
                      <a:cubicBezTo>
                        <a:pt x="31" y="23"/>
                        <a:pt x="31" y="23"/>
                        <a:pt x="31" y="23"/>
                      </a:cubicBezTo>
                      <a:cubicBezTo>
                        <a:pt x="31" y="23"/>
                        <a:pt x="31" y="23"/>
                        <a:pt x="31" y="22"/>
                      </a:cubicBezTo>
                      <a:cubicBezTo>
                        <a:pt x="31" y="22"/>
                        <a:pt x="31" y="22"/>
                        <a:pt x="31" y="22"/>
                      </a:cubicBezTo>
                      <a:cubicBezTo>
                        <a:pt x="31" y="22"/>
                        <a:pt x="31" y="22"/>
                        <a:pt x="31" y="21"/>
                      </a:cubicBezTo>
                      <a:cubicBezTo>
                        <a:pt x="31" y="21"/>
                        <a:pt x="31" y="20"/>
                        <a:pt x="31" y="20"/>
                      </a:cubicBezTo>
                      <a:cubicBezTo>
                        <a:pt x="31" y="20"/>
                        <a:pt x="31" y="20"/>
                        <a:pt x="31" y="20"/>
                      </a:cubicBezTo>
                      <a:cubicBezTo>
                        <a:pt x="31" y="20"/>
                        <a:pt x="31" y="19"/>
                        <a:pt x="31" y="19"/>
                      </a:cubicBezTo>
                      <a:cubicBezTo>
                        <a:pt x="31" y="19"/>
                        <a:pt x="31" y="18"/>
                        <a:pt x="31" y="17"/>
                      </a:cubicBezTo>
                      <a:cubicBezTo>
                        <a:pt x="31" y="17"/>
                        <a:pt x="31" y="17"/>
                        <a:pt x="31" y="17"/>
                      </a:cubicBezTo>
                      <a:cubicBezTo>
                        <a:pt x="31" y="17"/>
                        <a:pt x="30" y="17"/>
                        <a:pt x="30" y="17"/>
                      </a:cubicBezTo>
                      <a:cubicBezTo>
                        <a:pt x="31" y="17"/>
                        <a:pt x="31" y="16"/>
                        <a:pt x="31" y="16"/>
                      </a:cubicBezTo>
                      <a:cubicBezTo>
                        <a:pt x="31" y="16"/>
                        <a:pt x="31" y="16"/>
                        <a:pt x="31" y="16"/>
                      </a:cubicBezTo>
                      <a:cubicBezTo>
                        <a:pt x="31" y="16"/>
                        <a:pt x="31" y="15"/>
                        <a:pt x="31" y="15"/>
                      </a:cubicBezTo>
                      <a:cubicBezTo>
                        <a:pt x="31" y="15"/>
                        <a:pt x="31" y="15"/>
                        <a:pt x="31" y="15"/>
                      </a:cubicBezTo>
                      <a:cubicBezTo>
                        <a:pt x="31" y="15"/>
                        <a:pt x="31" y="15"/>
                        <a:pt x="31" y="15"/>
                      </a:cubicBezTo>
                      <a:cubicBezTo>
                        <a:pt x="31" y="14"/>
                        <a:pt x="31" y="14"/>
                        <a:pt x="31" y="14"/>
                      </a:cubicBezTo>
                      <a:cubicBezTo>
                        <a:pt x="31" y="14"/>
                        <a:pt x="31" y="13"/>
                        <a:pt x="31" y="13"/>
                      </a:cubicBezTo>
                      <a:cubicBezTo>
                        <a:pt x="31" y="13"/>
                        <a:pt x="31" y="13"/>
                        <a:pt x="31" y="12"/>
                      </a:cubicBezTo>
                      <a:cubicBezTo>
                        <a:pt x="31" y="12"/>
                        <a:pt x="31" y="12"/>
                        <a:pt x="31" y="12"/>
                      </a:cubicBezTo>
                      <a:cubicBezTo>
                        <a:pt x="31" y="12"/>
                        <a:pt x="31" y="12"/>
                        <a:pt x="31" y="12"/>
                      </a:cubicBezTo>
                      <a:cubicBezTo>
                        <a:pt x="31" y="12"/>
                        <a:pt x="31" y="12"/>
                        <a:pt x="31" y="12"/>
                      </a:cubicBezTo>
                      <a:cubicBezTo>
                        <a:pt x="31" y="12"/>
                        <a:pt x="31" y="11"/>
                        <a:pt x="30" y="11"/>
                      </a:cubicBezTo>
                      <a:cubicBezTo>
                        <a:pt x="30" y="11"/>
                        <a:pt x="30" y="11"/>
                        <a:pt x="30" y="11"/>
                      </a:cubicBezTo>
                      <a:cubicBezTo>
                        <a:pt x="30" y="11"/>
                        <a:pt x="30" y="11"/>
                        <a:pt x="29" y="10"/>
                      </a:cubicBezTo>
                      <a:cubicBezTo>
                        <a:pt x="29" y="10"/>
                        <a:pt x="29" y="10"/>
                        <a:pt x="29" y="10"/>
                      </a:cubicBezTo>
                      <a:cubicBezTo>
                        <a:pt x="29" y="10"/>
                        <a:pt x="29" y="10"/>
                        <a:pt x="28" y="10"/>
                      </a:cubicBezTo>
                      <a:cubicBezTo>
                        <a:pt x="28" y="11"/>
                        <a:pt x="28" y="11"/>
                        <a:pt x="28" y="11"/>
                      </a:cubicBezTo>
                      <a:cubicBezTo>
                        <a:pt x="28" y="11"/>
                        <a:pt x="28" y="11"/>
                        <a:pt x="28" y="11"/>
                      </a:cubicBezTo>
                      <a:cubicBezTo>
                        <a:pt x="27" y="11"/>
                        <a:pt x="27" y="11"/>
                        <a:pt x="27" y="11"/>
                      </a:cubicBezTo>
                      <a:cubicBezTo>
                        <a:pt x="27" y="11"/>
                        <a:pt x="27" y="11"/>
                        <a:pt x="26" y="11"/>
                      </a:cubicBezTo>
                      <a:cubicBezTo>
                        <a:pt x="26" y="11"/>
                        <a:pt x="26" y="11"/>
                        <a:pt x="26" y="11"/>
                      </a:cubicBezTo>
                      <a:cubicBezTo>
                        <a:pt x="26" y="12"/>
                        <a:pt x="26" y="12"/>
                        <a:pt x="26" y="12"/>
                      </a:cubicBezTo>
                      <a:cubicBezTo>
                        <a:pt x="25" y="12"/>
                        <a:pt x="25" y="12"/>
                        <a:pt x="25" y="12"/>
                      </a:cubicBezTo>
                      <a:cubicBezTo>
                        <a:pt x="25" y="12"/>
                        <a:pt x="25" y="12"/>
                        <a:pt x="24" y="12"/>
                      </a:cubicBezTo>
                      <a:cubicBezTo>
                        <a:pt x="24" y="12"/>
                        <a:pt x="24" y="12"/>
                        <a:pt x="24" y="12"/>
                      </a:cubicBezTo>
                      <a:cubicBezTo>
                        <a:pt x="24" y="12"/>
                        <a:pt x="24" y="12"/>
                        <a:pt x="24" y="12"/>
                      </a:cubicBezTo>
                      <a:cubicBezTo>
                        <a:pt x="24" y="12"/>
                        <a:pt x="23" y="12"/>
                        <a:pt x="23" y="12"/>
                      </a:cubicBezTo>
                      <a:cubicBezTo>
                        <a:pt x="23" y="12"/>
                        <a:pt x="22" y="12"/>
                        <a:pt x="22" y="12"/>
                      </a:cubicBezTo>
                      <a:cubicBezTo>
                        <a:pt x="22" y="12"/>
                        <a:pt x="22" y="12"/>
                        <a:pt x="22" y="13"/>
                      </a:cubicBezTo>
                      <a:cubicBezTo>
                        <a:pt x="22" y="13"/>
                        <a:pt x="21" y="13"/>
                        <a:pt x="21" y="13"/>
                      </a:cubicBezTo>
                      <a:cubicBezTo>
                        <a:pt x="21" y="13"/>
                        <a:pt x="20" y="13"/>
                        <a:pt x="19" y="13"/>
                      </a:cubicBezTo>
                      <a:cubicBezTo>
                        <a:pt x="19" y="14"/>
                        <a:pt x="18" y="14"/>
                        <a:pt x="18" y="14"/>
                      </a:cubicBezTo>
                      <a:cubicBezTo>
                        <a:pt x="17" y="14"/>
                        <a:pt x="16" y="13"/>
                        <a:pt x="15" y="13"/>
                      </a:cubicBezTo>
                      <a:cubicBezTo>
                        <a:pt x="14" y="13"/>
                        <a:pt x="14" y="12"/>
                        <a:pt x="14" y="12"/>
                      </a:cubicBezTo>
                      <a:cubicBezTo>
                        <a:pt x="13" y="12"/>
                        <a:pt x="12" y="11"/>
                        <a:pt x="11" y="11"/>
                      </a:cubicBezTo>
                      <a:cubicBezTo>
                        <a:pt x="11" y="11"/>
                        <a:pt x="10" y="11"/>
                        <a:pt x="10" y="11"/>
                      </a:cubicBezTo>
                      <a:cubicBezTo>
                        <a:pt x="9" y="10"/>
                        <a:pt x="9" y="10"/>
                        <a:pt x="8" y="10"/>
                      </a:cubicBezTo>
                      <a:cubicBezTo>
                        <a:pt x="8" y="10"/>
                        <a:pt x="8" y="10"/>
                        <a:pt x="8" y="10"/>
                      </a:cubicBezTo>
                      <a:cubicBezTo>
                        <a:pt x="8" y="10"/>
                        <a:pt x="8" y="10"/>
                        <a:pt x="8" y="10"/>
                      </a:cubicBezTo>
                      <a:cubicBezTo>
                        <a:pt x="8" y="9"/>
                        <a:pt x="8" y="9"/>
                        <a:pt x="8" y="9"/>
                      </a:cubicBezTo>
                      <a:cubicBezTo>
                        <a:pt x="8" y="9"/>
                        <a:pt x="8" y="9"/>
                        <a:pt x="8" y="10"/>
                      </a:cubicBezTo>
                      <a:cubicBezTo>
                        <a:pt x="8" y="10"/>
                        <a:pt x="7" y="10"/>
                        <a:pt x="7" y="10"/>
                      </a:cubicBezTo>
                      <a:cubicBezTo>
                        <a:pt x="7" y="10"/>
                        <a:pt x="7" y="10"/>
                        <a:pt x="7" y="9"/>
                      </a:cubicBezTo>
                      <a:cubicBezTo>
                        <a:pt x="6" y="9"/>
                        <a:pt x="6" y="10"/>
                        <a:pt x="6" y="10"/>
                      </a:cubicBezTo>
                      <a:cubicBezTo>
                        <a:pt x="6" y="11"/>
                        <a:pt x="6" y="11"/>
                        <a:pt x="6" y="12"/>
                      </a:cubicBezTo>
                      <a:cubicBezTo>
                        <a:pt x="6" y="12"/>
                        <a:pt x="6" y="12"/>
                        <a:pt x="6" y="12"/>
                      </a:cubicBezTo>
                      <a:cubicBezTo>
                        <a:pt x="6" y="13"/>
                        <a:pt x="6" y="13"/>
                        <a:pt x="6" y="13"/>
                      </a:cubicBezTo>
                      <a:cubicBezTo>
                        <a:pt x="6" y="13"/>
                        <a:pt x="6" y="14"/>
                        <a:pt x="6" y="15"/>
                      </a:cubicBezTo>
                      <a:cubicBezTo>
                        <a:pt x="7" y="15"/>
                        <a:pt x="7" y="15"/>
                        <a:pt x="7" y="16"/>
                      </a:cubicBezTo>
                      <a:cubicBezTo>
                        <a:pt x="7" y="16"/>
                        <a:pt x="7" y="16"/>
                        <a:pt x="7" y="16"/>
                      </a:cubicBezTo>
                      <a:cubicBezTo>
                        <a:pt x="7" y="17"/>
                        <a:pt x="7" y="17"/>
                        <a:pt x="7" y="17"/>
                      </a:cubicBezTo>
                      <a:cubicBezTo>
                        <a:pt x="8" y="17"/>
                        <a:pt x="8" y="18"/>
                        <a:pt x="8" y="18"/>
                      </a:cubicBezTo>
                      <a:cubicBezTo>
                        <a:pt x="8" y="18"/>
                        <a:pt x="8" y="19"/>
                        <a:pt x="8" y="19"/>
                      </a:cubicBezTo>
                      <a:cubicBezTo>
                        <a:pt x="8" y="19"/>
                        <a:pt x="8" y="19"/>
                        <a:pt x="8" y="19"/>
                      </a:cubicBezTo>
                      <a:cubicBezTo>
                        <a:pt x="8" y="19"/>
                        <a:pt x="8" y="19"/>
                        <a:pt x="8" y="19"/>
                      </a:cubicBezTo>
                      <a:cubicBezTo>
                        <a:pt x="9" y="20"/>
                        <a:pt x="9" y="20"/>
                        <a:pt x="9" y="20"/>
                      </a:cubicBezTo>
                      <a:cubicBezTo>
                        <a:pt x="9" y="20"/>
                        <a:pt x="9" y="20"/>
                        <a:pt x="9" y="21"/>
                      </a:cubicBezTo>
                      <a:cubicBezTo>
                        <a:pt x="10" y="21"/>
                        <a:pt x="10" y="21"/>
                        <a:pt x="10" y="22"/>
                      </a:cubicBezTo>
                      <a:cubicBezTo>
                        <a:pt x="10" y="22"/>
                        <a:pt x="10" y="23"/>
                        <a:pt x="10" y="23"/>
                      </a:cubicBezTo>
                      <a:cubicBezTo>
                        <a:pt x="10" y="23"/>
                        <a:pt x="10" y="23"/>
                        <a:pt x="10" y="24"/>
                      </a:cubicBezTo>
                      <a:cubicBezTo>
                        <a:pt x="10" y="24"/>
                        <a:pt x="10" y="24"/>
                        <a:pt x="10" y="23"/>
                      </a:cubicBezTo>
                      <a:cubicBezTo>
                        <a:pt x="10" y="23"/>
                        <a:pt x="11" y="23"/>
                        <a:pt x="11" y="23"/>
                      </a:cubicBezTo>
                      <a:cubicBezTo>
                        <a:pt x="11" y="23"/>
                        <a:pt x="11" y="23"/>
                        <a:pt x="11" y="23"/>
                      </a:cubicBezTo>
                      <a:cubicBezTo>
                        <a:pt x="11" y="24"/>
                        <a:pt x="11" y="24"/>
                        <a:pt x="12" y="25"/>
                      </a:cubicBezTo>
                      <a:cubicBezTo>
                        <a:pt x="12" y="25"/>
                        <a:pt x="12" y="25"/>
                        <a:pt x="12" y="25"/>
                      </a:cubicBezTo>
                      <a:cubicBezTo>
                        <a:pt x="12" y="25"/>
                        <a:pt x="12" y="25"/>
                        <a:pt x="12" y="25"/>
                      </a:cubicBezTo>
                      <a:cubicBezTo>
                        <a:pt x="11" y="25"/>
                        <a:pt x="11" y="25"/>
                        <a:pt x="11" y="25"/>
                      </a:cubicBezTo>
                      <a:cubicBezTo>
                        <a:pt x="11" y="24"/>
                        <a:pt x="10" y="24"/>
                        <a:pt x="10" y="24"/>
                      </a:cubicBezTo>
                      <a:cubicBezTo>
                        <a:pt x="10" y="25"/>
                        <a:pt x="10" y="25"/>
                        <a:pt x="10" y="26"/>
                      </a:cubicBezTo>
                      <a:cubicBezTo>
                        <a:pt x="10" y="26"/>
                        <a:pt x="10" y="26"/>
                        <a:pt x="10" y="27"/>
                      </a:cubicBezTo>
                      <a:cubicBezTo>
                        <a:pt x="10" y="27"/>
                        <a:pt x="10" y="27"/>
                        <a:pt x="10" y="27"/>
                      </a:cubicBezTo>
                      <a:cubicBezTo>
                        <a:pt x="10" y="27"/>
                        <a:pt x="10" y="27"/>
                        <a:pt x="11" y="27"/>
                      </a:cubicBezTo>
                      <a:cubicBezTo>
                        <a:pt x="11" y="27"/>
                        <a:pt x="11" y="27"/>
                        <a:pt x="11" y="28"/>
                      </a:cubicBezTo>
                      <a:cubicBezTo>
                        <a:pt x="11" y="28"/>
                        <a:pt x="11" y="28"/>
                        <a:pt x="11" y="28"/>
                      </a:cubicBezTo>
                      <a:cubicBezTo>
                        <a:pt x="11" y="28"/>
                        <a:pt x="11" y="29"/>
                        <a:pt x="11" y="29"/>
                      </a:cubicBezTo>
                      <a:cubicBezTo>
                        <a:pt x="11" y="29"/>
                        <a:pt x="12" y="29"/>
                        <a:pt x="12" y="30"/>
                      </a:cubicBezTo>
                      <a:cubicBezTo>
                        <a:pt x="12" y="30"/>
                        <a:pt x="12" y="30"/>
                        <a:pt x="12" y="30"/>
                      </a:cubicBezTo>
                      <a:cubicBezTo>
                        <a:pt x="12" y="30"/>
                        <a:pt x="12" y="30"/>
                        <a:pt x="12" y="30"/>
                      </a:cubicBezTo>
                      <a:cubicBezTo>
                        <a:pt x="13" y="31"/>
                        <a:pt x="13" y="31"/>
                        <a:pt x="13" y="31"/>
                      </a:cubicBezTo>
                      <a:cubicBezTo>
                        <a:pt x="13" y="31"/>
                        <a:pt x="13" y="32"/>
                        <a:pt x="13" y="32"/>
                      </a:cubicBezTo>
                      <a:cubicBezTo>
                        <a:pt x="13" y="32"/>
                        <a:pt x="14" y="33"/>
                        <a:pt x="14" y="33"/>
                      </a:cubicBezTo>
                      <a:cubicBezTo>
                        <a:pt x="14" y="33"/>
                        <a:pt x="14" y="34"/>
                        <a:pt x="14" y="33"/>
                      </a:cubicBezTo>
                      <a:cubicBezTo>
                        <a:pt x="15" y="33"/>
                        <a:pt x="15" y="33"/>
                        <a:pt x="15" y="33"/>
                      </a:cubicBezTo>
                      <a:cubicBezTo>
                        <a:pt x="15" y="33"/>
                        <a:pt x="15" y="33"/>
                        <a:pt x="15" y="33"/>
                      </a:cubicBezTo>
                      <a:cubicBezTo>
                        <a:pt x="15" y="33"/>
                        <a:pt x="15" y="33"/>
                        <a:pt x="15" y="33"/>
                      </a:cubicBezTo>
                      <a:cubicBezTo>
                        <a:pt x="15" y="34"/>
                        <a:pt x="15" y="34"/>
                        <a:pt x="15" y="34"/>
                      </a:cubicBezTo>
                      <a:cubicBezTo>
                        <a:pt x="15" y="34"/>
                        <a:pt x="15" y="34"/>
                        <a:pt x="15" y="34"/>
                      </a:cubicBezTo>
                      <a:cubicBezTo>
                        <a:pt x="15" y="34"/>
                        <a:pt x="15" y="35"/>
                        <a:pt x="15" y="35"/>
                      </a:cubicBezTo>
                      <a:cubicBezTo>
                        <a:pt x="15" y="35"/>
                        <a:pt x="15" y="35"/>
                        <a:pt x="15" y="35"/>
                      </a:cubicBezTo>
                      <a:cubicBezTo>
                        <a:pt x="15" y="35"/>
                        <a:pt x="16" y="36"/>
                        <a:pt x="16" y="36"/>
                      </a:cubicBezTo>
                      <a:cubicBezTo>
                        <a:pt x="16" y="36"/>
                        <a:pt x="16" y="35"/>
                        <a:pt x="16" y="35"/>
                      </a:cubicBezTo>
                      <a:cubicBezTo>
                        <a:pt x="16" y="35"/>
                        <a:pt x="17" y="35"/>
                        <a:pt x="17" y="36"/>
                      </a:cubicBezTo>
                      <a:cubicBezTo>
                        <a:pt x="18" y="36"/>
                        <a:pt x="18" y="35"/>
                        <a:pt x="19" y="36"/>
                      </a:cubicBezTo>
                      <a:cubicBezTo>
                        <a:pt x="19" y="36"/>
                        <a:pt x="19" y="36"/>
                        <a:pt x="19" y="36"/>
                      </a:cubicBezTo>
                      <a:cubicBezTo>
                        <a:pt x="19" y="36"/>
                        <a:pt x="20" y="36"/>
                        <a:pt x="20" y="37"/>
                      </a:cubicBezTo>
                      <a:cubicBezTo>
                        <a:pt x="20" y="37"/>
                        <a:pt x="21" y="37"/>
                        <a:pt x="21" y="37"/>
                      </a:cubicBezTo>
                      <a:close/>
                      <a:moveTo>
                        <a:pt x="29" y="28"/>
                      </a:moveTo>
                      <a:cubicBezTo>
                        <a:pt x="29" y="28"/>
                        <a:pt x="29" y="28"/>
                        <a:pt x="29" y="28"/>
                      </a:cubicBezTo>
                      <a:cubicBezTo>
                        <a:pt x="29" y="28"/>
                        <a:pt x="29" y="28"/>
                        <a:pt x="29" y="28"/>
                      </a:cubicBezTo>
                      <a:cubicBezTo>
                        <a:pt x="30" y="28"/>
                        <a:pt x="30" y="28"/>
                        <a:pt x="30" y="28"/>
                      </a:cubicBezTo>
                      <a:cubicBezTo>
                        <a:pt x="30" y="28"/>
                        <a:pt x="30" y="28"/>
                        <a:pt x="30" y="28"/>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8"/>
                      </a:cubicBezTo>
                      <a:close/>
                      <a:moveTo>
                        <a:pt x="31" y="24"/>
                      </a:move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5"/>
                      </a:cubicBezTo>
                      <a:cubicBezTo>
                        <a:pt x="31" y="25"/>
                        <a:pt x="31" y="25"/>
                        <a:pt x="31" y="25"/>
                      </a:cubicBezTo>
                      <a:cubicBezTo>
                        <a:pt x="31" y="25"/>
                        <a:pt x="31" y="25"/>
                        <a:pt x="31" y="25"/>
                      </a:cubicBezTo>
                      <a:cubicBezTo>
                        <a:pt x="31" y="25"/>
                        <a:pt x="31" y="25"/>
                        <a:pt x="31" y="24"/>
                      </a:cubicBezTo>
                      <a:cubicBezTo>
                        <a:pt x="31" y="24"/>
                        <a:pt x="31" y="24"/>
                        <a:pt x="31" y="24"/>
                      </a:cubicBezTo>
                      <a:cubicBezTo>
                        <a:pt x="31" y="24"/>
                        <a:pt x="31" y="24"/>
                        <a:pt x="31" y="24"/>
                      </a:cubicBezTo>
                      <a:cubicBezTo>
                        <a:pt x="31" y="24"/>
                        <a:pt x="31" y="24"/>
                        <a:pt x="31" y="24"/>
                      </a:cubicBezTo>
                      <a:close/>
                      <a:moveTo>
                        <a:pt x="24" y="35"/>
                      </a:move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4"/>
                      </a:cubicBezTo>
                      <a:cubicBezTo>
                        <a:pt x="24" y="34"/>
                        <a:pt x="24" y="34"/>
                        <a:pt x="24" y="34"/>
                      </a:cubicBezTo>
                      <a:cubicBezTo>
                        <a:pt x="24" y="34"/>
                        <a:pt x="24" y="34"/>
                        <a:pt x="24" y="34"/>
                      </a:cubicBezTo>
                      <a:cubicBezTo>
                        <a:pt x="24" y="34"/>
                        <a:pt x="24" y="34"/>
                        <a:pt x="24" y="34"/>
                      </a:cubicBezTo>
                      <a:cubicBezTo>
                        <a:pt x="24" y="34"/>
                        <a:pt x="24" y="33"/>
                        <a:pt x="24" y="33"/>
                      </a:cubicBezTo>
                      <a:cubicBezTo>
                        <a:pt x="24" y="33"/>
                        <a:pt x="24" y="33"/>
                        <a:pt x="24" y="33"/>
                      </a:cubicBezTo>
                      <a:cubicBezTo>
                        <a:pt x="24" y="33"/>
                        <a:pt x="24" y="33"/>
                        <a:pt x="24" y="33"/>
                      </a:cubicBezTo>
                      <a:cubicBezTo>
                        <a:pt x="24" y="34"/>
                        <a:pt x="24" y="34"/>
                        <a:pt x="24" y="34"/>
                      </a:cubicBezTo>
                      <a:cubicBezTo>
                        <a:pt x="24" y="34"/>
                        <a:pt x="24" y="34"/>
                        <a:pt x="24" y="34"/>
                      </a:cubicBezTo>
                      <a:cubicBezTo>
                        <a:pt x="24" y="34"/>
                        <a:pt x="24" y="34"/>
                        <a:pt x="24" y="34"/>
                      </a:cubicBezTo>
                      <a:cubicBezTo>
                        <a:pt x="24" y="34"/>
                        <a:pt x="23" y="34"/>
                        <a:pt x="23" y="34"/>
                      </a:cubicBezTo>
                      <a:cubicBezTo>
                        <a:pt x="23" y="34"/>
                        <a:pt x="23" y="34"/>
                        <a:pt x="23" y="34"/>
                      </a:cubicBezTo>
                      <a:cubicBezTo>
                        <a:pt x="23" y="35"/>
                        <a:pt x="23" y="35"/>
                        <a:pt x="23" y="35"/>
                      </a:cubicBezTo>
                      <a:cubicBezTo>
                        <a:pt x="23" y="35"/>
                        <a:pt x="24" y="35"/>
                        <a:pt x="24" y="35"/>
                      </a:cubicBezTo>
                      <a:cubicBezTo>
                        <a:pt x="24" y="35"/>
                        <a:pt x="24" y="35"/>
                        <a:pt x="24" y="35"/>
                      </a:cubicBezTo>
                      <a:cubicBezTo>
                        <a:pt x="24" y="35"/>
                        <a:pt x="24" y="35"/>
                        <a:pt x="24" y="35"/>
                      </a:cubicBezTo>
                      <a:cubicBezTo>
                        <a:pt x="24" y="35"/>
                        <a:pt x="24" y="35"/>
                        <a:pt x="24" y="35"/>
                      </a:cubicBezTo>
                      <a:close/>
                      <a:moveTo>
                        <a:pt x="7" y="8"/>
                      </a:moveTo>
                      <a:cubicBezTo>
                        <a:pt x="7" y="8"/>
                        <a:pt x="7" y="9"/>
                        <a:pt x="7" y="9"/>
                      </a:cubicBezTo>
                      <a:cubicBezTo>
                        <a:pt x="7" y="9"/>
                        <a:pt x="7" y="9"/>
                        <a:pt x="7" y="9"/>
                      </a:cubicBezTo>
                      <a:cubicBezTo>
                        <a:pt x="7" y="9"/>
                        <a:pt x="7" y="8"/>
                        <a:pt x="7" y="8"/>
                      </a:cubicBezTo>
                      <a:cubicBezTo>
                        <a:pt x="7" y="8"/>
                        <a:pt x="7" y="8"/>
                        <a:pt x="7" y="8"/>
                      </a:cubicBezTo>
                      <a:cubicBezTo>
                        <a:pt x="7" y="8"/>
                        <a:pt x="7" y="8"/>
                        <a:pt x="7" y="8"/>
                      </a:cubicBezTo>
                      <a:cubicBezTo>
                        <a:pt x="7" y="8"/>
                        <a:pt x="7" y="8"/>
                        <a:pt x="7" y="8"/>
                      </a:cubicBezTo>
                      <a:close/>
                      <a:moveTo>
                        <a:pt x="8" y="7"/>
                      </a:move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0" name="Freeform 741">
                  <a:extLst>
                    <a:ext uri="{FF2B5EF4-FFF2-40B4-BE49-F238E27FC236}">
                      <a16:creationId xmlns:a16="http://schemas.microsoft.com/office/drawing/2014/main" id="{ABF291B8-7A50-4C4E-A080-1D777E395BC4}"/>
                    </a:ext>
                  </a:extLst>
                </p:cNvPr>
                <p:cNvSpPr>
                  <a:spLocks noEditPoints="1"/>
                </p:cNvSpPr>
                <p:nvPr/>
              </p:nvSpPr>
              <p:spPr bwMode="auto">
                <a:xfrm>
                  <a:off x="9009063" y="5662613"/>
                  <a:ext cx="341312" cy="404813"/>
                </a:xfrm>
                <a:custGeom>
                  <a:avLst/>
                  <a:gdLst>
                    <a:gd name="T0" fmla="*/ 53 w 82"/>
                    <a:gd name="T1" fmla="*/ 80 h 97"/>
                    <a:gd name="T2" fmla="*/ 52 w 82"/>
                    <a:gd name="T3" fmla="*/ 78 h 97"/>
                    <a:gd name="T4" fmla="*/ 56 w 82"/>
                    <a:gd name="T5" fmla="*/ 77 h 97"/>
                    <a:gd name="T6" fmla="*/ 59 w 82"/>
                    <a:gd name="T7" fmla="*/ 77 h 97"/>
                    <a:gd name="T8" fmla="*/ 60 w 82"/>
                    <a:gd name="T9" fmla="*/ 78 h 97"/>
                    <a:gd name="T10" fmla="*/ 62 w 82"/>
                    <a:gd name="T11" fmla="*/ 78 h 97"/>
                    <a:gd name="T12" fmla="*/ 62 w 82"/>
                    <a:gd name="T13" fmla="*/ 79 h 97"/>
                    <a:gd name="T14" fmla="*/ 59 w 82"/>
                    <a:gd name="T15" fmla="*/ 79 h 97"/>
                    <a:gd name="T16" fmla="*/ 57 w 82"/>
                    <a:gd name="T17" fmla="*/ 80 h 97"/>
                    <a:gd name="T18" fmla="*/ 49 w 82"/>
                    <a:gd name="T19" fmla="*/ 72 h 97"/>
                    <a:gd name="T20" fmla="*/ 49 w 82"/>
                    <a:gd name="T21" fmla="*/ 72 h 97"/>
                    <a:gd name="T22" fmla="*/ 49 w 82"/>
                    <a:gd name="T23" fmla="*/ 71 h 97"/>
                    <a:gd name="T24" fmla="*/ 38 w 82"/>
                    <a:gd name="T25" fmla="*/ 61 h 97"/>
                    <a:gd name="T26" fmla="*/ 38 w 82"/>
                    <a:gd name="T27" fmla="*/ 61 h 97"/>
                    <a:gd name="T28" fmla="*/ 38 w 82"/>
                    <a:gd name="T29" fmla="*/ 61 h 97"/>
                    <a:gd name="T30" fmla="*/ 3 w 82"/>
                    <a:gd name="T31" fmla="*/ 44 h 97"/>
                    <a:gd name="T32" fmla="*/ 13 w 82"/>
                    <a:gd name="T33" fmla="*/ 44 h 97"/>
                    <a:gd name="T34" fmla="*/ 19 w 82"/>
                    <a:gd name="T35" fmla="*/ 45 h 97"/>
                    <a:gd name="T36" fmla="*/ 24 w 82"/>
                    <a:gd name="T37" fmla="*/ 47 h 97"/>
                    <a:gd name="T38" fmla="*/ 29 w 82"/>
                    <a:gd name="T39" fmla="*/ 49 h 97"/>
                    <a:gd name="T40" fmla="*/ 32 w 82"/>
                    <a:gd name="T41" fmla="*/ 48 h 97"/>
                    <a:gd name="T42" fmla="*/ 34 w 82"/>
                    <a:gd name="T43" fmla="*/ 51 h 97"/>
                    <a:gd name="T44" fmla="*/ 36 w 82"/>
                    <a:gd name="T45" fmla="*/ 53 h 97"/>
                    <a:gd name="T46" fmla="*/ 35 w 82"/>
                    <a:gd name="T47" fmla="*/ 55 h 97"/>
                    <a:gd name="T48" fmla="*/ 37 w 82"/>
                    <a:gd name="T49" fmla="*/ 56 h 97"/>
                    <a:gd name="T50" fmla="*/ 40 w 82"/>
                    <a:gd name="T51" fmla="*/ 58 h 97"/>
                    <a:gd name="T52" fmla="*/ 43 w 82"/>
                    <a:gd name="T53" fmla="*/ 62 h 97"/>
                    <a:gd name="T54" fmla="*/ 44 w 82"/>
                    <a:gd name="T55" fmla="*/ 68 h 97"/>
                    <a:gd name="T56" fmla="*/ 43 w 82"/>
                    <a:gd name="T57" fmla="*/ 67 h 97"/>
                    <a:gd name="T58" fmla="*/ 45 w 82"/>
                    <a:gd name="T59" fmla="*/ 70 h 97"/>
                    <a:gd name="T60" fmla="*/ 47 w 82"/>
                    <a:gd name="T61" fmla="*/ 71 h 97"/>
                    <a:gd name="T62" fmla="*/ 48 w 82"/>
                    <a:gd name="T63" fmla="*/ 70 h 97"/>
                    <a:gd name="T64" fmla="*/ 48 w 82"/>
                    <a:gd name="T65" fmla="*/ 68 h 97"/>
                    <a:gd name="T66" fmla="*/ 49 w 82"/>
                    <a:gd name="T67" fmla="*/ 66 h 97"/>
                    <a:gd name="T68" fmla="*/ 52 w 82"/>
                    <a:gd name="T69" fmla="*/ 63 h 97"/>
                    <a:gd name="T70" fmla="*/ 55 w 82"/>
                    <a:gd name="T71" fmla="*/ 61 h 97"/>
                    <a:gd name="T72" fmla="*/ 58 w 82"/>
                    <a:gd name="T73" fmla="*/ 57 h 97"/>
                    <a:gd name="T74" fmla="*/ 60 w 82"/>
                    <a:gd name="T75" fmla="*/ 55 h 97"/>
                    <a:gd name="T76" fmla="*/ 60 w 82"/>
                    <a:gd name="T77" fmla="*/ 52 h 97"/>
                    <a:gd name="T78" fmla="*/ 61 w 82"/>
                    <a:gd name="T79" fmla="*/ 54 h 97"/>
                    <a:gd name="T80" fmla="*/ 61 w 82"/>
                    <a:gd name="T81" fmla="*/ 58 h 97"/>
                    <a:gd name="T82" fmla="*/ 59 w 82"/>
                    <a:gd name="T83" fmla="*/ 63 h 97"/>
                    <a:gd name="T84" fmla="*/ 58 w 82"/>
                    <a:gd name="T85" fmla="*/ 71 h 97"/>
                    <a:gd name="T86" fmla="*/ 55 w 82"/>
                    <a:gd name="T87" fmla="*/ 72 h 97"/>
                    <a:gd name="T88" fmla="*/ 56 w 82"/>
                    <a:gd name="T89" fmla="*/ 73 h 97"/>
                    <a:gd name="T90" fmla="*/ 59 w 82"/>
                    <a:gd name="T91" fmla="*/ 73 h 97"/>
                    <a:gd name="T92" fmla="*/ 61 w 82"/>
                    <a:gd name="T93" fmla="*/ 70 h 97"/>
                    <a:gd name="T94" fmla="*/ 62 w 82"/>
                    <a:gd name="T95" fmla="*/ 65 h 97"/>
                    <a:gd name="T96" fmla="*/ 65 w 82"/>
                    <a:gd name="T97" fmla="*/ 69 h 97"/>
                    <a:gd name="T98" fmla="*/ 64 w 82"/>
                    <a:gd name="T99" fmla="*/ 75 h 97"/>
                    <a:gd name="T100" fmla="*/ 64 w 82"/>
                    <a:gd name="T101" fmla="*/ 77 h 97"/>
                    <a:gd name="T102" fmla="*/ 69 w 82"/>
                    <a:gd name="T103" fmla="*/ 77 h 97"/>
                    <a:gd name="T104" fmla="*/ 74 w 82"/>
                    <a:gd name="T105" fmla="*/ 87 h 97"/>
                    <a:gd name="T106" fmla="*/ 75 w 82"/>
                    <a:gd name="T107" fmla="*/ 91 h 97"/>
                    <a:gd name="T108" fmla="*/ 79 w 82"/>
                    <a:gd name="T109" fmla="*/ 97 h 97"/>
                    <a:gd name="T110" fmla="*/ 0 w 82"/>
                    <a:gd name="T11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 h="97">
                      <a:moveTo>
                        <a:pt x="57" y="80"/>
                      </a:moveTo>
                      <a:cubicBezTo>
                        <a:pt x="57" y="80"/>
                        <a:pt x="57" y="80"/>
                        <a:pt x="56" y="80"/>
                      </a:cubicBezTo>
                      <a:cubicBezTo>
                        <a:pt x="56" y="80"/>
                        <a:pt x="55" y="80"/>
                        <a:pt x="54" y="80"/>
                      </a:cubicBezTo>
                      <a:cubicBezTo>
                        <a:pt x="54" y="80"/>
                        <a:pt x="54" y="80"/>
                        <a:pt x="54" y="80"/>
                      </a:cubicBezTo>
                      <a:cubicBezTo>
                        <a:pt x="54" y="80"/>
                        <a:pt x="54" y="80"/>
                        <a:pt x="53" y="80"/>
                      </a:cubicBezTo>
                      <a:cubicBezTo>
                        <a:pt x="53" y="80"/>
                        <a:pt x="53" y="80"/>
                        <a:pt x="53" y="80"/>
                      </a:cubicBezTo>
                      <a:cubicBezTo>
                        <a:pt x="53" y="80"/>
                        <a:pt x="53" y="80"/>
                        <a:pt x="53" y="80"/>
                      </a:cubicBezTo>
                      <a:cubicBezTo>
                        <a:pt x="53" y="80"/>
                        <a:pt x="52" y="80"/>
                        <a:pt x="52" y="79"/>
                      </a:cubicBezTo>
                      <a:cubicBezTo>
                        <a:pt x="52" y="79"/>
                        <a:pt x="52" y="79"/>
                        <a:pt x="52" y="79"/>
                      </a:cubicBezTo>
                      <a:cubicBezTo>
                        <a:pt x="52" y="78"/>
                        <a:pt x="52" y="78"/>
                        <a:pt x="52" y="78"/>
                      </a:cubicBezTo>
                      <a:cubicBezTo>
                        <a:pt x="52" y="78"/>
                        <a:pt x="53" y="78"/>
                        <a:pt x="53" y="78"/>
                      </a:cubicBezTo>
                      <a:cubicBezTo>
                        <a:pt x="53" y="78"/>
                        <a:pt x="53" y="78"/>
                        <a:pt x="53" y="77"/>
                      </a:cubicBezTo>
                      <a:cubicBezTo>
                        <a:pt x="54" y="77"/>
                        <a:pt x="54" y="77"/>
                        <a:pt x="54" y="77"/>
                      </a:cubicBezTo>
                      <a:cubicBezTo>
                        <a:pt x="55" y="77"/>
                        <a:pt x="55" y="77"/>
                        <a:pt x="55" y="77"/>
                      </a:cubicBezTo>
                      <a:cubicBezTo>
                        <a:pt x="55" y="77"/>
                        <a:pt x="56" y="77"/>
                        <a:pt x="56" y="77"/>
                      </a:cubicBezTo>
                      <a:cubicBezTo>
                        <a:pt x="57" y="76"/>
                        <a:pt x="58" y="76"/>
                        <a:pt x="59" y="76"/>
                      </a:cubicBezTo>
                      <a:cubicBezTo>
                        <a:pt x="59" y="76"/>
                        <a:pt x="59" y="76"/>
                        <a:pt x="59" y="77"/>
                      </a:cubicBezTo>
                      <a:cubicBezTo>
                        <a:pt x="59" y="77"/>
                        <a:pt x="59" y="77"/>
                        <a:pt x="59" y="77"/>
                      </a:cubicBezTo>
                      <a:cubicBezTo>
                        <a:pt x="59" y="77"/>
                        <a:pt x="59" y="77"/>
                        <a:pt x="59" y="77"/>
                      </a:cubicBezTo>
                      <a:cubicBezTo>
                        <a:pt x="59" y="77"/>
                        <a:pt x="59" y="77"/>
                        <a:pt x="59" y="77"/>
                      </a:cubicBezTo>
                      <a:cubicBezTo>
                        <a:pt x="59" y="77"/>
                        <a:pt x="59" y="77"/>
                        <a:pt x="59" y="78"/>
                      </a:cubicBezTo>
                      <a:cubicBezTo>
                        <a:pt x="59" y="78"/>
                        <a:pt x="59" y="78"/>
                        <a:pt x="59" y="78"/>
                      </a:cubicBezTo>
                      <a:cubicBezTo>
                        <a:pt x="59" y="78"/>
                        <a:pt x="60" y="78"/>
                        <a:pt x="60" y="78"/>
                      </a:cubicBezTo>
                      <a:cubicBezTo>
                        <a:pt x="60" y="78"/>
                        <a:pt x="60" y="78"/>
                        <a:pt x="60" y="78"/>
                      </a:cubicBezTo>
                      <a:cubicBezTo>
                        <a:pt x="60" y="78"/>
                        <a:pt x="60" y="78"/>
                        <a:pt x="60" y="78"/>
                      </a:cubicBezTo>
                      <a:cubicBezTo>
                        <a:pt x="60" y="78"/>
                        <a:pt x="60" y="78"/>
                        <a:pt x="61" y="78"/>
                      </a:cubicBezTo>
                      <a:cubicBezTo>
                        <a:pt x="61" y="78"/>
                        <a:pt x="61" y="78"/>
                        <a:pt x="61" y="78"/>
                      </a:cubicBezTo>
                      <a:cubicBezTo>
                        <a:pt x="61" y="78"/>
                        <a:pt x="61" y="78"/>
                        <a:pt x="61" y="78"/>
                      </a:cubicBezTo>
                      <a:cubicBezTo>
                        <a:pt x="61" y="78"/>
                        <a:pt x="61" y="78"/>
                        <a:pt x="61" y="78"/>
                      </a:cubicBezTo>
                      <a:cubicBezTo>
                        <a:pt x="61" y="78"/>
                        <a:pt x="62" y="78"/>
                        <a:pt x="62" y="78"/>
                      </a:cubicBezTo>
                      <a:cubicBezTo>
                        <a:pt x="62" y="78"/>
                        <a:pt x="62" y="78"/>
                        <a:pt x="62" y="78"/>
                      </a:cubicBezTo>
                      <a:cubicBezTo>
                        <a:pt x="62" y="78"/>
                        <a:pt x="62" y="78"/>
                        <a:pt x="62" y="78"/>
                      </a:cubicBezTo>
                      <a:cubicBezTo>
                        <a:pt x="62" y="78"/>
                        <a:pt x="62" y="78"/>
                        <a:pt x="62" y="78"/>
                      </a:cubicBezTo>
                      <a:cubicBezTo>
                        <a:pt x="62" y="78"/>
                        <a:pt x="62" y="78"/>
                        <a:pt x="62" y="79"/>
                      </a:cubicBezTo>
                      <a:cubicBezTo>
                        <a:pt x="62" y="79"/>
                        <a:pt x="62" y="79"/>
                        <a:pt x="62" y="79"/>
                      </a:cubicBezTo>
                      <a:cubicBezTo>
                        <a:pt x="62" y="79"/>
                        <a:pt x="62" y="79"/>
                        <a:pt x="62" y="79"/>
                      </a:cubicBezTo>
                      <a:cubicBezTo>
                        <a:pt x="62" y="79"/>
                        <a:pt x="62" y="79"/>
                        <a:pt x="62" y="79"/>
                      </a:cubicBezTo>
                      <a:cubicBezTo>
                        <a:pt x="61" y="79"/>
                        <a:pt x="61" y="79"/>
                        <a:pt x="61" y="79"/>
                      </a:cubicBezTo>
                      <a:cubicBezTo>
                        <a:pt x="61" y="79"/>
                        <a:pt x="61" y="79"/>
                        <a:pt x="60" y="79"/>
                      </a:cubicBezTo>
                      <a:cubicBezTo>
                        <a:pt x="60" y="79"/>
                        <a:pt x="59" y="79"/>
                        <a:pt x="59" y="79"/>
                      </a:cubicBezTo>
                      <a:cubicBezTo>
                        <a:pt x="59" y="80"/>
                        <a:pt x="59" y="80"/>
                        <a:pt x="59" y="80"/>
                      </a:cubicBezTo>
                      <a:cubicBezTo>
                        <a:pt x="59" y="80"/>
                        <a:pt x="59" y="80"/>
                        <a:pt x="58" y="81"/>
                      </a:cubicBezTo>
                      <a:cubicBezTo>
                        <a:pt x="58" y="81"/>
                        <a:pt x="58" y="81"/>
                        <a:pt x="58" y="81"/>
                      </a:cubicBezTo>
                      <a:cubicBezTo>
                        <a:pt x="58" y="81"/>
                        <a:pt x="58" y="81"/>
                        <a:pt x="58" y="81"/>
                      </a:cubicBezTo>
                      <a:cubicBezTo>
                        <a:pt x="58" y="80"/>
                        <a:pt x="57" y="80"/>
                        <a:pt x="57" y="80"/>
                      </a:cubicBezTo>
                      <a:cubicBezTo>
                        <a:pt x="57" y="80"/>
                        <a:pt x="57" y="80"/>
                        <a:pt x="57" y="80"/>
                      </a:cubicBezTo>
                      <a:close/>
                      <a:moveTo>
                        <a:pt x="49" y="71"/>
                      </a:moveTo>
                      <a:cubicBezTo>
                        <a:pt x="49" y="71"/>
                        <a:pt x="49" y="71"/>
                        <a:pt x="49" y="71"/>
                      </a:cubicBezTo>
                      <a:cubicBezTo>
                        <a:pt x="49" y="71"/>
                        <a:pt x="49" y="71"/>
                        <a:pt x="49" y="71"/>
                      </a:cubicBezTo>
                      <a:cubicBezTo>
                        <a:pt x="49" y="72"/>
                        <a:pt x="49" y="72"/>
                        <a:pt x="49" y="72"/>
                      </a:cubicBezTo>
                      <a:cubicBezTo>
                        <a:pt x="49" y="72"/>
                        <a:pt x="49" y="72"/>
                        <a:pt x="49" y="72"/>
                      </a:cubicBezTo>
                      <a:cubicBezTo>
                        <a:pt x="49" y="72"/>
                        <a:pt x="50" y="72"/>
                        <a:pt x="50" y="72"/>
                      </a:cubicBezTo>
                      <a:cubicBezTo>
                        <a:pt x="50" y="72"/>
                        <a:pt x="50" y="72"/>
                        <a:pt x="50" y="72"/>
                      </a:cubicBezTo>
                      <a:cubicBezTo>
                        <a:pt x="50" y="72"/>
                        <a:pt x="50" y="72"/>
                        <a:pt x="50" y="72"/>
                      </a:cubicBezTo>
                      <a:cubicBezTo>
                        <a:pt x="50" y="72"/>
                        <a:pt x="49" y="72"/>
                        <a:pt x="49" y="72"/>
                      </a:cubicBezTo>
                      <a:cubicBezTo>
                        <a:pt x="49" y="72"/>
                        <a:pt x="49" y="71"/>
                        <a:pt x="49" y="71"/>
                      </a:cubicBezTo>
                      <a:cubicBezTo>
                        <a:pt x="49" y="71"/>
                        <a:pt x="49" y="71"/>
                        <a:pt x="49" y="71"/>
                      </a:cubicBezTo>
                      <a:cubicBezTo>
                        <a:pt x="49" y="71"/>
                        <a:pt x="49" y="71"/>
                        <a:pt x="49" y="71"/>
                      </a:cubicBezTo>
                      <a:cubicBezTo>
                        <a:pt x="49" y="71"/>
                        <a:pt x="49" y="71"/>
                        <a:pt x="49" y="71"/>
                      </a:cubicBezTo>
                      <a:cubicBezTo>
                        <a:pt x="49" y="71"/>
                        <a:pt x="49" y="71"/>
                        <a:pt x="49" y="71"/>
                      </a:cubicBezTo>
                      <a:cubicBezTo>
                        <a:pt x="49" y="71"/>
                        <a:pt x="49" y="71"/>
                        <a:pt x="49" y="71"/>
                      </a:cubicBezTo>
                      <a:cubicBezTo>
                        <a:pt x="49" y="71"/>
                        <a:pt x="49" y="71"/>
                        <a:pt x="49" y="71"/>
                      </a:cubicBezTo>
                      <a:close/>
                      <a:moveTo>
                        <a:pt x="38" y="61"/>
                      </a:move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lose/>
                      <a:moveTo>
                        <a:pt x="0" y="0"/>
                      </a:moveTo>
                      <a:cubicBezTo>
                        <a:pt x="0" y="45"/>
                        <a:pt x="0" y="45"/>
                        <a:pt x="0" y="45"/>
                      </a:cubicBezTo>
                      <a:cubicBezTo>
                        <a:pt x="1" y="44"/>
                        <a:pt x="1" y="44"/>
                        <a:pt x="1" y="44"/>
                      </a:cubicBezTo>
                      <a:cubicBezTo>
                        <a:pt x="2" y="44"/>
                        <a:pt x="2" y="44"/>
                        <a:pt x="3" y="44"/>
                      </a:cubicBezTo>
                      <a:cubicBezTo>
                        <a:pt x="3" y="44"/>
                        <a:pt x="4" y="44"/>
                        <a:pt x="4" y="44"/>
                      </a:cubicBezTo>
                      <a:cubicBezTo>
                        <a:pt x="5" y="44"/>
                        <a:pt x="5" y="44"/>
                        <a:pt x="5" y="44"/>
                      </a:cubicBezTo>
                      <a:cubicBezTo>
                        <a:pt x="5" y="44"/>
                        <a:pt x="6" y="44"/>
                        <a:pt x="7" y="44"/>
                      </a:cubicBezTo>
                      <a:cubicBezTo>
                        <a:pt x="7" y="44"/>
                        <a:pt x="12" y="44"/>
                        <a:pt x="12" y="44"/>
                      </a:cubicBezTo>
                      <a:cubicBezTo>
                        <a:pt x="12" y="44"/>
                        <a:pt x="13" y="44"/>
                        <a:pt x="13" y="44"/>
                      </a:cubicBezTo>
                      <a:cubicBezTo>
                        <a:pt x="13" y="44"/>
                        <a:pt x="14" y="44"/>
                        <a:pt x="14" y="44"/>
                      </a:cubicBezTo>
                      <a:cubicBezTo>
                        <a:pt x="14" y="44"/>
                        <a:pt x="15" y="43"/>
                        <a:pt x="15" y="43"/>
                      </a:cubicBezTo>
                      <a:cubicBezTo>
                        <a:pt x="15" y="43"/>
                        <a:pt x="16" y="43"/>
                        <a:pt x="16" y="43"/>
                      </a:cubicBezTo>
                      <a:cubicBezTo>
                        <a:pt x="16" y="43"/>
                        <a:pt x="17" y="43"/>
                        <a:pt x="17" y="44"/>
                      </a:cubicBezTo>
                      <a:cubicBezTo>
                        <a:pt x="17" y="44"/>
                        <a:pt x="19" y="45"/>
                        <a:pt x="19" y="45"/>
                      </a:cubicBezTo>
                      <a:cubicBezTo>
                        <a:pt x="20" y="45"/>
                        <a:pt x="20" y="45"/>
                        <a:pt x="20" y="46"/>
                      </a:cubicBezTo>
                      <a:cubicBezTo>
                        <a:pt x="21" y="46"/>
                        <a:pt x="22" y="46"/>
                        <a:pt x="22" y="47"/>
                      </a:cubicBezTo>
                      <a:cubicBezTo>
                        <a:pt x="22" y="47"/>
                        <a:pt x="22" y="47"/>
                        <a:pt x="22" y="47"/>
                      </a:cubicBezTo>
                      <a:cubicBezTo>
                        <a:pt x="23" y="47"/>
                        <a:pt x="23" y="47"/>
                        <a:pt x="24" y="47"/>
                      </a:cubicBezTo>
                      <a:cubicBezTo>
                        <a:pt x="24" y="47"/>
                        <a:pt x="24" y="47"/>
                        <a:pt x="24" y="47"/>
                      </a:cubicBezTo>
                      <a:cubicBezTo>
                        <a:pt x="24" y="46"/>
                        <a:pt x="25" y="47"/>
                        <a:pt x="25" y="47"/>
                      </a:cubicBezTo>
                      <a:cubicBezTo>
                        <a:pt x="25" y="47"/>
                        <a:pt x="26" y="47"/>
                        <a:pt x="26" y="47"/>
                      </a:cubicBezTo>
                      <a:cubicBezTo>
                        <a:pt x="26" y="47"/>
                        <a:pt x="27" y="47"/>
                        <a:pt x="27" y="47"/>
                      </a:cubicBezTo>
                      <a:cubicBezTo>
                        <a:pt x="27" y="47"/>
                        <a:pt x="28" y="48"/>
                        <a:pt x="29" y="48"/>
                      </a:cubicBezTo>
                      <a:cubicBezTo>
                        <a:pt x="29" y="49"/>
                        <a:pt x="29" y="49"/>
                        <a:pt x="29" y="49"/>
                      </a:cubicBezTo>
                      <a:cubicBezTo>
                        <a:pt x="30" y="49"/>
                        <a:pt x="30" y="49"/>
                        <a:pt x="30" y="49"/>
                      </a:cubicBezTo>
                      <a:cubicBezTo>
                        <a:pt x="31" y="48"/>
                        <a:pt x="31" y="48"/>
                        <a:pt x="31" y="48"/>
                      </a:cubicBezTo>
                      <a:cubicBezTo>
                        <a:pt x="31" y="48"/>
                        <a:pt x="31" y="48"/>
                        <a:pt x="31" y="48"/>
                      </a:cubicBezTo>
                      <a:cubicBezTo>
                        <a:pt x="31" y="48"/>
                        <a:pt x="32" y="48"/>
                        <a:pt x="32" y="48"/>
                      </a:cubicBezTo>
                      <a:cubicBezTo>
                        <a:pt x="32" y="48"/>
                        <a:pt x="32" y="48"/>
                        <a:pt x="32" y="48"/>
                      </a:cubicBezTo>
                      <a:cubicBezTo>
                        <a:pt x="32" y="48"/>
                        <a:pt x="33" y="49"/>
                        <a:pt x="33" y="49"/>
                      </a:cubicBezTo>
                      <a:cubicBezTo>
                        <a:pt x="33" y="49"/>
                        <a:pt x="34" y="50"/>
                        <a:pt x="34" y="50"/>
                      </a:cubicBezTo>
                      <a:cubicBezTo>
                        <a:pt x="34" y="50"/>
                        <a:pt x="34" y="50"/>
                        <a:pt x="34" y="50"/>
                      </a:cubicBezTo>
                      <a:cubicBezTo>
                        <a:pt x="34" y="51"/>
                        <a:pt x="34" y="51"/>
                        <a:pt x="34" y="51"/>
                      </a:cubicBezTo>
                      <a:cubicBezTo>
                        <a:pt x="34" y="51"/>
                        <a:pt x="34" y="51"/>
                        <a:pt x="34" y="51"/>
                      </a:cubicBezTo>
                      <a:cubicBezTo>
                        <a:pt x="34" y="51"/>
                        <a:pt x="35" y="51"/>
                        <a:pt x="35" y="51"/>
                      </a:cubicBezTo>
                      <a:cubicBezTo>
                        <a:pt x="35" y="51"/>
                        <a:pt x="36" y="51"/>
                        <a:pt x="36" y="51"/>
                      </a:cubicBezTo>
                      <a:cubicBezTo>
                        <a:pt x="36" y="51"/>
                        <a:pt x="36" y="51"/>
                        <a:pt x="36" y="52"/>
                      </a:cubicBezTo>
                      <a:cubicBezTo>
                        <a:pt x="37" y="52"/>
                        <a:pt x="37" y="53"/>
                        <a:pt x="37" y="53"/>
                      </a:cubicBezTo>
                      <a:cubicBezTo>
                        <a:pt x="36" y="53"/>
                        <a:pt x="36" y="53"/>
                        <a:pt x="36" y="53"/>
                      </a:cubicBezTo>
                      <a:cubicBezTo>
                        <a:pt x="36" y="53"/>
                        <a:pt x="36" y="53"/>
                        <a:pt x="36" y="53"/>
                      </a:cubicBezTo>
                      <a:cubicBezTo>
                        <a:pt x="35" y="53"/>
                        <a:pt x="35" y="53"/>
                        <a:pt x="35" y="53"/>
                      </a:cubicBezTo>
                      <a:cubicBezTo>
                        <a:pt x="35" y="53"/>
                        <a:pt x="35" y="53"/>
                        <a:pt x="35" y="53"/>
                      </a:cubicBezTo>
                      <a:cubicBezTo>
                        <a:pt x="36" y="53"/>
                        <a:pt x="36" y="54"/>
                        <a:pt x="36" y="54"/>
                      </a:cubicBezTo>
                      <a:cubicBezTo>
                        <a:pt x="36" y="54"/>
                        <a:pt x="35" y="55"/>
                        <a:pt x="35" y="55"/>
                      </a:cubicBezTo>
                      <a:cubicBezTo>
                        <a:pt x="36" y="55"/>
                        <a:pt x="36" y="55"/>
                        <a:pt x="36" y="55"/>
                      </a:cubicBezTo>
                      <a:cubicBezTo>
                        <a:pt x="36" y="55"/>
                        <a:pt x="36" y="55"/>
                        <a:pt x="36" y="55"/>
                      </a:cubicBezTo>
                      <a:cubicBezTo>
                        <a:pt x="36" y="55"/>
                        <a:pt x="36" y="56"/>
                        <a:pt x="36" y="56"/>
                      </a:cubicBezTo>
                      <a:cubicBezTo>
                        <a:pt x="36" y="57"/>
                        <a:pt x="37" y="57"/>
                        <a:pt x="37" y="57"/>
                      </a:cubicBezTo>
                      <a:cubicBezTo>
                        <a:pt x="37" y="57"/>
                        <a:pt x="37" y="57"/>
                        <a:pt x="37" y="56"/>
                      </a:cubicBezTo>
                      <a:cubicBezTo>
                        <a:pt x="37" y="56"/>
                        <a:pt x="37" y="56"/>
                        <a:pt x="38" y="56"/>
                      </a:cubicBezTo>
                      <a:cubicBezTo>
                        <a:pt x="38" y="56"/>
                        <a:pt x="38" y="56"/>
                        <a:pt x="39" y="56"/>
                      </a:cubicBezTo>
                      <a:cubicBezTo>
                        <a:pt x="39" y="56"/>
                        <a:pt x="39" y="57"/>
                        <a:pt x="39" y="57"/>
                      </a:cubicBezTo>
                      <a:cubicBezTo>
                        <a:pt x="39" y="57"/>
                        <a:pt x="40" y="57"/>
                        <a:pt x="40" y="57"/>
                      </a:cubicBezTo>
                      <a:cubicBezTo>
                        <a:pt x="40" y="58"/>
                        <a:pt x="40" y="58"/>
                        <a:pt x="40" y="58"/>
                      </a:cubicBezTo>
                      <a:cubicBezTo>
                        <a:pt x="40" y="58"/>
                        <a:pt x="40" y="58"/>
                        <a:pt x="40" y="59"/>
                      </a:cubicBezTo>
                      <a:cubicBezTo>
                        <a:pt x="40" y="59"/>
                        <a:pt x="40" y="59"/>
                        <a:pt x="40" y="60"/>
                      </a:cubicBezTo>
                      <a:cubicBezTo>
                        <a:pt x="40" y="60"/>
                        <a:pt x="40" y="60"/>
                        <a:pt x="41" y="60"/>
                      </a:cubicBezTo>
                      <a:cubicBezTo>
                        <a:pt x="41" y="61"/>
                        <a:pt x="41" y="61"/>
                        <a:pt x="41" y="61"/>
                      </a:cubicBezTo>
                      <a:cubicBezTo>
                        <a:pt x="42" y="61"/>
                        <a:pt x="43" y="62"/>
                        <a:pt x="43" y="62"/>
                      </a:cubicBezTo>
                      <a:cubicBezTo>
                        <a:pt x="43" y="63"/>
                        <a:pt x="43" y="63"/>
                        <a:pt x="43" y="63"/>
                      </a:cubicBezTo>
                      <a:cubicBezTo>
                        <a:pt x="43" y="64"/>
                        <a:pt x="43" y="64"/>
                        <a:pt x="43" y="64"/>
                      </a:cubicBezTo>
                      <a:cubicBezTo>
                        <a:pt x="44" y="65"/>
                        <a:pt x="44" y="65"/>
                        <a:pt x="44" y="65"/>
                      </a:cubicBezTo>
                      <a:cubicBezTo>
                        <a:pt x="44" y="66"/>
                        <a:pt x="44" y="67"/>
                        <a:pt x="44" y="67"/>
                      </a:cubicBezTo>
                      <a:cubicBezTo>
                        <a:pt x="44" y="67"/>
                        <a:pt x="44" y="68"/>
                        <a:pt x="44" y="68"/>
                      </a:cubicBezTo>
                      <a:cubicBezTo>
                        <a:pt x="44" y="68"/>
                        <a:pt x="44" y="68"/>
                        <a:pt x="44" y="68"/>
                      </a:cubicBezTo>
                      <a:cubicBezTo>
                        <a:pt x="44" y="68"/>
                        <a:pt x="44" y="68"/>
                        <a:pt x="44" y="68"/>
                      </a:cubicBezTo>
                      <a:cubicBezTo>
                        <a:pt x="44" y="68"/>
                        <a:pt x="44" y="68"/>
                        <a:pt x="44" y="68"/>
                      </a:cubicBezTo>
                      <a:cubicBezTo>
                        <a:pt x="44" y="67"/>
                        <a:pt x="43" y="67"/>
                        <a:pt x="43" y="67"/>
                      </a:cubicBezTo>
                      <a:cubicBezTo>
                        <a:pt x="43" y="67"/>
                        <a:pt x="43" y="67"/>
                        <a:pt x="43" y="67"/>
                      </a:cubicBezTo>
                      <a:cubicBezTo>
                        <a:pt x="42" y="67"/>
                        <a:pt x="42" y="67"/>
                        <a:pt x="42" y="68"/>
                      </a:cubicBezTo>
                      <a:cubicBezTo>
                        <a:pt x="42" y="68"/>
                        <a:pt x="43" y="68"/>
                        <a:pt x="43" y="68"/>
                      </a:cubicBezTo>
                      <a:cubicBezTo>
                        <a:pt x="43" y="68"/>
                        <a:pt x="43" y="68"/>
                        <a:pt x="43" y="68"/>
                      </a:cubicBezTo>
                      <a:cubicBezTo>
                        <a:pt x="44" y="68"/>
                        <a:pt x="44" y="69"/>
                        <a:pt x="45" y="69"/>
                      </a:cubicBezTo>
                      <a:cubicBezTo>
                        <a:pt x="45" y="70"/>
                        <a:pt x="45" y="70"/>
                        <a:pt x="45" y="70"/>
                      </a:cubicBezTo>
                      <a:cubicBezTo>
                        <a:pt x="45" y="71"/>
                        <a:pt x="45" y="71"/>
                        <a:pt x="46" y="71"/>
                      </a:cubicBezTo>
                      <a:cubicBezTo>
                        <a:pt x="46" y="71"/>
                        <a:pt x="46" y="71"/>
                        <a:pt x="46" y="71"/>
                      </a:cubicBezTo>
                      <a:cubicBezTo>
                        <a:pt x="46" y="71"/>
                        <a:pt x="46" y="71"/>
                        <a:pt x="46" y="70"/>
                      </a:cubicBezTo>
                      <a:cubicBezTo>
                        <a:pt x="46" y="70"/>
                        <a:pt x="47" y="70"/>
                        <a:pt x="47" y="70"/>
                      </a:cubicBezTo>
                      <a:cubicBezTo>
                        <a:pt x="47" y="71"/>
                        <a:pt x="47" y="71"/>
                        <a:pt x="47" y="71"/>
                      </a:cubicBezTo>
                      <a:cubicBezTo>
                        <a:pt x="47" y="71"/>
                        <a:pt x="47" y="71"/>
                        <a:pt x="48" y="71"/>
                      </a:cubicBezTo>
                      <a:cubicBezTo>
                        <a:pt x="48" y="71"/>
                        <a:pt x="48" y="71"/>
                        <a:pt x="48" y="71"/>
                      </a:cubicBezTo>
                      <a:cubicBezTo>
                        <a:pt x="48" y="71"/>
                        <a:pt x="48" y="71"/>
                        <a:pt x="48" y="71"/>
                      </a:cubicBezTo>
                      <a:cubicBezTo>
                        <a:pt x="48" y="71"/>
                        <a:pt x="48" y="70"/>
                        <a:pt x="48" y="70"/>
                      </a:cubicBezTo>
                      <a:cubicBezTo>
                        <a:pt x="48" y="70"/>
                        <a:pt x="48" y="70"/>
                        <a:pt x="48" y="70"/>
                      </a:cubicBezTo>
                      <a:cubicBezTo>
                        <a:pt x="48" y="70"/>
                        <a:pt x="48" y="70"/>
                        <a:pt x="48" y="70"/>
                      </a:cubicBezTo>
                      <a:cubicBezTo>
                        <a:pt x="48" y="70"/>
                        <a:pt x="48" y="70"/>
                        <a:pt x="47" y="70"/>
                      </a:cubicBezTo>
                      <a:cubicBezTo>
                        <a:pt x="47" y="70"/>
                        <a:pt x="47" y="69"/>
                        <a:pt x="47" y="69"/>
                      </a:cubicBezTo>
                      <a:cubicBezTo>
                        <a:pt x="47" y="69"/>
                        <a:pt x="47" y="69"/>
                        <a:pt x="47" y="68"/>
                      </a:cubicBezTo>
                      <a:cubicBezTo>
                        <a:pt x="47" y="68"/>
                        <a:pt x="47" y="68"/>
                        <a:pt x="48" y="68"/>
                      </a:cubicBezTo>
                      <a:cubicBezTo>
                        <a:pt x="48" y="68"/>
                        <a:pt x="48" y="68"/>
                        <a:pt x="48" y="67"/>
                      </a:cubicBezTo>
                      <a:cubicBezTo>
                        <a:pt x="48" y="67"/>
                        <a:pt x="49" y="67"/>
                        <a:pt x="49" y="67"/>
                      </a:cubicBezTo>
                      <a:cubicBezTo>
                        <a:pt x="49" y="67"/>
                        <a:pt x="49" y="67"/>
                        <a:pt x="49" y="67"/>
                      </a:cubicBezTo>
                      <a:cubicBezTo>
                        <a:pt x="49" y="67"/>
                        <a:pt x="49" y="67"/>
                        <a:pt x="49" y="67"/>
                      </a:cubicBezTo>
                      <a:cubicBezTo>
                        <a:pt x="49" y="67"/>
                        <a:pt x="49" y="66"/>
                        <a:pt x="49" y="66"/>
                      </a:cubicBezTo>
                      <a:cubicBezTo>
                        <a:pt x="49" y="66"/>
                        <a:pt x="50" y="66"/>
                        <a:pt x="50" y="66"/>
                      </a:cubicBezTo>
                      <a:cubicBezTo>
                        <a:pt x="50" y="65"/>
                        <a:pt x="50" y="65"/>
                        <a:pt x="50" y="65"/>
                      </a:cubicBezTo>
                      <a:cubicBezTo>
                        <a:pt x="50" y="65"/>
                        <a:pt x="50" y="65"/>
                        <a:pt x="50" y="64"/>
                      </a:cubicBezTo>
                      <a:cubicBezTo>
                        <a:pt x="51" y="64"/>
                        <a:pt x="51" y="64"/>
                        <a:pt x="51" y="64"/>
                      </a:cubicBezTo>
                      <a:cubicBezTo>
                        <a:pt x="51" y="64"/>
                        <a:pt x="51" y="63"/>
                        <a:pt x="52" y="63"/>
                      </a:cubicBezTo>
                      <a:cubicBezTo>
                        <a:pt x="52" y="63"/>
                        <a:pt x="53" y="62"/>
                        <a:pt x="53" y="62"/>
                      </a:cubicBezTo>
                      <a:cubicBezTo>
                        <a:pt x="53" y="62"/>
                        <a:pt x="54" y="62"/>
                        <a:pt x="54" y="62"/>
                      </a:cubicBezTo>
                      <a:cubicBezTo>
                        <a:pt x="54" y="61"/>
                        <a:pt x="54" y="61"/>
                        <a:pt x="54" y="61"/>
                      </a:cubicBezTo>
                      <a:cubicBezTo>
                        <a:pt x="54" y="61"/>
                        <a:pt x="54" y="61"/>
                        <a:pt x="55" y="61"/>
                      </a:cubicBezTo>
                      <a:cubicBezTo>
                        <a:pt x="55" y="61"/>
                        <a:pt x="55" y="61"/>
                        <a:pt x="55" y="61"/>
                      </a:cubicBezTo>
                      <a:cubicBezTo>
                        <a:pt x="55" y="61"/>
                        <a:pt x="56" y="61"/>
                        <a:pt x="56" y="61"/>
                      </a:cubicBezTo>
                      <a:cubicBezTo>
                        <a:pt x="57" y="61"/>
                        <a:pt x="57" y="60"/>
                        <a:pt x="57" y="60"/>
                      </a:cubicBezTo>
                      <a:cubicBezTo>
                        <a:pt x="57" y="60"/>
                        <a:pt x="57" y="60"/>
                        <a:pt x="57" y="59"/>
                      </a:cubicBezTo>
                      <a:cubicBezTo>
                        <a:pt x="57" y="59"/>
                        <a:pt x="57" y="59"/>
                        <a:pt x="58" y="59"/>
                      </a:cubicBezTo>
                      <a:cubicBezTo>
                        <a:pt x="58" y="58"/>
                        <a:pt x="58" y="58"/>
                        <a:pt x="58" y="57"/>
                      </a:cubicBezTo>
                      <a:cubicBezTo>
                        <a:pt x="58" y="57"/>
                        <a:pt x="58" y="57"/>
                        <a:pt x="58" y="57"/>
                      </a:cubicBezTo>
                      <a:cubicBezTo>
                        <a:pt x="58" y="57"/>
                        <a:pt x="58" y="56"/>
                        <a:pt x="58" y="56"/>
                      </a:cubicBezTo>
                      <a:cubicBezTo>
                        <a:pt x="58" y="56"/>
                        <a:pt x="58" y="56"/>
                        <a:pt x="59" y="56"/>
                      </a:cubicBezTo>
                      <a:cubicBezTo>
                        <a:pt x="59" y="56"/>
                        <a:pt x="59" y="55"/>
                        <a:pt x="59" y="55"/>
                      </a:cubicBezTo>
                      <a:cubicBezTo>
                        <a:pt x="59" y="55"/>
                        <a:pt x="60" y="55"/>
                        <a:pt x="60" y="55"/>
                      </a:cubicBezTo>
                      <a:cubicBezTo>
                        <a:pt x="60" y="55"/>
                        <a:pt x="60" y="55"/>
                        <a:pt x="60" y="55"/>
                      </a:cubicBezTo>
                      <a:cubicBezTo>
                        <a:pt x="60" y="54"/>
                        <a:pt x="60" y="54"/>
                        <a:pt x="60" y="54"/>
                      </a:cubicBezTo>
                      <a:cubicBezTo>
                        <a:pt x="60" y="54"/>
                        <a:pt x="60" y="54"/>
                        <a:pt x="60" y="53"/>
                      </a:cubicBezTo>
                      <a:cubicBezTo>
                        <a:pt x="60" y="53"/>
                        <a:pt x="60" y="53"/>
                        <a:pt x="60" y="53"/>
                      </a:cubicBezTo>
                      <a:cubicBezTo>
                        <a:pt x="60" y="53"/>
                        <a:pt x="60" y="52"/>
                        <a:pt x="60" y="52"/>
                      </a:cubicBezTo>
                      <a:cubicBezTo>
                        <a:pt x="60" y="51"/>
                        <a:pt x="60" y="51"/>
                        <a:pt x="60" y="51"/>
                      </a:cubicBezTo>
                      <a:cubicBezTo>
                        <a:pt x="60" y="51"/>
                        <a:pt x="61" y="51"/>
                        <a:pt x="61" y="51"/>
                      </a:cubicBezTo>
                      <a:cubicBezTo>
                        <a:pt x="61" y="52"/>
                        <a:pt x="61" y="52"/>
                        <a:pt x="61" y="53"/>
                      </a:cubicBezTo>
                      <a:cubicBezTo>
                        <a:pt x="61" y="53"/>
                        <a:pt x="61" y="53"/>
                        <a:pt x="61" y="53"/>
                      </a:cubicBezTo>
                      <a:cubicBezTo>
                        <a:pt x="61" y="53"/>
                        <a:pt x="61" y="54"/>
                        <a:pt x="61" y="54"/>
                      </a:cubicBezTo>
                      <a:cubicBezTo>
                        <a:pt x="61" y="55"/>
                        <a:pt x="61" y="55"/>
                        <a:pt x="62" y="55"/>
                      </a:cubicBezTo>
                      <a:cubicBezTo>
                        <a:pt x="62" y="55"/>
                        <a:pt x="62" y="56"/>
                        <a:pt x="62" y="56"/>
                      </a:cubicBezTo>
                      <a:cubicBezTo>
                        <a:pt x="62" y="56"/>
                        <a:pt x="62" y="56"/>
                        <a:pt x="62" y="56"/>
                      </a:cubicBezTo>
                      <a:cubicBezTo>
                        <a:pt x="62" y="56"/>
                        <a:pt x="61" y="56"/>
                        <a:pt x="61" y="57"/>
                      </a:cubicBezTo>
                      <a:cubicBezTo>
                        <a:pt x="61" y="57"/>
                        <a:pt x="61" y="57"/>
                        <a:pt x="61" y="58"/>
                      </a:cubicBezTo>
                      <a:cubicBezTo>
                        <a:pt x="61" y="58"/>
                        <a:pt x="61" y="58"/>
                        <a:pt x="61" y="59"/>
                      </a:cubicBezTo>
                      <a:cubicBezTo>
                        <a:pt x="61" y="59"/>
                        <a:pt x="61" y="59"/>
                        <a:pt x="61" y="60"/>
                      </a:cubicBezTo>
                      <a:cubicBezTo>
                        <a:pt x="61" y="60"/>
                        <a:pt x="61" y="60"/>
                        <a:pt x="61" y="60"/>
                      </a:cubicBezTo>
                      <a:cubicBezTo>
                        <a:pt x="60" y="61"/>
                        <a:pt x="60" y="61"/>
                        <a:pt x="60" y="62"/>
                      </a:cubicBezTo>
                      <a:cubicBezTo>
                        <a:pt x="59" y="62"/>
                        <a:pt x="59" y="62"/>
                        <a:pt x="59" y="63"/>
                      </a:cubicBezTo>
                      <a:cubicBezTo>
                        <a:pt x="59" y="63"/>
                        <a:pt x="59" y="63"/>
                        <a:pt x="59" y="64"/>
                      </a:cubicBezTo>
                      <a:cubicBezTo>
                        <a:pt x="59" y="64"/>
                        <a:pt x="58" y="64"/>
                        <a:pt x="58" y="65"/>
                      </a:cubicBezTo>
                      <a:cubicBezTo>
                        <a:pt x="58" y="65"/>
                        <a:pt x="58" y="65"/>
                        <a:pt x="58" y="66"/>
                      </a:cubicBezTo>
                      <a:cubicBezTo>
                        <a:pt x="58" y="66"/>
                        <a:pt x="58" y="70"/>
                        <a:pt x="58" y="70"/>
                      </a:cubicBezTo>
                      <a:cubicBezTo>
                        <a:pt x="58" y="71"/>
                        <a:pt x="58" y="71"/>
                        <a:pt x="58" y="71"/>
                      </a:cubicBezTo>
                      <a:cubicBezTo>
                        <a:pt x="58" y="71"/>
                        <a:pt x="57" y="71"/>
                        <a:pt x="57" y="71"/>
                      </a:cubicBezTo>
                      <a:cubicBezTo>
                        <a:pt x="57" y="71"/>
                        <a:pt x="57" y="71"/>
                        <a:pt x="56" y="71"/>
                      </a:cubicBezTo>
                      <a:cubicBezTo>
                        <a:pt x="56" y="71"/>
                        <a:pt x="55" y="71"/>
                        <a:pt x="55" y="71"/>
                      </a:cubicBezTo>
                      <a:cubicBezTo>
                        <a:pt x="55" y="71"/>
                        <a:pt x="55" y="71"/>
                        <a:pt x="55" y="71"/>
                      </a:cubicBezTo>
                      <a:cubicBezTo>
                        <a:pt x="55" y="71"/>
                        <a:pt x="55" y="72"/>
                        <a:pt x="55" y="72"/>
                      </a:cubicBezTo>
                      <a:cubicBezTo>
                        <a:pt x="55" y="73"/>
                        <a:pt x="54" y="73"/>
                        <a:pt x="54" y="73"/>
                      </a:cubicBezTo>
                      <a:cubicBezTo>
                        <a:pt x="54" y="73"/>
                        <a:pt x="54" y="73"/>
                        <a:pt x="54" y="73"/>
                      </a:cubicBezTo>
                      <a:cubicBezTo>
                        <a:pt x="54" y="74"/>
                        <a:pt x="54" y="74"/>
                        <a:pt x="54" y="74"/>
                      </a:cubicBezTo>
                      <a:cubicBezTo>
                        <a:pt x="54" y="74"/>
                        <a:pt x="55" y="74"/>
                        <a:pt x="55" y="74"/>
                      </a:cubicBezTo>
                      <a:cubicBezTo>
                        <a:pt x="55" y="73"/>
                        <a:pt x="55" y="73"/>
                        <a:pt x="56" y="73"/>
                      </a:cubicBezTo>
                      <a:cubicBezTo>
                        <a:pt x="56" y="73"/>
                        <a:pt x="56" y="73"/>
                        <a:pt x="57" y="73"/>
                      </a:cubicBezTo>
                      <a:cubicBezTo>
                        <a:pt x="57" y="73"/>
                        <a:pt x="57" y="73"/>
                        <a:pt x="57" y="73"/>
                      </a:cubicBezTo>
                      <a:cubicBezTo>
                        <a:pt x="57" y="73"/>
                        <a:pt x="57" y="73"/>
                        <a:pt x="58" y="73"/>
                      </a:cubicBezTo>
                      <a:cubicBezTo>
                        <a:pt x="58" y="73"/>
                        <a:pt x="58" y="73"/>
                        <a:pt x="59" y="73"/>
                      </a:cubicBezTo>
                      <a:cubicBezTo>
                        <a:pt x="59" y="73"/>
                        <a:pt x="59" y="73"/>
                        <a:pt x="59" y="73"/>
                      </a:cubicBezTo>
                      <a:cubicBezTo>
                        <a:pt x="59" y="73"/>
                        <a:pt x="60" y="73"/>
                        <a:pt x="60" y="73"/>
                      </a:cubicBezTo>
                      <a:cubicBezTo>
                        <a:pt x="60" y="72"/>
                        <a:pt x="60" y="72"/>
                        <a:pt x="60" y="71"/>
                      </a:cubicBezTo>
                      <a:cubicBezTo>
                        <a:pt x="60" y="71"/>
                        <a:pt x="60" y="71"/>
                        <a:pt x="60" y="71"/>
                      </a:cubicBezTo>
                      <a:cubicBezTo>
                        <a:pt x="60" y="71"/>
                        <a:pt x="60" y="71"/>
                        <a:pt x="60" y="71"/>
                      </a:cubicBezTo>
                      <a:cubicBezTo>
                        <a:pt x="60" y="70"/>
                        <a:pt x="61" y="70"/>
                        <a:pt x="61" y="70"/>
                      </a:cubicBezTo>
                      <a:cubicBezTo>
                        <a:pt x="61" y="70"/>
                        <a:pt x="61" y="69"/>
                        <a:pt x="61" y="69"/>
                      </a:cubicBezTo>
                      <a:cubicBezTo>
                        <a:pt x="61" y="69"/>
                        <a:pt x="61" y="68"/>
                        <a:pt x="61" y="68"/>
                      </a:cubicBezTo>
                      <a:cubicBezTo>
                        <a:pt x="61" y="67"/>
                        <a:pt x="61" y="67"/>
                        <a:pt x="61" y="67"/>
                      </a:cubicBezTo>
                      <a:cubicBezTo>
                        <a:pt x="61" y="67"/>
                        <a:pt x="62" y="66"/>
                        <a:pt x="62" y="66"/>
                      </a:cubicBezTo>
                      <a:cubicBezTo>
                        <a:pt x="62" y="66"/>
                        <a:pt x="62" y="65"/>
                        <a:pt x="62" y="65"/>
                      </a:cubicBezTo>
                      <a:cubicBezTo>
                        <a:pt x="62" y="65"/>
                        <a:pt x="62" y="65"/>
                        <a:pt x="62" y="65"/>
                      </a:cubicBezTo>
                      <a:cubicBezTo>
                        <a:pt x="62" y="65"/>
                        <a:pt x="63" y="65"/>
                        <a:pt x="63" y="65"/>
                      </a:cubicBezTo>
                      <a:cubicBezTo>
                        <a:pt x="63" y="65"/>
                        <a:pt x="63" y="66"/>
                        <a:pt x="63" y="66"/>
                      </a:cubicBezTo>
                      <a:cubicBezTo>
                        <a:pt x="64" y="67"/>
                        <a:pt x="64" y="67"/>
                        <a:pt x="64" y="68"/>
                      </a:cubicBezTo>
                      <a:cubicBezTo>
                        <a:pt x="65" y="68"/>
                        <a:pt x="65" y="69"/>
                        <a:pt x="65" y="69"/>
                      </a:cubicBezTo>
                      <a:cubicBezTo>
                        <a:pt x="65" y="69"/>
                        <a:pt x="65" y="70"/>
                        <a:pt x="65" y="70"/>
                      </a:cubicBezTo>
                      <a:cubicBezTo>
                        <a:pt x="65" y="70"/>
                        <a:pt x="65" y="71"/>
                        <a:pt x="65" y="72"/>
                      </a:cubicBezTo>
                      <a:cubicBezTo>
                        <a:pt x="65" y="72"/>
                        <a:pt x="65" y="72"/>
                        <a:pt x="65" y="73"/>
                      </a:cubicBezTo>
                      <a:cubicBezTo>
                        <a:pt x="65" y="73"/>
                        <a:pt x="65" y="74"/>
                        <a:pt x="65" y="74"/>
                      </a:cubicBezTo>
                      <a:cubicBezTo>
                        <a:pt x="65" y="74"/>
                        <a:pt x="64" y="75"/>
                        <a:pt x="64" y="75"/>
                      </a:cubicBezTo>
                      <a:cubicBezTo>
                        <a:pt x="64" y="76"/>
                        <a:pt x="63" y="76"/>
                        <a:pt x="63" y="76"/>
                      </a:cubicBezTo>
                      <a:cubicBezTo>
                        <a:pt x="63" y="76"/>
                        <a:pt x="63" y="76"/>
                        <a:pt x="63" y="76"/>
                      </a:cubicBezTo>
                      <a:cubicBezTo>
                        <a:pt x="63" y="76"/>
                        <a:pt x="63" y="77"/>
                        <a:pt x="63" y="77"/>
                      </a:cubicBezTo>
                      <a:cubicBezTo>
                        <a:pt x="63" y="77"/>
                        <a:pt x="63" y="77"/>
                        <a:pt x="64" y="77"/>
                      </a:cubicBezTo>
                      <a:cubicBezTo>
                        <a:pt x="64" y="77"/>
                        <a:pt x="64" y="77"/>
                        <a:pt x="64" y="77"/>
                      </a:cubicBezTo>
                      <a:cubicBezTo>
                        <a:pt x="64" y="77"/>
                        <a:pt x="65" y="77"/>
                        <a:pt x="66" y="77"/>
                      </a:cubicBezTo>
                      <a:cubicBezTo>
                        <a:pt x="66" y="76"/>
                        <a:pt x="66" y="76"/>
                        <a:pt x="66" y="76"/>
                      </a:cubicBezTo>
                      <a:cubicBezTo>
                        <a:pt x="67" y="76"/>
                        <a:pt x="67" y="76"/>
                        <a:pt x="67" y="76"/>
                      </a:cubicBezTo>
                      <a:cubicBezTo>
                        <a:pt x="67" y="76"/>
                        <a:pt x="68" y="77"/>
                        <a:pt x="68" y="77"/>
                      </a:cubicBezTo>
                      <a:cubicBezTo>
                        <a:pt x="69" y="77"/>
                        <a:pt x="69" y="77"/>
                        <a:pt x="69" y="77"/>
                      </a:cubicBezTo>
                      <a:cubicBezTo>
                        <a:pt x="70" y="77"/>
                        <a:pt x="70" y="78"/>
                        <a:pt x="71" y="79"/>
                      </a:cubicBezTo>
                      <a:cubicBezTo>
                        <a:pt x="72" y="79"/>
                        <a:pt x="72" y="80"/>
                        <a:pt x="73" y="81"/>
                      </a:cubicBezTo>
                      <a:cubicBezTo>
                        <a:pt x="73" y="81"/>
                        <a:pt x="74" y="83"/>
                        <a:pt x="74" y="83"/>
                      </a:cubicBezTo>
                      <a:cubicBezTo>
                        <a:pt x="74" y="84"/>
                        <a:pt x="74" y="85"/>
                        <a:pt x="74" y="85"/>
                      </a:cubicBezTo>
                      <a:cubicBezTo>
                        <a:pt x="74" y="85"/>
                        <a:pt x="74" y="86"/>
                        <a:pt x="74" y="87"/>
                      </a:cubicBezTo>
                      <a:cubicBezTo>
                        <a:pt x="74" y="87"/>
                        <a:pt x="74" y="88"/>
                        <a:pt x="74" y="88"/>
                      </a:cubicBezTo>
                      <a:cubicBezTo>
                        <a:pt x="73" y="88"/>
                        <a:pt x="73" y="88"/>
                        <a:pt x="73" y="88"/>
                      </a:cubicBezTo>
                      <a:cubicBezTo>
                        <a:pt x="73" y="88"/>
                        <a:pt x="74" y="88"/>
                        <a:pt x="74" y="89"/>
                      </a:cubicBezTo>
                      <a:cubicBezTo>
                        <a:pt x="74" y="89"/>
                        <a:pt x="74" y="90"/>
                        <a:pt x="74" y="91"/>
                      </a:cubicBezTo>
                      <a:cubicBezTo>
                        <a:pt x="74" y="91"/>
                        <a:pt x="74" y="91"/>
                        <a:pt x="75" y="91"/>
                      </a:cubicBezTo>
                      <a:cubicBezTo>
                        <a:pt x="75" y="91"/>
                        <a:pt x="76" y="92"/>
                        <a:pt x="76" y="92"/>
                      </a:cubicBezTo>
                      <a:cubicBezTo>
                        <a:pt x="76" y="92"/>
                        <a:pt x="76" y="93"/>
                        <a:pt x="76" y="93"/>
                      </a:cubicBezTo>
                      <a:cubicBezTo>
                        <a:pt x="76" y="93"/>
                        <a:pt x="77" y="94"/>
                        <a:pt x="77" y="95"/>
                      </a:cubicBezTo>
                      <a:cubicBezTo>
                        <a:pt x="78" y="95"/>
                        <a:pt x="77" y="95"/>
                        <a:pt x="78" y="95"/>
                      </a:cubicBezTo>
                      <a:cubicBezTo>
                        <a:pt x="78" y="96"/>
                        <a:pt x="78" y="97"/>
                        <a:pt x="79" y="97"/>
                      </a:cubicBezTo>
                      <a:cubicBezTo>
                        <a:pt x="79" y="97"/>
                        <a:pt x="80" y="97"/>
                        <a:pt x="80" y="97"/>
                      </a:cubicBezTo>
                      <a:cubicBezTo>
                        <a:pt x="80" y="97"/>
                        <a:pt x="81" y="97"/>
                        <a:pt x="82" y="97"/>
                      </a:cubicBezTo>
                      <a:cubicBezTo>
                        <a:pt x="82" y="63"/>
                        <a:pt x="82" y="63"/>
                        <a:pt x="82" y="63"/>
                      </a:cubicBezTo>
                      <a:cubicBezTo>
                        <a:pt x="82" y="0"/>
                        <a:pt x="82" y="0"/>
                        <a:pt x="82" y="0"/>
                      </a:cubicBezTo>
                      <a:lnTo>
                        <a:pt x="0"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1" name="Freeform 742">
                  <a:extLst>
                    <a:ext uri="{FF2B5EF4-FFF2-40B4-BE49-F238E27FC236}">
                      <a16:creationId xmlns:a16="http://schemas.microsoft.com/office/drawing/2014/main" id="{F24BBFDA-A394-4995-8DCE-0AAEBF3F38B1}"/>
                    </a:ext>
                  </a:extLst>
                </p:cNvPr>
                <p:cNvSpPr>
                  <a:spLocks/>
                </p:cNvSpPr>
                <p:nvPr/>
              </p:nvSpPr>
              <p:spPr bwMode="auto">
                <a:xfrm>
                  <a:off x="9350375" y="5734050"/>
                  <a:ext cx="358775" cy="315913"/>
                </a:xfrm>
                <a:custGeom>
                  <a:avLst/>
                  <a:gdLst>
                    <a:gd name="T0" fmla="*/ 86 w 86"/>
                    <a:gd name="T1" fmla="*/ 0 h 76"/>
                    <a:gd name="T2" fmla="*/ 84 w 86"/>
                    <a:gd name="T3" fmla="*/ 0 h 76"/>
                    <a:gd name="T4" fmla="*/ 80 w 86"/>
                    <a:gd name="T5" fmla="*/ 1 h 76"/>
                    <a:gd name="T6" fmla="*/ 78 w 86"/>
                    <a:gd name="T7" fmla="*/ 1 h 76"/>
                    <a:gd name="T8" fmla="*/ 75 w 86"/>
                    <a:gd name="T9" fmla="*/ 4 h 76"/>
                    <a:gd name="T10" fmla="*/ 73 w 86"/>
                    <a:gd name="T11" fmla="*/ 5 h 76"/>
                    <a:gd name="T12" fmla="*/ 70 w 86"/>
                    <a:gd name="T13" fmla="*/ 6 h 76"/>
                    <a:gd name="T14" fmla="*/ 67 w 86"/>
                    <a:gd name="T15" fmla="*/ 3 h 76"/>
                    <a:gd name="T16" fmla="*/ 61 w 86"/>
                    <a:gd name="T17" fmla="*/ 3 h 76"/>
                    <a:gd name="T18" fmla="*/ 56 w 86"/>
                    <a:gd name="T19" fmla="*/ 5 h 76"/>
                    <a:gd name="T20" fmla="*/ 0 w 86"/>
                    <a:gd name="T21" fmla="*/ 46 h 76"/>
                    <a:gd name="T22" fmla="*/ 4 w 86"/>
                    <a:gd name="T23" fmla="*/ 48 h 76"/>
                    <a:gd name="T24" fmla="*/ 9 w 86"/>
                    <a:gd name="T25" fmla="*/ 49 h 76"/>
                    <a:gd name="T26" fmla="*/ 11 w 86"/>
                    <a:gd name="T27" fmla="*/ 52 h 76"/>
                    <a:gd name="T28" fmla="*/ 15 w 86"/>
                    <a:gd name="T29" fmla="*/ 52 h 76"/>
                    <a:gd name="T30" fmla="*/ 18 w 86"/>
                    <a:gd name="T31" fmla="*/ 57 h 76"/>
                    <a:gd name="T32" fmla="*/ 23 w 86"/>
                    <a:gd name="T33" fmla="*/ 61 h 76"/>
                    <a:gd name="T34" fmla="*/ 27 w 86"/>
                    <a:gd name="T35" fmla="*/ 63 h 76"/>
                    <a:gd name="T36" fmla="*/ 28 w 86"/>
                    <a:gd name="T37" fmla="*/ 61 h 76"/>
                    <a:gd name="T38" fmla="*/ 34 w 86"/>
                    <a:gd name="T39" fmla="*/ 63 h 76"/>
                    <a:gd name="T40" fmla="*/ 40 w 86"/>
                    <a:gd name="T41" fmla="*/ 63 h 76"/>
                    <a:gd name="T42" fmla="*/ 43 w 86"/>
                    <a:gd name="T43" fmla="*/ 63 h 76"/>
                    <a:gd name="T44" fmla="*/ 45 w 86"/>
                    <a:gd name="T45" fmla="*/ 62 h 76"/>
                    <a:gd name="T46" fmla="*/ 48 w 86"/>
                    <a:gd name="T47" fmla="*/ 66 h 76"/>
                    <a:gd name="T48" fmla="*/ 49 w 86"/>
                    <a:gd name="T49" fmla="*/ 70 h 76"/>
                    <a:gd name="T50" fmla="*/ 61 w 86"/>
                    <a:gd name="T51" fmla="*/ 76 h 76"/>
                    <a:gd name="T52" fmla="*/ 61 w 86"/>
                    <a:gd name="T53" fmla="*/ 73 h 76"/>
                    <a:gd name="T54" fmla="*/ 61 w 86"/>
                    <a:gd name="T55" fmla="*/ 71 h 76"/>
                    <a:gd name="T56" fmla="*/ 62 w 86"/>
                    <a:gd name="T57" fmla="*/ 67 h 76"/>
                    <a:gd name="T58" fmla="*/ 62 w 86"/>
                    <a:gd name="T59" fmla="*/ 63 h 76"/>
                    <a:gd name="T60" fmla="*/ 63 w 86"/>
                    <a:gd name="T61" fmla="*/ 60 h 76"/>
                    <a:gd name="T62" fmla="*/ 65 w 86"/>
                    <a:gd name="T63" fmla="*/ 57 h 76"/>
                    <a:gd name="T64" fmla="*/ 66 w 86"/>
                    <a:gd name="T65" fmla="*/ 56 h 76"/>
                    <a:gd name="T66" fmla="*/ 67 w 86"/>
                    <a:gd name="T67" fmla="*/ 54 h 76"/>
                    <a:gd name="T68" fmla="*/ 67 w 86"/>
                    <a:gd name="T69" fmla="*/ 51 h 76"/>
                    <a:gd name="T70" fmla="*/ 69 w 86"/>
                    <a:gd name="T71" fmla="*/ 48 h 76"/>
                    <a:gd name="T72" fmla="*/ 70 w 86"/>
                    <a:gd name="T73" fmla="*/ 46 h 76"/>
                    <a:gd name="T74" fmla="*/ 70 w 86"/>
                    <a:gd name="T75" fmla="*/ 44 h 76"/>
                    <a:gd name="T76" fmla="*/ 71 w 86"/>
                    <a:gd name="T77" fmla="*/ 42 h 76"/>
                    <a:gd name="T78" fmla="*/ 72 w 86"/>
                    <a:gd name="T79" fmla="*/ 40 h 76"/>
                    <a:gd name="T80" fmla="*/ 73 w 86"/>
                    <a:gd name="T81" fmla="*/ 38 h 76"/>
                    <a:gd name="T82" fmla="*/ 75 w 86"/>
                    <a:gd name="T83" fmla="*/ 36 h 76"/>
                    <a:gd name="T84" fmla="*/ 75 w 86"/>
                    <a:gd name="T85" fmla="*/ 36 h 76"/>
                    <a:gd name="T86" fmla="*/ 77 w 86"/>
                    <a:gd name="T87" fmla="*/ 35 h 76"/>
                    <a:gd name="T88" fmla="*/ 79 w 86"/>
                    <a:gd name="T89" fmla="*/ 33 h 76"/>
                    <a:gd name="T90" fmla="*/ 79 w 86"/>
                    <a:gd name="T91" fmla="*/ 31 h 76"/>
                    <a:gd name="T92" fmla="*/ 80 w 86"/>
                    <a:gd name="T93" fmla="*/ 28 h 76"/>
                    <a:gd name="T94" fmla="*/ 81 w 86"/>
                    <a:gd name="T95" fmla="*/ 26 h 76"/>
                    <a:gd name="T96" fmla="*/ 82 w 86"/>
                    <a:gd name="T97" fmla="*/ 23 h 76"/>
                    <a:gd name="T98" fmla="*/ 82 w 86"/>
                    <a:gd name="T99" fmla="*/ 20 h 76"/>
                    <a:gd name="T100" fmla="*/ 83 w 86"/>
                    <a:gd name="T101" fmla="*/ 17 h 76"/>
                    <a:gd name="T102" fmla="*/ 84 w 86"/>
                    <a:gd name="T103" fmla="*/ 14 h 76"/>
                    <a:gd name="T104" fmla="*/ 84 w 86"/>
                    <a:gd name="T105" fmla="*/ 11 h 76"/>
                    <a:gd name="T106" fmla="*/ 85 w 86"/>
                    <a:gd name="T107" fmla="*/ 8 h 76"/>
                    <a:gd name="T108" fmla="*/ 86 w 86"/>
                    <a:gd name="T109"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 h="76">
                      <a:moveTo>
                        <a:pt x="86" y="4"/>
                      </a:moveTo>
                      <a:cubicBezTo>
                        <a:pt x="86" y="4"/>
                        <a:pt x="86" y="4"/>
                        <a:pt x="86" y="3"/>
                      </a:cubicBezTo>
                      <a:cubicBezTo>
                        <a:pt x="86" y="3"/>
                        <a:pt x="86" y="2"/>
                        <a:pt x="86" y="2"/>
                      </a:cubicBezTo>
                      <a:cubicBezTo>
                        <a:pt x="86" y="2"/>
                        <a:pt x="86" y="1"/>
                        <a:pt x="86" y="0"/>
                      </a:cubicBezTo>
                      <a:cubicBezTo>
                        <a:pt x="86" y="0"/>
                        <a:pt x="85" y="0"/>
                        <a:pt x="85" y="0"/>
                      </a:cubicBezTo>
                      <a:cubicBezTo>
                        <a:pt x="85" y="0"/>
                        <a:pt x="85" y="0"/>
                        <a:pt x="85" y="0"/>
                      </a:cubicBezTo>
                      <a:cubicBezTo>
                        <a:pt x="85" y="0"/>
                        <a:pt x="85" y="0"/>
                        <a:pt x="85" y="0"/>
                      </a:cubicBezTo>
                      <a:cubicBezTo>
                        <a:pt x="85" y="0"/>
                        <a:pt x="84" y="0"/>
                        <a:pt x="84" y="0"/>
                      </a:cubicBezTo>
                      <a:cubicBezTo>
                        <a:pt x="84" y="0"/>
                        <a:pt x="83" y="0"/>
                        <a:pt x="83" y="0"/>
                      </a:cubicBezTo>
                      <a:cubicBezTo>
                        <a:pt x="83" y="1"/>
                        <a:pt x="82" y="1"/>
                        <a:pt x="82" y="1"/>
                      </a:cubicBezTo>
                      <a:cubicBezTo>
                        <a:pt x="82" y="1"/>
                        <a:pt x="82" y="1"/>
                        <a:pt x="81" y="1"/>
                      </a:cubicBezTo>
                      <a:cubicBezTo>
                        <a:pt x="81" y="1"/>
                        <a:pt x="80" y="1"/>
                        <a:pt x="80" y="1"/>
                      </a:cubicBezTo>
                      <a:cubicBezTo>
                        <a:pt x="80" y="1"/>
                        <a:pt x="79" y="0"/>
                        <a:pt x="79" y="1"/>
                      </a:cubicBezTo>
                      <a:cubicBezTo>
                        <a:pt x="79" y="1"/>
                        <a:pt x="79" y="1"/>
                        <a:pt x="79" y="1"/>
                      </a:cubicBezTo>
                      <a:cubicBezTo>
                        <a:pt x="78" y="1"/>
                        <a:pt x="78" y="1"/>
                        <a:pt x="78" y="1"/>
                      </a:cubicBezTo>
                      <a:cubicBezTo>
                        <a:pt x="78" y="1"/>
                        <a:pt x="78" y="1"/>
                        <a:pt x="78" y="1"/>
                      </a:cubicBezTo>
                      <a:cubicBezTo>
                        <a:pt x="77" y="1"/>
                        <a:pt x="77" y="2"/>
                        <a:pt x="77" y="2"/>
                      </a:cubicBezTo>
                      <a:cubicBezTo>
                        <a:pt x="76" y="2"/>
                        <a:pt x="75" y="2"/>
                        <a:pt x="75" y="2"/>
                      </a:cubicBezTo>
                      <a:cubicBezTo>
                        <a:pt x="75" y="2"/>
                        <a:pt x="75" y="3"/>
                        <a:pt x="75" y="3"/>
                      </a:cubicBezTo>
                      <a:cubicBezTo>
                        <a:pt x="75" y="3"/>
                        <a:pt x="75" y="3"/>
                        <a:pt x="75" y="4"/>
                      </a:cubicBezTo>
                      <a:cubicBezTo>
                        <a:pt x="75" y="4"/>
                        <a:pt x="75" y="5"/>
                        <a:pt x="75" y="5"/>
                      </a:cubicBezTo>
                      <a:cubicBezTo>
                        <a:pt x="75" y="5"/>
                        <a:pt x="75" y="5"/>
                        <a:pt x="75" y="6"/>
                      </a:cubicBezTo>
                      <a:cubicBezTo>
                        <a:pt x="74" y="6"/>
                        <a:pt x="74" y="6"/>
                        <a:pt x="73" y="6"/>
                      </a:cubicBezTo>
                      <a:cubicBezTo>
                        <a:pt x="73" y="6"/>
                        <a:pt x="73" y="5"/>
                        <a:pt x="73" y="5"/>
                      </a:cubicBezTo>
                      <a:cubicBezTo>
                        <a:pt x="72" y="5"/>
                        <a:pt x="72" y="6"/>
                        <a:pt x="72" y="6"/>
                      </a:cubicBezTo>
                      <a:cubicBezTo>
                        <a:pt x="72" y="6"/>
                        <a:pt x="72" y="6"/>
                        <a:pt x="72" y="6"/>
                      </a:cubicBezTo>
                      <a:cubicBezTo>
                        <a:pt x="71" y="7"/>
                        <a:pt x="70" y="8"/>
                        <a:pt x="70" y="8"/>
                      </a:cubicBezTo>
                      <a:cubicBezTo>
                        <a:pt x="70" y="6"/>
                        <a:pt x="70" y="6"/>
                        <a:pt x="70" y="6"/>
                      </a:cubicBezTo>
                      <a:cubicBezTo>
                        <a:pt x="70" y="6"/>
                        <a:pt x="70" y="6"/>
                        <a:pt x="70" y="5"/>
                      </a:cubicBezTo>
                      <a:cubicBezTo>
                        <a:pt x="69" y="5"/>
                        <a:pt x="69" y="5"/>
                        <a:pt x="69" y="5"/>
                      </a:cubicBezTo>
                      <a:cubicBezTo>
                        <a:pt x="68" y="5"/>
                        <a:pt x="68" y="4"/>
                        <a:pt x="68" y="4"/>
                      </a:cubicBezTo>
                      <a:cubicBezTo>
                        <a:pt x="68" y="4"/>
                        <a:pt x="67" y="3"/>
                        <a:pt x="67" y="3"/>
                      </a:cubicBezTo>
                      <a:cubicBezTo>
                        <a:pt x="67" y="3"/>
                        <a:pt x="66" y="4"/>
                        <a:pt x="65" y="4"/>
                      </a:cubicBezTo>
                      <a:cubicBezTo>
                        <a:pt x="65" y="3"/>
                        <a:pt x="64" y="3"/>
                        <a:pt x="64" y="3"/>
                      </a:cubicBezTo>
                      <a:cubicBezTo>
                        <a:pt x="64" y="3"/>
                        <a:pt x="63" y="3"/>
                        <a:pt x="63" y="3"/>
                      </a:cubicBezTo>
                      <a:cubicBezTo>
                        <a:pt x="63" y="3"/>
                        <a:pt x="61" y="3"/>
                        <a:pt x="61" y="3"/>
                      </a:cubicBezTo>
                      <a:cubicBezTo>
                        <a:pt x="61" y="3"/>
                        <a:pt x="60" y="3"/>
                        <a:pt x="59" y="3"/>
                      </a:cubicBezTo>
                      <a:cubicBezTo>
                        <a:pt x="59" y="3"/>
                        <a:pt x="58" y="3"/>
                        <a:pt x="58" y="3"/>
                      </a:cubicBezTo>
                      <a:cubicBezTo>
                        <a:pt x="58" y="3"/>
                        <a:pt x="57" y="3"/>
                        <a:pt x="57" y="4"/>
                      </a:cubicBezTo>
                      <a:cubicBezTo>
                        <a:pt x="57" y="4"/>
                        <a:pt x="56" y="4"/>
                        <a:pt x="56" y="5"/>
                      </a:cubicBezTo>
                      <a:cubicBezTo>
                        <a:pt x="56" y="5"/>
                        <a:pt x="55" y="6"/>
                        <a:pt x="54" y="6"/>
                      </a:cubicBezTo>
                      <a:cubicBezTo>
                        <a:pt x="54" y="6"/>
                        <a:pt x="54" y="6"/>
                        <a:pt x="54" y="6"/>
                      </a:cubicBezTo>
                      <a:cubicBezTo>
                        <a:pt x="0" y="6"/>
                        <a:pt x="0" y="6"/>
                        <a:pt x="0" y="6"/>
                      </a:cubicBezTo>
                      <a:cubicBezTo>
                        <a:pt x="0" y="46"/>
                        <a:pt x="0" y="46"/>
                        <a:pt x="0" y="46"/>
                      </a:cubicBezTo>
                      <a:cubicBezTo>
                        <a:pt x="0" y="46"/>
                        <a:pt x="1" y="47"/>
                        <a:pt x="1" y="47"/>
                      </a:cubicBezTo>
                      <a:cubicBezTo>
                        <a:pt x="1" y="47"/>
                        <a:pt x="2" y="47"/>
                        <a:pt x="2" y="47"/>
                      </a:cubicBezTo>
                      <a:cubicBezTo>
                        <a:pt x="3" y="47"/>
                        <a:pt x="3" y="48"/>
                        <a:pt x="4" y="48"/>
                      </a:cubicBezTo>
                      <a:cubicBezTo>
                        <a:pt x="4" y="48"/>
                        <a:pt x="4" y="48"/>
                        <a:pt x="4" y="48"/>
                      </a:cubicBezTo>
                      <a:cubicBezTo>
                        <a:pt x="5" y="47"/>
                        <a:pt x="5" y="47"/>
                        <a:pt x="6" y="47"/>
                      </a:cubicBezTo>
                      <a:cubicBezTo>
                        <a:pt x="6" y="47"/>
                        <a:pt x="6" y="47"/>
                        <a:pt x="7" y="47"/>
                      </a:cubicBezTo>
                      <a:cubicBezTo>
                        <a:pt x="7" y="48"/>
                        <a:pt x="8" y="47"/>
                        <a:pt x="8" y="48"/>
                      </a:cubicBezTo>
                      <a:cubicBezTo>
                        <a:pt x="8" y="48"/>
                        <a:pt x="8" y="48"/>
                        <a:pt x="9" y="49"/>
                      </a:cubicBezTo>
                      <a:cubicBezTo>
                        <a:pt x="9" y="49"/>
                        <a:pt x="9" y="49"/>
                        <a:pt x="9" y="50"/>
                      </a:cubicBezTo>
                      <a:cubicBezTo>
                        <a:pt x="9" y="50"/>
                        <a:pt x="9" y="50"/>
                        <a:pt x="10" y="51"/>
                      </a:cubicBezTo>
                      <a:cubicBezTo>
                        <a:pt x="10" y="51"/>
                        <a:pt x="10" y="52"/>
                        <a:pt x="11" y="52"/>
                      </a:cubicBezTo>
                      <a:cubicBezTo>
                        <a:pt x="11" y="53"/>
                        <a:pt x="11" y="52"/>
                        <a:pt x="11" y="52"/>
                      </a:cubicBezTo>
                      <a:cubicBezTo>
                        <a:pt x="11" y="52"/>
                        <a:pt x="12" y="52"/>
                        <a:pt x="12" y="51"/>
                      </a:cubicBezTo>
                      <a:cubicBezTo>
                        <a:pt x="12" y="51"/>
                        <a:pt x="12" y="51"/>
                        <a:pt x="12" y="51"/>
                      </a:cubicBezTo>
                      <a:cubicBezTo>
                        <a:pt x="13" y="51"/>
                        <a:pt x="13" y="52"/>
                        <a:pt x="13" y="52"/>
                      </a:cubicBezTo>
                      <a:cubicBezTo>
                        <a:pt x="14" y="52"/>
                        <a:pt x="15" y="52"/>
                        <a:pt x="15" y="52"/>
                      </a:cubicBezTo>
                      <a:cubicBezTo>
                        <a:pt x="16" y="52"/>
                        <a:pt x="16" y="53"/>
                        <a:pt x="16" y="53"/>
                      </a:cubicBezTo>
                      <a:cubicBezTo>
                        <a:pt x="16" y="54"/>
                        <a:pt x="16" y="54"/>
                        <a:pt x="16" y="54"/>
                      </a:cubicBezTo>
                      <a:cubicBezTo>
                        <a:pt x="16" y="54"/>
                        <a:pt x="16" y="55"/>
                        <a:pt x="16" y="56"/>
                      </a:cubicBezTo>
                      <a:cubicBezTo>
                        <a:pt x="16" y="56"/>
                        <a:pt x="18" y="56"/>
                        <a:pt x="18" y="57"/>
                      </a:cubicBezTo>
                      <a:cubicBezTo>
                        <a:pt x="18" y="57"/>
                        <a:pt x="18" y="57"/>
                        <a:pt x="18" y="57"/>
                      </a:cubicBezTo>
                      <a:cubicBezTo>
                        <a:pt x="18" y="58"/>
                        <a:pt x="19" y="58"/>
                        <a:pt x="20" y="58"/>
                      </a:cubicBezTo>
                      <a:cubicBezTo>
                        <a:pt x="20" y="59"/>
                        <a:pt x="21" y="60"/>
                        <a:pt x="22" y="60"/>
                      </a:cubicBezTo>
                      <a:cubicBezTo>
                        <a:pt x="22" y="60"/>
                        <a:pt x="23" y="61"/>
                        <a:pt x="23" y="61"/>
                      </a:cubicBezTo>
                      <a:cubicBezTo>
                        <a:pt x="23" y="61"/>
                        <a:pt x="23" y="62"/>
                        <a:pt x="23" y="62"/>
                      </a:cubicBezTo>
                      <a:cubicBezTo>
                        <a:pt x="24" y="62"/>
                        <a:pt x="24" y="63"/>
                        <a:pt x="24" y="63"/>
                      </a:cubicBezTo>
                      <a:cubicBezTo>
                        <a:pt x="25" y="63"/>
                        <a:pt x="26" y="64"/>
                        <a:pt x="26" y="64"/>
                      </a:cubicBezTo>
                      <a:cubicBezTo>
                        <a:pt x="26" y="64"/>
                        <a:pt x="27" y="63"/>
                        <a:pt x="27" y="63"/>
                      </a:cubicBezTo>
                      <a:cubicBezTo>
                        <a:pt x="27" y="63"/>
                        <a:pt x="27" y="63"/>
                        <a:pt x="27" y="63"/>
                      </a:cubicBezTo>
                      <a:cubicBezTo>
                        <a:pt x="27" y="63"/>
                        <a:pt x="27" y="62"/>
                        <a:pt x="27" y="62"/>
                      </a:cubicBezTo>
                      <a:cubicBezTo>
                        <a:pt x="27" y="62"/>
                        <a:pt x="27" y="62"/>
                        <a:pt x="28" y="61"/>
                      </a:cubicBezTo>
                      <a:cubicBezTo>
                        <a:pt x="28" y="61"/>
                        <a:pt x="28" y="61"/>
                        <a:pt x="28" y="61"/>
                      </a:cubicBezTo>
                      <a:cubicBezTo>
                        <a:pt x="29" y="61"/>
                        <a:pt x="30" y="61"/>
                        <a:pt x="30" y="61"/>
                      </a:cubicBezTo>
                      <a:cubicBezTo>
                        <a:pt x="30" y="61"/>
                        <a:pt x="31" y="61"/>
                        <a:pt x="31" y="61"/>
                      </a:cubicBezTo>
                      <a:cubicBezTo>
                        <a:pt x="31" y="61"/>
                        <a:pt x="32" y="62"/>
                        <a:pt x="32" y="62"/>
                      </a:cubicBezTo>
                      <a:cubicBezTo>
                        <a:pt x="33" y="62"/>
                        <a:pt x="34" y="63"/>
                        <a:pt x="34" y="63"/>
                      </a:cubicBezTo>
                      <a:cubicBezTo>
                        <a:pt x="34" y="63"/>
                        <a:pt x="35" y="63"/>
                        <a:pt x="36" y="63"/>
                      </a:cubicBezTo>
                      <a:cubicBezTo>
                        <a:pt x="36" y="63"/>
                        <a:pt x="37" y="63"/>
                        <a:pt x="37" y="62"/>
                      </a:cubicBezTo>
                      <a:cubicBezTo>
                        <a:pt x="37" y="62"/>
                        <a:pt x="38" y="62"/>
                        <a:pt x="38" y="62"/>
                      </a:cubicBezTo>
                      <a:cubicBezTo>
                        <a:pt x="39" y="62"/>
                        <a:pt x="39" y="63"/>
                        <a:pt x="40" y="63"/>
                      </a:cubicBezTo>
                      <a:cubicBezTo>
                        <a:pt x="40" y="63"/>
                        <a:pt x="41" y="64"/>
                        <a:pt x="41" y="64"/>
                      </a:cubicBezTo>
                      <a:cubicBezTo>
                        <a:pt x="41" y="64"/>
                        <a:pt x="41" y="63"/>
                        <a:pt x="41" y="63"/>
                      </a:cubicBezTo>
                      <a:cubicBezTo>
                        <a:pt x="41" y="63"/>
                        <a:pt x="42" y="63"/>
                        <a:pt x="42" y="63"/>
                      </a:cubicBezTo>
                      <a:cubicBezTo>
                        <a:pt x="42" y="63"/>
                        <a:pt x="43" y="63"/>
                        <a:pt x="43" y="63"/>
                      </a:cubicBezTo>
                      <a:cubicBezTo>
                        <a:pt x="43" y="63"/>
                        <a:pt x="43" y="63"/>
                        <a:pt x="43" y="63"/>
                      </a:cubicBezTo>
                      <a:cubicBezTo>
                        <a:pt x="44" y="62"/>
                        <a:pt x="44" y="62"/>
                        <a:pt x="44" y="62"/>
                      </a:cubicBezTo>
                      <a:cubicBezTo>
                        <a:pt x="44" y="62"/>
                        <a:pt x="45" y="63"/>
                        <a:pt x="45" y="63"/>
                      </a:cubicBezTo>
                      <a:cubicBezTo>
                        <a:pt x="45" y="63"/>
                        <a:pt x="45" y="63"/>
                        <a:pt x="45" y="62"/>
                      </a:cubicBezTo>
                      <a:cubicBezTo>
                        <a:pt x="45" y="62"/>
                        <a:pt x="46" y="62"/>
                        <a:pt x="46" y="62"/>
                      </a:cubicBezTo>
                      <a:cubicBezTo>
                        <a:pt x="46" y="62"/>
                        <a:pt x="47" y="63"/>
                        <a:pt x="47" y="63"/>
                      </a:cubicBezTo>
                      <a:cubicBezTo>
                        <a:pt x="47" y="63"/>
                        <a:pt x="48" y="64"/>
                        <a:pt x="48" y="64"/>
                      </a:cubicBezTo>
                      <a:cubicBezTo>
                        <a:pt x="48" y="65"/>
                        <a:pt x="48" y="66"/>
                        <a:pt x="48" y="66"/>
                      </a:cubicBezTo>
                      <a:cubicBezTo>
                        <a:pt x="48" y="66"/>
                        <a:pt x="49" y="68"/>
                        <a:pt x="49" y="68"/>
                      </a:cubicBezTo>
                      <a:cubicBezTo>
                        <a:pt x="49" y="68"/>
                        <a:pt x="49" y="69"/>
                        <a:pt x="49" y="69"/>
                      </a:cubicBezTo>
                      <a:cubicBezTo>
                        <a:pt x="49" y="69"/>
                        <a:pt x="49" y="70"/>
                        <a:pt x="49" y="70"/>
                      </a:cubicBezTo>
                      <a:cubicBezTo>
                        <a:pt x="49" y="70"/>
                        <a:pt x="49" y="70"/>
                        <a:pt x="49" y="70"/>
                      </a:cubicBezTo>
                      <a:cubicBezTo>
                        <a:pt x="49" y="70"/>
                        <a:pt x="55" y="73"/>
                        <a:pt x="56" y="73"/>
                      </a:cubicBezTo>
                      <a:cubicBezTo>
                        <a:pt x="56" y="73"/>
                        <a:pt x="58" y="74"/>
                        <a:pt x="58" y="74"/>
                      </a:cubicBezTo>
                      <a:cubicBezTo>
                        <a:pt x="59" y="74"/>
                        <a:pt x="60" y="75"/>
                        <a:pt x="60" y="75"/>
                      </a:cubicBezTo>
                      <a:cubicBezTo>
                        <a:pt x="60" y="75"/>
                        <a:pt x="61" y="76"/>
                        <a:pt x="61" y="76"/>
                      </a:cubicBezTo>
                      <a:cubicBezTo>
                        <a:pt x="61" y="76"/>
                        <a:pt x="61" y="75"/>
                        <a:pt x="61" y="75"/>
                      </a:cubicBezTo>
                      <a:cubicBezTo>
                        <a:pt x="61" y="75"/>
                        <a:pt x="61" y="74"/>
                        <a:pt x="61" y="74"/>
                      </a:cubicBezTo>
                      <a:cubicBezTo>
                        <a:pt x="61" y="74"/>
                        <a:pt x="61" y="74"/>
                        <a:pt x="61" y="73"/>
                      </a:cubicBezTo>
                      <a:cubicBezTo>
                        <a:pt x="61" y="73"/>
                        <a:pt x="61" y="73"/>
                        <a:pt x="61" y="73"/>
                      </a:cubicBezTo>
                      <a:cubicBezTo>
                        <a:pt x="61" y="73"/>
                        <a:pt x="61" y="72"/>
                        <a:pt x="61" y="72"/>
                      </a:cubicBezTo>
                      <a:cubicBezTo>
                        <a:pt x="61" y="72"/>
                        <a:pt x="61" y="72"/>
                        <a:pt x="61" y="72"/>
                      </a:cubicBezTo>
                      <a:cubicBezTo>
                        <a:pt x="61" y="72"/>
                        <a:pt x="61" y="72"/>
                        <a:pt x="61" y="72"/>
                      </a:cubicBezTo>
                      <a:cubicBezTo>
                        <a:pt x="61" y="72"/>
                        <a:pt x="61" y="71"/>
                        <a:pt x="61" y="71"/>
                      </a:cubicBezTo>
                      <a:cubicBezTo>
                        <a:pt x="61" y="70"/>
                        <a:pt x="61" y="70"/>
                        <a:pt x="61" y="70"/>
                      </a:cubicBezTo>
                      <a:cubicBezTo>
                        <a:pt x="61" y="70"/>
                        <a:pt x="62" y="69"/>
                        <a:pt x="62" y="69"/>
                      </a:cubicBezTo>
                      <a:cubicBezTo>
                        <a:pt x="62" y="69"/>
                        <a:pt x="62" y="68"/>
                        <a:pt x="62" y="68"/>
                      </a:cubicBezTo>
                      <a:cubicBezTo>
                        <a:pt x="62" y="68"/>
                        <a:pt x="62" y="67"/>
                        <a:pt x="62" y="67"/>
                      </a:cubicBezTo>
                      <a:cubicBezTo>
                        <a:pt x="62" y="67"/>
                        <a:pt x="62" y="67"/>
                        <a:pt x="62" y="66"/>
                      </a:cubicBezTo>
                      <a:cubicBezTo>
                        <a:pt x="62" y="66"/>
                        <a:pt x="62" y="66"/>
                        <a:pt x="62" y="65"/>
                      </a:cubicBezTo>
                      <a:cubicBezTo>
                        <a:pt x="62" y="65"/>
                        <a:pt x="62" y="65"/>
                        <a:pt x="62" y="65"/>
                      </a:cubicBezTo>
                      <a:cubicBezTo>
                        <a:pt x="62" y="64"/>
                        <a:pt x="62" y="63"/>
                        <a:pt x="62" y="63"/>
                      </a:cubicBezTo>
                      <a:cubicBezTo>
                        <a:pt x="62" y="63"/>
                        <a:pt x="62" y="62"/>
                        <a:pt x="63" y="62"/>
                      </a:cubicBezTo>
                      <a:cubicBezTo>
                        <a:pt x="63" y="62"/>
                        <a:pt x="63" y="62"/>
                        <a:pt x="63" y="61"/>
                      </a:cubicBezTo>
                      <a:cubicBezTo>
                        <a:pt x="63" y="61"/>
                        <a:pt x="63" y="61"/>
                        <a:pt x="63" y="61"/>
                      </a:cubicBezTo>
                      <a:cubicBezTo>
                        <a:pt x="63" y="60"/>
                        <a:pt x="63" y="60"/>
                        <a:pt x="63" y="60"/>
                      </a:cubicBezTo>
                      <a:cubicBezTo>
                        <a:pt x="63" y="60"/>
                        <a:pt x="64" y="59"/>
                        <a:pt x="64" y="59"/>
                      </a:cubicBezTo>
                      <a:cubicBezTo>
                        <a:pt x="64" y="59"/>
                        <a:pt x="64" y="59"/>
                        <a:pt x="64" y="59"/>
                      </a:cubicBezTo>
                      <a:cubicBezTo>
                        <a:pt x="64" y="58"/>
                        <a:pt x="65" y="58"/>
                        <a:pt x="65" y="58"/>
                      </a:cubicBezTo>
                      <a:cubicBezTo>
                        <a:pt x="65" y="58"/>
                        <a:pt x="65" y="58"/>
                        <a:pt x="65" y="57"/>
                      </a:cubicBezTo>
                      <a:cubicBezTo>
                        <a:pt x="65" y="57"/>
                        <a:pt x="65" y="57"/>
                        <a:pt x="65" y="57"/>
                      </a:cubicBezTo>
                      <a:cubicBezTo>
                        <a:pt x="65" y="57"/>
                        <a:pt x="65" y="56"/>
                        <a:pt x="65" y="56"/>
                      </a:cubicBezTo>
                      <a:cubicBezTo>
                        <a:pt x="66" y="56"/>
                        <a:pt x="66" y="56"/>
                        <a:pt x="66" y="56"/>
                      </a:cubicBezTo>
                      <a:cubicBezTo>
                        <a:pt x="66" y="56"/>
                        <a:pt x="66" y="56"/>
                        <a:pt x="66" y="56"/>
                      </a:cubicBezTo>
                      <a:cubicBezTo>
                        <a:pt x="66" y="56"/>
                        <a:pt x="67" y="55"/>
                        <a:pt x="67" y="55"/>
                      </a:cubicBezTo>
                      <a:cubicBezTo>
                        <a:pt x="67" y="55"/>
                        <a:pt x="67" y="55"/>
                        <a:pt x="67" y="55"/>
                      </a:cubicBezTo>
                      <a:cubicBezTo>
                        <a:pt x="67" y="55"/>
                        <a:pt x="67" y="55"/>
                        <a:pt x="67" y="55"/>
                      </a:cubicBezTo>
                      <a:cubicBezTo>
                        <a:pt x="67" y="55"/>
                        <a:pt x="67" y="55"/>
                        <a:pt x="67" y="54"/>
                      </a:cubicBezTo>
                      <a:cubicBezTo>
                        <a:pt x="67" y="54"/>
                        <a:pt x="67" y="54"/>
                        <a:pt x="67" y="54"/>
                      </a:cubicBezTo>
                      <a:cubicBezTo>
                        <a:pt x="66" y="54"/>
                        <a:pt x="67" y="53"/>
                        <a:pt x="67" y="53"/>
                      </a:cubicBezTo>
                      <a:cubicBezTo>
                        <a:pt x="67" y="53"/>
                        <a:pt x="67" y="53"/>
                        <a:pt x="67" y="52"/>
                      </a:cubicBezTo>
                      <a:cubicBezTo>
                        <a:pt x="67" y="52"/>
                        <a:pt x="67" y="52"/>
                        <a:pt x="67" y="51"/>
                      </a:cubicBezTo>
                      <a:cubicBezTo>
                        <a:pt x="67" y="51"/>
                        <a:pt x="67" y="51"/>
                        <a:pt x="67" y="50"/>
                      </a:cubicBezTo>
                      <a:cubicBezTo>
                        <a:pt x="68" y="50"/>
                        <a:pt x="68" y="50"/>
                        <a:pt x="68" y="49"/>
                      </a:cubicBezTo>
                      <a:cubicBezTo>
                        <a:pt x="68" y="49"/>
                        <a:pt x="68" y="49"/>
                        <a:pt x="68" y="49"/>
                      </a:cubicBezTo>
                      <a:cubicBezTo>
                        <a:pt x="68" y="48"/>
                        <a:pt x="68" y="48"/>
                        <a:pt x="69" y="48"/>
                      </a:cubicBezTo>
                      <a:cubicBezTo>
                        <a:pt x="69" y="48"/>
                        <a:pt x="69" y="47"/>
                        <a:pt x="69" y="47"/>
                      </a:cubicBezTo>
                      <a:cubicBezTo>
                        <a:pt x="69" y="47"/>
                        <a:pt x="69" y="47"/>
                        <a:pt x="69" y="47"/>
                      </a:cubicBezTo>
                      <a:cubicBezTo>
                        <a:pt x="69" y="46"/>
                        <a:pt x="69" y="46"/>
                        <a:pt x="69" y="46"/>
                      </a:cubicBezTo>
                      <a:cubicBezTo>
                        <a:pt x="69" y="46"/>
                        <a:pt x="69" y="46"/>
                        <a:pt x="70" y="46"/>
                      </a:cubicBezTo>
                      <a:cubicBezTo>
                        <a:pt x="70" y="46"/>
                        <a:pt x="70" y="46"/>
                        <a:pt x="70" y="45"/>
                      </a:cubicBezTo>
                      <a:cubicBezTo>
                        <a:pt x="70" y="45"/>
                        <a:pt x="70" y="45"/>
                        <a:pt x="70" y="45"/>
                      </a:cubicBezTo>
                      <a:cubicBezTo>
                        <a:pt x="70" y="45"/>
                        <a:pt x="70" y="45"/>
                        <a:pt x="70" y="45"/>
                      </a:cubicBezTo>
                      <a:cubicBezTo>
                        <a:pt x="70" y="45"/>
                        <a:pt x="70" y="44"/>
                        <a:pt x="70" y="44"/>
                      </a:cubicBezTo>
                      <a:cubicBezTo>
                        <a:pt x="70" y="44"/>
                        <a:pt x="70" y="44"/>
                        <a:pt x="70" y="44"/>
                      </a:cubicBezTo>
                      <a:cubicBezTo>
                        <a:pt x="70" y="43"/>
                        <a:pt x="70" y="43"/>
                        <a:pt x="70" y="43"/>
                      </a:cubicBezTo>
                      <a:cubicBezTo>
                        <a:pt x="70" y="43"/>
                        <a:pt x="71" y="43"/>
                        <a:pt x="71" y="43"/>
                      </a:cubicBezTo>
                      <a:cubicBezTo>
                        <a:pt x="71" y="42"/>
                        <a:pt x="71" y="42"/>
                        <a:pt x="71" y="42"/>
                      </a:cubicBezTo>
                      <a:cubicBezTo>
                        <a:pt x="71" y="42"/>
                        <a:pt x="71" y="42"/>
                        <a:pt x="71" y="42"/>
                      </a:cubicBezTo>
                      <a:cubicBezTo>
                        <a:pt x="71" y="42"/>
                        <a:pt x="71" y="41"/>
                        <a:pt x="71" y="41"/>
                      </a:cubicBezTo>
                      <a:cubicBezTo>
                        <a:pt x="72" y="41"/>
                        <a:pt x="72" y="41"/>
                        <a:pt x="72" y="41"/>
                      </a:cubicBezTo>
                      <a:cubicBezTo>
                        <a:pt x="72" y="41"/>
                        <a:pt x="72" y="41"/>
                        <a:pt x="72" y="40"/>
                      </a:cubicBezTo>
                      <a:cubicBezTo>
                        <a:pt x="72" y="40"/>
                        <a:pt x="72" y="40"/>
                        <a:pt x="72" y="40"/>
                      </a:cubicBezTo>
                      <a:cubicBezTo>
                        <a:pt x="73" y="40"/>
                        <a:pt x="72" y="39"/>
                        <a:pt x="72" y="39"/>
                      </a:cubicBezTo>
                      <a:cubicBezTo>
                        <a:pt x="72" y="39"/>
                        <a:pt x="73" y="39"/>
                        <a:pt x="73" y="39"/>
                      </a:cubicBezTo>
                      <a:cubicBezTo>
                        <a:pt x="73" y="39"/>
                        <a:pt x="73" y="38"/>
                        <a:pt x="73" y="38"/>
                      </a:cubicBezTo>
                      <a:cubicBezTo>
                        <a:pt x="73" y="38"/>
                        <a:pt x="74" y="37"/>
                        <a:pt x="74" y="37"/>
                      </a:cubicBezTo>
                      <a:cubicBezTo>
                        <a:pt x="74" y="37"/>
                        <a:pt x="74" y="37"/>
                        <a:pt x="74" y="37"/>
                      </a:cubicBezTo>
                      <a:cubicBezTo>
                        <a:pt x="74" y="37"/>
                        <a:pt x="75" y="37"/>
                        <a:pt x="75" y="37"/>
                      </a:cubicBezTo>
                      <a:cubicBezTo>
                        <a:pt x="75" y="37"/>
                        <a:pt x="75" y="37"/>
                        <a:pt x="75" y="36"/>
                      </a:cubicBezTo>
                      <a:cubicBezTo>
                        <a:pt x="75" y="36"/>
                        <a:pt x="75" y="36"/>
                        <a:pt x="76" y="36"/>
                      </a:cubicBezTo>
                      <a:cubicBezTo>
                        <a:pt x="76" y="36"/>
                        <a:pt x="76" y="36"/>
                        <a:pt x="76" y="36"/>
                      </a:cubicBezTo>
                      <a:cubicBezTo>
                        <a:pt x="76" y="36"/>
                        <a:pt x="76" y="36"/>
                        <a:pt x="76" y="36"/>
                      </a:cubicBezTo>
                      <a:cubicBezTo>
                        <a:pt x="76" y="36"/>
                        <a:pt x="75" y="36"/>
                        <a:pt x="75" y="36"/>
                      </a:cubicBezTo>
                      <a:cubicBezTo>
                        <a:pt x="75" y="36"/>
                        <a:pt x="75" y="36"/>
                        <a:pt x="75" y="36"/>
                      </a:cubicBezTo>
                      <a:cubicBezTo>
                        <a:pt x="75" y="35"/>
                        <a:pt x="75" y="35"/>
                        <a:pt x="75" y="35"/>
                      </a:cubicBezTo>
                      <a:cubicBezTo>
                        <a:pt x="76" y="35"/>
                        <a:pt x="76" y="35"/>
                        <a:pt x="76" y="35"/>
                      </a:cubicBezTo>
                      <a:cubicBezTo>
                        <a:pt x="76" y="35"/>
                        <a:pt x="77" y="35"/>
                        <a:pt x="77" y="35"/>
                      </a:cubicBezTo>
                      <a:cubicBezTo>
                        <a:pt x="77" y="35"/>
                        <a:pt x="77" y="35"/>
                        <a:pt x="77" y="34"/>
                      </a:cubicBezTo>
                      <a:cubicBezTo>
                        <a:pt x="77" y="34"/>
                        <a:pt x="78" y="34"/>
                        <a:pt x="78" y="34"/>
                      </a:cubicBezTo>
                      <a:cubicBezTo>
                        <a:pt x="78" y="34"/>
                        <a:pt x="79" y="33"/>
                        <a:pt x="79" y="33"/>
                      </a:cubicBezTo>
                      <a:cubicBezTo>
                        <a:pt x="79" y="33"/>
                        <a:pt x="79" y="33"/>
                        <a:pt x="79" y="33"/>
                      </a:cubicBezTo>
                      <a:cubicBezTo>
                        <a:pt x="79" y="33"/>
                        <a:pt x="78" y="32"/>
                        <a:pt x="78" y="32"/>
                      </a:cubicBezTo>
                      <a:cubicBezTo>
                        <a:pt x="78" y="32"/>
                        <a:pt x="79" y="32"/>
                        <a:pt x="79" y="32"/>
                      </a:cubicBezTo>
                      <a:cubicBezTo>
                        <a:pt x="79" y="32"/>
                        <a:pt x="79" y="32"/>
                        <a:pt x="79" y="32"/>
                      </a:cubicBezTo>
                      <a:cubicBezTo>
                        <a:pt x="79" y="32"/>
                        <a:pt x="78" y="31"/>
                        <a:pt x="79" y="31"/>
                      </a:cubicBezTo>
                      <a:cubicBezTo>
                        <a:pt x="79" y="31"/>
                        <a:pt x="79" y="31"/>
                        <a:pt x="79" y="31"/>
                      </a:cubicBezTo>
                      <a:cubicBezTo>
                        <a:pt x="79" y="30"/>
                        <a:pt x="79" y="30"/>
                        <a:pt x="79" y="30"/>
                      </a:cubicBezTo>
                      <a:cubicBezTo>
                        <a:pt x="79" y="30"/>
                        <a:pt x="80" y="29"/>
                        <a:pt x="80" y="29"/>
                      </a:cubicBezTo>
                      <a:cubicBezTo>
                        <a:pt x="80" y="29"/>
                        <a:pt x="80" y="28"/>
                        <a:pt x="80" y="28"/>
                      </a:cubicBezTo>
                      <a:cubicBezTo>
                        <a:pt x="80" y="28"/>
                        <a:pt x="81" y="28"/>
                        <a:pt x="81" y="28"/>
                      </a:cubicBezTo>
                      <a:cubicBezTo>
                        <a:pt x="81" y="28"/>
                        <a:pt x="81" y="27"/>
                        <a:pt x="81" y="27"/>
                      </a:cubicBezTo>
                      <a:cubicBezTo>
                        <a:pt x="81" y="27"/>
                        <a:pt x="81" y="26"/>
                        <a:pt x="81" y="26"/>
                      </a:cubicBezTo>
                      <a:cubicBezTo>
                        <a:pt x="81" y="26"/>
                        <a:pt x="81" y="26"/>
                        <a:pt x="81" y="26"/>
                      </a:cubicBezTo>
                      <a:cubicBezTo>
                        <a:pt x="81" y="26"/>
                        <a:pt x="81" y="26"/>
                        <a:pt x="82" y="25"/>
                      </a:cubicBezTo>
                      <a:cubicBezTo>
                        <a:pt x="82" y="25"/>
                        <a:pt x="81" y="24"/>
                        <a:pt x="81" y="24"/>
                      </a:cubicBezTo>
                      <a:cubicBezTo>
                        <a:pt x="82" y="23"/>
                        <a:pt x="82" y="23"/>
                        <a:pt x="82" y="23"/>
                      </a:cubicBezTo>
                      <a:cubicBezTo>
                        <a:pt x="82" y="23"/>
                        <a:pt x="82" y="23"/>
                        <a:pt x="82" y="23"/>
                      </a:cubicBezTo>
                      <a:cubicBezTo>
                        <a:pt x="82" y="22"/>
                        <a:pt x="82" y="22"/>
                        <a:pt x="82" y="22"/>
                      </a:cubicBezTo>
                      <a:cubicBezTo>
                        <a:pt x="82" y="22"/>
                        <a:pt x="82" y="21"/>
                        <a:pt x="82" y="21"/>
                      </a:cubicBezTo>
                      <a:cubicBezTo>
                        <a:pt x="82" y="21"/>
                        <a:pt x="82" y="21"/>
                        <a:pt x="82" y="21"/>
                      </a:cubicBezTo>
                      <a:cubicBezTo>
                        <a:pt x="82" y="21"/>
                        <a:pt x="82" y="20"/>
                        <a:pt x="82" y="20"/>
                      </a:cubicBezTo>
                      <a:cubicBezTo>
                        <a:pt x="82" y="20"/>
                        <a:pt x="82" y="20"/>
                        <a:pt x="82" y="19"/>
                      </a:cubicBezTo>
                      <a:cubicBezTo>
                        <a:pt x="82" y="19"/>
                        <a:pt x="82" y="19"/>
                        <a:pt x="82" y="19"/>
                      </a:cubicBezTo>
                      <a:cubicBezTo>
                        <a:pt x="82" y="19"/>
                        <a:pt x="82" y="18"/>
                        <a:pt x="82" y="18"/>
                      </a:cubicBezTo>
                      <a:cubicBezTo>
                        <a:pt x="82" y="18"/>
                        <a:pt x="82" y="17"/>
                        <a:pt x="83" y="17"/>
                      </a:cubicBezTo>
                      <a:cubicBezTo>
                        <a:pt x="83" y="17"/>
                        <a:pt x="83" y="17"/>
                        <a:pt x="83" y="17"/>
                      </a:cubicBezTo>
                      <a:cubicBezTo>
                        <a:pt x="83" y="16"/>
                        <a:pt x="83" y="16"/>
                        <a:pt x="83" y="16"/>
                      </a:cubicBezTo>
                      <a:cubicBezTo>
                        <a:pt x="83" y="16"/>
                        <a:pt x="83" y="15"/>
                        <a:pt x="83" y="15"/>
                      </a:cubicBezTo>
                      <a:cubicBezTo>
                        <a:pt x="83" y="15"/>
                        <a:pt x="83" y="14"/>
                        <a:pt x="84" y="14"/>
                      </a:cubicBezTo>
                      <a:cubicBezTo>
                        <a:pt x="84" y="14"/>
                        <a:pt x="84" y="14"/>
                        <a:pt x="84" y="14"/>
                      </a:cubicBezTo>
                      <a:cubicBezTo>
                        <a:pt x="84" y="13"/>
                        <a:pt x="84" y="13"/>
                        <a:pt x="84" y="13"/>
                      </a:cubicBezTo>
                      <a:cubicBezTo>
                        <a:pt x="84" y="13"/>
                        <a:pt x="84" y="13"/>
                        <a:pt x="84" y="12"/>
                      </a:cubicBezTo>
                      <a:cubicBezTo>
                        <a:pt x="84" y="12"/>
                        <a:pt x="84" y="12"/>
                        <a:pt x="84" y="11"/>
                      </a:cubicBezTo>
                      <a:cubicBezTo>
                        <a:pt x="84" y="11"/>
                        <a:pt x="84" y="11"/>
                        <a:pt x="84" y="11"/>
                      </a:cubicBezTo>
                      <a:cubicBezTo>
                        <a:pt x="84" y="11"/>
                        <a:pt x="84" y="9"/>
                        <a:pt x="84" y="9"/>
                      </a:cubicBezTo>
                      <a:cubicBezTo>
                        <a:pt x="84" y="9"/>
                        <a:pt x="85" y="8"/>
                        <a:pt x="85" y="8"/>
                      </a:cubicBezTo>
                      <a:cubicBezTo>
                        <a:pt x="85" y="8"/>
                        <a:pt x="85" y="8"/>
                        <a:pt x="85" y="8"/>
                      </a:cubicBezTo>
                      <a:cubicBezTo>
                        <a:pt x="85" y="7"/>
                        <a:pt x="85" y="7"/>
                        <a:pt x="85" y="7"/>
                      </a:cubicBezTo>
                      <a:cubicBezTo>
                        <a:pt x="85" y="7"/>
                        <a:pt x="85" y="6"/>
                        <a:pt x="85" y="6"/>
                      </a:cubicBezTo>
                      <a:cubicBezTo>
                        <a:pt x="85" y="6"/>
                        <a:pt x="86" y="6"/>
                        <a:pt x="86" y="6"/>
                      </a:cubicBezTo>
                      <a:cubicBezTo>
                        <a:pt x="86" y="5"/>
                        <a:pt x="86" y="5"/>
                        <a:pt x="86" y="5"/>
                      </a:cubicBezTo>
                      <a:cubicBezTo>
                        <a:pt x="86" y="4"/>
                        <a:pt x="86" y="4"/>
                        <a:pt x="86" y="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2" name="Freeform 743">
                  <a:extLst>
                    <a:ext uri="{FF2B5EF4-FFF2-40B4-BE49-F238E27FC236}">
                      <a16:creationId xmlns:a16="http://schemas.microsoft.com/office/drawing/2014/main" id="{875756A6-8821-4C56-9379-7C0A0291FBA1}"/>
                    </a:ext>
                  </a:extLst>
                </p:cNvPr>
                <p:cNvSpPr>
                  <a:spLocks noEditPoints="1"/>
                </p:cNvSpPr>
                <p:nvPr/>
              </p:nvSpPr>
              <p:spPr bwMode="auto">
                <a:xfrm>
                  <a:off x="9009063" y="5213350"/>
                  <a:ext cx="258762" cy="449263"/>
                </a:xfrm>
                <a:custGeom>
                  <a:avLst/>
                  <a:gdLst>
                    <a:gd name="T0" fmla="*/ 8 w 62"/>
                    <a:gd name="T1" fmla="*/ 5 h 108"/>
                    <a:gd name="T2" fmla="*/ 10 w 62"/>
                    <a:gd name="T3" fmla="*/ 3 h 108"/>
                    <a:gd name="T4" fmla="*/ 11 w 62"/>
                    <a:gd name="T5" fmla="*/ 2 h 108"/>
                    <a:gd name="T6" fmla="*/ 15 w 62"/>
                    <a:gd name="T7" fmla="*/ 2 h 108"/>
                    <a:gd name="T8" fmla="*/ 17 w 62"/>
                    <a:gd name="T9" fmla="*/ 5 h 108"/>
                    <a:gd name="T10" fmla="*/ 12 w 62"/>
                    <a:gd name="T11" fmla="*/ 6 h 108"/>
                    <a:gd name="T12" fmla="*/ 48 w 62"/>
                    <a:gd name="T13" fmla="*/ 6 h 108"/>
                    <a:gd name="T14" fmla="*/ 50 w 62"/>
                    <a:gd name="T15" fmla="*/ 5 h 108"/>
                    <a:gd name="T16" fmla="*/ 52 w 62"/>
                    <a:gd name="T17" fmla="*/ 3 h 108"/>
                    <a:gd name="T18" fmla="*/ 53 w 62"/>
                    <a:gd name="T19" fmla="*/ 1 h 108"/>
                    <a:gd name="T20" fmla="*/ 52 w 62"/>
                    <a:gd name="T21" fmla="*/ 3 h 108"/>
                    <a:gd name="T22" fmla="*/ 50 w 62"/>
                    <a:gd name="T23" fmla="*/ 19 h 108"/>
                    <a:gd name="T24" fmla="*/ 49 w 62"/>
                    <a:gd name="T25" fmla="*/ 20 h 108"/>
                    <a:gd name="T26" fmla="*/ 52 w 62"/>
                    <a:gd name="T27" fmla="*/ 20 h 108"/>
                    <a:gd name="T28" fmla="*/ 51 w 62"/>
                    <a:gd name="T29" fmla="*/ 22 h 108"/>
                    <a:gd name="T30" fmla="*/ 52 w 62"/>
                    <a:gd name="T31" fmla="*/ 23 h 108"/>
                    <a:gd name="T32" fmla="*/ 55 w 62"/>
                    <a:gd name="T33" fmla="*/ 23 h 108"/>
                    <a:gd name="T34" fmla="*/ 53 w 62"/>
                    <a:gd name="T35" fmla="*/ 22 h 108"/>
                    <a:gd name="T36" fmla="*/ 54 w 62"/>
                    <a:gd name="T37" fmla="*/ 20 h 108"/>
                    <a:gd name="T38" fmla="*/ 53 w 62"/>
                    <a:gd name="T39" fmla="*/ 20 h 108"/>
                    <a:gd name="T40" fmla="*/ 52 w 62"/>
                    <a:gd name="T41" fmla="*/ 33 h 108"/>
                    <a:gd name="T42" fmla="*/ 52 w 62"/>
                    <a:gd name="T43" fmla="*/ 32 h 108"/>
                    <a:gd name="T44" fmla="*/ 56 w 62"/>
                    <a:gd name="T45" fmla="*/ 34 h 108"/>
                    <a:gd name="T46" fmla="*/ 55 w 62"/>
                    <a:gd name="T47" fmla="*/ 33 h 108"/>
                    <a:gd name="T48" fmla="*/ 55 w 62"/>
                    <a:gd name="T49" fmla="*/ 33 h 108"/>
                    <a:gd name="T50" fmla="*/ 57 w 62"/>
                    <a:gd name="T51" fmla="*/ 36 h 108"/>
                    <a:gd name="T52" fmla="*/ 52 w 62"/>
                    <a:gd name="T53" fmla="*/ 33 h 108"/>
                    <a:gd name="T54" fmla="*/ 47 w 62"/>
                    <a:gd name="T55" fmla="*/ 30 h 108"/>
                    <a:gd name="T56" fmla="*/ 44 w 62"/>
                    <a:gd name="T57" fmla="*/ 26 h 108"/>
                    <a:gd name="T58" fmla="*/ 48 w 62"/>
                    <a:gd name="T59" fmla="*/ 20 h 108"/>
                    <a:gd name="T60" fmla="*/ 49 w 62"/>
                    <a:gd name="T61" fmla="*/ 16 h 108"/>
                    <a:gd name="T62" fmla="*/ 51 w 62"/>
                    <a:gd name="T63" fmla="*/ 16 h 108"/>
                    <a:gd name="T64" fmla="*/ 52 w 62"/>
                    <a:gd name="T65" fmla="*/ 13 h 108"/>
                    <a:gd name="T66" fmla="*/ 55 w 62"/>
                    <a:gd name="T67" fmla="*/ 10 h 108"/>
                    <a:gd name="T68" fmla="*/ 51 w 62"/>
                    <a:gd name="T69" fmla="*/ 7 h 108"/>
                    <a:gd name="T70" fmla="*/ 50 w 62"/>
                    <a:gd name="T71" fmla="*/ 10 h 108"/>
                    <a:gd name="T72" fmla="*/ 47 w 62"/>
                    <a:gd name="T73" fmla="*/ 9 h 108"/>
                    <a:gd name="T74" fmla="*/ 47 w 62"/>
                    <a:gd name="T75" fmla="*/ 7 h 108"/>
                    <a:gd name="T76" fmla="*/ 43 w 62"/>
                    <a:gd name="T77" fmla="*/ 9 h 108"/>
                    <a:gd name="T78" fmla="*/ 39 w 62"/>
                    <a:gd name="T79" fmla="*/ 8 h 108"/>
                    <a:gd name="T80" fmla="*/ 34 w 62"/>
                    <a:gd name="T81" fmla="*/ 6 h 108"/>
                    <a:gd name="T82" fmla="*/ 31 w 62"/>
                    <a:gd name="T83" fmla="*/ 6 h 108"/>
                    <a:gd name="T84" fmla="*/ 27 w 62"/>
                    <a:gd name="T85" fmla="*/ 3 h 108"/>
                    <a:gd name="T86" fmla="*/ 25 w 62"/>
                    <a:gd name="T87" fmla="*/ 1 h 108"/>
                    <a:gd name="T88" fmla="*/ 22 w 62"/>
                    <a:gd name="T89" fmla="*/ 1 h 108"/>
                    <a:gd name="T90" fmla="*/ 21 w 62"/>
                    <a:gd name="T91" fmla="*/ 2 h 108"/>
                    <a:gd name="T92" fmla="*/ 22 w 62"/>
                    <a:gd name="T93" fmla="*/ 4 h 108"/>
                    <a:gd name="T94" fmla="*/ 25 w 62"/>
                    <a:gd name="T95" fmla="*/ 6 h 108"/>
                    <a:gd name="T96" fmla="*/ 23 w 62"/>
                    <a:gd name="T97" fmla="*/ 9 h 108"/>
                    <a:gd name="T98" fmla="*/ 17 w 62"/>
                    <a:gd name="T99" fmla="*/ 9 h 108"/>
                    <a:gd name="T100" fmla="*/ 14 w 62"/>
                    <a:gd name="T101" fmla="*/ 10 h 108"/>
                    <a:gd name="T102" fmla="*/ 13 w 62"/>
                    <a:gd name="T103" fmla="*/ 10 h 108"/>
                    <a:gd name="T104" fmla="*/ 9 w 62"/>
                    <a:gd name="T105" fmla="*/ 14 h 108"/>
                    <a:gd name="T106" fmla="*/ 6 w 62"/>
                    <a:gd name="T107" fmla="*/ 18 h 108"/>
                    <a:gd name="T108" fmla="*/ 3 w 62"/>
                    <a:gd name="T109" fmla="*/ 24 h 108"/>
                    <a:gd name="T110" fmla="*/ 5 w 62"/>
                    <a:gd name="T111" fmla="*/ 28 h 108"/>
                    <a:gd name="T112" fmla="*/ 2 w 62"/>
                    <a:gd name="T113" fmla="*/ 28 h 108"/>
                    <a:gd name="T114" fmla="*/ 0 w 62"/>
                    <a:gd name="T115" fmla="*/ 2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108">
                      <a:moveTo>
                        <a:pt x="11" y="6"/>
                      </a:moveTo>
                      <a:cubicBezTo>
                        <a:pt x="11" y="6"/>
                        <a:pt x="11" y="6"/>
                        <a:pt x="11" y="6"/>
                      </a:cubicBezTo>
                      <a:cubicBezTo>
                        <a:pt x="10" y="6"/>
                        <a:pt x="10" y="6"/>
                        <a:pt x="10" y="6"/>
                      </a:cubicBezTo>
                      <a:cubicBezTo>
                        <a:pt x="10" y="6"/>
                        <a:pt x="10" y="6"/>
                        <a:pt x="10" y="6"/>
                      </a:cubicBezTo>
                      <a:cubicBezTo>
                        <a:pt x="9" y="6"/>
                        <a:pt x="9" y="6"/>
                        <a:pt x="9" y="6"/>
                      </a:cubicBezTo>
                      <a:cubicBezTo>
                        <a:pt x="9" y="6"/>
                        <a:pt x="9" y="6"/>
                        <a:pt x="9" y="6"/>
                      </a:cubicBezTo>
                      <a:cubicBezTo>
                        <a:pt x="8" y="6"/>
                        <a:pt x="8" y="6"/>
                        <a:pt x="8" y="6"/>
                      </a:cubicBezTo>
                      <a:cubicBezTo>
                        <a:pt x="8" y="6"/>
                        <a:pt x="8" y="5"/>
                        <a:pt x="8" y="5"/>
                      </a:cubicBezTo>
                      <a:cubicBezTo>
                        <a:pt x="8" y="5"/>
                        <a:pt x="8" y="5"/>
                        <a:pt x="9" y="5"/>
                      </a:cubicBezTo>
                      <a:cubicBezTo>
                        <a:pt x="9" y="5"/>
                        <a:pt x="9" y="5"/>
                        <a:pt x="9" y="5"/>
                      </a:cubicBezTo>
                      <a:cubicBezTo>
                        <a:pt x="9" y="4"/>
                        <a:pt x="9" y="4"/>
                        <a:pt x="9" y="4"/>
                      </a:cubicBezTo>
                      <a:cubicBezTo>
                        <a:pt x="9" y="4"/>
                        <a:pt x="9" y="4"/>
                        <a:pt x="9" y="4"/>
                      </a:cubicBezTo>
                      <a:cubicBezTo>
                        <a:pt x="9" y="3"/>
                        <a:pt x="9" y="3"/>
                        <a:pt x="9" y="3"/>
                      </a:cubicBezTo>
                      <a:cubicBezTo>
                        <a:pt x="9" y="3"/>
                        <a:pt x="10" y="3"/>
                        <a:pt x="10" y="3"/>
                      </a:cubicBezTo>
                      <a:cubicBezTo>
                        <a:pt x="10" y="3"/>
                        <a:pt x="10" y="3"/>
                        <a:pt x="10" y="3"/>
                      </a:cubicBezTo>
                      <a:cubicBezTo>
                        <a:pt x="10" y="3"/>
                        <a:pt x="10" y="3"/>
                        <a:pt x="10" y="3"/>
                      </a:cubicBezTo>
                      <a:cubicBezTo>
                        <a:pt x="10" y="3"/>
                        <a:pt x="10" y="3"/>
                        <a:pt x="10" y="3"/>
                      </a:cubicBezTo>
                      <a:cubicBezTo>
                        <a:pt x="10" y="3"/>
                        <a:pt x="10" y="2"/>
                        <a:pt x="10" y="2"/>
                      </a:cubicBezTo>
                      <a:cubicBezTo>
                        <a:pt x="10" y="2"/>
                        <a:pt x="10" y="2"/>
                        <a:pt x="10" y="2"/>
                      </a:cubicBezTo>
                      <a:cubicBezTo>
                        <a:pt x="10" y="2"/>
                        <a:pt x="10" y="2"/>
                        <a:pt x="10" y="2"/>
                      </a:cubicBezTo>
                      <a:cubicBezTo>
                        <a:pt x="10" y="2"/>
                        <a:pt x="10" y="2"/>
                        <a:pt x="10" y="2"/>
                      </a:cubicBezTo>
                      <a:cubicBezTo>
                        <a:pt x="10" y="2"/>
                        <a:pt x="10" y="2"/>
                        <a:pt x="11" y="2"/>
                      </a:cubicBezTo>
                      <a:cubicBezTo>
                        <a:pt x="11" y="2"/>
                        <a:pt x="11" y="2"/>
                        <a:pt x="11" y="2"/>
                      </a:cubicBezTo>
                      <a:cubicBezTo>
                        <a:pt x="11" y="2"/>
                        <a:pt x="11" y="2"/>
                        <a:pt x="11" y="2"/>
                      </a:cubicBezTo>
                      <a:cubicBezTo>
                        <a:pt x="11" y="3"/>
                        <a:pt x="11" y="3"/>
                        <a:pt x="11" y="3"/>
                      </a:cubicBezTo>
                      <a:cubicBezTo>
                        <a:pt x="11" y="3"/>
                        <a:pt x="12" y="3"/>
                        <a:pt x="12" y="3"/>
                      </a:cubicBezTo>
                      <a:cubicBezTo>
                        <a:pt x="12" y="3"/>
                        <a:pt x="13" y="3"/>
                        <a:pt x="13" y="3"/>
                      </a:cubicBezTo>
                      <a:cubicBezTo>
                        <a:pt x="13" y="3"/>
                        <a:pt x="13" y="3"/>
                        <a:pt x="14" y="3"/>
                      </a:cubicBezTo>
                      <a:cubicBezTo>
                        <a:pt x="14" y="3"/>
                        <a:pt x="14" y="3"/>
                        <a:pt x="14" y="3"/>
                      </a:cubicBezTo>
                      <a:cubicBezTo>
                        <a:pt x="14" y="3"/>
                        <a:pt x="14" y="3"/>
                        <a:pt x="15" y="3"/>
                      </a:cubicBezTo>
                      <a:cubicBezTo>
                        <a:pt x="15" y="3"/>
                        <a:pt x="15" y="3"/>
                        <a:pt x="15" y="2"/>
                      </a:cubicBezTo>
                      <a:cubicBezTo>
                        <a:pt x="15" y="2"/>
                        <a:pt x="15" y="2"/>
                        <a:pt x="15" y="2"/>
                      </a:cubicBezTo>
                      <a:cubicBezTo>
                        <a:pt x="15" y="2"/>
                        <a:pt x="15" y="2"/>
                        <a:pt x="15" y="2"/>
                      </a:cubicBezTo>
                      <a:cubicBezTo>
                        <a:pt x="16" y="2"/>
                        <a:pt x="16" y="2"/>
                        <a:pt x="17" y="2"/>
                      </a:cubicBezTo>
                      <a:cubicBezTo>
                        <a:pt x="17" y="2"/>
                        <a:pt x="17" y="2"/>
                        <a:pt x="17" y="3"/>
                      </a:cubicBezTo>
                      <a:cubicBezTo>
                        <a:pt x="17" y="3"/>
                        <a:pt x="17" y="3"/>
                        <a:pt x="17" y="3"/>
                      </a:cubicBezTo>
                      <a:cubicBezTo>
                        <a:pt x="17" y="3"/>
                        <a:pt x="17" y="3"/>
                        <a:pt x="18" y="3"/>
                      </a:cubicBezTo>
                      <a:cubicBezTo>
                        <a:pt x="18" y="3"/>
                        <a:pt x="18" y="3"/>
                        <a:pt x="18" y="4"/>
                      </a:cubicBezTo>
                      <a:cubicBezTo>
                        <a:pt x="18" y="4"/>
                        <a:pt x="18" y="4"/>
                        <a:pt x="17" y="4"/>
                      </a:cubicBezTo>
                      <a:cubicBezTo>
                        <a:pt x="17" y="5"/>
                        <a:pt x="17" y="5"/>
                        <a:pt x="17" y="5"/>
                      </a:cubicBezTo>
                      <a:cubicBezTo>
                        <a:pt x="16" y="5"/>
                        <a:pt x="16" y="5"/>
                        <a:pt x="16" y="6"/>
                      </a:cubicBezTo>
                      <a:cubicBezTo>
                        <a:pt x="16" y="6"/>
                        <a:pt x="15" y="6"/>
                        <a:pt x="14" y="7"/>
                      </a:cubicBezTo>
                      <a:cubicBezTo>
                        <a:pt x="14" y="7"/>
                        <a:pt x="14" y="7"/>
                        <a:pt x="14" y="7"/>
                      </a:cubicBezTo>
                      <a:cubicBezTo>
                        <a:pt x="14" y="7"/>
                        <a:pt x="14" y="7"/>
                        <a:pt x="14" y="7"/>
                      </a:cubicBezTo>
                      <a:cubicBezTo>
                        <a:pt x="14" y="7"/>
                        <a:pt x="14" y="7"/>
                        <a:pt x="14" y="7"/>
                      </a:cubicBezTo>
                      <a:cubicBezTo>
                        <a:pt x="14" y="6"/>
                        <a:pt x="13" y="6"/>
                        <a:pt x="13" y="6"/>
                      </a:cubicBezTo>
                      <a:cubicBezTo>
                        <a:pt x="13" y="6"/>
                        <a:pt x="12" y="6"/>
                        <a:pt x="12" y="6"/>
                      </a:cubicBezTo>
                      <a:cubicBezTo>
                        <a:pt x="12" y="6"/>
                        <a:pt x="12" y="6"/>
                        <a:pt x="12" y="6"/>
                      </a:cubicBezTo>
                      <a:cubicBezTo>
                        <a:pt x="12" y="6"/>
                        <a:pt x="12" y="6"/>
                        <a:pt x="12" y="6"/>
                      </a:cubicBezTo>
                      <a:cubicBezTo>
                        <a:pt x="12" y="6"/>
                        <a:pt x="11" y="6"/>
                        <a:pt x="11" y="6"/>
                      </a:cubicBezTo>
                      <a:close/>
                      <a:moveTo>
                        <a:pt x="47" y="6"/>
                      </a:moveTo>
                      <a:cubicBezTo>
                        <a:pt x="47" y="6"/>
                        <a:pt x="47" y="6"/>
                        <a:pt x="47" y="6"/>
                      </a:cubicBezTo>
                      <a:cubicBezTo>
                        <a:pt x="47" y="6"/>
                        <a:pt x="47" y="6"/>
                        <a:pt x="47" y="6"/>
                      </a:cubicBezTo>
                      <a:cubicBezTo>
                        <a:pt x="47" y="6"/>
                        <a:pt x="47" y="6"/>
                        <a:pt x="47" y="6"/>
                      </a:cubicBezTo>
                      <a:cubicBezTo>
                        <a:pt x="47" y="6"/>
                        <a:pt x="47" y="6"/>
                        <a:pt x="47" y="6"/>
                      </a:cubicBezTo>
                      <a:cubicBezTo>
                        <a:pt x="48" y="6"/>
                        <a:pt x="48" y="6"/>
                        <a:pt x="48" y="6"/>
                      </a:cubicBezTo>
                      <a:cubicBezTo>
                        <a:pt x="48" y="6"/>
                        <a:pt x="47" y="5"/>
                        <a:pt x="47" y="6"/>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1" y="5"/>
                      </a:cubicBezTo>
                      <a:cubicBezTo>
                        <a:pt x="51" y="5"/>
                        <a:pt x="51" y="5"/>
                        <a:pt x="51" y="4"/>
                      </a:cubicBezTo>
                      <a:cubicBezTo>
                        <a:pt x="51" y="4"/>
                        <a:pt x="51" y="4"/>
                        <a:pt x="51" y="4"/>
                      </a:cubicBezTo>
                      <a:cubicBezTo>
                        <a:pt x="51" y="4"/>
                        <a:pt x="51" y="4"/>
                        <a:pt x="51" y="4"/>
                      </a:cubicBezTo>
                      <a:cubicBezTo>
                        <a:pt x="51" y="4"/>
                        <a:pt x="50" y="4"/>
                        <a:pt x="50" y="4"/>
                      </a:cubicBezTo>
                      <a:cubicBezTo>
                        <a:pt x="50" y="4"/>
                        <a:pt x="50" y="4"/>
                        <a:pt x="50" y="5"/>
                      </a:cubicBezTo>
                      <a:close/>
                      <a:moveTo>
                        <a:pt x="52" y="3"/>
                      </a:moveTo>
                      <a:cubicBezTo>
                        <a:pt x="52" y="3"/>
                        <a:pt x="52" y="3"/>
                        <a:pt x="52" y="3"/>
                      </a:cubicBezTo>
                      <a:cubicBezTo>
                        <a:pt x="52" y="3"/>
                        <a:pt x="52" y="3"/>
                        <a:pt x="52" y="2"/>
                      </a:cubicBezTo>
                      <a:cubicBezTo>
                        <a:pt x="53" y="2"/>
                        <a:pt x="53" y="2"/>
                        <a:pt x="53" y="2"/>
                      </a:cubicBezTo>
                      <a:cubicBezTo>
                        <a:pt x="53" y="2"/>
                        <a:pt x="53" y="2"/>
                        <a:pt x="53" y="2"/>
                      </a:cubicBezTo>
                      <a:cubicBezTo>
                        <a:pt x="53" y="2"/>
                        <a:pt x="53" y="2"/>
                        <a:pt x="53" y="2"/>
                      </a:cubicBezTo>
                      <a:cubicBezTo>
                        <a:pt x="53" y="2"/>
                        <a:pt x="53" y="2"/>
                        <a:pt x="53" y="1"/>
                      </a:cubicBezTo>
                      <a:cubicBezTo>
                        <a:pt x="53" y="1"/>
                        <a:pt x="53" y="1"/>
                        <a:pt x="53" y="1"/>
                      </a:cubicBezTo>
                      <a:cubicBezTo>
                        <a:pt x="53" y="1"/>
                        <a:pt x="53" y="1"/>
                        <a:pt x="53" y="1"/>
                      </a:cubicBezTo>
                      <a:cubicBezTo>
                        <a:pt x="53" y="1"/>
                        <a:pt x="53" y="1"/>
                        <a:pt x="53" y="1"/>
                      </a:cubicBezTo>
                      <a:cubicBezTo>
                        <a:pt x="53" y="1"/>
                        <a:pt x="53" y="1"/>
                        <a:pt x="53" y="2"/>
                      </a:cubicBezTo>
                      <a:cubicBezTo>
                        <a:pt x="53" y="2"/>
                        <a:pt x="53" y="2"/>
                        <a:pt x="53" y="2"/>
                      </a:cubicBezTo>
                      <a:cubicBezTo>
                        <a:pt x="53" y="2"/>
                        <a:pt x="52" y="2"/>
                        <a:pt x="52" y="2"/>
                      </a:cubicBezTo>
                      <a:cubicBezTo>
                        <a:pt x="52" y="2"/>
                        <a:pt x="52" y="2"/>
                        <a:pt x="52" y="2"/>
                      </a:cubicBezTo>
                      <a:cubicBezTo>
                        <a:pt x="52" y="2"/>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lose/>
                      <a:moveTo>
                        <a:pt x="50" y="20"/>
                      </a:moveTo>
                      <a:cubicBezTo>
                        <a:pt x="50" y="20"/>
                        <a:pt x="50" y="20"/>
                        <a:pt x="50" y="20"/>
                      </a:cubicBezTo>
                      <a:cubicBezTo>
                        <a:pt x="50" y="20"/>
                        <a:pt x="50" y="20"/>
                        <a:pt x="50" y="20"/>
                      </a:cubicBezTo>
                      <a:cubicBezTo>
                        <a:pt x="50" y="20"/>
                        <a:pt x="50" y="20"/>
                        <a:pt x="50" y="20"/>
                      </a:cubicBezTo>
                      <a:cubicBezTo>
                        <a:pt x="50" y="20"/>
                        <a:pt x="50" y="20"/>
                        <a:pt x="50" y="19"/>
                      </a:cubicBezTo>
                      <a:cubicBezTo>
                        <a:pt x="50" y="19"/>
                        <a:pt x="50" y="19"/>
                        <a:pt x="50" y="19"/>
                      </a:cubicBezTo>
                      <a:cubicBezTo>
                        <a:pt x="50" y="19"/>
                        <a:pt x="50" y="19"/>
                        <a:pt x="50" y="19"/>
                      </a:cubicBezTo>
                      <a:cubicBezTo>
                        <a:pt x="50" y="19"/>
                        <a:pt x="50" y="19"/>
                        <a:pt x="49" y="19"/>
                      </a:cubicBezTo>
                      <a:cubicBezTo>
                        <a:pt x="49" y="19"/>
                        <a:pt x="49" y="19"/>
                        <a:pt x="49" y="19"/>
                      </a:cubicBezTo>
                      <a:cubicBezTo>
                        <a:pt x="49" y="19"/>
                        <a:pt x="49" y="19"/>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50" y="20"/>
                        <a:pt x="50" y="20"/>
                      </a:cubicBezTo>
                      <a:cubicBezTo>
                        <a:pt x="50" y="20"/>
                        <a:pt x="50" y="20"/>
                        <a:pt x="50" y="20"/>
                      </a:cubicBezTo>
                      <a:close/>
                      <a:moveTo>
                        <a:pt x="53" y="19"/>
                      </a:moveTo>
                      <a:cubicBezTo>
                        <a:pt x="53" y="19"/>
                        <a:pt x="53" y="19"/>
                        <a:pt x="53" y="19"/>
                      </a:cubicBezTo>
                      <a:cubicBezTo>
                        <a:pt x="53" y="19"/>
                        <a:pt x="53" y="19"/>
                        <a:pt x="53" y="19"/>
                      </a:cubicBezTo>
                      <a:cubicBezTo>
                        <a:pt x="53" y="19"/>
                        <a:pt x="53" y="19"/>
                        <a:pt x="52" y="19"/>
                      </a:cubicBezTo>
                      <a:cubicBezTo>
                        <a:pt x="52" y="19"/>
                        <a:pt x="52" y="20"/>
                        <a:pt x="52" y="20"/>
                      </a:cubicBezTo>
                      <a:cubicBezTo>
                        <a:pt x="52" y="20"/>
                        <a:pt x="52" y="20"/>
                        <a:pt x="52" y="20"/>
                      </a:cubicBezTo>
                      <a:cubicBezTo>
                        <a:pt x="52" y="20"/>
                        <a:pt x="52" y="20"/>
                        <a:pt x="52" y="20"/>
                      </a:cubicBezTo>
                      <a:cubicBezTo>
                        <a:pt x="51" y="20"/>
                        <a:pt x="51" y="20"/>
                        <a:pt x="51" y="20"/>
                      </a:cubicBezTo>
                      <a:cubicBezTo>
                        <a:pt x="51" y="20"/>
                        <a:pt x="51" y="20"/>
                        <a:pt x="51" y="20"/>
                      </a:cubicBezTo>
                      <a:cubicBezTo>
                        <a:pt x="51" y="20"/>
                        <a:pt x="51" y="20"/>
                        <a:pt x="51" y="21"/>
                      </a:cubicBezTo>
                      <a:cubicBezTo>
                        <a:pt x="51" y="21"/>
                        <a:pt x="51" y="21"/>
                        <a:pt x="51" y="22"/>
                      </a:cubicBezTo>
                      <a:cubicBezTo>
                        <a:pt x="51" y="22"/>
                        <a:pt x="51" y="22"/>
                        <a:pt x="51" y="22"/>
                      </a:cubicBezTo>
                      <a:cubicBezTo>
                        <a:pt x="51" y="22"/>
                        <a:pt x="51" y="22"/>
                        <a:pt x="51" y="22"/>
                      </a:cubicBezTo>
                      <a:cubicBezTo>
                        <a:pt x="51" y="23"/>
                        <a:pt x="51" y="23"/>
                        <a:pt x="51" y="23"/>
                      </a:cubicBezTo>
                      <a:cubicBezTo>
                        <a:pt x="51" y="23"/>
                        <a:pt x="51" y="23"/>
                        <a:pt x="51" y="23"/>
                      </a:cubicBezTo>
                      <a:cubicBezTo>
                        <a:pt x="51" y="23"/>
                        <a:pt x="51"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4" y="23"/>
                      </a:cubicBezTo>
                      <a:cubicBezTo>
                        <a:pt x="54" y="23"/>
                        <a:pt x="54" y="23"/>
                        <a:pt x="54" y="23"/>
                      </a:cubicBezTo>
                      <a:cubicBezTo>
                        <a:pt x="54" y="23"/>
                        <a:pt x="54" y="23"/>
                        <a:pt x="54" y="23"/>
                      </a:cubicBezTo>
                      <a:cubicBezTo>
                        <a:pt x="54" y="23"/>
                        <a:pt x="54" y="23"/>
                        <a:pt x="54" y="23"/>
                      </a:cubicBezTo>
                      <a:cubicBezTo>
                        <a:pt x="54" y="23"/>
                        <a:pt x="55" y="23"/>
                        <a:pt x="55" y="23"/>
                      </a:cubicBezTo>
                      <a:cubicBezTo>
                        <a:pt x="55" y="23"/>
                        <a:pt x="55" y="23"/>
                        <a:pt x="55" y="23"/>
                      </a:cubicBezTo>
                      <a:cubicBezTo>
                        <a:pt x="55" y="23"/>
                        <a:pt x="55" y="23"/>
                        <a:pt x="54" y="23"/>
                      </a:cubicBezTo>
                      <a:cubicBezTo>
                        <a:pt x="54" y="23"/>
                        <a:pt x="54" y="23"/>
                        <a:pt x="54" y="23"/>
                      </a:cubicBezTo>
                      <a:cubicBezTo>
                        <a:pt x="54" y="23"/>
                        <a:pt x="54" y="22"/>
                        <a:pt x="54" y="22"/>
                      </a:cubicBezTo>
                      <a:cubicBezTo>
                        <a:pt x="54" y="22"/>
                        <a:pt x="54" y="22"/>
                        <a:pt x="54" y="22"/>
                      </a:cubicBezTo>
                      <a:cubicBezTo>
                        <a:pt x="54" y="22"/>
                        <a:pt x="53" y="22"/>
                        <a:pt x="53" y="22"/>
                      </a:cubicBezTo>
                      <a:cubicBezTo>
                        <a:pt x="53" y="22"/>
                        <a:pt x="53" y="22"/>
                        <a:pt x="53" y="22"/>
                      </a:cubicBezTo>
                      <a:cubicBezTo>
                        <a:pt x="53" y="22"/>
                        <a:pt x="53" y="22"/>
                        <a:pt x="53" y="22"/>
                      </a:cubicBezTo>
                      <a:cubicBezTo>
                        <a:pt x="53" y="22"/>
                        <a:pt x="53" y="22"/>
                        <a:pt x="53" y="22"/>
                      </a:cubicBezTo>
                      <a:cubicBezTo>
                        <a:pt x="53" y="22"/>
                        <a:pt x="53" y="22"/>
                        <a:pt x="53" y="21"/>
                      </a:cubicBezTo>
                      <a:cubicBezTo>
                        <a:pt x="54" y="21"/>
                        <a:pt x="54" y="21"/>
                        <a:pt x="54" y="21"/>
                      </a:cubicBezTo>
                      <a:cubicBezTo>
                        <a:pt x="54" y="21"/>
                        <a:pt x="54" y="21"/>
                        <a:pt x="54" y="21"/>
                      </a:cubicBezTo>
                      <a:cubicBezTo>
                        <a:pt x="54" y="21"/>
                        <a:pt x="54" y="21"/>
                        <a:pt x="54" y="21"/>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19"/>
                        <a:pt x="53" y="19"/>
                        <a:pt x="53" y="19"/>
                      </a:cubicBezTo>
                      <a:close/>
                      <a:moveTo>
                        <a:pt x="52" y="32"/>
                      </a:moveTo>
                      <a:cubicBezTo>
                        <a:pt x="52" y="32"/>
                        <a:pt x="52" y="32"/>
                        <a:pt x="52" y="32"/>
                      </a:cubicBezTo>
                      <a:cubicBezTo>
                        <a:pt x="52" y="33"/>
                        <a:pt x="52" y="33"/>
                        <a:pt x="52" y="33"/>
                      </a:cubicBezTo>
                      <a:cubicBezTo>
                        <a:pt x="52" y="33"/>
                        <a:pt x="52" y="33"/>
                        <a:pt x="52" y="33"/>
                      </a:cubicBezTo>
                      <a:cubicBezTo>
                        <a:pt x="52" y="33"/>
                        <a:pt x="52" y="33"/>
                        <a:pt x="52" y="33"/>
                      </a:cubicBezTo>
                      <a:cubicBezTo>
                        <a:pt x="52" y="33"/>
                        <a:pt x="52" y="33"/>
                        <a:pt x="52" y="33"/>
                      </a:cubicBezTo>
                      <a:cubicBezTo>
                        <a:pt x="52" y="33"/>
                        <a:pt x="52" y="33"/>
                        <a:pt x="52" y="33"/>
                      </a:cubicBezTo>
                      <a:cubicBezTo>
                        <a:pt x="52" y="33"/>
                        <a:pt x="52" y="33"/>
                        <a:pt x="52" y="33"/>
                      </a:cubicBezTo>
                      <a:cubicBezTo>
                        <a:pt x="52" y="33"/>
                        <a:pt x="52" y="33"/>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lose/>
                      <a:moveTo>
                        <a:pt x="55" y="33"/>
                      </a:moveTo>
                      <a:cubicBezTo>
                        <a:pt x="55" y="33"/>
                        <a:pt x="55" y="33"/>
                        <a:pt x="55" y="33"/>
                      </a:cubicBezTo>
                      <a:cubicBezTo>
                        <a:pt x="55" y="34"/>
                        <a:pt x="55" y="34"/>
                        <a:pt x="55" y="34"/>
                      </a:cubicBezTo>
                      <a:cubicBezTo>
                        <a:pt x="55" y="34"/>
                        <a:pt x="55" y="34"/>
                        <a:pt x="55" y="34"/>
                      </a:cubicBezTo>
                      <a:cubicBezTo>
                        <a:pt x="55" y="34"/>
                        <a:pt x="55" y="34"/>
                        <a:pt x="55" y="34"/>
                      </a:cubicBezTo>
                      <a:cubicBezTo>
                        <a:pt x="55" y="34"/>
                        <a:pt x="56" y="34"/>
                        <a:pt x="56" y="34"/>
                      </a:cubicBezTo>
                      <a:cubicBezTo>
                        <a:pt x="56" y="34"/>
                        <a:pt x="56" y="34"/>
                        <a:pt x="56" y="34"/>
                      </a:cubicBezTo>
                      <a:cubicBezTo>
                        <a:pt x="56" y="34"/>
                        <a:pt x="56" y="34"/>
                        <a:pt x="56" y="34"/>
                      </a:cubicBezTo>
                      <a:cubicBezTo>
                        <a:pt x="56" y="34"/>
                        <a:pt x="56" y="34"/>
                        <a:pt x="56" y="34"/>
                      </a:cubicBezTo>
                      <a:cubicBezTo>
                        <a:pt x="56" y="33"/>
                        <a:pt x="56" y="33"/>
                        <a:pt x="56" y="33"/>
                      </a:cubicBezTo>
                      <a:cubicBezTo>
                        <a:pt x="56" y="33"/>
                        <a:pt x="56" y="33"/>
                        <a:pt x="56"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lose/>
                      <a:moveTo>
                        <a:pt x="62" y="39"/>
                      </a:moveTo>
                      <a:cubicBezTo>
                        <a:pt x="61" y="39"/>
                        <a:pt x="61" y="39"/>
                        <a:pt x="61" y="38"/>
                      </a:cubicBezTo>
                      <a:cubicBezTo>
                        <a:pt x="61" y="38"/>
                        <a:pt x="60" y="38"/>
                        <a:pt x="60" y="38"/>
                      </a:cubicBezTo>
                      <a:cubicBezTo>
                        <a:pt x="60" y="37"/>
                        <a:pt x="60" y="37"/>
                        <a:pt x="60" y="37"/>
                      </a:cubicBezTo>
                      <a:cubicBezTo>
                        <a:pt x="59" y="37"/>
                        <a:pt x="59" y="37"/>
                        <a:pt x="59" y="37"/>
                      </a:cubicBezTo>
                      <a:cubicBezTo>
                        <a:pt x="59" y="37"/>
                        <a:pt x="58" y="36"/>
                        <a:pt x="58" y="36"/>
                      </a:cubicBezTo>
                      <a:cubicBezTo>
                        <a:pt x="58" y="36"/>
                        <a:pt x="57" y="36"/>
                        <a:pt x="57" y="36"/>
                      </a:cubicBezTo>
                      <a:cubicBezTo>
                        <a:pt x="57" y="36"/>
                        <a:pt x="57" y="35"/>
                        <a:pt x="56" y="35"/>
                      </a:cubicBezTo>
                      <a:cubicBezTo>
                        <a:pt x="56" y="35"/>
                        <a:pt x="55" y="35"/>
                        <a:pt x="55" y="35"/>
                      </a:cubicBezTo>
                      <a:cubicBezTo>
                        <a:pt x="55" y="35"/>
                        <a:pt x="54" y="35"/>
                        <a:pt x="54" y="35"/>
                      </a:cubicBezTo>
                      <a:cubicBezTo>
                        <a:pt x="54" y="35"/>
                        <a:pt x="54" y="35"/>
                        <a:pt x="54" y="35"/>
                      </a:cubicBezTo>
                      <a:cubicBezTo>
                        <a:pt x="54" y="35"/>
                        <a:pt x="53" y="35"/>
                        <a:pt x="53" y="35"/>
                      </a:cubicBezTo>
                      <a:cubicBezTo>
                        <a:pt x="53" y="35"/>
                        <a:pt x="53" y="34"/>
                        <a:pt x="53" y="34"/>
                      </a:cubicBezTo>
                      <a:cubicBezTo>
                        <a:pt x="53" y="34"/>
                        <a:pt x="53" y="33"/>
                        <a:pt x="53" y="33"/>
                      </a:cubicBezTo>
                      <a:cubicBezTo>
                        <a:pt x="53" y="33"/>
                        <a:pt x="53" y="33"/>
                        <a:pt x="52" y="33"/>
                      </a:cubicBezTo>
                      <a:cubicBezTo>
                        <a:pt x="52" y="33"/>
                        <a:pt x="52" y="33"/>
                        <a:pt x="52" y="33"/>
                      </a:cubicBezTo>
                      <a:cubicBezTo>
                        <a:pt x="52" y="33"/>
                        <a:pt x="51" y="33"/>
                        <a:pt x="51" y="33"/>
                      </a:cubicBezTo>
                      <a:cubicBezTo>
                        <a:pt x="51" y="33"/>
                        <a:pt x="51" y="33"/>
                        <a:pt x="50" y="33"/>
                      </a:cubicBezTo>
                      <a:cubicBezTo>
                        <a:pt x="50" y="33"/>
                        <a:pt x="50" y="32"/>
                        <a:pt x="50" y="32"/>
                      </a:cubicBezTo>
                      <a:cubicBezTo>
                        <a:pt x="50" y="32"/>
                        <a:pt x="50" y="31"/>
                        <a:pt x="50" y="31"/>
                      </a:cubicBezTo>
                      <a:cubicBezTo>
                        <a:pt x="50" y="31"/>
                        <a:pt x="50" y="31"/>
                        <a:pt x="50" y="31"/>
                      </a:cubicBezTo>
                      <a:cubicBezTo>
                        <a:pt x="49" y="31"/>
                        <a:pt x="49" y="31"/>
                        <a:pt x="49" y="31"/>
                      </a:cubicBezTo>
                      <a:cubicBezTo>
                        <a:pt x="48" y="31"/>
                        <a:pt x="48" y="30"/>
                        <a:pt x="47" y="30"/>
                      </a:cubicBezTo>
                      <a:cubicBezTo>
                        <a:pt x="47" y="30"/>
                        <a:pt x="47" y="30"/>
                        <a:pt x="47" y="29"/>
                      </a:cubicBezTo>
                      <a:cubicBezTo>
                        <a:pt x="47" y="29"/>
                        <a:pt x="46" y="29"/>
                        <a:pt x="46" y="29"/>
                      </a:cubicBezTo>
                      <a:cubicBezTo>
                        <a:pt x="46" y="29"/>
                        <a:pt x="46" y="29"/>
                        <a:pt x="45" y="29"/>
                      </a:cubicBezTo>
                      <a:cubicBezTo>
                        <a:pt x="45" y="28"/>
                        <a:pt x="45" y="28"/>
                        <a:pt x="45" y="28"/>
                      </a:cubicBezTo>
                      <a:cubicBezTo>
                        <a:pt x="45" y="28"/>
                        <a:pt x="44" y="28"/>
                        <a:pt x="44" y="28"/>
                      </a:cubicBezTo>
                      <a:cubicBezTo>
                        <a:pt x="44" y="27"/>
                        <a:pt x="44" y="27"/>
                        <a:pt x="44" y="27"/>
                      </a:cubicBezTo>
                      <a:cubicBezTo>
                        <a:pt x="44" y="27"/>
                        <a:pt x="44" y="27"/>
                        <a:pt x="44" y="27"/>
                      </a:cubicBezTo>
                      <a:cubicBezTo>
                        <a:pt x="44" y="26"/>
                        <a:pt x="44" y="26"/>
                        <a:pt x="44" y="26"/>
                      </a:cubicBezTo>
                      <a:cubicBezTo>
                        <a:pt x="44" y="26"/>
                        <a:pt x="45" y="26"/>
                        <a:pt x="45" y="26"/>
                      </a:cubicBezTo>
                      <a:cubicBezTo>
                        <a:pt x="45" y="26"/>
                        <a:pt x="45" y="25"/>
                        <a:pt x="45" y="25"/>
                      </a:cubicBezTo>
                      <a:cubicBezTo>
                        <a:pt x="45" y="25"/>
                        <a:pt x="45" y="25"/>
                        <a:pt x="45" y="25"/>
                      </a:cubicBezTo>
                      <a:cubicBezTo>
                        <a:pt x="46" y="24"/>
                        <a:pt x="46" y="24"/>
                        <a:pt x="46" y="24"/>
                      </a:cubicBezTo>
                      <a:cubicBezTo>
                        <a:pt x="47" y="23"/>
                        <a:pt x="47" y="23"/>
                        <a:pt x="47" y="23"/>
                      </a:cubicBezTo>
                      <a:cubicBezTo>
                        <a:pt x="47" y="23"/>
                        <a:pt x="47" y="23"/>
                        <a:pt x="47" y="22"/>
                      </a:cubicBezTo>
                      <a:cubicBezTo>
                        <a:pt x="47" y="22"/>
                        <a:pt x="48" y="21"/>
                        <a:pt x="48" y="21"/>
                      </a:cubicBezTo>
                      <a:cubicBezTo>
                        <a:pt x="48" y="21"/>
                        <a:pt x="48" y="20"/>
                        <a:pt x="48" y="20"/>
                      </a:cubicBezTo>
                      <a:cubicBezTo>
                        <a:pt x="48" y="20"/>
                        <a:pt x="48" y="20"/>
                        <a:pt x="48" y="20"/>
                      </a:cubicBezTo>
                      <a:cubicBezTo>
                        <a:pt x="48" y="19"/>
                        <a:pt x="48" y="19"/>
                        <a:pt x="48" y="19"/>
                      </a:cubicBezTo>
                      <a:cubicBezTo>
                        <a:pt x="48" y="19"/>
                        <a:pt x="47" y="19"/>
                        <a:pt x="47" y="19"/>
                      </a:cubicBezTo>
                      <a:cubicBezTo>
                        <a:pt x="47" y="19"/>
                        <a:pt x="47" y="17"/>
                        <a:pt x="47" y="17"/>
                      </a:cubicBezTo>
                      <a:cubicBezTo>
                        <a:pt x="47" y="17"/>
                        <a:pt x="47" y="17"/>
                        <a:pt x="47" y="17"/>
                      </a:cubicBezTo>
                      <a:cubicBezTo>
                        <a:pt x="47" y="17"/>
                        <a:pt x="47" y="16"/>
                        <a:pt x="48" y="16"/>
                      </a:cubicBezTo>
                      <a:cubicBezTo>
                        <a:pt x="48" y="16"/>
                        <a:pt x="48" y="16"/>
                        <a:pt x="48" y="16"/>
                      </a:cubicBezTo>
                      <a:cubicBezTo>
                        <a:pt x="49" y="16"/>
                        <a:pt x="49" y="16"/>
                        <a:pt x="49" y="16"/>
                      </a:cubicBezTo>
                      <a:cubicBezTo>
                        <a:pt x="49" y="16"/>
                        <a:pt x="49" y="15"/>
                        <a:pt x="49" y="15"/>
                      </a:cubicBezTo>
                      <a:cubicBezTo>
                        <a:pt x="49" y="15"/>
                        <a:pt x="49" y="16"/>
                        <a:pt x="49" y="16"/>
                      </a:cubicBezTo>
                      <a:cubicBezTo>
                        <a:pt x="50" y="16"/>
                        <a:pt x="50" y="16"/>
                        <a:pt x="50" y="16"/>
                      </a:cubicBezTo>
                      <a:cubicBezTo>
                        <a:pt x="50" y="15"/>
                        <a:pt x="50" y="16"/>
                        <a:pt x="50" y="15"/>
                      </a:cubicBezTo>
                      <a:cubicBezTo>
                        <a:pt x="50" y="15"/>
                        <a:pt x="50" y="15"/>
                        <a:pt x="50" y="15"/>
                      </a:cubicBezTo>
                      <a:cubicBezTo>
                        <a:pt x="51" y="15"/>
                        <a:pt x="50" y="15"/>
                        <a:pt x="51" y="16"/>
                      </a:cubicBezTo>
                      <a:cubicBezTo>
                        <a:pt x="51" y="16"/>
                        <a:pt x="51" y="16"/>
                        <a:pt x="51" y="16"/>
                      </a:cubicBezTo>
                      <a:cubicBezTo>
                        <a:pt x="51" y="16"/>
                        <a:pt x="51" y="16"/>
                        <a:pt x="51" y="16"/>
                      </a:cubicBezTo>
                      <a:cubicBezTo>
                        <a:pt x="52" y="16"/>
                        <a:pt x="51" y="16"/>
                        <a:pt x="51" y="16"/>
                      </a:cubicBezTo>
                      <a:cubicBezTo>
                        <a:pt x="51" y="15"/>
                        <a:pt x="52" y="15"/>
                        <a:pt x="52" y="15"/>
                      </a:cubicBezTo>
                      <a:cubicBezTo>
                        <a:pt x="52" y="15"/>
                        <a:pt x="52" y="15"/>
                        <a:pt x="52" y="15"/>
                      </a:cubicBezTo>
                      <a:cubicBezTo>
                        <a:pt x="52" y="15"/>
                        <a:pt x="52" y="14"/>
                        <a:pt x="52" y="14"/>
                      </a:cubicBezTo>
                      <a:cubicBezTo>
                        <a:pt x="52" y="14"/>
                        <a:pt x="52" y="14"/>
                        <a:pt x="52" y="14"/>
                      </a:cubicBezTo>
                      <a:cubicBezTo>
                        <a:pt x="52" y="14"/>
                        <a:pt x="52" y="14"/>
                        <a:pt x="52" y="14"/>
                      </a:cubicBezTo>
                      <a:cubicBezTo>
                        <a:pt x="52" y="14"/>
                        <a:pt x="52" y="14"/>
                        <a:pt x="52" y="14"/>
                      </a:cubicBezTo>
                      <a:cubicBezTo>
                        <a:pt x="51" y="13"/>
                        <a:pt x="52" y="13"/>
                        <a:pt x="52" y="13"/>
                      </a:cubicBezTo>
                      <a:cubicBezTo>
                        <a:pt x="51" y="13"/>
                        <a:pt x="52" y="13"/>
                        <a:pt x="52" y="13"/>
                      </a:cubicBezTo>
                      <a:cubicBezTo>
                        <a:pt x="52" y="13"/>
                        <a:pt x="52" y="13"/>
                        <a:pt x="52" y="13"/>
                      </a:cubicBezTo>
                      <a:cubicBezTo>
                        <a:pt x="52" y="13"/>
                        <a:pt x="52" y="12"/>
                        <a:pt x="52" y="12"/>
                      </a:cubicBezTo>
                      <a:cubicBezTo>
                        <a:pt x="53" y="12"/>
                        <a:pt x="53" y="12"/>
                        <a:pt x="53" y="12"/>
                      </a:cubicBezTo>
                      <a:cubicBezTo>
                        <a:pt x="53" y="12"/>
                        <a:pt x="53" y="12"/>
                        <a:pt x="53" y="12"/>
                      </a:cubicBezTo>
                      <a:cubicBezTo>
                        <a:pt x="53" y="12"/>
                        <a:pt x="53" y="12"/>
                        <a:pt x="53" y="11"/>
                      </a:cubicBezTo>
                      <a:cubicBezTo>
                        <a:pt x="53" y="11"/>
                        <a:pt x="54" y="11"/>
                        <a:pt x="54" y="11"/>
                      </a:cubicBezTo>
                      <a:cubicBezTo>
                        <a:pt x="54" y="10"/>
                        <a:pt x="55" y="10"/>
                        <a:pt x="55" y="10"/>
                      </a:cubicBezTo>
                      <a:cubicBezTo>
                        <a:pt x="55" y="10"/>
                        <a:pt x="54" y="9"/>
                        <a:pt x="54" y="9"/>
                      </a:cubicBezTo>
                      <a:cubicBezTo>
                        <a:pt x="54" y="9"/>
                        <a:pt x="54" y="8"/>
                        <a:pt x="54" y="8"/>
                      </a:cubicBezTo>
                      <a:cubicBezTo>
                        <a:pt x="54" y="8"/>
                        <a:pt x="53" y="8"/>
                        <a:pt x="53" y="9"/>
                      </a:cubicBezTo>
                      <a:cubicBezTo>
                        <a:pt x="53" y="9"/>
                        <a:pt x="53" y="9"/>
                        <a:pt x="53" y="9"/>
                      </a:cubicBezTo>
                      <a:cubicBezTo>
                        <a:pt x="53" y="9"/>
                        <a:pt x="53" y="9"/>
                        <a:pt x="52" y="9"/>
                      </a:cubicBezTo>
                      <a:cubicBezTo>
                        <a:pt x="52" y="9"/>
                        <a:pt x="52" y="9"/>
                        <a:pt x="52" y="8"/>
                      </a:cubicBezTo>
                      <a:cubicBezTo>
                        <a:pt x="52" y="8"/>
                        <a:pt x="52" y="8"/>
                        <a:pt x="52" y="8"/>
                      </a:cubicBezTo>
                      <a:cubicBezTo>
                        <a:pt x="52" y="7"/>
                        <a:pt x="52" y="7"/>
                        <a:pt x="51" y="7"/>
                      </a:cubicBezTo>
                      <a:cubicBezTo>
                        <a:pt x="51" y="7"/>
                        <a:pt x="51" y="7"/>
                        <a:pt x="51" y="7"/>
                      </a:cubicBezTo>
                      <a:cubicBezTo>
                        <a:pt x="51" y="7"/>
                        <a:pt x="51" y="7"/>
                        <a:pt x="51" y="7"/>
                      </a:cubicBezTo>
                      <a:cubicBezTo>
                        <a:pt x="51" y="7"/>
                        <a:pt x="50" y="8"/>
                        <a:pt x="50" y="8"/>
                      </a:cubicBezTo>
                      <a:cubicBezTo>
                        <a:pt x="50" y="8"/>
                        <a:pt x="50" y="8"/>
                        <a:pt x="50" y="8"/>
                      </a:cubicBezTo>
                      <a:cubicBezTo>
                        <a:pt x="50" y="8"/>
                        <a:pt x="50" y="8"/>
                        <a:pt x="50" y="9"/>
                      </a:cubicBezTo>
                      <a:cubicBezTo>
                        <a:pt x="50" y="9"/>
                        <a:pt x="51" y="9"/>
                        <a:pt x="51" y="9"/>
                      </a:cubicBezTo>
                      <a:cubicBezTo>
                        <a:pt x="51" y="9"/>
                        <a:pt x="51" y="9"/>
                        <a:pt x="51" y="10"/>
                      </a:cubicBezTo>
                      <a:cubicBezTo>
                        <a:pt x="50" y="10"/>
                        <a:pt x="50" y="10"/>
                        <a:pt x="50" y="10"/>
                      </a:cubicBezTo>
                      <a:cubicBezTo>
                        <a:pt x="50" y="10"/>
                        <a:pt x="50" y="10"/>
                        <a:pt x="50" y="10"/>
                      </a:cubicBezTo>
                      <a:cubicBezTo>
                        <a:pt x="50" y="10"/>
                        <a:pt x="49" y="10"/>
                        <a:pt x="49" y="10"/>
                      </a:cubicBezTo>
                      <a:cubicBezTo>
                        <a:pt x="49" y="11"/>
                        <a:pt x="49" y="11"/>
                        <a:pt x="48" y="10"/>
                      </a:cubicBezTo>
                      <a:cubicBezTo>
                        <a:pt x="48" y="10"/>
                        <a:pt x="48" y="10"/>
                        <a:pt x="48" y="10"/>
                      </a:cubicBezTo>
                      <a:cubicBezTo>
                        <a:pt x="48" y="10"/>
                        <a:pt x="48" y="10"/>
                        <a:pt x="48" y="10"/>
                      </a:cubicBezTo>
                      <a:cubicBezTo>
                        <a:pt x="49" y="9"/>
                        <a:pt x="48" y="9"/>
                        <a:pt x="48" y="9"/>
                      </a:cubicBezTo>
                      <a:cubicBezTo>
                        <a:pt x="48" y="9"/>
                        <a:pt x="48" y="9"/>
                        <a:pt x="48" y="9"/>
                      </a:cubicBezTo>
                      <a:cubicBezTo>
                        <a:pt x="48" y="9"/>
                        <a:pt x="48" y="9"/>
                        <a:pt x="47" y="9"/>
                      </a:cubicBezTo>
                      <a:cubicBezTo>
                        <a:pt x="47" y="8"/>
                        <a:pt x="47" y="9"/>
                        <a:pt x="47" y="9"/>
                      </a:cubicBezTo>
                      <a:cubicBezTo>
                        <a:pt x="47" y="9"/>
                        <a:pt x="47" y="9"/>
                        <a:pt x="46" y="9"/>
                      </a:cubicBezTo>
                      <a:cubicBezTo>
                        <a:pt x="46" y="9"/>
                        <a:pt x="46" y="9"/>
                        <a:pt x="46" y="9"/>
                      </a:cubicBezTo>
                      <a:cubicBezTo>
                        <a:pt x="46" y="9"/>
                        <a:pt x="46" y="9"/>
                        <a:pt x="46" y="8"/>
                      </a:cubicBezTo>
                      <a:cubicBezTo>
                        <a:pt x="46" y="8"/>
                        <a:pt x="46" y="8"/>
                        <a:pt x="46" y="8"/>
                      </a:cubicBezTo>
                      <a:cubicBezTo>
                        <a:pt x="47" y="8"/>
                        <a:pt x="47" y="8"/>
                        <a:pt x="47" y="7"/>
                      </a:cubicBezTo>
                      <a:cubicBezTo>
                        <a:pt x="47" y="7"/>
                        <a:pt x="47" y="7"/>
                        <a:pt x="47" y="7"/>
                      </a:cubicBezTo>
                      <a:cubicBezTo>
                        <a:pt x="47" y="7"/>
                        <a:pt x="47" y="7"/>
                        <a:pt x="47" y="7"/>
                      </a:cubicBezTo>
                      <a:cubicBezTo>
                        <a:pt x="47" y="7"/>
                        <a:pt x="47" y="6"/>
                        <a:pt x="47" y="6"/>
                      </a:cubicBezTo>
                      <a:cubicBezTo>
                        <a:pt x="47" y="6"/>
                        <a:pt x="47" y="7"/>
                        <a:pt x="46" y="7"/>
                      </a:cubicBezTo>
                      <a:cubicBezTo>
                        <a:pt x="46" y="7"/>
                        <a:pt x="46" y="7"/>
                        <a:pt x="46" y="7"/>
                      </a:cubicBezTo>
                      <a:cubicBezTo>
                        <a:pt x="46" y="7"/>
                        <a:pt x="45" y="7"/>
                        <a:pt x="45" y="7"/>
                      </a:cubicBezTo>
                      <a:cubicBezTo>
                        <a:pt x="45" y="8"/>
                        <a:pt x="45" y="8"/>
                        <a:pt x="45" y="8"/>
                      </a:cubicBezTo>
                      <a:cubicBezTo>
                        <a:pt x="45" y="8"/>
                        <a:pt x="44" y="8"/>
                        <a:pt x="44" y="8"/>
                      </a:cubicBezTo>
                      <a:cubicBezTo>
                        <a:pt x="44" y="8"/>
                        <a:pt x="44" y="8"/>
                        <a:pt x="44" y="8"/>
                      </a:cubicBezTo>
                      <a:cubicBezTo>
                        <a:pt x="44" y="9"/>
                        <a:pt x="43" y="9"/>
                        <a:pt x="43" y="9"/>
                      </a:cubicBezTo>
                      <a:cubicBezTo>
                        <a:pt x="43" y="9"/>
                        <a:pt x="42" y="9"/>
                        <a:pt x="42" y="9"/>
                      </a:cubicBezTo>
                      <a:cubicBezTo>
                        <a:pt x="42" y="9"/>
                        <a:pt x="42" y="9"/>
                        <a:pt x="41" y="9"/>
                      </a:cubicBezTo>
                      <a:cubicBezTo>
                        <a:pt x="41" y="8"/>
                        <a:pt x="41" y="8"/>
                        <a:pt x="41" y="8"/>
                      </a:cubicBezTo>
                      <a:cubicBezTo>
                        <a:pt x="41" y="8"/>
                        <a:pt x="41" y="8"/>
                        <a:pt x="41" y="8"/>
                      </a:cubicBezTo>
                      <a:cubicBezTo>
                        <a:pt x="41" y="8"/>
                        <a:pt x="40" y="8"/>
                        <a:pt x="40" y="7"/>
                      </a:cubicBezTo>
                      <a:cubicBezTo>
                        <a:pt x="40" y="7"/>
                        <a:pt x="40" y="7"/>
                        <a:pt x="40" y="7"/>
                      </a:cubicBezTo>
                      <a:cubicBezTo>
                        <a:pt x="40" y="7"/>
                        <a:pt x="39" y="7"/>
                        <a:pt x="39" y="7"/>
                      </a:cubicBezTo>
                      <a:cubicBezTo>
                        <a:pt x="39" y="7"/>
                        <a:pt x="39" y="7"/>
                        <a:pt x="39" y="8"/>
                      </a:cubicBezTo>
                      <a:cubicBezTo>
                        <a:pt x="39" y="8"/>
                        <a:pt x="38" y="8"/>
                        <a:pt x="38" y="8"/>
                      </a:cubicBezTo>
                      <a:cubicBezTo>
                        <a:pt x="38" y="8"/>
                        <a:pt x="38" y="8"/>
                        <a:pt x="38" y="8"/>
                      </a:cubicBezTo>
                      <a:cubicBezTo>
                        <a:pt x="38" y="8"/>
                        <a:pt x="36" y="7"/>
                        <a:pt x="36" y="7"/>
                      </a:cubicBezTo>
                      <a:cubicBezTo>
                        <a:pt x="36" y="7"/>
                        <a:pt x="36" y="8"/>
                        <a:pt x="36" y="8"/>
                      </a:cubicBezTo>
                      <a:cubicBezTo>
                        <a:pt x="36" y="8"/>
                        <a:pt x="36" y="7"/>
                        <a:pt x="36" y="7"/>
                      </a:cubicBezTo>
                      <a:cubicBezTo>
                        <a:pt x="36" y="7"/>
                        <a:pt x="35" y="7"/>
                        <a:pt x="35" y="7"/>
                      </a:cubicBezTo>
                      <a:cubicBezTo>
                        <a:pt x="35" y="7"/>
                        <a:pt x="35" y="7"/>
                        <a:pt x="35" y="7"/>
                      </a:cubicBezTo>
                      <a:cubicBezTo>
                        <a:pt x="35" y="7"/>
                        <a:pt x="34" y="6"/>
                        <a:pt x="34" y="6"/>
                      </a:cubicBezTo>
                      <a:cubicBezTo>
                        <a:pt x="34" y="6"/>
                        <a:pt x="34" y="6"/>
                        <a:pt x="34" y="6"/>
                      </a:cubicBezTo>
                      <a:cubicBezTo>
                        <a:pt x="34" y="6"/>
                        <a:pt x="34" y="6"/>
                        <a:pt x="34" y="6"/>
                      </a:cubicBezTo>
                      <a:cubicBezTo>
                        <a:pt x="34" y="6"/>
                        <a:pt x="34" y="5"/>
                        <a:pt x="34" y="5"/>
                      </a:cubicBezTo>
                      <a:cubicBezTo>
                        <a:pt x="34" y="5"/>
                        <a:pt x="34" y="5"/>
                        <a:pt x="34" y="5"/>
                      </a:cubicBezTo>
                      <a:cubicBezTo>
                        <a:pt x="34" y="5"/>
                        <a:pt x="33" y="5"/>
                        <a:pt x="33" y="5"/>
                      </a:cubicBezTo>
                      <a:cubicBezTo>
                        <a:pt x="33" y="6"/>
                        <a:pt x="32" y="6"/>
                        <a:pt x="32" y="6"/>
                      </a:cubicBezTo>
                      <a:cubicBezTo>
                        <a:pt x="32" y="6"/>
                        <a:pt x="32" y="6"/>
                        <a:pt x="32" y="6"/>
                      </a:cubicBezTo>
                      <a:cubicBezTo>
                        <a:pt x="31" y="6"/>
                        <a:pt x="31" y="6"/>
                        <a:pt x="31" y="6"/>
                      </a:cubicBezTo>
                      <a:cubicBezTo>
                        <a:pt x="31" y="6"/>
                        <a:pt x="31" y="6"/>
                        <a:pt x="31" y="6"/>
                      </a:cubicBezTo>
                      <a:cubicBezTo>
                        <a:pt x="31" y="6"/>
                        <a:pt x="30" y="6"/>
                        <a:pt x="30" y="6"/>
                      </a:cubicBezTo>
                      <a:cubicBezTo>
                        <a:pt x="30" y="6"/>
                        <a:pt x="30" y="5"/>
                        <a:pt x="30" y="5"/>
                      </a:cubicBezTo>
                      <a:cubicBezTo>
                        <a:pt x="30" y="5"/>
                        <a:pt x="29" y="5"/>
                        <a:pt x="29" y="5"/>
                      </a:cubicBezTo>
                      <a:cubicBezTo>
                        <a:pt x="28" y="5"/>
                        <a:pt x="29" y="5"/>
                        <a:pt x="29" y="5"/>
                      </a:cubicBezTo>
                      <a:cubicBezTo>
                        <a:pt x="28" y="5"/>
                        <a:pt x="28" y="4"/>
                        <a:pt x="28" y="4"/>
                      </a:cubicBezTo>
                      <a:cubicBezTo>
                        <a:pt x="28" y="4"/>
                        <a:pt x="28" y="4"/>
                        <a:pt x="28" y="4"/>
                      </a:cubicBezTo>
                      <a:cubicBezTo>
                        <a:pt x="28" y="3"/>
                        <a:pt x="28" y="3"/>
                        <a:pt x="27" y="3"/>
                      </a:cubicBezTo>
                      <a:cubicBezTo>
                        <a:pt x="27" y="3"/>
                        <a:pt x="27" y="3"/>
                        <a:pt x="27" y="3"/>
                      </a:cubicBezTo>
                      <a:cubicBezTo>
                        <a:pt x="27" y="3"/>
                        <a:pt x="27" y="3"/>
                        <a:pt x="26" y="3"/>
                      </a:cubicBezTo>
                      <a:cubicBezTo>
                        <a:pt x="26" y="3"/>
                        <a:pt x="26" y="4"/>
                        <a:pt x="26" y="4"/>
                      </a:cubicBezTo>
                      <a:cubicBezTo>
                        <a:pt x="26" y="4"/>
                        <a:pt x="26" y="4"/>
                        <a:pt x="26" y="4"/>
                      </a:cubicBezTo>
                      <a:cubicBezTo>
                        <a:pt x="25" y="4"/>
                        <a:pt x="25" y="3"/>
                        <a:pt x="25" y="3"/>
                      </a:cubicBezTo>
                      <a:cubicBezTo>
                        <a:pt x="25" y="3"/>
                        <a:pt x="25" y="3"/>
                        <a:pt x="25" y="3"/>
                      </a:cubicBezTo>
                      <a:cubicBezTo>
                        <a:pt x="25" y="2"/>
                        <a:pt x="25" y="2"/>
                        <a:pt x="25" y="2"/>
                      </a:cubicBezTo>
                      <a:cubicBezTo>
                        <a:pt x="25" y="2"/>
                        <a:pt x="25" y="2"/>
                        <a:pt x="25" y="1"/>
                      </a:cubicBezTo>
                      <a:cubicBezTo>
                        <a:pt x="25" y="1"/>
                        <a:pt x="25" y="1"/>
                        <a:pt x="25" y="1"/>
                      </a:cubicBezTo>
                      <a:cubicBezTo>
                        <a:pt x="25" y="0"/>
                        <a:pt x="24" y="1"/>
                        <a:pt x="24" y="1"/>
                      </a:cubicBezTo>
                      <a:cubicBezTo>
                        <a:pt x="24" y="1"/>
                        <a:pt x="24" y="1"/>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2" y="1"/>
                        <a:pt x="22" y="1"/>
                      </a:cubicBezTo>
                      <a:cubicBezTo>
                        <a:pt x="22" y="1"/>
                        <a:pt x="22" y="2"/>
                        <a:pt x="22" y="2"/>
                      </a:cubicBezTo>
                      <a:cubicBezTo>
                        <a:pt x="22" y="2"/>
                        <a:pt x="22" y="2"/>
                        <a:pt x="22" y="2"/>
                      </a:cubicBezTo>
                      <a:cubicBezTo>
                        <a:pt x="22" y="3"/>
                        <a:pt x="22" y="3"/>
                        <a:pt x="22" y="3"/>
                      </a:cubicBezTo>
                      <a:cubicBezTo>
                        <a:pt x="22" y="3"/>
                        <a:pt x="22" y="3"/>
                        <a:pt x="22" y="3"/>
                      </a:cubicBezTo>
                      <a:cubicBezTo>
                        <a:pt x="22" y="3"/>
                        <a:pt x="22" y="2"/>
                        <a:pt x="22" y="2"/>
                      </a:cubicBezTo>
                      <a:cubicBezTo>
                        <a:pt x="21" y="2"/>
                        <a:pt x="21" y="2"/>
                        <a:pt x="21" y="2"/>
                      </a:cubicBezTo>
                      <a:cubicBezTo>
                        <a:pt x="21" y="1"/>
                        <a:pt x="21" y="1"/>
                        <a:pt x="21" y="1"/>
                      </a:cubicBezTo>
                      <a:cubicBezTo>
                        <a:pt x="21" y="1"/>
                        <a:pt x="21" y="2"/>
                        <a:pt x="21" y="2"/>
                      </a:cubicBezTo>
                      <a:cubicBezTo>
                        <a:pt x="21" y="2"/>
                        <a:pt x="20" y="2"/>
                        <a:pt x="20" y="2"/>
                      </a:cubicBezTo>
                      <a:cubicBezTo>
                        <a:pt x="20" y="2"/>
                        <a:pt x="20" y="2"/>
                        <a:pt x="20" y="2"/>
                      </a:cubicBezTo>
                      <a:cubicBezTo>
                        <a:pt x="20" y="2"/>
                        <a:pt x="20" y="2"/>
                        <a:pt x="20" y="3"/>
                      </a:cubicBezTo>
                      <a:cubicBezTo>
                        <a:pt x="21" y="3"/>
                        <a:pt x="21" y="3"/>
                        <a:pt x="21" y="3"/>
                      </a:cubicBezTo>
                      <a:cubicBezTo>
                        <a:pt x="21" y="3"/>
                        <a:pt x="21" y="3"/>
                        <a:pt x="21" y="3"/>
                      </a:cubicBezTo>
                      <a:cubicBezTo>
                        <a:pt x="21" y="3"/>
                        <a:pt x="21" y="4"/>
                        <a:pt x="21" y="4"/>
                      </a:cubicBezTo>
                      <a:cubicBezTo>
                        <a:pt x="21" y="4"/>
                        <a:pt x="22" y="4"/>
                        <a:pt x="22" y="4"/>
                      </a:cubicBezTo>
                      <a:cubicBezTo>
                        <a:pt x="22" y="4"/>
                        <a:pt x="22" y="4"/>
                        <a:pt x="22" y="4"/>
                      </a:cubicBezTo>
                      <a:cubicBezTo>
                        <a:pt x="23" y="4"/>
                        <a:pt x="24" y="4"/>
                        <a:pt x="24" y="4"/>
                      </a:cubicBezTo>
                      <a:cubicBezTo>
                        <a:pt x="24" y="4"/>
                        <a:pt x="24" y="4"/>
                        <a:pt x="25" y="4"/>
                      </a:cubicBezTo>
                      <a:cubicBezTo>
                        <a:pt x="25" y="4"/>
                        <a:pt x="25" y="4"/>
                        <a:pt x="25" y="5"/>
                      </a:cubicBezTo>
                      <a:cubicBezTo>
                        <a:pt x="25" y="5"/>
                        <a:pt x="25" y="5"/>
                        <a:pt x="25" y="5"/>
                      </a:cubicBezTo>
                      <a:cubicBezTo>
                        <a:pt x="25" y="5"/>
                        <a:pt x="25" y="5"/>
                        <a:pt x="25" y="5"/>
                      </a:cubicBezTo>
                      <a:cubicBezTo>
                        <a:pt x="25" y="5"/>
                        <a:pt x="25" y="5"/>
                        <a:pt x="25" y="5"/>
                      </a:cubicBezTo>
                      <a:cubicBezTo>
                        <a:pt x="25" y="5"/>
                        <a:pt x="25" y="5"/>
                        <a:pt x="25" y="6"/>
                      </a:cubicBezTo>
                      <a:cubicBezTo>
                        <a:pt x="25" y="6"/>
                        <a:pt x="25" y="6"/>
                        <a:pt x="25" y="6"/>
                      </a:cubicBezTo>
                      <a:cubicBezTo>
                        <a:pt x="25" y="6"/>
                        <a:pt x="25" y="6"/>
                        <a:pt x="26" y="6"/>
                      </a:cubicBezTo>
                      <a:cubicBezTo>
                        <a:pt x="26" y="7"/>
                        <a:pt x="26" y="8"/>
                        <a:pt x="26" y="8"/>
                      </a:cubicBezTo>
                      <a:cubicBezTo>
                        <a:pt x="26" y="8"/>
                        <a:pt x="25" y="8"/>
                        <a:pt x="25" y="8"/>
                      </a:cubicBezTo>
                      <a:cubicBezTo>
                        <a:pt x="25" y="8"/>
                        <a:pt x="24" y="8"/>
                        <a:pt x="24" y="8"/>
                      </a:cubicBezTo>
                      <a:cubicBezTo>
                        <a:pt x="24" y="8"/>
                        <a:pt x="24" y="9"/>
                        <a:pt x="24" y="9"/>
                      </a:cubicBezTo>
                      <a:cubicBezTo>
                        <a:pt x="24" y="9"/>
                        <a:pt x="24" y="9"/>
                        <a:pt x="24" y="9"/>
                      </a:cubicBezTo>
                      <a:cubicBezTo>
                        <a:pt x="24" y="9"/>
                        <a:pt x="23" y="9"/>
                        <a:pt x="23" y="9"/>
                      </a:cubicBezTo>
                      <a:cubicBezTo>
                        <a:pt x="23" y="9"/>
                        <a:pt x="23" y="9"/>
                        <a:pt x="23" y="9"/>
                      </a:cubicBezTo>
                      <a:cubicBezTo>
                        <a:pt x="23" y="9"/>
                        <a:pt x="22" y="9"/>
                        <a:pt x="22" y="9"/>
                      </a:cubicBezTo>
                      <a:cubicBezTo>
                        <a:pt x="22" y="9"/>
                        <a:pt x="22" y="9"/>
                        <a:pt x="22" y="9"/>
                      </a:cubicBezTo>
                      <a:cubicBezTo>
                        <a:pt x="21" y="9"/>
                        <a:pt x="21" y="9"/>
                        <a:pt x="21" y="9"/>
                      </a:cubicBezTo>
                      <a:cubicBezTo>
                        <a:pt x="21" y="9"/>
                        <a:pt x="21" y="9"/>
                        <a:pt x="21" y="9"/>
                      </a:cubicBezTo>
                      <a:cubicBezTo>
                        <a:pt x="21" y="9"/>
                        <a:pt x="20" y="9"/>
                        <a:pt x="20" y="9"/>
                      </a:cubicBezTo>
                      <a:cubicBezTo>
                        <a:pt x="20" y="9"/>
                        <a:pt x="20" y="9"/>
                        <a:pt x="20" y="9"/>
                      </a:cubicBezTo>
                      <a:cubicBezTo>
                        <a:pt x="20" y="9"/>
                        <a:pt x="18" y="9"/>
                        <a:pt x="18" y="9"/>
                      </a:cubicBezTo>
                      <a:cubicBezTo>
                        <a:pt x="18" y="9"/>
                        <a:pt x="17" y="9"/>
                        <a:pt x="17" y="9"/>
                      </a:cubicBezTo>
                      <a:cubicBezTo>
                        <a:pt x="17" y="9"/>
                        <a:pt x="17" y="9"/>
                        <a:pt x="17" y="9"/>
                      </a:cubicBezTo>
                      <a:cubicBezTo>
                        <a:pt x="17" y="9"/>
                        <a:pt x="16" y="8"/>
                        <a:pt x="16" y="8"/>
                      </a:cubicBezTo>
                      <a:cubicBezTo>
                        <a:pt x="16" y="8"/>
                        <a:pt x="16" y="8"/>
                        <a:pt x="16" y="8"/>
                      </a:cubicBezTo>
                      <a:cubicBezTo>
                        <a:pt x="16" y="8"/>
                        <a:pt x="16" y="8"/>
                        <a:pt x="16" y="8"/>
                      </a:cubicBezTo>
                      <a:cubicBezTo>
                        <a:pt x="16" y="9"/>
                        <a:pt x="16" y="9"/>
                        <a:pt x="16" y="9"/>
                      </a:cubicBezTo>
                      <a:cubicBezTo>
                        <a:pt x="15" y="9"/>
                        <a:pt x="15" y="8"/>
                        <a:pt x="15" y="8"/>
                      </a:cubicBezTo>
                      <a:cubicBezTo>
                        <a:pt x="15" y="8"/>
                        <a:pt x="15" y="8"/>
                        <a:pt x="15" y="9"/>
                      </a:cubicBezTo>
                      <a:cubicBezTo>
                        <a:pt x="15" y="9"/>
                        <a:pt x="14" y="9"/>
                        <a:pt x="14" y="10"/>
                      </a:cubicBezTo>
                      <a:cubicBezTo>
                        <a:pt x="14" y="10"/>
                        <a:pt x="14" y="10"/>
                        <a:pt x="14" y="10"/>
                      </a:cubicBezTo>
                      <a:cubicBezTo>
                        <a:pt x="14" y="10"/>
                        <a:pt x="13" y="10"/>
                        <a:pt x="13" y="10"/>
                      </a:cubicBezTo>
                      <a:cubicBezTo>
                        <a:pt x="13" y="10"/>
                        <a:pt x="13" y="10"/>
                        <a:pt x="13" y="11"/>
                      </a:cubicBezTo>
                      <a:cubicBezTo>
                        <a:pt x="14" y="11"/>
                        <a:pt x="14" y="11"/>
                        <a:pt x="14" y="11"/>
                      </a:cubicBezTo>
                      <a:cubicBezTo>
                        <a:pt x="14" y="11"/>
                        <a:pt x="14" y="11"/>
                        <a:pt x="13" y="11"/>
                      </a:cubicBezTo>
                      <a:cubicBezTo>
                        <a:pt x="13" y="11"/>
                        <a:pt x="13" y="11"/>
                        <a:pt x="13" y="11"/>
                      </a:cubicBezTo>
                      <a:cubicBezTo>
                        <a:pt x="13" y="11"/>
                        <a:pt x="13" y="11"/>
                        <a:pt x="13" y="11"/>
                      </a:cubicBezTo>
                      <a:cubicBezTo>
                        <a:pt x="12" y="11"/>
                        <a:pt x="13" y="10"/>
                        <a:pt x="13" y="10"/>
                      </a:cubicBezTo>
                      <a:cubicBezTo>
                        <a:pt x="12" y="10"/>
                        <a:pt x="12" y="10"/>
                        <a:pt x="12" y="10"/>
                      </a:cubicBezTo>
                      <a:cubicBezTo>
                        <a:pt x="12" y="10"/>
                        <a:pt x="12" y="10"/>
                        <a:pt x="11" y="10"/>
                      </a:cubicBezTo>
                      <a:cubicBezTo>
                        <a:pt x="11" y="11"/>
                        <a:pt x="11" y="11"/>
                        <a:pt x="11" y="12"/>
                      </a:cubicBezTo>
                      <a:cubicBezTo>
                        <a:pt x="11" y="12"/>
                        <a:pt x="11" y="12"/>
                        <a:pt x="11" y="12"/>
                      </a:cubicBezTo>
                      <a:cubicBezTo>
                        <a:pt x="11" y="12"/>
                        <a:pt x="10" y="12"/>
                        <a:pt x="10" y="12"/>
                      </a:cubicBezTo>
                      <a:cubicBezTo>
                        <a:pt x="10" y="12"/>
                        <a:pt x="10" y="12"/>
                        <a:pt x="10" y="12"/>
                      </a:cubicBezTo>
                      <a:cubicBezTo>
                        <a:pt x="10" y="12"/>
                        <a:pt x="10" y="13"/>
                        <a:pt x="10" y="13"/>
                      </a:cubicBezTo>
                      <a:cubicBezTo>
                        <a:pt x="10" y="13"/>
                        <a:pt x="10" y="13"/>
                        <a:pt x="9" y="14"/>
                      </a:cubicBezTo>
                      <a:cubicBezTo>
                        <a:pt x="9" y="14"/>
                        <a:pt x="9" y="14"/>
                        <a:pt x="9" y="14"/>
                      </a:cubicBezTo>
                      <a:cubicBezTo>
                        <a:pt x="9" y="14"/>
                        <a:pt x="8" y="14"/>
                        <a:pt x="8" y="14"/>
                      </a:cubicBezTo>
                      <a:cubicBezTo>
                        <a:pt x="8" y="14"/>
                        <a:pt x="8" y="15"/>
                        <a:pt x="8" y="15"/>
                      </a:cubicBezTo>
                      <a:cubicBezTo>
                        <a:pt x="8" y="15"/>
                        <a:pt x="9" y="16"/>
                        <a:pt x="9" y="16"/>
                      </a:cubicBezTo>
                      <a:cubicBezTo>
                        <a:pt x="9" y="16"/>
                        <a:pt x="9" y="16"/>
                        <a:pt x="9" y="17"/>
                      </a:cubicBezTo>
                      <a:cubicBezTo>
                        <a:pt x="9" y="17"/>
                        <a:pt x="9" y="17"/>
                        <a:pt x="8" y="17"/>
                      </a:cubicBezTo>
                      <a:cubicBezTo>
                        <a:pt x="8" y="17"/>
                        <a:pt x="8" y="18"/>
                        <a:pt x="8" y="18"/>
                      </a:cubicBezTo>
                      <a:cubicBezTo>
                        <a:pt x="8" y="18"/>
                        <a:pt x="7" y="18"/>
                        <a:pt x="6" y="18"/>
                      </a:cubicBezTo>
                      <a:cubicBezTo>
                        <a:pt x="6" y="18"/>
                        <a:pt x="6" y="19"/>
                        <a:pt x="6" y="19"/>
                      </a:cubicBezTo>
                      <a:cubicBezTo>
                        <a:pt x="6" y="19"/>
                        <a:pt x="6" y="19"/>
                        <a:pt x="6" y="19"/>
                      </a:cubicBezTo>
                      <a:cubicBezTo>
                        <a:pt x="6" y="20"/>
                        <a:pt x="6" y="20"/>
                        <a:pt x="6" y="20"/>
                      </a:cubicBezTo>
                      <a:cubicBezTo>
                        <a:pt x="6" y="20"/>
                        <a:pt x="6" y="21"/>
                        <a:pt x="6" y="21"/>
                      </a:cubicBezTo>
                      <a:cubicBezTo>
                        <a:pt x="6" y="21"/>
                        <a:pt x="5" y="22"/>
                        <a:pt x="5" y="22"/>
                      </a:cubicBezTo>
                      <a:cubicBezTo>
                        <a:pt x="4" y="22"/>
                        <a:pt x="4" y="22"/>
                        <a:pt x="4" y="22"/>
                      </a:cubicBezTo>
                      <a:cubicBezTo>
                        <a:pt x="4" y="22"/>
                        <a:pt x="3" y="23"/>
                        <a:pt x="3" y="23"/>
                      </a:cubicBezTo>
                      <a:cubicBezTo>
                        <a:pt x="3" y="23"/>
                        <a:pt x="3" y="24"/>
                        <a:pt x="3" y="24"/>
                      </a:cubicBezTo>
                      <a:cubicBezTo>
                        <a:pt x="3" y="24"/>
                        <a:pt x="3" y="24"/>
                        <a:pt x="3" y="25"/>
                      </a:cubicBezTo>
                      <a:cubicBezTo>
                        <a:pt x="4" y="25"/>
                        <a:pt x="4" y="25"/>
                        <a:pt x="4" y="25"/>
                      </a:cubicBezTo>
                      <a:cubicBezTo>
                        <a:pt x="5" y="25"/>
                        <a:pt x="5" y="26"/>
                        <a:pt x="5" y="26"/>
                      </a:cubicBezTo>
                      <a:cubicBezTo>
                        <a:pt x="5" y="26"/>
                        <a:pt x="5" y="26"/>
                        <a:pt x="5" y="26"/>
                      </a:cubicBezTo>
                      <a:cubicBezTo>
                        <a:pt x="5" y="26"/>
                        <a:pt x="5" y="27"/>
                        <a:pt x="5" y="27"/>
                      </a:cubicBezTo>
                      <a:cubicBezTo>
                        <a:pt x="5" y="27"/>
                        <a:pt x="5" y="27"/>
                        <a:pt x="5" y="27"/>
                      </a:cubicBezTo>
                      <a:cubicBezTo>
                        <a:pt x="5" y="27"/>
                        <a:pt x="5" y="27"/>
                        <a:pt x="5" y="27"/>
                      </a:cubicBezTo>
                      <a:cubicBezTo>
                        <a:pt x="5" y="28"/>
                        <a:pt x="5" y="28"/>
                        <a:pt x="5" y="28"/>
                      </a:cubicBezTo>
                      <a:cubicBezTo>
                        <a:pt x="5" y="29"/>
                        <a:pt x="5" y="29"/>
                        <a:pt x="5" y="29"/>
                      </a:cubicBezTo>
                      <a:cubicBezTo>
                        <a:pt x="5" y="30"/>
                        <a:pt x="5" y="30"/>
                        <a:pt x="5" y="30"/>
                      </a:cubicBezTo>
                      <a:cubicBezTo>
                        <a:pt x="5" y="30"/>
                        <a:pt x="5" y="29"/>
                        <a:pt x="4" y="29"/>
                      </a:cubicBezTo>
                      <a:cubicBezTo>
                        <a:pt x="4" y="29"/>
                        <a:pt x="4" y="28"/>
                        <a:pt x="4" y="28"/>
                      </a:cubicBezTo>
                      <a:cubicBezTo>
                        <a:pt x="4" y="28"/>
                        <a:pt x="4" y="28"/>
                        <a:pt x="3" y="28"/>
                      </a:cubicBezTo>
                      <a:cubicBezTo>
                        <a:pt x="3" y="28"/>
                        <a:pt x="3" y="27"/>
                        <a:pt x="3" y="27"/>
                      </a:cubicBezTo>
                      <a:cubicBezTo>
                        <a:pt x="2" y="27"/>
                        <a:pt x="2" y="27"/>
                        <a:pt x="2" y="27"/>
                      </a:cubicBezTo>
                      <a:cubicBezTo>
                        <a:pt x="2" y="27"/>
                        <a:pt x="2" y="28"/>
                        <a:pt x="2" y="28"/>
                      </a:cubicBezTo>
                      <a:cubicBezTo>
                        <a:pt x="2" y="28"/>
                        <a:pt x="2" y="29"/>
                        <a:pt x="2" y="29"/>
                      </a:cubicBezTo>
                      <a:cubicBezTo>
                        <a:pt x="2" y="29"/>
                        <a:pt x="2" y="30"/>
                        <a:pt x="2" y="30"/>
                      </a:cubicBezTo>
                      <a:cubicBezTo>
                        <a:pt x="2" y="30"/>
                        <a:pt x="2" y="30"/>
                        <a:pt x="2" y="30"/>
                      </a:cubicBezTo>
                      <a:cubicBezTo>
                        <a:pt x="2" y="29"/>
                        <a:pt x="2" y="29"/>
                        <a:pt x="2" y="29"/>
                      </a:cubicBezTo>
                      <a:cubicBezTo>
                        <a:pt x="2" y="29"/>
                        <a:pt x="2" y="28"/>
                        <a:pt x="2" y="28"/>
                      </a:cubicBezTo>
                      <a:cubicBezTo>
                        <a:pt x="2" y="28"/>
                        <a:pt x="1" y="28"/>
                        <a:pt x="1" y="28"/>
                      </a:cubicBezTo>
                      <a:cubicBezTo>
                        <a:pt x="1" y="28"/>
                        <a:pt x="1" y="27"/>
                        <a:pt x="1" y="27"/>
                      </a:cubicBezTo>
                      <a:cubicBezTo>
                        <a:pt x="1" y="27"/>
                        <a:pt x="1" y="27"/>
                        <a:pt x="0" y="27"/>
                      </a:cubicBezTo>
                      <a:cubicBezTo>
                        <a:pt x="0" y="108"/>
                        <a:pt x="0" y="108"/>
                        <a:pt x="0" y="108"/>
                      </a:cubicBezTo>
                      <a:cubicBezTo>
                        <a:pt x="62" y="108"/>
                        <a:pt x="62" y="108"/>
                        <a:pt x="62" y="108"/>
                      </a:cubicBezTo>
                      <a:cubicBezTo>
                        <a:pt x="62" y="39"/>
                        <a:pt x="62" y="39"/>
                        <a:pt x="62" y="39"/>
                      </a:cubicBezTo>
                      <a:cubicBezTo>
                        <a:pt x="62" y="39"/>
                        <a:pt x="62" y="39"/>
                        <a:pt x="62" y="3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3" name="Freeform 744">
                  <a:extLst>
                    <a:ext uri="{FF2B5EF4-FFF2-40B4-BE49-F238E27FC236}">
                      <a16:creationId xmlns:a16="http://schemas.microsoft.com/office/drawing/2014/main" id="{5956A21B-1F20-4AA6-824F-2D48AF47979E}"/>
                    </a:ext>
                  </a:extLst>
                </p:cNvPr>
                <p:cNvSpPr>
                  <a:spLocks/>
                </p:cNvSpPr>
                <p:nvPr/>
              </p:nvSpPr>
              <p:spPr bwMode="auto">
                <a:xfrm>
                  <a:off x="9571038" y="5967413"/>
                  <a:ext cx="17462" cy="23813"/>
                </a:xfrm>
                <a:custGeom>
                  <a:avLst/>
                  <a:gdLst>
                    <a:gd name="T0" fmla="*/ 1 w 4"/>
                    <a:gd name="T1" fmla="*/ 5 h 6"/>
                    <a:gd name="T2" fmla="*/ 1 w 4"/>
                    <a:gd name="T3" fmla="*/ 4 h 6"/>
                    <a:gd name="T4" fmla="*/ 0 w 4"/>
                    <a:gd name="T5" fmla="*/ 4 h 6"/>
                    <a:gd name="T6" fmla="*/ 0 w 4"/>
                    <a:gd name="T7" fmla="*/ 4 h 6"/>
                    <a:gd name="T8" fmla="*/ 0 w 4"/>
                    <a:gd name="T9" fmla="*/ 3 h 6"/>
                    <a:gd name="T10" fmla="*/ 0 w 4"/>
                    <a:gd name="T11" fmla="*/ 2 h 6"/>
                    <a:gd name="T12" fmla="*/ 0 w 4"/>
                    <a:gd name="T13" fmla="*/ 2 h 6"/>
                    <a:gd name="T14" fmla="*/ 0 w 4"/>
                    <a:gd name="T15" fmla="*/ 1 h 6"/>
                    <a:gd name="T16" fmla="*/ 0 w 4"/>
                    <a:gd name="T17" fmla="*/ 1 h 6"/>
                    <a:gd name="T18" fmla="*/ 1 w 4"/>
                    <a:gd name="T19" fmla="*/ 1 h 6"/>
                    <a:gd name="T20" fmla="*/ 1 w 4"/>
                    <a:gd name="T21" fmla="*/ 0 h 6"/>
                    <a:gd name="T22" fmla="*/ 2 w 4"/>
                    <a:gd name="T23" fmla="*/ 0 h 6"/>
                    <a:gd name="T24" fmla="*/ 2 w 4"/>
                    <a:gd name="T25" fmla="*/ 0 h 6"/>
                    <a:gd name="T26" fmla="*/ 3 w 4"/>
                    <a:gd name="T27" fmla="*/ 0 h 6"/>
                    <a:gd name="T28" fmla="*/ 4 w 4"/>
                    <a:gd name="T29" fmla="*/ 1 h 6"/>
                    <a:gd name="T30" fmla="*/ 4 w 4"/>
                    <a:gd name="T31" fmla="*/ 1 h 6"/>
                    <a:gd name="T32" fmla="*/ 4 w 4"/>
                    <a:gd name="T33" fmla="*/ 1 h 6"/>
                    <a:gd name="T34" fmla="*/ 3 w 4"/>
                    <a:gd name="T35" fmla="*/ 1 h 6"/>
                    <a:gd name="T36" fmla="*/ 2 w 4"/>
                    <a:gd name="T37" fmla="*/ 2 h 6"/>
                    <a:gd name="T38" fmla="*/ 2 w 4"/>
                    <a:gd name="T39" fmla="*/ 3 h 6"/>
                    <a:gd name="T40" fmla="*/ 2 w 4"/>
                    <a:gd name="T41" fmla="*/ 4 h 6"/>
                    <a:gd name="T42" fmla="*/ 2 w 4"/>
                    <a:gd name="T43" fmla="*/ 6 h 6"/>
                    <a:gd name="T44" fmla="*/ 1 w 4"/>
                    <a:gd name="T4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6">
                      <a:moveTo>
                        <a:pt x="1" y="5"/>
                      </a:moveTo>
                      <a:cubicBezTo>
                        <a:pt x="1" y="5"/>
                        <a:pt x="1" y="4"/>
                        <a:pt x="1" y="4"/>
                      </a:cubicBezTo>
                      <a:cubicBezTo>
                        <a:pt x="0" y="4"/>
                        <a:pt x="0" y="4"/>
                        <a:pt x="0" y="4"/>
                      </a:cubicBezTo>
                      <a:cubicBezTo>
                        <a:pt x="0" y="4"/>
                        <a:pt x="0" y="4"/>
                        <a:pt x="0" y="4"/>
                      </a:cubicBezTo>
                      <a:cubicBezTo>
                        <a:pt x="0" y="4"/>
                        <a:pt x="0" y="3"/>
                        <a:pt x="0" y="3"/>
                      </a:cubicBezTo>
                      <a:cubicBezTo>
                        <a:pt x="0" y="3"/>
                        <a:pt x="0" y="2"/>
                        <a:pt x="0" y="2"/>
                      </a:cubicBezTo>
                      <a:cubicBezTo>
                        <a:pt x="0" y="2"/>
                        <a:pt x="0" y="2"/>
                        <a:pt x="0" y="2"/>
                      </a:cubicBezTo>
                      <a:cubicBezTo>
                        <a:pt x="0" y="1"/>
                        <a:pt x="0" y="1"/>
                        <a:pt x="0" y="1"/>
                      </a:cubicBezTo>
                      <a:cubicBezTo>
                        <a:pt x="0" y="1"/>
                        <a:pt x="0" y="1"/>
                        <a:pt x="0" y="1"/>
                      </a:cubicBezTo>
                      <a:cubicBezTo>
                        <a:pt x="0" y="1"/>
                        <a:pt x="0" y="1"/>
                        <a:pt x="1" y="1"/>
                      </a:cubicBezTo>
                      <a:cubicBezTo>
                        <a:pt x="1" y="1"/>
                        <a:pt x="1" y="1"/>
                        <a:pt x="1" y="0"/>
                      </a:cubicBezTo>
                      <a:cubicBezTo>
                        <a:pt x="1" y="0"/>
                        <a:pt x="2" y="0"/>
                        <a:pt x="2" y="0"/>
                      </a:cubicBezTo>
                      <a:cubicBezTo>
                        <a:pt x="2" y="0"/>
                        <a:pt x="2" y="0"/>
                        <a:pt x="2" y="0"/>
                      </a:cubicBezTo>
                      <a:cubicBezTo>
                        <a:pt x="3" y="0"/>
                        <a:pt x="3" y="0"/>
                        <a:pt x="3" y="0"/>
                      </a:cubicBezTo>
                      <a:cubicBezTo>
                        <a:pt x="3" y="0"/>
                        <a:pt x="3" y="0"/>
                        <a:pt x="4" y="1"/>
                      </a:cubicBezTo>
                      <a:cubicBezTo>
                        <a:pt x="4" y="1"/>
                        <a:pt x="4" y="1"/>
                        <a:pt x="4" y="1"/>
                      </a:cubicBezTo>
                      <a:cubicBezTo>
                        <a:pt x="4" y="1"/>
                        <a:pt x="4" y="1"/>
                        <a:pt x="4" y="1"/>
                      </a:cubicBezTo>
                      <a:cubicBezTo>
                        <a:pt x="3" y="1"/>
                        <a:pt x="3" y="1"/>
                        <a:pt x="3" y="1"/>
                      </a:cubicBezTo>
                      <a:cubicBezTo>
                        <a:pt x="3" y="2"/>
                        <a:pt x="3" y="2"/>
                        <a:pt x="2" y="2"/>
                      </a:cubicBezTo>
                      <a:cubicBezTo>
                        <a:pt x="2" y="2"/>
                        <a:pt x="2" y="3"/>
                        <a:pt x="2" y="3"/>
                      </a:cubicBezTo>
                      <a:cubicBezTo>
                        <a:pt x="2" y="3"/>
                        <a:pt x="2" y="4"/>
                        <a:pt x="2" y="4"/>
                      </a:cubicBezTo>
                      <a:cubicBezTo>
                        <a:pt x="2" y="5"/>
                        <a:pt x="2" y="5"/>
                        <a:pt x="2" y="6"/>
                      </a:cubicBezTo>
                      <a:cubicBezTo>
                        <a:pt x="1" y="5"/>
                        <a:pt x="1" y="5"/>
                        <a:pt x="1" y="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grpSp>
        <p:sp>
          <p:nvSpPr>
            <p:cNvPr id="118" name="Freeform 862">
              <a:extLst>
                <a:ext uri="{FF2B5EF4-FFF2-40B4-BE49-F238E27FC236}">
                  <a16:creationId xmlns:a16="http://schemas.microsoft.com/office/drawing/2014/main" id="{2E926073-A4CF-4595-9CDB-62BADF30CEFB}"/>
                </a:ext>
              </a:extLst>
            </p:cNvPr>
            <p:cNvSpPr>
              <a:spLocks noEditPoints="1"/>
            </p:cNvSpPr>
            <p:nvPr/>
          </p:nvSpPr>
          <p:spPr bwMode="auto">
            <a:xfrm>
              <a:off x="9042444" y="4357731"/>
              <a:ext cx="1430461" cy="421060"/>
            </a:xfrm>
            <a:custGeom>
              <a:avLst/>
              <a:gdLst>
                <a:gd name="T0" fmla="*/ 144 w 306"/>
                <a:gd name="T1" fmla="*/ 97 h 111"/>
                <a:gd name="T2" fmla="*/ 149 w 306"/>
                <a:gd name="T3" fmla="*/ 93 h 111"/>
                <a:gd name="T4" fmla="*/ 172 w 306"/>
                <a:gd name="T5" fmla="*/ 47 h 111"/>
                <a:gd name="T6" fmla="*/ 179 w 306"/>
                <a:gd name="T7" fmla="*/ 53 h 111"/>
                <a:gd name="T8" fmla="*/ 174 w 306"/>
                <a:gd name="T9" fmla="*/ 62 h 111"/>
                <a:gd name="T10" fmla="*/ 164 w 306"/>
                <a:gd name="T11" fmla="*/ 64 h 111"/>
                <a:gd name="T12" fmla="*/ 182 w 306"/>
                <a:gd name="T13" fmla="*/ 31 h 111"/>
                <a:gd name="T14" fmla="*/ 35 w 306"/>
                <a:gd name="T15" fmla="*/ 59 h 111"/>
                <a:gd name="T16" fmla="*/ 187 w 306"/>
                <a:gd name="T17" fmla="*/ 64 h 111"/>
                <a:gd name="T18" fmla="*/ 141 w 306"/>
                <a:gd name="T19" fmla="*/ 65 h 111"/>
                <a:gd name="T20" fmla="*/ 64 w 306"/>
                <a:gd name="T21" fmla="*/ 31 h 111"/>
                <a:gd name="T22" fmla="*/ 59 w 306"/>
                <a:gd name="T23" fmla="*/ 32 h 111"/>
                <a:gd name="T24" fmla="*/ 61 w 306"/>
                <a:gd name="T25" fmla="*/ 36 h 111"/>
                <a:gd name="T26" fmla="*/ 48 w 306"/>
                <a:gd name="T27" fmla="*/ 29 h 111"/>
                <a:gd name="T28" fmla="*/ 54 w 306"/>
                <a:gd name="T29" fmla="*/ 34 h 111"/>
                <a:gd name="T30" fmla="*/ 18 w 306"/>
                <a:gd name="T31" fmla="*/ 33 h 111"/>
                <a:gd name="T32" fmla="*/ 203 w 306"/>
                <a:gd name="T33" fmla="*/ 50 h 111"/>
                <a:gd name="T34" fmla="*/ 222 w 306"/>
                <a:gd name="T35" fmla="*/ 43 h 111"/>
                <a:gd name="T36" fmla="*/ 219 w 306"/>
                <a:gd name="T37" fmla="*/ 32 h 111"/>
                <a:gd name="T38" fmla="*/ 222 w 306"/>
                <a:gd name="T39" fmla="*/ 22 h 111"/>
                <a:gd name="T40" fmla="*/ 222 w 306"/>
                <a:gd name="T41" fmla="*/ 62 h 111"/>
                <a:gd name="T42" fmla="*/ 214 w 306"/>
                <a:gd name="T43" fmla="*/ 60 h 111"/>
                <a:gd name="T44" fmla="*/ 254 w 306"/>
                <a:gd name="T45" fmla="*/ 75 h 111"/>
                <a:gd name="T46" fmla="*/ 264 w 306"/>
                <a:gd name="T47" fmla="*/ 81 h 111"/>
                <a:gd name="T48" fmla="*/ 219 w 306"/>
                <a:gd name="T49" fmla="*/ 59 h 111"/>
                <a:gd name="T50" fmla="*/ 235 w 306"/>
                <a:gd name="T51" fmla="*/ 39 h 111"/>
                <a:gd name="T52" fmla="*/ 238 w 306"/>
                <a:gd name="T53" fmla="*/ 46 h 111"/>
                <a:gd name="T54" fmla="*/ 253 w 306"/>
                <a:gd name="T55" fmla="*/ 42 h 111"/>
                <a:gd name="T56" fmla="*/ 244 w 306"/>
                <a:gd name="T57" fmla="*/ 49 h 111"/>
                <a:gd name="T58" fmla="*/ 255 w 306"/>
                <a:gd name="T59" fmla="*/ 55 h 111"/>
                <a:gd name="T60" fmla="*/ 250 w 306"/>
                <a:gd name="T61" fmla="*/ 64 h 111"/>
                <a:gd name="T62" fmla="*/ 258 w 306"/>
                <a:gd name="T63" fmla="*/ 63 h 111"/>
                <a:gd name="T64" fmla="*/ 274 w 306"/>
                <a:gd name="T65" fmla="*/ 45 h 111"/>
                <a:gd name="T66" fmla="*/ 290 w 306"/>
                <a:gd name="T67" fmla="*/ 84 h 111"/>
                <a:gd name="T68" fmla="*/ 305 w 306"/>
                <a:gd name="T69" fmla="*/ 80 h 111"/>
                <a:gd name="T70" fmla="*/ 264 w 306"/>
                <a:gd name="T71" fmla="*/ 57 h 111"/>
                <a:gd name="T72" fmla="*/ 281 w 306"/>
                <a:gd name="T73" fmla="*/ 72 h 111"/>
                <a:gd name="T74" fmla="*/ 288 w 306"/>
                <a:gd name="T75" fmla="*/ 76 h 111"/>
                <a:gd name="T76" fmla="*/ 294 w 306"/>
                <a:gd name="T77" fmla="*/ 93 h 111"/>
                <a:gd name="T78" fmla="*/ 243 w 306"/>
                <a:gd name="T79" fmla="*/ 86 h 111"/>
                <a:gd name="T80" fmla="*/ 41 w 306"/>
                <a:gd name="T81" fmla="*/ 56 h 111"/>
                <a:gd name="T82" fmla="*/ 0 w 306"/>
                <a:gd name="T83" fmla="*/ 1 h 111"/>
                <a:gd name="T84" fmla="*/ 41 w 306"/>
                <a:gd name="T85" fmla="*/ 25 h 111"/>
                <a:gd name="T86" fmla="*/ 63 w 306"/>
                <a:gd name="T87" fmla="*/ 50 h 111"/>
                <a:gd name="T88" fmla="*/ 188 w 306"/>
                <a:gd name="T89" fmla="*/ 109 h 111"/>
                <a:gd name="T90" fmla="*/ 192 w 306"/>
                <a:gd name="T91" fmla="*/ 101 h 111"/>
                <a:gd name="T92" fmla="*/ 164 w 306"/>
                <a:gd name="T93" fmla="*/ 95 h 111"/>
                <a:gd name="T94" fmla="*/ 190 w 306"/>
                <a:gd name="T95" fmla="*/ 94 h 111"/>
                <a:gd name="T96" fmla="*/ 177 w 306"/>
                <a:gd name="T97" fmla="*/ 109 h 111"/>
                <a:gd name="T98" fmla="*/ 177 w 306"/>
                <a:gd name="T99" fmla="*/ 95 h 111"/>
                <a:gd name="T100" fmla="*/ 179 w 306"/>
                <a:gd name="T101" fmla="*/ 97 h 111"/>
                <a:gd name="T102" fmla="*/ 128 w 306"/>
                <a:gd name="T103" fmla="*/ 96 h 111"/>
                <a:gd name="T104" fmla="*/ 74 w 306"/>
                <a:gd name="T105" fmla="*/ 86 h 111"/>
                <a:gd name="T106" fmla="*/ 103 w 306"/>
                <a:gd name="T107" fmla="*/ 83 h 111"/>
                <a:gd name="T108" fmla="*/ 124 w 306"/>
                <a:gd name="T109" fmla="*/ 85 h 111"/>
                <a:gd name="T110" fmla="*/ 78 w 306"/>
                <a:gd name="T111" fmla="*/ 57 h 111"/>
                <a:gd name="T112" fmla="*/ 129 w 306"/>
                <a:gd name="T113" fmla="*/ 92 h 111"/>
                <a:gd name="T114" fmla="*/ 99 w 306"/>
                <a:gd name="T115" fmla="*/ 27 h 111"/>
                <a:gd name="T116" fmla="*/ 101 w 306"/>
                <a:gd name="T117" fmla="*/ 58 h 111"/>
                <a:gd name="T118" fmla="*/ 139 w 306"/>
                <a:gd name="T119" fmla="*/ 61 h 111"/>
                <a:gd name="T120" fmla="*/ 144 w 306"/>
                <a:gd name="T121" fmla="*/ 45 h 111"/>
                <a:gd name="T122" fmla="*/ 152 w 306"/>
                <a:gd name="T123" fmla="*/ 31 h 111"/>
                <a:gd name="T124" fmla="*/ 150 w 306"/>
                <a:gd name="T125" fmla="*/ 1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 h="111">
                  <a:moveTo>
                    <a:pt x="159" y="96"/>
                  </a:moveTo>
                  <a:cubicBezTo>
                    <a:pt x="159" y="96"/>
                    <a:pt x="159" y="96"/>
                    <a:pt x="159" y="96"/>
                  </a:cubicBezTo>
                  <a:cubicBezTo>
                    <a:pt x="159" y="96"/>
                    <a:pt x="158" y="96"/>
                    <a:pt x="158" y="96"/>
                  </a:cubicBezTo>
                  <a:cubicBezTo>
                    <a:pt x="158" y="96"/>
                    <a:pt x="158" y="96"/>
                    <a:pt x="158" y="96"/>
                  </a:cubicBezTo>
                  <a:cubicBezTo>
                    <a:pt x="158" y="96"/>
                    <a:pt x="158" y="96"/>
                    <a:pt x="158" y="97"/>
                  </a:cubicBezTo>
                  <a:cubicBezTo>
                    <a:pt x="158" y="97"/>
                    <a:pt x="158" y="96"/>
                    <a:pt x="157" y="96"/>
                  </a:cubicBezTo>
                  <a:cubicBezTo>
                    <a:pt x="157" y="96"/>
                    <a:pt x="157" y="96"/>
                    <a:pt x="157" y="96"/>
                  </a:cubicBezTo>
                  <a:cubicBezTo>
                    <a:pt x="157" y="96"/>
                    <a:pt x="157" y="96"/>
                    <a:pt x="158" y="96"/>
                  </a:cubicBezTo>
                  <a:cubicBezTo>
                    <a:pt x="158" y="96"/>
                    <a:pt x="158" y="96"/>
                    <a:pt x="158" y="96"/>
                  </a:cubicBezTo>
                  <a:cubicBezTo>
                    <a:pt x="158" y="96"/>
                    <a:pt x="158" y="96"/>
                    <a:pt x="158" y="96"/>
                  </a:cubicBezTo>
                  <a:cubicBezTo>
                    <a:pt x="158" y="96"/>
                    <a:pt x="158" y="96"/>
                    <a:pt x="158" y="96"/>
                  </a:cubicBezTo>
                  <a:cubicBezTo>
                    <a:pt x="158" y="96"/>
                    <a:pt x="158" y="96"/>
                    <a:pt x="158" y="96"/>
                  </a:cubicBezTo>
                  <a:cubicBezTo>
                    <a:pt x="158" y="96"/>
                    <a:pt x="158" y="96"/>
                    <a:pt x="159" y="96"/>
                  </a:cubicBezTo>
                  <a:cubicBezTo>
                    <a:pt x="159" y="96"/>
                    <a:pt x="159" y="96"/>
                    <a:pt x="159" y="96"/>
                  </a:cubicBezTo>
                  <a:cubicBezTo>
                    <a:pt x="159" y="96"/>
                    <a:pt x="159" y="96"/>
                    <a:pt x="159" y="96"/>
                  </a:cubicBezTo>
                  <a:cubicBezTo>
                    <a:pt x="159" y="96"/>
                    <a:pt x="159" y="96"/>
                    <a:pt x="159" y="96"/>
                  </a:cubicBezTo>
                  <a:cubicBezTo>
                    <a:pt x="159" y="96"/>
                    <a:pt x="159" y="96"/>
                    <a:pt x="159" y="96"/>
                  </a:cubicBezTo>
                  <a:cubicBezTo>
                    <a:pt x="159" y="96"/>
                    <a:pt x="159" y="96"/>
                    <a:pt x="160" y="96"/>
                  </a:cubicBezTo>
                  <a:cubicBezTo>
                    <a:pt x="160" y="96"/>
                    <a:pt x="160" y="96"/>
                    <a:pt x="160" y="96"/>
                  </a:cubicBezTo>
                  <a:cubicBezTo>
                    <a:pt x="160" y="96"/>
                    <a:pt x="160" y="96"/>
                    <a:pt x="160" y="96"/>
                  </a:cubicBezTo>
                  <a:cubicBezTo>
                    <a:pt x="160" y="96"/>
                    <a:pt x="160" y="96"/>
                    <a:pt x="160" y="96"/>
                  </a:cubicBezTo>
                  <a:cubicBezTo>
                    <a:pt x="160" y="96"/>
                    <a:pt x="160" y="96"/>
                    <a:pt x="160" y="96"/>
                  </a:cubicBezTo>
                  <a:cubicBezTo>
                    <a:pt x="160" y="96"/>
                    <a:pt x="160" y="96"/>
                    <a:pt x="161" y="96"/>
                  </a:cubicBezTo>
                  <a:cubicBezTo>
                    <a:pt x="161" y="96"/>
                    <a:pt x="161" y="96"/>
                    <a:pt x="161" y="96"/>
                  </a:cubicBezTo>
                  <a:cubicBezTo>
                    <a:pt x="161" y="96"/>
                    <a:pt x="161" y="96"/>
                    <a:pt x="161" y="96"/>
                  </a:cubicBezTo>
                  <a:cubicBezTo>
                    <a:pt x="161" y="95"/>
                    <a:pt x="161" y="95"/>
                    <a:pt x="161" y="95"/>
                  </a:cubicBezTo>
                  <a:cubicBezTo>
                    <a:pt x="161" y="95"/>
                    <a:pt x="161" y="95"/>
                    <a:pt x="161" y="95"/>
                  </a:cubicBezTo>
                  <a:cubicBezTo>
                    <a:pt x="161" y="95"/>
                    <a:pt x="160" y="95"/>
                    <a:pt x="160" y="95"/>
                  </a:cubicBezTo>
                  <a:cubicBezTo>
                    <a:pt x="160" y="95"/>
                    <a:pt x="160" y="95"/>
                    <a:pt x="160" y="95"/>
                  </a:cubicBezTo>
                  <a:cubicBezTo>
                    <a:pt x="160" y="95"/>
                    <a:pt x="160" y="96"/>
                    <a:pt x="160" y="96"/>
                  </a:cubicBezTo>
                  <a:cubicBezTo>
                    <a:pt x="160" y="96"/>
                    <a:pt x="160" y="96"/>
                    <a:pt x="160" y="96"/>
                  </a:cubicBezTo>
                  <a:cubicBezTo>
                    <a:pt x="160" y="95"/>
                    <a:pt x="160" y="95"/>
                    <a:pt x="160" y="95"/>
                  </a:cubicBezTo>
                  <a:cubicBezTo>
                    <a:pt x="160" y="95"/>
                    <a:pt x="160" y="95"/>
                    <a:pt x="160" y="95"/>
                  </a:cubicBezTo>
                  <a:cubicBezTo>
                    <a:pt x="160" y="95"/>
                    <a:pt x="160" y="95"/>
                    <a:pt x="160" y="95"/>
                  </a:cubicBezTo>
                  <a:cubicBezTo>
                    <a:pt x="160" y="95"/>
                    <a:pt x="160" y="95"/>
                    <a:pt x="160" y="95"/>
                  </a:cubicBezTo>
                  <a:cubicBezTo>
                    <a:pt x="160" y="95"/>
                    <a:pt x="160" y="94"/>
                    <a:pt x="160" y="94"/>
                  </a:cubicBezTo>
                  <a:cubicBezTo>
                    <a:pt x="160" y="94"/>
                    <a:pt x="160" y="94"/>
                    <a:pt x="160" y="94"/>
                  </a:cubicBezTo>
                  <a:cubicBezTo>
                    <a:pt x="160" y="94"/>
                    <a:pt x="159" y="94"/>
                    <a:pt x="159" y="94"/>
                  </a:cubicBezTo>
                  <a:cubicBezTo>
                    <a:pt x="159" y="94"/>
                    <a:pt x="159" y="94"/>
                    <a:pt x="159" y="94"/>
                  </a:cubicBezTo>
                  <a:cubicBezTo>
                    <a:pt x="159" y="93"/>
                    <a:pt x="159" y="93"/>
                    <a:pt x="159" y="93"/>
                  </a:cubicBezTo>
                  <a:cubicBezTo>
                    <a:pt x="159" y="93"/>
                    <a:pt x="159" y="93"/>
                    <a:pt x="159" y="93"/>
                  </a:cubicBezTo>
                  <a:cubicBezTo>
                    <a:pt x="159" y="93"/>
                    <a:pt x="159" y="93"/>
                    <a:pt x="159" y="93"/>
                  </a:cubicBezTo>
                  <a:cubicBezTo>
                    <a:pt x="158" y="93"/>
                    <a:pt x="158" y="93"/>
                    <a:pt x="158" y="93"/>
                  </a:cubicBezTo>
                  <a:cubicBezTo>
                    <a:pt x="158" y="93"/>
                    <a:pt x="158" y="93"/>
                    <a:pt x="158" y="93"/>
                  </a:cubicBezTo>
                  <a:cubicBezTo>
                    <a:pt x="158" y="93"/>
                    <a:pt x="158" y="93"/>
                    <a:pt x="158" y="93"/>
                  </a:cubicBezTo>
                  <a:cubicBezTo>
                    <a:pt x="158" y="94"/>
                    <a:pt x="158" y="94"/>
                    <a:pt x="158" y="94"/>
                  </a:cubicBezTo>
                  <a:cubicBezTo>
                    <a:pt x="158" y="94"/>
                    <a:pt x="158" y="94"/>
                    <a:pt x="158" y="94"/>
                  </a:cubicBezTo>
                  <a:cubicBezTo>
                    <a:pt x="158" y="94"/>
                    <a:pt x="158" y="94"/>
                    <a:pt x="157" y="95"/>
                  </a:cubicBezTo>
                  <a:cubicBezTo>
                    <a:pt x="157" y="95"/>
                    <a:pt x="157" y="95"/>
                    <a:pt x="157" y="95"/>
                  </a:cubicBezTo>
                  <a:cubicBezTo>
                    <a:pt x="157" y="95"/>
                    <a:pt x="157" y="95"/>
                    <a:pt x="157" y="95"/>
                  </a:cubicBezTo>
                  <a:cubicBezTo>
                    <a:pt x="157" y="95"/>
                    <a:pt x="157" y="95"/>
                    <a:pt x="157" y="94"/>
                  </a:cubicBezTo>
                  <a:cubicBezTo>
                    <a:pt x="157" y="94"/>
                    <a:pt x="157" y="94"/>
                    <a:pt x="157" y="94"/>
                  </a:cubicBezTo>
                  <a:cubicBezTo>
                    <a:pt x="157" y="94"/>
                    <a:pt x="157" y="94"/>
                    <a:pt x="157" y="94"/>
                  </a:cubicBezTo>
                  <a:cubicBezTo>
                    <a:pt x="157" y="93"/>
                    <a:pt x="157" y="93"/>
                    <a:pt x="157" y="93"/>
                  </a:cubicBezTo>
                  <a:cubicBezTo>
                    <a:pt x="157" y="93"/>
                    <a:pt x="157" y="93"/>
                    <a:pt x="157" y="93"/>
                  </a:cubicBezTo>
                  <a:cubicBezTo>
                    <a:pt x="157" y="93"/>
                    <a:pt x="157" y="93"/>
                    <a:pt x="157" y="93"/>
                  </a:cubicBezTo>
                  <a:cubicBezTo>
                    <a:pt x="156" y="93"/>
                    <a:pt x="156" y="93"/>
                    <a:pt x="156" y="93"/>
                  </a:cubicBezTo>
                  <a:cubicBezTo>
                    <a:pt x="156" y="93"/>
                    <a:pt x="156" y="93"/>
                    <a:pt x="156" y="93"/>
                  </a:cubicBezTo>
                  <a:cubicBezTo>
                    <a:pt x="156" y="93"/>
                    <a:pt x="156" y="93"/>
                    <a:pt x="156" y="93"/>
                  </a:cubicBezTo>
                  <a:cubicBezTo>
                    <a:pt x="156" y="93"/>
                    <a:pt x="156" y="93"/>
                    <a:pt x="156" y="93"/>
                  </a:cubicBezTo>
                  <a:cubicBezTo>
                    <a:pt x="156" y="93"/>
                    <a:pt x="155" y="93"/>
                    <a:pt x="155" y="94"/>
                  </a:cubicBezTo>
                  <a:cubicBezTo>
                    <a:pt x="155" y="94"/>
                    <a:pt x="155" y="94"/>
                    <a:pt x="155" y="94"/>
                  </a:cubicBezTo>
                  <a:cubicBezTo>
                    <a:pt x="154" y="94"/>
                    <a:pt x="154" y="94"/>
                    <a:pt x="154" y="93"/>
                  </a:cubicBezTo>
                  <a:cubicBezTo>
                    <a:pt x="154" y="93"/>
                    <a:pt x="154" y="93"/>
                    <a:pt x="154" y="93"/>
                  </a:cubicBezTo>
                  <a:cubicBezTo>
                    <a:pt x="154" y="93"/>
                    <a:pt x="154" y="93"/>
                    <a:pt x="154" y="93"/>
                  </a:cubicBezTo>
                  <a:cubicBezTo>
                    <a:pt x="154" y="93"/>
                    <a:pt x="154" y="93"/>
                    <a:pt x="154" y="93"/>
                  </a:cubicBezTo>
                  <a:cubicBezTo>
                    <a:pt x="154" y="93"/>
                    <a:pt x="154" y="93"/>
                    <a:pt x="154" y="93"/>
                  </a:cubicBezTo>
                  <a:cubicBezTo>
                    <a:pt x="154" y="92"/>
                    <a:pt x="154" y="92"/>
                    <a:pt x="154" y="92"/>
                  </a:cubicBezTo>
                  <a:cubicBezTo>
                    <a:pt x="154" y="92"/>
                    <a:pt x="154" y="92"/>
                    <a:pt x="153" y="92"/>
                  </a:cubicBezTo>
                  <a:cubicBezTo>
                    <a:pt x="153" y="92"/>
                    <a:pt x="153" y="92"/>
                    <a:pt x="153" y="92"/>
                  </a:cubicBezTo>
                  <a:cubicBezTo>
                    <a:pt x="153" y="92"/>
                    <a:pt x="153" y="92"/>
                    <a:pt x="153" y="92"/>
                  </a:cubicBezTo>
                  <a:cubicBezTo>
                    <a:pt x="153" y="92"/>
                    <a:pt x="153" y="92"/>
                    <a:pt x="153" y="92"/>
                  </a:cubicBezTo>
                  <a:cubicBezTo>
                    <a:pt x="152" y="92"/>
                    <a:pt x="152" y="92"/>
                    <a:pt x="152" y="92"/>
                  </a:cubicBezTo>
                  <a:cubicBezTo>
                    <a:pt x="152" y="92"/>
                    <a:pt x="152" y="92"/>
                    <a:pt x="152" y="92"/>
                  </a:cubicBezTo>
                  <a:cubicBezTo>
                    <a:pt x="152" y="92"/>
                    <a:pt x="152" y="92"/>
                    <a:pt x="152" y="92"/>
                  </a:cubicBezTo>
                  <a:cubicBezTo>
                    <a:pt x="151" y="92"/>
                    <a:pt x="151" y="92"/>
                    <a:pt x="151" y="92"/>
                  </a:cubicBezTo>
                  <a:cubicBezTo>
                    <a:pt x="151" y="92"/>
                    <a:pt x="151" y="92"/>
                    <a:pt x="151" y="92"/>
                  </a:cubicBezTo>
                  <a:cubicBezTo>
                    <a:pt x="151" y="92"/>
                    <a:pt x="151" y="93"/>
                    <a:pt x="151" y="93"/>
                  </a:cubicBezTo>
                  <a:cubicBezTo>
                    <a:pt x="151" y="93"/>
                    <a:pt x="151" y="93"/>
                    <a:pt x="151" y="93"/>
                  </a:cubicBezTo>
                  <a:cubicBezTo>
                    <a:pt x="151" y="93"/>
                    <a:pt x="151" y="93"/>
                    <a:pt x="151" y="93"/>
                  </a:cubicBezTo>
                  <a:cubicBezTo>
                    <a:pt x="151" y="93"/>
                    <a:pt x="151" y="94"/>
                    <a:pt x="152" y="94"/>
                  </a:cubicBezTo>
                  <a:cubicBezTo>
                    <a:pt x="152" y="94"/>
                    <a:pt x="152" y="94"/>
                    <a:pt x="152" y="94"/>
                  </a:cubicBezTo>
                  <a:cubicBezTo>
                    <a:pt x="152" y="94"/>
                    <a:pt x="153" y="94"/>
                    <a:pt x="153" y="94"/>
                  </a:cubicBezTo>
                  <a:cubicBezTo>
                    <a:pt x="153" y="94"/>
                    <a:pt x="153" y="94"/>
                    <a:pt x="153" y="94"/>
                  </a:cubicBezTo>
                  <a:cubicBezTo>
                    <a:pt x="153" y="95"/>
                    <a:pt x="154" y="95"/>
                    <a:pt x="154" y="95"/>
                  </a:cubicBezTo>
                  <a:cubicBezTo>
                    <a:pt x="154" y="95"/>
                    <a:pt x="154" y="95"/>
                    <a:pt x="154" y="95"/>
                  </a:cubicBezTo>
                  <a:cubicBezTo>
                    <a:pt x="154" y="95"/>
                    <a:pt x="155" y="95"/>
                    <a:pt x="155" y="95"/>
                  </a:cubicBezTo>
                  <a:cubicBezTo>
                    <a:pt x="155" y="96"/>
                    <a:pt x="154" y="96"/>
                    <a:pt x="154" y="96"/>
                  </a:cubicBezTo>
                  <a:cubicBezTo>
                    <a:pt x="154" y="96"/>
                    <a:pt x="154" y="96"/>
                    <a:pt x="154" y="96"/>
                  </a:cubicBezTo>
                  <a:cubicBezTo>
                    <a:pt x="154" y="96"/>
                    <a:pt x="154" y="96"/>
                    <a:pt x="153" y="96"/>
                  </a:cubicBezTo>
                  <a:cubicBezTo>
                    <a:pt x="153" y="96"/>
                    <a:pt x="153" y="96"/>
                    <a:pt x="153" y="96"/>
                  </a:cubicBezTo>
                  <a:cubicBezTo>
                    <a:pt x="152" y="96"/>
                    <a:pt x="153" y="96"/>
                    <a:pt x="153" y="96"/>
                  </a:cubicBezTo>
                  <a:cubicBezTo>
                    <a:pt x="152" y="96"/>
                    <a:pt x="152" y="96"/>
                    <a:pt x="152" y="96"/>
                  </a:cubicBezTo>
                  <a:cubicBezTo>
                    <a:pt x="152" y="96"/>
                    <a:pt x="152" y="96"/>
                    <a:pt x="152" y="96"/>
                  </a:cubicBezTo>
                  <a:cubicBezTo>
                    <a:pt x="152" y="96"/>
                    <a:pt x="152" y="96"/>
                    <a:pt x="152" y="96"/>
                  </a:cubicBezTo>
                  <a:cubicBezTo>
                    <a:pt x="152" y="96"/>
                    <a:pt x="152" y="96"/>
                    <a:pt x="152" y="96"/>
                  </a:cubicBezTo>
                  <a:cubicBezTo>
                    <a:pt x="152" y="96"/>
                    <a:pt x="152" y="96"/>
                    <a:pt x="152" y="96"/>
                  </a:cubicBezTo>
                  <a:cubicBezTo>
                    <a:pt x="152" y="96"/>
                    <a:pt x="151" y="96"/>
                    <a:pt x="151" y="96"/>
                  </a:cubicBezTo>
                  <a:cubicBezTo>
                    <a:pt x="151" y="96"/>
                    <a:pt x="151" y="96"/>
                    <a:pt x="151" y="96"/>
                  </a:cubicBezTo>
                  <a:cubicBezTo>
                    <a:pt x="151" y="96"/>
                    <a:pt x="151" y="96"/>
                    <a:pt x="151" y="96"/>
                  </a:cubicBezTo>
                  <a:cubicBezTo>
                    <a:pt x="151" y="96"/>
                    <a:pt x="151" y="95"/>
                    <a:pt x="151" y="95"/>
                  </a:cubicBezTo>
                  <a:cubicBezTo>
                    <a:pt x="151" y="95"/>
                    <a:pt x="151" y="95"/>
                    <a:pt x="151" y="95"/>
                  </a:cubicBezTo>
                  <a:cubicBezTo>
                    <a:pt x="151" y="95"/>
                    <a:pt x="151" y="95"/>
                    <a:pt x="151" y="95"/>
                  </a:cubicBezTo>
                  <a:cubicBezTo>
                    <a:pt x="151" y="95"/>
                    <a:pt x="150" y="95"/>
                    <a:pt x="150" y="95"/>
                  </a:cubicBezTo>
                  <a:cubicBezTo>
                    <a:pt x="150" y="95"/>
                    <a:pt x="150" y="95"/>
                    <a:pt x="150" y="95"/>
                  </a:cubicBezTo>
                  <a:cubicBezTo>
                    <a:pt x="150" y="95"/>
                    <a:pt x="150" y="94"/>
                    <a:pt x="150" y="94"/>
                  </a:cubicBezTo>
                  <a:cubicBezTo>
                    <a:pt x="150" y="94"/>
                    <a:pt x="150" y="94"/>
                    <a:pt x="150" y="94"/>
                  </a:cubicBezTo>
                  <a:cubicBezTo>
                    <a:pt x="150" y="94"/>
                    <a:pt x="150" y="95"/>
                    <a:pt x="150" y="95"/>
                  </a:cubicBezTo>
                  <a:cubicBezTo>
                    <a:pt x="150" y="95"/>
                    <a:pt x="150" y="95"/>
                    <a:pt x="150" y="95"/>
                  </a:cubicBezTo>
                  <a:cubicBezTo>
                    <a:pt x="150" y="95"/>
                    <a:pt x="150" y="94"/>
                    <a:pt x="150" y="94"/>
                  </a:cubicBezTo>
                  <a:cubicBezTo>
                    <a:pt x="150" y="94"/>
                    <a:pt x="150" y="94"/>
                    <a:pt x="150" y="94"/>
                  </a:cubicBezTo>
                  <a:cubicBezTo>
                    <a:pt x="149" y="94"/>
                    <a:pt x="149" y="94"/>
                    <a:pt x="149" y="94"/>
                  </a:cubicBezTo>
                  <a:cubicBezTo>
                    <a:pt x="149" y="94"/>
                    <a:pt x="149" y="94"/>
                    <a:pt x="149" y="94"/>
                  </a:cubicBezTo>
                  <a:cubicBezTo>
                    <a:pt x="149" y="94"/>
                    <a:pt x="149" y="94"/>
                    <a:pt x="149" y="94"/>
                  </a:cubicBezTo>
                  <a:cubicBezTo>
                    <a:pt x="148" y="94"/>
                    <a:pt x="148" y="94"/>
                    <a:pt x="148" y="94"/>
                  </a:cubicBezTo>
                  <a:cubicBezTo>
                    <a:pt x="148" y="94"/>
                    <a:pt x="148" y="94"/>
                    <a:pt x="147" y="94"/>
                  </a:cubicBezTo>
                  <a:cubicBezTo>
                    <a:pt x="147" y="94"/>
                    <a:pt x="147" y="94"/>
                    <a:pt x="147" y="94"/>
                  </a:cubicBezTo>
                  <a:cubicBezTo>
                    <a:pt x="147" y="94"/>
                    <a:pt x="147" y="94"/>
                    <a:pt x="147" y="94"/>
                  </a:cubicBezTo>
                  <a:cubicBezTo>
                    <a:pt x="146" y="94"/>
                    <a:pt x="147" y="94"/>
                    <a:pt x="147" y="94"/>
                  </a:cubicBezTo>
                  <a:cubicBezTo>
                    <a:pt x="146" y="94"/>
                    <a:pt x="146" y="94"/>
                    <a:pt x="146" y="94"/>
                  </a:cubicBezTo>
                  <a:cubicBezTo>
                    <a:pt x="146" y="94"/>
                    <a:pt x="146" y="94"/>
                    <a:pt x="146" y="95"/>
                  </a:cubicBezTo>
                  <a:cubicBezTo>
                    <a:pt x="146" y="95"/>
                    <a:pt x="146" y="95"/>
                    <a:pt x="146" y="95"/>
                  </a:cubicBezTo>
                  <a:cubicBezTo>
                    <a:pt x="146" y="95"/>
                    <a:pt x="146" y="95"/>
                    <a:pt x="146" y="95"/>
                  </a:cubicBezTo>
                  <a:cubicBezTo>
                    <a:pt x="146" y="95"/>
                    <a:pt x="145" y="95"/>
                    <a:pt x="145" y="95"/>
                  </a:cubicBezTo>
                  <a:cubicBezTo>
                    <a:pt x="145" y="95"/>
                    <a:pt x="145" y="95"/>
                    <a:pt x="145" y="95"/>
                  </a:cubicBezTo>
                  <a:cubicBezTo>
                    <a:pt x="145" y="95"/>
                    <a:pt x="145" y="95"/>
                    <a:pt x="145" y="95"/>
                  </a:cubicBezTo>
                  <a:cubicBezTo>
                    <a:pt x="144" y="95"/>
                    <a:pt x="145" y="95"/>
                    <a:pt x="144" y="95"/>
                  </a:cubicBezTo>
                  <a:cubicBezTo>
                    <a:pt x="144" y="95"/>
                    <a:pt x="144" y="96"/>
                    <a:pt x="144" y="96"/>
                  </a:cubicBezTo>
                  <a:cubicBezTo>
                    <a:pt x="144" y="96"/>
                    <a:pt x="144" y="96"/>
                    <a:pt x="144" y="96"/>
                  </a:cubicBezTo>
                  <a:cubicBezTo>
                    <a:pt x="144" y="96"/>
                    <a:pt x="144" y="96"/>
                    <a:pt x="145" y="96"/>
                  </a:cubicBezTo>
                  <a:cubicBezTo>
                    <a:pt x="145" y="96"/>
                    <a:pt x="144" y="96"/>
                    <a:pt x="144" y="96"/>
                  </a:cubicBezTo>
                  <a:cubicBezTo>
                    <a:pt x="144" y="96"/>
                    <a:pt x="144" y="96"/>
                    <a:pt x="144" y="96"/>
                  </a:cubicBezTo>
                  <a:cubicBezTo>
                    <a:pt x="144" y="96"/>
                    <a:pt x="145" y="96"/>
                    <a:pt x="145" y="97"/>
                  </a:cubicBezTo>
                  <a:cubicBezTo>
                    <a:pt x="145" y="97"/>
                    <a:pt x="145" y="97"/>
                    <a:pt x="145" y="97"/>
                  </a:cubicBezTo>
                  <a:cubicBezTo>
                    <a:pt x="145" y="97"/>
                    <a:pt x="144" y="97"/>
                    <a:pt x="144" y="97"/>
                  </a:cubicBezTo>
                  <a:cubicBezTo>
                    <a:pt x="144" y="97"/>
                    <a:pt x="144" y="97"/>
                    <a:pt x="144" y="97"/>
                  </a:cubicBezTo>
                  <a:cubicBezTo>
                    <a:pt x="144" y="97"/>
                    <a:pt x="144" y="97"/>
                    <a:pt x="144" y="97"/>
                  </a:cubicBezTo>
                  <a:cubicBezTo>
                    <a:pt x="144" y="97"/>
                    <a:pt x="144" y="97"/>
                    <a:pt x="144" y="98"/>
                  </a:cubicBezTo>
                  <a:cubicBezTo>
                    <a:pt x="144" y="98"/>
                    <a:pt x="144" y="98"/>
                    <a:pt x="144" y="98"/>
                  </a:cubicBezTo>
                  <a:cubicBezTo>
                    <a:pt x="144" y="98"/>
                    <a:pt x="144" y="98"/>
                    <a:pt x="144" y="98"/>
                  </a:cubicBezTo>
                  <a:cubicBezTo>
                    <a:pt x="144" y="98"/>
                    <a:pt x="144" y="98"/>
                    <a:pt x="144" y="98"/>
                  </a:cubicBezTo>
                  <a:cubicBezTo>
                    <a:pt x="144" y="98"/>
                    <a:pt x="145" y="98"/>
                    <a:pt x="145" y="98"/>
                  </a:cubicBezTo>
                  <a:cubicBezTo>
                    <a:pt x="145" y="98"/>
                    <a:pt x="145" y="98"/>
                    <a:pt x="145" y="98"/>
                  </a:cubicBezTo>
                  <a:cubicBezTo>
                    <a:pt x="145" y="98"/>
                    <a:pt x="145" y="98"/>
                    <a:pt x="146" y="98"/>
                  </a:cubicBezTo>
                  <a:cubicBezTo>
                    <a:pt x="146" y="98"/>
                    <a:pt x="146" y="99"/>
                    <a:pt x="146" y="99"/>
                  </a:cubicBezTo>
                  <a:cubicBezTo>
                    <a:pt x="146" y="99"/>
                    <a:pt x="146" y="99"/>
                    <a:pt x="147" y="99"/>
                  </a:cubicBezTo>
                  <a:cubicBezTo>
                    <a:pt x="147" y="99"/>
                    <a:pt x="147" y="98"/>
                    <a:pt x="147" y="98"/>
                  </a:cubicBezTo>
                  <a:cubicBezTo>
                    <a:pt x="147" y="98"/>
                    <a:pt x="147" y="98"/>
                    <a:pt x="147" y="98"/>
                  </a:cubicBezTo>
                  <a:cubicBezTo>
                    <a:pt x="147" y="98"/>
                    <a:pt x="147" y="98"/>
                    <a:pt x="148" y="98"/>
                  </a:cubicBezTo>
                  <a:cubicBezTo>
                    <a:pt x="148" y="98"/>
                    <a:pt x="148" y="98"/>
                    <a:pt x="148" y="98"/>
                  </a:cubicBezTo>
                  <a:cubicBezTo>
                    <a:pt x="148" y="98"/>
                    <a:pt x="149" y="98"/>
                    <a:pt x="149" y="98"/>
                  </a:cubicBezTo>
                  <a:cubicBezTo>
                    <a:pt x="149" y="98"/>
                    <a:pt x="149" y="98"/>
                    <a:pt x="149" y="98"/>
                  </a:cubicBezTo>
                  <a:cubicBezTo>
                    <a:pt x="149" y="98"/>
                    <a:pt x="149" y="98"/>
                    <a:pt x="150" y="98"/>
                  </a:cubicBezTo>
                  <a:cubicBezTo>
                    <a:pt x="150" y="98"/>
                    <a:pt x="150" y="98"/>
                    <a:pt x="150" y="98"/>
                  </a:cubicBezTo>
                  <a:cubicBezTo>
                    <a:pt x="150" y="98"/>
                    <a:pt x="151" y="98"/>
                    <a:pt x="151" y="97"/>
                  </a:cubicBezTo>
                  <a:cubicBezTo>
                    <a:pt x="151" y="97"/>
                    <a:pt x="151" y="97"/>
                    <a:pt x="151" y="98"/>
                  </a:cubicBezTo>
                  <a:cubicBezTo>
                    <a:pt x="151" y="98"/>
                    <a:pt x="151" y="98"/>
                    <a:pt x="151" y="97"/>
                  </a:cubicBezTo>
                  <a:cubicBezTo>
                    <a:pt x="151" y="97"/>
                    <a:pt x="151" y="97"/>
                    <a:pt x="151" y="97"/>
                  </a:cubicBezTo>
                  <a:cubicBezTo>
                    <a:pt x="151" y="97"/>
                    <a:pt x="152" y="97"/>
                    <a:pt x="152" y="98"/>
                  </a:cubicBezTo>
                  <a:cubicBezTo>
                    <a:pt x="152" y="98"/>
                    <a:pt x="152" y="98"/>
                    <a:pt x="152" y="98"/>
                  </a:cubicBezTo>
                  <a:cubicBezTo>
                    <a:pt x="152" y="98"/>
                    <a:pt x="152" y="98"/>
                    <a:pt x="152" y="97"/>
                  </a:cubicBezTo>
                  <a:cubicBezTo>
                    <a:pt x="152" y="97"/>
                    <a:pt x="152" y="97"/>
                    <a:pt x="152" y="97"/>
                  </a:cubicBezTo>
                  <a:cubicBezTo>
                    <a:pt x="153" y="97"/>
                    <a:pt x="153" y="97"/>
                    <a:pt x="153" y="97"/>
                  </a:cubicBezTo>
                  <a:cubicBezTo>
                    <a:pt x="153" y="97"/>
                    <a:pt x="153" y="97"/>
                    <a:pt x="153" y="97"/>
                  </a:cubicBezTo>
                  <a:cubicBezTo>
                    <a:pt x="153" y="97"/>
                    <a:pt x="153" y="97"/>
                    <a:pt x="153" y="97"/>
                  </a:cubicBezTo>
                  <a:cubicBezTo>
                    <a:pt x="153" y="97"/>
                    <a:pt x="153" y="97"/>
                    <a:pt x="153" y="97"/>
                  </a:cubicBezTo>
                  <a:cubicBezTo>
                    <a:pt x="154" y="97"/>
                    <a:pt x="154" y="97"/>
                    <a:pt x="154" y="97"/>
                  </a:cubicBezTo>
                  <a:cubicBezTo>
                    <a:pt x="154" y="97"/>
                    <a:pt x="154" y="97"/>
                    <a:pt x="154" y="97"/>
                  </a:cubicBezTo>
                  <a:cubicBezTo>
                    <a:pt x="154" y="97"/>
                    <a:pt x="154" y="97"/>
                    <a:pt x="154" y="97"/>
                  </a:cubicBezTo>
                  <a:cubicBezTo>
                    <a:pt x="154" y="97"/>
                    <a:pt x="154" y="97"/>
                    <a:pt x="154" y="96"/>
                  </a:cubicBezTo>
                  <a:cubicBezTo>
                    <a:pt x="155" y="96"/>
                    <a:pt x="155" y="96"/>
                    <a:pt x="155" y="96"/>
                  </a:cubicBezTo>
                  <a:cubicBezTo>
                    <a:pt x="155" y="96"/>
                    <a:pt x="155" y="96"/>
                    <a:pt x="155" y="96"/>
                  </a:cubicBezTo>
                  <a:cubicBezTo>
                    <a:pt x="155" y="96"/>
                    <a:pt x="155" y="96"/>
                    <a:pt x="155" y="96"/>
                  </a:cubicBezTo>
                  <a:cubicBezTo>
                    <a:pt x="155" y="96"/>
                    <a:pt x="155" y="96"/>
                    <a:pt x="155" y="95"/>
                  </a:cubicBezTo>
                  <a:cubicBezTo>
                    <a:pt x="155" y="95"/>
                    <a:pt x="155" y="95"/>
                    <a:pt x="155" y="95"/>
                  </a:cubicBezTo>
                  <a:cubicBezTo>
                    <a:pt x="155" y="95"/>
                    <a:pt x="156" y="95"/>
                    <a:pt x="156" y="95"/>
                  </a:cubicBezTo>
                  <a:cubicBezTo>
                    <a:pt x="156" y="96"/>
                    <a:pt x="156" y="96"/>
                    <a:pt x="156" y="96"/>
                  </a:cubicBezTo>
                  <a:cubicBezTo>
                    <a:pt x="156" y="96"/>
                    <a:pt x="156" y="96"/>
                    <a:pt x="156" y="96"/>
                  </a:cubicBezTo>
                  <a:cubicBezTo>
                    <a:pt x="156" y="96"/>
                    <a:pt x="155" y="96"/>
                    <a:pt x="155" y="96"/>
                  </a:cubicBezTo>
                  <a:cubicBezTo>
                    <a:pt x="155" y="96"/>
                    <a:pt x="155" y="96"/>
                    <a:pt x="155" y="96"/>
                  </a:cubicBezTo>
                  <a:cubicBezTo>
                    <a:pt x="155" y="97"/>
                    <a:pt x="155" y="97"/>
                    <a:pt x="155" y="97"/>
                  </a:cubicBezTo>
                  <a:cubicBezTo>
                    <a:pt x="155" y="97"/>
                    <a:pt x="155" y="97"/>
                    <a:pt x="155" y="97"/>
                  </a:cubicBezTo>
                  <a:cubicBezTo>
                    <a:pt x="156" y="97"/>
                    <a:pt x="156" y="97"/>
                    <a:pt x="156" y="97"/>
                  </a:cubicBezTo>
                  <a:cubicBezTo>
                    <a:pt x="156" y="97"/>
                    <a:pt x="156" y="97"/>
                    <a:pt x="156" y="97"/>
                  </a:cubicBezTo>
                  <a:cubicBezTo>
                    <a:pt x="157" y="97"/>
                    <a:pt x="157" y="97"/>
                    <a:pt x="157" y="97"/>
                  </a:cubicBezTo>
                  <a:cubicBezTo>
                    <a:pt x="157" y="97"/>
                    <a:pt x="157" y="97"/>
                    <a:pt x="157" y="97"/>
                  </a:cubicBezTo>
                  <a:cubicBezTo>
                    <a:pt x="157" y="97"/>
                    <a:pt x="157" y="97"/>
                    <a:pt x="158" y="97"/>
                  </a:cubicBezTo>
                  <a:cubicBezTo>
                    <a:pt x="158" y="97"/>
                    <a:pt x="158" y="97"/>
                    <a:pt x="158" y="97"/>
                  </a:cubicBezTo>
                  <a:cubicBezTo>
                    <a:pt x="158" y="97"/>
                    <a:pt x="158" y="97"/>
                    <a:pt x="158" y="97"/>
                  </a:cubicBezTo>
                  <a:cubicBezTo>
                    <a:pt x="158" y="97"/>
                    <a:pt x="159" y="97"/>
                    <a:pt x="159" y="97"/>
                  </a:cubicBezTo>
                  <a:cubicBezTo>
                    <a:pt x="159" y="97"/>
                    <a:pt x="159" y="97"/>
                    <a:pt x="159" y="97"/>
                  </a:cubicBezTo>
                  <a:cubicBezTo>
                    <a:pt x="159" y="97"/>
                    <a:pt x="159" y="97"/>
                    <a:pt x="159" y="97"/>
                  </a:cubicBezTo>
                  <a:cubicBezTo>
                    <a:pt x="159" y="96"/>
                    <a:pt x="159" y="97"/>
                    <a:pt x="159" y="96"/>
                  </a:cubicBezTo>
                  <a:close/>
                  <a:moveTo>
                    <a:pt x="144" y="93"/>
                  </a:moveTo>
                  <a:cubicBezTo>
                    <a:pt x="144" y="93"/>
                    <a:pt x="144" y="93"/>
                    <a:pt x="144" y="93"/>
                  </a:cubicBezTo>
                  <a:cubicBezTo>
                    <a:pt x="143" y="93"/>
                    <a:pt x="143" y="93"/>
                    <a:pt x="143" y="93"/>
                  </a:cubicBezTo>
                  <a:cubicBezTo>
                    <a:pt x="143" y="93"/>
                    <a:pt x="143" y="93"/>
                    <a:pt x="143" y="93"/>
                  </a:cubicBezTo>
                  <a:cubicBezTo>
                    <a:pt x="143" y="93"/>
                    <a:pt x="143" y="93"/>
                    <a:pt x="143" y="93"/>
                  </a:cubicBezTo>
                  <a:cubicBezTo>
                    <a:pt x="142" y="93"/>
                    <a:pt x="142" y="93"/>
                    <a:pt x="142" y="93"/>
                  </a:cubicBezTo>
                  <a:cubicBezTo>
                    <a:pt x="142" y="93"/>
                    <a:pt x="142" y="93"/>
                    <a:pt x="142" y="93"/>
                  </a:cubicBezTo>
                  <a:cubicBezTo>
                    <a:pt x="141" y="93"/>
                    <a:pt x="141" y="93"/>
                    <a:pt x="141" y="93"/>
                  </a:cubicBezTo>
                  <a:cubicBezTo>
                    <a:pt x="141" y="93"/>
                    <a:pt x="141" y="93"/>
                    <a:pt x="140" y="93"/>
                  </a:cubicBezTo>
                  <a:cubicBezTo>
                    <a:pt x="140" y="94"/>
                    <a:pt x="140" y="94"/>
                    <a:pt x="140" y="94"/>
                  </a:cubicBezTo>
                  <a:cubicBezTo>
                    <a:pt x="140" y="94"/>
                    <a:pt x="140" y="94"/>
                    <a:pt x="140" y="94"/>
                  </a:cubicBezTo>
                  <a:cubicBezTo>
                    <a:pt x="140" y="94"/>
                    <a:pt x="140" y="94"/>
                    <a:pt x="140" y="94"/>
                  </a:cubicBezTo>
                  <a:cubicBezTo>
                    <a:pt x="140" y="94"/>
                    <a:pt x="140" y="94"/>
                    <a:pt x="140" y="94"/>
                  </a:cubicBezTo>
                  <a:cubicBezTo>
                    <a:pt x="139" y="94"/>
                    <a:pt x="139" y="94"/>
                    <a:pt x="139" y="94"/>
                  </a:cubicBezTo>
                  <a:cubicBezTo>
                    <a:pt x="139" y="95"/>
                    <a:pt x="140" y="95"/>
                    <a:pt x="140" y="95"/>
                  </a:cubicBezTo>
                  <a:cubicBezTo>
                    <a:pt x="140" y="95"/>
                    <a:pt x="140" y="96"/>
                    <a:pt x="140" y="96"/>
                  </a:cubicBezTo>
                  <a:cubicBezTo>
                    <a:pt x="140" y="96"/>
                    <a:pt x="140" y="96"/>
                    <a:pt x="140" y="96"/>
                  </a:cubicBezTo>
                  <a:cubicBezTo>
                    <a:pt x="140" y="96"/>
                    <a:pt x="139" y="96"/>
                    <a:pt x="139" y="96"/>
                  </a:cubicBezTo>
                  <a:cubicBezTo>
                    <a:pt x="139" y="96"/>
                    <a:pt x="139" y="96"/>
                    <a:pt x="139" y="96"/>
                  </a:cubicBezTo>
                  <a:cubicBezTo>
                    <a:pt x="139" y="96"/>
                    <a:pt x="139" y="96"/>
                    <a:pt x="139" y="96"/>
                  </a:cubicBezTo>
                  <a:cubicBezTo>
                    <a:pt x="139" y="96"/>
                    <a:pt x="139" y="96"/>
                    <a:pt x="139" y="96"/>
                  </a:cubicBezTo>
                  <a:cubicBezTo>
                    <a:pt x="139" y="96"/>
                    <a:pt x="139" y="96"/>
                    <a:pt x="139" y="96"/>
                  </a:cubicBezTo>
                  <a:cubicBezTo>
                    <a:pt x="138" y="96"/>
                    <a:pt x="138" y="96"/>
                    <a:pt x="138" y="96"/>
                  </a:cubicBezTo>
                  <a:cubicBezTo>
                    <a:pt x="138" y="96"/>
                    <a:pt x="138" y="96"/>
                    <a:pt x="138" y="96"/>
                  </a:cubicBezTo>
                  <a:cubicBezTo>
                    <a:pt x="138" y="96"/>
                    <a:pt x="138" y="96"/>
                    <a:pt x="138" y="97"/>
                  </a:cubicBezTo>
                  <a:cubicBezTo>
                    <a:pt x="138" y="97"/>
                    <a:pt x="138" y="97"/>
                    <a:pt x="138" y="97"/>
                  </a:cubicBezTo>
                  <a:cubicBezTo>
                    <a:pt x="139" y="97"/>
                    <a:pt x="139" y="97"/>
                    <a:pt x="139" y="97"/>
                  </a:cubicBezTo>
                  <a:cubicBezTo>
                    <a:pt x="139" y="97"/>
                    <a:pt x="139" y="97"/>
                    <a:pt x="139" y="97"/>
                  </a:cubicBezTo>
                  <a:cubicBezTo>
                    <a:pt x="139" y="97"/>
                    <a:pt x="139" y="97"/>
                    <a:pt x="139" y="97"/>
                  </a:cubicBezTo>
                  <a:cubicBezTo>
                    <a:pt x="139" y="97"/>
                    <a:pt x="139" y="97"/>
                    <a:pt x="139" y="97"/>
                  </a:cubicBezTo>
                  <a:cubicBezTo>
                    <a:pt x="139" y="97"/>
                    <a:pt x="139" y="97"/>
                    <a:pt x="140" y="97"/>
                  </a:cubicBezTo>
                  <a:cubicBezTo>
                    <a:pt x="140" y="97"/>
                    <a:pt x="140" y="97"/>
                    <a:pt x="140" y="97"/>
                  </a:cubicBezTo>
                  <a:cubicBezTo>
                    <a:pt x="140" y="97"/>
                    <a:pt x="140" y="97"/>
                    <a:pt x="140" y="97"/>
                  </a:cubicBezTo>
                  <a:cubicBezTo>
                    <a:pt x="140" y="97"/>
                    <a:pt x="140" y="97"/>
                    <a:pt x="140" y="97"/>
                  </a:cubicBezTo>
                  <a:cubicBezTo>
                    <a:pt x="140" y="97"/>
                    <a:pt x="140" y="97"/>
                    <a:pt x="140" y="97"/>
                  </a:cubicBezTo>
                  <a:cubicBezTo>
                    <a:pt x="140" y="97"/>
                    <a:pt x="140" y="97"/>
                    <a:pt x="140" y="97"/>
                  </a:cubicBezTo>
                  <a:cubicBezTo>
                    <a:pt x="140" y="97"/>
                    <a:pt x="140" y="97"/>
                    <a:pt x="140" y="97"/>
                  </a:cubicBezTo>
                  <a:cubicBezTo>
                    <a:pt x="140" y="97"/>
                    <a:pt x="141" y="97"/>
                    <a:pt x="141" y="97"/>
                  </a:cubicBezTo>
                  <a:cubicBezTo>
                    <a:pt x="141" y="97"/>
                    <a:pt x="141" y="97"/>
                    <a:pt x="141" y="97"/>
                  </a:cubicBezTo>
                  <a:cubicBezTo>
                    <a:pt x="141" y="97"/>
                    <a:pt x="141" y="97"/>
                    <a:pt x="141" y="97"/>
                  </a:cubicBezTo>
                  <a:cubicBezTo>
                    <a:pt x="141" y="97"/>
                    <a:pt x="141" y="97"/>
                    <a:pt x="142" y="97"/>
                  </a:cubicBezTo>
                  <a:cubicBezTo>
                    <a:pt x="142" y="97"/>
                    <a:pt x="142" y="97"/>
                    <a:pt x="142" y="97"/>
                  </a:cubicBezTo>
                  <a:cubicBezTo>
                    <a:pt x="142" y="97"/>
                    <a:pt x="142" y="98"/>
                    <a:pt x="142" y="98"/>
                  </a:cubicBezTo>
                  <a:cubicBezTo>
                    <a:pt x="142" y="98"/>
                    <a:pt x="142" y="97"/>
                    <a:pt x="142" y="97"/>
                  </a:cubicBezTo>
                  <a:cubicBezTo>
                    <a:pt x="142" y="97"/>
                    <a:pt x="142" y="97"/>
                    <a:pt x="142" y="97"/>
                  </a:cubicBezTo>
                  <a:cubicBezTo>
                    <a:pt x="142" y="97"/>
                    <a:pt x="142" y="97"/>
                    <a:pt x="142" y="97"/>
                  </a:cubicBezTo>
                  <a:cubicBezTo>
                    <a:pt x="142" y="97"/>
                    <a:pt x="142" y="97"/>
                    <a:pt x="142" y="97"/>
                  </a:cubicBezTo>
                  <a:cubicBezTo>
                    <a:pt x="142" y="97"/>
                    <a:pt x="142" y="97"/>
                    <a:pt x="142" y="97"/>
                  </a:cubicBezTo>
                  <a:cubicBezTo>
                    <a:pt x="142" y="97"/>
                    <a:pt x="142" y="97"/>
                    <a:pt x="142" y="97"/>
                  </a:cubicBezTo>
                  <a:cubicBezTo>
                    <a:pt x="142" y="97"/>
                    <a:pt x="142" y="97"/>
                    <a:pt x="143" y="97"/>
                  </a:cubicBezTo>
                  <a:cubicBezTo>
                    <a:pt x="143" y="97"/>
                    <a:pt x="143" y="97"/>
                    <a:pt x="143" y="97"/>
                  </a:cubicBezTo>
                  <a:cubicBezTo>
                    <a:pt x="143" y="97"/>
                    <a:pt x="143" y="97"/>
                    <a:pt x="143" y="97"/>
                  </a:cubicBezTo>
                  <a:cubicBezTo>
                    <a:pt x="143" y="97"/>
                    <a:pt x="143" y="97"/>
                    <a:pt x="143" y="97"/>
                  </a:cubicBezTo>
                  <a:cubicBezTo>
                    <a:pt x="143" y="97"/>
                    <a:pt x="143" y="97"/>
                    <a:pt x="143" y="97"/>
                  </a:cubicBezTo>
                  <a:cubicBezTo>
                    <a:pt x="143" y="97"/>
                    <a:pt x="143" y="97"/>
                    <a:pt x="143" y="97"/>
                  </a:cubicBezTo>
                  <a:cubicBezTo>
                    <a:pt x="142" y="97"/>
                    <a:pt x="143" y="97"/>
                    <a:pt x="143" y="97"/>
                  </a:cubicBezTo>
                  <a:cubicBezTo>
                    <a:pt x="143" y="97"/>
                    <a:pt x="143" y="97"/>
                    <a:pt x="143" y="97"/>
                  </a:cubicBezTo>
                  <a:cubicBezTo>
                    <a:pt x="143" y="96"/>
                    <a:pt x="143" y="96"/>
                    <a:pt x="143" y="96"/>
                  </a:cubicBezTo>
                  <a:cubicBezTo>
                    <a:pt x="143" y="96"/>
                    <a:pt x="143" y="96"/>
                    <a:pt x="143" y="96"/>
                  </a:cubicBezTo>
                  <a:cubicBezTo>
                    <a:pt x="143" y="96"/>
                    <a:pt x="143" y="95"/>
                    <a:pt x="143" y="95"/>
                  </a:cubicBezTo>
                  <a:cubicBezTo>
                    <a:pt x="144" y="95"/>
                    <a:pt x="144" y="95"/>
                    <a:pt x="144" y="95"/>
                  </a:cubicBezTo>
                  <a:cubicBezTo>
                    <a:pt x="144" y="95"/>
                    <a:pt x="144" y="95"/>
                    <a:pt x="144" y="95"/>
                  </a:cubicBezTo>
                  <a:cubicBezTo>
                    <a:pt x="144" y="95"/>
                    <a:pt x="144" y="94"/>
                    <a:pt x="144" y="94"/>
                  </a:cubicBezTo>
                  <a:cubicBezTo>
                    <a:pt x="144" y="94"/>
                    <a:pt x="144" y="94"/>
                    <a:pt x="144" y="94"/>
                  </a:cubicBezTo>
                  <a:cubicBezTo>
                    <a:pt x="144" y="94"/>
                    <a:pt x="144" y="94"/>
                    <a:pt x="144" y="93"/>
                  </a:cubicBezTo>
                  <a:close/>
                  <a:moveTo>
                    <a:pt x="149" y="93"/>
                  </a:moveTo>
                  <a:cubicBezTo>
                    <a:pt x="149" y="93"/>
                    <a:pt x="149" y="94"/>
                    <a:pt x="149" y="94"/>
                  </a:cubicBezTo>
                  <a:cubicBezTo>
                    <a:pt x="149" y="94"/>
                    <a:pt x="149" y="94"/>
                    <a:pt x="149" y="94"/>
                  </a:cubicBezTo>
                  <a:cubicBezTo>
                    <a:pt x="149" y="94"/>
                    <a:pt x="150" y="94"/>
                    <a:pt x="150" y="94"/>
                  </a:cubicBezTo>
                  <a:cubicBezTo>
                    <a:pt x="150" y="94"/>
                    <a:pt x="150" y="93"/>
                    <a:pt x="150" y="93"/>
                  </a:cubicBezTo>
                  <a:cubicBezTo>
                    <a:pt x="150" y="93"/>
                    <a:pt x="150" y="93"/>
                    <a:pt x="150" y="93"/>
                  </a:cubicBezTo>
                  <a:cubicBezTo>
                    <a:pt x="150" y="93"/>
                    <a:pt x="150" y="93"/>
                    <a:pt x="150" y="93"/>
                  </a:cubicBezTo>
                  <a:cubicBezTo>
                    <a:pt x="150" y="93"/>
                    <a:pt x="150" y="93"/>
                    <a:pt x="150" y="93"/>
                  </a:cubicBezTo>
                  <a:cubicBezTo>
                    <a:pt x="151" y="92"/>
                    <a:pt x="150" y="92"/>
                    <a:pt x="150" y="92"/>
                  </a:cubicBezTo>
                  <a:cubicBezTo>
                    <a:pt x="150" y="92"/>
                    <a:pt x="150" y="92"/>
                    <a:pt x="150" y="92"/>
                  </a:cubicBezTo>
                  <a:cubicBezTo>
                    <a:pt x="150" y="92"/>
                    <a:pt x="150" y="92"/>
                    <a:pt x="150" y="92"/>
                  </a:cubicBezTo>
                  <a:cubicBezTo>
                    <a:pt x="150" y="92"/>
                    <a:pt x="150" y="92"/>
                    <a:pt x="150" y="92"/>
                  </a:cubicBezTo>
                  <a:cubicBezTo>
                    <a:pt x="150" y="92"/>
                    <a:pt x="150" y="92"/>
                    <a:pt x="149" y="92"/>
                  </a:cubicBezTo>
                  <a:cubicBezTo>
                    <a:pt x="149" y="92"/>
                    <a:pt x="149" y="92"/>
                    <a:pt x="149" y="93"/>
                  </a:cubicBezTo>
                  <a:cubicBezTo>
                    <a:pt x="149" y="93"/>
                    <a:pt x="149" y="93"/>
                    <a:pt x="149" y="93"/>
                  </a:cubicBezTo>
                  <a:cubicBezTo>
                    <a:pt x="149" y="93"/>
                    <a:pt x="149" y="93"/>
                    <a:pt x="149" y="93"/>
                  </a:cubicBezTo>
                  <a:cubicBezTo>
                    <a:pt x="149" y="93"/>
                    <a:pt x="149" y="93"/>
                    <a:pt x="149" y="93"/>
                  </a:cubicBezTo>
                  <a:cubicBezTo>
                    <a:pt x="149" y="93"/>
                    <a:pt x="149" y="93"/>
                    <a:pt x="149" y="93"/>
                  </a:cubicBezTo>
                  <a:close/>
                  <a:moveTo>
                    <a:pt x="160" y="92"/>
                  </a:moveTo>
                  <a:cubicBezTo>
                    <a:pt x="160" y="92"/>
                    <a:pt x="160" y="92"/>
                    <a:pt x="160" y="92"/>
                  </a:cubicBezTo>
                  <a:cubicBezTo>
                    <a:pt x="160" y="92"/>
                    <a:pt x="160" y="92"/>
                    <a:pt x="160" y="92"/>
                  </a:cubicBezTo>
                  <a:cubicBezTo>
                    <a:pt x="160" y="92"/>
                    <a:pt x="160" y="92"/>
                    <a:pt x="160" y="92"/>
                  </a:cubicBezTo>
                  <a:cubicBezTo>
                    <a:pt x="160" y="92"/>
                    <a:pt x="160" y="92"/>
                    <a:pt x="160" y="92"/>
                  </a:cubicBezTo>
                  <a:cubicBezTo>
                    <a:pt x="160" y="92"/>
                    <a:pt x="159" y="92"/>
                    <a:pt x="159" y="92"/>
                  </a:cubicBezTo>
                  <a:cubicBezTo>
                    <a:pt x="159" y="92"/>
                    <a:pt x="159" y="93"/>
                    <a:pt x="159" y="93"/>
                  </a:cubicBezTo>
                  <a:cubicBezTo>
                    <a:pt x="159" y="93"/>
                    <a:pt x="160" y="93"/>
                    <a:pt x="160" y="93"/>
                  </a:cubicBezTo>
                  <a:cubicBezTo>
                    <a:pt x="160" y="93"/>
                    <a:pt x="160" y="93"/>
                    <a:pt x="160" y="93"/>
                  </a:cubicBezTo>
                  <a:cubicBezTo>
                    <a:pt x="160" y="93"/>
                    <a:pt x="160" y="93"/>
                    <a:pt x="160" y="93"/>
                  </a:cubicBezTo>
                  <a:cubicBezTo>
                    <a:pt x="160" y="93"/>
                    <a:pt x="160" y="93"/>
                    <a:pt x="160" y="93"/>
                  </a:cubicBezTo>
                  <a:cubicBezTo>
                    <a:pt x="160" y="93"/>
                    <a:pt x="160" y="93"/>
                    <a:pt x="160" y="92"/>
                  </a:cubicBezTo>
                  <a:cubicBezTo>
                    <a:pt x="160" y="92"/>
                    <a:pt x="160" y="92"/>
                    <a:pt x="160" y="92"/>
                  </a:cubicBezTo>
                  <a:cubicBezTo>
                    <a:pt x="160" y="92"/>
                    <a:pt x="160" y="92"/>
                    <a:pt x="160" y="92"/>
                  </a:cubicBezTo>
                  <a:close/>
                  <a:moveTo>
                    <a:pt x="202" y="28"/>
                  </a:moveTo>
                  <a:cubicBezTo>
                    <a:pt x="202" y="28"/>
                    <a:pt x="201" y="28"/>
                    <a:pt x="201" y="28"/>
                  </a:cubicBezTo>
                  <a:cubicBezTo>
                    <a:pt x="201" y="28"/>
                    <a:pt x="201" y="28"/>
                    <a:pt x="201" y="29"/>
                  </a:cubicBezTo>
                  <a:cubicBezTo>
                    <a:pt x="201" y="29"/>
                    <a:pt x="201" y="29"/>
                    <a:pt x="201" y="29"/>
                  </a:cubicBezTo>
                  <a:cubicBezTo>
                    <a:pt x="201" y="29"/>
                    <a:pt x="201" y="29"/>
                    <a:pt x="201" y="29"/>
                  </a:cubicBezTo>
                  <a:cubicBezTo>
                    <a:pt x="201" y="30"/>
                    <a:pt x="200" y="30"/>
                    <a:pt x="200" y="30"/>
                  </a:cubicBezTo>
                  <a:cubicBezTo>
                    <a:pt x="200" y="30"/>
                    <a:pt x="200" y="31"/>
                    <a:pt x="200" y="31"/>
                  </a:cubicBezTo>
                  <a:cubicBezTo>
                    <a:pt x="200" y="31"/>
                    <a:pt x="199" y="31"/>
                    <a:pt x="199" y="31"/>
                  </a:cubicBezTo>
                  <a:cubicBezTo>
                    <a:pt x="199" y="31"/>
                    <a:pt x="199" y="31"/>
                    <a:pt x="199" y="31"/>
                  </a:cubicBezTo>
                  <a:cubicBezTo>
                    <a:pt x="199" y="32"/>
                    <a:pt x="199" y="32"/>
                    <a:pt x="198" y="32"/>
                  </a:cubicBezTo>
                  <a:cubicBezTo>
                    <a:pt x="198" y="32"/>
                    <a:pt x="198" y="32"/>
                    <a:pt x="198" y="32"/>
                  </a:cubicBezTo>
                  <a:cubicBezTo>
                    <a:pt x="198" y="32"/>
                    <a:pt x="198" y="32"/>
                    <a:pt x="198" y="32"/>
                  </a:cubicBezTo>
                  <a:cubicBezTo>
                    <a:pt x="198" y="33"/>
                    <a:pt x="198" y="33"/>
                    <a:pt x="198" y="33"/>
                  </a:cubicBezTo>
                  <a:cubicBezTo>
                    <a:pt x="198" y="33"/>
                    <a:pt x="198" y="33"/>
                    <a:pt x="198" y="33"/>
                  </a:cubicBezTo>
                  <a:cubicBezTo>
                    <a:pt x="198" y="33"/>
                    <a:pt x="197" y="33"/>
                    <a:pt x="197" y="33"/>
                  </a:cubicBezTo>
                  <a:cubicBezTo>
                    <a:pt x="197" y="33"/>
                    <a:pt x="197" y="33"/>
                    <a:pt x="197" y="33"/>
                  </a:cubicBezTo>
                  <a:cubicBezTo>
                    <a:pt x="197" y="34"/>
                    <a:pt x="197" y="34"/>
                    <a:pt x="197" y="34"/>
                  </a:cubicBezTo>
                  <a:cubicBezTo>
                    <a:pt x="197" y="34"/>
                    <a:pt x="197" y="34"/>
                    <a:pt x="197" y="34"/>
                  </a:cubicBezTo>
                  <a:cubicBezTo>
                    <a:pt x="197" y="34"/>
                    <a:pt x="197" y="34"/>
                    <a:pt x="197" y="34"/>
                  </a:cubicBezTo>
                  <a:cubicBezTo>
                    <a:pt x="197" y="34"/>
                    <a:pt x="197" y="34"/>
                    <a:pt x="197" y="34"/>
                  </a:cubicBezTo>
                  <a:cubicBezTo>
                    <a:pt x="197" y="35"/>
                    <a:pt x="197" y="35"/>
                    <a:pt x="197" y="35"/>
                  </a:cubicBezTo>
                  <a:cubicBezTo>
                    <a:pt x="197" y="35"/>
                    <a:pt x="197" y="35"/>
                    <a:pt x="197" y="35"/>
                  </a:cubicBezTo>
                  <a:cubicBezTo>
                    <a:pt x="196" y="35"/>
                    <a:pt x="196" y="35"/>
                    <a:pt x="196" y="35"/>
                  </a:cubicBezTo>
                  <a:cubicBezTo>
                    <a:pt x="196" y="35"/>
                    <a:pt x="196" y="35"/>
                    <a:pt x="196" y="35"/>
                  </a:cubicBezTo>
                  <a:cubicBezTo>
                    <a:pt x="196" y="35"/>
                    <a:pt x="196" y="35"/>
                    <a:pt x="195" y="35"/>
                  </a:cubicBezTo>
                  <a:cubicBezTo>
                    <a:pt x="195" y="35"/>
                    <a:pt x="195" y="35"/>
                    <a:pt x="195" y="35"/>
                  </a:cubicBezTo>
                  <a:cubicBezTo>
                    <a:pt x="195" y="35"/>
                    <a:pt x="195" y="35"/>
                    <a:pt x="194" y="35"/>
                  </a:cubicBezTo>
                  <a:cubicBezTo>
                    <a:pt x="194" y="35"/>
                    <a:pt x="194" y="35"/>
                    <a:pt x="193" y="35"/>
                  </a:cubicBezTo>
                  <a:cubicBezTo>
                    <a:pt x="193" y="35"/>
                    <a:pt x="193" y="35"/>
                    <a:pt x="193" y="35"/>
                  </a:cubicBezTo>
                  <a:cubicBezTo>
                    <a:pt x="193" y="35"/>
                    <a:pt x="193" y="35"/>
                    <a:pt x="193" y="35"/>
                  </a:cubicBezTo>
                  <a:cubicBezTo>
                    <a:pt x="193" y="35"/>
                    <a:pt x="192" y="35"/>
                    <a:pt x="192" y="35"/>
                  </a:cubicBezTo>
                  <a:cubicBezTo>
                    <a:pt x="192" y="36"/>
                    <a:pt x="192" y="36"/>
                    <a:pt x="192" y="36"/>
                  </a:cubicBezTo>
                  <a:cubicBezTo>
                    <a:pt x="191" y="36"/>
                    <a:pt x="191" y="36"/>
                    <a:pt x="191" y="36"/>
                  </a:cubicBezTo>
                  <a:cubicBezTo>
                    <a:pt x="191" y="36"/>
                    <a:pt x="191" y="36"/>
                    <a:pt x="191" y="36"/>
                  </a:cubicBezTo>
                  <a:cubicBezTo>
                    <a:pt x="191" y="35"/>
                    <a:pt x="190" y="36"/>
                    <a:pt x="190" y="35"/>
                  </a:cubicBezTo>
                  <a:cubicBezTo>
                    <a:pt x="190" y="35"/>
                    <a:pt x="190" y="35"/>
                    <a:pt x="190" y="35"/>
                  </a:cubicBezTo>
                  <a:cubicBezTo>
                    <a:pt x="190" y="35"/>
                    <a:pt x="189" y="36"/>
                    <a:pt x="189" y="35"/>
                  </a:cubicBezTo>
                  <a:cubicBezTo>
                    <a:pt x="189" y="35"/>
                    <a:pt x="188" y="35"/>
                    <a:pt x="188" y="35"/>
                  </a:cubicBezTo>
                  <a:cubicBezTo>
                    <a:pt x="188" y="35"/>
                    <a:pt x="188" y="35"/>
                    <a:pt x="188" y="35"/>
                  </a:cubicBezTo>
                  <a:cubicBezTo>
                    <a:pt x="188" y="35"/>
                    <a:pt x="188" y="35"/>
                    <a:pt x="188" y="34"/>
                  </a:cubicBezTo>
                  <a:cubicBezTo>
                    <a:pt x="187" y="34"/>
                    <a:pt x="187" y="34"/>
                    <a:pt x="187" y="34"/>
                  </a:cubicBezTo>
                  <a:cubicBezTo>
                    <a:pt x="187" y="34"/>
                    <a:pt x="187" y="34"/>
                    <a:pt x="187" y="34"/>
                  </a:cubicBezTo>
                  <a:cubicBezTo>
                    <a:pt x="187" y="34"/>
                    <a:pt x="187" y="34"/>
                    <a:pt x="187" y="34"/>
                  </a:cubicBezTo>
                  <a:cubicBezTo>
                    <a:pt x="187" y="34"/>
                    <a:pt x="187" y="34"/>
                    <a:pt x="186" y="34"/>
                  </a:cubicBezTo>
                  <a:cubicBezTo>
                    <a:pt x="186" y="34"/>
                    <a:pt x="186" y="34"/>
                    <a:pt x="185" y="34"/>
                  </a:cubicBezTo>
                  <a:cubicBezTo>
                    <a:pt x="185" y="34"/>
                    <a:pt x="185" y="34"/>
                    <a:pt x="185" y="34"/>
                  </a:cubicBezTo>
                  <a:cubicBezTo>
                    <a:pt x="185" y="34"/>
                    <a:pt x="185" y="34"/>
                    <a:pt x="185" y="34"/>
                  </a:cubicBezTo>
                  <a:cubicBezTo>
                    <a:pt x="185" y="34"/>
                    <a:pt x="185" y="34"/>
                    <a:pt x="185" y="34"/>
                  </a:cubicBezTo>
                  <a:cubicBezTo>
                    <a:pt x="185" y="34"/>
                    <a:pt x="184" y="34"/>
                    <a:pt x="184" y="34"/>
                  </a:cubicBezTo>
                  <a:cubicBezTo>
                    <a:pt x="184" y="34"/>
                    <a:pt x="184" y="34"/>
                    <a:pt x="184" y="34"/>
                  </a:cubicBezTo>
                  <a:cubicBezTo>
                    <a:pt x="184" y="34"/>
                    <a:pt x="184" y="34"/>
                    <a:pt x="183" y="34"/>
                  </a:cubicBezTo>
                  <a:cubicBezTo>
                    <a:pt x="183" y="34"/>
                    <a:pt x="183" y="34"/>
                    <a:pt x="183" y="34"/>
                  </a:cubicBezTo>
                  <a:cubicBezTo>
                    <a:pt x="182" y="34"/>
                    <a:pt x="182" y="34"/>
                    <a:pt x="182" y="34"/>
                  </a:cubicBezTo>
                  <a:cubicBezTo>
                    <a:pt x="182" y="34"/>
                    <a:pt x="182" y="34"/>
                    <a:pt x="182" y="34"/>
                  </a:cubicBezTo>
                  <a:cubicBezTo>
                    <a:pt x="181" y="34"/>
                    <a:pt x="181" y="35"/>
                    <a:pt x="181" y="34"/>
                  </a:cubicBezTo>
                  <a:cubicBezTo>
                    <a:pt x="181" y="34"/>
                    <a:pt x="181" y="34"/>
                    <a:pt x="181" y="34"/>
                  </a:cubicBezTo>
                  <a:cubicBezTo>
                    <a:pt x="180" y="35"/>
                    <a:pt x="180" y="35"/>
                    <a:pt x="179" y="35"/>
                  </a:cubicBezTo>
                  <a:cubicBezTo>
                    <a:pt x="179" y="35"/>
                    <a:pt x="179" y="35"/>
                    <a:pt x="179" y="35"/>
                  </a:cubicBezTo>
                  <a:cubicBezTo>
                    <a:pt x="179" y="35"/>
                    <a:pt x="179" y="35"/>
                    <a:pt x="179" y="34"/>
                  </a:cubicBezTo>
                  <a:cubicBezTo>
                    <a:pt x="179" y="34"/>
                    <a:pt x="178" y="34"/>
                    <a:pt x="178" y="34"/>
                  </a:cubicBezTo>
                  <a:cubicBezTo>
                    <a:pt x="178" y="34"/>
                    <a:pt x="178" y="34"/>
                    <a:pt x="178" y="34"/>
                  </a:cubicBezTo>
                  <a:cubicBezTo>
                    <a:pt x="178" y="34"/>
                    <a:pt x="178" y="34"/>
                    <a:pt x="178" y="34"/>
                  </a:cubicBezTo>
                  <a:cubicBezTo>
                    <a:pt x="177" y="34"/>
                    <a:pt x="177" y="34"/>
                    <a:pt x="177" y="34"/>
                  </a:cubicBezTo>
                  <a:cubicBezTo>
                    <a:pt x="177" y="34"/>
                    <a:pt x="177" y="34"/>
                    <a:pt x="177" y="34"/>
                  </a:cubicBezTo>
                  <a:cubicBezTo>
                    <a:pt x="177" y="34"/>
                    <a:pt x="177" y="34"/>
                    <a:pt x="177" y="34"/>
                  </a:cubicBezTo>
                  <a:cubicBezTo>
                    <a:pt x="177" y="34"/>
                    <a:pt x="176" y="34"/>
                    <a:pt x="176" y="34"/>
                  </a:cubicBezTo>
                  <a:cubicBezTo>
                    <a:pt x="176" y="34"/>
                    <a:pt x="176" y="34"/>
                    <a:pt x="176" y="34"/>
                  </a:cubicBezTo>
                  <a:cubicBezTo>
                    <a:pt x="176" y="34"/>
                    <a:pt x="176" y="34"/>
                    <a:pt x="176" y="34"/>
                  </a:cubicBezTo>
                  <a:cubicBezTo>
                    <a:pt x="176" y="34"/>
                    <a:pt x="175" y="34"/>
                    <a:pt x="175" y="34"/>
                  </a:cubicBezTo>
                  <a:cubicBezTo>
                    <a:pt x="175" y="34"/>
                    <a:pt x="175" y="35"/>
                    <a:pt x="175" y="35"/>
                  </a:cubicBezTo>
                  <a:cubicBezTo>
                    <a:pt x="175" y="35"/>
                    <a:pt x="175" y="35"/>
                    <a:pt x="175" y="35"/>
                  </a:cubicBezTo>
                  <a:cubicBezTo>
                    <a:pt x="175" y="35"/>
                    <a:pt x="175" y="35"/>
                    <a:pt x="175" y="35"/>
                  </a:cubicBezTo>
                  <a:cubicBezTo>
                    <a:pt x="174" y="35"/>
                    <a:pt x="174" y="35"/>
                    <a:pt x="174" y="35"/>
                  </a:cubicBezTo>
                  <a:cubicBezTo>
                    <a:pt x="174" y="35"/>
                    <a:pt x="174" y="35"/>
                    <a:pt x="174" y="35"/>
                  </a:cubicBezTo>
                  <a:cubicBezTo>
                    <a:pt x="174" y="35"/>
                    <a:pt x="174" y="35"/>
                    <a:pt x="174" y="35"/>
                  </a:cubicBezTo>
                  <a:cubicBezTo>
                    <a:pt x="174" y="35"/>
                    <a:pt x="174" y="35"/>
                    <a:pt x="173" y="35"/>
                  </a:cubicBezTo>
                  <a:cubicBezTo>
                    <a:pt x="173" y="35"/>
                    <a:pt x="173" y="35"/>
                    <a:pt x="173" y="35"/>
                  </a:cubicBezTo>
                  <a:cubicBezTo>
                    <a:pt x="173" y="35"/>
                    <a:pt x="173" y="35"/>
                    <a:pt x="173" y="35"/>
                  </a:cubicBezTo>
                  <a:cubicBezTo>
                    <a:pt x="173" y="35"/>
                    <a:pt x="173" y="35"/>
                    <a:pt x="173" y="35"/>
                  </a:cubicBezTo>
                  <a:cubicBezTo>
                    <a:pt x="173" y="35"/>
                    <a:pt x="173" y="35"/>
                    <a:pt x="173" y="35"/>
                  </a:cubicBezTo>
                  <a:cubicBezTo>
                    <a:pt x="172" y="35"/>
                    <a:pt x="172" y="35"/>
                    <a:pt x="172" y="35"/>
                  </a:cubicBezTo>
                  <a:cubicBezTo>
                    <a:pt x="172" y="35"/>
                    <a:pt x="172" y="35"/>
                    <a:pt x="172" y="34"/>
                  </a:cubicBezTo>
                  <a:cubicBezTo>
                    <a:pt x="172" y="34"/>
                    <a:pt x="172" y="34"/>
                    <a:pt x="172" y="34"/>
                  </a:cubicBezTo>
                  <a:cubicBezTo>
                    <a:pt x="171" y="34"/>
                    <a:pt x="171" y="34"/>
                    <a:pt x="171" y="34"/>
                  </a:cubicBezTo>
                  <a:cubicBezTo>
                    <a:pt x="170" y="34"/>
                    <a:pt x="170" y="34"/>
                    <a:pt x="170" y="34"/>
                  </a:cubicBezTo>
                  <a:cubicBezTo>
                    <a:pt x="170" y="34"/>
                    <a:pt x="170" y="34"/>
                    <a:pt x="170" y="35"/>
                  </a:cubicBezTo>
                  <a:cubicBezTo>
                    <a:pt x="169" y="35"/>
                    <a:pt x="169" y="35"/>
                    <a:pt x="169" y="35"/>
                  </a:cubicBezTo>
                  <a:cubicBezTo>
                    <a:pt x="169" y="35"/>
                    <a:pt x="169" y="35"/>
                    <a:pt x="169" y="35"/>
                  </a:cubicBezTo>
                  <a:cubicBezTo>
                    <a:pt x="169" y="35"/>
                    <a:pt x="169" y="35"/>
                    <a:pt x="169" y="35"/>
                  </a:cubicBezTo>
                  <a:cubicBezTo>
                    <a:pt x="168" y="36"/>
                    <a:pt x="168" y="36"/>
                    <a:pt x="168" y="36"/>
                  </a:cubicBezTo>
                  <a:cubicBezTo>
                    <a:pt x="168" y="36"/>
                    <a:pt x="168" y="36"/>
                    <a:pt x="168" y="36"/>
                  </a:cubicBezTo>
                  <a:cubicBezTo>
                    <a:pt x="168" y="36"/>
                    <a:pt x="168" y="37"/>
                    <a:pt x="168" y="37"/>
                  </a:cubicBezTo>
                  <a:cubicBezTo>
                    <a:pt x="168" y="37"/>
                    <a:pt x="168" y="37"/>
                    <a:pt x="168" y="38"/>
                  </a:cubicBezTo>
                  <a:cubicBezTo>
                    <a:pt x="168" y="38"/>
                    <a:pt x="167" y="38"/>
                    <a:pt x="167" y="38"/>
                  </a:cubicBezTo>
                  <a:cubicBezTo>
                    <a:pt x="167" y="38"/>
                    <a:pt x="167" y="38"/>
                    <a:pt x="167" y="39"/>
                  </a:cubicBezTo>
                  <a:cubicBezTo>
                    <a:pt x="167" y="39"/>
                    <a:pt x="167" y="39"/>
                    <a:pt x="167" y="39"/>
                  </a:cubicBezTo>
                  <a:cubicBezTo>
                    <a:pt x="167" y="39"/>
                    <a:pt x="167" y="39"/>
                    <a:pt x="167" y="39"/>
                  </a:cubicBezTo>
                  <a:cubicBezTo>
                    <a:pt x="167" y="40"/>
                    <a:pt x="167" y="40"/>
                    <a:pt x="167" y="40"/>
                  </a:cubicBezTo>
                  <a:cubicBezTo>
                    <a:pt x="167" y="40"/>
                    <a:pt x="167" y="40"/>
                    <a:pt x="167" y="41"/>
                  </a:cubicBezTo>
                  <a:cubicBezTo>
                    <a:pt x="167" y="41"/>
                    <a:pt x="167" y="41"/>
                    <a:pt x="167" y="41"/>
                  </a:cubicBezTo>
                  <a:cubicBezTo>
                    <a:pt x="167" y="41"/>
                    <a:pt x="167" y="41"/>
                    <a:pt x="167" y="41"/>
                  </a:cubicBezTo>
                  <a:cubicBezTo>
                    <a:pt x="167" y="42"/>
                    <a:pt x="167" y="42"/>
                    <a:pt x="167" y="42"/>
                  </a:cubicBezTo>
                  <a:cubicBezTo>
                    <a:pt x="168" y="42"/>
                    <a:pt x="168" y="42"/>
                    <a:pt x="168" y="43"/>
                  </a:cubicBezTo>
                  <a:cubicBezTo>
                    <a:pt x="168" y="43"/>
                    <a:pt x="168" y="43"/>
                    <a:pt x="168" y="43"/>
                  </a:cubicBezTo>
                  <a:cubicBezTo>
                    <a:pt x="168" y="43"/>
                    <a:pt x="169" y="43"/>
                    <a:pt x="169" y="43"/>
                  </a:cubicBezTo>
                  <a:cubicBezTo>
                    <a:pt x="169" y="43"/>
                    <a:pt x="169" y="44"/>
                    <a:pt x="169" y="44"/>
                  </a:cubicBezTo>
                  <a:cubicBezTo>
                    <a:pt x="169" y="44"/>
                    <a:pt x="169" y="44"/>
                    <a:pt x="169" y="44"/>
                  </a:cubicBezTo>
                  <a:cubicBezTo>
                    <a:pt x="169" y="44"/>
                    <a:pt x="169" y="44"/>
                    <a:pt x="169" y="44"/>
                  </a:cubicBezTo>
                  <a:cubicBezTo>
                    <a:pt x="169" y="44"/>
                    <a:pt x="169" y="44"/>
                    <a:pt x="169" y="44"/>
                  </a:cubicBezTo>
                  <a:cubicBezTo>
                    <a:pt x="169" y="44"/>
                    <a:pt x="170" y="44"/>
                    <a:pt x="170" y="44"/>
                  </a:cubicBezTo>
                  <a:cubicBezTo>
                    <a:pt x="170" y="44"/>
                    <a:pt x="170" y="44"/>
                    <a:pt x="170" y="44"/>
                  </a:cubicBezTo>
                  <a:cubicBezTo>
                    <a:pt x="170" y="44"/>
                    <a:pt x="170" y="44"/>
                    <a:pt x="170" y="44"/>
                  </a:cubicBezTo>
                  <a:cubicBezTo>
                    <a:pt x="170" y="44"/>
                    <a:pt x="170" y="44"/>
                    <a:pt x="170" y="44"/>
                  </a:cubicBezTo>
                  <a:cubicBezTo>
                    <a:pt x="170" y="44"/>
                    <a:pt x="171" y="44"/>
                    <a:pt x="171" y="45"/>
                  </a:cubicBezTo>
                  <a:cubicBezTo>
                    <a:pt x="171" y="45"/>
                    <a:pt x="171" y="45"/>
                    <a:pt x="171" y="45"/>
                  </a:cubicBezTo>
                  <a:cubicBezTo>
                    <a:pt x="171" y="45"/>
                    <a:pt x="171" y="45"/>
                    <a:pt x="171" y="46"/>
                  </a:cubicBezTo>
                  <a:cubicBezTo>
                    <a:pt x="171" y="46"/>
                    <a:pt x="171" y="46"/>
                    <a:pt x="171" y="46"/>
                  </a:cubicBezTo>
                  <a:cubicBezTo>
                    <a:pt x="171" y="46"/>
                    <a:pt x="171" y="46"/>
                    <a:pt x="171" y="46"/>
                  </a:cubicBezTo>
                  <a:cubicBezTo>
                    <a:pt x="171" y="46"/>
                    <a:pt x="171" y="46"/>
                    <a:pt x="171" y="46"/>
                  </a:cubicBezTo>
                  <a:cubicBezTo>
                    <a:pt x="171" y="46"/>
                    <a:pt x="171" y="46"/>
                    <a:pt x="171" y="47"/>
                  </a:cubicBezTo>
                  <a:cubicBezTo>
                    <a:pt x="171" y="47"/>
                    <a:pt x="171" y="47"/>
                    <a:pt x="172" y="47"/>
                  </a:cubicBezTo>
                  <a:cubicBezTo>
                    <a:pt x="172" y="47"/>
                    <a:pt x="172" y="47"/>
                    <a:pt x="172" y="47"/>
                  </a:cubicBezTo>
                  <a:cubicBezTo>
                    <a:pt x="172" y="47"/>
                    <a:pt x="172" y="47"/>
                    <a:pt x="172" y="47"/>
                  </a:cubicBezTo>
                  <a:cubicBezTo>
                    <a:pt x="172" y="47"/>
                    <a:pt x="172" y="47"/>
                    <a:pt x="172" y="47"/>
                  </a:cubicBezTo>
                  <a:cubicBezTo>
                    <a:pt x="172" y="47"/>
                    <a:pt x="172" y="47"/>
                    <a:pt x="172" y="47"/>
                  </a:cubicBezTo>
                  <a:cubicBezTo>
                    <a:pt x="173" y="47"/>
                    <a:pt x="173" y="47"/>
                    <a:pt x="173" y="47"/>
                  </a:cubicBezTo>
                  <a:cubicBezTo>
                    <a:pt x="173" y="47"/>
                    <a:pt x="173" y="47"/>
                    <a:pt x="173" y="47"/>
                  </a:cubicBezTo>
                  <a:cubicBezTo>
                    <a:pt x="173" y="47"/>
                    <a:pt x="173" y="47"/>
                    <a:pt x="173" y="47"/>
                  </a:cubicBezTo>
                  <a:cubicBezTo>
                    <a:pt x="173" y="47"/>
                    <a:pt x="173" y="47"/>
                    <a:pt x="173" y="47"/>
                  </a:cubicBezTo>
                  <a:cubicBezTo>
                    <a:pt x="173" y="47"/>
                    <a:pt x="174" y="47"/>
                    <a:pt x="174" y="47"/>
                  </a:cubicBezTo>
                  <a:cubicBezTo>
                    <a:pt x="174" y="47"/>
                    <a:pt x="174" y="47"/>
                    <a:pt x="174" y="47"/>
                  </a:cubicBezTo>
                  <a:cubicBezTo>
                    <a:pt x="174" y="47"/>
                    <a:pt x="174" y="47"/>
                    <a:pt x="174" y="47"/>
                  </a:cubicBezTo>
                  <a:cubicBezTo>
                    <a:pt x="174" y="47"/>
                    <a:pt x="174" y="47"/>
                    <a:pt x="175" y="47"/>
                  </a:cubicBezTo>
                  <a:cubicBezTo>
                    <a:pt x="175" y="47"/>
                    <a:pt x="175" y="47"/>
                    <a:pt x="175" y="47"/>
                  </a:cubicBezTo>
                  <a:cubicBezTo>
                    <a:pt x="175" y="47"/>
                    <a:pt x="175" y="46"/>
                    <a:pt x="175" y="46"/>
                  </a:cubicBezTo>
                  <a:cubicBezTo>
                    <a:pt x="175" y="46"/>
                    <a:pt x="175" y="46"/>
                    <a:pt x="175" y="46"/>
                  </a:cubicBezTo>
                  <a:cubicBezTo>
                    <a:pt x="175" y="45"/>
                    <a:pt x="176" y="45"/>
                    <a:pt x="176" y="45"/>
                  </a:cubicBezTo>
                  <a:cubicBezTo>
                    <a:pt x="176" y="45"/>
                    <a:pt x="176" y="45"/>
                    <a:pt x="176" y="45"/>
                  </a:cubicBezTo>
                  <a:cubicBezTo>
                    <a:pt x="176" y="45"/>
                    <a:pt x="176" y="45"/>
                    <a:pt x="176" y="45"/>
                  </a:cubicBezTo>
                  <a:cubicBezTo>
                    <a:pt x="176" y="45"/>
                    <a:pt x="176" y="44"/>
                    <a:pt x="176" y="44"/>
                  </a:cubicBezTo>
                  <a:cubicBezTo>
                    <a:pt x="176" y="44"/>
                    <a:pt x="176" y="44"/>
                    <a:pt x="176" y="44"/>
                  </a:cubicBezTo>
                  <a:cubicBezTo>
                    <a:pt x="176" y="44"/>
                    <a:pt x="177" y="44"/>
                    <a:pt x="177" y="44"/>
                  </a:cubicBezTo>
                  <a:cubicBezTo>
                    <a:pt x="177" y="44"/>
                    <a:pt x="177" y="44"/>
                    <a:pt x="177" y="44"/>
                  </a:cubicBezTo>
                  <a:cubicBezTo>
                    <a:pt x="177" y="44"/>
                    <a:pt x="177" y="44"/>
                    <a:pt x="177" y="44"/>
                  </a:cubicBezTo>
                  <a:cubicBezTo>
                    <a:pt x="177" y="44"/>
                    <a:pt x="177" y="43"/>
                    <a:pt x="177" y="43"/>
                  </a:cubicBezTo>
                  <a:cubicBezTo>
                    <a:pt x="177" y="43"/>
                    <a:pt x="177" y="43"/>
                    <a:pt x="178" y="43"/>
                  </a:cubicBezTo>
                  <a:cubicBezTo>
                    <a:pt x="178" y="43"/>
                    <a:pt x="178" y="43"/>
                    <a:pt x="178" y="43"/>
                  </a:cubicBezTo>
                  <a:cubicBezTo>
                    <a:pt x="178" y="43"/>
                    <a:pt x="178" y="43"/>
                    <a:pt x="178" y="43"/>
                  </a:cubicBezTo>
                  <a:cubicBezTo>
                    <a:pt x="178" y="43"/>
                    <a:pt x="178" y="43"/>
                    <a:pt x="178" y="43"/>
                  </a:cubicBezTo>
                  <a:cubicBezTo>
                    <a:pt x="178" y="43"/>
                    <a:pt x="178" y="43"/>
                    <a:pt x="178" y="44"/>
                  </a:cubicBezTo>
                  <a:cubicBezTo>
                    <a:pt x="178" y="44"/>
                    <a:pt x="178" y="44"/>
                    <a:pt x="178" y="44"/>
                  </a:cubicBezTo>
                  <a:cubicBezTo>
                    <a:pt x="179" y="44"/>
                    <a:pt x="179" y="44"/>
                    <a:pt x="179" y="44"/>
                  </a:cubicBezTo>
                  <a:cubicBezTo>
                    <a:pt x="179" y="44"/>
                    <a:pt x="179" y="44"/>
                    <a:pt x="179" y="44"/>
                  </a:cubicBezTo>
                  <a:cubicBezTo>
                    <a:pt x="180" y="44"/>
                    <a:pt x="180" y="44"/>
                    <a:pt x="180" y="44"/>
                  </a:cubicBezTo>
                  <a:cubicBezTo>
                    <a:pt x="180" y="44"/>
                    <a:pt x="180" y="44"/>
                    <a:pt x="180" y="44"/>
                  </a:cubicBezTo>
                  <a:cubicBezTo>
                    <a:pt x="180" y="44"/>
                    <a:pt x="180" y="44"/>
                    <a:pt x="180" y="44"/>
                  </a:cubicBezTo>
                  <a:cubicBezTo>
                    <a:pt x="181" y="44"/>
                    <a:pt x="181" y="44"/>
                    <a:pt x="181" y="44"/>
                  </a:cubicBezTo>
                  <a:cubicBezTo>
                    <a:pt x="181" y="44"/>
                    <a:pt x="181" y="44"/>
                    <a:pt x="181" y="44"/>
                  </a:cubicBezTo>
                  <a:cubicBezTo>
                    <a:pt x="181" y="44"/>
                    <a:pt x="181" y="44"/>
                    <a:pt x="181" y="44"/>
                  </a:cubicBezTo>
                  <a:cubicBezTo>
                    <a:pt x="181" y="44"/>
                    <a:pt x="181" y="44"/>
                    <a:pt x="181" y="44"/>
                  </a:cubicBezTo>
                  <a:cubicBezTo>
                    <a:pt x="181" y="43"/>
                    <a:pt x="181" y="43"/>
                    <a:pt x="181" y="43"/>
                  </a:cubicBezTo>
                  <a:cubicBezTo>
                    <a:pt x="181" y="43"/>
                    <a:pt x="182" y="43"/>
                    <a:pt x="182" y="43"/>
                  </a:cubicBezTo>
                  <a:cubicBezTo>
                    <a:pt x="182" y="43"/>
                    <a:pt x="182" y="43"/>
                    <a:pt x="182" y="43"/>
                  </a:cubicBezTo>
                  <a:cubicBezTo>
                    <a:pt x="183" y="43"/>
                    <a:pt x="183" y="43"/>
                    <a:pt x="183" y="43"/>
                  </a:cubicBezTo>
                  <a:cubicBezTo>
                    <a:pt x="183" y="43"/>
                    <a:pt x="183" y="43"/>
                    <a:pt x="184" y="43"/>
                  </a:cubicBezTo>
                  <a:cubicBezTo>
                    <a:pt x="184" y="43"/>
                    <a:pt x="184" y="43"/>
                    <a:pt x="184" y="43"/>
                  </a:cubicBezTo>
                  <a:cubicBezTo>
                    <a:pt x="184" y="43"/>
                    <a:pt x="184" y="43"/>
                    <a:pt x="185" y="43"/>
                  </a:cubicBezTo>
                  <a:cubicBezTo>
                    <a:pt x="185" y="43"/>
                    <a:pt x="185" y="43"/>
                    <a:pt x="185" y="43"/>
                  </a:cubicBezTo>
                  <a:cubicBezTo>
                    <a:pt x="185" y="43"/>
                    <a:pt x="185" y="43"/>
                    <a:pt x="185" y="43"/>
                  </a:cubicBezTo>
                  <a:cubicBezTo>
                    <a:pt x="185" y="43"/>
                    <a:pt x="185" y="43"/>
                    <a:pt x="185" y="43"/>
                  </a:cubicBezTo>
                  <a:cubicBezTo>
                    <a:pt x="186" y="43"/>
                    <a:pt x="186" y="43"/>
                    <a:pt x="186" y="43"/>
                  </a:cubicBezTo>
                  <a:cubicBezTo>
                    <a:pt x="186" y="43"/>
                    <a:pt x="186" y="43"/>
                    <a:pt x="186" y="43"/>
                  </a:cubicBezTo>
                  <a:cubicBezTo>
                    <a:pt x="186" y="43"/>
                    <a:pt x="187" y="43"/>
                    <a:pt x="187" y="43"/>
                  </a:cubicBezTo>
                  <a:cubicBezTo>
                    <a:pt x="187" y="42"/>
                    <a:pt x="186" y="43"/>
                    <a:pt x="186" y="43"/>
                  </a:cubicBezTo>
                  <a:cubicBezTo>
                    <a:pt x="186" y="43"/>
                    <a:pt x="186" y="42"/>
                    <a:pt x="186" y="42"/>
                  </a:cubicBezTo>
                  <a:cubicBezTo>
                    <a:pt x="186" y="42"/>
                    <a:pt x="186" y="42"/>
                    <a:pt x="186" y="42"/>
                  </a:cubicBezTo>
                  <a:cubicBezTo>
                    <a:pt x="185" y="42"/>
                    <a:pt x="185" y="42"/>
                    <a:pt x="185" y="42"/>
                  </a:cubicBezTo>
                  <a:cubicBezTo>
                    <a:pt x="185" y="42"/>
                    <a:pt x="185" y="42"/>
                    <a:pt x="185" y="42"/>
                  </a:cubicBezTo>
                  <a:cubicBezTo>
                    <a:pt x="185" y="42"/>
                    <a:pt x="186" y="42"/>
                    <a:pt x="186" y="42"/>
                  </a:cubicBezTo>
                  <a:cubicBezTo>
                    <a:pt x="186" y="42"/>
                    <a:pt x="186" y="42"/>
                    <a:pt x="186" y="42"/>
                  </a:cubicBezTo>
                  <a:cubicBezTo>
                    <a:pt x="186" y="42"/>
                    <a:pt x="186" y="42"/>
                    <a:pt x="186" y="42"/>
                  </a:cubicBezTo>
                  <a:cubicBezTo>
                    <a:pt x="186" y="42"/>
                    <a:pt x="186" y="42"/>
                    <a:pt x="187" y="42"/>
                  </a:cubicBezTo>
                  <a:cubicBezTo>
                    <a:pt x="187" y="42"/>
                    <a:pt x="187" y="42"/>
                    <a:pt x="187" y="42"/>
                  </a:cubicBezTo>
                  <a:cubicBezTo>
                    <a:pt x="187" y="42"/>
                    <a:pt x="187" y="42"/>
                    <a:pt x="187" y="42"/>
                  </a:cubicBezTo>
                  <a:cubicBezTo>
                    <a:pt x="187" y="42"/>
                    <a:pt x="187" y="41"/>
                    <a:pt x="188" y="41"/>
                  </a:cubicBezTo>
                  <a:cubicBezTo>
                    <a:pt x="188" y="41"/>
                    <a:pt x="188" y="41"/>
                    <a:pt x="188" y="41"/>
                  </a:cubicBezTo>
                  <a:cubicBezTo>
                    <a:pt x="189" y="41"/>
                    <a:pt x="189" y="41"/>
                    <a:pt x="189" y="41"/>
                  </a:cubicBezTo>
                  <a:cubicBezTo>
                    <a:pt x="189" y="42"/>
                    <a:pt x="189" y="42"/>
                    <a:pt x="189" y="42"/>
                  </a:cubicBezTo>
                  <a:cubicBezTo>
                    <a:pt x="189" y="42"/>
                    <a:pt x="190" y="42"/>
                    <a:pt x="190" y="42"/>
                  </a:cubicBezTo>
                  <a:cubicBezTo>
                    <a:pt x="190" y="42"/>
                    <a:pt x="190" y="42"/>
                    <a:pt x="190" y="42"/>
                  </a:cubicBezTo>
                  <a:cubicBezTo>
                    <a:pt x="190" y="42"/>
                    <a:pt x="190" y="42"/>
                    <a:pt x="190" y="42"/>
                  </a:cubicBezTo>
                  <a:cubicBezTo>
                    <a:pt x="190" y="43"/>
                    <a:pt x="190" y="43"/>
                    <a:pt x="190" y="43"/>
                  </a:cubicBezTo>
                  <a:cubicBezTo>
                    <a:pt x="190" y="43"/>
                    <a:pt x="190" y="43"/>
                    <a:pt x="190" y="43"/>
                  </a:cubicBezTo>
                  <a:cubicBezTo>
                    <a:pt x="190" y="43"/>
                    <a:pt x="190" y="43"/>
                    <a:pt x="190" y="43"/>
                  </a:cubicBezTo>
                  <a:cubicBezTo>
                    <a:pt x="189" y="44"/>
                    <a:pt x="190" y="44"/>
                    <a:pt x="189" y="44"/>
                  </a:cubicBezTo>
                  <a:cubicBezTo>
                    <a:pt x="189" y="44"/>
                    <a:pt x="189" y="44"/>
                    <a:pt x="189" y="45"/>
                  </a:cubicBezTo>
                  <a:cubicBezTo>
                    <a:pt x="189" y="45"/>
                    <a:pt x="189" y="45"/>
                    <a:pt x="189" y="44"/>
                  </a:cubicBezTo>
                  <a:cubicBezTo>
                    <a:pt x="189" y="44"/>
                    <a:pt x="189" y="44"/>
                    <a:pt x="189" y="44"/>
                  </a:cubicBezTo>
                  <a:cubicBezTo>
                    <a:pt x="189" y="44"/>
                    <a:pt x="189" y="44"/>
                    <a:pt x="188" y="44"/>
                  </a:cubicBezTo>
                  <a:cubicBezTo>
                    <a:pt x="188" y="44"/>
                    <a:pt x="188" y="44"/>
                    <a:pt x="188" y="44"/>
                  </a:cubicBezTo>
                  <a:cubicBezTo>
                    <a:pt x="188" y="44"/>
                    <a:pt x="188" y="44"/>
                    <a:pt x="188" y="44"/>
                  </a:cubicBezTo>
                  <a:cubicBezTo>
                    <a:pt x="188" y="44"/>
                    <a:pt x="188" y="43"/>
                    <a:pt x="188" y="43"/>
                  </a:cubicBezTo>
                  <a:cubicBezTo>
                    <a:pt x="188" y="43"/>
                    <a:pt x="188" y="43"/>
                    <a:pt x="187" y="43"/>
                  </a:cubicBezTo>
                  <a:cubicBezTo>
                    <a:pt x="187" y="44"/>
                    <a:pt x="187" y="44"/>
                    <a:pt x="187" y="44"/>
                  </a:cubicBezTo>
                  <a:cubicBezTo>
                    <a:pt x="187" y="44"/>
                    <a:pt x="187" y="44"/>
                    <a:pt x="187" y="44"/>
                  </a:cubicBezTo>
                  <a:cubicBezTo>
                    <a:pt x="186" y="44"/>
                    <a:pt x="186" y="44"/>
                    <a:pt x="186" y="44"/>
                  </a:cubicBezTo>
                  <a:cubicBezTo>
                    <a:pt x="186" y="44"/>
                    <a:pt x="186" y="44"/>
                    <a:pt x="186" y="44"/>
                  </a:cubicBezTo>
                  <a:cubicBezTo>
                    <a:pt x="186" y="44"/>
                    <a:pt x="186" y="44"/>
                    <a:pt x="186" y="44"/>
                  </a:cubicBezTo>
                  <a:cubicBezTo>
                    <a:pt x="186" y="44"/>
                    <a:pt x="185" y="45"/>
                    <a:pt x="185" y="45"/>
                  </a:cubicBezTo>
                  <a:cubicBezTo>
                    <a:pt x="185" y="45"/>
                    <a:pt x="185" y="45"/>
                    <a:pt x="185" y="45"/>
                  </a:cubicBezTo>
                  <a:cubicBezTo>
                    <a:pt x="185" y="45"/>
                    <a:pt x="185" y="45"/>
                    <a:pt x="185" y="45"/>
                  </a:cubicBezTo>
                  <a:cubicBezTo>
                    <a:pt x="185" y="45"/>
                    <a:pt x="185" y="45"/>
                    <a:pt x="185" y="45"/>
                  </a:cubicBezTo>
                  <a:cubicBezTo>
                    <a:pt x="185" y="46"/>
                    <a:pt x="184" y="46"/>
                    <a:pt x="184" y="46"/>
                  </a:cubicBezTo>
                  <a:cubicBezTo>
                    <a:pt x="184" y="46"/>
                    <a:pt x="184" y="46"/>
                    <a:pt x="184" y="46"/>
                  </a:cubicBezTo>
                  <a:cubicBezTo>
                    <a:pt x="184" y="46"/>
                    <a:pt x="184" y="46"/>
                    <a:pt x="184" y="46"/>
                  </a:cubicBezTo>
                  <a:cubicBezTo>
                    <a:pt x="184" y="46"/>
                    <a:pt x="184" y="46"/>
                    <a:pt x="184" y="46"/>
                  </a:cubicBezTo>
                  <a:cubicBezTo>
                    <a:pt x="184" y="46"/>
                    <a:pt x="184" y="47"/>
                    <a:pt x="184" y="47"/>
                  </a:cubicBezTo>
                  <a:cubicBezTo>
                    <a:pt x="183" y="47"/>
                    <a:pt x="183" y="47"/>
                    <a:pt x="183" y="47"/>
                  </a:cubicBezTo>
                  <a:cubicBezTo>
                    <a:pt x="183" y="47"/>
                    <a:pt x="183" y="47"/>
                    <a:pt x="183" y="47"/>
                  </a:cubicBezTo>
                  <a:cubicBezTo>
                    <a:pt x="183" y="48"/>
                    <a:pt x="183" y="48"/>
                    <a:pt x="183" y="48"/>
                  </a:cubicBezTo>
                  <a:cubicBezTo>
                    <a:pt x="183" y="48"/>
                    <a:pt x="182" y="48"/>
                    <a:pt x="182" y="48"/>
                  </a:cubicBezTo>
                  <a:cubicBezTo>
                    <a:pt x="182" y="48"/>
                    <a:pt x="182" y="48"/>
                    <a:pt x="182" y="48"/>
                  </a:cubicBezTo>
                  <a:cubicBezTo>
                    <a:pt x="181" y="48"/>
                    <a:pt x="181" y="48"/>
                    <a:pt x="181" y="48"/>
                  </a:cubicBezTo>
                  <a:cubicBezTo>
                    <a:pt x="181" y="48"/>
                    <a:pt x="180" y="48"/>
                    <a:pt x="180" y="48"/>
                  </a:cubicBezTo>
                  <a:cubicBezTo>
                    <a:pt x="180" y="49"/>
                    <a:pt x="180" y="49"/>
                    <a:pt x="180" y="49"/>
                  </a:cubicBezTo>
                  <a:cubicBezTo>
                    <a:pt x="180" y="49"/>
                    <a:pt x="180" y="49"/>
                    <a:pt x="180" y="49"/>
                  </a:cubicBezTo>
                  <a:cubicBezTo>
                    <a:pt x="180" y="49"/>
                    <a:pt x="179" y="49"/>
                    <a:pt x="179" y="49"/>
                  </a:cubicBezTo>
                  <a:cubicBezTo>
                    <a:pt x="179" y="49"/>
                    <a:pt x="179" y="50"/>
                    <a:pt x="179" y="50"/>
                  </a:cubicBezTo>
                  <a:cubicBezTo>
                    <a:pt x="179" y="50"/>
                    <a:pt x="178" y="51"/>
                    <a:pt x="178" y="51"/>
                  </a:cubicBezTo>
                  <a:cubicBezTo>
                    <a:pt x="178" y="51"/>
                    <a:pt x="178" y="51"/>
                    <a:pt x="177" y="51"/>
                  </a:cubicBezTo>
                  <a:cubicBezTo>
                    <a:pt x="177" y="51"/>
                    <a:pt x="177" y="51"/>
                    <a:pt x="177" y="50"/>
                  </a:cubicBezTo>
                  <a:cubicBezTo>
                    <a:pt x="177" y="50"/>
                    <a:pt x="177" y="50"/>
                    <a:pt x="177" y="50"/>
                  </a:cubicBezTo>
                  <a:cubicBezTo>
                    <a:pt x="177" y="50"/>
                    <a:pt x="177" y="50"/>
                    <a:pt x="177" y="50"/>
                  </a:cubicBezTo>
                  <a:cubicBezTo>
                    <a:pt x="177" y="50"/>
                    <a:pt x="177" y="50"/>
                    <a:pt x="177" y="50"/>
                  </a:cubicBezTo>
                  <a:cubicBezTo>
                    <a:pt x="177" y="50"/>
                    <a:pt x="177" y="50"/>
                    <a:pt x="177" y="50"/>
                  </a:cubicBezTo>
                  <a:cubicBezTo>
                    <a:pt x="177" y="50"/>
                    <a:pt x="177" y="50"/>
                    <a:pt x="176" y="50"/>
                  </a:cubicBezTo>
                  <a:cubicBezTo>
                    <a:pt x="176" y="50"/>
                    <a:pt x="176" y="50"/>
                    <a:pt x="176" y="50"/>
                  </a:cubicBezTo>
                  <a:cubicBezTo>
                    <a:pt x="176" y="50"/>
                    <a:pt x="176" y="49"/>
                    <a:pt x="176" y="49"/>
                  </a:cubicBezTo>
                  <a:cubicBezTo>
                    <a:pt x="176" y="49"/>
                    <a:pt x="176" y="50"/>
                    <a:pt x="176" y="50"/>
                  </a:cubicBezTo>
                  <a:cubicBezTo>
                    <a:pt x="176" y="50"/>
                    <a:pt x="176" y="50"/>
                    <a:pt x="176" y="50"/>
                  </a:cubicBezTo>
                  <a:cubicBezTo>
                    <a:pt x="176" y="50"/>
                    <a:pt x="176" y="50"/>
                    <a:pt x="176" y="50"/>
                  </a:cubicBezTo>
                  <a:cubicBezTo>
                    <a:pt x="176" y="50"/>
                    <a:pt x="176" y="50"/>
                    <a:pt x="176" y="50"/>
                  </a:cubicBezTo>
                  <a:cubicBezTo>
                    <a:pt x="176" y="50"/>
                    <a:pt x="176" y="51"/>
                    <a:pt x="176" y="51"/>
                  </a:cubicBezTo>
                  <a:cubicBezTo>
                    <a:pt x="176" y="51"/>
                    <a:pt x="176" y="51"/>
                    <a:pt x="176" y="51"/>
                  </a:cubicBezTo>
                  <a:cubicBezTo>
                    <a:pt x="176" y="51"/>
                    <a:pt x="176" y="51"/>
                    <a:pt x="176" y="51"/>
                  </a:cubicBezTo>
                  <a:cubicBezTo>
                    <a:pt x="176" y="51"/>
                    <a:pt x="176" y="51"/>
                    <a:pt x="176" y="50"/>
                  </a:cubicBezTo>
                  <a:cubicBezTo>
                    <a:pt x="176" y="50"/>
                    <a:pt x="176" y="50"/>
                    <a:pt x="176" y="50"/>
                  </a:cubicBezTo>
                  <a:cubicBezTo>
                    <a:pt x="176" y="50"/>
                    <a:pt x="176" y="50"/>
                    <a:pt x="176" y="50"/>
                  </a:cubicBezTo>
                  <a:cubicBezTo>
                    <a:pt x="176" y="51"/>
                    <a:pt x="176" y="51"/>
                    <a:pt x="177" y="51"/>
                  </a:cubicBezTo>
                  <a:cubicBezTo>
                    <a:pt x="177" y="51"/>
                    <a:pt x="177" y="51"/>
                    <a:pt x="177" y="51"/>
                  </a:cubicBezTo>
                  <a:cubicBezTo>
                    <a:pt x="177" y="51"/>
                    <a:pt x="177" y="51"/>
                    <a:pt x="177" y="51"/>
                  </a:cubicBezTo>
                  <a:cubicBezTo>
                    <a:pt x="177" y="51"/>
                    <a:pt x="177" y="51"/>
                    <a:pt x="177" y="52"/>
                  </a:cubicBezTo>
                  <a:cubicBezTo>
                    <a:pt x="177" y="52"/>
                    <a:pt x="177" y="52"/>
                    <a:pt x="178" y="52"/>
                  </a:cubicBezTo>
                  <a:cubicBezTo>
                    <a:pt x="178" y="52"/>
                    <a:pt x="178" y="52"/>
                    <a:pt x="178" y="52"/>
                  </a:cubicBezTo>
                  <a:cubicBezTo>
                    <a:pt x="178" y="52"/>
                    <a:pt x="178" y="52"/>
                    <a:pt x="178" y="52"/>
                  </a:cubicBezTo>
                  <a:cubicBezTo>
                    <a:pt x="178" y="52"/>
                    <a:pt x="178" y="52"/>
                    <a:pt x="178" y="52"/>
                  </a:cubicBezTo>
                  <a:cubicBezTo>
                    <a:pt x="179" y="52"/>
                    <a:pt x="179" y="52"/>
                    <a:pt x="179" y="53"/>
                  </a:cubicBezTo>
                  <a:cubicBezTo>
                    <a:pt x="179" y="53"/>
                    <a:pt x="179" y="53"/>
                    <a:pt x="179" y="53"/>
                  </a:cubicBezTo>
                  <a:cubicBezTo>
                    <a:pt x="179" y="53"/>
                    <a:pt x="179" y="53"/>
                    <a:pt x="179" y="53"/>
                  </a:cubicBezTo>
                  <a:cubicBezTo>
                    <a:pt x="179" y="53"/>
                    <a:pt x="179" y="53"/>
                    <a:pt x="179" y="53"/>
                  </a:cubicBezTo>
                  <a:cubicBezTo>
                    <a:pt x="179" y="53"/>
                    <a:pt x="179" y="53"/>
                    <a:pt x="179" y="53"/>
                  </a:cubicBezTo>
                  <a:cubicBezTo>
                    <a:pt x="180" y="54"/>
                    <a:pt x="180" y="54"/>
                    <a:pt x="180" y="54"/>
                  </a:cubicBezTo>
                  <a:cubicBezTo>
                    <a:pt x="180" y="54"/>
                    <a:pt x="180" y="54"/>
                    <a:pt x="180" y="54"/>
                  </a:cubicBezTo>
                  <a:cubicBezTo>
                    <a:pt x="180" y="54"/>
                    <a:pt x="180" y="55"/>
                    <a:pt x="180" y="55"/>
                  </a:cubicBezTo>
                  <a:cubicBezTo>
                    <a:pt x="180" y="55"/>
                    <a:pt x="180" y="55"/>
                    <a:pt x="180" y="55"/>
                  </a:cubicBezTo>
                  <a:cubicBezTo>
                    <a:pt x="180" y="55"/>
                    <a:pt x="180" y="55"/>
                    <a:pt x="180" y="55"/>
                  </a:cubicBezTo>
                  <a:cubicBezTo>
                    <a:pt x="180" y="55"/>
                    <a:pt x="180" y="55"/>
                    <a:pt x="180" y="55"/>
                  </a:cubicBezTo>
                  <a:cubicBezTo>
                    <a:pt x="181" y="55"/>
                    <a:pt x="180" y="55"/>
                    <a:pt x="180" y="55"/>
                  </a:cubicBezTo>
                  <a:cubicBezTo>
                    <a:pt x="180" y="56"/>
                    <a:pt x="180" y="56"/>
                    <a:pt x="180" y="56"/>
                  </a:cubicBezTo>
                  <a:cubicBezTo>
                    <a:pt x="181" y="56"/>
                    <a:pt x="181" y="56"/>
                    <a:pt x="181" y="56"/>
                  </a:cubicBezTo>
                  <a:cubicBezTo>
                    <a:pt x="181" y="56"/>
                    <a:pt x="181" y="56"/>
                    <a:pt x="181" y="56"/>
                  </a:cubicBezTo>
                  <a:cubicBezTo>
                    <a:pt x="181" y="56"/>
                    <a:pt x="181" y="56"/>
                    <a:pt x="181" y="56"/>
                  </a:cubicBezTo>
                  <a:cubicBezTo>
                    <a:pt x="181" y="56"/>
                    <a:pt x="181" y="56"/>
                    <a:pt x="181" y="56"/>
                  </a:cubicBezTo>
                  <a:cubicBezTo>
                    <a:pt x="181" y="56"/>
                    <a:pt x="182" y="56"/>
                    <a:pt x="182" y="56"/>
                  </a:cubicBezTo>
                  <a:cubicBezTo>
                    <a:pt x="182" y="56"/>
                    <a:pt x="182" y="56"/>
                    <a:pt x="182" y="56"/>
                  </a:cubicBezTo>
                  <a:cubicBezTo>
                    <a:pt x="182" y="57"/>
                    <a:pt x="182" y="57"/>
                    <a:pt x="182" y="57"/>
                  </a:cubicBezTo>
                  <a:cubicBezTo>
                    <a:pt x="182" y="57"/>
                    <a:pt x="182" y="57"/>
                    <a:pt x="182" y="57"/>
                  </a:cubicBezTo>
                  <a:cubicBezTo>
                    <a:pt x="182" y="57"/>
                    <a:pt x="182" y="57"/>
                    <a:pt x="182" y="57"/>
                  </a:cubicBezTo>
                  <a:cubicBezTo>
                    <a:pt x="182" y="57"/>
                    <a:pt x="182" y="57"/>
                    <a:pt x="182" y="58"/>
                  </a:cubicBezTo>
                  <a:cubicBezTo>
                    <a:pt x="182" y="58"/>
                    <a:pt x="182" y="58"/>
                    <a:pt x="182" y="58"/>
                  </a:cubicBezTo>
                  <a:cubicBezTo>
                    <a:pt x="182" y="58"/>
                    <a:pt x="182" y="58"/>
                    <a:pt x="182" y="58"/>
                  </a:cubicBezTo>
                  <a:cubicBezTo>
                    <a:pt x="183" y="58"/>
                    <a:pt x="183" y="58"/>
                    <a:pt x="183" y="58"/>
                  </a:cubicBezTo>
                  <a:cubicBezTo>
                    <a:pt x="183" y="58"/>
                    <a:pt x="183" y="58"/>
                    <a:pt x="183" y="58"/>
                  </a:cubicBezTo>
                  <a:cubicBezTo>
                    <a:pt x="183" y="58"/>
                    <a:pt x="183" y="58"/>
                    <a:pt x="183" y="59"/>
                  </a:cubicBezTo>
                  <a:cubicBezTo>
                    <a:pt x="183" y="59"/>
                    <a:pt x="183" y="59"/>
                    <a:pt x="183" y="59"/>
                  </a:cubicBezTo>
                  <a:cubicBezTo>
                    <a:pt x="183" y="59"/>
                    <a:pt x="183" y="59"/>
                    <a:pt x="183" y="59"/>
                  </a:cubicBezTo>
                  <a:cubicBezTo>
                    <a:pt x="183" y="59"/>
                    <a:pt x="183" y="59"/>
                    <a:pt x="183" y="59"/>
                  </a:cubicBezTo>
                  <a:cubicBezTo>
                    <a:pt x="183" y="59"/>
                    <a:pt x="183" y="59"/>
                    <a:pt x="182" y="59"/>
                  </a:cubicBezTo>
                  <a:cubicBezTo>
                    <a:pt x="182" y="59"/>
                    <a:pt x="182" y="59"/>
                    <a:pt x="182" y="59"/>
                  </a:cubicBezTo>
                  <a:cubicBezTo>
                    <a:pt x="182" y="59"/>
                    <a:pt x="182" y="59"/>
                    <a:pt x="182" y="59"/>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1"/>
                  </a:cubicBezTo>
                  <a:cubicBezTo>
                    <a:pt x="182" y="61"/>
                    <a:pt x="182" y="61"/>
                    <a:pt x="182" y="61"/>
                  </a:cubicBezTo>
                  <a:cubicBezTo>
                    <a:pt x="182" y="61"/>
                    <a:pt x="182" y="61"/>
                    <a:pt x="182" y="61"/>
                  </a:cubicBezTo>
                  <a:cubicBezTo>
                    <a:pt x="182" y="61"/>
                    <a:pt x="182" y="61"/>
                    <a:pt x="182" y="61"/>
                  </a:cubicBezTo>
                  <a:cubicBezTo>
                    <a:pt x="182" y="61"/>
                    <a:pt x="182" y="61"/>
                    <a:pt x="182" y="62"/>
                  </a:cubicBezTo>
                  <a:cubicBezTo>
                    <a:pt x="182" y="62"/>
                    <a:pt x="182" y="62"/>
                    <a:pt x="182" y="62"/>
                  </a:cubicBezTo>
                  <a:cubicBezTo>
                    <a:pt x="182" y="62"/>
                    <a:pt x="182" y="62"/>
                    <a:pt x="182" y="62"/>
                  </a:cubicBezTo>
                  <a:cubicBezTo>
                    <a:pt x="182" y="62"/>
                    <a:pt x="182" y="62"/>
                    <a:pt x="182" y="62"/>
                  </a:cubicBezTo>
                  <a:cubicBezTo>
                    <a:pt x="182" y="62"/>
                    <a:pt x="182" y="62"/>
                    <a:pt x="182" y="62"/>
                  </a:cubicBezTo>
                  <a:cubicBezTo>
                    <a:pt x="182" y="62"/>
                    <a:pt x="183" y="63"/>
                    <a:pt x="183" y="63"/>
                  </a:cubicBezTo>
                  <a:cubicBezTo>
                    <a:pt x="183" y="63"/>
                    <a:pt x="183" y="62"/>
                    <a:pt x="183" y="63"/>
                  </a:cubicBezTo>
                  <a:cubicBezTo>
                    <a:pt x="183" y="63"/>
                    <a:pt x="183" y="63"/>
                    <a:pt x="183" y="63"/>
                  </a:cubicBezTo>
                  <a:cubicBezTo>
                    <a:pt x="183" y="63"/>
                    <a:pt x="183" y="63"/>
                    <a:pt x="183" y="63"/>
                  </a:cubicBezTo>
                  <a:cubicBezTo>
                    <a:pt x="184" y="63"/>
                    <a:pt x="184" y="63"/>
                    <a:pt x="184" y="63"/>
                  </a:cubicBezTo>
                  <a:cubicBezTo>
                    <a:pt x="184" y="63"/>
                    <a:pt x="184" y="64"/>
                    <a:pt x="184" y="64"/>
                  </a:cubicBezTo>
                  <a:cubicBezTo>
                    <a:pt x="184" y="64"/>
                    <a:pt x="184" y="64"/>
                    <a:pt x="184" y="64"/>
                  </a:cubicBezTo>
                  <a:cubicBezTo>
                    <a:pt x="184" y="64"/>
                    <a:pt x="185" y="63"/>
                    <a:pt x="185" y="64"/>
                  </a:cubicBezTo>
                  <a:cubicBezTo>
                    <a:pt x="185" y="64"/>
                    <a:pt x="185" y="64"/>
                    <a:pt x="185" y="64"/>
                  </a:cubicBezTo>
                  <a:cubicBezTo>
                    <a:pt x="185" y="64"/>
                    <a:pt x="185" y="64"/>
                    <a:pt x="185" y="64"/>
                  </a:cubicBezTo>
                  <a:cubicBezTo>
                    <a:pt x="184" y="64"/>
                    <a:pt x="184" y="64"/>
                    <a:pt x="184" y="64"/>
                  </a:cubicBezTo>
                  <a:cubicBezTo>
                    <a:pt x="184" y="64"/>
                    <a:pt x="184" y="64"/>
                    <a:pt x="184" y="64"/>
                  </a:cubicBezTo>
                  <a:cubicBezTo>
                    <a:pt x="184" y="64"/>
                    <a:pt x="184" y="64"/>
                    <a:pt x="184" y="64"/>
                  </a:cubicBezTo>
                  <a:cubicBezTo>
                    <a:pt x="185" y="64"/>
                    <a:pt x="185" y="64"/>
                    <a:pt x="185" y="64"/>
                  </a:cubicBezTo>
                  <a:cubicBezTo>
                    <a:pt x="185" y="65"/>
                    <a:pt x="185" y="65"/>
                    <a:pt x="185" y="65"/>
                  </a:cubicBezTo>
                  <a:cubicBezTo>
                    <a:pt x="185" y="65"/>
                    <a:pt x="185" y="65"/>
                    <a:pt x="185" y="65"/>
                  </a:cubicBezTo>
                  <a:cubicBezTo>
                    <a:pt x="185" y="65"/>
                    <a:pt x="185" y="65"/>
                    <a:pt x="185" y="65"/>
                  </a:cubicBezTo>
                  <a:cubicBezTo>
                    <a:pt x="185" y="65"/>
                    <a:pt x="186" y="65"/>
                    <a:pt x="186" y="65"/>
                  </a:cubicBezTo>
                  <a:cubicBezTo>
                    <a:pt x="186" y="65"/>
                    <a:pt x="185" y="65"/>
                    <a:pt x="185" y="65"/>
                  </a:cubicBezTo>
                  <a:cubicBezTo>
                    <a:pt x="186" y="65"/>
                    <a:pt x="186" y="65"/>
                    <a:pt x="186" y="65"/>
                  </a:cubicBezTo>
                  <a:cubicBezTo>
                    <a:pt x="186" y="65"/>
                    <a:pt x="186" y="65"/>
                    <a:pt x="186" y="65"/>
                  </a:cubicBezTo>
                  <a:cubicBezTo>
                    <a:pt x="186" y="65"/>
                    <a:pt x="186" y="65"/>
                    <a:pt x="186" y="65"/>
                  </a:cubicBezTo>
                  <a:cubicBezTo>
                    <a:pt x="186" y="65"/>
                    <a:pt x="186" y="66"/>
                    <a:pt x="186" y="66"/>
                  </a:cubicBezTo>
                  <a:cubicBezTo>
                    <a:pt x="186" y="66"/>
                    <a:pt x="186" y="66"/>
                    <a:pt x="186" y="66"/>
                  </a:cubicBezTo>
                  <a:cubicBezTo>
                    <a:pt x="186" y="66"/>
                    <a:pt x="186" y="66"/>
                    <a:pt x="186" y="67"/>
                  </a:cubicBezTo>
                  <a:cubicBezTo>
                    <a:pt x="186" y="67"/>
                    <a:pt x="186" y="67"/>
                    <a:pt x="186" y="67"/>
                  </a:cubicBezTo>
                  <a:cubicBezTo>
                    <a:pt x="186" y="67"/>
                    <a:pt x="186" y="67"/>
                    <a:pt x="186" y="67"/>
                  </a:cubicBezTo>
                  <a:cubicBezTo>
                    <a:pt x="186" y="67"/>
                    <a:pt x="186" y="67"/>
                    <a:pt x="186" y="67"/>
                  </a:cubicBezTo>
                  <a:cubicBezTo>
                    <a:pt x="185" y="67"/>
                    <a:pt x="185" y="67"/>
                    <a:pt x="185" y="67"/>
                  </a:cubicBezTo>
                  <a:cubicBezTo>
                    <a:pt x="185" y="67"/>
                    <a:pt x="185" y="66"/>
                    <a:pt x="185" y="66"/>
                  </a:cubicBezTo>
                  <a:cubicBezTo>
                    <a:pt x="185" y="66"/>
                    <a:pt x="185" y="66"/>
                    <a:pt x="185" y="67"/>
                  </a:cubicBezTo>
                  <a:cubicBezTo>
                    <a:pt x="185" y="67"/>
                    <a:pt x="185" y="67"/>
                    <a:pt x="185" y="67"/>
                  </a:cubicBezTo>
                  <a:cubicBezTo>
                    <a:pt x="185" y="67"/>
                    <a:pt x="185" y="67"/>
                    <a:pt x="185" y="67"/>
                  </a:cubicBezTo>
                  <a:cubicBezTo>
                    <a:pt x="185" y="67"/>
                    <a:pt x="185" y="68"/>
                    <a:pt x="185" y="68"/>
                  </a:cubicBezTo>
                  <a:cubicBezTo>
                    <a:pt x="185" y="68"/>
                    <a:pt x="185" y="67"/>
                    <a:pt x="185" y="67"/>
                  </a:cubicBezTo>
                  <a:cubicBezTo>
                    <a:pt x="185" y="67"/>
                    <a:pt x="185" y="68"/>
                    <a:pt x="185" y="68"/>
                  </a:cubicBezTo>
                  <a:cubicBezTo>
                    <a:pt x="185" y="68"/>
                    <a:pt x="185" y="67"/>
                    <a:pt x="185" y="67"/>
                  </a:cubicBezTo>
                  <a:cubicBezTo>
                    <a:pt x="185" y="67"/>
                    <a:pt x="185" y="67"/>
                    <a:pt x="185" y="67"/>
                  </a:cubicBezTo>
                  <a:cubicBezTo>
                    <a:pt x="185" y="67"/>
                    <a:pt x="185" y="67"/>
                    <a:pt x="185" y="67"/>
                  </a:cubicBezTo>
                  <a:cubicBezTo>
                    <a:pt x="184" y="67"/>
                    <a:pt x="184" y="67"/>
                    <a:pt x="184" y="67"/>
                  </a:cubicBezTo>
                  <a:cubicBezTo>
                    <a:pt x="184" y="67"/>
                    <a:pt x="184" y="67"/>
                    <a:pt x="184" y="67"/>
                  </a:cubicBezTo>
                  <a:cubicBezTo>
                    <a:pt x="184" y="67"/>
                    <a:pt x="184" y="67"/>
                    <a:pt x="184" y="67"/>
                  </a:cubicBezTo>
                  <a:cubicBezTo>
                    <a:pt x="183" y="67"/>
                    <a:pt x="183" y="67"/>
                    <a:pt x="183" y="67"/>
                  </a:cubicBezTo>
                  <a:cubicBezTo>
                    <a:pt x="183" y="67"/>
                    <a:pt x="183" y="67"/>
                    <a:pt x="183" y="67"/>
                  </a:cubicBezTo>
                  <a:cubicBezTo>
                    <a:pt x="183" y="67"/>
                    <a:pt x="183" y="67"/>
                    <a:pt x="183" y="67"/>
                  </a:cubicBezTo>
                  <a:cubicBezTo>
                    <a:pt x="183" y="67"/>
                    <a:pt x="183" y="67"/>
                    <a:pt x="182" y="67"/>
                  </a:cubicBezTo>
                  <a:cubicBezTo>
                    <a:pt x="182" y="67"/>
                    <a:pt x="182" y="68"/>
                    <a:pt x="182" y="67"/>
                  </a:cubicBezTo>
                  <a:cubicBezTo>
                    <a:pt x="182" y="67"/>
                    <a:pt x="182" y="67"/>
                    <a:pt x="182" y="67"/>
                  </a:cubicBezTo>
                  <a:cubicBezTo>
                    <a:pt x="182" y="67"/>
                    <a:pt x="182" y="67"/>
                    <a:pt x="182" y="68"/>
                  </a:cubicBezTo>
                  <a:cubicBezTo>
                    <a:pt x="182" y="68"/>
                    <a:pt x="181" y="68"/>
                    <a:pt x="181" y="68"/>
                  </a:cubicBezTo>
                  <a:cubicBezTo>
                    <a:pt x="181" y="68"/>
                    <a:pt x="181" y="68"/>
                    <a:pt x="181" y="68"/>
                  </a:cubicBezTo>
                  <a:cubicBezTo>
                    <a:pt x="181" y="68"/>
                    <a:pt x="181" y="68"/>
                    <a:pt x="181" y="68"/>
                  </a:cubicBezTo>
                  <a:cubicBezTo>
                    <a:pt x="181" y="69"/>
                    <a:pt x="180" y="69"/>
                    <a:pt x="180" y="69"/>
                  </a:cubicBezTo>
                  <a:cubicBezTo>
                    <a:pt x="180" y="69"/>
                    <a:pt x="181" y="69"/>
                    <a:pt x="181" y="69"/>
                  </a:cubicBezTo>
                  <a:cubicBezTo>
                    <a:pt x="181" y="69"/>
                    <a:pt x="181" y="70"/>
                    <a:pt x="181" y="70"/>
                  </a:cubicBezTo>
                  <a:cubicBezTo>
                    <a:pt x="181" y="70"/>
                    <a:pt x="181" y="70"/>
                    <a:pt x="181" y="70"/>
                  </a:cubicBezTo>
                  <a:cubicBezTo>
                    <a:pt x="181" y="70"/>
                    <a:pt x="181" y="70"/>
                    <a:pt x="181" y="70"/>
                  </a:cubicBezTo>
                  <a:cubicBezTo>
                    <a:pt x="181" y="70"/>
                    <a:pt x="181" y="70"/>
                    <a:pt x="181" y="70"/>
                  </a:cubicBezTo>
                  <a:cubicBezTo>
                    <a:pt x="180" y="70"/>
                    <a:pt x="180" y="70"/>
                    <a:pt x="180" y="70"/>
                  </a:cubicBezTo>
                  <a:cubicBezTo>
                    <a:pt x="180" y="70"/>
                    <a:pt x="180" y="70"/>
                    <a:pt x="180" y="70"/>
                  </a:cubicBezTo>
                  <a:cubicBezTo>
                    <a:pt x="180" y="70"/>
                    <a:pt x="180" y="70"/>
                    <a:pt x="180" y="70"/>
                  </a:cubicBezTo>
                  <a:cubicBezTo>
                    <a:pt x="180" y="70"/>
                    <a:pt x="179" y="70"/>
                    <a:pt x="179" y="70"/>
                  </a:cubicBezTo>
                  <a:cubicBezTo>
                    <a:pt x="179" y="70"/>
                    <a:pt x="179" y="70"/>
                    <a:pt x="178" y="70"/>
                  </a:cubicBezTo>
                  <a:cubicBezTo>
                    <a:pt x="178" y="70"/>
                    <a:pt x="178" y="70"/>
                    <a:pt x="178" y="70"/>
                  </a:cubicBezTo>
                  <a:cubicBezTo>
                    <a:pt x="178" y="70"/>
                    <a:pt x="178" y="70"/>
                    <a:pt x="178" y="70"/>
                  </a:cubicBezTo>
                  <a:cubicBezTo>
                    <a:pt x="178" y="70"/>
                    <a:pt x="178" y="70"/>
                    <a:pt x="178" y="70"/>
                  </a:cubicBezTo>
                  <a:cubicBezTo>
                    <a:pt x="177" y="69"/>
                    <a:pt x="177" y="69"/>
                    <a:pt x="177" y="69"/>
                  </a:cubicBezTo>
                  <a:cubicBezTo>
                    <a:pt x="177" y="69"/>
                    <a:pt x="177" y="69"/>
                    <a:pt x="177" y="69"/>
                  </a:cubicBezTo>
                  <a:cubicBezTo>
                    <a:pt x="177" y="69"/>
                    <a:pt x="177" y="69"/>
                    <a:pt x="177" y="69"/>
                  </a:cubicBezTo>
                  <a:cubicBezTo>
                    <a:pt x="177" y="69"/>
                    <a:pt x="177" y="69"/>
                    <a:pt x="177" y="69"/>
                  </a:cubicBezTo>
                  <a:cubicBezTo>
                    <a:pt x="177" y="69"/>
                    <a:pt x="177" y="69"/>
                    <a:pt x="177" y="68"/>
                  </a:cubicBezTo>
                  <a:cubicBezTo>
                    <a:pt x="177" y="68"/>
                    <a:pt x="177" y="68"/>
                    <a:pt x="177" y="67"/>
                  </a:cubicBezTo>
                  <a:cubicBezTo>
                    <a:pt x="177" y="67"/>
                    <a:pt x="177" y="67"/>
                    <a:pt x="177" y="67"/>
                  </a:cubicBezTo>
                  <a:cubicBezTo>
                    <a:pt x="177" y="67"/>
                    <a:pt x="177" y="66"/>
                    <a:pt x="177" y="66"/>
                  </a:cubicBezTo>
                  <a:cubicBezTo>
                    <a:pt x="177" y="66"/>
                    <a:pt x="177" y="66"/>
                    <a:pt x="177" y="66"/>
                  </a:cubicBezTo>
                  <a:cubicBezTo>
                    <a:pt x="177" y="66"/>
                    <a:pt x="177" y="66"/>
                    <a:pt x="177" y="66"/>
                  </a:cubicBezTo>
                  <a:cubicBezTo>
                    <a:pt x="178" y="66"/>
                    <a:pt x="178" y="66"/>
                    <a:pt x="178" y="66"/>
                  </a:cubicBezTo>
                  <a:cubicBezTo>
                    <a:pt x="178" y="65"/>
                    <a:pt x="178" y="65"/>
                    <a:pt x="178" y="65"/>
                  </a:cubicBezTo>
                  <a:cubicBezTo>
                    <a:pt x="178" y="65"/>
                    <a:pt x="178" y="65"/>
                    <a:pt x="178" y="65"/>
                  </a:cubicBezTo>
                  <a:cubicBezTo>
                    <a:pt x="178" y="65"/>
                    <a:pt x="178" y="65"/>
                    <a:pt x="178" y="65"/>
                  </a:cubicBezTo>
                  <a:cubicBezTo>
                    <a:pt x="177" y="65"/>
                    <a:pt x="177" y="64"/>
                    <a:pt x="177" y="64"/>
                  </a:cubicBezTo>
                  <a:cubicBezTo>
                    <a:pt x="177" y="64"/>
                    <a:pt x="177" y="64"/>
                    <a:pt x="176" y="64"/>
                  </a:cubicBezTo>
                  <a:cubicBezTo>
                    <a:pt x="176" y="64"/>
                    <a:pt x="176" y="64"/>
                    <a:pt x="176" y="64"/>
                  </a:cubicBezTo>
                  <a:cubicBezTo>
                    <a:pt x="176" y="64"/>
                    <a:pt x="176" y="63"/>
                    <a:pt x="176" y="63"/>
                  </a:cubicBezTo>
                  <a:cubicBezTo>
                    <a:pt x="175" y="63"/>
                    <a:pt x="175" y="64"/>
                    <a:pt x="175" y="64"/>
                  </a:cubicBezTo>
                  <a:cubicBezTo>
                    <a:pt x="175" y="64"/>
                    <a:pt x="175" y="64"/>
                    <a:pt x="175" y="64"/>
                  </a:cubicBezTo>
                  <a:cubicBezTo>
                    <a:pt x="175" y="64"/>
                    <a:pt x="175" y="64"/>
                    <a:pt x="175" y="64"/>
                  </a:cubicBezTo>
                  <a:cubicBezTo>
                    <a:pt x="175" y="63"/>
                    <a:pt x="175" y="63"/>
                    <a:pt x="175" y="63"/>
                  </a:cubicBezTo>
                  <a:cubicBezTo>
                    <a:pt x="175" y="63"/>
                    <a:pt x="175" y="63"/>
                    <a:pt x="175" y="63"/>
                  </a:cubicBezTo>
                  <a:cubicBezTo>
                    <a:pt x="175" y="63"/>
                    <a:pt x="175" y="63"/>
                    <a:pt x="175" y="63"/>
                  </a:cubicBezTo>
                  <a:cubicBezTo>
                    <a:pt x="175" y="63"/>
                    <a:pt x="175" y="63"/>
                    <a:pt x="174" y="63"/>
                  </a:cubicBezTo>
                  <a:cubicBezTo>
                    <a:pt x="174" y="62"/>
                    <a:pt x="174" y="62"/>
                    <a:pt x="174" y="62"/>
                  </a:cubicBezTo>
                  <a:cubicBezTo>
                    <a:pt x="174" y="62"/>
                    <a:pt x="174" y="62"/>
                    <a:pt x="174" y="62"/>
                  </a:cubicBezTo>
                  <a:cubicBezTo>
                    <a:pt x="174" y="62"/>
                    <a:pt x="173" y="62"/>
                    <a:pt x="173" y="62"/>
                  </a:cubicBezTo>
                  <a:cubicBezTo>
                    <a:pt x="173" y="62"/>
                    <a:pt x="173" y="62"/>
                    <a:pt x="173" y="61"/>
                  </a:cubicBezTo>
                  <a:cubicBezTo>
                    <a:pt x="173" y="61"/>
                    <a:pt x="173" y="61"/>
                    <a:pt x="173" y="61"/>
                  </a:cubicBezTo>
                  <a:cubicBezTo>
                    <a:pt x="173" y="60"/>
                    <a:pt x="173" y="60"/>
                    <a:pt x="173" y="60"/>
                  </a:cubicBezTo>
                  <a:cubicBezTo>
                    <a:pt x="173" y="60"/>
                    <a:pt x="173" y="60"/>
                    <a:pt x="173" y="60"/>
                  </a:cubicBezTo>
                  <a:cubicBezTo>
                    <a:pt x="173" y="59"/>
                    <a:pt x="174" y="59"/>
                    <a:pt x="174" y="59"/>
                  </a:cubicBezTo>
                  <a:cubicBezTo>
                    <a:pt x="174" y="59"/>
                    <a:pt x="174" y="59"/>
                    <a:pt x="174" y="59"/>
                  </a:cubicBezTo>
                  <a:cubicBezTo>
                    <a:pt x="174" y="59"/>
                    <a:pt x="174" y="59"/>
                    <a:pt x="174" y="59"/>
                  </a:cubicBezTo>
                  <a:cubicBezTo>
                    <a:pt x="174" y="59"/>
                    <a:pt x="174" y="58"/>
                    <a:pt x="174" y="58"/>
                  </a:cubicBezTo>
                  <a:cubicBezTo>
                    <a:pt x="174" y="58"/>
                    <a:pt x="174" y="58"/>
                    <a:pt x="174" y="58"/>
                  </a:cubicBezTo>
                  <a:cubicBezTo>
                    <a:pt x="174" y="58"/>
                    <a:pt x="174" y="58"/>
                    <a:pt x="174" y="58"/>
                  </a:cubicBezTo>
                  <a:cubicBezTo>
                    <a:pt x="174" y="58"/>
                    <a:pt x="174" y="58"/>
                    <a:pt x="174" y="58"/>
                  </a:cubicBezTo>
                  <a:cubicBezTo>
                    <a:pt x="174" y="57"/>
                    <a:pt x="174" y="57"/>
                    <a:pt x="174" y="57"/>
                  </a:cubicBezTo>
                  <a:cubicBezTo>
                    <a:pt x="174" y="57"/>
                    <a:pt x="174" y="57"/>
                    <a:pt x="174" y="57"/>
                  </a:cubicBezTo>
                  <a:cubicBezTo>
                    <a:pt x="174" y="57"/>
                    <a:pt x="174" y="57"/>
                    <a:pt x="174" y="57"/>
                  </a:cubicBezTo>
                  <a:cubicBezTo>
                    <a:pt x="174" y="57"/>
                    <a:pt x="174" y="57"/>
                    <a:pt x="174" y="57"/>
                  </a:cubicBezTo>
                  <a:cubicBezTo>
                    <a:pt x="174" y="56"/>
                    <a:pt x="174" y="57"/>
                    <a:pt x="174" y="56"/>
                  </a:cubicBezTo>
                  <a:cubicBezTo>
                    <a:pt x="174" y="56"/>
                    <a:pt x="173" y="56"/>
                    <a:pt x="173" y="56"/>
                  </a:cubicBezTo>
                  <a:cubicBezTo>
                    <a:pt x="173" y="56"/>
                    <a:pt x="174" y="56"/>
                    <a:pt x="174" y="56"/>
                  </a:cubicBezTo>
                  <a:cubicBezTo>
                    <a:pt x="174" y="56"/>
                    <a:pt x="174" y="56"/>
                    <a:pt x="174" y="56"/>
                  </a:cubicBezTo>
                  <a:cubicBezTo>
                    <a:pt x="174" y="56"/>
                    <a:pt x="174" y="56"/>
                    <a:pt x="174" y="56"/>
                  </a:cubicBezTo>
                  <a:cubicBezTo>
                    <a:pt x="174" y="56"/>
                    <a:pt x="174" y="56"/>
                    <a:pt x="174" y="56"/>
                  </a:cubicBezTo>
                  <a:cubicBezTo>
                    <a:pt x="174" y="56"/>
                    <a:pt x="174" y="56"/>
                    <a:pt x="174" y="56"/>
                  </a:cubicBezTo>
                  <a:cubicBezTo>
                    <a:pt x="174" y="55"/>
                    <a:pt x="174" y="55"/>
                    <a:pt x="174" y="55"/>
                  </a:cubicBezTo>
                  <a:cubicBezTo>
                    <a:pt x="174" y="55"/>
                    <a:pt x="174" y="55"/>
                    <a:pt x="174" y="55"/>
                  </a:cubicBezTo>
                  <a:cubicBezTo>
                    <a:pt x="174" y="55"/>
                    <a:pt x="173" y="55"/>
                    <a:pt x="173" y="55"/>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2" y="55"/>
                    <a:pt x="172" y="55"/>
                    <a:pt x="172" y="55"/>
                  </a:cubicBezTo>
                  <a:cubicBezTo>
                    <a:pt x="172" y="55"/>
                    <a:pt x="172" y="55"/>
                    <a:pt x="172" y="55"/>
                  </a:cubicBezTo>
                  <a:cubicBezTo>
                    <a:pt x="172" y="55"/>
                    <a:pt x="172" y="55"/>
                    <a:pt x="172" y="55"/>
                  </a:cubicBezTo>
                  <a:cubicBezTo>
                    <a:pt x="172" y="55"/>
                    <a:pt x="172" y="55"/>
                    <a:pt x="172" y="55"/>
                  </a:cubicBezTo>
                  <a:cubicBezTo>
                    <a:pt x="171" y="55"/>
                    <a:pt x="171" y="55"/>
                    <a:pt x="171" y="55"/>
                  </a:cubicBezTo>
                  <a:cubicBezTo>
                    <a:pt x="171" y="56"/>
                    <a:pt x="171" y="55"/>
                    <a:pt x="171" y="56"/>
                  </a:cubicBezTo>
                  <a:cubicBezTo>
                    <a:pt x="171" y="56"/>
                    <a:pt x="171" y="56"/>
                    <a:pt x="171" y="56"/>
                  </a:cubicBezTo>
                  <a:cubicBezTo>
                    <a:pt x="170" y="56"/>
                    <a:pt x="170" y="56"/>
                    <a:pt x="170" y="56"/>
                  </a:cubicBezTo>
                  <a:cubicBezTo>
                    <a:pt x="170" y="57"/>
                    <a:pt x="170" y="57"/>
                    <a:pt x="170" y="57"/>
                  </a:cubicBezTo>
                  <a:cubicBezTo>
                    <a:pt x="169" y="57"/>
                    <a:pt x="169" y="57"/>
                    <a:pt x="169" y="57"/>
                  </a:cubicBezTo>
                  <a:cubicBezTo>
                    <a:pt x="169" y="57"/>
                    <a:pt x="169" y="57"/>
                    <a:pt x="168" y="57"/>
                  </a:cubicBezTo>
                  <a:cubicBezTo>
                    <a:pt x="168" y="57"/>
                    <a:pt x="168" y="57"/>
                    <a:pt x="168" y="57"/>
                  </a:cubicBezTo>
                  <a:cubicBezTo>
                    <a:pt x="168" y="58"/>
                    <a:pt x="168" y="58"/>
                    <a:pt x="168" y="58"/>
                  </a:cubicBezTo>
                  <a:cubicBezTo>
                    <a:pt x="169" y="58"/>
                    <a:pt x="169" y="58"/>
                    <a:pt x="169" y="58"/>
                  </a:cubicBezTo>
                  <a:cubicBezTo>
                    <a:pt x="169" y="58"/>
                    <a:pt x="169" y="58"/>
                    <a:pt x="169" y="58"/>
                  </a:cubicBezTo>
                  <a:cubicBezTo>
                    <a:pt x="169" y="58"/>
                    <a:pt x="169" y="59"/>
                    <a:pt x="169" y="59"/>
                  </a:cubicBezTo>
                  <a:cubicBezTo>
                    <a:pt x="169" y="59"/>
                    <a:pt x="169" y="59"/>
                    <a:pt x="169" y="59"/>
                  </a:cubicBezTo>
                  <a:cubicBezTo>
                    <a:pt x="169" y="59"/>
                    <a:pt x="169" y="59"/>
                    <a:pt x="169" y="59"/>
                  </a:cubicBezTo>
                  <a:cubicBezTo>
                    <a:pt x="169" y="59"/>
                    <a:pt x="170" y="59"/>
                    <a:pt x="170" y="59"/>
                  </a:cubicBezTo>
                  <a:cubicBezTo>
                    <a:pt x="170" y="59"/>
                    <a:pt x="170" y="59"/>
                    <a:pt x="170" y="59"/>
                  </a:cubicBezTo>
                  <a:cubicBezTo>
                    <a:pt x="170" y="59"/>
                    <a:pt x="170" y="59"/>
                    <a:pt x="170" y="59"/>
                  </a:cubicBezTo>
                  <a:cubicBezTo>
                    <a:pt x="170" y="60"/>
                    <a:pt x="170" y="60"/>
                    <a:pt x="170" y="60"/>
                  </a:cubicBezTo>
                  <a:cubicBezTo>
                    <a:pt x="170" y="60"/>
                    <a:pt x="170" y="60"/>
                    <a:pt x="170" y="61"/>
                  </a:cubicBezTo>
                  <a:cubicBezTo>
                    <a:pt x="170" y="61"/>
                    <a:pt x="170" y="61"/>
                    <a:pt x="170" y="61"/>
                  </a:cubicBezTo>
                  <a:cubicBezTo>
                    <a:pt x="170" y="61"/>
                    <a:pt x="170" y="61"/>
                    <a:pt x="170" y="61"/>
                  </a:cubicBezTo>
                  <a:cubicBezTo>
                    <a:pt x="170" y="61"/>
                    <a:pt x="170" y="61"/>
                    <a:pt x="170" y="61"/>
                  </a:cubicBezTo>
                  <a:cubicBezTo>
                    <a:pt x="170" y="61"/>
                    <a:pt x="170" y="62"/>
                    <a:pt x="170" y="62"/>
                  </a:cubicBezTo>
                  <a:cubicBezTo>
                    <a:pt x="170" y="62"/>
                    <a:pt x="170" y="62"/>
                    <a:pt x="170" y="62"/>
                  </a:cubicBezTo>
                  <a:cubicBezTo>
                    <a:pt x="170" y="62"/>
                    <a:pt x="170" y="62"/>
                    <a:pt x="170" y="62"/>
                  </a:cubicBezTo>
                  <a:cubicBezTo>
                    <a:pt x="170" y="63"/>
                    <a:pt x="170" y="63"/>
                    <a:pt x="170" y="63"/>
                  </a:cubicBezTo>
                  <a:cubicBezTo>
                    <a:pt x="170" y="63"/>
                    <a:pt x="170" y="63"/>
                    <a:pt x="170" y="63"/>
                  </a:cubicBezTo>
                  <a:cubicBezTo>
                    <a:pt x="170" y="63"/>
                    <a:pt x="169" y="63"/>
                    <a:pt x="169" y="63"/>
                  </a:cubicBezTo>
                  <a:cubicBezTo>
                    <a:pt x="169" y="63"/>
                    <a:pt x="169" y="64"/>
                    <a:pt x="169" y="64"/>
                  </a:cubicBezTo>
                  <a:cubicBezTo>
                    <a:pt x="169" y="64"/>
                    <a:pt x="169" y="64"/>
                    <a:pt x="169" y="64"/>
                  </a:cubicBezTo>
                  <a:cubicBezTo>
                    <a:pt x="169" y="64"/>
                    <a:pt x="169" y="64"/>
                    <a:pt x="169" y="64"/>
                  </a:cubicBezTo>
                  <a:cubicBezTo>
                    <a:pt x="169" y="64"/>
                    <a:pt x="169" y="64"/>
                    <a:pt x="169" y="65"/>
                  </a:cubicBezTo>
                  <a:cubicBezTo>
                    <a:pt x="169" y="65"/>
                    <a:pt x="169" y="65"/>
                    <a:pt x="169" y="65"/>
                  </a:cubicBezTo>
                  <a:cubicBezTo>
                    <a:pt x="169" y="65"/>
                    <a:pt x="170" y="65"/>
                    <a:pt x="170" y="65"/>
                  </a:cubicBezTo>
                  <a:cubicBezTo>
                    <a:pt x="170" y="66"/>
                    <a:pt x="170" y="66"/>
                    <a:pt x="170" y="66"/>
                  </a:cubicBezTo>
                  <a:cubicBezTo>
                    <a:pt x="169" y="66"/>
                    <a:pt x="169" y="66"/>
                    <a:pt x="169" y="66"/>
                  </a:cubicBezTo>
                  <a:cubicBezTo>
                    <a:pt x="169" y="66"/>
                    <a:pt x="170" y="66"/>
                    <a:pt x="170" y="66"/>
                  </a:cubicBezTo>
                  <a:cubicBezTo>
                    <a:pt x="170" y="67"/>
                    <a:pt x="169" y="67"/>
                    <a:pt x="169" y="67"/>
                  </a:cubicBezTo>
                  <a:cubicBezTo>
                    <a:pt x="169" y="67"/>
                    <a:pt x="170" y="67"/>
                    <a:pt x="170" y="67"/>
                  </a:cubicBezTo>
                  <a:cubicBezTo>
                    <a:pt x="170" y="67"/>
                    <a:pt x="170" y="67"/>
                    <a:pt x="170" y="68"/>
                  </a:cubicBezTo>
                  <a:cubicBezTo>
                    <a:pt x="170" y="68"/>
                    <a:pt x="170" y="68"/>
                    <a:pt x="170" y="68"/>
                  </a:cubicBezTo>
                  <a:cubicBezTo>
                    <a:pt x="170" y="68"/>
                    <a:pt x="170" y="68"/>
                    <a:pt x="170" y="68"/>
                  </a:cubicBezTo>
                  <a:cubicBezTo>
                    <a:pt x="170" y="68"/>
                    <a:pt x="170" y="68"/>
                    <a:pt x="170" y="68"/>
                  </a:cubicBezTo>
                  <a:cubicBezTo>
                    <a:pt x="170" y="69"/>
                    <a:pt x="170" y="69"/>
                    <a:pt x="170" y="69"/>
                  </a:cubicBezTo>
                  <a:cubicBezTo>
                    <a:pt x="170" y="69"/>
                    <a:pt x="170" y="69"/>
                    <a:pt x="170" y="69"/>
                  </a:cubicBezTo>
                  <a:cubicBezTo>
                    <a:pt x="170" y="69"/>
                    <a:pt x="170" y="69"/>
                    <a:pt x="170" y="69"/>
                  </a:cubicBezTo>
                  <a:cubicBezTo>
                    <a:pt x="170" y="70"/>
                    <a:pt x="170" y="70"/>
                    <a:pt x="170" y="70"/>
                  </a:cubicBezTo>
                  <a:cubicBezTo>
                    <a:pt x="169" y="70"/>
                    <a:pt x="169" y="70"/>
                    <a:pt x="169" y="70"/>
                  </a:cubicBezTo>
                  <a:cubicBezTo>
                    <a:pt x="169" y="70"/>
                    <a:pt x="169" y="70"/>
                    <a:pt x="169" y="70"/>
                  </a:cubicBezTo>
                  <a:cubicBezTo>
                    <a:pt x="169" y="71"/>
                    <a:pt x="169" y="71"/>
                    <a:pt x="169" y="71"/>
                  </a:cubicBezTo>
                  <a:cubicBezTo>
                    <a:pt x="169" y="71"/>
                    <a:pt x="169" y="71"/>
                    <a:pt x="169" y="72"/>
                  </a:cubicBezTo>
                  <a:cubicBezTo>
                    <a:pt x="169" y="72"/>
                    <a:pt x="169" y="72"/>
                    <a:pt x="169" y="72"/>
                  </a:cubicBezTo>
                  <a:cubicBezTo>
                    <a:pt x="169" y="72"/>
                    <a:pt x="169" y="72"/>
                    <a:pt x="169" y="72"/>
                  </a:cubicBezTo>
                  <a:cubicBezTo>
                    <a:pt x="169" y="72"/>
                    <a:pt x="169" y="73"/>
                    <a:pt x="169" y="73"/>
                  </a:cubicBezTo>
                  <a:cubicBezTo>
                    <a:pt x="169" y="73"/>
                    <a:pt x="169" y="73"/>
                    <a:pt x="169" y="73"/>
                  </a:cubicBezTo>
                  <a:cubicBezTo>
                    <a:pt x="169" y="73"/>
                    <a:pt x="169" y="73"/>
                    <a:pt x="169" y="73"/>
                  </a:cubicBezTo>
                  <a:cubicBezTo>
                    <a:pt x="170" y="73"/>
                    <a:pt x="170" y="73"/>
                    <a:pt x="170" y="73"/>
                  </a:cubicBezTo>
                  <a:cubicBezTo>
                    <a:pt x="170" y="73"/>
                    <a:pt x="170" y="74"/>
                    <a:pt x="170" y="74"/>
                  </a:cubicBezTo>
                  <a:cubicBezTo>
                    <a:pt x="170" y="74"/>
                    <a:pt x="170" y="74"/>
                    <a:pt x="170" y="74"/>
                  </a:cubicBezTo>
                  <a:cubicBezTo>
                    <a:pt x="170" y="74"/>
                    <a:pt x="170" y="75"/>
                    <a:pt x="170" y="75"/>
                  </a:cubicBezTo>
                  <a:cubicBezTo>
                    <a:pt x="170" y="75"/>
                    <a:pt x="170" y="75"/>
                    <a:pt x="170" y="74"/>
                  </a:cubicBezTo>
                  <a:cubicBezTo>
                    <a:pt x="169" y="74"/>
                    <a:pt x="169" y="74"/>
                    <a:pt x="169" y="74"/>
                  </a:cubicBezTo>
                  <a:cubicBezTo>
                    <a:pt x="168" y="75"/>
                    <a:pt x="168" y="75"/>
                    <a:pt x="168" y="75"/>
                  </a:cubicBezTo>
                  <a:cubicBezTo>
                    <a:pt x="167" y="75"/>
                    <a:pt x="167" y="75"/>
                    <a:pt x="167" y="75"/>
                  </a:cubicBezTo>
                  <a:cubicBezTo>
                    <a:pt x="167" y="75"/>
                    <a:pt x="167" y="74"/>
                    <a:pt x="167" y="75"/>
                  </a:cubicBezTo>
                  <a:cubicBezTo>
                    <a:pt x="166" y="75"/>
                    <a:pt x="166" y="75"/>
                    <a:pt x="166" y="75"/>
                  </a:cubicBezTo>
                  <a:cubicBezTo>
                    <a:pt x="166" y="75"/>
                    <a:pt x="166" y="75"/>
                    <a:pt x="166" y="75"/>
                  </a:cubicBezTo>
                  <a:cubicBezTo>
                    <a:pt x="166" y="75"/>
                    <a:pt x="166" y="75"/>
                    <a:pt x="166" y="75"/>
                  </a:cubicBezTo>
                  <a:cubicBezTo>
                    <a:pt x="166" y="75"/>
                    <a:pt x="166" y="75"/>
                    <a:pt x="166" y="75"/>
                  </a:cubicBezTo>
                  <a:cubicBezTo>
                    <a:pt x="166" y="75"/>
                    <a:pt x="166" y="75"/>
                    <a:pt x="166" y="75"/>
                  </a:cubicBezTo>
                  <a:cubicBezTo>
                    <a:pt x="166" y="76"/>
                    <a:pt x="165" y="76"/>
                    <a:pt x="165" y="76"/>
                  </a:cubicBezTo>
                  <a:cubicBezTo>
                    <a:pt x="165" y="76"/>
                    <a:pt x="165" y="76"/>
                    <a:pt x="165" y="75"/>
                  </a:cubicBezTo>
                  <a:cubicBezTo>
                    <a:pt x="165" y="75"/>
                    <a:pt x="165" y="75"/>
                    <a:pt x="165" y="75"/>
                  </a:cubicBezTo>
                  <a:cubicBezTo>
                    <a:pt x="164" y="75"/>
                    <a:pt x="164" y="75"/>
                    <a:pt x="164" y="75"/>
                  </a:cubicBezTo>
                  <a:cubicBezTo>
                    <a:pt x="164" y="75"/>
                    <a:pt x="164" y="75"/>
                    <a:pt x="164" y="75"/>
                  </a:cubicBezTo>
                  <a:cubicBezTo>
                    <a:pt x="164" y="75"/>
                    <a:pt x="164" y="75"/>
                    <a:pt x="164" y="75"/>
                  </a:cubicBezTo>
                  <a:cubicBezTo>
                    <a:pt x="164" y="75"/>
                    <a:pt x="164" y="75"/>
                    <a:pt x="164" y="75"/>
                  </a:cubicBezTo>
                  <a:cubicBezTo>
                    <a:pt x="164" y="75"/>
                    <a:pt x="164" y="75"/>
                    <a:pt x="164" y="75"/>
                  </a:cubicBezTo>
                  <a:cubicBezTo>
                    <a:pt x="164" y="75"/>
                    <a:pt x="164" y="75"/>
                    <a:pt x="164" y="75"/>
                  </a:cubicBezTo>
                  <a:cubicBezTo>
                    <a:pt x="163" y="75"/>
                    <a:pt x="163" y="75"/>
                    <a:pt x="163" y="74"/>
                  </a:cubicBezTo>
                  <a:cubicBezTo>
                    <a:pt x="163" y="74"/>
                    <a:pt x="163" y="74"/>
                    <a:pt x="163" y="73"/>
                  </a:cubicBezTo>
                  <a:cubicBezTo>
                    <a:pt x="163" y="73"/>
                    <a:pt x="163" y="73"/>
                    <a:pt x="163" y="73"/>
                  </a:cubicBezTo>
                  <a:cubicBezTo>
                    <a:pt x="163" y="73"/>
                    <a:pt x="163" y="72"/>
                    <a:pt x="163" y="72"/>
                  </a:cubicBezTo>
                  <a:cubicBezTo>
                    <a:pt x="163" y="72"/>
                    <a:pt x="163" y="72"/>
                    <a:pt x="163" y="72"/>
                  </a:cubicBezTo>
                  <a:cubicBezTo>
                    <a:pt x="163" y="72"/>
                    <a:pt x="163" y="72"/>
                    <a:pt x="163" y="72"/>
                  </a:cubicBezTo>
                  <a:cubicBezTo>
                    <a:pt x="164" y="71"/>
                    <a:pt x="164" y="71"/>
                    <a:pt x="164" y="71"/>
                  </a:cubicBezTo>
                  <a:cubicBezTo>
                    <a:pt x="164" y="71"/>
                    <a:pt x="164" y="71"/>
                    <a:pt x="164" y="71"/>
                  </a:cubicBezTo>
                  <a:cubicBezTo>
                    <a:pt x="164" y="71"/>
                    <a:pt x="164" y="71"/>
                    <a:pt x="164" y="71"/>
                  </a:cubicBezTo>
                  <a:cubicBezTo>
                    <a:pt x="164" y="71"/>
                    <a:pt x="164" y="70"/>
                    <a:pt x="164" y="70"/>
                  </a:cubicBezTo>
                  <a:cubicBezTo>
                    <a:pt x="164" y="70"/>
                    <a:pt x="164" y="70"/>
                    <a:pt x="164" y="70"/>
                  </a:cubicBezTo>
                  <a:cubicBezTo>
                    <a:pt x="164" y="70"/>
                    <a:pt x="164" y="70"/>
                    <a:pt x="164" y="70"/>
                  </a:cubicBezTo>
                  <a:cubicBezTo>
                    <a:pt x="164" y="69"/>
                    <a:pt x="164" y="69"/>
                    <a:pt x="164" y="69"/>
                  </a:cubicBezTo>
                  <a:cubicBezTo>
                    <a:pt x="164" y="69"/>
                    <a:pt x="164" y="69"/>
                    <a:pt x="164" y="68"/>
                  </a:cubicBezTo>
                  <a:cubicBezTo>
                    <a:pt x="164" y="68"/>
                    <a:pt x="164" y="68"/>
                    <a:pt x="164" y="67"/>
                  </a:cubicBezTo>
                  <a:cubicBezTo>
                    <a:pt x="164" y="67"/>
                    <a:pt x="164" y="67"/>
                    <a:pt x="165" y="67"/>
                  </a:cubicBezTo>
                  <a:cubicBezTo>
                    <a:pt x="165" y="67"/>
                    <a:pt x="165" y="66"/>
                    <a:pt x="165" y="66"/>
                  </a:cubicBezTo>
                  <a:cubicBezTo>
                    <a:pt x="165" y="66"/>
                    <a:pt x="164" y="66"/>
                    <a:pt x="164" y="66"/>
                  </a:cubicBezTo>
                  <a:cubicBezTo>
                    <a:pt x="164" y="66"/>
                    <a:pt x="165" y="66"/>
                    <a:pt x="165" y="66"/>
                  </a:cubicBezTo>
                  <a:cubicBezTo>
                    <a:pt x="165" y="65"/>
                    <a:pt x="165" y="65"/>
                    <a:pt x="165" y="65"/>
                  </a:cubicBezTo>
                  <a:cubicBezTo>
                    <a:pt x="164" y="65"/>
                    <a:pt x="165" y="65"/>
                    <a:pt x="165" y="64"/>
                  </a:cubicBezTo>
                  <a:cubicBezTo>
                    <a:pt x="165" y="64"/>
                    <a:pt x="165" y="64"/>
                    <a:pt x="164" y="64"/>
                  </a:cubicBezTo>
                  <a:cubicBezTo>
                    <a:pt x="164" y="64"/>
                    <a:pt x="164" y="64"/>
                    <a:pt x="164" y="64"/>
                  </a:cubicBezTo>
                  <a:cubicBezTo>
                    <a:pt x="164" y="64"/>
                    <a:pt x="164" y="64"/>
                    <a:pt x="164" y="63"/>
                  </a:cubicBezTo>
                  <a:cubicBezTo>
                    <a:pt x="164" y="63"/>
                    <a:pt x="164" y="63"/>
                    <a:pt x="164" y="63"/>
                  </a:cubicBezTo>
                  <a:cubicBezTo>
                    <a:pt x="164" y="63"/>
                    <a:pt x="163" y="63"/>
                    <a:pt x="163" y="62"/>
                  </a:cubicBezTo>
                  <a:cubicBezTo>
                    <a:pt x="163" y="62"/>
                    <a:pt x="164" y="62"/>
                    <a:pt x="164" y="62"/>
                  </a:cubicBezTo>
                  <a:cubicBezTo>
                    <a:pt x="164" y="61"/>
                    <a:pt x="164" y="61"/>
                    <a:pt x="163" y="61"/>
                  </a:cubicBezTo>
                  <a:cubicBezTo>
                    <a:pt x="163" y="61"/>
                    <a:pt x="163" y="61"/>
                    <a:pt x="163" y="61"/>
                  </a:cubicBezTo>
                  <a:cubicBezTo>
                    <a:pt x="163" y="61"/>
                    <a:pt x="163" y="60"/>
                    <a:pt x="162" y="60"/>
                  </a:cubicBezTo>
                  <a:cubicBezTo>
                    <a:pt x="162" y="60"/>
                    <a:pt x="162" y="61"/>
                    <a:pt x="162" y="61"/>
                  </a:cubicBezTo>
                  <a:cubicBezTo>
                    <a:pt x="162" y="61"/>
                    <a:pt x="162" y="61"/>
                    <a:pt x="161" y="61"/>
                  </a:cubicBezTo>
                  <a:cubicBezTo>
                    <a:pt x="161" y="61"/>
                    <a:pt x="161" y="61"/>
                    <a:pt x="161" y="61"/>
                  </a:cubicBezTo>
                  <a:cubicBezTo>
                    <a:pt x="161" y="61"/>
                    <a:pt x="161" y="61"/>
                    <a:pt x="161" y="61"/>
                  </a:cubicBezTo>
                  <a:cubicBezTo>
                    <a:pt x="161" y="61"/>
                    <a:pt x="160" y="61"/>
                    <a:pt x="160" y="61"/>
                  </a:cubicBezTo>
                  <a:cubicBezTo>
                    <a:pt x="160" y="61"/>
                    <a:pt x="160" y="61"/>
                    <a:pt x="160" y="61"/>
                  </a:cubicBezTo>
                  <a:cubicBezTo>
                    <a:pt x="160" y="60"/>
                    <a:pt x="159" y="60"/>
                    <a:pt x="159" y="60"/>
                  </a:cubicBezTo>
                  <a:cubicBezTo>
                    <a:pt x="159" y="59"/>
                    <a:pt x="159" y="59"/>
                    <a:pt x="159" y="59"/>
                  </a:cubicBezTo>
                  <a:cubicBezTo>
                    <a:pt x="159" y="58"/>
                    <a:pt x="159" y="58"/>
                    <a:pt x="159" y="58"/>
                  </a:cubicBezTo>
                  <a:cubicBezTo>
                    <a:pt x="159" y="58"/>
                    <a:pt x="159" y="58"/>
                    <a:pt x="159" y="58"/>
                  </a:cubicBezTo>
                  <a:cubicBezTo>
                    <a:pt x="159" y="58"/>
                    <a:pt x="159" y="57"/>
                    <a:pt x="159" y="57"/>
                  </a:cubicBezTo>
                  <a:cubicBezTo>
                    <a:pt x="159" y="57"/>
                    <a:pt x="159" y="57"/>
                    <a:pt x="159" y="57"/>
                  </a:cubicBezTo>
                  <a:cubicBezTo>
                    <a:pt x="159" y="56"/>
                    <a:pt x="159" y="57"/>
                    <a:pt x="159" y="56"/>
                  </a:cubicBezTo>
                  <a:cubicBezTo>
                    <a:pt x="159" y="56"/>
                    <a:pt x="159" y="56"/>
                    <a:pt x="159" y="56"/>
                  </a:cubicBezTo>
                  <a:cubicBezTo>
                    <a:pt x="159" y="56"/>
                    <a:pt x="159" y="55"/>
                    <a:pt x="159" y="55"/>
                  </a:cubicBezTo>
                  <a:cubicBezTo>
                    <a:pt x="159" y="55"/>
                    <a:pt x="159" y="55"/>
                    <a:pt x="159" y="55"/>
                  </a:cubicBezTo>
                  <a:cubicBezTo>
                    <a:pt x="160" y="55"/>
                    <a:pt x="160" y="55"/>
                    <a:pt x="160" y="55"/>
                  </a:cubicBezTo>
                  <a:cubicBezTo>
                    <a:pt x="160" y="55"/>
                    <a:pt x="160" y="55"/>
                    <a:pt x="161" y="55"/>
                  </a:cubicBezTo>
                  <a:cubicBezTo>
                    <a:pt x="161" y="54"/>
                    <a:pt x="161" y="54"/>
                    <a:pt x="161" y="54"/>
                  </a:cubicBezTo>
                  <a:cubicBezTo>
                    <a:pt x="161" y="54"/>
                    <a:pt x="161" y="54"/>
                    <a:pt x="161" y="53"/>
                  </a:cubicBezTo>
                  <a:cubicBezTo>
                    <a:pt x="161" y="53"/>
                    <a:pt x="161" y="53"/>
                    <a:pt x="161" y="53"/>
                  </a:cubicBezTo>
                  <a:cubicBezTo>
                    <a:pt x="161" y="53"/>
                    <a:pt x="161" y="53"/>
                    <a:pt x="161" y="53"/>
                  </a:cubicBezTo>
                  <a:cubicBezTo>
                    <a:pt x="161" y="52"/>
                    <a:pt x="161" y="52"/>
                    <a:pt x="161" y="52"/>
                  </a:cubicBezTo>
                  <a:cubicBezTo>
                    <a:pt x="162" y="52"/>
                    <a:pt x="162" y="52"/>
                    <a:pt x="162" y="51"/>
                  </a:cubicBezTo>
                  <a:cubicBezTo>
                    <a:pt x="162" y="51"/>
                    <a:pt x="162" y="51"/>
                    <a:pt x="163" y="51"/>
                  </a:cubicBezTo>
                  <a:cubicBezTo>
                    <a:pt x="163" y="51"/>
                    <a:pt x="163" y="50"/>
                    <a:pt x="163" y="50"/>
                  </a:cubicBezTo>
                  <a:cubicBezTo>
                    <a:pt x="162" y="50"/>
                    <a:pt x="162" y="49"/>
                    <a:pt x="162" y="49"/>
                  </a:cubicBezTo>
                  <a:cubicBezTo>
                    <a:pt x="162" y="49"/>
                    <a:pt x="162" y="49"/>
                    <a:pt x="162" y="48"/>
                  </a:cubicBezTo>
                  <a:cubicBezTo>
                    <a:pt x="162" y="48"/>
                    <a:pt x="162" y="48"/>
                    <a:pt x="162" y="47"/>
                  </a:cubicBezTo>
                  <a:cubicBezTo>
                    <a:pt x="162" y="47"/>
                    <a:pt x="162" y="47"/>
                    <a:pt x="162" y="47"/>
                  </a:cubicBezTo>
                  <a:cubicBezTo>
                    <a:pt x="162" y="47"/>
                    <a:pt x="162" y="47"/>
                    <a:pt x="162" y="47"/>
                  </a:cubicBezTo>
                  <a:cubicBezTo>
                    <a:pt x="163" y="47"/>
                    <a:pt x="163" y="47"/>
                    <a:pt x="163" y="47"/>
                  </a:cubicBezTo>
                  <a:cubicBezTo>
                    <a:pt x="163" y="46"/>
                    <a:pt x="162" y="46"/>
                    <a:pt x="163" y="46"/>
                  </a:cubicBezTo>
                  <a:cubicBezTo>
                    <a:pt x="163" y="46"/>
                    <a:pt x="163" y="45"/>
                    <a:pt x="163" y="45"/>
                  </a:cubicBezTo>
                  <a:cubicBezTo>
                    <a:pt x="163" y="45"/>
                    <a:pt x="163" y="45"/>
                    <a:pt x="163" y="45"/>
                  </a:cubicBezTo>
                  <a:cubicBezTo>
                    <a:pt x="163" y="45"/>
                    <a:pt x="163" y="45"/>
                    <a:pt x="163" y="45"/>
                  </a:cubicBezTo>
                  <a:cubicBezTo>
                    <a:pt x="163" y="45"/>
                    <a:pt x="163" y="45"/>
                    <a:pt x="164" y="44"/>
                  </a:cubicBezTo>
                  <a:cubicBezTo>
                    <a:pt x="164" y="44"/>
                    <a:pt x="164" y="44"/>
                    <a:pt x="164" y="44"/>
                  </a:cubicBezTo>
                  <a:cubicBezTo>
                    <a:pt x="164" y="44"/>
                    <a:pt x="164" y="43"/>
                    <a:pt x="164" y="43"/>
                  </a:cubicBezTo>
                  <a:cubicBezTo>
                    <a:pt x="164" y="43"/>
                    <a:pt x="164" y="43"/>
                    <a:pt x="164" y="43"/>
                  </a:cubicBezTo>
                  <a:cubicBezTo>
                    <a:pt x="164" y="44"/>
                    <a:pt x="164" y="44"/>
                    <a:pt x="164" y="44"/>
                  </a:cubicBezTo>
                  <a:cubicBezTo>
                    <a:pt x="164" y="43"/>
                    <a:pt x="164" y="43"/>
                    <a:pt x="164" y="43"/>
                  </a:cubicBezTo>
                  <a:cubicBezTo>
                    <a:pt x="164" y="43"/>
                    <a:pt x="164" y="43"/>
                    <a:pt x="164" y="43"/>
                  </a:cubicBezTo>
                  <a:cubicBezTo>
                    <a:pt x="164" y="43"/>
                    <a:pt x="164" y="43"/>
                    <a:pt x="165" y="43"/>
                  </a:cubicBezTo>
                  <a:cubicBezTo>
                    <a:pt x="165" y="43"/>
                    <a:pt x="165" y="43"/>
                    <a:pt x="165" y="42"/>
                  </a:cubicBezTo>
                  <a:cubicBezTo>
                    <a:pt x="165" y="42"/>
                    <a:pt x="165" y="42"/>
                    <a:pt x="165" y="42"/>
                  </a:cubicBezTo>
                  <a:cubicBezTo>
                    <a:pt x="165" y="42"/>
                    <a:pt x="165" y="42"/>
                    <a:pt x="165" y="42"/>
                  </a:cubicBezTo>
                  <a:cubicBezTo>
                    <a:pt x="165" y="42"/>
                    <a:pt x="166" y="43"/>
                    <a:pt x="166" y="43"/>
                  </a:cubicBezTo>
                  <a:cubicBezTo>
                    <a:pt x="166" y="43"/>
                    <a:pt x="166" y="43"/>
                    <a:pt x="166" y="43"/>
                  </a:cubicBezTo>
                  <a:cubicBezTo>
                    <a:pt x="166" y="44"/>
                    <a:pt x="166" y="43"/>
                    <a:pt x="166" y="43"/>
                  </a:cubicBezTo>
                  <a:cubicBezTo>
                    <a:pt x="166" y="43"/>
                    <a:pt x="166" y="43"/>
                    <a:pt x="166" y="42"/>
                  </a:cubicBezTo>
                  <a:cubicBezTo>
                    <a:pt x="166" y="42"/>
                    <a:pt x="166" y="42"/>
                    <a:pt x="166" y="42"/>
                  </a:cubicBezTo>
                  <a:cubicBezTo>
                    <a:pt x="165" y="41"/>
                    <a:pt x="165" y="41"/>
                    <a:pt x="165" y="40"/>
                  </a:cubicBezTo>
                  <a:cubicBezTo>
                    <a:pt x="166" y="40"/>
                    <a:pt x="166" y="40"/>
                    <a:pt x="166" y="39"/>
                  </a:cubicBezTo>
                  <a:cubicBezTo>
                    <a:pt x="166" y="39"/>
                    <a:pt x="166" y="39"/>
                    <a:pt x="166" y="39"/>
                  </a:cubicBezTo>
                  <a:cubicBezTo>
                    <a:pt x="166" y="38"/>
                    <a:pt x="165" y="39"/>
                    <a:pt x="165" y="39"/>
                  </a:cubicBezTo>
                  <a:cubicBezTo>
                    <a:pt x="165" y="39"/>
                    <a:pt x="165" y="38"/>
                    <a:pt x="165" y="38"/>
                  </a:cubicBezTo>
                  <a:cubicBezTo>
                    <a:pt x="165" y="38"/>
                    <a:pt x="164" y="38"/>
                    <a:pt x="164" y="38"/>
                  </a:cubicBezTo>
                  <a:cubicBezTo>
                    <a:pt x="165" y="38"/>
                    <a:pt x="165" y="38"/>
                    <a:pt x="165" y="38"/>
                  </a:cubicBezTo>
                  <a:cubicBezTo>
                    <a:pt x="165" y="38"/>
                    <a:pt x="165" y="38"/>
                    <a:pt x="165" y="38"/>
                  </a:cubicBezTo>
                  <a:cubicBezTo>
                    <a:pt x="165" y="37"/>
                    <a:pt x="165" y="38"/>
                    <a:pt x="165" y="38"/>
                  </a:cubicBezTo>
                  <a:cubicBezTo>
                    <a:pt x="165" y="38"/>
                    <a:pt x="166" y="39"/>
                    <a:pt x="166" y="38"/>
                  </a:cubicBezTo>
                  <a:cubicBezTo>
                    <a:pt x="166" y="38"/>
                    <a:pt x="166" y="38"/>
                    <a:pt x="166" y="38"/>
                  </a:cubicBezTo>
                  <a:cubicBezTo>
                    <a:pt x="166" y="38"/>
                    <a:pt x="166" y="38"/>
                    <a:pt x="166" y="38"/>
                  </a:cubicBezTo>
                  <a:cubicBezTo>
                    <a:pt x="166" y="37"/>
                    <a:pt x="166" y="37"/>
                    <a:pt x="166" y="37"/>
                  </a:cubicBezTo>
                  <a:cubicBezTo>
                    <a:pt x="166" y="37"/>
                    <a:pt x="166" y="37"/>
                    <a:pt x="166" y="36"/>
                  </a:cubicBezTo>
                  <a:cubicBezTo>
                    <a:pt x="166" y="36"/>
                    <a:pt x="166" y="36"/>
                    <a:pt x="166" y="36"/>
                  </a:cubicBezTo>
                  <a:cubicBezTo>
                    <a:pt x="166" y="36"/>
                    <a:pt x="166" y="36"/>
                    <a:pt x="166" y="36"/>
                  </a:cubicBezTo>
                  <a:cubicBezTo>
                    <a:pt x="166" y="36"/>
                    <a:pt x="166" y="36"/>
                    <a:pt x="166" y="36"/>
                  </a:cubicBezTo>
                  <a:cubicBezTo>
                    <a:pt x="167" y="36"/>
                    <a:pt x="166" y="36"/>
                    <a:pt x="166" y="35"/>
                  </a:cubicBezTo>
                  <a:cubicBezTo>
                    <a:pt x="166" y="35"/>
                    <a:pt x="166" y="35"/>
                    <a:pt x="166" y="35"/>
                  </a:cubicBezTo>
                  <a:cubicBezTo>
                    <a:pt x="166" y="35"/>
                    <a:pt x="166" y="35"/>
                    <a:pt x="166" y="35"/>
                  </a:cubicBezTo>
                  <a:cubicBezTo>
                    <a:pt x="166" y="34"/>
                    <a:pt x="167" y="35"/>
                    <a:pt x="167" y="34"/>
                  </a:cubicBezTo>
                  <a:cubicBezTo>
                    <a:pt x="168" y="34"/>
                    <a:pt x="167" y="34"/>
                    <a:pt x="167" y="33"/>
                  </a:cubicBezTo>
                  <a:cubicBezTo>
                    <a:pt x="167" y="33"/>
                    <a:pt x="168" y="33"/>
                    <a:pt x="168" y="33"/>
                  </a:cubicBezTo>
                  <a:cubicBezTo>
                    <a:pt x="168" y="33"/>
                    <a:pt x="169" y="33"/>
                    <a:pt x="169" y="32"/>
                  </a:cubicBezTo>
                  <a:cubicBezTo>
                    <a:pt x="169" y="32"/>
                    <a:pt x="169" y="32"/>
                    <a:pt x="169" y="32"/>
                  </a:cubicBezTo>
                  <a:cubicBezTo>
                    <a:pt x="169" y="32"/>
                    <a:pt x="169" y="32"/>
                    <a:pt x="169" y="32"/>
                  </a:cubicBezTo>
                  <a:cubicBezTo>
                    <a:pt x="169" y="32"/>
                    <a:pt x="169" y="32"/>
                    <a:pt x="169" y="31"/>
                  </a:cubicBezTo>
                  <a:cubicBezTo>
                    <a:pt x="169" y="31"/>
                    <a:pt x="169" y="31"/>
                    <a:pt x="169" y="31"/>
                  </a:cubicBezTo>
                  <a:cubicBezTo>
                    <a:pt x="169" y="31"/>
                    <a:pt x="169" y="31"/>
                    <a:pt x="169" y="31"/>
                  </a:cubicBezTo>
                  <a:cubicBezTo>
                    <a:pt x="169" y="31"/>
                    <a:pt x="169" y="31"/>
                    <a:pt x="169" y="31"/>
                  </a:cubicBezTo>
                  <a:cubicBezTo>
                    <a:pt x="169" y="31"/>
                    <a:pt x="169" y="32"/>
                    <a:pt x="169" y="32"/>
                  </a:cubicBezTo>
                  <a:cubicBezTo>
                    <a:pt x="169" y="32"/>
                    <a:pt x="169" y="32"/>
                    <a:pt x="169" y="32"/>
                  </a:cubicBezTo>
                  <a:cubicBezTo>
                    <a:pt x="169" y="32"/>
                    <a:pt x="169" y="32"/>
                    <a:pt x="169" y="32"/>
                  </a:cubicBezTo>
                  <a:cubicBezTo>
                    <a:pt x="169" y="32"/>
                    <a:pt x="170" y="32"/>
                    <a:pt x="170" y="32"/>
                  </a:cubicBezTo>
                  <a:cubicBezTo>
                    <a:pt x="170" y="32"/>
                    <a:pt x="170" y="32"/>
                    <a:pt x="170" y="32"/>
                  </a:cubicBezTo>
                  <a:cubicBezTo>
                    <a:pt x="170" y="32"/>
                    <a:pt x="170" y="32"/>
                    <a:pt x="170" y="32"/>
                  </a:cubicBezTo>
                  <a:cubicBezTo>
                    <a:pt x="170" y="32"/>
                    <a:pt x="170" y="32"/>
                    <a:pt x="171" y="32"/>
                  </a:cubicBezTo>
                  <a:cubicBezTo>
                    <a:pt x="171" y="32"/>
                    <a:pt x="171" y="33"/>
                    <a:pt x="171" y="33"/>
                  </a:cubicBezTo>
                  <a:cubicBezTo>
                    <a:pt x="171" y="33"/>
                    <a:pt x="171" y="33"/>
                    <a:pt x="171" y="32"/>
                  </a:cubicBezTo>
                  <a:cubicBezTo>
                    <a:pt x="171" y="32"/>
                    <a:pt x="171" y="32"/>
                    <a:pt x="171" y="32"/>
                  </a:cubicBezTo>
                  <a:cubicBezTo>
                    <a:pt x="171" y="32"/>
                    <a:pt x="171" y="32"/>
                    <a:pt x="171" y="32"/>
                  </a:cubicBezTo>
                  <a:cubicBezTo>
                    <a:pt x="171" y="32"/>
                    <a:pt x="171" y="31"/>
                    <a:pt x="171" y="31"/>
                  </a:cubicBezTo>
                  <a:cubicBezTo>
                    <a:pt x="172" y="31"/>
                    <a:pt x="172" y="31"/>
                    <a:pt x="172" y="31"/>
                  </a:cubicBezTo>
                  <a:cubicBezTo>
                    <a:pt x="172" y="31"/>
                    <a:pt x="172" y="31"/>
                    <a:pt x="172" y="31"/>
                  </a:cubicBezTo>
                  <a:cubicBezTo>
                    <a:pt x="172" y="31"/>
                    <a:pt x="172" y="31"/>
                    <a:pt x="172" y="31"/>
                  </a:cubicBezTo>
                  <a:cubicBezTo>
                    <a:pt x="172" y="31"/>
                    <a:pt x="172" y="30"/>
                    <a:pt x="172" y="30"/>
                  </a:cubicBezTo>
                  <a:cubicBezTo>
                    <a:pt x="172" y="30"/>
                    <a:pt x="172" y="30"/>
                    <a:pt x="172" y="30"/>
                  </a:cubicBezTo>
                  <a:cubicBezTo>
                    <a:pt x="172" y="30"/>
                    <a:pt x="172" y="30"/>
                    <a:pt x="173" y="30"/>
                  </a:cubicBezTo>
                  <a:cubicBezTo>
                    <a:pt x="173" y="30"/>
                    <a:pt x="172" y="30"/>
                    <a:pt x="172" y="29"/>
                  </a:cubicBezTo>
                  <a:cubicBezTo>
                    <a:pt x="172" y="29"/>
                    <a:pt x="172" y="29"/>
                    <a:pt x="172" y="29"/>
                  </a:cubicBezTo>
                  <a:cubicBezTo>
                    <a:pt x="172" y="29"/>
                    <a:pt x="172" y="29"/>
                    <a:pt x="173" y="29"/>
                  </a:cubicBezTo>
                  <a:cubicBezTo>
                    <a:pt x="173" y="29"/>
                    <a:pt x="173" y="29"/>
                    <a:pt x="173" y="29"/>
                  </a:cubicBezTo>
                  <a:cubicBezTo>
                    <a:pt x="173" y="29"/>
                    <a:pt x="173" y="29"/>
                    <a:pt x="173" y="29"/>
                  </a:cubicBezTo>
                  <a:cubicBezTo>
                    <a:pt x="173" y="29"/>
                    <a:pt x="173" y="29"/>
                    <a:pt x="173" y="29"/>
                  </a:cubicBezTo>
                  <a:cubicBezTo>
                    <a:pt x="174" y="29"/>
                    <a:pt x="174" y="29"/>
                    <a:pt x="174" y="29"/>
                  </a:cubicBezTo>
                  <a:cubicBezTo>
                    <a:pt x="174" y="29"/>
                    <a:pt x="174" y="29"/>
                    <a:pt x="174" y="29"/>
                  </a:cubicBezTo>
                  <a:cubicBezTo>
                    <a:pt x="174" y="29"/>
                    <a:pt x="174" y="29"/>
                    <a:pt x="175" y="29"/>
                  </a:cubicBezTo>
                  <a:cubicBezTo>
                    <a:pt x="175" y="29"/>
                    <a:pt x="175" y="29"/>
                    <a:pt x="175" y="29"/>
                  </a:cubicBezTo>
                  <a:cubicBezTo>
                    <a:pt x="175" y="29"/>
                    <a:pt x="175" y="29"/>
                    <a:pt x="175" y="29"/>
                  </a:cubicBezTo>
                  <a:cubicBezTo>
                    <a:pt x="176" y="29"/>
                    <a:pt x="176" y="29"/>
                    <a:pt x="176" y="29"/>
                  </a:cubicBezTo>
                  <a:cubicBezTo>
                    <a:pt x="176" y="29"/>
                    <a:pt x="176" y="29"/>
                    <a:pt x="176" y="29"/>
                  </a:cubicBezTo>
                  <a:cubicBezTo>
                    <a:pt x="176" y="29"/>
                    <a:pt x="177" y="29"/>
                    <a:pt x="177" y="29"/>
                  </a:cubicBezTo>
                  <a:cubicBezTo>
                    <a:pt x="177" y="29"/>
                    <a:pt x="177" y="29"/>
                    <a:pt x="177" y="29"/>
                  </a:cubicBezTo>
                  <a:cubicBezTo>
                    <a:pt x="177" y="29"/>
                    <a:pt x="177" y="29"/>
                    <a:pt x="177" y="29"/>
                  </a:cubicBezTo>
                  <a:cubicBezTo>
                    <a:pt x="177" y="29"/>
                    <a:pt x="177" y="29"/>
                    <a:pt x="177" y="29"/>
                  </a:cubicBezTo>
                  <a:cubicBezTo>
                    <a:pt x="176" y="30"/>
                    <a:pt x="177" y="30"/>
                    <a:pt x="177" y="30"/>
                  </a:cubicBezTo>
                  <a:cubicBezTo>
                    <a:pt x="177" y="31"/>
                    <a:pt x="178" y="31"/>
                    <a:pt x="178" y="31"/>
                  </a:cubicBezTo>
                  <a:cubicBezTo>
                    <a:pt x="179" y="31"/>
                    <a:pt x="179" y="30"/>
                    <a:pt x="179" y="30"/>
                  </a:cubicBezTo>
                  <a:cubicBezTo>
                    <a:pt x="179" y="30"/>
                    <a:pt x="179" y="30"/>
                    <a:pt x="180" y="30"/>
                  </a:cubicBezTo>
                  <a:cubicBezTo>
                    <a:pt x="180" y="30"/>
                    <a:pt x="180" y="30"/>
                    <a:pt x="180" y="30"/>
                  </a:cubicBezTo>
                  <a:cubicBezTo>
                    <a:pt x="180" y="31"/>
                    <a:pt x="180" y="31"/>
                    <a:pt x="180" y="31"/>
                  </a:cubicBezTo>
                  <a:cubicBezTo>
                    <a:pt x="180" y="31"/>
                    <a:pt x="181" y="31"/>
                    <a:pt x="181" y="31"/>
                  </a:cubicBezTo>
                  <a:cubicBezTo>
                    <a:pt x="181" y="31"/>
                    <a:pt x="181" y="31"/>
                    <a:pt x="181" y="31"/>
                  </a:cubicBezTo>
                  <a:cubicBezTo>
                    <a:pt x="181" y="31"/>
                    <a:pt x="181" y="31"/>
                    <a:pt x="181" y="31"/>
                  </a:cubicBezTo>
                  <a:cubicBezTo>
                    <a:pt x="181" y="31"/>
                    <a:pt x="181" y="31"/>
                    <a:pt x="182" y="31"/>
                  </a:cubicBezTo>
                  <a:cubicBezTo>
                    <a:pt x="182" y="31"/>
                    <a:pt x="182" y="31"/>
                    <a:pt x="182" y="31"/>
                  </a:cubicBezTo>
                  <a:cubicBezTo>
                    <a:pt x="182" y="31"/>
                    <a:pt x="182" y="31"/>
                    <a:pt x="182" y="31"/>
                  </a:cubicBezTo>
                  <a:cubicBezTo>
                    <a:pt x="182" y="31"/>
                    <a:pt x="182" y="31"/>
                    <a:pt x="182" y="31"/>
                  </a:cubicBezTo>
                  <a:cubicBezTo>
                    <a:pt x="182" y="31"/>
                    <a:pt x="182" y="31"/>
                    <a:pt x="182" y="31"/>
                  </a:cubicBezTo>
                  <a:cubicBezTo>
                    <a:pt x="182" y="31"/>
                    <a:pt x="182" y="31"/>
                    <a:pt x="182" y="31"/>
                  </a:cubicBezTo>
                  <a:cubicBezTo>
                    <a:pt x="182" y="31"/>
                    <a:pt x="183" y="31"/>
                    <a:pt x="183" y="31"/>
                  </a:cubicBezTo>
                  <a:cubicBezTo>
                    <a:pt x="183" y="31"/>
                    <a:pt x="183" y="31"/>
                    <a:pt x="183" y="31"/>
                  </a:cubicBezTo>
                  <a:cubicBezTo>
                    <a:pt x="183" y="31"/>
                    <a:pt x="183" y="31"/>
                    <a:pt x="183" y="31"/>
                  </a:cubicBezTo>
                  <a:cubicBezTo>
                    <a:pt x="183" y="31"/>
                    <a:pt x="183" y="31"/>
                    <a:pt x="183" y="31"/>
                  </a:cubicBezTo>
                  <a:cubicBezTo>
                    <a:pt x="183" y="31"/>
                    <a:pt x="183" y="31"/>
                    <a:pt x="183" y="31"/>
                  </a:cubicBezTo>
                  <a:cubicBezTo>
                    <a:pt x="183" y="31"/>
                    <a:pt x="183" y="31"/>
                    <a:pt x="183" y="31"/>
                  </a:cubicBezTo>
                  <a:cubicBezTo>
                    <a:pt x="183" y="31"/>
                    <a:pt x="184" y="31"/>
                    <a:pt x="184" y="31"/>
                  </a:cubicBezTo>
                  <a:cubicBezTo>
                    <a:pt x="184" y="31"/>
                    <a:pt x="184" y="31"/>
                    <a:pt x="185" y="31"/>
                  </a:cubicBezTo>
                  <a:cubicBezTo>
                    <a:pt x="185" y="32"/>
                    <a:pt x="185" y="32"/>
                    <a:pt x="185" y="32"/>
                  </a:cubicBezTo>
                  <a:cubicBezTo>
                    <a:pt x="185" y="32"/>
                    <a:pt x="185" y="32"/>
                    <a:pt x="186" y="32"/>
                  </a:cubicBezTo>
                  <a:cubicBezTo>
                    <a:pt x="186" y="32"/>
                    <a:pt x="186" y="32"/>
                    <a:pt x="186" y="32"/>
                  </a:cubicBezTo>
                  <a:cubicBezTo>
                    <a:pt x="186" y="32"/>
                    <a:pt x="186" y="32"/>
                    <a:pt x="186" y="32"/>
                  </a:cubicBezTo>
                  <a:cubicBezTo>
                    <a:pt x="186" y="32"/>
                    <a:pt x="186" y="32"/>
                    <a:pt x="186" y="32"/>
                  </a:cubicBezTo>
                  <a:cubicBezTo>
                    <a:pt x="186" y="32"/>
                    <a:pt x="186" y="32"/>
                    <a:pt x="186" y="32"/>
                  </a:cubicBezTo>
                  <a:cubicBezTo>
                    <a:pt x="186" y="32"/>
                    <a:pt x="186" y="32"/>
                    <a:pt x="186" y="32"/>
                  </a:cubicBezTo>
                  <a:cubicBezTo>
                    <a:pt x="187" y="32"/>
                    <a:pt x="186" y="32"/>
                    <a:pt x="187" y="32"/>
                  </a:cubicBezTo>
                  <a:cubicBezTo>
                    <a:pt x="187" y="32"/>
                    <a:pt x="187" y="32"/>
                    <a:pt x="187" y="31"/>
                  </a:cubicBezTo>
                  <a:cubicBezTo>
                    <a:pt x="187" y="31"/>
                    <a:pt x="187" y="31"/>
                    <a:pt x="187" y="31"/>
                  </a:cubicBezTo>
                  <a:cubicBezTo>
                    <a:pt x="187" y="31"/>
                    <a:pt x="187" y="31"/>
                    <a:pt x="187" y="31"/>
                  </a:cubicBezTo>
                  <a:cubicBezTo>
                    <a:pt x="187" y="31"/>
                    <a:pt x="187" y="31"/>
                    <a:pt x="187" y="31"/>
                  </a:cubicBezTo>
                  <a:cubicBezTo>
                    <a:pt x="187" y="31"/>
                    <a:pt x="187" y="31"/>
                    <a:pt x="188" y="31"/>
                  </a:cubicBezTo>
                  <a:cubicBezTo>
                    <a:pt x="188" y="31"/>
                    <a:pt x="188" y="31"/>
                    <a:pt x="188" y="31"/>
                  </a:cubicBezTo>
                  <a:cubicBezTo>
                    <a:pt x="188" y="31"/>
                    <a:pt x="188" y="32"/>
                    <a:pt x="188" y="32"/>
                  </a:cubicBezTo>
                  <a:cubicBezTo>
                    <a:pt x="188" y="32"/>
                    <a:pt x="188" y="31"/>
                    <a:pt x="188" y="31"/>
                  </a:cubicBezTo>
                  <a:cubicBezTo>
                    <a:pt x="188" y="31"/>
                    <a:pt x="189" y="31"/>
                    <a:pt x="189" y="31"/>
                  </a:cubicBezTo>
                  <a:cubicBezTo>
                    <a:pt x="189" y="32"/>
                    <a:pt x="189" y="32"/>
                    <a:pt x="189" y="32"/>
                  </a:cubicBezTo>
                  <a:cubicBezTo>
                    <a:pt x="189" y="32"/>
                    <a:pt x="189" y="32"/>
                    <a:pt x="189" y="32"/>
                  </a:cubicBezTo>
                  <a:cubicBezTo>
                    <a:pt x="190" y="32"/>
                    <a:pt x="190" y="32"/>
                    <a:pt x="190" y="32"/>
                  </a:cubicBezTo>
                  <a:cubicBezTo>
                    <a:pt x="190" y="32"/>
                    <a:pt x="190" y="32"/>
                    <a:pt x="190" y="32"/>
                  </a:cubicBezTo>
                  <a:cubicBezTo>
                    <a:pt x="190" y="32"/>
                    <a:pt x="190" y="32"/>
                    <a:pt x="191" y="32"/>
                  </a:cubicBezTo>
                  <a:cubicBezTo>
                    <a:pt x="191" y="32"/>
                    <a:pt x="191" y="32"/>
                    <a:pt x="191" y="32"/>
                  </a:cubicBezTo>
                  <a:cubicBezTo>
                    <a:pt x="191" y="32"/>
                    <a:pt x="192" y="32"/>
                    <a:pt x="192" y="32"/>
                  </a:cubicBezTo>
                  <a:cubicBezTo>
                    <a:pt x="192" y="32"/>
                    <a:pt x="192" y="32"/>
                    <a:pt x="192" y="32"/>
                  </a:cubicBezTo>
                  <a:cubicBezTo>
                    <a:pt x="192" y="32"/>
                    <a:pt x="192" y="32"/>
                    <a:pt x="192" y="32"/>
                  </a:cubicBezTo>
                  <a:cubicBezTo>
                    <a:pt x="192" y="32"/>
                    <a:pt x="193" y="32"/>
                    <a:pt x="193" y="32"/>
                  </a:cubicBezTo>
                  <a:cubicBezTo>
                    <a:pt x="193" y="32"/>
                    <a:pt x="193" y="32"/>
                    <a:pt x="193" y="32"/>
                  </a:cubicBezTo>
                  <a:cubicBezTo>
                    <a:pt x="193" y="32"/>
                    <a:pt x="193" y="32"/>
                    <a:pt x="193" y="32"/>
                  </a:cubicBezTo>
                  <a:cubicBezTo>
                    <a:pt x="193" y="32"/>
                    <a:pt x="193" y="32"/>
                    <a:pt x="194" y="32"/>
                  </a:cubicBezTo>
                  <a:cubicBezTo>
                    <a:pt x="194" y="32"/>
                    <a:pt x="194" y="32"/>
                    <a:pt x="194" y="32"/>
                  </a:cubicBezTo>
                  <a:cubicBezTo>
                    <a:pt x="194" y="32"/>
                    <a:pt x="194" y="32"/>
                    <a:pt x="195" y="31"/>
                  </a:cubicBezTo>
                  <a:cubicBezTo>
                    <a:pt x="195" y="31"/>
                    <a:pt x="195" y="31"/>
                    <a:pt x="195" y="31"/>
                  </a:cubicBezTo>
                  <a:cubicBezTo>
                    <a:pt x="195" y="31"/>
                    <a:pt x="195" y="31"/>
                    <a:pt x="196" y="31"/>
                  </a:cubicBezTo>
                  <a:cubicBezTo>
                    <a:pt x="196" y="31"/>
                    <a:pt x="196" y="30"/>
                    <a:pt x="196" y="30"/>
                  </a:cubicBezTo>
                  <a:cubicBezTo>
                    <a:pt x="196" y="30"/>
                    <a:pt x="196" y="30"/>
                    <a:pt x="196" y="30"/>
                  </a:cubicBezTo>
                  <a:cubicBezTo>
                    <a:pt x="196" y="30"/>
                    <a:pt x="196" y="30"/>
                    <a:pt x="196" y="30"/>
                  </a:cubicBezTo>
                  <a:cubicBezTo>
                    <a:pt x="196" y="30"/>
                    <a:pt x="197" y="30"/>
                    <a:pt x="197" y="30"/>
                  </a:cubicBezTo>
                  <a:cubicBezTo>
                    <a:pt x="197" y="30"/>
                    <a:pt x="197" y="30"/>
                    <a:pt x="197" y="30"/>
                  </a:cubicBezTo>
                  <a:cubicBezTo>
                    <a:pt x="197" y="30"/>
                    <a:pt x="197" y="30"/>
                    <a:pt x="197" y="30"/>
                  </a:cubicBezTo>
                  <a:cubicBezTo>
                    <a:pt x="197" y="30"/>
                    <a:pt x="197" y="30"/>
                    <a:pt x="197" y="30"/>
                  </a:cubicBezTo>
                  <a:cubicBezTo>
                    <a:pt x="197" y="30"/>
                    <a:pt x="198" y="30"/>
                    <a:pt x="198" y="30"/>
                  </a:cubicBezTo>
                  <a:cubicBezTo>
                    <a:pt x="198" y="29"/>
                    <a:pt x="198" y="29"/>
                    <a:pt x="198" y="29"/>
                  </a:cubicBezTo>
                  <a:cubicBezTo>
                    <a:pt x="198" y="29"/>
                    <a:pt x="198" y="29"/>
                    <a:pt x="197" y="29"/>
                  </a:cubicBezTo>
                  <a:cubicBezTo>
                    <a:pt x="197" y="29"/>
                    <a:pt x="197" y="29"/>
                    <a:pt x="197" y="29"/>
                  </a:cubicBezTo>
                  <a:cubicBezTo>
                    <a:pt x="197" y="29"/>
                    <a:pt x="197" y="29"/>
                    <a:pt x="197" y="29"/>
                  </a:cubicBezTo>
                  <a:cubicBezTo>
                    <a:pt x="197" y="29"/>
                    <a:pt x="197" y="29"/>
                    <a:pt x="197" y="29"/>
                  </a:cubicBezTo>
                  <a:cubicBezTo>
                    <a:pt x="197" y="29"/>
                    <a:pt x="197" y="29"/>
                    <a:pt x="197" y="28"/>
                  </a:cubicBezTo>
                  <a:cubicBezTo>
                    <a:pt x="197" y="28"/>
                    <a:pt x="197" y="28"/>
                    <a:pt x="197" y="28"/>
                  </a:cubicBezTo>
                  <a:cubicBezTo>
                    <a:pt x="198" y="28"/>
                    <a:pt x="198" y="28"/>
                    <a:pt x="198" y="28"/>
                  </a:cubicBezTo>
                  <a:cubicBezTo>
                    <a:pt x="198" y="28"/>
                    <a:pt x="198" y="28"/>
                    <a:pt x="198" y="28"/>
                  </a:cubicBezTo>
                  <a:cubicBezTo>
                    <a:pt x="198" y="28"/>
                    <a:pt x="198" y="28"/>
                    <a:pt x="199" y="28"/>
                  </a:cubicBezTo>
                  <a:cubicBezTo>
                    <a:pt x="199" y="28"/>
                    <a:pt x="199" y="28"/>
                    <a:pt x="199" y="28"/>
                  </a:cubicBezTo>
                  <a:cubicBezTo>
                    <a:pt x="199" y="28"/>
                    <a:pt x="199" y="28"/>
                    <a:pt x="199" y="28"/>
                  </a:cubicBezTo>
                  <a:cubicBezTo>
                    <a:pt x="199" y="28"/>
                    <a:pt x="199" y="28"/>
                    <a:pt x="199" y="28"/>
                  </a:cubicBezTo>
                  <a:cubicBezTo>
                    <a:pt x="199" y="28"/>
                    <a:pt x="199" y="28"/>
                    <a:pt x="199" y="28"/>
                  </a:cubicBezTo>
                  <a:cubicBezTo>
                    <a:pt x="199" y="27"/>
                    <a:pt x="199" y="27"/>
                    <a:pt x="199" y="27"/>
                  </a:cubicBezTo>
                  <a:cubicBezTo>
                    <a:pt x="199" y="27"/>
                    <a:pt x="199" y="27"/>
                    <a:pt x="199" y="27"/>
                  </a:cubicBezTo>
                  <a:cubicBezTo>
                    <a:pt x="199" y="27"/>
                    <a:pt x="199" y="27"/>
                    <a:pt x="199" y="27"/>
                  </a:cubicBezTo>
                  <a:cubicBezTo>
                    <a:pt x="199" y="27"/>
                    <a:pt x="199" y="27"/>
                    <a:pt x="199" y="27"/>
                  </a:cubicBezTo>
                  <a:cubicBezTo>
                    <a:pt x="200" y="27"/>
                    <a:pt x="200" y="27"/>
                    <a:pt x="200" y="27"/>
                  </a:cubicBezTo>
                  <a:cubicBezTo>
                    <a:pt x="200" y="26"/>
                    <a:pt x="200" y="26"/>
                    <a:pt x="200" y="26"/>
                  </a:cubicBezTo>
                  <a:cubicBezTo>
                    <a:pt x="200" y="26"/>
                    <a:pt x="200" y="26"/>
                    <a:pt x="200" y="26"/>
                  </a:cubicBezTo>
                  <a:cubicBezTo>
                    <a:pt x="200" y="26"/>
                    <a:pt x="200" y="26"/>
                    <a:pt x="200" y="26"/>
                  </a:cubicBezTo>
                  <a:cubicBezTo>
                    <a:pt x="200" y="26"/>
                    <a:pt x="200" y="26"/>
                    <a:pt x="200" y="26"/>
                  </a:cubicBezTo>
                  <a:cubicBezTo>
                    <a:pt x="201" y="26"/>
                    <a:pt x="201" y="26"/>
                    <a:pt x="201" y="26"/>
                  </a:cubicBezTo>
                  <a:cubicBezTo>
                    <a:pt x="201" y="26"/>
                    <a:pt x="201" y="27"/>
                    <a:pt x="201" y="27"/>
                  </a:cubicBezTo>
                  <a:cubicBezTo>
                    <a:pt x="201" y="27"/>
                    <a:pt x="201" y="26"/>
                    <a:pt x="201" y="26"/>
                  </a:cubicBezTo>
                  <a:cubicBezTo>
                    <a:pt x="201" y="27"/>
                    <a:pt x="201" y="27"/>
                    <a:pt x="201" y="27"/>
                  </a:cubicBezTo>
                  <a:cubicBezTo>
                    <a:pt x="201" y="27"/>
                    <a:pt x="201" y="27"/>
                    <a:pt x="201" y="27"/>
                  </a:cubicBezTo>
                  <a:cubicBezTo>
                    <a:pt x="202" y="27"/>
                    <a:pt x="202" y="27"/>
                    <a:pt x="202" y="27"/>
                  </a:cubicBezTo>
                  <a:cubicBezTo>
                    <a:pt x="202" y="28"/>
                    <a:pt x="202" y="28"/>
                    <a:pt x="202" y="28"/>
                  </a:cubicBezTo>
                  <a:close/>
                  <a:moveTo>
                    <a:pt x="27" y="49"/>
                  </a:move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6" y="48"/>
                    <a:pt x="26" y="47"/>
                    <a:pt x="26" y="47"/>
                  </a:cubicBezTo>
                  <a:cubicBezTo>
                    <a:pt x="26" y="47"/>
                    <a:pt x="26" y="47"/>
                    <a:pt x="27" y="47"/>
                  </a:cubicBezTo>
                  <a:cubicBezTo>
                    <a:pt x="27" y="47"/>
                    <a:pt x="26" y="47"/>
                    <a:pt x="26" y="47"/>
                  </a:cubicBezTo>
                  <a:cubicBezTo>
                    <a:pt x="26" y="47"/>
                    <a:pt x="26" y="47"/>
                    <a:pt x="26" y="47"/>
                  </a:cubicBezTo>
                  <a:cubicBezTo>
                    <a:pt x="26" y="47"/>
                    <a:pt x="26" y="47"/>
                    <a:pt x="26" y="47"/>
                  </a:cubicBezTo>
                  <a:cubicBezTo>
                    <a:pt x="26" y="47"/>
                    <a:pt x="26" y="47"/>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5"/>
                    <a:pt x="25" y="45"/>
                    <a:pt x="25" y="45"/>
                  </a:cubicBezTo>
                  <a:cubicBezTo>
                    <a:pt x="25" y="45"/>
                    <a:pt x="25" y="45"/>
                    <a:pt x="25" y="45"/>
                  </a:cubicBezTo>
                  <a:cubicBezTo>
                    <a:pt x="25" y="45"/>
                    <a:pt x="25" y="45"/>
                    <a:pt x="25" y="45"/>
                  </a:cubicBezTo>
                  <a:cubicBezTo>
                    <a:pt x="25" y="45"/>
                    <a:pt x="25" y="45"/>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4" y="44"/>
                  </a:cubicBezTo>
                  <a:cubicBezTo>
                    <a:pt x="24" y="44"/>
                    <a:pt x="24" y="44"/>
                    <a:pt x="24" y="44"/>
                  </a:cubicBezTo>
                  <a:cubicBezTo>
                    <a:pt x="24" y="44"/>
                    <a:pt x="24" y="44"/>
                    <a:pt x="23" y="44"/>
                  </a:cubicBezTo>
                  <a:cubicBezTo>
                    <a:pt x="23" y="44"/>
                    <a:pt x="23" y="44"/>
                    <a:pt x="23" y="44"/>
                  </a:cubicBezTo>
                  <a:cubicBezTo>
                    <a:pt x="23" y="44"/>
                    <a:pt x="23" y="44"/>
                    <a:pt x="23" y="44"/>
                  </a:cubicBezTo>
                  <a:cubicBezTo>
                    <a:pt x="23" y="45"/>
                    <a:pt x="23" y="45"/>
                    <a:pt x="23" y="45"/>
                  </a:cubicBezTo>
                  <a:cubicBezTo>
                    <a:pt x="23" y="45"/>
                    <a:pt x="23" y="45"/>
                    <a:pt x="23" y="45"/>
                  </a:cubicBezTo>
                  <a:cubicBezTo>
                    <a:pt x="23" y="45"/>
                    <a:pt x="23" y="46"/>
                    <a:pt x="23" y="46"/>
                  </a:cubicBezTo>
                  <a:cubicBezTo>
                    <a:pt x="23" y="46"/>
                    <a:pt x="23" y="46"/>
                    <a:pt x="23" y="46"/>
                  </a:cubicBezTo>
                  <a:cubicBezTo>
                    <a:pt x="23" y="46"/>
                    <a:pt x="23" y="46"/>
                    <a:pt x="23" y="46"/>
                  </a:cubicBezTo>
                  <a:cubicBezTo>
                    <a:pt x="23" y="47"/>
                    <a:pt x="23" y="47"/>
                    <a:pt x="24" y="47"/>
                  </a:cubicBezTo>
                  <a:cubicBezTo>
                    <a:pt x="24" y="47"/>
                    <a:pt x="24" y="47"/>
                    <a:pt x="24" y="48"/>
                  </a:cubicBezTo>
                  <a:cubicBezTo>
                    <a:pt x="24" y="48"/>
                    <a:pt x="24" y="48"/>
                    <a:pt x="24" y="48"/>
                  </a:cubicBezTo>
                  <a:cubicBezTo>
                    <a:pt x="24" y="48"/>
                    <a:pt x="24" y="48"/>
                    <a:pt x="24" y="48"/>
                  </a:cubicBezTo>
                  <a:cubicBezTo>
                    <a:pt x="24" y="48"/>
                    <a:pt x="24" y="48"/>
                    <a:pt x="24" y="48"/>
                  </a:cubicBezTo>
                  <a:cubicBezTo>
                    <a:pt x="24" y="49"/>
                    <a:pt x="24" y="49"/>
                    <a:pt x="25" y="49"/>
                  </a:cubicBezTo>
                  <a:cubicBezTo>
                    <a:pt x="25" y="49"/>
                    <a:pt x="25" y="49"/>
                    <a:pt x="26" y="50"/>
                  </a:cubicBezTo>
                  <a:cubicBezTo>
                    <a:pt x="26" y="50"/>
                    <a:pt x="26" y="50"/>
                    <a:pt x="26" y="50"/>
                  </a:cubicBezTo>
                  <a:cubicBezTo>
                    <a:pt x="26" y="50"/>
                    <a:pt x="26" y="50"/>
                    <a:pt x="26" y="50"/>
                  </a:cubicBezTo>
                  <a:cubicBezTo>
                    <a:pt x="27" y="50"/>
                    <a:pt x="27" y="49"/>
                    <a:pt x="27" y="50"/>
                  </a:cubicBezTo>
                  <a:cubicBezTo>
                    <a:pt x="27" y="50"/>
                    <a:pt x="27" y="50"/>
                    <a:pt x="27" y="50"/>
                  </a:cubicBezTo>
                  <a:cubicBezTo>
                    <a:pt x="27" y="50"/>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lose/>
                  <a:moveTo>
                    <a:pt x="35" y="59"/>
                  </a:moveTo>
                  <a:cubicBezTo>
                    <a:pt x="35" y="59"/>
                    <a:pt x="35" y="59"/>
                    <a:pt x="35" y="58"/>
                  </a:cubicBezTo>
                  <a:cubicBezTo>
                    <a:pt x="35" y="58"/>
                    <a:pt x="35" y="58"/>
                    <a:pt x="35" y="58"/>
                  </a:cubicBezTo>
                  <a:cubicBezTo>
                    <a:pt x="35" y="58"/>
                    <a:pt x="35" y="58"/>
                    <a:pt x="35" y="58"/>
                  </a:cubicBezTo>
                  <a:cubicBezTo>
                    <a:pt x="35" y="58"/>
                    <a:pt x="35" y="58"/>
                    <a:pt x="35" y="58"/>
                  </a:cubicBezTo>
                  <a:cubicBezTo>
                    <a:pt x="35" y="58"/>
                    <a:pt x="35" y="58"/>
                    <a:pt x="35" y="57"/>
                  </a:cubicBezTo>
                  <a:cubicBezTo>
                    <a:pt x="35" y="57"/>
                    <a:pt x="34" y="57"/>
                    <a:pt x="34" y="57"/>
                  </a:cubicBezTo>
                  <a:cubicBezTo>
                    <a:pt x="34" y="57"/>
                    <a:pt x="34" y="57"/>
                    <a:pt x="34" y="57"/>
                  </a:cubicBezTo>
                  <a:cubicBezTo>
                    <a:pt x="34" y="57"/>
                    <a:pt x="34" y="57"/>
                    <a:pt x="34" y="57"/>
                  </a:cubicBezTo>
                  <a:cubicBezTo>
                    <a:pt x="34" y="57"/>
                    <a:pt x="34" y="56"/>
                    <a:pt x="34" y="56"/>
                  </a:cubicBezTo>
                  <a:cubicBezTo>
                    <a:pt x="34" y="56"/>
                    <a:pt x="33" y="56"/>
                    <a:pt x="33" y="56"/>
                  </a:cubicBezTo>
                  <a:cubicBezTo>
                    <a:pt x="33" y="56"/>
                    <a:pt x="33" y="57"/>
                    <a:pt x="33" y="57"/>
                  </a:cubicBezTo>
                  <a:cubicBezTo>
                    <a:pt x="33" y="57"/>
                    <a:pt x="33" y="57"/>
                    <a:pt x="33" y="57"/>
                  </a:cubicBezTo>
                  <a:cubicBezTo>
                    <a:pt x="33" y="57"/>
                    <a:pt x="33" y="57"/>
                    <a:pt x="33" y="57"/>
                  </a:cubicBezTo>
                  <a:cubicBezTo>
                    <a:pt x="33" y="58"/>
                    <a:pt x="33" y="58"/>
                    <a:pt x="33" y="58"/>
                  </a:cubicBezTo>
                  <a:cubicBezTo>
                    <a:pt x="33" y="58"/>
                    <a:pt x="33" y="58"/>
                    <a:pt x="33" y="58"/>
                  </a:cubicBezTo>
                  <a:cubicBezTo>
                    <a:pt x="33" y="58"/>
                    <a:pt x="34" y="58"/>
                    <a:pt x="34" y="58"/>
                  </a:cubicBezTo>
                  <a:cubicBezTo>
                    <a:pt x="34" y="58"/>
                    <a:pt x="34" y="58"/>
                    <a:pt x="34" y="58"/>
                  </a:cubicBezTo>
                  <a:cubicBezTo>
                    <a:pt x="34" y="58"/>
                    <a:pt x="34" y="58"/>
                    <a:pt x="34" y="58"/>
                  </a:cubicBezTo>
                  <a:cubicBezTo>
                    <a:pt x="34" y="58"/>
                    <a:pt x="34" y="58"/>
                    <a:pt x="34" y="58"/>
                  </a:cubicBezTo>
                  <a:cubicBezTo>
                    <a:pt x="34" y="58"/>
                    <a:pt x="34" y="59"/>
                    <a:pt x="34" y="59"/>
                  </a:cubicBezTo>
                  <a:cubicBezTo>
                    <a:pt x="34" y="59"/>
                    <a:pt x="34" y="59"/>
                    <a:pt x="34" y="59"/>
                  </a:cubicBezTo>
                  <a:cubicBezTo>
                    <a:pt x="34" y="59"/>
                    <a:pt x="34" y="59"/>
                    <a:pt x="34" y="59"/>
                  </a:cubicBezTo>
                  <a:cubicBezTo>
                    <a:pt x="34" y="59"/>
                    <a:pt x="34" y="59"/>
                    <a:pt x="34" y="59"/>
                  </a:cubicBezTo>
                  <a:cubicBezTo>
                    <a:pt x="35" y="59"/>
                    <a:pt x="35" y="60"/>
                    <a:pt x="35" y="60"/>
                  </a:cubicBezTo>
                  <a:cubicBezTo>
                    <a:pt x="35" y="60"/>
                    <a:pt x="35" y="60"/>
                    <a:pt x="35" y="60"/>
                  </a:cubicBezTo>
                  <a:cubicBezTo>
                    <a:pt x="35" y="60"/>
                    <a:pt x="35" y="59"/>
                    <a:pt x="35" y="59"/>
                  </a:cubicBezTo>
                  <a:cubicBezTo>
                    <a:pt x="35" y="59"/>
                    <a:pt x="35" y="59"/>
                    <a:pt x="35" y="59"/>
                  </a:cubicBezTo>
                  <a:cubicBezTo>
                    <a:pt x="35" y="59"/>
                    <a:pt x="35" y="59"/>
                    <a:pt x="35" y="59"/>
                  </a:cubicBezTo>
                  <a:cubicBezTo>
                    <a:pt x="35" y="59"/>
                    <a:pt x="35" y="59"/>
                    <a:pt x="35" y="59"/>
                  </a:cubicBezTo>
                  <a:cubicBezTo>
                    <a:pt x="35" y="59"/>
                    <a:pt x="35" y="59"/>
                    <a:pt x="35" y="59"/>
                  </a:cubicBezTo>
                  <a:close/>
                  <a:moveTo>
                    <a:pt x="31" y="53"/>
                  </a:moveTo>
                  <a:cubicBezTo>
                    <a:pt x="31" y="53"/>
                    <a:pt x="31" y="53"/>
                    <a:pt x="31" y="53"/>
                  </a:cubicBezTo>
                  <a:cubicBezTo>
                    <a:pt x="31" y="53"/>
                    <a:pt x="31" y="53"/>
                    <a:pt x="30" y="53"/>
                  </a:cubicBezTo>
                  <a:cubicBezTo>
                    <a:pt x="30" y="53"/>
                    <a:pt x="30" y="52"/>
                    <a:pt x="30" y="52"/>
                  </a:cubicBezTo>
                  <a:cubicBezTo>
                    <a:pt x="30" y="52"/>
                    <a:pt x="30" y="52"/>
                    <a:pt x="30" y="52"/>
                  </a:cubicBezTo>
                  <a:cubicBezTo>
                    <a:pt x="30" y="52"/>
                    <a:pt x="30" y="51"/>
                    <a:pt x="30" y="51"/>
                  </a:cubicBezTo>
                  <a:cubicBezTo>
                    <a:pt x="30" y="51"/>
                    <a:pt x="29" y="51"/>
                    <a:pt x="29" y="51"/>
                  </a:cubicBezTo>
                  <a:cubicBezTo>
                    <a:pt x="29" y="51"/>
                    <a:pt x="29" y="52"/>
                    <a:pt x="29" y="52"/>
                  </a:cubicBezTo>
                  <a:cubicBezTo>
                    <a:pt x="29" y="52"/>
                    <a:pt x="29" y="52"/>
                    <a:pt x="29" y="52"/>
                  </a:cubicBezTo>
                  <a:cubicBezTo>
                    <a:pt x="29" y="52"/>
                    <a:pt x="29" y="52"/>
                    <a:pt x="29" y="52"/>
                  </a:cubicBezTo>
                  <a:cubicBezTo>
                    <a:pt x="29" y="52"/>
                    <a:pt x="29" y="52"/>
                    <a:pt x="29" y="52"/>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1" y="53"/>
                  </a:cubicBezTo>
                  <a:cubicBezTo>
                    <a:pt x="31" y="53"/>
                    <a:pt x="31" y="53"/>
                    <a:pt x="31" y="53"/>
                  </a:cubicBezTo>
                  <a:cubicBezTo>
                    <a:pt x="31" y="53"/>
                    <a:pt x="31" y="54"/>
                    <a:pt x="31" y="54"/>
                  </a:cubicBezTo>
                  <a:cubicBezTo>
                    <a:pt x="31" y="54"/>
                    <a:pt x="31" y="54"/>
                    <a:pt x="31" y="53"/>
                  </a:cubicBezTo>
                  <a:cubicBezTo>
                    <a:pt x="31" y="53"/>
                    <a:pt x="31" y="53"/>
                    <a:pt x="31" y="53"/>
                  </a:cubicBezTo>
                  <a:close/>
                  <a:moveTo>
                    <a:pt x="33" y="56"/>
                  </a:moveTo>
                  <a:cubicBezTo>
                    <a:pt x="33" y="56"/>
                    <a:pt x="33" y="56"/>
                    <a:pt x="33" y="56"/>
                  </a:cubicBezTo>
                  <a:cubicBezTo>
                    <a:pt x="33" y="55"/>
                    <a:pt x="33" y="55"/>
                    <a:pt x="33" y="55"/>
                  </a:cubicBezTo>
                  <a:cubicBezTo>
                    <a:pt x="33" y="55"/>
                    <a:pt x="33" y="55"/>
                    <a:pt x="33" y="55"/>
                  </a:cubicBezTo>
                  <a:cubicBezTo>
                    <a:pt x="33" y="55"/>
                    <a:pt x="32" y="55"/>
                    <a:pt x="32" y="55"/>
                  </a:cubicBezTo>
                  <a:cubicBezTo>
                    <a:pt x="32" y="55"/>
                    <a:pt x="32" y="54"/>
                    <a:pt x="32" y="54"/>
                  </a:cubicBezTo>
                  <a:cubicBezTo>
                    <a:pt x="32" y="54"/>
                    <a:pt x="32" y="54"/>
                    <a:pt x="32" y="54"/>
                  </a:cubicBezTo>
                  <a:cubicBezTo>
                    <a:pt x="32" y="54"/>
                    <a:pt x="32" y="54"/>
                    <a:pt x="32" y="54"/>
                  </a:cubicBezTo>
                  <a:cubicBezTo>
                    <a:pt x="32" y="54"/>
                    <a:pt x="32" y="54"/>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6"/>
                    <a:pt x="32" y="56"/>
                    <a:pt x="32" y="56"/>
                  </a:cubicBezTo>
                  <a:cubicBezTo>
                    <a:pt x="32" y="56"/>
                    <a:pt x="32" y="56"/>
                    <a:pt x="32" y="56"/>
                  </a:cubicBezTo>
                  <a:cubicBezTo>
                    <a:pt x="32" y="56"/>
                    <a:pt x="32" y="56"/>
                    <a:pt x="32" y="56"/>
                  </a:cubicBezTo>
                  <a:cubicBezTo>
                    <a:pt x="32" y="56"/>
                    <a:pt x="32" y="57"/>
                    <a:pt x="32" y="57"/>
                  </a:cubicBezTo>
                  <a:cubicBezTo>
                    <a:pt x="32" y="57"/>
                    <a:pt x="32" y="56"/>
                    <a:pt x="32" y="56"/>
                  </a:cubicBezTo>
                  <a:cubicBezTo>
                    <a:pt x="33" y="56"/>
                    <a:pt x="33" y="56"/>
                    <a:pt x="33" y="56"/>
                  </a:cubicBezTo>
                  <a:cubicBezTo>
                    <a:pt x="33" y="56"/>
                    <a:pt x="33" y="56"/>
                    <a:pt x="33" y="56"/>
                  </a:cubicBezTo>
                  <a:cubicBezTo>
                    <a:pt x="33" y="56"/>
                    <a:pt x="33" y="56"/>
                    <a:pt x="33" y="56"/>
                  </a:cubicBezTo>
                  <a:cubicBezTo>
                    <a:pt x="33" y="56"/>
                    <a:pt x="33" y="56"/>
                    <a:pt x="33" y="56"/>
                  </a:cubicBezTo>
                  <a:close/>
                  <a:moveTo>
                    <a:pt x="184" y="74"/>
                  </a:moveTo>
                  <a:cubicBezTo>
                    <a:pt x="184" y="74"/>
                    <a:pt x="184" y="74"/>
                    <a:pt x="184" y="74"/>
                  </a:cubicBezTo>
                  <a:cubicBezTo>
                    <a:pt x="184" y="74"/>
                    <a:pt x="184" y="74"/>
                    <a:pt x="184" y="74"/>
                  </a:cubicBezTo>
                  <a:cubicBezTo>
                    <a:pt x="184" y="74"/>
                    <a:pt x="184" y="73"/>
                    <a:pt x="184" y="73"/>
                  </a:cubicBezTo>
                  <a:cubicBezTo>
                    <a:pt x="184" y="73"/>
                    <a:pt x="185" y="73"/>
                    <a:pt x="185" y="73"/>
                  </a:cubicBezTo>
                  <a:cubicBezTo>
                    <a:pt x="185" y="73"/>
                    <a:pt x="185" y="73"/>
                    <a:pt x="185" y="73"/>
                  </a:cubicBezTo>
                  <a:cubicBezTo>
                    <a:pt x="185" y="73"/>
                    <a:pt x="184" y="73"/>
                    <a:pt x="184" y="73"/>
                  </a:cubicBezTo>
                  <a:cubicBezTo>
                    <a:pt x="184" y="72"/>
                    <a:pt x="185" y="72"/>
                    <a:pt x="184" y="72"/>
                  </a:cubicBezTo>
                  <a:cubicBezTo>
                    <a:pt x="184" y="72"/>
                    <a:pt x="184" y="72"/>
                    <a:pt x="184" y="72"/>
                  </a:cubicBezTo>
                  <a:cubicBezTo>
                    <a:pt x="184" y="72"/>
                    <a:pt x="184" y="72"/>
                    <a:pt x="184" y="72"/>
                  </a:cubicBezTo>
                  <a:cubicBezTo>
                    <a:pt x="185" y="71"/>
                    <a:pt x="185" y="71"/>
                    <a:pt x="185" y="71"/>
                  </a:cubicBezTo>
                  <a:cubicBezTo>
                    <a:pt x="185" y="71"/>
                    <a:pt x="185" y="71"/>
                    <a:pt x="185" y="71"/>
                  </a:cubicBezTo>
                  <a:cubicBezTo>
                    <a:pt x="185" y="71"/>
                    <a:pt x="185" y="70"/>
                    <a:pt x="185" y="70"/>
                  </a:cubicBezTo>
                  <a:cubicBezTo>
                    <a:pt x="185" y="70"/>
                    <a:pt x="185" y="70"/>
                    <a:pt x="185" y="70"/>
                  </a:cubicBezTo>
                  <a:cubicBezTo>
                    <a:pt x="185" y="70"/>
                    <a:pt x="185" y="70"/>
                    <a:pt x="185" y="70"/>
                  </a:cubicBezTo>
                  <a:cubicBezTo>
                    <a:pt x="185" y="70"/>
                    <a:pt x="185" y="69"/>
                    <a:pt x="185" y="69"/>
                  </a:cubicBezTo>
                  <a:cubicBezTo>
                    <a:pt x="185" y="69"/>
                    <a:pt x="185" y="69"/>
                    <a:pt x="185" y="69"/>
                  </a:cubicBezTo>
                  <a:cubicBezTo>
                    <a:pt x="185" y="68"/>
                    <a:pt x="185" y="68"/>
                    <a:pt x="185" y="68"/>
                  </a:cubicBezTo>
                  <a:cubicBezTo>
                    <a:pt x="185" y="68"/>
                    <a:pt x="185" y="68"/>
                    <a:pt x="184" y="68"/>
                  </a:cubicBezTo>
                  <a:cubicBezTo>
                    <a:pt x="184" y="69"/>
                    <a:pt x="184" y="69"/>
                    <a:pt x="184" y="69"/>
                  </a:cubicBezTo>
                  <a:cubicBezTo>
                    <a:pt x="184" y="69"/>
                    <a:pt x="184" y="69"/>
                    <a:pt x="184" y="69"/>
                  </a:cubicBezTo>
                  <a:cubicBezTo>
                    <a:pt x="183" y="69"/>
                    <a:pt x="183" y="69"/>
                    <a:pt x="183" y="69"/>
                  </a:cubicBezTo>
                  <a:cubicBezTo>
                    <a:pt x="183" y="69"/>
                    <a:pt x="183" y="69"/>
                    <a:pt x="183" y="69"/>
                  </a:cubicBezTo>
                  <a:cubicBezTo>
                    <a:pt x="183" y="69"/>
                    <a:pt x="183" y="69"/>
                    <a:pt x="183" y="70"/>
                  </a:cubicBezTo>
                  <a:cubicBezTo>
                    <a:pt x="182" y="70"/>
                    <a:pt x="182" y="70"/>
                    <a:pt x="183" y="70"/>
                  </a:cubicBezTo>
                  <a:cubicBezTo>
                    <a:pt x="183" y="70"/>
                    <a:pt x="183" y="71"/>
                    <a:pt x="183" y="71"/>
                  </a:cubicBezTo>
                  <a:cubicBezTo>
                    <a:pt x="183" y="71"/>
                    <a:pt x="183" y="71"/>
                    <a:pt x="183" y="71"/>
                  </a:cubicBezTo>
                  <a:cubicBezTo>
                    <a:pt x="183" y="71"/>
                    <a:pt x="183" y="71"/>
                    <a:pt x="183" y="71"/>
                  </a:cubicBezTo>
                  <a:cubicBezTo>
                    <a:pt x="183" y="71"/>
                    <a:pt x="183" y="71"/>
                    <a:pt x="182" y="72"/>
                  </a:cubicBezTo>
                  <a:cubicBezTo>
                    <a:pt x="182" y="72"/>
                    <a:pt x="182" y="72"/>
                    <a:pt x="182" y="72"/>
                  </a:cubicBezTo>
                  <a:cubicBezTo>
                    <a:pt x="182" y="72"/>
                    <a:pt x="182" y="72"/>
                    <a:pt x="182" y="72"/>
                  </a:cubicBezTo>
                  <a:cubicBezTo>
                    <a:pt x="182" y="72"/>
                    <a:pt x="182" y="73"/>
                    <a:pt x="182" y="73"/>
                  </a:cubicBezTo>
                  <a:cubicBezTo>
                    <a:pt x="182" y="73"/>
                    <a:pt x="182" y="73"/>
                    <a:pt x="182" y="73"/>
                  </a:cubicBezTo>
                  <a:cubicBezTo>
                    <a:pt x="182" y="73"/>
                    <a:pt x="182" y="73"/>
                    <a:pt x="182" y="73"/>
                  </a:cubicBezTo>
                  <a:cubicBezTo>
                    <a:pt x="182" y="74"/>
                    <a:pt x="183" y="73"/>
                    <a:pt x="183" y="73"/>
                  </a:cubicBezTo>
                  <a:cubicBezTo>
                    <a:pt x="183" y="73"/>
                    <a:pt x="183" y="73"/>
                    <a:pt x="183" y="73"/>
                  </a:cubicBezTo>
                  <a:cubicBezTo>
                    <a:pt x="183" y="73"/>
                    <a:pt x="183" y="73"/>
                    <a:pt x="183" y="73"/>
                  </a:cubicBezTo>
                  <a:cubicBezTo>
                    <a:pt x="183" y="74"/>
                    <a:pt x="183" y="74"/>
                    <a:pt x="183" y="73"/>
                  </a:cubicBezTo>
                  <a:cubicBezTo>
                    <a:pt x="184" y="73"/>
                    <a:pt x="184" y="73"/>
                    <a:pt x="184" y="73"/>
                  </a:cubicBezTo>
                  <a:cubicBezTo>
                    <a:pt x="184" y="73"/>
                    <a:pt x="183" y="73"/>
                    <a:pt x="183" y="73"/>
                  </a:cubicBezTo>
                  <a:cubicBezTo>
                    <a:pt x="184" y="73"/>
                    <a:pt x="184" y="73"/>
                    <a:pt x="184" y="73"/>
                  </a:cubicBezTo>
                  <a:cubicBezTo>
                    <a:pt x="184" y="73"/>
                    <a:pt x="184" y="73"/>
                    <a:pt x="184" y="73"/>
                  </a:cubicBezTo>
                  <a:cubicBezTo>
                    <a:pt x="184" y="73"/>
                    <a:pt x="184" y="73"/>
                    <a:pt x="184" y="74"/>
                  </a:cubicBezTo>
                  <a:cubicBezTo>
                    <a:pt x="184" y="74"/>
                    <a:pt x="184" y="74"/>
                    <a:pt x="184" y="74"/>
                  </a:cubicBezTo>
                  <a:close/>
                  <a:moveTo>
                    <a:pt x="181" y="72"/>
                  </a:moveTo>
                  <a:cubicBezTo>
                    <a:pt x="181" y="72"/>
                    <a:pt x="181" y="72"/>
                    <a:pt x="181" y="72"/>
                  </a:cubicBezTo>
                  <a:cubicBezTo>
                    <a:pt x="181" y="72"/>
                    <a:pt x="180" y="72"/>
                    <a:pt x="180" y="72"/>
                  </a:cubicBezTo>
                  <a:cubicBezTo>
                    <a:pt x="180" y="72"/>
                    <a:pt x="180" y="72"/>
                    <a:pt x="180" y="71"/>
                  </a:cubicBezTo>
                  <a:cubicBezTo>
                    <a:pt x="180" y="71"/>
                    <a:pt x="180" y="72"/>
                    <a:pt x="180" y="72"/>
                  </a:cubicBezTo>
                  <a:cubicBezTo>
                    <a:pt x="180" y="71"/>
                    <a:pt x="180" y="71"/>
                    <a:pt x="179" y="71"/>
                  </a:cubicBezTo>
                  <a:cubicBezTo>
                    <a:pt x="179" y="71"/>
                    <a:pt x="179" y="71"/>
                    <a:pt x="179" y="72"/>
                  </a:cubicBezTo>
                  <a:cubicBezTo>
                    <a:pt x="179" y="72"/>
                    <a:pt x="179" y="72"/>
                    <a:pt x="179" y="72"/>
                  </a:cubicBezTo>
                  <a:cubicBezTo>
                    <a:pt x="180" y="72"/>
                    <a:pt x="179" y="72"/>
                    <a:pt x="179" y="72"/>
                  </a:cubicBezTo>
                  <a:cubicBezTo>
                    <a:pt x="179" y="72"/>
                    <a:pt x="179" y="72"/>
                    <a:pt x="179" y="72"/>
                  </a:cubicBezTo>
                  <a:cubicBezTo>
                    <a:pt x="179" y="72"/>
                    <a:pt x="179" y="72"/>
                    <a:pt x="179" y="72"/>
                  </a:cubicBezTo>
                  <a:cubicBezTo>
                    <a:pt x="179" y="73"/>
                    <a:pt x="179" y="73"/>
                    <a:pt x="179" y="73"/>
                  </a:cubicBezTo>
                  <a:cubicBezTo>
                    <a:pt x="179" y="73"/>
                    <a:pt x="179" y="73"/>
                    <a:pt x="180" y="73"/>
                  </a:cubicBezTo>
                  <a:cubicBezTo>
                    <a:pt x="180" y="74"/>
                    <a:pt x="180" y="74"/>
                    <a:pt x="180" y="74"/>
                  </a:cubicBezTo>
                  <a:cubicBezTo>
                    <a:pt x="180" y="74"/>
                    <a:pt x="180" y="74"/>
                    <a:pt x="180" y="74"/>
                  </a:cubicBezTo>
                  <a:cubicBezTo>
                    <a:pt x="180" y="74"/>
                    <a:pt x="180" y="74"/>
                    <a:pt x="180" y="74"/>
                  </a:cubicBezTo>
                  <a:cubicBezTo>
                    <a:pt x="181" y="74"/>
                    <a:pt x="181" y="74"/>
                    <a:pt x="181" y="74"/>
                  </a:cubicBezTo>
                  <a:cubicBezTo>
                    <a:pt x="181" y="73"/>
                    <a:pt x="181" y="73"/>
                    <a:pt x="181" y="73"/>
                  </a:cubicBezTo>
                  <a:cubicBezTo>
                    <a:pt x="181" y="73"/>
                    <a:pt x="181" y="73"/>
                    <a:pt x="181" y="72"/>
                  </a:cubicBezTo>
                  <a:close/>
                  <a:moveTo>
                    <a:pt x="187" y="64"/>
                  </a:moveTo>
                  <a:cubicBezTo>
                    <a:pt x="187" y="65"/>
                    <a:pt x="187" y="65"/>
                    <a:pt x="187" y="65"/>
                  </a:cubicBezTo>
                  <a:cubicBezTo>
                    <a:pt x="187" y="65"/>
                    <a:pt x="187" y="65"/>
                    <a:pt x="187" y="65"/>
                  </a:cubicBezTo>
                  <a:cubicBezTo>
                    <a:pt x="187" y="65"/>
                    <a:pt x="187" y="65"/>
                    <a:pt x="187" y="66"/>
                  </a:cubicBezTo>
                  <a:cubicBezTo>
                    <a:pt x="187" y="66"/>
                    <a:pt x="187" y="66"/>
                    <a:pt x="187" y="66"/>
                  </a:cubicBezTo>
                  <a:cubicBezTo>
                    <a:pt x="188" y="66"/>
                    <a:pt x="188" y="66"/>
                    <a:pt x="188" y="66"/>
                  </a:cubicBezTo>
                  <a:cubicBezTo>
                    <a:pt x="188" y="66"/>
                    <a:pt x="188" y="66"/>
                    <a:pt x="188" y="66"/>
                  </a:cubicBezTo>
                  <a:cubicBezTo>
                    <a:pt x="188" y="65"/>
                    <a:pt x="188" y="65"/>
                    <a:pt x="188" y="65"/>
                  </a:cubicBezTo>
                  <a:cubicBezTo>
                    <a:pt x="189" y="65"/>
                    <a:pt x="189" y="65"/>
                    <a:pt x="189" y="65"/>
                  </a:cubicBezTo>
                  <a:cubicBezTo>
                    <a:pt x="188" y="64"/>
                    <a:pt x="188" y="64"/>
                    <a:pt x="188" y="64"/>
                  </a:cubicBezTo>
                  <a:cubicBezTo>
                    <a:pt x="188" y="64"/>
                    <a:pt x="188" y="64"/>
                    <a:pt x="187" y="64"/>
                  </a:cubicBezTo>
                  <a:cubicBezTo>
                    <a:pt x="187" y="64"/>
                    <a:pt x="187" y="64"/>
                    <a:pt x="187" y="64"/>
                  </a:cubicBezTo>
                  <a:cubicBezTo>
                    <a:pt x="187" y="64"/>
                    <a:pt x="187" y="64"/>
                    <a:pt x="187" y="64"/>
                  </a:cubicBezTo>
                  <a:close/>
                  <a:moveTo>
                    <a:pt x="186" y="74"/>
                  </a:moveTo>
                  <a:cubicBezTo>
                    <a:pt x="186" y="74"/>
                    <a:pt x="187" y="74"/>
                    <a:pt x="187" y="74"/>
                  </a:cubicBezTo>
                  <a:cubicBezTo>
                    <a:pt x="187" y="74"/>
                    <a:pt x="187" y="74"/>
                    <a:pt x="187" y="74"/>
                  </a:cubicBezTo>
                  <a:cubicBezTo>
                    <a:pt x="187" y="74"/>
                    <a:pt x="187" y="74"/>
                    <a:pt x="187" y="74"/>
                  </a:cubicBezTo>
                  <a:cubicBezTo>
                    <a:pt x="187" y="74"/>
                    <a:pt x="188" y="74"/>
                    <a:pt x="188" y="74"/>
                  </a:cubicBezTo>
                  <a:cubicBezTo>
                    <a:pt x="188" y="73"/>
                    <a:pt x="188" y="73"/>
                    <a:pt x="188" y="73"/>
                  </a:cubicBezTo>
                  <a:cubicBezTo>
                    <a:pt x="188" y="73"/>
                    <a:pt x="188" y="73"/>
                    <a:pt x="188" y="73"/>
                  </a:cubicBezTo>
                  <a:cubicBezTo>
                    <a:pt x="188" y="73"/>
                    <a:pt x="188" y="73"/>
                    <a:pt x="188" y="73"/>
                  </a:cubicBezTo>
                  <a:cubicBezTo>
                    <a:pt x="188" y="73"/>
                    <a:pt x="188" y="73"/>
                    <a:pt x="188" y="73"/>
                  </a:cubicBezTo>
                  <a:cubicBezTo>
                    <a:pt x="188" y="73"/>
                    <a:pt x="188" y="72"/>
                    <a:pt x="188" y="72"/>
                  </a:cubicBezTo>
                  <a:cubicBezTo>
                    <a:pt x="188" y="72"/>
                    <a:pt x="187" y="72"/>
                    <a:pt x="187" y="72"/>
                  </a:cubicBezTo>
                  <a:cubicBezTo>
                    <a:pt x="187" y="72"/>
                    <a:pt x="187" y="72"/>
                    <a:pt x="187" y="72"/>
                  </a:cubicBezTo>
                  <a:cubicBezTo>
                    <a:pt x="187" y="72"/>
                    <a:pt x="187" y="72"/>
                    <a:pt x="187" y="72"/>
                  </a:cubicBezTo>
                  <a:cubicBezTo>
                    <a:pt x="187" y="72"/>
                    <a:pt x="187" y="72"/>
                    <a:pt x="187" y="72"/>
                  </a:cubicBezTo>
                  <a:cubicBezTo>
                    <a:pt x="187" y="72"/>
                    <a:pt x="187" y="72"/>
                    <a:pt x="187" y="71"/>
                  </a:cubicBezTo>
                  <a:cubicBezTo>
                    <a:pt x="187" y="71"/>
                    <a:pt x="187" y="71"/>
                    <a:pt x="187" y="71"/>
                  </a:cubicBezTo>
                  <a:cubicBezTo>
                    <a:pt x="187" y="71"/>
                    <a:pt x="187" y="71"/>
                    <a:pt x="187" y="71"/>
                  </a:cubicBezTo>
                  <a:cubicBezTo>
                    <a:pt x="187" y="71"/>
                    <a:pt x="187" y="71"/>
                    <a:pt x="187" y="71"/>
                  </a:cubicBezTo>
                  <a:cubicBezTo>
                    <a:pt x="187" y="70"/>
                    <a:pt x="187" y="70"/>
                    <a:pt x="187" y="70"/>
                  </a:cubicBezTo>
                  <a:cubicBezTo>
                    <a:pt x="187" y="70"/>
                    <a:pt x="187" y="70"/>
                    <a:pt x="187" y="70"/>
                  </a:cubicBezTo>
                  <a:cubicBezTo>
                    <a:pt x="187" y="70"/>
                    <a:pt x="187" y="70"/>
                    <a:pt x="187" y="70"/>
                  </a:cubicBezTo>
                  <a:cubicBezTo>
                    <a:pt x="187" y="69"/>
                    <a:pt x="187" y="69"/>
                    <a:pt x="187" y="69"/>
                  </a:cubicBezTo>
                  <a:cubicBezTo>
                    <a:pt x="187" y="69"/>
                    <a:pt x="187" y="69"/>
                    <a:pt x="187" y="69"/>
                  </a:cubicBezTo>
                  <a:cubicBezTo>
                    <a:pt x="187" y="69"/>
                    <a:pt x="187" y="70"/>
                    <a:pt x="187" y="70"/>
                  </a:cubicBezTo>
                  <a:cubicBezTo>
                    <a:pt x="187" y="70"/>
                    <a:pt x="187" y="70"/>
                    <a:pt x="188" y="70"/>
                  </a:cubicBezTo>
                  <a:cubicBezTo>
                    <a:pt x="188" y="70"/>
                    <a:pt x="188" y="69"/>
                    <a:pt x="188" y="69"/>
                  </a:cubicBezTo>
                  <a:cubicBezTo>
                    <a:pt x="188" y="69"/>
                    <a:pt x="188" y="69"/>
                    <a:pt x="188" y="69"/>
                  </a:cubicBezTo>
                  <a:cubicBezTo>
                    <a:pt x="188" y="70"/>
                    <a:pt x="188" y="70"/>
                    <a:pt x="188" y="70"/>
                  </a:cubicBezTo>
                  <a:cubicBezTo>
                    <a:pt x="188" y="70"/>
                    <a:pt x="188" y="70"/>
                    <a:pt x="188" y="69"/>
                  </a:cubicBezTo>
                  <a:cubicBezTo>
                    <a:pt x="188" y="69"/>
                    <a:pt x="188" y="69"/>
                    <a:pt x="188" y="69"/>
                  </a:cubicBezTo>
                  <a:cubicBezTo>
                    <a:pt x="188" y="69"/>
                    <a:pt x="188" y="69"/>
                    <a:pt x="188" y="69"/>
                  </a:cubicBezTo>
                  <a:cubicBezTo>
                    <a:pt x="188" y="68"/>
                    <a:pt x="188" y="68"/>
                    <a:pt x="188" y="68"/>
                  </a:cubicBezTo>
                  <a:cubicBezTo>
                    <a:pt x="188" y="68"/>
                    <a:pt x="188" y="68"/>
                    <a:pt x="188" y="68"/>
                  </a:cubicBezTo>
                  <a:cubicBezTo>
                    <a:pt x="188" y="68"/>
                    <a:pt x="188" y="68"/>
                    <a:pt x="188" y="68"/>
                  </a:cubicBezTo>
                  <a:cubicBezTo>
                    <a:pt x="188" y="67"/>
                    <a:pt x="188" y="67"/>
                    <a:pt x="188" y="67"/>
                  </a:cubicBezTo>
                  <a:cubicBezTo>
                    <a:pt x="188" y="67"/>
                    <a:pt x="188" y="67"/>
                    <a:pt x="188"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6" y="67"/>
                    <a:pt x="186" y="68"/>
                    <a:pt x="186" y="69"/>
                  </a:cubicBezTo>
                  <a:cubicBezTo>
                    <a:pt x="186" y="69"/>
                    <a:pt x="186" y="69"/>
                    <a:pt x="186" y="69"/>
                  </a:cubicBezTo>
                  <a:cubicBezTo>
                    <a:pt x="186" y="69"/>
                    <a:pt x="186" y="70"/>
                    <a:pt x="186" y="70"/>
                  </a:cubicBezTo>
                  <a:cubicBezTo>
                    <a:pt x="186" y="70"/>
                    <a:pt x="186" y="70"/>
                    <a:pt x="186" y="70"/>
                  </a:cubicBezTo>
                  <a:cubicBezTo>
                    <a:pt x="186" y="70"/>
                    <a:pt x="186" y="70"/>
                    <a:pt x="186" y="70"/>
                  </a:cubicBezTo>
                  <a:cubicBezTo>
                    <a:pt x="186" y="70"/>
                    <a:pt x="186" y="70"/>
                    <a:pt x="186" y="70"/>
                  </a:cubicBezTo>
                  <a:cubicBezTo>
                    <a:pt x="186" y="71"/>
                    <a:pt x="186" y="71"/>
                    <a:pt x="186" y="71"/>
                  </a:cubicBezTo>
                  <a:cubicBezTo>
                    <a:pt x="185" y="71"/>
                    <a:pt x="185" y="71"/>
                    <a:pt x="185" y="71"/>
                  </a:cubicBezTo>
                  <a:cubicBezTo>
                    <a:pt x="185" y="71"/>
                    <a:pt x="185" y="71"/>
                    <a:pt x="186" y="71"/>
                  </a:cubicBezTo>
                  <a:cubicBezTo>
                    <a:pt x="186" y="71"/>
                    <a:pt x="186" y="71"/>
                    <a:pt x="185" y="71"/>
                  </a:cubicBezTo>
                  <a:cubicBezTo>
                    <a:pt x="185" y="71"/>
                    <a:pt x="185" y="71"/>
                    <a:pt x="185" y="72"/>
                  </a:cubicBezTo>
                  <a:cubicBezTo>
                    <a:pt x="186" y="72"/>
                    <a:pt x="186" y="72"/>
                    <a:pt x="186" y="72"/>
                  </a:cubicBezTo>
                  <a:cubicBezTo>
                    <a:pt x="186" y="72"/>
                    <a:pt x="185" y="72"/>
                    <a:pt x="185" y="72"/>
                  </a:cubicBezTo>
                  <a:cubicBezTo>
                    <a:pt x="185" y="72"/>
                    <a:pt x="185" y="72"/>
                    <a:pt x="185" y="72"/>
                  </a:cubicBezTo>
                  <a:cubicBezTo>
                    <a:pt x="185" y="72"/>
                    <a:pt x="185" y="72"/>
                    <a:pt x="186" y="72"/>
                  </a:cubicBezTo>
                  <a:cubicBezTo>
                    <a:pt x="186" y="72"/>
                    <a:pt x="186" y="72"/>
                    <a:pt x="185" y="73"/>
                  </a:cubicBezTo>
                  <a:cubicBezTo>
                    <a:pt x="185" y="73"/>
                    <a:pt x="185" y="73"/>
                    <a:pt x="185" y="73"/>
                  </a:cubicBezTo>
                  <a:cubicBezTo>
                    <a:pt x="185" y="74"/>
                    <a:pt x="185" y="74"/>
                    <a:pt x="185" y="74"/>
                  </a:cubicBezTo>
                  <a:cubicBezTo>
                    <a:pt x="185" y="74"/>
                    <a:pt x="184" y="74"/>
                    <a:pt x="184" y="74"/>
                  </a:cubicBezTo>
                  <a:cubicBezTo>
                    <a:pt x="184" y="74"/>
                    <a:pt x="184" y="75"/>
                    <a:pt x="184" y="75"/>
                  </a:cubicBezTo>
                  <a:cubicBezTo>
                    <a:pt x="184" y="75"/>
                    <a:pt x="184" y="75"/>
                    <a:pt x="185" y="75"/>
                  </a:cubicBezTo>
                  <a:cubicBezTo>
                    <a:pt x="185" y="75"/>
                    <a:pt x="185" y="75"/>
                    <a:pt x="185" y="75"/>
                  </a:cubicBezTo>
                  <a:cubicBezTo>
                    <a:pt x="185" y="75"/>
                    <a:pt x="185" y="75"/>
                    <a:pt x="185" y="75"/>
                  </a:cubicBezTo>
                  <a:cubicBezTo>
                    <a:pt x="185" y="75"/>
                    <a:pt x="185" y="75"/>
                    <a:pt x="185" y="75"/>
                  </a:cubicBezTo>
                  <a:cubicBezTo>
                    <a:pt x="185" y="75"/>
                    <a:pt x="185" y="76"/>
                    <a:pt x="186" y="76"/>
                  </a:cubicBezTo>
                  <a:cubicBezTo>
                    <a:pt x="186" y="76"/>
                    <a:pt x="186" y="75"/>
                    <a:pt x="186" y="75"/>
                  </a:cubicBezTo>
                  <a:cubicBezTo>
                    <a:pt x="186" y="75"/>
                    <a:pt x="186" y="75"/>
                    <a:pt x="186" y="75"/>
                  </a:cubicBezTo>
                  <a:cubicBezTo>
                    <a:pt x="186" y="75"/>
                    <a:pt x="186" y="74"/>
                    <a:pt x="186" y="74"/>
                  </a:cubicBezTo>
                  <a:cubicBezTo>
                    <a:pt x="186" y="74"/>
                    <a:pt x="186" y="74"/>
                    <a:pt x="186" y="74"/>
                  </a:cubicBezTo>
                  <a:cubicBezTo>
                    <a:pt x="186" y="74"/>
                    <a:pt x="186" y="74"/>
                    <a:pt x="186" y="74"/>
                  </a:cubicBezTo>
                  <a:close/>
                  <a:moveTo>
                    <a:pt x="170" y="77"/>
                  </a:moveTo>
                  <a:cubicBezTo>
                    <a:pt x="170" y="77"/>
                    <a:pt x="170" y="76"/>
                    <a:pt x="170" y="76"/>
                  </a:cubicBezTo>
                  <a:cubicBezTo>
                    <a:pt x="170" y="76"/>
                    <a:pt x="170" y="76"/>
                    <a:pt x="170" y="77"/>
                  </a:cubicBezTo>
                  <a:cubicBezTo>
                    <a:pt x="170" y="77"/>
                    <a:pt x="170" y="77"/>
                    <a:pt x="170" y="77"/>
                  </a:cubicBezTo>
                  <a:cubicBezTo>
                    <a:pt x="170" y="77"/>
                    <a:pt x="170" y="78"/>
                    <a:pt x="170" y="79"/>
                  </a:cubicBezTo>
                  <a:cubicBezTo>
                    <a:pt x="170" y="79"/>
                    <a:pt x="170" y="79"/>
                    <a:pt x="170" y="79"/>
                  </a:cubicBezTo>
                  <a:cubicBezTo>
                    <a:pt x="170" y="80"/>
                    <a:pt x="170" y="80"/>
                    <a:pt x="170" y="81"/>
                  </a:cubicBezTo>
                  <a:cubicBezTo>
                    <a:pt x="170" y="81"/>
                    <a:pt x="170" y="81"/>
                    <a:pt x="170" y="81"/>
                  </a:cubicBezTo>
                  <a:cubicBezTo>
                    <a:pt x="170" y="81"/>
                    <a:pt x="170" y="80"/>
                    <a:pt x="170" y="80"/>
                  </a:cubicBezTo>
                  <a:cubicBezTo>
                    <a:pt x="170" y="80"/>
                    <a:pt x="170" y="80"/>
                    <a:pt x="170" y="80"/>
                  </a:cubicBezTo>
                  <a:cubicBezTo>
                    <a:pt x="171" y="80"/>
                    <a:pt x="170" y="79"/>
                    <a:pt x="171" y="79"/>
                  </a:cubicBezTo>
                  <a:cubicBezTo>
                    <a:pt x="171" y="78"/>
                    <a:pt x="171" y="77"/>
                    <a:pt x="170" y="77"/>
                  </a:cubicBezTo>
                  <a:close/>
                  <a:moveTo>
                    <a:pt x="143" y="62"/>
                  </a:moveTo>
                  <a:cubicBezTo>
                    <a:pt x="143" y="62"/>
                    <a:pt x="143" y="62"/>
                    <a:pt x="143" y="61"/>
                  </a:cubicBezTo>
                  <a:cubicBezTo>
                    <a:pt x="143" y="61"/>
                    <a:pt x="143" y="61"/>
                    <a:pt x="143" y="61"/>
                  </a:cubicBezTo>
                  <a:cubicBezTo>
                    <a:pt x="143" y="61"/>
                    <a:pt x="143" y="61"/>
                    <a:pt x="143" y="60"/>
                  </a:cubicBezTo>
                  <a:cubicBezTo>
                    <a:pt x="143" y="60"/>
                    <a:pt x="143" y="60"/>
                    <a:pt x="143" y="60"/>
                  </a:cubicBezTo>
                  <a:cubicBezTo>
                    <a:pt x="143" y="60"/>
                    <a:pt x="143" y="60"/>
                    <a:pt x="143" y="60"/>
                  </a:cubicBezTo>
                  <a:cubicBezTo>
                    <a:pt x="143" y="60"/>
                    <a:pt x="143" y="60"/>
                    <a:pt x="143" y="60"/>
                  </a:cubicBezTo>
                  <a:cubicBezTo>
                    <a:pt x="143" y="61"/>
                    <a:pt x="143" y="61"/>
                    <a:pt x="143" y="61"/>
                  </a:cubicBezTo>
                  <a:cubicBezTo>
                    <a:pt x="143" y="61"/>
                    <a:pt x="143" y="61"/>
                    <a:pt x="143" y="61"/>
                  </a:cubicBezTo>
                  <a:cubicBezTo>
                    <a:pt x="143" y="61"/>
                    <a:pt x="143" y="61"/>
                    <a:pt x="143" y="61"/>
                  </a:cubicBezTo>
                  <a:cubicBezTo>
                    <a:pt x="143" y="61"/>
                    <a:pt x="143" y="62"/>
                    <a:pt x="143" y="62"/>
                  </a:cubicBezTo>
                  <a:close/>
                  <a:moveTo>
                    <a:pt x="142" y="63"/>
                  </a:moveTo>
                  <a:cubicBezTo>
                    <a:pt x="142" y="63"/>
                    <a:pt x="143" y="63"/>
                    <a:pt x="143" y="62"/>
                  </a:cubicBezTo>
                  <a:cubicBezTo>
                    <a:pt x="143" y="62"/>
                    <a:pt x="143" y="62"/>
                    <a:pt x="142" y="62"/>
                  </a:cubicBezTo>
                  <a:cubicBezTo>
                    <a:pt x="142" y="62"/>
                    <a:pt x="142" y="62"/>
                    <a:pt x="142" y="62"/>
                  </a:cubicBezTo>
                  <a:cubicBezTo>
                    <a:pt x="142" y="62"/>
                    <a:pt x="142" y="62"/>
                    <a:pt x="142" y="61"/>
                  </a:cubicBezTo>
                  <a:cubicBezTo>
                    <a:pt x="142" y="61"/>
                    <a:pt x="142" y="61"/>
                    <a:pt x="142" y="61"/>
                  </a:cubicBezTo>
                  <a:cubicBezTo>
                    <a:pt x="142" y="61"/>
                    <a:pt x="143" y="61"/>
                    <a:pt x="143" y="61"/>
                  </a:cubicBezTo>
                  <a:cubicBezTo>
                    <a:pt x="143" y="61"/>
                    <a:pt x="143" y="61"/>
                    <a:pt x="142" y="60"/>
                  </a:cubicBezTo>
                  <a:cubicBezTo>
                    <a:pt x="142" y="60"/>
                    <a:pt x="142" y="60"/>
                    <a:pt x="142" y="60"/>
                  </a:cubicBezTo>
                  <a:cubicBezTo>
                    <a:pt x="142" y="60"/>
                    <a:pt x="142" y="60"/>
                    <a:pt x="142" y="60"/>
                  </a:cubicBezTo>
                  <a:cubicBezTo>
                    <a:pt x="142" y="60"/>
                    <a:pt x="142" y="60"/>
                    <a:pt x="142" y="59"/>
                  </a:cubicBezTo>
                  <a:cubicBezTo>
                    <a:pt x="142" y="59"/>
                    <a:pt x="142" y="59"/>
                    <a:pt x="142" y="59"/>
                  </a:cubicBezTo>
                  <a:cubicBezTo>
                    <a:pt x="142" y="59"/>
                    <a:pt x="142" y="59"/>
                    <a:pt x="142" y="59"/>
                  </a:cubicBezTo>
                  <a:cubicBezTo>
                    <a:pt x="142" y="59"/>
                    <a:pt x="142" y="59"/>
                    <a:pt x="142" y="59"/>
                  </a:cubicBezTo>
                  <a:cubicBezTo>
                    <a:pt x="142" y="60"/>
                    <a:pt x="141" y="60"/>
                    <a:pt x="141" y="60"/>
                  </a:cubicBezTo>
                  <a:cubicBezTo>
                    <a:pt x="141" y="60"/>
                    <a:pt x="141" y="60"/>
                    <a:pt x="141" y="60"/>
                  </a:cubicBezTo>
                  <a:cubicBezTo>
                    <a:pt x="141" y="60"/>
                    <a:pt x="141" y="60"/>
                    <a:pt x="141" y="60"/>
                  </a:cubicBezTo>
                  <a:cubicBezTo>
                    <a:pt x="141" y="61"/>
                    <a:pt x="141" y="61"/>
                    <a:pt x="141" y="61"/>
                  </a:cubicBezTo>
                  <a:cubicBezTo>
                    <a:pt x="141" y="61"/>
                    <a:pt x="141" y="61"/>
                    <a:pt x="141" y="62"/>
                  </a:cubicBezTo>
                  <a:cubicBezTo>
                    <a:pt x="141" y="62"/>
                    <a:pt x="141" y="62"/>
                    <a:pt x="140" y="62"/>
                  </a:cubicBezTo>
                  <a:cubicBezTo>
                    <a:pt x="140" y="62"/>
                    <a:pt x="140" y="62"/>
                    <a:pt x="141" y="62"/>
                  </a:cubicBezTo>
                  <a:cubicBezTo>
                    <a:pt x="141" y="62"/>
                    <a:pt x="141" y="62"/>
                    <a:pt x="141" y="62"/>
                  </a:cubicBezTo>
                  <a:cubicBezTo>
                    <a:pt x="141" y="63"/>
                    <a:pt x="141" y="63"/>
                    <a:pt x="141" y="63"/>
                  </a:cubicBezTo>
                  <a:cubicBezTo>
                    <a:pt x="141" y="63"/>
                    <a:pt x="141" y="63"/>
                    <a:pt x="141" y="63"/>
                  </a:cubicBezTo>
                  <a:cubicBezTo>
                    <a:pt x="141" y="63"/>
                    <a:pt x="141" y="63"/>
                    <a:pt x="141" y="63"/>
                  </a:cubicBezTo>
                  <a:cubicBezTo>
                    <a:pt x="141" y="64"/>
                    <a:pt x="141" y="64"/>
                    <a:pt x="141" y="64"/>
                  </a:cubicBezTo>
                  <a:cubicBezTo>
                    <a:pt x="141" y="64"/>
                    <a:pt x="141" y="64"/>
                    <a:pt x="141" y="64"/>
                  </a:cubicBezTo>
                  <a:cubicBezTo>
                    <a:pt x="141" y="64"/>
                    <a:pt x="141" y="64"/>
                    <a:pt x="141" y="65"/>
                  </a:cubicBezTo>
                  <a:cubicBezTo>
                    <a:pt x="141" y="65"/>
                    <a:pt x="141" y="65"/>
                    <a:pt x="141" y="65"/>
                  </a:cubicBezTo>
                  <a:cubicBezTo>
                    <a:pt x="141" y="65"/>
                    <a:pt x="141" y="65"/>
                    <a:pt x="141" y="65"/>
                  </a:cubicBezTo>
                  <a:cubicBezTo>
                    <a:pt x="141" y="65"/>
                    <a:pt x="141" y="65"/>
                    <a:pt x="141" y="65"/>
                  </a:cubicBezTo>
                  <a:cubicBezTo>
                    <a:pt x="141" y="65"/>
                    <a:pt x="141" y="65"/>
                    <a:pt x="141" y="64"/>
                  </a:cubicBezTo>
                  <a:cubicBezTo>
                    <a:pt x="141" y="64"/>
                    <a:pt x="142" y="64"/>
                    <a:pt x="142" y="64"/>
                  </a:cubicBezTo>
                  <a:cubicBezTo>
                    <a:pt x="142" y="64"/>
                    <a:pt x="142" y="64"/>
                    <a:pt x="142" y="64"/>
                  </a:cubicBezTo>
                  <a:cubicBezTo>
                    <a:pt x="142" y="64"/>
                    <a:pt x="142" y="64"/>
                    <a:pt x="142" y="64"/>
                  </a:cubicBezTo>
                  <a:cubicBezTo>
                    <a:pt x="142" y="64"/>
                    <a:pt x="142" y="64"/>
                    <a:pt x="142" y="64"/>
                  </a:cubicBezTo>
                  <a:cubicBezTo>
                    <a:pt x="142" y="64"/>
                    <a:pt x="142" y="64"/>
                    <a:pt x="142" y="64"/>
                  </a:cubicBezTo>
                  <a:cubicBezTo>
                    <a:pt x="142" y="64"/>
                    <a:pt x="142" y="64"/>
                    <a:pt x="142" y="64"/>
                  </a:cubicBezTo>
                  <a:cubicBezTo>
                    <a:pt x="143" y="64"/>
                    <a:pt x="143" y="64"/>
                    <a:pt x="143" y="63"/>
                  </a:cubicBezTo>
                  <a:cubicBezTo>
                    <a:pt x="142" y="63"/>
                    <a:pt x="142" y="63"/>
                    <a:pt x="142" y="63"/>
                  </a:cubicBezTo>
                  <a:cubicBezTo>
                    <a:pt x="142" y="63"/>
                    <a:pt x="142" y="63"/>
                    <a:pt x="142" y="63"/>
                  </a:cubicBezTo>
                  <a:cubicBezTo>
                    <a:pt x="142" y="63"/>
                    <a:pt x="142" y="63"/>
                    <a:pt x="142" y="63"/>
                  </a:cubicBezTo>
                  <a:cubicBezTo>
                    <a:pt x="142" y="63"/>
                    <a:pt x="142" y="63"/>
                    <a:pt x="142" y="63"/>
                  </a:cubicBezTo>
                  <a:close/>
                  <a:moveTo>
                    <a:pt x="57" y="31"/>
                  </a:move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lose/>
                  <a:moveTo>
                    <a:pt x="58" y="32"/>
                  </a:moveTo>
                  <a:cubicBezTo>
                    <a:pt x="58" y="32"/>
                    <a:pt x="58" y="32"/>
                    <a:pt x="58" y="32"/>
                  </a:cubicBezTo>
                  <a:cubicBezTo>
                    <a:pt x="58" y="32"/>
                    <a:pt x="58" y="32"/>
                    <a:pt x="58" y="33"/>
                  </a:cubicBezTo>
                  <a:cubicBezTo>
                    <a:pt x="58" y="33"/>
                    <a:pt x="58" y="33"/>
                    <a:pt x="58" y="33"/>
                  </a:cubicBezTo>
                  <a:cubicBezTo>
                    <a:pt x="58" y="32"/>
                    <a:pt x="58" y="32"/>
                    <a:pt x="58" y="32"/>
                  </a:cubicBezTo>
                  <a:cubicBezTo>
                    <a:pt x="58" y="32"/>
                    <a:pt x="58" y="32"/>
                    <a:pt x="58" y="32"/>
                  </a:cubicBezTo>
                  <a:cubicBezTo>
                    <a:pt x="58" y="32"/>
                    <a:pt x="58" y="32"/>
                    <a:pt x="58" y="32"/>
                  </a:cubicBezTo>
                  <a:cubicBezTo>
                    <a:pt x="57" y="32"/>
                    <a:pt x="57" y="32"/>
                    <a:pt x="57" y="32"/>
                  </a:cubicBezTo>
                  <a:cubicBezTo>
                    <a:pt x="57" y="32"/>
                    <a:pt x="57" y="32"/>
                    <a:pt x="57" y="32"/>
                  </a:cubicBezTo>
                  <a:cubicBezTo>
                    <a:pt x="57" y="32"/>
                    <a:pt x="58" y="32"/>
                    <a:pt x="58" y="32"/>
                  </a:cubicBezTo>
                  <a:close/>
                  <a:moveTo>
                    <a:pt x="57" y="32"/>
                  </a:moveTo>
                  <a:cubicBezTo>
                    <a:pt x="57" y="32"/>
                    <a:pt x="57" y="33"/>
                    <a:pt x="57" y="33"/>
                  </a:cubicBezTo>
                  <a:cubicBezTo>
                    <a:pt x="57" y="33"/>
                    <a:pt x="57" y="33"/>
                    <a:pt x="58" y="33"/>
                  </a:cubicBezTo>
                  <a:cubicBezTo>
                    <a:pt x="58" y="33"/>
                    <a:pt x="58" y="32"/>
                    <a:pt x="58" y="32"/>
                  </a:cubicBezTo>
                  <a:cubicBezTo>
                    <a:pt x="58" y="32"/>
                    <a:pt x="58"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lose/>
                  <a:moveTo>
                    <a:pt x="58" y="31"/>
                  </a:moveTo>
                  <a:cubicBezTo>
                    <a:pt x="58" y="31"/>
                    <a:pt x="58" y="31"/>
                    <a:pt x="58" y="31"/>
                  </a:cubicBezTo>
                  <a:cubicBezTo>
                    <a:pt x="58" y="31"/>
                    <a:pt x="58" y="31"/>
                    <a:pt x="58" y="31"/>
                  </a:cubicBezTo>
                  <a:cubicBezTo>
                    <a:pt x="58" y="32"/>
                    <a:pt x="58" y="32"/>
                    <a:pt x="58" y="32"/>
                  </a:cubicBezTo>
                  <a:cubicBezTo>
                    <a:pt x="58" y="32"/>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lose/>
                  <a:moveTo>
                    <a:pt x="63" y="33"/>
                  </a:moveTo>
                  <a:cubicBezTo>
                    <a:pt x="63" y="33"/>
                    <a:pt x="63" y="33"/>
                    <a:pt x="63" y="33"/>
                  </a:cubicBezTo>
                  <a:cubicBezTo>
                    <a:pt x="63" y="33"/>
                    <a:pt x="64" y="33"/>
                    <a:pt x="64" y="33"/>
                  </a:cubicBezTo>
                  <a:cubicBezTo>
                    <a:pt x="64" y="33"/>
                    <a:pt x="63" y="33"/>
                    <a:pt x="63" y="33"/>
                  </a:cubicBezTo>
                  <a:cubicBezTo>
                    <a:pt x="63" y="33"/>
                    <a:pt x="64" y="33"/>
                    <a:pt x="64" y="33"/>
                  </a:cubicBezTo>
                  <a:cubicBezTo>
                    <a:pt x="64" y="33"/>
                    <a:pt x="64" y="33"/>
                    <a:pt x="64" y="33"/>
                  </a:cubicBezTo>
                  <a:cubicBezTo>
                    <a:pt x="64" y="32"/>
                    <a:pt x="64" y="32"/>
                    <a:pt x="63" y="32"/>
                  </a:cubicBezTo>
                  <a:cubicBezTo>
                    <a:pt x="63" y="32"/>
                    <a:pt x="63" y="32"/>
                    <a:pt x="63" y="32"/>
                  </a:cubicBezTo>
                  <a:cubicBezTo>
                    <a:pt x="63" y="32"/>
                    <a:pt x="63" y="33"/>
                    <a:pt x="63" y="33"/>
                  </a:cubicBezTo>
                  <a:cubicBezTo>
                    <a:pt x="63" y="33"/>
                    <a:pt x="63" y="33"/>
                    <a:pt x="63" y="33"/>
                  </a:cubicBezTo>
                  <a:cubicBezTo>
                    <a:pt x="63" y="33"/>
                    <a:pt x="63" y="33"/>
                    <a:pt x="63" y="33"/>
                  </a:cubicBezTo>
                  <a:close/>
                  <a:moveTo>
                    <a:pt x="58" y="31"/>
                  </a:moveTo>
                  <a:cubicBezTo>
                    <a:pt x="58" y="31"/>
                    <a:pt x="58" y="31"/>
                    <a:pt x="58" y="31"/>
                  </a:cubicBezTo>
                  <a:cubicBezTo>
                    <a:pt x="58" y="31"/>
                    <a:pt x="58" y="31"/>
                    <a:pt x="58"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60" y="31"/>
                  </a:cubicBezTo>
                  <a:cubicBezTo>
                    <a:pt x="60" y="31"/>
                    <a:pt x="60" y="31"/>
                    <a:pt x="60" y="31"/>
                  </a:cubicBezTo>
                  <a:cubicBezTo>
                    <a:pt x="60" y="30"/>
                    <a:pt x="60" y="30"/>
                    <a:pt x="60" y="30"/>
                  </a:cubicBezTo>
                  <a:cubicBezTo>
                    <a:pt x="60"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8" y="30"/>
                  </a:cubicBezTo>
                  <a:cubicBezTo>
                    <a:pt x="58" y="30"/>
                    <a:pt x="58" y="30"/>
                    <a:pt x="58" y="30"/>
                  </a:cubicBezTo>
                  <a:cubicBezTo>
                    <a:pt x="58" y="30"/>
                    <a:pt x="58" y="30"/>
                    <a:pt x="58" y="30"/>
                  </a:cubicBezTo>
                  <a:cubicBezTo>
                    <a:pt x="58" y="30"/>
                    <a:pt x="58" y="30"/>
                    <a:pt x="58" y="30"/>
                  </a:cubicBezTo>
                  <a:cubicBezTo>
                    <a:pt x="58" y="30"/>
                    <a:pt x="58" y="31"/>
                    <a:pt x="58" y="31"/>
                  </a:cubicBezTo>
                  <a:close/>
                  <a:moveTo>
                    <a:pt x="60" y="19"/>
                  </a:moveTo>
                  <a:cubicBezTo>
                    <a:pt x="60" y="19"/>
                    <a:pt x="60" y="20"/>
                    <a:pt x="60" y="20"/>
                  </a:cubicBezTo>
                  <a:cubicBezTo>
                    <a:pt x="60" y="20"/>
                    <a:pt x="60" y="19"/>
                    <a:pt x="60" y="19"/>
                  </a:cubicBezTo>
                  <a:cubicBezTo>
                    <a:pt x="60" y="19"/>
                    <a:pt x="60" y="19"/>
                    <a:pt x="60" y="19"/>
                  </a:cubicBezTo>
                  <a:cubicBezTo>
                    <a:pt x="60" y="19"/>
                    <a:pt x="60" y="19"/>
                    <a:pt x="60" y="19"/>
                  </a:cubicBezTo>
                  <a:cubicBezTo>
                    <a:pt x="60" y="18"/>
                    <a:pt x="60" y="18"/>
                    <a:pt x="60" y="19"/>
                  </a:cubicBezTo>
                  <a:cubicBezTo>
                    <a:pt x="60" y="19"/>
                    <a:pt x="60" y="19"/>
                    <a:pt x="60" y="19"/>
                  </a:cubicBezTo>
                  <a:cubicBezTo>
                    <a:pt x="60" y="19"/>
                    <a:pt x="60" y="19"/>
                    <a:pt x="60" y="19"/>
                  </a:cubicBezTo>
                  <a:cubicBezTo>
                    <a:pt x="59" y="19"/>
                    <a:pt x="59" y="19"/>
                    <a:pt x="60" y="19"/>
                  </a:cubicBezTo>
                  <a:close/>
                  <a:moveTo>
                    <a:pt x="73" y="16"/>
                  </a:moveTo>
                  <a:cubicBezTo>
                    <a:pt x="73" y="16"/>
                    <a:pt x="73" y="16"/>
                    <a:pt x="73" y="16"/>
                  </a:cubicBezTo>
                  <a:cubicBezTo>
                    <a:pt x="73" y="16"/>
                    <a:pt x="73" y="16"/>
                    <a:pt x="73" y="16"/>
                  </a:cubicBezTo>
                  <a:cubicBezTo>
                    <a:pt x="73" y="16"/>
                    <a:pt x="73" y="15"/>
                    <a:pt x="73" y="15"/>
                  </a:cubicBezTo>
                  <a:cubicBezTo>
                    <a:pt x="73" y="15"/>
                    <a:pt x="73" y="15"/>
                    <a:pt x="73" y="15"/>
                  </a:cubicBezTo>
                  <a:cubicBezTo>
                    <a:pt x="73" y="15"/>
                    <a:pt x="73" y="16"/>
                    <a:pt x="73" y="16"/>
                  </a:cubicBezTo>
                  <a:cubicBezTo>
                    <a:pt x="73" y="16"/>
                    <a:pt x="73" y="16"/>
                    <a:pt x="73" y="16"/>
                  </a:cubicBezTo>
                  <a:close/>
                  <a:moveTo>
                    <a:pt x="73" y="16"/>
                  </a:moveTo>
                  <a:cubicBezTo>
                    <a:pt x="73" y="16"/>
                    <a:pt x="73" y="16"/>
                    <a:pt x="73" y="16"/>
                  </a:cubicBezTo>
                  <a:cubicBezTo>
                    <a:pt x="73" y="17"/>
                    <a:pt x="73" y="17"/>
                    <a:pt x="74" y="17"/>
                  </a:cubicBezTo>
                  <a:cubicBezTo>
                    <a:pt x="74" y="17"/>
                    <a:pt x="74" y="17"/>
                    <a:pt x="74" y="16"/>
                  </a:cubicBezTo>
                  <a:cubicBezTo>
                    <a:pt x="74" y="16"/>
                    <a:pt x="74" y="16"/>
                    <a:pt x="73" y="16"/>
                  </a:cubicBezTo>
                  <a:close/>
                  <a:moveTo>
                    <a:pt x="70" y="19"/>
                  </a:moveTo>
                  <a:cubicBezTo>
                    <a:pt x="70" y="19"/>
                    <a:pt x="70" y="19"/>
                    <a:pt x="70" y="19"/>
                  </a:cubicBezTo>
                  <a:cubicBezTo>
                    <a:pt x="70" y="19"/>
                    <a:pt x="70" y="19"/>
                    <a:pt x="70" y="19"/>
                  </a:cubicBezTo>
                  <a:cubicBezTo>
                    <a:pt x="70" y="19"/>
                    <a:pt x="70" y="19"/>
                    <a:pt x="70" y="18"/>
                  </a:cubicBezTo>
                  <a:cubicBezTo>
                    <a:pt x="70" y="18"/>
                    <a:pt x="70" y="18"/>
                    <a:pt x="70" y="18"/>
                  </a:cubicBezTo>
                  <a:cubicBezTo>
                    <a:pt x="71" y="18"/>
                    <a:pt x="71" y="18"/>
                    <a:pt x="71" y="18"/>
                  </a:cubicBezTo>
                  <a:cubicBezTo>
                    <a:pt x="71" y="18"/>
                    <a:pt x="71" y="18"/>
                    <a:pt x="71" y="18"/>
                  </a:cubicBezTo>
                  <a:cubicBezTo>
                    <a:pt x="71" y="18"/>
                    <a:pt x="71" y="18"/>
                    <a:pt x="71" y="18"/>
                  </a:cubicBezTo>
                  <a:cubicBezTo>
                    <a:pt x="71" y="18"/>
                    <a:pt x="71" y="18"/>
                    <a:pt x="71" y="18"/>
                  </a:cubicBezTo>
                  <a:cubicBezTo>
                    <a:pt x="71" y="18"/>
                    <a:pt x="70" y="18"/>
                    <a:pt x="70" y="18"/>
                  </a:cubicBezTo>
                  <a:cubicBezTo>
                    <a:pt x="70" y="18"/>
                    <a:pt x="70" y="18"/>
                    <a:pt x="70" y="18"/>
                  </a:cubicBezTo>
                  <a:cubicBezTo>
                    <a:pt x="70" y="18"/>
                    <a:pt x="70" y="17"/>
                    <a:pt x="70" y="18"/>
                  </a:cubicBezTo>
                  <a:cubicBezTo>
                    <a:pt x="70" y="18"/>
                    <a:pt x="70" y="18"/>
                    <a:pt x="70" y="18"/>
                  </a:cubicBezTo>
                  <a:cubicBezTo>
                    <a:pt x="70" y="18"/>
                    <a:pt x="70" y="18"/>
                    <a:pt x="70" y="18"/>
                  </a:cubicBezTo>
                  <a:cubicBezTo>
                    <a:pt x="70" y="18"/>
                    <a:pt x="70" y="18"/>
                    <a:pt x="70" y="18"/>
                  </a:cubicBezTo>
                  <a:cubicBezTo>
                    <a:pt x="70" y="18"/>
                    <a:pt x="70" y="18"/>
                    <a:pt x="70" y="19"/>
                  </a:cubicBezTo>
                  <a:cubicBezTo>
                    <a:pt x="70" y="19"/>
                    <a:pt x="70" y="19"/>
                    <a:pt x="70" y="19"/>
                  </a:cubicBezTo>
                  <a:close/>
                  <a:moveTo>
                    <a:pt x="64" y="31"/>
                  </a:move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lose/>
                  <a:moveTo>
                    <a:pt x="85" y="11"/>
                  </a:moveTo>
                  <a:cubicBezTo>
                    <a:pt x="85" y="11"/>
                    <a:pt x="85" y="11"/>
                    <a:pt x="85" y="11"/>
                  </a:cubicBezTo>
                  <a:cubicBezTo>
                    <a:pt x="85" y="12"/>
                    <a:pt x="85" y="12"/>
                    <a:pt x="85" y="12"/>
                  </a:cubicBezTo>
                  <a:cubicBezTo>
                    <a:pt x="85" y="12"/>
                    <a:pt x="85" y="12"/>
                    <a:pt x="85" y="12"/>
                  </a:cubicBezTo>
                  <a:cubicBezTo>
                    <a:pt x="85" y="12"/>
                    <a:pt x="85" y="12"/>
                    <a:pt x="85" y="12"/>
                  </a:cubicBezTo>
                  <a:cubicBezTo>
                    <a:pt x="85" y="12"/>
                    <a:pt x="85" y="12"/>
                    <a:pt x="86" y="12"/>
                  </a:cubicBezTo>
                  <a:cubicBezTo>
                    <a:pt x="86" y="12"/>
                    <a:pt x="86" y="12"/>
                    <a:pt x="86" y="12"/>
                  </a:cubicBezTo>
                  <a:cubicBezTo>
                    <a:pt x="86" y="12"/>
                    <a:pt x="86" y="12"/>
                    <a:pt x="86" y="12"/>
                  </a:cubicBezTo>
                  <a:cubicBezTo>
                    <a:pt x="86" y="12"/>
                    <a:pt x="86" y="12"/>
                    <a:pt x="87" y="12"/>
                  </a:cubicBezTo>
                  <a:cubicBezTo>
                    <a:pt x="87" y="12"/>
                    <a:pt x="87" y="12"/>
                    <a:pt x="87" y="13"/>
                  </a:cubicBezTo>
                  <a:cubicBezTo>
                    <a:pt x="87" y="13"/>
                    <a:pt x="87" y="13"/>
                    <a:pt x="87" y="13"/>
                  </a:cubicBezTo>
                  <a:cubicBezTo>
                    <a:pt x="87" y="13"/>
                    <a:pt x="87" y="13"/>
                    <a:pt x="87" y="13"/>
                  </a:cubicBezTo>
                  <a:cubicBezTo>
                    <a:pt x="87" y="13"/>
                    <a:pt x="87"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4"/>
                    <a:pt x="86" y="14"/>
                  </a:cubicBezTo>
                  <a:cubicBezTo>
                    <a:pt x="87" y="13"/>
                    <a:pt x="87" y="13"/>
                    <a:pt x="87" y="13"/>
                  </a:cubicBezTo>
                  <a:cubicBezTo>
                    <a:pt x="87" y="13"/>
                    <a:pt x="87" y="13"/>
                    <a:pt x="87" y="13"/>
                  </a:cubicBezTo>
                  <a:cubicBezTo>
                    <a:pt x="87" y="13"/>
                    <a:pt x="87" y="13"/>
                    <a:pt x="87" y="13"/>
                  </a:cubicBezTo>
                  <a:cubicBezTo>
                    <a:pt x="87" y="13"/>
                    <a:pt x="88" y="13"/>
                    <a:pt x="88" y="13"/>
                  </a:cubicBezTo>
                  <a:cubicBezTo>
                    <a:pt x="88" y="13"/>
                    <a:pt x="88" y="13"/>
                    <a:pt x="88" y="12"/>
                  </a:cubicBezTo>
                  <a:cubicBezTo>
                    <a:pt x="88" y="12"/>
                    <a:pt x="88" y="12"/>
                    <a:pt x="88" y="12"/>
                  </a:cubicBezTo>
                  <a:cubicBezTo>
                    <a:pt x="88" y="12"/>
                    <a:pt x="88" y="12"/>
                    <a:pt x="88" y="12"/>
                  </a:cubicBezTo>
                  <a:cubicBezTo>
                    <a:pt x="88" y="12"/>
                    <a:pt x="88" y="12"/>
                    <a:pt x="88" y="12"/>
                  </a:cubicBezTo>
                  <a:cubicBezTo>
                    <a:pt x="88" y="12"/>
                    <a:pt x="88" y="12"/>
                    <a:pt x="88" y="12"/>
                  </a:cubicBezTo>
                  <a:cubicBezTo>
                    <a:pt x="88" y="12"/>
                    <a:pt x="88" y="12"/>
                    <a:pt x="88" y="12"/>
                  </a:cubicBezTo>
                  <a:cubicBezTo>
                    <a:pt x="88" y="12"/>
                    <a:pt x="88" y="11"/>
                    <a:pt x="88" y="11"/>
                  </a:cubicBezTo>
                  <a:cubicBezTo>
                    <a:pt x="88" y="11"/>
                    <a:pt x="88" y="11"/>
                    <a:pt x="88" y="11"/>
                  </a:cubicBezTo>
                  <a:cubicBezTo>
                    <a:pt x="87" y="11"/>
                    <a:pt x="87" y="11"/>
                    <a:pt x="87" y="11"/>
                  </a:cubicBezTo>
                  <a:cubicBezTo>
                    <a:pt x="87" y="11"/>
                    <a:pt x="87" y="11"/>
                    <a:pt x="87" y="11"/>
                  </a:cubicBezTo>
                  <a:cubicBezTo>
                    <a:pt x="87" y="10"/>
                    <a:pt x="87" y="10"/>
                    <a:pt x="87" y="10"/>
                  </a:cubicBezTo>
                  <a:cubicBezTo>
                    <a:pt x="87" y="10"/>
                    <a:pt x="87" y="10"/>
                    <a:pt x="87" y="10"/>
                  </a:cubicBezTo>
                  <a:cubicBezTo>
                    <a:pt x="87" y="10"/>
                    <a:pt x="87" y="10"/>
                    <a:pt x="87" y="10"/>
                  </a:cubicBezTo>
                  <a:cubicBezTo>
                    <a:pt x="87" y="10"/>
                    <a:pt x="87" y="10"/>
                    <a:pt x="87" y="10"/>
                  </a:cubicBezTo>
                  <a:cubicBezTo>
                    <a:pt x="86" y="10"/>
                    <a:pt x="86" y="10"/>
                    <a:pt x="86" y="10"/>
                  </a:cubicBezTo>
                  <a:cubicBezTo>
                    <a:pt x="86" y="10"/>
                    <a:pt x="86" y="10"/>
                    <a:pt x="86" y="10"/>
                  </a:cubicBezTo>
                  <a:cubicBezTo>
                    <a:pt x="86" y="10"/>
                    <a:pt x="86" y="10"/>
                    <a:pt x="86" y="11"/>
                  </a:cubicBezTo>
                  <a:cubicBezTo>
                    <a:pt x="86" y="11"/>
                    <a:pt x="86" y="11"/>
                    <a:pt x="85" y="11"/>
                  </a:cubicBezTo>
                  <a:cubicBezTo>
                    <a:pt x="85" y="11"/>
                    <a:pt x="85" y="11"/>
                    <a:pt x="85" y="11"/>
                  </a:cubicBezTo>
                  <a:cubicBezTo>
                    <a:pt x="85" y="11"/>
                    <a:pt x="85" y="11"/>
                    <a:pt x="85" y="11"/>
                  </a:cubicBezTo>
                  <a:cubicBezTo>
                    <a:pt x="85" y="11"/>
                    <a:pt x="85" y="11"/>
                    <a:pt x="85" y="11"/>
                  </a:cubicBezTo>
                  <a:cubicBezTo>
                    <a:pt x="85" y="11"/>
                    <a:pt x="85" y="11"/>
                    <a:pt x="85" y="11"/>
                  </a:cubicBezTo>
                  <a:close/>
                  <a:moveTo>
                    <a:pt x="74" y="16"/>
                  </a:moveTo>
                  <a:cubicBezTo>
                    <a:pt x="74" y="16"/>
                    <a:pt x="74" y="16"/>
                    <a:pt x="74" y="16"/>
                  </a:cubicBezTo>
                  <a:cubicBezTo>
                    <a:pt x="74" y="16"/>
                    <a:pt x="74" y="16"/>
                    <a:pt x="74" y="16"/>
                  </a:cubicBezTo>
                  <a:cubicBezTo>
                    <a:pt x="74" y="16"/>
                    <a:pt x="74" y="16"/>
                    <a:pt x="74" y="16"/>
                  </a:cubicBezTo>
                  <a:cubicBezTo>
                    <a:pt x="74" y="16"/>
                    <a:pt x="74" y="15"/>
                    <a:pt x="74" y="15"/>
                  </a:cubicBezTo>
                  <a:cubicBezTo>
                    <a:pt x="74" y="15"/>
                    <a:pt x="74" y="15"/>
                    <a:pt x="74" y="15"/>
                  </a:cubicBezTo>
                  <a:cubicBezTo>
                    <a:pt x="74" y="15"/>
                    <a:pt x="74" y="15"/>
                    <a:pt x="74" y="15"/>
                  </a:cubicBezTo>
                  <a:cubicBezTo>
                    <a:pt x="74" y="15"/>
                    <a:pt x="74" y="15"/>
                    <a:pt x="74" y="15"/>
                  </a:cubicBezTo>
                  <a:cubicBezTo>
                    <a:pt x="74" y="16"/>
                    <a:pt x="74" y="16"/>
                    <a:pt x="74" y="16"/>
                  </a:cubicBezTo>
                  <a:cubicBezTo>
                    <a:pt x="73" y="16"/>
                    <a:pt x="74" y="16"/>
                    <a:pt x="74" y="16"/>
                  </a:cubicBezTo>
                  <a:close/>
                  <a:moveTo>
                    <a:pt x="91" y="19"/>
                  </a:moveTo>
                  <a:cubicBezTo>
                    <a:pt x="91" y="19"/>
                    <a:pt x="91" y="19"/>
                    <a:pt x="91" y="19"/>
                  </a:cubicBezTo>
                  <a:cubicBezTo>
                    <a:pt x="91" y="18"/>
                    <a:pt x="91" y="18"/>
                    <a:pt x="91" y="18"/>
                  </a:cubicBezTo>
                  <a:cubicBezTo>
                    <a:pt x="91" y="18"/>
                    <a:pt x="91" y="18"/>
                    <a:pt x="91" y="18"/>
                  </a:cubicBezTo>
                  <a:cubicBezTo>
                    <a:pt x="91" y="18"/>
                    <a:pt x="91" y="17"/>
                    <a:pt x="91" y="17"/>
                  </a:cubicBezTo>
                  <a:cubicBezTo>
                    <a:pt x="91" y="17"/>
                    <a:pt x="91" y="18"/>
                    <a:pt x="91" y="18"/>
                  </a:cubicBezTo>
                  <a:cubicBezTo>
                    <a:pt x="91" y="18"/>
                    <a:pt x="91" y="18"/>
                    <a:pt x="91" y="18"/>
                  </a:cubicBezTo>
                  <a:cubicBezTo>
                    <a:pt x="91" y="18"/>
                    <a:pt x="90" y="18"/>
                    <a:pt x="90" y="18"/>
                  </a:cubicBezTo>
                  <a:cubicBezTo>
                    <a:pt x="90" y="19"/>
                    <a:pt x="91" y="19"/>
                    <a:pt x="91" y="19"/>
                  </a:cubicBezTo>
                  <a:close/>
                  <a:moveTo>
                    <a:pt x="92" y="21"/>
                  </a:moveTo>
                  <a:cubicBezTo>
                    <a:pt x="92" y="21"/>
                    <a:pt x="92" y="21"/>
                    <a:pt x="92" y="21"/>
                  </a:cubicBezTo>
                  <a:cubicBezTo>
                    <a:pt x="92" y="21"/>
                    <a:pt x="92" y="21"/>
                    <a:pt x="92" y="21"/>
                  </a:cubicBezTo>
                  <a:cubicBezTo>
                    <a:pt x="92" y="21"/>
                    <a:pt x="92" y="21"/>
                    <a:pt x="92" y="21"/>
                  </a:cubicBezTo>
                  <a:cubicBezTo>
                    <a:pt x="93" y="21"/>
                    <a:pt x="93" y="21"/>
                    <a:pt x="92" y="21"/>
                  </a:cubicBezTo>
                  <a:cubicBezTo>
                    <a:pt x="92" y="21"/>
                    <a:pt x="92" y="21"/>
                    <a:pt x="92" y="21"/>
                  </a:cubicBezTo>
                  <a:cubicBezTo>
                    <a:pt x="92" y="21"/>
                    <a:pt x="92" y="21"/>
                    <a:pt x="92" y="21"/>
                  </a:cubicBezTo>
                  <a:cubicBezTo>
                    <a:pt x="92" y="21"/>
                    <a:pt x="92" y="21"/>
                    <a:pt x="92" y="21"/>
                  </a:cubicBezTo>
                  <a:cubicBezTo>
                    <a:pt x="92" y="21"/>
                    <a:pt x="92" y="21"/>
                    <a:pt x="92" y="21"/>
                  </a:cubicBezTo>
                  <a:close/>
                  <a:moveTo>
                    <a:pt x="64" y="39"/>
                  </a:moveTo>
                  <a:cubicBezTo>
                    <a:pt x="63" y="39"/>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2" y="39"/>
                    <a:pt x="62" y="39"/>
                  </a:cubicBezTo>
                  <a:cubicBezTo>
                    <a:pt x="62" y="39"/>
                    <a:pt x="62" y="39"/>
                    <a:pt x="62" y="39"/>
                  </a:cubicBezTo>
                  <a:cubicBezTo>
                    <a:pt x="62" y="39"/>
                    <a:pt x="62" y="39"/>
                    <a:pt x="62" y="39"/>
                  </a:cubicBezTo>
                  <a:cubicBezTo>
                    <a:pt x="62" y="39"/>
                    <a:pt x="61" y="39"/>
                    <a:pt x="61" y="39"/>
                  </a:cubicBezTo>
                  <a:cubicBezTo>
                    <a:pt x="61" y="39"/>
                    <a:pt x="61"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40"/>
                    <a:pt x="62" y="39"/>
                    <a:pt x="62" y="39"/>
                  </a:cubicBezTo>
                  <a:cubicBezTo>
                    <a:pt x="62" y="39"/>
                    <a:pt x="62" y="39"/>
                    <a:pt x="62" y="39"/>
                  </a:cubicBezTo>
                  <a:cubicBezTo>
                    <a:pt x="62"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4" y="39"/>
                  </a:cubicBezTo>
                  <a:cubicBezTo>
                    <a:pt x="64" y="39"/>
                    <a:pt x="64" y="39"/>
                    <a:pt x="64" y="39"/>
                  </a:cubicBezTo>
                  <a:cubicBezTo>
                    <a:pt x="64" y="39"/>
                    <a:pt x="64" y="39"/>
                    <a:pt x="64" y="39"/>
                  </a:cubicBezTo>
                  <a:cubicBezTo>
                    <a:pt x="64" y="39"/>
                    <a:pt x="64" y="39"/>
                    <a:pt x="64" y="40"/>
                  </a:cubicBezTo>
                  <a:cubicBezTo>
                    <a:pt x="64" y="40"/>
                    <a:pt x="64" y="40"/>
                    <a:pt x="64" y="40"/>
                  </a:cubicBezTo>
                  <a:cubicBezTo>
                    <a:pt x="64" y="40"/>
                    <a:pt x="64" y="40"/>
                    <a:pt x="64" y="40"/>
                  </a:cubicBezTo>
                  <a:cubicBezTo>
                    <a:pt x="64" y="40"/>
                    <a:pt x="64" y="40"/>
                    <a:pt x="64" y="40"/>
                  </a:cubicBezTo>
                  <a:cubicBezTo>
                    <a:pt x="64" y="40"/>
                    <a:pt x="64" y="40"/>
                    <a:pt x="64" y="40"/>
                  </a:cubicBezTo>
                  <a:cubicBezTo>
                    <a:pt x="64"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39"/>
                    <a:pt x="65" y="39"/>
                    <a:pt x="65" y="39"/>
                  </a:cubicBezTo>
                  <a:cubicBezTo>
                    <a:pt x="65" y="39"/>
                    <a:pt x="65" y="39"/>
                    <a:pt x="65" y="39"/>
                  </a:cubicBezTo>
                  <a:cubicBezTo>
                    <a:pt x="65"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lose/>
                  <a:moveTo>
                    <a:pt x="59" y="32"/>
                  </a:moveTo>
                  <a:cubicBezTo>
                    <a:pt x="59" y="32"/>
                    <a:pt x="59" y="32"/>
                    <a:pt x="59" y="32"/>
                  </a:cubicBezTo>
                  <a:cubicBezTo>
                    <a:pt x="60" y="32"/>
                    <a:pt x="60" y="32"/>
                    <a:pt x="60" y="32"/>
                  </a:cubicBezTo>
                  <a:cubicBezTo>
                    <a:pt x="60" y="32"/>
                    <a:pt x="60" y="32"/>
                    <a:pt x="60" y="32"/>
                  </a:cubicBezTo>
                  <a:cubicBezTo>
                    <a:pt x="60" y="32"/>
                    <a:pt x="60" y="32"/>
                    <a:pt x="60" y="33"/>
                  </a:cubicBezTo>
                  <a:cubicBezTo>
                    <a:pt x="60" y="33"/>
                    <a:pt x="60" y="33"/>
                    <a:pt x="60" y="33"/>
                  </a:cubicBezTo>
                  <a:cubicBezTo>
                    <a:pt x="60" y="33"/>
                    <a:pt x="60" y="33"/>
                    <a:pt x="60" y="33"/>
                  </a:cubicBezTo>
                  <a:cubicBezTo>
                    <a:pt x="60" y="33"/>
                    <a:pt x="60" y="34"/>
                    <a:pt x="60" y="33"/>
                  </a:cubicBezTo>
                  <a:cubicBezTo>
                    <a:pt x="61" y="33"/>
                    <a:pt x="60" y="33"/>
                    <a:pt x="60" y="33"/>
                  </a:cubicBezTo>
                  <a:cubicBezTo>
                    <a:pt x="60" y="33"/>
                    <a:pt x="60" y="33"/>
                    <a:pt x="60" y="33"/>
                  </a:cubicBezTo>
                  <a:cubicBezTo>
                    <a:pt x="60" y="33"/>
                    <a:pt x="60" y="33"/>
                    <a:pt x="60" y="33"/>
                  </a:cubicBezTo>
                  <a:cubicBezTo>
                    <a:pt x="60" y="33"/>
                    <a:pt x="60" y="33"/>
                    <a:pt x="61" y="33"/>
                  </a:cubicBezTo>
                  <a:cubicBezTo>
                    <a:pt x="61" y="33"/>
                    <a:pt x="61" y="33"/>
                    <a:pt x="61" y="33"/>
                  </a:cubicBezTo>
                  <a:cubicBezTo>
                    <a:pt x="61" y="33"/>
                    <a:pt x="60" y="33"/>
                    <a:pt x="60" y="33"/>
                  </a:cubicBezTo>
                  <a:cubicBezTo>
                    <a:pt x="60" y="33"/>
                    <a:pt x="60" y="33"/>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1"/>
                    <a:pt x="60" y="31"/>
                  </a:cubicBezTo>
                  <a:cubicBezTo>
                    <a:pt x="60" y="31"/>
                    <a:pt x="60" y="32"/>
                    <a:pt x="60" y="31"/>
                  </a:cubicBezTo>
                  <a:cubicBezTo>
                    <a:pt x="60" y="31"/>
                    <a:pt x="60" y="31"/>
                    <a:pt x="60" y="31"/>
                  </a:cubicBezTo>
                  <a:cubicBezTo>
                    <a:pt x="60" y="31"/>
                    <a:pt x="60" y="31"/>
                    <a:pt x="60" y="31"/>
                  </a:cubicBezTo>
                  <a:cubicBezTo>
                    <a:pt x="60" y="31"/>
                    <a:pt x="60" y="31"/>
                    <a:pt x="60" y="31"/>
                  </a:cubicBezTo>
                  <a:cubicBezTo>
                    <a:pt x="60" y="31"/>
                    <a:pt x="60" y="31"/>
                    <a:pt x="60" y="31"/>
                  </a:cubicBezTo>
                  <a:cubicBezTo>
                    <a:pt x="60" y="31"/>
                    <a:pt x="60" y="31"/>
                    <a:pt x="60"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2"/>
                    <a:pt x="59" y="32"/>
                    <a:pt x="59" y="32"/>
                  </a:cubicBezTo>
                  <a:cubicBezTo>
                    <a:pt x="59" y="32"/>
                    <a:pt x="59" y="32"/>
                    <a:pt x="59" y="32"/>
                  </a:cubicBezTo>
                  <a:cubicBezTo>
                    <a:pt x="59" y="32"/>
                    <a:pt x="59" y="32"/>
                    <a:pt x="59" y="32"/>
                  </a:cubicBezTo>
                  <a:close/>
                  <a:moveTo>
                    <a:pt x="63" y="33"/>
                  </a:moveTo>
                  <a:cubicBezTo>
                    <a:pt x="63" y="33"/>
                    <a:pt x="63" y="33"/>
                    <a:pt x="63" y="33"/>
                  </a:cubicBezTo>
                  <a:cubicBezTo>
                    <a:pt x="63" y="33"/>
                    <a:pt x="63" y="33"/>
                    <a:pt x="63" y="33"/>
                  </a:cubicBezTo>
                  <a:cubicBezTo>
                    <a:pt x="63" y="33"/>
                    <a:pt x="63" y="33"/>
                    <a:pt x="63" y="33"/>
                  </a:cubicBezTo>
                  <a:cubicBezTo>
                    <a:pt x="63" y="33"/>
                    <a:pt x="63" y="33"/>
                    <a:pt x="63" y="33"/>
                  </a:cubicBezTo>
                  <a:cubicBezTo>
                    <a:pt x="63" y="33"/>
                    <a:pt x="63" y="33"/>
                    <a:pt x="63" y="33"/>
                  </a:cubicBezTo>
                  <a:close/>
                  <a:moveTo>
                    <a:pt x="62" y="37"/>
                  </a:moveTo>
                  <a:cubicBezTo>
                    <a:pt x="62" y="37"/>
                    <a:pt x="62"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8"/>
                    <a:pt x="62" y="38"/>
                  </a:cubicBezTo>
                  <a:cubicBezTo>
                    <a:pt x="62" y="37"/>
                    <a:pt x="62" y="37"/>
                    <a:pt x="62" y="37"/>
                  </a:cubicBezTo>
                  <a:cubicBezTo>
                    <a:pt x="62" y="37"/>
                    <a:pt x="62" y="37"/>
                    <a:pt x="62" y="37"/>
                  </a:cubicBezTo>
                  <a:cubicBezTo>
                    <a:pt x="62" y="37"/>
                    <a:pt x="62" y="37"/>
                    <a:pt x="62" y="37"/>
                  </a:cubicBezTo>
                  <a:cubicBezTo>
                    <a:pt x="62" y="37"/>
                    <a:pt x="62" y="37"/>
                    <a:pt x="62" y="37"/>
                  </a:cubicBezTo>
                  <a:close/>
                  <a:moveTo>
                    <a:pt x="63" y="32"/>
                  </a:moveTo>
                  <a:cubicBezTo>
                    <a:pt x="63" y="32"/>
                    <a:pt x="62" y="33"/>
                    <a:pt x="62" y="33"/>
                  </a:cubicBezTo>
                  <a:cubicBezTo>
                    <a:pt x="62" y="33"/>
                    <a:pt x="63" y="33"/>
                    <a:pt x="63" y="33"/>
                  </a:cubicBezTo>
                  <a:cubicBezTo>
                    <a:pt x="63" y="33"/>
                    <a:pt x="63" y="33"/>
                    <a:pt x="63" y="33"/>
                  </a:cubicBezTo>
                  <a:cubicBezTo>
                    <a:pt x="63" y="32"/>
                    <a:pt x="63" y="32"/>
                    <a:pt x="63" y="32"/>
                  </a:cubicBezTo>
                  <a:close/>
                  <a:moveTo>
                    <a:pt x="61" y="40"/>
                  </a:moveTo>
                  <a:cubicBezTo>
                    <a:pt x="61" y="40"/>
                    <a:pt x="61" y="40"/>
                    <a:pt x="61" y="40"/>
                  </a:cubicBezTo>
                  <a:cubicBezTo>
                    <a:pt x="61" y="40"/>
                    <a:pt x="61" y="40"/>
                    <a:pt x="62" y="40"/>
                  </a:cubicBezTo>
                  <a:cubicBezTo>
                    <a:pt x="62" y="40"/>
                    <a:pt x="62" y="40"/>
                    <a:pt x="62" y="40"/>
                  </a:cubicBezTo>
                  <a:cubicBezTo>
                    <a:pt x="62" y="40"/>
                    <a:pt x="62" y="40"/>
                    <a:pt x="62" y="40"/>
                  </a:cubicBezTo>
                  <a:cubicBezTo>
                    <a:pt x="62" y="40"/>
                    <a:pt x="61" y="40"/>
                    <a:pt x="61" y="40"/>
                  </a:cubicBezTo>
                  <a:cubicBezTo>
                    <a:pt x="61" y="40"/>
                    <a:pt x="61" y="40"/>
                    <a:pt x="61" y="40"/>
                  </a:cubicBezTo>
                  <a:close/>
                  <a:moveTo>
                    <a:pt x="62" y="36"/>
                  </a:moveTo>
                  <a:cubicBezTo>
                    <a:pt x="62" y="36"/>
                    <a:pt x="62" y="36"/>
                    <a:pt x="62" y="36"/>
                  </a:cubicBezTo>
                  <a:cubicBezTo>
                    <a:pt x="62" y="36"/>
                    <a:pt x="62" y="36"/>
                    <a:pt x="62" y="37"/>
                  </a:cubicBezTo>
                  <a:cubicBezTo>
                    <a:pt x="62" y="37"/>
                    <a:pt x="62" y="37"/>
                    <a:pt x="62" y="37"/>
                  </a:cubicBezTo>
                  <a:cubicBezTo>
                    <a:pt x="62" y="37"/>
                    <a:pt x="63" y="37"/>
                    <a:pt x="63" y="37"/>
                  </a:cubicBezTo>
                  <a:cubicBezTo>
                    <a:pt x="63" y="37"/>
                    <a:pt x="63" y="37"/>
                    <a:pt x="63" y="37"/>
                  </a:cubicBezTo>
                  <a:cubicBezTo>
                    <a:pt x="63" y="37"/>
                    <a:pt x="63" y="37"/>
                    <a:pt x="63" y="37"/>
                  </a:cubicBezTo>
                  <a:cubicBezTo>
                    <a:pt x="63" y="37"/>
                    <a:pt x="63" y="37"/>
                    <a:pt x="63" y="38"/>
                  </a:cubicBezTo>
                  <a:cubicBezTo>
                    <a:pt x="63" y="38"/>
                    <a:pt x="63" y="37"/>
                    <a:pt x="63" y="37"/>
                  </a:cubicBezTo>
                  <a:cubicBezTo>
                    <a:pt x="63" y="37"/>
                    <a:pt x="63" y="37"/>
                    <a:pt x="63" y="37"/>
                  </a:cubicBezTo>
                  <a:cubicBezTo>
                    <a:pt x="63" y="37"/>
                    <a:pt x="63" y="37"/>
                    <a:pt x="63" y="37"/>
                  </a:cubicBezTo>
                  <a:cubicBezTo>
                    <a:pt x="63" y="37"/>
                    <a:pt x="63" y="37"/>
                    <a:pt x="63" y="37"/>
                  </a:cubicBezTo>
                  <a:cubicBezTo>
                    <a:pt x="63" y="37"/>
                    <a:pt x="63" y="37"/>
                    <a:pt x="63" y="37"/>
                  </a:cubicBezTo>
                  <a:cubicBezTo>
                    <a:pt x="63" y="37"/>
                    <a:pt x="63" y="37"/>
                    <a:pt x="63" y="37"/>
                  </a:cubicBezTo>
                  <a:cubicBezTo>
                    <a:pt x="63" y="37"/>
                    <a:pt x="63" y="37"/>
                    <a:pt x="63" y="37"/>
                  </a:cubicBezTo>
                  <a:cubicBezTo>
                    <a:pt x="63" y="37"/>
                    <a:pt x="62" y="36"/>
                    <a:pt x="62" y="36"/>
                  </a:cubicBezTo>
                  <a:cubicBezTo>
                    <a:pt x="62" y="36"/>
                    <a:pt x="62" y="36"/>
                    <a:pt x="62" y="36"/>
                  </a:cubicBezTo>
                  <a:cubicBezTo>
                    <a:pt x="62" y="36"/>
                    <a:pt x="62" y="36"/>
                    <a:pt x="62" y="36"/>
                  </a:cubicBezTo>
                  <a:close/>
                  <a:moveTo>
                    <a:pt x="61" y="41"/>
                  </a:moveTo>
                  <a:cubicBezTo>
                    <a:pt x="61" y="41"/>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2" y="42"/>
                    <a:pt x="62" y="42"/>
                  </a:cubicBezTo>
                  <a:cubicBezTo>
                    <a:pt x="62" y="42"/>
                    <a:pt x="62" y="42"/>
                    <a:pt x="62" y="42"/>
                  </a:cubicBezTo>
                  <a:cubicBezTo>
                    <a:pt x="62" y="42"/>
                    <a:pt x="62" y="42"/>
                    <a:pt x="62" y="41"/>
                  </a:cubicBezTo>
                  <a:cubicBezTo>
                    <a:pt x="62" y="41"/>
                    <a:pt x="62" y="41"/>
                    <a:pt x="62" y="41"/>
                  </a:cubicBezTo>
                  <a:cubicBezTo>
                    <a:pt x="63" y="41"/>
                    <a:pt x="63" y="41"/>
                    <a:pt x="63" y="41"/>
                  </a:cubicBezTo>
                  <a:cubicBezTo>
                    <a:pt x="63" y="41"/>
                    <a:pt x="62" y="41"/>
                    <a:pt x="62" y="41"/>
                  </a:cubicBezTo>
                  <a:cubicBezTo>
                    <a:pt x="62" y="40"/>
                    <a:pt x="62" y="40"/>
                    <a:pt x="62" y="40"/>
                  </a:cubicBezTo>
                  <a:cubicBezTo>
                    <a:pt x="62" y="40"/>
                    <a:pt x="62" y="40"/>
                    <a:pt x="62" y="40"/>
                  </a:cubicBezTo>
                  <a:cubicBezTo>
                    <a:pt x="62" y="40"/>
                    <a:pt x="62" y="40"/>
                    <a:pt x="62" y="40"/>
                  </a:cubicBezTo>
                  <a:cubicBezTo>
                    <a:pt x="62" y="40"/>
                    <a:pt x="62" y="40"/>
                    <a:pt x="62" y="40"/>
                  </a:cubicBezTo>
                  <a:cubicBezTo>
                    <a:pt x="61" y="40"/>
                    <a:pt x="61" y="40"/>
                    <a:pt x="61" y="40"/>
                  </a:cubicBezTo>
                  <a:cubicBezTo>
                    <a:pt x="61" y="40"/>
                    <a:pt x="61" y="40"/>
                    <a:pt x="61" y="40"/>
                  </a:cubicBezTo>
                  <a:cubicBezTo>
                    <a:pt x="61" y="40"/>
                    <a:pt x="61" y="40"/>
                    <a:pt x="61" y="40"/>
                  </a:cubicBezTo>
                  <a:cubicBezTo>
                    <a:pt x="61" y="40"/>
                    <a:pt x="61" y="40"/>
                    <a:pt x="61" y="40"/>
                  </a:cubicBezTo>
                  <a:cubicBezTo>
                    <a:pt x="61" y="41"/>
                    <a:pt x="61" y="41"/>
                    <a:pt x="61" y="41"/>
                  </a:cubicBezTo>
                  <a:cubicBezTo>
                    <a:pt x="61" y="41"/>
                    <a:pt x="61" y="40"/>
                    <a:pt x="61" y="40"/>
                  </a:cubicBezTo>
                  <a:cubicBezTo>
                    <a:pt x="61" y="40"/>
                    <a:pt x="61" y="40"/>
                    <a:pt x="61" y="40"/>
                  </a:cubicBezTo>
                  <a:cubicBezTo>
                    <a:pt x="61" y="40"/>
                    <a:pt x="61" y="40"/>
                    <a:pt x="61" y="40"/>
                  </a:cubicBezTo>
                  <a:cubicBezTo>
                    <a:pt x="61" y="40"/>
                    <a:pt x="61" y="40"/>
                    <a:pt x="61" y="40"/>
                  </a:cubicBezTo>
                  <a:cubicBezTo>
                    <a:pt x="61" y="40"/>
                    <a:pt x="61" y="40"/>
                    <a:pt x="61" y="40"/>
                  </a:cubicBezTo>
                  <a:cubicBezTo>
                    <a:pt x="61" y="40"/>
                    <a:pt x="60" y="40"/>
                    <a:pt x="60" y="40"/>
                  </a:cubicBezTo>
                  <a:cubicBezTo>
                    <a:pt x="60" y="40"/>
                    <a:pt x="60" y="41"/>
                    <a:pt x="60" y="41"/>
                  </a:cubicBezTo>
                  <a:cubicBezTo>
                    <a:pt x="60" y="41"/>
                    <a:pt x="60" y="41"/>
                    <a:pt x="60" y="41"/>
                  </a:cubicBezTo>
                  <a:cubicBezTo>
                    <a:pt x="60" y="41"/>
                    <a:pt x="60" y="41"/>
                    <a:pt x="60" y="41"/>
                  </a:cubicBezTo>
                  <a:cubicBezTo>
                    <a:pt x="61" y="41"/>
                    <a:pt x="61" y="41"/>
                    <a:pt x="61" y="41"/>
                  </a:cubicBezTo>
                  <a:close/>
                  <a:moveTo>
                    <a:pt x="61" y="35"/>
                  </a:move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6"/>
                    <a:pt x="61" y="36"/>
                    <a:pt x="61" y="36"/>
                  </a:cubicBezTo>
                  <a:cubicBezTo>
                    <a:pt x="61" y="36"/>
                    <a:pt x="61" y="36"/>
                    <a:pt x="61" y="36"/>
                  </a:cubicBezTo>
                  <a:cubicBezTo>
                    <a:pt x="61" y="36"/>
                    <a:pt x="61" y="36"/>
                    <a:pt x="61" y="36"/>
                  </a:cubicBezTo>
                  <a:cubicBezTo>
                    <a:pt x="61" y="36"/>
                    <a:pt x="61" y="36"/>
                    <a:pt x="61" y="36"/>
                  </a:cubicBezTo>
                  <a:cubicBezTo>
                    <a:pt x="61" y="35"/>
                    <a:pt x="61" y="35"/>
                    <a:pt x="61" y="35"/>
                  </a:cubicBezTo>
                  <a:close/>
                  <a:moveTo>
                    <a:pt x="62" y="35"/>
                  </a:move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lose/>
                  <a:moveTo>
                    <a:pt x="60" y="31"/>
                  </a:moveTo>
                  <a:cubicBezTo>
                    <a:pt x="60" y="31"/>
                    <a:pt x="60" y="31"/>
                    <a:pt x="60" y="31"/>
                  </a:cubicBezTo>
                  <a:cubicBezTo>
                    <a:pt x="60" y="31"/>
                    <a:pt x="60"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1" y="31"/>
                    <a:pt x="61" y="31"/>
                  </a:cubicBezTo>
                  <a:cubicBezTo>
                    <a:pt x="61" y="31"/>
                    <a:pt x="61" y="31"/>
                    <a:pt x="61" y="31"/>
                  </a:cubicBezTo>
                  <a:cubicBezTo>
                    <a:pt x="61" y="31"/>
                    <a:pt x="61" y="31"/>
                    <a:pt x="62" y="31"/>
                  </a:cubicBezTo>
                  <a:cubicBezTo>
                    <a:pt x="62" y="31"/>
                    <a:pt x="62" y="31"/>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0"/>
                    <a:pt x="63" y="30"/>
                    <a:pt x="63" y="30"/>
                  </a:cubicBezTo>
                  <a:cubicBezTo>
                    <a:pt x="63" y="30"/>
                    <a:pt x="63" y="30"/>
                    <a:pt x="63" y="30"/>
                  </a:cubicBezTo>
                  <a:cubicBezTo>
                    <a:pt x="63"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29"/>
                    <a:pt x="62" y="29"/>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0" y="30"/>
                  </a:cubicBezTo>
                  <a:cubicBezTo>
                    <a:pt x="60" y="30"/>
                    <a:pt x="60" y="30"/>
                    <a:pt x="60" y="30"/>
                  </a:cubicBezTo>
                  <a:cubicBezTo>
                    <a:pt x="60" y="30"/>
                    <a:pt x="60" y="30"/>
                    <a:pt x="60" y="30"/>
                  </a:cubicBezTo>
                  <a:cubicBezTo>
                    <a:pt x="60" y="30"/>
                    <a:pt x="60" y="30"/>
                    <a:pt x="60" y="31"/>
                  </a:cubicBezTo>
                  <a:cubicBezTo>
                    <a:pt x="60" y="31"/>
                    <a:pt x="60" y="31"/>
                    <a:pt x="60" y="31"/>
                  </a:cubicBezTo>
                  <a:cubicBezTo>
                    <a:pt x="60" y="31"/>
                    <a:pt x="60" y="31"/>
                    <a:pt x="60" y="31"/>
                  </a:cubicBezTo>
                  <a:close/>
                  <a:moveTo>
                    <a:pt x="54" y="41"/>
                  </a:moveTo>
                  <a:cubicBezTo>
                    <a:pt x="54" y="41"/>
                    <a:pt x="55" y="41"/>
                    <a:pt x="55" y="41"/>
                  </a:cubicBezTo>
                  <a:cubicBezTo>
                    <a:pt x="55" y="41"/>
                    <a:pt x="55" y="41"/>
                    <a:pt x="55" y="41"/>
                  </a:cubicBezTo>
                  <a:cubicBezTo>
                    <a:pt x="55" y="41"/>
                    <a:pt x="55" y="41"/>
                    <a:pt x="55" y="41"/>
                  </a:cubicBezTo>
                  <a:cubicBezTo>
                    <a:pt x="55" y="41"/>
                    <a:pt x="55" y="41"/>
                    <a:pt x="55" y="41"/>
                  </a:cubicBezTo>
                  <a:cubicBezTo>
                    <a:pt x="55" y="41"/>
                    <a:pt x="55" y="41"/>
                    <a:pt x="55" y="41"/>
                  </a:cubicBezTo>
                  <a:cubicBezTo>
                    <a:pt x="55" y="41"/>
                    <a:pt x="55" y="41"/>
                    <a:pt x="55" y="41"/>
                  </a:cubicBezTo>
                  <a:cubicBezTo>
                    <a:pt x="56" y="41"/>
                    <a:pt x="56" y="41"/>
                    <a:pt x="56" y="41"/>
                  </a:cubicBezTo>
                  <a:cubicBezTo>
                    <a:pt x="56" y="41"/>
                    <a:pt x="56" y="41"/>
                    <a:pt x="56" y="41"/>
                  </a:cubicBezTo>
                  <a:cubicBezTo>
                    <a:pt x="56" y="41"/>
                    <a:pt x="56" y="41"/>
                    <a:pt x="56" y="41"/>
                  </a:cubicBezTo>
                  <a:cubicBezTo>
                    <a:pt x="56" y="41"/>
                    <a:pt x="56" y="41"/>
                    <a:pt x="56" y="41"/>
                  </a:cubicBezTo>
                  <a:cubicBezTo>
                    <a:pt x="56" y="40"/>
                    <a:pt x="56" y="40"/>
                    <a:pt x="56" y="40"/>
                  </a:cubicBezTo>
                  <a:cubicBezTo>
                    <a:pt x="56" y="40"/>
                    <a:pt x="55" y="40"/>
                    <a:pt x="55" y="40"/>
                  </a:cubicBezTo>
                  <a:cubicBezTo>
                    <a:pt x="55" y="40"/>
                    <a:pt x="55" y="40"/>
                    <a:pt x="55" y="40"/>
                  </a:cubicBezTo>
                  <a:cubicBezTo>
                    <a:pt x="55" y="40"/>
                    <a:pt x="55" y="40"/>
                    <a:pt x="55" y="40"/>
                  </a:cubicBezTo>
                  <a:cubicBezTo>
                    <a:pt x="55" y="40"/>
                    <a:pt x="54" y="40"/>
                    <a:pt x="54" y="40"/>
                  </a:cubicBezTo>
                  <a:cubicBezTo>
                    <a:pt x="54" y="40"/>
                    <a:pt x="54" y="40"/>
                    <a:pt x="54" y="40"/>
                  </a:cubicBezTo>
                  <a:cubicBezTo>
                    <a:pt x="54" y="41"/>
                    <a:pt x="54" y="41"/>
                    <a:pt x="54" y="41"/>
                  </a:cubicBezTo>
                  <a:close/>
                  <a:moveTo>
                    <a:pt x="47" y="31"/>
                  </a:moveTo>
                  <a:cubicBezTo>
                    <a:pt x="47" y="31"/>
                    <a:pt x="47" y="31"/>
                    <a:pt x="47" y="31"/>
                  </a:cubicBezTo>
                  <a:cubicBezTo>
                    <a:pt x="47" y="31"/>
                    <a:pt x="48" y="31"/>
                    <a:pt x="48" y="31"/>
                  </a:cubicBezTo>
                  <a:cubicBezTo>
                    <a:pt x="48" y="32"/>
                    <a:pt x="48" y="32"/>
                    <a:pt x="48" y="32"/>
                  </a:cubicBezTo>
                  <a:cubicBezTo>
                    <a:pt x="48" y="31"/>
                    <a:pt x="48" y="31"/>
                    <a:pt x="48" y="31"/>
                  </a:cubicBezTo>
                  <a:cubicBezTo>
                    <a:pt x="48" y="31"/>
                    <a:pt x="48" y="31"/>
                    <a:pt x="48" y="31"/>
                  </a:cubicBezTo>
                  <a:cubicBezTo>
                    <a:pt x="49" y="31"/>
                    <a:pt x="48" y="31"/>
                    <a:pt x="48" y="31"/>
                  </a:cubicBezTo>
                  <a:cubicBezTo>
                    <a:pt x="48" y="31"/>
                    <a:pt x="48" y="31"/>
                    <a:pt x="48" y="30"/>
                  </a:cubicBezTo>
                  <a:cubicBezTo>
                    <a:pt x="48" y="30"/>
                    <a:pt x="48" y="30"/>
                    <a:pt x="48" y="30"/>
                  </a:cubicBezTo>
                  <a:cubicBezTo>
                    <a:pt x="48" y="30"/>
                    <a:pt x="48" y="30"/>
                    <a:pt x="48" y="30"/>
                  </a:cubicBezTo>
                  <a:cubicBezTo>
                    <a:pt x="48" y="30"/>
                    <a:pt x="48" y="30"/>
                    <a:pt x="48" y="30"/>
                  </a:cubicBezTo>
                  <a:cubicBezTo>
                    <a:pt x="48" y="29"/>
                    <a:pt x="48" y="29"/>
                    <a:pt x="48" y="29"/>
                  </a:cubicBezTo>
                  <a:cubicBezTo>
                    <a:pt x="48" y="29"/>
                    <a:pt x="48" y="29"/>
                    <a:pt x="47" y="29"/>
                  </a:cubicBezTo>
                  <a:cubicBezTo>
                    <a:pt x="47" y="29"/>
                    <a:pt x="47" y="28"/>
                    <a:pt x="47" y="28"/>
                  </a:cubicBezTo>
                  <a:cubicBezTo>
                    <a:pt x="47" y="28"/>
                    <a:pt x="47" y="29"/>
                    <a:pt x="47" y="29"/>
                  </a:cubicBezTo>
                  <a:cubicBezTo>
                    <a:pt x="47" y="29"/>
                    <a:pt x="47" y="29"/>
                    <a:pt x="47" y="29"/>
                  </a:cubicBezTo>
                  <a:cubicBezTo>
                    <a:pt x="47" y="29"/>
                    <a:pt x="47" y="29"/>
                    <a:pt x="47" y="29"/>
                  </a:cubicBezTo>
                  <a:cubicBezTo>
                    <a:pt x="47" y="29"/>
                    <a:pt x="47" y="29"/>
                    <a:pt x="47" y="30"/>
                  </a:cubicBezTo>
                  <a:cubicBezTo>
                    <a:pt x="47" y="30"/>
                    <a:pt x="47" y="30"/>
                    <a:pt x="47" y="30"/>
                  </a:cubicBezTo>
                  <a:cubicBezTo>
                    <a:pt x="47" y="30"/>
                    <a:pt x="47" y="31"/>
                    <a:pt x="47" y="31"/>
                  </a:cubicBezTo>
                  <a:close/>
                  <a:moveTo>
                    <a:pt x="46" y="28"/>
                  </a:moveTo>
                  <a:cubicBezTo>
                    <a:pt x="46" y="28"/>
                    <a:pt x="47" y="28"/>
                    <a:pt x="47" y="28"/>
                  </a:cubicBezTo>
                  <a:cubicBezTo>
                    <a:pt x="47" y="28"/>
                    <a:pt x="47" y="28"/>
                    <a:pt x="48" y="28"/>
                  </a:cubicBezTo>
                  <a:cubicBezTo>
                    <a:pt x="48" y="29"/>
                    <a:pt x="48" y="29"/>
                    <a:pt x="48" y="29"/>
                  </a:cubicBezTo>
                  <a:cubicBezTo>
                    <a:pt x="48" y="29"/>
                    <a:pt x="48" y="29"/>
                    <a:pt x="49" y="29"/>
                  </a:cubicBezTo>
                  <a:cubicBezTo>
                    <a:pt x="49" y="29"/>
                    <a:pt x="49" y="29"/>
                    <a:pt x="49" y="28"/>
                  </a:cubicBezTo>
                  <a:cubicBezTo>
                    <a:pt x="49" y="28"/>
                    <a:pt x="48" y="28"/>
                    <a:pt x="48" y="28"/>
                  </a:cubicBezTo>
                  <a:cubicBezTo>
                    <a:pt x="48" y="27"/>
                    <a:pt x="48" y="27"/>
                    <a:pt x="47" y="27"/>
                  </a:cubicBezTo>
                  <a:cubicBezTo>
                    <a:pt x="47" y="27"/>
                    <a:pt x="47" y="27"/>
                    <a:pt x="46" y="27"/>
                  </a:cubicBezTo>
                  <a:cubicBezTo>
                    <a:pt x="46" y="27"/>
                    <a:pt x="46" y="27"/>
                    <a:pt x="45" y="27"/>
                  </a:cubicBezTo>
                  <a:cubicBezTo>
                    <a:pt x="45" y="27"/>
                    <a:pt x="46" y="27"/>
                    <a:pt x="46" y="27"/>
                  </a:cubicBezTo>
                  <a:cubicBezTo>
                    <a:pt x="46" y="28"/>
                    <a:pt x="46" y="28"/>
                    <a:pt x="46" y="28"/>
                  </a:cubicBezTo>
                  <a:close/>
                  <a:moveTo>
                    <a:pt x="42" y="26"/>
                  </a:moveTo>
                  <a:cubicBezTo>
                    <a:pt x="42" y="26"/>
                    <a:pt x="42" y="26"/>
                    <a:pt x="42" y="26"/>
                  </a:cubicBezTo>
                  <a:cubicBezTo>
                    <a:pt x="42" y="26"/>
                    <a:pt x="42" y="26"/>
                    <a:pt x="42" y="26"/>
                  </a:cubicBezTo>
                  <a:cubicBezTo>
                    <a:pt x="42" y="26"/>
                    <a:pt x="42" y="26"/>
                    <a:pt x="42" y="26"/>
                  </a:cubicBezTo>
                  <a:cubicBezTo>
                    <a:pt x="42" y="26"/>
                    <a:pt x="43" y="26"/>
                    <a:pt x="43" y="26"/>
                  </a:cubicBezTo>
                  <a:cubicBezTo>
                    <a:pt x="43" y="26"/>
                    <a:pt x="43" y="26"/>
                    <a:pt x="43" y="26"/>
                  </a:cubicBezTo>
                  <a:cubicBezTo>
                    <a:pt x="43" y="26"/>
                    <a:pt x="43" y="26"/>
                    <a:pt x="43" y="26"/>
                  </a:cubicBezTo>
                  <a:cubicBezTo>
                    <a:pt x="44" y="26"/>
                    <a:pt x="44" y="26"/>
                    <a:pt x="44" y="26"/>
                  </a:cubicBezTo>
                  <a:cubicBezTo>
                    <a:pt x="44" y="25"/>
                    <a:pt x="44" y="25"/>
                    <a:pt x="44" y="25"/>
                  </a:cubicBezTo>
                  <a:cubicBezTo>
                    <a:pt x="44" y="25"/>
                    <a:pt x="44" y="25"/>
                    <a:pt x="44" y="25"/>
                  </a:cubicBezTo>
                  <a:cubicBezTo>
                    <a:pt x="44" y="25"/>
                    <a:pt x="44" y="24"/>
                    <a:pt x="44" y="24"/>
                  </a:cubicBezTo>
                  <a:cubicBezTo>
                    <a:pt x="44" y="24"/>
                    <a:pt x="44" y="24"/>
                    <a:pt x="44" y="24"/>
                  </a:cubicBezTo>
                  <a:cubicBezTo>
                    <a:pt x="43" y="24"/>
                    <a:pt x="43" y="24"/>
                    <a:pt x="43" y="24"/>
                  </a:cubicBezTo>
                  <a:cubicBezTo>
                    <a:pt x="43" y="24"/>
                    <a:pt x="43" y="24"/>
                    <a:pt x="43" y="24"/>
                  </a:cubicBezTo>
                  <a:cubicBezTo>
                    <a:pt x="43" y="24"/>
                    <a:pt x="43" y="24"/>
                    <a:pt x="42" y="24"/>
                  </a:cubicBezTo>
                  <a:cubicBezTo>
                    <a:pt x="42" y="24"/>
                    <a:pt x="42" y="24"/>
                    <a:pt x="42" y="24"/>
                  </a:cubicBezTo>
                  <a:cubicBezTo>
                    <a:pt x="42" y="24"/>
                    <a:pt x="42" y="24"/>
                    <a:pt x="42" y="24"/>
                  </a:cubicBezTo>
                  <a:cubicBezTo>
                    <a:pt x="42" y="24"/>
                    <a:pt x="42" y="24"/>
                    <a:pt x="41" y="24"/>
                  </a:cubicBezTo>
                  <a:cubicBezTo>
                    <a:pt x="41" y="24"/>
                    <a:pt x="41" y="25"/>
                    <a:pt x="41" y="25"/>
                  </a:cubicBezTo>
                  <a:cubicBezTo>
                    <a:pt x="41" y="25"/>
                    <a:pt x="41" y="25"/>
                    <a:pt x="41" y="25"/>
                  </a:cubicBezTo>
                  <a:cubicBezTo>
                    <a:pt x="41" y="25"/>
                    <a:pt x="42" y="26"/>
                    <a:pt x="42" y="26"/>
                  </a:cubicBezTo>
                  <a:close/>
                  <a:moveTo>
                    <a:pt x="56" y="40"/>
                  </a:moveTo>
                  <a:cubicBezTo>
                    <a:pt x="56" y="40"/>
                    <a:pt x="57" y="40"/>
                    <a:pt x="57" y="40"/>
                  </a:cubicBezTo>
                  <a:cubicBezTo>
                    <a:pt x="57" y="40"/>
                    <a:pt x="57" y="40"/>
                    <a:pt x="57" y="40"/>
                  </a:cubicBezTo>
                  <a:cubicBezTo>
                    <a:pt x="57" y="40"/>
                    <a:pt x="57" y="40"/>
                    <a:pt x="57" y="40"/>
                  </a:cubicBezTo>
                  <a:cubicBezTo>
                    <a:pt x="57" y="40"/>
                    <a:pt x="57" y="40"/>
                    <a:pt x="57" y="40"/>
                  </a:cubicBezTo>
                  <a:cubicBezTo>
                    <a:pt x="57" y="40"/>
                    <a:pt x="57" y="40"/>
                    <a:pt x="57" y="39"/>
                  </a:cubicBezTo>
                  <a:cubicBezTo>
                    <a:pt x="57" y="39"/>
                    <a:pt x="57" y="39"/>
                    <a:pt x="56" y="39"/>
                  </a:cubicBezTo>
                  <a:cubicBezTo>
                    <a:pt x="56" y="39"/>
                    <a:pt x="56" y="39"/>
                    <a:pt x="56" y="39"/>
                  </a:cubicBezTo>
                  <a:cubicBezTo>
                    <a:pt x="56" y="39"/>
                    <a:pt x="56" y="39"/>
                    <a:pt x="56" y="39"/>
                  </a:cubicBezTo>
                  <a:cubicBezTo>
                    <a:pt x="56" y="39"/>
                    <a:pt x="56" y="39"/>
                    <a:pt x="55" y="39"/>
                  </a:cubicBezTo>
                  <a:cubicBezTo>
                    <a:pt x="55" y="39"/>
                    <a:pt x="55" y="40"/>
                    <a:pt x="55" y="40"/>
                  </a:cubicBezTo>
                  <a:cubicBezTo>
                    <a:pt x="55" y="40"/>
                    <a:pt x="55" y="40"/>
                    <a:pt x="55" y="40"/>
                  </a:cubicBezTo>
                  <a:cubicBezTo>
                    <a:pt x="55" y="40"/>
                    <a:pt x="55" y="40"/>
                    <a:pt x="55" y="40"/>
                  </a:cubicBezTo>
                  <a:cubicBezTo>
                    <a:pt x="55" y="40"/>
                    <a:pt x="55" y="40"/>
                    <a:pt x="56" y="40"/>
                  </a:cubicBezTo>
                  <a:cubicBezTo>
                    <a:pt x="56" y="40"/>
                    <a:pt x="56" y="40"/>
                    <a:pt x="56" y="40"/>
                  </a:cubicBezTo>
                  <a:cubicBezTo>
                    <a:pt x="56" y="40"/>
                    <a:pt x="56" y="40"/>
                    <a:pt x="56" y="40"/>
                  </a:cubicBezTo>
                  <a:cubicBezTo>
                    <a:pt x="56" y="40"/>
                    <a:pt x="56" y="40"/>
                    <a:pt x="56" y="40"/>
                  </a:cubicBezTo>
                  <a:close/>
                  <a:moveTo>
                    <a:pt x="48" y="30"/>
                  </a:moveTo>
                  <a:cubicBezTo>
                    <a:pt x="48" y="31"/>
                    <a:pt x="49" y="31"/>
                    <a:pt x="49" y="31"/>
                  </a:cubicBezTo>
                  <a:cubicBezTo>
                    <a:pt x="49" y="31"/>
                    <a:pt x="49" y="31"/>
                    <a:pt x="48" y="32"/>
                  </a:cubicBezTo>
                  <a:cubicBezTo>
                    <a:pt x="48" y="32"/>
                    <a:pt x="48" y="32"/>
                    <a:pt x="48" y="32"/>
                  </a:cubicBezTo>
                  <a:cubicBezTo>
                    <a:pt x="48" y="32"/>
                    <a:pt x="48" y="32"/>
                    <a:pt x="48" y="32"/>
                  </a:cubicBezTo>
                  <a:cubicBezTo>
                    <a:pt x="48" y="32"/>
                    <a:pt x="48" y="32"/>
                    <a:pt x="49" y="32"/>
                  </a:cubicBezTo>
                  <a:cubicBezTo>
                    <a:pt x="49" y="33"/>
                    <a:pt x="49" y="33"/>
                    <a:pt x="50" y="33"/>
                  </a:cubicBezTo>
                  <a:cubicBezTo>
                    <a:pt x="50" y="32"/>
                    <a:pt x="50" y="32"/>
                    <a:pt x="51" y="32"/>
                  </a:cubicBezTo>
                  <a:cubicBezTo>
                    <a:pt x="51" y="32"/>
                    <a:pt x="51" y="32"/>
                    <a:pt x="51" y="32"/>
                  </a:cubicBezTo>
                  <a:cubicBezTo>
                    <a:pt x="51" y="33"/>
                    <a:pt x="51" y="33"/>
                    <a:pt x="51" y="33"/>
                  </a:cubicBezTo>
                  <a:cubicBezTo>
                    <a:pt x="52" y="33"/>
                    <a:pt x="52" y="33"/>
                    <a:pt x="52" y="33"/>
                  </a:cubicBezTo>
                  <a:cubicBezTo>
                    <a:pt x="52" y="33"/>
                    <a:pt x="52" y="32"/>
                    <a:pt x="52" y="32"/>
                  </a:cubicBezTo>
                  <a:cubicBezTo>
                    <a:pt x="52" y="32"/>
                    <a:pt x="52" y="32"/>
                    <a:pt x="52" y="32"/>
                  </a:cubicBezTo>
                  <a:cubicBezTo>
                    <a:pt x="51" y="32"/>
                    <a:pt x="51" y="32"/>
                    <a:pt x="51" y="32"/>
                  </a:cubicBezTo>
                  <a:cubicBezTo>
                    <a:pt x="51" y="31"/>
                    <a:pt x="51" y="31"/>
                    <a:pt x="51" y="31"/>
                  </a:cubicBezTo>
                  <a:cubicBezTo>
                    <a:pt x="50" y="31"/>
                    <a:pt x="50" y="31"/>
                    <a:pt x="50" y="31"/>
                  </a:cubicBezTo>
                  <a:cubicBezTo>
                    <a:pt x="50" y="31"/>
                    <a:pt x="50" y="31"/>
                    <a:pt x="50" y="31"/>
                  </a:cubicBezTo>
                  <a:cubicBezTo>
                    <a:pt x="49" y="31"/>
                    <a:pt x="49" y="31"/>
                    <a:pt x="49" y="31"/>
                  </a:cubicBezTo>
                  <a:cubicBezTo>
                    <a:pt x="49" y="31"/>
                    <a:pt x="49" y="30"/>
                    <a:pt x="49" y="30"/>
                  </a:cubicBezTo>
                  <a:cubicBezTo>
                    <a:pt x="49" y="30"/>
                    <a:pt x="49" y="30"/>
                    <a:pt x="48" y="30"/>
                  </a:cubicBezTo>
                  <a:close/>
                  <a:moveTo>
                    <a:pt x="55" y="40"/>
                  </a:moveTo>
                  <a:cubicBezTo>
                    <a:pt x="55" y="40"/>
                    <a:pt x="55" y="40"/>
                    <a:pt x="55" y="40"/>
                  </a:cubicBezTo>
                  <a:cubicBezTo>
                    <a:pt x="55" y="40"/>
                    <a:pt x="55" y="40"/>
                    <a:pt x="55" y="40"/>
                  </a:cubicBezTo>
                  <a:cubicBezTo>
                    <a:pt x="55" y="39"/>
                    <a:pt x="55" y="39"/>
                    <a:pt x="55" y="39"/>
                  </a:cubicBezTo>
                  <a:cubicBezTo>
                    <a:pt x="55" y="39"/>
                    <a:pt x="55" y="39"/>
                    <a:pt x="55" y="39"/>
                  </a:cubicBezTo>
                  <a:cubicBezTo>
                    <a:pt x="55" y="39"/>
                    <a:pt x="55" y="39"/>
                    <a:pt x="56" y="39"/>
                  </a:cubicBezTo>
                  <a:cubicBezTo>
                    <a:pt x="56" y="39"/>
                    <a:pt x="55" y="39"/>
                    <a:pt x="55" y="39"/>
                  </a:cubicBezTo>
                  <a:cubicBezTo>
                    <a:pt x="55" y="39"/>
                    <a:pt x="55" y="39"/>
                    <a:pt x="55" y="39"/>
                  </a:cubicBezTo>
                  <a:cubicBezTo>
                    <a:pt x="55" y="39"/>
                    <a:pt x="55" y="39"/>
                    <a:pt x="55" y="39"/>
                  </a:cubicBezTo>
                  <a:cubicBezTo>
                    <a:pt x="55" y="39"/>
                    <a:pt x="54" y="39"/>
                    <a:pt x="54" y="39"/>
                  </a:cubicBezTo>
                  <a:cubicBezTo>
                    <a:pt x="54" y="39"/>
                    <a:pt x="54" y="39"/>
                    <a:pt x="54" y="39"/>
                  </a:cubicBezTo>
                  <a:cubicBezTo>
                    <a:pt x="54" y="40"/>
                    <a:pt x="54" y="40"/>
                    <a:pt x="54" y="40"/>
                  </a:cubicBezTo>
                  <a:cubicBezTo>
                    <a:pt x="54" y="40"/>
                    <a:pt x="54" y="40"/>
                    <a:pt x="54" y="40"/>
                  </a:cubicBezTo>
                  <a:cubicBezTo>
                    <a:pt x="54" y="40"/>
                    <a:pt x="54" y="40"/>
                    <a:pt x="55" y="40"/>
                  </a:cubicBezTo>
                  <a:close/>
                  <a:moveTo>
                    <a:pt x="55" y="32"/>
                  </a:moveTo>
                  <a:cubicBezTo>
                    <a:pt x="55" y="32"/>
                    <a:pt x="55" y="32"/>
                    <a:pt x="55" y="32"/>
                  </a:cubicBezTo>
                  <a:cubicBezTo>
                    <a:pt x="55" y="32"/>
                    <a:pt x="55" y="32"/>
                    <a:pt x="55" y="32"/>
                  </a:cubicBezTo>
                  <a:cubicBezTo>
                    <a:pt x="54" y="32"/>
                    <a:pt x="54" y="32"/>
                    <a:pt x="54" y="32"/>
                  </a:cubicBezTo>
                  <a:cubicBezTo>
                    <a:pt x="54" y="32"/>
                    <a:pt x="54" y="32"/>
                    <a:pt x="54" y="32"/>
                  </a:cubicBezTo>
                  <a:cubicBezTo>
                    <a:pt x="54" y="32"/>
                    <a:pt x="54" y="32"/>
                    <a:pt x="54" y="32"/>
                  </a:cubicBezTo>
                  <a:cubicBezTo>
                    <a:pt x="54" y="33"/>
                    <a:pt x="54" y="33"/>
                    <a:pt x="54" y="33"/>
                  </a:cubicBezTo>
                  <a:cubicBezTo>
                    <a:pt x="54" y="33"/>
                    <a:pt x="54" y="33"/>
                    <a:pt x="54"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2"/>
                  </a:cubicBezTo>
                  <a:cubicBezTo>
                    <a:pt x="55" y="32"/>
                    <a:pt x="55" y="32"/>
                    <a:pt x="55" y="32"/>
                  </a:cubicBezTo>
                  <a:cubicBezTo>
                    <a:pt x="55" y="32"/>
                    <a:pt x="55" y="33"/>
                    <a:pt x="56" y="33"/>
                  </a:cubicBezTo>
                  <a:cubicBezTo>
                    <a:pt x="56" y="33"/>
                    <a:pt x="55" y="32"/>
                    <a:pt x="55" y="32"/>
                  </a:cubicBezTo>
                  <a:cubicBezTo>
                    <a:pt x="55" y="32"/>
                    <a:pt x="55" y="32"/>
                    <a:pt x="55" y="32"/>
                  </a:cubicBezTo>
                  <a:cubicBezTo>
                    <a:pt x="55" y="32"/>
                    <a:pt x="55" y="31"/>
                    <a:pt x="55" y="31"/>
                  </a:cubicBezTo>
                  <a:cubicBezTo>
                    <a:pt x="55" y="31"/>
                    <a:pt x="55" y="31"/>
                    <a:pt x="55" y="31"/>
                  </a:cubicBezTo>
                  <a:cubicBezTo>
                    <a:pt x="55" y="31"/>
                    <a:pt x="55" y="31"/>
                    <a:pt x="55" y="32"/>
                  </a:cubicBezTo>
                  <a:close/>
                  <a:moveTo>
                    <a:pt x="50" y="31"/>
                  </a:moveTo>
                  <a:cubicBezTo>
                    <a:pt x="50" y="31"/>
                    <a:pt x="50" y="31"/>
                    <a:pt x="51" y="31"/>
                  </a:cubicBezTo>
                  <a:cubicBezTo>
                    <a:pt x="51" y="31"/>
                    <a:pt x="51" y="31"/>
                    <a:pt x="51" y="31"/>
                  </a:cubicBezTo>
                  <a:cubicBezTo>
                    <a:pt x="51" y="31"/>
                    <a:pt x="51" y="31"/>
                    <a:pt x="51" y="31"/>
                  </a:cubicBezTo>
                  <a:cubicBezTo>
                    <a:pt x="52" y="32"/>
                    <a:pt x="52" y="32"/>
                    <a:pt x="52" y="32"/>
                  </a:cubicBezTo>
                  <a:cubicBezTo>
                    <a:pt x="52" y="32"/>
                    <a:pt x="52" y="32"/>
                    <a:pt x="52" y="32"/>
                  </a:cubicBezTo>
                  <a:cubicBezTo>
                    <a:pt x="52" y="32"/>
                    <a:pt x="52" y="32"/>
                    <a:pt x="53" y="32"/>
                  </a:cubicBezTo>
                  <a:cubicBezTo>
                    <a:pt x="53" y="32"/>
                    <a:pt x="53" y="32"/>
                    <a:pt x="53" y="32"/>
                  </a:cubicBezTo>
                  <a:cubicBezTo>
                    <a:pt x="53" y="32"/>
                    <a:pt x="53" y="32"/>
                    <a:pt x="53" y="32"/>
                  </a:cubicBezTo>
                  <a:cubicBezTo>
                    <a:pt x="53" y="32"/>
                    <a:pt x="53" y="31"/>
                    <a:pt x="53" y="31"/>
                  </a:cubicBezTo>
                  <a:cubicBezTo>
                    <a:pt x="52" y="31"/>
                    <a:pt x="52" y="31"/>
                    <a:pt x="52" y="31"/>
                  </a:cubicBezTo>
                  <a:cubicBezTo>
                    <a:pt x="52" y="30"/>
                    <a:pt x="52" y="30"/>
                    <a:pt x="51" y="30"/>
                  </a:cubicBezTo>
                  <a:cubicBezTo>
                    <a:pt x="51" y="30"/>
                    <a:pt x="51" y="30"/>
                    <a:pt x="51" y="30"/>
                  </a:cubicBezTo>
                  <a:cubicBezTo>
                    <a:pt x="51" y="30"/>
                    <a:pt x="51" y="30"/>
                    <a:pt x="51" y="30"/>
                  </a:cubicBezTo>
                  <a:cubicBezTo>
                    <a:pt x="50" y="30"/>
                    <a:pt x="50" y="30"/>
                    <a:pt x="50" y="30"/>
                  </a:cubicBezTo>
                  <a:cubicBezTo>
                    <a:pt x="50" y="30"/>
                    <a:pt x="50" y="30"/>
                    <a:pt x="50" y="30"/>
                  </a:cubicBezTo>
                  <a:cubicBezTo>
                    <a:pt x="50" y="30"/>
                    <a:pt x="50" y="30"/>
                    <a:pt x="50" y="31"/>
                  </a:cubicBezTo>
                  <a:cubicBezTo>
                    <a:pt x="50" y="31"/>
                    <a:pt x="50" y="31"/>
                    <a:pt x="50" y="31"/>
                  </a:cubicBezTo>
                  <a:cubicBezTo>
                    <a:pt x="50" y="31"/>
                    <a:pt x="50" y="31"/>
                    <a:pt x="50" y="31"/>
                  </a:cubicBezTo>
                  <a:close/>
                  <a:moveTo>
                    <a:pt x="52" y="34"/>
                  </a:moveTo>
                  <a:cubicBezTo>
                    <a:pt x="52" y="33"/>
                    <a:pt x="52" y="33"/>
                    <a:pt x="52" y="33"/>
                  </a:cubicBezTo>
                  <a:cubicBezTo>
                    <a:pt x="52" y="33"/>
                    <a:pt x="52" y="33"/>
                    <a:pt x="52" y="33"/>
                  </a:cubicBezTo>
                  <a:cubicBezTo>
                    <a:pt x="52" y="33"/>
                    <a:pt x="52" y="33"/>
                    <a:pt x="52" y="33"/>
                  </a:cubicBezTo>
                  <a:cubicBezTo>
                    <a:pt x="52" y="33"/>
                    <a:pt x="52" y="34"/>
                    <a:pt x="52" y="34"/>
                  </a:cubicBezTo>
                  <a:cubicBezTo>
                    <a:pt x="52" y="34"/>
                    <a:pt x="52" y="34"/>
                    <a:pt x="52" y="34"/>
                  </a:cubicBezTo>
                  <a:cubicBezTo>
                    <a:pt x="52" y="34"/>
                    <a:pt x="52" y="34"/>
                    <a:pt x="52" y="34"/>
                  </a:cubicBezTo>
                  <a:cubicBezTo>
                    <a:pt x="53" y="34"/>
                    <a:pt x="53" y="34"/>
                    <a:pt x="53" y="34"/>
                  </a:cubicBezTo>
                  <a:cubicBezTo>
                    <a:pt x="53" y="34"/>
                    <a:pt x="53" y="34"/>
                    <a:pt x="52" y="34"/>
                  </a:cubicBezTo>
                  <a:cubicBezTo>
                    <a:pt x="52" y="34"/>
                    <a:pt x="52" y="34"/>
                    <a:pt x="52" y="34"/>
                  </a:cubicBezTo>
                  <a:close/>
                  <a:moveTo>
                    <a:pt x="53" y="33"/>
                  </a:moveTo>
                  <a:cubicBezTo>
                    <a:pt x="53" y="34"/>
                    <a:pt x="53" y="34"/>
                    <a:pt x="53" y="34"/>
                  </a:cubicBezTo>
                  <a:cubicBezTo>
                    <a:pt x="53" y="34"/>
                    <a:pt x="53" y="34"/>
                    <a:pt x="53" y="34"/>
                  </a:cubicBezTo>
                  <a:cubicBezTo>
                    <a:pt x="53" y="34"/>
                    <a:pt x="53" y="34"/>
                    <a:pt x="53" y="34"/>
                  </a:cubicBezTo>
                  <a:cubicBezTo>
                    <a:pt x="53" y="34"/>
                    <a:pt x="54" y="34"/>
                    <a:pt x="54" y="34"/>
                  </a:cubicBezTo>
                  <a:cubicBezTo>
                    <a:pt x="54" y="34"/>
                    <a:pt x="54" y="34"/>
                    <a:pt x="54" y="34"/>
                  </a:cubicBezTo>
                  <a:cubicBezTo>
                    <a:pt x="54" y="34"/>
                    <a:pt x="54" y="34"/>
                    <a:pt x="54" y="33"/>
                  </a:cubicBezTo>
                  <a:cubicBezTo>
                    <a:pt x="54" y="33"/>
                    <a:pt x="54" y="33"/>
                    <a:pt x="54" y="33"/>
                  </a:cubicBezTo>
                  <a:cubicBezTo>
                    <a:pt x="53" y="33"/>
                    <a:pt x="53" y="33"/>
                    <a:pt x="53" y="33"/>
                  </a:cubicBezTo>
                  <a:cubicBezTo>
                    <a:pt x="53" y="33"/>
                    <a:pt x="53" y="33"/>
                    <a:pt x="53" y="33"/>
                  </a:cubicBezTo>
                  <a:cubicBezTo>
                    <a:pt x="53" y="33"/>
                    <a:pt x="53" y="33"/>
                    <a:pt x="53" y="33"/>
                  </a:cubicBezTo>
                  <a:close/>
                  <a:moveTo>
                    <a:pt x="54" y="31"/>
                  </a:moveTo>
                  <a:cubicBezTo>
                    <a:pt x="54" y="31"/>
                    <a:pt x="54" y="31"/>
                    <a:pt x="55" y="31"/>
                  </a:cubicBezTo>
                  <a:cubicBezTo>
                    <a:pt x="55" y="31"/>
                    <a:pt x="55" y="31"/>
                    <a:pt x="55" y="31"/>
                  </a:cubicBezTo>
                  <a:cubicBezTo>
                    <a:pt x="55" y="31"/>
                    <a:pt x="55" y="31"/>
                    <a:pt x="55" y="31"/>
                  </a:cubicBezTo>
                  <a:cubicBezTo>
                    <a:pt x="55" y="31"/>
                    <a:pt x="55" y="31"/>
                    <a:pt x="55" y="30"/>
                  </a:cubicBezTo>
                  <a:cubicBezTo>
                    <a:pt x="55" y="30"/>
                    <a:pt x="54" y="30"/>
                    <a:pt x="54" y="30"/>
                  </a:cubicBezTo>
                  <a:cubicBezTo>
                    <a:pt x="54" y="30"/>
                    <a:pt x="54" y="30"/>
                    <a:pt x="54" y="30"/>
                  </a:cubicBezTo>
                  <a:cubicBezTo>
                    <a:pt x="54" y="30"/>
                    <a:pt x="54" y="30"/>
                    <a:pt x="54" y="30"/>
                  </a:cubicBezTo>
                  <a:cubicBezTo>
                    <a:pt x="54" y="30"/>
                    <a:pt x="54" y="30"/>
                    <a:pt x="54" y="31"/>
                  </a:cubicBezTo>
                  <a:cubicBezTo>
                    <a:pt x="54" y="31"/>
                    <a:pt x="54" y="31"/>
                    <a:pt x="54" y="31"/>
                  </a:cubicBezTo>
                  <a:close/>
                  <a:moveTo>
                    <a:pt x="22" y="39"/>
                  </a:moveTo>
                  <a:cubicBezTo>
                    <a:pt x="22" y="39"/>
                    <a:pt x="22" y="39"/>
                    <a:pt x="22" y="39"/>
                  </a:cubicBezTo>
                  <a:cubicBezTo>
                    <a:pt x="22" y="39"/>
                    <a:pt x="22" y="39"/>
                    <a:pt x="22" y="40"/>
                  </a:cubicBezTo>
                  <a:cubicBezTo>
                    <a:pt x="22" y="40"/>
                    <a:pt x="21" y="40"/>
                    <a:pt x="21" y="40"/>
                  </a:cubicBezTo>
                  <a:cubicBezTo>
                    <a:pt x="21" y="40"/>
                    <a:pt x="21" y="40"/>
                    <a:pt x="21" y="40"/>
                  </a:cubicBezTo>
                  <a:cubicBezTo>
                    <a:pt x="21" y="40"/>
                    <a:pt x="21" y="40"/>
                    <a:pt x="21" y="40"/>
                  </a:cubicBezTo>
                  <a:cubicBezTo>
                    <a:pt x="21" y="40"/>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2"/>
                    <a:pt x="21" y="42"/>
                  </a:cubicBezTo>
                  <a:cubicBezTo>
                    <a:pt x="21" y="42"/>
                    <a:pt x="21"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0"/>
                    <a:pt x="22" y="40"/>
                    <a:pt x="22" y="40"/>
                  </a:cubicBezTo>
                  <a:cubicBezTo>
                    <a:pt x="22" y="40"/>
                    <a:pt x="22" y="40"/>
                    <a:pt x="22" y="40"/>
                  </a:cubicBezTo>
                  <a:cubicBezTo>
                    <a:pt x="22" y="40"/>
                    <a:pt x="22" y="40"/>
                    <a:pt x="22" y="39"/>
                  </a:cubicBezTo>
                  <a:close/>
                  <a:moveTo>
                    <a:pt x="23" y="37"/>
                  </a:moveTo>
                  <a:cubicBezTo>
                    <a:pt x="23"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6"/>
                    <a:pt x="24" y="37"/>
                    <a:pt x="24" y="37"/>
                  </a:cubicBezTo>
                  <a:cubicBezTo>
                    <a:pt x="24" y="37"/>
                    <a:pt x="24" y="37"/>
                    <a:pt x="24" y="37"/>
                  </a:cubicBezTo>
                  <a:cubicBezTo>
                    <a:pt x="24" y="37"/>
                    <a:pt x="23" y="37"/>
                    <a:pt x="23" y="37"/>
                  </a:cubicBezTo>
                  <a:cubicBezTo>
                    <a:pt x="23" y="37"/>
                    <a:pt x="23" y="37"/>
                    <a:pt x="23" y="37"/>
                  </a:cubicBezTo>
                  <a:cubicBezTo>
                    <a:pt x="23" y="37"/>
                    <a:pt x="23" y="36"/>
                    <a:pt x="23" y="36"/>
                  </a:cubicBezTo>
                  <a:cubicBezTo>
                    <a:pt x="23" y="36"/>
                    <a:pt x="23" y="36"/>
                    <a:pt x="23" y="36"/>
                  </a:cubicBezTo>
                  <a:cubicBezTo>
                    <a:pt x="23" y="36"/>
                    <a:pt x="22" y="37"/>
                    <a:pt x="22" y="37"/>
                  </a:cubicBezTo>
                  <a:cubicBezTo>
                    <a:pt x="22" y="37"/>
                    <a:pt x="22" y="37"/>
                    <a:pt x="22" y="37"/>
                  </a:cubicBezTo>
                  <a:cubicBezTo>
                    <a:pt x="23" y="37"/>
                    <a:pt x="23" y="37"/>
                    <a:pt x="23" y="37"/>
                  </a:cubicBezTo>
                  <a:cubicBezTo>
                    <a:pt x="23" y="37"/>
                    <a:pt x="23" y="37"/>
                    <a:pt x="23" y="37"/>
                  </a:cubicBezTo>
                  <a:cubicBezTo>
                    <a:pt x="23" y="37"/>
                    <a:pt x="23" y="37"/>
                    <a:pt x="23" y="37"/>
                  </a:cubicBezTo>
                  <a:close/>
                  <a:moveTo>
                    <a:pt x="22" y="40"/>
                  </a:moveTo>
                  <a:cubicBezTo>
                    <a:pt x="22" y="39"/>
                    <a:pt x="22" y="39"/>
                    <a:pt x="22" y="39"/>
                  </a:cubicBezTo>
                  <a:cubicBezTo>
                    <a:pt x="22" y="39"/>
                    <a:pt x="22" y="39"/>
                    <a:pt x="22" y="39"/>
                  </a:cubicBezTo>
                  <a:cubicBezTo>
                    <a:pt x="22" y="39"/>
                    <a:pt x="22" y="39"/>
                    <a:pt x="22" y="39"/>
                  </a:cubicBezTo>
                  <a:cubicBezTo>
                    <a:pt x="22" y="39"/>
                    <a:pt x="22" y="39"/>
                    <a:pt x="22" y="39"/>
                  </a:cubicBezTo>
                  <a:cubicBezTo>
                    <a:pt x="22" y="38"/>
                    <a:pt x="22" y="38"/>
                    <a:pt x="22" y="38"/>
                  </a:cubicBezTo>
                  <a:cubicBezTo>
                    <a:pt x="22" y="38"/>
                    <a:pt x="22" y="38"/>
                    <a:pt x="22" y="38"/>
                  </a:cubicBezTo>
                  <a:cubicBezTo>
                    <a:pt x="22" y="38"/>
                    <a:pt x="22"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9"/>
                    <a:pt x="21" y="39"/>
                    <a:pt x="21" y="39"/>
                  </a:cubicBezTo>
                  <a:cubicBezTo>
                    <a:pt x="21" y="39"/>
                    <a:pt x="22" y="39"/>
                    <a:pt x="22" y="39"/>
                  </a:cubicBezTo>
                  <a:cubicBezTo>
                    <a:pt x="22" y="39"/>
                    <a:pt x="22" y="39"/>
                    <a:pt x="22" y="39"/>
                  </a:cubicBezTo>
                  <a:cubicBezTo>
                    <a:pt x="22" y="39"/>
                    <a:pt x="22" y="39"/>
                    <a:pt x="22" y="39"/>
                  </a:cubicBezTo>
                  <a:cubicBezTo>
                    <a:pt x="22" y="39"/>
                    <a:pt x="22" y="39"/>
                    <a:pt x="22" y="39"/>
                  </a:cubicBezTo>
                  <a:cubicBezTo>
                    <a:pt x="22" y="39"/>
                    <a:pt x="22" y="40"/>
                    <a:pt x="22" y="40"/>
                  </a:cubicBezTo>
                  <a:cubicBezTo>
                    <a:pt x="22" y="40"/>
                    <a:pt x="22" y="40"/>
                    <a:pt x="22" y="40"/>
                  </a:cubicBezTo>
                  <a:cubicBezTo>
                    <a:pt x="22" y="40"/>
                    <a:pt x="23" y="40"/>
                    <a:pt x="23" y="40"/>
                  </a:cubicBezTo>
                  <a:cubicBezTo>
                    <a:pt x="23" y="40"/>
                    <a:pt x="22" y="40"/>
                    <a:pt x="22" y="40"/>
                  </a:cubicBezTo>
                  <a:close/>
                  <a:moveTo>
                    <a:pt x="18" y="38"/>
                  </a:move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lose/>
                  <a:moveTo>
                    <a:pt x="18" y="31"/>
                  </a:moveTo>
                  <a:cubicBezTo>
                    <a:pt x="18" y="31"/>
                    <a:pt x="18" y="31"/>
                    <a:pt x="18" y="31"/>
                  </a:cubicBezTo>
                  <a:cubicBezTo>
                    <a:pt x="18" y="30"/>
                    <a:pt x="18" y="30"/>
                    <a:pt x="17" y="30"/>
                  </a:cubicBezTo>
                  <a:cubicBezTo>
                    <a:pt x="17" y="30"/>
                    <a:pt x="17" y="30"/>
                    <a:pt x="17" y="30"/>
                  </a:cubicBezTo>
                  <a:cubicBezTo>
                    <a:pt x="17" y="30"/>
                    <a:pt x="17" y="30"/>
                    <a:pt x="17" y="30"/>
                  </a:cubicBezTo>
                  <a:cubicBezTo>
                    <a:pt x="17" y="30"/>
                    <a:pt x="16" y="29"/>
                    <a:pt x="16" y="29"/>
                  </a:cubicBezTo>
                  <a:cubicBezTo>
                    <a:pt x="16" y="29"/>
                    <a:pt x="16" y="29"/>
                    <a:pt x="16" y="29"/>
                  </a:cubicBezTo>
                  <a:cubicBezTo>
                    <a:pt x="16" y="29"/>
                    <a:pt x="16" y="29"/>
                    <a:pt x="16" y="29"/>
                  </a:cubicBezTo>
                  <a:cubicBezTo>
                    <a:pt x="16" y="29"/>
                    <a:pt x="16" y="29"/>
                    <a:pt x="16" y="28"/>
                  </a:cubicBezTo>
                  <a:cubicBezTo>
                    <a:pt x="16" y="28"/>
                    <a:pt x="16" y="28"/>
                    <a:pt x="16" y="28"/>
                  </a:cubicBezTo>
                  <a:cubicBezTo>
                    <a:pt x="16" y="28"/>
                    <a:pt x="16" y="28"/>
                    <a:pt x="16"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7"/>
                    <a:pt x="15"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4" y="29"/>
                    <a:pt x="14" y="29"/>
                    <a:pt x="14" y="29"/>
                  </a:cubicBezTo>
                  <a:cubicBezTo>
                    <a:pt x="14" y="29"/>
                    <a:pt x="14" y="30"/>
                    <a:pt x="14" y="30"/>
                  </a:cubicBezTo>
                  <a:cubicBezTo>
                    <a:pt x="14" y="30"/>
                    <a:pt x="14" y="30"/>
                    <a:pt x="14" y="30"/>
                  </a:cubicBezTo>
                  <a:cubicBezTo>
                    <a:pt x="14" y="30"/>
                    <a:pt x="14" y="30"/>
                    <a:pt x="15" y="31"/>
                  </a:cubicBezTo>
                  <a:cubicBezTo>
                    <a:pt x="15" y="31"/>
                    <a:pt x="15" y="31"/>
                    <a:pt x="15" y="31"/>
                  </a:cubicBezTo>
                  <a:cubicBezTo>
                    <a:pt x="15" y="31"/>
                    <a:pt x="15" y="31"/>
                    <a:pt x="15" y="31"/>
                  </a:cubicBezTo>
                  <a:cubicBezTo>
                    <a:pt x="15" y="31"/>
                    <a:pt x="15" y="31"/>
                    <a:pt x="15" y="31"/>
                  </a:cubicBezTo>
                  <a:cubicBezTo>
                    <a:pt x="15" y="32"/>
                    <a:pt x="15" y="31"/>
                    <a:pt x="15" y="32"/>
                  </a:cubicBezTo>
                  <a:cubicBezTo>
                    <a:pt x="16" y="32"/>
                    <a:pt x="16" y="32"/>
                    <a:pt x="16" y="32"/>
                  </a:cubicBezTo>
                  <a:cubicBezTo>
                    <a:pt x="16" y="32"/>
                    <a:pt x="16" y="32"/>
                    <a:pt x="16" y="33"/>
                  </a:cubicBezTo>
                  <a:cubicBezTo>
                    <a:pt x="16" y="33"/>
                    <a:pt x="16" y="33"/>
                    <a:pt x="17" y="33"/>
                  </a:cubicBezTo>
                  <a:cubicBezTo>
                    <a:pt x="17" y="33"/>
                    <a:pt x="17" y="33"/>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8" y="34"/>
                    <a:pt x="18" y="34"/>
                    <a:pt x="18" y="34"/>
                  </a:cubicBezTo>
                  <a:cubicBezTo>
                    <a:pt x="18" y="34"/>
                    <a:pt x="18" y="34"/>
                    <a:pt x="18" y="34"/>
                  </a:cubicBezTo>
                  <a:cubicBezTo>
                    <a:pt x="18" y="33"/>
                    <a:pt x="18" y="33"/>
                    <a:pt x="18" y="33"/>
                  </a:cubicBezTo>
                  <a:cubicBezTo>
                    <a:pt x="18" y="33"/>
                    <a:pt x="18" y="33"/>
                    <a:pt x="18" y="33"/>
                  </a:cubicBezTo>
                  <a:cubicBezTo>
                    <a:pt x="18" y="33"/>
                    <a:pt x="18" y="33"/>
                    <a:pt x="18" y="33"/>
                  </a:cubicBezTo>
                  <a:cubicBezTo>
                    <a:pt x="18" y="32"/>
                    <a:pt x="18" y="32"/>
                    <a:pt x="18" y="32"/>
                  </a:cubicBezTo>
                  <a:cubicBezTo>
                    <a:pt x="18" y="32"/>
                    <a:pt x="18" y="32"/>
                    <a:pt x="18" y="32"/>
                  </a:cubicBezTo>
                  <a:cubicBezTo>
                    <a:pt x="18" y="32"/>
                    <a:pt x="18" y="32"/>
                    <a:pt x="18" y="32"/>
                  </a:cubicBezTo>
                  <a:cubicBezTo>
                    <a:pt x="18" y="32"/>
                    <a:pt x="18" y="32"/>
                    <a:pt x="18" y="32"/>
                  </a:cubicBezTo>
                  <a:cubicBezTo>
                    <a:pt x="18" y="31"/>
                    <a:pt x="18" y="31"/>
                    <a:pt x="18" y="31"/>
                  </a:cubicBezTo>
                  <a:cubicBezTo>
                    <a:pt x="18" y="31"/>
                    <a:pt x="18" y="31"/>
                    <a:pt x="18" y="31"/>
                  </a:cubicBezTo>
                  <a:close/>
                  <a:moveTo>
                    <a:pt x="203" y="20"/>
                  </a:moveTo>
                  <a:cubicBezTo>
                    <a:pt x="203" y="20"/>
                    <a:pt x="203" y="20"/>
                    <a:pt x="203" y="20"/>
                  </a:cubicBezTo>
                  <a:cubicBezTo>
                    <a:pt x="203" y="20"/>
                    <a:pt x="203" y="20"/>
                    <a:pt x="203" y="20"/>
                  </a:cubicBezTo>
                  <a:cubicBezTo>
                    <a:pt x="203" y="20"/>
                    <a:pt x="203" y="20"/>
                    <a:pt x="203" y="20"/>
                  </a:cubicBezTo>
                  <a:cubicBezTo>
                    <a:pt x="203" y="19"/>
                    <a:pt x="203" y="19"/>
                    <a:pt x="203" y="19"/>
                  </a:cubicBezTo>
                  <a:cubicBezTo>
                    <a:pt x="203" y="19"/>
                    <a:pt x="203" y="19"/>
                    <a:pt x="203" y="19"/>
                  </a:cubicBezTo>
                  <a:cubicBezTo>
                    <a:pt x="203" y="19"/>
                    <a:pt x="203" y="19"/>
                    <a:pt x="203" y="20"/>
                  </a:cubicBezTo>
                  <a:cubicBezTo>
                    <a:pt x="203" y="20"/>
                    <a:pt x="203" y="20"/>
                    <a:pt x="203" y="20"/>
                  </a:cubicBezTo>
                  <a:close/>
                  <a:moveTo>
                    <a:pt x="203" y="13"/>
                  </a:moveTo>
                  <a:cubicBezTo>
                    <a:pt x="203" y="14"/>
                    <a:pt x="204" y="14"/>
                    <a:pt x="204" y="14"/>
                  </a:cubicBezTo>
                  <a:cubicBezTo>
                    <a:pt x="204" y="14"/>
                    <a:pt x="204" y="14"/>
                    <a:pt x="204" y="14"/>
                  </a:cubicBezTo>
                  <a:cubicBezTo>
                    <a:pt x="204" y="15"/>
                    <a:pt x="204" y="15"/>
                    <a:pt x="204" y="15"/>
                  </a:cubicBezTo>
                  <a:cubicBezTo>
                    <a:pt x="204" y="15"/>
                    <a:pt x="204" y="15"/>
                    <a:pt x="204" y="15"/>
                  </a:cubicBezTo>
                  <a:cubicBezTo>
                    <a:pt x="204" y="15"/>
                    <a:pt x="204" y="15"/>
                    <a:pt x="204" y="15"/>
                  </a:cubicBezTo>
                  <a:cubicBezTo>
                    <a:pt x="205" y="15"/>
                    <a:pt x="205" y="15"/>
                    <a:pt x="205" y="14"/>
                  </a:cubicBezTo>
                  <a:cubicBezTo>
                    <a:pt x="205" y="14"/>
                    <a:pt x="204" y="14"/>
                    <a:pt x="204" y="14"/>
                  </a:cubicBezTo>
                  <a:cubicBezTo>
                    <a:pt x="204" y="14"/>
                    <a:pt x="204" y="14"/>
                    <a:pt x="204" y="14"/>
                  </a:cubicBezTo>
                  <a:cubicBezTo>
                    <a:pt x="204" y="13"/>
                    <a:pt x="204" y="13"/>
                    <a:pt x="204" y="13"/>
                  </a:cubicBezTo>
                  <a:cubicBezTo>
                    <a:pt x="203" y="13"/>
                    <a:pt x="203" y="13"/>
                    <a:pt x="203" y="13"/>
                  </a:cubicBezTo>
                  <a:cubicBezTo>
                    <a:pt x="203" y="13"/>
                    <a:pt x="203" y="13"/>
                    <a:pt x="203" y="13"/>
                  </a:cubicBezTo>
                  <a:close/>
                  <a:moveTo>
                    <a:pt x="212" y="12"/>
                  </a:moveTo>
                  <a:cubicBezTo>
                    <a:pt x="212" y="12"/>
                    <a:pt x="212" y="12"/>
                    <a:pt x="212" y="11"/>
                  </a:cubicBezTo>
                  <a:cubicBezTo>
                    <a:pt x="212" y="11"/>
                    <a:pt x="211" y="11"/>
                    <a:pt x="211" y="11"/>
                  </a:cubicBezTo>
                  <a:cubicBezTo>
                    <a:pt x="211" y="11"/>
                    <a:pt x="211" y="10"/>
                    <a:pt x="211" y="11"/>
                  </a:cubicBezTo>
                  <a:cubicBezTo>
                    <a:pt x="211" y="11"/>
                    <a:pt x="211" y="11"/>
                    <a:pt x="211" y="11"/>
                  </a:cubicBezTo>
                  <a:cubicBezTo>
                    <a:pt x="211" y="12"/>
                    <a:pt x="211" y="12"/>
                    <a:pt x="212" y="12"/>
                  </a:cubicBezTo>
                  <a:close/>
                  <a:moveTo>
                    <a:pt x="212" y="11"/>
                  </a:moveTo>
                  <a:cubicBezTo>
                    <a:pt x="212" y="11"/>
                    <a:pt x="212" y="11"/>
                    <a:pt x="212" y="11"/>
                  </a:cubicBezTo>
                  <a:cubicBezTo>
                    <a:pt x="212" y="11"/>
                    <a:pt x="212" y="11"/>
                    <a:pt x="212" y="10"/>
                  </a:cubicBezTo>
                  <a:cubicBezTo>
                    <a:pt x="212" y="10"/>
                    <a:pt x="212" y="10"/>
                    <a:pt x="212" y="10"/>
                  </a:cubicBezTo>
                  <a:cubicBezTo>
                    <a:pt x="212" y="10"/>
                    <a:pt x="212" y="10"/>
                    <a:pt x="213" y="10"/>
                  </a:cubicBezTo>
                  <a:cubicBezTo>
                    <a:pt x="213" y="10"/>
                    <a:pt x="213" y="9"/>
                    <a:pt x="213" y="9"/>
                  </a:cubicBezTo>
                  <a:cubicBezTo>
                    <a:pt x="213" y="9"/>
                    <a:pt x="213" y="9"/>
                    <a:pt x="213" y="9"/>
                  </a:cubicBezTo>
                  <a:cubicBezTo>
                    <a:pt x="213" y="8"/>
                    <a:pt x="213" y="8"/>
                    <a:pt x="213" y="8"/>
                  </a:cubicBezTo>
                  <a:cubicBezTo>
                    <a:pt x="213" y="8"/>
                    <a:pt x="212" y="7"/>
                    <a:pt x="212" y="7"/>
                  </a:cubicBezTo>
                  <a:cubicBezTo>
                    <a:pt x="212" y="7"/>
                    <a:pt x="212" y="7"/>
                    <a:pt x="212" y="7"/>
                  </a:cubicBezTo>
                  <a:cubicBezTo>
                    <a:pt x="212" y="7"/>
                    <a:pt x="212" y="8"/>
                    <a:pt x="212" y="8"/>
                  </a:cubicBezTo>
                  <a:cubicBezTo>
                    <a:pt x="212" y="8"/>
                    <a:pt x="212" y="8"/>
                    <a:pt x="212" y="8"/>
                  </a:cubicBezTo>
                  <a:cubicBezTo>
                    <a:pt x="212" y="8"/>
                    <a:pt x="212" y="9"/>
                    <a:pt x="212" y="9"/>
                  </a:cubicBezTo>
                  <a:cubicBezTo>
                    <a:pt x="212" y="9"/>
                    <a:pt x="212" y="9"/>
                    <a:pt x="212" y="9"/>
                  </a:cubicBezTo>
                  <a:cubicBezTo>
                    <a:pt x="212" y="9"/>
                    <a:pt x="212" y="9"/>
                    <a:pt x="212" y="9"/>
                  </a:cubicBezTo>
                  <a:cubicBezTo>
                    <a:pt x="212" y="10"/>
                    <a:pt x="212" y="10"/>
                    <a:pt x="212" y="10"/>
                  </a:cubicBezTo>
                  <a:cubicBezTo>
                    <a:pt x="212" y="10"/>
                    <a:pt x="211" y="10"/>
                    <a:pt x="212" y="11"/>
                  </a:cubicBezTo>
                  <a:close/>
                  <a:moveTo>
                    <a:pt x="212" y="12"/>
                  </a:moveTo>
                  <a:cubicBezTo>
                    <a:pt x="212" y="12"/>
                    <a:pt x="212" y="13"/>
                    <a:pt x="212" y="13"/>
                  </a:cubicBezTo>
                  <a:cubicBezTo>
                    <a:pt x="213" y="13"/>
                    <a:pt x="213" y="12"/>
                    <a:pt x="213" y="12"/>
                  </a:cubicBezTo>
                  <a:cubicBezTo>
                    <a:pt x="212" y="12"/>
                    <a:pt x="212" y="12"/>
                    <a:pt x="212" y="12"/>
                  </a:cubicBezTo>
                  <a:close/>
                  <a:moveTo>
                    <a:pt x="214" y="41"/>
                  </a:moveTo>
                  <a:cubicBezTo>
                    <a:pt x="214" y="41"/>
                    <a:pt x="214" y="41"/>
                    <a:pt x="215" y="41"/>
                  </a:cubicBezTo>
                  <a:cubicBezTo>
                    <a:pt x="215" y="41"/>
                    <a:pt x="215" y="41"/>
                    <a:pt x="215" y="41"/>
                  </a:cubicBezTo>
                  <a:cubicBezTo>
                    <a:pt x="215" y="41"/>
                    <a:pt x="215" y="41"/>
                    <a:pt x="215" y="41"/>
                  </a:cubicBezTo>
                  <a:cubicBezTo>
                    <a:pt x="215" y="41"/>
                    <a:pt x="215" y="41"/>
                    <a:pt x="215" y="41"/>
                  </a:cubicBezTo>
                  <a:cubicBezTo>
                    <a:pt x="215" y="40"/>
                    <a:pt x="215" y="40"/>
                    <a:pt x="215" y="40"/>
                  </a:cubicBezTo>
                  <a:cubicBezTo>
                    <a:pt x="215" y="40"/>
                    <a:pt x="215" y="40"/>
                    <a:pt x="215" y="40"/>
                  </a:cubicBezTo>
                  <a:cubicBezTo>
                    <a:pt x="215" y="40"/>
                    <a:pt x="215" y="40"/>
                    <a:pt x="215" y="40"/>
                  </a:cubicBezTo>
                  <a:cubicBezTo>
                    <a:pt x="215" y="39"/>
                    <a:pt x="215" y="39"/>
                    <a:pt x="215" y="39"/>
                  </a:cubicBezTo>
                  <a:cubicBezTo>
                    <a:pt x="215" y="39"/>
                    <a:pt x="215" y="39"/>
                    <a:pt x="215" y="39"/>
                  </a:cubicBezTo>
                  <a:cubicBezTo>
                    <a:pt x="214" y="40"/>
                    <a:pt x="214" y="40"/>
                    <a:pt x="214" y="40"/>
                  </a:cubicBezTo>
                  <a:cubicBezTo>
                    <a:pt x="214" y="40"/>
                    <a:pt x="214" y="40"/>
                    <a:pt x="214" y="40"/>
                  </a:cubicBezTo>
                  <a:cubicBezTo>
                    <a:pt x="214" y="40"/>
                    <a:pt x="214" y="40"/>
                    <a:pt x="214" y="41"/>
                  </a:cubicBezTo>
                  <a:cubicBezTo>
                    <a:pt x="214" y="41"/>
                    <a:pt x="214" y="41"/>
                    <a:pt x="214" y="41"/>
                  </a:cubicBezTo>
                  <a:close/>
                  <a:moveTo>
                    <a:pt x="215" y="42"/>
                  </a:moveTo>
                  <a:cubicBezTo>
                    <a:pt x="215" y="42"/>
                    <a:pt x="216" y="42"/>
                    <a:pt x="215" y="42"/>
                  </a:cubicBezTo>
                  <a:cubicBezTo>
                    <a:pt x="215" y="42"/>
                    <a:pt x="215" y="42"/>
                    <a:pt x="215" y="42"/>
                  </a:cubicBezTo>
                  <a:cubicBezTo>
                    <a:pt x="215" y="42"/>
                    <a:pt x="215" y="42"/>
                    <a:pt x="215" y="42"/>
                  </a:cubicBezTo>
                  <a:cubicBezTo>
                    <a:pt x="215" y="42"/>
                    <a:pt x="215" y="42"/>
                    <a:pt x="215" y="42"/>
                  </a:cubicBezTo>
                  <a:cubicBezTo>
                    <a:pt x="215" y="42"/>
                    <a:pt x="215" y="42"/>
                    <a:pt x="215" y="42"/>
                  </a:cubicBezTo>
                  <a:cubicBezTo>
                    <a:pt x="215" y="42"/>
                    <a:pt x="215" y="42"/>
                    <a:pt x="215" y="42"/>
                  </a:cubicBezTo>
                  <a:cubicBezTo>
                    <a:pt x="215" y="42"/>
                    <a:pt x="215" y="42"/>
                    <a:pt x="215" y="42"/>
                  </a:cubicBezTo>
                  <a:cubicBezTo>
                    <a:pt x="215" y="43"/>
                    <a:pt x="215" y="43"/>
                    <a:pt x="215" y="43"/>
                  </a:cubicBezTo>
                  <a:cubicBezTo>
                    <a:pt x="215" y="43"/>
                    <a:pt x="215" y="43"/>
                    <a:pt x="215" y="43"/>
                  </a:cubicBezTo>
                  <a:cubicBezTo>
                    <a:pt x="215" y="43"/>
                    <a:pt x="215" y="43"/>
                    <a:pt x="215" y="43"/>
                  </a:cubicBezTo>
                  <a:cubicBezTo>
                    <a:pt x="215" y="43"/>
                    <a:pt x="215" y="43"/>
                    <a:pt x="215" y="43"/>
                  </a:cubicBezTo>
                  <a:cubicBezTo>
                    <a:pt x="215" y="43"/>
                    <a:pt x="216" y="43"/>
                    <a:pt x="216" y="43"/>
                  </a:cubicBezTo>
                  <a:cubicBezTo>
                    <a:pt x="216" y="43"/>
                    <a:pt x="215" y="43"/>
                    <a:pt x="215" y="42"/>
                  </a:cubicBezTo>
                  <a:close/>
                  <a:moveTo>
                    <a:pt x="206" y="52"/>
                  </a:moveTo>
                  <a:cubicBezTo>
                    <a:pt x="206" y="52"/>
                    <a:pt x="206" y="52"/>
                    <a:pt x="206" y="52"/>
                  </a:cubicBezTo>
                  <a:cubicBezTo>
                    <a:pt x="206" y="53"/>
                    <a:pt x="207" y="53"/>
                    <a:pt x="207" y="53"/>
                  </a:cubicBezTo>
                  <a:cubicBezTo>
                    <a:pt x="207" y="53"/>
                    <a:pt x="207" y="53"/>
                    <a:pt x="207" y="53"/>
                  </a:cubicBezTo>
                  <a:cubicBezTo>
                    <a:pt x="207" y="54"/>
                    <a:pt x="207" y="54"/>
                    <a:pt x="207" y="54"/>
                  </a:cubicBezTo>
                  <a:cubicBezTo>
                    <a:pt x="207" y="54"/>
                    <a:pt x="207" y="54"/>
                    <a:pt x="207" y="54"/>
                  </a:cubicBezTo>
                  <a:cubicBezTo>
                    <a:pt x="207" y="54"/>
                    <a:pt x="207" y="54"/>
                    <a:pt x="207" y="54"/>
                  </a:cubicBezTo>
                  <a:cubicBezTo>
                    <a:pt x="207" y="54"/>
                    <a:pt x="207" y="54"/>
                    <a:pt x="207" y="54"/>
                  </a:cubicBezTo>
                  <a:cubicBezTo>
                    <a:pt x="207" y="54"/>
                    <a:pt x="207" y="54"/>
                    <a:pt x="207" y="54"/>
                  </a:cubicBezTo>
                  <a:cubicBezTo>
                    <a:pt x="207" y="54"/>
                    <a:pt x="207" y="54"/>
                    <a:pt x="207" y="54"/>
                  </a:cubicBezTo>
                  <a:cubicBezTo>
                    <a:pt x="207" y="53"/>
                    <a:pt x="207" y="53"/>
                    <a:pt x="207" y="53"/>
                  </a:cubicBezTo>
                  <a:cubicBezTo>
                    <a:pt x="207" y="53"/>
                    <a:pt x="207" y="53"/>
                    <a:pt x="207" y="52"/>
                  </a:cubicBezTo>
                  <a:cubicBezTo>
                    <a:pt x="207" y="52"/>
                    <a:pt x="207" y="52"/>
                    <a:pt x="207" y="52"/>
                  </a:cubicBezTo>
                  <a:cubicBezTo>
                    <a:pt x="207" y="52"/>
                    <a:pt x="207" y="52"/>
                    <a:pt x="207" y="52"/>
                  </a:cubicBezTo>
                  <a:cubicBezTo>
                    <a:pt x="207" y="51"/>
                    <a:pt x="207" y="51"/>
                    <a:pt x="207" y="51"/>
                  </a:cubicBezTo>
                  <a:cubicBezTo>
                    <a:pt x="207" y="51"/>
                    <a:pt x="207" y="51"/>
                    <a:pt x="207" y="51"/>
                  </a:cubicBezTo>
                  <a:cubicBezTo>
                    <a:pt x="207" y="51"/>
                    <a:pt x="207" y="51"/>
                    <a:pt x="207" y="51"/>
                  </a:cubicBezTo>
                  <a:cubicBezTo>
                    <a:pt x="207" y="51"/>
                    <a:pt x="207" y="51"/>
                    <a:pt x="207" y="51"/>
                  </a:cubicBezTo>
                  <a:cubicBezTo>
                    <a:pt x="207" y="51"/>
                    <a:pt x="206" y="51"/>
                    <a:pt x="206" y="51"/>
                  </a:cubicBezTo>
                  <a:cubicBezTo>
                    <a:pt x="206" y="51"/>
                    <a:pt x="206" y="51"/>
                    <a:pt x="206" y="51"/>
                  </a:cubicBezTo>
                  <a:cubicBezTo>
                    <a:pt x="206" y="51"/>
                    <a:pt x="206" y="51"/>
                    <a:pt x="206" y="51"/>
                  </a:cubicBezTo>
                  <a:cubicBezTo>
                    <a:pt x="206" y="51"/>
                    <a:pt x="206" y="51"/>
                    <a:pt x="206" y="51"/>
                  </a:cubicBezTo>
                  <a:cubicBezTo>
                    <a:pt x="206" y="51"/>
                    <a:pt x="206" y="51"/>
                    <a:pt x="206" y="51"/>
                  </a:cubicBezTo>
                  <a:cubicBezTo>
                    <a:pt x="206" y="52"/>
                    <a:pt x="206" y="52"/>
                    <a:pt x="206" y="52"/>
                  </a:cubicBezTo>
                  <a:close/>
                  <a:moveTo>
                    <a:pt x="206" y="50"/>
                  </a:moveTo>
                  <a:cubicBezTo>
                    <a:pt x="206" y="50"/>
                    <a:pt x="206" y="50"/>
                    <a:pt x="206" y="50"/>
                  </a:cubicBezTo>
                  <a:cubicBezTo>
                    <a:pt x="206" y="50"/>
                    <a:pt x="206" y="51"/>
                    <a:pt x="206" y="51"/>
                  </a:cubicBezTo>
                  <a:cubicBezTo>
                    <a:pt x="206" y="51"/>
                    <a:pt x="206" y="50"/>
                    <a:pt x="207" y="50"/>
                  </a:cubicBezTo>
                  <a:cubicBezTo>
                    <a:pt x="207" y="50"/>
                    <a:pt x="207" y="50"/>
                    <a:pt x="207" y="50"/>
                  </a:cubicBezTo>
                  <a:cubicBezTo>
                    <a:pt x="207" y="50"/>
                    <a:pt x="207" y="50"/>
                    <a:pt x="208" y="50"/>
                  </a:cubicBezTo>
                  <a:cubicBezTo>
                    <a:pt x="208" y="50"/>
                    <a:pt x="208" y="50"/>
                    <a:pt x="208" y="50"/>
                  </a:cubicBezTo>
                  <a:cubicBezTo>
                    <a:pt x="208" y="50"/>
                    <a:pt x="208" y="50"/>
                    <a:pt x="208" y="50"/>
                  </a:cubicBezTo>
                  <a:cubicBezTo>
                    <a:pt x="209" y="50"/>
                    <a:pt x="209" y="50"/>
                    <a:pt x="209" y="50"/>
                  </a:cubicBezTo>
                  <a:cubicBezTo>
                    <a:pt x="209" y="50"/>
                    <a:pt x="209" y="50"/>
                    <a:pt x="209" y="50"/>
                  </a:cubicBezTo>
                  <a:cubicBezTo>
                    <a:pt x="209" y="50"/>
                    <a:pt x="208" y="50"/>
                    <a:pt x="208" y="50"/>
                  </a:cubicBezTo>
                  <a:cubicBezTo>
                    <a:pt x="208" y="50"/>
                    <a:pt x="208" y="50"/>
                    <a:pt x="208" y="50"/>
                  </a:cubicBezTo>
                  <a:cubicBezTo>
                    <a:pt x="208" y="50"/>
                    <a:pt x="208" y="50"/>
                    <a:pt x="208" y="50"/>
                  </a:cubicBezTo>
                  <a:cubicBezTo>
                    <a:pt x="208" y="50"/>
                    <a:pt x="207" y="50"/>
                    <a:pt x="207" y="50"/>
                  </a:cubicBezTo>
                  <a:cubicBezTo>
                    <a:pt x="207" y="50"/>
                    <a:pt x="207" y="50"/>
                    <a:pt x="206" y="50"/>
                  </a:cubicBezTo>
                  <a:cubicBezTo>
                    <a:pt x="206" y="50"/>
                    <a:pt x="206" y="50"/>
                    <a:pt x="206" y="50"/>
                  </a:cubicBezTo>
                  <a:cubicBezTo>
                    <a:pt x="206" y="50"/>
                    <a:pt x="206" y="50"/>
                    <a:pt x="205" y="50"/>
                  </a:cubicBezTo>
                  <a:cubicBezTo>
                    <a:pt x="205" y="50"/>
                    <a:pt x="205" y="50"/>
                    <a:pt x="205" y="50"/>
                  </a:cubicBezTo>
                  <a:cubicBezTo>
                    <a:pt x="205" y="50"/>
                    <a:pt x="205" y="50"/>
                    <a:pt x="205" y="50"/>
                  </a:cubicBezTo>
                  <a:cubicBezTo>
                    <a:pt x="204" y="50"/>
                    <a:pt x="204" y="50"/>
                    <a:pt x="204" y="50"/>
                  </a:cubicBezTo>
                  <a:cubicBezTo>
                    <a:pt x="204" y="50"/>
                    <a:pt x="204" y="50"/>
                    <a:pt x="204" y="50"/>
                  </a:cubicBezTo>
                  <a:cubicBezTo>
                    <a:pt x="204" y="50"/>
                    <a:pt x="204" y="50"/>
                    <a:pt x="204" y="50"/>
                  </a:cubicBezTo>
                  <a:cubicBezTo>
                    <a:pt x="204" y="50"/>
                    <a:pt x="203" y="50"/>
                    <a:pt x="203" y="50"/>
                  </a:cubicBezTo>
                  <a:cubicBezTo>
                    <a:pt x="203" y="50"/>
                    <a:pt x="203" y="49"/>
                    <a:pt x="203" y="49"/>
                  </a:cubicBezTo>
                  <a:cubicBezTo>
                    <a:pt x="203" y="49"/>
                    <a:pt x="203" y="49"/>
                    <a:pt x="203" y="49"/>
                  </a:cubicBezTo>
                  <a:cubicBezTo>
                    <a:pt x="203" y="49"/>
                    <a:pt x="203" y="49"/>
                    <a:pt x="203" y="50"/>
                  </a:cubicBezTo>
                  <a:cubicBezTo>
                    <a:pt x="203" y="50"/>
                    <a:pt x="203" y="50"/>
                    <a:pt x="203" y="50"/>
                  </a:cubicBezTo>
                  <a:cubicBezTo>
                    <a:pt x="203" y="50"/>
                    <a:pt x="203" y="49"/>
                    <a:pt x="203" y="49"/>
                  </a:cubicBezTo>
                  <a:cubicBezTo>
                    <a:pt x="203" y="49"/>
                    <a:pt x="203" y="50"/>
                    <a:pt x="203" y="50"/>
                  </a:cubicBezTo>
                  <a:cubicBezTo>
                    <a:pt x="202" y="50"/>
                    <a:pt x="202" y="50"/>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51"/>
                    <a:pt x="203" y="51"/>
                    <a:pt x="203" y="51"/>
                  </a:cubicBezTo>
                  <a:cubicBezTo>
                    <a:pt x="203" y="51"/>
                    <a:pt x="203" y="50"/>
                    <a:pt x="203" y="50"/>
                  </a:cubicBezTo>
                  <a:cubicBezTo>
                    <a:pt x="203" y="50"/>
                    <a:pt x="203" y="50"/>
                    <a:pt x="204" y="51"/>
                  </a:cubicBezTo>
                  <a:cubicBezTo>
                    <a:pt x="204" y="51"/>
                    <a:pt x="204" y="51"/>
                    <a:pt x="204" y="51"/>
                  </a:cubicBezTo>
                  <a:cubicBezTo>
                    <a:pt x="204" y="51"/>
                    <a:pt x="204" y="51"/>
                    <a:pt x="204" y="50"/>
                  </a:cubicBezTo>
                  <a:cubicBezTo>
                    <a:pt x="204" y="50"/>
                    <a:pt x="204" y="50"/>
                    <a:pt x="204" y="50"/>
                  </a:cubicBezTo>
                  <a:cubicBezTo>
                    <a:pt x="204" y="50"/>
                    <a:pt x="205" y="50"/>
                    <a:pt x="205" y="50"/>
                  </a:cubicBezTo>
                  <a:cubicBezTo>
                    <a:pt x="205" y="50"/>
                    <a:pt x="205" y="50"/>
                    <a:pt x="205" y="50"/>
                  </a:cubicBezTo>
                  <a:cubicBezTo>
                    <a:pt x="205" y="50"/>
                    <a:pt x="205" y="50"/>
                    <a:pt x="206" y="50"/>
                  </a:cubicBezTo>
                  <a:cubicBezTo>
                    <a:pt x="206" y="50"/>
                    <a:pt x="206" y="50"/>
                    <a:pt x="206" y="50"/>
                  </a:cubicBezTo>
                  <a:close/>
                  <a:moveTo>
                    <a:pt x="202" y="50"/>
                  </a:moveTo>
                  <a:cubicBezTo>
                    <a:pt x="202" y="49"/>
                    <a:pt x="202" y="49"/>
                    <a:pt x="202" y="49"/>
                  </a:cubicBezTo>
                  <a:cubicBezTo>
                    <a:pt x="202" y="49"/>
                    <a:pt x="202" y="49"/>
                    <a:pt x="202" y="49"/>
                  </a:cubicBezTo>
                  <a:cubicBezTo>
                    <a:pt x="202" y="49"/>
                    <a:pt x="202" y="49"/>
                    <a:pt x="202" y="49"/>
                  </a:cubicBezTo>
                  <a:cubicBezTo>
                    <a:pt x="202" y="49"/>
                    <a:pt x="202" y="49"/>
                    <a:pt x="202" y="49"/>
                  </a:cubicBezTo>
                  <a:cubicBezTo>
                    <a:pt x="202" y="49"/>
                    <a:pt x="202" y="49"/>
                    <a:pt x="202" y="50"/>
                  </a:cubicBezTo>
                  <a:cubicBezTo>
                    <a:pt x="201" y="50"/>
                    <a:pt x="202" y="49"/>
                    <a:pt x="202" y="49"/>
                  </a:cubicBezTo>
                  <a:cubicBezTo>
                    <a:pt x="202" y="49"/>
                    <a:pt x="202" y="49"/>
                    <a:pt x="202" y="49"/>
                  </a:cubicBezTo>
                  <a:cubicBezTo>
                    <a:pt x="202" y="49"/>
                    <a:pt x="202"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0" y="49"/>
                  </a:cubicBezTo>
                  <a:cubicBezTo>
                    <a:pt x="200" y="49"/>
                    <a:pt x="200" y="49"/>
                    <a:pt x="200" y="49"/>
                  </a:cubicBezTo>
                  <a:cubicBezTo>
                    <a:pt x="200" y="49"/>
                    <a:pt x="200" y="49"/>
                    <a:pt x="200" y="49"/>
                  </a:cubicBezTo>
                  <a:cubicBezTo>
                    <a:pt x="200" y="49"/>
                    <a:pt x="200" y="49"/>
                    <a:pt x="200" y="49"/>
                  </a:cubicBezTo>
                  <a:cubicBezTo>
                    <a:pt x="200" y="49"/>
                    <a:pt x="200" y="49"/>
                    <a:pt x="199" y="49"/>
                  </a:cubicBezTo>
                  <a:cubicBezTo>
                    <a:pt x="199" y="49"/>
                    <a:pt x="199" y="49"/>
                    <a:pt x="199" y="49"/>
                  </a:cubicBezTo>
                  <a:cubicBezTo>
                    <a:pt x="199" y="49"/>
                    <a:pt x="199" y="49"/>
                    <a:pt x="199" y="49"/>
                  </a:cubicBezTo>
                  <a:cubicBezTo>
                    <a:pt x="199" y="49"/>
                    <a:pt x="198" y="49"/>
                    <a:pt x="198" y="49"/>
                  </a:cubicBezTo>
                  <a:cubicBezTo>
                    <a:pt x="198" y="49"/>
                    <a:pt x="197" y="49"/>
                    <a:pt x="197" y="49"/>
                  </a:cubicBezTo>
                  <a:cubicBezTo>
                    <a:pt x="197" y="49"/>
                    <a:pt x="197" y="49"/>
                    <a:pt x="197" y="49"/>
                  </a:cubicBezTo>
                  <a:cubicBezTo>
                    <a:pt x="196" y="49"/>
                    <a:pt x="196" y="49"/>
                    <a:pt x="196" y="49"/>
                  </a:cubicBezTo>
                  <a:cubicBezTo>
                    <a:pt x="196" y="49"/>
                    <a:pt x="196" y="49"/>
                    <a:pt x="196" y="49"/>
                  </a:cubicBezTo>
                  <a:cubicBezTo>
                    <a:pt x="196" y="49"/>
                    <a:pt x="196" y="49"/>
                    <a:pt x="196" y="49"/>
                  </a:cubicBezTo>
                  <a:cubicBezTo>
                    <a:pt x="196" y="50"/>
                    <a:pt x="196" y="50"/>
                    <a:pt x="196" y="50"/>
                  </a:cubicBezTo>
                  <a:cubicBezTo>
                    <a:pt x="196" y="50"/>
                    <a:pt x="196" y="50"/>
                    <a:pt x="196" y="51"/>
                  </a:cubicBezTo>
                  <a:cubicBezTo>
                    <a:pt x="196" y="51"/>
                    <a:pt x="196" y="51"/>
                    <a:pt x="196" y="51"/>
                  </a:cubicBezTo>
                  <a:cubicBezTo>
                    <a:pt x="197" y="51"/>
                    <a:pt x="197" y="51"/>
                    <a:pt x="197" y="51"/>
                  </a:cubicBezTo>
                  <a:cubicBezTo>
                    <a:pt x="197" y="51"/>
                    <a:pt x="198" y="51"/>
                    <a:pt x="198" y="51"/>
                  </a:cubicBezTo>
                  <a:cubicBezTo>
                    <a:pt x="198" y="51"/>
                    <a:pt x="198" y="51"/>
                    <a:pt x="198" y="51"/>
                  </a:cubicBezTo>
                  <a:cubicBezTo>
                    <a:pt x="199" y="50"/>
                    <a:pt x="199" y="50"/>
                    <a:pt x="199" y="50"/>
                  </a:cubicBezTo>
                  <a:cubicBezTo>
                    <a:pt x="199" y="50"/>
                    <a:pt x="199" y="50"/>
                    <a:pt x="199" y="50"/>
                  </a:cubicBezTo>
                  <a:cubicBezTo>
                    <a:pt x="200" y="50"/>
                    <a:pt x="200" y="50"/>
                    <a:pt x="200" y="50"/>
                  </a:cubicBezTo>
                  <a:cubicBezTo>
                    <a:pt x="200" y="51"/>
                    <a:pt x="200" y="51"/>
                    <a:pt x="200" y="50"/>
                  </a:cubicBezTo>
                  <a:cubicBezTo>
                    <a:pt x="200"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2" y="50"/>
                    <a:pt x="202" y="50"/>
                    <a:pt x="202" y="50"/>
                  </a:cubicBezTo>
                  <a:cubicBezTo>
                    <a:pt x="202" y="50"/>
                    <a:pt x="202" y="50"/>
                    <a:pt x="202" y="50"/>
                  </a:cubicBezTo>
                  <a:cubicBezTo>
                    <a:pt x="202" y="50"/>
                    <a:pt x="202" y="50"/>
                    <a:pt x="202" y="50"/>
                  </a:cubicBezTo>
                  <a:cubicBezTo>
                    <a:pt x="202" y="49"/>
                    <a:pt x="202" y="50"/>
                    <a:pt x="202" y="50"/>
                  </a:cubicBezTo>
                  <a:close/>
                  <a:moveTo>
                    <a:pt x="216" y="42"/>
                  </a:moveTo>
                  <a:cubicBezTo>
                    <a:pt x="217" y="42"/>
                    <a:pt x="217" y="42"/>
                    <a:pt x="217" y="42"/>
                  </a:cubicBezTo>
                  <a:cubicBezTo>
                    <a:pt x="217" y="42"/>
                    <a:pt x="217" y="42"/>
                    <a:pt x="217" y="43"/>
                  </a:cubicBezTo>
                  <a:cubicBezTo>
                    <a:pt x="216" y="43"/>
                    <a:pt x="217" y="43"/>
                    <a:pt x="217" y="43"/>
                  </a:cubicBezTo>
                  <a:cubicBezTo>
                    <a:pt x="217" y="43"/>
                    <a:pt x="217" y="43"/>
                    <a:pt x="217" y="43"/>
                  </a:cubicBezTo>
                  <a:cubicBezTo>
                    <a:pt x="217" y="43"/>
                    <a:pt x="217" y="43"/>
                    <a:pt x="217" y="43"/>
                  </a:cubicBezTo>
                  <a:cubicBezTo>
                    <a:pt x="217" y="43"/>
                    <a:pt x="218" y="42"/>
                    <a:pt x="218" y="43"/>
                  </a:cubicBezTo>
                  <a:cubicBezTo>
                    <a:pt x="218" y="43"/>
                    <a:pt x="218" y="43"/>
                    <a:pt x="218" y="43"/>
                  </a:cubicBezTo>
                  <a:cubicBezTo>
                    <a:pt x="218" y="43"/>
                    <a:pt x="218" y="43"/>
                    <a:pt x="218" y="43"/>
                  </a:cubicBezTo>
                  <a:cubicBezTo>
                    <a:pt x="218" y="43"/>
                    <a:pt x="218" y="43"/>
                    <a:pt x="218" y="43"/>
                  </a:cubicBezTo>
                  <a:cubicBezTo>
                    <a:pt x="218" y="43"/>
                    <a:pt x="219" y="43"/>
                    <a:pt x="219" y="43"/>
                  </a:cubicBezTo>
                  <a:cubicBezTo>
                    <a:pt x="219" y="43"/>
                    <a:pt x="219" y="43"/>
                    <a:pt x="219" y="43"/>
                  </a:cubicBezTo>
                  <a:cubicBezTo>
                    <a:pt x="219" y="43"/>
                    <a:pt x="219" y="43"/>
                    <a:pt x="219" y="43"/>
                  </a:cubicBezTo>
                  <a:cubicBezTo>
                    <a:pt x="219" y="43"/>
                    <a:pt x="219" y="43"/>
                    <a:pt x="219" y="43"/>
                  </a:cubicBezTo>
                  <a:cubicBezTo>
                    <a:pt x="219" y="43"/>
                    <a:pt x="219" y="42"/>
                    <a:pt x="219" y="42"/>
                  </a:cubicBezTo>
                  <a:cubicBezTo>
                    <a:pt x="219" y="42"/>
                    <a:pt x="219" y="42"/>
                    <a:pt x="218" y="42"/>
                  </a:cubicBezTo>
                  <a:cubicBezTo>
                    <a:pt x="218" y="42"/>
                    <a:pt x="218" y="42"/>
                    <a:pt x="218" y="42"/>
                  </a:cubicBezTo>
                  <a:cubicBezTo>
                    <a:pt x="218" y="42"/>
                    <a:pt x="218" y="42"/>
                    <a:pt x="218" y="42"/>
                  </a:cubicBezTo>
                  <a:cubicBezTo>
                    <a:pt x="218" y="42"/>
                    <a:pt x="218" y="42"/>
                    <a:pt x="218" y="42"/>
                  </a:cubicBezTo>
                  <a:cubicBezTo>
                    <a:pt x="217" y="41"/>
                    <a:pt x="219" y="41"/>
                    <a:pt x="218" y="41"/>
                  </a:cubicBezTo>
                  <a:cubicBezTo>
                    <a:pt x="218" y="41"/>
                    <a:pt x="218" y="40"/>
                    <a:pt x="218" y="40"/>
                  </a:cubicBezTo>
                  <a:cubicBezTo>
                    <a:pt x="218" y="40"/>
                    <a:pt x="218" y="40"/>
                    <a:pt x="218" y="40"/>
                  </a:cubicBezTo>
                  <a:cubicBezTo>
                    <a:pt x="217" y="40"/>
                    <a:pt x="217" y="40"/>
                    <a:pt x="217" y="40"/>
                  </a:cubicBezTo>
                  <a:cubicBezTo>
                    <a:pt x="217" y="40"/>
                    <a:pt x="217" y="40"/>
                    <a:pt x="217" y="40"/>
                  </a:cubicBezTo>
                  <a:cubicBezTo>
                    <a:pt x="217" y="40"/>
                    <a:pt x="217" y="40"/>
                    <a:pt x="217" y="40"/>
                  </a:cubicBezTo>
                  <a:cubicBezTo>
                    <a:pt x="217" y="40"/>
                    <a:pt x="217" y="40"/>
                    <a:pt x="217" y="40"/>
                  </a:cubicBezTo>
                  <a:cubicBezTo>
                    <a:pt x="216" y="40"/>
                    <a:pt x="216" y="40"/>
                    <a:pt x="216" y="40"/>
                  </a:cubicBezTo>
                  <a:cubicBezTo>
                    <a:pt x="216" y="40"/>
                    <a:pt x="216" y="40"/>
                    <a:pt x="216" y="40"/>
                  </a:cubicBezTo>
                  <a:cubicBezTo>
                    <a:pt x="216" y="40"/>
                    <a:pt x="216" y="40"/>
                    <a:pt x="216" y="40"/>
                  </a:cubicBezTo>
                  <a:cubicBezTo>
                    <a:pt x="216" y="40"/>
                    <a:pt x="216" y="40"/>
                    <a:pt x="216" y="41"/>
                  </a:cubicBezTo>
                  <a:cubicBezTo>
                    <a:pt x="215" y="41"/>
                    <a:pt x="216" y="41"/>
                    <a:pt x="216" y="41"/>
                  </a:cubicBezTo>
                  <a:cubicBezTo>
                    <a:pt x="216" y="41"/>
                    <a:pt x="216" y="41"/>
                    <a:pt x="216" y="41"/>
                  </a:cubicBezTo>
                  <a:cubicBezTo>
                    <a:pt x="216" y="42"/>
                    <a:pt x="216" y="42"/>
                    <a:pt x="216" y="42"/>
                  </a:cubicBezTo>
                  <a:close/>
                  <a:moveTo>
                    <a:pt x="216" y="31"/>
                  </a:moveTo>
                  <a:cubicBezTo>
                    <a:pt x="216" y="31"/>
                    <a:pt x="216" y="31"/>
                    <a:pt x="217" y="31"/>
                  </a:cubicBezTo>
                  <a:cubicBezTo>
                    <a:pt x="217" y="31"/>
                    <a:pt x="217" y="31"/>
                    <a:pt x="217" y="31"/>
                  </a:cubicBezTo>
                  <a:cubicBezTo>
                    <a:pt x="217" y="31"/>
                    <a:pt x="217" y="31"/>
                    <a:pt x="217" y="31"/>
                  </a:cubicBezTo>
                  <a:cubicBezTo>
                    <a:pt x="217" y="31"/>
                    <a:pt x="217" y="32"/>
                    <a:pt x="217" y="32"/>
                  </a:cubicBezTo>
                  <a:cubicBezTo>
                    <a:pt x="217" y="32"/>
                    <a:pt x="218" y="32"/>
                    <a:pt x="218" y="32"/>
                  </a:cubicBezTo>
                  <a:cubicBezTo>
                    <a:pt x="218" y="32"/>
                    <a:pt x="217" y="32"/>
                    <a:pt x="217" y="33"/>
                  </a:cubicBezTo>
                  <a:cubicBezTo>
                    <a:pt x="217" y="33"/>
                    <a:pt x="217" y="33"/>
                    <a:pt x="217" y="33"/>
                  </a:cubicBezTo>
                  <a:cubicBezTo>
                    <a:pt x="217" y="34"/>
                    <a:pt x="217" y="34"/>
                    <a:pt x="217" y="34"/>
                  </a:cubicBezTo>
                  <a:cubicBezTo>
                    <a:pt x="217" y="34"/>
                    <a:pt x="217" y="34"/>
                    <a:pt x="217" y="34"/>
                  </a:cubicBezTo>
                  <a:cubicBezTo>
                    <a:pt x="217" y="35"/>
                    <a:pt x="217" y="35"/>
                    <a:pt x="217" y="35"/>
                  </a:cubicBezTo>
                  <a:cubicBezTo>
                    <a:pt x="217" y="35"/>
                    <a:pt x="218" y="35"/>
                    <a:pt x="218" y="35"/>
                  </a:cubicBezTo>
                  <a:cubicBezTo>
                    <a:pt x="218" y="35"/>
                    <a:pt x="218" y="35"/>
                    <a:pt x="218" y="35"/>
                  </a:cubicBezTo>
                  <a:cubicBezTo>
                    <a:pt x="218" y="35"/>
                    <a:pt x="218" y="35"/>
                    <a:pt x="218" y="36"/>
                  </a:cubicBezTo>
                  <a:cubicBezTo>
                    <a:pt x="218" y="36"/>
                    <a:pt x="218" y="36"/>
                    <a:pt x="218" y="36"/>
                  </a:cubicBezTo>
                  <a:cubicBezTo>
                    <a:pt x="218" y="37"/>
                    <a:pt x="218" y="37"/>
                    <a:pt x="218" y="37"/>
                  </a:cubicBezTo>
                  <a:cubicBezTo>
                    <a:pt x="218" y="37"/>
                    <a:pt x="218" y="37"/>
                    <a:pt x="218" y="37"/>
                  </a:cubicBezTo>
                  <a:cubicBezTo>
                    <a:pt x="218" y="37"/>
                    <a:pt x="218" y="38"/>
                    <a:pt x="218" y="38"/>
                  </a:cubicBezTo>
                  <a:cubicBezTo>
                    <a:pt x="218" y="38"/>
                    <a:pt x="218" y="38"/>
                    <a:pt x="218" y="38"/>
                  </a:cubicBezTo>
                  <a:cubicBezTo>
                    <a:pt x="218" y="39"/>
                    <a:pt x="218" y="39"/>
                    <a:pt x="218" y="39"/>
                  </a:cubicBezTo>
                  <a:cubicBezTo>
                    <a:pt x="218" y="39"/>
                    <a:pt x="218" y="39"/>
                    <a:pt x="218" y="40"/>
                  </a:cubicBezTo>
                  <a:cubicBezTo>
                    <a:pt x="219" y="40"/>
                    <a:pt x="219" y="40"/>
                    <a:pt x="219" y="40"/>
                  </a:cubicBezTo>
                  <a:cubicBezTo>
                    <a:pt x="219" y="40"/>
                    <a:pt x="219" y="40"/>
                    <a:pt x="219" y="40"/>
                  </a:cubicBezTo>
                  <a:cubicBezTo>
                    <a:pt x="219" y="40"/>
                    <a:pt x="219" y="40"/>
                    <a:pt x="219" y="40"/>
                  </a:cubicBezTo>
                  <a:cubicBezTo>
                    <a:pt x="220" y="41"/>
                    <a:pt x="220" y="41"/>
                    <a:pt x="220" y="41"/>
                  </a:cubicBezTo>
                  <a:cubicBezTo>
                    <a:pt x="220" y="41"/>
                    <a:pt x="220" y="41"/>
                    <a:pt x="220" y="41"/>
                  </a:cubicBezTo>
                  <a:cubicBezTo>
                    <a:pt x="220" y="41"/>
                    <a:pt x="220" y="41"/>
                    <a:pt x="220" y="41"/>
                  </a:cubicBezTo>
                  <a:cubicBezTo>
                    <a:pt x="220" y="41"/>
                    <a:pt x="220" y="41"/>
                    <a:pt x="220" y="42"/>
                  </a:cubicBezTo>
                  <a:cubicBezTo>
                    <a:pt x="220" y="42"/>
                    <a:pt x="220" y="42"/>
                    <a:pt x="220" y="42"/>
                  </a:cubicBezTo>
                  <a:cubicBezTo>
                    <a:pt x="220" y="42"/>
                    <a:pt x="220" y="42"/>
                    <a:pt x="221" y="42"/>
                  </a:cubicBezTo>
                  <a:cubicBezTo>
                    <a:pt x="221" y="42"/>
                    <a:pt x="221"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3" y="44"/>
                  </a:cubicBezTo>
                  <a:cubicBezTo>
                    <a:pt x="223" y="44"/>
                    <a:pt x="223" y="44"/>
                    <a:pt x="223" y="44"/>
                  </a:cubicBezTo>
                  <a:cubicBezTo>
                    <a:pt x="223" y="44"/>
                    <a:pt x="223" y="44"/>
                    <a:pt x="223" y="44"/>
                  </a:cubicBezTo>
                  <a:cubicBezTo>
                    <a:pt x="223" y="44"/>
                    <a:pt x="223" y="44"/>
                    <a:pt x="223" y="44"/>
                  </a:cubicBezTo>
                  <a:cubicBezTo>
                    <a:pt x="223" y="43"/>
                    <a:pt x="223" y="43"/>
                    <a:pt x="223" y="43"/>
                  </a:cubicBezTo>
                  <a:cubicBezTo>
                    <a:pt x="223" y="43"/>
                    <a:pt x="222" y="43"/>
                    <a:pt x="222" y="43"/>
                  </a:cubicBezTo>
                  <a:cubicBezTo>
                    <a:pt x="222" y="43"/>
                    <a:pt x="222" y="43"/>
                    <a:pt x="222" y="43"/>
                  </a:cubicBezTo>
                  <a:cubicBezTo>
                    <a:pt x="222" y="43"/>
                    <a:pt x="222" y="43"/>
                    <a:pt x="222" y="43"/>
                  </a:cubicBezTo>
                  <a:cubicBezTo>
                    <a:pt x="222" y="42"/>
                    <a:pt x="222" y="42"/>
                    <a:pt x="222" y="42"/>
                  </a:cubicBezTo>
                  <a:cubicBezTo>
                    <a:pt x="222" y="42"/>
                    <a:pt x="222" y="42"/>
                    <a:pt x="222" y="42"/>
                  </a:cubicBezTo>
                  <a:cubicBezTo>
                    <a:pt x="222" y="42"/>
                    <a:pt x="222" y="42"/>
                    <a:pt x="221" y="42"/>
                  </a:cubicBezTo>
                  <a:cubicBezTo>
                    <a:pt x="221" y="42"/>
                    <a:pt x="221" y="42"/>
                    <a:pt x="221" y="42"/>
                  </a:cubicBezTo>
                  <a:cubicBezTo>
                    <a:pt x="221" y="41"/>
                    <a:pt x="221" y="41"/>
                    <a:pt x="221" y="41"/>
                  </a:cubicBezTo>
                  <a:cubicBezTo>
                    <a:pt x="221" y="40"/>
                    <a:pt x="220" y="40"/>
                    <a:pt x="220" y="40"/>
                  </a:cubicBezTo>
                  <a:cubicBezTo>
                    <a:pt x="220" y="40"/>
                    <a:pt x="220" y="40"/>
                    <a:pt x="220" y="40"/>
                  </a:cubicBezTo>
                  <a:cubicBezTo>
                    <a:pt x="220" y="39"/>
                    <a:pt x="220" y="39"/>
                    <a:pt x="220" y="39"/>
                  </a:cubicBezTo>
                  <a:cubicBezTo>
                    <a:pt x="220" y="39"/>
                    <a:pt x="220" y="39"/>
                    <a:pt x="220" y="39"/>
                  </a:cubicBezTo>
                  <a:cubicBezTo>
                    <a:pt x="220" y="39"/>
                    <a:pt x="220" y="38"/>
                    <a:pt x="220" y="38"/>
                  </a:cubicBezTo>
                  <a:cubicBezTo>
                    <a:pt x="220" y="38"/>
                    <a:pt x="220" y="38"/>
                    <a:pt x="220" y="38"/>
                  </a:cubicBezTo>
                  <a:cubicBezTo>
                    <a:pt x="219" y="38"/>
                    <a:pt x="219" y="38"/>
                    <a:pt x="219" y="38"/>
                  </a:cubicBezTo>
                  <a:cubicBezTo>
                    <a:pt x="219" y="37"/>
                    <a:pt x="220" y="37"/>
                    <a:pt x="219" y="37"/>
                  </a:cubicBezTo>
                  <a:cubicBezTo>
                    <a:pt x="219" y="37"/>
                    <a:pt x="219" y="37"/>
                    <a:pt x="220" y="37"/>
                  </a:cubicBezTo>
                  <a:cubicBezTo>
                    <a:pt x="220" y="37"/>
                    <a:pt x="220" y="37"/>
                    <a:pt x="220" y="37"/>
                  </a:cubicBezTo>
                  <a:cubicBezTo>
                    <a:pt x="220" y="37"/>
                    <a:pt x="220" y="37"/>
                    <a:pt x="220" y="37"/>
                  </a:cubicBezTo>
                  <a:cubicBezTo>
                    <a:pt x="220" y="37"/>
                    <a:pt x="220" y="36"/>
                    <a:pt x="220" y="36"/>
                  </a:cubicBezTo>
                  <a:cubicBezTo>
                    <a:pt x="220" y="36"/>
                    <a:pt x="220" y="36"/>
                    <a:pt x="220" y="36"/>
                  </a:cubicBezTo>
                  <a:cubicBezTo>
                    <a:pt x="220" y="36"/>
                    <a:pt x="220" y="36"/>
                    <a:pt x="220" y="36"/>
                  </a:cubicBezTo>
                  <a:cubicBezTo>
                    <a:pt x="220" y="36"/>
                    <a:pt x="220" y="36"/>
                    <a:pt x="220" y="36"/>
                  </a:cubicBezTo>
                  <a:cubicBezTo>
                    <a:pt x="219" y="36"/>
                    <a:pt x="219" y="36"/>
                    <a:pt x="219" y="36"/>
                  </a:cubicBezTo>
                  <a:cubicBezTo>
                    <a:pt x="219" y="35"/>
                    <a:pt x="219" y="35"/>
                    <a:pt x="219" y="35"/>
                  </a:cubicBezTo>
                  <a:cubicBezTo>
                    <a:pt x="219" y="35"/>
                    <a:pt x="220" y="35"/>
                    <a:pt x="220" y="35"/>
                  </a:cubicBezTo>
                  <a:cubicBezTo>
                    <a:pt x="220" y="35"/>
                    <a:pt x="219" y="35"/>
                    <a:pt x="220" y="35"/>
                  </a:cubicBezTo>
                  <a:cubicBezTo>
                    <a:pt x="220" y="35"/>
                    <a:pt x="220" y="35"/>
                    <a:pt x="220" y="34"/>
                  </a:cubicBezTo>
                  <a:cubicBezTo>
                    <a:pt x="220" y="34"/>
                    <a:pt x="220" y="34"/>
                    <a:pt x="220" y="34"/>
                  </a:cubicBezTo>
                  <a:cubicBezTo>
                    <a:pt x="220" y="34"/>
                    <a:pt x="220" y="34"/>
                    <a:pt x="221" y="34"/>
                  </a:cubicBezTo>
                  <a:cubicBezTo>
                    <a:pt x="221" y="34"/>
                    <a:pt x="221" y="35"/>
                    <a:pt x="221" y="35"/>
                  </a:cubicBezTo>
                  <a:cubicBezTo>
                    <a:pt x="221" y="35"/>
                    <a:pt x="221" y="35"/>
                    <a:pt x="221" y="35"/>
                  </a:cubicBezTo>
                  <a:cubicBezTo>
                    <a:pt x="221" y="35"/>
                    <a:pt x="221" y="35"/>
                    <a:pt x="221" y="35"/>
                  </a:cubicBezTo>
                  <a:cubicBezTo>
                    <a:pt x="221" y="35"/>
                    <a:pt x="221" y="35"/>
                    <a:pt x="221" y="35"/>
                  </a:cubicBezTo>
                  <a:cubicBezTo>
                    <a:pt x="221" y="35"/>
                    <a:pt x="222" y="35"/>
                    <a:pt x="222" y="35"/>
                  </a:cubicBezTo>
                  <a:cubicBezTo>
                    <a:pt x="222" y="35"/>
                    <a:pt x="222" y="35"/>
                    <a:pt x="222" y="35"/>
                  </a:cubicBezTo>
                  <a:cubicBezTo>
                    <a:pt x="222" y="35"/>
                    <a:pt x="223" y="35"/>
                    <a:pt x="223" y="35"/>
                  </a:cubicBezTo>
                  <a:cubicBezTo>
                    <a:pt x="223" y="35"/>
                    <a:pt x="223" y="35"/>
                    <a:pt x="223" y="35"/>
                  </a:cubicBezTo>
                  <a:cubicBezTo>
                    <a:pt x="223" y="35"/>
                    <a:pt x="223" y="35"/>
                    <a:pt x="223" y="35"/>
                  </a:cubicBezTo>
                  <a:cubicBezTo>
                    <a:pt x="224" y="35"/>
                    <a:pt x="224" y="35"/>
                    <a:pt x="224" y="35"/>
                  </a:cubicBezTo>
                  <a:cubicBezTo>
                    <a:pt x="224" y="36"/>
                    <a:pt x="224" y="36"/>
                    <a:pt x="225" y="36"/>
                  </a:cubicBezTo>
                  <a:cubicBezTo>
                    <a:pt x="225" y="36"/>
                    <a:pt x="225" y="36"/>
                    <a:pt x="226" y="36"/>
                  </a:cubicBezTo>
                  <a:cubicBezTo>
                    <a:pt x="226" y="36"/>
                    <a:pt x="226" y="36"/>
                    <a:pt x="226" y="36"/>
                  </a:cubicBezTo>
                  <a:cubicBezTo>
                    <a:pt x="226" y="36"/>
                    <a:pt x="226" y="36"/>
                    <a:pt x="226" y="36"/>
                  </a:cubicBezTo>
                  <a:cubicBezTo>
                    <a:pt x="226" y="36"/>
                    <a:pt x="226" y="36"/>
                    <a:pt x="226" y="36"/>
                  </a:cubicBezTo>
                  <a:cubicBezTo>
                    <a:pt x="226" y="36"/>
                    <a:pt x="226" y="36"/>
                    <a:pt x="226" y="36"/>
                  </a:cubicBezTo>
                  <a:cubicBezTo>
                    <a:pt x="226" y="36"/>
                    <a:pt x="226" y="36"/>
                    <a:pt x="226" y="36"/>
                  </a:cubicBezTo>
                  <a:cubicBezTo>
                    <a:pt x="226" y="36"/>
                    <a:pt x="225" y="35"/>
                    <a:pt x="225" y="35"/>
                  </a:cubicBezTo>
                  <a:cubicBezTo>
                    <a:pt x="225" y="35"/>
                    <a:pt x="225" y="35"/>
                    <a:pt x="225" y="35"/>
                  </a:cubicBezTo>
                  <a:cubicBezTo>
                    <a:pt x="225" y="35"/>
                    <a:pt x="225" y="35"/>
                    <a:pt x="225" y="35"/>
                  </a:cubicBezTo>
                  <a:cubicBezTo>
                    <a:pt x="225" y="35"/>
                    <a:pt x="225" y="35"/>
                    <a:pt x="225" y="35"/>
                  </a:cubicBezTo>
                  <a:cubicBezTo>
                    <a:pt x="225" y="35"/>
                    <a:pt x="225" y="35"/>
                    <a:pt x="225" y="35"/>
                  </a:cubicBezTo>
                  <a:cubicBezTo>
                    <a:pt x="225" y="35"/>
                    <a:pt x="225" y="35"/>
                    <a:pt x="225" y="35"/>
                  </a:cubicBezTo>
                  <a:cubicBezTo>
                    <a:pt x="225" y="35"/>
                    <a:pt x="225" y="35"/>
                    <a:pt x="225" y="35"/>
                  </a:cubicBezTo>
                  <a:cubicBezTo>
                    <a:pt x="225" y="35"/>
                    <a:pt x="225" y="34"/>
                    <a:pt x="225" y="34"/>
                  </a:cubicBezTo>
                  <a:cubicBezTo>
                    <a:pt x="225" y="34"/>
                    <a:pt x="225" y="34"/>
                    <a:pt x="225" y="34"/>
                  </a:cubicBezTo>
                  <a:cubicBezTo>
                    <a:pt x="225" y="34"/>
                    <a:pt x="224" y="34"/>
                    <a:pt x="224" y="34"/>
                  </a:cubicBezTo>
                  <a:cubicBezTo>
                    <a:pt x="224" y="34"/>
                    <a:pt x="224" y="34"/>
                    <a:pt x="224" y="34"/>
                  </a:cubicBezTo>
                  <a:cubicBezTo>
                    <a:pt x="224" y="34"/>
                    <a:pt x="224" y="34"/>
                    <a:pt x="224" y="34"/>
                  </a:cubicBezTo>
                  <a:cubicBezTo>
                    <a:pt x="224" y="34"/>
                    <a:pt x="224" y="34"/>
                    <a:pt x="223" y="34"/>
                  </a:cubicBezTo>
                  <a:cubicBezTo>
                    <a:pt x="223" y="34"/>
                    <a:pt x="223" y="34"/>
                    <a:pt x="223" y="34"/>
                  </a:cubicBezTo>
                  <a:cubicBezTo>
                    <a:pt x="223" y="34"/>
                    <a:pt x="223" y="34"/>
                    <a:pt x="223" y="34"/>
                  </a:cubicBezTo>
                  <a:cubicBezTo>
                    <a:pt x="223" y="33"/>
                    <a:pt x="223" y="33"/>
                    <a:pt x="223" y="33"/>
                  </a:cubicBezTo>
                  <a:cubicBezTo>
                    <a:pt x="223" y="33"/>
                    <a:pt x="223" y="33"/>
                    <a:pt x="223" y="33"/>
                  </a:cubicBezTo>
                  <a:cubicBezTo>
                    <a:pt x="223" y="33"/>
                    <a:pt x="223"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3" y="32"/>
                    <a:pt x="223" y="32"/>
                    <a:pt x="223" y="31"/>
                  </a:cubicBezTo>
                  <a:cubicBezTo>
                    <a:pt x="223" y="31"/>
                    <a:pt x="223" y="31"/>
                    <a:pt x="223" y="31"/>
                  </a:cubicBezTo>
                  <a:cubicBezTo>
                    <a:pt x="224" y="31"/>
                    <a:pt x="224" y="31"/>
                    <a:pt x="224" y="31"/>
                  </a:cubicBezTo>
                  <a:cubicBezTo>
                    <a:pt x="224" y="31"/>
                    <a:pt x="224" y="31"/>
                    <a:pt x="224" y="31"/>
                  </a:cubicBezTo>
                  <a:cubicBezTo>
                    <a:pt x="224" y="31"/>
                    <a:pt x="224" y="31"/>
                    <a:pt x="224" y="31"/>
                  </a:cubicBezTo>
                  <a:cubicBezTo>
                    <a:pt x="224" y="31"/>
                    <a:pt x="224" y="31"/>
                    <a:pt x="225" y="31"/>
                  </a:cubicBezTo>
                  <a:cubicBezTo>
                    <a:pt x="225" y="31"/>
                    <a:pt x="225" y="31"/>
                    <a:pt x="225" y="30"/>
                  </a:cubicBezTo>
                  <a:cubicBezTo>
                    <a:pt x="225" y="30"/>
                    <a:pt x="225" y="30"/>
                    <a:pt x="225" y="30"/>
                  </a:cubicBezTo>
                  <a:cubicBezTo>
                    <a:pt x="225" y="30"/>
                    <a:pt x="225" y="30"/>
                    <a:pt x="225" y="30"/>
                  </a:cubicBezTo>
                  <a:cubicBezTo>
                    <a:pt x="225" y="30"/>
                    <a:pt x="225" y="30"/>
                    <a:pt x="225" y="30"/>
                  </a:cubicBezTo>
                  <a:cubicBezTo>
                    <a:pt x="225" y="30"/>
                    <a:pt x="225" y="30"/>
                    <a:pt x="225" y="30"/>
                  </a:cubicBezTo>
                  <a:cubicBezTo>
                    <a:pt x="225" y="30"/>
                    <a:pt x="225" y="29"/>
                    <a:pt x="225" y="29"/>
                  </a:cubicBezTo>
                  <a:cubicBezTo>
                    <a:pt x="225" y="29"/>
                    <a:pt x="225" y="29"/>
                    <a:pt x="225" y="29"/>
                  </a:cubicBezTo>
                  <a:cubicBezTo>
                    <a:pt x="225" y="29"/>
                    <a:pt x="225" y="29"/>
                    <a:pt x="225" y="29"/>
                  </a:cubicBezTo>
                  <a:cubicBezTo>
                    <a:pt x="225" y="29"/>
                    <a:pt x="225" y="29"/>
                    <a:pt x="225" y="29"/>
                  </a:cubicBezTo>
                  <a:cubicBezTo>
                    <a:pt x="225" y="29"/>
                    <a:pt x="225" y="29"/>
                    <a:pt x="225" y="29"/>
                  </a:cubicBezTo>
                  <a:cubicBezTo>
                    <a:pt x="225" y="29"/>
                    <a:pt x="225" y="29"/>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7"/>
                    <a:pt x="225" y="27"/>
                    <a:pt x="225" y="27"/>
                  </a:cubicBezTo>
                  <a:cubicBezTo>
                    <a:pt x="225" y="27"/>
                    <a:pt x="225" y="27"/>
                    <a:pt x="225" y="27"/>
                  </a:cubicBezTo>
                  <a:cubicBezTo>
                    <a:pt x="225" y="27"/>
                    <a:pt x="225" y="27"/>
                    <a:pt x="225" y="27"/>
                  </a:cubicBezTo>
                  <a:cubicBezTo>
                    <a:pt x="224" y="27"/>
                    <a:pt x="224" y="27"/>
                    <a:pt x="224" y="27"/>
                  </a:cubicBezTo>
                  <a:cubicBezTo>
                    <a:pt x="224" y="27"/>
                    <a:pt x="224" y="27"/>
                    <a:pt x="224" y="27"/>
                  </a:cubicBezTo>
                  <a:cubicBezTo>
                    <a:pt x="224" y="27"/>
                    <a:pt x="224" y="27"/>
                    <a:pt x="224" y="27"/>
                  </a:cubicBezTo>
                  <a:cubicBezTo>
                    <a:pt x="224" y="27"/>
                    <a:pt x="224" y="27"/>
                    <a:pt x="224" y="27"/>
                  </a:cubicBezTo>
                  <a:cubicBezTo>
                    <a:pt x="224" y="27"/>
                    <a:pt x="224" y="27"/>
                    <a:pt x="224" y="27"/>
                  </a:cubicBezTo>
                  <a:cubicBezTo>
                    <a:pt x="223" y="27"/>
                    <a:pt x="223" y="27"/>
                    <a:pt x="223" y="27"/>
                  </a:cubicBezTo>
                  <a:cubicBezTo>
                    <a:pt x="223" y="27"/>
                    <a:pt x="223" y="27"/>
                    <a:pt x="223" y="27"/>
                  </a:cubicBezTo>
                  <a:cubicBezTo>
                    <a:pt x="223" y="28"/>
                    <a:pt x="223" y="28"/>
                    <a:pt x="222" y="28"/>
                  </a:cubicBezTo>
                  <a:cubicBezTo>
                    <a:pt x="222" y="28"/>
                    <a:pt x="222" y="28"/>
                    <a:pt x="222" y="28"/>
                  </a:cubicBezTo>
                  <a:cubicBezTo>
                    <a:pt x="222" y="28"/>
                    <a:pt x="222" y="28"/>
                    <a:pt x="222" y="28"/>
                  </a:cubicBezTo>
                  <a:cubicBezTo>
                    <a:pt x="222" y="28"/>
                    <a:pt x="222" y="28"/>
                    <a:pt x="222" y="28"/>
                  </a:cubicBezTo>
                  <a:cubicBezTo>
                    <a:pt x="221" y="28"/>
                    <a:pt x="221" y="28"/>
                    <a:pt x="221" y="29"/>
                  </a:cubicBezTo>
                  <a:cubicBezTo>
                    <a:pt x="221" y="29"/>
                    <a:pt x="221" y="29"/>
                    <a:pt x="221" y="29"/>
                  </a:cubicBezTo>
                  <a:cubicBezTo>
                    <a:pt x="221" y="29"/>
                    <a:pt x="221" y="29"/>
                    <a:pt x="221" y="29"/>
                  </a:cubicBezTo>
                  <a:cubicBezTo>
                    <a:pt x="221" y="29"/>
                    <a:pt x="221" y="29"/>
                    <a:pt x="221" y="29"/>
                  </a:cubicBezTo>
                  <a:cubicBezTo>
                    <a:pt x="221" y="29"/>
                    <a:pt x="221" y="29"/>
                    <a:pt x="221" y="29"/>
                  </a:cubicBezTo>
                  <a:cubicBezTo>
                    <a:pt x="221" y="29"/>
                    <a:pt x="221" y="29"/>
                    <a:pt x="221" y="29"/>
                  </a:cubicBezTo>
                  <a:cubicBezTo>
                    <a:pt x="221" y="29"/>
                    <a:pt x="221" y="29"/>
                    <a:pt x="221" y="29"/>
                  </a:cubicBezTo>
                  <a:cubicBezTo>
                    <a:pt x="221" y="29"/>
                    <a:pt x="222" y="29"/>
                    <a:pt x="222" y="30"/>
                  </a:cubicBezTo>
                  <a:cubicBezTo>
                    <a:pt x="222" y="30"/>
                    <a:pt x="221" y="30"/>
                    <a:pt x="221" y="30"/>
                  </a:cubicBezTo>
                  <a:cubicBezTo>
                    <a:pt x="221" y="30"/>
                    <a:pt x="221" y="30"/>
                    <a:pt x="221" y="30"/>
                  </a:cubicBezTo>
                  <a:cubicBezTo>
                    <a:pt x="221" y="30"/>
                    <a:pt x="221" y="30"/>
                    <a:pt x="220" y="30"/>
                  </a:cubicBezTo>
                  <a:cubicBezTo>
                    <a:pt x="220" y="30"/>
                    <a:pt x="220" y="30"/>
                    <a:pt x="220" y="30"/>
                  </a:cubicBezTo>
                  <a:cubicBezTo>
                    <a:pt x="220" y="30"/>
                    <a:pt x="220" y="31"/>
                    <a:pt x="220" y="31"/>
                  </a:cubicBezTo>
                  <a:cubicBezTo>
                    <a:pt x="220" y="31"/>
                    <a:pt x="220" y="31"/>
                    <a:pt x="220" y="31"/>
                  </a:cubicBezTo>
                  <a:cubicBezTo>
                    <a:pt x="220" y="31"/>
                    <a:pt x="220" y="31"/>
                    <a:pt x="220" y="32"/>
                  </a:cubicBezTo>
                  <a:cubicBezTo>
                    <a:pt x="220" y="32"/>
                    <a:pt x="220" y="32"/>
                    <a:pt x="220" y="32"/>
                  </a:cubicBezTo>
                  <a:cubicBezTo>
                    <a:pt x="220" y="32"/>
                    <a:pt x="220" y="32"/>
                    <a:pt x="219" y="32"/>
                  </a:cubicBezTo>
                  <a:cubicBezTo>
                    <a:pt x="219" y="32"/>
                    <a:pt x="219" y="32"/>
                    <a:pt x="219" y="32"/>
                  </a:cubicBezTo>
                  <a:cubicBezTo>
                    <a:pt x="219" y="32"/>
                    <a:pt x="219" y="32"/>
                    <a:pt x="219" y="32"/>
                  </a:cubicBezTo>
                  <a:cubicBezTo>
                    <a:pt x="219" y="32"/>
                    <a:pt x="219" y="32"/>
                    <a:pt x="219" y="32"/>
                  </a:cubicBezTo>
                  <a:cubicBezTo>
                    <a:pt x="219" y="32"/>
                    <a:pt x="219" y="32"/>
                    <a:pt x="219" y="32"/>
                  </a:cubicBezTo>
                  <a:cubicBezTo>
                    <a:pt x="219" y="32"/>
                    <a:pt x="219" y="32"/>
                    <a:pt x="219"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1"/>
                  </a:cubicBezTo>
                  <a:cubicBezTo>
                    <a:pt x="218" y="31"/>
                    <a:pt x="218" y="31"/>
                    <a:pt x="218" y="31"/>
                  </a:cubicBezTo>
                  <a:cubicBezTo>
                    <a:pt x="218" y="31"/>
                    <a:pt x="218" y="31"/>
                    <a:pt x="218" y="31"/>
                  </a:cubicBezTo>
                  <a:cubicBezTo>
                    <a:pt x="218" y="31"/>
                    <a:pt x="218" y="31"/>
                    <a:pt x="218" y="31"/>
                  </a:cubicBezTo>
                  <a:cubicBezTo>
                    <a:pt x="218" y="31"/>
                    <a:pt x="218" y="31"/>
                    <a:pt x="218" y="31"/>
                  </a:cubicBezTo>
                  <a:cubicBezTo>
                    <a:pt x="218" y="31"/>
                    <a:pt x="218" y="31"/>
                    <a:pt x="218" y="31"/>
                  </a:cubicBezTo>
                  <a:cubicBezTo>
                    <a:pt x="218" y="31"/>
                    <a:pt x="219" y="31"/>
                    <a:pt x="219" y="31"/>
                  </a:cubicBezTo>
                  <a:cubicBezTo>
                    <a:pt x="219" y="31"/>
                    <a:pt x="219" y="30"/>
                    <a:pt x="219" y="30"/>
                  </a:cubicBezTo>
                  <a:cubicBezTo>
                    <a:pt x="219" y="30"/>
                    <a:pt x="219" y="30"/>
                    <a:pt x="219" y="30"/>
                  </a:cubicBezTo>
                  <a:cubicBezTo>
                    <a:pt x="219" y="30"/>
                    <a:pt x="219" y="30"/>
                    <a:pt x="219" y="30"/>
                  </a:cubicBezTo>
                  <a:cubicBezTo>
                    <a:pt x="219" y="30"/>
                    <a:pt x="219" y="30"/>
                    <a:pt x="219" y="30"/>
                  </a:cubicBezTo>
                  <a:cubicBezTo>
                    <a:pt x="219" y="30"/>
                    <a:pt x="219" y="30"/>
                    <a:pt x="220" y="30"/>
                  </a:cubicBezTo>
                  <a:cubicBezTo>
                    <a:pt x="220" y="30"/>
                    <a:pt x="220" y="30"/>
                    <a:pt x="220" y="30"/>
                  </a:cubicBezTo>
                  <a:cubicBezTo>
                    <a:pt x="220" y="30"/>
                    <a:pt x="220" y="30"/>
                    <a:pt x="220" y="29"/>
                  </a:cubicBezTo>
                  <a:cubicBezTo>
                    <a:pt x="220" y="29"/>
                    <a:pt x="220" y="29"/>
                    <a:pt x="220" y="29"/>
                  </a:cubicBezTo>
                  <a:cubicBezTo>
                    <a:pt x="220" y="29"/>
                    <a:pt x="220" y="29"/>
                    <a:pt x="220" y="29"/>
                  </a:cubicBezTo>
                  <a:cubicBezTo>
                    <a:pt x="220" y="29"/>
                    <a:pt x="220" y="29"/>
                    <a:pt x="220" y="29"/>
                  </a:cubicBezTo>
                  <a:cubicBezTo>
                    <a:pt x="220" y="29"/>
                    <a:pt x="220" y="29"/>
                    <a:pt x="220" y="29"/>
                  </a:cubicBezTo>
                  <a:cubicBezTo>
                    <a:pt x="220" y="29"/>
                    <a:pt x="220" y="29"/>
                    <a:pt x="220" y="29"/>
                  </a:cubicBezTo>
                  <a:cubicBezTo>
                    <a:pt x="220" y="29"/>
                    <a:pt x="220" y="29"/>
                    <a:pt x="220" y="29"/>
                  </a:cubicBezTo>
                  <a:cubicBezTo>
                    <a:pt x="220" y="29"/>
                    <a:pt x="220" y="28"/>
                    <a:pt x="220" y="28"/>
                  </a:cubicBezTo>
                  <a:cubicBezTo>
                    <a:pt x="220" y="28"/>
                    <a:pt x="220" y="28"/>
                    <a:pt x="220" y="28"/>
                  </a:cubicBezTo>
                  <a:cubicBezTo>
                    <a:pt x="220" y="28"/>
                    <a:pt x="220" y="28"/>
                    <a:pt x="220" y="28"/>
                  </a:cubicBezTo>
                  <a:cubicBezTo>
                    <a:pt x="220" y="28"/>
                    <a:pt x="220" y="28"/>
                    <a:pt x="220" y="28"/>
                  </a:cubicBezTo>
                  <a:cubicBezTo>
                    <a:pt x="220" y="28"/>
                    <a:pt x="220" y="28"/>
                    <a:pt x="220" y="28"/>
                  </a:cubicBezTo>
                  <a:cubicBezTo>
                    <a:pt x="220" y="28"/>
                    <a:pt x="220" y="28"/>
                    <a:pt x="220" y="28"/>
                  </a:cubicBezTo>
                  <a:cubicBezTo>
                    <a:pt x="220" y="28"/>
                    <a:pt x="220" y="27"/>
                    <a:pt x="220" y="27"/>
                  </a:cubicBezTo>
                  <a:cubicBezTo>
                    <a:pt x="220" y="27"/>
                    <a:pt x="220" y="27"/>
                    <a:pt x="220" y="27"/>
                  </a:cubicBezTo>
                  <a:cubicBezTo>
                    <a:pt x="220" y="27"/>
                    <a:pt x="220" y="27"/>
                    <a:pt x="220" y="27"/>
                  </a:cubicBezTo>
                  <a:cubicBezTo>
                    <a:pt x="220" y="27"/>
                    <a:pt x="220" y="27"/>
                    <a:pt x="220" y="27"/>
                  </a:cubicBezTo>
                  <a:cubicBezTo>
                    <a:pt x="220" y="27"/>
                    <a:pt x="220" y="27"/>
                    <a:pt x="220" y="27"/>
                  </a:cubicBezTo>
                  <a:cubicBezTo>
                    <a:pt x="220" y="27"/>
                    <a:pt x="220" y="26"/>
                    <a:pt x="220" y="26"/>
                  </a:cubicBezTo>
                  <a:cubicBezTo>
                    <a:pt x="220" y="26"/>
                    <a:pt x="220" y="26"/>
                    <a:pt x="220" y="26"/>
                  </a:cubicBezTo>
                  <a:cubicBezTo>
                    <a:pt x="220" y="26"/>
                    <a:pt x="220" y="26"/>
                    <a:pt x="220" y="26"/>
                  </a:cubicBezTo>
                  <a:cubicBezTo>
                    <a:pt x="220" y="26"/>
                    <a:pt x="220" y="26"/>
                    <a:pt x="220" y="26"/>
                  </a:cubicBezTo>
                  <a:cubicBezTo>
                    <a:pt x="220" y="26"/>
                    <a:pt x="220" y="26"/>
                    <a:pt x="220" y="26"/>
                  </a:cubicBezTo>
                  <a:cubicBezTo>
                    <a:pt x="220" y="26"/>
                    <a:pt x="220" y="26"/>
                    <a:pt x="220" y="26"/>
                  </a:cubicBezTo>
                  <a:cubicBezTo>
                    <a:pt x="219" y="26"/>
                    <a:pt x="219" y="26"/>
                    <a:pt x="219" y="26"/>
                  </a:cubicBezTo>
                  <a:cubicBezTo>
                    <a:pt x="219" y="26"/>
                    <a:pt x="219" y="26"/>
                    <a:pt x="219" y="25"/>
                  </a:cubicBezTo>
                  <a:cubicBezTo>
                    <a:pt x="219" y="25"/>
                    <a:pt x="219" y="25"/>
                    <a:pt x="219" y="25"/>
                  </a:cubicBezTo>
                  <a:cubicBezTo>
                    <a:pt x="219" y="25"/>
                    <a:pt x="219" y="25"/>
                    <a:pt x="219" y="25"/>
                  </a:cubicBezTo>
                  <a:cubicBezTo>
                    <a:pt x="219" y="25"/>
                    <a:pt x="219" y="25"/>
                    <a:pt x="219" y="25"/>
                  </a:cubicBezTo>
                  <a:cubicBezTo>
                    <a:pt x="219" y="25"/>
                    <a:pt x="220" y="25"/>
                    <a:pt x="220" y="25"/>
                  </a:cubicBezTo>
                  <a:cubicBezTo>
                    <a:pt x="220" y="25"/>
                    <a:pt x="220" y="25"/>
                    <a:pt x="220" y="24"/>
                  </a:cubicBezTo>
                  <a:cubicBezTo>
                    <a:pt x="220" y="24"/>
                    <a:pt x="220" y="24"/>
                    <a:pt x="220" y="24"/>
                  </a:cubicBezTo>
                  <a:cubicBezTo>
                    <a:pt x="220" y="24"/>
                    <a:pt x="220" y="24"/>
                    <a:pt x="220" y="24"/>
                  </a:cubicBezTo>
                  <a:cubicBezTo>
                    <a:pt x="220" y="24"/>
                    <a:pt x="220" y="24"/>
                    <a:pt x="220" y="24"/>
                  </a:cubicBezTo>
                  <a:cubicBezTo>
                    <a:pt x="220" y="23"/>
                    <a:pt x="220" y="23"/>
                    <a:pt x="221" y="23"/>
                  </a:cubicBezTo>
                  <a:cubicBezTo>
                    <a:pt x="221" y="23"/>
                    <a:pt x="221" y="23"/>
                    <a:pt x="221" y="23"/>
                  </a:cubicBezTo>
                  <a:cubicBezTo>
                    <a:pt x="220" y="23"/>
                    <a:pt x="220" y="23"/>
                    <a:pt x="220" y="23"/>
                  </a:cubicBezTo>
                  <a:cubicBezTo>
                    <a:pt x="220" y="23"/>
                    <a:pt x="220" y="23"/>
                    <a:pt x="220" y="23"/>
                  </a:cubicBezTo>
                  <a:cubicBezTo>
                    <a:pt x="220" y="23"/>
                    <a:pt x="220" y="23"/>
                    <a:pt x="220" y="23"/>
                  </a:cubicBezTo>
                  <a:cubicBezTo>
                    <a:pt x="220" y="23"/>
                    <a:pt x="220" y="23"/>
                    <a:pt x="220" y="23"/>
                  </a:cubicBezTo>
                  <a:cubicBezTo>
                    <a:pt x="220" y="23"/>
                    <a:pt x="220" y="23"/>
                    <a:pt x="219" y="24"/>
                  </a:cubicBezTo>
                  <a:cubicBezTo>
                    <a:pt x="219" y="24"/>
                    <a:pt x="219" y="24"/>
                    <a:pt x="219" y="24"/>
                  </a:cubicBezTo>
                  <a:cubicBezTo>
                    <a:pt x="219" y="24"/>
                    <a:pt x="219" y="24"/>
                    <a:pt x="219" y="24"/>
                  </a:cubicBezTo>
                  <a:cubicBezTo>
                    <a:pt x="219" y="25"/>
                    <a:pt x="218" y="25"/>
                    <a:pt x="218" y="25"/>
                  </a:cubicBezTo>
                  <a:cubicBezTo>
                    <a:pt x="218" y="25"/>
                    <a:pt x="218" y="25"/>
                    <a:pt x="218" y="25"/>
                  </a:cubicBezTo>
                  <a:cubicBezTo>
                    <a:pt x="218" y="25"/>
                    <a:pt x="218" y="25"/>
                    <a:pt x="218" y="26"/>
                  </a:cubicBezTo>
                  <a:cubicBezTo>
                    <a:pt x="218" y="26"/>
                    <a:pt x="217" y="26"/>
                    <a:pt x="217" y="26"/>
                  </a:cubicBezTo>
                  <a:cubicBezTo>
                    <a:pt x="217" y="26"/>
                    <a:pt x="217" y="26"/>
                    <a:pt x="217" y="26"/>
                  </a:cubicBezTo>
                  <a:cubicBezTo>
                    <a:pt x="217" y="26"/>
                    <a:pt x="217" y="26"/>
                    <a:pt x="217" y="27"/>
                  </a:cubicBezTo>
                  <a:cubicBezTo>
                    <a:pt x="217" y="27"/>
                    <a:pt x="217" y="26"/>
                    <a:pt x="217" y="27"/>
                  </a:cubicBezTo>
                  <a:cubicBezTo>
                    <a:pt x="217" y="27"/>
                    <a:pt x="217" y="27"/>
                    <a:pt x="217" y="27"/>
                  </a:cubicBezTo>
                  <a:cubicBezTo>
                    <a:pt x="217" y="27"/>
                    <a:pt x="217" y="27"/>
                    <a:pt x="217" y="27"/>
                  </a:cubicBezTo>
                  <a:cubicBezTo>
                    <a:pt x="217" y="27"/>
                    <a:pt x="217" y="27"/>
                    <a:pt x="217" y="27"/>
                  </a:cubicBezTo>
                  <a:cubicBezTo>
                    <a:pt x="217" y="27"/>
                    <a:pt x="217" y="27"/>
                    <a:pt x="217" y="28"/>
                  </a:cubicBezTo>
                  <a:cubicBezTo>
                    <a:pt x="217" y="28"/>
                    <a:pt x="217" y="28"/>
                    <a:pt x="217" y="28"/>
                  </a:cubicBezTo>
                  <a:cubicBezTo>
                    <a:pt x="217" y="28"/>
                    <a:pt x="217" y="28"/>
                    <a:pt x="217" y="28"/>
                  </a:cubicBezTo>
                  <a:cubicBezTo>
                    <a:pt x="217" y="28"/>
                    <a:pt x="217" y="28"/>
                    <a:pt x="217" y="28"/>
                  </a:cubicBezTo>
                  <a:cubicBezTo>
                    <a:pt x="217" y="29"/>
                    <a:pt x="217" y="29"/>
                    <a:pt x="216" y="29"/>
                  </a:cubicBezTo>
                  <a:cubicBezTo>
                    <a:pt x="216" y="30"/>
                    <a:pt x="216" y="30"/>
                    <a:pt x="216" y="30"/>
                  </a:cubicBezTo>
                  <a:cubicBezTo>
                    <a:pt x="216" y="30"/>
                    <a:pt x="216" y="30"/>
                    <a:pt x="216" y="30"/>
                  </a:cubicBezTo>
                  <a:cubicBezTo>
                    <a:pt x="216" y="30"/>
                    <a:pt x="216" y="30"/>
                    <a:pt x="216" y="31"/>
                  </a:cubicBezTo>
                  <a:close/>
                  <a:moveTo>
                    <a:pt x="218" y="49"/>
                  </a:moveTo>
                  <a:cubicBezTo>
                    <a:pt x="218" y="49"/>
                    <a:pt x="218" y="49"/>
                    <a:pt x="218" y="49"/>
                  </a:cubicBezTo>
                  <a:cubicBezTo>
                    <a:pt x="218" y="49"/>
                    <a:pt x="219" y="49"/>
                    <a:pt x="219" y="49"/>
                  </a:cubicBezTo>
                  <a:cubicBezTo>
                    <a:pt x="219" y="49"/>
                    <a:pt x="220" y="49"/>
                    <a:pt x="220" y="49"/>
                  </a:cubicBezTo>
                  <a:cubicBezTo>
                    <a:pt x="220" y="49"/>
                    <a:pt x="220" y="49"/>
                    <a:pt x="220" y="49"/>
                  </a:cubicBezTo>
                  <a:cubicBezTo>
                    <a:pt x="220" y="49"/>
                    <a:pt x="220" y="49"/>
                    <a:pt x="220" y="49"/>
                  </a:cubicBezTo>
                  <a:cubicBezTo>
                    <a:pt x="221" y="49"/>
                    <a:pt x="221" y="49"/>
                    <a:pt x="221" y="49"/>
                  </a:cubicBezTo>
                  <a:cubicBezTo>
                    <a:pt x="221" y="49"/>
                    <a:pt x="221" y="49"/>
                    <a:pt x="221" y="48"/>
                  </a:cubicBezTo>
                  <a:cubicBezTo>
                    <a:pt x="221" y="48"/>
                    <a:pt x="221" y="48"/>
                    <a:pt x="221" y="48"/>
                  </a:cubicBezTo>
                  <a:cubicBezTo>
                    <a:pt x="221" y="48"/>
                    <a:pt x="221" y="48"/>
                    <a:pt x="221" y="48"/>
                  </a:cubicBezTo>
                  <a:cubicBezTo>
                    <a:pt x="221" y="48"/>
                    <a:pt x="221" y="48"/>
                    <a:pt x="221" y="48"/>
                  </a:cubicBezTo>
                  <a:cubicBezTo>
                    <a:pt x="220" y="48"/>
                    <a:pt x="220" y="48"/>
                    <a:pt x="220" y="48"/>
                  </a:cubicBezTo>
                  <a:cubicBezTo>
                    <a:pt x="220" y="47"/>
                    <a:pt x="220" y="47"/>
                    <a:pt x="220" y="47"/>
                  </a:cubicBezTo>
                  <a:cubicBezTo>
                    <a:pt x="220" y="47"/>
                    <a:pt x="220" y="47"/>
                    <a:pt x="219" y="47"/>
                  </a:cubicBezTo>
                  <a:cubicBezTo>
                    <a:pt x="219" y="47"/>
                    <a:pt x="219" y="47"/>
                    <a:pt x="219" y="47"/>
                  </a:cubicBezTo>
                  <a:cubicBezTo>
                    <a:pt x="219" y="47"/>
                    <a:pt x="219" y="47"/>
                    <a:pt x="219" y="47"/>
                  </a:cubicBezTo>
                  <a:cubicBezTo>
                    <a:pt x="219" y="47"/>
                    <a:pt x="219" y="47"/>
                    <a:pt x="219" y="47"/>
                  </a:cubicBezTo>
                  <a:cubicBezTo>
                    <a:pt x="219" y="46"/>
                    <a:pt x="218" y="46"/>
                    <a:pt x="218" y="46"/>
                  </a:cubicBezTo>
                  <a:cubicBezTo>
                    <a:pt x="218" y="47"/>
                    <a:pt x="218" y="46"/>
                    <a:pt x="218" y="47"/>
                  </a:cubicBezTo>
                  <a:cubicBezTo>
                    <a:pt x="218" y="47"/>
                    <a:pt x="217" y="47"/>
                    <a:pt x="217" y="47"/>
                  </a:cubicBezTo>
                  <a:cubicBezTo>
                    <a:pt x="217" y="47"/>
                    <a:pt x="217" y="47"/>
                    <a:pt x="217" y="47"/>
                  </a:cubicBezTo>
                  <a:cubicBezTo>
                    <a:pt x="217" y="47"/>
                    <a:pt x="217" y="47"/>
                    <a:pt x="216" y="47"/>
                  </a:cubicBezTo>
                  <a:cubicBezTo>
                    <a:pt x="216" y="47"/>
                    <a:pt x="216" y="47"/>
                    <a:pt x="216" y="48"/>
                  </a:cubicBezTo>
                  <a:cubicBezTo>
                    <a:pt x="216" y="48"/>
                    <a:pt x="216" y="48"/>
                    <a:pt x="216" y="48"/>
                  </a:cubicBezTo>
                  <a:cubicBezTo>
                    <a:pt x="216" y="48"/>
                    <a:pt x="216" y="48"/>
                    <a:pt x="216" y="49"/>
                  </a:cubicBezTo>
                  <a:cubicBezTo>
                    <a:pt x="216" y="49"/>
                    <a:pt x="217" y="49"/>
                    <a:pt x="217" y="49"/>
                  </a:cubicBezTo>
                  <a:cubicBezTo>
                    <a:pt x="217" y="49"/>
                    <a:pt x="217" y="49"/>
                    <a:pt x="217" y="49"/>
                  </a:cubicBezTo>
                  <a:cubicBezTo>
                    <a:pt x="217" y="49"/>
                    <a:pt x="218" y="49"/>
                    <a:pt x="218" y="49"/>
                  </a:cubicBezTo>
                  <a:close/>
                  <a:moveTo>
                    <a:pt x="222" y="23"/>
                  </a:moveTo>
                  <a:cubicBezTo>
                    <a:pt x="222" y="23"/>
                    <a:pt x="222" y="23"/>
                    <a:pt x="222" y="23"/>
                  </a:cubicBezTo>
                  <a:cubicBezTo>
                    <a:pt x="222" y="23"/>
                    <a:pt x="222" y="23"/>
                    <a:pt x="222" y="24"/>
                  </a:cubicBezTo>
                  <a:cubicBezTo>
                    <a:pt x="222" y="24"/>
                    <a:pt x="222" y="24"/>
                    <a:pt x="222" y="24"/>
                  </a:cubicBezTo>
                  <a:cubicBezTo>
                    <a:pt x="222" y="24"/>
                    <a:pt x="222" y="24"/>
                    <a:pt x="222" y="24"/>
                  </a:cubicBezTo>
                  <a:cubicBezTo>
                    <a:pt x="222" y="24"/>
                    <a:pt x="222" y="24"/>
                    <a:pt x="222" y="24"/>
                  </a:cubicBezTo>
                  <a:cubicBezTo>
                    <a:pt x="223" y="24"/>
                    <a:pt x="223" y="24"/>
                    <a:pt x="223" y="24"/>
                  </a:cubicBezTo>
                  <a:cubicBezTo>
                    <a:pt x="223" y="24"/>
                    <a:pt x="224" y="24"/>
                    <a:pt x="224" y="24"/>
                  </a:cubicBezTo>
                  <a:cubicBezTo>
                    <a:pt x="224" y="24"/>
                    <a:pt x="224" y="24"/>
                    <a:pt x="224" y="24"/>
                  </a:cubicBezTo>
                  <a:cubicBezTo>
                    <a:pt x="224" y="23"/>
                    <a:pt x="224" y="23"/>
                    <a:pt x="224" y="23"/>
                  </a:cubicBezTo>
                  <a:cubicBezTo>
                    <a:pt x="224" y="23"/>
                    <a:pt x="224" y="23"/>
                    <a:pt x="224" y="23"/>
                  </a:cubicBezTo>
                  <a:cubicBezTo>
                    <a:pt x="224" y="23"/>
                    <a:pt x="224" y="22"/>
                    <a:pt x="224" y="22"/>
                  </a:cubicBezTo>
                  <a:cubicBezTo>
                    <a:pt x="224" y="22"/>
                    <a:pt x="224" y="22"/>
                    <a:pt x="224" y="22"/>
                  </a:cubicBezTo>
                  <a:cubicBezTo>
                    <a:pt x="225" y="22"/>
                    <a:pt x="225" y="22"/>
                    <a:pt x="225" y="21"/>
                  </a:cubicBezTo>
                  <a:cubicBezTo>
                    <a:pt x="225" y="21"/>
                    <a:pt x="225" y="21"/>
                    <a:pt x="225" y="21"/>
                  </a:cubicBezTo>
                  <a:cubicBezTo>
                    <a:pt x="225" y="21"/>
                    <a:pt x="224" y="21"/>
                    <a:pt x="224" y="21"/>
                  </a:cubicBezTo>
                  <a:cubicBezTo>
                    <a:pt x="224" y="20"/>
                    <a:pt x="224" y="20"/>
                    <a:pt x="224" y="20"/>
                  </a:cubicBezTo>
                  <a:cubicBezTo>
                    <a:pt x="224" y="20"/>
                    <a:pt x="224" y="20"/>
                    <a:pt x="224" y="20"/>
                  </a:cubicBezTo>
                  <a:cubicBezTo>
                    <a:pt x="224" y="20"/>
                    <a:pt x="224" y="20"/>
                    <a:pt x="224" y="20"/>
                  </a:cubicBezTo>
                  <a:cubicBezTo>
                    <a:pt x="224" y="20"/>
                    <a:pt x="223" y="20"/>
                    <a:pt x="223" y="20"/>
                  </a:cubicBezTo>
                  <a:cubicBezTo>
                    <a:pt x="223" y="20"/>
                    <a:pt x="223" y="21"/>
                    <a:pt x="223" y="21"/>
                  </a:cubicBezTo>
                  <a:cubicBezTo>
                    <a:pt x="223" y="21"/>
                    <a:pt x="223" y="21"/>
                    <a:pt x="223" y="21"/>
                  </a:cubicBezTo>
                  <a:cubicBezTo>
                    <a:pt x="222" y="21"/>
                    <a:pt x="222" y="21"/>
                    <a:pt x="222" y="21"/>
                  </a:cubicBezTo>
                  <a:cubicBezTo>
                    <a:pt x="222" y="22"/>
                    <a:pt x="222" y="22"/>
                    <a:pt x="222" y="22"/>
                  </a:cubicBezTo>
                  <a:cubicBezTo>
                    <a:pt x="222" y="22"/>
                    <a:pt x="222" y="22"/>
                    <a:pt x="222" y="22"/>
                  </a:cubicBezTo>
                  <a:cubicBezTo>
                    <a:pt x="222" y="22"/>
                    <a:pt x="222" y="22"/>
                    <a:pt x="222" y="23"/>
                  </a:cubicBezTo>
                  <a:close/>
                  <a:moveTo>
                    <a:pt x="151" y="10"/>
                  </a:moveTo>
                  <a:cubicBezTo>
                    <a:pt x="151" y="11"/>
                    <a:pt x="151" y="11"/>
                    <a:pt x="151" y="11"/>
                  </a:cubicBezTo>
                  <a:cubicBezTo>
                    <a:pt x="151" y="11"/>
                    <a:pt x="151" y="11"/>
                    <a:pt x="151" y="11"/>
                  </a:cubicBezTo>
                  <a:cubicBezTo>
                    <a:pt x="151" y="11"/>
                    <a:pt x="151" y="11"/>
                    <a:pt x="152" y="11"/>
                  </a:cubicBezTo>
                  <a:cubicBezTo>
                    <a:pt x="152" y="11"/>
                    <a:pt x="152" y="11"/>
                    <a:pt x="152" y="11"/>
                  </a:cubicBezTo>
                  <a:cubicBezTo>
                    <a:pt x="152" y="11"/>
                    <a:pt x="152" y="11"/>
                    <a:pt x="152" y="11"/>
                  </a:cubicBezTo>
                  <a:cubicBezTo>
                    <a:pt x="152" y="11"/>
                    <a:pt x="152" y="11"/>
                    <a:pt x="152" y="11"/>
                  </a:cubicBezTo>
                  <a:cubicBezTo>
                    <a:pt x="152" y="11"/>
                    <a:pt x="152" y="10"/>
                    <a:pt x="152" y="10"/>
                  </a:cubicBezTo>
                  <a:cubicBezTo>
                    <a:pt x="152" y="10"/>
                    <a:pt x="152" y="10"/>
                    <a:pt x="152" y="10"/>
                  </a:cubicBezTo>
                  <a:cubicBezTo>
                    <a:pt x="151" y="10"/>
                    <a:pt x="151" y="10"/>
                    <a:pt x="151" y="10"/>
                  </a:cubicBezTo>
                  <a:cubicBezTo>
                    <a:pt x="151" y="10"/>
                    <a:pt x="151" y="10"/>
                    <a:pt x="151" y="10"/>
                  </a:cubicBezTo>
                  <a:cubicBezTo>
                    <a:pt x="151" y="10"/>
                    <a:pt x="151" y="10"/>
                    <a:pt x="151" y="10"/>
                  </a:cubicBezTo>
                  <a:close/>
                  <a:moveTo>
                    <a:pt x="152" y="10"/>
                  </a:moveTo>
                  <a:cubicBezTo>
                    <a:pt x="152" y="10"/>
                    <a:pt x="152" y="10"/>
                    <a:pt x="152" y="10"/>
                  </a:cubicBezTo>
                  <a:cubicBezTo>
                    <a:pt x="152" y="10"/>
                    <a:pt x="152" y="10"/>
                    <a:pt x="153" y="11"/>
                  </a:cubicBezTo>
                  <a:cubicBezTo>
                    <a:pt x="153" y="11"/>
                    <a:pt x="153" y="11"/>
                    <a:pt x="153" y="11"/>
                  </a:cubicBezTo>
                  <a:cubicBezTo>
                    <a:pt x="153" y="11"/>
                    <a:pt x="153" y="11"/>
                    <a:pt x="153" y="11"/>
                  </a:cubicBezTo>
                  <a:cubicBezTo>
                    <a:pt x="153" y="11"/>
                    <a:pt x="153" y="11"/>
                    <a:pt x="153" y="10"/>
                  </a:cubicBezTo>
                  <a:cubicBezTo>
                    <a:pt x="153" y="10"/>
                    <a:pt x="153" y="10"/>
                    <a:pt x="153" y="10"/>
                  </a:cubicBezTo>
                  <a:cubicBezTo>
                    <a:pt x="152" y="10"/>
                    <a:pt x="152" y="10"/>
                    <a:pt x="152" y="10"/>
                  </a:cubicBezTo>
                  <a:cubicBezTo>
                    <a:pt x="152" y="10"/>
                    <a:pt x="152" y="10"/>
                    <a:pt x="152" y="10"/>
                  </a:cubicBezTo>
                  <a:cubicBezTo>
                    <a:pt x="152" y="10"/>
                    <a:pt x="152" y="10"/>
                    <a:pt x="152" y="10"/>
                  </a:cubicBezTo>
                  <a:close/>
                  <a:moveTo>
                    <a:pt x="153" y="14"/>
                  </a:moveTo>
                  <a:cubicBezTo>
                    <a:pt x="153" y="14"/>
                    <a:pt x="153" y="14"/>
                    <a:pt x="152" y="14"/>
                  </a:cubicBezTo>
                  <a:cubicBezTo>
                    <a:pt x="152" y="14"/>
                    <a:pt x="152" y="14"/>
                    <a:pt x="152" y="14"/>
                  </a:cubicBezTo>
                  <a:cubicBezTo>
                    <a:pt x="152" y="14"/>
                    <a:pt x="152" y="14"/>
                    <a:pt x="152" y="14"/>
                  </a:cubicBezTo>
                  <a:cubicBezTo>
                    <a:pt x="152" y="14"/>
                    <a:pt x="152" y="14"/>
                    <a:pt x="152" y="14"/>
                  </a:cubicBezTo>
                  <a:cubicBezTo>
                    <a:pt x="152" y="14"/>
                    <a:pt x="152" y="14"/>
                    <a:pt x="152" y="14"/>
                  </a:cubicBezTo>
                  <a:cubicBezTo>
                    <a:pt x="152" y="14"/>
                    <a:pt x="152" y="14"/>
                    <a:pt x="152" y="14"/>
                  </a:cubicBezTo>
                  <a:cubicBezTo>
                    <a:pt x="152" y="14"/>
                    <a:pt x="152" y="14"/>
                    <a:pt x="152" y="14"/>
                  </a:cubicBezTo>
                  <a:cubicBezTo>
                    <a:pt x="153" y="15"/>
                    <a:pt x="153" y="15"/>
                    <a:pt x="153" y="15"/>
                  </a:cubicBezTo>
                  <a:cubicBezTo>
                    <a:pt x="153" y="15"/>
                    <a:pt x="153" y="15"/>
                    <a:pt x="153" y="15"/>
                  </a:cubicBezTo>
                  <a:cubicBezTo>
                    <a:pt x="153" y="15"/>
                    <a:pt x="153" y="15"/>
                    <a:pt x="153" y="14"/>
                  </a:cubicBezTo>
                  <a:cubicBezTo>
                    <a:pt x="153" y="14"/>
                    <a:pt x="153" y="14"/>
                    <a:pt x="153" y="14"/>
                  </a:cubicBezTo>
                  <a:cubicBezTo>
                    <a:pt x="153" y="14"/>
                    <a:pt x="153" y="14"/>
                    <a:pt x="153" y="14"/>
                  </a:cubicBezTo>
                  <a:cubicBezTo>
                    <a:pt x="153" y="14"/>
                    <a:pt x="153" y="14"/>
                    <a:pt x="153" y="14"/>
                  </a:cubicBezTo>
                  <a:close/>
                  <a:moveTo>
                    <a:pt x="152" y="15"/>
                  </a:moveTo>
                  <a:cubicBezTo>
                    <a:pt x="152" y="15"/>
                    <a:pt x="152" y="15"/>
                    <a:pt x="151" y="15"/>
                  </a:cubicBezTo>
                  <a:cubicBezTo>
                    <a:pt x="151" y="15"/>
                    <a:pt x="151" y="15"/>
                    <a:pt x="151" y="15"/>
                  </a:cubicBezTo>
                  <a:cubicBezTo>
                    <a:pt x="151" y="15"/>
                    <a:pt x="151" y="15"/>
                    <a:pt x="151" y="15"/>
                  </a:cubicBezTo>
                  <a:cubicBezTo>
                    <a:pt x="151" y="15"/>
                    <a:pt x="150" y="15"/>
                    <a:pt x="151" y="15"/>
                  </a:cubicBezTo>
                  <a:cubicBezTo>
                    <a:pt x="151" y="15"/>
                    <a:pt x="151" y="15"/>
                    <a:pt x="151" y="16"/>
                  </a:cubicBezTo>
                  <a:cubicBezTo>
                    <a:pt x="151" y="16"/>
                    <a:pt x="151" y="16"/>
                    <a:pt x="151" y="16"/>
                  </a:cubicBezTo>
                  <a:cubicBezTo>
                    <a:pt x="151" y="16"/>
                    <a:pt x="151" y="16"/>
                    <a:pt x="151" y="16"/>
                  </a:cubicBezTo>
                  <a:cubicBezTo>
                    <a:pt x="151" y="16"/>
                    <a:pt x="151" y="16"/>
                    <a:pt x="151" y="16"/>
                  </a:cubicBezTo>
                  <a:cubicBezTo>
                    <a:pt x="151" y="16"/>
                    <a:pt x="151" y="16"/>
                    <a:pt x="151" y="16"/>
                  </a:cubicBezTo>
                  <a:cubicBezTo>
                    <a:pt x="151" y="16"/>
                    <a:pt x="151" y="16"/>
                    <a:pt x="151" y="16"/>
                  </a:cubicBezTo>
                  <a:cubicBezTo>
                    <a:pt x="151" y="16"/>
                    <a:pt x="151" y="15"/>
                    <a:pt x="151" y="15"/>
                  </a:cubicBezTo>
                  <a:cubicBezTo>
                    <a:pt x="152" y="15"/>
                    <a:pt x="152" y="15"/>
                    <a:pt x="152" y="15"/>
                  </a:cubicBezTo>
                  <a:close/>
                  <a:moveTo>
                    <a:pt x="151" y="14"/>
                  </a:moveTo>
                  <a:cubicBezTo>
                    <a:pt x="151" y="15"/>
                    <a:pt x="151" y="14"/>
                    <a:pt x="151" y="14"/>
                  </a:cubicBezTo>
                  <a:cubicBezTo>
                    <a:pt x="151" y="14"/>
                    <a:pt x="151" y="14"/>
                    <a:pt x="151" y="14"/>
                  </a:cubicBezTo>
                  <a:cubicBezTo>
                    <a:pt x="151" y="14"/>
                    <a:pt x="151" y="14"/>
                    <a:pt x="150" y="14"/>
                  </a:cubicBezTo>
                  <a:cubicBezTo>
                    <a:pt x="150" y="14"/>
                    <a:pt x="150" y="14"/>
                    <a:pt x="150" y="14"/>
                  </a:cubicBezTo>
                  <a:cubicBezTo>
                    <a:pt x="150" y="14"/>
                    <a:pt x="150" y="14"/>
                    <a:pt x="150" y="14"/>
                  </a:cubicBezTo>
                  <a:cubicBezTo>
                    <a:pt x="151" y="14"/>
                    <a:pt x="151" y="14"/>
                    <a:pt x="151" y="14"/>
                  </a:cubicBezTo>
                  <a:close/>
                  <a:moveTo>
                    <a:pt x="149" y="14"/>
                  </a:moveTo>
                  <a:cubicBezTo>
                    <a:pt x="149" y="14"/>
                    <a:pt x="149" y="14"/>
                    <a:pt x="149" y="14"/>
                  </a:cubicBezTo>
                  <a:cubicBezTo>
                    <a:pt x="149" y="14"/>
                    <a:pt x="149" y="14"/>
                    <a:pt x="149" y="14"/>
                  </a:cubicBezTo>
                  <a:cubicBezTo>
                    <a:pt x="149" y="14"/>
                    <a:pt x="149" y="14"/>
                    <a:pt x="150" y="14"/>
                  </a:cubicBezTo>
                  <a:cubicBezTo>
                    <a:pt x="150" y="15"/>
                    <a:pt x="150" y="15"/>
                    <a:pt x="150" y="15"/>
                  </a:cubicBezTo>
                  <a:cubicBezTo>
                    <a:pt x="150" y="15"/>
                    <a:pt x="150" y="15"/>
                    <a:pt x="150" y="15"/>
                  </a:cubicBezTo>
                  <a:cubicBezTo>
                    <a:pt x="150" y="14"/>
                    <a:pt x="150" y="14"/>
                    <a:pt x="150" y="14"/>
                  </a:cubicBezTo>
                  <a:cubicBezTo>
                    <a:pt x="150" y="14"/>
                    <a:pt x="150" y="14"/>
                    <a:pt x="150" y="14"/>
                  </a:cubicBezTo>
                  <a:cubicBezTo>
                    <a:pt x="150" y="14"/>
                    <a:pt x="149" y="14"/>
                    <a:pt x="149" y="14"/>
                  </a:cubicBezTo>
                  <a:cubicBezTo>
                    <a:pt x="149" y="14"/>
                    <a:pt x="149" y="14"/>
                    <a:pt x="149" y="14"/>
                  </a:cubicBezTo>
                  <a:cubicBezTo>
                    <a:pt x="149" y="14"/>
                    <a:pt x="149" y="14"/>
                    <a:pt x="149" y="14"/>
                  </a:cubicBezTo>
                  <a:cubicBezTo>
                    <a:pt x="149" y="14"/>
                    <a:pt x="149" y="14"/>
                    <a:pt x="149" y="14"/>
                  </a:cubicBezTo>
                  <a:close/>
                  <a:moveTo>
                    <a:pt x="239" y="88"/>
                  </a:moveTo>
                  <a:cubicBezTo>
                    <a:pt x="239" y="88"/>
                    <a:pt x="239" y="88"/>
                    <a:pt x="239" y="88"/>
                  </a:cubicBezTo>
                  <a:cubicBezTo>
                    <a:pt x="239" y="88"/>
                    <a:pt x="239" y="88"/>
                    <a:pt x="239" y="88"/>
                  </a:cubicBezTo>
                  <a:cubicBezTo>
                    <a:pt x="239" y="88"/>
                    <a:pt x="239" y="88"/>
                    <a:pt x="239" y="88"/>
                  </a:cubicBezTo>
                  <a:cubicBezTo>
                    <a:pt x="239" y="88"/>
                    <a:pt x="240" y="88"/>
                    <a:pt x="240" y="88"/>
                  </a:cubicBezTo>
                  <a:cubicBezTo>
                    <a:pt x="240" y="88"/>
                    <a:pt x="240" y="88"/>
                    <a:pt x="240" y="88"/>
                  </a:cubicBezTo>
                  <a:cubicBezTo>
                    <a:pt x="240" y="88"/>
                    <a:pt x="240" y="88"/>
                    <a:pt x="240" y="88"/>
                  </a:cubicBezTo>
                  <a:cubicBezTo>
                    <a:pt x="240" y="88"/>
                    <a:pt x="240" y="88"/>
                    <a:pt x="240" y="88"/>
                  </a:cubicBezTo>
                  <a:cubicBezTo>
                    <a:pt x="240" y="88"/>
                    <a:pt x="240" y="88"/>
                    <a:pt x="240" y="88"/>
                  </a:cubicBezTo>
                  <a:cubicBezTo>
                    <a:pt x="240" y="88"/>
                    <a:pt x="240" y="88"/>
                    <a:pt x="240" y="88"/>
                  </a:cubicBezTo>
                  <a:cubicBezTo>
                    <a:pt x="240" y="88"/>
                    <a:pt x="239" y="88"/>
                    <a:pt x="239" y="88"/>
                  </a:cubicBezTo>
                  <a:close/>
                  <a:moveTo>
                    <a:pt x="221" y="92"/>
                  </a:moveTo>
                  <a:cubicBezTo>
                    <a:pt x="221" y="92"/>
                    <a:pt x="221" y="92"/>
                    <a:pt x="221" y="92"/>
                  </a:cubicBezTo>
                  <a:cubicBezTo>
                    <a:pt x="220" y="92"/>
                    <a:pt x="220" y="92"/>
                    <a:pt x="220" y="92"/>
                  </a:cubicBezTo>
                  <a:cubicBezTo>
                    <a:pt x="220" y="92"/>
                    <a:pt x="220" y="92"/>
                    <a:pt x="220" y="92"/>
                  </a:cubicBezTo>
                  <a:cubicBezTo>
                    <a:pt x="220" y="92"/>
                    <a:pt x="220" y="92"/>
                    <a:pt x="220" y="92"/>
                  </a:cubicBezTo>
                  <a:cubicBezTo>
                    <a:pt x="220" y="92"/>
                    <a:pt x="220" y="92"/>
                    <a:pt x="219" y="92"/>
                  </a:cubicBezTo>
                  <a:cubicBezTo>
                    <a:pt x="219" y="92"/>
                    <a:pt x="219" y="92"/>
                    <a:pt x="219" y="92"/>
                  </a:cubicBezTo>
                  <a:cubicBezTo>
                    <a:pt x="219" y="92"/>
                    <a:pt x="219" y="92"/>
                    <a:pt x="219" y="92"/>
                  </a:cubicBezTo>
                  <a:cubicBezTo>
                    <a:pt x="219" y="92"/>
                    <a:pt x="219" y="92"/>
                    <a:pt x="219" y="92"/>
                  </a:cubicBezTo>
                  <a:cubicBezTo>
                    <a:pt x="219" y="92"/>
                    <a:pt x="219" y="92"/>
                    <a:pt x="219" y="92"/>
                  </a:cubicBezTo>
                  <a:cubicBezTo>
                    <a:pt x="219" y="92"/>
                    <a:pt x="219" y="92"/>
                    <a:pt x="219" y="92"/>
                  </a:cubicBezTo>
                  <a:cubicBezTo>
                    <a:pt x="219" y="92"/>
                    <a:pt x="219" y="92"/>
                    <a:pt x="219" y="93"/>
                  </a:cubicBezTo>
                  <a:cubicBezTo>
                    <a:pt x="219" y="93"/>
                    <a:pt x="219" y="93"/>
                    <a:pt x="219" y="93"/>
                  </a:cubicBezTo>
                  <a:cubicBezTo>
                    <a:pt x="219" y="93"/>
                    <a:pt x="220" y="93"/>
                    <a:pt x="220" y="93"/>
                  </a:cubicBezTo>
                  <a:cubicBezTo>
                    <a:pt x="220" y="93"/>
                    <a:pt x="220" y="93"/>
                    <a:pt x="220" y="93"/>
                  </a:cubicBezTo>
                  <a:cubicBezTo>
                    <a:pt x="220" y="93"/>
                    <a:pt x="220" y="93"/>
                    <a:pt x="220" y="93"/>
                  </a:cubicBezTo>
                  <a:cubicBezTo>
                    <a:pt x="220" y="93"/>
                    <a:pt x="220" y="93"/>
                    <a:pt x="220" y="93"/>
                  </a:cubicBezTo>
                  <a:cubicBezTo>
                    <a:pt x="220" y="93"/>
                    <a:pt x="220" y="93"/>
                    <a:pt x="220" y="93"/>
                  </a:cubicBezTo>
                  <a:cubicBezTo>
                    <a:pt x="221" y="93"/>
                    <a:pt x="221" y="93"/>
                    <a:pt x="221" y="93"/>
                  </a:cubicBezTo>
                  <a:cubicBezTo>
                    <a:pt x="221" y="93"/>
                    <a:pt x="221" y="92"/>
                    <a:pt x="221" y="92"/>
                  </a:cubicBezTo>
                  <a:cubicBezTo>
                    <a:pt x="221" y="92"/>
                    <a:pt x="221" y="92"/>
                    <a:pt x="221" y="92"/>
                  </a:cubicBezTo>
                  <a:close/>
                  <a:moveTo>
                    <a:pt x="223" y="61"/>
                  </a:moveTo>
                  <a:cubicBezTo>
                    <a:pt x="223" y="61"/>
                    <a:pt x="223" y="61"/>
                    <a:pt x="222" y="61"/>
                  </a:cubicBezTo>
                  <a:cubicBezTo>
                    <a:pt x="222" y="61"/>
                    <a:pt x="222" y="61"/>
                    <a:pt x="222" y="61"/>
                  </a:cubicBezTo>
                  <a:cubicBezTo>
                    <a:pt x="222" y="61"/>
                    <a:pt x="222" y="61"/>
                    <a:pt x="222" y="61"/>
                  </a:cubicBezTo>
                  <a:cubicBezTo>
                    <a:pt x="222" y="61"/>
                    <a:pt x="222" y="61"/>
                    <a:pt x="222" y="61"/>
                  </a:cubicBezTo>
                  <a:cubicBezTo>
                    <a:pt x="222" y="61"/>
                    <a:pt x="222" y="61"/>
                    <a:pt x="222" y="61"/>
                  </a:cubicBezTo>
                  <a:cubicBezTo>
                    <a:pt x="222" y="61"/>
                    <a:pt x="222" y="61"/>
                    <a:pt x="222" y="61"/>
                  </a:cubicBezTo>
                  <a:cubicBezTo>
                    <a:pt x="221" y="61"/>
                    <a:pt x="221" y="61"/>
                    <a:pt x="221" y="61"/>
                  </a:cubicBezTo>
                  <a:cubicBezTo>
                    <a:pt x="221" y="62"/>
                    <a:pt x="221" y="61"/>
                    <a:pt x="221" y="62"/>
                  </a:cubicBezTo>
                  <a:cubicBezTo>
                    <a:pt x="221" y="62"/>
                    <a:pt x="220" y="62"/>
                    <a:pt x="220" y="62"/>
                  </a:cubicBezTo>
                  <a:cubicBezTo>
                    <a:pt x="220" y="62"/>
                    <a:pt x="220" y="62"/>
                    <a:pt x="220" y="62"/>
                  </a:cubicBezTo>
                  <a:cubicBezTo>
                    <a:pt x="220" y="62"/>
                    <a:pt x="220" y="62"/>
                    <a:pt x="220" y="62"/>
                  </a:cubicBezTo>
                  <a:cubicBezTo>
                    <a:pt x="220" y="62"/>
                    <a:pt x="220" y="62"/>
                    <a:pt x="220" y="62"/>
                  </a:cubicBezTo>
                  <a:cubicBezTo>
                    <a:pt x="220" y="62"/>
                    <a:pt x="220" y="62"/>
                    <a:pt x="220" y="62"/>
                  </a:cubicBezTo>
                  <a:cubicBezTo>
                    <a:pt x="220" y="62"/>
                    <a:pt x="220" y="62"/>
                    <a:pt x="220" y="62"/>
                  </a:cubicBezTo>
                  <a:cubicBezTo>
                    <a:pt x="220" y="63"/>
                    <a:pt x="220" y="63"/>
                    <a:pt x="220" y="63"/>
                  </a:cubicBezTo>
                  <a:cubicBezTo>
                    <a:pt x="220" y="63"/>
                    <a:pt x="220" y="63"/>
                    <a:pt x="220" y="63"/>
                  </a:cubicBezTo>
                  <a:cubicBezTo>
                    <a:pt x="220" y="63"/>
                    <a:pt x="220" y="63"/>
                    <a:pt x="220" y="63"/>
                  </a:cubicBezTo>
                  <a:cubicBezTo>
                    <a:pt x="220" y="63"/>
                    <a:pt x="220" y="63"/>
                    <a:pt x="220" y="63"/>
                  </a:cubicBezTo>
                  <a:cubicBezTo>
                    <a:pt x="220" y="63"/>
                    <a:pt x="220" y="62"/>
                    <a:pt x="220" y="62"/>
                  </a:cubicBezTo>
                  <a:cubicBezTo>
                    <a:pt x="221" y="62"/>
                    <a:pt x="221" y="62"/>
                    <a:pt x="221" y="62"/>
                  </a:cubicBezTo>
                  <a:cubicBezTo>
                    <a:pt x="221" y="62"/>
                    <a:pt x="221" y="62"/>
                    <a:pt x="221" y="62"/>
                  </a:cubicBezTo>
                  <a:cubicBezTo>
                    <a:pt x="221" y="62"/>
                    <a:pt x="221" y="62"/>
                    <a:pt x="221" y="62"/>
                  </a:cubicBezTo>
                  <a:cubicBezTo>
                    <a:pt x="222" y="62"/>
                    <a:pt x="222" y="62"/>
                    <a:pt x="222" y="62"/>
                  </a:cubicBezTo>
                  <a:cubicBezTo>
                    <a:pt x="222" y="62"/>
                    <a:pt x="222" y="62"/>
                    <a:pt x="222" y="62"/>
                  </a:cubicBezTo>
                  <a:cubicBezTo>
                    <a:pt x="222" y="62"/>
                    <a:pt x="221" y="62"/>
                    <a:pt x="221" y="62"/>
                  </a:cubicBezTo>
                  <a:cubicBezTo>
                    <a:pt x="221" y="62"/>
                    <a:pt x="221" y="62"/>
                    <a:pt x="221" y="63"/>
                  </a:cubicBezTo>
                  <a:cubicBezTo>
                    <a:pt x="221" y="63"/>
                    <a:pt x="221" y="63"/>
                    <a:pt x="221" y="63"/>
                  </a:cubicBezTo>
                  <a:cubicBezTo>
                    <a:pt x="221" y="63"/>
                    <a:pt x="221" y="63"/>
                    <a:pt x="221" y="63"/>
                  </a:cubicBezTo>
                  <a:cubicBezTo>
                    <a:pt x="221" y="63"/>
                    <a:pt x="221" y="63"/>
                    <a:pt x="222" y="63"/>
                  </a:cubicBezTo>
                  <a:cubicBezTo>
                    <a:pt x="222" y="63"/>
                    <a:pt x="222" y="62"/>
                    <a:pt x="222" y="62"/>
                  </a:cubicBezTo>
                  <a:cubicBezTo>
                    <a:pt x="222" y="62"/>
                    <a:pt x="222" y="62"/>
                    <a:pt x="222" y="62"/>
                  </a:cubicBezTo>
                  <a:cubicBezTo>
                    <a:pt x="222" y="62"/>
                    <a:pt x="222" y="62"/>
                    <a:pt x="222" y="62"/>
                  </a:cubicBezTo>
                  <a:cubicBezTo>
                    <a:pt x="222" y="62"/>
                    <a:pt x="222" y="62"/>
                    <a:pt x="222" y="62"/>
                  </a:cubicBezTo>
                  <a:cubicBezTo>
                    <a:pt x="222" y="62"/>
                    <a:pt x="222" y="62"/>
                    <a:pt x="222" y="62"/>
                  </a:cubicBezTo>
                  <a:cubicBezTo>
                    <a:pt x="222" y="62"/>
                    <a:pt x="222" y="62"/>
                    <a:pt x="222" y="62"/>
                  </a:cubicBezTo>
                  <a:cubicBezTo>
                    <a:pt x="222" y="62"/>
                    <a:pt x="223" y="62"/>
                    <a:pt x="223" y="62"/>
                  </a:cubicBezTo>
                  <a:cubicBezTo>
                    <a:pt x="223" y="62"/>
                    <a:pt x="222" y="62"/>
                    <a:pt x="222" y="62"/>
                  </a:cubicBezTo>
                  <a:cubicBezTo>
                    <a:pt x="222" y="62"/>
                    <a:pt x="222" y="62"/>
                    <a:pt x="222" y="61"/>
                  </a:cubicBezTo>
                  <a:cubicBezTo>
                    <a:pt x="222" y="61"/>
                    <a:pt x="222" y="61"/>
                    <a:pt x="222" y="61"/>
                  </a:cubicBezTo>
                  <a:cubicBezTo>
                    <a:pt x="222" y="61"/>
                    <a:pt x="222" y="61"/>
                    <a:pt x="222" y="61"/>
                  </a:cubicBezTo>
                  <a:cubicBezTo>
                    <a:pt x="222" y="61"/>
                    <a:pt x="223" y="61"/>
                    <a:pt x="223" y="61"/>
                  </a:cubicBezTo>
                  <a:close/>
                  <a:moveTo>
                    <a:pt x="222" y="93"/>
                  </a:moveTo>
                  <a:cubicBezTo>
                    <a:pt x="222" y="93"/>
                    <a:pt x="222" y="93"/>
                    <a:pt x="222" y="93"/>
                  </a:cubicBezTo>
                  <a:cubicBezTo>
                    <a:pt x="222" y="93"/>
                    <a:pt x="222" y="93"/>
                    <a:pt x="222"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2" y="93"/>
                  </a:cubicBezTo>
                  <a:cubicBezTo>
                    <a:pt x="222" y="93"/>
                    <a:pt x="222" y="93"/>
                    <a:pt x="222" y="93"/>
                  </a:cubicBezTo>
                  <a:cubicBezTo>
                    <a:pt x="222" y="93"/>
                    <a:pt x="222" y="93"/>
                    <a:pt x="222" y="93"/>
                  </a:cubicBezTo>
                  <a:close/>
                  <a:moveTo>
                    <a:pt x="225" y="61"/>
                  </a:moveTo>
                  <a:cubicBezTo>
                    <a:pt x="225" y="61"/>
                    <a:pt x="225" y="61"/>
                    <a:pt x="225" y="61"/>
                  </a:cubicBezTo>
                  <a:cubicBezTo>
                    <a:pt x="225" y="61"/>
                    <a:pt x="225" y="61"/>
                    <a:pt x="225" y="61"/>
                  </a:cubicBezTo>
                  <a:cubicBezTo>
                    <a:pt x="225" y="61"/>
                    <a:pt x="224" y="61"/>
                    <a:pt x="224" y="61"/>
                  </a:cubicBezTo>
                  <a:cubicBezTo>
                    <a:pt x="224" y="61"/>
                    <a:pt x="224" y="61"/>
                    <a:pt x="224" y="61"/>
                  </a:cubicBezTo>
                  <a:cubicBezTo>
                    <a:pt x="224" y="61"/>
                    <a:pt x="224" y="61"/>
                    <a:pt x="224" y="61"/>
                  </a:cubicBezTo>
                  <a:cubicBezTo>
                    <a:pt x="224" y="61"/>
                    <a:pt x="224" y="61"/>
                    <a:pt x="224" y="61"/>
                  </a:cubicBezTo>
                  <a:cubicBezTo>
                    <a:pt x="224" y="61"/>
                    <a:pt x="224" y="61"/>
                    <a:pt x="224" y="61"/>
                  </a:cubicBezTo>
                  <a:cubicBezTo>
                    <a:pt x="224" y="61"/>
                    <a:pt x="224" y="62"/>
                    <a:pt x="224" y="62"/>
                  </a:cubicBezTo>
                  <a:cubicBezTo>
                    <a:pt x="225" y="62"/>
                    <a:pt x="225" y="62"/>
                    <a:pt x="225" y="62"/>
                  </a:cubicBezTo>
                  <a:cubicBezTo>
                    <a:pt x="225" y="62"/>
                    <a:pt x="225" y="61"/>
                    <a:pt x="225" y="62"/>
                  </a:cubicBezTo>
                  <a:cubicBezTo>
                    <a:pt x="225" y="62"/>
                    <a:pt x="225" y="62"/>
                    <a:pt x="225" y="62"/>
                  </a:cubicBezTo>
                  <a:cubicBezTo>
                    <a:pt x="225" y="62"/>
                    <a:pt x="225" y="62"/>
                    <a:pt x="225" y="62"/>
                  </a:cubicBezTo>
                  <a:cubicBezTo>
                    <a:pt x="225" y="62"/>
                    <a:pt x="225" y="62"/>
                    <a:pt x="225" y="62"/>
                  </a:cubicBezTo>
                  <a:cubicBezTo>
                    <a:pt x="225" y="61"/>
                    <a:pt x="225" y="61"/>
                    <a:pt x="225" y="61"/>
                  </a:cubicBezTo>
                  <a:close/>
                  <a:moveTo>
                    <a:pt x="224" y="61"/>
                  </a:moveTo>
                  <a:cubicBezTo>
                    <a:pt x="224" y="61"/>
                    <a:pt x="224" y="61"/>
                    <a:pt x="223" y="61"/>
                  </a:cubicBezTo>
                  <a:cubicBezTo>
                    <a:pt x="223" y="61"/>
                    <a:pt x="223" y="61"/>
                    <a:pt x="223" y="61"/>
                  </a:cubicBezTo>
                  <a:cubicBezTo>
                    <a:pt x="223" y="61"/>
                    <a:pt x="223" y="61"/>
                    <a:pt x="223" y="61"/>
                  </a:cubicBezTo>
                  <a:cubicBezTo>
                    <a:pt x="223" y="61"/>
                    <a:pt x="223" y="61"/>
                    <a:pt x="223" y="62"/>
                  </a:cubicBezTo>
                  <a:cubicBezTo>
                    <a:pt x="223" y="62"/>
                    <a:pt x="223" y="62"/>
                    <a:pt x="223" y="62"/>
                  </a:cubicBezTo>
                  <a:cubicBezTo>
                    <a:pt x="223" y="62"/>
                    <a:pt x="223" y="62"/>
                    <a:pt x="223" y="62"/>
                  </a:cubicBezTo>
                  <a:cubicBezTo>
                    <a:pt x="223" y="62"/>
                    <a:pt x="223" y="62"/>
                    <a:pt x="223" y="62"/>
                  </a:cubicBezTo>
                  <a:cubicBezTo>
                    <a:pt x="224" y="62"/>
                    <a:pt x="224" y="62"/>
                    <a:pt x="224" y="62"/>
                  </a:cubicBezTo>
                  <a:cubicBezTo>
                    <a:pt x="224" y="62"/>
                    <a:pt x="224" y="62"/>
                    <a:pt x="224" y="61"/>
                  </a:cubicBezTo>
                  <a:cubicBezTo>
                    <a:pt x="224" y="61"/>
                    <a:pt x="224" y="61"/>
                    <a:pt x="224" y="61"/>
                  </a:cubicBezTo>
                  <a:cubicBezTo>
                    <a:pt x="224" y="61"/>
                    <a:pt x="224" y="61"/>
                    <a:pt x="224" y="61"/>
                  </a:cubicBezTo>
                  <a:close/>
                  <a:moveTo>
                    <a:pt x="232" y="90"/>
                  </a:moveTo>
                  <a:cubicBezTo>
                    <a:pt x="232" y="90"/>
                    <a:pt x="232" y="90"/>
                    <a:pt x="232" y="90"/>
                  </a:cubicBezTo>
                  <a:cubicBezTo>
                    <a:pt x="232" y="90"/>
                    <a:pt x="232" y="90"/>
                    <a:pt x="231" y="90"/>
                  </a:cubicBezTo>
                  <a:cubicBezTo>
                    <a:pt x="231" y="90"/>
                    <a:pt x="231" y="90"/>
                    <a:pt x="231" y="90"/>
                  </a:cubicBezTo>
                  <a:cubicBezTo>
                    <a:pt x="231" y="90"/>
                    <a:pt x="231" y="90"/>
                    <a:pt x="231" y="90"/>
                  </a:cubicBezTo>
                  <a:cubicBezTo>
                    <a:pt x="231" y="90"/>
                    <a:pt x="231" y="90"/>
                    <a:pt x="231" y="90"/>
                  </a:cubicBezTo>
                  <a:cubicBezTo>
                    <a:pt x="231" y="90"/>
                    <a:pt x="231" y="90"/>
                    <a:pt x="231" y="90"/>
                  </a:cubicBezTo>
                  <a:cubicBezTo>
                    <a:pt x="231" y="90"/>
                    <a:pt x="231" y="90"/>
                    <a:pt x="231" y="91"/>
                  </a:cubicBezTo>
                  <a:cubicBezTo>
                    <a:pt x="231" y="91"/>
                    <a:pt x="231" y="91"/>
                    <a:pt x="231" y="91"/>
                  </a:cubicBezTo>
                  <a:cubicBezTo>
                    <a:pt x="231" y="91"/>
                    <a:pt x="231" y="91"/>
                    <a:pt x="231" y="91"/>
                  </a:cubicBezTo>
                  <a:cubicBezTo>
                    <a:pt x="231" y="91"/>
                    <a:pt x="231" y="91"/>
                    <a:pt x="232" y="92"/>
                  </a:cubicBezTo>
                  <a:cubicBezTo>
                    <a:pt x="232" y="92"/>
                    <a:pt x="232" y="92"/>
                    <a:pt x="232" y="91"/>
                  </a:cubicBezTo>
                  <a:cubicBezTo>
                    <a:pt x="232" y="91"/>
                    <a:pt x="232" y="91"/>
                    <a:pt x="232" y="91"/>
                  </a:cubicBezTo>
                  <a:cubicBezTo>
                    <a:pt x="233" y="91"/>
                    <a:pt x="233" y="91"/>
                    <a:pt x="232" y="91"/>
                  </a:cubicBezTo>
                  <a:cubicBezTo>
                    <a:pt x="232" y="90"/>
                    <a:pt x="232" y="90"/>
                    <a:pt x="232" y="90"/>
                  </a:cubicBezTo>
                  <a:close/>
                  <a:moveTo>
                    <a:pt x="218" y="92"/>
                  </a:moveTo>
                  <a:cubicBezTo>
                    <a:pt x="218" y="92"/>
                    <a:pt x="218" y="92"/>
                    <a:pt x="218" y="92"/>
                  </a:cubicBezTo>
                  <a:cubicBezTo>
                    <a:pt x="218" y="92"/>
                    <a:pt x="218" y="92"/>
                    <a:pt x="218" y="92"/>
                  </a:cubicBezTo>
                  <a:cubicBezTo>
                    <a:pt x="218" y="92"/>
                    <a:pt x="218" y="92"/>
                    <a:pt x="218" y="92"/>
                  </a:cubicBezTo>
                  <a:cubicBezTo>
                    <a:pt x="218" y="93"/>
                    <a:pt x="218" y="93"/>
                    <a:pt x="218" y="93"/>
                  </a:cubicBezTo>
                  <a:cubicBezTo>
                    <a:pt x="218" y="93"/>
                    <a:pt x="218" y="93"/>
                    <a:pt x="218" y="93"/>
                  </a:cubicBezTo>
                  <a:cubicBezTo>
                    <a:pt x="218" y="93"/>
                    <a:pt x="218" y="93"/>
                    <a:pt x="218" y="93"/>
                  </a:cubicBezTo>
                  <a:cubicBezTo>
                    <a:pt x="218" y="93"/>
                    <a:pt x="219" y="93"/>
                    <a:pt x="218" y="93"/>
                  </a:cubicBezTo>
                  <a:cubicBezTo>
                    <a:pt x="218" y="92"/>
                    <a:pt x="218" y="92"/>
                    <a:pt x="218" y="92"/>
                  </a:cubicBezTo>
                  <a:close/>
                  <a:moveTo>
                    <a:pt x="212" y="89"/>
                  </a:moveTo>
                  <a:cubicBezTo>
                    <a:pt x="212" y="89"/>
                    <a:pt x="212" y="89"/>
                    <a:pt x="212" y="89"/>
                  </a:cubicBezTo>
                  <a:cubicBezTo>
                    <a:pt x="212" y="89"/>
                    <a:pt x="212" y="89"/>
                    <a:pt x="211" y="89"/>
                  </a:cubicBezTo>
                  <a:cubicBezTo>
                    <a:pt x="211" y="89"/>
                    <a:pt x="211" y="89"/>
                    <a:pt x="211" y="89"/>
                  </a:cubicBezTo>
                  <a:cubicBezTo>
                    <a:pt x="211" y="89"/>
                    <a:pt x="211" y="89"/>
                    <a:pt x="211" y="89"/>
                  </a:cubicBezTo>
                  <a:cubicBezTo>
                    <a:pt x="211" y="89"/>
                    <a:pt x="211" y="89"/>
                    <a:pt x="211" y="89"/>
                  </a:cubicBezTo>
                  <a:cubicBezTo>
                    <a:pt x="211" y="89"/>
                    <a:pt x="211" y="88"/>
                    <a:pt x="211" y="88"/>
                  </a:cubicBezTo>
                  <a:cubicBezTo>
                    <a:pt x="211" y="88"/>
                    <a:pt x="211" y="88"/>
                    <a:pt x="211" y="88"/>
                  </a:cubicBezTo>
                  <a:cubicBezTo>
                    <a:pt x="211" y="88"/>
                    <a:pt x="211" y="88"/>
                    <a:pt x="210" y="88"/>
                  </a:cubicBezTo>
                  <a:cubicBezTo>
                    <a:pt x="210" y="88"/>
                    <a:pt x="210" y="88"/>
                    <a:pt x="210" y="88"/>
                  </a:cubicBezTo>
                  <a:cubicBezTo>
                    <a:pt x="210" y="88"/>
                    <a:pt x="210" y="88"/>
                    <a:pt x="210" y="89"/>
                  </a:cubicBezTo>
                  <a:cubicBezTo>
                    <a:pt x="210" y="89"/>
                    <a:pt x="210" y="89"/>
                    <a:pt x="210" y="89"/>
                  </a:cubicBezTo>
                  <a:cubicBezTo>
                    <a:pt x="210" y="89"/>
                    <a:pt x="210" y="89"/>
                    <a:pt x="209" y="89"/>
                  </a:cubicBezTo>
                  <a:cubicBezTo>
                    <a:pt x="209" y="89"/>
                    <a:pt x="209" y="89"/>
                    <a:pt x="209" y="89"/>
                  </a:cubicBezTo>
                  <a:cubicBezTo>
                    <a:pt x="209" y="89"/>
                    <a:pt x="209" y="89"/>
                    <a:pt x="209" y="89"/>
                  </a:cubicBezTo>
                  <a:cubicBezTo>
                    <a:pt x="209" y="89"/>
                    <a:pt x="209" y="89"/>
                    <a:pt x="208" y="89"/>
                  </a:cubicBezTo>
                  <a:cubicBezTo>
                    <a:pt x="208" y="89"/>
                    <a:pt x="208" y="89"/>
                    <a:pt x="208" y="89"/>
                  </a:cubicBezTo>
                  <a:cubicBezTo>
                    <a:pt x="208" y="89"/>
                    <a:pt x="208" y="89"/>
                    <a:pt x="208" y="89"/>
                  </a:cubicBezTo>
                  <a:cubicBezTo>
                    <a:pt x="208" y="89"/>
                    <a:pt x="208" y="89"/>
                    <a:pt x="208" y="89"/>
                  </a:cubicBezTo>
                  <a:cubicBezTo>
                    <a:pt x="208" y="89"/>
                    <a:pt x="208" y="89"/>
                    <a:pt x="208" y="89"/>
                  </a:cubicBezTo>
                  <a:cubicBezTo>
                    <a:pt x="207" y="89"/>
                    <a:pt x="207" y="89"/>
                    <a:pt x="207" y="89"/>
                  </a:cubicBezTo>
                  <a:cubicBezTo>
                    <a:pt x="207" y="89"/>
                    <a:pt x="207" y="89"/>
                    <a:pt x="207" y="89"/>
                  </a:cubicBezTo>
                  <a:cubicBezTo>
                    <a:pt x="207" y="89"/>
                    <a:pt x="207" y="89"/>
                    <a:pt x="207" y="89"/>
                  </a:cubicBezTo>
                  <a:cubicBezTo>
                    <a:pt x="207" y="89"/>
                    <a:pt x="207" y="89"/>
                    <a:pt x="207" y="89"/>
                  </a:cubicBezTo>
                  <a:cubicBezTo>
                    <a:pt x="207" y="89"/>
                    <a:pt x="207" y="89"/>
                    <a:pt x="207" y="89"/>
                  </a:cubicBezTo>
                  <a:cubicBezTo>
                    <a:pt x="207" y="89"/>
                    <a:pt x="206" y="89"/>
                    <a:pt x="206" y="89"/>
                  </a:cubicBezTo>
                  <a:cubicBezTo>
                    <a:pt x="206" y="89"/>
                    <a:pt x="206" y="89"/>
                    <a:pt x="206" y="89"/>
                  </a:cubicBezTo>
                  <a:cubicBezTo>
                    <a:pt x="206" y="89"/>
                    <a:pt x="206" y="89"/>
                    <a:pt x="206" y="89"/>
                  </a:cubicBezTo>
                  <a:cubicBezTo>
                    <a:pt x="206" y="90"/>
                    <a:pt x="206" y="90"/>
                    <a:pt x="206" y="90"/>
                  </a:cubicBezTo>
                  <a:cubicBezTo>
                    <a:pt x="206" y="90"/>
                    <a:pt x="206" y="90"/>
                    <a:pt x="206" y="90"/>
                  </a:cubicBezTo>
                  <a:cubicBezTo>
                    <a:pt x="206" y="90"/>
                    <a:pt x="206" y="90"/>
                    <a:pt x="206" y="90"/>
                  </a:cubicBezTo>
                  <a:cubicBezTo>
                    <a:pt x="206" y="90"/>
                    <a:pt x="206" y="90"/>
                    <a:pt x="206" y="90"/>
                  </a:cubicBezTo>
                  <a:cubicBezTo>
                    <a:pt x="206" y="90"/>
                    <a:pt x="206" y="90"/>
                    <a:pt x="206" y="90"/>
                  </a:cubicBezTo>
                  <a:cubicBezTo>
                    <a:pt x="206" y="90"/>
                    <a:pt x="205" y="90"/>
                    <a:pt x="205" y="90"/>
                  </a:cubicBezTo>
                  <a:cubicBezTo>
                    <a:pt x="205" y="90"/>
                    <a:pt x="205" y="90"/>
                    <a:pt x="205" y="90"/>
                  </a:cubicBezTo>
                  <a:cubicBezTo>
                    <a:pt x="205" y="91"/>
                    <a:pt x="206" y="91"/>
                    <a:pt x="206" y="91"/>
                  </a:cubicBezTo>
                  <a:cubicBezTo>
                    <a:pt x="206" y="91"/>
                    <a:pt x="205" y="91"/>
                    <a:pt x="205" y="91"/>
                  </a:cubicBezTo>
                  <a:cubicBezTo>
                    <a:pt x="205" y="91"/>
                    <a:pt x="205" y="91"/>
                    <a:pt x="205" y="91"/>
                  </a:cubicBezTo>
                  <a:cubicBezTo>
                    <a:pt x="205" y="91"/>
                    <a:pt x="205" y="91"/>
                    <a:pt x="205" y="91"/>
                  </a:cubicBezTo>
                  <a:cubicBezTo>
                    <a:pt x="205" y="91"/>
                    <a:pt x="206" y="91"/>
                    <a:pt x="206" y="91"/>
                  </a:cubicBezTo>
                  <a:cubicBezTo>
                    <a:pt x="206" y="91"/>
                    <a:pt x="206" y="91"/>
                    <a:pt x="206" y="91"/>
                  </a:cubicBezTo>
                  <a:cubicBezTo>
                    <a:pt x="206" y="91"/>
                    <a:pt x="206" y="91"/>
                    <a:pt x="206" y="91"/>
                  </a:cubicBezTo>
                  <a:cubicBezTo>
                    <a:pt x="206" y="91"/>
                    <a:pt x="206" y="91"/>
                    <a:pt x="206" y="91"/>
                  </a:cubicBezTo>
                  <a:cubicBezTo>
                    <a:pt x="206" y="91"/>
                    <a:pt x="206" y="91"/>
                    <a:pt x="207" y="91"/>
                  </a:cubicBezTo>
                  <a:cubicBezTo>
                    <a:pt x="207" y="91"/>
                    <a:pt x="207" y="90"/>
                    <a:pt x="207" y="90"/>
                  </a:cubicBezTo>
                  <a:cubicBezTo>
                    <a:pt x="207" y="90"/>
                    <a:pt x="207" y="90"/>
                    <a:pt x="207" y="90"/>
                  </a:cubicBezTo>
                  <a:cubicBezTo>
                    <a:pt x="207" y="90"/>
                    <a:pt x="208" y="91"/>
                    <a:pt x="208" y="91"/>
                  </a:cubicBezTo>
                  <a:cubicBezTo>
                    <a:pt x="208" y="91"/>
                    <a:pt x="208" y="91"/>
                    <a:pt x="208" y="91"/>
                  </a:cubicBezTo>
                  <a:cubicBezTo>
                    <a:pt x="208" y="91"/>
                    <a:pt x="208" y="91"/>
                    <a:pt x="208" y="91"/>
                  </a:cubicBezTo>
                  <a:cubicBezTo>
                    <a:pt x="208" y="91"/>
                    <a:pt x="208" y="91"/>
                    <a:pt x="209" y="91"/>
                  </a:cubicBezTo>
                  <a:cubicBezTo>
                    <a:pt x="209" y="91"/>
                    <a:pt x="209" y="91"/>
                    <a:pt x="209" y="91"/>
                  </a:cubicBezTo>
                  <a:cubicBezTo>
                    <a:pt x="209" y="91"/>
                    <a:pt x="209" y="91"/>
                    <a:pt x="209" y="91"/>
                  </a:cubicBezTo>
                  <a:cubicBezTo>
                    <a:pt x="210" y="91"/>
                    <a:pt x="210" y="91"/>
                    <a:pt x="210" y="91"/>
                  </a:cubicBezTo>
                  <a:cubicBezTo>
                    <a:pt x="210" y="91"/>
                    <a:pt x="210" y="91"/>
                    <a:pt x="210" y="91"/>
                  </a:cubicBezTo>
                  <a:cubicBezTo>
                    <a:pt x="210" y="90"/>
                    <a:pt x="210" y="90"/>
                    <a:pt x="210" y="90"/>
                  </a:cubicBezTo>
                  <a:cubicBezTo>
                    <a:pt x="211" y="90"/>
                    <a:pt x="211" y="90"/>
                    <a:pt x="211" y="90"/>
                  </a:cubicBezTo>
                  <a:cubicBezTo>
                    <a:pt x="211" y="89"/>
                    <a:pt x="212" y="89"/>
                    <a:pt x="212" y="89"/>
                  </a:cubicBezTo>
                  <a:cubicBezTo>
                    <a:pt x="212" y="89"/>
                    <a:pt x="212" y="90"/>
                    <a:pt x="212" y="89"/>
                  </a:cubicBezTo>
                  <a:cubicBezTo>
                    <a:pt x="212" y="89"/>
                    <a:pt x="212" y="89"/>
                    <a:pt x="212" y="89"/>
                  </a:cubicBezTo>
                  <a:cubicBezTo>
                    <a:pt x="212" y="89"/>
                    <a:pt x="212" y="89"/>
                    <a:pt x="212" y="89"/>
                  </a:cubicBezTo>
                  <a:close/>
                  <a:moveTo>
                    <a:pt x="215" y="60"/>
                  </a:moveTo>
                  <a:cubicBezTo>
                    <a:pt x="215" y="60"/>
                    <a:pt x="215" y="60"/>
                    <a:pt x="215" y="60"/>
                  </a:cubicBezTo>
                  <a:cubicBezTo>
                    <a:pt x="215" y="60"/>
                    <a:pt x="215" y="60"/>
                    <a:pt x="214" y="60"/>
                  </a:cubicBezTo>
                  <a:cubicBezTo>
                    <a:pt x="214" y="60"/>
                    <a:pt x="214" y="60"/>
                    <a:pt x="214" y="60"/>
                  </a:cubicBezTo>
                  <a:cubicBezTo>
                    <a:pt x="214" y="60"/>
                    <a:pt x="214" y="60"/>
                    <a:pt x="214" y="60"/>
                  </a:cubicBezTo>
                  <a:cubicBezTo>
                    <a:pt x="214" y="60"/>
                    <a:pt x="214" y="60"/>
                    <a:pt x="214" y="60"/>
                  </a:cubicBezTo>
                  <a:cubicBezTo>
                    <a:pt x="214" y="60"/>
                    <a:pt x="214" y="60"/>
                    <a:pt x="214" y="59"/>
                  </a:cubicBezTo>
                  <a:cubicBezTo>
                    <a:pt x="214" y="59"/>
                    <a:pt x="214" y="59"/>
                    <a:pt x="214" y="59"/>
                  </a:cubicBezTo>
                  <a:cubicBezTo>
                    <a:pt x="214" y="59"/>
                    <a:pt x="214" y="59"/>
                    <a:pt x="214" y="59"/>
                  </a:cubicBezTo>
                  <a:cubicBezTo>
                    <a:pt x="214" y="59"/>
                    <a:pt x="214" y="59"/>
                    <a:pt x="214" y="59"/>
                  </a:cubicBezTo>
                  <a:cubicBezTo>
                    <a:pt x="214" y="59"/>
                    <a:pt x="214" y="59"/>
                    <a:pt x="214" y="59"/>
                  </a:cubicBezTo>
                  <a:cubicBezTo>
                    <a:pt x="214" y="59"/>
                    <a:pt x="214" y="59"/>
                    <a:pt x="214" y="59"/>
                  </a:cubicBezTo>
                  <a:cubicBezTo>
                    <a:pt x="214" y="59"/>
                    <a:pt x="214" y="59"/>
                    <a:pt x="214" y="59"/>
                  </a:cubicBezTo>
                  <a:cubicBezTo>
                    <a:pt x="214" y="58"/>
                    <a:pt x="213" y="59"/>
                    <a:pt x="213" y="59"/>
                  </a:cubicBezTo>
                  <a:cubicBezTo>
                    <a:pt x="213" y="59"/>
                    <a:pt x="213" y="58"/>
                    <a:pt x="213" y="58"/>
                  </a:cubicBezTo>
                  <a:cubicBezTo>
                    <a:pt x="213" y="58"/>
                    <a:pt x="213" y="58"/>
                    <a:pt x="213" y="58"/>
                  </a:cubicBezTo>
                  <a:cubicBezTo>
                    <a:pt x="212" y="58"/>
                    <a:pt x="212" y="58"/>
                    <a:pt x="212" y="58"/>
                  </a:cubicBezTo>
                  <a:cubicBezTo>
                    <a:pt x="212" y="58"/>
                    <a:pt x="211" y="58"/>
                    <a:pt x="211" y="58"/>
                  </a:cubicBezTo>
                  <a:cubicBezTo>
                    <a:pt x="211" y="58"/>
                    <a:pt x="210" y="58"/>
                    <a:pt x="210" y="58"/>
                  </a:cubicBezTo>
                  <a:cubicBezTo>
                    <a:pt x="210" y="58"/>
                    <a:pt x="209" y="58"/>
                    <a:pt x="209" y="58"/>
                  </a:cubicBezTo>
                  <a:cubicBezTo>
                    <a:pt x="209" y="58"/>
                    <a:pt x="209" y="58"/>
                    <a:pt x="209" y="58"/>
                  </a:cubicBezTo>
                  <a:cubicBezTo>
                    <a:pt x="209" y="58"/>
                    <a:pt x="209" y="58"/>
                    <a:pt x="209" y="58"/>
                  </a:cubicBezTo>
                  <a:cubicBezTo>
                    <a:pt x="209" y="59"/>
                    <a:pt x="209" y="59"/>
                    <a:pt x="208" y="59"/>
                  </a:cubicBezTo>
                  <a:cubicBezTo>
                    <a:pt x="208" y="59"/>
                    <a:pt x="208" y="59"/>
                    <a:pt x="208" y="59"/>
                  </a:cubicBezTo>
                  <a:cubicBezTo>
                    <a:pt x="208" y="59"/>
                    <a:pt x="208" y="59"/>
                    <a:pt x="208" y="58"/>
                  </a:cubicBezTo>
                  <a:cubicBezTo>
                    <a:pt x="208" y="58"/>
                    <a:pt x="208" y="58"/>
                    <a:pt x="208" y="58"/>
                  </a:cubicBezTo>
                  <a:cubicBezTo>
                    <a:pt x="207" y="58"/>
                    <a:pt x="207" y="58"/>
                    <a:pt x="207" y="59"/>
                  </a:cubicBezTo>
                  <a:cubicBezTo>
                    <a:pt x="207" y="59"/>
                    <a:pt x="207" y="59"/>
                    <a:pt x="207" y="59"/>
                  </a:cubicBezTo>
                  <a:cubicBezTo>
                    <a:pt x="207" y="59"/>
                    <a:pt x="207" y="59"/>
                    <a:pt x="207" y="59"/>
                  </a:cubicBezTo>
                  <a:cubicBezTo>
                    <a:pt x="207" y="59"/>
                    <a:pt x="207" y="59"/>
                    <a:pt x="207" y="59"/>
                  </a:cubicBezTo>
                  <a:cubicBezTo>
                    <a:pt x="207" y="60"/>
                    <a:pt x="207" y="60"/>
                    <a:pt x="207" y="60"/>
                  </a:cubicBezTo>
                  <a:cubicBezTo>
                    <a:pt x="207" y="60"/>
                    <a:pt x="207" y="60"/>
                    <a:pt x="207" y="60"/>
                  </a:cubicBezTo>
                  <a:cubicBezTo>
                    <a:pt x="207" y="60"/>
                    <a:pt x="207" y="60"/>
                    <a:pt x="207" y="60"/>
                  </a:cubicBezTo>
                  <a:cubicBezTo>
                    <a:pt x="207" y="60"/>
                    <a:pt x="207" y="60"/>
                    <a:pt x="207" y="60"/>
                  </a:cubicBezTo>
                  <a:cubicBezTo>
                    <a:pt x="207" y="60"/>
                    <a:pt x="207" y="60"/>
                    <a:pt x="207" y="60"/>
                  </a:cubicBezTo>
                  <a:cubicBezTo>
                    <a:pt x="207" y="61"/>
                    <a:pt x="207" y="61"/>
                    <a:pt x="207" y="61"/>
                  </a:cubicBezTo>
                  <a:cubicBezTo>
                    <a:pt x="208" y="61"/>
                    <a:pt x="208" y="61"/>
                    <a:pt x="208" y="61"/>
                  </a:cubicBezTo>
                  <a:cubicBezTo>
                    <a:pt x="208" y="61"/>
                    <a:pt x="208" y="61"/>
                    <a:pt x="208" y="61"/>
                  </a:cubicBezTo>
                  <a:cubicBezTo>
                    <a:pt x="208" y="61"/>
                    <a:pt x="208" y="62"/>
                    <a:pt x="208" y="62"/>
                  </a:cubicBezTo>
                  <a:cubicBezTo>
                    <a:pt x="208" y="62"/>
                    <a:pt x="208" y="62"/>
                    <a:pt x="208" y="62"/>
                  </a:cubicBezTo>
                  <a:cubicBezTo>
                    <a:pt x="209" y="62"/>
                    <a:pt x="209" y="62"/>
                    <a:pt x="209" y="62"/>
                  </a:cubicBezTo>
                  <a:cubicBezTo>
                    <a:pt x="209" y="62"/>
                    <a:pt x="209" y="62"/>
                    <a:pt x="209" y="62"/>
                  </a:cubicBezTo>
                  <a:cubicBezTo>
                    <a:pt x="209" y="62"/>
                    <a:pt x="209" y="62"/>
                    <a:pt x="209" y="62"/>
                  </a:cubicBezTo>
                  <a:cubicBezTo>
                    <a:pt x="209" y="62"/>
                    <a:pt x="209" y="62"/>
                    <a:pt x="210" y="62"/>
                  </a:cubicBezTo>
                  <a:cubicBezTo>
                    <a:pt x="210" y="62"/>
                    <a:pt x="210" y="63"/>
                    <a:pt x="210" y="63"/>
                  </a:cubicBezTo>
                  <a:cubicBezTo>
                    <a:pt x="210" y="63"/>
                    <a:pt x="210" y="63"/>
                    <a:pt x="211" y="63"/>
                  </a:cubicBezTo>
                  <a:cubicBezTo>
                    <a:pt x="211" y="63"/>
                    <a:pt x="211" y="63"/>
                    <a:pt x="211" y="63"/>
                  </a:cubicBezTo>
                  <a:cubicBezTo>
                    <a:pt x="211" y="63"/>
                    <a:pt x="211" y="63"/>
                    <a:pt x="211" y="63"/>
                  </a:cubicBezTo>
                  <a:cubicBezTo>
                    <a:pt x="212" y="63"/>
                    <a:pt x="212" y="63"/>
                    <a:pt x="212" y="63"/>
                  </a:cubicBezTo>
                  <a:cubicBezTo>
                    <a:pt x="212" y="63"/>
                    <a:pt x="212" y="63"/>
                    <a:pt x="212" y="63"/>
                  </a:cubicBezTo>
                  <a:cubicBezTo>
                    <a:pt x="212" y="63"/>
                    <a:pt x="213" y="63"/>
                    <a:pt x="213" y="63"/>
                  </a:cubicBezTo>
                  <a:cubicBezTo>
                    <a:pt x="213" y="63"/>
                    <a:pt x="213" y="63"/>
                    <a:pt x="213" y="63"/>
                  </a:cubicBezTo>
                  <a:cubicBezTo>
                    <a:pt x="213" y="62"/>
                    <a:pt x="214" y="62"/>
                    <a:pt x="214" y="62"/>
                  </a:cubicBezTo>
                  <a:cubicBezTo>
                    <a:pt x="214" y="62"/>
                    <a:pt x="214" y="62"/>
                    <a:pt x="214" y="62"/>
                  </a:cubicBezTo>
                  <a:cubicBezTo>
                    <a:pt x="214" y="62"/>
                    <a:pt x="214" y="62"/>
                    <a:pt x="215" y="62"/>
                  </a:cubicBezTo>
                  <a:cubicBezTo>
                    <a:pt x="215" y="62"/>
                    <a:pt x="215" y="62"/>
                    <a:pt x="215" y="62"/>
                  </a:cubicBezTo>
                  <a:cubicBezTo>
                    <a:pt x="215" y="62"/>
                    <a:pt x="215" y="62"/>
                    <a:pt x="215" y="61"/>
                  </a:cubicBezTo>
                  <a:cubicBezTo>
                    <a:pt x="215" y="61"/>
                    <a:pt x="215" y="61"/>
                    <a:pt x="215" y="60"/>
                  </a:cubicBezTo>
                  <a:cubicBezTo>
                    <a:pt x="215" y="60"/>
                    <a:pt x="215" y="60"/>
                    <a:pt x="215" y="60"/>
                  </a:cubicBezTo>
                  <a:cubicBezTo>
                    <a:pt x="215" y="60"/>
                    <a:pt x="215" y="60"/>
                    <a:pt x="215" y="60"/>
                  </a:cubicBezTo>
                  <a:close/>
                  <a:moveTo>
                    <a:pt x="218" y="60"/>
                  </a:moveTo>
                  <a:cubicBezTo>
                    <a:pt x="218" y="60"/>
                    <a:pt x="218" y="60"/>
                    <a:pt x="218" y="60"/>
                  </a:cubicBezTo>
                  <a:cubicBezTo>
                    <a:pt x="218" y="60"/>
                    <a:pt x="218" y="60"/>
                    <a:pt x="218" y="60"/>
                  </a:cubicBezTo>
                  <a:cubicBezTo>
                    <a:pt x="218" y="60"/>
                    <a:pt x="218" y="60"/>
                    <a:pt x="218" y="59"/>
                  </a:cubicBezTo>
                  <a:cubicBezTo>
                    <a:pt x="217" y="59"/>
                    <a:pt x="217" y="59"/>
                    <a:pt x="217" y="59"/>
                  </a:cubicBezTo>
                  <a:cubicBezTo>
                    <a:pt x="217" y="59"/>
                    <a:pt x="217" y="59"/>
                    <a:pt x="217" y="59"/>
                  </a:cubicBezTo>
                  <a:cubicBezTo>
                    <a:pt x="217" y="59"/>
                    <a:pt x="217" y="59"/>
                    <a:pt x="217" y="60"/>
                  </a:cubicBezTo>
                  <a:cubicBezTo>
                    <a:pt x="217" y="60"/>
                    <a:pt x="217" y="60"/>
                    <a:pt x="217" y="60"/>
                  </a:cubicBezTo>
                  <a:cubicBezTo>
                    <a:pt x="217" y="60"/>
                    <a:pt x="217" y="60"/>
                    <a:pt x="217" y="60"/>
                  </a:cubicBezTo>
                  <a:cubicBezTo>
                    <a:pt x="217" y="60"/>
                    <a:pt x="217" y="60"/>
                    <a:pt x="218" y="60"/>
                  </a:cubicBezTo>
                  <a:cubicBezTo>
                    <a:pt x="218" y="60"/>
                    <a:pt x="218" y="60"/>
                    <a:pt x="218" y="60"/>
                  </a:cubicBezTo>
                  <a:close/>
                  <a:moveTo>
                    <a:pt x="204" y="92"/>
                  </a:moveTo>
                  <a:cubicBezTo>
                    <a:pt x="204" y="92"/>
                    <a:pt x="204" y="92"/>
                    <a:pt x="204" y="92"/>
                  </a:cubicBezTo>
                  <a:cubicBezTo>
                    <a:pt x="204" y="93"/>
                    <a:pt x="204" y="93"/>
                    <a:pt x="204" y="93"/>
                  </a:cubicBezTo>
                  <a:cubicBezTo>
                    <a:pt x="203" y="93"/>
                    <a:pt x="203" y="93"/>
                    <a:pt x="203" y="93"/>
                  </a:cubicBezTo>
                  <a:cubicBezTo>
                    <a:pt x="203" y="93"/>
                    <a:pt x="203" y="93"/>
                    <a:pt x="203" y="93"/>
                  </a:cubicBezTo>
                  <a:cubicBezTo>
                    <a:pt x="203"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2"/>
                  </a:cubicBezTo>
                  <a:cubicBezTo>
                    <a:pt x="204" y="92"/>
                    <a:pt x="204" y="92"/>
                    <a:pt x="204" y="92"/>
                  </a:cubicBezTo>
                  <a:cubicBezTo>
                    <a:pt x="204" y="92"/>
                    <a:pt x="204" y="92"/>
                    <a:pt x="204" y="92"/>
                  </a:cubicBezTo>
                  <a:close/>
                  <a:moveTo>
                    <a:pt x="220" y="57"/>
                  </a:moveTo>
                  <a:cubicBezTo>
                    <a:pt x="220" y="57"/>
                    <a:pt x="220" y="57"/>
                    <a:pt x="220" y="57"/>
                  </a:cubicBezTo>
                  <a:cubicBezTo>
                    <a:pt x="219" y="57"/>
                    <a:pt x="219" y="57"/>
                    <a:pt x="219" y="57"/>
                  </a:cubicBezTo>
                  <a:cubicBezTo>
                    <a:pt x="219" y="58"/>
                    <a:pt x="219" y="58"/>
                    <a:pt x="219" y="58"/>
                  </a:cubicBezTo>
                  <a:cubicBezTo>
                    <a:pt x="219" y="58"/>
                    <a:pt x="219" y="58"/>
                    <a:pt x="219" y="58"/>
                  </a:cubicBezTo>
                  <a:cubicBezTo>
                    <a:pt x="219" y="58"/>
                    <a:pt x="219" y="58"/>
                    <a:pt x="220" y="58"/>
                  </a:cubicBezTo>
                  <a:cubicBezTo>
                    <a:pt x="220" y="58"/>
                    <a:pt x="220" y="58"/>
                    <a:pt x="220" y="58"/>
                  </a:cubicBezTo>
                  <a:cubicBezTo>
                    <a:pt x="220" y="57"/>
                    <a:pt x="220" y="57"/>
                    <a:pt x="220" y="57"/>
                  </a:cubicBezTo>
                  <a:cubicBezTo>
                    <a:pt x="220" y="57"/>
                    <a:pt x="220" y="57"/>
                    <a:pt x="220" y="57"/>
                  </a:cubicBezTo>
                  <a:cubicBezTo>
                    <a:pt x="220" y="57"/>
                    <a:pt x="220" y="57"/>
                    <a:pt x="220" y="57"/>
                  </a:cubicBezTo>
                  <a:close/>
                  <a:moveTo>
                    <a:pt x="216" y="88"/>
                  </a:moveTo>
                  <a:cubicBezTo>
                    <a:pt x="216" y="88"/>
                    <a:pt x="216" y="88"/>
                    <a:pt x="216" y="88"/>
                  </a:cubicBezTo>
                  <a:cubicBezTo>
                    <a:pt x="216" y="88"/>
                    <a:pt x="216" y="88"/>
                    <a:pt x="216" y="88"/>
                  </a:cubicBezTo>
                  <a:cubicBezTo>
                    <a:pt x="216" y="88"/>
                    <a:pt x="216" y="88"/>
                    <a:pt x="216" y="89"/>
                  </a:cubicBezTo>
                  <a:cubicBezTo>
                    <a:pt x="216" y="89"/>
                    <a:pt x="216" y="89"/>
                    <a:pt x="216" y="89"/>
                  </a:cubicBezTo>
                  <a:cubicBezTo>
                    <a:pt x="216" y="89"/>
                    <a:pt x="216" y="89"/>
                    <a:pt x="216" y="89"/>
                  </a:cubicBezTo>
                  <a:cubicBezTo>
                    <a:pt x="216" y="89"/>
                    <a:pt x="216" y="89"/>
                    <a:pt x="216" y="88"/>
                  </a:cubicBezTo>
                  <a:cubicBezTo>
                    <a:pt x="216" y="88"/>
                    <a:pt x="216" y="88"/>
                    <a:pt x="217" y="88"/>
                  </a:cubicBezTo>
                  <a:cubicBezTo>
                    <a:pt x="217" y="88"/>
                    <a:pt x="217" y="88"/>
                    <a:pt x="217" y="88"/>
                  </a:cubicBezTo>
                  <a:cubicBezTo>
                    <a:pt x="217" y="88"/>
                    <a:pt x="217" y="88"/>
                    <a:pt x="217" y="88"/>
                  </a:cubicBezTo>
                  <a:cubicBezTo>
                    <a:pt x="217" y="88"/>
                    <a:pt x="217" y="88"/>
                    <a:pt x="216" y="88"/>
                  </a:cubicBezTo>
                  <a:close/>
                  <a:moveTo>
                    <a:pt x="265" y="82"/>
                  </a:moveTo>
                  <a:cubicBezTo>
                    <a:pt x="265" y="82"/>
                    <a:pt x="265" y="82"/>
                    <a:pt x="265" y="82"/>
                  </a:cubicBezTo>
                  <a:cubicBezTo>
                    <a:pt x="265" y="82"/>
                    <a:pt x="265" y="82"/>
                    <a:pt x="265" y="82"/>
                  </a:cubicBezTo>
                  <a:cubicBezTo>
                    <a:pt x="265" y="82"/>
                    <a:pt x="265" y="82"/>
                    <a:pt x="265" y="82"/>
                  </a:cubicBezTo>
                  <a:cubicBezTo>
                    <a:pt x="265" y="82"/>
                    <a:pt x="265" y="82"/>
                    <a:pt x="265" y="82"/>
                  </a:cubicBezTo>
                  <a:cubicBezTo>
                    <a:pt x="265" y="82"/>
                    <a:pt x="265" y="82"/>
                    <a:pt x="265" y="82"/>
                  </a:cubicBezTo>
                  <a:cubicBezTo>
                    <a:pt x="265" y="83"/>
                    <a:pt x="264" y="83"/>
                    <a:pt x="264" y="83"/>
                  </a:cubicBezTo>
                  <a:cubicBezTo>
                    <a:pt x="264" y="83"/>
                    <a:pt x="264" y="83"/>
                    <a:pt x="264" y="83"/>
                  </a:cubicBezTo>
                  <a:cubicBezTo>
                    <a:pt x="264" y="83"/>
                    <a:pt x="264"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2"/>
                    <a:pt x="265" y="82"/>
                    <a:pt x="265" y="82"/>
                  </a:cubicBezTo>
                  <a:cubicBezTo>
                    <a:pt x="265" y="82"/>
                    <a:pt x="265" y="82"/>
                    <a:pt x="265" y="82"/>
                  </a:cubicBezTo>
                  <a:cubicBezTo>
                    <a:pt x="265" y="82"/>
                    <a:pt x="265" y="82"/>
                    <a:pt x="265" y="82"/>
                  </a:cubicBezTo>
                  <a:cubicBezTo>
                    <a:pt x="265" y="82"/>
                    <a:pt x="265" y="82"/>
                    <a:pt x="265" y="82"/>
                  </a:cubicBezTo>
                  <a:close/>
                  <a:moveTo>
                    <a:pt x="265" y="81"/>
                  </a:moveTo>
                  <a:cubicBezTo>
                    <a:pt x="265" y="81"/>
                    <a:pt x="265" y="81"/>
                    <a:pt x="265" y="81"/>
                  </a:cubicBezTo>
                  <a:cubicBezTo>
                    <a:pt x="265" y="81"/>
                    <a:pt x="265" y="81"/>
                    <a:pt x="265" y="81"/>
                  </a:cubicBezTo>
                  <a:cubicBezTo>
                    <a:pt x="265" y="81"/>
                    <a:pt x="264" y="81"/>
                    <a:pt x="265" y="81"/>
                  </a:cubicBezTo>
                  <a:cubicBezTo>
                    <a:pt x="265" y="81"/>
                    <a:pt x="265" y="81"/>
                    <a:pt x="265" y="81"/>
                  </a:cubicBezTo>
                  <a:cubicBezTo>
                    <a:pt x="265" y="81"/>
                    <a:pt x="265" y="81"/>
                    <a:pt x="265" y="81"/>
                  </a:cubicBezTo>
                  <a:cubicBezTo>
                    <a:pt x="265" y="82"/>
                    <a:pt x="265" y="82"/>
                    <a:pt x="265" y="82"/>
                  </a:cubicBezTo>
                  <a:cubicBezTo>
                    <a:pt x="265" y="82"/>
                    <a:pt x="265" y="82"/>
                    <a:pt x="265" y="82"/>
                  </a:cubicBezTo>
                  <a:cubicBezTo>
                    <a:pt x="265" y="82"/>
                    <a:pt x="265" y="82"/>
                    <a:pt x="265" y="82"/>
                  </a:cubicBezTo>
                  <a:cubicBezTo>
                    <a:pt x="265" y="82"/>
                    <a:pt x="265" y="82"/>
                    <a:pt x="265" y="82"/>
                  </a:cubicBezTo>
                  <a:cubicBezTo>
                    <a:pt x="265" y="81"/>
                    <a:pt x="265" y="81"/>
                    <a:pt x="265" y="81"/>
                  </a:cubicBezTo>
                  <a:cubicBezTo>
                    <a:pt x="265" y="81"/>
                    <a:pt x="265" y="81"/>
                    <a:pt x="265" y="81"/>
                  </a:cubicBezTo>
                  <a:cubicBezTo>
                    <a:pt x="265" y="81"/>
                    <a:pt x="265" y="81"/>
                    <a:pt x="265" y="81"/>
                  </a:cubicBezTo>
                  <a:cubicBezTo>
                    <a:pt x="265" y="81"/>
                    <a:pt x="265" y="81"/>
                    <a:pt x="265" y="81"/>
                  </a:cubicBezTo>
                  <a:close/>
                  <a:moveTo>
                    <a:pt x="255" y="73"/>
                  </a:moveTo>
                  <a:cubicBezTo>
                    <a:pt x="254" y="73"/>
                    <a:pt x="254" y="73"/>
                    <a:pt x="254" y="73"/>
                  </a:cubicBezTo>
                  <a:cubicBezTo>
                    <a:pt x="254" y="73"/>
                    <a:pt x="254" y="73"/>
                    <a:pt x="254" y="73"/>
                  </a:cubicBezTo>
                  <a:cubicBezTo>
                    <a:pt x="254" y="73"/>
                    <a:pt x="254" y="74"/>
                    <a:pt x="254" y="74"/>
                  </a:cubicBezTo>
                  <a:cubicBezTo>
                    <a:pt x="254" y="74"/>
                    <a:pt x="254" y="74"/>
                    <a:pt x="254" y="75"/>
                  </a:cubicBezTo>
                  <a:cubicBezTo>
                    <a:pt x="254" y="75"/>
                    <a:pt x="254" y="75"/>
                    <a:pt x="254" y="75"/>
                  </a:cubicBezTo>
                  <a:cubicBezTo>
                    <a:pt x="254" y="75"/>
                    <a:pt x="253" y="75"/>
                    <a:pt x="253" y="76"/>
                  </a:cubicBezTo>
                  <a:cubicBezTo>
                    <a:pt x="253" y="76"/>
                    <a:pt x="253" y="76"/>
                    <a:pt x="253" y="76"/>
                  </a:cubicBezTo>
                  <a:cubicBezTo>
                    <a:pt x="253" y="76"/>
                    <a:pt x="253" y="76"/>
                    <a:pt x="253" y="77"/>
                  </a:cubicBezTo>
                  <a:cubicBezTo>
                    <a:pt x="253" y="77"/>
                    <a:pt x="253" y="77"/>
                    <a:pt x="253" y="77"/>
                  </a:cubicBezTo>
                  <a:cubicBezTo>
                    <a:pt x="253" y="77"/>
                    <a:pt x="253" y="77"/>
                    <a:pt x="253" y="77"/>
                  </a:cubicBezTo>
                  <a:cubicBezTo>
                    <a:pt x="253" y="77"/>
                    <a:pt x="253" y="77"/>
                    <a:pt x="253" y="78"/>
                  </a:cubicBezTo>
                  <a:cubicBezTo>
                    <a:pt x="252" y="78"/>
                    <a:pt x="252" y="78"/>
                    <a:pt x="252" y="78"/>
                  </a:cubicBezTo>
                  <a:cubicBezTo>
                    <a:pt x="253" y="78"/>
                    <a:pt x="253" y="78"/>
                    <a:pt x="253" y="77"/>
                  </a:cubicBezTo>
                  <a:cubicBezTo>
                    <a:pt x="253" y="77"/>
                    <a:pt x="253" y="77"/>
                    <a:pt x="253" y="77"/>
                  </a:cubicBezTo>
                  <a:cubicBezTo>
                    <a:pt x="253" y="77"/>
                    <a:pt x="253" y="77"/>
                    <a:pt x="253" y="77"/>
                  </a:cubicBezTo>
                  <a:cubicBezTo>
                    <a:pt x="253" y="77"/>
                    <a:pt x="253" y="77"/>
                    <a:pt x="253" y="77"/>
                  </a:cubicBezTo>
                  <a:cubicBezTo>
                    <a:pt x="253" y="77"/>
                    <a:pt x="253" y="77"/>
                    <a:pt x="253" y="77"/>
                  </a:cubicBezTo>
                  <a:cubicBezTo>
                    <a:pt x="253" y="76"/>
                    <a:pt x="253" y="76"/>
                    <a:pt x="253" y="76"/>
                  </a:cubicBezTo>
                  <a:cubicBezTo>
                    <a:pt x="254" y="76"/>
                    <a:pt x="254" y="76"/>
                    <a:pt x="254" y="76"/>
                  </a:cubicBezTo>
                  <a:cubicBezTo>
                    <a:pt x="254" y="75"/>
                    <a:pt x="254" y="75"/>
                    <a:pt x="254" y="75"/>
                  </a:cubicBezTo>
                  <a:cubicBezTo>
                    <a:pt x="254" y="75"/>
                    <a:pt x="254" y="74"/>
                    <a:pt x="255" y="74"/>
                  </a:cubicBezTo>
                  <a:cubicBezTo>
                    <a:pt x="255" y="74"/>
                    <a:pt x="255" y="74"/>
                    <a:pt x="255" y="73"/>
                  </a:cubicBezTo>
                  <a:cubicBezTo>
                    <a:pt x="255" y="73"/>
                    <a:pt x="255" y="73"/>
                    <a:pt x="255" y="73"/>
                  </a:cubicBezTo>
                  <a:cubicBezTo>
                    <a:pt x="255" y="73"/>
                    <a:pt x="255" y="73"/>
                    <a:pt x="255" y="73"/>
                  </a:cubicBezTo>
                  <a:close/>
                  <a:moveTo>
                    <a:pt x="265" y="78"/>
                  </a:moveTo>
                  <a:cubicBezTo>
                    <a:pt x="265" y="78"/>
                    <a:pt x="265" y="78"/>
                    <a:pt x="264" y="77"/>
                  </a:cubicBezTo>
                  <a:cubicBezTo>
                    <a:pt x="265" y="77"/>
                    <a:pt x="265" y="77"/>
                    <a:pt x="265" y="77"/>
                  </a:cubicBezTo>
                  <a:cubicBezTo>
                    <a:pt x="265" y="77"/>
                    <a:pt x="265" y="78"/>
                    <a:pt x="265" y="78"/>
                  </a:cubicBezTo>
                  <a:cubicBezTo>
                    <a:pt x="265" y="78"/>
                    <a:pt x="265" y="77"/>
                    <a:pt x="265" y="77"/>
                  </a:cubicBezTo>
                  <a:cubicBezTo>
                    <a:pt x="265" y="77"/>
                    <a:pt x="265" y="77"/>
                    <a:pt x="265" y="77"/>
                  </a:cubicBezTo>
                  <a:cubicBezTo>
                    <a:pt x="265" y="77"/>
                    <a:pt x="265" y="77"/>
                    <a:pt x="265" y="77"/>
                  </a:cubicBezTo>
                  <a:cubicBezTo>
                    <a:pt x="265" y="77"/>
                    <a:pt x="265" y="77"/>
                    <a:pt x="265" y="77"/>
                  </a:cubicBezTo>
                  <a:cubicBezTo>
                    <a:pt x="265" y="77"/>
                    <a:pt x="265" y="77"/>
                    <a:pt x="265" y="77"/>
                  </a:cubicBezTo>
                  <a:cubicBezTo>
                    <a:pt x="265" y="77"/>
                    <a:pt x="265" y="77"/>
                    <a:pt x="265" y="76"/>
                  </a:cubicBezTo>
                  <a:cubicBezTo>
                    <a:pt x="265" y="76"/>
                    <a:pt x="265" y="76"/>
                    <a:pt x="265" y="76"/>
                  </a:cubicBezTo>
                  <a:cubicBezTo>
                    <a:pt x="265" y="76"/>
                    <a:pt x="265" y="76"/>
                    <a:pt x="265" y="76"/>
                  </a:cubicBezTo>
                  <a:cubicBezTo>
                    <a:pt x="265" y="76"/>
                    <a:pt x="265" y="76"/>
                    <a:pt x="265" y="76"/>
                  </a:cubicBezTo>
                  <a:cubicBezTo>
                    <a:pt x="265" y="76"/>
                    <a:pt x="265" y="76"/>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4"/>
                    <a:pt x="264" y="74"/>
                    <a:pt x="264" y="74"/>
                  </a:cubicBezTo>
                  <a:cubicBezTo>
                    <a:pt x="264" y="74"/>
                    <a:pt x="264" y="74"/>
                    <a:pt x="264" y="74"/>
                  </a:cubicBezTo>
                  <a:cubicBezTo>
                    <a:pt x="264" y="74"/>
                    <a:pt x="263" y="74"/>
                    <a:pt x="263" y="74"/>
                  </a:cubicBezTo>
                  <a:cubicBezTo>
                    <a:pt x="264" y="74"/>
                    <a:pt x="263" y="74"/>
                    <a:pt x="263" y="74"/>
                  </a:cubicBezTo>
                  <a:cubicBezTo>
                    <a:pt x="263" y="75"/>
                    <a:pt x="264" y="74"/>
                    <a:pt x="264" y="75"/>
                  </a:cubicBezTo>
                  <a:cubicBezTo>
                    <a:pt x="264" y="75"/>
                    <a:pt x="264" y="75"/>
                    <a:pt x="264" y="75"/>
                  </a:cubicBezTo>
                  <a:cubicBezTo>
                    <a:pt x="263" y="75"/>
                    <a:pt x="263" y="75"/>
                    <a:pt x="263" y="75"/>
                  </a:cubicBezTo>
                  <a:cubicBezTo>
                    <a:pt x="263" y="75"/>
                    <a:pt x="263" y="75"/>
                    <a:pt x="263" y="75"/>
                  </a:cubicBezTo>
                  <a:cubicBezTo>
                    <a:pt x="263" y="75"/>
                    <a:pt x="263" y="75"/>
                    <a:pt x="263" y="75"/>
                  </a:cubicBezTo>
                  <a:cubicBezTo>
                    <a:pt x="263" y="75"/>
                    <a:pt x="263" y="75"/>
                    <a:pt x="263" y="75"/>
                  </a:cubicBezTo>
                  <a:cubicBezTo>
                    <a:pt x="263" y="75"/>
                    <a:pt x="263" y="75"/>
                    <a:pt x="263" y="75"/>
                  </a:cubicBezTo>
                  <a:cubicBezTo>
                    <a:pt x="263" y="75"/>
                    <a:pt x="263" y="75"/>
                    <a:pt x="263" y="76"/>
                  </a:cubicBezTo>
                  <a:cubicBezTo>
                    <a:pt x="263" y="76"/>
                    <a:pt x="263" y="76"/>
                    <a:pt x="263" y="76"/>
                  </a:cubicBezTo>
                  <a:cubicBezTo>
                    <a:pt x="263" y="76"/>
                    <a:pt x="263" y="76"/>
                    <a:pt x="263" y="76"/>
                  </a:cubicBezTo>
                  <a:cubicBezTo>
                    <a:pt x="262" y="76"/>
                    <a:pt x="262" y="76"/>
                    <a:pt x="262" y="76"/>
                  </a:cubicBezTo>
                  <a:cubicBezTo>
                    <a:pt x="262" y="76"/>
                    <a:pt x="262" y="76"/>
                    <a:pt x="262" y="76"/>
                  </a:cubicBezTo>
                  <a:cubicBezTo>
                    <a:pt x="262" y="76"/>
                    <a:pt x="262" y="76"/>
                    <a:pt x="262" y="76"/>
                  </a:cubicBezTo>
                  <a:cubicBezTo>
                    <a:pt x="262" y="76"/>
                    <a:pt x="262" y="76"/>
                    <a:pt x="262" y="76"/>
                  </a:cubicBezTo>
                  <a:cubicBezTo>
                    <a:pt x="262" y="76"/>
                    <a:pt x="262" y="76"/>
                    <a:pt x="262" y="76"/>
                  </a:cubicBezTo>
                  <a:cubicBezTo>
                    <a:pt x="262" y="76"/>
                    <a:pt x="263" y="76"/>
                    <a:pt x="263" y="76"/>
                  </a:cubicBezTo>
                  <a:cubicBezTo>
                    <a:pt x="263" y="76"/>
                    <a:pt x="263" y="76"/>
                    <a:pt x="263" y="76"/>
                  </a:cubicBezTo>
                  <a:cubicBezTo>
                    <a:pt x="263" y="76"/>
                    <a:pt x="263" y="76"/>
                    <a:pt x="263" y="76"/>
                  </a:cubicBezTo>
                  <a:cubicBezTo>
                    <a:pt x="263" y="77"/>
                    <a:pt x="263" y="77"/>
                    <a:pt x="263" y="77"/>
                  </a:cubicBezTo>
                  <a:cubicBezTo>
                    <a:pt x="263" y="77"/>
                    <a:pt x="263" y="77"/>
                    <a:pt x="262" y="77"/>
                  </a:cubicBezTo>
                  <a:cubicBezTo>
                    <a:pt x="262" y="77"/>
                    <a:pt x="262" y="77"/>
                    <a:pt x="262" y="77"/>
                  </a:cubicBezTo>
                  <a:cubicBezTo>
                    <a:pt x="262" y="77"/>
                    <a:pt x="262" y="77"/>
                    <a:pt x="262" y="77"/>
                  </a:cubicBezTo>
                  <a:cubicBezTo>
                    <a:pt x="262" y="77"/>
                    <a:pt x="262" y="77"/>
                    <a:pt x="262" y="77"/>
                  </a:cubicBezTo>
                  <a:cubicBezTo>
                    <a:pt x="262" y="77"/>
                    <a:pt x="262" y="78"/>
                    <a:pt x="262" y="78"/>
                  </a:cubicBezTo>
                  <a:cubicBezTo>
                    <a:pt x="262" y="78"/>
                    <a:pt x="262" y="78"/>
                    <a:pt x="262" y="78"/>
                  </a:cubicBezTo>
                  <a:cubicBezTo>
                    <a:pt x="262" y="78"/>
                    <a:pt x="262" y="78"/>
                    <a:pt x="262" y="78"/>
                  </a:cubicBezTo>
                  <a:cubicBezTo>
                    <a:pt x="262" y="78"/>
                    <a:pt x="262" y="79"/>
                    <a:pt x="262" y="79"/>
                  </a:cubicBezTo>
                  <a:cubicBezTo>
                    <a:pt x="262" y="79"/>
                    <a:pt x="262" y="79"/>
                    <a:pt x="262" y="79"/>
                  </a:cubicBezTo>
                  <a:cubicBezTo>
                    <a:pt x="262" y="79"/>
                    <a:pt x="262" y="78"/>
                    <a:pt x="262" y="78"/>
                  </a:cubicBezTo>
                  <a:cubicBezTo>
                    <a:pt x="262" y="78"/>
                    <a:pt x="262" y="78"/>
                    <a:pt x="262" y="78"/>
                  </a:cubicBezTo>
                  <a:cubicBezTo>
                    <a:pt x="262" y="78"/>
                    <a:pt x="262" y="78"/>
                    <a:pt x="262" y="78"/>
                  </a:cubicBezTo>
                  <a:cubicBezTo>
                    <a:pt x="262" y="78"/>
                    <a:pt x="261" y="78"/>
                    <a:pt x="261" y="78"/>
                  </a:cubicBezTo>
                  <a:cubicBezTo>
                    <a:pt x="261" y="78"/>
                    <a:pt x="261" y="78"/>
                    <a:pt x="261" y="78"/>
                  </a:cubicBezTo>
                  <a:cubicBezTo>
                    <a:pt x="261" y="78"/>
                    <a:pt x="261" y="78"/>
                    <a:pt x="261" y="79"/>
                  </a:cubicBezTo>
                  <a:cubicBezTo>
                    <a:pt x="261" y="79"/>
                    <a:pt x="261" y="79"/>
                    <a:pt x="261" y="79"/>
                  </a:cubicBezTo>
                  <a:cubicBezTo>
                    <a:pt x="261" y="79"/>
                    <a:pt x="261" y="79"/>
                    <a:pt x="261" y="79"/>
                  </a:cubicBezTo>
                  <a:cubicBezTo>
                    <a:pt x="261" y="79"/>
                    <a:pt x="262" y="79"/>
                    <a:pt x="262" y="79"/>
                  </a:cubicBezTo>
                  <a:cubicBezTo>
                    <a:pt x="262" y="79"/>
                    <a:pt x="262" y="79"/>
                    <a:pt x="262" y="79"/>
                  </a:cubicBezTo>
                  <a:cubicBezTo>
                    <a:pt x="262" y="79"/>
                    <a:pt x="262" y="79"/>
                    <a:pt x="262" y="80"/>
                  </a:cubicBezTo>
                  <a:cubicBezTo>
                    <a:pt x="262" y="80"/>
                    <a:pt x="262" y="80"/>
                    <a:pt x="262" y="80"/>
                  </a:cubicBezTo>
                  <a:cubicBezTo>
                    <a:pt x="263" y="80"/>
                    <a:pt x="263" y="80"/>
                    <a:pt x="263" y="80"/>
                  </a:cubicBezTo>
                  <a:cubicBezTo>
                    <a:pt x="263" y="80"/>
                    <a:pt x="263" y="80"/>
                    <a:pt x="263" y="80"/>
                  </a:cubicBezTo>
                  <a:cubicBezTo>
                    <a:pt x="263" y="80"/>
                    <a:pt x="263" y="80"/>
                    <a:pt x="263" y="80"/>
                  </a:cubicBezTo>
                  <a:cubicBezTo>
                    <a:pt x="263" y="80"/>
                    <a:pt x="263" y="80"/>
                    <a:pt x="263" y="80"/>
                  </a:cubicBezTo>
                  <a:cubicBezTo>
                    <a:pt x="263" y="80"/>
                    <a:pt x="263" y="80"/>
                    <a:pt x="263" y="80"/>
                  </a:cubicBezTo>
                  <a:cubicBezTo>
                    <a:pt x="263" y="80"/>
                    <a:pt x="263" y="81"/>
                    <a:pt x="262" y="80"/>
                  </a:cubicBezTo>
                  <a:cubicBezTo>
                    <a:pt x="262" y="80"/>
                    <a:pt x="262" y="80"/>
                    <a:pt x="262" y="80"/>
                  </a:cubicBezTo>
                  <a:cubicBezTo>
                    <a:pt x="262" y="80"/>
                    <a:pt x="262" y="80"/>
                    <a:pt x="262" y="80"/>
                  </a:cubicBezTo>
                  <a:cubicBezTo>
                    <a:pt x="262" y="80"/>
                    <a:pt x="262" y="80"/>
                    <a:pt x="262" y="79"/>
                  </a:cubicBezTo>
                  <a:cubicBezTo>
                    <a:pt x="262" y="79"/>
                    <a:pt x="262" y="79"/>
                    <a:pt x="262" y="79"/>
                  </a:cubicBezTo>
                  <a:cubicBezTo>
                    <a:pt x="261" y="79"/>
                    <a:pt x="261" y="79"/>
                    <a:pt x="261" y="79"/>
                  </a:cubicBezTo>
                  <a:cubicBezTo>
                    <a:pt x="261" y="79"/>
                    <a:pt x="261" y="79"/>
                    <a:pt x="261" y="79"/>
                  </a:cubicBezTo>
                  <a:cubicBezTo>
                    <a:pt x="261" y="79"/>
                    <a:pt x="261" y="79"/>
                    <a:pt x="261" y="79"/>
                  </a:cubicBezTo>
                  <a:cubicBezTo>
                    <a:pt x="261" y="79"/>
                    <a:pt x="261" y="80"/>
                    <a:pt x="261" y="80"/>
                  </a:cubicBezTo>
                  <a:cubicBezTo>
                    <a:pt x="261" y="80"/>
                    <a:pt x="261" y="80"/>
                    <a:pt x="261" y="80"/>
                  </a:cubicBezTo>
                  <a:cubicBezTo>
                    <a:pt x="261" y="80"/>
                    <a:pt x="261" y="81"/>
                    <a:pt x="261" y="81"/>
                  </a:cubicBezTo>
                  <a:cubicBezTo>
                    <a:pt x="261" y="81"/>
                    <a:pt x="261" y="81"/>
                    <a:pt x="261" y="81"/>
                  </a:cubicBezTo>
                  <a:cubicBezTo>
                    <a:pt x="261" y="81"/>
                    <a:pt x="261" y="81"/>
                    <a:pt x="261" y="81"/>
                  </a:cubicBezTo>
                  <a:cubicBezTo>
                    <a:pt x="261" y="81"/>
                    <a:pt x="261" y="81"/>
                    <a:pt x="262" y="81"/>
                  </a:cubicBezTo>
                  <a:cubicBezTo>
                    <a:pt x="262" y="81"/>
                    <a:pt x="262" y="81"/>
                    <a:pt x="262" y="81"/>
                  </a:cubicBezTo>
                  <a:cubicBezTo>
                    <a:pt x="262" y="81"/>
                    <a:pt x="262" y="82"/>
                    <a:pt x="262" y="81"/>
                  </a:cubicBezTo>
                  <a:cubicBezTo>
                    <a:pt x="261" y="81"/>
                    <a:pt x="261" y="81"/>
                    <a:pt x="261" y="81"/>
                  </a:cubicBezTo>
                  <a:cubicBezTo>
                    <a:pt x="261" y="81"/>
                    <a:pt x="261" y="81"/>
                    <a:pt x="261" y="81"/>
                  </a:cubicBezTo>
                  <a:cubicBezTo>
                    <a:pt x="261" y="81"/>
                    <a:pt x="261" y="81"/>
                    <a:pt x="261" y="81"/>
                  </a:cubicBezTo>
                  <a:cubicBezTo>
                    <a:pt x="261" y="81"/>
                    <a:pt x="261" y="81"/>
                    <a:pt x="261" y="81"/>
                  </a:cubicBezTo>
                  <a:cubicBezTo>
                    <a:pt x="261" y="82"/>
                    <a:pt x="261" y="82"/>
                    <a:pt x="261" y="82"/>
                  </a:cubicBezTo>
                  <a:cubicBezTo>
                    <a:pt x="261" y="82"/>
                    <a:pt x="261" y="83"/>
                    <a:pt x="261" y="83"/>
                  </a:cubicBezTo>
                  <a:cubicBezTo>
                    <a:pt x="261" y="83"/>
                    <a:pt x="261" y="83"/>
                    <a:pt x="261" y="83"/>
                  </a:cubicBezTo>
                  <a:cubicBezTo>
                    <a:pt x="261" y="83"/>
                    <a:pt x="261" y="83"/>
                    <a:pt x="261" y="84"/>
                  </a:cubicBezTo>
                  <a:cubicBezTo>
                    <a:pt x="261" y="84"/>
                    <a:pt x="261" y="84"/>
                    <a:pt x="261" y="84"/>
                  </a:cubicBezTo>
                  <a:cubicBezTo>
                    <a:pt x="261" y="84"/>
                    <a:pt x="261" y="84"/>
                    <a:pt x="262" y="84"/>
                  </a:cubicBezTo>
                  <a:cubicBezTo>
                    <a:pt x="262" y="84"/>
                    <a:pt x="262" y="84"/>
                    <a:pt x="262" y="84"/>
                  </a:cubicBezTo>
                  <a:cubicBezTo>
                    <a:pt x="262" y="84"/>
                    <a:pt x="262" y="84"/>
                    <a:pt x="262" y="84"/>
                  </a:cubicBezTo>
                  <a:cubicBezTo>
                    <a:pt x="263" y="83"/>
                    <a:pt x="263" y="83"/>
                    <a:pt x="263" y="83"/>
                  </a:cubicBezTo>
                  <a:cubicBezTo>
                    <a:pt x="263" y="83"/>
                    <a:pt x="263" y="83"/>
                    <a:pt x="263" y="83"/>
                  </a:cubicBezTo>
                  <a:cubicBezTo>
                    <a:pt x="263" y="83"/>
                    <a:pt x="263" y="83"/>
                    <a:pt x="263" y="83"/>
                  </a:cubicBezTo>
                  <a:cubicBezTo>
                    <a:pt x="263" y="83"/>
                    <a:pt x="263" y="83"/>
                    <a:pt x="263" y="83"/>
                  </a:cubicBezTo>
                  <a:cubicBezTo>
                    <a:pt x="263" y="83"/>
                    <a:pt x="263" y="83"/>
                    <a:pt x="263" y="83"/>
                  </a:cubicBezTo>
                  <a:cubicBezTo>
                    <a:pt x="263" y="82"/>
                    <a:pt x="263" y="82"/>
                    <a:pt x="263" y="82"/>
                  </a:cubicBezTo>
                  <a:cubicBezTo>
                    <a:pt x="263" y="82"/>
                    <a:pt x="263" y="82"/>
                    <a:pt x="263" y="82"/>
                  </a:cubicBezTo>
                  <a:cubicBezTo>
                    <a:pt x="264" y="82"/>
                    <a:pt x="264" y="82"/>
                    <a:pt x="264" y="82"/>
                  </a:cubicBezTo>
                  <a:cubicBezTo>
                    <a:pt x="264" y="82"/>
                    <a:pt x="264" y="82"/>
                    <a:pt x="264" y="82"/>
                  </a:cubicBezTo>
                  <a:cubicBezTo>
                    <a:pt x="264" y="82"/>
                    <a:pt x="264" y="82"/>
                    <a:pt x="263" y="82"/>
                  </a:cubicBezTo>
                  <a:cubicBezTo>
                    <a:pt x="263" y="82"/>
                    <a:pt x="264" y="81"/>
                    <a:pt x="263" y="81"/>
                  </a:cubicBezTo>
                  <a:cubicBezTo>
                    <a:pt x="263" y="81"/>
                    <a:pt x="263" y="81"/>
                    <a:pt x="263" y="81"/>
                  </a:cubicBezTo>
                  <a:cubicBezTo>
                    <a:pt x="264" y="81"/>
                    <a:pt x="264" y="81"/>
                    <a:pt x="264" y="81"/>
                  </a:cubicBezTo>
                  <a:cubicBezTo>
                    <a:pt x="264" y="81"/>
                    <a:pt x="264" y="81"/>
                    <a:pt x="264" y="81"/>
                  </a:cubicBezTo>
                  <a:cubicBezTo>
                    <a:pt x="264" y="81"/>
                    <a:pt x="264" y="82"/>
                    <a:pt x="264" y="81"/>
                  </a:cubicBezTo>
                  <a:cubicBezTo>
                    <a:pt x="264" y="81"/>
                    <a:pt x="264" y="81"/>
                    <a:pt x="264" y="81"/>
                  </a:cubicBezTo>
                  <a:cubicBezTo>
                    <a:pt x="264" y="81"/>
                    <a:pt x="264" y="81"/>
                    <a:pt x="264" y="81"/>
                  </a:cubicBezTo>
                  <a:cubicBezTo>
                    <a:pt x="264" y="81"/>
                    <a:pt x="264" y="81"/>
                    <a:pt x="264" y="81"/>
                  </a:cubicBezTo>
                  <a:cubicBezTo>
                    <a:pt x="264" y="81"/>
                    <a:pt x="264" y="81"/>
                    <a:pt x="264" y="81"/>
                  </a:cubicBezTo>
                  <a:cubicBezTo>
                    <a:pt x="264" y="81"/>
                    <a:pt x="264" y="81"/>
                    <a:pt x="264" y="81"/>
                  </a:cubicBezTo>
                  <a:cubicBezTo>
                    <a:pt x="264" y="80"/>
                    <a:pt x="264" y="80"/>
                    <a:pt x="264" y="80"/>
                  </a:cubicBezTo>
                  <a:cubicBezTo>
                    <a:pt x="264" y="80"/>
                    <a:pt x="264" y="80"/>
                    <a:pt x="264" y="80"/>
                  </a:cubicBezTo>
                  <a:cubicBezTo>
                    <a:pt x="264" y="80"/>
                    <a:pt x="263" y="80"/>
                    <a:pt x="264" y="80"/>
                  </a:cubicBezTo>
                  <a:cubicBezTo>
                    <a:pt x="264" y="80"/>
                    <a:pt x="264" y="80"/>
                    <a:pt x="264" y="80"/>
                  </a:cubicBezTo>
                  <a:cubicBezTo>
                    <a:pt x="264" y="80"/>
                    <a:pt x="264" y="80"/>
                    <a:pt x="264" y="80"/>
                  </a:cubicBezTo>
                  <a:cubicBezTo>
                    <a:pt x="264" y="80"/>
                    <a:pt x="264" y="80"/>
                    <a:pt x="265" y="80"/>
                  </a:cubicBezTo>
                  <a:cubicBezTo>
                    <a:pt x="265" y="80"/>
                    <a:pt x="265" y="80"/>
                    <a:pt x="265" y="80"/>
                  </a:cubicBezTo>
                  <a:cubicBezTo>
                    <a:pt x="265" y="80"/>
                    <a:pt x="265" y="80"/>
                    <a:pt x="265" y="80"/>
                  </a:cubicBezTo>
                  <a:cubicBezTo>
                    <a:pt x="265" y="80"/>
                    <a:pt x="265" y="79"/>
                    <a:pt x="265" y="79"/>
                  </a:cubicBezTo>
                  <a:cubicBezTo>
                    <a:pt x="265" y="79"/>
                    <a:pt x="265" y="79"/>
                    <a:pt x="265" y="79"/>
                  </a:cubicBezTo>
                  <a:cubicBezTo>
                    <a:pt x="265" y="79"/>
                    <a:pt x="265" y="79"/>
                    <a:pt x="265" y="79"/>
                  </a:cubicBezTo>
                  <a:cubicBezTo>
                    <a:pt x="265" y="79"/>
                    <a:pt x="265" y="79"/>
                    <a:pt x="265" y="79"/>
                  </a:cubicBezTo>
                  <a:cubicBezTo>
                    <a:pt x="265" y="79"/>
                    <a:pt x="265" y="79"/>
                    <a:pt x="265" y="79"/>
                  </a:cubicBezTo>
                  <a:cubicBezTo>
                    <a:pt x="265" y="78"/>
                    <a:pt x="265" y="78"/>
                    <a:pt x="265" y="78"/>
                  </a:cubicBezTo>
                  <a:cubicBezTo>
                    <a:pt x="265" y="78"/>
                    <a:pt x="265" y="78"/>
                    <a:pt x="265" y="78"/>
                  </a:cubicBezTo>
                  <a:close/>
                  <a:moveTo>
                    <a:pt x="266" y="80"/>
                  </a:moveTo>
                  <a:cubicBezTo>
                    <a:pt x="266" y="80"/>
                    <a:pt x="266" y="80"/>
                    <a:pt x="266" y="80"/>
                  </a:cubicBezTo>
                  <a:cubicBezTo>
                    <a:pt x="266" y="80"/>
                    <a:pt x="266" y="80"/>
                    <a:pt x="266" y="80"/>
                  </a:cubicBezTo>
                  <a:cubicBezTo>
                    <a:pt x="266" y="80"/>
                    <a:pt x="266" y="80"/>
                    <a:pt x="266" y="80"/>
                  </a:cubicBezTo>
                  <a:cubicBezTo>
                    <a:pt x="266" y="80"/>
                    <a:pt x="266" y="80"/>
                    <a:pt x="266" y="80"/>
                  </a:cubicBezTo>
                  <a:cubicBezTo>
                    <a:pt x="266" y="80"/>
                    <a:pt x="266" y="81"/>
                    <a:pt x="266" y="81"/>
                  </a:cubicBezTo>
                  <a:cubicBezTo>
                    <a:pt x="266" y="81"/>
                    <a:pt x="266" y="81"/>
                    <a:pt x="266" y="81"/>
                  </a:cubicBezTo>
                  <a:cubicBezTo>
                    <a:pt x="266" y="81"/>
                    <a:pt x="266" y="81"/>
                    <a:pt x="266" y="81"/>
                  </a:cubicBezTo>
                  <a:cubicBezTo>
                    <a:pt x="266" y="81"/>
                    <a:pt x="266" y="81"/>
                    <a:pt x="266" y="81"/>
                  </a:cubicBezTo>
                  <a:cubicBezTo>
                    <a:pt x="266" y="81"/>
                    <a:pt x="266" y="81"/>
                    <a:pt x="266" y="81"/>
                  </a:cubicBezTo>
                  <a:cubicBezTo>
                    <a:pt x="266" y="81"/>
                    <a:pt x="266" y="81"/>
                    <a:pt x="266" y="81"/>
                  </a:cubicBezTo>
                  <a:cubicBezTo>
                    <a:pt x="266" y="81"/>
                    <a:pt x="266" y="80"/>
                    <a:pt x="266" y="80"/>
                  </a:cubicBezTo>
                  <a:cubicBezTo>
                    <a:pt x="266" y="80"/>
                    <a:pt x="266" y="80"/>
                    <a:pt x="266" y="80"/>
                  </a:cubicBezTo>
                  <a:cubicBezTo>
                    <a:pt x="266" y="80"/>
                    <a:pt x="266" y="80"/>
                    <a:pt x="266" y="80"/>
                  </a:cubicBezTo>
                  <a:cubicBezTo>
                    <a:pt x="266" y="80"/>
                    <a:pt x="266" y="80"/>
                    <a:pt x="266" y="80"/>
                  </a:cubicBezTo>
                  <a:cubicBezTo>
                    <a:pt x="266" y="80"/>
                    <a:pt x="266" y="80"/>
                    <a:pt x="266" y="80"/>
                  </a:cubicBezTo>
                  <a:close/>
                  <a:moveTo>
                    <a:pt x="239" y="63"/>
                  </a:moveTo>
                  <a:cubicBezTo>
                    <a:pt x="239" y="63"/>
                    <a:pt x="239" y="63"/>
                    <a:pt x="239" y="63"/>
                  </a:cubicBezTo>
                  <a:cubicBezTo>
                    <a:pt x="239" y="63"/>
                    <a:pt x="239" y="63"/>
                    <a:pt x="239" y="63"/>
                  </a:cubicBezTo>
                  <a:cubicBezTo>
                    <a:pt x="239" y="63"/>
                    <a:pt x="239" y="63"/>
                    <a:pt x="239" y="63"/>
                  </a:cubicBezTo>
                  <a:cubicBezTo>
                    <a:pt x="239" y="63"/>
                    <a:pt x="239" y="63"/>
                    <a:pt x="239" y="62"/>
                  </a:cubicBezTo>
                  <a:cubicBezTo>
                    <a:pt x="239" y="62"/>
                    <a:pt x="239" y="62"/>
                    <a:pt x="239" y="62"/>
                  </a:cubicBezTo>
                  <a:cubicBezTo>
                    <a:pt x="239" y="62"/>
                    <a:pt x="239" y="62"/>
                    <a:pt x="239" y="62"/>
                  </a:cubicBezTo>
                  <a:cubicBezTo>
                    <a:pt x="239" y="62"/>
                    <a:pt x="239" y="62"/>
                    <a:pt x="239" y="62"/>
                  </a:cubicBezTo>
                  <a:cubicBezTo>
                    <a:pt x="239" y="62"/>
                    <a:pt x="239" y="62"/>
                    <a:pt x="239" y="62"/>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0"/>
                    <a:pt x="239" y="60"/>
                    <a:pt x="239" y="60"/>
                  </a:cubicBezTo>
                  <a:cubicBezTo>
                    <a:pt x="239" y="60"/>
                    <a:pt x="239" y="60"/>
                    <a:pt x="239" y="60"/>
                  </a:cubicBezTo>
                  <a:cubicBezTo>
                    <a:pt x="239" y="60"/>
                    <a:pt x="238" y="60"/>
                    <a:pt x="238" y="60"/>
                  </a:cubicBezTo>
                  <a:cubicBezTo>
                    <a:pt x="238" y="60"/>
                    <a:pt x="238" y="60"/>
                    <a:pt x="238" y="60"/>
                  </a:cubicBezTo>
                  <a:cubicBezTo>
                    <a:pt x="238" y="60"/>
                    <a:pt x="238" y="60"/>
                    <a:pt x="238" y="60"/>
                  </a:cubicBezTo>
                  <a:cubicBezTo>
                    <a:pt x="238" y="60"/>
                    <a:pt x="238" y="60"/>
                    <a:pt x="238" y="60"/>
                  </a:cubicBezTo>
                  <a:cubicBezTo>
                    <a:pt x="238" y="60"/>
                    <a:pt x="238" y="60"/>
                    <a:pt x="238" y="60"/>
                  </a:cubicBezTo>
                  <a:cubicBezTo>
                    <a:pt x="238" y="59"/>
                    <a:pt x="238" y="59"/>
                    <a:pt x="238" y="59"/>
                  </a:cubicBezTo>
                  <a:cubicBezTo>
                    <a:pt x="237" y="59"/>
                    <a:pt x="237" y="59"/>
                    <a:pt x="237" y="58"/>
                  </a:cubicBezTo>
                  <a:cubicBezTo>
                    <a:pt x="237" y="58"/>
                    <a:pt x="237" y="58"/>
                    <a:pt x="237" y="58"/>
                  </a:cubicBezTo>
                  <a:cubicBezTo>
                    <a:pt x="237" y="58"/>
                    <a:pt x="237" y="58"/>
                    <a:pt x="237" y="58"/>
                  </a:cubicBezTo>
                  <a:cubicBezTo>
                    <a:pt x="237" y="58"/>
                    <a:pt x="237" y="58"/>
                    <a:pt x="237" y="58"/>
                  </a:cubicBezTo>
                  <a:cubicBezTo>
                    <a:pt x="237" y="58"/>
                    <a:pt x="237" y="58"/>
                    <a:pt x="236" y="58"/>
                  </a:cubicBezTo>
                  <a:cubicBezTo>
                    <a:pt x="236" y="58"/>
                    <a:pt x="236" y="58"/>
                    <a:pt x="236" y="58"/>
                  </a:cubicBezTo>
                  <a:cubicBezTo>
                    <a:pt x="236" y="57"/>
                    <a:pt x="235" y="57"/>
                    <a:pt x="235" y="58"/>
                  </a:cubicBezTo>
                  <a:cubicBezTo>
                    <a:pt x="235" y="58"/>
                    <a:pt x="235" y="58"/>
                    <a:pt x="235" y="57"/>
                  </a:cubicBezTo>
                  <a:cubicBezTo>
                    <a:pt x="235" y="57"/>
                    <a:pt x="235" y="57"/>
                    <a:pt x="234" y="57"/>
                  </a:cubicBezTo>
                  <a:cubicBezTo>
                    <a:pt x="234" y="58"/>
                    <a:pt x="234" y="58"/>
                    <a:pt x="234" y="58"/>
                  </a:cubicBezTo>
                  <a:cubicBezTo>
                    <a:pt x="234" y="58"/>
                    <a:pt x="234" y="58"/>
                    <a:pt x="234" y="58"/>
                  </a:cubicBezTo>
                  <a:cubicBezTo>
                    <a:pt x="234" y="58"/>
                    <a:pt x="234" y="58"/>
                    <a:pt x="234" y="58"/>
                  </a:cubicBezTo>
                  <a:cubicBezTo>
                    <a:pt x="234" y="58"/>
                    <a:pt x="234" y="58"/>
                    <a:pt x="234" y="58"/>
                  </a:cubicBezTo>
                  <a:cubicBezTo>
                    <a:pt x="234" y="58"/>
                    <a:pt x="234" y="58"/>
                    <a:pt x="234" y="57"/>
                  </a:cubicBezTo>
                  <a:cubicBezTo>
                    <a:pt x="233" y="57"/>
                    <a:pt x="233" y="57"/>
                    <a:pt x="233" y="57"/>
                  </a:cubicBezTo>
                  <a:cubicBezTo>
                    <a:pt x="233" y="57"/>
                    <a:pt x="233" y="57"/>
                    <a:pt x="233" y="57"/>
                  </a:cubicBezTo>
                  <a:cubicBezTo>
                    <a:pt x="233" y="57"/>
                    <a:pt x="233" y="57"/>
                    <a:pt x="233" y="57"/>
                  </a:cubicBezTo>
                  <a:cubicBezTo>
                    <a:pt x="233" y="57"/>
                    <a:pt x="233" y="57"/>
                    <a:pt x="233" y="57"/>
                  </a:cubicBezTo>
                  <a:cubicBezTo>
                    <a:pt x="233" y="57"/>
                    <a:pt x="232" y="57"/>
                    <a:pt x="232" y="57"/>
                  </a:cubicBezTo>
                  <a:cubicBezTo>
                    <a:pt x="232" y="57"/>
                    <a:pt x="232" y="57"/>
                    <a:pt x="232" y="57"/>
                  </a:cubicBezTo>
                  <a:cubicBezTo>
                    <a:pt x="232" y="57"/>
                    <a:pt x="232" y="57"/>
                    <a:pt x="232" y="57"/>
                  </a:cubicBezTo>
                  <a:cubicBezTo>
                    <a:pt x="232" y="57"/>
                    <a:pt x="232" y="57"/>
                    <a:pt x="232" y="57"/>
                  </a:cubicBezTo>
                  <a:cubicBezTo>
                    <a:pt x="232" y="57"/>
                    <a:pt x="232" y="57"/>
                    <a:pt x="232" y="57"/>
                  </a:cubicBezTo>
                  <a:cubicBezTo>
                    <a:pt x="232" y="57"/>
                    <a:pt x="232" y="57"/>
                    <a:pt x="232" y="57"/>
                  </a:cubicBezTo>
                  <a:cubicBezTo>
                    <a:pt x="232" y="57"/>
                    <a:pt x="231" y="56"/>
                    <a:pt x="231" y="56"/>
                  </a:cubicBezTo>
                  <a:cubicBezTo>
                    <a:pt x="231" y="56"/>
                    <a:pt x="231" y="56"/>
                    <a:pt x="231" y="56"/>
                  </a:cubicBezTo>
                  <a:cubicBezTo>
                    <a:pt x="231" y="56"/>
                    <a:pt x="231" y="56"/>
                    <a:pt x="231" y="56"/>
                  </a:cubicBezTo>
                  <a:cubicBezTo>
                    <a:pt x="231" y="56"/>
                    <a:pt x="231" y="56"/>
                    <a:pt x="231" y="56"/>
                  </a:cubicBezTo>
                  <a:cubicBezTo>
                    <a:pt x="231" y="56"/>
                    <a:pt x="231" y="56"/>
                    <a:pt x="231" y="56"/>
                  </a:cubicBezTo>
                  <a:cubicBezTo>
                    <a:pt x="230" y="56"/>
                    <a:pt x="230" y="56"/>
                    <a:pt x="230" y="56"/>
                  </a:cubicBezTo>
                  <a:cubicBezTo>
                    <a:pt x="230" y="56"/>
                    <a:pt x="230" y="56"/>
                    <a:pt x="230" y="56"/>
                  </a:cubicBezTo>
                  <a:cubicBezTo>
                    <a:pt x="230" y="56"/>
                    <a:pt x="230" y="56"/>
                    <a:pt x="230" y="56"/>
                  </a:cubicBezTo>
                  <a:cubicBezTo>
                    <a:pt x="230" y="56"/>
                    <a:pt x="230" y="56"/>
                    <a:pt x="230" y="56"/>
                  </a:cubicBezTo>
                  <a:cubicBezTo>
                    <a:pt x="230" y="56"/>
                    <a:pt x="229" y="56"/>
                    <a:pt x="229" y="56"/>
                  </a:cubicBezTo>
                  <a:cubicBezTo>
                    <a:pt x="229" y="56"/>
                    <a:pt x="229" y="56"/>
                    <a:pt x="229" y="56"/>
                  </a:cubicBezTo>
                  <a:cubicBezTo>
                    <a:pt x="229" y="56"/>
                    <a:pt x="229" y="56"/>
                    <a:pt x="229" y="57"/>
                  </a:cubicBezTo>
                  <a:cubicBezTo>
                    <a:pt x="229" y="57"/>
                    <a:pt x="229" y="57"/>
                    <a:pt x="229" y="57"/>
                  </a:cubicBezTo>
                  <a:cubicBezTo>
                    <a:pt x="229" y="57"/>
                    <a:pt x="229" y="57"/>
                    <a:pt x="229" y="57"/>
                  </a:cubicBezTo>
                  <a:cubicBezTo>
                    <a:pt x="229" y="57"/>
                    <a:pt x="228" y="57"/>
                    <a:pt x="228" y="57"/>
                  </a:cubicBezTo>
                  <a:cubicBezTo>
                    <a:pt x="228" y="57"/>
                    <a:pt x="228" y="57"/>
                    <a:pt x="228" y="57"/>
                  </a:cubicBezTo>
                  <a:cubicBezTo>
                    <a:pt x="228" y="57"/>
                    <a:pt x="228" y="57"/>
                    <a:pt x="228" y="57"/>
                  </a:cubicBezTo>
                  <a:cubicBezTo>
                    <a:pt x="227" y="57"/>
                    <a:pt x="227" y="57"/>
                    <a:pt x="227" y="57"/>
                  </a:cubicBezTo>
                  <a:cubicBezTo>
                    <a:pt x="227" y="57"/>
                    <a:pt x="227" y="57"/>
                    <a:pt x="227" y="56"/>
                  </a:cubicBezTo>
                  <a:cubicBezTo>
                    <a:pt x="227" y="56"/>
                    <a:pt x="227" y="56"/>
                    <a:pt x="227" y="56"/>
                  </a:cubicBezTo>
                  <a:cubicBezTo>
                    <a:pt x="227" y="56"/>
                    <a:pt x="227" y="56"/>
                    <a:pt x="227" y="56"/>
                  </a:cubicBezTo>
                  <a:cubicBezTo>
                    <a:pt x="227" y="56"/>
                    <a:pt x="226" y="57"/>
                    <a:pt x="226" y="57"/>
                  </a:cubicBezTo>
                  <a:cubicBezTo>
                    <a:pt x="226" y="57"/>
                    <a:pt x="226" y="57"/>
                    <a:pt x="226" y="57"/>
                  </a:cubicBezTo>
                  <a:cubicBezTo>
                    <a:pt x="226" y="57"/>
                    <a:pt x="225" y="57"/>
                    <a:pt x="225" y="57"/>
                  </a:cubicBezTo>
                  <a:cubicBezTo>
                    <a:pt x="225" y="57"/>
                    <a:pt x="225" y="57"/>
                    <a:pt x="225" y="57"/>
                  </a:cubicBezTo>
                  <a:cubicBezTo>
                    <a:pt x="225" y="57"/>
                    <a:pt x="225" y="57"/>
                    <a:pt x="225" y="57"/>
                  </a:cubicBezTo>
                  <a:cubicBezTo>
                    <a:pt x="225" y="57"/>
                    <a:pt x="225" y="57"/>
                    <a:pt x="225" y="57"/>
                  </a:cubicBezTo>
                  <a:cubicBezTo>
                    <a:pt x="225" y="56"/>
                    <a:pt x="224" y="57"/>
                    <a:pt x="224" y="57"/>
                  </a:cubicBezTo>
                  <a:cubicBezTo>
                    <a:pt x="224" y="57"/>
                    <a:pt x="224" y="57"/>
                    <a:pt x="224" y="57"/>
                  </a:cubicBezTo>
                  <a:cubicBezTo>
                    <a:pt x="224" y="57"/>
                    <a:pt x="224" y="57"/>
                    <a:pt x="223" y="57"/>
                  </a:cubicBezTo>
                  <a:cubicBezTo>
                    <a:pt x="223" y="57"/>
                    <a:pt x="223" y="57"/>
                    <a:pt x="223" y="57"/>
                  </a:cubicBezTo>
                  <a:cubicBezTo>
                    <a:pt x="223" y="57"/>
                    <a:pt x="223" y="57"/>
                    <a:pt x="223" y="57"/>
                  </a:cubicBezTo>
                  <a:cubicBezTo>
                    <a:pt x="223" y="57"/>
                    <a:pt x="223" y="57"/>
                    <a:pt x="223" y="57"/>
                  </a:cubicBezTo>
                  <a:cubicBezTo>
                    <a:pt x="223" y="57"/>
                    <a:pt x="222" y="57"/>
                    <a:pt x="222" y="57"/>
                  </a:cubicBezTo>
                  <a:cubicBezTo>
                    <a:pt x="222" y="57"/>
                    <a:pt x="222" y="57"/>
                    <a:pt x="222" y="57"/>
                  </a:cubicBezTo>
                  <a:cubicBezTo>
                    <a:pt x="222" y="57"/>
                    <a:pt x="221" y="57"/>
                    <a:pt x="221" y="57"/>
                  </a:cubicBezTo>
                  <a:cubicBezTo>
                    <a:pt x="221" y="57"/>
                    <a:pt x="221" y="57"/>
                    <a:pt x="221" y="57"/>
                  </a:cubicBezTo>
                  <a:cubicBezTo>
                    <a:pt x="221" y="57"/>
                    <a:pt x="221" y="57"/>
                    <a:pt x="221" y="57"/>
                  </a:cubicBezTo>
                  <a:cubicBezTo>
                    <a:pt x="221" y="57"/>
                    <a:pt x="221" y="57"/>
                    <a:pt x="221" y="57"/>
                  </a:cubicBezTo>
                  <a:cubicBezTo>
                    <a:pt x="221" y="57"/>
                    <a:pt x="221" y="57"/>
                    <a:pt x="221" y="57"/>
                  </a:cubicBezTo>
                  <a:cubicBezTo>
                    <a:pt x="221" y="57"/>
                    <a:pt x="221" y="58"/>
                    <a:pt x="221" y="58"/>
                  </a:cubicBezTo>
                  <a:cubicBezTo>
                    <a:pt x="221" y="58"/>
                    <a:pt x="221" y="58"/>
                    <a:pt x="221" y="58"/>
                  </a:cubicBezTo>
                  <a:cubicBezTo>
                    <a:pt x="221" y="58"/>
                    <a:pt x="221" y="58"/>
                    <a:pt x="221" y="58"/>
                  </a:cubicBezTo>
                  <a:cubicBezTo>
                    <a:pt x="221" y="58"/>
                    <a:pt x="221" y="58"/>
                    <a:pt x="221" y="58"/>
                  </a:cubicBezTo>
                  <a:cubicBezTo>
                    <a:pt x="221" y="58"/>
                    <a:pt x="221" y="58"/>
                    <a:pt x="221" y="58"/>
                  </a:cubicBezTo>
                  <a:cubicBezTo>
                    <a:pt x="221" y="58"/>
                    <a:pt x="220" y="58"/>
                    <a:pt x="220" y="58"/>
                  </a:cubicBezTo>
                  <a:cubicBezTo>
                    <a:pt x="220" y="58"/>
                    <a:pt x="220" y="58"/>
                    <a:pt x="220" y="58"/>
                  </a:cubicBezTo>
                  <a:cubicBezTo>
                    <a:pt x="220" y="58"/>
                    <a:pt x="220" y="58"/>
                    <a:pt x="220" y="58"/>
                  </a:cubicBezTo>
                  <a:cubicBezTo>
                    <a:pt x="220" y="58"/>
                    <a:pt x="220" y="58"/>
                    <a:pt x="220" y="58"/>
                  </a:cubicBezTo>
                  <a:cubicBezTo>
                    <a:pt x="220" y="58"/>
                    <a:pt x="220" y="58"/>
                    <a:pt x="220" y="58"/>
                  </a:cubicBezTo>
                  <a:cubicBezTo>
                    <a:pt x="220" y="58"/>
                    <a:pt x="220" y="58"/>
                    <a:pt x="220" y="58"/>
                  </a:cubicBezTo>
                  <a:cubicBezTo>
                    <a:pt x="220" y="58"/>
                    <a:pt x="220" y="58"/>
                    <a:pt x="220" y="58"/>
                  </a:cubicBezTo>
                  <a:cubicBezTo>
                    <a:pt x="220" y="58"/>
                    <a:pt x="220" y="59"/>
                    <a:pt x="220" y="59"/>
                  </a:cubicBezTo>
                  <a:cubicBezTo>
                    <a:pt x="220" y="59"/>
                    <a:pt x="220" y="59"/>
                    <a:pt x="219" y="59"/>
                  </a:cubicBezTo>
                  <a:cubicBezTo>
                    <a:pt x="219" y="59"/>
                    <a:pt x="219" y="59"/>
                    <a:pt x="219" y="59"/>
                  </a:cubicBezTo>
                  <a:cubicBezTo>
                    <a:pt x="219" y="59"/>
                    <a:pt x="219" y="59"/>
                    <a:pt x="219" y="59"/>
                  </a:cubicBezTo>
                  <a:cubicBezTo>
                    <a:pt x="219" y="59"/>
                    <a:pt x="219" y="59"/>
                    <a:pt x="219" y="59"/>
                  </a:cubicBezTo>
                  <a:cubicBezTo>
                    <a:pt x="220" y="59"/>
                    <a:pt x="220" y="60"/>
                    <a:pt x="220" y="60"/>
                  </a:cubicBezTo>
                  <a:cubicBezTo>
                    <a:pt x="220" y="60"/>
                    <a:pt x="220" y="60"/>
                    <a:pt x="220" y="60"/>
                  </a:cubicBezTo>
                  <a:cubicBezTo>
                    <a:pt x="220" y="60"/>
                    <a:pt x="220" y="61"/>
                    <a:pt x="219" y="61"/>
                  </a:cubicBezTo>
                  <a:cubicBezTo>
                    <a:pt x="219" y="61"/>
                    <a:pt x="220" y="61"/>
                    <a:pt x="220" y="61"/>
                  </a:cubicBezTo>
                  <a:cubicBezTo>
                    <a:pt x="220" y="61"/>
                    <a:pt x="220" y="61"/>
                    <a:pt x="220" y="61"/>
                  </a:cubicBezTo>
                  <a:cubicBezTo>
                    <a:pt x="220" y="61"/>
                    <a:pt x="220" y="61"/>
                    <a:pt x="220" y="61"/>
                  </a:cubicBezTo>
                  <a:cubicBezTo>
                    <a:pt x="220" y="61"/>
                    <a:pt x="220" y="60"/>
                    <a:pt x="220" y="60"/>
                  </a:cubicBezTo>
                  <a:cubicBezTo>
                    <a:pt x="220" y="60"/>
                    <a:pt x="220" y="60"/>
                    <a:pt x="220" y="60"/>
                  </a:cubicBezTo>
                  <a:cubicBezTo>
                    <a:pt x="220" y="60"/>
                    <a:pt x="220" y="60"/>
                    <a:pt x="220" y="60"/>
                  </a:cubicBezTo>
                  <a:cubicBezTo>
                    <a:pt x="220" y="60"/>
                    <a:pt x="220" y="60"/>
                    <a:pt x="221" y="60"/>
                  </a:cubicBezTo>
                  <a:cubicBezTo>
                    <a:pt x="221" y="60"/>
                    <a:pt x="221" y="59"/>
                    <a:pt x="221" y="59"/>
                  </a:cubicBezTo>
                  <a:cubicBezTo>
                    <a:pt x="221" y="59"/>
                    <a:pt x="221" y="59"/>
                    <a:pt x="221" y="59"/>
                  </a:cubicBezTo>
                  <a:cubicBezTo>
                    <a:pt x="221" y="59"/>
                    <a:pt x="221" y="59"/>
                    <a:pt x="221" y="59"/>
                  </a:cubicBezTo>
                  <a:cubicBezTo>
                    <a:pt x="221" y="58"/>
                    <a:pt x="221" y="58"/>
                    <a:pt x="221" y="58"/>
                  </a:cubicBezTo>
                  <a:cubicBezTo>
                    <a:pt x="221" y="58"/>
                    <a:pt x="221" y="58"/>
                    <a:pt x="221" y="58"/>
                  </a:cubicBezTo>
                  <a:cubicBezTo>
                    <a:pt x="221" y="58"/>
                    <a:pt x="221" y="58"/>
                    <a:pt x="221" y="58"/>
                  </a:cubicBezTo>
                  <a:cubicBezTo>
                    <a:pt x="221" y="58"/>
                    <a:pt x="221" y="58"/>
                    <a:pt x="221" y="58"/>
                  </a:cubicBezTo>
                  <a:cubicBezTo>
                    <a:pt x="222" y="58"/>
                    <a:pt x="222" y="58"/>
                    <a:pt x="222" y="58"/>
                  </a:cubicBezTo>
                  <a:cubicBezTo>
                    <a:pt x="221" y="59"/>
                    <a:pt x="221" y="59"/>
                    <a:pt x="221" y="59"/>
                  </a:cubicBezTo>
                  <a:cubicBezTo>
                    <a:pt x="221" y="59"/>
                    <a:pt x="221" y="59"/>
                    <a:pt x="221" y="59"/>
                  </a:cubicBezTo>
                  <a:cubicBezTo>
                    <a:pt x="221" y="59"/>
                    <a:pt x="222" y="59"/>
                    <a:pt x="222" y="59"/>
                  </a:cubicBezTo>
                  <a:cubicBezTo>
                    <a:pt x="222" y="59"/>
                    <a:pt x="222" y="59"/>
                    <a:pt x="222" y="59"/>
                  </a:cubicBezTo>
                  <a:cubicBezTo>
                    <a:pt x="222" y="59"/>
                    <a:pt x="222" y="59"/>
                    <a:pt x="222" y="59"/>
                  </a:cubicBezTo>
                  <a:cubicBezTo>
                    <a:pt x="222" y="60"/>
                    <a:pt x="222" y="60"/>
                    <a:pt x="222" y="60"/>
                  </a:cubicBezTo>
                  <a:cubicBezTo>
                    <a:pt x="222" y="60"/>
                    <a:pt x="222" y="60"/>
                    <a:pt x="223" y="60"/>
                  </a:cubicBezTo>
                  <a:cubicBezTo>
                    <a:pt x="223" y="60"/>
                    <a:pt x="223" y="60"/>
                    <a:pt x="223" y="60"/>
                  </a:cubicBezTo>
                  <a:cubicBezTo>
                    <a:pt x="223" y="60"/>
                    <a:pt x="223" y="60"/>
                    <a:pt x="223" y="60"/>
                  </a:cubicBezTo>
                  <a:cubicBezTo>
                    <a:pt x="223" y="60"/>
                    <a:pt x="223" y="61"/>
                    <a:pt x="223" y="61"/>
                  </a:cubicBezTo>
                  <a:cubicBezTo>
                    <a:pt x="223" y="61"/>
                    <a:pt x="223" y="61"/>
                    <a:pt x="224" y="61"/>
                  </a:cubicBezTo>
                  <a:cubicBezTo>
                    <a:pt x="224" y="61"/>
                    <a:pt x="224" y="60"/>
                    <a:pt x="224" y="60"/>
                  </a:cubicBezTo>
                  <a:cubicBezTo>
                    <a:pt x="224" y="60"/>
                    <a:pt x="224" y="60"/>
                    <a:pt x="224" y="60"/>
                  </a:cubicBezTo>
                  <a:cubicBezTo>
                    <a:pt x="225" y="60"/>
                    <a:pt x="225" y="61"/>
                    <a:pt x="225" y="60"/>
                  </a:cubicBezTo>
                  <a:cubicBezTo>
                    <a:pt x="225" y="60"/>
                    <a:pt x="225" y="60"/>
                    <a:pt x="225" y="60"/>
                  </a:cubicBezTo>
                  <a:cubicBezTo>
                    <a:pt x="225" y="60"/>
                    <a:pt x="225" y="60"/>
                    <a:pt x="225" y="60"/>
                  </a:cubicBezTo>
                  <a:cubicBezTo>
                    <a:pt x="225" y="60"/>
                    <a:pt x="225" y="60"/>
                    <a:pt x="225" y="60"/>
                  </a:cubicBezTo>
                  <a:cubicBezTo>
                    <a:pt x="225" y="59"/>
                    <a:pt x="225" y="59"/>
                    <a:pt x="226" y="59"/>
                  </a:cubicBezTo>
                  <a:cubicBezTo>
                    <a:pt x="226" y="59"/>
                    <a:pt x="226" y="59"/>
                    <a:pt x="226" y="59"/>
                  </a:cubicBezTo>
                  <a:cubicBezTo>
                    <a:pt x="226" y="59"/>
                    <a:pt x="226" y="59"/>
                    <a:pt x="226" y="59"/>
                  </a:cubicBezTo>
                  <a:cubicBezTo>
                    <a:pt x="226" y="59"/>
                    <a:pt x="226" y="59"/>
                    <a:pt x="226" y="59"/>
                  </a:cubicBezTo>
                  <a:cubicBezTo>
                    <a:pt x="226" y="59"/>
                    <a:pt x="226" y="59"/>
                    <a:pt x="226" y="59"/>
                  </a:cubicBezTo>
                  <a:cubicBezTo>
                    <a:pt x="226" y="59"/>
                    <a:pt x="226" y="59"/>
                    <a:pt x="226" y="59"/>
                  </a:cubicBezTo>
                  <a:cubicBezTo>
                    <a:pt x="226" y="59"/>
                    <a:pt x="226" y="59"/>
                    <a:pt x="226" y="59"/>
                  </a:cubicBezTo>
                  <a:cubicBezTo>
                    <a:pt x="227" y="59"/>
                    <a:pt x="227" y="59"/>
                    <a:pt x="227" y="59"/>
                  </a:cubicBezTo>
                  <a:cubicBezTo>
                    <a:pt x="227" y="60"/>
                    <a:pt x="226" y="60"/>
                    <a:pt x="226" y="60"/>
                  </a:cubicBezTo>
                  <a:cubicBezTo>
                    <a:pt x="226" y="60"/>
                    <a:pt x="226" y="60"/>
                    <a:pt x="226" y="60"/>
                  </a:cubicBezTo>
                  <a:cubicBezTo>
                    <a:pt x="226" y="60"/>
                    <a:pt x="227" y="60"/>
                    <a:pt x="227" y="60"/>
                  </a:cubicBezTo>
                  <a:cubicBezTo>
                    <a:pt x="227" y="60"/>
                    <a:pt x="227" y="60"/>
                    <a:pt x="227" y="60"/>
                  </a:cubicBezTo>
                  <a:cubicBezTo>
                    <a:pt x="227" y="60"/>
                    <a:pt x="227" y="60"/>
                    <a:pt x="227" y="60"/>
                  </a:cubicBezTo>
                  <a:cubicBezTo>
                    <a:pt x="228" y="60"/>
                    <a:pt x="228" y="60"/>
                    <a:pt x="228" y="60"/>
                  </a:cubicBezTo>
                  <a:cubicBezTo>
                    <a:pt x="228" y="60"/>
                    <a:pt x="228" y="60"/>
                    <a:pt x="229" y="60"/>
                  </a:cubicBezTo>
                  <a:cubicBezTo>
                    <a:pt x="229" y="60"/>
                    <a:pt x="229" y="60"/>
                    <a:pt x="229" y="60"/>
                  </a:cubicBezTo>
                  <a:cubicBezTo>
                    <a:pt x="230" y="60"/>
                    <a:pt x="230" y="60"/>
                    <a:pt x="230" y="60"/>
                  </a:cubicBezTo>
                  <a:cubicBezTo>
                    <a:pt x="230" y="61"/>
                    <a:pt x="230" y="61"/>
                    <a:pt x="230" y="61"/>
                  </a:cubicBezTo>
                  <a:cubicBezTo>
                    <a:pt x="230" y="61"/>
                    <a:pt x="230" y="61"/>
                    <a:pt x="231" y="61"/>
                  </a:cubicBezTo>
                  <a:cubicBezTo>
                    <a:pt x="231" y="60"/>
                    <a:pt x="231" y="60"/>
                    <a:pt x="231" y="60"/>
                  </a:cubicBezTo>
                  <a:cubicBezTo>
                    <a:pt x="230" y="60"/>
                    <a:pt x="230" y="60"/>
                    <a:pt x="230" y="60"/>
                  </a:cubicBezTo>
                  <a:cubicBezTo>
                    <a:pt x="230" y="60"/>
                    <a:pt x="230" y="60"/>
                    <a:pt x="230" y="60"/>
                  </a:cubicBezTo>
                  <a:cubicBezTo>
                    <a:pt x="230" y="60"/>
                    <a:pt x="230" y="60"/>
                    <a:pt x="230" y="60"/>
                  </a:cubicBezTo>
                  <a:cubicBezTo>
                    <a:pt x="230" y="60"/>
                    <a:pt x="231" y="60"/>
                    <a:pt x="231" y="60"/>
                  </a:cubicBezTo>
                  <a:cubicBezTo>
                    <a:pt x="231" y="60"/>
                    <a:pt x="231" y="60"/>
                    <a:pt x="231" y="60"/>
                  </a:cubicBezTo>
                  <a:cubicBezTo>
                    <a:pt x="232" y="60"/>
                    <a:pt x="232" y="60"/>
                    <a:pt x="232" y="60"/>
                  </a:cubicBezTo>
                  <a:cubicBezTo>
                    <a:pt x="232" y="60"/>
                    <a:pt x="232" y="60"/>
                    <a:pt x="233" y="60"/>
                  </a:cubicBezTo>
                  <a:cubicBezTo>
                    <a:pt x="233" y="60"/>
                    <a:pt x="233" y="60"/>
                    <a:pt x="233" y="60"/>
                  </a:cubicBezTo>
                  <a:cubicBezTo>
                    <a:pt x="233" y="60"/>
                    <a:pt x="233" y="60"/>
                    <a:pt x="233" y="60"/>
                  </a:cubicBezTo>
                  <a:cubicBezTo>
                    <a:pt x="233" y="60"/>
                    <a:pt x="233" y="60"/>
                    <a:pt x="233" y="60"/>
                  </a:cubicBezTo>
                  <a:cubicBezTo>
                    <a:pt x="233" y="60"/>
                    <a:pt x="233" y="60"/>
                    <a:pt x="233" y="61"/>
                  </a:cubicBezTo>
                  <a:cubicBezTo>
                    <a:pt x="234" y="61"/>
                    <a:pt x="234" y="61"/>
                    <a:pt x="234" y="61"/>
                  </a:cubicBezTo>
                  <a:cubicBezTo>
                    <a:pt x="234" y="61"/>
                    <a:pt x="234" y="61"/>
                    <a:pt x="234" y="61"/>
                  </a:cubicBezTo>
                  <a:cubicBezTo>
                    <a:pt x="234" y="61"/>
                    <a:pt x="235" y="61"/>
                    <a:pt x="235" y="61"/>
                  </a:cubicBezTo>
                  <a:cubicBezTo>
                    <a:pt x="235" y="61"/>
                    <a:pt x="235" y="61"/>
                    <a:pt x="235" y="61"/>
                  </a:cubicBezTo>
                  <a:cubicBezTo>
                    <a:pt x="235" y="61"/>
                    <a:pt x="235" y="61"/>
                    <a:pt x="235" y="62"/>
                  </a:cubicBezTo>
                  <a:cubicBezTo>
                    <a:pt x="236" y="62"/>
                    <a:pt x="236" y="62"/>
                    <a:pt x="236" y="62"/>
                  </a:cubicBezTo>
                  <a:cubicBezTo>
                    <a:pt x="236" y="62"/>
                    <a:pt x="236" y="62"/>
                    <a:pt x="236" y="62"/>
                  </a:cubicBezTo>
                  <a:cubicBezTo>
                    <a:pt x="236" y="62"/>
                    <a:pt x="237" y="62"/>
                    <a:pt x="237" y="62"/>
                  </a:cubicBezTo>
                  <a:cubicBezTo>
                    <a:pt x="237" y="62"/>
                    <a:pt x="237" y="62"/>
                    <a:pt x="237" y="62"/>
                  </a:cubicBezTo>
                  <a:cubicBezTo>
                    <a:pt x="237" y="62"/>
                    <a:pt x="237" y="62"/>
                    <a:pt x="237" y="62"/>
                  </a:cubicBezTo>
                  <a:cubicBezTo>
                    <a:pt x="237" y="63"/>
                    <a:pt x="237" y="63"/>
                    <a:pt x="237" y="63"/>
                  </a:cubicBezTo>
                  <a:cubicBezTo>
                    <a:pt x="237" y="63"/>
                    <a:pt x="238" y="63"/>
                    <a:pt x="238" y="63"/>
                  </a:cubicBezTo>
                  <a:cubicBezTo>
                    <a:pt x="238" y="63"/>
                    <a:pt x="238" y="63"/>
                    <a:pt x="238" y="63"/>
                  </a:cubicBezTo>
                  <a:cubicBezTo>
                    <a:pt x="238" y="63"/>
                    <a:pt x="238" y="63"/>
                    <a:pt x="239" y="63"/>
                  </a:cubicBezTo>
                  <a:cubicBezTo>
                    <a:pt x="239" y="63"/>
                    <a:pt x="239" y="63"/>
                    <a:pt x="239" y="63"/>
                  </a:cubicBezTo>
                  <a:close/>
                  <a:moveTo>
                    <a:pt x="233" y="51"/>
                  </a:moveTo>
                  <a:cubicBezTo>
                    <a:pt x="233" y="51"/>
                    <a:pt x="233" y="51"/>
                    <a:pt x="233" y="51"/>
                  </a:cubicBezTo>
                  <a:cubicBezTo>
                    <a:pt x="233" y="51"/>
                    <a:pt x="233" y="51"/>
                    <a:pt x="233" y="51"/>
                  </a:cubicBezTo>
                  <a:cubicBezTo>
                    <a:pt x="233" y="51"/>
                    <a:pt x="232" y="51"/>
                    <a:pt x="232" y="51"/>
                  </a:cubicBezTo>
                  <a:cubicBezTo>
                    <a:pt x="232" y="51"/>
                    <a:pt x="232" y="51"/>
                    <a:pt x="232" y="51"/>
                  </a:cubicBezTo>
                  <a:cubicBezTo>
                    <a:pt x="232" y="51"/>
                    <a:pt x="232" y="51"/>
                    <a:pt x="231" y="51"/>
                  </a:cubicBezTo>
                  <a:cubicBezTo>
                    <a:pt x="231" y="51"/>
                    <a:pt x="231" y="51"/>
                    <a:pt x="231" y="51"/>
                  </a:cubicBezTo>
                  <a:cubicBezTo>
                    <a:pt x="231" y="51"/>
                    <a:pt x="231" y="51"/>
                    <a:pt x="231" y="51"/>
                  </a:cubicBezTo>
                  <a:cubicBezTo>
                    <a:pt x="230" y="51"/>
                    <a:pt x="230" y="51"/>
                    <a:pt x="230" y="51"/>
                  </a:cubicBezTo>
                  <a:cubicBezTo>
                    <a:pt x="230" y="51"/>
                    <a:pt x="230" y="50"/>
                    <a:pt x="230" y="50"/>
                  </a:cubicBezTo>
                  <a:cubicBezTo>
                    <a:pt x="230" y="50"/>
                    <a:pt x="229" y="50"/>
                    <a:pt x="229" y="50"/>
                  </a:cubicBezTo>
                  <a:cubicBezTo>
                    <a:pt x="229" y="50"/>
                    <a:pt x="229" y="50"/>
                    <a:pt x="229" y="50"/>
                  </a:cubicBezTo>
                  <a:cubicBezTo>
                    <a:pt x="229" y="50"/>
                    <a:pt x="229" y="50"/>
                    <a:pt x="229" y="50"/>
                  </a:cubicBezTo>
                  <a:cubicBezTo>
                    <a:pt x="229" y="50"/>
                    <a:pt x="230" y="50"/>
                    <a:pt x="230" y="50"/>
                  </a:cubicBezTo>
                  <a:cubicBezTo>
                    <a:pt x="230" y="50"/>
                    <a:pt x="230" y="49"/>
                    <a:pt x="230" y="49"/>
                  </a:cubicBezTo>
                  <a:cubicBezTo>
                    <a:pt x="230" y="49"/>
                    <a:pt x="230" y="49"/>
                    <a:pt x="231" y="49"/>
                  </a:cubicBezTo>
                  <a:cubicBezTo>
                    <a:pt x="231" y="49"/>
                    <a:pt x="231" y="49"/>
                    <a:pt x="231" y="49"/>
                  </a:cubicBezTo>
                  <a:cubicBezTo>
                    <a:pt x="231" y="49"/>
                    <a:pt x="231" y="49"/>
                    <a:pt x="231" y="49"/>
                  </a:cubicBezTo>
                  <a:cubicBezTo>
                    <a:pt x="231" y="49"/>
                    <a:pt x="231" y="49"/>
                    <a:pt x="231" y="49"/>
                  </a:cubicBezTo>
                  <a:cubicBezTo>
                    <a:pt x="232" y="49"/>
                    <a:pt x="232" y="49"/>
                    <a:pt x="232" y="49"/>
                  </a:cubicBezTo>
                  <a:cubicBezTo>
                    <a:pt x="232" y="49"/>
                    <a:pt x="232" y="49"/>
                    <a:pt x="232" y="49"/>
                  </a:cubicBezTo>
                  <a:cubicBezTo>
                    <a:pt x="232" y="49"/>
                    <a:pt x="233" y="49"/>
                    <a:pt x="233" y="49"/>
                  </a:cubicBezTo>
                  <a:cubicBezTo>
                    <a:pt x="233" y="49"/>
                    <a:pt x="233" y="49"/>
                    <a:pt x="233" y="49"/>
                  </a:cubicBezTo>
                  <a:cubicBezTo>
                    <a:pt x="233" y="49"/>
                    <a:pt x="233" y="49"/>
                    <a:pt x="233" y="49"/>
                  </a:cubicBezTo>
                  <a:cubicBezTo>
                    <a:pt x="233" y="49"/>
                    <a:pt x="233" y="49"/>
                    <a:pt x="233" y="49"/>
                  </a:cubicBezTo>
                  <a:cubicBezTo>
                    <a:pt x="233" y="49"/>
                    <a:pt x="233" y="49"/>
                    <a:pt x="233" y="49"/>
                  </a:cubicBezTo>
                  <a:cubicBezTo>
                    <a:pt x="233" y="49"/>
                    <a:pt x="234" y="49"/>
                    <a:pt x="234" y="49"/>
                  </a:cubicBezTo>
                  <a:cubicBezTo>
                    <a:pt x="234" y="49"/>
                    <a:pt x="234" y="50"/>
                    <a:pt x="233" y="50"/>
                  </a:cubicBezTo>
                  <a:cubicBezTo>
                    <a:pt x="233" y="50"/>
                    <a:pt x="233" y="50"/>
                    <a:pt x="233" y="50"/>
                  </a:cubicBezTo>
                  <a:cubicBezTo>
                    <a:pt x="233" y="50"/>
                    <a:pt x="233" y="50"/>
                    <a:pt x="233" y="50"/>
                  </a:cubicBezTo>
                  <a:cubicBezTo>
                    <a:pt x="233" y="50"/>
                    <a:pt x="233" y="50"/>
                    <a:pt x="233" y="51"/>
                  </a:cubicBezTo>
                  <a:cubicBezTo>
                    <a:pt x="233" y="51"/>
                    <a:pt x="234" y="51"/>
                    <a:pt x="234" y="51"/>
                  </a:cubicBezTo>
                  <a:cubicBezTo>
                    <a:pt x="234" y="51"/>
                    <a:pt x="234" y="51"/>
                    <a:pt x="234" y="51"/>
                  </a:cubicBezTo>
                  <a:cubicBezTo>
                    <a:pt x="234" y="51"/>
                    <a:pt x="234" y="51"/>
                    <a:pt x="234" y="51"/>
                  </a:cubicBezTo>
                  <a:cubicBezTo>
                    <a:pt x="234" y="51"/>
                    <a:pt x="233" y="51"/>
                    <a:pt x="233" y="51"/>
                  </a:cubicBezTo>
                  <a:cubicBezTo>
                    <a:pt x="233" y="51"/>
                    <a:pt x="233" y="51"/>
                    <a:pt x="233" y="51"/>
                  </a:cubicBezTo>
                  <a:close/>
                  <a:moveTo>
                    <a:pt x="234" y="40"/>
                  </a:moveTo>
                  <a:cubicBezTo>
                    <a:pt x="234" y="40"/>
                    <a:pt x="234" y="40"/>
                    <a:pt x="234" y="41"/>
                  </a:cubicBezTo>
                  <a:cubicBezTo>
                    <a:pt x="234" y="41"/>
                    <a:pt x="234" y="41"/>
                    <a:pt x="234" y="41"/>
                  </a:cubicBezTo>
                  <a:cubicBezTo>
                    <a:pt x="234" y="41"/>
                    <a:pt x="234" y="41"/>
                    <a:pt x="234" y="41"/>
                  </a:cubicBezTo>
                  <a:cubicBezTo>
                    <a:pt x="234" y="41"/>
                    <a:pt x="234" y="41"/>
                    <a:pt x="235" y="41"/>
                  </a:cubicBezTo>
                  <a:cubicBezTo>
                    <a:pt x="235" y="41"/>
                    <a:pt x="235" y="40"/>
                    <a:pt x="235" y="40"/>
                  </a:cubicBezTo>
                  <a:cubicBezTo>
                    <a:pt x="235" y="40"/>
                    <a:pt x="235" y="40"/>
                    <a:pt x="235" y="41"/>
                  </a:cubicBezTo>
                  <a:cubicBezTo>
                    <a:pt x="235" y="41"/>
                    <a:pt x="235" y="41"/>
                    <a:pt x="235" y="41"/>
                  </a:cubicBezTo>
                  <a:cubicBezTo>
                    <a:pt x="235" y="41"/>
                    <a:pt x="235" y="41"/>
                    <a:pt x="235" y="41"/>
                  </a:cubicBezTo>
                  <a:cubicBezTo>
                    <a:pt x="235" y="41"/>
                    <a:pt x="235" y="41"/>
                    <a:pt x="235" y="41"/>
                  </a:cubicBezTo>
                  <a:cubicBezTo>
                    <a:pt x="235" y="41"/>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39"/>
                    <a:pt x="235" y="39"/>
                    <a:pt x="235" y="39"/>
                  </a:cubicBezTo>
                  <a:cubicBezTo>
                    <a:pt x="235" y="39"/>
                    <a:pt x="235" y="39"/>
                    <a:pt x="235" y="39"/>
                  </a:cubicBezTo>
                  <a:cubicBezTo>
                    <a:pt x="235" y="39"/>
                    <a:pt x="235" y="39"/>
                    <a:pt x="235" y="40"/>
                  </a:cubicBezTo>
                  <a:cubicBezTo>
                    <a:pt x="235" y="40"/>
                    <a:pt x="235" y="40"/>
                    <a:pt x="235" y="40"/>
                  </a:cubicBezTo>
                  <a:cubicBezTo>
                    <a:pt x="235" y="40"/>
                    <a:pt x="235" y="40"/>
                    <a:pt x="235" y="40"/>
                  </a:cubicBezTo>
                  <a:cubicBezTo>
                    <a:pt x="235" y="40"/>
                    <a:pt x="236" y="40"/>
                    <a:pt x="236" y="40"/>
                  </a:cubicBezTo>
                  <a:cubicBezTo>
                    <a:pt x="236" y="40"/>
                    <a:pt x="236" y="40"/>
                    <a:pt x="236" y="40"/>
                  </a:cubicBezTo>
                  <a:cubicBezTo>
                    <a:pt x="236" y="40"/>
                    <a:pt x="236" y="40"/>
                    <a:pt x="237" y="40"/>
                  </a:cubicBezTo>
                  <a:cubicBezTo>
                    <a:pt x="237" y="40"/>
                    <a:pt x="237" y="40"/>
                    <a:pt x="237" y="40"/>
                  </a:cubicBezTo>
                  <a:cubicBezTo>
                    <a:pt x="237" y="40"/>
                    <a:pt x="237" y="40"/>
                    <a:pt x="237" y="40"/>
                  </a:cubicBezTo>
                  <a:cubicBezTo>
                    <a:pt x="237" y="40"/>
                    <a:pt x="237" y="40"/>
                    <a:pt x="237" y="40"/>
                  </a:cubicBezTo>
                  <a:cubicBezTo>
                    <a:pt x="237" y="39"/>
                    <a:pt x="237" y="39"/>
                    <a:pt x="236" y="39"/>
                  </a:cubicBezTo>
                  <a:cubicBezTo>
                    <a:pt x="236" y="39"/>
                    <a:pt x="236" y="39"/>
                    <a:pt x="236" y="39"/>
                  </a:cubicBezTo>
                  <a:cubicBezTo>
                    <a:pt x="236" y="39"/>
                    <a:pt x="236" y="39"/>
                    <a:pt x="236" y="39"/>
                  </a:cubicBezTo>
                  <a:cubicBezTo>
                    <a:pt x="236" y="39"/>
                    <a:pt x="236" y="39"/>
                    <a:pt x="236" y="39"/>
                  </a:cubicBezTo>
                  <a:cubicBezTo>
                    <a:pt x="236" y="39"/>
                    <a:pt x="235" y="38"/>
                    <a:pt x="235" y="38"/>
                  </a:cubicBezTo>
                  <a:cubicBezTo>
                    <a:pt x="235" y="38"/>
                    <a:pt x="235" y="38"/>
                    <a:pt x="235" y="38"/>
                  </a:cubicBezTo>
                  <a:cubicBezTo>
                    <a:pt x="235" y="38"/>
                    <a:pt x="235" y="38"/>
                    <a:pt x="235" y="38"/>
                  </a:cubicBezTo>
                  <a:cubicBezTo>
                    <a:pt x="235" y="38"/>
                    <a:pt x="235" y="38"/>
                    <a:pt x="235" y="38"/>
                  </a:cubicBezTo>
                  <a:cubicBezTo>
                    <a:pt x="235" y="38"/>
                    <a:pt x="235" y="38"/>
                    <a:pt x="235" y="38"/>
                  </a:cubicBezTo>
                  <a:cubicBezTo>
                    <a:pt x="236" y="38"/>
                    <a:pt x="236" y="38"/>
                    <a:pt x="236" y="38"/>
                  </a:cubicBezTo>
                  <a:cubicBezTo>
                    <a:pt x="236" y="38"/>
                    <a:pt x="236" y="38"/>
                    <a:pt x="236" y="38"/>
                  </a:cubicBezTo>
                  <a:cubicBezTo>
                    <a:pt x="236" y="38"/>
                    <a:pt x="236" y="38"/>
                    <a:pt x="236" y="38"/>
                  </a:cubicBezTo>
                  <a:cubicBezTo>
                    <a:pt x="236" y="39"/>
                    <a:pt x="236" y="39"/>
                    <a:pt x="236" y="39"/>
                  </a:cubicBezTo>
                  <a:cubicBezTo>
                    <a:pt x="236" y="39"/>
                    <a:pt x="236" y="39"/>
                    <a:pt x="236" y="39"/>
                  </a:cubicBezTo>
                  <a:cubicBezTo>
                    <a:pt x="236" y="39"/>
                    <a:pt x="237" y="39"/>
                    <a:pt x="237" y="39"/>
                  </a:cubicBezTo>
                  <a:cubicBezTo>
                    <a:pt x="237" y="39"/>
                    <a:pt x="237" y="39"/>
                    <a:pt x="237" y="39"/>
                  </a:cubicBezTo>
                  <a:cubicBezTo>
                    <a:pt x="237" y="39"/>
                    <a:pt x="237" y="39"/>
                    <a:pt x="237" y="39"/>
                  </a:cubicBezTo>
                  <a:cubicBezTo>
                    <a:pt x="237" y="39"/>
                    <a:pt x="237" y="39"/>
                    <a:pt x="237" y="39"/>
                  </a:cubicBezTo>
                  <a:cubicBezTo>
                    <a:pt x="237" y="40"/>
                    <a:pt x="237" y="40"/>
                    <a:pt x="237" y="40"/>
                  </a:cubicBezTo>
                  <a:cubicBezTo>
                    <a:pt x="238" y="40"/>
                    <a:pt x="238" y="40"/>
                    <a:pt x="238" y="39"/>
                  </a:cubicBezTo>
                  <a:cubicBezTo>
                    <a:pt x="238" y="39"/>
                    <a:pt x="238" y="40"/>
                    <a:pt x="239" y="40"/>
                  </a:cubicBezTo>
                  <a:cubicBezTo>
                    <a:pt x="239" y="40"/>
                    <a:pt x="239" y="40"/>
                    <a:pt x="239" y="40"/>
                  </a:cubicBezTo>
                  <a:cubicBezTo>
                    <a:pt x="239" y="40"/>
                    <a:pt x="239" y="40"/>
                    <a:pt x="239" y="40"/>
                  </a:cubicBezTo>
                  <a:cubicBezTo>
                    <a:pt x="239" y="39"/>
                    <a:pt x="240" y="39"/>
                    <a:pt x="240" y="39"/>
                  </a:cubicBezTo>
                  <a:cubicBezTo>
                    <a:pt x="240" y="39"/>
                    <a:pt x="239" y="39"/>
                    <a:pt x="240" y="39"/>
                  </a:cubicBezTo>
                  <a:cubicBezTo>
                    <a:pt x="240" y="39"/>
                    <a:pt x="240" y="38"/>
                    <a:pt x="239" y="38"/>
                  </a:cubicBezTo>
                  <a:cubicBezTo>
                    <a:pt x="239" y="38"/>
                    <a:pt x="239" y="38"/>
                    <a:pt x="239" y="38"/>
                  </a:cubicBezTo>
                  <a:cubicBezTo>
                    <a:pt x="239" y="38"/>
                    <a:pt x="239" y="38"/>
                    <a:pt x="239" y="38"/>
                  </a:cubicBezTo>
                  <a:cubicBezTo>
                    <a:pt x="239" y="38"/>
                    <a:pt x="238" y="38"/>
                    <a:pt x="238" y="38"/>
                  </a:cubicBezTo>
                  <a:cubicBezTo>
                    <a:pt x="238" y="38"/>
                    <a:pt x="238" y="38"/>
                    <a:pt x="238" y="38"/>
                  </a:cubicBezTo>
                  <a:cubicBezTo>
                    <a:pt x="238" y="38"/>
                    <a:pt x="238" y="37"/>
                    <a:pt x="238" y="37"/>
                  </a:cubicBezTo>
                  <a:cubicBezTo>
                    <a:pt x="238" y="37"/>
                    <a:pt x="238" y="37"/>
                    <a:pt x="238" y="38"/>
                  </a:cubicBezTo>
                  <a:cubicBezTo>
                    <a:pt x="237" y="38"/>
                    <a:pt x="237" y="38"/>
                    <a:pt x="237" y="38"/>
                  </a:cubicBezTo>
                  <a:cubicBezTo>
                    <a:pt x="237" y="38"/>
                    <a:pt x="237" y="38"/>
                    <a:pt x="237" y="38"/>
                  </a:cubicBezTo>
                  <a:cubicBezTo>
                    <a:pt x="237" y="37"/>
                    <a:pt x="237" y="37"/>
                    <a:pt x="237" y="37"/>
                  </a:cubicBezTo>
                  <a:cubicBezTo>
                    <a:pt x="237" y="37"/>
                    <a:pt x="237" y="37"/>
                    <a:pt x="237" y="37"/>
                  </a:cubicBezTo>
                  <a:cubicBezTo>
                    <a:pt x="237" y="37"/>
                    <a:pt x="236" y="37"/>
                    <a:pt x="236" y="37"/>
                  </a:cubicBezTo>
                  <a:cubicBezTo>
                    <a:pt x="236" y="37"/>
                    <a:pt x="236" y="37"/>
                    <a:pt x="236" y="37"/>
                  </a:cubicBezTo>
                  <a:cubicBezTo>
                    <a:pt x="236" y="37"/>
                    <a:pt x="236" y="37"/>
                    <a:pt x="236" y="38"/>
                  </a:cubicBezTo>
                  <a:cubicBezTo>
                    <a:pt x="236" y="38"/>
                    <a:pt x="236" y="38"/>
                    <a:pt x="236" y="37"/>
                  </a:cubicBezTo>
                  <a:cubicBezTo>
                    <a:pt x="236" y="37"/>
                    <a:pt x="235" y="38"/>
                    <a:pt x="235" y="38"/>
                  </a:cubicBezTo>
                  <a:cubicBezTo>
                    <a:pt x="235" y="38"/>
                    <a:pt x="235" y="38"/>
                    <a:pt x="235" y="38"/>
                  </a:cubicBezTo>
                  <a:cubicBezTo>
                    <a:pt x="235" y="38"/>
                    <a:pt x="235" y="38"/>
                    <a:pt x="235" y="38"/>
                  </a:cubicBezTo>
                  <a:cubicBezTo>
                    <a:pt x="235" y="38"/>
                    <a:pt x="235" y="38"/>
                    <a:pt x="235" y="38"/>
                  </a:cubicBezTo>
                  <a:cubicBezTo>
                    <a:pt x="235" y="38"/>
                    <a:pt x="234" y="38"/>
                    <a:pt x="234" y="38"/>
                  </a:cubicBezTo>
                  <a:cubicBezTo>
                    <a:pt x="234" y="38"/>
                    <a:pt x="234" y="38"/>
                    <a:pt x="234" y="38"/>
                  </a:cubicBezTo>
                  <a:cubicBezTo>
                    <a:pt x="234" y="38"/>
                    <a:pt x="234" y="38"/>
                    <a:pt x="234" y="38"/>
                  </a:cubicBezTo>
                  <a:cubicBezTo>
                    <a:pt x="234" y="38"/>
                    <a:pt x="234"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4" y="38"/>
                    <a:pt x="234" y="38"/>
                  </a:cubicBezTo>
                  <a:cubicBezTo>
                    <a:pt x="234" y="38"/>
                    <a:pt x="234" y="38"/>
                    <a:pt x="234" y="38"/>
                  </a:cubicBezTo>
                  <a:cubicBezTo>
                    <a:pt x="234" y="38"/>
                    <a:pt x="234" y="38"/>
                    <a:pt x="234" y="38"/>
                  </a:cubicBezTo>
                  <a:cubicBezTo>
                    <a:pt x="234" y="38"/>
                    <a:pt x="234" y="39"/>
                    <a:pt x="234" y="39"/>
                  </a:cubicBezTo>
                  <a:cubicBezTo>
                    <a:pt x="234" y="39"/>
                    <a:pt x="234" y="39"/>
                    <a:pt x="234" y="39"/>
                  </a:cubicBezTo>
                  <a:cubicBezTo>
                    <a:pt x="234" y="39"/>
                    <a:pt x="233" y="39"/>
                    <a:pt x="233" y="39"/>
                  </a:cubicBezTo>
                  <a:cubicBezTo>
                    <a:pt x="233" y="39"/>
                    <a:pt x="233" y="39"/>
                    <a:pt x="233" y="39"/>
                  </a:cubicBezTo>
                  <a:cubicBezTo>
                    <a:pt x="233" y="39"/>
                    <a:pt x="233" y="39"/>
                    <a:pt x="233" y="39"/>
                  </a:cubicBezTo>
                  <a:cubicBezTo>
                    <a:pt x="233" y="39"/>
                    <a:pt x="233" y="39"/>
                    <a:pt x="233" y="39"/>
                  </a:cubicBezTo>
                  <a:cubicBezTo>
                    <a:pt x="233" y="39"/>
                    <a:pt x="232" y="39"/>
                    <a:pt x="232" y="39"/>
                  </a:cubicBezTo>
                  <a:cubicBezTo>
                    <a:pt x="232" y="39"/>
                    <a:pt x="233" y="39"/>
                    <a:pt x="233" y="39"/>
                  </a:cubicBezTo>
                  <a:cubicBezTo>
                    <a:pt x="233" y="39"/>
                    <a:pt x="233" y="39"/>
                    <a:pt x="233" y="39"/>
                  </a:cubicBezTo>
                  <a:cubicBezTo>
                    <a:pt x="233" y="39"/>
                    <a:pt x="233" y="39"/>
                    <a:pt x="233" y="39"/>
                  </a:cubicBezTo>
                  <a:cubicBezTo>
                    <a:pt x="233" y="39"/>
                    <a:pt x="233" y="39"/>
                    <a:pt x="233" y="39"/>
                  </a:cubicBezTo>
                  <a:cubicBezTo>
                    <a:pt x="234" y="39"/>
                    <a:pt x="234" y="39"/>
                    <a:pt x="234" y="39"/>
                  </a:cubicBezTo>
                  <a:cubicBezTo>
                    <a:pt x="234" y="39"/>
                    <a:pt x="234" y="39"/>
                    <a:pt x="234" y="39"/>
                  </a:cubicBezTo>
                  <a:cubicBezTo>
                    <a:pt x="234" y="39"/>
                    <a:pt x="234" y="39"/>
                    <a:pt x="234" y="39"/>
                  </a:cubicBezTo>
                  <a:cubicBezTo>
                    <a:pt x="234" y="39"/>
                    <a:pt x="234" y="39"/>
                    <a:pt x="234" y="39"/>
                  </a:cubicBezTo>
                  <a:cubicBezTo>
                    <a:pt x="234" y="39"/>
                    <a:pt x="234" y="39"/>
                    <a:pt x="234" y="39"/>
                  </a:cubicBezTo>
                  <a:cubicBezTo>
                    <a:pt x="234" y="39"/>
                    <a:pt x="234" y="39"/>
                    <a:pt x="234" y="39"/>
                  </a:cubicBezTo>
                  <a:cubicBezTo>
                    <a:pt x="234" y="39"/>
                    <a:pt x="234" y="40"/>
                    <a:pt x="234" y="40"/>
                  </a:cubicBezTo>
                  <a:cubicBezTo>
                    <a:pt x="234" y="40"/>
                    <a:pt x="234" y="40"/>
                    <a:pt x="234" y="40"/>
                  </a:cubicBezTo>
                  <a:cubicBezTo>
                    <a:pt x="234" y="40"/>
                    <a:pt x="234" y="40"/>
                    <a:pt x="234" y="40"/>
                  </a:cubicBezTo>
                  <a:close/>
                  <a:moveTo>
                    <a:pt x="234" y="43"/>
                  </a:moveTo>
                  <a:cubicBezTo>
                    <a:pt x="234" y="43"/>
                    <a:pt x="234" y="43"/>
                    <a:pt x="234" y="43"/>
                  </a:cubicBezTo>
                  <a:cubicBezTo>
                    <a:pt x="234" y="43"/>
                    <a:pt x="235" y="43"/>
                    <a:pt x="235" y="43"/>
                  </a:cubicBezTo>
                  <a:cubicBezTo>
                    <a:pt x="235" y="43"/>
                    <a:pt x="235" y="43"/>
                    <a:pt x="236" y="43"/>
                  </a:cubicBezTo>
                  <a:cubicBezTo>
                    <a:pt x="236" y="43"/>
                    <a:pt x="236" y="43"/>
                    <a:pt x="236" y="43"/>
                  </a:cubicBezTo>
                  <a:cubicBezTo>
                    <a:pt x="236" y="43"/>
                    <a:pt x="236" y="43"/>
                    <a:pt x="236" y="43"/>
                  </a:cubicBezTo>
                  <a:cubicBezTo>
                    <a:pt x="237" y="43"/>
                    <a:pt x="237" y="43"/>
                    <a:pt x="237" y="43"/>
                  </a:cubicBezTo>
                  <a:cubicBezTo>
                    <a:pt x="237" y="43"/>
                    <a:pt x="237" y="43"/>
                    <a:pt x="237" y="43"/>
                  </a:cubicBezTo>
                  <a:cubicBezTo>
                    <a:pt x="237" y="43"/>
                    <a:pt x="237" y="43"/>
                    <a:pt x="237" y="43"/>
                  </a:cubicBezTo>
                  <a:cubicBezTo>
                    <a:pt x="237" y="43"/>
                    <a:pt x="237" y="43"/>
                    <a:pt x="237" y="43"/>
                  </a:cubicBezTo>
                  <a:cubicBezTo>
                    <a:pt x="237" y="43"/>
                    <a:pt x="236" y="42"/>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5" y="43"/>
                    <a:pt x="235" y="43"/>
                  </a:cubicBezTo>
                  <a:cubicBezTo>
                    <a:pt x="235" y="43"/>
                    <a:pt x="235" y="43"/>
                    <a:pt x="235" y="43"/>
                  </a:cubicBezTo>
                  <a:cubicBezTo>
                    <a:pt x="235" y="43"/>
                    <a:pt x="235" y="43"/>
                    <a:pt x="235" y="43"/>
                  </a:cubicBezTo>
                  <a:cubicBezTo>
                    <a:pt x="235" y="43"/>
                    <a:pt x="235" y="43"/>
                    <a:pt x="235" y="43"/>
                  </a:cubicBezTo>
                  <a:cubicBezTo>
                    <a:pt x="235" y="43"/>
                    <a:pt x="235" y="43"/>
                    <a:pt x="235" y="43"/>
                  </a:cubicBezTo>
                  <a:cubicBezTo>
                    <a:pt x="235" y="43"/>
                    <a:pt x="235" y="43"/>
                    <a:pt x="235" y="43"/>
                  </a:cubicBezTo>
                  <a:cubicBezTo>
                    <a:pt x="235" y="43"/>
                    <a:pt x="235"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lose/>
                  <a:moveTo>
                    <a:pt x="236" y="45"/>
                  </a:moveTo>
                  <a:cubicBezTo>
                    <a:pt x="236" y="45"/>
                    <a:pt x="236" y="45"/>
                    <a:pt x="236" y="45"/>
                  </a:cubicBezTo>
                  <a:cubicBezTo>
                    <a:pt x="236" y="46"/>
                    <a:pt x="236" y="46"/>
                    <a:pt x="236" y="46"/>
                  </a:cubicBezTo>
                  <a:cubicBezTo>
                    <a:pt x="236" y="46"/>
                    <a:pt x="236" y="46"/>
                    <a:pt x="236" y="46"/>
                  </a:cubicBezTo>
                  <a:cubicBezTo>
                    <a:pt x="236" y="46"/>
                    <a:pt x="236" y="46"/>
                    <a:pt x="237" y="46"/>
                  </a:cubicBezTo>
                  <a:cubicBezTo>
                    <a:pt x="237" y="46"/>
                    <a:pt x="237" y="46"/>
                    <a:pt x="237" y="46"/>
                  </a:cubicBezTo>
                  <a:cubicBezTo>
                    <a:pt x="237" y="46"/>
                    <a:pt x="237" y="46"/>
                    <a:pt x="237" y="46"/>
                  </a:cubicBezTo>
                  <a:cubicBezTo>
                    <a:pt x="237" y="46"/>
                    <a:pt x="237" y="46"/>
                    <a:pt x="237" y="46"/>
                  </a:cubicBezTo>
                  <a:cubicBezTo>
                    <a:pt x="237" y="46"/>
                    <a:pt x="237" y="46"/>
                    <a:pt x="237" y="46"/>
                  </a:cubicBezTo>
                  <a:cubicBezTo>
                    <a:pt x="237" y="46"/>
                    <a:pt x="237" y="46"/>
                    <a:pt x="237" y="46"/>
                  </a:cubicBezTo>
                  <a:cubicBezTo>
                    <a:pt x="238" y="46"/>
                    <a:pt x="238" y="46"/>
                    <a:pt x="238" y="46"/>
                  </a:cubicBezTo>
                  <a:cubicBezTo>
                    <a:pt x="238" y="46"/>
                    <a:pt x="238" y="46"/>
                    <a:pt x="238" y="46"/>
                  </a:cubicBezTo>
                  <a:cubicBezTo>
                    <a:pt x="238" y="46"/>
                    <a:pt x="238" y="46"/>
                    <a:pt x="238" y="46"/>
                  </a:cubicBezTo>
                  <a:cubicBezTo>
                    <a:pt x="238" y="45"/>
                    <a:pt x="238" y="45"/>
                    <a:pt x="238" y="45"/>
                  </a:cubicBezTo>
                  <a:cubicBezTo>
                    <a:pt x="238" y="45"/>
                    <a:pt x="238" y="44"/>
                    <a:pt x="238" y="44"/>
                  </a:cubicBezTo>
                  <a:cubicBezTo>
                    <a:pt x="238" y="44"/>
                    <a:pt x="238" y="44"/>
                    <a:pt x="238" y="44"/>
                  </a:cubicBezTo>
                  <a:cubicBezTo>
                    <a:pt x="238" y="44"/>
                    <a:pt x="238" y="43"/>
                    <a:pt x="238" y="43"/>
                  </a:cubicBezTo>
                  <a:cubicBezTo>
                    <a:pt x="238" y="43"/>
                    <a:pt x="238" y="43"/>
                    <a:pt x="237" y="43"/>
                  </a:cubicBezTo>
                  <a:cubicBezTo>
                    <a:pt x="237" y="44"/>
                    <a:pt x="237" y="44"/>
                    <a:pt x="237" y="44"/>
                  </a:cubicBezTo>
                  <a:cubicBezTo>
                    <a:pt x="237" y="43"/>
                    <a:pt x="237" y="43"/>
                    <a:pt x="237" y="43"/>
                  </a:cubicBezTo>
                  <a:cubicBezTo>
                    <a:pt x="237" y="43"/>
                    <a:pt x="237" y="43"/>
                    <a:pt x="237" y="43"/>
                  </a:cubicBezTo>
                  <a:cubicBezTo>
                    <a:pt x="237" y="43"/>
                    <a:pt x="237" y="43"/>
                    <a:pt x="236" y="43"/>
                  </a:cubicBezTo>
                  <a:cubicBezTo>
                    <a:pt x="236" y="43"/>
                    <a:pt x="236" y="43"/>
                    <a:pt x="236" y="43"/>
                  </a:cubicBezTo>
                  <a:cubicBezTo>
                    <a:pt x="236" y="43"/>
                    <a:pt x="236" y="44"/>
                    <a:pt x="236" y="44"/>
                  </a:cubicBezTo>
                  <a:cubicBezTo>
                    <a:pt x="236" y="44"/>
                    <a:pt x="236" y="44"/>
                    <a:pt x="236" y="44"/>
                  </a:cubicBezTo>
                  <a:cubicBezTo>
                    <a:pt x="235" y="44"/>
                    <a:pt x="235" y="44"/>
                    <a:pt x="235" y="44"/>
                  </a:cubicBezTo>
                  <a:cubicBezTo>
                    <a:pt x="235" y="44"/>
                    <a:pt x="235" y="44"/>
                    <a:pt x="235" y="44"/>
                  </a:cubicBezTo>
                  <a:cubicBezTo>
                    <a:pt x="235" y="44"/>
                    <a:pt x="235" y="44"/>
                    <a:pt x="236" y="44"/>
                  </a:cubicBezTo>
                  <a:cubicBezTo>
                    <a:pt x="236" y="44"/>
                    <a:pt x="236" y="45"/>
                    <a:pt x="235" y="45"/>
                  </a:cubicBezTo>
                  <a:cubicBezTo>
                    <a:pt x="235" y="45"/>
                    <a:pt x="235" y="45"/>
                    <a:pt x="235" y="45"/>
                  </a:cubicBezTo>
                  <a:cubicBezTo>
                    <a:pt x="235" y="45"/>
                    <a:pt x="236" y="45"/>
                    <a:pt x="236" y="45"/>
                  </a:cubicBezTo>
                  <a:close/>
                  <a:moveTo>
                    <a:pt x="255" y="54"/>
                  </a:move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4" y="54"/>
                    <a:pt x="254" y="54"/>
                  </a:cubicBezTo>
                  <a:cubicBezTo>
                    <a:pt x="254" y="54"/>
                    <a:pt x="255" y="54"/>
                    <a:pt x="255" y="54"/>
                  </a:cubicBezTo>
                  <a:close/>
                  <a:moveTo>
                    <a:pt x="257" y="52"/>
                  </a:moveTo>
                  <a:cubicBezTo>
                    <a:pt x="257" y="52"/>
                    <a:pt x="257" y="52"/>
                    <a:pt x="256" y="52"/>
                  </a:cubicBezTo>
                  <a:cubicBezTo>
                    <a:pt x="256" y="52"/>
                    <a:pt x="256" y="52"/>
                    <a:pt x="256" y="53"/>
                  </a:cubicBezTo>
                  <a:cubicBezTo>
                    <a:pt x="256" y="53"/>
                    <a:pt x="256" y="53"/>
                    <a:pt x="256" y="53"/>
                  </a:cubicBezTo>
                  <a:cubicBezTo>
                    <a:pt x="257" y="53"/>
                    <a:pt x="257" y="53"/>
                    <a:pt x="257" y="53"/>
                  </a:cubicBezTo>
                  <a:cubicBezTo>
                    <a:pt x="257" y="53"/>
                    <a:pt x="257" y="53"/>
                    <a:pt x="257" y="53"/>
                  </a:cubicBezTo>
                  <a:cubicBezTo>
                    <a:pt x="257" y="53"/>
                    <a:pt x="257" y="53"/>
                    <a:pt x="257" y="53"/>
                  </a:cubicBezTo>
                  <a:cubicBezTo>
                    <a:pt x="257" y="53"/>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lose/>
                  <a:moveTo>
                    <a:pt x="253" y="65"/>
                  </a:moveTo>
                  <a:cubicBezTo>
                    <a:pt x="253" y="65"/>
                    <a:pt x="253" y="65"/>
                    <a:pt x="253" y="66"/>
                  </a:cubicBezTo>
                  <a:cubicBezTo>
                    <a:pt x="254" y="66"/>
                    <a:pt x="254" y="66"/>
                    <a:pt x="254" y="66"/>
                  </a:cubicBezTo>
                  <a:cubicBezTo>
                    <a:pt x="254" y="66"/>
                    <a:pt x="254" y="66"/>
                    <a:pt x="254" y="66"/>
                  </a:cubicBezTo>
                  <a:cubicBezTo>
                    <a:pt x="254" y="66"/>
                    <a:pt x="254" y="66"/>
                    <a:pt x="254" y="66"/>
                  </a:cubicBezTo>
                  <a:cubicBezTo>
                    <a:pt x="255" y="66"/>
                    <a:pt x="255" y="66"/>
                    <a:pt x="255" y="66"/>
                  </a:cubicBezTo>
                  <a:cubicBezTo>
                    <a:pt x="255" y="66"/>
                    <a:pt x="255" y="66"/>
                    <a:pt x="255" y="66"/>
                  </a:cubicBezTo>
                  <a:cubicBezTo>
                    <a:pt x="255" y="66"/>
                    <a:pt x="255" y="66"/>
                    <a:pt x="255" y="66"/>
                  </a:cubicBezTo>
                  <a:cubicBezTo>
                    <a:pt x="255" y="66"/>
                    <a:pt x="255" y="66"/>
                    <a:pt x="255" y="66"/>
                  </a:cubicBezTo>
                  <a:cubicBezTo>
                    <a:pt x="255" y="66"/>
                    <a:pt x="255" y="66"/>
                    <a:pt x="255" y="66"/>
                  </a:cubicBezTo>
                  <a:cubicBezTo>
                    <a:pt x="255" y="66"/>
                    <a:pt x="254" y="66"/>
                    <a:pt x="254" y="66"/>
                  </a:cubicBezTo>
                  <a:cubicBezTo>
                    <a:pt x="254" y="66"/>
                    <a:pt x="254" y="66"/>
                    <a:pt x="254" y="66"/>
                  </a:cubicBezTo>
                  <a:cubicBezTo>
                    <a:pt x="254" y="66"/>
                    <a:pt x="254" y="65"/>
                    <a:pt x="254" y="65"/>
                  </a:cubicBezTo>
                  <a:cubicBezTo>
                    <a:pt x="254" y="65"/>
                    <a:pt x="254" y="65"/>
                    <a:pt x="254" y="65"/>
                  </a:cubicBezTo>
                  <a:cubicBezTo>
                    <a:pt x="254" y="65"/>
                    <a:pt x="253" y="65"/>
                    <a:pt x="253" y="65"/>
                  </a:cubicBezTo>
                  <a:close/>
                  <a:moveTo>
                    <a:pt x="266" y="63"/>
                  </a:moveTo>
                  <a:cubicBezTo>
                    <a:pt x="264" y="62"/>
                    <a:pt x="264" y="62"/>
                    <a:pt x="264" y="62"/>
                  </a:cubicBezTo>
                  <a:cubicBezTo>
                    <a:pt x="262" y="61"/>
                    <a:pt x="262" y="61"/>
                    <a:pt x="262" y="61"/>
                  </a:cubicBezTo>
                  <a:cubicBezTo>
                    <a:pt x="262" y="61"/>
                    <a:pt x="262" y="61"/>
                    <a:pt x="262" y="61"/>
                  </a:cubicBezTo>
                  <a:cubicBezTo>
                    <a:pt x="263" y="60"/>
                    <a:pt x="263" y="60"/>
                    <a:pt x="263" y="60"/>
                  </a:cubicBezTo>
                  <a:cubicBezTo>
                    <a:pt x="263" y="60"/>
                    <a:pt x="263" y="60"/>
                    <a:pt x="263" y="60"/>
                  </a:cubicBezTo>
                  <a:cubicBezTo>
                    <a:pt x="263" y="60"/>
                    <a:pt x="263" y="60"/>
                    <a:pt x="263" y="60"/>
                  </a:cubicBezTo>
                  <a:cubicBezTo>
                    <a:pt x="262" y="54"/>
                    <a:pt x="262" y="54"/>
                    <a:pt x="262" y="54"/>
                  </a:cubicBezTo>
                  <a:cubicBezTo>
                    <a:pt x="262" y="54"/>
                    <a:pt x="262" y="54"/>
                    <a:pt x="262" y="54"/>
                  </a:cubicBezTo>
                  <a:cubicBezTo>
                    <a:pt x="262" y="54"/>
                    <a:pt x="262" y="54"/>
                    <a:pt x="262" y="54"/>
                  </a:cubicBezTo>
                  <a:cubicBezTo>
                    <a:pt x="262" y="54"/>
                    <a:pt x="261" y="54"/>
                    <a:pt x="261" y="54"/>
                  </a:cubicBezTo>
                  <a:cubicBezTo>
                    <a:pt x="261" y="54"/>
                    <a:pt x="261" y="54"/>
                    <a:pt x="261" y="54"/>
                  </a:cubicBezTo>
                  <a:cubicBezTo>
                    <a:pt x="261" y="55"/>
                    <a:pt x="261" y="55"/>
                    <a:pt x="261" y="55"/>
                  </a:cubicBezTo>
                  <a:cubicBezTo>
                    <a:pt x="261" y="55"/>
                    <a:pt x="261" y="55"/>
                    <a:pt x="261" y="55"/>
                  </a:cubicBezTo>
                  <a:cubicBezTo>
                    <a:pt x="261" y="55"/>
                    <a:pt x="261" y="55"/>
                    <a:pt x="261" y="56"/>
                  </a:cubicBezTo>
                  <a:cubicBezTo>
                    <a:pt x="261" y="56"/>
                    <a:pt x="261" y="56"/>
                    <a:pt x="261" y="56"/>
                  </a:cubicBezTo>
                  <a:cubicBezTo>
                    <a:pt x="261" y="56"/>
                    <a:pt x="261" y="57"/>
                    <a:pt x="261" y="57"/>
                  </a:cubicBezTo>
                  <a:cubicBezTo>
                    <a:pt x="261" y="57"/>
                    <a:pt x="261" y="57"/>
                    <a:pt x="261" y="57"/>
                  </a:cubicBezTo>
                  <a:cubicBezTo>
                    <a:pt x="261" y="57"/>
                    <a:pt x="261" y="56"/>
                    <a:pt x="261" y="56"/>
                  </a:cubicBezTo>
                  <a:cubicBezTo>
                    <a:pt x="261" y="56"/>
                    <a:pt x="261" y="56"/>
                    <a:pt x="261" y="56"/>
                  </a:cubicBezTo>
                  <a:cubicBezTo>
                    <a:pt x="261" y="56"/>
                    <a:pt x="261" y="56"/>
                    <a:pt x="260" y="55"/>
                  </a:cubicBezTo>
                  <a:cubicBezTo>
                    <a:pt x="260" y="55"/>
                    <a:pt x="260" y="55"/>
                    <a:pt x="260" y="55"/>
                  </a:cubicBezTo>
                  <a:cubicBezTo>
                    <a:pt x="260" y="55"/>
                    <a:pt x="260" y="55"/>
                    <a:pt x="260" y="55"/>
                  </a:cubicBezTo>
                  <a:cubicBezTo>
                    <a:pt x="260" y="55"/>
                    <a:pt x="260" y="55"/>
                    <a:pt x="260" y="55"/>
                  </a:cubicBezTo>
                  <a:cubicBezTo>
                    <a:pt x="260" y="55"/>
                    <a:pt x="260" y="54"/>
                    <a:pt x="260" y="54"/>
                  </a:cubicBezTo>
                  <a:cubicBezTo>
                    <a:pt x="260" y="54"/>
                    <a:pt x="260" y="54"/>
                    <a:pt x="260" y="54"/>
                  </a:cubicBezTo>
                  <a:cubicBezTo>
                    <a:pt x="260" y="54"/>
                    <a:pt x="260" y="54"/>
                    <a:pt x="260" y="54"/>
                  </a:cubicBezTo>
                  <a:cubicBezTo>
                    <a:pt x="260" y="54"/>
                    <a:pt x="260" y="54"/>
                    <a:pt x="259" y="54"/>
                  </a:cubicBezTo>
                  <a:cubicBezTo>
                    <a:pt x="259" y="54"/>
                    <a:pt x="259" y="54"/>
                    <a:pt x="259" y="53"/>
                  </a:cubicBezTo>
                  <a:cubicBezTo>
                    <a:pt x="259" y="53"/>
                    <a:pt x="259" y="53"/>
                    <a:pt x="259" y="53"/>
                  </a:cubicBezTo>
                  <a:cubicBezTo>
                    <a:pt x="259" y="53"/>
                    <a:pt x="259" y="53"/>
                    <a:pt x="259" y="53"/>
                  </a:cubicBezTo>
                  <a:cubicBezTo>
                    <a:pt x="259" y="52"/>
                    <a:pt x="259" y="52"/>
                    <a:pt x="259" y="52"/>
                  </a:cubicBezTo>
                  <a:cubicBezTo>
                    <a:pt x="259" y="52"/>
                    <a:pt x="259" y="52"/>
                    <a:pt x="259" y="52"/>
                  </a:cubicBezTo>
                  <a:cubicBezTo>
                    <a:pt x="258" y="52"/>
                    <a:pt x="258" y="51"/>
                    <a:pt x="259" y="51"/>
                  </a:cubicBezTo>
                  <a:cubicBezTo>
                    <a:pt x="259" y="51"/>
                    <a:pt x="259" y="51"/>
                    <a:pt x="259" y="51"/>
                  </a:cubicBezTo>
                  <a:cubicBezTo>
                    <a:pt x="259" y="50"/>
                    <a:pt x="259" y="50"/>
                    <a:pt x="259" y="50"/>
                  </a:cubicBezTo>
                  <a:cubicBezTo>
                    <a:pt x="259" y="50"/>
                    <a:pt x="258" y="50"/>
                    <a:pt x="258" y="50"/>
                  </a:cubicBezTo>
                  <a:cubicBezTo>
                    <a:pt x="258" y="50"/>
                    <a:pt x="258" y="49"/>
                    <a:pt x="258" y="49"/>
                  </a:cubicBezTo>
                  <a:cubicBezTo>
                    <a:pt x="258" y="49"/>
                    <a:pt x="258" y="49"/>
                    <a:pt x="258" y="49"/>
                  </a:cubicBezTo>
                  <a:cubicBezTo>
                    <a:pt x="258" y="49"/>
                    <a:pt x="258" y="49"/>
                    <a:pt x="258" y="49"/>
                  </a:cubicBezTo>
                  <a:cubicBezTo>
                    <a:pt x="258" y="49"/>
                    <a:pt x="258" y="49"/>
                    <a:pt x="258" y="48"/>
                  </a:cubicBezTo>
                  <a:cubicBezTo>
                    <a:pt x="258" y="48"/>
                    <a:pt x="258" y="48"/>
                    <a:pt x="258" y="48"/>
                  </a:cubicBezTo>
                  <a:cubicBezTo>
                    <a:pt x="259" y="48"/>
                    <a:pt x="259" y="48"/>
                    <a:pt x="259" y="48"/>
                  </a:cubicBezTo>
                  <a:cubicBezTo>
                    <a:pt x="259" y="48"/>
                    <a:pt x="259" y="48"/>
                    <a:pt x="259" y="48"/>
                  </a:cubicBezTo>
                  <a:cubicBezTo>
                    <a:pt x="259" y="48"/>
                    <a:pt x="259" y="48"/>
                    <a:pt x="259" y="48"/>
                  </a:cubicBezTo>
                  <a:cubicBezTo>
                    <a:pt x="259" y="48"/>
                    <a:pt x="259" y="48"/>
                    <a:pt x="259" y="48"/>
                  </a:cubicBezTo>
                  <a:cubicBezTo>
                    <a:pt x="259" y="48"/>
                    <a:pt x="259" y="48"/>
                    <a:pt x="259" y="48"/>
                  </a:cubicBezTo>
                  <a:cubicBezTo>
                    <a:pt x="259" y="48"/>
                    <a:pt x="259" y="48"/>
                    <a:pt x="259" y="47"/>
                  </a:cubicBezTo>
                  <a:cubicBezTo>
                    <a:pt x="259" y="47"/>
                    <a:pt x="259" y="47"/>
                    <a:pt x="259" y="47"/>
                  </a:cubicBezTo>
                  <a:cubicBezTo>
                    <a:pt x="259" y="47"/>
                    <a:pt x="259" y="47"/>
                    <a:pt x="259" y="47"/>
                  </a:cubicBezTo>
                  <a:cubicBezTo>
                    <a:pt x="259" y="47"/>
                    <a:pt x="259" y="47"/>
                    <a:pt x="259" y="46"/>
                  </a:cubicBezTo>
                  <a:cubicBezTo>
                    <a:pt x="260" y="46"/>
                    <a:pt x="260" y="46"/>
                    <a:pt x="260" y="46"/>
                  </a:cubicBezTo>
                  <a:cubicBezTo>
                    <a:pt x="260" y="46"/>
                    <a:pt x="259" y="46"/>
                    <a:pt x="259" y="46"/>
                  </a:cubicBezTo>
                  <a:cubicBezTo>
                    <a:pt x="259" y="46"/>
                    <a:pt x="259" y="46"/>
                    <a:pt x="259" y="46"/>
                  </a:cubicBezTo>
                  <a:cubicBezTo>
                    <a:pt x="259" y="46"/>
                    <a:pt x="259" y="46"/>
                    <a:pt x="259" y="46"/>
                  </a:cubicBezTo>
                  <a:cubicBezTo>
                    <a:pt x="259" y="45"/>
                    <a:pt x="259" y="45"/>
                    <a:pt x="259" y="45"/>
                  </a:cubicBezTo>
                  <a:cubicBezTo>
                    <a:pt x="259" y="45"/>
                    <a:pt x="259" y="45"/>
                    <a:pt x="259" y="45"/>
                  </a:cubicBezTo>
                  <a:cubicBezTo>
                    <a:pt x="259" y="45"/>
                    <a:pt x="259" y="45"/>
                    <a:pt x="258" y="45"/>
                  </a:cubicBezTo>
                  <a:cubicBezTo>
                    <a:pt x="258" y="45"/>
                    <a:pt x="258" y="45"/>
                    <a:pt x="258" y="44"/>
                  </a:cubicBezTo>
                  <a:cubicBezTo>
                    <a:pt x="258" y="44"/>
                    <a:pt x="258" y="44"/>
                    <a:pt x="258" y="44"/>
                  </a:cubicBezTo>
                  <a:cubicBezTo>
                    <a:pt x="258" y="44"/>
                    <a:pt x="258" y="44"/>
                    <a:pt x="258" y="44"/>
                  </a:cubicBezTo>
                  <a:cubicBezTo>
                    <a:pt x="258" y="44"/>
                    <a:pt x="258" y="44"/>
                    <a:pt x="258" y="44"/>
                  </a:cubicBezTo>
                  <a:cubicBezTo>
                    <a:pt x="258" y="44"/>
                    <a:pt x="258" y="44"/>
                    <a:pt x="258" y="43"/>
                  </a:cubicBezTo>
                  <a:cubicBezTo>
                    <a:pt x="258" y="43"/>
                    <a:pt x="258" y="43"/>
                    <a:pt x="258" y="43"/>
                  </a:cubicBezTo>
                  <a:cubicBezTo>
                    <a:pt x="258" y="43"/>
                    <a:pt x="258" y="43"/>
                    <a:pt x="258" y="43"/>
                  </a:cubicBezTo>
                  <a:cubicBezTo>
                    <a:pt x="258" y="43"/>
                    <a:pt x="259" y="43"/>
                    <a:pt x="259" y="43"/>
                  </a:cubicBezTo>
                  <a:cubicBezTo>
                    <a:pt x="259" y="43"/>
                    <a:pt x="258" y="43"/>
                    <a:pt x="258" y="43"/>
                  </a:cubicBezTo>
                  <a:cubicBezTo>
                    <a:pt x="258" y="43"/>
                    <a:pt x="258" y="43"/>
                    <a:pt x="258" y="42"/>
                  </a:cubicBezTo>
                  <a:cubicBezTo>
                    <a:pt x="258" y="42"/>
                    <a:pt x="258" y="42"/>
                    <a:pt x="258" y="42"/>
                  </a:cubicBezTo>
                  <a:cubicBezTo>
                    <a:pt x="258" y="42"/>
                    <a:pt x="258" y="42"/>
                    <a:pt x="258" y="42"/>
                  </a:cubicBezTo>
                  <a:cubicBezTo>
                    <a:pt x="257" y="42"/>
                    <a:pt x="257" y="42"/>
                    <a:pt x="257" y="42"/>
                  </a:cubicBezTo>
                  <a:cubicBezTo>
                    <a:pt x="257" y="42"/>
                    <a:pt x="257" y="42"/>
                    <a:pt x="257" y="42"/>
                  </a:cubicBezTo>
                  <a:cubicBezTo>
                    <a:pt x="256" y="42"/>
                    <a:pt x="256" y="42"/>
                    <a:pt x="256" y="42"/>
                  </a:cubicBezTo>
                  <a:cubicBezTo>
                    <a:pt x="256" y="42"/>
                    <a:pt x="256" y="42"/>
                    <a:pt x="256" y="42"/>
                  </a:cubicBezTo>
                  <a:cubicBezTo>
                    <a:pt x="256" y="42"/>
                    <a:pt x="256" y="42"/>
                    <a:pt x="255" y="42"/>
                  </a:cubicBezTo>
                  <a:cubicBezTo>
                    <a:pt x="255" y="42"/>
                    <a:pt x="255" y="42"/>
                    <a:pt x="255" y="42"/>
                  </a:cubicBezTo>
                  <a:cubicBezTo>
                    <a:pt x="255" y="42"/>
                    <a:pt x="255" y="42"/>
                    <a:pt x="255" y="42"/>
                  </a:cubicBezTo>
                  <a:cubicBezTo>
                    <a:pt x="255" y="42"/>
                    <a:pt x="255" y="42"/>
                    <a:pt x="255" y="42"/>
                  </a:cubicBezTo>
                  <a:cubicBezTo>
                    <a:pt x="255" y="42"/>
                    <a:pt x="255" y="42"/>
                    <a:pt x="255" y="42"/>
                  </a:cubicBezTo>
                  <a:cubicBezTo>
                    <a:pt x="254" y="42"/>
                    <a:pt x="254" y="42"/>
                    <a:pt x="254" y="42"/>
                  </a:cubicBezTo>
                  <a:cubicBezTo>
                    <a:pt x="253" y="42"/>
                    <a:pt x="253" y="42"/>
                    <a:pt x="253" y="42"/>
                  </a:cubicBezTo>
                  <a:cubicBezTo>
                    <a:pt x="253" y="42"/>
                    <a:pt x="253" y="42"/>
                    <a:pt x="253" y="41"/>
                  </a:cubicBezTo>
                  <a:cubicBezTo>
                    <a:pt x="253" y="41"/>
                    <a:pt x="253" y="41"/>
                    <a:pt x="252" y="41"/>
                  </a:cubicBezTo>
                  <a:cubicBezTo>
                    <a:pt x="252" y="41"/>
                    <a:pt x="252" y="41"/>
                    <a:pt x="252" y="41"/>
                  </a:cubicBezTo>
                  <a:cubicBezTo>
                    <a:pt x="252" y="41"/>
                    <a:pt x="252" y="41"/>
                    <a:pt x="252" y="41"/>
                  </a:cubicBezTo>
                  <a:cubicBezTo>
                    <a:pt x="252" y="41"/>
                    <a:pt x="252" y="41"/>
                    <a:pt x="252" y="41"/>
                  </a:cubicBezTo>
                  <a:cubicBezTo>
                    <a:pt x="252" y="41"/>
                    <a:pt x="252" y="41"/>
                    <a:pt x="252" y="41"/>
                  </a:cubicBezTo>
                  <a:cubicBezTo>
                    <a:pt x="252" y="41"/>
                    <a:pt x="252" y="41"/>
                    <a:pt x="252" y="41"/>
                  </a:cubicBezTo>
                  <a:cubicBezTo>
                    <a:pt x="252" y="41"/>
                    <a:pt x="252" y="41"/>
                    <a:pt x="252" y="41"/>
                  </a:cubicBezTo>
                  <a:cubicBezTo>
                    <a:pt x="251" y="41"/>
                    <a:pt x="251" y="41"/>
                    <a:pt x="251" y="41"/>
                  </a:cubicBezTo>
                  <a:cubicBezTo>
                    <a:pt x="251" y="41"/>
                    <a:pt x="251" y="41"/>
                    <a:pt x="251" y="41"/>
                  </a:cubicBezTo>
                  <a:cubicBezTo>
                    <a:pt x="251" y="41"/>
                    <a:pt x="251" y="41"/>
                    <a:pt x="251" y="41"/>
                  </a:cubicBezTo>
                  <a:cubicBezTo>
                    <a:pt x="251" y="41"/>
                    <a:pt x="251" y="40"/>
                    <a:pt x="251" y="40"/>
                  </a:cubicBezTo>
                  <a:cubicBezTo>
                    <a:pt x="251" y="40"/>
                    <a:pt x="251" y="40"/>
                    <a:pt x="250" y="40"/>
                  </a:cubicBezTo>
                  <a:cubicBezTo>
                    <a:pt x="250" y="40"/>
                    <a:pt x="250" y="40"/>
                    <a:pt x="250" y="40"/>
                  </a:cubicBezTo>
                  <a:cubicBezTo>
                    <a:pt x="250" y="40"/>
                    <a:pt x="250" y="40"/>
                    <a:pt x="249" y="40"/>
                  </a:cubicBezTo>
                  <a:cubicBezTo>
                    <a:pt x="249" y="40"/>
                    <a:pt x="249" y="40"/>
                    <a:pt x="249" y="40"/>
                  </a:cubicBezTo>
                  <a:cubicBezTo>
                    <a:pt x="249" y="40"/>
                    <a:pt x="249" y="40"/>
                    <a:pt x="249" y="40"/>
                  </a:cubicBezTo>
                  <a:cubicBezTo>
                    <a:pt x="248" y="40"/>
                    <a:pt x="248" y="40"/>
                    <a:pt x="248" y="40"/>
                  </a:cubicBezTo>
                  <a:cubicBezTo>
                    <a:pt x="248" y="40"/>
                    <a:pt x="248" y="40"/>
                    <a:pt x="248" y="40"/>
                  </a:cubicBezTo>
                  <a:cubicBezTo>
                    <a:pt x="248" y="40"/>
                    <a:pt x="248" y="40"/>
                    <a:pt x="247" y="40"/>
                  </a:cubicBezTo>
                  <a:cubicBezTo>
                    <a:pt x="247" y="40"/>
                    <a:pt x="247" y="40"/>
                    <a:pt x="247" y="40"/>
                  </a:cubicBezTo>
                  <a:cubicBezTo>
                    <a:pt x="247" y="40"/>
                    <a:pt x="246" y="40"/>
                    <a:pt x="246" y="40"/>
                  </a:cubicBezTo>
                  <a:cubicBezTo>
                    <a:pt x="246" y="40"/>
                    <a:pt x="246" y="40"/>
                    <a:pt x="246" y="40"/>
                  </a:cubicBezTo>
                  <a:cubicBezTo>
                    <a:pt x="246" y="40"/>
                    <a:pt x="246" y="40"/>
                    <a:pt x="246" y="40"/>
                  </a:cubicBezTo>
                  <a:cubicBezTo>
                    <a:pt x="245" y="40"/>
                    <a:pt x="245" y="40"/>
                    <a:pt x="245" y="40"/>
                  </a:cubicBezTo>
                  <a:cubicBezTo>
                    <a:pt x="245" y="40"/>
                    <a:pt x="245" y="41"/>
                    <a:pt x="245" y="41"/>
                  </a:cubicBezTo>
                  <a:cubicBezTo>
                    <a:pt x="245" y="41"/>
                    <a:pt x="245" y="41"/>
                    <a:pt x="245" y="41"/>
                  </a:cubicBezTo>
                  <a:cubicBezTo>
                    <a:pt x="244" y="41"/>
                    <a:pt x="244" y="41"/>
                    <a:pt x="244" y="41"/>
                  </a:cubicBezTo>
                  <a:cubicBezTo>
                    <a:pt x="244" y="41"/>
                    <a:pt x="244" y="42"/>
                    <a:pt x="243" y="42"/>
                  </a:cubicBezTo>
                  <a:cubicBezTo>
                    <a:pt x="243" y="42"/>
                    <a:pt x="243" y="42"/>
                    <a:pt x="243" y="42"/>
                  </a:cubicBezTo>
                  <a:cubicBezTo>
                    <a:pt x="243" y="42"/>
                    <a:pt x="242" y="42"/>
                    <a:pt x="242" y="42"/>
                  </a:cubicBezTo>
                  <a:cubicBezTo>
                    <a:pt x="242" y="42"/>
                    <a:pt x="242" y="42"/>
                    <a:pt x="242" y="42"/>
                  </a:cubicBezTo>
                  <a:cubicBezTo>
                    <a:pt x="242" y="42"/>
                    <a:pt x="241" y="42"/>
                    <a:pt x="241" y="42"/>
                  </a:cubicBezTo>
                  <a:cubicBezTo>
                    <a:pt x="241" y="43"/>
                    <a:pt x="241" y="43"/>
                    <a:pt x="241" y="42"/>
                  </a:cubicBezTo>
                  <a:cubicBezTo>
                    <a:pt x="241" y="42"/>
                    <a:pt x="241" y="42"/>
                    <a:pt x="241" y="42"/>
                  </a:cubicBezTo>
                  <a:cubicBezTo>
                    <a:pt x="241" y="42"/>
                    <a:pt x="241" y="42"/>
                    <a:pt x="241" y="42"/>
                  </a:cubicBezTo>
                  <a:cubicBezTo>
                    <a:pt x="241" y="42"/>
                    <a:pt x="240" y="42"/>
                    <a:pt x="240" y="43"/>
                  </a:cubicBezTo>
                  <a:cubicBezTo>
                    <a:pt x="240" y="43"/>
                    <a:pt x="240" y="43"/>
                    <a:pt x="240" y="43"/>
                  </a:cubicBezTo>
                  <a:cubicBezTo>
                    <a:pt x="239" y="43"/>
                    <a:pt x="239" y="43"/>
                    <a:pt x="239" y="43"/>
                  </a:cubicBezTo>
                  <a:cubicBezTo>
                    <a:pt x="239" y="43"/>
                    <a:pt x="239" y="43"/>
                    <a:pt x="239" y="43"/>
                  </a:cubicBezTo>
                  <a:cubicBezTo>
                    <a:pt x="239" y="43"/>
                    <a:pt x="239" y="43"/>
                    <a:pt x="239" y="43"/>
                  </a:cubicBezTo>
                  <a:cubicBezTo>
                    <a:pt x="239" y="44"/>
                    <a:pt x="239" y="44"/>
                    <a:pt x="239" y="44"/>
                  </a:cubicBezTo>
                  <a:cubicBezTo>
                    <a:pt x="239" y="44"/>
                    <a:pt x="239" y="44"/>
                    <a:pt x="239" y="44"/>
                  </a:cubicBezTo>
                  <a:cubicBezTo>
                    <a:pt x="239" y="44"/>
                    <a:pt x="239" y="44"/>
                    <a:pt x="239" y="45"/>
                  </a:cubicBezTo>
                  <a:cubicBezTo>
                    <a:pt x="239" y="45"/>
                    <a:pt x="239" y="45"/>
                    <a:pt x="239" y="45"/>
                  </a:cubicBezTo>
                  <a:cubicBezTo>
                    <a:pt x="239" y="45"/>
                    <a:pt x="239" y="45"/>
                    <a:pt x="239" y="45"/>
                  </a:cubicBezTo>
                  <a:cubicBezTo>
                    <a:pt x="239" y="45"/>
                    <a:pt x="239" y="45"/>
                    <a:pt x="239" y="45"/>
                  </a:cubicBezTo>
                  <a:cubicBezTo>
                    <a:pt x="239" y="45"/>
                    <a:pt x="239" y="45"/>
                    <a:pt x="239" y="45"/>
                  </a:cubicBezTo>
                  <a:cubicBezTo>
                    <a:pt x="239" y="46"/>
                    <a:pt x="239" y="46"/>
                    <a:pt x="238" y="46"/>
                  </a:cubicBezTo>
                  <a:cubicBezTo>
                    <a:pt x="238" y="46"/>
                    <a:pt x="238" y="46"/>
                    <a:pt x="238" y="46"/>
                  </a:cubicBezTo>
                  <a:cubicBezTo>
                    <a:pt x="238" y="46"/>
                    <a:pt x="238" y="46"/>
                    <a:pt x="238" y="46"/>
                  </a:cubicBezTo>
                  <a:cubicBezTo>
                    <a:pt x="238" y="46"/>
                    <a:pt x="238" y="46"/>
                    <a:pt x="238" y="46"/>
                  </a:cubicBezTo>
                  <a:cubicBezTo>
                    <a:pt x="238" y="46"/>
                    <a:pt x="238" y="46"/>
                    <a:pt x="237" y="47"/>
                  </a:cubicBezTo>
                  <a:cubicBezTo>
                    <a:pt x="237" y="47"/>
                    <a:pt x="237" y="47"/>
                    <a:pt x="237" y="47"/>
                  </a:cubicBezTo>
                  <a:cubicBezTo>
                    <a:pt x="237" y="47"/>
                    <a:pt x="237" y="47"/>
                    <a:pt x="237" y="47"/>
                  </a:cubicBezTo>
                  <a:cubicBezTo>
                    <a:pt x="237" y="47"/>
                    <a:pt x="237" y="47"/>
                    <a:pt x="237" y="47"/>
                  </a:cubicBezTo>
                  <a:cubicBezTo>
                    <a:pt x="237" y="47"/>
                    <a:pt x="237" y="47"/>
                    <a:pt x="237" y="47"/>
                  </a:cubicBezTo>
                  <a:cubicBezTo>
                    <a:pt x="237" y="47"/>
                    <a:pt x="237" y="47"/>
                    <a:pt x="237" y="47"/>
                  </a:cubicBezTo>
                  <a:cubicBezTo>
                    <a:pt x="238" y="47"/>
                    <a:pt x="238" y="47"/>
                    <a:pt x="238" y="47"/>
                  </a:cubicBezTo>
                  <a:cubicBezTo>
                    <a:pt x="238" y="47"/>
                    <a:pt x="238" y="47"/>
                    <a:pt x="239" y="47"/>
                  </a:cubicBezTo>
                  <a:cubicBezTo>
                    <a:pt x="239" y="47"/>
                    <a:pt x="239" y="47"/>
                    <a:pt x="239" y="47"/>
                  </a:cubicBezTo>
                  <a:cubicBezTo>
                    <a:pt x="239" y="48"/>
                    <a:pt x="239" y="48"/>
                    <a:pt x="239" y="48"/>
                  </a:cubicBezTo>
                  <a:cubicBezTo>
                    <a:pt x="239" y="48"/>
                    <a:pt x="239"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8"/>
                    <a:pt x="242" y="48"/>
                    <a:pt x="242" y="48"/>
                  </a:cubicBezTo>
                  <a:cubicBezTo>
                    <a:pt x="242" y="48"/>
                    <a:pt x="242" y="48"/>
                    <a:pt x="242" y="48"/>
                  </a:cubicBezTo>
                  <a:cubicBezTo>
                    <a:pt x="242" y="48"/>
                    <a:pt x="242" y="48"/>
                    <a:pt x="242" y="48"/>
                  </a:cubicBezTo>
                  <a:cubicBezTo>
                    <a:pt x="242" y="48"/>
                    <a:pt x="242" y="47"/>
                    <a:pt x="242" y="47"/>
                  </a:cubicBezTo>
                  <a:cubicBezTo>
                    <a:pt x="243" y="47"/>
                    <a:pt x="242" y="47"/>
                    <a:pt x="243" y="47"/>
                  </a:cubicBezTo>
                  <a:cubicBezTo>
                    <a:pt x="243" y="47"/>
                    <a:pt x="243" y="47"/>
                    <a:pt x="243" y="47"/>
                  </a:cubicBezTo>
                  <a:cubicBezTo>
                    <a:pt x="243" y="47"/>
                    <a:pt x="243" y="47"/>
                    <a:pt x="243" y="48"/>
                  </a:cubicBezTo>
                  <a:cubicBezTo>
                    <a:pt x="243" y="48"/>
                    <a:pt x="242" y="48"/>
                    <a:pt x="242" y="48"/>
                  </a:cubicBezTo>
                  <a:cubicBezTo>
                    <a:pt x="242" y="48"/>
                    <a:pt x="242" y="48"/>
                    <a:pt x="242" y="48"/>
                  </a:cubicBezTo>
                  <a:cubicBezTo>
                    <a:pt x="242" y="48"/>
                    <a:pt x="242" y="48"/>
                    <a:pt x="242" y="48"/>
                  </a:cubicBezTo>
                  <a:cubicBezTo>
                    <a:pt x="243" y="48"/>
                    <a:pt x="243" y="48"/>
                    <a:pt x="243" y="48"/>
                  </a:cubicBezTo>
                  <a:cubicBezTo>
                    <a:pt x="243" y="48"/>
                    <a:pt x="243" y="48"/>
                    <a:pt x="243" y="48"/>
                  </a:cubicBezTo>
                  <a:cubicBezTo>
                    <a:pt x="243" y="48"/>
                    <a:pt x="243" y="48"/>
                    <a:pt x="243" y="48"/>
                  </a:cubicBezTo>
                  <a:cubicBezTo>
                    <a:pt x="243" y="48"/>
                    <a:pt x="243" y="48"/>
                    <a:pt x="243" y="48"/>
                  </a:cubicBezTo>
                  <a:cubicBezTo>
                    <a:pt x="243" y="48"/>
                    <a:pt x="243" y="48"/>
                    <a:pt x="243" y="48"/>
                  </a:cubicBezTo>
                  <a:cubicBezTo>
                    <a:pt x="243" y="48"/>
                    <a:pt x="243" y="48"/>
                    <a:pt x="243" y="48"/>
                  </a:cubicBezTo>
                  <a:cubicBezTo>
                    <a:pt x="243" y="48"/>
                    <a:pt x="244" y="48"/>
                    <a:pt x="244" y="48"/>
                  </a:cubicBezTo>
                  <a:cubicBezTo>
                    <a:pt x="244" y="48"/>
                    <a:pt x="244" y="48"/>
                    <a:pt x="244" y="48"/>
                  </a:cubicBezTo>
                  <a:cubicBezTo>
                    <a:pt x="244" y="48"/>
                    <a:pt x="244" y="48"/>
                    <a:pt x="244" y="48"/>
                  </a:cubicBezTo>
                  <a:cubicBezTo>
                    <a:pt x="244" y="48"/>
                    <a:pt x="244" y="48"/>
                    <a:pt x="244" y="48"/>
                  </a:cubicBezTo>
                  <a:cubicBezTo>
                    <a:pt x="244" y="48"/>
                    <a:pt x="244" y="48"/>
                    <a:pt x="244" y="47"/>
                  </a:cubicBezTo>
                  <a:cubicBezTo>
                    <a:pt x="244" y="47"/>
                    <a:pt x="244" y="47"/>
                    <a:pt x="244" y="47"/>
                  </a:cubicBezTo>
                  <a:cubicBezTo>
                    <a:pt x="244" y="47"/>
                    <a:pt x="244" y="47"/>
                    <a:pt x="244" y="47"/>
                  </a:cubicBezTo>
                  <a:cubicBezTo>
                    <a:pt x="244" y="47"/>
                    <a:pt x="244" y="47"/>
                    <a:pt x="244" y="47"/>
                  </a:cubicBezTo>
                  <a:cubicBezTo>
                    <a:pt x="244" y="47"/>
                    <a:pt x="244" y="47"/>
                    <a:pt x="244" y="47"/>
                  </a:cubicBezTo>
                  <a:cubicBezTo>
                    <a:pt x="244" y="48"/>
                    <a:pt x="244" y="48"/>
                    <a:pt x="244" y="48"/>
                  </a:cubicBezTo>
                  <a:cubicBezTo>
                    <a:pt x="244" y="48"/>
                    <a:pt x="244" y="48"/>
                    <a:pt x="244" y="48"/>
                  </a:cubicBezTo>
                  <a:cubicBezTo>
                    <a:pt x="244" y="48"/>
                    <a:pt x="244" y="48"/>
                    <a:pt x="244" y="48"/>
                  </a:cubicBezTo>
                  <a:cubicBezTo>
                    <a:pt x="244" y="48"/>
                    <a:pt x="244" y="48"/>
                    <a:pt x="244" y="48"/>
                  </a:cubicBezTo>
                  <a:cubicBezTo>
                    <a:pt x="244" y="48"/>
                    <a:pt x="243" y="48"/>
                    <a:pt x="244" y="49"/>
                  </a:cubicBezTo>
                  <a:cubicBezTo>
                    <a:pt x="244" y="49"/>
                    <a:pt x="244" y="49"/>
                    <a:pt x="244" y="49"/>
                  </a:cubicBezTo>
                  <a:cubicBezTo>
                    <a:pt x="244" y="49"/>
                    <a:pt x="244" y="49"/>
                    <a:pt x="244" y="49"/>
                  </a:cubicBezTo>
                  <a:cubicBezTo>
                    <a:pt x="244" y="49"/>
                    <a:pt x="244" y="49"/>
                    <a:pt x="244" y="49"/>
                  </a:cubicBezTo>
                  <a:cubicBezTo>
                    <a:pt x="244" y="49"/>
                    <a:pt x="244" y="49"/>
                    <a:pt x="244" y="49"/>
                  </a:cubicBezTo>
                  <a:cubicBezTo>
                    <a:pt x="244" y="49"/>
                    <a:pt x="244" y="49"/>
                    <a:pt x="244" y="49"/>
                  </a:cubicBezTo>
                  <a:cubicBezTo>
                    <a:pt x="245" y="49"/>
                    <a:pt x="245" y="49"/>
                    <a:pt x="245" y="49"/>
                  </a:cubicBezTo>
                  <a:cubicBezTo>
                    <a:pt x="245" y="49"/>
                    <a:pt x="245" y="48"/>
                    <a:pt x="245" y="48"/>
                  </a:cubicBezTo>
                  <a:cubicBezTo>
                    <a:pt x="245" y="48"/>
                    <a:pt x="245" y="48"/>
                    <a:pt x="245" y="48"/>
                  </a:cubicBezTo>
                  <a:cubicBezTo>
                    <a:pt x="245" y="48"/>
                    <a:pt x="245" y="48"/>
                    <a:pt x="245" y="48"/>
                  </a:cubicBezTo>
                  <a:cubicBezTo>
                    <a:pt x="245" y="48"/>
                    <a:pt x="245" y="48"/>
                    <a:pt x="245" y="49"/>
                  </a:cubicBezTo>
                  <a:cubicBezTo>
                    <a:pt x="245" y="49"/>
                    <a:pt x="245" y="49"/>
                    <a:pt x="245" y="49"/>
                  </a:cubicBezTo>
                  <a:cubicBezTo>
                    <a:pt x="245" y="49"/>
                    <a:pt x="245" y="49"/>
                    <a:pt x="245" y="49"/>
                  </a:cubicBezTo>
                  <a:cubicBezTo>
                    <a:pt x="245" y="49"/>
                    <a:pt x="244" y="49"/>
                    <a:pt x="244" y="49"/>
                  </a:cubicBezTo>
                  <a:cubicBezTo>
                    <a:pt x="245" y="49"/>
                    <a:pt x="245" y="49"/>
                    <a:pt x="245" y="49"/>
                  </a:cubicBezTo>
                  <a:cubicBezTo>
                    <a:pt x="245" y="49"/>
                    <a:pt x="245" y="49"/>
                    <a:pt x="245" y="49"/>
                  </a:cubicBezTo>
                  <a:cubicBezTo>
                    <a:pt x="244" y="49"/>
                    <a:pt x="244" y="49"/>
                    <a:pt x="244" y="49"/>
                  </a:cubicBezTo>
                  <a:cubicBezTo>
                    <a:pt x="244" y="49"/>
                    <a:pt x="244" y="49"/>
                    <a:pt x="244" y="50"/>
                  </a:cubicBezTo>
                  <a:cubicBezTo>
                    <a:pt x="244" y="50"/>
                    <a:pt x="244" y="50"/>
                    <a:pt x="244" y="50"/>
                  </a:cubicBezTo>
                  <a:cubicBezTo>
                    <a:pt x="244" y="50"/>
                    <a:pt x="244" y="50"/>
                    <a:pt x="244" y="50"/>
                  </a:cubicBezTo>
                  <a:cubicBezTo>
                    <a:pt x="244" y="50"/>
                    <a:pt x="244" y="50"/>
                    <a:pt x="244" y="50"/>
                  </a:cubicBezTo>
                  <a:cubicBezTo>
                    <a:pt x="244" y="50"/>
                    <a:pt x="244" y="50"/>
                    <a:pt x="244" y="50"/>
                  </a:cubicBezTo>
                  <a:cubicBezTo>
                    <a:pt x="244" y="50"/>
                    <a:pt x="244" y="50"/>
                    <a:pt x="244" y="50"/>
                  </a:cubicBezTo>
                  <a:cubicBezTo>
                    <a:pt x="244" y="50"/>
                    <a:pt x="244" y="50"/>
                    <a:pt x="244" y="51"/>
                  </a:cubicBezTo>
                  <a:cubicBezTo>
                    <a:pt x="244" y="51"/>
                    <a:pt x="244" y="51"/>
                    <a:pt x="244" y="51"/>
                  </a:cubicBezTo>
                  <a:cubicBezTo>
                    <a:pt x="244" y="51"/>
                    <a:pt x="244" y="51"/>
                    <a:pt x="244" y="51"/>
                  </a:cubicBezTo>
                  <a:cubicBezTo>
                    <a:pt x="244" y="51"/>
                    <a:pt x="245" y="51"/>
                    <a:pt x="245" y="51"/>
                  </a:cubicBezTo>
                  <a:cubicBezTo>
                    <a:pt x="245" y="51"/>
                    <a:pt x="245" y="51"/>
                    <a:pt x="245" y="51"/>
                  </a:cubicBezTo>
                  <a:cubicBezTo>
                    <a:pt x="245" y="51"/>
                    <a:pt x="245" y="51"/>
                    <a:pt x="245" y="51"/>
                  </a:cubicBezTo>
                  <a:cubicBezTo>
                    <a:pt x="245" y="50"/>
                    <a:pt x="245" y="50"/>
                    <a:pt x="245" y="50"/>
                  </a:cubicBezTo>
                  <a:cubicBezTo>
                    <a:pt x="245" y="50"/>
                    <a:pt x="245" y="51"/>
                    <a:pt x="245" y="51"/>
                  </a:cubicBezTo>
                  <a:cubicBezTo>
                    <a:pt x="245" y="51"/>
                    <a:pt x="245" y="51"/>
                    <a:pt x="245" y="51"/>
                  </a:cubicBezTo>
                  <a:cubicBezTo>
                    <a:pt x="245" y="51"/>
                    <a:pt x="245" y="51"/>
                    <a:pt x="245" y="51"/>
                  </a:cubicBezTo>
                  <a:cubicBezTo>
                    <a:pt x="245" y="51"/>
                    <a:pt x="245" y="51"/>
                    <a:pt x="245" y="51"/>
                  </a:cubicBezTo>
                  <a:cubicBezTo>
                    <a:pt x="245" y="51"/>
                    <a:pt x="245" y="51"/>
                    <a:pt x="245" y="51"/>
                  </a:cubicBezTo>
                  <a:cubicBezTo>
                    <a:pt x="245" y="51"/>
                    <a:pt x="245" y="52"/>
                    <a:pt x="245" y="52"/>
                  </a:cubicBezTo>
                  <a:cubicBezTo>
                    <a:pt x="245" y="52"/>
                    <a:pt x="245" y="52"/>
                    <a:pt x="245" y="52"/>
                  </a:cubicBezTo>
                  <a:cubicBezTo>
                    <a:pt x="245" y="52"/>
                    <a:pt x="245" y="52"/>
                    <a:pt x="245" y="52"/>
                  </a:cubicBezTo>
                  <a:cubicBezTo>
                    <a:pt x="245" y="52"/>
                    <a:pt x="246" y="52"/>
                    <a:pt x="246" y="52"/>
                  </a:cubicBezTo>
                  <a:cubicBezTo>
                    <a:pt x="246" y="52"/>
                    <a:pt x="246" y="52"/>
                    <a:pt x="246" y="52"/>
                  </a:cubicBezTo>
                  <a:cubicBezTo>
                    <a:pt x="246" y="52"/>
                    <a:pt x="246" y="52"/>
                    <a:pt x="246" y="52"/>
                  </a:cubicBezTo>
                  <a:cubicBezTo>
                    <a:pt x="246" y="53"/>
                    <a:pt x="246" y="53"/>
                    <a:pt x="246" y="53"/>
                  </a:cubicBezTo>
                  <a:cubicBezTo>
                    <a:pt x="246" y="53"/>
                    <a:pt x="247" y="53"/>
                    <a:pt x="247" y="53"/>
                  </a:cubicBezTo>
                  <a:cubicBezTo>
                    <a:pt x="247" y="53"/>
                    <a:pt x="247" y="53"/>
                    <a:pt x="247" y="53"/>
                  </a:cubicBezTo>
                  <a:cubicBezTo>
                    <a:pt x="247" y="53"/>
                    <a:pt x="247" y="53"/>
                    <a:pt x="247" y="53"/>
                  </a:cubicBezTo>
                  <a:cubicBezTo>
                    <a:pt x="247" y="52"/>
                    <a:pt x="248" y="52"/>
                    <a:pt x="248" y="52"/>
                  </a:cubicBezTo>
                  <a:cubicBezTo>
                    <a:pt x="248" y="52"/>
                    <a:pt x="248" y="52"/>
                    <a:pt x="248" y="52"/>
                  </a:cubicBezTo>
                  <a:cubicBezTo>
                    <a:pt x="248" y="52"/>
                    <a:pt x="248" y="52"/>
                    <a:pt x="248" y="52"/>
                  </a:cubicBezTo>
                  <a:cubicBezTo>
                    <a:pt x="248" y="52"/>
                    <a:pt x="248" y="52"/>
                    <a:pt x="248" y="52"/>
                  </a:cubicBezTo>
                  <a:cubicBezTo>
                    <a:pt x="249" y="53"/>
                    <a:pt x="249" y="53"/>
                    <a:pt x="249" y="53"/>
                  </a:cubicBezTo>
                  <a:cubicBezTo>
                    <a:pt x="249" y="53"/>
                    <a:pt x="249" y="53"/>
                    <a:pt x="249" y="53"/>
                  </a:cubicBezTo>
                  <a:cubicBezTo>
                    <a:pt x="249" y="53"/>
                    <a:pt x="249" y="53"/>
                    <a:pt x="249" y="53"/>
                  </a:cubicBezTo>
                  <a:cubicBezTo>
                    <a:pt x="249" y="53"/>
                    <a:pt x="249" y="53"/>
                    <a:pt x="249" y="53"/>
                  </a:cubicBezTo>
                  <a:cubicBezTo>
                    <a:pt x="249" y="53"/>
                    <a:pt x="249" y="53"/>
                    <a:pt x="249" y="53"/>
                  </a:cubicBezTo>
                  <a:cubicBezTo>
                    <a:pt x="249" y="53"/>
                    <a:pt x="250" y="53"/>
                    <a:pt x="250" y="53"/>
                  </a:cubicBezTo>
                  <a:cubicBezTo>
                    <a:pt x="250" y="53"/>
                    <a:pt x="250" y="53"/>
                    <a:pt x="250" y="53"/>
                  </a:cubicBezTo>
                  <a:cubicBezTo>
                    <a:pt x="250" y="53"/>
                    <a:pt x="250" y="53"/>
                    <a:pt x="251" y="53"/>
                  </a:cubicBezTo>
                  <a:cubicBezTo>
                    <a:pt x="251" y="53"/>
                    <a:pt x="251" y="53"/>
                    <a:pt x="251" y="53"/>
                  </a:cubicBezTo>
                  <a:cubicBezTo>
                    <a:pt x="251" y="53"/>
                    <a:pt x="251" y="53"/>
                    <a:pt x="251" y="53"/>
                  </a:cubicBezTo>
                  <a:cubicBezTo>
                    <a:pt x="251" y="53"/>
                    <a:pt x="251" y="53"/>
                    <a:pt x="251" y="53"/>
                  </a:cubicBezTo>
                  <a:cubicBezTo>
                    <a:pt x="251" y="53"/>
                    <a:pt x="251" y="53"/>
                    <a:pt x="251" y="53"/>
                  </a:cubicBezTo>
                  <a:cubicBezTo>
                    <a:pt x="251" y="53"/>
                    <a:pt x="252" y="52"/>
                    <a:pt x="252" y="52"/>
                  </a:cubicBezTo>
                  <a:cubicBezTo>
                    <a:pt x="252" y="52"/>
                    <a:pt x="252" y="52"/>
                    <a:pt x="252" y="52"/>
                  </a:cubicBezTo>
                  <a:cubicBezTo>
                    <a:pt x="252" y="52"/>
                    <a:pt x="252" y="52"/>
                    <a:pt x="252" y="52"/>
                  </a:cubicBezTo>
                  <a:cubicBezTo>
                    <a:pt x="252" y="52"/>
                    <a:pt x="252" y="52"/>
                    <a:pt x="252" y="52"/>
                  </a:cubicBezTo>
                  <a:cubicBezTo>
                    <a:pt x="252" y="52"/>
                    <a:pt x="252" y="52"/>
                    <a:pt x="253" y="52"/>
                  </a:cubicBezTo>
                  <a:cubicBezTo>
                    <a:pt x="253" y="52"/>
                    <a:pt x="253" y="52"/>
                    <a:pt x="253" y="52"/>
                  </a:cubicBezTo>
                  <a:cubicBezTo>
                    <a:pt x="253" y="52"/>
                    <a:pt x="253" y="52"/>
                    <a:pt x="253" y="52"/>
                  </a:cubicBezTo>
                  <a:cubicBezTo>
                    <a:pt x="253" y="52"/>
                    <a:pt x="253" y="52"/>
                    <a:pt x="253" y="52"/>
                  </a:cubicBezTo>
                  <a:cubicBezTo>
                    <a:pt x="253" y="52"/>
                    <a:pt x="254" y="52"/>
                    <a:pt x="254" y="52"/>
                  </a:cubicBezTo>
                  <a:cubicBezTo>
                    <a:pt x="254" y="52"/>
                    <a:pt x="254" y="52"/>
                    <a:pt x="254" y="52"/>
                  </a:cubicBezTo>
                  <a:cubicBezTo>
                    <a:pt x="254" y="52"/>
                    <a:pt x="254" y="52"/>
                    <a:pt x="254" y="52"/>
                  </a:cubicBezTo>
                  <a:cubicBezTo>
                    <a:pt x="254" y="53"/>
                    <a:pt x="254" y="52"/>
                    <a:pt x="254" y="52"/>
                  </a:cubicBezTo>
                  <a:cubicBezTo>
                    <a:pt x="255" y="52"/>
                    <a:pt x="255" y="52"/>
                    <a:pt x="255" y="52"/>
                  </a:cubicBezTo>
                  <a:cubicBezTo>
                    <a:pt x="255" y="52"/>
                    <a:pt x="255" y="52"/>
                    <a:pt x="255" y="52"/>
                  </a:cubicBezTo>
                  <a:cubicBezTo>
                    <a:pt x="255" y="52"/>
                    <a:pt x="255" y="52"/>
                    <a:pt x="255" y="52"/>
                  </a:cubicBezTo>
                  <a:cubicBezTo>
                    <a:pt x="255" y="52"/>
                    <a:pt x="255" y="52"/>
                    <a:pt x="255" y="52"/>
                  </a:cubicBezTo>
                  <a:cubicBezTo>
                    <a:pt x="255" y="52"/>
                    <a:pt x="255" y="52"/>
                    <a:pt x="255" y="52"/>
                  </a:cubicBezTo>
                  <a:cubicBezTo>
                    <a:pt x="255" y="52"/>
                    <a:pt x="255" y="52"/>
                    <a:pt x="255" y="52"/>
                  </a:cubicBezTo>
                  <a:cubicBezTo>
                    <a:pt x="255" y="52"/>
                    <a:pt x="255"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8" y="52"/>
                    <a:pt x="258" y="52"/>
                  </a:cubicBezTo>
                  <a:cubicBezTo>
                    <a:pt x="258" y="52"/>
                    <a:pt x="258" y="52"/>
                    <a:pt x="258" y="52"/>
                  </a:cubicBezTo>
                  <a:cubicBezTo>
                    <a:pt x="258" y="52"/>
                    <a:pt x="258" y="52"/>
                    <a:pt x="258" y="52"/>
                  </a:cubicBezTo>
                  <a:cubicBezTo>
                    <a:pt x="258" y="52"/>
                    <a:pt x="258" y="52"/>
                    <a:pt x="258" y="52"/>
                  </a:cubicBezTo>
                  <a:cubicBezTo>
                    <a:pt x="258" y="52"/>
                    <a:pt x="258" y="53"/>
                    <a:pt x="258" y="53"/>
                  </a:cubicBezTo>
                  <a:cubicBezTo>
                    <a:pt x="258" y="53"/>
                    <a:pt x="258" y="53"/>
                    <a:pt x="258" y="53"/>
                  </a:cubicBezTo>
                  <a:cubicBezTo>
                    <a:pt x="257" y="53"/>
                    <a:pt x="257" y="53"/>
                    <a:pt x="257" y="53"/>
                  </a:cubicBezTo>
                  <a:cubicBezTo>
                    <a:pt x="257" y="53"/>
                    <a:pt x="257" y="53"/>
                    <a:pt x="257" y="53"/>
                  </a:cubicBezTo>
                  <a:cubicBezTo>
                    <a:pt x="257" y="53"/>
                    <a:pt x="257" y="53"/>
                    <a:pt x="257" y="53"/>
                  </a:cubicBezTo>
                  <a:cubicBezTo>
                    <a:pt x="257" y="53"/>
                    <a:pt x="257" y="53"/>
                    <a:pt x="257" y="53"/>
                  </a:cubicBezTo>
                  <a:cubicBezTo>
                    <a:pt x="257" y="53"/>
                    <a:pt x="257" y="53"/>
                    <a:pt x="257" y="53"/>
                  </a:cubicBezTo>
                  <a:cubicBezTo>
                    <a:pt x="257" y="53"/>
                    <a:pt x="257" y="53"/>
                    <a:pt x="257" y="53"/>
                  </a:cubicBezTo>
                  <a:cubicBezTo>
                    <a:pt x="258" y="53"/>
                    <a:pt x="258" y="53"/>
                    <a:pt x="258" y="53"/>
                  </a:cubicBezTo>
                  <a:cubicBezTo>
                    <a:pt x="258" y="53"/>
                    <a:pt x="258" y="53"/>
                    <a:pt x="258" y="53"/>
                  </a:cubicBezTo>
                  <a:cubicBezTo>
                    <a:pt x="257" y="53"/>
                    <a:pt x="257" y="53"/>
                    <a:pt x="257" y="53"/>
                  </a:cubicBezTo>
                  <a:cubicBezTo>
                    <a:pt x="257" y="53"/>
                    <a:pt x="257" y="53"/>
                    <a:pt x="257" y="53"/>
                  </a:cubicBezTo>
                  <a:cubicBezTo>
                    <a:pt x="257" y="53"/>
                    <a:pt x="257" y="53"/>
                    <a:pt x="257" y="53"/>
                  </a:cubicBezTo>
                  <a:cubicBezTo>
                    <a:pt x="257" y="53"/>
                    <a:pt x="258" y="53"/>
                    <a:pt x="258" y="54"/>
                  </a:cubicBezTo>
                  <a:cubicBezTo>
                    <a:pt x="258" y="54"/>
                    <a:pt x="258" y="54"/>
                    <a:pt x="258" y="54"/>
                  </a:cubicBezTo>
                  <a:cubicBezTo>
                    <a:pt x="258" y="54"/>
                    <a:pt x="258" y="54"/>
                    <a:pt x="258" y="54"/>
                  </a:cubicBezTo>
                  <a:cubicBezTo>
                    <a:pt x="258" y="54"/>
                    <a:pt x="257" y="54"/>
                    <a:pt x="257" y="54"/>
                  </a:cubicBezTo>
                  <a:cubicBezTo>
                    <a:pt x="257" y="54"/>
                    <a:pt x="257" y="54"/>
                    <a:pt x="257" y="54"/>
                  </a:cubicBezTo>
                  <a:cubicBezTo>
                    <a:pt x="257" y="54"/>
                    <a:pt x="257" y="54"/>
                    <a:pt x="257" y="54"/>
                  </a:cubicBezTo>
                  <a:cubicBezTo>
                    <a:pt x="257" y="54"/>
                    <a:pt x="256" y="54"/>
                    <a:pt x="256" y="54"/>
                  </a:cubicBezTo>
                  <a:cubicBezTo>
                    <a:pt x="256" y="54"/>
                    <a:pt x="256" y="54"/>
                    <a:pt x="256" y="54"/>
                  </a:cubicBezTo>
                  <a:cubicBezTo>
                    <a:pt x="256" y="54"/>
                    <a:pt x="256" y="54"/>
                    <a:pt x="256" y="54"/>
                  </a:cubicBezTo>
                  <a:cubicBezTo>
                    <a:pt x="256" y="54"/>
                    <a:pt x="256" y="54"/>
                    <a:pt x="256" y="54"/>
                  </a:cubicBezTo>
                  <a:cubicBezTo>
                    <a:pt x="256" y="54"/>
                    <a:pt x="256" y="54"/>
                    <a:pt x="257" y="54"/>
                  </a:cubicBezTo>
                  <a:cubicBezTo>
                    <a:pt x="257" y="54"/>
                    <a:pt x="257" y="54"/>
                    <a:pt x="257" y="54"/>
                  </a:cubicBezTo>
                  <a:cubicBezTo>
                    <a:pt x="257" y="54"/>
                    <a:pt x="256" y="54"/>
                    <a:pt x="256" y="54"/>
                  </a:cubicBezTo>
                  <a:cubicBezTo>
                    <a:pt x="256" y="54"/>
                    <a:pt x="257" y="54"/>
                    <a:pt x="257" y="54"/>
                  </a:cubicBezTo>
                  <a:cubicBezTo>
                    <a:pt x="257" y="55"/>
                    <a:pt x="257" y="55"/>
                    <a:pt x="257" y="55"/>
                  </a:cubicBezTo>
                  <a:cubicBezTo>
                    <a:pt x="257" y="55"/>
                    <a:pt x="257" y="55"/>
                    <a:pt x="257" y="55"/>
                  </a:cubicBezTo>
                  <a:cubicBezTo>
                    <a:pt x="257" y="55"/>
                    <a:pt x="256" y="54"/>
                    <a:pt x="256" y="54"/>
                  </a:cubicBezTo>
                  <a:cubicBezTo>
                    <a:pt x="256" y="54"/>
                    <a:pt x="256" y="55"/>
                    <a:pt x="256" y="55"/>
                  </a:cubicBezTo>
                  <a:cubicBezTo>
                    <a:pt x="256" y="55"/>
                    <a:pt x="256" y="55"/>
                    <a:pt x="257" y="55"/>
                  </a:cubicBezTo>
                  <a:cubicBezTo>
                    <a:pt x="257" y="55"/>
                    <a:pt x="257" y="55"/>
                    <a:pt x="257" y="55"/>
                  </a:cubicBezTo>
                  <a:cubicBezTo>
                    <a:pt x="257" y="55"/>
                    <a:pt x="257" y="55"/>
                    <a:pt x="257" y="55"/>
                  </a:cubicBezTo>
                  <a:cubicBezTo>
                    <a:pt x="257" y="55"/>
                    <a:pt x="257" y="55"/>
                    <a:pt x="257" y="55"/>
                  </a:cubicBezTo>
                  <a:cubicBezTo>
                    <a:pt x="257" y="55"/>
                    <a:pt x="257" y="55"/>
                    <a:pt x="257" y="55"/>
                  </a:cubicBezTo>
                  <a:cubicBezTo>
                    <a:pt x="257" y="55"/>
                    <a:pt x="257" y="55"/>
                    <a:pt x="257" y="55"/>
                  </a:cubicBezTo>
                  <a:cubicBezTo>
                    <a:pt x="256" y="55"/>
                    <a:pt x="256" y="55"/>
                    <a:pt x="256" y="55"/>
                  </a:cubicBezTo>
                  <a:cubicBezTo>
                    <a:pt x="256" y="55"/>
                    <a:pt x="256" y="55"/>
                    <a:pt x="256" y="55"/>
                  </a:cubicBezTo>
                  <a:cubicBezTo>
                    <a:pt x="256" y="55"/>
                    <a:pt x="256" y="54"/>
                    <a:pt x="256" y="54"/>
                  </a:cubicBezTo>
                  <a:cubicBezTo>
                    <a:pt x="256" y="54"/>
                    <a:pt x="256" y="54"/>
                    <a:pt x="256" y="54"/>
                  </a:cubicBezTo>
                  <a:cubicBezTo>
                    <a:pt x="256" y="54"/>
                    <a:pt x="256" y="54"/>
                    <a:pt x="256" y="54"/>
                  </a:cubicBezTo>
                  <a:cubicBezTo>
                    <a:pt x="256" y="55"/>
                    <a:pt x="256" y="55"/>
                    <a:pt x="256" y="55"/>
                  </a:cubicBezTo>
                  <a:cubicBezTo>
                    <a:pt x="256" y="55"/>
                    <a:pt x="256" y="55"/>
                    <a:pt x="256" y="55"/>
                  </a:cubicBezTo>
                  <a:cubicBezTo>
                    <a:pt x="256" y="55"/>
                    <a:pt x="256" y="55"/>
                    <a:pt x="256" y="55"/>
                  </a:cubicBezTo>
                  <a:cubicBezTo>
                    <a:pt x="256" y="55"/>
                    <a:pt x="256" y="56"/>
                    <a:pt x="256" y="56"/>
                  </a:cubicBezTo>
                  <a:cubicBezTo>
                    <a:pt x="256" y="56"/>
                    <a:pt x="256" y="56"/>
                    <a:pt x="256" y="56"/>
                  </a:cubicBezTo>
                  <a:cubicBezTo>
                    <a:pt x="256" y="56"/>
                    <a:pt x="256" y="56"/>
                    <a:pt x="256" y="56"/>
                  </a:cubicBezTo>
                  <a:cubicBezTo>
                    <a:pt x="256" y="56"/>
                    <a:pt x="256" y="56"/>
                    <a:pt x="256" y="56"/>
                  </a:cubicBezTo>
                  <a:cubicBezTo>
                    <a:pt x="256" y="55"/>
                    <a:pt x="256" y="55"/>
                    <a:pt x="256" y="55"/>
                  </a:cubicBezTo>
                  <a:cubicBezTo>
                    <a:pt x="256" y="55"/>
                    <a:pt x="256" y="55"/>
                    <a:pt x="256" y="55"/>
                  </a:cubicBezTo>
                  <a:cubicBezTo>
                    <a:pt x="256"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4" y="55"/>
                  </a:cubicBezTo>
                  <a:cubicBezTo>
                    <a:pt x="254" y="55"/>
                    <a:pt x="255" y="55"/>
                    <a:pt x="255" y="55"/>
                  </a:cubicBezTo>
                  <a:cubicBezTo>
                    <a:pt x="255" y="55"/>
                    <a:pt x="255" y="55"/>
                    <a:pt x="255" y="55"/>
                  </a:cubicBezTo>
                  <a:cubicBezTo>
                    <a:pt x="254" y="55"/>
                    <a:pt x="254" y="55"/>
                    <a:pt x="254" y="55"/>
                  </a:cubicBezTo>
                  <a:cubicBezTo>
                    <a:pt x="254" y="55"/>
                    <a:pt x="254" y="54"/>
                    <a:pt x="254" y="54"/>
                  </a:cubicBezTo>
                  <a:cubicBezTo>
                    <a:pt x="254" y="54"/>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4"/>
                    <a:pt x="254" y="54"/>
                    <a:pt x="254" y="54"/>
                  </a:cubicBezTo>
                  <a:cubicBezTo>
                    <a:pt x="254" y="54"/>
                    <a:pt x="254" y="54"/>
                    <a:pt x="254" y="54"/>
                  </a:cubicBezTo>
                  <a:cubicBezTo>
                    <a:pt x="254" y="54"/>
                    <a:pt x="254" y="55"/>
                    <a:pt x="254" y="55"/>
                  </a:cubicBezTo>
                  <a:cubicBezTo>
                    <a:pt x="254" y="55"/>
                    <a:pt x="254" y="55"/>
                    <a:pt x="254" y="55"/>
                  </a:cubicBezTo>
                  <a:cubicBezTo>
                    <a:pt x="254" y="55"/>
                    <a:pt x="254" y="55"/>
                    <a:pt x="254" y="55"/>
                  </a:cubicBezTo>
                  <a:cubicBezTo>
                    <a:pt x="254" y="55"/>
                    <a:pt x="254" y="55"/>
                    <a:pt x="254" y="55"/>
                  </a:cubicBezTo>
                  <a:cubicBezTo>
                    <a:pt x="254" y="55"/>
                    <a:pt x="254" y="56"/>
                    <a:pt x="254" y="56"/>
                  </a:cubicBezTo>
                  <a:cubicBezTo>
                    <a:pt x="254" y="55"/>
                    <a:pt x="254" y="55"/>
                    <a:pt x="254" y="55"/>
                  </a:cubicBezTo>
                  <a:cubicBezTo>
                    <a:pt x="254" y="55"/>
                    <a:pt x="254" y="55"/>
                    <a:pt x="254" y="55"/>
                  </a:cubicBezTo>
                  <a:cubicBezTo>
                    <a:pt x="254" y="55"/>
                    <a:pt x="254" y="55"/>
                    <a:pt x="254" y="54"/>
                  </a:cubicBezTo>
                  <a:cubicBezTo>
                    <a:pt x="254" y="54"/>
                    <a:pt x="253" y="54"/>
                    <a:pt x="253" y="54"/>
                  </a:cubicBezTo>
                  <a:cubicBezTo>
                    <a:pt x="253" y="54"/>
                    <a:pt x="253" y="54"/>
                    <a:pt x="253" y="54"/>
                  </a:cubicBezTo>
                  <a:cubicBezTo>
                    <a:pt x="253" y="54"/>
                    <a:pt x="253" y="54"/>
                    <a:pt x="253" y="54"/>
                  </a:cubicBezTo>
                  <a:cubicBezTo>
                    <a:pt x="253" y="54"/>
                    <a:pt x="253" y="54"/>
                    <a:pt x="253" y="54"/>
                  </a:cubicBezTo>
                  <a:cubicBezTo>
                    <a:pt x="253" y="54"/>
                    <a:pt x="253" y="54"/>
                    <a:pt x="253" y="54"/>
                  </a:cubicBezTo>
                  <a:cubicBezTo>
                    <a:pt x="252" y="54"/>
                    <a:pt x="252" y="54"/>
                    <a:pt x="252" y="54"/>
                  </a:cubicBezTo>
                  <a:cubicBezTo>
                    <a:pt x="252" y="54"/>
                    <a:pt x="252" y="54"/>
                    <a:pt x="252" y="54"/>
                  </a:cubicBezTo>
                  <a:cubicBezTo>
                    <a:pt x="251" y="54"/>
                    <a:pt x="251" y="54"/>
                    <a:pt x="251" y="55"/>
                  </a:cubicBezTo>
                  <a:cubicBezTo>
                    <a:pt x="251" y="55"/>
                    <a:pt x="251" y="55"/>
                    <a:pt x="251" y="55"/>
                  </a:cubicBezTo>
                  <a:cubicBezTo>
                    <a:pt x="251" y="55"/>
                    <a:pt x="251" y="55"/>
                    <a:pt x="251" y="55"/>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8" y="56"/>
                  </a:cubicBezTo>
                  <a:cubicBezTo>
                    <a:pt x="248" y="56"/>
                    <a:pt x="248" y="56"/>
                    <a:pt x="248" y="56"/>
                  </a:cubicBezTo>
                  <a:cubicBezTo>
                    <a:pt x="248" y="56"/>
                    <a:pt x="248" y="55"/>
                    <a:pt x="248" y="56"/>
                  </a:cubicBezTo>
                  <a:cubicBezTo>
                    <a:pt x="248" y="56"/>
                    <a:pt x="248" y="56"/>
                    <a:pt x="248" y="56"/>
                  </a:cubicBezTo>
                  <a:cubicBezTo>
                    <a:pt x="248" y="56"/>
                    <a:pt x="247" y="56"/>
                    <a:pt x="247" y="56"/>
                  </a:cubicBezTo>
                  <a:cubicBezTo>
                    <a:pt x="247" y="56"/>
                    <a:pt x="247" y="56"/>
                    <a:pt x="247" y="56"/>
                  </a:cubicBezTo>
                  <a:cubicBezTo>
                    <a:pt x="247" y="56"/>
                    <a:pt x="247" y="56"/>
                    <a:pt x="247" y="56"/>
                  </a:cubicBezTo>
                  <a:cubicBezTo>
                    <a:pt x="247" y="56"/>
                    <a:pt x="247" y="56"/>
                    <a:pt x="247" y="55"/>
                  </a:cubicBezTo>
                  <a:cubicBezTo>
                    <a:pt x="247" y="55"/>
                    <a:pt x="247" y="55"/>
                    <a:pt x="247" y="55"/>
                  </a:cubicBezTo>
                  <a:cubicBezTo>
                    <a:pt x="247" y="55"/>
                    <a:pt x="247" y="55"/>
                    <a:pt x="247" y="55"/>
                  </a:cubicBezTo>
                  <a:cubicBezTo>
                    <a:pt x="247" y="55"/>
                    <a:pt x="246" y="55"/>
                    <a:pt x="246" y="55"/>
                  </a:cubicBezTo>
                  <a:cubicBezTo>
                    <a:pt x="246" y="55"/>
                    <a:pt x="246" y="55"/>
                    <a:pt x="246" y="55"/>
                  </a:cubicBezTo>
                  <a:cubicBezTo>
                    <a:pt x="245" y="55"/>
                    <a:pt x="245" y="55"/>
                    <a:pt x="245" y="56"/>
                  </a:cubicBezTo>
                  <a:cubicBezTo>
                    <a:pt x="245" y="56"/>
                    <a:pt x="245" y="56"/>
                    <a:pt x="245" y="56"/>
                  </a:cubicBezTo>
                  <a:cubicBezTo>
                    <a:pt x="245" y="56"/>
                    <a:pt x="245" y="56"/>
                    <a:pt x="246" y="56"/>
                  </a:cubicBezTo>
                  <a:cubicBezTo>
                    <a:pt x="246" y="56"/>
                    <a:pt x="246" y="56"/>
                    <a:pt x="245" y="56"/>
                  </a:cubicBezTo>
                  <a:cubicBezTo>
                    <a:pt x="245" y="56"/>
                    <a:pt x="245" y="56"/>
                    <a:pt x="245" y="56"/>
                  </a:cubicBezTo>
                  <a:cubicBezTo>
                    <a:pt x="245" y="56"/>
                    <a:pt x="245" y="56"/>
                    <a:pt x="245" y="56"/>
                  </a:cubicBezTo>
                  <a:cubicBezTo>
                    <a:pt x="245" y="56"/>
                    <a:pt x="245" y="56"/>
                    <a:pt x="245" y="56"/>
                  </a:cubicBezTo>
                  <a:cubicBezTo>
                    <a:pt x="245" y="56"/>
                    <a:pt x="245" y="56"/>
                    <a:pt x="245" y="56"/>
                  </a:cubicBezTo>
                  <a:cubicBezTo>
                    <a:pt x="245" y="56"/>
                    <a:pt x="244" y="56"/>
                    <a:pt x="244" y="56"/>
                  </a:cubicBezTo>
                  <a:cubicBezTo>
                    <a:pt x="244" y="56"/>
                    <a:pt x="244" y="56"/>
                    <a:pt x="244" y="56"/>
                  </a:cubicBezTo>
                  <a:cubicBezTo>
                    <a:pt x="244" y="56"/>
                    <a:pt x="244" y="56"/>
                    <a:pt x="244" y="56"/>
                  </a:cubicBezTo>
                  <a:cubicBezTo>
                    <a:pt x="244" y="56"/>
                    <a:pt x="245" y="56"/>
                    <a:pt x="245" y="56"/>
                  </a:cubicBezTo>
                  <a:cubicBezTo>
                    <a:pt x="245" y="56"/>
                    <a:pt x="245" y="56"/>
                    <a:pt x="245" y="56"/>
                  </a:cubicBezTo>
                  <a:cubicBezTo>
                    <a:pt x="244" y="56"/>
                    <a:pt x="244" y="56"/>
                    <a:pt x="244" y="57"/>
                  </a:cubicBezTo>
                  <a:cubicBezTo>
                    <a:pt x="244" y="57"/>
                    <a:pt x="244" y="57"/>
                    <a:pt x="245" y="57"/>
                  </a:cubicBezTo>
                  <a:cubicBezTo>
                    <a:pt x="245" y="57"/>
                    <a:pt x="245" y="57"/>
                    <a:pt x="245" y="57"/>
                  </a:cubicBezTo>
                  <a:cubicBezTo>
                    <a:pt x="244" y="57"/>
                    <a:pt x="244" y="57"/>
                    <a:pt x="244" y="57"/>
                  </a:cubicBezTo>
                  <a:cubicBezTo>
                    <a:pt x="244" y="57"/>
                    <a:pt x="244" y="57"/>
                    <a:pt x="244" y="57"/>
                  </a:cubicBezTo>
                  <a:cubicBezTo>
                    <a:pt x="244" y="57"/>
                    <a:pt x="244" y="57"/>
                    <a:pt x="244" y="57"/>
                  </a:cubicBezTo>
                  <a:cubicBezTo>
                    <a:pt x="244" y="57"/>
                    <a:pt x="244" y="57"/>
                    <a:pt x="244" y="57"/>
                  </a:cubicBezTo>
                  <a:cubicBezTo>
                    <a:pt x="244" y="57"/>
                    <a:pt x="244" y="57"/>
                    <a:pt x="244"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6" y="57"/>
                    <a:pt x="246" y="57"/>
                    <a:pt x="246" y="57"/>
                  </a:cubicBezTo>
                  <a:cubicBezTo>
                    <a:pt x="246" y="57"/>
                    <a:pt x="246" y="57"/>
                    <a:pt x="246" y="57"/>
                  </a:cubicBezTo>
                  <a:cubicBezTo>
                    <a:pt x="246" y="57"/>
                    <a:pt x="247" y="57"/>
                    <a:pt x="247" y="57"/>
                  </a:cubicBezTo>
                  <a:cubicBezTo>
                    <a:pt x="247" y="57"/>
                    <a:pt x="247" y="57"/>
                    <a:pt x="247" y="57"/>
                  </a:cubicBezTo>
                  <a:cubicBezTo>
                    <a:pt x="247" y="57"/>
                    <a:pt x="247" y="57"/>
                    <a:pt x="247" y="57"/>
                  </a:cubicBezTo>
                  <a:cubicBezTo>
                    <a:pt x="247" y="57"/>
                    <a:pt x="247" y="57"/>
                    <a:pt x="247" y="57"/>
                  </a:cubicBezTo>
                  <a:cubicBezTo>
                    <a:pt x="247" y="57"/>
                    <a:pt x="247" y="57"/>
                    <a:pt x="247" y="58"/>
                  </a:cubicBezTo>
                  <a:cubicBezTo>
                    <a:pt x="247" y="58"/>
                    <a:pt x="247" y="58"/>
                    <a:pt x="247" y="58"/>
                  </a:cubicBezTo>
                  <a:cubicBezTo>
                    <a:pt x="248" y="58"/>
                    <a:pt x="248" y="58"/>
                    <a:pt x="248" y="58"/>
                  </a:cubicBezTo>
                  <a:cubicBezTo>
                    <a:pt x="248" y="58"/>
                    <a:pt x="248" y="59"/>
                    <a:pt x="248" y="59"/>
                  </a:cubicBezTo>
                  <a:cubicBezTo>
                    <a:pt x="248" y="59"/>
                    <a:pt x="248" y="59"/>
                    <a:pt x="249" y="59"/>
                  </a:cubicBezTo>
                  <a:cubicBezTo>
                    <a:pt x="249" y="59"/>
                    <a:pt x="249" y="59"/>
                    <a:pt x="249" y="59"/>
                  </a:cubicBezTo>
                  <a:cubicBezTo>
                    <a:pt x="249" y="59"/>
                    <a:pt x="249" y="59"/>
                    <a:pt x="249" y="59"/>
                  </a:cubicBezTo>
                  <a:cubicBezTo>
                    <a:pt x="248" y="59"/>
                    <a:pt x="248" y="59"/>
                    <a:pt x="248" y="59"/>
                  </a:cubicBezTo>
                  <a:cubicBezTo>
                    <a:pt x="248" y="59"/>
                    <a:pt x="248" y="59"/>
                    <a:pt x="248" y="59"/>
                  </a:cubicBezTo>
                  <a:cubicBezTo>
                    <a:pt x="249" y="59"/>
                    <a:pt x="249" y="59"/>
                    <a:pt x="249" y="60"/>
                  </a:cubicBezTo>
                  <a:cubicBezTo>
                    <a:pt x="249" y="60"/>
                    <a:pt x="249" y="60"/>
                    <a:pt x="249" y="60"/>
                  </a:cubicBezTo>
                  <a:cubicBezTo>
                    <a:pt x="249" y="60"/>
                    <a:pt x="249" y="60"/>
                    <a:pt x="249" y="60"/>
                  </a:cubicBezTo>
                  <a:cubicBezTo>
                    <a:pt x="249" y="60"/>
                    <a:pt x="249" y="60"/>
                    <a:pt x="249" y="60"/>
                  </a:cubicBezTo>
                  <a:cubicBezTo>
                    <a:pt x="249" y="60"/>
                    <a:pt x="249" y="60"/>
                    <a:pt x="249" y="60"/>
                  </a:cubicBezTo>
                  <a:cubicBezTo>
                    <a:pt x="249" y="60"/>
                    <a:pt x="249" y="60"/>
                    <a:pt x="249" y="60"/>
                  </a:cubicBezTo>
                  <a:cubicBezTo>
                    <a:pt x="249" y="60"/>
                    <a:pt x="249" y="60"/>
                    <a:pt x="250" y="60"/>
                  </a:cubicBezTo>
                  <a:cubicBezTo>
                    <a:pt x="250" y="59"/>
                    <a:pt x="250" y="59"/>
                    <a:pt x="250" y="59"/>
                  </a:cubicBezTo>
                  <a:cubicBezTo>
                    <a:pt x="250" y="60"/>
                    <a:pt x="250" y="60"/>
                    <a:pt x="250" y="60"/>
                  </a:cubicBezTo>
                  <a:cubicBezTo>
                    <a:pt x="250" y="60"/>
                    <a:pt x="250" y="60"/>
                    <a:pt x="250" y="60"/>
                  </a:cubicBezTo>
                  <a:cubicBezTo>
                    <a:pt x="250" y="60"/>
                    <a:pt x="250" y="60"/>
                    <a:pt x="250" y="60"/>
                  </a:cubicBezTo>
                  <a:cubicBezTo>
                    <a:pt x="250" y="60"/>
                    <a:pt x="250" y="60"/>
                    <a:pt x="250" y="60"/>
                  </a:cubicBezTo>
                  <a:cubicBezTo>
                    <a:pt x="250" y="60"/>
                    <a:pt x="250" y="60"/>
                    <a:pt x="250" y="60"/>
                  </a:cubicBezTo>
                  <a:cubicBezTo>
                    <a:pt x="250" y="60"/>
                    <a:pt x="250" y="60"/>
                    <a:pt x="250" y="60"/>
                  </a:cubicBezTo>
                  <a:cubicBezTo>
                    <a:pt x="250" y="60"/>
                    <a:pt x="250" y="61"/>
                    <a:pt x="250" y="61"/>
                  </a:cubicBezTo>
                  <a:cubicBezTo>
                    <a:pt x="250" y="61"/>
                    <a:pt x="250" y="61"/>
                    <a:pt x="250" y="61"/>
                  </a:cubicBezTo>
                  <a:cubicBezTo>
                    <a:pt x="250" y="61"/>
                    <a:pt x="250" y="61"/>
                    <a:pt x="250" y="61"/>
                  </a:cubicBezTo>
                  <a:cubicBezTo>
                    <a:pt x="250" y="61"/>
                    <a:pt x="250" y="61"/>
                    <a:pt x="250" y="61"/>
                  </a:cubicBezTo>
                  <a:cubicBezTo>
                    <a:pt x="250" y="61"/>
                    <a:pt x="250" y="61"/>
                    <a:pt x="250" y="61"/>
                  </a:cubicBezTo>
                  <a:cubicBezTo>
                    <a:pt x="251" y="61"/>
                    <a:pt x="251" y="61"/>
                    <a:pt x="251" y="62"/>
                  </a:cubicBezTo>
                  <a:cubicBezTo>
                    <a:pt x="251" y="62"/>
                    <a:pt x="251" y="62"/>
                    <a:pt x="250" y="62"/>
                  </a:cubicBezTo>
                  <a:cubicBezTo>
                    <a:pt x="250" y="62"/>
                    <a:pt x="250" y="62"/>
                    <a:pt x="250" y="62"/>
                  </a:cubicBezTo>
                  <a:cubicBezTo>
                    <a:pt x="250" y="62"/>
                    <a:pt x="250" y="62"/>
                    <a:pt x="250" y="62"/>
                  </a:cubicBezTo>
                  <a:cubicBezTo>
                    <a:pt x="250" y="62"/>
                    <a:pt x="250" y="62"/>
                    <a:pt x="250" y="62"/>
                  </a:cubicBezTo>
                  <a:cubicBezTo>
                    <a:pt x="250" y="62"/>
                    <a:pt x="250" y="62"/>
                    <a:pt x="250" y="62"/>
                  </a:cubicBezTo>
                  <a:cubicBezTo>
                    <a:pt x="250" y="62"/>
                    <a:pt x="250" y="62"/>
                    <a:pt x="250" y="62"/>
                  </a:cubicBezTo>
                  <a:cubicBezTo>
                    <a:pt x="250" y="62"/>
                    <a:pt x="249" y="62"/>
                    <a:pt x="249" y="62"/>
                  </a:cubicBezTo>
                  <a:cubicBezTo>
                    <a:pt x="249" y="62"/>
                    <a:pt x="249" y="62"/>
                    <a:pt x="249" y="62"/>
                  </a:cubicBezTo>
                  <a:cubicBezTo>
                    <a:pt x="249" y="63"/>
                    <a:pt x="250" y="63"/>
                    <a:pt x="250" y="63"/>
                  </a:cubicBezTo>
                  <a:cubicBezTo>
                    <a:pt x="250" y="63"/>
                    <a:pt x="250" y="63"/>
                    <a:pt x="250" y="63"/>
                  </a:cubicBezTo>
                  <a:cubicBezTo>
                    <a:pt x="250" y="63"/>
                    <a:pt x="250" y="63"/>
                    <a:pt x="250" y="63"/>
                  </a:cubicBezTo>
                  <a:cubicBezTo>
                    <a:pt x="250" y="64"/>
                    <a:pt x="250" y="64"/>
                    <a:pt x="250" y="64"/>
                  </a:cubicBezTo>
                  <a:cubicBezTo>
                    <a:pt x="250" y="64"/>
                    <a:pt x="250" y="64"/>
                    <a:pt x="250" y="64"/>
                  </a:cubicBezTo>
                  <a:cubicBezTo>
                    <a:pt x="250" y="64"/>
                    <a:pt x="250" y="64"/>
                    <a:pt x="250" y="64"/>
                  </a:cubicBezTo>
                  <a:cubicBezTo>
                    <a:pt x="250" y="64"/>
                    <a:pt x="250" y="64"/>
                    <a:pt x="250" y="64"/>
                  </a:cubicBezTo>
                  <a:cubicBezTo>
                    <a:pt x="250" y="64"/>
                    <a:pt x="250" y="64"/>
                    <a:pt x="250" y="64"/>
                  </a:cubicBezTo>
                  <a:cubicBezTo>
                    <a:pt x="250" y="64"/>
                    <a:pt x="250" y="64"/>
                    <a:pt x="250" y="64"/>
                  </a:cubicBezTo>
                  <a:cubicBezTo>
                    <a:pt x="250" y="64"/>
                    <a:pt x="250" y="64"/>
                    <a:pt x="250" y="65"/>
                  </a:cubicBezTo>
                  <a:cubicBezTo>
                    <a:pt x="250" y="65"/>
                    <a:pt x="250" y="65"/>
                    <a:pt x="250" y="65"/>
                  </a:cubicBezTo>
                  <a:cubicBezTo>
                    <a:pt x="250" y="65"/>
                    <a:pt x="250" y="65"/>
                    <a:pt x="251" y="65"/>
                  </a:cubicBezTo>
                  <a:cubicBezTo>
                    <a:pt x="251" y="65"/>
                    <a:pt x="251" y="65"/>
                    <a:pt x="251" y="65"/>
                  </a:cubicBezTo>
                  <a:cubicBezTo>
                    <a:pt x="251" y="65"/>
                    <a:pt x="251" y="65"/>
                    <a:pt x="251" y="65"/>
                  </a:cubicBezTo>
                  <a:cubicBezTo>
                    <a:pt x="251" y="65"/>
                    <a:pt x="251" y="65"/>
                    <a:pt x="251" y="65"/>
                  </a:cubicBezTo>
                  <a:cubicBezTo>
                    <a:pt x="251" y="65"/>
                    <a:pt x="251" y="65"/>
                    <a:pt x="252" y="65"/>
                  </a:cubicBezTo>
                  <a:cubicBezTo>
                    <a:pt x="252" y="65"/>
                    <a:pt x="252" y="65"/>
                    <a:pt x="252" y="65"/>
                  </a:cubicBezTo>
                  <a:cubicBezTo>
                    <a:pt x="252" y="65"/>
                    <a:pt x="252" y="65"/>
                    <a:pt x="252" y="65"/>
                  </a:cubicBezTo>
                  <a:cubicBezTo>
                    <a:pt x="252" y="65"/>
                    <a:pt x="252" y="65"/>
                    <a:pt x="252" y="65"/>
                  </a:cubicBezTo>
                  <a:cubicBezTo>
                    <a:pt x="253" y="65"/>
                    <a:pt x="253" y="65"/>
                    <a:pt x="253" y="65"/>
                  </a:cubicBezTo>
                  <a:cubicBezTo>
                    <a:pt x="253" y="65"/>
                    <a:pt x="253" y="65"/>
                    <a:pt x="253" y="65"/>
                  </a:cubicBezTo>
                  <a:cubicBezTo>
                    <a:pt x="253" y="65"/>
                    <a:pt x="253" y="65"/>
                    <a:pt x="253" y="64"/>
                  </a:cubicBezTo>
                  <a:cubicBezTo>
                    <a:pt x="253" y="64"/>
                    <a:pt x="253" y="64"/>
                    <a:pt x="253" y="64"/>
                  </a:cubicBezTo>
                  <a:cubicBezTo>
                    <a:pt x="253" y="64"/>
                    <a:pt x="253" y="64"/>
                    <a:pt x="253" y="64"/>
                  </a:cubicBezTo>
                  <a:cubicBezTo>
                    <a:pt x="254" y="64"/>
                    <a:pt x="254" y="64"/>
                    <a:pt x="254" y="64"/>
                  </a:cubicBezTo>
                  <a:cubicBezTo>
                    <a:pt x="254" y="64"/>
                    <a:pt x="254" y="64"/>
                    <a:pt x="254" y="64"/>
                  </a:cubicBezTo>
                  <a:cubicBezTo>
                    <a:pt x="254" y="64"/>
                    <a:pt x="254" y="64"/>
                    <a:pt x="254" y="64"/>
                  </a:cubicBezTo>
                  <a:cubicBezTo>
                    <a:pt x="254" y="64"/>
                    <a:pt x="254" y="64"/>
                    <a:pt x="254" y="64"/>
                  </a:cubicBezTo>
                  <a:cubicBezTo>
                    <a:pt x="253" y="64"/>
                    <a:pt x="253" y="64"/>
                    <a:pt x="253" y="64"/>
                  </a:cubicBezTo>
                  <a:cubicBezTo>
                    <a:pt x="253" y="64"/>
                    <a:pt x="253" y="64"/>
                    <a:pt x="253" y="63"/>
                  </a:cubicBezTo>
                  <a:cubicBezTo>
                    <a:pt x="253" y="64"/>
                    <a:pt x="253" y="64"/>
                    <a:pt x="254" y="64"/>
                  </a:cubicBezTo>
                  <a:cubicBezTo>
                    <a:pt x="254" y="64"/>
                    <a:pt x="254" y="64"/>
                    <a:pt x="254" y="64"/>
                  </a:cubicBezTo>
                  <a:cubicBezTo>
                    <a:pt x="254" y="64"/>
                    <a:pt x="254" y="64"/>
                    <a:pt x="254" y="64"/>
                  </a:cubicBezTo>
                  <a:cubicBezTo>
                    <a:pt x="254" y="64"/>
                    <a:pt x="254" y="64"/>
                    <a:pt x="254" y="64"/>
                  </a:cubicBezTo>
                  <a:cubicBezTo>
                    <a:pt x="254" y="64"/>
                    <a:pt x="254" y="64"/>
                    <a:pt x="254" y="64"/>
                  </a:cubicBezTo>
                  <a:cubicBezTo>
                    <a:pt x="254" y="64"/>
                    <a:pt x="254" y="63"/>
                    <a:pt x="254" y="63"/>
                  </a:cubicBezTo>
                  <a:cubicBezTo>
                    <a:pt x="254" y="63"/>
                    <a:pt x="254" y="63"/>
                    <a:pt x="254" y="63"/>
                  </a:cubicBezTo>
                  <a:cubicBezTo>
                    <a:pt x="254" y="63"/>
                    <a:pt x="254" y="63"/>
                    <a:pt x="254" y="63"/>
                  </a:cubicBezTo>
                  <a:cubicBezTo>
                    <a:pt x="254" y="63"/>
                    <a:pt x="254" y="63"/>
                    <a:pt x="254" y="63"/>
                  </a:cubicBezTo>
                  <a:cubicBezTo>
                    <a:pt x="254" y="63"/>
                    <a:pt x="254" y="63"/>
                    <a:pt x="254" y="63"/>
                  </a:cubicBezTo>
                  <a:cubicBezTo>
                    <a:pt x="254" y="63"/>
                    <a:pt x="254" y="63"/>
                    <a:pt x="254" y="62"/>
                  </a:cubicBezTo>
                  <a:cubicBezTo>
                    <a:pt x="254" y="62"/>
                    <a:pt x="254" y="62"/>
                    <a:pt x="254" y="62"/>
                  </a:cubicBezTo>
                  <a:cubicBezTo>
                    <a:pt x="254" y="62"/>
                    <a:pt x="254" y="62"/>
                    <a:pt x="254" y="62"/>
                  </a:cubicBezTo>
                  <a:cubicBezTo>
                    <a:pt x="254" y="62"/>
                    <a:pt x="253" y="62"/>
                    <a:pt x="253" y="62"/>
                  </a:cubicBezTo>
                  <a:cubicBezTo>
                    <a:pt x="253" y="62"/>
                    <a:pt x="253" y="62"/>
                    <a:pt x="254" y="62"/>
                  </a:cubicBezTo>
                  <a:cubicBezTo>
                    <a:pt x="254" y="62"/>
                    <a:pt x="254" y="62"/>
                    <a:pt x="254" y="62"/>
                  </a:cubicBezTo>
                  <a:cubicBezTo>
                    <a:pt x="254" y="62"/>
                    <a:pt x="254" y="62"/>
                    <a:pt x="254" y="62"/>
                  </a:cubicBezTo>
                  <a:cubicBezTo>
                    <a:pt x="254" y="62"/>
                    <a:pt x="254" y="62"/>
                    <a:pt x="254" y="61"/>
                  </a:cubicBezTo>
                  <a:cubicBezTo>
                    <a:pt x="254" y="62"/>
                    <a:pt x="254" y="62"/>
                    <a:pt x="254" y="62"/>
                  </a:cubicBezTo>
                  <a:cubicBezTo>
                    <a:pt x="254" y="62"/>
                    <a:pt x="254" y="62"/>
                    <a:pt x="254" y="62"/>
                  </a:cubicBezTo>
                  <a:cubicBezTo>
                    <a:pt x="254" y="62"/>
                    <a:pt x="254" y="62"/>
                    <a:pt x="254" y="62"/>
                  </a:cubicBezTo>
                  <a:cubicBezTo>
                    <a:pt x="254" y="62"/>
                    <a:pt x="254" y="62"/>
                    <a:pt x="254" y="62"/>
                  </a:cubicBezTo>
                  <a:cubicBezTo>
                    <a:pt x="254" y="62"/>
                    <a:pt x="254" y="62"/>
                    <a:pt x="255" y="62"/>
                  </a:cubicBezTo>
                  <a:cubicBezTo>
                    <a:pt x="255" y="62"/>
                    <a:pt x="255" y="62"/>
                    <a:pt x="255" y="62"/>
                  </a:cubicBezTo>
                  <a:cubicBezTo>
                    <a:pt x="255" y="62"/>
                    <a:pt x="255" y="62"/>
                    <a:pt x="255" y="61"/>
                  </a:cubicBezTo>
                  <a:cubicBezTo>
                    <a:pt x="255" y="61"/>
                    <a:pt x="255" y="61"/>
                    <a:pt x="255" y="61"/>
                  </a:cubicBezTo>
                  <a:cubicBezTo>
                    <a:pt x="255" y="61"/>
                    <a:pt x="255" y="61"/>
                    <a:pt x="255" y="61"/>
                  </a:cubicBezTo>
                  <a:cubicBezTo>
                    <a:pt x="255" y="61"/>
                    <a:pt x="255" y="61"/>
                    <a:pt x="254" y="61"/>
                  </a:cubicBezTo>
                  <a:cubicBezTo>
                    <a:pt x="254" y="61"/>
                    <a:pt x="254" y="61"/>
                    <a:pt x="254" y="61"/>
                  </a:cubicBezTo>
                  <a:cubicBezTo>
                    <a:pt x="254" y="61"/>
                    <a:pt x="254" y="61"/>
                    <a:pt x="254" y="60"/>
                  </a:cubicBezTo>
                  <a:cubicBezTo>
                    <a:pt x="254" y="60"/>
                    <a:pt x="254" y="60"/>
                    <a:pt x="254" y="60"/>
                  </a:cubicBezTo>
                  <a:cubicBezTo>
                    <a:pt x="254" y="60"/>
                    <a:pt x="254" y="60"/>
                    <a:pt x="254" y="60"/>
                  </a:cubicBezTo>
                  <a:cubicBezTo>
                    <a:pt x="254" y="60"/>
                    <a:pt x="254" y="60"/>
                    <a:pt x="254" y="60"/>
                  </a:cubicBezTo>
                  <a:cubicBezTo>
                    <a:pt x="254" y="60"/>
                    <a:pt x="254" y="60"/>
                    <a:pt x="254" y="60"/>
                  </a:cubicBezTo>
                  <a:cubicBezTo>
                    <a:pt x="254" y="60"/>
                    <a:pt x="254" y="61"/>
                    <a:pt x="254" y="61"/>
                  </a:cubicBezTo>
                  <a:cubicBezTo>
                    <a:pt x="254" y="61"/>
                    <a:pt x="255" y="61"/>
                    <a:pt x="255" y="61"/>
                  </a:cubicBezTo>
                  <a:cubicBezTo>
                    <a:pt x="255" y="60"/>
                    <a:pt x="254" y="60"/>
                    <a:pt x="254" y="60"/>
                  </a:cubicBezTo>
                  <a:cubicBezTo>
                    <a:pt x="254" y="60"/>
                    <a:pt x="255" y="60"/>
                    <a:pt x="255" y="60"/>
                  </a:cubicBezTo>
                  <a:cubicBezTo>
                    <a:pt x="255" y="60"/>
                    <a:pt x="255" y="60"/>
                    <a:pt x="255" y="60"/>
                  </a:cubicBezTo>
                  <a:cubicBezTo>
                    <a:pt x="255" y="60"/>
                    <a:pt x="255" y="60"/>
                    <a:pt x="255" y="60"/>
                  </a:cubicBezTo>
                  <a:cubicBezTo>
                    <a:pt x="255" y="60"/>
                    <a:pt x="255" y="60"/>
                    <a:pt x="255" y="61"/>
                  </a:cubicBezTo>
                  <a:cubicBezTo>
                    <a:pt x="255" y="61"/>
                    <a:pt x="255" y="61"/>
                    <a:pt x="255" y="61"/>
                  </a:cubicBezTo>
                  <a:cubicBezTo>
                    <a:pt x="255" y="61"/>
                    <a:pt x="255" y="60"/>
                    <a:pt x="255" y="60"/>
                  </a:cubicBezTo>
                  <a:cubicBezTo>
                    <a:pt x="255" y="60"/>
                    <a:pt x="256" y="60"/>
                    <a:pt x="256" y="60"/>
                  </a:cubicBezTo>
                  <a:cubicBezTo>
                    <a:pt x="256" y="60"/>
                    <a:pt x="256" y="60"/>
                    <a:pt x="256" y="60"/>
                  </a:cubicBezTo>
                  <a:cubicBezTo>
                    <a:pt x="256" y="60"/>
                    <a:pt x="256" y="60"/>
                    <a:pt x="256" y="60"/>
                  </a:cubicBezTo>
                  <a:cubicBezTo>
                    <a:pt x="256" y="60"/>
                    <a:pt x="255" y="59"/>
                    <a:pt x="256" y="59"/>
                  </a:cubicBezTo>
                  <a:cubicBezTo>
                    <a:pt x="256" y="59"/>
                    <a:pt x="256" y="59"/>
                    <a:pt x="256" y="59"/>
                  </a:cubicBezTo>
                  <a:cubicBezTo>
                    <a:pt x="256" y="59"/>
                    <a:pt x="256" y="59"/>
                    <a:pt x="256" y="59"/>
                  </a:cubicBezTo>
                  <a:cubicBezTo>
                    <a:pt x="256" y="59"/>
                    <a:pt x="256" y="59"/>
                    <a:pt x="256" y="59"/>
                  </a:cubicBezTo>
                  <a:cubicBezTo>
                    <a:pt x="256" y="59"/>
                    <a:pt x="256" y="58"/>
                    <a:pt x="256" y="58"/>
                  </a:cubicBezTo>
                  <a:cubicBezTo>
                    <a:pt x="256" y="58"/>
                    <a:pt x="256" y="58"/>
                    <a:pt x="256" y="58"/>
                  </a:cubicBezTo>
                  <a:cubicBezTo>
                    <a:pt x="256" y="58"/>
                    <a:pt x="256" y="58"/>
                    <a:pt x="256" y="58"/>
                  </a:cubicBezTo>
                  <a:cubicBezTo>
                    <a:pt x="256" y="58"/>
                    <a:pt x="256" y="58"/>
                    <a:pt x="256" y="58"/>
                  </a:cubicBezTo>
                  <a:cubicBezTo>
                    <a:pt x="256" y="58"/>
                    <a:pt x="257" y="58"/>
                    <a:pt x="257" y="58"/>
                  </a:cubicBezTo>
                  <a:cubicBezTo>
                    <a:pt x="257" y="58"/>
                    <a:pt x="257" y="58"/>
                    <a:pt x="257" y="58"/>
                  </a:cubicBezTo>
                  <a:cubicBezTo>
                    <a:pt x="257" y="58"/>
                    <a:pt x="257" y="58"/>
                    <a:pt x="257" y="58"/>
                  </a:cubicBezTo>
                  <a:cubicBezTo>
                    <a:pt x="257" y="57"/>
                    <a:pt x="257" y="57"/>
                    <a:pt x="257" y="57"/>
                  </a:cubicBezTo>
                  <a:cubicBezTo>
                    <a:pt x="257" y="57"/>
                    <a:pt x="257" y="57"/>
                    <a:pt x="257" y="57"/>
                  </a:cubicBezTo>
                  <a:cubicBezTo>
                    <a:pt x="257" y="57"/>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6" y="58"/>
                    <a:pt x="256" y="58"/>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60"/>
                    <a:pt x="256" y="60"/>
                    <a:pt x="256" y="60"/>
                  </a:cubicBezTo>
                  <a:cubicBezTo>
                    <a:pt x="256" y="60"/>
                    <a:pt x="256" y="60"/>
                    <a:pt x="256" y="60"/>
                  </a:cubicBezTo>
                  <a:cubicBezTo>
                    <a:pt x="256" y="60"/>
                    <a:pt x="256" y="60"/>
                    <a:pt x="256" y="60"/>
                  </a:cubicBezTo>
                  <a:cubicBezTo>
                    <a:pt x="256" y="60"/>
                    <a:pt x="256" y="61"/>
                    <a:pt x="256" y="61"/>
                  </a:cubicBezTo>
                  <a:cubicBezTo>
                    <a:pt x="256" y="61"/>
                    <a:pt x="256" y="61"/>
                    <a:pt x="256" y="61"/>
                  </a:cubicBezTo>
                  <a:cubicBezTo>
                    <a:pt x="255" y="61"/>
                    <a:pt x="255" y="61"/>
                    <a:pt x="255" y="61"/>
                  </a:cubicBezTo>
                  <a:cubicBezTo>
                    <a:pt x="255" y="61"/>
                    <a:pt x="255" y="61"/>
                    <a:pt x="255" y="61"/>
                  </a:cubicBezTo>
                  <a:cubicBezTo>
                    <a:pt x="255" y="61"/>
                    <a:pt x="255" y="61"/>
                    <a:pt x="256" y="61"/>
                  </a:cubicBezTo>
                  <a:cubicBezTo>
                    <a:pt x="256" y="61"/>
                    <a:pt x="256" y="62"/>
                    <a:pt x="256" y="62"/>
                  </a:cubicBezTo>
                  <a:cubicBezTo>
                    <a:pt x="256" y="62"/>
                    <a:pt x="256" y="62"/>
                    <a:pt x="256" y="62"/>
                  </a:cubicBezTo>
                  <a:cubicBezTo>
                    <a:pt x="256" y="62"/>
                    <a:pt x="256" y="62"/>
                    <a:pt x="256" y="62"/>
                  </a:cubicBezTo>
                  <a:cubicBezTo>
                    <a:pt x="256" y="62"/>
                    <a:pt x="256" y="62"/>
                    <a:pt x="256" y="62"/>
                  </a:cubicBezTo>
                  <a:cubicBezTo>
                    <a:pt x="256" y="62"/>
                    <a:pt x="256" y="62"/>
                    <a:pt x="256" y="62"/>
                  </a:cubicBezTo>
                  <a:cubicBezTo>
                    <a:pt x="256" y="62"/>
                    <a:pt x="256" y="62"/>
                    <a:pt x="256" y="62"/>
                  </a:cubicBezTo>
                  <a:cubicBezTo>
                    <a:pt x="257" y="63"/>
                    <a:pt x="257" y="63"/>
                    <a:pt x="257" y="63"/>
                  </a:cubicBezTo>
                  <a:cubicBezTo>
                    <a:pt x="257" y="62"/>
                    <a:pt x="257" y="62"/>
                    <a:pt x="257" y="62"/>
                  </a:cubicBezTo>
                  <a:cubicBezTo>
                    <a:pt x="257" y="62"/>
                    <a:pt x="256" y="62"/>
                    <a:pt x="256" y="62"/>
                  </a:cubicBezTo>
                  <a:cubicBezTo>
                    <a:pt x="256" y="62"/>
                    <a:pt x="257" y="62"/>
                    <a:pt x="257" y="61"/>
                  </a:cubicBezTo>
                  <a:cubicBezTo>
                    <a:pt x="257" y="62"/>
                    <a:pt x="257" y="62"/>
                    <a:pt x="257" y="62"/>
                  </a:cubicBezTo>
                  <a:cubicBezTo>
                    <a:pt x="257" y="62"/>
                    <a:pt x="257" y="62"/>
                    <a:pt x="257" y="62"/>
                  </a:cubicBezTo>
                  <a:cubicBezTo>
                    <a:pt x="257" y="62"/>
                    <a:pt x="257" y="62"/>
                    <a:pt x="257" y="62"/>
                  </a:cubicBezTo>
                  <a:cubicBezTo>
                    <a:pt x="257" y="62"/>
                    <a:pt x="257" y="62"/>
                    <a:pt x="257" y="63"/>
                  </a:cubicBezTo>
                  <a:cubicBezTo>
                    <a:pt x="257" y="63"/>
                    <a:pt x="257" y="63"/>
                    <a:pt x="257" y="63"/>
                  </a:cubicBezTo>
                  <a:cubicBezTo>
                    <a:pt x="257" y="63"/>
                    <a:pt x="257" y="63"/>
                    <a:pt x="257" y="63"/>
                  </a:cubicBezTo>
                  <a:cubicBezTo>
                    <a:pt x="257" y="63"/>
                    <a:pt x="257" y="63"/>
                    <a:pt x="257" y="63"/>
                  </a:cubicBezTo>
                  <a:cubicBezTo>
                    <a:pt x="257" y="63"/>
                    <a:pt x="257"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9" y="63"/>
                    <a:pt x="259" y="63"/>
                    <a:pt x="259" y="63"/>
                  </a:cubicBezTo>
                  <a:cubicBezTo>
                    <a:pt x="259" y="63"/>
                    <a:pt x="259" y="63"/>
                    <a:pt x="259" y="63"/>
                  </a:cubicBezTo>
                  <a:cubicBezTo>
                    <a:pt x="259" y="63"/>
                    <a:pt x="259" y="63"/>
                    <a:pt x="259" y="63"/>
                  </a:cubicBezTo>
                  <a:cubicBezTo>
                    <a:pt x="259" y="63"/>
                    <a:pt x="259" y="63"/>
                    <a:pt x="259" y="63"/>
                  </a:cubicBezTo>
                  <a:cubicBezTo>
                    <a:pt x="259" y="63"/>
                    <a:pt x="259" y="63"/>
                    <a:pt x="259" y="63"/>
                  </a:cubicBezTo>
                  <a:cubicBezTo>
                    <a:pt x="259" y="63"/>
                    <a:pt x="259" y="63"/>
                    <a:pt x="259" y="64"/>
                  </a:cubicBezTo>
                  <a:cubicBezTo>
                    <a:pt x="259" y="64"/>
                    <a:pt x="259" y="64"/>
                    <a:pt x="259" y="64"/>
                  </a:cubicBezTo>
                  <a:cubicBezTo>
                    <a:pt x="259" y="64"/>
                    <a:pt x="259" y="64"/>
                    <a:pt x="259" y="64"/>
                  </a:cubicBezTo>
                  <a:cubicBezTo>
                    <a:pt x="259" y="64"/>
                    <a:pt x="259" y="64"/>
                    <a:pt x="259" y="64"/>
                  </a:cubicBezTo>
                  <a:cubicBezTo>
                    <a:pt x="259" y="64"/>
                    <a:pt x="259" y="64"/>
                    <a:pt x="259" y="64"/>
                  </a:cubicBezTo>
                  <a:cubicBezTo>
                    <a:pt x="259" y="64"/>
                    <a:pt x="259" y="64"/>
                    <a:pt x="259" y="64"/>
                  </a:cubicBezTo>
                  <a:cubicBezTo>
                    <a:pt x="259" y="64"/>
                    <a:pt x="259" y="64"/>
                    <a:pt x="260" y="64"/>
                  </a:cubicBezTo>
                  <a:cubicBezTo>
                    <a:pt x="260" y="64"/>
                    <a:pt x="260" y="64"/>
                    <a:pt x="260" y="65"/>
                  </a:cubicBezTo>
                  <a:cubicBezTo>
                    <a:pt x="260" y="65"/>
                    <a:pt x="260" y="65"/>
                    <a:pt x="260" y="65"/>
                  </a:cubicBezTo>
                  <a:cubicBezTo>
                    <a:pt x="260" y="65"/>
                    <a:pt x="260" y="65"/>
                    <a:pt x="260" y="65"/>
                  </a:cubicBezTo>
                  <a:cubicBezTo>
                    <a:pt x="260" y="65"/>
                    <a:pt x="260" y="65"/>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1" y="64"/>
                    <a:pt x="261" y="64"/>
                  </a:cubicBezTo>
                  <a:cubicBezTo>
                    <a:pt x="261" y="64"/>
                    <a:pt x="261" y="64"/>
                    <a:pt x="261" y="64"/>
                  </a:cubicBezTo>
                  <a:cubicBezTo>
                    <a:pt x="261" y="64"/>
                    <a:pt x="261" y="64"/>
                    <a:pt x="261" y="64"/>
                  </a:cubicBezTo>
                  <a:cubicBezTo>
                    <a:pt x="261" y="64"/>
                    <a:pt x="261" y="64"/>
                    <a:pt x="261" y="64"/>
                  </a:cubicBezTo>
                  <a:cubicBezTo>
                    <a:pt x="261" y="64"/>
                    <a:pt x="261" y="64"/>
                    <a:pt x="261" y="65"/>
                  </a:cubicBezTo>
                  <a:cubicBezTo>
                    <a:pt x="261" y="65"/>
                    <a:pt x="261" y="65"/>
                    <a:pt x="261" y="65"/>
                  </a:cubicBezTo>
                  <a:cubicBezTo>
                    <a:pt x="261" y="65"/>
                    <a:pt x="261" y="65"/>
                    <a:pt x="261" y="65"/>
                  </a:cubicBezTo>
                  <a:cubicBezTo>
                    <a:pt x="262" y="65"/>
                    <a:pt x="262" y="65"/>
                    <a:pt x="262" y="65"/>
                  </a:cubicBezTo>
                  <a:cubicBezTo>
                    <a:pt x="262" y="64"/>
                    <a:pt x="262" y="65"/>
                    <a:pt x="262" y="64"/>
                  </a:cubicBezTo>
                  <a:cubicBezTo>
                    <a:pt x="262" y="64"/>
                    <a:pt x="262" y="64"/>
                    <a:pt x="262" y="64"/>
                  </a:cubicBezTo>
                  <a:cubicBezTo>
                    <a:pt x="262" y="64"/>
                    <a:pt x="262" y="64"/>
                    <a:pt x="262" y="64"/>
                  </a:cubicBezTo>
                  <a:cubicBezTo>
                    <a:pt x="262" y="64"/>
                    <a:pt x="262" y="64"/>
                    <a:pt x="263" y="64"/>
                  </a:cubicBezTo>
                  <a:cubicBezTo>
                    <a:pt x="263" y="64"/>
                    <a:pt x="263" y="64"/>
                    <a:pt x="263" y="64"/>
                  </a:cubicBezTo>
                  <a:cubicBezTo>
                    <a:pt x="263" y="64"/>
                    <a:pt x="263" y="64"/>
                    <a:pt x="263" y="64"/>
                  </a:cubicBezTo>
                  <a:cubicBezTo>
                    <a:pt x="263" y="64"/>
                    <a:pt x="263" y="64"/>
                    <a:pt x="263" y="64"/>
                  </a:cubicBezTo>
                  <a:cubicBezTo>
                    <a:pt x="263" y="64"/>
                    <a:pt x="263"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3" y="64"/>
                  </a:cubicBezTo>
                  <a:cubicBezTo>
                    <a:pt x="263" y="64"/>
                    <a:pt x="263" y="64"/>
                    <a:pt x="263" y="64"/>
                  </a:cubicBezTo>
                  <a:cubicBezTo>
                    <a:pt x="263" y="64"/>
                    <a:pt x="263" y="64"/>
                    <a:pt x="263" y="64"/>
                  </a:cubicBezTo>
                  <a:cubicBezTo>
                    <a:pt x="263" y="64"/>
                    <a:pt x="263" y="64"/>
                    <a:pt x="263" y="64"/>
                  </a:cubicBezTo>
                  <a:cubicBezTo>
                    <a:pt x="263" y="64"/>
                    <a:pt x="263" y="64"/>
                    <a:pt x="263" y="64"/>
                  </a:cubicBezTo>
                  <a:cubicBezTo>
                    <a:pt x="263" y="64"/>
                    <a:pt x="263" y="64"/>
                    <a:pt x="263" y="64"/>
                  </a:cubicBezTo>
                  <a:cubicBezTo>
                    <a:pt x="263" y="64"/>
                    <a:pt x="262" y="64"/>
                    <a:pt x="262" y="64"/>
                  </a:cubicBezTo>
                  <a:cubicBezTo>
                    <a:pt x="262" y="64"/>
                    <a:pt x="262" y="64"/>
                    <a:pt x="262" y="65"/>
                  </a:cubicBezTo>
                  <a:cubicBezTo>
                    <a:pt x="262" y="65"/>
                    <a:pt x="262" y="65"/>
                    <a:pt x="262" y="65"/>
                  </a:cubicBezTo>
                  <a:cubicBezTo>
                    <a:pt x="262" y="65"/>
                    <a:pt x="263" y="65"/>
                    <a:pt x="263" y="65"/>
                  </a:cubicBezTo>
                  <a:cubicBezTo>
                    <a:pt x="263" y="65"/>
                    <a:pt x="263" y="65"/>
                    <a:pt x="263" y="65"/>
                  </a:cubicBezTo>
                  <a:cubicBezTo>
                    <a:pt x="263" y="65"/>
                    <a:pt x="263" y="65"/>
                    <a:pt x="263" y="65"/>
                  </a:cubicBezTo>
                  <a:cubicBezTo>
                    <a:pt x="262" y="65"/>
                    <a:pt x="262" y="65"/>
                    <a:pt x="262" y="65"/>
                  </a:cubicBezTo>
                  <a:cubicBezTo>
                    <a:pt x="262" y="65"/>
                    <a:pt x="262" y="65"/>
                    <a:pt x="262" y="65"/>
                  </a:cubicBezTo>
                  <a:cubicBezTo>
                    <a:pt x="262" y="65"/>
                    <a:pt x="262" y="65"/>
                    <a:pt x="262" y="65"/>
                  </a:cubicBezTo>
                  <a:cubicBezTo>
                    <a:pt x="262" y="65"/>
                    <a:pt x="262" y="65"/>
                    <a:pt x="262" y="65"/>
                  </a:cubicBezTo>
                  <a:cubicBezTo>
                    <a:pt x="262" y="65"/>
                    <a:pt x="262" y="65"/>
                    <a:pt x="262" y="65"/>
                  </a:cubicBezTo>
                  <a:cubicBezTo>
                    <a:pt x="263" y="65"/>
                    <a:pt x="263" y="65"/>
                    <a:pt x="263" y="65"/>
                  </a:cubicBezTo>
                  <a:cubicBezTo>
                    <a:pt x="263" y="66"/>
                    <a:pt x="263" y="66"/>
                    <a:pt x="263" y="66"/>
                  </a:cubicBezTo>
                  <a:cubicBezTo>
                    <a:pt x="263" y="66"/>
                    <a:pt x="263" y="66"/>
                    <a:pt x="263" y="66"/>
                  </a:cubicBezTo>
                  <a:cubicBezTo>
                    <a:pt x="263" y="66"/>
                    <a:pt x="263" y="66"/>
                    <a:pt x="263" y="66"/>
                  </a:cubicBezTo>
                  <a:cubicBezTo>
                    <a:pt x="263" y="66"/>
                    <a:pt x="264" y="66"/>
                    <a:pt x="264" y="66"/>
                  </a:cubicBezTo>
                  <a:cubicBezTo>
                    <a:pt x="264" y="66"/>
                    <a:pt x="264" y="66"/>
                    <a:pt x="264" y="66"/>
                  </a:cubicBezTo>
                  <a:cubicBezTo>
                    <a:pt x="264" y="66"/>
                    <a:pt x="264" y="66"/>
                    <a:pt x="264" y="66"/>
                  </a:cubicBezTo>
                  <a:lnTo>
                    <a:pt x="266" y="63"/>
                  </a:lnTo>
                  <a:close/>
                  <a:moveTo>
                    <a:pt x="291" y="94"/>
                  </a:moveTo>
                  <a:cubicBezTo>
                    <a:pt x="291" y="94"/>
                    <a:pt x="291" y="94"/>
                    <a:pt x="291" y="94"/>
                  </a:cubicBezTo>
                  <a:cubicBezTo>
                    <a:pt x="291" y="94"/>
                    <a:pt x="291" y="94"/>
                    <a:pt x="291" y="94"/>
                  </a:cubicBezTo>
                  <a:cubicBezTo>
                    <a:pt x="291" y="95"/>
                    <a:pt x="291" y="94"/>
                    <a:pt x="290" y="94"/>
                  </a:cubicBezTo>
                  <a:cubicBezTo>
                    <a:pt x="290" y="94"/>
                    <a:pt x="290" y="94"/>
                    <a:pt x="289" y="94"/>
                  </a:cubicBezTo>
                  <a:cubicBezTo>
                    <a:pt x="289" y="94"/>
                    <a:pt x="289" y="94"/>
                    <a:pt x="289" y="94"/>
                  </a:cubicBezTo>
                  <a:cubicBezTo>
                    <a:pt x="289" y="94"/>
                    <a:pt x="289" y="94"/>
                    <a:pt x="289" y="94"/>
                  </a:cubicBezTo>
                  <a:cubicBezTo>
                    <a:pt x="289" y="94"/>
                    <a:pt x="289" y="94"/>
                    <a:pt x="289" y="94"/>
                  </a:cubicBezTo>
                  <a:cubicBezTo>
                    <a:pt x="290" y="93"/>
                    <a:pt x="290" y="93"/>
                    <a:pt x="290" y="93"/>
                  </a:cubicBezTo>
                  <a:cubicBezTo>
                    <a:pt x="290" y="93"/>
                    <a:pt x="290" y="93"/>
                    <a:pt x="290" y="93"/>
                  </a:cubicBezTo>
                  <a:cubicBezTo>
                    <a:pt x="290" y="93"/>
                    <a:pt x="290" y="93"/>
                    <a:pt x="290" y="93"/>
                  </a:cubicBezTo>
                  <a:cubicBezTo>
                    <a:pt x="291" y="93"/>
                    <a:pt x="291" y="94"/>
                    <a:pt x="291" y="94"/>
                  </a:cubicBezTo>
                  <a:close/>
                  <a:moveTo>
                    <a:pt x="291" y="92"/>
                  </a:moveTo>
                  <a:cubicBezTo>
                    <a:pt x="291" y="92"/>
                    <a:pt x="291" y="92"/>
                    <a:pt x="291" y="92"/>
                  </a:cubicBezTo>
                  <a:cubicBezTo>
                    <a:pt x="291" y="92"/>
                    <a:pt x="291" y="92"/>
                    <a:pt x="291" y="91"/>
                  </a:cubicBezTo>
                  <a:cubicBezTo>
                    <a:pt x="291" y="91"/>
                    <a:pt x="291" y="91"/>
                    <a:pt x="292" y="91"/>
                  </a:cubicBezTo>
                  <a:cubicBezTo>
                    <a:pt x="292" y="91"/>
                    <a:pt x="292" y="91"/>
                    <a:pt x="292" y="91"/>
                  </a:cubicBezTo>
                  <a:cubicBezTo>
                    <a:pt x="292" y="91"/>
                    <a:pt x="292" y="91"/>
                    <a:pt x="292" y="90"/>
                  </a:cubicBezTo>
                  <a:cubicBezTo>
                    <a:pt x="292" y="90"/>
                    <a:pt x="292" y="90"/>
                    <a:pt x="292" y="90"/>
                  </a:cubicBezTo>
                  <a:cubicBezTo>
                    <a:pt x="292" y="90"/>
                    <a:pt x="292" y="90"/>
                    <a:pt x="292" y="90"/>
                  </a:cubicBezTo>
                  <a:cubicBezTo>
                    <a:pt x="292" y="89"/>
                    <a:pt x="292" y="89"/>
                    <a:pt x="292" y="89"/>
                  </a:cubicBezTo>
                  <a:cubicBezTo>
                    <a:pt x="292" y="89"/>
                    <a:pt x="292" y="89"/>
                    <a:pt x="292" y="89"/>
                  </a:cubicBezTo>
                  <a:cubicBezTo>
                    <a:pt x="292" y="89"/>
                    <a:pt x="292" y="89"/>
                    <a:pt x="292" y="89"/>
                  </a:cubicBezTo>
                  <a:cubicBezTo>
                    <a:pt x="292" y="89"/>
                    <a:pt x="292" y="89"/>
                    <a:pt x="292" y="89"/>
                  </a:cubicBezTo>
                  <a:cubicBezTo>
                    <a:pt x="292" y="89"/>
                    <a:pt x="292" y="89"/>
                    <a:pt x="291" y="89"/>
                  </a:cubicBezTo>
                  <a:cubicBezTo>
                    <a:pt x="291" y="88"/>
                    <a:pt x="291" y="88"/>
                    <a:pt x="291" y="88"/>
                  </a:cubicBezTo>
                  <a:cubicBezTo>
                    <a:pt x="291" y="88"/>
                    <a:pt x="291" y="88"/>
                    <a:pt x="290" y="88"/>
                  </a:cubicBezTo>
                  <a:cubicBezTo>
                    <a:pt x="290" y="87"/>
                    <a:pt x="290" y="88"/>
                    <a:pt x="289" y="88"/>
                  </a:cubicBezTo>
                  <a:cubicBezTo>
                    <a:pt x="289" y="88"/>
                    <a:pt x="288" y="88"/>
                    <a:pt x="288" y="88"/>
                  </a:cubicBezTo>
                  <a:cubicBezTo>
                    <a:pt x="287" y="88"/>
                    <a:pt x="287" y="88"/>
                    <a:pt x="286" y="88"/>
                  </a:cubicBezTo>
                  <a:cubicBezTo>
                    <a:pt x="286" y="89"/>
                    <a:pt x="286" y="89"/>
                    <a:pt x="285" y="89"/>
                  </a:cubicBezTo>
                  <a:cubicBezTo>
                    <a:pt x="285" y="89"/>
                    <a:pt x="285" y="90"/>
                    <a:pt x="285" y="90"/>
                  </a:cubicBezTo>
                  <a:cubicBezTo>
                    <a:pt x="284" y="90"/>
                    <a:pt x="284" y="91"/>
                    <a:pt x="284" y="92"/>
                  </a:cubicBezTo>
                  <a:cubicBezTo>
                    <a:pt x="284" y="92"/>
                    <a:pt x="284" y="92"/>
                    <a:pt x="284" y="92"/>
                  </a:cubicBezTo>
                  <a:cubicBezTo>
                    <a:pt x="284" y="92"/>
                    <a:pt x="283" y="93"/>
                    <a:pt x="283" y="93"/>
                  </a:cubicBezTo>
                  <a:cubicBezTo>
                    <a:pt x="283" y="93"/>
                    <a:pt x="283" y="93"/>
                    <a:pt x="283" y="93"/>
                  </a:cubicBezTo>
                  <a:cubicBezTo>
                    <a:pt x="283" y="94"/>
                    <a:pt x="283" y="94"/>
                    <a:pt x="283" y="94"/>
                  </a:cubicBezTo>
                  <a:cubicBezTo>
                    <a:pt x="283" y="94"/>
                    <a:pt x="283" y="95"/>
                    <a:pt x="283" y="95"/>
                  </a:cubicBezTo>
                  <a:cubicBezTo>
                    <a:pt x="283" y="95"/>
                    <a:pt x="283" y="95"/>
                    <a:pt x="283" y="95"/>
                  </a:cubicBezTo>
                  <a:cubicBezTo>
                    <a:pt x="283" y="95"/>
                    <a:pt x="284" y="95"/>
                    <a:pt x="284" y="94"/>
                  </a:cubicBezTo>
                  <a:cubicBezTo>
                    <a:pt x="284" y="94"/>
                    <a:pt x="284" y="94"/>
                    <a:pt x="285" y="94"/>
                  </a:cubicBezTo>
                  <a:cubicBezTo>
                    <a:pt x="285" y="94"/>
                    <a:pt x="286" y="94"/>
                    <a:pt x="287" y="94"/>
                  </a:cubicBezTo>
                  <a:cubicBezTo>
                    <a:pt x="287" y="95"/>
                    <a:pt x="287" y="94"/>
                    <a:pt x="288" y="94"/>
                  </a:cubicBezTo>
                  <a:cubicBezTo>
                    <a:pt x="288" y="94"/>
                    <a:pt x="288" y="94"/>
                    <a:pt x="288" y="94"/>
                  </a:cubicBezTo>
                  <a:cubicBezTo>
                    <a:pt x="289" y="94"/>
                    <a:pt x="289" y="94"/>
                    <a:pt x="289" y="94"/>
                  </a:cubicBezTo>
                  <a:cubicBezTo>
                    <a:pt x="289" y="93"/>
                    <a:pt x="289" y="93"/>
                    <a:pt x="289" y="93"/>
                  </a:cubicBezTo>
                  <a:cubicBezTo>
                    <a:pt x="290" y="93"/>
                    <a:pt x="290" y="93"/>
                    <a:pt x="290" y="93"/>
                  </a:cubicBezTo>
                  <a:cubicBezTo>
                    <a:pt x="290" y="93"/>
                    <a:pt x="290" y="93"/>
                    <a:pt x="290" y="93"/>
                  </a:cubicBezTo>
                  <a:cubicBezTo>
                    <a:pt x="291" y="92"/>
                    <a:pt x="291" y="92"/>
                    <a:pt x="291" y="92"/>
                  </a:cubicBezTo>
                  <a:cubicBezTo>
                    <a:pt x="291" y="92"/>
                    <a:pt x="291" y="92"/>
                    <a:pt x="291" y="92"/>
                  </a:cubicBezTo>
                  <a:close/>
                  <a:moveTo>
                    <a:pt x="270" y="43"/>
                  </a:moveTo>
                  <a:cubicBezTo>
                    <a:pt x="270" y="43"/>
                    <a:pt x="270" y="43"/>
                    <a:pt x="270" y="43"/>
                  </a:cubicBezTo>
                  <a:cubicBezTo>
                    <a:pt x="270" y="43"/>
                    <a:pt x="270" y="43"/>
                    <a:pt x="270" y="43"/>
                  </a:cubicBezTo>
                  <a:cubicBezTo>
                    <a:pt x="270" y="44"/>
                    <a:pt x="270" y="44"/>
                    <a:pt x="270" y="44"/>
                  </a:cubicBezTo>
                  <a:cubicBezTo>
                    <a:pt x="270" y="44"/>
                    <a:pt x="270" y="44"/>
                    <a:pt x="270" y="45"/>
                  </a:cubicBezTo>
                  <a:cubicBezTo>
                    <a:pt x="270" y="45"/>
                    <a:pt x="270" y="45"/>
                    <a:pt x="270" y="45"/>
                  </a:cubicBezTo>
                  <a:cubicBezTo>
                    <a:pt x="271" y="45"/>
                    <a:pt x="271" y="45"/>
                    <a:pt x="271" y="45"/>
                  </a:cubicBezTo>
                  <a:cubicBezTo>
                    <a:pt x="271" y="45"/>
                    <a:pt x="272" y="45"/>
                    <a:pt x="272" y="45"/>
                  </a:cubicBezTo>
                  <a:cubicBezTo>
                    <a:pt x="272" y="45"/>
                    <a:pt x="272" y="45"/>
                    <a:pt x="272" y="45"/>
                  </a:cubicBezTo>
                  <a:cubicBezTo>
                    <a:pt x="272" y="45"/>
                    <a:pt x="273" y="45"/>
                    <a:pt x="273" y="45"/>
                  </a:cubicBezTo>
                  <a:cubicBezTo>
                    <a:pt x="273" y="45"/>
                    <a:pt x="273" y="45"/>
                    <a:pt x="273" y="45"/>
                  </a:cubicBezTo>
                  <a:cubicBezTo>
                    <a:pt x="273" y="45"/>
                    <a:pt x="273" y="45"/>
                    <a:pt x="274" y="45"/>
                  </a:cubicBezTo>
                  <a:cubicBezTo>
                    <a:pt x="274" y="45"/>
                    <a:pt x="274" y="45"/>
                    <a:pt x="274" y="45"/>
                  </a:cubicBezTo>
                  <a:cubicBezTo>
                    <a:pt x="274" y="45"/>
                    <a:pt x="274" y="45"/>
                    <a:pt x="274" y="44"/>
                  </a:cubicBezTo>
                  <a:cubicBezTo>
                    <a:pt x="273" y="44"/>
                    <a:pt x="274" y="44"/>
                    <a:pt x="273" y="44"/>
                  </a:cubicBezTo>
                  <a:cubicBezTo>
                    <a:pt x="273" y="44"/>
                    <a:pt x="273" y="44"/>
                    <a:pt x="273" y="44"/>
                  </a:cubicBezTo>
                  <a:cubicBezTo>
                    <a:pt x="273" y="44"/>
                    <a:pt x="273" y="44"/>
                    <a:pt x="272" y="44"/>
                  </a:cubicBezTo>
                  <a:cubicBezTo>
                    <a:pt x="272" y="44"/>
                    <a:pt x="272" y="44"/>
                    <a:pt x="272" y="44"/>
                  </a:cubicBezTo>
                  <a:cubicBezTo>
                    <a:pt x="272" y="44"/>
                    <a:pt x="272" y="44"/>
                    <a:pt x="272" y="44"/>
                  </a:cubicBezTo>
                  <a:cubicBezTo>
                    <a:pt x="272" y="44"/>
                    <a:pt x="272" y="44"/>
                    <a:pt x="272" y="43"/>
                  </a:cubicBezTo>
                  <a:cubicBezTo>
                    <a:pt x="272" y="43"/>
                    <a:pt x="272" y="43"/>
                    <a:pt x="272" y="43"/>
                  </a:cubicBezTo>
                  <a:cubicBezTo>
                    <a:pt x="272" y="43"/>
                    <a:pt x="272" y="43"/>
                    <a:pt x="272" y="43"/>
                  </a:cubicBezTo>
                  <a:cubicBezTo>
                    <a:pt x="272" y="43"/>
                    <a:pt x="271" y="43"/>
                    <a:pt x="271" y="43"/>
                  </a:cubicBezTo>
                  <a:cubicBezTo>
                    <a:pt x="271" y="43"/>
                    <a:pt x="271" y="43"/>
                    <a:pt x="271" y="43"/>
                  </a:cubicBezTo>
                  <a:cubicBezTo>
                    <a:pt x="271" y="42"/>
                    <a:pt x="271" y="42"/>
                    <a:pt x="271" y="42"/>
                  </a:cubicBezTo>
                  <a:cubicBezTo>
                    <a:pt x="271" y="42"/>
                    <a:pt x="271" y="42"/>
                    <a:pt x="271" y="42"/>
                  </a:cubicBezTo>
                  <a:cubicBezTo>
                    <a:pt x="270" y="42"/>
                    <a:pt x="270" y="42"/>
                    <a:pt x="270" y="42"/>
                  </a:cubicBezTo>
                  <a:cubicBezTo>
                    <a:pt x="270" y="42"/>
                    <a:pt x="270" y="42"/>
                    <a:pt x="270" y="42"/>
                  </a:cubicBezTo>
                  <a:cubicBezTo>
                    <a:pt x="270" y="42"/>
                    <a:pt x="270" y="42"/>
                    <a:pt x="270" y="42"/>
                  </a:cubicBezTo>
                  <a:cubicBezTo>
                    <a:pt x="270" y="42"/>
                    <a:pt x="269" y="42"/>
                    <a:pt x="269" y="42"/>
                  </a:cubicBezTo>
                  <a:cubicBezTo>
                    <a:pt x="269" y="42"/>
                    <a:pt x="269" y="42"/>
                    <a:pt x="269" y="42"/>
                  </a:cubicBezTo>
                  <a:cubicBezTo>
                    <a:pt x="269" y="42"/>
                    <a:pt x="269" y="42"/>
                    <a:pt x="269" y="42"/>
                  </a:cubicBezTo>
                  <a:cubicBezTo>
                    <a:pt x="269" y="42"/>
                    <a:pt x="269" y="42"/>
                    <a:pt x="269" y="42"/>
                  </a:cubicBezTo>
                  <a:cubicBezTo>
                    <a:pt x="269" y="42"/>
                    <a:pt x="269" y="42"/>
                    <a:pt x="269" y="42"/>
                  </a:cubicBezTo>
                  <a:cubicBezTo>
                    <a:pt x="269" y="42"/>
                    <a:pt x="268" y="42"/>
                    <a:pt x="268" y="42"/>
                  </a:cubicBezTo>
                  <a:cubicBezTo>
                    <a:pt x="268" y="42"/>
                    <a:pt x="268" y="42"/>
                    <a:pt x="268" y="42"/>
                  </a:cubicBezTo>
                  <a:cubicBezTo>
                    <a:pt x="268" y="42"/>
                    <a:pt x="268" y="42"/>
                    <a:pt x="267" y="42"/>
                  </a:cubicBezTo>
                  <a:cubicBezTo>
                    <a:pt x="267" y="42"/>
                    <a:pt x="267" y="41"/>
                    <a:pt x="267" y="42"/>
                  </a:cubicBezTo>
                  <a:cubicBezTo>
                    <a:pt x="267" y="42"/>
                    <a:pt x="267" y="42"/>
                    <a:pt x="267" y="42"/>
                  </a:cubicBezTo>
                  <a:cubicBezTo>
                    <a:pt x="267" y="42"/>
                    <a:pt x="267" y="42"/>
                    <a:pt x="267" y="42"/>
                  </a:cubicBezTo>
                  <a:cubicBezTo>
                    <a:pt x="267" y="42"/>
                    <a:pt x="268" y="42"/>
                    <a:pt x="268" y="43"/>
                  </a:cubicBezTo>
                  <a:cubicBezTo>
                    <a:pt x="268" y="43"/>
                    <a:pt x="268" y="43"/>
                    <a:pt x="268" y="43"/>
                  </a:cubicBezTo>
                  <a:cubicBezTo>
                    <a:pt x="268" y="43"/>
                    <a:pt x="268" y="43"/>
                    <a:pt x="268" y="43"/>
                  </a:cubicBezTo>
                  <a:cubicBezTo>
                    <a:pt x="268" y="43"/>
                    <a:pt x="268" y="43"/>
                    <a:pt x="268" y="43"/>
                  </a:cubicBezTo>
                  <a:cubicBezTo>
                    <a:pt x="268" y="43"/>
                    <a:pt x="268" y="43"/>
                    <a:pt x="268" y="42"/>
                  </a:cubicBezTo>
                  <a:cubicBezTo>
                    <a:pt x="268" y="43"/>
                    <a:pt x="269" y="43"/>
                    <a:pt x="269" y="43"/>
                  </a:cubicBezTo>
                  <a:cubicBezTo>
                    <a:pt x="269" y="43"/>
                    <a:pt x="269" y="43"/>
                    <a:pt x="269" y="43"/>
                  </a:cubicBezTo>
                  <a:cubicBezTo>
                    <a:pt x="269" y="43"/>
                    <a:pt x="269" y="43"/>
                    <a:pt x="270" y="43"/>
                  </a:cubicBezTo>
                  <a:close/>
                  <a:moveTo>
                    <a:pt x="277" y="50"/>
                  </a:moveTo>
                  <a:cubicBezTo>
                    <a:pt x="277" y="50"/>
                    <a:pt x="277" y="50"/>
                    <a:pt x="278" y="50"/>
                  </a:cubicBezTo>
                  <a:cubicBezTo>
                    <a:pt x="278" y="49"/>
                    <a:pt x="277" y="49"/>
                    <a:pt x="277" y="49"/>
                  </a:cubicBezTo>
                  <a:cubicBezTo>
                    <a:pt x="277" y="49"/>
                    <a:pt x="277" y="49"/>
                    <a:pt x="277" y="49"/>
                  </a:cubicBezTo>
                  <a:cubicBezTo>
                    <a:pt x="277" y="49"/>
                    <a:pt x="277" y="49"/>
                    <a:pt x="277" y="49"/>
                  </a:cubicBezTo>
                  <a:cubicBezTo>
                    <a:pt x="276" y="49"/>
                    <a:pt x="276" y="49"/>
                    <a:pt x="276" y="49"/>
                  </a:cubicBezTo>
                  <a:cubicBezTo>
                    <a:pt x="276" y="49"/>
                    <a:pt x="275" y="49"/>
                    <a:pt x="275" y="49"/>
                  </a:cubicBezTo>
                  <a:cubicBezTo>
                    <a:pt x="275" y="49"/>
                    <a:pt x="275" y="49"/>
                    <a:pt x="275" y="49"/>
                  </a:cubicBezTo>
                  <a:cubicBezTo>
                    <a:pt x="275" y="49"/>
                    <a:pt x="275" y="49"/>
                    <a:pt x="275" y="49"/>
                  </a:cubicBezTo>
                  <a:cubicBezTo>
                    <a:pt x="274" y="49"/>
                    <a:pt x="274" y="49"/>
                    <a:pt x="274" y="49"/>
                  </a:cubicBezTo>
                  <a:cubicBezTo>
                    <a:pt x="274" y="49"/>
                    <a:pt x="274" y="49"/>
                    <a:pt x="274" y="49"/>
                  </a:cubicBezTo>
                  <a:cubicBezTo>
                    <a:pt x="274" y="49"/>
                    <a:pt x="273" y="49"/>
                    <a:pt x="273" y="49"/>
                  </a:cubicBezTo>
                  <a:cubicBezTo>
                    <a:pt x="273" y="49"/>
                    <a:pt x="273" y="49"/>
                    <a:pt x="273" y="49"/>
                  </a:cubicBezTo>
                  <a:cubicBezTo>
                    <a:pt x="273" y="48"/>
                    <a:pt x="272" y="49"/>
                    <a:pt x="272" y="49"/>
                  </a:cubicBezTo>
                  <a:cubicBezTo>
                    <a:pt x="272" y="49"/>
                    <a:pt x="272" y="48"/>
                    <a:pt x="272" y="48"/>
                  </a:cubicBezTo>
                  <a:cubicBezTo>
                    <a:pt x="271" y="48"/>
                    <a:pt x="271" y="48"/>
                    <a:pt x="270" y="48"/>
                  </a:cubicBezTo>
                  <a:cubicBezTo>
                    <a:pt x="270" y="48"/>
                    <a:pt x="270" y="48"/>
                    <a:pt x="270" y="48"/>
                  </a:cubicBezTo>
                  <a:cubicBezTo>
                    <a:pt x="270" y="48"/>
                    <a:pt x="270" y="48"/>
                    <a:pt x="269" y="48"/>
                  </a:cubicBezTo>
                  <a:cubicBezTo>
                    <a:pt x="269" y="48"/>
                    <a:pt x="269" y="48"/>
                    <a:pt x="269" y="48"/>
                  </a:cubicBezTo>
                  <a:cubicBezTo>
                    <a:pt x="269" y="48"/>
                    <a:pt x="269" y="48"/>
                    <a:pt x="268" y="48"/>
                  </a:cubicBezTo>
                  <a:cubicBezTo>
                    <a:pt x="268" y="48"/>
                    <a:pt x="268" y="48"/>
                    <a:pt x="268" y="48"/>
                  </a:cubicBezTo>
                  <a:cubicBezTo>
                    <a:pt x="268" y="48"/>
                    <a:pt x="268" y="48"/>
                    <a:pt x="268" y="48"/>
                  </a:cubicBezTo>
                  <a:cubicBezTo>
                    <a:pt x="268" y="48"/>
                    <a:pt x="268" y="49"/>
                    <a:pt x="268" y="49"/>
                  </a:cubicBezTo>
                  <a:cubicBezTo>
                    <a:pt x="268" y="49"/>
                    <a:pt x="268" y="49"/>
                    <a:pt x="268" y="49"/>
                  </a:cubicBezTo>
                  <a:cubicBezTo>
                    <a:pt x="268" y="49"/>
                    <a:pt x="268" y="49"/>
                    <a:pt x="268" y="49"/>
                  </a:cubicBezTo>
                  <a:cubicBezTo>
                    <a:pt x="269" y="49"/>
                    <a:pt x="269" y="49"/>
                    <a:pt x="269" y="49"/>
                  </a:cubicBezTo>
                  <a:cubicBezTo>
                    <a:pt x="269" y="49"/>
                    <a:pt x="269" y="49"/>
                    <a:pt x="269" y="49"/>
                  </a:cubicBezTo>
                  <a:cubicBezTo>
                    <a:pt x="269" y="49"/>
                    <a:pt x="269" y="49"/>
                    <a:pt x="269" y="49"/>
                  </a:cubicBezTo>
                  <a:cubicBezTo>
                    <a:pt x="270" y="49"/>
                    <a:pt x="270" y="49"/>
                    <a:pt x="270" y="49"/>
                  </a:cubicBezTo>
                  <a:cubicBezTo>
                    <a:pt x="270" y="49"/>
                    <a:pt x="270" y="49"/>
                    <a:pt x="270" y="49"/>
                  </a:cubicBezTo>
                  <a:cubicBezTo>
                    <a:pt x="270" y="49"/>
                    <a:pt x="270" y="49"/>
                    <a:pt x="271" y="49"/>
                  </a:cubicBezTo>
                  <a:cubicBezTo>
                    <a:pt x="271" y="49"/>
                    <a:pt x="271" y="49"/>
                    <a:pt x="271" y="49"/>
                  </a:cubicBezTo>
                  <a:cubicBezTo>
                    <a:pt x="271" y="49"/>
                    <a:pt x="271" y="49"/>
                    <a:pt x="271" y="49"/>
                  </a:cubicBezTo>
                  <a:cubicBezTo>
                    <a:pt x="271" y="49"/>
                    <a:pt x="271" y="49"/>
                    <a:pt x="271" y="49"/>
                  </a:cubicBezTo>
                  <a:cubicBezTo>
                    <a:pt x="271" y="50"/>
                    <a:pt x="271" y="50"/>
                    <a:pt x="272" y="50"/>
                  </a:cubicBezTo>
                  <a:cubicBezTo>
                    <a:pt x="272" y="50"/>
                    <a:pt x="272" y="50"/>
                    <a:pt x="272" y="50"/>
                  </a:cubicBezTo>
                  <a:cubicBezTo>
                    <a:pt x="273" y="50"/>
                    <a:pt x="273" y="50"/>
                    <a:pt x="273" y="50"/>
                  </a:cubicBezTo>
                  <a:cubicBezTo>
                    <a:pt x="273" y="50"/>
                    <a:pt x="273" y="50"/>
                    <a:pt x="273" y="50"/>
                  </a:cubicBezTo>
                  <a:cubicBezTo>
                    <a:pt x="273" y="50"/>
                    <a:pt x="273" y="50"/>
                    <a:pt x="273" y="50"/>
                  </a:cubicBezTo>
                  <a:cubicBezTo>
                    <a:pt x="274" y="50"/>
                    <a:pt x="274" y="50"/>
                    <a:pt x="274" y="50"/>
                  </a:cubicBezTo>
                  <a:cubicBezTo>
                    <a:pt x="274" y="50"/>
                    <a:pt x="274" y="50"/>
                    <a:pt x="274" y="50"/>
                  </a:cubicBezTo>
                  <a:cubicBezTo>
                    <a:pt x="274" y="50"/>
                    <a:pt x="274" y="50"/>
                    <a:pt x="275" y="50"/>
                  </a:cubicBezTo>
                  <a:cubicBezTo>
                    <a:pt x="275" y="50"/>
                    <a:pt x="275" y="50"/>
                    <a:pt x="275" y="50"/>
                  </a:cubicBezTo>
                  <a:cubicBezTo>
                    <a:pt x="275" y="50"/>
                    <a:pt x="275" y="50"/>
                    <a:pt x="275" y="50"/>
                  </a:cubicBezTo>
                  <a:cubicBezTo>
                    <a:pt x="275" y="50"/>
                    <a:pt x="275" y="50"/>
                    <a:pt x="275" y="50"/>
                  </a:cubicBezTo>
                  <a:cubicBezTo>
                    <a:pt x="275" y="50"/>
                    <a:pt x="276" y="50"/>
                    <a:pt x="276" y="50"/>
                  </a:cubicBezTo>
                  <a:cubicBezTo>
                    <a:pt x="276" y="50"/>
                    <a:pt x="276" y="50"/>
                    <a:pt x="276" y="50"/>
                  </a:cubicBezTo>
                  <a:cubicBezTo>
                    <a:pt x="276" y="50"/>
                    <a:pt x="276" y="50"/>
                    <a:pt x="276" y="50"/>
                  </a:cubicBezTo>
                  <a:cubicBezTo>
                    <a:pt x="277" y="50"/>
                    <a:pt x="277" y="50"/>
                    <a:pt x="277" y="50"/>
                  </a:cubicBezTo>
                  <a:close/>
                  <a:moveTo>
                    <a:pt x="264" y="44"/>
                  </a:moveTo>
                  <a:cubicBezTo>
                    <a:pt x="264" y="44"/>
                    <a:pt x="264" y="44"/>
                    <a:pt x="264" y="44"/>
                  </a:cubicBezTo>
                  <a:cubicBezTo>
                    <a:pt x="264" y="44"/>
                    <a:pt x="264" y="44"/>
                    <a:pt x="264" y="44"/>
                  </a:cubicBezTo>
                  <a:cubicBezTo>
                    <a:pt x="263" y="44"/>
                    <a:pt x="263" y="44"/>
                    <a:pt x="263" y="44"/>
                  </a:cubicBezTo>
                  <a:cubicBezTo>
                    <a:pt x="263" y="44"/>
                    <a:pt x="263" y="44"/>
                    <a:pt x="263" y="44"/>
                  </a:cubicBezTo>
                  <a:cubicBezTo>
                    <a:pt x="263" y="44"/>
                    <a:pt x="263" y="44"/>
                    <a:pt x="264" y="45"/>
                  </a:cubicBezTo>
                  <a:cubicBezTo>
                    <a:pt x="264" y="45"/>
                    <a:pt x="264" y="45"/>
                    <a:pt x="264" y="45"/>
                  </a:cubicBezTo>
                  <a:cubicBezTo>
                    <a:pt x="264" y="45"/>
                    <a:pt x="264" y="45"/>
                    <a:pt x="264" y="45"/>
                  </a:cubicBezTo>
                  <a:cubicBezTo>
                    <a:pt x="264" y="45"/>
                    <a:pt x="264" y="45"/>
                    <a:pt x="264" y="45"/>
                  </a:cubicBezTo>
                  <a:cubicBezTo>
                    <a:pt x="265" y="45"/>
                    <a:pt x="265" y="44"/>
                    <a:pt x="265" y="44"/>
                  </a:cubicBezTo>
                  <a:cubicBezTo>
                    <a:pt x="264" y="44"/>
                    <a:pt x="264" y="45"/>
                    <a:pt x="264" y="44"/>
                  </a:cubicBezTo>
                  <a:cubicBezTo>
                    <a:pt x="264" y="44"/>
                    <a:pt x="264" y="44"/>
                    <a:pt x="264" y="44"/>
                  </a:cubicBezTo>
                  <a:close/>
                  <a:moveTo>
                    <a:pt x="290" y="84"/>
                  </a:moveTo>
                  <a:cubicBezTo>
                    <a:pt x="290" y="84"/>
                    <a:pt x="290" y="84"/>
                    <a:pt x="290" y="84"/>
                  </a:cubicBezTo>
                  <a:cubicBezTo>
                    <a:pt x="290" y="84"/>
                    <a:pt x="290" y="84"/>
                    <a:pt x="290" y="84"/>
                  </a:cubicBezTo>
                  <a:cubicBezTo>
                    <a:pt x="289" y="84"/>
                    <a:pt x="289" y="84"/>
                    <a:pt x="289" y="84"/>
                  </a:cubicBezTo>
                  <a:cubicBezTo>
                    <a:pt x="289" y="84"/>
                    <a:pt x="289" y="84"/>
                    <a:pt x="289" y="85"/>
                  </a:cubicBezTo>
                  <a:cubicBezTo>
                    <a:pt x="289" y="85"/>
                    <a:pt x="289" y="85"/>
                    <a:pt x="289" y="85"/>
                  </a:cubicBezTo>
                  <a:cubicBezTo>
                    <a:pt x="289" y="85"/>
                    <a:pt x="289" y="85"/>
                    <a:pt x="290" y="85"/>
                  </a:cubicBezTo>
                  <a:cubicBezTo>
                    <a:pt x="290" y="85"/>
                    <a:pt x="290" y="86"/>
                    <a:pt x="291" y="86"/>
                  </a:cubicBezTo>
                  <a:cubicBezTo>
                    <a:pt x="291" y="86"/>
                    <a:pt x="291" y="86"/>
                    <a:pt x="291" y="86"/>
                  </a:cubicBezTo>
                  <a:cubicBezTo>
                    <a:pt x="292" y="86"/>
                    <a:pt x="292" y="86"/>
                    <a:pt x="292" y="86"/>
                  </a:cubicBezTo>
                  <a:cubicBezTo>
                    <a:pt x="292" y="86"/>
                    <a:pt x="293" y="87"/>
                    <a:pt x="293" y="86"/>
                  </a:cubicBezTo>
                  <a:cubicBezTo>
                    <a:pt x="293" y="86"/>
                    <a:pt x="293" y="86"/>
                    <a:pt x="294" y="86"/>
                  </a:cubicBezTo>
                  <a:cubicBezTo>
                    <a:pt x="294" y="86"/>
                    <a:pt x="294" y="86"/>
                    <a:pt x="294" y="86"/>
                  </a:cubicBezTo>
                  <a:cubicBezTo>
                    <a:pt x="294" y="86"/>
                    <a:pt x="294" y="86"/>
                    <a:pt x="294" y="86"/>
                  </a:cubicBezTo>
                  <a:cubicBezTo>
                    <a:pt x="294" y="86"/>
                    <a:pt x="294" y="86"/>
                    <a:pt x="294" y="86"/>
                  </a:cubicBezTo>
                  <a:cubicBezTo>
                    <a:pt x="294" y="86"/>
                    <a:pt x="294" y="86"/>
                    <a:pt x="294" y="86"/>
                  </a:cubicBezTo>
                  <a:cubicBezTo>
                    <a:pt x="294" y="86"/>
                    <a:pt x="294" y="86"/>
                    <a:pt x="294" y="86"/>
                  </a:cubicBezTo>
                  <a:cubicBezTo>
                    <a:pt x="294" y="86"/>
                    <a:pt x="294" y="86"/>
                    <a:pt x="294" y="86"/>
                  </a:cubicBezTo>
                  <a:cubicBezTo>
                    <a:pt x="294" y="86"/>
                    <a:pt x="294" y="85"/>
                    <a:pt x="294" y="85"/>
                  </a:cubicBezTo>
                  <a:cubicBezTo>
                    <a:pt x="294" y="85"/>
                    <a:pt x="294" y="85"/>
                    <a:pt x="294" y="85"/>
                  </a:cubicBezTo>
                  <a:cubicBezTo>
                    <a:pt x="293" y="85"/>
                    <a:pt x="293" y="85"/>
                    <a:pt x="293" y="85"/>
                  </a:cubicBezTo>
                  <a:cubicBezTo>
                    <a:pt x="293" y="85"/>
                    <a:pt x="293" y="85"/>
                    <a:pt x="293" y="85"/>
                  </a:cubicBezTo>
                  <a:cubicBezTo>
                    <a:pt x="293" y="85"/>
                    <a:pt x="293" y="85"/>
                    <a:pt x="293" y="85"/>
                  </a:cubicBezTo>
                  <a:cubicBezTo>
                    <a:pt x="292" y="85"/>
                    <a:pt x="292" y="84"/>
                    <a:pt x="292" y="84"/>
                  </a:cubicBezTo>
                  <a:cubicBezTo>
                    <a:pt x="292" y="84"/>
                    <a:pt x="292" y="84"/>
                    <a:pt x="291" y="84"/>
                  </a:cubicBezTo>
                  <a:cubicBezTo>
                    <a:pt x="291" y="84"/>
                    <a:pt x="291" y="84"/>
                    <a:pt x="291" y="84"/>
                  </a:cubicBezTo>
                  <a:cubicBezTo>
                    <a:pt x="290" y="84"/>
                    <a:pt x="290" y="84"/>
                    <a:pt x="290" y="84"/>
                  </a:cubicBezTo>
                  <a:close/>
                  <a:moveTo>
                    <a:pt x="290" y="84"/>
                  </a:moveTo>
                  <a:cubicBezTo>
                    <a:pt x="290" y="84"/>
                    <a:pt x="290" y="84"/>
                    <a:pt x="290" y="84"/>
                  </a:cubicBezTo>
                  <a:cubicBezTo>
                    <a:pt x="290" y="83"/>
                    <a:pt x="290" y="83"/>
                    <a:pt x="290" y="83"/>
                  </a:cubicBezTo>
                  <a:cubicBezTo>
                    <a:pt x="290" y="83"/>
                    <a:pt x="290" y="83"/>
                    <a:pt x="290" y="83"/>
                  </a:cubicBezTo>
                  <a:cubicBezTo>
                    <a:pt x="290" y="83"/>
                    <a:pt x="290" y="83"/>
                    <a:pt x="290" y="83"/>
                  </a:cubicBezTo>
                  <a:cubicBezTo>
                    <a:pt x="290" y="83"/>
                    <a:pt x="290" y="83"/>
                    <a:pt x="290" y="83"/>
                  </a:cubicBezTo>
                  <a:cubicBezTo>
                    <a:pt x="290" y="83"/>
                    <a:pt x="289" y="83"/>
                    <a:pt x="289" y="83"/>
                  </a:cubicBezTo>
                  <a:cubicBezTo>
                    <a:pt x="289" y="83"/>
                    <a:pt x="289" y="83"/>
                    <a:pt x="289" y="83"/>
                  </a:cubicBezTo>
                  <a:cubicBezTo>
                    <a:pt x="289" y="84"/>
                    <a:pt x="289" y="84"/>
                    <a:pt x="289" y="84"/>
                  </a:cubicBezTo>
                  <a:cubicBezTo>
                    <a:pt x="289"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lose/>
                  <a:moveTo>
                    <a:pt x="291" y="84"/>
                  </a:moveTo>
                  <a:cubicBezTo>
                    <a:pt x="291" y="84"/>
                    <a:pt x="291" y="84"/>
                    <a:pt x="291" y="84"/>
                  </a:cubicBezTo>
                  <a:cubicBezTo>
                    <a:pt x="291" y="84"/>
                    <a:pt x="291" y="84"/>
                    <a:pt x="291" y="84"/>
                  </a:cubicBezTo>
                  <a:cubicBezTo>
                    <a:pt x="291" y="84"/>
                    <a:pt x="291" y="84"/>
                    <a:pt x="291" y="84"/>
                  </a:cubicBezTo>
                  <a:cubicBezTo>
                    <a:pt x="291" y="84"/>
                    <a:pt x="291" y="84"/>
                    <a:pt x="291" y="83"/>
                  </a:cubicBezTo>
                  <a:cubicBezTo>
                    <a:pt x="291" y="83"/>
                    <a:pt x="291" y="83"/>
                    <a:pt x="291" y="83"/>
                  </a:cubicBezTo>
                  <a:cubicBezTo>
                    <a:pt x="291" y="83"/>
                    <a:pt x="291" y="83"/>
                    <a:pt x="291" y="83"/>
                  </a:cubicBezTo>
                  <a:cubicBezTo>
                    <a:pt x="291" y="83"/>
                    <a:pt x="291" y="83"/>
                    <a:pt x="290" y="83"/>
                  </a:cubicBezTo>
                  <a:cubicBezTo>
                    <a:pt x="290" y="83"/>
                    <a:pt x="290" y="83"/>
                    <a:pt x="290" y="83"/>
                  </a:cubicBezTo>
                  <a:cubicBezTo>
                    <a:pt x="290" y="83"/>
                    <a:pt x="290" y="83"/>
                    <a:pt x="290" y="83"/>
                  </a:cubicBezTo>
                  <a:cubicBezTo>
                    <a:pt x="290" y="83"/>
                    <a:pt x="290" y="82"/>
                    <a:pt x="290" y="83"/>
                  </a:cubicBezTo>
                  <a:cubicBezTo>
                    <a:pt x="290" y="83"/>
                    <a:pt x="290" y="83"/>
                    <a:pt x="290" y="83"/>
                  </a:cubicBezTo>
                  <a:cubicBezTo>
                    <a:pt x="290" y="83"/>
                    <a:pt x="290" y="83"/>
                    <a:pt x="290" y="83"/>
                  </a:cubicBezTo>
                  <a:cubicBezTo>
                    <a:pt x="290" y="83"/>
                    <a:pt x="290" y="83"/>
                    <a:pt x="290" y="83"/>
                  </a:cubicBezTo>
                  <a:cubicBezTo>
                    <a:pt x="290" y="83"/>
                    <a:pt x="290" y="83"/>
                    <a:pt x="290" y="83"/>
                  </a:cubicBezTo>
                  <a:cubicBezTo>
                    <a:pt x="290" y="83"/>
                    <a:pt x="290" y="83"/>
                    <a:pt x="290" y="83"/>
                  </a:cubicBezTo>
                  <a:cubicBezTo>
                    <a:pt x="291" y="84"/>
                    <a:pt x="291" y="84"/>
                    <a:pt x="291" y="84"/>
                  </a:cubicBezTo>
                  <a:cubicBezTo>
                    <a:pt x="291" y="84"/>
                    <a:pt x="291" y="84"/>
                    <a:pt x="291" y="84"/>
                  </a:cubicBezTo>
                  <a:cubicBezTo>
                    <a:pt x="291" y="84"/>
                    <a:pt x="291" y="84"/>
                    <a:pt x="291" y="84"/>
                  </a:cubicBezTo>
                  <a:close/>
                  <a:moveTo>
                    <a:pt x="282" y="48"/>
                  </a:moveTo>
                  <a:cubicBezTo>
                    <a:pt x="282" y="48"/>
                    <a:pt x="282" y="48"/>
                    <a:pt x="282" y="48"/>
                  </a:cubicBezTo>
                  <a:cubicBezTo>
                    <a:pt x="282" y="48"/>
                    <a:pt x="282" y="48"/>
                    <a:pt x="282" y="48"/>
                  </a:cubicBezTo>
                  <a:cubicBezTo>
                    <a:pt x="282" y="48"/>
                    <a:pt x="282" y="48"/>
                    <a:pt x="282" y="48"/>
                  </a:cubicBezTo>
                  <a:cubicBezTo>
                    <a:pt x="282" y="48"/>
                    <a:pt x="282" y="48"/>
                    <a:pt x="282" y="48"/>
                  </a:cubicBezTo>
                  <a:close/>
                  <a:moveTo>
                    <a:pt x="306" y="84"/>
                  </a:moveTo>
                  <a:cubicBezTo>
                    <a:pt x="306" y="84"/>
                    <a:pt x="306" y="84"/>
                    <a:pt x="306"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3"/>
                    <a:pt x="305" y="83"/>
                  </a:cubicBezTo>
                  <a:cubicBezTo>
                    <a:pt x="305" y="83"/>
                    <a:pt x="305" y="83"/>
                    <a:pt x="305" y="83"/>
                  </a:cubicBezTo>
                  <a:cubicBezTo>
                    <a:pt x="305" y="83"/>
                    <a:pt x="304" y="83"/>
                    <a:pt x="304" y="83"/>
                  </a:cubicBezTo>
                  <a:cubicBezTo>
                    <a:pt x="304" y="83"/>
                    <a:pt x="304" y="83"/>
                    <a:pt x="304" y="83"/>
                  </a:cubicBezTo>
                  <a:cubicBezTo>
                    <a:pt x="304" y="83"/>
                    <a:pt x="304" y="83"/>
                    <a:pt x="304" y="83"/>
                  </a:cubicBezTo>
                  <a:cubicBezTo>
                    <a:pt x="304" y="83"/>
                    <a:pt x="304" y="83"/>
                    <a:pt x="304" y="83"/>
                  </a:cubicBezTo>
                  <a:cubicBezTo>
                    <a:pt x="304" y="83"/>
                    <a:pt x="304" y="83"/>
                    <a:pt x="304" y="83"/>
                  </a:cubicBezTo>
                  <a:cubicBezTo>
                    <a:pt x="304" y="83"/>
                    <a:pt x="304" y="83"/>
                    <a:pt x="304" y="83"/>
                  </a:cubicBezTo>
                  <a:cubicBezTo>
                    <a:pt x="305" y="83"/>
                    <a:pt x="305" y="83"/>
                    <a:pt x="305" y="83"/>
                  </a:cubicBezTo>
                  <a:cubicBezTo>
                    <a:pt x="305" y="83"/>
                    <a:pt x="305" y="83"/>
                    <a:pt x="305" y="83"/>
                  </a:cubicBezTo>
                  <a:cubicBezTo>
                    <a:pt x="305" y="83"/>
                    <a:pt x="305" y="83"/>
                    <a:pt x="305" y="83"/>
                  </a:cubicBezTo>
                  <a:cubicBezTo>
                    <a:pt x="305" y="83"/>
                    <a:pt x="305" y="83"/>
                    <a:pt x="305" y="83"/>
                  </a:cubicBezTo>
                  <a:cubicBezTo>
                    <a:pt x="305" y="83"/>
                    <a:pt x="305" y="83"/>
                    <a:pt x="304" y="83"/>
                  </a:cubicBezTo>
                  <a:cubicBezTo>
                    <a:pt x="304" y="83"/>
                    <a:pt x="304" y="83"/>
                    <a:pt x="304" y="83"/>
                  </a:cubicBezTo>
                  <a:cubicBezTo>
                    <a:pt x="305" y="83"/>
                    <a:pt x="305" y="82"/>
                    <a:pt x="305" y="82"/>
                  </a:cubicBezTo>
                  <a:cubicBezTo>
                    <a:pt x="305" y="82"/>
                    <a:pt x="305" y="82"/>
                    <a:pt x="305" y="82"/>
                  </a:cubicBezTo>
                  <a:cubicBezTo>
                    <a:pt x="305" y="82"/>
                    <a:pt x="305" y="82"/>
                    <a:pt x="305" y="82"/>
                  </a:cubicBezTo>
                  <a:cubicBezTo>
                    <a:pt x="305" y="82"/>
                    <a:pt x="305" y="82"/>
                    <a:pt x="305" y="82"/>
                  </a:cubicBezTo>
                  <a:cubicBezTo>
                    <a:pt x="305" y="82"/>
                    <a:pt x="305" y="82"/>
                    <a:pt x="304" y="82"/>
                  </a:cubicBezTo>
                  <a:cubicBezTo>
                    <a:pt x="304" y="82"/>
                    <a:pt x="304" y="82"/>
                    <a:pt x="304" y="82"/>
                  </a:cubicBezTo>
                  <a:cubicBezTo>
                    <a:pt x="304" y="82"/>
                    <a:pt x="304" y="82"/>
                    <a:pt x="304" y="82"/>
                  </a:cubicBezTo>
                  <a:cubicBezTo>
                    <a:pt x="304" y="82"/>
                    <a:pt x="304" y="82"/>
                    <a:pt x="304" y="82"/>
                  </a:cubicBezTo>
                  <a:cubicBezTo>
                    <a:pt x="304" y="82"/>
                    <a:pt x="304" y="82"/>
                    <a:pt x="304" y="82"/>
                  </a:cubicBezTo>
                  <a:cubicBezTo>
                    <a:pt x="304"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71"/>
                    <a:pt x="305" y="71"/>
                    <a:pt x="305" y="71"/>
                  </a:cubicBezTo>
                  <a:cubicBezTo>
                    <a:pt x="305" y="55"/>
                    <a:pt x="305" y="55"/>
                    <a:pt x="305" y="55"/>
                  </a:cubicBezTo>
                  <a:cubicBezTo>
                    <a:pt x="305" y="55"/>
                    <a:pt x="305" y="55"/>
                    <a:pt x="305" y="55"/>
                  </a:cubicBezTo>
                  <a:cubicBezTo>
                    <a:pt x="305" y="55"/>
                    <a:pt x="305" y="55"/>
                    <a:pt x="305" y="55"/>
                  </a:cubicBezTo>
                  <a:cubicBezTo>
                    <a:pt x="305" y="55"/>
                    <a:pt x="305" y="55"/>
                    <a:pt x="304" y="55"/>
                  </a:cubicBezTo>
                  <a:cubicBezTo>
                    <a:pt x="304" y="55"/>
                    <a:pt x="304" y="55"/>
                    <a:pt x="304" y="55"/>
                  </a:cubicBezTo>
                  <a:cubicBezTo>
                    <a:pt x="304" y="55"/>
                    <a:pt x="304" y="55"/>
                    <a:pt x="304" y="55"/>
                  </a:cubicBezTo>
                  <a:cubicBezTo>
                    <a:pt x="304" y="55"/>
                    <a:pt x="303" y="55"/>
                    <a:pt x="303" y="55"/>
                  </a:cubicBezTo>
                  <a:cubicBezTo>
                    <a:pt x="303" y="55"/>
                    <a:pt x="303" y="55"/>
                    <a:pt x="303" y="55"/>
                  </a:cubicBezTo>
                  <a:cubicBezTo>
                    <a:pt x="304" y="55"/>
                    <a:pt x="304" y="54"/>
                    <a:pt x="304" y="54"/>
                  </a:cubicBezTo>
                  <a:cubicBezTo>
                    <a:pt x="304" y="54"/>
                    <a:pt x="303" y="54"/>
                    <a:pt x="303" y="54"/>
                  </a:cubicBezTo>
                  <a:cubicBezTo>
                    <a:pt x="303" y="54"/>
                    <a:pt x="303" y="54"/>
                    <a:pt x="303" y="54"/>
                  </a:cubicBezTo>
                  <a:cubicBezTo>
                    <a:pt x="303" y="54"/>
                    <a:pt x="303" y="54"/>
                    <a:pt x="303" y="54"/>
                  </a:cubicBezTo>
                  <a:cubicBezTo>
                    <a:pt x="303" y="54"/>
                    <a:pt x="303" y="54"/>
                    <a:pt x="303" y="54"/>
                  </a:cubicBezTo>
                  <a:cubicBezTo>
                    <a:pt x="302" y="54"/>
                    <a:pt x="302" y="54"/>
                    <a:pt x="302" y="54"/>
                  </a:cubicBezTo>
                  <a:cubicBezTo>
                    <a:pt x="302" y="54"/>
                    <a:pt x="302" y="54"/>
                    <a:pt x="302" y="54"/>
                  </a:cubicBezTo>
                  <a:cubicBezTo>
                    <a:pt x="302" y="54"/>
                    <a:pt x="302" y="54"/>
                    <a:pt x="301" y="54"/>
                  </a:cubicBezTo>
                  <a:cubicBezTo>
                    <a:pt x="301" y="54"/>
                    <a:pt x="301" y="54"/>
                    <a:pt x="301" y="54"/>
                  </a:cubicBezTo>
                  <a:cubicBezTo>
                    <a:pt x="301" y="54"/>
                    <a:pt x="301" y="54"/>
                    <a:pt x="301" y="54"/>
                  </a:cubicBezTo>
                  <a:cubicBezTo>
                    <a:pt x="301" y="54"/>
                    <a:pt x="301" y="54"/>
                    <a:pt x="301" y="54"/>
                  </a:cubicBezTo>
                  <a:cubicBezTo>
                    <a:pt x="301" y="54"/>
                    <a:pt x="301" y="54"/>
                    <a:pt x="301" y="54"/>
                  </a:cubicBezTo>
                  <a:cubicBezTo>
                    <a:pt x="301" y="54"/>
                    <a:pt x="301" y="54"/>
                    <a:pt x="301" y="54"/>
                  </a:cubicBezTo>
                  <a:cubicBezTo>
                    <a:pt x="300" y="54"/>
                    <a:pt x="300" y="54"/>
                    <a:pt x="300" y="54"/>
                  </a:cubicBezTo>
                  <a:cubicBezTo>
                    <a:pt x="300" y="54"/>
                    <a:pt x="300" y="54"/>
                    <a:pt x="300" y="54"/>
                  </a:cubicBezTo>
                  <a:cubicBezTo>
                    <a:pt x="300" y="53"/>
                    <a:pt x="300" y="53"/>
                    <a:pt x="300" y="53"/>
                  </a:cubicBezTo>
                  <a:cubicBezTo>
                    <a:pt x="300" y="53"/>
                    <a:pt x="300" y="53"/>
                    <a:pt x="299" y="53"/>
                  </a:cubicBezTo>
                  <a:cubicBezTo>
                    <a:pt x="299" y="53"/>
                    <a:pt x="299" y="53"/>
                    <a:pt x="299" y="53"/>
                  </a:cubicBezTo>
                  <a:cubicBezTo>
                    <a:pt x="299" y="53"/>
                    <a:pt x="298" y="53"/>
                    <a:pt x="298" y="53"/>
                  </a:cubicBezTo>
                  <a:cubicBezTo>
                    <a:pt x="298" y="53"/>
                    <a:pt x="297" y="53"/>
                    <a:pt x="297" y="53"/>
                  </a:cubicBezTo>
                  <a:cubicBezTo>
                    <a:pt x="297" y="53"/>
                    <a:pt x="297" y="53"/>
                    <a:pt x="297" y="53"/>
                  </a:cubicBezTo>
                  <a:cubicBezTo>
                    <a:pt x="297" y="53"/>
                    <a:pt x="297" y="53"/>
                    <a:pt x="296" y="53"/>
                  </a:cubicBezTo>
                  <a:cubicBezTo>
                    <a:pt x="296" y="53"/>
                    <a:pt x="296" y="53"/>
                    <a:pt x="296" y="53"/>
                  </a:cubicBezTo>
                  <a:cubicBezTo>
                    <a:pt x="296" y="53"/>
                    <a:pt x="296" y="53"/>
                    <a:pt x="295" y="52"/>
                  </a:cubicBezTo>
                  <a:cubicBezTo>
                    <a:pt x="295" y="52"/>
                    <a:pt x="295" y="52"/>
                    <a:pt x="295" y="52"/>
                  </a:cubicBezTo>
                  <a:cubicBezTo>
                    <a:pt x="295" y="52"/>
                    <a:pt x="294" y="52"/>
                    <a:pt x="294" y="52"/>
                  </a:cubicBezTo>
                  <a:cubicBezTo>
                    <a:pt x="293" y="52"/>
                    <a:pt x="293" y="51"/>
                    <a:pt x="293" y="51"/>
                  </a:cubicBezTo>
                  <a:cubicBezTo>
                    <a:pt x="293" y="51"/>
                    <a:pt x="292" y="51"/>
                    <a:pt x="292" y="51"/>
                  </a:cubicBezTo>
                  <a:cubicBezTo>
                    <a:pt x="292" y="51"/>
                    <a:pt x="292" y="51"/>
                    <a:pt x="292" y="51"/>
                  </a:cubicBezTo>
                  <a:cubicBezTo>
                    <a:pt x="292" y="51"/>
                    <a:pt x="292" y="51"/>
                    <a:pt x="292" y="51"/>
                  </a:cubicBezTo>
                  <a:cubicBezTo>
                    <a:pt x="292" y="51"/>
                    <a:pt x="291" y="51"/>
                    <a:pt x="291" y="51"/>
                  </a:cubicBezTo>
                  <a:cubicBezTo>
                    <a:pt x="291" y="51"/>
                    <a:pt x="291" y="51"/>
                    <a:pt x="291" y="51"/>
                  </a:cubicBezTo>
                  <a:cubicBezTo>
                    <a:pt x="291" y="51"/>
                    <a:pt x="291" y="50"/>
                    <a:pt x="290" y="50"/>
                  </a:cubicBezTo>
                  <a:cubicBezTo>
                    <a:pt x="290" y="50"/>
                    <a:pt x="290" y="50"/>
                    <a:pt x="290" y="50"/>
                  </a:cubicBezTo>
                  <a:cubicBezTo>
                    <a:pt x="290" y="50"/>
                    <a:pt x="290" y="50"/>
                    <a:pt x="290" y="50"/>
                  </a:cubicBezTo>
                  <a:cubicBezTo>
                    <a:pt x="290" y="50"/>
                    <a:pt x="290" y="50"/>
                    <a:pt x="290" y="50"/>
                  </a:cubicBezTo>
                  <a:cubicBezTo>
                    <a:pt x="290" y="50"/>
                    <a:pt x="290" y="50"/>
                    <a:pt x="289" y="49"/>
                  </a:cubicBezTo>
                  <a:cubicBezTo>
                    <a:pt x="289" y="49"/>
                    <a:pt x="289" y="49"/>
                    <a:pt x="289" y="49"/>
                  </a:cubicBezTo>
                  <a:cubicBezTo>
                    <a:pt x="289" y="49"/>
                    <a:pt x="289" y="49"/>
                    <a:pt x="288" y="49"/>
                  </a:cubicBezTo>
                  <a:cubicBezTo>
                    <a:pt x="288" y="49"/>
                    <a:pt x="288" y="49"/>
                    <a:pt x="287" y="49"/>
                  </a:cubicBezTo>
                  <a:cubicBezTo>
                    <a:pt x="287" y="49"/>
                    <a:pt x="287" y="49"/>
                    <a:pt x="287" y="49"/>
                  </a:cubicBezTo>
                  <a:cubicBezTo>
                    <a:pt x="287" y="49"/>
                    <a:pt x="287" y="48"/>
                    <a:pt x="287" y="48"/>
                  </a:cubicBezTo>
                  <a:cubicBezTo>
                    <a:pt x="286" y="48"/>
                    <a:pt x="286" y="48"/>
                    <a:pt x="286" y="48"/>
                  </a:cubicBezTo>
                  <a:cubicBezTo>
                    <a:pt x="286" y="48"/>
                    <a:pt x="285" y="48"/>
                    <a:pt x="285" y="48"/>
                  </a:cubicBezTo>
                  <a:cubicBezTo>
                    <a:pt x="285" y="48"/>
                    <a:pt x="285" y="48"/>
                    <a:pt x="285" y="48"/>
                  </a:cubicBezTo>
                  <a:cubicBezTo>
                    <a:pt x="285" y="48"/>
                    <a:pt x="285" y="48"/>
                    <a:pt x="285" y="48"/>
                  </a:cubicBezTo>
                  <a:cubicBezTo>
                    <a:pt x="285" y="48"/>
                    <a:pt x="285" y="48"/>
                    <a:pt x="285" y="48"/>
                  </a:cubicBezTo>
                  <a:cubicBezTo>
                    <a:pt x="285" y="47"/>
                    <a:pt x="285" y="47"/>
                    <a:pt x="285" y="47"/>
                  </a:cubicBezTo>
                  <a:cubicBezTo>
                    <a:pt x="284" y="47"/>
                    <a:pt x="284" y="47"/>
                    <a:pt x="284" y="47"/>
                  </a:cubicBezTo>
                  <a:cubicBezTo>
                    <a:pt x="284" y="47"/>
                    <a:pt x="284" y="47"/>
                    <a:pt x="284" y="47"/>
                  </a:cubicBezTo>
                  <a:cubicBezTo>
                    <a:pt x="284" y="47"/>
                    <a:pt x="284" y="47"/>
                    <a:pt x="284" y="47"/>
                  </a:cubicBezTo>
                  <a:cubicBezTo>
                    <a:pt x="284" y="47"/>
                    <a:pt x="283" y="47"/>
                    <a:pt x="283" y="47"/>
                  </a:cubicBezTo>
                  <a:cubicBezTo>
                    <a:pt x="283" y="48"/>
                    <a:pt x="283" y="48"/>
                    <a:pt x="282" y="48"/>
                  </a:cubicBezTo>
                  <a:cubicBezTo>
                    <a:pt x="282" y="48"/>
                    <a:pt x="282" y="48"/>
                    <a:pt x="282" y="48"/>
                  </a:cubicBezTo>
                  <a:cubicBezTo>
                    <a:pt x="282" y="48"/>
                    <a:pt x="281" y="48"/>
                    <a:pt x="281" y="48"/>
                  </a:cubicBezTo>
                  <a:cubicBezTo>
                    <a:pt x="281" y="49"/>
                    <a:pt x="281" y="49"/>
                    <a:pt x="280" y="49"/>
                  </a:cubicBezTo>
                  <a:cubicBezTo>
                    <a:pt x="280" y="49"/>
                    <a:pt x="280" y="49"/>
                    <a:pt x="280" y="49"/>
                  </a:cubicBezTo>
                  <a:cubicBezTo>
                    <a:pt x="280" y="49"/>
                    <a:pt x="281" y="49"/>
                    <a:pt x="281" y="50"/>
                  </a:cubicBezTo>
                  <a:cubicBezTo>
                    <a:pt x="281" y="50"/>
                    <a:pt x="280" y="50"/>
                    <a:pt x="280" y="50"/>
                  </a:cubicBezTo>
                  <a:cubicBezTo>
                    <a:pt x="280" y="49"/>
                    <a:pt x="280" y="49"/>
                    <a:pt x="280" y="49"/>
                  </a:cubicBezTo>
                  <a:cubicBezTo>
                    <a:pt x="280" y="49"/>
                    <a:pt x="280" y="49"/>
                    <a:pt x="280" y="49"/>
                  </a:cubicBezTo>
                  <a:cubicBezTo>
                    <a:pt x="280" y="49"/>
                    <a:pt x="280" y="50"/>
                    <a:pt x="280" y="50"/>
                  </a:cubicBezTo>
                  <a:cubicBezTo>
                    <a:pt x="279" y="50"/>
                    <a:pt x="279" y="50"/>
                    <a:pt x="279" y="50"/>
                  </a:cubicBezTo>
                  <a:cubicBezTo>
                    <a:pt x="279" y="50"/>
                    <a:pt x="279" y="50"/>
                    <a:pt x="279" y="50"/>
                  </a:cubicBezTo>
                  <a:cubicBezTo>
                    <a:pt x="279" y="49"/>
                    <a:pt x="279" y="49"/>
                    <a:pt x="279" y="49"/>
                  </a:cubicBezTo>
                  <a:cubicBezTo>
                    <a:pt x="279" y="49"/>
                    <a:pt x="279" y="50"/>
                    <a:pt x="279" y="50"/>
                  </a:cubicBezTo>
                  <a:cubicBezTo>
                    <a:pt x="279" y="50"/>
                    <a:pt x="279" y="50"/>
                    <a:pt x="279" y="50"/>
                  </a:cubicBezTo>
                  <a:cubicBezTo>
                    <a:pt x="279" y="50"/>
                    <a:pt x="279" y="50"/>
                    <a:pt x="279" y="50"/>
                  </a:cubicBezTo>
                  <a:cubicBezTo>
                    <a:pt x="279" y="50"/>
                    <a:pt x="279" y="50"/>
                    <a:pt x="279" y="50"/>
                  </a:cubicBezTo>
                  <a:cubicBezTo>
                    <a:pt x="280" y="51"/>
                    <a:pt x="280" y="51"/>
                    <a:pt x="280" y="51"/>
                  </a:cubicBezTo>
                  <a:cubicBezTo>
                    <a:pt x="280" y="51"/>
                    <a:pt x="280" y="51"/>
                    <a:pt x="280" y="51"/>
                  </a:cubicBezTo>
                  <a:cubicBezTo>
                    <a:pt x="280" y="51"/>
                    <a:pt x="280" y="51"/>
                    <a:pt x="279" y="51"/>
                  </a:cubicBezTo>
                  <a:cubicBezTo>
                    <a:pt x="279" y="51"/>
                    <a:pt x="279" y="52"/>
                    <a:pt x="279" y="52"/>
                  </a:cubicBezTo>
                  <a:cubicBezTo>
                    <a:pt x="279" y="52"/>
                    <a:pt x="279" y="52"/>
                    <a:pt x="278" y="52"/>
                  </a:cubicBezTo>
                  <a:cubicBezTo>
                    <a:pt x="278" y="52"/>
                    <a:pt x="278" y="52"/>
                    <a:pt x="278" y="52"/>
                  </a:cubicBezTo>
                  <a:cubicBezTo>
                    <a:pt x="277" y="52"/>
                    <a:pt x="277" y="52"/>
                    <a:pt x="277" y="52"/>
                  </a:cubicBezTo>
                  <a:cubicBezTo>
                    <a:pt x="277" y="52"/>
                    <a:pt x="277" y="52"/>
                    <a:pt x="277" y="52"/>
                  </a:cubicBezTo>
                  <a:cubicBezTo>
                    <a:pt x="277" y="52"/>
                    <a:pt x="277" y="52"/>
                    <a:pt x="277" y="53"/>
                  </a:cubicBezTo>
                  <a:cubicBezTo>
                    <a:pt x="276" y="52"/>
                    <a:pt x="276" y="52"/>
                    <a:pt x="276" y="53"/>
                  </a:cubicBezTo>
                  <a:cubicBezTo>
                    <a:pt x="276" y="53"/>
                    <a:pt x="276" y="53"/>
                    <a:pt x="276" y="53"/>
                  </a:cubicBezTo>
                  <a:cubicBezTo>
                    <a:pt x="276" y="53"/>
                    <a:pt x="276" y="53"/>
                    <a:pt x="276" y="52"/>
                  </a:cubicBezTo>
                  <a:cubicBezTo>
                    <a:pt x="275" y="52"/>
                    <a:pt x="275" y="52"/>
                    <a:pt x="275" y="52"/>
                  </a:cubicBezTo>
                  <a:cubicBezTo>
                    <a:pt x="275" y="52"/>
                    <a:pt x="275" y="52"/>
                    <a:pt x="275" y="52"/>
                  </a:cubicBezTo>
                  <a:cubicBezTo>
                    <a:pt x="275" y="52"/>
                    <a:pt x="274" y="52"/>
                    <a:pt x="274" y="52"/>
                  </a:cubicBezTo>
                  <a:cubicBezTo>
                    <a:pt x="274" y="52"/>
                    <a:pt x="274" y="53"/>
                    <a:pt x="274" y="53"/>
                  </a:cubicBezTo>
                  <a:cubicBezTo>
                    <a:pt x="274" y="53"/>
                    <a:pt x="274" y="53"/>
                    <a:pt x="274" y="53"/>
                  </a:cubicBezTo>
                  <a:cubicBezTo>
                    <a:pt x="274" y="54"/>
                    <a:pt x="274" y="54"/>
                    <a:pt x="274" y="54"/>
                  </a:cubicBezTo>
                  <a:cubicBezTo>
                    <a:pt x="273" y="54"/>
                    <a:pt x="273" y="55"/>
                    <a:pt x="273" y="55"/>
                  </a:cubicBezTo>
                  <a:cubicBezTo>
                    <a:pt x="273" y="55"/>
                    <a:pt x="272" y="55"/>
                    <a:pt x="272" y="56"/>
                  </a:cubicBezTo>
                  <a:cubicBezTo>
                    <a:pt x="272" y="56"/>
                    <a:pt x="272" y="56"/>
                    <a:pt x="271" y="56"/>
                  </a:cubicBezTo>
                  <a:cubicBezTo>
                    <a:pt x="271" y="56"/>
                    <a:pt x="271" y="56"/>
                    <a:pt x="271" y="56"/>
                  </a:cubicBezTo>
                  <a:cubicBezTo>
                    <a:pt x="271" y="56"/>
                    <a:pt x="271" y="56"/>
                    <a:pt x="271" y="56"/>
                  </a:cubicBezTo>
                  <a:cubicBezTo>
                    <a:pt x="271" y="57"/>
                    <a:pt x="271" y="57"/>
                    <a:pt x="271" y="57"/>
                  </a:cubicBezTo>
                  <a:cubicBezTo>
                    <a:pt x="271" y="57"/>
                    <a:pt x="271" y="57"/>
                    <a:pt x="271" y="57"/>
                  </a:cubicBezTo>
                  <a:cubicBezTo>
                    <a:pt x="271" y="57"/>
                    <a:pt x="271" y="57"/>
                    <a:pt x="271" y="58"/>
                  </a:cubicBezTo>
                  <a:cubicBezTo>
                    <a:pt x="271" y="58"/>
                    <a:pt x="271" y="58"/>
                    <a:pt x="270" y="58"/>
                  </a:cubicBezTo>
                  <a:cubicBezTo>
                    <a:pt x="270" y="58"/>
                    <a:pt x="270" y="58"/>
                    <a:pt x="270" y="58"/>
                  </a:cubicBezTo>
                  <a:cubicBezTo>
                    <a:pt x="270" y="58"/>
                    <a:pt x="270" y="58"/>
                    <a:pt x="270" y="58"/>
                  </a:cubicBezTo>
                  <a:cubicBezTo>
                    <a:pt x="270" y="58"/>
                    <a:pt x="270" y="58"/>
                    <a:pt x="270" y="58"/>
                  </a:cubicBezTo>
                  <a:cubicBezTo>
                    <a:pt x="270" y="59"/>
                    <a:pt x="269" y="59"/>
                    <a:pt x="269" y="59"/>
                  </a:cubicBezTo>
                  <a:cubicBezTo>
                    <a:pt x="269" y="59"/>
                    <a:pt x="269" y="59"/>
                    <a:pt x="268" y="60"/>
                  </a:cubicBezTo>
                  <a:cubicBezTo>
                    <a:pt x="268" y="60"/>
                    <a:pt x="268" y="60"/>
                    <a:pt x="268" y="60"/>
                  </a:cubicBezTo>
                  <a:cubicBezTo>
                    <a:pt x="268" y="60"/>
                    <a:pt x="268" y="60"/>
                    <a:pt x="268" y="60"/>
                  </a:cubicBezTo>
                  <a:cubicBezTo>
                    <a:pt x="267" y="60"/>
                    <a:pt x="267" y="60"/>
                    <a:pt x="267" y="60"/>
                  </a:cubicBezTo>
                  <a:cubicBezTo>
                    <a:pt x="267" y="60"/>
                    <a:pt x="267" y="60"/>
                    <a:pt x="267" y="60"/>
                  </a:cubicBezTo>
                  <a:cubicBezTo>
                    <a:pt x="267" y="60"/>
                    <a:pt x="266" y="60"/>
                    <a:pt x="266" y="60"/>
                  </a:cubicBezTo>
                  <a:cubicBezTo>
                    <a:pt x="266" y="60"/>
                    <a:pt x="266" y="60"/>
                    <a:pt x="266" y="60"/>
                  </a:cubicBezTo>
                  <a:cubicBezTo>
                    <a:pt x="266" y="60"/>
                    <a:pt x="266" y="60"/>
                    <a:pt x="266" y="60"/>
                  </a:cubicBezTo>
                  <a:cubicBezTo>
                    <a:pt x="265" y="60"/>
                    <a:pt x="265" y="60"/>
                    <a:pt x="265" y="60"/>
                  </a:cubicBezTo>
                  <a:cubicBezTo>
                    <a:pt x="265" y="60"/>
                    <a:pt x="265" y="60"/>
                    <a:pt x="265" y="60"/>
                  </a:cubicBezTo>
                  <a:cubicBezTo>
                    <a:pt x="265" y="60"/>
                    <a:pt x="265" y="60"/>
                    <a:pt x="264" y="60"/>
                  </a:cubicBezTo>
                  <a:cubicBezTo>
                    <a:pt x="264" y="60"/>
                    <a:pt x="264" y="60"/>
                    <a:pt x="264" y="60"/>
                  </a:cubicBezTo>
                  <a:cubicBezTo>
                    <a:pt x="264" y="60"/>
                    <a:pt x="264" y="59"/>
                    <a:pt x="264" y="59"/>
                  </a:cubicBezTo>
                  <a:cubicBezTo>
                    <a:pt x="264" y="59"/>
                    <a:pt x="264" y="59"/>
                    <a:pt x="264" y="59"/>
                  </a:cubicBezTo>
                  <a:cubicBezTo>
                    <a:pt x="264" y="59"/>
                    <a:pt x="264" y="59"/>
                    <a:pt x="264" y="59"/>
                  </a:cubicBezTo>
                  <a:cubicBezTo>
                    <a:pt x="264" y="59"/>
                    <a:pt x="264" y="59"/>
                    <a:pt x="264" y="59"/>
                  </a:cubicBezTo>
                  <a:cubicBezTo>
                    <a:pt x="264" y="59"/>
                    <a:pt x="264" y="59"/>
                    <a:pt x="264" y="59"/>
                  </a:cubicBezTo>
                  <a:cubicBezTo>
                    <a:pt x="264" y="59"/>
                    <a:pt x="264" y="59"/>
                    <a:pt x="264" y="59"/>
                  </a:cubicBezTo>
                  <a:cubicBezTo>
                    <a:pt x="264" y="59"/>
                    <a:pt x="264" y="59"/>
                    <a:pt x="264" y="59"/>
                  </a:cubicBezTo>
                  <a:cubicBezTo>
                    <a:pt x="264" y="59"/>
                    <a:pt x="263" y="59"/>
                    <a:pt x="263" y="59"/>
                  </a:cubicBezTo>
                  <a:cubicBezTo>
                    <a:pt x="263" y="58"/>
                    <a:pt x="263" y="58"/>
                    <a:pt x="263" y="58"/>
                  </a:cubicBezTo>
                  <a:cubicBezTo>
                    <a:pt x="263" y="58"/>
                    <a:pt x="263" y="58"/>
                    <a:pt x="263" y="58"/>
                  </a:cubicBezTo>
                  <a:cubicBezTo>
                    <a:pt x="263" y="58"/>
                    <a:pt x="264" y="58"/>
                    <a:pt x="264" y="58"/>
                  </a:cubicBezTo>
                  <a:cubicBezTo>
                    <a:pt x="264" y="58"/>
                    <a:pt x="264" y="58"/>
                    <a:pt x="264" y="57"/>
                  </a:cubicBezTo>
                  <a:cubicBezTo>
                    <a:pt x="264" y="57"/>
                    <a:pt x="264" y="57"/>
                    <a:pt x="264" y="57"/>
                  </a:cubicBezTo>
                  <a:cubicBezTo>
                    <a:pt x="264" y="57"/>
                    <a:pt x="264" y="57"/>
                    <a:pt x="263" y="57"/>
                  </a:cubicBezTo>
                  <a:cubicBezTo>
                    <a:pt x="263" y="57"/>
                    <a:pt x="264" y="57"/>
                    <a:pt x="264" y="57"/>
                  </a:cubicBezTo>
                  <a:cubicBezTo>
                    <a:pt x="263" y="57"/>
                    <a:pt x="264" y="57"/>
                    <a:pt x="263" y="57"/>
                  </a:cubicBezTo>
                  <a:cubicBezTo>
                    <a:pt x="263" y="57"/>
                    <a:pt x="263" y="57"/>
                    <a:pt x="263" y="57"/>
                  </a:cubicBezTo>
                  <a:cubicBezTo>
                    <a:pt x="263" y="57"/>
                    <a:pt x="263" y="58"/>
                    <a:pt x="263" y="58"/>
                  </a:cubicBezTo>
                  <a:cubicBezTo>
                    <a:pt x="263" y="58"/>
                    <a:pt x="263" y="58"/>
                    <a:pt x="263" y="58"/>
                  </a:cubicBezTo>
                  <a:cubicBezTo>
                    <a:pt x="263" y="57"/>
                    <a:pt x="263" y="57"/>
                    <a:pt x="263" y="57"/>
                  </a:cubicBezTo>
                  <a:cubicBezTo>
                    <a:pt x="262" y="57"/>
                    <a:pt x="263" y="57"/>
                    <a:pt x="263" y="57"/>
                  </a:cubicBezTo>
                  <a:cubicBezTo>
                    <a:pt x="263" y="57"/>
                    <a:pt x="263" y="57"/>
                    <a:pt x="262" y="57"/>
                  </a:cubicBezTo>
                  <a:cubicBezTo>
                    <a:pt x="262" y="57"/>
                    <a:pt x="262" y="56"/>
                    <a:pt x="262" y="56"/>
                  </a:cubicBezTo>
                  <a:cubicBezTo>
                    <a:pt x="262" y="56"/>
                    <a:pt x="262" y="56"/>
                    <a:pt x="262" y="56"/>
                  </a:cubicBezTo>
                  <a:cubicBezTo>
                    <a:pt x="262" y="55"/>
                    <a:pt x="262" y="55"/>
                    <a:pt x="262" y="55"/>
                  </a:cubicBezTo>
                  <a:cubicBezTo>
                    <a:pt x="262" y="55"/>
                    <a:pt x="262" y="55"/>
                    <a:pt x="262" y="54"/>
                  </a:cubicBezTo>
                  <a:cubicBezTo>
                    <a:pt x="262" y="54"/>
                    <a:pt x="262" y="54"/>
                    <a:pt x="262" y="54"/>
                  </a:cubicBezTo>
                  <a:cubicBezTo>
                    <a:pt x="263" y="60"/>
                    <a:pt x="263" y="60"/>
                    <a:pt x="263" y="60"/>
                  </a:cubicBezTo>
                  <a:cubicBezTo>
                    <a:pt x="263" y="60"/>
                    <a:pt x="263" y="60"/>
                    <a:pt x="263" y="60"/>
                  </a:cubicBezTo>
                  <a:cubicBezTo>
                    <a:pt x="263" y="60"/>
                    <a:pt x="263" y="60"/>
                    <a:pt x="263" y="60"/>
                  </a:cubicBezTo>
                  <a:cubicBezTo>
                    <a:pt x="262" y="61"/>
                    <a:pt x="262" y="61"/>
                    <a:pt x="262" y="61"/>
                  </a:cubicBezTo>
                  <a:cubicBezTo>
                    <a:pt x="262" y="61"/>
                    <a:pt x="262" y="61"/>
                    <a:pt x="262" y="61"/>
                  </a:cubicBezTo>
                  <a:cubicBezTo>
                    <a:pt x="264" y="62"/>
                    <a:pt x="264" y="62"/>
                    <a:pt x="264" y="62"/>
                  </a:cubicBezTo>
                  <a:cubicBezTo>
                    <a:pt x="266" y="63"/>
                    <a:pt x="266" y="63"/>
                    <a:pt x="266" y="63"/>
                  </a:cubicBezTo>
                  <a:cubicBezTo>
                    <a:pt x="264" y="66"/>
                    <a:pt x="264" y="66"/>
                    <a:pt x="264" y="66"/>
                  </a:cubicBezTo>
                  <a:cubicBezTo>
                    <a:pt x="264" y="66"/>
                    <a:pt x="264" y="66"/>
                    <a:pt x="264" y="66"/>
                  </a:cubicBezTo>
                  <a:cubicBezTo>
                    <a:pt x="264" y="66"/>
                    <a:pt x="264" y="66"/>
                    <a:pt x="264" y="66"/>
                  </a:cubicBezTo>
                  <a:cubicBezTo>
                    <a:pt x="264" y="66"/>
                    <a:pt x="264" y="66"/>
                    <a:pt x="264" y="66"/>
                  </a:cubicBezTo>
                  <a:cubicBezTo>
                    <a:pt x="264" y="66"/>
                    <a:pt x="264" y="66"/>
                    <a:pt x="264" y="66"/>
                  </a:cubicBezTo>
                  <a:cubicBezTo>
                    <a:pt x="264" y="66"/>
                    <a:pt x="264" y="67"/>
                    <a:pt x="264" y="67"/>
                  </a:cubicBezTo>
                  <a:cubicBezTo>
                    <a:pt x="265" y="67"/>
                    <a:pt x="265" y="67"/>
                    <a:pt x="265" y="67"/>
                  </a:cubicBezTo>
                  <a:cubicBezTo>
                    <a:pt x="265" y="67"/>
                    <a:pt x="265" y="67"/>
                    <a:pt x="265" y="67"/>
                  </a:cubicBezTo>
                  <a:cubicBezTo>
                    <a:pt x="265" y="67"/>
                    <a:pt x="265" y="67"/>
                    <a:pt x="265" y="67"/>
                  </a:cubicBezTo>
                  <a:cubicBezTo>
                    <a:pt x="266" y="67"/>
                    <a:pt x="266" y="67"/>
                    <a:pt x="266" y="67"/>
                  </a:cubicBezTo>
                  <a:cubicBezTo>
                    <a:pt x="266" y="68"/>
                    <a:pt x="266" y="68"/>
                    <a:pt x="266" y="68"/>
                  </a:cubicBezTo>
                  <a:cubicBezTo>
                    <a:pt x="266" y="68"/>
                    <a:pt x="266" y="68"/>
                    <a:pt x="267" y="68"/>
                  </a:cubicBezTo>
                  <a:cubicBezTo>
                    <a:pt x="267" y="67"/>
                    <a:pt x="268" y="67"/>
                    <a:pt x="268" y="68"/>
                  </a:cubicBezTo>
                  <a:cubicBezTo>
                    <a:pt x="268" y="68"/>
                    <a:pt x="269" y="68"/>
                    <a:pt x="269" y="68"/>
                  </a:cubicBezTo>
                  <a:cubicBezTo>
                    <a:pt x="269" y="68"/>
                    <a:pt x="269" y="68"/>
                    <a:pt x="270" y="68"/>
                  </a:cubicBezTo>
                  <a:cubicBezTo>
                    <a:pt x="270" y="68"/>
                    <a:pt x="270" y="68"/>
                    <a:pt x="270" y="68"/>
                  </a:cubicBezTo>
                  <a:cubicBezTo>
                    <a:pt x="270" y="68"/>
                    <a:pt x="270"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2" y="68"/>
                    <a:pt x="272" y="68"/>
                    <a:pt x="272" y="68"/>
                  </a:cubicBezTo>
                  <a:cubicBezTo>
                    <a:pt x="272" y="68"/>
                    <a:pt x="272" y="68"/>
                    <a:pt x="272" y="69"/>
                  </a:cubicBezTo>
                  <a:cubicBezTo>
                    <a:pt x="272" y="69"/>
                    <a:pt x="272" y="69"/>
                    <a:pt x="272" y="69"/>
                  </a:cubicBezTo>
                  <a:cubicBezTo>
                    <a:pt x="272" y="69"/>
                    <a:pt x="272" y="69"/>
                    <a:pt x="272" y="69"/>
                  </a:cubicBezTo>
                  <a:cubicBezTo>
                    <a:pt x="272" y="69"/>
                    <a:pt x="272" y="69"/>
                    <a:pt x="272" y="69"/>
                  </a:cubicBezTo>
                  <a:cubicBezTo>
                    <a:pt x="272"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5" y="69"/>
                    <a:pt x="275" y="69"/>
                  </a:cubicBezTo>
                  <a:cubicBezTo>
                    <a:pt x="275" y="69"/>
                    <a:pt x="275" y="69"/>
                    <a:pt x="275" y="70"/>
                  </a:cubicBezTo>
                  <a:cubicBezTo>
                    <a:pt x="275" y="70"/>
                    <a:pt x="275" y="70"/>
                    <a:pt x="275" y="70"/>
                  </a:cubicBezTo>
                  <a:cubicBezTo>
                    <a:pt x="275" y="70"/>
                    <a:pt x="275" y="70"/>
                    <a:pt x="275" y="70"/>
                  </a:cubicBezTo>
                  <a:cubicBezTo>
                    <a:pt x="275" y="70"/>
                    <a:pt x="275" y="70"/>
                    <a:pt x="276" y="70"/>
                  </a:cubicBezTo>
                  <a:cubicBezTo>
                    <a:pt x="276" y="70"/>
                    <a:pt x="276" y="70"/>
                    <a:pt x="276" y="70"/>
                  </a:cubicBezTo>
                  <a:cubicBezTo>
                    <a:pt x="276" y="70"/>
                    <a:pt x="276" y="70"/>
                    <a:pt x="276" y="70"/>
                  </a:cubicBezTo>
                  <a:cubicBezTo>
                    <a:pt x="276" y="70"/>
                    <a:pt x="276" y="70"/>
                    <a:pt x="276"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1"/>
                  </a:cubicBezTo>
                  <a:cubicBezTo>
                    <a:pt x="277" y="71"/>
                    <a:pt x="277" y="71"/>
                    <a:pt x="277" y="71"/>
                  </a:cubicBezTo>
                  <a:cubicBezTo>
                    <a:pt x="277" y="71"/>
                    <a:pt x="277" y="71"/>
                    <a:pt x="277" y="71"/>
                  </a:cubicBezTo>
                  <a:cubicBezTo>
                    <a:pt x="277" y="71"/>
                    <a:pt x="277" y="71"/>
                    <a:pt x="277" y="71"/>
                  </a:cubicBezTo>
                  <a:cubicBezTo>
                    <a:pt x="277" y="71"/>
                    <a:pt x="278" y="71"/>
                    <a:pt x="278" y="71"/>
                  </a:cubicBezTo>
                  <a:cubicBezTo>
                    <a:pt x="278" y="70"/>
                    <a:pt x="278" y="70"/>
                    <a:pt x="278" y="70"/>
                  </a:cubicBezTo>
                  <a:cubicBezTo>
                    <a:pt x="278" y="70"/>
                    <a:pt x="278" y="70"/>
                    <a:pt x="278" y="70"/>
                  </a:cubicBezTo>
                  <a:cubicBezTo>
                    <a:pt x="278" y="70"/>
                    <a:pt x="278" y="70"/>
                    <a:pt x="278" y="70"/>
                  </a:cubicBezTo>
                  <a:cubicBezTo>
                    <a:pt x="278" y="70"/>
                    <a:pt x="278" y="70"/>
                    <a:pt x="278" y="70"/>
                  </a:cubicBezTo>
                  <a:cubicBezTo>
                    <a:pt x="278" y="70"/>
                    <a:pt x="278" y="70"/>
                    <a:pt x="278" y="70"/>
                  </a:cubicBezTo>
                  <a:cubicBezTo>
                    <a:pt x="278" y="70"/>
                    <a:pt x="278" y="70"/>
                    <a:pt x="278" y="71"/>
                  </a:cubicBezTo>
                  <a:cubicBezTo>
                    <a:pt x="278" y="71"/>
                    <a:pt x="278" y="71"/>
                    <a:pt x="278" y="71"/>
                  </a:cubicBezTo>
                  <a:cubicBezTo>
                    <a:pt x="278" y="71"/>
                    <a:pt x="278" y="70"/>
                    <a:pt x="278" y="70"/>
                  </a:cubicBezTo>
                  <a:cubicBezTo>
                    <a:pt x="278" y="70"/>
                    <a:pt x="278" y="70"/>
                    <a:pt x="278" y="71"/>
                  </a:cubicBezTo>
                  <a:cubicBezTo>
                    <a:pt x="278" y="71"/>
                    <a:pt x="278" y="71"/>
                    <a:pt x="278" y="71"/>
                  </a:cubicBezTo>
                  <a:cubicBezTo>
                    <a:pt x="278" y="71"/>
                    <a:pt x="278" y="71"/>
                    <a:pt x="278" y="71"/>
                  </a:cubicBezTo>
                  <a:cubicBezTo>
                    <a:pt x="278" y="71"/>
                    <a:pt x="278" y="71"/>
                    <a:pt x="279" y="71"/>
                  </a:cubicBezTo>
                  <a:cubicBezTo>
                    <a:pt x="279" y="71"/>
                    <a:pt x="279" y="71"/>
                    <a:pt x="279" y="70"/>
                  </a:cubicBezTo>
                  <a:cubicBezTo>
                    <a:pt x="279" y="70"/>
                    <a:pt x="279" y="70"/>
                    <a:pt x="279" y="70"/>
                  </a:cubicBezTo>
                  <a:cubicBezTo>
                    <a:pt x="279" y="70"/>
                    <a:pt x="279" y="70"/>
                    <a:pt x="279" y="70"/>
                  </a:cubicBezTo>
                  <a:cubicBezTo>
                    <a:pt x="279" y="70"/>
                    <a:pt x="279" y="71"/>
                    <a:pt x="279" y="71"/>
                  </a:cubicBezTo>
                  <a:cubicBezTo>
                    <a:pt x="279" y="71"/>
                    <a:pt x="279" y="71"/>
                    <a:pt x="279" y="71"/>
                  </a:cubicBezTo>
                  <a:cubicBezTo>
                    <a:pt x="279" y="71"/>
                    <a:pt x="279" y="71"/>
                    <a:pt x="279" y="71"/>
                  </a:cubicBezTo>
                  <a:cubicBezTo>
                    <a:pt x="279" y="71"/>
                    <a:pt x="279" y="71"/>
                    <a:pt x="279" y="71"/>
                  </a:cubicBezTo>
                  <a:cubicBezTo>
                    <a:pt x="279" y="71"/>
                    <a:pt x="279" y="71"/>
                    <a:pt x="279" y="70"/>
                  </a:cubicBezTo>
                  <a:cubicBezTo>
                    <a:pt x="279" y="70"/>
                    <a:pt x="279" y="70"/>
                    <a:pt x="279" y="70"/>
                  </a:cubicBezTo>
                  <a:cubicBezTo>
                    <a:pt x="279" y="70"/>
                    <a:pt x="279" y="70"/>
                    <a:pt x="279" y="70"/>
                  </a:cubicBezTo>
                  <a:cubicBezTo>
                    <a:pt x="279" y="70"/>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1" y="71"/>
                    <a:pt x="281" y="71"/>
                  </a:cubicBezTo>
                  <a:cubicBezTo>
                    <a:pt x="281" y="71"/>
                    <a:pt x="281" y="71"/>
                    <a:pt x="281" y="71"/>
                  </a:cubicBezTo>
                  <a:cubicBezTo>
                    <a:pt x="280" y="71"/>
                    <a:pt x="280" y="71"/>
                    <a:pt x="280" y="71"/>
                  </a:cubicBezTo>
                  <a:cubicBezTo>
                    <a:pt x="280" y="71"/>
                    <a:pt x="280" y="71"/>
                    <a:pt x="280" y="71"/>
                  </a:cubicBezTo>
                  <a:cubicBezTo>
                    <a:pt x="281" y="71"/>
                    <a:pt x="281" y="72"/>
                    <a:pt x="281" y="71"/>
                  </a:cubicBezTo>
                  <a:cubicBezTo>
                    <a:pt x="281" y="71"/>
                    <a:pt x="281" y="71"/>
                    <a:pt x="281" y="71"/>
                  </a:cubicBezTo>
                  <a:cubicBezTo>
                    <a:pt x="281" y="71"/>
                    <a:pt x="281" y="71"/>
                    <a:pt x="281" y="71"/>
                  </a:cubicBezTo>
                  <a:cubicBezTo>
                    <a:pt x="281" y="71"/>
                    <a:pt x="281" y="71"/>
                    <a:pt x="281" y="71"/>
                  </a:cubicBezTo>
                  <a:cubicBezTo>
                    <a:pt x="281" y="71"/>
                    <a:pt x="281" y="71"/>
                    <a:pt x="281" y="72"/>
                  </a:cubicBezTo>
                  <a:cubicBezTo>
                    <a:pt x="281" y="72"/>
                    <a:pt x="281" y="72"/>
                    <a:pt x="281" y="72"/>
                  </a:cubicBezTo>
                  <a:cubicBezTo>
                    <a:pt x="281" y="72"/>
                    <a:pt x="281" y="72"/>
                    <a:pt x="281" y="72"/>
                  </a:cubicBezTo>
                  <a:cubicBezTo>
                    <a:pt x="281" y="72"/>
                    <a:pt x="281" y="72"/>
                    <a:pt x="281" y="72"/>
                  </a:cubicBezTo>
                  <a:cubicBezTo>
                    <a:pt x="281" y="72"/>
                    <a:pt x="281" y="72"/>
                    <a:pt x="281" y="72"/>
                  </a:cubicBezTo>
                  <a:cubicBezTo>
                    <a:pt x="281" y="72"/>
                    <a:pt x="281" y="72"/>
                    <a:pt x="281" y="72"/>
                  </a:cubicBezTo>
                  <a:cubicBezTo>
                    <a:pt x="281" y="72"/>
                    <a:pt x="281" y="72"/>
                    <a:pt x="281" y="72"/>
                  </a:cubicBezTo>
                  <a:cubicBezTo>
                    <a:pt x="281" y="72"/>
                    <a:pt x="281" y="71"/>
                    <a:pt x="282" y="71"/>
                  </a:cubicBezTo>
                  <a:cubicBezTo>
                    <a:pt x="282" y="72"/>
                    <a:pt x="282" y="72"/>
                    <a:pt x="282" y="72"/>
                  </a:cubicBezTo>
                  <a:cubicBezTo>
                    <a:pt x="282" y="72"/>
                    <a:pt x="282" y="72"/>
                    <a:pt x="282" y="72"/>
                  </a:cubicBezTo>
                  <a:cubicBezTo>
                    <a:pt x="282" y="72"/>
                    <a:pt x="281" y="72"/>
                    <a:pt x="281" y="72"/>
                  </a:cubicBezTo>
                  <a:cubicBezTo>
                    <a:pt x="281" y="72"/>
                    <a:pt x="281" y="72"/>
                    <a:pt x="281" y="72"/>
                  </a:cubicBezTo>
                  <a:cubicBezTo>
                    <a:pt x="281" y="72"/>
                    <a:pt x="282" y="72"/>
                    <a:pt x="282" y="72"/>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2" y="71"/>
                    <a:pt x="282" y="71"/>
                  </a:cubicBezTo>
                  <a:cubicBezTo>
                    <a:pt x="282" y="71"/>
                    <a:pt x="282" y="71"/>
                    <a:pt x="282" y="71"/>
                  </a:cubicBezTo>
                  <a:cubicBezTo>
                    <a:pt x="282" y="71"/>
                    <a:pt x="282" y="71"/>
                    <a:pt x="282" y="71"/>
                  </a:cubicBezTo>
                  <a:cubicBezTo>
                    <a:pt x="282" y="71"/>
                    <a:pt x="282" y="71"/>
                    <a:pt x="283" y="71"/>
                  </a:cubicBezTo>
                  <a:cubicBezTo>
                    <a:pt x="283" y="71"/>
                    <a:pt x="283" y="71"/>
                    <a:pt x="283" y="71"/>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3" y="72"/>
                    <a:pt x="283" y="72"/>
                  </a:cubicBezTo>
                  <a:cubicBezTo>
                    <a:pt x="283" y="72"/>
                    <a:pt x="283" y="72"/>
                    <a:pt x="283" y="72"/>
                  </a:cubicBezTo>
                  <a:cubicBezTo>
                    <a:pt x="283" y="72"/>
                    <a:pt x="283" y="72"/>
                    <a:pt x="283" y="72"/>
                  </a:cubicBezTo>
                  <a:cubicBezTo>
                    <a:pt x="283" y="72"/>
                    <a:pt x="283" y="72"/>
                    <a:pt x="283" y="72"/>
                  </a:cubicBezTo>
                  <a:cubicBezTo>
                    <a:pt x="283" y="72"/>
                    <a:pt x="283" y="72"/>
                    <a:pt x="282" y="72"/>
                  </a:cubicBezTo>
                  <a:cubicBezTo>
                    <a:pt x="282" y="72"/>
                    <a:pt x="282" y="72"/>
                    <a:pt x="282" y="72"/>
                  </a:cubicBezTo>
                  <a:cubicBezTo>
                    <a:pt x="282" y="73"/>
                    <a:pt x="283" y="73"/>
                    <a:pt x="283" y="73"/>
                  </a:cubicBezTo>
                  <a:cubicBezTo>
                    <a:pt x="283" y="73"/>
                    <a:pt x="283" y="73"/>
                    <a:pt x="283" y="73"/>
                  </a:cubicBezTo>
                  <a:cubicBezTo>
                    <a:pt x="283" y="72"/>
                    <a:pt x="283" y="72"/>
                    <a:pt x="283" y="72"/>
                  </a:cubicBezTo>
                  <a:cubicBezTo>
                    <a:pt x="283" y="72"/>
                    <a:pt x="283" y="72"/>
                    <a:pt x="283" y="72"/>
                  </a:cubicBezTo>
                  <a:cubicBezTo>
                    <a:pt x="283" y="73"/>
                    <a:pt x="283" y="73"/>
                    <a:pt x="283" y="73"/>
                  </a:cubicBezTo>
                  <a:cubicBezTo>
                    <a:pt x="283" y="73"/>
                    <a:pt x="283" y="73"/>
                    <a:pt x="283" y="73"/>
                  </a:cubicBezTo>
                  <a:cubicBezTo>
                    <a:pt x="283" y="73"/>
                    <a:pt x="283" y="73"/>
                    <a:pt x="283" y="73"/>
                  </a:cubicBezTo>
                  <a:cubicBezTo>
                    <a:pt x="283" y="73"/>
                    <a:pt x="283" y="73"/>
                    <a:pt x="283" y="73"/>
                  </a:cubicBezTo>
                  <a:cubicBezTo>
                    <a:pt x="283" y="73"/>
                    <a:pt x="283" y="73"/>
                    <a:pt x="283" y="73"/>
                  </a:cubicBezTo>
                  <a:cubicBezTo>
                    <a:pt x="284" y="73"/>
                    <a:pt x="284" y="73"/>
                    <a:pt x="283" y="73"/>
                  </a:cubicBezTo>
                  <a:cubicBezTo>
                    <a:pt x="283" y="73"/>
                    <a:pt x="283" y="73"/>
                    <a:pt x="283" y="73"/>
                  </a:cubicBezTo>
                  <a:cubicBezTo>
                    <a:pt x="283" y="74"/>
                    <a:pt x="283" y="74"/>
                    <a:pt x="283" y="74"/>
                  </a:cubicBezTo>
                  <a:cubicBezTo>
                    <a:pt x="283" y="74"/>
                    <a:pt x="283" y="74"/>
                    <a:pt x="283" y="74"/>
                  </a:cubicBezTo>
                  <a:cubicBezTo>
                    <a:pt x="283" y="74"/>
                    <a:pt x="283" y="74"/>
                    <a:pt x="283" y="74"/>
                  </a:cubicBezTo>
                  <a:cubicBezTo>
                    <a:pt x="283" y="74"/>
                    <a:pt x="284" y="74"/>
                    <a:pt x="284" y="73"/>
                  </a:cubicBezTo>
                  <a:cubicBezTo>
                    <a:pt x="284" y="73"/>
                    <a:pt x="284" y="73"/>
                    <a:pt x="284" y="73"/>
                  </a:cubicBezTo>
                  <a:cubicBezTo>
                    <a:pt x="284" y="74"/>
                    <a:pt x="284" y="74"/>
                    <a:pt x="284" y="74"/>
                  </a:cubicBezTo>
                  <a:cubicBezTo>
                    <a:pt x="284" y="74"/>
                    <a:pt x="284" y="74"/>
                    <a:pt x="284" y="74"/>
                  </a:cubicBezTo>
                  <a:cubicBezTo>
                    <a:pt x="284" y="74"/>
                    <a:pt x="284" y="74"/>
                    <a:pt x="284" y="74"/>
                  </a:cubicBezTo>
                  <a:cubicBezTo>
                    <a:pt x="284" y="74"/>
                    <a:pt x="284" y="74"/>
                    <a:pt x="284" y="74"/>
                  </a:cubicBezTo>
                  <a:cubicBezTo>
                    <a:pt x="284" y="73"/>
                    <a:pt x="284" y="73"/>
                    <a:pt x="285" y="73"/>
                  </a:cubicBezTo>
                  <a:cubicBezTo>
                    <a:pt x="285" y="73"/>
                    <a:pt x="285" y="73"/>
                    <a:pt x="285" y="73"/>
                  </a:cubicBezTo>
                  <a:cubicBezTo>
                    <a:pt x="285" y="73"/>
                    <a:pt x="285" y="73"/>
                    <a:pt x="285" y="73"/>
                  </a:cubicBezTo>
                  <a:cubicBezTo>
                    <a:pt x="285" y="73"/>
                    <a:pt x="285" y="73"/>
                    <a:pt x="285" y="73"/>
                  </a:cubicBezTo>
                  <a:cubicBezTo>
                    <a:pt x="285" y="73"/>
                    <a:pt x="285" y="73"/>
                    <a:pt x="285" y="73"/>
                  </a:cubicBezTo>
                  <a:cubicBezTo>
                    <a:pt x="285" y="73"/>
                    <a:pt x="285" y="73"/>
                    <a:pt x="285" y="73"/>
                  </a:cubicBezTo>
                  <a:cubicBezTo>
                    <a:pt x="285" y="73"/>
                    <a:pt x="285" y="73"/>
                    <a:pt x="285" y="73"/>
                  </a:cubicBezTo>
                  <a:cubicBezTo>
                    <a:pt x="285" y="73"/>
                    <a:pt x="285" y="74"/>
                    <a:pt x="285" y="74"/>
                  </a:cubicBezTo>
                  <a:cubicBezTo>
                    <a:pt x="284" y="74"/>
                    <a:pt x="284" y="74"/>
                    <a:pt x="284" y="74"/>
                  </a:cubicBezTo>
                  <a:cubicBezTo>
                    <a:pt x="284" y="74"/>
                    <a:pt x="284" y="74"/>
                    <a:pt x="284" y="74"/>
                  </a:cubicBezTo>
                  <a:cubicBezTo>
                    <a:pt x="284" y="74"/>
                    <a:pt x="285" y="74"/>
                    <a:pt x="285" y="74"/>
                  </a:cubicBezTo>
                  <a:cubicBezTo>
                    <a:pt x="285" y="74"/>
                    <a:pt x="285" y="74"/>
                    <a:pt x="285" y="74"/>
                  </a:cubicBezTo>
                  <a:cubicBezTo>
                    <a:pt x="285" y="74"/>
                    <a:pt x="285" y="74"/>
                    <a:pt x="285" y="74"/>
                  </a:cubicBezTo>
                  <a:cubicBezTo>
                    <a:pt x="285" y="75"/>
                    <a:pt x="285" y="75"/>
                    <a:pt x="285" y="75"/>
                  </a:cubicBezTo>
                  <a:cubicBezTo>
                    <a:pt x="285" y="75"/>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5" y="74"/>
                    <a:pt x="285" y="75"/>
                  </a:cubicBezTo>
                  <a:cubicBezTo>
                    <a:pt x="285" y="75"/>
                    <a:pt x="285" y="75"/>
                    <a:pt x="286" y="75"/>
                  </a:cubicBezTo>
                  <a:cubicBezTo>
                    <a:pt x="286" y="75"/>
                    <a:pt x="286" y="75"/>
                    <a:pt x="286" y="75"/>
                  </a:cubicBezTo>
                  <a:cubicBezTo>
                    <a:pt x="286" y="75"/>
                    <a:pt x="286" y="75"/>
                    <a:pt x="286" y="75"/>
                  </a:cubicBezTo>
                  <a:cubicBezTo>
                    <a:pt x="286" y="75"/>
                    <a:pt x="286" y="75"/>
                    <a:pt x="286" y="74"/>
                  </a:cubicBezTo>
                  <a:cubicBezTo>
                    <a:pt x="286" y="74"/>
                    <a:pt x="286" y="74"/>
                    <a:pt x="286" y="74"/>
                  </a:cubicBezTo>
                  <a:cubicBezTo>
                    <a:pt x="286" y="74"/>
                    <a:pt x="286" y="74"/>
                    <a:pt x="286"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5"/>
                    <a:pt x="287" y="75"/>
                  </a:cubicBezTo>
                  <a:cubicBezTo>
                    <a:pt x="287" y="75"/>
                    <a:pt x="287" y="75"/>
                    <a:pt x="287" y="75"/>
                  </a:cubicBezTo>
                  <a:cubicBezTo>
                    <a:pt x="287" y="75"/>
                    <a:pt x="287" y="75"/>
                    <a:pt x="287" y="75"/>
                  </a:cubicBezTo>
                  <a:cubicBezTo>
                    <a:pt x="287" y="75"/>
                    <a:pt x="287" y="75"/>
                    <a:pt x="287" y="75"/>
                  </a:cubicBezTo>
                  <a:cubicBezTo>
                    <a:pt x="287" y="75"/>
                    <a:pt x="287" y="75"/>
                    <a:pt x="287" y="75"/>
                  </a:cubicBezTo>
                  <a:cubicBezTo>
                    <a:pt x="287" y="75"/>
                    <a:pt x="287" y="75"/>
                    <a:pt x="287" y="75"/>
                  </a:cubicBezTo>
                  <a:cubicBezTo>
                    <a:pt x="286" y="75"/>
                    <a:pt x="286" y="75"/>
                    <a:pt x="286" y="75"/>
                  </a:cubicBezTo>
                  <a:cubicBezTo>
                    <a:pt x="286" y="74"/>
                    <a:pt x="286" y="75"/>
                    <a:pt x="286" y="75"/>
                  </a:cubicBezTo>
                  <a:cubicBezTo>
                    <a:pt x="286" y="75"/>
                    <a:pt x="286" y="75"/>
                    <a:pt x="286" y="75"/>
                  </a:cubicBezTo>
                  <a:cubicBezTo>
                    <a:pt x="286" y="75"/>
                    <a:pt x="286" y="75"/>
                    <a:pt x="286" y="75"/>
                  </a:cubicBezTo>
                  <a:cubicBezTo>
                    <a:pt x="286" y="75"/>
                    <a:pt x="285" y="75"/>
                    <a:pt x="285" y="75"/>
                  </a:cubicBezTo>
                  <a:cubicBezTo>
                    <a:pt x="285" y="76"/>
                    <a:pt x="285" y="76"/>
                    <a:pt x="285" y="76"/>
                  </a:cubicBezTo>
                  <a:cubicBezTo>
                    <a:pt x="285" y="76"/>
                    <a:pt x="286" y="76"/>
                    <a:pt x="286" y="76"/>
                  </a:cubicBezTo>
                  <a:cubicBezTo>
                    <a:pt x="286" y="76"/>
                    <a:pt x="286" y="76"/>
                    <a:pt x="286" y="76"/>
                  </a:cubicBezTo>
                  <a:cubicBezTo>
                    <a:pt x="286" y="76"/>
                    <a:pt x="286" y="76"/>
                    <a:pt x="286" y="76"/>
                  </a:cubicBezTo>
                  <a:cubicBezTo>
                    <a:pt x="286" y="76"/>
                    <a:pt x="286" y="76"/>
                    <a:pt x="286" y="76"/>
                  </a:cubicBezTo>
                  <a:cubicBezTo>
                    <a:pt x="286" y="76"/>
                    <a:pt x="286" y="76"/>
                    <a:pt x="287" y="76"/>
                  </a:cubicBezTo>
                  <a:cubicBezTo>
                    <a:pt x="287" y="76"/>
                    <a:pt x="287" y="76"/>
                    <a:pt x="287" y="76"/>
                  </a:cubicBezTo>
                  <a:cubicBezTo>
                    <a:pt x="287" y="76"/>
                    <a:pt x="287" y="76"/>
                    <a:pt x="287" y="76"/>
                  </a:cubicBezTo>
                  <a:cubicBezTo>
                    <a:pt x="287" y="76"/>
                    <a:pt x="287" y="76"/>
                    <a:pt x="287" y="76"/>
                  </a:cubicBezTo>
                  <a:cubicBezTo>
                    <a:pt x="287" y="76"/>
                    <a:pt x="287" y="76"/>
                    <a:pt x="287" y="76"/>
                  </a:cubicBezTo>
                  <a:cubicBezTo>
                    <a:pt x="287" y="76"/>
                    <a:pt x="287" y="76"/>
                    <a:pt x="287" y="76"/>
                  </a:cubicBezTo>
                  <a:cubicBezTo>
                    <a:pt x="287" y="76"/>
                    <a:pt x="288" y="76"/>
                    <a:pt x="288" y="76"/>
                  </a:cubicBezTo>
                  <a:cubicBezTo>
                    <a:pt x="288" y="76"/>
                    <a:pt x="288" y="75"/>
                    <a:pt x="288" y="75"/>
                  </a:cubicBezTo>
                  <a:cubicBezTo>
                    <a:pt x="288" y="75"/>
                    <a:pt x="288" y="75"/>
                    <a:pt x="289" y="75"/>
                  </a:cubicBezTo>
                  <a:cubicBezTo>
                    <a:pt x="289" y="75"/>
                    <a:pt x="289" y="75"/>
                    <a:pt x="289" y="76"/>
                  </a:cubicBezTo>
                  <a:cubicBezTo>
                    <a:pt x="289" y="76"/>
                    <a:pt x="289" y="75"/>
                    <a:pt x="289" y="75"/>
                  </a:cubicBezTo>
                  <a:cubicBezTo>
                    <a:pt x="289" y="75"/>
                    <a:pt x="289" y="75"/>
                    <a:pt x="289" y="75"/>
                  </a:cubicBezTo>
                  <a:cubicBezTo>
                    <a:pt x="289" y="75"/>
                    <a:pt x="288" y="75"/>
                    <a:pt x="288" y="75"/>
                  </a:cubicBezTo>
                  <a:cubicBezTo>
                    <a:pt x="288" y="75"/>
                    <a:pt x="288" y="75"/>
                    <a:pt x="288" y="76"/>
                  </a:cubicBezTo>
                  <a:cubicBezTo>
                    <a:pt x="288" y="76"/>
                    <a:pt x="288" y="76"/>
                    <a:pt x="288" y="76"/>
                  </a:cubicBezTo>
                  <a:cubicBezTo>
                    <a:pt x="288" y="76"/>
                    <a:pt x="288" y="76"/>
                    <a:pt x="287" y="76"/>
                  </a:cubicBezTo>
                  <a:cubicBezTo>
                    <a:pt x="287" y="76"/>
                    <a:pt x="287" y="76"/>
                    <a:pt x="287" y="76"/>
                  </a:cubicBezTo>
                  <a:cubicBezTo>
                    <a:pt x="287" y="76"/>
                    <a:pt x="287" y="76"/>
                    <a:pt x="287" y="76"/>
                  </a:cubicBezTo>
                  <a:cubicBezTo>
                    <a:pt x="286" y="76"/>
                    <a:pt x="286" y="76"/>
                    <a:pt x="286" y="76"/>
                  </a:cubicBezTo>
                  <a:cubicBezTo>
                    <a:pt x="286" y="77"/>
                    <a:pt x="286" y="77"/>
                    <a:pt x="286" y="77"/>
                  </a:cubicBezTo>
                  <a:cubicBezTo>
                    <a:pt x="286" y="77"/>
                    <a:pt x="287" y="77"/>
                    <a:pt x="287" y="77"/>
                  </a:cubicBezTo>
                  <a:cubicBezTo>
                    <a:pt x="287" y="77"/>
                    <a:pt x="288" y="77"/>
                    <a:pt x="288" y="77"/>
                  </a:cubicBezTo>
                  <a:cubicBezTo>
                    <a:pt x="288" y="77"/>
                    <a:pt x="288" y="77"/>
                    <a:pt x="288" y="77"/>
                  </a:cubicBezTo>
                  <a:cubicBezTo>
                    <a:pt x="288" y="76"/>
                    <a:pt x="288" y="76"/>
                    <a:pt x="288" y="76"/>
                  </a:cubicBezTo>
                  <a:cubicBezTo>
                    <a:pt x="288" y="76"/>
                    <a:pt x="288" y="76"/>
                    <a:pt x="288" y="76"/>
                  </a:cubicBezTo>
                  <a:cubicBezTo>
                    <a:pt x="288" y="76"/>
                    <a:pt x="288" y="76"/>
                    <a:pt x="288" y="76"/>
                  </a:cubicBezTo>
                  <a:cubicBezTo>
                    <a:pt x="288" y="76"/>
                    <a:pt x="288" y="76"/>
                    <a:pt x="288" y="76"/>
                  </a:cubicBezTo>
                  <a:cubicBezTo>
                    <a:pt x="288" y="76"/>
                    <a:pt x="288" y="76"/>
                    <a:pt x="289" y="76"/>
                  </a:cubicBezTo>
                  <a:cubicBezTo>
                    <a:pt x="289" y="76"/>
                    <a:pt x="289" y="76"/>
                    <a:pt x="289" y="76"/>
                  </a:cubicBezTo>
                  <a:cubicBezTo>
                    <a:pt x="289" y="76"/>
                    <a:pt x="289" y="76"/>
                    <a:pt x="289" y="76"/>
                  </a:cubicBezTo>
                  <a:cubicBezTo>
                    <a:pt x="289" y="76"/>
                    <a:pt x="288" y="76"/>
                    <a:pt x="288" y="76"/>
                  </a:cubicBezTo>
                  <a:cubicBezTo>
                    <a:pt x="288" y="76"/>
                    <a:pt x="288" y="76"/>
                    <a:pt x="288" y="76"/>
                  </a:cubicBezTo>
                  <a:cubicBezTo>
                    <a:pt x="288" y="76"/>
                    <a:pt x="288" y="76"/>
                    <a:pt x="288" y="76"/>
                  </a:cubicBezTo>
                  <a:cubicBezTo>
                    <a:pt x="288" y="76"/>
                    <a:pt x="288" y="76"/>
                    <a:pt x="288" y="76"/>
                  </a:cubicBezTo>
                  <a:cubicBezTo>
                    <a:pt x="288" y="76"/>
                    <a:pt x="288" y="76"/>
                    <a:pt x="288" y="77"/>
                  </a:cubicBezTo>
                  <a:cubicBezTo>
                    <a:pt x="288" y="77"/>
                    <a:pt x="288" y="77"/>
                    <a:pt x="288" y="77"/>
                  </a:cubicBezTo>
                  <a:cubicBezTo>
                    <a:pt x="288" y="77"/>
                    <a:pt x="288" y="77"/>
                    <a:pt x="288" y="77"/>
                  </a:cubicBezTo>
                  <a:cubicBezTo>
                    <a:pt x="287" y="77"/>
                    <a:pt x="287" y="77"/>
                    <a:pt x="287" y="77"/>
                  </a:cubicBezTo>
                  <a:cubicBezTo>
                    <a:pt x="287" y="77"/>
                    <a:pt x="287" y="77"/>
                    <a:pt x="287" y="77"/>
                  </a:cubicBezTo>
                  <a:cubicBezTo>
                    <a:pt x="287" y="77"/>
                    <a:pt x="287" y="77"/>
                    <a:pt x="287" y="78"/>
                  </a:cubicBezTo>
                  <a:cubicBezTo>
                    <a:pt x="287" y="78"/>
                    <a:pt x="287" y="78"/>
                    <a:pt x="287" y="78"/>
                  </a:cubicBezTo>
                  <a:cubicBezTo>
                    <a:pt x="287" y="78"/>
                    <a:pt x="287" y="78"/>
                    <a:pt x="287" y="78"/>
                  </a:cubicBezTo>
                  <a:cubicBezTo>
                    <a:pt x="287" y="78"/>
                    <a:pt x="287" y="79"/>
                    <a:pt x="287" y="79"/>
                  </a:cubicBezTo>
                  <a:cubicBezTo>
                    <a:pt x="288" y="79"/>
                    <a:pt x="288" y="79"/>
                    <a:pt x="288" y="79"/>
                  </a:cubicBezTo>
                  <a:cubicBezTo>
                    <a:pt x="288" y="79"/>
                    <a:pt x="288" y="79"/>
                    <a:pt x="288" y="79"/>
                  </a:cubicBezTo>
                  <a:cubicBezTo>
                    <a:pt x="288" y="79"/>
                    <a:pt x="288" y="79"/>
                    <a:pt x="288" y="80"/>
                  </a:cubicBezTo>
                  <a:cubicBezTo>
                    <a:pt x="288" y="80"/>
                    <a:pt x="288" y="80"/>
                    <a:pt x="288" y="80"/>
                  </a:cubicBezTo>
                  <a:cubicBezTo>
                    <a:pt x="288" y="80"/>
                    <a:pt x="288" y="80"/>
                    <a:pt x="288" y="80"/>
                  </a:cubicBezTo>
                  <a:cubicBezTo>
                    <a:pt x="288" y="80"/>
                    <a:pt x="288" y="80"/>
                    <a:pt x="288" y="81"/>
                  </a:cubicBezTo>
                  <a:cubicBezTo>
                    <a:pt x="288" y="81"/>
                    <a:pt x="288" y="81"/>
                    <a:pt x="288" y="81"/>
                  </a:cubicBezTo>
                  <a:cubicBezTo>
                    <a:pt x="288" y="81"/>
                    <a:pt x="289" y="81"/>
                    <a:pt x="289" y="81"/>
                  </a:cubicBezTo>
                  <a:cubicBezTo>
                    <a:pt x="289" y="82"/>
                    <a:pt x="289" y="82"/>
                    <a:pt x="289" y="82"/>
                  </a:cubicBezTo>
                  <a:cubicBezTo>
                    <a:pt x="290" y="82"/>
                    <a:pt x="290" y="82"/>
                    <a:pt x="290" y="82"/>
                  </a:cubicBezTo>
                  <a:cubicBezTo>
                    <a:pt x="290" y="82"/>
                    <a:pt x="290" y="83"/>
                    <a:pt x="291" y="83"/>
                  </a:cubicBezTo>
                  <a:cubicBezTo>
                    <a:pt x="291" y="83"/>
                    <a:pt x="291" y="83"/>
                    <a:pt x="291" y="83"/>
                  </a:cubicBezTo>
                  <a:cubicBezTo>
                    <a:pt x="291" y="83"/>
                    <a:pt x="291" y="83"/>
                    <a:pt x="291" y="83"/>
                  </a:cubicBezTo>
                  <a:cubicBezTo>
                    <a:pt x="291" y="83"/>
                    <a:pt x="291" y="83"/>
                    <a:pt x="291" y="83"/>
                  </a:cubicBezTo>
                  <a:cubicBezTo>
                    <a:pt x="291" y="84"/>
                    <a:pt x="291" y="84"/>
                    <a:pt x="291" y="84"/>
                  </a:cubicBezTo>
                  <a:cubicBezTo>
                    <a:pt x="291" y="84"/>
                    <a:pt x="291" y="84"/>
                    <a:pt x="292" y="84"/>
                  </a:cubicBezTo>
                  <a:cubicBezTo>
                    <a:pt x="292" y="84"/>
                    <a:pt x="292" y="84"/>
                    <a:pt x="292" y="84"/>
                  </a:cubicBezTo>
                  <a:cubicBezTo>
                    <a:pt x="292" y="84"/>
                    <a:pt x="292" y="84"/>
                    <a:pt x="292" y="84"/>
                  </a:cubicBezTo>
                  <a:cubicBezTo>
                    <a:pt x="292" y="84"/>
                    <a:pt x="292" y="84"/>
                    <a:pt x="292" y="84"/>
                  </a:cubicBezTo>
                  <a:cubicBezTo>
                    <a:pt x="293" y="84"/>
                    <a:pt x="293" y="84"/>
                    <a:pt x="293" y="85"/>
                  </a:cubicBezTo>
                  <a:cubicBezTo>
                    <a:pt x="293" y="85"/>
                    <a:pt x="293" y="85"/>
                    <a:pt x="293" y="85"/>
                  </a:cubicBezTo>
                  <a:cubicBezTo>
                    <a:pt x="293" y="85"/>
                    <a:pt x="293" y="85"/>
                    <a:pt x="293" y="85"/>
                  </a:cubicBezTo>
                  <a:cubicBezTo>
                    <a:pt x="294" y="85"/>
                    <a:pt x="294" y="85"/>
                    <a:pt x="294" y="85"/>
                  </a:cubicBezTo>
                  <a:cubicBezTo>
                    <a:pt x="294" y="85"/>
                    <a:pt x="294" y="85"/>
                    <a:pt x="294" y="86"/>
                  </a:cubicBezTo>
                  <a:cubicBezTo>
                    <a:pt x="295" y="86"/>
                    <a:pt x="295" y="86"/>
                    <a:pt x="295" y="86"/>
                  </a:cubicBezTo>
                  <a:cubicBezTo>
                    <a:pt x="295" y="86"/>
                    <a:pt x="295" y="86"/>
                    <a:pt x="295" y="86"/>
                  </a:cubicBezTo>
                  <a:cubicBezTo>
                    <a:pt x="295" y="86"/>
                    <a:pt x="295" y="86"/>
                    <a:pt x="295" y="86"/>
                  </a:cubicBezTo>
                  <a:cubicBezTo>
                    <a:pt x="295" y="86"/>
                    <a:pt x="295" y="86"/>
                    <a:pt x="295" y="86"/>
                  </a:cubicBezTo>
                  <a:cubicBezTo>
                    <a:pt x="295" y="87"/>
                    <a:pt x="295" y="87"/>
                    <a:pt x="295" y="87"/>
                  </a:cubicBezTo>
                  <a:cubicBezTo>
                    <a:pt x="295" y="87"/>
                    <a:pt x="296" y="87"/>
                    <a:pt x="296" y="87"/>
                  </a:cubicBezTo>
                  <a:cubicBezTo>
                    <a:pt x="296" y="86"/>
                    <a:pt x="296" y="86"/>
                    <a:pt x="296" y="86"/>
                  </a:cubicBezTo>
                  <a:cubicBezTo>
                    <a:pt x="296" y="86"/>
                    <a:pt x="296" y="86"/>
                    <a:pt x="296" y="86"/>
                  </a:cubicBezTo>
                  <a:cubicBezTo>
                    <a:pt x="296" y="86"/>
                    <a:pt x="296" y="87"/>
                    <a:pt x="297" y="87"/>
                  </a:cubicBezTo>
                  <a:cubicBezTo>
                    <a:pt x="297" y="87"/>
                    <a:pt x="297" y="86"/>
                    <a:pt x="297" y="86"/>
                  </a:cubicBezTo>
                  <a:cubicBezTo>
                    <a:pt x="297" y="86"/>
                    <a:pt x="297" y="86"/>
                    <a:pt x="297" y="86"/>
                  </a:cubicBezTo>
                  <a:cubicBezTo>
                    <a:pt x="297" y="86"/>
                    <a:pt x="297" y="86"/>
                    <a:pt x="297" y="86"/>
                  </a:cubicBezTo>
                  <a:cubicBezTo>
                    <a:pt x="297" y="86"/>
                    <a:pt x="297" y="86"/>
                    <a:pt x="297" y="86"/>
                  </a:cubicBezTo>
                  <a:cubicBezTo>
                    <a:pt x="297" y="86"/>
                    <a:pt x="298" y="86"/>
                    <a:pt x="298" y="86"/>
                  </a:cubicBezTo>
                  <a:cubicBezTo>
                    <a:pt x="298" y="86"/>
                    <a:pt x="297" y="86"/>
                    <a:pt x="297" y="86"/>
                  </a:cubicBezTo>
                  <a:cubicBezTo>
                    <a:pt x="297" y="86"/>
                    <a:pt x="297" y="86"/>
                    <a:pt x="297" y="86"/>
                  </a:cubicBezTo>
                  <a:cubicBezTo>
                    <a:pt x="297" y="86"/>
                    <a:pt x="297" y="86"/>
                    <a:pt x="297" y="87"/>
                  </a:cubicBezTo>
                  <a:cubicBezTo>
                    <a:pt x="297" y="87"/>
                    <a:pt x="297" y="87"/>
                    <a:pt x="297" y="87"/>
                  </a:cubicBezTo>
                  <a:cubicBezTo>
                    <a:pt x="297" y="87"/>
                    <a:pt x="297" y="87"/>
                    <a:pt x="296" y="87"/>
                  </a:cubicBezTo>
                  <a:cubicBezTo>
                    <a:pt x="296" y="87"/>
                    <a:pt x="296" y="87"/>
                    <a:pt x="296" y="87"/>
                  </a:cubicBezTo>
                  <a:cubicBezTo>
                    <a:pt x="296" y="87"/>
                    <a:pt x="296" y="87"/>
                    <a:pt x="296" y="87"/>
                  </a:cubicBezTo>
                  <a:cubicBezTo>
                    <a:pt x="296" y="86"/>
                    <a:pt x="296" y="86"/>
                    <a:pt x="296" y="86"/>
                  </a:cubicBezTo>
                  <a:cubicBezTo>
                    <a:pt x="296" y="86"/>
                    <a:pt x="296" y="87"/>
                    <a:pt x="296" y="87"/>
                  </a:cubicBezTo>
                  <a:cubicBezTo>
                    <a:pt x="296" y="87"/>
                    <a:pt x="296" y="87"/>
                    <a:pt x="296" y="87"/>
                  </a:cubicBezTo>
                  <a:cubicBezTo>
                    <a:pt x="296" y="87"/>
                    <a:pt x="296" y="87"/>
                    <a:pt x="295" y="87"/>
                  </a:cubicBezTo>
                  <a:cubicBezTo>
                    <a:pt x="295" y="87"/>
                    <a:pt x="295" y="87"/>
                    <a:pt x="295" y="87"/>
                  </a:cubicBezTo>
                  <a:cubicBezTo>
                    <a:pt x="295" y="87"/>
                    <a:pt x="295" y="86"/>
                    <a:pt x="295" y="86"/>
                  </a:cubicBezTo>
                  <a:cubicBezTo>
                    <a:pt x="295" y="86"/>
                    <a:pt x="295" y="86"/>
                    <a:pt x="295" y="86"/>
                  </a:cubicBezTo>
                  <a:cubicBezTo>
                    <a:pt x="295" y="86"/>
                    <a:pt x="294" y="86"/>
                    <a:pt x="294" y="86"/>
                  </a:cubicBezTo>
                  <a:cubicBezTo>
                    <a:pt x="294" y="86"/>
                    <a:pt x="295" y="86"/>
                    <a:pt x="295" y="86"/>
                  </a:cubicBezTo>
                  <a:cubicBezTo>
                    <a:pt x="295" y="86"/>
                    <a:pt x="295" y="86"/>
                    <a:pt x="295" y="86"/>
                  </a:cubicBezTo>
                  <a:cubicBezTo>
                    <a:pt x="295" y="87"/>
                    <a:pt x="295" y="87"/>
                    <a:pt x="295" y="87"/>
                  </a:cubicBezTo>
                  <a:cubicBezTo>
                    <a:pt x="295" y="87"/>
                    <a:pt x="294" y="87"/>
                    <a:pt x="294" y="87"/>
                  </a:cubicBezTo>
                  <a:cubicBezTo>
                    <a:pt x="294" y="87"/>
                    <a:pt x="294" y="87"/>
                    <a:pt x="294" y="87"/>
                  </a:cubicBezTo>
                  <a:cubicBezTo>
                    <a:pt x="294" y="87"/>
                    <a:pt x="294" y="86"/>
                    <a:pt x="294" y="86"/>
                  </a:cubicBezTo>
                  <a:cubicBezTo>
                    <a:pt x="294" y="86"/>
                    <a:pt x="294" y="86"/>
                    <a:pt x="294" y="86"/>
                  </a:cubicBezTo>
                  <a:cubicBezTo>
                    <a:pt x="294" y="86"/>
                    <a:pt x="294" y="86"/>
                    <a:pt x="294" y="86"/>
                  </a:cubicBezTo>
                  <a:cubicBezTo>
                    <a:pt x="293" y="86"/>
                    <a:pt x="293" y="86"/>
                    <a:pt x="293" y="86"/>
                  </a:cubicBezTo>
                  <a:cubicBezTo>
                    <a:pt x="293" y="87"/>
                    <a:pt x="293" y="87"/>
                    <a:pt x="293" y="87"/>
                  </a:cubicBezTo>
                  <a:cubicBezTo>
                    <a:pt x="293" y="87"/>
                    <a:pt x="292" y="87"/>
                    <a:pt x="292" y="87"/>
                  </a:cubicBezTo>
                  <a:cubicBezTo>
                    <a:pt x="292" y="87"/>
                    <a:pt x="292" y="87"/>
                    <a:pt x="292" y="86"/>
                  </a:cubicBezTo>
                  <a:cubicBezTo>
                    <a:pt x="292" y="86"/>
                    <a:pt x="292" y="86"/>
                    <a:pt x="292" y="86"/>
                  </a:cubicBezTo>
                  <a:cubicBezTo>
                    <a:pt x="292" y="86"/>
                    <a:pt x="291" y="86"/>
                    <a:pt x="291" y="86"/>
                  </a:cubicBezTo>
                  <a:cubicBezTo>
                    <a:pt x="291" y="86"/>
                    <a:pt x="291" y="86"/>
                    <a:pt x="291" y="86"/>
                  </a:cubicBezTo>
                  <a:cubicBezTo>
                    <a:pt x="291" y="86"/>
                    <a:pt x="291" y="86"/>
                    <a:pt x="291" y="86"/>
                  </a:cubicBezTo>
                  <a:cubicBezTo>
                    <a:pt x="290" y="86"/>
                    <a:pt x="290" y="86"/>
                    <a:pt x="290" y="86"/>
                  </a:cubicBezTo>
                  <a:cubicBezTo>
                    <a:pt x="290" y="86"/>
                    <a:pt x="290" y="86"/>
                    <a:pt x="290" y="86"/>
                  </a:cubicBezTo>
                  <a:cubicBezTo>
                    <a:pt x="290" y="86"/>
                    <a:pt x="290" y="86"/>
                    <a:pt x="290" y="86"/>
                  </a:cubicBezTo>
                  <a:cubicBezTo>
                    <a:pt x="290" y="86"/>
                    <a:pt x="290" y="86"/>
                    <a:pt x="290" y="86"/>
                  </a:cubicBezTo>
                  <a:cubicBezTo>
                    <a:pt x="290" y="86"/>
                    <a:pt x="290" y="86"/>
                    <a:pt x="290" y="86"/>
                  </a:cubicBezTo>
                  <a:cubicBezTo>
                    <a:pt x="290" y="87"/>
                    <a:pt x="290" y="87"/>
                    <a:pt x="290" y="87"/>
                  </a:cubicBezTo>
                  <a:cubicBezTo>
                    <a:pt x="290" y="87"/>
                    <a:pt x="290" y="87"/>
                    <a:pt x="291" y="87"/>
                  </a:cubicBezTo>
                  <a:cubicBezTo>
                    <a:pt x="291" y="87"/>
                    <a:pt x="291" y="87"/>
                    <a:pt x="291" y="87"/>
                  </a:cubicBezTo>
                  <a:cubicBezTo>
                    <a:pt x="291" y="87"/>
                    <a:pt x="291" y="87"/>
                    <a:pt x="291" y="87"/>
                  </a:cubicBezTo>
                  <a:cubicBezTo>
                    <a:pt x="291" y="88"/>
                    <a:pt x="292" y="88"/>
                    <a:pt x="292" y="88"/>
                  </a:cubicBezTo>
                  <a:cubicBezTo>
                    <a:pt x="292" y="89"/>
                    <a:pt x="292" y="89"/>
                    <a:pt x="292" y="89"/>
                  </a:cubicBezTo>
                  <a:cubicBezTo>
                    <a:pt x="292" y="89"/>
                    <a:pt x="292" y="89"/>
                    <a:pt x="292" y="89"/>
                  </a:cubicBezTo>
                  <a:cubicBezTo>
                    <a:pt x="292" y="89"/>
                    <a:pt x="292" y="89"/>
                    <a:pt x="293" y="89"/>
                  </a:cubicBezTo>
                  <a:cubicBezTo>
                    <a:pt x="293" y="89"/>
                    <a:pt x="293" y="89"/>
                    <a:pt x="293" y="89"/>
                  </a:cubicBezTo>
                  <a:cubicBezTo>
                    <a:pt x="293" y="89"/>
                    <a:pt x="292" y="89"/>
                    <a:pt x="292" y="89"/>
                  </a:cubicBezTo>
                  <a:cubicBezTo>
                    <a:pt x="292" y="89"/>
                    <a:pt x="292" y="90"/>
                    <a:pt x="292" y="90"/>
                  </a:cubicBezTo>
                  <a:cubicBezTo>
                    <a:pt x="292" y="90"/>
                    <a:pt x="292" y="90"/>
                    <a:pt x="292" y="90"/>
                  </a:cubicBezTo>
                  <a:cubicBezTo>
                    <a:pt x="292" y="90"/>
                    <a:pt x="292" y="90"/>
                    <a:pt x="292" y="90"/>
                  </a:cubicBezTo>
                  <a:cubicBezTo>
                    <a:pt x="292" y="90"/>
                    <a:pt x="292" y="91"/>
                    <a:pt x="292" y="91"/>
                  </a:cubicBezTo>
                  <a:cubicBezTo>
                    <a:pt x="292" y="91"/>
                    <a:pt x="292" y="91"/>
                    <a:pt x="292" y="91"/>
                  </a:cubicBezTo>
                  <a:cubicBezTo>
                    <a:pt x="292" y="91"/>
                    <a:pt x="291" y="91"/>
                    <a:pt x="291" y="91"/>
                  </a:cubicBezTo>
                  <a:cubicBezTo>
                    <a:pt x="291" y="91"/>
                    <a:pt x="291" y="92"/>
                    <a:pt x="291" y="92"/>
                  </a:cubicBezTo>
                  <a:cubicBezTo>
                    <a:pt x="291" y="92"/>
                    <a:pt x="291" y="92"/>
                    <a:pt x="291" y="92"/>
                  </a:cubicBezTo>
                  <a:cubicBezTo>
                    <a:pt x="291" y="92"/>
                    <a:pt x="291" y="92"/>
                    <a:pt x="291" y="92"/>
                  </a:cubicBezTo>
                  <a:cubicBezTo>
                    <a:pt x="291" y="92"/>
                    <a:pt x="291" y="92"/>
                    <a:pt x="291" y="92"/>
                  </a:cubicBezTo>
                  <a:cubicBezTo>
                    <a:pt x="291" y="92"/>
                    <a:pt x="291" y="92"/>
                    <a:pt x="291" y="92"/>
                  </a:cubicBezTo>
                  <a:cubicBezTo>
                    <a:pt x="291" y="93"/>
                    <a:pt x="291" y="92"/>
                    <a:pt x="291" y="93"/>
                  </a:cubicBezTo>
                  <a:cubicBezTo>
                    <a:pt x="291" y="93"/>
                    <a:pt x="291" y="93"/>
                    <a:pt x="291" y="93"/>
                  </a:cubicBezTo>
                  <a:cubicBezTo>
                    <a:pt x="291" y="93"/>
                    <a:pt x="291" y="93"/>
                    <a:pt x="291" y="94"/>
                  </a:cubicBezTo>
                  <a:cubicBezTo>
                    <a:pt x="291" y="94"/>
                    <a:pt x="291" y="94"/>
                    <a:pt x="292" y="94"/>
                  </a:cubicBezTo>
                  <a:cubicBezTo>
                    <a:pt x="292" y="94"/>
                    <a:pt x="292" y="94"/>
                    <a:pt x="292" y="94"/>
                  </a:cubicBezTo>
                  <a:cubicBezTo>
                    <a:pt x="292" y="94"/>
                    <a:pt x="292" y="94"/>
                    <a:pt x="292" y="94"/>
                  </a:cubicBezTo>
                  <a:cubicBezTo>
                    <a:pt x="292" y="94"/>
                    <a:pt x="292" y="94"/>
                    <a:pt x="292" y="93"/>
                  </a:cubicBezTo>
                  <a:cubicBezTo>
                    <a:pt x="292" y="93"/>
                    <a:pt x="292" y="93"/>
                    <a:pt x="292" y="93"/>
                  </a:cubicBezTo>
                  <a:cubicBezTo>
                    <a:pt x="292" y="93"/>
                    <a:pt x="292" y="93"/>
                    <a:pt x="292" y="93"/>
                  </a:cubicBezTo>
                  <a:cubicBezTo>
                    <a:pt x="292" y="93"/>
                    <a:pt x="292" y="93"/>
                    <a:pt x="292" y="93"/>
                  </a:cubicBezTo>
                  <a:cubicBezTo>
                    <a:pt x="292" y="93"/>
                    <a:pt x="292" y="93"/>
                    <a:pt x="292" y="93"/>
                  </a:cubicBezTo>
                  <a:cubicBezTo>
                    <a:pt x="292" y="93"/>
                    <a:pt x="292" y="93"/>
                    <a:pt x="292" y="93"/>
                  </a:cubicBezTo>
                  <a:cubicBezTo>
                    <a:pt x="292" y="93"/>
                    <a:pt x="292" y="93"/>
                    <a:pt x="292" y="93"/>
                  </a:cubicBezTo>
                  <a:cubicBezTo>
                    <a:pt x="293" y="93"/>
                    <a:pt x="293" y="93"/>
                    <a:pt x="293" y="93"/>
                  </a:cubicBezTo>
                  <a:cubicBezTo>
                    <a:pt x="293" y="93"/>
                    <a:pt x="293" y="93"/>
                    <a:pt x="293" y="93"/>
                  </a:cubicBezTo>
                  <a:cubicBezTo>
                    <a:pt x="293" y="92"/>
                    <a:pt x="293" y="92"/>
                    <a:pt x="293" y="92"/>
                  </a:cubicBezTo>
                  <a:cubicBezTo>
                    <a:pt x="293" y="92"/>
                    <a:pt x="293" y="92"/>
                    <a:pt x="293" y="92"/>
                  </a:cubicBezTo>
                  <a:cubicBezTo>
                    <a:pt x="293" y="92"/>
                    <a:pt x="293" y="92"/>
                    <a:pt x="294" y="92"/>
                  </a:cubicBezTo>
                  <a:cubicBezTo>
                    <a:pt x="294" y="92"/>
                    <a:pt x="294" y="92"/>
                    <a:pt x="294" y="92"/>
                  </a:cubicBezTo>
                  <a:cubicBezTo>
                    <a:pt x="294" y="92"/>
                    <a:pt x="294" y="92"/>
                    <a:pt x="294" y="92"/>
                  </a:cubicBezTo>
                  <a:cubicBezTo>
                    <a:pt x="294" y="92"/>
                    <a:pt x="293" y="93"/>
                    <a:pt x="293" y="93"/>
                  </a:cubicBezTo>
                  <a:cubicBezTo>
                    <a:pt x="294" y="93"/>
                    <a:pt x="294" y="93"/>
                    <a:pt x="294" y="93"/>
                  </a:cubicBezTo>
                  <a:cubicBezTo>
                    <a:pt x="294" y="93"/>
                    <a:pt x="294" y="93"/>
                    <a:pt x="294" y="93"/>
                  </a:cubicBezTo>
                  <a:cubicBezTo>
                    <a:pt x="294" y="93"/>
                    <a:pt x="294" y="93"/>
                    <a:pt x="294" y="93"/>
                  </a:cubicBezTo>
                  <a:cubicBezTo>
                    <a:pt x="294" y="93"/>
                    <a:pt x="294" y="93"/>
                    <a:pt x="294" y="93"/>
                  </a:cubicBezTo>
                  <a:cubicBezTo>
                    <a:pt x="294" y="93"/>
                    <a:pt x="295" y="93"/>
                    <a:pt x="295" y="93"/>
                  </a:cubicBezTo>
                  <a:cubicBezTo>
                    <a:pt x="295" y="93"/>
                    <a:pt x="295" y="93"/>
                    <a:pt x="295" y="93"/>
                  </a:cubicBezTo>
                  <a:cubicBezTo>
                    <a:pt x="295" y="93"/>
                    <a:pt x="296" y="93"/>
                    <a:pt x="296" y="93"/>
                  </a:cubicBezTo>
                  <a:cubicBezTo>
                    <a:pt x="296" y="93"/>
                    <a:pt x="296" y="93"/>
                    <a:pt x="296" y="93"/>
                  </a:cubicBezTo>
                  <a:cubicBezTo>
                    <a:pt x="296" y="93"/>
                    <a:pt x="296" y="93"/>
                    <a:pt x="296" y="93"/>
                  </a:cubicBezTo>
                  <a:cubicBezTo>
                    <a:pt x="297" y="93"/>
                    <a:pt x="297" y="93"/>
                    <a:pt x="298" y="93"/>
                  </a:cubicBezTo>
                  <a:cubicBezTo>
                    <a:pt x="298" y="93"/>
                    <a:pt x="298" y="93"/>
                    <a:pt x="298" y="93"/>
                  </a:cubicBezTo>
                  <a:cubicBezTo>
                    <a:pt x="298" y="93"/>
                    <a:pt x="298" y="93"/>
                    <a:pt x="298" y="93"/>
                  </a:cubicBezTo>
                  <a:cubicBezTo>
                    <a:pt x="298" y="93"/>
                    <a:pt x="298" y="92"/>
                    <a:pt x="299" y="92"/>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1"/>
                    <a:pt x="299" y="91"/>
                  </a:cubicBezTo>
                  <a:cubicBezTo>
                    <a:pt x="299" y="91"/>
                    <a:pt x="299" y="91"/>
                    <a:pt x="299" y="91"/>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2"/>
                    <a:pt x="299" y="93"/>
                  </a:cubicBezTo>
                  <a:cubicBezTo>
                    <a:pt x="299" y="93"/>
                    <a:pt x="299" y="93"/>
                    <a:pt x="298" y="93"/>
                  </a:cubicBezTo>
                  <a:cubicBezTo>
                    <a:pt x="298" y="93"/>
                    <a:pt x="298" y="93"/>
                    <a:pt x="298" y="93"/>
                  </a:cubicBezTo>
                  <a:cubicBezTo>
                    <a:pt x="298" y="93"/>
                    <a:pt x="298" y="93"/>
                    <a:pt x="298" y="93"/>
                  </a:cubicBezTo>
                  <a:cubicBezTo>
                    <a:pt x="298" y="93"/>
                    <a:pt x="299" y="93"/>
                    <a:pt x="299" y="93"/>
                  </a:cubicBezTo>
                  <a:cubicBezTo>
                    <a:pt x="299" y="93"/>
                    <a:pt x="299" y="93"/>
                    <a:pt x="299" y="94"/>
                  </a:cubicBezTo>
                  <a:cubicBezTo>
                    <a:pt x="299" y="94"/>
                    <a:pt x="299" y="94"/>
                    <a:pt x="300" y="94"/>
                  </a:cubicBezTo>
                  <a:cubicBezTo>
                    <a:pt x="300" y="94"/>
                    <a:pt x="300" y="94"/>
                    <a:pt x="300" y="94"/>
                  </a:cubicBezTo>
                  <a:cubicBezTo>
                    <a:pt x="300" y="94"/>
                    <a:pt x="300" y="94"/>
                    <a:pt x="300" y="94"/>
                  </a:cubicBezTo>
                  <a:cubicBezTo>
                    <a:pt x="300" y="94"/>
                    <a:pt x="300" y="94"/>
                    <a:pt x="300" y="94"/>
                  </a:cubicBezTo>
                  <a:cubicBezTo>
                    <a:pt x="300" y="94"/>
                    <a:pt x="300" y="94"/>
                    <a:pt x="300" y="94"/>
                  </a:cubicBezTo>
                  <a:cubicBezTo>
                    <a:pt x="300" y="94"/>
                    <a:pt x="300" y="95"/>
                    <a:pt x="300" y="95"/>
                  </a:cubicBezTo>
                  <a:cubicBezTo>
                    <a:pt x="300" y="95"/>
                    <a:pt x="301" y="95"/>
                    <a:pt x="301" y="95"/>
                  </a:cubicBezTo>
                  <a:cubicBezTo>
                    <a:pt x="301" y="95"/>
                    <a:pt x="301" y="95"/>
                    <a:pt x="301" y="95"/>
                  </a:cubicBezTo>
                  <a:cubicBezTo>
                    <a:pt x="301" y="95"/>
                    <a:pt x="301" y="95"/>
                    <a:pt x="301" y="95"/>
                  </a:cubicBezTo>
                  <a:cubicBezTo>
                    <a:pt x="301" y="95"/>
                    <a:pt x="301" y="95"/>
                    <a:pt x="301" y="95"/>
                  </a:cubicBezTo>
                  <a:cubicBezTo>
                    <a:pt x="302" y="95"/>
                    <a:pt x="302" y="95"/>
                    <a:pt x="302" y="95"/>
                  </a:cubicBezTo>
                  <a:cubicBezTo>
                    <a:pt x="302" y="95"/>
                    <a:pt x="302" y="95"/>
                    <a:pt x="302" y="95"/>
                  </a:cubicBezTo>
                  <a:cubicBezTo>
                    <a:pt x="302" y="95"/>
                    <a:pt x="302" y="95"/>
                    <a:pt x="302" y="95"/>
                  </a:cubicBezTo>
                  <a:cubicBezTo>
                    <a:pt x="302" y="95"/>
                    <a:pt x="302" y="95"/>
                    <a:pt x="301" y="95"/>
                  </a:cubicBezTo>
                  <a:cubicBezTo>
                    <a:pt x="301" y="95"/>
                    <a:pt x="301" y="95"/>
                    <a:pt x="301" y="95"/>
                  </a:cubicBezTo>
                  <a:cubicBezTo>
                    <a:pt x="301" y="95"/>
                    <a:pt x="301" y="96"/>
                    <a:pt x="302" y="96"/>
                  </a:cubicBezTo>
                  <a:cubicBezTo>
                    <a:pt x="302" y="96"/>
                    <a:pt x="302" y="96"/>
                    <a:pt x="302" y="96"/>
                  </a:cubicBezTo>
                  <a:cubicBezTo>
                    <a:pt x="302" y="97"/>
                    <a:pt x="302" y="97"/>
                    <a:pt x="303" y="97"/>
                  </a:cubicBezTo>
                  <a:cubicBezTo>
                    <a:pt x="303" y="97"/>
                    <a:pt x="303" y="97"/>
                    <a:pt x="303" y="98"/>
                  </a:cubicBezTo>
                  <a:cubicBezTo>
                    <a:pt x="303" y="98"/>
                    <a:pt x="303" y="98"/>
                    <a:pt x="304" y="98"/>
                  </a:cubicBezTo>
                  <a:cubicBezTo>
                    <a:pt x="304" y="98"/>
                    <a:pt x="304" y="98"/>
                    <a:pt x="304" y="99"/>
                  </a:cubicBezTo>
                  <a:cubicBezTo>
                    <a:pt x="304" y="99"/>
                    <a:pt x="304" y="99"/>
                    <a:pt x="305" y="99"/>
                  </a:cubicBezTo>
                  <a:cubicBezTo>
                    <a:pt x="305" y="99"/>
                    <a:pt x="305" y="99"/>
                    <a:pt x="305" y="99"/>
                  </a:cubicBezTo>
                  <a:cubicBezTo>
                    <a:pt x="305" y="99"/>
                    <a:pt x="305" y="99"/>
                    <a:pt x="306" y="100"/>
                  </a:cubicBezTo>
                  <a:lnTo>
                    <a:pt x="306" y="84"/>
                  </a:lnTo>
                  <a:close/>
                  <a:moveTo>
                    <a:pt x="241" y="92"/>
                  </a:moveTo>
                  <a:cubicBezTo>
                    <a:pt x="241" y="92"/>
                    <a:pt x="241" y="92"/>
                    <a:pt x="241" y="92"/>
                  </a:cubicBezTo>
                  <a:cubicBezTo>
                    <a:pt x="241" y="92"/>
                    <a:pt x="241" y="92"/>
                    <a:pt x="241" y="92"/>
                  </a:cubicBezTo>
                  <a:cubicBezTo>
                    <a:pt x="241" y="92"/>
                    <a:pt x="241" y="92"/>
                    <a:pt x="240" y="92"/>
                  </a:cubicBezTo>
                  <a:cubicBezTo>
                    <a:pt x="240" y="92"/>
                    <a:pt x="240" y="92"/>
                    <a:pt x="240" y="92"/>
                  </a:cubicBezTo>
                  <a:cubicBezTo>
                    <a:pt x="240" y="92"/>
                    <a:pt x="240" y="92"/>
                    <a:pt x="240" y="92"/>
                  </a:cubicBezTo>
                  <a:cubicBezTo>
                    <a:pt x="240" y="92"/>
                    <a:pt x="240" y="92"/>
                    <a:pt x="240" y="92"/>
                  </a:cubicBezTo>
                  <a:cubicBezTo>
                    <a:pt x="240" y="92"/>
                    <a:pt x="240" y="92"/>
                    <a:pt x="240" y="92"/>
                  </a:cubicBezTo>
                  <a:cubicBezTo>
                    <a:pt x="240" y="93"/>
                    <a:pt x="240" y="93"/>
                    <a:pt x="240" y="93"/>
                  </a:cubicBezTo>
                  <a:cubicBezTo>
                    <a:pt x="240" y="93"/>
                    <a:pt x="239" y="93"/>
                    <a:pt x="239" y="93"/>
                  </a:cubicBezTo>
                  <a:cubicBezTo>
                    <a:pt x="239" y="93"/>
                    <a:pt x="239" y="93"/>
                    <a:pt x="239" y="93"/>
                  </a:cubicBezTo>
                  <a:cubicBezTo>
                    <a:pt x="239" y="93"/>
                    <a:pt x="239" y="93"/>
                    <a:pt x="239" y="93"/>
                  </a:cubicBezTo>
                  <a:cubicBezTo>
                    <a:pt x="239" y="93"/>
                    <a:pt x="239" y="93"/>
                    <a:pt x="239" y="93"/>
                  </a:cubicBezTo>
                  <a:cubicBezTo>
                    <a:pt x="239" y="94"/>
                    <a:pt x="239" y="94"/>
                    <a:pt x="239" y="94"/>
                  </a:cubicBezTo>
                  <a:cubicBezTo>
                    <a:pt x="239" y="94"/>
                    <a:pt x="239" y="94"/>
                    <a:pt x="239" y="94"/>
                  </a:cubicBezTo>
                  <a:cubicBezTo>
                    <a:pt x="239" y="94"/>
                    <a:pt x="239" y="94"/>
                    <a:pt x="239" y="93"/>
                  </a:cubicBezTo>
                  <a:cubicBezTo>
                    <a:pt x="239" y="93"/>
                    <a:pt x="239" y="93"/>
                    <a:pt x="239" y="93"/>
                  </a:cubicBezTo>
                  <a:cubicBezTo>
                    <a:pt x="239" y="93"/>
                    <a:pt x="239" y="93"/>
                    <a:pt x="239" y="93"/>
                  </a:cubicBezTo>
                  <a:cubicBezTo>
                    <a:pt x="239" y="93"/>
                    <a:pt x="239" y="93"/>
                    <a:pt x="240" y="93"/>
                  </a:cubicBezTo>
                  <a:cubicBezTo>
                    <a:pt x="240" y="93"/>
                    <a:pt x="240" y="93"/>
                    <a:pt x="240" y="93"/>
                  </a:cubicBezTo>
                  <a:cubicBezTo>
                    <a:pt x="240" y="93"/>
                    <a:pt x="240" y="93"/>
                    <a:pt x="240" y="93"/>
                  </a:cubicBezTo>
                  <a:cubicBezTo>
                    <a:pt x="241" y="93"/>
                    <a:pt x="241" y="93"/>
                    <a:pt x="241" y="92"/>
                  </a:cubicBezTo>
                  <a:cubicBezTo>
                    <a:pt x="241" y="92"/>
                    <a:pt x="241" y="92"/>
                    <a:pt x="241" y="92"/>
                  </a:cubicBezTo>
                  <a:cubicBezTo>
                    <a:pt x="241" y="92"/>
                    <a:pt x="241" y="92"/>
                    <a:pt x="241" y="92"/>
                  </a:cubicBezTo>
                  <a:close/>
                  <a:moveTo>
                    <a:pt x="240" y="88"/>
                  </a:moveTo>
                  <a:cubicBezTo>
                    <a:pt x="241" y="88"/>
                    <a:pt x="241" y="88"/>
                    <a:pt x="241" y="88"/>
                  </a:cubicBezTo>
                  <a:cubicBezTo>
                    <a:pt x="241" y="88"/>
                    <a:pt x="241" y="88"/>
                    <a:pt x="241" y="87"/>
                  </a:cubicBezTo>
                  <a:cubicBezTo>
                    <a:pt x="241" y="87"/>
                    <a:pt x="241" y="87"/>
                    <a:pt x="241" y="87"/>
                  </a:cubicBezTo>
                  <a:cubicBezTo>
                    <a:pt x="241" y="87"/>
                    <a:pt x="241" y="87"/>
                    <a:pt x="241" y="87"/>
                  </a:cubicBezTo>
                  <a:cubicBezTo>
                    <a:pt x="240" y="87"/>
                    <a:pt x="240" y="87"/>
                    <a:pt x="240" y="87"/>
                  </a:cubicBezTo>
                  <a:cubicBezTo>
                    <a:pt x="240" y="87"/>
                    <a:pt x="240" y="87"/>
                    <a:pt x="240" y="88"/>
                  </a:cubicBezTo>
                  <a:cubicBezTo>
                    <a:pt x="240" y="88"/>
                    <a:pt x="240" y="88"/>
                    <a:pt x="240" y="88"/>
                  </a:cubicBezTo>
                  <a:cubicBezTo>
                    <a:pt x="240" y="88"/>
                    <a:pt x="240" y="88"/>
                    <a:pt x="240" y="88"/>
                  </a:cubicBezTo>
                  <a:cubicBezTo>
                    <a:pt x="240" y="88"/>
                    <a:pt x="240" y="88"/>
                    <a:pt x="240" y="88"/>
                  </a:cubicBezTo>
                  <a:cubicBezTo>
                    <a:pt x="240" y="88"/>
                    <a:pt x="240" y="88"/>
                    <a:pt x="240" y="88"/>
                  </a:cubicBezTo>
                  <a:close/>
                  <a:moveTo>
                    <a:pt x="252" y="75"/>
                  </a:moveTo>
                  <a:cubicBezTo>
                    <a:pt x="252" y="75"/>
                    <a:pt x="252" y="75"/>
                    <a:pt x="252" y="75"/>
                  </a:cubicBezTo>
                  <a:cubicBezTo>
                    <a:pt x="252" y="75"/>
                    <a:pt x="252" y="75"/>
                    <a:pt x="252" y="75"/>
                  </a:cubicBezTo>
                  <a:cubicBezTo>
                    <a:pt x="252" y="75"/>
                    <a:pt x="252" y="75"/>
                    <a:pt x="252" y="75"/>
                  </a:cubicBezTo>
                  <a:cubicBezTo>
                    <a:pt x="252" y="75"/>
                    <a:pt x="252" y="75"/>
                    <a:pt x="252" y="75"/>
                  </a:cubicBezTo>
                  <a:cubicBezTo>
                    <a:pt x="252" y="75"/>
                    <a:pt x="251" y="75"/>
                    <a:pt x="251" y="75"/>
                  </a:cubicBezTo>
                  <a:cubicBezTo>
                    <a:pt x="251" y="75"/>
                    <a:pt x="251" y="75"/>
                    <a:pt x="251" y="75"/>
                  </a:cubicBezTo>
                  <a:cubicBezTo>
                    <a:pt x="251" y="75"/>
                    <a:pt x="251" y="75"/>
                    <a:pt x="251" y="75"/>
                  </a:cubicBezTo>
                  <a:cubicBezTo>
                    <a:pt x="251" y="75"/>
                    <a:pt x="251" y="75"/>
                    <a:pt x="251" y="75"/>
                  </a:cubicBezTo>
                  <a:cubicBezTo>
                    <a:pt x="251" y="76"/>
                    <a:pt x="251" y="76"/>
                    <a:pt x="251" y="76"/>
                  </a:cubicBezTo>
                  <a:cubicBezTo>
                    <a:pt x="251" y="76"/>
                    <a:pt x="251" y="76"/>
                    <a:pt x="251" y="76"/>
                  </a:cubicBezTo>
                  <a:cubicBezTo>
                    <a:pt x="251" y="76"/>
                    <a:pt x="251" y="76"/>
                    <a:pt x="251" y="76"/>
                  </a:cubicBezTo>
                  <a:cubicBezTo>
                    <a:pt x="251" y="76"/>
                    <a:pt x="251" y="76"/>
                    <a:pt x="251" y="76"/>
                  </a:cubicBezTo>
                  <a:cubicBezTo>
                    <a:pt x="252" y="76"/>
                    <a:pt x="252" y="76"/>
                    <a:pt x="252" y="76"/>
                  </a:cubicBezTo>
                  <a:cubicBezTo>
                    <a:pt x="252" y="77"/>
                    <a:pt x="252" y="77"/>
                    <a:pt x="252" y="77"/>
                  </a:cubicBezTo>
                  <a:cubicBezTo>
                    <a:pt x="251" y="77"/>
                    <a:pt x="251" y="76"/>
                    <a:pt x="251" y="76"/>
                  </a:cubicBezTo>
                  <a:cubicBezTo>
                    <a:pt x="251" y="76"/>
                    <a:pt x="251" y="76"/>
                    <a:pt x="251" y="77"/>
                  </a:cubicBezTo>
                  <a:cubicBezTo>
                    <a:pt x="251" y="77"/>
                    <a:pt x="251" y="77"/>
                    <a:pt x="251" y="77"/>
                  </a:cubicBezTo>
                  <a:cubicBezTo>
                    <a:pt x="251" y="77"/>
                    <a:pt x="251" y="77"/>
                    <a:pt x="251" y="77"/>
                  </a:cubicBezTo>
                  <a:cubicBezTo>
                    <a:pt x="251" y="77"/>
                    <a:pt x="251" y="77"/>
                    <a:pt x="251" y="77"/>
                  </a:cubicBezTo>
                  <a:cubicBezTo>
                    <a:pt x="251" y="77"/>
                    <a:pt x="251" y="77"/>
                    <a:pt x="251" y="77"/>
                  </a:cubicBezTo>
                  <a:cubicBezTo>
                    <a:pt x="251" y="77"/>
                    <a:pt x="251" y="77"/>
                    <a:pt x="252" y="77"/>
                  </a:cubicBezTo>
                  <a:cubicBezTo>
                    <a:pt x="252" y="77"/>
                    <a:pt x="252" y="77"/>
                    <a:pt x="252" y="77"/>
                  </a:cubicBezTo>
                  <a:cubicBezTo>
                    <a:pt x="252" y="77"/>
                    <a:pt x="252" y="77"/>
                    <a:pt x="252" y="77"/>
                  </a:cubicBezTo>
                  <a:cubicBezTo>
                    <a:pt x="252" y="77"/>
                    <a:pt x="252" y="77"/>
                    <a:pt x="252" y="77"/>
                  </a:cubicBezTo>
                  <a:cubicBezTo>
                    <a:pt x="252" y="77"/>
                    <a:pt x="252" y="77"/>
                    <a:pt x="252" y="77"/>
                  </a:cubicBezTo>
                  <a:cubicBezTo>
                    <a:pt x="252" y="77"/>
                    <a:pt x="252" y="77"/>
                    <a:pt x="252" y="77"/>
                  </a:cubicBezTo>
                  <a:cubicBezTo>
                    <a:pt x="252" y="77"/>
                    <a:pt x="252" y="77"/>
                    <a:pt x="252" y="77"/>
                  </a:cubicBezTo>
                  <a:cubicBezTo>
                    <a:pt x="252" y="77"/>
                    <a:pt x="252" y="77"/>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5"/>
                    <a:pt x="252" y="75"/>
                  </a:cubicBezTo>
                  <a:cubicBezTo>
                    <a:pt x="252" y="75"/>
                    <a:pt x="252" y="75"/>
                    <a:pt x="252" y="75"/>
                  </a:cubicBezTo>
                  <a:close/>
                  <a:moveTo>
                    <a:pt x="246" y="85"/>
                  </a:moveTo>
                  <a:cubicBezTo>
                    <a:pt x="246" y="85"/>
                    <a:pt x="246" y="85"/>
                    <a:pt x="246" y="85"/>
                  </a:cubicBezTo>
                  <a:cubicBezTo>
                    <a:pt x="246" y="85"/>
                    <a:pt x="246" y="85"/>
                    <a:pt x="245" y="85"/>
                  </a:cubicBezTo>
                  <a:cubicBezTo>
                    <a:pt x="245" y="85"/>
                    <a:pt x="245" y="86"/>
                    <a:pt x="245" y="86"/>
                  </a:cubicBezTo>
                  <a:cubicBezTo>
                    <a:pt x="244" y="86"/>
                    <a:pt x="244" y="86"/>
                    <a:pt x="245" y="85"/>
                  </a:cubicBezTo>
                  <a:cubicBezTo>
                    <a:pt x="244" y="85"/>
                    <a:pt x="244" y="85"/>
                    <a:pt x="244" y="86"/>
                  </a:cubicBezTo>
                  <a:cubicBezTo>
                    <a:pt x="244" y="86"/>
                    <a:pt x="244" y="86"/>
                    <a:pt x="244" y="86"/>
                  </a:cubicBezTo>
                  <a:cubicBezTo>
                    <a:pt x="244" y="86"/>
                    <a:pt x="243" y="86"/>
                    <a:pt x="243" y="86"/>
                  </a:cubicBezTo>
                  <a:cubicBezTo>
                    <a:pt x="243" y="86"/>
                    <a:pt x="243" y="86"/>
                    <a:pt x="243" y="86"/>
                  </a:cubicBezTo>
                  <a:cubicBezTo>
                    <a:pt x="243" y="86"/>
                    <a:pt x="243" y="87"/>
                    <a:pt x="243" y="87"/>
                  </a:cubicBezTo>
                  <a:cubicBezTo>
                    <a:pt x="243" y="87"/>
                    <a:pt x="243" y="87"/>
                    <a:pt x="243" y="87"/>
                  </a:cubicBezTo>
                  <a:cubicBezTo>
                    <a:pt x="243" y="87"/>
                    <a:pt x="243" y="88"/>
                    <a:pt x="242" y="88"/>
                  </a:cubicBezTo>
                  <a:cubicBezTo>
                    <a:pt x="242" y="87"/>
                    <a:pt x="242" y="87"/>
                    <a:pt x="242" y="87"/>
                  </a:cubicBezTo>
                  <a:cubicBezTo>
                    <a:pt x="242" y="88"/>
                    <a:pt x="242" y="88"/>
                    <a:pt x="242" y="88"/>
                  </a:cubicBezTo>
                  <a:cubicBezTo>
                    <a:pt x="242" y="88"/>
                    <a:pt x="242" y="88"/>
                    <a:pt x="241" y="88"/>
                  </a:cubicBezTo>
                  <a:cubicBezTo>
                    <a:pt x="241" y="89"/>
                    <a:pt x="241" y="89"/>
                    <a:pt x="241" y="89"/>
                  </a:cubicBezTo>
                  <a:cubicBezTo>
                    <a:pt x="242" y="89"/>
                    <a:pt x="242" y="89"/>
                    <a:pt x="242" y="89"/>
                  </a:cubicBezTo>
                  <a:cubicBezTo>
                    <a:pt x="242" y="89"/>
                    <a:pt x="241" y="89"/>
                    <a:pt x="241" y="89"/>
                  </a:cubicBezTo>
                  <a:cubicBezTo>
                    <a:pt x="241" y="89"/>
                    <a:pt x="241" y="89"/>
                    <a:pt x="241" y="90"/>
                  </a:cubicBezTo>
                  <a:cubicBezTo>
                    <a:pt x="241" y="90"/>
                    <a:pt x="241" y="90"/>
                    <a:pt x="241" y="90"/>
                  </a:cubicBezTo>
                  <a:cubicBezTo>
                    <a:pt x="241" y="90"/>
                    <a:pt x="241" y="90"/>
                    <a:pt x="241" y="90"/>
                  </a:cubicBezTo>
                  <a:cubicBezTo>
                    <a:pt x="241" y="90"/>
                    <a:pt x="241" y="90"/>
                    <a:pt x="241" y="90"/>
                  </a:cubicBezTo>
                  <a:cubicBezTo>
                    <a:pt x="241" y="90"/>
                    <a:pt x="241" y="90"/>
                    <a:pt x="241" y="90"/>
                  </a:cubicBezTo>
                  <a:cubicBezTo>
                    <a:pt x="241" y="91"/>
                    <a:pt x="241" y="91"/>
                    <a:pt x="241" y="91"/>
                  </a:cubicBezTo>
                  <a:cubicBezTo>
                    <a:pt x="241" y="91"/>
                    <a:pt x="241" y="91"/>
                    <a:pt x="241" y="91"/>
                  </a:cubicBezTo>
                  <a:cubicBezTo>
                    <a:pt x="241" y="91"/>
                    <a:pt x="242" y="91"/>
                    <a:pt x="242" y="91"/>
                  </a:cubicBezTo>
                  <a:cubicBezTo>
                    <a:pt x="242" y="91"/>
                    <a:pt x="242" y="91"/>
                    <a:pt x="242" y="91"/>
                  </a:cubicBezTo>
                  <a:cubicBezTo>
                    <a:pt x="242" y="91"/>
                    <a:pt x="242" y="91"/>
                    <a:pt x="242" y="92"/>
                  </a:cubicBezTo>
                  <a:cubicBezTo>
                    <a:pt x="242" y="92"/>
                    <a:pt x="242" y="91"/>
                    <a:pt x="242" y="91"/>
                  </a:cubicBezTo>
                  <a:cubicBezTo>
                    <a:pt x="242" y="91"/>
                    <a:pt x="242" y="91"/>
                    <a:pt x="243" y="91"/>
                  </a:cubicBezTo>
                  <a:cubicBezTo>
                    <a:pt x="243" y="90"/>
                    <a:pt x="243" y="90"/>
                    <a:pt x="243" y="90"/>
                  </a:cubicBezTo>
                  <a:cubicBezTo>
                    <a:pt x="243" y="90"/>
                    <a:pt x="243" y="90"/>
                    <a:pt x="243" y="90"/>
                  </a:cubicBezTo>
                  <a:cubicBezTo>
                    <a:pt x="244" y="89"/>
                    <a:pt x="244" y="89"/>
                    <a:pt x="244" y="89"/>
                  </a:cubicBezTo>
                  <a:cubicBezTo>
                    <a:pt x="244" y="89"/>
                    <a:pt x="244" y="89"/>
                    <a:pt x="244" y="89"/>
                  </a:cubicBezTo>
                  <a:cubicBezTo>
                    <a:pt x="244" y="89"/>
                    <a:pt x="244" y="88"/>
                    <a:pt x="244" y="88"/>
                  </a:cubicBezTo>
                  <a:cubicBezTo>
                    <a:pt x="245" y="88"/>
                    <a:pt x="244" y="88"/>
                    <a:pt x="245" y="88"/>
                  </a:cubicBezTo>
                  <a:cubicBezTo>
                    <a:pt x="245" y="88"/>
                    <a:pt x="245" y="88"/>
                    <a:pt x="245" y="88"/>
                  </a:cubicBezTo>
                  <a:cubicBezTo>
                    <a:pt x="245" y="87"/>
                    <a:pt x="245" y="88"/>
                    <a:pt x="245" y="87"/>
                  </a:cubicBezTo>
                  <a:cubicBezTo>
                    <a:pt x="245" y="87"/>
                    <a:pt x="245" y="87"/>
                    <a:pt x="245" y="87"/>
                  </a:cubicBezTo>
                  <a:cubicBezTo>
                    <a:pt x="245" y="87"/>
                    <a:pt x="245" y="87"/>
                    <a:pt x="245" y="87"/>
                  </a:cubicBezTo>
                  <a:cubicBezTo>
                    <a:pt x="245" y="87"/>
                    <a:pt x="245" y="87"/>
                    <a:pt x="244" y="87"/>
                  </a:cubicBezTo>
                  <a:cubicBezTo>
                    <a:pt x="244" y="86"/>
                    <a:pt x="245" y="86"/>
                    <a:pt x="245" y="86"/>
                  </a:cubicBezTo>
                  <a:cubicBezTo>
                    <a:pt x="245" y="86"/>
                    <a:pt x="245" y="86"/>
                    <a:pt x="245" y="86"/>
                  </a:cubicBezTo>
                  <a:cubicBezTo>
                    <a:pt x="245" y="86"/>
                    <a:pt x="245" y="86"/>
                    <a:pt x="245" y="86"/>
                  </a:cubicBezTo>
                  <a:cubicBezTo>
                    <a:pt x="245" y="86"/>
                    <a:pt x="245" y="86"/>
                    <a:pt x="246" y="86"/>
                  </a:cubicBezTo>
                  <a:cubicBezTo>
                    <a:pt x="246" y="86"/>
                    <a:pt x="246" y="86"/>
                    <a:pt x="246" y="86"/>
                  </a:cubicBezTo>
                  <a:cubicBezTo>
                    <a:pt x="246" y="86"/>
                    <a:pt x="247" y="86"/>
                    <a:pt x="247" y="86"/>
                  </a:cubicBezTo>
                  <a:cubicBezTo>
                    <a:pt x="247" y="86"/>
                    <a:pt x="246" y="86"/>
                    <a:pt x="246" y="86"/>
                  </a:cubicBezTo>
                  <a:cubicBezTo>
                    <a:pt x="246" y="85"/>
                    <a:pt x="246" y="85"/>
                    <a:pt x="246" y="85"/>
                  </a:cubicBezTo>
                  <a:close/>
                  <a:moveTo>
                    <a:pt x="219" y="59"/>
                  </a:moveTo>
                  <a:cubicBezTo>
                    <a:pt x="218" y="59"/>
                    <a:pt x="218" y="59"/>
                    <a:pt x="218" y="59"/>
                  </a:cubicBezTo>
                  <a:cubicBezTo>
                    <a:pt x="218" y="59"/>
                    <a:pt x="218" y="59"/>
                    <a:pt x="218" y="59"/>
                  </a:cubicBezTo>
                  <a:cubicBezTo>
                    <a:pt x="218" y="59"/>
                    <a:pt x="218" y="59"/>
                    <a:pt x="218" y="59"/>
                  </a:cubicBezTo>
                  <a:cubicBezTo>
                    <a:pt x="218" y="59"/>
                    <a:pt x="219" y="59"/>
                    <a:pt x="219" y="59"/>
                  </a:cubicBezTo>
                  <a:cubicBezTo>
                    <a:pt x="219" y="59"/>
                    <a:pt x="219" y="59"/>
                    <a:pt x="219" y="59"/>
                  </a:cubicBezTo>
                  <a:cubicBezTo>
                    <a:pt x="219" y="59"/>
                    <a:pt x="219" y="59"/>
                    <a:pt x="219" y="59"/>
                  </a:cubicBezTo>
                  <a:cubicBezTo>
                    <a:pt x="219" y="59"/>
                    <a:pt x="219" y="58"/>
                    <a:pt x="219" y="59"/>
                  </a:cubicBezTo>
                  <a:close/>
                  <a:moveTo>
                    <a:pt x="66" y="76"/>
                  </a:moveTo>
                  <a:cubicBezTo>
                    <a:pt x="66" y="76"/>
                    <a:pt x="66" y="76"/>
                    <a:pt x="66" y="76"/>
                  </a:cubicBezTo>
                  <a:cubicBezTo>
                    <a:pt x="65" y="76"/>
                    <a:pt x="65" y="76"/>
                    <a:pt x="65" y="76"/>
                  </a:cubicBezTo>
                  <a:cubicBezTo>
                    <a:pt x="65" y="76"/>
                    <a:pt x="65" y="76"/>
                    <a:pt x="65" y="76"/>
                  </a:cubicBezTo>
                  <a:cubicBezTo>
                    <a:pt x="65" y="75"/>
                    <a:pt x="64" y="75"/>
                    <a:pt x="64" y="75"/>
                  </a:cubicBezTo>
                  <a:cubicBezTo>
                    <a:pt x="64" y="75"/>
                    <a:pt x="64" y="75"/>
                    <a:pt x="64" y="75"/>
                  </a:cubicBezTo>
                  <a:cubicBezTo>
                    <a:pt x="64" y="75"/>
                    <a:pt x="64" y="75"/>
                    <a:pt x="64" y="75"/>
                  </a:cubicBezTo>
                  <a:cubicBezTo>
                    <a:pt x="63" y="75"/>
                    <a:pt x="63" y="75"/>
                    <a:pt x="63" y="74"/>
                  </a:cubicBezTo>
                  <a:cubicBezTo>
                    <a:pt x="63" y="74"/>
                    <a:pt x="63" y="74"/>
                    <a:pt x="63" y="74"/>
                  </a:cubicBezTo>
                  <a:cubicBezTo>
                    <a:pt x="63" y="74"/>
                    <a:pt x="63" y="74"/>
                    <a:pt x="62" y="74"/>
                  </a:cubicBezTo>
                  <a:cubicBezTo>
                    <a:pt x="62" y="74"/>
                    <a:pt x="62" y="74"/>
                    <a:pt x="62" y="75"/>
                  </a:cubicBezTo>
                  <a:cubicBezTo>
                    <a:pt x="62" y="75"/>
                    <a:pt x="62" y="75"/>
                    <a:pt x="62" y="75"/>
                  </a:cubicBezTo>
                  <a:cubicBezTo>
                    <a:pt x="62" y="75"/>
                    <a:pt x="62" y="75"/>
                    <a:pt x="62" y="75"/>
                  </a:cubicBezTo>
                  <a:cubicBezTo>
                    <a:pt x="63" y="75"/>
                    <a:pt x="63" y="76"/>
                    <a:pt x="63" y="76"/>
                  </a:cubicBezTo>
                  <a:cubicBezTo>
                    <a:pt x="63" y="76"/>
                    <a:pt x="63" y="76"/>
                    <a:pt x="63" y="76"/>
                  </a:cubicBezTo>
                  <a:cubicBezTo>
                    <a:pt x="63" y="76"/>
                    <a:pt x="63" y="76"/>
                    <a:pt x="63" y="76"/>
                  </a:cubicBezTo>
                  <a:cubicBezTo>
                    <a:pt x="63" y="76"/>
                    <a:pt x="63" y="76"/>
                    <a:pt x="63" y="76"/>
                  </a:cubicBezTo>
                  <a:cubicBezTo>
                    <a:pt x="63" y="76"/>
                    <a:pt x="63" y="76"/>
                    <a:pt x="63" y="76"/>
                  </a:cubicBezTo>
                  <a:cubicBezTo>
                    <a:pt x="63" y="77"/>
                    <a:pt x="63" y="77"/>
                    <a:pt x="63" y="77"/>
                  </a:cubicBezTo>
                  <a:cubicBezTo>
                    <a:pt x="63" y="77"/>
                    <a:pt x="63" y="77"/>
                    <a:pt x="63" y="77"/>
                  </a:cubicBezTo>
                  <a:cubicBezTo>
                    <a:pt x="63" y="77"/>
                    <a:pt x="63" y="77"/>
                    <a:pt x="63" y="77"/>
                  </a:cubicBezTo>
                  <a:cubicBezTo>
                    <a:pt x="63" y="77"/>
                    <a:pt x="63" y="77"/>
                    <a:pt x="63" y="77"/>
                  </a:cubicBezTo>
                  <a:cubicBezTo>
                    <a:pt x="63" y="77"/>
                    <a:pt x="62" y="77"/>
                    <a:pt x="62" y="77"/>
                  </a:cubicBezTo>
                  <a:cubicBezTo>
                    <a:pt x="62" y="77"/>
                    <a:pt x="62" y="76"/>
                    <a:pt x="62" y="76"/>
                  </a:cubicBezTo>
                  <a:cubicBezTo>
                    <a:pt x="62" y="76"/>
                    <a:pt x="61" y="76"/>
                    <a:pt x="61" y="76"/>
                  </a:cubicBezTo>
                  <a:cubicBezTo>
                    <a:pt x="61" y="76"/>
                    <a:pt x="61" y="76"/>
                    <a:pt x="61" y="76"/>
                  </a:cubicBezTo>
                  <a:cubicBezTo>
                    <a:pt x="61" y="76"/>
                    <a:pt x="61" y="75"/>
                    <a:pt x="61" y="75"/>
                  </a:cubicBezTo>
                  <a:cubicBezTo>
                    <a:pt x="61" y="75"/>
                    <a:pt x="61" y="75"/>
                    <a:pt x="61" y="75"/>
                  </a:cubicBezTo>
                  <a:cubicBezTo>
                    <a:pt x="61" y="75"/>
                    <a:pt x="61" y="75"/>
                    <a:pt x="61" y="75"/>
                  </a:cubicBezTo>
                  <a:cubicBezTo>
                    <a:pt x="61" y="75"/>
                    <a:pt x="61" y="75"/>
                    <a:pt x="61" y="75"/>
                  </a:cubicBezTo>
                  <a:cubicBezTo>
                    <a:pt x="61" y="75"/>
                    <a:pt x="61" y="75"/>
                    <a:pt x="60" y="75"/>
                  </a:cubicBezTo>
                  <a:cubicBezTo>
                    <a:pt x="60" y="75"/>
                    <a:pt x="60" y="74"/>
                    <a:pt x="60" y="74"/>
                  </a:cubicBezTo>
                  <a:cubicBezTo>
                    <a:pt x="60" y="74"/>
                    <a:pt x="60" y="74"/>
                    <a:pt x="59" y="74"/>
                  </a:cubicBezTo>
                  <a:cubicBezTo>
                    <a:pt x="59" y="74"/>
                    <a:pt x="59" y="74"/>
                    <a:pt x="59" y="74"/>
                  </a:cubicBezTo>
                  <a:cubicBezTo>
                    <a:pt x="59" y="74"/>
                    <a:pt x="59" y="73"/>
                    <a:pt x="59" y="73"/>
                  </a:cubicBezTo>
                  <a:cubicBezTo>
                    <a:pt x="59" y="73"/>
                    <a:pt x="59" y="73"/>
                    <a:pt x="59" y="73"/>
                  </a:cubicBezTo>
                  <a:cubicBezTo>
                    <a:pt x="59" y="73"/>
                    <a:pt x="58" y="73"/>
                    <a:pt x="58" y="73"/>
                  </a:cubicBezTo>
                  <a:cubicBezTo>
                    <a:pt x="58" y="72"/>
                    <a:pt x="58" y="72"/>
                    <a:pt x="58" y="72"/>
                  </a:cubicBezTo>
                  <a:cubicBezTo>
                    <a:pt x="58" y="72"/>
                    <a:pt x="58" y="72"/>
                    <a:pt x="58" y="72"/>
                  </a:cubicBezTo>
                  <a:cubicBezTo>
                    <a:pt x="58" y="72"/>
                    <a:pt x="58" y="72"/>
                    <a:pt x="58" y="72"/>
                  </a:cubicBezTo>
                  <a:cubicBezTo>
                    <a:pt x="58" y="72"/>
                    <a:pt x="58" y="72"/>
                    <a:pt x="58" y="72"/>
                  </a:cubicBezTo>
                  <a:cubicBezTo>
                    <a:pt x="58" y="72"/>
                    <a:pt x="57" y="71"/>
                    <a:pt x="57" y="71"/>
                  </a:cubicBezTo>
                  <a:cubicBezTo>
                    <a:pt x="57" y="71"/>
                    <a:pt x="57" y="71"/>
                    <a:pt x="57" y="71"/>
                  </a:cubicBezTo>
                  <a:cubicBezTo>
                    <a:pt x="57" y="71"/>
                    <a:pt x="57" y="71"/>
                    <a:pt x="57" y="71"/>
                  </a:cubicBezTo>
                  <a:cubicBezTo>
                    <a:pt x="57" y="71"/>
                    <a:pt x="57" y="71"/>
                    <a:pt x="57" y="71"/>
                  </a:cubicBezTo>
                  <a:cubicBezTo>
                    <a:pt x="56" y="71"/>
                    <a:pt x="56" y="71"/>
                    <a:pt x="56" y="71"/>
                  </a:cubicBezTo>
                  <a:cubicBezTo>
                    <a:pt x="56" y="71"/>
                    <a:pt x="56" y="71"/>
                    <a:pt x="56" y="71"/>
                  </a:cubicBezTo>
                  <a:cubicBezTo>
                    <a:pt x="56" y="71"/>
                    <a:pt x="56" y="71"/>
                    <a:pt x="56" y="71"/>
                  </a:cubicBezTo>
                  <a:cubicBezTo>
                    <a:pt x="56" y="71"/>
                    <a:pt x="56" y="71"/>
                    <a:pt x="56" y="70"/>
                  </a:cubicBezTo>
                  <a:cubicBezTo>
                    <a:pt x="56" y="70"/>
                    <a:pt x="56" y="70"/>
                    <a:pt x="56" y="70"/>
                  </a:cubicBezTo>
                  <a:cubicBezTo>
                    <a:pt x="56" y="70"/>
                    <a:pt x="56" y="70"/>
                    <a:pt x="56" y="70"/>
                  </a:cubicBezTo>
                  <a:cubicBezTo>
                    <a:pt x="56" y="70"/>
                    <a:pt x="56" y="70"/>
                    <a:pt x="56" y="70"/>
                  </a:cubicBezTo>
                  <a:cubicBezTo>
                    <a:pt x="56" y="70"/>
                    <a:pt x="55" y="70"/>
                    <a:pt x="55" y="70"/>
                  </a:cubicBezTo>
                  <a:cubicBezTo>
                    <a:pt x="55" y="70"/>
                    <a:pt x="55" y="70"/>
                    <a:pt x="55" y="70"/>
                  </a:cubicBezTo>
                  <a:cubicBezTo>
                    <a:pt x="55" y="70"/>
                    <a:pt x="55" y="70"/>
                    <a:pt x="55" y="70"/>
                  </a:cubicBezTo>
                  <a:cubicBezTo>
                    <a:pt x="55" y="70"/>
                    <a:pt x="54" y="70"/>
                    <a:pt x="54" y="70"/>
                  </a:cubicBezTo>
                  <a:cubicBezTo>
                    <a:pt x="54" y="70"/>
                    <a:pt x="54" y="70"/>
                    <a:pt x="54" y="70"/>
                  </a:cubicBezTo>
                  <a:cubicBezTo>
                    <a:pt x="54" y="70"/>
                    <a:pt x="54" y="69"/>
                    <a:pt x="54" y="69"/>
                  </a:cubicBezTo>
                  <a:cubicBezTo>
                    <a:pt x="54" y="69"/>
                    <a:pt x="54" y="69"/>
                    <a:pt x="54" y="69"/>
                  </a:cubicBezTo>
                  <a:cubicBezTo>
                    <a:pt x="54" y="69"/>
                    <a:pt x="53" y="68"/>
                    <a:pt x="53" y="68"/>
                  </a:cubicBezTo>
                  <a:cubicBezTo>
                    <a:pt x="53" y="68"/>
                    <a:pt x="52" y="68"/>
                    <a:pt x="52" y="68"/>
                  </a:cubicBezTo>
                  <a:cubicBezTo>
                    <a:pt x="52" y="68"/>
                    <a:pt x="52" y="68"/>
                    <a:pt x="52" y="68"/>
                  </a:cubicBezTo>
                  <a:cubicBezTo>
                    <a:pt x="52" y="68"/>
                    <a:pt x="52" y="68"/>
                    <a:pt x="51" y="68"/>
                  </a:cubicBezTo>
                  <a:cubicBezTo>
                    <a:pt x="51" y="68"/>
                    <a:pt x="51" y="67"/>
                    <a:pt x="51" y="67"/>
                  </a:cubicBezTo>
                  <a:cubicBezTo>
                    <a:pt x="51" y="67"/>
                    <a:pt x="51" y="67"/>
                    <a:pt x="51" y="67"/>
                  </a:cubicBezTo>
                  <a:cubicBezTo>
                    <a:pt x="51" y="67"/>
                    <a:pt x="50" y="67"/>
                    <a:pt x="50" y="66"/>
                  </a:cubicBezTo>
                  <a:cubicBezTo>
                    <a:pt x="50" y="66"/>
                    <a:pt x="50" y="66"/>
                    <a:pt x="50" y="66"/>
                  </a:cubicBezTo>
                  <a:cubicBezTo>
                    <a:pt x="50" y="66"/>
                    <a:pt x="49" y="66"/>
                    <a:pt x="49" y="66"/>
                  </a:cubicBezTo>
                  <a:cubicBezTo>
                    <a:pt x="49" y="65"/>
                    <a:pt x="49" y="65"/>
                    <a:pt x="49" y="65"/>
                  </a:cubicBezTo>
                  <a:cubicBezTo>
                    <a:pt x="49" y="65"/>
                    <a:pt x="48" y="65"/>
                    <a:pt x="48" y="65"/>
                  </a:cubicBezTo>
                  <a:cubicBezTo>
                    <a:pt x="48" y="64"/>
                    <a:pt x="47" y="64"/>
                    <a:pt x="47" y="64"/>
                  </a:cubicBezTo>
                  <a:cubicBezTo>
                    <a:pt x="47" y="64"/>
                    <a:pt x="47" y="64"/>
                    <a:pt x="47" y="64"/>
                  </a:cubicBezTo>
                  <a:cubicBezTo>
                    <a:pt x="47" y="64"/>
                    <a:pt x="47" y="64"/>
                    <a:pt x="47" y="64"/>
                  </a:cubicBezTo>
                  <a:cubicBezTo>
                    <a:pt x="47" y="64"/>
                    <a:pt x="47" y="64"/>
                    <a:pt x="47" y="64"/>
                  </a:cubicBezTo>
                  <a:cubicBezTo>
                    <a:pt x="47" y="63"/>
                    <a:pt x="47" y="63"/>
                    <a:pt x="47" y="63"/>
                  </a:cubicBezTo>
                  <a:cubicBezTo>
                    <a:pt x="47" y="63"/>
                    <a:pt x="47" y="63"/>
                    <a:pt x="47" y="63"/>
                  </a:cubicBezTo>
                  <a:cubicBezTo>
                    <a:pt x="47" y="63"/>
                    <a:pt x="47" y="63"/>
                    <a:pt x="47" y="63"/>
                  </a:cubicBezTo>
                  <a:cubicBezTo>
                    <a:pt x="47" y="62"/>
                    <a:pt x="47" y="62"/>
                    <a:pt x="47" y="62"/>
                  </a:cubicBezTo>
                  <a:cubicBezTo>
                    <a:pt x="47" y="62"/>
                    <a:pt x="46" y="62"/>
                    <a:pt x="46" y="62"/>
                  </a:cubicBezTo>
                  <a:cubicBezTo>
                    <a:pt x="46" y="62"/>
                    <a:pt x="46" y="61"/>
                    <a:pt x="46" y="61"/>
                  </a:cubicBezTo>
                  <a:cubicBezTo>
                    <a:pt x="46" y="61"/>
                    <a:pt x="45" y="61"/>
                    <a:pt x="45" y="61"/>
                  </a:cubicBezTo>
                  <a:cubicBezTo>
                    <a:pt x="45" y="61"/>
                    <a:pt x="44" y="60"/>
                    <a:pt x="44" y="60"/>
                  </a:cubicBezTo>
                  <a:cubicBezTo>
                    <a:pt x="44" y="60"/>
                    <a:pt x="44" y="60"/>
                    <a:pt x="44" y="60"/>
                  </a:cubicBezTo>
                  <a:cubicBezTo>
                    <a:pt x="44" y="60"/>
                    <a:pt x="43" y="59"/>
                    <a:pt x="43" y="59"/>
                  </a:cubicBezTo>
                  <a:cubicBezTo>
                    <a:pt x="43" y="59"/>
                    <a:pt x="42" y="59"/>
                    <a:pt x="42" y="59"/>
                  </a:cubicBezTo>
                  <a:cubicBezTo>
                    <a:pt x="42" y="59"/>
                    <a:pt x="42" y="58"/>
                    <a:pt x="42" y="58"/>
                  </a:cubicBezTo>
                  <a:cubicBezTo>
                    <a:pt x="42" y="58"/>
                    <a:pt x="42" y="58"/>
                    <a:pt x="42" y="58"/>
                  </a:cubicBezTo>
                  <a:cubicBezTo>
                    <a:pt x="42" y="58"/>
                    <a:pt x="41" y="57"/>
                    <a:pt x="41" y="57"/>
                  </a:cubicBezTo>
                  <a:cubicBezTo>
                    <a:pt x="41" y="57"/>
                    <a:pt x="41" y="57"/>
                    <a:pt x="41" y="56"/>
                  </a:cubicBezTo>
                  <a:cubicBezTo>
                    <a:pt x="41" y="56"/>
                    <a:pt x="41" y="56"/>
                    <a:pt x="41" y="56"/>
                  </a:cubicBezTo>
                  <a:cubicBezTo>
                    <a:pt x="41" y="56"/>
                    <a:pt x="41" y="56"/>
                    <a:pt x="40" y="56"/>
                  </a:cubicBezTo>
                  <a:cubicBezTo>
                    <a:pt x="40" y="55"/>
                    <a:pt x="40" y="55"/>
                    <a:pt x="39" y="55"/>
                  </a:cubicBezTo>
                  <a:cubicBezTo>
                    <a:pt x="39" y="55"/>
                    <a:pt x="39" y="55"/>
                    <a:pt x="39" y="54"/>
                  </a:cubicBezTo>
                  <a:cubicBezTo>
                    <a:pt x="39" y="54"/>
                    <a:pt x="38" y="54"/>
                    <a:pt x="38" y="54"/>
                  </a:cubicBezTo>
                  <a:cubicBezTo>
                    <a:pt x="38" y="54"/>
                    <a:pt x="38" y="53"/>
                    <a:pt x="38" y="53"/>
                  </a:cubicBezTo>
                  <a:cubicBezTo>
                    <a:pt x="38" y="53"/>
                    <a:pt x="38" y="53"/>
                    <a:pt x="38" y="53"/>
                  </a:cubicBezTo>
                  <a:cubicBezTo>
                    <a:pt x="38" y="53"/>
                    <a:pt x="38" y="52"/>
                    <a:pt x="38" y="52"/>
                  </a:cubicBezTo>
                  <a:cubicBezTo>
                    <a:pt x="38" y="52"/>
                    <a:pt x="37" y="52"/>
                    <a:pt x="37" y="52"/>
                  </a:cubicBezTo>
                  <a:cubicBezTo>
                    <a:pt x="38" y="52"/>
                    <a:pt x="38" y="52"/>
                    <a:pt x="38" y="52"/>
                  </a:cubicBezTo>
                  <a:cubicBezTo>
                    <a:pt x="38" y="52"/>
                    <a:pt x="38" y="52"/>
                    <a:pt x="38" y="52"/>
                  </a:cubicBezTo>
                  <a:cubicBezTo>
                    <a:pt x="38" y="51"/>
                    <a:pt x="38" y="51"/>
                    <a:pt x="38" y="51"/>
                  </a:cubicBezTo>
                  <a:cubicBezTo>
                    <a:pt x="38" y="51"/>
                    <a:pt x="38" y="51"/>
                    <a:pt x="38" y="51"/>
                  </a:cubicBezTo>
                  <a:cubicBezTo>
                    <a:pt x="38" y="51"/>
                    <a:pt x="38" y="50"/>
                    <a:pt x="38" y="50"/>
                  </a:cubicBezTo>
                  <a:cubicBezTo>
                    <a:pt x="38" y="50"/>
                    <a:pt x="37" y="50"/>
                    <a:pt x="37" y="49"/>
                  </a:cubicBezTo>
                  <a:cubicBezTo>
                    <a:pt x="37" y="49"/>
                    <a:pt x="36" y="49"/>
                    <a:pt x="36" y="48"/>
                  </a:cubicBezTo>
                  <a:cubicBezTo>
                    <a:pt x="36" y="48"/>
                    <a:pt x="36" y="48"/>
                    <a:pt x="36" y="48"/>
                  </a:cubicBezTo>
                  <a:cubicBezTo>
                    <a:pt x="36" y="48"/>
                    <a:pt x="36" y="47"/>
                    <a:pt x="36" y="47"/>
                  </a:cubicBezTo>
                  <a:cubicBezTo>
                    <a:pt x="36" y="47"/>
                    <a:pt x="36" y="47"/>
                    <a:pt x="36" y="47"/>
                  </a:cubicBezTo>
                  <a:cubicBezTo>
                    <a:pt x="36" y="47"/>
                    <a:pt x="36" y="46"/>
                    <a:pt x="36" y="46"/>
                  </a:cubicBezTo>
                  <a:cubicBezTo>
                    <a:pt x="35" y="46"/>
                    <a:pt x="35" y="46"/>
                    <a:pt x="35" y="46"/>
                  </a:cubicBezTo>
                  <a:cubicBezTo>
                    <a:pt x="35" y="46"/>
                    <a:pt x="35" y="46"/>
                    <a:pt x="35" y="46"/>
                  </a:cubicBezTo>
                  <a:cubicBezTo>
                    <a:pt x="35" y="46"/>
                    <a:pt x="35" y="46"/>
                    <a:pt x="35" y="46"/>
                  </a:cubicBezTo>
                  <a:cubicBezTo>
                    <a:pt x="35" y="46"/>
                    <a:pt x="35" y="45"/>
                    <a:pt x="35" y="45"/>
                  </a:cubicBezTo>
                  <a:cubicBezTo>
                    <a:pt x="35" y="45"/>
                    <a:pt x="34" y="45"/>
                    <a:pt x="35" y="45"/>
                  </a:cubicBezTo>
                  <a:cubicBezTo>
                    <a:pt x="35" y="45"/>
                    <a:pt x="34" y="45"/>
                    <a:pt x="34" y="45"/>
                  </a:cubicBezTo>
                  <a:cubicBezTo>
                    <a:pt x="35" y="45"/>
                    <a:pt x="35" y="45"/>
                    <a:pt x="35" y="45"/>
                  </a:cubicBezTo>
                  <a:cubicBezTo>
                    <a:pt x="35" y="45"/>
                    <a:pt x="35" y="45"/>
                    <a:pt x="35" y="45"/>
                  </a:cubicBezTo>
                  <a:cubicBezTo>
                    <a:pt x="35" y="44"/>
                    <a:pt x="35" y="44"/>
                    <a:pt x="35" y="44"/>
                  </a:cubicBezTo>
                  <a:cubicBezTo>
                    <a:pt x="34" y="44"/>
                    <a:pt x="34" y="44"/>
                    <a:pt x="34" y="44"/>
                  </a:cubicBezTo>
                  <a:cubicBezTo>
                    <a:pt x="34" y="44"/>
                    <a:pt x="34" y="44"/>
                    <a:pt x="34" y="43"/>
                  </a:cubicBezTo>
                  <a:cubicBezTo>
                    <a:pt x="34" y="43"/>
                    <a:pt x="34" y="43"/>
                    <a:pt x="34" y="43"/>
                  </a:cubicBezTo>
                  <a:cubicBezTo>
                    <a:pt x="34" y="43"/>
                    <a:pt x="33" y="42"/>
                    <a:pt x="33" y="42"/>
                  </a:cubicBezTo>
                  <a:cubicBezTo>
                    <a:pt x="33" y="42"/>
                    <a:pt x="33" y="42"/>
                    <a:pt x="33" y="41"/>
                  </a:cubicBezTo>
                  <a:cubicBezTo>
                    <a:pt x="32" y="41"/>
                    <a:pt x="32" y="41"/>
                    <a:pt x="32" y="41"/>
                  </a:cubicBezTo>
                  <a:cubicBezTo>
                    <a:pt x="32" y="40"/>
                    <a:pt x="31" y="40"/>
                    <a:pt x="31" y="40"/>
                  </a:cubicBezTo>
                  <a:cubicBezTo>
                    <a:pt x="31" y="40"/>
                    <a:pt x="31" y="40"/>
                    <a:pt x="31" y="40"/>
                  </a:cubicBezTo>
                  <a:cubicBezTo>
                    <a:pt x="31" y="40"/>
                    <a:pt x="31" y="39"/>
                    <a:pt x="31" y="39"/>
                  </a:cubicBezTo>
                  <a:cubicBezTo>
                    <a:pt x="31" y="39"/>
                    <a:pt x="30" y="39"/>
                    <a:pt x="30" y="39"/>
                  </a:cubicBezTo>
                  <a:cubicBezTo>
                    <a:pt x="30" y="39"/>
                    <a:pt x="31" y="39"/>
                    <a:pt x="30" y="38"/>
                  </a:cubicBezTo>
                  <a:cubicBezTo>
                    <a:pt x="30" y="38"/>
                    <a:pt x="30" y="38"/>
                    <a:pt x="30" y="38"/>
                  </a:cubicBezTo>
                  <a:cubicBezTo>
                    <a:pt x="30" y="38"/>
                    <a:pt x="29" y="37"/>
                    <a:pt x="29" y="37"/>
                  </a:cubicBezTo>
                  <a:cubicBezTo>
                    <a:pt x="29" y="37"/>
                    <a:pt x="29" y="37"/>
                    <a:pt x="29" y="37"/>
                  </a:cubicBezTo>
                  <a:cubicBezTo>
                    <a:pt x="28" y="37"/>
                    <a:pt x="28" y="37"/>
                    <a:pt x="28" y="37"/>
                  </a:cubicBezTo>
                  <a:cubicBezTo>
                    <a:pt x="28" y="36"/>
                    <a:pt x="28" y="36"/>
                    <a:pt x="28" y="36"/>
                  </a:cubicBezTo>
                  <a:cubicBezTo>
                    <a:pt x="28" y="36"/>
                    <a:pt x="27" y="36"/>
                    <a:pt x="27" y="36"/>
                  </a:cubicBezTo>
                  <a:cubicBezTo>
                    <a:pt x="27" y="36"/>
                    <a:pt x="27" y="36"/>
                    <a:pt x="27" y="36"/>
                  </a:cubicBezTo>
                  <a:cubicBezTo>
                    <a:pt x="27" y="36"/>
                    <a:pt x="27" y="36"/>
                    <a:pt x="26" y="36"/>
                  </a:cubicBezTo>
                  <a:cubicBezTo>
                    <a:pt x="26" y="36"/>
                    <a:pt x="26" y="36"/>
                    <a:pt x="26" y="36"/>
                  </a:cubicBezTo>
                  <a:cubicBezTo>
                    <a:pt x="26" y="36"/>
                    <a:pt x="26" y="35"/>
                    <a:pt x="26" y="35"/>
                  </a:cubicBezTo>
                  <a:cubicBezTo>
                    <a:pt x="26" y="35"/>
                    <a:pt x="26" y="35"/>
                    <a:pt x="26" y="35"/>
                  </a:cubicBezTo>
                  <a:cubicBezTo>
                    <a:pt x="26" y="35"/>
                    <a:pt x="26" y="34"/>
                    <a:pt x="26" y="34"/>
                  </a:cubicBezTo>
                  <a:cubicBezTo>
                    <a:pt x="26" y="34"/>
                    <a:pt x="26" y="34"/>
                    <a:pt x="26" y="34"/>
                  </a:cubicBezTo>
                  <a:cubicBezTo>
                    <a:pt x="26" y="34"/>
                    <a:pt x="26" y="34"/>
                    <a:pt x="26" y="34"/>
                  </a:cubicBezTo>
                  <a:cubicBezTo>
                    <a:pt x="26" y="33"/>
                    <a:pt x="26" y="33"/>
                    <a:pt x="26" y="33"/>
                  </a:cubicBezTo>
                  <a:cubicBezTo>
                    <a:pt x="26" y="33"/>
                    <a:pt x="26" y="33"/>
                    <a:pt x="26" y="33"/>
                  </a:cubicBezTo>
                  <a:cubicBezTo>
                    <a:pt x="26" y="33"/>
                    <a:pt x="26" y="33"/>
                    <a:pt x="26" y="32"/>
                  </a:cubicBezTo>
                  <a:cubicBezTo>
                    <a:pt x="26" y="32"/>
                    <a:pt x="26" y="32"/>
                    <a:pt x="25" y="32"/>
                  </a:cubicBezTo>
                  <a:cubicBezTo>
                    <a:pt x="25" y="32"/>
                    <a:pt x="25" y="32"/>
                    <a:pt x="25" y="32"/>
                  </a:cubicBezTo>
                  <a:cubicBezTo>
                    <a:pt x="25" y="32"/>
                    <a:pt x="25" y="31"/>
                    <a:pt x="25" y="31"/>
                  </a:cubicBezTo>
                  <a:cubicBezTo>
                    <a:pt x="25" y="31"/>
                    <a:pt x="25" y="31"/>
                    <a:pt x="25" y="30"/>
                  </a:cubicBezTo>
                  <a:cubicBezTo>
                    <a:pt x="25" y="30"/>
                    <a:pt x="25" y="30"/>
                    <a:pt x="25" y="30"/>
                  </a:cubicBezTo>
                  <a:cubicBezTo>
                    <a:pt x="25" y="30"/>
                    <a:pt x="24" y="30"/>
                    <a:pt x="24" y="29"/>
                  </a:cubicBezTo>
                  <a:cubicBezTo>
                    <a:pt x="24" y="29"/>
                    <a:pt x="24" y="29"/>
                    <a:pt x="24" y="29"/>
                  </a:cubicBezTo>
                  <a:cubicBezTo>
                    <a:pt x="24" y="29"/>
                    <a:pt x="24" y="28"/>
                    <a:pt x="24" y="28"/>
                  </a:cubicBezTo>
                  <a:cubicBezTo>
                    <a:pt x="24" y="28"/>
                    <a:pt x="24" y="28"/>
                    <a:pt x="24" y="28"/>
                  </a:cubicBezTo>
                  <a:cubicBezTo>
                    <a:pt x="24" y="28"/>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3" y="26"/>
                    <a:pt x="23" y="26"/>
                  </a:cubicBezTo>
                  <a:cubicBezTo>
                    <a:pt x="23" y="26"/>
                    <a:pt x="23" y="26"/>
                    <a:pt x="23" y="26"/>
                  </a:cubicBezTo>
                  <a:cubicBezTo>
                    <a:pt x="23" y="26"/>
                    <a:pt x="22" y="25"/>
                    <a:pt x="22" y="25"/>
                  </a:cubicBezTo>
                  <a:cubicBezTo>
                    <a:pt x="22" y="25"/>
                    <a:pt x="22" y="25"/>
                    <a:pt x="22" y="25"/>
                  </a:cubicBezTo>
                  <a:cubicBezTo>
                    <a:pt x="22" y="25"/>
                    <a:pt x="22" y="25"/>
                    <a:pt x="22" y="24"/>
                  </a:cubicBezTo>
                  <a:cubicBezTo>
                    <a:pt x="22" y="24"/>
                    <a:pt x="22"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3"/>
                    <a:pt x="20" y="23"/>
                  </a:cubicBezTo>
                  <a:cubicBezTo>
                    <a:pt x="20" y="23"/>
                    <a:pt x="20" y="23"/>
                    <a:pt x="20" y="23"/>
                  </a:cubicBezTo>
                  <a:cubicBezTo>
                    <a:pt x="19" y="23"/>
                    <a:pt x="19" y="23"/>
                    <a:pt x="19" y="23"/>
                  </a:cubicBezTo>
                  <a:cubicBezTo>
                    <a:pt x="19" y="23"/>
                    <a:pt x="19" y="23"/>
                    <a:pt x="18" y="23"/>
                  </a:cubicBezTo>
                  <a:cubicBezTo>
                    <a:pt x="18" y="23"/>
                    <a:pt x="18" y="23"/>
                    <a:pt x="18" y="23"/>
                  </a:cubicBezTo>
                  <a:cubicBezTo>
                    <a:pt x="18" y="23"/>
                    <a:pt x="18" y="23"/>
                    <a:pt x="18" y="23"/>
                  </a:cubicBezTo>
                  <a:cubicBezTo>
                    <a:pt x="18" y="23"/>
                    <a:pt x="18" y="23"/>
                    <a:pt x="18" y="23"/>
                  </a:cubicBezTo>
                  <a:cubicBezTo>
                    <a:pt x="18" y="23"/>
                    <a:pt x="18" y="23"/>
                    <a:pt x="17" y="23"/>
                  </a:cubicBezTo>
                  <a:cubicBezTo>
                    <a:pt x="17" y="23"/>
                    <a:pt x="17" y="23"/>
                    <a:pt x="17" y="23"/>
                  </a:cubicBezTo>
                  <a:cubicBezTo>
                    <a:pt x="17" y="22"/>
                    <a:pt x="17" y="22"/>
                    <a:pt x="17" y="22"/>
                  </a:cubicBezTo>
                  <a:cubicBezTo>
                    <a:pt x="17" y="22"/>
                    <a:pt x="16" y="22"/>
                    <a:pt x="16" y="22"/>
                  </a:cubicBezTo>
                  <a:cubicBezTo>
                    <a:pt x="16" y="22"/>
                    <a:pt x="16" y="21"/>
                    <a:pt x="16" y="21"/>
                  </a:cubicBezTo>
                  <a:cubicBezTo>
                    <a:pt x="16" y="21"/>
                    <a:pt x="16" y="20"/>
                    <a:pt x="16" y="20"/>
                  </a:cubicBezTo>
                  <a:cubicBezTo>
                    <a:pt x="16" y="20"/>
                    <a:pt x="16" y="19"/>
                    <a:pt x="16" y="19"/>
                  </a:cubicBezTo>
                  <a:cubicBezTo>
                    <a:pt x="16" y="19"/>
                    <a:pt x="16" y="19"/>
                    <a:pt x="16" y="19"/>
                  </a:cubicBezTo>
                  <a:cubicBezTo>
                    <a:pt x="16" y="18"/>
                    <a:pt x="16" y="18"/>
                    <a:pt x="16" y="18"/>
                  </a:cubicBezTo>
                  <a:cubicBezTo>
                    <a:pt x="16" y="18"/>
                    <a:pt x="16" y="19"/>
                    <a:pt x="15" y="18"/>
                  </a:cubicBezTo>
                  <a:cubicBezTo>
                    <a:pt x="15" y="18"/>
                    <a:pt x="16" y="18"/>
                    <a:pt x="15" y="18"/>
                  </a:cubicBezTo>
                  <a:cubicBezTo>
                    <a:pt x="15" y="18"/>
                    <a:pt x="15" y="18"/>
                    <a:pt x="15" y="18"/>
                  </a:cubicBezTo>
                  <a:cubicBezTo>
                    <a:pt x="15" y="18"/>
                    <a:pt x="14" y="18"/>
                    <a:pt x="14" y="18"/>
                  </a:cubicBezTo>
                  <a:cubicBezTo>
                    <a:pt x="14" y="17"/>
                    <a:pt x="14" y="17"/>
                    <a:pt x="14" y="17"/>
                  </a:cubicBezTo>
                  <a:cubicBezTo>
                    <a:pt x="14" y="17"/>
                    <a:pt x="14" y="17"/>
                    <a:pt x="14" y="17"/>
                  </a:cubicBezTo>
                  <a:cubicBezTo>
                    <a:pt x="14" y="16"/>
                    <a:pt x="14" y="16"/>
                    <a:pt x="13" y="16"/>
                  </a:cubicBezTo>
                  <a:cubicBezTo>
                    <a:pt x="13" y="16"/>
                    <a:pt x="13" y="16"/>
                    <a:pt x="13" y="16"/>
                  </a:cubicBezTo>
                  <a:cubicBezTo>
                    <a:pt x="13" y="16"/>
                    <a:pt x="13" y="15"/>
                    <a:pt x="13" y="15"/>
                  </a:cubicBezTo>
                  <a:cubicBezTo>
                    <a:pt x="13" y="15"/>
                    <a:pt x="12" y="15"/>
                    <a:pt x="12" y="15"/>
                  </a:cubicBezTo>
                  <a:cubicBezTo>
                    <a:pt x="12" y="15"/>
                    <a:pt x="12" y="14"/>
                    <a:pt x="12" y="14"/>
                  </a:cubicBezTo>
                  <a:cubicBezTo>
                    <a:pt x="12" y="14"/>
                    <a:pt x="12" y="14"/>
                    <a:pt x="12" y="14"/>
                  </a:cubicBezTo>
                  <a:cubicBezTo>
                    <a:pt x="12" y="14"/>
                    <a:pt x="12" y="14"/>
                    <a:pt x="11" y="13"/>
                  </a:cubicBezTo>
                  <a:cubicBezTo>
                    <a:pt x="11" y="13"/>
                    <a:pt x="11" y="13"/>
                    <a:pt x="11" y="13"/>
                  </a:cubicBezTo>
                  <a:cubicBezTo>
                    <a:pt x="11" y="13"/>
                    <a:pt x="11" y="13"/>
                    <a:pt x="11" y="13"/>
                  </a:cubicBezTo>
                  <a:cubicBezTo>
                    <a:pt x="11" y="13"/>
                    <a:pt x="10" y="13"/>
                    <a:pt x="10" y="13"/>
                  </a:cubicBezTo>
                  <a:cubicBezTo>
                    <a:pt x="10" y="13"/>
                    <a:pt x="9" y="13"/>
                    <a:pt x="9" y="13"/>
                  </a:cubicBezTo>
                  <a:cubicBezTo>
                    <a:pt x="9" y="13"/>
                    <a:pt x="9" y="13"/>
                    <a:pt x="8" y="13"/>
                  </a:cubicBezTo>
                  <a:cubicBezTo>
                    <a:pt x="8" y="12"/>
                    <a:pt x="8" y="12"/>
                    <a:pt x="8" y="12"/>
                  </a:cubicBezTo>
                  <a:cubicBezTo>
                    <a:pt x="8" y="12"/>
                    <a:pt x="8" y="12"/>
                    <a:pt x="8" y="12"/>
                  </a:cubicBezTo>
                  <a:cubicBezTo>
                    <a:pt x="8" y="12"/>
                    <a:pt x="7" y="10"/>
                    <a:pt x="7" y="10"/>
                  </a:cubicBezTo>
                  <a:cubicBezTo>
                    <a:pt x="6" y="10"/>
                    <a:pt x="6" y="10"/>
                    <a:pt x="6" y="10"/>
                  </a:cubicBezTo>
                  <a:cubicBezTo>
                    <a:pt x="6" y="10"/>
                    <a:pt x="5" y="9"/>
                    <a:pt x="5" y="9"/>
                  </a:cubicBezTo>
                  <a:cubicBezTo>
                    <a:pt x="5" y="9"/>
                    <a:pt x="4" y="8"/>
                    <a:pt x="4" y="8"/>
                  </a:cubicBezTo>
                  <a:cubicBezTo>
                    <a:pt x="3" y="7"/>
                    <a:pt x="3" y="7"/>
                    <a:pt x="3" y="7"/>
                  </a:cubicBezTo>
                  <a:cubicBezTo>
                    <a:pt x="2" y="6"/>
                    <a:pt x="2" y="6"/>
                    <a:pt x="2" y="6"/>
                  </a:cubicBezTo>
                  <a:cubicBezTo>
                    <a:pt x="1" y="5"/>
                    <a:pt x="1" y="5"/>
                    <a:pt x="1" y="5"/>
                  </a:cubicBezTo>
                  <a:cubicBezTo>
                    <a:pt x="1" y="5"/>
                    <a:pt x="1" y="4"/>
                    <a:pt x="1" y="4"/>
                  </a:cubicBezTo>
                  <a:cubicBezTo>
                    <a:pt x="1" y="4"/>
                    <a:pt x="1" y="4"/>
                    <a:pt x="1" y="4"/>
                  </a:cubicBezTo>
                  <a:cubicBezTo>
                    <a:pt x="1" y="4"/>
                    <a:pt x="1" y="3"/>
                    <a:pt x="1" y="3"/>
                  </a:cubicBezTo>
                  <a:cubicBezTo>
                    <a:pt x="1" y="3"/>
                    <a:pt x="0" y="2"/>
                    <a:pt x="0" y="2"/>
                  </a:cubicBezTo>
                  <a:cubicBezTo>
                    <a:pt x="0" y="2"/>
                    <a:pt x="0" y="2"/>
                    <a:pt x="0" y="2"/>
                  </a:cubicBezTo>
                  <a:cubicBezTo>
                    <a:pt x="0" y="2"/>
                    <a:pt x="0" y="1"/>
                    <a:pt x="0" y="1"/>
                  </a:cubicBezTo>
                  <a:cubicBezTo>
                    <a:pt x="0" y="1"/>
                    <a:pt x="0" y="1"/>
                    <a:pt x="0" y="1"/>
                  </a:cubicBezTo>
                  <a:cubicBezTo>
                    <a:pt x="0" y="1"/>
                    <a:pt x="0" y="1"/>
                    <a:pt x="0" y="1"/>
                  </a:cubicBezTo>
                  <a:cubicBezTo>
                    <a:pt x="1" y="1"/>
                    <a:pt x="1" y="1"/>
                    <a:pt x="1" y="1"/>
                  </a:cubicBezTo>
                  <a:cubicBezTo>
                    <a:pt x="1" y="1"/>
                    <a:pt x="1" y="0"/>
                    <a:pt x="1" y="0"/>
                  </a:cubicBezTo>
                  <a:cubicBezTo>
                    <a:pt x="1" y="0"/>
                    <a:pt x="2" y="0"/>
                    <a:pt x="2" y="0"/>
                  </a:cubicBezTo>
                  <a:cubicBezTo>
                    <a:pt x="2" y="0"/>
                    <a:pt x="2" y="0"/>
                    <a:pt x="2" y="0"/>
                  </a:cubicBezTo>
                  <a:cubicBezTo>
                    <a:pt x="2" y="0"/>
                    <a:pt x="2" y="0"/>
                    <a:pt x="3" y="0"/>
                  </a:cubicBezTo>
                  <a:cubicBezTo>
                    <a:pt x="3" y="0"/>
                    <a:pt x="3" y="0"/>
                    <a:pt x="3" y="0"/>
                  </a:cubicBezTo>
                  <a:cubicBezTo>
                    <a:pt x="4" y="1"/>
                    <a:pt x="4" y="1"/>
                    <a:pt x="4" y="1"/>
                  </a:cubicBezTo>
                  <a:cubicBezTo>
                    <a:pt x="4" y="1"/>
                    <a:pt x="5" y="1"/>
                    <a:pt x="5" y="1"/>
                  </a:cubicBezTo>
                  <a:cubicBezTo>
                    <a:pt x="5" y="2"/>
                    <a:pt x="5" y="2"/>
                    <a:pt x="5" y="2"/>
                  </a:cubicBezTo>
                  <a:cubicBezTo>
                    <a:pt x="5" y="2"/>
                    <a:pt x="6" y="3"/>
                    <a:pt x="6" y="3"/>
                  </a:cubicBezTo>
                  <a:cubicBezTo>
                    <a:pt x="6" y="3"/>
                    <a:pt x="7" y="3"/>
                    <a:pt x="7" y="3"/>
                  </a:cubicBezTo>
                  <a:cubicBezTo>
                    <a:pt x="7" y="3"/>
                    <a:pt x="7" y="3"/>
                    <a:pt x="7" y="3"/>
                  </a:cubicBezTo>
                  <a:cubicBezTo>
                    <a:pt x="8" y="3"/>
                    <a:pt x="8" y="3"/>
                    <a:pt x="8" y="3"/>
                  </a:cubicBezTo>
                  <a:cubicBezTo>
                    <a:pt x="8" y="3"/>
                    <a:pt x="8" y="3"/>
                    <a:pt x="8" y="3"/>
                  </a:cubicBezTo>
                  <a:cubicBezTo>
                    <a:pt x="9" y="3"/>
                    <a:pt x="9" y="3"/>
                    <a:pt x="9" y="3"/>
                  </a:cubicBezTo>
                  <a:cubicBezTo>
                    <a:pt x="9" y="3"/>
                    <a:pt x="10" y="3"/>
                    <a:pt x="10" y="3"/>
                  </a:cubicBezTo>
                  <a:cubicBezTo>
                    <a:pt x="10" y="3"/>
                    <a:pt x="10" y="3"/>
                    <a:pt x="11" y="3"/>
                  </a:cubicBezTo>
                  <a:cubicBezTo>
                    <a:pt x="11" y="3"/>
                    <a:pt x="11" y="3"/>
                    <a:pt x="11" y="3"/>
                  </a:cubicBezTo>
                  <a:cubicBezTo>
                    <a:pt x="11" y="3"/>
                    <a:pt x="11" y="3"/>
                    <a:pt x="11" y="3"/>
                  </a:cubicBezTo>
                  <a:cubicBezTo>
                    <a:pt x="12" y="3"/>
                    <a:pt x="12" y="3"/>
                    <a:pt x="12" y="3"/>
                  </a:cubicBezTo>
                  <a:cubicBezTo>
                    <a:pt x="12" y="3"/>
                    <a:pt x="12" y="3"/>
                    <a:pt x="12" y="3"/>
                  </a:cubicBezTo>
                  <a:cubicBezTo>
                    <a:pt x="12" y="3"/>
                    <a:pt x="13" y="3"/>
                    <a:pt x="13" y="3"/>
                  </a:cubicBezTo>
                  <a:cubicBezTo>
                    <a:pt x="13" y="3"/>
                    <a:pt x="13" y="3"/>
                    <a:pt x="13" y="3"/>
                  </a:cubicBezTo>
                  <a:cubicBezTo>
                    <a:pt x="13" y="3"/>
                    <a:pt x="13" y="3"/>
                    <a:pt x="14" y="3"/>
                  </a:cubicBezTo>
                  <a:cubicBezTo>
                    <a:pt x="14" y="3"/>
                    <a:pt x="14" y="3"/>
                    <a:pt x="15" y="3"/>
                  </a:cubicBezTo>
                  <a:cubicBezTo>
                    <a:pt x="15" y="3"/>
                    <a:pt x="15"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8" y="5"/>
                    <a:pt x="18" y="5"/>
                    <a:pt x="18" y="5"/>
                  </a:cubicBezTo>
                  <a:cubicBezTo>
                    <a:pt x="18" y="5"/>
                    <a:pt x="18" y="5"/>
                    <a:pt x="18" y="5"/>
                  </a:cubicBezTo>
                  <a:cubicBezTo>
                    <a:pt x="18" y="5"/>
                    <a:pt x="18" y="5"/>
                    <a:pt x="18" y="5"/>
                  </a:cubicBezTo>
                  <a:cubicBezTo>
                    <a:pt x="18" y="5"/>
                    <a:pt x="18" y="6"/>
                    <a:pt x="18" y="6"/>
                  </a:cubicBezTo>
                  <a:cubicBezTo>
                    <a:pt x="18" y="6"/>
                    <a:pt x="18" y="6"/>
                    <a:pt x="18" y="6"/>
                  </a:cubicBezTo>
                  <a:cubicBezTo>
                    <a:pt x="18" y="7"/>
                    <a:pt x="18" y="7"/>
                    <a:pt x="18" y="7"/>
                  </a:cubicBezTo>
                  <a:cubicBezTo>
                    <a:pt x="19" y="7"/>
                    <a:pt x="19" y="7"/>
                    <a:pt x="19" y="7"/>
                  </a:cubicBezTo>
                  <a:cubicBezTo>
                    <a:pt x="19" y="7"/>
                    <a:pt x="19" y="7"/>
                    <a:pt x="19" y="7"/>
                  </a:cubicBezTo>
                  <a:cubicBezTo>
                    <a:pt x="19" y="7"/>
                    <a:pt x="19" y="8"/>
                    <a:pt x="19" y="8"/>
                  </a:cubicBezTo>
                  <a:cubicBezTo>
                    <a:pt x="19" y="8"/>
                    <a:pt x="19" y="7"/>
                    <a:pt x="19" y="8"/>
                  </a:cubicBezTo>
                  <a:cubicBezTo>
                    <a:pt x="19" y="8"/>
                    <a:pt x="19" y="8"/>
                    <a:pt x="19" y="8"/>
                  </a:cubicBezTo>
                  <a:cubicBezTo>
                    <a:pt x="19" y="8"/>
                    <a:pt x="19" y="8"/>
                    <a:pt x="19" y="8"/>
                  </a:cubicBezTo>
                  <a:cubicBezTo>
                    <a:pt x="19" y="8"/>
                    <a:pt x="20" y="8"/>
                    <a:pt x="20" y="8"/>
                  </a:cubicBezTo>
                  <a:cubicBezTo>
                    <a:pt x="20" y="8"/>
                    <a:pt x="20" y="8"/>
                    <a:pt x="20" y="8"/>
                  </a:cubicBezTo>
                  <a:cubicBezTo>
                    <a:pt x="20" y="8"/>
                    <a:pt x="20" y="8"/>
                    <a:pt x="21" y="8"/>
                  </a:cubicBezTo>
                  <a:cubicBezTo>
                    <a:pt x="21" y="8"/>
                    <a:pt x="21" y="9"/>
                    <a:pt x="21" y="9"/>
                  </a:cubicBezTo>
                  <a:cubicBezTo>
                    <a:pt x="20" y="9"/>
                    <a:pt x="20" y="9"/>
                    <a:pt x="20" y="9"/>
                  </a:cubicBezTo>
                  <a:cubicBezTo>
                    <a:pt x="20" y="9"/>
                    <a:pt x="20" y="9"/>
                    <a:pt x="20" y="9"/>
                  </a:cubicBezTo>
                  <a:cubicBezTo>
                    <a:pt x="20" y="9"/>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11"/>
                    <a:pt x="21" y="11"/>
                    <a:pt x="21" y="11"/>
                  </a:cubicBezTo>
                  <a:cubicBezTo>
                    <a:pt x="21" y="11"/>
                    <a:pt x="21" y="11"/>
                    <a:pt x="21" y="11"/>
                  </a:cubicBezTo>
                  <a:cubicBezTo>
                    <a:pt x="21" y="11"/>
                    <a:pt x="22" y="11"/>
                    <a:pt x="22" y="11"/>
                  </a:cubicBezTo>
                  <a:cubicBezTo>
                    <a:pt x="22" y="11"/>
                    <a:pt x="22" y="11"/>
                    <a:pt x="22" y="11"/>
                  </a:cubicBezTo>
                  <a:cubicBezTo>
                    <a:pt x="22" y="11"/>
                    <a:pt x="22" y="11"/>
                    <a:pt x="22" y="11"/>
                  </a:cubicBezTo>
                  <a:cubicBezTo>
                    <a:pt x="22" y="11"/>
                    <a:pt x="22" y="11"/>
                    <a:pt x="22" y="11"/>
                  </a:cubicBezTo>
                  <a:cubicBezTo>
                    <a:pt x="22" y="11"/>
                    <a:pt x="23" y="12"/>
                    <a:pt x="23" y="12"/>
                  </a:cubicBezTo>
                  <a:cubicBezTo>
                    <a:pt x="23" y="12"/>
                    <a:pt x="23" y="12"/>
                    <a:pt x="23" y="12"/>
                  </a:cubicBezTo>
                  <a:cubicBezTo>
                    <a:pt x="23" y="12"/>
                    <a:pt x="23" y="12"/>
                    <a:pt x="23" y="12"/>
                  </a:cubicBezTo>
                  <a:cubicBezTo>
                    <a:pt x="23" y="12"/>
                    <a:pt x="24" y="12"/>
                    <a:pt x="23" y="12"/>
                  </a:cubicBezTo>
                  <a:cubicBezTo>
                    <a:pt x="23" y="12"/>
                    <a:pt x="23" y="12"/>
                    <a:pt x="23" y="12"/>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5" y="13"/>
                    <a:pt x="25" y="13"/>
                  </a:cubicBezTo>
                  <a:cubicBezTo>
                    <a:pt x="25" y="13"/>
                    <a:pt x="26" y="14"/>
                    <a:pt x="26" y="14"/>
                  </a:cubicBezTo>
                  <a:cubicBezTo>
                    <a:pt x="26" y="14"/>
                    <a:pt x="26" y="14"/>
                    <a:pt x="26" y="14"/>
                  </a:cubicBezTo>
                  <a:cubicBezTo>
                    <a:pt x="27" y="14"/>
                    <a:pt x="27" y="14"/>
                    <a:pt x="27" y="14"/>
                  </a:cubicBezTo>
                  <a:cubicBezTo>
                    <a:pt x="27" y="15"/>
                    <a:pt x="27" y="15"/>
                    <a:pt x="27" y="15"/>
                  </a:cubicBezTo>
                  <a:cubicBezTo>
                    <a:pt x="28" y="15"/>
                    <a:pt x="28" y="15"/>
                    <a:pt x="28" y="15"/>
                  </a:cubicBezTo>
                  <a:cubicBezTo>
                    <a:pt x="28" y="15"/>
                    <a:pt x="28" y="15"/>
                    <a:pt x="29" y="16"/>
                  </a:cubicBezTo>
                  <a:cubicBezTo>
                    <a:pt x="29" y="16"/>
                    <a:pt x="29" y="16"/>
                    <a:pt x="29" y="16"/>
                  </a:cubicBezTo>
                  <a:cubicBezTo>
                    <a:pt x="29" y="16"/>
                    <a:pt x="29" y="16"/>
                    <a:pt x="30" y="16"/>
                  </a:cubicBezTo>
                  <a:cubicBezTo>
                    <a:pt x="30" y="16"/>
                    <a:pt x="30" y="16"/>
                    <a:pt x="30" y="16"/>
                  </a:cubicBezTo>
                  <a:cubicBezTo>
                    <a:pt x="30" y="16"/>
                    <a:pt x="30" y="17"/>
                    <a:pt x="31" y="17"/>
                  </a:cubicBezTo>
                  <a:cubicBezTo>
                    <a:pt x="31" y="17"/>
                    <a:pt x="31" y="17"/>
                    <a:pt x="31" y="17"/>
                  </a:cubicBezTo>
                  <a:cubicBezTo>
                    <a:pt x="31" y="18"/>
                    <a:pt x="31" y="18"/>
                    <a:pt x="31" y="18"/>
                  </a:cubicBezTo>
                  <a:cubicBezTo>
                    <a:pt x="31" y="17"/>
                    <a:pt x="31" y="17"/>
                    <a:pt x="31" y="17"/>
                  </a:cubicBezTo>
                  <a:cubicBezTo>
                    <a:pt x="31" y="17"/>
                    <a:pt x="31" y="18"/>
                    <a:pt x="31" y="18"/>
                  </a:cubicBezTo>
                  <a:cubicBezTo>
                    <a:pt x="32" y="18"/>
                    <a:pt x="32" y="18"/>
                    <a:pt x="32" y="18"/>
                  </a:cubicBezTo>
                  <a:cubicBezTo>
                    <a:pt x="32" y="19"/>
                    <a:pt x="32" y="19"/>
                    <a:pt x="32" y="19"/>
                  </a:cubicBezTo>
                  <a:cubicBezTo>
                    <a:pt x="32" y="19"/>
                    <a:pt x="32" y="19"/>
                    <a:pt x="32" y="19"/>
                  </a:cubicBezTo>
                  <a:cubicBezTo>
                    <a:pt x="32" y="20"/>
                    <a:pt x="33" y="20"/>
                    <a:pt x="33" y="20"/>
                  </a:cubicBezTo>
                  <a:cubicBezTo>
                    <a:pt x="33" y="20"/>
                    <a:pt x="33" y="20"/>
                    <a:pt x="33" y="20"/>
                  </a:cubicBezTo>
                  <a:cubicBezTo>
                    <a:pt x="33" y="20"/>
                    <a:pt x="33" y="20"/>
                    <a:pt x="33" y="20"/>
                  </a:cubicBezTo>
                  <a:cubicBezTo>
                    <a:pt x="33" y="21"/>
                    <a:pt x="33" y="21"/>
                    <a:pt x="33" y="21"/>
                  </a:cubicBezTo>
                  <a:cubicBezTo>
                    <a:pt x="33" y="21"/>
                    <a:pt x="33" y="21"/>
                    <a:pt x="33" y="21"/>
                  </a:cubicBezTo>
                  <a:cubicBezTo>
                    <a:pt x="33" y="21"/>
                    <a:pt x="33" y="21"/>
                    <a:pt x="33" y="21"/>
                  </a:cubicBezTo>
                  <a:cubicBezTo>
                    <a:pt x="33" y="21"/>
                    <a:pt x="33" y="21"/>
                    <a:pt x="33" y="20"/>
                  </a:cubicBezTo>
                  <a:cubicBezTo>
                    <a:pt x="33" y="20"/>
                    <a:pt x="33" y="20"/>
                    <a:pt x="33" y="20"/>
                  </a:cubicBezTo>
                  <a:cubicBezTo>
                    <a:pt x="33" y="20"/>
                    <a:pt x="33" y="20"/>
                    <a:pt x="33" y="20"/>
                  </a:cubicBezTo>
                  <a:cubicBezTo>
                    <a:pt x="33" y="20"/>
                    <a:pt x="33" y="20"/>
                    <a:pt x="33" y="20"/>
                  </a:cubicBezTo>
                  <a:cubicBezTo>
                    <a:pt x="33" y="20"/>
                    <a:pt x="34" y="20"/>
                    <a:pt x="34" y="20"/>
                  </a:cubicBezTo>
                  <a:cubicBezTo>
                    <a:pt x="34" y="20"/>
                    <a:pt x="34" y="20"/>
                    <a:pt x="34" y="20"/>
                  </a:cubicBezTo>
                  <a:cubicBezTo>
                    <a:pt x="34" y="20"/>
                    <a:pt x="34" y="20"/>
                    <a:pt x="34" y="20"/>
                  </a:cubicBezTo>
                  <a:cubicBezTo>
                    <a:pt x="34" y="21"/>
                    <a:pt x="34" y="21"/>
                    <a:pt x="34" y="21"/>
                  </a:cubicBezTo>
                  <a:cubicBezTo>
                    <a:pt x="34" y="21"/>
                    <a:pt x="34" y="21"/>
                    <a:pt x="34" y="21"/>
                  </a:cubicBezTo>
                  <a:cubicBezTo>
                    <a:pt x="34" y="21"/>
                    <a:pt x="34" y="21"/>
                    <a:pt x="34" y="21"/>
                  </a:cubicBezTo>
                  <a:cubicBezTo>
                    <a:pt x="34" y="22"/>
                    <a:pt x="34" y="22"/>
                    <a:pt x="35" y="22"/>
                  </a:cubicBezTo>
                  <a:cubicBezTo>
                    <a:pt x="35" y="22"/>
                    <a:pt x="35" y="23"/>
                    <a:pt x="35" y="23"/>
                  </a:cubicBezTo>
                  <a:cubicBezTo>
                    <a:pt x="35" y="23"/>
                    <a:pt x="36" y="23"/>
                    <a:pt x="36" y="23"/>
                  </a:cubicBezTo>
                  <a:cubicBezTo>
                    <a:pt x="36" y="23"/>
                    <a:pt x="36" y="24"/>
                    <a:pt x="36" y="24"/>
                  </a:cubicBezTo>
                  <a:cubicBezTo>
                    <a:pt x="36" y="24"/>
                    <a:pt x="37" y="24"/>
                    <a:pt x="37" y="24"/>
                  </a:cubicBezTo>
                  <a:cubicBezTo>
                    <a:pt x="37" y="24"/>
                    <a:pt x="38" y="24"/>
                    <a:pt x="38" y="24"/>
                  </a:cubicBezTo>
                  <a:cubicBezTo>
                    <a:pt x="38" y="24"/>
                    <a:pt x="38" y="25"/>
                    <a:pt x="38" y="25"/>
                  </a:cubicBezTo>
                  <a:cubicBezTo>
                    <a:pt x="38" y="25"/>
                    <a:pt x="38" y="25"/>
                    <a:pt x="38" y="25"/>
                  </a:cubicBezTo>
                  <a:cubicBezTo>
                    <a:pt x="38" y="25"/>
                    <a:pt x="38" y="25"/>
                    <a:pt x="38" y="25"/>
                  </a:cubicBezTo>
                  <a:cubicBezTo>
                    <a:pt x="38" y="25"/>
                    <a:pt x="38" y="25"/>
                    <a:pt x="38" y="26"/>
                  </a:cubicBezTo>
                  <a:cubicBezTo>
                    <a:pt x="38" y="26"/>
                    <a:pt x="38" y="26"/>
                    <a:pt x="38" y="26"/>
                  </a:cubicBezTo>
                  <a:cubicBezTo>
                    <a:pt x="38" y="26"/>
                    <a:pt x="38" y="26"/>
                    <a:pt x="38" y="26"/>
                  </a:cubicBezTo>
                  <a:cubicBezTo>
                    <a:pt x="38" y="26"/>
                    <a:pt x="38" y="25"/>
                    <a:pt x="38" y="25"/>
                  </a:cubicBezTo>
                  <a:cubicBezTo>
                    <a:pt x="38" y="25"/>
                    <a:pt x="38" y="25"/>
                    <a:pt x="38" y="25"/>
                  </a:cubicBezTo>
                  <a:cubicBezTo>
                    <a:pt x="38" y="25"/>
                    <a:pt x="38" y="24"/>
                    <a:pt x="38" y="24"/>
                  </a:cubicBezTo>
                  <a:cubicBezTo>
                    <a:pt x="38" y="24"/>
                    <a:pt x="38" y="24"/>
                    <a:pt x="38" y="24"/>
                  </a:cubicBezTo>
                  <a:cubicBezTo>
                    <a:pt x="38" y="24"/>
                    <a:pt x="37" y="24"/>
                    <a:pt x="37" y="23"/>
                  </a:cubicBezTo>
                  <a:cubicBezTo>
                    <a:pt x="37" y="23"/>
                    <a:pt x="37" y="23"/>
                    <a:pt x="37" y="23"/>
                  </a:cubicBezTo>
                  <a:cubicBezTo>
                    <a:pt x="37" y="23"/>
                    <a:pt x="37" y="23"/>
                    <a:pt x="37" y="23"/>
                  </a:cubicBezTo>
                  <a:cubicBezTo>
                    <a:pt x="37" y="23"/>
                    <a:pt x="37" y="23"/>
                    <a:pt x="37" y="23"/>
                  </a:cubicBezTo>
                  <a:cubicBezTo>
                    <a:pt x="37" y="23"/>
                    <a:pt x="37" y="23"/>
                    <a:pt x="37" y="23"/>
                  </a:cubicBezTo>
                  <a:cubicBezTo>
                    <a:pt x="37" y="23"/>
                    <a:pt x="38" y="23"/>
                    <a:pt x="38" y="22"/>
                  </a:cubicBezTo>
                  <a:cubicBezTo>
                    <a:pt x="38" y="22"/>
                    <a:pt x="38" y="22"/>
                    <a:pt x="38" y="22"/>
                  </a:cubicBezTo>
                  <a:cubicBezTo>
                    <a:pt x="38" y="22"/>
                    <a:pt x="38" y="22"/>
                    <a:pt x="39" y="22"/>
                  </a:cubicBezTo>
                  <a:cubicBezTo>
                    <a:pt x="39" y="22"/>
                    <a:pt x="39" y="22"/>
                    <a:pt x="39" y="23"/>
                  </a:cubicBezTo>
                  <a:cubicBezTo>
                    <a:pt x="39" y="23"/>
                    <a:pt x="39" y="23"/>
                    <a:pt x="39" y="23"/>
                  </a:cubicBezTo>
                  <a:cubicBezTo>
                    <a:pt x="39" y="23"/>
                    <a:pt x="39" y="23"/>
                    <a:pt x="40" y="23"/>
                  </a:cubicBezTo>
                  <a:cubicBezTo>
                    <a:pt x="40" y="24"/>
                    <a:pt x="40" y="24"/>
                    <a:pt x="40" y="24"/>
                  </a:cubicBezTo>
                  <a:cubicBezTo>
                    <a:pt x="41" y="24"/>
                    <a:pt x="41" y="24"/>
                    <a:pt x="41" y="24"/>
                  </a:cubicBezTo>
                  <a:cubicBezTo>
                    <a:pt x="41" y="24"/>
                    <a:pt x="41" y="25"/>
                    <a:pt x="41" y="25"/>
                  </a:cubicBezTo>
                  <a:cubicBezTo>
                    <a:pt x="41" y="25"/>
                    <a:pt x="41" y="25"/>
                    <a:pt x="41" y="25"/>
                  </a:cubicBezTo>
                  <a:cubicBezTo>
                    <a:pt x="41" y="25"/>
                    <a:pt x="41" y="26"/>
                    <a:pt x="41" y="26"/>
                  </a:cubicBezTo>
                  <a:cubicBezTo>
                    <a:pt x="41" y="26"/>
                    <a:pt x="41" y="26"/>
                    <a:pt x="41" y="26"/>
                  </a:cubicBezTo>
                  <a:cubicBezTo>
                    <a:pt x="42" y="27"/>
                    <a:pt x="42" y="27"/>
                    <a:pt x="42" y="27"/>
                  </a:cubicBezTo>
                  <a:cubicBezTo>
                    <a:pt x="42" y="27"/>
                    <a:pt x="42" y="27"/>
                    <a:pt x="42" y="27"/>
                  </a:cubicBezTo>
                  <a:cubicBezTo>
                    <a:pt x="42" y="27"/>
                    <a:pt x="43" y="27"/>
                    <a:pt x="43" y="27"/>
                  </a:cubicBezTo>
                  <a:cubicBezTo>
                    <a:pt x="43" y="27"/>
                    <a:pt x="43" y="27"/>
                    <a:pt x="43" y="27"/>
                  </a:cubicBezTo>
                  <a:cubicBezTo>
                    <a:pt x="43" y="27"/>
                    <a:pt x="44" y="27"/>
                    <a:pt x="44" y="27"/>
                  </a:cubicBezTo>
                  <a:cubicBezTo>
                    <a:pt x="44" y="27"/>
                    <a:pt x="45" y="27"/>
                    <a:pt x="45" y="28"/>
                  </a:cubicBezTo>
                  <a:cubicBezTo>
                    <a:pt x="45" y="28"/>
                    <a:pt x="45" y="28"/>
                    <a:pt x="46" y="28"/>
                  </a:cubicBezTo>
                  <a:cubicBezTo>
                    <a:pt x="46" y="28"/>
                    <a:pt x="46" y="29"/>
                    <a:pt x="46" y="29"/>
                  </a:cubicBezTo>
                  <a:cubicBezTo>
                    <a:pt x="46" y="29"/>
                    <a:pt x="46" y="29"/>
                    <a:pt x="46" y="29"/>
                  </a:cubicBezTo>
                  <a:cubicBezTo>
                    <a:pt x="46" y="29"/>
                    <a:pt x="46" y="29"/>
                    <a:pt x="46" y="29"/>
                  </a:cubicBezTo>
                  <a:cubicBezTo>
                    <a:pt x="46" y="29"/>
                    <a:pt x="46" y="30"/>
                    <a:pt x="46" y="30"/>
                  </a:cubicBezTo>
                  <a:cubicBezTo>
                    <a:pt x="46" y="30"/>
                    <a:pt x="46" y="30"/>
                    <a:pt x="46" y="30"/>
                  </a:cubicBezTo>
                  <a:cubicBezTo>
                    <a:pt x="46" y="30"/>
                    <a:pt x="46" y="30"/>
                    <a:pt x="46" y="30"/>
                  </a:cubicBezTo>
                  <a:cubicBezTo>
                    <a:pt x="46" y="30"/>
                    <a:pt x="46" y="30"/>
                    <a:pt x="46" y="30"/>
                  </a:cubicBezTo>
                  <a:cubicBezTo>
                    <a:pt x="46" y="30"/>
                    <a:pt x="47" y="30"/>
                    <a:pt x="47" y="30"/>
                  </a:cubicBezTo>
                  <a:cubicBezTo>
                    <a:pt x="47" y="30"/>
                    <a:pt x="47" y="30"/>
                    <a:pt x="47" y="30"/>
                  </a:cubicBezTo>
                  <a:cubicBezTo>
                    <a:pt x="47" y="30"/>
                    <a:pt x="47" y="30"/>
                    <a:pt x="47" y="30"/>
                  </a:cubicBezTo>
                  <a:cubicBezTo>
                    <a:pt x="47" y="30"/>
                    <a:pt x="47" y="30"/>
                    <a:pt x="47" y="31"/>
                  </a:cubicBezTo>
                  <a:cubicBezTo>
                    <a:pt x="47" y="31"/>
                    <a:pt x="47" y="31"/>
                    <a:pt x="47" y="31"/>
                  </a:cubicBezTo>
                  <a:cubicBezTo>
                    <a:pt x="47" y="31"/>
                    <a:pt x="48" y="32"/>
                    <a:pt x="48" y="32"/>
                  </a:cubicBezTo>
                  <a:cubicBezTo>
                    <a:pt x="48" y="32"/>
                    <a:pt x="48" y="32"/>
                    <a:pt x="48" y="32"/>
                  </a:cubicBezTo>
                  <a:cubicBezTo>
                    <a:pt x="48" y="32"/>
                    <a:pt x="48" y="32"/>
                    <a:pt x="48" y="33"/>
                  </a:cubicBezTo>
                  <a:cubicBezTo>
                    <a:pt x="48" y="33"/>
                    <a:pt x="49" y="33"/>
                    <a:pt x="49" y="33"/>
                  </a:cubicBezTo>
                  <a:cubicBezTo>
                    <a:pt x="49" y="33"/>
                    <a:pt x="50" y="33"/>
                    <a:pt x="50" y="33"/>
                  </a:cubicBezTo>
                  <a:cubicBezTo>
                    <a:pt x="50" y="33"/>
                    <a:pt x="50" y="33"/>
                    <a:pt x="50" y="33"/>
                  </a:cubicBezTo>
                  <a:cubicBezTo>
                    <a:pt x="50" y="33"/>
                    <a:pt x="51" y="33"/>
                    <a:pt x="51" y="33"/>
                  </a:cubicBezTo>
                  <a:cubicBezTo>
                    <a:pt x="51" y="33"/>
                    <a:pt x="51" y="33"/>
                    <a:pt x="51" y="33"/>
                  </a:cubicBezTo>
                  <a:cubicBezTo>
                    <a:pt x="51" y="33"/>
                    <a:pt x="52" y="33"/>
                    <a:pt x="52" y="33"/>
                  </a:cubicBezTo>
                  <a:cubicBezTo>
                    <a:pt x="52" y="34"/>
                    <a:pt x="52" y="34"/>
                    <a:pt x="52" y="34"/>
                  </a:cubicBezTo>
                  <a:cubicBezTo>
                    <a:pt x="52" y="34"/>
                    <a:pt x="53" y="34"/>
                    <a:pt x="53" y="34"/>
                  </a:cubicBezTo>
                  <a:cubicBezTo>
                    <a:pt x="53" y="35"/>
                    <a:pt x="53" y="35"/>
                    <a:pt x="53" y="35"/>
                  </a:cubicBezTo>
                  <a:cubicBezTo>
                    <a:pt x="53" y="35"/>
                    <a:pt x="52" y="35"/>
                    <a:pt x="51" y="35"/>
                  </a:cubicBezTo>
                  <a:cubicBezTo>
                    <a:pt x="51" y="35"/>
                    <a:pt x="51" y="36"/>
                    <a:pt x="50" y="36"/>
                  </a:cubicBezTo>
                  <a:cubicBezTo>
                    <a:pt x="50" y="36"/>
                    <a:pt x="50" y="36"/>
                    <a:pt x="50" y="36"/>
                  </a:cubicBezTo>
                  <a:cubicBezTo>
                    <a:pt x="50" y="36"/>
                    <a:pt x="50" y="36"/>
                    <a:pt x="49" y="36"/>
                  </a:cubicBezTo>
                  <a:cubicBezTo>
                    <a:pt x="49" y="36"/>
                    <a:pt x="49" y="36"/>
                    <a:pt x="49" y="36"/>
                  </a:cubicBezTo>
                  <a:cubicBezTo>
                    <a:pt x="49" y="36"/>
                    <a:pt x="49" y="36"/>
                    <a:pt x="49" y="36"/>
                  </a:cubicBezTo>
                  <a:cubicBezTo>
                    <a:pt x="49" y="36"/>
                    <a:pt x="49" y="36"/>
                    <a:pt x="49" y="36"/>
                  </a:cubicBezTo>
                  <a:cubicBezTo>
                    <a:pt x="49" y="37"/>
                    <a:pt x="49" y="37"/>
                    <a:pt x="49" y="37"/>
                  </a:cubicBezTo>
                  <a:cubicBezTo>
                    <a:pt x="49" y="37"/>
                    <a:pt x="50" y="36"/>
                    <a:pt x="50" y="36"/>
                  </a:cubicBezTo>
                  <a:cubicBezTo>
                    <a:pt x="50" y="36"/>
                    <a:pt x="50" y="36"/>
                    <a:pt x="50" y="36"/>
                  </a:cubicBezTo>
                  <a:cubicBezTo>
                    <a:pt x="51" y="36"/>
                    <a:pt x="51" y="36"/>
                    <a:pt x="51" y="36"/>
                  </a:cubicBezTo>
                  <a:cubicBezTo>
                    <a:pt x="51" y="36"/>
                    <a:pt x="51" y="36"/>
                    <a:pt x="52" y="36"/>
                  </a:cubicBezTo>
                  <a:cubicBezTo>
                    <a:pt x="52" y="36"/>
                    <a:pt x="53" y="35"/>
                    <a:pt x="53" y="35"/>
                  </a:cubicBezTo>
                  <a:cubicBezTo>
                    <a:pt x="53" y="35"/>
                    <a:pt x="53" y="35"/>
                    <a:pt x="53" y="35"/>
                  </a:cubicBezTo>
                  <a:cubicBezTo>
                    <a:pt x="53" y="35"/>
                    <a:pt x="53" y="35"/>
                    <a:pt x="53" y="35"/>
                  </a:cubicBezTo>
                  <a:cubicBezTo>
                    <a:pt x="53" y="34"/>
                    <a:pt x="53" y="34"/>
                    <a:pt x="54" y="34"/>
                  </a:cubicBezTo>
                  <a:cubicBezTo>
                    <a:pt x="54" y="34"/>
                    <a:pt x="54" y="34"/>
                    <a:pt x="54" y="34"/>
                  </a:cubicBezTo>
                  <a:cubicBezTo>
                    <a:pt x="54" y="34"/>
                    <a:pt x="55" y="34"/>
                    <a:pt x="55" y="34"/>
                  </a:cubicBezTo>
                  <a:cubicBezTo>
                    <a:pt x="55" y="34"/>
                    <a:pt x="55" y="35"/>
                    <a:pt x="55" y="35"/>
                  </a:cubicBezTo>
                  <a:cubicBezTo>
                    <a:pt x="55" y="35"/>
                    <a:pt x="56" y="35"/>
                    <a:pt x="56" y="35"/>
                  </a:cubicBezTo>
                  <a:cubicBezTo>
                    <a:pt x="56" y="35"/>
                    <a:pt x="56" y="35"/>
                    <a:pt x="56" y="35"/>
                  </a:cubicBezTo>
                  <a:cubicBezTo>
                    <a:pt x="56" y="35"/>
                    <a:pt x="56" y="35"/>
                    <a:pt x="56" y="35"/>
                  </a:cubicBezTo>
                  <a:cubicBezTo>
                    <a:pt x="56" y="35"/>
                    <a:pt x="57" y="35"/>
                    <a:pt x="57" y="36"/>
                  </a:cubicBezTo>
                  <a:cubicBezTo>
                    <a:pt x="57" y="36"/>
                    <a:pt x="57" y="36"/>
                    <a:pt x="57" y="36"/>
                  </a:cubicBezTo>
                  <a:cubicBezTo>
                    <a:pt x="57" y="37"/>
                    <a:pt x="57" y="37"/>
                    <a:pt x="57" y="37"/>
                  </a:cubicBezTo>
                  <a:cubicBezTo>
                    <a:pt x="57" y="37"/>
                    <a:pt x="57" y="37"/>
                    <a:pt x="57" y="37"/>
                  </a:cubicBezTo>
                  <a:cubicBezTo>
                    <a:pt x="57" y="38"/>
                    <a:pt x="57" y="38"/>
                    <a:pt x="57" y="38"/>
                  </a:cubicBezTo>
                  <a:cubicBezTo>
                    <a:pt x="57" y="38"/>
                    <a:pt x="57" y="38"/>
                    <a:pt x="57" y="38"/>
                  </a:cubicBezTo>
                  <a:cubicBezTo>
                    <a:pt x="57" y="38"/>
                    <a:pt x="57" y="38"/>
                    <a:pt x="57"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5" y="38"/>
                    <a:pt x="55" y="38"/>
                  </a:cubicBezTo>
                  <a:cubicBezTo>
                    <a:pt x="55" y="38"/>
                    <a:pt x="55" y="38"/>
                    <a:pt x="55" y="38"/>
                  </a:cubicBezTo>
                  <a:cubicBezTo>
                    <a:pt x="55" y="39"/>
                    <a:pt x="55" y="39"/>
                    <a:pt x="55" y="39"/>
                  </a:cubicBezTo>
                  <a:cubicBezTo>
                    <a:pt x="55" y="39"/>
                    <a:pt x="55" y="39"/>
                    <a:pt x="55" y="39"/>
                  </a:cubicBezTo>
                  <a:cubicBezTo>
                    <a:pt x="55" y="39"/>
                    <a:pt x="55" y="39"/>
                    <a:pt x="55" y="39"/>
                  </a:cubicBezTo>
                  <a:cubicBezTo>
                    <a:pt x="54" y="39"/>
                    <a:pt x="54" y="39"/>
                    <a:pt x="54" y="39"/>
                  </a:cubicBezTo>
                  <a:cubicBezTo>
                    <a:pt x="54" y="39"/>
                    <a:pt x="54" y="39"/>
                    <a:pt x="54" y="39"/>
                  </a:cubicBezTo>
                  <a:cubicBezTo>
                    <a:pt x="54" y="39"/>
                    <a:pt x="54" y="39"/>
                    <a:pt x="54" y="39"/>
                  </a:cubicBezTo>
                  <a:cubicBezTo>
                    <a:pt x="54" y="40"/>
                    <a:pt x="54" y="40"/>
                    <a:pt x="54" y="40"/>
                  </a:cubicBezTo>
                  <a:cubicBezTo>
                    <a:pt x="54" y="40"/>
                    <a:pt x="54" y="40"/>
                    <a:pt x="54" y="40"/>
                  </a:cubicBezTo>
                  <a:cubicBezTo>
                    <a:pt x="54" y="40"/>
                    <a:pt x="54" y="40"/>
                    <a:pt x="54" y="40"/>
                  </a:cubicBezTo>
                  <a:cubicBezTo>
                    <a:pt x="54" y="40"/>
                    <a:pt x="54" y="41"/>
                    <a:pt x="54" y="41"/>
                  </a:cubicBezTo>
                  <a:cubicBezTo>
                    <a:pt x="54" y="41"/>
                    <a:pt x="54" y="41"/>
                    <a:pt x="54" y="41"/>
                  </a:cubicBezTo>
                  <a:cubicBezTo>
                    <a:pt x="54" y="41"/>
                    <a:pt x="54" y="41"/>
                    <a:pt x="54" y="41"/>
                  </a:cubicBezTo>
                  <a:cubicBezTo>
                    <a:pt x="54" y="41"/>
                    <a:pt x="55" y="41"/>
                    <a:pt x="55" y="41"/>
                  </a:cubicBezTo>
                  <a:cubicBezTo>
                    <a:pt x="55" y="41"/>
                    <a:pt x="55" y="41"/>
                    <a:pt x="55" y="41"/>
                  </a:cubicBezTo>
                  <a:cubicBezTo>
                    <a:pt x="55" y="41"/>
                    <a:pt x="55" y="42"/>
                    <a:pt x="55" y="42"/>
                  </a:cubicBezTo>
                  <a:cubicBezTo>
                    <a:pt x="55" y="42"/>
                    <a:pt x="55" y="42"/>
                    <a:pt x="55" y="42"/>
                  </a:cubicBezTo>
                  <a:cubicBezTo>
                    <a:pt x="55" y="42"/>
                    <a:pt x="55" y="42"/>
                    <a:pt x="55" y="42"/>
                  </a:cubicBezTo>
                  <a:cubicBezTo>
                    <a:pt x="55" y="42"/>
                    <a:pt x="54" y="42"/>
                    <a:pt x="54" y="42"/>
                  </a:cubicBezTo>
                  <a:cubicBezTo>
                    <a:pt x="54" y="42"/>
                    <a:pt x="55" y="42"/>
                    <a:pt x="55" y="42"/>
                  </a:cubicBezTo>
                  <a:cubicBezTo>
                    <a:pt x="55" y="43"/>
                    <a:pt x="55" y="43"/>
                    <a:pt x="55" y="43"/>
                  </a:cubicBezTo>
                  <a:cubicBezTo>
                    <a:pt x="55" y="43"/>
                    <a:pt x="55" y="43"/>
                    <a:pt x="55" y="43"/>
                  </a:cubicBezTo>
                  <a:cubicBezTo>
                    <a:pt x="55" y="43"/>
                    <a:pt x="55" y="43"/>
                    <a:pt x="55" y="43"/>
                  </a:cubicBezTo>
                  <a:cubicBezTo>
                    <a:pt x="55" y="43"/>
                    <a:pt x="55" y="43"/>
                    <a:pt x="55" y="43"/>
                  </a:cubicBezTo>
                  <a:cubicBezTo>
                    <a:pt x="55" y="43"/>
                    <a:pt x="56" y="43"/>
                    <a:pt x="56" y="43"/>
                  </a:cubicBezTo>
                  <a:cubicBezTo>
                    <a:pt x="56" y="43"/>
                    <a:pt x="56" y="43"/>
                    <a:pt x="56" y="44"/>
                  </a:cubicBezTo>
                  <a:cubicBezTo>
                    <a:pt x="56" y="44"/>
                    <a:pt x="56" y="43"/>
                    <a:pt x="56" y="44"/>
                  </a:cubicBezTo>
                  <a:cubicBezTo>
                    <a:pt x="56" y="44"/>
                    <a:pt x="57" y="44"/>
                    <a:pt x="57" y="44"/>
                  </a:cubicBezTo>
                  <a:cubicBezTo>
                    <a:pt x="57" y="44"/>
                    <a:pt x="57" y="44"/>
                    <a:pt x="57" y="44"/>
                  </a:cubicBezTo>
                  <a:cubicBezTo>
                    <a:pt x="57" y="44"/>
                    <a:pt x="57" y="44"/>
                    <a:pt x="57" y="44"/>
                  </a:cubicBezTo>
                  <a:cubicBezTo>
                    <a:pt x="57" y="44"/>
                    <a:pt x="57" y="45"/>
                    <a:pt x="57" y="45"/>
                  </a:cubicBezTo>
                  <a:cubicBezTo>
                    <a:pt x="57" y="45"/>
                    <a:pt x="58" y="45"/>
                    <a:pt x="58" y="45"/>
                  </a:cubicBezTo>
                  <a:cubicBezTo>
                    <a:pt x="58" y="45"/>
                    <a:pt x="58" y="45"/>
                    <a:pt x="58" y="44"/>
                  </a:cubicBezTo>
                  <a:cubicBezTo>
                    <a:pt x="58" y="44"/>
                    <a:pt x="58" y="44"/>
                    <a:pt x="58" y="44"/>
                  </a:cubicBezTo>
                  <a:cubicBezTo>
                    <a:pt x="58" y="44"/>
                    <a:pt x="58" y="44"/>
                    <a:pt x="58" y="44"/>
                  </a:cubicBezTo>
                  <a:cubicBezTo>
                    <a:pt x="58" y="44"/>
                    <a:pt x="59" y="44"/>
                    <a:pt x="59" y="44"/>
                  </a:cubicBezTo>
                  <a:cubicBezTo>
                    <a:pt x="59" y="44"/>
                    <a:pt x="59" y="44"/>
                    <a:pt x="59" y="45"/>
                  </a:cubicBezTo>
                  <a:cubicBezTo>
                    <a:pt x="59" y="45"/>
                    <a:pt x="60" y="45"/>
                    <a:pt x="60" y="45"/>
                  </a:cubicBezTo>
                  <a:cubicBezTo>
                    <a:pt x="60" y="45"/>
                    <a:pt x="60" y="45"/>
                    <a:pt x="60" y="45"/>
                  </a:cubicBezTo>
                  <a:cubicBezTo>
                    <a:pt x="60" y="45"/>
                    <a:pt x="60" y="45"/>
                    <a:pt x="60" y="45"/>
                  </a:cubicBezTo>
                  <a:cubicBezTo>
                    <a:pt x="60" y="45"/>
                    <a:pt x="60" y="45"/>
                    <a:pt x="60" y="45"/>
                  </a:cubicBezTo>
                  <a:cubicBezTo>
                    <a:pt x="60" y="45"/>
                    <a:pt x="60" y="45"/>
                    <a:pt x="60" y="45"/>
                  </a:cubicBezTo>
                  <a:cubicBezTo>
                    <a:pt x="61" y="45"/>
                    <a:pt x="61" y="44"/>
                    <a:pt x="61" y="44"/>
                  </a:cubicBezTo>
                  <a:cubicBezTo>
                    <a:pt x="61" y="44"/>
                    <a:pt x="61" y="44"/>
                    <a:pt x="61" y="44"/>
                  </a:cubicBezTo>
                  <a:cubicBezTo>
                    <a:pt x="61" y="45"/>
                    <a:pt x="61" y="45"/>
                    <a:pt x="61" y="45"/>
                  </a:cubicBezTo>
                  <a:cubicBezTo>
                    <a:pt x="61" y="45"/>
                    <a:pt x="61" y="45"/>
                    <a:pt x="61" y="46"/>
                  </a:cubicBezTo>
                  <a:cubicBezTo>
                    <a:pt x="61" y="46"/>
                    <a:pt x="61" y="46"/>
                    <a:pt x="61" y="46"/>
                  </a:cubicBezTo>
                  <a:cubicBezTo>
                    <a:pt x="61" y="46"/>
                    <a:pt x="62" y="46"/>
                    <a:pt x="62" y="46"/>
                  </a:cubicBezTo>
                  <a:cubicBezTo>
                    <a:pt x="62" y="47"/>
                    <a:pt x="62" y="47"/>
                    <a:pt x="62" y="47"/>
                  </a:cubicBezTo>
                  <a:cubicBezTo>
                    <a:pt x="62" y="47"/>
                    <a:pt x="62" y="47"/>
                    <a:pt x="62" y="47"/>
                  </a:cubicBezTo>
                  <a:cubicBezTo>
                    <a:pt x="62" y="47"/>
                    <a:pt x="62" y="48"/>
                    <a:pt x="62" y="48"/>
                  </a:cubicBezTo>
                  <a:cubicBezTo>
                    <a:pt x="62" y="48"/>
                    <a:pt x="62" y="48"/>
                    <a:pt x="62" y="48"/>
                  </a:cubicBezTo>
                  <a:cubicBezTo>
                    <a:pt x="62" y="48"/>
                    <a:pt x="62" y="48"/>
                    <a:pt x="62" y="48"/>
                  </a:cubicBezTo>
                  <a:cubicBezTo>
                    <a:pt x="61" y="48"/>
                    <a:pt x="61" y="48"/>
                    <a:pt x="61" y="48"/>
                  </a:cubicBezTo>
                  <a:cubicBezTo>
                    <a:pt x="61" y="48"/>
                    <a:pt x="61" y="48"/>
                    <a:pt x="61" y="48"/>
                  </a:cubicBezTo>
                  <a:cubicBezTo>
                    <a:pt x="61" y="48"/>
                    <a:pt x="61" y="48"/>
                    <a:pt x="61" y="48"/>
                  </a:cubicBezTo>
                  <a:cubicBezTo>
                    <a:pt x="61" y="49"/>
                    <a:pt x="61" y="49"/>
                    <a:pt x="61" y="49"/>
                  </a:cubicBezTo>
                  <a:cubicBezTo>
                    <a:pt x="61" y="49"/>
                    <a:pt x="61" y="48"/>
                    <a:pt x="62" y="49"/>
                  </a:cubicBezTo>
                  <a:cubicBezTo>
                    <a:pt x="62" y="49"/>
                    <a:pt x="62" y="49"/>
                    <a:pt x="62" y="49"/>
                  </a:cubicBezTo>
                  <a:cubicBezTo>
                    <a:pt x="62" y="49"/>
                    <a:pt x="62" y="49"/>
                    <a:pt x="62" y="49"/>
                  </a:cubicBezTo>
                  <a:cubicBezTo>
                    <a:pt x="62" y="49"/>
                    <a:pt x="62" y="50"/>
                    <a:pt x="62" y="50"/>
                  </a:cubicBezTo>
                  <a:cubicBezTo>
                    <a:pt x="62" y="50"/>
                    <a:pt x="62" y="50"/>
                    <a:pt x="62" y="50"/>
                  </a:cubicBezTo>
                  <a:cubicBezTo>
                    <a:pt x="62" y="50"/>
                    <a:pt x="62" y="50"/>
                    <a:pt x="62" y="50"/>
                  </a:cubicBezTo>
                  <a:cubicBezTo>
                    <a:pt x="62" y="50"/>
                    <a:pt x="62" y="51"/>
                    <a:pt x="62" y="51"/>
                  </a:cubicBezTo>
                  <a:cubicBezTo>
                    <a:pt x="62" y="51"/>
                    <a:pt x="62" y="50"/>
                    <a:pt x="62" y="50"/>
                  </a:cubicBezTo>
                  <a:cubicBezTo>
                    <a:pt x="62" y="50"/>
                    <a:pt x="62" y="50"/>
                    <a:pt x="62" y="50"/>
                  </a:cubicBezTo>
                  <a:cubicBezTo>
                    <a:pt x="62" y="50"/>
                    <a:pt x="62" y="50"/>
                    <a:pt x="63" y="50"/>
                  </a:cubicBezTo>
                  <a:cubicBezTo>
                    <a:pt x="63" y="50"/>
                    <a:pt x="63" y="50"/>
                    <a:pt x="63" y="50"/>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4" y="51"/>
                  </a:cubicBezTo>
                  <a:cubicBezTo>
                    <a:pt x="64" y="51"/>
                    <a:pt x="64" y="51"/>
                    <a:pt x="64" y="51"/>
                  </a:cubicBezTo>
                  <a:cubicBezTo>
                    <a:pt x="64" y="51"/>
                    <a:pt x="64" y="51"/>
                    <a:pt x="64" y="51"/>
                  </a:cubicBezTo>
                  <a:cubicBezTo>
                    <a:pt x="64" y="51"/>
                    <a:pt x="65" y="52"/>
                    <a:pt x="65" y="52"/>
                  </a:cubicBezTo>
                  <a:cubicBezTo>
                    <a:pt x="65" y="52"/>
                    <a:pt x="65" y="52"/>
                    <a:pt x="65" y="52"/>
                  </a:cubicBezTo>
                  <a:cubicBezTo>
                    <a:pt x="64" y="52"/>
                    <a:pt x="64" y="52"/>
                    <a:pt x="64" y="53"/>
                  </a:cubicBezTo>
                  <a:cubicBezTo>
                    <a:pt x="64" y="53"/>
                    <a:pt x="64" y="53"/>
                    <a:pt x="64" y="53"/>
                  </a:cubicBezTo>
                  <a:cubicBezTo>
                    <a:pt x="64" y="53"/>
                    <a:pt x="64" y="53"/>
                    <a:pt x="64" y="53"/>
                  </a:cubicBezTo>
                  <a:cubicBezTo>
                    <a:pt x="64" y="53"/>
                    <a:pt x="63" y="53"/>
                    <a:pt x="63" y="53"/>
                  </a:cubicBezTo>
                  <a:cubicBezTo>
                    <a:pt x="63" y="53"/>
                    <a:pt x="63" y="53"/>
                    <a:pt x="63" y="53"/>
                  </a:cubicBezTo>
                  <a:cubicBezTo>
                    <a:pt x="63" y="53"/>
                    <a:pt x="63" y="53"/>
                    <a:pt x="63" y="53"/>
                  </a:cubicBezTo>
                  <a:cubicBezTo>
                    <a:pt x="63" y="54"/>
                    <a:pt x="63" y="54"/>
                    <a:pt x="63" y="54"/>
                  </a:cubicBezTo>
                  <a:cubicBezTo>
                    <a:pt x="63" y="53"/>
                    <a:pt x="63" y="53"/>
                    <a:pt x="63" y="53"/>
                  </a:cubicBezTo>
                  <a:cubicBezTo>
                    <a:pt x="63" y="53"/>
                    <a:pt x="63" y="53"/>
                    <a:pt x="63" y="53"/>
                  </a:cubicBezTo>
                  <a:cubicBezTo>
                    <a:pt x="63" y="53"/>
                    <a:pt x="64" y="54"/>
                    <a:pt x="64" y="54"/>
                  </a:cubicBezTo>
                  <a:cubicBezTo>
                    <a:pt x="64" y="54"/>
                    <a:pt x="64" y="54"/>
                    <a:pt x="64" y="54"/>
                  </a:cubicBezTo>
                  <a:cubicBezTo>
                    <a:pt x="64" y="53"/>
                    <a:pt x="64" y="53"/>
                    <a:pt x="64" y="53"/>
                  </a:cubicBezTo>
                  <a:cubicBezTo>
                    <a:pt x="64" y="53"/>
                    <a:pt x="64" y="53"/>
                    <a:pt x="64" y="53"/>
                  </a:cubicBezTo>
                  <a:cubicBezTo>
                    <a:pt x="64" y="53"/>
                    <a:pt x="64" y="53"/>
                    <a:pt x="64" y="53"/>
                  </a:cubicBezTo>
                  <a:cubicBezTo>
                    <a:pt x="64" y="53"/>
                    <a:pt x="65" y="53"/>
                    <a:pt x="65" y="53"/>
                  </a:cubicBezTo>
                  <a:cubicBezTo>
                    <a:pt x="65" y="53"/>
                    <a:pt x="65" y="53"/>
                    <a:pt x="65" y="53"/>
                  </a:cubicBezTo>
                  <a:cubicBezTo>
                    <a:pt x="65" y="53"/>
                    <a:pt x="65" y="53"/>
                    <a:pt x="65" y="53"/>
                  </a:cubicBezTo>
                  <a:cubicBezTo>
                    <a:pt x="65" y="53"/>
                    <a:pt x="65" y="53"/>
                    <a:pt x="65" y="54"/>
                  </a:cubicBezTo>
                  <a:cubicBezTo>
                    <a:pt x="65" y="54"/>
                    <a:pt x="65" y="53"/>
                    <a:pt x="65" y="53"/>
                  </a:cubicBezTo>
                  <a:cubicBezTo>
                    <a:pt x="65" y="53"/>
                    <a:pt x="65" y="53"/>
                    <a:pt x="65" y="53"/>
                  </a:cubicBezTo>
                  <a:cubicBezTo>
                    <a:pt x="65" y="53"/>
                    <a:pt x="65" y="53"/>
                    <a:pt x="65" y="53"/>
                  </a:cubicBezTo>
                  <a:cubicBezTo>
                    <a:pt x="66" y="54"/>
                    <a:pt x="66" y="54"/>
                    <a:pt x="66" y="54"/>
                  </a:cubicBezTo>
                  <a:cubicBezTo>
                    <a:pt x="66" y="53"/>
                    <a:pt x="66" y="53"/>
                    <a:pt x="66" y="53"/>
                  </a:cubicBezTo>
                  <a:cubicBezTo>
                    <a:pt x="66" y="53"/>
                    <a:pt x="66" y="53"/>
                    <a:pt x="66" y="53"/>
                  </a:cubicBezTo>
                  <a:cubicBezTo>
                    <a:pt x="66" y="53"/>
                    <a:pt x="66" y="54"/>
                    <a:pt x="66" y="54"/>
                  </a:cubicBezTo>
                  <a:cubicBezTo>
                    <a:pt x="66" y="53"/>
                    <a:pt x="66" y="53"/>
                    <a:pt x="66" y="53"/>
                  </a:cubicBezTo>
                  <a:cubicBezTo>
                    <a:pt x="66" y="53"/>
                    <a:pt x="66" y="53"/>
                    <a:pt x="66" y="53"/>
                  </a:cubicBezTo>
                  <a:cubicBezTo>
                    <a:pt x="66" y="53"/>
                    <a:pt x="67" y="53"/>
                    <a:pt x="67" y="53"/>
                  </a:cubicBezTo>
                  <a:cubicBezTo>
                    <a:pt x="67" y="53"/>
                    <a:pt x="67" y="53"/>
                    <a:pt x="67" y="53"/>
                  </a:cubicBezTo>
                  <a:cubicBezTo>
                    <a:pt x="67" y="53"/>
                    <a:pt x="67" y="53"/>
                    <a:pt x="67" y="53"/>
                  </a:cubicBezTo>
                  <a:cubicBezTo>
                    <a:pt x="67" y="53"/>
                    <a:pt x="68" y="54"/>
                    <a:pt x="68" y="54"/>
                  </a:cubicBezTo>
                  <a:cubicBezTo>
                    <a:pt x="68" y="54"/>
                    <a:pt x="69" y="54"/>
                    <a:pt x="69" y="54"/>
                  </a:cubicBezTo>
                  <a:cubicBezTo>
                    <a:pt x="69" y="54"/>
                    <a:pt x="69" y="54"/>
                    <a:pt x="69" y="54"/>
                  </a:cubicBezTo>
                  <a:cubicBezTo>
                    <a:pt x="69" y="54"/>
                    <a:pt x="69" y="54"/>
                    <a:pt x="69" y="54"/>
                  </a:cubicBezTo>
                  <a:cubicBezTo>
                    <a:pt x="69" y="54"/>
                    <a:pt x="69" y="54"/>
                    <a:pt x="69" y="54"/>
                  </a:cubicBezTo>
                  <a:cubicBezTo>
                    <a:pt x="69" y="54"/>
                    <a:pt x="69" y="54"/>
                    <a:pt x="69" y="54"/>
                  </a:cubicBezTo>
                  <a:cubicBezTo>
                    <a:pt x="69" y="54"/>
                    <a:pt x="69" y="54"/>
                    <a:pt x="69" y="54"/>
                  </a:cubicBezTo>
                  <a:cubicBezTo>
                    <a:pt x="69" y="54"/>
                    <a:pt x="69" y="55"/>
                    <a:pt x="70" y="56"/>
                  </a:cubicBezTo>
                  <a:cubicBezTo>
                    <a:pt x="70" y="55"/>
                    <a:pt x="70" y="55"/>
                    <a:pt x="70" y="55"/>
                  </a:cubicBezTo>
                  <a:cubicBezTo>
                    <a:pt x="70" y="55"/>
                    <a:pt x="70" y="55"/>
                    <a:pt x="71" y="56"/>
                  </a:cubicBezTo>
                  <a:cubicBezTo>
                    <a:pt x="71" y="56"/>
                    <a:pt x="71" y="56"/>
                    <a:pt x="71" y="56"/>
                  </a:cubicBezTo>
                  <a:cubicBezTo>
                    <a:pt x="70" y="56"/>
                    <a:pt x="70" y="57"/>
                    <a:pt x="70" y="57"/>
                  </a:cubicBezTo>
                  <a:cubicBezTo>
                    <a:pt x="71" y="57"/>
                    <a:pt x="71" y="57"/>
                    <a:pt x="71" y="57"/>
                  </a:cubicBezTo>
                  <a:cubicBezTo>
                    <a:pt x="71" y="57"/>
                    <a:pt x="71" y="57"/>
                    <a:pt x="71" y="57"/>
                  </a:cubicBezTo>
                  <a:cubicBezTo>
                    <a:pt x="71" y="57"/>
                    <a:pt x="72" y="57"/>
                    <a:pt x="72" y="57"/>
                  </a:cubicBezTo>
                  <a:cubicBezTo>
                    <a:pt x="72" y="57"/>
                    <a:pt x="72" y="57"/>
                    <a:pt x="72" y="57"/>
                  </a:cubicBezTo>
                  <a:cubicBezTo>
                    <a:pt x="72" y="57"/>
                    <a:pt x="72" y="57"/>
                    <a:pt x="72" y="57"/>
                  </a:cubicBezTo>
                  <a:cubicBezTo>
                    <a:pt x="72" y="57"/>
                    <a:pt x="72" y="57"/>
                    <a:pt x="72" y="58"/>
                  </a:cubicBezTo>
                  <a:cubicBezTo>
                    <a:pt x="72" y="58"/>
                    <a:pt x="72" y="58"/>
                    <a:pt x="72" y="58"/>
                  </a:cubicBezTo>
                  <a:cubicBezTo>
                    <a:pt x="72" y="58"/>
                    <a:pt x="72" y="59"/>
                    <a:pt x="72" y="59"/>
                  </a:cubicBezTo>
                  <a:cubicBezTo>
                    <a:pt x="72" y="59"/>
                    <a:pt x="73" y="59"/>
                    <a:pt x="73" y="59"/>
                  </a:cubicBezTo>
                  <a:cubicBezTo>
                    <a:pt x="73" y="59"/>
                    <a:pt x="73" y="59"/>
                    <a:pt x="73" y="59"/>
                  </a:cubicBezTo>
                  <a:cubicBezTo>
                    <a:pt x="72" y="59"/>
                    <a:pt x="71" y="60"/>
                    <a:pt x="71" y="61"/>
                  </a:cubicBezTo>
                  <a:cubicBezTo>
                    <a:pt x="71" y="61"/>
                    <a:pt x="71" y="61"/>
                    <a:pt x="71" y="61"/>
                  </a:cubicBezTo>
                  <a:cubicBezTo>
                    <a:pt x="71" y="61"/>
                    <a:pt x="71" y="62"/>
                    <a:pt x="71" y="62"/>
                  </a:cubicBezTo>
                  <a:cubicBezTo>
                    <a:pt x="71" y="62"/>
                    <a:pt x="71" y="62"/>
                    <a:pt x="71" y="62"/>
                  </a:cubicBezTo>
                  <a:cubicBezTo>
                    <a:pt x="71" y="63"/>
                    <a:pt x="71" y="63"/>
                    <a:pt x="71" y="63"/>
                  </a:cubicBezTo>
                  <a:cubicBezTo>
                    <a:pt x="71" y="63"/>
                    <a:pt x="72" y="63"/>
                    <a:pt x="72" y="63"/>
                  </a:cubicBezTo>
                  <a:cubicBezTo>
                    <a:pt x="72" y="63"/>
                    <a:pt x="72" y="63"/>
                    <a:pt x="71" y="64"/>
                  </a:cubicBezTo>
                  <a:cubicBezTo>
                    <a:pt x="71" y="64"/>
                    <a:pt x="71" y="64"/>
                    <a:pt x="71" y="64"/>
                  </a:cubicBezTo>
                  <a:cubicBezTo>
                    <a:pt x="71" y="64"/>
                    <a:pt x="71" y="64"/>
                    <a:pt x="71" y="65"/>
                  </a:cubicBezTo>
                  <a:cubicBezTo>
                    <a:pt x="71" y="65"/>
                    <a:pt x="71" y="65"/>
                    <a:pt x="71" y="65"/>
                  </a:cubicBezTo>
                  <a:cubicBezTo>
                    <a:pt x="71" y="65"/>
                    <a:pt x="71" y="65"/>
                    <a:pt x="71" y="65"/>
                  </a:cubicBezTo>
                  <a:cubicBezTo>
                    <a:pt x="71" y="65"/>
                    <a:pt x="71" y="65"/>
                    <a:pt x="71" y="65"/>
                  </a:cubicBezTo>
                  <a:cubicBezTo>
                    <a:pt x="71" y="65"/>
                    <a:pt x="71" y="65"/>
                    <a:pt x="71" y="66"/>
                  </a:cubicBezTo>
                  <a:cubicBezTo>
                    <a:pt x="71" y="66"/>
                    <a:pt x="71" y="66"/>
                    <a:pt x="71" y="66"/>
                  </a:cubicBezTo>
                  <a:cubicBezTo>
                    <a:pt x="71" y="67"/>
                    <a:pt x="71" y="67"/>
                    <a:pt x="71" y="67"/>
                  </a:cubicBezTo>
                  <a:cubicBezTo>
                    <a:pt x="71" y="67"/>
                    <a:pt x="71" y="67"/>
                    <a:pt x="71" y="67"/>
                  </a:cubicBezTo>
                  <a:cubicBezTo>
                    <a:pt x="71" y="67"/>
                    <a:pt x="71" y="67"/>
                    <a:pt x="71" y="67"/>
                  </a:cubicBezTo>
                  <a:cubicBezTo>
                    <a:pt x="71" y="67"/>
                    <a:pt x="71" y="68"/>
                    <a:pt x="71" y="68"/>
                  </a:cubicBezTo>
                  <a:cubicBezTo>
                    <a:pt x="71" y="68"/>
                    <a:pt x="71" y="68"/>
                    <a:pt x="71" y="68"/>
                  </a:cubicBezTo>
                  <a:cubicBezTo>
                    <a:pt x="71" y="68"/>
                    <a:pt x="71" y="68"/>
                    <a:pt x="71" y="68"/>
                  </a:cubicBezTo>
                  <a:cubicBezTo>
                    <a:pt x="71" y="68"/>
                    <a:pt x="71" y="69"/>
                    <a:pt x="71" y="69"/>
                  </a:cubicBezTo>
                  <a:cubicBezTo>
                    <a:pt x="71" y="69"/>
                    <a:pt x="71" y="69"/>
                    <a:pt x="71" y="69"/>
                  </a:cubicBezTo>
                  <a:cubicBezTo>
                    <a:pt x="71" y="69"/>
                    <a:pt x="71" y="69"/>
                    <a:pt x="71" y="69"/>
                  </a:cubicBezTo>
                  <a:cubicBezTo>
                    <a:pt x="71" y="69"/>
                    <a:pt x="71" y="69"/>
                    <a:pt x="71" y="70"/>
                  </a:cubicBezTo>
                  <a:cubicBezTo>
                    <a:pt x="71" y="70"/>
                    <a:pt x="71" y="70"/>
                    <a:pt x="71" y="70"/>
                  </a:cubicBezTo>
                  <a:cubicBezTo>
                    <a:pt x="71" y="70"/>
                    <a:pt x="71" y="70"/>
                    <a:pt x="71" y="70"/>
                  </a:cubicBezTo>
                  <a:cubicBezTo>
                    <a:pt x="71" y="71"/>
                    <a:pt x="71" y="71"/>
                    <a:pt x="71" y="71"/>
                  </a:cubicBezTo>
                  <a:cubicBezTo>
                    <a:pt x="71" y="71"/>
                    <a:pt x="71" y="71"/>
                    <a:pt x="71" y="72"/>
                  </a:cubicBezTo>
                  <a:cubicBezTo>
                    <a:pt x="71" y="72"/>
                    <a:pt x="71" y="72"/>
                    <a:pt x="71" y="72"/>
                  </a:cubicBezTo>
                  <a:cubicBezTo>
                    <a:pt x="71" y="72"/>
                    <a:pt x="71" y="73"/>
                    <a:pt x="71" y="73"/>
                  </a:cubicBezTo>
                  <a:cubicBezTo>
                    <a:pt x="71" y="73"/>
                    <a:pt x="71" y="73"/>
                    <a:pt x="71" y="73"/>
                  </a:cubicBezTo>
                  <a:cubicBezTo>
                    <a:pt x="71" y="73"/>
                    <a:pt x="71" y="74"/>
                    <a:pt x="71" y="74"/>
                  </a:cubicBezTo>
                  <a:cubicBezTo>
                    <a:pt x="71" y="74"/>
                    <a:pt x="71" y="74"/>
                    <a:pt x="71" y="75"/>
                  </a:cubicBezTo>
                  <a:cubicBezTo>
                    <a:pt x="71" y="75"/>
                    <a:pt x="71" y="75"/>
                    <a:pt x="71" y="75"/>
                  </a:cubicBezTo>
                  <a:cubicBezTo>
                    <a:pt x="71" y="75"/>
                    <a:pt x="71" y="75"/>
                    <a:pt x="71" y="75"/>
                  </a:cubicBezTo>
                  <a:cubicBezTo>
                    <a:pt x="71" y="75"/>
                    <a:pt x="71" y="75"/>
                    <a:pt x="71" y="76"/>
                  </a:cubicBezTo>
                  <a:cubicBezTo>
                    <a:pt x="71" y="76"/>
                    <a:pt x="71" y="76"/>
                    <a:pt x="70" y="76"/>
                  </a:cubicBezTo>
                  <a:cubicBezTo>
                    <a:pt x="70" y="76"/>
                    <a:pt x="70" y="77"/>
                    <a:pt x="70" y="77"/>
                  </a:cubicBezTo>
                  <a:cubicBezTo>
                    <a:pt x="70" y="77"/>
                    <a:pt x="70" y="77"/>
                    <a:pt x="70" y="77"/>
                  </a:cubicBezTo>
                  <a:cubicBezTo>
                    <a:pt x="70" y="77"/>
                    <a:pt x="70" y="77"/>
                    <a:pt x="70" y="77"/>
                  </a:cubicBezTo>
                  <a:cubicBezTo>
                    <a:pt x="70" y="77"/>
                    <a:pt x="70" y="76"/>
                    <a:pt x="69" y="76"/>
                  </a:cubicBezTo>
                  <a:cubicBezTo>
                    <a:pt x="69" y="76"/>
                    <a:pt x="69" y="76"/>
                    <a:pt x="69" y="76"/>
                  </a:cubicBezTo>
                  <a:cubicBezTo>
                    <a:pt x="69" y="76"/>
                    <a:pt x="69" y="76"/>
                    <a:pt x="69" y="76"/>
                  </a:cubicBezTo>
                  <a:cubicBezTo>
                    <a:pt x="69" y="76"/>
                    <a:pt x="69" y="76"/>
                    <a:pt x="69" y="75"/>
                  </a:cubicBezTo>
                  <a:cubicBezTo>
                    <a:pt x="68" y="75"/>
                    <a:pt x="68" y="75"/>
                    <a:pt x="68" y="75"/>
                  </a:cubicBezTo>
                  <a:cubicBezTo>
                    <a:pt x="68" y="74"/>
                    <a:pt x="68" y="74"/>
                    <a:pt x="67" y="74"/>
                  </a:cubicBezTo>
                  <a:cubicBezTo>
                    <a:pt x="67" y="74"/>
                    <a:pt x="67" y="74"/>
                    <a:pt x="67" y="74"/>
                  </a:cubicBezTo>
                  <a:cubicBezTo>
                    <a:pt x="67" y="74"/>
                    <a:pt x="67" y="74"/>
                    <a:pt x="67" y="74"/>
                  </a:cubicBezTo>
                  <a:cubicBezTo>
                    <a:pt x="67" y="74"/>
                    <a:pt x="67" y="74"/>
                    <a:pt x="67" y="74"/>
                  </a:cubicBezTo>
                  <a:cubicBezTo>
                    <a:pt x="67" y="75"/>
                    <a:pt x="67" y="75"/>
                    <a:pt x="67" y="75"/>
                  </a:cubicBezTo>
                  <a:cubicBezTo>
                    <a:pt x="67" y="75"/>
                    <a:pt x="67" y="75"/>
                    <a:pt x="67" y="75"/>
                  </a:cubicBezTo>
                  <a:cubicBezTo>
                    <a:pt x="67" y="75"/>
                    <a:pt x="66" y="75"/>
                    <a:pt x="66" y="75"/>
                  </a:cubicBezTo>
                  <a:cubicBezTo>
                    <a:pt x="66" y="75"/>
                    <a:pt x="66" y="75"/>
                    <a:pt x="67" y="75"/>
                  </a:cubicBezTo>
                  <a:cubicBezTo>
                    <a:pt x="67" y="75"/>
                    <a:pt x="66" y="75"/>
                    <a:pt x="66" y="76"/>
                  </a:cubicBezTo>
                  <a:cubicBezTo>
                    <a:pt x="67" y="76"/>
                    <a:pt x="67" y="76"/>
                    <a:pt x="67" y="76"/>
                  </a:cubicBezTo>
                  <a:cubicBezTo>
                    <a:pt x="67" y="76"/>
                    <a:pt x="66" y="76"/>
                    <a:pt x="66" y="76"/>
                  </a:cubicBezTo>
                  <a:cubicBezTo>
                    <a:pt x="66" y="76"/>
                    <a:pt x="66" y="76"/>
                    <a:pt x="66" y="76"/>
                  </a:cubicBezTo>
                  <a:cubicBezTo>
                    <a:pt x="66" y="76"/>
                    <a:pt x="66" y="76"/>
                    <a:pt x="66" y="76"/>
                  </a:cubicBezTo>
                  <a:cubicBezTo>
                    <a:pt x="67" y="76"/>
                    <a:pt x="67" y="76"/>
                    <a:pt x="67" y="76"/>
                  </a:cubicBezTo>
                  <a:cubicBezTo>
                    <a:pt x="67" y="76"/>
                    <a:pt x="67" y="76"/>
                    <a:pt x="66" y="76"/>
                  </a:cubicBezTo>
                  <a:cubicBezTo>
                    <a:pt x="66" y="76"/>
                    <a:pt x="66" y="76"/>
                    <a:pt x="66" y="76"/>
                  </a:cubicBezTo>
                  <a:close/>
                  <a:moveTo>
                    <a:pt x="189" y="109"/>
                  </a:moveTo>
                  <a:cubicBezTo>
                    <a:pt x="189" y="109"/>
                    <a:pt x="189" y="109"/>
                    <a:pt x="189" y="109"/>
                  </a:cubicBezTo>
                  <a:cubicBezTo>
                    <a:pt x="189" y="109"/>
                    <a:pt x="189" y="109"/>
                    <a:pt x="189" y="109"/>
                  </a:cubicBezTo>
                  <a:cubicBezTo>
                    <a:pt x="189" y="109"/>
                    <a:pt x="189" y="109"/>
                    <a:pt x="189" y="109"/>
                  </a:cubicBezTo>
                  <a:cubicBezTo>
                    <a:pt x="189" y="108"/>
                    <a:pt x="189" y="108"/>
                    <a:pt x="189" y="108"/>
                  </a:cubicBezTo>
                  <a:cubicBezTo>
                    <a:pt x="189" y="108"/>
                    <a:pt x="189" y="108"/>
                    <a:pt x="189" y="108"/>
                  </a:cubicBezTo>
                  <a:cubicBezTo>
                    <a:pt x="189" y="108"/>
                    <a:pt x="189" y="109"/>
                    <a:pt x="189" y="109"/>
                  </a:cubicBezTo>
                  <a:cubicBezTo>
                    <a:pt x="189" y="109"/>
                    <a:pt x="189" y="108"/>
                    <a:pt x="189" y="108"/>
                  </a:cubicBezTo>
                  <a:cubicBezTo>
                    <a:pt x="189" y="108"/>
                    <a:pt x="189" y="108"/>
                    <a:pt x="189" y="108"/>
                  </a:cubicBezTo>
                  <a:cubicBezTo>
                    <a:pt x="189" y="108"/>
                    <a:pt x="189" y="108"/>
                    <a:pt x="189" y="108"/>
                  </a:cubicBezTo>
                  <a:cubicBezTo>
                    <a:pt x="189" y="108"/>
                    <a:pt x="189" y="108"/>
                    <a:pt x="189" y="108"/>
                  </a:cubicBezTo>
                  <a:cubicBezTo>
                    <a:pt x="189" y="108"/>
                    <a:pt x="188" y="108"/>
                    <a:pt x="188" y="108"/>
                  </a:cubicBezTo>
                  <a:cubicBezTo>
                    <a:pt x="188" y="108"/>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7" y="109"/>
                    <a:pt x="187" y="110"/>
                  </a:cubicBezTo>
                  <a:cubicBezTo>
                    <a:pt x="187" y="110"/>
                    <a:pt x="187" y="110"/>
                    <a:pt x="187" y="110"/>
                  </a:cubicBezTo>
                  <a:cubicBezTo>
                    <a:pt x="186" y="110"/>
                    <a:pt x="186" y="110"/>
                    <a:pt x="186" y="110"/>
                  </a:cubicBezTo>
                  <a:cubicBezTo>
                    <a:pt x="186" y="110"/>
                    <a:pt x="185" y="110"/>
                    <a:pt x="185" y="110"/>
                  </a:cubicBezTo>
                  <a:cubicBezTo>
                    <a:pt x="185" y="110"/>
                    <a:pt x="185" y="110"/>
                    <a:pt x="185" y="110"/>
                  </a:cubicBezTo>
                  <a:cubicBezTo>
                    <a:pt x="185" y="110"/>
                    <a:pt x="185" y="111"/>
                    <a:pt x="185" y="111"/>
                  </a:cubicBezTo>
                  <a:cubicBezTo>
                    <a:pt x="185" y="111"/>
                    <a:pt x="185" y="111"/>
                    <a:pt x="185" y="111"/>
                  </a:cubicBezTo>
                  <a:cubicBezTo>
                    <a:pt x="185" y="111"/>
                    <a:pt x="185" y="111"/>
                    <a:pt x="185" y="111"/>
                  </a:cubicBezTo>
                  <a:cubicBezTo>
                    <a:pt x="185" y="111"/>
                    <a:pt x="185" y="111"/>
                    <a:pt x="185" y="111"/>
                  </a:cubicBezTo>
                  <a:cubicBezTo>
                    <a:pt x="185" y="111"/>
                    <a:pt x="185" y="111"/>
                    <a:pt x="185" y="111"/>
                  </a:cubicBezTo>
                  <a:cubicBezTo>
                    <a:pt x="185" y="111"/>
                    <a:pt x="185" y="111"/>
                    <a:pt x="186" y="111"/>
                  </a:cubicBezTo>
                  <a:cubicBezTo>
                    <a:pt x="186" y="111"/>
                    <a:pt x="186" y="111"/>
                    <a:pt x="186" y="111"/>
                  </a:cubicBezTo>
                  <a:cubicBezTo>
                    <a:pt x="186" y="111"/>
                    <a:pt x="186" y="111"/>
                    <a:pt x="186" y="111"/>
                  </a:cubicBezTo>
                  <a:cubicBezTo>
                    <a:pt x="186" y="111"/>
                    <a:pt x="186" y="111"/>
                    <a:pt x="186" y="111"/>
                  </a:cubicBezTo>
                  <a:cubicBezTo>
                    <a:pt x="186" y="111"/>
                    <a:pt x="186" y="111"/>
                    <a:pt x="186" y="111"/>
                  </a:cubicBezTo>
                  <a:cubicBezTo>
                    <a:pt x="186" y="111"/>
                    <a:pt x="186" y="111"/>
                    <a:pt x="186" y="111"/>
                  </a:cubicBezTo>
                  <a:cubicBezTo>
                    <a:pt x="186" y="111"/>
                    <a:pt x="186" y="111"/>
                    <a:pt x="186" y="111"/>
                  </a:cubicBezTo>
                  <a:cubicBezTo>
                    <a:pt x="186" y="111"/>
                    <a:pt x="187" y="111"/>
                    <a:pt x="187" y="111"/>
                  </a:cubicBezTo>
                  <a:cubicBezTo>
                    <a:pt x="187" y="111"/>
                    <a:pt x="187" y="111"/>
                    <a:pt x="187" y="111"/>
                  </a:cubicBezTo>
                  <a:cubicBezTo>
                    <a:pt x="187" y="111"/>
                    <a:pt x="187" y="111"/>
                    <a:pt x="187" y="111"/>
                  </a:cubicBezTo>
                  <a:cubicBezTo>
                    <a:pt x="187" y="111"/>
                    <a:pt x="187" y="111"/>
                    <a:pt x="187" y="110"/>
                  </a:cubicBezTo>
                  <a:cubicBezTo>
                    <a:pt x="188" y="110"/>
                    <a:pt x="188" y="111"/>
                    <a:pt x="188" y="111"/>
                  </a:cubicBezTo>
                  <a:cubicBezTo>
                    <a:pt x="188" y="111"/>
                    <a:pt x="188" y="111"/>
                    <a:pt x="188" y="111"/>
                  </a:cubicBezTo>
                  <a:cubicBezTo>
                    <a:pt x="188" y="111"/>
                    <a:pt x="188" y="111"/>
                    <a:pt x="188" y="111"/>
                  </a:cubicBezTo>
                  <a:cubicBezTo>
                    <a:pt x="188" y="111"/>
                    <a:pt x="188" y="110"/>
                    <a:pt x="188" y="110"/>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8" y="110"/>
                    <a:pt x="189" y="110"/>
                    <a:pt x="189" y="110"/>
                  </a:cubicBezTo>
                  <a:cubicBezTo>
                    <a:pt x="189" y="110"/>
                    <a:pt x="189" y="110"/>
                    <a:pt x="189" y="110"/>
                  </a:cubicBezTo>
                  <a:cubicBezTo>
                    <a:pt x="189" y="110"/>
                    <a:pt x="189" y="110"/>
                    <a:pt x="189" y="110"/>
                  </a:cubicBezTo>
                  <a:cubicBezTo>
                    <a:pt x="189" y="110"/>
                    <a:pt x="189" y="109"/>
                    <a:pt x="189" y="109"/>
                  </a:cubicBezTo>
                  <a:cubicBezTo>
                    <a:pt x="189" y="109"/>
                    <a:pt x="189" y="109"/>
                    <a:pt x="189" y="109"/>
                  </a:cubicBezTo>
                  <a:cubicBezTo>
                    <a:pt x="189" y="109"/>
                    <a:pt x="189" y="109"/>
                    <a:pt x="189" y="109"/>
                  </a:cubicBezTo>
                  <a:close/>
                  <a:moveTo>
                    <a:pt x="201" y="93"/>
                  </a:moveTo>
                  <a:cubicBezTo>
                    <a:pt x="201" y="93"/>
                    <a:pt x="201" y="93"/>
                    <a:pt x="201" y="92"/>
                  </a:cubicBezTo>
                  <a:cubicBezTo>
                    <a:pt x="201" y="92"/>
                    <a:pt x="201" y="92"/>
                    <a:pt x="201" y="92"/>
                  </a:cubicBezTo>
                  <a:cubicBezTo>
                    <a:pt x="201" y="92"/>
                    <a:pt x="200" y="92"/>
                    <a:pt x="200" y="92"/>
                  </a:cubicBezTo>
                  <a:cubicBezTo>
                    <a:pt x="200" y="92"/>
                    <a:pt x="200" y="92"/>
                    <a:pt x="200" y="92"/>
                  </a:cubicBezTo>
                  <a:cubicBezTo>
                    <a:pt x="200" y="92"/>
                    <a:pt x="200" y="92"/>
                    <a:pt x="200" y="92"/>
                  </a:cubicBezTo>
                  <a:cubicBezTo>
                    <a:pt x="199" y="92"/>
                    <a:pt x="199" y="92"/>
                    <a:pt x="199" y="92"/>
                  </a:cubicBezTo>
                  <a:cubicBezTo>
                    <a:pt x="199" y="92"/>
                    <a:pt x="198" y="92"/>
                    <a:pt x="198" y="92"/>
                  </a:cubicBezTo>
                  <a:cubicBezTo>
                    <a:pt x="198" y="92"/>
                    <a:pt x="198" y="92"/>
                    <a:pt x="198" y="92"/>
                  </a:cubicBezTo>
                  <a:cubicBezTo>
                    <a:pt x="198" y="92"/>
                    <a:pt x="198" y="92"/>
                    <a:pt x="198" y="92"/>
                  </a:cubicBezTo>
                  <a:cubicBezTo>
                    <a:pt x="198" y="92"/>
                    <a:pt x="198" y="92"/>
                    <a:pt x="198" y="92"/>
                  </a:cubicBezTo>
                  <a:cubicBezTo>
                    <a:pt x="198" y="92"/>
                    <a:pt x="198" y="92"/>
                    <a:pt x="198" y="92"/>
                  </a:cubicBezTo>
                  <a:cubicBezTo>
                    <a:pt x="197" y="92"/>
                    <a:pt x="197" y="92"/>
                    <a:pt x="197" y="92"/>
                  </a:cubicBezTo>
                  <a:cubicBezTo>
                    <a:pt x="197" y="92"/>
                    <a:pt x="197" y="92"/>
                    <a:pt x="197" y="92"/>
                  </a:cubicBezTo>
                  <a:cubicBezTo>
                    <a:pt x="197" y="92"/>
                    <a:pt x="197" y="92"/>
                    <a:pt x="197" y="92"/>
                  </a:cubicBezTo>
                  <a:cubicBezTo>
                    <a:pt x="197" y="92"/>
                    <a:pt x="197" y="92"/>
                    <a:pt x="197" y="92"/>
                  </a:cubicBezTo>
                  <a:cubicBezTo>
                    <a:pt x="196" y="92"/>
                    <a:pt x="196" y="92"/>
                    <a:pt x="196" y="92"/>
                  </a:cubicBezTo>
                  <a:cubicBezTo>
                    <a:pt x="196" y="92"/>
                    <a:pt x="196" y="93"/>
                    <a:pt x="196" y="93"/>
                  </a:cubicBezTo>
                  <a:cubicBezTo>
                    <a:pt x="196" y="93"/>
                    <a:pt x="196" y="93"/>
                    <a:pt x="196" y="93"/>
                  </a:cubicBezTo>
                  <a:cubicBezTo>
                    <a:pt x="196" y="93"/>
                    <a:pt x="196" y="93"/>
                    <a:pt x="196" y="93"/>
                  </a:cubicBezTo>
                  <a:cubicBezTo>
                    <a:pt x="196" y="93"/>
                    <a:pt x="197" y="93"/>
                    <a:pt x="197" y="93"/>
                  </a:cubicBezTo>
                  <a:cubicBezTo>
                    <a:pt x="197" y="93"/>
                    <a:pt x="197" y="93"/>
                    <a:pt x="197" y="93"/>
                  </a:cubicBezTo>
                  <a:cubicBezTo>
                    <a:pt x="197" y="93"/>
                    <a:pt x="197" y="93"/>
                    <a:pt x="197" y="93"/>
                  </a:cubicBezTo>
                  <a:cubicBezTo>
                    <a:pt x="197" y="93"/>
                    <a:pt x="197" y="93"/>
                    <a:pt x="196" y="93"/>
                  </a:cubicBezTo>
                  <a:cubicBezTo>
                    <a:pt x="196" y="93"/>
                    <a:pt x="196" y="93"/>
                    <a:pt x="196" y="93"/>
                  </a:cubicBezTo>
                  <a:cubicBezTo>
                    <a:pt x="196" y="93"/>
                    <a:pt x="196" y="93"/>
                    <a:pt x="196" y="93"/>
                  </a:cubicBezTo>
                  <a:cubicBezTo>
                    <a:pt x="196" y="93"/>
                    <a:pt x="196" y="93"/>
                    <a:pt x="196" y="94"/>
                  </a:cubicBezTo>
                  <a:cubicBezTo>
                    <a:pt x="196" y="94"/>
                    <a:pt x="196" y="94"/>
                    <a:pt x="196" y="94"/>
                  </a:cubicBezTo>
                  <a:cubicBezTo>
                    <a:pt x="196" y="94"/>
                    <a:pt x="196" y="94"/>
                    <a:pt x="196" y="94"/>
                  </a:cubicBezTo>
                  <a:cubicBezTo>
                    <a:pt x="196" y="94"/>
                    <a:pt x="196" y="94"/>
                    <a:pt x="196" y="94"/>
                  </a:cubicBezTo>
                  <a:cubicBezTo>
                    <a:pt x="196" y="94"/>
                    <a:pt x="196" y="94"/>
                    <a:pt x="196" y="94"/>
                  </a:cubicBezTo>
                  <a:cubicBezTo>
                    <a:pt x="196" y="94"/>
                    <a:pt x="196" y="94"/>
                    <a:pt x="196" y="94"/>
                  </a:cubicBezTo>
                  <a:cubicBezTo>
                    <a:pt x="196" y="94"/>
                    <a:pt x="197" y="94"/>
                    <a:pt x="197" y="94"/>
                  </a:cubicBezTo>
                  <a:cubicBezTo>
                    <a:pt x="197" y="94"/>
                    <a:pt x="197" y="94"/>
                    <a:pt x="197" y="94"/>
                  </a:cubicBezTo>
                  <a:cubicBezTo>
                    <a:pt x="197" y="94"/>
                    <a:pt x="197" y="94"/>
                    <a:pt x="197" y="94"/>
                  </a:cubicBezTo>
                  <a:cubicBezTo>
                    <a:pt x="197" y="94"/>
                    <a:pt x="197" y="94"/>
                    <a:pt x="197" y="94"/>
                  </a:cubicBezTo>
                  <a:cubicBezTo>
                    <a:pt x="197" y="94"/>
                    <a:pt x="197" y="94"/>
                    <a:pt x="198" y="94"/>
                  </a:cubicBezTo>
                  <a:cubicBezTo>
                    <a:pt x="198" y="94"/>
                    <a:pt x="198" y="94"/>
                    <a:pt x="198" y="94"/>
                  </a:cubicBezTo>
                  <a:cubicBezTo>
                    <a:pt x="198" y="94"/>
                    <a:pt x="198" y="94"/>
                    <a:pt x="199" y="94"/>
                  </a:cubicBezTo>
                  <a:cubicBezTo>
                    <a:pt x="199" y="94"/>
                    <a:pt x="199" y="94"/>
                    <a:pt x="199" y="94"/>
                  </a:cubicBezTo>
                  <a:cubicBezTo>
                    <a:pt x="199" y="94"/>
                    <a:pt x="199" y="94"/>
                    <a:pt x="199" y="94"/>
                  </a:cubicBezTo>
                  <a:cubicBezTo>
                    <a:pt x="200" y="94"/>
                    <a:pt x="200" y="94"/>
                    <a:pt x="200" y="94"/>
                  </a:cubicBezTo>
                  <a:cubicBezTo>
                    <a:pt x="200" y="94"/>
                    <a:pt x="201" y="94"/>
                    <a:pt x="201" y="93"/>
                  </a:cubicBezTo>
                  <a:cubicBezTo>
                    <a:pt x="201" y="93"/>
                    <a:pt x="201" y="93"/>
                    <a:pt x="201" y="93"/>
                  </a:cubicBezTo>
                  <a:cubicBezTo>
                    <a:pt x="201" y="93"/>
                    <a:pt x="201" y="93"/>
                    <a:pt x="201" y="93"/>
                  </a:cubicBezTo>
                  <a:close/>
                  <a:moveTo>
                    <a:pt x="201" y="99"/>
                  </a:moveTo>
                  <a:cubicBezTo>
                    <a:pt x="201" y="99"/>
                    <a:pt x="201" y="99"/>
                    <a:pt x="201" y="99"/>
                  </a:cubicBezTo>
                  <a:cubicBezTo>
                    <a:pt x="201" y="99"/>
                    <a:pt x="201" y="98"/>
                    <a:pt x="201" y="98"/>
                  </a:cubicBezTo>
                  <a:cubicBezTo>
                    <a:pt x="201" y="98"/>
                    <a:pt x="201" y="98"/>
                    <a:pt x="201" y="98"/>
                  </a:cubicBezTo>
                  <a:cubicBezTo>
                    <a:pt x="201" y="98"/>
                    <a:pt x="201" y="98"/>
                    <a:pt x="201" y="98"/>
                  </a:cubicBezTo>
                  <a:cubicBezTo>
                    <a:pt x="201" y="98"/>
                    <a:pt x="201" y="98"/>
                    <a:pt x="201" y="98"/>
                  </a:cubicBezTo>
                  <a:cubicBezTo>
                    <a:pt x="201" y="98"/>
                    <a:pt x="201" y="98"/>
                    <a:pt x="201" y="98"/>
                  </a:cubicBezTo>
                  <a:cubicBezTo>
                    <a:pt x="201" y="98"/>
                    <a:pt x="201" y="98"/>
                    <a:pt x="201" y="98"/>
                  </a:cubicBezTo>
                  <a:cubicBezTo>
                    <a:pt x="200" y="98"/>
                    <a:pt x="200" y="98"/>
                    <a:pt x="200" y="98"/>
                  </a:cubicBezTo>
                  <a:cubicBezTo>
                    <a:pt x="200" y="98"/>
                    <a:pt x="200" y="98"/>
                    <a:pt x="200" y="98"/>
                  </a:cubicBezTo>
                  <a:cubicBezTo>
                    <a:pt x="200" y="98"/>
                    <a:pt x="200" y="98"/>
                    <a:pt x="200" y="98"/>
                  </a:cubicBezTo>
                  <a:cubicBezTo>
                    <a:pt x="200" y="98"/>
                    <a:pt x="200" y="98"/>
                    <a:pt x="200" y="98"/>
                  </a:cubicBezTo>
                  <a:cubicBezTo>
                    <a:pt x="199" y="98"/>
                    <a:pt x="199" y="98"/>
                    <a:pt x="200" y="98"/>
                  </a:cubicBezTo>
                  <a:cubicBezTo>
                    <a:pt x="200" y="98"/>
                    <a:pt x="200" y="98"/>
                    <a:pt x="200" y="98"/>
                  </a:cubicBezTo>
                  <a:cubicBezTo>
                    <a:pt x="200" y="98"/>
                    <a:pt x="199" y="98"/>
                    <a:pt x="199" y="98"/>
                  </a:cubicBezTo>
                  <a:cubicBezTo>
                    <a:pt x="199" y="98"/>
                    <a:pt x="199" y="98"/>
                    <a:pt x="199" y="98"/>
                  </a:cubicBezTo>
                  <a:cubicBezTo>
                    <a:pt x="199" y="98"/>
                    <a:pt x="199" y="98"/>
                    <a:pt x="199" y="98"/>
                  </a:cubicBezTo>
                  <a:cubicBezTo>
                    <a:pt x="199" y="98"/>
                    <a:pt x="199" y="98"/>
                    <a:pt x="199" y="98"/>
                  </a:cubicBezTo>
                  <a:cubicBezTo>
                    <a:pt x="199" y="98"/>
                    <a:pt x="199" y="98"/>
                    <a:pt x="199" y="98"/>
                  </a:cubicBezTo>
                  <a:cubicBezTo>
                    <a:pt x="199" y="98"/>
                    <a:pt x="198" y="98"/>
                    <a:pt x="198" y="98"/>
                  </a:cubicBezTo>
                  <a:cubicBezTo>
                    <a:pt x="198" y="98"/>
                    <a:pt x="198" y="98"/>
                    <a:pt x="198" y="98"/>
                  </a:cubicBezTo>
                  <a:cubicBezTo>
                    <a:pt x="198" y="98"/>
                    <a:pt x="198" y="98"/>
                    <a:pt x="198" y="98"/>
                  </a:cubicBezTo>
                  <a:cubicBezTo>
                    <a:pt x="198" y="98"/>
                    <a:pt x="198" y="99"/>
                    <a:pt x="198" y="99"/>
                  </a:cubicBezTo>
                  <a:cubicBezTo>
                    <a:pt x="198" y="99"/>
                    <a:pt x="198" y="99"/>
                    <a:pt x="197" y="99"/>
                  </a:cubicBezTo>
                  <a:cubicBezTo>
                    <a:pt x="197" y="99"/>
                    <a:pt x="197" y="99"/>
                    <a:pt x="197" y="99"/>
                  </a:cubicBezTo>
                  <a:cubicBezTo>
                    <a:pt x="197" y="99"/>
                    <a:pt x="197" y="99"/>
                    <a:pt x="197" y="99"/>
                  </a:cubicBezTo>
                  <a:cubicBezTo>
                    <a:pt x="197" y="99"/>
                    <a:pt x="197" y="99"/>
                    <a:pt x="197" y="99"/>
                  </a:cubicBezTo>
                  <a:cubicBezTo>
                    <a:pt x="197" y="99"/>
                    <a:pt x="196" y="99"/>
                    <a:pt x="196" y="99"/>
                  </a:cubicBezTo>
                  <a:cubicBezTo>
                    <a:pt x="196" y="99"/>
                    <a:pt x="196" y="99"/>
                    <a:pt x="196" y="99"/>
                  </a:cubicBezTo>
                  <a:cubicBezTo>
                    <a:pt x="196" y="99"/>
                    <a:pt x="196" y="99"/>
                    <a:pt x="196" y="99"/>
                  </a:cubicBezTo>
                  <a:cubicBezTo>
                    <a:pt x="196" y="99"/>
                    <a:pt x="196" y="100"/>
                    <a:pt x="196" y="100"/>
                  </a:cubicBezTo>
                  <a:cubicBezTo>
                    <a:pt x="196" y="100"/>
                    <a:pt x="196" y="100"/>
                    <a:pt x="196" y="100"/>
                  </a:cubicBezTo>
                  <a:cubicBezTo>
                    <a:pt x="196" y="100"/>
                    <a:pt x="196" y="100"/>
                    <a:pt x="196" y="100"/>
                  </a:cubicBezTo>
                  <a:cubicBezTo>
                    <a:pt x="196" y="100"/>
                    <a:pt x="196" y="100"/>
                    <a:pt x="196" y="100"/>
                  </a:cubicBezTo>
                  <a:cubicBezTo>
                    <a:pt x="196" y="100"/>
                    <a:pt x="196" y="100"/>
                    <a:pt x="196" y="100"/>
                  </a:cubicBezTo>
                  <a:cubicBezTo>
                    <a:pt x="196" y="100"/>
                    <a:pt x="196" y="101"/>
                    <a:pt x="196" y="101"/>
                  </a:cubicBezTo>
                  <a:cubicBezTo>
                    <a:pt x="196" y="101"/>
                    <a:pt x="196" y="101"/>
                    <a:pt x="196" y="101"/>
                  </a:cubicBezTo>
                  <a:cubicBezTo>
                    <a:pt x="196" y="101"/>
                    <a:pt x="196" y="101"/>
                    <a:pt x="196" y="101"/>
                  </a:cubicBezTo>
                  <a:cubicBezTo>
                    <a:pt x="196" y="101"/>
                    <a:pt x="196" y="101"/>
                    <a:pt x="196" y="101"/>
                  </a:cubicBezTo>
                  <a:cubicBezTo>
                    <a:pt x="196"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4" y="101"/>
                    <a:pt x="194" y="101"/>
                    <a:pt x="194" y="101"/>
                  </a:cubicBezTo>
                  <a:cubicBezTo>
                    <a:pt x="194" y="101"/>
                    <a:pt x="194" y="101"/>
                    <a:pt x="194" y="101"/>
                  </a:cubicBezTo>
                  <a:cubicBezTo>
                    <a:pt x="194" y="101"/>
                    <a:pt x="194" y="101"/>
                    <a:pt x="194" y="101"/>
                  </a:cubicBezTo>
                  <a:cubicBezTo>
                    <a:pt x="194" y="101"/>
                    <a:pt x="194" y="101"/>
                    <a:pt x="194" y="101"/>
                  </a:cubicBezTo>
                  <a:cubicBezTo>
                    <a:pt x="194" y="100"/>
                    <a:pt x="193" y="100"/>
                    <a:pt x="193" y="100"/>
                  </a:cubicBezTo>
                  <a:cubicBezTo>
                    <a:pt x="193" y="100"/>
                    <a:pt x="193" y="100"/>
                    <a:pt x="193" y="100"/>
                  </a:cubicBezTo>
                  <a:cubicBezTo>
                    <a:pt x="193" y="100"/>
                    <a:pt x="193" y="100"/>
                    <a:pt x="193" y="100"/>
                  </a:cubicBezTo>
                  <a:cubicBezTo>
                    <a:pt x="193" y="100"/>
                    <a:pt x="193" y="101"/>
                    <a:pt x="193" y="101"/>
                  </a:cubicBezTo>
                  <a:cubicBezTo>
                    <a:pt x="193" y="101"/>
                    <a:pt x="193" y="101"/>
                    <a:pt x="192" y="101"/>
                  </a:cubicBezTo>
                  <a:cubicBezTo>
                    <a:pt x="192" y="101"/>
                    <a:pt x="192" y="101"/>
                    <a:pt x="192" y="101"/>
                  </a:cubicBezTo>
                  <a:cubicBezTo>
                    <a:pt x="192" y="101"/>
                    <a:pt x="192" y="101"/>
                    <a:pt x="192" y="101"/>
                  </a:cubicBezTo>
                  <a:cubicBezTo>
                    <a:pt x="192" y="101"/>
                    <a:pt x="192" y="101"/>
                    <a:pt x="192" y="101"/>
                  </a:cubicBezTo>
                  <a:cubicBezTo>
                    <a:pt x="192" y="101"/>
                    <a:pt x="192" y="101"/>
                    <a:pt x="192" y="101"/>
                  </a:cubicBezTo>
                  <a:cubicBezTo>
                    <a:pt x="192" y="101"/>
                    <a:pt x="192" y="102"/>
                    <a:pt x="192" y="102"/>
                  </a:cubicBezTo>
                  <a:cubicBezTo>
                    <a:pt x="192" y="102"/>
                    <a:pt x="192" y="102"/>
                    <a:pt x="192" y="102"/>
                  </a:cubicBezTo>
                  <a:cubicBezTo>
                    <a:pt x="192" y="102"/>
                    <a:pt x="191" y="102"/>
                    <a:pt x="191" y="102"/>
                  </a:cubicBezTo>
                  <a:cubicBezTo>
                    <a:pt x="191" y="102"/>
                    <a:pt x="191" y="102"/>
                    <a:pt x="191" y="102"/>
                  </a:cubicBezTo>
                  <a:cubicBezTo>
                    <a:pt x="191" y="102"/>
                    <a:pt x="191" y="102"/>
                    <a:pt x="191" y="102"/>
                  </a:cubicBezTo>
                  <a:cubicBezTo>
                    <a:pt x="191" y="102"/>
                    <a:pt x="191" y="102"/>
                    <a:pt x="191" y="103"/>
                  </a:cubicBezTo>
                  <a:cubicBezTo>
                    <a:pt x="191" y="103"/>
                    <a:pt x="191" y="103"/>
                    <a:pt x="191" y="103"/>
                  </a:cubicBezTo>
                  <a:cubicBezTo>
                    <a:pt x="191" y="103"/>
                    <a:pt x="191" y="103"/>
                    <a:pt x="191" y="103"/>
                  </a:cubicBezTo>
                  <a:cubicBezTo>
                    <a:pt x="191" y="103"/>
                    <a:pt x="191" y="103"/>
                    <a:pt x="191" y="103"/>
                  </a:cubicBezTo>
                  <a:cubicBezTo>
                    <a:pt x="191" y="103"/>
                    <a:pt x="191" y="103"/>
                    <a:pt x="191" y="104"/>
                  </a:cubicBezTo>
                  <a:cubicBezTo>
                    <a:pt x="191" y="104"/>
                    <a:pt x="191" y="104"/>
                    <a:pt x="191" y="104"/>
                  </a:cubicBezTo>
                  <a:cubicBezTo>
                    <a:pt x="191" y="104"/>
                    <a:pt x="191" y="104"/>
                    <a:pt x="191" y="104"/>
                  </a:cubicBezTo>
                  <a:cubicBezTo>
                    <a:pt x="191" y="104"/>
                    <a:pt x="190" y="104"/>
                    <a:pt x="190" y="104"/>
                  </a:cubicBezTo>
                  <a:cubicBezTo>
                    <a:pt x="190" y="104"/>
                    <a:pt x="190" y="104"/>
                    <a:pt x="190" y="104"/>
                  </a:cubicBezTo>
                  <a:cubicBezTo>
                    <a:pt x="190" y="104"/>
                    <a:pt x="190" y="105"/>
                    <a:pt x="190" y="105"/>
                  </a:cubicBezTo>
                  <a:cubicBezTo>
                    <a:pt x="190" y="105"/>
                    <a:pt x="191" y="105"/>
                    <a:pt x="191" y="105"/>
                  </a:cubicBezTo>
                  <a:cubicBezTo>
                    <a:pt x="191" y="105"/>
                    <a:pt x="191" y="105"/>
                    <a:pt x="191" y="105"/>
                  </a:cubicBezTo>
                  <a:cubicBezTo>
                    <a:pt x="191" y="105"/>
                    <a:pt x="191" y="105"/>
                    <a:pt x="191" y="105"/>
                  </a:cubicBezTo>
                  <a:cubicBezTo>
                    <a:pt x="192" y="105"/>
                    <a:pt x="192" y="105"/>
                    <a:pt x="192" y="105"/>
                  </a:cubicBezTo>
                  <a:cubicBezTo>
                    <a:pt x="191" y="106"/>
                    <a:pt x="191" y="106"/>
                    <a:pt x="191" y="106"/>
                  </a:cubicBezTo>
                  <a:cubicBezTo>
                    <a:pt x="191" y="106"/>
                    <a:pt x="191" y="106"/>
                    <a:pt x="191" y="106"/>
                  </a:cubicBezTo>
                  <a:cubicBezTo>
                    <a:pt x="191" y="106"/>
                    <a:pt x="190" y="106"/>
                    <a:pt x="190" y="106"/>
                  </a:cubicBezTo>
                  <a:cubicBezTo>
                    <a:pt x="190" y="106"/>
                    <a:pt x="190" y="106"/>
                    <a:pt x="190" y="106"/>
                  </a:cubicBezTo>
                  <a:cubicBezTo>
                    <a:pt x="190" y="106"/>
                    <a:pt x="190" y="106"/>
                    <a:pt x="190" y="106"/>
                  </a:cubicBezTo>
                  <a:cubicBezTo>
                    <a:pt x="190" y="107"/>
                    <a:pt x="190" y="107"/>
                    <a:pt x="190" y="107"/>
                  </a:cubicBezTo>
                  <a:cubicBezTo>
                    <a:pt x="190" y="107"/>
                    <a:pt x="190" y="107"/>
                    <a:pt x="190" y="107"/>
                  </a:cubicBezTo>
                  <a:cubicBezTo>
                    <a:pt x="190" y="107"/>
                    <a:pt x="190" y="107"/>
                    <a:pt x="190" y="107"/>
                  </a:cubicBezTo>
                  <a:cubicBezTo>
                    <a:pt x="190" y="107"/>
                    <a:pt x="190" y="107"/>
                    <a:pt x="190" y="107"/>
                  </a:cubicBezTo>
                  <a:cubicBezTo>
                    <a:pt x="190" y="107"/>
                    <a:pt x="190" y="107"/>
                    <a:pt x="190" y="107"/>
                  </a:cubicBezTo>
                  <a:cubicBezTo>
                    <a:pt x="190" y="107"/>
                    <a:pt x="191" y="107"/>
                    <a:pt x="191" y="107"/>
                  </a:cubicBezTo>
                  <a:cubicBezTo>
                    <a:pt x="191" y="107"/>
                    <a:pt x="191" y="107"/>
                    <a:pt x="191" y="107"/>
                  </a:cubicBezTo>
                  <a:cubicBezTo>
                    <a:pt x="191" y="107"/>
                    <a:pt x="191" y="107"/>
                    <a:pt x="191" y="107"/>
                  </a:cubicBezTo>
                  <a:cubicBezTo>
                    <a:pt x="191" y="107"/>
                    <a:pt x="191" y="107"/>
                    <a:pt x="191" y="107"/>
                  </a:cubicBezTo>
                  <a:cubicBezTo>
                    <a:pt x="191" y="107"/>
                    <a:pt x="192" y="107"/>
                    <a:pt x="192" y="107"/>
                  </a:cubicBezTo>
                  <a:cubicBezTo>
                    <a:pt x="192" y="107"/>
                    <a:pt x="193" y="107"/>
                    <a:pt x="193" y="107"/>
                  </a:cubicBezTo>
                  <a:cubicBezTo>
                    <a:pt x="193" y="107"/>
                    <a:pt x="193" y="107"/>
                    <a:pt x="193" y="107"/>
                  </a:cubicBezTo>
                  <a:cubicBezTo>
                    <a:pt x="193" y="107"/>
                    <a:pt x="193" y="107"/>
                    <a:pt x="193" y="107"/>
                  </a:cubicBezTo>
                  <a:cubicBezTo>
                    <a:pt x="194" y="106"/>
                    <a:pt x="194" y="106"/>
                    <a:pt x="194" y="106"/>
                  </a:cubicBezTo>
                  <a:cubicBezTo>
                    <a:pt x="194" y="106"/>
                    <a:pt x="194" y="106"/>
                    <a:pt x="194" y="106"/>
                  </a:cubicBezTo>
                  <a:cubicBezTo>
                    <a:pt x="194" y="106"/>
                    <a:pt x="195" y="106"/>
                    <a:pt x="195" y="106"/>
                  </a:cubicBezTo>
                  <a:cubicBezTo>
                    <a:pt x="195" y="106"/>
                    <a:pt x="196" y="106"/>
                    <a:pt x="196" y="106"/>
                  </a:cubicBezTo>
                  <a:cubicBezTo>
                    <a:pt x="196" y="106"/>
                    <a:pt x="196" y="106"/>
                    <a:pt x="196" y="106"/>
                  </a:cubicBezTo>
                  <a:cubicBezTo>
                    <a:pt x="197" y="105"/>
                    <a:pt x="197" y="105"/>
                    <a:pt x="197" y="105"/>
                  </a:cubicBezTo>
                  <a:cubicBezTo>
                    <a:pt x="197" y="105"/>
                    <a:pt x="197" y="105"/>
                    <a:pt x="197" y="105"/>
                  </a:cubicBezTo>
                  <a:cubicBezTo>
                    <a:pt x="197" y="105"/>
                    <a:pt x="197" y="105"/>
                    <a:pt x="197" y="105"/>
                  </a:cubicBezTo>
                  <a:cubicBezTo>
                    <a:pt x="198" y="104"/>
                    <a:pt x="198" y="104"/>
                    <a:pt x="198" y="104"/>
                  </a:cubicBezTo>
                  <a:cubicBezTo>
                    <a:pt x="198" y="104"/>
                    <a:pt x="198" y="104"/>
                    <a:pt x="198" y="104"/>
                  </a:cubicBezTo>
                  <a:cubicBezTo>
                    <a:pt x="198" y="104"/>
                    <a:pt x="198" y="104"/>
                    <a:pt x="198" y="104"/>
                  </a:cubicBezTo>
                  <a:cubicBezTo>
                    <a:pt x="199" y="104"/>
                    <a:pt x="199" y="103"/>
                    <a:pt x="199" y="103"/>
                  </a:cubicBezTo>
                  <a:cubicBezTo>
                    <a:pt x="199" y="103"/>
                    <a:pt x="199" y="103"/>
                    <a:pt x="199" y="103"/>
                  </a:cubicBezTo>
                  <a:cubicBezTo>
                    <a:pt x="199" y="103"/>
                    <a:pt x="200" y="103"/>
                    <a:pt x="200" y="103"/>
                  </a:cubicBezTo>
                  <a:cubicBezTo>
                    <a:pt x="200" y="103"/>
                    <a:pt x="200" y="102"/>
                    <a:pt x="200" y="102"/>
                  </a:cubicBezTo>
                  <a:cubicBezTo>
                    <a:pt x="200" y="102"/>
                    <a:pt x="200" y="102"/>
                    <a:pt x="200" y="102"/>
                  </a:cubicBezTo>
                  <a:cubicBezTo>
                    <a:pt x="200" y="102"/>
                    <a:pt x="200" y="102"/>
                    <a:pt x="200" y="102"/>
                  </a:cubicBezTo>
                  <a:cubicBezTo>
                    <a:pt x="200" y="101"/>
                    <a:pt x="200" y="101"/>
                    <a:pt x="200" y="101"/>
                  </a:cubicBezTo>
                  <a:cubicBezTo>
                    <a:pt x="200" y="101"/>
                    <a:pt x="200" y="101"/>
                    <a:pt x="201" y="101"/>
                  </a:cubicBezTo>
                  <a:cubicBezTo>
                    <a:pt x="201" y="101"/>
                    <a:pt x="200" y="101"/>
                    <a:pt x="200" y="101"/>
                  </a:cubicBezTo>
                  <a:cubicBezTo>
                    <a:pt x="200" y="101"/>
                    <a:pt x="200" y="101"/>
                    <a:pt x="200" y="101"/>
                  </a:cubicBezTo>
                  <a:cubicBezTo>
                    <a:pt x="200" y="101"/>
                    <a:pt x="200" y="101"/>
                    <a:pt x="200" y="100"/>
                  </a:cubicBezTo>
                  <a:cubicBezTo>
                    <a:pt x="200" y="100"/>
                    <a:pt x="200" y="100"/>
                    <a:pt x="200" y="100"/>
                  </a:cubicBezTo>
                  <a:cubicBezTo>
                    <a:pt x="200" y="100"/>
                    <a:pt x="200" y="100"/>
                    <a:pt x="200" y="100"/>
                  </a:cubicBezTo>
                  <a:cubicBezTo>
                    <a:pt x="200" y="100"/>
                    <a:pt x="200" y="100"/>
                    <a:pt x="200" y="100"/>
                  </a:cubicBezTo>
                  <a:cubicBezTo>
                    <a:pt x="200" y="100"/>
                    <a:pt x="200" y="100"/>
                    <a:pt x="200" y="100"/>
                  </a:cubicBezTo>
                  <a:cubicBezTo>
                    <a:pt x="200" y="100"/>
                    <a:pt x="200" y="100"/>
                    <a:pt x="200" y="100"/>
                  </a:cubicBezTo>
                  <a:cubicBezTo>
                    <a:pt x="200" y="100"/>
                    <a:pt x="200" y="99"/>
                    <a:pt x="200" y="99"/>
                  </a:cubicBezTo>
                  <a:cubicBezTo>
                    <a:pt x="200" y="99"/>
                    <a:pt x="200" y="99"/>
                    <a:pt x="200" y="99"/>
                  </a:cubicBezTo>
                  <a:cubicBezTo>
                    <a:pt x="200" y="99"/>
                    <a:pt x="200" y="99"/>
                    <a:pt x="200" y="99"/>
                  </a:cubicBezTo>
                  <a:cubicBezTo>
                    <a:pt x="200" y="99"/>
                    <a:pt x="200" y="99"/>
                    <a:pt x="200" y="99"/>
                  </a:cubicBezTo>
                  <a:cubicBezTo>
                    <a:pt x="200" y="99"/>
                    <a:pt x="201" y="99"/>
                    <a:pt x="201" y="99"/>
                  </a:cubicBezTo>
                  <a:cubicBezTo>
                    <a:pt x="201" y="99"/>
                    <a:pt x="201" y="99"/>
                    <a:pt x="201" y="99"/>
                  </a:cubicBezTo>
                  <a:cubicBezTo>
                    <a:pt x="201" y="99"/>
                    <a:pt x="201" y="99"/>
                    <a:pt x="201" y="99"/>
                  </a:cubicBezTo>
                  <a:cubicBezTo>
                    <a:pt x="201" y="99"/>
                    <a:pt x="201" y="99"/>
                    <a:pt x="201" y="99"/>
                  </a:cubicBezTo>
                  <a:cubicBezTo>
                    <a:pt x="201" y="99"/>
                    <a:pt x="201" y="99"/>
                    <a:pt x="201" y="99"/>
                  </a:cubicBezTo>
                  <a:close/>
                  <a:moveTo>
                    <a:pt x="195" y="93"/>
                  </a:moveTo>
                  <a:cubicBezTo>
                    <a:pt x="195" y="93"/>
                    <a:pt x="195" y="93"/>
                    <a:pt x="195" y="93"/>
                  </a:cubicBezTo>
                  <a:cubicBezTo>
                    <a:pt x="195" y="92"/>
                    <a:pt x="195" y="92"/>
                    <a:pt x="195" y="92"/>
                  </a:cubicBezTo>
                  <a:cubicBezTo>
                    <a:pt x="195" y="92"/>
                    <a:pt x="195" y="92"/>
                    <a:pt x="195" y="92"/>
                  </a:cubicBezTo>
                  <a:cubicBezTo>
                    <a:pt x="195" y="92"/>
                    <a:pt x="195" y="92"/>
                    <a:pt x="195" y="92"/>
                  </a:cubicBezTo>
                  <a:cubicBezTo>
                    <a:pt x="195" y="92"/>
                    <a:pt x="195" y="93"/>
                    <a:pt x="195" y="93"/>
                  </a:cubicBezTo>
                  <a:cubicBezTo>
                    <a:pt x="195" y="93"/>
                    <a:pt x="195" y="93"/>
                    <a:pt x="195" y="93"/>
                  </a:cubicBezTo>
                  <a:cubicBezTo>
                    <a:pt x="195" y="93"/>
                    <a:pt x="195" y="93"/>
                    <a:pt x="195" y="93"/>
                  </a:cubicBezTo>
                  <a:cubicBezTo>
                    <a:pt x="195" y="93"/>
                    <a:pt x="195" y="93"/>
                    <a:pt x="195" y="93"/>
                  </a:cubicBezTo>
                  <a:cubicBezTo>
                    <a:pt x="195" y="93"/>
                    <a:pt x="195" y="93"/>
                    <a:pt x="195" y="93"/>
                  </a:cubicBezTo>
                  <a:cubicBezTo>
                    <a:pt x="195" y="93"/>
                    <a:pt x="195" y="93"/>
                    <a:pt x="194" y="93"/>
                  </a:cubicBezTo>
                  <a:cubicBezTo>
                    <a:pt x="194" y="93"/>
                    <a:pt x="194" y="93"/>
                    <a:pt x="194" y="93"/>
                  </a:cubicBezTo>
                  <a:cubicBezTo>
                    <a:pt x="194" y="93"/>
                    <a:pt x="194" y="93"/>
                    <a:pt x="194" y="93"/>
                  </a:cubicBezTo>
                  <a:cubicBezTo>
                    <a:pt x="194" y="93"/>
                    <a:pt x="194" y="93"/>
                    <a:pt x="194" y="93"/>
                  </a:cubicBezTo>
                  <a:cubicBezTo>
                    <a:pt x="194" y="93"/>
                    <a:pt x="194" y="93"/>
                    <a:pt x="194" y="94"/>
                  </a:cubicBezTo>
                  <a:cubicBezTo>
                    <a:pt x="194" y="94"/>
                    <a:pt x="194" y="94"/>
                    <a:pt x="194" y="94"/>
                  </a:cubicBezTo>
                  <a:cubicBezTo>
                    <a:pt x="194" y="94"/>
                    <a:pt x="194" y="94"/>
                    <a:pt x="194" y="94"/>
                  </a:cubicBezTo>
                  <a:cubicBezTo>
                    <a:pt x="194" y="94"/>
                    <a:pt x="194" y="94"/>
                    <a:pt x="194" y="94"/>
                  </a:cubicBezTo>
                  <a:cubicBezTo>
                    <a:pt x="194" y="94"/>
                    <a:pt x="194" y="94"/>
                    <a:pt x="194" y="94"/>
                  </a:cubicBezTo>
                  <a:cubicBezTo>
                    <a:pt x="194" y="93"/>
                    <a:pt x="194" y="93"/>
                    <a:pt x="194" y="93"/>
                  </a:cubicBezTo>
                  <a:cubicBezTo>
                    <a:pt x="194" y="93"/>
                    <a:pt x="193" y="93"/>
                    <a:pt x="193" y="93"/>
                  </a:cubicBezTo>
                  <a:cubicBezTo>
                    <a:pt x="193" y="93"/>
                    <a:pt x="193" y="93"/>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4" y="94"/>
                    <a:pt x="194" y="94"/>
                  </a:cubicBezTo>
                  <a:cubicBezTo>
                    <a:pt x="194" y="94"/>
                    <a:pt x="194" y="95"/>
                    <a:pt x="194" y="95"/>
                  </a:cubicBezTo>
                  <a:cubicBezTo>
                    <a:pt x="194" y="95"/>
                    <a:pt x="194" y="95"/>
                    <a:pt x="194" y="95"/>
                  </a:cubicBezTo>
                  <a:cubicBezTo>
                    <a:pt x="194" y="95"/>
                    <a:pt x="194" y="95"/>
                    <a:pt x="194" y="95"/>
                  </a:cubicBezTo>
                  <a:cubicBezTo>
                    <a:pt x="194" y="95"/>
                    <a:pt x="194" y="95"/>
                    <a:pt x="194" y="95"/>
                  </a:cubicBezTo>
                  <a:cubicBezTo>
                    <a:pt x="194" y="95"/>
                    <a:pt x="194" y="95"/>
                    <a:pt x="194" y="95"/>
                  </a:cubicBezTo>
                  <a:cubicBezTo>
                    <a:pt x="194" y="95"/>
                    <a:pt x="194" y="95"/>
                    <a:pt x="194" y="95"/>
                  </a:cubicBezTo>
                  <a:cubicBezTo>
                    <a:pt x="194" y="95"/>
                    <a:pt x="195" y="95"/>
                    <a:pt x="195" y="94"/>
                  </a:cubicBezTo>
                  <a:cubicBezTo>
                    <a:pt x="195" y="94"/>
                    <a:pt x="195" y="94"/>
                    <a:pt x="195" y="94"/>
                  </a:cubicBezTo>
                  <a:cubicBezTo>
                    <a:pt x="195" y="94"/>
                    <a:pt x="195" y="94"/>
                    <a:pt x="195" y="94"/>
                  </a:cubicBezTo>
                  <a:cubicBezTo>
                    <a:pt x="195" y="94"/>
                    <a:pt x="195" y="94"/>
                    <a:pt x="195" y="94"/>
                  </a:cubicBezTo>
                  <a:cubicBezTo>
                    <a:pt x="195" y="93"/>
                    <a:pt x="195" y="93"/>
                    <a:pt x="195" y="93"/>
                  </a:cubicBezTo>
                  <a:cubicBezTo>
                    <a:pt x="195" y="93"/>
                    <a:pt x="195" y="93"/>
                    <a:pt x="195" y="93"/>
                  </a:cubicBezTo>
                  <a:cubicBezTo>
                    <a:pt x="195" y="93"/>
                    <a:pt x="195" y="93"/>
                    <a:pt x="195" y="93"/>
                  </a:cubicBezTo>
                  <a:cubicBezTo>
                    <a:pt x="195" y="93"/>
                    <a:pt x="195" y="93"/>
                    <a:pt x="195" y="93"/>
                  </a:cubicBezTo>
                  <a:cubicBezTo>
                    <a:pt x="195" y="93"/>
                    <a:pt x="195" y="93"/>
                    <a:pt x="195" y="93"/>
                  </a:cubicBezTo>
                  <a:close/>
                  <a:moveTo>
                    <a:pt x="164" y="96"/>
                  </a:moveTo>
                  <a:cubicBezTo>
                    <a:pt x="164" y="96"/>
                    <a:pt x="164" y="96"/>
                    <a:pt x="164" y="96"/>
                  </a:cubicBezTo>
                  <a:cubicBezTo>
                    <a:pt x="164" y="96"/>
                    <a:pt x="165" y="96"/>
                    <a:pt x="165" y="96"/>
                  </a:cubicBezTo>
                  <a:cubicBezTo>
                    <a:pt x="165" y="96"/>
                    <a:pt x="165" y="96"/>
                    <a:pt x="165" y="96"/>
                  </a:cubicBezTo>
                  <a:cubicBezTo>
                    <a:pt x="165" y="95"/>
                    <a:pt x="165" y="95"/>
                    <a:pt x="165" y="95"/>
                  </a:cubicBezTo>
                  <a:cubicBezTo>
                    <a:pt x="165" y="95"/>
                    <a:pt x="165" y="95"/>
                    <a:pt x="165" y="95"/>
                  </a:cubicBezTo>
                  <a:cubicBezTo>
                    <a:pt x="165" y="95"/>
                    <a:pt x="164" y="95"/>
                    <a:pt x="164" y="95"/>
                  </a:cubicBezTo>
                  <a:cubicBezTo>
                    <a:pt x="164" y="95"/>
                    <a:pt x="164" y="96"/>
                    <a:pt x="164" y="96"/>
                  </a:cubicBezTo>
                  <a:cubicBezTo>
                    <a:pt x="164" y="96"/>
                    <a:pt x="164" y="96"/>
                    <a:pt x="164" y="96"/>
                  </a:cubicBezTo>
                  <a:cubicBezTo>
                    <a:pt x="164" y="96"/>
                    <a:pt x="164" y="96"/>
                    <a:pt x="164" y="96"/>
                  </a:cubicBezTo>
                  <a:cubicBezTo>
                    <a:pt x="164" y="96"/>
                    <a:pt x="164" y="96"/>
                    <a:pt x="164" y="96"/>
                  </a:cubicBezTo>
                  <a:cubicBezTo>
                    <a:pt x="164" y="96"/>
                    <a:pt x="164" y="95"/>
                    <a:pt x="164" y="95"/>
                  </a:cubicBezTo>
                  <a:cubicBezTo>
                    <a:pt x="164" y="95"/>
                    <a:pt x="164" y="95"/>
                    <a:pt x="164" y="95"/>
                  </a:cubicBezTo>
                  <a:cubicBezTo>
                    <a:pt x="164" y="95"/>
                    <a:pt x="164" y="95"/>
                    <a:pt x="164" y="95"/>
                  </a:cubicBezTo>
                  <a:cubicBezTo>
                    <a:pt x="164" y="95"/>
                    <a:pt x="164" y="96"/>
                    <a:pt x="164" y="96"/>
                  </a:cubicBezTo>
                  <a:cubicBezTo>
                    <a:pt x="164" y="96"/>
                    <a:pt x="164" y="96"/>
                    <a:pt x="164" y="96"/>
                  </a:cubicBezTo>
                  <a:cubicBezTo>
                    <a:pt x="164" y="96"/>
                    <a:pt x="164" y="96"/>
                    <a:pt x="164" y="96"/>
                  </a:cubicBezTo>
                  <a:cubicBezTo>
                    <a:pt x="164" y="96"/>
                    <a:pt x="164" y="96"/>
                    <a:pt x="164" y="96"/>
                  </a:cubicBezTo>
                  <a:cubicBezTo>
                    <a:pt x="164" y="96"/>
                    <a:pt x="164" y="96"/>
                    <a:pt x="164" y="96"/>
                  </a:cubicBezTo>
                  <a:cubicBezTo>
                    <a:pt x="164" y="96"/>
                    <a:pt x="164" y="96"/>
                    <a:pt x="164" y="96"/>
                  </a:cubicBezTo>
                  <a:cubicBezTo>
                    <a:pt x="164" y="96"/>
                    <a:pt x="164" y="96"/>
                    <a:pt x="164" y="97"/>
                  </a:cubicBezTo>
                  <a:cubicBezTo>
                    <a:pt x="164" y="97"/>
                    <a:pt x="164" y="97"/>
                    <a:pt x="164" y="97"/>
                  </a:cubicBezTo>
                  <a:cubicBezTo>
                    <a:pt x="164" y="97"/>
                    <a:pt x="164" y="97"/>
                    <a:pt x="164" y="97"/>
                  </a:cubicBezTo>
                  <a:cubicBezTo>
                    <a:pt x="164" y="97"/>
                    <a:pt x="164" y="96"/>
                    <a:pt x="164" y="96"/>
                  </a:cubicBezTo>
                  <a:cubicBezTo>
                    <a:pt x="164" y="96"/>
                    <a:pt x="164" y="96"/>
                    <a:pt x="164" y="96"/>
                  </a:cubicBezTo>
                  <a:cubicBezTo>
                    <a:pt x="164" y="96"/>
                    <a:pt x="164" y="96"/>
                    <a:pt x="164" y="96"/>
                  </a:cubicBezTo>
                  <a:cubicBezTo>
                    <a:pt x="164" y="96"/>
                    <a:pt x="164" y="96"/>
                    <a:pt x="164" y="96"/>
                  </a:cubicBezTo>
                  <a:close/>
                  <a:moveTo>
                    <a:pt x="188" y="94"/>
                  </a:moveTo>
                  <a:cubicBezTo>
                    <a:pt x="188" y="94"/>
                    <a:pt x="188" y="94"/>
                    <a:pt x="188" y="94"/>
                  </a:cubicBezTo>
                  <a:cubicBezTo>
                    <a:pt x="188" y="94"/>
                    <a:pt x="188" y="93"/>
                    <a:pt x="188" y="93"/>
                  </a:cubicBezTo>
                  <a:cubicBezTo>
                    <a:pt x="189" y="93"/>
                    <a:pt x="189" y="93"/>
                    <a:pt x="189" y="93"/>
                  </a:cubicBezTo>
                  <a:cubicBezTo>
                    <a:pt x="189" y="93"/>
                    <a:pt x="188" y="93"/>
                    <a:pt x="188" y="93"/>
                  </a:cubicBezTo>
                  <a:cubicBezTo>
                    <a:pt x="188" y="93"/>
                    <a:pt x="188" y="93"/>
                    <a:pt x="188" y="93"/>
                  </a:cubicBezTo>
                  <a:cubicBezTo>
                    <a:pt x="188" y="93"/>
                    <a:pt x="188" y="93"/>
                    <a:pt x="188" y="93"/>
                  </a:cubicBezTo>
                  <a:cubicBezTo>
                    <a:pt x="188" y="93"/>
                    <a:pt x="188" y="93"/>
                    <a:pt x="188" y="93"/>
                  </a:cubicBezTo>
                  <a:cubicBezTo>
                    <a:pt x="188" y="93"/>
                    <a:pt x="188" y="93"/>
                    <a:pt x="188" y="93"/>
                  </a:cubicBezTo>
                  <a:cubicBezTo>
                    <a:pt x="188" y="93"/>
                    <a:pt x="187" y="93"/>
                    <a:pt x="187" y="93"/>
                  </a:cubicBezTo>
                  <a:cubicBezTo>
                    <a:pt x="187" y="93"/>
                    <a:pt x="187" y="93"/>
                    <a:pt x="187" y="93"/>
                  </a:cubicBezTo>
                  <a:cubicBezTo>
                    <a:pt x="187" y="93"/>
                    <a:pt x="187" y="93"/>
                    <a:pt x="187" y="93"/>
                  </a:cubicBezTo>
                  <a:cubicBezTo>
                    <a:pt x="187" y="94"/>
                    <a:pt x="187" y="94"/>
                    <a:pt x="187" y="94"/>
                  </a:cubicBezTo>
                  <a:cubicBezTo>
                    <a:pt x="187" y="94"/>
                    <a:pt x="187" y="94"/>
                    <a:pt x="187" y="94"/>
                  </a:cubicBezTo>
                  <a:cubicBezTo>
                    <a:pt x="187" y="94"/>
                    <a:pt x="187" y="94"/>
                    <a:pt x="187" y="94"/>
                  </a:cubicBezTo>
                  <a:cubicBezTo>
                    <a:pt x="187" y="94"/>
                    <a:pt x="187" y="94"/>
                    <a:pt x="187" y="94"/>
                  </a:cubicBezTo>
                  <a:cubicBezTo>
                    <a:pt x="187" y="94"/>
                    <a:pt x="187" y="94"/>
                    <a:pt x="188" y="94"/>
                  </a:cubicBezTo>
                  <a:cubicBezTo>
                    <a:pt x="188" y="94"/>
                    <a:pt x="188" y="94"/>
                    <a:pt x="188" y="94"/>
                  </a:cubicBezTo>
                  <a:close/>
                  <a:moveTo>
                    <a:pt x="187" y="94"/>
                  </a:moveTo>
                  <a:cubicBezTo>
                    <a:pt x="187" y="94"/>
                    <a:pt x="187" y="94"/>
                    <a:pt x="187" y="94"/>
                  </a:cubicBezTo>
                  <a:cubicBezTo>
                    <a:pt x="187" y="94"/>
                    <a:pt x="187" y="94"/>
                    <a:pt x="187" y="94"/>
                  </a:cubicBezTo>
                  <a:cubicBezTo>
                    <a:pt x="187" y="94"/>
                    <a:pt x="187" y="94"/>
                    <a:pt x="187" y="94"/>
                  </a:cubicBezTo>
                  <a:cubicBezTo>
                    <a:pt x="187" y="94"/>
                    <a:pt x="187" y="94"/>
                    <a:pt x="186" y="94"/>
                  </a:cubicBezTo>
                  <a:cubicBezTo>
                    <a:pt x="186" y="94"/>
                    <a:pt x="186" y="94"/>
                    <a:pt x="186" y="94"/>
                  </a:cubicBezTo>
                  <a:cubicBezTo>
                    <a:pt x="186" y="94"/>
                    <a:pt x="186" y="94"/>
                    <a:pt x="186" y="94"/>
                  </a:cubicBezTo>
                  <a:cubicBezTo>
                    <a:pt x="186" y="94"/>
                    <a:pt x="186" y="94"/>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7" y="95"/>
                  </a:cubicBezTo>
                  <a:cubicBezTo>
                    <a:pt x="187" y="95"/>
                    <a:pt x="187" y="95"/>
                    <a:pt x="187" y="95"/>
                  </a:cubicBezTo>
                  <a:cubicBezTo>
                    <a:pt x="187" y="94"/>
                    <a:pt x="187" y="94"/>
                    <a:pt x="187" y="94"/>
                  </a:cubicBezTo>
                  <a:cubicBezTo>
                    <a:pt x="187" y="94"/>
                    <a:pt x="187" y="94"/>
                    <a:pt x="187" y="94"/>
                  </a:cubicBezTo>
                  <a:cubicBezTo>
                    <a:pt x="187" y="94"/>
                    <a:pt x="187" y="94"/>
                    <a:pt x="187" y="94"/>
                  </a:cubicBezTo>
                  <a:cubicBezTo>
                    <a:pt x="187" y="94"/>
                    <a:pt x="187" y="94"/>
                    <a:pt x="187" y="94"/>
                  </a:cubicBezTo>
                  <a:cubicBezTo>
                    <a:pt x="187" y="94"/>
                    <a:pt x="187" y="94"/>
                    <a:pt x="187" y="94"/>
                  </a:cubicBezTo>
                  <a:close/>
                  <a:moveTo>
                    <a:pt x="190" y="94"/>
                  </a:moveTo>
                  <a:cubicBezTo>
                    <a:pt x="191" y="94"/>
                    <a:pt x="191" y="94"/>
                    <a:pt x="191" y="94"/>
                  </a:cubicBezTo>
                  <a:cubicBezTo>
                    <a:pt x="191" y="94"/>
                    <a:pt x="191" y="94"/>
                    <a:pt x="191" y="94"/>
                  </a:cubicBezTo>
                  <a:cubicBezTo>
                    <a:pt x="191" y="94"/>
                    <a:pt x="191" y="94"/>
                    <a:pt x="191" y="94"/>
                  </a:cubicBezTo>
                  <a:cubicBezTo>
                    <a:pt x="191" y="94"/>
                    <a:pt x="191" y="94"/>
                    <a:pt x="191" y="94"/>
                  </a:cubicBezTo>
                  <a:cubicBezTo>
                    <a:pt x="191" y="94"/>
                    <a:pt x="191" y="94"/>
                    <a:pt x="191" y="94"/>
                  </a:cubicBezTo>
                  <a:cubicBezTo>
                    <a:pt x="191" y="94"/>
                    <a:pt x="191" y="94"/>
                    <a:pt x="191" y="94"/>
                  </a:cubicBezTo>
                  <a:cubicBezTo>
                    <a:pt x="191" y="94"/>
                    <a:pt x="191" y="94"/>
                    <a:pt x="191" y="94"/>
                  </a:cubicBezTo>
                  <a:cubicBezTo>
                    <a:pt x="191" y="93"/>
                    <a:pt x="191" y="93"/>
                    <a:pt x="192" y="93"/>
                  </a:cubicBezTo>
                  <a:cubicBezTo>
                    <a:pt x="192" y="93"/>
                    <a:pt x="192" y="93"/>
                    <a:pt x="192" y="93"/>
                  </a:cubicBezTo>
                  <a:cubicBezTo>
                    <a:pt x="192" y="93"/>
                    <a:pt x="192" y="93"/>
                    <a:pt x="192" y="93"/>
                  </a:cubicBezTo>
                  <a:cubicBezTo>
                    <a:pt x="192" y="93"/>
                    <a:pt x="192" y="93"/>
                    <a:pt x="192" y="93"/>
                  </a:cubicBezTo>
                  <a:cubicBezTo>
                    <a:pt x="192" y="93"/>
                    <a:pt x="192" y="93"/>
                    <a:pt x="193" y="93"/>
                  </a:cubicBezTo>
                  <a:cubicBezTo>
                    <a:pt x="193" y="93"/>
                    <a:pt x="193" y="93"/>
                    <a:pt x="193" y="93"/>
                  </a:cubicBezTo>
                  <a:cubicBezTo>
                    <a:pt x="193" y="93"/>
                    <a:pt x="193" y="93"/>
                    <a:pt x="193" y="93"/>
                  </a:cubicBezTo>
                  <a:cubicBezTo>
                    <a:pt x="193" y="93"/>
                    <a:pt x="193" y="93"/>
                    <a:pt x="193" y="93"/>
                  </a:cubicBezTo>
                  <a:cubicBezTo>
                    <a:pt x="192" y="93"/>
                    <a:pt x="192" y="93"/>
                    <a:pt x="192" y="93"/>
                  </a:cubicBezTo>
                  <a:cubicBezTo>
                    <a:pt x="192" y="93"/>
                    <a:pt x="192" y="93"/>
                    <a:pt x="192" y="93"/>
                  </a:cubicBezTo>
                  <a:cubicBezTo>
                    <a:pt x="192" y="93"/>
                    <a:pt x="192" y="93"/>
                    <a:pt x="192" y="93"/>
                  </a:cubicBezTo>
                  <a:cubicBezTo>
                    <a:pt x="192" y="93"/>
                    <a:pt x="192" y="93"/>
                    <a:pt x="192" y="92"/>
                  </a:cubicBezTo>
                  <a:cubicBezTo>
                    <a:pt x="192" y="92"/>
                    <a:pt x="192" y="92"/>
                    <a:pt x="192" y="92"/>
                  </a:cubicBezTo>
                  <a:cubicBezTo>
                    <a:pt x="192" y="92"/>
                    <a:pt x="191" y="93"/>
                    <a:pt x="191" y="93"/>
                  </a:cubicBezTo>
                  <a:cubicBezTo>
                    <a:pt x="191" y="93"/>
                    <a:pt x="191" y="93"/>
                    <a:pt x="191" y="93"/>
                  </a:cubicBezTo>
                  <a:cubicBezTo>
                    <a:pt x="191" y="93"/>
                    <a:pt x="191" y="93"/>
                    <a:pt x="191" y="93"/>
                  </a:cubicBezTo>
                  <a:cubicBezTo>
                    <a:pt x="191" y="93"/>
                    <a:pt x="191" y="93"/>
                    <a:pt x="191" y="93"/>
                  </a:cubicBezTo>
                  <a:cubicBezTo>
                    <a:pt x="191" y="93"/>
                    <a:pt x="191" y="93"/>
                    <a:pt x="191" y="93"/>
                  </a:cubicBezTo>
                  <a:cubicBezTo>
                    <a:pt x="191" y="93"/>
                    <a:pt x="191" y="93"/>
                    <a:pt x="191" y="93"/>
                  </a:cubicBezTo>
                  <a:cubicBezTo>
                    <a:pt x="190" y="93"/>
                    <a:pt x="191" y="93"/>
                    <a:pt x="191" y="93"/>
                  </a:cubicBezTo>
                  <a:cubicBezTo>
                    <a:pt x="191" y="93"/>
                    <a:pt x="191" y="93"/>
                    <a:pt x="191" y="93"/>
                  </a:cubicBezTo>
                  <a:cubicBezTo>
                    <a:pt x="191" y="93"/>
                    <a:pt x="191" y="93"/>
                    <a:pt x="191" y="93"/>
                  </a:cubicBezTo>
                  <a:cubicBezTo>
                    <a:pt x="190" y="93"/>
                    <a:pt x="191" y="93"/>
                    <a:pt x="190" y="93"/>
                  </a:cubicBezTo>
                  <a:cubicBezTo>
                    <a:pt x="190" y="93"/>
                    <a:pt x="190" y="93"/>
                    <a:pt x="190" y="93"/>
                  </a:cubicBezTo>
                  <a:cubicBezTo>
                    <a:pt x="190" y="93"/>
                    <a:pt x="190" y="93"/>
                    <a:pt x="190" y="93"/>
                  </a:cubicBezTo>
                  <a:cubicBezTo>
                    <a:pt x="190" y="93"/>
                    <a:pt x="190" y="93"/>
                    <a:pt x="190" y="94"/>
                  </a:cubicBezTo>
                  <a:cubicBezTo>
                    <a:pt x="190" y="94"/>
                    <a:pt x="190" y="94"/>
                    <a:pt x="190" y="94"/>
                  </a:cubicBezTo>
                  <a:cubicBezTo>
                    <a:pt x="190" y="94"/>
                    <a:pt x="190" y="94"/>
                    <a:pt x="190" y="94"/>
                  </a:cubicBezTo>
                  <a:cubicBezTo>
                    <a:pt x="190" y="94"/>
                    <a:pt x="190" y="93"/>
                    <a:pt x="190" y="93"/>
                  </a:cubicBezTo>
                  <a:cubicBezTo>
                    <a:pt x="190" y="93"/>
                    <a:pt x="190" y="93"/>
                    <a:pt x="190" y="93"/>
                  </a:cubicBezTo>
                  <a:cubicBezTo>
                    <a:pt x="190" y="93"/>
                    <a:pt x="190" y="93"/>
                    <a:pt x="190" y="93"/>
                  </a:cubicBezTo>
                  <a:cubicBezTo>
                    <a:pt x="190" y="93"/>
                    <a:pt x="190" y="93"/>
                    <a:pt x="190" y="93"/>
                  </a:cubicBezTo>
                  <a:cubicBezTo>
                    <a:pt x="190" y="93"/>
                    <a:pt x="190" y="93"/>
                    <a:pt x="190" y="93"/>
                  </a:cubicBezTo>
                  <a:cubicBezTo>
                    <a:pt x="190" y="93"/>
                    <a:pt x="190" y="93"/>
                    <a:pt x="190" y="93"/>
                  </a:cubicBezTo>
                  <a:cubicBezTo>
                    <a:pt x="190" y="93"/>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3"/>
                    <a:pt x="190" y="93"/>
                  </a:cubicBezTo>
                  <a:cubicBezTo>
                    <a:pt x="190" y="93"/>
                    <a:pt x="190" y="93"/>
                    <a:pt x="190" y="94"/>
                  </a:cubicBezTo>
                  <a:cubicBezTo>
                    <a:pt x="190" y="94"/>
                    <a:pt x="189" y="94"/>
                    <a:pt x="189" y="94"/>
                  </a:cubicBezTo>
                  <a:cubicBezTo>
                    <a:pt x="189" y="94"/>
                    <a:pt x="189" y="94"/>
                    <a:pt x="189" y="94"/>
                  </a:cubicBezTo>
                  <a:cubicBezTo>
                    <a:pt x="189" y="94"/>
                    <a:pt x="189" y="94"/>
                    <a:pt x="189" y="94"/>
                  </a:cubicBezTo>
                  <a:cubicBezTo>
                    <a:pt x="189" y="94"/>
                    <a:pt x="189" y="94"/>
                    <a:pt x="189" y="94"/>
                  </a:cubicBezTo>
                  <a:cubicBezTo>
                    <a:pt x="189" y="94"/>
                    <a:pt x="189" y="94"/>
                    <a:pt x="188" y="94"/>
                  </a:cubicBezTo>
                  <a:cubicBezTo>
                    <a:pt x="188" y="94"/>
                    <a:pt x="188" y="95"/>
                    <a:pt x="188" y="95"/>
                  </a:cubicBezTo>
                  <a:cubicBezTo>
                    <a:pt x="188" y="95"/>
                    <a:pt x="188" y="95"/>
                    <a:pt x="188" y="95"/>
                  </a:cubicBezTo>
                  <a:cubicBezTo>
                    <a:pt x="188" y="95"/>
                    <a:pt x="188" y="95"/>
                    <a:pt x="188" y="95"/>
                  </a:cubicBezTo>
                  <a:cubicBezTo>
                    <a:pt x="188" y="95"/>
                    <a:pt x="188" y="95"/>
                    <a:pt x="188" y="95"/>
                  </a:cubicBezTo>
                  <a:cubicBezTo>
                    <a:pt x="188" y="95"/>
                    <a:pt x="188" y="95"/>
                    <a:pt x="188" y="95"/>
                  </a:cubicBezTo>
                  <a:cubicBezTo>
                    <a:pt x="188" y="95"/>
                    <a:pt x="188" y="95"/>
                    <a:pt x="188"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4"/>
                  </a:cubicBezTo>
                  <a:cubicBezTo>
                    <a:pt x="190" y="94"/>
                    <a:pt x="190" y="94"/>
                    <a:pt x="190" y="94"/>
                  </a:cubicBezTo>
                  <a:close/>
                  <a:moveTo>
                    <a:pt x="189" y="106"/>
                  </a:moveTo>
                  <a:cubicBezTo>
                    <a:pt x="189" y="106"/>
                    <a:pt x="190" y="106"/>
                    <a:pt x="190" y="106"/>
                  </a:cubicBezTo>
                  <a:cubicBezTo>
                    <a:pt x="190" y="106"/>
                    <a:pt x="190" y="106"/>
                    <a:pt x="190" y="106"/>
                  </a:cubicBezTo>
                  <a:cubicBezTo>
                    <a:pt x="190" y="106"/>
                    <a:pt x="190" y="106"/>
                    <a:pt x="190" y="106"/>
                  </a:cubicBezTo>
                  <a:cubicBezTo>
                    <a:pt x="190" y="106"/>
                    <a:pt x="190" y="106"/>
                    <a:pt x="190" y="106"/>
                  </a:cubicBezTo>
                  <a:cubicBezTo>
                    <a:pt x="190" y="106"/>
                    <a:pt x="190" y="106"/>
                    <a:pt x="189" y="106"/>
                  </a:cubicBezTo>
                  <a:cubicBezTo>
                    <a:pt x="189" y="106"/>
                    <a:pt x="189" y="106"/>
                    <a:pt x="189" y="106"/>
                  </a:cubicBezTo>
                  <a:cubicBezTo>
                    <a:pt x="189" y="106"/>
                    <a:pt x="189" y="106"/>
                    <a:pt x="189" y="106"/>
                  </a:cubicBezTo>
                  <a:cubicBezTo>
                    <a:pt x="189" y="106"/>
                    <a:pt x="189" y="106"/>
                    <a:pt x="189" y="106"/>
                  </a:cubicBezTo>
                  <a:cubicBezTo>
                    <a:pt x="189" y="106"/>
                    <a:pt x="189" y="106"/>
                    <a:pt x="189" y="107"/>
                  </a:cubicBezTo>
                  <a:cubicBezTo>
                    <a:pt x="189" y="107"/>
                    <a:pt x="189" y="107"/>
                    <a:pt x="189" y="107"/>
                  </a:cubicBezTo>
                  <a:cubicBezTo>
                    <a:pt x="188"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6"/>
                  </a:cubicBezTo>
                  <a:cubicBezTo>
                    <a:pt x="189" y="106"/>
                    <a:pt x="189" y="106"/>
                    <a:pt x="189" y="106"/>
                  </a:cubicBezTo>
                  <a:close/>
                  <a:moveTo>
                    <a:pt x="172" y="105"/>
                  </a:moveTo>
                  <a:cubicBezTo>
                    <a:pt x="172" y="105"/>
                    <a:pt x="171" y="104"/>
                    <a:pt x="171" y="104"/>
                  </a:cubicBezTo>
                  <a:cubicBezTo>
                    <a:pt x="171" y="104"/>
                    <a:pt x="171" y="104"/>
                    <a:pt x="171" y="104"/>
                  </a:cubicBezTo>
                  <a:cubicBezTo>
                    <a:pt x="171" y="104"/>
                    <a:pt x="171" y="104"/>
                    <a:pt x="171" y="104"/>
                  </a:cubicBezTo>
                  <a:cubicBezTo>
                    <a:pt x="171" y="104"/>
                    <a:pt x="171" y="104"/>
                    <a:pt x="171" y="104"/>
                  </a:cubicBezTo>
                  <a:cubicBezTo>
                    <a:pt x="171" y="104"/>
                    <a:pt x="170" y="104"/>
                    <a:pt x="170" y="104"/>
                  </a:cubicBezTo>
                  <a:cubicBezTo>
                    <a:pt x="170" y="103"/>
                    <a:pt x="170" y="103"/>
                    <a:pt x="170" y="103"/>
                  </a:cubicBezTo>
                  <a:cubicBezTo>
                    <a:pt x="170" y="103"/>
                    <a:pt x="170" y="103"/>
                    <a:pt x="170" y="103"/>
                  </a:cubicBezTo>
                  <a:cubicBezTo>
                    <a:pt x="170" y="103"/>
                    <a:pt x="170" y="103"/>
                    <a:pt x="170" y="103"/>
                  </a:cubicBezTo>
                  <a:cubicBezTo>
                    <a:pt x="170" y="103"/>
                    <a:pt x="170" y="103"/>
                    <a:pt x="170" y="103"/>
                  </a:cubicBezTo>
                  <a:cubicBezTo>
                    <a:pt x="170" y="103"/>
                    <a:pt x="170" y="103"/>
                    <a:pt x="170" y="103"/>
                  </a:cubicBezTo>
                  <a:cubicBezTo>
                    <a:pt x="170" y="103"/>
                    <a:pt x="170" y="102"/>
                    <a:pt x="170" y="102"/>
                  </a:cubicBezTo>
                  <a:cubicBezTo>
                    <a:pt x="170" y="102"/>
                    <a:pt x="169" y="102"/>
                    <a:pt x="169" y="102"/>
                  </a:cubicBezTo>
                  <a:cubicBezTo>
                    <a:pt x="169" y="102"/>
                    <a:pt x="169" y="102"/>
                    <a:pt x="169" y="102"/>
                  </a:cubicBezTo>
                  <a:cubicBezTo>
                    <a:pt x="169" y="102"/>
                    <a:pt x="169" y="102"/>
                    <a:pt x="169" y="103"/>
                  </a:cubicBezTo>
                  <a:cubicBezTo>
                    <a:pt x="169" y="103"/>
                    <a:pt x="168" y="103"/>
                    <a:pt x="168" y="103"/>
                  </a:cubicBezTo>
                  <a:cubicBezTo>
                    <a:pt x="168" y="102"/>
                    <a:pt x="168" y="102"/>
                    <a:pt x="168" y="102"/>
                  </a:cubicBezTo>
                  <a:cubicBezTo>
                    <a:pt x="168" y="102"/>
                    <a:pt x="168" y="102"/>
                    <a:pt x="168" y="102"/>
                  </a:cubicBezTo>
                  <a:cubicBezTo>
                    <a:pt x="168" y="102"/>
                    <a:pt x="168" y="102"/>
                    <a:pt x="168" y="102"/>
                  </a:cubicBezTo>
                  <a:cubicBezTo>
                    <a:pt x="168" y="102"/>
                    <a:pt x="168" y="102"/>
                    <a:pt x="168" y="102"/>
                  </a:cubicBezTo>
                  <a:cubicBezTo>
                    <a:pt x="168" y="102"/>
                    <a:pt x="168" y="101"/>
                    <a:pt x="168" y="101"/>
                  </a:cubicBezTo>
                  <a:cubicBezTo>
                    <a:pt x="168" y="101"/>
                    <a:pt x="168" y="101"/>
                    <a:pt x="167" y="101"/>
                  </a:cubicBezTo>
                  <a:cubicBezTo>
                    <a:pt x="167" y="101"/>
                    <a:pt x="167" y="101"/>
                    <a:pt x="167" y="101"/>
                  </a:cubicBezTo>
                  <a:cubicBezTo>
                    <a:pt x="167" y="101"/>
                    <a:pt x="167" y="101"/>
                    <a:pt x="167" y="101"/>
                  </a:cubicBezTo>
                  <a:cubicBezTo>
                    <a:pt x="167" y="101"/>
                    <a:pt x="167" y="101"/>
                    <a:pt x="167" y="101"/>
                  </a:cubicBezTo>
                  <a:cubicBezTo>
                    <a:pt x="167" y="101"/>
                    <a:pt x="166" y="100"/>
                    <a:pt x="166" y="100"/>
                  </a:cubicBezTo>
                  <a:cubicBezTo>
                    <a:pt x="166" y="100"/>
                    <a:pt x="166" y="100"/>
                    <a:pt x="166" y="100"/>
                  </a:cubicBezTo>
                  <a:cubicBezTo>
                    <a:pt x="166" y="100"/>
                    <a:pt x="165" y="101"/>
                    <a:pt x="165" y="101"/>
                  </a:cubicBezTo>
                  <a:cubicBezTo>
                    <a:pt x="165" y="101"/>
                    <a:pt x="165" y="101"/>
                    <a:pt x="164" y="101"/>
                  </a:cubicBezTo>
                  <a:cubicBezTo>
                    <a:pt x="164" y="101"/>
                    <a:pt x="164" y="101"/>
                    <a:pt x="164" y="101"/>
                  </a:cubicBezTo>
                  <a:cubicBezTo>
                    <a:pt x="164" y="101"/>
                    <a:pt x="164" y="100"/>
                    <a:pt x="164" y="100"/>
                  </a:cubicBezTo>
                  <a:cubicBezTo>
                    <a:pt x="164" y="100"/>
                    <a:pt x="164" y="100"/>
                    <a:pt x="164" y="100"/>
                  </a:cubicBezTo>
                  <a:cubicBezTo>
                    <a:pt x="164" y="100"/>
                    <a:pt x="163" y="100"/>
                    <a:pt x="163" y="100"/>
                  </a:cubicBezTo>
                  <a:cubicBezTo>
                    <a:pt x="163" y="100"/>
                    <a:pt x="163" y="101"/>
                    <a:pt x="163" y="101"/>
                  </a:cubicBezTo>
                  <a:cubicBezTo>
                    <a:pt x="163" y="101"/>
                    <a:pt x="163" y="101"/>
                    <a:pt x="163" y="101"/>
                  </a:cubicBezTo>
                  <a:cubicBezTo>
                    <a:pt x="163" y="101"/>
                    <a:pt x="163" y="100"/>
                    <a:pt x="163" y="100"/>
                  </a:cubicBezTo>
                  <a:cubicBezTo>
                    <a:pt x="163" y="100"/>
                    <a:pt x="162" y="100"/>
                    <a:pt x="162" y="100"/>
                  </a:cubicBezTo>
                  <a:cubicBezTo>
                    <a:pt x="162" y="100"/>
                    <a:pt x="162" y="101"/>
                    <a:pt x="162" y="101"/>
                  </a:cubicBezTo>
                  <a:cubicBezTo>
                    <a:pt x="162" y="101"/>
                    <a:pt x="162" y="101"/>
                    <a:pt x="162" y="101"/>
                  </a:cubicBezTo>
                  <a:cubicBezTo>
                    <a:pt x="162" y="101"/>
                    <a:pt x="162" y="101"/>
                    <a:pt x="162" y="101"/>
                  </a:cubicBezTo>
                  <a:cubicBezTo>
                    <a:pt x="162" y="101"/>
                    <a:pt x="162" y="100"/>
                    <a:pt x="162" y="100"/>
                  </a:cubicBezTo>
                  <a:cubicBezTo>
                    <a:pt x="162" y="100"/>
                    <a:pt x="161" y="100"/>
                    <a:pt x="161" y="100"/>
                  </a:cubicBezTo>
                  <a:cubicBezTo>
                    <a:pt x="161" y="101"/>
                    <a:pt x="161" y="101"/>
                    <a:pt x="161" y="101"/>
                  </a:cubicBezTo>
                  <a:cubicBezTo>
                    <a:pt x="161" y="101"/>
                    <a:pt x="161" y="101"/>
                    <a:pt x="161" y="101"/>
                  </a:cubicBezTo>
                  <a:cubicBezTo>
                    <a:pt x="161" y="101"/>
                    <a:pt x="161" y="101"/>
                    <a:pt x="161" y="101"/>
                  </a:cubicBezTo>
                  <a:cubicBezTo>
                    <a:pt x="161" y="101"/>
                    <a:pt x="160" y="101"/>
                    <a:pt x="160" y="101"/>
                  </a:cubicBezTo>
                  <a:cubicBezTo>
                    <a:pt x="160" y="101"/>
                    <a:pt x="160" y="101"/>
                    <a:pt x="160" y="101"/>
                  </a:cubicBezTo>
                  <a:cubicBezTo>
                    <a:pt x="160" y="101"/>
                    <a:pt x="160" y="101"/>
                    <a:pt x="160" y="101"/>
                  </a:cubicBezTo>
                  <a:cubicBezTo>
                    <a:pt x="160" y="101"/>
                    <a:pt x="160" y="101"/>
                    <a:pt x="160" y="101"/>
                  </a:cubicBezTo>
                  <a:cubicBezTo>
                    <a:pt x="159" y="101"/>
                    <a:pt x="159" y="101"/>
                    <a:pt x="159" y="101"/>
                  </a:cubicBezTo>
                  <a:cubicBezTo>
                    <a:pt x="159" y="101"/>
                    <a:pt x="159" y="101"/>
                    <a:pt x="159" y="102"/>
                  </a:cubicBezTo>
                  <a:cubicBezTo>
                    <a:pt x="159" y="102"/>
                    <a:pt x="159" y="102"/>
                    <a:pt x="159" y="102"/>
                  </a:cubicBezTo>
                  <a:cubicBezTo>
                    <a:pt x="159" y="102"/>
                    <a:pt x="159" y="102"/>
                    <a:pt x="159" y="102"/>
                  </a:cubicBezTo>
                  <a:cubicBezTo>
                    <a:pt x="159" y="102"/>
                    <a:pt x="159" y="102"/>
                    <a:pt x="160" y="102"/>
                  </a:cubicBezTo>
                  <a:cubicBezTo>
                    <a:pt x="160" y="103"/>
                    <a:pt x="160" y="103"/>
                    <a:pt x="160" y="103"/>
                  </a:cubicBezTo>
                  <a:cubicBezTo>
                    <a:pt x="160" y="103"/>
                    <a:pt x="160" y="103"/>
                    <a:pt x="160" y="103"/>
                  </a:cubicBezTo>
                  <a:cubicBezTo>
                    <a:pt x="160" y="103"/>
                    <a:pt x="161" y="103"/>
                    <a:pt x="161" y="103"/>
                  </a:cubicBezTo>
                  <a:cubicBezTo>
                    <a:pt x="161" y="103"/>
                    <a:pt x="161" y="103"/>
                    <a:pt x="161" y="103"/>
                  </a:cubicBezTo>
                  <a:cubicBezTo>
                    <a:pt x="162" y="103"/>
                    <a:pt x="161" y="103"/>
                    <a:pt x="161" y="103"/>
                  </a:cubicBezTo>
                  <a:cubicBezTo>
                    <a:pt x="161" y="103"/>
                    <a:pt x="162" y="103"/>
                    <a:pt x="162" y="103"/>
                  </a:cubicBezTo>
                  <a:cubicBezTo>
                    <a:pt x="162" y="103"/>
                    <a:pt x="162" y="103"/>
                    <a:pt x="162" y="103"/>
                  </a:cubicBezTo>
                  <a:cubicBezTo>
                    <a:pt x="162" y="103"/>
                    <a:pt x="162" y="103"/>
                    <a:pt x="162" y="103"/>
                  </a:cubicBezTo>
                  <a:cubicBezTo>
                    <a:pt x="162" y="103"/>
                    <a:pt x="162" y="103"/>
                    <a:pt x="162" y="103"/>
                  </a:cubicBezTo>
                  <a:cubicBezTo>
                    <a:pt x="162" y="103"/>
                    <a:pt x="162" y="103"/>
                    <a:pt x="162" y="103"/>
                  </a:cubicBezTo>
                  <a:cubicBezTo>
                    <a:pt x="162" y="103"/>
                    <a:pt x="162" y="103"/>
                    <a:pt x="163" y="103"/>
                  </a:cubicBezTo>
                  <a:cubicBezTo>
                    <a:pt x="163" y="103"/>
                    <a:pt x="163" y="103"/>
                    <a:pt x="163" y="103"/>
                  </a:cubicBezTo>
                  <a:cubicBezTo>
                    <a:pt x="163" y="103"/>
                    <a:pt x="163" y="103"/>
                    <a:pt x="163" y="103"/>
                  </a:cubicBezTo>
                  <a:cubicBezTo>
                    <a:pt x="163" y="103"/>
                    <a:pt x="163" y="103"/>
                    <a:pt x="163" y="103"/>
                  </a:cubicBezTo>
                  <a:cubicBezTo>
                    <a:pt x="163" y="103"/>
                    <a:pt x="163" y="103"/>
                    <a:pt x="164" y="103"/>
                  </a:cubicBezTo>
                  <a:cubicBezTo>
                    <a:pt x="164" y="103"/>
                    <a:pt x="164" y="104"/>
                    <a:pt x="164" y="104"/>
                  </a:cubicBezTo>
                  <a:cubicBezTo>
                    <a:pt x="164" y="104"/>
                    <a:pt x="164" y="103"/>
                    <a:pt x="164" y="103"/>
                  </a:cubicBezTo>
                  <a:cubicBezTo>
                    <a:pt x="164" y="103"/>
                    <a:pt x="164" y="103"/>
                    <a:pt x="164" y="103"/>
                  </a:cubicBezTo>
                  <a:cubicBezTo>
                    <a:pt x="164" y="103"/>
                    <a:pt x="164" y="104"/>
                    <a:pt x="164" y="104"/>
                  </a:cubicBezTo>
                  <a:cubicBezTo>
                    <a:pt x="164" y="104"/>
                    <a:pt x="164" y="104"/>
                    <a:pt x="164" y="104"/>
                  </a:cubicBezTo>
                  <a:cubicBezTo>
                    <a:pt x="164" y="104"/>
                    <a:pt x="165" y="104"/>
                    <a:pt x="165" y="104"/>
                  </a:cubicBezTo>
                  <a:cubicBezTo>
                    <a:pt x="165" y="104"/>
                    <a:pt x="165" y="104"/>
                    <a:pt x="165" y="104"/>
                  </a:cubicBezTo>
                  <a:cubicBezTo>
                    <a:pt x="165" y="104"/>
                    <a:pt x="165" y="104"/>
                    <a:pt x="165" y="104"/>
                  </a:cubicBezTo>
                  <a:cubicBezTo>
                    <a:pt x="165" y="104"/>
                    <a:pt x="165" y="105"/>
                    <a:pt x="165" y="105"/>
                  </a:cubicBezTo>
                  <a:cubicBezTo>
                    <a:pt x="165" y="105"/>
                    <a:pt x="166" y="105"/>
                    <a:pt x="166" y="105"/>
                  </a:cubicBezTo>
                  <a:cubicBezTo>
                    <a:pt x="166" y="105"/>
                    <a:pt x="166" y="105"/>
                    <a:pt x="166" y="105"/>
                  </a:cubicBezTo>
                  <a:cubicBezTo>
                    <a:pt x="166" y="105"/>
                    <a:pt x="166" y="105"/>
                    <a:pt x="166" y="105"/>
                  </a:cubicBezTo>
                  <a:cubicBezTo>
                    <a:pt x="166" y="105"/>
                    <a:pt x="166" y="105"/>
                    <a:pt x="166" y="105"/>
                  </a:cubicBezTo>
                  <a:cubicBezTo>
                    <a:pt x="166" y="105"/>
                    <a:pt x="166" y="105"/>
                    <a:pt x="166" y="105"/>
                  </a:cubicBezTo>
                  <a:cubicBezTo>
                    <a:pt x="166" y="105"/>
                    <a:pt x="166" y="106"/>
                    <a:pt x="166" y="106"/>
                  </a:cubicBezTo>
                  <a:cubicBezTo>
                    <a:pt x="166" y="106"/>
                    <a:pt x="166" y="106"/>
                    <a:pt x="166" y="106"/>
                  </a:cubicBezTo>
                  <a:cubicBezTo>
                    <a:pt x="166" y="106"/>
                    <a:pt x="166" y="106"/>
                    <a:pt x="166" y="106"/>
                  </a:cubicBezTo>
                  <a:cubicBezTo>
                    <a:pt x="167" y="106"/>
                    <a:pt x="167" y="106"/>
                    <a:pt x="167" y="106"/>
                  </a:cubicBezTo>
                  <a:cubicBezTo>
                    <a:pt x="167" y="106"/>
                    <a:pt x="167" y="106"/>
                    <a:pt x="167" y="106"/>
                  </a:cubicBezTo>
                  <a:cubicBezTo>
                    <a:pt x="167" y="106"/>
                    <a:pt x="167" y="106"/>
                    <a:pt x="167" y="106"/>
                  </a:cubicBezTo>
                  <a:cubicBezTo>
                    <a:pt x="167" y="106"/>
                    <a:pt x="168" y="107"/>
                    <a:pt x="168" y="107"/>
                  </a:cubicBezTo>
                  <a:cubicBezTo>
                    <a:pt x="168" y="107"/>
                    <a:pt x="168" y="107"/>
                    <a:pt x="168" y="107"/>
                  </a:cubicBezTo>
                  <a:cubicBezTo>
                    <a:pt x="168" y="107"/>
                    <a:pt x="168" y="107"/>
                    <a:pt x="168" y="107"/>
                  </a:cubicBezTo>
                  <a:cubicBezTo>
                    <a:pt x="169" y="107"/>
                    <a:pt x="169" y="107"/>
                    <a:pt x="169" y="107"/>
                  </a:cubicBezTo>
                  <a:cubicBezTo>
                    <a:pt x="169" y="107"/>
                    <a:pt x="169" y="107"/>
                    <a:pt x="169" y="107"/>
                  </a:cubicBezTo>
                  <a:cubicBezTo>
                    <a:pt x="169" y="107"/>
                    <a:pt x="169" y="107"/>
                    <a:pt x="169" y="107"/>
                  </a:cubicBezTo>
                  <a:cubicBezTo>
                    <a:pt x="169" y="107"/>
                    <a:pt x="169" y="107"/>
                    <a:pt x="169" y="107"/>
                  </a:cubicBezTo>
                  <a:cubicBezTo>
                    <a:pt x="169" y="107"/>
                    <a:pt x="170" y="107"/>
                    <a:pt x="170" y="107"/>
                  </a:cubicBezTo>
                  <a:cubicBezTo>
                    <a:pt x="170" y="107"/>
                    <a:pt x="170" y="107"/>
                    <a:pt x="170" y="107"/>
                  </a:cubicBezTo>
                  <a:cubicBezTo>
                    <a:pt x="170" y="107"/>
                    <a:pt x="170" y="107"/>
                    <a:pt x="170" y="106"/>
                  </a:cubicBezTo>
                  <a:cubicBezTo>
                    <a:pt x="170" y="106"/>
                    <a:pt x="170" y="106"/>
                    <a:pt x="170" y="107"/>
                  </a:cubicBezTo>
                  <a:cubicBezTo>
                    <a:pt x="170" y="107"/>
                    <a:pt x="170" y="107"/>
                    <a:pt x="170" y="107"/>
                  </a:cubicBezTo>
                  <a:cubicBezTo>
                    <a:pt x="170" y="107"/>
                    <a:pt x="170" y="107"/>
                    <a:pt x="170" y="107"/>
                  </a:cubicBezTo>
                  <a:cubicBezTo>
                    <a:pt x="170" y="107"/>
                    <a:pt x="171" y="106"/>
                    <a:pt x="171" y="106"/>
                  </a:cubicBezTo>
                  <a:cubicBezTo>
                    <a:pt x="171" y="106"/>
                    <a:pt x="171" y="106"/>
                    <a:pt x="171" y="106"/>
                  </a:cubicBezTo>
                  <a:cubicBezTo>
                    <a:pt x="171" y="106"/>
                    <a:pt x="171" y="106"/>
                    <a:pt x="171" y="106"/>
                  </a:cubicBezTo>
                  <a:cubicBezTo>
                    <a:pt x="171" y="106"/>
                    <a:pt x="171" y="106"/>
                    <a:pt x="171" y="106"/>
                  </a:cubicBezTo>
                  <a:cubicBezTo>
                    <a:pt x="171" y="106"/>
                    <a:pt x="171" y="106"/>
                    <a:pt x="172" y="106"/>
                  </a:cubicBezTo>
                  <a:cubicBezTo>
                    <a:pt x="172" y="106"/>
                    <a:pt x="172" y="106"/>
                    <a:pt x="172" y="106"/>
                  </a:cubicBezTo>
                  <a:cubicBezTo>
                    <a:pt x="172" y="106"/>
                    <a:pt x="172" y="105"/>
                    <a:pt x="172" y="105"/>
                  </a:cubicBezTo>
                  <a:cubicBezTo>
                    <a:pt x="172" y="105"/>
                    <a:pt x="172" y="105"/>
                    <a:pt x="172" y="105"/>
                  </a:cubicBezTo>
                  <a:cubicBezTo>
                    <a:pt x="172" y="105"/>
                    <a:pt x="172" y="105"/>
                    <a:pt x="172" y="105"/>
                  </a:cubicBezTo>
                  <a:close/>
                  <a:moveTo>
                    <a:pt x="177" y="109"/>
                  </a:moveTo>
                  <a:cubicBezTo>
                    <a:pt x="177" y="109"/>
                    <a:pt x="177" y="109"/>
                    <a:pt x="177" y="109"/>
                  </a:cubicBezTo>
                  <a:cubicBezTo>
                    <a:pt x="177" y="109"/>
                    <a:pt x="177" y="109"/>
                    <a:pt x="177" y="109"/>
                  </a:cubicBezTo>
                  <a:cubicBezTo>
                    <a:pt x="177" y="109"/>
                    <a:pt x="177" y="109"/>
                    <a:pt x="177" y="109"/>
                  </a:cubicBezTo>
                  <a:cubicBezTo>
                    <a:pt x="177" y="109"/>
                    <a:pt x="177" y="109"/>
                    <a:pt x="177" y="109"/>
                  </a:cubicBezTo>
                  <a:cubicBezTo>
                    <a:pt x="177" y="109"/>
                    <a:pt x="177" y="109"/>
                    <a:pt x="177" y="109"/>
                  </a:cubicBezTo>
                  <a:close/>
                  <a:moveTo>
                    <a:pt x="180" y="108"/>
                  </a:moveTo>
                  <a:cubicBezTo>
                    <a:pt x="180" y="108"/>
                    <a:pt x="179" y="108"/>
                    <a:pt x="179" y="108"/>
                  </a:cubicBezTo>
                  <a:cubicBezTo>
                    <a:pt x="179" y="108"/>
                    <a:pt x="179" y="108"/>
                    <a:pt x="179" y="108"/>
                  </a:cubicBezTo>
                  <a:cubicBezTo>
                    <a:pt x="179" y="108"/>
                    <a:pt x="179" y="108"/>
                    <a:pt x="179" y="108"/>
                  </a:cubicBezTo>
                  <a:cubicBezTo>
                    <a:pt x="179" y="108"/>
                    <a:pt x="179" y="108"/>
                    <a:pt x="179" y="108"/>
                  </a:cubicBezTo>
                  <a:cubicBezTo>
                    <a:pt x="179" y="108"/>
                    <a:pt x="179" y="108"/>
                    <a:pt x="179" y="108"/>
                  </a:cubicBezTo>
                  <a:cubicBezTo>
                    <a:pt x="179" y="108"/>
                    <a:pt x="178" y="108"/>
                    <a:pt x="178" y="108"/>
                  </a:cubicBezTo>
                  <a:cubicBezTo>
                    <a:pt x="178" y="108"/>
                    <a:pt x="178" y="109"/>
                    <a:pt x="178" y="109"/>
                  </a:cubicBezTo>
                  <a:cubicBezTo>
                    <a:pt x="178" y="109"/>
                    <a:pt x="178" y="109"/>
                    <a:pt x="178" y="109"/>
                  </a:cubicBezTo>
                  <a:cubicBezTo>
                    <a:pt x="178" y="109"/>
                    <a:pt x="178" y="109"/>
                    <a:pt x="178" y="109"/>
                  </a:cubicBezTo>
                  <a:cubicBezTo>
                    <a:pt x="178" y="109"/>
                    <a:pt x="178" y="109"/>
                    <a:pt x="178" y="109"/>
                  </a:cubicBezTo>
                  <a:cubicBezTo>
                    <a:pt x="178" y="109"/>
                    <a:pt x="178" y="109"/>
                    <a:pt x="178" y="109"/>
                  </a:cubicBezTo>
                  <a:cubicBezTo>
                    <a:pt x="178" y="109"/>
                    <a:pt x="178" y="109"/>
                    <a:pt x="179" y="109"/>
                  </a:cubicBezTo>
                  <a:cubicBezTo>
                    <a:pt x="179" y="109"/>
                    <a:pt x="179" y="109"/>
                    <a:pt x="179" y="109"/>
                  </a:cubicBezTo>
                  <a:cubicBezTo>
                    <a:pt x="179" y="109"/>
                    <a:pt x="179" y="109"/>
                    <a:pt x="179" y="109"/>
                  </a:cubicBezTo>
                  <a:cubicBezTo>
                    <a:pt x="179" y="109"/>
                    <a:pt x="179" y="109"/>
                    <a:pt x="179" y="109"/>
                  </a:cubicBezTo>
                  <a:cubicBezTo>
                    <a:pt x="179" y="109"/>
                    <a:pt x="180" y="109"/>
                    <a:pt x="180" y="109"/>
                  </a:cubicBezTo>
                  <a:cubicBezTo>
                    <a:pt x="180" y="108"/>
                    <a:pt x="180" y="108"/>
                    <a:pt x="180" y="108"/>
                  </a:cubicBezTo>
                  <a:cubicBezTo>
                    <a:pt x="180" y="108"/>
                    <a:pt x="180" y="108"/>
                    <a:pt x="180" y="108"/>
                  </a:cubicBezTo>
                  <a:cubicBezTo>
                    <a:pt x="180" y="108"/>
                    <a:pt x="180" y="108"/>
                    <a:pt x="180" y="108"/>
                  </a:cubicBezTo>
                  <a:close/>
                  <a:moveTo>
                    <a:pt x="163" y="95"/>
                  </a:moveTo>
                  <a:cubicBezTo>
                    <a:pt x="163" y="95"/>
                    <a:pt x="163" y="95"/>
                    <a:pt x="163" y="95"/>
                  </a:cubicBezTo>
                  <a:cubicBezTo>
                    <a:pt x="163" y="95"/>
                    <a:pt x="163" y="95"/>
                    <a:pt x="163" y="95"/>
                  </a:cubicBezTo>
                  <a:cubicBezTo>
                    <a:pt x="163" y="95"/>
                    <a:pt x="163" y="94"/>
                    <a:pt x="163" y="94"/>
                  </a:cubicBezTo>
                  <a:cubicBezTo>
                    <a:pt x="163" y="94"/>
                    <a:pt x="163" y="94"/>
                    <a:pt x="163" y="94"/>
                  </a:cubicBezTo>
                  <a:cubicBezTo>
                    <a:pt x="163" y="94"/>
                    <a:pt x="162" y="94"/>
                    <a:pt x="162" y="94"/>
                  </a:cubicBezTo>
                  <a:cubicBezTo>
                    <a:pt x="162" y="94"/>
                    <a:pt x="162" y="94"/>
                    <a:pt x="162" y="94"/>
                  </a:cubicBezTo>
                  <a:cubicBezTo>
                    <a:pt x="162" y="94"/>
                    <a:pt x="162" y="95"/>
                    <a:pt x="162" y="95"/>
                  </a:cubicBezTo>
                  <a:cubicBezTo>
                    <a:pt x="162" y="95"/>
                    <a:pt x="162" y="95"/>
                    <a:pt x="162" y="95"/>
                  </a:cubicBezTo>
                  <a:cubicBezTo>
                    <a:pt x="162" y="95"/>
                    <a:pt x="162" y="95"/>
                    <a:pt x="162" y="95"/>
                  </a:cubicBezTo>
                  <a:cubicBezTo>
                    <a:pt x="162" y="95"/>
                    <a:pt x="162" y="95"/>
                    <a:pt x="162" y="95"/>
                  </a:cubicBezTo>
                  <a:cubicBezTo>
                    <a:pt x="162" y="95"/>
                    <a:pt x="162" y="95"/>
                    <a:pt x="162" y="95"/>
                  </a:cubicBezTo>
                  <a:cubicBezTo>
                    <a:pt x="162" y="95"/>
                    <a:pt x="162" y="95"/>
                    <a:pt x="162" y="95"/>
                  </a:cubicBezTo>
                  <a:cubicBezTo>
                    <a:pt x="162" y="95"/>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3" y="96"/>
                    <a:pt x="163" y="96"/>
                  </a:cubicBezTo>
                  <a:cubicBezTo>
                    <a:pt x="163" y="96"/>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lose/>
                  <a:moveTo>
                    <a:pt x="185" y="95"/>
                  </a:moveTo>
                  <a:cubicBezTo>
                    <a:pt x="185" y="95"/>
                    <a:pt x="185" y="95"/>
                    <a:pt x="185" y="95"/>
                  </a:cubicBezTo>
                  <a:cubicBezTo>
                    <a:pt x="185" y="95"/>
                    <a:pt x="185" y="95"/>
                    <a:pt x="185" y="95"/>
                  </a:cubicBezTo>
                  <a:cubicBezTo>
                    <a:pt x="185" y="95"/>
                    <a:pt x="185" y="95"/>
                    <a:pt x="185" y="95"/>
                  </a:cubicBezTo>
                  <a:cubicBezTo>
                    <a:pt x="185" y="95"/>
                    <a:pt x="185" y="94"/>
                    <a:pt x="185" y="94"/>
                  </a:cubicBezTo>
                  <a:cubicBezTo>
                    <a:pt x="185" y="94"/>
                    <a:pt x="185" y="94"/>
                    <a:pt x="185" y="94"/>
                  </a:cubicBezTo>
                  <a:cubicBezTo>
                    <a:pt x="185" y="94"/>
                    <a:pt x="185" y="94"/>
                    <a:pt x="185" y="94"/>
                  </a:cubicBezTo>
                  <a:cubicBezTo>
                    <a:pt x="185" y="94"/>
                    <a:pt x="186" y="94"/>
                    <a:pt x="186" y="94"/>
                  </a:cubicBezTo>
                  <a:cubicBezTo>
                    <a:pt x="186" y="94"/>
                    <a:pt x="186" y="94"/>
                    <a:pt x="186" y="94"/>
                  </a:cubicBezTo>
                  <a:cubicBezTo>
                    <a:pt x="186" y="94"/>
                    <a:pt x="186" y="94"/>
                    <a:pt x="186" y="94"/>
                  </a:cubicBezTo>
                  <a:cubicBezTo>
                    <a:pt x="186" y="94"/>
                    <a:pt x="186" y="94"/>
                    <a:pt x="186" y="94"/>
                  </a:cubicBezTo>
                  <a:cubicBezTo>
                    <a:pt x="186" y="94"/>
                    <a:pt x="186" y="94"/>
                    <a:pt x="186" y="94"/>
                  </a:cubicBezTo>
                  <a:cubicBezTo>
                    <a:pt x="186" y="94"/>
                    <a:pt x="186" y="93"/>
                    <a:pt x="186" y="93"/>
                  </a:cubicBezTo>
                  <a:cubicBezTo>
                    <a:pt x="186" y="93"/>
                    <a:pt x="186" y="93"/>
                    <a:pt x="186" y="94"/>
                  </a:cubicBezTo>
                  <a:cubicBezTo>
                    <a:pt x="186" y="94"/>
                    <a:pt x="186" y="94"/>
                    <a:pt x="186" y="94"/>
                  </a:cubicBezTo>
                  <a:cubicBezTo>
                    <a:pt x="186" y="94"/>
                    <a:pt x="186" y="93"/>
                    <a:pt x="186" y="93"/>
                  </a:cubicBezTo>
                  <a:cubicBezTo>
                    <a:pt x="187" y="93"/>
                    <a:pt x="187" y="93"/>
                    <a:pt x="187" y="93"/>
                  </a:cubicBezTo>
                  <a:cubicBezTo>
                    <a:pt x="187" y="93"/>
                    <a:pt x="187" y="93"/>
                    <a:pt x="186" y="93"/>
                  </a:cubicBezTo>
                  <a:cubicBezTo>
                    <a:pt x="186" y="93"/>
                    <a:pt x="186" y="93"/>
                    <a:pt x="186" y="93"/>
                  </a:cubicBezTo>
                  <a:cubicBezTo>
                    <a:pt x="186" y="93"/>
                    <a:pt x="186" y="93"/>
                    <a:pt x="186" y="93"/>
                  </a:cubicBezTo>
                  <a:cubicBezTo>
                    <a:pt x="186" y="93"/>
                    <a:pt x="186" y="93"/>
                    <a:pt x="186" y="93"/>
                  </a:cubicBezTo>
                  <a:cubicBezTo>
                    <a:pt x="186" y="93"/>
                    <a:pt x="186" y="93"/>
                    <a:pt x="186" y="93"/>
                  </a:cubicBezTo>
                  <a:cubicBezTo>
                    <a:pt x="186" y="92"/>
                    <a:pt x="186" y="92"/>
                    <a:pt x="186" y="92"/>
                  </a:cubicBezTo>
                  <a:cubicBezTo>
                    <a:pt x="186" y="92"/>
                    <a:pt x="186" y="92"/>
                    <a:pt x="186" y="92"/>
                  </a:cubicBezTo>
                  <a:cubicBezTo>
                    <a:pt x="186" y="92"/>
                    <a:pt x="186" y="92"/>
                    <a:pt x="186" y="92"/>
                  </a:cubicBezTo>
                  <a:cubicBezTo>
                    <a:pt x="186" y="92"/>
                    <a:pt x="186" y="92"/>
                    <a:pt x="186" y="92"/>
                  </a:cubicBezTo>
                  <a:cubicBezTo>
                    <a:pt x="186" y="92"/>
                    <a:pt x="186" y="92"/>
                    <a:pt x="186" y="92"/>
                  </a:cubicBezTo>
                  <a:cubicBezTo>
                    <a:pt x="186" y="92"/>
                    <a:pt x="186" y="92"/>
                    <a:pt x="186" y="92"/>
                  </a:cubicBezTo>
                  <a:cubicBezTo>
                    <a:pt x="186" y="92"/>
                    <a:pt x="185" y="92"/>
                    <a:pt x="185" y="92"/>
                  </a:cubicBezTo>
                  <a:cubicBezTo>
                    <a:pt x="185" y="92"/>
                    <a:pt x="185" y="92"/>
                    <a:pt x="185" y="92"/>
                  </a:cubicBezTo>
                  <a:cubicBezTo>
                    <a:pt x="185" y="92"/>
                    <a:pt x="185" y="92"/>
                    <a:pt x="185" y="92"/>
                  </a:cubicBezTo>
                  <a:cubicBezTo>
                    <a:pt x="185" y="92"/>
                    <a:pt x="185" y="92"/>
                    <a:pt x="185" y="92"/>
                  </a:cubicBezTo>
                  <a:cubicBezTo>
                    <a:pt x="185" y="92"/>
                    <a:pt x="185" y="92"/>
                    <a:pt x="185" y="92"/>
                  </a:cubicBezTo>
                  <a:cubicBezTo>
                    <a:pt x="185" y="92"/>
                    <a:pt x="185" y="93"/>
                    <a:pt x="185" y="93"/>
                  </a:cubicBezTo>
                  <a:cubicBezTo>
                    <a:pt x="185" y="93"/>
                    <a:pt x="185" y="93"/>
                    <a:pt x="185" y="93"/>
                  </a:cubicBezTo>
                  <a:cubicBezTo>
                    <a:pt x="185" y="93"/>
                    <a:pt x="185" y="93"/>
                    <a:pt x="185" y="92"/>
                  </a:cubicBezTo>
                  <a:cubicBezTo>
                    <a:pt x="185" y="92"/>
                    <a:pt x="185" y="92"/>
                    <a:pt x="185" y="92"/>
                  </a:cubicBezTo>
                  <a:cubicBezTo>
                    <a:pt x="185" y="92"/>
                    <a:pt x="186" y="92"/>
                    <a:pt x="186" y="92"/>
                  </a:cubicBezTo>
                  <a:cubicBezTo>
                    <a:pt x="186" y="92"/>
                    <a:pt x="186" y="93"/>
                    <a:pt x="186" y="93"/>
                  </a:cubicBezTo>
                  <a:cubicBezTo>
                    <a:pt x="186" y="93"/>
                    <a:pt x="186" y="93"/>
                    <a:pt x="186" y="93"/>
                  </a:cubicBezTo>
                  <a:cubicBezTo>
                    <a:pt x="186" y="93"/>
                    <a:pt x="186" y="93"/>
                    <a:pt x="186" y="93"/>
                  </a:cubicBezTo>
                  <a:cubicBezTo>
                    <a:pt x="186" y="93"/>
                    <a:pt x="186" y="93"/>
                    <a:pt x="186" y="93"/>
                  </a:cubicBezTo>
                  <a:cubicBezTo>
                    <a:pt x="186" y="93"/>
                    <a:pt x="185" y="93"/>
                    <a:pt x="185" y="93"/>
                  </a:cubicBezTo>
                  <a:cubicBezTo>
                    <a:pt x="185" y="93"/>
                    <a:pt x="185" y="93"/>
                    <a:pt x="185" y="93"/>
                  </a:cubicBezTo>
                  <a:cubicBezTo>
                    <a:pt x="185" y="93"/>
                    <a:pt x="185" y="94"/>
                    <a:pt x="185" y="94"/>
                  </a:cubicBezTo>
                  <a:cubicBezTo>
                    <a:pt x="185" y="94"/>
                    <a:pt x="185" y="94"/>
                    <a:pt x="185" y="94"/>
                  </a:cubicBezTo>
                  <a:cubicBezTo>
                    <a:pt x="185" y="94"/>
                    <a:pt x="184" y="94"/>
                    <a:pt x="184" y="94"/>
                  </a:cubicBezTo>
                  <a:cubicBezTo>
                    <a:pt x="184" y="94"/>
                    <a:pt x="184" y="94"/>
                    <a:pt x="184" y="94"/>
                  </a:cubicBezTo>
                  <a:cubicBezTo>
                    <a:pt x="184" y="94"/>
                    <a:pt x="184" y="94"/>
                    <a:pt x="184" y="94"/>
                  </a:cubicBezTo>
                  <a:cubicBezTo>
                    <a:pt x="184" y="94"/>
                    <a:pt x="184" y="94"/>
                    <a:pt x="184" y="94"/>
                  </a:cubicBezTo>
                  <a:cubicBezTo>
                    <a:pt x="183" y="94"/>
                    <a:pt x="183" y="94"/>
                    <a:pt x="183" y="94"/>
                  </a:cubicBezTo>
                  <a:cubicBezTo>
                    <a:pt x="183" y="94"/>
                    <a:pt x="183" y="94"/>
                    <a:pt x="183" y="94"/>
                  </a:cubicBezTo>
                  <a:cubicBezTo>
                    <a:pt x="183" y="95"/>
                    <a:pt x="183" y="95"/>
                    <a:pt x="183" y="95"/>
                  </a:cubicBezTo>
                  <a:cubicBezTo>
                    <a:pt x="183" y="95"/>
                    <a:pt x="183" y="95"/>
                    <a:pt x="183" y="95"/>
                  </a:cubicBezTo>
                  <a:cubicBezTo>
                    <a:pt x="183" y="95"/>
                    <a:pt x="183" y="95"/>
                    <a:pt x="183" y="95"/>
                  </a:cubicBezTo>
                  <a:cubicBezTo>
                    <a:pt x="183" y="95"/>
                    <a:pt x="183" y="95"/>
                    <a:pt x="183" y="95"/>
                  </a:cubicBezTo>
                  <a:cubicBezTo>
                    <a:pt x="183" y="95"/>
                    <a:pt x="183" y="95"/>
                    <a:pt x="183" y="95"/>
                  </a:cubicBezTo>
                  <a:cubicBezTo>
                    <a:pt x="183" y="95"/>
                    <a:pt x="182" y="95"/>
                    <a:pt x="182" y="95"/>
                  </a:cubicBezTo>
                  <a:cubicBezTo>
                    <a:pt x="182" y="95"/>
                    <a:pt x="182" y="95"/>
                    <a:pt x="182" y="95"/>
                  </a:cubicBezTo>
                  <a:cubicBezTo>
                    <a:pt x="182" y="95"/>
                    <a:pt x="182" y="95"/>
                    <a:pt x="182" y="95"/>
                  </a:cubicBezTo>
                  <a:cubicBezTo>
                    <a:pt x="182" y="96"/>
                    <a:pt x="182" y="96"/>
                    <a:pt x="182" y="96"/>
                  </a:cubicBezTo>
                  <a:cubicBezTo>
                    <a:pt x="182" y="96"/>
                    <a:pt x="181" y="96"/>
                    <a:pt x="181" y="96"/>
                  </a:cubicBezTo>
                  <a:cubicBezTo>
                    <a:pt x="181" y="95"/>
                    <a:pt x="181" y="95"/>
                    <a:pt x="181" y="95"/>
                  </a:cubicBezTo>
                  <a:cubicBezTo>
                    <a:pt x="181" y="95"/>
                    <a:pt x="180" y="95"/>
                    <a:pt x="180" y="95"/>
                  </a:cubicBezTo>
                  <a:cubicBezTo>
                    <a:pt x="180" y="95"/>
                    <a:pt x="180" y="95"/>
                    <a:pt x="180" y="95"/>
                  </a:cubicBezTo>
                  <a:cubicBezTo>
                    <a:pt x="180" y="95"/>
                    <a:pt x="180" y="95"/>
                    <a:pt x="180" y="95"/>
                  </a:cubicBezTo>
                  <a:cubicBezTo>
                    <a:pt x="180" y="95"/>
                    <a:pt x="180" y="95"/>
                    <a:pt x="180" y="95"/>
                  </a:cubicBezTo>
                  <a:cubicBezTo>
                    <a:pt x="180" y="95"/>
                    <a:pt x="180" y="95"/>
                    <a:pt x="180" y="95"/>
                  </a:cubicBezTo>
                  <a:cubicBezTo>
                    <a:pt x="180" y="95"/>
                    <a:pt x="180" y="95"/>
                    <a:pt x="180" y="94"/>
                  </a:cubicBezTo>
                  <a:cubicBezTo>
                    <a:pt x="180" y="94"/>
                    <a:pt x="180" y="94"/>
                    <a:pt x="180" y="94"/>
                  </a:cubicBezTo>
                  <a:cubicBezTo>
                    <a:pt x="180" y="94"/>
                    <a:pt x="180" y="94"/>
                    <a:pt x="180" y="94"/>
                  </a:cubicBezTo>
                  <a:cubicBezTo>
                    <a:pt x="180" y="94"/>
                    <a:pt x="180" y="94"/>
                    <a:pt x="180" y="94"/>
                  </a:cubicBezTo>
                  <a:cubicBezTo>
                    <a:pt x="180" y="94"/>
                    <a:pt x="179" y="94"/>
                    <a:pt x="179" y="94"/>
                  </a:cubicBezTo>
                  <a:cubicBezTo>
                    <a:pt x="179" y="94"/>
                    <a:pt x="179" y="95"/>
                    <a:pt x="179" y="95"/>
                  </a:cubicBezTo>
                  <a:cubicBezTo>
                    <a:pt x="179" y="95"/>
                    <a:pt x="179" y="95"/>
                    <a:pt x="179" y="95"/>
                  </a:cubicBezTo>
                  <a:cubicBezTo>
                    <a:pt x="179" y="95"/>
                    <a:pt x="179" y="95"/>
                    <a:pt x="179" y="95"/>
                  </a:cubicBezTo>
                  <a:cubicBezTo>
                    <a:pt x="179" y="95"/>
                    <a:pt x="179" y="95"/>
                    <a:pt x="179" y="95"/>
                  </a:cubicBezTo>
                  <a:cubicBezTo>
                    <a:pt x="179" y="95"/>
                    <a:pt x="178" y="95"/>
                    <a:pt x="178" y="95"/>
                  </a:cubicBezTo>
                  <a:cubicBezTo>
                    <a:pt x="178" y="95"/>
                    <a:pt x="178" y="95"/>
                    <a:pt x="178" y="95"/>
                  </a:cubicBezTo>
                  <a:cubicBezTo>
                    <a:pt x="178" y="95"/>
                    <a:pt x="178" y="95"/>
                    <a:pt x="178" y="95"/>
                  </a:cubicBezTo>
                  <a:cubicBezTo>
                    <a:pt x="178" y="95"/>
                    <a:pt x="178" y="95"/>
                    <a:pt x="177" y="95"/>
                  </a:cubicBezTo>
                  <a:cubicBezTo>
                    <a:pt x="177" y="95"/>
                    <a:pt x="177" y="95"/>
                    <a:pt x="177" y="95"/>
                  </a:cubicBezTo>
                  <a:cubicBezTo>
                    <a:pt x="177" y="95"/>
                    <a:pt x="177" y="95"/>
                    <a:pt x="177" y="94"/>
                  </a:cubicBezTo>
                  <a:cubicBezTo>
                    <a:pt x="177" y="94"/>
                    <a:pt x="177" y="94"/>
                    <a:pt x="177" y="94"/>
                  </a:cubicBezTo>
                  <a:cubicBezTo>
                    <a:pt x="177" y="94"/>
                    <a:pt x="177" y="94"/>
                    <a:pt x="177" y="94"/>
                  </a:cubicBezTo>
                  <a:cubicBezTo>
                    <a:pt x="177" y="95"/>
                    <a:pt x="177" y="95"/>
                    <a:pt x="177" y="95"/>
                  </a:cubicBezTo>
                  <a:cubicBezTo>
                    <a:pt x="177" y="95"/>
                    <a:pt x="177" y="95"/>
                    <a:pt x="177" y="95"/>
                  </a:cubicBezTo>
                  <a:cubicBezTo>
                    <a:pt x="177" y="95"/>
                    <a:pt x="177" y="95"/>
                    <a:pt x="177" y="95"/>
                  </a:cubicBezTo>
                  <a:cubicBezTo>
                    <a:pt x="177" y="95"/>
                    <a:pt x="177" y="95"/>
                    <a:pt x="177" y="95"/>
                  </a:cubicBezTo>
                  <a:cubicBezTo>
                    <a:pt x="177" y="95"/>
                    <a:pt x="177" y="95"/>
                    <a:pt x="177" y="95"/>
                  </a:cubicBezTo>
                  <a:cubicBezTo>
                    <a:pt x="177" y="95"/>
                    <a:pt x="177" y="95"/>
                    <a:pt x="177"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5" y="95"/>
                    <a:pt x="175" y="95"/>
                  </a:cubicBezTo>
                  <a:cubicBezTo>
                    <a:pt x="175" y="95"/>
                    <a:pt x="175" y="95"/>
                    <a:pt x="175" y="95"/>
                  </a:cubicBezTo>
                  <a:cubicBezTo>
                    <a:pt x="175" y="95"/>
                    <a:pt x="175" y="95"/>
                    <a:pt x="175" y="95"/>
                  </a:cubicBezTo>
                  <a:cubicBezTo>
                    <a:pt x="175" y="95"/>
                    <a:pt x="175" y="94"/>
                    <a:pt x="175" y="94"/>
                  </a:cubicBezTo>
                  <a:cubicBezTo>
                    <a:pt x="175" y="94"/>
                    <a:pt x="175" y="94"/>
                    <a:pt x="175" y="94"/>
                  </a:cubicBezTo>
                  <a:cubicBezTo>
                    <a:pt x="175" y="94"/>
                    <a:pt x="174" y="94"/>
                    <a:pt x="174" y="94"/>
                  </a:cubicBezTo>
                  <a:cubicBezTo>
                    <a:pt x="174" y="94"/>
                    <a:pt x="174" y="94"/>
                    <a:pt x="174" y="94"/>
                  </a:cubicBezTo>
                  <a:cubicBezTo>
                    <a:pt x="174" y="94"/>
                    <a:pt x="174" y="94"/>
                    <a:pt x="174" y="94"/>
                  </a:cubicBezTo>
                  <a:cubicBezTo>
                    <a:pt x="174" y="94"/>
                    <a:pt x="174" y="94"/>
                    <a:pt x="173" y="94"/>
                  </a:cubicBezTo>
                  <a:cubicBezTo>
                    <a:pt x="173" y="94"/>
                    <a:pt x="173" y="94"/>
                    <a:pt x="173" y="94"/>
                  </a:cubicBezTo>
                  <a:cubicBezTo>
                    <a:pt x="173" y="94"/>
                    <a:pt x="173" y="94"/>
                    <a:pt x="173" y="94"/>
                  </a:cubicBezTo>
                  <a:cubicBezTo>
                    <a:pt x="173" y="94"/>
                    <a:pt x="173" y="94"/>
                    <a:pt x="173" y="94"/>
                  </a:cubicBezTo>
                  <a:cubicBezTo>
                    <a:pt x="173" y="94"/>
                    <a:pt x="173" y="93"/>
                    <a:pt x="173" y="93"/>
                  </a:cubicBezTo>
                  <a:cubicBezTo>
                    <a:pt x="173" y="94"/>
                    <a:pt x="173" y="94"/>
                    <a:pt x="173" y="94"/>
                  </a:cubicBezTo>
                  <a:cubicBezTo>
                    <a:pt x="173" y="94"/>
                    <a:pt x="172" y="94"/>
                    <a:pt x="172" y="94"/>
                  </a:cubicBezTo>
                  <a:cubicBezTo>
                    <a:pt x="172" y="94"/>
                    <a:pt x="172" y="94"/>
                    <a:pt x="172" y="94"/>
                  </a:cubicBezTo>
                  <a:cubicBezTo>
                    <a:pt x="172" y="94"/>
                    <a:pt x="171" y="94"/>
                    <a:pt x="171" y="94"/>
                  </a:cubicBezTo>
                  <a:cubicBezTo>
                    <a:pt x="171" y="94"/>
                    <a:pt x="171" y="93"/>
                    <a:pt x="171" y="93"/>
                  </a:cubicBezTo>
                  <a:cubicBezTo>
                    <a:pt x="171" y="93"/>
                    <a:pt x="171" y="93"/>
                    <a:pt x="171" y="93"/>
                  </a:cubicBezTo>
                  <a:cubicBezTo>
                    <a:pt x="171" y="93"/>
                    <a:pt x="170" y="93"/>
                    <a:pt x="170" y="93"/>
                  </a:cubicBezTo>
                  <a:cubicBezTo>
                    <a:pt x="170" y="93"/>
                    <a:pt x="170" y="93"/>
                    <a:pt x="170" y="93"/>
                  </a:cubicBezTo>
                  <a:cubicBezTo>
                    <a:pt x="170" y="93"/>
                    <a:pt x="170" y="93"/>
                    <a:pt x="170" y="93"/>
                  </a:cubicBezTo>
                  <a:cubicBezTo>
                    <a:pt x="170" y="93"/>
                    <a:pt x="170" y="93"/>
                    <a:pt x="170" y="93"/>
                  </a:cubicBezTo>
                  <a:cubicBezTo>
                    <a:pt x="170" y="93"/>
                    <a:pt x="170" y="93"/>
                    <a:pt x="170" y="93"/>
                  </a:cubicBezTo>
                  <a:cubicBezTo>
                    <a:pt x="170" y="93"/>
                    <a:pt x="170" y="93"/>
                    <a:pt x="170" y="93"/>
                  </a:cubicBezTo>
                  <a:cubicBezTo>
                    <a:pt x="170" y="93"/>
                    <a:pt x="169" y="93"/>
                    <a:pt x="169" y="93"/>
                  </a:cubicBezTo>
                  <a:cubicBezTo>
                    <a:pt x="169" y="93"/>
                    <a:pt x="169" y="93"/>
                    <a:pt x="169" y="93"/>
                  </a:cubicBezTo>
                  <a:cubicBezTo>
                    <a:pt x="169" y="93"/>
                    <a:pt x="169" y="93"/>
                    <a:pt x="169" y="93"/>
                  </a:cubicBezTo>
                  <a:cubicBezTo>
                    <a:pt x="169" y="93"/>
                    <a:pt x="169" y="93"/>
                    <a:pt x="169" y="93"/>
                  </a:cubicBezTo>
                  <a:cubicBezTo>
                    <a:pt x="169" y="93"/>
                    <a:pt x="169" y="93"/>
                    <a:pt x="169" y="93"/>
                  </a:cubicBezTo>
                  <a:cubicBezTo>
                    <a:pt x="169" y="93"/>
                    <a:pt x="169" y="93"/>
                    <a:pt x="169" y="93"/>
                  </a:cubicBezTo>
                  <a:cubicBezTo>
                    <a:pt x="169" y="93"/>
                    <a:pt x="169" y="93"/>
                    <a:pt x="169" y="93"/>
                  </a:cubicBezTo>
                  <a:cubicBezTo>
                    <a:pt x="169" y="93"/>
                    <a:pt x="168" y="93"/>
                    <a:pt x="168" y="93"/>
                  </a:cubicBezTo>
                  <a:cubicBezTo>
                    <a:pt x="168" y="93"/>
                    <a:pt x="168" y="93"/>
                    <a:pt x="168" y="93"/>
                  </a:cubicBezTo>
                  <a:cubicBezTo>
                    <a:pt x="168" y="93"/>
                    <a:pt x="168" y="93"/>
                    <a:pt x="168" y="93"/>
                  </a:cubicBezTo>
                  <a:cubicBezTo>
                    <a:pt x="168" y="93"/>
                    <a:pt x="168" y="93"/>
                    <a:pt x="168" y="93"/>
                  </a:cubicBezTo>
                  <a:cubicBezTo>
                    <a:pt x="168" y="93"/>
                    <a:pt x="167" y="93"/>
                    <a:pt x="167" y="93"/>
                  </a:cubicBezTo>
                  <a:cubicBezTo>
                    <a:pt x="167" y="93"/>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5" y="94"/>
                    <a:pt x="165" y="94"/>
                  </a:cubicBezTo>
                  <a:cubicBezTo>
                    <a:pt x="165" y="94"/>
                    <a:pt x="165" y="94"/>
                    <a:pt x="165" y="94"/>
                  </a:cubicBezTo>
                  <a:cubicBezTo>
                    <a:pt x="165" y="94"/>
                    <a:pt x="165" y="94"/>
                    <a:pt x="165" y="94"/>
                  </a:cubicBezTo>
                  <a:cubicBezTo>
                    <a:pt x="165" y="95"/>
                    <a:pt x="165" y="95"/>
                    <a:pt x="165" y="95"/>
                  </a:cubicBezTo>
                  <a:cubicBezTo>
                    <a:pt x="165" y="95"/>
                    <a:pt x="165" y="95"/>
                    <a:pt x="165" y="95"/>
                  </a:cubicBezTo>
                  <a:cubicBezTo>
                    <a:pt x="165" y="95"/>
                    <a:pt x="165" y="95"/>
                    <a:pt x="165" y="95"/>
                  </a:cubicBezTo>
                  <a:cubicBezTo>
                    <a:pt x="165" y="95"/>
                    <a:pt x="165" y="95"/>
                    <a:pt x="165" y="96"/>
                  </a:cubicBezTo>
                  <a:cubicBezTo>
                    <a:pt x="165" y="96"/>
                    <a:pt x="165" y="96"/>
                    <a:pt x="165" y="96"/>
                  </a:cubicBezTo>
                  <a:cubicBezTo>
                    <a:pt x="165" y="96"/>
                    <a:pt x="165" y="96"/>
                    <a:pt x="165" y="96"/>
                  </a:cubicBezTo>
                  <a:cubicBezTo>
                    <a:pt x="165" y="96"/>
                    <a:pt x="165" y="97"/>
                    <a:pt x="165" y="97"/>
                  </a:cubicBezTo>
                  <a:cubicBezTo>
                    <a:pt x="165" y="97"/>
                    <a:pt x="165" y="97"/>
                    <a:pt x="165" y="97"/>
                  </a:cubicBezTo>
                  <a:cubicBezTo>
                    <a:pt x="165" y="97"/>
                    <a:pt x="165" y="97"/>
                    <a:pt x="165" y="97"/>
                  </a:cubicBezTo>
                  <a:cubicBezTo>
                    <a:pt x="165" y="97"/>
                    <a:pt x="165" y="97"/>
                    <a:pt x="165" y="97"/>
                  </a:cubicBezTo>
                  <a:cubicBezTo>
                    <a:pt x="165" y="97"/>
                    <a:pt x="165" y="97"/>
                    <a:pt x="166" y="97"/>
                  </a:cubicBezTo>
                  <a:cubicBezTo>
                    <a:pt x="166" y="97"/>
                    <a:pt x="166" y="97"/>
                    <a:pt x="166" y="97"/>
                  </a:cubicBezTo>
                  <a:cubicBezTo>
                    <a:pt x="166" y="97"/>
                    <a:pt x="166" y="97"/>
                    <a:pt x="166" y="97"/>
                  </a:cubicBezTo>
                  <a:cubicBezTo>
                    <a:pt x="166" y="97"/>
                    <a:pt x="166" y="97"/>
                    <a:pt x="166" y="97"/>
                  </a:cubicBezTo>
                  <a:cubicBezTo>
                    <a:pt x="166" y="97"/>
                    <a:pt x="167" y="97"/>
                    <a:pt x="167" y="97"/>
                  </a:cubicBezTo>
                  <a:cubicBezTo>
                    <a:pt x="167" y="97"/>
                    <a:pt x="167" y="97"/>
                    <a:pt x="167" y="97"/>
                  </a:cubicBezTo>
                  <a:cubicBezTo>
                    <a:pt x="167" y="97"/>
                    <a:pt x="167" y="97"/>
                    <a:pt x="167" y="97"/>
                  </a:cubicBezTo>
                  <a:cubicBezTo>
                    <a:pt x="167" y="97"/>
                    <a:pt x="168" y="97"/>
                    <a:pt x="168" y="97"/>
                  </a:cubicBezTo>
                  <a:cubicBezTo>
                    <a:pt x="168" y="97"/>
                    <a:pt x="168" y="97"/>
                    <a:pt x="168" y="97"/>
                  </a:cubicBezTo>
                  <a:cubicBezTo>
                    <a:pt x="168" y="97"/>
                    <a:pt x="168" y="97"/>
                    <a:pt x="168" y="97"/>
                  </a:cubicBezTo>
                  <a:cubicBezTo>
                    <a:pt x="168" y="97"/>
                    <a:pt x="168" y="97"/>
                    <a:pt x="169" y="97"/>
                  </a:cubicBezTo>
                  <a:cubicBezTo>
                    <a:pt x="169" y="97"/>
                    <a:pt x="169" y="97"/>
                    <a:pt x="169" y="97"/>
                  </a:cubicBezTo>
                  <a:cubicBezTo>
                    <a:pt x="170" y="97"/>
                    <a:pt x="170" y="97"/>
                    <a:pt x="170" y="97"/>
                  </a:cubicBezTo>
                  <a:cubicBezTo>
                    <a:pt x="170" y="97"/>
                    <a:pt x="170" y="97"/>
                    <a:pt x="170" y="97"/>
                  </a:cubicBezTo>
                  <a:cubicBezTo>
                    <a:pt x="170" y="97"/>
                    <a:pt x="170" y="97"/>
                    <a:pt x="171" y="97"/>
                  </a:cubicBezTo>
                  <a:cubicBezTo>
                    <a:pt x="171" y="97"/>
                    <a:pt x="171" y="97"/>
                    <a:pt x="171" y="97"/>
                  </a:cubicBezTo>
                  <a:cubicBezTo>
                    <a:pt x="171" y="97"/>
                    <a:pt x="171" y="97"/>
                    <a:pt x="171" y="97"/>
                  </a:cubicBezTo>
                  <a:cubicBezTo>
                    <a:pt x="171" y="97"/>
                    <a:pt x="172" y="97"/>
                    <a:pt x="172" y="97"/>
                  </a:cubicBezTo>
                  <a:cubicBezTo>
                    <a:pt x="172" y="97"/>
                    <a:pt x="172" y="97"/>
                    <a:pt x="172" y="97"/>
                  </a:cubicBezTo>
                  <a:cubicBezTo>
                    <a:pt x="172" y="97"/>
                    <a:pt x="172" y="97"/>
                    <a:pt x="172" y="97"/>
                  </a:cubicBezTo>
                  <a:cubicBezTo>
                    <a:pt x="172" y="97"/>
                    <a:pt x="172" y="97"/>
                    <a:pt x="172" y="97"/>
                  </a:cubicBezTo>
                  <a:cubicBezTo>
                    <a:pt x="172" y="97"/>
                    <a:pt x="172" y="97"/>
                    <a:pt x="172" y="97"/>
                  </a:cubicBezTo>
                  <a:cubicBezTo>
                    <a:pt x="172" y="97"/>
                    <a:pt x="172" y="98"/>
                    <a:pt x="172" y="98"/>
                  </a:cubicBezTo>
                  <a:cubicBezTo>
                    <a:pt x="173" y="98"/>
                    <a:pt x="173" y="98"/>
                    <a:pt x="173" y="98"/>
                  </a:cubicBezTo>
                  <a:cubicBezTo>
                    <a:pt x="173" y="98"/>
                    <a:pt x="173" y="98"/>
                    <a:pt x="173" y="98"/>
                  </a:cubicBezTo>
                  <a:cubicBezTo>
                    <a:pt x="173" y="98"/>
                    <a:pt x="173" y="98"/>
                    <a:pt x="173" y="98"/>
                  </a:cubicBezTo>
                  <a:cubicBezTo>
                    <a:pt x="173" y="97"/>
                    <a:pt x="174" y="97"/>
                    <a:pt x="174" y="97"/>
                  </a:cubicBezTo>
                  <a:cubicBezTo>
                    <a:pt x="174" y="97"/>
                    <a:pt x="174" y="97"/>
                    <a:pt x="174" y="97"/>
                  </a:cubicBezTo>
                  <a:cubicBezTo>
                    <a:pt x="174" y="97"/>
                    <a:pt x="174" y="97"/>
                    <a:pt x="174" y="97"/>
                  </a:cubicBezTo>
                  <a:cubicBezTo>
                    <a:pt x="174"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6" y="97"/>
                    <a:pt x="176" y="97"/>
                  </a:cubicBezTo>
                  <a:cubicBezTo>
                    <a:pt x="176" y="97"/>
                    <a:pt x="176" y="97"/>
                    <a:pt x="176" y="97"/>
                  </a:cubicBezTo>
                  <a:cubicBezTo>
                    <a:pt x="176" y="97"/>
                    <a:pt x="177" y="97"/>
                    <a:pt x="177" y="97"/>
                  </a:cubicBezTo>
                  <a:cubicBezTo>
                    <a:pt x="177" y="97"/>
                    <a:pt x="177" y="97"/>
                    <a:pt x="177" y="97"/>
                  </a:cubicBezTo>
                  <a:cubicBezTo>
                    <a:pt x="177" y="97"/>
                    <a:pt x="177" y="97"/>
                    <a:pt x="177" y="97"/>
                  </a:cubicBezTo>
                  <a:cubicBezTo>
                    <a:pt x="177" y="97"/>
                    <a:pt x="177" y="97"/>
                    <a:pt x="177" y="97"/>
                  </a:cubicBezTo>
                  <a:cubicBezTo>
                    <a:pt x="177" y="97"/>
                    <a:pt x="177" y="97"/>
                    <a:pt x="177" y="97"/>
                  </a:cubicBezTo>
                  <a:cubicBezTo>
                    <a:pt x="177" y="97"/>
                    <a:pt x="177" y="97"/>
                    <a:pt x="177" y="97"/>
                  </a:cubicBezTo>
                  <a:cubicBezTo>
                    <a:pt x="177" y="97"/>
                    <a:pt x="177" y="97"/>
                    <a:pt x="177" y="97"/>
                  </a:cubicBezTo>
                  <a:cubicBezTo>
                    <a:pt x="177" y="97"/>
                    <a:pt x="178" y="97"/>
                    <a:pt x="178" y="97"/>
                  </a:cubicBezTo>
                  <a:cubicBezTo>
                    <a:pt x="178" y="97"/>
                    <a:pt x="178" y="97"/>
                    <a:pt x="178" y="97"/>
                  </a:cubicBezTo>
                  <a:cubicBezTo>
                    <a:pt x="178" y="97"/>
                    <a:pt x="178" y="97"/>
                    <a:pt x="178" y="97"/>
                  </a:cubicBezTo>
                  <a:cubicBezTo>
                    <a:pt x="178" y="97"/>
                    <a:pt x="178" y="97"/>
                    <a:pt x="178" y="97"/>
                  </a:cubicBezTo>
                  <a:cubicBezTo>
                    <a:pt x="178" y="97"/>
                    <a:pt x="179" y="97"/>
                    <a:pt x="179" y="97"/>
                  </a:cubicBezTo>
                  <a:cubicBezTo>
                    <a:pt x="179" y="97"/>
                    <a:pt x="179" y="97"/>
                    <a:pt x="179" y="97"/>
                  </a:cubicBezTo>
                  <a:cubicBezTo>
                    <a:pt x="179" y="97"/>
                    <a:pt x="179" y="97"/>
                    <a:pt x="179" y="97"/>
                  </a:cubicBezTo>
                  <a:cubicBezTo>
                    <a:pt x="179" y="97"/>
                    <a:pt x="179" y="97"/>
                    <a:pt x="179" y="97"/>
                  </a:cubicBezTo>
                  <a:cubicBezTo>
                    <a:pt x="179" y="97"/>
                    <a:pt x="180" y="97"/>
                    <a:pt x="180" y="97"/>
                  </a:cubicBezTo>
                  <a:cubicBezTo>
                    <a:pt x="180" y="97"/>
                    <a:pt x="180" y="96"/>
                    <a:pt x="180" y="96"/>
                  </a:cubicBezTo>
                  <a:cubicBezTo>
                    <a:pt x="180" y="96"/>
                    <a:pt x="180" y="96"/>
                    <a:pt x="180" y="96"/>
                  </a:cubicBezTo>
                  <a:cubicBezTo>
                    <a:pt x="180" y="96"/>
                    <a:pt x="181" y="96"/>
                    <a:pt x="181" y="96"/>
                  </a:cubicBezTo>
                  <a:cubicBezTo>
                    <a:pt x="181" y="96"/>
                    <a:pt x="181" y="96"/>
                    <a:pt x="181" y="96"/>
                  </a:cubicBezTo>
                  <a:cubicBezTo>
                    <a:pt x="181" y="96"/>
                    <a:pt x="181" y="96"/>
                    <a:pt x="181" y="96"/>
                  </a:cubicBezTo>
                  <a:cubicBezTo>
                    <a:pt x="182" y="96"/>
                    <a:pt x="182" y="96"/>
                    <a:pt x="182" y="96"/>
                  </a:cubicBezTo>
                  <a:cubicBezTo>
                    <a:pt x="182" y="96"/>
                    <a:pt x="182" y="96"/>
                    <a:pt x="182" y="96"/>
                  </a:cubicBezTo>
                  <a:cubicBezTo>
                    <a:pt x="182" y="96"/>
                    <a:pt x="182" y="96"/>
                    <a:pt x="183" y="96"/>
                  </a:cubicBezTo>
                  <a:cubicBezTo>
                    <a:pt x="183" y="96"/>
                    <a:pt x="183" y="96"/>
                    <a:pt x="183" y="96"/>
                  </a:cubicBezTo>
                  <a:cubicBezTo>
                    <a:pt x="183" y="96"/>
                    <a:pt x="183" y="96"/>
                    <a:pt x="183" y="96"/>
                  </a:cubicBezTo>
                  <a:cubicBezTo>
                    <a:pt x="183" y="96"/>
                    <a:pt x="184" y="96"/>
                    <a:pt x="184" y="96"/>
                  </a:cubicBezTo>
                  <a:cubicBezTo>
                    <a:pt x="184" y="96"/>
                    <a:pt x="184" y="96"/>
                    <a:pt x="184" y="96"/>
                  </a:cubicBezTo>
                  <a:cubicBezTo>
                    <a:pt x="184" y="95"/>
                    <a:pt x="185" y="95"/>
                    <a:pt x="185" y="95"/>
                  </a:cubicBezTo>
                  <a:cubicBezTo>
                    <a:pt x="185" y="95"/>
                    <a:pt x="185" y="95"/>
                    <a:pt x="185" y="95"/>
                  </a:cubicBezTo>
                  <a:cubicBezTo>
                    <a:pt x="185" y="95"/>
                    <a:pt x="185" y="95"/>
                    <a:pt x="185" y="95"/>
                  </a:cubicBezTo>
                  <a:close/>
                  <a:moveTo>
                    <a:pt x="188" y="46"/>
                  </a:moveTo>
                  <a:cubicBezTo>
                    <a:pt x="189" y="46"/>
                    <a:pt x="189" y="46"/>
                    <a:pt x="188" y="46"/>
                  </a:cubicBezTo>
                  <a:cubicBezTo>
                    <a:pt x="188" y="46"/>
                    <a:pt x="188" y="45"/>
                    <a:pt x="188" y="45"/>
                  </a:cubicBezTo>
                  <a:cubicBezTo>
                    <a:pt x="188" y="46"/>
                    <a:pt x="188" y="46"/>
                    <a:pt x="188" y="46"/>
                  </a:cubicBezTo>
                  <a:cubicBezTo>
                    <a:pt x="188" y="45"/>
                    <a:pt x="188" y="45"/>
                    <a:pt x="187" y="45"/>
                  </a:cubicBezTo>
                  <a:cubicBezTo>
                    <a:pt x="187" y="45"/>
                    <a:pt x="187" y="45"/>
                    <a:pt x="187" y="46"/>
                  </a:cubicBezTo>
                  <a:cubicBezTo>
                    <a:pt x="187" y="46"/>
                    <a:pt x="187" y="46"/>
                    <a:pt x="187" y="46"/>
                  </a:cubicBezTo>
                  <a:cubicBezTo>
                    <a:pt x="187" y="46"/>
                    <a:pt x="186" y="45"/>
                    <a:pt x="186" y="46"/>
                  </a:cubicBezTo>
                  <a:cubicBezTo>
                    <a:pt x="186" y="46"/>
                    <a:pt x="186" y="46"/>
                    <a:pt x="186" y="46"/>
                  </a:cubicBezTo>
                  <a:cubicBezTo>
                    <a:pt x="186" y="46"/>
                    <a:pt x="186" y="46"/>
                    <a:pt x="186" y="46"/>
                  </a:cubicBezTo>
                  <a:cubicBezTo>
                    <a:pt x="186" y="46"/>
                    <a:pt x="186" y="47"/>
                    <a:pt x="186" y="47"/>
                  </a:cubicBezTo>
                  <a:cubicBezTo>
                    <a:pt x="186" y="47"/>
                    <a:pt x="185" y="47"/>
                    <a:pt x="186" y="47"/>
                  </a:cubicBezTo>
                  <a:cubicBezTo>
                    <a:pt x="186" y="48"/>
                    <a:pt x="186" y="48"/>
                    <a:pt x="186" y="48"/>
                  </a:cubicBezTo>
                  <a:cubicBezTo>
                    <a:pt x="186" y="48"/>
                    <a:pt x="186" y="48"/>
                    <a:pt x="186" y="48"/>
                  </a:cubicBezTo>
                  <a:cubicBezTo>
                    <a:pt x="186" y="48"/>
                    <a:pt x="186" y="48"/>
                    <a:pt x="187" y="48"/>
                  </a:cubicBezTo>
                  <a:cubicBezTo>
                    <a:pt x="187" y="48"/>
                    <a:pt x="187" y="48"/>
                    <a:pt x="187" y="48"/>
                  </a:cubicBezTo>
                  <a:cubicBezTo>
                    <a:pt x="187" y="47"/>
                    <a:pt x="187" y="47"/>
                    <a:pt x="187" y="47"/>
                  </a:cubicBezTo>
                  <a:cubicBezTo>
                    <a:pt x="187" y="47"/>
                    <a:pt x="187" y="47"/>
                    <a:pt x="187" y="47"/>
                  </a:cubicBezTo>
                  <a:cubicBezTo>
                    <a:pt x="188" y="47"/>
                    <a:pt x="188" y="46"/>
                    <a:pt x="188" y="46"/>
                  </a:cubicBezTo>
                  <a:cubicBezTo>
                    <a:pt x="188" y="46"/>
                    <a:pt x="188" y="46"/>
                    <a:pt x="188" y="46"/>
                  </a:cubicBezTo>
                  <a:cubicBezTo>
                    <a:pt x="188" y="47"/>
                    <a:pt x="188" y="47"/>
                    <a:pt x="188" y="47"/>
                  </a:cubicBezTo>
                  <a:cubicBezTo>
                    <a:pt x="188" y="48"/>
                    <a:pt x="188" y="48"/>
                    <a:pt x="188" y="48"/>
                  </a:cubicBezTo>
                  <a:cubicBezTo>
                    <a:pt x="188" y="48"/>
                    <a:pt x="188" y="48"/>
                    <a:pt x="188" y="48"/>
                  </a:cubicBezTo>
                  <a:cubicBezTo>
                    <a:pt x="188" y="48"/>
                    <a:pt x="188" y="48"/>
                    <a:pt x="188" y="48"/>
                  </a:cubicBezTo>
                  <a:cubicBezTo>
                    <a:pt x="188" y="48"/>
                    <a:pt x="188" y="48"/>
                    <a:pt x="188" y="48"/>
                  </a:cubicBezTo>
                  <a:cubicBezTo>
                    <a:pt x="188" y="48"/>
                    <a:pt x="188" y="48"/>
                    <a:pt x="188" y="48"/>
                  </a:cubicBezTo>
                  <a:cubicBezTo>
                    <a:pt x="188" y="48"/>
                    <a:pt x="188" y="48"/>
                    <a:pt x="188" y="48"/>
                  </a:cubicBezTo>
                  <a:cubicBezTo>
                    <a:pt x="189" y="48"/>
                    <a:pt x="188" y="49"/>
                    <a:pt x="189" y="49"/>
                  </a:cubicBezTo>
                  <a:cubicBezTo>
                    <a:pt x="189" y="48"/>
                    <a:pt x="189" y="48"/>
                    <a:pt x="189" y="48"/>
                  </a:cubicBezTo>
                  <a:cubicBezTo>
                    <a:pt x="189" y="48"/>
                    <a:pt x="189" y="48"/>
                    <a:pt x="189" y="48"/>
                  </a:cubicBezTo>
                  <a:cubicBezTo>
                    <a:pt x="189" y="48"/>
                    <a:pt x="189" y="47"/>
                    <a:pt x="189" y="47"/>
                  </a:cubicBezTo>
                  <a:cubicBezTo>
                    <a:pt x="189" y="47"/>
                    <a:pt x="189" y="47"/>
                    <a:pt x="189" y="47"/>
                  </a:cubicBezTo>
                  <a:cubicBezTo>
                    <a:pt x="189" y="47"/>
                    <a:pt x="189" y="47"/>
                    <a:pt x="189" y="47"/>
                  </a:cubicBezTo>
                  <a:cubicBezTo>
                    <a:pt x="189" y="47"/>
                    <a:pt x="189" y="48"/>
                    <a:pt x="190" y="48"/>
                  </a:cubicBezTo>
                  <a:cubicBezTo>
                    <a:pt x="190" y="48"/>
                    <a:pt x="190" y="48"/>
                    <a:pt x="190" y="48"/>
                  </a:cubicBezTo>
                  <a:cubicBezTo>
                    <a:pt x="190" y="48"/>
                    <a:pt x="190" y="47"/>
                    <a:pt x="190" y="47"/>
                  </a:cubicBezTo>
                  <a:cubicBezTo>
                    <a:pt x="190" y="47"/>
                    <a:pt x="190" y="47"/>
                    <a:pt x="190" y="47"/>
                  </a:cubicBezTo>
                  <a:cubicBezTo>
                    <a:pt x="191" y="47"/>
                    <a:pt x="191" y="47"/>
                    <a:pt x="191" y="47"/>
                  </a:cubicBezTo>
                  <a:cubicBezTo>
                    <a:pt x="191" y="46"/>
                    <a:pt x="191" y="46"/>
                    <a:pt x="191" y="46"/>
                  </a:cubicBezTo>
                  <a:cubicBezTo>
                    <a:pt x="191" y="46"/>
                    <a:pt x="191" y="46"/>
                    <a:pt x="190" y="46"/>
                  </a:cubicBezTo>
                  <a:cubicBezTo>
                    <a:pt x="190" y="46"/>
                    <a:pt x="190" y="46"/>
                    <a:pt x="190" y="46"/>
                  </a:cubicBezTo>
                  <a:cubicBezTo>
                    <a:pt x="190" y="46"/>
                    <a:pt x="190" y="46"/>
                    <a:pt x="190" y="46"/>
                  </a:cubicBezTo>
                  <a:cubicBezTo>
                    <a:pt x="190" y="46"/>
                    <a:pt x="190" y="46"/>
                    <a:pt x="190" y="46"/>
                  </a:cubicBezTo>
                  <a:cubicBezTo>
                    <a:pt x="190" y="46"/>
                    <a:pt x="190" y="46"/>
                    <a:pt x="190" y="46"/>
                  </a:cubicBezTo>
                  <a:cubicBezTo>
                    <a:pt x="190" y="46"/>
                    <a:pt x="190" y="46"/>
                    <a:pt x="190" y="46"/>
                  </a:cubicBezTo>
                  <a:cubicBezTo>
                    <a:pt x="190" y="46"/>
                    <a:pt x="189" y="46"/>
                    <a:pt x="189" y="46"/>
                  </a:cubicBezTo>
                  <a:cubicBezTo>
                    <a:pt x="189" y="46"/>
                    <a:pt x="189" y="46"/>
                    <a:pt x="189" y="46"/>
                  </a:cubicBezTo>
                  <a:cubicBezTo>
                    <a:pt x="189" y="46"/>
                    <a:pt x="189" y="46"/>
                    <a:pt x="189" y="46"/>
                  </a:cubicBezTo>
                  <a:cubicBezTo>
                    <a:pt x="189" y="47"/>
                    <a:pt x="189" y="47"/>
                    <a:pt x="189" y="47"/>
                  </a:cubicBezTo>
                  <a:cubicBezTo>
                    <a:pt x="189" y="47"/>
                    <a:pt x="189" y="47"/>
                    <a:pt x="189" y="47"/>
                  </a:cubicBezTo>
                  <a:cubicBezTo>
                    <a:pt x="189" y="47"/>
                    <a:pt x="189" y="47"/>
                    <a:pt x="189" y="47"/>
                  </a:cubicBezTo>
                  <a:cubicBezTo>
                    <a:pt x="189" y="47"/>
                    <a:pt x="189" y="47"/>
                    <a:pt x="189" y="47"/>
                  </a:cubicBezTo>
                  <a:cubicBezTo>
                    <a:pt x="188" y="47"/>
                    <a:pt x="188" y="47"/>
                    <a:pt x="188" y="46"/>
                  </a:cubicBezTo>
                  <a:cubicBezTo>
                    <a:pt x="188" y="46"/>
                    <a:pt x="188" y="46"/>
                    <a:pt x="188" y="46"/>
                  </a:cubicBezTo>
                  <a:cubicBezTo>
                    <a:pt x="188" y="46"/>
                    <a:pt x="188" y="46"/>
                    <a:pt x="188" y="46"/>
                  </a:cubicBezTo>
                  <a:close/>
                  <a:moveTo>
                    <a:pt x="190" y="49"/>
                  </a:moveTo>
                  <a:cubicBezTo>
                    <a:pt x="190" y="49"/>
                    <a:pt x="191" y="49"/>
                    <a:pt x="191" y="49"/>
                  </a:cubicBezTo>
                  <a:cubicBezTo>
                    <a:pt x="191" y="49"/>
                    <a:pt x="191" y="49"/>
                    <a:pt x="191" y="49"/>
                  </a:cubicBezTo>
                  <a:cubicBezTo>
                    <a:pt x="191" y="49"/>
                    <a:pt x="191" y="49"/>
                    <a:pt x="191" y="49"/>
                  </a:cubicBezTo>
                  <a:cubicBezTo>
                    <a:pt x="191" y="48"/>
                    <a:pt x="191" y="48"/>
                    <a:pt x="191" y="48"/>
                  </a:cubicBezTo>
                  <a:cubicBezTo>
                    <a:pt x="191" y="48"/>
                    <a:pt x="191" y="48"/>
                    <a:pt x="191" y="48"/>
                  </a:cubicBezTo>
                  <a:cubicBezTo>
                    <a:pt x="191" y="48"/>
                    <a:pt x="191" y="48"/>
                    <a:pt x="191" y="48"/>
                  </a:cubicBezTo>
                  <a:cubicBezTo>
                    <a:pt x="191" y="48"/>
                    <a:pt x="191" y="48"/>
                    <a:pt x="191" y="48"/>
                  </a:cubicBezTo>
                  <a:cubicBezTo>
                    <a:pt x="191" y="48"/>
                    <a:pt x="190" y="48"/>
                    <a:pt x="190" y="48"/>
                  </a:cubicBezTo>
                  <a:cubicBezTo>
                    <a:pt x="190" y="48"/>
                    <a:pt x="190" y="48"/>
                    <a:pt x="190" y="48"/>
                  </a:cubicBezTo>
                  <a:cubicBezTo>
                    <a:pt x="190" y="48"/>
                    <a:pt x="190" y="48"/>
                    <a:pt x="190" y="48"/>
                  </a:cubicBezTo>
                  <a:cubicBezTo>
                    <a:pt x="190" y="49"/>
                    <a:pt x="190" y="49"/>
                    <a:pt x="190" y="49"/>
                  </a:cubicBezTo>
                  <a:close/>
                  <a:moveTo>
                    <a:pt x="188" y="50"/>
                  </a:moveTo>
                  <a:cubicBezTo>
                    <a:pt x="188" y="50"/>
                    <a:pt x="188" y="50"/>
                    <a:pt x="188" y="50"/>
                  </a:cubicBezTo>
                  <a:cubicBezTo>
                    <a:pt x="188" y="50"/>
                    <a:pt x="188" y="50"/>
                    <a:pt x="188" y="50"/>
                  </a:cubicBezTo>
                  <a:cubicBezTo>
                    <a:pt x="188" y="49"/>
                    <a:pt x="188" y="49"/>
                    <a:pt x="188" y="49"/>
                  </a:cubicBezTo>
                  <a:cubicBezTo>
                    <a:pt x="187" y="49"/>
                    <a:pt x="187" y="50"/>
                    <a:pt x="187" y="50"/>
                  </a:cubicBezTo>
                  <a:cubicBezTo>
                    <a:pt x="187" y="50"/>
                    <a:pt x="187" y="50"/>
                    <a:pt x="187" y="50"/>
                  </a:cubicBezTo>
                  <a:cubicBezTo>
                    <a:pt x="188" y="50"/>
                    <a:pt x="188" y="50"/>
                    <a:pt x="188" y="50"/>
                  </a:cubicBezTo>
                  <a:close/>
                  <a:moveTo>
                    <a:pt x="189" y="49"/>
                  </a:moveTo>
                  <a:cubicBezTo>
                    <a:pt x="189" y="49"/>
                    <a:pt x="189" y="49"/>
                    <a:pt x="189" y="49"/>
                  </a:cubicBezTo>
                  <a:cubicBezTo>
                    <a:pt x="189" y="49"/>
                    <a:pt x="189" y="49"/>
                    <a:pt x="189" y="50"/>
                  </a:cubicBezTo>
                  <a:cubicBezTo>
                    <a:pt x="189" y="50"/>
                    <a:pt x="189" y="49"/>
                    <a:pt x="189" y="49"/>
                  </a:cubicBezTo>
                  <a:cubicBezTo>
                    <a:pt x="189" y="49"/>
                    <a:pt x="189" y="49"/>
                    <a:pt x="189" y="49"/>
                  </a:cubicBezTo>
                  <a:cubicBezTo>
                    <a:pt x="190" y="49"/>
                    <a:pt x="189" y="49"/>
                    <a:pt x="189" y="49"/>
                  </a:cubicBezTo>
                  <a:cubicBezTo>
                    <a:pt x="189" y="49"/>
                    <a:pt x="189" y="49"/>
                    <a:pt x="189" y="49"/>
                  </a:cubicBezTo>
                  <a:close/>
                  <a:moveTo>
                    <a:pt x="179" y="40"/>
                  </a:moveTo>
                  <a:cubicBezTo>
                    <a:pt x="179" y="40"/>
                    <a:pt x="179" y="40"/>
                    <a:pt x="179" y="40"/>
                  </a:cubicBezTo>
                  <a:cubicBezTo>
                    <a:pt x="179" y="40"/>
                    <a:pt x="179" y="40"/>
                    <a:pt x="179" y="40"/>
                  </a:cubicBezTo>
                  <a:cubicBezTo>
                    <a:pt x="179" y="40"/>
                    <a:pt x="179" y="40"/>
                    <a:pt x="179" y="40"/>
                  </a:cubicBezTo>
                  <a:cubicBezTo>
                    <a:pt x="179" y="40"/>
                    <a:pt x="179" y="41"/>
                    <a:pt x="179" y="41"/>
                  </a:cubicBezTo>
                  <a:cubicBezTo>
                    <a:pt x="179" y="41"/>
                    <a:pt x="179" y="41"/>
                    <a:pt x="178" y="41"/>
                  </a:cubicBezTo>
                  <a:cubicBezTo>
                    <a:pt x="178" y="41"/>
                    <a:pt x="178" y="41"/>
                    <a:pt x="178" y="41"/>
                  </a:cubicBezTo>
                  <a:cubicBezTo>
                    <a:pt x="178" y="41"/>
                    <a:pt x="178" y="41"/>
                    <a:pt x="178" y="41"/>
                  </a:cubicBezTo>
                  <a:cubicBezTo>
                    <a:pt x="178" y="41"/>
                    <a:pt x="178" y="41"/>
                    <a:pt x="178" y="41"/>
                  </a:cubicBezTo>
                  <a:cubicBezTo>
                    <a:pt x="178" y="41"/>
                    <a:pt x="178" y="41"/>
                    <a:pt x="179" y="41"/>
                  </a:cubicBezTo>
                  <a:cubicBezTo>
                    <a:pt x="179" y="41"/>
                    <a:pt x="179" y="41"/>
                    <a:pt x="179" y="41"/>
                  </a:cubicBezTo>
                  <a:cubicBezTo>
                    <a:pt x="179" y="41"/>
                    <a:pt x="179" y="41"/>
                    <a:pt x="179" y="41"/>
                  </a:cubicBezTo>
                  <a:cubicBezTo>
                    <a:pt x="179" y="41"/>
                    <a:pt x="179" y="41"/>
                    <a:pt x="179" y="41"/>
                  </a:cubicBezTo>
                  <a:cubicBezTo>
                    <a:pt x="179" y="41"/>
                    <a:pt x="179" y="41"/>
                    <a:pt x="179" y="41"/>
                  </a:cubicBezTo>
                  <a:cubicBezTo>
                    <a:pt x="180" y="41"/>
                    <a:pt x="180" y="41"/>
                    <a:pt x="180" y="41"/>
                  </a:cubicBezTo>
                  <a:cubicBezTo>
                    <a:pt x="180" y="40"/>
                    <a:pt x="180" y="40"/>
                    <a:pt x="180" y="40"/>
                  </a:cubicBezTo>
                  <a:cubicBezTo>
                    <a:pt x="180" y="40"/>
                    <a:pt x="181" y="40"/>
                    <a:pt x="181" y="40"/>
                  </a:cubicBezTo>
                  <a:cubicBezTo>
                    <a:pt x="181" y="40"/>
                    <a:pt x="181" y="40"/>
                    <a:pt x="181" y="40"/>
                  </a:cubicBezTo>
                  <a:cubicBezTo>
                    <a:pt x="181" y="40"/>
                    <a:pt x="181" y="41"/>
                    <a:pt x="181" y="41"/>
                  </a:cubicBezTo>
                  <a:cubicBezTo>
                    <a:pt x="181" y="41"/>
                    <a:pt x="181" y="40"/>
                    <a:pt x="181" y="40"/>
                  </a:cubicBezTo>
                  <a:cubicBezTo>
                    <a:pt x="181" y="40"/>
                    <a:pt x="181" y="40"/>
                    <a:pt x="181" y="40"/>
                  </a:cubicBezTo>
                  <a:cubicBezTo>
                    <a:pt x="181" y="40"/>
                    <a:pt x="181" y="40"/>
                    <a:pt x="181" y="40"/>
                  </a:cubicBezTo>
                  <a:cubicBezTo>
                    <a:pt x="181" y="40"/>
                    <a:pt x="181" y="40"/>
                    <a:pt x="181" y="40"/>
                  </a:cubicBezTo>
                  <a:cubicBezTo>
                    <a:pt x="181" y="40"/>
                    <a:pt x="181" y="40"/>
                    <a:pt x="181" y="40"/>
                  </a:cubicBezTo>
                  <a:cubicBezTo>
                    <a:pt x="181" y="40"/>
                    <a:pt x="181" y="40"/>
                    <a:pt x="181" y="40"/>
                  </a:cubicBezTo>
                  <a:cubicBezTo>
                    <a:pt x="181" y="40"/>
                    <a:pt x="181" y="40"/>
                    <a:pt x="181" y="40"/>
                  </a:cubicBezTo>
                  <a:cubicBezTo>
                    <a:pt x="180" y="40"/>
                    <a:pt x="180" y="40"/>
                    <a:pt x="180" y="40"/>
                  </a:cubicBezTo>
                  <a:cubicBezTo>
                    <a:pt x="180" y="40"/>
                    <a:pt x="180" y="40"/>
                    <a:pt x="180" y="40"/>
                  </a:cubicBezTo>
                  <a:cubicBezTo>
                    <a:pt x="180" y="40"/>
                    <a:pt x="180" y="40"/>
                    <a:pt x="180" y="40"/>
                  </a:cubicBezTo>
                  <a:cubicBezTo>
                    <a:pt x="180" y="40"/>
                    <a:pt x="180" y="40"/>
                    <a:pt x="179" y="40"/>
                  </a:cubicBezTo>
                  <a:cubicBezTo>
                    <a:pt x="179" y="40"/>
                    <a:pt x="180" y="40"/>
                    <a:pt x="179" y="40"/>
                  </a:cubicBezTo>
                  <a:cubicBezTo>
                    <a:pt x="179" y="40"/>
                    <a:pt x="179" y="40"/>
                    <a:pt x="179" y="40"/>
                  </a:cubicBezTo>
                  <a:close/>
                  <a:moveTo>
                    <a:pt x="130" y="96"/>
                  </a:moveTo>
                  <a:cubicBezTo>
                    <a:pt x="130" y="96"/>
                    <a:pt x="130" y="96"/>
                    <a:pt x="130" y="96"/>
                  </a:cubicBezTo>
                  <a:cubicBezTo>
                    <a:pt x="130" y="96"/>
                    <a:pt x="129" y="96"/>
                    <a:pt x="129" y="96"/>
                  </a:cubicBezTo>
                  <a:cubicBezTo>
                    <a:pt x="129" y="96"/>
                    <a:pt x="129" y="96"/>
                    <a:pt x="129" y="96"/>
                  </a:cubicBezTo>
                  <a:cubicBezTo>
                    <a:pt x="129" y="96"/>
                    <a:pt x="129" y="96"/>
                    <a:pt x="129" y="96"/>
                  </a:cubicBezTo>
                  <a:cubicBezTo>
                    <a:pt x="128" y="96"/>
                    <a:pt x="128" y="96"/>
                    <a:pt x="128" y="96"/>
                  </a:cubicBezTo>
                  <a:cubicBezTo>
                    <a:pt x="128" y="96"/>
                    <a:pt x="128" y="96"/>
                    <a:pt x="128" y="96"/>
                  </a:cubicBezTo>
                  <a:cubicBezTo>
                    <a:pt x="128" y="96"/>
                    <a:pt x="128" y="96"/>
                    <a:pt x="128" y="96"/>
                  </a:cubicBezTo>
                  <a:cubicBezTo>
                    <a:pt x="128" y="96"/>
                    <a:pt x="128" y="95"/>
                    <a:pt x="127" y="95"/>
                  </a:cubicBezTo>
                  <a:cubicBezTo>
                    <a:pt x="127" y="95"/>
                    <a:pt x="127" y="95"/>
                    <a:pt x="127" y="95"/>
                  </a:cubicBezTo>
                  <a:cubicBezTo>
                    <a:pt x="127" y="96"/>
                    <a:pt x="127" y="96"/>
                    <a:pt x="127" y="96"/>
                  </a:cubicBezTo>
                  <a:cubicBezTo>
                    <a:pt x="127" y="96"/>
                    <a:pt x="127" y="95"/>
                    <a:pt x="127" y="95"/>
                  </a:cubicBezTo>
                  <a:cubicBezTo>
                    <a:pt x="126" y="95"/>
                    <a:pt x="126" y="95"/>
                    <a:pt x="126" y="95"/>
                  </a:cubicBezTo>
                  <a:cubicBezTo>
                    <a:pt x="126" y="95"/>
                    <a:pt x="126" y="95"/>
                    <a:pt x="126" y="95"/>
                  </a:cubicBezTo>
                  <a:cubicBezTo>
                    <a:pt x="126" y="95"/>
                    <a:pt x="126" y="95"/>
                    <a:pt x="126" y="95"/>
                  </a:cubicBezTo>
                  <a:cubicBezTo>
                    <a:pt x="126" y="95"/>
                    <a:pt x="126" y="95"/>
                    <a:pt x="126" y="95"/>
                  </a:cubicBezTo>
                  <a:cubicBezTo>
                    <a:pt x="125" y="95"/>
                    <a:pt x="125" y="95"/>
                    <a:pt x="125" y="95"/>
                  </a:cubicBezTo>
                  <a:cubicBezTo>
                    <a:pt x="125" y="95"/>
                    <a:pt x="125" y="95"/>
                    <a:pt x="125" y="95"/>
                  </a:cubicBezTo>
                  <a:cubicBezTo>
                    <a:pt x="125" y="95"/>
                    <a:pt x="125" y="95"/>
                    <a:pt x="125" y="95"/>
                  </a:cubicBezTo>
                  <a:cubicBezTo>
                    <a:pt x="125" y="95"/>
                    <a:pt x="125" y="95"/>
                    <a:pt x="125" y="95"/>
                  </a:cubicBezTo>
                  <a:cubicBezTo>
                    <a:pt x="125" y="95"/>
                    <a:pt x="125" y="95"/>
                    <a:pt x="125" y="95"/>
                  </a:cubicBezTo>
                  <a:cubicBezTo>
                    <a:pt x="124" y="95"/>
                    <a:pt x="124" y="95"/>
                    <a:pt x="124" y="95"/>
                  </a:cubicBezTo>
                  <a:cubicBezTo>
                    <a:pt x="124" y="95"/>
                    <a:pt x="124" y="95"/>
                    <a:pt x="124" y="95"/>
                  </a:cubicBezTo>
                  <a:cubicBezTo>
                    <a:pt x="124" y="95"/>
                    <a:pt x="124" y="95"/>
                    <a:pt x="124" y="95"/>
                  </a:cubicBezTo>
                  <a:cubicBezTo>
                    <a:pt x="124" y="95"/>
                    <a:pt x="124" y="94"/>
                    <a:pt x="124" y="94"/>
                  </a:cubicBezTo>
                  <a:cubicBezTo>
                    <a:pt x="124" y="94"/>
                    <a:pt x="124" y="95"/>
                    <a:pt x="124" y="95"/>
                  </a:cubicBezTo>
                  <a:cubicBezTo>
                    <a:pt x="123" y="95"/>
                    <a:pt x="123" y="94"/>
                    <a:pt x="123" y="94"/>
                  </a:cubicBezTo>
                  <a:cubicBezTo>
                    <a:pt x="123" y="94"/>
                    <a:pt x="123" y="94"/>
                    <a:pt x="123" y="94"/>
                  </a:cubicBezTo>
                  <a:cubicBezTo>
                    <a:pt x="122" y="94"/>
                    <a:pt x="122" y="94"/>
                    <a:pt x="122" y="94"/>
                  </a:cubicBezTo>
                  <a:cubicBezTo>
                    <a:pt x="122" y="94"/>
                    <a:pt x="122" y="94"/>
                    <a:pt x="122" y="94"/>
                  </a:cubicBezTo>
                  <a:cubicBezTo>
                    <a:pt x="122" y="94"/>
                    <a:pt x="122" y="94"/>
                    <a:pt x="122" y="94"/>
                  </a:cubicBezTo>
                  <a:cubicBezTo>
                    <a:pt x="121" y="94"/>
                    <a:pt x="121" y="93"/>
                    <a:pt x="121" y="93"/>
                  </a:cubicBezTo>
                  <a:cubicBezTo>
                    <a:pt x="121" y="93"/>
                    <a:pt x="120" y="93"/>
                    <a:pt x="120" y="93"/>
                  </a:cubicBezTo>
                  <a:cubicBezTo>
                    <a:pt x="120" y="93"/>
                    <a:pt x="120" y="93"/>
                    <a:pt x="119" y="93"/>
                  </a:cubicBezTo>
                  <a:cubicBezTo>
                    <a:pt x="119" y="93"/>
                    <a:pt x="119" y="93"/>
                    <a:pt x="119" y="93"/>
                  </a:cubicBezTo>
                  <a:cubicBezTo>
                    <a:pt x="119" y="94"/>
                    <a:pt x="119" y="94"/>
                    <a:pt x="118" y="94"/>
                  </a:cubicBezTo>
                  <a:cubicBezTo>
                    <a:pt x="118" y="94"/>
                    <a:pt x="118" y="94"/>
                    <a:pt x="118" y="94"/>
                  </a:cubicBezTo>
                  <a:cubicBezTo>
                    <a:pt x="118" y="94"/>
                    <a:pt x="118" y="94"/>
                    <a:pt x="118" y="94"/>
                  </a:cubicBezTo>
                  <a:cubicBezTo>
                    <a:pt x="118" y="94"/>
                    <a:pt x="118" y="94"/>
                    <a:pt x="118" y="94"/>
                  </a:cubicBezTo>
                  <a:cubicBezTo>
                    <a:pt x="118" y="94"/>
                    <a:pt x="118" y="94"/>
                    <a:pt x="118" y="94"/>
                  </a:cubicBezTo>
                  <a:cubicBezTo>
                    <a:pt x="118" y="94"/>
                    <a:pt x="118" y="94"/>
                    <a:pt x="118" y="94"/>
                  </a:cubicBezTo>
                  <a:cubicBezTo>
                    <a:pt x="118" y="94"/>
                    <a:pt x="118" y="94"/>
                    <a:pt x="117" y="94"/>
                  </a:cubicBezTo>
                  <a:cubicBezTo>
                    <a:pt x="117" y="94"/>
                    <a:pt x="117" y="94"/>
                    <a:pt x="117" y="94"/>
                  </a:cubicBezTo>
                  <a:cubicBezTo>
                    <a:pt x="117" y="94"/>
                    <a:pt x="117" y="94"/>
                    <a:pt x="117" y="94"/>
                  </a:cubicBezTo>
                  <a:cubicBezTo>
                    <a:pt x="117" y="94"/>
                    <a:pt x="117" y="94"/>
                    <a:pt x="117" y="94"/>
                  </a:cubicBezTo>
                  <a:cubicBezTo>
                    <a:pt x="117" y="94"/>
                    <a:pt x="117" y="94"/>
                    <a:pt x="116" y="94"/>
                  </a:cubicBezTo>
                  <a:cubicBezTo>
                    <a:pt x="116" y="94"/>
                    <a:pt x="116" y="94"/>
                    <a:pt x="116" y="94"/>
                  </a:cubicBezTo>
                  <a:cubicBezTo>
                    <a:pt x="116" y="94"/>
                    <a:pt x="115" y="94"/>
                    <a:pt x="115" y="94"/>
                  </a:cubicBezTo>
                  <a:cubicBezTo>
                    <a:pt x="115" y="94"/>
                    <a:pt x="115" y="94"/>
                    <a:pt x="115" y="94"/>
                  </a:cubicBezTo>
                  <a:cubicBezTo>
                    <a:pt x="114" y="93"/>
                    <a:pt x="114" y="93"/>
                    <a:pt x="114" y="93"/>
                  </a:cubicBezTo>
                  <a:cubicBezTo>
                    <a:pt x="114" y="93"/>
                    <a:pt x="114" y="94"/>
                    <a:pt x="114" y="94"/>
                  </a:cubicBezTo>
                  <a:cubicBezTo>
                    <a:pt x="114" y="94"/>
                    <a:pt x="114" y="94"/>
                    <a:pt x="114" y="93"/>
                  </a:cubicBezTo>
                  <a:cubicBezTo>
                    <a:pt x="114" y="93"/>
                    <a:pt x="113" y="93"/>
                    <a:pt x="113" y="93"/>
                  </a:cubicBezTo>
                  <a:cubicBezTo>
                    <a:pt x="113" y="93"/>
                    <a:pt x="113" y="93"/>
                    <a:pt x="113" y="93"/>
                  </a:cubicBezTo>
                  <a:cubicBezTo>
                    <a:pt x="113" y="93"/>
                    <a:pt x="113" y="93"/>
                    <a:pt x="113" y="93"/>
                  </a:cubicBezTo>
                  <a:cubicBezTo>
                    <a:pt x="112" y="93"/>
                    <a:pt x="112" y="93"/>
                    <a:pt x="112" y="93"/>
                  </a:cubicBezTo>
                  <a:cubicBezTo>
                    <a:pt x="112" y="93"/>
                    <a:pt x="112" y="93"/>
                    <a:pt x="112" y="93"/>
                  </a:cubicBezTo>
                  <a:cubicBezTo>
                    <a:pt x="112" y="93"/>
                    <a:pt x="112" y="93"/>
                    <a:pt x="112" y="93"/>
                  </a:cubicBezTo>
                  <a:cubicBezTo>
                    <a:pt x="112" y="93"/>
                    <a:pt x="112" y="93"/>
                    <a:pt x="111" y="93"/>
                  </a:cubicBezTo>
                  <a:cubicBezTo>
                    <a:pt x="111" y="93"/>
                    <a:pt x="111" y="93"/>
                    <a:pt x="111" y="93"/>
                  </a:cubicBezTo>
                  <a:cubicBezTo>
                    <a:pt x="111" y="93"/>
                    <a:pt x="111" y="93"/>
                    <a:pt x="111" y="93"/>
                  </a:cubicBezTo>
                  <a:cubicBezTo>
                    <a:pt x="111" y="93"/>
                    <a:pt x="111" y="93"/>
                    <a:pt x="111" y="93"/>
                  </a:cubicBezTo>
                  <a:cubicBezTo>
                    <a:pt x="111" y="93"/>
                    <a:pt x="111" y="93"/>
                    <a:pt x="111" y="93"/>
                  </a:cubicBezTo>
                  <a:cubicBezTo>
                    <a:pt x="111" y="93"/>
                    <a:pt x="110" y="93"/>
                    <a:pt x="110" y="93"/>
                  </a:cubicBezTo>
                  <a:cubicBezTo>
                    <a:pt x="110" y="93"/>
                    <a:pt x="110" y="93"/>
                    <a:pt x="110" y="93"/>
                  </a:cubicBezTo>
                  <a:cubicBezTo>
                    <a:pt x="110" y="93"/>
                    <a:pt x="110" y="93"/>
                    <a:pt x="110" y="93"/>
                  </a:cubicBezTo>
                  <a:cubicBezTo>
                    <a:pt x="110" y="93"/>
                    <a:pt x="110" y="93"/>
                    <a:pt x="110" y="94"/>
                  </a:cubicBezTo>
                  <a:cubicBezTo>
                    <a:pt x="110" y="94"/>
                    <a:pt x="110" y="94"/>
                    <a:pt x="110" y="94"/>
                  </a:cubicBezTo>
                  <a:cubicBezTo>
                    <a:pt x="110" y="94"/>
                    <a:pt x="110" y="94"/>
                    <a:pt x="110" y="94"/>
                  </a:cubicBezTo>
                  <a:cubicBezTo>
                    <a:pt x="110" y="94"/>
                    <a:pt x="110" y="93"/>
                    <a:pt x="110" y="93"/>
                  </a:cubicBezTo>
                  <a:cubicBezTo>
                    <a:pt x="110" y="93"/>
                    <a:pt x="109" y="93"/>
                    <a:pt x="109" y="93"/>
                  </a:cubicBezTo>
                  <a:cubicBezTo>
                    <a:pt x="109" y="93"/>
                    <a:pt x="109" y="93"/>
                    <a:pt x="109" y="93"/>
                  </a:cubicBezTo>
                  <a:cubicBezTo>
                    <a:pt x="109" y="93"/>
                    <a:pt x="109" y="93"/>
                    <a:pt x="109" y="93"/>
                  </a:cubicBezTo>
                  <a:cubicBezTo>
                    <a:pt x="109" y="93"/>
                    <a:pt x="109" y="93"/>
                    <a:pt x="109" y="93"/>
                  </a:cubicBezTo>
                  <a:cubicBezTo>
                    <a:pt x="109" y="93"/>
                    <a:pt x="109" y="93"/>
                    <a:pt x="109" y="93"/>
                  </a:cubicBezTo>
                  <a:cubicBezTo>
                    <a:pt x="109" y="93"/>
                    <a:pt x="109"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7" y="93"/>
                    <a:pt x="107" y="93"/>
                  </a:cubicBezTo>
                  <a:cubicBezTo>
                    <a:pt x="107" y="93"/>
                    <a:pt x="107" y="93"/>
                    <a:pt x="107" y="93"/>
                  </a:cubicBezTo>
                  <a:cubicBezTo>
                    <a:pt x="107" y="93"/>
                    <a:pt x="107" y="93"/>
                    <a:pt x="107" y="93"/>
                  </a:cubicBezTo>
                  <a:cubicBezTo>
                    <a:pt x="106" y="93"/>
                    <a:pt x="106" y="93"/>
                    <a:pt x="106" y="93"/>
                  </a:cubicBezTo>
                  <a:cubicBezTo>
                    <a:pt x="106" y="93"/>
                    <a:pt x="106" y="93"/>
                    <a:pt x="106" y="93"/>
                  </a:cubicBezTo>
                  <a:cubicBezTo>
                    <a:pt x="106" y="93"/>
                    <a:pt x="106" y="93"/>
                    <a:pt x="106" y="93"/>
                  </a:cubicBezTo>
                  <a:cubicBezTo>
                    <a:pt x="105" y="93"/>
                    <a:pt x="105" y="93"/>
                    <a:pt x="105" y="93"/>
                  </a:cubicBezTo>
                  <a:cubicBezTo>
                    <a:pt x="105" y="93"/>
                    <a:pt x="105" y="93"/>
                    <a:pt x="105" y="93"/>
                  </a:cubicBezTo>
                  <a:cubicBezTo>
                    <a:pt x="105" y="93"/>
                    <a:pt x="105" y="93"/>
                    <a:pt x="104" y="93"/>
                  </a:cubicBezTo>
                  <a:cubicBezTo>
                    <a:pt x="104" y="93"/>
                    <a:pt x="104" y="93"/>
                    <a:pt x="104" y="93"/>
                  </a:cubicBezTo>
                  <a:cubicBezTo>
                    <a:pt x="104" y="93"/>
                    <a:pt x="104" y="93"/>
                    <a:pt x="104" y="93"/>
                  </a:cubicBezTo>
                  <a:cubicBezTo>
                    <a:pt x="103" y="93"/>
                    <a:pt x="104" y="93"/>
                    <a:pt x="103" y="92"/>
                  </a:cubicBezTo>
                  <a:cubicBezTo>
                    <a:pt x="103" y="92"/>
                    <a:pt x="102" y="92"/>
                    <a:pt x="102" y="92"/>
                  </a:cubicBezTo>
                  <a:cubicBezTo>
                    <a:pt x="102" y="92"/>
                    <a:pt x="101" y="92"/>
                    <a:pt x="101" y="91"/>
                  </a:cubicBezTo>
                  <a:cubicBezTo>
                    <a:pt x="101" y="91"/>
                    <a:pt x="101" y="91"/>
                    <a:pt x="100" y="91"/>
                  </a:cubicBezTo>
                  <a:cubicBezTo>
                    <a:pt x="100" y="91"/>
                    <a:pt x="100" y="91"/>
                    <a:pt x="100" y="91"/>
                  </a:cubicBezTo>
                  <a:cubicBezTo>
                    <a:pt x="100" y="91"/>
                    <a:pt x="99" y="91"/>
                    <a:pt x="99" y="91"/>
                  </a:cubicBezTo>
                  <a:cubicBezTo>
                    <a:pt x="99" y="91"/>
                    <a:pt x="99" y="90"/>
                    <a:pt x="99" y="90"/>
                  </a:cubicBezTo>
                  <a:cubicBezTo>
                    <a:pt x="98" y="90"/>
                    <a:pt x="98" y="90"/>
                    <a:pt x="98" y="90"/>
                  </a:cubicBezTo>
                  <a:cubicBezTo>
                    <a:pt x="97" y="90"/>
                    <a:pt x="97" y="90"/>
                    <a:pt x="96" y="90"/>
                  </a:cubicBezTo>
                  <a:cubicBezTo>
                    <a:pt x="96" y="90"/>
                    <a:pt x="96" y="90"/>
                    <a:pt x="96" y="90"/>
                  </a:cubicBezTo>
                  <a:cubicBezTo>
                    <a:pt x="95" y="90"/>
                    <a:pt x="95" y="90"/>
                    <a:pt x="95" y="90"/>
                  </a:cubicBezTo>
                  <a:cubicBezTo>
                    <a:pt x="95" y="90"/>
                    <a:pt x="95" y="90"/>
                    <a:pt x="95" y="89"/>
                  </a:cubicBezTo>
                  <a:cubicBezTo>
                    <a:pt x="95" y="89"/>
                    <a:pt x="95" y="89"/>
                    <a:pt x="94" y="89"/>
                  </a:cubicBezTo>
                  <a:cubicBezTo>
                    <a:pt x="94" y="89"/>
                    <a:pt x="93" y="89"/>
                    <a:pt x="93" y="89"/>
                  </a:cubicBezTo>
                  <a:cubicBezTo>
                    <a:pt x="93" y="89"/>
                    <a:pt x="92" y="89"/>
                    <a:pt x="92" y="89"/>
                  </a:cubicBezTo>
                  <a:cubicBezTo>
                    <a:pt x="92" y="89"/>
                    <a:pt x="92" y="89"/>
                    <a:pt x="92" y="89"/>
                  </a:cubicBezTo>
                  <a:cubicBezTo>
                    <a:pt x="92" y="89"/>
                    <a:pt x="92" y="89"/>
                    <a:pt x="92" y="89"/>
                  </a:cubicBezTo>
                  <a:cubicBezTo>
                    <a:pt x="92" y="89"/>
                    <a:pt x="92" y="89"/>
                    <a:pt x="92" y="89"/>
                  </a:cubicBezTo>
                  <a:cubicBezTo>
                    <a:pt x="92" y="90"/>
                    <a:pt x="92" y="90"/>
                    <a:pt x="92" y="90"/>
                  </a:cubicBezTo>
                  <a:cubicBezTo>
                    <a:pt x="92" y="90"/>
                    <a:pt x="92" y="90"/>
                    <a:pt x="92" y="90"/>
                  </a:cubicBezTo>
                  <a:cubicBezTo>
                    <a:pt x="92" y="90"/>
                    <a:pt x="91" y="89"/>
                    <a:pt x="91" y="89"/>
                  </a:cubicBezTo>
                  <a:cubicBezTo>
                    <a:pt x="91" y="89"/>
                    <a:pt x="91" y="89"/>
                    <a:pt x="91" y="89"/>
                  </a:cubicBezTo>
                  <a:cubicBezTo>
                    <a:pt x="91" y="89"/>
                    <a:pt x="91" y="89"/>
                    <a:pt x="91" y="89"/>
                  </a:cubicBezTo>
                  <a:cubicBezTo>
                    <a:pt x="91" y="89"/>
                    <a:pt x="91" y="89"/>
                    <a:pt x="91" y="89"/>
                  </a:cubicBezTo>
                  <a:cubicBezTo>
                    <a:pt x="91" y="89"/>
                    <a:pt x="90" y="89"/>
                    <a:pt x="90" y="89"/>
                  </a:cubicBezTo>
                  <a:cubicBezTo>
                    <a:pt x="90" y="89"/>
                    <a:pt x="90" y="89"/>
                    <a:pt x="90" y="89"/>
                  </a:cubicBezTo>
                  <a:cubicBezTo>
                    <a:pt x="90" y="89"/>
                    <a:pt x="89" y="89"/>
                    <a:pt x="89" y="89"/>
                  </a:cubicBezTo>
                  <a:cubicBezTo>
                    <a:pt x="89" y="89"/>
                    <a:pt x="89" y="89"/>
                    <a:pt x="89" y="89"/>
                  </a:cubicBezTo>
                  <a:cubicBezTo>
                    <a:pt x="89" y="89"/>
                    <a:pt x="89" y="89"/>
                    <a:pt x="89" y="89"/>
                  </a:cubicBezTo>
                  <a:cubicBezTo>
                    <a:pt x="89" y="89"/>
                    <a:pt x="89" y="90"/>
                    <a:pt x="89" y="90"/>
                  </a:cubicBezTo>
                  <a:cubicBezTo>
                    <a:pt x="89" y="90"/>
                    <a:pt x="89" y="90"/>
                    <a:pt x="88" y="90"/>
                  </a:cubicBezTo>
                  <a:cubicBezTo>
                    <a:pt x="88" y="90"/>
                    <a:pt x="87" y="90"/>
                    <a:pt x="87" y="90"/>
                  </a:cubicBezTo>
                  <a:cubicBezTo>
                    <a:pt x="87" y="90"/>
                    <a:pt x="86" y="90"/>
                    <a:pt x="86" y="90"/>
                  </a:cubicBezTo>
                  <a:cubicBezTo>
                    <a:pt x="86" y="90"/>
                    <a:pt x="86" y="90"/>
                    <a:pt x="85" y="90"/>
                  </a:cubicBezTo>
                  <a:cubicBezTo>
                    <a:pt x="85" y="90"/>
                    <a:pt x="85" y="89"/>
                    <a:pt x="85" y="89"/>
                  </a:cubicBezTo>
                  <a:cubicBezTo>
                    <a:pt x="84" y="89"/>
                    <a:pt x="84" y="89"/>
                    <a:pt x="84" y="89"/>
                  </a:cubicBezTo>
                  <a:cubicBezTo>
                    <a:pt x="84" y="89"/>
                    <a:pt x="84" y="89"/>
                    <a:pt x="84" y="89"/>
                  </a:cubicBezTo>
                  <a:cubicBezTo>
                    <a:pt x="84" y="89"/>
                    <a:pt x="84" y="89"/>
                    <a:pt x="83" y="89"/>
                  </a:cubicBezTo>
                  <a:cubicBezTo>
                    <a:pt x="83" y="89"/>
                    <a:pt x="83" y="89"/>
                    <a:pt x="83" y="89"/>
                  </a:cubicBezTo>
                  <a:cubicBezTo>
                    <a:pt x="83" y="89"/>
                    <a:pt x="82" y="88"/>
                    <a:pt x="82" y="88"/>
                  </a:cubicBezTo>
                  <a:cubicBezTo>
                    <a:pt x="82" y="88"/>
                    <a:pt x="82" y="88"/>
                    <a:pt x="82" y="88"/>
                  </a:cubicBezTo>
                  <a:cubicBezTo>
                    <a:pt x="82" y="88"/>
                    <a:pt x="82" y="88"/>
                    <a:pt x="82" y="88"/>
                  </a:cubicBezTo>
                  <a:cubicBezTo>
                    <a:pt x="82" y="88"/>
                    <a:pt x="82" y="88"/>
                    <a:pt x="82" y="88"/>
                  </a:cubicBezTo>
                  <a:cubicBezTo>
                    <a:pt x="81" y="88"/>
                    <a:pt x="81" y="88"/>
                    <a:pt x="81" y="88"/>
                  </a:cubicBezTo>
                  <a:cubicBezTo>
                    <a:pt x="80" y="88"/>
                    <a:pt x="80" y="88"/>
                    <a:pt x="80" y="88"/>
                  </a:cubicBezTo>
                  <a:cubicBezTo>
                    <a:pt x="80" y="88"/>
                    <a:pt x="80" y="88"/>
                    <a:pt x="79" y="88"/>
                  </a:cubicBezTo>
                  <a:cubicBezTo>
                    <a:pt x="79" y="87"/>
                    <a:pt x="79" y="88"/>
                    <a:pt x="79" y="87"/>
                  </a:cubicBezTo>
                  <a:cubicBezTo>
                    <a:pt x="78" y="87"/>
                    <a:pt x="78" y="87"/>
                    <a:pt x="77" y="87"/>
                  </a:cubicBezTo>
                  <a:cubicBezTo>
                    <a:pt x="77" y="87"/>
                    <a:pt x="76" y="87"/>
                    <a:pt x="76" y="87"/>
                  </a:cubicBezTo>
                  <a:cubicBezTo>
                    <a:pt x="76" y="87"/>
                    <a:pt x="75" y="87"/>
                    <a:pt x="75" y="87"/>
                  </a:cubicBezTo>
                  <a:cubicBezTo>
                    <a:pt x="75" y="87"/>
                    <a:pt x="75" y="87"/>
                    <a:pt x="75" y="87"/>
                  </a:cubicBezTo>
                  <a:cubicBezTo>
                    <a:pt x="75" y="87"/>
                    <a:pt x="75" y="87"/>
                    <a:pt x="75" y="87"/>
                  </a:cubicBezTo>
                  <a:cubicBezTo>
                    <a:pt x="74" y="87"/>
                    <a:pt x="74" y="87"/>
                    <a:pt x="74" y="87"/>
                  </a:cubicBezTo>
                  <a:cubicBezTo>
                    <a:pt x="74" y="87"/>
                    <a:pt x="74" y="86"/>
                    <a:pt x="74" y="86"/>
                  </a:cubicBezTo>
                  <a:cubicBezTo>
                    <a:pt x="74" y="86"/>
                    <a:pt x="74" y="86"/>
                    <a:pt x="74" y="86"/>
                  </a:cubicBezTo>
                  <a:cubicBezTo>
                    <a:pt x="74" y="86"/>
                    <a:pt x="74" y="86"/>
                    <a:pt x="75" y="86"/>
                  </a:cubicBezTo>
                  <a:cubicBezTo>
                    <a:pt x="75" y="86"/>
                    <a:pt x="75" y="86"/>
                    <a:pt x="75" y="85"/>
                  </a:cubicBezTo>
                  <a:cubicBezTo>
                    <a:pt x="75" y="85"/>
                    <a:pt x="75" y="85"/>
                    <a:pt x="75" y="85"/>
                  </a:cubicBezTo>
                  <a:cubicBezTo>
                    <a:pt x="75" y="85"/>
                    <a:pt x="75" y="85"/>
                    <a:pt x="75" y="85"/>
                  </a:cubicBezTo>
                  <a:cubicBezTo>
                    <a:pt x="75" y="85"/>
                    <a:pt x="76" y="84"/>
                    <a:pt x="75" y="84"/>
                  </a:cubicBezTo>
                  <a:cubicBezTo>
                    <a:pt x="75" y="84"/>
                    <a:pt x="75" y="84"/>
                    <a:pt x="75" y="84"/>
                  </a:cubicBezTo>
                  <a:cubicBezTo>
                    <a:pt x="75" y="84"/>
                    <a:pt x="75" y="84"/>
                    <a:pt x="75" y="84"/>
                  </a:cubicBezTo>
                  <a:cubicBezTo>
                    <a:pt x="74" y="84"/>
                    <a:pt x="74" y="84"/>
                    <a:pt x="74" y="84"/>
                  </a:cubicBezTo>
                  <a:cubicBezTo>
                    <a:pt x="74" y="84"/>
                    <a:pt x="74" y="84"/>
                    <a:pt x="74" y="84"/>
                  </a:cubicBezTo>
                  <a:cubicBezTo>
                    <a:pt x="74" y="84"/>
                    <a:pt x="74" y="84"/>
                    <a:pt x="73" y="84"/>
                  </a:cubicBezTo>
                  <a:cubicBezTo>
                    <a:pt x="73" y="84"/>
                    <a:pt x="73" y="84"/>
                    <a:pt x="73" y="84"/>
                  </a:cubicBezTo>
                  <a:cubicBezTo>
                    <a:pt x="73" y="84"/>
                    <a:pt x="72" y="84"/>
                    <a:pt x="72" y="83"/>
                  </a:cubicBezTo>
                  <a:cubicBezTo>
                    <a:pt x="72" y="83"/>
                    <a:pt x="72" y="83"/>
                    <a:pt x="72" y="83"/>
                  </a:cubicBezTo>
                  <a:cubicBezTo>
                    <a:pt x="71" y="83"/>
                    <a:pt x="71" y="83"/>
                    <a:pt x="71" y="83"/>
                  </a:cubicBezTo>
                  <a:cubicBezTo>
                    <a:pt x="71" y="83"/>
                    <a:pt x="71" y="83"/>
                    <a:pt x="71" y="83"/>
                  </a:cubicBezTo>
                  <a:cubicBezTo>
                    <a:pt x="70" y="83"/>
                    <a:pt x="70" y="83"/>
                    <a:pt x="70" y="83"/>
                  </a:cubicBezTo>
                  <a:cubicBezTo>
                    <a:pt x="70" y="83"/>
                    <a:pt x="70" y="83"/>
                    <a:pt x="70" y="83"/>
                  </a:cubicBezTo>
                  <a:cubicBezTo>
                    <a:pt x="70" y="83"/>
                    <a:pt x="70" y="83"/>
                    <a:pt x="69" y="83"/>
                  </a:cubicBezTo>
                  <a:cubicBezTo>
                    <a:pt x="69" y="83"/>
                    <a:pt x="69" y="83"/>
                    <a:pt x="69" y="83"/>
                  </a:cubicBezTo>
                  <a:cubicBezTo>
                    <a:pt x="68" y="84"/>
                    <a:pt x="69" y="84"/>
                    <a:pt x="68" y="83"/>
                  </a:cubicBezTo>
                  <a:cubicBezTo>
                    <a:pt x="68" y="83"/>
                    <a:pt x="68" y="83"/>
                    <a:pt x="68" y="83"/>
                  </a:cubicBezTo>
                  <a:cubicBezTo>
                    <a:pt x="68" y="83"/>
                    <a:pt x="68" y="83"/>
                    <a:pt x="68" y="83"/>
                  </a:cubicBezTo>
                  <a:cubicBezTo>
                    <a:pt x="67" y="83"/>
                    <a:pt x="67" y="83"/>
                    <a:pt x="67" y="83"/>
                  </a:cubicBezTo>
                  <a:cubicBezTo>
                    <a:pt x="67" y="83"/>
                    <a:pt x="67" y="83"/>
                    <a:pt x="67" y="83"/>
                  </a:cubicBezTo>
                  <a:cubicBezTo>
                    <a:pt x="67" y="83"/>
                    <a:pt x="67" y="83"/>
                    <a:pt x="67" y="83"/>
                  </a:cubicBezTo>
                  <a:cubicBezTo>
                    <a:pt x="67" y="83"/>
                    <a:pt x="67" y="83"/>
                    <a:pt x="67" y="83"/>
                  </a:cubicBezTo>
                  <a:cubicBezTo>
                    <a:pt x="66" y="83"/>
                    <a:pt x="66" y="83"/>
                    <a:pt x="67" y="83"/>
                  </a:cubicBezTo>
                  <a:cubicBezTo>
                    <a:pt x="67" y="83"/>
                    <a:pt x="67" y="83"/>
                    <a:pt x="67" y="83"/>
                  </a:cubicBezTo>
                  <a:cubicBezTo>
                    <a:pt x="67" y="83"/>
                    <a:pt x="67" y="83"/>
                    <a:pt x="67" y="82"/>
                  </a:cubicBezTo>
                  <a:cubicBezTo>
                    <a:pt x="67" y="82"/>
                    <a:pt x="67" y="82"/>
                    <a:pt x="67" y="82"/>
                  </a:cubicBezTo>
                  <a:cubicBezTo>
                    <a:pt x="67" y="82"/>
                    <a:pt x="67" y="82"/>
                    <a:pt x="67" y="82"/>
                  </a:cubicBezTo>
                  <a:cubicBezTo>
                    <a:pt x="67" y="82"/>
                    <a:pt x="67" y="82"/>
                    <a:pt x="68" y="82"/>
                  </a:cubicBezTo>
                  <a:cubicBezTo>
                    <a:pt x="68" y="82"/>
                    <a:pt x="68" y="82"/>
                    <a:pt x="68" y="82"/>
                  </a:cubicBezTo>
                  <a:cubicBezTo>
                    <a:pt x="68" y="83"/>
                    <a:pt x="68" y="83"/>
                    <a:pt x="68" y="83"/>
                  </a:cubicBezTo>
                  <a:cubicBezTo>
                    <a:pt x="68" y="83"/>
                    <a:pt x="68" y="83"/>
                    <a:pt x="68" y="83"/>
                  </a:cubicBezTo>
                  <a:cubicBezTo>
                    <a:pt x="68" y="83"/>
                    <a:pt x="68" y="83"/>
                    <a:pt x="68" y="83"/>
                  </a:cubicBezTo>
                  <a:cubicBezTo>
                    <a:pt x="68" y="83"/>
                    <a:pt x="68" y="82"/>
                    <a:pt x="69" y="82"/>
                  </a:cubicBezTo>
                  <a:cubicBezTo>
                    <a:pt x="69" y="82"/>
                    <a:pt x="69" y="82"/>
                    <a:pt x="69" y="82"/>
                  </a:cubicBezTo>
                  <a:cubicBezTo>
                    <a:pt x="69" y="82"/>
                    <a:pt x="69" y="82"/>
                    <a:pt x="69" y="82"/>
                  </a:cubicBezTo>
                  <a:cubicBezTo>
                    <a:pt x="69" y="82"/>
                    <a:pt x="69" y="82"/>
                    <a:pt x="69" y="81"/>
                  </a:cubicBezTo>
                  <a:cubicBezTo>
                    <a:pt x="69" y="81"/>
                    <a:pt x="69" y="81"/>
                    <a:pt x="69" y="81"/>
                  </a:cubicBezTo>
                  <a:cubicBezTo>
                    <a:pt x="69" y="81"/>
                    <a:pt x="69" y="81"/>
                    <a:pt x="69" y="81"/>
                  </a:cubicBezTo>
                  <a:cubicBezTo>
                    <a:pt x="70" y="81"/>
                    <a:pt x="70" y="81"/>
                    <a:pt x="70" y="81"/>
                  </a:cubicBezTo>
                  <a:cubicBezTo>
                    <a:pt x="70" y="81"/>
                    <a:pt x="70" y="81"/>
                    <a:pt x="70" y="81"/>
                  </a:cubicBezTo>
                  <a:cubicBezTo>
                    <a:pt x="70" y="81"/>
                    <a:pt x="71" y="81"/>
                    <a:pt x="71" y="80"/>
                  </a:cubicBezTo>
                  <a:cubicBezTo>
                    <a:pt x="71" y="80"/>
                    <a:pt x="70" y="80"/>
                    <a:pt x="71" y="80"/>
                  </a:cubicBezTo>
                  <a:cubicBezTo>
                    <a:pt x="71" y="79"/>
                    <a:pt x="71" y="79"/>
                    <a:pt x="71" y="79"/>
                  </a:cubicBezTo>
                  <a:cubicBezTo>
                    <a:pt x="71" y="78"/>
                    <a:pt x="71" y="78"/>
                    <a:pt x="71" y="78"/>
                  </a:cubicBezTo>
                  <a:cubicBezTo>
                    <a:pt x="71" y="78"/>
                    <a:pt x="71" y="78"/>
                    <a:pt x="71" y="78"/>
                  </a:cubicBezTo>
                  <a:cubicBezTo>
                    <a:pt x="72" y="78"/>
                    <a:pt x="72" y="78"/>
                    <a:pt x="72" y="77"/>
                  </a:cubicBezTo>
                  <a:cubicBezTo>
                    <a:pt x="72" y="77"/>
                    <a:pt x="72" y="77"/>
                    <a:pt x="72" y="77"/>
                  </a:cubicBezTo>
                  <a:cubicBezTo>
                    <a:pt x="72" y="77"/>
                    <a:pt x="72" y="77"/>
                    <a:pt x="72" y="77"/>
                  </a:cubicBezTo>
                  <a:cubicBezTo>
                    <a:pt x="72" y="77"/>
                    <a:pt x="72" y="77"/>
                    <a:pt x="72" y="77"/>
                  </a:cubicBezTo>
                  <a:cubicBezTo>
                    <a:pt x="72" y="77"/>
                    <a:pt x="72" y="77"/>
                    <a:pt x="72" y="77"/>
                  </a:cubicBezTo>
                  <a:cubicBezTo>
                    <a:pt x="72" y="78"/>
                    <a:pt x="73" y="78"/>
                    <a:pt x="73" y="78"/>
                  </a:cubicBezTo>
                  <a:cubicBezTo>
                    <a:pt x="73" y="78"/>
                    <a:pt x="73" y="78"/>
                    <a:pt x="73" y="78"/>
                  </a:cubicBezTo>
                  <a:cubicBezTo>
                    <a:pt x="73" y="78"/>
                    <a:pt x="73" y="78"/>
                    <a:pt x="73" y="77"/>
                  </a:cubicBezTo>
                  <a:cubicBezTo>
                    <a:pt x="73" y="77"/>
                    <a:pt x="73" y="77"/>
                    <a:pt x="73" y="77"/>
                  </a:cubicBezTo>
                  <a:cubicBezTo>
                    <a:pt x="74" y="77"/>
                    <a:pt x="74" y="77"/>
                    <a:pt x="74" y="77"/>
                  </a:cubicBezTo>
                  <a:cubicBezTo>
                    <a:pt x="74" y="77"/>
                    <a:pt x="74" y="77"/>
                    <a:pt x="74" y="77"/>
                  </a:cubicBezTo>
                  <a:cubicBezTo>
                    <a:pt x="74" y="77"/>
                    <a:pt x="74" y="77"/>
                    <a:pt x="75" y="78"/>
                  </a:cubicBezTo>
                  <a:cubicBezTo>
                    <a:pt x="75" y="78"/>
                    <a:pt x="75" y="78"/>
                    <a:pt x="75" y="78"/>
                  </a:cubicBezTo>
                  <a:cubicBezTo>
                    <a:pt x="75" y="78"/>
                    <a:pt x="75" y="78"/>
                    <a:pt x="75" y="78"/>
                  </a:cubicBezTo>
                  <a:cubicBezTo>
                    <a:pt x="75" y="78"/>
                    <a:pt x="76" y="78"/>
                    <a:pt x="76" y="78"/>
                  </a:cubicBezTo>
                  <a:cubicBezTo>
                    <a:pt x="76" y="78"/>
                    <a:pt x="76" y="78"/>
                    <a:pt x="76" y="78"/>
                  </a:cubicBezTo>
                  <a:cubicBezTo>
                    <a:pt x="76" y="78"/>
                    <a:pt x="76" y="78"/>
                    <a:pt x="76" y="78"/>
                  </a:cubicBezTo>
                  <a:cubicBezTo>
                    <a:pt x="76" y="78"/>
                    <a:pt x="77" y="78"/>
                    <a:pt x="77" y="78"/>
                  </a:cubicBezTo>
                  <a:cubicBezTo>
                    <a:pt x="77" y="78"/>
                    <a:pt x="77" y="78"/>
                    <a:pt x="77" y="78"/>
                  </a:cubicBezTo>
                  <a:cubicBezTo>
                    <a:pt x="77" y="78"/>
                    <a:pt x="77" y="78"/>
                    <a:pt x="77" y="78"/>
                  </a:cubicBezTo>
                  <a:cubicBezTo>
                    <a:pt x="77" y="78"/>
                    <a:pt x="77" y="78"/>
                    <a:pt x="77" y="78"/>
                  </a:cubicBezTo>
                  <a:cubicBezTo>
                    <a:pt x="77" y="78"/>
                    <a:pt x="77" y="78"/>
                    <a:pt x="77" y="78"/>
                  </a:cubicBezTo>
                  <a:cubicBezTo>
                    <a:pt x="77" y="78"/>
                    <a:pt x="77" y="78"/>
                    <a:pt x="77" y="78"/>
                  </a:cubicBezTo>
                  <a:cubicBezTo>
                    <a:pt x="77" y="78"/>
                    <a:pt x="78" y="78"/>
                    <a:pt x="78" y="78"/>
                  </a:cubicBezTo>
                  <a:cubicBezTo>
                    <a:pt x="78" y="78"/>
                    <a:pt x="78" y="78"/>
                    <a:pt x="78" y="78"/>
                  </a:cubicBezTo>
                  <a:cubicBezTo>
                    <a:pt x="78" y="78"/>
                    <a:pt x="78" y="78"/>
                    <a:pt x="78" y="78"/>
                  </a:cubicBezTo>
                  <a:cubicBezTo>
                    <a:pt x="78" y="78"/>
                    <a:pt x="78" y="78"/>
                    <a:pt x="78" y="78"/>
                  </a:cubicBezTo>
                  <a:cubicBezTo>
                    <a:pt x="79" y="78"/>
                    <a:pt x="79" y="78"/>
                    <a:pt x="79" y="78"/>
                  </a:cubicBezTo>
                  <a:cubicBezTo>
                    <a:pt x="78" y="78"/>
                    <a:pt x="78" y="78"/>
                    <a:pt x="78" y="78"/>
                  </a:cubicBezTo>
                  <a:cubicBezTo>
                    <a:pt x="78" y="78"/>
                    <a:pt x="79" y="78"/>
                    <a:pt x="79" y="77"/>
                  </a:cubicBezTo>
                  <a:cubicBezTo>
                    <a:pt x="78" y="77"/>
                    <a:pt x="78" y="77"/>
                    <a:pt x="78" y="77"/>
                  </a:cubicBezTo>
                  <a:cubicBezTo>
                    <a:pt x="78" y="77"/>
                    <a:pt x="79" y="77"/>
                    <a:pt x="79" y="77"/>
                  </a:cubicBezTo>
                  <a:cubicBezTo>
                    <a:pt x="79" y="77"/>
                    <a:pt x="79" y="77"/>
                    <a:pt x="79" y="77"/>
                  </a:cubicBezTo>
                  <a:cubicBezTo>
                    <a:pt x="79" y="77"/>
                    <a:pt x="79" y="77"/>
                    <a:pt x="79" y="77"/>
                  </a:cubicBezTo>
                  <a:cubicBezTo>
                    <a:pt x="80" y="77"/>
                    <a:pt x="79" y="78"/>
                    <a:pt x="80" y="77"/>
                  </a:cubicBezTo>
                  <a:cubicBezTo>
                    <a:pt x="80" y="77"/>
                    <a:pt x="80" y="77"/>
                    <a:pt x="80" y="77"/>
                  </a:cubicBezTo>
                  <a:cubicBezTo>
                    <a:pt x="81" y="77"/>
                    <a:pt x="81" y="77"/>
                    <a:pt x="81" y="78"/>
                  </a:cubicBezTo>
                  <a:cubicBezTo>
                    <a:pt x="81" y="78"/>
                    <a:pt x="81" y="78"/>
                    <a:pt x="81" y="78"/>
                  </a:cubicBezTo>
                  <a:cubicBezTo>
                    <a:pt x="81" y="78"/>
                    <a:pt x="81" y="78"/>
                    <a:pt x="82" y="79"/>
                  </a:cubicBezTo>
                  <a:cubicBezTo>
                    <a:pt x="82" y="79"/>
                    <a:pt x="83" y="79"/>
                    <a:pt x="83" y="79"/>
                  </a:cubicBezTo>
                  <a:cubicBezTo>
                    <a:pt x="83" y="79"/>
                    <a:pt x="83" y="79"/>
                    <a:pt x="83" y="79"/>
                  </a:cubicBezTo>
                  <a:cubicBezTo>
                    <a:pt x="83" y="79"/>
                    <a:pt x="83" y="79"/>
                    <a:pt x="83" y="79"/>
                  </a:cubicBezTo>
                  <a:cubicBezTo>
                    <a:pt x="84" y="79"/>
                    <a:pt x="84" y="79"/>
                    <a:pt x="84" y="79"/>
                  </a:cubicBezTo>
                  <a:cubicBezTo>
                    <a:pt x="84" y="79"/>
                    <a:pt x="84" y="79"/>
                    <a:pt x="84" y="79"/>
                  </a:cubicBezTo>
                  <a:cubicBezTo>
                    <a:pt x="84" y="79"/>
                    <a:pt x="84" y="79"/>
                    <a:pt x="85" y="79"/>
                  </a:cubicBezTo>
                  <a:cubicBezTo>
                    <a:pt x="85" y="79"/>
                    <a:pt x="85" y="79"/>
                    <a:pt x="85" y="79"/>
                  </a:cubicBezTo>
                  <a:cubicBezTo>
                    <a:pt x="85" y="79"/>
                    <a:pt x="84" y="79"/>
                    <a:pt x="85" y="79"/>
                  </a:cubicBezTo>
                  <a:cubicBezTo>
                    <a:pt x="85" y="79"/>
                    <a:pt x="85" y="80"/>
                    <a:pt x="86" y="80"/>
                  </a:cubicBezTo>
                  <a:cubicBezTo>
                    <a:pt x="86" y="80"/>
                    <a:pt x="86" y="80"/>
                    <a:pt x="87" y="80"/>
                  </a:cubicBezTo>
                  <a:cubicBezTo>
                    <a:pt x="87" y="79"/>
                    <a:pt x="87" y="79"/>
                    <a:pt x="87" y="79"/>
                  </a:cubicBezTo>
                  <a:cubicBezTo>
                    <a:pt x="87" y="79"/>
                    <a:pt x="87" y="79"/>
                    <a:pt x="87" y="79"/>
                  </a:cubicBezTo>
                  <a:cubicBezTo>
                    <a:pt x="87" y="79"/>
                    <a:pt x="87" y="79"/>
                    <a:pt x="87" y="79"/>
                  </a:cubicBezTo>
                  <a:cubicBezTo>
                    <a:pt x="87" y="80"/>
                    <a:pt x="87" y="80"/>
                    <a:pt x="87" y="80"/>
                  </a:cubicBezTo>
                  <a:cubicBezTo>
                    <a:pt x="87" y="80"/>
                    <a:pt x="87" y="80"/>
                    <a:pt x="87" y="80"/>
                  </a:cubicBezTo>
                  <a:cubicBezTo>
                    <a:pt x="87" y="79"/>
                    <a:pt x="87" y="79"/>
                    <a:pt x="87" y="79"/>
                  </a:cubicBezTo>
                  <a:cubicBezTo>
                    <a:pt x="87" y="79"/>
                    <a:pt x="88" y="79"/>
                    <a:pt x="88" y="80"/>
                  </a:cubicBezTo>
                  <a:cubicBezTo>
                    <a:pt x="88" y="80"/>
                    <a:pt x="88" y="80"/>
                    <a:pt x="88" y="81"/>
                  </a:cubicBezTo>
                  <a:cubicBezTo>
                    <a:pt x="89" y="81"/>
                    <a:pt x="89" y="81"/>
                    <a:pt x="89" y="81"/>
                  </a:cubicBezTo>
                  <a:cubicBezTo>
                    <a:pt x="89" y="81"/>
                    <a:pt x="89" y="81"/>
                    <a:pt x="89" y="81"/>
                  </a:cubicBezTo>
                  <a:cubicBezTo>
                    <a:pt x="89" y="81"/>
                    <a:pt x="89" y="82"/>
                    <a:pt x="89" y="82"/>
                  </a:cubicBezTo>
                  <a:cubicBezTo>
                    <a:pt x="89" y="82"/>
                    <a:pt x="89" y="82"/>
                    <a:pt x="89" y="83"/>
                  </a:cubicBezTo>
                  <a:cubicBezTo>
                    <a:pt x="89" y="83"/>
                    <a:pt x="89" y="83"/>
                    <a:pt x="90" y="83"/>
                  </a:cubicBezTo>
                  <a:cubicBezTo>
                    <a:pt x="90" y="83"/>
                    <a:pt x="90" y="83"/>
                    <a:pt x="90" y="83"/>
                  </a:cubicBezTo>
                  <a:cubicBezTo>
                    <a:pt x="90" y="83"/>
                    <a:pt x="90" y="83"/>
                    <a:pt x="90" y="83"/>
                  </a:cubicBezTo>
                  <a:cubicBezTo>
                    <a:pt x="90" y="83"/>
                    <a:pt x="90" y="83"/>
                    <a:pt x="91" y="83"/>
                  </a:cubicBezTo>
                  <a:cubicBezTo>
                    <a:pt x="91" y="83"/>
                    <a:pt x="91" y="83"/>
                    <a:pt x="91" y="83"/>
                  </a:cubicBezTo>
                  <a:cubicBezTo>
                    <a:pt x="91" y="83"/>
                    <a:pt x="91" y="83"/>
                    <a:pt x="91" y="83"/>
                  </a:cubicBezTo>
                  <a:cubicBezTo>
                    <a:pt x="91" y="83"/>
                    <a:pt x="91" y="83"/>
                    <a:pt x="91" y="83"/>
                  </a:cubicBezTo>
                  <a:cubicBezTo>
                    <a:pt x="91" y="83"/>
                    <a:pt x="91" y="83"/>
                    <a:pt x="91" y="83"/>
                  </a:cubicBezTo>
                  <a:cubicBezTo>
                    <a:pt x="92" y="83"/>
                    <a:pt x="92" y="83"/>
                    <a:pt x="92" y="83"/>
                  </a:cubicBezTo>
                  <a:cubicBezTo>
                    <a:pt x="92" y="83"/>
                    <a:pt x="92" y="83"/>
                    <a:pt x="92" y="83"/>
                  </a:cubicBezTo>
                  <a:cubicBezTo>
                    <a:pt x="93" y="83"/>
                    <a:pt x="92" y="83"/>
                    <a:pt x="92" y="83"/>
                  </a:cubicBezTo>
                  <a:cubicBezTo>
                    <a:pt x="92" y="83"/>
                    <a:pt x="93" y="84"/>
                    <a:pt x="94" y="84"/>
                  </a:cubicBezTo>
                  <a:cubicBezTo>
                    <a:pt x="95" y="83"/>
                    <a:pt x="95" y="83"/>
                    <a:pt x="95" y="83"/>
                  </a:cubicBezTo>
                  <a:cubicBezTo>
                    <a:pt x="95" y="83"/>
                    <a:pt x="96" y="83"/>
                    <a:pt x="96" y="83"/>
                  </a:cubicBezTo>
                  <a:cubicBezTo>
                    <a:pt x="96" y="83"/>
                    <a:pt x="97" y="83"/>
                    <a:pt x="97" y="84"/>
                  </a:cubicBezTo>
                  <a:cubicBezTo>
                    <a:pt x="97" y="84"/>
                    <a:pt x="98" y="84"/>
                    <a:pt x="98" y="84"/>
                  </a:cubicBezTo>
                  <a:cubicBezTo>
                    <a:pt x="99" y="84"/>
                    <a:pt x="99" y="84"/>
                    <a:pt x="99" y="84"/>
                  </a:cubicBezTo>
                  <a:cubicBezTo>
                    <a:pt x="99" y="84"/>
                    <a:pt x="100" y="83"/>
                    <a:pt x="100" y="83"/>
                  </a:cubicBezTo>
                  <a:cubicBezTo>
                    <a:pt x="100" y="83"/>
                    <a:pt x="100" y="83"/>
                    <a:pt x="100" y="84"/>
                  </a:cubicBezTo>
                  <a:cubicBezTo>
                    <a:pt x="100" y="84"/>
                    <a:pt x="100" y="84"/>
                    <a:pt x="101" y="84"/>
                  </a:cubicBezTo>
                  <a:cubicBezTo>
                    <a:pt x="101" y="84"/>
                    <a:pt x="101" y="84"/>
                    <a:pt x="101" y="84"/>
                  </a:cubicBezTo>
                  <a:cubicBezTo>
                    <a:pt x="101" y="84"/>
                    <a:pt x="101" y="84"/>
                    <a:pt x="101" y="84"/>
                  </a:cubicBezTo>
                  <a:cubicBezTo>
                    <a:pt x="101" y="84"/>
                    <a:pt x="101" y="84"/>
                    <a:pt x="101" y="84"/>
                  </a:cubicBezTo>
                  <a:cubicBezTo>
                    <a:pt x="102" y="84"/>
                    <a:pt x="102" y="84"/>
                    <a:pt x="102" y="84"/>
                  </a:cubicBezTo>
                  <a:cubicBezTo>
                    <a:pt x="102" y="84"/>
                    <a:pt x="102" y="84"/>
                    <a:pt x="102" y="83"/>
                  </a:cubicBezTo>
                  <a:cubicBezTo>
                    <a:pt x="102" y="83"/>
                    <a:pt x="103" y="83"/>
                    <a:pt x="103" y="83"/>
                  </a:cubicBezTo>
                  <a:cubicBezTo>
                    <a:pt x="102" y="83"/>
                    <a:pt x="102" y="83"/>
                    <a:pt x="102" y="83"/>
                  </a:cubicBezTo>
                  <a:cubicBezTo>
                    <a:pt x="103" y="83"/>
                    <a:pt x="103" y="83"/>
                    <a:pt x="103" y="83"/>
                  </a:cubicBezTo>
                  <a:cubicBezTo>
                    <a:pt x="103" y="82"/>
                    <a:pt x="103" y="82"/>
                    <a:pt x="103" y="82"/>
                  </a:cubicBezTo>
                  <a:cubicBezTo>
                    <a:pt x="103" y="82"/>
                    <a:pt x="103" y="82"/>
                    <a:pt x="103" y="81"/>
                  </a:cubicBezTo>
                  <a:cubicBezTo>
                    <a:pt x="103" y="81"/>
                    <a:pt x="103" y="81"/>
                    <a:pt x="104" y="81"/>
                  </a:cubicBezTo>
                  <a:cubicBezTo>
                    <a:pt x="104" y="81"/>
                    <a:pt x="104" y="81"/>
                    <a:pt x="104" y="80"/>
                  </a:cubicBezTo>
                  <a:cubicBezTo>
                    <a:pt x="104" y="80"/>
                    <a:pt x="105" y="80"/>
                    <a:pt x="105" y="80"/>
                  </a:cubicBezTo>
                  <a:cubicBezTo>
                    <a:pt x="105" y="80"/>
                    <a:pt x="105" y="80"/>
                    <a:pt x="105" y="80"/>
                  </a:cubicBezTo>
                  <a:cubicBezTo>
                    <a:pt x="106" y="80"/>
                    <a:pt x="106" y="80"/>
                    <a:pt x="106" y="80"/>
                  </a:cubicBezTo>
                  <a:cubicBezTo>
                    <a:pt x="106" y="80"/>
                    <a:pt x="106" y="81"/>
                    <a:pt x="106" y="81"/>
                  </a:cubicBezTo>
                  <a:cubicBezTo>
                    <a:pt x="106" y="81"/>
                    <a:pt x="106" y="81"/>
                    <a:pt x="106" y="81"/>
                  </a:cubicBezTo>
                  <a:cubicBezTo>
                    <a:pt x="106" y="82"/>
                    <a:pt x="106" y="82"/>
                    <a:pt x="107" y="82"/>
                  </a:cubicBezTo>
                  <a:cubicBezTo>
                    <a:pt x="107" y="82"/>
                    <a:pt x="107" y="82"/>
                    <a:pt x="107" y="82"/>
                  </a:cubicBezTo>
                  <a:cubicBezTo>
                    <a:pt x="108" y="82"/>
                    <a:pt x="108" y="82"/>
                    <a:pt x="108" y="82"/>
                  </a:cubicBezTo>
                  <a:cubicBezTo>
                    <a:pt x="109" y="82"/>
                    <a:pt x="109" y="82"/>
                    <a:pt x="109" y="82"/>
                  </a:cubicBezTo>
                  <a:cubicBezTo>
                    <a:pt x="109" y="82"/>
                    <a:pt x="109" y="82"/>
                    <a:pt x="109" y="82"/>
                  </a:cubicBezTo>
                  <a:cubicBezTo>
                    <a:pt x="110" y="82"/>
                    <a:pt x="110" y="82"/>
                    <a:pt x="110" y="83"/>
                  </a:cubicBezTo>
                  <a:cubicBezTo>
                    <a:pt x="110" y="83"/>
                    <a:pt x="110" y="83"/>
                    <a:pt x="110" y="83"/>
                  </a:cubicBezTo>
                  <a:cubicBezTo>
                    <a:pt x="110" y="83"/>
                    <a:pt x="110" y="83"/>
                    <a:pt x="111" y="83"/>
                  </a:cubicBezTo>
                  <a:cubicBezTo>
                    <a:pt x="111" y="83"/>
                    <a:pt x="111" y="83"/>
                    <a:pt x="111" y="83"/>
                  </a:cubicBezTo>
                  <a:cubicBezTo>
                    <a:pt x="112" y="83"/>
                    <a:pt x="112" y="83"/>
                    <a:pt x="112" y="83"/>
                  </a:cubicBezTo>
                  <a:cubicBezTo>
                    <a:pt x="112" y="83"/>
                    <a:pt x="112" y="83"/>
                    <a:pt x="112" y="83"/>
                  </a:cubicBezTo>
                  <a:cubicBezTo>
                    <a:pt x="112" y="83"/>
                    <a:pt x="112" y="83"/>
                    <a:pt x="112" y="83"/>
                  </a:cubicBezTo>
                  <a:cubicBezTo>
                    <a:pt x="112" y="83"/>
                    <a:pt x="112" y="84"/>
                    <a:pt x="113" y="84"/>
                  </a:cubicBezTo>
                  <a:cubicBezTo>
                    <a:pt x="113" y="84"/>
                    <a:pt x="113" y="84"/>
                    <a:pt x="113" y="84"/>
                  </a:cubicBezTo>
                  <a:cubicBezTo>
                    <a:pt x="114" y="84"/>
                    <a:pt x="114" y="84"/>
                    <a:pt x="114" y="84"/>
                  </a:cubicBezTo>
                  <a:cubicBezTo>
                    <a:pt x="114" y="84"/>
                    <a:pt x="114" y="83"/>
                    <a:pt x="115" y="83"/>
                  </a:cubicBezTo>
                  <a:cubicBezTo>
                    <a:pt x="115" y="83"/>
                    <a:pt x="115" y="83"/>
                    <a:pt x="115" y="84"/>
                  </a:cubicBezTo>
                  <a:cubicBezTo>
                    <a:pt x="115" y="84"/>
                    <a:pt x="115" y="84"/>
                    <a:pt x="116" y="84"/>
                  </a:cubicBezTo>
                  <a:cubicBezTo>
                    <a:pt x="116" y="84"/>
                    <a:pt x="116" y="84"/>
                    <a:pt x="116" y="84"/>
                  </a:cubicBezTo>
                  <a:cubicBezTo>
                    <a:pt x="116" y="83"/>
                    <a:pt x="116" y="83"/>
                    <a:pt x="116" y="83"/>
                  </a:cubicBezTo>
                  <a:cubicBezTo>
                    <a:pt x="116" y="83"/>
                    <a:pt x="116" y="83"/>
                    <a:pt x="116" y="84"/>
                  </a:cubicBezTo>
                  <a:cubicBezTo>
                    <a:pt x="116" y="84"/>
                    <a:pt x="116" y="84"/>
                    <a:pt x="116" y="84"/>
                  </a:cubicBezTo>
                  <a:cubicBezTo>
                    <a:pt x="116" y="84"/>
                    <a:pt x="116" y="84"/>
                    <a:pt x="116" y="84"/>
                  </a:cubicBezTo>
                  <a:cubicBezTo>
                    <a:pt x="116" y="84"/>
                    <a:pt x="116" y="84"/>
                    <a:pt x="116" y="84"/>
                  </a:cubicBezTo>
                  <a:cubicBezTo>
                    <a:pt x="116" y="84"/>
                    <a:pt x="117" y="84"/>
                    <a:pt x="117" y="84"/>
                  </a:cubicBezTo>
                  <a:cubicBezTo>
                    <a:pt x="117" y="84"/>
                    <a:pt x="116" y="84"/>
                    <a:pt x="116" y="85"/>
                  </a:cubicBezTo>
                  <a:cubicBezTo>
                    <a:pt x="116" y="85"/>
                    <a:pt x="117" y="85"/>
                    <a:pt x="117" y="85"/>
                  </a:cubicBezTo>
                  <a:cubicBezTo>
                    <a:pt x="117" y="85"/>
                    <a:pt x="116" y="85"/>
                    <a:pt x="116" y="85"/>
                  </a:cubicBezTo>
                  <a:cubicBezTo>
                    <a:pt x="116" y="85"/>
                    <a:pt x="116" y="85"/>
                    <a:pt x="116" y="85"/>
                  </a:cubicBezTo>
                  <a:cubicBezTo>
                    <a:pt x="117" y="85"/>
                    <a:pt x="117" y="85"/>
                    <a:pt x="117" y="85"/>
                  </a:cubicBezTo>
                  <a:cubicBezTo>
                    <a:pt x="117" y="86"/>
                    <a:pt x="117" y="86"/>
                    <a:pt x="117" y="86"/>
                  </a:cubicBezTo>
                  <a:cubicBezTo>
                    <a:pt x="117" y="86"/>
                    <a:pt x="117" y="86"/>
                    <a:pt x="117" y="86"/>
                  </a:cubicBezTo>
                  <a:cubicBezTo>
                    <a:pt x="117" y="86"/>
                    <a:pt x="117" y="86"/>
                    <a:pt x="117" y="86"/>
                  </a:cubicBezTo>
                  <a:cubicBezTo>
                    <a:pt x="117" y="86"/>
                    <a:pt x="118" y="86"/>
                    <a:pt x="118" y="86"/>
                  </a:cubicBezTo>
                  <a:cubicBezTo>
                    <a:pt x="118" y="86"/>
                    <a:pt x="118" y="86"/>
                    <a:pt x="118" y="87"/>
                  </a:cubicBezTo>
                  <a:cubicBezTo>
                    <a:pt x="118" y="87"/>
                    <a:pt x="118" y="87"/>
                    <a:pt x="118" y="87"/>
                  </a:cubicBezTo>
                  <a:cubicBezTo>
                    <a:pt x="118" y="87"/>
                    <a:pt x="118" y="87"/>
                    <a:pt x="118" y="87"/>
                  </a:cubicBezTo>
                  <a:cubicBezTo>
                    <a:pt x="118" y="87"/>
                    <a:pt x="118" y="87"/>
                    <a:pt x="118" y="88"/>
                  </a:cubicBezTo>
                  <a:cubicBezTo>
                    <a:pt x="118" y="88"/>
                    <a:pt x="118" y="88"/>
                    <a:pt x="118" y="88"/>
                  </a:cubicBezTo>
                  <a:cubicBezTo>
                    <a:pt x="118" y="88"/>
                    <a:pt x="118" y="88"/>
                    <a:pt x="118" y="88"/>
                  </a:cubicBezTo>
                  <a:cubicBezTo>
                    <a:pt x="118" y="88"/>
                    <a:pt x="118" y="88"/>
                    <a:pt x="118" y="88"/>
                  </a:cubicBezTo>
                  <a:cubicBezTo>
                    <a:pt x="118" y="88"/>
                    <a:pt x="118" y="88"/>
                    <a:pt x="118" y="88"/>
                  </a:cubicBezTo>
                  <a:cubicBezTo>
                    <a:pt x="118" y="89"/>
                    <a:pt x="119" y="89"/>
                    <a:pt x="119" y="89"/>
                  </a:cubicBezTo>
                  <a:cubicBezTo>
                    <a:pt x="119" y="89"/>
                    <a:pt x="119" y="89"/>
                    <a:pt x="119" y="89"/>
                  </a:cubicBezTo>
                  <a:cubicBezTo>
                    <a:pt x="119" y="89"/>
                    <a:pt x="119" y="89"/>
                    <a:pt x="119" y="89"/>
                  </a:cubicBezTo>
                  <a:cubicBezTo>
                    <a:pt x="119" y="89"/>
                    <a:pt x="119" y="89"/>
                    <a:pt x="119" y="89"/>
                  </a:cubicBezTo>
                  <a:cubicBezTo>
                    <a:pt x="119" y="89"/>
                    <a:pt x="120" y="89"/>
                    <a:pt x="120" y="89"/>
                  </a:cubicBezTo>
                  <a:cubicBezTo>
                    <a:pt x="120" y="89"/>
                    <a:pt x="120" y="89"/>
                    <a:pt x="120" y="89"/>
                  </a:cubicBezTo>
                  <a:cubicBezTo>
                    <a:pt x="120" y="89"/>
                    <a:pt x="120" y="89"/>
                    <a:pt x="120" y="89"/>
                  </a:cubicBezTo>
                  <a:cubicBezTo>
                    <a:pt x="120" y="89"/>
                    <a:pt x="120" y="89"/>
                    <a:pt x="120" y="89"/>
                  </a:cubicBezTo>
                  <a:cubicBezTo>
                    <a:pt x="120" y="89"/>
                    <a:pt x="120" y="89"/>
                    <a:pt x="120" y="89"/>
                  </a:cubicBezTo>
                  <a:cubicBezTo>
                    <a:pt x="121" y="89"/>
                    <a:pt x="121" y="89"/>
                    <a:pt x="121" y="90"/>
                  </a:cubicBezTo>
                  <a:cubicBezTo>
                    <a:pt x="121" y="90"/>
                    <a:pt x="121" y="90"/>
                    <a:pt x="121" y="90"/>
                  </a:cubicBezTo>
                  <a:cubicBezTo>
                    <a:pt x="121" y="90"/>
                    <a:pt x="121" y="90"/>
                    <a:pt x="121" y="90"/>
                  </a:cubicBezTo>
                  <a:cubicBezTo>
                    <a:pt x="122" y="90"/>
                    <a:pt x="122" y="89"/>
                    <a:pt x="122" y="89"/>
                  </a:cubicBezTo>
                  <a:cubicBezTo>
                    <a:pt x="122" y="89"/>
                    <a:pt x="122" y="89"/>
                    <a:pt x="122" y="89"/>
                  </a:cubicBezTo>
                  <a:cubicBezTo>
                    <a:pt x="123" y="89"/>
                    <a:pt x="123" y="89"/>
                    <a:pt x="123" y="89"/>
                  </a:cubicBezTo>
                  <a:cubicBezTo>
                    <a:pt x="123" y="89"/>
                    <a:pt x="124" y="89"/>
                    <a:pt x="124" y="89"/>
                  </a:cubicBezTo>
                  <a:cubicBezTo>
                    <a:pt x="124" y="89"/>
                    <a:pt x="124" y="89"/>
                    <a:pt x="124" y="89"/>
                  </a:cubicBezTo>
                  <a:cubicBezTo>
                    <a:pt x="124" y="89"/>
                    <a:pt x="125" y="89"/>
                    <a:pt x="125" y="89"/>
                  </a:cubicBezTo>
                  <a:cubicBezTo>
                    <a:pt x="125" y="89"/>
                    <a:pt x="125" y="89"/>
                    <a:pt x="125" y="89"/>
                  </a:cubicBezTo>
                  <a:cubicBezTo>
                    <a:pt x="125" y="89"/>
                    <a:pt x="125" y="89"/>
                    <a:pt x="125" y="89"/>
                  </a:cubicBezTo>
                  <a:cubicBezTo>
                    <a:pt x="126" y="89"/>
                    <a:pt x="126" y="89"/>
                    <a:pt x="126" y="89"/>
                  </a:cubicBezTo>
                  <a:cubicBezTo>
                    <a:pt x="126" y="88"/>
                    <a:pt x="126" y="88"/>
                    <a:pt x="126" y="89"/>
                  </a:cubicBezTo>
                  <a:cubicBezTo>
                    <a:pt x="126" y="89"/>
                    <a:pt x="126" y="89"/>
                    <a:pt x="126" y="89"/>
                  </a:cubicBezTo>
                  <a:cubicBezTo>
                    <a:pt x="126" y="89"/>
                    <a:pt x="127" y="89"/>
                    <a:pt x="127" y="89"/>
                  </a:cubicBezTo>
                  <a:cubicBezTo>
                    <a:pt x="127" y="89"/>
                    <a:pt x="127" y="89"/>
                    <a:pt x="127" y="89"/>
                  </a:cubicBezTo>
                  <a:cubicBezTo>
                    <a:pt x="127" y="89"/>
                    <a:pt x="127" y="89"/>
                    <a:pt x="128" y="89"/>
                  </a:cubicBezTo>
                  <a:cubicBezTo>
                    <a:pt x="128" y="89"/>
                    <a:pt x="127" y="90"/>
                    <a:pt x="128" y="90"/>
                  </a:cubicBezTo>
                  <a:cubicBezTo>
                    <a:pt x="128" y="90"/>
                    <a:pt x="128" y="89"/>
                    <a:pt x="128" y="90"/>
                  </a:cubicBezTo>
                  <a:cubicBezTo>
                    <a:pt x="129" y="90"/>
                    <a:pt x="129" y="90"/>
                    <a:pt x="129" y="90"/>
                  </a:cubicBezTo>
                  <a:cubicBezTo>
                    <a:pt x="129" y="90"/>
                    <a:pt x="129" y="91"/>
                    <a:pt x="129" y="91"/>
                  </a:cubicBezTo>
                  <a:cubicBezTo>
                    <a:pt x="129" y="91"/>
                    <a:pt x="129" y="91"/>
                    <a:pt x="129" y="91"/>
                  </a:cubicBezTo>
                  <a:cubicBezTo>
                    <a:pt x="129" y="91"/>
                    <a:pt x="129" y="92"/>
                    <a:pt x="129" y="92"/>
                  </a:cubicBezTo>
                  <a:cubicBezTo>
                    <a:pt x="129" y="92"/>
                    <a:pt x="128" y="92"/>
                    <a:pt x="128" y="92"/>
                  </a:cubicBezTo>
                  <a:cubicBezTo>
                    <a:pt x="128" y="93"/>
                    <a:pt x="128" y="93"/>
                    <a:pt x="128" y="93"/>
                  </a:cubicBezTo>
                  <a:cubicBezTo>
                    <a:pt x="128" y="93"/>
                    <a:pt x="128" y="93"/>
                    <a:pt x="128" y="93"/>
                  </a:cubicBezTo>
                  <a:cubicBezTo>
                    <a:pt x="128" y="93"/>
                    <a:pt x="128" y="94"/>
                    <a:pt x="128" y="94"/>
                  </a:cubicBezTo>
                  <a:cubicBezTo>
                    <a:pt x="128" y="94"/>
                    <a:pt x="128" y="94"/>
                    <a:pt x="128" y="94"/>
                  </a:cubicBezTo>
                  <a:cubicBezTo>
                    <a:pt x="128" y="94"/>
                    <a:pt x="128" y="94"/>
                    <a:pt x="128" y="94"/>
                  </a:cubicBezTo>
                  <a:cubicBezTo>
                    <a:pt x="128" y="94"/>
                    <a:pt x="128" y="94"/>
                    <a:pt x="128" y="95"/>
                  </a:cubicBezTo>
                  <a:cubicBezTo>
                    <a:pt x="128" y="95"/>
                    <a:pt x="128" y="95"/>
                    <a:pt x="128" y="95"/>
                  </a:cubicBezTo>
                  <a:cubicBezTo>
                    <a:pt x="128" y="95"/>
                    <a:pt x="128" y="94"/>
                    <a:pt x="128" y="94"/>
                  </a:cubicBezTo>
                  <a:cubicBezTo>
                    <a:pt x="128" y="94"/>
                    <a:pt x="128" y="94"/>
                    <a:pt x="128" y="94"/>
                  </a:cubicBezTo>
                  <a:cubicBezTo>
                    <a:pt x="128" y="94"/>
                    <a:pt x="128" y="95"/>
                    <a:pt x="129" y="95"/>
                  </a:cubicBezTo>
                  <a:cubicBezTo>
                    <a:pt x="129" y="95"/>
                    <a:pt x="129" y="95"/>
                    <a:pt x="129" y="95"/>
                  </a:cubicBezTo>
                  <a:cubicBezTo>
                    <a:pt x="129" y="95"/>
                    <a:pt x="129" y="95"/>
                    <a:pt x="129" y="95"/>
                  </a:cubicBezTo>
                  <a:cubicBezTo>
                    <a:pt x="129" y="95"/>
                    <a:pt x="129" y="96"/>
                    <a:pt x="129" y="96"/>
                  </a:cubicBezTo>
                  <a:cubicBezTo>
                    <a:pt x="129" y="96"/>
                    <a:pt x="129" y="96"/>
                    <a:pt x="130" y="96"/>
                  </a:cubicBezTo>
                  <a:cubicBezTo>
                    <a:pt x="130" y="96"/>
                    <a:pt x="130" y="96"/>
                    <a:pt x="130" y="96"/>
                  </a:cubicBezTo>
                  <a:cubicBezTo>
                    <a:pt x="130" y="96"/>
                    <a:pt x="130" y="96"/>
                    <a:pt x="130" y="96"/>
                  </a:cubicBezTo>
                  <a:close/>
                  <a:moveTo>
                    <a:pt x="126" y="84"/>
                  </a:moveTo>
                  <a:cubicBezTo>
                    <a:pt x="126" y="84"/>
                    <a:pt x="126" y="84"/>
                    <a:pt x="126" y="84"/>
                  </a:cubicBezTo>
                  <a:cubicBezTo>
                    <a:pt x="126" y="84"/>
                    <a:pt x="126" y="84"/>
                    <a:pt x="126" y="84"/>
                  </a:cubicBezTo>
                  <a:cubicBezTo>
                    <a:pt x="126" y="84"/>
                    <a:pt x="126" y="84"/>
                    <a:pt x="126" y="84"/>
                  </a:cubicBezTo>
                  <a:cubicBezTo>
                    <a:pt x="127" y="84"/>
                    <a:pt x="126" y="84"/>
                    <a:pt x="126" y="84"/>
                  </a:cubicBezTo>
                  <a:cubicBezTo>
                    <a:pt x="126" y="84"/>
                    <a:pt x="126" y="84"/>
                    <a:pt x="126" y="84"/>
                  </a:cubicBezTo>
                  <a:cubicBezTo>
                    <a:pt x="126" y="84"/>
                    <a:pt x="126" y="84"/>
                    <a:pt x="125" y="83"/>
                  </a:cubicBezTo>
                  <a:cubicBezTo>
                    <a:pt x="125" y="83"/>
                    <a:pt x="125" y="84"/>
                    <a:pt x="124" y="84"/>
                  </a:cubicBezTo>
                  <a:cubicBezTo>
                    <a:pt x="124" y="84"/>
                    <a:pt x="123" y="84"/>
                    <a:pt x="123" y="84"/>
                  </a:cubicBezTo>
                  <a:cubicBezTo>
                    <a:pt x="122" y="84"/>
                    <a:pt x="122" y="84"/>
                    <a:pt x="121" y="84"/>
                  </a:cubicBezTo>
                  <a:cubicBezTo>
                    <a:pt x="121" y="84"/>
                    <a:pt x="120" y="84"/>
                    <a:pt x="120" y="84"/>
                  </a:cubicBezTo>
                  <a:cubicBezTo>
                    <a:pt x="120" y="84"/>
                    <a:pt x="119" y="84"/>
                    <a:pt x="119" y="84"/>
                  </a:cubicBezTo>
                  <a:cubicBezTo>
                    <a:pt x="119" y="84"/>
                    <a:pt x="118" y="84"/>
                    <a:pt x="118" y="84"/>
                  </a:cubicBezTo>
                  <a:cubicBezTo>
                    <a:pt x="118" y="84"/>
                    <a:pt x="118" y="84"/>
                    <a:pt x="118" y="84"/>
                  </a:cubicBezTo>
                  <a:cubicBezTo>
                    <a:pt x="118" y="84"/>
                    <a:pt x="118" y="84"/>
                    <a:pt x="117" y="84"/>
                  </a:cubicBezTo>
                  <a:cubicBezTo>
                    <a:pt x="117" y="84"/>
                    <a:pt x="117" y="84"/>
                    <a:pt x="117" y="85"/>
                  </a:cubicBezTo>
                  <a:cubicBezTo>
                    <a:pt x="117" y="85"/>
                    <a:pt x="117" y="85"/>
                    <a:pt x="117" y="85"/>
                  </a:cubicBezTo>
                  <a:cubicBezTo>
                    <a:pt x="117" y="85"/>
                    <a:pt x="117" y="85"/>
                    <a:pt x="117" y="85"/>
                  </a:cubicBezTo>
                  <a:cubicBezTo>
                    <a:pt x="117" y="85"/>
                    <a:pt x="117" y="85"/>
                    <a:pt x="117" y="85"/>
                  </a:cubicBezTo>
                  <a:cubicBezTo>
                    <a:pt x="117" y="85"/>
                    <a:pt x="117" y="85"/>
                    <a:pt x="117" y="85"/>
                  </a:cubicBezTo>
                  <a:cubicBezTo>
                    <a:pt x="117" y="85"/>
                    <a:pt x="117" y="85"/>
                    <a:pt x="117" y="85"/>
                  </a:cubicBezTo>
                  <a:cubicBezTo>
                    <a:pt x="117" y="86"/>
                    <a:pt x="117" y="85"/>
                    <a:pt x="118" y="85"/>
                  </a:cubicBezTo>
                  <a:cubicBezTo>
                    <a:pt x="118" y="85"/>
                    <a:pt x="118" y="85"/>
                    <a:pt x="118" y="86"/>
                  </a:cubicBezTo>
                  <a:cubicBezTo>
                    <a:pt x="118" y="86"/>
                    <a:pt x="118" y="86"/>
                    <a:pt x="119" y="86"/>
                  </a:cubicBezTo>
                  <a:cubicBezTo>
                    <a:pt x="119" y="86"/>
                    <a:pt x="119" y="86"/>
                    <a:pt x="119" y="86"/>
                  </a:cubicBezTo>
                  <a:cubicBezTo>
                    <a:pt x="119" y="86"/>
                    <a:pt x="120" y="86"/>
                    <a:pt x="120" y="86"/>
                  </a:cubicBezTo>
                  <a:cubicBezTo>
                    <a:pt x="120" y="86"/>
                    <a:pt x="120" y="86"/>
                    <a:pt x="121" y="86"/>
                  </a:cubicBezTo>
                  <a:cubicBezTo>
                    <a:pt x="121" y="86"/>
                    <a:pt x="121" y="86"/>
                    <a:pt x="121" y="86"/>
                  </a:cubicBezTo>
                  <a:cubicBezTo>
                    <a:pt x="122" y="86"/>
                    <a:pt x="122" y="86"/>
                    <a:pt x="122" y="86"/>
                  </a:cubicBezTo>
                  <a:cubicBezTo>
                    <a:pt x="122" y="86"/>
                    <a:pt x="122" y="86"/>
                    <a:pt x="123" y="86"/>
                  </a:cubicBezTo>
                  <a:cubicBezTo>
                    <a:pt x="123" y="86"/>
                    <a:pt x="123" y="86"/>
                    <a:pt x="123" y="86"/>
                  </a:cubicBezTo>
                  <a:cubicBezTo>
                    <a:pt x="123" y="86"/>
                    <a:pt x="123" y="85"/>
                    <a:pt x="123" y="85"/>
                  </a:cubicBezTo>
                  <a:cubicBezTo>
                    <a:pt x="123" y="85"/>
                    <a:pt x="123" y="85"/>
                    <a:pt x="123" y="85"/>
                  </a:cubicBezTo>
                  <a:cubicBezTo>
                    <a:pt x="123" y="85"/>
                    <a:pt x="124" y="85"/>
                    <a:pt x="124" y="85"/>
                  </a:cubicBezTo>
                  <a:cubicBezTo>
                    <a:pt x="124" y="85"/>
                    <a:pt x="124" y="85"/>
                    <a:pt x="124" y="85"/>
                  </a:cubicBezTo>
                  <a:cubicBezTo>
                    <a:pt x="124" y="85"/>
                    <a:pt x="124" y="85"/>
                    <a:pt x="125" y="85"/>
                  </a:cubicBezTo>
                  <a:cubicBezTo>
                    <a:pt x="125" y="85"/>
                    <a:pt x="125" y="85"/>
                    <a:pt x="125" y="85"/>
                  </a:cubicBezTo>
                  <a:cubicBezTo>
                    <a:pt x="125" y="85"/>
                    <a:pt x="125" y="85"/>
                    <a:pt x="125" y="85"/>
                  </a:cubicBezTo>
                  <a:cubicBezTo>
                    <a:pt x="125" y="85"/>
                    <a:pt x="125" y="85"/>
                    <a:pt x="125" y="85"/>
                  </a:cubicBezTo>
                  <a:cubicBezTo>
                    <a:pt x="125" y="85"/>
                    <a:pt x="125" y="85"/>
                    <a:pt x="125" y="85"/>
                  </a:cubicBezTo>
                  <a:cubicBezTo>
                    <a:pt x="125" y="85"/>
                    <a:pt x="125" y="85"/>
                    <a:pt x="125" y="85"/>
                  </a:cubicBezTo>
                  <a:cubicBezTo>
                    <a:pt x="125" y="85"/>
                    <a:pt x="125" y="85"/>
                    <a:pt x="125" y="85"/>
                  </a:cubicBezTo>
                  <a:cubicBezTo>
                    <a:pt x="126" y="85"/>
                    <a:pt x="126" y="85"/>
                    <a:pt x="126" y="85"/>
                  </a:cubicBezTo>
                  <a:cubicBezTo>
                    <a:pt x="126" y="85"/>
                    <a:pt x="126" y="85"/>
                    <a:pt x="126" y="85"/>
                  </a:cubicBezTo>
                  <a:cubicBezTo>
                    <a:pt x="126" y="85"/>
                    <a:pt x="126" y="85"/>
                    <a:pt x="126" y="85"/>
                  </a:cubicBezTo>
                  <a:cubicBezTo>
                    <a:pt x="126" y="85"/>
                    <a:pt x="126" y="85"/>
                    <a:pt x="125" y="85"/>
                  </a:cubicBezTo>
                  <a:cubicBezTo>
                    <a:pt x="125" y="85"/>
                    <a:pt x="126" y="85"/>
                    <a:pt x="126" y="84"/>
                  </a:cubicBezTo>
                  <a:close/>
                  <a:moveTo>
                    <a:pt x="47" y="73"/>
                  </a:moveTo>
                  <a:cubicBezTo>
                    <a:pt x="47" y="73"/>
                    <a:pt x="47" y="73"/>
                    <a:pt x="47" y="73"/>
                  </a:cubicBezTo>
                  <a:cubicBezTo>
                    <a:pt x="47" y="73"/>
                    <a:pt x="47" y="73"/>
                    <a:pt x="47" y="73"/>
                  </a:cubicBezTo>
                  <a:cubicBezTo>
                    <a:pt x="47" y="73"/>
                    <a:pt x="47" y="73"/>
                    <a:pt x="47" y="73"/>
                  </a:cubicBezTo>
                  <a:cubicBezTo>
                    <a:pt x="47" y="73"/>
                    <a:pt x="47" y="73"/>
                    <a:pt x="46" y="73"/>
                  </a:cubicBezTo>
                  <a:cubicBezTo>
                    <a:pt x="46" y="73"/>
                    <a:pt x="46" y="73"/>
                    <a:pt x="46" y="73"/>
                  </a:cubicBezTo>
                  <a:cubicBezTo>
                    <a:pt x="46" y="73"/>
                    <a:pt x="46" y="73"/>
                    <a:pt x="46" y="73"/>
                  </a:cubicBezTo>
                  <a:cubicBezTo>
                    <a:pt x="46" y="73"/>
                    <a:pt x="46" y="73"/>
                    <a:pt x="46" y="73"/>
                  </a:cubicBezTo>
                  <a:cubicBezTo>
                    <a:pt x="46" y="73"/>
                    <a:pt x="46" y="73"/>
                    <a:pt x="46" y="73"/>
                  </a:cubicBezTo>
                  <a:cubicBezTo>
                    <a:pt x="46" y="73"/>
                    <a:pt x="46" y="73"/>
                    <a:pt x="46" y="73"/>
                  </a:cubicBezTo>
                  <a:cubicBezTo>
                    <a:pt x="46" y="74"/>
                    <a:pt x="46" y="74"/>
                    <a:pt x="47" y="74"/>
                  </a:cubicBezTo>
                  <a:cubicBezTo>
                    <a:pt x="47" y="74"/>
                    <a:pt x="47" y="74"/>
                    <a:pt x="47" y="74"/>
                  </a:cubicBezTo>
                  <a:cubicBezTo>
                    <a:pt x="47" y="74"/>
                    <a:pt x="47" y="74"/>
                    <a:pt x="47" y="74"/>
                  </a:cubicBezTo>
                  <a:cubicBezTo>
                    <a:pt x="47" y="74"/>
                    <a:pt x="47" y="74"/>
                    <a:pt x="47" y="74"/>
                  </a:cubicBezTo>
                  <a:cubicBezTo>
                    <a:pt x="47" y="74"/>
                    <a:pt x="47" y="74"/>
                    <a:pt x="48" y="74"/>
                  </a:cubicBezTo>
                  <a:cubicBezTo>
                    <a:pt x="48" y="74"/>
                    <a:pt x="48" y="74"/>
                    <a:pt x="48" y="74"/>
                  </a:cubicBezTo>
                  <a:cubicBezTo>
                    <a:pt x="48" y="74"/>
                    <a:pt x="48" y="74"/>
                    <a:pt x="48" y="74"/>
                  </a:cubicBezTo>
                  <a:cubicBezTo>
                    <a:pt x="48" y="74"/>
                    <a:pt x="48" y="74"/>
                    <a:pt x="48" y="74"/>
                  </a:cubicBezTo>
                  <a:cubicBezTo>
                    <a:pt x="48" y="74"/>
                    <a:pt x="48" y="74"/>
                    <a:pt x="48" y="74"/>
                  </a:cubicBezTo>
                  <a:cubicBezTo>
                    <a:pt x="48" y="74"/>
                    <a:pt x="48" y="74"/>
                    <a:pt x="48" y="73"/>
                  </a:cubicBezTo>
                  <a:cubicBezTo>
                    <a:pt x="48" y="73"/>
                    <a:pt x="48" y="73"/>
                    <a:pt x="47" y="73"/>
                  </a:cubicBezTo>
                  <a:close/>
                  <a:moveTo>
                    <a:pt x="67" y="82"/>
                  </a:moveTo>
                  <a:cubicBezTo>
                    <a:pt x="67" y="82"/>
                    <a:pt x="67" y="82"/>
                    <a:pt x="67" y="81"/>
                  </a:cubicBezTo>
                  <a:cubicBezTo>
                    <a:pt x="67" y="81"/>
                    <a:pt x="67" y="81"/>
                    <a:pt x="67" y="81"/>
                  </a:cubicBezTo>
                  <a:cubicBezTo>
                    <a:pt x="67" y="81"/>
                    <a:pt x="67" y="81"/>
                    <a:pt x="67" y="81"/>
                  </a:cubicBezTo>
                  <a:cubicBezTo>
                    <a:pt x="67" y="81"/>
                    <a:pt x="66" y="81"/>
                    <a:pt x="66" y="81"/>
                  </a:cubicBezTo>
                  <a:cubicBezTo>
                    <a:pt x="66" y="81"/>
                    <a:pt x="66" y="81"/>
                    <a:pt x="66" y="81"/>
                  </a:cubicBezTo>
                  <a:cubicBezTo>
                    <a:pt x="66" y="81"/>
                    <a:pt x="66" y="81"/>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7" y="82"/>
                    <a:pt x="67" y="82"/>
                    <a:pt x="67" y="82"/>
                  </a:cubicBezTo>
                  <a:close/>
                  <a:moveTo>
                    <a:pt x="82" y="57"/>
                  </a:moveTo>
                  <a:cubicBezTo>
                    <a:pt x="83" y="57"/>
                    <a:pt x="82" y="57"/>
                    <a:pt x="82" y="58"/>
                  </a:cubicBezTo>
                  <a:cubicBezTo>
                    <a:pt x="82" y="58"/>
                    <a:pt x="82" y="58"/>
                    <a:pt x="82" y="58"/>
                  </a:cubicBezTo>
                  <a:cubicBezTo>
                    <a:pt x="83" y="58"/>
                    <a:pt x="83" y="59"/>
                    <a:pt x="83" y="59"/>
                  </a:cubicBezTo>
                  <a:cubicBezTo>
                    <a:pt x="83" y="59"/>
                    <a:pt x="82" y="59"/>
                    <a:pt x="82" y="59"/>
                  </a:cubicBezTo>
                  <a:cubicBezTo>
                    <a:pt x="82" y="59"/>
                    <a:pt x="83" y="59"/>
                    <a:pt x="83" y="59"/>
                  </a:cubicBezTo>
                  <a:cubicBezTo>
                    <a:pt x="83" y="59"/>
                    <a:pt x="83" y="59"/>
                    <a:pt x="83" y="59"/>
                  </a:cubicBezTo>
                  <a:cubicBezTo>
                    <a:pt x="83" y="59"/>
                    <a:pt x="84" y="59"/>
                    <a:pt x="84" y="59"/>
                  </a:cubicBezTo>
                  <a:cubicBezTo>
                    <a:pt x="84" y="59"/>
                    <a:pt x="84" y="59"/>
                    <a:pt x="84" y="59"/>
                  </a:cubicBezTo>
                  <a:cubicBezTo>
                    <a:pt x="84" y="58"/>
                    <a:pt x="84" y="58"/>
                    <a:pt x="84" y="58"/>
                  </a:cubicBezTo>
                  <a:cubicBezTo>
                    <a:pt x="84" y="58"/>
                    <a:pt x="84" y="58"/>
                    <a:pt x="84" y="58"/>
                  </a:cubicBezTo>
                  <a:cubicBezTo>
                    <a:pt x="84" y="58"/>
                    <a:pt x="84" y="58"/>
                    <a:pt x="84" y="58"/>
                  </a:cubicBezTo>
                  <a:cubicBezTo>
                    <a:pt x="84" y="58"/>
                    <a:pt x="84" y="58"/>
                    <a:pt x="84" y="58"/>
                  </a:cubicBezTo>
                  <a:cubicBezTo>
                    <a:pt x="85" y="59"/>
                    <a:pt x="85" y="58"/>
                    <a:pt x="85" y="59"/>
                  </a:cubicBezTo>
                  <a:cubicBezTo>
                    <a:pt x="85" y="59"/>
                    <a:pt x="85" y="59"/>
                    <a:pt x="85" y="59"/>
                  </a:cubicBezTo>
                  <a:cubicBezTo>
                    <a:pt x="85" y="59"/>
                    <a:pt x="85" y="59"/>
                    <a:pt x="85" y="59"/>
                  </a:cubicBezTo>
                  <a:cubicBezTo>
                    <a:pt x="85" y="59"/>
                    <a:pt x="85" y="59"/>
                    <a:pt x="85" y="59"/>
                  </a:cubicBezTo>
                  <a:cubicBezTo>
                    <a:pt x="85" y="59"/>
                    <a:pt x="85" y="59"/>
                    <a:pt x="86" y="59"/>
                  </a:cubicBezTo>
                  <a:cubicBezTo>
                    <a:pt x="86" y="59"/>
                    <a:pt x="86" y="59"/>
                    <a:pt x="86" y="59"/>
                  </a:cubicBezTo>
                  <a:cubicBezTo>
                    <a:pt x="86" y="59"/>
                    <a:pt x="86" y="59"/>
                    <a:pt x="86" y="59"/>
                  </a:cubicBezTo>
                  <a:cubicBezTo>
                    <a:pt x="86" y="59"/>
                    <a:pt x="86" y="59"/>
                    <a:pt x="86" y="59"/>
                  </a:cubicBezTo>
                  <a:cubicBezTo>
                    <a:pt x="86" y="59"/>
                    <a:pt x="86" y="59"/>
                    <a:pt x="86" y="59"/>
                  </a:cubicBezTo>
                  <a:cubicBezTo>
                    <a:pt x="86" y="59"/>
                    <a:pt x="86" y="59"/>
                    <a:pt x="86" y="59"/>
                  </a:cubicBezTo>
                  <a:cubicBezTo>
                    <a:pt x="86" y="59"/>
                    <a:pt x="86" y="59"/>
                    <a:pt x="86" y="59"/>
                  </a:cubicBezTo>
                  <a:cubicBezTo>
                    <a:pt x="87" y="59"/>
                    <a:pt x="86" y="58"/>
                    <a:pt x="87" y="58"/>
                  </a:cubicBezTo>
                  <a:cubicBezTo>
                    <a:pt x="87" y="58"/>
                    <a:pt x="87" y="58"/>
                    <a:pt x="87" y="58"/>
                  </a:cubicBezTo>
                  <a:cubicBezTo>
                    <a:pt x="87" y="58"/>
                    <a:pt x="87" y="57"/>
                    <a:pt x="87" y="57"/>
                  </a:cubicBezTo>
                  <a:cubicBezTo>
                    <a:pt x="87" y="57"/>
                    <a:pt x="87" y="57"/>
                    <a:pt x="87" y="57"/>
                  </a:cubicBezTo>
                  <a:cubicBezTo>
                    <a:pt x="87" y="57"/>
                    <a:pt x="87" y="56"/>
                    <a:pt x="87" y="56"/>
                  </a:cubicBezTo>
                  <a:cubicBezTo>
                    <a:pt x="87" y="56"/>
                    <a:pt x="87" y="56"/>
                    <a:pt x="87" y="56"/>
                  </a:cubicBezTo>
                  <a:cubicBezTo>
                    <a:pt x="87" y="56"/>
                    <a:pt x="87" y="55"/>
                    <a:pt x="86" y="55"/>
                  </a:cubicBezTo>
                  <a:cubicBezTo>
                    <a:pt x="86" y="55"/>
                    <a:pt x="86" y="56"/>
                    <a:pt x="86" y="55"/>
                  </a:cubicBezTo>
                  <a:cubicBezTo>
                    <a:pt x="86" y="55"/>
                    <a:pt x="86" y="55"/>
                    <a:pt x="86" y="55"/>
                  </a:cubicBezTo>
                  <a:cubicBezTo>
                    <a:pt x="86" y="55"/>
                    <a:pt x="86" y="55"/>
                    <a:pt x="86" y="55"/>
                  </a:cubicBezTo>
                  <a:cubicBezTo>
                    <a:pt x="86" y="55"/>
                    <a:pt x="86" y="55"/>
                    <a:pt x="86" y="55"/>
                  </a:cubicBezTo>
                  <a:cubicBezTo>
                    <a:pt x="86" y="55"/>
                    <a:pt x="85" y="55"/>
                    <a:pt x="85" y="55"/>
                  </a:cubicBezTo>
                  <a:cubicBezTo>
                    <a:pt x="85" y="55"/>
                    <a:pt x="85" y="55"/>
                    <a:pt x="85" y="55"/>
                  </a:cubicBezTo>
                  <a:cubicBezTo>
                    <a:pt x="85" y="55"/>
                    <a:pt x="85" y="55"/>
                    <a:pt x="85" y="55"/>
                  </a:cubicBezTo>
                  <a:cubicBezTo>
                    <a:pt x="85" y="55"/>
                    <a:pt x="85" y="55"/>
                    <a:pt x="85" y="55"/>
                  </a:cubicBezTo>
                  <a:cubicBezTo>
                    <a:pt x="85" y="55"/>
                    <a:pt x="85" y="55"/>
                    <a:pt x="85" y="55"/>
                  </a:cubicBezTo>
                  <a:cubicBezTo>
                    <a:pt x="85" y="55"/>
                    <a:pt x="85" y="55"/>
                    <a:pt x="84" y="55"/>
                  </a:cubicBezTo>
                  <a:cubicBezTo>
                    <a:pt x="84" y="55"/>
                    <a:pt x="84" y="55"/>
                    <a:pt x="84" y="55"/>
                  </a:cubicBezTo>
                  <a:cubicBezTo>
                    <a:pt x="84" y="55"/>
                    <a:pt x="84" y="55"/>
                    <a:pt x="84" y="55"/>
                  </a:cubicBezTo>
                  <a:cubicBezTo>
                    <a:pt x="84" y="55"/>
                    <a:pt x="84" y="55"/>
                    <a:pt x="84" y="55"/>
                  </a:cubicBezTo>
                  <a:cubicBezTo>
                    <a:pt x="84"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6"/>
                    <a:pt x="83" y="56"/>
                  </a:cubicBezTo>
                  <a:cubicBezTo>
                    <a:pt x="83" y="56"/>
                    <a:pt x="83" y="56"/>
                    <a:pt x="83" y="56"/>
                  </a:cubicBezTo>
                  <a:cubicBezTo>
                    <a:pt x="83" y="56"/>
                    <a:pt x="83" y="56"/>
                    <a:pt x="83" y="56"/>
                  </a:cubicBezTo>
                  <a:cubicBezTo>
                    <a:pt x="83" y="56"/>
                    <a:pt x="83" y="56"/>
                    <a:pt x="83" y="56"/>
                  </a:cubicBezTo>
                  <a:cubicBezTo>
                    <a:pt x="83" y="56"/>
                    <a:pt x="83" y="57"/>
                    <a:pt x="83" y="57"/>
                  </a:cubicBezTo>
                  <a:cubicBezTo>
                    <a:pt x="82" y="57"/>
                    <a:pt x="82" y="57"/>
                    <a:pt x="82" y="57"/>
                  </a:cubicBezTo>
                  <a:cubicBezTo>
                    <a:pt x="82" y="57"/>
                    <a:pt x="82" y="57"/>
                    <a:pt x="82" y="57"/>
                  </a:cubicBezTo>
                  <a:cubicBezTo>
                    <a:pt x="82" y="57"/>
                    <a:pt x="82" y="57"/>
                    <a:pt x="82" y="57"/>
                  </a:cubicBezTo>
                  <a:close/>
                  <a:moveTo>
                    <a:pt x="81" y="57"/>
                  </a:moveTo>
                  <a:cubicBezTo>
                    <a:pt x="81" y="57"/>
                    <a:pt x="81" y="57"/>
                    <a:pt x="81" y="57"/>
                  </a:cubicBezTo>
                  <a:cubicBezTo>
                    <a:pt x="81" y="57"/>
                    <a:pt x="81" y="57"/>
                    <a:pt x="81" y="57"/>
                  </a:cubicBezTo>
                  <a:cubicBezTo>
                    <a:pt x="82" y="58"/>
                    <a:pt x="82" y="57"/>
                    <a:pt x="82" y="57"/>
                  </a:cubicBezTo>
                  <a:cubicBezTo>
                    <a:pt x="82" y="57"/>
                    <a:pt x="82" y="57"/>
                    <a:pt x="82" y="57"/>
                  </a:cubicBezTo>
                  <a:cubicBezTo>
                    <a:pt x="82" y="57"/>
                    <a:pt x="82" y="57"/>
                    <a:pt x="82" y="57"/>
                  </a:cubicBezTo>
                  <a:cubicBezTo>
                    <a:pt x="81" y="57"/>
                    <a:pt x="82" y="57"/>
                    <a:pt x="82" y="57"/>
                  </a:cubicBezTo>
                  <a:cubicBezTo>
                    <a:pt x="82" y="57"/>
                    <a:pt x="82" y="57"/>
                    <a:pt x="82" y="57"/>
                  </a:cubicBezTo>
                  <a:cubicBezTo>
                    <a:pt x="82" y="57"/>
                    <a:pt x="82" y="57"/>
                    <a:pt x="82" y="57"/>
                  </a:cubicBezTo>
                  <a:cubicBezTo>
                    <a:pt x="82" y="57"/>
                    <a:pt x="82" y="57"/>
                    <a:pt x="82" y="57"/>
                  </a:cubicBezTo>
                  <a:cubicBezTo>
                    <a:pt x="81" y="57"/>
                    <a:pt x="81" y="57"/>
                    <a:pt x="81" y="56"/>
                  </a:cubicBezTo>
                  <a:cubicBezTo>
                    <a:pt x="81" y="56"/>
                    <a:pt x="81" y="56"/>
                    <a:pt x="81" y="56"/>
                  </a:cubicBezTo>
                  <a:cubicBezTo>
                    <a:pt x="81" y="56"/>
                    <a:pt x="81" y="56"/>
                    <a:pt x="81" y="56"/>
                  </a:cubicBezTo>
                  <a:cubicBezTo>
                    <a:pt x="81" y="56"/>
                    <a:pt x="81" y="56"/>
                    <a:pt x="81" y="57"/>
                  </a:cubicBezTo>
                  <a:cubicBezTo>
                    <a:pt x="81" y="57"/>
                    <a:pt x="81" y="57"/>
                    <a:pt x="81" y="57"/>
                  </a:cubicBezTo>
                  <a:cubicBezTo>
                    <a:pt x="81" y="57"/>
                    <a:pt x="81" y="57"/>
                    <a:pt x="81" y="57"/>
                  </a:cubicBezTo>
                  <a:cubicBezTo>
                    <a:pt x="81" y="57"/>
                    <a:pt x="81" y="57"/>
                    <a:pt x="81" y="57"/>
                  </a:cubicBezTo>
                  <a:cubicBezTo>
                    <a:pt x="81" y="57"/>
                    <a:pt x="81" y="57"/>
                    <a:pt x="81" y="57"/>
                  </a:cubicBezTo>
                  <a:cubicBezTo>
                    <a:pt x="81" y="57"/>
                    <a:pt x="81" y="57"/>
                    <a:pt x="81" y="57"/>
                  </a:cubicBezTo>
                  <a:close/>
                  <a:moveTo>
                    <a:pt x="77" y="57"/>
                  </a:moveTo>
                  <a:cubicBezTo>
                    <a:pt x="77" y="57"/>
                    <a:pt x="77" y="57"/>
                    <a:pt x="77" y="57"/>
                  </a:cubicBezTo>
                  <a:cubicBezTo>
                    <a:pt x="77" y="57"/>
                    <a:pt x="77" y="57"/>
                    <a:pt x="77" y="57"/>
                  </a:cubicBezTo>
                  <a:cubicBezTo>
                    <a:pt x="77" y="57"/>
                    <a:pt x="77" y="57"/>
                    <a:pt x="77" y="57"/>
                  </a:cubicBezTo>
                  <a:cubicBezTo>
                    <a:pt x="77" y="57"/>
                    <a:pt x="77" y="57"/>
                    <a:pt x="77" y="57"/>
                  </a:cubicBezTo>
                  <a:cubicBezTo>
                    <a:pt x="77" y="57"/>
                    <a:pt x="77" y="57"/>
                    <a:pt x="77" y="57"/>
                  </a:cubicBezTo>
                  <a:cubicBezTo>
                    <a:pt x="77" y="57"/>
                    <a:pt x="77" y="57"/>
                    <a:pt x="77" y="57"/>
                  </a:cubicBezTo>
                  <a:cubicBezTo>
                    <a:pt x="77" y="57"/>
                    <a:pt x="77" y="58"/>
                    <a:pt x="77" y="58"/>
                  </a:cubicBezTo>
                  <a:cubicBezTo>
                    <a:pt x="77" y="58"/>
                    <a:pt x="77" y="58"/>
                    <a:pt x="77" y="58"/>
                  </a:cubicBezTo>
                  <a:cubicBezTo>
                    <a:pt x="77" y="58"/>
                    <a:pt x="77" y="58"/>
                    <a:pt x="77" y="58"/>
                  </a:cubicBezTo>
                  <a:cubicBezTo>
                    <a:pt x="77" y="58"/>
                    <a:pt x="77" y="58"/>
                    <a:pt x="77" y="58"/>
                  </a:cubicBezTo>
                  <a:cubicBezTo>
                    <a:pt x="78" y="58"/>
                    <a:pt x="78" y="58"/>
                    <a:pt x="78" y="58"/>
                  </a:cubicBezTo>
                  <a:cubicBezTo>
                    <a:pt x="78" y="58"/>
                    <a:pt x="78" y="58"/>
                    <a:pt x="78" y="58"/>
                  </a:cubicBezTo>
                  <a:cubicBezTo>
                    <a:pt x="78" y="57"/>
                    <a:pt x="78" y="57"/>
                    <a:pt x="78" y="57"/>
                  </a:cubicBezTo>
                  <a:cubicBezTo>
                    <a:pt x="78" y="57"/>
                    <a:pt x="78" y="57"/>
                    <a:pt x="78" y="57"/>
                  </a:cubicBezTo>
                  <a:cubicBezTo>
                    <a:pt x="78" y="57"/>
                    <a:pt x="78" y="57"/>
                    <a:pt x="78" y="57"/>
                  </a:cubicBezTo>
                  <a:cubicBezTo>
                    <a:pt x="78" y="57"/>
                    <a:pt x="78" y="57"/>
                    <a:pt x="78" y="57"/>
                  </a:cubicBezTo>
                  <a:cubicBezTo>
                    <a:pt x="78" y="57"/>
                    <a:pt x="78" y="57"/>
                    <a:pt x="78" y="57"/>
                  </a:cubicBezTo>
                  <a:cubicBezTo>
                    <a:pt x="77" y="57"/>
                    <a:pt x="77" y="57"/>
                    <a:pt x="77" y="57"/>
                  </a:cubicBezTo>
                  <a:cubicBezTo>
                    <a:pt x="77" y="57"/>
                    <a:pt x="77" y="57"/>
                    <a:pt x="77" y="57"/>
                  </a:cubicBezTo>
                  <a:close/>
                  <a:moveTo>
                    <a:pt x="66" y="51"/>
                  </a:moveTo>
                  <a:cubicBezTo>
                    <a:pt x="66" y="51"/>
                    <a:pt x="67" y="51"/>
                    <a:pt x="67" y="51"/>
                  </a:cubicBezTo>
                  <a:cubicBezTo>
                    <a:pt x="67" y="51"/>
                    <a:pt x="67" y="52"/>
                    <a:pt x="67" y="52"/>
                  </a:cubicBezTo>
                  <a:cubicBezTo>
                    <a:pt x="67" y="52"/>
                    <a:pt x="67" y="52"/>
                    <a:pt x="67" y="52"/>
                  </a:cubicBezTo>
                  <a:cubicBezTo>
                    <a:pt x="67" y="52"/>
                    <a:pt x="67" y="52"/>
                    <a:pt x="67"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9" y="52"/>
                    <a:pt x="69" y="52"/>
                  </a:cubicBezTo>
                  <a:cubicBezTo>
                    <a:pt x="69" y="51"/>
                    <a:pt x="69" y="51"/>
                    <a:pt x="69" y="52"/>
                  </a:cubicBezTo>
                  <a:cubicBezTo>
                    <a:pt x="69" y="52"/>
                    <a:pt x="69" y="52"/>
                    <a:pt x="69" y="52"/>
                  </a:cubicBezTo>
                  <a:cubicBezTo>
                    <a:pt x="69" y="52"/>
                    <a:pt x="69" y="52"/>
                    <a:pt x="69" y="52"/>
                  </a:cubicBezTo>
                  <a:cubicBezTo>
                    <a:pt x="70" y="52"/>
                    <a:pt x="70" y="52"/>
                    <a:pt x="70" y="52"/>
                  </a:cubicBezTo>
                  <a:cubicBezTo>
                    <a:pt x="70" y="52"/>
                    <a:pt x="70" y="52"/>
                    <a:pt x="70" y="52"/>
                  </a:cubicBezTo>
                  <a:cubicBezTo>
                    <a:pt x="70" y="52"/>
                    <a:pt x="70" y="52"/>
                    <a:pt x="70" y="52"/>
                  </a:cubicBezTo>
                  <a:cubicBezTo>
                    <a:pt x="70" y="52"/>
                    <a:pt x="70" y="52"/>
                    <a:pt x="71" y="52"/>
                  </a:cubicBezTo>
                  <a:cubicBezTo>
                    <a:pt x="71" y="52"/>
                    <a:pt x="70" y="52"/>
                    <a:pt x="70" y="52"/>
                  </a:cubicBezTo>
                  <a:cubicBezTo>
                    <a:pt x="70" y="53"/>
                    <a:pt x="71" y="53"/>
                    <a:pt x="71" y="53"/>
                  </a:cubicBezTo>
                  <a:cubicBezTo>
                    <a:pt x="71" y="53"/>
                    <a:pt x="71" y="53"/>
                    <a:pt x="71" y="53"/>
                  </a:cubicBezTo>
                  <a:cubicBezTo>
                    <a:pt x="71" y="53"/>
                    <a:pt x="71" y="53"/>
                    <a:pt x="71" y="53"/>
                  </a:cubicBezTo>
                  <a:cubicBezTo>
                    <a:pt x="71" y="53"/>
                    <a:pt x="71" y="53"/>
                    <a:pt x="71" y="54"/>
                  </a:cubicBezTo>
                  <a:cubicBezTo>
                    <a:pt x="71" y="54"/>
                    <a:pt x="71" y="54"/>
                    <a:pt x="71" y="54"/>
                  </a:cubicBezTo>
                  <a:cubicBezTo>
                    <a:pt x="72" y="54"/>
                    <a:pt x="71" y="54"/>
                    <a:pt x="71" y="55"/>
                  </a:cubicBezTo>
                  <a:cubicBezTo>
                    <a:pt x="71" y="55"/>
                    <a:pt x="71" y="55"/>
                    <a:pt x="71" y="55"/>
                  </a:cubicBezTo>
                  <a:cubicBezTo>
                    <a:pt x="71" y="55"/>
                    <a:pt x="71" y="55"/>
                    <a:pt x="71" y="55"/>
                  </a:cubicBezTo>
                  <a:cubicBezTo>
                    <a:pt x="71" y="55"/>
                    <a:pt x="71" y="55"/>
                    <a:pt x="71" y="55"/>
                  </a:cubicBezTo>
                  <a:cubicBezTo>
                    <a:pt x="71" y="56"/>
                    <a:pt x="71" y="56"/>
                    <a:pt x="71" y="56"/>
                  </a:cubicBezTo>
                  <a:cubicBezTo>
                    <a:pt x="71" y="56"/>
                    <a:pt x="72" y="56"/>
                    <a:pt x="72" y="56"/>
                  </a:cubicBezTo>
                  <a:cubicBezTo>
                    <a:pt x="72" y="56"/>
                    <a:pt x="72" y="56"/>
                    <a:pt x="72" y="56"/>
                  </a:cubicBezTo>
                  <a:cubicBezTo>
                    <a:pt x="72" y="56"/>
                    <a:pt x="72" y="56"/>
                    <a:pt x="72" y="56"/>
                  </a:cubicBezTo>
                  <a:cubicBezTo>
                    <a:pt x="72" y="57"/>
                    <a:pt x="73" y="57"/>
                    <a:pt x="73" y="57"/>
                  </a:cubicBezTo>
                  <a:cubicBezTo>
                    <a:pt x="73" y="57"/>
                    <a:pt x="73" y="57"/>
                    <a:pt x="73" y="57"/>
                  </a:cubicBezTo>
                  <a:cubicBezTo>
                    <a:pt x="73" y="57"/>
                    <a:pt x="73" y="57"/>
                    <a:pt x="73" y="57"/>
                  </a:cubicBezTo>
                  <a:cubicBezTo>
                    <a:pt x="73" y="57"/>
                    <a:pt x="73" y="57"/>
                    <a:pt x="73" y="57"/>
                  </a:cubicBezTo>
                  <a:cubicBezTo>
                    <a:pt x="73" y="57"/>
                    <a:pt x="74" y="57"/>
                    <a:pt x="74" y="57"/>
                  </a:cubicBezTo>
                  <a:cubicBezTo>
                    <a:pt x="74" y="57"/>
                    <a:pt x="74" y="57"/>
                    <a:pt x="74" y="57"/>
                  </a:cubicBezTo>
                  <a:cubicBezTo>
                    <a:pt x="74" y="57"/>
                    <a:pt x="74" y="57"/>
                    <a:pt x="74" y="57"/>
                  </a:cubicBezTo>
                  <a:cubicBezTo>
                    <a:pt x="74" y="57"/>
                    <a:pt x="74" y="57"/>
                    <a:pt x="74" y="57"/>
                  </a:cubicBezTo>
                  <a:cubicBezTo>
                    <a:pt x="74" y="57"/>
                    <a:pt x="74" y="57"/>
                    <a:pt x="74" y="57"/>
                  </a:cubicBezTo>
                  <a:cubicBezTo>
                    <a:pt x="74" y="57"/>
                    <a:pt x="75" y="57"/>
                    <a:pt x="75" y="58"/>
                  </a:cubicBezTo>
                  <a:cubicBezTo>
                    <a:pt x="75" y="58"/>
                    <a:pt x="75" y="58"/>
                    <a:pt x="75" y="58"/>
                  </a:cubicBezTo>
                  <a:cubicBezTo>
                    <a:pt x="75" y="58"/>
                    <a:pt x="75" y="58"/>
                    <a:pt x="75" y="58"/>
                  </a:cubicBezTo>
                  <a:cubicBezTo>
                    <a:pt x="75" y="58"/>
                    <a:pt x="75" y="58"/>
                    <a:pt x="75" y="58"/>
                  </a:cubicBezTo>
                  <a:cubicBezTo>
                    <a:pt x="75" y="58"/>
                    <a:pt x="76" y="58"/>
                    <a:pt x="76" y="58"/>
                  </a:cubicBezTo>
                  <a:cubicBezTo>
                    <a:pt x="76" y="58"/>
                    <a:pt x="76" y="58"/>
                    <a:pt x="76" y="58"/>
                  </a:cubicBezTo>
                  <a:cubicBezTo>
                    <a:pt x="77" y="58"/>
                    <a:pt x="77" y="58"/>
                    <a:pt x="77" y="58"/>
                  </a:cubicBezTo>
                  <a:cubicBezTo>
                    <a:pt x="77" y="58"/>
                    <a:pt x="77" y="58"/>
                    <a:pt x="77" y="58"/>
                  </a:cubicBezTo>
                  <a:cubicBezTo>
                    <a:pt x="77" y="58"/>
                    <a:pt x="77" y="58"/>
                    <a:pt x="77" y="58"/>
                  </a:cubicBezTo>
                  <a:cubicBezTo>
                    <a:pt x="77" y="58"/>
                    <a:pt x="77" y="58"/>
                    <a:pt x="77" y="58"/>
                  </a:cubicBezTo>
                  <a:cubicBezTo>
                    <a:pt x="77" y="58"/>
                    <a:pt x="77" y="58"/>
                    <a:pt x="77" y="58"/>
                  </a:cubicBezTo>
                  <a:cubicBezTo>
                    <a:pt x="76" y="58"/>
                    <a:pt x="76" y="57"/>
                    <a:pt x="76" y="57"/>
                  </a:cubicBezTo>
                  <a:cubicBezTo>
                    <a:pt x="76" y="57"/>
                    <a:pt x="76" y="57"/>
                    <a:pt x="76" y="57"/>
                  </a:cubicBezTo>
                  <a:cubicBezTo>
                    <a:pt x="76" y="57"/>
                    <a:pt x="76" y="57"/>
                    <a:pt x="76" y="57"/>
                  </a:cubicBezTo>
                  <a:cubicBezTo>
                    <a:pt x="76" y="57"/>
                    <a:pt x="76" y="57"/>
                    <a:pt x="76" y="57"/>
                  </a:cubicBezTo>
                  <a:cubicBezTo>
                    <a:pt x="76" y="56"/>
                    <a:pt x="76" y="56"/>
                    <a:pt x="76" y="56"/>
                  </a:cubicBezTo>
                  <a:cubicBezTo>
                    <a:pt x="76" y="56"/>
                    <a:pt x="76" y="55"/>
                    <a:pt x="77" y="55"/>
                  </a:cubicBezTo>
                  <a:cubicBezTo>
                    <a:pt x="77" y="55"/>
                    <a:pt x="77" y="55"/>
                    <a:pt x="77" y="55"/>
                  </a:cubicBezTo>
                  <a:cubicBezTo>
                    <a:pt x="77" y="55"/>
                    <a:pt x="77" y="55"/>
                    <a:pt x="77" y="55"/>
                  </a:cubicBezTo>
                  <a:cubicBezTo>
                    <a:pt x="77" y="55"/>
                    <a:pt x="77" y="55"/>
                    <a:pt x="77" y="55"/>
                  </a:cubicBezTo>
                  <a:cubicBezTo>
                    <a:pt x="77" y="55"/>
                    <a:pt x="77" y="55"/>
                    <a:pt x="76" y="55"/>
                  </a:cubicBezTo>
                  <a:cubicBezTo>
                    <a:pt x="76" y="55"/>
                    <a:pt x="76" y="54"/>
                    <a:pt x="75" y="54"/>
                  </a:cubicBezTo>
                  <a:cubicBezTo>
                    <a:pt x="75" y="54"/>
                    <a:pt x="75" y="54"/>
                    <a:pt x="75" y="54"/>
                  </a:cubicBezTo>
                  <a:cubicBezTo>
                    <a:pt x="75" y="54"/>
                    <a:pt x="75" y="54"/>
                    <a:pt x="74" y="54"/>
                  </a:cubicBezTo>
                  <a:cubicBezTo>
                    <a:pt x="74" y="54"/>
                    <a:pt x="74" y="54"/>
                    <a:pt x="74" y="54"/>
                  </a:cubicBezTo>
                  <a:cubicBezTo>
                    <a:pt x="74" y="54"/>
                    <a:pt x="74" y="54"/>
                    <a:pt x="74" y="54"/>
                  </a:cubicBezTo>
                  <a:cubicBezTo>
                    <a:pt x="74" y="53"/>
                    <a:pt x="74" y="53"/>
                    <a:pt x="74" y="53"/>
                  </a:cubicBezTo>
                  <a:cubicBezTo>
                    <a:pt x="74" y="53"/>
                    <a:pt x="73" y="53"/>
                    <a:pt x="73" y="53"/>
                  </a:cubicBezTo>
                  <a:cubicBezTo>
                    <a:pt x="73" y="53"/>
                    <a:pt x="73" y="53"/>
                    <a:pt x="73" y="52"/>
                  </a:cubicBezTo>
                  <a:cubicBezTo>
                    <a:pt x="73" y="52"/>
                    <a:pt x="73" y="52"/>
                    <a:pt x="73" y="52"/>
                  </a:cubicBezTo>
                  <a:cubicBezTo>
                    <a:pt x="73" y="52"/>
                    <a:pt x="73" y="52"/>
                    <a:pt x="73" y="51"/>
                  </a:cubicBezTo>
                  <a:cubicBezTo>
                    <a:pt x="73" y="51"/>
                    <a:pt x="73" y="51"/>
                    <a:pt x="73" y="51"/>
                  </a:cubicBezTo>
                  <a:cubicBezTo>
                    <a:pt x="73" y="51"/>
                    <a:pt x="73" y="50"/>
                    <a:pt x="73" y="50"/>
                  </a:cubicBezTo>
                  <a:cubicBezTo>
                    <a:pt x="73" y="50"/>
                    <a:pt x="73" y="50"/>
                    <a:pt x="73" y="50"/>
                  </a:cubicBezTo>
                  <a:cubicBezTo>
                    <a:pt x="73" y="50"/>
                    <a:pt x="73" y="50"/>
                    <a:pt x="73" y="50"/>
                  </a:cubicBezTo>
                  <a:cubicBezTo>
                    <a:pt x="73" y="50"/>
                    <a:pt x="73" y="50"/>
                    <a:pt x="73" y="50"/>
                  </a:cubicBezTo>
                  <a:cubicBezTo>
                    <a:pt x="73" y="49"/>
                    <a:pt x="73" y="49"/>
                    <a:pt x="72" y="49"/>
                  </a:cubicBezTo>
                  <a:cubicBezTo>
                    <a:pt x="72" y="49"/>
                    <a:pt x="72" y="49"/>
                    <a:pt x="72" y="49"/>
                  </a:cubicBezTo>
                  <a:cubicBezTo>
                    <a:pt x="72" y="49"/>
                    <a:pt x="72" y="49"/>
                    <a:pt x="72" y="49"/>
                  </a:cubicBezTo>
                  <a:cubicBezTo>
                    <a:pt x="72" y="49"/>
                    <a:pt x="72" y="48"/>
                    <a:pt x="72" y="48"/>
                  </a:cubicBezTo>
                  <a:cubicBezTo>
                    <a:pt x="72" y="48"/>
                    <a:pt x="72" y="48"/>
                    <a:pt x="72" y="48"/>
                  </a:cubicBezTo>
                  <a:cubicBezTo>
                    <a:pt x="72" y="48"/>
                    <a:pt x="72" y="48"/>
                    <a:pt x="72" y="48"/>
                  </a:cubicBezTo>
                  <a:cubicBezTo>
                    <a:pt x="71" y="48"/>
                    <a:pt x="71" y="48"/>
                    <a:pt x="71" y="48"/>
                  </a:cubicBezTo>
                  <a:cubicBezTo>
                    <a:pt x="71" y="48"/>
                    <a:pt x="71" y="48"/>
                    <a:pt x="71" y="48"/>
                  </a:cubicBezTo>
                  <a:cubicBezTo>
                    <a:pt x="71" y="48"/>
                    <a:pt x="71" y="48"/>
                    <a:pt x="71" y="48"/>
                  </a:cubicBezTo>
                  <a:cubicBezTo>
                    <a:pt x="71" y="48"/>
                    <a:pt x="71" y="48"/>
                    <a:pt x="70" y="48"/>
                  </a:cubicBezTo>
                  <a:cubicBezTo>
                    <a:pt x="70" y="48"/>
                    <a:pt x="70" y="48"/>
                    <a:pt x="70" y="48"/>
                  </a:cubicBezTo>
                  <a:cubicBezTo>
                    <a:pt x="70" y="48"/>
                    <a:pt x="70" y="48"/>
                    <a:pt x="70" y="48"/>
                  </a:cubicBezTo>
                  <a:cubicBezTo>
                    <a:pt x="70" y="48"/>
                    <a:pt x="70" y="48"/>
                    <a:pt x="70" y="48"/>
                  </a:cubicBezTo>
                  <a:cubicBezTo>
                    <a:pt x="70" y="48"/>
                    <a:pt x="70" y="48"/>
                    <a:pt x="70" y="49"/>
                  </a:cubicBezTo>
                  <a:cubicBezTo>
                    <a:pt x="70" y="49"/>
                    <a:pt x="70" y="49"/>
                    <a:pt x="70" y="49"/>
                  </a:cubicBezTo>
                  <a:cubicBezTo>
                    <a:pt x="70" y="49"/>
                    <a:pt x="70" y="49"/>
                    <a:pt x="70" y="49"/>
                  </a:cubicBezTo>
                  <a:cubicBezTo>
                    <a:pt x="70" y="49"/>
                    <a:pt x="71" y="50"/>
                    <a:pt x="71" y="50"/>
                  </a:cubicBezTo>
                  <a:cubicBezTo>
                    <a:pt x="71" y="50"/>
                    <a:pt x="71" y="50"/>
                    <a:pt x="70" y="50"/>
                  </a:cubicBezTo>
                  <a:cubicBezTo>
                    <a:pt x="70" y="49"/>
                    <a:pt x="70" y="49"/>
                    <a:pt x="70" y="49"/>
                  </a:cubicBezTo>
                  <a:cubicBezTo>
                    <a:pt x="70" y="49"/>
                    <a:pt x="70" y="49"/>
                    <a:pt x="70" y="49"/>
                  </a:cubicBezTo>
                  <a:cubicBezTo>
                    <a:pt x="70" y="49"/>
                    <a:pt x="70" y="49"/>
                    <a:pt x="70" y="49"/>
                  </a:cubicBezTo>
                  <a:cubicBezTo>
                    <a:pt x="70" y="49"/>
                    <a:pt x="70" y="49"/>
                    <a:pt x="70" y="49"/>
                  </a:cubicBezTo>
                  <a:cubicBezTo>
                    <a:pt x="69" y="48"/>
                    <a:pt x="69" y="48"/>
                    <a:pt x="69" y="48"/>
                  </a:cubicBezTo>
                  <a:cubicBezTo>
                    <a:pt x="69" y="48"/>
                    <a:pt x="69" y="48"/>
                    <a:pt x="69" y="48"/>
                  </a:cubicBezTo>
                  <a:cubicBezTo>
                    <a:pt x="69" y="48"/>
                    <a:pt x="68" y="48"/>
                    <a:pt x="68" y="48"/>
                  </a:cubicBezTo>
                  <a:cubicBezTo>
                    <a:pt x="68" y="48"/>
                    <a:pt x="68" y="48"/>
                    <a:pt x="68" y="48"/>
                  </a:cubicBezTo>
                  <a:cubicBezTo>
                    <a:pt x="68" y="48"/>
                    <a:pt x="68" y="48"/>
                    <a:pt x="68" y="49"/>
                  </a:cubicBezTo>
                  <a:cubicBezTo>
                    <a:pt x="68" y="49"/>
                    <a:pt x="67" y="49"/>
                    <a:pt x="68" y="49"/>
                  </a:cubicBezTo>
                  <a:cubicBezTo>
                    <a:pt x="68" y="49"/>
                    <a:pt x="68" y="49"/>
                    <a:pt x="68" y="49"/>
                  </a:cubicBezTo>
                  <a:cubicBezTo>
                    <a:pt x="68" y="49"/>
                    <a:pt x="68" y="49"/>
                    <a:pt x="68" y="49"/>
                  </a:cubicBezTo>
                  <a:cubicBezTo>
                    <a:pt x="68" y="50"/>
                    <a:pt x="67" y="50"/>
                    <a:pt x="67" y="50"/>
                  </a:cubicBezTo>
                  <a:cubicBezTo>
                    <a:pt x="67" y="50"/>
                    <a:pt x="67" y="50"/>
                    <a:pt x="66" y="51"/>
                  </a:cubicBezTo>
                  <a:cubicBezTo>
                    <a:pt x="66" y="51"/>
                    <a:pt x="66" y="51"/>
                    <a:pt x="66" y="51"/>
                  </a:cubicBezTo>
                  <a:cubicBezTo>
                    <a:pt x="66" y="51"/>
                    <a:pt x="66" y="51"/>
                    <a:pt x="66" y="51"/>
                  </a:cubicBezTo>
                  <a:cubicBezTo>
                    <a:pt x="66" y="51"/>
                    <a:pt x="66" y="51"/>
                    <a:pt x="66" y="51"/>
                  </a:cubicBezTo>
                  <a:cubicBezTo>
                    <a:pt x="66" y="51"/>
                    <a:pt x="66" y="51"/>
                    <a:pt x="66" y="51"/>
                  </a:cubicBezTo>
                  <a:cubicBezTo>
                    <a:pt x="66" y="52"/>
                    <a:pt x="66" y="52"/>
                    <a:pt x="66" y="51"/>
                  </a:cubicBezTo>
                  <a:close/>
                  <a:moveTo>
                    <a:pt x="137" y="93"/>
                  </a:moveTo>
                  <a:cubicBezTo>
                    <a:pt x="137" y="93"/>
                    <a:pt x="136" y="93"/>
                    <a:pt x="136" y="93"/>
                  </a:cubicBezTo>
                  <a:cubicBezTo>
                    <a:pt x="136" y="93"/>
                    <a:pt x="136" y="93"/>
                    <a:pt x="136" y="93"/>
                  </a:cubicBezTo>
                  <a:cubicBezTo>
                    <a:pt x="136" y="92"/>
                    <a:pt x="136" y="92"/>
                    <a:pt x="135" y="92"/>
                  </a:cubicBezTo>
                  <a:cubicBezTo>
                    <a:pt x="135" y="92"/>
                    <a:pt x="135" y="92"/>
                    <a:pt x="135" y="92"/>
                  </a:cubicBezTo>
                  <a:cubicBezTo>
                    <a:pt x="135" y="92"/>
                    <a:pt x="135" y="92"/>
                    <a:pt x="135" y="92"/>
                  </a:cubicBezTo>
                  <a:cubicBezTo>
                    <a:pt x="134" y="92"/>
                    <a:pt x="134" y="92"/>
                    <a:pt x="134" y="92"/>
                  </a:cubicBezTo>
                  <a:cubicBezTo>
                    <a:pt x="134" y="92"/>
                    <a:pt x="134" y="92"/>
                    <a:pt x="133" y="92"/>
                  </a:cubicBezTo>
                  <a:cubicBezTo>
                    <a:pt x="133" y="92"/>
                    <a:pt x="133" y="92"/>
                    <a:pt x="133" y="92"/>
                  </a:cubicBezTo>
                  <a:cubicBezTo>
                    <a:pt x="133" y="92"/>
                    <a:pt x="133" y="92"/>
                    <a:pt x="133" y="92"/>
                  </a:cubicBezTo>
                  <a:cubicBezTo>
                    <a:pt x="132" y="93"/>
                    <a:pt x="132" y="92"/>
                    <a:pt x="132" y="92"/>
                  </a:cubicBezTo>
                  <a:cubicBezTo>
                    <a:pt x="132" y="92"/>
                    <a:pt x="131" y="93"/>
                    <a:pt x="131" y="92"/>
                  </a:cubicBezTo>
                  <a:cubicBezTo>
                    <a:pt x="131" y="92"/>
                    <a:pt x="131" y="92"/>
                    <a:pt x="131" y="92"/>
                  </a:cubicBezTo>
                  <a:cubicBezTo>
                    <a:pt x="130" y="92"/>
                    <a:pt x="130" y="92"/>
                    <a:pt x="130" y="92"/>
                  </a:cubicBezTo>
                  <a:cubicBezTo>
                    <a:pt x="130" y="92"/>
                    <a:pt x="130" y="92"/>
                    <a:pt x="129" y="92"/>
                  </a:cubicBezTo>
                  <a:cubicBezTo>
                    <a:pt x="129" y="92"/>
                    <a:pt x="129" y="92"/>
                    <a:pt x="129" y="92"/>
                  </a:cubicBezTo>
                  <a:cubicBezTo>
                    <a:pt x="129" y="92"/>
                    <a:pt x="129" y="92"/>
                    <a:pt x="129" y="92"/>
                  </a:cubicBezTo>
                  <a:cubicBezTo>
                    <a:pt x="129" y="92"/>
                    <a:pt x="129" y="92"/>
                    <a:pt x="129" y="92"/>
                  </a:cubicBezTo>
                  <a:cubicBezTo>
                    <a:pt x="129" y="92"/>
                    <a:pt x="129" y="92"/>
                    <a:pt x="129" y="92"/>
                  </a:cubicBezTo>
                  <a:cubicBezTo>
                    <a:pt x="129" y="92"/>
                    <a:pt x="129" y="92"/>
                    <a:pt x="129" y="93"/>
                  </a:cubicBezTo>
                  <a:cubicBezTo>
                    <a:pt x="129" y="93"/>
                    <a:pt x="129" y="93"/>
                    <a:pt x="129" y="93"/>
                  </a:cubicBezTo>
                  <a:cubicBezTo>
                    <a:pt x="129" y="93"/>
                    <a:pt x="129" y="93"/>
                    <a:pt x="129" y="93"/>
                  </a:cubicBezTo>
                  <a:cubicBezTo>
                    <a:pt x="129" y="93"/>
                    <a:pt x="129" y="94"/>
                    <a:pt x="129" y="94"/>
                  </a:cubicBezTo>
                  <a:cubicBezTo>
                    <a:pt x="130" y="94"/>
                    <a:pt x="130" y="94"/>
                    <a:pt x="130" y="94"/>
                  </a:cubicBezTo>
                  <a:cubicBezTo>
                    <a:pt x="130" y="94"/>
                    <a:pt x="130" y="94"/>
                    <a:pt x="130" y="94"/>
                  </a:cubicBezTo>
                  <a:cubicBezTo>
                    <a:pt x="131" y="94"/>
                    <a:pt x="131" y="94"/>
                    <a:pt x="131" y="94"/>
                  </a:cubicBezTo>
                  <a:cubicBezTo>
                    <a:pt x="131" y="94"/>
                    <a:pt x="131" y="94"/>
                    <a:pt x="131" y="94"/>
                  </a:cubicBezTo>
                  <a:cubicBezTo>
                    <a:pt x="131" y="94"/>
                    <a:pt x="132" y="94"/>
                    <a:pt x="132" y="94"/>
                  </a:cubicBezTo>
                  <a:cubicBezTo>
                    <a:pt x="132" y="94"/>
                    <a:pt x="132" y="95"/>
                    <a:pt x="132" y="95"/>
                  </a:cubicBezTo>
                  <a:cubicBezTo>
                    <a:pt x="133" y="95"/>
                    <a:pt x="133" y="95"/>
                    <a:pt x="133" y="95"/>
                  </a:cubicBezTo>
                  <a:cubicBezTo>
                    <a:pt x="133" y="95"/>
                    <a:pt x="133" y="96"/>
                    <a:pt x="133" y="96"/>
                  </a:cubicBezTo>
                  <a:cubicBezTo>
                    <a:pt x="134" y="96"/>
                    <a:pt x="134" y="96"/>
                    <a:pt x="134" y="96"/>
                  </a:cubicBezTo>
                  <a:cubicBezTo>
                    <a:pt x="134" y="96"/>
                    <a:pt x="134" y="96"/>
                    <a:pt x="134" y="96"/>
                  </a:cubicBezTo>
                  <a:cubicBezTo>
                    <a:pt x="133" y="97"/>
                    <a:pt x="133" y="97"/>
                    <a:pt x="133" y="97"/>
                  </a:cubicBezTo>
                  <a:cubicBezTo>
                    <a:pt x="133" y="97"/>
                    <a:pt x="133" y="97"/>
                    <a:pt x="133" y="97"/>
                  </a:cubicBezTo>
                  <a:cubicBezTo>
                    <a:pt x="133" y="97"/>
                    <a:pt x="133" y="97"/>
                    <a:pt x="134" y="97"/>
                  </a:cubicBezTo>
                  <a:cubicBezTo>
                    <a:pt x="134" y="97"/>
                    <a:pt x="134" y="97"/>
                    <a:pt x="134" y="97"/>
                  </a:cubicBezTo>
                  <a:cubicBezTo>
                    <a:pt x="134" y="97"/>
                    <a:pt x="134" y="97"/>
                    <a:pt x="134" y="96"/>
                  </a:cubicBezTo>
                  <a:cubicBezTo>
                    <a:pt x="134" y="96"/>
                    <a:pt x="134" y="96"/>
                    <a:pt x="134" y="96"/>
                  </a:cubicBezTo>
                  <a:cubicBezTo>
                    <a:pt x="134" y="96"/>
                    <a:pt x="134" y="96"/>
                    <a:pt x="134" y="96"/>
                  </a:cubicBezTo>
                  <a:cubicBezTo>
                    <a:pt x="134" y="96"/>
                    <a:pt x="134" y="96"/>
                    <a:pt x="134" y="96"/>
                  </a:cubicBezTo>
                  <a:cubicBezTo>
                    <a:pt x="134" y="96"/>
                    <a:pt x="134" y="96"/>
                    <a:pt x="134" y="96"/>
                  </a:cubicBezTo>
                  <a:cubicBezTo>
                    <a:pt x="135" y="95"/>
                    <a:pt x="135" y="95"/>
                    <a:pt x="135" y="95"/>
                  </a:cubicBezTo>
                  <a:cubicBezTo>
                    <a:pt x="135" y="95"/>
                    <a:pt x="135" y="95"/>
                    <a:pt x="135" y="95"/>
                  </a:cubicBezTo>
                  <a:cubicBezTo>
                    <a:pt x="136" y="95"/>
                    <a:pt x="136" y="95"/>
                    <a:pt x="136" y="95"/>
                  </a:cubicBezTo>
                  <a:cubicBezTo>
                    <a:pt x="136" y="95"/>
                    <a:pt x="136" y="95"/>
                    <a:pt x="136" y="95"/>
                  </a:cubicBezTo>
                  <a:cubicBezTo>
                    <a:pt x="136" y="95"/>
                    <a:pt x="136" y="95"/>
                    <a:pt x="136" y="95"/>
                  </a:cubicBezTo>
                  <a:cubicBezTo>
                    <a:pt x="136" y="95"/>
                    <a:pt x="137" y="95"/>
                    <a:pt x="137" y="94"/>
                  </a:cubicBezTo>
                  <a:cubicBezTo>
                    <a:pt x="137" y="94"/>
                    <a:pt x="137" y="94"/>
                    <a:pt x="137" y="94"/>
                  </a:cubicBezTo>
                  <a:cubicBezTo>
                    <a:pt x="137" y="94"/>
                    <a:pt x="137" y="94"/>
                    <a:pt x="137" y="94"/>
                  </a:cubicBezTo>
                  <a:cubicBezTo>
                    <a:pt x="137" y="94"/>
                    <a:pt x="137" y="94"/>
                    <a:pt x="137" y="94"/>
                  </a:cubicBezTo>
                  <a:cubicBezTo>
                    <a:pt x="137" y="93"/>
                    <a:pt x="137" y="93"/>
                    <a:pt x="137" y="93"/>
                  </a:cubicBezTo>
                  <a:close/>
                  <a:moveTo>
                    <a:pt x="136" y="96"/>
                  </a:moveTo>
                  <a:cubicBezTo>
                    <a:pt x="136" y="96"/>
                    <a:pt x="136" y="96"/>
                    <a:pt x="136" y="96"/>
                  </a:cubicBezTo>
                  <a:cubicBezTo>
                    <a:pt x="136" y="96"/>
                    <a:pt x="136" y="96"/>
                    <a:pt x="136" y="96"/>
                  </a:cubicBezTo>
                  <a:cubicBezTo>
                    <a:pt x="136" y="96"/>
                    <a:pt x="136" y="96"/>
                    <a:pt x="136" y="96"/>
                  </a:cubicBezTo>
                  <a:cubicBezTo>
                    <a:pt x="136" y="96"/>
                    <a:pt x="136" y="96"/>
                    <a:pt x="136" y="96"/>
                  </a:cubicBezTo>
                  <a:cubicBezTo>
                    <a:pt x="136" y="96"/>
                    <a:pt x="136" y="96"/>
                    <a:pt x="135" y="96"/>
                  </a:cubicBezTo>
                  <a:cubicBezTo>
                    <a:pt x="135" y="96"/>
                    <a:pt x="135" y="96"/>
                    <a:pt x="136" y="96"/>
                  </a:cubicBezTo>
                  <a:cubicBezTo>
                    <a:pt x="136" y="96"/>
                    <a:pt x="136" y="97"/>
                    <a:pt x="136" y="97"/>
                  </a:cubicBezTo>
                  <a:cubicBezTo>
                    <a:pt x="136" y="97"/>
                    <a:pt x="136" y="97"/>
                    <a:pt x="136" y="97"/>
                  </a:cubicBezTo>
                  <a:cubicBezTo>
                    <a:pt x="137" y="97"/>
                    <a:pt x="137" y="97"/>
                    <a:pt x="137" y="96"/>
                  </a:cubicBezTo>
                  <a:cubicBezTo>
                    <a:pt x="137" y="96"/>
                    <a:pt x="137" y="96"/>
                    <a:pt x="136" y="96"/>
                  </a:cubicBezTo>
                  <a:close/>
                  <a:moveTo>
                    <a:pt x="13" y="23"/>
                  </a:moveTo>
                  <a:cubicBezTo>
                    <a:pt x="13" y="23"/>
                    <a:pt x="13" y="23"/>
                    <a:pt x="13" y="23"/>
                  </a:cubicBezTo>
                  <a:cubicBezTo>
                    <a:pt x="13" y="23"/>
                    <a:pt x="14" y="23"/>
                    <a:pt x="14" y="23"/>
                  </a:cubicBezTo>
                  <a:cubicBezTo>
                    <a:pt x="14" y="23"/>
                    <a:pt x="14" y="23"/>
                    <a:pt x="14" y="24"/>
                  </a:cubicBezTo>
                  <a:cubicBezTo>
                    <a:pt x="14" y="24"/>
                    <a:pt x="14" y="24"/>
                    <a:pt x="14" y="24"/>
                  </a:cubicBezTo>
                  <a:cubicBezTo>
                    <a:pt x="14" y="24"/>
                    <a:pt x="14" y="24"/>
                    <a:pt x="14" y="24"/>
                  </a:cubicBezTo>
                  <a:cubicBezTo>
                    <a:pt x="14" y="24"/>
                    <a:pt x="14" y="24"/>
                    <a:pt x="14" y="23"/>
                  </a:cubicBezTo>
                  <a:cubicBezTo>
                    <a:pt x="14" y="23"/>
                    <a:pt x="14" y="23"/>
                    <a:pt x="14" y="23"/>
                  </a:cubicBezTo>
                  <a:cubicBezTo>
                    <a:pt x="14" y="23"/>
                    <a:pt x="14" y="23"/>
                    <a:pt x="14" y="23"/>
                  </a:cubicBezTo>
                  <a:cubicBezTo>
                    <a:pt x="14" y="23"/>
                    <a:pt x="14" y="23"/>
                    <a:pt x="14" y="23"/>
                  </a:cubicBezTo>
                  <a:cubicBezTo>
                    <a:pt x="14"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lose/>
                  <a:moveTo>
                    <a:pt x="10" y="23"/>
                  </a:moveTo>
                  <a:cubicBezTo>
                    <a:pt x="9"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lose/>
                  <a:moveTo>
                    <a:pt x="8" y="21"/>
                  </a:move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7" y="21"/>
                    <a:pt x="7" y="21"/>
                  </a:cubicBezTo>
                  <a:cubicBezTo>
                    <a:pt x="7" y="21"/>
                    <a:pt x="7" y="20"/>
                    <a:pt x="7" y="20"/>
                  </a:cubicBezTo>
                  <a:cubicBezTo>
                    <a:pt x="7" y="20"/>
                    <a:pt x="7" y="20"/>
                    <a:pt x="7" y="20"/>
                  </a:cubicBezTo>
                  <a:cubicBezTo>
                    <a:pt x="7" y="20"/>
                    <a:pt x="7" y="20"/>
                    <a:pt x="6" y="20"/>
                  </a:cubicBezTo>
                  <a:cubicBezTo>
                    <a:pt x="6" y="20"/>
                    <a:pt x="6" y="20"/>
                    <a:pt x="6" y="20"/>
                  </a:cubicBezTo>
                  <a:cubicBezTo>
                    <a:pt x="6" y="20"/>
                    <a:pt x="6" y="20"/>
                    <a:pt x="6" y="20"/>
                  </a:cubicBezTo>
                  <a:cubicBezTo>
                    <a:pt x="6" y="20"/>
                    <a:pt x="6" y="20"/>
                    <a:pt x="6" y="20"/>
                  </a:cubicBezTo>
                  <a:cubicBezTo>
                    <a:pt x="6" y="20"/>
                    <a:pt x="6" y="19"/>
                    <a:pt x="6" y="19"/>
                  </a:cubicBezTo>
                  <a:cubicBezTo>
                    <a:pt x="6" y="19"/>
                    <a:pt x="6" y="19"/>
                    <a:pt x="6" y="19"/>
                  </a:cubicBezTo>
                  <a:cubicBezTo>
                    <a:pt x="5" y="19"/>
                    <a:pt x="5" y="19"/>
                    <a:pt x="5" y="19"/>
                  </a:cubicBezTo>
                  <a:cubicBezTo>
                    <a:pt x="5" y="19"/>
                    <a:pt x="5" y="19"/>
                    <a:pt x="5" y="19"/>
                  </a:cubicBezTo>
                  <a:cubicBezTo>
                    <a:pt x="5" y="19"/>
                    <a:pt x="5" y="19"/>
                    <a:pt x="5" y="19"/>
                  </a:cubicBezTo>
                  <a:cubicBezTo>
                    <a:pt x="5" y="19"/>
                    <a:pt x="5" y="19"/>
                    <a:pt x="5" y="18"/>
                  </a:cubicBezTo>
                  <a:cubicBezTo>
                    <a:pt x="5" y="18"/>
                    <a:pt x="4" y="18"/>
                    <a:pt x="4" y="18"/>
                  </a:cubicBezTo>
                  <a:cubicBezTo>
                    <a:pt x="4" y="18"/>
                    <a:pt x="4" y="18"/>
                    <a:pt x="4" y="18"/>
                  </a:cubicBezTo>
                  <a:cubicBezTo>
                    <a:pt x="4" y="19"/>
                    <a:pt x="4" y="19"/>
                    <a:pt x="4" y="19"/>
                  </a:cubicBezTo>
                  <a:cubicBezTo>
                    <a:pt x="4" y="19"/>
                    <a:pt x="4" y="19"/>
                    <a:pt x="4" y="19"/>
                  </a:cubicBezTo>
                  <a:cubicBezTo>
                    <a:pt x="3" y="19"/>
                    <a:pt x="3" y="19"/>
                    <a:pt x="3" y="19"/>
                  </a:cubicBezTo>
                  <a:cubicBezTo>
                    <a:pt x="3" y="19"/>
                    <a:pt x="4" y="19"/>
                    <a:pt x="4" y="20"/>
                  </a:cubicBezTo>
                  <a:cubicBezTo>
                    <a:pt x="4" y="20"/>
                    <a:pt x="4" y="20"/>
                    <a:pt x="4" y="20"/>
                  </a:cubicBezTo>
                  <a:cubicBezTo>
                    <a:pt x="4" y="20"/>
                    <a:pt x="4" y="20"/>
                    <a:pt x="4" y="20"/>
                  </a:cubicBezTo>
                  <a:cubicBezTo>
                    <a:pt x="4" y="20"/>
                    <a:pt x="4" y="20"/>
                    <a:pt x="4" y="20"/>
                  </a:cubicBezTo>
                  <a:cubicBezTo>
                    <a:pt x="5" y="20"/>
                    <a:pt x="5" y="20"/>
                    <a:pt x="5" y="21"/>
                  </a:cubicBezTo>
                  <a:cubicBezTo>
                    <a:pt x="5" y="21"/>
                    <a:pt x="5" y="21"/>
                    <a:pt x="5" y="21"/>
                  </a:cubicBezTo>
                  <a:cubicBezTo>
                    <a:pt x="5" y="21"/>
                    <a:pt x="5" y="21"/>
                    <a:pt x="5" y="21"/>
                  </a:cubicBezTo>
                  <a:cubicBezTo>
                    <a:pt x="6" y="21"/>
                    <a:pt x="6" y="20"/>
                    <a:pt x="6" y="20"/>
                  </a:cubicBezTo>
                  <a:cubicBezTo>
                    <a:pt x="6" y="20"/>
                    <a:pt x="6" y="21"/>
                    <a:pt x="6" y="21"/>
                  </a:cubicBezTo>
                  <a:cubicBezTo>
                    <a:pt x="6" y="21"/>
                    <a:pt x="6" y="21"/>
                    <a:pt x="7" y="21"/>
                  </a:cubicBezTo>
                  <a:cubicBezTo>
                    <a:pt x="7" y="21"/>
                    <a:pt x="7" y="21"/>
                    <a:pt x="7" y="21"/>
                  </a:cubicBezTo>
                  <a:cubicBezTo>
                    <a:pt x="7" y="21"/>
                    <a:pt x="7" y="21"/>
                    <a:pt x="7" y="22"/>
                  </a:cubicBezTo>
                  <a:cubicBezTo>
                    <a:pt x="8" y="22"/>
                    <a:pt x="8" y="22"/>
                    <a:pt x="8" y="22"/>
                  </a:cubicBezTo>
                  <a:cubicBezTo>
                    <a:pt x="8" y="22"/>
                    <a:pt x="8" y="22"/>
                    <a:pt x="8" y="22"/>
                  </a:cubicBezTo>
                  <a:cubicBezTo>
                    <a:pt x="8" y="22"/>
                    <a:pt x="9" y="22"/>
                    <a:pt x="9" y="22"/>
                  </a:cubicBezTo>
                  <a:cubicBezTo>
                    <a:pt x="9" y="22"/>
                    <a:pt x="9" y="21"/>
                    <a:pt x="8" y="21"/>
                  </a:cubicBezTo>
                  <a:close/>
                  <a:moveTo>
                    <a:pt x="10" y="24"/>
                  </a:moveTo>
                  <a:cubicBezTo>
                    <a:pt x="10" y="24"/>
                    <a:pt x="10" y="24"/>
                    <a:pt x="10" y="24"/>
                  </a:cubicBezTo>
                  <a:cubicBezTo>
                    <a:pt x="10" y="24"/>
                    <a:pt x="10" y="24"/>
                    <a:pt x="9" y="24"/>
                  </a:cubicBezTo>
                  <a:cubicBezTo>
                    <a:pt x="9" y="24"/>
                    <a:pt x="9" y="24"/>
                    <a:pt x="10" y="24"/>
                  </a:cubicBezTo>
                  <a:cubicBezTo>
                    <a:pt x="10" y="24"/>
                    <a:pt x="10" y="24"/>
                    <a:pt x="10" y="24"/>
                  </a:cubicBezTo>
                  <a:cubicBezTo>
                    <a:pt x="10" y="24"/>
                    <a:pt x="10" y="24"/>
                    <a:pt x="10" y="24"/>
                  </a:cubicBezTo>
                  <a:close/>
                  <a:moveTo>
                    <a:pt x="13" y="24"/>
                  </a:move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lose/>
                  <a:moveTo>
                    <a:pt x="143" y="7"/>
                  </a:moveTo>
                  <a:cubicBezTo>
                    <a:pt x="142" y="7"/>
                    <a:pt x="139" y="6"/>
                    <a:pt x="139" y="6"/>
                  </a:cubicBezTo>
                  <a:cubicBezTo>
                    <a:pt x="138" y="7"/>
                    <a:pt x="138" y="7"/>
                    <a:pt x="138" y="8"/>
                  </a:cubicBezTo>
                  <a:cubicBezTo>
                    <a:pt x="137" y="8"/>
                    <a:pt x="136" y="13"/>
                    <a:pt x="136" y="15"/>
                  </a:cubicBezTo>
                  <a:cubicBezTo>
                    <a:pt x="136" y="16"/>
                    <a:pt x="135" y="17"/>
                    <a:pt x="134" y="19"/>
                  </a:cubicBezTo>
                  <a:cubicBezTo>
                    <a:pt x="132" y="20"/>
                    <a:pt x="133" y="20"/>
                    <a:pt x="133" y="21"/>
                  </a:cubicBezTo>
                  <a:cubicBezTo>
                    <a:pt x="132" y="22"/>
                    <a:pt x="131" y="24"/>
                    <a:pt x="130" y="25"/>
                  </a:cubicBezTo>
                  <a:cubicBezTo>
                    <a:pt x="130" y="26"/>
                    <a:pt x="131" y="27"/>
                    <a:pt x="131" y="28"/>
                  </a:cubicBezTo>
                  <a:cubicBezTo>
                    <a:pt x="130" y="28"/>
                    <a:pt x="128" y="28"/>
                    <a:pt x="127" y="28"/>
                  </a:cubicBezTo>
                  <a:cubicBezTo>
                    <a:pt x="126" y="28"/>
                    <a:pt x="125" y="29"/>
                    <a:pt x="124" y="29"/>
                  </a:cubicBezTo>
                  <a:cubicBezTo>
                    <a:pt x="122" y="30"/>
                    <a:pt x="121" y="28"/>
                    <a:pt x="120" y="28"/>
                  </a:cubicBezTo>
                  <a:cubicBezTo>
                    <a:pt x="118" y="27"/>
                    <a:pt x="117" y="28"/>
                    <a:pt x="116" y="29"/>
                  </a:cubicBezTo>
                  <a:cubicBezTo>
                    <a:pt x="115" y="29"/>
                    <a:pt x="113" y="31"/>
                    <a:pt x="112" y="31"/>
                  </a:cubicBezTo>
                  <a:cubicBezTo>
                    <a:pt x="111" y="32"/>
                    <a:pt x="108" y="31"/>
                    <a:pt x="107" y="31"/>
                  </a:cubicBezTo>
                  <a:cubicBezTo>
                    <a:pt x="106" y="31"/>
                    <a:pt x="104" y="32"/>
                    <a:pt x="104" y="32"/>
                  </a:cubicBezTo>
                  <a:cubicBezTo>
                    <a:pt x="103" y="32"/>
                    <a:pt x="102" y="32"/>
                    <a:pt x="102" y="31"/>
                  </a:cubicBezTo>
                  <a:cubicBezTo>
                    <a:pt x="102" y="31"/>
                    <a:pt x="100" y="29"/>
                    <a:pt x="100" y="29"/>
                  </a:cubicBezTo>
                  <a:cubicBezTo>
                    <a:pt x="100" y="29"/>
                    <a:pt x="100" y="28"/>
                    <a:pt x="99" y="27"/>
                  </a:cubicBezTo>
                  <a:cubicBezTo>
                    <a:pt x="99" y="27"/>
                    <a:pt x="99" y="27"/>
                    <a:pt x="99" y="27"/>
                  </a:cubicBezTo>
                  <a:cubicBezTo>
                    <a:pt x="99" y="27"/>
                    <a:pt x="98" y="27"/>
                    <a:pt x="98" y="27"/>
                  </a:cubicBezTo>
                  <a:cubicBezTo>
                    <a:pt x="98" y="27"/>
                    <a:pt x="98" y="27"/>
                    <a:pt x="98" y="27"/>
                  </a:cubicBezTo>
                  <a:cubicBezTo>
                    <a:pt x="98" y="27"/>
                    <a:pt x="98" y="27"/>
                    <a:pt x="98" y="27"/>
                  </a:cubicBezTo>
                  <a:cubicBezTo>
                    <a:pt x="98" y="27"/>
                    <a:pt x="98" y="27"/>
                    <a:pt x="98" y="27"/>
                  </a:cubicBezTo>
                  <a:cubicBezTo>
                    <a:pt x="98" y="27"/>
                    <a:pt x="97" y="27"/>
                    <a:pt x="97" y="27"/>
                  </a:cubicBezTo>
                  <a:cubicBezTo>
                    <a:pt x="97" y="27"/>
                    <a:pt x="97" y="27"/>
                    <a:pt x="97" y="27"/>
                  </a:cubicBezTo>
                  <a:cubicBezTo>
                    <a:pt x="97" y="26"/>
                    <a:pt x="97" y="26"/>
                    <a:pt x="97" y="26"/>
                  </a:cubicBezTo>
                  <a:cubicBezTo>
                    <a:pt x="97" y="26"/>
                    <a:pt x="96" y="26"/>
                    <a:pt x="96" y="26"/>
                  </a:cubicBezTo>
                  <a:cubicBezTo>
                    <a:pt x="96" y="26"/>
                    <a:pt x="96" y="26"/>
                    <a:pt x="96" y="26"/>
                  </a:cubicBezTo>
                  <a:cubicBezTo>
                    <a:pt x="96" y="25"/>
                    <a:pt x="96" y="25"/>
                    <a:pt x="96" y="25"/>
                  </a:cubicBezTo>
                  <a:cubicBezTo>
                    <a:pt x="96" y="25"/>
                    <a:pt x="96" y="25"/>
                    <a:pt x="96" y="25"/>
                  </a:cubicBezTo>
                  <a:cubicBezTo>
                    <a:pt x="96" y="25"/>
                    <a:pt x="96" y="25"/>
                    <a:pt x="96" y="25"/>
                  </a:cubicBezTo>
                  <a:cubicBezTo>
                    <a:pt x="96" y="25"/>
                    <a:pt x="96" y="25"/>
                    <a:pt x="96" y="25"/>
                  </a:cubicBezTo>
                  <a:cubicBezTo>
                    <a:pt x="96" y="26"/>
                    <a:pt x="96" y="26"/>
                    <a:pt x="95" y="26"/>
                  </a:cubicBezTo>
                  <a:cubicBezTo>
                    <a:pt x="95" y="26"/>
                    <a:pt x="95" y="26"/>
                    <a:pt x="95" y="26"/>
                  </a:cubicBezTo>
                  <a:cubicBezTo>
                    <a:pt x="95" y="26"/>
                    <a:pt x="95" y="26"/>
                    <a:pt x="94" y="26"/>
                  </a:cubicBezTo>
                  <a:cubicBezTo>
                    <a:pt x="94" y="26"/>
                    <a:pt x="94" y="26"/>
                    <a:pt x="94" y="26"/>
                  </a:cubicBezTo>
                  <a:cubicBezTo>
                    <a:pt x="94" y="26"/>
                    <a:pt x="94" y="26"/>
                    <a:pt x="94" y="26"/>
                  </a:cubicBezTo>
                  <a:cubicBezTo>
                    <a:pt x="94" y="26"/>
                    <a:pt x="94" y="26"/>
                    <a:pt x="94" y="26"/>
                  </a:cubicBezTo>
                  <a:cubicBezTo>
                    <a:pt x="94" y="26"/>
                    <a:pt x="94" y="27"/>
                    <a:pt x="94" y="27"/>
                  </a:cubicBezTo>
                  <a:cubicBezTo>
                    <a:pt x="94" y="27"/>
                    <a:pt x="94" y="27"/>
                    <a:pt x="94" y="27"/>
                  </a:cubicBezTo>
                  <a:cubicBezTo>
                    <a:pt x="94" y="27"/>
                    <a:pt x="94" y="27"/>
                    <a:pt x="94" y="27"/>
                  </a:cubicBezTo>
                  <a:cubicBezTo>
                    <a:pt x="94" y="27"/>
                    <a:pt x="94" y="27"/>
                    <a:pt x="94" y="28"/>
                  </a:cubicBezTo>
                  <a:cubicBezTo>
                    <a:pt x="94" y="28"/>
                    <a:pt x="94" y="28"/>
                    <a:pt x="93" y="28"/>
                  </a:cubicBezTo>
                  <a:cubicBezTo>
                    <a:pt x="93" y="28"/>
                    <a:pt x="93" y="28"/>
                    <a:pt x="93" y="28"/>
                  </a:cubicBezTo>
                  <a:cubicBezTo>
                    <a:pt x="93" y="28"/>
                    <a:pt x="93" y="28"/>
                    <a:pt x="93" y="28"/>
                  </a:cubicBezTo>
                  <a:cubicBezTo>
                    <a:pt x="92" y="29"/>
                    <a:pt x="92" y="29"/>
                    <a:pt x="92" y="29"/>
                  </a:cubicBezTo>
                  <a:cubicBezTo>
                    <a:pt x="92" y="29"/>
                    <a:pt x="92" y="30"/>
                    <a:pt x="92" y="30"/>
                  </a:cubicBezTo>
                  <a:cubicBezTo>
                    <a:pt x="92" y="30"/>
                    <a:pt x="92" y="30"/>
                    <a:pt x="92" y="30"/>
                  </a:cubicBezTo>
                  <a:cubicBezTo>
                    <a:pt x="92" y="30"/>
                    <a:pt x="92" y="30"/>
                    <a:pt x="92" y="30"/>
                  </a:cubicBezTo>
                  <a:cubicBezTo>
                    <a:pt x="92" y="31"/>
                    <a:pt x="92" y="31"/>
                    <a:pt x="92" y="31"/>
                  </a:cubicBezTo>
                  <a:cubicBezTo>
                    <a:pt x="92" y="31"/>
                    <a:pt x="92" y="31"/>
                    <a:pt x="92" y="31"/>
                  </a:cubicBezTo>
                  <a:cubicBezTo>
                    <a:pt x="92" y="31"/>
                    <a:pt x="92" y="31"/>
                    <a:pt x="92" y="31"/>
                  </a:cubicBezTo>
                  <a:cubicBezTo>
                    <a:pt x="92" y="31"/>
                    <a:pt x="92" y="31"/>
                    <a:pt x="92" y="31"/>
                  </a:cubicBezTo>
                  <a:cubicBezTo>
                    <a:pt x="91" y="31"/>
                    <a:pt x="92" y="32"/>
                    <a:pt x="92" y="32"/>
                  </a:cubicBezTo>
                  <a:cubicBezTo>
                    <a:pt x="92" y="32"/>
                    <a:pt x="92" y="32"/>
                    <a:pt x="92" y="32"/>
                  </a:cubicBezTo>
                  <a:cubicBezTo>
                    <a:pt x="92" y="32"/>
                    <a:pt x="92" y="32"/>
                    <a:pt x="92" y="33"/>
                  </a:cubicBezTo>
                  <a:cubicBezTo>
                    <a:pt x="92" y="33"/>
                    <a:pt x="92" y="33"/>
                    <a:pt x="92" y="33"/>
                  </a:cubicBezTo>
                  <a:cubicBezTo>
                    <a:pt x="92" y="33"/>
                    <a:pt x="92" y="33"/>
                    <a:pt x="92" y="33"/>
                  </a:cubicBezTo>
                  <a:cubicBezTo>
                    <a:pt x="91" y="33"/>
                    <a:pt x="91" y="33"/>
                    <a:pt x="91" y="34"/>
                  </a:cubicBezTo>
                  <a:cubicBezTo>
                    <a:pt x="91" y="34"/>
                    <a:pt x="91" y="34"/>
                    <a:pt x="91" y="34"/>
                  </a:cubicBezTo>
                  <a:cubicBezTo>
                    <a:pt x="92" y="34"/>
                    <a:pt x="91" y="34"/>
                    <a:pt x="92" y="34"/>
                  </a:cubicBezTo>
                  <a:cubicBezTo>
                    <a:pt x="92" y="34"/>
                    <a:pt x="92" y="34"/>
                    <a:pt x="92" y="35"/>
                  </a:cubicBezTo>
                  <a:cubicBezTo>
                    <a:pt x="92" y="35"/>
                    <a:pt x="92" y="35"/>
                    <a:pt x="92" y="35"/>
                  </a:cubicBezTo>
                  <a:cubicBezTo>
                    <a:pt x="92" y="36"/>
                    <a:pt x="92" y="36"/>
                    <a:pt x="92" y="36"/>
                  </a:cubicBezTo>
                  <a:cubicBezTo>
                    <a:pt x="92" y="36"/>
                    <a:pt x="92" y="36"/>
                    <a:pt x="92" y="36"/>
                  </a:cubicBezTo>
                  <a:cubicBezTo>
                    <a:pt x="92" y="36"/>
                    <a:pt x="92" y="36"/>
                    <a:pt x="92" y="37"/>
                  </a:cubicBezTo>
                  <a:cubicBezTo>
                    <a:pt x="92" y="37"/>
                    <a:pt x="92" y="37"/>
                    <a:pt x="93" y="37"/>
                  </a:cubicBezTo>
                  <a:cubicBezTo>
                    <a:pt x="93" y="37"/>
                    <a:pt x="93" y="37"/>
                    <a:pt x="93" y="37"/>
                  </a:cubicBezTo>
                  <a:cubicBezTo>
                    <a:pt x="93" y="37"/>
                    <a:pt x="93" y="38"/>
                    <a:pt x="93" y="38"/>
                  </a:cubicBezTo>
                  <a:cubicBezTo>
                    <a:pt x="93" y="38"/>
                    <a:pt x="93" y="38"/>
                    <a:pt x="94" y="38"/>
                  </a:cubicBezTo>
                  <a:cubicBezTo>
                    <a:pt x="94" y="38"/>
                    <a:pt x="94" y="38"/>
                    <a:pt x="94" y="38"/>
                  </a:cubicBezTo>
                  <a:cubicBezTo>
                    <a:pt x="94" y="39"/>
                    <a:pt x="94" y="39"/>
                    <a:pt x="94" y="39"/>
                  </a:cubicBezTo>
                  <a:cubicBezTo>
                    <a:pt x="94" y="39"/>
                    <a:pt x="94" y="39"/>
                    <a:pt x="94" y="39"/>
                  </a:cubicBezTo>
                  <a:cubicBezTo>
                    <a:pt x="94" y="39"/>
                    <a:pt x="94" y="39"/>
                    <a:pt x="94" y="39"/>
                  </a:cubicBezTo>
                  <a:cubicBezTo>
                    <a:pt x="94" y="39"/>
                    <a:pt x="93" y="39"/>
                    <a:pt x="93" y="39"/>
                  </a:cubicBezTo>
                  <a:cubicBezTo>
                    <a:pt x="94" y="39"/>
                    <a:pt x="94" y="39"/>
                    <a:pt x="94" y="39"/>
                  </a:cubicBezTo>
                  <a:cubicBezTo>
                    <a:pt x="94" y="39"/>
                    <a:pt x="94" y="39"/>
                    <a:pt x="94" y="39"/>
                  </a:cubicBezTo>
                  <a:cubicBezTo>
                    <a:pt x="94" y="40"/>
                    <a:pt x="94" y="40"/>
                    <a:pt x="94" y="40"/>
                  </a:cubicBezTo>
                  <a:cubicBezTo>
                    <a:pt x="93" y="40"/>
                    <a:pt x="93" y="40"/>
                    <a:pt x="93" y="40"/>
                  </a:cubicBezTo>
                  <a:cubicBezTo>
                    <a:pt x="93" y="40"/>
                    <a:pt x="93" y="41"/>
                    <a:pt x="93" y="41"/>
                  </a:cubicBezTo>
                  <a:cubicBezTo>
                    <a:pt x="93" y="41"/>
                    <a:pt x="93" y="41"/>
                    <a:pt x="93" y="41"/>
                  </a:cubicBezTo>
                  <a:cubicBezTo>
                    <a:pt x="93" y="41"/>
                    <a:pt x="94" y="41"/>
                    <a:pt x="94" y="41"/>
                  </a:cubicBezTo>
                  <a:cubicBezTo>
                    <a:pt x="94" y="41"/>
                    <a:pt x="93" y="41"/>
                    <a:pt x="93" y="41"/>
                  </a:cubicBezTo>
                  <a:cubicBezTo>
                    <a:pt x="93" y="41"/>
                    <a:pt x="93" y="42"/>
                    <a:pt x="93" y="42"/>
                  </a:cubicBezTo>
                  <a:cubicBezTo>
                    <a:pt x="93" y="42"/>
                    <a:pt x="94" y="42"/>
                    <a:pt x="94" y="42"/>
                  </a:cubicBezTo>
                  <a:cubicBezTo>
                    <a:pt x="94" y="43"/>
                    <a:pt x="94" y="43"/>
                    <a:pt x="94" y="43"/>
                  </a:cubicBezTo>
                  <a:cubicBezTo>
                    <a:pt x="94" y="42"/>
                    <a:pt x="94" y="43"/>
                    <a:pt x="94" y="43"/>
                  </a:cubicBezTo>
                  <a:cubicBezTo>
                    <a:pt x="95" y="43"/>
                    <a:pt x="95" y="43"/>
                    <a:pt x="95" y="43"/>
                  </a:cubicBezTo>
                  <a:cubicBezTo>
                    <a:pt x="95" y="43"/>
                    <a:pt x="95" y="43"/>
                    <a:pt x="96" y="43"/>
                  </a:cubicBezTo>
                  <a:cubicBezTo>
                    <a:pt x="96" y="43"/>
                    <a:pt x="96" y="43"/>
                    <a:pt x="96" y="43"/>
                  </a:cubicBezTo>
                  <a:cubicBezTo>
                    <a:pt x="97" y="44"/>
                    <a:pt x="96" y="44"/>
                    <a:pt x="96" y="44"/>
                  </a:cubicBezTo>
                  <a:cubicBezTo>
                    <a:pt x="96" y="44"/>
                    <a:pt x="95" y="44"/>
                    <a:pt x="95" y="44"/>
                  </a:cubicBezTo>
                  <a:cubicBezTo>
                    <a:pt x="95" y="44"/>
                    <a:pt x="95" y="44"/>
                    <a:pt x="95" y="44"/>
                  </a:cubicBezTo>
                  <a:cubicBezTo>
                    <a:pt x="95" y="44"/>
                    <a:pt x="95" y="43"/>
                    <a:pt x="95" y="43"/>
                  </a:cubicBezTo>
                  <a:cubicBezTo>
                    <a:pt x="94" y="43"/>
                    <a:pt x="94" y="43"/>
                    <a:pt x="94" y="43"/>
                  </a:cubicBezTo>
                  <a:cubicBezTo>
                    <a:pt x="94" y="43"/>
                    <a:pt x="94" y="44"/>
                    <a:pt x="94" y="44"/>
                  </a:cubicBezTo>
                  <a:cubicBezTo>
                    <a:pt x="94" y="44"/>
                    <a:pt x="94" y="44"/>
                    <a:pt x="94" y="45"/>
                  </a:cubicBezTo>
                  <a:cubicBezTo>
                    <a:pt x="95" y="45"/>
                    <a:pt x="95" y="45"/>
                    <a:pt x="95" y="45"/>
                  </a:cubicBezTo>
                  <a:cubicBezTo>
                    <a:pt x="95" y="45"/>
                    <a:pt x="95" y="45"/>
                    <a:pt x="95" y="45"/>
                  </a:cubicBezTo>
                  <a:cubicBezTo>
                    <a:pt x="96" y="45"/>
                    <a:pt x="95" y="45"/>
                    <a:pt x="96" y="45"/>
                  </a:cubicBezTo>
                  <a:cubicBezTo>
                    <a:pt x="96" y="44"/>
                    <a:pt x="96" y="45"/>
                    <a:pt x="96" y="45"/>
                  </a:cubicBezTo>
                  <a:cubicBezTo>
                    <a:pt x="96" y="45"/>
                    <a:pt x="97" y="45"/>
                    <a:pt x="97" y="45"/>
                  </a:cubicBezTo>
                  <a:cubicBezTo>
                    <a:pt x="97" y="45"/>
                    <a:pt x="97" y="45"/>
                    <a:pt x="97" y="45"/>
                  </a:cubicBezTo>
                  <a:cubicBezTo>
                    <a:pt x="97" y="45"/>
                    <a:pt x="97" y="45"/>
                    <a:pt x="97" y="45"/>
                  </a:cubicBezTo>
                  <a:cubicBezTo>
                    <a:pt x="97" y="45"/>
                    <a:pt x="97" y="45"/>
                    <a:pt x="97" y="45"/>
                  </a:cubicBezTo>
                  <a:cubicBezTo>
                    <a:pt x="97" y="45"/>
                    <a:pt x="97" y="45"/>
                    <a:pt x="96" y="45"/>
                  </a:cubicBezTo>
                  <a:cubicBezTo>
                    <a:pt x="96" y="45"/>
                    <a:pt x="96" y="45"/>
                    <a:pt x="96" y="45"/>
                  </a:cubicBezTo>
                  <a:cubicBezTo>
                    <a:pt x="96" y="45"/>
                    <a:pt x="96" y="45"/>
                    <a:pt x="96" y="45"/>
                  </a:cubicBezTo>
                  <a:cubicBezTo>
                    <a:pt x="96" y="45"/>
                    <a:pt x="96" y="46"/>
                    <a:pt x="96" y="46"/>
                  </a:cubicBezTo>
                  <a:cubicBezTo>
                    <a:pt x="96" y="46"/>
                    <a:pt x="96" y="47"/>
                    <a:pt x="96" y="47"/>
                  </a:cubicBezTo>
                  <a:cubicBezTo>
                    <a:pt x="95" y="47"/>
                    <a:pt x="95" y="47"/>
                    <a:pt x="95" y="47"/>
                  </a:cubicBezTo>
                  <a:cubicBezTo>
                    <a:pt x="96" y="47"/>
                    <a:pt x="96" y="47"/>
                    <a:pt x="96" y="47"/>
                  </a:cubicBezTo>
                  <a:cubicBezTo>
                    <a:pt x="96" y="47"/>
                    <a:pt x="96" y="47"/>
                    <a:pt x="96" y="47"/>
                  </a:cubicBezTo>
                  <a:cubicBezTo>
                    <a:pt x="97" y="47"/>
                    <a:pt x="97" y="47"/>
                    <a:pt x="97" y="47"/>
                  </a:cubicBezTo>
                  <a:cubicBezTo>
                    <a:pt x="97" y="47"/>
                    <a:pt x="97" y="47"/>
                    <a:pt x="97" y="47"/>
                  </a:cubicBezTo>
                  <a:cubicBezTo>
                    <a:pt x="97" y="47"/>
                    <a:pt x="97" y="47"/>
                    <a:pt x="98" y="47"/>
                  </a:cubicBezTo>
                  <a:cubicBezTo>
                    <a:pt x="98" y="47"/>
                    <a:pt x="98" y="46"/>
                    <a:pt x="98" y="46"/>
                  </a:cubicBezTo>
                  <a:cubicBezTo>
                    <a:pt x="98" y="46"/>
                    <a:pt x="98" y="46"/>
                    <a:pt x="98" y="46"/>
                  </a:cubicBezTo>
                  <a:cubicBezTo>
                    <a:pt x="98" y="46"/>
                    <a:pt x="98" y="46"/>
                    <a:pt x="98" y="46"/>
                  </a:cubicBezTo>
                  <a:cubicBezTo>
                    <a:pt x="98" y="45"/>
                    <a:pt x="98" y="46"/>
                    <a:pt x="98" y="46"/>
                  </a:cubicBezTo>
                  <a:cubicBezTo>
                    <a:pt x="98" y="46"/>
                    <a:pt x="98" y="46"/>
                    <a:pt x="98" y="46"/>
                  </a:cubicBezTo>
                  <a:cubicBezTo>
                    <a:pt x="98" y="46"/>
                    <a:pt x="98" y="46"/>
                    <a:pt x="98" y="46"/>
                  </a:cubicBezTo>
                  <a:cubicBezTo>
                    <a:pt x="99" y="46"/>
                    <a:pt x="99" y="46"/>
                    <a:pt x="99" y="46"/>
                  </a:cubicBezTo>
                  <a:cubicBezTo>
                    <a:pt x="99" y="46"/>
                    <a:pt x="99" y="46"/>
                    <a:pt x="99" y="47"/>
                  </a:cubicBezTo>
                  <a:cubicBezTo>
                    <a:pt x="99" y="47"/>
                    <a:pt x="99" y="47"/>
                    <a:pt x="99" y="47"/>
                  </a:cubicBezTo>
                  <a:cubicBezTo>
                    <a:pt x="99" y="47"/>
                    <a:pt x="99" y="47"/>
                    <a:pt x="99" y="47"/>
                  </a:cubicBezTo>
                  <a:cubicBezTo>
                    <a:pt x="99" y="47"/>
                    <a:pt x="99" y="47"/>
                    <a:pt x="99" y="47"/>
                  </a:cubicBezTo>
                  <a:cubicBezTo>
                    <a:pt x="99" y="47"/>
                    <a:pt x="99" y="47"/>
                    <a:pt x="100" y="47"/>
                  </a:cubicBezTo>
                  <a:cubicBezTo>
                    <a:pt x="100" y="47"/>
                    <a:pt x="100" y="48"/>
                    <a:pt x="100" y="48"/>
                  </a:cubicBezTo>
                  <a:cubicBezTo>
                    <a:pt x="100" y="48"/>
                    <a:pt x="100" y="48"/>
                    <a:pt x="100" y="48"/>
                  </a:cubicBezTo>
                  <a:cubicBezTo>
                    <a:pt x="100" y="49"/>
                    <a:pt x="100" y="49"/>
                    <a:pt x="100" y="49"/>
                  </a:cubicBezTo>
                  <a:cubicBezTo>
                    <a:pt x="100" y="49"/>
                    <a:pt x="100" y="49"/>
                    <a:pt x="100" y="49"/>
                  </a:cubicBezTo>
                  <a:cubicBezTo>
                    <a:pt x="100" y="49"/>
                    <a:pt x="100" y="50"/>
                    <a:pt x="100" y="50"/>
                  </a:cubicBezTo>
                  <a:cubicBezTo>
                    <a:pt x="100" y="50"/>
                    <a:pt x="99" y="50"/>
                    <a:pt x="99" y="50"/>
                  </a:cubicBezTo>
                  <a:cubicBezTo>
                    <a:pt x="99" y="50"/>
                    <a:pt x="99" y="50"/>
                    <a:pt x="99" y="51"/>
                  </a:cubicBezTo>
                  <a:cubicBezTo>
                    <a:pt x="99" y="51"/>
                    <a:pt x="99" y="51"/>
                    <a:pt x="99" y="51"/>
                  </a:cubicBezTo>
                  <a:cubicBezTo>
                    <a:pt x="99" y="51"/>
                    <a:pt x="100" y="51"/>
                    <a:pt x="100" y="52"/>
                  </a:cubicBezTo>
                  <a:cubicBezTo>
                    <a:pt x="100" y="52"/>
                    <a:pt x="100" y="52"/>
                    <a:pt x="100" y="52"/>
                  </a:cubicBezTo>
                  <a:cubicBezTo>
                    <a:pt x="100" y="53"/>
                    <a:pt x="100" y="53"/>
                    <a:pt x="100" y="53"/>
                  </a:cubicBezTo>
                  <a:cubicBezTo>
                    <a:pt x="100" y="53"/>
                    <a:pt x="100" y="53"/>
                    <a:pt x="100" y="54"/>
                  </a:cubicBezTo>
                  <a:cubicBezTo>
                    <a:pt x="100" y="54"/>
                    <a:pt x="100" y="54"/>
                    <a:pt x="100" y="54"/>
                  </a:cubicBezTo>
                  <a:cubicBezTo>
                    <a:pt x="101" y="54"/>
                    <a:pt x="101" y="54"/>
                    <a:pt x="101" y="54"/>
                  </a:cubicBezTo>
                  <a:cubicBezTo>
                    <a:pt x="101" y="54"/>
                    <a:pt x="101" y="54"/>
                    <a:pt x="101" y="55"/>
                  </a:cubicBezTo>
                  <a:cubicBezTo>
                    <a:pt x="101" y="55"/>
                    <a:pt x="101" y="55"/>
                    <a:pt x="101" y="55"/>
                  </a:cubicBezTo>
                  <a:cubicBezTo>
                    <a:pt x="101" y="55"/>
                    <a:pt x="101" y="55"/>
                    <a:pt x="101" y="55"/>
                  </a:cubicBezTo>
                  <a:cubicBezTo>
                    <a:pt x="101" y="55"/>
                    <a:pt x="101" y="55"/>
                    <a:pt x="101" y="55"/>
                  </a:cubicBezTo>
                  <a:cubicBezTo>
                    <a:pt x="101" y="55"/>
                    <a:pt x="101" y="55"/>
                    <a:pt x="101" y="55"/>
                  </a:cubicBezTo>
                  <a:cubicBezTo>
                    <a:pt x="101" y="56"/>
                    <a:pt x="101" y="56"/>
                    <a:pt x="101" y="56"/>
                  </a:cubicBezTo>
                  <a:cubicBezTo>
                    <a:pt x="101" y="56"/>
                    <a:pt x="101" y="56"/>
                    <a:pt x="101" y="56"/>
                  </a:cubicBezTo>
                  <a:cubicBezTo>
                    <a:pt x="101" y="56"/>
                    <a:pt x="101" y="56"/>
                    <a:pt x="101" y="57"/>
                  </a:cubicBezTo>
                  <a:cubicBezTo>
                    <a:pt x="101" y="57"/>
                    <a:pt x="101" y="57"/>
                    <a:pt x="101" y="57"/>
                  </a:cubicBezTo>
                  <a:cubicBezTo>
                    <a:pt x="101" y="57"/>
                    <a:pt x="101" y="57"/>
                    <a:pt x="102" y="57"/>
                  </a:cubicBezTo>
                  <a:cubicBezTo>
                    <a:pt x="102" y="57"/>
                    <a:pt x="101" y="57"/>
                    <a:pt x="101" y="58"/>
                  </a:cubicBezTo>
                  <a:cubicBezTo>
                    <a:pt x="101" y="58"/>
                    <a:pt x="101" y="58"/>
                    <a:pt x="101" y="58"/>
                  </a:cubicBezTo>
                  <a:cubicBezTo>
                    <a:pt x="101" y="58"/>
                    <a:pt x="101" y="58"/>
                    <a:pt x="101" y="58"/>
                  </a:cubicBezTo>
                  <a:cubicBezTo>
                    <a:pt x="101" y="58"/>
                    <a:pt x="102" y="58"/>
                    <a:pt x="102" y="58"/>
                  </a:cubicBezTo>
                  <a:cubicBezTo>
                    <a:pt x="102" y="58"/>
                    <a:pt x="102" y="58"/>
                    <a:pt x="102" y="58"/>
                  </a:cubicBezTo>
                  <a:cubicBezTo>
                    <a:pt x="102" y="58"/>
                    <a:pt x="102" y="58"/>
                    <a:pt x="102" y="58"/>
                  </a:cubicBezTo>
                  <a:cubicBezTo>
                    <a:pt x="102" y="59"/>
                    <a:pt x="102" y="58"/>
                    <a:pt x="102" y="58"/>
                  </a:cubicBezTo>
                  <a:cubicBezTo>
                    <a:pt x="103" y="58"/>
                    <a:pt x="103" y="58"/>
                    <a:pt x="103" y="57"/>
                  </a:cubicBezTo>
                  <a:cubicBezTo>
                    <a:pt x="103" y="57"/>
                    <a:pt x="104" y="57"/>
                    <a:pt x="104" y="58"/>
                  </a:cubicBezTo>
                  <a:cubicBezTo>
                    <a:pt x="104" y="58"/>
                    <a:pt x="104" y="58"/>
                    <a:pt x="104" y="58"/>
                  </a:cubicBezTo>
                  <a:cubicBezTo>
                    <a:pt x="104" y="58"/>
                    <a:pt x="104" y="58"/>
                    <a:pt x="104" y="58"/>
                  </a:cubicBezTo>
                  <a:cubicBezTo>
                    <a:pt x="104" y="58"/>
                    <a:pt x="104" y="58"/>
                    <a:pt x="104" y="59"/>
                  </a:cubicBezTo>
                  <a:cubicBezTo>
                    <a:pt x="104" y="59"/>
                    <a:pt x="104" y="59"/>
                    <a:pt x="104" y="59"/>
                  </a:cubicBezTo>
                  <a:cubicBezTo>
                    <a:pt x="105" y="59"/>
                    <a:pt x="105" y="58"/>
                    <a:pt x="105" y="58"/>
                  </a:cubicBezTo>
                  <a:cubicBezTo>
                    <a:pt x="105" y="58"/>
                    <a:pt x="105" y="58"/>
                    <a:pt x="105" y="58"/>
                  </a:cubicBezTo>
                  <a:cubicBezTo>
                    <a:pt x="105" y="58"/>
                    <a:pt x="105" y="58"/>
                    <a:pt x="105" y="58"/>
                  </a:cubicBezTo>
                  <a:cubicBezTo>
                    <a:pt x="106" y="58"/>
                    <a:pt x="106" y="58"/>
                    <a:pt x="106" y="59"/>
                  </a:cubicBezTo>
                  <a:cubicBezTo>
                    <a:pt x="106" y="59"/>
                    <a:pt x="106" y="59"/>
                    <a:pt x="106" y="59"/>
                  </a:cubicBezTo>
                  <a:cubicBezTo>
                    <a:pt x="107" y="59"/>
                    <a:pt x="107" y="59"/>
                    <a:pt x="107" y="59"/>
                  </a:cubicBezTo>
                  <a:cubicBezTo>
                    <a:pt x="107" y="59"/>
                    <a:pt x="107" y="58"/>
                    <a:pt x="107" y="58"/>
                  </a:cubicBezTo>
                  <a:cubicBezTo>
                    <a:pt x="108" y="58"/>
                    <a:pt x="108" y="58"/>
                    <a:pt x="108" y="58"/>
                  </a:cubicBezTo>
                  <a:cubicBezTo>
                    <a:pt x="108" y="58"/>
                    <a:pt x="108" y="58"/>
                    <a:pt x="108" y="58"/>
                  </a:cubicBezTo>
                  <a:cubicBezTo>
                    <a:pt x="108" y="58"/>
                    <a:pt x="109" y="58"/>
                    <a:pt x="109" y="58"/>
                  </a:cubicBezTo>
                  <a:cubicBezTo>
                    <a:pt x="109" y="58"/>
                    <a:pt x="109" y="58"/>
                    <a:pt x="109" y="58"/>
                  </a:cubicBezTo>
                  <a:cubicBezTo>
                    <a:pt x="109" y="58"/>
                    <a:pt x="109" y="57"/>
                    <a:pt x="110" y="57"/>
                  </a:cubicBezTo>
                  <a:cubicBezTo>
                    <a:pt x="110" y="57"/>
                    <a:pt x="109" y="58"/>
                    <a:pt x="109" y="58"/>
                  </a:cubicBezTo>
                  <a:cubicBezTo>
                    <a:pt x="110" y="58"/>
                    <a:pt x="110" y="58"/>
                    <a:pt x="110" y="58"/>
                  </a:cubicBezTo>
                  <a:cubicBezTo>
                    <a:pt x="110" y="58"/>
                    <a:pt x="110" y="58"/>
                    <a:pt x="110" y="58"/>
                  </a:cubicBezTo>
                  <a:cubicBezTo>
                    <a:pt x="110" y="58"/>
                    <a:pt x="110" y="58"/>
                    <a:pt x="110" y="58"/>
                  </a:cubicBezTo>
                  <a:cubicBezTo>
                    <a:pt x="110" y="58"/>
                    <a:pt x="111" y="58"/>
                    <a:pt x="111" y="58"/>
                  </a:cubicBezTo>
                  <a:cubicBezTo>
                    <a:pt x="111" y="58"/>
                    <a:pt x="111" y="58"/>
                    <a:pt x="111" y="58"/>
                  </a:cubicBezTo>
                  <a:cubicBezTo>
                    <a:pt x="111" y="58"/>
                    <a:pt x="111" y="58"/>
                    <a:pt x="111" y="58"/>
                  </a:cubicBezTo>
                  <a:cubicBezTo>
                    <a:pt x="111" y="58"/>
                    <a:pt x="111" y="57"/>
                    <a:pt x="111" y="57"/>
                  </a:cubicBezTo>
                  <a:cubicBezTo>
                    <a:pt x="111" y="57"/>
                    <a:pt x="111" y="57"/>
                    <a:pt x="111" y="57"/>
                  </a:cubicBezTo>
                  <a:cubicBezTo>
                    <a:pt x="111" y="57"/>
                    <a:pt x="111" y="57"/>
                    <a:pt x="111" y="57"/>
                  </a:cubicBezTo>
                  <a:cubicBezTo>
                    <a:pt x="111" y="57"/>
                    <a:pt x="111" y="57"/>
                    <a:pt x="111" y="57"/>
                  </a:cubicBezTo>
                  <a:cubicBezTo>
                    <a:pt x="111" y="57"/>
                    <a:pt x="111" y="58"/>
                    <a:pt x="112" y="58"/>
                  </a:cubicBezTo>
                  <a:cubicBezTo>
                    <a:pt x="112" y="58"/>
                    <a:pt x="112" y="58"/>
                    <a:pt x="112" y="58"/>
                  </a:cubicBezTo>
                  <a:cubicBezTo>
                    <a:pt x="112" y="58"/>
                    <a:pt x="112" y="59"/>
                    <a:pt x="112" y="59"/>
                  </a:cubicBezTo>
                  <a:cubicBezTo>
                    <a:pt x="112" y="59"/>
                    <a:pt x="112" y="59"/>
                    <a:pt x="112" y="59"/>
                  </a:cubicBezTo>
                  <a:cubicBezTo>
                    <a:pt x="112" y="59"/>
                    <a:pt x="112" y="60"/>
                    <a:pt x="112" y="60"/>
                  </a:cubicBezTo>
                  <a:cubicBezTo>
                    <a:pt x="112" y="60"/>
                    <a:pt x="112" y="61"/>
                    <a:pt x="112" y="61"/>
                  </a:cubicBezTo>
                  <a:cubicBezTo>
                    <a:pt x="112" y="61"/>
                    <a:pt x="112" y="61"/>
                    <a:pt x="112" y="62"/>
                  </a:cubicBezTo>
                  <a:cubicBezTo>
                    <a:pt x="112" y="62"/>
                    <a:pt x="112" y="62"/>
                    <a:pt x="112" y="62"/>
                  </a:cubicBezTo>
                  <a:cubicBezTo>
                    <a:pt x="112" y="62"/>
                    <a:pt x="112" y="62"/>
                    <a:pt x="112" y="62"/>
                  </a:cubicBezTo>
                  <a:cubicBezTo>
                    <a:pt x="113" y="62"/>
                    <a:pt x="113" y="62"/>
                    <a:pt x="113" y="61"/>
                  </a:cubicBezTo>
                  <a:cubicBezTo>
                    <a:pt x="113" y="61"/>
                    <a:pt x="114" y="61"/>
                    <a:pt x="114" y="61"/>
                  </a:cubicBezTo>
                  <a:cubicBezTo>
                    <a:pt x="114" y="60"/>
                    <a:pt x="114" y="60"/>
                    <a:pt x="115" y="60"/>
                  </a:cubicBezTo>
                  <a:cubicBezTo>
                    <a:pt x="115" y="60"/>
                    <a:pt x="115" y="60"/>
                    <a:pt x="115" y="60"/>
                  </a:cubicBezTo>
                  <a:cubicBezTo>
                    <a:pt x="116" y="60"/>
                    <a:pt x="116" y="60"/>
                    <a:pt x="116" y="60"/>
                  </a:cubicBezTo>
                  <a:cubicBezTo>
                    <a:pt x="116" y="60"/>
                    <a:pt x="116" y="60"/>
                    <a:pt x="116" y="61"/>
                  </a:cubicBezTo>
                  <a:cubicBezTo>
                    <a:pt x="116" y="61"/>
                    <a:pt x="117" y="61"/>
                    <a:pt x="117" y="61"/>
                  </a:cubicBezTo>
                  <a:cubicBezTo>
                    <a:pt x="117" y="61"/>
                    <a:pt x="117" y="61"/>
                    <a:pt x="117" y="61"/>
                  </a:cubicBezTo>
                  <a:cubicBezTo>
                    <a:pt x="117" y="61"/>
                    <a:pt x="117" y="61"/>
                    <a:pt x="117" y="61"/>
                  </a:cubicBezTo>
                  <a:cubicBezTo>
                    <a:pt x="117" y="61"/>
                    <a:pt x="117" y="61"/>
                    <a:pt x="117" y="60"/>
                  </a:cubicBezTo>
                  <a:cubicBezTo>
                    <a:pt x="118" y="60"/>
                    <a:pt x="118" y="60"/>
                    <a:pt x="119" y="60"/>
                  </a:cubicBezTo>
                  <a:cubicBezTo>
                    <a:pt x="119" y="60"/>
                    <a:pt x="119" y="60"/>
                    <a:pt x="119" y="59"/>
                  </a:cubicBezTo>
                  <a:cubicBezTo>
                    <a:pt x="119" y="59"/>
                    <a:pt x="119" y="59"/>
                    <a:pt x="120" y="59"/>
                  </a:cubicBezTo>
                  <a:cubicBezTo>
                    <a:pt x="120" y="59"/>
                    <a:pt x="120" y="59"/>
                    <a:pt x="120" y="59"/>
                  </a:cubicBezTo>
                  <a:cubicBezTo>
                    <a:pt x="120" y="59"/>
                    <a:pt x="120" y="59"/>
                    <a:pt x="119" y="59"/>
                  </a:cubicBezTo>
                  <a:cubicBezTo>
                    <a:pt x="119" y="59"/>
                    <a:pt x="119" y="58"/>
                    <a:pt x="120" y="58"/>
                  </a:cubicBezTo>
                  <a:cubicBezTo>
                    <a:pt x="120" y="58"/>
                    <a:pt x="120" y="58"/>
                    <a:pt x="120" y="58"/>
                  </a:cubicBezTo>
                  <a:cubicBezTo>
                    <a:pt x="120" y="58"/>
                    <a:pt x="120" y="58"/>
                    <a:pt x="120" y="57"/>
                  </a:cubicBezTo>
                  <a:cubicBezTo>
                    <a:pt x="120" y="57"/>
                    <a:pt x="120" y="57"/>
                    <a:pt x="120" y="57"/>
                  </a:cubicBezTo>
                  <a:cubicBezTo>
                    <a:pt x="120" y="57"/>
                    <a:pt x="120" y="57"/>
                    <a:pt x="120" y="57"/>
                  </a:cubicBezTo>
                  <a:cubicBezTo>
                    <a:pt x="120" y="57"/>
                    <a:pt x="120" y="57"/>
                    <a:pt x="120" y="57"/>
                  </a:cubicBezTo>
                  <a:cubicBezTo>
                    <a:pt x="120" y="57"/>
                    <a:pt x="120" y="58"/>
                    <a:pt x="120" y="58"/>
                  </a:cubicBezTo>
                  <a:cubicBezTo>
                    <a:pt x="120" y="58"/>
                    <a:pt x="120" y="58"/>
                    <a:pt x="120" y="58"/>
                  </a:cubicBezTo>
                  <a:cubicBezTo>
                    <a:pt x="120" y="58"/>
                    <a:pt x="121" y="58"/>
                    <a:pt x="121" y="58"/>
                  </a:cubicBezTo>
                  <a:cubicBezTo>
                    <a:pt x="121" y="58"/>
                    <a:pt x="121" y="58"/>
                    <a:pt x="121" y="58"/>
                  </a:cubicBezTo>
                  <a:cubicBezTo>
                    <a:pt x="121" y="58"/>
                    <a:pt x="121" y="58"/>
                    <a:pt x="121" y="58"/>
                  </a:cubicBezTo>
                  <a:cubicBezTo>
                    <a:pt x="121" y="59"/>
                    <a:pt x="121" y="59"/>
                    <a:pt x="121" y="59"/>
                  </a:cubicBezTo>
                  <a:cubicBezTo>
                    <a:pt x="121" y="59"/>
                    <a:pt x="122" y="59"/>
                    <a:pt x="122" y="59"/>
                  </a:cubicBezTo>
                  <a:cubicBezTo>
                    <a:pt x="122" y="59"/>
                    <a:pt x="122" y="59"/>
                    <a:pt x="122" y="59"/>
                  </a:cubicBezTo>
                  <a:cubicBezTo>
                    <a:pt x="122" y="59"/>
                    <a:pt x="122" y="59"/>
                    <a:pt x="122" y="59"/>
                  </a:cubicBezTo>
                  <a:cubicBezTo>
                    <a:pt x="122" y="59"/>
                    <a:pt x="122" y="59"/>
                    <a:pt x="122" y="59"/>
                  </a:cubicBezTo>
                  <a:cubicBezTo>
                    <a:pt x="122" y="59"/>
                    <a:pt x="122" y="59"/>
                    <a:pt x="122" y="59"/>
                  </a:cubicBezTo>
                  <a:cubicBezTo>
                    <a:pt x="122" y="59"/>
                    <a:pt x="122" y="59"/>
                    <a:pt x="122" y="59"/>
                  </a:cubicBezTo>
                  <a:cubicBezTo>
                    <a:pt x="122" y="59"/>
                    <a:pt x="122" y="59"/>
                    <a:pt x="122" y="60"/>
                  </a:cubicBezTo>
                  <a:cubicBezTo>
                    <a:pt x="122" y="60"/>
                    <a:pt x="122" y="60"/>
                    <a:pt x="122" y="60"/>
                  </a:cubicBezTo>
                  <a:cubicBezTo>
                    <a:pt x="122" y="60"/>
                    <a:pt x="122" y="60"/>
                    <a:pt x="123" y="59"/>
                  </a:cubicBezTo>
                  <a:cubicBezTo>
                    <a:pt x="123" y="59"/>
                    <a:pt x="123" y="59"/>
                    <a:pt x="123" y="59"/>
                  </a:cubicBezTo>
                  <a:cubicBezTo>
                    <a:pt x="123" y="59"/>
                    <a:pt x="123" y="59"/>
                    <a:pt x="123" y="59"/>
                  </a:cubicBezTo>
                  <a:cubicBezTo>
                    <a:pt x="123" y="59"/>
                    <a:pt x="123" y="59"/>
                    <a:pt x="123" y="59"/>
                  </a:cubicBezTo>
                  <a:cubicBezTo>
                    <a:pt x="124" y="59"/>
                    <a:pt x="124" y="59"/>
                    <a:pt x="124" y="59"/>
                  </a:cubicBezTo>
                  <a:cubicBezTo>
                    <a:pt x="124" y="59"/>
                    <a:pt x="124" y="59"/>
                    <a:pt x="124" y="59"/>
                  </a:cubicBezTo>
                  <a:cubicBezTo>
                    <a:pt x="124" y="59"/>
                    <a:pt x="124" y="59"/>
                    <a:pt x="124" y="60"/>
                  </a:cubicBezTo>
                  <a:cubicBezTo>
                    <a:pt x="124" y="60"/>
                    <a:pt x="124" y="60"/>
                    <a:pt x="124" y="60"/>
                  </a:cubicBezTo>
                  <a:cubicBezTo>
                    <a:pt x="124" y="60"/>
                    <a:pt x="124" y="60"/>
                    <a:pt x="124" y="60"/>
                  </a:cubicBezTo>
                  <a:cubicBezTo>
                    <a:pt x="124" y="60"/>
                    <a:pt x="124" y="61"/>
                    <a:pt x="124" y="61"/>
                  </a:cubicBezTo>
                  <a:cubicBezTo>
                    <a:pt x="124" y="61"/>
                    <a:pt x="124" y="61"/>
                    <a:pt x="124" y="61"/>
                  </a:cubicBezTo>
                  <a:cubicBezTo>
                    <a:pt x="125" y="61"/>
                    <a:pt x="125" y="61"/>
                    <a:pt x="125" y="61"/>
                  </a:cubicBezTo>
                  <a:cubicBezTo>
                    <a:pt x="125" y="61"/>
                    <a:pt x="126" y="60"/>
                    <a:pt x="126" y="60"/>
                  </a:cubicBezTo>
                  <a:cubicBezTo>
                    <a:pt x="126" y="60"/>
                    <a:pt x="126" y="60"/>
                    <a:pt x="127" y="60"/>
                  </a:cubicBezTo>
                  <a:cubicBezTo>
                    <a:pt x="127" y="60"/>
                    <a:pt x="127" y="60"/>
                    <a:pt x="127" y="59"/>
                  </a:cubicBezTo>
                  <a:cubicBezTo>
                    <a:pt x="127" y="59"/>
                    <a:pt x="127" y="59"/>
                    <a:pt x="127" y="59"/>
                  </a:cubicBezTo>
                  <a:cubicBezTo>
                    <a:pt x="127" y="59"/>
                    <a:pt x="127" y="58"/>
                    <a:pt x="127" y="58"/>
                  </a:cubicBezTo>
                  <a:cubicBezTo>
                    <a:pt x="127" y="58"/>
                    <a:pt x="127" y="59"/>
                    <a:pt x="127" y="59"/>
                  </a:cubicBezTo>
                  <a:cubicBezTo>
                    <a:pt x="127" y="59"/>
                    <a:pt x="127" y="59"/>
                    <a:pt x="127" y="59"/>
                  </a:cubicBezTo>
                  <a:cubicBezTo>
                    <a:pt x="127" y="59"/>
                    <a:pt x="127" y="59"/>
                    <a:pt x="127" y="59"/>
                  </a:cubicBezTo>
                  <a:cubicBezTo>
                    <a:pt x="127" y="60"/>
                    <a:pt x="127" y="60"/>
                    <a:pt x="127" y="60"/>
                  </a:cubicBezTo>
                  <a:cubicBezTo>
                    <a:pt x="127" y="60"/>
                    <a:pt x="127" y="60"/>
                    <a:pt x="128" y="60"/>
                  </a:cubicBezTo>
                  <a:cubicBezTo>
                    <a:pt x="128" y="60"/>
                    <a:pt x="128" y="60"/>
                    <a:pt x="128" y="60"/>
                  </a:cubicBezTo>
                  <a:cubicBezTo>
                    <a:pt x="128" y="60"/>
                    <a:pt x="128" y="60"/>
                    <a:pt x="128" y="60"/>
                  </a:cubicBezTo>
                  <a:cubicBezTo>
                    <a:pt x="128" y="60"/>
                    <a:pt x="128" y="59"/>
                    <a:pt x="129" y="59"/>
                  </a:cubicBezTo>
                  <a:cubicBezTo>
                    <a:pt x="129" y="59"/>
                    <a:pt x="128" y="60"/>
                    <a:pt x="128" y="60"/>
                  </a:cubicBezTo>
                  <a:cubicBezTo>
                    <a:pt x="128" y="60"/>
                    <a:pt x="128" y="60"/>
                    <a:pt x="128" y="60"/>
                  </a:cubicBezTo>
                  <a:cubicBezTo>
                    <a:pt x="128" y="60"/>
                    <a:pt x="128" y="60"/>
                    <a:pt x="128" y="60"/>
                  </a:cubicBezTo>
                  <a:cubicBezTo>
                    <a:pt x="128" y="60"/>
                    <a:pt x="128" y="60"/>
                    <a:pt x="129" y="60"/>
                  </a:cubicBezTo>
                  <a:cubicBezTo>
                    <a:pt x="129" y="60"/>
                    <a:pt x="129" y="60"/>
                    <a:pt x="129" y="60"/>
                  </a:cubicBezTo>
                  <a:cubicBezTo>
                    <a:pt x="129" y="60"/>
                    <a:pt x="129" y="60"/>
                    <a:pt x="129" y="60"/>
                  </a:cubicBezTo>
                  <a:cubicBezTo>
                    <a:pt x="129" y="60"/>
                    <a:pt x="129" y="61"/>
                    <a:pt x="129" y="61"/>
                  </a:cubicBezTo>
                  <a:cubicBezTo>
                    <a:pt x="129" y="61"/>
                    <a:pt x="130" y="61"/>
                    <a:pt x="130" y="61"/>
                  </a:cubicBezTo>
                  <a:cubicBezTo>
                    <a:pt x="130" y="61"/>
                    <a:pt x="130" y="61"/>
                    <a:pt x="130" y="60"/>
                  </a:cubicBezTo>
                  <a:cubicBezTo>
                    <a:pt x="130" y="60"/>
                    <a:pt x="130" y="60"/>
                    <a:pt x="130" y="60"/>
                  </a:cubicBezTo>
                  <a:cubicBezTo>
                    <a:pt x="130" y="60"/>
                    <a:pt x="130" y="60"/>
                    <a:pt x="130" y="60"/>
                  </a:cubicBezTo>
                  <a:cubicBezTo>
                    <a:pt x="130" y="60"/>
                    <a:pt x="130" y="59"/>
                    <a:pt x="130" y="59"/>
                  </a:cubicBezTo>
                  <a:cubicBezTo>
                    <a:pt x="130" y="59"/>
                    <a:pt x="130" y="59"/>
                    <a:pt x="130" y="59"/>
                  </a:cubicBezTo>
                  <a:cubicBezTo>
                    <a:pt x="130" y="59"/>
                    <a:pt x="130" y="59"/>
                    <a:pt x="130" y="60"/>
                  </a:cubicBezTo>
                  <a:cubicBezTo>
                    <a:pt x="130" y="60"/>
                    <a:pt x="130" y="60"/>
                    <a:pt x="130" y="60"/>
                  </a:cubicBezTo>
                  <a:cubicBezTo>
                    <a:pt x="130" y="60"/>
                    <a:pt x="130" y="60"/>
                    <a:pt x="130" y="61"/>
                  </a:cubicBezTo>
                  <a:cubicBezTo>
                    <a:pt x="130" y="61"/>
                    <a:pt x="130" y="61"/>
                    <a:pt x="130" y="61"/>
                  </a:cubicBezTo>
                  <a:cubicBezTo>
                    <a:pt x="130" y="61"/>
                    <a:pt x="130" y="61"/>
                    <a:pt x="131" y="61"/>
                  </a:cubicBezTo>
                  <a:cubicBezTo>
                    <a:pt x="131" y="62"/>
                    <a:pt x="131" y="62"/>
                    <a:pt x="131" y="62"/>
                  </a:cubicBezTo>
                  <a:cubicBezTo>
                    <a:pt x="131" y="62"/>
                    <a:pt x="131" y="63"/>
                    <a:pt x="131" y="63"/>
                  </a:cubicBezTo>
                  <a:cubicBezTo>
                    <a:pt x="131" y="63"/>
                    <a:pt x="131" y="63"/>
                    <a:pt x="131" y="64"/>
                  </a:cubicBezTo>
                  <a:cubicBezTo>
                    <a:pt x="131" y="64"/>
                    <a:pt x="131" y="64"/>
                    <a:pt x="131" y="64"/>
                  </a:cubicBezTo>
                  <a:cubicBezTo>
                    <a:pt x="131" y="65"/>
                    <a:pt x="131" y="65"/>
                    <a:pt x="131" y="65"/>
                  </a:cubicBezTo>
                  <a:cubicBezTo>
                    <a:pt x="131" y="65"/>
                    <a:pt x="131" y="65"/>
                    <a:pt x="131" y="65"/>
                  </a:cubicBezTo>
                  <a:cubicBezTo>
                    <a:pt x="131" y="65"/>
                    <a:pt x="131" y="65"/>
                    <a:pt x="131" y="65"/>
                  </a:cubicBezTo>
                  <a:cubicBezTo>
                    <a:pt x="131" y="65"/>
                    <a:pt x="131" y="65"/>
                    <a:pt x="132" y="65"/>
                  </a:cubicBezTo>
                  <a:cubicBezTo>
                    <a:pt x="132" y="65"/>
                    <a:pt x="132" y="65"/>
                    <a:pt x="132" y="65"/>
                  </a:cubicBezTo>
                  <a:cubicBezTo>
                    <a:pt x="132" y="64"/>
                    <a:pt x="133" y="64"/>
                    <a:pt x="133" y="64"/>
                  </a:cubicBezTo>
                  <a:cubicBezTo>
                    <a:pt x="133" y="64"/>
                    <a:pt x="133" y="64"/>
                    <a:pt x="133" y="64"/>
                  </a:cubicBezTo>
                  <a:cubicBezTo>
                    <a:pt x="134" y="64"/>
                    <a:pt x="134" y="64"/>
                    <a:pt x="135" y="63"/>
                  </a:cubicBezTo>
                  <a:cubicBezTo>
                    <a:pt x="135" y="63"/>
                    <a:pt x="135" y="63"/>
                    <a:pt x="135" y="63"/>
                  </a:cubicBezTo>
                  <a:cubicBezTo>
                    <a:pt x="135" y="63"/>
                    <a:pt x="136" y="63"/>
                    <a:pt x="136" y="63"/>
                  </a:cubicBezTo>
                  <a:cubicBezTo>
                    <a:pt x="136" y="63"/>
                    <a:pt x="136" y="63"/>
                    <a:pt x="137" y="62"/>
                  </a:cubicBezTo>
                  <a:cubicBezTo>
                    <a:pt x="137" y="62"/>
                    <a:pt x="138" y="62"/>
                    <a:pt x="138" y="62"/>
                  </a:cubicBezTo>
                  <a:cubicBezTo>
                    <a:pt x="138" y="62"/>
                    <a:pt x="139" y="61"/>
                    <a:pt x="139" y="61"/>
                  </a:cubicBezTo>
                  <a:cubicBezTo>
                    <a:pt x="139" y="61"/>
                    <a:pt x="139" y="61"/>
                    <a:pt x="140" y="61"/>
                  </a:cubicBezTo>
                  <a:cubicBezTo>
                    <a:pt x="140" y="61"/>
                    <a:pt x="140" y="61"/>
                    <a:pt x="140" y="61"/>
                  </a:cubicBezTo>
                  <a:cubicBezTo>
                    <a:pt x="140" y="61"/>
                    <a:pt x="140" y="61"/>
                    <a:pt x="140" y="60"/>
                  </a:cubicBezTo>
                  <a:cubicBezTo>
                    <a:pt x="140" y="60"/>
                    <a:pt x="140" y="60"/>
                    <a:pt x="140" y="60"/>
                  </a:cubicBezTo>
                  <a:cubicBezTo>
                    <a:pt x="140" y="60"/>
                    <a:pt x="140" y="59"/>
                    <a:pt x="140" y="59"/>
                  </a:cubicBezTo>
                  <a:cubicBezTo>
                    <a:pt x="140" y="59"/>
                    <a:pt x="141" y="59"/>
                    <a:pt x="141" y="59"/>
                  </a:cubicBezTo>
                  <a:cubicBezTo>
                    <a:pt x="141" y="59"/>
                    <a:pt x="141" y="59"/>
                    <a:pt x="141" y="59"/>
                  </a:cubicBezTo>
                  <a:cubicBezTo>
                    <a:pt x="141" y="58"/>
                    <a:pt x="141" y="58"/>
                    <a:pt x="141" y="58"/>
                  </a:cubicBezTo>
                  <a:cubicBezTo>
                    <a:pt x="141" y="58"/>
                    <a:pt x="141" y="58"/>
                    <a:pt x="141" y="58"/>
                  </a:cubicBezTo>
                  <a:cubicBezTo>
                    <a:pt x="141" y="58"/>
                    <a:pt x="141" y="58"/>
                    <a:pt x="141" y="58"/>
                  </a:cubicBezTo>
                  <a:cubicBezTo>
                    <a:pt x="140" y="58"/>
                    <a:pt x="140" y="58"/>
                    <a:pt x="140" y="58"/>
                  </a:cubicBezTo>
                  <a:cubicBezTo>
                    <a:pt x="140" y="58"/>
                    <a:pt x="141" y="58"/>
                    <a:pt x="141" y="58"/>
                  </a:cubicBezTo>
                  <a:cubicBezTo>
                    <a:pt x="141" y="58"/>
                    <a:pt x="141" y="58"/>
                    <a:pt x="141" y="58"/>
                  </a:cubicBezTo>
                  <a:cubicBezTo>
                    <a:pt x="141" y="58"/>
                    <a:pt x="141" y="58"/>
                    <a:pt x="142" y="58"/>
                  </a:cubicBezTo>
                  <a:cubicBezTo>
                    <a:pt x="142" y="58"/>
                    <a:pt x="141" y="58"/>
                    <a:pt x="141" y="58"/>
                  </a:cubicBezTo>
                  <a:cubicBezTo>
                    <a:pt x="141" y="58"/>
                    <a:pt x="141" y="58"/>
                    <a:pt x="141" y="57"/>
                  </a:cubicBezTo>
                  <a:cubicBezTo>
                    <a:pt x="141" y="57"/>
                    <a:pt x="141" y="57"/>
                    <a:pt x="141" y="57"/>
                  </a:cubicBezTo>
                  <a:cubicBezTo>
                    <a:pt x="141" y="57"/>
                    <a:pt x="141" y="57"/>
                    <a:pt x="141" y="57"/>
                  </a:cubicBezTo>
                  <a:cubicBezTo>
                    <a:pt x="141" y="57"/>
                    <a:pt x="141" y="57"/>
                    <a:pt x="141" y="57"/>
                  </a:cubicBezTo>
                  <a:cubicBezTo>
                    <a:pt x="141" y="57"/>
                    <a:pt x="141" y="57"/>
                    <a:pt x="141" y="57"/>
                  </a:cubicBezTo>
                  <a:cubicBezTo>
                    <a:pt x="141" y="57"/>
                    <a:pt x="140" y="57"/>
                    <a:pt x="140" y="57"/>
                  </a:cubicBezTo>
                  <a:cubicBezTo>
                    <a:pt x="140" y="57"/>
                    <a:pt x="141" y="57"/>
                    <a:pt x="140" y="57"/>
                  </a:cubicBezTo>
                  <a:cubicBezTo>
                    <a:pt x="140" y="57"/>
                    <a:pt x="140" y="56"/>
                    <a:pt x="141" y="56"/>
                  </a:cubicBezTo>
                  <a:cubicBezTo>
                    <a:pt x="141" y="56"/>
                    <a:pt x="140" y="56"/>
                    <a:pt x="141" y="56"/>
                  </a:cubicBezTo>
                  <a:cubicBezTo>
                    <a:pt x="141" y="56"/>
                    <a:pt x="141" y="56"/>
                    <a:pt x="141" y="56"/>
                  </a:cubicBezTo>
                  <a:cubicBezTo>
                    <a:pt x="141" y="56"/>
                    <a:pt x="141" y="56"/>
                    <a:pt x="141" y="57"/>
                  </a:cubicBezTo>
                  <a:cubicBezTo>
                    <a:pt x="141" y="57"/>
                    <a:pt x="141" y="57"/>
                    <a:pt x="141" y="57"/>
                  </a:cubicBezTo>
                  <a:cubicBezTo>
                    <a:pt x="141" y="57"/>
                    <a:pt x="141" y="57"/>
                    <a:pt x="141" y="56"/>
                  </a:cubicBezTo>
                  <a:cubicBezTo>
                    <a:pt x="141" y="57"/>
                    <a:pt x="141" y="57"/>
                    <a:pt x="141" y="57"/>
                  </a:cubicBezTo>
                  <a:cubicBezTo>
                    <a:pt x="141" y="57"/>
                    <a:pt x="141" y="57"/>
                    <a:pt x="142" y="57"/>
                  </a:cubicBezTo>
                  <a:cubicBezTo>
                    <a:pt x="142" y="57"/>
                    <a:pt x="142" y="56"/>
                    <a:pt x="142" y="56"/>
                  </a:cubicBezTo>
                  <a:cubicBezTo>
                    <a:pt x="142" y="56"/>
                    <a:pt x="142" y="56"/>
                    <a:pt x="142" y="56"/>
                  </a:cubicBezTo>
                  <a:cubicBezTo>
                    <a:pt x="142" y="56"/>
                    <a:pt x="142" y="56"/>
                    <a:pt x="142" y="55"/>
                  </a:cubicBezTo>
                  <a:cubicBezTo>
                    <a:pt x="142" y="55"/>
                    <a:pt x="142" y="55"/>
                    <a:pt x="142" y="55"/>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3"/>
                  </a:cubicBezTo>
                  <a:cubicBezTo>
                    <a:pt x="143" y="53"/>
                    <a:pt x="143" y="53"/>
                    <a:pt x="143" y="53"/>
                  </a:cubicBezTo>
                  <a:cubicBezTo>
                    <a:pt x="143" y="53"/>
                    <a:pt x="143" y="53"/>
                    <a:pt x="143" y="53"/>
                  </a:cubicBezTo>
                  <a:cubicBezTo>
                    <a:pt x="143" y="53"/>
                    <a:pt x="143" y="53"/>
                    <a:pt x="143" y="53"/>
                  </a:cubicBezTo>
                  <a:cubicBezTo>
                    <a:pt x="143" y="53"/>
                    <a:pt x="143" y="53"/>
                    <a:pt x="143" y="53"/>
                  </a:cubicBezTo>
                  <a:cubicBezTo>
                    <a:pt x="143" y="53"/>
                    <a:pt x="143" y="52"/>
                    <a:pt x="143" y="52"/>
                  </a:cubicBezTo>
                  <a:cubicBezTo>
                    <a:pt x="143" y="52"/>
                    <a:pt x="143" y="52"/>
                    <a:pt x="143" y="52"/>
                  </a:cubicBezTo>
                  <a:cubicBezTo>
                    <a:pt x="143" y="52"/>
                    <a:pt x="143" y="52"/>
                    <a:pt x="143" y="52"/>
                  </a:cubicBezTo>
                  <a:cubicBezTo>
                    <a:pt x="143" y="52"/>
                    <a:pt x="143" y="52"/>
                    <a:pt x="143" y="52"/>
                  </a:cubicBezTo>
                  <a:cubicBezTo>
                    <a:pt x="143" y="51"/>
                    <a:pt x="144" y="51"/>
                    <a:pt x="143" y="51"/>
                  </a:cubicBezTo>
                  <a:cubicBezTo>
                    <a:pt x="143" y="51"/>
                    <a:pt x="143" y="51"/>
                    <a:pt x="143" y="51"/>
                  </a:cubicBezTo>
                  <a:cubicBezTo>
                    <a:pt x="143" y="52"/>
                    <a:pt x="143" y="51"/>
                    <a:pt x="143" y="51"/>
                  </a:cubicBezTo>
                  <a:cubicBezTo>
                    <a:pt x="143" y="51"/>
                    <a:pt x="143" y="51"/>
                    <a:pt x="143" y="51"/>
                  </a:cubicBezTo>
                  <a:cubicBezTo>
                    <a:pt x="143" y="51"/>
                    <a:pt x="143" y="51"/>
                    <a:pt x="143" y="51"/>
                  </a:cubicBezTo>
                  <a:cubicBezTo>
                    <a:pt x="143" y="51"/>
                    <a:pt x="143" y="51"/>
                    <a:pt x="143" y="51"/>
                  </a:cubicBezTo>
                  <a:cubicBezTo>
                    <a:pt x="143" y="51"/>
                    <a:pt x="143" y="51"/>
                    <a:pt x="143" y="51"/>
                  </a:cubicBezTo>
                  <a:cubicBezTo>
                    <a:pt x="143" y="51"/>
                    <a:pt x="143" y="51"/>
                    <a:pt x="143" y="51"/>
                  </a:cubicBezTo>
                  <a:cubicBezTo>
                    <a:pt x="143" y="51"/>
                    <a:pt x="143" y="51"/>
                    <a:pt x="143" y="51"/>
                  </a:cubicBezTo>
                  <a:cubicBezTo>
                    <a:pt x="143"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0"/>
                    <a:pt x="143" y="50"/>
                    <a:pt x="143" y="50"/>
                  </a:cubicBezTo>
                  <a:cubicBezTo>
                    <a:pt x="143" y="50"/>
                    <a:pt x="143" y="50"/>
                    <a:pt x="143" y="50"/>
                  </a:cubicBezTo>
                  <a:cubicBezTo>
                    <a:pt x="143" y="50"/>
                    <a:pt x="143" y="50"/>
                    <a:pt x="143" y="50"/>
                  </a:cubicBezTo>
                  <a:cubicBezTo>
                    <a:pt x="142" y="50"/>
                    <a:pt x="142" y="50"/>
                    <a:pt x="142" y="50"/>
                  </a:cubicBezTo>
                  <a:cubicBezTo>
                    <a:pt x="142" y="50"/>
                    <a:pt x="142" y="50"/>
                    <a:pt x="142" y="50"/>
                  </a:cubicBezTo>
                  <a:cubicBezTo>
                    <a:pt x="142" y="49"/>
                    <a:pt x="142" y="49"/>
                    <a:pt x="142" y="49"/>
                  </a:cubicBezTo>
                  <a:cubicBezTo>
                    <a:pt x="142" y="50"/>
                    <a:pt x="142" y="50"/>
                    <a:pt x="142" y="49"/>
                  </a:cubicBezTo>
                  <a:cubicBezTo>
                    <a:pt x="142" y="49"/>
                    <a:pt x="142" y="49"/>
                    <a:pt x="142" y="49"/>
                  </a:cubicBezTo>
                  <a:cubicBezTo>
                    <a:pt x="142" y="49"/>
                    <a:pt x="142" y="49"/>
                    <a:pt x="142" y="49"/>
                  </a:cubicBezTo>
                  <a:cubicBezTo>
                    <a:pt x="142" y="49"/>
                    <a:pt x="142" y="49"/>
                    <a:pt x="142" y="49"/>
                  </a:cubicBezTo>
                  <a:cubicBezTo>
                    <a:pt x="142" y="49"/>
                    <a:pt x="142" y="49"/>
                    <a:pt x="142" y="49"/>
                  </a:cubicBezTo>
                  <a:cubicBezTo>
                    <a:pt x="142" y="49"/>
                    <a:pt x="142" y="49"/>
                    <a:pt x="142"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8"/>
                  </a:cubicBezTo>
                  <a:cubicBezTo>
                    <a:pt x="141" y="48"/>
                    <a:pt x="142" y="48"/>
                    <a:pt x="142" y="48"/>
                  </a:cubicBezTo>
                  <a:cubicBezTo>
                    <a:pt x="142" y="48"/>
                    <a:pt x="142" y="48"/>
                    <a:pt x="142" y="48"/>
                  </a:cubicBezTo>
                  <a:cubicBezTo>
                    <a:pt x="142" y="48"/>
                    <a:pt x="142" y="48"/>
                    <a:pt x="142" y="48"/>
                  </a:cubicBezTo>
                  <a:cubicBezTo>
                    <a:pt x="142" y="48"/>
                    <a:pt x="142" y="48"/>
                    <a:pt x="142" y="48"/>
                  </a:cubicBezTo>
                  <a:cubicBezTo>
                    <a:pt x="142" y="48"/>
                    <a:pt x="142" y="48"/>
                    <a:pt x="142" y="48"/>
                  </a:cubicBezTo>
                  <a:cubicBezTo>
                    <a:pt x="142" y="48"/>
                    <a:pt x="142" y="48"/>
                    <a:pt x="143" y="48"/>
                  </a:cubicBezTo>
                  <a:cubicBezTo>
                    <a:pt x="143" y="48"/>
                    <a:pt x="143" y="48"/>
                    <a:pt x="143" y="48"/>
                  </a:cubicBezTo>
                  <a:cubicBezTo>
                    <a:pt x="143" y="48"/>
                    <a:pt x="143" y="48"/>
                    <a:pt x="143" y="48"/>
                  </a:cubicBezTo>
                  <a:cubicBezTo>
                    <a:pt x="143" y="47"/>
                    <a:pt x="143" y="47"/>
                    <a:pt x="143" y="47"/>
                  </a:cubicBezTo>
                  <a:cubicBezTo>
                    <a:pt x="143" y="47"/>
                    <a:pt x="143" y="47"/>
                    <a:pt x="143" y="47"/>
                  </a:cubicBezTo>
                  <a:cubicBezTo>
                    <a:pt x="143" y="47"/>
                    <a:pt x="143" y="47"/>
                    <a:pt x="143" y="46"/>
                  </a:cubicBezTo>
                  <a:cubicBezTo>
                    <a:pt x="143" y="46"/>
                    <a:pt x="143" y="46"/>
                    <a:pt x="144" y="46"/>
                  </a:cubicBezTo>
                  <a:cubicBezTo>
                    <a:pt x="144" y="46"/>
                    <a:pt x="144" y="46"/>
                    <a:pt x="144" y="46"/>
                  </a:cubicBezTo>
                  <a:cubicBezTo>
                    <a:pt x="144" y="46"/>
                    <a:pt x="144" y="46"/>
                    <a:pt x="144" y="46"/>
                  </a:cubicBezTo>
                  <a:cubicBezTo>
                    <a:pt x="144" y="46"/>
                    <a:pt x="144" y="46"/>
                    <a:pt x="144" y="46"/>
                  </a:cubicBezTo>
                  <a:cubicBezTo>
                    <a:pt x="144" y="46"/>
                    <a:pt x="144" y="46"/>
                    <a:pt x="144" y="45"/>
                  </a:cubicBezTo>
                  <a:cubicBezTo>
                    <a:pt x="144" y="45"/>
                    <a:pt x="144" y="45"/>
                    <a:pt x="144" y="45"/>
                  </a:cubicBezTo>
                  <a:cubicBezTo>
                    <a:pt x="145"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4"/>
                    <a:pt x="144" y="44"/>
                  </a:cubicBezTo>
                  <a:cubicBezTo>
                    <a:pt x="144" y="44"/>
                    <a:pt x="144" y="44"/>
                    <a:pt x="144" y="44"/>
                  </a:cubicBezTo>
                  <a:cubicBezTo>
                    <a:pt x="144" y="44"/>
                    <a:pt x="144" y="44"/>
                    <a:pt x="144" y="44"/>
                  </a:cubicBezTo>
                  <a:cubicBezTo>
                    <a:pt x="144" y="44"/>
                    <a:pt x="144" y="44"/>
                    <a:pt x="144" y="44"/>
                  </a:cubicBezTo>
                  <a:cubicBezTo>
                    <a:pt x="144" y="44"/>
                    <a:pt x="144" y="44"/>
                    <a:pt x="144" y="44"/>
                  </a:cubicBezTo>
                  <a:cubicBezTo>
                    <a:pt x="144" y="44"/>
                    <a:pt x="144" y="44"/>
                    <a:pt x="144" y="44"/>
                  </a:cubicBezTo>
                  <a:cubicBezTo>
                    <a:pt x="144" y="44"/>
                    <a:pt x="144" y="44"/>
                    <a:pt x="144"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6" y="45"/>
                  </a:cubicBezTo>
                  <a:cubicBezTo>
                    <a:pt x="146" y="45"/>
                    <a:pt x="146" y="45"/>
                    <a:pt x="146" y="45"/>
                  </a:cubicBezTo>
                  <a:cubicBezTo>
                    <a:pt x="146" y="45"/>
                    <a:pt x="146" y="45"/>
                    <a:pt x="146" y="45"/>
                  </a:cubicBezTo>
                  <a:cubicBezTo>
                    <a:pt x="146" y="44"/>
                    <a:pt x="146" y="44"/>
                    <a:pt x="146" y="44"/>
                  </a:cubicBezTo>
                  <a:cubicBezTo>
                    <a:pt x="146" y="44"/>
                    <a:pt x="146" y="44"/>
                    <a:pt x="146" y="44"/>
                  </a:cubicBezTo>
                  <a:cubicBezTo>
                    <a:pt x="146" y="44"/>
                    <a:pt x="146" y="44"/>
                    <a:pt x="146" y="44"/>
                  </a:cubicBezTo>
                  <a:cubicBezTo>
                    <a:pt x="147" y="44"/>
                    <a:pt x="147" y="44"/>
                    <a:pt x="147" y="44"/>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7" y="42"/>
                    <a:pt x="147" y="42"/>
                    <a:pt x="148" y="42"/>
                  </a:cubicBezTo>
                  <a:cubicBezTo>
                    <a:pt x="148" y="42"/>
                    <a:pt x="148" y="42"/>
                    <a:pt x="148" y="42"/>
                  </a:cubicBezTo>
                  <a:cubicBezTo>
                    <a:pt x="148" y="43"/>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3"/>
                    <a:pt x="148" y="43"/>
                  </a:cubicBezTo>
                  <a:cubicBezTo>
                    <a:pt x="148" y="43"/>
                    <a:pt x="148" y="43"/>
                    <a:pt x="148" y="43"/>
                  </a:cubicBezTo>
                  <a:cubicBezTo>
                    <a:pt x="148" y="43"/>
                    <a:pt x="148" y="43"/>
                    <a:pt x="148" y="43"/>
                  </a:cubicBezTo>
                  <a:cubicBezTo>
                    <a:pt x="148" y="43"/>
                    <a:pt x="148" y="43"/>
                    <a:pt x="148" y="43"/>
                  </a:cubicBezTo>
                  <a:cubicBezTo>
                    <a:pt x="148" y="43"/>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9" y="42"/>
                    <a:pt x="149" y="42"/>
                    <a:pt x="149" y="43"/>
                  </a:cubicBezTo>
                  <a:cubicBezTo>
                    <a:pt x="149" y="43"/>
                    <a:pt x="149" y="43"/>
                    <a:pt x="149" y="43"/>
                  </a:cubicBezTo>
                  <a:cubicBezTo>
                    <a:pt x="149" y="42"/>
                    <a:pt x="149" y="42"/>
                    <a:pt x="149" y="42"/>
                  </a:cubicBezTo>
                  <a:cubicBezTo>
                    <a:pt x="149" y="42"/>
                    <a:pt x="148" y="42"/>
                    <a:pt x="148"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50" y="42"/>
                    <a:pt x="150" y="42"/>
                    <a:pt x="150" y="42"/>
                  </a:cubicBezTo>
                  <a:cubicBezTo>
                    <a:pt x="150" y="42"/>
                    <a:pt x="150" y="42"/>
                    <a:pt x="150" y="42"/>
                  </a:cubicBezTo>
                  <a:cubicBezTo>
                    <a:pt x="150" y="42"/>
                    <a:pt x="150" y="42"/>
                    <a:pt x="150" y="42"/>
                  </a:cubicBezTo>
                  <a:cubicBezTo>
                    <a:pt x="150" y="42"/>
                    <a:pt x="150" y="42"/>
                    <a:pt x="150" y="42"/>
                  </a:cubicBezTo>
                  <a:cubicBezTo>
                    <a:pt x="150" y="42"/>
                    <a:pt x="150" y="42"/>
                    <a:pt x="150" y="42"/>
                  </a:cubicBezTo>
                  <a:cubicBezTo>
                    <a:pt x="150" y="42"/>
                    <a:pt x="150" y="42"/>
                    <a:pt x="150" y="42"/>
                  </a:cubicBezTo>
                  <a:cubicBezTo>
                    <a:pt x="150" y="41"/>
                    <a:pt x="150" y="41"/>
                    <a:pt x="149" y="41"/>
                  </a:cubicBezTo>
                  <a:cubicBezTo>
                    <a:pt x="149" y="41"/>
                    <a:pt x="149" y="41"/>
                    <a:pt x="149" y="42"/>
                  </a:cubicBezTo>
                  <a:cubicBezTo>
                    <a:pt x="149" y="42"/>
                    <a:pt x="149" y="42"/>
                    <a:pt x="149" y="42"/>
                  </a:cubicBezTo>
                  <a:cubicBezTo>
                    <a:pt x="149" y="42"/>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50" y="41"/>
                    <a:pt x="150" y="41"/>
                    <a:pt x="150" y="40"/>
                  </a:cubicBezTo>
                  <a:cubicBezTo>
                    <a:pt x="150" y="40"/>
                    <a:pt x="150" y="40"/>
                    <a:pt x="150" y="40"/>
                  </a:cubicBezTo>
                  <a:cubicBezTo>
                    <a:pt x="150" y="40"/>
                    <a:pt x="150" y="40"/>
                    <a:pt x="150" y="40"/>
                  </a:cubicBezTo>
                  <a:cubicBezTo>
                    <a:pt x="149" y="40"/>
                    <a:pt x="149" y="40"/>
                    <a:pt x="149" y="40"/>
                  </a:cubicBezTo>
                  <a:cubicBezTo>
                    <a:pt x="149" y="40"/>
                    <a:pt x="150" y="40"/>
                    <a:pt x="150" y="40"/>
                  </a:cubicBezTo>
                  <a:cubicBezTo>
                    <a:pt x="150" y="40"/>
                    <a:pt x="150" y="40"/>
                    <a:pt x="150" y="40"/>
                  </a:cubicBezTo>
                  <a:cubicBezTo>
                    <a:pt x="150" y="40"/>
                    <a:pt x="150" y="40"/>
                    <a:pt x="150" y="40"/>
                  </a:cubicBezTo>
                  <a:cubicBezTo>
                    <a:pt x="150" y="39"/>
                    <a:pt x="150" y="39"/>
                    <a:pt x="150" y="39"/>
                  </a:cubicBezTo>
                  <a:cubicBezTo>
                    <a:pt x="150" y="39"/>
                    <a:pt x="150" y="39"/>
                    <a:pt x="150" y="39"/>
                  </a:cubicBezTo>
                  <a:cubicBezTo>
                    <a:pt x="150" y="39"/>
                    <a:pt x="149" y="40"/>
                    <a:pt x="149" y="40"/>
                  </a:cubicBezTo>
                  <a:cubicBezTo>
                    <a:pt x="149" y="40"/>
                    <a:pt x="149" y="40"/>
                    <a:pt x="149" y="40"/>
                  </a:cubicBezTo>
                  <a:cubicBezTo>
                    <a:pt x="149" y="40"/>
                    <a:pt x="149" y="40"/>
                    <a:pt x="149" y="40"/>
                  </a:cubicBezTo>
                  <a:cubicBezTo>
                    <a:pt x="149" y="40"/>
                    <a:pt x="149" y="40"/>
                    <a:pt x="149" y="40"/>
                  </a:cubicBezTo>
                  <a:cubicBezTo>
                    <a:pt x="149" y="40"/>
                    <a:pt x="149" y="40"/>
                    <a:pt x="149" y="40"/>
                  </a:cubicBezTo>
                  <a:cubicBezTo>
                    <a:pt x="149" y="40"/>
                    <a:pt x="149" y="40"/>
                    <a:pt x="149" y="40"/>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8"/>
                    <a:pt x="148" y="38"/>
                    <a:pt x="149" y="38"/>
                  </a:cubicBezTo>
                  <a:cubicBezTo>
                    <a:pt x="149" y="38"/>
                    <a:pt x="149" y="38"/>
                    <a:pt x="149" y="38"/>
                  </a:cubicBezTo>
                  <a:cubicBezTo>
                    <a:pt x="149" y="38"/>
                    <a:pt x="149" y="38"/>
                    <a:pt x="149" y="38"/>
                  </a:cubicBezTo>
                  <a:cubicBezTo>
                    <a:pt x="149" y="38"/>
                    <a:pt x="149" y="37"/>
                    <a:pt x="149" y="37"/>
                  </a:cubicBezTo>
                  <a:cubicBezTo>
                    <a:pt x="149" y="37"/>
                    <a:pt x="149" y="37"/>
                    <a:pt x="149" y="37"/>
                  </a:cubicBezTo>
                  <a:cubicBezTo>
                    <a:pt x="149" y="37"/>
                    <a:pt x="149" y="37"/>
                    <a:pt x="149" y="37"/>
                  </a:cubicBezTo>
                  <a:cubicBezTo>
                    <a:pt x="149" y="36"/>
                    <a:pt x="149" y="36"/>
                    <a:pt x="149" y="36"/>
                  </a:cubicBezTo>
                  <a:cubicBezTo>
                    <a:pt x="149" y="36"/>
                    <a:pt x="149" y="36"/>
                    <a:pt x="149" y="36"/>
                  </a:cubicBezTo>
                  <a:cubicBezTo>
                    <a:pt x="149" y="36"/>
                    <a:pt x="149" y="36"/>
                    <a:pt x="149" y="36"/>
                  </a:cubicBezTo>
                  <a:cubicBezTo>
                    <a:pt x="149" y="36"/>
                    <a:pt x="149" y="36"/>
                    <a:pt x="149" y="36"/>
                  </a:cubicBezTo>
                  <a:cubicBezTo>
                    <a:pt x="149" y="36"/>
                    <a:pt x="149" y="36"/>
                    <a:pt x="149" y="36"/>
                  </a:cubicBezTo>
                  <a:cubicBezTo>
                    <a:pt x="149" y="36"/>
                    <a:pt x="149" y="36"/>
                    <a:pt x="149" y="36"/>
                  </a:cubicBezTo>
                  <a:cubicBezTo>
                    <a:pt x="149" y="35"/>
                    <a:pt x="149" y="35"/>
                    <a:pt x="149" y="35"/>
                  </a:cubicBezTo>
                  <a:cubicBezTo>
                    <a:pt x="149" y="35"/>
                    <a:pt x="149" y="35"/>
                    <a:pt x="149" y="35"/>
                  </a:cubicBezTo>
                  <a:cubicBezTo>
                    <a:pt x="149" y="35"/>
                    <a:pt x="149" y="35"/>
                    <a:pt x="149" y="34"/>
                  </a:cubicBezTo>
                  <a:cubicBezTo>
                    <a:pt x="149" y="34"/>
                    <a:pt x="149" y="34"/>
                    <a:pt x="149" y="34"/>
                  </a:cubicBezTo>
                  <a:cubicBezTo>
                    <a:pt x="149" y="34"/>
                    <a:pt x="149" y="34"/>
                    <a:pt x="149" y="34"/>
                  </a:cubicBezTo>
                  <a:cubicBezTo>
                    <a:pt x="149" y="34"/>
                    <a:pt x="149" y="34"/>
                    <a:pt x="149" y="34"/>
                  </a:cubicBezTo>
                  <a:cubicBezTo>
                    <a:pt x="150" y="34"/>
                    <a:pt x="150" y="34"/>
                    <a:pt x="149" y="34"/>
                  </a:cubicBezTo>
                  <a:cubicBezTo>
                    <a:pt x="149" y="33"/>
                    <a:pt x="150" y="33"/>
                    <a:pt x="150" y="33"/>
                  </a:cubicBezTo>
                  <a:cubicBezTo>
                    <a:pt x="150" y="33"/>
                    <a:pt x="150" y="33"/>
                    <a:pt x="150" y="33"/>
                  </a:cubicBezTo>
                  <a:cubicBezTo>
                    <a:pt x="150" y="33"/>
                    <a:pt x="150" y="33"/>
                    <a:pt x="150" y="33"/>
                  </a:cubicBezTo>
                  <a:cubicBezTo>
                    <a:pt x="150" y="33"/>
                    <a:pt x="150" y="33"/>
                    <a:pt x="150" y="33"/>
                  </a:cubicBezTo>
                  <a:cubicBezTo>
                    <a:pt x="150" y="32"/>
                    <a:pt x="150" y="32"/>
                    <a:pt x="150" y="32"/>
                  </a:cubicBezTo>
                  <a:cubicBezTo>
                    <a:pt x="150" y="32"/>
                    <a:pt x="150" y="32"/>
                    <a:pt x="150" y="32"/>
                  </a:cubicBezTo>
                  <a:cubicBezTo>
                    <a:pt x="150" y="32"/>
                    <a:pt x="151" y="31"/>
                    <a:pt x="151" y="31"/>
                  </a:cubicBezTo>
                  <a:cubicBezTo>
                    <a:pt x="151" y="31"/>
                    <a:pt x="151" y="31"/>
                    <a:pt x="151" y="31"/>
                  </a:cubicBezTo>
                  <a:cubicBezTo>
                    <a:pt x="151" y="31"/>
                    <a:pt x="151" y="31"/>
                    <a:pt x="151" y="31"/>
                  </a:cubicBezTo>
                  <a:cubicBezTo>
                    <a:pt x="151" y="31"/>
                    <a:pt x="151" y="31"/>
                    <a:pt x="151" y="31"/>
                  </a:cubicBezTo>
                  <a:cubicBezTo>
                    <a:pt x="151" y="31"/>
                    <a:pt x="151" y="31"/>
                    <a:pt x="151" y="31"/>
                  </a:cubicBezTo>
                  <a:cubicBezTo>
                    <a:pt x="151" y="31"/>
                    <a:pt x="151" y="31"/>
                    <a:pt x="152" y="31"/>
                  </a:cubicBezTo>
                  <a:cubicBezTo>
                    <a:pt x="152" y="31"/>
                    <a:pt x="152" y="31"/>
                    <a:pt x="152" y="31"/>
                  </a:cubicBezTo>
                  <a:cubicBezTo>
                    <a:pt x="152" y="31"/>
                    <a:pt x="152" y="31"/>
                    <a:pt x="152" y="31"/>
                  </a:cubicBezTo>
                  <a:cubicBezTo>
                    <a:pt x="152" y="31"/>
                    <a:pt x="152" y="32"/>
                    <a:pt x="152" y="31"/>
                  </a:cubicBezTo>
                  <a:cubicBezTo>
                    <a:pt x="152" y="31"/>
                    <a:pt x="152" y="31"/>
                    <a:pt x="152" y="31"/>
                  </a:cubicBezTo>
                  <a:cubicBezTo>
                    <a:pt x="152" y="31"/>
                    <a:pt x="152" y="31"/>
                    <a:pt x="152" y="31"/>
                  </a:cubicBezTo>
                  <a:cubicBezTo>
                    <a:pt x="152" y="31"/>
                    <a:pt x="152" y="31"/>
                    <a:pt x="152" y="31"/>
                  </a:cubicBezTo>
                  <a:cubicBezTo>
                    <a:pt x="152" y="31"/>
                    <a:pt x="152" y="31"/>
                    <a:pt x="152" y="30"/>
                  </a:cubicBezTo>
                  <a:cubicBezTo>
                    <a:pt x="152" y="30"/>
                    <a:pt x="152" y="30"/>
                    <a:pt x="152" y="30"/>
                  </a:cubicBezTo>
                  <a:cubicBezTo>
                    <a:pt x="152" y="30"/>
                    <a:pt x="152" y="30"/>
                    <a:pt x="152" y="30"/>
                  </a:cubicBezTo>
                  <a:cubicBezTo>
                    <a:pt x="152" y="30"/>
                    <a:pt x="152" y="30"/>
                    <a:pt x="151" y="29"/>
                  </a:cubicBezTo>
                  <a:cubicBezTo>
                    <a:pt x="151" y="29"/>
                    <a:pt x="151" y="29"/>
                    <a:pt x="151" y="29"/>
                  </a:cubicBezTo>
                  <a:cubicBezTo>
                    <a:pt x="151" y="29"/>
                    <a:pt x="151" y="29"/>
                    <a:pt x="152" y="29"/>
                  </a:cubicBezTo>
                  <a:cubicBezTo>
                    <a:pt x="152" y="29"/>
                    <a:pt x="152" y="29"/>
                    <a:pt x="152" y="29"/>
                  </a:cubicBezTo>
                  <a:cubicBezTo>
                    <a:pt x="152" y="29"/>
                    <a:pt x="152" y="29"/>
                    <a:pt x="152" y="29"/>
                  </a:cubicBezTo>
                  <a:cubicBezTo>
                    <a:pt x="152" y="30"/>
                    <a:pt x="152" y="30"/>
                    <a:pt x="152" y="30"/>
                  </a:cubicBezTo>
                  <a:cubicBezTo>
                    <a:pt x="152" y="30"/>
                    <a:pt x="152" y="30"/>
                    <a:pt x="152" y="30"/>
                  </a:cubicBezTo>
                  <a:cubicBezTo>
                    <a:pt x="152" y="30"/>
                    <a:pt x="152" y="31"/>
                    <a:pt x="153" y="31"/>
                  </a:cubicBezTo>
                  <a:cubicBezTo>
                    <a:pt x="153" y="31"/>
                    <a:pt x="153" y="31"/>
                    <a:pt x="153" y="31"/>
                  </a:cubicBezTo>
                  <a:cubicBezTo>
                    <a:pt x="153" y="31"/>
                    <a:pt x="153" y="31"/>
                    <a:pt x="153" y="31"/>
                  </a:cubicBezTo>
                  <a:cubicBezTo>
                    <a:pt x="153" y="31"/>
                    <a:pt x="154" y="31"/>
                    <a:pt x="154" y="31"/>
                  </a:cubicBezTo>
                  <a:cubicBezTo>
                    <a:pt x="154" y="31"/>
                    <a:pt x="154" y="31"/>
                    <a:pt x="154" y="31"/>
                  </a:cubicBezTo>
                  <a:cubicBezTo>
                    <a:pt x="154" y="31"/>
                    <a:pt x="154" y="31"/>
                    <a:pt x="154" y="31"/>
                  </a:cubicBezTo>
                  <a:cubicBezTo>
                    <a:pt x="154" y="31"/>
                    <a:pt x="154" y="31"/>
                    <a:pt x="154" y="31"/>
                  </a:cubicBezTo>
                  <a:cubicBezTo>
                    <a:pt x="154" y="31"/>
                    <a:pt x="155" y="31"/>
                    <a:pt x="155" y="31"/>
                  </a:cubicBezTo>
                  <a:cubicBezTo>
                    <a:pt x="155" y="31"/>
                    <a:pt x="155" y="31"/>
                    <a:pt x="155" y="31"/>
                  </a:cubicBezTo>
                  <a:cubicBezTo>
                    <a:pt x="155" y="31"/>
                    <a:pt x="155" y="31"/>
                    <a:pt x="155" y="31"/>
                  </a:cubicBezTo>
                  <a:cubicBezTo>
                    <a:pt x="155" y="31"/>
                    <a:pt x="155" y="31"/>
                    <a:pt x="155" y="31"/>
                  </a:cubicBezTo>
                  <a:cubicBezTo>
                    <a:pt x="156" y="31"/>
                    <a:pt x="156" y="31"/>
                    <a:pt x="156" y="31"/>
                  </a:cubicBezTo>
                  <a:cubicBezTo>
                    <a:pt x="156" y="31"/>
                    <a:pt x="156" y="31"/>
                    <a:pt x="156" y="31"/>
                  </a:cubicBezTo>
                  <a:cubicBezTo>
                    <a:pt x="156" y="31"/>
                    <a:pt x="156" y="31"/>
                    <a:pt x="156" y="31"/>
                  </a:cubicBezTo>
                  <a:cubicBezTo>
                    <a:pt x="156" y="31"/>
                    <a:pt x="156" y="31"/>
                    <a:pt x="156" y="31"/>
                  </a:cubicBezTo>
                  <a:cubicBezTo>
                    <a:pt x="157" y="31"/>
                    <a:pt x="157" y="31"/>
                    <a:pt x="157" y="31"/>
                  </a:cubicBezTo>
                  <a:cubicBezTo>
                    <a:pt x="157" y="31"/>
                    <a:pt x="157" y="31"/>
                    <a:pt x="157" y="31"/>
                  </a:cubicBezTo>
                  <a:cubicBezTo>
                    <a:pt x="157" y="31"/>
                    <a:pt x="157" y="31"/>
                    <a:pt x="157" y="31"/>
                  </a:cubicBezTo>
                  <a:cubicBezTo>
                    <a:pt x="158" y="31"/>
                    <a:pt x="158" y="31"/>
                    <a:pt x="158" y="31"/>
                  </a:cubicBezTo>
                  <a:cubicBezTo>
                    <a:pt x="158" y="31"/>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9" y="30"/>
                    <a:pt x="159" y="30"/>
                  </a:cubicBezTo>
                  <a:cubicBezTo>
                    <a:pt x="159" y="30"/>
                    <a:pt x="159" y="30"/>
                    <a:pt x="159" y="30"/>
                  </a:cubicBezTo>
                  <a:cubicBezTo>
                    <a:pt x="159" y="29"/>
                    <a:pt x="159"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7" y="29"/>
                  </a:cubicBezTo>
                  <a:cubicBezTo>
                    <a:pt x="157" y="29"/>
                    <a:pt x="157" y="29"/>
                    <a:pt x="157" y="29"/>
                  </a:cubicBezTo>
                  <a:cubicBezTo>
                    <a:pt x="157" y="29"/>
                    <a:pt x="157" y="29"/>
                    <a:pt x="157" y="29"/>
                  </a:cubicBezTo>
                  <a:cubicBezTo>
                    <a:pt x="157" y="29"/>
                    <a:pt x="157" y="29"/>
                    <a:pt x="157" y="29"/>
                  </a:cubicBezTo>
                  <a:cubicBezTo>
                    <a:pt x="157" y="29"/>
                    <a:pt x="157" y="29"/>
                    <a:pt x="157" y="29"/>
                  </a:cubicBezTo>
                  <a:cubicBezTo>
                    <a:pt x="157" y="29"/>
                    <a:pt x="157" y="29"/>
                    <a:pt x="157" y="29"/>
                  </a:cubicBezTo>
                  <a:cubicBezTo>
                    <a:pt x="157" y="29"/>
                    <a:pt x="157" y="29"/>
                    <a:pt x="157" y="29"/>
                  </a:cubicBezTo>
                  <a:cubicBezTo>
                    <a:pt x="157" y="29"/>
                    <a:pt x="157" y="29"/>
                    <a:pt x="157" y="28"/>
                  </a:cubicBezTo>
                  <a:cubicBezTo>
                    <a:pt x="157" y="28"/>
                    <a:pt x="157" y="28"/>
                    <a:pt x="157" y="28"/>
                  </a:cubicBezTo>
                  <a:cubicBezTo>
                    <a:pt x="157" y="28"/>
                    <a:pt x="157" y="28"/>
                    <a:pt x="157" y="28"/>
                  </a:cubicBezTo>
                  <a:cubicBezTo>
                    <a:pt x="156" y="28"/>
                    <a:pt x="156" y="28"/>
                    <a:pt x="156" y="28"/>
                  </a:cubicBezTo>
                  <a:cubicBezTo>
                    <a:pt x="156" y="27"/>
                    <a:pt x="156" y="27"/>
                    <a:pt x="156" y="27"/>
                  </a:cubicBezTo>
                  <a:cubicBezTo>
                    <a:pt x="156" y="27"/>
                    <a:pt x="155" y="27"/>
                    <a:pt x="155" y="27"/>
                  </a:cubicBezTo>
                  <a:cubicBezTo>
                    <a:pt x="155" y="27"/>
                    <a:pt x="155" y="27"/>
                    <a:pt x="155" y="27"/>
                  </a:cubicBezTo>
                  <a:cubicBezTo>
                    <a:pt x="155" y="27"/>
                    <a:pt x="155" y="27"/>
                    <a:pt x="155" y="27"/>
                  </a:cubicBezTo>
                  <a:cubicBezTo>
                    <a:pt x="155" y="27"/>
                    <a:pt x="155" y="27"/>
                    <a:pt x="155" y="27"/>
                  </a:cubicBezTo>
                  <a:cubicBezTo>
                    <a:pt x="155" y="27"/>
                    <a:pt x="154" y="27"/>
                    <a:pt x="154" y="27"/>
                  </a:cubicBezTo>
                  <a:cubicBezTo>
                    <a:pt x="154" y="27"/>
                    <a:pt x="155" y="27"/>
                    <a:pt x="155" y="27"/>
                  </a:cubicBezTo>
                  <a:cubicBezTo>
                    <a:pt x="155" y="27"/>
                    <a:pt x="155" y="27"/>
                    <a:pt x="155" y="27"/>
                  </a:cubicBezTo>
                  <a:cubicBezTo>
                    <a:pt x="155" y="26"/>
                    <a:pt x="154" y="26"/>
                    <a:pt x="154" y="26"/>
                  </a:cubicBezTo>
                  <a:cubicBezTo>
                    <a:pt x="154" y="26"/>
                    <a:pt x="154" y="26"/>
                    <a:pt x="154" y="26"/>
                  </a:cubicBezTo>
                  <a:cubicBezTo>
                    <a:pt x="154" y="26"/>
                    <a:pt x="154" y="26"/>
                    <a:pt x="154" y="26"/>
                  </a:cubicBezTo>
                  <a:cubicBezTo>
                    <a:pt x="154" y="26"/>
                    <a:pt x="153" y="26"/>
                    <a:pt x="153" y="26"/>
                  </a:cubicBezTo>
                  <a:cubicBezTo>
                    <a:pt x="153" y="26"/>
                    <a:pt x="153" y="26"/>
                    <a:pt x="153" y="26"/>
                  </a:cubicBezTo>
                  <a:cubicBezTo>
                    <a:pt x="153" y="26"/>
                    <a:pt x="153" y="26"/>
                    <a:pt x="153" y="26"/>
                  </a:cubicBezTo>
                  <a:cubicBezTo>
                    <a:pt x="153" y="26"/>
                    <a:pt x="153" y="26"/>
                    <a:pt x="153" y="26"/>
                  </a:cubicBezTo>
                  <a:cubicBezTo>
                    <a:pt x="153" y="26"/>
                    <a:pt x="152" y="25"/>
                    <a:pt x="152" y="25"/>
                  </a:cubicBezTo>
                  <a:cubicBezTo>
                    <a:pt x="152" y="25"/>
                    <a:pt x="152" y="25"/>
                    <a:pt x="152" y="25"/>
                  </a:cubicBezTo>
                  <a:cubicBezTo>
                    <a:pt x="152" y="25"/>
                    <a:pt x="152" y="25"/>
                    <a:pt x="152" y="25"/>
                  </a:cubicBezTo>
                  <a:cubicBezTo>
                    <a:pt x="152" y="25"/>
                    <a:pt x="152" y="25"/>
                    <a:pt x="152" y="25"/>
                  </a:cubicBezTo>
                  <a:cubicBezTo>
                    <a:pt x="152" y="25"/>
                    <a:pt x="152" y="25"/>
                    <a:pt x="152" y="25"/>
                  </a:cubicBezTo>
                  <a:cubicBezTo>
                    <a:pt x="152" y="25"/>
                    <a:pt x="152" y="25"/>
                    <a:pt x="152" y="25"/>
                  </a:cubicBezTo>
                  <a:cubicBezTo>
                    <a:pt x="151" y="25"/>
                    <a:pt x="151" y="25"/>
                    <a:pt x="151" y="24"/>
                  </a:cubicBezTo>
                  <a:cubicBezTo>
                    <a:pt x="151" y="24"/>
                    <a:pt x="151" y="24"/>
                    <a:pt x="151" y="24"/>
                  </a:cubicBezTo>
                  <a:cubicBezTo>
                    <a:pt x="151" y="24"/>
                    <a:pt x="151" y="24"/>
                    <a:pt x="151" y="24"/>
                  </a:cubicBezTo>
                  <a:cubicBezTo>
                    <a:pt x="151" y="24"/>
                    <a:pt x="151" y="24"/>
                    <a:pt x="151" y="24"/>
                  </a:cubicBezTo>
                  <a:cubicBezTo>
                    <a:pt x="151" y="24"/>
                    <a:pt x="151" y="24"/>
                    <a:pt x="151" y="24"/>
                  </a:cubicBezTo>
                  <a:cubicBezTo>
                    <a:pt x="151" y="24"/>
                    <a:pt x="151" y="24"/>
                    <a:pt x="151" y="24"/>
                  </a:cubicBezTo>
                  <a:cubicBezTo>
                    <a:pt x="151" y="24"/>
                    <a:pt x="151" y="24"/>
                    <a:pt x="151" y="24"/>
                  </a:cubicBezTo>
                  <a:cubicBezTo>
                    <a:pt x="151" y="23"/>
                    <a:pt x="151" y="23"/>
                    <a:pt x="151" y="23"/>
                  </a:cubicBezTo>
                  <a:cubicBezTo>
                    <a:pt x="151" y="23"/>
                    <a:pt x="151"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1" y="23"/>
                    <a:pt x="151" y="23"/>
                    <a:pt x="151" y="23"/>
                  </a:cubicBezTo>
                  <a:cubicBezTo>
                    <a:pt x="151" y="23"/>
                    <a:pt x="151" y="23"/>
                    <a:pt x="151" y="23"/>
                  </a:cubicBezTo>
                  <a:cubicBezTo>
                    <a:pt x="151" y="23"/>
                    <a:pt x="151" y="23"/>
                    <a:pt x="151" y="23"/>
                  </a:cubicBezTo>
                  <a:cubicBezTo>
                    <a:pt x="151" y="23"/>
                    <a:pt x="151" y="23"/>
                    <a:pt x="151" y="23"/>
                  </a:cubicBezTo>
                  <a:cubicBezTo>
                    <a:pt x="151" y="23"/>
                    <a:pt x="151" y="23"/>
                    <a:pt x="151" y="23"/>
                  </a:cubicBezTo>
                  <a:cubicBezTo>
                    <a:pt x="151" y="23"/>
                    <a:pt x="150" y="23"/>
                    <a:pt x="150" y="23"/>
                  </a:cubicBezTo>
                  <a:cubicBezTo>
                    <a:pt x="150" y="22"/>
                    <a:pt x="150" y="22"/>
                    <a:pt x="150" y="22"/>
                  </a:cubicBezTo>
                  <a:cubicBezTo>
                    <a:pt x="150" y="22"/>
                    <a:pt x="150" y="22"/>
                    <a:pt x="150" y="22"/>
                  </a:cubicBezTo>
                  <a:cubicBezTo>
                    <a:pt x="150" y="22"/>
                    <a:pt x="150" y="22"/>
                    <a:pt x="150" y="22"/>
                  </a:cubicBezTo>
                  <a:cubicBezTo>
                    <a:pt x="150" y="22"/>
                    <a:pt x="150" y="22"/>
                    <a:pt x="150" y="22"/>
                  </a:cubicBezTo>
                  <a:cubicBezTo>
                    <a:pt x="151" y="22"/>
                    <a:pt x="151" y="23"/>
                    <a:pt x="151" y="23"/>
                  </a:cubicBezTo>
                  <a:cubicBezTo>
                    <a:pt x="151" y="23"/>
                    <a:pt x="151" y="23"/>
                    <a:pt x="151" y="23"/>
                  </a:cubicBezTo>
                  <a:cubicBezTo>
                    <a:pt x="151" y="23"/>
                    <a:pt x="151" y="23"/>
                    <a:pt x="151" y="23"/>
                  </a:cubicBezTo>
                  <a:cubicBezTo>
                    <a:pt x="151" y="23"/>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2" y="22"/>
                  </a:cubicBezTo>
                  <a:cubicBezTo>
                    <a:pt x="152" y="22"/>
                    <a:pt x="152" y="22"/>
                    <a:pt x="152" y="22"/>
                  </a:cubicBezTo>
                  <a:cubicBezTo>
                    <a:pt x="152" y="22"/>
                    <a:pt x="152" y="22"/>
                    <a:pt x="152" y="22"/>
                  </a:cubicBezTo>
                  <a:cubicBezTo>
                    <a:pt x="152" y="22"/>
                    <a:pt x="152" y="22"/>
                    <a:pt x="152" y="22"/>
                  </a:cubicBezTo>
                  <a:cubicBezTo>
                    <a:pt x="152" y="22"/>
                    <a:pt x="152" y="22"/>
                    <a:pt x="152" y="22"/>
                  </a:cubicBezTo>
                  <a:cubicBezTo>
                    <a:pt x="152" y="22"/>
                    <a:pt x="152" y="21"/>
                    <a:pt x="152" y="21"/>
                  </a:cubicBezTo>
                  <a:cubicBezTo>
                    <a:pt x="152" y="21"/>
                    <a:pt x="152" y="21"/>
                    <a:pt x="152" y="21"/>
                  </a:cubicBezTo>
                  <a:cubicBezTo>
                    <a:pt x="152" y="21"/>
                    <a:pt x="152" y="21"/>
                    <a:pt x="152" y="21"/>
                  </a:cubicBezTo>
                  <a:cubicBezTo>
                    <a:pt x="152" y="21"/>
                    <a:pt x="152" y="20"/>
                    <a:pt x="151" y="20"/>
                  </a:cubicBezTo>
                  <a:cubicBezTo>
                    <a:pt x="151" y="20"/>
                    <a:pt x="151" y="20"/>
                    <a:pt x="151" y="20"/>
                  </a:cubicBezTo>
                  <a:cubicBezTo>
                    <a:pt x="151" y="20"/>
                    <a:pt x="151" y="20"/>
                    <a:pt x="151" y="20"/>
                  </a:cubicBezTo>
                  <a:cubicBezTo>
                    <a:pt x="151" y="20"/>
                    <a:pt x="150" y="20"/>
                    <a:pt x="150" y="19"/>
                  </a:cubicBezTo>
                  <a:cubicBezTo>
                    <a:pt x="150" y="19"/>
                    <a:pt x="150" y="19"/>
                    <a:pt x="150" y="19"/>
                  </a:cubicBezTo>
                  <a:cubicBezTo>
                    <a:pt x="150" y="19"/>
                    <a:pt x="150" y="19"/>
                    <a:pt x="150" y="19"/>
                  </a:cubicBezTo>
                  <a:cubicBezTo>
                    <a:pt x="150" y="19"/>
                    <a:pt x="150" y="19"/>
                    <a:pt x="150" y="19"/>
                  </a:cubicBezTo>
                  <a:cubicBezTo>
                    <a:pt x="150" y="19"/>
                    <a:pt x="150" y="19"/>
                    <a:pt x="150" y="18"/>
                  </a:cubicBezTo>
                  <a:cubicBezTo>
                    <a:pt x="150" y="18"/>
                    <a:pt x="150" y="18"/>
                    <a:pt x="150" y="18"/>
                  </a:cubicBezTo>
                  <a:cubicBezTo>
                    <a:pt x="149" y="18"/>
                    <a:pt x="149" y="18"/>
                    <a:pt x="149" y="18"/>
                  </a:cubicBezTo>
                  <a:cubicBezTo>
                    <a:pt x="149" y="18"/>
                    <a:pt x="149" y="18"/>
                    <a:pt x="149" y="18"/>
                  </a:cubicBezTo>
                  <a:cubicBezTo>
                    <a:pt x="149" y="18"/>
                    <a:pt x="149" y="18"/>
                    <a:pt x="150" y="18"/>
                  </a:cubicBezTo>
                  <a:cubicBezTo>
                    <a:pt x="150" y="18"/>
                    <a:pt x="149" y="18"/>
                    <a:pt x="149" y="18"/>
                  </a:cubicBezTo>
                  <a:cubicBezTo>
                    <a:pt x="149" y="18"/>
                    <a:pt x="149" y="18"/>
                    <a:pt x="149" y="18"/>
                  </a:cubicBezTo>
                  <a:cubicBezTo>
                    <a:pt x="149" y="18"/>
                    <a:pt x="149" y="18"/>
                    <a:pt x="149" y="18"/>
                  </a:cubicBezTo>
                  <a:cubicBezTo>
                    <a:pt x="149" y="18"/>
                    <a:pt x="149" y="18"/>
                    <a:pt x="149" y="18"/>
                  </a:cubicBezTo>
                  <a:cubicBezTo>
                    <a:pt x="150" y="18"/>
                    <a:pt x="150" y="18"/>
                    <a:pt x="150" y="17"/>
                  </a:cubicBezTo>
                  <a:cubicBezTo>
                    <a:pt x="150"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8" y="17"/>
                  </a:cubicBezTo>
                  <a:cubicBezTo>
                    <a:pt x="148" y="17"/>
                    <a:pt x="149" y="17"/>
                    <a:pt x="149" y="17"/>
                  </a:cubicBezTo>
                  <a:cubicBezTo>
                    <a:pt x="149" y="17"/>
                    <a:pt x="148" y="17"/>
                    <a:pt x="148" y="17"/>
                  </a:cubicBezTo>
                  <a:cubicBezTo>
                    <a:pt x="148" y="17"/>
                    <a:pt x="149" y="17"/>
                    <a:pt x="149" y="17"/>
                  </a:cubicBezTo>
                  <a:cubicBezTo>
                    <a:pt x="149" y="17"/>
                    <a:pt x="149" y="17"/>
                    <a:pt x="149" y="17"/>
                  </a:cubicBezTo>
                  <a:cubicBezTo>
                    <a:pt x="149" y="17"/>
                    <a:pt x="149" y="16"/>
                    <a:pt x="149" y="16"/>
                  </a:cubicBezTo>
                  <a:cubicBezTo>
                    <a:pt x="149" y="16"/>
                    <a:pt x="149" y="16"/>
                    <a:pt x="149" y="16"/>
                  </a:cubicBezTo>
                  <a:cubicBezTo>
                    <a:pt x="148" y="16"/>
                    <a:pt x="148" y="16"/>
                    <a:pt x="148" y="16"/>
                  </a:cubicBezTo>
                  <a:cubicBezTo>
                    <a:pt x="148" y="16"/>
                    <a:pt x="148" y="16"/>
                    <a:pt x="148" y="16"/>
                  </a:cubicBezTo>
                  <a:cubicBezTo>
                    <a:pt x="148" y="16"/>
                    <a:pt x="148" y="16"/>
                    <a:pt x="148" y="16"/>
                  </a:cubicBezTo>
                  <a:cubicBezTo>
                    <a:pt x="148" y="16"/>
                    <a:pt x="148" y="16"/>
                    <a:pt x="148" y="16"/>
                  </a:cubicBezTo>
                  <a:cubicBezTo>
                    <a:pt x="148" y="16"/>
                    <a:pt x="148" y="16"/>
                    <a:pt x="148" y="16"/>
                  </a:cubicBezTo>
                  <a:cubicBezTo>
                    <a:pt x="148" y="16"/>
                    <a:pt x="148" y="16"/>
                    <a:pt x="147" y="16"/>
                  </a:cubicBezTo>
                  <a:cubicBezTo>
                    <a:pt x="147" y="16"/>
                    <a:pt x="147" y="16"/>
                    <a:pt x="147" y="16"/>
                  </a:cubicBezTo>
                  <a:cubicBezTo>
                    <a:pt x="148" y="16"/>
                    <a:pt x="148" y="16"/>
                    <a:pt x="148" y="16"/>
                  </a:cubicBezTo>
                  <a:cubicBezTo>
                    <a:pt x="148" y="16"/>
                    <a:pt x="148" y="16"/>
                    <a:pt x="147" y="16"/>
                  </a:cubicBezTo>
                  <a:cubicBezTo>
                    <a:pt x="147" y="16"/>
                    <a:pt x="147" y="16"/>
                    <a:pt x="147" y="16"/>
                  </a:cubicBezTo>
                  <a:cubicBezTo>
                    <a:pt x="147" y="16"/>
                    <a:pt x="147" y="16"/>
                    <a:pt x="147" y="16"/>
                  </a:cubicBezTo>
                  <a:cubicBezTo>
                    <a:pt x="147" y="16"/>
                    <a:pt x="147" y="16"/>
                    <a:pt x="147" y="16"/>
                  </a:cubicBezTo>
                  <a:cubicBezTo>
                    <a:pt x="147" y="16"/>
                    <a:pt x="146" y="16"/>
                    <a:pt x="146" y="16"/>
                  </a:cubicBezTo>
                  <a:cubicBezTo>
                    <a:pt x="146" y="15"/>
                    <a:pt x="147" y="15"/>
                    <a:pt x="146" y="15"/>
                  </a:cubicBezTo>
                  <a:cubicBezTo>
                    <a:pt x="146" y="15"/>
                    <a:pt x="146" y="15"/>
                    <a:pt x="146" y="15"/>
                  </a:cubicBezTo>
                  <a:cubicBezTo>
                    <a:pt x="146" y="15"/>
                    <a:pt x="146" y="15"/>
                    <a:pt x="147" y="15"/>
                  </a:cubicBezTo>
                  <a:cubicBezTo>
                    <a:pt x="147" y="15"/>
                    <a:pt x="147" y="15"/>
                    <a:pt x="147" y="15"/>
                  </a:cubicBezTo>
                  <a:cubicBezTo>
                    <a:pt x="147" y="15"/>
                    <a:pt x="147" y="15"/>
                    <a:pt x="148" y="15"/>
                  </a:cubicBezTo>
                  <a:cubicBezTo>
                    <a:pt x="148" y="15"/>
                    <a:pt x="148" y="15"/>
                    <a:pt x="148" y="15"/>
                  </a:cubicBezTo>
                  <a:cubicBezTo>
                    <a:pt x="148" y="15"/>
                    <a:pt x="148" y="15"/>
                    <a:pt x="148" y="15"/>
                  </a:cubicBezTo>
                  <a:cubicBezTo>
                    <a:pt x="148" y="15"/>
                    <a:pt x="148" y="15"/>
                    <a:pt x="148" y="15"/>
                  </a:cubicBezTo>
                  <a:cubicBezTo>
                    <a:pt x="148" y="15"/>
                    <a:pt x="148" y="15"/>
                    <a:pt x="148" y="15"/>
                  </a:cubicBezTo>
                  <a:cubicBezTo>
                    <a:pt x="147" y="15"/>
                    <a:pt x="147" y="15"/>
                    <a:pt x="147" y="15"/>
                  </a:cubicBezTo>
                  <a:cubicBezTo>
                    <a:pt x="147" y="15"/>
                    <a:pt x="148" y="14"/>
                    <a:pt x="148" y="14"/>
                  </a:cubicBezTo>
                  <a:cubicBezTo>
                    <a:pt x="148" y="14"/>
                    <a:pt x="148" y="14"/>
                    <a:pt x="147" y="14"/>
                  </a:cubicBezTo>
                  <a:cubicBezTo>
                    <a:pt x="147" y="14"/>
                    <a:pt x="147" y="14"/>
                    <a:pt x="147" y="14"/>
                  </a:cubicBezTo>
                  <a:cubicBezTo>
                    <a:pt x="147" y="14"/>
                    <a:pt x="147" y="14"/>
                    <a:pt x="146" y="14"/>
                  </a:cubicBezTo>
                  <a:cubicBezTo>
                    <a:pt x="146" y="14"/>
                    <a:pt x="146" y="14"/>
                    <a:pt x="146" y="13"/>
                  </a:cubicBezTo>
                  <a:cubicBezTo>
                    <a:pt x="146" y="13"/>
                    <a:pt x="146" y="13"/>
                    <a:pt x="146" y="13"/>
                  </a:cubicBezTo>
                  <a:cubicBezTo>
                    <a:pt x="146" y="13"/>
                    <a:pt x="146" y="13"/>
                    <a:pt x="145" y="13"/>
                  </a:cubicBezTo>
                  <a:cubicBezTo>
                    <a:pt x="145" y="13"/>
                    <a:pt x="145" y="13"/>
                    <a:pt x="145" y="13"/>
                  </a:cubicBezTo>
                  <a:cubicBezTo>
                    <a:pt x="145" y="13"/>
                    <a:pt x="145" y="13"/>
                    <a:pt x="145" y="13"/>
                  </a:cubicBezTo>
                  <a:cubicBezTo>
                    <a:pt x="145" y="13"/>
                    <a:pt x="146" y="13"/>
                    <a:pt x="146" y="13"/>
                  </a:cubicBezTo>
                  <a:cubicBezTo>
                    <a:pt x="146" y="13"/>
                    <a:pt x="146" y="13"/>
                    <a:pt x="147" y="13"/>
                  </a:cubicBezTo>
                  <a:cubicBezTo>
                    <a:pt x="147" y="13"/>
                    <a:pt x="147" y="13"/>
                    <a:pt x="147" y="13"/>
                  </a:cubicBezTo>
                  <a:cubicBezTo>
                    <a:pt x="147" y="13"/>
                    <a:pt x="147" y="13"/>
                    <a:pt x="148" y="13"/>
                  </a:cubicBezTo>
                  <a:cubicBezTo>
                    <a:pt x="148" y="13"/>
                    <a:pt x="148" y="13"/>
                    <a:pt x="148" y="12"/>
                  </a:cubicBezTo>
                  <a:cubicBezTo>
                    <a:pt x="148" y="12"/>
                    <a:pt x="148" y="12"/>
                    <a:pt x="148" y="12"/>
                  </a:cubicBezTo>
                  <a:cubicBezTo>
                    <a:pt x="148" y="12"/>
                    <a:pt x="148" y="12"/>
                    <a:pt x="148" y="12"/>
                  </a:cubicBezTo>
                  <a:cubicBezTo>
                    <a:pt x="148" y="12"/>
                    <a:pt x="148" y="12"/>
                    <a:pt x="148" y="12"/>
                  </a:cubicBezTo>
                  <a:cubicBezTo>
                    <a:pt x="148" y="12"/>
                    <a:pt x="148" y="12"/>
                    <a:pt x="148" y="12"/>
                  </a:cubicBezTo>
                  <a:cubicBezTo>
                    <a:pt x="148" y="12"/>
                    <a:pt x="148" y="12"/>
                    <a:pt x="149" y="13"/>
                  </a:cubicBezTo>
                  <a:cubicBezTo>
                    <a:pt x="149" y="13"/>
                    <a:pt x="149" y="13"/>
                    <a:pt x="149" y="13"/>
                  </a:cubicBezTo>
                  <a:cubicBezTo>
                    <a:pt x="149" y="13"/>
                    <a:pt x="149" y="12"/>
                    <a:pt x="150" y="12"/>
                  </a:cubicBezTo>
                  <a:cubicBezTo>
                    <a:pt x="150" y="12"/>
                    <a:pt x="150" y="12"/>
                    <a:pt x="150" y="12"/>
                  </a:cubicBezTo>
                  <a:cubicBezTo>
                    <a:pt x="150" y="12"/>
                    <a:pt x="150" y="12"/>
                    <a:pt x="150" y="12"/>
                  </a:cubicBezTo>
                  <a:cubicBezTo>
                    <a:pt x="149" y="12"/>
                    <a:pt x="149" y="12"/>
                    <a:pt x="149" y="12"/>
                  </a:cubicBezTo>
                  <a:cubicBezTo>
                    <a:pt x="149" y="12"/>
                    <a:pt x="149" y="11"/>
                    <a:pt x="149" y="11"/>
                  </a:cubicBezTo>
                  <a:cubicBezTo>
                    <a:pt x="149" y="12"/>
                    <a:pt x="150" y="12"/>
                    <a:pt x="150" y="12"/>
                  </a:cubicBezTo>
                  <a:cubicBezTo>
                    <a:pt x="150" y="12"/>
                    <a:pt x="150" y="12"/>
                    <a:pt x="150" y="12"/>
                  </a:cubicBezTo>
                  <a:cubicBezTo>
                    <a:pt x="150" y="11"/>
                    <a:pt x="150" y="11"/>
                    <a:pt x="150" y="11"/>
                  </a:cubicBezTo>
                  <a:cubicBezTo>
                    <a:pt x="150" y="11"/>
                    <a:pt x="150" y="11"/>
                    <a:pt x="150" y="11"/>
                  </a:cubicBezTo>
                  <a:cubicBezTo>
                    <a:pt x="150" y="11"/>
                    <a:pt x="150" y="11"/>
                    <a:pt x="150" y="11"/>
                  </a:cubicBezTo>
                  <a:cubicBezTo>
                    <a:pt x="150" y="11"/>
                    <a:pt x="150" y="11"/>
                    <a:pt x="150" y="11"/>
                  </a:cubicBezTo>
                  <a:cubicBezTo>
                    <a:pt x="149" y="11"/>
                    <a:pt x="149" y="11"/>
                    <a:pt x="149" y="11"/>
                  </a:cubicBezTo>
                  <a:cubicBezTo>
                    <a:pt x="149" y="11"/>
                    <a:pt x="149" y="11"/>
                    <a:pt x="149" y="11"/>
                  </a:cubicBezTo>
                  <a:cubicBezTo>
                    <a:pt x="149" y="11"/>
                    <a:pt x="149" y="11"/>
                    <a:pt x="149" y="10"/>
                  </a:cubicBezTo>
                  <a:cubicBezTo>
                    <a:pt x="149" y="10"/>
                    <a:pt x="148" y="10"/>
                    <a:pt x="148" y="10"/>
                  </a:cubicBezTo>
                  <a:cubicBezTo>
                    <a:pt x="148" y="10"/>
                    <a:pt x="148" y="10"/>
                    <a:pt x="148" y="10"/>
                  </a:cubicBezTo>
                  <a:cubicBezTo>
                    <a:pt x="148" y="10"/>
                    <a:pt x="148" y="10"/>
                    <a:pt x="148" y="10"/>
                  </a:cubicBezTo>
                  <a:cubicBezTo>
                    <a:pt x="148" y="10"/>
                    <a:pt x="148" y="10"/>
                    <a:pt x="148" y="10"/>
                  </a:cubicBezTo>
                  <a:cubicBezTo>
                    <a:pt x="148" y="10"/>
                    <a:pt x="148" y="10"/>
                    <a:pt x="148" y="10"/>
                  </a:cubicBezTo>
                  <a:cubicBezTo>
                    <a:pt x="148" y="10"/>
                    <a:pt x="148" y="10"/>
                    <a:pt x="148" y="10"/>
                  </a:cubicBezTo>
                  <a:cubicBezTo>
                    <a:pt x="148" y="10"/>
                    <a:pt x="148" y="10"/>
                    <a:pt x="148" y="10"/>
                  </a:cubicBezTo>
                  <a:cubicBezTo>
                    <a:pt x="147" y="10"/>
                    <a:pt x="147" y="10"/>
                    <a:pt x="147" y="10"/>
                  </a:cubicBezTo>
                  <a:cubicBezTo>
                    <a:pt x="148" y="10"/>
                    <a:pt x="148" y="10"/>
                    <a:pt x="148" y="10"/>
                  </a:cubicBezTo>
                  <a:cubicBezTo>
                    <a:pt x="148" y="10"/>
                    <a:pt x="148" y="10"/>
                    <a:pt x="148" y="10"/>
                  </a:cubicBezTo>
                  <a:cubicBezTo>
                    <a:pt x="148" y="9"/>
                    <a:pt x="147" y="10"/>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8" y="9"/>
                    <a:pt x="148" y="9"/>
                    <a:pt x="148" y="9"/>
                  </a:cubicBezTo>
                  <a:cubicBezTo>
                    <a:pt x="148" y="9"/>
                    <a:pt x="148" y="9"/>
                    <a:pt x="148" y="9"/>
                  </a:cubicBezTo>
                  <a:cubicBezTo>
                    <a:pt x="148" y="9"/>
                    <a:pt x="148" y="9"/>
                    <a:pt x="148" y="9"/>
                  </a:cubicBezTo>
                  <a:cubicBezTo>
                    <a:pt x="148" y="9"/>
                    <a:pt x="148" y="9"/>
                    <a:pt x="148" y="9"/>
                  </a:cubicBezTo>
                  <a:cubicBezTo>
                    <a:pt x="148" y="9"/>
                    <a:pt x="148" y="9"/>
                    <a:pt x="148" y="9"/>
                  </a:cubicBezTo>
                  <a:cubicBezTo>
                    <a:pt x="149" y="9"/>
                    <a:pt x="149" y="9"/>
                    <a:pt x="149" y="9"/>
                  </a:cubicBezTo>
                  <a:cubicBezTo>
                    <a:pt x="149" y="9"/>
                    <a:pt x="149" y="9"/>
                    <a:pt x="149" y="9"/>
                  </a:cubicBezTo>
                  <a:cubicBezTo>
                    <a:pt x="149" y="9"/>
                    <a:pt x="149" y="9"/>
                    <a:pt x="149" y="9"/>
                  </a:cubicBezTo>
                  <a:cubicBezTo>
                    <a:pt x="149" y="9"/>
                    <a:pt x="149" y="9"/>
                    <a:pt x="148" y="9"/>
                  </a:cubicBezTo>
                  <a:cubicBezTo>
                    <a:pt x="149" y="9"/>
                    <a:pt x="149" y="9"/>
                    <a:pt x="149" y="9"/>
                  </a:cubicBezTo>
                  <a:cubicBezTo>
                    <a:pt x="149" y="9"/>
                    <a:pt x="149" y="9"/>
                    <a:pt x="149" y="9"/>
                  </a:cubicBezTo>
                  <a:cubicBezTo>
                    <a:pt x="149" y="9"/>
                    <a:pt x="149" y="9"/>
                    <a:pt x="149" y="8"/>
                  </a:cubicBezTo>
                  <a:cubicBezTo>
                    <a:pt x="149" y="8"/>
                    <a:pt x="149" y="8"/>
                    <a:pt x="149" y="8"/>
                  </a:cubicBezTo>
                  <a:cubicBezTo>
                    <a:pt x="149" y="8"/>
                    <a:pt x="149" y="8"/>
                    <a:pt x="149" y="8"/>
                  </a:cubicBezTo>
                  <a:cubicBezTo>
                    <a:pt x="149" y="8"/>
                    <a:pt x="149" y="8"/>
                    <a:pt x="149" y="8"/>
                  </a:cubicBezTo>
                  <a:cubicBezTo>
                    <a:pt x="149" y="8"/>
                    <a:pt x="148" y="8"/>
                    <a:pt x="148" y="8"/>
                  </a:cubicBezTo>
                  <a:cubicBezTo>
                    <a:pt x="148" y="7"/>
                    <a:pt x="149" y="7"/>
                    <a:pt x="149" y="7"/>
                  </a:cubicBezTo>
                  <a:cubicBezTo>
                    <a:pt x="149" y="7"/>
                    <a:pt x="147" y="6"/>
                    <a:pt x="147" y="6"/>
                  </a:cubicBezTo>
                  <a:cubicBezTo>
                    <a:pt x="147" y="6"/>
                    <a:pt x="144" y="7"/>
                    <a:pt x="143" y="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19" name="Freeform 825">
              <a:extLst>
                <a:ext uri="{FF2B5EF4-FFF2-40B4-BE49-F238E27FC236}">
                  <a16:creationId xmlns:a16="http://schemas.microsoft.com/office/drawing/2014/main" id="{6091922B-D0EF-4BDD-8B75-AA15BAF98E64}"/>
                </a:ext>
              </a:extLst>
            </p:cNvPr>
            <p:cNvSpPr>
              <a:spLocks noEditPoints="1"/>
            </p:cNvSpPr>
            <p:nvPr/>
          </p:nvSpPr>
          <p:spPr bwMode="auto">
            <a:xfrm>
              <a:off x="9233290" y="3878794"/>
              <a:ext cx="262191" cy="395015"/>
            </a:xfrm>
            <a:custGeom>
              <a:avLst/>
              <a:gdLst>
                <a:gd name="T0" fmla="*/ 54 w 56"/>
                <a:gd name="T1" fmla="*/ 75 h 104"/>
                <a:gd name="T2" fmla="*/ 54 w 56"/>
                <a:gd name="T3" fmla="*/ 80 h 104"/>
                <a:gd name="T4" fmla="*/ 53 w 56"/>
                <a:gd name="T5" fmla="*/ 83 h 104"/>
                <a:gd name="T6" fmla="*/ 48 w 56"/>
                <a:gd name="T7" fmla="*/ 87 h 104"/>
                <a:gd name="T8" fmla="*/ 41 w 56"/>
                <a:gd name="T9" fmla="*/ 92 h 104"/>
                <a:gd name="T10" fmla="*/ 36 w 56"/>
                <a:gd name="T11" fmla="*/ 90 h 104"/>
                <a:gd name="T12" fmla="*/ 37 w 56"/>
                <a:gd name="T13" fmla="*/ 94 h 104"/>
                <a:gd name="T14" fmla="*/ 36 w 56"/>
                <a:gd name="T15" fmla="*/ 95 h 104"/>
                <a:gd name="T16" fmla="*/ 34 w 56"/>
                <a:gd name="T17" fmla="*/ 96 h 104"/>
                <a:gd name="T18" fmla="*/ 30 w 56"/>
                <a:gd name="T19" fmla="*/ 99 h 104"/>
                <a:gd name="T20" fmla="*/ 25 w 56"/>
                <a:gd name="T21" fmla="*/ 104 h 104"/>
                <a:gd name="T22" fmla="*/ 26 w 56"/>
                <a:gd name="T23" fmla="*/ 101 h 104"/>
                <a:gd name="T24" fmla="*/ 27 w 56"/>
                <a:gd name="T25" fmla="*/ 94 h 104"/>
                <a:gd name="T26" fmla="*/ 22 w 56"/>
                <a:gd name="T27" fmla="*/ 91 h 104"/>
                <a:gd name="T28" fmla="*/ 27 w 56"/>
                <a:gd name="T29" fmla="*/ 87 h 104"/>
                <a:gd name="T30" fmla="*/ 33 w 56"/>
                <a:gd name="T31" fmla="*/ 88 h 104"/>
                <a:gd name="T32" fmla="*/ 32 w 56"/>
                <a:gd name="T33" fmla="*/ 84 h 104"/>
                <a:gd name="T34" fmla="*/ 37 w 56"/>
                <a:gd name="T35" fmla="*/ 80 h 104"/>
                <a:gd name="T36" fmla="*/ 42 w 56"/>
                <a:gd name="T37" fmla="*/ 72 h 104"/>
                <a:gd name="T38" fmla="*/ 40 w 56"/>
                <a:gd name="T39" fmla="*/ 64 h 104"/>
                <a:gd name="T40" fmla="*/ 40 w 56"/>
                <a:gd name="T41" fmla="*/ 59 h 104"/>
                <a:gd name="T42" fmla="*/ 40 w 56"/>
                <a:gd name="T43" fmla="*/ 54 h 104"/>
                <a:gd name="T44" fmla="*/ 40 w 56"/>
                <a:gd name="T45" fmla="*/ 51 h 104"/>
                <a:gd name="T46" fmla="*/ 35 w 56"/>
                <a:gd name="T47" fmla="*/ 48 h 104"/>
                <a:gd name="T48" fmla="*/ 30 w 56"/>
                <a:gd name="T49" fmla="*/ 44 h 104"/>
                <a:gd name="T50" fmla="*/ 26 w 56"/>
                <a:gd name="T51" fmla="*/ 37 h 104"/>
                <a:gd name="T52" fmla="*/ 21 w 56"/>
                <a:gd name="T53" fmla="*/ 34 h 104"/>
                <a:gd name="T54" fmla="*/ 15 w 56"/>
                <a:gd name="T55" fmla="*/ 31 h 104"/>
                <a:gd name="T56" fmla="*/ 15 w 56"/>
                <a:gd name="T57" fmla="*/ 27 h 104"/>
                <a:gd name="T58" fmla="*/ 20 w 56"/>
                <a:gd name="T59" fmla="*/ 24 h 104"/>
                <a:gd name="T60" fmla="*/ 19 w 56"/>
                <a:gd name="T61" fmla="*/ 20 h 104"/>
                <a:gd name="T62" fmla="*/ 13 w 56"/>
                <a:gd name="T63" fmla="*/ 17 h 104"/>
                <a:gd name="T64" fmla="*/ 6 w 56"/>
                <a:gd name="T65" fmla="*/ 15 h 104"/>
                <a:gd name="T66" fmla="*/ 4 w 56"/>
                <a:gd name="T67" fmla="*/ 10 h 104"/>
                <a:gd name="T68" fmla="*/ 0 w 56"/>
                <a:gd name="T69" fmla="*/ 6 h 104"/>
                <a:gd name="T70" fmla="*/ 6 w 56"/>
                <a:gd name="T71" fmla="*/ 4 h 104"/>
                <a:gd name="T72" fmla="*/ 13 w 56"/>
                <a:gd name="T73" fmla="*/ 3 h 104"/>
                <a:gd name="T74" fmla="*/ 21 w 56"/>
                <a:gd name="T75" fmla="*/ 0 h 104"/>
                <a:gd name="T76" fmla="*/ 30 w 56"/>
                <a:gd name="T77" fmla="*/ 2 h 104"/>
                <a:gd name="T78" fmla="*/ 36 w 56"/>
                <a:gd name="T79" fmla="*/ 11 h 104"/>
                <a:gd name="T80" fmla="*/ 40 w 56"/>
                <a:gd name="T81" fmla="*/ 13 h 104"/>
                <a:gd name="T82" fmla="*/ 35 w 56"/>
                <a:gd name="T83" fmla="*/ 16 h 104"/>
                <a:gd name="T84" fmla="*/ 30 w 56"/>
                <a:gd name="T85" fmla="*/ 17 h 104"/>
                <a:gd name="T86" fmla="*/ 26 w 56"/>
                <a:gd name="T87" fmla="*/ 24 h 104"/>
                <a:gd name="T88" fmla="*/ 26 w 56"/>
                <a:gd name="T89" fmla="*/ 29 h 104"/>
                <a:gd name="T90" fmla="*/ 26 w 56"/>
                <a:gd name="T91" fmla="*/ 33 h 104"/>
                <a:gd name="T92" fmla="*/ 31 w 56"/>
                <a:gd name="T93" fmla="*/ 37 h 104"/>
                <a:gd name="T94" fmla="*/ 39 w 56"/>
                <a:gd name="T95" fmla="*/ 46 h 104"/>
                <a:gd name="T96" fmla="*/ 48 w 56"/>
                <a:gd name="T97" fmla="*/ 53 h 104"/>
                <a:gd name="T98" fmla="*/ 51 w 56"/>
                <a:gd name="T99" fmla="*/ 61 h 104"/>
                <a:gd name="T100" fmla="*/ 53 w 56"/>
                <a:gd name="T101" fmla="*/ 69 h 104"/>
                <a:gd name="T102" fmla="*/ 18 w 56"/>
                <a:gd name="T103" fmla="*/ 91 h 104"/>
                <a:gd name="T104" fmla="*/ 20 w 56"/>
                <a:gd name="T105" fmla="*/ 93 h 104"/>
                <a:gd name="T106" fmla="*/ 18 w 56"/>
                <a:gd name="T107" fmla="*/ 9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104">
                  <a:moveTo>
                    <a:pt x="56" y="74"/>
                  </a:moveTo>
                  <a:cubicBezTo>
                    <a:pt x="56" y="75"/>
                    <a:pt x="56" y="75"/>
                    <a:pt x="55" y="75"/>
                  </a:cubicBezTo>
                  <a:cubicBezTo>
                    <a:pt x="55" y="75"/>
                    <a:pt x="55" y="74"/>
                    <a:pt x="54" y="74"/>
                  </a:cubicBezTo>
                  <a:cubicBezTo>
                    <a:pt x="54" y="75"/>
                    <a:pt x="54" y="75"/>
                    <a:pt x="54" y="75"/>
                  </a:cubicBezTo>
                  <a:cubicBezTo>
                    <a:pt x="54" y="76"/>
                    <a:pt x="55" y="77"/>
                    <a:pt x="55" y="77"/>
                  </a:cubicBezTo>
                  <a:cubicBezTo>
                    <a:pt x="55" y="77"/>
                    <a:pt x="54" y="78"/>
                    <a:pt x="54" y="78"/>
                  </a:cubicBezTo>
                  <a:cubicBezTo>
                    <a:pt x="54" y="78"/>
                    <a:pt x="53" y="78"/>
                    <a:pt x="53" y="78"/>
                  </a:cubicBezTo>
                  <a:cubicBezTo>
                    <a:pt x="53" y="79"/>
                    <a:pt x="53" y="79"/>
                    <a:pt x="54" y="80"/>
                  </a:cubicBezTo>
                  <a:cubicBezTo>
                    <a:pt x="54" y="80"/>
                    <a:pt x="54" y="80"/>
                    <a:pt x="54" y="80"/>
                  </a:cubicBezTo>
                  <a:cubicBezTo>
                    <a:pt x="54" y="80"/>
                    <a:pt x="53" y="81"/>
                    <a:pt x="53" y="81"/>
                  </a:cubicBezTo>
                  <a:cubicBezTo>
                    <a:pt x="53" y="81"/>
                    <a:pt x="54" y="82"/>
                    <a:pt x="54" y="82"/>
                  </a:cubicBezTo>
                  <a:cubicBezTo>
                    <a:pt x="54" y="82"/>
                    <a:pt x="54" y="82"/>
                    <a:pt x="53" y="83"/>
                  </a:cubicBezTo>
                  <a:cubicBezTo>
                    <a:pt x="53" y="83"/>
                    <a:pt x="52" y="83"/>
                    <a:pt x="52" y="83"/>
                  </a:cubicBezTo>
                  <a:cubicBezTo>
                    <a:pt x="52" y="84"/>
                    <a:pt x="52" y="84"/>
                    <a:pt x="52" y="85"/>
                  </a:cubicBezTo>
                  <a:cubicBezTo>
                    <a:pt x="51" y="85"/>
                    <a:pt x="50" y="86"/>
                    <a:pt x="50" y="86"/>
                  </a:cubicBezTo>
                  <a:cubicBezTo>
                    <a:pt x="49" y="86"/>
                    <a:pt x="48" y="87"/>
                    <a:pt x="48" y="87"/>
                  </a:cubicBezTo>
                  <a:cubicBezTo>
                    <a:pt x="48" y="88"/>
                    <a:pt x="48" y="88"/>
                    <a:pt x="47" y="89"/>
                  </a:cubicBezTo>
                  <a:cubicBezTo>
                    <a:pt x="47" y="89"/>
                    <a:pt x="46" y="89"/>
                    <a:pt x="46" y="89"/>
                  </a:cubicBezTo>
                  <a:cubicBezTo>
                    <a:pt x="46" y="89"/>
                    <a:pt x="45" y="90"/>
                    <a:pt x="44" y="90"/>
                  </a:cubicBezTo>
                  <a:cubicBezTo>
                    <a:pt x="44" y="91"/>
                    <a:pt x="42" y="92"/>
                    <a:pt x="41" y="92"/>
                  </a:cubicBezTo>
                  <a:cubicBezTo>
                    <a:pt x="41" y="91"/>
                    <a:pt x="39" y="91"/>
                    <a:pt x="39" y="91"/>
                  </a:cubicBezTo>
                  <a:cubicBezTo>
                    <a:pt x="39" y="91"/>
                    <a:pt x="38" y="90"/>
                    <a:pt x="38" y="90"/>
                  </a:cubicBezTo>
                  <a:cubicBezTo>
                    <a:pt x="38" y="90"/>
                    <a:pt x="37" y="91"/>
                    <a:pt x="37" y="91"/>
                  </a:cubicBezTo>
                  <a:cubicBezTo>
                    <a:pt x="37" y="91"/>
                    <a:pt x="36" y="90"/>
                    <a:pt x="36" y="90"/>
                  </a:cubicBezTo>
                  <a:cubicBezTo>
                    <a:pt x="36" y="90"/>
                    <a:pt x="37" y="91"/>
                    <a:pt x="37" y="91"/>
                  </a:cubicBezTo>
                  <a:cubicBezTo>
                    <a:pt x="37" y="91"/>
                    <a:pt x="36" y="91"/>
                    <a:pt x="36" y="91"/>
                  </a:cubicBezTo>
                  <a:cubicBezTo>
                    <a:pt x="37" y="92"/>
                    <a:pt x="37" y="92"/>
                    <a:pt x="37" y="92"/>
                  </a:cubicBezTo>
                  <a:cubicBezTo>
                    <a:pt x="37" y="92"/>
                    <a:pt x="38" y="94"/>
                    <a:pt x="37" y="94"/>
                  </a:cubicBezTo>
                  <a:cubicBezTo>
                    <a:pt x="37" y="94"/>
                    <a:pt x="37" y="94"/>
                    <a:pt x="37" y="94"/>
                  </a:cubicBezTo>
                  <a:cubicBezTo>
                    <a:pt x="37" y="94"/>
                    <a:pt x="36" y="94"/>
                    <a:pt x="36" y="94"/>
                  </a:cubicBezTo>
                  <a:cubicBezTo>
                    <a:pt x="36" y="94"/>
                    <a:pt x="36" y="94"/>
                    <a:pt x="36" y="94"/>
                  </a:cubicBezTo>
                  <a:cubicBezTo>
                    <a:pt x="36" y="94"/>
                    <a:pt x="36" y="95"/>
                    <a:pt x="36" y="95"/>
                  </a:cubicBezTo>
                  <a:cubicBezTo>
                    <a:pt x="36" y="95"/>
                    <a:pt x="36" y="96"/>
                    <a:pt x="36" y="96"/>
                  </a:cubicBezTo>
                  <a:cubicBezTo>
                    <a:pt x="36" y="96"/>
                    <a:pt x="35" y="96"/>
                    <a:pt x="35" y="96"/>
                  </a:cubicBezTo>
                  <a:cubicBezTo>
                    <a:pt x="35" y="95"/>
                    <a:pt x="34" y="95"/>
                    <a:pt x="34" y="95"/>
                  </a:cubicBezTo>
                  <a:cubicBezTo>
                    <a:pt x="34" y="95"/>
                    <a:pt x="34" y="96"/>
                    <a:pt x="34" y="96"/>
                  </a:cubicBezTo>
                  <a:cubicBezTo>
                    <a:pt x="34" y="96"/>
                    <a:pt x="34" y="97"/>
                    <a:pt x="34" y="97"/>
                  </a:cubicBezTo>
                  <a:cubicBezTo>
                    <a:pt x="34" y="97"/>
                    <a:pt x="33" y="98"/>
                    <a:pt x="33" y="98"/>
                  </a:cubicBezTo>
                  <a:cubicBezTo>
                    <a:pt x="32" y="98"/>
                    <a:pt x="32" y="99"/>
                    <a:pt x="32" y="99"/>
                  </a:cubicBezTo>
                  <a:cubicBezTo>
                    <a:pt x="31" y="99"/>
                    <a:pt x="31" y="99"/>
                    <a:pt x="30" y="99"/>
                  </a:cubicBezTo>
                  <a:cubicBezTo>
                    <a:pt x="30" y="99"/>
                    <a:pt x="30" y="100"/>
                    <a:pt x="30" y="100"/>
                  </a:cubicBezTo>
                  <a:cubicBezTo>
                    <a:pt x="30" y="100"/>
                    <a:pt x="30" y="101"/>
                    <a:pt x="30" y="101"/>
                  </a:cubicBezTo>
                  <a:cubicBezTo>
                    <a:pt x="29" y="102"/>
                    <a:pt x="28" y="103"/>
                    <a:pt x="27" y="103"/>
                  </a:cubicBezTo>
                  <a:cubicBezTo>
                    <a:pt x="27" y="103"/>
                    <a:pt x="26" y="104"/>
                    <a:pt x="25" y="104"/>
                  </a:cubicBezTo>
                  <a:cubicBezTo>
                    <a:pt x="25" y="103"/>
                    <a:pt x="24" y="103"/>
                    <a:pt x="24" y="103"/>
                  </a:cubicBezTo>
                  <a:cubicBezTo>
                    <a:pt x="24" y="103"/>
                    <a:pt x="24" y="103"/>
                    <a:pt x="25" y="102"/>
                  </a:cubicBezTo>
                  <a:cubicBezTo>
                    <a:pt x="25" y="102"/>
                    <a:pt x="26" y="102"/>
                    <a:pt x="26" y="102"/>
                  </a:cubicBezTo>
                  <a:cubicBezTo>
                    <a:pt x="26" y="102"/>
                    <a:pt x="26" y="101"/>
                    <a:pt x="26" y="101"/>
                  </a:cubicBezTo>
                  <a:cubicBezTo>
                    <a:pt x="25" y="101"/>
                    <a:pt x="25" y="101"/>
                    <a:pt x="25" y="100"/>
                  </a:cubicBezTo>
                  <a:cubicBezTo>
                    <a:pt x="25" y="100"/>
                    <a:pt x="25" y="96"/>
                    <a:pt x="25" y="96"/>
                  </a:cubicBezTo>
                  <a:cubicBezTo>
                    <a:pt x="25" y="95"/>
                    <a:pt x="26" y="95"/>
                    <a:pt x="26" y="95"/>
                  </a:cubicBezTo>
                  <a:cubicBezTo>
                    <a:pt x="27" y="94"/>
                    <a:pt x="27" y="94"/>
                    <a:pt x="27" y="94"/>
                  </a:cubicBezTo>
                  <a:cubicBezTo>
                    <a:pt x="28" y="93"/>
                    <a:pt x="28" y="93"/>
                    <a:pt x="28" y="93"/>
                  </a:cubicBezTo>
                  <a:cubicBezTo>
                    <a:pt x="28" y="93"/>
                    <a:pt x="23" y="93"/>
                    <a:pt x="23" y="93"/>
                  </a:cubicBezTo>
                  <a:cubicBezTo>
                    <a:pt x="23" y="93"/>
                    <a:pt x="23" y="92"/>
                    <a:pt x="23" y="92"/>
                  </a:cubicBezTo>
                  <a:cubicBezTo>
                    <a:pt x="23" y="91"/>
                    <a:pt x="23" y="91"/>
                    <a:pt x="22" y="91"/>
                  </a:cubicBezTo>
                  <a:cubicBezTo>
                    <a:pt x="23" y="90"/>
                    <a:pt x="24" y="89"/>
                    <a:pt x="24" y="89"/>
                  </a:cubicBezTo>
                  <a:cubicBezTo>
                    <a:pt x="24" y="89"/>
                    <a:pt x="24" y="89"/>
                    <a:pt x="25" y="89"/>
                  </a:cubicBezTo>
                  <a:cubicBezTo>
                    <a:pt x="25" y="89"/>
                    <a:pt x="25" y="88"/>
                    <a:pt x="26" y="88"/>
                  </a:cubicBezTo>
                  <a:cubicBezTo>
                    <a:pt x="26" y="88"/>
                    <a:pt x="26" y="87"/>
                    <a:pt x="27" y="87"/>
                  </a:cubicBezTo>
                  <a:cubicBezTo>
                    <a:pt x="27" y="87"/>
                    <a:pt x="28" y="87"/>
                    <a:pt x="28" y="87"/>
                  </a:cubicBezTo>
                  <a:cubicBezTo>
                    <a:pt x="29" y="87"/>
                    <a:pt x="29" y="87"/>
                    <a:pt x="30" y="87"/>
                  </a:cubicBezTo>
                  <a:cubicBezTo>
                    <a:pt x="31" y="87"/>
                    <a:pt x="31" y="87"/>
                    <a:pt x="31" y="87"/>
                  </a:cubicBezTo>
                  <a:cubicBezTo>
                    <a:pt x="32" y="87"/>
                    <a:pt x="32" y="87"/>
                    <a:pt x="33" y="88"/>
                  </a:cubicBezTo>
                  <a:cubicBezTo>
                    <a:pt x="33" y="88"/>
                    <a:pt x="34" y="88"/>
                    <a:pt x="34" y="88"/>
                  </a:cubicBezTo>
                  <a:cubicBezTo>
                    <a:pt x="35" y="88"/>
                    <a:pt x="35" y="87"/>
                    <a:pt x="35" y="87"/>
                  </a:cubicBezTo>
                  <a:cubicBezTo>
                    <a:pt x="35" y="86"/>
                    <a:pt x="34" y="85"/>
                    <a:pt x="34" y="85"/>
                  </a:cubicBezTo>
                  <a:cubicBezTo>
                    <a:pt x="34" y="85"/>
                    <a:pt x="32" y="85"/>
                    <a:pt x="32" y="84"/>
                  </a:cubicBezTo>
                  <a:cubicBezTo>
                    <a:pt x="32" y="83"/>
                    <a:pt x="32" y="83"/>
                    <a:pt x="32" y="82"/>
                  </a:cubicBezTo>
                  <a:cubicBezTo>
                    <a:pt x="32" y="82"/>
                    <a:pt x="33" y="81"/>
                    <a:pt x="34" y="81"/>
                  </a:cubicBezTo>
                  <a:cubicBezTo>
                    <a:pt x="34" y="81"/>
                    <a:pt x="35" y="81"/>
                    <a:pt x="36" y="81"/>
                  </a:cubicBezTo>
                  <a:cubicBezTo>
                    <a:pt x="36" y="81"/>
                    <a:pt x="36" y="80"/>
                    <a:pt x="37" y="80"/>
                  </a:cubicBezTo>
                  <a:cubicBezTo>
                    <a:pt x="38" y="79"/>
                    <a:pt x="38" y="79"/>
                    <a:pt x="39" y="79"/>
                  </a:cubicBezTo>
                  <a:cubicBezTo>
                    <a:pt x="40" y="78"/>
                    <a:pt x="41" y="77"/>
                    <a:pt x="41" y="77"/>
                  </a:cubicBezTo>
                  <a:cubicBezTo>
                    <a:pt x="42" y="76"/>
                    <a:pt x="42" y="76"/>
                    <a:pt x="42" y="75"/>
                  </a:cubicBezTo>
                  <a:cubicBezTo>
                    <a:pt x="43" y="74"/>
                    <a:pt x="42" y="73"/>
                    <a:pt x="42" y="72"/>
                  </a:cubicBezTo>
                  <a:cubicBezTo>
                    <a:pt x="43" y="71"/>
                    <a:pt x="42" y="70"/>
                    <a:pt x="43" y="69"/>
                  </a:cubicBezTo>
                  <a:cubicBezTo>
                    <a:pt x="43" y="68"/>
                    <a:pt x="42" y="68"/>
                    <a:pt x="42" y="67"/>
                  </a:cubicBezTo>
                  <a:cubicBezTo>
                    <a:pt x="42" y="67"/>
                    <a:pt x="41" y="66"/>
                    <a:pt x="41" y="66"/>
                  </a:cubicBezTo>
                  <a:cubicBezTo>
                    <a:pt x="40" y="65"/>
                    <a:pt x="40" y="65"/>
                    <a:pt x="40" y="64"/>
                  </a:cubicBezTo>
                  <a:cubicBezTo>
                    <a:pt x="40" y="64"/>
                    <a:pt x="40" y="64"/>
                    <a:pt x="40" y="63"/>
                  </a:cubicBezTo>
                  <a:cubicBezTo>
                    <a:pt x="40" y="63"/>
                    <a:pt x="41" y="62"/>
                    <a:pt x="41" y="62"/>
                  </a:cubicBezTo>
                  <a:cubicBezTo>
                    <a:pt x="41" y="61"/>
                    <a:pt x="41" y="61"/>
                    <a:pt x="40" y="60"/>
                  </a:cubicBezTo>
                  <a:cubicBezTo>
                    <a:pt x="40" y="59"/>
                    <a:pt x="40" y="59"/>
                    <a:pt x="40" y="59"/>
                  </a:cubicBezTo>
                  <a:cubicBezTo>
                    <a:pt x="40" y="58"/>
                    <a:pt x="40" y="58"/>
                    <a:pt x="40" y="58"/>
                  </a:cubicBezTo>
                  <a:cubicBezTo>
                    <a:pt x="41" y="57"/>
                    <a:pt x="42" y="57"/>
                    <a:pt x="42" y="56"/>
                  </a:cubicBezTo>
                  <a:cubicBezTo>
                    <a:pt x="42" y="56"/>
                    <a:pt x="42" y="55"/>
                    <a:pt x="42" y="55"/>
                  </a:cubicBezTo>
                  <a:cubicBezTo>
                    <a:pt x="41" y="55"/>
                    <a:pt x="40" y="55"/>
                    <a:pt x="40" y="54"/>
                  </a:cubicBezTo>
                  <a:cubicBezTo>
                    <a:pt x="40" y="54"/>
                    <a:pt x="40" y="53"/>
                    <a:pt x="40" y="53"/>
                  </a:cubicBezTo>
                  <a:cubicBezTo>
                    <a:pt x="41" y="52"/>
                    <a:pt x="41" y="52"/>
                    <a:pt x="41" y="52"/>
                  </a:cubicBezTo>
                  <a:cubicBezTo>
                    <a:pt x="41" y="51"/>
                    <a:pt x="41" y="51"/>
                    <a:pt x="41" y="51"/>
                  </a:cubicBezTo>
                  <a:cubicBezTo>
                    <a:pt x="41" y="51"/>
                    <a:pt x="40" y="51"/>
                    <a:pt x="40" y="51"/>
                  </a:cubicBezTo>
                  <a:cubicBezTo>
                    <a:pt x="39" y="51"/>
                    <a:pt x="39" y="50"/>
                    <a:pt x="38" y="50"/>
                  </a:cubicBezTo>
                  <a:cubicBezTo>
                    <a:pt x="38" y="49"/>
                    <a:pt x="37" y="50"/>
                    <a:pt x="37" y="49"/>
                  </a:cubicBezTo>
                  <a:cubicBezTo>
                    <a:pt x="36" y="49"/>
                    <a:pt x="36" y="49"/>
                    <a:pt x="36" y="48"/>
                  </a:cubicBezTo>
                  <a:cubicBezTo>
                    <a:pt x="36" y="48"/>
                    <a:pt x="36" y="48"/>
                    <a:pt x="35" y="48"/>
                  </a:cubicBezTo>
                  <a:cubicBezTo>
                    <a:pt x="35" y="47"/>
                    <a:pt x="34" y="47"/>
                    <a:pt x="34" y="47"/>
                  </a:cubicBezTo>
                  <a:cubicBezTo>
                    <a:pt x="34" y="46"/>
                    <a:pt x="33" y="45"/>
                    <a:pt x="33" y="45"/>
                  </a:cubicBezTo>
                  <a:cubicBezTo>
                    <a:pt x="33" y="45"/>
                    <a:pt x="32" y="45"/>
                    <a:pt x="32" y="44"/>
                  </a:cubicBezTo>
                  <a:cubicBezTo>
                    <a:pt x="31" y="44"/>
                    <a:pt x="30" y="44"/>
                    <a:pt x="30" y="44"/>
                  </a:cubicBezTo>
                  <a:cubicBezTo>
                    <a:pt x="30" y="43"/>
                    <a:pt x="30" y="43"/>
                    <a:pt x="30" y="42"/>
                  </a:cubicBezTo>
                  <a:cubicBezTo>
                    <a:pt x="29" y="42"/>
                    <a:pt x="28" y="41"/>
                    <a:pt x="28" y="41"/>
                  </a:cubicBezTo>
                  <a:cubicBezTo>
                    <a:pt x="28" y="40"/>
                    <a:pt x="28" y="39"/>
                    <a:pt x="27" y="39"/>
                  </a:cubicBezTo>
                  <a:cubicBezTo>
                    <a:pt x="27" y="39"/>
                    <a:pt x="26" y="38"/>
                    <a:pt x="26" y="37"/>
                  </a:cubicBezTo>
                  <a:cubicBezTo>
                    <a:pt x="26" y="37"/>
                    <a:pt x="25" y="37"/>
                    <a:pt x="25" y="37"/>
                  </a:cubicBezTo>
                  <a:cubicBezTo>
                    <a:pt x="24" y="36"/>
                    <a:pt x="23" y="35"/>
                    <a:pt x="23" y="35"/>
                  </a:cubicBezTo>
                  <a:cubicBezTo>
                    <a:pt x="23" y="35"/>
                    <a:pt x="23" y="34"/>
                    <a:pt x="22" y="34"/>
                  </a:cubicBezTo>
                  <a:cubicBezTo>
                    <a:pt x="22" y="34"/>
                    <a:pt x="21" y="34"/>
                    <a:pt x="21" y="34"/>
                  </a:cubicBezTo>
                  <a:cubicBezTo>
                    <a:pt x="20" y="34"/>
                    <a:pt x="20" y="33"/>
                    <a:pt x="20" y="33"/>
                  </a:cubicBezTo>
                  <a:cubicBezTo>
                    <a:pt x="19" y="33"/>
                    <a:pt x="18" y="33"/>
                    <a:pt x="18" y="33"/>
                  </a:cubicBezTo>
                  <a:cubicBezTo>
                    <a:pt x="17" y="33"/>
                    <a:pt x="17" y="32"/>
                    <a:pt x="17" y="32"/>
                  </a:cubicBezTo>
                  <a:cubicBezTo>
                    <a:pt x="16" y="32"/>
                    <a:pt x="15" y="31"/>
                    <a:pt x="15" y="31"/>
                  </a:cubicBezTo>
                  <a:cubicBezTo>
                    <a:pt x="15" y="31"/>
                    <a:pt x="15" y="30"/>
                    <a:pt x="15" y="30"/>
                  </a:cubicBezTo>
                  <a:cubicBezTo>
                    <a:pt x="16" y="30"/>
                    <a:pt x="16" y="29"/>
                    <a:pt x="15" y="29"/>
                  </a:cubicBezTo>
                  <a:cubicBezTo>
                    <a:pt x="15" y="29"/>
                    <a:pt x="14" y="28"/>
                    <a:pt x="14" y="28"/>
                  </a:cubicBezTo>
                  <a:cubicBezTo>
                    <a:pt x="14" y="28"/>
                    <a:pt x="15" y="27"/>
                    <a:pt x="15" y="27"/>
                  </a:cubicBezTo>
                  <a:cubicBezTo>
                    <a:pt x="15" y="27"/>
                    <a:pt x="16" y="27"/>
                    <a:pt x="17" y="27"/>
                  </a:cubicBezTo>
                  <a:cubicBezTo>
                    <a:pt x="17" y="26"/>
                    <a:pt x="18" y="26"/>
                    <a:pt x="18" y="26"/>
                  </a:cubicBezTo>
                  <a:cubicBezTo>
                    <a:pt x="19" y="26"/>
                    <a:pt x="19" y="26"/>
                    <a:pt x="19" y="25"/>
                  </a:cubicBezTo>
                  <a:cubicBezTo>
                    <a:pt x="19" y="25"/>
                    <a:pt x="19" y="24"/>
                    <a:pt x="20" y="24"/>
                  </a:cubicBezTo>
                  <a:cubicBezTo>
                    <a:pt x="20" y="23"/>
                    <a:pt x="20" y="23"/>
                    <a:pt x="20" y="23"/>
                  </a:cubicBezTo>
                  <a:cubicBezTo>
                    <a:pt x="20" y="23"/>
                    <a:pt x="21" y="23"/>
                    <a:pt x="21" y="22"/>
                  </a:cubicBezTo>
                  <a:cubicBezTo>
                    <a:pt x="21" y="22"/>
                    <a:pt x="21" y="22"/>
                    <a:pt x="20" y="21"/>
                  </a:cubicBezTo>
                  <a:cubicBezTo>
                    <a:pt x="19" y="21"/>
                    <a:pt x="19" y="21"/>
                    <a:pt x="19" y="20"/>
                  </a:cubicBezTo>
                  <a:cubicBezTo>
                    <a:pt x="19" y="20"/>
                    <a:pt x="19" y="19"/>
                    <a:pt x="19" y="19"/>
                  </a:cubicBezTo>
                  <a:cubicBezTo>
                    <a:pt x="18" y="19"/>
                    <a:pt x="17" y="18"/>
                    <a:pt x="17" y="18"/>
                  </a:cubicBezTo>
                  <a:cubicBezTo>
                    <a:pt x="16" y="18"/>
                    <a:pt x="16" y="17"/>
                    <a:pt x="16" y="17"/>
                  </a:cubicBezTo>
                  <a:cubicBezTo>
                    <a:pt x="15" y="17"/>
                    <a:pt x="14" y="17"/>
                    <a:pt x="13" y="17"/>
                  </a:cubicBezTo>
                  <a:cubicBezTo>
                    <a:pt x="13" y="18"/>
                    <a:pt x="13" y="18"/>
                    <a:pt x="12" y="18"/>
                  </a:cubicBezTo>
                  <a:cubicBezTo>
                    <a:pt x="12" y="18"/>
                    <a:pt x="11" y="17"/>
                    <a:pt x="11" y="17"/>
                  </a:cubicBezTo>
                  <a:cubicBezTo>
                    <a:pt x="10" y="17"/>
                    <a:pt x="8" y="17"/>
                    <a:pt x="8" y="17"/>
                  </a:cubicBezTo>
                  <a:cubicBezTo>
                    <a:pt x="8" y="17"/>
                    <a:pt x="7" y="16"/>
                    <a:pt x="6" y="15"/>
                  </a:cubicBezTo>
                  <a:cubicBezTo>
                    <a:pt x="6" y="15"/>
                    <a:pt x="5" y="14"/>
                    <a:pt x="5" y="14"/>
                  </a:cubicBezTo>
                  <a:cubicBezTo>
                    <a:pt x="5" y="13"/>
                    <a:pt x="4" y="13"/>
                    <a:pt x="4" y="13"/>
                  </a:cubicBezTo>
                  <a:cubicBezTo>
                    <a:pt x="5" y="12"/>
                    <a:pt x="5" y="12"/>
                    <a:pt x="5" y="11"/>
                  </a:cubicBezTo>
                  <a:cubicBezTo>
                    <a:pt x="4" y="11"/>
                    <a:pt x="4" y="11"/>
                    <a:pt x="4" y="10"/>
                  </a:cubicBezTo>
                  <a:cubicBezTo>
                    <a:pt x="3" y="10"/>
                    <a:pt x="3" y="9"/>
                    <a:pt x="3" y="9"/>
                  </a:cubicBezTo>
                  <a:cubicBezTo>
                    <a:pt x="2" y="8"/>
                    <a:pt x="2" y="8"/>
                    <a:pt x="1" y="7"/>
                  </a:cubicBezTo>
                  <a:cubicBezTo>
                    <a:pt x="0" y="7"/>
                    <a:pt x="0" y="7"/>
                    <a:pt x="0" y="7"/>
                  </a:cubicBezTo>
                  <a:cubicBezTo>
                    <a:pt x="0" y="6"/>
                    <a:pt x="0" y="6"/>
                    <a:pt x="0" y="6"/>
                  </a:cubicBezTo>
                  <a:cubicBezTo>
                    <a:pt x="0" y="6"/>
                    <a:pt x="1" y="5"/>
                    <a:pt x="1" y="5"/>
                  </a:cubicBezTo>
                  <a:cubicBezTo>
                    <a:pt x="1" y="4"/>
                    <a:pt x="3" y="4"/>
                    <a:pt x="3" y="4"/>
                  </a:cubicBezTo>
                  <a:cubicBezTo>
                    <a:pt x="4" y="5"/>
                    <a:pt x="5" y="5"/>
                    <a:pt x="5" y="5"/>
                  </a:cubicBezTo>
                  <a:cubicBezTo>
                    <a:pt x="5" y="5"/>
                    <a:pt x="6" y="4"/>
                    <a:pt x="6" y="4"/>
                  </a:cubicBezTo>
                  <a:cubicBezTo>
                    <a:pt x="7" y="4"/>
                    <a:pt x="7" y="5"/>
                    <a:pt x="7" y="5"/>
                  </a:cubicBezTo>
                  <a:cubicBezTo>
                    <a:pt x="8" y="4"/>
                    <a:pt x="8" y="4"/>
                    <a:pt x="9" y="4"/>
                  </a:cubicBezTo>
                  <a:cubicBezTo>
                    <a:pt x="9" y="4"/>
                    <a:pt x="10" y="5"/>
                    <a:pt x="11" y="4"/>
                  </a:cubicBezTo>
                  <a:cubicBezTo>
                    <a:pt x="12" y="4"/>
                    <a:pt x="13" y="3"/>
                    <a:pt x="13" y="3"/>
                  </a:cubicBezTo>
                  <a:cubicBezTo>
                    <a:pt x="14" y="3"/>
                    <a:pt x="15" y="3"/>
                    <a:pt x="15" y="3"/>
                  </a:cubicBezTo>
                  <a:cubicBezTo>
                    <a:pt x="15" y="3"/>
                    <a:pt x="17" y="1"/>
                    <a:pt x="17" y="1"/>
                  </a:cubicBezTo>
                  <a:cubicBezTo>
                    <a:pt x="17" y="0"/>
                    <a:pt x="17" y="1"/>
                    <a:pt x="19" y="0"/>
                  </a:cubicBezTo>
                  <a:cubicBezTo>
                    <a:pt x="20" y="0"/>
                    <a:pt x="21" y="0"/>
                    <a:pt x="21" y="0"/>
                  </a:cubicBezTo>
                  <a:cubicBezTo>
                    <a:pt x="21" y="0"/>
                    <a:pt x="22" y="1"/>
                    <a:pt x="22" y="1"/>
                  </a:cubicBezTo>
                  <a:cubicBezTo>
                    <a:pt x="22" y="1"/>
                    <a:pt x="24" y="2"/>
                    <a:pt x="25" y="2"/>
                  </a:cubicBezTo>
                  <a:cubicBezTo>
                    <a:pt x="25" y="2"/>
                    <a:pt x="27" y="2"/>
                    <a:pt x="28" y="3"/>
                  </a:cubicBezTo>
                  <a:cubicBezTo>
                    <a:pt x="28" y="3"/>
                    <a:pt x="30" y="2"/>
                    <a:pt x="30" y="2"/>
                  </a:cubicBezTo>
                  <a:cubicBezTo>
                    <a:pt x="30" y="2"/>
                    <a:pt x="30" y="4"/>
                    <a:pt x="30" y="4"/>
                  </a:cubicBezTo>
                  <a:cubicBezTo>
                    <a:pt x="29" y="5"/>
                    <a:pt x="29" y="6"/>
                    <a:pt x="29" y="6"/>
                  </a:cubicBezTo>
                  <a:cubicBezTo>
                    <a:pt x="29" y="7"/>
                    <a:pt x="30" y="8"/>
                    <a:pt x="30" y="8"/>
                  </a:cubicBezTo>
                  <a:cubicBezTo>
                    <a:pt x="30" y="9"/>
                    <a:pt x="35" y="11"/>
                    <a:pt x="36" y="11"/>
                  </a:cubicBezTo>
                  <a:cubicBezTo>
                    <a:pt x="37" y="12"/>
                    <a:pt x="38" y="11"/>
                    <a:pt x="39" y="11"/>
                  </a:cubicBezTo>
                  <a:cubicBezTo>
                    <a:pt x="39" y="12"/>
                    <a:pt x="40" y="12"/>
                    <a:pt x="40" y="12"/>
                  </a:cubicBezTo>
                  <a:cubicBezTo>
                    <a:pt x="40" y="12"/>
                    <a:pt x="40" y="12"/>
                    <a:pt x="40" y="12"/>
                  </a:cubicBezTo>
                  <a:cubicBezTo>
                    <a:pt x="40" y="13"/>
                    <a:pt x="40" y="13"/>
                    <a:pt x="40" y="13"/>
                  </a:cubicBezTo>
                  <a:cubicBezTo>
                    <a:pt x="39" y="14"/>
                    <a:pt x="38" y="13"/>
                    <a:pt x="38" y="14"/>
                  </a:cubicBezTo>
                  <a:cubicBezTo>
                    <a:pt x="38" y="14"/>
                    <a:pt x="37" y="14"/>
                    <a:pt x="37" y="14"/>
                  </a:cubicBezTo>
                  <a:cubicBezTo>
                    <a:pt x="36" y="14"/>
                    <a:pt x="35" y="14"/>
                    <a:pt x="35" y="14"/>
                  </a:cubicBezTo>
                  <a:cubicBezTo>
                    <a:pt x="35" y="15"/>
                    <a:pt x="35" y="16"/>
                    <a:pt x="35" y="16"/>
                  </a:cubicBezTo>
                  <a:cubicBezTo>
                    <a:pt x="34" y="16"/>
                    <a:pt x="34" y="17"/>
                    <a:pt x="34" y="17"/>
                  </a:cubicBezTo>
                  <a:cubicBezTo>
                    <a:pt x="33" y="17"/>
                    <a:pt x="33" y="16"/>
                    <a:pt x="32" y="17"/>
                  </a:cubicBezTo>
                  <a:cubicBezTo>
                    <a:pt x="32" y="17"/>
                    <a:pt x="31" y="17"/>
                    <a:pt x="31" y="17"/>
                  </a:cubicBezTo>
                  <a:cubicBezTo>
                    <a:pt x="31" y="17"/>
                    <a:pt x="30" y="16"/>
                    <a:pt x="30" y="17"/>
                  </a:cubicBezTo>
                  <a:cubicBezTo>
                    <a:pt x="30" y="18"/>
                    <a:pt x="30" y="21"/>
                    <a:pt x="30" y="22"/>
                  </a:cubicBezTo>
                  <a:cubicBezTo>
                    <a:pt x="30" y="22"/>
                    <a:pt x="29" y="23"/>
                    <a:pt x="29" y="23"/>
                  </a:cubicBezTo>
                  <a:cubicBezTo>
                    <a:pt x="28" y="23"/>
                    <a:pt x="29" y="24"/>
                    <a:pt x="28" y="24"/>
                  </a:cubicBezTo>
                  <a:cubicBezTo>
                    <a:pt x="28" y="24"/>
                    <a:pt x="27" y="24"/>
                    <a:pt x="26" y="24"/>
                  </a:cubicBezTo>
                  <a:cubicBezTo>
                    <a:pt x="26" y="24"/>
                    <a:pt x="26" y="25"/>
                    <a:pt x="26" y="26"/>
                  </a:cubicBezTo>
                  <a:cubicBezTo>
                    <a:pt x="26" y="26"/>
                    <a:pt x="25" y="27"/>
                    <a:pt x="26" y="27"/>
                  </a:cubicBezTo>
                  <a:cubicBezTo>
                    <a:pt x="26" y="27"/>
                    <a:pt x="26" y="28"/>
                    <a:pt x="26" y="28"/>
                  </a:cubicBezTo>
                  <a:cubicBezTo>
                    <a:pt x="26" y="28"/>
                    <a:pt x="26" y="29"/>
                    <a:pt x="26" y="29"/>
                  </a:cubicBezTo>
                  <a:cubicBezTo>
                    <a:pt x="26" y="30"/>
                    <a:pt x="25" y="30"/>
                    <a:pt x="25" y="31"/>
                  </a:cubicBezTo>
                  <a:cubicBezTo>
                    <a:pt x="25" y="31"/>
                    <a:pt x="25" y="31"/>
                    <a:pt x="25" y="32"/>
                  </a:cubicBezTo>
                  <a:cubicBezTo>
                    <a:pt x="25" y="32"/>
                    <a:pt x="26" y="32"/>
                    <a:pt x="26" y="32"/>
                  </a:cubicBezTo>
                  <a:cubicBezTo>
                    <a:pt x="26" y="32"/>
                    <a:pt x="26" y="33"/>
                    <a:pt x="26" y="33"/>
                  </a:cubicBezTo>
                  <a:cubicBezTo>
                    <a:pt x="26" y="33"/>
                    <a:pt x="25" y="33"/>
                    <a:pt x="26" y="34"/>
                  </a:cubicBezTo>
                  <a:cubicBezTo>
                    <a:pt x="26" y="34"/>
                    <a:pt x="27" y="34"/>
                    <a:pt x="28" y="34"/>
                  </a:cubicBezTo>
                  <a:cubicBezTo>
                    <a:pt x="28" y="35"/>
                    <a:pt x="28" y="35"/>
                    <a:pt x="29" y="35"/>
                  </a:cubicBezTo>
                  <a:cubicBezTo>
                    <a:pt x="29" y="36"/>
                    <a:pt x="30" y="36"/>
                    <a:pt x="31" y="37"/>
                  </a:cubicBezTo>
                  <a:cubicBezTo>
                    <a:pt x="31" y="37"/>
                    <a:pt x="31" y="37"/>
                    <a:pt x="32" y="37"/>
                  </a:cubicBezTo>
                  <a:cubicBezTo>
                    <a:pt x="32" y="37"/>
                    <a:pt x="32" y="40"/>
                    <a:pt x="32" y="40"/>
                  </a:cubicBezTo>
                  <a:cubicBezTo>
                    <a:pt x="32" y="41"/>
                    <a:pt x="33" y="42"/>
                    <a:pt x="33" y="42"/>
                  </a:cubicBezTo>
                  <a:cubicBezTo>
                    <a:pt x="34" y="43"/>
                    <a:pt x="38" y="46"/>
                    <a:pt x="39" y="46"/>
                  </a:cubicBezTo>
                  <a:cubicBezTo>
                    <a:pt x="40" y="46"/>
                    <a:pt x="41" y="47"/>
                    <a:pt x="42" y="47"/>
                  </a:cubicBezTo>
                  <a:cubicBezTo>
                    <a:pt x="42" y="48"/>
                    <a:pt x="43" y="49"/>
                    <a:pt x="44" y="49"/>
                  </a:cubicBezTo>
                  <a:cubicBezTo>
                    <a:pt x="44" y="50"/>
                    <a:pt x="44" y="50"/>
                    <a:pt x="45" y="50"/>
                  </a:cubicBezTo>
                  <a:cubicBezTo>
                    <a:pt x="46" y="51"/>
                    <a:pt x="47" y="52"/>
                    <a:pt x="48" y="53"/>
                  </a:cubicBezTo>
                  <a:cubicBezTo>
                    <a:pt x="49" y="54"/>
                    <a:pt x="48" y="54"/>
                    <a:pt x="49" y="55"/>
                  </a:cubicBezTo>
                  <a:cubicBezTo>
                    <a:pt x="49" y="56"/>
                    <a:pt x="50" y="57"/>
                    <a:pt x="50" y="57"/>
                  </a:cubicBezTo>
                  <a:cubicBezTo>
                    <a:pt x="50" y="58"/>
                    <a:pt x="50" y="59"/>
                    <a:pt x="51" y="59"/>
                  </a:cubicBezTo>
                  <a:cubicBezTo>
                    <a:pt x="51" y="60"/>
                    <a:pt x="51" y="60"/>
                    <a:pt x="51" y="61"/>
                  </a:cubicBezTo>
                  <a:cubicBezTo>
                    <a:pt x="52" y="61"/>
                    <a:pt x="52" y="63"/>
                    <a:pt x="52" y="64"/>
                  </a:cubicBezTo>
                  <a:cubicBezTo>
                    <a:pt x="53" y="64"/>
                    <a:pt x="53" y="65"/>
                    <a:pt x="53" y="65"/>
                  </a:cubicBezTo>
                  <a:cubicBezTo>
                    <a:pt x="53" y="66"/>
                    <a:pt x="53" y="66"/>
                    <a:pt x="53" y="67"/>
                  </a:cubicBezTo>
                  <a:cubicBezTo>
                    <a:pt x="53" y="68"/>
                    <a:pt x="53" y="68"/>
                    <a:pt x="53" y="69"/>
                  </a:cubicBezTo>
                  <a:cubicBezTo>
                    <a:pt x="53" y="69"/>
                    <a:pt x="53" y="70"/>
                    <a:pt x="54" y="71"/>
                  </a:cubicBezTo>
                  <a:cubicBezTo>
                    <a:pt x="54" y="71"/>
                    <a:pt x="54" y="71"/>
                    <a:pt x="55" y="72"/>
                  </a:cubicBezTo>
                  <a:cubicBezTo>
                    <a:pt x="56" y="74"/>
                    <a:pt x="56" y="74"/>
                    <a:pt x="56" y="74"/>
                  </a:cubicBezTo>
                  <a:close/>
                  <a:moveTo>
                    <a:pt x="18" y="91"/>
                  </a:moveTo>
                  <a:cubicBezTo>
                    <a:pt x="18" y="92"/>
                    <a:pt x="19" y="92"/>
                    <a:pt x="19" y="92"/>
                  </a:cubicBezTo>
                  <a:cubicBezTo>
                    <a:pt x="19" y="92"/>
                    <a:pt x="18" y="92"/>
                    <a:pt x="19" y="93"/>
                  </a:cubicBezTo>
                  <a:cubicBezTo>
                    <a:pt x="19" y="93"/>
                    <a:pt x="18" y="94"/>
                    <a:pt x="19" y="94"/>
                  </a:cubicBezTo>
                  <a:cubicBezTo>
                    <a:pt x="20" y="94"/>
                    <a:pt x="20" y="94"/>
                    <a:pt x="20" y="93"/>
                  </a:cubicBezTo>
                  <a:cubicBezTo>
                    <a:pt x="20" y="92"/>
                    <a:pt x="20" y="92"/>
                    <a:pt x="20" y="91"/>
                  </a:cubicBezTo>
                  <a:cubicBezTo>
                    <a:pt x="20" y="91"/>
                    <a:pt x="20" y="91"/>
                    <a:pt x="20" y="91"/>
                  </a:cubicBezTo>
                  <a:cubicBezTo>
                    <a:pt x="19" y="91"/>
                    <a:pt x="19" y="91"/>
                    <a:pt x="19" y="91"/>
                  </a:cubicBezTo>
                  <a:cubicBezTo>
                    <a:pt x="18" y="91"/>
                    <a:pt x="18" y="91"/>
                    <a:pt x="18" y="91"/>
                  </a:cubicBez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22" name="Freeform 830">
              <a:extLst>
                <a:ext uri="{FF2B5EF4-FFF2-40B4-BE49-F238E27FC236}">
                  <a16:creationId xmlns:a16="http://schemas.microsoft.com/office/drawing/2014/main" id="{D5218DC7-1357-4F5B-B68E-DCB9ECB4DCAF}"/>
                </a:ext>
              </a:extLst>
            </p:cNvPr>
            <p:cNvSpPr>
              <a:spLocks/>
            </p:cNvSpPr>
            <p:nvPr/>
          </p:nvSpPr>
          <p:spPr bwMode="auto">
            <a:xfrm>
              <a:off x="9088818" y="3955482"/>
              <a:ext cx="274677" cy="390674"/>
            </a:xfrm>
            <a:custGeom>
              <a:avLst/>
              <a:gdLst>
                <a:gd name="T0" fmla="*/ 55 w 59"/>
                <a:gd name="T1" fmla="*/ 31 h 103"/>
                <a:gd name="T2" fmla="*/ 52 w 59"/>
                <a:gd name="T3" fmla="*/ 25 h 103"/>
                <a:gd name="T4" fmla="*/ 46 w 59"/>
                <a:gd name="T5" fmla="*/ 17 h 103"/>
                <a:gd name="T6" fmla="*/ 41 w 59"/>
                <a:gd name="T7" fmla="*/ 17 h 103"/>
                <a:gd name="T8" fmla="*/ 36 w 59"/>
                <a:gd name="T9" fmla="*/ 18 h 103"/>
                <a:gd name="T10" fmla="*/ 30 w 59"/>
                <a:gd name="T11" fmla="*/ 18 h 103"/>
                <a:gd name="T12" fmla="*/ 26 w 59"/>
                <a:gd name="T13" fmla="*/ 17 h 103"/>
                <a:gd name="T14" fmla="*/ 25 w 59"/>
                <a:gd name="T15" fmla="*/ 10 h 103"/>
                <a:gd name="T16" fmla="*/ 21 w 59"/>
                <a:gd name="T17" fmla="*/ 8 h 103"/>
                <a:gd name="T18" fmla="*/ 19 w 59"/>
                <a:gd name="T19" fmla="*/ 1 h 103"/>
                <a:gd name="T20" fmla="*/ 14 w 59"/>
                <a:gd name="T21" fmla="*/ 1 h 103"/>
                <a:gd name="T22" fmla="*/ 10 w 59"/>
                <a:gd name="T23" fmla="*/ 6 h 103"/>
                <a:gd name="T24" fmla="*/ 4 w 59"/>
                <a:gd name="T25" fmla="*/ 11 h 103"/>
                <a:gd name="T26" fmla="*/ 2 w 59"/>
                <a:gd name="T27" fmla="*/ 17 h 103"/>
                <a:gd name="T28" fmla="*/ 10 w 59"/>
                <a:gd name="T29" fmla="*/ 27 h 103"/>
                <a:gd name="T30" fmla="*/ 10 w 59"/>
                <a:gd name="T31" fmla="*/ 33 h 103"/>
                <a:gd name="T32" fmla="*/ 11 w 59"/>
                <a:gd name="T33" fmla="*/ 42 h 103"/>
                <a:gd name="T34" fmla="*/ 18 w 59"/>
                <a:gd name="T35" fmla="*/ 56 h 103"/>
                <a:gd name="T36" fmla="*/ 17 w 59"/>
                <a:gd name="T37" fmla="*/ 66 h 103"/>
                <a:gd name="T38" fmla="*/ 13 w 59"/>
                <a:gd name="T39" fmla="*/ 73 h 103"/>
                <a:gd name="T40" fmla="*/ 13 w 59"/>
                <a:gd name="T41" fmla="*/ 77 h 103"/>
                <a:gd name="T42" fmla="*/ 11 w 59"/>
                <a:gd name="T43" fmla="*/ 84 h 103"/>
                <a:gd name="T44" fmla="*/ 15 w 59"/>
                <a:gd name="T45" fmla="*/ 87 h 103"/>
                <a:gd name="T46" fmla="*/ 19 w 59"/>
                <a:gd name="T47" fmla="*/ 91 h 103"/>
                <a:gd name="T48" fmla="*/ 23 w 59"/>
                <a:gd name="T49" fmla="*/ 97 h 103"/>
                <a:gd name="T50" fmla="*/ 29 w 59"/>
                <a:gd name="T51" fmla="*/ 97 h 103"/>
                <a:gd name="T52" fmla="*/ 31 w 59"/>
                <a:gd name="T53" fmla="*/ 102 h 103"/>
                <a:gd name="T54" fmla="*/ 37 w 59"/>
                <a:gd name="T55" fmla="*/ 102 h 103"/>
                <a:gd name="T56" fmla="*/ 35 w 59"/>
                <a:gd name="T57" fmla="*/ 98 h 103"/>
                <a:gd name="T58" fmla="*/ 30 w 59"/>
                <a:gd name="T59" fmla="*/ 94 h 103"/>
                <a:gd name="T60" fmla="*/ 27 w 59"/>
                <a:gd name="T61" fmla="*/ 92 h 103"/>
                <a:gd name="T62" fmla="*/ 27 w 59"/>
                <a:gd name="T63" fmla="*/ 89 h 103"/>
                <a:gd name="T64" fmla="*/ 26 w 59"/>
                <a:gd name="T65" fmla="*/ 85 h 103"/>
                <a:gd name="T66" fmla="*/ 23 w 59"/>
                <a:gd name="T67" fmla="*/ 83 h 103"/>
                <a:gd name="T68" fmla="*/ 22 w 59"/>
                <a:gd name="T69" fmla="*/ 79 h 103"/>
                <a:gd name="T70" fmla="*/ 18 w 59"/>
                <a:gd name="T71" fmla="*/ 79 h 103"/>
                <a:gd name="T72" fmla="*/ 17 w 59"/>
                <a:gd name="T73" fmla="*/ 75 h 103"/>
                <a:gd name="T74" fmla="*/ 17 w 59"/>
                <a:gd name="T75" fmla="*/ 72 h 103"/>
                <a:gd name="T76" fmla="*/ 19 w 59"/>
                <a:gd name="T77" fmla="*/ 67 h 103"/>
                <a:gd name="T78" fmla="*/ 20 w 59"/>
                <a:gd name="T79" fmla="*/ 60 h 103"/>
                <a:gd name="T80" fmla="*/ 21 w 59"/>
                <a:gd name="T81" fmla="*/ 56 h 103"/>
                <a:gd name="T82" fmla="*/ 22 w 59"/>
                <a:gd name="T83" fmla="*/ 52 h 103"/>
                <a:gd name="T84" fmla="*/ 24 w 59"/>
                <a:gd name="T85" fmla="*/ 50 h 103"/>
                <a:gd name="T86" fmla="*/ 27 w 59"/>
                <a:gd name="T87" fmla="*/ 53 h 103"/>
                <a:gd name="T88" fmla="*/ 29 w 59"/>
                <a:gd name="T89" fmla="*/ 56 h 103"/>
                <a:gd name="T90" fmla="*/ 33 w 59"/>
                <a:gd name="T91" fmla="*/ 55 h 103"/>
                <a:gd name="T92" fmla="*/ 39 w 59"/>
                <a:gd name="T93" fmla="*/ 60 h 103"/>
                <a:gd name="T94" fmla="*/ 38 w 59"/>
                <a:gd name="T95" fmla="*/ 52 h 103"/>
                <a:gd name="T96" fmla="*/ 42 w 59"/>
                <a:gd name="T97" fmla="*/ 43 h 103"/>
                <a:gd name="T98" fmla="*/ 50 w 59"/>
                <a:gd name="T99" fmla="*/ 42 h 103"/>
                <a:gd name="T100" fmla="*/ 57 w 59"/>
                <a:gd name="T101" fmla="*/ 43 h 103"/>
                <a:gd name="T102" fmla="*/ 58 w 59"/>
                <a:gd name="T103"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 h="103">
                  <a:moveTo>
                    <a:pt x="58" y="34"/>
                  </a:moveTo>
                  <a:cubicBezTo>
                    <a:pt x="58" y="33"/>
                    <a:pt x="57" y="33"/>
                    <a:pt x="57" y="33"/>
                  </a:cubicBezTo>
                  <a:cubicBezTo>
                    <a:pt x="57" y="32"/>
                    <a:pt x="57" y="32"/>
                    <a:pt x="57" y="31"/>
                  </a:cubicBezTo>
                  <a:cubicBezTo>
                    <a:pt x="56" y="31"/>
                    <a:pt x="55" y="31"/>
                    <a:pt x="55" y="31"/>
                  </a:cubicBezTo>
                  <a:cubicBezTo>
                    <a:pt x="54" y="31"/>
                    <a:pt x="54" y="30"/>
                    <a:pt x="53" y="30"/>
                  </a:cubicBezTo>
                  <a:cubicBezTo>
                    <a:pt x="53" y="30"/>
                    <a:pt x="52" y="29"/>
                    <a:pt x="52" y="29"/>
                  </a:cubicBezTo>
                  <a:cubicBezTo>
                    <a:pt x="52" y="28"/>
                    <a:pt x="52" y="28"/>
                    <a:pt x="53" y="27"/>
                  </a:cubicBezTo>
                  <a:cubicBezTo>
                    <a:pt x="53" y="26"/>
                    <a:pt x="52" y="25"/>
                    <a:pt x="52" y="25"/>
                  </a:cubicBezTo>
                  <a:cubicBezTo>
                    <a:pt x="52" y="25"/>
                    <a:pt x="52" y="25"/>
                    <a:pt x="52" y="24"/>
                  </a:cubicBezTo>
                  <a:cubicBezTo>
                    <a:pt x="52" y="23"/>
                    <a:pt x="52" y="21"/>
                    <a:pt x="51" y="20"/>
                  </a:cubicBezTo>
                  <a:cubicBezTo>
                    <a:pt x="50" y="20"/>
                    <a:pt x="49" y="19"/>
                    <a:pt x="48" y="18"/>
                  </a:cubicBezTo>
                  <a:cubicBezTo>
                    <a:pt x="47" y="17"/>
                    <a:pt x="47" y="17"/>
                    <a:pt x="46" y="17"/>
                  </a:cubicBezTo>
                  <a:cubicBezTo>
                    <a:pt x="46" y="16"/>
                    <a:pt x="45" y="16"/>
                    <a:pt x="44" y="16"/>
                  </a:cubicBezTo>
                  <a:cubicBezTo>
                    <a:pt x="44" y="15"/>
                    <a:pt x="43" y="15"/>
                    <a:pt x="43" y="15"/>
                  </a:cubicBezTo>
                  <a:cubicBezTo>
                    <a:pt x="42" y="16"/>
                    <a:pt x="42" y="16"/>
                    <a:pt x="42" y="16"/>
                  </a:cubicBezTo>
                  <a:cubicBezTo>
                    <a:pt x="41" y="16"/>
                    <a:pt x="41" y="16"/>
                    <a:pt x="41" y="17"/>
                  </a:cubicBezTo>
                  <a:cubicBezTo>
                    <a:pt x="40" y="17"/>
                    <a:pt x="40" y="17"/>
                    <a:pt x="40" y="18"/>
                  </a:cubicBezTo>
                  <a:cubicBezTo>
                    <a:pt x="40" y="18"/>
                    <a:pt x="40" y="19"/>
                    <a:pt x="39" y="19"/>
                  </a:cubicBezTo>
                  <a:cubicBezTo>
                    <a:pt x="39" y="19"/>
                    <a:pt x="37" y="19"/>
                    <a:pt x="37" y="19"/>
                  </a:cubicBezTo>
                  <a:cubicBezTo>
                    <a:pt x="36" y="19"/>
                    <a:pt x="36" y="18"/>
                    <a:pt x="36" y="18"/>
                  </a:cubicBezTo>
                  <a:cubicBezTo>
                    <a:pt x="35" y="18"/>
                    <a:pt x="34" y="18"/>
                    <a:pt x="33" y="18"/>
                  </a:cubicBezTo>
                  <a:cubicBezTo>
                    <a:pt x="33" y="17"/>
                    <a:pt x="32" y="17"/>
                    <a:pt x="32" y="17"/>
                  </a:cubicBezTo>
                  <a:cubicBezTo>
                    <a:pt x="31" y="17"/>
                    <a:pt x="31" y="17"/>
                    <a:pt x="31" y="17"/>
                  </a:cubicBezTo>
                  <a:cubicBezTo>
                    <a:pt x="30" y="17"/>
                    <a:pt x="30" y="17"/>
                    <a:pt x="30" y="18"/>
                  </a:cubicBezTo>
                  <a:cubicBezTo>
                    <a:pt x="30" y="18"/>
                    <a:pt x="30" y="19"/>
                    <a:pt x="29" y="19"/>
                  </a:cubicBezTo>
                  <a:cubicBezTo>
                    <a:pt x="28" y="19"/>
                    <a:pt x="28" y="19"/>
                    <a:pt x="27" y="19"/>
                  </a:cubicBezTo>
                  <a:cubicBezTo>
                    <a:pt x="27" y="20"/>
                    <a:pt x="27" y="21"/>
                    <a:pt x="26" y="20"/>
                  </a:cubicBezTo>
                  <a:cubicBezTo>
                    <a:pt x="26" y="20"/>
                    <a:pt x="26" y="18"/>
                    <a:pt x="26" y="17"/>
                  </a:cubicBezTo>
                  <a:cubicBezTo>
                    <a:pt x="26" y="17"/>
                    <a:pt x="26" y="16"/>
                    <a:pt x="26" y="15"/>
                  </a:cubicBezTo>
                  <a:cubicBezTo>
                    <a:pt x="26" y="15"/>
                    <a:pt x="25" y="14"/>
                    <a:pt x="26" y="13"/>
                  </a:cubicBezTo>
                  <a:cubicBezTo>
                    <a:pt x="26" y="13"/>
                    <a:pt x="26" y="13"/>
                    <a:pt x="26" y="12"/>
                  </a:cubicBezTo>
                  <a:cubicBezTo>
                    <a:pt x="26" y="11"/>
                    <a:pt x="25" y="10"/>
                    <a:pt x="25" y="10"/>
                  </a:cubicBezTo>
                  <a:cubicBezTo>
                    <a:pt x="26" y="9"/>
                    <a:pt x="26" y="9"/>
                    <a:pt x="26" y="9"/>
                  </a:cubicBezTo>
                  <a:cubicBezTo>
                    <a:pt x="26" y="8"/>
                    <a:pt x="27" y="7"/>
                    <a:pt x="26" y="7"/>
                  </a:cubicBezTo>
                  <a:cubicBezTo>
                    <a:pt x="25" y="7"/>
                    <a:pt x="24" y="7"/>
                    <a:pt x="23" y="7"/>
                  </a:cubicBezTo>
                  <a:cubicBezTo>
                    <a:pt x="22" y="8"/>
                    <a:pt x="21" y="8"/>
                    <a:pt x="21" y="8"/>
                  </a:cubicBezTo>
                  <a:cubicBezTo>
                    <a:pt x="21" y="7"/>
                    <a:pt x="21" y="6"/>
                    <a:pt x="21" y="6"/>
                  </a:cubicBezTo>
                  <a:cubicBezTo>
                    <a:pt x="21" y="6"/>
                    <a:pt x="21" y="5"/>
                    <a:pt x="21" y="5"/>
                  </a:cubicBezTo>
                  <a:cubicBezTo>
                    <a:pt x="21" y="4"/>
                    <a:pt x="21" y="3"/>
                    <a:pt x="21" y="2"/>
                  </a:cubicBezTo>
                  <a:cubicBezTo>
                    <a:pt x="21" y="2"/>
                    <a:pt x="19" y="1"/>
                    <a:pt x="19" y="1"/>
                  </a:cubicBezTo>
                  <a:cubicBezTo>
                    <a:pt x="19" y="1"/>
                    <a:pt x="18" y="2"/>
                    <a:pt x="17" y="2"/>
                  </a:cubicBezTo>
                  <a:cubicBezTo>
                    <a:pt x="17" y="1"/>
                    <a:pt x="17" y="1"/>
                    <a:pt x="17" y="0"/>
                  </a:cubicBezTo>
                  <a:cubicBezTo>
                    <a:pt x="17" y="0"/>
                    <a:pt x="17" y="0"/>
                    <a:pt x="16" y="0"/>
                  </a:cubicBezTo>
                  <a:cubicBezTo>
                    <a:pt x="15" y="0"/>
                    <a:pt x="14" y="1"/>
                    <a:pt x="14" y="1"/>
                  </a:cubicBezTo>
                  <a:cubicBezTo>
                    <a:pt x="14" y="2"/>
                    <a:pt x="14" y="2"/>
                    <a:pt x="14" y="3"/>
                  </a:cubicBezTo>
                  <a:cubicBezTo>
                    <a:pt x="14" y="3"/>
                    <a:pt x="13" y="3"/>
                    <a:pt x="13" y="3"/>
                  </a:cubicBezTo>
                  <a:cubicBezTo>
                    <a:pt x="12" y="3"/>
                    <a:pt x="12" y="3"/>
                    <a:pt x="11" y="4"/>
                  </a:cubicBezTo>
                  <a:cubicBezTo>
                    <a:pt x="11" y="4"/>
                    <a:pt x="11" y="6"/>
                    <a:pt x="10" y="6"/>
                  </a:cubicBezTo>
                  <a:cubicBezTo>
                    <a:pt x="10" y="6"/>
                    <a:pt x="9" y="7"/>
                    <a:pt x="8" y="7"/>
                  </a:cubicBezTo>
                  <a:cubicBezTo>
                    <a:pt x="8" y="7"/>
                    <a:pt x="7" y="7"/>
                    <a:pt x="6" y="7"/>
                  </a:cubicBezTo>
                  <a:cubicBezTo>
                    <a:pt x="6" y="7"/>
                    <a:pt x="5" y="7"/>
                    <a:pt x="4" y="8"/>
                  </a:cubicBezTo>
                  <a:cubicBezTo>
                    <a:pt x="4" y="8"/>
                    <a:pt x="4" y="10"/>
                    <a:pt x="4" y="11"/>
                  </a:cubicBezTo>
                  <a:cubicBezTo>
                    <a:pt x="4" y="11"/>
                    <a:pt x="3" y="12"/>
                    <a:pt x="3" y="12"/>
                  </a:cubicBezTo>
                  <a:cubicBezTo>
                    <a:pt x="3" y="13"/>
                    <a:pt x="4" y="14"/>
                    <a:pt x="4" y="14"/>
                  </a:cubicBezTo>
                  <a:cubicBezTo>
                    <a:pt x="3" y="15"/>
                    <a:pt x="2" y="15"/>
                    <a:pt x="1" y="16"/>
                  </a:cubicBezTo>
                  <a:cubicBezTo>
                    <a:pt x="0" y="17"/>
                    <a:pt x="1" y="17"/>
                    <a:pt x="2" y="17"/>
                  </a:cubicBezTo>
                  <a:cubicBezTo>
                    <a:pt x="2" y="17"/>
                    <a:pt x="3" y="17"/>
                    <a:pt x="4" y="19"/>
                  </a:cubicBezTo>
                  <a:cubicBezTo>
                    <a:pt x="5" y="22"/>
                    <a:pt x="6" y="21"/>
                    <a:pt x="6" y="22"/>
                  </a:cubicBezTo>
                  <a:cubicBezTo>
                    <a:pt x="6" y="22"/>
                    <a:pt x="7" y="24"/>
                    <a:pt x="8" y="25"/>
                  </a:cubicBezTo>
                  <a:cubicBezTo>
                    <a:pt x="8" y="26"/>
                    <a:pt x="10" y="27"/>
                    <a:pt x="10" y="27"/>
                  </a:cubicBezTo>
                  <a:cubicBezTo>
                    <a:pt x="10" y="27"/>
                    <a:pt x="10" y="28"/>
                    <a:pt x="10" y="29"/>
                  </a:cubicBezTo>
                  <a:cubicBezTo>
                    <a:pt x="11" y="29"/>
                    <a:pt x="12" y="30"/>
                    <a:pt x="12" y="30"/>
                  </a:cubicBezTo>
                  <a:cubicBezTo>
                    <a:pt x="12" y="31"/>
                    <a:pt x="11" y="31"/>
                    <a:pt x="10" y="32"/>
                  </a:cubicBezTo>
                  <a:cubicBezTo>
                    <a:pt x="10" y="32"/>
                    <a:pt x="10" y="33"/>
                    <a:pt x="10" y="33"/>
                  </a:cubicBezTo>
                  <a:cubicBezTo>
                    <a:pt x="10" y="34"/>
                    <a:pt x="10" y="34"/>
                    <a:pt x="10" y="35"/>
                  </a:cubicBezTo>
                  <a:cubicBezTo>
                    <a:pt x="10" y="36"/>
                    <a:pt x="10" y="36"/>
                    <a:pt x="10" y="37"/>
                  </a:cubicBezTo>
                  <a:cubicBezTo>
                    <a:pt x="9" y="37"/>
                    <a:pt x="9" y="38"/>
                    <a:pt x="9" y="39"/>
                  </a:cubicBezTo>
                  <a:cubicBezTo>
                    <a:pt x="9" y="39"/>
                    <a:pt x="10" y="41"/>
                    <a:pt x="11" y="42"/>
                  </a:cubicBezTo>
                  <a:cubicBezTo>
                    <a:pt x="12" y="43"/>
                    <a:pt x="14" y="44"/>
                    <a:pt x="15" y="46"/>
                  </a:cubicBezTo>
                  <a:cubicBezTo>
                    <a:pt x="16" y="47"/>
                    <a:pt x="16" y="48"/>
                    <a:pt x="16" y="50"/>
                  </a:cubicBezTo>
                  <a:cubicBezTo>
                    <a:pt x="16" y="52"/>
                    <a:pt x="16" y="52"/>
                    <a:pt x="16" y="52"/>
                  </a:cubicBezTo>
                  <a:cubicBezTo>
                    <a:pt x="17" y="53"/>
                    <a:pt x="17" y="54"/>
                    <a:pt x="18" y="56"/>
                  </a:cubicBezTo>
                  <a:cubicBezTo>
                    <a:pt x="18" y="57"/>
                    <a:pt x="18" y="58"/>
                    <a:pt x="18" y="59"/>
                  </a:cubicBezTo>
                  <a:cubicBezTo>
                    <a:pt x="18" y="60"/>
                    <a:pt x="18" y="61"/>
                    <a:pt x="18" y="61"/>
                  </a:cubicBezTo>
                  <a:cubicBezTo>
                    <a:pt x="18" y="62"/>
                    <a:pt x="18" y="62"/>
                    <a:pt x="18" y="63"/>
                  </a:cubicBezTo>
                  <a:cubicBezTo>
                    <a:pt x="17" y="63"/>
                    <a:pt x="17" y="65"/>
                    <a:pt x="17" y="66"/>
                  </a:cubicBezTo>
                  <a:cubicBezTo>
                    <a:pt x="16" y="66"/>
                    <a:pt x="15" y="67"/>
                    <a:pt x="15" y="68"/>
                  </a:cubicBezTo>
                  <a:cubicBezTo>
                    <a:pt x="15" y="68"/>
                    <a:pt x="14" y="69"/>
                    <a:pt x="14" y="70"/>
                  </a:cubicBezTo>
                  <a:cubicBezTo>
                    <a:pt x="14" y="71"/>
                    <a:pt x="13" y="73"/>
                    <a:pt x="13" y="73"/>
                  </a:cubicBezTo>
                  <a:cubicBezTo>
                    <a:pt x="13" y="73"/>
                    <a:pt x="13" y="73"/>
                    <a:pt x="13" y="73"/>
                  </a:cubicBezTo>
                  <a:cubicBezTo>
                    <a:pt x="13" y="74"/>
                    <a:pt x="13" y="74"/>
                    <a:pt x="13" y="74"/>
                  </a:cubicBezTo>
                  <a:cubicBezTo>
                    <a:pt x="13" y="75"/>
                    <a:pt x="13" y="75"/>
                    <a:pt x="13" y="76"/>
                  </a:cubicBezTo>
                  <a:cubicBezTo>
                    <a:pt x="13" y="76"/>
                    <a:pt x="13" y="76"/>
                    <a:pt x="13" y="77"/>
                  </a:cubicBezTo>
                  <a:cubicBezTo>
                    <a:pt x="13" y="77"/>
                    <a:pt x="13" y="77"/>
                    <a:pt x="13" y="77"/>
                  </a:cubicBezTo>
                  <a:cubicBezTo>
                    <a:pt x="13" y="77"/>
                    <a:pt x="12" y="78"/>
                    <a:pt x="12" y="78"/>
                  </a:cubicBezTo>
                  <a:cubicBezTo>
                    <a:pt x="12" y="78"/>
                    <a:pt x="12" y="79"/>
                    <a:pt x="12" y="80"/>
                  </a:cubicBezTo>
                  <a:cubicBezTo>
                    <a:pt x="12" y="81"/>
                    <a:pt x="11" y="80"/>
                    <a:pt x="11" y="81"/>
                  </a:cubicBezTo>
                  <a:cubicBezTo>
                    <a:pt x="11" y="82"/>
                    <a:pt x="11" y="83"/>
                    <a:pt x="11" y="84"/>
                  </a:cubicBezTo>
                  <a:cubicBezTo>
                    <a:pt x="11" y="85"/>
                    <a:pt x="11" y="85"/>
                    <a:pt x="12" y="86"/>
                  </a:cubicBezTo>
                  <a:cubicBezTo>
                    <a:pt x="13" y="87"/>
                    <a:pt x="13" y="86"/>
                    <a:pt x="13" y="85"/>
                  </a:cubicBezTo>
                  <a:cubicBezTo>
                    <a:pt x="13" y="85"/>
                    <a:pt x="14" y="85"/>
                    <a:pt x="14" y="85"/>
                  </a:cubicBezTo>
                  <a:cubicBezTo>
                    <a:pt x="15" y="86"/>
                    <a:pt x="14" y="86"/>
                    <a:pt x="15" y="87"/>
                  </a:cubicBezTo>
                  <a:cubicBezTo>
                    <a:pt x="16" y="87"/>
                    <a:pt x="16" y="87"/>
                    <a:pt x="16" y="88"/>
                  </a:cubicBezTo>
                  <a:cubicBezTo>
                    <a:pt x="16" y="88"/>
                    <a:pt x="17" y="89"/>
                    <a:pt x="17" y="89"/>
                  </a:cubicBezTo>
                  <a:cubicBezTo>
                    <a:pt x="17" y="89"/>
                    <a:pt x="18" y="90"/>
                    <a:pt x="18" y="90"/>
                  </a:cubicBezTo>
                  <a:cubicBezTo>
                    <a:pt x="19" y="90"/>
                    <a:pt x="19" y="91"/>
                    <a:pt x="19" y="91"/>
                  </a:cubicBezTo>
                  <a:cubicBezTo>
                    <a:pt x="20" y="92"/>
                    <a:pt x="19" y="92"/>
                    <a:pt x="20" y="92"/>
                  </a:cubicBezTo>
                  <a:cubicBezTo>
                    <a:pt x="21" y="93"/>
                    <a:pt x="21" y="93"/>
                    <a:pt x="22" y="94"/>
                  </a:cubicBezTo>
                  <a:cubicBezTo>
                    <a:pt x="22" y="94"/>
                    <a:pt x="21" y="94"/>
                    <a:pt x="21" y="95"/>
                  </a:cubicBezTo>
                  <a:cubicBezTo>
                    <a:pt x="21" y="95"/>
                    <a:pt x="23" y="96"/>
                    <a:pt x="23" y="97"/>
                  </a:cubicBezTo>
                  <a:cubicBezTo>
                    <a:pt x="24" y="97"/>
                    <a:pt x="24" y="98"/>
                    <a:pt x="25" y="98"/>
                  </a:cubicBezTo>
                  <a:cubicBezTo>
                    <a:pt x="25" y="98"/>
                    <a:pt x="25" y="97"/>
                    <a:pt x="25" y="97"/>
                  </a:cubicBezTo>
                  <a:cubicBezTo>
                    <a:pt x="26" y="96"/>
                    <a:pt x="26" y="95"/>
                    <a:pt x="27" y="96"/>
                  </a:cubicBezTo>
                  <a:cubicBezTo>
                    <a:pt x="28" y="96"/>
                    <a:pt x="28" y="97"/>
                    <a:pt x="29" y="97"/>
                  </a:cubicBezTo>
                  <a:cubicBezTo>
                    <a:pt x="29" y="97"/>
                    <a:pt x="29" y="98"/>
                    <a:pt x="30" y="98"/>
                  </a:cubicBezTo>
                  <a:cubicBezTo>
                    <a:pt x="31" y="98"/>
                    <a:pt x="32" y="98"/>
                    <a:pt x="32" y="99"/>
                  </a:cubicBezTo>
                  <a:cubicBezTo>
                    <a:pt x="32" y="99"/>
                    <a:pt x="32" y="100"/>
                    <a:pt x="32" y="100"/>
                  </a:cubicBezTo>
                  <a:cubicBezTo>
                    <a:pt x="31" y="101"/>
                    <a:pt x="31" y="101"/>
                    <a:pt x="31" y="102"/>
                  </a:cubicBezTo>
                  <a:cubicBezTo>
                    <a:pt x="31" y="102"/>
                    <a:pt x="31" y="103"/>
                    <a:pt x="32" y="103"/>
                  </a:cubicBezTo>
                  <a:cubicBezTo>
                    <a:pt x="33" y="103"/>
                    <a:pt x="35" y="102"/>
                    <a:pt x="35" y="102"/>
                  </a:cubicBezTo>
                  <a:cubicBezTo>
                    <a:pt x="35" y="102"/>
                    <a:pt x="36" y="102"/>
                    <a:pt x="36" y="102"/>
                  </a:cubicBezTo>
                  <a:cubicBezTo>
                    <a:pt x="37" y="102"/>
                    <a:pt x="37" y="102"/>
                    <a:pt x="37" y="102"/>
                  </a:cubicBezTo>
                  <a:cubicBezTo>
                    <a:pt x="38" y="102"/>
                    <a:pt x="38" y="101"/>
                    <a:pt x="38" y="100"/>
                  </a:cubicBezTo>
                  <a:cubicBezTo>
                    <a:pt x="38" y="100"/>
                    <a:pt x="38" y="100"/>
                    <a:pt x="38" y="100"/>
                  </a:cubicBezTo>
                  <a:cubicBezTo>
                    <a:pt x="37" y="100"/>
                    <a:pt x="37" y="99"/>
                    <a:pt x="37" y="99"/>
                  </a:cubicBezTo>
                  <a:cubicBezTo>
                    <a:pt x="36" y="99"/>
                    <a:pt x="36" y="98"/>
                    <a:pt x="35" y="98"/>
                  </a:cubicBezTo>
                  <a:cubicBezTo>
                    <a:pt x="35" y="97"/>
                    <a:pt x="35" y="96"/>
                    <a:pt x="35" y="96"/>
                  </a:cubicBezTo>
                  <a:cubicBezTo>
                    <a:pt x="35" y="96"/>
                    <a:pt x="34" y="95"/>
                    <a:pt x="33" y="95"/>
                  </a:cubicBezTo>
                  <a:cubicBezTo>
                    <a:pt x="32" y="95"/>
                    <a:pt x="32" y="95"/>
                    <a:pt x="32" y="95"/>
                  </a:cubicBezTo>
                  <a:cubicBezTo>
                    <a:pt x="31" y="95"/>
                    <a:pt x="31" y="95"/>
                    <a:pt x="30" y="94"/>
                  </a:cubicBezTo>
                  <a:cubicBezTo>
                    <a:pt x="30" y="94"/>
                    <a:pt x="29" y="93"/>
                    <a:pt x="28" y="93"/>
                  </a:cubicBezTo>
                  <a:cubicBezTo>
                    <a:pt x="28" y="92"/>
                    <a:pt x="28" y="92"/>
                    <a:pt x="28" y="92"/>
                  </a:cubicBezTo>
                  <a:cubicBezTo>
                    <a:pt x="28" y="91"/>
                    <a:pt x="27" y="91"/>
                    <a:pt x="27" y="91"/>
                  </a:cubicBezTo>
                  <a:cubicBezTo>
                    <a:pt x="27" y="91"/>
                    <a:pt x="27" y="92"/>
                    <a:pt x="27" y="92"/>
                  </a:cubicBezTo>
                  <a:cubicBezTo>
                    <a:pt x="27" y="92"/>
                    <a:pt x="26" y="92"/>
                    <a:pt x="26" y="92"/>
                  </a:cubicBezTo>
                  <a:cubicBezTo>
                    <a:pt x="25" y="91"/>
                    <a:pt x="25" y="91"/>
                    <a:pt x="25" y="91"/>
                  </a:cubicBezTo>
                  <a:cubicBezTo>
                    <a:pt x="25" y="90"/>
                    <a:pt x="26" y="90"/>
                    <a:pt x="27" y="90"/>
                  </a:cubicBezTo>
                  <a:cubicBezTo>
                    <a:pt x="27" y="90"/>
                    <a:pt x="27" y="90"/>
                    <a:pt x="27" y="89"/>
                  </a:cubicBezTo>
                  <a:cubicBezTo>
                    <a:pt x="27" y="89"/>
                    <a:pt x="27" y="88"/>
                    <a:pt x="27" y="87"/>
                  </a:cubicBezTo>
                  <a:cubicBezTo>
                    <a:pt x="27" y="87"/>
                    <a:pt x="27" y="87"/>
                    <a:pt x="26" y="86"/>
                  </a:cubicBezTo>
                  <a:cubicBezTo>
                    <a:pt x="26" y="86"/>
                    <a:pt x="26" y="86"/>
                    <a:pt x="26" y="86"/>
                  </a:cubicBezTo>
                  <a:cubicBezTo>
                    <a:pt x="26" y="86"/>
                    <a:pt x="26" y="85"/>
                    <a:pt x="26" y="85"/>
                  </a:cubicBezTo>
                  <a:cubicBezTo>
                    <a:pt x="26" y="85"/>
                    <a:pt x="26" y="85"/>
                    <a:pt x="25" y="84"/>
                  </a:cubicBezTo>
                  <a:cubicBezTo>
                    <a:pt x="25" y="83"/>
                    <a:pt x="25" y="83"/>
                    <a:pt x="25" y="84"/>
                  </a:cubicBezTo>
                  <a:cubicBezTo>
                    <a:pt x="25" y="84"/>
                    <a:pt x="24" y="84"/>
                    <a:pt x="24" y="84"/>
                  </a:cubicBezTo>
                  <a:cubicBezTo>
                    <a:pt x="24" y="84"/>
                    <a:pt x="23" y="84"/>
                    <a:pt x="23" y="83"/>
                  </a:cubicBezTo>
                  <a:cubicBezTo>
                    <a:pt x="23" y="83"/>
                    <a:pt x="23" y="83"/>
                    <a:pt x="23" y="83"/>
                  </a:cubicBezTo>
                  <a:cubicBezTo>
                    <a:pt x="23" y="83"/>
                    <a:pt x="23" y="82"/>
                    <a:pt x="23" y="81"/>
                  </a:cubicBezTo>
                  <a:cubicBezTo>
                    <a:pt x="23" y="81"/>
                    <a:pt x="22" y="81"/>
                    <a:pt x="22" y="81"/>
                  </a:cubicBezTo>
                  <a:cubicBezTo>
                    <a:pt x="22" y="81"/>
                    <a:pt x="22" y="80"/>
                    <a:pt x="22" y="79"/>
                  </a:cubicBezTo>
                  <a:cubicBezTo>
                    <a:pt x="22" y="79"/>
                    <a:pt x="21" y="79"/>
                    <a:pt x="21" y="78"/>
                  </a:cubicBezTo>
                  <a:cubicBezTo>
                    <a:pt x="21" y="78"/>
                    <a:pt x="20" y="78"/>
                    <a:pt x="20" y="79"/>
                  </a:cubicBezTo>
                  <a:cubicBezTo>
                    <a:pt x="19" y="79"/>
                    <a:pt x="19" y="80"/>
                    <a:pt x="18" y="80"/>
                  </a:cubicBezTo>
                  <a:cubicBezTo>
                    <a:pt x="18" y="80"/>
                    <a:pt x="18" y="79"/>
                    <a:pt x="18" y="79"/>
                  </a:cubicBezTo>
                  <a:cubicBezTo>
                    <a:pt x="18" y="78"/>
                    <a:pt x="19" y="78"/>
                    <a:pt x="18" y="78"/>
                  </a:cubicBezTo>
                  <a:cubicBezTo>
                    <a:pt x="18" y="77"/>
                    <a:pt x="18" y="77"/>
                    <a:pt x="18" y="77"/>
                  </a:cubicBezTo>
                  <a:cubicBezTo>
                    <a:pt x="18" y="77"/>
                    <a:pt x="17" y="76"/>
                    <a:pt x="17" y="76"/>
                  </a:cubicBezTo>
                  <a:cubicBezTo>
                    <a:pt x="17" y="76"/>
                    <a:pt x="17" y="75"/>
                    <a:pt x="17" y="75"/>
                  </a:cubicBezTo>
                  <a:cubicBezTo>
                    <a:pt x="17" y="74"/>
                    <a:pt x="17" y="74"/>
                    <a:pt x="17" y="74"/>
                  </a:cubicBezTo>
                  <a:cubicBezTo>
                    <a:pt x="17" y="74"/>
                    <a:pt x="17" y="73"/>
                    <a:pt x="17" y="73"/>
                  </a:cubicBezTo>
                  <a:cubicBezTo>
                    <a:pt x="18" y="73"/>
                    <a:pt x="17" y="72"/>
                    <a:pt x="17" y="72"/>
                  </a:cubicBezTo>
                  <a:cubicBezTo>
                    <a:pt x="17" y="72"/>
                    <a:pt x="17" y="72"/>
                    <a:pt x="17" y="72"/>
                  </a:cubicBezTo>
                  <a:cubicBezTo>
                    <a:pt x="17" y="72"/>
                    <a:pt x="17" y="71"/>
                    <a:pt x="17" y="71"/>
                  </a:cubicBezTo>
                  <a:cubicBezTo>
                    <a:pt x="17" y="71"/>
                    <a:pt x="17" y="70"/>
                    <a:pt x="17" y="70"/>
                  </a:cubicBezTo>
                  <a:cubicBezTo>
                    <a:pt x="17" y="70"/>
                    <a:pt x="17" y="69"/>
                    <a:pt x="18" y="69"/>
                  </a:cubicBezTo>
                  <a:cubicBezTo>
                    <a:pt x="18" y="69"/>
                    <a:pt x="19" y="68"/>
                    <a:pt x="19" y="67"/>
                  </a:cubicBezTo>
                  <a:cubicBezTo>
                    <a:pt x="19" y="67"/>
                    <a:pt x="19" y="66"/>
                    <a:pt x="19" y="66"/>
                  </a:cubicBezTo>
                  <a:cubicBezTo>
                    <a:pt x="19" y="65"/>
                    <a:pt x="19" y="64"/>
                    <a:pt x="19" y="64"/>
                  </a:cubicBezTo>
                  <a:cubicBezTo>
                    <a:pt x="19" y="63"/>
                    <a:pt x="20" y="62"/>
                    <a:pt x="20" y="62"/>
                  </a:cubicBezTo>
                  <a:cubicBezTo>
                    <a:pt x="20" y="61"/>
                    <a:pt x="20" y="61"/>
                    <a:pt x="20" y="60"/>
                  </a:cubicBezTo>
                  <a:cubicBezTo>
                    <a:pt x="21" y="60"/>
                    <a:pt x="21" y="60"/>
                    <a:pt x="21" y="59"/>
                  </a:cubicBezTo>
                  <a:cubicBezTo>
                    <a:pt x="21" y="59"/>
                    <a:pt x="21" y="59"/>
                    <a:pt x="21" y="58"/>
                  </a:cubicBezTo>
                  <a:cubicBezTo>
                    <a:pt x="22" y="58"/>
                    <a:pt x="22" y="57"/>
                    <a:pt x="22" y="57"/>
                  </a:cubicBezTo>
                  <a:cubicBezTo>
                    <a:pt x="22" y="57"/>
                    <a:pt x="22" y="56"/>
                    <a:pt x="21" y="56"/>
                  </a:cubicBezTo>
                  <a:cubicBezTo>
                    <a:pt x="21" y="56"/>
                    <a:pt x="21" y="55"/>
                    <a:pt x="21" y="55"/>
                  </a:cubicBezTo>
                  <a:cubicBezTo>
                    <a:pt x="21" y="55"/>
                    <a:pt x="21" y="54"/>
                    <a:pt x="22" y="54"/>
                  </a:cubicBezTo>
                  <a:cubicBezTo>
                    <a:pt x="22" y="53"/>
                    <a:pt x="22" y="53"/>
                    <a:pt x="22" y="53"/>
                  </a:cubicBezTo>
                  <a:cubicBezTo>
                    <a:pt x="22" y="52"/>
                    <a:pt x="22" y="52"/>
                    <a:pt x="22" y="52"/>
                  </a:cubicBezTo>
                  <a:cubicBezTo>
                    <a:pt x="22" y="52"/>
                    <a:pt x="21" y="51"/>
                    <a:pt x="21" y="51"/>
                  </a:cubicBezTo>
                  <a:cubicBezTo>
                    <a:pt x="21" y="51"/>
                    <a:pt x="21" y="51"/>
                    <a:pt x="21" y="50"/>
                  </a:cubicBezTo>
                  <a:cubicBezTo>
                    <a:pt x="21" y="50"/>
                    <a:pt x="22" y="50"/>
                    <a:pt x="23" y="50"/>
                  </a:cubicBezTo>
                  <a:cubicBezTo>
                    <a:pt x="23" y="50"/>
                    <a:pt x="24" y="50"/>
                    <a:pt x="24" y="50"/>
                  </a:cubicBezTo>
                  <a:cubicBezTo>
                    <a:pt x="25" y="50"/>
                    <a:pt x="26" y="50"/>
                    <a:pt x="26" y="50"/>
                  </a:cubicBezTo>
                  <a:cubicBezTo>
                    <a:pt x="27" y="50"/>
                    <a:pt x="27" y="50"/>
                    <a:pt x="27" y="51"/>
                  </a:cubicBezTo>
                  <a:cubicBezTo>
                    <a:pt x="28" y="51"/>
                    <a:pt x="27" y="51"/>
                    <a:pt x="27" y="52"/>
                  </a:cubicBezTo>
                  <a:cubicBezTo>
                    <a:pt x="27" y="52"/>
                    <a:pt x="27" y="52"/>
                    <a:pt x="27" y="53"/>
                  </a:cubicBezTo>
                  <a:cubicBezTo>
                    <a:pt x="27" y="53"/>
                    <a:pt x="28" y="54"/>
                    <a:pt x="28" y="54"/>
                  </a:cubicBezTo>
                  <a:cubicBezTo>
                    <a:pt x="28" y="54"/>
                    <a:pt x="27" y="55"/>
                    <a:pt x="27" y="55"/>
                  </a:cubicBezTo>
                  <a:cubicBezTo>
                    <a:pt x="27" y="55"/>
                    <a:pt x="27" y="55"/>
                    <a:pt x="28" y="55"/>
                  </a:cubicBezTo>
                  <a:cubicBezTo>
                    <a:pt x="28" y="55"/>
                    <a:pt x="29" y="56"/>
                    <a:pt x="29" y="56"/>
                  </a:cubicBezTo>
                  <a:cubicBezTo>
                    <a:pt x="29" y="56"/>
                    <a:pt x="29" y="56"/>
                    <a:pt x="30" y="56"/>
                  </a:cubicBezTo>
                  <a:cubicBezTo>
                    <a:pt x="30" y="55"/>
                    <a:pt x="31" y="56"/>
                    <a:pt x="31" y="56"/>
                  </a:cubicBezTo>
                  <a:cubicBezTo>
                    <a:pt x="31" y="56"/>
                    <a:pt x="32" y="56"/>
                    <a:pt x="33" y="56"/>
                  </a:cubicBezTo>
                  <a:cubicBezTo>
                    <a:pt x="33" y="56"/>
                    <a:pt x="33" y="56"/>
                    <a:pt x="33" y="55"/>
                  </a:cubicBezTo>
                  <a:cubicBezTo>
                    <a:pt x="33" y="55"/>
                    <a:pt x="34" y="55"/>
                    <a:pt x="34" y="55"/>
                  </a:cubicBezTo>
                  <a:cubicBezTo>
                    <a:pt x="34" y="56"/>
                    <a:pt x="35" y="56"/>
                    <a:pt x="35" y="57"/>
                  </a:cubicBezTo>
                  <a:cubicBezTo>
                    <a:pt x="36" y="57"/>
                    <a:pt x="38" y="59"/>
                    <a:pt x="38" y="59"/>
                  </a:cubicBezTo>
                  <a:cubicBezTo>
                    <a:pt x="38" y="59"/>
                    <a:pt x="39" y="59"/>
                    <a:pt x="39" y="60"/>
                  </a:cubicBezTo>
                  <a:cubicBezTo>
                    <a:pt x="39" y="60"/>
                    <a:pt x="39" y="59"/>
                    <a:pt x="40" y="59"/>
                  </a:cubicBezTo>
                  <a:cubicBezTo>
                    <a:pt x="40" y="59"/>
                    <a:pt x="40" y="58"/>
                    <a:pt x="40" y="57"/>
                  </a:cubicBezTo>
                  <a:cubicBezTo>
                    <a:pt x="40" y="57"/>
                    <a:pt x="40" y="54"/>
                    <a:pt x="39" y="54"/>
                  </a:cubicBezTo>
                  <a:cubicBezTo>
                    <a:pt x="39" y="54"/>
                    <a:pt x="38" y="53"/>
                    <a:pt x="38" y="52"/>
                  </a:cubicBezTo>
                  <a:cubicBezTo>
                    <a:pt x="38" y="52"/>
                    <a:pt x="38" y="50"/>
                    <a:pt x="38" y="49"/>
                  </a:cubicBezTo>
                  <a:cubicBezTo>
                    <a:pt x="38" y="49"/>
                    <a:pt x="38" y="48"/>
                    <a:pt x="39" y="48"/>
                  </a:cubicBezTo>
                  <a:cubicBezTo>
                    <a:pt x="39" y="47"/>
                    <a:pt x="39" y="46"/>
                    <a:pt x="40" y="45"/>
                  </a:cubicBezTo>
                  <a:cubicBezTo>
                    <a:pt x="40" y="44"/>
                    <a:pt x="41" y="43"/>
                    <a:pt x="42" y="43"/>
                  </a:cubicBezTo>
                  <a:cubicBezTo>
                    <a:pt x="42" y="43"/>
                    <a:pt x="43" y="43"/>
                    <a:pt x="44" y="43"/>
                  </a:cubicBezTo>
                  <a:cubicBezTo>
                    <a:pt x="45" y="43"/>
                    <a:pt x="46" y="42"/>
                    <a:pt x="46" y="42"/>
                  </a:cubicBezTo>
                  <a:cubicBezTo>
                    <a:pt x="47" y="42"/>
                    <a:pt x="48" y="43"/>
                    <a:pt x="48" y="43"/>
                  </a:cubicBezTo>
                  <a:cubicBezTo>
                    <a:pt x="49" y="43"/>
                    <a:pt x="50" y="42"/>
                    <a:pt x="50" y="42"/>
                  </a:cubicBezTo>
                  <a:cubicBezTo>
                    <a:pt x="51" y="42"/>
                    <a:pt x="52" y="43"/>
                    <a:pt x="52" y="43"/>
                  </a:cubicBezTo>
                  <a:cubicBezTo>
                    <a:pt x="53" y="43"/>
                    <a:pt x="54" y="42"/>
                    <a:pt x="54" y="42"/>
                  </a:cubicBezTo>
                  <a:cubicBezTo>
                    <a:pt x="55" y="42"/>
                    <a:pt x="55" y="43"/>
                    <a:pt x="56" y="43"/>
                  </a:cubicBezTo>
                  <a:cubicBezTo>
                    <a:pt x="56" y="43"/>
                    <a:pt x="57" y="43"/>
                    <a:pt x="57" y="43"/>
                  </a:cubicBezTo>
                  <a:cubicBezTo>
                    <a:pt x="58" y="42"/>
                    <a:pt x="58" y="42"/>
                    <a:pt x="58" y="42"/>
                  </a:cubicBezTo>
                  <a:cubicBezTo>
                    <a:pt x="58" y="42"/>
                    <a:pt x="59" y="42"/>
                    <a:pt x="59" y="41"/>
                  </a:cubicBezTo>
                  <a:cubicBezTo>
                    <a:pt x="59" y="41"/>
                    <a:pt x="59" y="39"/>
                    <a:pt x="59" y="39"/>
                  </a:cubicBezTo>
                  <a:cubicBezTo>
                    <a:pt x="58" y="39"/>
                    <a:pt x="58" y="38"/>
                    <a:pt x="58" y="37"/>
                  </a:cubicBezTo>
                  <a:cubicBezTo>
                    <a:pt x="59" y="37"/>
                    <a:pt x="59" y="36"/>
                    <a:pt x="59" y="36"/>
                  </a:cubicBezTo>
                  <a:cubicBezTo>
                    <a:pt x="59" y="36"/>
                    <a:pt x="59" y="35"/>
                    <a:pt x="59" y="35"/>
                  </a:cubicBezTo>
                  <a:cubicBezTo>
                    <a:pt x="59" y="35"/>
                    <a:pt x="59" y="34"/>
                    <a:pt x="58" y="34"/>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23" name="Freeform 831">
              <a:extLst>
                <a:ext uri="{FF2B5EF4-FFF2-40B4-BE49-F238E27FC236}">
                  <a16:creationId xmlns:a16="http://schemas.microsoft.com/office/drawing/2014/main" id="{3A8A831D-5726-45DA-8CE4-E78BC41D5FEC}"/>
                </a:ext>
              </a:extLst>
            </p:cNvPr>
            <p:cNvSpPr>
              <a:spLocks/>
            </p:cNvSpPr>
            <p:nvPr/>
          </p:nvSpPr>
          <p:spPr bwMode="auto">
            <a:xfrm>
              <a:off x="8139933" y="3333299"/>
              <a:ext cx="247922" cy="143247"/>
            </a:xfrm>
            <a:custGeom>
              <a:avLst/>
              <a:gdLst>
                <a:gd name="T0" fmla="*/ 51 w 53"/>
                <a:gd name="T1" fmla="*/ 26 h 38"/>
                <a:gd name="T2" fmla="*/ 48 w 53"/>
                <a:gd name="T3" fmla="*/ 22 h 38"/>
                <a:gd name="T4" fmla="*/ 44 w 53"/>
                <a:gd name="T5" fmla="*/ 22 h 38"/>
                <a:gd name="T6" fmla="*/ 44 w 53"/>
                <a:gd name="T7" fmla="*/ 18 h 38"/>
                <a:gd name="T8" fmla="*/ 42 w 53"/>
                <a:gd name="T9" fmla="*/ 14 h 38"/>
                <a:gd name="T10" fmla="*/ 38 w 53"/>
                <a:gd name="T11" fmla="*/ 15 h 38"/>
                <a:gd name="T12" fmla="*/ 35 w 53"/>
                <a:gd name="T13" fmla="*/ 15 h 38"/>
                <a:gd name="T14" fmla="*/ 32 w 53"/>
                <a:gd name="T15" fmla="*/ 15 h 38"/>
                <a:gd name="T16" fmla="*/ 30 w 53"/>
                <a:gd name="T17" fmla="*/ 14 h 38"/>
                <a:gd name="T18" fmla="*/ 28 w 53"/>
                <a:gd name="T19" fmla="*/ 13 h 38"/>
                <a:gd name="T20" fmla="*/ 25 w 53"/>
                <a:gd name="T21" fmla="*/ 14 h 38"/>
                <a:gd name="T22" fmla="*/ 22 w 53"/>
                <a:gd name="T23" fmla="*/ 13 h 38"/>
                <a:gd name="T24" fmla="*/ 14 w 53"/>
                <a:gd name="T25" fmla="*/ 13 h 38"/>
                <a:gd name="T26" fmla="*/ 13 w 53"/>
                <a:gd name="T27" fmla="*/ 10 h 38"/>
                <a:gd name="T28" fmla="*/ 14 w 53"/>
                <a:gd name="T29" fmla="*/ 9 h 38"/>
                <a:gd name="T30" fmla="*/ 17 w 53"/>
                <a:gd name="T31" fmla="*/ 8 h 38"/>
                <a:gd name="T32" fmla="*/ 20 w 53"/>
                <a:gd name="T33" fmla="*/ 9 h 38"/>
                <a:gd name="T34" fmla="*/ 22 w 53"/>
                <a:gd name="T35" fmla="*/ 9 h 38"/>
                <a:gd name="T36" fmla="*/ 22 w 53"/>
                <a:gd name="T37" fmla="*/ 7 h 38"/>
                <a:gd name="T38" fmla="*/ 21 w 53"/>
                <a:gd name="T39" fmla="*/ 5 h 38"/>
                <a:gd name="T40" fmla="*/ 22 w 53"/>
                <a:gd name="T41" fmla="*/ 2 h 38"/>
                <a:gd name="T42" fmla="*/ 21 w 53"/>
                <a:gd name="T43" fmla="*/ 1 h 38"/>
                <a:gd name="T44" fmla="*/ 20 w 53"/>
                <a:gd name="T45" fmla="*/ 1 h 38"/>
                <a:gd name="T46" fmla="*/ 15 w 53"/>
                <a:gd name="T47" fmla="*/ 3 h 38"/>
                <a:gd name="T48" fmla="*/ 13 w 53"/>
                <a:gd name="T49" fmla="*/ 3 h 38"/>
                <a:gd name="T50" fmla="*/ 12 w 53"/>
                <a:gd name="T51" fmla="*/ 4 h 38"/>
                <a:gd name="T52" fmla="*/ 13 w 53"/>
                <a:gd name="T53" fmla="*/ 7 h 38"/>
                <a:gd name="T54" fmla="*/ 10 w 53"/>
                <a:gd name="T55" fmla="*/ 8 h 38"/>
                <a:gd name="T56" fmla="*/ 10 w 53"/>
                <a:gd name="T57" fmla="*/ 9 h 38"/>
                <a:gd name="T58" fmla="*/ 9 w 53"/>
                <a:gd name="T59" fmla="*/ 11 h 38"/>
                <a:gd name="T60" fmla="*/ 7 w 53"/>
                <a:gd name="T61" fmla="*/ 13 h 38"/>
                <a:gd name="T62" fmla="*/ 4 w 53"/>
                <a:gd name="T63" fmla="*/ 12 h 38"/>
                <a:gd name="T64" fmla="*/ 1 w 53"/>
                <a:gd name="T65" fmla="*/ 13 h 38"/>
                <a:gd name="T66" fmla="*/ 0 w 53"/>
                <a:gd name="T67" fmla="*/ 16 h 38"/>
                <a:gd name="T68" fmla="*/ 2 w 53"/>
                <a:gd name="T69" fmla="*/ 18 h 38"/>
                <a:gd name="T70" fmla="*/ 5 w 53"/>
                <a:gd name="T71" fmla="*/ 18 h 38"/>
                <a:gd name="T72" fmla="*/ 4 w 53"/>
                <a:gd name="T73" fmla="*/ 20 h 38"/>
                <a:gd name="T74" fmla="*/ 7 w 53"/>
                <a:gd name="T75" fmla="*/ 25 h 38"/>
                <a:gd name="T76" fmla="*/ 6 w 53"/>
                <a:gd name="T77" fmla="*/ 27 h 38"/>
                <a:gd name="T78" fmla="*/ 4 w 53"/>
                <a:gd name="T79" fmla="*/ 30 h 38"/>
                <a:gd name="T80" fmla="*/ 3 w 53"/>
                <a:gd name="T81" fmla="*/ 34 h 38"/>
                <a:gd name="T82" fmla="*/ 7 w 53"/>
                <a:gd name="T83" fmla="*/ 35 h 38"/>
                <a:gd name="T84" fmla="*/ 11 w 53"/>
                <a:gd name="T85" fmla="*/ 32 h 38"/>
                <a:gd name="T86" fmla="*/ 13 w 53"/>
                <a:gd name="T87" fmla="*/ 34 h 38"/>
                <a:gd name="T88" fmla="*/ 19 w 53"/>
                <a:gd name="T89" fmla="*/ 30 h 38"/>
                <a:gd name="T90" fmla="*/ 21 w 53"/>
                <a:gd name="T91" fmla="*/ 25 h 38"/>
                <a:gd name="T92" fmla="*/ 25 w 53"/>
                <a:gd name="T93" fmla="*/ 22 h 38"/>
                <a:gd name="T94" fmla="*/ 27 w 53"/>
                <a:gd name="T95" fmla="*/ 24 h 38"/>
                <a:gd name="T96" fmla="*/ 26 w 53"/>
                <a:gd name="T97" fmla="*/ 26 h 38"/>
                <a:gd name="T98" fmla="*/ 28 w 53"/>
                <a:gd name="T99" fmla="*/ 27 h 38"/>
                <a:gd name="T100" fmla="*/ 28 w 53"/>
                <a:gd name="T101" fmla="*/ 32 h 38"/>
                <a:gd name="T102" fmla="*/ 29 w 53"/>
                <a:gd name="T103" fmla="*/ 38 h 38"/>
                <a:gd name="T104" fmla="*/ 33 w 53"/>
                <a:gd name="T105" fmla="*/ 35 h 38"/>
                <a:gd name="T106" fmla="*/ 37 w 53"/>
                <a:gd name="T107" fmla="*/ 34 h 38"/>
                <a:gd name="T108" fmla="*/ 40 w 53"/>
                <a:gd name="T109" fmla="*/ 32 h 38"/>
                <a:gd name="T110" fmla="*/ 42 w 53"/>
                <a:gd name="T111" fmla="*/ 33 h 38"/>
                <a:gd name="T112" fmla="*/ 45 w 53"/>
                <a:gd name="T113" fmla="*/ 32 h 38"/>
                <a:gd name="T114" fmla="*/ 50 w 53"/>
                <a:gd name="T115" fmla="*/ 31 h 38"/>
                <a:gd name="T116" fmla="*/ 52 w 53"/>
                <a:gd name="T117" fmla="*/ 32 h 38"/>
                <a:gd name="T118" fmla="*/ 52 w 53"/>
                <a:gd name="T119"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38">
                  <a:moveTo>
                    <a:pt x="52" y="28"/>
                  </a:moveTo>
                  <a:cubicBezTo>
                    <a:pt x="52" y="28"/>
                    <a:pt x="51" y="26"/>
                    <a:pt x="51" y="26"/>
                  </a:cubicBezTo>
                  <a:cubicBezTo>
                    <a:pt x="50" y="25"/>
                    <a:pt x="50" y="24"/>
                    <a:pt x="50" y="24"/>
                  </a:cubicBezTo>
                  <a:cubicBezTo>
                    <a:pt x="50" y="23"/>
                    <a:pt x="48" y="22"/>
                    <a:pt x="48" y="22"/>
                  </a:cubicBezTo>
                  <a:cubicBezTo>
                    <a:pt x="48" y="22"/>
                    <a:pt x="47" y="22"/>
                    <a:pt x="46" y="22"/>
                  </a:cubicBezTo>
                  <a:cubicBezTo>
                    <a:pt x="46" y="22"/>
                    <a:pt x="45" y="22"/>
                    <a:pt x="44" y="22"/>
                  </a:cubicBezTo>
                  <a:cubicBezTo>
                    <a:pt x="44" y="22"/>
                    <a:pt x="43" y="19"/>
                    <a:pt x="43" y="19"/>
                  </a:cubicBezTo>
                  <a:cubicBezTo>
                    <a:pt x="44" y="18"/>
                    <a:pt x="44" y="18"/>
                    <a:pt x="44" y="18"/>
                  </a:cubicBezTo>
                  <a:cubicBezTo>
                    <a:pt x="42" y="15"/>
                    <a:pt x="42" y="15"/>
                    <a:pt x="42" y="15"/>
                  </a:cubicBezTo>
                  <a:cubicBezTo>
                    <a:pt x="42" y="14"/>
                    <a:pt x="42" y="14"/>
                    <a:pt x="42" y="14"/>
                  </a:cubicBezTo>
                  <a:cubicBezTo>
                    <a:pt x="41" y="14"/>
                    <a:pt x="41" y="14"/>
                    <a:pt x="41" y="14"/>
                  </a:cubicBezTo>
                  <a:cubicBezTo>
                    <a:pt x="41" y="14"/>
                    <a:pt x="38" y="15"/>
                    <a:pt x="38" y="15"/>
                  </a:cubicBezTo>
                  <a:cubicBezTo>
                    <a:pt x="38" y="14"/>
                    <a:pt x="37" y="14"/>
                    <a:pt x="36" y="14"/>
                  </a:cubicBezTo>
                  <a:cubicBezTo>
                    <a:pt x="36" y="14"/>
                    <a:pt x="35" y="15"/>
                    <a:pt x="35" y="15"/>
                  </a:cubicBezTo>
                  <a:cubicBezTo>
                    <a:pt x="34" y="15"/>
                    <a:pt x="33" y="16"/>
                    <a:pt x="33" y="16"/>
                  </a:cubicBezTo>
                  <a:cubicBezTo>
                    <a:pt x="32" y="15"/>
                    <a:pt x="32" y="15"/>
                    <a:pt x="32" y="15"/>
                  </a:cubicBezTo>
                  <a:cubicBezTo>
                    <a:pt x="32" y="15"/>
                    <a:pt x="30" y="15"/>
                    <a:pt x="30" y="15"/>
                  </a:cubicBezTo>
                  <a:cubicBezTo>
                    <a:pt x="30" y="15"/>
                    <a:pt x="30" y="14"/>
                    <a:pt x="30" y="14"/>
                  </a:cubicBezTo>
                  <a:cubicBezTo>
                    <a:pt x="30" y="14"/>
                    <a:pt x="29" y="14"/>
                    <a:pt x="29" y="14"/>
                  </a:cubicBezTo>
                  <a:cubicBezTo>
                    <a:pt x="28" y="13"/>
                    <a:pt x="28" y="13"/>
                    <a:pt x="28" y="13"/>
                  </a:cubicBezTo>
                  <a:cubicBezTo>
                    <a:pt x="28" y="13"/>
                    <a:pt x="27" y="13"/>
                    <a:pt x="27" y="13"/>
                  </a:cubicBezTo>
                  <a:cubicBezTo>
                    <a:pt x="27" y="13"/>
                    <a:pt x="25" y="14"/>
                    <a:pt x="25" y="14"/>
                  </a:cubicBezTo>
                  <a:cubicBezTo>
                    <a:pt x="23" y="14"/>
                    <a:pt x="23" y="14"/>
                    <a:pt x="23" y="14"/>
                  </a:cubicBezTo>
                  <a:cubicBezTo>
                    <a:pt x="22" y="13"/>
                    <a:pt x="22" y="13"/>
                    <a:pt x="22" y="13"/>
                  </a:cubicBezTo>
                  <a:cubicBezTo>
                    <a:pt x="16" y="13"/>
                    <a:pt x="16" y="13"/>
                    <a:pt x="16" y="13"/>
                  </a:cubicBezTo>
                  <a:cubicBezTo>
                    <a:pt x="14" y="13"/>
                    <a:pt x="14" y="13"/>
                    <a:pt x="14" y="13"/>
                  </a:cubicBezTo>
                  <a:cubicBezTo>
                    <a:pt x="13" y="12"/>
                    <a:pt x="13" y="12"/>
                    <a:pt x="13" y="12"/>
                  </a:cubicBezTo>
                  <a:cubicBezTo>
                    <a:pt x="13" y="12"/>
                    <a:pt x="13" y="11"/>
                    <a:pt x="13" y="10"/>
                  </a:cubicBezTo>
                  <a:cubicBezTo>
                    <a:pt x="13" y="10"/>
                    <a:pt x="13" y="9"/>
                    <a:pt x="13" y="9"/>
                  </a:cubicBezTo>
                  <a:cubicBezTo>
                    <a:pt x="14" y="9"/>
                    <a:pt x="14" y="9"/>
                    <a:pt x="14" y="9"/>
                  </a:cubicBezTo>
                  <a:cubicBezTo>
                    <a:pt x="15" y="8"/>
                    <a:pt x="15" y="8"/>
                    <a:pt x="15" y="8"/>
                  </a:cubicBezTo>
                  <a:cubicBezTo>
                    <a:pt x="17" y="8"/>
                    <a:pt x="17" y="8"/>
                    <a:pt x="17" y="8"/>
                  </a:cubicBezTo>
                  <a:cubicBezTo>
                    <a:pt x="19" y="8"/>
                    <a:pt x="19" y="8"/>
                    <a:pt x="19" y="8"/>
                  </a:cubicBezTo>
                  <a:cubicBezTo>
                    <a:pt x="20" y="9"/>
                    <a:pt x="20" y="9"/>
                    <a:pt x="20" y="9"/>
                  </a:cubicBezTo>
                  <a:cubicBezTo>
                    <a:pt x="22" y="10"/>
                    <a:pt x="22" y="10"/>
                    <a:pt x="22" y="10"/>
                  </a:cubicBezTo>
                  <a:cubicBezTo>
                    <a:pt x="22" y="9"/>
                    <a:pt x="22" y="9"/>
                    <a:pt x="22" y="9"/>
                  </a:cubicBezTo>
                  <a:cubicBezTo>
                    <a:pt x="23" y="8"/>
                    <a:pt x="23" y="8"/>
                    <a:pt x="23" y="8"/>
                  </a:cubicBezTo>
                  <a:cubicBezTo>
                    <a:pt x="22" y="7"/>
                    <a:pt x="22" y="7"/>
                    <a:pt x="22" y="7"/>
                  </a:cubicBezTo>
                  <a:cubicBezTo>
                    <a:pt x="21" y="6"/>
                    <a:pt x="21" y="6"/>
                    <a:pt x="21" y="6"/>
                  </a:cubicBezTo>
                  <a:cubicBezTo>
                    <a:pt x="21" y="5"/>
                    <a:pt x="21" y="5"/>
                    <a:pt x="21" y="5"/>
                  </a:cubicBezTo>
                  <a:cubicBezTo>
                    <a:pt x="23" y="3"/>
                    <a:pt x="23" y="3"/>
                    <a:pt x="23" y="3"/>
                  </a:cubicBezTo>
                  <a:cubicBezTo>
                    <a:pt x="23" y="3"/>
                    <a:pt x="22" y="2"/>
                    <a:pt x="22" y="2"/>
                  </a:cubicBezTo>
                  <a:cubicBezTo>
                    <a:pt x="22" y="2"/>
                    <a:pt x="22" y="1"/>
                    <a:pt x="22" y="1"/>
                  </a:cubicBezTo>
                  <a:cubicBezTo>
                    <a:pt x="21" y="1"/>
                    <a:pt x="21" y="1"/>
                    <a:pt x="21" y="1"/>
                  </a:cubicBezTo>
                  <a:cubicBezTo>
                    <a:pt x="21" y="0"/>
                    <a:pt x="21" y="0"/>
                    <a:pt x="21" y="0"/>
                  </a:cubicBezTo>
                  <a:cubicBezTo>
                    <a:pt x="20" y="1"/>
                    <a:pt x="20" y="1"/>
                    <a:pt x="20" y="1"/>
                  </a:cubicBezTo>
                  <a:cubicBezTo>
                    <a:pt x="20" y="1"/>
                    <a:pt x="16" y="3"/>
                    <a:pt x="16" y="3"/>
                  </a:cubicBezTo>
                  <a:cubicBezTo>
                    <a:pt x="16" y="4"/>
                    <a:pt x="15" y="3"/>
                    <a:pt x="15" y="3"/>
                  </a:cubicBezTo>
                  <a:cubicBezTo>
                    <a:pt x="14" y="2"/>
                    <a:pt x="14" y="2"/>
                    <a:pt x="14" y="2"/>
                  </a:cubicBezTo>
                  <a:cubicBezTo>
                    <a:pt x="14" y="2"/>
                    <a:pt x="13" y="2"/>
                    <a:pt x="13" y="3"/>
                  </a:cubicBezTo>
                  <a:cubicBezTo>
                    <a:pt x="13" y="3"/>
                    <a:pt x="13" y="4"/>
                    <a:pt x="13" y="4"/>
                  </a:cubicBezTo>
                  <a:cubicBezTo>
                    <a:pt x="12" y="4"/>
                    <a:pt x="12" y="4"/>
                    <a:pt x="12" y="4"/>
                  </a:cubicBezTo>
                  <a:cubicBezTo>
                    <a:pt x="13" y="5"/>
                    <a:pt x="13" y="5"/>
                    <a:pt x="13" y="5"/>
                  </a:cubicBezTo>
                  <a:cubicBezTo>
                    <a:pt x="13" y="7"/>
                    <a:pt x="13" y="7"/>
                    <a:pt x="13" y="7"/>
                  </a:cubicBezTo>
                  <a:cubicBezTo>
                    <a:pt x="12" y="8"/>
                    <a:pt x="12" y="8"/>
                    <a:pt x="12" y="8"/>
                  </a:cubicBezTo>
                  <a:cubicBezTo>
                    <a:pt x="10" y="8"/>
                    <a:pt x="10" y="8"/>
                    <a:pt x="10" y="8"/>
                  </a:cubicBezTo>
                  <a:cubicBezTo>
                    <a:pt x="8" y="8"/>
                    <a:pt x="8" y="8"/>
                    <a:pt x="8" y="8"/>
                  </a:cubicBezTo>
                  <a:cubicBezTo>
                    <a:pt x="8" y="8"/>
                    <a:pt x="9" y="9"/>
                    <a:pt x="10" y="9"/>
                  </a:cubicBezTo>
                  <a:cubicBezTo>
                    <a:pt x="10" y="9"/>
                    <a:pt x="10" y="9"/>
                    <a:pt x="10" y="9"/>
                  </a:cubicBezTo>
                  <a:cubicBezTo>
                    <a:pt x="10" y="9"/>
                    <a:pt x="9" y="10"/>
                    <a:pt x="9" y="11"/>
                  </a:cubicBezTo>
                  <a:cubicBezTo>
                    <a:pt x="9" y="11"/>
                    <a:pt x="8" y="11"/>
                    <a:pt x="8" y="12"/>
                  </a:cubicBezTo>
                  <a:cubicBezTo>
                    <a:pt x="7" y="13"/>
                    <a:pt x="7" y="13"/>
                    <a:pt x="7" y="13"/>
                  </a:cubicBezTo>
                  <a:cubicBezTo>
                    <a:pt x="6" y="13"/>
                    <a:pt x="6" y="13"/>
                    <a:pt x="6" y="13"/>
                  </a:cubicBezTo>
                  <a:cubicBezTo>
                    <a:pt x="6" y="13"/>
                    <a:pt x="4" y="12"/>
                    <a:pt x="4" y="12"/>
                  </a:cubicBezTo>
                  <a:cubicBezTo>
                    <a:pt x="4" y="12"/>
                    <a:pt x="2" y="12"/>
                    <a:pt x="2" y="12"/>
                  </a:cubicBezTo>
                  <a:cubicBezTo>
                    <a:pt x="2" y="12"/>
                    <a:pt x="1" y="13"/>
                    <a:pt x="1" y="13"/>
                  </a:cubicBezTo>
                  <a:cubicBezTo>
                    <a:pt x="1" y="13"/>
                    <a:pt x="0" y="14"/>
                    <a:pt x="0" y="15"/>
                  </a:cubicBezTo>
                  <a:cubicBezTo>
                    <a:pt x="0" y="15"/>
                    <a:pt x="0" y="16"/>
                    <a:pt x="0" y="16"/>
                  </a:cubicBezTo>
                  <a:cubicBezTo>
                    <a:pt x="0" y="16"/>
                    <a:pt x="1" y="17"/>
                    <a:pt x="2" y="17"/>
                  </a:cubicBezTo>
                  <a:cubicBezTo>
                    <a:pt x="2" y="17"/>
                    <a:pt x="2" y="18"/>
                    <a:pt x="2" y="18"/>
                  </a:cubicBezTo>
                  <a:cubicBezTo>
                    <a:pt x="4" y="18"/>
                    <a:pt x="4" y="18"/>
                    <a:pt x="4" y="18"/>
                  </a:cubicBezTo>
                  <a:cubicBezTo>
                    <a:pt x="5" y="18"/>
                    <a:pt x="5" y="18"/>
                    <a:pt x="5" y="18"/>
                  </a:cubicBezTo>
                  <a:cubicBezTo>
                    <a:pt x="5" y="18"/>
                    <a:pt x="5" y="19"/>
                    <a:pt x="5" y="20"/>
                  </a:cubicBezTo>
                  <a:cubicBezTo>
                    <a:pt x="5" y="20"/>
                    <a:pt x="4" y="20"/>
                    <a:pt x="4" y="20"/>
                  </a:cubicBezTo>
                  <a:cubicBezTo>
                    <a:pt x="4" y="20"/>
                    <a:pt x="5" y="23"/>
                    <a:pt x="5" y="23"/>
                  </a:cubicBezTo>
                  <a:cubicBezTo>
                    <a:pt x="5" y="23"/>
                    <a:pt x="7" y="25"/>
                    <a:pt x="7" y="25"/>
                  </a:cubicBezTo>
                  <a:cubicBezTo>
                    <a:pt x="7" y="25"/>
                    <a:pt x="7" y="27"/>
                    <a:pt x="7" y="27"/>
                  </a:cubicBezTo>
                  <a:cubicBezTo>
                    <a:pt x="7" y="27"/>
                    <a:pt x="6" y="27"/>
                    <a:pt x="6" y="27"/>
                  </a:cubicBezTo>
                  <a:cubicBezTo>
                    <a:pt x="5" y="28"/>
                    <a:pt x="5" y="28"/>
                    <a:pt x="5" y="28"/>
                  </a:cubicBezTo>
                  <a:cubicBezTo>
                    <a:pt x="5" y="28"/>
                    <a:pt x="4" y="30"/>
                    <a:pt x="4" y="30"/>
                  </a:cubicBezTo>
                  <a:cubicBezTo>
                    <a:pt x="4" y="31"/>
                    <a:pt x="3" y="31"/>
                    <a:pt x="3" y="31"/>
                  </a:cubicBezTo>
                  <a:cubicBezTo>
                    <a:pt x="3" y="34"/>
                    <a:pt x="3" y="34"/>
                    <a:pt x="3" y="34"/>
                  </a:cubicBezTo>
                  <a:cubicBezTo>
                    <a:pt x="4" y="36"/>
                    <a:pt x="4" y="36"/>
                    <a:pt x="4" y="36"/>
                  </a:cubicBezTo>
                  <a:cubicBezTo>
                    <a:pt x="7" y="35"/>
                    <a:pt x="7" y="35"/>
                    <a:pt x="7" y="35"/>
                  </a:cubicBezTo>
                  <a:cubicBezTo>
                    <a:pt x="9" y="33"/>
                    <a:pt x="9" y="33"/>
                    <a:pt x="9" y="33"/>
                  </a:cubicBezTo>
                  <a:cubicBezTo>
                    <a:pt x="11" y="32"/>
                    <a:pt x="11" y="32"/>
                    <a:pt x="11" y="32"/>
                  </a:cubicBezTo>
                  <a:cubicBezTo>
                    <a:pt x="13" y="34"/>
                    <a:pt x="13" y="34"/>
                    <a:pt x="13" y="34"/>
                  </a:cubicBezTo>
                  <a:cubicBezTo>
                    <a:pt x="13" y="34"/>
                    <a:pt x="13" y="34"/>
                    <a:pt x="13" y="34"/>
                  </a:cubicBezTo>
                  <a:cubicBezTo>
                    <a:pt x="13" y="33"/>
                    <a:pt x="15" y="31"/>
                    <a:pt x="15" y="31"/>
                  </a:cubicBezTo>
                  <a:cubicBezTo>
                    <a:pt x="19" y="30"/>
                    <a:pt x="19" y="30"/>
                    <a:pt x="19" y="30"/>
                  </a:cubicBezTo>
                  <a:cubicBezTo>
                    <a:pt x="19" y="30"/>
                    <a:pt x="19" y="27"/>
                    <a:pt x="19" y="27"/>
                  </a:cubicBezTo>
                  <a:cubicBezTo>
                    <a:pt x="19" y="27"/>
                    <a:pt x="21" y="25"/>
                    <a:pt x="21" y="25"/>
                  </a:cubicBezTo>
                  <a:cubicBezTo>
                    <a:pt x="21" y="24"/>
                    <a:pt x="23" y="22"/>
                    <a:pt x="23" y="22"/>
                  </a:cubicBezTo>
                  <a:cubicBezTo>
                    <a:pt x="23" y="22"/>
                    <a:pt x="25" y="22"/>
                    <a:pt x="25" y="22"/>
                  </a:cubicBezTo>
                  <a:cubicBezTo>
                    <a:pt x="25" y="22"/>
                    <a:pt x="25" y="23"/>
                    <a:pt x="25" y="23"/>
                  </a:cubicBezTo>
                  <a:cubicBezTo>
                    <a:pt x="25" y="23"/>
                    <a:pt x="27" y="24"/>
                    <a:pt x="27" y="24"/>
                  </a:cubicBezTo>
                  <a:cubicBezTo>
                    <a:pt x="27" y="25"/>
                    <a:pt x="27" y="25"/>
                    <a:pt x="27" y="25"/>
                  </a:cubicBezTo>
                  <a:cubicBezTo>
                    <a:pt x="26" y="26"/>
                    <a:pt x="26" y="26"/>
                    <a:pt x="26" y="26"/>
                  </a:cubicBezTo>
                  <a:cubicBezTo>
                    <a:pt x="26" y="27"/>
                    <a:pt x="26" y="27"/>
                    <a:pt x="26" y="27"/>
                  </a:cubicBezTo>
                  <a:cubicBezTo>
                    <a:pt x="28" y="27"/>
                    <a:pt x="28" y="27"/>
                    <a:pt x="28" y="27"/>
                  </a:cubicBezTo>
                  <a:cubicBezTo>
                    <a:pt x="28" y="31"/>
                    <a:pt x="28" y="31"/>
                    <a:pt x="28" y="31"/>
                  </a:cubicBezTo>
                  <a:cubicBezTo>
                    <a:pt x="28" y="32"/>
                    <a:pt x="28" y="32"/>
                    <a:pt x="28" y="32"/>
                  </a:cubicBezTo>
                  <a:cubicBezTo>
                    <a:pt x="28" y="35"/>
                    <a:pt x="28" y="35"/>
                    <a:pt x="28" y="35"/>
                  </a:cubicBezTo>
                  <a:cubicBezTo>
                    <a:pt x="29" y="38"/>
                    <a:pt x="29" y="38"/>
                    <a:pt x="29" y="38"/>
                  </a:cubicBezTo>
                  <a:cubicBezTo>
                    <a:pt x="31" y="37"/>
                    <a:pt x="31" y="37"/>
                    <a:pt x="31" y="37"/>
                  </a:cubicBezTo>
                  <a:cubicBezTo>
                    <a:pt x="33" y="35"/>
                    <a:pt x="33" y="35"/>
                    <a:pt x="33" y="35"/>
                  </a:cubicBezTo>
                  <a:cubicBezTo>
                    <a:pt x="36" y="35"/>
                    <a:pt x="36" y="35"/>
                    <a:pt x="36" y="35"/>
                  </a:cubicBezTo>
                  <a:cubicBezTo>
                    <a:pt x="36" y="35"/>
                    <a:pt x="37" y="34"/>
                    <a:pt x="37" y="34"/>
                  </a:cubicBezTo>
                  <a:cubicBezTo>
                    <a:pt x="37" y="33"/>
                    <a:pt x="39" y="32"/>
                    <a:pt x="39" y="32"/>
                  </a:cubicBezTo>
                  <a:cubicBezTo>
                    <a:pt x="39" y="32"/>
                    <a:pt x="40" y="32"/>
                    <a:pt x="40" y="32"/>
                  </a:cubicBezTo>
                  <a:cubicBezTo>
                    <a:pt x="41" y="32"/>
                    <a:pt x="43" y="32"/>
                    <a:pt x="43" y="32"/>
                  </a:cubicBezTo>
                  <a:cubicBezTo>
                    <a:pt x="42" y="33"/>
                    <a:pt x="42" y="33"/>
                    <a:pt x="42" y="33"/>
                  </a:cubicBezTo>
                  <a:cubicBezTo>
                    <a:pt x="44" y="33"/>
                    <a:pt x="44" y="33"/>
                    <a:pt x="44" y="33"/>
                  </a:cubicBezTo>
                  <a:cubicBezTo>
                    <a:pt x="45" y="32"/>
                    <a:pt x="45" y="32"/>
                    <a:pt x="45" y="32"/>
                  </a:cubicBezTo>
                  <a:cubicBezTo>
                    <a:pt x="45" y="32"/>
                    <a:pt x="46" y="32"/>
                    <a:pt x="46" y="31"/>
                  </a:cubicBezTo>
                  <a:cubicBezTo>
                    <a:pt x="47" y="31"/>
                    <a:pt x="50" y="31"/>
                    <a:pt x="50" y="31"/>
                  </a:cubicBezTo>
                  <a:cubicBezTo>
                    <a:pt x="51" y="33"/>
                    <a:pt x="51" y="33"/>
                    <a:pt x="51" y="33"/>
                  </a:cubicBezTo>
                  <a:cubicBezTo>
                    <a:pt x="52" y="32"/>
                    <a:pt x="52" y="32"/>
                    <a:pt x="52" y="32"/>
                  </a:cubicBezTo>
                  <a:cubicBezTo>
                    <a:pt x="52" y="32"/>
                    <a:pt x="53" y="31"/>
                    <a:pt x="53" y="31"/>
                  </a:cubicBezTo>
                  <a:cubicBezTo>
                    <a:pt x="53" y="31"/>
                    <a:pt x="52" y="29"/>
                    <a:pt x="52" y="28"/>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24" name="Freeform 832">
              <a:extLst>
                <a:ext uri="{FF2B5EF4-FFF2-40B4-BE49-F238E27FC236}">
                  <a16:creationId xmlns:a16="http://schemas.microsoft.com/office/drawing/2014/main" id="{9A991390-086F-4A80-94D1-54C9D91620FA}"/>
                </a:ext>
              </a:extLst>
            </p:cNvPr>
            <p:cNvSpPr>
              <a:spLocks/>
            </p:cNvSpPr>
            <p:nvPr/>
          </p:nvSpPr>
          <p:spPr bwMode="auto">
            <a:xfrm>
              <a:off x="9809399" y="3815129"/>
              <a:ext cx="60643" cy="94051"/>
            </a:xfrm>
            <a:custGeom>
              <a:avLst/>
              <a:gdLst>
                <a:gd name="T0" fmla="*/ 13 w 13"/>
                <a:gd name="T1" fmla="*/ 2 h 25"/>
                <a:gd name="T2" fmla="*/ 12 w 13"/>
                <a:gd name="T3" fmla="*/ 1 h 25"/>
                <a:gd name="T4" fmla="*/ 9 w 13"/>
                <a:gd name="T5" fmla="*/ 1 h 25"/>
                <a:gd name="T6" fmla="*/ 6 w 13"/>
                <a:gd name="T7" fmla="*/ 4 h 25"/>
                <a:gd name="T8" fmla="*/ 4 w 13"/>
                <a:gd name="T9" fmla="*/ 7 h 25"/>
                <a:gd name="T10" fmla="*/ 2 w 13"/>
                <a:gd name="T11" fmla="*/ 10 h 25"/>
                <a:gd name="T12" fmla="*/ 0 w 13"/>
                <a:gd name="T13" fmla="*/ 15 h 25"/>
                <a:gd name="T14" fmla="*/ 0 w 13"/>
                <a:gd name="T15" fmla="*/ 16 h 25"/>
                <a:gd name="T16" fmla="*/ 2 w 13"/>
                <a:gd name="T17" fmla="*/ 21 h 25"/>
                <a:gd name="T18" fmla="*/ 4 w 13"/>
                <a:gd name="T19" fmla="*/ 22 h 25"/>
                <a:gd name="T20" fmla="*/ 4 w 13"/>
                <a:gd name="T21" fmla="*/ 23 h 25"/>
                <a:gd name="T22" fmla="*/ 5 w 13"/>
                <a:gd name="T23" fmla="*/ 25 h 25"/>
                <a:gd name="T24" fmla="*/ 5 w 13"/>
                <a:gd name="T25" fmla="*/ 24 h 25"/>
                <a:gd name="T26" fmla="*/ 5 w 13"/>
                <a:gd name="T27" fmla="*/ 23 h 25"/>
                <a:gd name="T28" fmla="*/ 5 w 13"/>
                <a:gd name="T29" fmla="*/ 22 h 25"/>
                <a:gd name="T30" fmla="*/ 5 w 13"/>
                <a:gd name="T31" fmla="*/ 22 h 25"/>
                <a:gd name="T32" fmla="*/ 5 w 13"/>
                <a:gd name="T33" fmla="*/ 22 h 25"/>
                <a:gd name="T34" fmla="*/ 8 w 13"/>
                <a:gd name="T35" fmla="*/ 19 h 25"/>
                <a:gd name="T36" fmla="*/ 10 w 13"/>
                <a:gd name="T37" fmla="*/ 9 h 25"/>
                <a:gd name="T38" fmla="*/ 11 w 13"/>
                <a:gd name="T39" fmla="*/ 7 h 25"/>
                <a:gd name="T40" fmla="*/ 12 w 13"/>
                <a:gd name="T41" fmla="*/ 5 h 25"/>
                <a:gd name="T42" fmla="*/ 12 w 13"/>
                <a:gd name="T43" fmla="*/ 4 h 25"/>
                <a:gd name="T44" fmla="*/ 12 w 13"/>
                <a:gd name="T45" fmla="*/ 4 h 25"/>
                <a:gd name="T46" fmla="*/ 13 w 13"/>
                <a:gd name="T4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25">
                  <a:moveTo>
                    <a:pt x="13" y="2"/>
                  </a:moveTo>
                  <a:cubicBezTo>
                    <a:pt x="13" y="2"/>
                    <a:pt x="12" y="2"/>
                    <a:pt x="12" y="1"/>
                  </a:cubicBezTo>
                  <a:cubicBezTo>
                    <a:pt x="11" y="1"/>
                    <a:pt x="10" y="0"/>
                    <a:pt x="9" y="1"/>
                  </a:cubicBezTo>
                  <a:cubicBezTo>
                    <a:pt x="8" y="2"/>
                    <a:pt x="6" y="2"/>
                    <a:pt x="6" y="4"/>
                  </a:cubicBezTo>
                  <a:cubicBezTo>
                    <a:pt x="5" y="4"/>
                    <a:pt x="4" y="6"/>
                    <a:pt x="4" y="7"/>
                  </a:cubicBezTo>
                  <a:cubicBezTo>
                    <a:pt x="3" y="8"/>
                    <a:pt x="2" y="9"/>
                    <a:pt x="2" y="10"/>
                  </a:cubicBezTo>
                  <a:cubicBezTo>
                    <a:pt x="1" y="11"/>
                    <a:pt x="1" y="13"/>
                    <a:pt x="0" y="15"/>
                  </a:cubicBezTo>
                  <a:cubicBezTo>
                    <a:pt x="0" y="15"/>
                    <a:pt x="0" y="15"/>
                    <a:pt x="0" y="16"/>
                  </a:cubicBezTo>
                  <a:cubicBezTo>
                    <a:pt x="0" y="18"/>
                    <a:pt x="1" y="21"/>
                    <a:pt x="2" y="21"/>
                  </a:cubicBezTo>
                  <a:cubicBezTo>
                    <a:pt x="3" y="22"/>
                    <a:pt x="3" y="22"/>
                    <a:pt x="4" y="22"/>
                  </a:cubicBezTo>
                  <a:cubicBezTo>
                    <a:pt x="4" y="22"/>
                    <a:pt x="3" y="23"/>
                    <a:pt x="4" y="23"/>
                  </a:cubicBezTo>
                  <a:cubicBezTo>
                    <a:pt x="4" y="23"/>
                    <a:pt x="4" y="25"/>
                    <a:pt x="5" y="25"/>
                  </a:cubicBezTo>
                  <a:cubicBezTo>
                    <a:pt x="5" y="25"/>
                    <a:pt x="5" y="24"/>
                    <a:pt x="5" y="24"/>
                  </a:cubicBezTo>
                  <a:cubicBezTo>
                    <a:pt x="5" y="24"/>
                    <a:pt x="5" y="23"/>
                    <a:pt x="5" y="23"/>
                  </a:cubicBezTo>
                  <a:cubicBezTo>
                    <a:pt x="5" y="23"/>
                    <a:pt x="5" y="23"/>
                    <a:pt x="5" y="22"/>
                  </a:cubicBezTo>
                  <a:cubicBezTo>
                    <a:pt x="5" y="22"/>
                    <a:pt x="5" y="22"/>
                    <a:pt x="5" y="22"/>
                  </a:cubicBezTo>
                  <a:cubicBezTo>
                    <a:pt x="5" y="22"/>
                    <a:pt x="5" y="22"/>
                    <a:pt x="5" y="22"/>
                  </a:cubicBezTo>
                  <a:cubicBezTo>
                    <a:pt x="6" y="21"/>
                    <a:pt x="7" y="20"/>
                    <a:pt x="8" y="19"/>
                  </a:cubicBezTo>
                  <a:cubicBezTo>
                    <a:pt x="9" y="15"/>
                    <a:pt x="10" y="12"/>
                    <a:pt x="10" y="9"/>
                  </a:cubicBezTo>
                  <a:cubicBezTo>
                    <a:pt x="11" y="8"/>
                    <a:pt x="11" y="7"/>
                    <a:pt x="11" y="7"/>
                  </a:cubicBezTo>
                  <a:cubicBezTo>
                    <a:pt x="12" y="6"/>
                    <a:pt x="12" y="6"/>
                    <a:pt x="12" y="5"/>
                  </a:cubicBezTo>
                  <a:cubicBezTo>
                    <a:pt x="12" y="5"/>
                    <a:pt x="12" y="5"/>
                    <a:pt x="12" y="4"/>
                  </a:cubicBezTo>
                  <a:cubicBezTo>
                    <a:pt x="12" y="4"/>
                    <a:pt x="12" y="4"/>
                    <a:pt x="12" y="4"/>
                  </a:cubicBezTo>
                  <a:cubicBezTo>
                    <a:pt x="12" y="3"/>
                    <a:pt x="13" y="3"/>
                    <a:pt x="13" y="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25" name="Freeform 834">
              <a:extLst>
                <a:ext uri="{FF2B5EF4-FFF2-40B4-BE49-F238E27FC236}">
                  <a16:creationId xmlns:a16="http://schemas.microsoft.com/office/drawing/2014/main" id="{AECFA51D-32AB-479C-A70A-48A320F464B0}"/>
                </a:ext>
              </a:extLst>
            </p:cNvPr>
            <p:cNvSpPr>
              <a:spLocks/>
            </p:cNvSpPr>
            <p:nvPr/>
          </p:nvSpPr>
          <p:spPr bwMode="auto">
            <a:xfrm>
              <a:off x="8532329" y="4233295"/>
              <a:ext cx="69561" cy="105627"/>
            </a:xfrm>
            <a:custGeom>
              <a:avLst/>
              <a:gdLst>
                <a:gd name="T0" fmla="*/ 15 w 15"/>
                <a:gd name="T1" fmla="*/ 20 h 28"/>
                <a:gd name="T2" fmla="*/ 14 w 15"/>
                <a:gd name="T3" fmla="*/ 22 h 28"/>
                <a:gd name="T4" fmla="*/ 9 w 15"/>
                <a:gd name="T5" fmla="*/ 26 h 28"/>
                <a:gd name="T6" fmla="*/ 8 w 15"/>
                <a:gd name="T7" fmla="*/ 26 h 28"/>
                <a:gd name="T8" fmla="*/ 4 w 15"/>
                <a:gd name="T9" fmla="*/ 27 h 28"/>
                <a:gd name="T10" fmla="*/ 1 w 15"/>
                <a:gd name="T11" fmla="*/ 23 h 28"/>
                <a:gd name="T12" fmla="*/ 0 w 15"/>
                <a:gd name="T13" fmla="*/ 17 h 28"/>
                <a:gd name="T14" fmla="*/ 1 w 15"/>
                <a:gd name="T15" fmla="*/ 14 h 28"/>
                <a:gd name="T16" fmla="*/ 3 w 15"/>
                <a:gd name="T17" fmla="*/ 4 h 28"/>
                <a:gd name="T18" fmla="*/ 3 w 15"/>
                <a:gd name="T19" fmla="*/ 2 h 28"/>
                <a:gd name="T20" fmla="*/ 3 w 15"/>
                <a:gd name="T21" fmla="*/ 2 h 28"/>
                <a:gd name="T22" fmla="*/ 3 w 15"/>
                <a:gd name="T23" fmla="*/ 2 h 28"/>
                <a:gd name="T24" fmla="*/ 2 w 15"/>
                <a:gd name="T25" fmla="*/ 1 h 28"/>
                <a:gd name="T26" fmla="*/ 3 w 15"/>
                <a:gd name="T27" fmla="*/ 0 h 28"/>
                <a:gd name="T28" fmla="*/ 4 w 15"/>
                <a:gd name="T29" fmla="*/ 1 h 28"/>
                <a:gd name="T30" fmla="*/ 3 w 15"/>
                <a:gd name="T31" fmla="*/ 2 h 28"/>
                <a:gd name="T32" fmla="*/ 4 w 15"/>
                <a:gd name="T33" fmla="*/ 3 h 28"/>
                <a:gd name="T34" fmla="*/ 6 w 15"/>
                <a:gd name="T35" fmla="*/ 3 h 28"/>
                <a:gd name="T36" fmla="*/ 8 w 15"/>
                <a:gd name="T37" fmla="*/ 5 h 28"/>
                <a:gd name="T38" fmla="*/ 9 w 15"/>
                <a:gd name="T39" fmla="*/ 7 h 28"/>
                <a:gd name="T40" fmla="*/ 11 w 15"/>
                <a:gd name="T41" fmla="*/ 11 h 28"/>
                <a:gd name="T42" fmla="*/ 11 w 15"/>
                <a:gd name="T43" fmla="*/ 13 h 28"/>
                <a:gd name="T44" fmla="*/ 15 w 15"/>
                <a:gd name="T45"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28">
                  <a:moveTo>
                    <a:pt x="15" y="20"/>
                  </a:moveTo>
                  <a:cubicBezTo>
                    <a:pt x="15" y="20"/>
                    <a:pt x="14" y="21"/>
                    <a:pt x="14" y="22"/>
                  </a:cubicBezTo>
                  <a:cubicBezTo>
                    <a:pt x="13" y="24"/>
                    <a:pt x="11" y="26"/>
                    <a:pt x="9" y="26"/>
                  </a:cubicBezTo>
                  <a:cubicBezTo>
                    <a:pt x="8" y="26"/>
                    <a:pt x="8" y="26"/>
                    <a:pt x="8" y="26"/>
                  </a:cubicBezTo>
                  <a:cubicBezTo>
                    <a:pt x="7" y="27"/>
                    <a:pt x="6" y="28"/>
                    <a:pt x="4" y="27"/>
                  </a:cubicBezTo>
                  <a:cubicBezTo>
                    <a:pt x="3" y="26"/>
                    <a:pt x="2" y="25"/>
                    <a:pt x="1" y="23"/>
                  </a:cubicBezTo>
                  <a:cubicBezTo>
                    <a:pt x="1" y="21"/>
                    <a:pt x="1" y="19"/>
                    <a:pt x="0" y="17"/>
                  </a:cubicBezTo>
                  <a:cubicBezTo>
                    <a:pt x="0" y="16"/>
                    <a:pt x="1" y="15"/>
                    <a:pt x="1" y="14"/>
                  </a:cubicBezTo>
                  <a:cubicBezTo>
                    <a:pt x="1" y="10"/>
                    <a:pt x="1" y="7"/>
                    <a:pt x="3" y="4"/>
                  </a:cubicBezTo>
                  <a:cubicBezTo>
                    <a:pt x="3" y="3"/>
                    <a:pt x="3" y="3"/>
                    <a:pt x="3" y="2"/>
                  </a:cubicBezTo>
                  <a:cubicBezTo>
                    <a:pt x="3" y="2"/>
                    <a:pt x="3" y="2"/>
                    <a:pt x="3" y="2"/>
                  </a:cubicBezTo>
                  <a:cubicBezTo>
                    <a:pt x="3" y="2"/>
                    <a:pt x="3" y="2"/>
                    <a:pt x="3" y="2"/>
                  </a:cubicBezTo>
                  <a:cubicBezTo>
                    <a:pt x="2" y="1"/>
                    <a:pt x="2" y="1"/>
                    <a:pt x="2" y="1"/>
                  </a:cubicBezTo>
                  <a:cubicBezTo>
                    <a:pt x="2" y="1"/>
                    <a:pt x="2" y="0"/>
                    <a:pt x="3" y="0"/>
                  </a:cubicBezTo>
                  <a:cubicBezTo>
                    <a:pt x="3" y="0"/>
                    <a:pt x="4" y="1"/>
                    <a:pt x="4" y="1"/>
                  </a:cubicBezTo>
                  <a:cubicBezTo>
                    <a:pt x="4" y="2"/>
                    <a:pt x="4" y="2"/>
                    <a:pt x="3" y="2"/>
                  </a:cubicBezTo>
                  <a:cubicBezTo>
                    <a:pt x="4" y="3"/>
                    <a:pt x="4" y="3"/>
                    <a:pt x="4" y="3"/>
                  </a:cubicBezTo>
                  <a:cubicBezTo>
                    <a:pt x="5" y="2"/>
                    <a:pt x="5" y="2"/>
                    <a:pt x="6" y="3"/>
                  </a:cubicBezTo>
                  <a:cubicBezTo>
                    <a:pt x="6" y="3"/>
                    <a:pt x="7" y="4"/>
                    <a:pt x="8" y="5"/>
                  </a:cubicBezTo>
                  <a:cubicBezTo>
                    <a:pt x="8" y="6"/>
                    <a:pt x="8" y="6"/>
                    <a:pt x="9" y="7"/>
                  </a:cubicBezTo>
                  <a:cubicBezTo>
                    <a:pt x="10" y="8"/>
                    <a:pt x="11" y="10"/>
                    <a:pt x="11" y="11"/>
                  </a:cubicBezTo>
                  <a:cubicBezTo>
                    <a:pt x="12" y="12"/>
                    <a:pt x="11" y="12"/>
                    <a:pt x="11" y="13"/>
                  </a:cubicBezTo>
                  <a:cubicBezTo>
                    <a:pt x="13" y="15"/>
                    <a:pt x="15" y="17"/>
                    <a:pt x="15" y="2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26" name="Freeform 835">
              <a:extLst>
                <a:ext uri="{FF2B5EF4-FFF2-40B4-BE49-F238E27FC236}">
                  <a16:creationId xmlns:a16="http://schemas.microsoft.com/office/drawing/2014/main" id="{1318E8DB-C37F-4341-83A0-4DE2E2252BD9}"/>
                </a:ext>
              </a:extLst>
            </p:cNvPr>
            <p:cNvSpPr>
              <a:spLocks noEditPoints="1"/>
            </p:cNvSpPr>
            <p:nvPr/>
          </p:nvSpPr>
          <p:spPr bwMode="auto">
            <a:xfrm>
              <a:off x="10000246" y="3415774"/>
              <a:ext cx="107017" cy="167845"/>
            </a:xfrm>
            <a:custGeom>
              <a:avLst/>
              <a:gdLst>
                <a:gd name="T0" fmla="*/ 1 w 23"/>
                <a:gd name="T1" fmla="*/ 17 h 44"/>
                <a:gd name="T2" fmla="*/ 2 w 23"/>
                <a:gd name="T3" fmla="*/ 17 h 44"/>
                <a:gd name="T4" fmla="*/ 5 w 23"/>
                <a:gd name="T5" fmla="*/ 42 h 44"/>
                <a:gd name="T6" fmla="*/ 1 w 23"/>
                <a:gd name="T7" fmla="*/ 42 h 44"/>
                <a:gd name="T8" fmla="*/ 1 w 23"/>
                <a:gd name="T9" fmla="*/ 43 h 44"/>
                <a:gd name="T10" fmla="*/ 1 w 23"/>
                <a:gd name="T11" fmla="*/ 44 h 44"/>
                <a:gd name="T12" fmla="*/ 2 w 23"/>
                <a:gd name="T13" fmla="*/ 44 h 44"/>
                <a:gd name="T14" fmla="*/ 5 w 23"/>
                <a:gd name="T15" fmla="*/ 42 h 44"/>
                <a:gd name="T16" fmla="*/ 14 w 23"/>
                <a:gd name="T17" fmla="*/ 2 h 44"/>
                <a:gd name="T18" fmla="*/ 8 w 23"/>
                <a:gd name="T19" fmla="*/ 2 h 44"/>
                <a:gd name="T20" fmla="*/ 6 w 23"/>
                <a:gd name="T21" fmla="*/ 3 h 44"/>
                <a:gd name="T22" fmla="*/ 2 w 23"/>
                <a:gd name="T23" fmla="*/ 7 h 44"/>
                <a:gd name="T24" fmla="*/ 1 w 23"/>
                <a:gd name="T25" fmla="*/ 7 h 44"/>
                <a:gd name="T26" fmla="*/ 3 w 23"/>
                <a:gd name="T27" fmla="*/ 8 h 44"/>
                <a:gd name="T28" fmla="*/ 4 w 23"/>
                <a:gd name="T29" fmla="*/ 10 h 44"/>
                <a:gd name="T30" fmla="*/ 3 w 23"/>
                <a:gd name="T31" fmla="*/ 12 h 44"/>
                <a:gd name="T32" fmla="*/ 2 w 23"/>
                <a:gd name="T33" fmla="*/ 13 h 44"/>
                <a:gd name="T34" fmla="*/ 0 w 23"/>
                <a:gd name="T35" fmla="*/ 14 h 44"/>
                <a:gd name="T36" fmla="*/ 1 w 23"/>
                <a:gd name="T37" fmla="*/ 15 h 44"/>
                <a:gd name="T38" fmla="*/ 2 w 23"/>
                <a:gd name="T39" fmla="*/ 17 h 44"/>
                <a:gd name="T40" fmla="*/ 2 w 23"/>
                <a:gd name="T41" fmla="*/ 19 h 44"/>
                <a:gd name="T42" fmla="*/ 3 w 23"/>
                <a:gd name="T43" fmla="*/ 21 h 44"/>
                <a:gd name="T44" fmla="*/ 3 w 23"/>
                <a:gd name="T45" fmla="*/ 24 h 44"/>
                <a:gd name="T46" fmla="*/ 1 w 23"/>
                <a:gd name="T47" fmla="*/ 27 h 44"/>
                <a:gd name="T48" fmla="*/ 2 w 23"/>
                <a:gd name="T49" fmla="*/ 28 h 44"/>
                <a:gd name="T50" fmla="*/ 1 w 23"/>
                <a:gd name="T51" fmla="*/ 29 h 44"/>
                <a:gd name="T52" fmla="*/ 1 w 23"/>
                <a:gd name="T53" fmla="*/ 31 h 44"/>
                <a:gd name="T54" fmla="*/ 2 w 23"/>
                <a:gd name="T55" fmla="*/ 34 h 44"/>
                <a:gd name="T56" fmla="*/ 7 w 23"/>
                <a:gd name="T57" fmla="*/ 33 h 44"/>
                <a:gd name="T58" fmla="*/ 11 w 23"/>
                <a:gd name="T59" fmla="*/ 31 h 44"/>
                <a:gd name="T60" fmla="*/ 11 w 23"/>
                <a:gd name="T61" fmla="*/ 30 h 44"/>
                <a:gd name="T62" fmla="*/ 12 w 23"/>
                <a:gd name="T63" fmla="*/ 32 h 44"/>
                <a:gd name="T64" fmla="*/ 12 w 23"/>
                <a:gd name="T65" fmla="*/ 31 h 44"/>
                <a:gd name="T66" fmla="*/ 12 w 23"/>
                <a:gd name="T67" fmla="*/ 30 h 44"/>
                <a:gd name="T68" fmla="*/ 14 w 23"/>
                <a:gd name="T69" fmla="*/ 30 h 44"/>
                <a:gd name="T70" fmla="*/ 15 w 23"/>
                <a:gd name="T71" fmla="*/ 30 h 44"/>
                <a:gd name="T72" fmla="*/ 17 w 23"/>
                <a:gd name="T73" fmla="*/ 31 h 44"/>
                <a:gd name="T74" fmla="*/ 17 w 23"/>
                <a:gd name="T75" fmla="*/ 30 h 44"/>
                <a:gd name="T76" fmla="*/ 16 w 23"/>
                <a:gd name="T77" fmla="*/ 29 h 44"/>
                <a:gd name="T78" fmla="*/ 17 w 23"/>
                <a:gd name="T79" fmla="*/ 29 h 44"/>
                <a:gd name="T80" fmla="*/ 19 w 23"/>
                <a:gd name="T81" fmla="*/ 28 h 44"/>
                <a:gd name="T82" fmla="*/ 23 w 23"/>
                <a:gd name="T83" fmla="*/ 21 h 44"/>
                <a:gd name="T84" fmla="*/ 22 w 23"/>
                <a:gd name="T85" fmla="*/ 17 h 44"/>
                <a:gd name="T86" fmla="*/ 22 w 23"/>
                <a:gd name="T87" fmla="*/ 17 h 44"/>
                <a:gd name="T88" fmla="*/ 20 w 23"/>
                <a:gd name="T89" fmla="*/ 9 h 44"/>
                <a:gd name="T90" fmla="*/ 16 w 23"/>
                <a:gd name="T91" fmla="*/ 1 h 44"/>
                <a:gd name="T92" fmla="*/ 14 w 23"/>
                <a:gd name="T93"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44">
                  <a:moveTo>
                    <a:pt x="2" y="17"/>
                  </a:moveTo>
                  <a:cubicBezTo>
                    <a:pt x="2" y="17"/>
                    <a:pt x="2" y="17"/>
                    <a:pt x="1" y="17"/>
                  </a:cubicBezTo>
                  <a:cubicBezTo>
                    <a:pt x="1" y="17"/>
                    <a:pt x="1" y="17"/>
                    <a:pt x="1" y="17"/>
                  </a:cubicBezTo>
                  <a:cubicBezTo>
                    <a:pt x="1" y="17"/>
                    <a:pt x="1" y="17"/>
                    <a:pt x="2" y="17"/>
                  </a:cubicBezTo>
                  <a:cubicBezTo>
                    <a:pt x="2" y="17"/>
                    <a:pt x="2" y="17"/>
                    <a:pt x="2" y="17"/>
                  </a:cubicBezTo>
                  <a:close/>
                  <a:moveTo>
                    <a:pt x="5" y="42"/>
                  </a:moveTo>
                  <a:cubicBezTo>
                    <a:pt x="5" y="41"/>
                    <a:pt x="4" y="41"/>
                    <a:pt x="3" y="41"/>
                  </a:cubicBezTo>
                  <a:cubicBezTo>
                    <a:pt x="2" y="41"/>
                    <a:pt x="2" y="42"/>
                    <a:pt x="1" y="42"/>
                  </a:cubicBezTo>
                  <a:cubicBezTo>
                    <a:pt x="1" y="42"/>
                    <a:pt x="0" y="42"/>
                    <a:pt x="0" y="43"/>
                  </a:cubicBezTo>
                  <a:cubicBezTo>
                    <a:pt x="0" y="43"/>
                    <a:pt x="0" y="43"/>
                    <a:pt x="1" y="43"/>
                  </a:cubicBezTo>
                  <a:cubicBezTo>
                    <a:pt x="1" y="44"/>
                    <a:pt x="1" y="44"/>
                    <a:pt x="1" y="44"/>
                  </a:cubicBezTo>
                  <a:cubicBezTo>
                    <a:pt x="1" y="44"/>
                    <a:pt x="1" y="44"/>
                    <a:pt x="1" y="44"/>
                  </a:cubicBezTo>
                  <a:cubicBezTo>
                    <a:pt x="1" y="44"/>
                    <a:pt x="2" y="44"/>
                    <a:pt x="2" y="44"/>
                  </a:cubicBezTo>
                  <a:cubicBezTo>
                    <a:pt x="2" y="44"/>
                    <a:pt x="2" y="44"/>
                    <a:pt x="2" y="44"/>
                  </a:cubicBezTo>
                  <a:cubicBezTo>
                    <a:pt x="3" y="44"/>
                    <a:pt x="3" y="44"/>
                    <a:pt x="4" y="44"/>
                  </a:cubicBezTo>
                  <a:cubicBezTo>
                    <a:pt x="4" y="43"/>
                    <a:pt x="5" y="43"/>
                    <a:pt x="5" y="42"/>
                  </a:cubicBezTo>
                  <a:cubicBezTo>
                    <a:pt x="5" y="42"/>
                    <a:pt x="5" y="42"/>
                    <a:pt x="5" y="42"/>
                  </a:cubicBezTo>
                  <a:close/>
                  <a:moveTo>
                    <a:pt x="14" y="2"/>
                  </a:moveTo>
                  <a:cubicBezTo>
                    <a:pt x="13" y="2"/>
                    <a:pt x="13" y="2"/>
                    <a:pt x="13" y="2"/>
                  </a:cubicBezTo>
                  <a:cubicBezTo>
                    <a:pt x="11" y="2"/>
                    <a:pt x="10" y="2"/>
                    <a:pt x="8" y="2"/>
                  </a:cubicBezTo>
                  <a:cubicBezTo>
                    <a:pt x="8" y="2"/>
                    <a:pt x="7" y="2"/>
                    <a:pt x="7" y="2"/>
                  </a:cubicBezTo>
                  <a:cubicBezTo>
                    <a:pt x="6" y="2"/>
                    <a:pt x="6" y="3"/>
                    <a:pt x="6" y="3"/>
                  </a:cubicBezTo>
                  <a:cubicBezTo>
                    <a:pt x="5" y="4"/>
                    <a:pt x="4" y="5"/>
                    <a:pt x="3" y="6"/>
                  </a:cubicBezTo>
                  <a:cubicBezTo>
                    <a:pt x="3" y="6"/>
                    <a:pt x="3" y="7"/>
                    <a:pt x="2" y="7"/>
                  </a:cubicBezTo>
                  <a:cubicBezTo>
                    <a:pt x="2" y="7"/>
                    <a:pt x="2" y="7"/>
                    <a:pt x="1" y="7"/>
                  </a:cubicBezTo>
                  <a:cubicBezTo>
                    <a:pt x="1" y="7"/>
                    <a:pt x="1" y="7"/>
                    <a:pt x="1" y="7"/>
                  </a:cubicBezTo>
                  <a:cubicBezTo>
                    <a:pt x="2" y="8"/>
                    <a:pt x="3" y="8"/>
                    <a:pt x="3" y="8"/>
                  </a:cubicBezTo>
                  <a:cubicBezTo>
                    <a:pt x="3" y="8"/>
                    <a:pt x="3" y="8"/>
                    <a:pt x="3" y="8"/>
                  </a:cubicBezTo>
                  <a:cubicBezTo>
                    <a:pt x="2" y="9"/>
                    <a:pt x="3" y="9"/>
                    <a:pt x="4" y="10"/>
                  </a:cubicBezTo>
                  <a:cubicBezTo>
                    <a:pt x="4" y="10"/>
                    <a:pt x="4" y="10"/>
                    <a:pt x="4" y="10"/>
                  </a:cubicBezTo>
                  <a:cubicBezTo>
                    <a:pt x="4" y="11"/>
                    <a:pt x="4" y="11"/>
                    <a:pt x="4" y="12"/>
                  </a:cubicBezTo>
                  <a:cubicBezTo>
                    <a:pt x="3" y="12"/>
                    <a:pt x="3" y="12"/>
                    <a:pt x="3" y="12"/>
                  </a:cubicBezTo>
                  <a:cubicBezTo>
                    <a:pt x="2" y="12"/>
                    <a:pt x="2" y="12"/>
                    <a:pt x="2" y="13"/>
                  </a:cubicBezTo>
                  <a:cubicBezTo>
                    <a:pt x="2" y="13"/>
                    <a:pt x="2" y="13"/>
                    <a:pt x="2" y="13"/>
                  </a:cubicBezTo>
                  <a:cubicBezTo>
                    <a:pt x="1" y="13"/>
                    <a:pt x="1" y="13"/>
                    <a:pt x="1" y="13"/>
                  </a:cubicBezTo>
                  <a:cubicBezTo>
                    <a:pt x="1" y="13"/>
                    <a:pt x="1" y="14"/>
                    <a:pt x="0" y="14"/>
                  </a:cubicBezTo>
                  <a:cubicBezTo>
                    <a:pt x="0" y="15"/>
                    <a:pt x="0" y="15"/>
                    <a:pt x="1" y="15"/>
                  </a:cubicBezTo>
                  <a:cubicBezTo>
                    <a:pt x="1" y="16"/>
                    <a:pt x="1" y="16"/>
                    <a:pt x="1" y="15"/>
                  </a:cubicBezTo>
                  <a:cubicBezTo>
                    <a:pt x="2" y="16"/>
                    <a:pt x="2" y="16"/>
                    <a:pt x="2" y="17"/>
                  </a:cubicBezTo>
                  <a:cubicBezTo>
                    <a:pt x="2" y="17"/>
                    <a:pt x="2" y="17"/>
                    <a:pt x="2" y="17"/>
                  </a:cubicBezTo>
                  <a:cubicBezTo>
                    <a:pt x="2" y="17"/>
                    <a:pt x="2" y="17"/>
                    <a:pt x="2" y="18"/>
                  </a:cubicBezTo>
                  <a:cubicBezTo>
                    <a:pt x="2" y="18"/>
                    <a:pt x="2" y="18"/>
                    <a:pt x="2" y="19"/>
                  </a:cubicBezTo>
                  <a:cubicBezTo>
                    <a:pt x="3" y="19"/>
                    <a:pt x="3" y="19"/>
                    <a:pt x="3" y="20"/>
                  </a:cubicBezTo>
                  <a:cubicBezTo>
                    <a:pt x="3" y="20"/>
                    <a:pt x="3" y="20"/>
                    <a:pt x="3" y="21"/>
                  </a:cubicBezTo>
                  <a:cubicBezTo>
                    <a:pt x="3" y="21"/>
                    <a:pt x="3" y="22"/>
                    <a:pt x="3" y="23"/>
                  </a:cubicBezTo>
                  <a:cubicBezTo>
                    <a:pt x="3" y="23"/>
                    <a:pt x="3" y="23"/>
                    <a:pt x="3" y="24"/>
                  </a:cubicBezTo>
                  <a:cubicBezTo>
                    <a:pt x="3" y="24"/>
                    <a:pt x="2" y="25"/>
                    <a:pt x="2" y="26"/>
                  </a:cubicBezTo>
                  <a:cubicBezTo>
                    <a:pt x="2" y="26"/>
                    <a:pt x="2" y="26"/>
                    <a:pt x="1" y="27"/>
                  </a:cubicBezTo>
                  <a:cubicBezTo>
                    <a:pt x="1" y="27"/>
                    <a:pt x="1" y="27"/>
                    <a:pt x="1" y="27"/>
                  </a:cubicBezTo>
                  <a:cubicBezTo>
                    <a:pt x="1" y="27"/>
                    <a:pt x="1" y="28"/>
                    <a:pt x="2" y="28"/>
                  </a:cubicBezTo>
                  <a:cubicBezTo>
                    <a:pt x="2" y="28"/>
                    <a:pt x="2" y="28"/>
                    <a:pt x="2" y="28"/>
                  </a:cubicBezTo>
                  <a:cubicBezTo>
                    <a:pt x="1" y="28"/>
                    <a:pt x="1" y="29"/>
                    <a:pt x="1" y="29"/>
                  </a:cubicBezTo>
                  <a:cubicBezTo>
                    <a:pt x="1" y="29"/>
                    <a:pt x="1" y="29"/>
                    <a:pt x="1" y="29"/>
                  </a:cubicBezTo>
                  <a:cubicBezTo>
                    <a:pt x="1" y="30"/>
                    <a:pt x="1" y="30"/>
                    <a:pt x="1" y="31"/>
                  </a:cubicBezTo>
                  <a:cubicBezTo>
                    <a:pt x="1" y="32"/>
                    <a:pt x="0" y="33"/>
                    <a:pt x="0" y="34"/>
                  </a:cubicBezTo>
                  <a:cubicBezTo>
                    <a:pt x="1" y="34"/>
                    <a:pt x="1" y="35"/>
                    <a:pt x="2" y="34"/>
                  </a:cubicBezTo>
                  <a:cubicBezTo>
                    <a:pt x="4" y="35"/>
                    <a:pt x="5" y="33"/>
                    <a:pt x="7" y="32"/>
                  </a:cubicBezTo>
                  <a:cubicBezTo>
                    <a:pt x="7" y="33"/>
                    <a:pt x="7" y="33"/>
                    <a:pt x="7" y="33"/>
                  </a:cubicBezTo>
                  <a:cubicBezTo>
                    <a:pt x="8" y="34"/>
                    <a:pt x="11" y="32"/>
                    <a:pt x="11" y="31"/>
                  </a:cubicBezTo>
                  <a:cubicBezTo>
                    <a:pt x="11" y="31"/>
                    <a:pt x="11" y="31"/>
                    <a:pt x="11" y="31"/>
                  </a:cubicBezTo>
                  <a:cubicBezTo>
                    <a:pt x="11" y="31"/>
                    <a:pt x="10" y="30"/>
                    <a:pt x="10" y="30"/>
                  </a:cubicBezTo>
                  <a:cubicBezTo>
                    <a:pt x="10" y="30"/>
                    <a:pt x="10" y="30"/>
                    <a:pt x="11" y="30"/>
                  </a:cubicBezTo>
                  <a:cubicBezTo>
                    <a:pt x="11" y="30"/>
                    <a:pt x="11" y="31"/>
                    <a:pt x="11" y="31"/>
                  </a:cubicBezTo>
                  <a:cubicBezTo>
                    <a:pt x="11" y="31"/>
                    <a:pt x="11" y="32"/>
                    <a:pt x="12" y="32"/>
                  </a:cubicBezTo>
                  <a:cubicBezTo>
                    <a:pt x="12" y="32"/>
                    <a:pt x="12" y="32"/>
                    <a:pt x="12" y="32"/>
                  </a:cubicBezTo>
                  <a:cubicBezTo>
                    <a:pt x="12" y="31"/>
                    <a:pt x="12" y="31"/>
                    <a:pt x="12" y="31"/>
                  </a:cubicBezTo>
                  <a:cubicBezTo>
                    <a:pt x="12" y="31"/>
                    <a:pt x="12" y="31"/>
                    <a:pt x="12" y="31"/>
                  </a:cubicBezTo>
                  <a:cubicBezTo>
                    <a:pt x="12" y="30"/>
                    <a:pt x="12" y="30"/>
                    <a:pt x="12" y="30"/>
                  </a:cubicBezTo>
                  <a:cubicBezTo>
                    <a:pt x="12" y="30"/>
                    <a:pt x="12" y="30"/>
                    <a:pt x="13" y="30"/>
                  </a:cubicBezTo>
                  <a:cubicBezTo>
                    <a:pt x="13" y="30"/>
                    <a:pt x="13" y="30"/>
                    <a:pt x="14" y="30"/>
                  </a:cubicBezTo>
                  <a:cubicBezTo>
                    <a:pt x="14" y="30"/>
                    <a:pt x="14" y="30"/>
                    <a:pt x="14" y="30"/>
                  </a:cubicBezTo>
                  <a:cubicBezTo>
                    <a:pt x="14" y="30"/>
                    <a:pt x="15" y="30"/>
                    <a:pt x="15" y="30"/>
                  </a:cubicBezTo>
                  <a:cubicBezTo>
                    <a:pt x="15" y="31"/>
                    <a:pt x="16" y="31"/>
                    <a:pt x="16" y="31"/>
                  </a:cubicBezTo>
                  <a:cubicBezTo>
                    <a:pt x="16" y="32"/>
                    <a:pt x="17" y="31"/>
                    <a:pt x="17" y="31"/>
                  </a:cubicBezTo>
                  <a:cubicBezTo>
                    <a:pt x="17" y="31"/>
                    <a:pt x="17" y="31"/>
                    <a:pt x="17" y="30"/>
                  </a:cubicBezTo>
                  <a:cubicBezTo>
                    <a:pt x="17" y="30"/>
                    <a:pt x="17" y="30"/>
                    <a:pt x="17" y="30"/>
                  </a:cubicBezTo>
                  <a:cubicBezTo>
                    <a:pt x="17" y="30"/>
                    <a:pt x="17" y="30"/>
                    <a:pt x="17" y="30"/>
                  </a:cubicBezTo>
                  <a:cubicBezTo>
                    <a:pt x="16" y="30"/>
                    <a:pt x="16" y="30"/>
                    <a:pt x="16" y="29"/>
                  </a:cubicBezTo>
                  <a:cubicBezTo>
                    <a:pt x="16" y="29"/>
                    <a:pt x="16" y="29"/>
                    <a:pt x="16" y="29"/>
                  </a:cubicBezTo>
                  <a:cubicBezTo>
                    <a:pt x="16" y="29"/>
                    <a:pt x="16" y="29"/>
                    <a:pt x="17" y="29"/>
                  </a:cubicBezTo>
                  <a:cubicBezTo>
                    <a:pt x="17" y="29"/>
                    <a:pt x="18" y="29"/>
                    <a:pt x="18" y="29"/>
                  </a:cubicBezTo>
                  <a:cubicBezTo>
                    <a:pt x="18" y="29"/>
                    <a:pt x="19" y="28"/>
                    <a:pt x="19" y="28"/>
                  </a:cubicBezTo>
                  <a:cubicBezTo>
                    <a:pt x="21" y="29"/>
                    <a:pt x="21" y="28"/>
                    <a:pt x="21" y="27"/>
                  </a:cubicBezTo>
                  <a:cubicBezTo>
                    <a:pt x="23" y="25"/>
                    <a:pt x="22" y="23"/>
                    <a:pt x="23" y="21"/>
                  </a:cubicBezTo>
                  <a:cubicBezTo>
                    <a:pt x="23" y="20"/>
                    <a:pt x="22" y="20"/>
                    <a:pt x="22" y="20"/>
                  </a:cubicBezTo>
                  <a:cubicBezTo>
                    <a:pt x="22" y="19"/>
                    <a:pt x="22" y="18"/>
                    <a:pt x="22" y="17"/>
                  </a:cubicBezTo>
                  <a:cubicBezTo>
                    <a:pt x="22" y="17"/>
                    <a:pt x="22" y="17"/>
                    <a:pt x="22" y="17"/>
                  </a:cubicBezTo>
                  <a:cubicBezTo>
                    <a:pt x="22" y="17"/>
                    <a:pt x="22" y="17"/>
                    <a:pt x="22" y="17"/>
                  </a:cubicBezTo>
                  <a:cubicBezTo>
                    <a:pt x="22" y="16"/>
                    <a:pt x="22" y="15"/>
                    <a:pt x="22" y="15"/>
                  </a:cubicBezTo>
                  <a:cubicBezTo>
                    <a:pt x="22" y="13"/>
                    <a:pt x="22" y="10"/>
                    <a:pt x="20" y="9"/>
                  </a:cubicBezTo>
                  <a:cubicBezTo>
                    <a:pt x="20" y="9"/>
                    <a:pt x="20" y="9"/>
                    <a:pt x="20" y="9"/>
                  </a:cubicBezTo>
                  <a:cubicBezTo>
                    <a:pt x="18" y="6"/>
                    <a:pt x="17" y="4"/>
                    <a:pt x="16" y="1"/>
                  </a:cubicBezTo>
                  <a:cubicBezTo>
                    <a:pt x="16" y="1"/>
                    <a:pt x="16" y="0"/>
                    <a:pt x="15" y="0"/>
                  </a:cubicBezTo>
                  <a:cubicBezTo>
                    <a:pt x="15" y="0"/>
                    <a:pt x="15" y="1"/>
                    <a:pt x="14" y="1"/>
                  </a:cubicBezTo>
                  <a:cubicBezTo>
                    <a:pt x="14" y="1"/>
                    <a:pt x="14" y="2"/>
                    <a:pt x="14" y="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28" name="Freeform 840">
              <a:extLst>
                <a:ext uri="{FF2B5EF4-FFF2-40B4-BE49-F238E27FC236}">
                  <a16:creationId xmlns:a16="http://schemas.microsoft.com/office/drawing/2014/main" id="{652B6092-81FD-4D68-A8CF-5FDC1E91FDEF}"/>
                </a:ext>
              </a:extLst>
            </p:cNvPr>
            <p:cNvSpPr>
              <a:spLocks noEditPoints="1"/>
            </p:cNvSpPr>
            <p:nvPr/>
          </p:nvSpPr>
          <p:spPr bwMode="auto">
            <a:xfrm>
              <a:off x="9700598" y="3936672"/>
              <a:ext cx="331753" cy="451445"/>
            </a:xfrm>
            <a:custGeom>
              <a:avLst/>
              <a:gdLst>
                <a:gd name="T0" fmla="*/ 25 w 71"/>
                <a:gd name="T1" fmla="*/ 115 h 119"/>
                <a:gd name="T2" fmla="*/ 23 w 71"/>
                <a:gd name="T3" fmla="*/ 115 h 119"/>
                <a:gd name="T4" fmla="*/ 22 w 71"/>
                <a:gd name="T5" fmla="*/ 116 h 119"/>
                <a:gd name="T6" fmla="*/ 23 w 71"/>
                <a:gd name="T7" fmla="*/ 115 h 119"/>
                <a:gd name="T8" fmla="*/ 25 w 71"/>
                <a:gd name="T9" fmla="*/ 115 h 119"/>
                <a:gd name="T10" fmla="*/ 25 w 71"/>
                <a:gd name="T11" fmla="*/ 115 h 119"/>
                <a:gd name="T12" fmla="*/ 25 w 71"/>
                <a:gd name="T13" fmla="*/ 114 h 119"/>
                <a:gd name="T14" fmla="*/ 26 w 71"/>
                <a:gd name="T15" fmla="*/ 115 h 119"/>
                <a:gd name="T16" fmla="*/ 20 w 71"/>
                <a:gd name="T17" fmla="*/ 119 h 119"/>
                <a:gd name="T18" fmla="*/ 23 w 71"/>
                <a:gd name="T19" fmla="*/ 115 h 119"/>
                <a:gd name="T20" fmla="*/ 22 w 71"/>
                <a:gd name="T21" fmla="*/ 117 h 119"/>
                <a:gd name="T22" fmla="*/ 23 w 71"/>
                <a:gd name="T23" fmla="*/ 117 h 119"/>
                <a:gd name="T24" fmla="*/ 26 w 71"/>
                <a:gd name="T25" fmla="*/ 113 h 119"/>
                <a:gd name="T26" fmla="*/ 28 w 71"/>
                <a:gd name="T27" fmla="*/ 115 h 119"/>
                <a:gd name="T28" fmla="*/ 25 w 71"/>
                <a:gd name="T29" fmla="*/ 114 h 119"/>
                <a:gd name="T30" fmla="*/ 25 w 71"/>
                <a:gd name="T31" fmla="*/ 116 h 119"/>
                <a:gd name="T32" fmla="*/ 31 w 71"/>
                <a:gd name="T33" fmla="*/ 111 h 119"/>
                <a:gd name="T34" fmla="*/ 36 w 71"/>
                <a:gd name="T35" fmla="*/ 107 h 119"/>
                <a:gd name="T36" fmla="*/ 55 w 71"/>
                <a:gd name="T37" fmla="*/ 68 h 119"/>
                <a:gd name="T38" fmla="*/ 49 w 71"/>
                <a:gd name="T39" fmla="*/ 84 h 119"/>
                <a:gd name="T40" fmla="*/ 35 w 71"/>
                <a:gd name="T41" fmla="*/ 58 h 119"/>
                <a:gd name="T42" fmla="*/ 36 w 71"/>
                <a:gd name="T43" fmla="*/ 59 h 119"/>
                <a:gd name="T44" fmla="*/ 35 w 71"/>
                <a:gd name="T45" fmla="*/ 62 h 119"/>
                <a:gd name="T46" fmla="*/ 36 w 71"/>
                <a:gd name="T47" fmla="*/ 62 h 119"/>
                <a:gd name="T48" fmla="*/ 37 w 71"/>
                <a:gd name="T49" fmla="*/ 59 h 119"/>
                <a:gd name="T50" fmla="*/ 37 w 71"/>
                <a:gd name="T51" fmla="*/ 59 h 119"/>
                <a:gd name="T52" fmla="*/ 39 w 71"/>
                <a:gd name="T53" fmla="*/ 52 h 119"/>
                <a:gd name="T54" fmla="*/ 25 w 71"/>
                <a:gd name="T55" fmla="*/ 51 h 119"/>
                <a:gd name="T56" fmla="*/ 18 w 71"/>
                <a:gd name="T57" fmla="*/ 36 h 119"/>
                <a:gd name="T58" fmla="*/ 22 w 71"/>
                <a:gd name="T59" fmla="*/ 20 h 119"/>
                <a:gd name="T60" fmla="*/ 36 w 71"/>
                <a:gd name="T61" fmla="*/ 25 h 119"/>
                <a:gd name="T62" fmla="*/ 33 w 71"/>
                <a:gd name="T63" fmla="*/ 47 h 119"/>
                <a:gd name="T64" fmla="*/ 48 w 71"/>
                <a:gd name="T65" fmla="*/ 50 h 119"/>
                <a:gd name="T66" fmla="*/ 36 w 71"/>
                <a:gd name="T67" fmla="*/ 48 h 119"/>
                <a:gd name="T68" fmla="*/ 18 w 71"/>
                <a:gd name="T69" fmla="*/ 72 h 119"/>
                <a:gd name="T70" fmla="*/ 7 w 71"/>
                <a:gd name="T71" fmla="*/ 86 h 119"/>
                <a:gd name="T72" fmla="*/ 23 w 71"/>
                <a:gd name="T73" fmla="*/ 66 h 119"/>
                <a:gd name="T74" fmla="*/ 22 w 71"/>
                <a:gd name="T75" fmla="*/ 66 h 119"/>
                <a:gd name="T76" fmla="*/ 1 w 71"/>
                <a:gd name="T77" fmla="*/ 96 h 119"/>
                <a:gd name="T78" fmla="*/ 29 w 71"/>
                <a:gd name="T79" fmla="*/ 62 h 119"/>
                <a:gd name="T80" fmla="*/ 57 w 71"/>
                <a:gd name="T81" fmla="*/ 66 h 119"/>
                <a:gd name="T82" fmla="*/ 62 w 71"/>
                <a:gd name="T83" fmla="*/ 66 h 119"/>
                <a:gd name="T84" fmla="*/ 46 w 71"/>
                <a:gd name="T85" fmla="*/ 77 h 119"/>
                <a:gd name="T86" fmla="*/ 47 w 71"/>
                <a:gd name="T87" fmla="*/ 58 h 119"/>
                <a:gd name="T88" fmla="*/ 43 w 71"/>
                <a:gd name="T89" fmla="*/ 56 h 119"/>
                <a:gd name="T90" fmla="*/ 64 w 71"/>
                <a:gd name="T91" fmla="*/ 70 h 119"/>
                <a:gd name="T92" fmla="*/ 68 w 71"/>
                <a:gd name="T93" fmla="*/ 102 h 119"/>
                <a:gd name="T94" fmla="*/ 60 w 71"/>
                <a:gd name="T95" fmla="*/ 108 h 119"/>
                <a:gd name="T96" fmla="*/ 45 w 71"/>
                <a:gd name="T97" fmla="*/ 95 h 119"/>
                <a:gd name="T98" fmla="*/ 38 w 71"/>
                <a:gd name="T99" fmla="*/ 96 h 119"/>
                <a:gd name="T100" fmla="*/ 51 w 71"/>
                <a:gd name="T101" fmla="*/ 92 h 119"/>
                <a:gd name="T102" fmla="*/ 64 w 71"/>
                <a:gd name="T103" fmla="*/ 80 h 119"/>
                <a:gd name="T104" fmla="*/ 65 w 71"/>
                <a:gd name="T105" fmla="*/ 98 h 119"/>
                <a:gd name="T106" fmla="*/ 47 w 71"/>
                <a:gd name="T107" fmla="*/ 77 h 119"/>
                <a:gd name="T108" fmla="*/ 52 w 71"/>
                <a:gd name="T109" fmla="*/ 50 h 119"/>
                <a:gd name="T110" fmla="*/ 32 w 71"/>
                <a:gd name="T111" fmla="*/ 13 h 119"/>
                <a:gd name="T112" fmla="*/ 55 w 71"/>
                <a:gd name="T113" fmla="*/ 77 h 119"/>
                <a:gd name="T114" fmla="*/ 33 w 71"/>
                <a:gd name="T115" fmla="*/ 1 h 119"/>
                <a:gd name="T116" fmla="*/ 33 w 71"/>
                <a:gd name="T117" fmla="*/ 6 h 119"/>
                <a:gd name="T118" fmla="*/ 35 w 71"/>
                <a:gd name="T119" fmla="*/ 4 h 119"/>
                <a:gd name="T120" fmla="*/ 34 w 71"/>
                <a:gd name="T121" fmla="*/ 1 h 119"/>
                <a:gd name="T122" fmla="*/ 36 w 71"/>
                <a:gd name="T123" fmla="*/ 65 h 119"/>
                <a:gd name="T124" fmla="*/ 32 w 71"/>
                <a:gd name="T125" fmla="*/ 6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119">
                  <a:moveTo>
                    <a:pt x="39" y="101"/>
                  </a:moveTo>
                  <a:cubicBezTo>
                    <a:pt x="39" y="101"/>
                    <a:pt x="39" y="101"/>
                    <a:pt x="40" y="101"/>
                  </a:cubicBezTo>
                  <a:cubicBezTo>
                    <a:pt x="40" y="101"/>
                    <a:pt x="40" y="101"/>
                    <a:pt x="40" y="101"/>
                  </a:cubicBezTo>
                  <a:cubicBezTo>
                    <a:pt x="40" y="101"/>
                    <a:pt x="40" y="101"/>
                    <a:pt x="40" y="101"/>
                  </a:cubicBezTo>
                  <a:cubicBezTo>
                    <a:pt x="39" y="101"/>
                    <a:pt x="39" y="101"/>
                    <a:pt x="39" y="101"/>
                  </a:cubicBezTo>
                  <a:cubicBezTo>
                    <a:pt x="39" y="101"/>
                    <a:pt x="39" y="101"/>
                    <a:pt x="39" y="101"/>
                  </a:cubicBezTo>
                  <a:close/>
                  <a:moveTo>
                    <a:pt x="25" y="113"/>
                  </a:move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4" y="115"/>
                    <a:pt x="24" y="115"/>
                  </a:cubicBezTo>
                  <a:cubicBezTo>
                    <a:pt x="25"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6"/>
                    <a:pt x="23" y="116"/>
                  </a:cubicBezTo>
                  <a:cubicBezTo>
                    <a:pt x="23" y="116"/>
                    <a:pt x="23" y="115"/>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2" y="116"/>
                    <a:pt x="22" y="116"/>
                    <a:pt x="22" y="116"/>
                  </a:cubicBezTo>
                  <a:cubicBezTo>
                    <a:pt x="22" y="116"/>
                    <a:pt x="22" y="116"/>
                    <a:pt x="22" y="116"/>
                  </a:cubicBezTo>
                  <a:cubicBezTo>
                    <a:pt x="22" y="116"/>
                    <a:pt x="22" y="116"/>
                    <a:pt x="22" y="116"/>
                  </a:cubicBezTo>
                  <a:cubicBezTo>
                    <a:pt x="22" y="116"/>
                    <a:pt x="23" y="116"/>
                    <a:pt x="23" y="116"/>
                  </a:cubicBezTo>
                  <a:cubicBezTo>
                    <a:pt x="23" y="116"/>
                    <a:pt x="23" y="116"/>
                    <a:pt x="23"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5" y="114"/>
                    <a:pt x="25" y="114"/>
                  </a:cubicBezTo>
                  <a:cubicBezTo>
                    <a:pt x="25" y="114"/>
                    <a:pt x="25" y="114"/>
                    <a:pt x="25" y="114"/>
                  </a:cubicBezTo>
                  <a:cubicBezTo>
                    <a:pt x="24"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lose/>
                  <a:moveTo>
                    <a:pt x="22" y="116"/>
                  </a:moveTo>
                  <a:cubicBezTo>
                    <a:pt x="22" y="116"/>
                    <a:pt x="22" y="116"/>
                    <a:pt x="22" y="116"/>
                  </a:cubicBezTo>
                  <a:cubicBezTo>
                    <a:pt x="22" y="116"/>
                    <a:pt x="22" y="116"/>
                    <a:pt x="22" y="116"/>
                  </a:cubicBezTo>
                  <a:close/>
                  <a:moveTo>
                    <a:pt x="23" y="116"/>
                  </a:moveTo>
                  <a:cubicBezTo>
                    <a:pt x="23" y="116"/>
                    <a:pt x="23" y="116"/>
                    <a:pt x="23" y="116"/>
                  </a:cubicBezTo>
                  <a:cubicBezTo>
                    <a:pt x="23" y="116"/>
                    <a:pt x="23" y="116"/>
                    <a:pt x="23" y="116"/>
                  </a:cubicBezTo>
                  <a:close/>
                  <a:moveTo>
                    <a:pt x="25" y="115"/>
                  </a:moveTo>
                  <a:cubicBezTo>
                    <a:pt x="25" y="115"/>
                    <a:pt x="25" y="115"/>
                    <a:pt x="25" y="115"/>
                  </a:cubicBezTo>
                  <a:cubicBezTo>
                    <a:pt x="25" y="115"/>
                    <a:pt x="25" y="115"/>
                    <a:pt x="25" y="115"/>
                  </a:cubicBezTo>
                  <a:close/>
                  <a:moveTo>
                    <a:pt x="24" y="116"/>
                  </a:move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6"/>
                  </a:moveTo>
                  <a:cubicBezTo>
                    <a:pt x="25" y="116"/>
                    <a:pt x="25" y="116"/>
                    <a:pt x="25" y="116"/>
                  </a:cubicBezTo>
                  <a:cubicBezTo>
                    <a:pt x="25" y="116"/>
                    <a:pt x="25" y="116"/>
                    <a:pt x="25" y="116"/>
                  </a:cubicBezTo>
                  <a:cubicBezTo>
                    <a:pt x="25" y="116"/>
                    <a:pt x="25" y="116"/>
                    <a:pt x="25" y="116"/>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6"/>
                  </a:move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6" y="114"/>
                  </a:moveTo>
                  <a:cubicBezTo>
                    <a:pt x="26" y="114"/>
                    <a:pt x="26" y="114"/>
                    <a:pt x="25" y="114"/>
                  </a:cubicBezTo>
                  <a:cubicBezTo>
                    <a:pt x="25" y="114"/>
                    <a:pt x="25" y="114"/>
                    <a:pt x="25" y="114"/>
                  </a:cubicBezTo>
                  <a:cubicBezTo>
                    <a:pt x="25" y="114"/>
                    <a:pt x="25" y="114"/>
                    <a:pt x="26" y="114"/>
                  </a:cubicBezTo>
                  <a:cubicBezTo>
                    <a:pt x="26" y="114"/>
                    <a:pt x="26" y="114"/>
                    <a:pt x="26" y="114"/>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6" y="115"/>
                  </a:moveTo>
                  <a:cubicBezTo>
                    <a:pt x="26" y="114"/>
                    <a:pt x="26" y="114"/>
                    <a:pt x="26" y="114"/>
                  </a:cubicBezTo>
                  <a:cubicBezTo>
                    <a:pt x="26" y="114"/>
                    <a:pt x="26" y="114"/>
                    <a:pt x="26" y="114"/>
                  </a:cubicBezTo>
                  <a:cubicBezTo>
                    <a:pt x="26" y="114"/>
                    <a:pt x="25" y="114"/>
                    <a:pt x="25" y="115"/>
                  </a:cubicBezTo>
                  <a:cubicBezTo>
                    <a:pt x="25" y="115"/>
                    <a:pt x="25" y="115"/>
                    <a:pt x="25"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4"/>
                  </a:moveTo>
                  <a:cubicBezTo>
                    <a:pt x="25" y="114"/>
                    <a:pt x="25" y="114"/>
                    <a:pt x="25" y="114"/>
                  </a:cubicBezTo>
                  <a:cubicBezTo>
                    <a:pt x="25" y="114"/>
                    <a:pt x="25" y="114"/>
                    <a:pt x="25" y="114"/>
                  </a:cubicBezTo>
                  <a:close/>
                  <a:moveTo>
                    <a:pt x="25" y="113"/>
                  </a:move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lose/>
                  <a:moveTo>
                    <a:pt x="26" y="114"/>
                  </a:moveTo>
                  <a:cubicBezTo>
                    <a:pt x="26" y="114"/>
                    <a:pt x="26" y="114"/>
                    <a:pt x="26" y="114"/>
                  </a:cubicBezTo>
                  <a:cubicBezTo>
                    <a:pt x="26" y="114"/>
                    <a:pt x="26" y="114"/>
                    <a:pt x="26"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4"/>
                  </a:cubicBezTo>
                  <a:cubicBezTo>
                    <a:pt x="25" y="114"/>
                    <a:pt x="25" y="114"/>
                    <a:pt x="25" y="114"/>
                  </a:cubicBezTo>
                  <a:cubicBezTo>
                    <a:pt x="25" y="114"/>
                    <a:pt x="25" y="114"/>
                    <a:pt x="25" y="114"/>
                  </a:cubicBezTo>
                  <a:cubicBezTo>
                    <a:pt x="25" y="114"/>
                    <a:pt x="25" y="114"/>
                    <a:pt x="25" y="114"/>
                  </a:cubicBezTo>
                  <a:cubicBezTo>
                    <a:pt x="25" y="114"/>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4"/>
                  </a:cubicBezTo>
                  <a:cubicBezTo>
                    <a:pt x="26" y="115"/>
                    <a:pt x="26" y="115"/>
                    <a:pt x="26" y="115"/>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lose/>
                  <a:moveTo>
                    <a:pt x="26" y="114"/>
                  </a:moveTo>
                  <a:cubicBezTo>
                    <a:pt x="26" y="114"/>
                    <a:pt x="26" y="114"/>
                    <a:pt x="26" y="114"/>
                  </a:cubicBezTo>
                  <a:cubicBezTo>
                    <a:pt x="26" y="114"/>
                    <a:pt x="26" y="114"/>
                    <a:pt x="26" y="114"/>
                  </a:cubicBezTo>
                  <a:cubicBezTo>
                    <a:pt x="26" y="114"/>
                    <a:pt x="26" y="113"/>
                    <a:pt x="25" y="114"/>
                  </a:cubicBezTo>
                  <a:cubicBezTo>
                    <a:pt x="25" y="114"/>
                    <a:pt x="25" y="114"/>
                    <a:pt x="25" y="114"/>
                  </a:cubicBezTo>
                  <a:cubicBezTo>
                    <a:pt x="25" y="114"/>
                    <a:pt x="25" y="114"/>
                    <a:pt x="25" y="114"/>
                  </a:cubicBezTo>
                  <a:cubicBezTo>
                    <a:pt x="25" y="114"/>
                    <a:pt x="25" y="114"/>
                    <a:pt x="25" y="114"/>
                  </a:cubicBezTo>
                  <a:cubicBezTo>
                    <a:pt x="25" y="114"/>
                    <a:pt x="26" y="114"/>
                    <a:pt x="26" y="114"/>
                  </a:cubicBezTo>
                  <a:cubicBezTo>
                    <a:pt x="26" y="114"/>
                    <a:pt x="26" y="114"/>
                    <a:pt x="26" y="114"/>
                  </a:cubicBezTo>
                  <a:cubicBezTo>
                    <a:pt x="26" y="114"/>
                    <a:pt x="26" y="114"/>
                    <a:pt x="26" y="114"/>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2" y="116"/>
                  </a:move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lose/>
                  <a:moveTo>
                    <a:pt x="24" y="116"/>
                  </a:moveTo>
                  <a:cubicBezTo>
                    <a:pt x="24" y="116"/>
                    <a:pt x="24" y="116"/>
                    <a:pt x="24" y="116"/>
                  </a:cubicBezTo>
                  <a:cubicBezTo>
                    <a:pt x="24" y="116"/>
                    <a:pt x="24" y="116"/>
                    <a:pt x="24" y="116"/>
                  </a:cubicBezTo>
                  <a:close/>
                  <a:moveTo>
                    <a:pt x="20" y="117"/>
                  </a:moveTo>
                  <a:cubicBezTo>
                    <a:pt x="20" y="117"/>
                    <a:pt x="20" y="117"/>
                    <a:pt x="20" y="117"/>
                  </a:cubicBezTo>
                  <a:cubicBezTo>
                    <a:pt x="20" y="117"/>
                    <a:pt x="20" y="117"/>
                    <a:pt x="20" y="117"/>
                  </a:cubicBezTo>
                  <a:cubicBezTo>
                    <a:pt x="20" y="117"/>
                    <a:pt x="20" y="118"/>
                    <a:pt x="20" y="118"/>
                  </a:cubicBezTo>
                  <a:cubicBezTo>
                    <a:pt x="20" y="118"/>
                    <a:pt x="20" y="117"/>
                    <a:pt x="20" y="117"/>
                  </a:cubicBezTo>
                  <a:close/>
                  <a:moveTo>
                    <a:pt x="20" y="118"/>
                  </a:moveTo>
                  <a:cubicBezTo>
                    <a:pt x="20" y="118"/>
                    <a:pt x="20" y="118"/>
                    <a:pt x="20" y="118"/>
                  </a:cubicBezTo>
                  <a:cubicBezTo>
                    <a:pt x="20" y="118"/>
                    <a:pt x="20" y="118"/>
                    <a:pt x="20" y="118"/>
                  </a:cubicBezTo>
                  <a:cubicBezTo>
                    <a:pt x="20" y="118"/>
                    <a:pt x="20" y="117"/>
                    <a:pt x="20" y="117"/>
                  </a:cubicBezTo>
                  <a:cubicBezTo>
                    <a:pt x="20" y="117"/>
                    <a:pt x="20" y="117"/>
                    <a:pt x="20" y="117"/>
                  </a:cubicBezTo>
                  <a:cubicBezTo>
                    <a:pt x="20" y="117"/>
                    <a:pt x="20" y="117"/>
                    <a:pt x="20" y="117"/>
                  </a:cubicBezTo>
                  <a:cubicBezTo>
                    <a:pt x="20" y="117"/>
                    <a:pt x="20" y="117"/>
                    <a:pt x="20" y="117"/>
                  </a:cubicBezTo>
                  <a:cubicBezTo>
                    <a:pt x="20" y="117"/>
                    <a:pt x="20" y="117"/>
                    <a:pt x="20" y="118"/>
                  </a:cubicBezTo>
                  <a:cubicBezTo>
                    <a:pt x="20" y="118"/>
                    <a:pt x="20" y="118"/>
                    <a:pt x="20" y="118"/>
                  </a:cubicBezTo>
                  <a:cubicBezTo>
                    <a:pt x="20" y="118"/>
                    <a:pt x="20" y="118"/>
                    <a:pt x="20" y="118"/>
                  </a:cubicBezTo>
                  <a:cubicBezTo>
                    <a:pt x="20" y="118"/>
                    <a:pt x="20" y="118"/>
                    <a:pt x="20" y="118"/>
                  </a:cubicBezTo>
                  <a:cubicBezTo>
                    <a:pt x="20" y="118"/>
                    <a:pt x="20" y="118"/>
                    <a:pt x="20" y="118"/>
                  </a:cubicBezTo>
                  <a:cubicBezTo>
                    <a:pt x="20" y="118"/>
                    <a:pt x="20" y="118"/>
                    <a:pt x="20" y="118"/>
                  </a:cubicBezTo>
                  <a:cubicBezTo>
                    <a:pt x="20" y="118"/>
                    <a:pt x="20" y="118"/>
                    <a:pt x="20" y="118"/>
                  </a:cubicBezTo>
                  <a:cubicBezTo>
                    <a:pt x="20" y="118"/>
                    <a:pt x="20" y="118"/>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8"/>
                    <a:pt x="20" y="118"/>
                    <a:pt x="20" y="118"/>
                  </a:cubicBezTo>
                  <a:cubicBezTo>
                    <a:pt x="20" y="118"/>
                    <a:pt x="20" y="118"/>
                    <a:pt x="20" y="118"/>
                  </a:cubicBezTo>
                  <a:cubicBezTo>
                    <a:pt x="20" y="118"/>
                    <a:pt x="20" y="118"/>
                    <a:pt x="20" y="118"/>
                  </a:cubicBezTo>
                  <a:cubicBezTo>
                    <a:pt x="20" y="118"/>
                    <a:pt x="20" y="118"/>
                    <a:pt x="20" y="118"/>
                  </a:cubicBezTo>
                  <a:close/>
                  <a:moveTo>
                    <a:pt x="23" y="118"/>
                  </a:moveTo>
                  <a:cubicBezTo>
                    <a:pt x="23" y="118"/>
                    <a:pt x="23" y="118"/>
                    <a:pt x="23" y="118"/>
                  </a:cubicBezTo>
                  <a:cubicBezTo>
                    <a:pt x="23" y="118"/>
                    <a:pt x="23" y="118"/>
                    <a:pt x="23" y="118"/>
                  </a:cubicBezTo>
                  <a:cubicBezTo>
                    <a:pt x="23"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3" y="118"/>
                    <a:pt x="23" y="118"/>
                    <a:pt x="23" y="118"/>
                  </a:cubicBezTo>
                  <a:cubicBezTo>
                    <a:pt x="23" y="118"/>
                    <a:pt x="23" y="118"/>
                    <a:pt x="23" y="118"/>
                  </a:cubicBezTo>
                  <a:cubicBezTo>
                    <a:pt x="23" y="118"/>
                    <a:pt x="23" y="118"/>
                    <a:pt x="23" y="118"/>
                  </a:cubicBezTo>
                  <a:cubicBezTo>
                    <a:pt x="23" y="118"/>
                    <a:pt x="23" y="118"/>
                    <a:pt x="23" y="118"/>
                  </a:cubicBezTo>
                  <a:close/>
                  <a:moveTo>
                    <a:pt x="23" y="117"/>
                  </a:moveTo>
                  <a:cubicBezTo>
                    <a:pt x="23" y="117"/>
                    <a:pt x="23" y="117"/>
                    <a:pt x="23" y="117"/>
                  </a:cubicBezTo>
                  <a:cubicBezTo>
                    <a:pt x="23" y="117"/>
                    <a:pt x="23" y="117"/>
                    <a:pt x="23" y="117"/>
                  </a:cubicBezTo>
                  <a:cubicBezTo>
                    <a:pt x="23" y="117"/>
                    <a:pt x="23" y="117"/>
                    <a:pt x="23" y="117"/>
                  </a:cubicBezTo>
                  <a:cubicBezTo>
                    <a:pt x="23" y="117"/>
                    <a:pt x="23" y="117"/>
                    <a:pt x="23" y="117"/>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5"/>
                  </a:move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lose/>
                  <a:moveTo>
                    <a:pt x="23" y="115"/>
                  </a:moveTo>
                  <a:cubicBezTo>
                    <a:pt x="23" y="115"/>
                    <a:pt x="23" y="115"/>
                    <a:pt x="23" y="115"/>
                  </a:cubicBezTo>
                  <a:cubicBezTo>
                    <a:pt x="23" y="115"/>
                    <a:pt x="23" y="115"/>
                    <a:pt x="23" y="115"/>
                  </a:cubicBezTo>
                  <a:cubicBezTo>
                    <a:pt x="23" y="115"/>
                    <a:pt x="23" y="115"/>
                    <a:pt x="23" y="115"/>
                  </a:cubicBezTo>
                  <a:cubicBezTo>
                    <a:pt x="23" y="115"/>
                    <a:pt x="23" y="115"/>
                    <a:pt x="23" y="115"/>
                  </a:cubicBezTo>
                  <a:close/>
                  <a:moveTo>
                    <a:pt x="19" y="117"/>
                  </a:moveTo>
                  <a:cubicBezTo>
                    <a:pt x="19" y="117"/>
                    <a:pt x="19" y="117"/>
                    <a:pt x="19" y="117"/>
                  </a:cubicBezTo>
                  <a:cubicBezTo>
                    <a:pt x="19" y="117"/>
                    <a:pt x="19" y="117"/>
                    <a:pt x="19" y="117"/>
                  </a:cubicBezTo>
                  <a:cubicBezTo>
                    <a:pt x="20" y="117"/>
                    <a:pt x="20" y="117"/>
                    <a:pt x="20" y="117"/>
                  </a:cubicBezTo>
                  <a:cubicBezTo>
                    <a:pt x="19" y="117"/>
                    <a:pt x="19" y="117"/>
                    <a:pt x="19" y="117"/>
                  </a:cubicBezTo>
                  <a:cubicBezTo>
                    <a:pt x="19" y="117"/>
                    <a:pt x="19" y="117"/>
                    <a:pt x="19" y="117"/>
                  </a:cubicBezTo>
                  <a:cubicBezTo>
                    <a:pt x="19" y="117"/>
                    <a:pt x="19" y="117"/>
                    <a:pt x="19" y="117"/>
                  </a:cubicBezTo>
                  <a:cubicBezTo>
                    <a:pt x="19" y="117"/>
                    <a:pt x="19" y="117"/>
                    <a:pt x="19" y="117"/>
                  </a:cubicBezTo>
                  <a:cubicBezTo>
                    <a:pt x="19" y="117"/>
                    <a:pt x="19" y="117"/>
                    <a:pt x="19" y="117"/>
                  </a:cubicBezTo>
                  <a:close/>
                  <a:moveTo>
                    <a:pt x="23" y="115"/>
                  </a:moveTo>
                  <a:cubicBezTo>
                    <a:pt x="23" y="115"/>
                    <a:pt x="23" y="115"/>
                    <a:pt x="23" y="115"/>
                  </a:cubicBezTo>
                  <a:cubicBezTo>
                    <a:pt x="23" y="115"/>
                    <a:pt x="23" y="115"/>
                    <a:pt x="23" y="115"/>
                  </a:cubicBezTo>
                  <a:cubicBezTo>
                    <a:pt x="23" y="115"/>
                    <a:pt x="23" y="115"/>
                    <a:pt x="23" y="115"/>
                  </a:cubicBezTo>
                  <a:cubicBezTo>
                    <a:pt x="23" y="115"/>
                    <a:pt x="23" y="115"/>
                    <a:pt x="23" y="115"/>
                  </a:cubicBezTo>
                  <a:close/>
                  <a:moveTo>
                    <a:pt x="20" y="118"/>
                  </a:moveTo>
                  <a:cubicBezTo>
                    <a:pt x="20" y="118"/>
                    <a:pt x="20" y="118"/>
                    <a:pt x="20" y="118"/>
                  </a:cubicBezTo>
                  <a:cubicBezTo>
                    <a:pt x="20" y="118"/>
                    <a:pt x="20" y="118"/>
                    <a:pt x="20" y="118"/>
                  </a:cubicBezTo>
                  <a:cubicBezTo>
                    <a:pt x="20" y="118"/>
                    <a:pt x="20" y="118"/>
                    <a:pt x="20" y="118"/>
                  </a:cubicBezTo>
                  <a:cubicBezTo>
                    <a:pt x="20" y="118"/>
                    <a:pt x="20" y="118"/>
                    <a:pt x="20" y="118"/>
                  </a:cubicBezTo>
                  <a:cubicBezTo>
                    <a:pt x="19" y="118"/>
                    <a:pt x="19" y="118"/>
                    <a:pt x="19" y="118"/>
                  </a:cubicBezTo>
                  <a:cubicBezTo>
                    <a:pt x="20" y="118"/>
                    <a:pt x="19" y="118"/>
                    <a:pt x="19" y="118"/>
                  </a:cubicBezTo>
                  <a:cubicBezTo>
                    <a:pt x="19" y="118"/>
                    <a:pt x="19" y="118"/>
                    <a:pt x="19" y="118"/>
                  </a:cubicBezTo>
                  <a:cubicBezTo>
                    <a:pt x="19" y="118"/>
                    <a:pt x="19" y="118"/>
                    <a:pt x="19" y="118"/>
                  </a:cubicBezTo>
                  <a:cubicBezTo>
                    <a:pt x="19" y="118"/>
                    <a:pt x="19" y="118"/>
                    <a:pt x="19" y="118"/>
                  </a:cubicBezTo>
                  <a:cubicBezTo>
                    <a:pt x="20" y="118"/>
                    <a:pt x="20" y="118"/>
                    <a:pt x="20" y="118"/>
                  </a:cubicBezTo>
                  <a:cubicBezTo>
                    <a:pt x="20" y="118"/>
                    <a:pt x="20" y="118"/>
                    <a:pt x="20" y="118"/>
                  </a:cubicBezTo>
                  <a:cubicBezTo>
                    <a:pt x="20" y="118"/>
                    <a:pt x="20" y="119"/>
                    <a:pt x="20" y="119"/>
                  </a:cubicBezTo>
                  <a:cubicBezTo>
                    <a:pt x="19" y="119"/>
                    <a:pt x="19" y="119"/>
                    <a:pt x="20" y="119"/>
                  </a:cubicBezTo>
                  <a:cubicBezTo>
                    <a:pt x="20" y="119"/>
                    <a:pt x="20" y="119"/>
                    <a:pt x="20" y="119"/>
                  </a:cubicBezTo>
                  <a:cubicBezTo>
                    <a:pt x="19" y="119"/>
                    <a:pt x="19" y="119"/>
                    <a:pt x="19" y="119"/>
                  </a:cubicBezTo>
                  <a:cubicBezTo>
                    <a:pt x="19" y="119"/>
                    <a:pt x="19" y="119"/>
                    <a:pt x="19" y="119"/>
                  </a:cubicBezTo>
                  <a:cubicBezTo>
                    <a:pt x="19" y="119"/>
                    <a:pt x="19"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8"/>
                    <a:pt x="20" y="118"/>
                    <a:pt x="20" y="118"/>
                  </a:cubicBezTo>
                  <a:cubicBezTo>
                    <a:pt x="20" y="118"/>
                    <a:pt x="20" y="118"/>
                    <a:pt x="20" y="118"/>
                  </a:cubicBezTo>
                  <a:cubicBezTo>
                    <a:pt x="20" y="118"/>
                    <a:pt x="20" y="118"/>
                    <a:pt x="20" y="118"/>
                  </a:cubicBezTo>
                  <a:close/>
                  <a:moveTo>
                    <a:pt x="22" y="117"/>
                  </a:moveTo>
                  <a:cubicBezTo>
                    <a:pt x="22" y="117"/>
                    <a:pt x="22" y="117"/>
                    <a:pt x="23" y="117"/>
                  </a:cubicBezTo>
                  <a:cubicBezTo>
                    <a:pt x="23" y="117"/>
                    <a:pt x="23" y="117"/>
                    <a:pt x="23" y="117"/>
                  </a:cubicBezTo>
                  <a:cubicBezTo>
                    <a:pt x="23" y="117"/>
                    <a:pt x="23" y="117"/>
                    <a:pt x="23" y="117"/>
                  </a:cubicBezTo>
                  <a:cubicBezTo>
                    <a:pt x="23" y="117"/>
                    <a:pt x="23"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lose/>
                  <a:moveTo>
                    <a:pt x="24" y="116"/>
                  </a:moveTo>
                  <a:cubicBezTo>
                    <a:pt x="24" y="116"/>
                    <a:pt x="24" y="116"/>
                    <a:pt x="24" y="116"/>
                  </a:cubicBezTo>
                  <a:cubicBezTo>
                    <a:pt x="24" y="116"/>
                    <a:pt x="24" y="116"/>
                    <a:pt x="24" y="116"/>
                  </a:cubicBezTo>
                  <a:cubicBezTo>
                    <a:pt x="24"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7"/>
                  </a:cubicBezTo>
                  <a:cubicBezTo>
                    <a:pt x="23" y="117"/>
                    <a:pt x="23" y="117"/>
                    <a:pt x="23" y="117"/>
                  </a:cubicBezTo>
                  <a:cubicBezTo>
                    <a:pt x="23" y="117"/>
                    <a:pt x="23" y="117"/>
                    <a:pt x="23" y="117"/>
                  </a:cubicBezTo>
                  <a:cubicBezTo>
                    <a:pt x="23" y="117"/>
                    <a:pt x="23" y="117"/>
                    <a:pt x="23" y="117"/>
                  </a:cubicBezTo>
                  <a:cubicBezTo>
                    <a:pt x="23" y="117"/>
                    <a:pt x="23" y="117"/>
                    <a:pt x="23" y="117"/>
                  </a:cubicBezTo>
                  <a:cubicBezTo>
                    <a:pt x="23" y="117"/>
                    <a:pt x="23" y="117"/>
                    <a:pt x="24" y="117"/>
                  </a:cubicBezTo>
                  <a:cubicBezTo>
                    <a:pt x="24" y="117"/>
                    <a:pt x="24" y="117"/>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lose/>
                  <a:moveTo>
                    <a:pt x="24" y="115"/>
                  </a:move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lose/>
                  <a:moveTo>
                    <a:pt x="24" y="116"/>
                  </a:moveTo>
                  <a:cubicBezTo>
                    <a:pt x="24" y="116"/>
                    <a:pt x="24" y="116"/>
                    <a:pt x="24" y="116"/>
                  </a:cubicBezTo>
                  <a:cubicBezTo>
                    <a:pt x="24" y="116"/>
                    <a:pt x="24" y="116"/>
                    <a:pt x="24" y="116"/>
                  </a:cubicBezTo>
                  <a:cubicBezTo>
                    <a:pt x="24" y="116"/>
                    <a:pt x="24" y="116"/>
                    <a:pt x="24" y="116"/>
                  </a:cubicBezTo>
                  <a:cubicBezTo>
                    <a:pt x="24" y="116"/>
                    <a:pt x="24" y="116"/>
                    <a:pt x="24" y="116"/>
                  </a:cubicBezTo>
                  <a:close/>
                  <a:moveTo>
                    <a:pt x="23" y="117"/>
                  </a:moveTo>
                  <a:cubicBezTo>
                    <a:pt x="23" y="117"/>
                    <a:pt x="23" y="117"/>
                    <a:pt x="23" y="117"/>
                  </a:cubicBezTo>
                  <a:cubicBezTo>
                    <a:pt x="23" y="117"/>
                    <a:pt x="23" y="117"/>
                    <a:pt x="23" y="117"/>
                  </a:cubicBezTo>
                  <a:cubicBezTo>
                    <a:pt x="23" y="117"/>
                    <a:pt x="23" y="117"/>
                    <a:pt x="23" y="117"/>
                  </a:cubicBezTo>
                  <a:cubicBezTo>
                    <a:pt x="23" y="117"/>
                    <a:pt x="23" y="117"/>
                    <a:pt x="23" y="117"/>
                  </a:cubicBezTo>
                  <a:close/>
                  <a:moveTo>
                    <a:pt x="23" y="117"/>
                  </a:moveTo>
                  <a:cubicBezTo>
                    <a:pt x="23" y="117"/>
                    <a:pt x="23" y="117"/>
                    <a:pt x="23" y="117"/>
                  </a:cubicBezTo>
                  <a:cubicBezTo>
                    <a:pt x="23" y="117"/>
                    <a:pt x="23" y="117"/>
                    <a:pt x="23" y="117"/>
                  </a:cubicBezTo>
                  <a:cubicBezTo>
                    <a:pt x="23" y="117"/>
                    <a:pt x="23" y="117"/>
                    <a:pt x="23" y="117"/>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7"/>
                  </a:moveTo>
                  <a:cubicBezTo>
                    <a:pt x="23" y="117"/>
                    <a:pt x="23" y="117"/>
                    <a:pt x="23" y="117"/>
                  </a:cubicBezTo>
                  <a:cubicBezTo>
                    <a:pt x="23" y="117"/>
                    <a:pt x="23" y="117"/>
                    <a:pt x="23" y="117"/>
                  </a:cubicBezTo>
                  <a:cubicBezTo>
                    <a:pt x="23" y="117"/>
                    <a:pt x="23" y="117"/>
                    <a:pt x="23" y="117"/>
                  </a:cubicBezTo>
                  <a:close/>
                  <a:moveTo>
                    <a:pt x="27" y="115"/>
                  </a:move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8" y="115"/>
                  </a:cubicBezTo>
                  <a:cubicBezTo>
                    <a:pt x="28" y="115"/>
                    <a:pt x="28" y="115"/>
                    <a:pt x="28" y="115"/>
                  </a:cubicBezTo>
                  <a:cubicBezTo>
                    <a:pt x="28" y="115"/>
                    <a:pt x="28" y="115"/>
                    <a:pt x="28" y="115"/>
                  </a:cubicBezTo>
                  <a:cubicBezTo>
                    <a:pt x="28" y="115"/>
                    <a:pt x="28" y="115"/>
                    <a:pt x="28" y="115"/>
                  </a:cubicBezTo>
                  <a:cubicBezTo>
                    <a:pt x="28" y="115"/>
                    <a:pt x="27" y="115"/>
                    <a:pt x="27" y="115"/>
                  </a:cubicBezTo>
                  <a:close/>
                  <a:moveTo>
                    <a:pt x="26" y="113"/>
                  </a:move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moveTo>
                    <a:pt x="27" y="115"/>
                  </a:move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lose/>
                  <a:moveTo>
                    <a:pt x="26" y="113"/>
                  </a:move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moveTo>
                    <a:pt x="26" y="114"/>
                  </a:moveTo>
                  <a:cubicBezTo>
                    <a:pt x="26" y="114"/>
                    <a:pt x="26" y="114"/>
                    <a:pt x="26" y="114"/>
                  </a:cubicBezTo>
                  <a:cubicBezTo>
                    <a:pt x="26" y="114"/>
                    <a:pt x="26" y="114"/>
                    <a:pt x="26" y="114"/>
                  </a:cubicBezTo>
                  <a:cubicBezTo>
                    <a:pt x="26" y="114"/>
                    <a:pt x="26" y="114"/>
                    <a:pt x="26" y="114"/>
                  </a:cubicBezTo>
                  <a:cubicBezTo>
                    <a:pt x="26" y="114"/>
                    <a:pt x="26" y="114"/>
                    <a:pt x="26" y="114"/>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lose/>
                  <a:moveTo>
                    <a:pt x="27" y="115"/>
                  </a:moveTo>
                  <a:cubicBezTo>
                    <a:pt x="27" y="115"/>
                    <a:pt x="27" y="115"/>
                    <a:pt x="27" y="115"/>
                  </a:cubicBezTo>
                  <a:cubicBezTo>
                    <a:pt x="27" y="115"/>
                    <a:pt x="27" y="115"/>
                    <a:pt x="27" y="115"/>
                  </a:cubicBezTo>
                  <a:cubicBezTo>
                    <a:pt x="27" y="115"/>
                    <a:pt x="27" y="115"/>
                    <a:pt x="27" y="115"/>
                  </a:cubicBezTo>
                  <a:cubicBezTo>
                    <a:pt x="27" y="115"/>
                    <a:pt x="27" y="115"/>
                    <a:pt x="27" y="115"/>
                  </a:cubicBezTo>
                  <a:close/>
                  <a:moveTo>
                    <a:pt x="26" y="114"/>
                  </a:moveTo>
                  <a:cubicBezTo>
                    <a:pt x="26" y="114"/>
                    <a:pt x="26" y="114"/>
                    <a:pt x="26" y="114"/>
                  </a:cubicBezTo>
                  <a:cubicBezTo>
                    <a:pt x="26" y="114"/>
                    <a:pt x="26" y="114"/>
                    <a:pt x="26" y="114"/>
                  </a:cubicBezTo>
                  <a:cubicBezTo>
                    <a:pt x="26" y="114"/>
                    <a:pt x="26" y="114"/>
                    <a:pt x="26" y="114"/>
                  </a:cubicBezTo>
                  <a:cubicBezTo>
                    <a:pt x="26" y="114"/>
                    <a:pt x="26" y="114"/>
                    <a:pt x="26" y="114"/>
                  </a:cubicBezTo>
                  <a:close/>
                  <a:moveTo>
                    <a:pt x="26" y="114"/>
                  </a:moveTo>
                  <a:cubicBezTo>
                    <a:pt x="26" y="114"/>
                    <a:pt x="26" y="114"/>
                    <a:pt x="26" y="114"/>
                  </a:cubicBezTo>
                  <a:cubicBezTo>
                    <a:pt x="26" y="114"/>
                    <a:pt x="26" y="114"/>
                    <a:pt x="26" y="115"/>
                  </a:cubicBezTo>
                  <a:cubicBezTo>
                    <a:pt x="26" y="114"/>
                    <a:pt x="26" y="114"/>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4"/>
                  </a:cubicBezTo>
                  <a:cubicBezTo>
                    <a:pt x="26" y="114"/>
                    <a:pt x="26" y="114"/>
                    <a:pt x="26" y="114"/>
                  </a:cubicBezTo>
                  <a:cubicBezTo>
                    <a:pt x="26" y="114"/>
                    <a:pt x="26" y="114"/>
                    <a:pt x="26" y="114"/>
                  </a:cubicBezTo>
                  <a:cubicBezTo>
                    <a:pt x="26" y="114"/>
                    <a:pt x="26" y="114"/>
                    <a:pt x="26" y="114"/>
                  </a:cubicBezTo>
                  <a:close/>
                  <a:moveTo>
                    <a:pt x="28" y="114"/>
                  </a:moveTo>
                  <a:cubicBezTo>
                    <a:pt x="28" y="114"/>
                    <a:pt x="28" y="114"/>
                    <a:pt x="28" y="114"/>
                  </a:cubicBezTo>
                  <a:cubicBezTo>
                    <a:pt x="28" y="114"/>
                    <a:pt x="28" y="114"/>
                    <a:pt x="28" y="114"/>
                  </a:cubicBezTo>
                  <a:cubicBezTo>
                    <a:pt x="28" y="115"/>
                    <a:pt x="28" y="115"/>
                    <a:pt x="28" y="115"/>
                  </a:cubicBezTo>
                  <a:cubicBezTo>
                    <a:pt x="28" y="115"/>
                    <a:pt x="28" y="115"/>
                    <a:pt x="28" y="114"/>
                  </a:cubicBezTo>
                  <a:cubicBezTo>
                    <a:pt x="28" y="114"/>
                    <a:pt x="28" y="114"/>
                    <a:pt x="28" y="114"/>
                  </a:cubicBezTo>
                  <a:cubicBezTo>
                    <a:pt x="28" y="114"/>
                    <a:pt x="28" y="114"/>
                    <a:pt x="28" y="114"/>
                  </a:cubicBezTo>
                  <a:close/>
                  <a:moveTo>
                    <a:pt x="28" y="115"/>
                  </a:moveTo>
                  <a:cubicBezTo>
                    <a:pt x="28" y="115"/>
                    <a:pt x="28" y="115"/>
                    <a:pt x="28" y="115"/>
                  </a:cubicBezTo>
                  <a:cubicBezTo>
                    <a:pt x="28" y="115"/>
                    <a:pt x="28" y="115"/>
                    <a:pt x="28" y="115"/>
                  </a:cubicBezTo>
                  <a:cubicBezTo>
                    <a:pt x="28" y="115"/>
                    <a:pt x="28" y="115"/>
                    <a:pt x="28" y="115"/>
                  </a:cubicBezTo>
                  <a:cubicBezTo>
                    <a:pt x="28" y="115"/>
                    <a:pt x="28" y="115"/>
                    <a:pt x="28" y="115"/>
                  </a:cubicBezTo>
                  <a:cubicBezTo>
                    <a:pt x="28" y="115"/>
                    <a:pt x="28" y="115"/>
                    <a:pt x="28" y="115"/>
                  </a:cubicBezTo>
                  <a:cubicBezTo>
                    <a:pt x="28" y="115"/>
                    <a:pt x="28" y="115"/>
                    <a:pt x="28"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7" y="113"/>
                  </a:move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lose/>
                  <a:moveTo>
                    <a:pt x="27" y="114"/>
                  </a:moveTo>
                  <a:cubicBezTo>
                    <a:pt x="27" y="114"/>
                    <a:pt x="27" y="114"/>
                    <a:pt x="27" y="114"/>
                  </a:cubicBezTo>
                  <a:cubicBezTo>
                    <a:pt x="27" y="114"/>
                    <a:pt x="27" y="114"/>
                    <a:pt x="27" y="114"/>
                  </a:cubicBezTo>
                  <a:cubicBezTo>
                    <a:pt x="27" y="114"/>
                    <a:pt x="27" y="114"/>
                    <a:pt x="27" y="114"/>
                  </a:cubicBezTo>
                  <a:cubicBezTo>
                    <a:pt x="27" y="114"/>
                    <a:pt x="27" y="114"/>
                    <a:pt x="27" y="114"/>
                  </a:cubicBezTo>
                  <a:close/>
                  <a:moveTo>
                    <a:pt x="27" y="113"/>
                  </a:move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8" y="113"/>
                    <a:pt x="28" y="113"/>
                  </a:cubicBezTo>
                  <a:cubicBezTo>
                    <a:pt x="28" y="113"/>
                    <a:pt x="28" y="113"/>
                    <a:pt x="27" y="113"/>
                  </a:cubicBezTo>
                  <a:cubicBezTo>
                    <a:pt x="27" y="113"/>
                    <a:pt x="27" y="113"/>
                    <a:pt x="27" y="113"/>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6" y="115"/>
                  </a:moveTo>
                  <a:cubicBezTo>
                    <a:pt x="26" y="115"/>
                    <a:pt x="26" y="115"/>
                    <a:pt x="26" y="115"/>
                  </a:cubicBezTo>
                  <a:cubicBezTo>
                    <a:pt x="25" y="115"/>
                    <a:pt x="25" y="115"/>
                    <a:pt x="25" y="115"/>
                  </a:cubicBezTo>
                  <a:cubicBezTo>
                    <a:pt x="25" y="115"/>
                    <a:pt x="25" y="115"/>
                    <a:pt x="25" y="115"/>
                  </a:cubicBezTo>
                  <a:cubicBezTo>
                    <a:pt x="25" y="115"/>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6" y="116"/>
                    <a:pt x="26" y="116"/>
                    <a:pt x="26" y="116"/>
                  </a:cubicBezTo>
                  <a:cubicBezTo>
                    <a:pt x="26" y="116"/>
                    <a:pt x="26" y="116"/>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6"/>
                  </a:move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lose/>
                  <a:moveTo>
                    <a:pt x="65" y="78"/>
                  </a:moveTo>
                  <a:cubicBezTo>
                    <a:pt x="65" y="78"/>
                    <a:pt x="65" y="78"/>
                    <a:pt x="65" y="78"/>
                  </a:cubicBezTo>
                  <a:cubicBezTo>
                    <a:pt x="65" y="78"/>
                    <a:pt x="65" y="78"/>
                    <a:pt x="65" y="78"/>
                  </a:cubicBezTo>
                  <a:cubicBezTo>
                    <a:pt x="65" y="78"/>
                    <a:pt x="65" y="78"/>
                    <a:pt x="65" y="78"/>
                  </a:cubicBezTo>
                  <a:cubicBezTo>
                    <a:pt x="65" y="78"/>
                    <a:pt x="65" y="78"/>
                    <a:pt x="66" y="78"/>
                  </a:cubicBezTo>
                  <a:cubicBezTo>
                    <a:pt x="65" y="78"/>
                    <a:pt x="66" y="79"/>
                    <a:pt x="66" y="79"/>
                  </a:cubicBezTo>
                  <a:cubicBezTo>
                    <a:pt x="66" y="79"/>
                    <a:pt x="66" y="79"/>
                    <a:pt x="67" y="78"/>
                  </a:cubicBezTo>
                  <a:cubicBezTo>
                    <a:pt x="67" y="78"/>
                    <a:pt x="67" y="78"/>
                    <a:pt x="67" y="78"/>
                  </a:cubicBezTo>
                  <a:cubicBezTo>
                    <a:pt x="67" y="78"/>
                    <a:pt x="67" y="78"/>
                    <a:pt x="66" y="78"/>
                  </a:cubicBezTo>
                  <a:cubicBezTo>
                    <a:pt x="66" y="78"/>
                    <a:pt x="67" y="78"/>
                    <a:pt x="67" y="78"/>
                  </a:cubicBezTo>
                  <a:cubicBezTo>
                    <a:pt x="67" y="78"/>
                    <a:pt x="67" y="78"/>
                    <a:pt x="67" y="78"/>
                  </a:cubicBezTo>
                  <a:cubicBezTo>
                    <a:pt x="67" y="78"/>
                    <a:pt x="67" y="77"/>
                    <a:pt x="66" y="77"/>
                  </a:cubicBezTo>
                  <a:cubicBezTo>
                    <a:pt x="66" y="77"/>
                    <a:pt x="66" y="77"/>
                    <a:pt x="66" y="77"/>
                  </a:cubicBezTo>
                  <a:cubicBezTo>
                    <a:pt x="66" y="77"/>
                    <a:pt x="66" y="77"/>
                    <a:pt x="66" y="77"/>
                  </a:cubicBezTo>
                  <a:cubicBezTo>
                    <a:pt x="66" y="76"/>
                    <a:pt x="66" y="76"/>
                    <a:pt x="66" y="76"/>
                  </a:cubicBezTo>
                  <a:cubicBezTo>
                    <a:pt x="66" y="76"/>
                    <a:pt x="66" y="76"/>
                    <a:pt x="66" y="76"/>
                  </a:cubicBezTo>
                  <a:cubicBezTo>
                    <a:pt x="65" y="76"/>
                    <a:pt x="65" y="76"/>
                    <a:pt x="65" y="76"/>
                  </a:cubicBezTo>
                  <a:cubicBezTo>
                    <a:pt x="65" y="77"/>
                    <a:pt x="65" y="77"/>
                    <a:pt x="66" y="77"/>
                  </a:cubicBezTo>
                  <a:cubicBezTo>
                    <a:pt x="66" y="77"/>
                    <a:pt x="65" y="77"/>
                    <a:pt x="65" y="77"/>
                  </a:cubicBezTo>
                  <a:cubicBezTo>
                    <a:pt x="65" y="77"/>
                    <a:pt x="65" y="77"/>
                    <a:pt x="65" y="78"/>
                  </a:cubicBezTo>
                  <a:close/>
                  <a:moveTo>
                    <a:pt x="63" y="78"/>
                  </a:move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lose/>
                  <a:moveTo>
                    <a:pt x="64" y="79"/>
                  </a:moveTo>
                  <a:cubicBezTo>
                    <a:pt x="64" y="79"/>
                    <a:pt x="64" y="79"/>
                    <a:pt x="64" y="79"/>
                  </a:cubicBezTo>
                  <a:cubicBezTo>
                    <a:pt x="64" y="78"/>
                    <a:pt x="64" y="78"/>
                    <a:pt x="64" y="78"/>
                  </a:cubicBezTo>
                  <a:cubicBezTo>
                    <a:pt x="64" y="78"/>
                    <a:pt x="63" y="78"/>
                    <a:pt x="64" y="79"/>
                  </a:cubicBezTo>
                  <a:cubicBezTo>
                    <a:pt x="64" y="79"/>
                    <a:pt x="64" y="79"/>
                    <a:pt x="64" y="79"/>
                  </a:cubicBezTo>
                  <a:close/>
                  <a:moveTo>
                    <a:pt x="63" y="79"/>
                  </a:moveTo>
                  <a:cubicBezTo>
                    <a:pt x="63" y="79"/>
                    <a:pt x="63" y="79"/>
                    <a:pt x="63" y="79"/>
                  </a:cubicBezTo>
                  <a:cubicBezTo>
                    <a:pt x="63" y="79"/>
                    <a:pt x="63" y="79"/>
                    <a:pt x="63" y="79"/>
                  </a:cubicBezTo>
                  <a:cubicBezTo>
                    <a:pt x="63" y="79"/>
                    <a:pt x="63" y="79"/>
                    <a:pt x="63" y="79"/>
                  </a:cubicBezTo>
                  <a:cubicBezTo>
                    <a:pt x="63" y="79"/>
                    <a:pt x="63" y="79"/>
                    <a:pt x="63" y="79"/>
                  </a:cubicBezTo>
                  <a:close/>
                  <a:moveTo>
                    <a:pt x="65" y="80"/>
                  </a:moveTo>
                  <a:cubicBezTo>
                    <a:pt x="66" y="80"/>
                    <a:pt x="66" y="80"/>
                    <a:pt x="66" y="80"/>
                  </a:cubicBezTo>
                  <a:cubicBezTo>
                    <a:pt x="66" y="79"/>
                    <a:pt x="65"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5" y="79"/>
                    <a:pt x="65" y="79"/>
                    <a:pt x="65" y="79"/>
                  </a:cubicBezTo>
                  <a:cubicBezTo>
                    <a:pt x="65" y="79"/>
                    <a:pt x="65" y="79"/>
                    <a:pt x="65" y="79"/>
                  </a:cubicBezTo>
                  <a:cubicBezTo>
                    <a:pt x="65" y="79"/>
                    <a:pt x="65" y="79"/>
                    <a:pt x="65" y="79"/>
                  </a:cubicBezTo>
                  <a:cubicBezTo>
                    <a:pt x="65" y="80"/>
                    <a:pt x="65" y="80"/>
                    <a:pt x="65" y="80"/>
                  </a:cubicBezTo>
                  <a:cubicBezTo>
                    <a:pt x="65" y="80"/>
                    <a:pt x="65" y="80"/>
                    <a:pt x="65" y="80"/>
                  </a:cubicBezTo>
                  <a:close/>
                  <a:moveTo>
                    <a:pt x="32" y="110"/>
                  </a:moveTo>
                  <a:cubicBezTo>
                    <a:pt x="32" y="110"/>
                    <a:pt x="32" y="110"/>
                    <a:pt x="32" y="110"/>
                  </a:cubicBezTo>
                  <a:cubicBezTo>
                    <a:pt x="32" y="110"/>
                    <a:pt x="32" y="110"/>
                    <a:pt x="32" y="110"/>
                  </a:cubicBezTo>
                  <a:cubicBezTo>
                    <a:pt x="32" y="110"/>
                    <a:pt x="32" y="110"/>
                    <a:pt x="32" y="110"/>
                  </a:cubicBezTo>
                  <a:cubicBezTo>
                    <a:pt x="32" y="110"/>
                    <a:pt x="32" y="110"/>
                    <a:pt x="32" y="110"/>
                  </a:cubicBezTo>
                  <a:close/>
                  <a:moveTo>
                    <a:pt x="31" y="111"/>
                  </a:moveTo>
                  <a:cubicBezTo>
                    <a:pt x="31" y="111"/>
                    <a:pt x="31" y="111"/>
                    <a:pt x="31" y="111"/>
                  </a:cubicBezTo>
                  <a:cubicBezTo>
                    <a:pt x="31" y="111"/>
                    <a:pt x="31" y="111"/>
                    <a:pt x="31" y="111"/>
                  </a:cubicBezTo>
                  <a:cubicBezTo>
                    <a:pt x="31" y="111"/>
                    <a:pt x="31" y="111"/>
                    <a:pt x="31" y="111"/>
                  </a:cubicBezTo>
                  <a:cubicBezTo>
                    <a:pt x="31" y="111"/>
                    <a:pt x="31" y="111"/>
                    <a:pt x="31" y="111"/>
                  </a:cubicBezTo>
                  <a:close/>
                  <a:moveTo>
                    <a:pt x="36" y="108"/>
                  </a:moveTo>
                  <a:cubicBezTo>
                    <a:pt x="36" y="108"/>
                    <a:pt x="36" y="108"/>
                    <a:pt x="36" y="108"/>
                  </a:cubicBezTo>
                  <a:cubicBezTo>
                    <a:pt x="36" y="108"/>
                    <a:pt x="36" y="108"/>
                    <a:pt x="36" y="108"/>
                  </a:cubicBezTo>
                  <a:close/>
                  <a:moveTo>
                    <a:pt x="33" y="108"/>
                  </a:moveTo>
                  <a:cubicBezTo>
                    <a:pt x="33" y="109"/>
                    <a:pt x="33" y="108"/>
                    <a:pt x="32" y="109"/>
                  </a:cubicBezTo>
                  <a:cubicBezTo>
                    <a:pt x="32" y="109"/>
                    <a:pt x="32" y="108"/>
                    <a:pt x="32" y="108"/>
                  </a:cubicBezTo>
                  <a:cubicBezTo>
                    <a:pt x="32" y="108"/>
                    <a:pt x="31" y="108"/>
                    <a:pt x="31" y="108"/>
                  </a:cubicBezTo>
                  <a:cubicBezTo>
                    <a:pt x="31" y="108"/>
                    <a:pt x="30" y="108"/>
                    <a:pt x="30" y="108"/>
                  </a:cubicBezTo>
                  <a:cubicBezTo>
                    <a:pt x="30" y="108"/>
                    <a:pt x="30" y="109"/>
                    <a:pt x="30" y="109"/>
                  </a:cubicBezTo>
                  <a:cubicBezTo>
                    <a:pt x="30" y="109"/>
                    <a:pt x="30" y="109"/>
                    <a:pt x="30" y="109"/>
                  </a:cubicBezTo>
                  <a:cubicBezTo>
                    <a:pt x="30" y="110"/>
                    <a:pt x="30" y="109"/>
                    <a:pt x="31" y="109"/>
                  </a:cubicBezTo>
                  <a:cubicBezTo>
                    <a:pt x="31" y="109"/>
                    <a:pt x="31" y="109"/>
                    <a:pt x="31" y="109"/>
                  </a:cubicBezTo>
                  <a:cubicBezTo>
                    <a:pt x="31" y="109"/>
                    <a:pt x="31" y="109"/>
                    <a:pt x="31" y="109"/>
                  </a:cubicBezTo>
                  <a:cubicBezTo>
                    <a:pt x="32" y="109"/>
                    <a:pt x="32" y="109"/>
                    <a:pt x="32" y="109"/>
                  </a:cubicBezTo>
                  <a:cubicBezTo>
                    <a:pt x="32" y="109"/>
                    <a:pt x="32" y="109"/>
                    <a:pt x="32" y="109"/>
                  </a:cubicBezTo>
                  <a:cubicBezTo>
                    <a:pt x="32" y="109"/>
                    <a:pt x="32" y="109"/>
                    <a:pt x="33" y="109"/>
                  </a:cubicBezTo>
                  <a:cubicBezTo>
                    <a:pt x="33" y="110"/>
                    <a:pt x="33" y="109"/>
                    <a:pt x="33" y="109"/>
                  </a:cubicBezTo>
                  <a:cubicBezTo>
                    <a:pt x="33" y="109"/>
                    <a:pt x="33" y="109"/>
                    <a:pt x="33" y="109"/>
                  </a:cubicBezTo>
                  <a:cubicBezTo>
                    <a:pt x="33" y="109"/>
                    <a:pt x="33" y="109"/>
                    <a:pt x="33" y="109"/>
                  </a:cubicBezTo>
                  <a:cubicBezTo>
                    <a:pt x="34" y="109"/>
                    <a:pt x="34" y="109"/>
                    <a:pt x="34" y="108"/>
                  </a:cubicBezTo>
                  <a:cubicBezTo>
                    <a:pt x="34" y="108"/>
                    <a:pt x="33" y="108"/>
                    <a:pt x="33" y="108"/>
                  </a:cubicBezTo>
                  <a:close/>
                  <a:moveTo>
                    <a:pt x="35" y="108"/>
                  </a:moveTo>
                  <a:cubicBezTo>
                    <a:pt x="35" y="108"/>
                    <a:pt x="35" y="108"/>
                    <a:pt x="35" y="108"/>
                  </a:cubicBezTo>
                  <a:cubicBezTo>
                    <a:pt x="34" y="108"/>
                    <a:pt x="35" y="108"/>
                    <a:pt x="35" y="108"/>
                  </a:cubicBezTo>
                  <a:cubicBezTo>
                    <a:pt x="35" y="108"/>
                    <a:pt x="35" y="108"/>
                    <a:pt x="35" y="108"/>
                  </a:cubicBezTo>
                  <a:cubicBezTo>
                    <a:pt x="35" y="108"/>
                    <a:pt x="35" y="108"/>
                    <a:pt x="35" y="108"/>
                  </a:cubicBezTo>
                  <a:close/>
                  <a:moveTo>
                    <a:pt x="34" y="108"/>
                  </a:moveTo>
                  <a:cubicBezTo>
                    <a:pt x="34" y="108"/>
                    <a:pt x="34" y="108"/>
                    <a:pt x="34" y="108"/>
                  </a:cubicBezTo>
                  <a:cubicBezTo>
                    <a:pt x="34" y="108"/>
                    <a:pt x="34" y="108"/>
                    <a:pt x="34" y="108"/>
                  </a:cubicBezTo>
                  <a:cubicBezTo>
                    <a:pt x="34" y="108"/>
                    <a:pt x="34" y="108"/>
                    <a:pt x="34" y="108"/>
                  </a:cubicBezTo>
                  <a:cubicBezTo>
                    <a:pt x="34" y="108"/>
                    <a:pt x="34" y="108"/>
                    <a:pt x="34" y="108"/>
                  </a:cubicBezTo>
                  <a:close/>
                  <a:moveTo>
                    <a:pt x="35" y="109"/>
                  </a:moveTo>
                  <a:cubicBezTo>
                    <a:pt x="35" y="109"/>
                    <a:pt x="35" y="109"/>
                    <a:pt x="35" y="109"/>
                  </a:cubicBezTo>
                  <a:cubicBezTo>
                    <a:pt x="35" y="109"/>
                    <a:pt x="35" y="109"/>
                    <a:pt x="35" y="109"/>
                  </a:cubicBezTo>
                  <a:cubicBezTo>
                    <a:pt x="35" y="109"/>
                    <a:pt x="35" y="109"/>
                    <a:pt x="35" y="109"/>
                  </a:cubicBezTo>
                  <a:cubicBezTo>
                    <a:pt x="35" y="109"/>
                    <a:pt x="35" y="109"/>
                    <a:pt x="35" y="109"/>
                  </a:cubicBezTo>
                  <a:close/>
                  <a:moveTo>
                    <a:pt x="27" y="108"/>
                  </a:moveTo>
                  <a:cubicBezTo>
                    <a:pt x="27" y="108"/>
                    <a:pt x="27" y="108"/>
                    <a:pt x="26" y="108"/>
                  </a:cubicBezTo>
                  <a:cubicBezTo>
                    <a:pt x="26" y="108"/>
                    <a:pt x="26" y="108"/>
                    <a:pt x="26" y="108"/>
                  </a:cubicBezTo>
                  <a:cubicBezTo>
                    <a:pt x="26" y="108"/>
                    <a:pt x="26" y="108"/>
                    <a:pt x="26" y="108"/>
                  </a:cubicBezTo>
                  <a:cubicBezTo>
                    <a:pt x="26" y="108"/>
                    <a:pt x="27" y="108"/>
                    <a:pt x="27" y="108"/>
                  </a:cubicBezTo>
                  <a:close/>
                  <a:moveTo>
                    <a:pt x="27" y="106"/>
                  </a:moveTo>
                  <a:cubicBezTo>
                    <a:pt x="27" y="106"/>
                    <a:pt x="27" y="106"/>
                    <a:pt x="27" y="106"/>
                  </a:cubicBezTo>
                  <a:cubicBezTo>
                    <a:pt x="27" y="106"/>
                    <a:pt x="27" y="106"/>
                    <a:pt x="27" y="106"/>
                  </a:cubicBezTo>
                  <a:cubicBezTo>
                    <a:pt x="27" y="107"/>
                    <a:pt x="27" y="107"/>
                    <a:pt x="27" y="107"/>
                  </a:cubicBezTo>
                  <a:cubicBezTo>
                    <a:pt x="27" y="107"/>
                    <a:pt x="27" y="107"/>
                    <a:pt x="27" y="107"/>
                  </a:cubicBezTo>
                  <a:cubicBezTo>
                    <a:pt x="27" y="106"/>
                    <a:pt x="27" y="106"/>
                    <a:pt x="27" y="106"/>
                  </a:cubicBezTo>
                  <a:cubicBezTo>
                    <a:pt x="27" y="106"/>
                    <a:pt x="27" y="106"/>
                    <a:pt x="27" y="106"/>
                  </a:cubicBezTo>
                  <a:close/>
                  <a:moveTo>
                    <a:pt x="28" y="107"/>
                  </a:moveTo>
                  <a:cubicBezTo>
                    <a:pt x="28" y="107"/>
                    <a:pt x="28" y="107"/>
                    <a:pt x="28" y="107"/>
                  </a:cubicBezTo>
                  <a:cubicBezTo>
                    <a:pt x="28" y="107"/>
                    <a:pt x="28" y="107"/>
                    <a:pt x="28" y="107"/>
                  </a:cubicBezTo>
                  <a:close/>
                  <a:moveTo>
                    <a:pt x="37" y="107"/>
                  </a:moveTo>
                  <a:cubicBezTo>
                    <a:pt x="37" y="107"/>
                    <a:pt x="37" y="107"/>
                    <a:pt x="36" y="107"/>
                  </a:cubicBezTo>
                  <a:cubicBezTo>
                    <a:pt x="36" y="107"/>
                    <a:pt x="36" y="107"/>
                    <a:pt x="36" y="107"/>
                  </a:cubicBezTo>
                  <a:cubicBezTo>
                    <a:pt x="36" y="107"/>
                    <a:pt x="37" y="107"/>
                    <a:pt x="37" y="107"/>
                  </a:cubicBezTo>
                  <a:close/>
                  <a:moveTo>
                    <a:pt x="28" y="106"/>
                  </a:moveTo>
                  <a:cubicBezTo>
                    <a:pt x="28" y="106"/>
                    <a:pt x="28" y="106"/>
                    <a:pt x="28" y="106"/>
                  </a:cubicBezTo>
                  <a:cubicBezTo>
                    <a:pt x="28" y="106"/>
                    <a:pt x="28" y="106"/>
                    <a:pt x="28" y="106"/>
                  </a:cubicBezTo>
                  <a:cubicBezTo>
                    <a:pt x="28" y="106"/>
                    <a:pt x="28" y="106"/>
                    <a:pt x="28" y="106"/>
                  </a:cubicBezTo>
                  <a:cubicBezTo>
                    <a:pt x="28" y="106"/>
                    <a:pt x="28" y="106"/>
                    <a:pt x="28" y="106"/>
                  </a:cubicBezTo>
                  <a:close/>
                  <a:moveTo>
                    <a:pt x="30" y="110"/>
                  </a:moveTo>
                  <a:cubicBezTo>
                    <a:pt x="30" y="111"/>
                    <a:pt x="30" y="111"/>
                    <a:pt x="30" y="111"/>
                  </a:cubicBezTo>
                  <a:cubicBezTo>
                    <a:pt x="30" y="111"/>
                    <a:pt x="30" y="111"/>
                    <a:pt x="30" y="111"/>
                  </a:cubicBezTo>
                  <a:cubicBezTo>
                    <a:pt x="30" y="111"/>
                    <a:pt x="30" y="111"/>
                    <a:pt x="30" y="111"/>
                  </a:cubicBezTo>
                  <a:cubicBezTo>
                    <a:pt x="30" y="111"/>
                    <a:pt x="30" y="111"/>
                    <a:pt x="30" y="111"/>
                  </a:cubicBezTo>
                  <a:cubicBezTo>
                    <a:pt x="30" y="111"/>
                    <a:pt x="30" y="110"/>
                    <a:pt x="30" y="110"/>
                  </a:cubicBezTo>
                  <a:close/>
                  <a:moveTo>
                    <a:pt x="30" y="111"/>
                  </a:moveTo>
                  <a:cubicBezTo>
                    <a:pt x="30" y="111"/>
                    <a:pt x="30" y="111"/>
                    <a:pt x="30" y="111"/>
                  </a:cubicBezTo>
                  <a:cubicBezTo>
                    <a:pt x="30" y="111"/>
                    <a:pt x="30" y="111"/>
                    <a:pt x="30" y="111"/>
                  </a:cubicBezTo>
                  <a:cubicBezTo>
                    <a:pt x="30" y="111"/>
                    <a:pt x="29" y="111"/>
                    <a:pt x="29" y="111"/>
                  </a:cubicBezTo>
                  <a:cubicBezTo>
                    <a:pt x="29" y="111"/>
                    <a:pt x="29" y="111"/>
                    <a:pt x="29" y="111"/>
                  </a:cubicBezTo>
                  <a:cubicBezTo>
                    <a:pt x="29" y="111"/>
                    <a:pt x="30" y="111"/>
                    <a:pt x="30" y="111"/>
                  </a:cubicBezTo>
                  <a:close/>
                  <a:moveTo>
                    <a:pt x="29" y="112"/>
                  </a:moveTo>
                  <a:cubicBezTo>
                    <a:pt x="29" y="112"/>
                    <a:pt x="29" y="112"/>
                    <a:pt x="29" y="112"/>
                  </a:cubicBezTo>
                  <a:cubicBezTo>
                    <a:pt x="29" y="112"/>
                    <a:pt x="29" y="112"/>
                    <a:pt x="29" y="112"/>
                  </a:cubicBezTo>
                  <a:cubicBezTo>
                    <a:pt x="29" y="112"/>
                    <a:pt x="29" y="112"/>
                    <a:pt x="29" y="112"/>
                  </a:cubicBezTo>
                  <a:cubicBezTo>
                    <a:pt x="29" y="112"/>
                    <a:pt x="29" y="112"/>
                    <a:pt x="30" y="112"/>
                  </a:cubicBezTo>
                  <a:cubicBezTo>
                    <a:pt x="30" y="112"/>
                    <a:pt x="30" y="112"/>
                    <a:pt x="30" y="112"/>
                  </a:cubicBezTo>
                  <a:cubicBezTo>
                    <a:pt x="30" y="112"/>
                    <a:pt x="30" y="112"/>
                    <a:pt x="30" y="112"/>
                  </a:cubicBezTo>
                  <a:cubicBezTo>
                    <a:pt x="30" y="112"/>
                    <a:pt x="30" y="112"/>
                    <a:pt x="30" y="112"/>
                  </a:cubicBezTo>
                  <a:cubicBezTo>
                    <a:pt x="30" y="111"/>
                    <a:pt x="30" y="112"/>
                    <a:pt x="29" y="112"/>
                  </a:cubicBezTo>
                  <a:close/>
                  <a:moveTo>
                    <a:pt x="36" y="108"/>
                  </a:moveTo>
                  <a:cubicBezTo>
                    <a:pt x="37" y="108"/>
                    <a:pt x="37" y="108"/>
                    <a:pt x="37" y="108"/>
                  </a:cubicBezTo>
                  <a:cubicBezTo>
                    <a:pt x="37" y="108"/>
                    <a:pt x="37" y="108"/>
                    <a:pt x="36" y="108"/>
                  </a:cubicBezTo>
                  <a:close/>
                  <a:moveTo>
                    <a:pt x="60" y="78"/>
                  </a:moveTo>
                  <a:cubicBezTo>
                    <a:pt x="60" y="78"/>
                    <a:pt x="60" y="78"/>
                    <a:pt x="61" y="78"/>
                  </a:cubicBezTo>
                  <a:cubicBezTo>
                    <a:pt x="60" y="78"/>
                    <a:pt x="60" y="77"/>
                    <a:pt x="60" y="77"/>
                  </a:cubicBezTo>
                  <a:cubicBezTo>
                    <a:pt x="60" y="77"/>
                    <a:pt x="60" y="76"/>
                    <a:pt x="59" y="76"/>
                  </a:cubicBezTo>
                  <a:cubicBezTo>
                    <a:pt x="59" y="76"/>
                    <a:pt x="59" y="76"/>
                    <a:pt x="59" y="75"/>
                  </a:cubicBezTo>
                  <a:cubicBezTo>
                    <a:pt x="59" y="75"/>
                    <a:pt x="59" y="75"/>
                    <a:pt x="59" y="75"/>
                  </a:cubicBezTo>
                  <a:cubicBezTo>
                    <a:pt x="60" y="75"/>
                    <a:pt x="60" y="75"/>
                    <a:pt x="60" y="75"/>
                  </a:cubicBezTo>
                  <a:cubicBezTo>
                    <a:pt x="60" y="75"/>
                    <a:pt x="60" y="74"/>
                    <a:pt x="60" y="74"/>
                  </a:cubicBezTo>
                  <a:cubicBezTo>
                    <a:pt x="60" y="74"/>
                    <a:pt x="59" y="74"/>
                    <a:pt x="59" y="74"/>
                  </a:cubicBezTo>
                  <a:cubicBezTo>
                    <a:pt x="60" y="74"/>
                    <a:pt x="59" y="73"/>
                    <a:pt x="59" y="73"/>
                  </a:cubicBezTo>
                  <a:cubicBezTo>
                    <a:pt x="59" y="73"/>
                    <a:pt x="59" y="73"/>
                    <a:pt x="59" y="73"/>
                  </a:cubicBezTo>
                  <a:cubicBezTo>
                    <a:pt x="59" y="73"/>
                    <a:pt x="59" y="73"/>
                    <a:pt x="59" y="73"/>
                  </a:cubicBezTo>
                  <a:cubicBezTo>
                    <a:pt x="59" y="72"/>
                    <a:pt x="59" y="72"/>
                    <a:pt x="58" y="72"/>
                  </a:cubicBezTo>
                  <a:cubicBezTo>
                    <a:pt x="58" y="72"/>
                    <a:pt x="58" y="72"/>
                    <a:pt x="58" y="72"/>
                  </a:cubicBezTo>
                  <a:cubicBezTo>
                    <a:pt x="58" y="71"/>
                    <a:pt x="58" y="71"/>
                    <a:pt x="58" y="71"/>
                  </a:cubicBezTo>
                  <a:cubicBezTo>
                    <a:pt x="58" y="70"/>
                    <a:pt x="58" y="70"/>
                    <a:pt x="58" y="69"/>
                  </a:cubicBezTo>
                  <a:cubicBezTo>
                    <a:pt x="58" y="69"/>
                    <a:pt x="58" y="68"/>
                    <a:pt x="57" y="68"/>
                  </a:cubicBezTo>
                  <a:cubicBezTo>
                    <a:pt x="57" y="68"/>
                    <a:pt x="57" y="68"/>
                    <a:pt x="57" y="67"/>
                  </a:cubicBezTo>
                  <a:cubicBezTo>
                    <a:pt x="57" y="67"/>
                    <a:pt x="57" y="67"/>
                    <a:pt x="57" y="67"/>
                  </a:cubicBezTo>
                  <a:cubicBezTo>
                    <a:pt x="57" y="67"/>
                    <a:pt x="57" y="67"/>
                    <a:pt x="57" y="67"/>
                  </a:cubicBezTo>
                  <a:cubicBezTo>
                    <a:pt x="57" y="67"/>
                    <a:pt x="57" y="67"/>
                    <a:pt x="57" y="67"/>
                  </a:cubicBezTo>
                  <a:cubicBezTo>
                    <a:pt x="57" y="67"/>
                    <a:pt x="57" y="67"/>
                    <a:pt x="57" y="67"/>
                  </a:cubicBezTo>
                  <a:cubicBezTo>
                    <a:pt x="56" y="67"/>
                    <a:pt x="56" y="67"/>
                    <a:pt x="56" y="67"/>
                  </a:cubicBezTo>
                  <a:cubicBezTo>
                    <a:pt x="56" y="67"/>
                    <a:pt x="56" y="67"/>
                    <a:pt x="56" y="67"/>
                  </a:cubicBezTo>
                  <a:cubicBezTo>
                    <a:pt x="56" y="67"/>
                    <a:pt x="56" y="67"/>
                    <a:pt x="56" y="67"/>
                  </a:cubicBezTo>
                  <a:cubicBezTo>
                    <a:pt x="55" y="67"/>
                    <a:pt x="55" y="67"/>
                    <a:pt x="55" y="68"/>
                  </a:cubicBezTo>
                  <a:cubicBezTo>
                    <a:pt x="55" y="68"/>
                    <a:pt x="55" y="68"/>
                    <a:pt x="54" y="68"/>
                  </a:cubicBezTo>
                  <a:cubicBezTo>
                    <a:pt x="54" y="68"/>
                    <a:pt x="54" y="68"/>
                    <a:pt x="54" y="68"/>
                  </a:cubicBezTo>
                  <a:cubicBezTo>
                    <a:pt x="54" y="67"/>
                    <a:pt x="54" y="67"/>
                    <a:pt x="54" y="67"/>
                  </a:cubicBezTo>
                  <a:cubicBezTo>
                    <a:pt x="54" y="67"/>
                    <a:pt x="54" y="67"/>
                    <a:pt x="54" y="67"/>
                  </a:cubicBezTo>
                  <a:cubicBezTo>
                    <a:pt x="54" y="67"/>
                    <a:pt x="54" y="67"/>
                    <a:pt x="54" y="67"/>
                  </a:cubicBezTo>
                  <a:cubicBezTo>
                    <a:pt x="54" y="67"/>
                    <a:pt x="54" y="67"/>
                    <a:pt x="54" y="67"/>
                  </a:cubicBezTo>
                  <a:cubicBezTo>
                    <a:pt x="54" y="67"/>
                    <a:pt x="54" y="67"/>
                    <a:pt x="54" y="67"/>
                  </a:cubicBezTo>
                  <a:cubicBezTo>
                    <a:pt x="53" y="67"/>
                    <a:pt x="53" y="67"/>
                    <a:pt x="53" y="67"/>
                  </a:cubicBezTo>
                  <a:cubicBezTo>
                    <a:pt x="53" y="67"/>
                    <a:pt x="53" y="66"/>
                    <a:pt x="53" y="66"/>
                  </a:cubicBezTo>
                  <a:cubicBezTo>
                    <a:pt x="53" y="66"/>
                    <a:pt x="53" y="66"/>
                    <a:pt x="53" y="66"/>
                  </a:cubicBezTo>
                  <a:cubicBezTo>
                    <a:pt x="52" y="66"/>
                    <a:pt x="52" y="66"/>
                    <a:pt x="52" y="67"/>
                  </a:cubicBezTo>
                  <a:cubicBezTo>
                    <a:pt x="52" y="67"/>
                    <a:pt x="53" y="67"/>
                    <a:pt x="53" y="67"/>
                  </a:cubicBezTo>
                  <a:cubicBezTo>
                    <a:pt x="53" y="67"/>
                    <a:pt x="53" y="67"/>
                    <a:pt x="53" y="68"/>
                  </a:cubicBezTo>
                  <a:cubicBezTo>
                    <a:pt x="53" y="68"/>
                    <a:pt x="53" y="68"/>
                    <a:pt x="53" y="68"/>
                  </a:cubicBezTo>
                  <a:cubicBezTo>
                    <a:pt x="53" y="68"/>
                    <a:pt x="53" y="68"/>
                    <a:pt x="53" y="69"/>
                  </a:cubicBezTo>
                  <a:cubicBezTo>
                    <a:pt x="53" y="69"/>
                    <a:pt x="53" y="69"/>
                    <a:pt x="53" y="69"/>
                  </a:cubicBezTo>
                  <a:cubicBezTo>
                    <a:pt x="53" y="69"/>
                    <a:pt x="53" y="69"/>
                    <a:pt x="53" y="69"/>
                  </a:cubicBezTo>
                  <a:cubicBezTo>
                    <a:pt x="53" y="69"/>
                    <a:pt x="53" y="69"/>
                    <a:pt x="53" y="70"/>
                  </a:cubicBezTo>
                  <a:cubicBezTo>
                    <a:pt x="53" y="70"/>
                    <a:pt x="53" y="70"/>
                    <a:pt x="53" y="70"/>
                  </a:cubicBezTo>
                  <a:cubicBezTo>
                    <a:pt x="53" y="70"/>
                    <a:pt x="53" y="70"/>
                    <a:pt x="53" y="70"/>
                  </a:cubicBezTo>
                  <a:cubicBezTo>
                    <a:pt x="53" y="70"/>
                    <a:pt x="53" y="71"/>
                    <a:pt x="53" y="71"/>
                  </a:cubicBezTo>
                  <a:cubicBezTo>
                    <a:pt x="53" y="71"/>
                    <a:pt x="54" y="71"/>
                    <a:pt x="54" y="71"/>
                  </a:cubicBezTo>
                  <a:cubicBezTo>
                    <a:pt x="54" y="71"/>
                    <a:pt x="54" y="71"/>
                    <a:pt x="54" y="71"/>
                  </a:cubicBezTo>
                  <a:cubicBezTo>
                    <a:pt x="54" y="71"/>
                    <a:pt x="54" y="71"/>
                    <a:pt x="54" y="71"/>
                  </a:cubicBezTo>
                  <a:cubicBezTo>
                    <a:pt x="55" y="70"/>
                    <a:pt x="55" y="70"/>
                    <a:pt x="54" y="70"/>
                  </a:cubicBezTo>
                  <a:cubicBezTo>
                    <a:pt x="55" y="70"/>
                    <a:pt x="55" y="70"/>
                    <a:pt x="56" y="71"/>
                  </a:cubicBezTo>
                  <a:cubicBezTo>
                    <a:pt x="56" y="71"/>
                    <a:pt x="56" y="71"/>
                    <a:pt x="56" y="71"/>
                  </a:cubicBezTo>
                  <a:cubicBezTo>
                    <a:pt x="56" y="71"/>
                    <a:pt x="56" y="72"/>
                    <a:pt x="56" y="72"/>
                  </a:cubicBezTo>
                  <a:cubicBezTo>
                    <a:pt x="56" y="72"/>
                    <a:pt x="57" y="72"/>
                    <a:pt x="56" y="73"/>
                  </a:cubicBezTo>
                  <a:cubicBezTo>
                    <a:pt x="56" y="73"/>
                    <a:pt x="56" y="73"/>
                    <a:pt x="56" y="73"/>
                  </a:cubicBezTo>
                  <a:cubicBezTo>
                    <a:pt x="56" y="74"/>
                    <a:pt x="56" y="74"/>
                    <a:pt x="56" y="75"/>
                  </a:cubicBezTo>
                  <a:cubicBezTo>
                    <a:pt x="56" y="75"/>
                    <a:pt x="56" y="75"/>
                    <a:pt x="56" y="76"/>
                  </a:cubicBezTo>
                  <a:cubicBezTo>
                    <a:pt x="56" y="76"/>
                    <a:pt x="56" y="76"/>
                    <a:pt x="56" y="76"/>
                  </a:cubicBezTo>
                  <a:cubicBezTo>
                    <a:pt x="56" y="76"/>
                    <a:pt x="57" y="76"/>
                    <a:pt x="57" y="76"/>
                  </a:cubicBezTo>
                  <a:cubicBezTo>
                    <a:pt x="57" y="76"/>
                    <a:pt x="58" y="77"/>
                    <a:pt x="58" y="77"/>
                  </a:cubicBezTo>
                  <a:cubicBezTo>
                    <a:pt x="58" y="77"/>
                    <a:pt x="58" y="77"/>
                    <a:pt x="58" y="77"/>
                  </a:cubicBezTo>
                  <a:cubicBezTo>
                    <a:pt x="58" y="77"/>
                    <a:pt x="58" y="77"/>
                    <a:pt x="58" y="77"/>
                  </a:cubicBezTo>
                  <a:cubicBezTo>
                    <a:pt x="59" y="77"/>
                    <a:pt x="58" y="77"/>
                    <a:pt x="58" y="76"/>
                  </a:cubicBezTo>
                  <a:cubicBezTo>
                    <a:pt x="58" y="76"/>
                    <a:pt x="58" y="75"/>
                    <a:pt x="58" y="75"/>
                  </a:cubicBezTo>
                  <a:cubicBezTo>
                    <a:pt x="58" y="75"/>
                    <a:pt x="58" y="74"/>
                    <a:pt x="58" y="74"/>
                  </a:cubicBezTo>
                  <a:cubicBezTo>
                    <a:pt x="58" y="75"/>
                    <a:pt x="59" y="75"/>
                    <a:pt x="59" y="76"/>
                  </a:cubicBezTo>
                  <a:cubicBezTo>
                    <a:pt x="59" y="76"/>
                    <a:pt x="59" y="77"/>
                    <a:pt x="60" y="77"/>
                  </a:cubicBezTo>
                  <a:cubicBezTo>
                    <a:pt x="59" y="78"/>
                    <a:pt x="60" y="78"/>
                    <a:pt x="60" y="78"/>
                  </a:cubicBezTo>
                  <a:close/>
                  <a:moveTo>
                    <a:pt x="49" y="83"/>
                  </a:moveTo>
                  <a:cubicBezTo>
                    <a:pt x="49" y="83"/>
                    <a:pt x="49" y="83"/>
                    <a:pt x="49" y="83"/>
                  </a:cubicBezTo>
                  <a:cubicBezTo>
                    <a:pt x="49" y="83"/>
                    <a:pt x="49" y="83"/>
                    <a:pt x="49" y="83"/>
                  </a:cubicBezTo>
                  <a:cubicBezTo>
                    <a:pt x="49" y="83"/>
                    <a:pt x="48" y="83"/>
                    <a:pt x="48" y="83"/>
                  </a:cubicBezTo>
                  <a:cubicBezTo>
                    <a:pt x="48" y="83"/>
                    <a:pt x="48" y="83"/>
                    <a:pt x="48" y="84"/>
                  </a:cubicBezTo>
                  <a:cubicBezTo>
                    <a:pt x="48" y="84"/>
                    <a:pt x="47" y="84"/>
                    <a:pt x="47" y="84"/>
                  </a:cubicBezTo>
                  <a:cubicBezTo>
                    <a:pt x="47" y="85"/>
                    <a:pt x="48" y="85"/>
                    <a:pt x="48" y="84"/>
                  </a:cubicBezTo>
                  <a:cubicBezTo>
                    <a:pt x="48" y="85"/>
                    <a:pt x="48" y="85"/>
                    <a:pt x="48" y="85"/>
                  </a:cubicBezTo>
                  <a:cubicBezTo>
                    <a:pt x="48" y="85"/>
                    <a:pt x="48" y="85"/>
                    <a:pt x="48" y="85"/>
                  </a:cubicBezTo>
                  <a:cubicBezTo>
                    <a:pt x="48" y="85"/>
                    <a:pt x="48" y="85"/>
                    <a:pt x="49" y="85"/>
                  </a:cubicBezTo>
                  <a:cubicBezTo>
                    <a:pt x="49" y="85"/>
                    <a:pt x="49" y="85"/>
                    <a:pt x="49" y="84"/>
                  </a:cubicBezTo>
                  <a:cubicBezTo>
                    <a:pt x="49" y="84"/>
                    <a:pt x="49" y="84"/>
                    <a:pt x="49" y="84"/>
                  </a:cubicBezTo>
                  <a:cubicBezTo>
                    <a:pt x="49" y="85"/>
                    <a:pt x="49" y="84"/>
                    <a:pt x="49" y="84"/>
                  </a:cubicBezTo>
                  <a:cubicBezTo>
                    <a:pt x="49" y="84"/>
                    <a:pt x="49" y="84"/>
                    <a:pt x="49" y="84"/>
                  </a:cubicBezTo>
                  <a:cubicBezTo>
                    <a:pt x="49" y="84"/>
                    <a:pt x="49" y="84"/>
                    <a:pt x="49" y="84"/>
                  </a:cubicBezTo>
                  <a:cubicBezTo>
                    <a:pt x="49" y="84"/>
                    <a:pt x="49" y="84"/>
                    <a:pt x="49" y="84"/>
                  </a:cubicBezTo>
                  <a:cubicBezTo>
                    <a:pt x="49" y="84"/>
                    <a:pt x="49" y="84"/>
                    <a:pt x="49" y="83"/>
                  </a:cubicBezTo>
                  <a:close/>
                  <a:moveTo>
                    <a:pt x="63" y="111"/>
                  </a:moveTo>
                  <a:cubicBezTo>
                    <a:pt x="63" y="111"/>
                    <a:pt x="63" y="111"/>
                    <a:pt x="63" y="111"/>
                  </a:cubicBezTo>
                  <a:cubicBezTo>
                    <a:pt x="63" y="111"/>
                    <a:pt x="63" y="111"/>
                    <a:pt x="63" y="111"/>
                  </a:cubicBezTo>
                  <a:cubicBezTo>
                    <a:pt x="63" y="111"/>
                    <a:pt x="64" y="111"/>
                    <a:pt x="63" y="111"/>
                  </a:cubicBezTo>
                  <a:cubicBezTo>
                    <a:pt x="63" y="111"/>
                    <a:pt x="63" y="111"/>
                    <a:pt x="63" y="111"/>
                  </a:cubicBezTo>
                  <a:close/>
                  <a:moveTo>
                    <a:pt x="64" y="110"/>
                  </a:moveTo>
                  <a:cubicBezTo>
                    <a:pt x="64" y="111"/>
                    <a:pt x="64" y="111"/>
                    <a:pt x="64" y="111"/>
                  </a:cubicBezTo>
                  <a:cubicBezTo>
                    <a:pt x="64" y="111"/>
                    <a:pt x="64" y="110"/>
                    <a:pt x="64" y="110"/>
                  </a:cubicBezTo>
                  <a:cubicBezTo>
                    <a:pt x="64" y="110"/>
                    <a:pt x="64" y="110"/>
                    <a:pt x="64" y="110"/>
                  </a:cubicBezTo>
                  <a:close/>
                  <a:moveTo>
                    <a:pt x="51" y="62"/>
                  </a:moveTo>
                  <a:cubicBezTo>
                    <a:pt x="51" y="62"/>
                    <a:pt x="51" y="62"/>
                    <a:pt x="51" y="62"/>
                  </a:cubicBezTo>
                  <a:cubicBezTo>
                    <a:pt x="51" y="63"/>
                    <a:pt x="52" y="62"/>
                    <a:pt x="52" y="62"/>
                  </a:cubicBezTo>
                  <a:cubicBezTo>
                    <a:pt x="52" y="62"/>
                    <a:pt x="51" y="62"/>
                    <a:pt x="51" y="62"/>
                  </a:cubicBezTo>
                  <a:close/>
                  <a:moveTo>
                    <a:pt x="57" y="65"/>
                  </a:moveTo>
                  <a:cubicBezTo>
                    <a:pt x="57" y="65"/>
                    <a:pt x="57" y="65"/>
                    <a:pt x="57" y="65"/>
                  </a:cubicBezTo>
                  <a:cubicBezTo>
                    <a:pt x="57" y="65"/>
                    <a:pt x="57" y="65"/>
                    <a:pt x="56" y="65"/>
                  </a:cubicBezTo>
                  <a:cubicBezTo>
                    <a:pt x="56" y="65"/>
                    <a:pt x="56" y="65"/>
                    <a:pt x="56" y="65"/>
                  </a:cubicBezTo>
                  <a:cubicBezTo>
                    <a:pt x="56" y="65"/>
                    <a:pt x="56" y="65"/>
                    <a:pt x="57" y="65"/>
                  </a:cubicBezTo>
                  <a:close/>
                  <a:moveTo>
                    <a:pt x="52" y="63"/>
                  </a:moveTo>
                  <a:cubicBezTo>
                    <a:pt x="52" y="63"/>
                    <a:pt x="52" y="63"/>
                    <a:pt x="52" y="63"/>
                  </a:cubicBezTo>
                  <a:cubicBezTo>
                    <a:pt x="52" y="63"/>
                    <a:pt x="53" y="63"/>
                    <a:pt x="53" y="63"/>
                  </a:cubicBezTo>
                  <a:cubicBezTo>
                    <a:pt x="53" y="63"/>
                    <a:pt x="52" y="63"/>
                    <a:pt x="52" y="63"/>
                  </a:cubicBezTo>
                  <a:close/>
                  <a:moveTo>
                    <a:pt x="56" y="66"/>
                  </a:moveTo>
                  <a:cubicBezTo>
                    <a:pt x="56" y="66"/>
                    <a:pt x="56" y="66"/>
                    <a:pt x="56" y="66"/>
                  </a:cubicBezTo>
                  <a:cubicBezTo>
                    <a:pt x="56" y="66"/>
                    <a:pt x="56" y="66"/>
                    <a:pt x="56" y="66"/>
                  </a:cubicBezTo>
                  <a:cubicBezTo>
                    <a:pt x="56" y="66"/>
                    <a:pt x="56" y="66"/>
                    <a:pt x="56" y="66"/>
                  </a:cubicBezTo>
                  <a:cubicBezTo>
                    <a:pt x="56" y="66"/>
                    <a:pt x="56" y="66"/>
                    <a:pt x="56" y="66"/>
                  </a:cubicBezTo>
                  <a:cubicBezTo>
                    <a:pt x="56" y="66"/>
                    <a:pt x="56" y="66"/>
                    <a:pt x="56" y="66"/>
                  </a:cubicBezTo>
                  <a:cubicBezTo>
                    <a:pt x="56" y="66"/>
                    <a:pt x="56" y="66"/>
                    <a:pt x="56" y="66"/>
                  </a:cubicBezTo>
                  <a:close/>
                  <a:moveTo>
                    <a:pt x="53" y="63"/>
                  </a:moveTo>
                  <a:cubicBezTo>
                    <a:pt x="53" y="63"/>
                    <a:pt x="53" y="63"/>
                    <a:pt x="53" y="63"/>
                  </a:cubicBezTo>
                  <a:cubicBezTo>
                    <a:pt x="53" y="63"/>
                    <a:pt x="53" y="63"/>
                    <a:pt x="53" y="63"/>
                  </a:cubicBezTo>
                  <a:cubicBezTo>
                    <a:pt x="53" y="63"/>
                    <a:pt x="53" y="63"/>
                    <a:pt x="53" y="63"/>
                  </a:cubicBezTo>
                  <a:cubicBezTo>
                    <a:pt x="53" y="63"/>
                    <a:pt x="53" y="63"/>
                    <a:pt x="53" y="63"/>
                  </a:cubicBezTo>
                  <a:close/>
                  <a:moveTo>
                    <a:pt x="55" y="65"/>
                  </a:moveTo>
                  <a:cubicBezTo>
                    <a:pt x="56" y="65"/>
                    <a:pt x="56" y="65"/>
                    <a:pt x="56" y="65"/>
                  </a:cubicBezTo>
                  <a:cubicBezTo>
                    <a:pt x="56" y="65"/>
                    <a:pt x="56" y="65"/>
                    <a:pt x="56" y="65"/>
                  </a:cubicBezTo>
                  <a:cubicBezTo>
                    <a:pt x="56" y="65"/>
                    <a:pt x="56" y="65"/>
                    <a:pt x="56" y="65"/>
                  </a:cubicBezTo>
                  <a:cubicBezTo>
                    <a:pt x="56" y="65"/>
                    <a:pt x="56" y="65"/>
                    <a:pt x="55" y="65"/>
                  </a:cubicBezTo>
                  <a:close/>
                  <a:moveTo>
                    <a:pt x="35" y="58"/>
                  </a:moveTo>
                  <a:cubicBezTo>
                    <a:pt x="35" y="58"/>
                    <a:pt x="35" y="58"/>
                    <a:pt x="35" y="58"/>
                  </a:cubicBezTo>
                  <a:cubicBezTo>
                    <a:pt x="35" y="58"/>
                    <a:pt x="35" y="58"/>
                    <a:pt x="35" y="58"/>
                  </a:cubicBezTo>
                  <a:cubicBezTo>
                    <a:pt x="35" y="58"/>
                    <a:pt x="35" y="58"/>
                    <a:pt x="35"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7"/>
                    <a:pt x="36" y="57"/>
                  </a:cubicBezTo>
                  <a:cubicBezTo>
                    <a:pt x="36" y="57"/>
                    <a:pt x="36" y="57"/>
                    <a:pt x="36" y="58"/>
                  </a:cubicBezTo>
                  <a:cubicBezTo>
                    <a:pt x="36" y="58"/>
                    <a:pt x="36" y="58"/>
                    <a:pt x="36" y="58"/>
                  </a:cubicBezTo>
                  <a:cubicBezTo>
                    <a:pt x="36" y="58"/>
                    <a:pt x="36" y="58"/>
                    <a:pt x="36" y="58"/>
                  </a:cubicBezTo>
                  <a:cubicBezTo>
                    <a:pt x="35" y="58"/>
                    <a:pt x="35" y="58"/>
                    <a:pt x="35" y="58"/>
                  </a:cubicBezTo>
                  <a:cubicBezTo>
                    <a:pt x="35" y="58"/>
                    <a:pt x="35" y="58"/>
                    <a:pt x="35" y="58"/>
                  </a:cubicBezTo>
                  <a:cubicBezTo>
                    <a:pt x="35" y="58"/>
                    <a:pt x="35" y="58"/>
                    <a:pt x="35" y="58"/>
                  </a:cubicBezTo>
                  <a:cubicBezTo>
                    <a:pt x="35" y="58"/>
                    <a:pt x="35" y="58"/>
                    <a:pt x="35" y="58"/>
                  </a:cubicBezTo>
                  <a:close/>
                  <a:moveTo>
                    <a:pt x="35" y="57"/>
                  </a:moveTo>
                  <a:cubicBezTo>
                    <a:pt x="35" y="57"/>
                    <a:pt x="35" y="57"/>
                    <a:pt x="35" y="57"/>
                  </a:cubicBezTo>
                  <a:cubicBezTo>
                    <a:pt x="35" y="57"/>
                    <a:pt x="35" y="57"/>
                    <a:pt x="35" y="57"/>
                  </a:cubicBezTo>
                  <a:cubicBezTo>
                    <a:pt x="35" y="57"/>
                    <a:pt x="35" y="57"/>
                    <a:pt x="35" y="57"/>
                  </a:cubicBezTo>
                  <a:cubicBezTo>
                    <a:pt x="35" y="57"/>
                    <a:pt x="35" y="57"/>
                    <a:pt x="35" y="57"/>
                  </a:cubicBezTo>
                  <a:cubicBezTo>
                    <a:pt x="36" y="57"/>
                    <a:pt x="36" y="57"/>
                    <a:pt x="36" y="57"/>
                  </a:cubicBezTo>
                  <a:cubicBezTo>
                    <a:pt x="36" y="57"/>
                    <a:pt x="36" y="57"/>
                    <a:pt x="36" y="57"/>
                  </a:cubicBezTo>
                  <a:cubicBezTo>
                    <a:pt x="36" y="57"/>
                    <a:pt x="36" y="57"/>
                    <a:pt x="36" y="57"/>
                  </a:cubicBezTo>
                  <a:cubicBezTo>
                    <a:pt x="36" y="57"/>
                    <a:pt x="36" y="57"/>
                    <a:pt x="36" y="57"/>
                  </a:cubicBezTo>
                  <a:cubicBezTo>
                    <a:pt x="36" y="57"/>
                    <a:pt x="36" y="57"/>
                    <a:pt x="36" y="57"/>
                  </a:cubicBezTo>
                  <a:cubicBezTo>
                    <a:pt x="36" y="56"/>
                    <a:pt x="36" y="57"/>
                    <a:pt x="36" y="56"/>
                  </a:cubicBezTo>
                  <a:cubicBezTo>
                    <a:pt x="36" y="56"/>
                    <a:pt x="36" y="56"/>
                    <a:pt x="36" y="56"/>
                  </a:cubicBezTo>
                  <a:cubicBezTo>
                    <a:pt x="36" y="57"/>
                    <a:pt x="36" y="57"/>
                    <a:pt x="35" y="57"/>
                  </a:cubicBezTo>
                  <a:cubicBezTo>
                    <a:pt x="35" y="57"/>
                    <a:pt x="35" y="56"/>
                    <a:pt x="35" y="57"/>
                  </a:cubicBezTo>
                  <a:cubicBezTo>
                    <a:pt x="35" y="57"/>
                    <a:pt x="35" y="57"/>
                    <a:pt x="35" y="57"/>
                  </a:cubicBezTo>
                  <a:cubicBezTo>
                    <a:pt x="35" y="57"/>
                    <a:pt x="35" y="57"/>
                    <a:pt x="35" y="57"/>
                  </a:cubicBezTo>
                  <a:close/>
                  <a:moveTo>
                    <a:pt x="35" y="63"/>
                  </a:move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lose/>
                  <a:moveTo>
                    <a:pt x="36" y="59"/>
                  </a:move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6" y="63"/>
                    <a:pt x="36" y="63"/>
                  </a:cubicBezTo>
                  <a:cubicBezTo>
                    <a:pt x="36" y="63"/>
                    <a:pt x="35" y="63"/>
                    <a:pt x="35" y="63"/>
                  </a:cubicBezTo>
                  <a:cubicBezTo>
                    <a:pt x="35" y="63"/>
                    <a:pt x="35" y="63"/>
                    <a:pt x="36" y="63"/>
                  </a:cubicBezTo>
                  <a:cubicBezTo>
                    <a:pt x="36" y="63"/>
                    <a:pt x="36" y="63"/>
                    <a:pt x="36" y="63"/>
                  </a:cubicBezTo>
                  <a:cubicBezTo>
                    <a:pt x="36" y="63"/>
                    <a:pt x="36" y="63"/>
                    <a:pt x="36" y="63"/>
                  </a:cubicBezTo>
                  <a:cubicBezTo>
                    <a:pt x="36" y="63"/>
                    <a:pt x="36" y="63"/>
                    <a:pt x="36" y="63"/>
                  </a:cubicBezTo>
                  <a:cubicBezTo>
                    <a:pt x="35" y="63"/>
                    <a:pt x="35" y="63"/>
                    <a:pt x="35" y="63"/>
                  </a:cubicBezTo>
                  <a:cubicBezTo>
                    <a:pt x="36" y="63"/>
                    <a:pt x="36" y="63"/>
                    <a:pt x="36" y="63"/>
                  </a:cubicBezTo>
                  <a:cubicBezTo>
                    <a:pt x="36" y="63"/>
                    <a:pt x="36" y="63"/>
                    <a:pt x="36" y="63"/>
                  </a:cubicBezTo>
                  <a:cubicBezTo>
                    <a:pt x="36" y="63"/>
                    <a:pt x="36" y="63"/>
                    <a:pt x="36" y="63"/>
                  </a:cubicBezTo>
                  <a:cubicBezTo>
                    <a:pt x="36" y="63"/>
                    <a:pt x="36" y="63"/>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lose/>
                  <a:moveTo>
                    <a:pt x="37" y="59"/>
                  </a:move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lose/>
                  <a:moveTo>
                    <a:pt x="40" y="60"/>
                  </a:moveTo>
                  <a:cubicBezTo>
                    <a:pt x="40" y="60"/>
                    <a:pt x="40" y="60"/>
                    <a:pt x="40" y="60"/>
                  </a:cubicBezTo>
                  <a:cubicBezTo>
                    <a:pt x="40" y="60"/>
                    <a:pt x="39" y="60"/>
                    <a:pt x="39" y="60"/>
                  </a:cubicBezTo>
                  <a:cubicBezTo>
                    <a:pt x="39" y="60"/>
                    <a:pt x="39" y="60"/>
                    <a:pt x="39" y="60"/>
                  </a:cubicBezTo>
                  <a:cubicBezTo>
                    <a:pt x="38" y="60"/>
                    <a:pt x="38" y="60"/>
                    <a:pt x="38" y="60"/>
                  </a:cubicBezTo>
                  <a:cubicBezTo>
                    <a:pt x="39" y="61"/>
                    <a:pt x="39" y="61"/>
                    <a:pt x="39" y="61"/>
                  </a:cubicBezTo>
                  <a:cubicBezTo>
                    <a:pt x="39" y="61"/>
                    <a:pt x="40" y="61"/>
                    <a:pt x="40" y="61"/>
                  </a:cubicBezTo>
                  <a:cubicBezTo>
                    <a:pt x="40" y="61"/>
                    <a:pt x="40" y="61"/>
                    <a:pt x="40" y="61"/>
                  </a:cubicBezTo>
                  <a:cubicBezTo>
                    <a:pt x="40" y="61"/>
                    <a:pt x="40" y="60"/>
                    <a:pt x="40" y="60"/>
                  </a:cubicBezTo>
                  <a:close/>
                  <a:moveTo>
                    <a:pt x="37" y="59"/>
                  </a:move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lose/>
                  <a:moveTo>
                    <a:pt x="33" y="57"/>
                  </a:move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lose/>
                  <a:moveTo>
                    <a:pt x="37" y="59"/>
                  </a:moveTo>
                  <a:cubicBezTo>
                    <a:pt x="37" y="59"/>
                    <a:pt x="37" y="59"/>
                    <a:pt x="37" y="59"/>
                  </a:cubicBezTo>
                  <a:cubicBezTo>
                    <a:pt x="37" y="59"/>
                    <a:pt x="37" y="59"/>
                    <a:pt x="37" y="59"/>
                  </a:cubicBezTo>
                  <a:cubicBezTo>
                    <a:pt x="37" y="59"/>
                    <a:pt x="37" y="59"/>
                    <a:pt x="37" y="59"/>
                  </a:cubicBezTo>
                  <a:cubicBezTo>
                    <a:pt x="37" y="59"/>
                    <a:pt x="37" y="59"/>
                    <a:pt x="37" y="59"/>
                  </a:cubicBezTo>
                  <a:cubicBezTo>
                    <a:pt x="37" y="59"/>
                    <a:pt x="37" y="60"/>
                    <a:pt x="37" y="60"/>
                  </a:cubicBezTo>
                  <a:cubicBezTo>
                    <a:pt x="37" y="60"/>
                    <a:pt x="37" y="60"/>
                    <a:pt x="37" y="60"/>
                  </a:cubicBezTo>
                  <a:cubicBezTo>
                    <a:pt x="37" y="60"/>
                    <a:pt x="37" y="60"/>
                    <a:pt x="37" y="60"/>
                  </a:cubicBezTo>
                  <a:cubicBezTo>
                    <a:pt x="37" y="60"/>
                    <a:pt x="37" y="60"/>
                    <a:pt x="37" y="60"/>
                  </a:cubicBezTo>
                  <a:cubicBezTo>
                    <a:pt x="37" y="60"/>
                    <a:pt x="37" y="60"/>
                    <a:pt x="37" y="60"/>
                  </a:cubicBezTo>
                  <a:cubicBezTo>
                    <a:pt x="37" y="60"/>
                    <a:pt x="37" y="60"/>
                    <a:pt x="37" y="60"/>
                  </a:cubicBezTo>
                  <a:cubicBezTo>
                    <a:pt x="37" y="60"/>
                    <a:pt x="37" y="60"/>
                    <a:pt x="37" y="60"/>
                  </a:cubicBezTo>
                  <a:cubicBezTo>
                    <a:pt x="38" y="60"/>
                    <a:pt x="38" y="60"/>
                    <a:pt x="38" y="60"/>
                  </a:cubicBezTo>
                  <a:cubicBezTo>
                    <a:pt x="38" y="60"/>
                    <a:pt x="38" y="60"/>
                    <a:pt x="38" y="60"/>
                  </a:cubicBezTo>
                  <a:cubicBezTo>
                    <a:pt x="38" y="60"/>
                    <a:pt x="38" y="60"/>
                    <a:pt x="38" y="60"/>
                  </a:cubicBezTo>
                  <a:cubicBezTo>
                    <a:pt x="38" y="60"/>
                    <a:pt x="38" y="60"/>
                    <a:pt x="38" y="60"/>
                  </a:cubicBezTo>
                  <a:cubicBezTo>
                    <a:pt x="38" y="60"/>
                    <a:pt x="38" y="59"/>
                    <a:pt x="38"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lose/>
                  <a:moveTo>
                    <a:pt x="51" y="55"/>
                  </a:moveTo>
                  <a:cubicBezTo>
                    <a:pt x="51" y="55"/>
                    <a:pt x="51" y="56"/>
                    <a:pt x="51" y="56"/>
                  </a:cubicBezTo>
                  <a:cubicBezTo>
                    <a:pt x="51" y="56"/>
                    <a:pt x="51" y="57"/>
                    <a:pt x="51" y="57"/>
                  </a:cubicBezTo>
                  <a:cubicBezTo>
                    <a:pt x="51" y="58"/>
                    <a:pt x="51" y="58"/>
                    <a:pt x="50" y="59"/>
                  </a:cubicBezTo>
                  <a:cubicBezTo>
                    <a:pt x="50" y="59"/>
                    <a:pt x="50" y="59"/>
                    <a:pt x="50" y="59"/>
                  </a:cubicBezTo>
                  <a:cubicBezTo>
                    <a:pt x="49" y="59"/>
                    <a:pt x="49" y="58"/>
                    <a:pt x="49" y="58"/>
                  </a:cubicBezTo>
                  <a:cubicBezTo>
                    <a:pt x="49" y="58"/>
                    <a:pt x="49" y="58"/>
                    <a:pt x="49" y="58"/>
                  </a:cubicBezTo>
                  <a:cubicBezTo>
                    <a:pt x="49" y="58"/>
                    <a:pt x="49" y="58"/>
                    <a:pt x="49" y="57"/>
                  </a:cubicBezTo>
                  <a:cubicBezTo>
                    <a:pt x="48" y="57"/>
                    <a:pt x="49" y="57"/>
                    <a:pt x="48" y="57"/>
                  </a:cubicBezTo>
                  <a:cubicBezTo>
                    <a:pt x="48" y="57"/>
                    <a:pt x="48" y="57"/>
                    <a:pt x="48" y="57"/>
                  </a:cubicBezTo>
                  <a:cubicBezTo>
                    <a:pt x="48" y="57"/>
                    <a:pt x="48" y="57"/>
                    <a:pt x="48" y="57"/>
                  </a:cubicBezTo>
                  <a:cubicBezTo>
                    <a:pt x="49" y="57"/>
                    <a:pt x="49" y="56"/>
                    <a:pt x="49" y="57"/>
                  </a:cubicBezTo>
                  <a:cubicBezTo>
                    <a:pt x="49" y="57"/>
                    <a:pt x="49" y="56"/>
                    <a:pt x="49" y="56"/>
                  </a:cubicBezTo>
                  <a:cubicBezTo>
                    <a:pt x="49" y="56"/>
                    <a:pt x="49" y="56"/>
                    <a:pt x="50" y="56"/>
                  </a:cubicBezTo>
                  <a:cubicBezTo>
                    <a:pt x="50" y="56"/>
                    <a:pt x="50" y="56"/>
                    <a:pt x="50" y="56"/>
                  </a:cubicBezTo>
                  <a:cubicBezTo>
                    <a:pt x="49" y="56"/>
                    <a:pt x="49" y="56"/>
                    <a:pt x="49" y="56"/>
                  </a:cubicBezTo>
                  <a:cubicBezTo>
                    <a:pt x="49" y="56"/>
                    <a:pt x="49" y="56"/>
                    <a:pt x="49" y="56"/>
                  </a:cubicBezTo>
                  <a:cubicBezTo>
                    <a:pt x="49" y="56"/>
                    <a:pt x="49" y="56"/>
                    <a:pt x="48" y="56"/>
                  </a:cubicBezTo>
                  <a:cubicBezTo>
                    <a:pt x="48" y="56"/>
                    <a:pt x="48" y="56"/>
                    <a:pt x="48" y="56"/>
                  </a:cubicBezTo>
                  <a:cubicBezTo>
                    <a:pt x="48" y="56"/>
                    <a:pt x="48" y="56"/>
                    <a:pt x="48" y="56"/>
                  </a:cubicBezTo>
                  <a:cubicBezTo>
                    <a:pt x="48" y="57"/>
                    <a:pt x="48" y="56"/>
                    <a:pt x="48" y="57"/>
                  </a:cubicBezTo>
                  <a:cubicBezTo>
                    <a:pt x="48" y="57"/>
                    <a:pt x="48" y="57"/>
                    <a:pt x="48" y="57"/>
                  </a:cubicBezTo>
                  <a:cubicBezTo>
                    <a:pt x="47" y="57"/>
                    <a:pt x="47" y="56"/>
                    <a:pt x="47" y="56"/>
                  </a:cubicBezTo>
                  <a:cubicBezTo>
                    <a:pt x="47" y="56"/>
                    <a:pt x="47" y="56"/>
                    <a:pt x="47" y="56"/>
                  </a:cubicBezTo>
                  <a:cubicBezTo>
                    <a:pt x="47" y="56"/>
                    <a:pt x="47" y="56"/>
                    <a:pt x="47" y="56"/>
                  </a:cubicBezTo>
                  <a:cubicBezTo>
                    <a:pt x="46" y="56"/>
                    <a:pt x="46" y="56"/>
                    <a:pt x="46" y="56"/>
                  </a:cubicBezTo>
                  <a:cubicBezTo>
                    <a:pt x="46" y="56"/>
                    <a:pt x="46" y="56"/>
                    <a:pt x="46" y="56"/>
                  </a:cubicBezTo>
                  <a:cubicBezTo>
                    <a:pt x="45" y="55"/>
                    <a:pt x="45" y="55"/>
                    <a:pt x="45" y="56"/>
                  </a:cubicBezTo>
                  <a:cubicBezTo>
                    <a:pt x="45" y="56"/>
                    <a:pt x="44" y="56"/>
                    <a:pt x="44" y="55"/>
                  </a:cubicBezTo>
                  <a:cubicBezTo>
                    <a:pt x="44" y="55"/>
                    <a:pt x="44" y="55"/>
                    <a:pt x="44" y="55"/>
                  </a:cubicBezTo>
                  <a:cubicBezTo>
                    <a:pt x="44" y="55"/>
                    <a:pt x="44" y="54"/>
                    <a:pt x="44" y="54"/>
                  </a:cubicBezTo>
                  <a:cubicBezTo>
                    <a:pt x="44" y="54"/>
                    <a:pt x="44" y="54"/>
                    <a:pt x="44" y="54"/>
                  </a:cubicBezTo>
                  <a:cubicBezTo>
                    <a:pt x="44" y="54"/>
                    <a:pt x="44" y="54"/>
                    <a:pt x="44" y="54"/>
                  </a:cubicBezTo>
                  <a:cubicBezTo>
                    <a:pt x="44" y="54"/>
                    <a:pt x="44" y="53"/>
                    <a:pt x="44" y="53"/>
                  </a:cubicBezTo>
                  <a:cubicBezTo>
                    <a:pt x="44" y="53"/>
                    <a:pt x="43" y="52"/>
                    <a:pt x="43" y="52"/>
                  </a:cubicBezTo>
                  <a:cubicBezTo>
                    <a:pt x="43" y="52"/>
                    <a:pt x="42" y="52"/>
                    <a:pt x="42" y="52"/>
                  </a:cubicBezTo>
                  <a:cubicBezTo>
                    <a:pt x="41" y="52"/>
                    <a:pt x="41" y="52"/>
                    <a:pt x="41" y="51"/>
                  </a:cubicBezTo>
                  <a:cubicBezTo>
                    <a:pt x="41" y="51"/>
                    <a:pt x="41" y="51"/>
                    <a:pt x="41" y="51"/>
                  </a:cubicBezTo>
                  <a:cubicBezTo>
                    <a:pt x="41" y="51"/>
                    <a:pt x="41" y="51"/>
                    <a:pt x="41" y="50"/>
                  </a:cubicBezTo>
                  <a:cubicBezTo>
                    <a:pt x="40" y="50"/>
                    <a:pt x="40" y="50"/>
                    <a:pt x="40" y="50"/>
                  </a:cubicBezTo>
                  <a:cubicBezTo>
                    <a:pt x="40" y="50"/>
                    <a:pt x="39" y="50"/>
                    <a:pt x="39" y="50"/>
                  </a:cubicBezTo>
                  <a:cubicBezTo>
                    <a:pt x="39" y="49"/>
                    <a:pt x="39" y="49"/>
                    <a:pt x="39" y="49"/>
                  </a:cubicBezTo>
                  <a:cubicBezTo>
                    <a:pt x="39" y="49"/>
                    <a:pt x="39" y="49"/>
                    <a:pt x="39" y="49"/>
                  </a:cubicBezTo>
                  <a:cubicBezTo>
                    <a:pt x="39" y="49"/>
                    <a:pt x="39" y="49"/>
                    <a:pt x="39" y="49"/>
                  </a:cubicBezTo>
                  <a:cubicBezTo>
                    <a:pt x="38" y="49"/>
                    <a:pt x="38" y="49"/>
                    <a:pt x="38" y="49"/>
                  </a:cubicBezTo>
                  <a:cubicBezTo>
                    <a:pt x="38" y="49"/>
                    <a:pt x="38" y="50"/>
                    <a:pt x="38" y="50"/>
                  </a:cubicBezTo>
                  <a:cubicBezTo>
                    <a:pt x="39" y="50"/>
                    <a:pt x="39" y="50"/>
                    <a:pt x="38" y="51"/>
                  </a:cubicBezTo>
                  <a:cubicBezTo>
                    <a:pt x="38" y="51"/>
                    <a:pt x="38" y="51"/>
                    <a:pt x="38" y="51"/>
                  </a:cubicBezTo>
                  <a:cubicBezTo>
                    <a:pt x="39" y="51"/>
                    <a:pt x="39" y="52"/>
                    <a:pt x="39" y="52"/>
                  </a:cubicBezTo>
                  <a:cubicBezTo>
                    <a:pt x="39" y="52"/>
                    <a:pt x="39" y="52"/>
                    <a:pt x="39" y="52"/>
                  </a:cubicBezTo>
                  <a:cubicBezTo>
                    <a:pt x="39" y="52"/>
                    <a:pt x="39" y="52"/>
                    <a:pt x="39" y="52"/>
                  </a:cubicBezTo>
                  <a:cubicBezTo>
                    <a:pt x="39" y="52"/>
                    <a:pt x="39" y="53"/>
                    <a:pt x="39" y="53"/>
                  </a:cubicBezTo>
                  <a:cubicBezTo>
                    <a:pt x="40" y="53"/>
                    <a:pt x="40" y="53"/>
                    <a:pt x="40" y="54"/>
                  </a:cubicBezTo>
                  <a:cubicBezTo>
                    <a:pt x="40" y="54"/>
                    <a:pt x="40" y="54"/>
                    <a:pt x="40" y="54"/>
                  </a:cubicBezTo>
                  <a:cubicBezTo>
                    <a:pt x="40" y="54"/>
                    <a:pt x="40" y="54"/>
                    <a:pt x="40" y="54"/>
                  </a:cubicBezTo>
                  <a:cubicBezTo>
                    <a:pt x="40" y="54"/>
                    <a:pt x="40" y="54"/>
                    <a:pt x="40" y="54"/>
                  </a:cubicBezTo>
                  <a:cubicBezTo>
                    <a:pt x="40" y="54"/>
                    <a:pt x="40" y="54"/>
                    <a:pt x="40" y="54"/>
                  </a:cubicBezTo>
                  <a:cubicBezTo>
                    <a:pt x="40" y="54"/>
                    <a:pt x="40" y="54"/>
                    <a:pt x="40" y="55"/>
                  </a:cubicBezTo>
                  <a:cubicBezTo>
                    <a:pt x="39" y="55"/>
                    <a:pt x="39" y="55"/>
                    <a:pt x="39" y="54"/>
                  </a:cubicBezTo>
                  <a:cubicBezTo>
                    <a:pt x="39" y="54"/>
                    <a:pt x="39" y="54"/>
                    <a:pt x="39" y="53"/>
                  </a:cubicBezTo>
                  <a:cubicBezTo>
                    <a:pt x="39" y="53"/>
                    <a:pt x="39" y="53"/>
                    <a:pt x="39" y="53"/>
                  </a:cubicBezTo>
                  <a:cubicBezTo>
                    <a:pt x="38" y="53"/>
                    <a:pt x="38" y="53"/>
                    <a:pt x="38" y="53"/>
                  </a:cubicBezTo>
                  <a:cubicBezTo>
                    <a:pt x="38" y="53"/>
                    <a:pt x="38" y="53"/>
                    <a:pt x="38" y="52"/>
                  </a:cubicBezTo>
                  <a:cubicBezTo>
                    <a:pt x="38" y="52"/>
                    <a:pt x="38" y="52"/>
                    <a:pt x="38" y="52"/>
                  </a:cubicBezTo>
                  <a:cubicBezTo>
                    <a:pt x="37" y="52"/>
                    <a:pt x="37" y="52"/>
                    <a:pt x="37" y="52"/>
                  </a:cubicBezTo>
                  <a:cubicBezTo>
                    <a:pt x="37" y="52"/>
                    <a:pt x="36" y="52"/>
                    <a:pt x="36" y="51"/>
                  </a:cubicBezTo>
                  <a:cubicBezTo>
                    <a:pt x="36" y="51"/>
                    <a:pt x="36" y="51"/>
                    <a:pt x="36" y="51"/>
                  </a:cubicBezTo>
                  <a:cubicBezTo>
                    <a:pt x="36" y="51"/>
                    <a:pt x="36" y="51"/>
                    <a:pt x="36" y="51"/>
                  </a:cubicBezTo>
                  <a:cubicBezTo>
                    <a:pt x="36" y="50"/>
                    <a:pt x="35" y="50"/>
                    <a:pt x="35" y="50"/>
                  </a:cubicBezTo>
                  <a:cubicBezTo>
                    <a:pt x="35" y="50"/>
                    <a:pt x="35" y="50"/>
                    <a:pt x="34" y="50"/>
                  </a:cubicBezTo>
                  <a:cubicBezTo>
                    <a:pt x="34" y="50"/>
                    <a:pt x="34" y="50"/>
                    <a:pt x="34" y="50"/>
                  </a:cubicBezTo>
                  <a:cubicBezTo>
                    <a:pt x="34" y="50"/>
                    <a:pt x="34" y="50"/>
                    <a:pt x="34" y="50"/>
                  </a:cubicBezTo>
                  <a:cubicBezTo>
                    <a:pt x="33" y="50"/>
                    <a:pt x="33" y="49"/>
                    <a:pt x="33" y="49"/>
                  </a:cubicBezTo>
                  <a:cubicBezTo>
                    <a:pt x="33" y="49"/>
                    <a:pt x="33" y="49"/>
                    <a:pt x="33" y="49"/>
                  </a:cubicBezTo>
                  <a:cubicBezTo>
                    <a:pt x="33" y="49"/>
                    <a:pt x="33" y="49"/>
                    <a:pt x="32" y="49"/>
                  </a:cubicBezTo>
                  <a:cubicBezTo>
                    <a:pt x="32" y="50"/>
                    <a:pt x="32" y="50"/>
                    <a:pt x="32" y="50"/>
                  </a:cubicBezTo>
                  <a:cubicBezTo>
                    <a:pt x="32" y="50"/>
                    <a:pt x="31" y="50"/>
                    <a:pt x="31" y="50"/>
                  </a:cubicBezTo>
                  <a:cubicBezTo>
                    <a:pt x="31" y="50"/>
                    <a:pt x="31" y="50"/>
                    <a:pt x="31" y="50"/>
                  </a:cubicBezTo>
                  <a:cubicBezTo>
                    <a:pt x="31" y="50"/>
                    <a:pt x="31" y="51"/>
                    <a:pt x="31" y="51"/>
                  </a:cubicBezTo>
                  <a:cubicBezTo>
                    <a:pt x="31" y="51"/>
                    <a:pt x="31" y="51"/>
                    <a:pt x="31" y="51"/>
                  </a:cubicBezTo>
                  <a:cubicBezTo>
                    <a:pt x="31" y="51"/>
                    <a:pt x="31" y="51"/>
                    <a:pt x="31" y="51"/>
                  </a:cubicBezTo>
                  <a:cubicBezTo>
                    <a:pt x="31" y="51"/>
                    <a:pt x="31" y="52"/>
                    <a:pt x="30" y="52"/>
                  </a:cubicBezTo>
                  <a:cubicBezTo>
                    <a:pt x="30" y="52"/>
                    <a:pt x="30" y="52"/>
                    <a:pt x="30" y="52"/>
                  </a:cubicBezTo>
                  <a:cubicBezTo>
                    <a:pt x="30" y="52"/>
                    <a:pt x="30" y="52"/>
                    <a:pt x="29" y="52"/>
                  </a:cubicBezTo>
                  <a:cubicBezTo>
                    <a:pt x="29" y="52"/>
                    <a:pt x="29" y="52"/>
                    <a:pt x="29" y="52"/>
                  </a:cubicBezTo>
                  <a:cubicBezTo>
                    <a:pt x="29" y="52"/>
                    <a:pt x="29" y="52"/>
                    <a:pt x="29" y="52"/>
                  </a:cubicBezTo>
                  <a:cubicBezTo>
                    <a:pt x="29" y="52"/>
                    <a:pt x="29" y="52"/>
                    <a:pt x="29" y="52"/>
                  </a:cubicBezTo>
                  <a:cubicBezTo>
                    <a:pt x="29" y="52"/>
                    <a:pt x="29" y="52"/>
                    <a:pt x="29" y="52"/>
                  </a:cubicBezTo>
                  <a:cubicBezTo>
                    <a:pt x="29" y="52"/>
                    <a:pt x="29" y="52"/>
                    <a:pt x="28" y="52"/>
                  </a:cubicBezTo>
                  <a:cubicBezTo>
                    <a:pt x="28" y="52"/>
                    <a:pt x="28" y="52"/>
                    <a:pt x="28" y="52"/>
                  </a:cubicBezTo>
                  <a:cubicBezTo>
                    <a:pt x="28" y="52"/>
                    <a:pt x="28" y="52"/>
                    <a:pt x="28" y="52"/>
                  </a:cubicBezTo>
                  <a:cubicBezTo>
                    <a:pt x="28" y="52"/>
                    <a:pt x="28" y="52"/>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7" y="51"/>
                    <a:pt x="27" y="51"/>
                    <a:pt x="27" y="51"/>
                  </a:cubicBezTo>
                  <a:cubicBezTo>
                    <a:pt x="27" y="51"/>
                    <a:pt x="27" y="52"/>
                    <a:pt x="27" y="51"/>
                  </a:cubicBezTo>
                  <a:cubicBezTo>
                    <a:pt x="26" y="51"/>
                    <a:pt x="26" y="51"/>
                    <a:pt x="27" y="51"/>
                  </a:cubicBezTo>
                  <a:cubicBezTo>
                    <a:pt x="27" y="50"/>
                    <a:pt x="27" y="50"/>
                    <a:pt x="27" y="50"/>
                  </a:cubicBezTo>
                  <a:cubicBezTo>
                    <a:pt x="27" y="50"/>
                    <a:pt x="27" y="50"/>
                    <a:pt x="27" y="50"/>
                  </a:cubicBezTo>
                  <a:cubicBezTo>
                    <a:pt x="26" y="50"/>
                    <a:pt x="26" y="50"/>
                    <a:pt x="25" y="50"/>
                  </a:cubicBezTo>
                  <a:cubicBezTo>
                    <a:pt x="25" y="50"/>
                    <a:pt x="25" y="50"/>
                    <a:pt x="25" y="50"/>
                  </a:cubicBezTo>
                  <a:cubicBezTo>
                    <a:pt x="25" y="50"/>
                    <a:pt x="25" y="51"/>
                    <a:pt x="25" y="51"/>
                  </a:cubicBezTo>
                  <a:cubicBezTo>
                    <a:pt x="25" y="51"/>
                    <a:pt x="25" y="51"/>
                    <a:pt x="25" y="51"/>
                  </a:cubicBezTo>
                  <a:cubicBezTo>
                    <a:pt x="25" y="51"/>
                    <a:pt x="25" y="51"/>
                    <a:pt x="25" y="51"/>
                  </a:cubicBezTo>
                  <a:cubicBezTo>
                    <a:pt x="25" y="51"/>
                    <a:pt x="25" y="51"/>
                    <a:pt x="25" y="51"/>
                  </a:cubicBezTo>
                  <a:cubicBezTo>
                    <a:pt x="25" y="50"/>
                    <a:pt x="25" y="50"/>
                    <a:pt x="25" y="50"/>
                  </a:cubicBezTo>
                  <a:cubicBezTo>
                    <a:pt x="25" y="50"/>
                    <a:pt x="25" y="50"/>
                    <a:pt x="25" y="50"/>
                  </a:cubicBezTo>
                  <a:cubicBezTo>
                    <a:pt x="25" y="49"/>
                    <a:pt x="25" y="49"/>
                    <a:pt x="24" y="48"/>
                  </a:cubicBezTo>
                  <a:cubicBezTo>
                    <a:pt x="24" y="48"/>
                    <a:pt x="24" y="48"/>
                    <a:pt x="24" y="48"/>
                  </a:cubicBezTo>
                  <a:cubicBezTo>
                    <a:pt x="24" y="48"/>
                    <a:pt x="24" y="48"/>
                    <a:pt x="24" y="48"/>
                  </a:cubicBezTo>
                  <a:cubicBezTo>
                    <a:pt x="24" y="48"/>
                    <a:pt x="24" y="48"/>
                    <a:pt x="24" y="48"/>
                  </a:cubicBezTo>
                  <a:cubicBezTo>
                    <a:pt x="24" y="48"/>
                    <a:pt x="25" y="48"/>
                    <a:pt x="25" y="48"/>
                  </a:cubicBezTo>
                  <a:cubicBezTo>
                    <a:pt x="25" y="47"/>
                    <a:pt x="25" y="47"/>
                    <a:pt x="25" y="47"/>
                  </a:cubicBezTo>
                  <a:cubicBezTo>
                    <a:pt x="25" y="47"/>
                    <a:pt x="25" y="47"/>
                    <a:pt x="25" y="47"/>
                  </a:cubicBezTo>
                  <a:cubicBezTo>
                    <a:pt x="25" y="47"/>
                    <a:pt x="26" y="47"/>
                    <a:pt x="26" y="46"/>
                  </a:cubicBezTo>
                  <a:cubicBezTo>
                    <a:pt x="26" y="46"/>
                    <a:pt x="26" y="46"/>
                    <a:pt x="26" y="46"/>
                  </a:cubicBezTo>
                  <a:cubicBezTo>
                    <a:pt x="27" y="46"/>
                    <a:pt x="27" y="46"/>
                    <a:pt x="27" y="46"/>
                  </a:cubicBezTo>
                  <a:cubicBezTo>
                    <a:pt x="27" y="46"/>
                    <a:pt x="27" y="45"/>
                    <a:pt x="27" y="45"/>
                  </a:cubicBezTo>
                  <a:cubicBezTo>
                    <a:pt x="27" y="45"/>
                    <a:pt x="27" y="45"/>
                    <a:pt x="27" y="45"/>
                  </a:cubicBezTo>
                  <a:cubicBezTo>
                    <a:pt x="27" y="45"/>
                    <a:pt x="27" y="45"/>
                    <a:pt x="27" y="44"/>
                  </a:cubicBezTo>
                  <a:cubicBezTo>
                    <a:pt x="26" y="44"/>
                    <a:pt x="26" y="44"/>
                    <a:pt x="26" y="44"/>
                  </a:cubicBezTo>
                  <a:cubicBezTo>
                    <a:pt x="26" y="44"/>
                    <a:pt x="26" y="44"/>
                    <a:pt x="26" y="44"/>
                  </a:cubicBezTo>
                  <a:cubicBezTo>
                    <a:pt x="26" y="44"/>
                    <a:pt x="26" y="44"/>
                    <a:pt x="25" y="44"/>
                  </a:cubicBezTo>
                  <a:cubicBezTo>
                    <a:pt x="25" y="44"/>
                    <a:pt x="25" y="44"/>
                    <a:pt x="25" y="44"/>
                  </a:cubicBezTo>
                  <a:cubicBezTo>
                    <a:pt x="25" y="44"/>
                    <a:pt x="24" y="44"/>
                    <a:pt x="24" y="43"/>
                  </a:cubicBezTo>
                  <a:cubicBezTo>
                    <a:pt x="24" y="43"/>
                    <a:pt x="24" y="43"/>
                    <a:pt x="24" y="43"/>
                  </a:cubicBezTo>
                  <a:cubicBezTo>
                    <a:pt x="24" y="43"/>
                    <a:pt x="24" y="43"/>
                    <a:pt x="24" y="43"/>
                  </a:cubicBezTo>
                  <a:cubicBezTo>
                    <a:pt x="24" y="44"/>
                    <a:pt x="24" y="44"/>
                    <a:pt x="24" y="44"/>
                  </a:cubicBezTo>
                  <a:cubicBezTo>
                    <a:pt x="24" y="45"/>
                    <a:pt x="24" y="45"/>
                    <a:pt x="24" y="46"/>
                  </a:cubicBezTo>
                  <a:cubicBezTo>
                    <a:pt x="24" y="46"/>
                    <a:pt x="24" y="46"/>
                    <a:pt x="24" y="46"/>
                  </a:cubicBezTo>
                  <a:cubicBezTo>
                    <a:pt x="24" y="46"/>
                    <a:pt x="24" y="46"/>
                    <a:pt x="24" y="46"/>
                  </a:cubicBezTo>
                  <a:cubicBezTo>
                    <a:pt x="24" y="46"/>
                    <a:pt x="24" y="46"/>
                    <a:pt x="24" y="46"/>
                  </a:cubicBezTo>
                  <a:cubicBezTo>
                    <a:pt x="23" y="46"/>
                    <a:pt x="23" y="46"/>
                    <a:pt x="23" y="46"/>
                  </a:cubicBezTo>
                  <a:cubicBezTo>
                    <a:pt x="23" y="46"/>
                    <a:pt x="23" y="46"/>
                    <a:pt x="23" y="46"/>
                  </a:cubicBezTo>
                  <a:cubicBezTo>
                    <a:pt x="23" y="45"/>
                    <a:pt x="23" y="45"/>
                    <a:pt x="23" y="45"/>
                  </a:cubicBezTo>
                  <a:cubicBezTo>
                    <a:pt x="22" y="45"/>
                    <a:pt x="22" y="45"/>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3"/>
                  </a:cubicBezTo>
                  <a:cubicBezTo>
                    <a:pt x="22" y="43"/>
                    <a:pt x="22" y="43"/>
                    <a:pt x="21" y="43"/>
                  </a:cubicBezTo>
                  <a:cubicBezTo>
                    <a:pt x="21" y="43"/>
                    <a:pt x="21" y="43"/>
                    <a:pt x="21" y="43"/>
                  </a:cubicBezTo>
                  <a:cubicBezTo>
                    <a:pt x="21" y="43"/>
                    <a:pt x="21" y="44"/>
                    <a:pt x="21" y="44"/>
                  </a:cubicBezTo>
                  <a:cubicBezTo>
                    <a:pt x="21" y="44"/>
                    <a:pt x="21" y="44"/>
                    <a:pt x="21" y="44"/>
                  </a:cubicBezTo>
                  <a:cubicBezTo>
                    <a:pt x="21" y="44"/>
                    <a:pt x="20" y="44"/>
                    <a:pt x="20" y="43"/>
                  </a:cubicBezTo>
                  <a:cubicBezTo>
                    <a:pt x="20" y="43"/>
                    <a:pt x="20" y="43"/>
                    <a:pt x="20" y="43"/>
                  </a:cubicBezTo>
                  <a:cubicBezTo>
                    <a:pt x="20" y="43"/>
                    <a:pt x="20" y="42"/>
                    <a:pt x="20" y="42"/>
                  </a:cubicBezTo>
                  <a:cubicBezTo>
                    <a:pt x="20" y="42"/>
                    <a:pt x="20" y="42"/>
                    <a:pt x="20" y="42"/>
                  </a:cubicBezTo>
                  <a:cubicBezTo>
                    <a:pt x="20" y="42"/>
                    <a:pt x="20" y="42"/>
                    <a:pt x="20" y="42"/>
                  </a:cubicBezTo>
                  <a:cubicBezTo>
                    <a:pt x="20" y="42"/>
                    <a:pt x="20" y="42"/>
                    <a:pt x="20" y="41"/>
                  </a:cubicBezTo>
                  <a:cubicBezTo>
                    <a:pt x="20" y="41"/>
                    <a:pt x="20" y="41"/>
                    <a:pt x="20" y="40"/>
                  </a:cubicBezTo>
                  <a:cubicBezTo>
                    <a:pt x="20" y="40"/>
                    <a:pt x="20" y="40"/>
                    <a:pt x="20" y="40"/>
                  </a:cubicBezTo>
                  <a:cubicBezTo>
                    <a:pt x="19" y="40"/>
                    <a:pt x="19" y="40"/>
                    <a:pt x="19" y="39"/>
                  </a:cubicBezTo>
                  <a:cubicBezTo>
                    <a:pt x="19" y="39"/>
                    <a:pt x="19" y="39"/>
                    <a:pt x="19" y="39"/>
                  </a:cubicBezTo>
                  <a:cubicBezTo>
                    <a:pt x="19" y="38"/>
                    <a:pt x="19" y="38"/>
                    <a:pt x="19" y="38"/>
                  </a:cubicBezTo>
                  <a:cubicBezTo>
                    <a:pt x="19" y="38"/>
                    <a:pt x="19" y="38"/>
                    <a:pt x="19" y="37"/>
                  </a:cubicBezTo>
                  <a:cubicBezTo>
                    <a:pt x="19" y="37"/>
                    <a:pt x="19" y="37"/>
                    <a:pt x="19" y="37"/>
                  </a:cubicBezTo>
                  <a:cubicBezTo>
                    <a:pt x="19" y="37"/>
                    <a:pt x="19" y="37"/>
                    <a:pt x="19" y="37"/>
                  </a:cubicBezTo>
                  <a:cubicBezTo>
                    <a:pt x="19" y="37"/>
                    <a:pt x="18" y="37"/>
                    <a:pt x="18" y="36"/>
                  </a:cubicBezTo>
                  <a:cubicBezTo>
                    <a:pt x="18" y="36"/>
                    <a:pt x="18" y="36"/>
                    <a:pt x="18" y="36"/>
                  </a:cubicBezTo>
                  <a:cubicBezTo>
                    <a:pt x="18" y="36"/>
                    <a:pt x="19" y="36"/>
                    <a:pt x="19" y="36"/>
                  </a:cubicBezTo>
                  <a:cubicBezTo>
                    <a:pt x="19" y="36"/>
                    <a:pt x="19" y="36"/>
                    <a:pt x="19"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3"/>
                  </a:cubicBezTo>
                  <a:cubicBezTo>
                    <a:pt x="18" y="33"/>
                    <a:pt x="18" y="33"/>
                    <a:pt x="18" y="33"/>
                  </a:cubicBezTo>
                  <a:cubicBezTo>
                    <a:pt x="18" y="32"/>
                    <a:pt x="18" y="32"/>
                    <a:pt x="18" y="32"/>
                  </a:cubicBezTo>
                  <a:cubicBezTo>
                    <a:pt x="18"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20" y="33"/>
                    <a:pt x="20" y="33"/>
                  </a:cubicBezTo>
                  <a:cubicBezTo>
                    <a:pt x="20" y="33"/>
                    <a:pt x="20" y="34"/>
                    <a:pt x="20" y="34"/>
                  </a:cubicBezTo>
                  <a:cubicBezTo>
                    <a:pt x="20" y="34"/>
                    <a:pt x="20" y="34"/>
                    <a:pt x="20" y="34"/>
                  </a:cubicBezTo>
                  <a:cubicBezTo>
                    <a:pt x="20" y="34"/>
                    <a:pt x="20" y="34"/>
                    <a:pt x="20" y="34"/>
                  </a:cubicBezTo>
                  <a:cubicBezTo>
                    <a:pt x="21" y="34"/>
                    <a:pt x="21" y="34"/>
                    <a:pt x="21" y="34"/>
                  </a:cubicBezTo>
                  <a:cubicBezTo>
                    <a:pt x="21" y="34"/>
                    <a:pt x="21" y="34"/>
                    <a:pt x="21" y="34"/>
                  </a:cubicBezTo>
                  <a:cubicBezTo>
                    <a:pt x="21" y="34"/>
                    <a:pt x="22" y="34"/>
                    <a:pt x="22" y="34"/>
                  </a:cubicBezTo>
                  <a:cubicBezTo>
                    <a:pt x="22" y="34"/>
                    <a:pt x="22" y="34"/>
                    <a:pt x="22" y="34"/>
                  </a:cubicBezTo>
                  <a:cubicBezTo>
                    <a:pt x="22" y="33"/>
                    <a:pt x="22" y="33"/>
                    <a:pt x="22" y="33"/>
                  </a:cubicBezTo>
                  <a:cubicBezTo>
                    <a:pt x="22" y="33"/>
                    <a:pt x="22" y="33"/>
                    <a:pt x="22" y="33"/>
                  </a:cubicBezTo>
                  <a:cubicBezTo>
                    <a:pt x="22" y="33"/>
                    <a:pt x="22" y="33"/>
                    <a:pt x="22" y="33"/>
                  </a:cubicBezTo>
                  <a:cubicBezTo>
                    <a:pt x="22" y="33"/>
                    <a:pt x="22" y="32"/>
                    <a:pt x="22" y="32"/>
                  </a:cubicBezTo>
                  <a:cubicBezTo>
                    <a:pt x="22" y="32"/>
                    <a:pt x="22" y="31"/>
                    <a:pt x="22" y="31"/>
                  </a:cubicBezTo>
                  <a:cubicBezTo>
                    <a:pt x="22" y="31"/>
                    <a:pt x="21" y="30"/>
                    <a:pt x="22" y="30"/>
                  </a:cubicBezTo>
                  <a:cubicBezTo>
                    <a:pt x="22" y="29"/>
                    <a:pt x="22" y="29"/>
                    <a:pt x="22" y="29"/>
                  </a:cubicBezTo>
                  <a:cubicBezTo>
                    <a:pt x="22" y="29"/>
                    <a:pt x="22" y="29"/>
                    <a:pt x="22" y="29"/>
                  </a:cubicBezTo>
                  <a:cubicBezTo>
                    <a:pt x="21" y="29"/>
                    <a:pt x="21"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7"/>
                  </a:cubicBezTo>
                  <a:cubicBezTo>
                    <a:pt x="22" y="27"/>
                    <a:pt x="22" y="27"/>
                    <a:pt x="22" y="27"/>
                  </a:cubicBezTo>
                  <a:cubicBezTo>
                    <a:pt x="22" y="27"/>
                    <a:pt x="22" y="27"/>
                    <a:pt x="22" y="27"/>
                  </a:cubicBezTo>
                  <a:cubicBezTo>
                    <a:pt x="22" y="26"/>
                    <a:pt x="22" y="26"/>
                    <a:pt x="22" y="26"/>
                  </a:cubicBezTo>
                  <a:cubicBezTo>
                    <a:pt x="22" y="26"/>
                    <a:pt x="22" y="25"/>
                    <a:pt x="22" y="25"/>
                  </a:cubicBezTo>
                  <a:cubicBezTo>
                    <a:pt x="22" y="25"/>
                    <a:pt x="22" y="25"/>
                    <a:pt x="22" y="25"/>
                  </a:cubicBezTo>
                  <a:cubicBezTo>
                    <a:pt x="22" y="24"/>
                    <a:pt x="22" y="24"/>
                    <a:pt x="22" y="24"/>
                  </a:cubicBezTo>
                  <a:cubicBezTo>
                    <a:pt x="22" y="24"/>
                    <a:pt x="22" y="24"/>
                    <a:pt x="22" y="24"/>
                  </a:cubicBezTo>
                  <a:cubicBezTo>
                    <a:pt x="22" y="24"/>
                    <a:pt x="22" y="23"/>
                    <a:pt x="21" y="23"/>
                  </a:cubicBezTo>
                  <a:cubicBezTo>
                    <a:pt x="21" y="23"/>
                    <a:pt x="21" y="23"/>
                    <a:pt x="21" y="23"/>
                  </a:cubicBezTo>
                  <a:cubicBezTo>
                    <a:pt x="21" y="22"/>
                    <a:pt x="22" y="22"/>
                    <a:pt x="22" y="22"/>
                  </a:cubicBezTo>
                  <a:cubicBezTo>
                    <a:pt x="22" y="22"/>
                    <a:pt x="22" y="22"/>
                    <a:pt x="22" y="22"/>
                  </a:cubicBezTo>
                  <a:cubicBezTo>
                    <a:pt x="22" y="22"/>
                    <a:pt x="22" y="21"/>
                    <a:pt x="22" y="21"/>
                  </a:cubicBezTo>
                  <a:cubicBezTo>
                    <a:pt x="22" y="21"/>
                    <a:pt x="22" y="21"/>
                    <a:pt x="22" y="21"/>
                  </a:cubicBezTo>
                  <a:cubicBezTo>
                    <a:pt x="22" y="21"/>
                    <a:pt x="22" y="20"/>
                    <a:pt x="22" y="20"/>
                  </a:cubicBezTo>
                  <a:cubicBezTo>
                    <a:pt x="22" y="20"/>
                    <a:pt x="22" y="20"/>
                    <a:pt x="22" y="20"/>
                  </a:cubicBezTo>
                  <a:cubicBezTo>
                    <a:pt x="22" y="20"/>
                    <a:pt x="22" y="20"/>
                    <a:pt x="22" y="20"/>
                  </a:cubicBezTo>
                  <a:cubicBezTo>
                    <a:pt x="22" y="20"/>
                    <a:pt x="22" y="20"/>
                    <a:pt x="22" y="20"/>
                  </a:cubicBezTo>
                  <a:cubicBezTo>
                    <a:pt x="22" y="20"/>
                    <a:pt x="22" y="19"/>
                    <a:pt x="22" y="19"/>
                  </a:cubicBezTo>
                  <a:cubicBezTo>
                    <a:pt x="22" y="19"/>
                    <a:pt x="22" y="19"/>
                    <a:pt x="22" y="19"/>
                  </a:cubicBezTo>
                  <a:cubicBezTo>
                    <a:pt x="22" y="18"/>
                    <a:pt x="23" y="18"/>
                    <a:pt x="23" y="18"/>
                  </a:cubicBezTo>
                  <a:cubicBezTo>
                    <a:pt x="23" y="17"/>
                    <a:pt x="23" y="17"/>
                    <a:pt x="23" y="17"/>
                  </a:cubicBezTo>
                  <a:cubicBezTo>
                    <a:pt x="23" y="17"/>
                    <a:pt x="22" y="17"/>
                    <a:pt x="22" y="17"/>
                  </a:cubicBezTo>
                  <a:cubicBezTo>
                    <a:pt x="22" y="17"/>
                    <a:pt x="22" y="16"/>
                    <a:pt x="23" y="16"/>
                  </a:cubicBezTo>
                  <a:cubicBezTo>
                    <a:pt x="23" y="16"/>
                    <a:pt x="23" y="16"/>
                    <a:pt x="23" y="16"/>
                  </a:cubicBezTo>
                  <a:cubicBezTo>
                    <a:pt x="23" y="16"/>
                    <a:pt x="24" y="16"/>
                    <a:pt x="24" y="16"/>
                  </a:cubicBezTo>
                  <a:cubicBezTo>
                    <a:pt x="24" y="16"/>
                    <a:pt x="24" y="16"/>
                    <a:pt x="24" y="16"/>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6"/>
                    <a:pt x="25" y="16"/>
                  </a:cubicBezTo>
                  <a:cubicBezTo>
                    <a:pt x="25" y="16"/>
                    <a:pt x="25" y="16"/>
                    <a:pt x="25" y="16"/>
                  </a:cubicBezTo>
                  <a:cubicBezTo>
                    <a:pt x="25" y="16"/>
                    <a:pt x="25" y="16"/>
                    <a:pt x="25" y="16"/>
                  </a:cubicBezTo>
                  <a:cubicBezTo>
                    <a:pt x="25" y="16"/>
                    <a:pt x="25" y="16"/>
                    <a:pt x="25" y="16"/>
                  </a:cubicBezTo>
                  <a:cubicBezTo>
                    <a:pt x="25" y="15"/>
                    <a:pt x="25" y="15"/>
                    <a:pt x="26" y="15"/>
                  </a:cubicBezTo>
                  <a:cubicBezTo>
                    <a:pt x="26" y="15"/>
                    <a:pt x="26" y="15"/>
                    <a:pt x="26" y="15"/>
                  </a:cubicBezTo>
                  <a:cubicBezTo>
                    <a:pt x="26" y="15"/>
                    <a:pt x="27" y="15"/>
                    <a:pt x="27" y="15"/>
                  </a:cubicBezTo>
                  <a:cubicBezTo>
                    <a:pt x="27" y="15"/>
                    <a:pt x="27" y="15"/>
                    <a:pt x="27" y="15"/>
                  </a:cubicBezTo>
                  <a:cubicBezTo>
                    <a:pt x="27" y="15"/>
                    <a:pt x="28" y="16"/>
                    <a:pt x="28" y="16"/>
                  </a:cubicBezTo>
                  <a:cubicBezTo>
                    <a:pt x="29" y="16"/>
                    <a:pt x="29" y="16"/>
                    <a:pt x="29" y="16"/>
                  </a:cubicBezTo>
                  <a:cubicBezTo>
                    <a:pt x="29" y="16"/>
                    <a:pt x="29" y="16"/>
                    <a:pt x="29" y="16"/>
                  </a:cubicBezTo>
                  <a:cubicBezTo>
                    <a:pt x="29" y="16"/>
                    <a:pt x="29" y="16"/>
                    <a:pt x="29" y="16"/>
                  </a:cubicBezTo>
                  <a:cubicBezTo>
                    <a:pt x="30" y="17"/>
                    <a:pt x="30" y="17"/>
                    <a:pt x="30" y="17"/>
                  </a:cubicBezTo>
                  <a:cubicBezTo>
                    <a:pt x="30" y="17"/>
                    <a:pt x="30" y="17"/>
                    <a:pt x="30" y="17"/>
                  </a:cubicBezTo>
                  <a:cubicBezTo>
                    <a:pt x="31" y="17"/>
                    <a:pt x="32" y="17"/>
                    <a:pt x="32" y="17"/>
                  </a:cubicBezTo>
                  <a:cubicBezTo>
                    <a:pt x="32" y="17"/>
                    <a:pt x="32" y="17"/>
                    <a:pt x="32" y="17"/>
                  </a:cubicBezTo>
                  <a:cubicBezTo>
                    <a:pt x="32" y="17"/>
                    <a:pt x="33" y="17"/>
                    <a:pt x="33" y="17"/>
                  </a:cubicBezTo>
                  <a:cubicBezTo>
                    <a:pt x="33" y="17"/>
                    <a:pt x="33" y="17"/>
                    <a:pt x="33" y="17"/>
                  </a:cubicBezTo>
                  <a:cubicBezTo>
                    <a:pt x="33" y="17"/>
                    <a:pt x="34" y="16"/>
                    <a:pt x="34" y="16"/>
                  </a:cubicBezTo>
                  <a:cubicBezTo>
                    <a:pt x="34" y="16"/>
                    <a:pt x="34" y="16"/>
                    <a:pt x="34" y="16"/>
                  </a:cubicBezTo>
                  <a:cubicBezTo>
                    <a:pt x="34" y="16"/>
                    <a:pt x="34" y="16"/>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5" y="16"/>
                    <a:pt x="35" y="16"/>
                    <a:pt x="35" y="16"/>
                  </a:cubicBezTo>
                  <a:cubicBezTo>
                    <a:pt x="35" y="17"/>
                    <a:pt x="35" y="17"/>
                    <a:pt x="35" y="17"/>
                  </a:cubicBezTo>
                  <a:cubicBezTo>
                    <a:pt x="35" y="18"/>
                    <a:pt x="35" y="18"/>
                    <a:pt x="34" y="18"/>
                  </a:cubicBezTo>
                  <a:cubicBezTo>
                    <a:pt x="34" y="18"/>
                    <a:pt x="34" y="19"/>
                    <a:pt x="34" y="19"/>
                  </a:cubicBezTo>
                  <a:cubicBezTo>
                    <a:pt x="34" y="19"/>
                    <a:pt x="34" y="20"/>
                    <a:pt x="34" y="20"/>
                  </a:cubicBezTo>
                  <a:cubicBezTo>
                    <a:pt x="34" y="21"/>
                    <a:pt x="34" y="21"/>
                    <a:pt x="34" y="21"/>
                  </a:cubicBezTo>
                  <a:cubicBezTo>
                    <a:pt x="34" y="21"/>
                    <a:pt x="34" y="22"/>
                    <a:pt x="34" y="22"/>
                  </a:cubicBezTo>
                  <a:cubicBezTo>
                    <a:pt x="34" y="22"/>
                    <a:pt x="34" y="22"/>
                    <a:pt x="34" y="23"/>
                  </a:cubicBezTo>
                  <a:cubicBezTo>
                    <a:pt x="35" y="23"/>
                    <a:pt x="35" y="23"/>
                    <a:pt x="35" y="24"/>
                  </a:cubicBezTo>
                  <a:cubicBezTo>
                    <a:pt x="35" y="24"/>
                    <a:pt x="35" y="24"/>
                    <a:pt x="36" y="24"/>
                  </a:cubicBezTo>
                  <a:cubicBezTo>
                    <a:pt x="36" y="24"/>
                    <a:pt x="36" y="24"/>
                    <a:pt x="36" y="24"/>
                  </a:cubicBezTo>
                  <a:cubicBezTo>
                    <a:pt x="36" y="24"/>
                    <a:pt x="36" y="24"/>
                    <a:pt x="36" y="25"/>
                  </a:cubicBezTo>
                  <a:cubicBezTo>
                    <a:pt x="36" y="25"/>
                    <a:pt x="36" y="25"/>
                    <a:pt x="36" y="25"/>
                  </a:cubicBezTo>
                  <a:cubicBezTo>
                    <a:pt x="36" y="25"/>
                    <a:pt x="36" y="25"/>
                    <a:pt x="36" y="25"/>
                  </a:cubicBezTo>
                  <a:cubicBezTo>
                    <a:pt x="36" y="26"/>
                    <a:pt x="37" y="26"/>
                    <a:pt x="37" y="25"/>
                  </a:cubicBezTo>
                  <a:cubicBezTo>
                    <a:pt x="37" y="25"/>
                    <a:pt x="37" y="26"/>
                    <a:pt x="37" y="26"/>
                  </a:cubicBezTo>
                  <a:cubicBezTo>
                    <a:pt x="37" y="26"/>
                    <a:pt x="37" y="26"/>
                    <a:pt x="37" y="26"/>
                  </a:cubicBezTo>
                  <a:cubicBezTo>
                    <a:pt x="37" y="27"/>
                    <a:pt x="37" y="27"/>
                    <a:pt x="37" y="27"/>
                  </a:cubicBezTo>
                  <a:cubicBezTo>
                    <a:pt x="37" y="27"/>
                    <a:pt x="37" y="28"/>
                    <a:pt x="37" y="28"/>
                  </a:cubicBezTo>
                  <a:cubicBezTo>
                    <a:pt x="36" y="28"/>
                    <a:pt x="37" y="28"/>
                    <a:pt x="36" y="28"/>
                  </a:cubicBezTo>
                  <a:cubicBezTo>
                    <a:pt x="36" y="28"/>
                    <a:pt x="36" y="28"/>
                    <a:pt x="36" y="28"/>
                  </a:cubicBezTo>
                  <a:cubicBezTo>
                    <a:pt x="36" y="29"/>
                    <a:pt x="36" y="29"/>
                    <a:pt x="36" y="29"/>
                  </a:cubicBezTo>
                  <a:cubicBezTo>
                    <a:pt x="36" y="30"/>
                    <a:pt x="36" y="30"/>
                    <a:pt x="36" y="30"/>
                  </a:cubicBezTo>
                  <a:cubicBezTo>
                    <a:pt x="36" y="30"/>
                    <a:pt x="35" y="30"/>
                    <a:pt x="35" y="30"/>
                  </a:cubicBezTo>
                  <a:cubicBezTo>
                    <a:pt x="35" y="30"/>
                    <a:pt x="35" y="30"/>
                    <a:pt x="35" y="30"/>
                  </a:cubicBezTo>
                  <a:cubicBezTo>
                    <a:pt x="35" y="30"/>
                    <a:pt x="35" y="30"/>
                    <a:pt x="35" y="30"/>
                  </a:cubicBezTo>
                  <a:cubicBezTo>
                    <a:pt x="35" y="30"/>
                    <a:pt x="35" y="30"/>
                    <a:pt x="35" y="30"/>
                  </a:cubicBezTo>
                  <a:cubicBezTo>
                    <a:pt x="35" y="30"/>
                    <a:pt x="35" y="31"/>
                    <a:pt x="35" y="31"/>
                  </a:cubicBezTo>
                  <a:cubicBezTo>
                    <a:pt x="35" y="31"/>
                    <a:pt x="35" y="31"/>
                    <a:pt x="35" y="31"/>
                  </a:cubicBezTo>
                  <a:cubicBezTo>
                    <a:pt x="35" y="31"/>
                    <a:pt x="35" y="32"/>
                    <a:pt x="35" y="32"/>
                  </a:cubicBezTo>
                  <a:cubicBezTo>
                    <a:pt x="35" y="32"/>
                    <a:pt x="35" y="32"/>
                    <a:pt x="35" y="32"/>
                  </a:cubicBezTo>
                  <a:cubicBezTo>
                    <a:pt x="35" y="32"/>
                    <a:pt x="35" y="32"/>
                    <a:pt x="35" y="32"/>
                  </a:cubicBezTo>
                  <a:cubicBezTo>
                    <a:pt x="34" y="33"/>
                    <a:pt x="34" y="33"/>
                    <a:pt x="34" y="34"/>
                  </a:cubicBezTo>
                  <a:cubicBezTo>
                    <a:pt x="34" y="34"/>
                    <a:pt x="34" y="34"/>
                    <a:pt x="34" y="34"/>
                  </a:cubicBezTo>
                  <a:cubicBezTo>
                    <a:pt x="34" y="34"/>
                    <a:pt x="34" y="33"/>
                    <a:pt x="34" y="33"/>
                  </a:cubicBezTo>
                  <a:cubicBezTo>
                    <a:pt x="34" y="33"/>
                    <a:pt x="34" y="33"/>
                    <a:pt x="34" y="33"/>
                  </a:cubicBezTo>
                  <a:cubicBezTo>
                    <a:pt x="34" y="33"/>
                    <a:pt x="34" y="33"/>
                    <a:pt x="34" y="32"/>
                  </a:cubicBezTo>
                  <a:cubicBezTo>
                    <a:pt x="35" y="32"/>
                    <a:pt x="35" y="32"/>
                    <a:pt x="34" y="32"/>
                  </a:cubicBezTo>
                  <a:cubicBezTo>
                    <a:pt x="34" y="32"/>
                    <a:pt x="34" y="32"/>
                    <a:pt x="34" y="32"/>
                  </a:cubicBezTo>
                  <a:cubicBezTo>
                    <a:pt x="34" y="33"/>
                    <a:pt x="34" y="33"/>
                    <a:pt x="34" y="33"/>
                  </a:cubicBezTo>
                  <a:cubicBezTo>
                    <a:pt x="34" y="33"/>
                    <a:pt x="34" y="33"/>
                    <a:pt x="33" y="33"/>
                  </a:cubicBezTo>
                  <a:cubicBezTo>
                    <a:pt x="33" y="33"/>
                    <a:pt x="33" y="33"/>
                    <a:pt x="32" y="33"/>
                  </a:cubicBezTo>
                  <a:cubicBezTo>
                    <a:pt x="32" y="34"/>
                    <a:pt x="32" y="34"/>
                    <a:pt x="32" y="34"/>
                  </a:cubicBezTo>
                  <a:cubicBezTo>
                    <a:pt x="32" y="34"/>
                    <a:pt x="32" y="34"/>
                    <a:pt x="31" y="34"/>
                  </a:cubicBezTo>
                  <a:cubicBezTo>
                    <a:pt x="31" y="34"/>
                    <a:pt x="31" y="34"/>
                    <a:pt x="31" y="34"/>
                  </a:cubicBezTo>
                  <a:cubicBezTo>
                    <a:pt x="31" y="34"/>
                    <a:pt x="31" y="35"/>
                    <a:pt x="31" y="35"/>
                  </a:cubicBezTo>
                  <a:cubicBezTo>
                    <a:pt x="30" y="35"/>
                    <a:pt x="31" y="35"/>
                    <a:pt x="31" y="36"/>
                  </a:cubicBezTo>
                  <a:cubicBezTo>
                    <a:pt x="31" y="36"/>
                    <a:pt x="31" y="36"/>
                    <a:pt x="31" y="36"/>
                  </a:cubicBezTo>
                  <a:cubicBezTo>
                    <a:pt x="31" y="36"/>
                    <a:pt x="32" y="36"/>
                    <a:pt x="31" y="36"/>
                  </a:cubicBezTo>
                  <a:cubicBezTo>
                    <a:pt x="31" y="37"/>
                    <a:pt x="31" y="37"/>
                    <a:pt x="31" y="37"/>
                  </a:cubicBezTo>
                  <a:cubicBezTo>
                    <a:pt x="31" y="38"/>
                    <a:pt x="30" y="38"/>
                    <a:pt x="30" y="38"/>
                  </a:cubicBezTo>
                  <a:cubicBezTo>
                    <a:pt x="30" y="38"/>
                    <a:pt x="30" y="38"/>
                    <a:pt x="30" y="38"/>
                  </a:cubicBezTo>
                  <a:cubicBezTo>
                    <a:pt x="30" y="38"/>
                    <a:pt x="30" y="38"/>
                    <a:pt x="30" y="39"/>
                  </a:cubicBezTo>
                  <a:cubicBezTo>
                    <a:pt x="30" y="39"/>
                    <a:pt x="30" y="39"/>
                    <a:pt x="30" y="39"/>
                  </a:cubicBezTo>
                  <a:cubicBezTo>
                    <a:pt x="30" y="39"/>
                    <a:pt x="30" y="39"/>
                    <a:pt x="30" y="39"/>
                  </a:cubicBezTo>
                  <a:cubicBezTo>
                    <a:pt x="30" y="39"/>
                    <a:pt x="30" y="40"/>
                    <a:pt x="30" y="40"/>
                  </a:cubicBezTo>
                  <a:cubicBezTo>
                    <a:pt x="30" y="40"/>
                    <a:pt x="30" y="40"/>
                    <a:pt x="30" y="40"/>
                  </a:cubicBezTo>
                  <a:cubicBezTo>
                    <a:pt x="30" y="40"/>
                    <a:pt x="30" y="40"/>
                    <a:pt x="30" y="40"/>
                  </a:cubicBezTo>
                  <a:cubicBezTo>
                    <a:pt x="31" y="41"/>
                    <a:pt x="31" y="41"/>
                    <a:pt x="31" y="41"/>
                  </a:cubicBezTo>
                  <a:cubicBezTo>
                    <a:pt x="31" y="41"/>
                    <a:pt x="31" y="41"/>
                    <a:pt x="31" y="41"/>
                  </a:cubicBezTo>
                  <a:cubicBezTo>
                    <a:pt x="31" y="42"/>
                    <a:pt x="31" y="42"/>
                    <a:pt x="31" y="42"/>
                  </a:cubicBezTo>
                  <a:cubicBezTo>
                    <a:pt x="31" y="42"/>
                    <a:pt x="31" y="43"/>
                    <a:pt x="31" y="43"/>
                  </a:cubicBezTo>
                  <a:cubicBezTo>
                    <a:pt x="32" y="43"/>
                    <a:pt x="32" y="43"/>
                    <a:pt x="32" y="43"/>
                  </a:cubicBezTo>
                  <a:cubicBezTo>
                    <a:pt x="32" y="43"/>
                    <a:pt x="32" y="44"/>
                    <a:pt x="32" y="44"/>
                  </a:cubicBezTo>
                  <a:cubicBezTo>
                    <a:pt x="32" y="44"/>
                    <a:pt x="32" y="44"/>
                    <a:pt x="32" y="44"/>
                  </a:cubicBezTo>
                  <a:cubicBezTo>
                    <a:pt x="32" y="44"/>
                    <a:pt x="32" y="44"/>
                    <a:pt x="32" y="44"/>
                  </a:cubicBezTo>
                  <a:cubicBezTo>
                    <a:pt x="32" y="44"/>
                    <a:pt x="32" y="45"/>
                    <a:pt x="32" y="45"/>
                  </a:cubicBezTo>
                  <a:cubicBezTo>
                    <a:pt x="32" y="45"/>
                    <a:pt x="32" y="45"/>
                    <a:pt x="32" y="45"/>
                  </a:cubicBezTo>
                  <a:cubicBezTo>
                    <a:pt x="32" y="46"/>
                    <a:pt x="32" y="46"/>
                    <a:pt x="33" y="47"/>
                  </a:cubicBezTo>
                  <a:cubicBezTo>
                    <a:pt x="33" y="47"/>
                    <a:pt x="33" y="47"/>
                    <a:pt x="33" y="47"/>
                  </a:cubicBezTo>
                  <a:cubicBezTo>
                    <a:pt x="33" y="47"/>
                    <a:pt x="33" y="47"/>
                    <a:pt x="33" y="47"/>
                  </a:cubicBezTo>
                  <a:cubicBezTo>
                    <a:pt x="33" y="48"/>
                    <a:pt x="33" y="48"/>
                    <a:pt x="33" y="48"/>
                  </a:cubicBezTo>
                  <a:cubicBezTo>
                    <a:pt x="33" y="48"/>
                    <a:pt x="34" y="49"/>
                    <a:pt x="34" y="49"/>
                  </a:cubicBezTo>
                  <a:cubicBezTo>
                    <a:pt x="35" y="49"/>
                    <a:pt x="35" y="49"/>
                    <a:pt x="36" y="49"/>
                  </a:cubicBezTo>
                  <a:cubicBezTo>
                    <a:pt x="36" y="49"/>
                    <a:pt x="36" y="49"/>
                    <a:pt x="36" y="49"/>
                  </a:cubicBezTo>
                  <a:cubicBezTo>
                    <a:pt x="36" y="49"/>
                    <a:pt x="36" y="49"/>
                    <a:pt x="36" y="49"/>
                  </a:cubicBezTo>
                  <a:cubicBezTo>
                    <a:pt x="36" y="49"/>
                    <a:pt x="36" y="49"/>
                    <a:pt x="36" y="49"/>
                  </a:cubicBezTo>
                  <a:cubicBezTo>
                    <a:pt x="36" y="49"/>
                    <a:pt x="36" y="49"/>
                    <a:pt x="37" y="49"/>
                  </a:cubicBezTo>
                  <a:cubicBezTo>
                    <a:pt x="37" y="49"/>
                    <a:pt x="37" y="49"/>
                    <a:pt x="37" y="49"/>
                  </a:cubicBezTo>
                  <a:cubicBezTo>
                    <a:pt x="37" y="49"/>
                    <a:pt x="37" y="48"/>
                    <a:pt x="36" y="48"/>
                  </a:cubicBezTo>
                  <a:cubicBezTo>
                    <a:pt x="36" y="48"/>
                    <a:pt x="36" y="48"/>
                    <a:pt x="36" y="48"/>
                  </a:cubicBezTo>
                  <a:cubicBezTo>
                    <a:pt x="36" y="48"/>
                    <a:pt x="36" y="48"/>
                    <a:pt x="36" y="47"/>
                  </a:cubicBezTo>
                  <a:cubicBezTo>
                    <a:pt x="36" y="47"/>
                    <a:pt x="36" y="47"/>
                    <a:pt x="36" y="47"/>
                  </a:cubicBezTo>
                  <a:cubicBezTo>
                    <a:pt x="36" y="47"/>
                    <a:pt x="36" y="47"/>
                    <a:pt x="36" y="47"/>
                  </a:cubicBezTo>
                  <a:cubicBezTo>
                    <a:pt x="37" y="47"/>
                    <a:pt x="36" y="47"/>
                    <a:pt x="36" y="47"/>
                  </a:cubicBezTo>
                  <a:cubicBezTo>
                    <a:pt x="37" y="47"/>
                    <a:pt x="36" y="48"/>
                    <a:pt x="37" y="48"/>
                  </a:cubicBezTo>
                  <a:cubicBezTo>
                    <a:pt x="37" y="48"/>
                    <a:pt x="37" y="48"/>
                    <a:pt x="37" y="48"/>
                  </a:cubicBezTo>
                  <a:cubicBezTo>
                    <a:pt x="37" y="48"/>
                    <a:pt x="37" y="48"/>
                    <a:pt x="37" y="48"/>
                  </a:cubicBezTo>
                  <a:cubicBezTo>
                    <a:pt x="37" y="47"/>
                    <a:pt x="37" y="47"/>
                    <a:pt x="37" y="47"/>
                  </a:cubicBezTo>
                  <a:cubicBezTo>
                    <a:pt x="37" y="47"/>
                    <a:pt x="37" y="47"/>
                    <a:pt x="37" y="46"/>
                  </a:cubicBezTo>
                  <a:cubicBezTo>
                    <a:pt x="38" y="46"/>
                    <a:pt x="38" y="46"/>
                    <a:pt x="39" y="46"/>
                  </a:cubicBezTo>
                  <a:cubicBezTo>
                    <a:pt x="39" y="46"/>
                    <a:pt x="39" y="46"/>
                    <a:pt x="39" y="46"/>
                  </a:cubicBezTo>
                  <a:cubicBezTo>
                    <a:pt x="39" y="46"/>
                    <a:pt x="39" y="46"/>
                    <a:pt x="39" y="46"/>
                  </a:cubicBezTo>
                  <a:cubicBezTo>
                    <a:pt x="39" y="46"/>
                    <a:pt x="39" y="46"/>
                    <a:pt x="39" y="46"/>
                  </a:cubicBezTo>
                  <a:cubicBezTo>
                    <a:pt x="39" y="46"/>
                    <a:pt x="39" y="46"/>
                    <a:pt x="39" y="46"/>
                  </a:cubicBezTo>
                  <a:cubicBezTo>
                    <a:pt x="40" y="46"/>
                    <a:pt x="40" y="46"/>
                    <a:pt x="40" y="46"/>
                  </a:cubicBezTo>
                  <a:cubicBezTo>
                    <a:pt x="40" y="47"/>
                    <a:pt x="41" y="46"/>
                    <a:pt x="41" y="47"/>
                  </a:cubicBezTo>
                  <a:cubicBezTo>
                    <a:pt x="41" y="47"/>
                    <a:pt x="41" y="47"/>
                    <a:pt x="42" y="47"/>
                  </a:cubicBezTo>
                  <a:cubicBezTo>
                    <a:pt x="42" y="48"/>
                    <a:pt x="42" y="48"/>
                    <a:pt x="42" y="48"/>
                  </a:cubicBezTo>
                  <a:cubicBezTo>
                    <a:pt x="42" y="48"/>
                    <a:pt x="42" y="48"/>
                    <a:pt x="42" y="48"/>
                  </a:cubicBezTo>
                  <a:cubicBezTo>
                    <a:pt x="43" y="49"/>
                    <a:pt x="43" y="49"/>
                    <a:pt x="43" y="49"/>
                  </a:cubicBezTo>
                  <a:cubicBezTo>
                    <a:pt x="43" y="49"/>
                    <a:pt x="43" y="49"/>
                    <a:pt x="42" y="49"/>
                  </a:cubicBezTo>
                  <a:cubicBezTo>
                    <a:pt x="42" y="49"/>
                    <a:pt x="42" y="50"/>
                    <a:pt x="42" y="50"/>
                  </a:cubicBezTo>
                  <a:cubicBezTo>
                    <a:pt x="42" y="50"/>
                    <a:pt x="42" y="50"/>
                    <a:pt x="43" y="50"/>
                  </a:cubicBezTo>
                  <a:cubicBezTo>
                    <a:pt x="43" y="50"/>
                    <a:pt x="43" y="50"/>
                    <a:pt x="43" y="50"/>
                  </a:cubicBezTo>
                  <a:cubicBezTo>
                    <a:pt x="43" y="50"/>
                    <a:pt x="43" y="50"/>
                    <a:pt x="44" y="50"/>
                  </a:cubicBezTo>
                  <a:cubicBezTo>
                    <a:pt x="44" y="50"/>
                    <a:pt x="44" y="50"/>
                    <a:pt x="44" y="50"/>
                  </a:cubicBezTo>
                  <a:cubicBezTo>
                    <a:pt x="44" y="50"/>
                    <a:pt x="44" y="50"/>
                    <a:pt x="44" y="50"/>
                  </a:cubicBezTo>
                  <a:cubicBezTo>
                    <a:pt x="44" y="50"/>
                    <a:pt x="44" y="50"/>
                    <a:pt x="44" y="49"/>
                  </a:cubicBezTo>
                  <a:cubicBezTo>
                    <a:pt x="44" y="49"/>
                    <a:pt x="44" y="49"/>
                    <a:pt x="44" y="49"/>
                  </a:cubicBezTo>
                  <a:cubicBezTo>
                    <a:pt x="44" y="49"/>
                    <a:pt x="44" y="49"/>
                    <a:pt x="44" y="49"/>
                  </a:cubicBezTo>
                  <a:cubicBezTo>
                    <a:pt x="44" y="49"/>
                    <a:pt x="44" y="49"/>
                    <a:pt x="44" y="48"/>
                  </a:cubicBezTo>
                  <a:cubicBezTo>
                    <a:pt x="43" y="48"/>
                    <a:pt x="43" y="48"/>
                    <a:pt x="43" y="48"/>
                  </a:cubicBezTo>
                  <a:cubicBezTo>
                    <a:pt x="43" y="48"/>
                    <a:pt x="44" y="48"/>
                    <a:pt x="44" y="48"/>
                  </a:cubicBezTo>
                  <a:cubicBezTo>
                    <a:pt x="44" y="48"/>
                    <a:pt x="44" y="48"/>
                    <a:pt x="44" y="48"/>
                  </a:cubicBezTo>
                  <a:cubicBezTo>
                    <a:pt x="44" y="48"/>
                    <a:pt x="44" y="48"/>
                    <a:pt x="45" y="48"/>
                  </a:cubicBezTo>
                  <a:cubicBezTo>
                    <a:pt x="45" y="48"/>
                    <a:pt x="45" y="48"/>
                    <a:pt x="45" y="48"/>
                  </a:cubicBezTo>
                  <a:cubicBezTo>
                    <a:pt x="45" y="48"/>
                    <a:pt x="45" y="48"/>
                    <a:pt x="45" y="49"/>
                  </a:cubicBezTo>
                  <a:cubicBezTo>
                    <a:pt x="45" y="49"/>
                    <a:pt x="45" y="49"/>
                    <a:pt x="45" y="49"/>
                  </a:cubicBezTo>
                  <a:cubicBezTo>
                    <a:pt x="45" y="48"/>
                    <a:pt x="46" y="49"/>
                    <a:pt x="46" y="49"/>
                  </a:cubicBezTo>
                  <a:cubicBezTo>
                    <a:pt x="46" y="49"/>
                    <a:pt x="47" y="49"/>
                    <a:pt x="47" y="49"/>
                  </a:cubicBezTo>
                  <a:cubicBezTo>
                    <a:pt x="47" y="49"/>
                    <a:pt x="47" y="49"/>
                    <a:pt x="47" y="49"/>
                  </a:cubicBezTo>
                  <a:cubicBezTo>
                    <a:pt x="47" y="49"/>
                    <a:pt x="47" y="49"/>
                    <a:pt x="48" y="49"/>
                  </a:cubicBezTo>
                  <a:cubicBezTo>
                    <a:pt x="48" y="49"/>
                    <a:pt x="48" y="49"/>
                    <a:pt x="48" y="49"/>
                  </a:cubicBezTo>
                  <a:cubicBezTo>
                    <a:pt x="48" y="49"/>
                    <a:pt x="49" y="50"/>
                    <a:pt x="49" y="50"/>
                  </a:cubicBezTo>
                  <a:cubicBezTo>
                    <a:pt x="49" y="50"/>
                    <a:pt x="49" y="50"/>
                    <a:pt x="49" y="50"/>
                  </a:cubicBezTo>
                  <a:cubicBezTo>
                    <a:pt x="49" y="50"/>
                    <a:pt x="49" y="50"/>
                    <a:pt x="49" y="50"/>
                  </a:cubicBezTo>
                  <a:cubicBezTo>
                    <a:pt x="49" y="50"/>
                    <a:pt x="48" y="50"/>
                    <a:pt x="48" y="50"/>
                  </a:cubicBezTo>
                  <a:cubicBezTo>
                    <a:pt x="48" y="50"/>
                    <a:pt x="48" y="50"/>
                    <a:pt x="48" y="50"/>
                  </a:cubicBezTo>
                  <a:cubicBezTo>
                    <a:pt x="48" y="50"/>
                    <a:pt x="48" y="50"/>
                    <a:pt x="47" y="50"/>
                  </a:cubicBezTo>
                  <a:cubicBezTo>
                    <a:pt x="47" y="50"/>
                    <a:pt x="47" y="50"/>
                    <a:pt x="46" y="50"/>
                  </a:cubicBezTo>
                  <a:cubicBezTo>
                    <a:pt x="46" y="51"/>
                    <a:pt x="46" y="51"/>
                    <a:pt x="46" y="51"/>
                  </a:cubicBezTo>
                  <a:cubicBezTo>
                    <a:pt x="46" y="51"/>
                    <a:pt x="46" y="51"/>
                    <a:pt x="46" y="52"/>
                  </a:cubicBezTo>
                  <a:cubicBezTo>
                    <a:pt x="46" y="52"/>
                    <a:pt x="46" y="52"/>
                    <a:pt x="47" y="52"/>
                  </a:cubicBezTo>
                  <a:cubicBezTo>
                    <a:pt x="47" y="52"/>
                    <a:pt x="47" y="52"/>
                    <a:pt x="47" y="52"/>
                  </a:cubicBezTo>
                  <a:cubicBezTo>
                    <a:pt x="47" y="52"/>
                    <a:pt x="47" y="53"/>
                    <a:pt x="48" y="53"/>
                  </a:cubicBezTo>
                  <a:cubicBezTo>
                    <a:pt x="48" y="53"/>
                    <a:pt x="48" y="53"/>
                    <a:pt x="48" y="53"/>
                  </a:cubicBezTo>
                  <a:cubicBezTo>
                    <a:pt x="48" y="54"/>
                    <a:pt x="48" y="54"/>
                    <a:pt x="48" y="54"/>
                  </a:cubicBezTo>
                  <a:cubicBezTo>
                    <a:pt x="48" y="54"/>
                    <a:pt x="48" y="53"/>
                    <a:pt x="48" y="53"/>
                  </a:cubicBezTo>
                  <a:cubicBezTo>
                    <a:pt x="48" y="53"/>
                    <a:pt x="48" y="53"/>
                    <a:pt x="48" y="53"/>
                  </a:cubicBezTo>
                  <a:cubicBezTo>
                    <a:pt x="48" y="53"/>
                    <a:pt x="48" y="53"/>
                    <a:pt x="48" y="53"/>
                  </a:cubicBezTo>
                  <a:cubicBezTo>
                    <a:pt x="48" y="53"/>
                    <a:pt x="49" y="53"/>
                    <a:pt x="49" y="53"/>
                  </a:cubicBezTo>
                  <a:cubicBezTo>
                    <a:pt x="49" y="53"/>
                    <a:pt x="49" y="53"/>
                    <a:pt x="49" y="54"/>
                  </a:cubicBezTo>
                  <a:cubicBezTo>
                    <a:pt x="49" y="54"/>
                    <a:pt x="48" y="54"/>
                    <a:pt x="48" y="54"/>
                  </a:cubicBezTo>
                  <a:cubicBezTo>
                    <a:pt x="48" y="54"/>
                    <a:pt x="48" y="54"/>
                    <a:pt x="48" y="54"/>
                  </a:cubicBezTo>
                  <a:cubicBezTo>
                    <a:pt x="48" y="54"/>
                    <a:pt x="48" y="54"/>
                    <a:pt x="48" y="54"/>
                  </a:cubicBezTo>
                  <a:cubicBezTo>
                    <a:pt x="48" y="55"/>
                    <a:pt x="48" y="55"/>
                    <a:pt x="48" y="55"/>
                  </a:cubicBezTo>
                  <a:cubicBezTo>
                    <a:pt x="48" y="55"/>
                    <a:pt x="48" y="55"/>
                    <a:pt x="48" y="55"/>
                  </a:cubicBezTo>
                  <a:cubicBezTo>
                    <a:pt x="48" y="55"/>
                    <a:pt x="48" y="55"/>
                    <a:pt x="48" y="55"/>
                  </a:cubicBezTo>
                  <a:cubicBezTo>
                    <a:pt x="48" y="55"/>
                    <a:pt x="48" y="55"/>
                    <a:pt x="48" y="55"/>
                  </a:cubicBezTo>
                  <a:cubicBezTo>
                    <a:pt x="48" y="54"/>
                    <a:pt x="49" y="54"/>
                    <a:pt x="49" y="54"/>
                  </a:cubicBezTo>
                  <a:cubicBezTo>
                    <a:pt x="49" y="55"/>
                    <a:pt x="49" y="55"/>
                    <a:pt x="49" y="55"/>
                  </a:cubicBezTo>
                  <a:cubicBezTo>
                    <a:pt x="50" y="55"/>
                    <a:pt x="50" y="55"/>
                    <a:pt x="50" y="55"/>
                  </a:cubicBezTo>
                  <a:cubicBezTo>
                    <a:pt x="50" y="55"/>
                    <a:pt x="50" y="55"/>
                    <a:pt x="50" y="55"/>
                  </a:cubicBezTo>
                  <a:cubicBezTo>
                    <a:pt x="50" y="55"/>
                    <a:pt x="50" y="55"/>
                    <a:pt x="51" y="55"/>
                  </a:cubicBezTo>
                  <a:cubicBezTo>
                    <a:pt x="51" y="55"/>
                    <a:pt x="51" y="55"/>
                    <a:pt x="51" y="55"/>
                  </a:cubicBezTo>
                  <a:cubicBezTo>
                    <a:pt x="51" y="55"/>
                    <a:pt x="51" y="55"/>
                    <a:pt x="51" y="55"/>
                  </a:cubicBezTo>
                  <a:close/>
                  <a:moveTo>
                    <a:pt x="27" y="40"/>
                  </a:moveTo>
                  <a:cubicBezTo>
                    <a:pt x="27" y="40"/>
                    <a:pt x="27" y="40"/>
                    <a:pt x="27" y="40"/>
                  </a:cubicBezTo>
                  <a:cubicBezTo>
                    <a:pt x="27" y="40"/>
                    <a:pt x="27" y="40"/>
                    <a:pt x="27" y="40"/>
                  </a:cubicBezTo>
                  <a:cubicBezTo>
                    <a:pt x="27" y="40"/>
                    <a:pt x="27" y="40"/>
                    <a:pt x="27" y="40"/>
                  </a:cubicBezTo>
                  <a:close/>
                  <a:moveTo>
                    <a:pt x="40" y="49"/>
                  </a:moveTo>
                  <a:cubicBezTo>
                    <a:pt x="40" y="49"/>
                    <a:pt x="40" y="48"/>
                    <a:pt x="40" y="48"/>
                  </a:cubicBezTo>
                  <a:cubicBezTo>
                    <a:pt x="40" y="48"/>
                    <a:pt x="40" y="49"/>
                    <a:pt x="40" y="49"/>
                  </a:cubicBezTo>
                  <a:close/>
                  <a:moveTo>
                    <a:pt x="39" y="52"/>
                  </a:moveTo>
                  <a:cubicBezTo>
                    <a:pt x="39" y="52"/>
                    <a:pt x="39" y="52"/>
                    <a:pt x="39" y="52"/>
                  </a:cubicBezTo>
                  <a:cubicBezTo>
                    <a:pt x="39" y="52"/>
                    <a:pt x="39" y="52"/>
                    <a:pt x="39" y="52"/>
                  </a:cubicBezTo>
                  <a:cubicBezTo>
                    <a:pt x="39" y="52"/>
                    <a:pt x="39" y="52"/>
                    <a:pt x="39" y="52"/>
                  </a:cubicBezTo>
                  <a:close/>
                  <a:moveTo>
                    <a:pt x="36" y="43"/>
                  </a:moveTo>
                  <a:cubicBezTo>
                    <a:pt x="36" y="43"/>
                    <a:pt x="36" y="43"/>
                    <a:pt x="36" y="43"/>
                  </a:cubicBezTo>
                  <a:cubicBezTo>
                    <a:pt x="36" y="43"/>
                    <a:pt x="36" y="42"/>
                    <a:pt x="35" y="43"/>
                  </a:cubicBezTo>
                  <a:cubicBezTo>
                    <a:pt x="35" y="43"/>
                    <a:pt x="35" y="42"/>
                    <a:pt x="35" y="43"/>
                  </a:cubicBezTo>
                  <a:cubicBezTo>
                    <a:pt x="35" y="43"/>
                    <a:pt x="35" y="43"/>
                    <a:pt x="35" y="43"/>
                  </a:cubicBezTo>
                  <a:cubicBezTo>
                    <a:pt x="35" y="43"/>
                    <a:pt x="36" y="43"/>
                    <a:pt x="36" y="43"/>
                  </a:cubicBezTo>
                  <a:cubicBezTo>
                    <a:pt x="36" y="43"/>
                    <a:pt x="36" y="43"/>
                    <a:pt x="36" y="43"/>
                  </a:cubicBezTo>
                  <a:close/>
                  <a:moveTo>
                    <a:pt x="34" y="42"/>
                  </a:moveTo>
                  <a:cubicBezTo>
                    <a:pt x="34" y="43"/>
                    <a:pt x="34" y="43"/>
                    <a:pt x="35" y="43"/>
                  </a:cubicBezTo>
                  <a:cubicBezTo>
                    <a:pt x="35" y="43"/>
                    <a:pt x="35" y="42"/>
                    <a:pt x="35" y="42"/>
                  </a:cubicBezTo>
                  <a:cubicBezTo>
                    <a:pt x="35" y="42"/>
                    <a:pt x="35" y="42"/>
                    <a:pt x="35" y="42"/>
                  </a:cubicBezTo>
                  <a:cubicBezTo>
                    <a:pt x="34" y="42"/>
                    <a:pt x="34" y="42"/>
                    <a:pt x="34" y="42"/>
                  </a:cubicBezTo>
                  <a:close/>
                  <a:moveTo>
                    <a:pt x="35" y="48"/>
                  </a:moveTo>
                  <a:cubicBezTo>
                    <a:pt x="35" y="48"/>
                    <a:pt x="35" y="48"/>
                    <a:pt x="35" y="48"/>
                  </a:cubicBezTo>
                  <a:cubicBezTo>
                    <a:pt x="35" y="48"/>
                    <a:pt x="35" y="48"/>
                    <a:pt x="35" y="49"/>
                  </a:cubicBezTo>
                  <a:cubicBezTo>
                    <a:pt x="35" y="49"/>
                    <a:pt x="36" y="49"/>
                    <a:pt x="36" y="49"/>
                  </a:cubicBezTo>
                  <a:cubicBezTo>
                    <a:pt x="36" y="48"/>
                    <a:pt x="36" y="48"/>
                    <a:pt x="36" y="48"/>
                  </a:cubicBezTo>
                  <a:cubicBezTo>
                    <a:pt x="35" y="48"/>
                    <a:pt x="35" y="48"/>
                    <a:pt x="34" y="47"/>
                  </a:cubicBezTo>
                  <a:cubicBezTo>
                    <a:pt x="34" y="47"/>
                    <a:pt x="34" y="47"/>
                    <a:pt x="34" y="47"/>
                  </a:cubicBezTo>
                  <a:cubicBezTo>
                    <a:pt x="34" y="47"/>
                    <a:pt x="34" y="47"/>
                    <a:pt x="34" y="47"/>
                  </a:cubicBezTo>
                  <a:cubicBezTo>
                    <a:pt x="34" y="47"/>
                    <a:pt x="34" y="47"/>
                    <a:pt x="34" y="47"/>
                  </a:cubicBezTo>
                  <a:cubicBezTo>
                    <a:pt x="34" y="48"/>
                    <a:pt x="34" y="48"/>
                    <a:pt x="35" y="48"/>
                  </a:cubicBezTo>
                  <a:close/>
                  <a:moveTo>
                    <a:pt x="37" y="43"/>
                  </a:moveTo>
                  <a:cubicBezTo>
                    <a:pt x="37" y="43"/>
                    <a:pt x="37" y="43"/>
                    <a:pt x="37" y="43"/>
                  </a:cubicBezTo>
                  <a:cubicBezTo>
                    <a:pt x="37" y="44"/>
                    <a:pt x="36" y="44"/>
                    <a:pt x="37" y="44"/>
                  </a:cubicBezTo>
                  <a:cubicBezTo>
                    <a:pt x="37" y="44"/>
                    <a:pt x="37" y="44"/>
                    <a:pt x="37" y="44"/>
                  </a:cubicBezTo>
                  <a:cubicBezTo>
                    <a:pt x="37" y="44"/>
                    <a:pt x="37" y="44"/>
                    <a:pt x="37" y="44"/>
                  </a:cubicBezTo>
                  <a:cubicBezTo>
                    <a:pt x="37" y="44"/>
                    <a:pt x="37" y="44"/>
                    <a:pt x="37" y="44"/>
                  </a:cubicBezTo>
                  <a:cubicBezTo>
                    <a:pt x="37" y="43"/>
                    <a:pt x="37" y="43"/>
                    <a:pt x="37" y="43"/>
                  </a:cubicBezTo>
                  <a:close/>
                  <a:moveTo>
                    <a:pt x="33" y="47"/>
                  </a:moveTo>
                  <a:cubicBezTo>
                    <a:pt x="33" y="47"/>
                    <a:pt x="33" y="47"/>
                    <a:pt x="33" y="47"/>
                  </a:cubicBezTo>
                  <a:cubicBezTo>
                    <a:pt x="33" y="47"/>
                    <a:pt x="33" y="47"/>
                    <a:pt x="33" y="47"/>
                  </a:cubicBezTo>
                  <a:cubicBezTo>
                    <a:pt x="33" y="47"/>
                    <a:pt x="33" y="47"/>
                    <a:pt x="33" y="47"/>
                  </a:cubicBezTo>
                  <a:cubicBezTo>
                    <a:pt x="33" y="47"/>
                    <a:pt x="33" y="47"/>
                    <a:pt x="33" y="47"/>
                  </a:cubicBezTo>
                  <a:close/>
                  <a:moveTo>
                    <a:pt x="33" y="42"/>
                  </a:moveTo>
                  <a:cubicBezTo>
                    <a:pt x="33" y="43"/>
                    <a:pt x="33" y="43"/>
                    <a:pt x="34" y="43"/>
                  </a:cubicBezTo>
                  <a:cubicBezTo>
                    <a:pt x="34" y="43"/>
                    <a:pt x="34" y="43"/>
                    <a:pt x="34" y="43"/>
                  </a:cubicBezTo>
                  <a:cubicBezTo>
                    <a:pt x="34" y="44"/>
                    <a:pt x="34" y="44"/>
                    <a:pt x="34" y="44"/>
                  </a:cubicBezTo>
                  <a:cubicBezTo>
                    <a:pt x="34" y="44"/>
                    <a:pt x="34" y="44"/>
                    <a:pt x="34" y="44"/>
                  </a:cubicBezTo>
                  <a:cubicBezTo>
                    <a:pt x="35" y="43"/>
                    <a:pt x="35" y="43"/>
                    <a:pt x="34" y="43"/>
                  </a:cubicBezTo>
                  <a:cubicBezTo>
                    <a:pt x="34" y="42"/>
                    <a:pt x="34" y="42"/>
                    <a:pt x="34" y="42"/>
                  </a:cubicBezTo>
                  <a:cubicBezTo>
                    <a:pt x="34" y="42"/>
                    <a:pt x="34" y="42"/>
                    <a:pt x="34" y="42"/>
                  </a:cubicBezTo>
                  <a:cubicBezTo>
                    <a:pt x="34" y="42"/>
                    <a:pt x="34" y="41"/>
                    <a:pt x="35" y="41"/>
                  </a:cubicBezTo>
                  <a:cubicBezTo>
                    <a:pt x="34" y="41"/>
                    <a:pt x="34" y="41"/>
                    <a:pt x="33" y="41"/>
                  </a:cubicBezTo>
                  <a:cubicBezTo>
                    <a:pt x="33" y="41"/>
                    <a:pt x="33" y="41"/>
                    <a:pt x="33" y="42"/>
                  </a:cubicBezTo>
                  <a:cubicBezTo>
                    <a:pt x="33" y="42"/>
                    <a:pt x="33" y="42"/>
                    <a:pt x="33" y="42"/>
                  </a:cubicBezTo>
                  <a:cubicBezTo>
                    <a:pt x="33" y="42"/>
                    <a:pt x="33" y="42"/>
                    <a:pt x="33" y="42"/>
                  </a:cubicBezTo>
                  <a:close/>
                  <a:moveTo>
                    <a:pt x="19" y="32"/>
                  </a:move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lose/>
                  <a:moveTo>
                    <a:pt x="19" y="32"/>
                  </a:move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20" y="33"/>
                    <a:pt x="19" y="33"/>
                    <a:pt x="19" y="33"/>
                  </a:cubicBezTo>
                  <a:cubicBezTo>
                    <a:pt x="19" y="32"/>
                    <a:pt x="19" y="32"/>
                    <a:pt x="19" y="32"/>
                  </a:cubicBezTo>
                  <a:cubicBezTo>
                    <a:pt x="19" y="32"/>
                    <a:pt x="19" y="32"/>
                    <a:pt x="19" y="32"/>
                  </a:cubicBezTo>
                  <a:cubicBezTo>
                    <a:pt x="19" y="32"/>
                    <a:pt x="19" y="32"/>
                    <a:pt x="19" y="32"/>
                  </a:cubicBezTo>
                  <a:close/>
                  <a:moveTo>
                    <a:pt x="19" y="75"/>
                  </a:moveTo>
                  <a:cubicBezTo>
                    <a:pt x="19" y="75"/>
                    <a:pt x="19" y="75"/>
                    <a:pt x="19" y="75"/>
                  </a:cubicBezTo>
                  <a:cubicBezTo>
                    <a:pt x="19" y="74"/>
                    <a:pt x="19" y="75"/>
                    <a:pt x="18" y="75"/>
                  </a:cubicBezTo>
                  <a:cubicBezTo>
                    <a:pt x="18" y="74"/>
                    <a:pt x="18" y="74"/>
                    <a:pt x="18" y="74"/>
                  </a:cubicBezTo>
                  <a:cubicBezTo>
                    <a:pt x="18" y="74"/>
                    <a:pt x="18" y="74"/>
                    <a:pt x="18" y="73"/>
                  </a:cubicBezTo>
                  <a:cubicBezTo>
                    <a:pt x="18" y="73"/>
                    <a:pt x="18" y="74"/>
                    <a:pt x="18" y="73"/>
                  </a:cubicBezTo>
                  <a:cubicBezTo>
                    <a:pt x="17" y="73"/>
                    <a:pt x="18" y="73"/>
                    <a:pt x="17" y="72"/>
                  </a:cubicBezTo>
                  <a:cubicBezTo>
                    <a:pt x="17" y="72"/>
                    <a:pt x="17"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1"/>
                    <a:pt x="18" y="72"/>
                  </a:cubicBezTo>
                  <a:cubicBezTo>
                    <a:pt x="18" y="72"/>
                    <a:pt x="18" y="71"/>
                    <a:pt x="18" y="71"/>
                  </a:cubicBezTo>
                  <a:cubicBezTo>
                    <a:pt x="18" y="71"/>
                    <a:pt x="18" y="71"/>
                    <a:pt x="18" y="71"/>
                  </a:cubicBezTo>
                  <a:cubicBezTo>
                    <a:pt x="18" y="71"/>
                    <a:pt x="18" y="70"/>
                    <a:pt x="18" y="70"/>
                  </a:cubicBezTo>
                  <a:cubicBezTo>
                    <a:pt x="18" y="70"/>
                    <a:pt x="17" y="70"/>
                    <a:pt x="17" y="69"/>
                  </a:cubicBezTo>
                  <a:cubicBezTo>
                    <a:pt x="18" y="69"/>
                    <a:pt x="17" y="69"/>
                    <a:pt x="17" y="69"/>
                  </a:cubicBezTo>
                  <a:cubicBezTo>
                    <a:pt x="17" y="69"/>
                    <a:pt x="17" y="69"/>
                    <a:pt x="17" y="69"/>
                  </a:cubicBezTo>
                  <a:cubicBezTo>
                    <a:pt x="17" y="70"/>
                    <a:pt x="17" y="70"/>
                    <a:pt x="17" y="70"/>
                  </a:cubicBezTo>
                  <a:cubicBezTo>
                    <a:pt x="17" y="70"/>
                    <a:pt x="17" y="70"/>
                    <a:pt x="17" y="70"/>
                  </a:cubicBezTo>
                  <a:cubicBezTo>
                    <a:pt x="17" y="71"/>
                    <a:pt x="17" y="71"/>
                    <a:pt x="17" y="71"/>
                  </a:cubicBezTo>
                  <a:cubicBezTo>
                    <a:pt x="17" y="71"/>
                    <a:pt x="17" y="71"/>
                    <a:pt x="17" y="71"/>
                  </a:cubicBezTo>
                  <a:cubicBezTo>
                    <a:pt x="17" y="71"/>
                    <a:pt x="17" y="72"/>
                    <a:pt x="17" y="72"/>
                  </a:cubicBezTo>
                  <a:cubicBezTo>
                    <a:pt x="17" y="72"/>
                    <a:pt x="17" y="72"/>
                    <a:pt x="16" y="72"/>
                  </a:cubicBezTo>
                  <a:cubicBezTo>
                    <a:pt x="16" y="72"/>
                    <a:pt x="16" y="72"/>
                    <a:pt x="16" y="72"/>
                  </a:cubicBezTo>
                  <a:cubicBezTo>
                    <a:pt x="16" y="72"/>
                    <a:pt x="16" y="72"/>
                    <a:pt x="16" y="72"/>
                  </a:cubicBezTo>
                  <a:cubicBezTo>
                    <a:pt x="16" y="73"/>
                    <a:pt x="16" y="73"/>
                    <a:pt x="16" y="73"/>
                  </a:cubicBezTo>
                  <a:cubicBezTo>
                    <a:pt x="16" y="73"/>
                    <a:pt x="16" y="73"/>
                    <a:pt x="16" y="73"/>
                  </a:cubicBezTo>
                  <a:cubicBezTo>
                    <a:pt x="16" y="73"/>
                    <a:pt x="17" y="73"/>
                    <a:pt x="17" y="73"/>
                  </a:cubicBezTo>
                  <a:cubicBezTo>
                    <a:pt x="17" y="73"/>
                    <a:pt x="17" y="73"/>
                    <a:pt x="17" y="73"/>
                  </a:cubicBezTo>
                  <a:cubicBezTo>
                    <a:pt x="17" y="74"/>
                    <a:pt x="17" y="74"/>
                    <a:pt x="17" y="74"/>
                  </a:cubicBezTo>
                  <a:cubicBezTo>
                    <a:pt x="17" y="74"/>
                    <a:pt x="17" y="74"/>
                    <a:pt x="17" y="74"/>
                  </a:cubicBezTo>
                  <a:cubicBezTo>
                    <a:pt x="16" y="74"/>
                    <a:pt x="16" y="73"/>
                    <a:pt x="16" y="73"/>
                  </a:cubicBezTo>
                  <a:cubicBezTo>
                    <a:pt x="16" y="73"/>
                    <a:pt x="16" y="73"/>
                    <a:pt x="16" y="73"/>
                  </a:cubicBezTo>
                  <a:cubicBezTo>
                    <a:pt x="15" y="73"/>
                    <a:pt x="16" y="73"/>
                    <a:pt x="16" y="73"/>
                  </a:cubicBezTo>
                  <a:cubicBezTo>
                    <a:pt x="16" y="73"/>
                    <a:pt x="16" y="73"/>
                    <a:pt x="16" y="73"/>
                  </a:cubicBezTo>
                  <a:cubicBezTo>
                    <a:pt x="16" y="74"/>
                    <a:pt x="16" y="74"/>
                    <a:pt x="16" y="74"/>
                  </a:cubicBezTo>
                  <a:cubicBezTo>
                    <a:pt x="16" y="74"/>
                    <a:pt x="17" y="74"/>
                    <a:pt x="16" y="74"/>
                  </a:cubicBezTo>
                  <a:cubicBezTo>
                    <a:pt x="16" y="75"/>
                    <a:pt x="16" y="75"/>
                    <a:pt x="16" y="76"/>
                  </a:cubicBezTo>
                  <a:cubicBezTo>
                    <a:pt x="16" y="76"/>
                    <a:pt x="15" y="76"/>
                    <a:pt x="15" y="77"/>
                  </a:cubicBezTo>
                  <a:cubicBezTo>
                    <a:pt x="15" y="77"/>
                    <a:pt x="15" y="77"/>
                    <a:pt x="15" y="77"/>
                  </a:cubicBezTo>
                  <a:cubicBezTo>
                    <a:pt x="15" y="77"/>
                    <a:pt x="15" y="77"/>
                    <a:pt x="15" y="77"/>
                  </a:cubicBezTo>
                  <a:cubicBezTo>
                    <a:pt x="15" y="77"/>
                    <a:pt x="15" y="76"/>
                    <a:pt x="15" y="76"/>
                  </a:cubicBezTo>
                  <a:cubicBezTo>
                    <a:pt x="15" y="76"/>
                    <a:pt x="15" y="76"/>
                    <a:pt x="15" y="76"/>
                  </a:cubicBezTo>
                  <a:cubicBezTo>
                    <a:pt x="15" y="76"/>
                    <a:pt x="15" y="76"/>
                    <a:pt x="15" y="76"/>
                  </a:cubicBezTo>
                  <a:cubicBezTo>
                    <a:pt x="15" y="77"/>
                    <a:pt x="15" y="77"/>
                    <a:pt x="14" y="77"/>
                  </a:cubicBezTo>
                  <a:cubicBezTo>
                    <a:pt x="14" y="77"/>
                    <a:pt x="14" y="77"/>
                    <a:pt x="14" y="77"/>
                  </a:cubicBezTo>
                  <a:cubicBezTo>
                    <a:pt x="14" y="77"/>
                    <a:pt x="14" y="77"/>
                    <a:pt x="14" y="77"/>
                  </a:cubicBezTo>
                  <a:cubicBezTo>
                    <a:pt x="14" y="77"/>
                    <a:pt x="14" y="77"/>
                    <a:pt x="14" y="77"/>
                  </a:cubicBezTo>
                  <a:cubicBezTo>
                    <a:pt x="14" y="78"/>
                    <a:pt x="14" y="78"/>
                    <a:pt x="14" y="78"/>
                  </a:cubicBezTo>
                  <a:cubicBezTo>
                    <a:pt x="14" y="78"/>
                    <a:pt x="14" y="78"/>
                    <a:pt x="14" y="78"/>
                  </a:cubicBezTo>
                  <a:cubicBezTo>
                    <a:pt x="14" y="78"/>
                    <a:pt x="14" y="78"/>
                    <a:pt x="14" y="78"/>
                  </a:cubicBezTo>
                  <a:cubicBezTo>
                    <a:pt x="13" y="78"/>
                    <a:pt x="13" y="78"/>
                    <a:pt x="13" y="78"/>
                  </a:cubicBezTo>
                  <a:cubicBezTo>
                    <a:pt x="13" y="79"/>
                    <a:pt x="13" y="79"/>
                    <a:pt x="13" y="79"/>
                  </a:cubicBezTo>
                  <a:cubicBezTo>
                    <a:pt x="13" y="79"/>
                    <a:pt x="13" y="79"/>
                    <a:pt x="13" y="80"/>
                  </a:cubicBezTo>
                  <a:cubicBezTo>
                    <a:pt x="13" y="80"/>
                    <a:pt x="13" y="79"/>
                    <a:pt x="13" y="79"/>
                  </a:cubicBezTo>
                  <a:cubicBezTo>
                    <a:pt x="13" y="79"/>
                    <a:pt x="13" y="79"/>
                    <a:pt x="13" y="79"/>
                  </a:cubicBezTo>
                  <a:cubicBezTo>
                    <a:pt x="12" y="79"/>
                    <a:pt x="12" y="79"/>
                    <a:pt x="12" y="79"/>
                  </a:cubicBezTo>
                  <a:cubicBezTo>
                    <a:pt x="12" y="80"/>
                    <a:pt x="12" y="80"/>
                    <a:pt x="12" y="81"/>
                  </a:cubicBezTo>
                  <a:cubicBezTo>
                    <a:pt x="11" y="81"/>
                    <a:pt x="11" y="81"/>
                    <a:pt x="11" y="81"/>
                  </a:cubicBezTo>
                  <a:cubicBezTo>
                    <a:pt x="11" y="82"/>
                    <a:pt x="10" y="82"/>
                    <a:pt x="10" y="82"/>
                  </a:cubicBezTo>
                  <a:cubicBezTo>
                    <a:pt x="10" y="83"/>
                    <a:pt x="10" y="83"/>
                    <a:pt x="9" y="83"/>
                  </a:cubicBezTo>
                  <a:cubicBezTo>
                    <a:pt x="9" y="84"/>
                    <a:pt x="9" y="84"/>
                    <a:pt x="8" y="85"/>
                  </a:cubicBezTo>
                  <a:cubicBezTo>
                    <a:pt x="8" y="85"/>
                    <a:pt x="8" y="85"/>
                    <a:pt x="7" y="86"/>
                  </a:cubicBezTo>
                  <a:cubicBezTo>
                    <a:pt x="7" y="86"/>
                    <a:pt x="7" y="86"/>
                    <a:pt x="7" y="86"/>
                  </a:cubicBezTo>
                  <a:cubicBezTo>
                    <a:pt x="7" y="86"/>
                    <a:pt x="7" y="86"/>
                    <a:pt x="7" y="86"/>
                  </a:cubicBezTo>
                  <a:cubicBezTo>
                    <a:pt x="7" y="86"/>
                    <a:pt x="6" y="86"/>
                    <a:pt x="6" y="86"/>
                  </a:cubicBezTo>
                  <a:cubicBezTo>
                    <a:pt x="6" y="86"/>
                    <a:pt x="6" y="86"/>
                    <a:pt x="6" y="86"/>
                  </a:cubicBezTo>
                  <a:cubicBezTo>
                    <a:pt x="6" y="86"/>
                    <a:pt x="6" y="87"/>
                    <a:pt x="5" y="87"/>
                  </a:cubicBezTo>
                  <a:cubicBezTo>
                    <a:pt x="5" y="87"/>
                    <a:pt x="5" y="87"/>
                    <a:pt x="5" y="87"/>
                  </a:cubicBezTo>
                  <a:cubicBezTo>
                    <a:pt x="5" y="87"/>
                    <a:pt x="5" y="88"/>
                    <a:pt x="4" y="88"/>
                  </a:cubicBezTo>
                  <a:cubicBezTo>
                    <a:pt x="4" y="88"/>
                    <a:pt x="4" y="88"/>
                    <a:pt x="4" y="88"/>
                  </a:cubicBezTo>
                  <a:cubicBezTo>
                    <a:pt x="4" y="88"/>
                    <a:pt x="4" y="89"/>
                    <a:pt x="4" y="89"/>
                  </a:cubicBezTo>
                  <a:cubicBezTo>
                    <a:pt x="3" y="89"/>
                    <a:pt x="3" y="89"/>
                    <a:pt x="3" y="89"/>
                  </a:cubicBezTo>
                  <a:cubicBezTo>
                    <a:pt x="3" y="90"/>
                    <a:pt x="3" y="89"/>
                    <a:pt x="3" y="90"/>
                  </a:cubicBezTo>
                  <a:cubicBezTo>
                    <a:pt x="3" y="90"/>
                    <a:pt x="3" y="90"/>
                    <a:pt x="2" y="90"/>
                  </a:cubicBezTo>
                  <a:cubicBezTo>
                    <a:pt x="2" y="90"/>
                    <a:pt x="2" y="91"/>
                    <a:pt x="2" y="91"/>
                  </a:cubicBezTo>
                  <a:cubicBezTo>
                    <a:pt x="2" y="91"/>
                    <a:pt x="2" y="92"/>
                    <a:pt x="2" y="92"/>
                  </a:cubicBezTo>
                  <a:cubicBezTo>
                    <a:pt x="2" y="92"/>
                    <a:pt x="2" y="93"/>
                    <a:pt x="2" y="93"/>
                  </a:cubicBezTo>
                  <a:cubicBezTo>
                    <a:pt x="2" y="92"/>
                    <a:pt x="2" y="92"/>
                    <a:pt x="2" y="92"/>
                  </a:cubicBezTo>
                  <a:cubicBezTo>
                    <a:pt x="2" y="92"/>
                    <a:pt x="3" y="92"/>
                    <a:pt x="3" y="92"/>
                  </a:cubicBezTo>
                  <a:cubicBezTo>
                    <a:pt x="3" y="91"/>
                    <a:pt x="3" y="91"/>
                    <a:pt x="4" y="91"/>
                  </a:cubicBezTo>
                  <a:cubicBezTo>
                    <a:pt x="4" y="91"/>
                    <a:pt x="4" y="91"/>
                    <a:pt x="4" y="91"/>
                  </a:cubicBezTo>
                  <a:cubicBezTo>
                    <a:pt x="4" y="91"/>
                    <a:pt x="4" y="91"/>
                    <a:pt x="4" y="91"/>
                  </a:cubicBezTo>
                  <a:cubicBezTo>
                    <a:pt x="4" y="90"/>
                    <a:pt x="4" y="90"/>
                    <a:pt x="5" y="90"/>
                  </a:cubicBezTo>
                  <a:cubicBezTo>
                    <a:pt x="5" y="90"/>
                    <a:pt x="5" y="90"/>
                    <a:pt x="5" y="90"/>
                  </a:cubicBezTo>
                  <a:cubicBezTo>
                    <a:pt x="6" y="90"/>
                    <a:pt x="6" y="89"/>
                    <a:pt x="6" y="89"/>
                  </a:cubicBezTo>
                  <a:cubicBezTo>
                    <a:pt x="7" y="89"/>
                    <a:pt x="8" y="88"/>
                    <a:pt x="8" y="88"/>
                  </a:cubicBezTo>
                  <a:cubicBezTo>
                    <a:pt x="8" y="88"/>
                    <a:pt x="8" y="88"/>
                    <a:pt x="8" y="87"/>
                  </a:cubicBezTo>
                  <a:cubicBezTo>
                    <a:pt x="8" y="87"/>
                    <a:pt x="8" y="87"/>
                    <a:pt x="8" y="87"/>
                  </a:cubicBezTo>
                  <a:cubicBezTo>
                    <a:pt x="8" y="86"/>
                    <a:pt x="9" y="86"/>
                    <a:pt x="9" y="86"/>
                  </a:cubicBezTo>
                  <a:cubicBezTo>
                    <a:pt x="10" y="86"/>
                    <a:pt x="10" y="85"/>
                    <a:pt x="11" y="85"/>
                  </a:cubicBezTo>
                  <a:cubicBezTo>
                    <a:pt x="11" y="85"/>
                    <a:pt x="11" y="84"/>
                    <a:pt x="12" y="84"/>
                  </a:cubicBezTo>
                  <a:cubicBezTo>
                    <a:pt x="12" y="84"/>
                    <a:pt x="12" y="83"/>
                    <a:pt x="12" y="83"/>
                  </a:cubicBezTo>
                  <a:cubicBezTo>
                    <a:pt x="12" y="83"/>
                    <a:pt x="12" y="83"/>
                    <a:pt x="12" y="82"/>
                  </a:cubicBezTo>
                  <a:cubicBezTo>
                    <a:pt x="13" y="82"/>
                    <a:pt x="12" y="82"/>
                    <a:pt x="12" y="82"/>
                  </a:cubicBezTo>
                  <a:cubicBezTo>
                    <a:pt x="12" y="82"/>
                    <a:pt x="12" y="82"/>
                    <a:pt x="12" y="82"/>
                  </a:cubicBezTo>
                  <a:cubicBezTo>
                    <a:pt x="12" y="82"/>
                    <a:pt x="12" y="82"/>
                    <a:pt x="12" y="82"/>
                  </a:cubicBezTo>
                  <a:cubicBezTo>
                    <a:pt x="12" y="82"/>
                    <a:pt x="12" y="82"/>
                    <a:pt x="12" y="82"/>
                  </a:cubicBezTo>
                  <a:cubicBezTo>
                    <a:pt x="12" y="82"/>
                    <a:pt x="12" y="81"/>
                    <a:pt x="12" y="81"/>
                  </a:cubicBezTo>
                  <a:cubicBezTo>
                    <a:pt x="12" y="82"/>
                    <a:pt x="12" y="82"/>
                    <a:pt x="12" y="82"/>
                  </a:cubicBezTo>
                  <a:cubicBezTo>
                    <a:pt x="12" y="82"/>
                    <a:pt x="12" y="82"/>
                    <a:pt x="12" y="82"/>
                  </a:cubicBezTo>
                  <a:cubicBezTo>
                    <a:pt x="13" y="82"/>
                    <a:pt x="13" y="82"/>
                    <a:pt x="13" y="81"/>
                  </a:cubicBezTo>
                  <a:cubicBezTo>
                    <a:pt x="13" y="81"/>
                    <a:pt x="13" y="81"/>
                    <a:pt x="13" y="81"/>
                  </a:cubicBezTo>
                  <a:cubicBezTo>
                    <a:pt x="12" y="81"/>
                    <a:pt x="12" y="81"/>
                    <a:pt x="12" y="81"/>
                  </a:cubicBezTo>
                  <a:cubicBezTo>
                    <a:pt x="12" y="81"/>
                    <a:pt x="12" y="81"/>
                    <a:pt x="12" y="80"/>
                  </a:cubicBezTo>
                  <a:cubicBezTo>
                    <a:pt x="13" y="80"/>
                    <a:pt x="13" y="80"/>
                    <a:pt x="13" y="80"/>
                  </a:cubicBezTo>
                  <a:cubicBezTo>
                    <a:pt x="13" y="80"/>
                    <a:pt x="13" y="80"/>
                    <a:pt x="13" y="80"/>
                  </a:cubicBezTo>
                  <a:cubicBezTo>
                    <a:pt x="13" y="80"/>
                    <a:pt x="13" y="80"/>
                    <a:pt x="13" y="80"/>
                  </a:cubicBezTo>
                  <a:cubicBezTo>
                    <a:pt x="14" y="80"/>
                    <a:pt x="15" y="80"/>
                    <a:pt x="15" y="80"/>
                  </a:cubicBezTo>
                  <a:cubicBezTo>
                    <a:pt x="16" y="80"/>
                    <a:pt x="16" y="79"/>
                    <a:pt x="16" y="79"/>
                  </a:cubicBezTo>
                  <a:cubicBezTo>
                    <a:pt x="16" y="79"/>
                    <a:pt x="16" y="78"/>
                    <a:pt x="16" y="78"/>
                  </a:cubicBezTo>
                  <a:cubicBezTo>
                    <a:pt x="16" y="78"/>
                    <a:pt x="16" y="78"/>
                    <a:pt x="17" y="77"/>
                  </a:cubicBezTo>
                  <a:cubicBezTo>
                    <a:pt x="17" y="77"/>
                    <a:pt x="17" y="77"/>
                    <a:pt x="17" y="77"/>
                  </a:cubicBezTo>
                  <a:cubicBezTo>
                    <a:pt x="17" y="77"/>
                    <a:pt x="18" y="77"/>
                    <a:pt x="18" y="77"/>
                  </a:cubicBezTo>
                  <a:cubicBezTo>
                    <a:pt x="18" y="77"/>
                    <a:pt x="18" y="77"/>
                    <a:pt x="18" y="77"/>
                  </a:cubicBezTo>
                  <a:cubicBezTo>
                    <a:pt x="18" y="76"/>
                    <a:pt x="19" y="76"/>
                    <a:pt x="19" y="76"/>
                  </a:cubicBezTo>
                  <a:cubicBezTo>
                    <a:pt x="19" y="76"/>
                    <a:pt x="20" y="76"/>
                    <a:pt x="19" y="75"/>
                  </a:cubicBezTo>
                  <a:close/>
                  <a:moveTo>
                    <a:pt x="23" y="65"/>
                  </a:moveTo>
                  <a:cubicBezTo>
                    <a:pt x="23" y="65"/>
                    <a:pt x="23" y="65"/>
                    <a:pt x="22" y="65"/>
                  </a:cubicBezTo>
                  <a:cubicBezTo>
                    <a:pt x="22" y="65"/>
                    <a:pt x="23" y="65"/>
                    <a:pt x="23" y="66"/>
                  </a:cubicBezTo>
                  <a:cubicBezTo>
                    <a:pt x="23" y="65"/>
                    <a:pt x="23" y="65"/>
                    <a:pt x="23" y="65"/>
                  </a:cubicBezTo>
                  <a:cubicBezTo>
                    <a:pt x="23" y="65"/>
                    <a:pt x="23" y="65"/>
                    <a:pt x="23" y="65"/>
                  </a:cubicBezTo>
                  <a:close/>
                  <a:moveTo>
                    <a:pt x="3" y="93"/>
                  </a:moveTo>
                  <a:cubicBezTo>
                    <a:pt x="2" y="93"/>
                    <a:pt x="2" y="93"/>
                    <a:pt x="2" y="93"/>
                  </a:cubicBezTo>
                  <a:cubicBezTo>
                    <a:pt x="2" y="93"/>
                    <a:pt x="2" y="93"/>
                    <a:pt x="2" y="93"/>
                  </a:cubicBezTo>
                  <a:cubicBezTo>
                    <a:pt x="2" y="94"/>
                    <a:pt x="2" y="94"/>
                    <a:pt x="2" y="94"/>
                  </a:cubicBezTo>
                  <a:cubicBezTo>
                    <a:pt x="3" y="94"/>
                    <a:pt x="3" y="94"/>
                    <a:pt x="3" y="94"/>
                  </a:cubicBezTo>
                  <a:cubicBezTo>
                    <a:pt x="3" y="93"/>
                    <a:pt x="3" y="93"/>
                    <a:pt x="3" y="93"/>
                  </a:cubicBezTo>
                  <a:cubicBezTo>
                    <a:pt x="3" y="93"/>
                    <a:pt x="3" y="93"/>
                    <a:pt x="3" y="93"/>
                  </a:cubicBezTo>
                  <a:close/>
                  <a:moveTo>
                    <a:pt x="2" y="93"/>
                  </a:moveTo>
                  <a:cubicBezTo>
                    <a:pt x="2" y="93"/>
                    <a:pt x="2" y="93"/>
                    <a:pt x="2" y="93"/>
                  </a:cubicBezTo>
                  <a:cubicBezTo>
                    <a:pt x="2" y="93"/>
                    <a:pt x="2" y="93"/>
                    <a:pt x="2" y="93"/>
                  </a:cubicBezTo>
                  <a:cubicBezTo>
                    <a:pt x="2" y="93"/>
                    <a:pt x="2" y="93"/>
                    <a:pt x="2" y="93"/>
                  </a:cubicBezTo>
                  <a:close/>
                  <a:moveTo>
                    <a:pt x="17" y="71"/>
                  </a:moveTo>
                  <a:cubicBezTo>
                    <a:pt x="17" y="71"/>
                    <a:pt x="17" y="71"/>
                    <a:pt x="17" y="71"/>
                  </a:cubicBezTo>
                  <a:cubicBezTo>
                    <a:pt x="17" y="70"/>
                    <a:pt x="16" y="70"/>
                    <a:pt x="16" y="70"/>
                  </a:cubicBezTo>
                  <a:cubicBezTo>
                    <a:pt x="16" y="70"/>
                    <a:pt x="16" y="70"/>
                    <a:pt x="16" y="71"/>
                  </a:cubicBezTo>
                  <a:cubicBezTo>
                    <a:pt x="16" y="71"/>
                    <a:pt x="16" y="71"/>
                    <a:pt x="17" y="71"/>
                  </a:cubicBezTo>
                  <a:close/>
                  <a:moveTo>
                    <a:pt x="23" y="64"/>
                  </a:moveTo>
                  <a:cubicBezTo>
                    <a:pt x="23" y="64"/>
                    <a:pt x="23" y="64"/>
                    <a:pt x="23" y="64"/>
                  </a:cubicBezTo>
                  <a:cubicBezTo>
                    <a:pt x="23" y="63"/>
                    <a:pt x="23" y="63"/>
                    <a:pt x="23" y="63"/>
                  </a:cubicBezTo>
                  <a:cubicBezTo>
                    <a:pt x="22" y="63"/>
                    <a:pt x="22" y="63"/>
                    <a:pt x="22" y="63"/>
                  </a:cubicBezTo>
                  <a:cubicBezTo>
                    <a:pt x="22" y="64"/>
                    <a:pt x="22" y="64"/>
                    <a:pt x="22" y="63"/>
                  </a:cubicBezTo>
                  <a:cubicBezTo>
                    <a:pt x="22" y="63"/>
                    <a:pt x="22" y="63"/>
                    <a:pt x="21" y="63"/>
                  </a:cubicBezTo>
                  <a:cubicBezTo>
                    <a:pt x="21" y="63"/>
                    <a:pt x="21" y="63"/>
                    <a:pt x="21" y="63"/>
                  </a:cubicBezTo>
                  <a:cubicBezTo>
                    <a:pt x="21" y="63"/>
                    <a:pt x="21" y="63"/>
                    <a:pt x="21" y="63"/>
                  </a:cubicBezTo>
                  <a:cubicBezTo>
                    <a:pt x="21" y="62"/>
                    <a:pt x="21" y="62"/>
                    <a:pt x="20" y="62"/>
                  </a:cubicBezTo>
                  <a:cubicBezTo>
                    <a:pt x="20" y="62"/>
                    <a:pt x="20" y="62"/>
                    <a:pt x="20" y="62"/>
                  </a:cubicBezTo>
                  <a:cubicBezTo>
                    <a:pt x="20" y="62"/>
                    <a:pt x="20" y="62"/>
                    <a:pt x="20" y="62"/>
                  </a:cubicBezTo>
                  <a:cubicBezTo>
                    <a:pt x="20" y="63"/>
                    <a:pt x="20" y="63"/>
                    <a:pt x="20" y="63"/>
                  </a:cubicBezTo>
                  <a:cubicBezTo>
                    <a:pt x="20" y="63"/>
                    <a:pt x="20" y="63"/>
                    <a:pt x="20" y="63"/>
                  </a:cubicBezTo>
                  <a:cubicBezTo>
                    <a:pt x="20" y="63"/>
                    <a:pt x="20" y="63"/>
                    <a:pt x="20" y="63"/>
                  </a:cubicBezTo>
                  <a:cubicBezTo>
                    <a:pt x="20" y="63"/>
                    <a:pt x="20" y="63"/>
                    <a:pt x="20" y="63"/>
                  </a:cubicBezTo>
                  <a:cubicBezTo>
                    <a:pt x="20" y="64"/>
                    <a:pt x="20" y="64"/>
                    <a:pt x="20" y="64"/>
                  </a:cubicBezTo>
                  <a:cubicBezTo>
                    <a:pt x="21" y="64"/>
                    <a:pt x="21" y="64"/>
                    <a:pt x="21" y="64"/>
                  </a:cubicBezTo>
                  <a:cubicBezTo>
                    <a:pt x="21" y="65"/>
                    <a:pt x="21" y="64"/>
                    <a:pt x="21" y="64"/>
                  </a:cubicBezTo>
                  <a:cubicBezTo>
                    <a:pt x="21" y="64"/>
                    <a:pt x="21" y="65"/>
                    <a:pt x="22" y="65"/>
                  </a:cubicBezTo>
                  <a:cubicBezTo>
                    <a:pt x="22" y="65"/>
                    <a:pt x="22" y="65"/>
                    <a:pt x="22" y="65"/>
                  </a:cubicBezTo>
                  <a:cubicBezTo>
                    <a:pt x="22" y="64"/>
                    <a:pt x="22" y="64"/>
                    <a:pt x="22" y="64"/>
                  </a:cubicBezTo>
                  <a:cubicBezTo>
                    <a:pt x="22" y="64"/>
                    <a:pt x="22" y="65"/>
                    <a:pt x="22" y="65"/>
                  </a:cubicBezTo>
                  <a:cubicBezTo>
                    <a:pt x="23" y="65"/>
                    <a:pt x="23" y="64"/>
                    <a:pt x="23" y="64"/>
                  </a:cubicBezTo>
                  <a:cubicBezTo>
                    <a:pt x="23" y="65"/>
                    <a:pt x="23" y="64"/>
                    <a:pt x="23" y="64"/>
                  </a:cubicBezTo>
                  <a:cubicBezTo>
                    <a:pt x="23" y="64"/>
                    <a:pt x="23" y="64"/>
                    <a:pt x="23" y="64"/>
                  </a:cubicBezTo>
                  <a:close/>
                  <a:moveTo>
                    <a:pt x="29" y="73"/>
                  </a:moveTo>
                  <a:cubicBezTo>
                    <a:pt x="29" y="73"/>
                    <a:pt x="29" y="73"/>
                    <a:pt x="29" y="73"/>
                  </a:cubicBezTo>
                  <a:cubicBezTo>
                    <a:pt x="29" y="73"/>
                    <a:pt x="29" y="73"/>
                    <a:pt x="29" y="73"/>
                  </a:cubicBezTo>
                  <a:cubicBezTo>
                    <a:pt x="29" y="73"/>
                    <a:pt x="29" y="72"/>
                    <a:pt x="29" y="72"/>
                  </a:cubicBezTo>
                  <a:cubicBezTo>
                    <a:pt x="29" y="73"/>
                    <a:pt x="29" y="73"/>
                    <a:pt x="29" y="73"/>
                  </a:cubicBezTo>
                  <a:close/>
                  <a:moveTo>
                    <a:pt x="28" y="70"/>
                  </a:moveTo>
                  <a:cubicBezTo>
                    <a:pt x="28" y="70"/>
                    <a:pt x="28" y="70"/>
                    <a:pt x="28" y="71"/>
                  </a:cubicBezTo>
                  <a:cubicBezTo>
                    <a:pt x="28" y="71"/>
                    <a:pt x="28" y="71"/>
                    <a:pt x="28" y="70"/>
                  </a:cubicBezTo>
                  <a:close/>
                  <a:moveTo>
                    <a:pt x="22" y="65"/>
                  </a:moveTo>
                  <a:cubicBezTo>
                    <a:pt x="22" y="65"/>
                    <a:pt x="22" y="65"/>
                    <a:pt x="22" y="65"/>
                  </a:cubicBezTo>
                  <a:cubicBezTo>
                    <a:pt x="22" y="65"/>
                    <a:pt x="22" y="65"/>
                    <a:pt x="22" y="65"/>
                  </a:cubicBezTo>
                  <a:cubicBezTo>
                    <a:pt x="22" y="65"/>
                    <a:pt x="22" y="65"/>
                    <a:pt x="22" y="65"/>
                  </a:cubicBezTo>
                  <a:cubicBezTo>
                    <a:pt x="22" y="65"/>
                    <a:pt x="22" y="65"/>
                    <a:pt x="22" y="65"/>
                  </a:cubicBezTo>
                  <a:close/>
                  <a:moveTo>
                    <a:pt x="22" y="66"/>
                  </a:moveTo>
                  <a:cubicBezTo>
                    <a:pt x="22" y="66"/>
                    <a:pt x="22" y="66"/>
                    <a:pt x="22" y="66"/>
                  </a:cubicBezTo>
                  <a:cubicBezTo>
                    <a:pt x="22" y="66"/>
                    <a:pt x="22" y="66"/>
                    <a:pt x="22" y="66"/>
                  </a:cubicBezTo>
                  <a:cubicBezTo>
                    <a:pt x="22" y="66"/>
                    <a:pt x="22" y="66"/>
                    <a:pt x="22" y="66"/>
                  </a:cubicBezTo>
                  <a:cubicBezTo>
                    <a:pt x="22" y="66"/>
                    <a:pt x="22" y="66"/>
                    <a:pt x="22" y="66"/>
                  </a:cubicBezTo>
                  <a:close/>
                  <a:moveTo>
                    <a:pt x="21" y="75"/>
                  </a:moveTo>
                  <a:cubicBezTo>
                    <a:pt x="21" y="75"/>
                    <a:pt x="21" y="75"/>
                    <a:pt x="21" y="75"/>
                  </a:cubicBezTo>
                  <a:cubicBezTo>
                    <a:pt x="21" y="75"/>
                    <a:pt x="21" y="75"/>
                    <a:pt x="21" y="75"/>
                  </a:cubicBezTo>
                  <a:cubicBezTo>
                    <a:pt x="20" y="75"/>
                    <a:pt x="20" y="75"/>
                    <a:pt x="20" y="75"/>
                  </a:cubicBezTo>
                  <a:cubicBezTo>
                    <a:pt x="20" y="75"/>
                    <a:pt x="20" y="75"/>
                    <a:pt x="20" y="75"/>
                  </a:cubicBezTo>
                  <a:cubicBezTo>
                    <a:pt x="20" y="75"/>
                    <a:pt x="20" y="76"/>
                    <a:pt x="20" y="76"/>
                  </a:cubicBezTo>
                  <a:cubicBezTo>
                    <a:pt x="20" y="76"/>
                    <a:pt x="20" y="76"/>
                    <a:pt x="20" y="76"/>
                  </a:cubicBezTo>
                  <a:cubicBezTo>
                    <a:pt x="20" y="76"/>
                    <a:pt x="20" y="76"/>
                    <a:pt x="20" y="76"/>
                  </a:cubicBezTo>
                  <a:cubicBezTo>
                    <a:pt x="20" y="76"/>
                    <a:pt x="20" y="76"/>
                    <a:pt x="20" y="76"/>
                  </a:cubicBezTo>
                  <a:cubicBezTo>
                    <a:pt x="21" y="76"/>
                    <a:pt x="21" y="76"/>
                    <a:pt x="21" y="75"/>
                  </a:cubicBezTo>
                  <a:cubicBezTo>
                    <a:pt x="21" y="75"/>
                    <a:pt x="21" y="75"/>
                    <a:pt x="21" y="75"/>
                  </a:cubicBezTo>
                  <a:close/>
                  <a:moveTo>
                    <a:pt x="21" y="65"/>
                  </a:moveTo>
                  <a:cubicBezTo>
                    <a:pt x="21" y="65"/>
                    <a:pt x="21" y="65"/>
                    <a:pt x="20" y="65"/>
                  </a:cubicBezTo>
                  <a:cubicBezTo>
                    <a:pt x="20" y="65"/>
                    <a:pt x="20" y="65"/>
                    <a:pt x="20" y="65"/>
                  </a:cubicBezTo>
                  <a:cubicBezTo>
                    <a:pt x="20" y="65"/>
                    <a:pt x="20" y="65"/>
                    <a:pt x="20" y="65"/>
                  </a:cubicBezTo>
                  <a:cubicBezTo>
                    <a:pt x="20" y="66"/>
                    <a:pt x="20" y="66"/>
                    <a:pt x="20" y="66"/>
                  </a:cubicBezTo>
                  <a:cubicBezTo>
                    <a:pt x="20" y="66"/>
                    <a:pt x="20" y="66"/>
                    <a:pt x="21" y="66"/>
                  </a:cubicBezTo>
                  <a:cubicBezTo>
                    <a:pt x="21" y="66"/>
                    <a:pt x="21" y="66"/>
                    <a:pt x="21" y="66"/>
                  </a:cubicBezTo>
                  <a:cubicBezTo>
                    <a:pt x="21" y="66"/>
                    <a:pt x="21" y="66"/>
                    <a:pt x="21" y="66"/>
                  </a:cubicBezTo>
                  <a:cubicBezTo>
                    <a:pt x="20" y="67"/>
                    <a:pt x="20" y="67"/>
                    <a:pt x="21" y="67"/>
                  </a:cubicBezTo>
                  <a:cubicBezTo>
                    <a:pt x="21" y="67"/>
                    <a:pt x="21" y="67"/>
                    <a:pt x="21" y="67"/>
                  </a:cubicBezTo>
                  <a:cubicBezTo>
                    <a:pt x="21" y="67"/>
                    <a:pt x="21" y="67"/>
                    <a:pt x="21" y="66"/>
                  </a:cubicBezTo>
                  <a:cubicBezTo>
                    <a:pt x="21" y="66"/>
                    <a:pt x="21" y="66"/>
                    <a:pt x="21" y="65"/>
                  </a:cubicBezTo>
                  <a:cubicBezTo>
                    <a:pt x="21" y="65"/>
                    <a:pt x="21" y="65"/>
                    <a:pt x="21" y="65"/>
                  </a:cubicBezTo>
                  <a:close/>
                  <a:moveTo>
                    <a:pt x="15" y="76"/>
                  </a:moveTo>
                  <a:cubicBezTo>
                    <a:pt x="15" y="76"/>
                    <a:pt x="15" y="76"/>
                    <a:pt x="15" y="75"/>
                  </a:cubicBezTo>
                  <a:cubicBezTo>
                    <a:pt x="15" y="75"/>
                    <a:pt x="15" y="75"/>
                    <a:pt x="15" y="75"/>
                  </a:cubicBezTo>
                  <a:cubicBezTo>
                    <a:pt x="15" y="75"/>
                    <a:pt x="15" y="75"/>
                    <a:pt x="15" y="76"/>
                  </a:cubicBezTo>
                  <a:cubicBezTo>
                    <a:pt x="15" y="76"/>
                    <a:pt x="15" y="76"/>
                    <a:pt x="15" y="76"/>
                  </a:cubicBezTo>
                  <a:close/>
                  <a:moveTo>
                    <a:pt x="1" y="94"/>
                  </a:moveTo>
                  <a:cubicBezTo>
                    <a:pt x="2" y="94"/>
                    <a:pt x="2" y="94"/>
                    <a:pt x="2" y="94"/>
                  </a:cubicBezTo>
                  <a:cubicBezTo>
                    <a:pt x="2" y="94"/>
                    <a:pt x="2" y="94"/>
                    <a:pt x="1" y="94"/>
                  </a:cubicBezTo>
                  <a:close/>
                  <a:moveTo>
                    <a:pt x="1" y="93"/>
                  </a:moveTo>
                  <a:cubicBezTo>
                    <a:pt x="1" y="93"/>
                    <a:pt x="1" y="93"/>
                    <a:pt x="1" y="93"/>
                  </a:cubicBezTo>
                  <a:cubicBezTo>
                    <a:pt x="1" y="93"/>
                    <a:pt x="1" y="94"/>
                    <a:pt x="1" y="94"/>
                  </a:cubicBezTo>
                  <a:cubicBezTo>
                    <a:pt x="1" y="94"/>
                    <a:pt x="1" y="93"/>
                    <a:pt x="1" y="93"/>
                  </a:cubicBezTo>
                  <a:cubicBezTo>
                    <a:pt x="1" y="93"/>
                    <a:pt x="1" y="93"/>
                    <a:pt x="1" y="93"/>
                  </a:cubicBezTo>
                  <a:close/>
                  <a:moveTo>
                    <a:pt x="19" y="69"/>
                  </a:moveTo>
                  <a:cubicBezTo>
                    <a:pt x="19" y="69"/>
                    <a:pt x="20" y="69"/>
                    <a:pt x="20" y="69"/>
                  </a:cubicBezTo>
                  <a:cubicBezTo>
                    <a:pt x="20" y="69"/>
                    <a:pt x="20" y="69"/>
                    <a:pt x="20" y="68"/>
                  </a:cubicBezTo>
                  <a:cubicBezTo>
                    <a:pt x="20" y="68"/>
                    <a:pt x="20" y="68"/>
                    <a:pt x="20" y="68"/>
                  </a:cubicBezTo>
                  <a:cubicBezTo>
                    <a:pt x="20" y="69"/>
                    <a:pt x="19" y="69"/>
                    <a:pt x="19" y="69"/>
                  </a:cubicBezTo>
                  <a:cubicBezTo>
                    <a:pt x="19" y="69"/>
                    <a:pt x="19" y="69"/>
                    <a:pt x="19" y="69"/>
                  </a:cubicBezTo>
                  <a:close/>
                  <a:moveTo>
                    <a:pt x="1" y="94"/>
                  </a:moveTo>
                  <a:cubicBezTo>
                    <a:pt x="1" y="94"/>
                    <a:pt x="1" y="94"/>
                    <a:pt x="1" y="94"/>
                  </a:cubicBezTo>
                  <a:cubicBezTo>
                    <a:pt x="0" y="94"/>
                    <a:pt x="0" y="94"/>
                    <a:pt x="0" y="95"/>
                  </a:cubicBezTo>
                  <a:cubicBezTo>
                    <a:pt x="0" y="95"/>
                    <a:pt x="0" y="95"/>
                    <a:pt x="0" y="95"/>
                  </a:cubicBezTo>
                  <a:cubicBezTo>
                    <a:pt x="0" y="95"/>
                    <a:pt x="0" y="95"/>
                    <a:pt x="0" y="96"/>
                  </a:cubicBezTo>
                  <a:cubicBezTo>
                    <a:pt x="0" y="96"/>
                    <a:pt x="0" y="96"/>
                    <a:pt x="0" y="96"/>
                  </a:cubicBezTo>
                  <a:cubicBezTo>
                    <a:pt x="0" y="96"/>
                    <a:pt x="0" y="96"/>
                    <a:pt x="0" y="96"/>
                  </a:cubicBezTo>
                  <a:cubicBezTo>
                    <a:pt x="1" y="96"/>
                    <a:pt x="0" y="97"/>
                    <a:pt x="1" y="97"/>
                  </a:cubicBezTo>
                  <a:cubicBezTo>
                    <a:pt x="1" y="96"/>
                    <a:pt x="1" y="96"/>
                    <a:pt x="1" y="96"/>
                  </a:cubicBezTo>
                  <a:cubicBezTo>
                    <a:pt x="1" y="96"/>
                    <a:pt x="1" y="96"/>
                    <a:pt x="1" y="96"/>
                  </a:cubicBezTo>
                  <a:cubicBezTo>
                    <a:pt x="1" y="95"/>
                    <a:pt x="1" y="95"/>
                    <a:pt x="1" y="95"/>
                  </a:cubicBezTo>
                  <a:cubicBezTo>
                    <a:pt x="1" y="95"/>
                    <a:pt x="1" y="94"/>
                    <a:pt x="1" y="94"/>
                  </a:cubicBezTo>
                  <a:close/>
                  <a:moveTo>
                    <a:pt x="18" y="71"/>
                  </a:moveTo>
                  <a:cubicBezTo>
                    <a:pt x="18" y="71"/>
                    <a:pt x="18" y="71"/>
                    <a:pt x="18" y="71"/>
                  </a:cubicBezTo>
                  <a:cubicBezTo>
                    <a:pt x="18" y="71"/>
                    <a:pt x="18" y="71"/>
                    <a:pt x="18" y="71"/>
                  </a:cubicBezTo>
                  <a:cubicBezTo>
                    <a:pt x="18" y="71"/>
                    <a:pt x="19" y="71"/>
                    <a:pt x="18" y="71"/>
                  </a:cubicBezTo>
                  <a:cubicBezTo>
                    <a:pt x="18" y="71"/>
                    <a:pt x="18" y="71"/>
                    <a:pt x="18" y="71"/>
                  </a:cubicBezTo>
                  <a:close/>
                  <a:moveTo>
                    <a:pt x="19" y="70"/>
                  </a:moveTo>
                  <a:cubicBezTo>
                    <a:pt x="19" y="70"/>
                    <a:pt x="19" y="70"/>
                    <a:pt x="19" y="70"/>
                  </a:cubicBezTo>
                  <a:cubicBezTo>
                    <a:pt x="19" y="70"/>
                    <a:pt x="19" y="70"/>
                    <a:pt x="19" y="70"/>
                  </a:cubicBezTo>
                  <a:cubicBezTo>
                    <a:pt x="19" y="70"/>
                    <a:pt x="19" y="70"/>
                    <a:pt x="19" y="70"/>
                  </a:cubicBezTo>
                  <a:close/>
                  <a:moveTo>
                    <a:pt x="31" y="61"/>
                  </a:moveTo>
                  <a:cubicBezTo>
                    <a:pt x="31" y="60"/>
                    <a:pt x="31" y="60"/>
                    <a:pt x="31" y="60"/>
                  </a:cubicBezTo>
                  <a:cubicBezTo>
                    <a:pt x="32" y="60"/>
                    <a:pt x="32" y="60"/>
                    <a:pt x="32" y="60"/>
                  </a:cubicBezTo>
                  <a:cubicBezTo>
                    <a:pt x="32" y="60"/>
                    <a:pt x="32" y="59"/>
                    <a:pt x="32" y="59"/>
                  </a:cubicBezTo>
                  <a:cubicBezTo>
                    <a:pt x="32" y="59"/>
                    <a:pt x="32" y="59"/>
                    <a:pt x="32" y="59"/>
                  </a:cubicBezTo>
                  <a:cubicBezTo>
                    <a:pt x="32" y="59"/>
                    <a:pt x="32" y="59"/>
                    <a:pt x="31" y="58"/>
                  </a:cubicBezTo>
                  <a:cubicBezTo>
                    <a:pt x="31" y="58"/>
                    <a:pt x="31" y="58"/>
                    <a:pt x="31" y="58"/>
                  </a:cubicBezTo>
                  <a:cubicBezTo>
                    <a:pt x="31" y="58"/>
                    <a:pt x="31" y="58"/>
                    <a:pt x="31" y="58"/>
                  </a:cubicBezTo>
                  <a:cubicBezTo>
                    <a:pt x="31" y="58"/>
                    <a:pt x="31" y="57"/>
                    <a:pt x="31" y="56"/>
                  </a:cubicBezTo>
                  <a:cubicBezTo>
                    <a:pt x="31" y="56"/>
                    <a:pt x="31" y="56"/>
                    <a:pt x="32" y="56"/>
                  </a:cubicBezTo>
                  <a:cubicBezTo>
                    <a:pt x="32" y="56"/>
                    <a:pt x="32" y="56"/>
                    <a:pt x="32" y="55"/>
                  </a:cubicBezTo>
                  <a:cubicBezTo>
                    <a:pt x="31" y="55"/>
                    <a:pt x="31" y="55"/>
                    <a:pt x="31" y="55"/>
                  </a:cubicBezTo>
                  <a:cubicBezTo>
                    <a:pt x="31" y="55"/>
                    <a:pt x="31" y="55"/>
                    <a:pt x="31" y="55"/>
                  </a:cubicBezTo>
                  <a:cubicBezTo>
                    <a:pt x="31" y="55"/>
                    <a:pt x="31" y="55"/>
                    <a:pt x="31" y="55"/>
                  </a:cubicBezTo>
                  <a:cubicBezTo>
                    <a:pt x="31" y="55"/>
                    <a:pt x="30" y="55"/>
                    <a:pt x="30" y="54"/>
                  </a:cubicBezTo>
                  <a:cubicBezTo>
                    <a:pt x="30" y="54"/>
                    <a:pt x="29" y="54"/>
                    <a:pt x="29" y="54"/>
                  </a:cubicBezTo>
                  <a:cubicBezTo>
                    <a:pt x="29" y="53"/>
                    <a:pt x="29" y="53"/>
                    <a:pt x="29" y="53"/>
                  </a:cubicBezTo>
                  <a:cubicBezTo>
                    <a:pt x="29" y="53"/>
                    <a:pt x="29" y="53"/>
                    <a:pt x="29" y="54"/>
                  </a:cubicBezTo>
                  <a:cubicBezTo>
                    <a:pt x="29" y="54"/>
                    <a:pt x="28" y="53"/>
                    <a:pt x="28" y="54"/>
                  </a:cubicBezTo>
                  <a:cubicBezTo>
                    <a:pt x="28" y="54"/>
                    <a:pt x="28" y="54"/>
                    <a:pt x="28" y="54"/>
                  </a:cubicBezTo>
                  <a:cubicBezTo>
                    <a:pt x="28" y="53"/>
                    <a:pt x="27" y="53"/>
                    <a:pt x="27" y="53"/>
                  </a:cubicBezTo>
                  <a:cubicBezTo>
                    <a:pt x="27" y="53"/>
                    <a:pt x="27" y="53"/>
                    <a:pt x="27" y="53"/>
                  </a:cubicBezTo>
                  <a:cubicBezTo>
                    <a:pt x="27" y="53"/>
                    <a:pt x="27" y="53"/>
                    <a:pt x="27" y="53"/>
                  </a:cubicBezTo>
                  <a:cubicBezTo>
                    <a:pt x="26" y="53"/>
                    <a:pt x="26" y="53"/>
                    <a:pt x="26" y="53"/>
                  </a:cubicBezTo>
                  <a:cubicBezTo>
                    <a:pt x="26" y="53"/>
                    <a:pt x="26" y="53"/>
                    <a:pt x="26" y="53"/>
                  </a:cubicBezTo>
                  <a:cubicBezTo>
                    <a:pt x="26" y="53"/>
                    <a:pt x="25" y="53"/>
                    <a:pt x="25" y="53"/>
                  </a:cubicBezTo>
                  <a:cubicBezTo>
                    <a:pt x="25" y="53"/>
                    <a:pt x="25" y="53"/>
                    <a:pt x="25" y="53"/>
                  </a:cubicBezTo>
                  <a:cubicBezTo>
                    <a:pt x="24" y="53"/>
                    <a:pt x="24" y="53"/>
                    <a:pt x="24" y="53"/>
                  </a:cubicBezTo>
                  <a:cubicBezTo>
                    <a:pt x="24" y="53"/>
                    <a:pt x="24" y="53"/>
                    <a:pt x="24" y="53"/>
                  </a:cubicBezTo>
                  <a:cubicBezTo>
                    <a:pt x="23" y="53"/>
                    <a:pt x="23" y="53"/>
                    <a:pt x="23" y="53"/>
                  </a:cubicBezTo>
                  <a:cubicBezTo>
                    <a:pt x="23" y="53"/>
                    <a:pt x="23" y="53"/>
                    <a:pt x="23" y="54"/>
                  </a:cubicBezTo>
                  <a:cubicBezTo>
                    <a:pt x="23" y="54"/>
                    <a:pt x="23" y="54"/>
                    <a:pt x="23" y="54"/>
                  </a:cubicBezTo>
                  <a:cubicBezTo>
                    <a:pt x="23" y="54"/>
                    <a:pt x="23" y="54"/>
                    <a:pt x="23" y="54"/>
                  </a:cubicBezTo>
                  <a:cubicBezTo>
                    <a:pt x="23" y="54"/>
                    <a:pt x="23" y="54"/>
                    <a:pt x="24" y="54"/>
                  </a:cubicBezTo>
                  <a:cubicBezTo>
                    <a:pt x="24" y="54"/>
                    <a:pt x="24" y="54"/>
                    <a:pt x="24" y="54"/>
                  </a:cubicBezTo>
                  <a:cubicBezTo>
                    <a:pt x="24" y="54"/>
                    <a:pt x="24" y="55"/>
                    <a:pt x="24" y="55"/>
                  </a:cubicBezTo>
                  <a:cubicBezTo>
                    <a:pt x="24" y="55"/>
                    <a:pt x="24" y="55"/>
                    <a:pt x="25" y="55"/>
                  </a:cubicBezTo>
                  <a:cubicBezTo>
                    <a:pt x="25" y="55"/>
                    <a:pt x="25" y="55"/>
                    <a:pt x="25" y="55"/>
                  </a:cubicBezTo>
                  <a:cubicBezTo>
                    <a:pt x="25" y="56"/>
                    <a:pt x="26" y="56"/>
                    <a:pt x="26" y="57"/>
                  </a:cubicBezTo>
                  <a:cubicBezTo>
                    <a:pt x="26" y="57"/>
                    <a:pt x="26" y="57"/>
                    <a:pt x="26" y="58"/>
                  </a:cubicBezTo>
                  <a:cubicBezTo>
                    <a:pt x="26" y="58"/>
                    <a:pt x="26" y="58"/>
                    <a:pt x="26" y="59"/>
                  </a:cubicBezTo>
                  <a:cubicBezTo>
                    <a:pt x="26" y="59"/>
                    <a:pt x="27" y="59"/>
                    <a:pt x="27" y="59"/>
                  </a:cubicBezTo>
                  <a:cubicBezTo>
                    <a:pt x="27" y="59"/>
                    <a:pt x="27" y="59"/>
                    <a:pt x="27" y="59"/>
                  </a:cubicBezTo>
                  <a:cubicBezTo>
                    <a:pt x="27" y="60"/>
                    <a:pt x="27" y="60"/>
                    <a:pt x="27" y="60"/>
                  </a:cubicBezTo>
                  <a:cubicBezTo>
                    <a:pt x="27" y="61"/>
                    <a:pt x="28" y="61"/>
                    <a:pt x="28" y="61"/>
                  </a:cubicBezTo>
                  <a:cubicBezTo>
                    <a:pt x="28" y="61"/>
                    <a:pt x="28" y="62"/>
                    <a:pt x="29" y="62"/>
                  </a:cubicBezTo>
                  <a:cubicBezTo>
                    <a:pt x="29" y="62"/>
                    <a:pt x="29" y="62"/>
                    <a:pt x="29" y="62"/>
                  </a:cubicBezTo>
                  <a:cubicBezTo>
                    <a:pt x="29" y="62"/>
                    <a:pt x="29" y="62"/>
                    <a:pt x="29" y="62"/>
                  </a:cubicBezTo>
                  <a:cubicBezTo>
                    <a:pt x="29" y="62"/>
                    <a:pt x="29" y="62"/>
                    <a:pt x="29" y="62"/>
                  </a:cubicBezTo>
                  <a:cubicBezTo>
                    <a:pt x="29" y="62"/>
                    <a:pt x="29" y="62"/>
                    <a:pt x="29" y="62"/>
                  </a:cubicBezTo>
                  <a:cubicBezTo>
                    <a:pt x="30" y="62"/>
                    <a:pt x="30" y="62"/>
                    <a:pt x="30" y="62"/>
                  </a:cubicBezTo>
                  <a:cubicBezTo>
                    <a:pt x="30" y="62"/>
                    <a:pt x="30" y="62"/>
                    <a:pt x="30" y="62"/>
                  </a:cubicBezTo>
                  <a:cubicBezTo>
                    <a:pt x="30" y="62"/>
                    <a:pt x="30" y="62"/>
                    <a:pt x="30" y="62"/>
                  </a:cubicBezTo>
                  <a:cubicBezTo>
                    <a:pt x="31" y="62"/>
                    <a:pt x="30" y="62"/>
                    <a:pt x="31" y="62"/>
                  </a:cubicBezTo>
                  <a:cubicBezTo>
                    <a:pt x="31" y="62"/>
                    <a:pt x="31" y="62"/>
                    <a:pt x="31" y="62"/>
                  </a:cubicBezTo>
                  <a:cubicBezTo>
                    <a:pt x="31" y="61"/>
                    <a:pt x="31" y="61"/>
                    <a:pt x="31" y="61"/>
                  </a:cubicBezTo>
                  <a:cubicBezTo>
                    <a:pt x="31" y="61"/>
                    <a:pt x="31" y="61"/>
                    <a:pt x="31" y="61"/>
                  </a:cubicBezTo>
                  <a:close/>
                  <a:moveTo>
                    <a:pt x="29" y="63"/>
                  </a:moveTo>
                  <a:cubicBezTo>
                    <a:pt x="29" y="63"/>
                    <a:pt x="29" y="62"/>
                    <a:pt x="29" y="62"/>
                  </a:cubicBezTo>
                  <a:cubicBezTo>
                    <a:pt x="29" y="62"/>
                    <a:pt x="29" y="62"/>
                    <a:pt x="28" y="62"/>
                  </a:cubicBezTo>
                  <a:cubicBezTo>
                    <a:pt x="28" y="62"/>
                    <a:pt x="28" y="62"/>
                    <a:pt x="28" y="62"/>
                  </a:cubicBezTo>
                  <a:cubicBezTo>
                    <a:pt x="28" y="63"/>
                    <a:pt x="29" y="63"/>
                    <a:pt x="29" y="63"/>
                  </a:cubicBezTo>
                  <a:close/>
                  <a:moveTo>
                    <a:pt x="23" y="51"/>
                  </a:moveTo>
                  <a:cubicBezTo>
                    <a:pt x="23" y="51"/>
                    <a:pt x="22" y="51"/>
                    <a:pt x="22" y="51"/>
                  </a:cubicBezTo>
                  <a:cubicBezTo>
                    <a:pt x="22" y="51"/>
                    <a:pt x="22" y="51"/>
                    <a:pt x="22" y="51"/>
                  </a:cubicBezTo>
                  <a:cubicBezTo>
                    <a:pt x="22" y="51"/>
                    <a:pt x="22" y="51"/>
                    <a:pt x="22" y="51"/>
                  </a:cubicBezTo>
                  <a:cubicBezTo>
                    <a:pt x="21" y="51"/>
                    <a:pt x="21" y="51"/>
                    <a:pt x="21" y="51"/>
                  </a:cubicBezTo>
                  <a:cubicBezTo>
                    <a:pt x="21" y="50"/>
                    <a:pt x="21" y="50"/>
                    <a:pt x="20" y="50"/>
                  </a:cubicBezTo>
                  <a:cubicBezTo>
                    <a:pt x="20" y="50"/>
                    <a:pt x="20" y="51"/>
                    <a:pt x="20" y="51"/>
                  </a:cubicBezTo>
                  <a:cubicBezTo>
                    <a:pt x="20" y="51"/>
                    <a:pt x="21" y="51"/>
                    <a:pt x="21" y="51"/>
                  </a:cubicBezTo>
                  <a:cubicBezTo>
                    <a:pt x="21" y="51"/>
                    <a:pt x="21" y="51"/>
                    <a:pt x="21" y="51"/>
                  </a:cubicBezTo>
                  <a:cubicBezTo>
                    <a:pt x="21" y="52"/>
                    <a:pt x="22" y="52"/>
                    <a:pt x="22" y="52"/>
                  </a:cubicBezTo>
                  <a:cubicBezTo>
                    <a:pt x="22" y="52"/>
                    <a:pt x="22" y="52"/>
                    <a:pt x="22" y="52"/>
                  </a:cubicBezTo>
                  <a:cubicBezTo>
                    <a:pt x="23" y="52"/>
                    <a:pt x="23" y="52"/>
                    <a:pt x="23" y="52"/>
                  </a:cubicBezTo>
                  <a:cubicBezTo>
                    <a:pt x="23" y="52"/>
                    <a:pt x="23" y="52"/>
                    <a:pt x="23" y="52"/>
                  </a:cubicBezTo>
                  <a:cubicBezTo>
                    <a:pt x="23" y="52"/>
                    <a:pt x="23" y="52"/>
                    <a:pt x="23" y="52"/>
                  </a:cubicBezTo>
                  <a:cubicBezTo>
                    <a:pt x="23" y="52"/>
                    <a:pt x="23" y="52"/>
                    <a:pt x="22" y="52"/>
                  </a:cubicBezTo>
                  <a:cubicBezTo>
                    <a:pt x="22" y="52"/>
                    <a:pt x="22" y="52"/>
                    <a:pt x="22" y="51"/>
                  </a:cubicBezTo>
                  <a:cubicBezTo>
                    <a:pt x="22" y="51"/>
                    <a:pt x="22" y="51"/>
                    <a:pt x="22" y="51"/>
                  </a:cubicBezTo>
                  <a:cubicBezTo>
                    <a:pt x="22" y="51"/>
                    <a:pt x="22" y="51"/>
                    <a:pt x="22" y="51"/>
                  </a:cubicBezTo>
                  <a:cubicBezTo>
                    <a:pt x="22" y="51"/>
                    <a:pt x="23" y="51"/>
                    <a:pt x="23" y="51"/>
                  </a:cubicBezTo>
                  <a:close/>
                  <a:moveTo>
                    <a:pt x="63" y="69"/>
                  </a:moveTo>
                  <a:cubicBezTo>
                    <a:pt x="63" y="69"/>
                    <a:pt x="63" y="69"/>
                    <a:pt x="63" y="69"/>
                  </a:cubicBezTo>
                  <a:cubicBezTo>
                    <a:pt x="63" y="69"/>
                    <a:pt x="63" y="69"/>
                    <a:pt x="63" y="68"/>
                  </a:cubicBezTo>
                  <a:cubicBezTo>
                    <a:pt x="62" y="69"/>
                    <a:pt x="62" y="69"/>
                    <a:pt x="62" y="69"/>
                  </a:cubicBezTo>
                  <a:cubicBezTo>
                    <a:pt x="62" y="69"/>
                    <a:pt x="62" y="69"/>
                    <a:pt x="62" y="69"/>
                  </a:cubicBezTo>
                  <a:cubicBezTo>
                    <a:pt x="62" y="68"/>
                    <a:pt x="62" y="68"/>
                    <a:pt x="62" y="68"/>
                  </a:cubicBezTo>
                  <a:cubicBezTo>
                    <a:pt x="62" y="69"/>
                    <a:pt x="61" y="69"/>
                    <a:pt x="61" y="69"/>
                  </a:cubicBezTo>
                  <a:cubicBezTo>
                    <a:pt x="61" y="69"/>
                    <a:pt x="60" y="69"/>
                    <a:pt x="60" y="69"/>
                  </a:cubicBezTo>
                  <a:cubicBezTo>
                    <a:pt x="60" y="69"/>
                    <a:pt x="60" y="69"/>
                    <a:pt x="60" y="69"/>
                  </a:cubicBezTo>
                  <a:cubicBezTo>
                    <a:pt x="60" y="69"/>
                    <a:pt x="60" y="69"/>
                    <a:pt x="60" y="69"/>
                  </a:cubicBezTo>
                  <a:cubicBezTo>
                    <a:pt x="60" y="69"/>
                    <a:pt x="60" y="69"/>
                    <a:pt x="59" y="69"/>
                  </a:cubicBezTo>
                  <a:cubicBezTo>
                    <a:pt x="59" y="69"/>
                    <a:pt x="59" y="68"/>
                    <a:pt x="59" y="68"/>
                  </a:cubicBezTo>
                  <a:cubicBezTo>
                    <a:pt x="59" y="68"/>
                    <a:pt x="59" y="68"/>
                    <a:pt x="58" y="68"/>
                  </a:cubicBezTo>
                  <a:cubicBezTo>
                    <a:pt x="58" y="68"/>
                    <a:pt x="58" y="68"/>
                    <a:pt x="58" y="68"/>
                  </a:cubicBezTo>
                  <a:cubicBezTo>
                    <a:pt x="58" y="68"/>
                    <a:pt x="58" y="68"/>
                    <a:pt x="58" y="67"/>
                  </a:cubicBezTo>
                  <a:cubicBezTo>
                    <a:pt x="58" y="67"/>
                    <a:pt x="58" y="67"/>
                    <a:pt x="58" y="67"/>
                  </a:cubicBezTo>
                  <a:cubicBezTo>
                    <a:pt x="58" y="67"/>
                    <a:pt x="58" y="67"/>
                    <a:pt x="58" y="67"/>
                  </a:cubicBezTo>
                  <a:cubicBezTo>
                    <a:pt x="58" y="67"/>
                    <a:pt x="58" y="67"/>
                    <a:pt x="58" y="67"/>
                  </a:cubicBezTo>
                  <a:cubicBezTo>
                    <a:pt x="58" y="67"/>
                    <a:pt x="58" y="67"/>
                    <a:pt x="57" y="67"/>
                  </a:cubicBezTo>
                  <a:cubicBezTo>
                    <a:pt x="57" y="67"/>
                    <a:pt x="57" y="67"/>
                    <a:pt x="57" y="67"/>
                  </a:cubicBezTo>
                  <a:cubicBezTo>
                    <a:pt x="57" y="67"/>
                    <a:pt x="57" y="67"/>
                    <a:pt x="57" y="66"/>
                  </a:cubicBezTo>
                  <a:cubicBezTo>
                    <a:pt x="57" y="66"/>
                    <a:pt x="57" y="66"/>
                    <a:pt x="57" y="66"/>
                  </a:cubicBezTo>
                  <a:cubicBezTo>
                    <a:pt x="57" y="66"/>
                    <a:pt x="57" y="66"/>
                    <a:pt x="57" y="66"/>
                  </a:cubicBezTo>
                  <a:cubicBezTo>
                    <a:pt x="57" y="66"/>
                    <a:pt x="57" y="66"/>
                    <a:pt x="57" y="66"/>
                  </a:cubicBezTo>
                  <a:cubicBezTo>
                    <a:pt x="57" y="66"/>
                    <a:pt x="57" y="65"/>
                    <a:pt x="57" y="65"/>
                  </a:cubicBezTo>
                  <a:cubicBezTo>
                    <a:pt x="57" y="65"/>
                    <a:pt x="57" y="65"/>
                    <a:pt x="57" y="65"/>
                  </a:cubicBezTo>
                  <a:cubicBezTo>
                    <a:pt x="57" y="65"/>
                    <a:pt x="57" y="65"/>
                    <a:pt x="58" y="65"/>
                  </a:cubicBezTo>
                  <a:cubicBezTo>
                    <a:pt x="58" y="65"/>
                    <a:pt x="58" y="64"/>
                    <a:pt x="58" y="64"/>
                  </a:cubicBezTo>
                  <a:cubicBezTo>
                    <a:pt x="58" y="64"/>
                    <a:pt x="58" y="64"/>
                    <a:pt x="58" y="64"/>
                  </a:cubicBezTo>
                  <a:cubicBezTo>
                    <a:pt x="57" y="64"/>
                    <a:pt x="57" y="64"/>
                    <a:pt x="57" y="64"/>
                  </a:cubicBezTo>
                  <a:cubicBezTo>
                    <a:pt x="57" y="64"/>
                    <a:pt x="57" y="64"/>
                    <a:pt x="57" y="64"/>
                  </a:cubicBezTo>
                  <a:cubicBezTo>
                    <a:pt x="56" y="64"/>
                    <a:pt x="56" y="64"/>
                    <a:pt x="56" y="64"/>
                  </a:cubicBezTo>
                  <a:cubicBezTo>
                    <a:pt x="56" y="64"/>
                    <a:pt x="56" y="64"/>
                    <a:pt x="56" y="64"/>
                  </a:cubicBezTo>
                  <a:cubicBezTo>
                    <a:pt x="56" y="63"/>
                    <a:pt x="55" y="63"/>
                    <a:pt x="55" y="63"/>
                  </a:cubicBezTo>
                  <a:cubicBezTo>
                    <a:pt x="55" y="63"/>
                    <a:pt x="55" y="62"/>
                    <a:pt x="55" y="62"/>
                  </a:cubicBezTo>
                  <a:cubicBezTo>
                    <a:pt x="55" y="62"/>
                    <a:pt x="54" y="62"/>
                    <a:pt x="54" y="62"/>
                  </a:cubicBezTo>
                  <a:cubicBezTo>
                    <a:pt x="54" y="62"/>
                    <a:pt x="54" y="62"/>
                    <a:pt x="54" y="62"/>
                  </a:cubicBezTo>
                  <a:cubicBezTo>
                    <a:pt x="54" y="62"/>
                    <a:pt x="53" y="62"/>
                    <a:pt x="53" y="62"/>
                  </a:cubicBezTo>
                  <a:cubicBezTo>
                    <a:pt x="53" y="62"/>
                    <a:pt x="53" y="62"/>
                    <a:pt x="53" y="62"/>
                  </a:cubicBezTo>
                  <a:cubicBezTo>
                    <a:pt x="53" y="62"/>
                    <a:pt x="53" y="61"/>
                    <a:pt x="53" y="61"/>
                  </a:cubicBezTo>
                  <a:cubicBezTo>
                    <a:pt x="52" y="61"/>
                    <a:pt x="52" y="61"/>
                    <a:pt x="52" y="60"/>
                  </a:cubicBezTo>
                  <a:cubicBezTo>
                    <a:pt x="52" y="60"/>
                    <a:pt x="52" y="60"/>
                    <a:pt x="52" y="59"/>
                  </a:cubicBezTo>
                  <a:cubicBezTo>
                    <a:pt x="52" y="59"/>
                    <a:pt x="52" y="59"/>
                    <a:pt x="52" y="59"/>
                  </a:cubicBezTo>
                  <a:cubicBezTo>
                    <a:pt x="52" y="59"/>
                    <a:pt x="52" y="59"/>
                    <a:pt x="52" y="58"/>
                  </a:cubicBezTo>
                  <a:cubicBezTo>
                    <a:pt x="52" y="58"/>
                    <a:pt x="52" y="59"/>
                    <a:pt x="52" y="59"/>
                  </a:cubicBezTo>
                  <a:cubicBezTo>
                    <a:pt x="52" y="59"/>
                    <a:pt x="52" y="59"/>
                    <a:pt x="52" y="59"/>
                  </a:cubicBezTo>
                  <a:cubicBezTo>
                    <a:pt x="53" y="59"/>
                    <a:pt x="53" y="58"/>
                    <a:pt x="53" y="59"/>
                  </a:cubicBezTo>
                  <a:cubicBezTo>
                    <a:pt x="53" y="59"/>
                    <a:pt x="53" y="59"/>
                    <a:pt x="53" y="59"/>
                  </a:cubicBezTo>
                  <a:cubicBezTo>
                    <a:pt x="53" y="58"/>
                    <a:pt x="53" y="58"/>
                    <a:pt x="53" y="58"/>
                  </a:cubicBezTo>
                  <a:cubicBezTo>
                    <a:pt x="54" y="58"/>
                    <a:pt x="54" y="58"/>
                    <a:pt x="53" y="59"/>
                  </a:cubicBezTo>
                  <a:cubicBezTo>
                    <a:pt x="54" y="59"/>
                    <a:pt x="54" y="59"/>
                    <a:pt x="54" y="59"/>
                  </a:cubicBezTo>
                  <a:cubicBezTo>
                    <a:pt x="54" y="58"/>
                    <a:pt x="54" y="58"/>
                    <a:pt x="55" y="59"/>
                  </a:cubicBezTo>
                  <a:cubicBezTo>
                    <a:pt x="55" y="59"/>
                    <a:pt x="55" y="59"/>
                    <a:pt x="55" y="59"/>
                  </a:cubicBezTo>
                  <a:cubicBezTo>
                    <a:pt x="55" y="59"/>
                    <a:pt x="56" y="59"/>
                    <a:pt x="56" y="58"/>
                  </a:cubicBezTo>
                  <a:cubicBezTo>
                    <a:pt x="56" y="58"/>
                    <a:pt x="56" y="58"/>
                    <a:pt x="57" y="58"/>
                  </a:cubicBezTo>
                  <a:cubicBezTo>
                    <a:pt x="57" y="58"/>
                    <a:pt x="57" y="58"/>
                    <a:pt x="57" y="58"/>
                  </a:cubicBezTo>
                  <a:cubicBezTo>
                    <a:pt x="57" y="58"/>
                    <a:pt x="57" y="58"/>
                    <a:pt x="57" y="58"/>
                  </a:cubicBezTo>
                  <a:cubicBezTo>
                    <a:pt x="57" y="58"/>
                    <a:pt x="57" y="58"/>
                    <a:pt x="57" y="58"/>
                  </a:cubicBezTo>
                  <a:cubicBezTo>
                    <a:pt x="57" y="58"/>
                    <a:pt x="57" y="58"/>
                    <a:pt x="57" y="58"/>
                  </a:cubicBezTo>
                  <a:cubicBezTo>
                    <a:pt x="58" y="58"/>
                    <a:pt x="58" y="58"/>
                    <a:pt x="58" y="58"/>
                  </a:cubicBezTo>
                  <a:cubicBezTo>
                    <a:pt x="58" y="58"/>
                    <a:pt x="58" y="58"/>
                    <a:pt x="58" y="58"/>
                  </a:cubicBezTo>
                  <a:cubicBezTo>
                    <a:pt x="58" y="58"/>
                    <a:pt x="58" y="58"/>
                    <a:pt x="58" y="58"/>
                  </a:cubicBezTo>
                  <a:cubicBezTo>
                    <a:pt x="59" y="58"/>
                    <a:pt x="58" y="58"/>
                    <a:pt x="58" y="58"/>
                  </a:cubicBezTo>
                  <a:cubicBezTo>
                    <a:pt x="59" y="58"/>
                    <a:pt x="59" y="59"/>
                    <a:pt x="59" y="59"/>
                  </a:cubicBezTo>
                  <a:cubicBezTo>
                    <a:pt x="59" y="59"/>
                    <a:pt x="59" y="59"/>
                    <a:pt x="59" y="59"/>
                  </a:cubicBezTo>
                  <a:cubicBezTo>
                    <a:pt x="59" y="60"/>
                    <a:pt x="59" y="60"/>
                    <a:pt x="60" y="60"/>
                  </a:cubicBezTo>
                  <a:cubicBezTo>
                    <a:pt x="60" y="60"/>
                    <a:pt x="60" y="60"/>
                    <a:pt x="60" y="60"/>
                  </a:cubicBezTo>
                  <a:cubicBezTo>
                    <a:pt x="60" y="60"/>
                    <a:pt x="60" y="60"/>
                    <a:pt x="60" y="60"/>
                  </a:cubicBezTo>
                  <a:cubicBezTo>
                    <a:pt x="60" y="60"/>
                    <a:pt x="61" y="60"/>
                    <a:pt x="61" y="61"/>
                  </a:cubicBezTo>
                  <a:cubicBezTo>
                    <a:pt x="61" y="61"/>
                    <a:pt x="61" y="61"/>
                    <a:pt x="61" y="61"/>
                  </a:cubicBezTo>
                  <a:cubicBezTo>
                    <a:pt x="60" y="61"/>
                    <a:pt x="60" y="61"/>
                    <a:pt x="61" y="61"/>
                  </a:cubicBezTo>
                  <a:cubicBezTo>
                    <a:pt x="61" y="61"/>
                    <a:pt x="61" y="61"/>
                    <a:pt x="61" y="62"/>
                  </a:cubicBezTo>
                  <a:cubicBezTo>
                    <a:pt x="61" y="62"/>
                    <a:pt x="61" y="62"/>
                    <a:pt x="61" y="62"/>
                  </a:cubicBezTo>
                  <a:cubicBezTo>
                    <a:pt x="60" y="62"/>
                    <a:pt x="60" y="63"/>
                    <a:pt x="61" y="63"/>
                  </a:cubicBezTo>
                  <a:cubicBezTo>
                    <a:pt x="61" y="64"/>
                    <a:pt x="61" y="64"/>
                    <a:pt x="61" y="64"/>
                  </a:cubicBezTo>
                  <a:cubicBezTo>
                    <a:pt x="61" y="65"/>
                    <a:pt x="61" y="65"/>
                    <a:pt x="61" y="65"/>
                  </a:cubicBezTo>
                  <a:cubicBezTo>
                    <a:pt x="61" y="65"/>
                    <a:pt x="61" y="65"/>
                    <a:pt x="61" y="65"/>
                  </a:cubicBezTo>
                  <a:cubicBezTo>
                    <a:pt x="61" y="65"/>
                    <a:pt x="61" y="66"/>
                    <a:pt x="61" y="66"/>
                  </a:cubicBezTo>
                  <a:cubicBezTo>
                    <a:pt x="61" y="66"/>
                    <a:pt x="61" y="66"/>
                    <a:pt x="62" y="66"/>
                  </a:cubicBezTo>
                  <a:cubicBezTo>
                    <a:pt x="62" y="66"/>
                    <a:pt x="62" y="66"/>
                    <a:pt x="62" y="66"/>
                  </a:cubicBezTo>
                  <a:cubicBezTo>
                    <a:pt x="62" y="66"/>
                    <a:pt x="62" y="66"/>
                    <a:pt x="62" y="66"/>
                  </a:cubicBezTo>
                  <a:cubicBezTo>
                    <a:pt x="62" y="67"/>
                    <a:pt x="62" y="67"/>
                    <a:pt x="62" y="67"/>
                  </a:cubicBezTo>
                  <a:cubicBezTo>
                    <a:pt x="62" y="67"/>
                    <a:pt x="62" y="67"/>
                    <a:pt x="62" y="67"/>
                  </a:cubicBezTo>
                  <a:cubicBezTo>
                    <a:pt x="62" y="67"/>
                    <a:pt x="62" y="67"/>
                    <a:pt x="62" y="67"/>
                  </a:cubicBezTo>
                  <a:cubicBezTo>
                    <a:pt x="62" y="67"/>
                    <a:pt x="62" y="67"/>
                    <a:pt x="62" y="67"/>
                  </a:cubicBezTo>
                  <a:cubicBezTo>
                    <a:pt x="62" y="68"/>
                    <a:pt x="62" y="68"/>
                    <a:pt x="62" y="68"/>
                  </a:cubicBezTo>
                  <a:cubicBezTo>
                    <a:pt x="62" y="68"/>
                    <a:pt x="62" y="68"/>
                    <a:pt x="62" y="68"/>
                  </a:cubicBezTo>
                  <a:cubicBezTo>
                    <a:pt x="62" y="68"/>
                    <a:pt x="62" y="68"/>
                    <a:pt x="62" y="68"/>
                  </a:cubicBezTo>
                  <a:cubicBezTo>
                    <a:pt x="62" y="68"/>
                    <a:pt x="63" y="68"/>
                    <a:pt x="63" y="68"/>
                  </a:cubicBezTo>
                  <a:cubicBezTo>
                    <a:pt x="63" y="69"/>
                    <a:pt x="63" y="69"/>
                    <a:pt x="63" y="69"/>
                  </a:cubicBezTo>
                  <a:cubicBezTo>
                    <a:pt x="63" y="69"/>
                    <a:pt x="63" y="69"/>
                    <a:pt x="63" y="69"/>
                  </a:cubicBezTo>
                  <a:close/>
                  <a:moveTo>
                    <a:pt x="52" y="58"/>
                  </a:moveTo>
                  <a:cubicBezTo>
                    <a:pt x="52" y="58"/>
                    <a:pt x="53" y="58"/>
                    <a:pt x="53" y="58"/>
                  </a:cubicBezTo>
                  <a:cubicBezTo>
                    <a:pt x="53" y="58"/>
                    <a:pt x="53" y="58"/>
                    <a:pt x="53" y="58"/>
                  </a:cubicBezTo>
                  <a:cubicBezTo>
                    <a:pt x="53" y="58"/>
                    <a:pt x="53" y="58"/>
                    <a:pt x="53" y="58"/>
                  </a:cubicBezTo>
                  <a:cubicBezTo>
                    <a:pt x="53" y="58"/>
                    <a:pt x="52" y="58"/>
                    <a:pt x="52" y="58"/>
                  </a:cubicBezTo>
                  <a:close/>
                  <a:moveTo>
                    <a:pt x="52" y="58"/>
                  </a:moveTo>
                  <a:cubicBezTo>
                    <a:pt x="52" y="58"/>
                    <a:pt x="52" y="58"/>
                    <a:pt x="52" y="58"/>
                  </a:cubicBezTo>
                  <a:cubicBezTo>
                    <a:pt x="52" y="58"/>
                    <a:pt x="52" y="58"/>
                    <a:pt x="52" y="58"/>
                  </a:cubicBezTo>
                  <a:cubicBezTo>
                    <a:pt x="53" y="58"/>
                    <a:pt x="53" y="58"/>
                    <a:pt x="53" y="58"/>
                  </a:cubicBezTo>
                  <a:cubicBezTo>
                    <a:pt x="53" y="58"/>
                    <a:pt x="53" y="58"/>
                    <a:pt x="52" y="58"/>
                  </a:cubicBezTo>
                  <a:close/>
                  <a:moveTo>
                    <a:pt x="57" y="58"/>
                  </a:moveTo>
                  <a:cubicBezTo>
                    <a:pt x="57" y="58"/>
                    <a:pt x="57" y="58"/>
                    <a:pt x="58" y="58"/>
                  </a:cubicBezTo>
                  <a:cubicBezTo>
                    <a:pt x="58" y="58"/>
                    <a:pt x="58" y="58"/>
                    <a:pt x="58" y="57"/>
                  </a:cubicBezTo>
                  <a:cubicBezTo>
                    <a:pt x="58" y="57"/>
                    <a:pt x="57" y="57"/>
                    <a:pt x="57" y="57"/>
                  </a:cubicBezTo>
                  <a:cubicBezTo>
                    <a:pt x="57" y="57"/>
                    <a:pt x="57" y="57"/>
                    <a:pt x="57" y="57"/>
                  </a:cubicBezTo>
                  <a:cubicBezTo>
                    <a:pt x="57" y="57"/>
                    <a:pt x="57" y="58"/>
                    <a:pt x="57" y="58"/>
                  </a:cubicBezTo>
                  <a:close/>
                  <a:moveTo>
                    <a:pt x="52" y="59"/>
                  </a:moveTo>
                  <a:cubicBezTo>
                    <a:pt x="52" y="60"/>
                    <a:pt x="52" y="60"/>
                    <a:pt x="52" y="60"/>
                  </a:cubicBezTo>
                  <a:cubicBezTo>
                    <a:pt x="52" y="60"/>
                    <a:pt x="52" y="60"/>
                    <a:pt x="52" y="59"/>
                  </a:cubicBezTo>
                  <a:close/>
                  <a:moveTo>
                    <a:pt x="51" y="59"/>
                  </a:moveTo>
                  <a:cubicBezTo>
                    <a:pt x="51" y="59"/>
                    <a:pt x="51" y="59"/>
                    <a:pt x="51" y="59"/>
                  </a:cubicBezTo>
                  <a:cubicBezTo>
                    <a:pt x="51" y="60"/>
                    <a:pt x="51" y="60"/>
                    <a:pt x="51" y="60"/>
                  </a:cubicBezTo>
                  <a:cubicBezTo>
                    <a:pt x="51" y="60"/>
                    <a:pt x="51" y="60"/>
                    <a:pt x="51" y="60"/>
                  </a:cubicBezTo>
                  <a:cubicBezTo>
                    <a:pt x="51" y="60"/>
                    <a:pt x="51" y="59"/>
                    <a:pt x="51" y="59"/>
                  </a:cubicBezTo>
                  <a:close/>
                  <a:moveTo>
                    <a:pt x="40" y="82"/>
                  </a:moveTo>
                  <a:cubicBezTo>
                    <a:pt x="41" y="82"/>
                    <a:pt x="41" y="83"/>
                    <a:pt x="41" y="83"/>
                  </a:cubicBezTo>
                  <a:cubicBezTo>
                    <a:pt x="41" y="83"/>
                    <a:pt x="42" y="83"/>
                    <a:pt x="42" y="83"/>
                  </a:cubicBezTo>
                  <a:cubicBezTo>
                    <a:pt x="43" y="83"/>
                    <a:pt x="43" y="83"/>
                    <a:pt x="43" y="84"/>
                  </a:cubicBezTo>
                  <a:cubicBezTo>
                    <a:pt x="43" y="84"/>
                    <a:pt x="43" y="84"/>
                    <a:pt x="43" y="84"/>
                  </a:cubicBezTo>
                  <a:cubicBezTo>
                    <a:pt x="43" y="85"/>
                    <a:pt x="43" y="85"/>
                    <a:pt x="44" y="85"/>
                  </a:cubicBezTo>
                  <a:cubicBezTo>
                    <a:pt x="44" y="85"/>
                    <a:pt x="44" y="85"/>
                    <a:pt x="45" y="85"/>
                  </a:cubicBezTo>
                  <a:cubicBezTo>
                    <a:pt x="45" y="85"/>
                    <a:pt x="45" y="85"/>
                    <a:pt x="45" y="85"/>
                  </a:cubicBezTo>
                  <a:cubicBezTo>
                    <a:pt x="46" y="85"/>
                    <a:pt x="46" y="84"/>
                    <a:pt x="46" y="83"/>
                  </a:cubicBezTo>
                  <a:cubicBezTo>
                    <a:pt x="46" y="83"/>
                    <a:pt x="46" y="83"/>
                    <a:pt x="46" y="83"/>
                  </a:cubicBezTo>
                  <a:cubicBezTo>
                    <a:pt x="46" y="83"/>
                    <a:pt x="46" y="82"/>
                    <a:pt x="45" y="82"/>
                  </a:cubicBezTo>
                  <a:cubicBezTo>
                    <a:pt x="45" y="82"/>
                    <a:pt x="45" y="82"/>
                    <a:pt x="45" y="82"/>
                  </a:cubicBezTo>
                  <a:cubicBezTo>
                    <a:pt x="45" y="81"/>
                    <a:pt x="45" y="81"/>
                    <a:pt x="45" y="81"/>
                  </a:cubicBezTo>
                  <a:cubicBezTo>
                    <a:pt x="45" y="81"/>
                    <a:pt x="45" y="81"/>
                    <a:pt x="45" y="81"/>
                  </a:cubicBezTo>
                  <a:cubicBezTo>
                    <a:pt x="45" y="81"/>
                    <a:pt x="45" y="81"/>
                    <a:pt x="45" y="81"/>
                  </a:cubicBezTo>
                  <a:cubicBezTo>
                    <a:pt x="45" y="80"/>
                    <a:pt x="45" y="80"/>
                    <a:pt x="45" y="80"/>
                  </a:cubicBezTo>
                  <a:cubicBezTo>
                    <a:pt x="45" y="80"/>
                    <a:pt x="45" y="79"/>
                    <a:pt x="45" y="79"/>
                  </a:cubicBezTo>
                  <a:cubicBezTo>
                    <a:pt x="45" y="79"/>
                    <a:pt x="45" y="79"/>
                    <a:pt x="45" y="78"/>
                  </a:cubicBezTo>
                  <a:cubicBezTo>
                    <a:pt x="45" y="78"/>
                    <a:pt x="45" y="78"/>
                    <a:pt x="45" y="78"/>
                  </a:cubicBezTo>
                  <a:cubicBezTo>
                    <a:pt x="46" y="78"/>
                    <a:pt x="46" y="78"/>
                    <a:pt x="46" y="78"/>
                  </a:cubicBezTo>
                  <a:cubicBezTo>
                    <a:pt x="46" y="77"/>
                    <a:pt x="46" y="77"/>
                    <a:pt x="46" y="77"/>
                  </a:cubicBezTo>
                  <a:cubicBezTo>
                    <a:pt x="46" y="77"/>
                    <a:pt x="46" y="76"/>
                    <a:pt x="46" y="75"/>
                  </a:cubicBezTo>
                  <a:cubicBezTo>
                    <a:pt x="46" y="75"/>
                    <a:pt x="46" y="75"/>
                    <a:pt x="46" y="75"/>
                  </a:cubicBezTo>
                  <a:cubicBezTo>
                    <a:pt x="46" y="75"/>
                    <a:pt x="46" y="75"/>
                    <a:pt x="46" y="75"/>
                  </a:cubicBezTo>
                  <a:cubicBezTo>
                    <a:pt x="46" y="75"/>
                    <a:pt x="46" y="75"/>
                    <a:pt x="46" y="75"/>
                  </a:cubicBezTo>
                  <a:cubicBezTo>
                    <a:pt x="46" y="75"/>
                    <a:pt x="46" y="75"/>
                    <a:pt x="47" y="74"/>
                  </a:cubicBezTo>
                  <a:cubicBezTo>
                    <a:pt x="47" y="74"/>
                    <a:pt x="47" y="74"/>
                    <a:pt x="47" y="74"/>
                  </a:cubicBezTo>
                  <a:cubicBezTo>
                    <a:pt x="47" y="74"/>
                    <a:pt x="47" y="74"/>
                    <a:pt x="47" y="74"/>
                  </a:cubicBezTo>
                  <a:cubicBezTo>
                    <a:pt x="47" y="73"/>
                    <a:pt x="47" y="73"/>
                    <a:pt x="47" y="73"/>
                  </a:cubicBezTo>
                  <a:cubicBezTo>
                    <a:pt x="47" y="73"/>
                    <a:pt x="47" y="73"/>
                    <a:pt x="47" y="73"/>
                  </a:cubicBezTo>
                  <a:cubicBezTo>
                    <a:pt x="47" y="73"/>
                    <a:pt x="47" y="72"/>
                    <a:pt x="47" y="72"/>
                  </a:cubicBezTo>
                  <a:cubicBezTo>
                    <a:pt x="48" y="72"/>
                    <a:pt x="48" y="72"/>
                    <a:pt x="47" y="72"/>
                  </a:cubicBezTo>
                  <a:cubicBezTo>
                    <a:pt x="47" y="72"/>
                    <a:pt x="47" y="71"/>
                    <a:pt x="47" y="71"/>
                  </a:cubicBezTo>
                  <a:cubicBezTo>
                    <a:pt x="47" y="71"/>
                    <a:pt x="47" y="71"/>
                    <a:pt x="46" y="71"/>
                  </a:cubicBezTo>
                  <a:cubicBezTo>
                    <a:pt x="46" y="71"/>
                    <a:pt x="46" y="71"/>
                    <a:pt x="46" y="71"/>
                  </a:cubicBezTo>
                  <a:cubicBezTo>
                    <a:pt x="46" y="71"/>
                    <a:pt x="46" y="71"/>
                    <a:pt x="46" y="71"/>
                  </a:cubicBezTo>
                  <a:cubicBezTo>
                    <a:pt x="46" y="71"/>
                    <a:pt x="46" y="71"/>
                    <a:pt x="46" y="71"/>
                  </a:cubicBezTo>
                  <a:cubicBezTo>
                    <a:pt x="45" y="71"/>
                    <a:pt x="45" y="71"/>
                    <a:pt x="45" y="71"/>
                  </a:cubicBezTo>
                  <a:cubicBezTo>
                    <a:pt x="45" y="71"/>
                    <a:pt x="45" y="71"/>
                    <a:pt x="45" y="71"/>
                  </a:cubicBezTo>
                  <a:cubicBezTo>
                    <a:pt x="45" y="71"/>
                    <a:pt x="45" y="71"/>
                    <a:pt x="44" y="71"/>
                  </a:cubicBezTo>
                  <a:cubicBezTo>
                    <a:pt x="44" y="71"/>
                    <a:pt x="44" y="71"/>
                    <a:pt x="44" y="71"/>
                  </a:cubicBezTo>
                  <a:cubicBezTo>
                    <a:pt x="44" y="71"/>
                    <a:pt x="44" y="71"/>
                    <a:pt x="44" y="71"/>
                  </a:cubicBezTo>
                  <a:cubicBezTo>
                    <a:pt x="43" y="71"/>
                    <a:pt x="43" y="71"/>
                    <a:pt x="43" y="72"/>
                  </a:cubicBezTo>
                  <a:cubicBezTo>
                    <a:pt x="43" y="72"/>
                    <a:pt x="43" y="72"/>
                    <a:pt x="43" y="72"/>
                  </a:cubicBezTo>
                  <a:cubicBezTo>
                    <a:pt x="43" y="73"/>
                    <a:pt x="43" y="73"/>
                    <a:pt x="43" y="74"/>
                  </a:cubicBezTo>
                  <a:cubicBezTo>
                    <a:pt x="42" y="74"/>
                    <a:pt x="42" y="74"/>
                    <a:pt x="42" y="74"/>
                  </a:cubicBezTo>
                  <a:cubicBezTo>
                    <a:pt x="42" y="74"/>
                    <a:pt x="42" y="74"/>
                    <a:pt x="42" y="74"/>
                  </a:cubicBezTo>
                  <a:cubicBezTo>
                    <a:pt x="42" y="74"/>
                    <a:pt x="42" y="75"/>
                    <a:pt x="42" y="75"/>
                  </a:cubicBezTo>
                  <a:cubicBezTo>
                    <a:pt x="42" y="75"/>
                    <a:pt x="42" y="75"/>
                    <a:pt x="42" y="75"/>
                  </a:cubicBezTo>
                  <a:cubicBezTo>
                    <a:pt x="42" y="75"/>
                    <a:pt x="42" y="75"/>
                    <a:pt x="42" y="75"/>
                  </a:cubicBezTo>
                  <a:cubicBezTo>
                    <a:pt x="42" y="75"/>
                    <a:pt x="42" y="75"/>
                    <a:pt x="42" y="75"/>
                  </a:cubicBezTo>
                  <a:cubicBezTo>
                    <a:pt x="42" y="76"/>
                    <a:pt x="42" y="76"/>
                    <a:pt x="42" y="76"/>
                  </a:cubicBezTo>
                  <a:cubicBezTo>
                    <a:pt x="42" y="76"/>
                    <a:pt x="42" y="76"/>
                    <a:pt x="42" y="76"/>
                  </a:cubicBezTo>
                  <a:cubicBezTo>
                    <a:pt x="42" y="77"/>
                    <a:pt x="42" y="77"/>
                    <a:pt x="42" y="77"/>
                  </a:cubicBezTo>
                  <a:cubicBezTo>
                    <a:pt x="42" y="77"/>
                    <a:pt x="43" y="77"/>
                    <a:pt x="42" y="78"/>
                  </a:cubicBezTo>
                  <a:cubicBezTo>
                    <a:pt x="42" y="78"/>
                    <a:pt x="42" y="78"/>
                    <a:pt x="42" y="78"/>
                  </a:cubicBezTo>
                  <a:cubicBezTo>
                    <a:pt x="41" y="78"/>
                    <a:pt x="41" y="78"/>
                    <a:pt x="41" y="78"/>
                  </a:cubicBezTo>
                  <a:cubicBezTo>
                    <a:pt x="41" y="78"/>
                    <a:pt x="40" y="78"/>
                    <a:pt x="40" y="78"/>
                  </a:cubicBezTo>
                  <a:cubicBezTo>
                    <a:pt x="40" y="78"/>
                    <a:pt x="40" y="78"/>
                    <a:pt x="40" y="78"/>
                  </a:cubicBezTo>
                  <a:cubicBezTo>
                    <a:pt x="39" y="78"/>
                    <a:pt x="39" y="78"/>
                    <a:pt x="40" y="79"/>
                  </a:cubicBezTo>
                  <a:cubicBezTo>
                    <a:pt x="40" y="79"/>
                    <a:pt x="39" y="79"/>
                    <a:pt x="39" y="79"/>
                  </a:cubicBezTo>
                  <a:cubicBezTo>
                    <a:pt x="39" y="80"/>
                    <a:pt x="39" y="80"/>
                    <a:pt x="39" y="80"/>
                  </a:cubicBezTo>
                  <a:cubicBezTo>
                    <a:pt x="39" y="80"/>
                    <a:pt x="39" y="80"/>
                    <a:pt x="39" y="81"/>
                  </a:cubicBezTo>
                  <a:cubicBezTo>
                    <a:pt x="39" y="81"/>
                    <a:pt x="39" y="81"/>
                    <a:pt x="40" y="81"/>
                  </a:cubicBezTo>
                  <a:cubicBezTo>
                    <a:pt x="40" y="81"/>
                    <a:pt x="40" y="81"/>
                    <a:pt x="40" y="81"/>
                  </a:cubicBezTo>
                  <a:cubicBezTo>
                    <a:pt x="40" y="82"/>
                    <a:pt x="40" y="82"/>
                    <a:pt x="40" y="82"/>
                  </a:cubicBezTo>
                  <a:close/>
                  <a:moveTo>
                    <a:pt x="47" y="59"/>
                  </a:moveTo>
                  <a:cubicBezTo>
                    <a:pt x="47" y="59"/>
                    <a:pt x="47"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59"/>
                    <a:pt x="48" y="59"/>
                    <a:pt x="48" y="59"/>
                  </a:cubicBezTo>
                  <a:cubicBezTo>
                    <a:pt x="48" y="58"/>
                    <a:pt x="48" y="58"/>
                    <a:pt x="47" y="58"/>
                  </a:cubicBezTo>
                  <a:cubicBezTo>
                    <a:pt x="47" y="58"/>
                    <a:pt x="47" y="58"/>
                    <a:pt x="47" y="58"/>
                  </a:cubicBezTo>
                  <a:cubicBezTo>
                    <a:pt x="47" y="58"/>
                    <a:pt x="47" y="58"/>
                    <a:pt x="47" y="58"/>
                  </a:cubicBezTo>
                  <a:cubicBezTo>
                    <a:pt x="47" y="58"/>
                    <a:pt x="47" y="58"/>
                    <a:pt x="47" y="58"/>
                  </a:cubicBezTo>
                  <a:cubicBezTo>
                    <a:pt x="47" y="58"/>
                    <a:pt x="47" y="59"/>
                    <a:pt x="47" y="59"/>
                  </a:cubicBezTo>
                  <a:cubicBezTo>
                    <a:pt x="47" y="59"/>
                    <a:pt x="47" y="59"/>
                    <a:pt x="47" y="59"/>
                  </a:cubicBezTo>
                  <a:close/>
                  <a:moveTo>
                    <a:pt x="46" y="59"/>
                  </a:moveTo>
                  <a:cubicBezTo>
                    <a:pt x="46" y="59"/>
                    <a:pt x="46" y="59"/>
                    <a:pt x="46" y="59"/>
                  </a:cubicBezTo>
                  <a:cubicBezTo>
                    <a:pt x="45" y="59"/>
                    <a:pt x="45" y="59"/>
                    <a:pt x="45" y="60"/>
                  </a:cubicBezTo>
                  <a:cubicBezTo>
                    <a:pt x="45" y="60"/>
                    <a:pt x="45" y="60"/>
                    <a:pt x="45" y="60"/>
                  </a:cubicBezTo>
                  <a:cubicBezTo>
                    <a:pt x="45" y="59"/>
                    <a:pt x="45" y="59"/>
                    <a:pt x="45" y="59"/>
                  </a:cubicBezTo>
                  <a:cubicBezTo>
                    <a:pt x="45" y="59"/>
                    <a:pt x="45" y="59"/>
                    <a:pt x="44" y="59"/>
                  </a:cubicBezTo>
                  <a:cubicBezTo>
                    <a:pt x="44" y="59"/>
                    <a:pt x="44" y="59"/>
                    <a:pt x="44" y="59"/>
                  </a:cubicBezTo>
                  <a:cubicBezTo>
                    <a:pt x="44" y="59"/>
                    <a:pt x="44" y="59"/>
                    <a:pt x="44" y="59"/>
                  </a:cubicBezTo>
                  <a:cubicBezTo>
                    <a:pt x="44" y="59"/>
                    <a:pt x="44" y="59"/>
                    <a:pt x="44" y="60"/>
                  </a:cubicBezTo>
                  <a:cubicBezTo>
                    <a:pt x="45" y="60"/>
                    <a:pt x="45" y="60"/>
                    <a:pt x="45" y="60"/>
                  </a:cubicBezTo>
                  <a:cubicBezTo>
                    <a:pt x="45" y="61"/>
                    <a:pt x="44" y="61"/>
                    <a:pt x="44" y="61"/>
                  </a:cubicBezTo>
                  <a:cubicBezTo>
                    <a:pt x="44" y="61"/>
                    <a:pt x="44" y="61"/>
                    <a:pt x="44" y="62"/>
                  </a:cubicBezTo>
                  <a:cubicBezTo>
                    <a:pt x="44" y="62"/>
                    <a:pt x="45" y="61"/>
                    <a:pt x="45" y="61"/>
                  </a:cubicBezTo>
                  <a:cubicBezTo>
                    <a:pt x="45" y="62"/>
                    <a:pt x="45" y="62"/>
                    <a:pt x="45" y="62"/>
                  </a:cubicBezTo>
                  <a:cubicBezTo>
                    <a:pt x="45" y="62"/>
                    <a:pt x="44" y="62"/>
                    <a:pt x="44" y="63"/>
                  </a:cubicBezTo>
                  <a:cubicBezTo>
                    <a:pt x="44" y="63"/>
                    <a:pt x="44" y="63"/>
                    <a:pt x="44" y="63"/>
                  </a:cubicBezTo>
                  <a:cubicBezTo>
                    <a:pt x="44" y="63"/>
                    <a:pt x="44" y="63"/>
                    <a:pt x="44" y="63"/>
                  </a:cubicBezTo>
                  <a:cubicBezTo>
                    <a:pt x="44" y="63"/>
                    <a:pt x="44" y="64"/>
                    <a:pt x="44" y="64"/>
                  </a:cubicBezTo>
                  <a:cubicBezTo>
                    <a:pt x="44" y="64"/>
                    <a:pt x="44" y="64"/>
                    <a:pt x="44" y="64"/>
                  </a:cubicBezTo>
                  <a:cubicBezTo>
                    <a:pt x="44" y="64"/>
                    <a:pt x="44" y="64"/>
                    <a:pt x="44" y="64"/>
                  </a:cubicBezTo>
                  <a:cubicBezTo>
                    <a:pt x="45" y="63"/>
                    <a:pt x="45" y="63"/>
                    <a:pt x="46" y="62"/>
                  </a:cubicBezTo>
                  <a:cubicBezTo>
                    <a:pt x="46" y="62"/>
                    <a:pt x="46" y="62"/>
                    <a:pt x="46" y="61"/>
                  </a:cubicBezTo>
                  <a:cubicBezTo>
                    <a:pt x="46" y="61"/>
                    <a:pt x="47" y="62"/>
                    <a:pt x="47" y="62"/>
                  </a:cubicBezTo>
                  <a:cubicBezTo>
                    <a:pt x="47" y="62"/>
                    <a:pt x="47" y="62"/>
                    <a:pt x="47" y="62"/>
                  </a:cubicBezTo>
                  <a:cubicBezTo>
                    <a:pt x="48" y="63"/>
                    <a:pt x="48" y="63"/>
                    <a:pt x="48" y="63"/>
                  </a:cubicBezTo>
                  <a:cubicBezTo>
                    <a:pt x="48" y="63"/>
                    <a:pt x="48" y="63"/>
                    <a:pt x="48" y="63"/>
                  </a:cubicBezTo>
                  <a:cubicBezTo>
                    <a:pt x="49" y="63"/>
                    <a:pt x="49" y="64"/>
                    <a:pt x="49" y="64"/>
                  </a:cubicBezTo>
                  <a:cubicBezTo>
                    <a:pt x="49" y="64"/>
                    <a:pt x="49" y="64"/>
                    <a:pt x="50" y="64"/>
                  </a:cubicBezTo>
                  <a:cubicBezTo>
                    <a:pt x="50" y="64"/>
                    <a:pt x="50" y="64"/>
                    <a:pt x="50" y="65"/>
                  </a:cubicBezTo>
                  <a:cubicBezTo>
                    <a:pt x="50" y="65"/>
                    <a:pt x="51" y="65"/>
                    <a:pt x="51" y="65"/>
                  </a:cubicBezTo>
                  <a:cubicBezTo>
                    <a:pt x="51" y="65"/>
                    <a:pt x="51" y="65"/>
                    <a:pt x="51" y="65"/>
                  </a:cubicBezTo>
                  <a:cubicBezTo>
                    <a:pt x="51" y="64"/>
                    <a:pt x="51" y="64"/>
                    <a:pt x="50" y="64"/>
                  </a:cubicBezTo>
                  <a:cubicBezTo>
                    <a:pt x="50" y="64"/>
                    <a:pt x="50" y="63"/>
                    <a:pt x="50" y="63"/>
                  </a:cubicBezTo>
                  <a:cubicBezTo>
                    <a:pt x="50" y="63"/>
                    <a:pt x="50" y="63"/>
                    <a:pt x="50" y="63"/>
                  </a:cubicBezTo>
                  <a:cubicBezTo>
                    <a:pt x="50" y="63"/>
                    <a:pt x="50" y="63"/>
                    <a:pt x="50" y="63"/>
                  </a:cubicBezTo>
                  <a:cubicBezTo>
                    <a:pt x="50" y="63"/>
                    <a:pt x="50" y="63"/>
                    <a:pt x="50" y="63"/>
                  </a:cubicBezTo>
                  <a:cubicBezTo>
                    <a:pt x="50" y="63"/>
                    <a:pt x="50" y="63"/>
                    <a:pt x="50" y="63"/>
                  </a:cubicBezTo>
                  <a:cubicBezTo>
                    <a:pt x="50" y="63"/>
                    <a:pt x="50" y="63"/>
                    <a:pt x="50" y="63"/>
                  </a:cubicBezTo>
                  <a:cubicBezTo>
                    <a:pt x="50" y="62"/>
                    <a:pt x="49" y="62"/>
                    <a:pt x="49" y="61"/>
                  </a:cubicBezTo>
                  <a:cubicBezTo>
                    <a:pt x="49" y="61"/>
                    <a:pt x="49" y="61"/>
                    <a:pt x="49" y="61"/>
                  </a:cubicBezTo>
                  <a:cubicBezTo>
                    <a:pt x="48" y="61"/>
                    <a:pt x="48" y="61"/>
                    <a:pt x="48" y="61"/>
                  </a:cubicBezTo>
                  <a:cubicBezTo>
                    <a:pt x="48" y="61"/>
                    <a:pt x="47" y="60"/>
                    <a:pt x="47" y="60"/>
                  </a:cubicBezTo>
                  <a:cubicBezTo>
                    <a:pt x="47" y="60"/>
                    <a:pt x="47" y="60"/>
                    <a:pt x="46" y="60"/>
                  </a:cubicBezTo>
                  <a:cubicBezTo>
                    <a:pt x="46" y="60"/>
                    <a:pt x="46" y="60"/>
                    <a:pt x="46" y="60"/>
                  </a:cubicBezTo>
                  <a:cubicBezTo>
                    <a:pt x="46" y="59"/>
                    <a:pt x="46" y="59"/>
                    <a:pt x="46" y="59"/>
                  </a:cubicBezTo>
                  <a:cubicBezTo>
                    <a:pt x="46" y="59"/>
                    <a:pt x="46" y="59"/>
                    <a:pt x="46" y="59"/>
                  </a:cubicBezTo>
                  <a:close/>
                  <a:moveTo>
                    <a:pt x="45" y="57"/>
                  </a:moveTo>
                  <a:cubicBezTo>
                    <a:pt x="44" y="57"/>
                    <a:pt x="44" y="57"/>
                    <a:pt x="44" y="57"/>
                  </a:cubicBezTo>
                  <a:cubicBezTo>
                    <a:pt x="44" y="56"/>
                    <a:pt x="44" y="56"/>
                    <a:pt x="44" y="56"/>
                  </a:cubicBezTo>
                  <a:cubicBezTo>
                    <a:pt x="44" y="56"/>
                    <a:pt x="44" y="56"/>
                    <a:pt x="44" y="56"/>
                  </a:cubicBezTo>
                  <a:cubicBezTo>
                    <a:pt x="43" y="56"/>
                    <a:pt x="43" y="56"/>
                    <a:pt x="43" y="55"/>
                  </a:cubicBezTo>
                  <a:cubicBezTo>
                    <a:pt x="43" y="55"/>
                    <a:pt x="42" y="55"/>
                    <a:pt x="42" y="55"/>
                  </a:cubicBezTo>
                  <a:cubicBezTo>
                    <a:pt x="42" y="55"/>
                    <a:pt x="42" y="55"/>
                    <a:pt x="42" y="55"/>
                  </a:cubicBezTo>
                  <a:cubicBezTo>
                    <a:pt x="42" y="55"/>
                    <a:pt x="42" y="56"/>
                    <a:pt x="42" y="56"/>
                  </a:cubicBezTo>
                  <a:cubicBezTo>
                    <a:pt x="43" y="56"/>
                    <a:pt x="43" y="56"/>
                    <a:pt x="43" y="56"/>
                  </a:cubicBezTo>
                  <a:cubicBezTo>
                    <a:pt x="44" y="57"/>
                    <a:pt x="44" y="57"/>
                    <a:pt x="45" y="57"/>
                  </a:cubicBezTo>
                  <a:cubicBezTo>
                    <a:pt x="45" y="57"/>
                    <a:pt x="45" y="58"/>
                    <a:pt x="45" y="58"/>
                  </a:cubicBezTo>
                  <a:cubicBezTo>
                    <a:pt x="45" y="58"/>
                    <a:pt x="45" y="58"/>
                    <a:pt x="45" y="58"/>
                  </a:cubicBezTo>
                  <a:cubicBezTo>
                    <a:pt x="45" y="58"/>
                    <a:pt x="45" y="58"/>
                    <a:pt x="45" y="57"/>
                  </a:cubicBezTo>
                  <a:cubicBezTo>
                    <a:pt x="45" y="57"/>
                    <a:pt x="45" y="57"/>
                    <a:pt x="45" y="57"/>
                  </a:cubicBezTo>
                  <a:close/>
                  <a:moveTo>
                    <a:pt x="34" y="54"/>
                  </a:moveTo>
                  <a:cubicBezTo>
                    <a:pt x="35" y="54"/>
                    <a:pt x="35" y="55"/>
                    <a:pt x="35" y="55"/>
                  </a:cubicBezTo>
                  <a:cubicBezTo>
                    <a:pt x="35" y="55"/>
                    <a:pt x="35" y="55"/>
                    <a:pt x="35" y="55"/>
                  </a:cubicBezTo>
                  <a:cubicBezTo>
                    <a:pt x="35" y="55"/>
                    <a:pt x="35" y="54"/>
                    <a:pt x="35" y="54"/>
                  </a:cubicBezTo>
                  <a:cubicBezTo>
                    <a:pt x="35" y="54"/>
                    <a:pt x="36" y="54"/>
                    <a:pt x="36" y="54"/>
                  </a:cubicBezTo>
                  <a:cubicBezTo>
                    <a:pt x="36" y="54"/>
                    <a:pt x="36" y="53"/>
                    <a:pt x="36" y="53"/>
                  </a:cubicBezTo>
                  <a:cubicBezTo>
                    <a:pt x="36" y="53"/>
                    <a:pt x="36" y="53"/>
                    <a:pt x="36" y="53"/>
                  </a:cubicBezTo>
                  <a:cubicBezTo>
                    <a:pt x="36" y="53"/>
                    <a:pt x="36" y="53"/>
                    <a:pt x="35" y="53"/>
                  </a:cubicBezTo>
                  <a:cubicBezTo>
                    <a:pt x="35" y="53"/>
                    <a:pt x="35" y="53"/>
                    <a:pt x="35" y="53"/>
                  </a:cubicBezTo>
                  <a:cubicBezTo>
                    <a:pt x="35" y="52"/>
                    <a:pt x="35" y="52"/>
                    <a:pt x="35" y="52"/>
                  </a:cubicBezTo>
                  <a:cubicBezTo>
                    <a:pt x="34" y="52"/>
                    <a:pt x="34" y="52"/>
                    <a:pt x="34" y="52"/>
                  </a:cubicBezTo>
                  <a:cubicBezTo>
                    <a:pt x="34" y="52"/>
                    <a:pt x="34" y="52"/>
                    <a:pt x="34" y="53"/>
                  </a:cubicBezTo>
                  <a:cubicBezTo>
                    <a:pt x="34" y="53"/>
                    <a:pt x="34" y="53"/>
                    <a:pt x="33" y="53"/>
                  </a:cubicBezTo>
                  <a:cubicBezTo>
                    <a:pt x="33" y="53"/>
                    <a:pt x="34" y="53"/>
                    <a:pt x="33" y="53"/>
                  </a:cubicBezTo>
                  <a:cubicBezTo>
                    <a:pt x="34" y="54"/>
                    <a:pt x="34" y="54"/>
                    <a:pt x="34" y="54"/>
                  </a:cubicBezTo>
                  <a:close/>
                  <a:moveTo>
                    <a:pt x="52" y="98"/>
                  </a:moveTo>
                  <a:cubicBezTo>
                    <a:pt x="52" y="98"/>
                    <a:pt x="53" y="98"/>
                    <a:pt x="53" y="97"/>
                  </a:cubicBezTo>
                  <a:cubicBezTo>
                    <a:pt x="52" y="97"/>
                    <a:pt x="52" y="97"/>
                    <a:pt x="52" y="98"/>
                  </a:cubicBezTo>
                  <a:close/>
                  <a:moveTo>
                    <a:pt x="44" y="68"/>
                  </a:moveTo>
                  <a:cubicBezTo>
                    <a:pt x="44" y="68"/>
                    <a:pt x="44" y="69"/>
                    <a:pt x="44" y="69"/>
                  </a:cubicBezTo>
                  <a:cubicBezTo>
                    <a:pt x="44" y="69"/>
                    <a:pt x="44" y="69"/>
                    <a:pt x="44" y="69"/>
                  </a:cubicBezTo>
                  <a:cubicBezTo>
                    <a:pt x="44" y="69"/>
                    <a:pt x="44" y="69"/>
                    <a:pt x="44" y="69"/>
                  </a:cubicBezTo>
                  <a:cubicBezTo>
                    <a:pt x="44" y="69"/>
                    <a:pt x="44" y="68"/>
                    <a:pt x="44" y="68"/>
                  </a:cubicBezTo>
                  <a:close/>
                  <a:moveTo>
                    <a:pt x="44" y="67"/>
                  </a:moveTo>
                  <a:cubicBezTo>
                    <a:pt x="45" y="67"/>
                    <a:pt x="44" y="67"/>
                    <a:pt x="45" y="67"/>
                  </a:cubicBezTo>
                  <a:cubicBezTo>
                    <a:pt x="45" y="67"/>
                    <a:pt x="45" y="67"/>
                    <a:pt x="45" y="67"/>
                  </a:cubicBezTo>
                  <a:cubicBezTo>
                    <a:pt x="45" y="67"/>
                    <a:pt x="44" y="67"/>
                    <a:pt x="44" y="67"/>
                  </a:cubicBezTo>
                  <a:cubicBezTo>
                    <a:pt x="44" y="67"/>
                    <a:pt x="44" y="67"/>
                    <a:pt x="44" y="67"/>
                  </a:cubicBezTo>
                  <a:close/>
                  <a:moveTo>
                    <a:pt x="40" y="75"/>
                  </a:moveTo>
                  <a:cubicBezTo>
                    <a:pt x="40" y="76"/>
                    <a:pt x="40" y="76"/>
                    <a:pt x="40" y="75"/>
                  </a:cubicBezTo>
                  <a:cubicBezTo>
                    <a:pt x="40" y="75"/>
                    <a:pt x="40" y="75"/>
                    <a:pt x="41" y="75"/>
                  </a:cubicBezTo>
                  <a:cubicBezTo>
                    <a:pt x="41" y="75"/>
                    <a:pt x="41" y="75"/>
                    <a:pt x="41" y="75"/>
                  </a:cubicBezTo>
                  <a:cubicBezTo>
                    <a:pt x="41" y="75"/>
                    <a:pt x="41" y="74"/>
                    <a:pt x="41" y="74"/>
                  </a:cubicBezTo>
                  <a:cubicBezTo>
                    <a:pt x="41" y="74"/>
                    <a:pt x="41" y="74"/>
                    <a:pt x="41" y="74"/>
                  </a:cubicBezTo>
                  <a:cubicBezTo>
                    <a:pt x="41" y="74"/>
                    <a:pt x="42" y="73"/>
                    <a:pt x="41" y="73"/>
                  </a:cubicBezTo>
                  <a:cubicBezTo>
                    <a:pt x="41" y="73"/>
                    <a:pt x="41" y="73"/>
                    <a:pt x="41" y="73"/>
                  </a:cubicBezTo>
                  <a:cubicBezTo>
                    <a:pt x="41" y="73"/>
                    <a:pt x="41" y="73"/>
                    <a:pt x="41" y="73"/>
                  </a:cubicBezTo>
                  <a:cubicBezTo>
                    <a:pt x="41" y="73"/>
                    <a:pt x="41" y="73"/>
                    <a:pt x="40" y="73"/>
                  </a:cubicBezTo>
                  <a:cubicBezTo>
                    <a:pt x="41" y="73"/>
                    <a:pt x="41" y="73"/>
                    <a:pt x="41" y="73"/>
                  </a:cubicBezTo>
                  <a:cubicBezTo>
                    <a:pt x="41" y="74"/>
                    <a:pt x="40" y="74"/>
                    <a:pt x="40" y="74"/>
                  </a:cubicBezTo>
                  <a:cubicBezTo>
                    <a:pt x="40" y="74"/>
                    <a:pt x="40" y="74"/>
                    <a:pt x="40" y="74"/>
                  </a:cubicBezTo>
                  <a:cubicBezTo>
                    <a:pt x="40" y="74"/>
                    <a:pt x="40" y="74"/>
                    <a:pt x="40" y="75"/>
                  </a:cubicBezTo>
                  <a:cubicBezTo>
                    <a:pt x="40" y="75"/>
                    <a:pt x="40" y="75"/>
                    <a:pt x="40" y="75"/>
                  </a:cubicBezTo>
                  <a:cubicBezTo>
                    <a:pt x="40" y="75"/>
                    <a:pt x="40" y="75"/>
                    <a:pt x="40" y="75"/>
                  </a:cubicBezTo>
                  <a:cubicBezTo>
                    <a:pt x="40" y="75"/>
                    <a:pt x="40" y="75"/>
                    <a:pt x="40" y="75"/>
                  </a:cubicBezTo>
                  <a:cubicBezTo>
                    <a:pt x="40" y="75"/>
                    <a:pt x="40" y="75"/>
                    <a:pt x="40" y="75"/>
                  </a:cubicBezTo>
                  <a:close/>
                  <a:moveTo>
                    <a:pt x="64" y="70"/>
                  </a:moveTo>
                  <a:cubicBezTo>
                    <a:pt x="64" y="69"/>
                    <a:pt x="64" y="69"/>
                    <a:pt x="64" y="69"/>
                  </a:cubicBezTo>
                  <a:cubicBezTo>
                    <a:pt x="64" y="69"/>
                    <a:pt x="64" y="69"/>
                    <a:pt x="63" y="69"/>
                  </a:cubicBezTo>
                  <a:cubicBezTo>
                    <a:pt x="63" y="69"/>
                    <a:pt x="63" y="69"/>
                    <a:pt x="63" y="69"/>
                  </a:cubicBezTo>
                  <a:cubicBezTo>
                    <a:pt x="63" y="69"/>
                    <a:pt x="63" y="69"/>
                    <a:pt x="63" y="69"/>
                  </a:cubicBezTo>
                  <a:cubicBezTo>
                    <a:pt x="63" y="69"/>
                    <a:pt x="63" y="70"/>
                    <a:pt x="64" y="70"/>
                  </a:cubicBezTo>
                  <a:close/>
                  <a:moveTo>
                    <a:pt x="64" y="71"/>
                  </a:moveTo>
                  <a:cubicBezTo>
                    <a:pt x="64" y="71"/>
                    <a:pt x="63" y="71"/>
                    <a:pt x="63" y="71"/>
                  </a:cubicBezTo>
                  <a:cubicBezTo>
                    <a:pt x="63" y="71"/>
                    <a:pt x="63" y="71"/>
                    <a:pt x="63" y="71"/>
                  </a:cubicBezTo>
                  <a:cubicBezTo>
                    <a:pt x="63" y="71"/>
                    <a:pt x="63" y="71"/>
                    <a:pt x="63" y="71"/>
                  </a:cubicBezTo>
                  <a:cubicBezTo>
                    <a:pt x="63" y="71"/>
                    <a:pt x="63" y="71"/>
                    <a:pt x="63" y="71"/>
                  </a:cubicBezTo>
                  <a:cubicBezTo>
                    <a:pt x="63" y="71"/>
                    <a:pt x="63" y="71"/>
                    <a:pt x="63" y="71"/>
                  </a:cubicBezTo>
                  <a:cubicBezTo>
                    <a:pt x="63" y="72"/>
                    <a:pt x="63" y="72"/>
                    <a:pt x="64" y="72"/>
                  </a:cubicBezTo>
                  <a:cubicBezTo>
                    <a:pt x="64" y="72"/>
                    <a:pt x="64" y="72"/>
                    <a:pt x="64" y="72"/>
                  </a:cubicBezTo>
                  <a:cubicBezTo>
                    <a:pt x="64" y="72"/>
                    <a:pt x="64" y="71"/>
                    <a:pt x="64" y="71"/>
                  </a:cubicBezTo>
                  <a:close/>
                  <a:moveTo>
                    <a:pt x="62" y="78"/>
                  </a:moveTo>
                  <a:cubicBezTo>
                    <a:pt x="62" y="78"/>
                    <a:pt x="62" y="78"/>
                    <a:pt x="62" y="78"/>
                  </a:cubicBezTo>
                  <a:cubicBezTo>
                    <a:pt x="62" y="78"/>
                    <a:pt x="62" y="78"/>
                    <a:pt x="62" y="78"/>
                  </a:cubicBezTo>
                  <a:cubicBezTo>
                    <a:pt x="62" y="78"/>
                    <a:pt x="62" y="78"/>
                    <a:pt x="62" y="78"/>
                  </a:cubicBezTo>
                  <a:cubicBezTo>
                    <a:pt x="62" y="78"/>
                    <a:pt x="62" y="78"/>
                    <a:pt x="62" y="78"/>
                  </a:cubicBezTo>
                  <a:close/>
                  <a:moveTo>
                    <a:pt x="63" y="78"/>
                  </a:moveTo>
                  <a:cubicBezTo>
                    <a:pt x="64" y="78"/>
                    <a:pt x="63" y="78"/>
                    <a:pt x="63" y="78"/>
                  </a:cubicBezTo>
                  <a:cubicBezTo>
                    <a:pt x="63" y="77"/>
                    <a:pt x="63" y="77"/>
                    <a:pt x="63" y="77"/>
                  </a:cubicBezTo>
                  <a:cubicBezTo>
                    <a:pt x="63" y="77"/>
                    <a:pt x="63" y="76"/>
                    <a:pt x="63" y="76"/>
                  </a:cubicBezTo>
                  <a:cubicBezTo>
                    <a:pt x="63" y="76"/>
                    <a:pt x="63" y="75"/>
                    <a:pt x="63" y="74"/>
                  </a:cubicBezTo>
                  <a:cubicBezTo>
                    <a:pt x="63" y="74"/>
                    <a:pt x="63" y="74"/>
                    <a:pt x="63" y="74"/>
                  </a:cubicBezTo>
                  <a:cubicBezTo>
                    <a:pt x="63" y="74"/>
                    <a:pt x="63" y="74"/>
                    <a:pt x="63" y="74"/>
                  </a:cubicBezTo>
                  <a:cubicBezTo>
                    <a:pt x="63" y="74"/>
                    <a:pt x="63" y="74"/>
                    <a:pt x="63" y="74"/>
                  </a:cubicBezTo>
                  <a:cubicBezTo>
                    <a:pt x="62" y="74"/>
                    <a:pt x="63" y="74"/>
                    <a:pt x="62" y="74"/>
                  </a:cubicBezTo>
                  <a:cubicBezTo>
                    <a:pt x="62" y="74"/>
                    <a:pt x="62" y="74"/>
                    <a:pt x="62" y="74"/>
                  </a:cubicBezTo>
                  <a:cubicBezTo>
                    <a:pt x="62" y="74"/>
                    <a:pt x="62" y="74"/>
                    <a:pt x="62" y="74"/>
                  </a:cubicBezTo>
                  <a:cubicBezTo>
                    <a:pt x="62" y="74"/>
                    <a:pt x="62" y="74"/>
                    <a:pt x="62" y="74"/>
                  </a:cubicBezTo>
                  <a:cubicBezTo>
                    <a:pt x="62" y="74"/>
                    <a:pt x="62" y="75"/>
                    <a:pt x="62" y="75"/>
                  </a:cubicBezTo>
                  <a:cubicBezTo>
                    <a:pt x="62" y="75"/>
                    <a:pt x="62" y="75"/>
                    <a:pt x="62" y="75"/>
                  </a:cubicBezTo>
                  <a:cubicBezTo>
                    <a:pt x="62" y="75"/>
                    <a:pt x="62" y="75"/>
                    <a:pt x="62" y="75"/>
                  </a:cubicBezTo>
                  <a:cubicBezTo>
                    <a:pt x="62" y="76"/>
                    <a:pt x="62" y="76"/>
                    <a:pt x="62" y="76"/>
                  </a:cubicBezTo>
                  <a:cubicBezTo>
                    <a:pt x="62" y="76"/>
                    <a:pt x="62" y="77"/>
                    <a:pt x="62" y="76"/>
                  </a:cubicBezTo>
                  <a:cubicBezTo>
                    <a:pt x="62" y="77"/>
                    <a:pt x="62" y="77"/>
                    <a:pt x="63" y="77"/>
                  </a:cubicBezTo>
                  <a:cubicBezTo>
                    <a:pt x="63" y="77"/>
                    <a:pt x="63" y="77"/>
                    <a:pt x="63" y="77"/>
                  </a:cubicBezTo>
                  <a:cubicBezTo>
                    <a:pt x="63" y="78"/>
                    <a:pt x="63" y="78"/>
                    <a:pt x="63" y="78"/>
                  </a:cubicBezTo>
                  <a:cubicBezTo>
                    <a:pt x="63" y="78"/>
                    <a:pt x="63" y="78"/>
                    <a:pt x="63" y="78"/>
                  </a:cubicBezTo>
                  <a:cubicBezTo>
                    <a:pt x="63" y="78"/>
                    <a:pt x="63" y="78"/>
                    <a:pt x="63" y="78"/>
                  </a:cubicBezTo>
                  <a:close/>
                  <a:moveTo>
                    <a:pt x="71" y="97"/>
                  </a:moveTo>
                  <a:cubicBezTo>
                    <a:pt x="71" y="97"/>
                    <a:pt x="71" y="97"/>
                    <a:pt x="71" y="97"/>
                  </a:cubicBezTo>
                  <a:cubicBezTo>
                    <a:pt x="71" y="98"/>
                    <a:pt x="70" y="98"/>
                    <a:pt x="70" y="99"/>
                  </a:cubicBezTo>
                  <a:cubicBezTo>
                    <a:pt x="70" y="99"/>
                    <a:pt x="70" y="99"/>
                    <a:pt x="70" y="99"/>
                  </a:cubicBezTo>
                  <a:cubicBezTo>
                    <a:pt x="70" y="99"/>
                    <a:pt x="69" y="99"/>
                    <a:pt x="69" y="99"/>
                  </a:cubicBezTo>
                  <a:cubicBezTo>
                    <a:pt x="69" y="99"/>
                    <a:pt x="69" y="99"/>
                    <a:pt x="69" y="99"/>
                  </a:cubicBezTo>
                  <a:cubicBezTo>
                    <a:pt x="69" y="99"/>
                    <a:pt x="69" y="100"/>
                    <a:pt x="70" y="100"/>
                  </a:cubicBezTo>
                  <a:cubicBezTo>
                    <a:pt x="70" y="100"/>
                    <a:pt x="70" y="100"/>
                    <a:pt x="70" y="100"/>
                  </a:cubicBezTo>
                  <a:cubicBezTo>
                    <a:pt x="70" y="100"/>
                    <a:pt x="69" y="100"/>
                    <a:pt x="69" y="100"/>
                  </a:cubicBezTo>
                  <a:cubicBezTo>
                    <a:pt x="69" y="100"/>
                    <a:pt x="69" y="100"/>
                    <a:pt x="69" y="100"/>
                  </a:cubicBezTo>
                  <a:cubicBezTo>
                    <a:pt x="69" y="100"/>
                    <a:pt x="69" y="99"/>
                    <a:pt x="69" y="99"/>
                  </a:cubicBezTo>
                  <a:cubicBezTo>
                    <a:pt x="69" y="99"/>
                    <a:pt x="68" y="99"/>
                    <a:pt x="68" y="99"/>
                  </a:cubicBezTo>
                  <a:cubicBezTo>
                    <a:pt x="68" y="100"/>
                    <a:pt x="68" y="100"/>
                    <a:pt x="69" y="100"/>
                  </a:cubicBezTo>
                  <a:cubicBezTo>
                    <a:pt x="69" y="100"/>
                    <a:pt x="69" y="101"/>
                    <a:pt x="69" y="101"/>
                  </a:cubicBezTo>
                  <a:cubicBezTo>
                    <a:pt x="69" y="102"/>
                    <a:pt x="69" y="102"/>
                    <a:pt x="69" y="103"/>
                  </a:cubicBezTo>
                  <a:cubicBezTo>
                    <a:pt x="69" y="103"/>
                    <a:pt x="69" y="104"/>
                    <a:pt x="69" y="104"/>
                  </a:cubicBezTo>
                  <a:cubicBezTo>
                    <a:pt x="69" y="104"/>
                    <a:pt x="69" y="104"/>
                    <a:pt x="69" y="104"/>
                  </a:cubicBezTo>
                  <a:cubicBezTo>
                    <a:pt x="69" y="104"/>
                    <a:pt x="68" y="103"/>
                    <a:pt x="68" y="103"/>
                  </a:cubicBezTo>
                  <a:cubicBezTo>
                    <a:pt x="68" y="103"/>
                    <a:pt x="68" y="103"/>
                    <a:pt x="68" y="103"/>
                  </a:cubicBezTo>
                  <a:cubicBezTo>
                    <a:pt x="68" y="103"/>
                    <a:pt x="68" y="102"/>
                    <a:pt x="68" y="102"/>
                  </a:cubicBezTo>
                  <a:cubicBezTo>
                    <a:pt x="68" y="102"/>
                    <a:pt x="68" y="102"/>
                    <a:pt x="68" y="102"/>
                  </a:cubicBezTo>
                  <a:cubicBezTo>
                    <a:pt x="68" y="102"/>
                    <a:pt x="68" y="102"/>
                    <a:pt x="68" y="102"/>
                  </a:cubicBezTo>
                  <a:cubicBezTo>
                    <a:pt x="68" y="101"/>
                    <a:pt x="68" y="101"/>
                    <a:pt x="68" y="101"/>
                  </a:cubicBezTo>
                  <a:cubicBezTo>
                    <a:pt x="68" y="101"/>
                    <a:pt x="68" y="101"/>
                    <a:pt x="68" y="101"/>
                  </a:cubicBezTo>
                  <a:cubicBezTo>
                    <a:pt x="68" y="100"/>
                    <a:pt x="68" y="100"/>
                    <a:pt x="68" y="100"/>
                  </a:cubicBezTo>
                  <a:cubicBezTo>
                    <a:pt x="67" y="100"/>
                    <a:pt x="67" y="100"/>
                    <a:pt x="67" y="100"/>
                  </a:cubicBezTo>
                  <a:cubicBezTo>
                    <a:pt x="67" y="99"/>
                    <a:pt x="67" y="99"/>
                    <a:pt x="67" y="99"/>
                  </a:cubicBezTo>
                  <a:cubicBezTo>
                    <a:pt x="67" y="99"/>
                    <a:pt x="67" y="99"/>
                    <a:pt x="67" y="98"/>
                  </a:cubicBezTo>
                  <a:cubicBezTo>
                    <a:pt x="67" y="98"/>
                    <a:pt x="67" y="98"/>
                    <a:pt x="66" y="98"/>
                  </a:cubicBezTo>
                  <a:cubicBezTo>
                    <a:pt x="66" y="98"/>
                    <a:pt x="66" y="98"/>
                    <a:pt x="66" y="97"/>
                  </a:cubicBezTo>
                  <a:cubicBezTo>
                    <a:pt x="66" y="97"/>
                    <a:pt x="66" y="97"/>
                    <a:pt x="66" y="97"/>
                  </a:cubicBezTo>
                  <a:cubicBezTo>
                    <a:pt x="66" y="97"/>
                    <a:pt x="66" y="97"/>
                    <a:pt x="66" y="97"/>
                  </a:cubicBezTo>
                  <a:cubicBezTo>
                    <a:pt x="66" y="96"/>
                    <a:pt x="66" y="96"/>
                    <a:pt x="66" y="96"/>
                  </a:cubicBezTo>
                  <a:cubicBezTo>
                    <a:pt x="65" y="97"/>
                    <a:pt x="65" y="97"/>
                    <a:pt x="65" y="97"/>
                  </a:cubicBezTo>
                  <a:cubicBezTo>
                    <a:pt x="65" y="97"/>
                    <a:pt x="64" y="97"/>
                    <a:pt x="64" y="97"/>
                  </a:cubicBezTo>
                  <a:cubicBezTo>
                    <a:pt x="64" y="98"/>
                    <a:pt x="64" y="98"/>
                    <a:pt x="65" y="98"/>
                  </a:cubicBezTo>
                  <a:cubicBezTo>
                    <a:pt x="65" y="98"/>
                    <a:pt x="65" y="98"/>
                    <a:pt x="65" y="98"/>
                  </a:cubicBezTo>
                  <a:cubicBezTo>
                    <a:pt x="65" y="98"/>
                    <a:pt x="65" y="98"/>
                    <a:pt x="64" y="98"/>
                  </a:cubicBezTo>
                  <a:cubicBezTo>
                    <a:pt x="64" y="99"/>
                    <a:pt x="64" y="99"/>
                    <a:pt x="64" y="99"/>
                  </a:cubicBezTo>
                  <a:cubicBezTo>
                    <a:pt x="63" y="99"/>
                    <a:pt x="63" y="99"/>
                    <a:pt x="63" y="100"/>
                  </a:cubicBezTo>
                  <a:cubicBezTo>
                    <a:pt x="63" y="100"/>
                    <a:pt x="63" y="100"/>
                    <a:pt x="63" y="100"/>
                  </a:cubicBezTo>
                  <a:cubicBezTo>
                    <a:pt x="63" y="100"/>
                    <a:pt x="63" y="100"/>
                    <a:pt x="63" y="100"/>
                  </a:cubicBezTo>
                  <a:cubicBezTo>
                    <a:pt x="63" y="101"/>
                    <a:pt x="63" y="101"/>
                    <a:pt x="63" y="101"/>
                  </a:cubicBezTo>
                  <a:cubicBezTo>
                    <a:pt x="63" y="101"/>
                    <a:pt x="63" y="101"/>
                    <a:pt x="63" y="101"/>
                  </a:cubicBezTo>
                  <a:cubicBezTo>
                    <a:pt x="63" y="101"/>
                    <a:pt x="63" y="101"/>
                    <a:pt x="63" y="102"/>
                  </a:cubicBezTo>
                  <a:cubicBezTo>
                    <a:pt x="63" y="102"/>
                    <a:pt x="63" y="102"/>
                    <a:pt x="63" y="102"/>
                  </a:cubicBezTo>
                  <a:cubicBezTo>
                    <a:pt x="63" y="102"/>
                    <a:pt x="63" y="102"/>
                    <a:pt x="63" y="102"/>
                  </a:cubicBezTo>
                  <a:cubicBezTo>
                    <a:pt x="63" y="102"/>
                    <a:pt x="64" y="102"/>
                    <a:pt x="64" y="103"/>
                  </a:cubicBezTo>
                  <a:cubicBezTo>
                    <a:pt x="64" y="103"/>
                    <a:pt x="64" y="103"/>
                    <a:pt x="64" y="103"/>
                  </a:cubicBezTo>
                  <a:cubicBezTo>
                    <a:pt x="64" y="103"/>
                    <a:pt x="64" y="103"/>
                    <a:pt x="64" y="103"/>
                  </a:cubicBezTo>
                  <a:cubicBezTo>
                    <a:pt x="64" y="103"/>
                    <a:pt x="64" y="103"/>
                    <a:pt x="64" y="103"/>
                  </a:cubicBezTo>
                  <a:cubicBezTo>
                    <a:pt x="64" y="103"/>
                    <a:pt x="64" y="103"/>
                    <a:pt x="64" y="103"/>
                  </a:cubicBezTo>
                  <a:cubicBezTo>
                    <a:pt x="64" y="103"/>
                    <a:pt x="64" y="103"/>
                    <a:pt x="64" y="103"/>
                  </a:cubicBezTo>
                  <a:cubicBezTo>
                    <a:pt x="65" y="104"/>
                    <a:pt x="65" y="104"/>
                    <a:pt x="65" y="104"/>
                  </a:cubicBezTo>
                  <a:cubicBezTo>
                    <a:pt x="65" y="104"/>
                    <a:pt x="65" y="104"/>
                    <a:pt x="65" y="104"/>
                  </a:cubicBezTo>
                  <a:cubicBezTo>
                    <a:pt x="65" y="104"/>
                    <a:pt x="65" y="104"/>
                    <a:pt x="65" y="104"/>
                  </a:cubicBezTo>
                  <a:cubicBezTo>
                    <a:pt x="65" y="104"/>
                    <a:pt x="65" y="105"/>
                    <a:pt x="65" y="105"/>
                  </a:cubicBezTo>
                  <a:cubicBezTo>
                    <a:pt x="65" y="105"/>
                    <a:pt x="65" y="106"/>
                    <a:pt x="65" y="107"/>
                  </a:cubicBezTo>
                  <a:cubicBezTo>
                    <a:pt x="65" y="107"/>
                    <a:pt x="65" y="107"/>
                    <a:pt x="65" y="107"/>
                  </a:cubicBezTo>
                  <a:cubicBezTo>
                    <a:pt x="65" y="107"/>
                    <a:pt x="64" y="108"/>
                    <a:pt x="64" y="108"/>
                  </a:cubicBezTo>
                  <a:cubicBezTo>
                    <a:pt x="64" y="108"/>
                    <a:pt x="64" y="108"/>
                    <a:pt x="64" y="108"/>
                  </a:cubicBezTo>
                  <a:cubicBezTo>
                    <a:pt x="64" y="108"/>
                    <a:pt x="64" y="109"/>
                    <a:pt x="63" y="109"/>
                  </a:cubicBezTo>
                  <a:cubicBezTo>
                    <a:pt x="63" y="110"/>
                    <a:pt x="63" y="110"/>
                    <a:pt x="63" y="110"/>
                  </a:cubicBezTo>
                  <a:cubicBezTo>
                    <a:pt x="63" y="110"/>
                    <a:pt x="63" y="110"/>
                    <a:pt x="63" y="110"/>
                  </a:cubicBezTo>
                  <a:cubicBezTo>
                    <a:pt x="63" y="110"/>
                    <a:pt x="62" y="110"/>
                    <a:pt x="62" y="109"/>
                  </a:cubicBezTo>
                  <a:cubicBezTo>
                    <a:pt x="63" y="109"/>
                    <a:pt x="62" y="109"/>
                    <a:pt x="62" y="109"/>
                  </a:cubicBezTo>
                  <a:cubicBezTo>
                    <a:pt x="62" y="109"/>
                    <a:pt x="62" y="109"/>
                    <a:pt x="62" y="108"/>
                  </a:cubicBezTo>
                  <a:cubicBezTo>
                    <a:pt x="61" y="108"/>
                    <a:pt x="62" y="108"/>
                    <a:pt x="62" y="108"/>
                  </a:cubicBezTo>
                  <a:cubicBezTo>
                    <a:pt x="62" y="108"/>
                    <a:pt x="62" y="108"/>
                    <a:pt x="62" y="107"/>
                  </a:cubicBezTo>
                  <a:cubicBezTo>
                    <a:pt x="62" y="107"/>
                    <a:pt x="62" y="107"/>
                    <a:pt x="62" y="107"/>
                  </a:cubicBezTo>
                  <a:cubicBezTo>
                    <a:pt x="62" y="107"/>
                    <a:pt x="62" y="107"/>
                    <a:pt x="62" y="107"/>
                  </a:cubicBezTo>
                  <a:cubicBezTo>
                    <a:pt x="62" y="107"/>
                    <a:pt x="62" y="107"/>
                    <a:pt x="62" y="107"/>
                  </a:cubicBezTo>
                  <a:cubicBezTo>
                    <a:pt x="62" y="106"/>
                    <a:pt x="62" y="106"/>
                    <a:pt x="62" y="106"/>
                  </a:cubicBezTo>
                  <a:cubicBezTo>
                    <a:pt x="62" y="106"/>
                    <a:pt x="62" y="106"/>
                    <a:pt x="62" y="106"/>
                  </a:cubicBezTo>
                  <a:cubicBezTo>
                    <a:pt x="61" y="106"/>
                    <a:pt x="61" y="106"/>
                    <a:pt x="61" y="106"/>
                  </a:cubicBezTo>
                  <a:cubicBezTo>
                    <a:pt x="61" y="107"/>
                    <a:pt x="61" y="107"/>
                    <a:pt x="61" y="107"/>
                  </a:cubicBezTo>
                  <a:cubicBezTo>
                    <a:pt x="61" y="107"/>
                    <a:pt x="61" y="108"/>
                    <a:pt x="61" y="108"/>
                  </a:cubicBezTo>
                  <a:cubicBezTo>
                    <a:pt x="60" y="108"/>
                    <a:pt x="60" y="108"/>
                    <a:pt x="60" y="108"/>
                  </a:cubicBezTo>
                  <a:cubicBezTo>
                    <a:pt x="59" y="108"/>
                    <a:pt x="59" y="108"/>
                    <a:pt x="58" y="107"/>
                  </a:cubicBezTo>
                  <a:cubicBezTo>
                    <a:pt x="58" y="107"/>
                    <a:pt x="58" y="107"/>
                    <a:pt x="58" y="107"/>
                  </a:cubicBezTo>
                  <a:cubicBezTo>
                    <a:pt x="58" y="107"/>
                    <a:pt x="57" y="107"/>
                    <a:pt x="57" y="107"/>
                  </a:cubicBezTo>
                  <a:cubicBezTo>
                    <a:pt x="57" y="107"/>
                    <a:pt x="56" y="107"/>
                    <a:pt x="56" y="106"/>
                  </a:cubicBezTo>
                  <a:cubicBezTo>
                    <a:pt x="56" y="106"/>
                    <a:pt x="56" y="106"/>
                    <a:pt x="56" y="106"/>
                  </a:cubicBezTo>
                  <a:cubicBezTo>
                    <a:pt x="55" y="106"/>
                    <a:pt x="55" y="106"/>
                    <a:pt x="55" y="106"/>
                  </a:cubicBezTo>
                  <a:cubicBezTo>
                    <a:pt x="55" y="106"/>
                    <a:pt x="55" y="106"/>
                    <a:pt x="55" y="106"/>
                  </a:cubicBezTo>
                  <a:cubicBezTo>
                    <a:pt x="54" y="106"/>
                    <a:pt x="54" y="106"/>
                    <a:pt x="54" y="106"/>
                  </a:cubicBezTo>
                  <a:cubicBezTo>
                    <a:pt x="54" y="106"/>
                    <a:pt x="54" y="105"/>
                    <a:pt x="54" y="105"/>
                  </a:cubicBezTo>
                  <a:cubicBezTo>
                    <a:pt x="54" y="105"/>
                    <a:pt x="54" y="105"/>
                    <a:pt x="54" y="105"/>
                  </a:cubicBezTo>
                  <a:cubicBezTo>
                    <a:pt x="53" y="105"/>
                    <a:pt x="53" y="104"/>
                    <a:pt x="53" y="103"/>
                  </a:cubicBezTo>
                  <a:cubicBezTo>
                    <a:pt x="53" y="103"/>
                    <a:pt x="53" y="103"/>
                    <a:pt x="53" y="103"/>
                  </a:cubicBezTo>
                  <a:cubicBezTo>
                    <a:pt x="53" y="103"/>
                    <a:pt x="53" y="102"/>
                    <a:pt x="53" y="102"/>
                  </a:cubicBezTo>
                  <a:cubicBezTo>
                    <a:pt x="53" y="102"/>
                    <a:pt x="53" y="102"/>
                    <a:pt x="53" y="102"/>
                  </a:cubicBezTo>
                  <a:cubicBezTo>
                    <a:pt x="53" y="102"/>
                    <a:pt x="53" y="102"/>
                    <a:pt x="53" y="102"/>
                  </a:cubicBezTo>
                  <a:cubicBezTo>
                    <a:pt x="53" y="102"/>
                    <a:pt x="53" y="102"/>
                    <a:pt x="53" y="102"/>
                  </a:cubicBezTo>
                  <a:cubicBezTo>
                    <a:pt x="53" y="102"/>
                    <a:pt x="53" y="102"/>
                    <a:pt x="52" y="102"/>
                  </a:cubicBezTo>
                  <a:cubicBezTo>
                    <a:pt x="52" y="102"/>
                    <a:pt x="52" y="101"/>
                    <a:pt x="52" y="101"/>
                  </a:cubicBezTo>
                  <a:cubicBezTo>
                    <a:pt x="52" y="100"/>
                    <a:pt x="52" y="100"/>
                    <a:pt x="53" y="99"/>
                  </a:cubicBezTo>
                  <a:cubicBezTo>
                    <a:pt x="53" y="99"/>
                    <a:pt x="53" y="99"/>
                    <a:pt x="53" y="99"/>
                  </a:cubicBezTo>
                  <a:cubicBezTo>
                    <a:pt x="53" y="99"/>
                    <a:pt x="53" y="99"/>
                    <a:pt x="53" y="99"/>
                  </a:cubicBezTo>
                  <a:cubicBezTo>
                    <a:pt x="54" y="98"/>
                    <a:pt x="54" y="98"/>
                    <a:pt x="54" y="97"/>
                  </a:cubicBezTo>
                  <a:cubicBezTo>
                    <a:pt x="54" y="97"/>
                    <a:pt x="54" y="97"/>
                    <a:pt x="54" y="97"/>
                  </a:cubicBezTo>
                  <a:cubicBezTo>
                    <a:pt x="54" y="97"/>
                    <a:pt x="54" y="97"/>
                    <a:pt x="54" y="97"/>
                  </a:cubicBezTo>
                  <a:cubicBezTo>
                    <a:pt x="54" y="97"/>
                    <a:pt x="54" y="97"/>
                    <a:pt x="54" y="97"/>
                  </a:cubicBezTo>
                  <a:cubicBezTo>
                    <a:pt x="53" y="97"/>
                    <a:pt x="53" y="96"/>
                    <a:pt x="53" y="96"/>
                  </a:cubicBezTo>
                  <a:cubicBezTo>
                    <a:pt x="52" y="95"/>
                    <a:pt x="52" y="95"/>
                    <a:pt x="52" y="95"/>
                  </a:cubicBezTo>
                  <a:cubicBezTo>
                    <a:pt x="51" y="95"/>
                    <a:pt x="51" y="95"/>
                    <a:pt x="51" y="95"/>
                  </a:cubicBezTo>
                  <a:cubicBezTo>
                    <a:pt x="51" y="95"/>
                    <a:pt x="51" y="95"/>
                    <a:pt x="51" y="95"/>
                  </a:cubicBezTo>
                  <a:cubicBezTo>
                    <a:pt x="50" y="95"/>
                    <a:pt x="50" y="95"/>
                    <a:pt x="50" y="94"/>
                  </a:cubicBezTo>
                  <a:cubicBezTo>
                    <a:pt x="50" y="94"/>
                    <a:pt x="50" y="94"/>
                    <a:pt x="49" y="94"/>
                  </a:cubicBezTo>
                  <a:cubicBezTo>
                    <a:pt x="49" y="94"/>
                    <a:pt x="49" y="94"/>
                    <a:pt x="49" y="94"/>
                  </a:cubicBezTo>
                  <a:cubicBezTo>
                    <a:pt x="49" y="94"/>
                    <a:pt x="49" y="94"/>
                    <a:pt x="49" y="94"/>
                  </a:cubicBezTo>
                  <a:cubicBezTo>
                    <a:pt x="49" y="94"/>
                    <a:pt x="48" y="94"/>
                    <a:pt x="48" y="94"/>
                  </a:cubicBezTo>
                  <a:cubicBezTo>
                    <a:pt x="48" y="94"/>
                    <a:pt x="48" y="94"/>
                    <a:pt x="48" y="95"/>
                  </a:cubicBezTo>
                  <a:cubicBezTo>
                    <a:pt x="48" y="95"/>
                    <a:pt x="48" y="95"/>
                    <a:pt x="48" y="95"/>
                  </a:cubicBezTo>
                  <a:cubicBezTo>
                    <a:pt x="48" y="95"/>
                    <a:pt x="48" y="95"/>
                    <a:pt x="48" y="95"/>
                  </a:cubicBezTo>
                  <a:cubicBezTo>
                    <a:pt x="48" y="96"/>
                    <a:pt x="48" y="96"/>
                    <a:pt x="47" y="96"/>
                  </a:cubicBezTo>
                  <a:cubicBezTo>
                    <a:pt x="47" y="96"/>
                    <a:pt x="47" y="96"/>
                    <a:pt x="47" y="96"/>
                  </a:cubicBezTo>
                  <a:cubicBezTo>
                    <a:pt x="47" y="96"/>
                    <a:pt x="48" y="96"/>
                    <a:pt x="48" y="97"/>
                  </a:cubicBezTo>
                  <a:cubicBezTo>
                    <a:pt x="48" y="97"/>
                    <a:pt x="48" y="97"/>
                    <a:pt x="48" y="97"/>
                  </a:cubicBezTo>
                  <a:cubicBezTo>
                    <a:pt x="48" y="97"/>
                    <a:pt x="48" y="97"/>
                    <a:pt x="48" y="97"/>
                  </a:cubicBezTo>
                  <a:cubicBezTo>
                    <a:pt x="48" y="97"/>
                    <a:pt x="48" y="97"/>
                    <a:pt x="48" y="97"/>
                  </a:cubicBezTo>
                  <a:cubicBezTo>
                    <a:pt x="48" y="98"/>
                    <a:pt x="48" y="98"/>
                    <a:pt x="48" y="97"/>
                  </a:cubicBezTo>
                  <a:cubicBezTo>
                    <a:pt x="48" y="97"/>
                    <a:pt x="47" y="97"/>
                    <a:pt x="47" y="97"/>
                  </a:cubicBezTo>
                  <a:cubicBezTo>
                    <a:pt x="47" y="97"/>
                    <a:pt x="47" y="97"/>
                    <a:pt x="47" y="97"/>
                  </a:cubicBezTo>
                  <a:cubicBezTo>
                    <a:pt x="47" y="97"/>
                    <a:pt x="47" y="96"/>
                    <a:pt x="47" y="96"/>
                  </a:cubicBezTo>
                  <a:cubicBezTo>
                    <a:pt x="47" y="96"/>
                    <a:pt x="46" y="96"/>
                    <a:pt x="46" y="97"/>
                  </a:cubicBezTo>
                  <a:cubicBezTo>
                    <a:pt x="46" y="97"/>
                    <a:pt x="46" y="97"/>
                    <a:pt x="46" y="97"/>
                  </a:cubicBezTo>
                  <a:cubicBezTo>
                    <a:pt x="46" y="97"/>
                    <a:pt x="46" y="97"/>
                    <a:pt x="46" y="96"/>
                  </a:cubicBezTo>
                  <a:cubicBezTo>
                    <a:pt x="46" y="96"/>
                    <a:pt x="46" y="96"/>
                    <a:pt x="46" y="96"/>
                  </a:cubicBezTo>
                  <a:cubicBezTo>
                    <a:pt x="46" y="96"/>
                    <a:pt x="46" y="96"/>
                    <a:pt x="46" y="96"/>
                  </a:cubicBezTo>
                  <a:cubicBezTo>
                    <a:pt x="46" y="96"/>
                    <a:pt x="46" y="96"/>
                    <a:pt x="46" y="96"/>
                  </a:cubicBezTo>
                  <a:cubicBezTo>
                    <a:pt x="46" y="96"/>
                    <a:pt x="46" y="95"/>
                    <a:pt x="46" y="95"/>
                  </a:cubicBezTo>
                  <a:cubicBezTo>
                    <a:pt x="46" y="95"/>
                    <a:pt x="46" y="95"/>
                    <a:pt x="46" y="95"/>
                  </a:cubicBezTo>
                  <a:cubicBezTo>
                    <a:pt x="46" y="95"/>
                    <a:pt x="46" y="95"/>
                    <a:pt x="46" y="95"/>
                  </a:cubicBezTo>
                  <a:cubicBezTo>
                    <a:pt x="46" y="95"/>
                    <a:pt x="45" y="95"/>
                    <a:pt x="45" y="95"/>
                  </a:cubicBezTo>
                  <a:cubicBezTo>
                    <a:pt x="45" y="95"/>
                    <a:pt x="45" y="96"/>
                    <a:pt x="45" y="96"/>
                  </a:cubicBezTo>
                  <a:cubicBezTo>
                    <a:pt x="45" y="96"/>
                    <a:pt x="45" y="96"/>
                    <a:pt x="45" y="96"/>
                  </a:cubicBezTo>
                  <a:cubicBezTo>
                    <a:pt x="45" y="96"/>
                    <a:pt x="45" y="96"/>
                    <a:pt x="45" y="96"/>
                  </a:cubicBezTo>
                  <a:cubicBezTo>
                    <a:pt x="45" y="96"/>
                    <a:pt x="45" y="96"/>
                    <a:pt x="45" y="97"/>
                  </a:cubicBezTo>
                  <a:cubicBezTo>
                    <a:pt x="45" y="97"/>
                    <a:pt x="45" y="97"/>
                    <a:pt x="45" y="97"/>
                  </a:cubicBezTo>
                  <a:cubicBezTo>
                    <a:pt x="45" y="97"/>
                    <a:pt x="44" y="97"/>
                    <a:pt x="44" y="97"/>
                  </a:cubicBezTo>
                  <a:cubicBezTo>
                    <a:pt x="44" y="97"/>
                    <a:pt x="44" y="97"/>
                    <a:pt x="44" y="97"/>
                  </a:cubicBezTo>
                  <a:cubicBezTo>
                    <a:pt x="44" y="97"/>
                    <a:pt x="44" y="97"/>
                    <a:pt x="44" y="97"/>
                  </a:cubicBezTo>
                  <a:cubicBezTo>
                    <a:pt x="44" y="97"/>
                    <a:pt x="44" y="97"/>
                    <a:pt x="44" y="97"/>
                  </a:cubicBezTo>
                  <a:cubicBezTo>
                    <a:pt x="44" y="97"/>
                    <a:pt x="44" y="98"/>
                    <a:pt x="44" y="98"/>
                  </a:cubicBezTo>
                  <a:cubicBezTo>
                    <a:pt x="44" y="98"/>
                    <a:pt x="44" y="98"/>
                    <a:pt x="44" y="98"/>
                  </a:cubicBezTo>
                  <a:cubicBezTo>
                    <a:pt x="44" y="97"/>
                    <a:pt x="44" y="97"/>
                    <a:pt x="44" y="97"/>
                  </a:cubicBezTo>
                  <a:cubicBezTo>
                    <a:pt x="44" y="97"/>
                    <a:pt x="44" y="97"/>
                    <a:pt x="44" y="98"/>
                  </a:cubicBezTo>
                  <a:cubicBezTo>
                    <a:pt x="45" y="98"/>
                    <a:pt x="44" y="98"/>
                    <a:pt x="44" y="98"/>
                  </a:cubicBezTo>
                  <a:cubicBezTo>
                    <a:pt x="44" y="98"/>
                    <a:pt x="44" y="98"/>
                    <a:pt x="44" y="98"/>
                  </a:cubicBezTo>
                  <a:cubicBezTo>
                    <a:pt x="44" y="98"/>
                    <a:pt x="44" y="98"/>
                    <a:pt x="44" y="98"/>
                  </a:cubicBezTo>
                  <a:cubicBezTo>
                    <a:pt x="44" y="98"/>
                    <a:pt x="44" y="98"/>
                    <a:pt x="43" y="98"/>
                  </a:cubicBezTo>
                  <a:cubicBezTo>
                    <a:pt x="43" y="98"/>
                    <a:pt x="43" y="98"/>
                    <a:pt x="43" y="98"/>
                  </a:cubicBezTo>
                  <a:cubicBezTo>
                    <a:pt x="43" y="97"/>
                    <a:pt x="43" y="97"/>
                    <a:pt x="43" y="97"/>
                  </a:cubicBezTo>
                  <a:cubicBezTo>
                    <a:pt x="43" y="97"/>
                    <a:pt x="43" y="97"/>
                    <a:pt x="43" y="97"/>
                  </a:cubicBezTo>
                  <a:cubicBezTo>
                    <a:pt x="43" y="97"/>
                    <a:pt x="43" y="97"/>
                    <a:pt x="43" y="97"/>
                  </a:cubicBezTo>
                  <a:cubicBezTo>
                    <a:pt x="43" y="96"/>
                    <a:pt x="43" y="96"/>
                    <a:pt x="43" y="96"/>
                  </a:cubicBezTo>
                  <a:cubicBezTo>
                    <a:pt x="43" y="96"/>
                    <a:pt x="43" y="96"/>
                    <a:pt x="43" y="96"/>
                  </a:cubicBezTo>
                  <a:cubicBezTo>
                    <a:pt x="43" y="96"/>
                    <a:pt x="43" y="95"/>
                    <a:pt x="43" y="95"/>
                  </a:cubicBezTo>
                  <a:cubicBezTo>
                    <a:pt x="43" y="95"/>
                    <a:pt x="43" y="95"/>
                    <a:pt x="43" y="95"/>
                  </a:cubicBezTo>
                  <a:cubicBezTo>
                    <a:pt x="43" y="95"/>
                    <a:pt x="43" y="95"/>
                    <a:pt x="43" y="95"/>
                  </a:cubicBezTo>
                  <a:cubicBezTo>
                    <a:pt x="42" y="95"/>
                    <a:pt x="42" y="95"/>
                    <a:pt x="42" y="95"/>
                  </a:cubicBezTo>
                  <a:cubicBezTo>
                    <a:pt x="42" y="95"/>
                    <a:pt x="42" y="95"/>
                    <a:pt x="41" y="95"/>
                  </a:cubicBezTo>
                  <a:cubicBezTo>
                    <a:pt x="41" y="95"/>
                    <a:pt x="41" y="96"/>
                    <a:pt x="41" y="96"/>
                  </a:cubicBezTo>
                  <a:cubicBezTo>
                    <a:pt x="41" y="96"/>
                    <a:pt x="41" y="96"/>
                    <a:pt x="41" y="96"/>
                  </a:cubicBezTo>
                  <a:cubicBezTo>
                    <a:pt x="40" y="97"/>
                    <a:pt x="41" y="96"/>
                    <a:pt x="41" y="97"/>
                  </a:cubicBezTo>
                  <a:cubicBezTo>
                    <a:pt x="41" y="97"/>
                    <a:pt x="41" y="97"/>
                    <a:pt x="40" y="97"/>
                  </a:cubicBezTo>
                  <a:cubicBezTo>
                    <a:pt x="40" y="97"/>
                    <a:pt x="40" y="97"/>
                    <a:pt x="40" y="98"/>
                  </a:cubicBezTo>
                  <a:cubicBezTo>
                    <a:pt x="40" y="98"/>
                    <a:pt x="40" y="98"/>
                    <a:pt x="40" y="98"/>
                  </a:cubicBezTo>
                  <a:cubicBezTo>
                    <a:pt x="40" y="98"/>
                    <a:pt x="40" y="98"/>
                    <a:pt x="40" y="98"/>
                  </a:cubicBezTo>
                  <a:cubicBezTo>
                    <a:pt x="40" y="98"/>
                    <a:pt x="40" y="98"/>
                    <a:pt x="40" y="98"/>
                  </a:cubicBezTo>
                  <a:cubicBezTo>
                    <a:pt x="39" y="98"/>
                    <a:pt x="40" y="99"/>
                    <a:pt x="39" y="99"/>
                  </a:cubicBezTo>
                  <a:cubicBezTo>
                    <a:pt x="39" y="99"/>
                    <a:pt x="39" y="99"/>
                    <a:pt x="39" y="99"/>
                  </a:cubicBezTo>
                  <a:cubicBezTo>
                    <a:pt x="39" y="99"/>
                    <a:pt x="39" y="100"/>
                    <a:pt x="39" y="100"/>
                  </a:cubicBezTo>
                  <a:cubicBezTo>
                    <a:pt x="39" y="100"/>
                    <a:pt x="39" y="100"/>
                    <a:pt x="39" y="100"/>
                  </a:cubicBezTo>
                  <a:cubicBezTo>
                    <a:pt x="39" y="100"/>
                    <a:pt x="39" y="100"/>
                    <a:pt x="39" y="100"/>
                  </a:cubicBezTo>
                  <a:cubicBezTo>
                    <a:pt x="39" y="101"/>
                    <a:pt x="39" y="101"/>
                    <a:pt x="39" y="101"/>
                  </a:cubicBezTo>
                  <a:cubicBezTo>
                    <a:pt x="39" y="101"/>
                    <a:pt x="39" y="101"/>
                    <a:pt x="39" y="102"/>
                  </a:cubicBezTo>
                  <a:cubicBezTo>
                    <a:pt x="39" y="102"/>
                    <a:pt x="38" y="102"/>
                    <a:pt x="38" y="102"/>
                  </a:cubicBezTo>
                  <a:cubicBezTo>
                    <a:pt x="38" y="102"/>
                    <a:pt x="38" y="102"/>
                    <a:pt x="38" y="101"/>
                  </a:cubicBezTo>
                  <a:cubicBezTo>
                    <a:pt x="38" y="101"/>
                    <a:pt x="38" y="101"/>
                    <a:pt x="37" y="101"/>
                  </a:cubicBezTo>
                  <a:cubicBezTo>
                    <a:pt x="37" y="101"/>
                    <a:pt x="37" y="101"/>
                    <a:pt x="37" y="101"/>
                  </a:cubicBezTo>
                  <a:cubicBezTo>
                    <a:pt x="37" y="101"/>
                    <a:pt x="37" y="101"/>
                    <a:pt x="37" y="101"/>
                  </a:cubicBezTo>
                  <a:cubicBezTo>
                    <a:pt x="37" y="101"/>
                    <a:pt x="37" y="100"/>
                    <a:pt x="37" y="100"/>
                  </a:cubicBezTo>
                  <a:cubicBezTo>
                    <a:pt x="37" y="100"/>
                    <a:pt x="37" y="100"/>
                    <a:pt x="37" y="100"/>
                  </a:cubicBezTo>
                  <a:cubicBezTo>
                    <a:pt x="37" y="100"/>
                    <a:pt x="37" y="100"/>
                    <a:pt x="37" y="100"/>
                  </a:cubicBezTo>
                  <a:cubicBezTo>
                    <a:pt x="37" y="99"/>
                    <a:pt x="37" y="99"/>
                    <a:pt x="38" y="99"/>
                  </a:cubicBezTo>
                  <a:cubicBezTo>
                    <a:pt x="38" y="99"/>
                    <a:pt x="38" y="99"/>
                    <a:pt x="38" y="99"/>
                  </a:cubicBezTo>
                  <a:cubicBezTo>
                    <a:pt x="37" y="98"/>
                    <a:pt x="38" y="98"/>
                    <a:pt x="38" y="97"/>
                  </a:cubicBezTo>
                  <a:cubicBezTo>
                    <a:pt x="38" y="97"/>
                    <a:pt x="38" y="97"/>
                    <a:pt x="38" y="97"/>
                  </a:cubicBezTo>
                  <a:cubicBezTo>
                    <a:pt x="38" y="97"/>
                    <a:pt x="38" y="97"/>
                    <a:pt x="38" y="97"/>
                  </a:cubicBezTo>
                  <a:cubicBezTo>
                    <a:pt x="38" y="97"/>
                    <a:pt x="38" y="97"/>
                    <a:pt x="38" y="96"/>
                  </a:cubicBezTo>
                  <a:cubicBezTo>
                    <a:pt x="38" y="96"/>
                    <a:pt x="38" y="96"/>
                    <a:pt x="38" y="96"/>
                  </a:cubicBezTo>
                  <a:cubicBezTo>
                    <a:pt x="38" y="96"/>
                    <a:pt x="38" y="96"/>
                    <a:pt x="38" y="96"/>
                  </a:cubicBezTo>
                  <a:cubicBezTo>
                    <a:pt x="38" y="96"/>
                    <a:pt x="38" y="96"/>
                    <a:pt x="38" y="96"/>
                  </a:cubicBezTo>
                  <a:cubicBezTo>
                    <a:pt x="38" y="96"/>
                    <a:pt x="38" y="96"/>
                    <a:pt x="38" y="96"/>
                  </a:cubicBezTo>
                  <a:cubicBezTo>
                    <a:pt x="38" y="95"/>
                    <a:pt x="38" y="95"/>
                    <a:pt x="38" y="95"/>
                  </a:cubicBezTo>
                  <a:cubicBezTo>
                    <a:pt x="39" y="94"/>
                    <a:pt x="39" y="94"/>
                    <a:pt x="39" y="94"/>
                  </a:cubicBezTo>
                  <a:cubicBezTo>
                    <a:pt x="39" y="93"/>
                    <a:pt x="39" y="93"/>
                    <a:pt x="40" y="93"/>
                  </a:cubicBezTo>
                  <a:cubicBezTo>
                    <a:pt x="40" y="93"/>
                    <a:pt x="40" y="93"/>
                    <a:pt x="40" y="93"/>
                  </a:cubicBezTo>
                  <a:cubicBezTo>
                    <a:pt x="41" y="93"/>
                    <a:pt x="41" y="93"/>
                    <a:pt x="41" y="93"/>
                  </a:cubicBezTo>
                  <a:cubicBezTo>
                    <a:pt x="41" y="93"/>
                    <a:pt x="41" y="93"/>
                    <a:pt x="41" y="93"/>
                  </a:cubicBezTo>
                  <a:cubicBezTo>
                    <a:pt x="41" y="93"/>
                    <a:pt x="41" y="93"/>
                    <a:pt x="42" y="92"/>
                  </a:cubicBezTo>
                  <a:cubicBezTo>
                    <a:pt x="42" y="92"/>
                    <a:pt x="42" y="92"/>
                    <a:pt x="42" y="92"/>
                  </a:cubicBezTo>
                  <a:cubicBezTo>
                    <a:pt x="42" y="92"/>
                    <a:pt x="42" y="92"/>
                    <a:pt x="42" y="92"/>
                  </a:cubicBezTo>
                  <a:cubicBezTo>
                    <a:pt x="42" y="92"/>
                    <a:pt x="43" y="92"/>
                    <a:pt x="43" y="92"/>
                  </a:cubicBezTo>
                  <a:cubicBezTo>
                    <a:pt x="43" y="92"/>
                    <a:pt x="43" y="92"/>
                    <a:pt x="43" y="92"/>
                  </a:cubicBezTo>
                  <a:cubicBezTo>
                    <a:pt x="44" y="92"/>
                    <a:pt x="44" y="92"/>
                    <a:pt x="44" y="91"/>
                  </a:cubicBezTo>
                  <a:cubicBezTo>
                    <a:pt x="44" y="91"/>
                    <a:pt x="44" y="91"/>
                    <a:pt x="44" y="91"/>
                  </a:cubicBezTo>
                  <a:cubicBezTo>
                    <a:pt x="44" y="91"/>
                    <a:pt x="44" y="91"/>
                    <a:pt x="44" y="91"/>
                  </a:cubicBezTo>
                  <a:cubicBezTo>
                    <a:pt x="44" y="91"/>
                    <a:pt x="44" y="91"/>
                    <a:pt x="44" y="91"/>
                  </a:cubicBezTo>
                  <a:cubicBezTo>
                    <a:pt x="44" y="91"/>
                    <a:pt x="44" y="91"/>
                    <a:pt x="44" y="91"/>
                  </a:cubicBezTo>
                  <a:cubicBezTo>
                    <a:pt x="44" y="90"/>
                    <a:pt x="44" y="90"/>
                    <a:pt x="44" y="90"/>
                  </a:cubicBezTo>
                  <a:cubicBezTo>
                    <a:pt x="44" y="90"/>
                    <a:pt x="44" y="90"/>
                    <a:pt x="44" y="90"/>
                  </a:cubicBezTo>
                  <a:cubicBezTo>
                    <a:pt x="44" y="89"/>
                    <a:pt x="45" y="89"/>
                    <a:pt x="46" y="89"/>
                  </a:cubicBezTo>
                  <a:cubicBezTo>
                    <a:pt x="46" y="89"/>
                    <a:pt x="46" y="89"/>
                    <a:pt x="46" y="89"/>
                  </a:cubicBezTo>
                  <a:cubicBezTo>
                    <a:pt x="46" y="89"/>
                    <a:pt x="46" y="89"/>
                    <a:pt x="46" y="89"/>
                  </a:cubicBezTo>
                  <a:cubicBezTo>
                    <a:pt x="47" y="89"/>
                    <a:pt x="46" y="89"/>
                    <a:pt x="47" y="88"/>
                  </a:cubicBezTo>
                  <a:cubicBezTo>
                    <a:pt x="47" y="88"/>
                    <a:pt x="47" y="88"/>
                    <a:pt x="47" y="88"/>
                  </a:cubicBezTo>
                  <a:cubicBezTo>
                    <a:pt x="47" y="88"/>
                    <a:pt x="47" y="88"/>
                    <a:pt x="47" y="88"/>
                  </a:cubicBezTo>
                  <a:cubicBezTo>
                    <a:pt x="47" y="88"/>
                    <a:pt x="47" y="88"/>
                    <a:pt x="47" y="88"/>
                  </a:cubicBezTo>
                  <a:cubicBezTo>
                    <a:pt x="47" y="87"/>
                    <a:pt x="47" y="88"/>
                    <a:pt x="47" y="88"/>
                  </a:cubicBezTo>
                  <a:cubicBezTo>
                    <a:pt x="48" y="88"/>
                    <a:pt x="48" y="88"/>
                    <a:pt x="48" y="88"/>
                  </a:cubicBezTo>
                  <a:cubicBezTo>
                    <a:pt x="48" y="88"/>
                    <a:pt x="48" y="88"/>
                    <a:pt x="49" y="88"/>
                  </a:cubicBezTo>
                  <a:cubicBezTo>
                    <a:pt x="49" y="88"/>
                    <a:pt x="49" y="88"/>
                    <a:pt x="49" y="88"/>
                  </a:cubicBezTo>
                  <a:cubicBezTo>
                    <a:pt x="49" y="88"/>
                    <a:pt x="49" y="88"/>
                    <a:pt x="49" y="88"/>
                  </a:cubicBezTo>
                  <a:cubicBezTo>
                    <a:pt x="49" y="88"/>
                    <a:pt x="49" y="88"/>
                    <a:pt x="49" y="88"/>
                  </a:cubicBezTo>
                  <a:cubicBezTo>
                    <a:pt x="50" y="88"/>
                    <a:pt x="50" y="89"/>
                    <a:pt x="50" y="89"/>
                  </a:cubicBezTo>
                  <a:cubicBezTo>
                    <a:pt x="50" y="89"/>
                    <a:pt x="50" y="89"/>
                    <a:pt x="50" y="89"/>
                  </a:cubicBezTo>
                  <a:cubicBezTo>
                    <a:pt x="50" y="89"/>
                    <a:pt x="51" y="89"/>
                    <a:pt x="51" y="90"/>
                  </a:cubicBezTo>
                  <a:cubicBezTo>
                    <a:pt x="51" y="90"/>
                    <a:pt x="51" y="90"/>
                    <a:pt x="51" y="90"/>
                  </a:cubicBezTo>
                  <a:cubicBezTo>
                    <a:pt x="51" y="90"/>
                    <a:pt x="51" y="90"/>
                    <a:pt x="51" y="91"/>
                  </a:cubicBezTo>
                  <a:cubicBezTo>
                    <a:pt x="51" y="91"/>
                    <a:pt x="51" y="91"/>
                    <a:pt x="51" y="92"/>
                  </a:cubicBezTo>
                  <a:cubicBezTo>
                    <a:pt x="50" y="92"/>
                    <a:pt x="50" y="92"/>
                    <a:pt x="50" y="92"/>
                  </a:cubicBezTo>
                  <a:cubicBezTo>
                    <a:pt x="50" y="92"/>
                    <a:pt x="50" y="92"/>
                    <a:pt x="50" y="92"/>
                  </a:cubicBezTo>
                  <a:cubicBezTo>
                    <a:pt x="50" y="92"/>
                    <a:pt x="50" y="92"/>
                    <a:pt x="50" y="92"/>
                  </a:cubicBezTo>
                  <a:cubicBezTo>
                    <a:pt x="50" y="93"/>
                    <a:pt x="50" y="93"/>
                    <a:pt x="50" y="93"/>
                  </a:cubicBezTo>
                  <a:cubicBezTo>
                    <a:pt x="50" y="93"/>
                    <a:pt x="49" y="93"/>
                    <a:pt x="49" y="93"/>
                  </a:cubicBezTo>
                  <a:cubicBezTo>
                    <a:pt x="49" y="93"/>
                    <a:pt x="49" y="93"/>
                    <a:pt x="49" y="93"/>
                  </a:cubicBezTo>
                  <a:cubicBezTo>
                    <a:pt x="49" y="93"/>
                    <a:pt x="49" y="93"/>
                    <a:pt x="49" y="93"/>
                  </a:cubicBezTo>
                  <a:cubicBezTo>
                    <a:pt x="49" y="93"/>
                    <a:pt x="49" y="93"/>
                    <a:pt x="50" y="93"/>
                  </a:cubicBezTo>
                  <a:cubicBezTo>
                    <a:pt x="50" y="93"/>
                    <a:pt x="50" y="93"/>
                    <a:pt x="50" y="93"/>
                  </a:cubicBezTo>
                  <a:cubicBezTo>
                    <a:pt x="50" y="93"/>
                    <a:pt x="50" y="93"/>
                    <a:pt x="50" y="93"/>
                  </a:cubicBezTo>
                  <a:cubicBezTo>
                    <a:pt x="50" y="93"/>
                    <a:pt x="50" y="93"/>
                    <a:pt x="50" y="93"/>
                  </a:cubicBezTo>
                  <a:cubicBezTo>
                    <a:pt x="50" y="93"/>
                    <a:pt x="50" y="93"/>
                    <a:pt x="50" y="93"/>
                  </a:cubicBezTo>
                  <a:cubicBezTo>
                    <a:pt x="50" y="93"/>
                    <a:pt x="50" y="93"/>
                    <a:pt x="50" y="93"/>
                  </a:cubicBezTo>
                  <a:cubicBezTo>
                    <a:pt x="50" y="92"/>
                    <a:pt x="51" y="92"/>
                    <a:pt x="51" y="92"/>
                  </a:cubicBezTo>
                  <a:cubicBezTo>
                    <a:pt x="51" y="92"/>
                    <a:pt x="51" y="92"/>
                    <a:pt x="51" y="92"/>
                  </a:cubicBezTo>
                  <a:cubicBezTo>
                    <a:pt x="51" y="92"/>
                    <a:pt x="51" y="92"/>
                    <a:pt x="51" y="92"/>
                  </a:cubicBezTo>
                  <a:cubicBezTo>
                    <a:pt x="51" y="92"/>
                    <a:pt x="51" y="92"/>
                    <a:pt x="51" y="92"/>
                  </a:cubicBezTo>
                  <a:cubicBezTo>
                    <a:pt x="51" y="92"/>
                    <a:pt x="51" y="92"/>
                    <a:pt x="52" y="92"/>
                  </a:cubicBezTo>
                  <a:cubicBezTo>
                    <a:pt x="52" y="92"/>
                    <a:pt x="52" y="92"/>
                    <a:pt x="52" y="91"/>
                  </a:cubicBezTo>
                  <a:cubicBezTo>
                    <a:pt x="52" y="91"/>
                    <a:pt x="52" y="91"/>
                    <a:pt x="52" y="91"/>
                  </a:cubicBezTo>
                  <a:cubicBezTo>
                    <a:pt x="52" y="91"/>
                    <a:pt x="52" y="91"/>
                    <a:pt x="53" y="91"/>
                  </a:cubicBezTo>
                  <a:cubicBezTo>
                    <a:pt x="53" y="91"/>
                    <a:pt x="53" y="91"/>
                    <a:pt x="53" y="91"/>
                  </a:cubicBezTo>
                  <a:cubicBezTo>
                    <a:pt x="53" y="91"/>
                    <a:pt x="53" y="91"/>
                    <a:pt x="53" y="91"/>
                  </a:cubicBezTo>
                  <a:cubicBezTo>
                    <a:pt x="53" y="91"/>
                    <a:pt x="54" y="91"/>
                    <a:pt x="54" y="90"/>
                  </a:cubicBezTo>
                  <a:cubicBezTo>
                    <a:pt x="54" y="90"/>
                    <a:pt x="53" y="90"/>
                    <a:pt x="53" y="90"/>
                  </a:cubicBezTo>
                  <a:cubicBezTo>
                    <a:pt x="53" y="90"/>
                    <a:pt x="53" y="90"/>
                    <a:pt x="54" y="90"/>
                  </a:cubicBezTo>
                  <a:cubicBezTo>
                    <a:pt x="54" y="90"/>
                    <a:pt x="54" y="89"/>
                    <a:pt x="54" y="89"/>
                  </a:cubicBezTo>
                  <a:cubicBezTo>
                    <a:pt x="54" y="89"/>
                    <a:pt x="54" y="89"/>
                    <a:pt x="54" y="89"/>
                  </a:cubicBezTo>
                  <a:cubicBezTo>
                    <a:pt x="53" y="89"/>
                    <a:pt x="53" y="88"/>
                    <a:pt x="54" y="88"/>
                  </a:cubicBezTo>
                  <a:cubicBezTo>
                    <a:pt x="54" y="88"/>
                    <a:pt x="54" y="88"/>
                    <a:pt x="54" y="88"/>
                  </a:cubicBezTo>
                  <a:cubicBezTo>
                    <a:pt x="54" y="88"/>
                    <a:pt x="54" y="88"/>
                    <a:pt x="54" y="88"/>
                  </a:cubicBezTo>
                  <a:cubicBezTo>
                    <a:pt x="54" y="88"/>
                    <a:pt x="54" y="88"/>
                    <a:pt x="54" y="88"/>
                  </a:cubicBezTo>
                  <a:cubicBezTo>
                    <a:pt x="55" y="87"/>
                    <a:pt x="55" y="88"/>
                    <a:pt x="55" y="88"/>
                  </a:cubicBezTo>
                  <a:cubicBezTo>
                    <a:pt x="55" y="88"/>
                    <a:pt x="55" y="88"/>
                    <a:pt x="55" y="88"/>
                  </a:cubicBezTo>
                  <a:cubicBezTo>
                    <a:pt x="55" y="88"/>
                    <a:pt x="55" y="88"/>
                    <a:pt x="56" y="88"/>
                  </a:cubicBezTo>
                  <a:cubicBezTo>
                    <a:pt x="56" y="88"/>
                    <a:pt x="56" y="88"/>
                    <a:pt x="56" y="88"/>
                  </a:cubicBezTo>
                  <a:cubicBezTo>
                    <a:pt x="56" y="88"/>
                    <a:pt x="56" y="88"/>
                    <a:pt x="56" y="89"/>
                  </a:cubicBezTo>
                  <a:cubicBezTo>
                    <a:pt x="57" y="89"/>
                    <a:pt x="57" y="89"/>
                    <a:pt x="57" y="89"/>
                  </a:cubicBezTo>
                  <a:cubicBezTo>
                    <a:pt x="57" y="88"/>
                    <a:pt x="57" y="88"/>
                    <a:pt x="57" y="88"/>
                  </a:cubicBezTo>
                  <a:cubicBezTo>
                    <a:pt x="57" y="88"/>
                    <a:pt x="57" y="88"/>
                    <a:pt x="57" y="87"/>
                  </a:cubicBezTo>
                  <a:cubicBezTo>
                    <a:pt x="57" y="87"/>
                    <a:pt x="57" y="87"/>
                    <a:pt x="57" y="87"/>
                  </a:cubicBezTo>
                  <a:cubicBezTo>
                    <a:pt x="57" y="86"/>
                    <a:pt x="57" y="86"/>
                    <a:pt x="57" y="86"/>
                  </a:cubicBezTo>
                  <a:cubicBezTo>
                    <a:pt x="57" y="86"/>
                    <a:pt x="57" y="86"/>
                    <a:pt x="57" y="86"/>
                  </a:cubicBezTo>
                  <a:cubicBezTo>
                    <a:pt x="57" y="85"/>
                    <a:pt x="57" y="85"/>
                    <a:pt x="57" y="85"/>
                  </a:cubicBezTo>
                  <a:cubicBezTo>
                    <a:pt x="57" y="85"/>
                    <a:pt x="57" y="85"/>
                    <a:pt x="57" y="85"/>
                  </a:cubicBezTo>
                  <a:cubicBezTo>
                    <a:pt x="58" y="85"/>
                    <a:pt x="58" y="85"/>
                    <a:pt x="58" y="85"/>
                  </a:cubicBezTo>
                  <a:cubicBezTo>
                    <a:pt x="58" y="85"/>
                    <a:pt x="59" y="85"/>
                    <a:pt x="59" y="86"/>
                  </a:cubicBezTo>
                  <a:cubicBezTo>
                    <a:pt x="59" y="86"/>
                    <a:pt x="60" y="86"/>
                    <a:pt x="60" y="86"/>
                  </a:cubicBezTo>
                  <a:cubicBezTo>
                    <a:pt x="60" y="86"/>
                    <a:pt x="60" y="85"/>
                    <a:pt x="60" y="85"/>
                  </a:cubicBezTo>
                  <a:cubicBezTo>
                    <a:pt x="60" y="85"/>
                    <a:pt x="60" y="85"/>
                    <a:pt x="60" y="84"/>
                  </a:cubicBezTo>
                  <a:cubicBezTo>
                    <a:pt x="60" y="84"/>
                    <a:pt x="60" y="84"/>
                    <a:pt x="60" y="84"/>
                  </a:cubicBezTo>
                  <a:cubicBezTo>
                    <a:pt x="60" y="84"/>
                    <a:pt x="60" y="84"/>
                    <a:pt x="60" y="84"/>
                  </a:cubicBezTo>
                  <a:cubicBezTo>
                    <a:pt x="60" y="84"/>
                    <a:pt x="61" y="84"/>
                    <a:pt x="61" y="85"/>
                  </a:cubicBezTo>
                  <a:cubicBezTo>
                    <a:pt x="61" y="85"/>
                    <a:pt x="62" y="85"/>
                    <a:pt x="62" y="85"/>
                  </a:cubicBezTo>
                  <a:cubicBezTo>
                    <a:pt x="62" y="84"/>
                    <a:pt x="63" y="84"/>
                    <a:pt x="63" y="84"/>
                  </a:cubicBezTo>
                  <a:cubicBezTo>
                    <a:pt x="63" y="84"/>
                    <a:pt x="63" y="84"/>
                    <a:pt x="63" y="83"/>
                  </a:cubicBezTo>
                  <a:cubicBezTo>
                    <a:pt x="62" y="83"/>
                    <a:pt x="62" y="82"/>
                    <a:pt x="62" y="82"/>
                  </a:cubicBezTo>
                  <a:cubicBezTo>
                    <a:pt x="62" y="82"/>
                    <a:pt x="62" y="82"/>
                    <a:pt x="62" y="82"/>
                  </a:cubicBezTo>
                  <a:cubicBezTo>
                    <a:pt x="62" y="81"/>
                    <a:pt x="62" y="80"/>
                    <a:pt x="61" y="80"/>
                  </a:cubicBezTo>
                  <a:cubicBezTo>
                    <a:pt x="61" y="80"/>
                    <a:pt x="61" y="79"/>
                    <a:pt x="61" y="79"/>
                  </a:cubicBezTo>
                  <a:cubicBezTo>
                    <a:pt x="61" y="79"/>
                    <a:pt x="61" y="79"/>
                    <a:pt x="62" y="79"/>
                  </a:cubicBezTo>
                  <a:cubicBezTo>
                    <a:pt x="62" y="79"/>
                    <a:pt x="62" y="78"/>
                    <a:pt x="62" y="78"/>
                  </a:cubicBezTo>
                  <a:cubicBezTo>
                    <a:pt x="62" y="78"/>
                    <a:pt x="62" y="78"/>
                    <a:pt x="62" y="78"/>
                  </a:cubicBezTo>
                  <a:cubicBezTo>
                    <a:pt x="62" y="78"/>
                    <a:pt x="62" y="78"/>
                    <a:pt x="62" y="78"/>
                  </a:cubicBezTo>
                  <a:cubicBezTo>
                    <a:pt x="62" y="78"/>
                    <a:pt x="62" y="78"/>
                    <a:pt x="62" y="79"/>
                  </a:cubicBezTo>
                  <a:cubicBezTo>
                    <a:pt x="62" y="79"/>
                    <a:pt x="62" y="79"/>
                    <a:pt x="62" y="79"/>
                  </a:cubicBezTo>
                  <a:cubicBezTo>
                    <a:pt x="62" y="79"/>
                    <a:pt x="62" y="79"/>
                    <a:pt x="63" y="79"/>
                  </a:cubicBezTo>
                  <a:cubicBezTo>
                    <a:pt x="63" y="79"/>
                    <a:pt x="63" y="79"/>
                    <a:pt x="63" y="79"/>
                  </a:cubicBezTo>
                  <a:cubicBezTo>
                    <a:pt x="63" y="79"/>
                    <a:pt x="63" y="79"/>
                    <a:pt x="63" y="79"/>
                  </a:cubicBezTo>
                  <a:cubicBezTo>
                    <a:pt x="63" y="79"/>
                    <a:pt x="63" y="79"/>
                    <a:pt x="63" y="79"/>
                  </a:cubicBezTo>
                  <a:cubicBezTo>
                    <a:pt x="63" y="79"/>
                    <a:pt x="63" y="79"/>
                    <a:pt x="63" y="79"/>
                  </a:cubicBezTo>
                  <a:cubicBezTo>
                    <a:pt x="63" y="80"/>
                    <a:pt x="63" y="80"/>
                    <a:pt x="63" y="80"/>
                  </a:cubicBezTo>
                  <a:cubicBezTo>
                    <a:pt x="63" y="80"/>
                    <a:pt x="64" y="80"/>
                    <a:pt x="64" y="80"/>
                  </a:cubicBezTo>
                  <a:cubicBezTo>
                    <a:pt x="64" y="80"/>
                    <a:pt x="64" y="80"/>
                    <a:pt x="65" y="80"/>
                  </a:cubicBezTo>
                  <a:cubicBezTo>
                    <a:pt x="65" y="80"/>
                    <a:pt x="65" y="80"/>
                    <a:pt x="65" y="81"/>
                  </a:cubicBezTo>
                  <a:cubicBezTo>
                    <a:pt x="65" y="81"/>
                    <a:pt x="65" y="81"/>
                    <a:pt x="65" y="81"/>
                  </a:cubicBezTo>
                  <a:cubicBezTo>
                    <a:pt x="65" y="81"/>
                    <a:pt x="66" y="81"/>
                    <a:pt x="66" y="82"/>
                  </a:cubicBezTo>
                  <a:cubicBezTo>
                    <a:pt x="66" y="82"/>
                    <a:pt x="66" y="82"/>
                    <a:pt x="66" y="82"/>
                  </a:cubicBezTo>
                  <a:cubicBezTo>
                    <a:pt x="67" y="82"/>
                    <a:pt x="67" y="82"/>
                    <a:pt x="67" y="82"/>
                  </a:cubicBezTo>
                  <a:cubicBezTo>
                    <a:pt x="67" y="82"/>
                    <a:pt x="67" y="82"/>
                    <a:pt x="67" y="82"/>
                  </a:cubicBezTo>
                  <a:cubicBezTo>
                    <a:pt x="67" y="82"/>
                    <a:pt x="67" y="82"/>
                    <a:pt x="67" y="82"/>
                  </a:cubicBezTo>
                  <a:cubicBezTo>
                    <a:pt x="67" y="82"/>
                    <a:pt x="67" y="83"/>
                    <a:pt x="67" y="83"/>
                  </a:cubicBezTo>
                  <a:cubicBezTo>
                    <a:pt x="67" y="83"/>
                    <a:pt x="67" y="83"/>
                    <a:pt x="67" y="83"/>
                  </a:cubicBezTo>
                  <a:cubicBezTo>
                    <a:pt x="68" y="83"/>
                    <a:pt x="68" y="84"/>
                    <a:pt x="68" y="84"/>
                  </a:cubicBezTo>
                  <a:cubicBezTo>
                    <a:pt x="68" y="84"/>
                    <a:pt x="68" y="84"/>
                    <a:pt x="68" y="84"/>
                  </a:cubicBezTo>
                  <a:cubicBezTo>
                    <a:pt x="68" y="84"/>
                    <a:pt x="68" y="84"/>
                    <a:pt x="68" y="84"/>
                  </a:cubicBezTo>
                  <a:cubicBezTo>
                    <a:pt x="68" y="84"/>
                    <a:pt x="69" y="85"/>
                    <a:pt x="68" y="85"/>
                  </a:cubicBezTo>
                  <a:cubicBezTo>
                    <a:pt x="68" y="85"/>
                    <a:pt x="68" y="85"/>
                    <a:pt x="68" y="85"/>
                  </a:cubicBezTo>
                  <a:cubicBezTo>
                    <a:pt x="69" y="85"/>
                    <a:pt x="69" y="85"/>
                    <a:pt x="68" y="85"/>
                  </a:cubicBezTo>
                  <a:cubicBezTo>
                    <a:pt x="68" y="86"/>
                    <a:pt x="68" y="86"/>
                    <a:pt x="67" y="87"/>
                  </a:cubicBezTo>
                  <a:cubicBezTo>
                    <a:pt x="67" y="87"/>
                    <a:pt x="67" y="87"/>
                    <a:pt x="67" y="87"/>
                  </a:cubicBezTo>
                  <a:cubicBezTo>
                    <a:pt x="67" y="87"/>
                    <a:pt x="67" y="87"/>
                    <a:pt x="67" y="88"/>
                  </a:cubicBezTo>
                  <a:cubicBezTo>
                    <a:pt x="68" y="87"/>
                    <a:pt x="68" y="87"/>
                    <a:pt x="69" y="87"/>
                  </a:cubicBezTo>
                  <a:cubicBezTo>
                    <a:pt x="69" y="87"/>
                    <a:pt x="69" y="87"/>
                    <a:pt x="69" y="88"/>
                  </a:cubicBezTo>
                  <a:cubicBezTo>
                    <a:pt x="69" y="88"/>
                    <a:pt x="69" y="88"/>
                    <a:pt x="69" y="88"/>
                  </a:cubicBezTo>
                  <a:cubicBezTo>
                    <a:pt x="69" y="88"/>
                    <a:pt x="69" y="88"/>
                    <a:pt x="69" y="88"/>
                  </a:cubicBezTo>
                  <a:cubicBezTo>
                    <a:pt x="69" y="88"/>
                    <a:pt x="69" y="88"/>
                    <a:pt x="69" y="88"/>
                  </a:cubicBezTo>
                  <a:cubicBezTo>
                    <a:pt x="69" y="89"/>
                    <a:pt x="69" y="89"/>
                    <a:pt x="69" y="89"/>
                  </a:cubicBezTo>
                  <a:cubicBezTo>
                    <a:pt x="69" y="89"/>
                    <a:pt x="69" y="89"/>
                    <a:pt x="69" y="89"/>
                  </a:cubicBezTo>
                  <a:cubicBezTo>
                    <a:pt x="69" y="90"/>
                    <a:pt x="69" y="90"/>
                    <a:pt x="69" y="90"/>
                  </a:cubicBezTo>
                  <a:cubicBezTo>
                    <a:pt x="69" y="90"/>
                    <a:pt x="69" y="90"/>
                    <a:pt x="69" y="90"/>
                  </a:cubicBezTo>
                  <a:cubicBezTo>
                    <a:pt x="69" y="90"/>
                    <a:pt x="69" y="89"/>
                    <a:pt x="70" y="90"/>
                  </a:cubicBezTo>
                  <a:cubicBezTo>
                    <a:pt x="70" y="90"/>
                    <a:pt x="70" y="91"/>
                    <a:pt x="70" y="91"/>
                  </a:cubicBezTo>
                  <a:cubicBezTo>
                    <a:pt x="70" y="91"/>
                    <a:pt x="70" y="91"/>
                    <a:pt x="69" y="91"/>
                  </a:cubicBezTo>
                  <a:cubicBezTo>
                    <a:pt x="70" y="92"/>
                    <a:pt x="70" y="92"/>
                    <a:pt x="69" y="92"/>
                  </a:cubicBezTo>
                  <a:cubicBezTo>
                    <a:pt x="69" y="92"/>
                    <a:pt x="69" y="92"/>
                    <a:pt x="69" y="92"/>
                  </a:cubicBezTo>
                  <a:cubicBezTo>
                    <a:pt x="69" y="92"/>
                    <a:pt x="69" y="92"/>
                    <a:pt x="70" y="93"/>
                  </a:cubicBezTo>
                  <a:cubicBezTo>
                    <a:pt x="70" y="93"/>
                    <a:pt x="70" y="93"/>
                    <a:pt x="70" y="93"/>
                  </a:cubicBezTo>
                  <a:cubicBezTo>
                    <a:pt x="70" y="93"/>
                    <a:pt x="70" y="93"/>
                    <a:pt x="70" y="93"/>
                  </a:cubicBezTo>
                  <a:cubicBezTo>
                    <a:pt x="70" y="93"/>
                    <a:pt x="71" y="93"/>
                    <a:pt x="71" y="93"/>
                  </a:cubicBezTo>
                  <a:cubicBezTo>
                    <a:pt x="71" y="93"/>
                    <a:pt x="71" y="94"/>
                    <a:pt x="71" y="94"/>
                  </a:cubicBezTo>
                  <a:cubicBezTo>
                    <a:pt x="71" y="94"/>
                    <a:pt x="71" y="94"/>
                    <a:pt x="71" y="95"/>
                  </a:cubicBezTo>
                  <a:cubicBezTo>
                    <a:pt x="71" y="95"/>
                    <a:pt x="71" y="95"/>
                    <a:pt x="71" y="95"/>
                  </a:cubicBezTo>
                  <a:cubicBezTo>
                    <a:pt x="71" y="95"/>
                    <a:pt x="71" y="95"/>
                    <a:pt x="71" y="95"/>
                  </a:cubicBezTo>
                  <a:cubicBezTo>
                    <a:pt x="71" y="95"/>
                    <a:pt x="71" y="96"/>
                    <a:pt x="71" y="96"/>
                  </a:cubicBezTo>
                  <a:cubicBezTo>
                    <a:pt x="71" y="96"/>
                    <a:pt x="71" y="96"/>
                    <a:pt x="71" y="96"/>
                  </a:cubicBezTo>
                  <a:cubicBezTo>
                    <a:pt x="71" y="96"/>
                    <a:pt x="71" y="96"/>
                    <a:pt x="71" y="96"/>
                  </a:cubicBezTo>
                  <a:cubicBezTo>
                    <a:pt x="71" y="96"/>
                    <a:pt x="71" y="96"/>
                    <a:pt x="71" y="97"/>
                  </a:cubicBezTo>
                  <a:close/>
                  <a:moveTo>
                    <a:pt x="61" y="85"/>
                  </a:moveTo>
                  <a:cubicBezTo>
                    <a:pt x="61" y="85"/>
                    <a:pt x="61" y="85"/>
                    <a:pt x="60" y="85"/>
                  </a:cubicBezTo>
                  <a:cubicBezTo>
                    <a:pt x="61" y="85"/>
                    <a:pt x="61" y="85"/>
                    <a:pt x="61" y="85"/>
                  </a:cubicBezTo>
                  <a:close/>
                  <a:moveTo>
                    <a:pt x="65" y="98"/>
                  </a:move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9"/>
                    <a:pt x="65" y="99"/>
                    <a:pt x="65" y="99"/>
                  </a:cubicBezTo>
                  <a:cubicBezTo>
                    <a:pt x="65" y="99"/>
                    <a:pt x="65" y="99"/>
                    <a:pt x="65" y="99"/>
                  </a:cubicBezTo>
                  <a:cubicBezTo>
                    <a:pt x="65" y="100"/>
                    <a:pt x="65" y="100"/>
                    <a:pt x="65" y="100"/>
                  </a:cubicBezTo>
                  <a:cubicBezTo>
                    <a:pt x="66" y="100"/>
                    <a:pt x="66" y="100"/>
                    <a:pt x="66" y="99"/>
                  </a:cubicBezTo>
                  <a:cubicBezTo>
                    <a:pt x="66" y="99"/>
                    <a:pt x="65" y="99"/>
                    <a:pt x="65" y="98"/>
                  </a:cubicBezTo>
                  <a:cubicBezTo>
                    <a:pt x="65" y="98"/>
                    <a:pt x="65" y="98"/>
                    <a:pt x="65" y="98"/>
                  </a:cubicBezTo>
                  <a:cubicBezTo>
                    <a:pt x="65" y="98"/>
                    <a:pt x="65" y="98"/>
                    <a:pt x="65" y="98"/>
                  </a:cubicBezTo>
                  <a:cubicBezTo>
                    <a:pt x="66" y="98"/>
                    <a:pt x="66" y="98"/>
                    <a:pt x="65" y="98"/>
                  </a:cubicBezTo>
                  <a:close/>
                  <a:moveTo>
                    <a:pt x="65" y="100"/>
                  </a:moveTo>
                  <a:cubicBezTo>
                    <a:pt x="65" y="100"/>
                    <a:pt x="65" y="100"/>
                    <a:pt x="65" y="100"/>
                  </a:cubicBezTo>
                  <a:cubicBezTo>
                    <a:pt x="65" y="100"/>
                    <a:pt x="65" y="100"/>
                    <a:pt x="65" y="100"/>
                  </a:cubicBezTo>
                  <a:cubicBezTo>
                    <a:pt x="65" y="99"/>
                    <a:pt x="65" y="99"/>
                    <a:pt x="65" y="100"/>
                  </a:cubicBezTo>
                  <a:close/>
                  <a:moveTo>
                    <a:pt x="46" y="82"/>
                  </a:moveTo>
                  <a:cubicBezTo>
                    <a:pt x="47" y="82"/>
                    <a:pt x="47" y="82"/>
                    <a:pt x="47" y="81"/>
                  </a:cubicBezTo>
                  <a:cubicBezTo>
                    <a:pt x="47" y="80"/>
                    <a:pt x="47" y="80"/>
                    <a:pt x="48" y="79"/>
                  </a:cubicBezTo>
                  <a:cubicBezTo>
                    <a:pt x="48" y="79"/>
                    <a:pt x="48" y="78"/>
                    <a:pt x="48" y="78"/>
                  </a:cubicBezTo>
                  <a:cubicBezTo>
                    <a:pt x="48" y="78"/>
                    <a:pt x="48" y="77"/>
                    <a:pt x="48" y="77"/>
                  </a:cubicBezTo>
                  <a:cubicBezTo>
                    <a:pt x="49" y="77"/>
                    <a:pt x="49" y="77"/>
                    <a:pt x="49" y="77"/>
                  </a:cubicBezTo>
                  <a:cubicBezTo>
                    <a:pt x="49" y="77"/>
                    <a:pt x="49" y="76"/>
                    <a:pt x="49" y="76"/>
                  </a:cubicBezTo>
                  <a:cubicBezTo>
                    <a:pt x="50" y="76"/>
                    <a:pt x="50" y="76"/>
                    <a:pt x="50" y="76"/>
                  </a:cubicBezTo>
                  <a:cubicBezTo>
                    <a:pt x="50" y="76"/>
                    <a:pt x="50" y="76"/>
                    <a:pt x="50" y="76"/>
                  </a:cubicBezTo>
                  <a:cubicBezTo>
                    <a:pt x="50" y="76"/>
                    <a:pt x="50" y="76"/>
                    <a:pt x="51" y="76"/>
                  </a:cubicBezTo>
                  <a:cubicBezTo>
                    <a:pt x="51" y="76"/>
                    <a:pt x="51" y="76"/>
                    <a:pt x="51" y="76"/>
                  </a:cubicBezTo>
                  <a:cubicBezTo>
                    <a:pt x="51" y="75"/>
                    <a:pt x="51" y="75"/>
                    <a:pt x="51" y="75"/>
                  </a:cubicBezTo>
                  <a:cubicBezTo>
                    <a:pt x="51" y="75"/>
                    <a:pt x="51" y="75"/>
                    <a:pt x="51" y="75"/>
                  </a:cubicBezTo>
                  <a:cubicBezTo>
                    <a:pt x="51" y="75"/>
                    <a:pt x="51" y="75"/>
                    <a:pt x="51" y="75"/>
                  </a:cubicBezTo>
                  <a:cubicBezTo>
                    <a:pt x="51" y="75"/>
                    <a:pt x="51" y="75"/>
                    <a:pt x="51" y="75"/>
                  </a:cubicBezTo>
                  <a:cubicBezTo>
                    <a:pt x="51" y="74"/>
                    <a:pt x="51" y="74"/>
                    <a:pt x="51" y="74"/>
                  </a:cubicBezTo>
                  <a:cubicBezTo>
                    <a:pt x="51" y="73"/>
                    <a:pt x="51" y="73"/>
                    <a:pt x="51" y="73"/>
                  </a:cubicBezTo>
                  <a:cubicBezTo>
                    <a:pt x="51" y="73"/>
                    <a:pt x="51" y="72"/>
                    <a:pt x="51" y="72"/>
                  </a:cubicBezTo>
                  <a:cubicBezTo>
                    <a:pt x="51" y="72"/>
                    <a:pt x="51" y="71"/>
                    <a:pt x="51" y="71"/>
                  </a:cubicBezTo>
                  <a:cubicBezTo>
                    <a:pt x="51" y="71"/>
                    <a:pt x="51" y="71"/>
                    <a:pt x="51" y="70"/>
                  </a:cubicBezTo>
                  <a:cubicBezTo>
                    <a:pt x="51" y="70"/>
                    <a:pt x="51" y="70"/>
                    <a:pt x="50" y="70"/>
                  </a:cubicBezTo>
                  <a:cubicBezTo>
                    <a:pt x="50" y="70"/>
                    <a:pt x="50" y="70"/>
                    <a:pt x="50" y="70"/>
                  </a:cubicBezTo>
                  <a:cubicBezTo>
                    <a:pt x="51" y="69"/>
                    <a:pt x="51" y="69"/>
                    <a:pt x="51" y="69"/>
                  </a:cubicBezTo>
                  <a:cubicBezTo>
                    <a:pt x="51" y="69"/>
                    <a:pt x="51" y="68"/>
                    <a:pt x="51" y="68"/>
                  </a:cubicBezTo>
                  <a:cubicBezTo>
                    <a:pt x="51" y="68"/>
                    <a:pt x="51" y="68"/>
                    <a:pt x="51" y="68"/>
                  </a:cubicBezTo>
                  <a:cubicBezTo>
                    <a:pt x="50" y="68"/>
                    <a:pt x="50" y="68"/>
                    <a:pt x="50" y="69"/>
                  </a:cubicBezTo>
                  <a:cubicBezTo>
                    <a:pt x="50" y="69"/>
                    <a:pt x="50" y="69"/>
                    <a:pt x="50" y="69"/>
                  </a:cubicBezTo>
                  <a:cubicBezTo>
                    <a:pt x="50" y="69"/>
                    <a:pt x="50" y="69"/>
                    <a:pt x="50" y="69"/>
                  </a:cubicBezTo>
                  <a:cubicBezTo>
                    <a:pt x="50" y="69"/>
                    <a:pt x="50" y="69"/>
                    <a:pt x="50" y="69"/>
                  </a:cubicBezTo>
                  <a:cubicBezTo>
                    <a:pt x="50" y="69"/>
                    <a:pt x="50" y="69"/>
                    <a:pt x="50" y="70"/>
                  </a:cubicBezTo>
                  <a:cubicBezTo>
                    <a:pt x="50" y="70"/>
                    <a:pt x="50" y="70"/>
                    <a:pt x="50" y="70"/>
                  </a:cubicBezTo>
                  <a:cubicBezTo>
                    <a:pt x="50" y="70"/>
                    <a:pt x="50" y="71"/>
                    <a:pt x="50" y="71"/>
                  </a:cubicBezTo>
                  <a:cubicBezTo>
                    <a:pt x="49" y="71"/>
                    <a:pt x="49" y="71"/>
                    <a:pt x="50" y="71"/>
                  </a:cubicBezTo>
                  <a:cubicBezTo>
                    <a:pt x="49" y="72"/>
                    <a:pt x="49" y="72"/>
                    <a:pt x="49" y="73"/>
                  </a:cubicBezTo>
                  <a:cubicBezTo>
                    <a:pt x="49" y="73"/>
                    <a:pt x="49" y="73"/>
                    <a:pt x="48" y="73"/>
                  </a:cubicBezTo>
                  <a:cubicBezTo>
                    <a:pt x="48" y="73"/>
                    <a:pt x="48" y="73"/>
                    <a:pt x="49" y="73"/>
                  </a:cubicBezTo>
                  <a:cubicBezTo>
                    <a:pt x="49" y="74"/>
                    <a:pt x="49" y="74"/>
                    <a:pt x="48" y="74"/>
                  </a:cubicBezTo>
                  <a:cubicBezTo>
                    <a:pt x="48" y="74"/>
                    <a:pt x="48" y="74"/>
                    <a:pt x="48" y="74"/>
                  </a:cubicBezTo>
                  <a:cubicBezTo>
                    <a:pt x="48" y="75"/>
                    <a:pt x="48" y="75"/>
                    <a:pt x="48" y="75"/>
                  </a:cubicBezTo>
                  <a:cubicBezTo>
                    <a:pt x="48" y="75"/>
                    <a:pt x="48" y="75"/>
                    <a:pt x="48" y="75"/>
                  </a:cubicBezTo>
                  <a:cubicBezTo>
                    <a:pt x="48" y="75"/>
                    <a:pt x="48" y="76"/>
                    <a:pt x="48" y="76"/>
                  </a:cubicBezTo>
                  <a:cubicBezTo>
                    <a:pt x="47" y="76"/>
                    <a:pt x="47" y="76"/>
                    <a:pt x="47" y="76"/>
                  </a:cubicBezTo>
                  <a:cubicBezTo>
                    <a:pt x="47" y="76"/>
                    <a:pt x="47" y="77"/>
                    <a:pt x="47" y="77"/>
                  </a:cubicBezTo>
                  <a:cubicBezTo>
                    <a:pt x="47" y="77"/>
                    <a:pt x="47" y="77"/>
                    <a:pt x="47" y="77"/>
                  </a:cubicBezTo>
                  <a:cubicBezTo>
                    <a:pt x="47" y="77"/>
                    <a:pt x="47" y="78"/>
                    <a:pt x="47" y="78"/>
                  </a:cubicBezTo>
                  <a:cubicBezTo>
                    <a:pt x="46" y="78"/>
                    <a:pt x="46" y="78"/>
                    <a:pt x="46" y="78"/>
                  </a:cubicBezTo>
                  <a:cubicBezTo>
                    <a:pt x="47" y="79"/>
                    <a:pt x="47" y="79"/>
                    <a:pt x="46" y="79"/>
                  </a:cubicBezTo>
                  <a:cubicBezTo>
                    <a:pt x="46" y="79"/>
                    <a:pt x="46" y="79"/>
                    <a:pt x="46" y="80"/>
                  </a:cubicBezTo>
                  <a:cubicBezTo>
                    <a:pt x="46" y="80"/>
                    <a:pt x="46" y="80"/>
                    <a:pt x="46" y="80"/>
                  </a:cubicBezTo>
                  <a:cubicBezTo>
                    <a:pt x="46" y="80"/>
                    <a:pt x="46" y="80"/>
                    <a:pt x="46" y="80"/>
                  </a:cubicBezTo>
                  <a:cubicBezTo>
                    <a:pt x="46" y="81"/>
                    <a:pt x="46" y="81"/>
                    <a:pt x="46" y="81"/>
                  </a:cubicBezTo>
                  <a:cubicBezTo>
                    <a:pt x="46" y="81"/>
                    <a:pt x="46" y="82"/>
                    <a:pt x="46" y="82"/>
                  </a:cubicBezTo>
                  <a:cubicBezTo>
                    <a:pt x="46" y="82"/>
                    <a:pt x="46" y="82"/>
                    <a:pt x="46" y="82"/>
                  </a:cubicBezTo>
                  <a:cubicBezTo>
                    <a:pt x="46" y="82"/>
                    <a:pt x="46" y="82"/>
                    <a:pt x="46" y="82"/>
                  </a:cubicBezTo>
                  <a:cubicBezTo>
                    <a:pt x="46" y="82"/>
                    <a:pt x="46" y="82"/>
                    <a:pt x="46" y="82"/>
                  </a:cubicBezTo>
                  <a:close/>
                  <a:moveTo>
                    <a:pt x="53" y="73"/>
                  </a:moveTo>
                  <a:cubicBezTo>
                    <a:pt x="53" y="73"/>
                    <a:pt x="53" y="73"/>
                    <a:pt x="53" y="73"/>
                  </a:cubicBezTo>
                  <a:cubicBezTo>
                    <a:pt x="53" y="73"/>
                    <a:pt x="53" y="73"/>
                    <a:pt x="53" y="73"/>
                  </a:cubicBezTo>
                  <a:cubicBezTo>
                    <a:pt x="53" y="73"/>
                    <a:pt x="54" y="73"/>
                    <a:pt x="54" y="73"/>
                  </a:cubicBezTo>
                  <a:cubicBezTo>
                    <a:pt x="54" y="73"/>
                    <a:pt x="54" y="73"/>
                    <a:pt x="54" y="73"/>
                  </a:cubicBezTo>
                  <a:cubicBezTo>
                    <a:pt x="54" y="72"/>
                    <a:pt x="54" y="72"/>
                    <a:pt x="54" y="72"/>
                  </a:cubicBezTo>
                  <a:cubicBezTo>
                    <a:pt x="54" y="72"/>
                    <a:pt x="54" y="72"/>
                    <a:pt x="54" y="72"/>
                  </a:cubicBezTo>
                  <a:cubicBezTo>
                    <a:pt x="54" y="73"/>
                    <a:pt x="54" y="73"/>
                    <a:pt x="53" y="72"/>
                  </a:cubicBezTo>
                  <a:cubicBezTo>
                    <a:pt x="53" y="72"/>
                    <a:pt x="53" y="72"/>
                    <a:pt x="53" y="72"/>
                  </a:cubicBezTo>
                  <a:cubicBezTo>
                    <a:pt x="53" y="72"/>
                    <a:pt x="53" y="73"/>
                    <a:pt x="53" y="73"/>
                  </a:cubicBezTo>
                  <a:cubicBezTo>
                    <a:pt x="53" y="73"/>
                    <a:pt x="53" y="73"/>
                    <a:pt x="53" y="73"/>
                  </a:cubicBezTo>
                  <a:close/>
                  <a:moveTo>
                    <a:pt x="51" y="76"/>
                  </a:moveTo>
                  <a:cubicBezTo>
                    <a:pt x="51" y="76"/>
                    <a:pt x="51" y="76"/>
                    <a:pt x="51" y="76"/>
                  </a:cubicBezTo>
                  <a:cubicBezTo>
                    <a:pt x="51" y="76"/>
                    <a:pt x="51" y="76"/>
                    <a:pt x="51" y="76"/>
                  </a:cubicBezTo>
                  <a:cubicBezTo>
                    <a:pt x="51" y="76"/>
                    <a:pt x="51" y="76"/>
                    <a:pt x="51" y="76"/>
                  </a:cubicBezTo>
                  <a:cubicBezTo>
                    <a:pt x="51" y="76"/>
                    <a:pt x="51" y="76"/>
                    <a:pt x="51" y="76"/>
                  </a:cubicBezTo>
                  <a:close/>
                  <a:moveTo>
                    <a:pt x="55" y="72"/>
                  </a:moveTo>
                  <a:cubicBezTo>
                    <a:pt x="54" y="72"/>
                    <a:pt x="54" y="72"/>
                    <a:pt x="54" y="72"/>
                  </a:cubicBezTo>
                  <a:cubicBezTo>
                    <a:pt x="54" y="72"/>
                    <a:pt x="54" y="72"/>
                    <a:pt x="54" y="72"/>
                  </a:cubicBezTo>
                  <a:cubicBezTo>
                    <a:pt x="55" y="72"/>
                    <a:pt x="55" y="72"/>
                    <a:pt x="55" y="72"/>
                  </a:cubicBezTo>
                  <a:cubicBezTo>
                    <a:pt x="55" y="72"/>
                    <a:pt x="55" y="71"/>
                    <a:pt x="55" y="72"/>
                  </a:cubicBezTo>
                  <a:close/>
                  <a:moveTo>
                    <a:pt x="48" y="68"/>
                  </a:moveTo>
                  <a:cubicBezTo>
                    <a:pt x="48" y="69"/>
                    <a:pt x="48" y="69"/>
                    <a:pt x="48" y="69"/>
                  </a:cubicBezTo>
                  <a:cubicBezTo>
                    <a:pt x="48" y="69"/>
                    <a:pt x="48" y="69"/>
                    <a:pt x="49" y="69"/>
                  </a:cubicBezTo>
                  <a:cubicBezTo>
                    <a:pt x="49" y="69"/>
                    <a:pt x="49" y="69"/>
                    <a:pt x="49" y="69"/>
                  </a:cubicBezTo>
                  <a:cubicBezTo>
                    <a:pt x="49" y="69"/>
                    <a:pt x="49" y="69"/>
                    <a:pt x="49" y="69"/>
                  </a:cubicBezTo>
                  <a:cubicBezTo>
                    <a:pt x="49" y="68"/>
                    <a:pt x="48" y="68"/>
                    <a:pt x="48" y="68"/>
                  </a:cubicBezTo>
                  <a:close/>
                  <a:moveTo>
                    <a:pt x="50" y="68"/>
                  </a:moveTo>
                  <a:cubicBezTo>
                    <a:pt x="50" y="68"/>
                    <a:pt x="50" y="68"/>
                    <a:pt x="50" y="68"/>
                  </a:cubicBezTo>
                  <a:cubicBezTo>
                    <a:pt x="50" y="68"/>
                    <a:pt x="50" y="68"/>
                    <a:pt x="50" y="68"/>
                  </a:cubicBezTo>
                  <a:cubicBezTo>
                    <a:pt x="50" y="68"/>
                    <a:pt x="50" y="68"/>
                    <a:pt x="50" y="68"/>
                  </a:cubicBezTo>
                  <a:cubicBezTo>
                    <a:pt x="50" y="68"/>
                    <a:pt x="50" y="68"/>
                    <a:pt x="50" y="68"/>
                  </a:cubicBezTo>
                  <a:close/>
                  <a:moveTo>
                    <a:pt x="51" y="48"/>
                  </a:moveTo>
                  <a:cubicBezTo>
                    <a:pt x="52" y="48"/>
                    <a:pt x="52" y="48"/>
                    <a:pt x="52" y="48"/>
                  </a:cubicBezTo>
                  <a:cubicBezTo>
                    <a:pt x="52" y="48"/>
                    <a:pt x="52" y="48"/>
                    <a:pt x="51" y="48"/>
                  </a:cubicBezTo>
                  <a:cubicBezTo>
                    <a:pt x="51" y="48"/>
                    <a:pt x="51" y="48"/>
                    <a:pt x="51" y="48"/>
                  </a:cubicBezTo>
                  <a:cubicBezTo>
                    <a:pt x="51" y="48"/>
                    <a:pt x="51" y="48"/>
                    <a:pt x="51" y="48"/>
                  </a:cubicBezTo>
                  <a:close/>
                  <a:moveTo>
                    <a:pt x="50" y="51"/>
                  </a:moveTo>
                  <a:cubicBezTo>
                    <a:pt x="50" y="51"/>
                    <a:pt x="50" y="51"/>
                    <a:pt x="51" y="51"/>
                  </a:cubicBezTo>
                  <a:cubicBezTo>
                    <a:pt x="51" y="51"/>
                    <a:pt x="51" y="51"/>
                    <a:pt x="51" y="51"/>
                  </a:cubicBezTo>
                  <a:cubicBezTo>
                    <a:pt x="51" y="51"/>
                    <a:pt x="51" y="51"/>
                    <a:pt x="51" y="51"/>
                  </a:cubicBezTo>
                  <a:cubicBezTo>
                    <a:pt x="51" y="51"/>
                    <a:pt x="51" y="51"/>
                    <a:pt x="51" y="51"/>
                  </a:cubicBezTo>
                  <a:cubicBezTo>
                    <a:pt x="52" y="51"/>
                    <a:pt x="52" y="51"/>
                    <a:pt x="52" y="51"/>
                  </a:cubicBezTo>
                  <a:cubicBezTo>
                    <a:pt x="52" y="51"/>
                    <a:pt x="52" y="51"/>
                    <a:pt x="52" y="50"/>
                  </a:cubicBezTo>
                  <a:cubicBezTo>
                    <a:pt x="52" y="50"/>
                    <a:pt x="52" y="50"/>
                    <a:pt x="52" y="50"/>
                  </a:cubicBezTo>
                  <a:cubicBezTo>
                    <a:pt x="52" y="50"/>
                    <a:pt x="52" y="50"/>
                    <a:pt x="52" y="50"/>
                  </a:cubicBezTo>
                  <a:cubicBezTo>
                    <a:pt x="52" y="50"/>
                    <a:pt x="52" y="50"/>
                    <a:pt x="52" y="50"/>
                  </a:cubicBezTo>
                  <a:cubicBezTo>
                    <a:pt x="52" y="50"/>
                    <a:pt x="52" y="50"/>
                    <a:pt x="52" y="50"/>
                  </a:cubicBezTo>
                  <a:cubicBezTo>
                    <a:pt x="52" y="50"/>
                    <a:pt x="52" y="49"/>
                    <a:pt x="52" y="49"/>
                  </a:cubicBezTo>
                  <a:cubicBezTo>
                    <a:pt x="52" y="49"/>
                    <a:pt x="52" y="49"/>
                    <a:pt x="52" y="49"/>
                  </a:cubicBezTo>
                  <a:cubicBezTo>
                    <a:pt x="52" y="49"/>
                    <a:pt x="52" y="49"/>
                    <a:pt x="52" y="49"/>
                  </a:cubicBezTo>
                  <a:cubicBezTo>
                    <a:pt x="52" y="49"/>
                    <a:pt x="52" y="49"/>
                    <a:pt x="52" y="49"/>
                  </a:cubicBezTo>
                  <a:cubicBezTo>
                    <a:pt x="52" y="48"/>
                    <a:pt x="52" y="48"/>
                    <a:pt x="52" y="48"/>
                  </a:cubicBezTo>
                  <a:cubicBezTo>
                    <a:pt x="51" y="48"/>
                    <a:pt x="51" y="48"/>
                    <a:pt x="51" y="48"/>
                  </a:cubicBezTo>
                  <a:cubicBezTo>
                    <a:pt x="51" y="48"/>
                    <a:pt x="51" y="48"/>
                    <a:pt x="51" y="48"/>
                  </a:cubicBezTo>
                  <a:cubicBezTo>
                    <a:pt x="51" y="48"/>
                    <a:pt x="51" y="48"/>
                    <a:pt x="51" y="48"/>
                  </a:cubicBezTo>
                  <a:cubicBezTo>
                    <a:pt x="51" y="47"/>
                    <a:pt x="51" y="47"/>
                    <a:pt x="51" y="47"/>
                  </a:cubicBezTo>
                  <a:cubicBezTo>
                    <a:pt x="50" y="47"/>
                    <a:pt x="50" y="48"/>
                    <a:pt x="50" y="48"/>
                  </a:cubicBezTo>
                  <a:cubicBezTo>
                    <a:pt x="50" y="49"/>
                    <a:pt x="50" y="49"/>
                    <a:pt x="50" y="50"/>
                  </a:cubicBezTo>
                  <a:cubicBezTo>
                    <a:pt x="50" y="50"/>
                    <a:pt x="50" y="50"/>
                    <a:pt x="50" y="50"/>
                  </a:cubicBezTo>
                  <a:cubicBezTo>
                    <a:pt x="49" y="50"/>
                    <a:pt x="49" y="50"/>
                    <a:pt x="49" y="50"/>
                  </a:cubicBezTo>
                  <a:cubicBezTo>
                    <a:pt x="49" y="51"/>
                    <a:pt x="50" y="51"/>
                    <a:pt x="50" y="51"/>
                  </a:cubicBezTo>
                  <a:close/>
                  <a:moveTo>
                    <a:pt x="56" y="84"/>
                  </a:moveTo>
                  <a:cubicBezTo>
                    <a:pt x="56" y="84"/>
                    <a:pt x="57" y="84"/>
                    <a:pt x="57" y="84"/>
                  </a:cubicBezTo>
                  <a:cubicBezTo>
                    <a:pt x="57" y="84"/>
                    <a:pt x="57" y="84"/>
                    <a:pt x="57" y="84"/>
                  </a:cubicBezTo>
                  <a:cubicBezTo>
                    <a:pt x="57" y="84"/>
                    <a:pt x="57" y="83"/>
                    <a:pt x="57" y="83"/>
                  </a:cubicBezTo>
                  <a:cubicBezTo>
                    <a:pt x="57" y="83"/>
                    <a:pt x="56" y="83"/>
                    <a:pt x="56" y="83"/>
                  </a:cubicBezTo>
                  <a:cubicBezTo>
                    <a:pt x="56" y="83"/>
                    <a:pt x="56" y="83"/>
                    <a:pt x="56" y="83"/>
                  </a:cubicBezTo>
                  <a:cubicBezTo>
                    <a:pt x="56" y="84"/>
                    <a:pt x="56" y="84"/>
                    <a:pt x="56" y="84"/>
                  </a:cubicBezTo>
                  <a:close/>
                  <a:moveTo>
                    <a:pt x="48" y="49"/>
                  </a:moveTo>
                  <a:cubicBezTo>
                    <a:pt x="48" y="49"/>
                    <a:pt x="48" y="48"/>
                    <a:pt x="48" y="48"/>
                  </a:cubicBezTo>
                  <a:cubicBezTo>
                    <a:pt x="48" y="48"/>
                    <a:pt x="48" y="48"/>
                    <a:pt x="48" y="48"/>
                  </a:cubicBezTo>
                  <a:cubicBezTo>
                    <a:pt x="48" y="49"/>
                    <a:pt x="48" y="49"/>
                    <a:pt x="48" y="49"/>
                  </a:cubicBezTo>
                  <a:close/>
                  <a:moveTo>
                    <a:pt x="46" y="49"/>
                  </a:moveTo>
                  <a:cubicBezTo>
                    <a:pt x="47" y="49"/>
                    <a:pt x="47" y="49"/>
                    <a:pt x="47" y="48"/>
                  </a:cubicBezTo>
                  <a:cubicBezTo>
                    <a:pt x="47" y="48"/>
                    <a:pt x="46" y="48"/>
                    <a:pt x="46" y="49"/>
                  </a:cubicBezTo>
                  <a:cubicBezTo>
                    <a:pt x="46" y="49"/>
                    <a:pt x="46" y="49"/>
                    <a:pt x="46" y="49"/>
                  </a:cubicBezTo>
                  <a:close/>
                  <a:moveTo>
                    <a:pt x="41" y="45"/>
                  </a:moveTo>
                  <a:cubicBezTo>
                    <a:pt x="41" y="45"/>
                    <a:pt x="41" y="45"/>
                    <a:pt x="41" y="45"/>
                  </a:cubicBezTo>
                  <a:cubicBezTo>
                    <a:pt x="41" y="45"/>
                    <a:pt x="41" y="45"/>
                    <a:pt x="41" y="45"/>
                  </a:cubicBezTo>
                  <a:cubicBezTo>
                    <a:pt x="41" y="45"/>
                    <a:pt x="41" y="45"/>
                    <a:pt x="41" y="45"/>
                  </a:cubicBezTo>
                  <a:cubicBezTo>
                    <a:pt x="41" y="45"/>
                    <a:pt x="41" y="45"/>
                    <a:pt x="41" y="45"/>
                  </a:cubicBezTo>
                  <a:close/>
                  <a:moveTo>
                    <a:pt x="41" y="45"/>
                  </a:moveTo>
                  <a:cubicBezTo>
                    <a:pt x="41" y="45"/>
                    <a:pt x="41" y="45"/>
                    <a:pt x="41" y="45"/>
                  </a:cubicBezTo>
                  <a:cubicBezTo>
                    <a:pt x="41" y="45"/>
                    <a:pt x="41" y="45"/>
                    <a:pt x="41" y="45"/>
                  </a:cubicBezTo>
                  <a:cubicBezTo>
                    <a:pt x="41" y="45"/>
                    <a:pt x="41" y="45"/>
                    <a:pt x="41" y="45"/>
                  </a:cubicBezTo>
                  <a:cubicBezTo>
                    <a:pt x="41" y="45"/>
                    <a:pt x="41" y="45"/>
                    <a:pt x="41" y="45"/>
                  </a:cubicBezTo>
                  <a:close/>
                  <a:moveTo>
                    <a:pt x="28" y="13"/>
                  </a:moveTo>
                  <a:cubicBezTo>
                    <a:pt x="28" y="13"/>
                    <a:pt x="28" y="13"/>
                    <a:pt x="29" y="13"/>
                  </a:cubicBezTo>
                  <a:cubicBezTo>
                    <a:pt x="29" y="13"/>
                    <a:pt x="29" y="13"/>
                    <a:pt x="29" y="13"/>
                  </a:cubicBezTo>
                  <a:cubicBezTo>
                    <a:pt x="29" y="13"/>
                    <a:pt x="29" y="13"/>
                    <a:pt x="29" y="13"/>
                  </a:cubicBezTo>
                  <a:cubicBezTo>
                    <a:pt x="28" y="13"/>
                    <a:pt x="28" y="13"/>
                    <a:pt x="28" y="13"/>
                  </a:cubicBezTo>
                  <a:cubicBezTo>
                    <a:pt x="28" y="13"/>
                    <a:pt x="28" y="13"/>
                    <a:pt x="28" y="13"/>
                  </a:cubicBezTo>
                  <a:cubicBezTo>
                    <a:pt x="28" y="13"/>
                    <a:pt x="28" y="13"/>
                    <a:pt x="28" y="13"/>
                  </a:cubicBezTo>
                  <a:close/>
                  <a:moveTo>
                    <a:pt x="32" y="13"/>
                  </a:moveTo>
                  <a:cubicBezTo>
                    <a:pt x="32" y="13"/>
                    <a:pt x="32" y="13"/>
                    <a:pt x="32" y="13"/>
                  </a:cubicBezTo>
                  <a:cubicBezTo>
                    <a:pt x="32" y="13"/>
                    <a:pt x="32" y="13"/>
                    <a:pt x="32" y="13"/>
                  </a:cubicBezTo>
                  <a:cubicBezTo>
                    <a:pt x="32" y="12"/>
                    <a:pt x="33" y="12"/>
                    <a:pt x="32" y="12"/>
                  </a:cubicBezTo>
                  <a:cubicBezTo>
                    <a:pt x="32" y="12"/>
                    <a:pt x="32" y="12"/>
                    <a:pt x="32" y="12"/>
                  </a:cubicBezTo>
                  <a:cubicBezTo>
                    <a:pt x="32" y="12"/>
                    <a:pt x="31" y="13"/>
                    <a:pt x="32" y="13"/>
                  </a:cubicBezTo>
                  <a:cubicBezTo>
                    <a:pt x="32" y="13"/>
                    <a:pt x="32" y="13"/>
                    <a:pt x="32" y="13"/>
                  </a:cubicBezTo>
                  <a:cubicBezTo>
                    <a:pt x="31" y="13"/>
                    <a:pt x="31" y="13"/>
                    <a:pt x="31" y="13"/>
                  </a:cubicBezTo>
                  <a:cubicBezTo>
                    <a:pt x="31" y="13"/>
                    <a:pt x="31" y="13"/>
                    <a:pt x="32" y="13"/>
                  </a:cubicBezTo>
                  <a:close/>
                  <a:moveTo>
                    <a:pt x="28" y="10"/>
                  </a:moveTo>
                  <a:cubicBezTo>
                    <a:pt x="28" y="10"/>
                    <a:pt x="28" y="10"/>
                    <a:pt x="29" y="10"/>
                  </a:cubicBezTo>
                  <a:cubicBezTo>
                    <a:pt x="29" y="10"/>
                    <a:pt x="29" y="10"/>
                    <a:pt x="29" y="10"/>
                  </a:cubicBezTo>
                  <a:cubicBezTo>
                    <a:pt x="29" y="10"/>
                    <a:pt x="29" y="10"/>
                    <a:pt x="29" y="10"/>
                  </a:cubicBezTo>
                  <a:cubicBezTo>
                    <a:pt x="29" y="10"/>
                    <a:pt x="29" y="10"/>
                    <a:pt x="29" y="10"/>
                  </a:cubicBezTo>
                  <a:cubicBezTo>
                    <a:pt x="29" y="10"/>
                    <a:pt x="29" y="10"/>
                    <a:pt x="29" y="9"/>
                  </a:cubicBezTo>
                  <a:cubicBezTo>
                    <a:pt x="29" y="9"/>
                    <a:pt x="29" y="9"/>
                    <a:pt x="29" y="9"/>
                  </a:cubicBezTo>
                  <a:cubicBezTo>
                    <a:pt x="29" y="9"/>
                    <a:pt x="29" y="9"/>
                    <a:pt x="28" y="9"/>
                  </a:cubicBezTo>
                  <a:cubicBezTo>
                    <a:pt x="28" y="9"/>
                    <a:pt x="28" y="10"/>
                    <a:pt x="28" y="10"/>
                  </a:cubicBezTo>
                  <a:cubicBezTo>
                    <a:pt x="28" y="10"/>
                    <a:pt x="28" y="10"/>
                    <a:pt x="28" y="10"/>
                  </a:cubicBezTo>
                  <a:close/>
                  <a:moveTo>
                    <a:pt x="27" y="12"/>
                  </a:moveTo>
                  <a:cubicBezTo>
                    <a:pt x="27" y="12"/>
                    <a:pt x="27" y="12"/>
                    <a:pt x="27" y="11"/>
                  </a:cubicBezTo>
                  <a:cubicBezTo>
                    <a:pt x="27" y="11"/>
                    <a:pt x="27" y="11"/>
                    <a:pt x="27" y="11"/>
                  </a:cubicBezTo>
                  <a:cubicBezTo>
                    <a:pt x="27" y="12"/>
                    <a:pt x="27" y="12"/>
                    <a:pt x="27" y="12"/>
                  </a:cubicBezTo>
                  <a:close/>
                  <a:moveTo>
                    <a:pt x="50" y="80"/>
                  </a:moveTo>
                  <a:cubicBezTo>
                    <a:pt x="50" y="80"/>
                    <a:pt x="50" y="81"/>
                    <a:pt x="50" y="81"/>
                  </a:cubicBezTo>
                  <a:cubicBezTo>
                    <a:pt x="50" y="81"/>
                    <a:pt x="50" y="81"/>
                    <a:pt x="50" y="81"/>
                  </a:cubicBezTo>
                  <a:cubicBezTo>
                    <a:pt x="50" y="81"/>
                    <a:pt x="50" y="81"/>
                    <a:pt x="50" y="81"/>
                  </a:cubicBezTo>
                  <a:cubicBezTo>
                    <a:pt x="50" y="81"/>
                    <a:pt x="51" y="81"/>
                    <a:pt x="51" y="81"/>
                  </a:cubicBezTo>
                  <a:cubicBezTo>
                    <a:pt x="51" y="81"/>
                    <a:pt x="51" y="81"/>
                    <a:pt x="51" y="81"/>
                  </a:cubicBezTo>
                  <a:cubicBezTo>
                    <a:pt x="51" y="81"/>
                    <a:pt x="52" y="81"/>
                    <a:pt x="52" y="81"/>
                  </a:cubicBezTo>
                  <a:cubicBezTo>
                    <a:pt x="52" y="81"/>
                    <a:pt x="53" y="81"/>
                    <a:pt x="54" y="80"/>
                  </a:cubicBezTo>
                  <a:cubicBezTo>
                    <a:pt x="54" y="80"/>
                    <a:pt x="54" y="80"/>
                    <a:pt x="54" y="80"/>
                  </a:cubicBezTo>
                  <a:cubicBezTo>
                    <a:pt x="54" y="80"/>
                    <a:pt x="55" y="80"/>
                    <a:pt x="55" y="79"/>
                  </a:cubicBezTo>
                  <a:cubicBezTo>
                    <a:pt x="55" y="79"/>
                    <a:pt x="55" y="79"/>
                    <a:pt x="55" y="79"/>
                  </a:cubicBezTo>
                  <a:cubicBezTo>
                    <a:pt x="55" y="79"/>
                    <a:pt x="55" y="79"/>
                    <a:pt x="55" y="80"/>
                  </a:cubicBezTo>
                  <a:cubicBezTo>
                    <a:pt x="55" y="80"/>
                    <a:pt x="55" y="80"/>
                    <a:pt x="55" y="80"/>
                  </a:cubicBezTo>
                  <a:cubicBezTo>
                    <a:pt x="55" y="79"/>
                    <a:pt x="55" y="79"/>
                    <a:pt x="55" y="79"/>
                  </a:cubicBezTo>
                  <a:cubicBezTo>
                    <a:pt x="56" y="79"/>
                    <a:pt x="56" y="79"/>
                    <a:pt x="55" y="79"/>
                  </a:cubicBezTo>
                  <a:cubicBezTo>
                    <a:pt x="55" y="79"/>
                    <a:pt x="55" y="79"/>
                    <a:pt x="55" y="79"/>
                  </a:cubicBezTo>
                  <a:cubicBezTo>
                    <a:pt x="55" y="79"/>
                    <a:pt x="55" y="79"/>
                    <a:pt x="55" y="78"/>
                  </a:cubicBezTo>
                  <a:cubicBezTo>
                    <a:pt x="55" y="78"/>
                    <a:pt x="55" y="78"/>
                    <a:pt x="55" y="78"/>
                  </a:cubicBezTo>
                  <a:cubicBezTo>
                    <a:pt x="55" y="78"/>
                    <a:pt x="55" y="78"/>
                    <a:pt x="55" y="77"/>
                  </a:cubicBezTo>
                  <a:cubicBezTo>
                    <a:pt x="55" y="77"/>
                    <a:pt x="55" y="77"/>
                    <a:pt x="54" y="77"/>
                  </a:cubicBezTo>
                  <a:cubicBezTo>
                    <a:pt x="54" y="77"/>
                    <a:pt x="54" y="77"/>
                    <a:pt x="54" y="77"/>
                  </a:cubicBezTo>
                  <a:cubicBezTo>
                    <a:pt x="54" y="77"/>
                    <a:pt x="54" y="76"/>
                    <a:pt x="53" y="77"/>
                  </a:cubicBezTo>
                  <a:cubicBezTo>
                    <a:pt x="53" y="76"/>
                    <a:pt x="52" y="76"/>
                    <a:pt x="52" y="77"/>
                  </a:cubicBezTo>
                  <a:cubicBezTo>
                    <a:pt x="52" y="77"/>
                    <a:pt x="52" y="77"/>
                    <a:pt x="52" y="77"/>
                  </a:cubicBezTo>
                  <a:cubicBezTo>
                    <a:pt x="51" y="77"/>
                    <a:pt x="51" y="77"/>
                    <a:pt x="51" y="77"/>
                  </a:cubicBezTo>
                  <a:cubicBezTo>
                    <a:pt x="51" y="77"/>
                    <a:pt x="51" y="77"/>
                    <a:pt x="51" y="77"/>
                  </a:cubicBezTo>
                  <a:cubicBezTo>
                    <a:pt x="51" y="78"/>
                    <a:pt x="51" y="78"/>
                    <a:pt x="51" y="78"/>
                  </a:cubicBezTo>
                  <a:cubicBezTo>
                    <a:pt x="51" y="78"/>
                    <a:pt x="51" y="78"/>
                    <a:pt x="51" y="78"/>
                  </a:cubicBezTo>
                  <a:cubicBezTo>
                    <a:pt x="50" y="78"/>
                    <a:pt x="50" y="79"/>
                    <a:pt x="49" y="79"/>
                  </a:cubicBezTo>
                  <a:cubicBezTo>
                    <a:pt x="49" y="79"/>
                    <a:pt x="49" y="80"/>
                    <a:pt x="49" y="80"/>
                  </a:cubicBezTo>
                  <a:cubicBezTo>
                    <a:pt x="50" y="80"/>
                    <a:pt x="50" y="80"/>
                    <a:pt x="50" y="80"/>
                  </a:cubicBezTo>
                  <a:cubicBezTo>
                    <a:pt x="50" y="80"/>
                    <a:pt x="50" y="80"/>
                    <a:pt x="50" y="80"/>
                  </a:cubicBezTo>
                  <a:cubicBezTo>
                    <a:pt x="50" y="80"/>
                    <a:pt x="50" y="80"/>
                    <a:pt x="50" y="80"/>
                  </a:cubicBezTo>
                  <a:cubicBezTo>
                    <a:pt x="50" y="80"/>
                    <a:pt x="50" y="80"/>
                    <a:pt x="50" y="80"/>
                  </a:cubicBezTo>
                  <a:close/>
                  <a:moveTo>
                    <a:pt x="49" y="81"/>
                  </a:moveTo>
                  <a:cubicBezTo>
                    <a:pt x="50" y="81"/>
                    <a:pt x="50" y="81"/>
                    <a:pt x="50" y="81"/>
                  </a:cubicBezTo>
                  <a:cubicBezTo>
                    <a:pt x="50" y="81"/>
                    <a:pt x="50" y="81"/>
                    <a:pt x="50" y="81"/>
                  </a:cubicBezTo>
                  <a:cubicBezTo>
                    <a:pt x="50" y="81"/>
                    <a:pt x="50" y="81"/>
                    <a:pt x="50" y="80"/>
                  </a:cubicBezTo>
                  <a:cubicBezTo>
                    <a:pt x="50" y="81"/>
                    <a:pt x="49" y="81"/>
                    <a:pt x="49" y="81"/>
                  </a:cubicBezTo>
                  <a:cubicBezTo>
                    <a:pt x="49" y="81"/>
                    <a:pt x="49" y="81"/>
                    <a:pt x="49" y="81"/>
                  </a:cubicBezTo>
                  <a:cubicBezTo>
                    <a:pt x="49" y="81"/>
                    <a:pt x="49" y="81"/>
                    <a:pt x="49" y="81"/>
                  </a:cubicBezTo>
                  <a:close/>
                  <a:moveTo>
                    <a:pt x="55" y="77"/>
                  </a:moveTo>
                  <a:cubicBezTo>
                    <a:pt x="55" y="77"/>
                    <a:pt x="55" y="77"/>
                    <a:pt x="55" y="77"/>
                  </a:cubicBezTo>
                  <a:cubicBezTo>
                    <a:pt x="55" y="77"/>
                    <a:pt x="55" y="77"/>
                    <a:pt x="55" y="77"/>
                  </a:cubicBezTo>
                  <a:cubicBezTo>
                    <a:pt x="55" y="76"/>
                    <a:pt x="55" y="77"/>
                    <a:pt x="55" y="77"/>
                  </a:cubicBezTo>
                  <a:cubicBezTo>
                    <a:pt x="55" y="77"/>
                    <a:pt x="55" y="77"/>
                    <a:pt x="55" y="77"/>
                  </a:cubicBezTo>
                  <a:close/>
                  <a:moveTo>
                    <a:pt x="53" y="76"/>
                  </a:moveTo>
                  <a:cubicBezTo>
                    <a:pt x="53" y="76"/>
                    <a:pt x="53" y="76"/>
                    <a:pt x="53" y="76"/>
                  </a:cubicBezTo>
                  <a:cubicBezTo>
                    <a:pt x="53" y="76"/>
                    <a:pt x="53" y="76"/>
                    <a:pt x="53" y="76"/>
                  </a:cubicBezTo>
                  <a:cubicBezTo>
                    <a:pt x="53" y="76"/>
                    <a:pt x="53" y="76"/>
                    <a:pt x="52" y="76"/>
                  </a:cubicBezTo>
                  <a:cubicBezTo>
                    <a:pt x="52" y="76"/>
                    <a:pt x="52" y="76"/>
                    <a:pt x="52" y="76"/>
                  </a:cubicBezTo>
                  <a:cubicBezTo>
                    <a:pt x="52" y="76"/>
                    <a:pt x="52" y="76"/>
                    <a:pt x="53" y="76"/>
                  </a:cubicBezTo>
                  <a:close/>
                  <a:moveTo>
                    <a:pt x="53" y="65"/>
                  </a:moveTo>
                  <a:cubicBezTo>
                    <a:pt x="53" y="65"/>
                    <a:pt x="53" y="65"/>
                    <a:pt x="53" y="65"/>
                  </a:cubicBezTo>
                  <a:cubicBezTo>
                    <a:pt x="53" y="65"/>
                    <a:pt x="53" y="66"/>
                    <a:pt x="53" y="66"/>
                  </a:cubicBezTo>
                  <a:cubicBezTo>
                    <a:pt x="53" y="66"/>
                    <a:pt x="53" y="66"/>
                    <a:pt x="53" y="66"/>
                  </a:cubicBezTo>
                  <a:cubicBezTo>
                    <a:pt x="53" y="66"/>
                    <a:pt x="53" y="66"/>
                    <a:pt x="53" y="66"/>
                  </a:cubicBezTo>
                  <a:cubicBezTo>
                    <a:pt x="53" y="66"/>
                    <a:pt x="53" y="66"/>
                    <a:pt x="53" y="66"/>
                  </a:cubicBezTo>
                  <a:cubicBezTo>
                    <a:pt x="53" y="66"/>
                    <a:pt x="54" y="66"/>
                    <a:pt x="54" y="66"/>
                  </a:cubicBezTo>
                  <a:cubicBezTo>
                    <a:pt x="54" y="67"/>
                    <a:pt x="54" y="67"/>
                    <a:pt x="54" y="67"/>
                  </a:cubicBezTo>
                  <a:cubicBezTo>
                    <a:pt x="54" y="67"/>
                    <a:pt x="54" y="67"/>
                    <a:pt x="54" y="67"/>
                  </a:cubicBezTo>
                  <a:cubicBezTo>
                    <a:pt x="54" y="67"/>
                    <a:pt x="55" y="67"/>
                    <a:pt x="55" y="66"/>
                  </a:cubicBezTo>
                  <a:cubicBezTo>
                    <a:pt x="55" y="66"/>
                    <a:pt x="55" y="66"/>
                    <a:pt x="55" y="66"/>
                  </a:cubicBezTo>
                  <a:cubicBezTo>
                    <a:pt x="55" y="66"/>
                    <a:pt x="55" y="66"/>
                    <a:pt x="54" y="66"/>
                  </a:cubicBezTo>
                  <a:cubicBezTo>
                    <a:pt x="54" y="66"/>
                    <a:pt x="54" y="66"/>
                    <a:pt x="54" y="65"/>
                  </a:cubicBezTo>
                  <a:cubicBezTo>
                    <a:pt x="54" y="65"/>
                    <a:pt x="53" y="65"/>
                    <a:pt x="53" y="65"/>
                  </a:cubicBezTo>
                  <a:close/>
                  <a:moveTo>
                    <a:pt x="52" y="64"/>
                  </a:moveTo>
                  <a:cubicBezTo>
                    <a:pt x="52" y="64"/>
                    <a:pt x="52" y="64"/>
                    <a:pt x="52" y="64"/>
                  </a:cubicBezTo>
                  <a:cubicBezTo>
                    <a:pt x="52" y="64"/>
                    <a:pt x="52" y="64"/>
                    <a:pt x="52" y="64"/>
                  </a:cubicBezTo>
                  <a:cubicBezTo>
                    <a:pt x="53" y="64"/>
                    <a:pt x="53" y="64"/>
                    <a:pt x="53" y="64"/>
                  </a:cubicBezTo>
                  <a:cubicBezTo>
                    <a:pt x="53" y="64"/>
                    <a:pt x="53" y="64"/>
                    <a:pt x="52" y="64"/>
                  </a:cubicBezTo>
                  <a:close/>
                  <a:moveTo>
                    <a:pt x="28" y="53"/>
                  </a:moveTo>
                  <a:cubicBezTo>
                    <a:pt x="28" y="53"/>
                    <a:pt x="28" y="53"/>
                    <a:pt x="28" y="52"/>
                  </a:cubicBezTo>
                  <a:cubicBezTo>
                    <a:pt x="28" y="52"/>
                    <a:pt x="28" y="52"/>
                    <a:pt x="28" y="52"/>
                  </a:cubicBezTo>
                  <a:cubicBezTo>
                    <a:pt x="28" y="53"/>
                    <a:pt x="28" y="53"/>
                    <a:pt x="28" y="53"/>
                  </a:cubicBezTo>
                  <a:close/>
                  <a:moveTo>
                    <a:pt x="27" y="52"/>
                  </a:moveTo>
                  <a:cubicBezTo>
                    <a:pt x="27" y="52"/>
                    <a:pt x="27" y="52"/>
                    <a:pt x="27" y="52"/>
                  </a:cubicBezTo>
                  <a:cubicBezTo>
                    <a:pt x="27" y="52"/>
                    <a:pt x="27" y="52"/>
                    <a:pt x="27" y="52"/>
                  </a:cubicBezTo>
                  <a:cubicBezTo>
                    <a:pt x="27" y="52"/>
                    <a:pt x="26" y="52"/>
                    <a:pt x="26" y="52"/>
                  </a:cubicBezTo>
                  <a:cubicBezTo>
                    <a:pt x="26" y="52"/>
                    <a:pt x="26" y="52"/>
                    <a:pt x="26" y="52"/>
                  </a:cubicBezTo>
                  <a:cubicBezTo>
                    <a:pt x="27" y="52"/>
                    <a:pt x="27" y="52"/>
                    <a:pt x="27" y="52"/>
                  </a:cubicBezTo>
                  <a:close/>
                  <a:moveTo>
                    <a:pt x="32" y="1"/>
                  </a:move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2" y="0"/>
                    <a:pt x="32" y="0"/>
                  </a:cubicBezTo>
                  <a:cubicBezTo>
                    <a:pt x="32" y="0"/>
                    <a:pt x="32" y="0"/>
                    <a:pt x="32" y="0"/>
                  </a:cubicBezTo>
                  <a:cubicBezTo>
                    <a:pt x="32" y="0"/>
                    <a:pt x="32" y="0"/>
                    <a:pt x="32" y="0"/>
                  </a:cubicBezTo>
                  <a:cubicBezTo>
                    <a:pt x="32" y="0"/>
                    <a:pt x="32" y="0"/>
                    <a:pt x="32" y="0"/>
                  </a:cubicBezTo>
                  <a:cubicBezTo>
                    <a:pt x="32" y="0"/>
                    <a:pt x="32" y="0"/>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lose/>
                  <a:moveTo>
                    <a:pt x="33" y="6"/>
                  </a:moveTo>
                  <a:cubicBezTo>
                    <a:pt x="33" y="6"/>
                    <a:pt x="33" y="6"/>
                    <a:pt x="33" y="6"/>
                  </a:cubicBezTo>
                  <a:cubicBezTo>
                    <a:pt x="33" y="6"/>
                    <a:pt x="33" y="6"/>
                    <a:pt x="33" y="6"/>
                  </a:cubicBezTo>
                  <a:cubicBezTo>
                    <a:pt x="33" y="5"/>
                    <a:pt x="33" y="5"/>
                    <a:pt x="33" y="5"/>
                  </a:cubicBezTo>
                  <a:cubicBezTo>
                    <a:pt x="33" y="5"/>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7"/>
                  </a:cubicBezTo>
                  <a:cubicBezTo>
                    <a:pt x="33" y="7"/>
                    <a:pt x="33" y="7"/>
                    <a:pt x="33" y="7"/>
                  </a:cubicBezTo>
                  <a:cubicBezTo>
                    <a:pt x="33" y="7"/>
                    <a:pt x="33" y="7"/>
                    <a:pt x="33" y="7"/>
                  </a:cubicBezTo>
                  <a:cubicBezTo>
                    <a:pt x="33" y="7"/>
                    <a:pt x="33" y="7"/>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5" y="4"/>
                    <a:pt x="34" y="4"/>
                  </a:cubicBezTo>
                  <a:cubicBezTo>
                    <a:pt x="34"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2" y="6"/>
                    <a:pt x="33" y="6"/>
                    <a:pt x="32" y="6"/>
                  </a:cubicBezTo>
                  <a:cubicBezTo>
                    <a:pt x="32" y="6"/>
                    <a:pt x="32" y="6"/>
                    <a:pt x="32" y="6"/>
                  </a:cubicBezTo>
                  <a:cubicBezTo>
                    <a:pt x="32" y="6"/>
                    <a:pt x="32" y="6"/>
                    <a:pt x="33" y="6"/>
                  </a:cubicBezTo>
                  <a:close/>
                  <a:moveTo>
                    <a:pt x="34" y="1"/>
                  </a:move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lose/>
                  <a:moveTo>
                    <a:pt x="35" y="103"/>
                  </a:moveTo>
                  <a:cubicBezTo>
                    <a:pt x="35" y="103"/>
                    <a:pt x="35" y="104"/>
                    <a:pt x="35" y="104"/>
                  </a:cubicBezTo>
                  <a:cubicBezTo>
                    <a:pt x="35" y="104"/>
                    <a:pt x="35" y="104"/>
                    <a:pt x="35" y="104"/>
                  </a:cubicBezTo>
                  <a:cubicBezTo>
                    <a:pt x="35" y="104"/>
                    <a:pt x="35" y="104"/>
                    <a:pt x="35" y="104"/>
                  </a:cubicBezTo>
                  <a:cubicBezTo>
                    <a:pt x="35" y="104"/>
                    <a:pt x="35" y="104"/>
                    <a:pt x="35" y="103"/>
                  </a:cubicBezTo>
                  <a:close/>
                  <a:moveTo>
                    <a:pt x="40" y="103"/>
                  </a:moveTo>
                  <a:cubicBezTo>
                    <a:pt x="40" y="103"/>
                    <a:pt x="39" y="103"/>
                    <a:pt x="39" y="103"/>
                  </a:cubicBezTo>
                  <a:cubicBezTo>
                    <a:pt x="39" y="103"/>
                    <a:pt x="39" y="103"/>
                    <a:pt x="39" y="103"/>
                  </a:cubicBezTo>
                  <a:cubicBezTo>
                    <a:pt x="38" y="103"/>
                    <a:pt x="38" y="103"/>
                    <a:pt x="38" y="103"/>
                  </a:cubicBezTo>
                  <a:cubicBezTo>
                    <a:pt x="37" y="103"/>
                    <a:pt x="37" y="103"/>
                    <a:pt x="37" y="103"/>
                  </a:cubicBezTo>
                  <a:cubicBezTo>
                    <a:pt x="37" y="103"/>
                    <a:pt x="37" y="103"/>
                    <a:pt x="37" y="103"/>
                  </a:cubicBezTo>
                  <a:cubicBezTo>
                    <a:pt x="36" y="103"/>
                    <a:pt x="36" y="104"/>
                    <a:pt x="36" y="104"/>
                  </a:cubicBezTo>
                  <a:cubicBezTo>
                    <a:pt x="36" y="104"/>
                    <a:pt x="36" y="104"/>
                    <a:pt x="36" y="104"/>
                  </a:cubicBezTo>
                  <a:cubicBezTo>
                    <a:pt x="37" y="104"/>
                    <a:pt x="37" y="104"/>
                    <a:pt x="37" y="104"/>
                  </a:cubicBezTo>
                  <a:cubicBezTo>
                    <a:pt x="37" y="105"/>
                    <a:pt x="37" y="105"/>
                    <a:pt x="38" y="105"/>
                  </a:cubicBezTo>
                  <a:cubicBezTo>
                    <a:pt x="38" y="105"/>
                    <a:pt x="39" y="105"/>
                    <a:pt x="39" y="105"/>
                  </a:cubicBezTo>
                  <a:cubicBezTo>
                    <a:pt x="39" y="105"/>
                    <a:pt x="39" y="105"/>
                    <a:pt x="39" y="104"/>
                  </a:cubicBezTo>
                  <a:cubicBezTo>
                    <a:pt x="39" y="104"/>
                    <a:pt x="39" y="104"/>
                    <a:pt x="40" y="104"/>
                  </a:cubicBezTo>
                  <a:cubicBezTo>
                    <a:pt x="40" y="104"/>
                    <a:pt x="40" y="104"/>
                    <a:pt x="40" y="104"/>
                  </a:cubicBezTo>
                  <a:cubicBezTo>
                    <a:pt x="40" y="103"/>
                    <a:pt x="40" y="103"/>
                    <a:pt x="40" y="103"/>
                  </a:cubicBezTo>
                  <a:close/>
                  <a:moveTo>
                    <a:pt x="31" y="65"/>
                  </a:moveTo>
                  <a:cubicBezTo>
                    <a:pt x="31" y="65"/>
                    <a:pt x="32" y="65"/>
                    <a:pt x="32" y="65"/>
                  </a:cubicBezTo>
                  <a:cubicBezTo>
                    <a:pt x="32" y="65"/>
                    <a:pt x="32" y="65"/>
                    <a:pt x="32" y="65"/>
                  </a:cubicBezTo>
                  <a:cubicBezTo>
                    <a:pt x="32" y="65"/>
                    <a:pt x="32" y="65"/>
                    <a:pt x="31" y="65"/>
                  </a:cubicBezTo>
                  <a:close/>
                  <a:moveTo>
                    <a:pt x="36" y="75"/>
                  </a:moveTo>
                  <a:cubicBezTo>
                    <a:pt x="36" y="74"/>
                    <a:pt x="36" y="74"/>
                    <a:pt x="36" y="74"/>
                  </a:cubicBezTo>
                  <a:cubicBezTo>
                    <a:pt x="36" y="74"/>
                    <a:pt x="36" y="74"/>
                    <a:pt x="36" y="73"/>
                  </a:cubicBezTo>
                  <a:cubicBezTo>
                    <a:pt x="36" y="73"/>
                    <a:pt x="35" y="73"/>
                    <a:pt x="35" y="73"/>
                  </a:cubicBezTo>
                  <a:cubicBezTo>
                    <a:pt x="35" y="73"/>
                    <a:pt x="36" y="73"/>
                    <a:pt x="36" y="73"/>
                  </a:cubicBezTo>
                  <a:cubicBezTo>
                    <a:pt x="35" y="72"/>
                    <a:pt x="36" y="72"/>
                    <a:pt x="36" y="72"/>
                  </a:cubicBezTo>
                  <a:cubicBezTo>
                    <a:pt x="36" y="72"/>
                    <a:pt x="36" y="72"/>
                    <a:pt x="36" y="71"/>
                  </a:cubicBezTo>
                  <a:cubicBezTo>
                    <a:pt x="36" y="71"/>
                    <a:pt x="36" y="71"/>
                    <a:pt x="36" y="71"/>
                  </a:cubicBezTo>
                  <a:cubicBezTo>
                    <a:pt x="36" y="71"/>
                    <a:pt x="36" y="71"/>
                    <a:pt x="36" y="71"/>
                  </a:cubicBezTo>
                  <a:cubicBezTo>
                    <a:pt x="36" y="71"/>
                    <a:pt x="36" y="71"/>
                    <a:pt x="36" y="70"/>
                  </a:cubicBezTo>
                  <a:cubicBezTo>
                    <a:pt x="36" y="70"/>
                    <a:pt x="36" y="70"/>
                    <a:pt x="36" y="70"/>
                  </a:cubicBezTo>
                  <a:cubicBezTo>
                    <a:pt x="36" y="69"/>
                    <a:pt x="36" y="69"/>
                    <a:pt x="36" y="69"/>
                  </a:cubicBezTo>
                  <a:cubicBezTo>
                    <a:pt x="36" y="69"/>
                    <a:pt x="36" y="69"/>
                    <a:pt x="36" y="69"/>
                  </a:cubicBezTo>
                  <a:cubicBezTo>
                    <a:pt x="36" y="69"/>
                    <a:pt x="36" y="69"/>
                    <a:pt x="36" y="68"/>
                  </a:cubicBezTo>
                  <a:cubicBezTo>
                    <a:pt x="36" y="68"/>
                    <a:pt x="36" y="68"/>
                    <a:pt x="36" y="68"/>
                  </a:cubicBezTo>
                  <a:cubicBezTo>
                    <a:pt x="36" y="68"/>
                    <a:pt x="36" y="68"/>
                    <a:pt x="36" y="68"/>
                  </a:cubicBezTo>
                  <a:cubicBezTo>
                    <a:pt x="36" y="67"/>
                    <a:pt x="36" y="67"/>
                    <a:pt x="36" y="67"/>
                  </a:cubicBezTo>
                  <a:cubicBezTo>
                    <a:pt x="36" y="67"/>
                    <a:pt x="36" y="66"/>
                    <a:pt x="36" y="66"/>
                  </a:cubicBezTo>
                  <a:cubicBezTo>
                    <a:pt x="36" y="66"/>
                    <a:pt x="36" y="66"/>
                    <a:pt x="36" y="66"/>
                  </a:cubicBezTo>
                  <a:cubicBezTo>
                    <a:pt x="36" y="66"/>
                    <a:pt x="36" y="66"/>
                    <a:pt x="36" y="66"/>
                  </a:cubicBezTo>
                  <a:cubicBezTo>
                    <a:pt x="35" y="66"/>
                    <a:pt x="35" y="65"/>
                    <a:pt x="35" y="66"/>
                  </a:cubicBezTo>
                  <a:cubicBezTo>
                    <a:pt x="35" y="66"/>
                    <a:pt x="35" y="66"/>
                    <a:pt x="35" y="66"/>
                  </a:cubicBezTo>
                  <a:cubicBezTo>
                    <a:pt x="35" y="66"/>
                    <a:pt x="34" y="66"/>
                    <a:pt x="35" y="65"/>
                  </a:cubicBezTo>
                  <a:cubicBezTo>
                    <a:pt x="34" y="65"/>
                    <a:pt x="35" y="65"/>
                    <a:pt x="35" y="65"/>
                  </a:cubicBezTo>
                  <a:cubicBezTo>
                    <a:pt x="34" y="65"/>
                    <a:pt x="34" y="64"/>
                    <a:pt x="34" y="64"/>
                  </a:cubicBezTo>
                  <a:cubicBezTo>
                    <a:pt x="34" y="64"/>
                    <a:pt x="35" y="64"/>
                    <a:pt x="35" y="64"/>
                  </a:cubicBezTo>
                  <a:cubicBezTo>
                    <a:pt x="35" y="64"/>
                    <a:pt x="35" y="64"/>
                    <a:pt x="35" y="64"/>
                  </a:cubicBezTo>
                  <a:cubicBezTo>
                    <a:pt x="35" y="64"/>
                    <a:pt x="35" y="64"/>
                    <a:pt x="35" y="64"/>
                  </a:cubicBezTo>
                  <a:cubicBezTo>
                    <a:pt x="35" y="64"/>
                    <a:pt x="35" y="64"/>
                    <a:pt x="35" y="64"/>
                  </a:cubicBezTo>
                  <a:cubicBezTo>
                    <a:pt x="35" y="64"/>
                    <a:pt x="35" y="64"/>
                    <a:pt x="36" y="64"/>
                  </a:cubicBezTo>
                  <a:cubicBezTo>
                    <a:pt x="36" y="64"/>
                    <a:pt x="36" y="64"/>
                    <a:pt x="36" y="64"/>
                  </a:cubicBezTo>
                  <a:cubicBezTo>
                    <a:pt x="36" y="64"/>
                    <a:pt x="36" y="65"/>
                    <a:pt x="36" y="65"/>
                  </a:cubicBezTo>
                  <a:cubicBezTo>
                    <a:pt x="36" y="65"/>
                    <a:pt x="36" y="65"/>
                    <a:pt x="36" y="65"/>
                  </a:cubicBezTo>
                  <a:cubicBezTo>
                    <a:pt x="36" y="65"/>
                    <a:pt x="37" y="65"/>
                    <a:pt x="37" y="65"/>
                  </a:cubicBezTo>
                  <a:cubicBezTo>
                    <a:pt x="37" y="65"/>
                    <a:pt x="37" y="65"/>
                    <a:pt x="37" y="65"/>
                  </a:cubicBezTo>
                  <a:cubicBezTo>
                    <a:pt x="37" y="65"/>
                    <a:pt x="37" y="65"/>
                    <a:pt x="38" y="65"/>
                  </a:cubicBezTo>
                  <a:cubicBezTo>
                    <a:pt x="38" y="65"/>
                    <a:pt x="38" y="65"/>
                    <a:pt x="38" y="65"/>
                  </a:cubicBezTo>
                  <a:cubicBezTo>
                    <a:pt x="38" y="65"/>
                    <a:pt x="38" y="66"/>
                    <a:pt x="38" y="66"/>
                  </a:cubicBezTo>
                  <a:cubicBezTo>
                    <a:pt x="38" y="66"/>
                    <a:pt x="38" y="66"/>
                    <a:pt x="38" y="66"/>
                  </a:cubicBezTo>
                  <a:cubicBezTo>
                    <a:pt x="39" y="66"/>
                    <a:pt x="39" y="66"/>
                    <a:pt x="39" y="66"/>
                  </a:cubicBezTo>
                  <a:cubicBezTo>
                    <a:pt x="39" y="66"/>
                    <a:pt x="39" y="67"/>
                    <a:pt x="39" y="67"/>
                  </a:cubicBezTo>
                  <a:cubicBezTo>
                    <a:pt x="39" y="67"/>
                    <a:pt x="39" y="67"/>
                    <a:pt x="39" y="67"/>
                  </a:cubicBezTo>
                  <a:cubicBezTo>
                    <a:pt x="39" y="67"/>
                    <a:pt x="40" y="67"/>
                    <a:pt x="40" y="67"/>
                  </a:cubicBezTo>
                  <a:cubicBezTo>
                    <a:pt x="40" y="67"/>
                    <a:pt x="40" y="67"/>
                    <a:pt x="40" y="67"/>
                  </a:cubicBezTo>
                  <a:cubicBezTo>
                    <a:pt x="40" y="67"/>
                    <a:pt x="40" y="67"/>
                    <a:pt x="40" y="67"/>
                  </a:cubicBezTo>
                  <a:cubicBezTo>
                    <a:pt x="40" y="67"/>
                    <a:pt x="41" y="67"/>
                    <a:pt x="41" y="67"/>
                  </a:cubicBezTo>
                  <a:cubicBezTo>
                    <a:pt x="41" y="67"/>
                    <a:pt x="41" y="66"/>
                    <a:pt x="41" y="66"/>
                  </a:cubicBezTo>
                  <a:cubicBezTo>
                    <a:pt x="41" y="66"/>
                    <a:pt x="41" y="66"/>
                    <a:pt x="41" y="66"/>
                  </a:cubicBezTo>
                  <a:cubicBezTo>
                    <a:pt x="41" y="66"/>
                    <a:pt x="42" y="66"/>
                    <a:pt x="42" y="66"/>
                  </a:cubicBezTo>
                  <a:cubicBezTo>
                    <a:pt x="42" y="67"/>
                    <a:pt x="42" y="67"/>
                    <a:pt x="42" y="67"/>
                  </a:cubicBezTo>
                  <a:cubicBezTo>
                    <a:pt x="42" y="67"/>
                    <a:pt x="42" y="67"/>
                    <a:pt x="42" y="67"/>
                  </a:cubicBezTo>
                  <a:cubicBezTo>
                    <a:pt x="42" y="67"/>
                    <a:pt x="42" y="67"/>
                    <a:pt x="42" y="67"/>
                  </a:cubicBezTo>
                  <a:cubicBezTo>
                    <a:pt x="43" y="67"/>
                    <a:pt x="43" y="67"/>
                    <a:pt x="44" y="67"/>
                  </a:cubicBezTo>
                  <a:cubicBezTo>
                    <a:pt x="44" y="67"/>
                    <a:pt x="44" y="67"/>
                    <a:pt x="44" y="67"/>
                  </a:cubicBezTo>
                  <a:cubicBezTo>
                    <a:pt x="44" y="66"/>
                    <a:pt x="44" y="66"/>
                    <a:pt x="44" y="66"/>
                  </a:cubicBezTo>
                  <a:cubicBezTo>
                    <a:pt x="44" y="67"/>
                    <a:pt x="44" y="67"/>
                    <a:pt x="44" y="68"/>
                  </a:cubicBezTo>
                  <a:cubicBezTo>
                    <a:pt x="44" y="68"/>
                    <a:pt x="44" y="68"/>
                    <a:pt x="44" y="69"/>
                  </a:cubicBezTo>
                  <a:cubicBezTo>
                    <a:pt x="44" y="69"/>
                    <a:pt x="44" y="69"/>
                    <a:pt x="44" y="69"/>
                  </a:cubicBezTo>
                  <a:cubicBezTo>
                    <a:pt x="44" y="69"/>
                    <a:pt x="44" y="69"/>
                    <a:pt x="44" y="69"/>
                  </a:cubicBezTo>
                  <a:cubicBezTo>
                    <a:pt x="44" y="70"/>
                    <a:pt x="44" y="69"/>
                    <a:pt x="44" y="70"/>
                  </a:cubicBezTo>
                  <a:cubicBezTo>
                    <a:pt x="44" y="70"/>
                    <a:pt x="43" y="70"/>
                    <a:pt x="43" y="70"/>
                  </a:cubicBezTo>
                  <a:cubicBezTo>
                    <a:pt x="43" y="70"/>
                    <a:pt x="43" y="70"/>
                    <a:pt x="43" y="70"/>
                  </a:cubicBezTo>
                  <a:cubicBezTo>
                    <a:pt x="43" y="70"/>
                    <a:pt x="44" y="70"/>
                    <a:pt x="43" y="71"/>
                  </a:cubicBezTo>
                  <a:cubicBezTo>
                    <a:pt x="43" y="71"/>
                    <a:pt x="43" y="71"/>
                    <a:pt x="43" y="70"/>
                  </a:cubicBezTo>
                  <a:cubicBezTo>
                    <a:pt x="43" y="70"/>
                    <a:pt x="43" y="70"/>
                    <a:pt x="43" y="70"/>
                  </a:cubicBezTo>
                  <a:cubicBezTo>
                    <a:pt x="43" y="70"/>
                    <a:pt x="43" y="70"/>
                    <a:pt x="43" y="70"/>
                  </a:cubicBezTo>
                  <a:cubicBezTo>
                    <a:pt x="43" y="71"/>
                    <a:pt x="42" y="71"/>
                    <a:pt x="42" y="71"/>
                  </a:cubicBezTo>
                  <a:cubicBezTo>
                    <a:pt x="42" y="71"/>
                    <a:pt x="42" y="71"/>
                    <a:pt x="42" y="71"/>
                  </a:cubicBezTo>
                  <a:cubicBezTo>
                    <a:pt x="42" y="71"/>
                    <a:pt x="42" y="71"/>
                    <a:pt x="42" y="71"/>
                  </a:cubicBezTo>
                  <a:cubicBezTo>
                    <a:pt x="42" y="71"/>
                    <a:pt x="42" y="71"/>
                    <a:pt x="42" y="71"/>
                  </a:cubicBezTo>
                  <a:cubicBezTo>
                    <a:pt x="42" y="71"/>
                    <a:pt x="42" y="71"/>
                    <a:pt x="42" y="71"/>
                  </a:cubicBezTo>
                  <a:cubicBezTo>
                    <a:pt x="42" y="71"/>
                    <a:pt x="42" y="72"/>
                    <a:pt x="42" y="72"/>
                  </a:cubicBezTo>
                  <a:cubicBezTo>
                    <a:pt x="42" y="73"/>
                    <a:pt x="41" y="73"/>
                    <a:pt x="40" y="73"/>
                  </a:cubicBezTo>
                  <a:cubicBezTo>
                    <a:pt x="40" y="73"/>
                    <a:pt x="40" y="73"/>
                    <a:pt x="40" y="73"/>
                  </a:cubicBezTo>
                  <a:cubicBezTo>
                    <a:pt x="40" y="73"/>
                    <a:pt x="40" y="73"/>
                    <a:pt x="40" y="73"/>
                  </a:cubicBezTo>
                  <a:cubicBezTo>
                    <a:pt x="40" y="73"/>
                    <a:pt x="40" y="73"/>
                    <a:pt x="40" y="73"/>
                  </a:cubicBezTo>
                  <a:cubicBezTo>
                    <a:pt x="40" y="73"/>
                    <a:pt x="40" y="73"/>
                    <a:pt x="40" y="73"/>
                  </a:cubicBezTo>
                  <a:cubicBezTo>
                    <a:pt x="40" y="73"/>
                    <a:pt x="40" y="73"/>
                    <a:pt x="40" y="73"/>
                  </a:cubicBezTo>
                  <a:cubicBezTo>
                    <a:pt x="40" y="73"/>
                    <a:pt x="40" y="73"/>
                    <a:pt x="39" y="73"/>
                  </a:cubicBezTo>
                  <a:cubicBezTo>
                    <a:pt x="39" y="73"/>
                    <a:pt x="39" y="74"/>
                    <a:pt x="38" y="74"/>
                  </a:cubicBezTo>
                  <a:cubicBezTo>
                    <a:pt x="38" y="74"/>
                    <a:pt x="38" y="74"/>
                    <a:pt x="38" y="74"/>
                  </a:cubicBezTo>
                  <a:cubicBezTo>
                    <a:pt x="37" y="74"/>
                    <a:pt x="37" y="74"/>
                    <a:pt x="37" y="74"/>
                  </a:cubicBezTo>
                  <a:cubicBezTo>
                    <a:pt x="37" y="75"/>
                    <a:pt x="37" y="75"/>
                    <a:pt x="36" y="75"/>
                  </a:cubicBezTo>
                  <a:cubicBezTo>
                    <a:pt x="36" y="75"/>
                    <a:pt x="36" y="75"/>
                    <a:pt x="36" y="75"/>
                  </a:cubicBezTo>
                  <a:cubicBezTo>
                    <a:pt x="36" y="76"/>
                    <a:pt x="36" y="76"/>
                    <a:pt x="35" y="75"/>
                  </a:cubicBezTo>
                  <a:cubicBezTo>
                    <a:pt x="35" y="75"/>
                    <a:pt x="35" y="75"/>
                    <a:pt x="35" y="75"/>
                  </a:cubicBezTo>
                  <a:cubicBezTo>
                    <a:pt x="35" y="75"/>
                    <a:pt x="35" y="75"/>
                    <a:pt x="36" y="75"/>
                  </a:cubicBezTo>
                  <a:close/>
                  <a:moveTo>
                    <a:pt x="32" y="65"/>
                  </a:moveTo>
                  <a:cubicBezTo>
                    <a:pt x="32" y="64"/>
                    <a:pt x="32" y="64"/>
                    <a:pt x="32" y="64"/>
                  </a:cubicBezTo>
                  <a:cubicBezTo>
                    <a:pt x="32" y="64"/>
                    <a:pt x="32" y="65"/>
                    <a:pt x="32" y="65"/>
                  </a:cubicBezTo>
                  <a:cubicBezTo>
                    <a:pt x="32" y="65"/>
                    <a:pt x="32" y="65"/>
                    <a:pt x="32" y="65"/>
                  </a:cubicBezTo>
                  <a:close/>
                  <a:moveTo>
                    <a:pt x="31" y="63"/>
                  </a:moveTo>
                  <a:cubicBezTo>
                    <a:pt x="31" y="63"/>
                    <a:pt x="31" y="63"/>
                    <a:pt x="31" y="63"/>
                  </a:cubicBezTo>
                  <a:cubicBezTo>
                    <a:pt x="31" y="63"/>
                    <a:pt x="31" y="63"/>
                    <a:pt x="31" y="63"/>
                  </a:cubicBezTo>
                  <a:cubicBezTo>
                    <a:pt x="31" y="64"/>
                    <a:pt x="31" y="64"/>
                    <a:pt x="31" y="64"/>
                  </a:cubicBezTo>
                  <a:cubicBezTo>
                    <a:pt x="31" y="64"/>
                    <a:pt x="31" y="64"/>
                    <a:pt x="31" y="64"/>
                  </a:cubicBezTo>
                  <a:cubicBezTo>
                    <a:pt x="31" y="64"/>
                    <a:pt x="31" y="64"/>
                    <a:pt x="31" y="64"/>
                  </a:cubicBezTo>
                  <a:cubicBezTo>
                    <a:pt x="31" y="64"/>
                    <a:pt x="31" y="63"/>
                    <a:pt x="31" y="63"/>
                  </a:cubicBezTo>
                  <a:close/>
                  <a:moveTo>
                    <a:pt x="30" y="65"/>
                  </a:moveTo>
                  <a:cubicBezTo>
                    <a:pt x="30" y="65"/>
                    <a:pt x="30" y="65"/>
                    <a:pt x="31" y="65"/>
                  </a:cubicBezTo>
                  <a:cubicBezTo>
                    <a:pt x="31" y="65"/>
                    <a:pt x="31" y="65"/>
                    <a:pt x="30" y="65"/>
                  </a:cubicBezTo>
                  <a:close/>
                  <a:moveTo>
                    <a:pt x="51" y="54"/>
                  </a:moveTo>
                  <a:cubicBezTo>
                    <a:pt x="51" y="54"/>
                    <a:pt x="51" y="54"/>
                    <a:pt x="51" y="54"/>
                  </a:cubicBezTo>
                  <a:cubicBezTo>
                    <a:pt x="51" y="54"/>
                    <a:pt x="50" y="54"/>
                    <a:pt x="50" y="54"/>
                  </a:cubicBezTo>
                  <a:cubicBezTo>
                    <a:pt x="50" y="54"/>
                    <a:pt x="51" y="54"/>
                    <a:pt x="51" y="54"/>
                  </a:cubicBezTo>
                  <a:cubicBezTo>
                    <a:pt x="51" y="54"/>
                    <a:pt x="51" y="54"/>
                    <a:pt x="51" y="54"/>
                  </a:cubicBezTo>
                  <a:close/>
                  <a:moveTo>
                    <a:pt x="49" y="53"/>
                  </a:moveTo>
                  <a:cubicBezTo>
                    <a:pt x="49" y="53"/>
                    <a:pt x="49" y="53"/>
                    <a:pt x="49" y="54"/>
                  </a:cubicBezTo>
                  <a:cubicBezTo>
                    <a:pt x="49" y="54"/>
                    <a:pt x="50" y="54"/>
                    <a:pt x="50" y="53"/>
                  </a:cubicBezTo>
                  <a:cubicBezTo>
                    <a:pt x="50" y="53"/>
                    <a:pt x="49" y="53"/>
                    <a:pt x="49" y="53"/>
                  </a:cubicBezTo>
                  <a:cubicBezTo>
                    <a:pt x="49" y="53"/>
                    <a:pt x="49" y="53"/>
                    <a:pt x="49" y="5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30" name="Freeform 844">
              <a:extLst>
                <a:ext uri="{FF2B5EF4-FFF2-40B4-BE49-F238E27FC236}">
                  <a16:creationId xmlns:a16="http://schemas.microsoft.com/office/drawing/2014/main" id="{E9ACE79A-8495-46E9-82EE-254A69677D13}"/>
                </a:ext>
              </a:extLst>
            </p:cNvPr>
            <p:cNvSpPr>
              <a:spLocks/>
            </p:cNvSpPr>
            <p:nvPr/>
          </p:nvSpPr>
          <p:spPr bwMode="auto">
            <a:xfrm>
              <a:off x="9944954" y="3263845"/>
              <a:ext cx="199765" cy="179420"/>
            </a:xfrm>
            <a:custGeom>
              <a:avLst/>
              <a:gdLst>
                <a:gd name="T0" fmla="*/ 39 w 43"/>
                <a:gd name="T1" fmla="*/ 1 h 47"/>
                <a:gd name="T2" fmla="*/ 38 w 43"/>
                <a:gd name="T3" fmla="*/ 0 h 47"/>
                <a:gd name="T4" fmla="*/ 37 w 43"/>
                <a:gd name="T5" fmla="*/ 2 h 47"/>
                <a:gd name="T6" fmla="*/ 35 w 43"/>
                <a:gd name="T7" fmla="*/ 6 h 47"/>
                <a:gd name="T8" fmla="*/ 34 w 43"/>
                <a:gd name="T9" fmla="*/ 5 h 47"/>
                <a:gd name="T10" fmla="*/ 32 w 43"/>
                <a:gd name="T11" fmla="*/ 8 h 47"/>
                <a:gd name="T12" fmla="*/ 25 w 43"/>
                <a:gd name="T13" fmla="*/ 9 h 47"/>
                <a:gd name="T14" fmla="*/ 27 w 43"/>
                <a:gd name="T15" fmla="*/ 12 h 47"/>
                <a:gd name="T16" fmla="*/ 26 w 43"/>
                <a:gd name="T17" fmla="*/ 14 h 47"/>
                <a:gd name="T18" fmla="*/ 24 w 43"/>
                <a:gd name="T19" fmla="*/ 14 h 47"/>
                <a:gd name="T20" fmla="*/ 17 w 43"/>
                <a:gd name="T21" fmla="*/ 11 h 47"/>
                <a:gd name="T22" fmla="*/ 15 w 43"/>
                <a:gd name="T23" fmla="*/ 13 h 47"/>
                <a:gd name="T24" fmla="*/ 13 w 43"/>
                <a:gd name="T25" fmla="*/ 16 h 47"/>
                <a:gd name="T26" fmla="*/ 10 w 43"/>
                <a:gd name="T27" fmla="*/ 19 h 47"/>
                <a:gd name="T28" fmla="*/ 6 w 43"/>
                <a:gd name="T29" fmla="*/ 22 h 47"/>
                <a:gd name="T30" fmla="*/ 1 w 43"/>
                <a:gd name="T31" fmla="*/ 26 h 47"/>
                <a:gd name="T32" fmla="*/ 1 w 43"/>
                <a:gd name="T33" fmla="*/ 29 h 47"/>
                <a:gd name="T34" fmla="*/ 6 w 43"/>
                <a:gd name="T35" fmla="*/ 31 h 47"/>
                <a:gd name="T36" fmla="*/ 7 w 43"/>
                <a:gd name="T37" fmla="*/ 33 h 47"/>
                <a:gd name="T38" fmla="*/ 6 w 43"/>
                <a:gd name="T39" fmla="*/ 35 h 47"/>
                <a:gd name="T40" fmla="*/ 4 w 43"/>
                <a:gd name="T41" fmla="*/ 41 h 47"/>
                <a:gd name="T42" fmla="*/ 3 w 43"/>
                <a:gd name="T43" fmla="*/ 42 h 47"/>
                <a:gd name="T44" fmla="*/ 3 w 43"/>
                <a:gd name="T45" fmla="*/ 43 h 47"/>
                <a:gd name="T46" fmla="*/ 4 w 43"/>
                <a:gd name="T47" fmla="*/ 44 h 47"/>
                <a:gd name="T48" fmla="*/ 5 w 43"/>
                <a:gd name="T49" fmla="*/ 45 h 47"/>
                <a:gd name="T50" fmla="*/ 8 w 43"/>
                <a:gd name="T51" fmla="*/ 46 h 47"/>
                <a:gd name="T52" fmla="*/ 13 w 43"/>
                <a:gd name="T53" fmla="*/ 46 h 47"/>
                <a:gd name="T54" fmla="*/ 13 w 43"/>
                <a:gd name="T55" fmla="*/ 47 h 47"/>
                <a:gd name="T56" fmla="*/ 15 w 43"/>
                <a:gd name="T57" fmla="*/ 46 h 47"/>
                <a:gd name="T58" fmla="*/ 19 w 43"/>
                <a:gd name="T59" fmla="*/ 42 h 47"/>
                <a:gd name="T60" fmla="*/ 25 w 43"/>
                <a:gd name="T61" fmla="*/ 42 h 47"/>
                <a:gd name="T62" fmla="*/ 26 w 43"/>
                <a:gd name="T63" fmla="*/ 41 h 47"/>
                <a:gd name="T64" fmla="*/ 26 w 43"/>
                <a:gd name="T65" fmla="*/ 38 h 47"/>
                <a:gd name="T66" fmla="*/ 21 w 43"/>
                <a:gd name="T67" fmla="*/ 34 h 47"/>
                <a:gd name="T68" fmla="*/ 21 w 43"/>
                <a:gd name="T69" fmla="*/ 30 h 47"/>
                <a:gd name="T70" fmla="*/ 27 w 43"/>
                <a:gd name="T71" fmla="*/ 26 h 47"/>
                <a:gd name="T72" fmla="*/ 29 w 43"/>
                <a:gd name="T73" fmla="*/ 24 h 47"/>
                <a:gd name="T74" fmla="*/ 35 w 43"/>
                <a:gd name="T75" fmla="*/ 19 h 47"/>
                <a:gd name="T76" fmla="*/ 36 w 43"/>
                <a:gd name="T77" fmla="*/ 15 h 47"/>
                <a:gd name="T78" fmla="*/ 36 w 43"/>
                <a:gd name="T79" fmla="*/ 13 h 47"/>
                <a:gd name="T80" fmla="*/ 41 w 43"/>
                <a:gd name="T81" fmla="*/ 5 h 47"/>
                <a:gd name="T82" fmla="*/ 42 w 43"/>
                <a:gd name="T83" fmla="*/ 6 h 47"/>
                <a:gd name="T84" fmla="*/ 42 w 43"/>
                <a:gd name="T85" fmla="*/ 5 h 47"/>
                <a:gd name="T86" fmla="*/ 42 w 43"/>
                <a:gd name="T87"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7">
                  <a:moveTo>
                    <a:pt x="41" y="3"/>
                  </a:moveTo>
                  <a:cubicBezTo>
                    <a:pt x="39" y="1"/>
                    <a:pt x="39" y="1"/>
                    <a:pt x="39" y="1"/>
                  </a:cubicBezTo>
                  <a:cubicBezTo>
                    <a:pt x="39" y="0"/>
                    <a:pt x="39" y="0"/>
                    <a:pt x="39" y="0"/>
                  </a:cubicBezTo>
                  <a:cubicBezTo>
                    <a:pt x="38" y="0"/>
                    <a:pt x="38" y="0"/>
                    <a:pt x="38" y="0"/>
                  </a:cubicBezTo>
                  <a:cubicBezTo>
                    <a:pt x="38" y="0"/>
                    <a:pt x="38" y="1"/>
                    <a:pt x="38" y="1"/>
                  </a:cubicBezTo>
                  <a:cubicBezTo>
                    <a:pt x="38" y="1"/>
                    <a:pt x="37" y="2"/>
                    <a:pt x="37" y="2"/>
                  </a:cubicBezTo>
                  <a:cubicBezTo>
                    <a:pt x="37" y="2"/>
                    <a:pt x="36" y="5"/>
                    <a:pt x="36" y="5"/>
                  </a:cubicBezTo>
                  <a:cubicBezTo>
                    <a:pt x="35" y="6"/>
                    <a:pt x="35" y="6"/>
                    <a:pt x="35" y="6"/>
                  </a:cubicBezTo>
                  <a:cubicBezTo>
                    <a:pt x="35" y="6"/>
                    <a:pt x="35" y="5"/>
                    <a:pt x="35" y="5"/>
                  </a:cubicBezTo>
                  <a:cubicBezTo>
                    <a:pt x="35" y="5"/>
                    <a:pt x="34" y="5"/>
                    <a:pt x="34" y="5"/>
                  </a:cubicBezTo>
                  <a:cubicBezTo>
                    <a:pt x="34" y="5"/>
                    <a:pt x="33" y="8"/>
                    <a:pt x="32" y="8"/>
                  </a:cubicBezTo>
                  <a:cubicBezTo>
                    <a:pt x="32" y="8"/>
                    <a:pt x="32" y="8"/>
                    <a:pt x="32" y="8"/>
                  </a:cubicBezTo>
                  <a:cubicBezTo>
                    <a:pt x="31" y="8"/>
                    <a:pt x="30" y="9"/>
                    <a:pt x="30" y="9"/>
                  </a:cubicBezTo>
                  <a:cubicBezTo>
                    <a:pt x="25" y="9"/>
                    <a:pt x="25" y="9"/>
                    <a:pt x="25" y="9"/>
                  </a:cubicBezTo>
                  <a:cubicBezTo>
                    <a:pt x="25" y="9"/>
                    <a:pt x="25" y="11"/>
                    <a:pt x="25" y="11"/>
                  </a:cubicBezTo>
                  <a:cubicBezTo>
                    <a:pt x="25" y="11"/>
                    <a:pt x="26" y="12"/>
                    <a:pt x="27" y="12"/>
                  </a:cubicBezTo>
                  <a:cubicBezTo>
                    <a:pt x="27" y="12"/>
                    <a:pt x="27" y="13"/>
                    <a:pt x="27" y="13"/>
                  </a:cubicBezTo>
                  <a:cubicBezTo>
                    <a:pt x="27" y="13"/>
                    <a:pt x="26" y="14"/>
                    <a:pt x="26" y="14"/>
                  </a:cubicBezTo>
                  <a:cubicBezTo>
                    <a:pt x="25" y="15"/>
                    <a:pt x="25" y="15"/>
                    <a:pt x="25" y="15"/>
                  </a:cubicBezTo>
                  <a:cubicBezTo>
                    <a:pt x="24" y="14"/>
                    <a:pt x="24" y="14"/>
                    <a:pt x="24" y="14"/>
                  </a:cubicBezTo>
                  <a:cubicBezTo>
                    <a:pt x="20" y="14"/>
                    <a:pt x="20" y="14"/>
                    <a:pt x="20" y="14"/>
                  </a:cubicBezTo>
                  <a:cubicBezTo>
                    <a:pt x="17" y="11"/>
                    <a:pt x="17" y="11"/>
                    <a:pt x="17" y="11"/>
                  </a:cubicBezTo>
                  <a:cubicBezTo>
                    <a:pt x="17" y="11"/>
                    <a:pt x="17" y="12"/>
                    <a:pt x="17" y="12"/>
                  </a:cubicBezTo>
                  <a:cubicBezTo>
                    <a:pt x="17" y="12"/>
                    <a:pt x="15" y="13"/>
                    <a:pt x="15" y="13"/>
                  </a:cubicBezTo>
                  <a:cubicBezTo>
                    <a:pt x="15" y="13"/>
                    <a:pt x="15" y="15"/>
                    <a:pt x="15" y="15"/>
                  </a:cubicBezTo>
                  <a:cubicBezTo>
                    <a:pt x="15" y="15"/>
                    <a:pt x="13" y="15"/>
                    <a:pt x="13" y="16"/>
                  </a:cubicBezTo>
                  <a:cubicBezTo>
                    <a:pt x="13" y="16"/>
                    <a:pt x="11" y="19"/>
                    <a:pt x="11" y="19"/>
                  </a:cubicBezTo>
                  <a:cubicBezTo>
                    <a:pt x="10" y="19"/>
                    <a:pt x="10" y="19"/>
                    <a:pt x="10" y="19"/>
                  </a:cubicBezTo>
                  <a:cubicBezTo>
                    <a:pt x="8" y="21"/>
                    <a:pt x="8" y="21"/>
                    <a:pt x="8" y="21"/>
                  </a:cubicBezTo>
                  <a:cubicBezTo>
                    <a:pt x="8" y="21"/>
                    <a:pt x="6" y="22"/>
                    <a:pt x="6" y="22"/>
                  </a:cubicBezTo>
                  <a:cubicBezTo>
                    <a:pt x="6" y="22"/>
                    <a:pt x="3" y="24"/>
                    <a:pt x="3" y="25"/>
                  </a:cubicBezTo>
                  <a:cubicBezTo>
                    <a:pt x="2" y="25"/>
                    <a:pt x="1" y="26"/>
                    <a:pt x="1" y="26"/>
                  </a:cubicBezTo>
                  <a:cubicBezTo>
                    <a:pt x="0" y="28"/>
                    <a:pt x="0" y="28"/>
                    <a:pt x="0" y="28"/>
                  </a:cubicBezTo>
                  <a:cubicBezTo>
                    <a:pt x="0" y="28"/>
                    <a:pt x="1" y="28"/>
                    <a:pt x="1" y="29"/>
                  </a:cubicBezTo>
                  <a:cubicBezTo>
                    <a:pt x="2" y="29"/>
                    <a:pt x="2" y="30"/>
                    <a:pt x="3" y="30"/>
                  </a:cubicBezTo>
                  <a:cubicBezTo>
                    <a:pt x="4" y="30"/>
                    <a:pt x="5" y="30"/>
                    <a:pt x="6" y="31"/>
                  </a:cubicBezTo>
                  <a:cubicBezTo>
                    <a:pt x="6" y="31"/>
                    <a:pt x="7" y="32"/>
                    <a:pt x="7" y="32"/>
                  </a:cubicBezTo>
                  <a:cubicBezTo>
                    <a:pt x="7" y="32"/>
                    <a:pt x="7" y="32"/>
                    <a:pt x="7" y="33"/>
                  </a:cubicBezTo>
                  <a:cubicBezTo>
                    <a:pt x="7" y="33"/>
                    <a:pt x="7" y="33"/>
                    <a:pt x="7" y="33"/>
                  </a:cubicBezTo>
                  <a:cubicBezTo>
                    <a:pt x="6" y="34"/>
                    <a:pt x="6" y="34"/>
                    <a:pt x="6" y="35"/>
                  </a:cubicBezTo>
                  <a:cubicBezTo>
                    <a:pt x="5" y="36"/>
                    <a:pt x="5" y="37"/>
                    <a:pt x="6" y="38"/>
                  </a:cubicBezTo>
                  <a:cubicBezTo>
                    <a:pt x="5" y="39"/>
                    <a:pt x="4" y="40"/>
                    <a:pt x="4" y="41"/>
                  </a:cubicBezTo>
                  <a:cubicBezTo>
                    <a:pt x="3" y="41"/>
                    <a:pt x="3" y="42"/>
                    <a:pt x="3" y="42"/>
                  </a:cubicBezTo>
                  <a:cubicBezTo>
                    <a:pt x="3" y="42"/>
                    <a:pt x="3" y="42"/>
                    <a:pt x="3" y="42"/>
                  </a:cubicBezTo>
                  <a:cubicBezTo>
                    <a:pt x="3" y="42"/>
                    <a:pt x="3" y="43"/>
                    <a:pt x="3" y="43"/>
                  </a:cubicBezTo>
                  <a:cubicBezTo>
                    <a:pt x="3" y="43"/>
                    <a:pt x="3" y="43"/>
                    <a:pt x="3" y="43"/>
                  </a:cubicBezTo>
                  <a:cubicBezTo>
                    <a:pt x="3" y="43"/>
                    <a:pt x="3" y="43"/>
                    <a:pt x="3" y="43"/>
                  </a:cubicBezTo>
                  <a:cubicBezTo>
                    <a:pt x="4" y="43"/>
                    <a:pt x="5" y="43"/>
                    <a:pt x="4" y="44"/>
                  </a:cubicBezTo>
                  <a:cubicBezTo>
                    <a:pt x="4" y="44"/>
                    <a:pt x="4" y="44"/>
                    <a:pt x="4" y="44"/>
                  </a:cubicBezTo>
                  <a:cubicBezTo>
                    <a:pt x="4" y="45"/>
                    <a:pt x="5" y="45"/>
                    <a:pt x="5" y="45"/>
                  </a:cubicBezTo>
                  <a:cubicBezTo>
                    <a:pt x="6" y="45"/>
                    <a:pt x="6" y="46"/>
                    <a:pt x="7" y="46"/>
                  </a:cubicBezTo>
                  <a:cubicBezTo>
                    <a:pt x="8" y="46"/>
                    <a:pt x="8" y="46"/>
                    <a:pt x="8" y="46"/>
                  </a:cubicBezTo>
                  <a:cubicBezTo>
                    <a:pt x="9" y="47"/>
                    <a:pt x="11" y="47"/>
                    <a:pt x="12" y="46"/>
                  </a:cubicBezTo>
                  <a:cubicBezTo>
                    <a:pt x="12" y="46"/>
                    <a:pt x="13" y="46"/>
                    <a:pt x="13" y="46"/>
                  </a:cubicBezTo>
                  <a:cubicBezTo>
                    <a:pt x="13" y="46"/>
                    <a:pt x="13" y="46"/>
                    <a:pt x="13" y="46"/>
                  </a:cubicBezTo>
                  <a:cubicBezTo>
                    <a:pt x="13" y="46"/>
                    <a:pt x="13" y="47"/>
                    <a:pt x="13" y="47"/>
                  </a:cubicBezTo>
                  <a:cubicBezTo>
                    <a:pt x="14" y="47"/>
                    <a:pt x="14" y="47"/>
                    <a:pt x="14" y="47"/>
                  </a:cubicBezTo>
                  <a:cubicBezTo>
                    <a:pt x="15" y="47"/>
                    <a:pt x="15" y="46"/>
                    <a:pt x="15" y="46"/>
                  </a:cubicBezTo>
                  <a:cubicBezTo>
                    <a:pt x="16" y="45"/>
                    <a:pt x="17" y="44"/>
                    <a:pt x="18" y="43"/>
                  </a:cubicBezTo>
                  <a:cubicBezTo>
                    <a:pt x="18" y="43"/>
                    <a:pt x="18" y="42"/>
                    <a:pt x="19" y="42"/>
                  </a:cubicBezTo>
                  <a:cubicBezTo>
                    <a:pt x="19" y="42"/>
                    <a:pt x="20" y="42"/>
                    <a:pt x="20" y="42"/>
                  </a:cubicBezTo>
                  <a:cubicBezTo>
                    <a:pt x="22" y="42"/>
                    <a:pt x="23" y="42"/>
                    <a:pt x="25" y="42"/>
                  </a:cubicBezTo>
                  <a:cubicBezTo>
                    <a:pt x="25" y="42"/>
                    <a:pt x="25" y="42"/>
                    <a:pt x="26" y="42"/>
                  </a:cubicBezTo>
                  <a:cubicBezTo>
                    <a:pt x="26" y="42"/>
                    <a:pt x="26" y="41"/>
                    <a:pt x="26" y="41"/>
                  </a:cubicBezTo>
                  <a:cubicBezTo>
                    <a:pt x="27" y="41"/>
                    <a:pt x="27" y="40"/>
                    <a:pt x="27" y="40"/>
                  </a:cubicBezTo>
                  <a:cubicBezTo>
                    <a:pt x="27" y="39"/>
                    <a:pt x="26" y="38"/>
                    <a:pt x="26" y="38"/>
                  </a:cubicBezTo>
                  <a:cubicBezTo>
                    <a:pt x="25" y="37"/>
                    <a:pt x="25" y="37"/>
                    <a:pt x="24" y="37"/>
                  </a:cubicBezTo>
                  <a:cubicBezTo>
                    <a:pt x="23" y="36"/>
                    <a:pt x="22" y="35"/>
                    <a:pt x="21" y="34"/>
                  </a:cubicBezTo>
                  <a:cubicBezTo>
                    <a:pt x="21" y="34"/>
                    <a:pt x="21" y="33"/>
                    <a:pt x="20" y="33"/>
                  </a:cubicBezTo>
                  <a:cubicBezTo>
                    <a:pt x="21" y="32"/>
                    <a:pt x="21" y="31"/>
                    <a:pt x="21" y="30"/>
                  </a:cubicBezTo>
                  <a:cubicBezTo>
                    <a:pt x="21" y="29"/>
                    <a:pt x="21" y="28"/>
                    <a:pt x="22" y="28"/>
                  </a:cubicBezTo>
                  <a:cubicBezTo>
                    <a:pt x="24" y="28"/>
                    <a:pt x="25" y="26"/>
                    <a:pt x="27" y="26"/>
                  </a:cubicBezTo>
                  <a:cubicBezTo>
                    <a:pt x="27" y="26"/>
                    <a:pt x="28" y="26"/>
                    <a:pt x="28" y="25"/>
                  </a:cubicBezTo>
                  <a:cubicBezTo>
                    <a:pt x="28" y="25"/>
                    <a:pt x="28" y="25"/>
                    <a:pt x="29" y="24"/>
                  </a:cubicBezTo>
                  <a:cubicBezTo>
                    <a:pt x="30" y="23"/>
                    <a:pt x="32" y="22"/>
                    <a:pt x="33" y="20"/>
                  </a:cubicBezTo>
                  <a:cubicBezTo>
                    <a:pt x="34" y="20"/>
                    <a:pt x="34" y="20"/>
                    <a:pt x="35" y="19"/>
                  </a:cubicBezTo>
                  <a:cubicBezTo>
                    <a:pt x="36" y="19"/>
                    <a:pt x="36" y="19"/>
                    <a:pt x="36" y="18"/>
                  </a:cubicBezTo>
                  <a:cubicBezTo>
                    <a:pt x="36" y="17"/>
                    <a:pt x="36" y="16"/>
                    <a:pt x="36" y="15"/>
                  </a:cubicBezTo>
                  <a:cubicBezTo>
                    <a:pt x="36" y="15"/>
                    <a:pt x="36" y="15"/>
                    <a:pt x="36" y="14"/>
                  </a:cubicBezTo>
                  <a:cubicBezTo>
                    <a:pt x="36" y="14"/>
                    <a:pt x="36" y="14"/>
                    <a:pt x="36" y="13"/>
                  </a:cubicBezTo>
                  <a:cubicBezTo>
                    <a:pt x="36" y="12"/>
                    <a:pt x="36" y="11"/>
                    <a:pt x="37" y="11"/>
                  </a:cubicBezTo>
                  <a:cubicBezTo>
                    <a:pt x="38" y="9"/>
                    <a:pt x="40" y="7"/>
                    <a:pt x="41" y="5"/>
                  </a:cubicBezTo>
                  <a:cubicBezTo>
                    <a:pt x="42" y="5"/>
                    <a:pt x="42" y="5"/>
                    <a:pt x="42" y="6"/>
                  </a:cubicBezTo>
                  <a:cubicBezTo>
                    <a:pt x="42" y="6"/>
                    <a:pt x="42" y="6"/>
                    <a:pt x="42" y="6"/>
                  </a:cubicBezTo>
                  <a:cubicBezTo>
                    <a:pt x="42" y="6"/>
                    <a:pt x="43" y="6"/>
                    <a:pt x="43" y="6"/>
                  </a:cubicBezTo>
                  <a:cubicBezTo>
                    <a:pt x="43" y="6"/>
                    <a:pt x="42" y="5"/>
                    <a:pt x="42" y="5"/>
                  </a:cubicBezTo>
                  <a:cubicBezTo>
                    <a:pt x="43" y="5"/>
                    <a:pt x="43" y="5"/>
                    <a:pt x="43" y="5"/>
                  </a:cubicBezTo>
                  <a:cubicBezTo>
                    <a:pt x="42" y="4"/>
                    <a:pt x="42" y="4"/>
                    <a:pt x="42" y="4"/>
                  </a:cubicBezTo>
                  <a:lnTo>
                    <a:pt x="41" y="3"/>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31" name="Freeform 845">
              <a:extLst>
                <a:ext uri="{FF2B5EF4-FFF2-40B4-BE49-F238E27FC236}">
                  <a16:creationId xmlns:a16="http://schemas.microsoft.com/office/drawing/2014/main" id="{6E1959BB-5B42-4C51-A94A-477C5BBF137B}"/>
                </a:ext>
              </a:extLst>
            </p:cNvPr>
            <p:cNvSpPr>
              <a:spLocks/>
            </p:cNvSpPr>
            <p:nvPr/>
          </p:nvSpPr>
          <p:spPr bwMode="auto">
            <a:xfrm>
              <a:off x="8541247" y="3670435"/>
              <a:ext cx="256841" cy="118649"/>
            </a:xfrm>
            <a:custGeom>
              <a:avLst/>
              <a:gdLst>
                <a:gd name="T0" fmla="*/ 2 w 55"/>
                <a:gd name="T1" fmla="*/ 9 h 31"/>
                <a:gd name="T2" fmla="*/ 0 w 55"/>
                <a:gd name="T3" fmla="*/ 12 h 31"/>
                <a:gd name="T4" fmla="*/ 10 w 55"/>
                <a:gd name="T5" fmla="*/ 18 h 31"/>
                <a:gd name="T6" fmla="*/ 13 w 55"/>
                <a:gd name="T7" fmla="*/ 19 h 31"/>
                <a:gd name="T8" fmla="*/ 16 w 55"/>
                <a:gd name="T9" fmla="*/ 21 h 31"/>
                <a:gd name="T10" fmla="*/ 18 w 55"/>
                <a:gd name="T11" fmla="*/ 22 h 31"/>
                <a:gd name="T12" fmla="*/ 22 w 55"/>
                <a:gd name="T13" fmla="*/ 24 h 31"/>
                <a:gd name="T14" fmla="*/ 25 w 55"/>
                <a:gd name="T15" fmla="*/ 24 h 31"/>
                <a:gd name="T16" fmla="*/ 27 w 55"/>
                <a:gd name="T17" fmla="*/ 22 h 31"/>
                <a:gd name="T18" fmla="*/ 31 w 55"/>
                <a:gd name="T19" fmla="*/ 24 h 31"/>
                <a:gd name="T20" fmla="*/ 34 w 55"/>
                <a:gd name="T21" fmla="*/ 28 h 31"/>
                <a:gd name="T22" fmla="*/ 37 w 55"/>
                <a:gd name="T23" fmla="*/ 27 h 31"/>
                <a:gd name="T24" fmla="*/ 39 w 55"/>
                <a:gd name="T25" fmla="*/ 29 h 31"/>
                <a:gd name="T26" fmla="*/ 43 w 55"/>
                <a:gd name="T27" fmla="*/ 29 h 31"/>
                <a:gd name="T28" fmla="*/ 46 w 55"/>
                <a:gd name="T29" fmla="*/ 31 h 31"/>
                <a:gd name="T30" fmla="*/ 48 w 55"/>
                <a:gd name="T31" fmla="*/ 31 h 31"/>
                <a:gd name="T32" fmla="*/ 50 w 55"/>
                <a:gd name="T33" fmla="*/ 31 h 31"/>
                <a:gd name="T34" fmla="*/ 52 w 55"/>
                <a:gd name="T35" fmla="*/ 31 h 31"/>
                <a:gd name="T36" fmla="*/ 54 w 55"/>
                <a:gd name="T37" fmla="*/ 31 h 31"/>
                <a:gd name="T38" fmla="*/ 54 w 55"/>
                <a:gd name="T39" fmla="*/ 26 h 31"/>
                <a:gd name="T40" fmla="*/ 55 w 55"/>
                <a:gd name="T41" fmla="*/ 21 h 31"/>
                <a:gd name="T42" fmla="*/ 53 w 55"/>
                <a:gd name="T43" fmla="*/ 19 h 31"/>
                <a:gd name="T44" fmla="*/ 48 w 55"/>
                <a:gd name="T45" fmla="*/ 20 h 31"/>
                <a:gd name="T46" fmla="*/ 43 w 55"/>
                <a:gd name="T47" fmla="*/ 18 h 31"/>
                <a:gd name="T48" fmla="*/ 41 w 55"/>
                <a:gd name="T49" fmla="*/ 18 h 31"/>
                <a:gd name="T50" fmla="*/ 39 w 55"/>
                <a:gd name="T51" fmla="*/ 17 h 31"/>
                <a:gd name="T52" fmla="*/ 34 w 55"/>
                <a:gd name="T53" fmla="*/ 16 h 31"/>
                <a:gd name="T54" fmla="*/ 33 w 55"/>
                <a:gd name="T55" fmla="*/ 14 h 31"/>
                <a:gd name="T56" fmla="*/ 28 w 55"/>
                <a:gd name="T57" fmla="*/ 12 h 31"/>
                <a:gd name="T58" fmla="*/ 28 w 55"/>
                <a:gd name="T59" fmla="*/ 9 h 31"/>
                <a:gd name="T60" fmla="*/ 26 w 55"/>
                <a:gd name="T61" fmla="*/ 9 h 31"/>
                <a:gd name="T62" fmla="*/ 23 w 55"/>
                <a:gd name="T63" fmla="*/ 9 h 31"/>
                <a:gd name="T64" fmla="*/ 21 w 55"/>
                <a:gd name="T65" fmla="*/ 6 h 31"/>
                <a:gd name="T66" fmla="*/ 18 w 55"/>
                <a:gd name="T67" fmla="*/ 5 h 31"/>
                <a:gd name="T68" fmla="*/ 15 w 55"/>
                <a:gd name="T69" fmla="*/ 3 h 31"/>
                <a:gd name="T70" fmla="*/ 14 w 55"/>
                <a:gd name="T71" fmla="*/ 1 h 31"/>
                <a:gd name="T72" fmla="*/ 12 w 55"/>
                <a:gd name="T73" fmla="*/ 0 h 31"/>
                <a:gd name="T74" fmla="*/ 9 w 55"/>
                <a:gd name="T75" fmla="*/ 2 h 31"/>
                <a:gd name="T76" fmla="*/ 7 w 55"/>
                <a:gd name="T77" fmla="*/ 3 h 31"/>
                <a:gd name="T78" fmla="*/ 3 w 55"/>
                <a:gd name="T7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31">
                  <a:moveTo>
                    <a:pt x="2" y="5"/>
                  </a:moveTo>
                  <a:cubicBezTo>
                    <a:pt x="2" y="9"/>
                    <a:pt x="2" y="9"/>
                    <a:pt x="2" y="9"/>
                  </a:cubicBezTo>
                  <a:cubicBezTo>
                    <a:pt x="0" y="10"/>
                    <a:pt x="0" y="10"/>
                    <a:pt x="0" y="10"/>
                  </a:cubicBezTo>
                  <a:cubicBezTo>
                    <a:pt x="0" y="12"/>
                    <a:pt x="0" y="12"/>
                    <a:pt x="0" y="12"/>
                  </a:cubicBezTo>
                  <a:cubicBezTo>
                    <a:pt x="2" y="14"/>
                    <a:pt x="2" y="14"/>
                    <a:pt x="2" y="14"/>
                  </a:cubicBezTo>
                  <a:cubicBezTo>
                    <a:pt x="10" y="18"/>
                    <a:pt x="10" y="18"/>
                    <a:pt x="10" y="18"/>
                  </a:cubicBezTo>
                  <a:cubicBezTo>
                    <a:pt x="12" y="19"/>
                    <a:pt x="12" y="19"/>
                    <a:pt x="12" y="19"/>
                  </a:cubicBezTo>
                  <a:cubicBezTo>
                    <a:pt x="13" y="19"/>
                    <a:pt x="13" y="19"/>
                    <a:pt x="13" y="19"/>
                  </a:cubicBezTo>
                  <a:cubicBezTo>
                    <a:pt x="16" y="21"/>
                    <a:pt x="16" y="21"/>
                    <a:pt x="16" y="21"/>
                  </a:cubicBezTo>
                  <a:cubicBezTo>
                    <a:pt x="16" y="21"/>
                    <a:pt x="16" y="21"/>
                    <a:pt x="16" y="21"/>
                  </a:cubicBezTo>
                  <a:cubicBezTo>
                    <a:pt x="18" y="21"/>
                    <a:pt x="18" y="21"/>
                    <a:pt x="18" y="21"/>
                  </a:cubicBezTo>
                  <a:cubicBezTo>
                    <a:pt x="18" y="22"/>
                    <a:pt x="18" y="22"/>
                    <a:pt x="18" y="22"/>
                  </a:cubicBezTo>
                  <a:cubicBezTo>
                    <a:pt x="21" y="23"/>
                    <a:pt x="21" y="23"/>
                    <a:pt x="21" y="23"/>
                  </a:cubicBezTo>
                  <a:cubicBezTo>
                    <a:pt x="22" y="24"/>
                    <a:pt x="22" y="24"/>
                    <a:pt x="22" y="24"/>
                  </a:cubicBezTo>
                  <a:cubicBezTo>
                    <a:pt x="23" y="23"/>
                    <a:pt x="23" y="23"/>
                    <a:pt x="23" y="23"/>
                  </a:cubicBezTo>
                  <a:cubicBezTo>
                    <a:pt x="23" y="23"/>
                    <a:pt x="25" y="24"/>
                    <a:pt x="25" y="24"/>
                  </a:cubicBezTo>
                  <a:cubicBezTo>
                    <a:pt x="25" y="24"/>
                    <a:pt x="26" y="23"/>
                    <a:pt x="26" y="23"/>
                  </a:cubicBezTo>
                  <a:cubicBezTo>
                    <a:pt x="27" y="22"/>
                    <a:pt x="27" y="22"/>
                    <a:pt x="27" y="22"/>
                  </a:cubicBezTo>
                  <a:cubicBezTo>
                    <a:pt x="27" y="22"/>
                    <a:pt x="29" y="23"/>
                    <a:pt x="29" y="23"/>
                  </a:cubicBezTo>
                  <a:cubicBezTo>
                    <a:pt x="29" y="23"/>
                    <a:pt x="31" y="24"/>
                    <a:pt x="31" y="24"/>
                  </a:cubicBezTo>
                  <a:cubicBezTo>
                    <a:pt x="31" y="26"/>
                    <a:pt x="31" y="26"/>
                    <a:pt x="31" y="26"/>
                  </a:cubicBezTo>
                  <a:cubicBezTo>
                    <a:pt x="34" y="28"/>
                    <a:pt x="34" y="28"/>
                    <a:pt x="34" y="28"/>
                  </a:cubicBezTo>
                  <a:cubicBezTo>
                    <a:pt x="36" y="28"/>
                    <a:pt x="36" y="28"/>
                    <a:pt x="36" y="28"/>
                  </a:cubicBezTo>
                  <a:cubicBezTo>
                    <a:pt x="37" y="27"/>
                    <a:pt x="37" y="27"/>
                    <a:pt x="37" y="27"/>
                  </a:cubicBezTo>
                  <a:cubicBezTo>
                    <a:pt x="37" y="27"/>
                    <a:pt x="38" y="28"/>
                    <a:pt x="38" y="28"/>
                  </a:cubicBezTo>
                  <a:cubicBezTo>
                    <a:pt x="38" y="28"/>
                    <a:pt x="39" y="29"/>
                    <a:pt x="39" y="29"/>
                  </a:cubicBezTo>
                  <a:cubicBezTo>
                    <a:pt x="40" y="29"/>
                    <a:pt x="40" y="29"/>
                    <a:pt x="40" y="29"/>
                  </a:cubicBezTo>
                  <a:cubicBezTo>
                    <a:pt x="43" y="29"/>
                    <a:pt x="43" y="29"/>
                    <a:pt x="43" y="29"/>
                  </a:cubicBezTo>
                  <a:cubicBezTo>
                    <a:pt x="44" y="30"/>
                    <a:pt x="44" y="30"/>
                    <a:pt x="44" y="30"/>
                  </a:cubicBezTo>
                  <a:cubicBezTo>
                    <a:pt x="46" y="31"/>
                    <a:pt x="46" y="31"/>
                    <a:pt x="46" y="31"/>
                  </a:cubicBezTo>
                  <a:cubicBezTo>
                    <a:pt x="47" y="30"/>
                    <a:pt x="47" y="30"/>
                    <a:pt x="47" y="30"/>
                  </a:cubicBezTo>
                  <a:cubicBezTo>
                    <a:pt x="47" y="30"/>
                    <a:pt x="48" y="31"/>
                    <a:pt x="48" y="31"/>
                  </a:cubicBezTo>
                  <a:cubicBezTo>
                    <a:pt x="48" y="31"/>
                    <a:pt x="49" y="31"/>
                    <a:pt x="49" y="31"/>
                  </a:cubicBezTo>
                  <a:cubicBezTo>
                    <a:pt x="50" y="31"/>
                    <a:pt x="50" y="31"/>
                    <a:pt x="50" y="31"/>
                  </a:cubicBezTo>
                  <a:cubicBezTo>
                    <a:pt x="50" y="31"/>
                    <a:pt x="51" y="30"/>
                    <a:pt x="51" y="31"/>
                  </a:cubicBezTo>
                  <a:cubicBezTo>
                    <a:pt x="52" y="31"/>
                    <a:pt x="52" y="31"/>
                    <a:pt x="52" y="31"/>
                  </a:cubicBezTo>
                  <a:cubicBezTo>
                    <a:pt x="52" y="31"/>
                    <a:pt x="52" y="30"/>
                    <a:pt x="53" y="30"/>
                  </a:cubicBezTo>
                  <a:cubicBezTo>
                    <a:pt x="53" y="30"/>
                    <a:pt x="54" y="31"/>
                    <a:pt x="54" y="31"/>
                  </a:cubicBezTo>
                  <a:cubicBezTo>
                    <a:pt x="55" y="29"/>
                    <a:pt x="55" y="29"/>
                    <a:pt x="55" y="29"/>
                  </a:cubicBezTo>
                  <a:cubicBezTo>
                    <a:pt x="55" y="29"/>
                    <a:pt x="54" y="26"/>
                    <a:pt x="54" y="26"/>
                  </a:cubicBezTo>
                  <a:cubicBezTo>
                    <a:pt x="54" y="25"/>
                    <a:pt x="54" y="22"/>
                    <a:pt x="54" y="22"/>
                  </a:cubicBezTo>
                  <a:cubicBezTo>
                    <a:pt x="54" y="22"/>
                    <a:pt x="55" y="21"/>
                    <a:pt x="55" y="21"/>
                  </a:cubicBezTo>
                  <a:cubicBezTo>
                    <a:pt x="55" y="21"/>
                    <a:pt x="55" y="19"/>
                    <a:pt x="55" y="19"/>
                  </a:cubicBezTo>
                  <a:cubicBezTo>
                    <a:pt x="53" y="19"/>
                    <a:pt x="53" y="19"/>
                    <a:pt x="53" y="19"/>
                  </a:cubicBezTo>
                  <a:cubicBezTo>
                    <a:pt x="53" y="19"/>
                    <a:pt x="52" y="20"/>
                    <a:pt x="51" y="20"/>
                  </a:cubicBezTo>
                  <a:cubicBezTo>
                    <a:pt x="50" y="20"/>
                    <a:pt x="48" y="20"/>
                    <a:pt x="48" y="20"/>
                  </a:cubicBezTo>
                  <a:cubicBezTo>
                    <a:pt x="48" y="20"/>
                    <a:pt x="45" y="18"/>
                    <a:pt x="45" y="18"/>
                  </a:cubicBezTo>
                  <a:cubicBezTo>
                    <a:pt x="45" y="18"/>
                    <a:pt x="43" y="18"/>
                    <a:pt x="43" y="18"/>
                  </a:cubicBezTo>
                  <a:cubicBezTo>
                    <a:pt x="43" y="18"/>
                    <a:pt x="43" y="19"/>
                    <a:pt x="42" y="19"/>
                  </a:cubicBezTo>
                  <a:cubicBezTo>
                    <a:pt x="41" y="19"/>
                    <a:pt x="41" y="18"/>
                    <a:pt x="41" y="18"/>
                  </a:cubicBezTo>
                  <a:cubicBezTo>
                    <a:pt x="40" y="18"/>
                    <a:pt x="40" y="18"/>
                    <a:pt x="40" y="18"/>
                  </a:cubicBezTo>
                  <a:cubicBezTo>
                    <a:pt x="40" y="18"/>
                    <a:pt x="39" y="17"/>
                    <a:pt x="39" y="17"/>
                  </a:cubicBezTo>
                  <a:cubicBezTo>
                    <a:pt x="38" y="16"/>
                    <a:pt x="38" y="16"/>
                    <a:pt x="37" y="16"/>
                  </a:cubicBezTo>
                  <a:cubicBezTo>
                    <a:pt x="37" y="16"/>
                    <a:pt x="35" y="16"/>
                    <a:pt x="34" y="16"/>
                  </a:cubicBezTo>
                  <a:cubicBezTo>
                    <a:pt x="34" y="16"/>
                    <a:pt x="33" y="16"/>
                    <a:pt x="33" y="15"/>
                  </a:cubicBezTo>
                  <a:cubicBezTo>
                    <a:pt x="33" y="15"/>
                    <a:pt x="34" y="14"/>
                    <a:pt x="33" y="14"/>
                  </a:cubicBezTo>
                  <a:cubicBezTo>
                    <a:pt x="33" y="14"/>
                    <a:pt x="32" y="14"/>
                    <a:pt x="31" y="14"/>
                  </a:cubicBezTo>
                  <a:cubicBezTo>
                    <a:pt x="30" y="14"/>
                    <a:pt x="28" y="12"/>
                    <a:pt x="28" y="12"/>
                  </a:cubicBezTo>
                  <a:cubicBezTo>
                    <a:pt x="28" y="11"/>
                    <a:pt x="28" y="11"/>
                    <a:pt x="28" y="11"/>
                  </a:cubicBezTo>
                  <a:cubicBezTo>
                    <a:pt x="28" y="9"/>
                    <a:pt x="28" y="9"/>
                    <a:pt x="28" y="9"/>
                  </a:cubicBezTo>
                  <a:cubicBezTo>
                    <a:pt x="26" y="9"/>
                    <a:pt x="26" y="9"/>
                    <a:pt x="26" y="9"/>
                  </a:cubicBezTo>
                  <a:cubicBezTo>
                    <a:pt x="26" y="9"/>
                    <a:pt x="26" y="9"/>
                    <a:pt x="26" y="9"/>
                  </a:cubicBezTo>
                  <a:cubicBezTo>
                    <a:pt x="24" y="9"/>
                    <a:pt x="24" y="9"/>
                    <a:pt x="24" y="9"/>
                  </a:cubicBezTo>
                  <a:cubicBezTo>
                    <a:pt x="24" y="9"/>
                    <a:pt x="23" y="9"/>
                    <a:pt x="23" y="9"/>
                  </a:cubicBezTo>
                  <a:cubicBezTo>
                    <a:pt x="23" y="8"/>
                    <a:pt x="22" y="7"/>
                    <a:pt x="22" y="7"/>
                  </a:cubicBezTo>
                  <a:cubicBezTo>
                    <a:pt x="22" y="7"/>
                    <a:pt x="22" y="6"/>
                    <a:pt x="21" y="6"/>
                  </a:cubicBezTo>
                  <a:cubicBezTo>
                    <a:pt x="21" y="6"/>
                    <a:pt x="19" y="6"/>
                    <a:pt x="19" y="6"/>
                  </a:cubicBezTo>
                  <a:cubicBezTo>
                    <a:pt x="19" y="6"/>
                    <a:pt x="18" y="6"/>
                    <a:pt x="18" y="5"/>
                  </a:cubicBezTo>
                  <a:cubicBezTo>
                    <a:pt x="18" y="5"/>
                    <a:pt x="17" y="4"/>
                    <a:pt x="17" y="4"/>
                  </a:cubicBezTo>
                  <a:cubicBezTo>
                    <a:pt x="17" y="4"/>
                    <a:pt x="15" y="3"/>
                    <a:pt x="15" y="3"/>
                  </a:cubicBezTo>
                  <a:cubicBezTo>
                    <a:pt x="14" y="3"/>
                    <a:pt x="14" y="3"/>
                    <a:pt x="14" y="3"/>
                  </a:cubicBezTo>
                  <a:cubicBezTo>
                    <a:pt x="14" y="1"/>
                    <a:pt x="14" y="1"/>
                    <a:pt x="14" y="1"/>
                  </a:cubicBezTo>
                  <a:cubicBezTo>
                    <a:pt x="14" y="1"/>
                    <a:pt x="13" y="1"/>
                    <a:pt x="13" y="0"/>
                  </a:cubicBezTo>
                  <a:cubicBezTo>
                    <a:pt x="13" y="0"/>
                    <a:pt x="12" y="0"/>
                    <a:pt x="12" y="0"/>
                  </a:cubicBezTo>
                  <a:cubicBezTo>
                    <a:pt x="9" y="0"/>
                    <a:pt x="9" y="0"/>
                    <a:pt x="9" y="0"/>
                  </a:cubicBezTo>
                  <a:cubicBezTo>
                    <a:pt x="9" y="2"/>
                    <a:pt x="9" y="2"/>
                    <a:pt x="9" y="2"/>
                  </a:cubicBezTo>
                  <a:cubicBezTo>
                    <a:pt x="8" y="2"/>
                    <a:pt x="8" y="2"/>
                    <a:pt x="8" y="2"/>
                  </a:cubicBezTo>
                  <a:cubicBezTo>
                    <a:pt x="7" y="3"/>
                    <a:pt x="7" y="3"/>
                    <a:pt x="7" y="3"/>
                  </a:cubicBezTo>
                  <a:cubicBezTo>
                    <a:pt x="6" y="1"/>
                    <a:pt x="6" y="1"/>
                    <a:pt x="6" y="1"/>
                  </a:cubicBezTo>
                  <a:cubicBezTo>
                    <a:pt x="3" y="4"/>
                    <a:pt x="3" y="4"/>
                    <a:pt x="3" y="4"/>
                  </a:cubicBezTo>
                  <a:lnTo>
                    <a:pt x="2" y="5"/>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32" name="Freeform 846">
              <a:extLst>
                <a:ext uri="{FF2B5EF4-FFF2-40B4-BE49-F238E27FC236}">
                  <a16:creationId xmlns:a16="http://schemas.microsoft.com/office/drawing/2014/main" id="{F59B5126-5BF5-416F-BF4E-D1F4CE00256C}"/>
                </a:ext>
              </a:extLst>
            </p:cNvPr>
            <p:cNvSpPr>
              <a:spLocks noEditPoints="1"/>
            </p:cNvSpPr>
            <p:nvPr/>
          </p:nvSpPr>
          <p:spPr bwMode="auto">
            <a:xfrm>
              <a:off x="8919374" y="3731206"/>
              <a:ext cx="281812" cy="502088"/>
            </a:xfrm>
            <a:custGeom>
              <a:avLst/>
              <a:gdLst>
                <a:gd name="T0" fmla="*/ 57 w 60"/>
                <a:gd name="T1" fmla="*/ 54 h 132"/>
                <a:gd name="T2" fmla="*/ 54 w 60"/>
                <a:gd name="T3" fmla="*/ 59 h 132"/>
                <a:gd name="T4" fmla="*/ 49 w 60"/>
                <a:gd name="T5" fmla="*/ 62 h 132"/>
                <a:gd name="T6" fmla="*/ 42 w 60"/>
                <a:gd name="T7" fmla="*/ 66 h 132"/>
                <a:gd name="T8" fmla="*/ 40 w 60"/>
                <a:gd name="T9" fmla="*/ 73 h 132"/>
                <a:gd name="T10" fmla="*/ 42 w 60"/>
                <a:gd name="T11" fmla="*/ 81 h 132"/>
                <a:gd name="T12" fmla="*/ 48 w 60"/>
                <a:gd name="T13" fmla="*/ 89 h 132"/>
                <a:gd name="T14" fmla="*/ 46 w 60"/>
                <a:gd name="T15" fmla="*/ 96 h 132"/>
                <a:gd name="T16" fmla="*/ 52 w 60"/>
                <a:gd name="T17" fmla="*/ 109 h 132"/>
                <a:gd name="T18" fmla="*/ 54 w 60"/>
                <a:gd name="T19" fmla="*/ 120 h 132"/>
                <a:gd name="T20" fmla="*/ 50 w 60"/>
                <a:gd name="T21" fmla="*/ 129 h 132"/>
                <a:gd name="T22" fmla="*/ 48 w 60"/>
                <a:gd name="T23" fmla="*/ 129 h 132"/>
                <a:gd name="T24" fmla="*/ 49 w 60"/>
                <a:gd name="T25" fmla="*/ 124 h 132"/>
                <a:gd name="T26" fmla="*/ 49 w 60"/>
                <a:gd name="T27" fmla="*/ 119 h 132"/>
                <a:gd name="T28" fmla="*/ 48 w 60"/>
                <a:gd name="T29" fmla="*/ 114 h 132"/>
                <a:gd name="T30" fmla="*/ 46 w 60"/>
                <a:gd name="T31" fmla="*/ 108 h 132"/>
                <a:gd name="T32" fmla="*/ 44 w 60"/>
                <a:gd name="T33" fmla="*/ 106 h 132"/>
                <a:gd name="T34" fmla="*/ 42 w 60"/>
                <a:gd name="T35" fmla="*/ 100 h 132"/>
                <a:gd name="T36" fmla="*/ 41 w 60"/>
                <a:gd name="T37" fmla="*/ 92 h 132"/>
                <a:gd name="T38" fmla="*/ 40 w 60"/>
                <a:gd name="T39" fmla="*/ 89 h 132"/>
                <a:gd name="T40" fmla="*/ 37 w 60"/>
                <a:gd name="T41" fmla="*/ 88 h 132"/>
                <a:gd name="T42" fmla="*/ 33 w 60"/>
                <a:gd name="T43" fmla="*/ 81 h 132"/>
                <a:gd name="T44" fmla="*/ 33 w 60"/>
                <a:gd name="T45" fmla="*/ 87 h 132"/>
                <a:gd name="T46" fmla="*/ 30 w 60"/>
                <a:gd name="T47" fmla="*/ 86 h 132"/>
                <a:gd name="T48" fmla="*/ 28 w 60"/>
                <a:gd name="T49" fmla="*/ 89 h 132"/>
                <a:gd name="T50" fmla="*/ 23 w 60"/>
                <a:gd name="T51" fmla="*/ 92 h 132"/>
                <a:gd name="T52" fmla="*/ 20 w 60"/>
                <a:gd name="T53" fmla="*/ 92 h 132"/>
                <a:gd name="T54" fmla="*/ 18 w 60"/>
                <a:gd name="T55" fmla="*/ 92 h 132"/>
                <a:gd name="T56" fmla="*/ 19 w 60"/>
                <a:gd name="T57" fmla="*/ 88 h 132"/>
                <a:gd name="T58" fmla="*/ 17 w 60"/>
                <a:gd name="T59" fmla="*/ 92 h 132"/>
                <a:gd name="T60" fmla="*/ 17 w 60"/>
                <a:gd name="T61" fmla="*/ 88 h 132"/>
                <a:gd name="T62" fmla="*/ 18 w 60"/>
                <a:gd name="T63" fmla="*/ 82 h 132"/>
                <a:gd name="T64" fmla="*/ 17 w 60"/>
                <a:gd name="T65" fmla="*/ 77 h 132"/>
                <a:gd name="T66" fmla="*/ 15 w 60"/>
                <a:gd name="T67" fmla="*/ 73 h 132"/>
                <a:gd name="T68" fmla="*/ 12 w 60"/>
                <a:gd name="T69" fmla="*/ 70 h 132"/>
                <a:gd name="T70" fmla="*/ 9 w 60"/>
                <a:gd name="T71" fmla="*/ 70 h 132"/>
                <a:gd name="T72" fmla="*/ 9 w 60"/>
                <a:gd name="T73" fmla="*/ 69 h 132"/>
                <a:gd name="T74" fmla="*/ 11 w 60"/>
                <a:gd name="T75" fmla="*/ 67 h 132"/>
                <a:gd name="T76" fmla="*/ 9 w 60"/>
                <a:gd name="T77" fmla="*/ 64 h 132"/>
                <a:gd name="T78" fmla="*/ 6 w 60"/>
                <a:gd name="T79" fmla="*/ 62 h 132"/>
                <a:gd name="T80" fmla="*/ 5 w 60"/>
                <a:gd name="T81" fmla="*/ 61 h 132"/>
                <a:gd name="T82" fmla="*/ 1 w 60"/>
                <a:gd name="T83" fmla="*/ 60 h 132"/>
                <a:gd name="T84" fmla="*/ 0 w 60"/>
                <a:gd name="T85" fmla="*/ 55 h 132"/>
                <a:gd name="T86" fmla="*/ 4 w 60"/>
                <a:gd name="T87" fmla="*/ 49 h 132"/>
                <a:gd name="T88" fmla="*/ 18 w 60"/>
                <a:gd name="T89" fmla="*/ 30 h 132"/>
                <a:gd name="T90" fmla="*/ 19 w 60"/>
                <a:gd name="T91" fmla="*/ 21 h 132"/>
                <a:gd name="T92" fmla="*/ 22 w 60"/>
                <a:gd name="T93" fmla="*/ 11 h 132"/>
                <a:gd name="T94" fmla="*/ 27 w 60"/>
                <a:gd name="T95" fmla="*/ 6 h 132"/>
                <a:gd name="T96" fmla="*/ 34 w 60"/>
                <a:gd name="T97" fmla="*/ 5 h 132"/>
                <a:gd name="T98" fmla="*/ 34 w 60"/>
                <a:gd name="T99" fmla="*/ 0 h 132"/>
                <a:gd name="T100" fmla="*/ 40 w 60"/>
                <a:gd name="T101" fmla="*/ 1 h 132"/>
                <a:gd name="T102" fmla="*/ 45 w 60"/>
                <a:gd name="T103" fmla="*/ 11 h 132"/>
                <a:gd name="T104" fmla="*/ 39 w 60"/>
                <a:gd name="T105" fmla="*/ 25 h 132"/>
                <a:gd name="T106" fmla="*/ 39 w 60"/>
                <a:gd name="T107" fmla="*/ 31 h 132"/>
                <a:gd name="T108" fmla="*/ 45 w 60"/>
                <a:gd name="T109" fmla="*/ 35 h 132"/>
                <a:gd name="T110" fmla="*/ 50 w 60"/>
                <a:gd name="T111" fmla="*/ 40 h 132"/>
                <a:gd name="T112" fmla="*/ 50 w 60"/>
                <a:gd name="T113" fmla="*/ 46 h 132"/>
                <a:gd name="T114" fmla="*/ 52 w 60"/>
                <a:gd name="T115" fmla="*/ 51 h 132"/>
                <a:gd name="T116" fmla="*/ 60 w 60"/>
                <a:gd name="T117" fmla="*/ 52 h 132"/>
                <a:gd name="T118" fmla="*/ 10 w 60"/>
                <a:gd name="T119" fmla="*/ 7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 h="132">
                  <a:moveTo>
                    <a:pt x="60" y="52"/>
                  </a:moveTo>
                  <a:cubicBezTo>
                    <a:pt x="60" y="52"/>
                    <a:pt x="59" y="53"/>
                    <a:pt x="59" y="53"/>
                  </a:cubicBezTo>
                  <a:cubicBezTo>
                    <a:pt x="59" y="53"/>
                    <a:pt x="58" y="54"/>
                    <a:pt x="57" y="54"/>
                  </a:cubicBezTo>
                  <a:cubicBezTo>
                    <a:pt x="57" y="54"/>
                    <a:pt x="57" y="54"/>
                    <a:pt x="57" y="54"/>
                  </a:cubicBezTo>
                  <a:cubicBezTo>
                    <a:pt x="56" y="54"/>
                    <a:pt x="56" y="55"/>
                    <a:pt x="56" y="55"/>
                  </a:cubicBezTo>
                  <a:cubicBezTo>
                    <a:pt x="55" y="56"/>
                    <a:pt x="56" y="56"/>
                    <a:pt x="56" y="57"/>
                  </a:cubicBezTo>
                  <a:cubicBezTo>
                    <a:pt x="56" y="58"/>
                    <a:pt x="56" y="57"/>
                    <a:pt x="55" y="57"/>
                  </a:cubicBezTo>
                  <a:cubicBezTo>
                    <a:pt x="54" y="58"/>
                    <a:pt x="54" y="58"/>
                    <a:pt x="54" y="59"/>
                  </a:cubicBezTo>
                  <a:cubicBezTo>
                    <a:pt x="54" y="59"/>
                    <a:pt x="53" y="59"/>
                    <a:pt x="52" y="59"/>
                  </a:cubicBezTo>
                  <a:cubicBezTo>
                    <a:pt x="51" y="59"/>
                    <a:pt x="50" y="60"/>
                    <a:pt x="50" y="60"/>
                  </a:cubicBezTo>
                  <a:cubicBezTo>
                    <a:pt x="50" y="61"/>
                    <a:pt x="50" y="61"/>
                    <a:pt x="50" y="62"/>
                  </a:cubicBezTo>
                  <a:cubicBezTo>
                    <a:pt x="50" y="62"/>
                    <a:pt x="49" y="62"/>
                    <a:pt x="49" y="62"/>
                  </a:cubicBezTo>
                  <a:cubicBezTo>
                    <a:pt x="48" y="62"/>
                    <a:pt x="48" y="62"/>
                    <a:pt x="47" y="63"/>
                  </a:cubicBezTo>
                  <a:cubicBezTo>
                    <a:pt x="47" y="63"/>
                    <a:pt x="47" y="65"/>
                    <a:pt x="46" y="65"/>
                  </a:cubicBezTo>
                  <a:cubicBezTo>
                    <a:pt x="46" y="65"/>
                    <a:pt x="45" y="66"/>
                    <a:pt x="44" y="66"/>
                  </a:cubicBezTo>
                  <a:cubicBezTo>
                    <a:pt x="44" y="66"/>
                    <a:pt x="43" y="66"/>
                    <a:pt x="42" y="66"/>
                  </a:cubicBezTo>
                  <a:cubicBezTo>
                    <a:pt x="42" y="66"/>
                    <a:pt x="41" y="66"/>
                    <a:pt x="40" y="67"/>
                  </a:cubicBezTo>
                  <a:cubicBezTo>
                    <a:pt x="40" y="67"/>
                    <a:pt x="40" y="69"/>
                    <a:pt x="40" y="70"/>
                  </a:cubicBezTo>
                  <a:cubicBezTo>
                    <a:pt x="40" y="70"/>
                    <a:pt x="39" y="71"/>
                    <a:pt x="39" y="71"/>
                  </a:cubicBezTo>
                  <a:cubicBezTo>
                    <a:pt x="39" y="72"/>
                    <a:pt x="40" y="73"/>
                    <a:pt x="40" y="73"/>
                  </a:cubicBezTo>
                  <a:cubicBezTo>
                    <a:pt x="39" y="74"/>
                    <a:pt x="38" y="74"/>
                    <a:pt x="37" y="75"/>
                  </a:cubicBezTo>
                  <a:cubicBezTo>
                    <a:pt x="36" y="76"/>
                    <a:pt x="37" y="76"/>
                    <a:pt x="38" y="76"/>
                  </a:cubicBezTo>
                  <a:cubicBezTo>
                    <a:pt x="38" y="76"/>
                    <a:pt x="39" y="76"/>
                    <a:pt x="40" y="78"/>
                  </a:cubicBezTo>
                  <a:cubicBezTo>
                    <a:pt x="41" y="81"/>
                    <a:pt x="42" y="80"/>
                    <a:pt x="42" y="81"/>
                  </a:cubicBezTo>
                  <a:cubicBezTo>
                    <a:pt x="42" y="81"/>
                    <a:pt x="43" y="83"/>
                    <a:pt x="44" y="84"/>
                  </a:cubicBezTo>
                  <a:cubicBezTo>
                    <a:pt x="44" y="85"/>
                    <a:pt x="46" y="86"/>
                    <a:pt x="46" y="86"/>
                  </a:cubicBezTo>
                  <a:cubicBezTo>
                    <a:pt x="46" y="86"/>
                    <a:pt x="46" y="87"/>
                    <a:pt x="46" y="88"/>
                  </a:cubicBezTo>
                  <a:cubicBezTo>
                    <a:pt x="47" y="88"/>
                    <a:pt x="48" y="89"/>
                    <a:pt x="48" y="89"/>
                  </a:cubicBezTo>
                  <a:cubicBezTo>
                    <a:pt x="48" y="90"/>
                    <a:pt x="47" y="90"/>
                    <a:pt x="46" y="91"/>
                  </a:cubicBezTo>
                  <a:cubicBezTo>
                    <a:pt x="46" y="91"/>
                    <a:pt x="46" y="92"/>
                    <a:pt x="46" y="92"/>
                  </a:cubicBezTo>
                  <a:cubicBezTo>
                    <a:pt x="46" y="93"/>
                    <a:pt x="46" y="93"/>
                    <a:pt x="46" y="94"/>
                  </a:cubicBezTo>
                  <a:cubicBezTo>
                    <a:pt x="46" y="95"/>
                    <a:pt x="46" y="95"/>
                    <a:pt x="46" y="96"/>
                  </a:cubicBezTo>
                  <a:cubicBezTo>
                    <a:pt x="45" y="96"/>
                    <a:pt x="45" y="97"/>
                    <a:pt x="45" y="98"/>
                  </a:cubicBezTo>
                  <a:cubicBezTo>
                    <a:pt x="45" y="98"/>
                    <a:pt x="46" y="100"/>
                    <a:pt x="47" y="101"/>
                  </a:cubicBezTo>
                  <a:cubicBezTo>
                    <a:pt x="48" y="102"/>
                    <a:pt x="50" y="103"/>
                    <a:pt x="51" y="105"/>
                  </a:cubicBezTo>
                  <a:cubicBezTo>
                    <a:pt x="52" y="106"/>
                    <a:pt x="52" y="107"/>
                    <a:pt x="52" y="109"/>
                  </a:cubicBezTo>
                  <a:cubicBezTo>
                    <a:pt x="52" y="111"/>
                    <a:pt x="52" y="111"/>
                    <a:pt x="52" y="111"/>
                  </a:cubicBezTo>
                  <a:cubicBezTo>
                    <a:pt x="53" y="112"/>
                    <a:pt x="53" y="113"/>
                    <a:pt x="54" y="115"/>
                  </a:cubicBezTo>
                  <a:cubicBezTo>
                    <a:pt x="54" y="116"/>
                    <a:pt x="54" y="117"/>
                    <a:pt x="54" y="118"/>
                  </a:cubicBezTo>
                  <a:cubicBezTo>
                    <a:pt x="54" y="119"/>
                    <a:pt x="54" y="120"/>
                    <a:pt x="54" y="120"/>
                  </a:cubicBezTo>
                  <a:cubicBezTo>
                    <a:pt x="54" y="121"/>
                    <a:pt x="54" y="121"/>
                    <a:pt x="54" y="122"/>
                  </a:cubicBezTo>
                  <a:cubicBezTo>
                    <a:pt x="53" y="122"/>
                    <a:pt x="53" y="124"/>
                    <a:pt x="53" y="125"/>
                  </a:cubicBezTo>
                  <a:cubicBezTo>
                    <a:pt x="52" y="125"/>
                    <a:pt x="51" y="126"/>
                    <a:pt x="51" y="127"/>
                  </a:cubicBezTo>
                  <a:cubicBezTo>
                    <a:pt x="51" y="127"/>
                    <a:pt x="50" y="128"/>
                    <a:pt x="50" y="129"/>
                  </a:cubicBezTo>
                  <a:cubicBezTo>
                    <a:pt x="50" y="130"/>
                    <a:pt x="49" y="132"/>
                    <a:pt x="49" y="132"/>
                  </a:cubicBezTo>
                  <a:cubicBezTo>
                    <a:pt x="49" y="132"/>
                    <a:pt x="48" y="132"/>
                    <a:pt x="48" y="132"/>
                  </a:cubicBezTo>
                  <a:cubicBezTo>
                    <a:pt x="48" y="132"/>
                    <a:pt x="48" y="132"/>
                    <a:pt x="48" y="131"/>
                  </a:cubicBezTo>
                  <a:cubicBezTo>
                    <a:pt x="48" y="130"/>
                    <a:pt x="48" y="130"/>
                    <a:pt x="48" y="129"/>
                  </a:cubicBezTo>
                  <a:cubicBezTo>
                    <a:pt x="47" y="129"/>
                    <a:pt x="47" y="128"/>
                    <a:pt x="47" y="128"/>
                  </a:cubicBezTo>
                  <a:cubicBezTo>
                    <a:pt x="48" y="128"/>
                    <a:pt x="48" y="127"/>
                    <a:pt x="49" y="127"/>
                  </a:cubicBezTo>
                  <a:cubicBezTo>
                    <a:pt x="49" y="126"/>
                    <a:pt x="50" y="126"/>
                    <a:pt x="49" y="125"/>
                  </a:cubicBezTo>
                  <a:cubicBezTo>
                    <a:pt x="49" y="125"/>
                    <a:pt x="48" y="125"/>
                    <a:pt x="49" y="124"/>
                  </a:cubicBezTo>
                  <a:cubicBezTo>
                    <a:pt x="49" y="124"/>
                    <a:pt x="50" y="123"/>
                    <a:pt x="50" y="123"/>
                  </a:cubicBezTo>
                  <a:cubicBezTo>
                    <a:pt x="50" y="123"/>
                    <a:pt x="49" y="121"/>
                    <a:pt x="49" y="121"/>
                  </a:cubicBezTo>
                  <a:cubicBezTo>
                    <a:pt x="49" y="121"/>
                    <a:pt x="49" y="121"/>
                    <a:pt x="50" y="120"/>
                  </a:cubicBezTo>
                  <a:cubicBezTo>
                    <a:pt x="50" y="120"/>
                    <a:pt x="50" y="119"/>
                    <a:pt x="49" y="119"/>
                  </a:cubicBezTo>
                  <a:cubicBezTo>
                    <a:pt x="49" y="118"/>
                    <a:pt x="49" y="118"/>
                    <a:pt x="48" y="118"/>
                  </a:cubicBezTo>
                  <a:cubicBezTo>
                    <a:pt x="48" y="117"/>
                    <a:pt x="48" y="117"/>
                    <a:pt x="49" y="117"/>
                  </a:cubicBezTo>
                  <a:cubicBezTo>
                    <a:pt x="49" y="116"/>
                    <a:pt x="49" y="116"/>
                    <a:pt x="49" y="115"/>
                  </a:cubicBezTo>
                  <a:cubicBezTo>
                    <a:pt x="49" y="115"/>
                    <a:pt x="49" y="115"/>
                    <a:pt x="48" y="114"/>
                  </a:cubicBezTo>
                  <a:cubicBezTo>
                    <a:pt x="48" y="114"/>
                    <a:pt x="47" y="114"/>
                    <a:pt x="47" y="113"/>
                  </a:cubicBezTo>
                  <a:cubicBezTo>
                    <a:pt x="47" y="112"/>
                    <a:pt x="47" y="110"/>
                    <a:pt x="47" y="110"/>
                  </a:cubicBezTo>
                  <a:cubicBezTo>
                    <a:pt x="47" y="110"/>
                    <a:pt x="46" y="110"/>
                    <a:pt x="46" y="109"/>
                  </a:cubicBezTo>
                  <a:cubicBezTo>
                    <a:pt x="46" y="108"/>
                    <a:pt x="46" y="108"/>
                    <a:pt x="46" y="108"/>
                  </a:cubicBezTo>
                  <a:cubicBezTo>
                    <a:pt x="46" y="108"/>
                    <a:pt x="46" y="107"/>
                    <a:pt x="45" y="108"/>
                  </a:cubicBezTo>
                  <a:cubicBezTo>
                    <a:pt x="45" y="108"/>
                    <a:pt x="45" y="109"/>
                    <a:pt x="45" y="108"/>
                  </a:cubicBezTo>
                  <a:cubicBezTo>
                    <a:pt x="45" y="108"/>
                    <a:pt x="44" y="108"/>
                    <a:pt x="44" y="108"/>
                  </a:cubicBezTo>
                  <a:cubicBezTo>
                    <a:pt x="44" y="107"/>
                    <a:pt x="44" y="107"/>
                    <a:pt x="44" y="106"/>
                  </a:cubicBezTo>
                  <a:cubicBezTo>
                    <a:pt x="44" y="105"/>
                    <a:pt x="44" y="104"/>
                    <a:pt x="44" y="104"/>
                  </a:cubicBezTo>
                  <a:cubicBezTo>
                    <a:pt x="44" y="104"/>
                    <a:pt x="44" y="103"/>
                    <a:pt x="43" y="102"/>
                  </a:cubicBezTo>
                  <a:cubicBezTo>
                    <a:pt x="43" y="102"/>
                    <a:pt x="43" y="101"/>
                    <a:pt x="43" y="101"/>
                  </a:cubicBezTo>
                  <a:cubicBezTo>
                    <a:pt x="43" y="101"/>
                    <a:pt x="43" y="100"/>
                    <a:pt x="42" y="100"/>
                  </a:cubicBezTo>
                  <a:cubicBezTo>
                    <a:pt x="42" y="100"/>
                    <a:pt x="42" y="99"/>
                    <a:pt x="42" y="99"/>
                  </a:cubicBezTo>
                  <a:cubicBezTo>
                    <a:pt x="42" y="98"/>
                    <a:pt x="42" y="98"/>
                    <a:pt x="41" y="97"/>
                  </a:cubicBezTo>
                  <a:cubicBezTo>
                    <a:pt x="41" y="97"/>
                    <a:pt x="41" y="96"/>
                    <a:pt x="41" y="96"/>
                  </a:cubicBezTo>
                  <a:cubicBezTo>
                    <a:pt x="41" y="92"/>
                    <a:pt x="41" y="92"/>
                    <a:pt x="41" y="92"/>
                  </a:cubicBezTo>
                  <a:cubicBezTo>
                    <a:pt x="41" y="92"/>
                    <a:pt x="40" y="92"/>
                    <a:pt x="40" y="92"/>
                  </a:cubicBezTo>
                  <a:cubicBezTo>
                    <a:pt x="40" y="91"/>
                    <a:pt x="40" y="91"/>
                    <a:pt x="40" y="91"/>
                  </a:cubicBezTo>
                  <a:cubicBezTo>
                    <a:pt x="40" y="91"/>
                    <a:pt x="40" y="91"/>
                    <a:pt x="40" y="90"/>
                  </a:cubicBezTo>
                  <a:cubicBezTo>
                    <a:pt x="40" y="90"/>
                    <a:pt x="40" y="89"/>
                    <a:pt x="40" y="89"/>
                  </a:cubicBezTo>
                  <a:cubicBezTo>
                    <a:pt x="40" y="89"/>
                    <a:pt x="40" y="89"/>
                    <a:pt x="40" y="88"/>
                  </a:cubicBezTo>
                  <a:cubicBezTo>
                    <a:pt x="40" y="88"/>
                    <a:pt x="40" y="87"/>
                    <a:pt x="39" y="87"/>
                  </a:cubicBezTo>
                  <a:cubicBezTo>
                    <a:pt x="39" y="87"/>
                    <a:pt x="39" y="88"/>
                    <a:pt x="38" y="88"/>
                  </a:cubicBezTo>
                  <a:cubicBezTo>
                    <a:pt x="38" y="88"/>
                    <a:pt x="38" y="88"/>
                    <a:pt x="37" y="88"/>
                  </a:cubicBezTo>
                  <a:cubicBezTo>
                    <a:pt x="37" y="87"/>
                    <a:pt x="37" y="87"/>
                    <a:pt x="37" y="87"/>
                  </a:cubicBezTo>
                  <a:cubicBezTo>
                    <a:pt x="37" y="86"/>
                    <a:pt x="36" y="84"/>
                    <a:pt x="35" y="84"/>
                  </a:cubicBezTo>
                  <a:cubicBezTo>
                    <a:pt x="35" y="83"/>
                    <a:pt x="35" y="82"/>
                    <a:pt x="34" y="82"/>
                  </a:cubicBezTo>
                  <a:cubicBezTo>
                    <a:pt x="34" y="82"/>
                    <a:pt x="33" y="81"/>
                    <a:pt x="33" y="81"/>
                  </a:cubicBezTo>
                  <a:cubicBezTo>
                    <a:pt x="33" y="81"/>
                    <a:pt x="33" y="82"/>
                    <a:pt x="33" y="83"/>
                  </a:cubicBezTo>
                  <a:cubicBezTo>
                    <a:pt x="33" y="83"/>
                    <a:pt x="34" y="84"/>
                    <a:pt x="34" y="84"/>
                  </a:cubicBezTo>
                  <a:cubicBezTo>
                    <a:pt x="34" y="84"/>
                    <a:pt x="34" y="85"/>
                    <a:pt x="34" y="85"/>
                  </a:cubicBezTo>
                  <a:cubicBezTo>
                    <a:pt x="33" y="86"/>
                    <a:pt x="34" y="87"/>
                    <a:pt x="33" y="87"/>
                  </a:cubicBezTo>
                  <a:cubicBezTo>
                    <a:pt x="33" y="87"/>
                    <a:pt x="33" y="87"/>
                    <a:pt x="33" y="87"/>
                  </a:cubicBezTo>
                  <a:cubicBezTo>
                    <a:pt x="32" y="87"/>
                    <a:pt x="32" y="88"/>
                    <a:pt x="32" y="88"/>
                  </a:cubicBezTo>
                  <a:cubicBezTo>
                    <a:pt x="32" y="88"/>
                    <a:pt x="31" y="87"/>
                    <a:pt x="30" y="87"/>
                  </a:cubicBezTo>
                  <a:cubicBezTo>
                    <a:pt x="30" y="87"/>
                    <a:pt x="30" y="86"/>
                    <a:pt x="30" y="86"/>
                  </a:cubicBezTo>
                  <a:cubicBezTo>
                    <a:pt x="30" y="87"/>
                    <a:pt x="30" y="87"/>
                    <a:pt x="30" y="88"/>
                  </a:cubicBezTo>
                  <a:cubicBezTo>
                    <a:pt x="30" y="88"/>
                    <a:pt x="31" y="88"/>
                    <a:pt x="31" y="89"/>
                  </a:cubicBezTo>
                  <a:cubicBezTo>
                    <a:pt x="31" y="89"/>
                    <a:pt x="31" y="89"/>
                    <a:pt x="30" y="89"/>
                  </a:cubicBezTo>
                  <a:cubicBezTo>
                    <a:pt x="29" y="89"/>
                    <a:pt x="28" y="89"/>
                    <a:pt x="28" y="89"/>
                  </a:cubicBezTo>
                  <a:cubicBezTo>
                    <a:pt x="28" y="89"/>
                    <a:pt x="28" y="89"/>
                    <a:pt x="27" y="90"/>
                  </a:cubicBezTo>
                  <a:cubicBezTo>
                    <a:pt x="27" y="90"/>
                    <a:pt x="26" y="91"/>
                    <a:pt x="26" y="91"/>
                  </a:cubicBezTo>
                  <a:cubicBezTo>
                    <a:pt x="26" y="91"/>
                    <a:pt x="26" y="91"/>
                    <a:pt x="25" y="92"/>
                  </a:cubicBezTo>
                  <a:cubicBezTo>
                    <a:pt x="25" y="92"/>
                    <a:pt x="24" y="92"/>
                    <a:pt x="23" y="92"/>
                  </a:cubicBezTo>
                  <a:cubicBezTo>
                    <a:pt x="23" y="92"/>
                    <a:pt x="22" y="92"/>
                    <a:pt x="22" y="92"/>
                  </a:cubicBezTo>
                  <a:cubicBezTo>
                    <a:pt x="22" y="92"/>
                    <a:pt x="22" y="92"/>
                    <a:pt x="21" y="92"/>
                  </a:cubicBezTo>
                  <a:cubicBezTo>
                    <a:pt x="21" y="92"/>
                    <a:pt x="20" y="91"/>
                    <a:pt x="20" y="91"/>
                  </a:cubicBezTo>
                  <a:cubicBezTo>
                    <a:pt x="20" y="91"/>
                    <a:pt x="20" y="92"/>
                    <a:pt x="20" y="92"/>
                  </a:cubicBezTo>
                  <a:cubicBezTo>
                    <a:pt x="20" y="92"/>
                    <a:pt x="19" y="92"/>
                    <a:pt x="19" y="92"/>
                  </a:cubicBezTo>
                  <a:cubicBezTo>
                    <a:pt x="19" y="92"/>
                    <a:pt x="19" y="94"/>
                    <a:pt x="19" y="93"/>
                  </a:cubicBezTo>
                  <a:cubicBezTo>
                    <a:pt x="18" y="93"/>
                    <a:pt x="18" y="94"/>
                    <a:pt x="18" y="93"/>
                  </a:cubicBezTo>
                  <a:cubicBezTo>
                    <a:pt x="18" y="93"/>
                    <a:pt x="18" y="92"/>
                    <a:pt x="18" y="92"/>
                  </a:cubicBezTo>
                  <a:cubicBezTo>
                    <a:pt x="18" y="91"/>
                    <a:pt x="18" y="91"/>
                    <a:pt x="19" y="91"/>
                  </a:cubicBezTo>
                  <a:cubicBezTo>
                    <a:pt x="19" y="90"/>
                    <a:pt x="19" y="90"/>
                    <a:pt x="20" y="90"/>
                  </a:cubicBezTo>
                  <a:cubicBezTo>
                    <a:pt x="20" y="89"/>
                    <a:pt x="20" y="88"/>
                    <a:pt x="20" y="88"/>
                  </a:cubicBezTo>
                  <a:cubicBezTo>
                    <a:pt x="20" y="88"/>
                    <a:pt x="19" y="87"/>
                    <a:pt x="19" y="88"/>
                  </a:cubicBezTo>
                  <a:cubicBezTo>
                    <a:pt x="19" y="88"/>
                    <a:pt x="19" y="89"/>
                    <a:pt x="19" y="90"/>
                  </a:cubicBezTo>
                  <a:cubicBezTo>
                    <a:pt x="19" y="90"/>
                    <a:pt x="18" y="90"/>
                    <a:pt x="18" y="90"/>
                  </a:cubicBezTo>
                  <a:cubicBezTo>
                    <a:pt x="18" y="91"/>
                    <a:pt x="17" y="91"/>
                    <a:pt x="17" y="91"/>
                  </a:cubicBezTo>
                  <a:cubicBezTo>
                    <a:pt x="17" y="92"/>
                    <a:pt x="17" y="92"/>
                    <a:pt x="17" y="92"/>
                  </a:cubicBezTo>
                  <a:cubicBezTo>
                    <a:pt x="16" y="92"/>
                    <a:pt x="16" y="92"/>
                    <a:pt x="16" y="92"/>
                  </a:cubicBezTo>
                  <a:cubicBezTo>
                    <a:pt x="16" y="91"/>
                    <a:pt x="17" y="91"/>
                    <a:pt x="16" y="91"/>
                  </a:cubicBezTo>
                  <a:cubicBezTo>
                    <a:pt x="16" y="90"/>
                    <a:pt x="16" y="90"/>
                    <a:pt x="16" y="89"/>
                  </a:cubicBezTo>
                  <a:cubicBezTo>
                    <a:pt x="16" y="89"/>
                    <a:pt x="16" y="88"/>
                    <a:pt x="17" y="88"/>
                  </a:cubicBezTo>
                  <a:cubicBezTo>
                    <a:pt x="17" y="87"/>
                    <a:pt x="17" y="86"/>
                    <a:pt x="17" y="85"/>
                  </a:cubicBezTo>
                  <a:cubicBezTo>
                    <a:pt x="17" y="85"/>
                    <a:pt x="17" y="85"/>
                    <a:pt x="17" y="84"/>
                  </a:cubicBezTo>
                  <a:cubicBezTo>
                    <a:pt x="17" y="84"/>
                    <a:pt x="18" y="83"/>
                    <a:pt x="18" y="83"/>
                  </a:cubicBezTo>
                  <a:cubicBezTo>
                    <a:pt x="18" y="83"/>
                    <a:pt x="18" y="83"/>
                    <a:pt x="18" y="82"/>
                  </a:cubicBezTo>
                  <a:cubicBezTo>
                    <a:pt x="18" y="82"/>
                    <a:pt x="18" y="81"/>
                    <a:pt x="18" y="81"/>
                  </a:cubicBezTo>
                  <a:cubicBezTo>
                    <a:pt x="18" y="80"/>
                    <a:pt x="17" y="80"/>
                    <a:pt x="17" y="79"/>
                  </a:cubicBezTo>
                  <a:cubicBezTo>
                    <a:pt x="17" y="79"/>
                    <a:pt x="17" y="78"/>
                    <a:pt x="17" y="78"/>
                  </a:cubicBezTo>
                  <a:cubicBezTo>
                    <a:pt x="17" y="77"/>
                    <a:pt x="17" y="77"/>
                    <a:pt x="17" y="77"/>
                  </a:cubicBezTo>
                  <a:cubicBezTo>
                    <a:pt x="17" y="77"/>
                    <a:pt x="16" y="76"/>
                    <a:pt x="16" y="76"/>
                  </a:cubicBezTo>
                  <a:cubicBezTo>
                    <a:pt x="16" y="76"/>
                    <a:pt x="15" y="75"/>
                    <a:pt x="15" y="75"/>
                  </a:cubicBezTo>
                  <a:cubicBezTo>
                    <a:pt x="15" y="75"/>
                    <a:pt x="15" y="75"/>
                    <a:pt x="15" y="74"/>
                  </a:cubicBezTo>
                  <a:cubicBezTo>
                    <a:pt x="15" y="74"/>
                    <a:pt x="15" y="73"/>
                    <a:pt x="15" y="73"/>
                  </a:cubicBezTo>
                  <a:cubicBezTo>
                    <a:pt x="14" y="73"/>
                    <a:pt x="14" y="72"/>
                    <a:pt x="13" y="71"/>
                  </a:cubicBezTo>
                  <a:cubicBezTo>
                    <a:pt x="13" y="71"/>
                    <a:pt x="13" y="71"/>
                    <a:pt x="13" y="70"/>
                  </a:cubicBezTo>
                  <a:cubicBezTo>
                    <a:pt x="13" y="69"/>
                    <a:pt x="13" y="69"/>
                    <a:pt x="12" y="69"/>
                  </a:cubicBezTo>
                  <a:cubicBezTo>
                    <a:pt x="12" y="69"/>
                    <a:pt x="12" y="69"/>
                    <a:pt x="12" y="70"/>
                  </a:cubicBezTo>
                  <a:cubicBezTo>
                    <a:pt x="12" y="71"/>
                    <a:pt x="13" y="71"/>
                    <a:pt x="12" y="72"/>
                  </a:cubicBezTo>
                  <a:cubicBezTo>
                    <a:pt x="12" y="72"/>
                    <a:pt x="12" y="72"/>
                    <a:pt x="11" y="72"/>
                  </a:cubicBezTo>
                  <a:cubicBezTo>
                    <a:pt x="11" y="72"/>
                    <a:pt x="11" y="71"/>
                    <a:pt x="10" y="71"/>
                  </a:cubicBezTo>
                  <a:cubicBezTo>
                    <a:pt x="10" y="71"/>
                    <a:pt x="9" y="71"/>
                    <a:pt x="9" y="70"/>
                  </a:cubicBezTo>
                  <a:cubicBezTo>
                    <a:pt x="9" y="70"/>
                    <a:pt x="9" y="69"/>
                    <a:pt x="8" y="69"/>
                  </a:cubicBezTo>
                  <a:cubicBezTo>
                    <a:pt x="8" y="69"/>
                    <a:pt x="7" y="68"/>
                    <a:pt x="7" y="68"/>
                  </a:cubicBezTo>
                  <a:cubicBezTo>
                    <a:pt x="7" y="68"/>
                    <a:pt x="8" y="67"/>
                    <a:pt x="8" y="67"/>
                  </a:cubicBezTo>
                  <a:cubicBezTo>
                    <a:pt x="8" y="67"/>
                    <a:pt x="9" y="68"/>
                    <a:pt x="9" y="69"/>
                  </a:cubicBezTo>
                  <a:cubicBezTo>
                    <a:pt x="10" y="69"/>
                    <a:pt x="11" y="69"/>
                    <a:pt x="10" y="69"/>
                  </a:cubicBezTo>
                  <a:cubicBezTo>
                    <a:pt x="10" y="68"/>
                    <a:pt x="10" y="68"/>
                    <a:pt x="10" y="68"/>
                  </a:cubicBezTo>
                  <a:cubicBezTo>
                    <a:pt x="10" y="67"/>
                    <a:pt x="10" y="67"/>
                    <a:pt x="10" y="67"/>
                  </a:cubicBezTo>
                  <a:cubicBezTo>
                    <a:pt x="10" y="67"/>
                    <a:pt x="10" y="67"/>
                    <a:pt x="11" y="67"/>
                  </a:cubicBezTo>
                  <a:cubicBezTo>
                    <a:pt x="11" y="67"/>
                    <a:pt x="11" y="68"/>
                    <a:pt x="11" y="67"/>
                  </a:cubicBezTo>
                  <a:cubicBezTo>
                    <a:pt x="11" y="67"/>
                    <a:pt x="12" y="67"/>
                    <a:pt x="11" y="66"/>
                  </a:cubicBezTo>
                  <a:cubicBezTo>
                    <a:pt x="11" y="66"/>
                    <a:pt x="11" y="65"/>
                    <a:pt x="10" y="65"/>
                  </a:cubicBezTo>
                  <a:cubicBezTo>
                    <a:pt x="10" y="64"/>
                    <a:pt x="10" y="64"/>
                    <a:pt x="9" y="64"/>
                  </a:cubicBezTo>
                  <a:cubicBezTo>
                    <a:pt x="8" y="64"/>
                    <a:pt x="8" y="64"/>
                    <a:pt x="8" y="64"/>
                  </a:cubicBezTo>
                  <a:cubicBezTo>
                    <a:pt x="8" y="64"/>
                    <a:pt x="8" y="63"/>
                    <a:pt x="7" y="63"/>
                  </a:cubicBezTo>
                  <a:cubicBezTo>
                    <a:pt x="7" y="63"/>
                    <a:pt x="7" y="63"/>
                    <a:pt x="7" y="63"/>
                  </a:cubicBezTo>
                  <a:cubicBezTo>
                    <a:pt x="7" y="63"/>
                    <a:pt x="6" y="62"/>
                    <a:pt x="6" y="62"/>
                  </a:cubicBezTo>
                  <a:cubicBezTo>
                    <a:pt x="6" y="63"/>
                    <a:pt x="7" y="63"/>
                    <a:pt x="6" y="63"/>
                  </a:cubicBezTo>
                  <a:cubicBezTo>
                    <a:pt x="5" y="63"/>
                    <a:pt x="4" y="63"/>
                    <a:pt x="4" y="63"/>
                  </a:cubicBezTo>
                  <a:cubicBezTo>
                    <a:pt x="4" y="63"/>
                    <a:pt x="5" y="62"/>
                    <a:pt x="5" y="62"/>
                  </a:cubicBezTo>
                  <a:cubicBezTo>
                    <a:pt x="5" y="62"/>
                    <a:pt x="6" y="61"/>
                    <a:pt x="5" y="61"/>
                  </a:cubicBezTo>
                  <a:cubicBezTo>
                    <a:pt x="5" y="61"/>
                    <a:pt x="4" y="61"/>
                    <a:pt x="4" y="61"/>
                  </a:cubicBezTo>
                  <a:cubicBezTo>
                    <a:pt x="4" y="61"/>
                    <a:pt x="4" y="61"/>
                    <a:pt x="4" y="61"/>
                  </a:cubicBezTo>
                  <a:cubicBezTo>
                    <a:pt x="3" y="61"/>
                    <a:pt x="4" y="62"/>
                    <a:pt x="3" y="62"/>
                  </a:cubicBezTo>
                  <a:cubicBezTo>
                    <a:pt x="3" y="62"/>
                    <a:pt x="2" y="61"/>
                    <a:pt x="1" y="60"/>
                  </a:cubicBezTo>
                  <a:cubicBezTo>
                    <a:pt x="1" y="60"/>
                    <a:pt x="1" y="60"/>
                    <a:pt x="1" y="59"/>
                  </a:cubicBezTo>
                  <a:cubicBezTo>
                    <a:pt x="0" y="59"/>
                    <a:pt x="0" y="58"/>
                    <a:pt x="0" y="58"/>
                  </a:cubicBezTo>
                  <a:cubicBezTo>
                    <a:pt x="0" y="58"/>
                    <a:pt x="0" y="57"/>
                    <a:pt x="0" y="57"/>
                  </a:cubicBezTo>
                  <a:cubicBezTo>
                    <a:pt x="0" y="57"/>
                    <a:pt x="0" y="56"/>
                    <a:pt x="0" y="55"/>
                  </a:cubicBezTo>
                  <a:cubicBezTo>
                    <a:pt x="0" y="55"/>
                    <a:pt x="0" y="54"/>
                    <a:pt x="1" y="54"/>
                  </a:cubicBezTo>
                  <a:cubicBezTo>
                    <a:pt x="2" y="54"/>
                    <a:pt x="3" y="53"/>
                    <a:pt x="3" y="52"/>
                  </a:cubicBezTo>
                  <a:cubicBezTo>
                    <a:pt x="3" y="51"/>
                    <a:pt x="3" y="51"/>
                    <a:pt x="3" y="50"/>
                  </a:cubicBezTo>
                  <a:cubicBezTo>
                    <a:pt x="3" y="50"/>
                    <a:pt x="3" y="50"/>
                    <a:pt x="4" y="49"/>
                  </a:cubicBezTo>
                  <a:cubicBezTo>
                    <a:pt x="5" y="48"/>
                    <a:pt x="7" y="41"/>
                    <a:pt x="7" y="41"/>
                  </a:cubicBezTo>
                  <a:cubicBezTo>
                    <a:pt x="7" y="40"/>
                    <a:pt x="8" y="33"/>
                    <a:pt x="8" y="33"/>
                  </a:cubicBezTo>
                  <a:cubicBezTo>
                    <a:pt x="8" y="33"/>
                    <a:pt x="14" y="32"/>
                    <a:pt x="14" y="32"/>
                  </a:cubicBezTo>
                  <a:cubicBezTo>
                    <a:pt x="15" y="32"/>
                    <a:pt x="17" y="31"/>
                    <a:pt x="18" y="30"/>
                  </a:cubicBezTo>
                  <a:cubicBezTo>
                    <a:pt x="18" y="29"/>
                    <a:pt x="19" y="28"/>
                    <a:pt x="19" y="27"/>
                  </a:cubicBezTo>
                  <a:cubicBezTo>
                    <a:pt x="19" y="26"/>
                    <a:pt x="20" y="24"/>
                    <a:pt x="20" y="24"/>
                  </a:cubicBezTo>
                  <a:cubicBezTo>
                    <a:pt x="20" y="23"/>
                    <a:pt x="19" y="23"/>
                    <a:pt x="19" y="22"/>
                  </a:cubicBezTo>
                  <a:cubicBezTo>
                    <a:pt x="19" y="22"/>
                    <a:pt x="18" y="22"/>
                    <a:pt x="19" y="21"/>
                  </a:cubicBezTo>
                  <a:cubicBezTo>
                    <a:pt x="19" y="20"/>
                    <a:pt x="20" y="19"/>
                    <a:pt x="20" y="19"/>
                  </a:cubicBezTo>
                  <a:cubicBezTo>
                    <a:pt x="21" y="18"/>
                    <a:pt x="21" y="16"/>
                    <a:pt x="21" y="15"/>
                  </a:cubicBezTo>
                  <a:cubicBezTo>
                    <a:pt x="21" y="15"/>
                    <a:pt x="20" y="15"/>
                    <a:pt x="21" y="14"/>
                  </a:cubicBezTo>
                  <a:cubicBezTo>
                    <a:pt x="21" y="13"/>
                    <a:pt x="22" y="12"/>
                    <a:pt x="22" y="11"/>
                  </a:cubicBezTo>
                  <a:cubicBezTo>
                    <a:pt x="23" y="11"/>
                    <a:pt x="23" y="10"/>
                    <a:pt x="23" y="10"/>
                  </a:cubicBezTo>
                  <a:cubicBezTo>
                    <a:pt x="24" y="10"/>
                    <a:pt x="24" y="10"/>
                    <a:pt x="25" y="9"/>
                  </a:cubicBezTo>
                  <a:cubicBezTo>
                    <a:pt x="25" y="9"/>
                    <a:pt x="26" y="9"/>
                    <a:pt x="26" y="8"/>
                  </a:cubicBezTo>
                  <a:cubicBezTo>
                    <a:pt x="26" y="7"/>
                    <a:pt x="27" y="7"/>
                    <a:pt x="27" y="6"/>
                  </a:cubicBezTo>
                  <a:cubicBezTo>
                    <a:pt x="28" y="6"/>
                    <a:pt x="29" y="6"/>
                    <a:pt x="29" y="6"/>
                  </a:cubicBezTo>
                  <a:cubicBezTo>
                    <a:pt x="30" y="5"/>
                    <a:pt x="31" y="4"/>
                    <a:pt x="31" y="4"/>
                  </a:cubicBezTo>
                  <a:cubicBezTo>
                    <a:pt x="31" y="4"/>
                    <a:pt x="31" y="5"/>
                    <a:pt x="32" y="5"/>
                  </a:cubicBezTo>
                  <a:cubicBezTo>
                    <a:pt x="33" y="5"/>
                    <a:pt x="34" y="5"/>
                    <a:pt x="34" y="5"/>
                  </a:cubicBezTo>
                  <a:cubicBezTo>
                    <a:pt x="33" y="5"/>
                    <a:pt x="33" y="4"/>
                    <a:pt x="33" y="3"/>
                  </a:cubicBezTo>
                  <a:cubicBezTo>
                    <a:pt x="33" y="3"/>
                    <a:pt x="33" y="3"/>
                    <a:pt x="34" y="2"/>
                  </a:cubicBezTo>
                  <a:cubicBezTo>
                    <a:pt x="34" y="2"/>
                    <a:pt x="35" y="2"/>
                    <a:pt x="35" y="2"/>
                  </a:cubicBezTo>
                  <a:cubicBezTo>
                    <a:pt x="34" y="1"/>
                    <a:pt x="34" y="1"/>
                    <a:pt x="34" y="0"/>
                  </a:cubicBezTo>
                  <a:cubicBezTo>
                    <a:pt x="35" y="0"/>
                    <a:pt x="35" y="0"/>
                    <a:pt x="35" y="0"/>
                  </a:cubicBezTo>
                  <a:cubicBezTo>
                    <a:pt x="35" y="0"/>
                    <a:pt x="36" y="0"/>
                    <a:pt x="37" y="0"/>
                  </a:cubicBezTo>
                  <a:cubicBezTo>
                    <a:pt x="37" y="0"/>
                    <a:pt x="38" y="0"/>
                    <a:pt x="38" y="0"/>
                  </a:cubicBezTo>
                  <a:cubicBezTo>
                    <a:pt x="38" y="0"/>
                    <a:pt x="40" y="1"/>
                    <a:pt x="40" y="1"/>
                  </a:cubicBezTo>
                  <a:cubicBezTo>
                    <a:pt x="40" y="2"/>
                    <a:pt x="42" y="3"/>
                    <a:pt x="42" y="3"/>
                  </a:cubicBezTo>
                  <a:cubicBezTo>
                    <a:pt x="42" y="4"/>
                    <a:pt x="42" y="4"/>
                    <a:pt x="44" y="5"/>
                  </a:cubicBezTo>
                  <a:cubicBezTo>
                    <a:pt x="45" y="6"/>
                    <a:pt x="44" y="7"/>
                    <a:pt x="45" y="8"/>
                  </a:cubicBezTo>
                  <a:cubicBezTo>
                    <a:pt x="45" y="9"/>
                    <a:pt x="45" y="10"/>
                    <a:pt x="45" y="11"/>
                  </a:cubicBezTo>
                  <a:cubicBezTo>
                    <a:pt x="46" y="12"/>
                    <a:pt x="46" y="13"/>
                    <a:pt x="46" y="14"/>
                  </a:cubicBezTo>
                  <a:cubicBezTo>
                    <a:pt x="46" y="15"/>
                    <a:pt x="44" y="17"/>
                    <a:pt x="44" y="17"/>
                  </a:cubicBezTo>
                  <a:cubicBezTo>
                    <a:pt x="44" y="18"/>
                    <a:pt x="40" y="22"/>
                    <a:pt x="40" y="22"/>
                  </a:cubicBezTo>
                  <a:cubicBezTo>
                    <a:pt x="39" y="23"/>
                    <a:pt x="40" y="24"/>
                    <a:pt x="39" y="25"/>
                  </a:cubicBezTo>
                  <a:cubicBezTo>
                    <a:pt x="39" y="25"/>
                    <a:pt x="38" y="25"/>
                    <a:pt x="38" y="25"/>
                  </a:cubicBezTo>
                  <a:cubicBezTo>
                    <a:pt x="38" y="25"/>
                    <a:pt x="37" y="26"/>
                    <a:pt x="37" y="27"/>
                  </a:cubicBezTo>
                  <a:cubicBezTo>
                    <a:pt x="37" y="28"/>
                    <a:pt x="37" y="29"/>
                    <a:pt x="37" y="29"/>
                  </a:cubicBezTo>
                  <a:cubicBezTo>
                    <a:pt x="37" y="30"/>
                    <a:pt x="38" y="31"/>
                    <a:pt x="39" y="31"/>
                  </a:cubicBezTo>
                  <a:cubicBezTo>
                    <a:pt x="40" y="32"/>
                    <a:pt x="39" y="33"/>
                    <a:pt x="39" y="34"/>
                  </a:cubicBezTo>
                  <a:cubicBezTo>
                    <a:pt x="39" y="35"/>
                    <a:pt x="41" y="34"/>
                    <a:pt x="42" y="34"/>
                  </a:cubicBezTo>
                  <a:cubicBezTo>
                    <a:pt x="42" y="33"/>
                    <a:pt x="44" y="33"/>
                    <a:pt x="44" y="33"/>
                  </a:cubicBezTo>
                  <a:cubicBezTo>
                    <a:pt x="44" y="33"/>
                    <a:pt x="45" y="35"/>
                    <a:pt x="45" y="35"/>
                  </a:cubicBezTo>
                  <a:cubicBezTo>
                    <a:pt x="45" y="35"/>
                    <a:pt x="47" y="35"/>
                    <a:pt x="47" y="36"/>
                  </a:cubicBezTo>
                  <a:cubicBezTo>
                    <a:pt x="48" y="36"/>
                    <a:pt x="47" y="37"/>
                    <a:pt x="47" y="38"/>
                  </a:cubicBezTo>
                  <a:cubicBezTo>
                    <a:pt x="47" y="39"/>
                    <a:pt x="49" y="39"/>
                    <a:pt x="49" y="39"/>
                  </a:cubicBezTo>
                  <a:cubicBezTo>
                    <a:pt x="49" y="39"/>
                    <a:pt x="49" y="40"/>
                    <a:pt x="50" y="40"/>
                  </a:cubicBezTo>
                  <a:cubicBezTo>
                    <a:pt x="51" y="39"/>
                    <a:pt x="51" y="39"/>
                    <a:pt x="52" y="40"/>
                  </a:cubicBezTo>
                  <a:cubicBezTo>
                    <a:pt x="52" y="40"/>
                    <a:pt x="53" y="40"/>
                    <a:pt x="53" y="41"/>
                  </a:cubicBezTo>
                  <a:cubicBezTo>
                    <a:pt x="53" y="42"/>
                    <a:pt x="52" y="43"/>
                    <a:pt x="52" y="44"/>
                  </a:cubicBezTo>
                  <a:cubicBezTo>
                    <a:pt x="51" y="45"/>
                    <a:pt x="50" y="46"/>
                    <a:pt x="50" y="46"/>
                  </a:cubicBezTo>
                  <a:cubicBezTo>
                    <a:pt x="49" y="47"/>
                    <a:pt x="53" y="44"/>
                    <a:pt x="54" y="44"/>
                  </a:cubicBezTo>
                  <a:cubicBezTo>
                    <a:pt x="54" y="44"/>
                    <a:pt x="54" y="46"/>
                    <a:pt x="55" y="46"/>
                  </a:cubicBezTo>
                  <a:cubicBezTo>
                    <a:pt x="56" y="46"/>
                    <a:pt x="51" y="48"/>
                    <a:pt x="52" y="49"/>
                  </a:cubicBezTo>
                  <a:cubicBezTo>
                    <a:pt x="52" y="49"/>
                    <a:pt x="52" y="50"/>
                    <a:pt x="52" y="51"/>
                  </a:cubicBezTo>
                  <a:cubicBezTo>
                    <a:pt x="53" y="52"/>
                    <a:pt x="53" y="52"/>
                    <a:pt x="54" y="51"/>
                  </a:cubicBezTo>
                  <a:cubicBezTo>
                    <a:pt x="56" y="51"/>
                    <a:pt x="57" y="51"/>
                    <a:pt x="58" y="50"/>
                  </a:cubicBezTo>
                  <a:cubicBezTo>
                    <a:pt x="58" y="50"/>
                    <a:pt x="60" y="50"/>
                    <a:pt x="60" y="51"/>
                  </a:cubicBezTo>
                  <a:cubicBezTo>
                    <a:pt x="60" y="51"/>
                    <a:pt x="60" y="52"/>
                    <a:pt x="60" y="52"/>
                  </a:cubicBezTo>
                  <a:close/>
                  <a:moveTo>
                    <a:pt x="9" y="73"/>
                  </a:moveTo>
                  <a:cubicBezTo>
                    <a:pt x="9" y="73"/>
                    <a:pt x="9" y="74"/>
                    <a:pt x="9" y="74"/>
                  </a:cubicBezTo>
                  <a:cubicBezTo>
                    <a:pt x="10" y="74"/>
                    <a:pt x="11" y="74"/>
                    <a:pt x="11" y="74"/>
                  </a:cubicBezTo>
                  <a:cubicBezTo>
                    <a:pt x="11" y="73"/>
                    <a:pt x="10" y="72"/>
                    <a:pt x="10" y="72"/>
                  </a:cubicBezTo>
                  <a:cubicBezTo>
                    <a:pt x="9" y="72"/>
                    <a:pt x="8" y="72"/>
                    <a:pt x="9" y="7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33" name="Freeform 847">
              <a:extLst>
                <a:ext uri="{FF2B5EF4-FFF2-40B4-BE49-F238E27FC236}">
                  <a16:creationId xmlns:a16="http://schemas.microsoft.com/office/drawing/2014/main" id="{8F9BB218-0811-40BF-87BC-80609DF7DF4A}"/>
                </a:ext>
              </a:extLst>
            </p:cNvPr>
            <p:cNvSpPr>
              <a:spLocks/>
            </p:cNvSpPr>
            <p:nvPr/>
          </p:nvSpPr>
          <p:spPr bwMode="auto">
            <a:xfrm>
              <a:off x="8783819" y="2910792"/>
              <a:ext cx="1020229" cy="403696"/>
            </a:xfrm>
            <a:custGeom>
              <a:avLst/>
              <a:gdLst>
                <a:gd name="T0" fmla="*/ 4 w 218"/>
                <a:gd name="T1" fmla="*/ 40 h 106"/>
                <a:gd name="T2" fmla="*/ 10 w 218"/>
                <a:gd name="T3" fmla="*/ 45 h 106"/>
                <a:gd name="T4" fmla="*/ 16 w 218"/>
                <a:gd name="T5" fmla="*/ 46 h 106"/>
                <a:gd name="T6" fmla="*/ 22 w 218"/>
                <a:gd name="T7" fmla="*/ 57 h 106"/>
                <a:gd name="T8" fmla="*/ 22 w 218"/>
                <a:gd name="T9" fmla="*/ 62 h 106"/>
                <a:gd name="T10" fmla="*/ 20 w 218"/>
                <a:gd name="T11" fmla="*/ 70 h 106"/>
                <a:gd name="T12" fmla="*/ 29 w 218"/>
                <a:gd name="T13" fmla="*/ 74 h 106"/>
                <a:gd name="T14" fmla="*/ 52 w 218"/>
                <a:gd name="T15" fmla="*/ 81 h 106"/>
                <a:gd name="T16" fmla="*/ 58 w 218"/>
                <a:gd name="T17" fmla="*/ 94 h 106"/>
                <a:gd name="T18" fmla="*/ 81 w 218"/>
                <a:gd name="T19" fmla="*/ 97 h 106"/>
                <a:gd name="T20" fmla="*/ 95 w 218"/>
                <a:gd name="T21" fmla="*/ 98 h 106"/>
                <a:gd name="T22" fmla="*/ 113 w 218"/>
                <a:gd name="T23" fmla="*/ 104 h 106"/>
                <a:gd name="T24" fmla="*/ 117 w 218"/>
                <a:gd name="T25" fmla="*/ 106 h 106"/>
                <a:gd name="T26" fmla="*/ 153 w 218"/>
                <a:gd name="T27" fmla="*/ 96 h 106"/>
                <a:gd name="T28" fmla="*/ 164 w 218"/>
                <a:gd name="T29" fmla="*/ 84 h 106"/>
                <a:gd name="T30" fmla="*/ 164 w 218"/>
                <a:gd name="T31" fmla="*/ 74 h 106"/>
                <a:gd name="T32" fmla="*/ 177 w 218"/>
                <a:gd name="T33" fmla="*/ 76 h 106"/>
                <a:gd name="T34" fmla="*/ 193 w 218"/>
                <a:gd name="T35" fmla="*/ 67 h 106"/>
                <a:gd name="T36" fmla="*/ 201 w 218"/>
                <a:gd name="T37" fmla="*/ 59 h 106"/>
                <a:gd name="T38" fmla="*/ 211 w 218"/>
                <a:gd name="T39" fmla="*/ 57 h 106"/>
                <a:gd name="T40" fmla="*/ 218 w 218"/>
                <a:gd name="T41" fmla="*/ 55 h 106"/>
                <a:gd name="T42" fmla="*/ 200 w 218"/>
                <a:gd name="T43" fmla="*/ 47 h 106"/>
                <a:gd name="T44" fmla="*/ 188 w 218"/>
                <a:gd name="T45" fmla="*/ 45 h 106"/>
                <a:gd name="T46" fmla="*/ 196 w 218"/>
                <a:gd name="T47" fmla="*/ 26 h 106"/>
                <a:gd name="T48" fmla="*/ 186 w 218"/>
                <a:gd name="T49" fmla="*/ 24 h 106"/>
                <a:gd name="T50" fmla="*/ 174 w 218"/>
                <a:gd name="T51" fmla="*/ 24 h 106"/>
                <a:gd name="T52" fmla="*/ 155 w 218"/>
                <a:gd name="T53" fmla="*/ 32 h 106"/>
                <a:gd name="T54" fmla="*/ 145 w 218"/>
                <a:gd name="T55" fmla="*/ 31 h 106"/>
                <a:gd name="T56" fmla="*/ 137 w 218"/>
                <a:gd name="T57" fmla="*/ 28 h 106"/>
                <a:gd name="T58" fmla="*/ 131 w 218"/>
                <a:gd name="T59" fmla="*/ 22 h 106"/>
                <a:gd name="T60" fmla="*/ 126 w 218"/>
                <a:gd name="T61" fmla="*/ 21 h 106"/>
                <a:gd name="T62" fmla="*/ 116 w 218"/>
                <a:gd name="T63" fmla="*/ 20 h 106"/>
                <a:gd name="T64" fmla="*/ 110 w 218"/>
                <a:gd name="T65" fmla="*/ 22 h 106"/>
                <a:gd name="T66" fmla="*/ 102 w 218"/>
                <a:gd name="T67" fmla="*/ 20 h 106"/>
                <a:gd name="T68" fmla="*/ 98 w 218"/>
                <a:gd name="T69" fmla="*/ 12 h 106"/>
                <a:gd name="T70" fmla="*/ 93 w 218"/>
                <a:gd name="T71" fmla="*/ 8 h 106"/>
                <a:gd name="T72" fmla="*/ 82 w 218"/>
                <a:gd name="T73" fmla="*/ 3 h 106"/>
                <a:gd name="T74" fmla="*/ 75 w 218"/>
                <a:gd name="T75" fmla="*/ 3 h 106"/>
                <a:gd name="T76" fmla="*/ 71 w 218"/>
                <a:gd name="T77" fmla="*/ 8 h 106"/>
                <a:gd name="T78" fmla="*/ 68 w 218"/>
                <a:gd name="T79" fmla="*/ 12 h 106"/>
                <a:gd name="T80" fmla="*/ 70 w 218"/>
                <a:gd name="T81" fmla="*/ 17 h 106"/>
                <a:gd name="T82" fmla="*/ 69 w 218"/>
                <a:gd name="T83" fmla="*/ 25 h 106"/>
                <a:gd name="T84" fmla="*/ 64 w 218"/>
                <a:gd name="T85" fmla="*/ 26 h 106"/>
                <a:gd name="T86" fmla="*/ 52 w 218"/>
                <a:gd name="T87" fmla="*/ 25 h 106"/>
                <a:gd name="T88" fmla="*/ 45 w 218"/>
                <a:gd name="T89" fmla="*/ 22 h 106"/>
                <a:gd name="T90" fmla="*/ 36 w 218"/>
                <a:gd name="T91" fmla="*/ 16 h 106"/>
                <a:gd name="T92" fmla="*/ 31 w 218"/>
                <a:gd name="T93" fmla="*/ 15 h 106"/>
                <a:gd name="T94" fmla="*/ 22 w 218"/>
                <a:gd name="T95" fmla="*/ 19 h 106"/>
                <a:gd name="T96" fmla="*/ 17 w 218"/>
                <a:gd name="T97" fmla="*/ 23 h 106"/>
                <a:gd name="T98" fmla="*/ 13 w 218"/>
                <a:gd name="T99" fmla="*/ 26 h 106"/>
                <a:gd name="T100" fmla="*/ 10 w 218"/>
                <a:gd name="T101" fmla="*/ 28 h 106"/>
                <a:gd name="T102" fmla="*/ 7 w 218"/>
                <a:gd name="T103" fmla="*/ 30 h 106"/>
                <a:gd name="T104" fmla="*/ 1 w 218"/>
                <a:gd name="T105" fmla="*/ 3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 h="106">
                  <a:moveTo>
                    <a:pt x="0" y="36"/>
                  </a:moveTo>
                  <a:cubicBezTo>
                    <a:pt x="2" y="37"/>
                    <a:pt x="2" y="37"/>
                    <a:pt x="2" y="37"/>
                  </a:cubicBezTo>
                  <a:cubicBezTo>
                    <a:pt x="2" y="39"/>
                    <a:pt x="2" y="39"/>
                    <a:pt x="2" y="39"/>
                  </a:cubicBezTo>
                  <a:cubicBezTo>
                    <a:pt x="2" y="39"/>
                    <a:pt x="4" y="40"/>
                    <a:pt x="4" y="40"/>
                  </a:cubicBezTo>
                  <a:cubicBezTo>
                    <a:pt x="4" y="40"/>
                    <a:pt x="5" y="41"/>
                    <a:pt x="5" y="41"/>
                  </a:cubicBezTo>
                  <a:cubicBezTo>
                    <a:pt x="6" y="42"/>
                    <a:pt x="6" y="42"/>
                    <a:pt x="6" y="42"/>
                  </a:cubicBezTo>
                  <a:cubicBezTo>
                    <a:pt x="8" y="45"/>
                    <a:pt x="8" y="45"/>
                    <a:pt x="8" y="45"/>
                  </a:cubicBezTo>
                  <a:cubicBezTo>
                    <a:pt x="8" y="45"/>
                    <a:pt x="10" y="45"/>
                    <a:pt x="10" y="45"/>
                  </a:cubicBezTo>
                  <a:cubicBezTo>
                    <a:pt x="10" y="45"/>
                    <a:pt x="11" y="44"/>
                    <a:pt x="11" y="44"/>
                  </a:cubicBezTo>
                  <a:cubicBezTo>
                    <a:pt x="12" y="44"/>
                    <a:pt x="12" y="45"/>
                    <a:pt x="13" y="45"/>
                  </a:cubicBezTo>
                  <a:cubicBezTo>
                    <a:pt x="13" y="45"/>
                    <a:pt x="14" y="46"/>
                    <a:pt x="14" y="46"/>
                  </a:cubicBezTo>
                  <a:cubicBezTo>
                    <a:pt x="16" y="46"/>
                    <a:pt x="16" y="46"/>
                    <a:pt x="16" y="46"/>
                  </a:cubicBezTo>
                  <a:cubicBezTo>
                    <a:pt x="17" y="47"/>
                    <a:pt x="17" y="47"/>
                    <a:pt x="17" y="47"/>
                  </a:cubicBezTo>
                  <a:cubicBezTo>
                    <a:pt x="17" y="47"/>
                    <a:pt x="18" y="48"/>
                    <a:pt x="18" y="48"/>
                  </a:cubicBezTo>
                  <a:cubicBezTo>
                    <a:pt x="18" y="48"/>
                    <a:pt x="19" y="53"/>
                    <a:pt x="19" y="53"/>
                  </a:cubicBezTo>
                  <a:cubicBezTo>
                    <a:pt x="22" y="57"/>
                    <a:pt x="22" y="57"/>
                    <a:pt x="22" y="57"/>
                  </a:cubicBezTo>
                  <a:cubicBezTo>
                    <a:pt x="22" y="57"/>
                    <a:pt x="22" y="58"/>
                    <a:pt x="22" y="59"/>
                  </a:cubicBezTo>
                  <a:cubicBezTo>
                    <a:pt x="22" y="59"/>
                    <a:pt x="22" y="60"/>
                    <a:pt x="22" y="60"/>
                  </a:cubicBezTo>
                  <a:cubicBezTo>
                    <a:pt x="22" y="60"/>
                    <a:pt x="21" y="61"/>
                    <a:pt x="21" y="61"/>
                  </a:cubicBezTo>
                  <a:cubicBezTo>
                    <a:pt x="21" y="61"/>
                    <a:pt x="22" y="62"/>
                    <a:pt x="22" y="62"/>
                  </a:cubicBezTo>
                  <a:cubicBezTo>
                    <a:pt x="22" y="63"/>
                    <a:pt x="22" y="65"/>
                    <a:pt x="22" y="65"/>
                  </a:cubicBezTo>
                  <a:cubicBezTo>
                    <a:pt x="22" y="65"/>
                    <a:pt x="21" y="66"/>
                    <a:pt x="21" y="66"/>
                  </a:cubicBezTo>
                  <a:cubicBezTo>
                    <a:pt x="21" y="67"/>
                    <a:pt x="20" y="68"/>
                    <a:pt x="20" y="68"/>
                  </a:cubicBezTo>
                  <a:cubicBezTo>
                    <a:pt x="20" y="68"/>
                    <a:pt x="20" y="70"/>
                    <a:pt x="20" y="70"/>
                  </a:cubicBezTo>
                  <a:cubicBezTo>
                    <a:pt x="20" y="70"/>
                    <a:pt x="20" y="71"/>
                    <a:pt x="21" y="71"/>
                  </a:cubicBezTo>
                  <a:cubicBezTo>
                    <a:pt x="21" y="72"/>
                    <a:pt x="22" y="72"/>
                    <a:pt x="22" y="72"/>
                  </a:cubicBezTo>
                  <a:cubicBezTo>
                    <a:pt x="23" y="72"/>
                    <a:pt x="25" y="73"/>
                    <a:pt x="25" y="73"/>
                  </a:cubicBezTo>
                  <a:cubicBezTo>
                    <a:pt x="25" y="73"/>
                    <a:pt x="29" y="74"/>
                    <a:pt x="29" y="74"/>
                  </a:cubicBezTo>
                  <a:cubicBezTo>
                    <a:pt x="38" y="74"/>
                    <a:pt x="38" y="74"/>
                    <a:pt x="38" y="74"/>
                  </a:cubicBezTo>
                  <a:cubicBezTo>
                    <a:pt x="41" y="75"/>
                    <a:pt x="41" y="75"/>
                    <a:pt x="41" y="75"/>
                  </a:cubicBezTo>
                  <a:cubicBezTo>
                    <a:pt x="49" y="81"/>
                    <a:pt x="49" y="81"/>
                    <a:pt x="49" y="81"/>
                  </a:cubicBezTo>
                  <a:cubicBezTo>
                    <a:pt x="52" y="81"/>
                    <a:pt x="52" y="81"/>
                    <a:pt x="52" y="81"/>
                  </a:cubicBezTo>
                  <a:cubicBezTo>
                    <a:pt x="52" y="83"/>
                    <a:pt x="52" y="83"/>
                    <a:pt x="52" y="83"/>
                  </a:cubicBezTo>
                  <a:cubicBezTo>
                    <a:pt x="53" y="84"/>
                    <a:pt x="53" y="84"/>
                    <a:pt x="53" y="84"/>
                  </a:cubicBezTo>
                  <a:cubicBezTo>
                    <a:pt x="55" y="90"/>
                    <a:pt x="55" y="90"/>
                    <a:pt x="55" y="90"/>
                  </a:cubicBezTo>
                  <a:cubicBezTo>
                    <a:pt x="58" y="94"/>
                    <a:pt x="58" y="94"/>
                    <a:pt x="58" y="94"/>
                  </a:cubicBezTo>
                  <a:cubicBezTo>
                    <a:pt x="59" y="95"/>
                    <a:pt x="59" y="95"/>
                    <a:pt x="59" y="95"/>
                  </a:cubicBezTo>
                  <a:cubicBezTo>
                    <a:pt x="62" y="95"/>
                    <a:pt x="62" y="95"/>
                    <a:pt x="62" y="95"/>
                  </a:cubicBezTo>
                  <a:cubicBezTo>
                    <a:pt x="64" y="95"/>
                    <a:pt x="64" y="95"/>
                    <a:pt x="64" y="95"/>
                  </a:cubicBezTo>
                  <a:cubicBezTo>
                    <a:pt x="81" y="97"/>
                    <a:pt x="81" y="97"/>
                    <a:pt x="81" y="97"/>
                  </a:cubicBezTo>
                  <a:cubicBezTo>
                    <a:pt x="86" y="97"/>
                    <a:pt x="86" y="97"/>
                    <a:pt x="86" y="97"/>
                  </a:cubicBezTo>
                  <a:cubicBezTo>
                    <a:pt x="89" y="96"/>
                    <a:pt x="89" y="96"/>
                    <a:pt x="89" y="96"/>
                  </a:cubicBezTo>
                  <a:cubicBezTo>
                    <a:pt x="89" y="96"/>
                    <a:pt x="92" y="97"/>
                    <a:pt x="92" y="97"/>
                  </a:cubicBezTo>
                  <a:cubicBezTo>
                    <a:pt x="92" y="97"/>
                    <a:pt x="95" y="98"/>
                    <a:pt x="95" y="98"/>
                  </a:cubicBezTo>
                  <a:cubicBezTo>
                    <a:pt x="95" y="98"/>
                    <a:pt x="97" y="100"/>
                    <a:pt x="97" y="100"/>
                  </a:cubicBezTo>
                  <a:cubicBezTo>
                    <a:pt x="101" y="101"/>
                    <a:pt x="101" y="101"/>
                    <a:pt x="101" y="101"/>
                  </a:cubicBezTo>
                  <a:cubicBezTo>
                    <a:pt x="107" y="104"/>
                    <a:pt x="107" y="104"/>
                    <a:pt x="107" y="104"/>
                  </a:cubicBezTo>
                  <a:cubicBezTo>
                    <a:pt x="113" y="104"/>
                    <a:pt x="113" y="104"/>
                    <a:pt x="113" y="104"/>
                  </a:cubicBezTo>
                  <a:cubicBezTo>
                    <a:pt x="114" y="105"/>
                    <a:pt x="114" y="105"/>
                    <a:pt x="114" y="105"/>
                  </a:cubicBezTo>
                  <a:cubicBezTo>
                    <a:pt x="116" y="106"/>
                    <a:pt x="116" y="106"/>
                    <a:pt x="116" y="106"/>
                  </a:cubicBezTo>
                  <a:cubicBezTo>
                    <a:pt x="117" y="106"/>
                    <a:pt x="117" y="106"/>
                    <a:pt x="117" y="106"/>
                  </a:cubicBezTo>
                  <a:cubicBezTo>
                    <a:pt x="117" y="106"/>
                    <a:pt x="117" y="106"/>
                    <a:pt x="117" y="106"/>
                  </a:cubicBezTo>
                  <a:cubicBezTo>
                    <a:pt x="122" y="103"/>
                    <a:pt x="122" y="103"/>
                    <a:pt x="122" y="103"/>
                  </a:cubicBezTo>
                  <a:cubicBezTo>
                    <a:pt x="133" y="98"/>
                    <a:pt x="133" y="98"/>
                    <a:pt x="133" y="98"/>
                  </a:cubicBezTo>
                  <a:cubicBezTo>
                    <a:pt x="148" y="98"/>
                    <a:pt x="148" y="98"/>
                    <a:pt x="148" y="98"/>
                  </a:cubicBezTo>
                  <a:cubicBezTo>
                    <a:pt x="153" y="96"/>
                    <a:pt x="153" y="96"/>
                    <a:pt x="153" y="96"/>
                  </a:cubicBezTo>
                  <a:cubicBezTo>
                    <a:pt x="154" y="95"/>
                    <a:pt x="154" y="95"/>
                    <a:pt x="154" y="95"/>
                  </a:cubicBezTo>
                  <a:cubicBezTo>
                    <a:pt x="158" y="90"/>
                    <a:pt x="158" y="90"/>
                    <a:pt x="158" y="90"/>
                  </a:cubicBezTo>
                  <a:cubicBezTo>
                    <a:pt x="164" y="87"/>
                    <a:pt x="164" y="87"/>
                    <a:pt x="164" y="87"/>
                  </a:cubicBezTo>
                  <a:cubicBezTo>
                    <a:pt x="164" y="84"/>
                    <a:pt x="164" y="84"/>
                    <a:pt x="164" y="84"/>
                  </a:cubicBezTo>
                  <a:cubicBezTo>
                    <a:pt x="164" y="84"/>
                    <a:pt x="161" y="82"/>
                    <a:pt x="161" y="82"/>
                  </a:cubicBezTo>
                  <a:cubicBezTo>
                    <a:pt x="161" y="81"/>
                    <a:pt x="161" y="79"/>
                    <a:pt x="161" y="79"/>
                  </a:cubicBezTo>
                  <a:cubicBezTo>
                    <a:pt x="161" y="79"/>
                    <a:pt x="161" y="78"/>
                    <a:pt x="162" y="77"/>
                  </a:cubicBezTo>
                  <a:cubicBezTo>
                    <a:pt x="162" y="77"/>
                    <a:pt x="164" y="74"/>
                    <a:pt x="164" y="74"/>
                  </a:cubicBezTo>
                  <a:cubicBezTo>
                    <a:pt x="166" y="74"/>
                    <a:pt x="166" y="74"/>
                    <a:pt x="166" y="74"/>
                  </a:cubicBezTo>
                  <a:cubicBezTo>
                    <a:pt x="170" y="76"/>
                    <a:pt x="170" y="76"/>
                    <a:pt x="170" y="76"/>
                  </a:cubicBezTo>
                  <a:cubicBezTo>
                    <a:pt x="173" y="76"/>
                    <a:pt x="173" y="76"/>
                    <a:pt x="173" y="76"/>
                  </a:cubicBezTo>
                  <a:cubicBezTo>
                    <a:pt x="177" y="76"/>
                    <a:pt x="177" y="76"/>
                    <a:pt x="177" y="76"/>
                  </a:cubicBezTo>
                  <a:cubicBezTo>
                    <a:pt x="180" y="73"/>
                    <a:pt x="180" y="73"/>
                    <a:pt x="180" y="73"/>
                  </a:cubicBezTo>
                  <a:cubicBezTo>
                    <a:pt x="182" y="70"/>
                    <a:pt x="182" y="70"/>
                    <a:pt x="182" y="70"/>
                  </a:cubicBezTo>
                  <a:cubicBezTo>
                    <a:pt x="190" y="70"/>
                    <a:pt x="190" y="70"/>
                    <a:pt x="190" y="70"/>
                  </a:cubicBezTo>
                  <a:cubicBezTo>
                    <a:pt x="193" y="67"/>
                    <a:pt x="193" y="67"/>
                    <a:pt x="193" y="67"/>
                  </a:cubicBezTo>
                  <a:cubicBezTo>
                    <a:pt x="193" y="65"/>
                    <a:pt x="193" y="65"/>
                    <a:pt x="193" y="65"/>
                  </a:cubicBezTo>
                  <a:cubicBezTo>
                    <a:pt x="196" y="61"/>
                    <a:pt x="196" y="61"/>
                    <a:pt x="196" y="61"/>
                  </a:cubicBezTo>
                  <a:cubicBezTo>
                    <a:pt x="201" y="61"/>
                    <a:pt x="201" y="61"/>
                    <a:pt x="201" y="61"/>
                  </a:cubicBezTo>
                  <a:cubicBezTo>
                    <a:pt x="201" y="59"/>
                    <a:pt x="201" y="59"/>
                    <a:pt x="201" y="59"/>
                  </a:cubicBezTo>
                  <a:cubicBezTo>
                    <a:pt x="204" y="59"/>
                    <a:pt x="204" y="59"/>
                    <a:pt x="204" y="59"/>
                  </a:cubicBezTo>
                  <a:cubicBezTo>
                    <a:pt x="206" y="58"/>
                    <a:pt x="206" y="58"/>
                    <a:pt x="206" y="58"/>
                  </a:cubicBezTo>
                  <a:cubicBezTo>
                    <a:pt x="207" y="57"/>
                    <a:pt x="207" y="57"/>
                    <a:pt x="207" y="57"/>
                  </a:cubicBezTo>
                  <a:cubicBezTo>
                    <a:pt x="211" y="57"/>
                    <a:pt x="211" y="57"/>
                    <a:pt x="211" y="57"/>
                  </a:cubicBezTo>
                  <a:cubicBezTo>
                    <a:pt x="214" y="58"/>
                    <a:pt x="214" y="58"/>
                    <a:pt x="214" y="58"/>
                  </a:cubicBezTo>
                  <a:cubicBezTo>
                    <a:pt x="216" y="58"/>
                    <a:pt x="216" y="58"/>
                    <a:pt x="216" y="58"/>
                  </a:cubicBezTo>
                  <a:cubicBezTo>
                    <a:pt x="218" y="58"/>
                    <a:pt x="218" y="58"/>
                    <a:pt x="218" y="58"/>
                  </a:cubicBezTo>
                  <a:cubicBezTo>
                    <a:pt x="218" y="55"/>
                    <a:pt x="218" y="55"/>
                    <a:pt x="218" y="55"/>
                  </a:cubicBezTo>
                  <a:cubicBezTo>
                    <a:pt x="209" y="45"/>
                    <a:pt x="209" y="45"/>
                    <a:pt x="209" y="45"/>
                  </a:cubicBezTo>
                  <a:cubicBezTo>
                    <a:pt x="204" y="45"/>
                    <a:pt x="204" y="45"/>
                    <a:pt x="204" y="45"/>
                  </a:cubicBezTo>
                  <a:cubicBezTo>
                    <a:pt x="201" y="48"/>
                    <a:pt x="201" y="48"/>
                    <a:pt x="201" y="48"/>
                  </a:cubicBezTo>
                  <a:cubicBezTo>
                    <a:pt x="200" y="47"/>
                    <a:pt x="200" y="47"/>
                    <a:pt x="200" y="47"/>
                  </a:cubicBezTo>
                  <a:cubicBezTo>
                    <a:pt x="197" y="45"/>
                    <a:pt x="197" y="45"/>
                    <a:pt x="197" y="45"/>
                  </a:cubicBezTo>
                  <a:cubicBezTo>
                    <a:pt x="193" y="45"/>
                    <a:pt x="193" y="45"/>
                    <a:pt x="193" y="45"/>
                  </a:cubicBezTo>
                  <a:cubicBezTo>
                    <a:pt x="191" y="48"/>
                    <a:pt x="191" y="48"/>
                    <a:pt x="191" y="48"/>
                  </a:cubicBezTo>
                  <a:cubicBezTo>
                    <a:pt x="188" y="45"/>
                    <a:pt x="188" y="45"/>
                    <a:pt x="188" y="45"/>
                  </a:cubicBezTo>
                  <a:cubicBezTo>
                    <a:pt x="188" y="43"/>
                    <a:pt x="188" y="43"/>
                    <a:pt x="188" y="43"/>
                  </a:cubicBezTo>
                  <a:cubicBezTo>
                    <a:pt x="190" y="42"/>
                    <a:pt x="190" y="42"/>
                    <a:pt x="190" y="42"/>
                  </a:cubicBezTo>
                  <a:cubicBezTo>
                    <a:pt x="190" y="39"/>
                    <a:pt x="190" y="39"/>
                    <a:pt x="190" y="39"/>
                  </a:cubicBezTo>
                  <a:cubicBezTo>
                    <a:pt x="196" y="26"/>
                    <a:pt x="196" y="26"/>
                    <a:pt x="196" y="26"/>
                  </a:cubicBezTo>
                  <a:cubicBezTo>
                    <a:pt x="193" y="23"/>
                    <a:pt x="193" y="23"/>
                    <a:pt x="193" y="23"/>
                  </a:cubicBezTo>
                  <a:cubicBezTo>
                    <a:pt x="190" y="25"/>
                    <a:pt x="190" y="25"/>
                    <a:pt x="190" y="25"/>
                  </a:cubicBezTo>
                  <a:cubicBezTo>
                    <a:pt x="188" y="25"/>
                    <a:pt x="188" y="25"/>
                    <a:pt x="188" y="25"/>
                  </a:cubicBezTo>
                  <a:cubicBezTo>
                    <a:pt x="186" y="24"/>
                    <a:pt x="186" y="24"/>
                    <a:pt x="186" y="24"/>
                  </a:cubicBezTo>
                  <a:cubicBezTo>
                    <a:pt x="183" y="22"/>
                    <a:pt x="183" y="22"/>
                    <a:pt x="183" y="22"/>
                  </a:cubicBezTo>
                  <a:cubicBezTo>
                    <a:pt x="183" y="22"/>
                    <a:pt x="180" y="21"/>
                    <a:pt x="180" y="21"/>
                  </a:cubicBezTo>
                  <a:cubicBezTo>
                    <a:pt x="180" y="21"/>
                    <a:pt x="179" y="21"/>
                    <a:pt x="179" y="21"/>
                  </a:cubicBezTo>
                  <a:cubicBezTo>
                    <a:pt x="174" y="24"/>
                    <a:pt x="174" y="24"/>
                    <a:pt x="174" y="24"/>
                  </a:cubicBezTo>
                  <a:cubicBezTo>
                    <a:pt x="171" y="28"/>
                    <a:pt x="171" y="28"/>
                    <a:pt x="171" y="28"/>
                  </a:cubicBezTo>
                  <a:cubicBezTo>
                    <a:pt x="165" y="30"/>
                    <a:pt x="165" y="30"/>
                    <a:pt x="165" y="30"/>
                  </a:cubicBezTo>
                  <a:cubicBezTo>
                    <a:pt x="157" y="33"/>
                    <a:pt x="157" y="33"/>
                    <a:pt x="157" y="33"/>
                  </a:cubicBezTo>
                  <a:cubicBezTo>
                    <a:pt x="155" y="32"/>
                    <a:pt x="155" y="32"/>
                    <a:pt x="155" y="32"/>
                  </a:cubicBezTo>
                  <a:cubicBezTo>
                    <a:pt x="154" y="32"/>
                    <a:pt x="154" y="32"/>
                    <a:pt x="154" y="32"/>
                  </a:cubicBezTo>
                  <a:cubicBezTo>
                    <a:pt x="152" y="33"/>
                    <a:pt x="152" y="33"/>
                    <a:pt x="152" y="33"/>
                  </a:cubicBezTo>
                  <a:cubicBezTo>
                    <a:pt x="151" y="33"/>
                    <a:pt x="151" y="33"/>
                    <a:pt x="151" y="33"/>
                  </a:cubicBezTo>
                  <a:cubicBezTo>
                    <a:pt x="151" y="33"/>
                    <a:pt x="146" y="31"/>
                    <a:pt x="145" y="31"/>
                  </a:cubicBezTo>
                  <a:cubicBezTo>
                    <a:pt x="145" y="31"/>
                    <a:pt x="140" y="31"/>
                    <a:pt x="140" y="31"/>
                  </a:cubicBezTo>
                  <a:cubicBezTo>
                    <a:pt x="140" y="30"/>
                    <a:pt x="140" y="30"/>
                    <a:pt x="140" y="30"/>
                  </a:cubicBezTo>
                  <a:cubicBezTo>
                    <a:pt x="138" y="28"/>
                    <a:pt x="138" y="28"/>
                    <a:pt x="138" y="28"/>
                  </a:cubicBezTo>
                  <a:cubicBezTo>
                    <a:pt x="137" y="28"/>
                    <a:pt x="137" y="28"/>
                    <a:pt x="137" y="28"/>
                  </a:cubicBezTo>
                  <a:cubicBezTo>
                    <a:pt x="137" y="25"/>
                    <a:pt x="137" y="25"/>
                    <a:pt x="137" y="25"/>
                  </a:cubicBezTo>
                  <a:cubicBezTo>
                    <a:pt x="134" y="24"/>
                    <a:pt x="134" y="24"/>
                    <a:pt x="134" y="24"/>
                  </a:cubicBezTo>
                  <a:cubicBezTo>
                    <a:pt x="132" y="24"/>
                    <a:pt x="132" y="24"/>
                    <a:pt x="132" y="24"/>
                  </a:cubicBezTo>
                  <a:cubicBezTo>
                    <a:pt x="132" y="24"/>
                    <a:pt x="131" y="23"/>
                    <a:pt x="131" y="22"/>
                  </a:cubicBezTo>
                  <a:cubicBezTo>
                    <a:pt x="131" y="22"/>
                    <a:pt x="130" y="21"/>
                    <a:pt x="130" y="21"/>
                  </a:cubicBezTo>
                  <a:cubicBezTo>
                    <a:pt x="129" y="21"/>
                    <a:pt x="128" y="20"/>
                    <a:pt x="128" y="20"/>
                  </a:cubicBezTo>
                  <a:cubicBezTo>
                    <a:pt x="126" y="20"/>
                    <a:pt x="126" y="20"/>
                    <a:pt x="126" y="20"/>
                  </a:cubicBezTo>
                  <a:cubicBezTo>
                    <a:pt x="126" y="21"/>
                    <a:pt x="126" y="21"/>
                    <a:pt x="126" y="21"/>
                  </a:cubicBezTo>
                  <a:cubicBezTo>
                    <a:pt x="125" y="21"/>
                    <a:pt x="125" y="21"/>
                    <a:pt x="125" y="21"/>
                  </a:cubicBezTo>
                  <a:cubicBezTo>
                    <a:pt x="123" y="19"/>
                    <a:pt x="123" y="19"/>
                    <a:pt x="123" y="19"/>
                  </a:cubicBezTo>
                  <a:cubicBezTo>
                    <a:pt x="117" y="19"/>
                    <a:pt x="117" y="19"/>
                    <a:pt x="117" y="19"/>
                  </a:cubicBezTo>
                  <a:cubicBezTo>
                    <a:pt x="116" y="20"/>
                    <a:pt x="116" y="20"/>
                    <a:pt x="116" y="20"/>
                  </a:cubicBezTo>
                  <a:cubicBezTo>
                    <a:pt x="114" y="20"/>
                    <a:pt x="114" y="20"/>
                    <a:pt x="114" y="20"/>
                  </a:cubicBezTo>
                  <a:cubicBezTo>
                    <a:pt x="113" y="20"/>
                    <a:pt x="113" y="20"/>
                    <a:pt x="113" y="20"/>
                  </a:cubicBezTo>
                  <a:cubicBezTo>
                    <a:pt x="111" y="23"/>
                    <a:pt x="111" y="23"/>
                    <a:pt x="111" y="23"/>
                  </a:cubicBezTo>
                  <a:cubicBezTo>
                    <a:pt x="111" y="23"/>
                    <a:pt x="110" y="22"/>
                    <a:pt x="110" y="22"/>
                  </a:cubicBezTo>
                  <a:cubicBezTo>
                    <a:pt x="110" y="22"/>
                    <a:pt x="105" y="22"/>
                    <a:pt x="105" y="22"/>
                  </a:cubicBezTo>
                  <a:cubicBezTo>
                    <a:pt x="104" y="21"/>
                    <a:pt x="104" y="21"/>
                    <a:pt x="104" y="21"/>
                  </a:cubicBezTo>
                  <a:cubicBezTo>
                    <a:pt x="103" y="21"/>
                    <a:pt x="103" y="21"/>
                    <a:pt x="103" y="21"/>
                  </a:cubicBezTo>
                  <a:cubicBezTo>
                    <a:pt x="102" y="20"/>
                    <a:pt x="102" y="20"/>
                    <a:pt x="102" y="20"/>
                  </a:cubicBezTo>
                  <a:cubicBezTo>
                    <a:pt x="102" y="20"/>
                    <a:pt x="100" y="19"/>
                    <a:pt x="100" y="18"/>
                  </a:cubicBezTo>
                  <a:cubicBezTo>
                    <a:pt x="100" y="18"/>
                    <a:pt x="99" y="17"/>
                    <a:pt x="99" y="17"/>
                  </a:cubicBezTo>
                  <a:cubicBezTo>
                    <a:pt x="98" y="16"/>
                    <a:pt x="98" y="16"/>
                    <a:pt x="98" y="16"/>
                  </a:cubicBezTo>
                  <a:cubicBezTo>
                    <a:pt x="98" y="16"/>
                    <a:pt x="98" y="12"/>
                    <a:pt x="98" y="12"/>
                  </a:cubicBezTo>
                  <a:cubicBezTo>
                    <a:pt x="98" y="12"/>
                    <a:pt x="98" y="11"/>
                    <a:pt x="98" y="10"/>
                  </a:cubicBezTo>
                  <a:cubicBezTo>
                    <a:pt x="97" y="10"/>
                    <a:pt x="97" y="9"/>
                    <a:pt x="96" y="9"/>
                  </a:cubicBezTo>
                  <a:cubicBezTo>
                    <a:pt x="96" y="9"/>
                    <a:pt x="94" y="8"/>
                    <a:pt x="94" y="8"/>
                  </a:cubicBezTo>
                  <a:cubicBezTo>
                    <a:pt x="94" y="8"/>
                    <a:pt x="93" y="8"/>
                    <a:pt x="93" y="8"/>
                  </a:cubicBezTo>
                  <a:cubicBezTo>
                    <a:pt x="92" y="8"/>
                    <a:pt x="90" y="8"/>
                    <a:pt x="90" y="8"/>
                  </a:cubicBezTo>
                  <a:cubicBezTo>
                    <a:pt x="87" y="5"/>
                    <a:pt x="87" y="5"/>
                    <a:pt x="87" y="5"/>
                  </a:cubicBezTo>
                  <a:cubicBezTo>
                    <a:pt x="82" y="5"/>
                    <a:pt x="82" y="5"/>
                    <a:pt x="82" y="5"/>
                  </a:cubicBezTo>
                  <a:cubicBezTo>
                    <a:pt x="82" y="3"/>
                    <a:pt x="82" y="3"/>
                    <a:pt x="82" y="3"/>
                  </a:cubicBezTo>
                  <a:cubicBezTo>
                    <a:pt x="79" y="3"/>
                    <a:pt x="79" y="3"/>
                    <a:pt x="79" y="3"/>
                  </a:cubicBezTo>
                  <a:cubicBezTo>
                    <a:pt x="75" y="0"/>
                    <a:pt x="75" y="0"/>
                    <a:pt x="75" y="0"/>
                  </a:cubicBezTo>
                  <a:cubicBezTo>
                    <a:pt x="75" y="0"/>
                    <a:pt x="75" y="1"/>
                    <a:pt x="75" y="1"/>
                  </a:cubicBezTo>
                  <a:cubicBezTo>
                    <a:pt x="75" y="2"/>
                    <a:pt x="75" y="3"/>
                    <a:pt x="75" y="3"/>
                  </a:cubicBezTo>
                  <a:cubicBezTo>
                    <a:pt x="75" y="3"/>
                    <a:pt x="74" y="4"/>
                    <a:pt x="74" y="4"/>
                  </a:cubicBezTo>
                  <a:cubicBezTo>
                    <a:pt x="72" y="5"/>
                    <a:pt x="72" y="5"/>
                    <a:pt x="72" y="5"/>
                  </a:cubicBezTo>
                  <a:cubicBezTo>
                    <a:pt x="72" y="5"/>
                    <a:pt x="72" y="5"/>
                    <a:pt x="72" y="5"/>
                  </a:cubicBezTo>
                  <a:cubicBezTo>
                    <a:pt x="72" y="6"/>
                    <a:pt x="71" y="7"/>
                    <a:pt x="71" y="8"/>
                  </a:cubicBezTo>
                  <a:cubicBezTo>
                    <a:pt x="71" y="8"/>
                    <a:pt x="70" y="9"/>
                    <a:pt x="70" y="9"/>
                  </a:cubicBezTo>
                  <a:cubicBezTo>
                    <a:pt x="70" y="9"/>
                    <a:pt x="69" y="9"/>
                    <a:pt x="69" y="9"/>
                  </a:cubicBezTo>
                  <a:cubicBezTo>
                    <a:pt x="69" y="10"/>
                    <a:pt x="70" y="10"/>
                    <a:pt x="69" y="10"/>
                  </a:cubicBezTo>
                  <a:cubicBezTo>
                    <a:pt x="69" y="11"/>
                    <a:pt x="69" y="11"/>
                    <a:pt x="68" y="12"/>
                  </a:cubicBezTo>
                  <a:cubicBezTo>
                    <a:pt x="68" y="12"/>
                    <a:pt x="68" y="12"/>
                    <a:pt x="68" y="13"/>
                  </a:cubicBezTo>
                  <a:cubicBezTo>
                    <a:pt x="68" y="14"/>
                    <a:pt x="69" y="15"/>
                    <a:pt x="69" y="15"/>
                  </a:cubicBezTo>
                  <a:cubicBezTo>
                    <a:pt x="70" y="15"/>
                    <a:pt x="70" y="15"/>
                    <a:pt x="70" y="15"/>
                  </a:cubicBezTo>
                  <a:cubicBezTo>
                    <a:pt x="70" y="17"/>
                    <a:pt x="70" y="17"/>
                    <a:pt x="70" y="17"/>
                  </a:cubicBezTo>
                  <a:cubicBezTo>
                    <a:pt x="71" y="19"/>
                    <a:pt x="71" y="19"/>
                    <a:pt x="71" y="19"/>
                  </a:cubicBezTo>
                  <a:cubicBezTo>
                    <a:pt x="71" y="21"/>
                    <a:pt x="71" y="21"/>
                    <a:pt x="71" y="21"/>
                  </a:cubicBezTo>
                  <a:cubicBezTo>
                    <a:pt x="70" y="23"/>
                    <a:pt x="70" y="23"/>
                    <a:pt x="70" y="23"/>
                  </a:cubicBezTo>
                  <a:cubicBezTo>
                    <a:pt x="69" y="25"/>
                    <a:pt x="69" y="25"/>
                    <a:pt x="69" y="25"/>
                  </a:cubicBezTo>
                  <a:cubicBezTo>
                    <a:pt x="68" y="25"/>
                    <a:pt x="68" y="25"/>
                    <a:pt x="68" y="25"/>
                  </a:cubicBezTo>
                  <a:cubicBezTo>
                    <a:pt x="68" y="24"/>
                    <a:pt x="68" y="24"/>
                    <a:pt x="68" y="24"/>
                  </a:cubicBezTo>
                  <a:cubicBezTo>
                    <a:pt x="66" y="26"/>
                    <a:pt x="66" y="26"/>
                    <a:pt x="66" y="26"/>
                  </a:cubicBezTo>
                  <a:cubicBezTo>
                    <a:pt x="64" y="26"/>
                    <a:pt x="64" y="26"/>
                    <a:pt x="64" y="26"/>
                  </a:cubicBezTo>
                  <a:cubicBezTo>
                    <a:pt x="63" y="25"/>
                    <a:pt x="63" y="25"/>
                    <a:pt x="63" y="25"/>
                  </a:cubicBezTo>
                  <a:cubicBezTo>
                    <a:pt x="58" y="25"/>
                    <a:pt x="58" y="25"/>
                    <a:pt x="58" y="25"/>
                  </a:cubicBezTo>
                  <a:cubicBezTo>
                    <a:pt x="55" y="23"/>
                    <a:pt x="55" y="23"/>
                    <a:pt x="55" y="23"/>
                  </a:cubicBezTo>
                  <a:cubicBezTo>
                    <a:pt x="52" y="25"/>
                    <a:pt x="52" y="25"/>
                    <a:pt x="52" y="25"/>
                  </a:cubicBezTo>
                  <a:cubicBezTo>
                    <a:pt x="52" y="25"/>
                    <a:pt x="50" y="25"/>
                    <a:pt x="50" y="24"/>
                  </a:cubicBezTo>
                  <a:cubicBezTo>
                    <a:pt x="50" y="24"/>
                    <a:pt x="49" y="24"/>
                    <a:pt x="49" y="24"/>
                  </a:cubicBezTo>
                  <a:cubicBezTo>
                    <a:pt x="48" y="23"/>
                    <a:pt x="46" y="23"/>
                    <a:pt x="46" y="23"/>
                  </a:cubicBezTo>
                  <a:cubicBezTo>
                    <a:pt x="46" y="23"/>
                    <a:pt x="45" y="22"/>
                    <a:pt x="45" y="22"/>
                  </a:cubicBezTo>
                  <a:cubicBezTo>
                    <a:pt x="45" y="22"/>
                    <a:pt x="44" y="20"/>
                    <a:pt x="44" y="20"/>
                  </a:cubicBezTo>
                  <a:cubicBezTo>
                    <a:pt x="44" y="20"/>
                    <a:pt x="44" y="18"/>
                    <a:pt x="44" y="18"/>
                  </a:cubicBezTo>
                  <a:cubicBezTo>
                    <a:pt x="36" y="18"/>
                    <a:pt x="36" y="18"/>
                    <a:pt x="36" y="18"/>
                  </a:cubicBezTo>
                  <a:cubicBezTo>
                    <a:pt x="36" y="16"/>
                    <a:pt x="36" y="16"/>
                    <a:pt x="36" y="16"/>
                  </a:cubicBezTo>
                  <a:cubicBezTo>
                    <a:pt x="34" y="15"/>
                    <a:pt x="34" y="15"/>
                    <a:pt x="34" y="15"/>
                  </a:cubicBezTo>
                  <a:cubicBezTo>
                    <a:pt x="33" y="16"/>
                    <a:pt x="33" y="16"/>
                    <a:pt x="33" y="16"/>
                  </a:cubicBezTo>
                  <a:cubicBezTo>
                    <a:pt x="32" y="16"/>
                    <a:pt x="32" y="16"/>
                    <a:pt x="32" y="16"/>
                  </a:cubicBezTo>
                  <a:cubicBezTo>
                    <a:pt x="31" y="15"/>
                    <a:pt x="31" y="15"/>
                    <a:pt x="31" y="15"/>
                  </a:cubicBezTo>
                  <a:cubicBezTo>
                    <a:pt x="30" y="16"/>
                    <a:pt x="30" y="16"/>
                    <a:pt x="30" y="16"/>
                  </a:cubicBezTo>
                  <a:cubicBezTo>
                    <a:pt x="27" y="16"/>
                    <a:pt x="27" y="16"/>
                    <a:pt x="27" y="16"/>
                  </a:cubicBezTo>
                  <a:cubicBezTo>
                    <a:pt x="25" y="19"/>
                    <a:pt x="25" y="19"/>
                    <a:pt x="25" y="19"/>
                  </a:cubicBezTo>
                  <a:cubicBezTo>
                    <a:pt x="22" y="19"/>
                    <a:pt x="22" y="19"/>
                    <a:pt x="22" y="19"/>
                  </a:cubicBezTo>
                  <a:cubicBezTo>
                    <a:pt x="20" y="21"/>
                    <a:pt x="20" y="21"/>
                    <a:pt x="20" y="21"/>
                  </a:cubicBezTo>
                  <a:cubicBezTo>
                    <a:pt x="20" y="21"/>
                    <a:pt x="20" y="21"/>
                    <a:pt x="20" y="21"/>
                  </a:cubicBezTo>
                  <a:cubicBezTo>
                    <a:pt x="18" y="22"/>
                    <a:pt x="18" y="22"/>
                    <a:pt x="18" y="22"/>
                  </a:cubicBezTo>
                  <a:cubicBezTo>
                    <a:pt x="18" y="22"/>
                    <a:pt x="17" y="22"/>
                    <a:pt x="17" y="23"/>
                  </a:cubicBezTo>
                  <a:cubicBezTo>
                    <a:pt x="17" y="23"/>
                    <a:pt x="15" y="24"/>
                    <a:pt x="15" y="24"/>
                  </a:cubicBezTo>
                  <a:cubicBezTo>
                    <a:pt x="15" y="24"/>
                    <a:pt x="13" y="25"/>
                    <a:pt x="13" y="25"/>
                  </a:cubicBezTo>
                  <a:cubicBezTo>
                    <a:pt x="13" y="25"/>
                    <a:pt x="13" y="25"/>
                    <a:pt x="13" y="25"/>
                  </a:cubicBezTo>
                  <a:cubicBezTo>
                    <a:pt x="13" y="25"/>
                    <a:pt x="12" y="26"/>
                    <a:pt x="13" y="26"/>
                  </a:cubicBezTo>
                  <a:cubicBezTo>
                    <a:pt x="13" y="26"/>
                    <a:pt x="13" y="27"/>
                    <a:pt x="13" y="27"/>
                  </a:cubicBezTo>
                  <a:cubicBezTo>
                    <a:pt x="13" y="27"/>
                    <a:pt x="13" y="28"/>
                    <a:pt x="13" y="28"/>
                  </a:cubicBezTo>
                  <a:cubicBezTo>
                    <a:pt x="12" y="28"/>
                    <a:pt x="12" y="28"/>
                    <a:pt x="11" y="28"/>
                  </a:cubicBezTo>
                  <a:cubicBezTo>
                    <a:pt x="11" y="28"/>
                    <a:pt x="10" y="28"/>
                    <a:pt x="10" y="28"/>
                  </a:cubicBezTo>
                  <a:cubicBezTo>
                    <a:pt x="10" y="28"/>
                    <a:pt x="9" y="29"/>
                    <a:pt x="9" y="29"/>
                  </a:cubicBezTo>
                  <a:cubicBezTo>
                    <a:pt x="9" y="29"/>
                    <a:pt x="9" y="29"/>
                    <a:pt x="8" y="29"/>
                  </a:cubicBezTo>
                  <a:cubicBezTo>
                    <a:pt x="8" y="29"/>
                    <a:pt x="8" y="29"/>
                    <a:pt x="8" y="29"/>
                  </a:cubicBezTo>
                  <a:cubicBezTo>
                    <a:pt x="8" y="29"/>
                    <a:pt x="8" y="29"/>
                    <a:pt x="7" y="30"/>
                  </a:cubicBezTo>
                  <a:cubicBezTo>
                    <a:pt x="7" y="30"/>
                    <a:pt x="5" y="30"/>
                    <a:pt x="5" y="30"/>
                  </a:cubicBezTo>
                  <a:cubicBezTo>
                    <a:pt x="5" y="30"/>
                    <a:pt x="3" y="30"/>
                    <a:pt x="3" y="30"/>
                  </a:cubicBezTo>
                  <a:cubicBezTo>
                    <a:pt x="2" y="32"/>
                    <a:pt x="2" y="32"/>
                    <a:pt x="2" y="32"/>
                  </a:cubicBezTo>
                  <a:cubicBezTo>
                    <a:pt x="1" y="32"/>
                    <a:pt x="1" y="32"/>
                    <a:pt x="1" y="32"/>
                  </a:cubicBezTo>
                  <a:cubicBezTo>
                    <a:pt x="0" y="33"/>
                    <a:pt x="0" y="33"/>
                    <a:pt x="0" y="33"/>
                  </a:cubicBezTo>
                  <a:cubicBezTo>
                    <a:pt x="1" y="34"/>
                    <a:pt x="1" y="34"/>
                    <a:pt x="1" y="34"/>
                  </a:cubicBezTo>
                  <a:lnTo>
                    <a:pt x="0" y="36"/>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34" name="Freeform 848">
              <a:extLst>
                <a:ext uri="{FF2B5EF4-FFF2-40B4-BE49-F238E27FC236}">
                  <a16:creationId xmlns:a16="http://schemas.microsoft.com/office/drawing/2014/main" id="{5BAA3A34-94D7-4601-9C57-2D7A8B7D445B}"/>
                </a:ext>
              </a:extLst>
            </p:cNvPr>
            <p:cNvSpPr>
              <a:spLocks noEditPoints="1"/>
            </p:cNvSpPr>
            <p:nvPr/>
          </p:nvSpPr>
          <p:spPr bwMode="auto">
            <a:xfrm>
              <a:off x="9181566" y="4304194"/>
              <a:ext cx="602863" cy="175080"/>
            </a:xfrm>
            <a:custGeom>
              <a:avLst/>
              <a:gdLst>
                <a:gd name="T0" fmla="*/ 77 w 129"/>
                <a:gd name="T1" fmla="*/ 36 h 46"/>
                <a:gd name="T2" fmla="*/ 114 w 129"/>
                <a:gd name="T3" fmla="*/ 2 h 46"/>
                <a:gd name="T4" fmla="*/ 115 w 129"/>
                <a:gd name="T5" fmla="*/ 3 h 46"/>
                <a:gd name="T6" fmla="*/ 115 w 129"/>
                <a:gd name="T7" fmla="*/ 2 h 46"/>
                <a:gd name="T8" fmla="*/ 124 w 129"/>
                <a:gd name="T9" fmla="*/ 19 h 46"/>
                <a:gd name="T10" fmla="*/ 125 w 129"/>
                <a:gd name="T11" fmla="*/ 20 h 46"/>
                <a:gd name="T12" fmla="*/ 127 w 129"/>
                <a:gd name="T13" fmla="*/ 14 h 46"/>
                <a:gd name="T14" fmla="*/ 125 w 129"/>
                <a:gd name="T15" fmla="*/ 14 h 46"/>
                <a:gd name="T16" fmla="*/ 123 w 129"/>
                <a:gd name="T17" fmla="*/ 12 h 46"/>
                <a:gd name="T18" fmla="*/ 122 w 129"/>
                <a:gd name="T19" fmla="*/ 12 h 46"/>
                <a:gd name="T20" fmla="*/ 120 w 129"/>
                <a:gd name="T21" fmla="*/ 13 h 46"/>
                <a:gd name="T22" fmla="*/ 121 w 129"/>
                <a:gd name="T23" fmla="*/ 12 h 46"/>
                <a:gd name="T24" fmla="*/ 121 w 129"/>
                <a:gd name="T25" fmla="*/ 11 h 46"/>
                <a:gd name="T26" fmla="*/ 120 w 129"/>
                <a:gd name="T27" fmla="*/ 11 h 46"/>
                <a:gd name="T28" fmla="*/ 118 w 129"/>
                <a:gd name="T29" fmla="*/ 11 h 46"/>
                <a:gd name="T30" fmla="*/ 118 w 129"/>
                <a:gd name="T31" fmla="*/ 10 h 46"/>
                <a:gd name="T32" fmla="*/ 119 w 129"/>
                <a:gd name="T33" fmla="*/ 9 h 46"/>
                <a:gd name="T34" fmla="*/ 117 w 129"/>
                <a:gd name="T35" fmla="*/ 7 h 46"/>
                <a:gd name="T36" fmla="*/ 116 w 129"/>
                <a:gd name="T37" fmla="*/ 5 h 46"/>
                <a:gd name="T38" fmla="*/ 114 w 129"/>
                <a:gd name="T39" fmla="*/ 5 h 46"/>
                <a:gd name="T40" fmla="*/ 113 w 129"/>
                <a:gd name="T41" fmla="*/ 7 h 46"/>
                <a:gd name="T42" fmla="*/ 113 w 129"/>
                <a:gd name="T43" fmla="*/ 5 h 46"/>
                <a:gd name="T44" fmla="*/ 112 w 129"/>
                <a:gd name="T45" fmla="*/ 5 h 46"/>
                <a:gd name="T46" fmla="*/ 110 w 129"/>
                <a:gd name="T47" fmla="*/ 9 h 46"/>
                <a:gd name="T48" fmla="*/ 108 w 129"/>
                <a:gd name="T49" fmla="*/ 11 h 46"/>
                <a:gd name="T50" fmla="*/ 105 w 129"/>
                <a:gd name="T51" fmla="*/ 14 h 46"/>
                <a:gd name="T52" fmla="*/ 105 w 129"/>
                <a:gd name="T53" fmla="*/ 17 h 46"/>
                <a:gd name="T54" fmla="*/ 103 w 129"/>
                <a:gd name="T55" fmla="*/ 21 h 46"/>
                <a:gd name="T56" fmla="*/ 101 w 129"/>
                <a:gd name="T57" fmla="*/ 19 h 46"/>
                <a:gd name="T58" fmla="*/ 99 w 129"/>
                <a:gd name="T59" fmla="*/ 25 h 46"/>
                <a:gd name="T60" fmla="*/ 94 w 129"/>
                <a:gd name="T61" fmla="*/ 22 h 46"/>
                <a:gd name="T62" fmla="*/ 91 w 129"/>
                <a:gd name="T63" fmla="*/ 27 h 46"/>
                <a:gd name="T64" fmla="*/ 89 w 129"/>
                <a:gd name="T65" fmla="*/ 30 h 46"/>
                <a:gd name="T66" fmla="*/ 80 w 129"/>
                <a:gd name="T67" fmla="*/ 33 h 46"/>
                <a:gd name="T68" fmla="*/ 78 w 129"/>
                <a:gd name="T69" fmla="*/ 35 h 46"/>
                <a:gd name="T70" fmla="*/ 78 w 129"/>
                <a:gd name="T71" fmla="*/ 37 h 46"/>
                <a:gd name="T72" fmla="*/ 77 w 129"/>
                <a:gd name="T73" fmla="*/ 37 h 46"/>
                <a:gd name="T74" fmla="*/ 77 w 129"/>
                <a:gd name="T75" fmla="*/ 38 h 46"/>
                <a:gd name="T76" fmla="*/ 76 w 129"/>
                <a:gd name="T77" fmla="*/ 40 h 46"/>
                <a:gd name="T78" fmla="*/ 76 w 129"/>
                <a:gd name="T79" fmla="*/ 41 h 46"/>
                <a:gd name="T80" fmla="*/ 77 w 129"/>
                <a:gd name="T81" fmla="*/ 43 h 46"/>
                <a:gd name="T82" fmla="*/ 76 w 129"/>
                <a:gd name="T83" fmla="*/ 43 h 46"/>
                <a:gd name="T84" fmla="*/ 72 w 129"/>
                <a:gd name="T85" fmla="*/ 42 h 46"/>
                <a:gd name="T86" fmla="*/ 72 w 129"/>
                <a:gd name="T87" fmla="*/ 41 h 46"/>
                <a:gd name="T88" fmla="*/ 71 w 129"/>
                <a:gd name="T89" fmla="*/ 41 h 46"/>
                <a:gd name="T90" fmla="*/ 74 w 129"/>
                <a:gd name="T91" fmla="*/ 46 h 46"/>
                <a:gd name="T92" fmla="*/ 103 w 129"/>
                <a:gd name="T93" fmla="*/ 35 h 46"/>
                <a:gd name="T94" fmla="*/ 120 w 129"/>
                <a:gd name="T95" fmla="*/ 22 h 46"/>
                <a:gd name="T96" fmla="*/ 123 w 129"/>
                <a:gd name="T97" fmla="*/ 22 h 46"/>
                <a:gd name="T98" fmla="*/ 125 w 129"/>
                <a:gd name="T99" fmla="*/ 21 h 46"/>
                <a:gd name="T100" fmla="*/ 125 w 129"/>
                <a:gd name="T101" fmla="*/ 21 h 46"/>
                <a:gd name="T102" fmla="*/ 122 w 129"/>
                <a:gd name="T103" fmla="*/ 18 h 46"/>
                <a:gd name="T104" fmla="*/ 123 w 129"/>
                <a:gd name="T105" fmla="*/ 17 h 46"/>
                <a:gd name="T106" fmla="*/ 127 w 129"/>
                <a:gd name="T107" fmla="*/ 17 h 46"/>
                <a:gd name="T108" fmla="*/ 7 w 129"/>
                <a:gd name="T109" fmla="*/ 7 h 46"/>
                <a:gd name="T110" fmla="*/ 2 w 129"/>
                <a:gd name="T111" fmla="*/ 8 h 46"/>
                <a:gd name="T112" fmla="*/ 9 w 129"/>
                <a:gd name="T113" fmla="*/ 26 h 46"/>
                <a:gd name="T114" fmla="*/ 23 w 129"/>
                <a:gd name="T115" fmla="*/ 36 h 46"/>
                <a:gd name="T116" fmla="*/ 28 w 129"/>
                <a:gd name="T117" fmla="*/ 33 h 46"/>
                <a:gd name="T118" fmla="*/ 23 w 129"/>
                <a:gd name="T119" fmla="*/ 14 h 46"/>
                <a:gd name="T120" fmla="*/ 12 w 129"/>
                <a:gd name="T121"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46">
                  <a:moveTo>
                    <a:pt x="77" y="35"/>
                  </a:moveTo>
                  <a:cubicBezTo>
                    <a:pt x="77" y="35"/>
                    <a:pt x="77" y="34"/>
                    <a:pt x="77" y="34"/>
                  </a:cubicBezTo>
                  <a:cubicBezTo>
                    <a:pt x="77" y="34"/>
                    <a:pt x="77" y="34"/>
                    <a:pt x="77" y="34"/>
                  </a:cubicBezTo>
                  <a:cubicBezTo>
                    <a:pt x="78" y="34"/>
                    <a:pt x="78" y="34"/>
                    <a:pt x="78" y="34"/>
                  </a:cubicBezTo>
                  <a:cubicBezTo>
                    <a:pt x="78" y="35"/>
                    <a:pt x="78" y="35"/>
                    <a:pt x="78" y="35"/>
                  </a:cubicBezTo>
                  <a:cubicBezTo>
                    <a:pt x="78" y="35"/>
                    <a:pt x="78" y="36"/>
                    <a:pt x="78" y="36"/>
                  </a:cubicBezTo>
                  <a:cubicBezTo>
                    <a:pt x="78" y="36"/>
                    <a:pt x="78" y="36"/>
                    <a:pt x="78" y="36"/>
                  </a:cubicBezTo>
                  <a:cubicBezTo>
                    <a:pt x="78" y="36"/>
                    <a:pt x="78" y="36"/>
                    <a:pt x="78" y="36"/>
                  </a:cubicBezTo>
                  <a:cubicBezTo>
                    <a:pt x="78" y="36"/>
                    <a:pt x="77" y="36"/>
                    <a:pt x="77" y="36"/>
                  </a:cubicBezTo>
                  <a:cubicBezTo>
                    <a:pt x="77" y="36"/>
                    <a:pt x="77" y="36"/>
                    <a:pt x="77" y="36"/>
                  </a:cubicBezTo>
                  <a:cubicBezTo>
                    <a:pt x="77" y="36"/>
                    <a:pt x="77" y="36"/>
                    <a:pt x="77" y="35"/>
                  </a:cubicBezTo>
                  <a:cubicBezTo>
                    <a:pt x="77" y="35"/>
                    <a:pt x="77" y="35"/>
                    <a:pt x="77" y="35"/>
                  </a:cubicBezTo>
                  <a:close/>
                  <a:moveTo>
                    <a:pt x="113" y="3"/>
                  </a:moveTo>
                  <a:cubicBezTo>
                    <a:pt x="113" y="3"/>
                    <a:pt x="113" y="3"/>
                    <a:pt x="114" y="3"/>
                  </a:cubicBezTo>
                  <a:cubicBezTo>
                    <a:pt x="114" y="3"/>
                    <a:pt x="114" y="3"/>
                    <a:pt x="114" y="2"/>
                  </a:cubicBezTo>
                  <a:cubicBezTo>
                    <a:pt x="114" y="2"/>
                    <a:pt x="114" y="2"/>
                    <a:pt x="114" y="2"/>
                  </a:cubicBezTo>
                  <a:cubicBezTo>
                    <a:pt x="114" y="2"/>
                    <a:pt x="114" y="2"/>
                    <a:pt x="114" y="2"/>
                  </a:cubicBezTo>
                  <a:cubicBezTo>
                    <a:pt x="114" y="2"/>
                    <a:pt x="114" y="2"/>
                    <a:pt x="114" y="2"/>
                  </a:cubicBezTo>
                  <a:cubicBezTo>
                    <a:pt x="114" y="2"/>
                    <a:pt x="114" y="2"/>
                    <a:pt x="114" y="2"/>
                  </a:cubicBezTo>
                  <a:cubicBezTo>
                    <a:pt x="114" y="2"/>
                    <a:pt x="114" y="2"/>
                    <a:pt x="114" y="2"/>
                  </a:cubicBezTo>
                  <a:cubicBezTo>
                    <a:pt x="113" y="2"/>
                    <a:pt x="113" y="2"/>
                    <a:pt x="113" y="2"/>
                  </a:cubicBezTo>
                  <a:cubicBezTo>
                    <a:pt x="113" y="2"/>
                    <a:pt x="113" y="2"/>
                    <a:pt x="113" y="3"/>
                  </a:cubicBezTo>
                  <a:cubicBezTo>
                    <a:pt x="113" y="3"/>
                    <a:pt x="113" y="3"/>
                    <a:pt x="113" y="3"/>
                  </a:cubicBezTo>
                  <a:cubicBezTo>
                    <a:pt x="113" y="3"/>
                    <a:pt x="113" y="3"/>
                    <a:pt x="113" y="3"/>
                  </a:cubicBezTo>
                  <a:close/>
                  <a:moveTo>
                    <a:pt x="114" y="3"/>
                  </a:moveTo>
                  <a:cubicBezTo>
                    <a:pt x="114" y="3"/>
                    <a:pt x="114" y="3"/>
                    <a:pt x="114" y="4"/>
                  </a:cubicBezTo>
                  <a:cubicBezTo>
                    <a:pt x="114" y="3"/>
                    <a:pt x="115" y="3"/>
                    <a:pt x="115" y="3"/>
                  </a:cubicBezTo>
                  <a:cubicBezTo>
                    <a:pt x="115" y="3"/>
                    <a:pt x="115" y="3"/>
                    <a:pt x="115" y="3"/>
                  </a:cubicBezTo>
                  <a:cubicBezTo>
                    <a:pt x="115" y="3"/>
                    <a:pt x="115" y="3"/>
                    <a:pt x="115" y="3"/>
                  </a:cubicBezTo>
                  <a:cubicBezTo>
                    <a:pt x="115" y="3"/>
                    <a:pt x="116" y="3"/>
                    <a:pt x="116" y="3"/>
                  </a:cubicBezTo>
                  <a:cubicBezTo>
                    <a:pt x="116" y="3"/>
                    <a:pt x="116" y="3"/>
                    <a:pt x="116" y="3"/>
                  </a:cubicBezTo>
                  <a:cubicBezTo>
                    <a:pt x="116" y="2"/>
                    <a:pt x="116" y="2"/>
                    <a:pt x="116" y="2"/>
                  </a:cubicBezTo>
                  <a:cubicBezTo>
                    <a:pt x="116" y="2"/>
                    <a:pt x="116" y="2"/>
                    <a:pt x="116" y="2"/>
                  </a:cubicBezTo>
                  <a:cubicBezTo>
                    <a:pt x="116" y="2"/>
                    <a:pt x="115" y="2"/>
                    <a:pt x="115" y="2"/>
                  </a:cubicBezTo>
                  <a:cubicBezTo>
                    <a:pt x="115" y="2"/>
                    <a:pt x="115" y="2"/>
                    <a:pt x="115" y="2"/>
                  </a:cubicBezTo>
                  <a:cubicBezTo>
                    <a:pt x="115" y="2"/>
                    <a:pt x="115" y="2"/>
                    <a:pt x="115" y="2"/>
                  </a:cubicBezTo>
                  <a:cubicBezTo>
                    <a:pt x="115" y="2"/>
                    <a:pt x="115" y="2"/>
                    <a:pt x="115" y="2"/>
                  </a:cubicBezTo>
                  <a:cubicBezTo>
                    <a:pt x="114" y="2"/>
                    <a:pt x="114" y="2"/>
                    <a:pt x="114" y="2"/>
                  </a:cubicBezTo>
                  <a:cubicBezTo>
                    <a:pt x="114" y="2"/>
                    <a:pt x="114" y="3"/>
                    <a:pt x="114" y="3"/>
                  </a:cubicBezTo>
                  <a:cubicBezTo>
                    <a:pt x="114" y="3"/>
                    <a:pt x="114" y="3"/>
                    <a:pt x="114" y="3"/>
                  </a:cubicBezTo>
                  <a:cubicBezTo>
                    <a:pt x="114" y="3"/>
                    <a:pt x="114" y="3"/>
                    <a:pt x="114" y="3"/>
                  </a:cubicBezTo>
                  <a:close/>
                  <a:moveTo>
                    <a:pt x="125" y="20"/>
                  </a:moveTo>
                  <a:cubicBezTo>
                    <a:pt x="125" y="20"/>
                    <a:pt x="125" y="20"/>
                    <a:pt x="125" y="20"/>
                  </a:cubicBezTo>
                  <a:cubicBezTo>
                    <a:pt x="125" y="20"/>
                    <a:pt x="125" y="20"/>
                    <a:pt x="125" y="20"/>
                  </a:cubicBezTo>
                  <a:cubicBezTo>
                    <a:pt x="124" y="20"/>
                    <a:pt x="124" y="19"/>
                    <a:pt x="124" y="19"/>
                  </a:cubicBezTo>
                  <a:cubicBezTo>
                    <a:pt x="124" y="19"/>
                    <a:pt x="124" y="19"/>
                    <a:pt x="124" y="19"/>
                  </a:cubicBezTo>
                  <a:cubicBezTo>
                    <a:pt x="124" y="19"/>
                    <a:pt x="124" y="19"/>
                    <a:pt x="124" y="19"/>
                  </a:cubicBezTo>
                  <a:cubicBezTo>
                    <a:pt x="124" y="19"/>
                    <a:pt x="124" y="19"/>
                    <a:pt x="123" y="20"/>
                  </a:cubicBezTo>
                  <a:cubicBezTo>
                    <a:pt x="123" y="20"/>
                    <a:pt x="124" y="20"/>
                    <a:pt x="124" y="20"/>
                  </a:cubicBezTo>
                  <a:cubicBezTo>
                    <a:pt x="124" y="20"/>
                    <a:pt x="124" y="20"/>
                    <a:pt x="124" y="20"/>
                  </a:cubicBezTo>
                  <a:cubicBezTo>
                    <a:pt x="124" y="20"/>
                    <a:pt x="124" y="20"/>
                    <a:pt x="124" y="20"/>
                  </a:cubicBezTo>
                  <a:cubicBezTo>
                    <a:pt x="124" y="20"/>
                    <a:pt x="124" y="20"/>
                    <a:pt x="124" y="20"/>
                  </a:cubicBezTo>
                  <a:cubicBezTo>
                    <a:pt x="124" y="20"/>
                    <a:pt x="124" y="20"/>
                    <a:pt x="125" y="20"/>
                  </a:cubicBezTo>
                  <a:cubicBezTo>
                    <a:pt x="125" y="20"/>
                    <a:pt x="125" y="20"/>
                    <a:pt x="125" y="20"/>
                  </a:cubicBezTo>
                  <a:cubicBezTo>
                    <a:pt x="125" y="20"/>
                    <a:pt x="125" y="20"/>
                    <a:pt x="125" y="20"/>
                  </a:cubicBezTo>
                  <a:cubicBezTo>
                    <a:pt x="125" y="20"/>
                    <a:pt x="125" y="20"/>
                    <a:pt x="125" y="20"/>
                  </a:cubicBezTo>
                  <a:cubicBezTo>
                    <a:pt x="125" y="20"/>
                    <a:pt x="125" y="20"/>
                    <a:pt x="125" y="20"/>
                  </a:cubicBezTo>
                  <a:close/>
                  <a:moveTo>
                    <a:pt x="129" y="15"/>
                  </a:moveTo>
                  <a:cubicBezTo>
                    <a:pt x="129" y="15"/>
                    <a:pt x="129" y="15"/>
                    <a:pt x="129" y="14"/>
                  </a:cubicBezTo>
                  <a:cubicBezTo>
                    <a:pt x="129" y="14"/>
                    <a:pt x="128" y="14"/>
                    <a:pt x="128" y="14"/>
                  </a:cubicBezTo>
                  <a:cubicBezTo>
                    <a:pt x="128" y="14"/>
                    <a:pt x="128" y="14"/>
                    <a:pt x="128" y="14"/>
                  </a:cubicBezTo>
                  <a:cubicBezTo>
                    <a:pt x="128" y="14"/>
                    <a:pt x="128" y="14"/>
                    <a:pt x="128" y="14"/>
                  </a:cubicBezTo>
                  <a:cubicBezTo>
                    <a:pt x="128" y="14"/>
                    <a:pt x="127" y="14"/>
                    <a:pt x="127" y="14"/>
                  </a:cubicBezTo>
                  <a:cubicBezTo>
                    <a:pt x="127" y="14"/>
                    <a:pt x="127" y="14"/>
                    <a:pt x="127" y="15"/>
                  </a:cubicBezTo>
                  <a:cubicBezTo>
                    <a:pt x="127" y="15"/>
                    <a:pt x="127" y="15"/>
                    <a:pt x="127" y="15"/>
                  </a:cubicBezTo>
                  <a:cubicBezTo>
                    <a:pt x="127" y="14"/>
                    <a:pt x="127" y="14"/>
                    <a:pt x="127" y="14"/>
                  </a:cubicBezTo>
                  <a:cubicBezTo>
                    <a:pt x="127" y="14"/>
                    <a:pt x="127" y="14"/>
                    <a:pt x="127" y="14"/>
                  </a:cubicBezTo>
                  <a:cubicBezTo>
                    <a:pt x="127" y="14"/>
                    <a:pt x="126" y="14"/>
                    <a:pt x="126" y="14"/>
                  </a:cubicBezTo>
                  <a:cubicBezTo>
                    <a:pt x="126" y="14"/>
                    <a:pt x="126" y="13"/>
                    <a:pt x="125" y="13"/>
                  </a:cubicBezTo>
                  <a:cubicBezTo>
                    <a:pt x="125" y="13"/>
                    <a:pt x="125" y="13"/>
                    <a:pt x="125" y="13"/>
                  </a:cubicBezTo>
                  <a:cubicBezTo>
                    <a:pt x="125" y="13"/>
                    <a:pt x="125" y="13"/>
                    <a:pt x="125" y="13"/>
                  </a:cubicBezTo>
                  <a:cubicBezTo>
                    <a:pt x="125" y="13"/>
                    <a:pt x="125" y="14"/>
                    <a:pt x="125" y="14"/>
                  </a:cubicBezTo>
                  <a:cubicBezTo>
                    <a:pt x="125" y="13"/>
                    <a:pt x="125" y="13"/>
                    <a:pt x="125" y="13"/>
                  </a:cubicBezTo>
                  <a:cubicBezTo>
                    <a:pt x="125" y="13"/>
                    <a:pt x="125" y="13"/>
                    <a:pt x="125" y="13"/>
                  </a:cubicBezTo>
                  <a:cubicBezTo>
                    <a:pt x="125" y="13"/>
                    <a:pt x="125" y="13"/>
                    <a:pt x="125" y="13"/>
                  </a:cubicBezTo>
                  <a:cubicBezTo>
                    <a:pt x="125" y="13"/>
                    <a:pt x="125" y="13"/>
                    <a:pt x="125" y="13"/>
                  </a:cubicBezTo>
                  <a:cubicBezTo>
                    <a:pt x="124" y="12"/>
                    <a:pt x="124" y="12"/>
                    <a:pt x="124" y="12"/>
                  </a:cubicBezTo>
                  <a:cubicBezTo>
                    <a:pt x="124" y="12"/>
                    <a:pt x="124" y="12"/>
                    <a:pt x="124" y="12"/>
                  </a:cubicBezTo>
                  <a:cubicBezTo>
                    <a:pt x="124" y="12"/>
                    <a:pt x="124" y="12"/>
                    <a:pt x="124" y="12"/>
                  </a:cubicBezTo>
                  <a:cubicBezTo>
                    <a:pt x="124" y="12"/>
                    <a:pt x="123" y="12"/>
                    <a:pt x="123" y="12"/>
                  </a:cubicBezTo>
                  <a:cubicBezTo>
                    <a:pt x="123" y="12"/>
                    <a:pt x="123" y="12"/>
                    <a:pt x="123" y="12"/>
                  </a:cubicBezTo>
                  <a:cubicBezTo>
                    <a:pt x="123" y="12"/>
                    <a:pt x="123" y="12"/>
                    <a:pt x="123" y="12"/>
                  </a:cubicBezTo>
                  <a:cubicBezTo>
                    <a:pt x="123" y="12"/>
                    <a:pt x="123" y="12"/>
                    <a:pt x="123" y="12"/>
                  </a:cubicBezTo>
                  <a:cubicBezTo>
                    <a:pt x="123" y="12"/>
                    <a:pt x="123" y="12"/>
                    <a:pt x="123" y="12"/>
                  </a:cubicBezTo>
                  <a:cubicBezTo>
                    <a:pt x="123" y="12"/>
                    <a:pt x="123" y="12"/>
                    <a:pt x="123" y="12"/>
                  </a:cubicBezTo>
                  <a:cubicBezTo>
                    <a:pt x="123" y="12"/>
                    <a:pt x="123" y="12"/>
                    <a:pt x="122" y="12"/>
                  </a:cubicBezTo>
                  <a:cubicBezTo>
                    <a:pt x="122" y="12"/>
                    <a:pt x="122" y="12"/>
                    <a:pt x="122" y="12"/>
                  </a:cubicBezTo>
                  <a:cubicBezTo>
                    <a:pt x="122" y="12"/>
                    <a:pt x="122" y="12"/>
                    <a:pt x="122" y="12"/>
                  </a:cubicBezTo>
                  <a:cubicBezTo>
                    <a:pt x="122" y="12"/>
                    <a:pt x="122" y="12"/>
                    <a:pt x="122" y="12"/>
                  </a:cubicBezTo>
                  <a:cubicBezTo>
                    <a:pt x="122" y="12"/>
                    <a:pt x="122" y="12"/>
                    <a:pt x="122" y="12"/>
                  </a:cubicBezTo>
                  <a:cubicBezTo>
                    <a:pt x="122" y="12"/>
                    <a:pt x="122" y="12"/>
                    <a:pt x="122" y="12"/>
                  </a:cubicBezTo>
                  <a:cubicBezTo>
                    <a:pt x="122" y="12"/>
                    <a:pt x="122" y="12"/>
                    <a:pt x="122" y="13"/>
                  </a:cubicBezTo>
                  <a:cubicBezTo>
                    <a:pt x="122" y="13"/>
                    <a:pt x="122" y="13"/>
                    <a:pt x="122" y="13"/>
                  </a:cubicBezTo>
                  <a:cubicBezTo>
                    <a:pt x="122" y="13"/>
                    <a:pt x="122" y="13"/>
                    <a:pt x="122" y="13"/>
                  </a:cubicBezTo>
                  <a:cubicBezTo>
                    <a:pt x="121" y="13"/>
                    <a:pt x="121" y="13"/>
                    <a:pt x="121" y="13"/>
                  </a:cubicBezTo>
                  <a:cubicBezTo>
                    <a:pt x="121" y="13"/>
                    <a:pt x="121" y="13"/>
                    <a:pt x="121" y="13"/>
                  </a:cubicBezTo>
                  <a:cubicBezTo>
                    <a:pt x="121" y="13"/>
                    <a:pt x="121" y="13"/>
                    <a:pt x="121" y="13"/>
                  </a:cubicBezTo>
                  <a:cubicBezTo>
                    <a:pt x="121" y="13"/>
                    <a:pt x="121" y="13"/>
                    <a:pt x="121" y="13"/>
                  </a:cubicBezTo>
                  <a:cubicBezTo>
                    <a:pt x="121" y="13"/>
                    <a:pt x="120" y="13"/>
                    <a:pt x="120" y="13"/>
                  </a:cubicBezTo>
                  <a:cubicBezTo>
                    <a:pt x="120" y="13"/>
                    <a:pt x="121" y="13"/>
                    <a:pt x="120" y="12"/>
                  </a:cubicBezTo>
                  <a:cubicBezTo>
                    <a:pt x="120" y="12"/>
                    <a:pt x="120" y="12"/>
                    <a:pt x="120" y="12"/>
                  </a:cubicBezTo>
                  <a:cubicBezTo>
                    <a:pt x="120" y="12"/>
                    <a:pt x="120" y="12"/>
                    <a:pt x="120" y="12"/>
                  </a:cubicBezTo>
                  <a:cubicBezTo>
                    <a:pt x="120" y="12"/>
                    <a:pt x="120" y="12"/>
                    <a:pt x="120" y="12"/>
                  </a:cubicBezTo>
                  <a:cubicBezTo>
                    <a:pt x="120" y="12"/>
                    <a:pt x="120" y="12"/>
                    <a:pt x="120" y="12"/>
                  </a:cubicBezTo>
                  <a:cubicBezTo>
                    <a:pt x="120"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2" y="12"/>
                    <a:pt x="122" y="12"/>
                  </a:cubicBezTo>
                  <a:cubicBezTo>
                    <a:pt x="122" y="12"/>
                    <a:pt x="122" y="12"/>
                    <a:pt x="121" y="12"/>
                  </a:cubicBezTo>
                  <a:cubicBezTo>
                    <a:pt x="121" y="11"/>
                    <a:pt x="121" y="11"/>
                    <a:pt x="121" y="11"/>
                  </a:cubicBezTo>
                  <a:cubicBezTo>
                    <a:pt x="121" y="11"/>
                    <a:pt x="121" y="11"/>
                    <a:pt x="121" y="11"/>
                  </a:cubicBezTo>
                  <a:cubicBezTo>
                    <a:pt x="121" y="11"/>
                    <a:pt x="121" y="11"/>
                    <a:pt x="121" y="11"/>
                  </a:cubicBezTo>
                  <a:cubicBezTo>
                    <a:pt x="121" y="11"/>
                    <a:pt x="121" y="11"/>
                    <a:pt x="121" y="11"/>
                  </a:cubicBezTo>
                  <a:cubicBezTo>
                    <a:pt x="121" y="11"/>
                    <a:pt x="121" y="11"/>
                    <a:pt x="121" y="11"/>
                  </a:cubicBezTo>
                  <a:cubicBezTo>
                    <a:pt x="121" y="11"/>
                    <a:pt x="121" y="11"/>
                    <a:pt x="121" y="11"/>
                  </a:cubicBezTo>
                  <a:cubicBezTo>
                    <a:pt x="121" y="10"/>
                    <a:pt x="121" y="10"/>
                    <a:pt x="121" y="10"/>
                  </a:cubicBezTo>
                  <a:cubicBezTo>
                    <a:pt x="121" y="10"/>
                    <a:pt x="121" y="10"/>
                    <a:pt x="121" y="10"/>
                  </a:cubicBezTo>
                  <a:cubicBezTo>
                    <a:pt x="121" y="10"/>
                    <a:pt x="121" y="11"/>
                    <a:pt x="120" y="11"/>
                  </a:cubicBezTo>
                  <a:cubicBezTo>
                    <a:pt x="120" y="11"/>
                    <a:pt x="120" y="11"/>
                    <a:pt x="120" y="11"/>
                  </a:cubicBezTo>
                  <a:cubicBezTo>
                    <a:pt x="120" y="11"/>
                    <a:pt x="120" y="11"/>
                    <a:pt x="120" y="11"/>
                  </a:cubicBezTo>
                  <a:cubicBezTo>
                    <a:pt x="120" y="11"/>
                    <a:pt x="120" y="11"/>
                    <a:pt x="120" y="11"/>
                  </a:cubicBezTo>
                  <a:cubicBezTo>
                    <a:pt x="120" y="11"/>
                    <a:pt x="120" y="11"/>
                    <a:pt x="120" y="11"/>
                  </a:cubicBezTo>
                  <a:cubicBezTo>
                    <a:pt x="120" y="11"/>
                    <a:pt x="119" y="11"/>
                    <a:pt x="119" y="11"/>
                  </a:cubicBezTo>
                  <a:cubicBezTo>
                    <a:pt x="119" y="11"/>
                    <a:pt x="119" y="11"/>
                    <a:pt x="119" y="11"/>
                  </a:cubicBezTo>
                  <a:cubicBezTo>
                    <a:pt x="119" y="11"/>
                    <a:pt x="119" y="11"/>
                    <a:pt x="119" y="11"/>
                  </a:cubicBezTo>
                  <a:cubicBezTo>
                    <a:pt x="119" y="11"/>
                    <a:pt x="119" y="11"/>
                    <a:pt x="118" y="11"/>
                  </a:cubicBezTo>
                  <a:cubicBezTo>
                    <a:pt x="118" y="11"/>
                    <a:pt x="118" y="11"/>
                    <a:pt x="118" y="11"/>
                  </a:cubicBezTo>
                  <a:cubicBezTo>
                    <a:pt x="118" y="11"/>
                    <a:pt x="118" y="11"/>
                    <a:pt x="118" y="11"/>
                  </a:cubicBezTo>
                  <a:cubicBezTo>
                    <a:pt x="118" y="12"/>
                    <a:pt x="118" y="12"/>
                    <a:pt x="117" y="12"/>
                  </a:cubicBezTo>
                  <a:cubicBezTo>
                    <a:pt x="117" y="12"/>
                    <a:pt x="118" y="11"/>
                    <a:pt x="118" y="11"/>
                  </a:cubicBezTo>
                  <a:cubicBezTo>
                    <a:pt x="118" y="11"/>
                    <a:pt x="118" y="11"/>
                    <a:pt x="118" y="11"/>
                  </a:cubicBezTo>
                  <a:cubicBezTo>
                    <a:pt x="118" y="11"/>
                    <a:pt x="118" y="11"/>
                    <a:pt x="119" y="11"/>
                  </a:cubicBezTo>
                  <a:cubicBezTo>
                    <a:pt x="119" y="11"/>
                    <a:pt x="119" y="11"/>
                    <a:pt x="119" y="11"/>
                  </a:cubicBezTo>
                  <a:cubicBezTo>
                    <a:pt x="119" y="11"/>
                    <a:pt x="119" y="11"/>
                    <a:pt x="119" y="11"/>
                  </a:cubicBezTo>
                  <a:cubicBezTo>
                    <a:pt x="119" y="11"/>
                    <a:pt x="119" y="11"/>
                    <a:pt x="119" y="11"/>
                  </a:cubicBezTo>
                  <a:cubicBezTo>
                    <a:pt x="119" y="11"/>
                    <a:pt x="119" y="11"/>
                    <a:pt x="119" y="11"/>
                  </a:cubicBezTo>
                  <a:cubicBezTo>
                    <a:pt x="118" y="11"/>
                    <a:pt x="118" y="11"/>
                    <a:pt x="118" y="11"/>
                  </a:cubicBezTo>
                  <a:cubicBezTo>
                    <a:pt x="118" y="11"/>
                    <a:pt x="118" y="11"/>
                    <a:pt x="118" y="11"/>
                  </a:cubicBezTo>
                  <a:cubicBezTo>
                    <a:pt x="118" y="11"/>
                    <a:pt x="118" y="10"/>
                    <a:pt x="118" y="10"/>
                  </a:cubicBezTo>
                  <a:cubicBezTo>
                    <a:pt x="118" y="10"/>
                    <a:pt x="118" y="10"/>
                    <a:pt x="118" y="10"/>
                  </a:cubicBezTo>
                  <a:cubicBezTo>
                    <a:pt x="118" y="10"/>
                    <a:pt x="118" y="10"/>
                    <a:pt x="118" y="10"/>
                  </a:cubicBezTo>
                  <a:cubicBezTo>
                    <a:pt x="118" y="10"/>
                    <a:pt x="118" y="10"/>
                    <a:pt x="118" y="10"/>
                  </a:cubicBezTo>
                  <a:cubicBezTo>
                    <a:pt x="118" y="10"/>
                    <a:pt x="118" y="10"/>
                    <a:pt x="118" y="10"/>
                  </a:cubicBezTo>
                  <a:cubicBezTo>
                    <a:pt x="118" y="10"/>
                    <a:pt x="118" y="10"/>
                    <a:pt x="118" y="10"/>
                  </a:cubicBezTo>
                  <a:cubicBezTo>
                    <a:pt x="118" y="10"/>
                    <a:pt x="118" y="9"/>
                    <a:pt x="118" y="9"/>
                  </a:cubicBezTo>
                  <a:cubicBezTo>
                    <a:pt x="118" y="9"/>
                    <a:pt x="118" y="9"/>
                    <a:pt x="118" y="9"/>
                  </a:cubicBezTo>
                  <a:cubicBezTo>
                    <a:pt x="119" y="9"/>
                    <a:pt x="119" y="9"/>
                    <a:pt x="119" y="9"/>
                  </a:cubicBezTo>
                  <a:cubicBezTo>
                    <a:pt x="119" y="9"/>
                    <a:pt x="119" y="9"/>
                    <a:pt x="119" y="9"/>
                  </a:cubicBezTo>
                  <a:cubicBezTo>
                    <a:pt x="119" y="9"/>
                    <a:pt x="119" y="9"/>
                    <a:pt x="119" y="9"/>
                  </a:cubicBezTo>
                  <a:cubicBezTo>
                    <a:pt x="119" y="8"/>
                    <a:pt x="119" y="8"/>
                    <a:pt x="119" y="8"/>
                  </a:cubicBezTo>
                  <a:cubicBezTo>
                    <a:pt x="119" y="8"/>
                    <a:pt x="119" y="8"/>
                    <a:pt x="119" y="8"/>
                  </a:cubicBezTo>
                  <a:cubicBezTo>
                    <a:pt x="119" y="8"/>
                    <a:pt x="119" y="8"/>
                    <a:pt x="118" y="8"/>
                  </a:cubicBezTo>
                  <a:cubicBezTo>
                    <a:pt x="118" y="7"/>
                    <a:pt x="118" y="7"/>
                    <a:pt x="118" y="7"/>
                  </a:cubicBezTo>
                  <a:cubicBezTo>
                    <a:pt x="118" y="7"/>
                    <a:pt x="118" y="7"/>
                    <a:pt x="118" y="7"/>
                  </a:cubicBezTo>
                  <a:cubicBezTo>
                    <a:pt x="118" y="7"/>
                    <a:pt x="117" y="7"/>
                    <a:pt x="117" y="7"/>
                  </a:cubicBezTo>
                  <a:cubicBezTo>
                    <a:pt x="117" y="7"/>
                    <a:pt x="118" y="7"/>
                    <a:pt x="117" y="7"/>
                  </a:cubicBezTo>
                  <a:cubicBezTo>
                    <a:pt x="117" y="7"/>
                    <a:pt x="117" y="7"/>
                    <a:pt x="117" y="7"/>
                  </a:cubicBezTo>
                  <a:cubicBezTo>
                    <a:pt x="117" y="7"/>
                    <a:pt x="117" y="7"/>
                    <a:pt x="117" y="7"/>
                  </a:cubicBezTo>
                  <a:cubicBezTo>
                    <a:pt x="117" y="7"/>
                    <a:pt x="117" y="7"/>
                    <a:pt x="117" y="7"/>
                  </a:cubicBezTo>
                  <a:cubicBezTo>
                    <a:pt x="117" y="7"/>
                    <a:pt x="117" y="7"/>
                    <a:pt x="117" y="7"/>
                  </a:cubicBezTo>
                  <a:cubicBezTo>
                    <a:pt x="117" y="7"/>
                    <a:pt x="117" y="7"/>
                    <a:pt x="117" y="7"/>
                  </a:cubicBezTo>
                  <a:cubicBezTo>
                    <a:pt x="116" y="7"/>
                    <a:pt x="116" y="7"/>
                    <a:pt x="116" y="7"/>
                  </a:cubicBezTo>
                  <a:cubicBezTo>
                    <a:pt x="116" y="7"/>
                    <a:pt x="116" y="7"/>
                    <a:pt x="116" y="6"/>
                  </a:cubicBezTo>
                  <a:cubicBezTo>
                    <a:pt x="116" y="6"/>
                    <a:pt x="116" y="6"/>
                    <a:pt x="116" y="6"/>
                  </a:cubicBezTo>
                  <a:cubicBezTo>
                    <a:pt x="116" y="6"/>
                    <a:pt x="116" y="6"/>
                    <a:pt x="115" y="6"/>
                  </a:cubicBezTo>
                  <a:cubicBezTo>
                    <a:pt x="115" y="5"/>
                    <a:pt x="115" y="5"/>
                    <a:pt x="116" y="5"/>
                  </a:cubicBezTo>
                  <a:cubicBezTo>
                    <a:pt x="115" y="5"/>
                    <a:pt x="116" y="5"/>
                    <a:pt x="116" y="5"/>
                  </a:cubicBezTo>
                  <a:cubicBezTo>
                    <a:pt x="116" y="5"/>
                    <a:pt x="115" y="5"/>
                    <a:pt x="115" y="4"/>
                  </a:cubicBezTo>
                  <a:cubicBezTo>
                    <a:pt x="115" y="4"/>
                    <a:pt x="115" y="4"/>
                    <a:pt x="115" y="4"/>
                  </a:cubicBezTo>
                  <a:cubicBezTo>
                    <a:pt x="115" y="4"/>
                    <a:pt x="115" y="4"/>
                    <a:pt x="115" y="4"/>
                  </a:cubicBezTo>
                  <a:cubicBezTo>
                    <a:pt x="115" y="4"/>
                    <a:pt x="114" y="4"/>
                    <a:pt x="114" y="4"/>
                  </a:cubicBezTo>
                  <a:cubicBezTo>
                    <a:pt x="114" y="4"/>
                    <a:pt x="114" y="5"/>
                    <a:pt x="114" y="5"/>
                  </a:cubicBezTo>
                  <a:cubicBezTo>
                    <a:pt x="114" y="5"/>
                    <a:pt x="114" y="5"/>
                    <a:pt x="114" y="5"/>
                  </a:cubicBezTo>
                  <a:cubicBezTo>
                    <a:pt x="114" y="5"/>
                    <a:pt x="114" y="5"/>
                    <a:pt x="114" y="5"/>
                  </a:cubicBezTo>
                  <a:cubicBezTo>
                    <a:pt x="114" y="5"/>
                    <a:pt x="114" y="5"/>
                    <a:pt x="114" y="5"/>
                  </a:cubicBezTo>
                  <a:cubicBezTo>
                    <a:pt x="114" y="5"/>
                    <a:pt x="115" y="5"/>
                    <a:pt x="114" y="5"/>
                  </a:cubicBezTo>
                  <a:cubicBezTo>
                    <a:pt x="114" y="5"/>
                    <a:pt x="114" y="5"/>
                    <a:pt x="114" y="5"/>
                  </a:cubicBezTo>
                  <a:cubicBezTo>
                    <a:pt x="114" y="5"/>
                    <a:pt x="114" y="5"/>
                    <a:pt x="114" y="6"/>
                  </a:cubicBezTo>
                  <a:cubicBezTo>
                    <a:pt x="114" y="6"/>
                    <a:pt x="114" y="6"/>
                    <a:pt x="114" y="6"/>
                  </a:cubicBezTo>
                  <a:cubicBezTo>
                    <a:pt x="114" y="6"/>
                    <a:pt x="114" y="6"/>
                    <a:pt x="114" y="6"/>
                  </a:cubicBezTo>
                  <a:cubicBezTo>
                    <a:pt x="114" y="6"/>
                    <a:pt x="114" y="6"/>
                    <a:pt x="114" y="6"/>
                  </a:cubicBezTo>
                  <a:cubicBezTo>
                    <a:pt x="114" y="7"/>
                    <a:pt x="113" y="7"/>
                    <a:pt x="113" y="7"/>
                  </a:cubicBezTo>
                  <a:cubicBezTo>
                    <a:pt x="113" y="7"/>
                    <a:pt x="113" y="7"/>
                    <a:pt x="113" y="7"/>
                  </a:cubicBezTo>
                  <a:cubicBezTo>
                    <a:pt x="113" y="7"/>
                    <a:pt x="113" y="7"/>
                    <a:pt x="113" y="7"/>
                  </a:cubicBezTo>
                  <a:cubicBezTo>
                    <a:pt x="113" y="7"/>
                    <a:pt x="113" y="7"/>
                    <a:pt x="113" y="7"/>
                  </a:cubicBezTo>
                  <a:cubicBezTo>
                    <a:pt x="113" y="7"/>
                    <a:pt x="113" y="7"/>
                    <a:pt x="113" y="7"/>
                  </a:cubicBezTo>
                  <a:cubicBezTo>
                    <a:pt x="113" y="7"/>
                    <a:pt x="113" y="7"/>
                    <a:pt x="113" y="7"/>
                  </a:cubicBezTo>
                  <a:cubicBezTo>
                    <a:pt x="112" y="7"/>
                    <a:pt x="112" y="7"/>
                    <a:pt x="112" y="7"/>
                  </a:cubicBezTo>
                  <a:cubicBezTo>
                    <a:pt x="112" y="7"/>
                    <a:pt x="112" y="7"/>
                    <a:pt x="112" y="7"/>
                  </a:cubicBezTo>
                  <a:cubicBezTo>
                    <a:pt x="113" y="7"/>
                    <a:pt x="113" y="6"/>
                    <a:pt x="113" y="6"/>
                  </a:cubicBezTo>
                  <a:cubicBezTo>
                    <a:pt x="113" y="6"/>
                    <a:pt x="113" y="6"/>
                    <a:pt x="113" y="6"/>
                  </a:cubicBezTo>
                  <a:cubicBezTo>
                    <a:pt x="113" y="6"/>
                    <a:pt x="113" y="6"/>
                    <a:pt x="113" y="6"/>
                  </a:cubicBezTo>
                  <a:cubicBezTo>
                    <a:pt x="113" y="5"/>
                    <a:pt x="113" y="5"/>
                    <a:pt x="113" y="5"/>
                  </a:cubicBezTo>
                  <a:cubicBezTo>
                    <a:pt x="113" y="5"/>
                    <a:pt x="112" y="5"/>
                    <a:pt x="113" y="5"/>
                  </a:cubicBezTo>
                  <a:cubicBezTo>
                    <a:pt x="113" y="5"/>
                    <a:pt x="113" y="5"/>
                    <a:pt x="113" y="5"/>
                  </a:cubicBezTo>
                  <a:cubicBezTo>
                    <a:pt x="113" y="5"/>
                    <a:pt x="113" y="5"/>
                    <a:pt x="113" y="5"/>
                  </a:cubicBezTo>
                  <a:cubicBezTo>
                    <a:pt x="113" y="5"/>
                    <a:pt x="113" y="5"/>
                    <a:pt x="113" y="5"/>
                  </a:cubicBezTo>
                  <a:cubicBezTo>
                    <a:pt x="113" y="5"/>
                    <a:pt x="113" y="5"/>
                    <a:pt x="113" y="5"/>
                  </a:cubicBezTo>
                  <a:cubicBezTo>
                    <a:pt x="113" y="4"/>
                    <a:pt x="112" y="4"/>
                    <a:pt x="112" y="4"/>
                  </a:cubicBezTo>
                  <a:cubicBezTo>
                    <a:pt x="112" y="4"/>
                    <a:pt x="112" y="4"/>
                    <a:pt x="112" y="4"/>
                  </a:cubicBezTo>
                  <a:cubicBezTo>
                    <a:pt x="112" y="4"/>
                    <a:pt x="112" y="4"/>
                    <a:pt x="112" y="4"/>
                  </a:cubicBezTo>
                  <a:cubicBezTo>
                    <a:pt x="112" y="5"/>
                    <a:pt x="112" y="5"/>
                    <a:pt x="112" y="5"/>
                  </a:cubicBezTo>
                  <a:cubicBezTo>
                    <a:pt x="112" y="5"/>
                    <a:pt x="112" y="5"/>
                    <a:pt x="112" y="5"/>
                  </a:cubicBezTo>
                  <a:cubicBezTo>
                    <a:pt x="111" y="5"/>
                    <a:pt x="112" y="5"/>
                    <a:pt x="112" y="6"/>
                  </a:cubicBezTo>
                  <a:cubicBezTo>
                    <a:pt x="112" y="6"/>
                    <a:pt x="111" y="6"/>
                    <a:pt x="111" y="6"/>
                  </a:cubicBezTo>
                  <a:cubicBezTo>
                    <a:pt x="111" y="6"/>
                    <a:pt x="112" y="6"/>
                    <a:pt x="112" y="6"/>
                  </a:cubicBezTo>
                  <a:cubicBezTo>
                    <a:pt x="112" y="6"/>
                    <a:pt x="111" y="7"/>
                    <a:pt x="111" y="7"/>
                  </a:cubicBezTo>
                  <a:cubicBezTo>
                    <a:pt x="111" y="7"/>
                    <a:pt x="111" y="7"/>
                    <a:pt x="111" y="7"/>
                  </a:cubicBezTo>
                  <a:cubicBezTo>
                    <a:pt x="111" y="7"/>
                    <a:pt x="111" y="7"/>
                    <a:pt x="111" y="8"/>
                  </a:cubicBezTo>
                  <a:cubicBezTo>
                    <a:pt x="111" y="8"/>
                    <a:pt x="110" y="8"/>
                    <a:pt x="110" y="8"/>
                  </a:cubicBezTo>
                  <a:cubicBezTo>
                    <a:pt x="110" y="8"/>
                    <a:pt x="110" y="8"/>
                    <a:pt x="110" y="9"/>
                  </a:cubicBezTo>
                  <a:cubicBezTo>
                    <a:pt x="110" y="9"/>
                    <a:pt x="110" y="9"/>
                    <a:pt x="110" y="9"/>
                  </a:cubicBezTo>
                  <a:cubicBezTo>
                    <a:pt x="109" y="9"/>
                    <a:pt x="109" y="9"/>
                    <a:pt x="109" y="9"/>
                  </a:cubicBezTo>
                  <a:cubicBezTo>
                    <a:pt x="109" y="9"/>
                    <a:pt x="109" y="9"/>
                    <a:pt x="109" y="9"/>
                  </a:cubicBezTo>
                  <a:cubicBezTo>
                    <a:pt x="109" y="9"/>
                    <a:pt x="109" y="9"/>
                    <a:pt x="109" y="9"/>
                  </a:cubicBezTo>
                  <a:cubicBezTo>
                    <a:pt x="109" y="10"/>
                    <a:pt x="109" y="10"/>
                    <a:pt x="109" y="10"/>
                  </a:cubicBezTo>
                  <a:cubicBezTo>
                    <a:pt x="109" y="10"/>
                    <a:pt x="109" y="10"/>
                    <a:pt x="108" y="10"/>
                  </a:cubicBezTo>
                  <a:cubicBezTo>
                    <a:pt x="108" y="10"/>
                    <a:pt x="108" y="10"/>
                    <a:pt x="108" y="10"/>
                  </a:cubicBezTo>
                  <a:cubicBezTo>
                    <a:pt x="108" y="10"/>
                    <a:pt x="108" y="10"/>
                    <a:pt x="108" y="10"/>
                  </a:cubicBezTo>
                  <a:cubicBezTo>
                    <a:pt x="108" y="11"/>
                    <a:pt x="108" y="11"/>
                    <a:pt x="108" y="11"/>
                  </a:cubicBezTo>
                  <a:cubicBezTo>
                    <a:pt x="108" y="11"/>
                    <a:pt x="108" y="11"/>
                    <a:pt x="108" y="11"/>
                  </a:cubicBezTo>
                  <a:cubicBezTo>
                    <a:pt x="108" y="11"/>
                    <a:pt x="108" y="11"/>
                    <a:pt x="108" y="12"/>
                  </a:cubicBezTo>
                  <a:cubicBezTo>
                    <a:pt x="108" y="12"/>
                    <a:pt x="108" y="12"/>
                    <a:pt x="108" y="12"/>
                  </a:cubicBezTo>
                  <a:cubicBezTo>
                    <a:pt x="108" y="12"/>
                    <a:pt x="108" y="13"/>
                    <a:pt x="108" y="13"/>
                  </a:cubicBezTo>
                  <a:cubicBezTo>
                    <a:pt x="107" y="13"/>
                    <a:pt x="107" y="13"/>
                    <a:pt x="107" y="13"/>
                  </a:cubicBezTo>
                  <a:cubicBezTo>
                    <a:pt x="107" y="13"/>
                    <a:pt x="107" y="14"/>
                    <a:pt x="107" y="14"/>
                  </a:cubicBezTo>
                  <a:cubicBezTo>
                    <a:pt x="107" y="14"/>
                    <a:pt x="107" y="14"/>
                    <a:pt x="107" y="14"/>
                  </a:cubicBezTo>
                  <a:cubicBezTo>
                    <a:pt x="106" y="14"/>
                    <a:pt x="106" y="14"/>
                    <a:pt x="106" y="14"/>
                  </a:cubicBezTo>
                  <a:cubicBezTo>
                    <a:pt x="105" y="14"/>
                    <a:pt x="105" y="14"/>
                    <a:pt x="105" y="14"/>
                  </a:cubicBezTo>
                  <a:cubicBezTo>
                    <a:pt x="105" y="14"/>
                    <a:pt x="105" y="14"/>
                    <a:pt x="105" y="14"/>
                  </a:cubicBezTo>
                  <a:cubicBezTo>
                    <a:pt x="105" y="14"/>
                    <a:pt x="105" y="14"/>
                    <a:pt x="104" y="15"/>
                  </a:cubicBezTo>
                  <a:cubicBezTo>
                    <a:pt x="104" y="15"/>
                    <a:pt x="104" y="15"/>
                    <a:pt x="104" y="15"/>
                  </a:cubicBezTo>
                  <a:cubicBezTo>
                    <a:pt x="104" y="15"/>
                    <a:pt x="103" y="16"/>
                    <a:pt x="103" y="16"/>
                  </a:cubicBezTo>
                  <a:cubicBezTo>
                    <a:pt x="103" y="16"/>
                    <a:pt x="103" y="16"/>
                    <a:pt x="104" y="16"/>
                  </a:cubicBezTo>
                  <a:cubicBezTo>
                    <a:pt x="104" y="16"/>
                    <a:pt x="104" y="16"/>
                    <a:pt x="104" y="16"/>
                  </a:cubicBezTo>
                  <a:cubicBezTo>
                    <a:pt x="104" y="16"/>
                    <a:pt x="104" y="16"/>
                    <a:pt x="104" y="16"/>
                  </a:cubicBezTo>
                  <a:cubicBezTo>
                    <a:pt x="104" y="16"/>
                    <a:pt x="104" y="17"/>
                    <a:pt x="104" y="17"/>
                  </a:cubicBezTo>
                  <a:cubicBezTo>
                    <a:pt x="105" y="17"/>
                    <a:pt x="105" y="17"/>
                    <a:pt x="105" y="17"/>
                  </a:cubicBezTo>
                  <a:cubicBezTo>
                    <a:pt x="105" y="17"/>
                    <a:pt x="105" y="17"/>
                    <a:pt x="105" y="17"/>
                  </a:cubicBezTo>
                  <a:cubicBezTo>
                    <a:pt x="105" y="17"/>
                    <a:pt x="105" y="17"/>
                    <a:pt x="105" y="17"/>
                  </a:cubicBezTo>
                  <a:cubicBezTo>
                    <a:pt x="105" y="17"/>
                    <a:pt x="105" y="17"/>
                    <a:pt x="105" y="18"/>
                  </a:cubicBezTo>
                  <a:cubicBezTo>
                    <a:pt x="105" y="18"/>
                    <a:pt x="104" y="18"/>
                    <a:pt x="104" y="18"/>
                  </a:cubicBezTo>
                  <a:cubicBezTo>
                    <a:pt x="104" y="18"/>
                    <a:pt x="104" y="18"/>
                    <a:pt x="104" y="18"/>
                  </a:cubicBezTo>
                  <a:cubicBezTo>
                    <a:pt x="104" y="18"/>
                    <a:pt x="104" y="18"/>
                    <a:pt x="104" y="18"/>
                  </a:cubicBezTo>
                  <a:cubicBezTo>
                    <a:pt x="104" y="18"/>
                    <a:pt x="104" y="18"/>
                    <a:pt x="104" y="18"/>
                  </a:cubicBezTo>
                  <a:cubicBezTo>
                    <a:pt x="104" y="18"/>
                    <a:pt x="104" y="19"/>
                    <a:pt x="104" y="19"/>
                  </a:cubicBezTo>
                  <a:cubicBezTo>
                    <a:pt x="104" y="19"/>
                    <a:pt x="104" y="20"/>
                    <a:pt x="104" y="21"/>
                  </a:cubicBezTo>
                  <a:cubicBezTo>
                    <a:pt x="104" y="21"/>
                    <a:pt x="103" y="22"/>
                    <a:pt x="103" y="21"/>
                  </a:cubicBezTo>
                  <a:cubicBezTo>
                    <a:pt x="103" y="21"/>
                    <a:pt x="103" y="20"/>
                    <a:pt x="103" y="20"/>
                  </a:cubicBezTo>
                  <a:cubicBezTo>
                    <a:pt x="103" y="20"/>
                    <a:pt x="103" y="19"/>
                    <a:pt x="103" y="18"/>
                  </a:cubicBezTo>
                  <a:cubicBezTo>
                    <a:pt x="102" y="18"/>
                    <a:pt x="102" y="18"/>
                    <a:pt x="102" y="18"/>
                  </a:cubicBezTo>
                  <a:cubicBezTo>
                    <a:pt x="102" y="18"/>
                    <a:pt x="102" y="19"/>
                    <a:pt x="102" y="19"/>
                  </a:cubicBezTo>
                  <a:cubicBezTo>
                    <a:pt x="102" y="19"/>
                    <a:pt x="102" y="19"/>
                    <a:pt x="102" y="19"/>
                  </a:cubicBezTo>
                  <a:cubicBezTo>
                    <a:pt x="102" y="19"/>
                    <a:pt x="102" y="19"/>
                    <a:pt x="102" y="19"/>
                  </a:cubicBezTo>
                  <a:cubicBezTo>
                    <a:pt x="102" y="19"/>
                    <a:pt x="102" y="19"/>
                    <a:pt x="102" y="19"/>
                  </a:cubicBezTo>
                  <a:cubicBezTo>
                    <a:pt x="102" y="19"/>
                    <a:pt x="101" y="19"/>
                    <a:pt x="101" y="19"/>
                  </a:cubicBezTo>
                  <a:cubicBezTo>
                    <a:pt x="101" y="19"/>
                    <a:pt x="101" y="19"/>
                    <a:pt x="101" y="19"/>
                  </a:cubicBezTo>
                  <a:cubicBezTo>
                    <a:pt x="101" y="19"/>
                    <a:pt x="101" y="19"/>
                    <a:pt x="101" y="19"/>
                  </a:cubicBezTo>
                  <a:cubicBezTo>
                    <a:pt x="101" y="19"/>
                    <a:pt x="101" y="19"/>
                    <a:pt x="101" y="19"/>
                  </a:cubicBezTo>
                  <a:cubicBezTo>
                    <a:pt x="101" y="19"/>
                    <a:pt x="101" y="19"/>
                    <a:pt x="101" y="18"/>
                  </a:cubicBezTo>
                  <a:cubicBezTo>
                    <a:pt x="101" y="18"/>
                    <a:pt x="101" y="18"/>
                    <a:pt x="101" y="18"/>
                  </a:cubicBezTo>
                  <a:cubicBezTo>
                    <a:pt x="102" y="18"/>
                    <a:pt x="101" y="18"/>
                    <a:pt x="101" y="18"/>
                  </a:cubicBezTo>
                  <a:cubicBezTo>
                    <a:pt x="101" y="18"/>
                    <a:pt x="101" y="18"/>
                    <a:pt x="101" y="18"/>
                  </a:cubicBezTo>
                  <a:cubicBezTo>
                    <a:pt x="101" y="19"/>
                    <a:pt x="101" y="21"/>
                    <a:pt x="101" y="21"/>
                  </a:cubicBezTo>
                  <a:cubicBezTo>
                    <a:pt x="101" y="21"/>
                    <a:pt x="101" y="22"/>
                    <a:pt x="101" y="23"/>
                  </a:cubicBezTo>
                  <a:cubicBezTo>
                    <a:pt x="101" y="23"/>
                    <a:pt x="100" y="24"/>
                    <a:pt x="99" y="25"/>
                  </a:cubicBezTo>
                  <a:cubicBezTo>
                    <a:pt x="99" y="25"/>
                    <a:pt x="99" y="24"/>
                    <a:pt x="99" y="23"/>
                  </a:cubicBezTo>
                  <a:cubicBezTo>
                    <a:pt x="99" y="23"/>
                    <a:pt x="98" y="22"/>
                    <a:pt x="98" y="21"/>
                  </a:cubicBezTo>
                  <a:cubicBezTo>
                    <a:pt x="98" y="21"/>
                    <a:pt x="98" y="21"/>
                    <a:pt x="98" y="20"/>
                  </a:cubicBezTo>
                  <a:cubicBezTo>
                    <a:pt x="97" y="20"/>
                    <a:pt x="97" y="20"/>
                    <a:pt x="97" y="20"/>
                  </a:cubicBezTo>
                  <a:cubicBezTo>
                    <a:pt x="97" y="21"/>
                    <a:pt x="97" y="21"/>
                    <a:pt x="96" y="21"/>
                  </a:cubicBezTo>
                  <a:cubicBezTo>
                    <a:pt x="96" y="21"/>
                    <a:pt x="96" y="21"/>
                    <a:pt x="95" y="21"/>
                  </a:cubicBezTo>
                  <a:cubicBezTo>
                    <a:pt x="95" y="21"/>
                    <a:pt x="95" y="21"/>
                    <a:pt x="95" y="21"/>
                  </a:cubicBezTo>
                  <a:cubicBezTo>
                    <a:pt x="95" y="21"/>
                    <a:pt x="95" y="21"/>
                    <a:pt x="94" y="21"/>
                  </a:cubicBezTo>
                  <a:cubicBezTo>
                    <a:pt x="94" y="21"/>
                    <a:pt x="94" y="22"/>
                    <a:pt x="94" y="22"/>
                  </a:cubicBezTo>
                  <a:cubicBezTo>
                    <a:pt x="94" y="22"/>
                    <a:pt x="94" y="23"/>
                    <a:pt x="94" y="23"/>
                  </a:cubicBezTo>
                  <a:cubicBezTo>
                    <a:pt x="94" y="23"/>
                    <a:pt x="94" y="23"/>
                    <a:pt x="94" y="24"/>
                  </a:cubicBezTo>
                  <a:cubicBezTo>
                    <a:pt x="93" y="24"/>
                    <a:pt x="93" y="24"/>
                    <a:pt x="93" y="25"/>
                  </a:cubicBezTo>
                  <a:cubicBezTo>
                    <a:pt x="93" y="25"/>
                    <a:pt x="93" y="25"/>
                    <a:pt x="92" y="25"/>
                  </a:cubicBezTo>
                  <a:cubicBezTo>
                    <a:pt x="92" y="26"/>
                    <a:pt x="92" y="26"/>
                    <a:pt x="92" y="26"/>
                  </a:cubicBezTo>
                  <a:cubicBezTo>
                    <a:pt x="92" y="26"/>
                    <a:pt x="91" y="26"/>
                    <a:pt x="91" y="26"/>
                  </a:cubicBezTo>
                  <a:cubicBezTo>
                    <a:pt x="91" y="26"/>
                    <a:pt x="91" y="27"/>
                    <a:pt x="91" y="27"/>
                  </a:cubicBezTo>
                  <a:cubicBezTo>
                    <a:pt x="91" y="27"/>
                    <a:pt x="91" y="27"/>
                    <a:pt x="91" y="27"/>
                  </a:cubicBezTo>
                  <a:cubicBezTo>
                    <a:pt x="91" y="27"/>
                    <a:pt x="91" y="27"/>
                    <a:pt x="91" y="27"/>
                  </a:cubicBezTo>
                  <a:cubicBezTo>
                    <a:pt x="91" y="28"/>
                    <a:pt x="90" y="28"/>
                    <a:pt x="90" y="28"/>
                  </a:cubicBezTo>
                  <a:cubicBezTo>
                    <a:pt x="90" y="28"/>
                    <a:pt x="90" y="28"/>
                    <a:pt x="90" y="28"/>
                  </a:cubicBezTo>
                  <a:cubicBezTo>
                    <a:pt x="90" y="28"/>
                    <a:pt x="90" y="28"/>
                    <a:pt x="90" y="28"/>
                  </a:cubicBezTo>
                  <a:cubicBezTo>
                    <a:pt x="90" y="29"/>
                    <a:pt x="90" y="29"/>
                    <a:pt x="90" y="29"/>
                  </a:cubicBezTo>
                  <a:cubicBezTo>
                    <a:pt x="89" y="29"/>
                    <a:pt x="89" y="29"/>
                    <a:pt x="89" y="29"/>
                  </a:cubicBezTo>
                  <a:cubicBezTo>
                    <a:pt x="89" y="29"/>
                    <a:pt x="89" y="29"/>
                    <a:pt x="89" y="29"/>
                  </a:cubicBezTo>
                  <a:cubicBezTo>
                    <a:pt x="89" y="30"/>
                    <a:pt x="89" y="30"/>
                    <a:pt x="89" y="30"/>
                  </a:cubicBezTo>
                  <a:cubicBezTo>
                    <a:pt x="89" y="30"/>
                    <a:pt x="89" y="30"/>
                    <a:pt x="89" y="30"/>
                  </a:cubicBezTo>
                  <a:cubicBezTo>
                    <a:pt x="89" y="30"/>
                    <a:pt x="89" y="30"/>
                    <a:pt x="89" y="30"/>
                  </a:cubicBezTo>
                  <a:cubicBezTo>
                    <a:pt x="88" y="31"/>
                    <a:pt x="88" y="31"/>
                    <a:pt x="88" y="31"/>
                  </a:cubicBezTo>
                  <a:cubicBezTo>
                    <a:pt x="88" y="31"/>
                    <a:pt x="87" y="31"/>
                    <a:pt x="87" y="31"/>
                  </a:cubicBezTo>
                  <a:cubicBezTo>
                    <a:pt x="86" y="31"/>
                    <a:pt x="86" y="32"/>
                    <a:pt x="86" y="32"/>
                  </a:cubicBezTo>
                  <a:cubicBezTo>
                    <a:pt x="86" y="32"/>
                    <a:pt x="85" y="32"/>
                    <a:pt x="85" y="32"/>
                  </a:cubicBezTo>
                  <a:cubicBezTo>
                    <a:pt x="85" y="32"/>
                    <a:pt x="85" y="32"/>
                    <a:pt x="84" y="32"/>
                  </a:cubicBezTo>
                  <a:cubicBezTo>
                    <a:pt x="84" y="32"/>
                    <a:pt x="84" y="32"/>
                    <a:pt x="84" y="32"/>
                  </a:cubicBezTo>
                  <a:cubicBezTo>
                    <a:pt x="83" y="32"/>
                    <a:pt x="83" y="32"/>
                    <a:pt x="83" y="32"/>
                  </a:cubicBezTo>
                  <a:cubicBezTo>
                    <a:pt x="83" y="33"/>
                    <a:pt x="82" y="33"/>
                    <a:pt x="82" y="33"/>
                  </a:cubicBezTo>
                  <a:cubicBezTo>
                    <a:pt x="81" y="33"/>
                    <a:pt x="81" y="33"/>
                    <a:pt x="80" y="33"/>
                  </a:cubicBezTo>
                  <a:cubicBezTo>
                    <a:pt x="80" y="33"/>
                    <a:pt x="80" y="33"/>
                    <a:pt x="80" y="33"/>
                  </a:cubicBezTo>
                  <a:cubicBezTo>
                    <a:pt x="80" y="33"/>
                    <a:pt x="80" y="33"/>
                    <a:pt x="80" y="33"/>
                  </a:cubicBezTo>
                  <a:cubicBezTo>
                    <a:pt x="80" y="33"/>
                    <a:pt x="80" y="33"/>
                    <a:pt x="80" y="33"/>
                  </a:cubicBezTo>
                  <a:cubicBezTo>
                    <a:pt x="80" y="34"/>
                    <a:pt x="79" y="33"/>
                    <a:pt x="79" y="33"/>
                  </a:cubicBezTo>
                  <a:cubicBezTo>
                    <a:pt x="79" y="33"/>
                    <a:pt x="79" y="34"/>
                    <a:pt x="79" y="34"/>
                  </a:cubicBezTo>
                  <a:cubicBezTo>
                    <a:pt x="79" y="34"/>
                    <a:pt x="79" y="34"/>
                    <a:pt x="78" y="34"/>
                  </a:cubicBezTo>
                  <a:cubicBezTo>
                    <a:pt x="78" y="34"/>
                    <a:pt x="78" y="34"/>
                    <a:pt x="78" y="34"/>
                  </a:cubicBezTo>
                  <a:cubicBezTo>
                    <a:pt x="78" y="34"/>
                    <a:pt x="78" y="35"/>
                    <a:pt x="78" y="35"/>
                  </a:cubicBezTo>
                  <a:cubicBezTo>
                    <a:pt x="78" y="35"/>
                    <a:pt x="78" y="35"/>
                    <a:pt x="78" y="35"/>
                  </a:cubicBezTo>
                  <a:cubicBezTo>
                    <a:pt x="78" y="36"/>
                    <a:pt x="78" y="36"/>
                    <a:pt x="78" y="36"/>
                  </a:cubicBezTo>
                  <a:cubicBezTo>
                    <a:pt x="78" y="36"/>
                    <a:pt x="78" y="36"/>
                    <a:pt x="78" y="36"/>
                  </a:cubicBezTo>
                  <a:cubicBezTo>
                    <a:pt x="79" y="36"/>
                    <a:pt x="79" y="36"/>
                    <a:pt x="79" y="36"/>
                  </a:cubicBezTo>
                  <a:cubicBezTo>
                    <a:pt x="79" y="36"/>
                    <a:pt x="79" y="36"/>
                    <a:pt x="79" y="36"/>
                  </a:cubicBezTo>
                  <a:cubicBezTo>
                    <a:pt x="79" y="36"/>
                    <a:pt x="79" y="36"/>
                    <a:pt x="79" y="36"/>
                  </a:cubicBezTo>
                  <a:cubicBezTo>
                    <a:pt x="79" y="36"/>
                    <a:pt x="78" y="36"/>
                    <a:pt x="78" y="36"/>
                  </a:cubicBezTo>
                  <a:cubicBezTo>
                    <a:pt x="78" y="36"/>
                    <a:pt x="78" y="36"/>
                    <a:pt x="78" y="36"/>
                  </a:cubicBezTo>
                  <a:cubicBezTo>
                    <a:pt x="78" y="36"/>
                    <a:pt x="78" y="36"/>
                    <a:pt x="78" y="36"/>
                  </a:cubicBezTo>
                  <a:cubicBezTo>
                    <a:pt x="78" y="36"/>
                    <a:pt x="78" y="36"/>
                    <a:pt x="78" y="37"/>
                  </a:cubicBezTo>
                  <a:cubicBezTo>
                    <a:pt x="78" y="37"/>
                    <a:pt x="78" y="37"/>
                    <a:pt x="78" y="37"/>
                  </a:cubicBezTo>
                  <a:cubicBezTo>
                    <a:pt x="78" y="36"/>
                    <a:pt x="78" y="36"/>
                    <a:pt x="78" y="37"/>
                  </a:cubicBezTo>
                  <a:cubicBezTo>
                    <a:pt x="78" y="37"/>
                    <a:pt x="77" y="37"/>
                    <a:pt x="77" y="37"/>
                  </a:cubicBezTo>
                  <a:cubicBezTo>
                    <a:pt x="77" y="37"/>
                    <a:pt x="77" y="37"/>
                    <a:pt x="77" y="37"/>
                  </a:cubicBezTo>
                  <a:cubicBezTo>
                    <a:pt x="77" y="36"/>
                    <a:pt x="77" y="36"/>
                    <a:pt x="77" y="36"/>
                  </a:cubicBezTo>
                  <a:cubicBezTo>
                    <a:pt x="77" y="36"/>
                    <a:pt x="77" y="36"/>
                    <a:pt x="77" y="36"/>
                  </a:cubicBezTo>
                  <a:cubicBezTo>
                    <a:pt x="76" y="36"/>
                    <a:pt x="77" y="37"/>
                    <a:pt x="77" y="37"/>
                  </a:cubicBezTo>
                  <a:cubicBezTo>
                    <a:pt x="77" y="37"/>
                    <a:pt x="76" y="37"/>
                    <a:pt x="77" y="37"/>
                  </a:cubicBezTo>
                  <a:cubicBezTo>
                    <a:pt x="77" y="37"/>
                    <a:pt x="77" y="37"/>
                    <a:pt x="77" y="37"/>
                  </a:cubicBezTo>
                  <a:cubicBezTo>
                    <a:pt x="77" y="38"/>
                    <a:pt x="77" y="38"/>
                    <a:pt x="77" y="38"/>
                  </a:cubicBezTo>
                  <a:cubicBezTo>
                    <a:pt x="77" y="38"/>
                    <a:pt x="77" y="38"/>
                    <a:pt x="77" y="38"/>
                  </a:cubicBezTo>
                  <a:cubicBezTo>
                    <a:pt x="76" y="38"/>
                    <a:pt x="76" y="38"/>
                    <a:pt x="76" y="38"/>
                  </a:cubicBezTo>
                  <a:cubicBezTo>
                    <a:pt x="76" y="38"/>
                    <a:pt x="77" y="38"/>
                    <a:pt x="77" y="38"/>
                  </a:cubicBezTo>
                  <a:cubicBezTo>
                    <a:pt x="77" y="38"/>
                    <a:pt x="77" y="38"/>
                    <a:pt x="77" y="38"/>
                  </a:cubicBezTo>
                  <a:cubicBezTo>
                    <a:pt x="77" y="38"/>
                    <a:pt x="77" y="38"/>
                    <a:pt x="77" y="38"/>
                  </a:cubicBezTo>
                  <a:cubicBezTo>
                    <a:pt x="78" y="38"/>
                    <a:pt x="78" y="38"/>
                    <a:pt x="78" y="38"/>
                  </a:cubicBezTo>
                  <a:cubicBezTo>
                    <a:pt x="78" y="38"/>
                    <a:pt x="77" y="38"/>
                    <a:pt x="77" y="38"/>
                  </a:cubicBezTo>
                  <a:cubicBezTo>
                    <a:pt x="77" y="38"/>
                    <a:pt x="77" y="38"/>
                    <a:pt x="77" y="38"/>
                  </a:cubicBezTo>
                  <a:cubicBezTo>
                    <a:pt x="77" y="38"/>
                    <a:pt x="77" y="38"/>
                    <a:pt x="77" y="38"/>
                  </a:cubicBezTo>
                  <a:cubicBezTo>
                    <a:pt x="77" y="38"/>
                    <a:pt x="77" y="38"/>
                    <a:pt x="77" y="38"/>
                  </a:cubicBezTo>
                  <a:cubicBezTo>
                    <a:pt x="76" y="39"/>
                    <a:pt x="77" y="39"/>
                    <a:pt x="77" y="39"/>
                  </a:cubicBezTo>
                  <a:cubicBezTo>
                    <a:pt x="76" y="39"/>
                    <a:pt x="76" y="39"/>
                    <a:pt x="76" y="39"/>
                  </a:cubicBezTo>
                  <a:cubicBezTo>
                    <a:pt x="76" y="39"/>
                    <a:pt x="76" y="39"/>
                    <a:pt x="76" y="39"/>
                  </a:cubicBezTo>
                  <a:cubicBezTo>
                    <a:pt x="76" y="39"/>
                    <a:pt x="76" y="40"/>
                    <a:pt x="76" y="40"/>
                  </a:cubicBezTo>
                  <a:cubicBezTo>
                    <a:pt x="76" y="40"/>
                    <a:pt x="76" y="40"/>
                    <a:pt x="76" y="40"/>
                  </a:cubicBezTo>
                  <a:cubicBezTo>
                    <a:pt x="76" y="40"/>
                    <a:pt x="76" y="40"/>
                    <a:pt x="76" y="40"/>
                  </a:cubicBezTo>
                  <a:cubicBezTo>
                    <a:pt x="76" y="40"/>
                    <a:pt x="76" y="40"/>
                    <a:pt x="76" y="40"/>
                  </a:cubicBezTo>
                  <a:cubicBezTo>
                    <a:pt x="76" y="41"/>
                    <a:pt x="76" y="41"/>
                    <a:pt x="76" y="41"/>
                  </a:cubicBezTo>
                  <a:cubicBezTo>
                    <a:pt x="76" y="41"/>
                    <a:pt x="76" y="41"/>
                    <a:pt x="76" y="41"/>
                  </a:cubicBezTo>
                  <a:cubicBezTo>
                    <a:pt x="76" y="41"/>
                    <a:pt x="76" y="41"/>
                    <a:pt x="77" y="41"/>
                  </a:cubicBezTo>
                  <a:cubicBezTo>
                    <a:pt x="77" y="41"/>
                    <a:pt x="77" y="41"/>
                    <a:pt x="77" y="41"/>
                  </a:cubicBezTo>
                  <a:cubicBezTo>
                    <a:pt x="77" y="42"/>
                    <a:pt x="77" y="42"/>
                    <a:pt x="77" y="42"/>
                  </a:cubicBezTo>
                  <a:cubicBezTo>
                    <a:pt x="77" y="42"/>
                    <a:pt x="77" y="42"/>
                    <a:pt x="77" y="42"/>
                  </a:cubicBezTo>
                  <a:cubicBezTo>
                    <a:pt x="77" y="42"/>
                    <a:pt x="77" y="42"/>
                    <a:pt x="77" y="42"/>
                  </a:cubicBezTo>
                  <a:cubicBezTo>
                    <a:pt x="77" y="42"/>
                    <a:pt x="77" y="42"/>
                    <a:pt x="77" y="41"/>
                  </a:cubicBezTo>
                  <a:cubicBezTo>
                    <a:pt x="77" y="41"/>
                    <a:pt x="77" y="41"/>
                    <a:pt x="76" y="41"/>
                  </a:cubicBezTo>
                  <a:cubicBezTo>
                    <a:pt x="76" y="41"/>
                    <a:pt x="76" y="41"/>
                    <a:pt x="76" y="41"/>
                  </a:cubicBezTo>
                  <a:cubicBezTo>
                    <a:pt x="76" y="41"/>
                    <a:pt x="76" y="41"/>
                    <a:pt x="76" y="41"/>
                  </a:cubicBezTo>
                  <a:cubicBezTo>
                    <a:pt x="75" y="41"/>
                    <a:pt x="75" y="42"/>
                    <a:pt x="75" y="42"/>
                  </a:cubicBezTo>
                  <a:cubicBezTo>
                    <a:pt x="75" y="42"/>
                    <a:pt x="75" y="42"/>
                    <a:pt x="75" y="42"/>
                  </a:cubicBezTo>
                  <a:cubicBezTo>
                    <a:pt x="75" y="42"/>
                    <a:pt x="76" y="42"/>
                    <a:pt x="76" y="42"/>
                  </a:cubicBezTo>
                  <a:cubicBezTo>
                    <a:pt x="76" y="42"/>
                    <a:pt x="76" y="43"/>
                    <a:pt x="76" y="43"/>
                  </a:cubicBezTo>
                  <a:cubicBezTo>
                    <a:pt x="76" y="43"/>
                    <a:pt x="76" y="43"/>
                    <a:pt x="76" y="43"/>
                  </a:cubicBezTo>
                  <a:cubicBezTo>
                    <a:pt x="76" y="43"/>
                    <a:pt x="77" y="43"/>
                    <a:pt x="77" y="43"/>
                  </a:cubicBezTo>
                  <a:cubicBezTo>
                    <a:pt x="77" y="43"/>
                    <a:pt x="77" y="43"/>
                    <a:pt x="77" y="43"/>
                  </a:cubicBezTo>
                  <a:cubicBezTo>
                    <a:pt x="77" y="43"/>
                    <a:pt x="77" y="43"/>
                    <a:pt x="77" y="43"/>
                  </a:cubicBezTo>
                  <a:cubicBezTo>
                    <a:pt x="77" y="43"/>
                    <a:pt x="77" y="43"/>
                    <a:pt x="78" y="43"/>
                  </a:cubicBezTo>
                  <a:cubicBezTo>
                    <a:pt x="78" y="43"/>
                    <a:pt x="78" y="43"/>
                    <a:pt x="78" y="43"/>
                  </a:cubicBezTo>
                  <a:cubicBezTo>
                    <a:pt x="78" y="43"/>
                    <a:pt x="78" y="43"/>
                    <a:pt x="77" y="43"/>
                  </a:cubicBezTo>
                  <a:cubicBezTo>
                    <a:pt x="77" y="43"/>
                    <a:pt x="77" y="43"/>
                    <a:pt x="77" y="43"/>
                  </a:cubicBezTo>
                  <a:cubicBezTo>
                    <a:pt x="77" y="43"/>
                    <a:pt x="77" y="43"/>
                    <a:pt x="77" y="43"/>
                  </a:cubicBezTo>
                  <a:cubicBezTo>
                    <a:pt x="77" y="43"/>
                    <a:pt x="77" y="43"/>
                    <a:pt x="77" y="43"/>
                  </a:cubicBezTo>
                  <a:cubicBezTo>
                    <a:pt x="76" y="43"/>
                    <a:pt x="76" y="43"/>
                    <a:pt x="76" y="43"/>
                  </a:cubicBezTo>
                  <a:cubicBezTo>
                    <a:pt x="76" y="43"/>
                    <a:pt x="76" y="43"/>
                    <a:pt x="76" y="43"/>
                  </a:cubicBezTo>
                  <a:cubicBezTo>
                    <a:pt x="76" y="43"/>
                    <a:pt x="76" y="43"/>
                    <a:pt x="76" y="43"/>
                  </a:cubicBezTo>
                  <a:cubicBezTo>
                    <a:pt x="75" y="42"/>
                    <a:pt x="75" y="42"/>
                    <a:pt x="75" y="42"/>
                  </a:cubicBezTo>
                  <a:cubicBezTo>
                    <a:pt x="75" y="42"/>
                    <a:pt x="74" y="42"/>
                    <a:pt x="74" y="42"/>
                  </a:cubicBezTo>
                  <a:cubicBezTo>
                    <a:pt x="74" y="42"/>
                    <a:pt x="74" y="42"/>
                    <a:pt x="74" y="42"/>
                  </a:cubicBezTo>
                  <a:cubicBezTo>
                    <a:pt x="74" y="42"/>
                    <a:pt x="73" y="43"/>
                    <a:pt x="73" y="43"/>
                  </a:cubicBezTo>
                  <a:cubicBezTo>
                    <a:pt x="73" y="43"/>
                    <a:pt x="73" y="43"/>
                    <a:pt x="74" y="43"/>
                  </a:cubicBezTo>
                  <a:cubicBezTo>
                    <a:pt x="74" y="42"/>
                    <a:pt x="74" y="42"/>
                    <a:pt x="74" y="42"/>
                  </a:cubicBezTo>
                  <a:cubicBezTo>
                    <a:pt x="74" y="42"/>
                    <a:pt x="73" y="42"/>
                    <a:pt x="73" y="42"/>
                  </a:cubicBezTo>
                  <a:cubicBezTo>
                    <a:pt x="73"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0" y="41"/>
                    <a:pt x="70" y="41"/>
                  </a:cubicBezTo>
                  <a:cubicBezTo>
                    <a:pt x="70" y="41"/>
                    <a:pt x="70" y="41"/>
                    <a:pt x="70" y="41"/>
                  </a:cubicBezTo>
                  <a:cubicBezTo>
                    <a:pt x="70" y="41"/>
                    <a:pt x="70" y="41"/>
                    <a:pt x="70" y="41"/>
                  </a:cubicBezTo>
                  <a:cubicBezTo>
                    <a:pt x="70" y="41"/>
                    <a:pt x="70" y="41"/>
                    <a:pt x="70" y="41"/>
                  </a:cubicBezTo>
                  <a:cubicBezTo>
                    <a:pt x="69" y="41"/>
                    <a:pt x="69" y="41"/>
                    <a:pt x="69" y="41"/>
                  </a:cubicBezTo>
                  <a:cubicBezTo>
                    <a:pt x="69" y="41"/>
                    <a:pt x="69" y="41"/>
                    <a:pt x="69" y="41"/>
                  </a:cubicBezTo>
                  <a:cubicBezTo>
                    <a:pt x="70" y="42"/>
                    <a:pt x="70" y="43"/>
                    <a:pt x="70" y="43"/>
                  </a:cubicBezTo>
                  <a:cubicBezTo>
                    <a:pt x="70" y="43"/>
                    <a:pt x="72" y="45"/>
                    <a:pt x="72" y="45"/>
                  </a:cubicBezTo>
                  <a:cubicBezTo>
                    <a:pt x="72" y="46"/>
                    <a:pt x="73" y="46"/>
                    <a:pt x="74" y="46"/>
                  </a:cubicBezTo>
                  <a:cubicBezTo>
                    <a:pt x="74" y="46"/>
                    <a:pt x="76" y="45"/>
                    <a:pt x="77" y="45"/>
                  </a:cubicBezTo>
                  <a:cubicBezTo>
                    <a:pt x="78" y="45"/>
                    <a:pt x="81" y="46"/>
                    <a:pt x="82" y="45"/>
                  </a:cubicBezTo>
                  <a:cubicBezTo>
                    <a:pt x="83" y="45"/>
                    <a:pt x="85" y="43"/>
                    <a:pt x="86" y="43"/>
                  </a:cubicBezTo>
                  <a:cubicBezTo>
                    <a:pt x="87" y="42"/>
                    <a:pt x="88" y="41"/>
                    <a:pt x="90" y="42"/>
                  </a:cubicBezTo>
                  <a:cubicBezTo>
                    <a:pt x="91" y="42"/>
                    <a:pt x="92" y="44"/>
                    <a:pt x="94" y="43"/>
                  </a:cubicBezTo>
                  <a:cubicBezTo>
                    <a:pt x="95" y="43"/>
                    <a:pt x="96" y="42"/>
                    <a:pt x="97" y="42"/>
                  </a:cubicBezTo>
                  <a:cubicBezTo>
                    <a:pt x="98" y="42"/>
                    <a:pt x="100" y="42"/>
                    <a:pt x="101" y="42"/>
                  </a:cubicBezTo>
                  <a:cubicBezTo>
                    <a:pt x="101" y="41"/>
                    <a:pt x="100" y="40"/>
                    <a:pt x="100" y="39"/>
                  </a:cubicBezTo>
                  <a:cubicBezTo>
                    <a:pt x="101" y="38"/>
                    <a:pt x="102" y="36"/>
                    <a:pt x="103" y="35"/>
                  </a:cubicBezTo>
                  <a:cubicBezTo>
                    <a:pt x="103" y="34"/>
                    <a:pt x="102" y="34"/>
                    <a:pt x="104" y="33"/>
                  </a:cubicBezTo>
                  <a:cubicBezTo>
                    <a:pt x="105" y="31"/>
                    <a:pt x="106" y="30"/>
                    <a:pt x="106" y="29"/>
                  </a:cubicBezTo>
                  <a:cubicBezTo>
                    <a:pt x="106" y="27"/>
                    <a:pt x="107" y="22"/>
                    <a:pt x="108" y="22"/>
                  </a:cubicBezTo>
                  <a:cubicBezTo>
                    <a:pt x="108" y="21"/>
                    <a:pt x="108" y="21"/>
                    <a:pt x="109" y="20"/>
                  </a:cubicBezTo>
                  <a:cubicBezTo>
                    <a:pt x="109" y="20"/>
                    <a:pt x="112" y="21"/>
                    <a:pt x="113" y="21"/>
                  </a:cubicBezTo>
                  <a:cubicBezTo>
                    <a:pt x="114" y="21"/>
                    <a:pt x="117" y="20"/>
                    <a:pt x="117" y="20"/>
                  </a:cubicBezTo>
                  <a:cubicBezTo>
                    <a:pt x="117" y="20"/>
                    <a:pt x="119" y="21"/>
                    <a:pt x="119" y="21"/>
                  </a:cubicBezTo>
                  <a:cubicBezTo>
                    <a:pt x="119" y="21"/>
                    <a:pt x="119" y="22"/>
                    <a:pt x="119" y="22"/>
                  </a:cubicBezTo>
                  <a:cubicBezTo>
                    <a:pt x="119" y="22"/>
                    <a:pt x="120" y="22"/>
                    <a:pt x="120" y="22"/>
                  </a:cubicBezTo>
                  <a:cubicBezTo>
                    <a:pt x="120" y="22"/>
                    <a:pt x="120" y="22"/>
                    <a:pt x="120" y="22"/>
                  </a:cubicBezTo>
                  <a:cubicBezTo>
                    <a:pt x="120" y="22"/>
                    <a:pt x="120" y="22"/>
                    <a:pt x="120" y="22"/>
                  </a:cubicBezTo>
                  <a:cubicBezTo>
                    <a:pt x="120" y="22"/>
                    <a:pt x="120" y="22"/>
                    <a:pt x="120" y="22"/>
                  </a:cubicBezTo>
                  <a:cubicBezTo>
                    <a:pt x="120" y="23"/>
                    <a:pt x="121" y="22"/>
                    <a:pt x="121" y="22"/>
                  </a:cubicBezTo>
                  <a:cubicBezTo>
                    <a:pt x="121" y="22"/>
                    <a:pt x="121" y="23"/>
                    <a:pt x="121" y="23"/>
                  </a:cubicBezTo>
                  <a:cubicBezTo>
                    <a:pt x="121" y="23"/>
                    <a:pt x="122" y="22"/>
                    <a:pt x="122" y="22"/>
                  </a:cubicBezTo>
                  <a:cubicBezTo>
                    <a:pt x="122" y="22"/>
                    <a:pt x="122" y="22"/>
                    <a:pt x="122" y="22"/>
                  </a:cubicBezTo>
                  <a:cubicBezTo>
                    <a:pt x="122" y="22"/>
                    <a:pt x="123" y="22"/>
                    <a:pt x="123" y="22"/>
                  </a:cubicBezTo>
                  <a:cubicBezTo>
                    <a:pt x="123" y="22"/>
                    <a:pt x="123" y="22"/>
                    <a:pt x="123" y="22"/>
                  </a:cubicBezTo>
                  <a:cubicBezTo>
                    <a:pt x="123" y="22"/>
                    <a:pt x="123" y="22"/>
                    <a:pt x="124" y="22"/>
                  </a:cubicBezTo>
                  <a:cubicBezTo>
                    <a:pt x="124" y="22"/>
                    <a:pt x="123" y="22"/>
                    <a:pt x="123" y="22"/>
                  </a:cubicBezTo>
                  <a:cubicBezTo>
                    <a:pt x="124" y="22"/>
                    <a:pt x="124" y="22"/>
                    <a:pt x="124" y="22"/>
                  </a:cubicBezTo>
                  <a:cubicBezTo>
                    <a:pt x="124" y="22"/>
                    <a:pt x="124" y="22"/>
                    <a:pt x="124" y="22"/>
                  </a:cubicBezTo>
                  <a:cubicBezTo>
                    <a:pt x="124" y="22"/>
                    <a:pt x="124" y="22"/>
                    <a:pt x="124" y="22"/>
                  </a:cubicBezTo>
                  <a:cubicBezTo>
                    <a:pt x="124" y="22"/>
                    <a:pt x="124" y="22"/>
                    <a:pt x="125" y="22"/>
                  </a:cubicBezTo>
                  <a:cubicBezTo>
                    <a:pt x="125" y="22"/>
                    <a:pt x="125" y="22"/>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0"/>
                  </a:cubicBezTo>
                  <a:cubicBezTo>
                    <a:pt x="125" y="20"/>
                    <a:pt x="125" y="20"/>
                    <a:pt x="125" y="20"/>
                  </a:cubicBezTo>
                  <a:cubicBezTo>
                    <a:pt x="125" y="21"/>
                    <a:pt x="125" y="21"/>
                    <a:pt x="125" y="21"/>
                  </a:cubicBezTo>
                  <a:cubicBezTo>
                    <a:pt x="125" y="21"/>
                    <a:pt x="124" y="21"/>
                    <a:pt x="124" y="21"/>
                  </a:cubicBezTo>
                  <a:cubicBezTo>
                    <a:pt x="124" y="20"/>
                    <a:pt x="124" y="20"/>
                    <a:pt x="124" y="20"/>
                  </a:cubicBezTo>
                  <a:cubicBezTo>
                    <a:pt x="124" y="20"/>
                    <a:pt x="124" y="20"/>
                    <a:pt x="124" y="20"/>
                  </a:cubicBezTo>
                  <a:cubicBezTo>
                    <a:pt x="124" y="20"/>
                    <a:pt x="124" y="20"/>
                    <a:pt x="123" y="20"/>
                  </a:cubicBezTo>
                  <a:cubicBezTo>
                    <a:pt x="123" y="20"/>
                    <a:pt x="123" y="20"/>
                    <a:pt x="123" y="20"/>
                  </a:cubicBezTo>
                  <a:cubicBezTo>
                    <a:pt x="123" y="20"/>
                    <a:pt x="123" y="20"/>
                    <a:pt x="123" y="19"/>
                  </a:cubicBezTo>
                  <a:cubicBezTo>
                    <a:pt x="123" y="19"/>
                    <a:pt x="123" y="19"/>
                    <a:pt x="122" y="19"/>
                  </a:cubicBezTo>
                  <a:cubicBezTo>
                    <a:pt x="122" y="19"/>
                    <a:pt x="122" y="19"/>
                    <a:pt x="122" y="19"/>
                  </a:cubicBezTo>
                  <a:cubicBezTo>
                    <a:pt x="122" y="19"/>
                    <a:pt x="122" y="19"/>
                    <a:pt x="122" y="18"/>
                  </a:cubicBezTo>
                  <a:cubicBezTo>
                    <a:pt x="122" y="18"/>
                    <a:pt x="122" y="18"/>
                    <a:pt x="122" y="18"/>
                  </a:cubicBezTo>
                  <a:cubicBezTo>
                    <a:pt x="122" y="18"/>
                    <a:pt x="122" y="18"/>
                    <a:pt x="122" y="18"/>
                  </a:cubicBezTo>
                  <a:cubicBezTo>
                    <a:pt x="122" y="18"/>
                    <a:pt x="122" y="18"/>
                    <a:pt x="122" y="18"/>
                  </a:cubicBezTo>
                  <a:cubicBezTo>
                    <a:pt x="122" y="18"/>
                    <a:pt x="122" y="18"/>
                    <a:pt x="122" y="18"/>
                  </a:cubicBezTo>
                  <a:cubicBezTo>
                    <a:pt x="123" y="17"/>
                    <a:pt x="123" y="18"/>
                    <a:pt x="123" y="18"/>
                  </a:cubicBezTo>
                  <a:cubicBezTo>
                    <a:pt x="123" y="18"/>
                    <a:pt x="124" y="18"/>
                    <a:pt x="124" y="17"/>
                  </a:cubicBezTo>
                  <a:cubicBezTo>
                    <a:pt x="124" y="17"/>
                    <a:pt x="123" y="17"/>
                    <a:pt x="123" y="17"/>
                  </a:cubicBezTo>
                  <a:cubicBezTo>
                    <a:pt x="123" y="17"/>
                    <a:pt x="123" y="17"/>
                    <a:pt x="123" y="18"/>
                  </a:cubicBezTo>
                  <a:cubicBezTo>
                    <a:pt x="123" y="18"/>
                    <a:pt x="123" y="17"/>
                    <a:pt x="123" y="17"/>
                  </a:cubicBezTo>
                  <a:cubicBezTo>
                    <a:pt x="123" y="17"/>
                    <a:pt x="123" y="17"/>
                    <a:pt x="123" y="17"/>
                  </a:cubicBezTo>
                  <a:cubicBezTo>
                    <a:pt x="124" y="17"/>
                    <a:pt x="124" y="17"/>
                    <a:pt x="124" y="17"/>
                  </a:cubicBezTo>
                  <a:cubicBezTo>
                    <a:pt x="124" y="17"/>
                    <a:pt x="124" y="18"/>
                    <a:pt x="124" y="18"/>
                  </a:cubicBezTo>
                  <a:cubicBezTo>
                    <a:pt x="124" y="18"/>
                    <a:pt x="125" y="18"/>
                    <a:pt x="125" y="18"/>
                  </a:cubicBezTo>
                  <a:cubicBezTo>
                    <a:pt x="125" y="18"/>
                    <a:pt x="125" y="18"/>
                    <a:pt x="125" y="18"/>
                  </a:cubicBezTo>
                  <a:cubicBezTo>
                    <a:pt x="126" y="18"/>
                    <a:pt x="126" y="18"/>
                    <a:pt x="126" y="18"/>
                  </a:cubicBezTo>
                  <a:cubicBezTo>
                    <a:pt x="126" y="18"/>
                    <a:pt x="126" y="17"/>
                    <a:pt x="126" y="17"/>
                  </a:cubicBezTo>
                  <a:cubicBezTo>
                    <a:pt x="126" y="17"/>
                    <a:pt x="127" y="17"/>
                    <a:pt x="127" y="17"/>
                  </a:cubicBezTo>
                  <a:cubicBezTo>
                    <a:pt x="127" y="17"/>
                    <a:pt x="127" y="17"/>
                    <a:pt x="127" y="17"/>
                  </a:cubicBezTo>
                  <a:cubicBezTo>
                    <a:pt x="127" y="17"/>
                    <a:pt x="128" y="17"/>
                    <a:pt x="128" y="17"/>
                  </a:cubicBezTo>
                  <a:cubicBezTo>
                    <a:pt x="128" y="17"/>
                    <a:pt x="128" y="17"/>
                    <a:pt x="128" y="16"/>
                  </a:cubicBezTo>
                  <a:cubicBezTo>
                    <a:pt x="129" y="16"/>
                    <a:pt x="129" y="16"/>
                    <a:pt x="129" y="16"/>
                  </a:cubicBezTo>
                  <a:cubicBezTo>
                    <a:pt x="129" y="16"/>
                    <a:pt x="129" y="16"/>
                    <a:pt x="129" y="16"/>
                  </a:cubicBezTo>
                  <a:cubicBezTo>
                    <a:pt x="129" y="16"/>
                    <a:pt x="129" y="16"/>
                    <a:pt x="129" y="15"/>
                  </a:cubicBezTo>
                  <a:close/>
                  <a:moveTo>
                    <a:pt x="12" y="7"/>
                  </a:moveTo>
                  <a:cubicBezTo>
                    <a:pt x="12" y="7"/>
                    <a:pt x="11" y="6"/>
                    <a:pt x="10" y="6"/>
                  </a:cubicBezTo>
                  <a:cubicBezTo>
                    <a:pt x="10" y="6"/>
                    <a:pt x="9" y="7"/>
                    <a:pt x="8" y="8"/>
                  </a:cubicBezTo>
                  <a:cubicBezTo>
                    <a:pt x="7" y="8"/>
                    <a:pt x="7" y="7"/>
                    <a:pt x="7" y="7"/>
                  </a:cubicBezTo>
                  <a:cubicBezTo>
                    <a:pt x="6" y="6"/>
                    <a:pt x="7" y="6"/>
                    <a:pt x="7" y="5"/>
                  </a:cubicBezTo>
                  <a:cubicBezTo>
                    <a:pt x="7" y="5"/>
                    <a:pt x="8" y="4"/>
                    <a:pt x="8" y="3"/>
                  </a:cubicBezTo>
                  <a:cubicBezTo>
                    <a:pt x="7" y="3"/>
                    <a:pt x="6" y="3"/>
                    <a:pt x="6" y="2"/>
                  </a:cubicBezTo>
                  <a:cubicBezTo>
                    <a:pt x="5" y="2"/>
                    <a:pt x="5" y="2"/>
                    <a:pt x="4" y="2"/>
                  </a:cubicBezTo>
                  <a:cubicBezTo>
                    <a:pt x="4" y="2"/>
                    <a:pt x="3" y="1"/>
                    <a:pt x="2" y="1"/>
                  </a:cubicBezTo>
                  <a:cubicBezTo>
                    <a:pt x="2" y="0"/>
                    <a:pt x="1" y="1"/>
                    <a:pt x="1" y="2"/>
                  </a:cubicBezTo>
                  <a:cubicBezTo>
                    <a:pt x="1" y="2"/>
                    <a:pt x="1" y="2"/>
                    <a:pt x="0" y="3"/>
                  </a:cubicBezTo>
                  <a:cubicBezTo>
                    <a:pt x="1" y="4"/>
                    <a:pt x="1" y="4"/>
                    <a:pt x="1" y="5"/>
                  </a:cubicBezTo>
                  <a:cubicBezTo>
                    <a:pt x="2" y="6"/>
                    <a:pt x="2" y="7"/>
                    <a:pt x="2" y="8"/>
                  </a:cubicBezTo>
                  <a:cubicBezTo>
                    <a:pt x="2" y="9"/>
                    <a:pt x="3" y="10"/>
                    <a:pt x="3" y="11"/>
                  </a:cubicBezTo>
                  <a:cubicBezTo>
                    <a:pt x="3" y="11"/>
                    <a:pt x="4" y="13"/>
                    <a:pt x="4" y="13"/>
                  </a:cubicBezTo>
                  <a:cubicBezTo>
                    <a:pt x="4" y="14"/>
                    <a:pt x="4" y="15"/>
                    <a:pt x="4" y="15"/>
                  </a:cubicBezTo>
                  <a:cubicBezTo>
                    <a:pt x="4" y="16"/>
                    <a:pt x="3" y="16"/>
                    <a:pt x="4" y="17"/>
                  </a:cubicBezTo>
                  <a:cubicBezTo>
                    <a:pt x="4" y="18"/>
                    <a:pt x="4" y="19"/>
                    <a:pt x="4" y="19"/>
                  </a:cubicBezTo>
                  <a:cubicBezTo>
                    <a:pt x="5" y="20"/>
                    <a:pt x="5" y="21"/>
                    <a:pt x="6" y="21"/>
                  </a:cubicBezTo>
                  <a:cubicBezTo>
                    <a:pt x="7" y="22"/>
                    <a:pt x="7" y="22"/>
                    <a:pt x="9" y="23"/>
                  </a:cubicBezTo>
                  <a:cubicBezTo>
                    <a:pt x="10" y="24"/>
                    <a:pt x="10" y="25"/>
                    <a:pt x="10" y="26"/>
                  </a:cubicBezTo>
                  <a:cubicBezTo>
                    <a:pt x="10" y="26"/>
                    <a:pt x="9" y="26"/>
                    <a:pt x="9" y="26"/>
                  </a:cubicBezTo>
                  <a:cubicBezTo>
                    <a:pt x="9" y="27"/>
                    <a:pt x="9" y="27"/>
                    <a:pt x="9" y="28"/>
                  </a:cubicBezTo>
                  <a:cubicBezTo>
                    <a:pt x="10" y="28"/>
                    <a:pt x="10" y="28"/>
                    <a:pt x="11" y="28"/>
                  </a:cubicBezTo>
                  <a:cubicBezTo>
                    <a:pt x="13" y="29"/>
                    <a:pt x="13" y="29"/>
                    <a:pt x="14" y="30"/>
                  </a:cubicBezTo>
                  <a:cubicBezTo>
                    <a:pt x="15" y="30"/>
                    <a:pt x="14" y="30"/>
                    <a:pt x="15" y="31"/>
                  </a:cubicBezTo>
                  <a:cubicBezTo>
                    <a:pt x="15" y="33"/>
                    <a:pt x="15" y="32"/>
                    <a:pt x="16" y="33"/>
                  </a:cubicBezTo>
                  <a:cubicBezTo>
                    <a:pt x="17" y="33"/>
                    <a:pt x="17" y="33"/>
                    <a:pt x="18" y="33"/>
                  </a:cubicBezTo>
                  <a:cubicBezTo>
                    <a:pt x="19" y="33"/>
                    <a:pt x="18" y="33"/>
                    <a:pt x="19" y="34"/>
                  </a:cubicBezTo>
                  <a:cubicBezTo>
                    <a:pt x="19" y="34"/>
                    <a:pt x="20" y="35"/>
                    <a:pt x="20" y="35"/>
                  </a:cubicBezTo>
                  <a:cubicBezTo>
                    <a:pt x="21" y="36"/>
                    <a:pt x="22" y="36"/>
                    <a:pt x="23" y="36"/>
                  </a:cubicBezTo>
                  <a:cubicBezTo>
                    <a:pt x="24" y="36"/>
                    <a:pt x="24" y="36"/>
                    <a:pt x="24" y="36"/>
                  </a:cubicBezTo>
                  <a:cubicBezTo>
                    <a:pt x="25" y="37"/>
                    <a:pt x="25" y="37"/>
                    <a:pt x="26" y="37"/>
                  </a:cubicBezTo>
                  <a:cubicBezTo>
                    <a:pt x="26" y="38"/>
                    <a:pt x="27" y="38"/>
                    <a:pt x="28" y="37"/>
                  </a:cubicBezTo>
                  <a:cubicBezTo>
                    <a:pt x="28" y="37"/>
                    <a:pt x="28" y="37"/>
                    <a:pt x="28" y="36"/>
                  </a:cubicBezTo>
                  <a:cubicBezTo>
                    <a:pt x="28" y="36"/>
                    <a:pt x="28" y="36"/>
                    <a:pt x="29" y="36"/>
                  </a:cubicBezTo>
                  <a:cubicBezTo>
                    <a:pt x="29" y="36"/>
                    <a:pt x="29" y="37"/>
                    <a:pt x="29" y="37"/>
                  </a:cubicBezTo>
                  <a:cubicBezTo>
                    <a:pt x="29" y="38"/>
                    <a:pt x="30" y="37"/>
                    <a:pt x="30" y="36"/>
                  </a:cubicBezTo>
                  <a:cubicBezTo>
                    <a:pt x="30" y="36"/>
                    <a:pt x="30" y="35"/>
                    <a:pt x="30" y="35"/>
                  </a:cubicBezTo>
                  <a:cubicBezTo>
                    <a:pt x="29" y="34"/>
                    <a:pt x="29" y="34"/>
                    <a:pt x="28" y="33"/>
                  </a:cubicBezTo>
                  <a:cubicBezTo>
                    <a:pt x="28" y="33"/>
                    <a:pt x="28" y="32"/>
                    <a:pt x="27" y="31"/>
                  </a:cubicBezTo>
                  <a:cubicBezTo>
                    <a:pt x="27" y="31"/>
                    <a:pt x="27" y="30"/>
                    <a:pt x="27" y="29"/>
                  </a:cubicBezTo>
                  <a:cubicBezTo>
                    <a:pt x="27" y="29"/>
                    <a:pt x="27" y="29"/>
                    <a:pt x="26" y="28"/>
                  </a:cubicBezTo>
                  <a:cubicBezTo>
                    <a:pt x="26" y="28"/>
                    <a:pt x="25" y="28"/>
                    <a:pt x="24" y="27"/>
                  </a:cubicBezTo>
                  <a:cubicBezTo>
                    <a:pt x="24" y="26"/>
                    <a:pt x="24" y="26"/>
                    <a:pt x="24" y="25"/>
                  </a:cubicBezTo>
                  <a:cubicBezTo>
                    <a:pt x="24" y="25"/>
                    <a:pt x="24" y="22"/>
                    <a:pt x="23" y="22"/>
                  </a:cubicBezTo>
                  <a:cubicBezTo>
                    <a:pt x="23" y="22"/>
                    <a:pt x="23" y="21"/>
                    <a:pt x="23" y="20"/>
                  </a:cubicBezTo>
                  <a:cubicBezTo>
                    <a:pt x="23" y="20"/>
                    <a:pt x="23" y="17"/>
                    <a:pt x="23" y="16"/>
                  </a:cubicBezTo>
                  <a:cubicBezTo>
                    <a:pt x="24" y="15"/>
                    <a:pt x="23" y="14"/>
                    <a:pt x="23" y="14"/>
                  </a:cubicBezTo>
                  <a:cubicBezTo>
                    <a:pt x="23" y="13"/>
                    <a:pt x="23" y="12"/>
                    <a:pt x="22" y="12"/>
                  </a:cubicBezTo>
                  <a:cubicBezTo>
                    <a:pt x="22" y="11"/>
                    <a:pt x="21" y="10"/>
                    <a:pt x="20" y="10"/>
                  </a:cubicBezTo>
                  <a:cubicBezTo>
                    <a:pt x="20" y="9"/>
                    <a:pt x="18" y="8"/>
                    <a:pt x="18" y="7"/>
                  </a:cubicBezTo>
                  <a:cubicBezTo>
                    <a:pt x="18" y="7"/>
                    <a:pt x="16" y="6"/>
                    <a:pt x="16" y="5"/>
                  </a:cubicBezTo>
                  <a:cubicBezTo>
                    <a:pt x="16" y="5"/>
                    <a:pt x="16" y="4"/>
                    <a:pt x="16" y="4"/>
                  </a:cubicBezTo>
                  <a:cubicBezTo>
                    <a:pt x="15" y="4"/>
                    <a:pt x="15" y="4"/>
                    <a:pt x="15" y="5"/>
                  </a:cubicBezTo>
                  <a:cubicBezTo>
                    <a:pt x="14" y="5"/>
                    <a:pt x="14" y="5"/>
                    <a:pt x="13" y="5"/>
                  </a:cubicBezTo>
                  <a:cubicBezTo>
                    <a:pt x="13" y="6"/>
                    <a:pt x="13" y="6"/>
                    <a:pt x="13" y="6"/>
                  </a:cubicBezTo>
                  <a:cubicBezTo>
                    <a:pt x="13" y="7"/>
                    <a:pt x="12" y="7"/>
                    <a:pt x="12" y="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35" name="Freeform 850">
              <a:extLst>
                <a:ext uri="{FF2B5EF4-FFF2-40B4-BE49-F238E27FC236}">
                  <a16:creationId xmlns:a16="http://schemas.microsoft.com/office/drawing/2014/main" id="{666BB39E-E678-4452-94AD-6BEE1B6D8109}"/>
                </a:ext>
              </a:extLst>
            </p:cNvPr>
            <p:cNvSpPr>
              <a:spLocks/>
            </p:cNvSpPr>
            <p:nvPr/>
          </p:nvSpPr>
          <p:spPr bwMode="auto">
            <a:xfrm>
              <a:off x="9167297" y="3901945"/>
              <a:ext cx="262191" cy="231510"/>
            </a:xfrm>
            <a:custGeom>
              <a:avLst/>
              <a:gdLst>
                <a:gd name="T0" fmla="*/ 54 w 56"/>
                <a:gd name="T1" fmla="*/ 47 h 61"/>
                <a:gd name="T2" fmla="*/ 54 w 56"/>
                <a:gd name="T3" fmla="*/ 45 h 61"/>
                <a:gd name="T4" fmla="*/ 50 w 56"/>
                <a:gd name="T5" fmla="*/ 42 h 61"/>
                <a:gd name="T6" fmla="*/ 47 w 56"/>
                <a:gd name="T7" fmla="*/ 39 h 61"/>
                <a:gd name="T8" fmla="*/ 44 w 56"/>
                <a:gd name="T9" fmla="*/ 36 h 61"/>
                <a:gd name="T10" fmla="*/ 40 w 56"/>
                <a:gd name="T11" fmla="*/ 31 h 61"/>
                <a:gd name="T12" fmla="*/ 36 w 56"/>
                <a:gd name="T13" fmla="*/ 28 h 61"/>
                <a:gd name="T14" fmla="*/ 32 w 56"/>
                <a:gd name="T15" fmla="*/ 27 h 61"/>
                <a:gd name="T16" fmla="*/ 29 w 56"/>
                <a:gd name="T17" fmla="*/ 24 h 61"/>
                <a:gd name="T18" fmla="*/ 29 w 56"/>
                <a:gd name="T19" fmla="*/ 21 h 61"/>
                <a:gd name="T20" fmla="*/ 33 w 56"/>
                <a:gd name="T21" fmla="*/ 19 h 61"/>
                <a:gd name="T22" fmla="*/ 35 w 56"/>
                <a:gd name="T23" fmla="*/ 16 h 61"/>
                <a:gd name="T24" fmla="*/ 33 w 56"/>
                <a:gd name="T25" fmla="*/ 13 h 61"/>
                <a:gd name="T26" fmla="*/ 27 w 56"/>
                <a:gd name="T27" fmla="*/ 11 h 61"/>
                <a:gd name="T28" fmla="*/ 22 w 56"/>
                <a:gd name="T29" fmla="*/ 11 h 61"/>
                <a:gd name="T30" fmla="*/ 18 w 56"/>
                <a:gd name="T31" fmla="*/ 7 h 61"/>
                <a:gd name="T32" fmla="*/ 17 w 56"/>
                <a:gd name="T33" fmla="*/ 3 h 61"/>
                <a:gd name="T34" fmla="*/ 14 w 56"/>
                <a:gd name="T35" fmla="*/ 0 h 61"/>
                <a:gd name="T36" fmla="*/ 10 w 56"/>
                <a:gd name="T37" fmla="*/ 3 h 61"/>
                <a:gd name="T38" fmla="*/ 8 w 56"/>
                <a:gd name="T39" fmla="*/ 8 h 61"/>
                <a:gd name="T40" fmla="*/ 4 w 56"/>
                <a:gd name="T41" fmla="*/ 9 h 61"/>
                <a:gd name="T42" fmla="*/ 3 w 56"/>
                <a:gd name="T43" fmla="*/ 12 h 61"/>
                <a:gd name="T44" fmla="*/ 0 w 56"/>
                <a:gd name="T45" fmla="*/ 14 h 61"/>
                <a:gd name="T46" fmla="*/ 4 w 56"/>
                <a:gd name="T47" fmla="*/ 16 h 61"/>
                <a:gd name="T48" fmla="*/ 4 w 56"/>
                <a:gd name="T49" fmla="*/ 22 h 61"/>
                <a:gd name="T50" fmla="*/ 9 w 56"/>
                <a:gd name="T51" fmla="*/ 23 h 61"/>
                <a:gd name="T52" fmla="*/ 9 w 56"/>
                <a:gd name="T53" fmla="*/ 27 h 61"/>
                <a:gd name="T54" fmla="*/ 9 w 56"/>
                <a:gd name="T55" fmla="*/ 34 h 61"/>
                <a:gd name="T56" fmla="*/ 13 w 56"/>
                <a:gd name="T57" fmla="*/ 32 h 61"/>
                <a:gd name="T58" fmla="*/ 16 w 56"/>
                <a:gd name="T59" fmla="*/ 32 h 61"/>
                <a:gd name="T60" fmla="*/ 22 w 56"/>
                <a:gd name="T61" fmla="*/ 33 h 61"/>
                <a:gd name="T62" fmla="*/ 25 w 56"/>
                <a:gd name="T63" fmla="*/ 30 h 61"/>
                <a:gd name="T64" fmla="*/ 29 w 56"/>
                <a:gd name="T65" fmla="*/ 31 h 61"/>
                <a:gd name="T66" fmla="*/ 35 w 56"/>
                <a:gd name="T67" fmla="*/ 38 h 61"/>
                <a:gd name="T68" fmla="*/ 35 w 56"/>
                <a:gd name="T69" fmla="*/ 43 h 61"/>
                <a:gd name="T70" fmla="*/ 40 w 56"/>
                <a:gd name="T71" fmla="*/ 45 h 61"/>
                <a:gd name="T72" fmla="*/ 42 w 56"/>
                <a:gd name="T73" fmla="*/ 49 h 61"/>
                <a:gd name="T74" fmla="*/ 42 w 56"/>
                <a:gd name="T75" fmla="*/ 53 h 61"/>
                <a:gd name="T76" fmla="*/ 40 w 56"/>
                <a:gd name="T77" fmla="*/ 57 h 61"/>
                <a:gd name="T78" fmla="*/ 44 w 56"/>
                <a:gd name="T79" fmla="*/ 60 h 61"/>
                <a:gd name="T80" fmla="*/ 47 w 56"/>
                <a:gd name="T81" fmla="*/ 58 h 61"/>
                <a:gd name="T82" fmla="*/ 50 w 56"/>
                <a:gd name="T83" fmla="*/ 56 h 61"/>
                <a:gd name="T84" fmla="*/ 54 w 56"/>
                <a:gd name="T85" fmla="*/ 57 h 61"/>
                <a:gd name="T86" fmla="*/ 54 w 56"/>
                <a:gd name="T87" fmla="*/ 53 h 61"/>
                <a:gd name="T88" fmla="*/ 56 w 56"/>
                <a:gd name="T89"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61">
                  <a:moveTo>
                    <a:pt x="56" y="49"/>
                  </a:moveTo>
                  <a:cubicBezTo>
                    <a:pt x="55" y="49"/>
                    <a:pt x="54" y="49"/>
                    <a:pt x="54" y="48"/>
                  </a:cubicBezTo>
                  <a:cubicBezTo>
                    <a:pt x="54" y="48"/>
                    <a:pt x="54" y="47"/>
                    <a:pt x="54" y="47"/>
                  </a:cubicBezTo>
                  <a:cubicBezTo>
                    <a:pt x="55" y="46"/>
                    <a:pt x="55" y="46"/>
                    <a:pt x="55" y="46"/>
                  </a:cubicBezTo>
                  <a:cubicBezTo>
                    <a:pt x="55" y="45"/>
                    <a:pt x="55" y="45"/>
                    <a:pt x="55" y="45"/>
                  </a:cubicBezTo>
                  <a:cubicBezTo>
                    <a:pt x="55" y="45"/>
                    <a:pt x="54" y="45"/>
                    <a:pt x="54" y="45"/>
                  </a:cubicBezTo>
                  <a:cubicBezTo>
                    <a:pt x="53" y="45"/>
                    <a:pt x="53" y="44"/>
                    <a:pt x="52" y="44"/>
                  </a:cubicBezTo>
                  <a:cubicBezTo>
                    <a:pt x="52" y="43"/>
                    <a:pt x="51" y="44"/>
                    <a:pt x="51" y="43"/>
                  </a:cubicBezTo>
                  <a:cubicBezTo>
                    <a:pt x="50" y="43"/>
                    <a:pt x="50" y="43"/>
                    <a:pt x="50" y="42"/>
                  </a:cubicBezTo>
                  <a:cubicBezTo>
                    <a:pt x="50" y="42"/>
                    <a:pt x="50" y="42"/>
                    <a:pt x="49" y="42"/>
                  </a:cubicBezTo>
                  <a:cubicBezTo>
                    <a:pt x="49" y="41"/>
                    <a:pt x="48" y="41"/>
                    <a:pt x="48" y="41"/>
                  </a:cubicBezTo>
                  <a:cubicBezTo>
                    <a:pt x="48" y="40"/>
                    <a:pt x="47" y="39"/>
                    <a:pt x="47" y="39"/>
                  </a:cubicBezTo>
                  <a:cubicBezTo>
                    <a:pt x="47" y="39"/>
                    <a:pt x="46" y="39"/>
                    <a:pt x="46" y="38"/>
                  </a:cubicBezTo>
                  <a:cubicBezTo>
                    <a:pt x="45" y="38"/>
                    <a:pt x="44" y="38"/>
                    <a:pt x="44" y="38"/>
                  </a:cubicBezTo>
                  <a:cubicBezTo>
                    <a:pt x="44" y="37"/>
                    <a:pt x="44" y="37"/>
                    <a:pt x="44" y="36"/>
                  </a:cubicBezTo>
                  <a:cubicBezTo>
                    <a:pt x="43" y="36"/>
                    <a:pt x="42" y="35"/>
                    <a:pt x="42" y="35"/>
                  </a:cubicBezTo>
                  <a:cubicBezTo>
                    <a:pt x="42" y="34"/>
                    <a:pt x="42" y="33"/>
                    <a:pt x="41" y="33"/>
                  </a:cubicBezTo>
                  <a:cubicBezTo>
                    <a:pt x="41" y="33"/>
                    <a:pt x="40" y="32"/>
                    <a:pt x="40" y="31"/>
                  </a:cubicBezTo>
                  <a:cubicBezTo>
                    <a:pt x="40" y="31"/>
                    <a:pt x="39" y="31"/>
                    <a:pt x="39" y="31"/>
                  </a:cubicBezTo>
                  <a:cubicBezTo>
                    <a:pt x="38" y="30"/>
                    <a:pt x="37" y="29"/>
                    <a:pt x="37" y="29"/>
                  </a:cubicBezTo>
                  <a:cubicBezTo>
                    <a:pt x="37" y="29"/>
                    <a:pt x="37" y="28"/>
                    <a:pt x="36" y="28"/>
                  </a:cubicBezTo>
                  <a:cubicBezTo>
                    <a:pt x="36" y="28"/>
                    <a:pt x="35" y="28"/>
                    <a:pt x="35" y="28"/>
                  </a:cubicBezTo>
                  <a:cubicBezTo>
                    <a:pt x="34" y="28"/>
                    <a:pt x="34" y="27"/>
                    <a:pt x="34" y="27"/>
                  </a:cubicBezTo>
                  <a:cubicBezTo>
                    <a:pt x="33" y="27"/>
                    <a:pt x="32" y="27"/>
                    <a:pt x="32" y="27"/>
                  </a:cubicBezTo>
                  <a:cubicBezTo>
                    <a:pt x="31" y="27"/>
                    <a:pt x="31" y="26"/>
                    <a:pt x="31" y="26"/>
                  </a:cubicBezTo>
                  <a:cubicBezTo>
                    <a:pt x="30" y="26"/>
                    <a:pt x="29" y="25"/>
                    <a:pt x="29" y="25"/>
                  </a:cubicBezTo>
                  <a:cubicBezTo>
                    <a:pt x="29" y="25"/>
                    <a:pt x="29" y="24"/>
                    <a:pt x="29" y="24"/>
                  </a:cubicBezTo>
                  <a:cubicBezTo>
                    <a:pt x="30" y="24"/>
                    <a:pt x="30" y="23"/>
                    <a:pt x="29" y="23"/>
                  </a:cubicBezTo>
                  <a:cubicBezTo>
                    <a:pt x="29" y="23"/>
                    <a:pt x="28" y="22"/>
                    <a:pt x="28" y="22"/>
                  </a:cubicBezTo>
                  <a:cubicBezTo>
                    <a:pt x="28" y="22"/>
                    <a:pt x="29" y="21"/>
                    <a:pt x="29" y="21"/>
                  </a:cubicBezTo>
                  <a:cubicBezTo>
                    <a:pt x="29" y="21"/>
                    <a:pt x="30" y="21"/>
                    <a:pt x="31" y="21"/>
                  </a:cubicBezTo>
                  <a:cubicBezTo>
                    <a:pt x="31" y="20"/>
                    <a:pt x="32" y="20"/>
                    <a:pt x="32" y="20"/>
                  </a:cubicBezTo>
                  <a:cubicBezTo>
                    <a:pt x="33" y="20"/>
                    <a:pt x="33" y="20"/>
                    <a:pt x="33" y="19"/>
                  </a:cubicBezTo>
                  <a:cubicBezTo>
                    <a:pt x="33" y="19"/>
                    <a:pt x="33" y="18"/>
                    <a:pt x="34" y="18"/>
                  </a:cubicBezTo>
                  <a:cubicBezTo>
                    <a:pt x="34" y="17"/>
                    <a:pt x="34" y="17"/>
                    <a:pt x="34" y="17"/>
                  </a:cubicBezTo>
                  <a:cubicBezTo>
                    <a:pt x="34" y="17"/>
                    <a:pt x="35" y="17"/>
                    <a:pt x="35" y="16"/>
                  </a:cubicBezTo>
                  <a:cubicBezTo>
                    <a:pt x="35" y="16"/>
                    <a:pt x="35" y="16"/>
                    <a:pt x="34" y="15"/>
                  </a:cubicBezTo>
                  <a:cubicBezTo>
                    <a:pt x="33" y="15"/>
                    <a:pt x="33" y="15"/>
                    <a:pt x="33" y="14"/>
                  </a:cubicBezTo>
                  <a:cubicBezTo>
                    <a:pt x="33" y="14"/>
                    <a:pt x="33" y="13"/>
                    <a:pt x="33" y="13"/>
                  </a:cubicBezTo>
                  <a:cubicBezTo>
                    <a:pt x="32" y="13"/>
                    <a:pt x="31" y="12"/>
                    <a:pt x="31" y="12"/>
                  </a:cubicBezTo>
                  <a:cubicBezTo>
                    <a:pt x="30" y="12"/>
                    <a:pt x="30" y="11"/>
                    <a:pt x="30" y="11"/>
                  </a:cubicBezTo>
                  <a:cubicBezTo>
                    <a:pt x="29" y="11"/>
                    <a:pt x="28" y="11"/>
                    <a:pt x="27" y="11"/>
                  </a:cubicBezTo>
                  <a:cubicBezTo>
                    <a:pt x="27" y="12"/>
                    <a:pt x="27" y="12"/>
                    <a:pt x="26" y="12"/>
                  </a:cubicBezTo>
                  <a:cubicBezTo>
                    <a:pt x="26" y="12"/>
                    <a:pt x="25" y="11"/>
                    <a:pt x="25" y="11"/>
                  </a:cubicBezTo>
                  <a:cubicBezTo>
                    <a:pt x="24" y="11"/>
                    <a:pt x="22" y="11"/>
                    <a:pt x="22" y="11"/>
                  </a:cubicBezTo>
                  <a:cubicBezTo>
                    <a:pt x="22" y="11"/>
                    <a:pt x="21" y="10"/>
                    <a:pt x="20" y="9"/>
                  </a:cubicBezTo>
                  <a:cubicBezTo>
                    <a:pt x="20" y="9"/>
                    <a:pt x="19" y="8"/>
                    <a:pt x="19" y="8"/>
                  </a:cubicBezTo>
                  <a:cubicBezTo>
                    <a:pt x="19" y="7"/>
                    <a:pt x="18" y="7"/>
                    <a:pt x="18" y="7"/>
                  </a:cubicBezTo>
                  <a:cubicBezTo>
                    <a:pt x="19" y="6"/>
                    <a:pt x="19" y="6"/>
                    <a:pt x="19" y="5"/>
                  </a:cubicBezTo>
                  <a:cubicBezTo>
                    <a:pt x="18" y="5"/>
                    <a:pt x="18" y="5"/>
                    <a:pt x="18" y="4"/>
                  </a:cubicBezTo>
                  <a:cubicBezTo>
                    <a:pt x="17" y="4"/>
                    <a:pt x="17" y="3"/>
                    <a:pt x="17" y="3"/>
                  </a:cubicBezTo>
                  <a:cubicBezTo>
                    <a:pt x="16" y="2"/>
                    <a:pt x="16" y="2"/>
                    <a:pt x="15" y="1"/>
                  </a:cubicBezTo>
                  <a:cubicBezTo>
                    <a:pt x="14" y="1"/>
                    <a:pt x="14" y="1"/>
                    <a:pt x="14" y="1"/>
                  </a:cubicBezTo>
                  <a:cubicBezTo>
                    <a:pt x="14" y="0"/>
                    <a:pt x="14" y="0"/>
                    <a:pt x="14" y="0"/>
                  </a:cubicBezTo>
                  <a:cubicBezTo>
                    <a:pt x="14" y="0"/>
                    <a:pt x="11" y="0"/>
                    <a:pt x="11" y="0"/>
                  </a:cubicBezTo>
                  <a:cubicBezTo>
                    <a:pt x="11" y="0"/>
                    <a:pt x="10" y="1"/>
                    <a:pt x="10" y="1"/>
                  </a:cubicBezTo>
                  <a:cubicBezTo>
                    <a:pt x="10" y="2"/>
                    <a:pt x="10" y="3"/>
                    <a:pt x="10" y="3"/>
                  </a:cubicBezTo>
                  <a:cubicBezTo>
                    <a:pt x="10" y="3"/>
                    <a:pt x="10" y="5"/>
                    <a:pt x="11" y="6"/>
                  </a:cubicBezTo>
                  <a:cubicBezTo>
                    <a:pt x="11" y="6"/>
                    <a:pt x="11" y="8"/>
                    <a:pt x="11" y="8"/>
                  </a:cubicBezTo>
                  <a:cubicBezTo>
                    <a:pt x="10" y="8"/>
                    <a:pt x="9" y="8"/>
                    <a:pt x="8" y="8"/>
                  </a:cubicBezTo>
                  <a:cubicBezTo>
                    <a:pt x="8" y="8"/>
                    <a:pt x="7" y="7"/>
                    <a:pt x="7" y="7"/>
                  </a:cubicBezTo>
                  <a:cubicBezTo>
                    <a:pt x="7" y="7"/>
                    <a:pt x="6" y="8"/>
                    <a:pt x="6" y="8"/>
                  </a:cubicBezTo>
                  <a:cubicBezTo>
                    <a:pt x="6" y="8"/>
                    <a:pt x="5" y="9"/>
                    <a:pt x="4" y="9"/>
                  </a:cubicBezTo>
                  <a:cubicBezTo>
                    <a:pt x="4" y="9"/>
                    <a:pt x="4" y="9"/>
                    <a:pt x="4" y="9"/>
                  </a:cubicBezTo>
                  <a:cubicBezTo>
                    <a:pt x="3" y="9"/>
                    <a:pt x="3" y="10"/>
                    <a:pt x="3" y="10"/>
                  </a:cubicBezTo>
                  <a:cubicBezTo>
                    <a:pt x="2" y="11"/>
                    <a:pt x="3" y="11"/>
                    <a:pt x="3" y="12"/>
                  </a:cubicBezTo>
                  <a:cubicBezTo>
                    <a:pt x="3" y="13"/>
                    <a:pt x="3" y="12"/>
                    <a:pt x="2" y="12"/>
                  </a:cubicBezTo>
                  <a:cubicBezTo>
                    <a:pt x="1" y="13"/>
                    <a:pt x="1" y="13"/>
                    <a:pt x="1" y="14"/>
                  </a:cubicBezTo>
                  <a:cubicBezTo>
                    <a:pt x="1" y="14"/>
                    <a:pt x="0" y="14"/>
                    <a:pt x="0" y="14"/>
                  </a:cubicBezTo>
                  <a:cubicBezTo>
                    <a:pt x="0" y="15"/>
                    <a:pt x="0" y="15"/>
                    <a:pt x="0" y="16"/>
                  </a:cubicBezTo>
                  <a:cubicBezTo>
                    <a:pt x="1" y="16"/>
                    <a:pt x="2" y="15"/>
                    <a:pt x="2" y="15"/>
                  </a:cubicBezTo>
                  <a:cubicBezTo>
                    <a:pt x="2" y="15"/>
                    <a:pt x="4" y="16"/>
                    <a:pt x="4" y="16"/>
                  </a:cubicBezTo>
                  <a:cubicBezTo>
                    <a:pt x="4" y="17"/>
                    <a:pt x="4" y="18"/>
                    <a:pt x="4" y="19"/>
                  </a:cubicBezTo>
                  <a:cubicBezTo>
                    <a:pt x="4" y="19"/>
                    <a:pt x="4" y="20"/>
                    <a:pt x="4" y="20"/>
                  </a:cubicBezTo>
                  <a:cubicBezTo>
                    <a:pt x="4" y="20"/>
                    <a:pt x="4" y="21"/>
                    <a:pt x="4" y="22"/>
                  </a:cubicBezTo>
                  <a:cubicBezTo>
                    <a:pt x="4" y="22"/>
                    <a:pt x="5" y="22"/>
                    <a:pt x="6" y="21"/>
                  </a:cubicBezTo>
                  <a:cubicBezTo>
                    <a:pt x="7" y="21"/>
                    <a:pt x="8" y="21"/>
                    <a:pt x="9" y="21"/>
                  </a:cubicBezTo>
                  <a:cubicBezTo>
                    <a:pt x="10" y="21"/>
                    <a:pt x="9" y="22"/>
                    <a:pt x="9" y="23"/>
                  </a:cubicBezTo>
                  <a:cubicBezTo>
                    <a:pt x="9" y="23"/>
                    <a:pt x="9" y="23"/>
                    <a:pt x="8" y="24"/>
                  </a:cubicBezTo>
                  <a:cubicBezTo>
                    <a:pt x="8" y="24"/>
                    <a:pt x="9" y="25"/>
                    <a:pt x="9" y="26"/>
                  </a:cubicBezTo>
                  <a:cubicBezTo>
                    <a:pt x="9" y="27"/>
                    <a:pt x="9" y="27"/>
                    <a:pt x="9" y="27"/>
                  </a:cubicBezTo>
                  <a:cubicBezTo>
                    <a:pt x="8" y="28"/>
                    <a:pt x="9" y="29"/>
                    <a:pt x="9" y="29"/>
                  </a:cubicBezTo>
                  <a:cubicBezTo>
                    <a:pt x="9" y="30"/>
                    <a:pt x="9" y="31"/>
                    <a:pt x="9" y="31"/>
                  </a:cubicBezTo>
                  <a:cubicBezTo>
                    <a:pt x="9" y="32"/>
                    <a:pt x="9" y="34"/>
                    <a:pt x="9" y="34"/>
                  </a:cubicBezTo>
                  <a:cubicBezTo>
                    <a:pt x="10" y="35"/>
                    <a:pt x="10" y="34"/>
                    <a:pt x="10" y="33"/>
                  </a:cubicBezTo>
                  <a:cubicBezTo>
                    <a:pt x="11" y="33"/>
                    <a:pt x="11" y="33"/>
                    <a:pt x="12" y="33"/>
                  </a:cubicBezTo>
                  <a:cubicBezTo>
                    <a:pt x="13" y="33"/>
                    <a:pt x="13" y="32"/>
                    <a:pt x="13" y="32"/>
                  </a:cubicBezTo>
                  <a:cubicBezTo>
                    <a:pt x="13" y="31"/>
                    <a:pt x="13" y="31"/>
                    <a:pt x="14" y="31"/>
                  </a:cubicBezTo>
                  <a:cubicBezTo>
                    <a:pt x="14" y="31"/>
                    <a:pt x="14" y="31"/>
                    <a:pt x="15" y="31"/>
                  </a:cubicBezTo>
                  <a:cubicBezTo>
                    <a:pt x="15" y="31"/>
                    <a:pt x="16" y="31"/>
                    <a:pt x="16" y="32"/>
                  </a:cubicBezTo>
                  <a:cubicBezTo>
                    <a:pt x="17" y="32"/>
                    <a:pt x="18" y="32"/>
                    <a:pt x="19" y="32"/>
                  </a:cubicBezTo>
                  <a:cubicBezTo>
                    <a:pt x="19" y="32"/>
                    <a:pt x="19" y="33"/>
                    <a:pt x="20" y="33"/>
                  </a:cubicBezTo>
                  <a:cubicBezTo>
                    <a:pt x="20" y="33"/>
                    <a:pt x="22" y="33"/>
                    <a:pt x="22" y="33"/>
                  </a:cubicBezTo>
                  <a:cubicBezTo>
                    <a:pt x="23" y="33"/>
                    <a:pt x="23" y="32"/>
                    <a:pt x="23" y="32"/>
                  </a:cubicBezTo>
                  <a:cubicBezTo>
                    <a:pt x="23" y="31"/>
                    <a:pt x="23" y="31"/>
                    <a:pt x="24" y="31"/>
                  </a:cubicBezTo>
                  <a:cubicBezTo>
                    <a:pt x="24" y="30"/>
                    <a:pt x="24" y="30"/>
                    <a:pt x="25" y="30"/>
                  </a:cubicBezTo>
                  <a:cubicBezTo>
                    <a:pt x="25" y="30"/>
                    <a:pt x="25" y="30"/>
                    <a:pt x="26" y="29"/>
                  </a:cubicBezTo>
                  <a:cubicBezTo>
                    <a:pt x="26" y="29"/>
                    <a:pt x="27" y="29"/>
                    <a:pt x="27" y="30"/>
                  </a:cubicBezTo>
                  <a:cubicBezTo>
                    <a:pt x="28" y="30"/>
                    <a:pt x="29" y="30"/>
                    <a:pt x="29" y="31"/>
                  </a:cubicBezTo>
                  <a:cubicBezTo>
                    <a:pt x="30" y="31"/>
                    <a:pt x="30" y="31"/>
                    <a:pt x="31" y="32"/>
                  </a:cubicBezTo>
                  <a:cubicBezTo>
                    <a:pt x="32" y="33"/>
                    <a:pt x="33" y="34"/>
                    <a:pt x="34" y="34"/>
                  </a:cubicBezTo>
                  <a:cubicBezTo>
                    <a:pt x="35" y="35"/>
                    <a:pt x="35" y="37"/>
                    <a:pt x="35" y="38"/>
                  </a:cubicBezTo>
                  <a:cubicBezTo>
                    <a:pt x="35" y="39"/>
                    <a:pt x="35" y="39"/>
                    <a:pt x="35" y="39"/>
                  </a:cubicBezTo>
                  <a:cubicBezTo>
                    <a:pt x="35" y="39"/>
                    <a:pt x="36" y="40"/>
                    <a:pt x="36" y="41"/>
                  </a:cubicBezTo>
                  <a:cubicBezTo>
                    <a:pt x="35" y="42"/>
                    <a:pt x="35" y="42"/>
                    <a:pt x="35" y="43"/>
                  </a:cubicBezTo>
                  <a:cubicBezTo>
                    <a:pt x="35" y="43"/>
                    <a:pt x="36" y="44"/>
                    <a:pt x="36" y="44"/>
                  </a:cubicBezTo>
                  <a:cubicBezTo>
                    <a:pt x="37" y="44"/>
                    <a:pt x="37" y="45"/>
                    <a:pt x="38" y="45"/>
                  </a:cubicBezTo>
                  <a:cubicBezTo>
                    <a:pt x="38" y="45"/>
                    <a:pt x="39" y="45"/>
                    <a:pt x="40" y="45"/>
                  </a:cubicBezTo>
                  <a:cubicBezTo>
                    <a:pt x="40" y="46"/>
                    <a:pt x="40" y="46"/>
                    <a:pt x="40" y="47"/>
                  </a:cubicBezTo>
                  <a:cubicBezTo>
                    <a:pt x="40" y="47"/>
                    <a:pt x="41" y="47"/>
                    <a:pt x="41" y="48"/>
                  </a:cubicBezTo>
                  <a:cubicBezTo>
                    <a:pt x="42" y="48"/>
                    <a:pt x="42" y="49"/>
                    <a:pt x="42" y="49"/>
                  </a:cubicBezTo>
                  <a:cubicBezTo>
                    <a:pt x="42" y="49"/>
                    <a:pt x="42" y="50"/>
                    <a:pt x="42" y="50"/>
                  </a:cubicBezTo>
                  <a:cubicBezTo>
                    <a:pt x="42" y="50"/>
                    <a:pt x="42" y="51"/>
                    <a:pt x="41" y="51"/>
                  </a:cubicBezTo>
                  <a:cubicBezTo>
                    <a:pt x="41" y="52"/>
                    <a:pt x="41" y="53"/>
                    <a:pt x="42" y="53"/>
                  </a:cubicBezTo>
                  <a:cubicBezTo>
                    <a:pt x="42" y="53"/>
                    <a:pt x="42" y="55"/>
                    <a:pt x="42" y="55"/>
                  </a:cubicBezTo>
                  <a:cubicBezTo>
                    <a:pt x="42" y="56"/>
                    <a:pt x="41" y="56"/>
                    <a:pt x="41" y="56"/>
                  </a:cubicBezTo>
                  <a:cubicBezTo>
                    <a:pt x="40" y="57"/>
                    <a:pt x="40" y="57"/>
                    <a:pt x="40" y="57"/>
                  </a:cubicBezTo>
                  <a:cubicBezTo>
                    <a:pt x="40" y="57"/>
                    <a:pt x="40" y="57"/>
                    <a:pt x="40" y="57"/>
                  </a:cubicBezTo>
                  <a:cubicBezTo>
                    <a:pt x="41" y="58"/>
                    <a:pt x="41" y="59"/>
                    <a:pt x="42" y="59"/>
                  </a:cubicBezTo>
                  <a:cubicBezTo>
                    <a:pt x="43" y="59"/>
                    <a:pt x="44" y="59"/>
                    <a:pt x="44" y="60"/>
                  </a:cubicBezTo>
                  <a:cubicBezTo>
                    <a:pt x="45" y="60"/>
                    <a:pt x="46" y="61"/>
                    <a:pt x="46" y="61"/>
                  </a:cubicBezTo>
                  <a:cubicBezTo>
                    <a:pt x="47" y="61"/>
                    <a:pt x="47" y="61"/>
                    <a:pt x="47" y="60"/>
                  </a:cubicBezTo>
                  <a:cubicBezTo>
                    <a:pt x="47" y="59"/>
                    <a:pt x="48" y="59"/>
                    <a:pt x="47" y="58"/>
                  </a:cubicBezTo>
                  <a:cubicBezTo>
                    <a:pt x="46" y="57"/>
                    <a:pt x="46" y="57"/>
                    <a:pt x="46" y="56"/>
                  </a:cubicBezTo>
                  <a:cubicBezTo>
                    <a:pt x="47" y="56"/>
                    <a:pt x="47" y="56"/>
                    <a:pt x="48" y="56"/>
                  </a:cubicBezTo>
                  <a:cubicBezTo>
                    <a:pt x="49" y="56"/>
                    <a:pt x="49" y="56"/>
                    <a:pt x="50" y="56"/>
                  </a:cubicBezTo>
                  <a:cubicBezTo>
                    <a:pt x="51" y="57"/>
                    <a:pt x="51" y="57"/>
                    <a:pt x="52" y="57"/>
                  </a:cubicBezTo>
                  <a:cubicBezTo>
                    <a:pt x="52" y="57"/>
                    <a:pt x="53" y="58"/>
                    <a:pt x="54" y="58"/>
                  </a:cubicBezTo>
                  <a:cubicBezTo>
                    <a:pt x="54" y="58"/>
                    <a:pt x="54" y="57"/>
                    <a:pt x="54" y="57"/>
                  </a:cubicBezTo>
                  <a:cubicBezTo>
                    <a:pt x="54" y="57"/>
                    <a:pt x="55" y="56"/>
                    <a:pt x="55" y="56"/>
                  </a:cubicBezTo>
                  <a:cubicBezTo>
                    <a:pt x="55" y="55"/>
                    <a:pt x="55" y="55"/>
                    <a:pt x="54" y="54"/>
                  </a:cubicBezTo>
                  <a:cubicBezTo>
                    <a:pt x="54" y="53"/>
                    <a:pt x="54" y="53"/>
                    <a:pt x="54" y="53"/>
                  </a:cubicBezTo>
                  <a:cubicBezTo>
                    <a:pt x="54" y="52"/>
                    <a:pt x="54" y="52"/>
                    <a:pt x="54" y="52"/>
                  </a:cubicBezTo>
                  <a:cubicBezTo>
                    <a:pt x="55" y="51"/>
                    <a:pt x="56" y="51"/>
                    <a:pt x="56" y="50"/>
                  </a:cubicBezTo>
                  <a:cubicBezTo>
                    <a:pt x="56" y="50"/>
                    <a:pt x="56" y="49"/>
                    <a:pt x="56" y="49"/>
                  </a:cubicBez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36" name="Freeform 851">
              <a:extLst>
                <a:ext uri="{FF2B5EF4-FFF2-40B4-BE49-F238E27FC236}">
                  <a16:creationId xmlns:a16="http://schemas.microsoft.com/office/drawing/2014/main" id="{A2A3FAED-79C4-4E35-8EC2-484854C11397}"/>
                </a:ext>
              </a:extLst>
            </p:cNvPr>
            <p:cNvSpPr>
              <a:spLocks/>
            </p:cNvSpPr>
            <p:nvPr/>
          </p:nvSpPr>
          <p:spPr bwMode="auto">
            <a:xfrm>
              <a:off x="8200576" y="3256610"/>
              <a:ext cx="346022" cy="137460"/>
            </a:xfrm>
            <a:custGeom>
              <a:avLst/>
              <a:gdLst>
                <a:gd name="T0" fmla="*/ 7 w 74"/>
                <a:gd name="T1" fmla="*/ 29 h 36"/>
                <a:gd name="T2" fmla="*/ 4 w 74"/>
                <a:gd name="T3" fmla="*/ 28 h 36"/>
                <a:gd name="T4" fmla="*/ 1 w 74"/>
                <a:gd name="T5" fmla="*/ 29 h 36"/>
                <a:gd name="T6" fmla="*/ 0 w 74"/>
                <a:gd name="T7" fmla="*/ 30 h 36"/>
                <a:gd name="T8" fmla="*/ 1 w 74"/>
                <a:gd name="T9" fmla="*/ 33 h 36"/>
                <a:gd name="T10" fmla="*/ 9 w 74"/>
                <a:gd name="T11" fmla="*/ 33 h 36"/>
                <a:gd name="T12" fmla="*/ 12 w 74"/>
                <a:gd name="T13" fmla="*/ 34 h 36"/>
                <a:gd name="T14" fmla="*/ 15 w 74"/>
                <a:gd name="T15" fmla="*/ 33 h 36"/>
                <a:gd name="T16" fmla="*/ 17 w 74"/>
                <a:gd name="T17" fmla="*/ 34 h 36"/>
                <a:gd name="T18" fmla="*/ 19 w 74"/>
                <a:gd name="T19" fmla="*/ 35 h 36"/>
                <a:gd name="T20" fmla="*/ 22 w 74"/>
                <a:gd name="T21" fmla="*/ 35 h 36"/>
                <a:gd name="T22" fmla="*/ 25 w 74"/>
                <a:gd name="T23" fmla="*/ 35 h 36"/>
                <a:gd name="T24" fmla="*/ 30 w 74"/>
                <a:gd name="T25" fmla="*/ 34 h 36"/>
                <a:gd name="T26" fmla="*/ 32 w 74"/>
                <a:gd name="T27" fmla="*/ 32 h 36"/>
                <a:gd name="T28" fmla="*/ 31 w 74"/>
                <a:gd name="T29" fmla="*/ 30 h 36"/>
                <a:gd name="T30" fmla="*/ 34 w 74"/>
                <a:gd name="T31" fmla="*/ 28 h 36"/>
                <a:gd name="T32" fmla="*/ 37 w 74"/>
                <a:gd name="T33" fmla="*/ 26 h 36"/>
                <a:gd name="T34" fmla="*/ 38 w 74"/>
                <a:gd name="T35" fmla="*/ 25 h 36"/>
                <a:gd name="T36" fmla="*/ 42 w 74"/>
                <a:gd name="T37" fmla="*/ 24 h 36"/>
                <a:gd name="T38" fmla="*/ 45 w 74"/>
                <a:gd name="T39" fmla="*/ 26 h 36"/>
                <a:gd name="T40" fmla="*/ 48 w 74"/>
                <a:gd name="T41" fmla="*/ 26 h 36"/>
                <a:gd name="T42" fmla="*/ 50 w 74"/>
                <a:gd name="T43" fmla="*/ 23 h 36"/>
                <a:gd name="T44" fmla="*/ 52 w 74"/>
                <a:gd name="T45" fmla="*/ 20 h 36"/>
                <a:gd name="T46" fmla="*/ 58 w 74"/>
                <a:gd name="T47" fmla="*/ 19 h 36"/>
                <a:gd name="T48" fmla="*/ 60 w 74"/>
                <a:gd name="T49" fmla="*/ 16 h 36"/>
                <a:gd name="T50" fmla="*/ 70 w 74"/>
                <a:gd name="T51" fmla="*/ 13 h 36"/>
                <a:gd name="T52" fmla="*/ 73 w 74"/>
                <a:gd name="T53" fmla="*/ 11 h 36"/>
                <a:gd name="T54" fmla="*/ 72 w 74"/>
                <a:gd name="T55" fmla="*/ 7 h 36"/>
                <a:gd name="T56" fmla="*/ 67 w 74"/>
                <a:gd name="T57" fmla="*/ 5 h 36"/>
                <a:gd name="T58" fmla="*/ 61 w 74"/>
                <a:gd name="T59" fmla="*/ 3 h 36"/>
                <a:gd name="T60" fmla="*/ 54 w 74"/>
                <a:gd name="T61" fmla="*/ 2 h 36"/>
                <a:gd name="T62" fmla="*/ 49 w 74"/>
                <a:gd name="T63" fmla="*/ 3 h 36"/>
                <a:gd name="T64" fmla="*/ 45 w 74"/>
                <a:gd name="T65" fmla="*/ 3 h 36"/>
                <a:gd name="T66" fmla="*/ 42 w 74"/>
                <a:gd name="T67" fmla="*/ 3 h 36"/>
                <a:gd name="T68" fmla="*/ 37 w 74"/>
                <a:gd name="T69" fmla="*/ 2 h 36"/>
                <a:gd name="T70" fmla="*/ 31 w 74"/>
                <a:gd name="T71" fmla="*/ 1 h 36"/>
                <a:gd name="T72" fmla="*/ 28 w 74"/>
                <a:gd name="T73" fmla="*/ 4 h 36"/>
                <a:gd name="T74" fmla="*/ 19 w 74"/>
                <a:gd name="T75" fmla="*/ 4 h 36"/>
                <a:gd name="T76" fmla="*/ 13 w 74"/>
                <a:gd name="T77" fmla="*/ 4 h 36"/>
                <a:gd name="T78" fmla="*/ 12 w 74"/>
                <a:gd name="T79" fmla="*/ 6 h 36"/>
                <a:gd name="T80" fmla="*/ 11 w 74"/>
                <a:gd name="T81" fmla="*/ 8 h 36"/>
                <a:gd name="T82" fmla="*/ 12 w 74"/>
                <a:gd name="T83" fmla="*/ 10 h 36"/>
                <a:gd name="T84" fmla="*/ 10 w 74"/>
                <a:gd name="T85" fmla="*/ 12 h 36"/>
                <a:gd name="T86" fmla="*/ 6 w 74"/>
                <a:gd name="T87" fmla="*/ 16 h 36"/>
                <a:gd name="T88" fmla="*/ 10 w 74"/>
                <a:gd name="T89" fmla="*/ 17 h 36"/>
                <a:gd name="T90" fmla="*/ 12 w 74"/>
                <a:gd name="T91" fmla="*/ 19 h 36"/>
                <a:gd name="T92" fmla="*/ 14 w 74"/>
                <a:gd name="T93" fmla="*/ 18 h 36"/>
                <a:gd name="T94" fmla="*/ 15 w 74"/>
                <a:gd name="T95" fmla="*/ 16 h 36"/>
                <a:gd name="T96" fmla="*/ 17 w 74"/>
                <a:gd name="T97" fmla="*/ 18 h 36"/>
                <a:gd name="T98" fmla="*/ 19 w 74"/>
                <a:gd name="T99" fmla="*/ 20 h 36"/>
                <a:gd name="T100" fmla="*/ 23 w 74"/>
                <a:gd name="T101" fmla="*/ 22 h 36"/>
                <a:gd name="T102" fmla="*/ 26 w 74"/>
                <a:gd name="T103" fmla="*/ 23 h 36"/>
                <a:gd name="T104" fmla="*/ 23 w 74"/>
                <a:gd name="T105" fmla="*/ 25 h 36"/>
                <a:gd name="T106" fmla="*/ 21 w 74"/>
                <a:gd name="T107" fmla="*/ 24 h 36"/>
                <a:gd name="T108" fmla="*/ 19 w 74"/>
                <a:gd name="T109" fmla="*/ 25 h 36"/>
                <a:gd name="T110" fmla="*/ 16 w 74"/>
                <a:gd name="T111" fmla="*/ 28 h 36"/>
                <a:gd name="T112" fmla="*/ 14 w 74"/>
                <a:gd name="T113" fmla="*/ 26 h 36"/>
                <a:gd name="T114" fmla="*/ 12 w 74"/>
                <a:gd name="T115" fmla="*/ 27 h 36"/>
                <a:gd name="T116" fmla="*/ 12 w 74"/>
                <a:gd name="T117" fmla="*/ 30 h 36"/>
                <a:gd name="T118" fmla="*/ 11 w 74"/>
                <a:gd name="T119" fmla="*/ 28 h 36"/>
                <a:gd name="T120" fmla="*/ 10 w 74"/>
                <a:gd name="T121" fmla="*/ 28 h 36"/>
                <a:gd name="T122" fmla="*/ 9 w 74"/>
                <a:gd name="T123"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36">
                  <a:moveTo>
                    <a:pt x="9" y="30"/>
                  </a:moveTo>
                  <a:cubicBezTo>
                    <a:pt x="7" y="29"/>
                    <a:pt x="7" y="29"/>
                    <a:pt x="7" y="29"/>
                  </a:cubicBezTo>
                  <a:cubicBezTo>
                    <a:pt x="6" y="28"/>
                    <a:pt x="6" y="28"/>
                    <a:pt x="6" y="28"/>
                  </a:cubicBezTo>
                  <a:cubicBezTo>
                    <a:pt x="4" y="28"/>
                    <a:pt x="4" y="28"/>
                    <a:pt x="4" y="28"/>
                  </a:cubicBezTo>
                  <a:cubicBezTo>
                    <a:pt x="2" y="28"/>
                    <a:pt x="2" y="28"/>
                    <a:pt x="2" y="28"/>
                  </a:cubicBezTo>
                  <a:cubicBezTo>
                    <a:pt x="1" y="29"/>
                    <a:pt x="1" y="29"/>
                    <a:pt x="1" y="29"/>
                  </a:cubicBezTo>
                  <a:cubicBezTo>
                    <a:pt x="0" y="29"/>
                    <a:pt x="0" y="29"/>
                    <a:pt x="0" y="29"/>
                  </a:cubicBezTo>
                  <a:cubicBezTo>
                    <a:pt x="0" y="29"/>
                    <a:pt x="0" y="30"/>
                    <a:pt x="0" y="30"/>
                  </a:cubicBezTo>
                  <a:cubicBezTo>
                    <a:pt x="0" y="31"/>
                    <a:pt x="0" y="32"/>
                    <a:pt x="0" y="32"/>
                  </a:cubicBezTo>
                  <a:cubicBezTo>
                    <a:pt x="1" y="33"/>
                    <a:pt x="1" y="33"/>
                    <a:pt x="1" y="33"/>
                  </a:cubicBezTo>
                  <a:cubicBezTo>
                    <a:pt x="3" y="33"/>
                    <a:pt x="3" y="33"/>
                    <a:pt x="3" y="33"/>
                  </a:cubicBezTo>
                  <a:cubicBezTo>
                    <a:pt x="9" y="33"/>
                    <a:pt x="9" y="33"/>
                    <a:pt x="9" y="33"/>
                  </a:cubicBezTo>
                  <a:cubicBezTo>
                    <a:pt x="10" y="34"/>
                    <a:pt x="10" y="34"/>
                    <a:pt x="10" y="34"/>
                  </a:cubicBezTo>
                  <a:cubicBezTo>
                    <a:pt x="12" y="34"/>
                    <a:pt x="12" y="34"/>
                    <a:pt x="12" y="34"/>
                  </a:cubicBezTo>
                  <a:cubicBezTo>
                    <a:pt x="12" y="34"/>
                    <a:pt x="14" y="33"/>
                    <a:pt x="14" y="33"/>
                  </a:cubicBezTo>
                  <a:cubicBezTo>
                    <a:pt x="14" y="33"/>
                    <a:pt x="15" y="33"/>
                    <a:pt x="15" y="33"/>
                  </a:cubicBezTo>
                  <a:cubicBezTo>
                    <a:pt x="16" y="34"/>
                    <a:pt x="16" y="34"/>
                    <a:pt x="16" y="34"/>
                  </a:cubicBezTo>
                  <a:cubicBezTo>
                    <a:pt x="16" y="34"/>
                    <a:pt x="17" y="34"/>
                    <a:pt x="17" y="34"/>
                  </a:cubicBezTo>
                  <a:cubicBezTo>
                    <a:pt x="17" y="34"/>
                    <a:pt x="17" y="35"/>
                    <a:pt x="17" y="35"/>
                  </a:cubicBezTo>
                  <a:cubicBezTo>
                    <a:pt x="17" y="35"/>
                    <a:pt x="19" y="35"/>
                    <a:pt x="19" y="35"/>
                  </a:cubicBezTo>
                  <a:cubicBezTo>
                    <a:pt x="20" y="36"/>
                    <a:pt x="20" y="36"/>
                    <a:pt x="20" y="36"/>
                  </a:cubicBezTo>
                  <a:cubicBezTo>
                    <a:pt x="20" y="36"/>
                    <a:pt x="21" y="35"/>
                    <a:pt x="22" y="35"/>
                  </a:cubicBezTo>
                  <a:cubicBezTo>
                    <a:pt x="22" y="35"/>
                    <a:pt x="23" y="34"/>
                    <a:pt x="23" y="34"/>
                  </a:cubicBezTo>
                  <a:cubicBezTo>
                    <a:pt x="24" y="34"/>
                    <a:pt x="25" y="34"/>
                    <a:pt x="25" y="35"/>
                  </a:cubicBezTo>
                  <a:cubicBezTo>
                    <a:pt x="25" y="35"/>
                    <a:pt x="28" y="34"/>
                    <a:pt x="28" y="34"/>
                  </a:cubicBezTo>
                  <a:cubicBezTo>
                    <a:pt x="28" y="34"/>
                    <a:pt x="30" y="34"/>
                    <a:pt x="30" y="34"/>
                  </a:cubicBezTo>
                  <a:cubicBezTo>
                    <a:pt x="30" y="34"/>
                    <a:pt x="31" y="34"/>
                    <a:pt x="31" y="34"/>
                  </a:cubicBezTo>
                  <a:cubicBezTo>
                    <a:pt x="31" y="34"/>
                    <a:pt x="32" y="33"/>
                    <a:pt x="32" y="32"/>
                  </a:cubicBezTo>
                  <a:cubicBezTo>
                    <a:pt x="31" y="32"/>
                    <a:pt x="31" y="32"/>
                    <a:pt x="31" y="31"/>
                  </a:cubicBezTo>
                  <a:cubicBezTo>
                    <a:pt x="31" y="31"/>
                    <a:pt x="31" y="30"/>
                    <a:pt x="31" y="30"/>
                  </a:cubicBezTo>
                  <a:cubicBezTo>
                    <a:pt x="32" y="29"/>
                    <a:pt x="33" y="29"/>
                    <a:pt x="33" y="29"/>
                  </a:cubicBezTo>
                  <a:cubicBezTo>
                    <a:pt x="33" y="29"/>
                    <a:pt x="34" y="29"/>
                    <a:pt x="34" y="28"/>
                  </a:cubicBezTo>
                  <a:cubicBezTo>
                    <a:pt x="34" y="28"/>
                    <a:pt x="36" y="27"/>
                    <a:pt x="36" y="27"/>
                  </a:cubicBezTo>
                  <a:cubicBezTo>
                    <a:pt x="36" y="27"/>
                    <a:pt x="37" y="26"/>
                    <a:pt x="37" y="26"/>
                  </a:cubicBezTo>
                  <a:cubicBezTo>
                    <a:pt x="38" y="26"/>
                    <a:pt x="38" y="26"/>
                    <a:pt x="38" y="26"/>
                  </a:cubicBezTo>
                  <a:cubicBezTo>
                    <a:pt x="38" y="26"/>
                    <a:pt x="38" y="25"/>
                    <a:pt x="38" y="25"/>
                  </a:cubicBezTo>
                  <a:cubicBezTo>
                    <a:pt x="39" y="25"/>
                    <a:pt x="40" y="25"/>
                    <a:pt x="40" y="25"/>
                  </a:cubicBezTo>
                  <a:cubicBezTo>
                    <a:pt x="42" y="24"/>
                    <a:pt x="42" y="24"/>
                    <a:pt x="42" y="24"/>
                  </a:cubicBezTo>
                  <a:cubicBezTo>
                    <a:pt x="43" y="26"/>
                    <a:pt x="43" y="26"/>
                    <a:pt x="43" y="26"/>
                  </a:cubicBezTo>
                  <a:cubicBezTo>
                    <a:pt x="45" y="26"/>
                    <a:pt x="45" y="26"/>
                    <a:pt x="45" y="26"/>
                  </a:cubicBezTo>
                  <a:cubicBezTo>
                    <a:pt x="47" y="25"/>
                    <a:pt x="47" y="25"/>
                    <a:pt x="47" y="25"/>
                  </a:cubicBezTo>
                  <a:cubicBezTo>
                    <a:pt x="48" y="26"/>
                    <a:pt x="48" y="26"/>
                    <a:pt x="48" y="26"/>
                  </a:cubicBezTo>
                  <a:cubicBezTo>
                    <a:pt x="49" y="25"/>
                    <a:pt x="49" y="25"/>
                    <a:pt x="49" y="25"/>
                  </a:cubicBezTo>
                  <a:cubicBezTo>
                    <a:pt x="49" y="25"/>
                    <a:pt x="50" y="23"/>
                    <a:pt x="50" y="23"/>
                  </a:cubicBezTo>
                  <a:cubicBezTo>
                    <a:pt x="50" y="23"/>
                    <a:pt x="50" y="22"/>
                    <a:pt x="50" y="21"/>
                  </a:cubicBezTo>
                  <a:cubicBezTo>
                    <a:pt x="50" y="21"/>
                    <a:pt x="52" y="20"/>
                    <a:pt x="52" y="20"/>
                  </a:cubicBezTo>
                  <a:cubicBezTo>
                    <a:pt x="57" y="20"/>
                    <a:pt x="57" y="20"/>
                    <a:pt x="57" y="20"/>
                  </a:cubicBezTo>
                  <a:cubicBezTo>
                    <a:pt x="58" y="19"/>
                    <a:pt x="58" y="19"/>
                    <a:pt x="58" y="19"/>
                  </a:cubicBezTo>
                  <a:cubicBezTo>
                    <a:pt x="60" y="18"/>
                    <a:pt x="60" y="18"/>
                    <a:pt x="60" y="18"/>
                  </a:cubicBezTo>
                  <a:cubicBezTo>
                    <a:pt x="60" y="16"/>
                    <a:pt x="60" y="16"/>
                    <a:pt x="60" y="16"/>
                  </a:cubicBezTo>
                  <a:cubicBezTo>
                    <a:pt x="65" y="15"/>
                    <a:pt x="65" y="15"/>
                    <a:pt x="65" y="15"/>
                  </a:cubicBezTo>
                  <a:cubicBezTo>
                    <a:pt x="70" y="13"/>
                    <a:pt x="70" y="13"/>
                    <a:pt x="70" y="13"/>
                  </a:cubicBezTo>
                  <a:cubicBezTo>
                    <a:pt x="70" y="13"/>
                    <a:pt x="72" y="11"/>
                    <a:pt x="72" y="11"/>
                  </a:cubicBezTo>
                  <a:cubicBezTo>
                    <a:pt x="72" y="11"/>
                    <a:pt x="73" y="11"/>
                    <a:pt x="73" y="11"/>
                  </a:cubicBezTo>
                  <a:cubicBezTo>
                    <a:pt x="74" y="9"/>
                    <a:pt x="74" y="9"/>
                    <a:pt x="74" y="9"/>
                  </a:cubicBezTo>
                  <a:cubicBezTo>
                    <a:pt x="72" y="7"/>
                    <a:pt x="72" y="7"/>
                    <a:pt x="72" y="7"/>
                  </a:cubicBezTo>
                  <a:cubicBezTo>
                    <a:pt x="69" y="7"/>
                    <a:pt x="69" y="7"/>
                    <a:pt x="69" y="7"/>
                  </a:cubicBezTo>
                  <a:cubicBezTo>
                    <a:pt x="67" y="5"/>
                    <a:pt x="67" y="5"/>
                    <a:pt x="67" y="5"/>
                  </a:cubicBezTo>
                  <a:cubicBezTo>
                    <a:pt x="67" y="4"/>
                    <a:pt x="67" y="4"/>
                    <a:pt x="67" y="4"/>
                  </a:cubicBezTo>
                  <a:cubicBezTo>
                    <a:pt x="61" y="3"/>
                    <a:pt x="61" y="3"/>
                    <a:pt x="61" y="3"/>
                  </a:cubicBezTo>
                  <a:cubicBezTo>
                    <a:pt x="55" y="3"/>
                    <a:pt x="55" y="3"/>
                    <a:pt x="55" y="3"/>
                  </a:cubicBezTo>
                  <a:cubicBezTo>
                    <a:pt x="54" y="2"/>
                    <a:pt x="54" y="2"/>
                    <a:pt x="54" y="2"/>
                  </a:cubicBezTo>
                  <a:cubicBezTo>
                    <a:pt x="51" y="2"/>
                    <a:pt x="51" y="2"/>
                    <a:pt x="51" y="2"/>
                  </a:cubicBezTo>
                  <a:cubicBezTo>
                    <a:pt x="49" y="3"/>
                    <a:pt x="49" y="3"/>
                    <a:pt x="49" y="3"/>
                  </a:cubicBezTo>
                  <a:cubicBezTo>
                    <a:pt x="47" y="3"/>
                    <a:pt x="47" y="3"/>
                    <a:pt x="47" y="3"/>
                  </a:cubicBezTo>
                  <a:cubicBezTo>
                    <a:pt x="45" y="3"/>
                    <a:pt x="45" y="3"/>
                    <a:pt x="45" y="3"/>
                  </a:cubicBezTo>
                  <a:cubicBezTo>
                    <a:pt x="45" y="3"/>
                    <a:pt x="43" y="4"/>
                    <a:pt x="43" y="4"/>
                  </a:cubicBezTo>
                  <a:cubicBezTo>
                    <a:pt x="42" y="4"/>
                    <a:pt x="42" y="4"/>
                    <a:pt x="42" y="3"/>
                  </a:cubicBezTo>
                  <a:cubicBezTo>
                    <a:pt x="41" y="3"/>
                    <a:pt x="39" y="3"/>
                    <a:pt x="39" y="3"/>
                  </a:cubicBezTo>
                  <a:cubicBezTo>
                    <a:pt x="39" y="3"/>
                    <a:pt x="37" y="2"/>
                    <a:pt x="37" y="2"/>
                  </a:cubicBezTo>
                  <a:cubicBezTo>
                    <a:pt x="33" y="0"/>
                    <a:pt x="33" y="0"/>
                    <a:pt x="33" y="0"/>
                  </a:cubicBezTo>
                  <a:cubicBezTo>
                    <a:pt x="33" y="0"/>
                    <a:pt x="31" y="1"/>
                    <a:pt x="31" y="1"/>
                  </a:cubicBezTo>
                  <a:cubicBezTo>
                    <a:pt x="31" y="1"/>
                    <a:pt x="29" y="2"/>
                    <a:pt x="29" y="2"/>
                  </a:cubicBezTo>
                  <a:cubicBezTo>
                    <a:pt x="28" y="4"/>
                    <a:pt x="28" y="4"/>
                    <a:pt x="28" y="4"/>
                  </a:cubicBezTo>
                  <a:cubicBezTo>
                    <a:pt x="28" y="8"/>
                    <a:pt x="28" y="8"/>
                    <a:pt x="28" y="8"/>
                  </a:cubicBezTo>
                  <a:cubicBezTo>
                    <a:pt x="19" y="4"/>
                    <a:pt x="19" y="4"/>
                    <a:pt x="19" y="4"/>
                  </a:cubicBezTo>
                  <a:cubicBezTo>
                    <a:pt x="17" y="3"/>
                    <a:pt x="17" y="3"/>
                    <a:pt x="17" y="3"/>
                  </a:cubicBezTo>
                  <a:cubicBezTo>
                    <a:pt x="17" y="3"/>
                    <a:pt x="13" y="4"/>
                    <a:pt x="13" y="4"/>
                  </a:cubicBezTo>
                  <a:cubicBezTo>
                    <a:pt x="13" y="4"/>
                    <a:pt x="13" y="5"/>
                    <a:pt x="13" y="5"/>
                  </a:cubicBezTo>
                  <a:cubicBezTo>
                    <a:pt x="12" y="6"/>
                    <a:pt x="12" y="6"/>
                    <a:pt x="12" y="6"/>
                  </a:cubicBezTo>
                  <a:cubicBezTo>
                    <a:pt x="12" y="7"/>
                    <a:pt x="12" y="7"/>
                    <a:pt x="12" y="7"/>
                  </a:cubicBezTo>
                  <a:cubicBezTo>
                    <a:pt x="11" y="8"/>
                    <a:pt x="11" y="8"/>
                    <a:pt x="11" y="8"/>
                  </a:cubicBezTo>
                  <a:cubicBezTo>
                    <a:pt x="11" y="9"/>
                    <a:pt x="11" y="9"/>
                    <a:pt x="11" y="9"/>
                  </a:cubicBezTo>
                  <a:cubicBezTo>
                    <a:pt x="12" y="10"/>
                    <a:pt x="12" y="10"/>
                    <a:pt x="12" y="10"/>
                  </a:cubicBezTo>
                  <a:cubicBezTo>
                    <a:pt x="11" y="10"/>
                    <a:pt x="11" y="10"/>
                    <a:pt x="11" y="10"/>
                  </a:cubicBezTo>
                  <a:cubicBezTo>
                    <a:pt x="10" y="12"/>
                    <a:pt x="10" y="12"/>
                    <a:pt x="10" y="12"/>
                  </a:cubicBezTo>
                  <a:cubicBezTo>
                    <a:pt x="7" y="15"/>
                    <a:pt x="7" y="15"/>
                    <a:pt x="7" y="15"/>
                  </a:cubicBezTo>
                  <a:cubicBezTo>
                    <a:pt x="6" y="16"/>
                    <a:pt x="6" y="16"/>
                    <a:pt x="6" y="16"/>
                  </a:cubicBezTo>
                  <a:cubicBezTo>
                    <a:pt x="6" y="16"/>
                    <a:pt x="8" y="16"/>
                    <a:pt x="8" y="16"/>
                  </a:cubicBezTo>
                  <a:cubicBezTo>
                    <a:pt x="8" y="16"/>
                    <a:pt x="10" y="17"/>
                    <a:pt x="10" y="17"/>
                  </a:cubicBezTo>
                  <a:cubicBezTo>
                    <a:pt x="10" y="17"/>
                    <a:pt x="10" y="19"/>
                    <a:pt x="10" y="19"/>
                  </a:cubicBezTo>
                  <a:cubicBezTo>
                    <a:pt x="11" y="19"/>
                    <a:pt x="12" y="19"/>
                    <a:pt x="12" y="19"/>
                  </a:cubicBezTo>
                  <a:cubicBezTo>
                    <a:pt x="13" y="19"/>
                    <a:pt x="14" y="19"/>
                    <a:pt x="14" y="19"/>
                  </a:cubicBezTo>
                  <a:cubicBezTo>
                    <a:pt x="14" y="18"/>
                    <a:pt x="14" y="18"/>
                    <a:pt x="14" y="18"/>
                  </a:cubicBezTo>
                  <a:cubicBezTo>
                    <a:pt x="15" y="18"/>
                    <a:pt x="15" y="18"/>
                    <a:pt x="15" y="18"/>
                  </a:cubicBezTo>
                  <a:cubicBezTo>
                    <a:pt x="15" y="18"/>
                    <a:pt x="15" y="16"/>
                    <a:pt x="15" y="16"/>
                  </a:cubicBezTo>
                  <a:cubicBezTo>
                    <a:pt x="15" y="16"/>
                    <a:pt x="16" y="16"/>
                    <a:pt x="17" y="16"/>
                  </a:cubicBezTo>
                  <a:cubicBezTo>
                    <a:pt x="17" y="17"/>
                    <a:pt x="17" y="18"/>
                    <a:pt x="17" y="18"/>
                  </a:cubicBezTo>
                  <a:cubicBezTo>
                    <a:pt x="17" y="19"/>
                    <a:pt x="18" y="18"/>
                    <a:pt x="19" y="19"/>
                  </a:cubicBezTo>
                  <a:cubicBezTo>
                    <a:pt x="20" y="19"/>
                    <a:pt x="19" y="20"/>
                    <a:pt x="19" y="20"/>
                  </a:cubicBezTo>
                  <a:cubicBezTo>
                    <a:pt x="19" y="20"/>
                    <a:pt x="21" y="20"/>
                    <a:pt x="21" y="20"/>
                  </a:cubicBezTo>
                  <a:cubicBezTo>
                    <a:pt x="21" y="21"/>
                    <a:pt x="22" y="22"/>
                    <a:pt x="23" y="22"/>
                  </a:cubicBezTo>
                  <a:cubicBezTo>
                    <a:pt x="23" y="22"/>
                    <a:pt x="25" y="22"/>
                    <a:pt x="25" y="22"/>
                  </a:cubicBezTo>
                  <a:cubicBezTo>
                    <a:pt x="26" y="23"/>
                    <a:pt x="26" y="23"/>
                    <a:pt x="26" y="23"/>
                  </a:cubicBezTo>
                  <a:cubicBezTo>
                    <a:pt x="26" y="23"/>
                    <a:pt x="24" y="23"/>
                    <a:pt x="24" y="23"/>
                  </a:cubicBezTo>
                  <a:cubicBezTo>
                    <a:pt x="24" y="23"/>
                    <a:pt x="23" y="24"/>
                    <a:pt x="23" y="25"/>
                  </a:cubicBezTo>
                  <a:cubicBezTo>
                    <a:pt x="23" y="25"/>
                    <a:pt x="23" y="24"/>
                    <a:pt x="22" y="24"/>
                  </a:cubicBezTo>
                  <a:cubicBezTo>
                    <a:pt x="22" y="24"/>
                    <a:pt x="21" y="24"/>
                    <a:pt x="21" y="24"/>
                  </a:cubicBezTo>
                  <a:cubicBezTo>
                    <a:pt x="21" y="25"/>
                    <a:pt x="21" y="25"/>
                    <a:pt x="21" y="25"/>
                  </a:cubicBezTo>
                  <a:cubicBezTo>
                    <a:pt x="21" y="25"/>
                    <a:pt x="19" y="25"/>
                    <a:pt x="19" y="25"/>
                  </a:cubicBezTo>
                  <a:cubicBezTo>
                    <a:pt x="19" y="26"/>
                    <a:pt x="18" y="26"/>
                    <a:pt x="18" y="27"/>
                  </a:cubicBezTo>
                  <a:cubicBezTo>
                    <a:pt x="18" y="27"/>
                    <a:pt x="17" y="27"/>
                    <a:pt x="16" y="28"/>
                  </a:cubicBezTo>
                  <a:cubicBezTo>
                    <a:pt x="16" y="28"/>
                    <a:pt x="15" y="27"/>
                    <a:pt x="15" y="27"/>
                  </a:cubicBezTo>
                  <a:cubicBezTo>
                    <a:pt x="15" y="27"/>
                    <a:pt x="14" y="26"/>
                    <a:pt x="14" y="26"/>
                  </a:cubicBezTo>
                  <a:cubicBezTo>
                    <a:pt x="14" y="26"/>
                    <a:pt x="13" y="26"/>
                    <a:pt x="12" y="26"/>
                  </a:cubicBezTo>
                  <a:cubicBezTo>
                    <a:pt x="12" y="26"/>
                    <a:pt x="12" y="27"/>
                    <a:pt x="12" y="27"/>
                  </a:cubicBezTo>
                  <a:cubicBezTo>
                    <a:pt x="12" y="27"/>
                    <a:pt x="13" y="28"/>
                    <a:pt x="12" y="29"/>
                  </a:cubicBezTo>
                  <a:cubicBezTo>
                    <a:pt x="12" y="29"/>
                    <a:pt x="12" y="30"/>
                    <a:pt x="12" y="30"/>
                  </a:cubicBezTo>
                  <a:cubicBezTo>
                    <a:pt x="12" y="30"/>
                    <a:pt x="12" y="29"/>
                    <a:pt x="12" y="29"/>
                  </a:cubicBezTo>
                  <a:cubicBezTo>
                    <a:pt x="12" y="29"/>
                    <a:pt x="12" y="28"/>
                    <a:pt x="11" y="28"/>
                  </a:cubicBezTo>
                  <a:cubicBezTo>
                    <a:pt x="11" y="28"/>
                    <a:pt x="11" y="28"/>
                    <a:pt x="11" y="28"/>
                  </a:cubicBezTo>
                  <a:cubicBezTo>
                    <a:pt x="10" y="28"/>
                    <a:pt x="10" y="28"/>
                    <a:pt x="10" y="28"/>
                  </a:cubicBezTo>
                  <a:cubicBezTo>
                    <a:pt x="9" y="29"/>
                    <a:pt x="9" y="29"/>
                    <a:pt x="9" y="29"/>
                  </a:cubicBezTo>
                  <a:lnTo>
                    <a:pt x="9" y="30"/>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38" name="Freeform 855">
              <a:extLst>
                <a:ext uri="{FF2B5EF4-FFF2-40B4-BE49-F238E27FC236}">
                  <a16:creationId xmlns:a16="http://schemas.microsoft.com/office/drawing/2014/main" id="{4A08070A-D3B0-40F3-A6FA-733C39EB3F8A}"/>
                </a:ext>
              </a:extLst>
            </p:cNvPr>
            <p:cNvSpPr>
              <a:spLocks/>
            </p:cNvSpPr>
            <p:nvPr/>
          </p:nvSpPr>
          <p:spPr bwMode="auto">
            <a:xfrm>
              <a:off x="10103695" y="3537316"/>
              <a:ext cx="3567" cy="4341"/>
            </a:xfrm>
            <a:custGeom>
              <a:avLst/>
              <a:gdLst>
                <a:gd name="T0" fmla="*/ 0 w 1"/>
                <a:gd name="T1" fmla="*/ 1 h 1"/>
                <a:gd name="T2" fmla="*/ 0 w 1"/>
                <a:gd name="T3" fmla="*/ 1 h 1"/>
                <a:gd name="T4" fmla="*/ 0 w 1"/>
                <a:gd name="T5" fmla="*/ 1 h 1"/>
                <a:gd name="T6" fmla="*/ 1 w 1"/>
                <a:gd name="T7" fmla="*/ 0 h 1"/>
                <a:gd name="T8" fmla="*/ 0 w 1"/>
                <a:gd name="T9" fmla="*/ 0 h 1"/>
                <a:gd name="T10" fmla="*/ 0 w 1"/>
                <a:gd name="T11" fmla="*/ 1 h 1"/>
                <a:gd name="T12" fmla="*/ 0 w 1"/>
                <a:gd name="T13" fmla="*/ 1 h 1"/>
                <a:gd name="T14" fmla="*/ 0 w 1"/>
                <a:gd name="T15" fmla="*/ 1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1"/>
                  </a:moveTo>
                  <a:cubicBezTo>
                    <a:pt x="0" y="1"/>
                    <a:pt x="0" y="1"/>
                    <a:pt x="0" y="1"/>
                  </a:cubicBezTo>
                  <a:cubicBezTo>
                    <a:pt x="0" y="1"/>
                    <a:pt x="0" y="1"/>
                    <a:pt x="0" y="1"/>
                  </a:cubicBezTo>
                  <a:cubicBezTo>
                    <a:pt x="0" y="1"/>
                    <a:pt x="1" y="1"/>
                    <a:pt x="1" y="0"/>
                  </a:cubicBezTo>
                  <a:cubicBezTo>
                    <a:pt x="1" y="0"/>
                    <a:pt x="1" y="0"/>
                    <a:pt x="0" y="0"/>
                  </a:cubicBezTo>
                  <a:cubicBezTo>
                    <a:pt x="0" y="0"/>
                    <a:pt x="0" y="0"/>
                    <a:pt x="0" y="1"/>
                  </a:cubicBezTo>
                  <a:cubicBezTo>
                    <a:pt x="0" y="1"/>
                    <a:pt x="0" y="1"/>
                    <a:pt x="0" y="1"/>
                  </a:cubicBezTo>
                  <a:cubicBezTo>
                    <a:pt x="0" y="1"/>
                    <a:pt x="0" y="1"/>
                    <a:pt x="0" y="1"/>
                  </a:cubicBezTo>
                  <a:cubicBezTo>
                    <a:pt x="0" y="1"/>
                    <a:pt x="0" y="1"/>
                    <a:pt x="0" y="1"/>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39" name="Freeform 856">
              <a:extLst>
                <a:ext uri="{FF2B5EF4-FFF2-40B4-BE49-F238E27FC236}">
                  <a16:creationId xmlns:a16="http://schemas.microsoft.com/office/drawing/2014/main" id="{D9AA87FB-AB60-484C-80D9-907C1B03BAAF}"/>
                </a:ext>
              </a:extLst>
            </p:cNvPr>
            <p:cNvSpPr>
              <a:spLocks/>
            </p:cNvSpPr>
            <p:nvPr/>
          </p:nvSpPr>
          <p:spPr bwMode="auto">
            <a:xfrm>
              <a:off x="10098345" y="3553233"/>
              <a:ext cx="0" cy="2894"/>
            </a:xfrm>
            <a:custGeom>
              <a:avLst/>
              <a:gdLst>
                <a:gd name="T0" fmla="*/ 0 h 1"/>
                <a:gd name="T1" fmla="*/ 0 h 1"/>
                <a:gd name="T2" fmla="*/ 0 h 1"/>
                <a:gd name="T3" fmla="*/ 0 h 1"/>
                <a:gd name="T4" fmla="*/ 0 h 1"/>
                <a:gd name="T5" fmla="*/ 0 h 1"/>
                <a:gd name="T6" fmla="*/ 0 h 1"/>
                <a:gd name="T7" fmla="*/ 0 h 1"/>
                <a:gd name="T8" fmla="*/ 0 h 1"/>
                <a:gd name="T9" fmla="*/ 0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0"/>
                  </a:cubicBezTo>
                  <a:cubicBezTo>
                    <a:pt x="0" y="0"/>
                    <a:pt x="0" y="0"/>
                    <a:pt x="0"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40" name="Freeform 857">
              <a:extLst>
                <a:ext uri="{FF2B5EF4-FFF2-40B4-BE49-F238E27FC236}">
                  <a16:creationId xmlns:a16="http://schemas.microsoft.com/office/drawing/2014/main" id="{40AF18C2-9F86-4064-966C-43FF9301A15A}"/>
                </a:ext>
              </a:extLst>
            </p:cNvPr>
            <p:cNvSpPr>
              <a:spLocks/>
            </p:cNvSpPr>
            <p:nvPr/>
          </p:nvSpPr>
          <p:spPr bwMode="auto">
            <a:xfrm>
              <a:off x="9925334" y="3845515"/>
              <a:ext cx="5350" cy="0"/>
            </a:xfrm>
            <a:custGeom>
              <a:avLst/>
              <a:gdLst>
                <a:gd name="T0" fmla="*/ 0 w 1"/>
                <a:gd name="T1" fmla="*/ 0 w 1"/>
                <a:gd name="T2" fmla="*/ 1 w 1"/>
                <a:gd name="T3" fmla="*/ 0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41" name="Freeform 858">
              <a:extLst>
                <a:ext uri="{FF2B5EF4-FFF2-40B4-BE49-F238E27FC236}">
                  <a16:creationId xmlns:a16="http://schemas.microsoft.com/office/drawing/2014/main" id="{F79CF857-A37A-4D87-9522-850E1264831F}"/>
                </a:ext>
              </a:extLst>
            </p:cNvPr>
            <p:cNvSpPr>
              <a:spLocks noEditPoints="1"/>
            </p:cNvSpPr>
            <p:nvPr/>
          </p:nvSpPr>
          <p:spPr bwMode="auto">
            <a:xfrm>
              <a:off x="10043052" y="3172688"/>
              <a:ext cx="579675" cy="588905"/>
            </a:xfrm>
            <a:custGeom>
              <a:avLst/>
              <a:gdLst>
                <a:gd name="T0" fmla="*/ 1 w 124"/>
                <a:gd name="T1" fmla="*/ 153 h 155"/>
                <a:gd name="T2" fmla="*/ 1 w 124"/>
                <a:gd name="T3" fmla="*/ 154 h 155"/>
                <a:gd name="T4" fmla="*/ 0 w 124"/>
                <a:gd name="T5" fmla="*/ 154 h 155"/>
                <a:gd name="T6" fmla="*/ 2 w 124"/>
                <a:gd name="T7" fmla="*/ 152 h 155"/>
                <a:gd name="T8" fmla="*/ 3 w 124"/>
                <a:gd name="T9" fmla="*/ 151 h 155"/>
                <a:gd name="T10" fmla="*/ 4 w 124"/>
                <a:gd name="T11" fmla="*/ 151 h 155"/>
                <a:gd name="T12" fmla="*/ 8 w 124"/>
                <a:gd name="T13" fmla="*/ 146 h 155"/>
                <a:gd name="T14" fmla="*/ 12 w 124"/>
                <a:gd name="T15" fmla="*/ 141 h 155"/>
                <a:gd name="T16" fmla="*/ 12 w 124"/>
                <a:gd name="T17" fmla="*/ 142 h 155"/>
                <a:gd name="T18" fmla="*/ 13 w 124"/>
                <a:gd name="T19" fmla="*/ 140 h 155"/>
                <a:gd name="T20" fmla="*/ 12 w 124"/>
                <a:gd name="T21" fmla="*/ 141 h 155"/>
                <a:gd name="T22" fmla="*/ 12 w 124"/>
                <a:gd name="T23" fmla="*/ 140 h 155"/>
                <a:gd name="T24" fmla="*/ 15 w 124"/>
                <a:gd name="T25" fmla="*/ 140 h 155"/>
                <a:gd name="T26" fmla="*/ 2 w 124"/>
                <a:gd name="T27" fmla="*/ 153 h 155"/>
                <a:gd name="T28" fmla="*/ 2 w 124"/>
                <a:gd name="T29" fmla="*/ 153 h 155"/>
                <a:gd name="T30" fmla="*/ 31 w 124"/>
                <a:gd name="T31" fmla="*/ 104 h 155"/>
                <a:gd name="T32" fmla="*/ 49 w 124"/>
                <a:gd name="T33" fmla="*/ 100 h 155"/>
                <a:gd name="T34" fmla="*/ 40 w 124"/>
                <a:gd name="T35" fmla="*/ 102 h 155"/>
                <a:gd name="T36" fmla="*/ 35 w 124"/>
                <a:gd name="T37" fmla="*/ 108 h 155"/>
                <a:gd name="T38" fmla="*/ 38 w 124"/>
                <a:gd name="T39" fmla="*/ 111 h 155"/>
                <a:gd name="T40" fmla="*/ 49 w 124"/>
                <a:gd name="T41" fmla="*/ 103 h 155"/>
                <a:gd name="T42" fmla="*/ 29 w 124"/>
                <a:gd name="T43" fmla="*/ 108 h 155"/>
                <a:gd name="T44" fmla="*/ 21 w 124"/>
                <a:gd name="T45" fmla="*/ 103 h 155"/>
                <a:gd name="T46" fmla="*/ 15 w 124"/>
                <a:gd name="T47" fmla="*/ 109 h 155"/>
                <a:gd name="T48" fmla="*/ 16 w 124"/>
                <a:gd name="T49" fmla="*/ 112 h 155"/>
                <a:gd name="T50" fmla="*/ 20 w 124"/>
                <a:gd name="T51" fmla="*/ 110 h 155"/>
                <a:gd name="T52" fmla="*/ 19 w 124"/>
                <a:gd name="T53" fmla="*/ 120 h 155"/>
                <a:gd name="T54" fmla="*/ 23 w 124"/>
                <a:gd name="T55" fmla="*/ 124 h 155"/>
                <a:gd name="T56" fmla="*/ 30 w 124"/>
                <a:gd name="T57" fmla="*/ 112 h 155"/>
                <a:gd name="T58" fmla="*/ 12 w 124"/>
                <a:gd name="T59" fmla="*/ 110 h 155"/>
                <a:gd name="T60" fmla="*/ 9 w 124"/>
                <a:gd name="T61" fmla="*/ 113 h 155"/>
                <a:gd name="T62" fmla="*/ 11 w 124"/>
                <a:gd name="T63" fmla="*/ 108 h 155"/>
                <a:gd name="T64" fmla="*/ 19 w 124"/>
                <a:gd name="T65" fmla="*/ 116 h 155"/>
                <a:gd name="T66" fmla="*/ 24 w 124"/>
                <a:gd name="T67" fmla="*/ 130 h 155"/>
                <a:gd name="T68" fmla="*/ 47 w 124"/>
                <a:gd name="T69" fmla="*/ 98 h 155"/>
                <a:gd name="T70" fmla="*/ 98 w 124"/>
                <a:gd name="T71" fmla="*/ 49 h 155"/>
                <a:gd name="T72" fmla="*/ 91 w 124"/>
                <a:gd name="T73" fmla="*/ 43 h 155"/>
                <a:gd name="T74" fmla="*/ 86 w 124"/>
                <a:gd name="T75" fmla="*/ 54 h 155"/>
                <a:gd name="T76" fmla="*/ 76 w 124"/>
                <a:gd name="T77" fmla="*/ 74 h 155"/>
                <a:gd name="T78" fmla="*/ 67 w 124"/>
                <a:gd name="T79" fmla="*/ 73 h 155"/>
                <a:gd name="T80" fmla="*/ 56 w 124"/>
                <a:gd name="T81" fmla="*/ 89 h 155"/>
                <a:gd name="T82" fmla="*/ 49 w 124"/>
                <a:gd name="T83" fmla="*/ 88 h 155"/>
                <a:gd name="T84" fmla="*/ 32 w 124"/>
                <a:gd name="T85" fmla="*/ 94 h 155"/>
                <a:gd name="T86" fmla="*/ 25 w 124"/>
                <a:gd name="T87" fmla="*/ 102 h 155"/>
                <a:gd name="T88" fmla="*/ 34 w 124"/>
                <a:gd name="T89" fmla="*/ 100 h 155"/>
                <a:gd name="T90" fmla="*/ 40 w 124"/>
                <a:gd name="T91" fmla="*/ 99 h 155"/>
                <a:gd name="T92" fmla="*/ 46 w 124"/>
                <a:gd name="T93" fmla="*/ 96 h 155"/>
                <a:gd name="T94" fmla="*/ 53 w 124"/>
                <a:gd name="T95" fmla="*/ 99 h 155"/>
                <a:gd name="T96" fmla="*/ 58 w 124"/>
                <a:gd name="T97" fmla="*/ 104 h 155"/>
                <a:gd name="T98" fmla="*/ 63 w 124"/>
                <a:gd name="T99" fmla="*/ 94 h 155"/>
                <a:gd name="T100" fmla="*/ 68 w 124"/>
                <a:gd name="T101" fmla="*/ 97 h 155"/>
                <a:gd name="T102" fmla="*/ 79 w 124"/>
                <a:gd name="T103" fmla="*/ 94 h 155"/>
                <a:gd name="T104" fmla="*/ 84 w 124"/>
                <a:gd name="T105" fmla="*/ 93 h 155"/>
                <a:gd name="T106" fmla="*/ 90 w 124"/>
                <a:gd name="T107" fmla="*/ 79 h 155"/>
                <a:gd name="T108" fmla="*/ 96 w 124"/>
                <a:gd name="T109" fmla="*/ 64 h 155"/>
                <a:gd name="T110" fmla="*/ 98 w 124"/>
                <a:gd name="T111" fmla="*/ 58 h 155"/>
                <a:gd name="T112" fmla="*/ 52 w 124"/>
                <a:gd name="T113" fmla="*/ 97 h 155"/>
                <a:gd name="T114" fmla="*/ 122 w 124"/>
                <a:gd name="T115" fmla="*/ 22 h 155"/>
                <a:gd name="T116" fmla="*/ 105 w 124"/>
                <a:gd name="T117" fmla="*/ 9 h 155"/>
                <a:gd name="T118" fmla="*/ 88 w 124"/>
                <a:gd name="T119" fmla="*/ 21 h 155"/>
                <a:gd name="T120" fmla="*/ 90 w 124"/>
                <a:gd name="T121" fmla="*/ 35 h 155"/>
                <a:gd name="T122" fmla="*/ 100 w 124"/>
                <a:gd name="T123" fmla="*/ 30 h 155"/>
                <a:gd name="T124" fmla="*/ 120 w 124"/>
                <a:gd name="T125"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 h="155">
                  <a:moveTo>
                    <a:pt x="10" y="144"/>
                  </a:moveTo>
                  <a:cubicBezTo>
                    <a:pt x="10" y="144"/>
                    <a:pt x="10" y="144"/>
                    <a:pt x="10" y="144"/>
                  </a:cubicBezTo>
                  <a:cubicBezTo>
                    <a:pt x="10" y="144"/>
                    <a:pt x="10" y="144"/>
                    <a:pt x="10" y="144"/>
                  </a:cubicBezTo>
                  <a:cubicBezTo>
                    <a:pt x="10" y="144"/>
                    <a:pt x="10" y="144"/>
                    <a:pt x="10" y="144"/>
                  </a:cubicBezTo>
                  <a:cubicBezTo>
                    <a:pt x="10" y="144"/>
                    <a:pt x="10" y="144"/>
                    <a:pt x="10" y="145"/>
                  </a:cubicBezTo>
                  <a:cubicBezTo>
                    <a:pt x="10" y="145"/>
                    <a:pt x="10" y="145"/>
                    <a:pt x="10" y="145"/>
                  </a:cubicBezTo>
                  <a:cubicBezTo>
                    <a:pt x="10" y="145"/>
                    <a:pt x="10" y="145"/>
                    <a:pt x="10" y="145"/>
                  </a:cubicBezTo>
                  <a:cubicBezTo>
                    <a:pt x="9" y="145"/>
                    <a:pt x="9" y="145"/>
                    <a:pt x="9" y="144"/>
                  </a:cubicBezTo>
                  <a:cubicBezTo>
                    <a:pt x="9" y="144"/>
                    <a:pt x="9" y="144"/>
                    <a:pt x="9" y="144"/>
                  </a:cubicBezTo>
                  <a:cubicBezTo>
                    <a:pt x="9" y="144"/>
                    <a:pt x="9" y="144"/>
                    <a:pt x="9" y="144"/>
                  </a:cubicBezTo>
                  <a:cubicBezTo>
                    <a:pt x="9" y="144"/>
                    <a:pt x="9" y="144"/>
                    <a:pt x="9" y="144"/>
                  </a:cubicBezTo>
                  <a:cubicBezTo>
                    <a:pt x="9" y="144"/>
                    <a:pt x="9" y="144"/>
                    <a:pt x="9" y="144"/>
                  </a:cubicBezTo>
                  <a:cubicBezTo>
                    <a:pt x="9" y="144"/>
                    <a:pt x="9" y="144"/>
                    <a:pt x="9" y="144"/>
                  </a:cubicBezTo>
                  <a:cubicBezTo>
                    <a:pt x="9" y="144"/>
                    <a:pt x="9" y="144"/>
                    <a:pt x="9" y="143"/>
                  </a:cubicBezTo>
                  <a:cubicBezTo>
                    <a:pt x="9" y="143"/>
                    <a:pt x="9" y="143"/>
                    <a:pt x="9" y="143"/>
                  </a:cubicBezTo>
                  <a:cubicBezTo>
                    <a:pt x="9" y="143"/>
                    <a:pt x="9" y="143"/>
                    <a:pt x="9" y="143"/>
                  </a:cubicBezTo>
                  <a:cubicBezTo>
                    <a:pt x="9" y="143"/>
                    <a:pt x="9" y="143"/>
                    <a:pt x="9" y="143"/>
                  </a:cubicBezTo>
                  <a:cubicBezTo>
                    <a:pt x="9" y="143"/>
                    <a:pt x="9" y="143"/>
                    <a:pt x="9" y="143"/>
                  </a:cubicBezTo>
                  <a:cubicBezTo>
                    <a:pt x="9" y="143"/>
                    <a:pt x="9" y="143"/>
                    <a:pt x="9" y="143"/>
                  </a:cubicBezTo>
                  <a:cubicBezTo>
                    <a:pt x="9" y="143"/>
                    <a:pt x="9"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4"/>
                    <a:pt x="10" y="144"/>
                  </a:cubicBezTo>
                  <a:cubicBezTo>
                    <a:pt x="10" y="144"/>
                    <a:pt x="10" y="144"/>
                    <a:pt x="10" y="144"/>
                  </a:cubicBezTo>
                  <a:cubicBezTo>
                    <a:pt x="10" y="144"/>
                    <a:pt x="10" y="144"/>
                    <a:pt x="10" y="144"/>
                  </a:cubicBezTo>
                  <a:cubicBezTo>
                    <a:pt x="10" y="144"/>
                    <a:pt x="10" y="144"/>
                    <a:pt x="10" y="144"/>
                  </a:cubicBezTo>
                  <a:close/>
                  <a:moveTo>
                    <a:pt x="2" y="152"/>
                  </a:moveTo>
                  <a:cubicBezTo>
                    <a:pt x="1" y="152"/>
                    <a:pt x="1" y="152"/>
                    <a:pt x="1" y="152"/>
                  </a:cubicBezTo>
                  <a:cubicBezTo>
                    <a:pt x="1" y="152"/>
                    <a:pt x="1" y="152"/>
                    <a:pt x="1" y="152"/>
                  </a:cubicBezTo>
                  <a:cubicBezTo>
                    <a:pt x="1" y="152"/>
                    <a:pt x="1" y="152"/>
                    <a:pt x="1" y="152"/>
                  </a:cubicBezTo>
                  <a:cubicBezTo>
                    <a:pt x="1" y="152"/>
                    <a:pt x="1" y="153"/>
                    <a:pt x="1" y="153"/>
                  </a:cubicBezTo>
                  <a:cubicBezTo>
                    <a:pt x="1" y="153"/>
                    <a:pt x="1" y="153"/>
                    <a:pt x="2" y="153"/>
                  </a:cubicBezTo>
                  <a:cubicBezTo>
                    <a:pt x="2" y="153"/>
                    <a:pt x="2" y="153"/>
                    <a:pt x="2" y="153"/>
                  </a:cubicBezTo>
                  <a:cubicBezTo>
                    <a:pt x="1" y="153"/>
                    <a:pt x="1"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0"/>
                  </a:cubicBezTo>
                  <a:cubicBezTo>
                    <a:pt x="2" y="150"/>
                    <a:pt x="2" y="150"/>
                    <a:pt x="2" y="150"/>
                  </a:cubicBezTo>
                  <a:cubicBezTo>
                    <a:pt x="2" y="150"/>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0"/>
                    <a:pt x="2" y="151"/>
                    <a:pt x="2" y="151"/>
                  </a:cubicBezTo>
                  <a:cubicBezTo>
                    <a:pt x="2" y="151"/>
                    <a:pt x="2" y="151"/>
                    <a:pt x="2" y="151"/>
                  </a:cubicBezTo>
                  <a:cubicBezTo>
                    <a:pt x="2" y="151"/>
                    <a:pt x="2" y="151"/>
                    <a:pt x="2" y="151"/>
                  </a:cubicBezTo>
                  <a:cubicBezTo>
                    <a:pt x="2" y="151"/>
                    <a:pt x="2" y="151"/>
                    <a:pt x="2" y="151"/>
                  </a:cubicBezTo>
                  <a:cubicBezTo>
                    <a:pt x="2"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4" y="151"/>
                  </a:cubicBezTo>
                  <a:cubicBezTo>
                    <a:pt x="4" y="151"/>
                    <a:pt x="4" y="151"/>
                    <a:pt x="4" y="151"/>
                  </a:cubicBezTo>
                  <a:cubicBezTo>
                    <a:pt x="4" y="151"/>
                    <a:pt x="4" y="151"/>
                    <a:pt x="4" y="151"/>
                  </a:cubicBezTo>
                  <a:cubicBezTo>
                    <a:pt x="4" y="151"/>
                    <a:pt x="4" y="151"/>
                    <a:pt x="4" y="151"/>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1"/>
                    <a:pt x="5" y="151"/>
                  </a:cubicBezTo>
                  <a:cubicBezTo>
                    <a:pt x="5" y="151"/>
                    <a:pt x="5" y="151"/>
                    <a:pt x="5" y="151"/>
                  </a:cubicBezTo>
                  <a:cubicBezTo>
                    <a:pt x="5" y="151"/>
                    <a:pt x="5"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3" y="151"/>
                    <a:pt x="3" y="151"/>
                  </a:cubicBezTo>
                  <a:cubicBezTo>
                    <a:pt x="4" y="151"/>
                    <a:pt x="3" y="151"/>
                    <a:pt x="3" y="151"/>
                  </a:cubicBezTo>
                  <a:cubicBezTo>
                    <a:pt x="3" y="151"/>
                    <a:pt x="3" y="151"/>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moveTo>
                    <a:pt x="8" y="146"/>
                  </a:moveTo>
                  <a:cubicBezTo>
                    <a:pt x="8" y="146"/>
                    <a:pt x="8" y="146"/>
                    <a:pt x="8" y="146"/>
                  </a:cubicBezTo>
                  <a:cubicBezTo>
                    <a:pt x="8" y="146"/>
                    <a:pt x="8" y="146"/>
                    <a:pt x="8"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7"/>
                    <a:pt x="7" y="147"/>
                  </a:cubicBezTo>
                  <a:cubicBezTo>
                    <a:pt x="7" y="147"/>
                    <a:pt x="7" y="147"/>
                    <a:pt x="7" y="147"/>
                  </a:cubicBezTo>
                  <a:cubicBezTo>
                    <a:pt x="7" y="147"/>
                    <a:pt x="7" y="146"/>
                    <a:pt x="7" y="146"/>
                  </a:cubicBezTo>
                  <a:cubicBezTo>
                    <a:pt x="7" y="146"/>
                    <a:pt x="8" y="146"/>
                    <a:pt x="8" y="146"/>
                  </a:cubicBezTo>
                  <a:cubicBezTo>
                    <a:pt x="8" y="146"/>
                    <a:pt x="8" y="146"/>
                    <a:pt x="8" y="146"/>
                  </a:cubicBezTo>
                  <a:cubicBezTo>
                    <a:pt x="8" y="146"/>
                    <a:pt x="8" y="146"/>
                    <a:pt x="8" y="146"/>
                  </a:cubicBezTo>
                  <a:close/>
                  <a:moveTo>
                    <a:pt x="12" y="142"/>
                  </a:move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1"/>
                  </a:cubicBezTo>
                  <a:cubicBezTo>
                    <a:pt x="12" y="141"/>
                    <a:pt x="12" y="141"/>
                    <a:pt x="12" y="141"/>
                  </a:cubicBezTo>
                  <a:cubicBezTo>
                    <a:pt x="12" y="141"/>
                    <a:pt x="12" y="141"/>
                    <a:pt x="12" y="141"/>
                  </a:cubicBezTo>
                  <a:cubicBezTo>
                    <a:pt x="12" y="141"/>
                    <a:pt x="12" y="141"/>
                    <a:pt x="12" y="141"/>
                  </a:cubicBezTo>
                  <a:cubicBezTo>
                    <a:pt x="12" y="141"/>
                    <a:pt x="12" y="142"/>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3" y="142"/>
                  </a:cubicBezTo>
                  <a:cubicBezTo>
                    <a:pt x="13" y="142"/>
                    <a:pt x="12" y="142"/>
                    <a:pt x="12" y="142"/>
                  </a:cubicBezTo>
                  <a:close/>
                  <a:moveTo>
                    <a:pt x="17" y="140"/>
                  </a:moveTo>
                  <a:cubicBezTo>
                    <a:pt x="17" y="140"/>
                    <a:pt x="17" y="140"/>
                    <a:pt x="17" y="140"/>
                  </a:cubicBezTo>
                  <a:cubicBezTo>
                    <a:pt x="17" y="140"/>
                    <a:pt x="17" y="140"/>
                    <a:pt x="17" y="140"/>
                  </a:cubicBezTo>
                  <a:cubicBezTo>
                    <a:pt x="17" y="141"/>
                    <a:pt x="17" y="141"/>
                    <a:pt x="16" y="141"/>
                  </a:cubicBezTo>
                  <a:cubicBezTo>
                    <a:pt x="16" y="141"/>
                    <a:pt x="16" y="141"/>
                    <a:pt x="16" y="141"/>
                  </a:cubicBezTo>
                  <a:cubicBezTo>
                    <a:pt x="16" y="141"/>
                    <a:pt x="16" y="141"/>
                    <a:pt x="16" y="141"/>
                  </a:cubicBezTo>
                  <a:cubicBezTo>
                    <a:pt x="16" y="141"/>
                    <a:pt x="16" y="141"/>
                    <a:pt x="16" y="141"/>
                  </a:cubicBezTo>
                  <a:cubicBezTo>
                    <a:pt x="16" y="141"/>
                    <a:pt x="16" y="141"/>
                    <a:pt x="16" y="141"/>
                  </a:cubicBezTo>
                  <a:cubicBezTo>
                    <a:pt x="16" y="141"/>
                    <a:pt x="16" y="141"/>
                    <a:pt x="17" y="141"/>
                  </a:cubicBezTo>
                  <a:cubicBezTo>
                    <a:pt x="17" y="141"/>
                    <a:pt x="17" y="141"/>
                    <a:pt x="17" y="141"/>
                  </a:cubicBezTo>
                  <a:cubicBezTo>
                    <a:pt x="17" y="141"/>
                    <a:pt x="17" y="141"/>
                    <a:pt x="17" y="141"/>
                  </a:cubicBezTo>
                  <a:cubicBezTo>
                    <a:pt x="17" y="141"/>
                    <a:pt x="17" y="141"/>
                    <a:pt x="17" y="141"/>
                  </a:cubicBezTo>
                  <a:cubicBezTo>
                    <a:pt x="17" y="141"/>
                    <a:pt x="17" y="140"/>
                    <a:pt x="17" y="140"/>
                  </a:cubicBezTo>
                  <a:close/>
                  <a:moveTo>
                    <a:pt x="15" y="140"/>
                  </a:move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1"/>
                  </a:cubicBezTo>
                  <a:cubicBezTo>
                    <a:pt x="14" y="141"/>
                    <a:pt x="14" y="141"/>
                    <a:pt x="13" y="141"/>
                  </a:cubicBezTo>
                  <a:cubicBezTo>
                    <a:pt x="13" y="141"/>
                    <a:pt x="13" y="141"/>
                    <a:pt x="13" y="141"/>
                  </a:cubicBezTo>
                  <a:cubicBezTo>
                    <a:pt x="13" y="140"/>
                    <a:pt x="13" y="141"/>
                    <a:pt x="13" y="140"/>
                  </a:cubicBezTo>
                  <a:cubicBezTo>
                    <a:pt x="13" y="140"/>
                    <a:pt x="13" y="140"/>
                    <a:pt x="13" y="140"/>
                  </a:cubicBezTo>
                  <a:cubicBezTo>
                    <a:pt x="13" y="140"/>
                    <a:pt x="13" y="140"/>
                    <a:pt x="13" y="140"/>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2" y="141"/>
                  </a:cubicBezTo>
                  <a:cubicBezTo>
                    <a:pt x="12" y="141"/>
                    <a:pt x="12" y="141"/>
                    <a:pt x="12" y="141"/>
                  </a:cubicBezTo>
                  <a:cubicBezTo>
                    <a:pt x="13" y="141"/>
                    <a:pt x="13" y="141"/>
                    <a:pt x="13" y="142"/>
                  </a:cubicBezTo>
                  <a:cubicBezTo>
                    <a:pt x="13" y="142"/>
                    <a:pt x="13" y="142"/>
                    <a:pt x="13" y="142"/>
                  </a:cubicBezTo>
                  <a:cubicBezTo>
                    <a:pt x="13" y="142"/>
                    <a:pt x="13" y="142"/>
                    <a:pt x="13" y="142"/>
                  </a:cubicBezTo>
                  <a:cubicBezTo>
                    <a:pt x="13" y="142"/>
                    <a:pt x="13" y="142"/>
                    <a:pt x="13" y="142"/>
                  </a:cubicBezTo>
                  <a:cubicBezTo>
                    <a:pt x="13" y="142"/>
                    <a:pt x="13" y="142"/>
                    <a:pt x="12" y="142"/>
                  </a:cubicBezTo>
                  <a:cubicBezTo>
                    <a:pt x="12" y="142"/>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1" y="141"/>
                    <a:pt x="11" y="141"/>
                  </a:cubicBezTo>
                  <a:cubicBezTo>
                    <a:pt x="11" y="141"/>
                    <a:pt x="11" y="141"/>
                    <a:pt x="11" y="141"/>
                  </a:cubicBezTo>
                  <a:cubicBezTo>
                    <a:pt x="11" y="141"/>
                    <a:pt x="11" y="141"/>
                    <a:pt x="11" y="140"/>
                  </a:cubicBezTo>
                  <a:cubicBezTo>
                    <a:pt x="11" y="140"/>
                    <a:pt x="11" y="140"/>
                    <a:pt x="11" y="140"/>
                  </a:cubicBezTo>
                  <a:cubicBezTo>
                    <a:pt x="11" y="140"/>
                    <a:pt x="11" y="141"/>
                    <a:pt x="12" y="140"/>
                  </a:cubicBezTo>
                  <a:cubicBezTo>
                    <a:pt x="12" y="140"/>
                    <a:pt x="12" y="140"/>
                    <a:pt x="12" y="141"/>
                  </a:cubicBezTo>
                  <a:cubicBezTo>
                    <a:pt x="12" y="141"/>
                    <a:pt x="12" y="141"/>
                    <a:pt x="12" y="141"/>
                  </a:cubicBezTo>
                  <a:cubicBezTo>
                    <a:pt x="12" y="141"/>
                    <a:pt x="12" y="141"/>
                    <a:pt x="12" y="141"/>
                  </a:cubicBezTo>
                  <a:cubicBezTo>
                    <a:pt x="12" y="140"/>
                    <a:pt x="12" y="140"/>
                    <a:pt x="12" y="140"/>
                  </a:cubicBezTo>
                  <a:cubicBezTo>
                    <a:pt x="12" y="140"/>
                    <a:pt x="12" y="140"/>
                    <a:pt x="12" y="141"/>
                  </a:cubicBezTo>
                  <a:cubicBezTo>
                    <a:pt x="12" y="141"/>
                    <a:pt x="12" y="141"/>
                    <a:pt x="12" y="141"/>
                  </a:cubicBezTo>
                  <a:cubicBezTo>
                    <a:pt x="12" y="141"/>
                    <a:pt x="12" y="140"/>
                    <a:pt x="12" y="141"/>
                  </a:cubicBezTo>
                  <a:cubicBezTo>
                    <a:pt x="12" y="141"/>
                    <a:pt x="12" y="141"/>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39"/>
                    <a:pt x="14" y="139"/>
                  </a:cubicBezTo>
                  <a:cubicBezTo>
                    <a:pt x="14" y="139"/>
                    <a:pt x="14" y="139"/>
                    <a:pt x="14" y="139"/>
                  </a:cubicBezTo>
                  <a:cubicBezTo>
                    <a:pt x="14" y="139"/>
                    <a:pt x="14" y="139"/>
                    <a:pt x="14" y="139"/>
                  </a:cubicBezTo>
                  <a:cubicBezTo>
                    <a:pt x="14" y="139"/>
                    <a:pt x="14" y="139"/>
                    <a:pt x="15" y="139"/>
                  </a:cubicBezTo>
                  <a:cubicBezTo>
                    <a:pt x="15" y="139"/>
                    <a:pt x="15" y="139"/>
                    <a:pt x="15" y="139"/>
                  </a:cubicBezTo>
                  <a:cubicBezTo>
                    <a:pt x="15" y="139"/>
                    <a:pt x="15" y="139"/>
                    <a:pt x="14" y="139"/>
                  </a:cubicBezTo>
                  <a:cubicBezTo>
                    <a:pt x="14" y="139"/>
                    <a:pt x="14" y="140"/>
                    <a:pt x="14" y="140"/>
                  </a:cubicBezTo>
                  <a:cubicBezTo>
                    <a:pt x="14" y="140"/>
                    <a:pt x="14" y="140"/>
                    <a:pt x="14" y="140"/>
                  </a:cubicBezTo>
                  <a:cubicBezTo>
                    <a:pt x="14" y="140"/>
                    <a:pt x="15" y="140"/>
                    <a:pt x="15" y="140"/>
                  </a:cubicBezTo>
                  <a:cubicBezTo>
                    <a:pt x="15" y="140"/>
                    <a:pt x="15" y="139"/>
                    <a:pt x="15" y="139"/>
                  </a:cubicBezTo>
                  <a:cubicBezTo>
                    <a:pt x="15" y="140"/>
                    <a:pt x="15" y="140"/>
                    <a:pt x="15" y="140"/>
                  </a:cubicBezTo>
                  <a:cubicBezTo>
                    <a:pt x="15" y="140"/>
                    <a:pt x="15" y="140"/>
                    <a:pt x="15" y="140"/>
                  </a:cubicBezTo>
                  <a:cubicBezTo>
                    <a:pt x="14" y="140"/>
                    <a:pt x="15" y="140"/>
                    <a:pt x="15" y="140"/>
                  </a:cubicBezTo>
                  <a:cubicBezTo>
                    <a:pt x="15" y="140"/>
                    <a:pt x="15" y="140"/>
                    <a:pt x="15" y="140"/>
                  </a:cubicBezTo>
                  <a:cubicBezTo>
                    <a:pt x="15" y="140"/>
                    <a:pt x="15" y="140"/>
                    <a:pt x="15" y="140"/>
                  </a:cubicBezTo>
                  <a:cubicBezTo>
                    <a:pt x="15" y="140"/>
                    <a:pt x="15" y="140"/>
                    <a:pt x="15" y="140"/>
                  </a:cubicBezTo>
                  <a:cubicBezTo>
                    <a:pt x="15" y="140"/>
                    <a:pt x="15" y="139"/>
                    <a:pt x="15" y="139"/>
                  </a:cubicBezTo>
                  <a:cubicBezTo>
                    <a:pt x="15" y="139"/>
                    <a:pt x="15" y="140"/>
                    <a:pt x="15" y="140"/>
                  </a:cubicBezTo>
                  <a:cubicBezTo>
                    <a:pt x="15" y="140"/>
                    <a:pt x="15" y="140"/>
                    <a:pt x="15" y="140"/>
                  </a:cubicBezTo>
                  <a:cubicBezTo>
                    <a:pt x="15" y="140"/>
                    <a:pt x="15" y="140"/>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40"/>
                    <a:pt x="15" y="140"/>
                  </a:cubicBezTo>
                  <a:close/>
                  <a:moveTo>
                    <a:pt x="12" y="142"/>
                  </a:move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lose/>
                  <a:moveTo>
                    <a:pt x="2" y="153"/>
                  </a:move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lose/>
                  <a:moveTo>
                    <a:pt x="2" y="153"/>
                  </a:move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lose/>
                  <a:moveTo>
                    <a:pt x="11" y="142"/>
                  </a:moveTo>
                  <a:cubicBezTo>
                    <a:pt x="11" y="142"/>
                    <a:pt x="11" y="142"/>
                    <a:pt x="11" y="142"/>
                  </a:cubicBezTo>
                  <a:cubicBezTo>
                    <a:pt x="11" y="142"/>
                    <a:pt x="11" y="142"/>
                    <a:pt x="11" y="142"/>
                  </a:cubicBezTo>
                  <a:cubicBezTo>
                    <a:pt x="11" y="142"/>
                    <a:pt x="11" y="142"/>
                    <a:pt x="11" y="142"/>
                  </a:cubicBezTo>
                  <a:cubicBezTo>
                    <a:pt x="11" y="142"/>
                    <a:pt x="11" y="142"/>
                    <a:pt x="11" y="142"/>
                  </a:cubicBezTo>
                  <a:cubicBezTo>
                    <a:pt x="11" y="142"/>
                    <a:pt x="11" y="142"/>
                    <a:pt x="11" y="142"/>
                  </a:cubicBezTo>
                  <a:cubicBezTo>
                    <a:pt x="11" y="142"/>
                    <a:pt x="11" y="142"/>
                    <a:pt x="11" y="142"/>
                  </a:cubicBezTo>
                  <a:close/>
                  <a:moveTo>
                    <a:pt x="3" y="151"/>
                  </a:move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lose/>
                  <a:moveTo>
                    <a:pt x="12" y="140"/>
                  </a:move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lose/>
                  <a:moveTo>
                    <a:pt x="3" y="151"/>
                  </a:moveTo>
                  <a:cubicBezTo>
                    <a:pt x="3" y="151"/>
                    <a:pt x="3" y="151"/>
                    <a:pt x="3" y="151"/>
                  </a:cubicBezTo>
                  <a:cubicBezTo>
                    <a:pt x="3" y="151"/>
                    <a:pt x="3" y="151"/>
                    <a:pt x="3" y="151"/>
                  </a:cubicBezTo>
                  <a:cubicBezTo>
                    <a:pt x="3" y="151"/>
                    <a:pt x="3" y="151"/>
                    <a:pt x="3" y="151"/>
                  </a:cubicBezTo>
                  <a:cubicBezTo>
                    <a:pt x="3" y="151"/>
                    <a:pt x="3" y="151"/>
                    <a:pt x="3" y="151"/>
                  </a:cubicBezTo>
                  <a:close/>
                  <a:moveTo>
                    <a:pt x="2" y="153"/>
                  </a:moveTo>
                  <a:cubicBezTo>
                    <a:pt x="2" y="153"/>
                    <a:pt x="2" y="153"/>
                    <a:pt x="2" y="153"/>
                  </a:cubicBezTo>
                  <a:cubicBezTo>
                    <a:pt x="2" y="153"/>
                    <a:pt x="2" y="153"/>
                    <a:pt x="2" y="153"/>
                  </a:cubicBezTo>
                  <a:cubicBezTo>
                    <a:pt x="2" y="153"/>
                    <a:pt x="2" y="153"/>
                    <a:pt x="2" y="153"/>
                  </a:cubicBezTo>
                  <a:cubicBezTo>
                    <a:pt x="2" y="153"/>
                    <a:pt x="2" y="153"/>
                    <a:pt x="2" y="153"/>
                  </a:cubicBezTo>
                  <a:close/>
                  <a:moveTo>
                    <a:pt x="2" y="153"/>
                  </a:moveTo>
                  <a:cubicBezTo>
                    <a:pt x="2" y="153"/>
                    <a:pt x="2" y="153"/>
                    <a:pt x="2" y="153"/>
                  </a:cubicBezTo>
                  <a:cubicBezTo>
                    <a:pt x="2" y="153"/>
                    <a:pt x="2" y="153"/>
                    <a:pt x="2" y="153"/>
                  </a:cubicBezTo>
                  <a:close/>
                  <a:moveTo>
                    <a:pt x="2" y="154"/>
                  </a:moveTo>
                  <a:cubicBezTo>
                    <a:pt x="2" y="154"/>
                    <a:pt x="2" y="154"/>
                    <a:pt x="2" y="154"/>
                  </a:cubicBezTo>
                  <a:cubicBezTo>
                    <a:pt x="2" y="154"/>
                    <a:pt x="2" y="154"/>
                    <a:pt x="2" y="154"/>
                  </a:cubicBezTo>
                  <a:cubicBezTo>
                    <a:pt x="2" y="154"/>
                    <a:pt x="2" y="154"/>
                    <a:pt x="2" y="154"/>
                  </a:cubicBezTo>
                  <a:cubicBezTo>
                    <a:pt x="2" y="154"/>
                    <a:pt x="2" y="154"/>
                    <a:pt x="2" y="154"/>
                  </a:cubicBezTo>
                  <a:close/>
                  <a:moveTo>
                    <a:pt x="1" y="154"/>
                  </a:moveTo>
                  <a:cubicBezTo>
                    <a:pt x="1" y="154"/>
                    <a:pt x="1" y="154"/>
                    <a:pt x="1" y="154"/>
                  </a:cubicBezTo>
                  <a:cubicBezTo>
                    <a:pt x="1" y="154"/>
                    <a:pt x="1" y="154"/>
                    <a:pt x="1" y="154"/>
                  </a:cubicBezTo>
                  <a:cubicBezTo>
                    <a:pt x="1" y="154"/>
                    <a:pt x="1" y="154"/>
                    <a:pt x="2" y="154"/>
                  </a:cubicBezTo>
                  <a:cubicBezTo>
                    <a:pt x="2" y="154"/>
                    <a:pt x="2" y="154"/>
                    <a:pt x="2" y="154"/>
                  </a:cubicBezTo>
                  <a:cubicBezTo>
                    <a:pt x="1" y="154"/>
                    <a:pt x="1" y="154"/>
                    <a:pt x="1" y="154"/>
                  </a:cubicBezTo>
                  <a:close/>
                  <a:moveTo>
                    <a:pt x="32" y="103"/>
                  </a:moveTo>
                  <a:cubicBezTo>
                    <a:pt x="32" y="103"/>
                    <a:pt x="31" y="103"/>
                    <a:pt x="31" y="104"/>
                  </a:cubicBezTo>
                  <a:cubicBezTo>
                    <a:pt x="32" y="104"/>
                    <a:pt x="32" y="104"/>
                    <a:pt x="32" y="103"/>
                  </a:cubicBezTo>
                  <a:close/>
                  <a:moveTo>
                    <a:pt x="33" y="103"/>
                  </a:moveTo>
                  <a:cubicBezTo>
                    <a:pt x="33" y="103"/>
                    <a:pt x="33" y="103"/>
                    <a:pt x="33" y="102"/>
                  </a:cubicBezTo>
                  <a:cubicBezTo>
                    <a:pt x="33" y="102"/>
                    <a:pt x="32" y="102"/>
                    <a:pt x="32" y="103"/>
                  </a:cubicBezTo>
                  <a:cubicBezTo>
                    <a:pt x="32" y="103"/>
                    <a:pt x="32" y="103"/>
                    <a:pt x="32" y="103"/>
                  </a:cubicBezTo>
                  <a:cubicBezTo>
                    <a:pt x="32" y="103"/>
                    <a:pt x="33" y="103"/>
                    <a:pt x="33" y="103"/>
                  </a:cubicBezTo>
                  <a:cubicBezTo>
                    <a:pt x="33" y="103"/>
                    <a:pt x="33" y="103"/>
                    <a:pt x="33" y="103"/>
                  </a:cubicBezTo>
                  <a:cubicBezTo>
                    <a:pt x="33" y="103"/>
                    <a:pt x="34" y="103"/>
                    <a:pt x="34" y="103"/>
                  </a:cubicBezTo>
                  <a:cubicBezTo>
                    <a:pt x="34" y="103"/>
                    <a:pt x="34" y="103"/>
                    <a:pt x="34" y="103"/>
                  </a:cubicBezTo>
                  <a:cubicBezTo>
                    <a:pt x="34" y="103"/>
                    <a:pt x="34" y="103"/>
                    <a:pt x="34" y="103"/>
                  </a:cubicBezTo>
                  <a:cubicBezTo>
                    <a:pt x="34" y="102"/>
                    <a:pt x="34" y="103"/>
                    <a:pt x="34" y="103"/>
                  </a:cubicBezTo>
                  <a:cubicBezTo>
                    <a:pt x="33" y="103"/>
                    <a:pt x="33" y="103"/>
                    <a:pt x="33" y="103"/>
                  </a:cubicBezTo>
                  <a:close/>
                  <a:moveTo>
                    <a:pt x="30" y="103"/>
                  </a:moveTo>
                  <a:cubicBezTo>
                    <a:pt x="30" y="103"/>
                    <a:pt x="30" y="102"/>
                    <a:pt x="30" y="102"/>
                  </a:cubicBezTo>
                  <a:cubicBezTo>
                    <a:pt x="30" y="102"/>
                    <a:pt x="30" y="102"/>
                    <a:pt x="30" y="103"/>
                  </a:cubicBezTo>
                  <a:close/>
                  <a:moveTo>
                    <a:pt x="31" y="104"/>
                  </a:moveTo>
                  <a:cubicBezTo>
                    <a:pt x="31" y="104"/>
                    <a:pt x="31" y="104"/>
                    <a:pt x="31" y="104"/>
                  </a:cubicBezTo>
                  <a:cubicBezTo>
                    <a:pt x="31" y="104"/>
                    <a:pt x="31" y="104"/>
                    <a:pt x="31" y="104"/>
                  </a:cubicBezTo>
                  <a:cubicBezTo>
                    <a:pt x="31" y="104"/>
                    <a:pt x="31" y="104"/>
                    <a:pt x="31" y="104"/>
                  </a:cubicBezTo>
                  <a:cubicBezTo>
                    <a:pt x="31" y="104"/>
                    <a:pt x="31" y="104"/>
                    <a:pt x="31" y="104"/>
                  </a:cubicBezTo>
                  <a:close/>
                  <a:moveTo>
                    <a:pt x="32" y="104"/>
                  </a:moveTo>
                  <a:cubicBezTo>
                    <a:pt x="32" y="104"/>
                    <a:pt x="33" y="104"/>
                    <a:pt x="33" y="104"/>
                  </a:cubicBezTo>
                  <a:cubicBezTo>
                    <a:pt x="33" y="104"/>
                    <a:pt x="33" y="104"/>
                    <a:pt x="32" y="104"/>
                  </a:cubicBezTo>
                  <a:close/>
                  <a:moveTo>
                    <a:pt x="83" y="103"/>
                  </a:moveTo>
                  <a:cubicBezTo>
                    <a:pt x="83" y="103"/>
                    <a:pt x="82" y="103"/>
                    <a:pt x="82" y="103"/>
                  </a:cubicBezTo>
                  <a:cubicBezTo>
                    <a:pt x="82" y="103"/>
                    <a:pt x="83" y="103"/>
                    <a:pt x="83" y="103"/>
                  </a:cubicBezTo>
                  <a:cubicBezTo>
                    <a:pt x="83" y="103"/>
                    <a:pt x="83" y="103"/>
                    <a:pt x="83" y="103"/>
                  </a:cubicBezTo>
                  <a:cubicBezTo>
                    <a:pt x="83" y="103"/>
                    <a:pt x="83" y="103"/>
                    <a:pt x="83" y="103"/>
                  </a:cubicBezTo>
                  <a:close/>
                  <a:moveTo>
                    <a:pt x="81" y="96"/>
                  </a:moveTo>
                  <a:cubicBezTo>
                    <a:pt x="81" y="96"/>
                    <a:pt x="81" y="96"/>
                    <a:pt x="81" y="96"/>
                  </a:cubicBezTo>
                  <a:cubicBezTo>
                    <a:pt x="81" y="96"/>
                    <a:pt x="81" y="97"/>
                    <a:pt x="81" y="97"/>
                  </a:cubicBezTo>
                  <a:cubicBezTo>
                    <a:pt x="82" y="97"/>
                    <a:pt x="81" y="96"/>
                    <a:pt x="82" y="96"/>
                  </a:cubicBezTo>
                  <a:cubicBezTo>
                    <a:pt x="82" y="96"/>
                    <a:pt x="81" y="96"/>
                    <a:pt x="81" y="96"/>
                  </a:cubicBezTo>
                  <a:close/>
                  <a:moveTo>
                    <a:pt x="80" y="99"/>
                  </a:moveTo>
                  <a:cubicBezTo>
                    <a:pt x="80" y="99"/>
                    <a:pt x="81" y="99"/>
                    <a:pt x="80" y="99"/>
                  </a:cubicBezTo>
                  <a:cubicBezTo>
                    <a:pt x="80" y="99"/>
                    <a:pt x="80" y="99"/>
                    <a:pt x="80" y="99"/>
                  </a:cubicBezTo>
                  <a:close/>
                  <a:moveTo>
                    <a:pt x="84" y="109"/>
                  </a:moveTo>
                  <a:cubicBezTo>
                    <a:pt x="84" y="109"/>
                    <a:pt x="84" y="109"/>
                    <a:pt x="84" y="109"/>
                  </a:cubicBezTo>
                  <a:cubicBezTo>
                    <a:pt x="84" y="109"/>
                    <a:pt x="84" y="109"/>
                    <a:pt x="84" y="110"/>
                  </a:cubicBezTo>
                  <a:cubicBezTo>
                    <a:pt x="84" y="110"/>
                    <a:pt x="84" y="110"/>
                    <a:pt x="84" y="110"/>
                  </a:cubicBezTo>
                  <a:cubicBezTo>
                    <a:pt x="84" y="110"/>
                    <a:pt x="84" y="110"/>
                    <a:pt x="84" y="109"/>
                  </a:cubicBezTo>
                  <a:cubicBezTo>
                    <a:pt x="84" y="109"/>
                    <a:pt x="84" y="109"/>
                    <a:pt x="84" y="109"/>
                  </a:cubicBezTo>
                  <a:close/>
                  <a:moveTo>
                    <a:pt x="82" y="101"/>
                  </a:moveTo>
                  <a:cubicBezTo>
                    <a:pt x="82" y="101"/>
                    <a:pt x="82" y="101"/>
                    <a:pt x="82" y="101"/>
                  </a:cubicBezTo>
                  <a:cubicBezTo>
                    <a:pt x="82" y="102"/>
                    <a:pt x="82" y="102"/>
                    <a:pt x="82" y="102"/>
                  </a:cubicBezTo>
                  <a:cubicBezTo>
                    <a:pt x="82" y="102"/>
                    <a:pt x="82" y="102"/>
                    <a:pt x="82" y="101"/>
                  </a:cubicBezTo>
                  <a:cubicBezTo>
                    <a:pt x="82" y="101"/>
                    <a:pt x="82" y="101"/>
                    <a:pt x="82" y="101"/>
                  </a:cubicBezTo>
                  <a:close/>
                  <a:moveTo>
                    <a:pt x="49" y="103"/>
                  </a:moveTo>
                  <a:cubicBezTo>
                    <a:pt x="49" y="103"/>
                    <a:pt x="49" y="103"/>
                    <a:pt x="49" y="103"/>
                  </a:cubicBezTo>
                  <a:cubicBezTo>
                    <a:pt x="49" y="103"/>
                    <a:pt x="49" y="102"/>
                    <a:pt x="49" y="102"/>
                  </a:cubicBezTo>
                  <a:cubicBezTo>
                    <a:pt x="49" y="102"/>
                    <a:pt x="49" y="102"/>
                    <a:pt x="48" y="102"/>
                  </a:cubicBezTo>
                  <a:cubicBezTo>
                    <a:pt x="48" y="102"/>
                    <a:pt x="48" y="101"/>
                    <a:pt x="49" y="101"/>
                  </a:cubicBezTo>
                  <a:cubicBezTo>
                    <a:pt x="49" y="101"/>
                    <a:pt x="49" y="101"/>
                    <a:pt x="49" y="101"/>
                  </a:cubicBezTo>
                  <a:cubicBezTo>
                    <a:pt x="49" y="101"/>
                    <a:pt x="49" y="101"/>
                    <a:pt x="49" y="100"/>
                  </a:cubicBezTo>
                  <a:cubicBezTo>
                    <a:pt x="49" y="100"/>
                    <a:pt x="49" y="100"/>
                    <a:pt x="49" y="100"/>
                  </a:cubicBezTo>
                  <a:cubicBezTo>
                    <a:pt x="49" y="100"/>
                    <a:pt x="49" y="100"/>
                    <a:pt x="49" y="100"/>
                  </a:cubicBezTo>
                  <a:cubicBezTo>
                    <a:pt x="49" y="100"/>
                    <a:pt x="48" y="100"/>
                    <a:pt x="48" y="100"/>
                  </a:cubicBezTo>
                  <a:cubicBezTo>
                    <a:pt x="48" y="100"/>
                    <a:pt x="48" y="100"/>
                    <a:pt x="48" y="100"/>
                  </a:cubicBezTo>
                  <a:cubicBezTo>
                    <a:pt x="48" y="100"/>
                    <a:pt x="48" y="100"/>
                    <a:pt x="48" y="100"/>
                  </a:cubicBezTo>
                  <a:cubicBezTo>
                    <a:pt x="48" y="100"/>
                    <a:pt x="48" y="100"/>
                    <a:pt x="47" y="100"/>
                  </a:cubicBezTo>
                  <a:cubicBezTo>
                    <a:pt x="47" y="100"/>
                    <a:pt x="47" y="100"/>
                    <a:pt x="47" y="100"/>
                  </a:cubicBezTo>
                  <a:cubicBezTo>
                    <a:pt x="47" y="100"/>
                    <a:pt x="46" y="100"/>
                    <a:pt x="46" y="100"/>
                  </a:cubicBezTo>
                  <a:cubicBezTo>
                    <a:pt x="46" y="100"/>
                    <a:pt x="46" y="99"/>
                    <a:pt x="46" y="99"/>
                  </a:cubicBezTo>
                  <a:cubicBezTo>
                    <a:pt x="46" y="99"/>
                    <a:pt x="46" y="99"/>
                    <a:pt x="46" y="99"/>
                  </a:cubicBezTo>
                  <a:cubicBezTo>
                    <a:pt x="46" y="99"/>
                    <a:pt x="46" y="99"/>
                    <a:pt x="46" y="99"/>
                  </a:cubicBezTo>
                  <a:cubicBezTo>
                    <a:pt x="46" y="99"/>
                    <a:pt x="46" y="99"/>
                    <a:pt x="46" y="99"/>
                  </a:cubicBezTo>
                  <a:cubicBezTo>
                    <a:pt x="46" y="99"/>
                    <a:pt x="45" y="99"/>
                    <a:pt x="45" y="99"/>
                  </a:cubicBezTo>
                  <a:cubicBezTo>
                    <a:pt x="45" y="99"/>
                    <a:pt x="45" y="99"/>
                    <a:pt x="45" y="99"/>
                  </a:cubicBezTo>
                  <a:cubicBezTo>
                    <a:pt x="45" y="99"/>
                    <a:pt x="45" y="99"/>
                    <a:pt x="45" y="99"/>
                  </a:cubicBezTo>
                  <a:cubicBezTo>
                    <a:pt x="45" y="99"/>
                    <a:pt x="44" y="99"/>
                    <a:pt x="44" y="99"/>
                  </a:cubicBezTo>
                  <a:cubicBezTo>
                    <a:pt x="44" y="99"/>
                    <a:pt x="44" y="99"/>
                    <a:pt x="44" y="99"/>
                  </a:cubicBezTo>
                  <a:cubicBezTo>
                    <a:pt x="44" y="99"/>
                    <a:pt x="44" y="99"/>
                    <a:pt x="44" y="99"/>
                  </a:cubicBezTo>
                  <a:cubicBezTo>
                    <a:pt x="44" y="99"/>
                    <a:pt x="44" y="99"/>
                    <a:pt x="44" y="99"/>
                  </a:cubicBezTo>
                  <a:cubicBezTo>
                    <a:pt x="44" y="99"/>
                    <a:pt x="44" y="99"/>
                    <a:pt x="44" y="99"/>
                  </a:cubicBezTo>
                  <a:cubicBezTo>
                    <a:pt x="43" y="100"/>
                    <a:pt x="43" y="100"/>
                    <a:pt x="43" y="100"/>
                  </a:cubicBezTo>
                  <a:cubicBezTo>
                    <a:pt x="43" y="100"/>
                    <a:pt x="43" y="100"/>
                    <a:pt x="43" y="100"/>
                  </a:cubicBezTo>
                  <a:cubicBezTo>
                    <a:pt x="43" y="100"/>
                    <a:pt x="43" y="100"/>
                    <a:pt x="43"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1"/>
                  </a:cubicBezTo>
                  <a:cubicBezTo>
                    <a:pt x="42" y="101"/>
                    <a:pt x="42" y="101"/>
                    <a:pt x="42" y="101"/>
                  </a:cubicBezTo>
                  <a:cubicBezTo>
                    <a:pt x="42" y="101"/>
                    <a:pt x="42" y="101"/>
                    <a:pt x="42" y="101"/>
                  </a:cubicBezTo>
                  <a:cubicBezTo>
                    <a:pt x="42" y="102"/>
                    <a:pt x="42" y="102"/>
                    <a:pt x="42" y="102"/>
                  </a:cubicBezTo>
                  <a:cubicBezTo>
                    <a:pt x="42" y="102"/>
                    <a:pt x="42" y="102"/>
                    <a:pt x="42" y="102"/>
                  </a:cubicBezTo>
                  <a:cubicBezTo>
                    <a:pt x="42" y="102"/>
                    <a:pt x="41" y="102"/>
                    <a:pt x="41" y="102"/>
                  </a:cubicBezTo>
                  <a:cubicBezTo>
                    <a:pt x="41" y="102"/>
                    <a:pt x="41" y="102"/>
                    <a:pt x="41" y="102"/>
                  </a:cubicBezTo>
                  <a:cubicBezTo>
                    <a:pt x="41" y="102"/>
                    <a:pt x="40" y="102"/>
                    <a:pt x="40" y="102"/>
                  </a:cubicBezTo>
                  <a:cubicBezTo>
                    <a:pt x="40" y="102"/>
                    <a:pt x="40" y="102"/>
                    <a:pt x="40" y="102"/>
                  </a:cubicBezTo>
                  <a:cubicBezTo>
                    <a:pt x="39" y="102"/>
                    <a:pt x="39" y="102"/>
                    <a:pt x="39" y="102"/>
                  </a:cubicBezTo>
                  <a:cubicBezTo>
                    <a:pt x="39" y="102"/>
                    <a:pt x="39" y="103"/>
                    <a:pt x="39" y="103"/>
                  </a:cubicBezTo>
                  <a:cubicBezTo>
                    <a:pt x="39" y="103"/>
                    <a:pt x="38" y="103"/>
                    <a:pt x="38" y="103"/>
                  </a:cubicBezTo>
                  <a:cubicBezTo>
                    <a:pt x="38" y="102"/>
                    <a:pt x="38" y="102"/>
                    <a:pt x="38" y="102"/>
                  </a:cubicBezTo>
                  <a:cubicBezTo>
                    <a:pt x="38" y="102"/>
                    <a:pt x="38" y="102"/>
                    <a:pt x="38" y="102"/>
                  </a:cubicBezTo>
                  <a:cubicBezTo>
                    <a:pt x="38" y="102"/>
                    <a:pt x="38" y="102"/>
                    <a:pt x="38" y="102"/>
                  </a:cubicBezTo>
                  <a:cubicBezTo>
                    <a:pt x="38" y="102"/>
                    <a:pt x="38" y="101"/>
                    <a:pt x="38" y="101"/>
                  </a:cubicBezTo>
                  <a:cubicBezTo>
                    <a:pt x="38" y="101"/>
                    <a:pt x="38" y="101"/>
                    <a:pt x="38" y="101"/>
                  </a:cubicBezTo>
                  <a:cubicBezTo>
                    <a:pt x="38" y="101"/>
                    <a:pt x="38" y="101"/>
                    <a:pt x="38" y="101"/>
                  </a:cubicBezTo>
                  <a:cubicBezTo>
                    <a:pt x="37" y="101"/>
                    <a:pt x="37" y="101"/>
                    <a:pt x="37" y="101"/>
                  </a:cubicBezTo>
                  <a:cubicBezTo>
                    <a:pt x="37" y="101"/>
                    <a:pt x="37" y="101"/>
                    <a:pt x="37" y="101"/>
                  </a:cubicBezTo>
                  <a:cubicBezTo>
                    <a:pt x="37" y="101"/>
                    <a:pt x="37" y="102"/>
                    <a:pt x="37" y="102"/>
                  </a:cubicBezTo>
                  <a:cubicBezTo>
                    <a:pt x="36" y="102"/>
                    <a:pt x="36" y="102"/>
                    <a:pt x="36" y="103"/>
                  </a:cubicBezTo>
                  <a:cubicBezTo>
                    <a:pt x="36" y="103"/>
                    <a:pt x="36" y="103"/>
                    <a:pt x="36" y="103"/>
                  </a:cubicBezTo>
                  <a:cubicBezTo>
                    <a:pt x="36" y="103"/>
                    <a:pt x="36" y="104"/>
                    <a:pt x="36" y="104"/>
                  </a:cubicBezTo>
                  <a:cubicBezTo>
                    <a:pt x="36" y="104"/>
                    <a:pt x="36" y="104"/>
                    <a:pt x="36" y="104"/>
                  </a:cubicBezTo>
                  <a:cubicBezTo>
                    <a:pt x="36" y="104"/>
                    <a:pt x="36" y="104"/>
                    <a:pt x="36" y="104"/>
                  </a:cubicBezTo>
                  <a:cubicBezTo>
                    <a:pt x="35" y="105"/>
                    <a:pt x="35" y="105"/>
                    <a:pt x="35" y="105"/>
                  </a:cubicBezTo>
                  <a:cubicBezTo>
                    <a:pt x="34" y="105"/>
                    <a:pt x="34" y="105"/>
                    <a:pt x="34" y="106"/>
                  </a:cubicBezTo>
                  <a:cubicBezTo>
                    <a:pt x="34" y="106"/>
                    <a:pt x="34" y="106"/>
                    <a:pt x="34" y="106"/>
                  </a:cubicBezTo>
                  <a:cubicBezTo>
                    <a:pt x="33" y="106"/>
                    <a:pt x="32" y="107"/>
                    <a:pt x="32" y="107"/>
                  </a:cubicBezTo>
                  <a:cubicBezTo>
                    <a:pt x="32" y="107"/>
                    <a:pt x="32" y="107"/>
                    <a:pt x="32" y="107"/>
                  </a:cubicBezTo>
                  <a:cubicBezTo>
                    <a:pt x="32" y="107"/>
                    <a:pt x="32" y="107"/>
                    <a:pt x="32" y="107"/>
                  </a:cubicBezTo>
                  <a:cubicBezTo>
                    <a:pt x="32" y="107"/>
                    <a:pt x="32" y="107"/>
                    <a:pt x="32" y="107"/>
                  </a:cubicBezTo>
                  <a:cubicBezTo>
                    <a:pt x="32" y="107"/>
                    <a:pt x="33" y="107"/>
                    <a:pt x="33" y="106"/>
                  </a:cubicBezTo>
                  <a:cubicBezTo>
                    <a:pt x="33" y="106"/>
                    <a:pt x="33" y="106"/>
                    <a:pt x="34" y="106"/>
                  </a:cubicBezTo>
                  <a:cubicBezTo>
                    <a:pt x="34" y="107"/>
                    <a:pt x="34" y="107"/>
                    <a:pt x="34" y="107"/>
                  </a:cubicBezTo>
                  <a:cubicBezTo>
                    <a:pt x="34" y="107"/>
                    <a:pt x="34" y="107"/>
                    <a:pt x="34" y="107"/>
                  </a:cubicBezTo>
                  <a:cubicBezTo>
                    <a:pt x="34" y="107"/>
                    <a:pt x="34" y="107"/>
                    <a:pt x="34" y="107"/>
                  </a:cubicBezTo>
                  <a:cubicBezTo>
                    <a:pt x="34" y="107"/>
                    <a:pt x="34" y="108"/>
                    <a:pt x="34" y="108"/>
                  </a:cubicBezTo>
                  <a:cubicBezTo>
                    <a:pt x="34" y="108"/>
                    <a:pt x="34" y="108"/>
                    <a:pt x="34" y="108"/>
                  </a:cubicBezTo>
                  <a:cubicBezTo>
                    <a:pt x="34" y="108"/>
                    <a:pt x="34"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4" y="108"/>
                    <a:pt x="34" y="108"/>
                    <a:pt x="35" y="108"/>
                  </a:cubicBezTo>
                  <a:cubicBezTo>
                    <a:pt x="35" y="108"/>
                    <a:pt x="35" y="108"/>
                    <a:pt x="35" y="108"/>
                  </a:cubicBezTo>
                  <a:cubicBezTo>
                    <a:pt x="35" y="108"/>
                    <a:pt x="34" y="109"/>
                    <a:pt x="34" y="109"/>
                  </a:cubicBezTo>
                  <a:cubicBezTo>
                    <a:pt x="34" y="109"/>
                    <a:pt x="34" y="109"/>
                    <a:pt x="34" y="109"/>
                  </a:cubicBezTo>
                  <a:cubicBezTo>
                    <a:pt x="34" y="109"/>
                    <a:pt x="34" y="109"/>
                    <a:pt x="34" y="109"/>
                  </a:cubicBezTo>
                  <a:cubicBezTo>
                    <a:pt x="34" y="109"/>
                    <a:pt x="34" y="109"/>
                    <a:pt x="34" y="109"/>
                  </a:cubicBezTo>
                  <a:cubicBezTo>
                    <a:pt x="34" y="109"/>
                    <a:pt x="34" y="109"/>
                    <a:pt x="34" y="109"/>
                  </a:cubicBezTo>
                  <a:cubicBezTo>
                    <a:pt x="34" y="109"/>
                    <a:pt x="34" y="109"/>
                    <a:pt x="34" y="109"/>
                  </a:cubicBezTo>
                  <a:cubicBezTo>
                    <a:pt x="34" y="109"/>
                    <a:pt x="34" y="109"/>
                    <a:pt x="34" y="110"/>
                  </a:cubicBezTo>
                  <a:cubicBezTo>
                    <a:pt x="34" y="110"/>
                    <a:pt x="34" y="110"/>
                    <a:pt x="34" y="110"/>
                  </a:cubicBezTo>
                  <a:cubicBezTo>
                    <a:pt x="34" y="110"/>
                    <a:pt x="34" y="110"/>
                    <a:pt x="34" y="110"/>
                  </a:cubicBezTo>
                  <a:cubicBezTo>
                    <a:pt x="34" y="110"/>
                    <a:pt x="34" y="110"/>
                    <a:pt x="34" y="110"/>
                  </a:cubicBezTo>
                  <a:cubicBezTo>
                    <a:pt x="34" y="110"/>
                    <a:pt x="34" y="110"/>
                    <a:pt x="34" y="110"/>
                  </a:cubicBezTo>
                  <a:cubicBezTo>
                    <a:pt x="34" y="110"/>
                    <a:pt x="34" y="110"/>
                    <a:pt x="34" y="110"/>
                  </a:cubicBezTo>
                  <a:cubicBezTo>
                    <a:pt x="34" y="110"/>
                    <a:pt x="34" y="110"/>
                    <a:pt x="34" y="110"/>
                  </a:cubicBezTo>
                  <a:cubicBezTo>
                    <a:pt x="34" y="110"/>
                    <a:pt x="34" y="111"/>
                    <a:pt x="34" y="111"/>
                  </a:cubicBezTo>
                  <a:cubicBezTo>
                    <a:pt x="34" y="111"/>
                    <a:pt x="34" y="111"/>
                    <a:pt x="34" y="111"/>
                  </a:cubicBezTo>
                  <a:cubicBezTo>
                    <a:pt x="34" y="111"/>
                    <a:pt x="34" y="111"/>
                    <a:pt x="34" y="111"/>
                  </a:cubicBezTo>
                  <a:cubicBezTo>
                    <a:pt x="34" y="111"/>
                    <a:pt x="34" y="111"/>
                    <a:pt x="35" y="111"/>
                  </a:cubicBezTo>
                  <a:cubicBezTo>
                    <a:pt x="35" y="111"/>
                    <a:pt x="35" y="111"/>
                    <a:pt x="35" y="111"/>
                  </a:cubicBezTo>
                  <a:cubicBezTo>
                    <a:pt x="35" y="111"/>
                    <a:pt x="35" y="111"/>
                    <a:pt x="35" y="111"/>
                  </a:cubicBezTo>
                  <a:cubicBezTo>
                    <a:pt x="35" y="111"/>
                    <a:pt x="35" y="111"/>
                    <a:pt x="35" y="111"/>
                  </a:cubicBezTo>
                  <a:cubicBezTo>
                    <a:pt x="35" y="111"/>
                    <a:pt x="35" y="111"/>
                    <a:pt x="35" y="111"/>
                  </a:cubicBezTo>
                  <a:cubicBezTo>
                    <a:pt x="35" y="111"/>
                    <a:pt x="35" y="111"/>
                    <a:pt x="35" y="111"/>
                  </a:cubicBezTo>
                  <a:cubicBezTo>
                    <a:pt x="35" y="111"/>
                    <a:pt x="36" y="111"/>
                    <a:pt x="36" y="111"/>
                  </a:cubicBezTo>
                  <a:cubicBezTo>
                    <a:pt x="36" y="111"/>
                    <a:pt x="36" y="111"/>
                    <a:pt x="36" y="111"/>
                  </a:cubicBezTo>
                  <a:cubicBezTo>
                    <a:pt x="36" y="111"/>
                    <a:pt x="36" y="111"/>
                    <a:pt x="36" y="111"/>
                  </a:cubicBezTo>
                  <a:cubicBezTo>
                    <a:pt x="35" y="112"/>
                    <a:pt x="35" y="112"/>
                    <a:pt x="35" y="112"/>
                  </a:cubicBezTo>
                  <a:cubicBezTo>
                    <a:pt x="35" y="112"/>
                    <a:pt x="36" y="112"/>
                    <a:pt x="36" y="112"/>
                  </a:cubicBezTo>
                  <a:cubicBezTo>
                    <a:pt x="36" y="112"/>
                    <a:pt x="36" y="112"/>
                    <a:pt x="36" y="112"/>
                  </a:cubicBezTo>
                  <a:cubicBezTo>
                    <a:pt x="36" y="112"/>
                    <a:pt x="36" y="112"/>
                    <a:pt x="37" y="112"/>
                  </a:cubicBezTo>
                  <a:cubicBezTo>
                    <a:pt x="37" y="112"/>
                    <a:pt x="37" y="112"/>
                    <a:pt x="37" y="112"/>
                  </a:cubicBezTo>
                  <a:cubicBezTo>
                    <a:pt x="38" y="112"/>
                    <a:pt x="38" y="112"/>
                    <a:pt x="38" y="112"/>
                  </a:cubicBezTo>
                  <a:cubicBezTo>
                    <a:pt x="38" y="112"/>
                    <a:pt x="38" y="112"/>
                    <a:pt x="38" y="112"/>
                  </a:cubicBezTo>
                  <a:cubicBezTo>
                    <a:pt x="37" y="112"/>
                    <a:pt x="37" y="111"/>
                    <a:pt x="38" y="111"/>
                  </a:cubicBezTo>
                  <a:cubicBezTo>
                    <a:pt x="38" y="111"/>
                    <a:pt x="38" y="111"/>
                    <a:pt x="38" y="111"/>
                  </a:cubicBezTo>
                  <a:cubicBezTo>
                    <a:pt x="38" y="111"/>
                    <a:pt x="38" y="110"/>
                    <a:pt x="38" y="110"/>
                  </a:cubicBezTo>
                  <a:cubicBezTo>
                    <a:pt x="38" y="110"/>
                    <a:pt x="38" y="110"/>
                    <a:pt x="38" y="110"/>
                  </a:cubicBezTo>
                  <a:cubicBezTo>
                    <a:pt x="38" y="110"/>
                    <a:pt x="38" y="110"/>
                    <a:pt x="38" y="110"/>
                  </a:cubicBezTo>
                  <a:cubicBezTo>
                    <a:pt x="38" y="110"/>
                    <a:pt x="38" y="110"/>
                    <a:pt x="38" y="110"/>
                  </a:cubicBezTo>
                  <a:cubicBezTo>
                    <a:pt x="38" y="110"/>
                    <a:pt x="38" y="110"/>
                    <a:pt x="38" y="110"/>
                  </a:cubicBezTo>
                  <a:cubicBezTo>
                    <a:pt x="39" y="110"/>
                    <a:pt x="39" y="109"/>
                    <a:pt x="39" y="109"/>
                  </a:cubicBezTo>
                  <a:cubicBezTo>
                    <a:pt x="39" y="109"/>
                    <a:pt x="39" y="109"/>
                    <a:pt x="39" y="109"/>
                  </a:cubicBezTo>
                  <a:cubicBezTo>
                    <a:pt x="40" y="109"/>
                    <a:pt x="39" y="108"/>
                    <a:pt x="39" y="108"/>
                  </a:cubicBezTo>
                  <a:cubicBezTo>
                    <a:pt x="39" y="107"/>
                    <a:pt x="40" y="107"/>
                    <a:pt x="40" y="107"/>
                  </a:cubicBezTo>
                  <a:cubicBezTo>
                    <a:pt x="40" y="107"/>
                    <a:pt x="40" y="107"/>
                    <a:pt x="40" y="107"/>
                  </a:cubicBezTo>
                  <a:cubicBezTo>
                    <a:pt x="40" y="107"/>
                    <a:pt x="40" y="107"/>
                    <a:pt x="41" y="107"/>
                  </a:cubicBezTo>
                  <a:cubicBezTo>
                    <a:pt x="41" y="107"/>
                    <a:pt x="41" y="107"/>
                    <a:pt x="41" y="107"/>
                  </a:cubicBezTo>
                  <a:cubicBezTo>
                    <a:pt x="41" y="107"/>
                    <a:pt x="41" y="107"/>
                    <a:pt x="41" y="106"/>
                  </a:cubicBezTo>
                  <a:cubicBezTo>
                    <a:pt x="41" y="106"/>
                    <a:pt x="41" y="106"/>
                    <a:pt x="42" y="106"/>
                  </a:cubicBezTo>
                  <a:cubicBezTo>
                    <a:pt x="42" y="106"/>
                    <a:pt x="42" y="106"/>
                    <a:pt x="42" y="106"/>
                  </a:cubicBezTo>
                  <a:cubicBezTo>
                    <a:pt x="42" y="106"/>
                    <a:pt x="42" y="106"/>
                    <a:pt x="42" y="106"/>
                  </a:cubicBezTo>
                  <a:cubicBezTo>
                    <a:pt x="42" y="106"/>
                    <a:pt x="42" y="106"/>
                    <a:pt x="43" y="106"/>
                  </a:cubicBezTo>
                  <a:cubicBezTo>
                    <a:pt x="43" y="106"/>
                    <a:pt x="43" y="106"/>
                    <a:pt x="44" y="106"/>
                  </a:cubicBezTo>
                  <a:cubicBezTo>
                    <a:pt x="44" y="106"/>
                    <a:pt x="44" y="106"/>
                    <a:pt x="44" y="106"/>
                  </a:cubicBezTo>
                  <a:cubicBezTo>
                    <a:pt x="44" y="106"/>
                    <a:pt x="44" y="106"/>
                    <a:pt x="44" y="106"/>
                  </a:cubicBezTo>
                  <a:cubicBezTo>
                    <a:pt x="44" y="107"/>
                    <a:pt x="45" y="107"/>
                    <a:pt x="45" y="108"/>
                  </a:cubicBezTo>
                  <a:cubicBezTo>
                    <a:pt x="45" y="108"/>
                    <a:pt x="46" y="108"/>
                    <a:pt x="46" y="108"/>
                  </a:cubicBezTo>
                  <a:cubicBezTo>
                    <a:pt x="46" y="108"/>
                    <a:pt x="46" y="108"/>
                    <a:pt x="46" y="108"/>
                  </a:cubicBezTo>
                  <a:cubicBezTo>
                    <a:pt x="46" y="108"/>
                    <a:pt x="46" y="108"/>
                    <a:pt x="46" y="108"/>
                  </a:cubicBezTo>
                  <a:cubicBezTo>
                    <a:pt x="46" y="107"/>
                    <a:pt x="46" y="107"/>
                    <a:pt x="46" y="107"/>
                  </a:cubicBezTo>
                  <a:cubicBezTo>
                    <a:pt x="46" y="106"/>
                    <a:pt x="47" y="106"/>
                    <a:pt x="47" y="106"/>
                  </a:cubicBezTo>
                  <a:cubicBezTo>
                    <a:pt x="47" y="106"/>
                    <a:pt x="47" y="106"/>
                    <a:pt x="47" y="106"/>
                  </a:cubicBezTo>
                  <a:cubicBezTo>
                    <a:pt x="47" y="106"/>
                    <a:pt x="47" y="106"/>
                    <a:pt x="47" y="106"/>
                  </a:cubicBezTo>
                  <a:cubicBezTo>
                    <a:pt x="47" y="105"/>
                    <a:pt x="47" y="105"/>
                    <a:pt x="47" y="105"/>
                  </a:cubicBezTo>
                  <a:cubicBezTo>
                    <a:pt x="47" y="105"/>
                    <a:pt x="47" y="105"/>
                    <a:pt x="48" y="105"/>
                  </a:cubicBezTo>
                  <a:cubicBezTo>
                    <a:pt x="48" y="105"/>
                    <a:pt x="48" y="104"/>
                    <a:pt x="48" y="104"/>
                  </a:cubicBezTo>
                  <a:cubicBezTo>
                    <a:pt x="48" y="104"/>
                    <a:pt x="48" y="104"/>
                    <a:pt x="48" y="104"/>
                  </a:cubicBezTo>
                  <a:cubicBezTo>
                    <a:pt x="48" y="104"/>
                    <a:pt x="48" y="104"/>
                    <a:pt x="49" y="104"/>
                  </a:cubicBezTo>
                  <a:cubicBezTo>
                    <a:pt x="49" y="104"/>
                    <a:pt x="49" y="104"/>
                    <a:pt x="49" y="104"/>
                  </a:cubicBezTo>
                  <a:cubicBezTo>
                    <a:pt x="49" y="104"/>
                    <a:pt x="49" y="104"/>
                    <a:pt x="49" y="104"/>
                  </a:cubicBezTo>
                  <a:cubicBezTo>
                    <a:pt x="49" y="103"/>
                    <a:pt x="49" y="103"/>
                    <a:pt x="49" y="103"/>
                  </a:cubicBezTo>
                  <a:close/>
                  <a:moveTo>
                    <a:pt x="34" y="109"/>
                  </a:moveTo>
                  <a:cubicBezTo>
                    <a:pt x="34" y="109"/>
                    <a:pt x="34" y="109"/>
                    <a:pt x="34" y="109"/>
                  </a:cubicBezTo>
                  <a:cubicBezTo>
                    <a:pt x="34" y="109"/>
                    <a:pt x="34" y="109"/>
                    <a:pt x="34" y="109"/>
                  </a:cubicBezTo>
                  <a:cubicBezTo>
                    <a:pt x="34" y="109"/>
                    <a:pt x="34" y="109"/>
                    <a:pt x="34" y="109"/>
                  </a:cubicBezTo>
                  <a:close/>
                  <a:moveTo>
                    <a:pt x="38" y="85"/>
                  </a:moveTo>
                  <a:cubicBezTo>
                    <a:pt x="38" y="85"/>
                    <a:pt x="38" y="85"/>
                    <a:pt x="38" y="85"/>
                  </a:cubicBezTo>
                  <a:cubicBezTo>
                    <a:pt x="38" y="85"/>
                    <a:pt x="38" y="85"/>
                    <a:pt x="38" y="84"/>
                  </a:cubicBezTo>
                  <a:cubicBezTo>
                    <a:pt x="38" y="84"/>
                    <a:pt x="38" y="84"/>
                    <a:pt x="38" y="85"/>
                  </a:cubicBezTo>
                  <a:cubicBezTo>
                    <a:pt x="37" y="85"/>
                    <a:pt x="37" y="85"/>
                    <a:pt x="38" y="85"/>
                  </a:cubicBezTo>
                  <a:cubicBezTo>
                    <a:pt x="38" y="85"/>
                    <a:pt x="38" y="85"/>
                    <a:pt x="38" y="85"/>
                  </a:cubicBezTo>
                  <a:close/>
                  <a:moveTo>
                    <a:pt x="38" y="85"/>
                  </a:moveTo>
                  <a:cubicBezTo>
                    <a:pt x="38" y="85"/>
                    <a:pt x="38" y="85"/>
                    <a:pt x="38" y="85"/>
                  </a:cubicBezTo>
                  <a:cubicBezTo>
                    <a:pt x="39" y="85"/>
                    <a:pt x="39" y="85"/>
                    <a:pt x="39" y="85"/>
                  </a:cubicBezTo>
                  <a:cubicBezTo>
                    <a:pt x="39" y="85"/>
                    <a:pt x="39" y="85"/>
                    <a:pt x="38" y="85"/>
                  </a:cubicBezTo>
                  <a:cubicBezTo>
                    <a:pt x="38" y="85"/>
                    <a:pt x="38" y="85"/>
                    <a:pt x="38" y="85"/>
                  </a:cubicBezTo>
                  <a:close/>
                  <a:moveTo>
                    <a:pt x="40" y="84"/>
                  </a:moveTo>
                  <a:cubicBezTo>
                    <a:pt x="40" y="84"/>
                    <a:pt x="40" y="84"/>
                    <a:pt x="40" y="83"/>
                  </a:cubicBezTo>
                  <a:cubicBezTo>
                    <a:pt x="40" y="83"/>
                    <a:pt x="40" y="83"/>
                    <a:pt x="40" y="83"/>
                  </a:cubicBezTo>
                  <a:cubicBezTo>
                    <a:pt x="39" y="83"/>
                    <a:pt x="39" y="83"/>
                    <a:pt x="39" y="83"/>
                  </a:cubicBezTo>
                  <a:cubicBezTo>
                    <a:pt x="39" y="84"/>
                    <a:pt x="39" y="84"/>
                    <a:pt x="40" y="84"/>
                  </a:cubicBezTo>
                  <a:close/>
                  <a:moveTo>
                    <a:pt x="38" y="85"/>
                  </a:moveTo>
                  <a:cubicBezTo>
                    <a:pt x="38" y="85"/>
                    <a:pt x="38" y="85"/>
                    <a:pt x="38" y="85"/>
                  </a:cubicBezTo>
                  <a:cubicBezTo>
                    <a:pt x="38" y="85"/>
                    <a:pt x="38" y="85"/>
                    <a:pt x="38" y="85"/>
                  </a:cubicBezTo>
                  <a:close/>
                  <a:moveTo>
                    <a:pt x="31" y="111"/>
                  </a:moveTo>
                  <a:cubicBezTo>
                    <a:pt x="31" y="111"/>
                    <a:pt x="31" y="111"/>
                    <a:pt x="31" y="111"/>
                  </a:cubicBezTo>
                  <a:cubicBezTo>
                    <a:pt x="31" y="111"/>
                    <a:pt x="30" y="110"/>
                    <a:pt x="30" y="110"/>
                  </a:cubicBezTo>
                  <a:cubicBezTo>
                    <a:pt x="30" y="110"/>
                    <a:pt x="31" y="110"/>
                    <a:pt x="31" y="110"/>
                  </a:cubicBezTo>
                  <a:cubicBezTo>
                    <a:pt x="31" y="110"/>
                    <a:pt x="31" y="110"/>
                    <a:pt x="31" y="110"/>
                  </a:cubicBezTo>
                  <a:cubicBezTo>
                    <a:pt x="31" y="110"/>
                    <a:pt x="31" y="110"/>
                    <a:pt x="31" y="110"/>
                  </a:cubicBezTo>
                  <a:cubicBezTo>
                    <a:pt x="31" y="110"/>
                    <a:pt x="30" y="110"/>
                    <a:pt x="30" y="110"/>
                  </a:cubicBezTo>
                  <a:cubicBezTo>
                    <a:pt x="30" y="110"/>
                    <a:pt x="30" y="110"/>
                    <a:pt x="30" y="109"/>
                  </a:cubicBezTo>
                  <a:cubicBezTo>
                    <a:pt x="30" y="109"/>
                    <a:pt x="30" y="109"/>
                    <a:pt x="30" y="109"/>
                  </a:cubicBezTo>
                  <a:cubicBezTo>
                    <a:pt x="30" y="109"/>
                    <a:pt x="30" y="109"/>
                    <a:pt x="30" y="109"/>
                  </a:cubicBezTo>
                  <a:cubicBezTo>
                    <a:pt x="30" y="109"/>
                    <a:pt x="30" y="109"/>
                    <a:pt x="30" y="109"/>
                  </a:cubicBezTo>
                  <a:cubicBezTo>
                    <a:pt x="30" y="109"/>
                    <a:pt x="30" y="109"/>
                    <a:pt x="30" y="108"/>
                  </a:cubicBezTo>
                  <a:cubicBezTo>
                    <a:pt x="30" y="108"/>
                    <a:pt x="29" y="108"/>
                    <a:pt x="29" y="108"/>
                  </a:cubicBezTo>
                  <a:cubicBezTo>
                    <a:pt x="29" y="108"/>
                    <a:pt x="29" y="108"/>
                    <a:pt x="28" y="108"/>
                  </a:cubicBezTo>
                  <a:cubicBezTo>
                    <a:pt x="28" y="108"/>
                    <a:pt x="28" y="108"/>
                    <a:pt x="28" y="108"/>
                  </a:cubicBezTo>
                  <a:cubicBezTo>
                    <a:pt x="28" y="108"/>
                    <a:pt x="28" y="108"/>
                    <a:pt x="28" y="108"/>
                  </a:cubicBezTo>
                  <a:cubicBezTo>
                    <a:pt x="28" y="108"/>
                    <a:pt x="28" y="107"/>
                    <a:pt x="28" y="107"/>
                  </a:cubicBezTo>
                  <a:cubicBezTo>
                    <a:pt x="28" y="107"/>
                    <a:pt x="28" y="107"/>
                    <a:pt x="28" y="107"/>
                  </a:cubicBezTo>
                  <a:cubicBezTo>
                    <a:pt x="28" y="107"/>
                    <a:pt x="28" y="107"/>
                    <a:pt x="28" y="107"/>
                  </a:cubicBezTo>
                  <a:cubicBezTo>
                    <a:pt x="28" y="107"/>
                    <a:pt x="28" y="107"/>
                    <a:pt x="28" y="107"/>
                  </a:cubicBezTo>
                  <a:cubicBezTo>
                    <a:pt x="29" y="107"/>
                    <a:pt x="29" y="107"/>
                    <a:pt x="29" y="107"/>
                  </a:cubicBezTo>
                  <a:cubicBezTo>
                    <a:pt x="29" y="107"/>
                    <a:pt x="29" y="107"/>
                    <a:pt x="29" y="106"/>
                  </a:cubicBezTo>
                  <a:cubicBezTo>
                    <a:pt x="29" y="106"/>
                    <a:pt x="29" y="105"/>
                    <a:pt x="29" y="105"/>
                  </a:cubicBezTo>
                  <a:cubicBezTo>
                    <a:pt x="28" y="105"/>
                    <a:pt x="28" y="105"/>
                    <a:pt x="27" y="105"/>
                  </a:cubicBezTo>
                  <a:cubicBezTo>
                    <a:pt x="27" y="105"/>
                    <a:pt x="27" y="106"/>
                    <a:pt x="27" y="106"/>
                  </a:cubicBezTo>
                  <a:cubicBezTo>
                    <a:pt x="26" y="106"/>
                    <a:pt x="26" y="106"/>
                    <a:pt x="26" y="105"/>
                  </a:cubicBezTo>
                  <a:cubicBezTo>
                    <a:pt x="26" y="105"/>
                    <a:pt x="26" y="105"/>
                    <a:pt x="25" y="105"/>
                  </a:cubicBezTo>
                  <a:cubicBezTo>
                    <a:pt x="25" y="105"/>
                    <a:pt x="25" y="105"/>
                    <a:pt x="25" y="105"/>
                  </a:cubicBezTo>
                  <a:cubicBezTo>
                    <a:pt x="25" y="105"/>
                    <a:pt x="25" y="105"/>
                    <a:pt x="25" y="105"/>
                  </a:cubicBezTo>
                  <a:cubicBezTo>
                    <a:pt x="25" y="105"/>
                    <a:pt x="25" y="105"/>
                    <a:pt x="25" y="105"/>
                  </a:cubicBezTo>
                  <a:cubicBezTo>
                    <a:pt x="25" y="105"/>
                    <a:pt x="25" y="105"/>
                    <a:pt x="25" y="105"/>
                  </a:cubicBezTo>
                  <a:cubicBezTo>
                    <a:pt x="25" y="105"/>
                    <a:pt x="25" y="105"/>
                    <a:pt x="25" y="105"/>
                  </a:cubicBezTo>
                  <a:cubicBezTo>
                    <a:pt x="24" y="105"/>
                    <a:pt x="24" y="105"/>
                    <a:pt x="24" y="104"/>
                  </a:cubicBezTo>
                  <a:cubicBezTo>
                    <a:pt x="24" y="104"/>
                    <a:pt x="24" y="104"/>
                    <a:pt x="24" y="104"/>
                  </a:cubicBezTo>
                  <a:cubicBezTo>
                    <a:pt x="24" y="104"/>
                    <a:pt x="24" y="104"/>
                    <a:pt x="24" y="104"/>
                  </a:cubicBezTo>
                  <a:cubicBezTo>
                    <a:pt x="24" y="104"/>
                    <a:pt x="24" y="104"/>
                    <a:pt x="24" y="104"/>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3" y="103"/>
                  </a:cubicBezTo>
                  <a:cubicBezTo>
                    <a:pt x="23" y="103"/>
                    <a:pt x="23" y="103"/>
                    <a:pt x="23" y="103"/>
                  </a:cubicBezTo>
                  <a:cubicBezTo>
                    <a:pt x="23" y="103"/>
                    <a:pt x="23" y="103"/>
                    <a:pt x="23" y="103"/>
                  </a:cubicBezTo>
                  <a:cubicBezTo>
                    <a:pt x="23" y="102"/>
                    <a:pt x="23" y="102"/>
                    <a:pt x="23" y="103"/>
                  </a:cubicBezTo>
                  <a:cubicBezTo>
                    <a:pt x="23" y="103"/>
                    <a:pt x="22" y="103"/>
                    <a:pt x="22" y="103"/>
                  </a:cubicBezTo>
                  <a:cubicBezTo>
                    <a:pt x="22" y="103"/>
                    <a:pt x="22" y="103"/>
                    <a:pt x="22" y="103"/>
                  </a:cubicBezTo>
                  <a:cubicBezTo>
                    <a:pt x="22" y="103"/>
                    <a:pt x="21" y="103"/>
                    <a:pt x="21" y="103"/>
                  </a:cubicBezTo>
                  <a:cubicBezTo>
                    <a:pt x="21" y="103"/>
                    <a:pt x="21" y="103"/>
                    <a:pt x="21" y="103"/>
                  </a:cubicBezTo>
                  <a:cubicBezTo>
                    <a:pt x="20" y="103"/>
                    <a:pt x="20" y="104"/>
                    <a:pt x="21" y="104"/>
                  </a:cubicBezTo>
                  <a:cubicBezTo>
                    <a:pt x="20" y="104"/>
                    <a:pt x="20" y="104"/>
                    <a:pt x="20" y="104"/>
                  </a:cubicBezTo>
                  <a:cubicBezTo>
                    <a:pt x="20" y="104"/>
                    <a:pt x="20" y="104"/>
                    <a:pt x="20" y="105"/>
                  </a:cubicBezTo>
                  <a:cubicBezTo>
                    <a:pt x="20" y="105"/>
                    <a:pt x="20" y="105"/>
                    <a:pt x="19" y="105"/>
                  </a:cubicBezTo>
                  <a:cubicBezTo>
                    <a:pt x="19" y="105"/>
                    <a:pt x="19" y="105"/>
                    <a:pt x="19" y="105"/>
                  </a:cubicBezTo>
                  <a:cubicBezTo>
                    <a:pt x="19" y="105"/>
                    <a:pt x="19" y="105"/>
                    <a:pt x="19" y="105"/>
                  </a:cubicBezTo>
                  <a:cubicBezTo>
                    <a:pt x="18" y="105"/>
                    <a:pt x="18" y="105"/>
                    <a:pt x="18" y="105"/>
                  </a:cubicBezTo>
                  <a:cubicBezTo>
                    <a:pt x="18" y="105"/>
                    <a:pt x="18" y="105"/>
                    <a:pt x="18" y="106"/>
                  </a:cubicBezTo>
                  <a:cubicBezTo>
                    <a:pt x="18" y="106"/>
                    <a:pt x="18" y="106"/>
                    <a:pt x="18" y="106"/>
                  </a:cubicBezTo>
                  <a:cubicBezTo>
                    <a:pt x="18" y="106"/>
                    <a:pt x="18" y="106"/>
                    <a:pt x="18" y="106"/>
                  </a:cubicBezTo>
                  <a:cubicBezTo>
                    <a:pt x="18" y="106"/>
                    <a:pt x="18" y="106"/>
                    <a:pt x="18" y="106"/>
                  </a:cubicBezTo>
                  <a:cubicBezTo>
                    <a:pt x="18" y="106"/>
                    <a:pt x="18" y="106"/>
                    <a:pt x="18" y="106"/>
                  </a:cubicBezTo>
                  <a:cubicBezTo>
                    <a:pt x="18" y="106"/>
                    <a:pt x="18" y="106"/>
                    <a:pt x="18" y="107"/>
                  </a:cubicBezTo>
                  <a:cubicBezTo>
                    <a:pt x="18" y="107"/>
                    <a:pt x="17" y="107"/>
                    <a:pt x="17" y="107"/>
                  </a:cubicBezTo>
                  <a:cubicBezTo>
                    <a:pt x="17" y="106"/>
                    <a:pt x="17" y="106"/>
                    <a:pt x="17" y="106"/>
                  </a:cubicBezTo>
                  <a:cubicBezTo>
                    <a:pt x="17" y="106"/>
                    <a:pt x="17" y="106"/>
                    <a:pt x="17" y="106"/>
                  </a:cubicBezTo>
                  <a:cubicBezTo>
                    <a:pt x="17" y="106"/>
                    <a:pt x="16" y="106"/>
                    <a:pt x="16" y="106"/>
                  </a:cubicBezTo>
                  <a:cubicBezTo>
                    <a:pt x="16" y="106"/>
                    <a:pt x="16" y="106"/>
                    <a:pt x="16" y="106"/>
                  </a:cubicBezTo>
                  <a:cubicBezTo>
                    <a:pt x="16" y="106"/>
                    <a:pt x="16" y="106"/>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8"/>
                    <a:pt x="16" y="108"/>
                  </a:cubicBezTo>
                  <a:cubicBezTo>
                    <a:pt x="16" y="108"/>
                    <a:pt x="16" y="108"/>
                    <a:pt x="16" y="108"/>
                  </a:cubicBezTo>
                  <a:cubicBezTo>
                    <a:pt x="16" y="107"/>
                    <a:pt x="16" y="107"/>
                    <a:pt x="16" y="107"/>
                  </a:cubicBezTo>
                  <a:cubicBezTo>
                    <a:pt x="16" y="107"/>
                    <a:pt x="16" y="107"/>
                    <a:pt x="16" y="107"/>
                  </a:cubicBezTo>
                  <a:cubicBezTo>
                    <a:pt x="16" y="107"/>
                    <a:pt x="16" y="107"/>
                    <a:pt x="16" y="107"/>
                  </a:cubicBezTo>
                  <a:cubicBezTo>
                    <a:pt x="15" y="107"/>
                    <a:pt x="15" y="107"/>
                    <a:pt x="15" y="107"/>
                  </a:cubicBezTo>
                  <a:cubicBezTo>
                    <a:pt x="15" y="107"/>
                    <a:pt x="15" y="107"/>
                    <a:pt x="14" y="107"/>
                  </a:cubicBezTo>
                  <a:cubicBezTo>
                    <a:pt x="14" y="108"/>
                    <a:pt x="15" y="108"/>
                    <a:pt x="14" y="108"/>
                  </a:cubicBezTo>
                  <a:cubicBezTo>
                    <a:pt x="14" y="108"/>
                    <a:pt x="14" y="109"/>
                    <a:pt x="15" y="109"/>
                  </a:cubicBezTo>
                  <a:cubicBezTo>
                    <a:pt x="15" y="109"/>
                    <a:pt x="15" y="109"/>
                    <a:pt x="15" y="109"/>
                  </a:cubicBezTo>
                  <a:cubicBezTo>
                    <a:pt x="15" y="109"/>
                    <a:pt x="15" y="109"/>
                    <a:pt x="15" y="110"/>
                  </a:cubicBezTo>
                  <a:cubicBezTo>
                    <a:pt x="15" y="109"/>
                    <a:pt x="15" y="109"/>
                    <a:pt x="15" y="109"/>
                  </a:cubicBezTo>
                  <a:cubicBezTo>
                    <a:pt x="16" y="110"/>
                    <a:pt x="16" y="110"/>
                    <a:pt x="16" y="110"/>
                  </a:cubicBezTo>
                  <a:cubicBezTo>
                    <a:pt x="16" y="110"/>
                    <a:pt x="16" y="110"/>
                    <a:pt x="16" y="110"/>
                  </a:cubicBezTo>
                  <a:cubicBezTo>
                    <a:pt x="16" y="110"/>
                    <a:pt x="16" y="110"/>
                    <a:pt x="16" y="110"/>
                  </a:cubicBezTo>
                  <a:cubicBezTo>
                    <a:pt x="16" y="110"/>
                    <a:pt x="16" y="110"/>
                    <a:pt x="16" y="110"/>
                  </a:cubicBezTo>
                  <a:cubicBezTo>
                    <a:pt x="16" y="110"/>
                    <a:pt x="16" y="110"/>
                    <a:pt x="16" y="110"/>
                  </a:cubicBezTo>
                  <a:cubicBezTo>
                    <a:pt x="16" y="110"/>
                    <a:pt x="17" y="110"/>
                    <a:pt x="17" y="110"/>
                  </a:cubicBezTo>
                  <a:cubicBezTo>
                    <a:pt x="17" y="110"/>
                    <a:pt x="17" y="110"/>
                    <a:pt x="17" y="110"/>
                  </a:cubicBezTo>
                  <a:cubicBezTo>
                    <a:pt x="17" y="110"/>
                    <a:pt x="17" y="110"/>
                    <a:pt x="17" y="111"/>
                  </a:cubicBezTo>
                  <a:cubicBezTo>
                    <a:pt x="17" y="111"/>
                    <a:pt x="17" y="111"/>
                    <a:pt x="17" y="111"/>
                  </a:cubicBezTo>
                  <a:cubicBezTo>
                    <a:pt x="17" y="111"/>
                    <a:pt x="17" y="111"/>
                    <a:pt x="17" y="111"/>
                  </a:cubicBezTo>
                  <a:cubicBezTo>
                    <a:pt x="17" y="111"/>
                    <a:pt x="17" y="111"/>
                    <a:pt x="17" y="111"/>
                  </a:cubicBezTo>
                  <a:cubicBezTo>
                    <a:pt x="17" y="111"/>
                    <a:pt x="17" y="111"/>
                    <a:pt x="17" y="111"/>
                  </a:cubicBezTo>
                  <a:cubicBezTo>
                    <a:pt x="17" y="111"/>
                    <a:pt x="17" y="111"/>
                    <a:pt x="17" y="112"/>
                  </a:cubicBezTo>
                  <a:cubicBezTo>
                    <a:pt x="17" y="112"/>
                    <a:pt x="17" y="111"/>
                    <a:pt x="17" y="111"/>
                  </a:cubicBezTo>
                  <a:cubicBezTo>
                    <a:pt x="17" y="111"/>
                    <a:pt x="16" y="111"/>
                    <a:pt x="16" y="111"/>
                  </a:cubicBezTo>
                  <a:cubicBezTo>
                    <a:pt x="16" y="111"/>
                    <a:pt x="16" y="111"/>
                    <a:pt x="16" y="111"/>
                  </a:cubicBezTo>
                  <a:cubicBezTo>
                    <a:pt x="16" y="112"/>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0"/>
                  </a:cubicBezTo>
                  <a:cubicBezTo>
                    <a:pt x="16" y="110"/>
                    <a:pt x="16" y="110"/>
                    <a:pt x="16" y="110"/>
                  </a:cubicBezTo>
                  <a:cubicBezTo>
                    <a:pt x="16" y="110"/>
                    <a:pt x="16" y="110"/>
                    <a:pt x="16" y="110"/>
                  </a:cubicBezTo>
                  <a:cubicBezTo>
                    <a:pt x="16" y="110"/>
                    <a:pt x="16" y="110"/>
                    <a:pt x="16" y="110"/>
                  </a:cubicBezTo>
                  <a:cubicBezTo>
                    <a:pt x="16" y="110"/>
                    <a:pt x="16" y="110"/>
                    <a:pt x="16" y="110"/>
                  </a:cubicBezTo>
                  <a:cubicBezTo>
                    <a:pt x="15" y="110"/>
                    <a:pt x="15" y="110"/>
                    <a:pt x="15" y="110"/>
                  </a:cubicBezTo>
                  <a:cubicBezTo>
                    <a:pt x="15" y="110"/>
                    <a:pt x="15" y="110"/>
                    <a:pt x="15" y="110"/>
                  </a:cubicBezTo>
                  <a:cubicBezTo>
                    <a:pt x="15" y="110"/>
                    <a:pt x="15" y="110"/>
                    <a:pt x="15" y="110"/>
                  </a:cubicBezTo>
                  <a:cubicBezTo>
                    <a:pt x="15" y="110"/>
                    <a:pt x="15" y="111"/>
                    <a:pt x="15" y="112"/>
                  </a:cubicBezTo>
                  <a:cubicBezTo>
                    <a:pt x="16" y="112"/>
                    <a:pt x="16" y="112"/>
                    <a:pt x="16" y="112"/>
                  </a:cubicBezTo>
                  <a:cubicBezTo>
                    <a:pt x="16" y="112"/>
                    <a:pt x="16" y="112"/>
                    <a:pt x="16" y="112"/>
                  </a:cubicBezTo>
                  <a:cubicBezTo>
                    <a:pt x="16" y="112"/>
                    <a:pt x="16" y="113"/>
                    <a:pt x="16" y="113"/>
                  </a:cubicBezTo>
                  <a:cubicBezTo>
                    <a:pt x="16" y="113"/>
                    <a:pt x="16" y="113"/>
                    <a:pt x="16" y="113"/>
                  </a:cubicBezTo>
                  <a:cubicBezTo>
                    <a:pt x="16" y="113"/>
                    <a:pt x="16" y="113"/>
                    <a:pt x="16" y="114"/>
                  </a:cubicBezTo>
                  <a:cubicBezTo>
                    <a:pt x="16" y="113"/>
                    <a:pt x="17" y="113"/>
                    <a:pt x="17" y="113"/>
                  </a:cubicBezTo>
                  <a:cubicBezTo>
                    <a:pt x="17" y="112"/>
                    <a:pt x="17" y="112"/>
                    <a:pt x="17" y="112"/>
                  </a:cubicBezTo>
                  <a:cubicBezTo>
                    <a:pt x="17" y="112"/>
                    <a:pt x="17" y="112"/>
                    <a:pt x="17" y="112"/>
                  </a:cubicBezTo>
                  <a:cubicBezTo>
                    <a:pt x="17" y="112"/>
                    <a:pt x="17" y="112"/>
                    <a:pt x="18" y="112"/>
                  </a:cubicBezTo>
                  <a:cubicBezTo>
                    <a:pt x="18" y="112"/>
                    <a:pt x="18" y="112"/>
                    <a:pt x="18" y="112"/>
                  </a:cubicBezTo>
                  <a:cubicBezTo>
                    <a:pt x="19" y="112"/>
                    <a:pt x="19" y="112"/>
                    <a:pt x="19" y="112"/>
                  </a:cubicBezTo>
                  <a:cubicBezTo>
                    <a:pt x="19" y="113"/>
                    <a:pt x="19" y="113"/>
                    <a:pt x="19" y="113"/>
                  </a:cubicBezTo>
                  <a:cubicBezTo>
                    <a:pt x="18" y="113"/>
                    <a:pt x="18" y="113"/>
                    <a:pt x="18" y="113"/>
                  </a:cubicBezTo>
                  <a:cubicBezTo>
                    <a:pt x="18" y="113"/>
                    <a:pt x="18" y="113"/>
                    <a:pt x="19" y="113"/>
                  </a:cubicBezTo>
                  <a:cubicBezTo>
                    <a:pt x="19" y="113"/>
                    <a:pt x="19" y="113"/>
                    <a:pt x="19" y="113"/>
                  </a:cubicBezTo>
                  <a:cubicBezTo>
                    <a:pt x="19" y="113"/>
                    <a:pt x="19" y="113"/>
                    <a:pt x="19" y="113"/>
                  </a:cubicBezTo>
                  <a:cubicBezTo>
                    <a:pt x="20" y="113"/>
                    <a:pt x="20" y="113"/>
                    <a:pt x="20" y="112"/>
                  </a:cubicBezTo>
                  <a:cubicBezTo>
                    <a:pt x="20" y="112"/>
                    <a:pt x="20" y="112"/>
                    <a:pt x="20" y="112"/>
                  </a:cubicBezTo>
                  <a:cubicBezTo>
                    <a:pt x="20" y="111"/>
                    <a:pt x="20" y="111"/>
                    <a:pt x="19" y="111"/>
                  </a:cubicBezTo>
                  <a:cubicBezTo>
                    <a:pt x="19" y="111"/>
                    <a:pt x="19" y="111"/>
                    <a:pt x="19" y="111"/>
                  </a:cubicBezTo>
                  <a:cubicBezTo>
                    <a:pt x="19" y="111"/>
                    <a:pt x="19" y="111"/>
                    <a:pt x="19" y="111"/>
                  </a:cubicBezTo>
                  <a:cubicBezTo>
                    <a:pt x="19" y="112"/>
                    <a:pt x="18" y="111"/>
                    <a:pt x="18" y="111"/>
                  </a:cubicBezTo>
                  <a:cubicBezTo>
                    <a:pt x="18" y="111"/>
                    <a:pt x="18" y="111"/>
                    <a:pt x="18" y="111"/>
                  </a:cubicBezTo>
                  <a:cubicBezTo>
                    <a:pt x="19" y="111"/>
                    <a:pt x="19" y="111"/>
                    <a:pt x="19" y="111"/>
                  </a:cubicBezTo>
                  <a:cubicBezTo>
                    <a:pt x="19" y="111"/>
                    <a:pt x="19" y="111"/>
                    <a:pt x="19" y="111"/>
                  </a:cubicBezTo>
                  <a:cubicBezTo>
                    <a:pt x="19" y="111"/>
                    <a:pt x="19" y="110"/>
                    <a:pt x="19" y="110"/>
                  </a:cubicBezTo>
                  <a:cubicBezTo>
                    <a:pt x="19" y="110"/>
                    <a:pt x="19" y="110"/>
                    <a:pt x="18" y="110"/>
                  </a:cubicBezTo>
                  <a:cubicBezTo>
                    <a:pt x="18" y="109"/>
                    <a:pt x="18" y="109"/>
                    <a:pt x="19" y="109"/>
                  </a:cubicBezTo>
                  <a:cubicBezTo>
                    <a:pt x="19" y="109"/>
                    <a:pt x="19" y="109"/>
                    <a:pt x="19" y="108"/>
                  </a:cubicBezTo>
                  <a:cubicBezTo>
                    <a:pt x="19" y="109"/>
                    <a:pt x="19" y="109"/>
                    <a:pt x="19" y="109"/>
                  </a:cubicBezTo>
                  <a:cubicBezTo>
                    <a:pt x="19" y="109"/>
                    <a:pt x="20" y="109"/>
                    <a:pt x="20" y="109"/>
                  </a:cubicBezTo>
                  <a:cubicBezTo>
                    <a:pt x="20" y="109"/>
                    <a:pt x="20" y="109"/>
                    <a:pt x="20" y="109"/>
                  </a:cubicBezTo>
                  <a:cubicBezTo>
                    <a:pt x="20" y="109"/>
                    <a:pt x="20" y="109"/>
                    <a:pt x="20" y="109"/>
                  </a:cubicBezTo>
                  <a:cubicBezTo>
                    <a:pt x="20" y="109"/>
                    <a:pt x="20" y="109"/>
                    <a:pt x="20" y="109"/>
                  </a:cubicBezTo>
                  <a:cubicBezTo>
                    <a:pt x="20" y="109"/>
                    <a:pt x="20" y="109"/>
                    <a:pt x="20" y="109"/>
                  </a:cubicBezTo>
                  <a:cubicBezTo>
                    <a:pt x="20" y="109"/>
                    <a:pt x="20" y="110"/>
                    <a:pt x="20" y="110"/>
                  </a:cubicBezTo>
                  <a:cubicBezTo>
                    <a:pt x="20" y="110"/>
                    <a:pt x="20" y="110"/>
                    <a:pt x="20" y="110"/>
                  </a:cubicBezTo>
                  <a:cubicBezTo>
                    <a:pt x="20" y="110"/>
                    <a:pt x="20" y="110"/>
                    <a:pt x="20" y="110"/>
                  </a:cubicBezTo>
                  <a:cubicBezTo>
                    <a:pt x="20" y="110"/>
                    <a:pt x="20" y="110"/>
                    <a:pt x="20" y="110"/>
                  </a:cubicBezTo>
                  <a:cubicBezTo>
                    <a:pt x="20" y="110"/>
                    <a:pt x="20" y="110"/>
                    <a:pt x="20" y="111"/>
                  </a:cubicBezTo>
                  <a:cubicBezTo>
                    <a:pt x="20" y="111"/>
                    <a:pt x="21" y="111"/>
                    <a:pt x="21" y="111"/>
                  </a:cubicBezTo>
                  <a:cubicBezTo>
                    <a:pt x="21" y="111"/>
                    <a:pt x="21" y="111"/>
                    <a:pt x="21" y="111"/>
                  </a:cubicBezTo>
                  <a:cubicBezTo>
                    <a:pt x="22" y="112"/>
                    <a:pt x="22" y="112"/>
                    <a:pt x="21" y="113"/>
                  </a:cubicBezTo>
                  <a:cubicBezTo>
                    <a:pt x="21" y="113"/>
                    <a:pt x="21" y="113"/>
                    <a:pt x="20" y="113"/>
                  </a:cubicBezTo>
                  <a:cubicBezTo>
                    <a:pt x="20" y="113"/>
                    <a:pt x="20" y="113"/>
                    <a:pt x="20" y="113"/>
                  </a:cubicBezTo>
                  <a:cubicBezTo>
                    <a:pt x="20" y="114"/>
                    <a:pt x="20" y="114"/>
                    <a:pt x="20" y="114"/>
                  </a:cubicBezTo>
                  <a:cubicBezTo>
                    <a:pt x="20" y="114"/>
                    <a:pt x="20" y="114"/>
                    <a:pt x="20" y="114"/>
                  </a:cubicBezTo>
                  <a:cubicBezTo>
                    <a:pt x="21" y="114"/>
                    <a:pt x="20" y="114"/>
                    <a:pt x="20" y="114"/>
                  </a:cubicBezTo>
                  <a:cubicBezTo>
                    <a:pt x="20" y="113"/>
                    <a:pt x="20" y="113"/>
                    <a:pt x="20" y="113"/>
                  </a:cubicBezTo>
                  <a:cubicBezTo>
                    <a:pt x="20" y="113"/>
                    <a:pt x="21" y="113"/>
                    <a:pt x="21" y="113"/>
                  </a:cubicBezTo>
                  <a:cubicBezTo>
                    <a:pt x="21" y="113"/>
                    <a:pt x="21" y="114"/>
                    <a:pt x="21" y="114"/>
                  </a:cubicBezTo>
                  <a:cubicBezTo>
                    <a:pt x="21" y="114"/>
                    <a:pt x="21" y="114"/>
                    <a:pt x="21" y="114"/>
                  </a:cubicBezTo>
                  <a:cubicBezTo>
                    <a:pt x="21" y="113"/>
                    <a:pt x="21" y="113"/>
                    <a:pt x="22" y="113"/>
                  </a:cubicBezTo>
                  <a:cubicBezTo>
                    <a:pt x="22" y="113"/>
                    <a:pt x="22" y="113"/>
                    <a:pt x="22" y="113"/>
                  </a:cubicBezTo>
                  <a:cubicBezTo>
                    <a:pt x="21" y="114"/>
                    <a:pt x="21" y="114"/>
                    <a:pt x="21" y="114"/>
                  </a:cubicBezTo>
                  <a:cubicBezTo>
                    <a:pt x="21" y="114"/>
                    <a:pt x="21" y="114"/>
                    <a:pt x="21" y="115"/>
                  </a:cubicBezTo>
                  <a:cubicBezTo>
                    <a:pt x="21" y="115"/>
                    <a:pt x="21" y="115"/>
                    <a:pt x="21" y="115"/>
                  </a:cubicBezTo>
                  <a:cubicBezTo>
                    <a:pt x="21" y="115"/>
                    <a:pt x="21" y="115"/>
                    <a:pt x="21" y="115"/>
                  </a:cubicBezTo>
                  <a:cubicBezTo>
                    <a:pt x="21" y="115"/>
                    <a:pt x="21" y="115"/>
                    <a:pt x="21" y="116"/>
                  </a:cubicBezTo>
                  <a:cubicBezTo>
                    <a:pt x="21" y="116"/>
                    <a:pt x="21" y="116"/>
                    <a:pt x="20" y="116"/>
                  </a:cubicBezTo>
                  <a:cubicBezTo>
                    <a:pt x="20" y="116"/>
                    <a:pt x="20" y="116"/>
                    <a:pt x="20" y="116"/>
                  </a:cubicBezTo>
                  <a:cubicBezTo>
                    <a:pt x="20" y="117"/>
                    <a:pt x="20" y="117"/>
                    <a:pt x="20" y="117"/>
                  </a:cubicBezTo>
                  <a:cubicBezTo>
                    <a:pt x="20" y="117"/>
                    <a:pt x="20" y="117"/>
                    <a:pt x="20" y="117"/>
                  </a:cubicBezTo>
                  <a:cubicBezTo>
                    <a:pt x="20" y="117"/>
                    <a:pt x="20" y="117"/>
                    <a:pt x="19" y="117"/>
                  </a:cubicBezTo>
                  <a:cubicBezTo>
                    <a:pt x="19" y="117"/>
                    <a:pt x="19" y="117"/>
                    <a:pt x="19" y="117"/>
                  </a:cubicBezTo>
                  <a:cubicBezTo>
                    <a:pt x="19" y="117"/>
                    <a:pt x="19" y="117"/>
                    <a:pt x="19" y="117"/>
                  </a:cubicBezTo>
                  <a:cubicBezTo>
                    <a:pt x="19" y="117"/>
                    <a:pt x="19" y="117"/>
                    <a:pt x="19" y="117"/>
                  </a:cubicBezTo>
                  <a:cubicBezTo>
                    <a:pt x="19" y="116"/>
                    <a:pt x="18" y="116"/>
                    <a:pt x="18" y="117"/>
                  </a:cubicBezTo>
                  <a:cubicBezTo>
                    <a:pt x="18" y="117"/>
                    <a:pt x="18" y="117"/>
                    <a:pt x="18" y="117"/>
                  </a:cubicBezTo>
                  <a:cubicBezTo>
                    <a:pt x="19" y="117"/>
                    <a:pt x="19" y="118"/>
                    <a:pt x="19" y="118"/>
                  </a:cubicBezTo>
                  <a:cubicBezTo>
                    <a:pt x="19" y="118"/>
                    <a:pt x="19" y="118"/>
                    <a:pt x="19" y="118"/>
                  </a:cubicBezTo>
                  <a:cubicBezTo>
                    <a:pt x="19" y="119"/>
                    <a:pt x="19" y="119"/>
                    <a:pt x="19" y="119"/>
                  </a:cubicBezTo>
                  <a:cubicBezTo>
                    <a:pt x="19" y="119"/>
                    <a:pt x="19" y="120"/>
                    <a:pt x="19" y="120"/>
                  </a:cubicBezTo>
                  <a:cubicBezTo>
                    <a:pt x="18" y="120"/>
                    <a:pt x="19" y="120"/>
                    <a:pt x="19" y="120"/>
                  </a:cubicBezTo>
                  <a:cubicBezTo>
                    <a:pt x="19" y="120"/>
                    <a:pt x="19" y="120"/>
                    <a:pt x="19" y="121"/>
                  </a:cubicBezTo>
                  <a:cubicBezTo>
                    <a:pt x="19" y="121"/>
                    <a:pt x="19" y="121"/>
                    <a:pt x="19" y="121"/>
                  </a:cubicBezTo>
                  <a:cubicBezTo>
                    <a:pt x="19" y="121"/>
                    <a:pt x="20" y="121"/>
                    <a:pt x="20" y="121"/>
                  </a:cubicBezTo>
                  <a:cubicBezTo>
                    <a:pt x="20" y="122"/>
                    <a:pt x="20" y="122"/>
                    <a:pt x="19" y="122"/>
                  </a:cubicBezTo>
                  <a:cubicBezTo>
                    <a:pt x="19" y="123"/>
                    <a:pt x="19" y="123"/>
                    <a:pt x="19" y="123"/>
                  </a:cubicBezTo>
                  <a:cubicBezTo>
                    <a:pt x="18" y="123"/>
                    <a:pt x="18" y="123"/>
                    <a:pt x="18" y="123"/>
                  </a:cubicBezTo>
                  <a:cubicBezTo>
                    <a:pt x="18" y="123"/>
                    <a:pt x="18" y="123"/>
                    <a:pt x="18" y="123"/>
                  </a:cubicBezTo>
                  <a:cubicBezTo>
                    <a:pt x="19" y="123"/>
                    <a:pt x="19" y="124"/>
                    <a:pt x="19" y="124"/>
                  </a:cubicBezTo>
                  <a:cubicBezTo>
                    <a:pt x="19" y="124"/>
                    <a:pt x="19" y="124"/>
                    <a:pt x="19" y="124"/>
                  </a:cubicBezTo>
                  <a:cubicBezTo>
                    <a:pt x="19" y="124"/>
                    <a:pt x="20" y="124"/>
                    <a:pt x="20" y="124"/>
                  </a:cubicBezTo>
                  <a:cubicBezTo>
                    <a:pt x="21" y="124"/>
                    <a:pt x="21" y="124"/>
                    <a:pt x="21" y="125"/>
                  </a:cubicBezTo>
                  <a:cubicBezTo>
                    <a:pt x="21" y="125"/>
                    <a:pt x="21" y="125"/>
                    <a:pt x="21" y="125"/>
                  </a:cubicBezTo>
                  <a:cubicBezTo>
                    <a:pt x="21" y="125"/>
                    <a:pt x="22" y="125"/>
                    <a:pt x="22" y="124"/>
                  </a:cubicBezTo>
                  <a:cubicBezTo>
                    <a:pt x="22" y="124"/>
                    <a:pt x="22" y="124"/>
                    <a:pt x="22" y="124"/>
                  </a:cubicBezTo>
                  <a:cubicBezTo>
                    <a:pt x="21" y="124"/>
                    <a:pt x="21" y="124"/>
                    <a:pt x="21" y="123"/>
                  </a:cubicBezTo>
                  <a:cubicBezTo>
                    <a:pt x="21" y="123"/>
                    <a:pt x="21" y="123"/>
                    <a:pt x="21" y="123"/>
                  </a:cubicBezTo>
                  <a:cubicBezTo>
                    <a:pt x="21" y="123"/>
                    <a:pt x="21" y="123"/>
                    <a:pt x="21" y="123"/>
                  </a:cubicBezTo>
                  <a:cubicBezTo>
                    <a:pt x="21" y="122"/>
                    <a:pt x="21" y="122"/>
                    <a:pt x="21" y="122"/>
                  </a:cubicBezTo>
                  <a:cubicBezTo>
                    <a:pt x="21" y="122"/>
                    <a:pt x="21" y="122"/>
                    <a:pt x="21" y="122"/>
                  </a:cubicBezTo>
                  <a:cubicBezTo>
                    <a:pt x="21" y="122"/>
                    <a:pt x="21" y="122"/>
                    <a:pt x="21" y="122"/>
                  </a:cubicBezTo>
                  <a:cubicBezTo>
                    <a:pt x="21" y="122"/>
                    <a:pt x="21" y="122"/>
                    <a:pt x="21" y="122"/>
                  </a:cubicBezTo>
                  <a:cubicBezTo>
                    <a:pt x="21" y="121"/>
                    <a:pt x="22" y="121"/>
                    <a:pt x="22" y="121"/>
                  </a:cubicBezTo>
                  <a:cubicBezTo>
                    <a:pt x="22" y="121"/>
                    <a:pt x="22" y="120"/>
                    <a:pt x="22" y="120"/>
                  </a:cubicBezTo>
                  <a:cubicBezTo>
                    <a:pt x="22" y="121"/>
                    <a:pt x="22" y="121"/>
                    <a:pt x="22" y="121"/>
                  </a:cubicBezTo>
                  <a:cubicBezTo>
                    <a:pt x="22" y="121"/>
                    <a:pt x="23" y="121"/>
                    <a:pt x="23" y="121"/>
                  </a:cubicBezTo>
                  <a:cubicBezTo>
                    <a:pt x="23" y="121"/>
                    <a:pt x="23" y="121"/>
                    <a:pt x="23" y="121"/>
                  </a:cubicBezTo>
                  <a:cubicBezTo>
                    <a:pt x="23" y="121"/>
                    <a:pt x="23" y="121"/>
                    <a:pt x="23" y="122"/>
                  </a:cubicBezTo>
                  <a:cubicBezTo>
                    <a:pt x="23" y="122"/>
                    <a:pt x="23" y="122"/>
                    <a:pt x="22" y="122"/>
                  </a:cubicBezTo>
                  <a:cubicBezTo>
                    <a:pt x="22" y="122"/>
                    <a:pt x="22" y="122"/>
                    <a:pt x="22" y="122"/>
                  </a:cubicBezTo>
                  <a:cubicBezTo>
                    <a:pt x="22" y="121"/>
                    <a:pt x="22" y="121"/>
                    <a:pt x="22" y="121"/>
                  </a:cubicBezTo>
                  <a:cubicBezTo>
                    <a:pt x="22" y="121"/>
                    <a:pt x="21" y="121"/>
                    <a:pt x="21" y="122"/>
                  </a:cubicBezTo>
                  <a:cubicBezTo>
                    <a:pt x="21" y="122"/>
                    <a:pt x="22" y="122"/>
                    <a:pt x="22" y="122"/>
                  </a:cubicBezTo>
                  <a:cubicBezTo>
                    <a:pt x="22" y="122"/>
                    <a:pt x="22" y="122"/>
                    <a:pt x="22" y="122"/>
                  </a:cubicBezTo>
                  <a:cubicBezTo>
                    <a:pt x="22" y="122"/>
                    <a:pt x="22" y="123"/>
                    <a:pt x="22" y="123"/>
                  </a:cubicBezTo>
                  <a:cubicBezTo>
                    <a:pt x="23" y="123"/>
                    <a:pt x="23" y="123"/>
                    <a:pt x="23" y="124"/>
                  </a:cubicBezTo>
                  <a:cubicBezTo>
                    <a:pt x="23" y="124"/>
                    <a:pt x="23" y="125"/>
                    <a:pt x="22" y="126"/>
                  </a:cubicBezTo>
                  <a:cubicBezTo>
                    <a:pt x="22" y="126"/>
                    <a:pt x="22" y="126"/>
                    <a:pt x="22" y="126"/>
                  </a:cubicBezTo>
                  <a:cubicBezTo>
                    <a:pt x="22" y="126"/>
                    <a:pt x="22" y="126"/>
                    <a:pt x="22" y="126"/>
                  </a:cubicBezTo>
                  <a:cubicBezTo>
                    <a:pt x="22" y="126"/>
                    <a:pt x="23" y="126"/>
                    <a:pt x="23" y="126"/>
                  </a:cubicBezTo>
                  <a:cubicBezTo>
                    <a:pt x="23" y="126"/>
                    <a:pt x="23" y="126"/>
                    <a:pt x="23" y="126"/>
                  </a:cubicBezTo>
                  <a:cubicBezTo>
                    <a:pt x="24" y="125"/>
                    <a:pt x="24" y="125"/>
                    <a:pt x="24" y="125"/>
                  </a:cubicBezTo>
                  <a:cubicBezTo>
                    <a:pt x="24" y="125"/>
                    <a:pt x="24" y="124"/>
                    <a:pt x="25" y="124"/>
                  </a:cubicBezTo>
                  <a:cubicBezTo>
                    <a:pt x="25" y="124"/>
                    <a:pt x="25" y="124"/>
                    <a:pt x="25" y="124"/>
                  </a:cubicBezTo>
                  <a:cubicBezTo>
                    <a:pt x="25" y="124"/>
                    <a:pt x="25" y="124"/>
                    <a:pt x="25" y="124"/>
                  </a:cubicBezTo>
                  <a:cubicBezTo>
                    <a:pt x="25" y="124"/>
                    <a:pt x="25" y="124"/>
                    <a:pt x="25" y="124"/>
                  </a:cubicBezTo>
                  <a:cubicBezTo>
                    <a:pt x="24" y="123"/>
                    <a:pt x="24" y="124"/>
                    <a:pt x="24" y="123"/>
                  </a:cubicBezTo>
                  <a:cubicBezTo>
                    <a:pt x="24" y="123"/>
                    <a:pt x="25" y="123"/>
                    <a:pt x="25" y="123"/>
                  </a:cubicBezTo>
                  <a:cubicBezTo>
                    <a:pt x="25" y="123"/>
                    <a:pt x="25" y="123"/>
                    <a:pt x="25" y="123"/>
                  </a:cubicBezTo>
                  <a:cubicBezTo>
                    <a:pt x="25" y="123"/>
                    <a:pt x="26" y="123"/>
                    <a:pt x="26" y="123"/>
                  </a:cubicBezTo>
                  <a:cubicBezTo>
                    <a:pt x="26" y="123"/>
                    <a:pt x="26" y="123"/>
                    <a:pt x="26" y="123"/>
                  </a:cubicBezTo>
                  <a:cubicBezTo>
                    <a:pt x="26" y="123"/>
                    <a:pt x="26" y="123"/>
                    <a:pt x="26" y="123"/>
                  </a:cubicBezTo>
                  <a:cubicBezTo>
                    <a:pt x="27" y="123"/>
                    <a:pt x="27" y="123"/>
                    <a:pt x="27" y="123"/>
                  </a:cubicBezTo>
                  <a:cubicBezTo>
                    <a:pt x="27" y="122"/>
                    <a:pt x="27" y="122"/>
                    <a:pt x="27" y="122"/>
                  </a:cubicBezTo>
                  <a:cubicBezTo>
                    <a:pt x="27" y="121"/>
                    <a:pt x="27" y="121"/>
                    <a:pt x="27" y="121"/>
                  </a:cubicBezTo>
                  <a:cubicBezTo>
                    <a:pt x="27" y="120"/>
                    <a:pt x="28" y="120"/>
                    <a:pt x="27" y="120"/>
                  </a:cubicBezTo>
                  <a:cubicBezTo>
                    <a:pt x="27" y="120"/>
                    <a:pt x="27" y="119"/>
                    <a:pt x="27" y="119"/>
                  </a:cubicBezTo>
                  <a:cubicBezTo>
                    <a:pt x="27" y="119"/>
                    <a:pt x="28" y="119"/>
                    <a:pt x="28" y="118"/>
                  </a:cubicBezTo>
                  <a:cubicBezTo>
                    <a:pt x="28" y="118"/>
                    <a:pt x="27" y="118"/>
                    <a:pt x="27" y="118"/>
                  </a:cubicBezTo>
                  <a:cubicBezTo>
                    <a:pt x="28" y="118"/>
                    <a:pt x="28" y="118"/>
                    <a:pt x="28" y="117"/>
                  </a:cubicBezTo>
                  <a:cubicBezTo>
                    <a:pt x="28" y="117"/>
                    <a:pt x="28" y="116"/>
                    <a:pt x="28" y="116"/>
                  </a:cubicBezTo>
                  <a:cubicBezTo>
                    <a:pt x="28" y="116"/>
                    <a:pt x="28" y="116"/>
                    <a:pt x="28" y="115"/>
                  </a:cubicBezTo>
                  <a:cubicBezTo>
                    <a:pt x="28" y="115"/>
                    <a:pt x="28" y="115"/>
                    <a:pt x="28" y="115"/>
                  </a:cubicBezTo>
                  <a:cubicBezTo>
                    <a:pt x="28" y="115"/>
                    <a:pt x="29" y="115"/>
                    <a:pt x="29" y="115"/>
                  </a:cubicBezTo>
                  <a:cubicBezTo>
                    <a:pt x="29" y="115"/>
                    <a:pt x="29" y="115"/>
                    <a:pt x="29" y="114"/>
                  </a:cubicBezTo>
                  <a:cubicBezTo>
                    <a:pt x="29" y="114"/>
                    <a:pt x="29" y="114"/>
                    <a:pt x="29" y="114"/>
                  </a:cubicBezTo>
                  <a:cubicBezTo>
                    <a:pt x="29" y="114"/>
                    <a:pt x="29" y="114"/>
                    <a:pt x="29" y="114"/>
                  </a:cubicBezTo>
                  <a:cubicBezTo>
                    <a:pt x="29" y="114"/>
                    <a:pt x="29" y="114"/>
                    <a:pt x="29" y="114"/>
                  </a:cubicBezTo>
                  <a:cubicBezTo>
                    <a:pt x="29" y="114"/>
                    <a:pt x="29" y="113"/>
                    <a:pt x="29" y="113"/>
                  </a:cubicBezTo>
                  <a:cubicBezTo>
                    <a:pt x="30" y="113"/>
                    <a:pt x="30" y="113"/>
                    <a:pt x="30" y="112"/>
                  </a:cubicBezTo>
                  <a:cubicBezTo>
                    <a:pt x="30" y="112"/>
                    <a:pt x="30" y="112"/>
                    <a:pt x="30" y="112"/>
                  </a:cubicBezTo>
                  <a:cubicBezTo>
                    <a:pt x="30" y="112"/>
                    <a:pt x="30" y="112"/>
                    <a:pt x="30" y="112"/>
                  </a:cubicBezTo>
                  <a:cubicBezTo>
                    <a:pt x="31" y="112"/>
                    <a:pt x="31" y="112"/>
                    <a:pt x="31" y="112"/>
                  </a:cubicBezTo>
                  <a:cubicBezTo>
                    <a:pt x="31" y="112"/>
                    <a:pt x="31" y="112"/>
                    <a:pt x="31" y="112"/>
                  </a:cubicBezTo>
                  <a:cubicBezTo>
                    <a:pt x="31" y="111"/>
                    <a:pt x="31" y="111"/>
                    <a:pt x="31" y="111"/>
                  </a:cubicBezTo>
                  <a:close/>
                  <a:moveTo>
                    <a:pt x="73" y="70"/>
                  </a:moveTo>
                  <a:cubicBezTo>
                    <a:pt x="73" y="70"/>
                    <a:pt x="74" y="70"/>
                    <a:pt x="74" y="70"/>
                  </a:cubicBezTo>
                  <a:cubicBezTo>
                    <a:pt x="74" y="70"/>
                    <a:pt x="74" y="70"/>
                    <a:pt x="74" y="70"/>
                  </a:cubicBezTo>
                  <a:cubicBezTo>
                    <a:pt x="74" y="70"/>
                    <a:pt x="75" y="70"/>
                    <a:pt x="75" y="69"/>
                  </a:cubicBezTo>
                  <a:cubicBezTo>
                    <a:pt x="75" y="69"/>
                    <a:pt x="75" y="69"/>
                    <a:pt x="76" y="68"/>
                  </a:cubicBezTo>
                  <a:cubicBezTo>
                    <a:pt x="76" y="68"/>
                    <a:pt x="76" y="68"/>
                    <a:pt x="76" y="68"/>
                  </a:cubicBezTo>
                  <a:cubicBezTo>
                    <a:pt x="75" y="68"/>
                    <a:pt x="75" y="68"/>
                    <a:pt x="75" y="68"/>
                  </a:cubicBezTo>
                  <a:cubicBezTo>
                    <a:pt x="75" y="68"/>
                    <a:pt x="75" y="68"/>
                    <a:pt x="75" y="68"/>
                  </a:cubicBezTo>
                  <a:cubicBezTo>
                    <a:pt x="75" y="68"/>
                    <a:pt x="75" y="68"/>
                    <a:pt x="75" y="67"/>
                  </a:cubicBezTo>
                  <a:cubicBezTo>
                    <a:pt x="75" y="67"/>
                    <a:pt x="75" y="67"/>
                    <a:pt x="75" y="67"/>
                  </a:cubicBezTo>
                  <a:cubicBezTo>
                    <a:pt x="75" y="67"/>
                    <a:pt x="75" y="66"/>
                    <a:pt x="75" y="66"/>
                  </a:cubicBezTo>
                  <a:cubicBezTo>
                    <a:pt x="75" y="66"/>
                    <a:pt x="75" y="66"/>
                    <a:pt x="75" y="66"/>
                  </a:cubicBezTo>
                  <a:cubicBezTo>
                    <a:pt x="75" y="66"/>
                    <a:pt x="75" y="66"/>
                    <a:pt x="75" y="66"/>
                  </a:cubicBezTo>
                  <a:cubicBezTo>
                    <a:pt x="75" y="66"/>
                    <a:pt x="75" y="66"/>
                    <a:pt x="75" y="66"/>
                  </a:cubicBezTo>
                  <a:cubicBezTo>
                    <a:pt x="74" y="67"/>
                    <a:pt x="74" y="67"/>
                    <a:pt x="74" y="68"/>
                  </a:cubicBezTo>
                  <a:cubicBezTo>
                    <a:pt x="73" y="68"/>
                    <a:pt x="73" y="68"/>
                    <a:pt x="73" y="68"/>
                  </a:cubicBezTo>
                  <a:cubicBezTo>
                    <a:pt x="73" y="69"/>
                    <a:pt x="73" y="69"/>
                    <a:pt x="73" y="69"/>
                  </a:cubicBezTo>
                  <a:cubicBezTo>
                    <a:pt x="74" y="69"/>
                    <a:pt x="74" y="69"/>
                    <a:pt x="74" y="69"/>
                  </a:cubicBezTo>
                  <a:cubicBezTo>
                    <a:pt x="74" y="68"/>
                    <a:pt x="74" y="69"/>
                    <a:pt x="74" y="69"/>
                  </a:cubicBezTo>
                  <a:cubicBezTo>
                    <a:pt x="74" y="69"/>
                    <a:pt x="74" y="69"/>
                    <a:pt x="74" y="69"/>
                  </a:cubicBezTo>
                  <a:cubicBezTo>
                    <a:pt x="74" y="69"/>
                    <a:pt x="74" y="70"/>
                    <a:pt x="73" y="70"/>
                  </a:cubicBezTo>
                  <a:close/>
                  <a:moveTo>
                    <a:pt x="12" y="110"/>
                  </a:moveTo>
                  <a:cubicBezTo>
                    <a:pt x="11" y="110"/>
                    <a:pt x="11" y="110"/>
                    <a:pt x="11" y="110"/>
                  </a:cubicBezTo>
                  <a:cubicBezTo>
                    <a:pt x="11" y="110"/>
                    <a:pt x="11" y="110"/>
                    <a:pt x="11" y="109"/>
                  </a:cubicBezTo>
                  <a:cubicBezTo>
                    <a:pt x="11" y="109"/>
                    <a:pt x="11" y="110"/>
                    <a:pt x="11" y="110"/>
                  </a:cubicBezTo>
                  <a:cubicBezTo>
                    <a:pt x="11" y="110"/>
                    <a:pt x="11" y="110"/>
                    <a:pt x="11" y="110"/>
                  </a:cubicBezTo>
                  <a:cubicBezTo>
                    <a:pt x="11" y="110"/>
                    <a:pt x="11" y="110"/>
                    <a:pt x="11" y="110"/>
                  </a:cubicBezTo>
                  <a:cubicBezTo>
                    <a:pt x="11" y="110"/>
                    <a:pt x="11" y="111"/>
                    <a:pt x="11" y="111"/>
                  </a:cubicBezTo>
                  <a:cubicBezTo>
                    <a:pt x="11" y="111"/>
                    <a:pt x="11" y="111"/>
                    <a:pt x="11" y="112"/>
                  </a:cubicBezTo>
                  <a:cubicBezTo>
                    <a:pt x="11" y="111"/>
                    <a:pt x="11" y="111"/>
                    <a:pt x="11" y="111"/>
                  </a:cubicBezTo>
                  <a:cubicBezTo>
                    <a:pt x="11" y="111"/>
                    <a:pt x="11" y="111"/>
                    <a:pt x="11" y="111"/>
                  </a:cubicBezTo>
                  <a:cubicBezTo>
                    <a:pt x="12" y="111"/>
                    <a:pt x="12" y="111"/>
                    <a:pt x="12" y="110"/>
                  </a:cubicBezTo>
                  <a:cubicBezTo>
                    <a:pt x="12" y="110"/>
                    <a:pt x="12" y="110"/>
                    <a:pt x="12" y="110"/>
                  </a:cubicBezTo>
                  <a:close/>
                  <a:moveTo>
                    <a:pt x="14" y="107"/>
                  </a:moveTo>
                  <a:cubicBezTo>
                    <a:pt x="14" y="107"/>
                    <a:pt x="14" y="107"/>
                    <a:pt x="14" y="107"/>
                  </a:cubicBezTo>
                  <a:cubicBezTo>
                    <a:pt x="14" y="107"/>
                    <a:pt x="14" y="107"/>
                    <a:pt x="14" y="107"/>
                  </a:cubicBezTo>
                  <a:cubicBezTo>
                    <a:pt x="14" y="107"/>
                    <a:pt x="14" y="107"/>
                    <a:pt x="14" y="107"/>
                  </a:cubicBezTo>
                  <a:cubicBezTo>
                    <a:pt x="14" y="107"/>
                    <a:pt x="14" y="107"/>
                    <a:pt x="14" y="108"/>
                  </a:cubicBezTo>
                  <a:cubicBezTo>
                    <a:pt x="14" y="108"/>
                    <a:pt x="13" y="108"/>
                    <a:pt x="13" y="108"/>
                  </a:cubicBezTo>
                  <a:cubicBezTo>
                    <a:pt x="13" y="109"/>
                    <a:pt x="13" y="109"/>
                    <a:pt x="13" y="109"/>
                  </a:cubicBezTo>
                  <a:cubicBezTo>
                    <a:pt x="13" y="109"/>
                    <a:pt x="13" y="109"/>
                    <a:pt x="14" y="109"/>
                  </a:cubicBezTo>
                  <a:cubicBezTo>
                    <a:pt x="14" y="109"/>
                    <a:pt x="14" y="108"/>
                    <a:pt x="14" y="108"/>
                  </a:cubicBezTo>
                  <a:cubicBezTo>
                    <a:pt x="14" y="108"/>
                    <a:pt x="14" y="108"/>
                    <a:pt x="14" y="108"/>
                  </a:cubicBezTo>
                  <a:cubicBezTo>
                    <a:pt x="14" y="108"/>
                    <a:pt x="14" y="107"/>
                    <a:pt x="14" y="107"/>
                  </a:cubicBezTo>
                  <a:cubicBezTo>
                    <a:pt x="14" y="107"/>
                    <a:pt x="14" y="107"/>
                    <a:pt x="14" y="107"/>
                  </a:cubicBezTo>
                  <a:close/>
                  <a:moveTo>
                    <a:pt x="15" y="110"/>
                  </a:moveTo>
                  <a:cubicBezTo>
                    <a:pt x="15" y="110"/>
                    <a:pt x="15" y="110"/>
                    <a:pt x="15" y="110"/>
                  </a:cubicBezTo>
                  <a:cubicBezTo>
                    <a:pt x="15" y="110"/>
                    <a:pt x="15" y="110"/>
                    <a:pt x="15" y="110"/>
                  </a:cubicBezTo>
                  <a:cubicBezTo>
                    <a:pt x="15" y="110"/>
                    <a:pt x="15" y="110"/>
                    <a:pt x="15" y="110"/>
                  </a:cubicBezTo>
                  <a:close/>
                  <a:moveTo>
                    <a:pt x="14" y="109"/>
                  </a:moveTo>
                  <a:cubicBezTo>
                    <a:pt x="14" y="109"/>
                    <a:pt x="14" y="109"/>
                    <a:pt x="14" y="109"/>
                  </a:cubicBezTo>
                  <a:cubicBezTo>
                    <a:pt x="14" y="109"/>
                    <a:pt x="14" y="109"/>
                    <a:pt x="14" y="109"/>
                  </a:cubicBezTo>
                  <a:cubicBezTo>
                    <a:pt x="14" y="109"/>
                    <a:pt x="14" y="109"/>
                    <a:pt x="14" y="109"/>
                  </a:cubicBezTo>
                  <a:cubicBezTo>
                    <a:pt x="14" y="109"/>
                    <a:pt x="14" y="109"/>
                    <a:pt x="14" y="109"/>
                  </a:cubicBezTo>
                  <a:close/>
                  <a:moveTo>
                    <a:pt x="10" y="111"/>
                  </a:moveTo>
                  <a:cubicBezTo>
                    <a:pt x="10" y="111"/>
                    <a:pt x="10" y="112"/>
                    <a:pt x="10" y="112"/>
                  </a:cubicBezTo>
                  <a:cubicBezTo>
                    <a:pt x="10" y="112"/>
                    <a:pt x="10" y="111"/>
                    <a:pt x="10" y="111"/>
                  </a:cubicBezTo>
                  <a:cubicBezTo>
                    <a:pt x="10" y="111"/>
                    <a:pt x="10" y="111"/>
                    <a:pt x="10" y="111"/>
                  </a:cubicBezTo>
                  <a:close/>
                  <a:moveTo>
                    <a:pt x="10" y="112"/>
                  </a:moveTo>
                  <a:cubicBezTo>
                    <a:pt x="10" y="112"/>
                    <a:pt x="9" y="112"/>
                    <a:pt x="9" y="112"/>
                  </a:cubicBezTo>
                  <a:cubicBezTo>
                    <a:pt x="9" y="112"/>
                    <a:pt x="9" y="112"/>
                    <a:pt x="9" y="112"/>
                  </a:cubicBezTo>
                  <a:cubicBezTo>
                    <a:pt x="9" y="112"/>
                    <a:pt x="9" y="112"/>
                    <a:pt x="8" y="112"/>
                  </a:cubicBezTo>
                  <a:cubicBezTo>
                    <a:pt x="8" y="112"/>
                    <a:pt x="8" y="112"/>
                    <a:pt x="8" y="112"/>
                  </a:cubicBezTo>
                  <a:cubicBezTo>
                    <a:pt x="8" y="112"/>
                    <a:pt x="8" y="113"/>
                    <a:pt x="8" y="113"/>
                  </a:cubicBezTo>
                  <a:cubicBezTo>
                    <a:pt x="8" y="113"/>
                    <a:pt x="8" y="113"/>
                    <a:pt x="8" y="113"/>
                  </a:cubicBezTo>
                  <a:cubicBezTo>
                    <a:pt x="8" y="113"/>
                    <a:pt x="8" y="113"/>
                    <a:pt x="8" y="113"/>
                  </a:cubicBezTo>
                  <a:cubicBezTo>
                    <a:pt x="8" y="113"/>
                    <a:pt x="8" y="114"/>
                    <a:pt x="8" y="113"/>
                  </a:cubicBezTo>
                  <a:cubicBezTo>
                    <a:pt x="9" y="113"/>
                    <a:pt x="9" y="113"/>
                    <a:pt x="9" y="114"/>
                  </a:cubicBezTo>
                  <a:cubicBezTo>
                    <a:pt x="9" y="113"/>
                    <a:pt x="9" y="113"/>
                    <a:pt x="9" y="113"/>
                  </a:cubicBezTo>
                  <a:cubicBezTo>
                    <a:pt x="10" y="113"/>
                    <a:pt x="10" y="113"/>
                    <a:pt x="10" y="113"/>
                  </a:cubicBezTo>
                  <a:cubicBezTo>
                    <a:pt x="10" y="113"/>
                    <a:pt x="10" y="113"/>
                    <a:pt x="10" y="113"/>
                  </a:cubicBezTo>
                  <a:cubicBezTo>
                    <a:pt x="10" y="113"/>
                    <a:pt x="10" y="113"/>
                    <a:pt x="10" y="112"/>
                  </a:cubicBezTo>
                  <a:close/>
                  <a:moveTo>
                    <a:pt x="10" y="112"/>
                  </a:moveTo>
                  <a:cubicBezTo>
                    <a:pt x="10" y="112"/>
                    <a:pt x="9" y="112"/>
                    <a:pt x="9" y="112"/>
                  </a:cubicBezTo>
                  <a:cubicBezTo>
                    <a:pt x="9" y="112"/>
                    <a:pt x="10" y="112"/>
                    <a:pt x="10" y="112"/>
                  </a:cubicBezTo>
                  <a:cubicBezTo>
                    <a:pt x="10" y="112"/>
                    <a:pt x="10" y="112"/>
                    <a:pt x="10" y="112"/>
                  </a:cubicBezTo>
                  <a:cubicBezTo>
                    <a:pt x="10" y="112"/>
                    <a:pt x="10" y="112"/>
                    <a:pt x="10" y="112"/>
                  </a:cubicBezTo>
                  <a:close/>
                  <a:moveTo>
                    <a:pt x="10" y="112"/>
                  </a:moveTo>
                  <a:cubicBezTo>
                    <a:pt x="10" y="112"/>
                    <a:pt x="11" y="112"/>
                    <a:pt x="11" y="112"/>
                  </a:cubicBezTo>
                  <a:cubicBezTo>
                    <a:pt x="11" y="112"/>
                    <a:pt x="11" y="112"/>
                    <a:pt x="11" y="112"/>
                  </a:cubicBezTo>
                  <a:cubicBezTo>
                    <a:pt x="10" y="112"/>
                    <a:pt x="10" y="112"/>
                    <a:pt x="10" y="112"/>
                  </a:cubicBezTo>
                  <a:close/>
                  <a:moveTo>
                    <a:pt x="11" y="109"/>
                  </a:moveTo>
                  <a:cubicBezTo>
                    <a:pt x="11" y="108"/>
                    <a:pt x="11" y="108"/>
                    <a:pt x="11" y="109"/>
                  </a:cubicBezTo>
                  <a:cubicBezTo>
                    <a:pt x="11" y="109"/>
                    <a:pt x="11" y="109"/>
                    <a:pt x="11" y="109"/>
                  </a:cubicBezTo>
                  <a:cubicBezTo>
                    <a:pt x="11" y="109"/>
                    <a:pt x="11" y="109"/>
                    <a:pt x="11" y="109"/>
                  </a:cubicBezTo>
                  <a:close/>
                  <a:moveTo>
                    <a:pt x="11" y="111"/>
                  </a:moveTo>
                  <a:cubicBezTo>
                    <a:pt x="11" y="111"/>
                    <a:pt x="11" y="111"/>
                    <a:pt x="11" y="111"/>
                  </a:cubicBezTo>
                  <a:cubicBezTo>
                    <a:pt x="10" y="111"/>
                    <a:pt x="10" y="111"/>
                    <a:pt x="10" y="111"/>
                  </a:cubicBezTo>
                  <a:cubicBezTo>
                    <a:pt x="10" y="111"/>
                    <a:pt x="11" y="111"/>
                    <a:pt x="11" y="111"/>
                  </a:cubicBezTo>
                  <a:cubicBezTo>
                    <a:pt x="11" y="111"/>
                    <a:pt x="11" y="111"/>
                    <a:pt x="11" y="111"/>
                  </a:cubicBezTo>
                  <a:cubicBezTo>
                    <a:pt x="11" y="111"/>
                    <a:pt x="11" y="111"/>
                    <a:pt x="11" y="111"/>
                  </a:cubicBezTo>
                  <a:close/>
                  <a:moveTo>
                    <a:pt x="11" y="109"/>
                  </a:moveTo>
                  <a:cubicBezTo>
                    <a:pt x="11" y="109"/>
                    <a:pt x="11" y="109"/>
                    <a:pt x="11" y="109"/>
                  </a:cubicBezTo>
                  <a:cubicBezTo>
                    <a:pt x="12" y="109"/>
                    <a:pt x="12" y="109"/>
                    <a:pt x="12" y="109"/>
                  </a:cubicBezTo>
                  <a:cubicBezTo>
                    <a:pt x="12" y="109"/>
                    <a:pt x="11" y="109"/>
                    <a:pt x="11" y="109"/>
                  </a:cubicBezTo>
                  <a:cubicBezTo>
                    <a:pt x="11" y="109"/>
                    <a:pt x="11" y="109"/>
                    <a:pt x="11" y="109"/>
                  </a:cubicBezTo>
                  <a:close/>
                  <a:moveTo>
                    <a:pt x="13" y="107"/>
                  </a:moveTo>
                  <a:cubicBezTo>
                    <a:pt x="14" y="107"/>
                    <a:pt x="14" y="107"/>
                    <a:pt x="14" y="107"/>
                  </a:cubicBezTo>
                  <a:cubicBezTo>
                    <a:pt x="14" y="107"/>
                    <a:pt x="14" y="107"/>
                    <a:pt x="13" y="107"/>
                  </a:cubicBezTo>
                  <a:cubicBezTo>
                    <a:pt x="13" y="107"/>
                    <a:pt x="13" y="107"/>
                    <a:pt x="13" y="107"/>
                  </a:cubicBezTo>
                  <a:cubicBezTo>
                    <a:pt x="13" y="107"/>
                    <a:pt x="13" y="107"/>
                    <a:pt x="13" y="107"/>
                  </a:cubicBezTo>
                  <a:close/>
                  <a:moveTo>
                    <a:pt x="11" y="108"/>
                  </a:moveTo>
                  <a:cubicBezTo>
                    <a:pt x="12" y="108"/>
                    <a:pt x="12" y="108"/>
                    <a:pt x="12" y="108"/>
                  </a:cubicBezTo>
                  <a:cubicBezTo>
                    <a:pt x="12" y="108"/>
                    <a:pt x="11" y="108"/>
                    <a:pt x="11" y="108"/>
                  </a:cubicBezTo>
                  <a:cubicBezTo>
                    <a:pt x="11" y="108"/>
                    <a:pt x="11" y="108"/>
                    <a:pt x="11" y="108"/>
                  </a:cubicBezTo>
                  <a:cubicBezTo>
                    <a:pt x="11" y="108"/>
                    <a:pt x="11" y="108"/>
                    <a:pt x="11" y="108"/>
                  </a:cubicBezTo>
                  <a:close/>
                  <a:moveTo>
                    <a:pt x="14" y="106"/>
                  </a:moveTo>
                  <a:cubicBezTo>
                    <a:pt x="14" y="106"/>
                    <a:pt x="14" y="106"/>
                    <a:pt x="14" y="106"/>
                  </a:cubicBezTo>
                  <a:cubicBezTo>
                    <a:pt x="14" y="106"/>
                    <a:pt x="14" y="106"/>
                    <a:pt x="14" y="106"/>
                  </a:cubicBezTo>
                  <a:cubicBezTo>
                    <a:pt x="14" y="106"/>
                    <a:pt x="14" y="106"/>
                    <a:pt x="14" y="106"/>
                  </a:cubicBezTo>
                  <a:close/>
                  <a:moveTo>
                    <a:pt x="16" y="107"/>
                  </a:moveTo>
                  <a:cubicBezTo>
                    <a:pt x="16" y="107"/>
                    <a:pt x="16" y="107"/>
                    <a:pt x="16" y="107"/>
                  </a:cubicBezTo>
                  <a:cubicBezTo>
                    <a:pt x="16" y="107"/>
                    <a:pt x="16" y="107"/>
                    <a:pt x="16" y="107"/>
                  </a:cubicBezTo>
                  <a:cubicBezTo>
                    <a:pt x="16" y="107"/>
                    <a:pt x="16" y="107"/>
                    <a:pt x="16" y="107"/>
                  </a:cubicBezTo>
                  <a:cubicBezTo>
                    <a:pt x="16" y="107"/>
                    <a:pt x="16" y="107"/>
                    <a:pt x="16" y="107"/>
                  </a:cubicBezTo>
                  <a:close/>
                  <a:moveTo>
                    <a:pt x="15" y="104"/>
                  </a:moveTo>
                  <a:cubicBezTo>
                    <a:pt x="16" y="104"/>
                    <a:pt x="16" y="104"/>
                    <a:pt x="16" y="104"/>
                  </a:cubicBezTo>
                  <a:cubicBezTo>
                    <a:pt x="16" y="104"/>
                    <a:pt x="16" y="103"/>
                    <a:pt x="16" y="103"/>
                  </a:cubicBezTo>
                  <a:cubicBezTo>
                    <a:pt x="16" y="103"/>
                    <a:pt x="15" y="103"/>
                    <a:pt x="15" y="103"/>
                  </a:cubicBezTo>
                  <a:cubicBezTo>
                    <a:pt x="15" y="104"/>
                    <a:pt x="15" y="104"/>
                    <a:pt x="15" y="104"/>
                  </a:cubicBezTo>
                  <a:cubicBezTo>
                    <a:pt x="15" y="104"/>
                    <a:pt x="15" y="105"/>
                    <a:pt x="15" y="104"/>
                  </a:cubicBezTo>
                  <a:close/>
                  <a:moveTo>
                    <a:pt x="19" y="116"/>
                  </a:moveTo>
                  <a:cubicBezTo>
                    <a:pt x="19" y="116"/>
                    <a:pt x="19" y="115"/>
                    <a:pt x="19" y="115"/>
                  </a:cubicBezTo>
                  <a:cubicBezTo>
                    <a:pt x="19" y="115"/>
                    <a:pt x="19" y="115"/>
                    <a:pt x="19" y="115"/>
                  </a:cubicBezTo>
                  <a:cubicBezTo>
                    <a:pt x="19" y="115"/>
                    <a:pt x="20" y="115"/>
                    <a:pt x="20" y="115"/>
                  </a:cubicBezTo>
                  <a:cubicBezTo>
                    <a:pt x="20" y="115"/>
                    <a:pt x="20" y="115"/>
                    <a:pt x="20" y="115"/>
                  </a:cubicBezTo>
                  <a:cubicBezTo>
                    <a:pt x="20" y="115"/>
                    <a:pt x="20" y="115"/>
                    <a:pt x="20" y="114"/>
                  </a:cubicBezTo>
                  <a:cubicBezTo>
                    <a:pt x="20" y="114"/>
                    <a:pt x="20" y="114"/>
                    <a:pt x="20" y="114"/>
                  </a:cubicBezTo>
                  <a:cubicBezTo>
                    <a:pt x="20" y="114"/>
                    <a:pt x="20" y="114"/>
                    <a:pt x="20" y="114"/>
                  </a:cubicBezTo>
                  <a:cubicBezTo>
                    <a:pt x="20" y="114"/>
                    <a:pt x="20" y="114"/>
                    <a:pt x="20" y="114"/>
                  </a:cubicBezTo>
                  <a:cubicBezTo>
                    <a:pt x="19" y="114"/>
                    <a:pt x="19" y="115"/>
                    <a:pt x="19" y="115"/>
                  </a:cubicBezTo>
                  <a:cubicBezTo>
                    <a:pt x="19" y="115"/>
                    <a:pt x="19" y="114"/>
                    <a:pt x="19" y="114"/>
                  </a:cubicBezTo>
                  <a:cubicBezTo>
                    <a:pt x="19" y="114"/>
                    <a:pt x="18" y="114"/>
                    <a:pt x="18" y="114"/>
                  </a:cubicBezTo>
                  <a:cubicBezTo>
                    <a:pt x="18" y="114"/>
                    <a:pt x="17" y="115"/>
                    <a:pt x="17" y="115"/>
                  </a:cubicBezTo>
                  <a:cubicBezTo>
                    <a:pt x="17" y="115"/>
                    <a:pt x="17" y="116"/>
                    <a:pt x="17" y="116"/>
                  </a:cubicBezTo>
                  <a:cubicBezTo>
                    <a:pt x="17" y="116"/>
                    <a:pt x="17" y="116"/>
                    <a:pt x="17" y="116"/>
                  </a:cubicBezTo>
                  <a:cubicBezTo>
                    <a:pt x="17" y="116"/>
                    <a:pt x="18" y="116"/>
                    <a:pt x="17" y="117"/>
                  </a:cubicBezTo>
                  <a:cubicBezTo>
                    <a:pt x="18" y="117"/>
                    <a:pt x="18" y="117"/>
                    <a:pt x="18" y="116"/>
                  </a:cubicBezTo>
                  <a:cubicBezTo>
                    <a:pt x="18" y="116"/>
                    <a:pt x="18" y="116"/>
                    <a:pt x="18" y="116"/>
                  </a:cubicBezTo>
                  <a:cubicBezTo>
                    <a:pt x="18" y="116"/>
                    <a:pt x="18" y="116"/>
                    <a:pt x="19" y="116"/>
                  </a:cubicBezTo>
                  <a:close/>
                  <a:moveTo>
                    <a:pt x="19" y="116"/>
                  </a:moveTo>
                  <a:cubicBezTo>
                    <a:pt x="19" y="116"/>
                    <a:pt x="19" y="116"/>
                    <a:pt x="19" y="116"/>
                  </a:cubicBezTo>
                  <a:cubicBezTo>
                    <a:pt x="19" y="116"/>
                    <a:pt x="19" y="116"/>
                    <a:pt x="19" y="116"/>
                  </a:cubicBezTo>
                  <a:cubicBezTo>
                    <a:pt x="19" y="116"/>
                    <a:pt x="19" y="116"/>
                    <a:pt x="19" y="116"/>
                  </a:cubicBezTo>
                  <a:cubicBezTo>
                    <a:pt x="19" y="116"/>
                    <a:pt x="19" y="116"/>
                    <a:pt x="19" y="116"/>
                  </a:cubicBezTo>
                  <a:close/>
                  <a:moveTo>
                    <a:pt x="20" y="115"/>
                  </a:moveTo>
                  <a:cubicBezTo>
                    <a:pt x="20" y="116"/>
                    <a:pt x="20" y="116"/>
                    <a:pt x="20" y="116"/>
                  </a:cubicBezTo>
                  <a:cubicBezTo>
                    <a:pt x="20" y="116"/>
                    <a:pt x="20" y="116"/>
                    <a:pt x="20" y="115"/>
                  </a:cubicBezTo>
                  <a:close/>
                  <a:moveTo>
                    <a:pt x="35" y="112"/>
                  </a:moveTo>
                  <a:cubicBezTo>
                    <a:pt x="35" y="112"/>
                    <a:pt x="35" y="112"/>
                    <a:pt x="35" y="112"/>
                  </a:cubicBezTo>
                  <a:cubicBezTo>
                    <a:pt x="35" y="112"/>
                    <a:pt x="35" y="113"/>
                    <a:pt x="35" y="113"/>
                  </a:cubicBezTo>
                  <a:cubicBezTo>
                    <a:pt x="35" y="113"/>
                    <a:pt x="35" y="113"/>
                    <a:pt x="35" y="112"/>
                  </a:cubicBezTo>
                  <a:cubicBezTo>
                    <a:pt x="35" y="112"/>
                    <a:pt x="35" y="112"/>
                    <a:pt x="35" y="112"/>
                  </a:cubicBezTo>
                  <a:close/>
                  <a:moveTo>
                    <a:pt x="16" y="119"/>
                  </a:moveTo>
                  <a:cubicBezTo>
                    <a:pt x="16" y="119"/>
                    <a:pt x="16" y="119"/>
                    <a:pt x="16" y="119"/>
                  </a:cubicBezTo>
                  <a:cubicBezTo>
                    <a:pt x="16" y="120"/>
                    <a:pt x="16" y="120"/>
                    <a:pt x="17" y="120"/>
                  </a:cubicBezTo>
                  <a:cubicBezTo>
                    <a:pt x="17" y="120"/>
                    <a:pt x="17" y="120"/>
                    <a:pt x="17" y="120"/>
                  </a:cubicBezTo>
                  <a:cubicBezTo>
                    <a:pt x="17" y="120"/>
                    <a:pt x="17" y="120"/>
                    <a:pt x="17" y="120"/>
                  </a:cubicBezTo>
                  <a:cubicBezTo>
                    <a:pt x="17" y="120"/>
                    <a:pt x="16" y="119"/>
                    <a:pt x="16" y="119"/>
                  </a:cubicBezTo>
                  <a:close/>
                  <a:moveTo>
                    <a:pt x="24" y="128"/>
                  </a:moveTo>
                  <a:cubicBezTo>
                    <a:pt x="24" y="128"/>
                    <a:pt x="24" y="128"/>
                    <a:pt x="24" y="128"/>
                  </a:cubicBezTo>
                  <a:cubicBezTo>
                    <a:pt x="24" y="128"/>
                    <a:pt x="24" y="128"/>
                    <a:pt x="24" y="128"/>
                  </a:cubicBezTo>
                  <a:cubicBezTo>
                    <a:pt x="24" y="128"/>
                    <a:pt x="24" y="129"/>
                    <a:pt x="24" y="129"/>
                  </a:cubicBezTo>
                  <a:cubicBezTo>
                    <a:pt x="24" y="129"/>
                    <a:pt x="24" y="129"/>
                    <a:pt x="24" y="129"/>
                  </a:cubicBezTo>
                  <a:cubicBezTo>
                    <a:pt x="24" y="129"/>
                    <a:pt x="24" y="129"/>
                    <a:pt x="24" y="129"/>
                  </a:cubicBezTo>
                  <a:cubicBezTo>
                    <a:pt x="24" y="130"/>
                    <a:pt x="24" y="130"/>
                    <a:pt x="23" y="130"/>
                  </a:cubicBezTo>
                  <a:cubicBezTo>
                    <a:pt x="23" y="130"/>
                    <a:pt x="23" y="130"/>
                    <a:pt x="23" y="130"/>
                  </a:cubicBezTo>
                  <a:cubicBezTo>
                    <a:pt x="23" y="130"/>
                    <a:pt x="23" y="130"/>
                    <a:pt x="23" y="131"/>
                  </a:cubicBezTo>
                  <a:cubicBezTo>
                    <a:pt x="23" y="131"/>
                    <a:pt x="23" y="131"/>
                    <a:pt x="23" y="131"/>
                  </a:cubicBezTo>
                  <a:cubicBezTo>
                    <a:pt x="23" y="131"/>
                    <a:pt x="23" y="131"/>
                    <a:pt x="23" y="131"/>
                  </a:cubicBezTo>
                  <a:cubicBezTo>
                    <a:pt x="23" y="131"/>
                    <a:pt x="23" y="131"/>
                    <a:pt x="24" y="131"/>
                  </a:cubicBezTo>
                  <a:cubicBezTo>
                    <a:pt x="24" y="131"/>
                    <a:pt x="24" y="131"/>
                    <a:pt x="24" y="131"/>
                  </a:cubicBezTo>
                  <a:cubicBezTo>
                    <a:pt x="24" y="131"/>
                    <a:pt x="24" y="131"/>
                    <a:pt x="24" y="131"/>
                  </a:cubicBezTo>
                  <a:cubicBezTo>
                    <a:pt x="24" y="131"/>
                    <a:pt x="24" y="131"/>
                    <a:pt x="24" y="130"/>
                  </a:cubicBezTo>
                  <a:cubicBezTo>
                    <a:pt x="24" y="130"/>
                    <a:pt x="24" y="130"/>
                    <a:pt x="24" y="130"/>
                  </a:cubicBezTo>
                  <a:cubicBezTo>
                    <a:pt x="24" y="130"/>
                    <a:pt x="24" y="130"/>
                    <a:pt x="24" y="130"/>
                  </a:cubicBezTo>
                  <a:cubicBezTo>
                    <a:pt x="24" y="130"/>
                    <a:pt x="24" y="130"/>
                    <a:pt x="24" y="130"/>
                  </a:cubicBezTo>
                  <a:cubicBezTo>
                    <a:pt x="24" y="129"/>
                    <a:pt x="24" y="129"/>
                    <a:pt x="24" y="129"/>
                  </a:cubicBezTo>
                  <a:cubicBezTo>
                    <a:pt x="24" y="129"/>
                    <a:pt x="25" y="129"/>
                    <a:pt x="25" y="129"/>
                  </a:cubicBezTo>
                  <a:cubicBezTo>
                    <a:pt x="25" y="128"/>
                    <a:pt x="25" y="128"/>
                    <a:pt x="25" y="128"/>
                  </a:cubicBezTo>
                  <a:cubicBezTo>
                    <a:pt x="25" y="128"/>
                    <a:pt x="25" y="128"/>
                    <a:pt x="25" y="128"/>
                  </a:cubicBezTo>
                  <a:cubicBezTo>
                    <a:pt x="24" y="128"/>
                    <a:pt x="24" y="128"/>
                    <a:pt x="24" y="128"/>
                  </a:cubicBezTo>
                  <a:close/>
                  <a:moveTo>
                    <a:pt x="15" y="121"/>
                  </a:moveTo>
                  <a:cubicBezTo>
                    <a:pt x="15" y="121"/>
                    <a:pt x="15" y="121"/>
                    <a:pt x="15" y="121"/>
                  </a:cubicBezTo>
                  <a:cubicBezTo>
                    <a:pt x="15" y="121"/>
                    <a:pt x="15" y="121"/>
                    <a:pt x="15" y="121"/>
                  </a:cubicBezTo>
                  <a:cubicBezTo>
                    <a:pt x="16" y="121"/>
                    <a:pt x="16" y="121"/>
                    <a:pt x="16" y="120"/>
                  </a:cubicBezTo>
                  <a:cubicBezTo>
                    <a:pt x="15" y="120"/>
                    <a:pt x="15" y="121"/>
                    <a:pt x="15" y="121"/>
                  </a:cubicBezTo>
                  <a:close/>
                  <a:moveTo>
                    <a:pt x="22" y="131"/>
                  </a:moveTo>
                  <a:cubicBezTo>
                    <a:pt x="21" y="131"/>
                    <a:pt x="21" y="131"/>
                    <a:pt x="21" y="131"/>
                  </a:cubicBezTo>
                  <a:cubicBezTo>
                    <a:pt x="21" y="131"/>
                    <a:pt x="21" y="131"/>
                    <a:pt x="21" y="131"/>
                  </a:cubicBezTo>
                  <a:cubicBezTo>
                    <a:pt x="21" y="131"/>
                    <a:pt x="21" y="131"/>
                    <a:pt x="21" y="131"/>
                  </a:cubicBezTo>
                  <a:cubicBezTo>
                    <a:pt x="21" y="131"/>
                    <a:pt x="21" y="131"/>
                    <a:pt x="21" y="131"/>
                  </a:cubicBezTo>
                  <a:cubicBezTo>
                    <a:pt x="21" y="130"/>
                    <a:pt x="20" y="131"/>
                    <a:pt x="20" y="131"/>
                  </a:cubicBezTo>
                  <a:cubicBezTo>
                    <a:pt x="20" y="131"/>
                    <a:pt x="20" y="131"/>
                    <a:pt x="20" y="131"/>
                  </a:cubicBezTo>
                  <a:cubicBezTo>
                    <a:pt x="20" y="131"/>
                    <a:pt x="20" y="131"/>
                    <a:pt x="20" y="131"/>
                  </a:cubicBezTo>
                  <a:cubicBezTo>
                    <a:pt x="20" y="131"/>
                    <a:pt x="20" y="131"/>
                    <a:pt x="20" y="131"/>
                  </a:cubicBezTo>
                  <a:cubicBezTo>
                    <a:pt x="20" y="132"/>
                    <a:pt x="20" y="132"/>
                    <a:pt x="20" y="132"/>
                  </a:cubicBezTo>
                  <a:cubicBezTo>
                    <a:pt x="20" y="132"/>
                    <a:pt x="20" y="132"/>
                    <a:pt x="20" y="132"/>
                  </a:cubicBezTo>
                  <a:cubicBezTo>
                    <a:pt x="20" y="132"/>
                    <a:pt x="21" y="132"/>
                    <a:pt x="21" y="132"/>
                  </a:cubicBezTo>
                  <a:cubicBezTo>
                    <a:pt x="21" y="132"/>
                    <a:pt x="21" y="132"/>
                    <a:pt x="21" y="132"/>
                  </a:cubicBezTo>
                  <a:cubicBezTo>
                    <a:pt x="22" y="132"/>
                    <a:pt x="22" y="132"/>
                    <a:pt x="22" y="132"/>
                  </a:cubicBezTo>
                  <a:cubicBezTo>
                    <a:pt x="22" y="131"/>
                    <a:pt x="22" y="131"/>
                    <a:pt x="22" y="131"/>
                  </a:cubicBezTo>
                  <a:cubicBezTo>
                    <a:pt x="22" y="131"/>
                    <a:pt x="22" y="131"/>
                    <a:pt x="22" y="131"/>
                  </a:cubicBezTo>
                  <a:close/>
                  <a:moveTo>
                    <a:pt x="46" y="98"/>
                  </a:moveTo>
                  <a:cubicBezTo>
                    <a:pt x="46" y="98"/>
                    <a:pt x="46" y="98"/>
                    <a:pt x="46" y="98"/>
                  </a:cubicBezTo>
                  <a:cubicBezTo>
                    <a:pt x="46" y="98"/>
                    <a:pt x="46" y="98"/>
                    <a:pt x="46" y="98"/>
                  </a:cubicBezTo>
                  <a:cubicBezTo>
                    <a:pt x="46" y="98"/>
                    <a:pt x="46" y="98"/>
                    <a:pt x="46" y="98"/>
                  </a:cubicBezTo>
                  <a:cubicBezTo>
                    <a:pt x="46" y="98"/>
                    <a:pt x="46" y="98"/>
                    <a:pt x="46" y="99"/>
                  </a:cubicBezTo>
                  <a:cubicBezTo>
                    <a:pt x="46" y="99"/>
                    <a:pt x="46" y="99"/>
                    <a:pt x="46" y="99"/>
                  </a:cubicBezTo>
                  <a:cubicBezTo>
                    <a:pt x="46" y="99"/>
                    <a:pt x="46" y="99"/>
                    <a:pt x="46" y="99"/>
                  </a:cubicBezTo>
                  <a:cubicBezTo>
                    <a:pt x="46" y="98"/>
                    <a:pt x="46" y="98"/>
                    <a:pt x="46" y="98"/>
                  </a:cubicBezTo>
                  <a:cubicBezTo>
                    <a:pt x="46" y="98"/>
                    <a:pt x="46" y="98"/>
                    <a:pt x="46" y="98"/>
                  </a:cubicBezTo>
                  <a:cubicBezTo>
                    <a:pt x="46"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7"/>
                    <a:pt x="47" y="98"/>
                  </a:cubicBezTo>
                  <a:cubicBezTo>
                    <a:pt x="47" y="98"/>
                    <a:pt x="47" y="98"/>
                    <a:pt x="47" y="98"/>
                  </a:cubicBezTo>
                  <a:cubicBezTo>
                    <a:pt x="47"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lose/>
                  <a:moveTo>
                    <a:pt x="99" y="55"/>
                  </a:moveTo>
                  <a:cubicBezTo>
                    <a:pt x="99" y="55"/>
                    <a:pt x="99" y="55"/>
                    <a:pt x="99" y="55"/>
                  </a:cubicBezTo>
                  <a:cubicBezTo>
                    <a:pt x="99" y="55"/>
                    <a:pt x="99" y="55"/>
                    <a:pt x="99" y="54"/>
                  </a:cubicBezTo>
                  <a:cubicBezTo>
                    <a:pt x="99" y="54"/>
                    <a:pt x="99" y="54"/>
                    <a:pt x="99" y="54"/>
                  </a:cubicBezTo>
                  <a:cubicBezTo>
                    <a:pt x="99" y="54"/>
                    <a:pt x="99" y="54"/>
                    <a:pt x="99" y="54"/>
                  </a:cubicBezTo>
                  <a:cubicBezTo>
                    <a:pt x="99" y="54"/>
                    <a:pt x="99" y="54"/>
                    <a:pt x="99" y="54"/>
                  </a:cubicBezTo>
                  <a:cubicBezTo>
                    <a:pt x="99" y="54"/>
                    <a:pt x="99" y="54"/>
                    <a:pt x="99" y="54"/>
                  </a:cubicBezTo>
                  <a:cubicBezTo>
                    <a:pt x="99" y="54"/>
                    <a:pt x="99" y="54"/>
                    <a:pt x="99" y="54"/>
                  </a:cubicBezTo>
                  <a:cubicBezTo>
                    <a:pt x="99" y="54"/>
                    <a:pt x="99" y="54"/>
                    <a:pt x="99" y="53"/>
                  </a:cubicBezTo>
                  <a:cubicBezTo>
                    <a:pt x="99" y="53"/>
                    <a:pt x="99" y="53"/>
                    <a:pt x="99" y="53"/>
                  </a:cubicBezTo>
                  <a:cubicBezTo>
                    <a:pt x="99" y="53"/>
                    <a:pt x="99" y="53"/>
                    <a:pt x="99" y="53"/>
                  </a:cubicBezTo>
                  <a:cubicBezTo>
                    <a:pt x="99" y="53"/>
                    <a:pt x="99" y="53"/>
                    <a:pt x="99" y="52"/>
                  </a:cubicBezTo>
                  <a:cubicBezTo>
                    <a:pt x="99" y="52"/>
                    <a:pt x="99" y="52"/>
                    <a:pt x="99" y="52"/>
                  </a:cubicBezTo>
                  <a:cubicBezTo>
                    <a:pt x="99" y="51"/>
                    <a:pt x="99" y="51"/>
                    <a:pt x="99" y="51"/>
                  </a:cubicBezTo>
                  <a:cubicBezTo>
                    <a:pt x="99" y="51"/>
                    <a:pt x="98" y="51"/>
                    <a:pt x="98" y="51"/>
                  </a:cubicBezTo>
                  <a:cubicBezTo>
                    <a:pt x="98" y="51"/>
                    <a:pt x="98" y="51"/>
                    <a:pt x="98" y="51"/>
                  </a:cubicBezTo>
                  <a:cubicBezTo>
                    <a:pt x="98" y="51"/>
                    <a:pt x="98" y="50"/>
                    <a:pt x="98" y="50"/>
                  </a:cubicBezTo>
                  <a:cubicBezTo>
                    <a:pt x="98" y="50"/>
                    <a:pt x="98" y="50"/>
                    <a:pt x="98" y="49"/>
                  </a:cubicBezTo>
                  <a:cubicBezTo>
                    <a:pt x="98" y="49"/>
                    <a:pt x="98" y="49"/>
                    <a:pt x="98" y="49"/>
                  </a:cubicBezTo>
                  <a:cubicBezTo>
                    <a:pt x="98" y="49"/>
                    <a:pt x="98" y="49"/>
                    <a:pt x="98" y="49"/>
                  </a:cubicBezTo>
                  <a:cubicBezTo>
                    <a:pt x="98" y="48"/>
                    <a:pt x="97" y="48"/>
                    <a:pt x="97" y="48"/>
                  </a:cubicBezTo>
                  <a:cubicBezTo>
                    <a:pt x="97" y="48"/>
                    <a:pt x="97" y="47"/>
                    <a:pt x="97" y="47"/>
                  </a:cubicBezTo>
                  <a:cubicBezTo>
                    <a:pt x="97" y="47"/>
                    <a:pt x="97" y="47"/>
                    <a:pt x="97" y="47"/>
                  </a:cubicBezTo>
                  <a:cubicBezTo>
                    <a:pt x="97" y="47"/>
                    <a:pt x="97" y="47"/>
                    <a:pt x="97" y="47"/>
                  </a:cubicBezTo>
                  <a:cubicBezTo>
                    <a:pt x="97" y="47"/>
                    <a:pt x="96" y="46"/>
                    <a:pt x="96" y="46"/>
                  </a:cubicBezTo>
                  <a:cubicBezTo>
                    <a:pt x="96" y="46"/>
                    <a:pt x="96" y="46"/>
                    <a:pt x="96" y="46"/>
                  </a:cubicBezTo>
                  <a:cubicBezTo>
                    <a:pt x="96" y="46"/>
                    <a:pt x="96" y="46"/>
                    <a:pt x="96" y="46"/>
                  </a:cubicBezTo>
                  <a:cubicBezTo>
                    <a:pt x="95" y="46"/>
                    <a:pt x="95" y="45"/>
                    <a:pt x="95" y="45"/>
                  </a:cubicBezTo>
                  <a:cubicBezTo>
                    <a:pt x="95" y="44"/>
                    <a:pt x="95" y="43"/>
                    <a:pt x="95" y="42"/>
                  </a:cubicBezTo>
                  <a:cubicBezTo>
                    <a:pt x="95" y="42"/>
                    <a:pt x="95" y="42"/>
                    <a:pt x="95" y="41"/>
                  </a:cubicBezTo>
                  <a:cubicBezTo>
                    <a:pt x="95" y="41"/>
                    <a:pt x="95" y="40"/>
                    <a:pt x="95" y="39"/>
                  </a:cubicBezTo>
                  <a:cubicBezTo>
                    <a:pt x="95" y="39"/>
                    <a:pt x="95" y="39"/>
                    <a:pt x="95" y="38"/>
                  </a:cubicBezTo>
                  <a:cubicBezTo>
                    <a:pt x="95" y="38"/>
                    <a:pt x="95" y="39"/>
                    <a:pt x="95" y="39"/>
                  </a:cubicBezTo>
                  <a:cubicBezTo>
                    <a:pt x="94" y="39"/>
                    <a:pt x="94" y="39"/>
                    <a:pt x="94" y="39"/>
                  </a:cubicBezTo>
                  <a:cubicBezTo>
                    <a:pt x="93" y="38"/>
                    <a:pt x="93" y="38"/>
                    <a:pt x="92" y="38"/>
                  </a:cubicBezTo>
                  <a:cubicBezTo>
                    <a:pt x="92" y="38"/>
                    <a:pt x="92" y="37"/>
                    <a:pt x="92" y="37"/>
                  </a:cubicBezTo>
                  <a:cubicBezTo>
                    <a:pt x="92" y="37"/>
                    <a:pt x="92" y="37"/>
                    <a:pt x="92" y="37"/>
                  </a:cubicBezTo>
                  <a:cubicBezTo>
                    <a:pt x="92" y="37"/>
                    <a:pt x="92" y="37"/>
                    <a:pt x="92" y="37"/>
                  </a:cubicBezTo>
                  <a:cubicBezTo>
                    <a:pt x="92" y="38"/>
                    <a:pt x="91" y="38"/>
                    <a:pt x="91" y="38"/>
                  </a:cubicBezTo>
                  <a:cubicBezTo>
                    <a:pt x="91" y="38"/>
                    <a:pt x="91" y="38"/>
                    <a:pt x="91" y="39"/>
                  </a:cubicBezTo>
                  <a:cubicBezTo>
                    <a:pt x="91" y="39"/>
                    <a:pt x="91" y="40"/>
                    <a:pt x="91" y="40"/>
                  </a:cubicBezTo>
                  <a:cubicBezTo>
                    <a:pt x="91" y="41"/>
                    <a:pt x="91" y="41"/>
                    <a:pt x="91" y="41"/>
                  </a:cubicBezTo>
                  <a:cubicBezTo>
                    <a:pt x="91" y="41"/>
                    <a:pt x="91" y="41"/>
                    <a:pt x="91" y="41"/>
                  </a:cubicBezTo>
                  <a:cubicBezTo>
                    <a:pt x="92" y="41"/>
                    <a:pt x="92" y="40"/>
                    <a:pt x="92" y="40"/>
                  </a:cubicBezTo>
                  <a:cubicBezTo>
                    <a:pt x="93" y="40"/>
                    <a:pt x="93" y="40"/>
                    <a:pt x="93" y="40"/>
                  </a:cubicBezTo>
                  <a:cubicBezTo>
                    <a:pt x="93" y="40"/>
                    <a:pt x="93" y="40"/>
                    <a:pt x="93" y="40"/>
                  </a:cubicBezTo>
                  <a:cubicBezTo>
                    <a:pt x="94" y="40"/>
                    <a:pt x="94" y="40"/>
                    <a:pt x="94" y="41"/>
                  </a:cubicBezTo>
                  <a:cubicBezTo>
                    <a:pt x="94" y="41"/>
                    <a:pt x="94" y="42"/>
                    <a:pt x="94" y="42"/>
                  </a:cubicBezTo>
                  <a:cubicBezTo>
                    <a:pt x="94" y="42"/>
                    <a:pt x="94" y="43"/>
                    <a:pt x="93" y="43"/>
                  </a:cubicBezTo>
                  <a:cubicBezTo>
                    <a:pt x="93" y="43"/>
                    <a:pt x="93" y="43"/>
                    <a:pt x="93" y="43"/>
                  </a:cubicBezTo>
                  <a:cubicBezTo>
                    <a:pt x="93" y="43"/>
                    <a:pt x="92" y="43"/>
                    <a:pt x="92" y="43"/>
                  </a:cubicBezTo>
                  <a:cubicBezTo>
                    <a:pt x="92" y="43"/>
                    <a:pt x="92" y="43"/>
                    <a:pt x="92" y="43"/>
                  </a:cubicBezTo>
                  <a:cubicBezTo>
                    <a:pt x="92" y="43"/>
                    <a:pt x="92" y="43"/>
                    <a:pt x="92" y="43"/>
                  </a:cubicBezTo>
                  <a:cubicBezTo>
                    <a:pt x="92" y="42"/>
                    <a:pt x="92" y="42"/>
                    <a:pt x="91" y="42"/>
                  </a:cubicBezTo>
                  <a:cubicBezTo>
                    <a:pt x="91" y="42"/>
                    <a:pt x="91" y="42"/>
                    <a:pt x="91" y="43"/>
                  </a:cubicBezTo>
                  <a:cubicBezTo>
                    <a:pt x="91" y="43"/>
                    <a:pt x="91" y="43"/>
                    <a:pt x="91" y="43"/>
                  </a:cubicBezTo>
                  <a:cubicBezTo>
                    <a:pt x="91" y="43"/>
                    <a:pt x="91" y="43"/>
                    <a:pt x="91" y="43"/>
                  </a:cubicBezTo>
                  <a:cubicBezTo>
                    <a:pt x="91" y="44"/>
                    <a:pt x="91" y="44"/>
                    <a:pt x="90" y="44"/>
                  </a:cubicBezTo>
                  <a:cubicBezTo>
                    <a:pt x="90" y="44"/>
                    <a:pt x="90" y="44"/>
                    <a:pt x="90" y="43"/>
                  </a:cubicBezTo>
                  <a:cubicBezTo>
                    <a:pt x="90" y="43"/>
                    <a:pt x="90" y="43"/>
                    <a:pt x="90" y="43"/>
                  </a:cubicBezTo>
                  <a:cubicBezTo>
                    <a:pt x="90" y="42"/>
                    <a:pt x="90" y="42"/>
                    <a:pt x="90" y="41"/>
                  </a:cubicBezTo>
                  <a:cubicBezTo>
                    <a:pt x="90" y="40"/>
                    <a:pt x="90" y="40"/>
                    <a:pt x="90" y="40"/>
                  </a:cubicBezTo>
                  <a:cubicBezTo>
                    <a:pt x="89" y="40"/>
                    <a:pt x="89" y="40"/>
                    <a:pt x="89" y="40"/>
                  </a:cubicBezTo>
                  <a:cubicBezTo>
                    <a:pt x="89" y="41"/>
                    <a:pt x="88" y="40"/>
                    <a:pt x="88" y="40"/>
                  </a:cubicBezTo>
                  <a:cubicBezTo>
                    <a:pt x="88" y="40"/>
                    <a:pt x="88" y="40"/>
                    <a:pt x="88" y="40"/>
                  </a:cubicBezTo>
                  <a:cubicBezTo>
                    <a:pt x="88" y="40"/>
                    <a:pt x="88" y="40"/>
                    <a:pt x="88" y="40"/>
                  </a:cubicBezTo>
                  <a:cubicBezTo>
                    <a:pt x="88" y="40"/>
                    <a:pt x="88" y="40"/>
                    <a:pt x="88" y="40"/>
                  </a:cubicBezTo>
                  <a:cubicBezTo>
                    <a:pt x="88" y="40"/>
                    <a:pt x="88" y="41"/>
                    <a:pt x="87" y="41"/>
                  </a:cubicBezTo>
                  <a:cubicBezTo>
                    <a:pt x="87" y="41"/>
                    <a:pt x="88" y="41"/>
                    <a:pt x="88" y="41"/>
                  </a:cubicBezTo>
                  <a:cubicBezTo>
                    <a:pt x="88" y="42"/>
                    <a:pt x="88" y="42"/>
                    <a:pt x="88" y="42"/>
                  </a:cubicBezTo>
                  <a:cubicBezTo>
                    <a:pt x="88" y="42"/>
                    <a:pt x="88" y="42"/>
                    <a:pt x="88" y="42"/>
                  </a:cubicBezTo>
                  <a:cubicBezTo>
                    <a:pt x="88" y="42"/>
                    <a:pt x="87" y="43"/>
                    <a:pt x="87" y="43"/>
                  </a:cubicBezTo>
                  <a:cubicBezTo>
                    <a:pt x="87" y="44"/>
                    <a:pt x="87" y="44"/>
                    <a:pt x="86" y="44"/>
                  </a:cubicBezTo>
                  <a:cubicBezTo>
                    <a:pt x="86" y="44"/>
                    <a:pt x="86" y="44"/>
                    <a:pt x="86" y="44"/>
                  </a:cubicBezTo>
                  <a:cubicBezTo>
                    <a:pt x="86" y="44"/>
                    <a:pt x="85" y="44"/>
                    <a:pt x="85" y="45"/>
                  </a:cubicBezTo>
                  <a:cubicBezTo>
                    <a:pt x="85" y="45"/>
                    <a:pt x="85" y="45"/>
                    <a:pt x="85" y="45"/>
                  </a:cubicBezTo>
                  <a:cubicBezTo>
                    <a:pt x="84" y="46"/>
                    <a:pt x="84" y="46"/>
                    <a:pt x="85" y="46"/>
                  </a:cubicBezTo>
                  <a:cubicBezTo>
                    <a:pt x="85" y="46"/>
                    <a:pt x="85" y="46"/>
                    <a:pt x="85" y="46"/>
                  </a:cubicBezTo>
                  <a:cubicBezTo>
                    <a:pt x="85" y="47"/>
                    <a:pt x="85" y="47"/>
                    <a:pt x="85" y="47"/>
                  </a:cubicBezTo>
                  <a:cubicBezTo>
                    <a:pt x="85" y="47"/>
                    <a:pt x="85" y="47"/>
                    <a:pt x="85" y="47"/>
                  </a:cubicBezTo>
                  <a:cubicBezTo>
                    <a:pt x="85" y="47"/>
                    <a:pt x="85" y="47"/>
                    <a:pt x="85" y="48"/>
                  </a:cubicBezTo>
                  <a:cubicBezTo>
                    <a:pt x="86" y="48"/>
                    <a:pt x="86" y="48"/>
                    <a:pt x="86" y="48"/>
                  </a:cubicBezTo>
                  <a:cubicBezTo>
                    <a:pt x="85" y="49"/>
                    <a:pt x="85" y="49"/>
                    <a:pt x="85" y="50"/>
                  </a:cubicBezTo>
                  <a:cubicBezTo>
                    <a:pt x="85" y="50"/>
                    <a:pt x="85" y="50"/>
                    <a:pt x="85" y="51"/>
                  </a:cubicBezTo>
                  <a:cubicBezTo>
                    <a:pt x="84" y="51"/>
                    <a:pt x="84" y="51"/>
                    <a:pt x="84" y="51"/>
                  </a:cubicBezTo>
                  <a:cubicBezTo>
                    <a:pt x="83" y="51"/>
                    <a:pt x="83" y="51"/>
                    <a:pt x="83" y="51"/>
                  </a:cubicBezTo>
                  <a:cubicBezTo>
                    <a:pt x="83" y="51"/>
                    <a:pt x="83" y="51"/>
                    <a:pt x="83" y="51"/>
                  </a:cubicBezTo>
                  <a:cubicBezTo>
                    <a:pt x="83" y="51"/>
                    <a:pt x="83" y="52"/>
                    <a:pt x="84" y="52"/>
                  </a:cubicBezTo>
                  <a:cubicBezTo>
                    <a:pt x="84" y="52"/>
                    <a:pt x="84" y="52"/>
                    <a:pt x="84" y="52"/>
                  </a:cubicBezTo>
                  <a:cubicBezTo>
                    <a:pt x="85" y="52"/>
                    <a:pt x="85" y="52"/>
                    <a:pt x="85" y="52"/>
                  </a:cubicBezTo>
                  <a:cubicBezTo>
                    <a:pt x="86" y="53"/>
                    <a:pt x="86" y="53"/>
                    <a:pt x="86" y="53"/>
                  </a:cubicBezTo>
                  <a:cubicBezTo>
                    <a:pt x="86" y="53"/>
                    <a:pt x="86" y="53"/>
                    <a:pt x="86" y="54"/>
                  </a:cubicBezTo>
                  <a:cubicBezTo>
                    <a:pt x="86" y="54"/>
                    <a:pt x="86" y="54"/>
                    <a:pt x="86" y="54"/>
                  </a:cubicBezTo>
                  <a:cubicBezTo>
                    <a:pt x="86" y="54"/>
                    <a:pt x="86" y="54"/>
                    <a:pt x="86" y="54"/>
                  </a:cubicBezTo>
                  <a:cubicBezTo>
                    <a:pt x="86" y="54"/>
                    <a:pt x="86" y="54"/>
                    <a:pt x="86" y="54"/>
                  </a:cubicBezTo>
                  <a:cubicBezTo>
                    <a:pt x="86" y="55"/>
                    <a:pt x="86" y="55"/>
                    <a:pt x="86" y="55"/>
                  </a:cubicBezTo>
                  <a:cubicBezTo>
                    <a:pt x="86" y="56"/>
                    <a:pt x="86" y="56"/>
                    <a:pt x="86" y="56"/>
                  </a:cubicBezTo>
                  <a:cubicBezTo>
                    <a:pt x="86" y="56"/>
                    <a:pt x="86" y="56"/>
                    <a:pt x="86" y="56"/>
                  </a:cubicBezTo>
                  <a:cubicBezTo>
                    <a:pt x="86" y="56"/>
                    <a:pt x="85" y="57"/>
                    <a:pt x="85" y="57"/>
                  </a:cubicBezTo>
                  <a:cubicBezTo>
                    <a:pt x="85" y="57"/>
                    <a:pt x="85" y="57"/>
                    <a:pt x="85" y="57"/>
                  </a:cubicBezTo>
                  <a:cubicBezTo>
                    <a:pt x="85" y="58"/>
                    <a:pt x="85" y="58"/>
                    <a:pt x="85" y="58"/>
                  </a:cubicBezTo>
                  <a:cubicBezTo>
                    <a:pt x="85" y="58"/>
                    <a:pt x="85" y="58"/>
                    <a:pt x="85" y="59"/>
                  </a:cubicBezTo>
                  <a:cubicBezTo>
                    <a:pt x="85" y="59"/>
                    <a:pt x="85" y="59"/>
                    <a:pt x="85" y="59"/>
                  </a:cubicBezTo>
                  <a:cubicBezTo>
                    <a:pt x="85" y="59"/>
                    <a:pt x="84" y="60"/>
                    <a:pt x="84" y="60"/>
                  </a:cubicBezTo>
                  <a:cubicBezTo>
                    <a:pt x="84" y="60"/>
                    <a:pt x="84" y="60"/>
                    <a:pt x="84" y="60"/>
                  </a:cubicBezTo>
                  <a:cubicBezTo>
                    <a:pt x="84" y="60"/>
                    <a:pt x="84" y="60"/>
                    <a:pt x="84" y="61"/>
                  </a:cubicBezTo>
                  <a:cubicBezTo>
                    <a:pt x="84" y="61"/>
                    <a:pt x="84" y="61"/>
                    <a:pt x="84" y="61"/>
                  </a:cubicBezTo>
                  <a:cubicBezTo>
                    <a:pt x="84" y="61"/>
                    <a:pt x="84" y="61"/>
                    <a:pt x="84" y="61"/>
                  </a:cubicBezTo>
                  <a:cubicBezTo>
                    <a:pt x="84" y="61"/>
                    <a:pt x="84" y="62"/>
                    <a:pt x="84" y="62"/>
                  </a:cubicBezTo>
                  <a:cubicBezTo>
                    <a:pt x="84" y="62"/>
                    <a:pt x="83" y="62"/>
                    <a:pt x="83" y="62"/>
                  </a:cubicBezTo>
                  <a:cubicBezTo>
                    <a:pt x="83" y="62"/>
                    <a:pt x="83" y="62"/>
                    <a:pt x="83" y="62"/>
                  </a:cubicBezTo>
                  <a:cubicBezTo>
                    <a:pt x="83" y="62"/>
                    <a:pt x="83" y="62"/>
                    <a:pt x="83" y="63"/>
                  </a:cubicBezTo>
                  <a:cubicBezTo>
                    <a:pt x="83" y="63"/>
                    <a:pt x="83" y="63"/>
                    <a:pt x="83" y="63"/>
                  </a:cubicBezTo>
                  <a:cubicBezTo>
                    <a:pt x="82" y="63"/>
                    <a:pt x="82" y="64"/>
                    <a:pt x="82" y="64"/>
                  </a:cubicBezTo>
                  <a:cubicBezTo>
                    <a:pt x="82" y="64"/>
                    <a:pt x="82" y="64"/>
                    <a:pt x="82" y="64"/>
                  </a:cubicBezTo>
                  <a:cubicBezTo>
                    <a:pt x="82" y="64"/>
                    <a:pt x="82" y="64"/>
                    <a:pt x="82" y="64"/>
                  </a:cubicBezTo>
                  <a:cubicBezTo>
                    <a:pt x="82" y="64"/>
                    <a:pt x="82" y="64"/>
                    <a:pt x="82" y="64"/>
                  </a:cubicBezTo>
                  <a:cubicBezTo>
                    <a:pt x="81" y="65"/>
                    <a:pt x="82" y="66"/>
                    <a:pt x="81" y="67"/>
                  </a:cubicBezTo>
                  <a:cubicBezTo>
                    <a:pt x="81" y="67"/>
                    <a:pt x="81" y="67"/>
                    <a:pt x="81" y="67"/>
                  </a:cubicBezTo>
                  <a:cubicBezTo>
                    <a:pt x="81" y="68"/>
                    <a:pt x="81" y="68"/>
                    <a:pt x="80" y="68"/>
                  </a:cubicBezTo>
                  <a:cubicBezTo>
                    <a:pt x="80" y="69"/>
                    <a:pt x="80" y="69"/>
                    <a:pt x="80" y="69"/>
                  </a:cubicBezTo>
                  <a:cubicBezTo>
                    <a:pt x="80" y="69"/>
                    <a:pt x="80" y="69"/>
                    <a:pt x="79" y="69"/>
                  </a:cubicBezTo>
                  <a:cubicBezTo>
                    <a:pt x="79" y="69"/>
                    <a:pt x="79" y="69"/>
                    <a:pt x="79" y="69"/>
                  </a:cubicBezTo>
                  <a:cubicBezTo>
                    <a:pt x="79" y="69"/>
                    <a:pt x="79" y="69"/>
                    <a:pt x="79" y="69"/>
                  </a:cubicBezTo>
                  <a:cubicBezTo>
                    <a:pt x="78" y="69"/>
                    <a:pt x="78" y="70"/>
                    <a:pt x="78" y="70"/>
                  </a:cubicBezTo>
                  <a:cubicBezTo>
                    <a:pt x="77" y="70"/>
                    <a:pt x="77" y="70"/>
                    <a:pt x="77" y="70"/>
                  </a:cubicBezTo>
                  <a:cubicBezTo>
                    <a:pt x="77" y="71"/>
                    <a:pt x="77" y="72"/>
                    <a:pt x="76" y="73"/>
                  </a:cubicBezTo>
                  <a:cubicBezTo>
                    <a:pt x="76" y="73"/>
                    <a:pt x="76" y="74"/>
                    <a:pt x="76" y="74"/>
                  </a:cubicBezTo>
                  <a:cubicBezTo>
                    <a:pt x="75" y="74"/>
                    <a:pt x="75" y="74"/>
                    <a:pt x="75" y="74"/>
                  </a:cubicBezTo>
                  <a:cubicBezTo>
                    <a:pt x="75" y="74"/>
                    <a:pt x="75" y="74"/>
                    <a:pt x="75" y="74"/>
                  </a:cubicBezTo>
                  <a:cubicBezTo>
                    <a:pt x="75" y="74"/>
                    <a:pt x="75" y="74"/>
                    <a:pt x="75" y="74"/>
                  </a:cubicBezTo>
                  <a:cubicBezTo>
                    <a:pt x="74" y="74"/>
                    <a:pt x="74" y="75"/>
                    <a:pt x="74" y="75"/>
                  </a:cubicBezTo>
                  <a:cubicBezTo>
                    <a:pt x="74" y="76"/>
                    <a:pt x="73" y="76"/>
                    <a:pt x="73" y="76"/>
                  </a:cubicBezTo>
                  <a:cubicBezTo>
                    <a:pt x="73" y="76"/>
                    <a:pt x="73" y="76"/>
                    <a:pt x="73" y="76"/>
                  </a:cubicBezTo>
                  <a:cubicBezTo>
                    <a:pt x="72" y="76"/>
                    <a:pt x="72" y="76"/>
                    <a:pt x="72" y="76"/>
                  </a:cubicBezTo>
                  <a:cubicBezTo>
                    <a:pt x="72" y="76"/>
                    <a:pt x="72" y="76"/>
                    <a:pt x="72" y="76"/>
                  </a:cubicBezTo>
                  <a:cubicBezTo>
                    <a:pt x="72" y="76"/>
                    <a:pt x="72" y="76"/>
                    <a:pt x="72" y="76"/>
                  </a:cubicBezTo>
                  <a:cubicBezTo>
                    <a:pt x="71" y="76"/>
                    <a:pt x="71" y="76"/>
                    <a:pt x="71" y="76"/>
                  </a:cubicBezTo>
                  <a:cubicBezTo>
                    <a:pt x="71" y="77"/>
                    <a:pt x="71" y="77"/>
                    <a:pt x="70" y="77"/>
                  </a:cubicBezTo>
                  <a:cubicBezTo>
                    <a:pt x="70" y="77"/>
                    <a:pt x="70" y="77"/>
                    <a:pt x="69" y="77"/>
                  </a:cubicBezTo>
                  <a:cubicBezTo>
                    <a:pt x="69" y="77"/>
                    <a:pt x="69" y="77"/>
                    <a:pt x="69" y="77"/>
                  </a:cubicBezTo>
                  <a:cubicBezTo>
                    <a:pt x="69" y="77"/>
                    <a:pt x="69" y="77"/>
                    <a:pt x="69" y="77"/>
                  </a:cubicBezTo>
                  <a:cubicBezTo>
                    <a:pt x="68" y="78"/>
                    <a:pt x="68" y="78"/>
                    <a:pt x="68" y="78"/>
                  </a:cubicBezTo>
                  <a:cubicBezTo>
                    <a:pt x="68" y="78"/>
                    <a:pt x="68" y="78"/>
                    <a:pt x="68" y="78"/>
                  </a:cubicBezTo>
                  <a:cubicBezTo>
                    <a:pt x="68" y="78"/>
                    <a:pt x="68" y="79"/>
                    <a:pt x="67" y="79"/>
                  </a:cubicBezTo>
                  <a:cubicBezTo>
                    <a:pt x="66" y="79"/>
                    <a:pt x="65" y="79"/>
                    <a:pt x="65" y="78"/>
                  </a:cubicBezTo>
                  <a:cubicBezTo>
                    <a:pt x="65" y="78"/>
                    <a:pt x="65" y="78"/>
                    <a:pt x="65" y="77"/>
                  </a:cubicBezTo>
                  <a:cubicBezTo>
                    <a:pt x="65" y="77"/>
                    <a:pt x="65" y="77"/>
                    <a:pt x="65" y="77"/>
                  </a:cubicBezTo>
                  <a:cubicBezTo>
                    <a:pt x="65" y="77"/>
                    <a:pt x="65" y="77"/>
                    <a:pt x="65" y="77"/>
                  </a:cubicBezTo>
                  <a:cubicBezTo>
                    <a:pt x="65" y="77"/>
                    <a:pt x="65" y="77"/>
                    <a:pt x="65" y="76"/>
                  </a:cubicBezTo>
                  <a:cubicBezTo>
                    <a:pt x="65" y="76"/>
                    <a:pt x="65" y="76"/>
                    <a:pt x="65" y="76"/>
                  </a:cubicBezTo>
                  <a:cubicBezTo>
                    <a:pt x="65" y="77"/>
                    <a:pt x="65" y="77"/>
                    <a:pt x="65" y="76"/>
                  </a:cubicBezTo>
                  <a:cubicBezTo>
                    <a:pt x="64" y="76"/>
                    <a:pt x="64" y="76"/>
                    <a:pt x="64" y="76"/>
                  </a:cubicBezTo>
                  <a:cubicBezTo>
                    <a:pt x="64" y="76"/>
                    <a:pt x="64" y="77"/>
                    <a:pt x="64" y="76"/>
                  </a:cubicBezTo>
                  <a:cubicBezTo>
                    <a:pt x="64" y="76"/>
                    <a:pt x="64" y="76"/>
                    <a:pt x="64" y="76"/>
                  </a:cubicBezTo>
                  <a:cubicBezTo>
                    <a:pt x="64" y="76"/>
                    <a:pt x="64" y="76"/>
                    <a:pt x="64" y="76"/>
                  </a:cubicBezTo>
                  <a:cubicBezTo>
                    <a:pt x="64" y="76"/>
                    <a:pt x="64" y="76"/>
                    <a:pt x="64" y="75"/>
                  </a:cubicBezTo>
                  <a:cubicBezTo>
                    <a:pt x="64" y="75"/>
                    <a:pt x="65" y="75"/>
                    <a:pt x="65" y="75"/>
                  </a:cubicBezTo>
                  <a:cubicBezTo>
                    <a:pt x="65" y="76"/>
                    <a:pt x="65" y="76"/>
                    <a:pt x="65" y="75"/>
                  </a:cubicBezTo>
                  <a:cubicBezTo>
                    <a:pt x="65" y="75"/>
                    <a:pt x="66" y="75"/>
                    <a:pt x="66" y="75"/>
                  </a:cubicBezTo>
                  <a:cubicBezTo>
                    <a:pt x="66" y="75"/>
                    <a:pt x="66" y="74"/>
                    <a:pt x="66" y="75"/>
                  </a:cubicBezTo>
                  <a:cubicBezTo>
                    <a:pt x="67" y="75"/>
                    <a:pt x="67" y="74"/>
                    <a:pt x="67" y="74"/>
                  </a:cubicBezTo>
                  <a:cubicBezTo>
                    <a:pt x="67" y="74"/>
                    <a:pt x="67" y="73"/>
                    <a:pt x="67" y="73"/>
                  </a:cubicBezTo>
                  <a:cubicBezTo>
                    <a:pt x="67" y="73"/>
                    <a:pt x="67" y="73"/>
                    <a:pt x="67" y="73"/>
                  </a:cubicBezTo>
                  <a:cubicBezTo>
                    <a:pt x="67" y="73"/>
                    <a:pt x="67" y="73"/>
                    <a:pt x="67" y="73"/>
                  </a:cubicBezTo>
                  <a:cubicBezTo>
                    <a:pt x="66" y="73"/>
                    <a:pt x="66" y="73"/>
                    <a:pt x="66" y="73"/>
                  </a:cubicBezTo>
                  <a:cubicBezTo>
                    <a:pt x="65" y="73"/>
                    <a:pt x="65" y="74"/>
                    <a:pt x="64" y="74"/>
                  </a:cubicBezTo>
                  <a:cubicBezTo>
                    <a:pt x="64" y="74"/>
                    <a:pt x="63" y="74"/>
                    <a:pt x="63" y="74"/>
                  </a:cubicBezTo>
                  <a:cubicBezTo>
                    <a:pt x="63" y="75"/>
                    <a:pt x="63" y="75"/>
                    <a:pt x="63" y="75"/>
                  </a:cubicBezTo>
                  <a:cubicBezTo>
                    <a:pt x="63" y="75"/>
                    <a:pt x="63" y="76"/>
                    <a:pt x="63" y="76"/>
                  </a:cubicBezTo>
                  <a:cubicBezTo>
                    <a:pt x="63" y="76"/>
                    <a:pt x="63" y="76"/>
                    <a:pt x="63" y="76"/>
                  </a:cubicBezTo>
                  <a:cubicBezTo>
                    <a:pt x="63" y="76"/>
                    <a:pt x="63" y="77"/>
                    <a:pt x="63" y="77"/>
                  </a:cubicBezTo>
                  <a:cubicBezTo>
                    <a:pt x="64" y="77"/>
                    <a:pt x="63" y="78"/>
                    <a:pt x="63" y="78"/>
                  </a:cubicBezTo>
                  <a:cubicBezTo>
                    <a:pt x="63" y="79"/>
                    <a:pt x="63" y="80"/>
                    <a:pt x="62" y="81"/>
                  </a:cubicBezTo>
                  <a:cubicBezTo>
                    <a:pt x="62" y="81"/>
                    <a:pt x="62" y="81"/>
                    <a:pt x="62" y="81"/>
                  </a:cubicBezTo>
                  <a:cubicBezTo>
                    <a:pt x="62" y="81"/>
                    <a:pt x="62" y="81"/>
                    <a:pt x="62" y="81"/>
                  </a:cubicBezTo>
                  <a:cubicBezTo>
                    <a:pt x="61" y="81"/>
                    <a:pt x="61" y="82"/>
                    <a:pt x="61" y="82"/>
                  </a:cubicBezTo>
                  <a:cubicBezTo>
                    <a:pt x="60" y="82"/>
                    <a:pt x="60" y="83"/>
                    <a:pt x="60" y="83"/>
                  </a:cubicBezTo>
                  <a:cubicBezTo>
                    <a:pt x="60" y="83"/>
                    <a:pt x="60" y="83"/>
                    <a:pt x="60" y="83"/>
                  </a:cubicBezTo>
                  <a:cubicBezTo>
                    <a:pt x="60" y="83"/>
                    <a:pt x="60" y="83"/>
                    <a:pt x="59" y="83"/>
                  </a:cubicBezTo>
                  <a:cubicBezTo>
                    <a:pt x="59" y="83"/>
                    <a:pt x="59" y="84"/>
                    <a:pt x="59" y="84"/>
                  </a:cubicBezTo>
                  <a:cubicBezTo>
                    <a:pt x="59" y="84"/>
                    <a:pt x="59" y="84"/>
                    <a:pt x="59" y="84"/>
                  </a:cubicBezTo>
                  <a:cubicBezTo>
                    <a:pt x="59" y="84"/>
                    <a:pt x="58" y="85"/>
                    <a:pt x="58" y="85"/>
                  </a:cubicBezTo>
                  <a:cubicBezTo>
                    <a:pt x="58" y="85"/>
                    <a:pt x="58" y="86"/>
                    <a:pt x="58" y="86"/>
                  </a:cubicBezTo>
                  <a:cubicBezTo>
                    <a:pt x="58" y="86"/>
                    <a:pt x="58" y="87"/>
                    <a:pt x="58" y="87"/>
                  </a:cubicBezTo>
                  <a:cubicBezTo>
                    <a:pt x="59" y="87"/>
                    <a:pt x="59" y="87"/>
                    <a:pt x="59" y="87"/>
                  </a:cubicBezTo>
                  <a:cubicBezTo>
                    <a:pt x="59" y="87"/>
                    <a:pt x="59" y="87"/>
                    <a:pt x="59" y="87"/>
                  </a:cubicBezTo>
                  <a:cubicBezTo>
                    <a:pt x="59" y="88"/>
                    <a:pt x="59" y="88"/>
                    <a:pt x="59" y="88"/>
                  </a:cubicBezTo>
                  <a:cubicBezTo>
                    <a:pt x="58" y="88"/>
                    <a:pt x="58" y="88"/>
                    <a:pt x="58" y="88"/>
                  </a:cubicBezTo>
                  <a:cubicBezTo>
                    <a:pt x="58" y="88"/>
                    <a:pt x="58" y="88"/>
                    <a:pt x="58" y="88"/>
                  </a:cubicBezTo>
                  <a:cubicBezTo>
                    <a:pt x="58" y="88"/>
                    <a:pt x="58" y="88"/>
                    <a:pt x="58" y="88"/>
                  </a:cubicBezTo>
                  <a:cubicBezTo>
                    <a:pt x="58" y="88"/>
                    <a:pt x="58" y="88"/>
                    <a:pt x="58" y="88"/>
                  </a:cubicBezTo>
                  <a:cubicBezTo>
                    <a:pt x="58" y="88"/>
                    <a:pt x="58" y="88"/>
                    <a:pt x="58" y="89"/>
                  </a:cubicBezTo>
                  <a:cubicBezTo>
                    <a:pt x="58" y="89"/>
                    <a:pt x="58" y="89"/>
                    <a:pt x="57" y="89"/>
                  </a:cubicBezTo>
                  <a:cubicBezTo>
                    <a:pt x="57" y="89"/>
                    <a:pt x="57" y="89"/>
                    <a:pt x="57" y="89"/>
                  </a:cubicBezTo>
                  <a:cubicBezTo>
                    <a:pt x="57" y="89"/>
                    <a:pt x="57" y="89"/>
                    <a:pt x="57" y="89"/>
                  </a:cubicBezTo>
                  <a:cubicBezTo>
                    <a:pt x="57" y="89"/>
                    <a:pt x="57" y="89"/>
                    <a:pt x="57" y="89"/>
                  </a:cubicBezTo>
                  <a:cubicBezTo>
                    <a:pt x="57" y="90"/>
                    <a:pt x="57" y="89"/>
                    <a:pt x="57" y="89"/>
                  </a:cubicBezTo>
                  <a:cubicBezTo>
                    <a:pt x="57" y="89"/>
                    <a:pt x="57" y="89"/>
                    <a:pt x="56" y="89"/>
                  </a:cubicBezTo>
                  <a:cubicBezTo>
                    <a:pt x="56" y="89"/>
                    <a:pt x="56" y="89"/>
                    <a:pt x="56" y="89"/>
                  </a:cubicBezTo>
                  <a:cubicBezTo>
                    <a:pt x="56" y="89"/>
                    <a:pt x="56" y="90"/>
                    <a:pt x="56" y="89"/>
                  </a:cubicBezTo>
                  <a:cubicBezTo>
                    <a:pt x="57" y="89"/>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89"/>
                  </a:cubicBezTo>
                  <a:cubicBezTo>
                    <a:pt x="56" y="89"/>
                    <a:pt x="55" y="90"/>
                    <a:pt x="55" y="90"/>
                  </a:cubicBezTo>
                  <a:cubicBezTo>
                    <a:pt x="55" y="90"/>
                    <a:pt x="55" y="90"/>
                    <a:pt x="55" y="90"/>
                  </a:cubicBezTo>
                  <a:cubicBezTo>
                    <a:pt x="55" y="90"/>
                    <a:pt x="55" y="89"/>
                    <a:pt x="55" y="89"/>
                  </a:cubicBezTo>
                  <a:cubicBezTo>
                    <a:pt x="55" y="89"/>
                    <a:pt x="55" y="89"/>
                    <a:pt x="55" y="89"/>
                  </a:cubicBezTo>
                  <a:cubicBezTo>
                    <a:pt x="55" y="89"/>
                    <a:pt x="54" y="89"/>
                    <a:pt x="54" y="89"/>
                  </a:cubicBezTo>
                  <a:cubicBezTo>
                    <a:pt x="54" y="89"/>
                    <a:pt x="54" y="89"/>
                    <a:pt x="54" y="89"/>
                  </a:cubicBezTo>
                  <a:cubicBezTo>
                    <a:pt x="54" y="89"/>
                    <a:pt x="54" y="89"/>
                    <a:pt x="54" y="89"/>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3" y="90"/>
                  </a:cubicBezTo>
                  <a:cubicBezTo>
                    <a:pt x="53" y="90"/>
                    <a:pt x="53" y="89"/>
                    <a:pt x="53" y="89"/>
                  </a:cubicBezTo>
                  <a:cubicBezTo>
                    <a:pt x="53" y="89"/>
                    <a:pt x="53" y="89"/>
                    <a:pt x="53" y="89"/>
                  </a:cubicBezTo>
                  <a:cubicBezTo>
                    <a:pt x="53" y="89"/>
                    <a:pt x="53" y="89"/>
                    <a:pt x="53" y="89"/>
                  </a:cubicBezTo>
                  <a:cubicBezTo>
                    <a:pt x="53" y="89"/>
                    <a:pt x="53" y="89"/>
                    <a:pt x="53" y="89"/>
                  </a:cubicBezTo>
                  <a:cubicBezTo>
                    <a:pt x="53" y="89"/>
                    <a:pt x="53" y="89"/>
                    <a:pt x="53" y="89"/>
                  </a:cubicBezTo>
                  <a:cubicBezTo>
                    <a:pt x="53" y="89"/>
                    <a:pt x="53" y="89"/>
                    <a:pt x="53" y="88"/>
                  </a:cubicBezTo>
                  <a:cubicBezTo>
                    <a:pt x="53" y="88"/>
                    <a:pt x="54" y="88"/>
                    <a:pt x="53" y="88"/>
                  </a:cubicBezTo>
                  <a:cubicBezTo>
                    <a:pt x="53" y="88"/>
                    <a:pt x="53" y="87"/>
                    <a:pt x="53" y="88"/>
                  </a:cubicBezTo>
                  <a:cubicBezTo>
                    <a:pt x="52" y="88"/>
                    <a:pt x="52" y="88"/>
                    <a:pt x="52" y="88"/>
                  </a:cubicBezTo>
                  <a:cubicBezTo>
                    <a:pt x="51" y="88"/>
                    <a:pt x="51" y="89"/>
                    <a:pt x="51" y="88"/>
                  </a:cubicBezTo>
                  <a:cubicBezTo>
                    <a:pt x="51" y="88"/>
                    <a:pt x="51" y="88"/>
                    <a:pt x="50" y="88"/>
                  </a:cubicBezTo>
                  <a:cubicBezTo>
                    <a:pt x="50" y="88"/>
                    <a:pt x="50" y="88"/>
                    <a:pt x="50" y="88"/>
                  </a:cubicBezTo>
                  <a:cubicBezTo>
                    <a:pt x="50" y="88"/>
                    <a:pt x="50" y="88"/>
                    <a:pt x="50" y="88"/>
                  </a:cubicBezTo>
                  <a:cubicBezTo>
                    <a:pt x="50" y="88"/>
                    <a:pt x="49" y="88"/>
                    <a:pt x="49" y="88"/>
                  </a:cubicBezTo>
                  <a:cubicBezTo>
                    <a:pt x="49" y="88"/>
                    <a:pt x="49" y="88"/>
                    <a:pt x="49" y="88"/>
                  </a:cubicBezTo>
                  <a:cubicBezTo>
                    <a:pt x="48" y="88"/>
                    <a:pt x="48" y="88"/>
                    <a:pt x="48" y="89"/>
                  </a:cubicBezTo>
                  <a:cubicBezTo>
                    <a:pt x="48" y="89"/>
                    <a:pt x="47" y="89"/>
                    <a:pt x="47" y="89"/>
                  </a:cubicBezTo>
                  <a:cubicBezTo>
                    <a:pt x="47" y="89"/>
                    <a:pt x="47" y="89"/>
                    <a:pt x="47" y="89"/>
                  </a:cubicBezTo>
                  <a:cubicBezTo>
                    <a:pt x="47" y="89"/>
                    <a:pt x="47" y="89"/>
                    <a:pt x="47" y="89"/>
                  </a:cubicBezTo>
                  <a:cubicBezTo>
                    <a:pt x="47" y="89"/>
                    <a:pt x="46" y="89"/>
                    <a:pt x="46" y="89"/>
                  </a:cubicBezTo>
                  <a:cubicBezTo>
                    <a:pt x="46" y="89"/>
                    <a:pt x="46" y="89"/>
                    <a:pt x="46" y="89"/>
                  </a:cubicBezTo>
                  <a:cubicBezTo>
                    <a:pt x="46" y="89"/>
                    <a:pt x="46" y="89"/>
                    <a:pt x="45" y="90"/>
                  </a:cubicBezTo>
                  <a:cubicBezTo>
                    <a:pt x="45" y="90"/>
                    <a:pt x="45" y="89"/>
                    <a:pt x="44" y="89"/>
                  </a:cubicBezTo>
                  <a:cubicBezTo>
                    <a:pt x="44" y="90"/>
                    <a:pt x="44" y="90"/>
                    <a:pt x="43" y="90"/>
                  </a:cubicBezTo>
                  <a:cubicBezTo>
                    <a:pt x="43" y="90"/>
                    <a:pt x="42" y="90"/>
                    <a:pt x="42" y="90"/>
                  </a:cubicBezTo>
                  <a:cubicBezTo>
                    <a:pt x="42" y="89"/>
                    <a:pt x="41" y="90"/>
                    <a:pt x="41" y="90"/>
                  </a:cubicBezTo>
                  <a:cubicBezTo>
                    <a:pt x="40" y="90"/>
                    <a:pt x="40" y="90"/>
                    <a:pt x="40" y="90"/>
                  </a:cubicBezTo>
                  <a:cubicBezTo>
                    <a:pt x="40" y="90"/>
                    <a:pt x="40" y="90"/>
                    <a:pt x="40" y="89"/>
                  </a:cubicBezTo>
                  <a:cubicBezTo>
                    <a:pt x="39" y="89"/>
                    <a:pt x="40" y="89"/>
                    <a:pt x="40" y="89"/>
                  </a:cubicBezTo>
                  <a:cubicBezTo>
                    <a:pt x="40" y="89"/>
                    <a:pt x="40" y="89"/>
                    <a:pt x="40" y="89"/>
                  </a:cubicBezTo>
                  <a:cubicBezTo>
                    <a:pt x="40" y="89"/>
                    <a:pt x="40" y="89"/>
                    <a:pt x="40" y="89"/>
                  </a:cubicBezTo>
                  <a:cubicBezTo>
                    <a:pt x="39" y="89"/>
                    <a:pt x="39" y="89"/>
                    <a:pt x="38" y="89"/>
                  </a:cubicBezTo>
                  <a:cubicBezTo>
                    <a:pt x="38" y="89"/>
                    <a:pt x="38" y="89"/>
                    <a:pt x="38" y="89"/>
                  </a:cubicBezTo>
                  <a:cubicBezTo>
                    <a:pt x="38" y="89"/>
                    <a:pt x="38" y="89"/>
                    <a:pt x="38" y="89"/>
                  </a:cubicBezTo>
                  <a:cubicBezTo>
                    <a:pt x="37" y="90"/>
                    <a:pt x="37" y="90"/>
                    <a:pt x="37" y="90"/>
                  </a:cubicBezTo>
                  <a:cubicBezTo>
                    <a:pt x="37" y="90"/>
                    <a:pt x="36" y="90"/>
                    <a:pt x="36" y="90"/>
                  </a:cubicBezTo>
                  <a:cubicBezTo>
                    <a:pt x="36" y="90"/>
                    <a:pt x="36" y="90"/>
                    <a:pt x="36" y="90"/>
                  </a:cubicBezTo>
                  <a:cubicBezTo>
                    <a:pt x="36" y="90"/>
                    <a:pt x="35" y="90"/>
                    <a:pt x="35" y="90"/>
                  </a:cubicBezTo>
                  <a:cubicBezTo>
                    <a:pt x="35" y="90"/>
                    <a:pt x="35" y="90"/>
                    <a:pt x="35" y="90"/>
                  </a:cubicBezTo>
                  <a:cubicBezTo>
                    <a:pt x="36" y="91"/>
                    <a:pt x="36" y="91"/>
                    <a:pt x="36" y="91"/>
                  </a:cubicBezTo>
                  <a:cubicBezTo>
                    <a:pt x="35" y="91"/>
                    <a:pt x="35" y="92"/>
                    <a:pt x="34" y="92"/>
                  </a:cubicBezTo>
                  <a:cubicBezTo>
                    <a:pt x="34" y="92"/>
                    <a:pt x="34" y="92"/>
                    <a:pt x="34" y="92"/>
                  </a:cubicBezTo>
                  <a:cubicBezTo>
                    <a:pt x="34" y="92"/>
                    <a:pt x="34" y="92"/>
                    <a:pt x="34" y="93"/>
                  </a:cubicBezTo>
                  <a:cubicBezTo>
                    <a:pt x="34" y="93"/>
                    <a:pt x="33" y="93"/>
                    <a:pt x="33" y="93"/>
                  </a:cubicBezTo>
                  <a:cubicBezTo>
                    <a:pt x="33" y="93"/>
                    <a:pt x="33"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1" y="95"/>
                  </a:cubicBezTo>
                  <a:cubicBezTo>
                    <a:pt x="31" y="95"/>
                    <a:pt x="31" y="95"/>
                    <a:pt x="31" y="95"/>
                  </a:cubicBezTo>
                  <a:cubicBezTo>
                    <a:pt x="31" y="95"/>
                    <a:pt x="31" y="95"/>
                    <a:pt x="31" y="95"/>
                  </a:cubicBezTo>
                  <a:cubicBezTo>
                    <a:pt x="30" y="96"/>
                    <a:pt x="30" y="96"/>
                    <a:pt x="30" y="96"/>
                  </a:cubicBezTo>
                  <a:cubicBezTo>
                    <a:pt x="30" y="96"/>
                    <a:pt x="29" y="96"/>
                    <a:pt x="29" y="97"/>
                  </a:cubicBezTo>
                  <a:cubicBezTo>
                    <a:pt x="29" y="97"/>
                    <a:pt x="29" y="97"/>
                    <a:pt x="29" y="97"/>
                  </a:cubicBezTo>
                  <a:cubicBezTo>
                    <a:pt x="29" y="97"/>
                    <a:pt x="29" y="97"/>
                    <a:pt x="28" y="97"/>
                  </a:cubicBezTo>
                  <a:cubicBezTo>
                    <a:pt x="28" y="97"/>
                    <a:pt x="28" y="97"/>
                    <a:pt x="28" y="97"/>
                  </a:cubicBezTo>
                  <a:cubicBezTo>
                    <a:pt x="28" y="97"/>
                    <a:pt x="28" y="98"/>
                    <a:pt x="27" y="98"/>
                  </a:cubicBezTo>
                  <a:cubicBezTo>
                    <a:pt x="27" y="98"/>
                    <a:pt x="27" y="98"/>
                    <a:pt x="27" y="98"/>
                  </a:cubicBezTo>
                  <a:cubicBezTo>
                    <a:pt x="27" y="98"/>
                    <a:pt x="27" y="99"/>
                    <a:pt x="27" y="99"/>
                  </a:cubicBezTo>
                  <a:cubicBezTo>
                    <a:pt x="26" y="99"/>
                    <a:pt x="26" y="99"/>
                    <a:pt x="26" y="99"/>
                  </a:cubicBezTo>
                  <a:cubicBezTo>
                    <a:pt x="26" y="99"/>
                    <a:pt x="26" y="99"/>
                    <a:pt x="26" y="99"/>
                  </a:cubicBezTo>
                  <a:cubicBezTo>
                    <a:pt x="26" y="99"/>
                    <a:pt x="26" y="99"/>
                    <a:pt x="26" y="99"/>
                  </a:cubicBezTo>
                  <a:cubicBezTo>
                    <a:pt x="26" y="99"/>
                    <a:pt x="25" y="98"/>
                    <a:pt x="25" y="99"/>
                  </a:cubicBezTo>
                  <a:cubicBezTo>
                    <a:pt x="25" y="99"/>
                    <a:pt x="25" y="99"/>
                    <a:pt x="25" y="99"/>
                  </a:cubicBezTo>
                  <a:cubicBezTo>
                    <a:pt x="25" y="98"/>
                    <a:pt x="25" y="99"/>
                    <a:pt x="24" y="99"/>
                  </a:cubicBezTo>
                  <a:cubicBezTo>
                    <a:pt x="24" y="99"/>
                    <a:pt x="24" y="98"/>
                    <a:pt x="24" y="99"/>
                  </a:cubicBezTo>
                  <a:cubicBezTo>
                    <a:pt x="24" y="99"/>
                    <a:pt x="24" y="99"/>
                    <a:pt x="24" y="99"/>
                  </a:cubicBezTo>
                  <a:cubicBezTo>
                    <a:pt x="25" y="99"/>
                    <a:pt x="24" y="99"/>
                    <a:pt x="24" y="99"/>
                  </a:cubicBezTo>
                  <a:cubicBezTo>
                    <a:pt x="24" y="99"/>
                    <a:pt x="24" y="99"/>
                    <a:pt x="24" y="99"/>
                  </a:cubicBezTo>
                  <a:cubicBezTo>
                    <a:pt x="23" y="99"/>
                    <a:pt x="24" y="99"/>
                    <a:pt x="24" y="100"/>
                  </a:cubicBezTo>
                  <a:cubicBezTo>
                    <a:pt x="23" y="100"/>
                    <a:pt x="23" y="100"/>
                    <a:pt x="23" y="100"/>
                  </a:cubicBezTo>
                  <a:cubicBezTo>
                    <a:pt x="23" y="100"/>
                    <a:pt x="23" y="100"/>
                    <a:pt x="23" y="100"/>
                  </a:cubicBezTo>
                  <a:cubicBezTo>
                    <a:pt x="24" y="100"/>
                    <a:pt x="24" y="101"/>
                    <a:pt x="23" y="101"/>
                  </a:cubicBezTo>
                  <a:cubicBezTo>
                    <a:pt x="23" y="101"/>
                    <a:pt x="23" y="101"/>
                    <a:pt x="23" y="101"/>
                  </a:cubicBezTo>
                  <a:cubicBezTo>
                    <a:pt x="24" y="102"/>
                    <a:pt x="24" y="102"/>
                    <a:pt x="24" y="102"/>
                  </a:cubicBezTo>
                  <a:cubicBezTo>
                    <a:pt x="24" y="102"/>
                    <a:pt x="24" y="102"/>
                    <a:pt x="23" y="103"/>
                  </a:cubicBezTo>
                  <a:cubicBezTo>
                    <a:pt x="23" y="103"/>
                    <a:pt x="23" y="103"/>
                    <a:pt x="24" y="103"/>
                  </a:cubicBezTo>
                  <a:cubicBezTo>
                    <a:pt x="24" y="103"/>
                    <a:pt x="24" y="103"/>
                    <a:pt x="24" y="103"/>
                  </a:cubicBezTo>
                  <a:cubicBezTo>
                    <a:pt x="24" y="103"/>
                    <a:pt x="24" y="103"/>
                    <a:pt x="24" y="103"/>
                  </a:cubicBezTo>
                  <a:cubicBezTo>
                    <a:pt x="24" y="103"/>
                    <a:pt x="24" y="103"/>
                    <a:pt x="24" y="103"/>
                  </a:cubicBezTo>
                  <a:cubicBezTo>
                    <a:pt x="24" y="102"/>
                    <a:pt x="24" y="102"/>
                    <a:pt x="24" y="102"/>
                  </a:cubicBezTo>
                  <a:cubicBezTo>
                    <a:pt x="24" y="102"/>
                    <a:pt x="24" y="102"/>
                    <a:pt x="24" y="102"/>
                  </a:cubicBezTo>
                  <a:cubicBezTo>
                    <a:pt x="24" y="102"/>
                    <a:pt x="24" y="102"/>
                    <a:pt x="24" y="102"/>
                  </a:cubicBezTo>
                  <a:cubicBezTo>
                    <a:pt x="24" y="102"/>
                    <a:pt x="25" y="102"/>
                    <a:pt x="25" y="102"/>
                  </a:cubicBezTo>
                  <a:cubicBezTo>
                    <a:pt x="25" y="102"/>
                    <a:pt x="25" y="102"/>
                    <a:pt x="25" y="102"/>
                  </a:cubicBezTo>
                  <a:cubicBezTo>
                    <a:pt x="25" y="102"/>
                    <a:pt x="25" y="102"/>
                    <a:pt x="25" y="102"/>
                  </a:cubicBezTo>
                  <a:cubicBezTo>
                    <a:pt x="25" y="102"/>
                    <a:pt x="25" y="102"/>
                    <a:pt x="25" y="102"/>
                  </a:cubicBezTo>
                  <a:cubicBezTo>
                    <a:pt x="25" y="102"/>
                    <a:pt x="25" y="103"/>
                    <a:pt x="26" y="102"/>
                  </a:cubicBezTo>
                  <a:cubicBezTo>
                    <a:pt x="26" y="103"/>
                    <a:pt x="26" y="103"/>
                    <a:pt x="26" y="102"/>
                  </a:cubicBezTo>
                  <a:cubicBezTo>
                    <a:pt x="27" y="102"/>
                    <a:pt x="27" y="102"/>
                    <a:pt x="27" y="102"/>
                  </a:cubicBezTo>
                  <a:cubicBezTo>
                    <a:pt x="27" y="102"/>
                    <a:pt x="27" y="102"/>
                    <a:pt x="27" y="102"/>
                  </a:cubicBezTo>
                  <a:cubicBezTo>
                    <a:pt x="27" y="102"/>
                    <a:pt x="27" y="102"/>
                    <a:pt x="27" y="102"/>
                  </a:cubicBezTo>
                  <a:cubicBezTo>
                    <a:pt x="27" y="102"/>
                    <a:pt x="28" y="102"/>
                    <a:pt x="28" y="102"/>
                  </a:cubicBezTo>
                  <a:cubicBezTo>
                    <a:pt x="28" y="102"/>
                    <a:pt x="28" y="102"/>
                    <a:pt x="28" y="102"/>
                  </a:cubicBezTo>
                  <a:cubicBezTo>
                    <a:pt x="28" y="102"/>
                    <a:pt x="28" y="102"/>
                    <a:pt x="28" y="102"/>
                  </a:cubicBezTo>
                  <a:cubicBezTo>
                    <a:pt x="29" y="102"/>
                    <a:pt x="29" y="102"/>
                    <a:pt x="29" y="102"/>
                  </a:cubicBezTo>
                  <a:cubicBezTo>
                    <a:pt x="29" y="102"/>
                    <a:pt x="29" y="101"/>
                    <a:pt x="30" y="102"/>
                  </a:cubicBezTo>
                  <a:cubicBezTo>
                    <a:pt x="30" y="102"/>
                    <a:pt x="30" y="102"/>
                    <a:pt x="30" y="102"/>
                  </a:cubicBezTo>
                  <a:cubicBezTo>
                    <a:pt x="29" y="102"/>
                    <a:pt x="29" y="102"/>
                    <a:pt x="30" y="102"/>
                  </a:cubicBezTo>
                  <a:cubicBezTo>
                    <a:pt x="30" y="102"/>
                    <a:pt x="30" y="102"/>
                    <a:pt x="30" y="102"/>
                  </a:cubicBezTo>
                  <a:cubicBezTo>
                    <a:pt x="30" y="102"/>
                    <a:pt x="30" y="102"/>
                    <a:pt x="30" y="102"/>
                  </a:cubicBezTo>
                  <a:cubicBezTo>
                    <a:pt x="31" y="102"/>
                    <a:pt x="31" y="103"/>
                    <a:pt x="31" y="103"/>
                  </a:cubicBezTo>
                  <a:cubicBezTo>
                    <a:pt x="32" y="103"/>
                    <a:pt x="32" y="103"/>
                    <a:pt x="32" y="103"/>
                  </a:cubicBezTo>
                  <a:cubicBezTo>
                    <a:pt x="32" y="103"/>
                    <a:pt x="32" y="103"/>
                    <a:pt x="32" y="103"/>
                  </a:cubicBezTo>
                  <a:cubicBezTo>
                    <a:pt x="32" y="103"/>
                    <a:pt x="32" y="103"/>
                    <a:pt x="32" y="102"/>
                  </a:cubicBezTo>
                  <a:cubicBezTo>
                    <a:pt x="32" y="102"/>
                    <a:pt x="32" y="102"/>
                    <a:pt x="32" y="102"/>
                  </a:cubicBezTo>
                  <a:cubicBezTo>
                    <a:pt x="32" y="101"/>
                    <a:pt x="32" y="101"/>
                    <a:pt x="33" y="101"/>
                  </a:cubicBezTo>
                  <a:cubicBezTo>
                    <a:pt x="33" y="101"/>
                    <a:pt x="33" y="101"/>
                    <a:pt x="33" y="101"/>
                  </a:cubicBezTo>
                  <a:cubicBezTo>
                    <a:pt x="33" y="101"/>
                    <a:pt x="33" y="101"/>
                    <a:pt x="33" y="100"/>
                  </a:cubicBezTo>
                  <a:cubicBezTo>
                    <a:pt x="33" y="100"/>
                    <a:pt x="33" y="100"/>
                    <a:pt x="33" y="100"/>
                  </a:cubicBezTo>
                  <a:cubicBezTo>
                    <a:pt x="33" y="100"/>
                    <a:pt x="33" y="100"/>
                    <a:pt x="33" y="100"/>
                  </a:cubicBezTo>
                  <a:cubicBezTo>
                    <a:pt x="33" y="100"/>
                    <a:pt x="33" y="100"/>
                    <a:pt x="33" y="100"/>
                  </a:cubicBezTo>
                  <a:cubicBezTo>
                    <a:pt x="33" y="100"/>
                    <a:pt x="33" y="100"/>
                    <a:pt x="33" y="100"/>
                  </a:cubicBezTo>
                  <a:cubicBezTo>
                    <a:pt x="33" y="100"/>
                    <a:pt x="33" y="100"/>
                    <a:pt x="33" y="100"/>
                  </a:cubicBezTo>
                  <a:cubicBezTo>
                    <a:pt x="33" y="100"/>
                    <a:pt x="33" y="100"/>
                    <a:pt x="33" y="99"/>
                  </a:cubicBezTo>
                  <a:cubicBezTo>
                    <a:pt x="33" y="99"/>
                    <a:pt x="33" y="99"/>
                    <a:pt x="34" y="99"/>
                  </a:cubicBezTo>
                  <a:cubicBezTo>
                    <a:pt x="34" y="99"/>
                    <a:pt x="34" y="99"/>
                    <a:pt x="34" y="99"/>
                  </a:cubicBezTo>
                  <a:cubicBezTo>
                    <a:pt x="34" y="99"/>
                    <a:pt x="34" y="99"/>
                    <a:pt x="34" y="100"/>
                  </a:cubicBezTo>
                  <a:cubicBezTo>
                    <a:pt x="34" y="100"/>
                    <a:pt x="34" y="100"/>
                    <a:pt x="34" y="100"/>
                  </a:cubicBezTo>
                  <a:cubicBezTo>
                    <a:pt x="34" y="100"/>
                    <a:pt x="34" y="100"/>
                    <a:pt x="34" y="100"/>
                  </a:cubicBezTo>
                  <a:cubicBezTo>
                    <a:pt x="34" y="100"/>
                    <a:pt x="34" y="100"/>
                    <a:pt x="34" y="100"/>
                  </a:cubicBezTo>
                  <a:cubicBezTo>
                    <a:pt x="34" y="100"/>
                    <a:pt x="34" y="100"/>
                    <a:pt x="34" y="100"/>
                  </a:cubicBezTo>
                  <a:cubicBezTo>
                    <a:pt x="34" y="100"/>
                    <a:pt x="34" y="100"/>
                    <a:pt x="35" y="100"/>
                  </a:cubicBezTo>
                  <a:cubicBezTo>
                    <a:pt x="35" y="100"/>
                    <a:pt x="35" y="100"/>
                    <a:pt x="35" y="100"/>
                  </a:cubicBezTo>
                  <a:cubicBezTo>
                    <a:pt x="35" y="101"/>
                    <a:pt x="34" y="101"/>
                    <a:pt x="34" y="101"/>
                  </a:cubicBezTo>
                  <a:cubicBezTo>
                    <a:pt x="34" y="101"/>
                    <a:pt x="34" y="101"/>
                    <a:pt x="34" y="101"/>
                  </a:cubicBezTo>
                  <a:cubicBezTo>
                    <a:pt x="34" y="101"/>
                    <a:pt x="34" y="101"/>
                    <a:pt x="34" y="101"/>
                  </a:cubicBezTo>
                  <a:cubicBezTo>
                    <a:pt x="34" y="101"/>
                    <a:pt x="35" y="101"/>
                    <a:pt x="35" y="101"/>
                  </a:cubicBezTo>
                  <a:cubicBezTo>
                    <a:pt x="35" y="101"/>
                    <a:pt x="35" y="101"/>
                    <a:pt x="35" y="101"/>
                  </a:cubicBezTo>
                  <a:cubicBezTo>
                    <a:pt x="35" y="101"/>
                    <a:pt x="35" y="100"/>
                    <a:pt x="35" y="100"/>
                  </a:cubicBezTo>
                  <a:cubicBezTo>
                    <a:pt x="35" y="100"/>
                    <a:pt x="35" y="100"/>
                    <a:pt x="35" y="100"/>
                  </a:cubicBezTo>
                  <a:cubicBezTo>
                    <a:pt x="35" y="100"/>
                    <a:pt x="35" y="100"/>
                    <a:pt x="35" y="100"/>
                  </a:cubicBezTo>
                  <a:cubicBezTo>
                    <a:pt x="35" y="101"/>
                    <a:pt x="36" y="101"/>
                    <a:pt x="36" y="101"/>
                  </a:cubicBezTo>
                  <a:cubicBezTo>
                    <a:pt x="36" y="101"/>
                    <a:pt x="36" y="101"/>
                    <a:pt x="36" y="101"/>
                  </a:cubicBezTo>
                  <a:cubicBezTo>
                    <a:pt x="36" y="101"/>
                    <a:pt x="36" y="101"/>
                    <a:pt x="36" y="101"/>
                  </a:cubicBezTo>
                  <a:cubicBezTo>
                    <a:pt x="36" y="101"/>
                    <a:pt x="36" y="101"/>
                    <a:pt x="36" y="101"/>
                  </a:cubicBezTo>
                  <a:cubicBezTo>
                    <a:pt x="36" y="100"/>
                    <a:pt x="36" y="101"/>
                    <a:pt x="36" y="100"/>
                  </a:cubicBezTo>
                  <a:cubicBezTo>
                    <a:pt x="36" y="100"/>
                    <a:pt x="36" y="100"/>
                    <a:pt x="36" y="100"/>
                  </a:cubicBezTo>
                  <a:cubicBezTo>
                    <a:pt x="36" y="100"/>
                    <a:pt x="36" y="100"/>
                    <a:pt x="36" y="100"/>
                  </a:cubicBezTo>
                  <a:cubicBezTo>
                    <a:pt x="36" y="100"/>
                    <a:pt x="36" y="100"/>
                    <a:pt x="36" y="100"/>
                  </a:cubicBezTo>
                  <a:cubicBezTo>
                    <a:pt x="36" y="100"/>
                    <a:pt x="36" y="100"/>
                    <a:pt x="36" y="100"/>
                  </a:cubicBezTo>
                  <a:cubicBezTo>
                    <a:pt x="36" y="100"/>
                    <a:pt x="37" y="99"/>
                    <a:pt x="37" y="100"/>
                  </a:cubicBezTo>
                  <a:cubicBezTo>
                    <a:pt x="37" y="100"/>
                    <a:pt x="37" y="100"/>
                    <a:pt x="37" y="99"/>
                  </a:cubicBezTo>
                  <a:cubicBezTo>
                    <a:pt x="37" y="99"/>
                    <a:pt x="37" y="99"/>
                    <a:pt x="38" y="99"/>
                  </a:cubicBezTo>
                  <a:cubicBezTo>
                    <a:pt x="38" y="99"/>
                    <a:pt x="38" y="99"/>
                    <a:pt x="38" y="99"/>
                  </a:cubicBezTo>
                  <a:cubicBezTo>
                    <a:pt x="38" y="99"/>
                    <a:pt x="38" y="99"/>
                    <a:pt x="38" y="99"/>
                  </a:cubicBezTo>
                  <a:cubicBezTo>
                    <a:pt x="38" y="99"/>
                    <a:pt x="38" y="99"/>
                    <a:pt x="38" y="99"/>
                  </a:cubicBezTo>
                  <a:cubicBezTo>
                    <a:pt x="39" y="99"/>
                    <a:pt x="39" y="99"/>
                    <a:pt x="39" y="99"/>
                  </a:cubicBezTo>
                  <a:cubicBezTo>
                    <a:pt x="39" y="99"/>
                    <a:pt x="39" y="99"/>
                    <a:pt x="39" y="99"/>
                  </a:cubicBezTo>
                  <a:cubicBezTo>
                    <a:pt x="39" y="99"/>
                    <a:pt x="39" y="99"/>
                    <a:pt x="39" y="99"/>
                  </a:cubicBezTo>
                  <a:cubicBezTo>
                    <a:pt x="39" y="99"/>
                    <a:pt x="39" y="99"/>
                    <a:pt x="39" y="99"/>
                  </a:cubicBezTo>
                  <a:cubicBezTo>
                    <a:pt x="39" y="99"/>
                    <a:pt x="39" y="99"/>
                    <a:pt x="39"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8"/>
                    <a:pt x="40" y="98"/>
                    <a:pt x="40" y="98"/>
                  </a:cubicBezTo>
                  <a:cubicBezTo>
                    <a:pt x="40" y="98"/>
                    <a:pt x="41" y="98"/>
                    <a:pt x="41" y="98"/>
                  </a:cubicBezTo>
                  <a:cubicBezTo>
                    <a:pt x="41" y="98"/>
                    <a:pt x="41" y="98"/>
                    <a:pt x="41" y="98"/>
                  </a:cubicBezTo>
                  <a:cubicBezTo>
                    <a:pt x="41" y="98"/>
                    <a:pt x="41" y="98"/>
                    <a:pt x="41" y="98"/>
                  </a:cubicBezTo>
                  <a:cubicBezTo>
                    <a:pt x="41" y="98"/>
                    <a:pt x="41" y="98"/>
                    <a:pt x="41" y="98"/>
                  </a:cubicBezTo>
                  <a:cubicBezTo>
                    <a:pt x="41" y="98"/>
                    <a:pt x="41" y="98"/>
                    <a:pt x="41" y="98"/>
                  </a:cubicBezTo>
                  <a:cubicBezTo>
                    <a:pt x="41" y="98"/>
                    <a:pt x="41" y="98"/>
                    <a:pt x="42" y="98"/>
                  </a:cubicBezTo>
                  <a:cubicBezTo>
                    <a:pt x="42" y="98"/>
                    <a:pt x="42" y="98"/>
                    <a:pt x="42" y="98"/>
                  </a:cubicBezTo>
                  <a:cubicBezTo>
                    <a:pt x="42" y="98"/>
                    <a:pt x="42" y="98"/>
                    <a:pt x="42" y="98"/>
                  </a:cubicBezTo>
                  <a:cubicBezTo>
                    <a:pt x="42" y="98"/>
                    <a:pt x="42" y="98"/>
                    <a:pt x="42" y="98"/>
                  </a:cubicBezTo>
                  <a:cubicBezTo>
                    <a:pt x="42" y="98"/>
                    <a:pt x="42" y="98"/>
                    <a:pt x="43" y="98"/>
                  </a:cubicBezTo>
                  <a:cubicBezTo>
                    <a:pt x="43" y="98"/>
                    <a:pt x="43" y="98"/>
                    <a:pt x="43" y="98"/>
                  </a:cubicBezTo>
                  <a:cubicBezTo>
                    <a:pt x="43" y="98"/>
                    <a:pt x="43" y="98"/>
                    <a:pt x="43" y="98"/>
                  </a:cubicBezTo>
                  <a:cubicBezTo>
                    <a:pt x="43" y="98"/>
                    <a:pt x="43" y="98"/>
                    <a:pt x="43" y="98"/>
                  </a:cubicBezTo>
                  <a:cubicBezTo>
                    <a:pt x="43" y="98"/>
                    <a:pt x="44" y="98"/>
                    <a:pt x="44" y="98"/>
                  </a:cubicBezTo>
                  <a:cubicBezTo>
                    <a:pt x="44" y="98"/>
                    <a:pt x="44" y="98"/>
                    <a:pt x="44" y="98"/>
                  </a:cubicBezTo>
                  <a:cubicBezTo>
                    <a:pt x="44" y="98"/>
                    <a:pt x="44" y="98"/>
                    <a:pt x="44" y="98"/>
                  </a:cubicBezTo>
                  <a:cubicBezTo>
                    <a:pt x="44" y="98"/>
                    <a:pt x="44" y="98"/>
                    <a:pt x="44" y="98"/>
                  </a:cubicBezTo>
                  <a:cubicBezTo>
                    <a:pt x="44" y="98"/>
                    <a:pt x="44" y="98"/>
                    <a:pt x="45" y="98"/>
                  </a:cubicBezTo>
                  <a:cubicBezTo>
                    <a:pt x="45" y="98"/>
                    <a:pt x="45" y="97"/>
                    <a:pt x="45" y="97"/>
                  </a:cubicBezTo>
                  <a:cubicBezTo>
                    <a:pt x="45" y="97"/>
                    <a:pt x="44" y="97"/>
                    <a:pt x="44" y="97"/>
                  </a:cubicBezTo>
                  <a:cubicBezTo>
                    <a:pt x="44" y="97"/>
                    <a:pt x="44" y="97"/>
                    <a:pt x="44" y="97"/>
                  </a:cubicBezTo>
                  <a:cubicBezTo>
                    <a:pt x="44" y="97"/>
                    <a:pt x="44" y="97"/>
                    <a:pt x="44" y="97"/>
                  </a:cubicBezTo>
                  <a:cubicBezTo>
                    <a:pt x="44" y="97"/>
                    <a:pt x="44" y="97"/>
                    <a:pt x="44" y="97"/>
                  </a:cubicBezTo>
                  <a:cubicBezTo>
                    <a:pt x="44" y="97"/>
                    <a:pt x="44" y="97"/>
                    <a:pt x="45" y="97"/>
                  </a:cubicBezTo>
                  <a:cubicBezTo>
                    <a:pt x="45" y="97"/>
                    <a:pt x="45" y="97"/>
                    <a:pt x="45" y="97"/>
                  </a:cubicBezTo>
                  <a:cubicBezTo>
                    <a:pt x="45" y="97"/>
                    <a:pt x="45" y="97"/>
                    <a:pt x="45" y="97"/>
                  </a:cubicBezTo>
                  <a:cubicBezTo>
                    <a:pt x="45" y="97"/>
                    <a:pt x="45" y="97"/>
                    <a:pt x="46" y="97"/>
                  </a:cubicBezTo>
                  <a:cubicBezTo>
                    <a:pt x="46" y="97"/>
                    <a:pt x="46" y="97"/>
                    <a:pt x="46" y="97"/>
                  </a:cubicBezTo>
                  <a:cubicBezTo>
                    <a:pt x="46" y="97"/>
                    <a:pt x="46" y="97"/>
                    <a:pt x="46" y="96"/>
                  </a:cubicBezTo>
                  <a:cubicBezTo>
                    <a:pt x="46" y="96"/>
                    <a:pt x="46" y="96"/>
                    <a:pt x="46" y="96"/>
                  </a:cubicBezTo>
                  <a:cubicBezTo>
                    <a:pt x="46" y="96"/>
                    <a:pt x="46" y="96"/>
                    <a:pt x="46" y="96"/>
                  </a:cubicBezTo>
                  <a:cubicBezTo>
                    <a:pt x="46" y="96"/>
                    <a:pt x="46" y="96"/>
                    <a:pt x="46" y="96"/>
                  </a:cubicBezTo>
                  <a:cubicBezTo>
                    <a:pt x="46" y="96"/>
                    <a:pt x="46" y="96"/>
                    <a:pt x="47" y="96"/>
                  </a:cubicBezTo>
                  <a:cubicBezTo>
                    <a:pt x="47" y="96"/>
                    <a:pt x="47" y="96"/>
                    <a:pt x="47" y="96"/>
                  </a:cubicBezTo>
                  <a:cubicBezTo>
                    <a:pt x="47" y="96"/>
                    <a:pt x="47" y="96"/>
                    <a:pt x="47" y="96"/>
                  </a:cubicBezTo>
                  <a:cubicBezTo>
                    <a:pt x="47" y="96"/>
                    <a:pt x="47" y="96"/>
                    <a:pt x="47" y="96"/>
                  </a:cubicBezTo>
                  <a:cubicBezTo>
                    <a:pt x="47" y="96"/>
                    <a:pt x="47" y="96"/>
                    <a:pt x="47" y="96"/>
                  </a:cubicBezTo>
                  <a:cubicBezTo>
                    <a:pt x="47" y="96"/>
                    <a:pt x="47" y="96"/>
                    <a:pt x="47" y="96"/>
                  </a:cubicBezTo>
                  <a:cubicBezTo>
                    <a:pt x="48" y="96"/>
                    <a:pt x="48" y="96"/>
                    <a:pt x="48" y="96"/>
                  </a:cubicBezTo>
                  <a:cubicBezTo>
                    <a:pt x="48" y="96"/>
                    <a:pt x="48" y="96"/>
                    <a:pt x="48" y="96"/>
                  </a:cubicBezTo>
                  <a:cubicBezTo>
                    <a:pt x="48" y="96"/>
                    <a:pt x="48" y="96"/>
                    <a:pt x="48" y="96"/>
                  </a:cubicBezTo>
                  <a:cubicBezTo>
                    <a:pt x="48" y="96"/>
                    <a:pt x="49" y="96"/>
                    <a:pt x="49" y="96"/>
                  </a:cubicBezTo>
                  <a:cubicBezTo>
                    <a:pt x="49" y="96"/>
                    <a:pt x="49" y="96"/>
                    <a:pt x="49" y="96"/>
                  </a:cubicBezTo>
                  <a:cubicBezTo>
                    <a:pt x="49" y="96"/>
                    <a:pt x="49" y="96"/>
                    <a:pt x="49" y="96"/>
                  </a:cubicBezTo>
                  <a:cubicBezTo>
                    <a:pt x="49" y="96"/>
                    <a:pt x="49" y="96"/>
                    <a:pt x="49" y="96"/>
                  </a:cubicBezTo>
                  <a:cubicBezTo>
                    <a:pt x="49" y="96"/>
                    <a:pt x="50" y="96"/>
                    <a:pt x="50" y="96"/>
                  </a:cubicBezTo>
                  <a:cubicBezTo>
                    <a:pt x="50" y="96"/>
                    <a:pt x="50" y="96"/>
                    <a:pt x="50" y="96"/>
                  </a:cubicBezTo>
                  <a:cubicBezTo>
                    <a:pt x="50" y="96"/>
                    <a:pt x="50" y="96"/>
                    <a:pt x="50" y="96"/>
                  </a:cubicBezTo>
                  <a:cubicBezTo>
                    <a:pt x="51" y="96"/>
                    <a:pt x="51" y="96"/>
                    <a:pt x="51" y="97"/>
                  </a:cubicBezTo>
                  <a:cubicBezTo>
                    <a:pt x="51" y="97"/>
                    <a:pt x="51" y="97"/>
                    <a:pt x="51" y="97"/>
                  </a:cubicBezTo>
                  <a:cubicBezTo>
                    <a:pt x="51" y="97"/>
                    <a:pt x="52" y="97"/>
                    <a:pt x="52" y="97"/>
                  </a:cubicBezTo>
                  <a:cubicBezTo>
                    <a:pt x="52" y="97"/>
                    <a:pt x="52" y="97"/>
                    <a:pt x="52" y="97"/>
                  </a:cubicBezTo>
                  <a:cubicBezTo>
                    <a:pt x="52" y="97"/>
                    <a:pt x="52" y="97"/>
                    <a:pt x="52" y="97"/>
                  </a:cubicBezTo>
                  <a:cubicBezTo>
                    <a:pt x="52" y="97"/>
                    <a:pt x="53" y="97"/>
                    <a:pt x="53" y="96"/>
                  </a:cubicBezTo>
                  <a:cubicBezTo>
                    <a:pt x="54" y="96"/>
                    <a:pt x="54" y="96"/>
                    <a:pt x="54" y="97"/>
                  </a:cubicBezTo>
                  <a:cubicBezTo>
                    <a:pt x="54" y="97"/>
                    <a:pt x="54" y="97"/>
                    <a:pt x="54" y="97"/>
                  </a:cubicBezTo>
                  <a:cubicBezTo>
                    <a:pt x="54" y="97"/>
                    <a:pt x="54" y="97"/>
                    <a:pt x="54" y="97"/>
                  </a:cubicBezTo>
                  <a:cubicBezTo>
                    <a:pt x="54" y="98"/>
                    <a:pt x="54" y="98"/>
                    <a:pt x="54" y="98"/>
                  </a:cubicBezTo>
                  <a:cubicBezTo>
                    <a:pt x="53" y="98"/>
                    <a:pt x="53" y="99"/>
                    <a:pt x="53" y="98"/>
                  </a:cubicBezTo>
                  <a:cubicBezTo>
                    <a:pt x="53" y="98"/>
                    <a:pt x="53" y="98"/>
                    <a:pt x="53" y="98"/>
                  </a:cubicBezTo>
                  <a:cubicBezTo>
                    <a:pt x="53" y="98"/>
                    <a:pt x="53" y="98"/>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2" y="99"/>
                    <a:pt x="52" y="99"/>
                    <a:pt x="52" y="99"/>
                  </a:cubicBezTo>
                  <a:cubicBezTo>
                    <a:pt x="52" y="99"/>
                    <a:pt x="52" y="99"/>
                    <a:pt x="52" y="100"/>
                  </a:cubicBezTo>
                  <a:cubicBezTo>
                    <a:pt x="52" y="100"/>
                    <a:pt x="52" y="100"/>
                    <a:pt x="52" y="100"/>
                  </a:cubicBezTo>
                  <a:cubicBezTo>
                    <a:pt x="52" y="100"/>
                    <a:pt x="52" y="100"/>
                    <a:pt x="52" y="100"/>
                  </a:cubicBezTo>
                  <a:cubicBezTo>
                    <a:pt x="52" y="100"/>
                    <a:pt x="52" y="100"/>
                    <a:pt x="52" y="100"/>
                  </a:cubicBezTo>
                  <a:cubicBezTo>
                    <a:pt x="52" y="100"/>
                    <a:pt x="52" y="100"/>
                    <a:pt x="52" y="100"/>
                  </a:cubicBezTo>
                  <a:cubicBezTo>
                    <a:pt x="52" y="100"/>
                    <a:pt x="52" y="100"/>
                    <a:pt x="52" y="101"/>
                  </a:cubicBezTo>
                  <a:cubicBezTo>
                    <a:pt x="53" y="101"/>
                    <a:pt x="53" y="101"/>
                    <a:pt x="52" y="101"/>
                  </a:cubicBezTo>
                  <a:cubicBezTo>
                    <a:pt x="52" y="101"/>
                    <a:pt x="52" y="101"/>
                    <a:pt x="52" y="102"/>
                  </a:cubicBezTo>
                  <a:cubicBezTo>
                    <a:pt x="52" y="102"/>
                    <a:pt x="53" y="102"/>
                    <a:pt x="52" y="102"/>
                  </a:cubicBezTo>
                  <a:cubicBezTo>
                    <a:pt x="52" y="102"/>
                    <a:pt x="52" y="102"/>
                    <a:pt x="52" y="102"/>
                  </a:cubicBezTo>
                  <a:cubicBezTo>
                    <a:pt x="52" y="103"/>
                    <a:pt x="52" y="103"/>
                    <a:pt x="52" y="103"/>
                  </a:cubicBezTo>
                  <a:cubicBezTo>
                    <a:pt x="52" y="103"/>
                    <a:pt x="52" y="103"/>
                    <a:pt x="52" y="103"/>
                  </a:cubicBezTo>
                  <a:cubicBezTo>
                    <a:pt x="52" y="103"/>
                    <a:pt x="53" y="104"/>
                    <a:pt x="53" y="104"/>
                  </a:cubicBezTo>
                  <a:cubicBezTo>
                    <a:pt x="53" y="104"/>
                    <a:pt x="53" y="104"/>
                    <a:pt x="53" y="104"/>
                  </a:cubicBezTo>
                  <a:cubicBezTo>
                    <a:pt x="53" y="104"/>
                    <a:pt x="53" y="104"/>
                    <a:pt x="53" y="104"/>
                  </a:cubicBezTo>
                  <a:cubicBezTo>
                    <a:pt x="53" y="104"/>
                    <a:pt x="53" y="104"/>
                    <a:pt x="53" y="104"/>
                  </a:cubicBezTo>
                  <a:cubicBezTo>
                    <a:pt x="53" y="104"/>
                    <a:pt x="53" y="104"/>
                    <a:pt x="54" y="104"/>
                  </a:cubicBezTo>
                  <a:cubicBezTo>
                    <a:pt x="54" y="104"/>
                    <a:pt x="54" y="104"/>
                    <a:pt x="54" y="104"/>
                  </a:cubicBezTo>
                  <a:cubicBezTo>
                    <a:pt x="54" y="104"/>
                    <a:pt x="54" y="104"/>
                    <a:pt x="54" y="105"/>
                  </a:cubicBezTo>
                  <a:cubicBezTo>
                    <a:pt x="54" y="105"/>
                    <a:pt x="54" y="105"/>
                    <a:pt x="54" y="105"/>
                  </a:cubicBezTo>
                  <a:cubicBezTo>
                    <a:pt x="54" y="105"/>
                    <a:pt x="54" y="105"/>
                    <a:pt x="54" y="105"/>
                  </a:cubicBezTo>
                  <a:cubicBezTo>
                    <a:pt x="54" y="105"/>
                    <a:pt x="54" y="105"/>
                    <a:pt x="54" y="105"/>
                  </a:cubicBezTo>
                  <a:cubicBezTo>
                    <a:pt x="54" y="105"/>
                    <a:pt x="54" y="105"/>
                    <a:pt x="54" y="105"/>
                  </a:cubicBezTo>
                  <a:cubicBezTo>
                    <a:pt x="54" y="105"/>
                    <a:pt x="54" y="106"/>
                    <a:pt x="55" y="106"/>
                  </a:cubicBezTo>
                  <a:cubicBezTo>
                    <a:pt x="55" y="106"/>
                    <a:pt x="55" y="106"/>
                    <a:pt x="55" y="106"/>
                  </a:cubicBezTo>
                  <a:cubicBezTo>
                    <a:pt x="55" y="106"/>
                    <a:pt x="55" y="106"/>
                    <a:pt x="55" y="106"/>
                  </a:cubicBezTo>
                  <a:cubicBezTo>
                    <a:pt x="56" y="106"/>
                    <a:pt x="56" y="106"/>
                    <a:pt x="57" y="107"/>
                  </a:cubicBezTo>
                  <a:cubicBezTo>
                    <a:pt x="57" y="107"/>
                    <a:pt x="57" y="107"/>
                    <a:pt x="57" y="107"/>
                  </a:cubicBezTo>
                  <a:cubicBezTo>
                    <a:pt x="57" y="107"/>
                    <a:pt x="57" y="107"/>
                    <a:pt x="57" y="106"/>
                  </a:cubicBezTo>
                  <a:cubicBezTo>
                    <a:pt x="57" y="106"/>
                    <a:pt x="57" y="106"/>
                    <a:pt x="57" y="106"/>
                  </a:cubicBezTo>
                  <a:cubicBezTo>
                    <a:pt x="57" y="106"/>
                    <a:pt x="57" y="106"/>
                    <a:pt x="57" y="106"/>
                  </a:cubicBezTo>
                  <a:cubicBezTo>
                    <a:pt x="57" y="106"/>
                    <a:pt x="58" y="106"/>
                    <a:pt x="58" y="105"/>
                  </a:cubicBezTo>
                  <a:cubicBezTo>
                    <a:pt x="58" y="105"/>
                    <a:pt x="58" y="105"/>
                    <a:pt x="58" y="104"/>
                  </a:cubicBezTo>
                  <a:cubicBezTo>
                    <a:pt x="58" y="104"/>
                    <a:pt x="58" y="104"/>
                    <a:pt x="58" y="104"/>
                  </a:cubicBezTo>
                  <a:cubicBezTo>
                    <a:pt x="58" y="104"/>
                    <a:pt x="58" y="104"/>
                    <a:pt x="58" y="104"/>
                  </a:cubicBezTo>
                  <a:cubicBezTo>
                    <a:pt x="58" y="104"/>
                    <a:pt x="58" y="104"/>
                    <a:pt x="58" y="104"/>
                  </a:cubicBezTo>
                  <a:cubicBezTo>
                    <a:pt x="59" y="104"/>
                    <a:pt x="59" y="103"/>
                    <a:pt x="59" y="103"/>
                  </a:cubicBezTo>
                  <a:cubicBezTo>
                    <a:pt x="59" y="103"/>
                    <a:pt x="59" y="103"/>
                    <a:pt x="60" y="103"/>
                  </a:cubicBezTo>
                  <a:cubicBezTo>
                    <a:pt x="60" y="103"/>
                    <a:pt x="60" y="103"/>
                    <a:pt x="60" y="102"/>
                  </a:cubicBezTo>
                  <a:cubicBezTo>
                    <a:pt x="60" y="102"/>
                    <a:pt x="60" y="102"/>
                    <a:pt x="60" y="102"/>
                  </a:cubicBezTo>
                  <a:cubicBezTo>
                    <a:pt x="60" y="102"/>
                    <a:pt x="60" y="102"/>
                    <a:pt x="60" y="102"/>
                  </a:cubicBezTo>
                  <a:cubicBezTo>
                    <a:pt x="60" y="102"/>
                    <a:pt x="60" y="102"/>
                    <a:pt x="60" y="102"/>
                  </a:cubicBezTo>
                  <a:cubicBezTo>
                    <a:pt x="60" y="102"/>
                    <a:pt x="60" y="102"/>
                    <a:pt x="60" y="101"/>
                  </a:cubicBezTo>
                  <a:cubicBezTo>
                    <a:pt x="60" y="101"/>
                    <a:pt x="60" y="101"/>
                    <a:pt x="60" y="101"/>
                  </a:cubicBezTo>
                  <a:cubicBezTo>
                    <a:pt x="60" y="101"/>
                    <a:pt x="60" y="101"/>
                    <a:pt x="60" y="101"/>
                  </a:cubicBezTo>
                  <a:cubicBezTo>
                    <a:pt x="60" y="101"/>
                    <a:pt x="60" y="101"/>
                    <a:pt x="60" y="101"/>
                  </a:cubicBezTo>
                  <a:cubicBezTo>
                    <a:pt x="60" y="101"/>
                    <a:pt x="60" y="101"/>
                    <a:pt x="60" y="100"/>
                  </a:cubicBezTo>
                  <a:cubicBezTo>
                    <a:pt x="61" y="101"/>
                    <a:pt x="61" y="101"/>
                    <a:pt x="61" y="101"/>
                  </a:cubicBezTo>
                  <a:cubicBezTo>
                    <a:pt x="61" y="101"/>
                    <a:pt x="61" y="101"/>
                    <a:pt x="61" y="100"/>
                  </a:cubicBezTo>
                  <a:cubicBezTo>
                    <a:pt x="61" y="100"/>
                    <a:pt x="62" y="100"/>
                    <a:pt x="62" y="100"/>
                  </a:cubicBezTo>
                  <a:cubicBezTo>
                    <a:pt x="62" y="100"/>
                    <a:pt x="62" y="100"/>
                    <a:pt x="62" y="100"/>
                  </a:cubicBezTo>
                  <a:cubicBezTo>
                    <a:pt x="63" y="100"/>
                    <a:pt x="63" y="100"/>
                    <a:pt x="63" y="99"/>
                  </a:cubicBezTo>
                  <a:cubicBezTo>
                    <a:pt x="63" y="99"/>
                    <a:pt x="63" y="99"/>
                    <a:pt x="63" y="100"/>
                  </a:cubicBezTo>
                  <a:cubicBezTo>
                    <a:pt x="63" y="100"/>
                    <a:pt x="63" y="100"/>
                    <a:pt x="63" y="100"/>
                  </a:cubicBezTo>
                  <a:cubicBezTo>
                    <a:pt x="63" y="100"/>
                    <a:pt x="63" y="100"/>
                    <a:pt x="64" y="100"/>
                  </a:cubicBezTo>
                  <a:cubicBezTo>
                    <a:pt x="64" y="100"/>
                    <a:pt x="64" y="100"/>
                    <a:pt x="64" y="100"/>
                  </a:cubicBezTo>
                  <a:cubicBezTo>
                    <a:pt x="64" y="100"/>
                    <a:pt x="64" y="100"/>
                    <a:pt x="64" y="100"/>
                  </a:cubicBezTo>
                  <a:cubicBezTo>
                    <a:pt x="64" y="100"/>
                    <a:pt x="64" y="100"/>
                    <a:pt x="63" y="100"/>
                  </a:cubicBezTo>
                  <a:cubicBezTo>
                    <a:pt x="64" y="100"/>
                    <a:pt x="64" y="100"/>
                    <a:pt x="64" y="100"/>
                  </a:cubicBezTo>
                  <a:cubicBezTo>
                    <a:pt x="64" y="100"/>
                    <a:pt x="64" y="100"/>
                    <a:pt x="64" y="99"/>
                  </a:cubicBezTo>
                  <a:cubicBezTo>
                    <a:pt x="64" y="99"/>
                    <a:pt x="64" y="99"/>
                    <a:pt x="64" y="99"/>
                  </a:cubicBezTo>
                  <a:cubicBezTo>
                    <a:pt x="64" y="99"/>
                    <a:pt x="65" y="99"/>
                    <a:pt x="64" y="98"/>
                  </a:cubicBezTo>
                  <a:cubicBezTo>
                    <a:pt x="64" y="98"/>
                    <a:pt x="64" y="98"/>
                    <a:pt x="64" y="98"/>
                  </a:cubicBezTo>
                  <a:cubicBezTo>
                    <a:pt x="64" y="98"/>
                    <a:pt x="64" y="98"/>
                    <a:pt x="64" y="98"/>
                  </a:cubicBezTo>
                  <a:cubicBezTo>
                    <a:pt x="64" y="98"/>
                    <a:pt x="64" y="98"/>
                    <a:pt x="64" y="98"/>
                  </a:cubicBezTo>
                  <a:cubicBezTo>
                    <a:pt x="64" y="98"/>
                    <a:pt x="64" y="98"/>
                    <a:pt x="64" y="98"/>
                  </a:cubicBezTo>
                  <a:cubicBezTo>
                    <a:pt x="64" y="98"/>
                    <a:pt x="63" y="98"/>
                    <a:pt x="63" y="98"/>
                  </a:cubicBezTo>
                  <a:cubicBezTo>
                    <a:pt x="63" y="98"/>
                    <a:pt x="62" y="97"/>
                    <a:pt x="62" y="97"/>
                  </a:cubicBezTo>
                  <a:cubicBezTo>
                    <a:pt x="62" y="97"/>
                    <a:pt x="62" y="97"/>
                    <a:pt x="62" y="96"/>
                  </a:cubicBezTo>
                  <a:cubicBezTo>
                    <a:pt x="62" y="96"/>
                    <a:pt x="62" y="95"/>
                    <a:pt x="63" y="94"/>
                  </a:cubicBezTo>
                  <a:cubicBezTo>
                    <a:pt x="63" y="94"/>
                    <a:pt x="63" y="94"/>
                    <a:pt x="63" y="94"/>
                  </a:cubicBezTo>
                  <a:cubicBezTo>
                    <a:pt x="63" y="94"/>
                    <a:pt x="63" y="94"/>
                    <a:pt x="63" y="94"/>
                  </a:cubicBezTo>
                  <a:cubicBezTo>
                    <a:pt x="63" y="94"/>
                    <a:pt x="63" y="94"/>
                    <a:pt x="63" y="94"/>
                  </a:cubicBezTo>
                  <a:cubicBezTo>
                    <a:pt x="63" y="94"/>
                    <a:pt x="63" y="94"/>
                    <a:pt x="63" y="94"/>
                  </a:cubicBezTo>
                  <a:cubicBezTo>
                    <a:pt x="64" y="94"/>
                    <a:pt x="64" y="94"/>
                    <a:pt x="64" y="94"/>
                  </a:cubicBezTo>
                  <a:cubicBezTo>
                    <a:pt x="64" y="94"/>
                    <a:pt x="64" y="94"/>
                    <a:pt x="64" y="95"/>
                  </a:cubicBezTo>
                  <a:cubicBezTo>
                    <a:pt x="64" y="95"/>
                    <a:pt x="64" y="95"/>
                    <a:pt x="64" y="95"/>
                  </a:cubicBezTo>
                  <a:cubicBezTo>
                    <a:pt x="64" y="95"/>
                    <a:pt x="64" y="95"/>
                    <a:pt x="64" y="95"/>
                  </a:cubicBezTo>
                  <a:cubicBezTo>
                    <a:pt x="64" y="95"/>
                    <a:pt x="64" y="95"/>
                    <a:pt x="64" y="95"/>
                  </a:cubicBezTo>
                  <a:cubicBezTo>
                    <a:pt x="64" y="96"/>
                    <a:pt x="64" y="96"/>
                    <a:pt x="64" y="96"/>
                  </a:cubicBezTo>
                  <a:cubicBezTo>
                    <a:pt x="65" y="96"/>
                    <a:pt x="65" y="96"/>
                    <a:pt x="65" y="96"/>
                  </a:cubicBezTo>
                  <a:cubicBezTo>
                    <a:pt x="65" y="96"/>
                    <a:pt x="65" y="96"/>
                    <a:pt x="65" y="96"/>
                  </a:cubicBezTo>
                  <a:cubicBezTo>
                    <a:pt x="64" y="96"/>
                    <a:pt x="64" y="95"/>
                    <a:pt x="64" y="95"/>
                  </a:cubicBezTo>
                  <a:cubicBezTo>
                    <a:pt x="64" y="95"/>
                    <a:pt x="65" y="95"/>
                    <a:pt x="65" y="95"/>
                  </a:cubicBezTo>
                  <a:cubicBezTo>
                    <a:pt x="65" y="95"/>
                    <a:pt x="65" y="95"/>
                    <a:pt x="65" y="95"/>
                  </a:cubicBezTo>
                  <a:cubicBezTo>
                    <a:pt x="65" y="95"/>
                    <a:pt x="65" y="96"/>
                    <a:pt x="65" y="96"/>
                  </a:cubicBezTo>
                  <a:cubicBezTo>
                    <a:pt x="65" y="96"/>
                    <a:pt x="65" y="96"/>
                    <a:pt x="65" y="96"/>
                  </a:cubicBezTo>
                  <a:cubicBezTo>
                    <a:pt x="66" y="96"/>
                    <a:pt x="66" y="96"/>
                    <a:pt x="66" y="96"/>
                  </a:cubicBezTo>
                  <a:cubicBezTo>
                    <a:pt x="66" y="96"/>
                    <a:pt x="66" y="96"/>
                    <a:pt x="66" y="96"/>
                  </a:cubicBezTo>
                  <a:cubicBezTo>
                    <a:pt x="66" y="96"/>
                    <a:pt x="66" y="95"/>
                    <a:pt x="66" y="95"/>
                  </a:cubicBezTo>
                  <a:cubicBezTo>
                    <a:pt x="66" y="95"/>
                    <a:pt x="67" y="96"/>
                    <a:pt x="67" y="96"/>
                  </a:cubicBezTo>
                  <a:cubicBezTo>
                    <a:pt x="67" y="95"/>
                    <a:pt x="67" y="96"/>
                    <a:pt x="67" y="96"/>
                  </a:cubicBezTo>
                  <a:cubicBezTo>
                    <a:pt x="67" y="96"/>
                    <a:pt x="67" y="96"/>
                    <a:pt x="67" y="96"/>
                  </a:cubicBezTo>
                  <a:cubicBezTo>
                    <a:pt x="67" y="96"/>
                    <a:pt x="67" y="96"/>
                    <a:pt x="67" y="96"/>
                  </a:cubicBezTo>
                  <a:cubicBezTo>
                    <a:pt x="67" y="96"/>
                    <a:pt x="67" y="96"/>
                    <a:pt x="67" y="96"/>
                  </a:cubicBezTo>
                  <a:cubicBezTo>
                    <a:pt x="67" y="96"/>
                    <a:pt x="67" y="97"/>
                    <a:pt x="67" y="96"/>
                  </a:cubicBezTo>
                  <a:cubicBezTo>
                    <a:pt x="67" y="96"/>
                    <a:pt x="67" y="96"/>
                    <a:pt x="67" y="96"/>
                  </a:cubicBezTo>
                  <a:cubicBezTo>
                    <a:pt x="67" y="97"/>
                    <a:pt x="66" y="97"/>
                    <a:pt x="66" y="97"/>
                  </a:cubicBezTo>
                  <a:cubicBezTo>
                    <a:pt x="66" y="97"/>
                    <a:pt x="66" y="97"/>
                    <a:pt x="66" y="97"/>
                  </a:cubicBezTo>
                  <a:cubicBezTo>
                    <a:pt x="65" y="97"/>
                    <a:pt x="65" y="97"/>
                    <a:pt x="65" y="97"/>
                  </a:cubicBezTo>
                  <a:cubicBezTo>
                    <a:pt x="65" y="97"/>
                    <a:pt x="65" y="97"/>
                    <a:pt x="65" y="97"/>
                  </a:cubicBezTo>
                  <a:cubicBezTo>
                    <a:pt x="65" y="97"/>
                    <a:pt x="65" y="97"/>
                    <a:pt x="65" y="97"/>
                  </a:cubicBezTo>
                  <a:cubicBezTo>
                    <a:pt x="65" y="97"/>
                    <a:pt x="65" y="97"/>
                    <a:pt x="65" y="97"/>
                  </a:cubicBezTo>
                  <a:cubicBezTo>
                    <a:pt x="65" y="97"/>
                    <a:pt x="66" y="97"/>
                    <a:pt x="66" y="97"/>
                  </a:cubicBezTo>
                  <a:cubicBezTo>
                    <a:pt x="67" y="97"/>
                    <a:pt x="67" y="97"/>
                    <a:pt x="68" y="97"/>
                  </a:cubicBezTo>
                  <a:cubicBezTo>
                    <a:pt x="68" y="97"/>
                    <a:pt x="68" y="97"/>
                    <a:pt x="68" y="97"/>
                  </a:cubicBezTo>
                  <a:cubicBezTo>
                    <a:pt x="68" y="97"/>
                    <a:pt x="68" y="97"/>
                    <a:pt x="68" y="97"/>
                  </a:cubicBezTo>
                  <a:cubicBezTo>
                    <a:pt x="68" y="97"/>
                    <a:pt x="68" y="97"/>
                    <a:pt x="68" y="97"/>
                  </a:cubicBezTo>
                  <a:cubicBezTo>
                    <a:pt x="69" y="97"/>
                    <a:pt x="69" y="97"/>
                    <a:pt x="70" y="97"/>
                  </a:cubicBezTo>
                  <a:cubicBezTo>
                    <a:pt x="70" y="97"/>
                    <a:pt x="70" y="97"/>
                    <a:pt x="70" y="97"/>
                  </a:cubicBezTo>
                  <a:cubicBezTo>
                    <a:pt x="70" y="97"/>
                    <a:pt x="70" y="97"/>
                    <a:pt x="70" y="97"/>
                  </a:cubicBezTo>
                  <a:cubicBezTo>
                    <a:pt x="71" y="97"/>
                    <a:pt x="71" y="97"/>
                    <a:pt x="71" y="97"/>
                  </a:cubicBezTo>
                  <a:cubicBezTo>
                    <a:pt x="72" y="97"/>
                    <a:pt x="73" y="97"/>
                    <a:pt x="73" y="97"/>
                  </a:cubicBezTo>
                  <a:cubicBezTo>
                    <a:pt x="73" y="97"/>
                    <a:pt x="73" y="96"/>
                    <a:pt x="73" y="96"/>
                  </a:cubicBezTo>
                  <a:cubicBezTo>
                    <a:pt x="74" y="96"/>
                    <a:pt x="74" y="95"/>
                    <a:pt x="74" y="95"/>
                  </a:cubicBezTo>
                  <a:cubicBezTo>
                    <a:pt x="74" y="95"/>
                    <a:pt x="74" y="95"/>
                    <a:pt x="74" y="95"/>
                  </a:cubicBezTo>
                  <a:cubicBezTo>
                    <a:pt x="74" y="94"/>
                    <a:pt x="75" y="94"/>
                    <a:pt x="75" y="94"/>
                  </a:cubicBezTo>
                  <a:cubicBezTo>
                    <a:pt x="75" y="94"/>
                    <a:pt x="75" y="94"/>
                    <a:pt x="75" y="94"/>
                  </a:cubicBezTo>
                  <a:cubicBezTo>
                    <a:pt x="75" y="94"/>
                    <a:pt x="75" y="94"/>
                    <a:pt x="75" y="94"/>
                  </a:cubicBezTo>
                  <a:cubicBezTo>
                    <a:pt x="75" y="94"/>
                    <a:pt x="75" y="94"/>
                    <a:pt x="75" y="94"/>
                  </a:cubicBezTo>
                  <a:cubicBezTo>
                    <a:pt x="75" y="94"/>
                    <a:pt x="75" y="94"/>
                    <a:pt x="75" y="94"/>
                  </a:cubicBezTo>
                  <a:cubicBezTo>
                    <a:pt x="75" y="94"/>
                    <a:pt x="75" y="94"/>
                    <a:pt x="75" y="94"/>
                  </a:cubicBezTo>
                  <a:cubicBezTo>
                    <a:pt x="75" y="94"/>
                    <a:pt x="75" y="93"/>
                    <a:pt x="76" y="93"/>
                  </a:cubicBezTo>
                  <a:cubicBezTo>
                    <a:pt x="76" y="93"/>
                    <a:pt x="76" y="93"/>
                    <a:pt x="76" y="93"/>
                  </a:cubicBezTo>
                  <a:cubicBezTo>
                    <a:pt x="76" y="93"/>
                    <a:pt x="76" y="93"/>
                    <a:pt x="77" y="93"/>
                  </a:cubicBezTo>
                  <a:cubicBezTo>
                    <a:pt x="77" y="93"/>
                    <a:pt x="77" y="93"/>
                    <a:pt x="77" y="93"/>
                  </a:cubicBezTo>
                  <a:cubicBezTo>
                    <a:pt x="77" y="93"/>
                    <a:pt x="77" y="93"/>
                    <a:pt x="77" y="93"/>
                  </a:cubicBezTo>
                  <a:cubicBezTo>
                    <a:pt x="77" y="93"/>
                    <a:pt x="78" y="93"/>
                    <a:pt x="78" y="93"/>
                  </a:cubicBezTo>
                  <a:cubicBezTo>
                    <a:pt x="78" y="93"/>
                    <a:pt x="78" y="93"/>
                    <a:pt x="78" y="94"/>
                  </a:cubicBezTo>
                  <a:cubicBezTo>
                    <a:pt x="78" y="94"/>
                    <a:pt x="78" y="94"/>
                    <a:pt x="77" y="94"/>
                  </a:cubicBezTo>
                  <a:cubicBezTo>
                    <a:pt x="77" y="94"/>
                    <a:pt x="77" y="94"/>
                    <a:pt x="77" y="94"/>
                  </a:cubicBezTo>
                  <a:cubicBezTo>
                    <a:pt x="77" y="94"/>
                    <a:pt x="77" y="94"/>
                    <a:pt x="77" y="95"/>
                  </a:cubicBezTo>
                  <a:cubicBezTo>
                    <a:pt x="77" y="95"/>
                    <a:pt x="77" y="95"/>
                    <a:pt x="77" y="95"/>
                  </a:cubicBezTo>
                  <a:cubicBezTo>
                    <a:pt x="77" y="96"/>
                    <a:pt x="77" y="96"/>
                    <a:pt x="77" y="96"/>
                  </a:cubicBezTo>
                  <a:cubicBezTo>
                    <a:pt x="77" y="96"/>
                    <a:pt x="77" y="96"/>
                    <a:pt x="77" y="96"/>
                  </a:cubicBezTo>
                  <a:cubicBezTo>
                    <a:pt x="77" y="96"/>
                    <a:pt x="77" y="97"/>
                    <a:pt x="77" y="97"/>
                  </a:cubicBezTo>
                  <a:cubicBezTo>
                    <a:pt x="77" y="97"/>
                    <a:pt x="77" y="97"/>
                    <a:pt x="78" y="97"/>
                  </a:cubicBezTo>
                  <a:cubicBezTo>
                    <a:pt x="78" y="97"/>
                    <a:pt x="78" y="97"/>
                    <a:pt x="79" y="96"/>
                  </a:cubicBezTo>
                  <a:cubicBezTo>
                    <a:pt x="79" y="96"/>
                    <a:pt x="79" y="96"/>
                    <a:pt x="79" y="96"/>
                  </a:cubicBezTo>
                  <a:cubicBezTo>
                    <a:pt x="79" y="96"/>
                    <a:pt x="79" y="96"/>
                    <a:pt x="79" y="95"/>
                  </a:cubicBezTo>
                  <a:cubicBezTo>
                    <a:pt x="79" y="95"/>
                    <a:pt x="79" y="95"/>
                    <a:pt x="79" y="95"/>
                  </a:cubicBezTo>
                  <a:cubicBezTo>
                    <a:pt x="79" y="95"/>
                    <a:pt x="80" y="94"/>
                    <a:pt x="79" y="94"/>
                  </a:cubicBezTo>
                  <a:cubicBezTo>
                    <a:pt x="79" y="94"/>
                    <a:pt x="79" y="94"/>
                    <a:pt x="79" y="93"/>
                  </a:cubicBezTo>
                  <a:cubicBezTo>
                    <a:pt x="79" y="93"/>
                    <a:pt x="79" y="93"/>
                    <a:pt x="80" y="93"/>
                  </a:cubicBezTo>
                  <a:cubicBezTo>
                    <a:pt x="80" y="93"/>
                    <a:pt x="80" y="93"/>
                    <a:pt x="80" y="93"/>
                  </a:cubicBezTo>
                  <a:cubicBezTo>
                    <a:pt x="80" y="93"/>
                    <a:pt x="80" y="92"/>
                    <a:pt x="80" y="92"/>
                  </a:cubicBezTo>
                  <a:cubicBezTo>
                    <a:pt x="80" y="92"/>
                    <a:pt x="80" y="92"/>
                    <a:pt x="80" y="92"/>
                  </a:cubicBezTo>
                  <a:cubicBezTo>
                    <a:pt x="80" y="92"/>
                    <a:pt x="80" y="92"/>
                    <a:pt x="80" y="91"/>
                  </a:cubicBezTo>
                  <a:cubicBezTo>
                    <a:pt x="81" y="91"/>
                    <a:pt x="81" y="91"/>
                    <a:pt x="81" y="91"/>
                  </a:cubicBezTo>
                  <a:cubicBezTo>
                    <a:pt x="81" y="91"/>
                    <a:pt x="81" y="91"/>
                    <a:pt x="81" y="91"/>
                  </a:cubicBezTo>
                  <a:cubicBezTo>
                    <a:pt x="81" y="91"/>
                    <a:pt x="81" y="91"/>
                    <a:pt x="81" y="91"/>
                  </a:cubicBezTo>
                  <a:cubicBezTo>
                    <a:pt x="81" y="91"/>
                    <a:pt x="81" y="91"/>
                    <a:pt x="82" y="91"/>
                  </a:cubicBezTo>
                  <a:cubicBezTo>
                    <a:pt x="82" y="91"/>
                    <a:pt x="82" y="91"/>
                    <a:pt x="82" y="91"/>
                  </a:cubicBezTo>
                  <a:cubicBezTo>
                    <a:pt x="83" y="92"/>
                    <a:pt x="83" y="92"/>
                    <a:pt x="83" y="93"/>
                  </a:cubicBezTo>
                  <a:cubicBezTo>
                    <a:pt x="83" y="93"/>
                    <a:pt x="83" y="93"/>
                    <a:pt x="83" y="93"/>
                  </a:cubicBezTo>
                  <a:cubicBezTo>
                    <a:pt x="83" y="93"/>
                    <a:pt x="83" y="93"/>
                    <a:pt x="83" y="93"/>
                  </a:cubicBezTo>
                  <a:cubicBezTo>
                    <a:pt x="83" y="93"/>
                    <a:pt x="83" y="93"/>
                    <a:pt x="83" y="93"/>
                  </a:cubicBezTo>
                  <a:cubicBezTo>
                    <a:pt x="83" y="93"/>
                    <a:pt x="83" y="93"/>
                    <a:pt x="83" y="93"/>
                  </a:cubicBezTo>
                  <a:cubicBezTo>
                    <a:pt x="83" y="92"/>
                    <a:pt x="83" y="92"/>
                    <a:pt x="83" y="92"/>
                  </a:cubicBezTo>
                  <a:cubicBezTo>
                    <a:pt x="83" y="92"/>
                    <a:pt x="83" y="92"/>
                    <a:pt x="83" y="92"/>
                  </a:cubicBezTo>
                  <a:cubicBezTo>
                    <a:pt x="84" y="92"/>
                    <a:pt x="84" y="92"/>
                    <a:pt x="84" y="92"/>
                  </a:cubicBezTo>
                  <a:cubicBezTo>
                    <a:pt x="84" y="92"/>
                    <a:pt x="83" y="92"/>
                    <a:pt x="83" y="92"/>
                  </a:cubicBezTo>
                  <a:cubicBezTo>
                    <a:pt x="83" y="92"/>
                    <a:pt x="83" y="92"/>
                    <a:pt x="83" y="91"/>
                  </a:cubicBezTo>
                  <a:cubicBezTo>
                    <a:pt x="83" y="91"/>
                    <a:pt x="83" y="91"/>
                    <a:pt x="83" y="91"/>
                  </a:cubicBezTo>
                  <a:cubicBezTo>
                    <a:pt x="83" y="91"/>
                    <a:pt x="83" y="91"/>
                    <a:pt x="83" y="91"/>
                  </a:cubicBezTo>
                  <a:cubicBezTo>
                    <a:pt x="83" y="91"/>
                    <a:pt x="83" y="91"/>
                    <a:pt x="83" y="90"/>
                  </a:cubicBezTo>
                  <a:cubicBezTo>
                    <a:pt x="83" y="90"/>
                    <a:pt x="84" y="90"/>
                    <a:pt x="84" y="90"/>
                  </a:cubicBezTo>
                  <a:cubicBezTo>
                    <a:pt x="84" y="90"/>
                    <a:pt x="84" y="90"/>
                    <a:pt x="84" y="90"/>
                  </a:cubicBezTo>
                  <a:cubicBezTo>
                    <a:pt x="84" y="90"/>
                    <a:pt x="84" y="90"/>
                    <a:pt x="84" y="90"/>
                  </a:cubicBezTo>
                  <a:cubicBezTo>
                    <a:pt x="84" y="90"/>
                    <a:pt x="85" y="90"/>
                    <a:pt x="85" y="90"/>
                  </a:cubicBezTo>
                  <a:cubicBezTo>
                    <a:pt x="85" y="90"/>
                    <a:pt x="85" y="91"/>
                    <a:pt x="85" y="91"/>
                  </a:cubicBezTo>
                  <a:cubicBezTo>
                    <a:pt x="85" y="91"/>
                    <a:pt x="84" y="91"/>
                    <a:pt x="84" y="91"/>
                  </a:cubicBezTo>
                  <a:cubicBezTo>
                    <a:pt x="84" y="91"/>
                    <a:pt x="84" y="91"/>
                    <a:pt x="84" y="91"/>
                  </a:cubicBezTo>
                  <a:cubicBezTo>
                    <a:pt x="84" y="91"/>
                    <a:pt x="84" y="91"/>
                    <a:pt x="84" y="92"/>
                  </a:cubicBezTo>
                  <a:cubicBezTo>
                    <a:pt x="84" y="92"/>
                    <a:pt x="84" y="92"/>
                    <a:pt x="84" y="92"/>
                  </a:cubicBezTo>
                  <a:cubicBezTo>
                    <a:pt x="84" y="92"/>
                    <a:pt x="84" y="92"/>
                    <a:pt x="84" y="92"/>
                  </a:cubicBezTo>
                  <a:cubicBezTo>
                    <a:pt x="84" y="92"/>
                    <a:pt x="84" y="92"/>
                    <a:pt x="84" y="92"/>
                  </a:cubicBezTo>
                  <a:cubicBezTo>
                    <a:pt x="84" y="92"/>
                    <a:pt x="84" y="93"/>
                    <a:pt x="84" y="93"/>
                  </a:cubicBezTo>
                  <a:cubicBezTo>
                    <a:pt x="84" y="93"/>
                    <a:pt x="84" y="93"/>
                    <a:pt x="84" y="93"/>
                  </a:cubicBezTo>
                  <a:cubicBezTo>
                    <a:pt x="84" y="94"/>
                    <a:pt x="84" y="94"/>
                    <a:pt x="84" y="94"/>
                  </a:cubicBezTo>
                  <a:cubicBezTo>
                    <a:pt x="84" y="94"/>
                    <a:pt x="84" y="94"/>
                    <a:pt x="84" y="94"/>
                  </a:cubicBezTo>
                  <a:cubicBezTo>
                    <a:pt x="84" y="94"/>
                    <a:pt x="84" y="94"/>
                    <a:pt x="84" y="94"/>
                  </a:cubicBezTo>
                  <a:cubicBezTo>
                    <a:pt x="84" y="94"/>
                    <a:pt x="84" y="94"/>
                    <a:pt x="84" y="95"/>
                  </a:cubicBezTo>
                  <a:cubicBezTo>
                    <a:pt x="84" y="95"/>
                    <a:pt x="85" y="95"/>
                    <a:pt x="85" y="94"/>
                  </a:cubicBezTo>
                  <a:cubicBezTo>
                    <a:pt x="85" y="94"/>
                    <a:pt x="85" y="94"/>
                    <a:pt x="86" y="94"/>
                  </a:cubicBezTo>
                  <a:cubicBezTo>
                    <a:pt x="86" y="93"/>
                    <a:pt x="86" y="93"/>
                    <a:pt x="86" y="93"/>
                  </a:cubicBezTo>
                  <a:cubicBezTo>
                    <a:pt x="86" y="93"/>
                    <a:pt x="86" y="93"/>
                    <a:pt x="86" y="93"/>
                  </a:cubicBezTo>
                  <a:cubicBezTo>
                    <a:pt x="87" y="93"/>
                    <a:pt x="87" y="93"/>
                    <a:pt x="87" y="93"/>
                  </a:cubicBezTo>
                  <a:cubicBezTo>
                    <a:pt x="88" y="92"/>
                    <a:pt x="88" y="92"/>
                    <a:pt x="88" y="92"/>
                  </a:cubicBezTo>
                  <a:cubicBezTo>
                    <a:pt x="88" y="91"/>
                    <a:pt x="88" y="91"/>
                    <a:pt x="88" y="91"/>
                  </a:cubicBezTo>
                  <a:cubicBezTo>
                    <a:pt x="88" y="90"/>
                    <a:pt x="88" y="90"/>
                    <a:pt x="88" y="89"/>
                  </a:cubicBezTo>
                  <a:cubicBezTo>
                    <a:pt x="89" y="89"/>
                    <a:pt x="89" y="89"/>
                    <a:pt x="89" y="89"/>
                  </a:cubicBezTo>
                  <a:cubicBezTo>
                    <a:pt x="89" y="89"/>
                    <a:pt x="89" y="89"/>
                    <a:pt x="90" y="88"/>
                  </a:cubicBezTo>
                  <a:cubicBezTo>
                    <a:pt x="90" y="88"/>
                    <a:pt x="90" y="88"/>
                    <a:pt x="91" y="88"/>
                  </a:cubicBezTo>
                  <a:cubicBezTo>
                    <a:pt x="91" y="88"/>
                    <a:pt x="91" y="88"/>
                    <a:pt x="91" y="88"/>
                  </a:cubicBezTo>
                  <a:cubicBezTo>
                    <a:pt x="91" y="88"/>
                    <a:pt x="91" y="88"/>
                    <a:pt x="91" y="88"/>
                  </a:cubicBezTo>
                  <a:cubicBezTo>
                    <a:pt x="91" y="87"/>
                    <a:pt x="90" y="87"/>
                    <a:pt x="90" y="86"/>
                  </a:cubicBezTo>
                  <a:cubicBezTo>
                    <a:pt x="90" y="86"/>
                    <a:pt x="90" y="86"/>
                    <a:pt x="90" y="86"/>
                  </a:cubicBezTo>
                  <a:cubicBezTo>
                    <a:pt x="90" y="86"/>
                    <a:pt x="90" y="87"/>
                    <a:pt x="90" y="86"/>
                  </a:cubicBezTo>
                  <a:cubicBezTo>
                    <a:pt x="90" y="86"/>
                    <a:pt x="90" y="86"/>
                    <a:pt x="90" y="86"/>
                  </a:cubicBezTo>
                  <a:cubicBezTo>
                    <a:pt x="90" y="86"/>
                    <a:pt x="90" y="86"/>
                    <a:pt x="90" y="86"/>
                  </a:cubicBezTo>
                  <a:cubicBezTo>
                    <a:pt x="90" y="86"/>
                    <a:pt x="90" y="86"/>
                    <a:pt x="90" y="86"/>
                  </a:cubicBezTo>
                  <a:cubicBezTo>
                    <a:pt x="90" y="85"/>
                    <a:pt x="89" y="84"/>
                    <a:pt x="89" y="84"/>
                  </a:cubicBezTo>
                  <a:cubicBezTo>
                    <a:pt x="89" y="84"/>
                    <a:pt x="89" y="84"/>
                    <a:pt x="89" y="84"/>
                  </a:cubicBezTo>
                  <a:cubicBezTo>
                    <a:pt x="89" y="84"/>
                    <a:pt x="89" y="83"/>
                    <a:pt x="89" y="83"/>
                  </a:cubicBezTo>
                  <a:cubicBezTo>
                    <a:pt x="89" y="83"/>
                    <a:pt x="89" y="83"/>
                    <a:pt x="89" y="83"/>
                  </a:cubicBezTo>
                  <a:cubicBezTo>
                    <a:pt x="89" y="83"/>
                    <a:pt x="89" y="83"/>
                    <a:pt x="89" y="83"/>
                  </a:cubicBezTo>
                  <a:cubicBezTo>
                    <a:pt x="89" y="83"/>
                    <a:pt x="90" y="83"/>
                    <a:pt x="90" y="82"/>
                  </a:cubicBezTo>
                  <a:cubicBezTo>
                    <a:pt x="90" y="82"/>
                    <a:pt x="90" y="82"/>
                    <a:pt x="90" y="82"/>
                  </a:cubicBezTo>
                  <a:cubicBezTo>
                    <a:pt x="89" y="82"/>
                    <a:pt x="90" y="81"/>
                    <a:pt x="90" y="81"/>
                  </a:cubicBezTo>
                  <a:cubicBezTo>
                    <a:pt x="90" y="81"/>
                    <a:pt x="90" y="81"/>
                    <a:pt x="90" y="81"/>
                  </a:cubicBezTo>
                  <a:cubicBezTo>
                    <a:pt x="90" y="81"/>
                    <a:pt x="90" y="80"/>
                    <a:pt x="90" y="80"/>
                  </a:cubicBezTo>
                  <a:cubicBezTo>
                    <a:pt x="90" y="80"/>
                    <a:pt x="90" y="80"/>
                    <a:pt x="90" y="79"/>
                  </a:cubicBezTo>
                  <a:cubicBezTo>
                    <a:pt x="90" y="79"/>
                    <a:pt x="90" y="79"/>
                    <a:pt x="90" y="79"/>
                  </a:cubicBezTo>
                  <a:cubicBezTo>
                    <a:pt x="91" y="79"/>
                    <a:pt x="91" y="79"/>
                    <a:pt x="91" y="79"/>
                  </a:cubicBezTo>
                  <a:cubicBezTo>
                    <a:pt x="91" y="79"/>
                    <a:pt x="91" y="78"/>
                    <a:pt x="91" y="78"/>
                  </a:cubicBezTo>
                  <a:cubicBezTo>
                    <a:pt x="91" y="78"/>
                    <a:pt x="91" y="78"/>
                    <a:pt x="91" y="78"/>
                  </a:cubicBezTo>
                  <a:cubicBezTo>
                    <a:pt x="91" y="78"/>
                    <a:pt x="91" y="78"/>
                    <a:pt x="91" y="78"/>
                  </a:cubicBezTo>
                  <a:cubicBezTo>
                    <a:pt x="91" y="78"/>
                    <a:pt x="91" y="78"/>
                    <a:pt x="91" y="78"/>
                  </a:cubicBezTo>
                  <a:cubicBezTo>
                    <a:pt x="91" y="78"/>
                    <a:pt x="91" y="78"/>
                    <a:pt x="91" y="78"/>
                  </a:cubicBezTo>
                  <a:cubicBezTo>
                    <a:pt x="92" y="78"/>
                    <a:pt x="92" y="77"/>
                    <a:pt x="92" y="77"/>
                  </a:cubicBezTo>
                  <a:cubicBezTo>
                    <a:pt x="92" y="77"/>
                    <a:pt x="92" y="77"/>
                    <a:pt x="92" y="76"/>
                  </a:cubicBezTo>
                  <a:cubicBezTo>
                    <a:pt x="92" y="76"/>
                    <a:pt x="92" y="76"/>
                    <a:pt x="92" y="76"/>
                  </a:cubicBezTo>
                  <a:cubicBezTo>
                    <a:pt x="92" y="76"/>
                    <a:pt x="92" y="76"/>
                    <a:pt x="92" y="76"/>
                  </a:cubicBezTo>
                  <a:cubicBezTo>
                    <a:pt x="92" y="76"/>
                    <a:pt x="92" y="75"/>
                    <a:pt x="92" y="75"/>
                  </a:cubicBezTo>
                  <a:cubicBezTo>
                    <a:pt x="92" y="75"/>
                    <a:pt x="92" y="74"/>
                    <a:pt x="92" y="73"/>
                  </a:cubicBezTo>
                  <a:cubicBezTo>
                    <a:pt x="92" y="73"/>
                    <a:pt x="92" y="73"/>
                    <a:pt x="92" y="73"/>
                  </a:cubicBezTo>
                  <a:cubicBezTo>
                    <a:pt x="92" y="72"/>
                    <a:pt x="92" y="71"/>
                    <a:pt x="92" y="70"/>
                  </a:cubicBezTo>
                  <a:cubicBezTo>
                    <a:pt x="92" y="70"/>
                    <a:pt x="92" y="70"/>
                    <a:pt x="92" y="69"/>
                  </a:cubicBezTo>
                  <a:cubicBezTo>
                    <a:pt x="92" y="69"/>
                    <a:pt x="92" y="69"/>
                    <a:pt x="92" y="69"/>
                  </a:cubicBezTo>
                  <a:cubicBezTo>
                    <a:pt x="92" y="69"/>
                    <a:pt x="92" y="69"/>
                    <a:pt x="92" y="69"/>
                  </a:cubicBezTo>
                  <a:cubicBezTo>
                    <a:pt x="92" y="69"/>
                    <a:pt x="92" y="69"/>
                    <a:pt x="92" y="69"/>
                  </a:cubicBezTo>
                  <a:cubicBezTo>
                    <a:pt x="92" y="69"/>
                    <a:pt x="92" y="68"/>
                    <a:pt x="92" y="68"/>
                  </a:cubicBezTo>
                  <a:cubicBezTo>
                    <a:pt x="91" y="67"/>
                    <a:pt x="92" y="67"/>
                    <a:pt x="92" y="66"/>
                  </a:cubicBezTo>
                  <a:cubicBezTo>
                    <a:pt x="92" y="66"/>
                    <a:pt x="92" y="66"/>
                    <a:pt x="92" y="65"/>
                  </a:cubicBezTo>
                  <a:cubicBezTo>
                    <a:pt x="93" y="65"/>
                    <a:pt x="93" y="65"/>
                    <a:pt x="93" y="65"/>
                  </a:cubicBezTo>
                  <a:cubicBezTo>
                    <a:pt x="93" y="65"/>
                    <a:pt x="93" y="65"/>
                    <a:pt x="93" y="65"/>
                  </a:cubicBezTo>
                  <a:cubicBezTo>
                    <a:pt x="93" y="65"/>
                    <a:pt x="93" y="65"/>
                    <a:pt x="93" y="66"/>
                  </a:cubicBezTo>
                  <a:cubicBezTo>
                    <a:pt x="93" y="66"/>
                    <a:pt x="93" y="66"/>
                    <a:pt x="93" y="66"/>
                  </a:cubicBezTo>
                  <a:cubicBezTo>
                    <a:pt x="93" y="66"/>
                    <a:pt x="93" y="66"/>
                    <a:pt x="93" y="66"/>
                  </a:cubicBezTo>
                  <a:cubicBezTo>
                    <a:pt x="93" y="65"/>
                    <a:pt x="93" y="65"/>
                    <a:pt x="94" y="65"/>
                  </a:cubicBezTo>
                  <a:cubicBezTo>
                    <a:pt x="94" y="65"/>
                    <a:pt x="95" y="65"/>
                    <a:pt x="95" y="65"/>
                  </a:cubicBezTo>
                  <a:cubicBezTo>
                    <a:pt x="95" y="65"/>
                    <a:pt x="95" y="65"/>
                    <a:pt x="95" y="65"/>
                  </a:cubicBezTo>
                  <a:cubicBezTo>
                    <a:pt x="95" y="66"/>
                    <a:pt x="95" y="66"/>
                    <a:pt x="96" y="66"/>
                  </a:cubicBezTo>
                  <a:cubicBezTo>
                    <a:pt x="96" y="66"/>
                    <a:pt x="96" y="66"/>
                    <a:pt x="96" y="66"/>
                  </a:cubicBezTo>
                  <a:cubicBezTo>
                    <a:pt x="96" y="66"/>
                    <a:pt x="96" y="66"/>
                    <a:pt x="96" y="66"/>
                  </a:cubicBezTo>
                  <a:cubicBezTo>
                    <a:pt x="96" y="66"/>
                    <a:pt x="96" y="66"/>
                    <a:pt x="96" y="66"/>
                  </a:cubicBezTo>
                  <a:cubicBezTo>
                    <a:pt x="96" y="65"/>
                    <a:pt x="95" y="65"/>
                    <a:pt x="96" y="65"/>
                  </a:cubicBezTo>
                  <a:cubicBezTo>
                    <a:pt x="96" y="65"/>
                    <a:pt x="96" y="65"/>
                    <a:pt x="96" y="65"/>
                  </a:cubicBezTo>
                  <a:cubicBezTo>
                    <a:pt x="96" y="64"/>
                    <a:pt x="96" y="64"/>
                    <a:pt x="96" y="64"/>
                  </a:cubicBezTo>
                  <a:cubicBezTo>
                    <a:pt x="96" y="64"/>
                    <a:pt x="95" y="64"/>
                    <a:pt x="96" y="64"/>
                  </a:cubicBezTo>
                  <a:cubicBezTo>
                    <a:pt x="96" y="64"/>
                    <a:pt x="96" y="64"/>
                    <a:pt x="96" y="64"/>
                  </a:cubicBezTo>
                  <a:cubicBezTo>
                    <a:pt x="96" y="64"/>
                    <a:pt x="96" y="64"/>
                    <a:pt x="96" y="64"/>
                  </a:cubicBezTo>
                  <a:cubicBezTo>
                    <a:pt x="96" y="64"/>
                    <a:pt x="96" y="64"/>
                    <a:pt x="96" y="64"/>
                  </a:cubicBezTo>
                  <a:cubicBezTo>
                    <a:pt x="96" y="64"/>
                    <a:pt x="95" y="64"/>
                    <a:pt x="95" y="64"/>
                  </a:cubicBezTo>
                  <a:cubicBezTo>
                    <a:pt x="95" y="64"/>
                    <a:pt x="95" y="63"/>
                    <a:pt x="96" y="63"/>
                  </a:cubicBezTo>
                  <a:cubicBezTo>
                    <a:pt x="96" y="63"/>
                    <a:pt x="96" y="63"/>
                    <a:pt x="96" y="63"/>
                  </a:cubicBezTo>
                  <a:cubicBezTo>
                    <a:pt x="96" y="63"/>
                    <a:pt x="96" y="63"/>
                    <a:pt x="96" y="63"/>
                  </a:cubicBezTo>
                  <a:cubicBezTo>
                    <a:pt x="95" y="63"/>
                    <a:pt x="95" y="63"/>
                    <a:pt x="95" y="63"/>
                  </a:cubicBezTo>
                  <a:cubicBezTo>
                    <a:pt x="95" y="63"/>
                    <a:pt x="95" y="63"/>
                    <a:pt x="96" y="63"/>
                  </a:cubicBezTo>
                  <a:cubicBezTo>
                    <a:pt x="96" y="62"/>
                    <a:pt x="96" y="62"/>
                    <a:pt x="96" y="62"/>
                  </a:cubicBezTo>
                  <a:cubicBezTo>
                    <a:pt x="96" y="62"/>
                    <a:pt x="96" y="62"/>
                    <a:pt x="96" y="62"/>
                  </a:cubicBezTo>
                  <a:cubicBezTo>
                    <a:pt x="96" y="62"/>
                    <a:pt x="96" y="61"/>
                    <a:pt x="96" y="61"/>
                  </a:cubicBezTo>
                  <a:cubicBezTo>
                    <a:pt x="96" y="61"/>
                    <a:pt x="96" y="61"/>
                    <a:pt x="96" y="61"/>
                  </a:cubicBezTo>
                  <a:cubicBezTo>
                    <a:pt x="96" y="61"/>
                    <a:pt x="97" y="61"/>
                    <a:pt x="97" y="61"/>
                  </a:cubicBezTo>
                  <a:cubicBezTo>
                    <a:pt x="97" y="61"/>
                    <a:pt x="97" y="61"/>
                    <a:pt x="97" y="61"/>
                  </a:cubicBezTo>
                  <a:cubicBezTo>
                    <a:pt x="97" y="60"/>
                    <a:pt x="97" y="60"/>
                    <a:pt x="97" y="60"/>
                  </a:cubicBezTo>
                  <a:cubicBezTo>
                    <a:pt x="97" y="60"/>
                    <a:pt x="97" y="60"/>
                    <a:pt x="96" y="60"/>
                  </a:cubicBezTo>
                  <a:cubicBezTo>
                    <a:pt x="97" y="60"/>
                    <a:pt x="97" y="60"/>
                    <a:pt x="97" y="60"/>
                  </a:cubicBezTo>
                  <a:cubicBezTo>
                    <a:pt x="97" y="60"/>
                    <a:pt x="97" y="60"/>
                    <a:pt x="97" y="60"/>
                  </a:cubicBezTo>
                  <a:cubicBezTo>
                    <a:pt x="96" y="60"/>
                    <a:pt x="96" y="60"/>
                    <a:pt x="97" y="60"/>
                  </a:cubicBezTo>
                  <a:cubicBezTo>
                    <a:pt x="97" y="60"/>
                    <a:pt x="97" y="60"/>
                    <a:pt x="97" y="60"/>
                  </a:cubicBezTo>
                  <a:cubicBezTo>
                    <a:pt x="97" y="60"/>
                    <a:pt x="97" y="60"/>
                    <a:pt x="97" y="60"/>
                  </a:cubicBezTo>
                  <a:cubicBezTo>
                    <a:pt x="97" y="60"/>
                    <a:pt x="97" y="60"/>
                    <a:pt x="97" y="60"/>
                  </a:cubicBezTo>
                  <a:cubicBezTo>
                    <a:pt x="97" y="60"/>
                    <a:pt x="97" y="60"/>
                    <a:pt x="97" y="60"/>
                  </a:cubicBezTo>
                  <a:cubicBezTo>
                    <a:pt x="97" y="60"/>
                    <a:pt x="97" y="60"/>
                    <a:pt x="97" y="60"/>
                  </a:cubicBezTo>
                  <a:cubicBezTo>
                    <a:pt x="97" y="60"/>
                    <a:pt x="97" y="60"/>
                    <a:pt x="97" y="60"/>
                  </a:cubicBezTo>
                  <a:cubicBezTo>
                    <a:pt x="97" y="60"/>
                    <a:pt x="98" y="59"/>
                    <a:pt x="98" y="60"/>
                  </a:cubicBezTo>
                  <a:cubicBezTo>
                    <a:pt x="98" y="60"/>
                    <a:pt x="98" y="59"/>
                    <a:pt x="98" y="59"/>
                  </a:cubicBezTo>
                  <a:cubicBezTo>
                    <a:pt x="98" y="59"/>
                    <a:pt x="98" y="59"/>
                    <a:pt x="98" y="59"/>
                  </a:cubicBezTo>
                  <a:cubicBezTo>
                    <a:pt x="98" y="59"/>
                    <a:pt x="98" y="59"/>
                    <a:pt x="98" y="59"/>
                  </a:cubicBezTo>
                  <a:cubicBezTo>
                    <a:pt x="98" y="59"/>
                    <a:pt x="98" y="59"/>
                    <a:pt x="98" y="59"/>
                  </a:cubicBezTo>
                  <a:cubicBezTo>
                    <a:pt x="98" y="59"/>
                    <a:pt x="98" y="59"/>
                    <a:pt x="98" y="59"/>
                  </a:cubicBezTo>
                  <a:cubicBezTo>
                    <a:pt x="98" y="59"/>
                    <a:pt x="98" y="59"/>
                    <a:pt x="98" y="59"/>
                  </a:cubicBezTo>
                  <a:cubicBezTo>
                    <a:pt x="98" y="59"/>
                    <a:pt x="98" y="58"/>
                    <a:pt x="98" y="58"/>
                  </a:cubicBezTo>
                  <a:cubicBezTo>
                    <a:pt x="98" y="58"/>
                    <a:pt x="98" y="58"/>
                    <a:pt x="98" y="58"/>
                  </a:cubicBezTo>
                  <a:cubicBezTo>
                    <a:pt x="98" y="58"/>
                    <a:pt x="99" y="58"/>
                    <a:pt x="99" y="58"/>
                  </a:cubicBezTo>
                  <a:cubicBezTo>
                    <a:pt x="98" y="58"/>
                    <a:pt x="99" y="57"/>
                    <a:pt x="98" y="57"/>
                  </a:cubicBezTo>
                  <a:cubicBezTo>
                    <a:pt x="98" y="57"/>
                    <a:pt x="98" y="57"/>
                    <a:pt x="98" y="57"/>
                  </a:cubicBezTo>
                  <a:cubicBezTo>
                    <a:pt x="98" y="57"/>
                    <a:pt x="99" y="57"/>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5"/>
                    <a:pt x="99" y="55"/>
                    <a:pt x="99" y="55"/>
                  </a:cubicBezTo>
                  <a:close/>
                  <a:moveTo>
                    <a:pt x="86" y="57"/>
                  </a:moveTo>
                  <a:cubicBezTo>
                    <a:pt x="86" y="57"/>
                    <a:pt x="86" y="57"/>
                    <a:pt x="86" y="57"/>
                  </a:cubicBezTo>
                  <a:cubicBezTo>
                    <a:pt x="86" y="57"/>
                    <a:pt x="86" y="57"/>
                    <a:pt x="86" y="57"/>
                  </a:cubicBezTo>
                  <a:close/>
                  <a:moveTo>
                    <a:pt x="65" y="76"/>
                  </a:moveTo>
                  <a:cubicBezTo>
                    <a:pt x="65" y="76"/>
                    <a:pt x="65" y="76"/>
                    <a:pt x="65" y="76"/>
                  </a:cubicBezTo>
                  <a:cubicBezTo>
                    <a:pt x="65" y="76"/>
                    <a:pt x="65" y="76"/>
                    <a:pt x="65" y="76"/>
                  </a:cubicBezTo>
                  <a:cubicBezTo>
                    <a:pt x="65" y="76"/>
                    <a:pt x="65" y="76"/>
                    <a:pt x="65" y="76"/>
                  </a:cubicBezTo>
                  <a:cubicBezTo>
                    <a:pt x="65" y="76"/>
                    <a:pt x="65" y="76"/>
                    <a:pt x="65" y="76"/>
                  </a:cubicBezTo>
                  <a:cubicBezTo>
                    <a:pt x="65" y="76"/>
                    <a:pt x="65" y="76"/>
                    <a:pt x="65" y="76"/>
                  </a:cubicBezTo>
                  <a:close/>
                  <a:moveTo>
                    <a:pt x="51" y="98"/>
                  </a:moveTo>
                  <a:cubicBezTo>
                    <a:pt x="51" y="98"/>
                    <a:pt x="50" y="98"/>
                    <a:pt x="50" y="98"/>
                  </a:cubicBezTo>
                  <a:cubicBezTo>
                    <a:pt x="50" y="98"/>
                    <a:pt x="50" y="98"/>
                    <a:pt x="50" y="98"/>
                  </a:cubicBezTo>
                  <a:cubicBezTo>
                    <a:pt x="50" y="98"/>
                    <a:pt x="50" y="99"/>
                    <a:pt x="50" y="99"/>
                  </a:cubicBezTo>
                  <a:cubicBezTo>
                    <a:pt x="50" y="99"/>
                    <a:pt x="50" y="99"/>
                    <a:pt x="50" y="99"/>
                  </a:cubicBezTo>
                  <a:cubicBezTo>
                    <a:pt x="50" y="99"/>
                    <a:pt x="49" y="99"/>
                    <a:pt x="49" y="99"/>
                  </a:cubicBezTo>
                  <a:cubicBezTo>
                    <a:pt x="49" y="99"/>
                    <a:pt x="49" y="99"/>
                    <a:pt x="49" y="99"/>
                  </a:cubicBezTo>
                  <a:cubicBezTo>
                    <a:pt x="49" y="100"/>
                    <a:pt x="49" y="100"/>
                    <a:pt x="49" y="100"/>
                  </a:cubicBezTo>
                  <a:cubicBezTo>
                    <a:pt x="49" y="100"/>
                    <a:pt x="49" y="100"/>
                    <a:pt x="49" y="100"/>
                  </a:cubicBezTo>
                  <a:cubicBezTo>
                    <a:pt x="50" y="101"/>
                    <a:pt x="50" y="101"/>
                    <a:pt x="50" y="100"/>
                  </a:cubicBezTo>
                  <a:cubicBezTo>
                    <a:pt x="50" y="100"/>
                    <a:pt x="51" y="100"/>
                    <a:pt x="51" y="100"/>
                  </a:cubicBezTo>
                  <a:cubicBezTo>
                    <a:pt x="51" y="100"/>
                    <a:pt x="51" y="100"/>
                    <a:pt x="51" y="99"/>
                  </a:cubicBezTo>
                  <a:cubicBezTo>
                    <a:pt x="51" y="99"/>
                    <a:pt x="51" y="99"/>
                    <a:pt x="51" y="99"/>
                  </a:cubicBezTo>
                  <a:cubicBezTo>
                    <a:pt x="51" y="99"/>
                    <a:pt x="51" y="99"/>
                    <a:pt x="51" y="99"/>
                  </a:cubicBezTo>
                  <a:cubicBezTo>
                    <a:pt x="51" y="99"/>
                    <a:pt x="51" y="99"/>
                    <a:pt x="51" y="99"/>
                  </a:cubicBezTo>
                  <a:cubicBezTo>
                    <a:pt x="51" y="98"/>
                    <a:pt x="51" y="98"/>
                    <a:pt x="51" y="98"/>
                  </a:cubicBezTo>
                  <a:cubicBezTo>
                    <a:pt x="51" y="98"/>
                    <a:pt x="51" y="98"/>
                    <a:pt x="51" y="98"/>
                  </a:cubicBezTo>
                  <a:cubicBezTo>
                    <a:pt x="51" y="98"/>
                    <a:pt x="51" y="98"/>
                    <a:pt x="52" y="97"/>
                  </a:cubicBezTo>
                  <a:cubicBezTo>
                    <a:pt x="52" y="97"/>
                    <a:pt x="52" y="97"/>
                    <a:pt x="52" y="97"/>
                  </a:cubicBezTo>
                  <a:cubicBezTo>
                    <a:pt x="52" y="97"/>
                    <a:pt x="52" y="97"/>
                    <a:pt x="52" y="97"/>
                  </a:cubicBezTo>
                  <a:cubicBezTo>
                    <a:pt x="51" y="97"/>
                    <a:pt x="51" y="97"/>
                    <a:pt x="51" y="97"/>
                  </a:cubicBezTo>
                  <a:cubicBezTo>
                    <a:pt x="51" y="97"/>
                    <a:pt x="51" y="98"/>
                    <a:pt x="51" y="98"/>
                  </a:cubicBezTo>
                  <a:close/>
                  <a:moveTo>
                    <a:pt x="93" y="4"/>
                  </a:moveTo>
                  <a:cubicBezTo>
                    <a:pt x="94" y="4"/>
                    <a:pt x="94" y="4"/>
                    <a:pt x="94" y="4"/>
                  </a:cubicBezTo>
                  <a:cubicBezTo>
                    <a:pt x="94" y="3"/>
                    <a:pt x="94" y="3"/>
                    <a:pt x="93" y="3"/>
                  </a:cubicBezTo>
                  <a:cubicBezTo>
                    <a:pt x="93" y="3"/>
                    <a:pt x="93" y="3"/>
                    <a:pt x="93" y="3"/>
                  </a:cubicBezTo>
                  <a:cubicBezTo>
                    <a:pt x="92" y="4"/>
                    <a:pt x="93" y="4"/>
                    <a:pt x="93" y="4"/>
                  </a:cubicBezTo>
                  <a:cubicBezTo>
                    <a:pt x="93" y="4"/>
                    <a:pt x="93" y="4"/>
                    <a:pt x="93" y="4"/>
                  </a:cubicBezTo>
                  <a:close/>
                  <a:moveTo>
                    <a:pt x="80" y="38"/>
                  </a:moveTo>
                  <a:cubicBezTo>
                    <a:pt x="81" y="38"/>
                    <a:pt x="81" y="38"/>
                    <a:pt x="81" y="38"/>
                  </a:cubicBezTo>
                  <a:cubicBezTo>
                    <a:pt x="81" y="38"/>
                    <a:pt x="81" y="38"/>
                    <a:pt x="81" y="38"/>
                  </a:cubicBezTo>
                  <a:cubicBezTo>
                    <a:pt x="80" y="38"/>
                    <a:pt x="80" y="38"/>
                    <a:pt x="80" y="38"/>
                  </a:cubicBezTo>
                  <a:cubicBezTo>
                    <a:pt x="80" y="38"/>
                    <a:pt x="80" y="38"/>
                    <a:pt x="80" y="38"/>
                  </a:cubicBezTo>
                  <a:close/>
                  <a:moveTo>
                    <a:pt x="81" y="32"/>
                  </a:moveTo>
                  <a:cubicBezTo>
                    <a:pt x="81" y="33"/>
                    <a:pt x="81" y="33"/>
                    <a:pt x="81" y="33"/>
                  </a:cubicBezTo>
                  <a:cubicBezTo>
                    <a:pt x="81" y="33"/>
                    <a:pt x="81" y="33"/>
                    <a:pt x="81" y="33"/>
                  </a:cubicBezTo>
                  <a:cubicBezTo>
                    <a:pt x="81" y="33"/>
                    <a:pt x="82" y="32"/>
                    <a:pt x="82" y="32"/>
                  </a:cubicBezTo>
                  <a:cubicBezTo>
                    <a:pt x="82" y="32"/>
                    <a:pt x="82" y="32"/>
                    <a:pt x="82" y="31"/>
                  </a:cubicBezTo>
                  <a:cubicBezTo>
                    <a:pt x="82" y="31"/>
                    <a:pt x="82" y="31"/>
                    <a:pt x="82" y="31"/>
                  </a:cubicBezTo>
                  <a:cubicBezTo>
                    <a:pt x="81" y="31"/>
                    <a:pt x="81" y="32"/>
                    <a:pt x="81" y="32"/>
                  </a:cubicBezTo>
                  <a:cubicBezTo>
                    <a:pt x="81" y="32"/>
                    <a:pt x="81" y="32"/>
                    <a:pt x="81" y="32"/>
                  </a:cubicBezTo>
                  <a:close/>
                  <a:moveTo>
                    <a:pt x="92" y="3"/>
                  </a:moveTo>
                  <a:cubicBezTo>
                    <a:pt x="92" y="3"/>
                    <a:pt x="92" y="2"/>
                    <a:pt x="92" y="2"/>
                  </a:cubicBezTo>
                  <a:cubicBezTo>
                    <a:pt x="92" y="2"/>
                    <a:pt x="92" y="2"/>
                    <a:pt x="92" y="1"/>
                  </a:cubicBezTo>
                  <a:cubicBezTo>
                    <a:pt x="92" y="1"/>
                    <a:pt x="92" y="1"/>
                    <a:pt x="92" y="1"/>
                  </a:cubicBezTo>
                  <a:cubicBezTo>
                    <a:pt x="92" y="1"/>
                    <a:pt x="92" y="1"/>
                    <a:pt x="91" y="1"/>
                  </a:cubicBezTo>
                  <a:cubicBezTo>
                    <a:pt x="92" y="1"/>
                    <a:pt x="92" y="2"/>
                    <a:pt x="92" y="2"/>
                  </a:cubicBezTo>
                  <a:cubicBezTo>
                    <a:pt x="92" y="2"/>
                    <a:pt x="92" y="3"/>
                    <a:pt x="92" y="3"/>
                  </a:cubicBezTo>
                  <a:close/>
                  <a:moveTo>
                    <a:pt x="124" y="21"/>
                  </a:moveTo>
                  <a:cubicBezTo>
                    <a:pt x="124" y="21"/>
                    <a:pt x="124" y="21"/>
                    <a:pt x="124" y="21"/>
                  </a:cubicBezTo>
                  <a:cubicBezTo>
                    <a:pt x="124" y="21"/>
                    <a:pt x="123" y="21"/>
                    <a:pt x="123" y="21"/>
                  </a:cubicBezTo>
                  <a:cubicBezTo>
                    <a:pt x="122" y="21"/>
                    <a:pt x="122" y="21"/>
                    <a:pt x="122" y="22"/>
                  </a:cubicBezTo>
                  <a:cubicBezTo>
                    <a:pt x="122" y="22"/>
                    <a:pt x="122" y="22"/>
                    <a:pt x="122" y="22"/>
                  </a:cubicBezTo>
                  <a:cubicBezTo>
                    <a:pt x="122" y="22"/>
                    <a:pt x="122" y="22"/>
                    <a:pt x="122" y="22"/>
                  </a:cubicBezTo>
                  <a:cubicBezTo>
                    <a:pt x="121" y="22"/>
                    <a:pt x="121" y="22"/>
                    <a:pt x="121" y="22"/>
                  </a:cubicBezTo>
                  <a:cubicBezTo>
                    <a:pt x="121" y="21"/>
                    <a:pt x="121" y="21"/>
                    <a:pt x="121" y="21"/>
                  </a:cubicBezTo>
                  <a:cubicBezTo>
                    <a:pt x="121" y="21"/>
                    <a:pt x="121" y="21"/>
                    <a:pt x="121" y="21"/>
                  </a:cubicBezTo>
                  <a:cubicBezTo>
                    <a:pt x="121" y="21"/>
                    <a:pt x="121" y="21"/>
                    <a:pt x="121" y="21"/>
                  </a:cubicBezTo>
                  <a:cubicBezTo>
                    <a:pt x="121" y="21"/>
                    <a:pt x="121" y="20"/>
                    <a:pt x="121" y="19"/>
                  </a:cubicBezTo>
                  <a:cubicBezTo>
                    <a:pt x="121" y="19"/>
                    <a:pt x="120" y="19"/>
                    <a:pt x="120" y="18"/>
                  </a:cubicBezTo>
                  <a:cubicBezTo>
                    <a:pt x="120" y="18"/>
                    <a:pt x="120" y="18"/>
                    <a:pt x="120" y="18"/>
                  </a:cubicBezTo>
                  <a:cubicBezTo>
                    <a:pt x="120" y="17"/>
                    <a:pt x="119" y="17"/>
                    <a:pt x="119" y="17"/>
                  </a:cubicBezTo>
                  <a:cubicBezTo>
                    <a:pt x="119" y="17"/>
                    <a:pt x="120" y="16"/>
                    <a:pt x="120" y="16"/>
                  </a:cubicBezTo>
                  <a:cubicBezTo>
                    <a:pt x="120" y="16"/>
                    <a:pt x="120" y="15"/>
                    <a:pt x="120" y="15"/>
                  </a:cubicBezTo>
                  <a:cubicBezTo>
                    <a:pt x="120" y="15"/>
                    <a:pt x="120" y="14"/>
                    <a:pt x="121" y="14"/>
                  </a:cubicBezTo>
                  <a:cubicBezTo>
                    <a:pt x="121" y="14"/>
                    <a:pt x="121" y="14"/>
                    <a:pt x="121" y="14"/>
                  </a:cubicBezTo>
                  <a:cubicBezTo>
                    <a:pt x="121" y="14"/>
                    <a:pt x="121" y="14"/>
                    <a:pt x="121" y="13"/>
                  </a:cubicBezTo>
                  <a:cubicBezTo>
                    <a:pt x="121" y="13"/>
                    <a:pt x="121" y="13"/>
                    <a:pt x="121" y="13"/>
                  </a:cubicBezTo>
                  <a:cubicBezTo>
                    <a:pt x="121" y="13"/>
                    <a:pt x="121" y="12"/>
                    <a:pt x="121" y="12"/>
                  </a:cubicBezTo>
                  <a:cubicBezTo>
                    <a:pt x="121" y="12"/>
                    <a:pt x="121" y="12"/>
                    <a:pt x="121" y="12"/>
                  </a:cubicBezTo>
                  <a:cubicBezTo>
                    <a:pt x="120" y="12"/>
                    <a:pt x="120" y="13"/>
                    <a:pt x="119" y="14"/>
                  </a:cubicBezTo>
                  <a:cubicBezTo>
                    <a:pt x="119" y="14"/>
                    <a:pt x="118" y="14"/>
                    <a:pt x="118" y="15"/>
                  </a:cubicBezTo>
                  <a:cubicBezTo>
                    <a:pt x="118" y="15"/>
                    <a:pt x="117" y="16"/>
                    <a:pt x="117" y="16"/>
                  </a:cubicBezTo>
                  <a:cubicBezTo>
                    <a:pt x="116" y="16"/>
                    <a:pt x="116" y="16"/>
                    <a:pt x="115" y="15"/>
                  </a:cubicBezTo>
                  <a:cubicBezTo>
                    <a:pt x="115" y="15"/>
                    <a:pt x="115" y="15"/>
                    <a:pt x="114" y="15"/>
                  </a:cubicBezTo>
                  <a:cubicBezTo>
                    <a:pt x="114" y="15"/>
                    <a:pt x="114" y="15"/>
                    <a:pt x="114" y="15"/>
                  </a:cubicBezTo>
                  <a:cubicBezTo>
                    <a:pt x="114" y="15"/>
                    <a:pt x="114" y="15"/>
                    <a:pt x="114" y="15"/>
                  </a:cubicBezTo>
                  <a:cubicBezTo>
                    <a:pt x="114" y="14"/>
                    <a:pt x="114" y="14"/>
                    <a:pt x="114" y="14"/>
                  </a:cubicBezTo>
                  <a:cubicBezTo>
                    <a:pt x="114" y="14"/>
                    <a:pt x="114" y="14"/>
                    <a:pt x="113" y="14"/>
                  </a:cubicBezTo>
                  <a:cubicBezTo>
                    <a:pt x="113" y="14"/>
                    <a:pt x="113" y="14"/>
                    <a:pt x="113" y="14"/>
                  </a:cubicBezTo>
                  <a:cubicBezTo>
                    <a:pt x="113" y="14"/>
                    <a:pt x="113" y="14"/>
                    <a:pt x="112" y="14"/>
                  </a:cubicBezTo>
                  <a:cubicBezTo>
                    <a:pt x="112" y="14"/>
                    <a:pt x="112" y="14"/>
                    <a:pt x="112" y="14"/>
                  </a:cubicBezTo>
                  <a:cubicBezTo>
                    <a:pt x="112" y="14"/>
                    <a:pt x="112" y="14"/>
                    <a:pt x="112" y="14"/>
                  </a:cubicBezTo>
                  <a:cubicBezTo>
                    <a:pt x="111" y="14"/>
                    <a:pt x="111" y="14"/>
                    <a:pt x="111" y="14"/>
                  </a:cubicBezTo>
                  <a:cubicBezTo>
                    <a:pt x="111" y="14"/>
                    <a:pt x="110" y="14"/>
                    <a:pt x="110" y="14"/>
                  </a:cubicBezTo>
                  <a:cubicBezTo>
                    <a:pt x="110" y="14"/>
                    <a:pt x="110" y="13"/>
                    <a:pt x="110" y="13"/>
                  </a:cubicBezTo>
                  <a:cubicBezTo>
                    <a:pt x="110" y="13"/>
                    <a:pt x="110" y="13"/>
                    <a:pt x="110" y="13"/>
                  </a:cubicBezTo>
                  <a:cubicBezTo>
                    <a:pt x="109" y="12"/>
                    <a:pt x="108" y="12"/>
                    <a:pt x="107" y="11"/>
                  </a:cubicBezTo>
                  <a:cubicBezTo>
                    <a:pt x="107" y="11"/>
                    <a:pt x="106" y="10"/>
                    <a:pt x="106" y="10"/>
                  </a:cubicBezTo>
                  <a:cubicBezTo>
                    <a:pt x="105" y="10"/>
                    <a:pt x="105" y="10"/>
                    <a:pt x="105" y="9"/>
                  </a:cubicBezTo>
                  <a:cubicBezTo>
                    <a:pt x="105" y="9"/>
                    <a:pt x="105" y="9"/>
                    <a:pt x="104" y="8"/>
                  </a:cubicBezTo>
                  <a:cubicBezTo>
                    <a:pt x="104" y="8"/>
                    <a:pt x="103" y="7"/>
                    <a:pt x="103" y="7"/>
                  </a:cubicBezTo>
                  <a:cubicBezTo>
                    <a:pt x="103" y="6"/>
                    <a:pt x="103" y="6"/>
                    <a:pt x="103" y="6"/>
                  </a:cubicBezTo>
                  <a:cubicBezTo>
                    <a:pt x="102" y="6"/>
                    <a:pt x="102" y="5"/>
                    <a:pt x="102" y="5"/>
                  </a:cubicBezTo>
                  <a:cubicBezTo>
                    <a:pt x="101" y="4"/>
                    <a:pt x="101" y="3"/>
                    <a:pt x="100" y="3"/>
                  </a:cubicBezTo>
                  <a:cubicBezTo>
                    <a:pt x="100" y="2"/>
                    <a:pt x="100" y="2"/>
                    <a:pt x="100" y="2"/>
                  </a:cubicBezTo>
                  <a:cubicBezTo>
                    <a:pt x="99" y="2"/>
                    <a:pt x="99" y="1"/>
                    <a:pt x="98" y="0"/>
                  </a:cubicBezTo>
                  <a:cubicBezTo>
                    <a:pt x="98" y="0"/>
                    <a:pt x="98" y="0"/>
                    <a:pt x="98" y="0"/>
                  </a:cubicBezTo>
                  <a:cubicBezTo>
                    <a:pt x="98" y="1"/>
                    <a:pt x="98" y="1"/>
                    <a:pt x="98" y="1"/>
                  </a:cubicBezTo>
                  <a:cubicBezTo>
                    <a:pt x="98" y="1"/>
                    <a:pt x="97" y="1"/>
                    <a:pt x="97" y="1"/>
                  </a:cubicBezTo>
                  <a:cubicBezTo>
                    <a:pt x="97" y="1"/>
                    <a:pt x="97" y="1"/>
                    <a:pt x="97" y="1"/>
                  </a:cubicBezTo>
                  <a:cubicBezTo>
                    <a:pt x="96" y="1"/>
                    <a:pt x="96" y="1"/>
                    <a:pt x="96" y="1"/>
                  </a:cubicBezTo>
                  <a:cubicBezTo>
                    <a:pt x="96" y="1"/>
                    <a:pt x="96" y="1"/>
                    <a:pt x="96" y="1"/>
                  </a:cubicBezTo>
                  <a:cubicBezTo>
                    <a:pt x="96" y="1"/>
                    <a:pt x="96" y="1"/>
                    <a:pt x="96" y="2"/>
                  </a:cubicBezTo>
                  <a:cubicBezTo>
                    <a:pt x="96" y="2"/>
                    <a:pt x="96" y="2"/>
                    <a:pt x="96" y="2"/>
                  </a:cubicBezTo>
                  <a:cubicBezTo>
                    <a:pt x="96" y="3"/>
                    <a:pt x="95" y="3"/>
                    <a:pt x="96" y="4"/>
                  </a:cubicBezTo>
                  <a:cubicBezTo>
                    <a:pt x="96" y="4"/>
                    <a:pt x="96" y="4"/>
                    <a:pt x="96" y="5"/>
                  </a:cubicBezTo>
                  <a:cubicBezTo>
                    <a:pt x="97" y="6"/>
                    <a:pt x="97" y="7"/>
                    <a:pt x="97" y="9"/>
                  </a:cubicBezTo>
                  <a:cubicBezTo>
                    <a:pt x="97" y="9"/>
                    <a:pt x="97" y="9"/>
                    <a:pt x="97" y="10"/>
                  </a:cubicBezTo>
                  <a:cubicBezTo>
                    <a:pt x="97" y="10"/>
                    <a:pt x="97" y="11"/>
                    <a:pt x="96" y="11"/>
                  </a:cubicBezTo>
                  <a:cubicBezTo>
                    <a:pt x="96" y="12"/>
                    <a:pt x="96" y="12"/>
                    <a:pt x="96" y="12"/>
                  </a:cubicBezTo>
                  <a:cubicBezTo>
                    <a:pt x="96" y="13"/>
                    <a:pt x="96" y="14"/>
                    <a:pt x="96" y="14"/>
                  </a:cubicBezTo>
                  <a:cubicBezTo>
                    <a:pt x="96" y="16"/>
                    <a:pt x="96" y="16"/>
                    <a:pt x="95" y="16"/>
                  </a:cubicBezTo>
                  <a:cubicBezTo>
                    <a:pt x="94" y="17"/>
                    <a:pt x="94" y="17"/>
                    <a:pt x="94" y="18"/>
                  </a:cubicBezTo>
                  <a:cubicBezTo>
                    <a:pt x="94" y="18"/>
                    <a:pt x="94" y="18"/>
                    <a:pt x="94" y="19"/>
                  </a:cubicBezTo>
                  <a:cubicBezTo>
                    <a:pt x="94" y="19"/>
                    <a:pt x="94" y="19"/>
                    <a:pt x="94" y="19"/>
                  </a:cubicBezTo>
                  <a:cubicBezTo>
                    <a:pt x="94" y="19"/>
                    <a:pt x="94" y="19"/>
                    <a:pt x="94" y="20"/>
                  </a:cubicBezTo>
                  <a:cubicBezTo>
                    <a:pt x="95" y="20"/>
                    <a:pt x="95" y="21"/>
                    <a:pt x="94" y="22"/>
                  </a:cubicBezTo>
                  <a:cubicBezTo>
                    <a:pt x="94" y="22"/>
                    <a:pt x="93" y="23"/>
                    <a:pt x="93" y="23"/>
                  </a:cubicBezTo>
                  <a:cubicBezTo>
                    <a:pt x="93" y="23"/>
                    <a:pt x="92" y="23"/>
                    <a:pt x="92" y="22"/>
                  </a:cubicBezTo>
                  <a:cubicBezTo>
                    <a:pt x="92" y="22"/>
                    <a:pt x="92" y="22"/>
                    <a:pt x="92" y="22"/>
                  </a:cubicBezTo>
                  <a:cubicBezTo>
                    <a:pt x="92" y="22"/>
                    <a:pt x="91" y="22"/>
                    <a:pt x="91" y="22"/>
                  </a:cubicBezTo>
                  <a:cubicBezTo>
                    <a:pt x="91" y="22"/>
                    <a:pt x="91" y="22"/>
                    <a:pt x="90" y="22"/>
                  </a:cubicBezTo>
                  <a:cubicBezTo>
                    <a:pt x="90" y="22"/>
                    <a:pt x="90" y="22"/>
                    <a:pt x="90" y="22"/>
                  </a:cubicBezTo>
                  <a:cubicBezTo>
                    <a:pt x="90" y="22"/>
                    <a:pt x="89" y="22"/>
                    <a:pt x="89" y="21"/>
                  </a:cubicBezTo>
                  <a:cubicBezTo>
                    <a:pt x="89" y="21"/>
                    <a:pt x="89" y="21"/>
                    <a:pt x="88" y="21"/>
                  </a:cubicBezTo>
                  <a:cubicBezTo>
                    <a:pt x="88" y="21"/>
                    <a:pt x="88" y="21"/>
                    <a:pt x="88" y="21"/>
                  </a:cubicBezTo>
                  <a:cubicBezTo>
                    <a:pt x="88" y="21"/>
                    <a:pt x="88" y="21"/>
                    <a:pt x="88" y="21"/>
                  </a:cubicBezTo>
                  <a:cubicBezTo>
                    <a:pt x="87" y="21"/>
                    <a:pt x="87" y="21"/>
                    <a:pt x="87" y="21"/>
                  </a:cubicBezTo>
                  <a:cubicBezTo>
                    <a:pt x="87" y="21"/>
                    <a:pt x="87" y="22"/>
                    <a:pt x="87" y="22"/>
                  </a:cubicBezTo>
                  <a:cubicBezTo>
                    <a:pt x="87" y="22"/>
                    <a:pt x="87" y="22"/>
                    <a:pt x="87" y="22"/>
                  </a:cubicBezTo>
                  <a:cubicBezTo>
                    <a:pt x="88" y="23"/>
                    <a:pt x="88" y="23"/>
                    <a:pt x="88" y="23"/>
                  </a:cubicBezTo>
                  <a:cubicBezTo>
                    <a:pt x="89" y="24"/>
                    <a:pt x="89" y="24"/>
                    <a:pt x="88" y="25"/>
                  </a:cubicBezTo>
                  <a:cubicBezTo>
                    <a:pt x="87" y="25"/>
                    <a:pt x="87" y="25"/>
                    <a:pt x="87" y="26"/>
                  </a:cubicBezTo>
                  <a:cubicBezTo>
                    <a:pt x="87" y="26"/>
                    <a:pt x="87" y="26"/>
                    <a:pt x="87" y="26"/>
                  </a:cubicBezTo>
                  <a:cubicBezTo>
                    <a:pt x="87" y="26"/>
                    <a:pt x="87" y="26"/>
                    <a:pt x="87" y="26"/>
                  </a:cubicBezTo>
                  <a:cubicBezTo>
                    <a:pt x="86" y="26"/>
                    <a:pt x="86" y="26"/>
                    <a:pt x="86" y="26"/>
                  </a:cubicBezTo>
                  <a:cubicBezTo>
                    <a:pt x="86" y="26"/>
                    <a:pt x="86" y="26"/>
                    <a:pt x="86" y="26"/>
                  </a:cubicBezTo>
                  <a:cubicBezTo>
                    <a:pt x="86" y="26"/>
                    <a:pt x="86" y="27"/>
                    <a:pt x="85" y="27"/>
                  </a:cubicBezTo>
                  <a:cubicBezTo>
                    <a:pt x="85" y="27"/>
                    <a:pt x="85" y="27"/>
                    <a:pt x="85" y="27"/>
                  </a:cubicBezTo>
                  <a:cubicBezTo>
                    <a:pt x="84" y="27"/>
                    <a:pt x="84" y="28"/>
                    <a:pt x="84" y="28"/>
                  </a:cubicBezTo>
                  <a:cubicBezTo>
                    <a:pt x="84" y="29"/>
                    <a:pt x="84" y="30"/>
                    <a:pt x="83" y="30"/>
                  </a:cubicBezTo>
                  <a:cubicBezTo>
                    <a:pt x="83" y="30"/>
                    <a:pt x="83" y="31"/>
                    <a:pt x="84" y="31"/>
                  </a:cubicBezTo>
                  <a:cubicBezTo>
                    <a:pt x="84" y="31"/>
                    <a:pt x="84" y="32"/>
                    <a:pt x="84" y="32"/>
                  </a:cubicBezTo>
                  <a:cubicBezTo>
                    <a:pt x="84" y="32"/>
                    <a:pt x="84" y="32"/>
                    <a:pt x="85" y="32"/>
                  </a:cubicBezTo>
                  <a:cubicBezTo>
                    <a:pt x="85" y="32"/>
                    <a:pt x="85" y="32"/>
                    <a:pt x="85" y="32"/>
                  </a:cubicBezTo>
                  <a:cubicBezTo>
                    <a:pt x="86" y="33"/>
                    <a:pt x="86" y="34"/>
                    <a:pt x="86" y="34"/>
                  </a:cubicBezTo>
                  <a:cubicBezTo>
                    <a:pt x="86" y="35"/>
                    <a:pt x="86" y="35"/>
                    <a:pt x="85" y="35"/>
                  </a:cubicBezTo>
                  <a:cubicBezTo>
                    <a:pt x="85" y="35"/>
                    <a:pt x="85" y="35"/>
                    <a:pt x="85" y="35"/>
                  </a:cubicBezTo>
                  <a:cubicBezTo>
                    <a:pt x="85" y="36"/>
                    <a:pt x="85" y="36"/>
                    <a:pt x="85" y="36"/>
                  </a:cubicBezTo>
                  <a:cubicBezTo>
                    <a:pt x="85" y="37"/>
                    <a:pt x="85" y="37"/>
                    <a:pt x="85" y="38"/>
                  </a:cubicBezTo>
                  <a:cubicBezTo>
                    <a:pt x="85" y="38"/>
                    <a:pt x="85" y="39"/>
                    <a:pt x="86" y="39"/>
                  </a:cubicBezTo>
                  <a:cubicBezTo>
                    <a:pt x="86" y="39"/>
                    <a:pt x="86" y="39"/>
                    <a:pt x="86" y="39"/>
                  </a:cubicBezTo>
                  <a:cubicBezTo>
                    <a:pt x="86" y="39"/>
                    <a:pt x="86" y="39"/>
                    <a:pt x="86" y="38"/>
                  </a:cubicBezTo>
                  <a:cubicBezTo>
                    <a:pt x="87" y="38"/>
                    <a:pt x="87" y="38"/>
                    <a:pt x="87" y="38"/>
                  </a:cubicBezTo>
                  <a:cubicBezTo>
                    <a:pt x="88" y="38"/>
                    <a:pt x="88" y="38"/>
                    <a:pt x="88" y="37"/>
                  </a:cubicBezTo>
                  <a:cubicBezTo>
                    <a:pt x="88" y="37"/>
                    <a:pt x="88" y="37"/>
                    <a:pt x="88" y="36"/>
                  </a:cubicBezTo>
                  <a:cubicBezTo>
                    <a:pt x="88" y="36"/>
                    <a:pt x="88" y="36"/>
                    <a:pt x="88" y="36"/>
                  </a:cubicBezTo>
                  <a:cubicBezTo>
                    <a:pt x="89" y="36"/>
                    <a:pt x="89" y="36"/>
                    <a:pt x="89" y="36"/>
                  </a:cubicBezTo>
                  <a:cubicBezTo>
                    <a:pt x="89" y="35"/>
                    <a:pt x="89" y="35"/>
                    <a:pt x="89" y="35"/>
                  </a:cubicBezTo>
                  <a:cubicBezTo>
                    <a:pt x="89" y="35"/>
                    <a:pt x="89" y="35"/>
                    <a:pt x="90" y="35"/>
                  </a:cubicBezTo>
                  <a:cubicBezTo>
                    <a:pt x="90" y="35"/>
                    <a:pt x="90" y="35"/>
                    <a:pt x="90" y="35"/>
                  </a:cubicBezTo>
                  <a:cubicBezTo>
                    <a:pt x="90" y="35"/>
                    <a:pt x="90" y="36"/>
                    <a:pt x="90" y="36"/>
                  </a:cubicBezTo>
                  <a:cubicBezTo>
                    <a:pt x="90" y="36"/>
                    <a:pt x="90" y="36"/>
                    <a:pt x="90" y="36"/>
                  </a:cubicBezTo>
                  <a:cubicBezTo>
                    <a:pt x="90" y="36"/>
                    <a:pt x="90" y="35"/>
                    <a:pt x="90" y="35"/>
                  </a:cubicBezTo>
                  <a:cubicBezTo>
                    <a:pt x="91" y="36"/>
                    <a:pt x="91" y="36"/>
                    <a:pt x="91" y="36"/>
                  </a:cubicBezTo>
                  <a:cubicBezTo>
                    <a:pt x="92" y="36"/>
                    <a:pt x="92" y="36"/>
                    <a:pt x="92" y="36"/>
                  </a:cubicBezTo>
                  <a:cubicBezTo>
                    <a:pt x="92" y="36"/>
                    <a:pt x="92" y="35"/>
                    <a:pt x="93" y="35"/>
                  </a:cubicBezTo>
                  <a:cubicBezTo>
                    <a:pt x="93" y="35"/>
                    <a:pt x="93" y="35"/>
                    <a:pt x="93" y="35"/>
                  </a:cubicBezTo>
                  <a:cubicBezTo>
                    <a:pt x="93" y="35"/>
                    <a:pt x="92" y="34"/>
                    <a:pt x="92" y="34"/>
                  </a:cubicBezTo>
                  <a:cubicBezTo>
                    <a:pt x="92" y="34"/>
                    <a:pt x="91" y="34"/>
                    <a:pt x="91" y="34"/>
                  </a:cubicBezTo>
                  <a:cubicBezTo>
                    <a:pt x="91" y="33"/>
                    <a:pt x="91" y="33"/>
                    <a:pt x="90" y="33"/>
                  </a:cubicBezTo>
                  <a:cubicBezTo>
                    <a:pt x="90" y="32"/>
                    <a:pt x="90" y="32"/>
                    <a:pt x="89" y="32"/>
                  </a:cubicBezTo>
                  <a:cubicBezTo>
                    <a:pt x="89" y="32"/>
                    <a:pt x="89" y="32"/>
                    <a:pt x="89" y="32"/>
                  </a:cubicBezTo>
                  <a:cubicBezTo>
                    <a:pt x="89" y="32"/>
                    <a:pt x="88" y="32"/>
                    <a:pt x="88" y="32"/>
                  </a:cubicBezTo>
                  <a:cubicBezTo>
                    <a:pt x="88" y="32"/>
                    <a:pt x="88" y="31"/>
                    <a:pt x="87" y="31"/>
                  </a:cubicBezTo>
                  <a:cubicBezTo>
                    <a:pt x="87" y="31"/>
                    <a:pt x="87" y="31"/>
                    <a:pt x="87" y="30"/>
                  </a:cubicBezTo>
                  <a:cubicBezTo>
                    <a:pt x="87" y="30"/>
                    <a:pt x="87" y="30"/>
                    <a:pt x="87" y="29"/>
                  </a:cubicBezTo>
                  <a:cubicBezTo>
                    <a:pt x="87" y="29"/>
                    <a:pt x="88" y="28"/>
                    <a:pt x="88" y="28"/>
                  </a:cubicBezTo>
                  <a:cubicBezTo>
                    <a:pt x="88" y="28"/>
                    <a:pt x="88" y="28"/>
                    <a:pt x="89" y="28"/>
                  </a:cubicBezTo>
                  <a:cubicBezTo>
                    <a:pt x="89" y="28"/>
                    <a:pt x="90" y="28"/>
                    <a:pt x="90" y="28"/>
                  </a:cubicBezTo>
                  <a:cubicBezTo>
                    <a:pt x="90" y="29"/>
                    <a:pt x="90" y="29"/>
                    <a:pt x="91" y="29"/>
                  </a:cubicBezTo>
                  <a:cubicBezTo>
                    <a:pt x="91" y="29"/>
                    <a:pt x="91" y="29"/>
                    <a:pt x="91" y="30"/>
                  </a:cubicBezTo>
                  <a:cubicBezTo>
                    <a:pt x="91" y="30"/>
                    <a:pt x="91" y="30"/>
                    <a:pt x="92" y="30"/>
                  </a:cubicBezTo>
                  <a:cubicBezTo>
                    <a:pt x="92" y="30"/>
                    <a:pt x="92" y="30"/>
                    <a:pt x="92" y="30"/>
                  </a:cubicBezTo>
                  <a:cubicBezTo>
                    <a:pt x="92" y="30"/>
                    <a:pt x="91" y="30"/>
                    <a:pt x="91" y="30"/>
                  </a:cubicBezTo>
                  <a:cubicBezTo>
                    <a:pt x="92" y="31"/>
                    <a:pt x="92" y="30"/>
                    <a:pt x="92" y="30"/>
                  </a:cubicBezTo>
                  <a:cubicBezTo>
                    <a:pt x="92" y="30"/>
                    <a:pt x="92" y="30"/>
                    <a:pt x="92" y="30"/>
                  </a:cubicBezTo>
                  <a:cubicBezTo>
                    <a:pt x="92" y="30"/>
                    <a:pt x="93" y="29"/>
                    <a:pt x="93" y="29"/>
                  </a:cubicBezTo>
                  <a:cubicBezTo>
                    <a:pt x="93" y="29"/>
                    <a:pt x="94" y="29"/>
                    <a:pt x="94" y="29"/>
                  </a:cubicBezTo>
                  <a:cubicBezTo>
                    <a:pt x="94" y="29"/>
                    <a:pt x="94" y="28"/>
                    <a:pt x="94" y="28"/>
                  </a:cubicBezTo>
                  <a:cubicBezTo>
                    <a:pt x="94" y="28"/>
                    <a:pt x="95" y="28"/>
                    <a:pt x="95" y="28"/>
                  </a:cubicBezTo>
                  <a:cubicBezTo>
                    <a:pt x="95" y="28"/>
                    <a:pt x="95" y="28"/>
                    <a:pt x="95" y="28"/>
                  </a:cubicBezTo>
                  <a:cubicBezTo>
                    <a:pt x="95" y="28"/>
                    <a:pt x="96" y="28"/>
                    <a:pt x="96" y="28"/>
                  </a:cubicBezTo>
                  <a:cubicBezTo>
                    <a:pt x="96" y="28"/>
                    <a:pt x="96" y="28"/>
                    <a:pt x="96" y="28"/>
                  </a:cubicBezTo>
                  <a:cubicBezTo>
                    <a:pt x="97" y="28"/>
                    <a:pt x="98" y="28"/>
                    <a:pt x="98" y="29"/>
                  </a:cubicBezTo>
                  <a:cubicBezTo>
                    <a:pt x="98" y="29"/>
                    <a:pt x="99" y="29"/>
                    <a:pt x="99" y="29"/>
                  </a:cubicBezTo>
                  <a:cubicBezTo>
                    <a:pt x="100" y="29"/>
                    <a:pt x="100" y="30"/>
                    <a:pt x="100" y="30"/>
                  </a:cubicBezTo>
                  <a:cubicBezTo>
                    <a:pt x="101" y="30"/>
                    <a:pt x="101" y="30"/>
                    <a:pt x="101" y="31"/>
                  </a:cubicBezTo>
                  <a:cubicBezTo>
                    <a:pt x="102" y="31"/>
                    <a:pt x="102" y="31"/>
                    <a:pt x="103" y="31"/>
                  </a:cubicBezTo>
                  <a:cubicBezTo>
                    <a:pt x="103" y="32"/>
                    <a:pt x="104" y="32"/>
                    <a:pt x="105" y="32"/>
                  </a:cubicBezTo>
                  <a:cubicBezTo>
                    <a:pt x="105" y="32"/>
                    <a:pt x="105" y="32"/>
                    <a:pt x="105" y="32"/>
                  </a:cubicBezTo>
                  <a:cubicBezTo>
                    <a:pt x="105" y="33"/>
                    <a:pt x="105" y="33"/>
                    <a:pt x="106" y="33"/>
                  </a:cubicBezTo>
                  <a:cubicBezTo>
                    <a:pt x="106" y="33"/>
                    <a:pt x="106" y="33"/>
                    <a:pt x="106" y="33"/>
                  </a:cubicBezTo>
                  <a:cubicBezTo>
                    <a:pt x="106" y="34"/>
                    <a:pt x="107" y="34"/>
                    <a:pt x="107" y="34"/>
                  </a:cubicBezTo>
                  <a:cubicBezTo>
                    <a:pt x="107" y="34"/>
                    <a:pt x="107" y="33"/>
                    <a:pt x="107" y="33"/>
                  </a:cubicBezTo>
                  <a:cubicBezTo>
                    <a:pt x="107" y="33"/>
                    <a:pt x="107" y="33"/>
                    <a:pt x="107" y="33"/>
                  </a:cubicBezTo>
                  <a:cubicBezTo>
                    <a:pt x="107" y="32"/>
                    <a:pt x="107" y="32"/>
                    <a:pt x="108" y="32"/>
                  </a:cubicBezTo>
                  <a:cubicBezTo>
                    <a:pt x="108" y="32"/>
                    <a:pt x="108" y="31"/>
                    <a:pt x="107" y="31"/>
                  </a:cubicBezTo>
                  <a:cubicBezTo>
                    <a:pt x="107" y="31"/>
                    <a:pt x="107" y="31"/>
                    <a:pt x="107" y="31"/>
                  </a:cubicBezTo>
                  <a:cubicBezTo>
                    <a:pt x="108" y="30"/>
                    <a:pt x="108" y="29"/>
                    <a:pt x="109" y="28"/>
                  </a:cubicBezTo>
                  <a:cubicBezTo>
                    <a:pt x="109" y="28"/>
                    <a:pt x="109" y="28"/>
                    <a:pt x="110" y="27"/>
                  </a:cubicBezTo>
                  <a:cubicBezTo>
                    <a:pt x="110" y="27"/>
                    <a:pt x="111" y="26"/>
                    <a:pt x="111" y="26"/>
                  </a:cubicBezTo>
                  <a:cubicBezTo>
                    <a:pt x="111" y="26"/>
                    <a:pt x="111" y="26"/>
                    <a:pt x="111" y="26"/>
                  </a:cubicBezTo>
                  <a:cubicBezTo>
                    <a:pt x="112" y="25"/>
                    <a:pt x="112" y="25"/>
                    <a:pt x="113" y="25"/>
                  </a:cubicBezTo>
                  <a:cubicBezTo>
                    <a:pt x="113" y="24"/>
                    <a:pt x="114" y="24"/>
                    <a:pt x="114" y="24"/>
                  </a:cubicBezTo>
                  <a:cubicBezTo>
                    <a:pt x="114" y="24"/>
                    <a:pt x="115" y="24"/>
                    <a:pt x="115" y="24"/>
                  </a:cubicBezTo>
                  <a:cubicBezTo>
                    <a:pt x="115" y="25"/>
                    <a:pt x="115" y="25"/>
                    <a:pt x="115" y="25"/>
                  </a:cubicBezTo>
                  <a:cubicBezTo>
                    <a:pt x="115" y="25"/>
                    <a:pt x="115" y="25"/>
                    <a:pt x="116" y="25"/>
                  </a:cubicBezTo>
                  <a:cubicBezTo>
                    <a:pt x="116" y="25"/>
                    <a:pt x="117" y="25"/>
                    <a:pt x="117" y="25"/>
                  </a:cubicBezTo>
                  <a:cubicBezTo>
                    <a:pt x="117" y="25"/>
                    <a:pt x="117" y="25"/>
                    <a:pt x="117" y="25"/>
                  </a:cubicBezTo>
                  <a:cubicBezTo>
                    <a:pt x="117" y="25"/>
                    <a:pt x="117" y="25"/>
                    <a:pt x="117" y="25"/>
                  </a:cubicBezTo>
                  <a:cubicBezTo>
                    <a:pt x="117" y="24"/>
                    <a:pt x="117" y="24"/>
                    <a:pt x="117" y="24"/>
                  </a:cubicBezTo>
                  <a:cubicBezTo>
                    <a:pt x="117" y="24"/>
                    <a:pt x="117"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9" y="24"/>
                    <a:pt x="119" y="24"/>
                    <a:pt x="119" y="24"/>
                  </a:cubicBezTo>
                  <a:cubicBezTo>
                    <a:pt x="119" y="24"/>
                    <a:pt x="119" y="24"/>
                    <a:pt x="120" y="24"/>
                  </a:cubicBezTo>
                  <a:cubicBezTo>
                    <a:pt x="120" y="24"/>
                    <a:pt x="120" y="24"/>
                    <a:pt x="120" y="23"/>
                  </a:cubicBezTo>
                  <a:cubicBezTo>
                    <a:pt x="120" y="23"/>
                    <a:pt x="120" y="23"/>
                    <a:pt x="120" y="23"/>
                  </a:cubicBezTo>
                  <a:cubicBezTo>
                    <a:pt x="120" y="23"/>
                    <a:pt x="120" y="23"/>
                    <a:pt x="120" y="23"/>
                  </a:cubicBezTo>
                  <a:cubicBezTo>
                    <a:pt x="120" y="23"/>
                    <a:pt x="120" y="23"/>
                    <a:pt x="120" y="23"/>
                  </a:cubicBezTo>
                  <a:cubicBezTo>
                    <a:pt x="120" y="23"/>
                    <a:pt x="120" y="23"/>
                    <a:pt x="121" y="23"/>
                  </a:cubicBezTo>
                  <a:cubicBezTo>
                    <a:pt x="121" y="22"/>
                    <a:pt x="122" y="23"/>
                    <a:pt x="122" y="22"/>
                  </a:cubicBezTo>
                  <a:cubicBezTo>
                    <a:pt x="122" y="22"/>
                    <a:pt x="122" y="22"/>
                    <a:pt x="122" y="22"/>
                  </a:cubicBezTo>
                  <a:cubicBezTo>
                    <a:pt x="123" y="22"/>
                    <a:pt x="123" y="22"/>
                    <a:pt x="123" y="22"/>
                  </a:cubicBezTo>
                  <a:cubicBezTo>
                    <a:pt x="123" y="22"/>
                    <a:pt x="123" y="21"/>
                    <a:pt x="123" y="21"/>
                  </a:cubicBezTo>
                  <a:cubicBezTo>
                    <a:pt x="124" y="21"/>
                    <a:pt x="124" y="21"/>
                    <a:pt x="124" y="21"/>
                  </a:cubicBezTo>
                  <a:cubicBezTo>
                    <a:pt x="124" y="21"/>
                    <a:pt x="124" y="21"/>
                    <a:pt x="124" y="21"/>
                  </a:cubicBezTo>
                  <a:close/>
                  <a:moveTo>
                    <a:pt x="111" y="13"/>
                  </a:moveTo>
                  <a:cubicBezTo>
                    <a:pt x="111" y="13"/>
                    <a:pt x="112" y="13"/>
                    <a:pt x="112" y="14"/>
                  </a:cubicBezTo>
                  <a:cubicBezTo>
                    <a:pt x="112" y="13"/>
                    <a:pt x="111" y="13"/>
                    <a:pt x="111" y="13"/>
                  </a:cubicBezTo>
                  <a:close/>
                  <a:moveTo>
                    <a:pt x="36" y="101"/>
                  </a:moveTo>
                  <a:cubicBezTo>
                    <a:pt x="37" y="101"/>
                    <a:pt x="37" y="101"/>
                    <a:pt x="37" y="101"/>
                  </a:cubicBezTo>
                  <a:cubicBezTo>
                    <a:pt x="37" y="101"/>
                    <a:pt x="37" y="101"/>
                    <a:pt x="37" y="101"/>
                  </a:cubicBezTo>
                  <a:cubicBezTo>
                    <a:pt x="37" y="101"/>
                    <a:pt x="37" y="101"/>
                    <a:pt x="37" y="101"/>
                  </a:cubicBezTo>
                  <a:cubicBezTo>
                    <a:pt x="37" y="101"/>
                    <a:pt x="36" y="101"/>
                    <a:pt x="36" y="101"/>
                  </a:cubicBezTo>
                  <a:close/>
                  <a:moveTo>
                    <a:pt x="37" y="100"/>
                  </a:moveTo>
                  <a:cubicBezTo>
                    <a:pt x="37" y="100"/>
                    <a:pt x="37" y="100"/>
                    <a:pt x="37" y="100"/>
                  </a:cubicBezTo>
                  <a:cubicBezTo>
                    <a:pt x="37" y="100"/>
                    <a:pt x="37" y="100"/>
                    <a:pt x="37" y="100"/>
                  </a:cubicBezTo>
                  <a:cubicBezTo>
                    <a:pt x="37" y="100"/>
                    <a:pt x="37" y="100"/>
                    <a:pt x="37" y="100"/>
                  </a:cubicBezTo>
                  <a:cubicBezTo>
                    <a:pt x="37" y="100"/>
                    <a:pt x="37" y="100"/>
                    <a:pt x="37" y="100"/>
                  </a:cubicBezTo>
                  <a:close/>
                  <a:moveTo>
                    <a:pt x="34" y="100"/>
                  </a:moveTo>
                  <a:cubicBezTo>
                    <a:pt x="34" y="100"/>
                    <a:pt x="34" y="100"/>
                    <a:pt x="34" y="100"/>
                  </a:cubicBezTo>
                  <a:cubicBezTo>
                    <a:pt x="33" y="100"/>
                    <a:pt x="34" y="100"/>
                    <a:pt x="34" y="100"/>
                  </a:cubicBezTo>
                  <a:cubicBezTo>
                    <a:pt x="34" y="100"/>
                    <a:pt x="34" y="100"/>
                    <a:pt x="34" y="100"/>
                  </a:cubicBezTo>
                  <a:cubicBezTo>
                    <a:pt x="34" y="100"/>
                    <a:pt x="34" y="101"/>
                    <a:pt x="34" y="101"/>
                  </a:cubicBezTo>
                  <a:cubicBezTo>
                    <a:pt x="34" y="101"/>
                    <a:pt x="34" y="101"/>
                    <a:pt x="34" y="101"/>
                  </a:cubicBezTo>
                  <a:cubicBezTo>
                    <a:pt x="34" y="100"/>
                    <a:pt x="34" y="100"/>
                    <a:pt x="34" y="100"/>
                  </a:cubicBezTo>
                  <a:cubicBezTo>
                    <a:pt x="34" y="100"/>
                    <a:pt x="34" y="100"/>
                    <a:pt x="34" y="100"/>
                  </a:cubicBezTo>
                  <a:cubicBezTo>
                    <a:pt x="34" y="100"/>
                    <a:pt x="34" y="100"/>
                    <a:pt x="34" y="100"/>
                  </a:cubicBezTo>
                  <a:cubicBezTo>
                    <a:pt x="34" y="100"/>
                    <a:pt x="34" y="100"/>
                    <a:pt x="34" y="10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43" name="Freeform 863">
              <a:extLst>
                <a:ext uri="{FF2B5EF4-FFF2-40B4-BE49-F238E27FC236}">
                  <a16:creationId xmlns:a16="http://schemas.microsoft.com/office/drawing/2014/main" id="{4CA229B8-9C9C-409E-9BE7-631FE7139295}"/>
                </a:ext>
              </a:extLst>
            </p:cNvPr>
            <p:cNvSpPr>
              <a:spLocks/>
            </p:cNvSpPr>
            <p:nvPr/>
          </p:nvSpPr>
          <p:spPr bwMode="auto">
            <a:xfrm>
              <a:off x="8166687" y="3464970"/>
              <a:ext cx="913212" cy="817521"/>
            </a:xfrm>
            <a:custGeom>
              <a:avLst/>
              <a:gdLst>
                <a:gd name="T0" fmla="*/ 186 w 195"/>
                <a:gd name="T1" fmla="*/ 79 h 215"/>
                <a:gd name="T2" fmla="*/ 180 w 195"/>
                <a:gd name="T3" fmla="*/ 92 h 215"/>
                <a:gd name="T4" fmla="*/ 165 w 195"/>
                <a:gd name="T5" fmla="*/ 118 h 215"/>
                <a:gd name="T6" fmla="*/ 160 w 195"/>
                <a:gd name="T7" fmla="*/ 107 h 215"/>
                <a:gd name="T8" fmla="*/ 155 w 195"/>
                <a:gd name="T9" fmla="*/ 106 h 215"/>
                <a:gd name="T10" fmla="*/ 162 w 195"/>
                <a:gd name="T11" fmla="*/ 97 h 215"/>
                <a:gd name="T12" fmla="*/ 150 w 195"/>
                <a:gd name="T13" fmla="*/ 94 h 215"/>
                <a:gd name="T14" fmla="*/ 146 w 195"/>
                <a:gd name="T15" fmla="*/ 86 h 215"/>
                <a:gd name="T16" fmla="*/ 140 w 195"/>
                <a:gd name="T17" fmla="*/ 86 h 215"/>
                <a:gd name="T18" fmla="*/ 134 w 195"/>
                <a:gd name="T19" fmla="*/ 88 h 215"/>
                <a:gd name="T20" fmla="*/ 140 w 195"/>
                <a:gd name="T21" fmla="*/ 94 h 215"/>
                <a:gd name="T22" fmla="*/ 134 w 195"/>
                <a:gd name="T23" fmla="*/ 99 h 215"/>
                <a:gd name="T24" fmla="*/ 138 w 195"/>
                <a:gd name="T25" fmla="*/ 104 h 215"/>
                <a:gd name="T26" fmla="*/ 140 w 195"/>
                <a:gd name="T27" fmla="*/ 111 h 215"/>
                <a:gd name="T28" fmla="*/ 135 w 195"/>
                <a:gd name="T29" fmla="*/ 119 h 215"/>
                <a:gd name="T30" fmla="*/ 119 w 195"/>
                <a:gd name="T31" fmla="*/ 133 h 215"/>
                <a:gd name="T32" fmla="*/ 97 w 195"/>
                <a:gd name="T33" fmla="*/ 151 h 215"/>
                <a:gd name="T34" fmla="*/ 89 w 195"/>
                <a:gd name="T35" fmla="*/ 158 h 215"/>
                <a:gd name="T36" fmla="*/ 80 w 195"/>
                <a:gd name="T37" fmla="*/ 176 h 215"/>
                <a:gd name="T38" fmla="*/ 79 w 195"/>
                <a:gd name="T39" fmla="*/ 199 h 215"/>
                <a:gd name="T40" fmla="*/ 67 w 195"/>
                <a:gd name="T41" fmla="*/ 210 h 215"/>
                <a:gd name="T42" fmla="*/ 52 w 195"/>
                <a:gd name="T43" fmla="*/ 195 h 215"/>
                <a:gd name="T44" fmla="*/ 40 w 195"/>
                <a:gd name="T45" fmla="*/ 167 h 215"/>
                <a:gd name="T46" fmla="*/ 31 w 195"/>
                <a:gd name="T47" fmla="*/ 129 h 215"/>
                <a:gd name="T48" fmla="*/ 28 w 195"/>
                <a:gd name="T49" fmla="*/ 115 h 215"/>
                <a:gd name="T50" fmla="*/ 14 w 195"/>
                <a:gd name="T51" fmla="*/ 124 h 215"/>
                <a:gd name="T52" fmla="*/ 13 w 195"/>
                <a:gd name="T53" fmla="*/ 110 h 215"/>
                <a:gd name="T54" fmla="*/ 3 w 195"/>
                <a:gd name="T55" fmla="*/ 101 h 215"/>
                <a:gd name="T56" fmla="*/ 15 w 195"/>
                <a:gd name="T57" fmla="*/ 100 h 215"/>
                <a:gd name="T58" fmla="*/ 16 w 195"/>
                <a:gd name="T59" fmla="*/ 93 h 215"/>
                <a:gd name="T60" fmla="*/ 13 w 195"/>
                <a:gd name="T61" fmla="*/ 87 h 215"/>
                <a:gd name="T62" fmla="*/ 14 w 195"/>
                <a:gd name="T63" fmla="*/ 72 h 215"/>
                <a:gd name="T64" fmla="*/ 27 w 195"/>
                <a:gd name="T65" fmla="*/ 67 h 215"/>
                <a:gd name="T66" fmla="*/ 42 w 195"/>
                <a:gd name="T67" fmla="*/ 48 h 215"/>
                <a:gd name="T68" fmla="*/ 42 w 195"/>
                <a:gd name="T69" fmla="*/ 43 h 215"/>
                <a:gd name="T70" fmla="*/ 44 w 195"/>
                <a:gd name="T71" fmla="*/ 35 h 215"/>
                <a:gd name="T72" fmla="*/ 36 w 195"/>
                <a:gd name="T73" fmla="*/ 27 h 215"/>
                <a:gd name="T74" fmla="*/ 40 w 195"/>
                <a:gd name="T75" fmla="*/ 17 h 215"/>
                <a:gd name="T76" fmla="*/ 33 w 195"/>
                <a:gd name="T77" fmla="*/ 10 h 215"/>
                <a:gd name="T78" fmla="*/ 37 w 195"/>
                <a:gd name="T79" fmla="*/ 2 h 215"/>
                <a:gd name="T80" fmla="*/ 50 w 195"/>
                <a:gd name="T81" fmla="*/ 3 h 215"/>
                <a:gd name="T82" fmla="*/ 62 w 195"/>
                <a:gd name="T83" fmla="*/ 12 h 215"/>
                <a:gd name="T84" fmla="*/ 77 w 195"/>
                <a:gd name="T85" fmla="*/ 10 h 215"/>
                <a:gd name="T86" fmla="*/ 80 w 195"/>
                <a:gd name="T87" fmla="*/ 18 h 215"/>
                <a:gd name="T88" fmla="*/ 71 w 195"/>
                <a:gd name="T89" fmla="*/ 27 h 215"/>
                <a:gd name="T90" fmla="*/ 76 w 195"/>
                <a:gd name="T91" fmla="*/ 37 h 215"/>
                <a:gd name="T92" fmla="*/ 69 w 195"/>
                <a:gd name="T93" fmla="*/ 40 h 215"/>
                <a:gd name="T94" fmla="*/ 75 w 195"/>
                <a:gd name="T95" fmla="*/ 49 h 215"/>
                <a:gd name="T96" fmla="*/ 82 w 195"/>
                <a:gd name="T97" fmla="*/ 60 h 215"/>
                <a:gd name="T98" fmla="*/ 93 w 195"/>
                <a:gd name="T99" fmla="*/ 73 h 215"/>
                <a:gd name="T100" fmla="*/ 103 w 195"/>
                <a:gd name="T101" fmla="*/ 77 h 215"/>
                <a:gd name="T102" fmla="*/ 114 w 195"/>
                <a:gd name="T103" fmla="*/ 82 h 215"/>
                <a:gd name="T104" fmla="*/ 124 w 195"/>
                <a:gd name="T105" fmla="*/ 84 h 215"/>
                <a:gd name="T106" fmla="*/ 132 w 195"/>
                <a:gd name="T107" fmla="*/ 85 h 215"/>
                <a:gd name="T108" fmla="*/ 135 w 195"/>
                <a:gd name="T109" fmla="*/ 73 h 215"/>
                <a:gd name="T110" fmla="*/ 140 w 195"/>
                <a:gd name="T111" fmla="*/ 77 h 215"/>
                <a:gd name="T112" fmla="*/ 151 w 195"/>
                <a:gd name="T113" fmla="*/ 81 h 215"/>
                <a:gd name="T114" fmla="*/ 158 w 195"/>
                <a:gd name="T115" fmla="*/ 76 h 215"/>
                <a:gd name="T116" fmla="*/ 168 w 195"/>
                <a:gd name="T117" fmla="*/ 70 h 215"/>
                <a:gd name="T118" fmla="*/ 183 w 195"/>
                <a:gd name="T119" fmla="*/ 64 h 215"/>
                <a:gd name="T120" fmla="*/ 194 w 195"/>
                <a:gd name="T121" fmla="*/ 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5" h="215">
                  <a:moveTo>
                    <a:pt x="194" y="75"/>
                  </a:moveTo>
                  <a:cubicBezTo>
                    <a:pt x="195" y="75"/>
                    <a:pt x="194" y="75"/>
                    <a:pt x="193" y="75"/>
                  </a:cubicBezTo>
                  <a:cubicBezTo>
                    <a:pt x="192" y="75"/>
                    <a:pt x="192" y="74"/>
                    <a:pt x="192" y="74"/>
                  </a:cubicBezTo>
                  <a:cubicBezTo>
                    <a:pt x="192" y="74"/>
                    <a:pt x="191" y="75"/>
                    <a:pt x="190" y="76"/>
                  </a:cubicBezTo>
                  <a:cubicBezTo>
                    <a:pt x="190" y="76"/>
                    <a:pt x="189" y="76"/>
                    <a:pt x="188" y="76"/>
                  </a:cubicBezTo>
                  <a:cubicBezTo>
                    <a:pt x="188" y="77"/>
                    <a:pt x="187" y="77"/>
                    <a:pt x="187" y="78"/>
                  </a:cubicBezTo>
                  <a:cubicBezTo>
                    <a:pt x="187" y="79"/>
                    <a:pt x="186" y="79"/>
                    <a:pt x="186" y="79"/>
                  </a:cubicBezTo>
                  <a:cubicBezTo>
                    <a:pt x="185" y="80"/>
                    <a:pt x="185" y="80"/>
                    <a:pt x="184" y="80"/>
                  </a:cubicBezTo>
                  <a:cubicBezTo>
                    <a:pt x="184" y="80"/>
                    <a:pt x="184" y="81"/>
                    <a:pt x="183" y="81"/>
                  </a:cubicBezTo>
                  <a:cubicBezTo>
                    <a:pt x="183" y="82"/>
                    <a:pt x="182" y="83"/>
                    <a:pt x="182" y="84"/>
                  </a:cubicBezTo>
                  <a:cubicBezTo>
                    <a:pt x="181" y="85"/>
                    <a:pt x="182" y="85"/>
                    <a:pt x="182" y="85"/>
                  </a:cubicBezTo>
                  <a:cubicBezTo>
                    <a:pt x="182" y="86"/>
                    <a:pt x="182" y="88"/>
                    <a:pt x="181" y="89"/>
                  </a:cubicBezTo>
                  <a:cubicBezTo>
                    <a:pt x="181" y="89"/>
                    <a:pt x="180" y="90"/>
                    <a:pt x="180" y="91"/>
                  </a:cubicBezTo>
                  <a:cubicBezTo>
                    <a:pt x="179" y="92"/>
                    <a:pt x="180" y="92"/>
                    <a:pt x="180" y="92"/>
                  </a:cubicBezTo>
                  <a:cubicBezTo>
                    <a:pt x="180" y="93"/>
                    <a:pt x="181" y="93"/>
                    <a:pt x="181" y="94"/>
                  </a:cubicBezTo>
                  <a:cubicBezTo>
                    <a:pt x="181" y="94"/>
                    <a:pt x="180" y="96"/>
                    <a:pt x="180" y="97"/>
                  </a:cubicBezTo>
                  <a:cubicBezTo>
                    <a:pt x="180" y="98"/>
                    <a:pt x="179" y="99"/>
                    <a:pt x="179" y="100"/>
                  </a:cubicBezTo>
                  <a:cubicBezTo>
                    <a:pt x="178" y="101"/>
                    <a:pt x="176" y="102"/>
                    <a:pt x="175" y="102"/>
                  </a:cubicBezTo>
                  <a:cubicBezTo>
                    <a:pt x="175" y="102"/>
                    <a:pt x="169" y="103"/>
                    <a:pt x="169" y="103"/>
                  </a:cubicBezTo>
                  <a:cubicBezTo>
                    <a:pt x="169" y="103"/>
                    <a:pt x="168" y="110"/>
                    <a:pt x="168" y="111"/>
                  </a:cubicBezTo>
                  <a:cubicBezTo>
                    <a:pt x="168" y="111"/>
                    <a:pt x="167" y="116"/>
                    <a:pt x="165" y="118"/>
                  </a:cubicBezTo>
                  <a:cubicBezTo>
                    <a:pt x="164" y="115"/>
                    <a:pt x="164" y="115"/>
                    <a:pt x="164" y="115"/>
                  </a:cubicBezTo>
                  <a:cubicBezTo>
                    <a:pt x="164" y="112"/>
                    <a:pt x="164" y="112"/>
                    <a:pt x="164" y="112"/>
                  </a:cubicBezTo>
                  <a:cubicBezTo>
                    <a:pt x="163" y="109"/>
                    <a:pt x="163" y="109"/>
                    <a:pt x="163" y="109"/>
                  </a:cubicBezTo>
                  <a:cubicBezTo>
                    <a:pt x="163" y="105"/>
                    <a:pt x="163" y="105"/>
                    <a:pt x="163" y="105"/>
                  </a:cubicBezTo>
                  <a:cubicBezTo>
                    <a:pt x="162" y="105"/>
                    <a:pt x="162" y="105"/>
                    <a:pt x="162" y="105"/>
                  </a:cubicBezTo>
                  <a:cubicBezTo>
                    <a:pt x="161" y="105"/>
                    <a:pt x="161" y="105"/>
                    <a:pt x="161" y="105"/>
                  </a:cubicBezTo>
                  <a:cubicBezTo>
                    <a:pt x="160" y="107"/>
                    <a:pt x="160" y="107"/>
                    <a:pt x="160" y="107"/>
                  </a:cubicBezTo>
                  <a:cubicBezTo>
                    <a:pt x="160" y="108"/>
                    <a:pt x="160" y="108"/>
                    <a:pt x="160" y="108"/>
                  </a:cubicBezTo>
                  <a:cubicBezTo>
                    <a:pt x="160" y="109"/>
                    <a:pt x="160" y="109"/>
                    <a:pt x="160" y="109"/>
                  </a:cubicBezTo>
                  <a:cubicBezTo>
                    <a:pt x="160" y="109"/>
                    <a:pt x="159" y="110"/>
                    <a:pt x="159" y="110"/>
                  </a:cubicBezTo>
                  <a:cubicBezTo>
                    <a:pt x="159" y="110"/>
                    <a:pt x="158" y="110"/>
                    <a:pt x="158" y="109"/>
                  </a:cubicBezTo>
                  <a:cubicBezTo>
                    <a:pt x="157" y="109"/>
                    <a:pt x="156" y="109"/>
                    <a:pt x="156" y="109"/>
                  </a:cubicBezTo>
                  <a:cubicBezTo>
                    <a:pt x="156" y="108"/>
                    <a:pt x="156" y="108"/>
                    <a:pt x="156" y="108"/>
                  </a:cubicBezTo>
                  <a:cubicBezTo>
                    <a:pt x="156" y="108"/>
                    <a:pt x="155" y="107"/>
                    <a:pt x="155" y="106"/>
                  </a:cubicBezTo>
                  <a:cubicBezTo>
                    <a:pt x="155" y="106"/>
                    <a:pt x="156" y="105"/>
                    <a:pt x="155" y="105"/>
                  </a:cubicBezTo>
                  <a:cubicBezTo>
                    <a:pt x="155" y="104"/>
                    <a:pt x="157" y="102"/>
                    <a:pt x="157" y="102"/>
                  </a:cubicBezTo>
                  <a:cubicBezTo>
                    <a:pt x="157" y="102"/>
                    <a:pt x="158" y="103"/>
                    <a:pt x="158" y="102"/>
                  </a:cubicBezTo>
                  <a:cubicBezTo>
                    <a:pt x="159" y="102"/>
                    <a:pt x="159" y="102"/>
                    <a:pt x="160" y="102"/>
                  </a:cubicBezTo>
                  <a:cubicBezTo>
                    <a:pt x="160" y="101"/>
                    <a:pt x="161" y="100"/>
                    <a:pt x="161" y="100"/>
                  </a:cubicBezTo>
                  <a:cubicBezTo>
                    <a:pt x="162" y="100"/>
                    <a:pt x="162" y="100"/>
                    <a:pt x="162" y="100"/>
                  </a:cubicBezTo>
                  <a:cubicBezTo>
                    <a:pt x="162" y="100"/>
                    <a:pt x="162" y="98"/>
                    <a:pt x="162" y="97"/>
                  </a:cubicBezTo>
                  <a:cubicBezTo>
                    <a:pt x="162" y="97"/>
                    <a:pt x="162" y="96"/>
                    <a:pt x="162" y="96"/>
                  </a:cubicBezTo>
                  <a:cubicBezTo>
                    <a:pt x="162" y="96"/>
                    <a:pt x="163" y="96"/>
                    <a:pt x="163" y="96"/>
                  </a:cubicBezTo>
                  <a:cubicBezTo>
                    <a:pt x="163" y="96"/>
                    <a:pt x="163" y="96"/>
                    <a:pt x="163" y="95"/>
                  </a:cubicBezTo>
                  <a:cubicBezTo>
                    <a:pt x="163" y="95"/>
                    <a:pt x="163" y="95"/>
                    <a:pt x="163" y="95"/>
                  </a:cubicBezTo>
                  <a:cubicBezTo>
                    <a:pt x="163" y="95"/>
                    <a:pt x="162" y="95"/>
                    <a:pt x="161" y="95"/>
                  </a:cubicBezTo>
                  <a:cubicBezTo>
                    <a:pt x="161" y="94"/>
                    <a:pt x="153" y="94"/>
                    <a:pt x="152" y="94"/>
                  </a:cubicBezTo>
                  <a:cubicBezTo>
                    <a:pt x="150" y="94"/>
                    <a:pt x="150" y="94"/>
                    <a:pt x="150" y="94"/>
                  </a:cubicBezTo>
                  <a:cubicBezTo>
                    <a:pt x="150" y="94"/>
                    <a:pt x="149" y="94"/>
                    <a:pt x="148" y="94"/>
                  </a:cubicBezTo>
                  <a:cubicBezTo>
                    <a:pt x="147" y="94"/>
                    <a:pt x="146" y="93"/>
                    <a:pt x="146" y="93"/>
                  </a:cubicBezTo>
                  <a:cubicBezTo>
                    <a:pt x="146" y="93"/>
                    <a:pt x="146" y="92"/>
                    <a:pt x="146" y="92"/>
                  </a:cubicBezTo>
                  <a:cubicBezTo>
                    <a:pt x="146" y="92"/>
                    <a:pt x="147" y="91"/>
                    <a:pt x="147" y="91"/>
                  </a:cubicBezTo>
                  <a:cubicBezTo>
                    <a:pt x="147" y="90"/>
                    <a:pt x="147" y="90"/>
                    <a:pt x="147" y="89"/>
                  </a:cubicBezTo>
                  <a:cubicBezTo>
                    <a:pt x="147" y="89"/>
                    <a:pt x="146" y="88"/>
                    <a:pt x="146" y="88"/>
                  </a:cubicBezTo>
                  <a:cubicBezTo>
                    <a:pt x="146" y="88"/>
                    <a:pt x="146" y="87"/>
                    <a:pt x="146" y="86"/>
                  </a:cubicBezTo>
                  <a:cubicBezTo>
                    <a:pt x="145" y="86"/>
                    <a:pt x="145" y="87"/>
                    <a:pt x="145" y="87"/>
                  </a:cubicBezTo>
                  <a:cubicBezTo>
                    <a:pt x="145" y="87"/>
                    <a:pt x="145" y="88"/>
                    <a:pt x="145" y="88"/>
                  </a:cubicBezTo>
                  <a:cubicBezTo>
                    <a:pt x="144" y="88"/>
                    <a:pt x="144" y="88"/>
                    <a:pt x="144" y="88"/>
                  </a:cubicBezTo>
                  <a:cubicBezTo>
                    <a:pt x="144" y="88"/>
                    <a:pt x="142" y="87"/>
                    <a:pt x="142" y="87"/>
                  </a:cubicBezTo>
                  <a:cubicBezTo>
                    <a:pt x="141" y="85"/>
                    <a:pt x="141" y="85"/>
                    <a:pt x="141" y="85"/>
                  </a:cubicBezTo>
                  <a:cubicBezTo>
                    <a:pt x="140" y="85"/>
                    <a:pt x="140" y="85"/>
                    <a:pt x="140" y="85"/>
                  </a:cubicBezTo>
                  <a:cubicBezTo>
                    <a:pt x="140" y="86"/>
                    <a:pt x="140" y="86"/>
                    <a:pt x="140" y="86"/>
                  </a:cubicBezTo>
                  <a:cubicBezTo>
                    <a:pt x="138" y="86"/>
                    <a:pt x="138" y="86"/>
                    <a:pt x="138" y="86"/>
                  </a:cubicBezTo>
                  <a:cubicBezTo>
                    <a:pt x="137" y="84"/>
                    <a:pt x="137" y="84"/>
                    <a:pt x="137" y="84"/>
                  </a:cubicBezTo>
                  <a:cubicBezTo>
                    <a:pt x="136" y="84"/>
                    <a:pt x="136" y="84"/>
                    <a:pt x="136" y="84"/>
                  </a:cubicBezTo>
                  <a:cubicBezTo>
                    <a:pt x="136" y="84"/>
                    <a:pt x="136" y="85"/>
                    <a:pt x="136" y="85"/>
                  </a:cubicBezTo>
                  <a:cubicBezTo>
                    <a:pt x="136" y="85"/>
                    <a:pt x="136" y="86"/>
                    <a:pt x="136" y="86"/>
                  </a:cubicBezTo>
                  <a:cubicBezTo>
                    <a:pt x="135" y="86"/>
                    <a:pt x="135" y="86"/>
                    <a:pt x="135" y="86"/>
                  </a:cubicBezTo>
                  <a:cubicBezTo>
                    <a:pt x="135" y="86"/>
                    <a:pt x="134" y="88"/>
                    <a:pt x="134" y="88"/>
                  </a:cubicBezTo>
                  <a:cubicBezTo>
                    <a:pt x="134" y="88"/>
                    <a:pt x="134" y="89"/>
                    <a:pt x="134" y="89"/>
                  </a:cubicBezTo>
                  <a:cubicBezTo>
                    <a:pt x="136" y="91"/>
                    <a:pt x="136" y="91"/>
                    <a:pt x="136" y="91"/>
                  </a:cubicBezTo>
                  <a:cubicBezTo>
                    <a:pt x="136" y="91"/>
                    <a:pt x="137" y="91"/>
                    <a:pt x="138" y="91"/>
                  </a:cubicBezTo>
                  <a:cubicBezTo>
                    <a:pt x="138" y="91"/>
                    <a:pt x="139" y="91"/>
                    <a:pt x="139" y="91"/>
                  </a:cubicBezTo>
                  <a:cubicBezTo>
                    <a:pt x="139" y="91"/>
                    <a:pt x="140" y="92"/>
                    <a:pt x="140" y="92"/>
                  </a:cubicBezTo>
                  <a:cubicBezTo>
                    <a:pt x="140" y="93"/>
                    <a:pt x="140" y="94"/>
                    <a:pt x="140" y="94"/>
                  </a:cubicBezTo>
                  <a:cubicBezTo>
                    <a:pt x="140" y="94"/>
                    <a:pt x="140" y="94"/>
                    <a:pt x="140" y="94"/>
                  </a:cubicBezTo>
                  <a:cubicBezTo>
                    <a:pt x="139" y="94"/>
                    <a:pt x="138" y="94"/>
                    <a:pt x="138" y="94"/>
                  </a:cubicBezTo>
                  <a:cubicBezTo>
                    <a:pt x="138" y="94"/>
                    <a:pt x="136" y="94"/>
                    <a:pt x="136" y="94"/>
                  </a:cubicBezTo>
                  <a:cubicBezTo>
                    <a:pt x="136" y="94"/>
                    <a:pt x="137" y="95"/>
                    <a:pt x="137" y="95"/>
                  </a:cubicBezTo>
                  <a:cubicBezTo>
                    <a:pt x="137" y="95"/>
                    <a:pt x="137" y="96"/>
                    <a:pt x="136" y="96"/>
                  </a:cubicBezTo>
                  <a:cubicBezTo>
                    <a:pt x="136" y="96"/>
                    <a:pt x="135" y="96"/>
                    <a:pt x="135" y="96"/>
                  </a:cubicBezTo>
                  <a:cubicBezTo>
                    <a:pt x="134" y="96"/>
                    <a:pt x="134" y="96"/>
                    <a:pt x="134" y="97"/>
                  </a:cubicBezTo>
                  <a:cubicBezTo>
                    <a:pt x="134" y="97"/>
                    <a:pt x="134" y="99"/>
                    <a:pt x="134" y="99"/>
                  </a:cubicBezTo>
                  <a:cubicBezTo>
                    <a:pt x="134" y="99"/>
                    <a:pt x="135" y="99"/>
                    <a:pt x="135" y="99"/>
                  </a:cubicBezTo>
                  <a:cubicBezTo>
                    <a:pt x="135" y="100"/>
                    <a:pt x="136" y="100"/>
                    <a:pt x="137" y="100"/>
                  </a:cubicBezTo>
                  <a:cubicBezTo>
                    <a:pt x="137" y="100"/>
                    <a:pt x="138" y="100"/>
                    <a:pt x="138" y="100"/>
                  </a:cubicBezTo>
                  <a:cubicBezTo>
                    <a:pt x="139" y="101"/>
                    <a:pt x="139" y="101"/>
                    <a:pt x="139" y="101"/>
                  </a:cubicBezTo>
                  <a:cubicBezTo>
                    <a:pt x="139" y="102"/>
                    <a:pt x="139" y="102"/>
                    <a:pt x="139" y="103"/>
                  </a:cubicBezTo>
                  <a:cubicBezTo>
                    <a:pt x="139" y="103"/>
                    <a:pt x="139" y="104"/>
                    <a:pt x="139" y="104"/>
                  </a:cubicBezTo>
                  <a:cubicBezTo>
                    <a:pt x="139" y="104"/>
                    <a:pt x="138" y="104"/>
                    <a:pt x="138" y="104"/>
                  </a:cubicBezTo>
                  <a:cubicBezTo>
                    <a:pt x="138" y="105"/>
                    <a:pt x="137" y="105"/>
                    <a:pt x="137" y="105"/>
                  </a:cubicBezTo>
                  <a:cubicBezTo>
                    <a:pt x="138" y="106"/>
                    <a:pt x="138" y="106"/>
                    <a:pt x="138" y="107"/>
                  </a:cubicBezTo>
                  <a:cubicBezTo>
                    <a:pt x="139" y="107"/>
                    <a:pt x="139" y="107"/>
                    <a:pt x="139" y="107"/>
                  </a:cubicBezTo>
                  <a:cubicBezTo>
                    <a:pt x="139" y="108"/>
                    <a:pt x="138" y="108"/>
                    <a:pt x="139" y="108"/>
                  </a:cubicBezTo>
                  <a:cubicBezTo>
                    <a:pt x="139" y="108"/>
                    <a:pt x="139" y="108"/>
                    <a:pt x="140" y="109"/>
                  </a:cubicBezTo>
                  <a:cubicBezTo>
                    <a:pt x="140" y="109"/>
                    <a:pt x="140" y="110"/>
                    <a:pt x="140" y="110"/>
                  </a:cubicBezTo>
                  <a:cubicBezTo>
                    <a:pt x="140" y="110"/>
                    <a:pt x="140" y="111"/>
                    <a:pt x="140" y="111"/>
                  </a:cubicBezTo>
                  <a:cubicBezTo>
                    <a:pt x="140" y="111"/>
                    <a:pt x="141" y="114"/>
                    <a:pt x="141" y="114"/>
                  </a:cubicBezTo>
                  <a:cubicBezTo>
                    <a:pt x="141" y="118"/>
                    <a:pt x="141" y="118"/>
                    <a:pt x="141" y="118"/>
                  </a:cubicBezTo>
                  <a:cubicBezTo>
                    <a:pt x="141" y="119"/>
                    <a:pt x="139" y="120"/>
                    <a:pt x="138" y="120"/>
                  </a:cubicBezTo>
                  <a:cubicBezTo>
                    <a:pt x="138" y="120"/>
                    <a:pt x="138" y="120"/>
                    <a:pt x="138" y="120"/>
                  </a:cubicBezTo>
                  <a:cubicBezTo>
                    <a:pt x="137" y="120"/>
                    <a:pt x="137" y="120"/>
                    <a:pt x="136" y="120"/>
                  </a:cubicBezTo>
                  <a:cubicBezTo>
                    <a:pt x="136" y="119"/>
                    <a:pt x="136" y="119"/>
                    <a:pt x="135" y="119"/>
                  </a:cubicBezTo>
                  <a:cubicBezTo>
                    <a:pt x="135" y="119"/>
                    <a:pt x="135" y="119"/>
                    <a:pt x="135" y="119"/>
                  </a:cubicBezTo>
                  <a:cubicBezTo>
                    <a:pt x="135" y="119"/>
                    <a:pt x="135" y="118"/>
                    <a:pt x="135" y="117"/>
                  </a:cubicBezTo>
                  <a:cubicBezTo>
                    <a:pt x="135" y="117"/>
                    <a:pt x="135" y="117"/>
                    <a:pt x="135" y="116"/>
                  </a:cubicBezTo>
                  <a:cubicBezTo>
                    <a:pt x="133" y="118"/>
                    <a:pt x="131" y="120"/>
                    <a:pt x="129" y="120"/>
                  </a:cubicBezTo>
                  <a:cubicBezTo>
                    <a:pt x="127" y="120"/>
                    <a:pt x="126" y="123"/>
                    <a:pt x="127" y="124"/>
                  </a:cubicBezTo>
                  <a:cubicBezTo>
                    <a:pt x="127" y="126"/>
                    <a:pt x="127" y="128"/>
                    <a:pt x="125" y="129"/>
                  </a:cubicBezTo>
                  <a:cubicBezTo>
                    <a:pt x="125" y="129"/>
                    <a:pt x="124" y="130"/>
                    <a:pt x="124" y="130"/>
                  </a:cubicBezTo>
                  <a:cubicBezTo>
                    <a:pt x="123" y="132"/>
                    <a:pt x="121" y="132"/>
                    <a:pt x="119" y="133"/>
                  </a:cubicBezTo>
                  <a:cubicBezTo>
                    <a:pt x="119" y="133"/>
                    <a:pt x="117" y="134"/>
                    <a:pt x="116" y="132"/>
                  </a:cubicBezTo>
                  <a:cubicBezTo>
                    <a:pt x="116" y="132"/>
                    <a:pt x="115" y="133"/>
                    <a:pt x="115" y="134"/>
                  </a:cubicBezTo>
                  <a:cubicBezTo>
                    <a:pt x="115" y="135"/>
                    <a:pt x="115" y="135"/>
                    <a:pt x="114" y="136"/>
                  </a:cubicBezTo>
                  <a:cubicBezTo>
                    <a:pt x="112" y="136"/>
                    <a:pt x="112" y="138"/>
                    <a:pt x="111" y="139"/>
                  </a:cubicBezTo>
                  <a:cubicBezTo>
                    <a:pt x="110" y="141"/>
                    <a:pt x="109" y="142"/>
                    <a:pt x="107" y="143"/>
                  </a:cubicBezTo>
                  <a:cubicBezTo>
                    <a:pt x="105" y="144"/>
                    <a:pt x="103" y="146"/>
                    <a:pt x="102" y="148"/>
                  </a:cubicBezTo>
                  <a:cubicBezTo>
                    <a:pt x="101" y="150"/>
                    <a:pt x="99" y="150"/>
                    <a:pt x="97" y="151"/>
                  </a:cubicBezTo>
                  <a:cubicBezTo>
                    <a:pt x="97" y="151"/>
                    <a:pt x="96" y="151"/>
                    <a:pt x="96" y="151"/>
                  </a:cubicBezTo>
                  <a:cubicBezTo>
                    <a:pt x="96" y="152"/>
                    <a:pt x="95" y="152"/>
                    <a:pt x="95" y="153"/>
                  </a:cubicBezTo>
                  <a:cubicBezTo>
                    <a:pt x="96" y="154"/>
                    <a:pt x="95" y="155"/>
                    <a:pt x="93" y="154"/>
                  </a:cubicBezTo>
                  <a:cubicBezTo>
                    <a:pt x="93" y="155"/>
                    <a:pt x="93" y="155"/>
                    <a:pt x="93" y="155"/>
                  </a:cubicBezTo>
                  <a:cubicBezTo>
                    <a:pt x="94" y="155"/>
                    <a:pt x="95" y="154"/>
                    <a:pt x="95" y="155"/>
                  </a:cubicBezTo>
                  <a:cubicBezTo>
                    <a:pt x="95" y="156"/>
                    <a:pt x="94" y="156"/>
                    <a:pt x="94" y="157"/>
                  </a:cubicBezTo>
                  <a:cubicBezTo>
                    <a:pt x="92" y="157"/>
                    <a:pt x="90" y="157"/>
                    <a:pt x="89" y="158"/>
                  </a:cubicBezTo>
                  <a:cubicBezTo>
                    <a:pt x="88" y="158"/>
                    <a:pt x="88" y="158"/>
                    <a:pt x="88" y="159"/>
                  </a:cubicBezTo>
                  <a:cubicBezTo>
                    <a:pt x="87" y="162"/>
                    <a:pt x="86" y="162"/>
                    <a:pt x="84" y="160"/>
                  </a:cubicBezTo>
                  <a:cubicBezTo>
                    <a:pt x="81" y="161"/>
                    <a:pt x="80" y="165"/>
                    <a:pt x="80" y="167"/>
                  </a:cubicBezTo>
                  <a:cubicBezTo>
                    <a:pt x="81" y="169"/>
                    <a:pt x="82" y="170"/>
                    <a:pt x="81" y="172"/>
                  </a:cubicBezTo>
                  <a:cubicBezTo>
                    <a:pt x="80" y="172"/>
                    <a:pt x="81" y="172"/>
                    <a:pt x="81" y="173"/>
                  </a:cubicBezTo>
                  <a:cubicBezTo>
                    <a:pt x="82" y="173"/>
                    <a:pt x="81" y="174"/>
                    <a:pt x="80" y="175"/>
                  </a:cubicBezTo>
                  <a:cubicBezTo>
                    <a:pt x="80" y="175"/>
                    <a:pt x="80" y="176"/>
                    <a:pt x="80" y="176"/>
                  </a:cubicBezTo>
                  <a:cubicBezTo>
                    <a:pt x="82" y="177"/>
                    <a:pt x="81" y="179"/>
                    <a:pt x="81" y="181"/>
                  </a:cubicBezTo>
                  <a:cubicBezTo>
                    <a:pt x="82" y="184"/>
                    <a:pt x="80" y="186"/>
                    <a:pt x="78" y="188"/>
                  </a:cubicBezTo>
                  <a:cubicBezTo>
                    <a:pt x="78" y="188"/>
                    <a:pt x="78" y="189"/>
                    <a:pt x="78" y="189"/>
                  </a:cubicBezTo>
                  <a:cubicBezTo>
                    <a:pt x="78" y="190"/>
                    <a:pt x="79" y="192"/>
                    <a:pt x="79" y="193"/>
                  </a:cubicBezTo>
                  <a:cubicBezTo>
                    <a:pt x="79" y="194"/>
                    <a:pt x="79" y="194"/>
                    <a:pt x="78" y="195"/>
                  </a:cubicBezTo>
                  <a:cubicBezTo>
                    <a:pt x="78" y="195"/>
                    <a:pt x="78" y="195"/>
                    <a:pt x="78" y="195"/>
                  </a:cubicBezTo>
                  <a:cubicBezTo>
                    <a:pt x="79" y="196"/>
                    <a:pt x="79" y="198"/>
                    <a:pt x="79" y="199"/>
                  </a:cubicBezTo>
                  <a:cubicBezTo>
                    <a:pt x="79" y="200"/>
                    <a:pt x="77" y="200"/>
                    <a:pt x="76" y="199"/>
                  </a:cubicBezTo>
                  <a:cubicBezTo>
                    <a:pt x="75" y="199"/>
                    <a:pt x="75" y="199"/>
                    <a:pt x="75" y="199"/>
                  </a:cubicBezTo>
                  <a:cubicBezTo>
                    <a:pt x="75" y="201"/>
                    <a:pt x="74" y="202"/>
                    <a:pt x="73" y="203"/>
                  </a:cubicBezTo>
                  <a:cubicBezTo>
                    <a:pt x="73" y="204"/>
                    <a:pt x="72" y="205"/>
                    <a:pt x="73" y="206"/>
                  </a:cubicBezTo>
                  <a:cubicBezTo>
                    <a:pt x="73" y="206"/>
                    <a:pt x="73" y="207"/>
                    <a:pt x="72" y="207"/>
                  </a:cubicBezTo>
                  <a:cubicBezTo>
                    <a:pt x="71" y="207"/>
                    <a:pt x="70" y="207"/>
                    <a:pt x="68" y="208"/>
                  </a:cubicBezTo>
                  <a:cubicBezTo>
                    <a:pt x="68" y="209"/>
                    <a:pt x="67" y="209"/>
                    <a:pt x="67" y="210"/>
                  </a:cubicBezTo>
                  <a:cubicBezTo>
                    <a:pt x="67" y="213"/>
                    <a:pt x="64" y="215"/>
                    <a:pt x="62" y="214"/>
                  </a:cubicBezTo>
                  <a:cubicBezTo>
                    <a:pt x="62" y="214"/>
                    <a:pt x="62" y="214"/>
                    <a:pt x="62" y="213"/>
                  </a:cubicBezTo>
                  <a:cubicBezTo>
                    <a:pt x="62" y="214"/>
                    <a:pt x="62" y="214"/>
                    <a:pt x="62" y="214"/>
                  </a:cubicBezTo>
                  <a:cubicBezTo>
                    <a:pt x="59" y="213"/>
                    <a:pt x="58" y="211"/>
                    <a:pt x="57" y="209"/>
                  </a:cubicBezTo>
                  <a:cubicBezTo>
                    <a:pt x="56" y="207"/>
                    <a:pt x="55" y="205"/>
                    <a:pt x="55" y="203"/>
                  </a:cubicBezTo>
                  <a:cubicBezTo>
                    <a:pt x="55" y="201"/>
                    <a:pt x="54" y="199"/>
                    <a:pt x="53" y="197"/>
                  </a:cubicBezTo>
                  <a:cubicBezTo>
                    <a:pt x="52" y="196"/>
                    <a:pt x="52" y="196"/>
                    <a:pt x="52" y="195"/>
                  </a:cubicBezTo>
                  <a:cubicBezTo>
                    <a:pt x="51" y="192"/>
                    <a:pt x="50" y="190"/>
                    <a:pt x="48" y="188"/>
                  </a:cubicBezTo>
                  <a:cubicBezTo>
                    <a:pt x="47" y="186"/>
                    <a:pt x="45" y="184"/>
                    <a:pt x="45" y="181"/>
                  </a:cubicBezTo>
                  <a:cubicBezTo>
                    <a:pt x="44" y="179"/>
                    <a:pt x="44" y="177"/>
                    <a:pt x="44" y="175"/>
                  </a:cubicBezTo>
                  <a:cubicBezTo>
                    <a:pt x="42" y="174"/>
                    <a:pt x="42" y="173"/>
                    <a:pt x="42" y="171"/>
                  </a:cubicBezTo>
                  <a:cubicBezTo>
                    <a:pt x="42" y="171"/>
                    <a:pt x="42" y="171"/>
                    <a:pt x="42" y="171"/>
                  </a:cubicBezTo>
                  <a:cubicBezTo>
                    <a:pt x="41" y="170"/>
                    <a:pt x="41" y="170"/>
                    <a:pt x="41" y="169"/>
                  </a:cubicBezTo>
                  <a:cubicBezTo>
                    <a:pt x="41" y="169"/>
                    <a:pt x="40" y="168"/>
                    <a:pt x="40" y="167"/>
                  </a:cubicBezTo>
                  <a:cubicBezTo>
                    <a:pt x="39" y="167"/>
                    <a:pt x="39" y="165"/>
                    <a:pt x="39" y="165"/>
                  </a:cubicBezTo>
                  <a:cubicBezTo>
                    <a:pt x="38" y="163"/>
                    <a:pt x="37" y="161"/>
                    <a:pt x="36" y="160"/>
                  </a:cubicBezTo>
                  <a:cubicBezTo>
                    <a:pt x="36" y="159"/>
                    <a:pt x="35" y="159"/>
                    <a:pt x="35" y="158"/>
                  </a:cubicBezTo>
                  <a:cubicBezTo>
                    <a:pt x="35" y="156"/>
                    <a:pt x="34" y="153"/>
                    <a:pt x="34" y="151"/>
                  </a:cubicBezTo>
                  <a:cubicBezTo>
                    <a:pt x="34" y="149"/>
                    <a:pt x="33" y="147"/>
                    <a:pt x="32" y="145"/>
                  </a:cubicBezTo>
                  <a:cubicBezTo>
                    <a:pt x="32" y="144"/>
                    <a:pt x="32" y="143"/>
                    <a:pt x="32" y="142"/>
                  </a:cubicBezTo>
                  <a:cubicBezTo>
                    <a:pt x="31" y="138"/>
                    <a:pt x="30" y="133"/>
                    <a:pt x="31" y="129"/>
                  </a:cubicBezTo>
                  <a:cubicBezTo>
                    <a:pt x="31" y="128"/>
                    <a:pt x="31" y="128"/>
                    <a:pt x="31" y="127"/>
                  </a:cubicBezTo>
                  <a:cubicBezTo>
                    <a:pt x="32" y="126"/>
                    <a:pt x="31" y="125"/>
                    <a:pt x="31" y="124"/>
                  </a:cubicBezTo>
                  <a:cubicBezTo>
                    <a:pt x="30" y="123"/>
                    <a:pt x="30" y="121"/>
                    <a:pt x="30" y="120"/>
                  </a:cubicBezTo>
                  <a:cubicBezTo>
                    <a:pt x="30" y="120"/>
                    <a:pt x="30" y="120"/>
                    <a:pt x="30" y="120"/>
                  </a:cubicBezTo>
                  <a:cubicBezTo>
                    <a:pt x="29" y="118"/>
                    <a:pt x="30" y="116"/>
                    <a:pt x="29" y="114"/>
                  </a:cubicBezTo>
                  <a:cubicBezTo>
                    <a:pt x="29" y="113"/>
                    <a:pt x="28" y="113"/>
                    <a:pt x="28" y="113"/>
                  </a:cubicBezTo>
                  <a:cubicBezTo>
                    <a:pt x="28" y="114"/>
                    <a:pt x="28" y="115"/>
                    <a:pt x="28" y="115"/>
                  </a:cubicBezTo>
                  <a:cubicBezTo>
                    <a:pt x="27" y="116"/>
                    <a:pt x="27" y="116"/>
                    <a:pt x="27" y="117"/>
                  </a:cubicBezTo>
                  <a:cubicBezTo>
                    <a:pt x="28" y="119"/>
                    <a:pt x="27" y="121"/>
                    <a:pt x="26" y="122"/>
                  </a:cubicBezTo>
                  <a:cubicBezTo>
                    <a:pt x="26" y="123"/>
                    <a:pt x="26" y="123"/>
                    <a:pt x="26" y="123"/>
                  </a:cubicBezTo>
                  <a:cubicBezTo>
                    <a:pt x="24" y="124"/>
                    <a:pt x="22" y="126"/>
                    <a:pt x="19" y="126"/>
                  </a:cubicBezTo>
                  <a:cubicBezTo>
                    <a:pt x="19" y="125"/>
                    <a:pt x="18" y="127"/>
                    <a:pt x="18" y="126"/>
                  </a:cubicBezTo>
                  <a:cubicBezTo>
                    <a:pt x="17" y="126"/>
                    <a:pt x="16" y="126"/>
                    <a:pt x="16" y="125"/>
                  </a:cubicBezTo>
                  <a:cubicBezTo>
                    <a:pt x="15" y="125"/>
                    <a:pt x="15" y="125"/>
                    <a:pt x="14" y="124"/>
                  </a:cubicBezTo>
                  <a:cubicBezTo>
                    <a:pt x="13" y="123"/>
                    <a:pt x="11" y="122"/>
                    <a:pt x="11" y="120"/>
                  </a:cubicBezTo>
                  <a:cubicBezTo>
                    <a:pt x="10" y="120"/>
                    <a:pt x="10" y="119"/>
                    <a:pt x="9" y="119"/>
                  </a:cubicBezTo>
                  <a:cubicBezTo>
                    <a:pt x="7" y="118"/>
                    <a:pt x="7" y="116"/>
                    <a:pt x="5" y="115"/>
                  </a:cubicBezTo>
                  <a:cubicBezTo>
                    <a:pt x="5" y="114"/>
                    <a:pt x="6" y="114"/>
                    <a:pt x="6" y="114"/>
                  </a:cubicBezTo>
                  <a:cubicBezTo>
                    <a:pt x="8" y="115"/>
                    <a:pt x="10" y="114"/>
                    <a:pt x="12" y="113"/>
                  </a:cubicBezTo>
                  <a:cubicBezTo>
                    <a:pt x="12" y="112"/>
                    <a:pt x="14" y="113"/>
                    <a:pt x="14" y="111"/>
                  </a:cubicBezTo>
                  <a:cubicBezTo>
                    <a:pt x="15" y="110"/>
                    <a:pt x="14" y="110"/>
                    <a:pt x="13" y="110"/>
                  </a:cubicBezTo>
                  <a:cubicBezTo>
                    <a:pt x="13" y="110"/>
                    <a:pt x="12" y="110"/>
                    <a:pt x="12" y="110"/>
                  </a:cubicBezTo>
                  <a:cubicBezTo>
                    <a:pt x="9" y="112"/>
                    <a:pt x="4" y="110"/>
                    <a:pt x="2" y="107"/>
                  </a:cubicBezTo>
                  <a:cubicBezTo>
                    <a:pt x="2" y="107"/>
                    <a:pt x="3" y="106"/>
                    <a:pt x="2" y="105"/>
                  </a:cubicBezTo>
                  <a:cubicBezTo>
                    <a:pt x="1" y="105"/>
                    <a:pt x="1" y="105"/>
                    <a:pt x="0" y="104"/>
                  </a:cubicBezTo>
                  <a:cubicBezTo>
                    <a:pt x="0" y="104"/>
                    <a:pt x="1" y="104"/>
                    <a:pt x="1" y="103"/>
                  </a:cubicBezTo>
                  <a:cubicBezTo>
                    <a:pt x="3" y="103"/>
                    <a:pt x="3" y="103"/>
                    <a:pt x="3" y="103"/>
                  </a:cubicBezTo>
                  <a:cubicBezTo>
                    <a:pt x="3" y="103"/>
                    <a:pt x="3" y="101"/>
                    <a:pt x="3" y="101"/>
                  </a:cubicBezTo>
                  <a:cubicBezTo>
                    <a:pt x="3" y="101"/>
                    <a:pt x="4" y="101"/>
                    <a:pt x="4" y="101"/>
                  </a:cubicBezTo>
                  <a:cubicBezTo>
                    <a:pt x="10" y="101"/>
                    <a:pt x="10" y="101"/>
                    <a:pt x="10" y="101"/>
                  </a:cubicBezTo>
                  <a:cubicBezTo>
                    <a:pt x="10" y="101"/>
                    <a:pt x="10" y="101"/>
                    <a:pt x="10" y="101"/>
                  </a:cubicBezTo>
                  <a:cubicBezTo>
                    <a:pt x="12" y="101"/>
                    <a:pt x="12" y="101"/>
                    <a:pt x="12" y="101"/>
                  </a:cubicBezTo>
                  <a:cubicBezTo>
                    <a:pt x="12" y="101"/>
                    <a:pt x="12" y="101"/>
                    <a:pt x="12" y="101"/>
                  </a:cubicBezTo>
                  <a:cubicBezTo>
                    <a:pt x="13" y="101"/>
                    <a:pt x="14" y="100"/>
                    <a:pt x="14" y="100"/>
                  </a:cubicBezTo>
                  <a:cubicBezTo>
                    <a:pt x="14" y="100"/>
                    <a:pt x="15" y="100"/>
                    <a:pt x="15" y="100"/>
                  </a:cubicBezTo>
                  <a:cubicBezTo>
                    <a:pt x="16" y="101"/>
                    <a:pt x="16" y="101"/>
                    <a:pt x="16" y="101"/>
                  </a:cubicBezTo>
                  <a:cubicBezTo>
                    <a:pt x="16" y="101"/>
                    <a:pt x="17" y="101"/>
                    <a:pt x="17" y="101"/>
                  </a:cubicBezTo>
                  <a:cubicBezTo>
                    <a:pt x="17" y="101"/>
                    <a:pt x="19" y="100"/>
                    <a:pt x="19" y="100"/>
                  </a:cubicBezTo>
                  <a:cubicBezTo>
                    <a:pt x="19" y="100"/>
                    <a:pt x="19" y="100"/>
                    <a:pt x="19" y="100"/>
                  </a:cubicBezTo>
                  <a:cubicBezTo>
                    <a:pt x="19" y="100"/>
                    <a:pt x="18" y="99"/>
                    <a:pt x="19" y="99"/>
                  </a:cubicBezTo>
                  <a:cubicBezTo>
                    <a:pt x="19" y="99"/>
                    <a:pt x="19" y="98"/>
                    <a:pt x="19" y="98"/>
                  </a:cubicBezTo>
                  <a:cubicBezTo>
                    <a:pt x="16" y="93"/>
                    <a:pt x="16" y="93"/>
                    <a:pt x="16" y="93"/>
                  </a:cubicBezTo>
                  <a:cubicBezTo>
                    <a:pt x="16" y="90"/>
                    <a:pt x="16" y="90"/>
                    <a:pt x="16" y="90"/>
                  </a:cubicBezTo>
                  <a:cubicBezTo>
                    <a:pt x="14" y="90"/>
                    <a:pt x="14" y="90"/>
                    <a:pt x="14" y="90"/>
                  </a:cubicBezTo>
                  <a:cubicBezTo>
                    <a:pt x="14" y="90"/>
                    <a:pt x="13" y="90"/>
                    <a:pt x="13" y="90"/>
                  </a:cubicBezTo>
                  <a:cubicBezTo>
                    <a:pt x="13" y="90"/>
                    <a:pt x="12" y="89"/>
                    <a:pt x="12" y="89"/>
                  </a:cubicBezTo>
                  <a:cubicBezTo>
                    <a:pt x="12" y="89"/>
                    <a:pt x="12" y="89"/>
                    <a:pt x="12" y="89"/>
                  </a:cubicBezTo>
                  <a:cubicBezTo>
                    <a:pt x="12" y="88"/>
                    <a:pt x="13" y="88"/>
                    <a:pt x="13" y="87"/>
                  </a:cubicBezTo>
                  <a:cubicBezTo>
                    <a:pt x="13" y="87"/>
                    <a:pt x="13" y="87"/>
                    <a:pt x="13" y="87"/>
                  </a:cubicBezTo>
                  <a:cubicBezTo>
                    <a:pt x="13" y="87"/>
                    <a:pt x="13" y="87"/>
                    <a:pt x="13" y="86"/>
                  </a:cubicBezTo>
                  <a:cubicBezTo>
                    <a:pt x="13" y="85"/>
                    <a:pt x="13" y="84"/>
                    <a:pt x="13" y="84"/>
                  </a:cubicBezTo>
                  <a:cubicBezTo>
                    <a:pt x="13" y="84"/>
                    <a:pt x="10" y="83"/>
                    <a:pt x="10" y="83"/>
                  </a:cubicBezTo>
                  <a:cubicBezTo>
                    <a:pt x="10" y="83"/>
                    <a:pt x="8" y="82"/>
                    <a:pt x="8" y="82"/>
                  </a:cubicBezTo>
                  <a:cubicBezTo>
                    <a:pt x="8" y="80"/>
                    <a:pt x="8" y="80"/>
                    <a:pt x="8" y="80"/>
                  </a:cubicBezTo>
                  <a:cubicBezTo>
                    <a:pt x="8" y="80"/>
                    <a:pt x="11" y="76"/>
                    <a:pt x="11" y="76"/>
                  </a:cubicBezTo>
                  <a:cubicBezTo>
                    <a:pt x="11" y="76"/>
                    <a:pt x="14" y="72"/>
                    <a:pt x="14" y="72"/>
                  </a:cubicBezTo>
                  <a:cubicBezTo>
                    <a:pt x="16" y="72"/>
                    <a:pt x="16" y="72"/>
                    <a:pt x="16" y="72"/>
                  </a:cubicBezTo>
                  <a:cubicBezTo>
                    <a:pt x="17" y="75"/>
                    <a:pt x="17" y="75"/>
                    <a:pt x="17" y="75"/>
                  </a:cubicBezTo>
                  <a:cubicBezTo>
                    <a:pt x="19" y="74"/>
                    <a:pt x="19" y="74"/>
                    <a:pt x="19" y="74"/>
                  </a:cubicBezTo>
                  <a:cubicBezTo>
                    <a:pt x="19" y="74"/>
                    <a:pt x="20" y="74"/>
                    <a:pt x="20" y="74"/>
                  </a:cubicBezTo>
                  <a:cubicBezTo>
                    <a:pt x="21" y="74"/>
                    <a:pt x="25" y="73"/>
                    <a:pt x="25" y="73"/>
                  </a:cubicBezTo>
                  <a:cubicBezTo>
                    <a:pt x="25" y="73"/>
                    <a:pt x="26" y="70"/>
                    <a:pt x="26" y="69"/>
                  </a:cubicBezTo>
                  <a:cubicBezTo>
                    <a:pt x="26" y="69"/>
                    <a:pt x="27" y="68"/>
                    <a:pt x="27" y="67"/>
                  </a:cubicBezTo>
                  <a:cubicBezTo>
                    <a:pt x="28" y="67"/>
                    <a:pt x="32" y="65"/>
                    <a:pt x="32" y="65"/>
                  </a:cubicBezTo>
                  <a:cubicBezTo>
                    <a:pt x="32" y="65"/>
                    <a:pt x="33" y="60"/>
                    <a:pt x="34" y="60"/>
                  </a:cubicBezTo>
                  <a:cubicBezTo>
                    <a:pt x="34" y="59"/>
                    <a:pt x="35" y="57"/>
                    <a:pt x="35" y="57"/>
                  </a:cubicBezTo>
                  <a:cubicBezTo>
                    <a:pt x="38" y="56"/>
                    <a:pt x="38" y="56"/>
                    <a:pt x="38" y="56"/>
                  </a:cubicBezTo>
                  <a:cubicBezTo>
                    <a:pt x="38" y="53"/>
                    <a:pt x="38" y="53"/>
                    <a:pt x="38" y="53"/>
                  </a:cubicBezTo>
                  <a:cubicBezTo>
                    <a:pt x="43" y="49"/>
                    <a:pt x="43" y="49"/>
                    <a:pt x="43" y="49"/>
                  </a:cubicBezTo>
                  <a:cubicBezTo>
                    <a:pt x="42" y="48"/>
                    <a:pt x="42" y="48"/>
                    <a:pt x="42" y="48"/>
                  </a:cubicBezTo>
                  <a:cubicBezTo>
                    <a:pt x="43" y="47"/>
                    <a:pt x="43" y="47"/>
                    <a:pt x="43" y="47"/>
                  </a:cubicBezTo>
                  <a:cubicBezTo>
                    <a:pt x="43" y="47"/>
                    <a:pt x="43" y="47"/>
                    <a:pt x="43" y="47"/>
                  </a:cubicBezTo>
                  <a:cubicBezTo>
                    <a:pt x="43" y="47"/>
                    <a:pt x="43" y="45"/>
                    <a:pt x="43" y="45"/>
                  </a:cubicBezTo>
                  <a:cubicBezTo>
                    <a:pt x="43" y="45"/>
                    <a:pt x="43" y="45"/>
                    <a:pt x="42" y="44"/>
                  </a:cubicBezTo>
                  <a:cubicBezTo>
                    <a:pt x="42" y="44"/>
                    <a:pt x="42" y="44"/>
                    <a:pt x="42" y="44"/>
                  </a:cubicBezTo>
                  <a:cubicBezTo>
                    <a:pt x="42" y="44"/>
                    <a:pt x="42" y="44"/>
                    <a:pt x="42" y="44"/>
                  </a:cubicBezTo>
                  <a:cubicBezTo>
                    <a:pt x="42" y="44"/>
                    <a:pt x="42" y="44"/>
                    <a:pt x="42" y="43"/>
                  </a:cubicBezTo>
                  <a:cubicBezTo>
                    <a:pt x="42" y="43"/>
                    <a:pt x="45" y="41"/>
                    <a:pt x="45" y="41"/>
                  </a:cubicBezTo>
                  <a:cubicBezTo>
                    <a:pt x="47" y="41"/>
                    <a:pt x="47" y="41"/>
                    <a:pt x="47" y="41"/>
                  </a:cubicBezTo>
                  <a:cubicBezTo>
                    <a:pt x="48" y="39"/>
                    <a:pt x="48" y="39"/>
                    <a:pt x="48" y="39"/>
                  </a:cubicBezTo>
                  <a:cubicBezTo>
                    <a:pt x="47" y="38"/>
                    <a:pt x="47" y="38"/>
                    <a:pt x="47" y="38"/>
                  </a:cubicBezTo>
                  <a:cubicBezTo>
                    <a:pt x="45" y="38"/>
                    <a:pt x="45" y="38"/>
                    <a:pt x="45" y="38"/>
                  </a:cubicBezTo>
                  <a:cubicBezTo>
                    <a:pt x="44" y="38"/>
                    <a:pt x="44" y="38"/>
                    <a:pt x="44" y="38"/>
                  </a:cubicBezTo>
                  <a:cubicBezTo>
                    <a:pt x="44" y="35"/>
                    <a:pt x="44" y="35"/>
                    <a:pt x="44" y="35"/>
                  </a:cubicBezTo>
                  <a:cubicBezTo>
                    <a:pt x="44" y="35"/>
                    <a:pt x="43" y="35"/>
                    <a:pt x="42" y="35"/>
                  </a:cubicBezTo>
                  <a:cubicBezTo>
                    <a:pt x="42" y="35"/>
                    <a:pt x="41" y="35"/>
                    <a:pt x="41" y="35"/>
                  </a:cubicBezTo>
                  <a:cubicBezTo>
                    <a:pt x="41" y="35"/>
                    <a:pt x="39" y="34"/>
                    <a:pt x="39" y="34"/>
                  </a:cubicBezTo>
                  <a:cubicBezTo>
                    <a:pt x="38" y="34"/>
                    <a:pt x="37" y="33"/>
                    <a:pt x="37" y="33"/>
                  </a:cubicBezTo>
                  <a:cubicBezTo>
                    <a:pt x="37" y="33"/>
                    <a:pt x="36" y="32"/>
                    <a:pt x="36" y="31"/>
                  </a:cubicBezTo>
                  <a:cubicBezTo>
                    <a:pt x="36" y="31"/>
                    <a:pt x="36" y="30"/>
                    <a:pt x="36" y="29"/>
                  </a:cubicBezTo>
                  <a:cubicBezTo>
                    <a:pt x="36" y="29"/>
                    <a:pt x="36" y="27"/>
                    <a:pt x="36" y="27"/>
                  </a:cubicBezTo>
                  <a:cubicBezTo>
                    <a:pt x="36" y="27"/>
                    <a:pt x="36" y="26"/>
                    <a:pt x="35" y="25"/>
                  </a:cubicBezTo>
                  <a:cubicBezTo>
                    <a:pt x="35" y="25"/>
                    <a:pt x="35" y="23"/>
                    <a:pt x="35" y="23"/>
                  </a:cubicBezTo>
                  <a:cubicBezTo>
                    <a:pt x="35" y="23"/>
                    <a:pt x="35" y="23"/>
                    <a:pt x="35" y="23"/>
                  </a:cubicBezTo>
                  <a:cubicBezTo>
                    <a:pt x="35" y="23"/>
                    <a:pt x="36" y="21"/>
                    <a:pt x="36" y="20"/>
                  </a:cubicBezTo>
                  <a:cubicBezTo>
                    <a:pt x="36" y="20"/>
                    <a:pt x="37" y="19"/>
                    <a:pt x="37" y="19"/>
                  </a:cubicBezTo>
                  <a:cubicBezTo>
                    <a:pt x="42" y="19"/>
                    <a:pt x="42" y="19"/>
                    <a:pt x="42" y="19"/>
                  </a:cubicBezTo>
                  <a:cubicBezTo>
                    <a:pt x="40" y="17"/>
                    <a:pt x="40" y="17"/>
                    <a:pt x="40" y="17"/>
                  </a:cubicBezTo>
                  <a:cubicBezTo>
                    <a:pt x="40" y="17"/>
                    <a:pt x="38" y="15"/>
                    <a:pt x="38" y="15"/>
                  </a:cubicBezTo>
                  <a:cubicBezTo>
                    <a:pt x="38" y="15"/>
                    <a:pt x="38" y="15"/>
                    <a:pt x="38" y="15"/>
                  </a:cubicBezTo>
                  <a:cubicBezTo>
                    <a:pt x="38" y="15"/>
                    <a:pt x="37" y="13"/>
                    <a:pt x="37" y="13"/>
                  </a:cubicBezTo>
                  <a:cubicBezTo>
                    <a:pt x="37" y="13"/>
                    <a:pt x="35" y="12"/>
                    <a:pt x="35" y="12"/>
                  </a:cubicBezTo>
                  <a:cubicBezTo>
                    <a:pt x="34" y="12"/>
                    <a:pt x="34" y="12"/>
                    <a:pt x="34" y="12"/>
                  </a:cubicBezTo>
                  <a:cubicBezTo>
                    <a:pt x="34" y="12"/>
                    <a:pt x="34" y="12"/>
                    <a:pt x="34" y="12"/>
                  </a:cubicBezTo>
                  <a:cubicBezTo>
                    <a:pt x="34" y="11"/>
                    <a:pt x="33" y="10"/>
                    <a:pt x="33" y="10"/>
                  </a:cubicBezTo>
                  <a:cubicBezTo>
                    <a:pt x="33" y="10"/>
                    <a:pt x="30" y="9"/>
                    <a:pt x="30" y="9"/>
                  </a:cubicBezTo>
                  <a:cubicBezTo>
                    <a:pt x="29" y="8"/>
                    <a:pt x="29" y="8"/>
                    <a:pt x="29" y="8"/>
                  </a:cubicBezTo>
                  <a:cubicBezTo>
                    <a:pt x="29" y="6"/>
                    <a:pt x="29" y="6"/>
                    <a:pt x="29" y="6"/>
                  </a:cubicBezTo>
                  <a:cubicBezTo>
                    <a:pt x="29" y="6"/>
                    <a:pt x="30" y="6"/>
                    <a:pt x="30" y="6"/>
                  </a:cubicBezTo>
                  <a:cubicBezTo>
                    <a:pt x="31" y="6"/>
                    <a:pt x="32" y="5"/>
                    <a:pt x="32" y="5"/>
                  </a:cubicBezTo>
                  <a:cubicBezTo>
                    <a:pt x="32" y="4"/>
                    <a:pt x="33" y="3"/>
                    <a:pt x="33" y="3"/>
                  </a:cubicBezTo>
                  <a:cubicBezTo>
                    <a:pt x="37" y="2"/>
                    <a:pt x="37" y="2"/>
                    <a:pt x="37" y="2"/>
                  </a:cubicBezTo>
                  <a:cubicBezTo>
                    <a:pt x="38" y="1"/>
                    <a:pt x="38" y="1"/>
                    <a:pt x="38" y="1"/>
                  </a:cubicBezTo>
                  <a:cubicBezTo>
                    <a:pt x="38" y="1"/>
                    <a:pt x="39" y="1"/>
                    <a:pt x="40" y="1"/>
                  </a:cubicBezTo>
                  <a:cubicBezTo>
                    <a:pt x="41" y="1"/>
                    <a:pt x="42" y="1"/>
                    <a:pt x="42" y="0"/>
                  </a:cubicBezTo>
                  <a:cubicBezTo>
                    <a:pt x="42" y="0"/>
                    <a:pt x="43" y="0"/>
                    <a:pt x="43" y="0"/>
                  </a:cubicBezTo>
                  <a:cubicBezTo>
                    <a:pt x="47" y="0"/>
                    <a:pt x="47" y="0"/>
                    <a:pt x="47" y="0"/>
                  </a:cubicBezTo>
                  <a:cubicBezTo>
                    <a:pt x="48" y="2"/>
                    <a:pt x="48" y="2"/>
                    <a:pt x="48" y="2"/>
                  </a:cubicBezTo>
                  <a:cubicBezTo>
                    <a:pt x="48" y="2"/>
                    <a:pt x="49" y="2"/>
                    <a:pt x="50" y="3"/>
                  </a:cubicBezTo>
                  <a:cubicBezTo>
                    <a:pt x="50" y="3"/>
                    <a:pt x="52" y="3"/>
                    <a:pt x="52" y="3"/>
                  </a:cubicBezTo>
                  <a:cubicBezTo>
                    <a:pt x="53" y="4"/>
                    <a:pt x="55" y="5"/>
                    <a:pt x="55" y="5"/>
                  </a:cubicBezTo>
                  <a:cubicBezTo>
                    <a:pt x="57" y="7"/>
                    <a:pt x="57" y="7"/>
                    <a:pt x="57" y="7"/>
                  </a:cubicBezTo>
                  <a:cubicBezTo>
                    <a:pt x="57" y="9"/>
                    <a:pt x="57" y="9"/>
                    <a:pt x="57" y="9"/>
                  </a:cubicBezTo>
                  <a:cubicBezTo>
                    <a:pt x="59" y="11"/>
                    <a:pt x="59" y="11"/>
                    <a:pt x="59" y="11"/>
                  </a:cubicBezTo>
                  <a:cubicBezTo>
                    <a:pt x="59" y="11"/>
                    <a:pt x="62" y="11"/>
                    <a:pt x="62" y="11"/>
                  </a:cubicBezTo>
                  <a:cubicBezTo>
                    <a:pt x="63" y="11"/>
                    <a:pt x="62" y="12"/>
                    <a:pt x="62" y="12"/>
                  </a:cubicBezTo>
                  <a:cubicBezTo>
                    <a:pt x="63" y="13"/>
                    <a:pt x="63" y="13"/>
                    <a:pt x="63" y="13"/>
                  </a:cubicBezTo>
                  <a:cubicBezTo>
                    <a:pt x="66" y="12"/>
                    <a:pt x="66" y="12"/>
                    <a:pt x="66" y="12"/>
                  </a:cubicBezTo>
                  <a:cubicBezTo>
                    <a:pt x="68" y="11"/>
                    <a:pt x="68" y="11"/>
                    <a:pt x="68" y="11"/>
                  </a:cubicBezTo>
                  <a:cubicBezTo>
                    <a:pt x="69" y="10"/>
                    <a:pt x="69" y="10"/>
                    <a:pt x="69" y="10"/>
                  </a:cubicBezTo>
                  <a:cubicBezTo>
                    <a:pt x="69" y="10"/>
                    <a:pt x="70" y="9"/>
                    <a:pt x="72" y="9"/>
                  </a:cubicBezTo>
                  <a:cubicBezTo>
                    <a:pt x="73" y="9"/>
                    <a:pt x="76" y="9"/>
                    <a:pt x="76" y="9"/>
                  </a:cubicBezTo>
                  <a:cubicBezTo>
                    <a:pt x="77" y="10"/>
                    <a:pt x="77" y="10"/>
                    <a:pt x="77" y="10"/>
                  </a:cubicBezTo>
                  <a:cubicBezTo>
                    <a:pt x="77" y="10"/>
                    <a:pt x="77" y="11"/>
                    <a:pt x="78" y="12"/>
                  </a:cubicBezTo>
                  <a:cubicBezTo>
                    <a:pt x="78" y="12"/>
                    <a:pt x="79" y="13"/>
                    <a:pt x="79" y="13"/>
                  </a:cubicBezTo>
                  <a:cubicBezTo>
                    <a:pt x="82" y="12"/>
                    <a:pt x="82" y="12"/>
                    <a:pt x="82" y="12"/>
                  </a:cubicBezTo>
                  <a:cubicBezTo>
                    <a:pt x="82" y="12"/>
                    <a:pt x="82" y="14"/>
                    <a:pt x="82" y="15"/>
                  </a:cubicBezTo>
                  <a:cubicBezTo>
                    <a:pt x="82" y="15"/>
                    <a:pt x="82" y="15"/>
                    <a:pt x="82" y="16"/>
                  </a:cubicBezTo>
                  <a:cubicBezTo>
                    <a:pt x="82" y="16"/>
                    <a:pt x="81" y="17"/>
                    <a:pt x="81" y="17"/>
                  </a:cubicBezTo>
                  <a:cubicBezTo>
                    <a:pt x="81" y="17"/>
                    <a:pt x="80" y="18"/>
                    <a:pt x="80" y="18"/>
                  </a:cubicBezTo>
                  <a:cubicBezTo>
                    <a:pt x="79" y="18"/>
                    <a:pt x="79" y="19"/>
                    <a:pt x="78" y="19"/>
                  </a:cubicBezTo>
                  <a:cubicBezTo>
                    <a:pt x="78" y="20"/>
                    <a:pt x="78" y="21"/>
                    <a:pt x="78" y="21"/>
                  </a:cubicBezTo>
                  <a:cubicBezTo>
                    <a:pt x="78" y="23"/>
                    <a:pt x="78" y="23"/>
                    <a:pt x="78" y="23"/>
                  </a:cubicBezTo>
                  <a:cubicBezTo>
                    <a:pt x="78" y="23"/>
                    <a:pt x="77" y="25"/>
                    <a:pt x="76" y="25"/>
                  </a:cubicBezTo>
                  <a:cubicBezTo>
                    <a:pt x="76" y="25"/>
                    <a:pt x="75" y="26"/>
                    <a:pt x="75" y="26"/>
                  </a:cubicBezTo>
                  <a:cubicBezTo>
                    <a:pt x="74" y="26"/>
                    <a:pt x="73" y="27"/>
                    <a:pt x="73" y="27"/>
                  </a:cubicBezTo>
                  <a:cubicBezTo>
                    <a:pt x="73" y="27"/>
                    <a:pt x="72" y="27"/>
                    <a:pt x="71" y="27"/>
                  </a:cubicBezTo>
                  <a:cubicBezTo>
                    <a:pt x="71" y="28"/>
                    <a:pt x="71" y="28"/>
                    <a:pt x="71" y="28"/>
                  </a:cubicBezTo>
                  <a:cubicBezTo>
                    <a:pt x="72" y="30"/>
                    <a:pt x="72" y="30"/>
                    <a:pt x="72" y="30"/>
                  </a:cubicBezTo>
                  <a:cubicBezTo>
                    <a:pt x="74" y="32"/>
                    <a:pt x="74" y="32"/>
                    <a:pt x="74" y="32"/>
                  </a:cubicBezTo>
                  <a:cubicBezTo>
                    <a:pt x="75" y="33"/>
                    <a:pt x="75" y="33"/>
                    <a:pt x="75" y="33"/>
                  </a:cubicBezTo>
                  <a:cubicBezTo>
                    <a:pt x="75" y="33"/>
                    <a:pt x="76" y="34"/>
                    <a:pt x="76" y="34"/>
                  </a:cubicBezTo>
                  <a:cubicBezTo>
                    <a:pt x="77" y="35"/>
                    <a:pt x="76" y="36"/>
                    <a:pt x="76" y="36"/>
                  </a:cubicBezTo>
                  <a:cubicBezTo>
                    <a:pt x="76" y="37"/>
                    <a:pt x="76" y="37"/>
                    <a:pt x="76" y="37"/>
                  </a:cubicBezTo>
                  <a:cubicBezTo>
                    <a:pt x="74" y="37"/>
                    <a:pt x="74" y="37"/>
                    <a:pt x="74" y="37"/>
                  </a:cubicBezTo>
                  <a:cubicBezTo>
                    <a:pt x="74" y="37"/>
                    <a:pt x="73" y="38"/>
                    <a:pt x="72" y="38"/>
                  </a:cubicBezTo>
                  <a:cubicBezTo>
                    <a:pt x="72" y="38"/>
                    <a:pt x="72" y="36"/>
                    <a:pt x="72" y="36"/>
                  </a:cubicBezTo>
                  <a:cubicBezTo>
                    <a:pt x="70" y="36"/>
                    <a:pt x="70" y="36"/>
                    <a:pt x="70" y="36"/>
                  </a:cubicBezTo>
                  <a:cubicBezTo>
                    <a:pt x="69" y="37"/>
                    <a:pt x="69" y="37"/>
                    <a:pt x="69" y="37"/>
                  </a:cubicBezTo>
                  <a:cubicBezTo>
                    <a:pt x="69" y="37"/>
                    <a:pt x="69" y="38"/>
                    <a:pt x="69" y="39"/>
                  </a:cubicBezTo>
                  <a:cubicBezTo>
                    <a:pt x="69" y="39"/>
                    <a:pt x="69" y="40"/>
                    <a:pt x="69" y="40"/>
                  </a:cubicBezTo>
                  <a:cubicBezTo>
                    <a:pt x="69" y="40"/>
                    <a:pt x="70" y="40"/>
                    <a:pt x="71" y="41"/>
                  </a:cubicBezTo>
                  <a:cubicBezTo>
                    <a:pt x="72" y="41"/>
                    <a:pt x="71" y="42"/>
                    <a:pt x="71" y="42"/>
                  </a:cubicBezTo>
                  <a:cubicBezTo>
                    <a:pt x="71" y="42"/>
                    <a:pt x="71" y="44"/>
                    <a:pt x="72" y="44"/>
                  </a:cubicBezTo>
                  <a:cubicBezTo>
                    <a:pt x="73" y="45"/>
                    <a:pt x="71" y="46"/>
                    <a:pt x="71" y="46"/>
                  </a:cubicBezTo>
                  <a:cubicBezTo>
                    <a:pt x="71" y="46"/>
                    <a:pt x="71" y="47"/>
                    <a:pt x="72" y="47"/>
                  </a:cubicBezTo>
                  <a:cubicBezTo>
                    <a:pt x="72" y="47"/>
                    <a:pt x="73" y="48"/>
                    <a:pt x="73" y="48"/>
                  </a:cubicBezTo>
                  <a:cubicBezTo>
                    <a:pt x="75" y="49"/>
                    <a:pt x="75" y="49"/>
                    <a:pt x="75" y="49"/>
                  </a:cubicBezTo>
                  <a:cubicBezTo>
                    <a:pt x="75" y="49"/>
                    <a:pt x="76" y="49"/>
                    <a:pt x="77" y="49"/>
                  </a:cubicBezTo>
                  <a:cubicBezTo>
                    <a:pt x="77" y="49"/>
                    <a:pt x="80" y="51"/>
                    <a:pt x="80" y="51"/>
                  </a:cubicBezTo>
                  <a:cubicBezTo>
                    <a:pt x="80" y="51"/>
                    <a:pt x="81" y="52"/>
                    <a:pt x="81" y="52"/>
                  </a:cubicBezTo>
                  <a:cubicBezTo>
                    <a:pt x="84" y="54"/>
                    <a:pt x="84" y="54"/>
                    <a:pt x="84" y="54"/>
                  </a:cubicBezTo>
                  <a:cubicBezTo>
                    <a:pt x="86" y="55"/>
                    <a:pt x="86" y="55"/>
                    <a:pt x="86" y="55"/>
                  </a:cubicBezTo>
                  <a:cubicBezTo>
                    <a:pt x="83" y="58"/>
                    <a:pt x="83" y="58"/>
                    <a:pt x="83" y="58"/>
                  </a:cubicBezTo>
                  <a:cubicBezTo>
                    <a:pt x="82" y="60"/>
                    <a:pt x="82" y="60"/>
                    <a:pt x="82" y="60"/>
                  </a:cubicBezTo>
                  <a:cubicBezTo>
                    <a:pt x="82" y="63"/>
                    <a:pt x="82" y="63"/>
                    <a:pt x="82" y="63"/>
                  </a:cubicBezTo>
                  <a:cubicBezTo>
                    <a:pt x="80" y="64"/>
                    <a:pt x="80" y="64"/>
                    <a:pt x="80" y="64"/>
                  </a:cubicBezTo>
                  <a:cubicBezTo>
                    <a:pt x="80" y="66"/>
                    <a:pt x="80" y="66"/>
                    <a:pt x="80" y="66"/>
                  </a:cubicBezTo>
                  <a:cubicBezTo>
                    <a:pt x="82" y="68"/>
                    <a:pt x="82" y="68"/>
                    <a:pt x="82" y="68"/>
                  </a:cubicBezTo>
                  <a:cubicBezTo>
                    <a:pt x="90" y="72"/>
                    <a:pt x="90" y="72"/>
                    <a:pt x="90" y="72"/>
                  </a:cubicBezTo>
                  <a:cubicBezTo>
                    <a:pt x="92" y="73"/>
                    <a:pt x="92" y="73"/>
                    <a:pt x="92" y="73"/>
                  </a:cubicBezTo>
                  <a:cubicBezTo>
                    <a:pt x="93" y="73"/>
                    <a:pt x="93" y="73"/>
                    <a:pt x="93" y="73"/>
                  </a:cubicBezTo>
                  <a:cubicBezTo>
                    <a:pt x="96" y="75"/>
                    <a:pt x="96" y="75"/>
                    <a:pt x="96" y="75"/>
                  </a:cubicBezTo>
                  <a:cubicBezTo>
                    <a:pt x="96" y="75"/>
                    <a:pt x="96" y="75"/>
                    <a:pt x="96" y="75"/>
                  </a:cubicBezTo>
                  <a:cubicBezTo>
                    <a:pt x="98" y="75"/>
                    <a:pt x="98" y="75"/>
                    <a:pt x="98" y="75"/>
                  </a:cubicBezTo>
                  <a:cubicBezTo>
                    <a:pt x="98" y="76"/>
                    <a:pt x="98" y="76"/>
                    <a:pt x="98" y="76"/>
                  </a:cubicBezTo>
                  <a:cubicBezTo>
                    <a:pt x="101" y="77"/>
                    <a:pt x="101" y="77"/>
                    <a:pt x="101" y="77"/>
                  </a:cubicBezTo>
                  <a:cubicBezTo>
                    <a:pt x="102" y="78"/>
                    <a:pt x="102" y="78"/>
                    <a:pt x="102" y="78"/>
                  </a:cubicBezTo>
                  <a:cubicBezTo>
                    <a:pt x="103" y="77"/>
                    <a:pt x="103" y="77"/>
                    <a:pt x="103" y="77"/>
                  </a:cubicBezTo>
                  <a:cubicBezTo>
                    <a:pt x="103" y="77"/>
                    <a:pt x="105" y="78"/>
                    <a:pt x="105" y="78"/>
                  </a:cubicBezTo>
                  <a:cubicBezTo>
                    <a:pt x="105" y="78"/>
                    <a:pt x="106" y="77"/>
                    <a:pt x="106" y="77"/>
                  </a:cubicBezTo>
                  <a:cubicBezTo>
                    <a:pt x="107" y="76"/>
                    <a:pt x="107" y="76"/>
                    <a:pt x="107" y="76"/>
                  </a:cubicBezTo>
                  <a:cubicBezTo>
                    <a:pt x="107" y="76"/>
                    <a:pt x="109" y="77"/>
                    <a:pt x="109" y="77"/>
                  </a:cubicBezTo>
                  <a:cubicBezTo>
                    <a:pt x="109" y="77"/>
                    <a:pt x="111" y="78"/>
                    <a:pt x="111" y="78"/>
                  </a:cubicBezTo>
                  <a:cubicBezTo>
                    <a:pt x="111" y="80"/>
                    <a:pt x="111" y="80"/>
                    <a:pt x="111" y="80"/>
                  </a:cubicBezTo>
                  <a:cubicBezTo>
                    <a:pt x="114" y="82"/>
                    <a:pt x="114" y="82"/>
                    <a:pt x="114" y="82"/>
                  </a:cubicBezTo>
                  <a:cubicBezTo>
                    <a:pt x="116" y="82"/>
                    <a:pt x="116" y="82"/>
                    <a:pt x="116" y="82"/>
                  </a:cubicBezTo>
                  <a:cubicBezTo>
                    <a:pt x="117" y="81"/>
                    <a:pt x="117" y="81"/>
                    <a:pt x="117" y="81"/>
                  </a:cubicBezTo>
                  <a:cubicBezTo>
                    <a:pt x="117" y="81"/>
                    <a:pt x="118" y="82"/>
                    <a:pt x="118" y="82"/>
                  </a:cubicBezTo>
                  <a:cubicBezTo>
                    <a:pt x="118" y="82"/>
                    <a:pt x="119" y="83"/>
                    <a:pt x="119" y="83"/>
                  </a:cubicBezTo>
                  <a:cubicBezTo>
                    <a:pt x="120" y="83"/>
                    <a:pt x="120" y="83"/>
                    <a:pt x="120" y="83"/>
                  </a:cubicBezTo>
                  <a:cubicBezTo>
                    <a:pt x="123" y="83"/>
                    <a:pt x="123" y="83"/>
                    <a:pt x="123" y="83"/>
                  </a:cubicBezTo>
                  <a:cubicBezTo>
                    <a:pt x="124" y="84"/>
                    <a:pt x="124" y="84"/>
                    <a:pt x="124" y="84"/>
                  </a:cubicBezTo>
                  <a:cubicBezTo>
                    <a:pt x="126" y="85"/>
                    <a:pt x="126" y="85"/>
                    <a:pt x="126" y="85"/>
                  </a:cubicBezTo>
                  <a:cubicBezTo>
                    <a:pt x="127" y="84"/>
                    <a:pt x="127" y="84"/>
                    <a:pt x="127" y="84"/>
                  </a:cubicBezTo>
                  <a:cubicBezTo>
                    <a:pt x="127" y="84"/>
                    <a:pt x="128" y="85"/>
                    <a:pt x="128" y="85"/>
                  </a:cubicBezTo>
                  <a:cubicBezTo>
                    <a:pt x="128" y="85"/>
                    <a:pt x="129" y="85"/>
                    <a:pt x="129" y="85"/>
                  </a:cubicBezTo>
                  <a:cubicBezTo>
                    <a:pt x="130" y="85"/>
                    <a:pt x="130" y="85"/>
                    <a:pt x="130" y="85"/>
                  </a:cubicBezTo>
                  <a:cubicBezTo>
                    <a:pt x="130" y="85"/>
                    <a:pt x="131" y="84"/>
                    <a:pt x="131" y="85"/>
                  </a:cubicBezTo>
                  <a:cubicBezTo>
                    <a:pt x="132" y="85"/>
                    <a:pt x="132" y="85"/>
                    <a:pt x="132" y="85"/>
                  </a:cubicBezTo>
                  <a:cubicBezTo>
                    <a:pt x="132" y="85"/>
                    <a:pt x="132" y="84"/>
                    <a:pt x="133" y="84"/>
                  </a:cubicBezTo>
                  <a:cubicBezTo>
                    <a:pt x="133" y="84"/>
                    <a:pt x="134" y="85"/>
                    <a:pt x="134" y="85"/>
                  </a:cubicBezTo>
                  <a:cubicBezTo>
                    <a:pt x="135" y="83"/>
                    <a:pt x="135" y="83"/>
                    <a:pt x="135" y="83"/>
                  </a:cubicBezTo>
                  <a:cubicBezTo>
                    <a:pt x="135" y="83"/>
                    <a:pt x="134" y="80"/>
                    <a:pt x="134" y="80"/>
                  </a:cubicBezTo>
                  <a:cubicBezTo>
                    <a:pt x="134" y="79"/>
                    <a:pt x="134" y="76"/>
                    <a:pt x="134" y="76"/>
                  </a:cubicBezTo>
                  <a:cubicBezTo>
                    <a:pt x="134" y="76"/>
                    <a:pt x="135" y="75"/>
                    <a:pt x="135" y="75"/>
                  </a:cubicBezTo>
                  <a:cubicBezTo>
                    <a:pt x="135" y="75"/>
                    <a:pt x="135" y="73"/>
                    <a:pt x="135" y="73"/>
                  </a:cubicBezTo>
                  <a:cubicBezTo>
                    <a:pt x="135" y="73"/>
                    <a:pt x="135" y="73"/>
                    <a:pt x="135" y="73"/>
                  </a:cubicBezTo>
                  <a:cubicBezTo>
                    <a:pt x="137" y="72"/>
                    <a:pt x="137" y="72"/>
                    <a:pt x="137" y="72"/>
                  </a:cubicBezTo>
                  <a:cubicBezTo>
                    <a:pt x="138" y="72"/>
                    <a:pt x="138" y="72"/>
                    <a:pt x="138" y="72"/>
                  </a:cubicBezTo>
                  <a:cubicBezTo>
                    <a:pt x="140" y="73"/>
                    <a:pt x="140" y="73"/>
                    <a:pt x="140" y="73"/>
                  </a:cubicBezTo>
                  <a:cubicBezTo>
                    <a:pt x="139" y="74"/>
                    <a:pt x="139" y="74"/>
                    <a:pt x="139" y="74"/>
                  </a:cubicBezTo>
                  <a:cubicBezTo>
                    <a:pt x="139" y="77"/>
                    <a:pt x="139" y="77"/>
                    <a:pt x="139" y="77"/>
                  </a:cubicBezTo>
                  <a:cubicBezTo>
                    <a:pt x="140" y="77"/>
                    <a:pt x="140" y="77"/>
                    <a:pt x="140" y="77"/>
                  </a:cubicBezTo>
                  <a:cubicBezTo>
                    <a:pt x="139" y="80"/>
                    <a:pt x="139" y="80"/>
                    <a:pt x="139" y="80"/>
                  </a:cubicBezTo>
                  <a:cubicBezTo>
                    <a:pt x="141" y="82"/>
                    <a:pt x="141" y="82"/>
                    <a:pt x="141" y="82"/>
                  </a:cubicBezTo>
                  <a:cubicBezTo>
                    <a:pt x="141" y="82"/>
                    <a:pt x="143" y="82"/>
                    <a:pt x="143" y="82"/>
                  </a:cubicBezTo>
                  <a:cubicBezTo>
                    <a:pt x="144" y="82"/>
                    <a:pt x="146" y="82"/>
                    <a:pt x="146" y="82"/>
                  </a:cubicBezTo>
                  <a:cubicBezTo>
                    <a:pt x="146" y="82"/>
                    <a:pt x="148" y="82"/>
                    <a:pt x="148" y="82"/>
                  </a:cubicBezTo>
                  <a:cubicBezTo>
                    <a:pt x="148" y="82"/>
                    <a:pt x="149" y="81"/>
                    <a:pt x="149" y="81"/>
                  </a:cubicBezTo>
                  <a:cubicBezTo>
                    <a:pt x="151" y="81"/>
                    <a:pt x="151" y="81"/>
                    <a:pt x="151" y="81"/>
                  </a:cubicBezTo>
                  <a:cubicBezTo>
                    <a:pt x="152" y="82"/>
                    <a:pt x="152" y="82"/>
                    <a:pt x="152" y="82"/>
                  </a:cubicBezTo>
                  <a:cubicBezTo>
                    <a:pt x="154" y="82"/>
                    <a:pt x="154" y="82"/>
                    <a:pt x="154" y="82"/>
                  </a:cubicBezTo>
                  <a:cubicBezTo>
                    <a:pt x="154" y="82"/>
                    <a:pt x="158" y="82"/>
                    <a:pt x="159" y="81"/>
                  </a:cubicBezTo>
                  <a:cubicBezTo>
                    <a:pt x="160" y="81"/>
                    <a:pt x="161" y="81"/>
                    <a:pt x="161" y="81"/>
                  </a:cubicBezTo>
                  <a:cubicBezTo>
                    <a:pt x="162" y="77"/>
                    <a:pt x="162" y="77"/>
                    <a:pt x="162" y="77"/>
                  </a:cubicBezTo>
                  <a:cubicBezTo>
                    <a:pt x="162" y="77"/>
                    <a:pt x="161" y="77"/>
                    <a:pt x="160" y="76"/>
                  </a:cubicBezTo>
                  <a:cubicBezTo>
                    <a:pt x="160" y="76"/>
                    <a:pt x="158" y="76"/>
                    <a:pt x="158" y="76"/>
                  </a:cubicBezTo>
                  <a:cubicBezTo>
                    <a:pt x="158" y="75"/>
                    <a:pt x="158" y="75"/>
                    <a:pt x="158" y="75"/>
                  </a:cubicBezTo>
                  <a:cubicBezTo>
                    <a:pt x="160" y="75"/>
                    <a:pt x="160" y="75"/>
                    <a:pt x="160" y="75"/>
                  </a:cubicBezTo>
                  <a:cubicBezTo>
                    <a:pt x="160" y="75"/>
                    <a:pt x="162" y="74"/>
                    <a:pt x="162" y="74"/>
                  </a:cubicBezTo>
                  <a:cubicBezTo>
                    <a:pt x="163" y="74"/>
                    <a:pt x="164" y="74"/>
                    <a:pt x="165" y="73"/>
                  </a:cubicBezTo>
                  <a:cubicBezTo>
                    <a:pt x="165" y="73"/>
                    <a:pt x="166" y="73"/>
                    <a:pt x="166" y="72"/>
                  </a:cubicBezTo>
                  <a:cubicBezTo>
                    <a:pt x="166" y="72"/>
                    <a:pt x="166" y="71"/>
                    <a:pt x="166" y="71"/>
                  </a:cubicBezTo>
                  <a:cubicBezTo>
                    <a:pt x="166" y="71"/>
                    <a:pt x="168" y="71"/>
                    <a:pt x="168" y="70"/>
                  </a:cubicBezTo>
                  <a:cubicBezTo>
                    <a:pt x="168" y="69"/>
                    <a:pt x="169" y="69"/>
                    <a:pt x="169" y="68"/>
                  </a:cubicBezTo>
                  <a:cubicBezTo>
                    <a:pt x="170" y="68"/>
                    <a:pt x="171" y="68"/>
                    <a:pt x="172" y="67"/>
                  </a:cubicBezTo>
                  <a:cubicBezTo>
                    <a:pt x="173" y="67"/>
                    <a:pt x="174" y="67"/>
                    <a:pt x="174" y="67"/>
                  </a:cubicBezTo>
                  <a:cubicBezTo>
                    <a:pt x="175" y="66"/>
                    <a:pt x="176" y="65"/>
                    <a:pt x="176" y="65"/>
                  </a:cubicBezTo>
                  <a:cubicBezTo>
                    <a:pt x="176" y="64"/>
                    <a:pt x="176" y="64"/>
                    <a:pt x="177" y="64"/>
                  </a:cubicBezTo>
                  <a:cubicBezTo>
                    <a:pt x="177" y="63"/>
                    <a:pt x="179" y="63"/>
                    <a:pt x="179" y="63"/>
                  </a:cubicBezTo>
                  <a:cubicBezTo>
                    <a:pt x="180" y="63"/>
                    <a:pt x="181" y="64"/>
                    <a:pt x="183" y="64"/>
                  </a:cubicBezTo>
                  <a:cubicBezTo>
                    <a:pt x="184" y="65"/>
                    <a:pt x="185" y="64"/>
                    <a:pt x="185" y="63"/>
                  </a:cubicBezTo>
                  <a:cubicBezTo>
                    <a:pt x="185" y="63"/>
                    <a:pt x="188" y="62"/>
                    <a:pt x="188" y="62"/>
                  </a:cubicBezTo>
                  <a:cubicBezTo>
                    <a:pt x="189" y="62"/>
                    <a:pt x="190" y="63"/>
                    <a:pt x="190" y="63"/>
                  </a:cubicBezTo>
                  <a:cubicBezTo>
                    <a:pt x="190" y="64"/>
                    <a:pt x="192" y="66"/>
                    <a:pt x="192" y="67"/>
                  </a:cubicBezTo>
                  <a:cubicBezTo>
                    <a:pt x="192" y="67"/>
                    <a:pt x="191" y="69"/>
                    <a:pt x="191" y="69"/>
                  </a:cubicBezTo>
                  <a:cubicBezTo>
                    <a:pt x="191" y="70"/>
                    <a:pt x="189" y="71"/>
                    <a:pt x="189" y="71"/>
                  </a:cubicBezTo>
                  <a:cubicBezTo>
                    <a:pt x="194" y="73"/>
                    <a:pt x="194" y="73"/>
                    <a:pt x="194" y="73"/>
                  </a:cubicBezTo>
                  <a:cubicBezTo>
                    <a:pt x="194" y="74"/>
                    <a:pt x="194" y="75"/>
                    <a:pt x="194" y="75"/>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46" name="Freeform 866">
              <a:extLst>
                <a:ext uri="{FF2B5EF4-FFF2-40B4-BE49-F238E27FC236}">
                  <a16:creationId xmlns:a16="http://schemas.microsoft.com/office/drawing/2014/main" id="{6AA06BC4-879D-42DF-8F4D-72B5793497BA}"/>
                </a:ext>
              </a:extLst>
            </p:cNvPr>
            <p:cNvSpPr>
              <a:spLocks noEditPoints="1"/>
            </p:cNvSpPr>
            <p:nvPr/>
          </p:nvSpPr>
          <p:spPr bwMode="auto">
            <a:xfrm>
              <a:off x="8336131" y="2854361"/>
              <a:ext cx="1940576" cy="1166233"/>
            </a:xfrm>
            <a:custGeom>
              <a:avLst/>
              <a:gdLst>
                <a:gd name="T0" fmla="*/ 239 w 415"/>
                <a:gd name="T1" fmla="*/ 296 h 307"/>
                <a:gd name="T2" fmla="*/ 266 w 415"/>
                <a:gd name="T3" fmla="*/ 280 h 307"/>
                <a:gd name="T4" fmla="*/ 313 w 415"/>
                <a:gd name="T5" fmla="*/ 251 h 307"/>
                <a:gd name="T6" fmla="*/ 400 w 415"/>
                <a:gd name="T7" fmla="*/ 61 h 307"/>
                <a:gd name="T8" fmla="*/ 374 w 415"/>
                <a:gd name="T9" fmla="*/ 43 h 307"/>
                <a:gd name="T10" fmla="*/ 360 w 415"/>
                <a:gd name="T11" fmla="*/ 22 h 307"/>
                <a:gd name="T12" fmla="*/ 347 w 415"/>
                <a:gd name="T13" fmla="*/ 5 h 307"/>
                <a:gd name="T14" fmla="*/ 321 w 415"/>
                <a:gd name="T15" fmla="*/ 3 h 307"/>
                <a:gd name="T16" fmla="*/ 315 w 415"/>
                <a:gd name="T17" fmla="*/ 22 h 307"/>
                <a:gd name="T18" fmla="*/ 293 w 415"/>
                <a:gd name="T19" fmla="*/ 41 h 307"/>
                <a:gd name="T20" fmla="*/ 312 w 415"/>
                <a:gd name="T21" fmla="*/ 73 h 307"/>
                <a:gd name="T22" fmla="*/ 269 w 415"/>
                <a:gd name="T23" fmla="*/ 91 h 307"/>
                <a:gd name="T24" fmla="*/ 213 w 415"/>
                <a:gd name="T25" fmla="*/ 121 h 307"/>
                <a:gd name="T26" fmla="*/ 155 w 415"/>
                <a:gd name="T27" fmla="*/ 110 h 307"/>
                <a:gd name="T28" fmla="*/ 117 w 415"/>
                <a:gd name="T29" fmla="*/ 81 h 307"/>
                <a:gd name="T30" fmla="*/ 104 w 415"/>
                <a:gd name="T31" fmla="*/ 60 h 307"/>
                <a:gd name="T32" fmla="*/ 88 w 415"/>
                <a:gd name="T33" fmla="*/ 54 h 307"/>
                <a:gd name="T34" fmla="*/ 69 w 415"/>
                <a:gd name="T35" fmla="*/ 70 h 307"/>
                <a:gd name="T36" fmla="*/ 44 w 415"/>
                <a:gd name="T37" fmla="*/ 91 h 307"/>
                <a:gd name="T38" fmla="*/ 44 w 415"/>
                <a:gd name="T39" fmla="*/ 111 h 307"/>
                <a:gd name="T40" fmla="*/ 21 w 415"/>
                <a:gd name="T41" fmla="*/ 129 h 307"/>
                <a:gd name="T42" fmla="*/ 2 w 415"/>
                <a:gd name="T43" fmla="*/ 137 h 307"/>
                <a:gd name="T44" fmla="*/ 10 w 415"/>
                <a:gd name="T45" fmla="*/ 158 h 307"/>
                <a:gd name="T46" fmla="*/ 27 w 415"/>
                <a:gd name="T47" fmla="*/ 174 h 307"/>
                <a:gd name="T48" fmla="*/ 42 w 415"/>
                <a:gd name="T49" fmla="*/ 182 h 307"/>
                <a:gd name="T50" fmla="*/ 36 w 415"/>
                <a:gd name="T51" fmla="*/ 197 h 307"/>
                <a:gd name="T52" fmla="*/ 48 w 415"/>
                <a:gd name="T53" fmla="*/ 215 h 307"/>
                <a:gd name="T54" fmla="*/ 66 w 415"/>
                <a:gd name="T55" fmla="*/ 222 h 307"/>
                <a:gd name="T56" fmla="*/ 85 w 415"/>
                <a:gd name="T57" fmla="*/ 233 h 307"/>
                <a:gd name="T58" fmla="*/ 106 w 415"/>
                <a:gd name="T59" fmla="*/ 235 h 307"/>
                <a:gd name="T60" fmla="*/ 140 w 415"/>
                <a:gd name="T61" fmla="*/ 226 h 307"/>
                <a:gd name="T62" fmla="*/ 162 w 415"/>
                <a:gd name="T63" fmla="*/ 231 h 307"/>
                <a:gd name="T64" fmla="*/ 164 w 415"/>
                <a:gd name="T65" fmla="*/ 265 h 307"/>
                <a:gd name="T66" fmla="*/ 177 w 415"/>
                <a:gd name="T67" fmla="*/ 282 h 307"/>
                <a:gd name="T68" fmla="*/ 198 w 415"/>
                <a:gd name="T69" fmla="*/ 274 h 307"/>
                <a:gd name="T70" fmla="*/ 222 w 415"/>
                <a:gd name="T71" fmla="*/ 278 h 307"/>
                <a:gd name="T72" fmla="*/ 245 w 415"/>
                <a:gd name="T73" fmla="*/ 285 h 307"/>
                <a:gd name="T74" fmla="*/ 273 w 415"/>
                <a:gd name="T75" fmla="*/ 274 h 307"/>
                <a:gd name="T76" fmla="*/ 295 w 415"/>
                <a:gd name="T77" fmla="*/ 266 h 307"/>
                <a:gd name="T78" fmla="*/ 309 w 415"/>
                <a:gd name="T79" fmla="*/ 253 h 307"/>
                <a:gd name="T80" fmla="*/ 313 w 415"/>
                <a:gd name="T81" fmla="*/ 243 h 307"/>
                <a:gd name="T82" fmla="*/ 328 w 415"/>
                <a:gd name="T83" fmla="*/ 223 h 307"/>
                <a:gd name="T84" fmla="*/ 320 w 415"/>
                <a:gd name="T85" fmla="*/ 214 h 307"/>
                <a:gd name="T86" fmla="*/ 328 w 415"/>
                <a:gd name="T87" fmla="*/ 205 h 307"/>
                <a:gd name="T88" fmla="*/ 320 w 415"/>
                <a:gd name="T89" fmla="*/ 192 h 307"/>
                <a:gd name="T90" fmla="*/ 310 w 415"/>
                <a:gd name="T91" fmla="*/ 179 h 307"/>
                <a:gd name="T92" fmla="*/ 316 w 415"/>
                <a:gd name="T93" fmla="*/ 167 h 307"/>
                <a:gd name="T94" fmla="*/ 324 w 415"/>
                <a:gd name="T95" fmla="*/ 163 h 307"/>
                <a:gd name="T96" fmla="*/ 328 w 415"/>
                <a:gd name="T97" fmla="*/ 156 h 307"/>
                <a:gd name="T98" fmla="*/ 305 w 415"/>
                <a:gd name="T99" fmla="*/ 152 h 307"/>
                <a:gd name="T100" fmla="*/ 303 w 415"/>
                <a:gd name="T101" fmla="*/ 142 h 307"/>
                <a:gd name="T102" fmla="*/ 310 w 415"/>
                <a:gd name="T103" fmla="*/ 137 h 307"/>
                <a:gd name="T104" fmla="*/ 325 w 415"/>
                <a:gd name="T105" fmla="*/ 127 h 307"/>
                <a:gd name="T106" fmla="*/ 322 w 415"/>
                <a:gd name="T107" fmla="*/ 145 h 307"/>
                <a:gd name="T108" fmla="*/ 344 w 415"/>
                <a:gd name="T109" fmla="*/ 135 h 307"/>
                <a:gd name="T110" fmla="*/ 369 w 415"/>
                <a:gd name="T111" fmla="*/ 123 h 307"/>
                <a:gd name="T112" fmla="*/ 382 w 415"/>
                <a:gd name="T113" fmla="*/ 108 h 307"/>
                <a:gd name="T114" fmla="*/ 391 w 415"/>
                <a:gd name="T115" fmla="*/ 100 h 307"/>
                <a:gd name="T116" fmla="*/ 406 w 415"/>
                <a:gd name="T117" fmla="*/ 82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5" h="307">
                  <a:moveTo>
                    <a:pt x="253" y="292"/>
                  </a:moveTo>
                  <a:cubicBezTo>
                    <a:pt x="253" y="293"/>
                    <a:pt x="253" y="293"/>
                    <a:pt x="253" y="294"/>
                  </a:cubicBezTo>
                  <a:cubicBezTo>
                    <a:pt x="253" y="294"/>
                    <a:pt x="253" y="295"/>
                    <a:pt x="253" y="295"/>
                  </a:cubicBezTo>
                  <a:cubicBezTo>
                    <a:pt x="251" y="297"/>
                    <a:pt x="251" y="298"/>
                    <a:pt x="250" y="301"/>
                  </a:cubicBezTo>
                  <a:cubicBezTo>
                    <a:pt x="250" y="301"/>
                    <a:pt x="250" y="301"/>
                    <a:pt x="250" y="301"/>
                  </a:cubicBezTo>
                  <a:cubicBezTo>
                    <a:pt x="248" y="302"/>
                    <a:pt x="247" y="304"/>
                    <a:pt x="245" y="304"/>
                  </a:cubicBezTo>
                  <a:cubicBezTo>
                    <a:pt x="245" y="303"/>
                    <a:pt x="245" y="304"/>
                    <a:pt x="245" y="304"/>
                  </a:cubicBezTo>
                  <a:cubicBezTo>
                    <a:pt x="244" y="307"/>
                    <a:pt x="243" y="304"/>
                    <a:pt x="242" y="304"/>
                  </a:cubicBezTo>
                  <a:cubicBezTo>
                    <a:pt x="241" y="304"/>
                    <a:pt x="240" y="304"/>
                    <a:pt x="240" y="304"/>
                  </a:cubicBezTo>
                  <a:cubicBezTo>
                    <a:pt x="238" y="303"/>
                    <a:pt x="238" y="303"/>
                    <a:pt x="238" y="302"/>
                  </a:cubicBezTo>
                  <a:cubicBezTo>
                    <a:pt x="238" y="301"/>
                    <a:pt x="238" y="301"/>
                    <a:pt x="238" y="301"/>
                  </a:cubicBezTo>
                  <a:cubicBezTo>
                    <a:pt x="238" y="301"/>
                    <a:pt x="238" y="300"/>
                    <a:pt x="238" y="300"/>
                  </a:cubicBezTo>
                  <a:cubicBezTo>
                    <a:pt x="238" y="300"/>
                    <a:pt x="238" y="299"/>
                    <a:pt x="238" y="299"/>
                  </a:cubicBezTo>
                  <a:cubicBezTo>
                    <a:pt x="238" y="299"/>
                    <a:pt x="238" y="299"/>
                    <a:pt x="238" y="299"/>
                  </a:cubicBezTo>
                  <a:cubicBezTo>
                    <a:pt x="238" y="297"/>
                    <a:pt x="238" y="296"/>
                    <a:pt x="239" y="296"/>
                  </a:cubicBezTo>
                  <a:cubicBezTo>
                    <a:pt x="240" y="296"/>
                    <a:pt x="241" y="295"/>
                    <a:pt x="241" y="295"/>
                  </a:cubicBezTo>
                  <a:cubicBezTo>
                    <a:pt x="241" y="293"/>
                    <a:pt x="243" y="293"/>
                    <a:pt x="244" y="292"/>
                  </a:cubicBezTo>
                  <a:cubicBezTo>
                    <a:pt x="244" y="292"/>
                    <a:pt x="245" y="292"/>
                    <a:pt x="245" y="292"/>
                  </a:cubicBezTo>
                  <a:cubicBezTo>
                    <a:pt x="247" y="293"/>
                    <a:pt x="249" y="292"/>
                    <a:pt x="251" y="292"/>
                  </a:cubicBezTo>
                  <a:cubicBezTo>
                    <a:pt x="252" y="291"/>
                    <a:pt x="253" y="292"/>
                    <a:pt x="253" y="292"/>
                  </a:cubicBezTo>
                  <a:close/>
                  <a:moveTo>
                    <a:pt x="327" y="217"/>
                  </a:moveTo>
                  <a:cubicBezTo>
                    <a:pt x="327" y="218"/>
                    <a:pt x="329" y="217"/>
                    <a:pt x="329" y="218"/>
                  </a:cubicBezTo>
                  <a:cubicBezTo>
                    <a:pt x="329" y="218"/>
                    <a:pt x="329" y="218"/>
                    <a:pt x="329" y="218"/>
                  </a:cubicBezTo>
                  <a:cubicBezTo>
                    <a:pt x="329" y="218"/>
                    <a:pt x="330" y="218"/>
                    <a:pt x="330" y="218"/>
                  </a:cubicBezTo>
                  <a:cubicBezTo>
                    <a:pt x="330" y="218"/>
                    <a:pt x="330" y="218"/>
                    <a:pt x="330" y="217"/>
                  </a:cubicBezTo>
                  <a:cubicBezTo>
                    <a:pt x="330" y="217"/>
                    <a:pt x="330" y="217"/>
                    <a:pt x="330" y="217"/>
                  </a:cubicBezTo>
                  <a:cubicBezTo>
                    <a:pt x="330" y="217"/>
                    <a:pt x="330" y="217"/>
                    <a:pt x="329" y="217"/>
                  </a:cubicBezTo>
                  <a:cubicBezTo>
                    <a:pt x="329" y="216"/>
                    <a:pt x="329" y="216"/>
                    <a:pt x="328" y="216"/>
                  </a:cubicBezTo>
                  <a:cubicBezTo>
                    <a:pt x="328" y="216"/>
                    <a:pt x="327" y="216"/>
                    <a:pt x="327" y="217"/>
                  </a:cubicBezTo>
                  <a:close/>
                  <a:moveTo>
                    <a:pt x="266" y="280"/>
                  </a:moveTo>
                  <a:cubicBezTo>
                    <a:pt x="265" y="280"/>
                    <a:pt x="265" y="280"/>
                    <a:pt x="265" y="280"/>
                  </a:cubicBezTo>
                  <a:cubicBezTo>
                    <a:pt x="265" y="280"/>
                    <a:pt x="265" y="281"/>
                    <a:pt x="265" y="281"/>
                  </a:cubicBezTo>
                  <a:cubicBezTo>
                    <a:pt x="265" y="281"/>
                    <a:pt x="265" y="281"/>
                    <a:pt x="265" y="281"/>
                  </a:cubicBezTo>
                  <a:cubicBezTo>
                    <a:pt x="266" y="281"/>
                    <a:pt x="266" y="281"/>
                    <a:pt x="266" y="281"/>
                  </a:cubicBezTo>
                  <a:cubicBezTo>
                    <a:pt x="266" y="281"/>
                    <a:pt x="266" y="281"/>
                    <a:pt x="266" y="281"/>
                  </a:cubicBezTo>
                  <a:cubicBezTo>
                    <a:pt x="266" y="281"/>
                    <a:pt x="266" y="280"/>
                    <a:pt x="266" y="280"/>
                  </a:cubicBezTo>
                  <a:cubicBezTo>
                    <a:pt x="266" y="280"/>
                    <a:pt x="266" y="280"/>
                    <a:pt x="266" y="280"/>
                  </a:cubicBezTo>
                  <a:cubicBezTo>
                    <a:pt x="266" y="280"/>
                    <a:pt x="266" y="280"/>
                    <a:pt x="266" y="280"/>
                  </a:cubicBezTo>
                  <a:close/>
                  <a:moveTo>
                    <a:pt x="329" y="215"/>
                  </a:moveTo>
                  <a:cubicBezTo>
                    <a:pt x="329" y="215"/>
                    <a:pt x="329" y="215"/>
                    <a:pt x="329" y="215"/>
                  </a:cubicBezTo>
                  <a:cubicBezTo>
                    <a:pt x="329" y="215"/>
                    <a:pt x="329" y="215"/>
                    <a:pt x="329" y="215"/>
                  </a:cubicBezTo>
                  <a:cubicBezTo>
                    <a:pt x="329" y="215"/>
                    <a:pt x="329" y="215"/>
                    <a:pt x="329" y="215"/>
                  </a:cubicBezTo>
                  <a:cubicBezTo>
                    <a:pt x="329" y="215"/>
                    <a:pt x="329" y="216"/>
                    <a:pt x="329" y="215"/>
                  </a:cubicBezTo>
                  <a:close/>
                  <a:moveTo>
                    <a:pt x="313" y="251"/>
                  </a:moveTo>
                  <a:cubicBezTo>
                    <a:pt x="313" y="251"/>
                    <a:pt x="313" y="251"/>
                    <a:pt x="313" y="251"/>
                  </a:cubicBezTo>
                  <a:cubicBezTo>
                    <a:pt x="312" y="251"/>
                    <a:pt x="312" y="251"/>
                    <a:pt x="312" y="251"/>
                  </a:cubicBezTo>
                  <a:cubicBezTo>
                    <a:pt x="312" y="252"/>
                    <a:pt x="312" y="252"/>
                    <a:pt x="312" y="252"/>
                  </a:cubicBezTo>
                  <a:cubicBezTo>
                    <a:pt x="312" y="252"/>
                    <a:pt x="312" y="252"/>
                    <a:pt x="313" y="252"/>
                  </a:cubicBezTo>
                  <a:cubicBezTo>
                    <a:pt x="313" y="252"/>
                    <a:pt x="313" y="252"/>
                    <a:pt x="313" y="252"/>
                  </a:cubicBezTo>
                  <a:cubicBezTo>
                    <a:pt x="313" y="252"/>
                    <a:pt x="313" y="252"/>
                    <a:pt x="313" y="251"/>
                  </a:cubicBezTo>
                  <a:close/>
                  <a:moveTo>
                    <a:pt x="415" y="63"/>
                  </a:moveTo>
                  <a:cubicBezTo>
                    <a:pt x="415" y="62"/>
                    <a:pt x="414" y="61"/>
                    <a:pt x="414" y="60"/>
                  </a:cubicBezTo>
                  <a:cubicBezTo>
                    <a:pt x="414" y="59"/>
                    <a:pt x="414" y="58"/>
                    <a:pt x="415" y="57"/>
                  </a:cubicBezTo>
                  <a:cubicBezTo>
                    <a:pt x="413" y="56"/>
                    <a:pt x="412" y="56"/>
                    <a:pt x="410" y="56"/>
                  </a:cubicBezTo>
                  <a:cubicBezTo>
                    <a:pt x="410" y="56"/>
                    <a:pt x="410" y="56"/>
                    <a:pt x="409" y="56"/>
                  </a:cubicBezTo>
                  <a:cubicBezTo>
                    <a:pt x="409" y="56"/>
                    <a:pt x="409" y="57"/>
                    <a:pt x="409" y="57"/>
                  </a:cubicBezTo>
                  <a:cubicBezTo>
                    <a:pt x="408" y="57"/>
                    <a:pt x="408" y="58"/>
                    <a:pt x="407" y="58"/>
                  </a:cubicBezTo>
                  <a:cubicBezTo>
                    <a:pt x="403" y="59"/>
                    <a:pt x="403" y="59"/>
                    <a:pt x="403" y="59"/>
                  </a:cubicBezTo>
                  <a:cubicBezTo>
                    <a:pt x="401" y="60"/>
                    <a:pt x="401" y="60"/>
                    <a:pt x="401" y="60"/>
                  </a:cubicBezTo>
                  <a:cubicBezTo>
                    <a:pt x="400" y="61"/>
                    <a:pt x="400" y="61"/>
                    <a:pt x="400" y="61"/>
                  </a:cubicBezTo>
                  <a:cubicBezTo>
                    <a:pt x="400" y="63"/>
                    <a:pt x="400" y="63"/>
                    <a:pt x="400" y="63"/>
                  </a:cubicBezTo>
                  <a:cubicBezTo>
                    <a:pt x="389" y="63"/>
                    <a:pt x="389" y="63"/>
                    <a:pt x="389" y="63"/>
                  </a:cubicBezTo>
                  <a:cubicBezTo>
                    <a:pt x="387" y="59"/>
                    <a:pt x="387" y="59"/>
                    <a:pt x="387" y="59"/>
                  </a:cubicBezTo>
                  <a:cubicBezTo>
                    <a:pt x="388" y="57"/>
                    <a:pt x="388" y="57"/>
                    <a:pt x="388" y="57"/>
                  </a:cubicBezTo>
                  <a:cubicBezTo>
                    <a:pt x="388" y="55"/>
                    <a:pt x="388" y="55"/>
                    <a:pt x="388" y="55"/>
                  </a:cubicBezTo>
                  <a:cubicBezTo>
                    <a:pt x="386" y="54"/>
                    <a:pt x="386" y="54"/>
                    <a:pt x="386" y="54"/>
                  </a:cubicBezTo>
                  <a:cubicBezTo>
                    <a:pt x="386" y="54"/>
                    <a:pt x="386" y="54"/>
                    <a:pt x="386" y="53"/>
                  </a:cubicBezTo>
                  <a:cubicBezTo>
                    <a:pt x="386" y="53"/>
                    <a:pt x="387" y="51"/>
                    <a:pt x="387" y="51"/>
                  </a:cubicBezTo>
                  <a:cubicBezTo>
                    <a:pt x="387" y="51"/>
                    <a:pt x="384" y="51"/>
                    <a:pt x="384" y="51"/>
                  </a:cubicBezTo>
                  <a:cubicBezTo>
                    <a:pt x="384" y="51"/>
                    <a:pt x="380" y="47"/>
                    <a:pt x="380" y="46"/>
                  </a:cubicBezTo>
                  <a:cubicBezTo>
                    <a:pt x="380" y="46"/>
                    <a:pt x="379" y="45"/>
                    <a:pt x="379" y="45"/>
                  </a:cubicBezTo>
                  <a:cubicBezTo>
                    <a:pt x="378" y="46"/>
                    <a:pt x="378" y="46"/>
                    <a:pt x="378" y="46"/>
                  </a:cubicBezTo>
                  <a:cubicBezTo>
                    <a:pt x="378" y="46"/>
                    <a:pt x="376" y="46"/>
                    <a:pt x="376" y="45"/>
                  </a:cubicBezTo>
                  <a:cubicBezTo>
                    <a:pt x="375" y="45"/>
                    <a:pt x="374" y="44"/>
                    <a:pt x="374" y="44"/>
                  </a:cubicBezTo>
                  <a:cubicBezTo>
                    <a:pt x="374" y="43"/>
                    <a:pt x="374" y="43"/>
                    <a:pt x="374" y="43"/>
                  </a:cubicBezTo>
                  <a:cubicBezTo>
                    <a:pt x="368" y="43"/>
                    <a:pt x="368" y="43"/>
                    <a:pt x="368" y="43"/>
                  </a:cubicBezTo>
                  <a:cubicBezTo>
                    <a:pt x="368" y="43"/>
                    <a:pt x="367" y="42"/>
                    <a:pt x="366" y="42"/>
                  </a:cubicBezTo>
                  <a:cubicBezTo>
                    <a:pt x="366" y="42"/>
                    <a:pt x="366" y="41"/>
                    <a:pt x="366" y="41"/>
                  </a:cubicBezTo>
                  <a:cubicBezTo>
                    <a:pt x="366" y="41"/>
                    <a:pt x="366" y="40"/>
                    <a:pt x="366" y="39"/>
                  </a:cubicBezTo>
                  <a:cubicBezTo>
                    <a:pt x="366" y="39"/>
                    <a:pt x="366" y="39"/>
                    <a:pt x="366" y="38"/>
                  </a:cubicBezTo>
                  <a:cubicBezTo>
                    <a:pt x="366" y="38"/>
                    <a:pt x="366" y="37"/>
                    <a:pt x="366" y="37"/>
                  </a:cubicBezTo>
                  <a:cubicBezTo>
                    <a:pt x="366" y="37"/>
                    <a:pt x="365" y="36"/>
                    <a:pt x="365" y="36"/>
                  </a:cubicBezTo>
                  <a:cubicBezTo>
                    <a:pt x="365" y="36"/>
                    <a:pt x="364" y="34"/>
                    <a:pt x="364" y="33"/>
                  </a:cubicBezTo>
                  <a:cubicBezTo>
                    <a:pt x="364" y="33"/>
                    <a:pt x="364" y="32"/>
                    <a:pt x="364" y="31"/>
                  </a:cubicBezTo>
                  <a:cubicBezTo>
                    <a:pt x="364" y="31"/>
                    <a:pt x="364" y="30"/>
                    <a:pt x="363" y="29"/>
                  </a:cubicBezTo>
                  <a:cubicBezTo>
                    <a:pt x="362" y="28"/>
                    <a:pt x="362" y="28"/>
                    <a:pt x="362" y="27"/>
                  </a:cubicBezTo>
                  <a:cubicBezTo>
                    <a:pt x="361" y="27"/>
                    <a:pt x="361" y="27"/>
                    <a:pt x="361" y="26"/>
                  </a:cubicBezTo>
                  <a:cubicBezTo>
                    <a:pt x="361" y="26"/>
                    <a:pt x="361" y="25"/>
                    <a:pt x="361" y="25"/>
                  </a:cubicBezTo>
                  <a:cubicBezTo>
                    <a:pt x="361" y="24"/>
                    <a:pt x="361" y="24"/>
                    <a:pt x="361" y="23"/>
                  </a:cubicBezTo>
                  <a:cubicBezTo>
                    <a:pt x="360" y="23"/>
                    <a:pt x="360" y="22"/>
                    <a:pt x="360" y="22"/>
                  </a:cubicBezTo>
                  <a:cubicBezTo>
                    <a:pt x="360" y="22"/>
                    <a:pt x="360" y="22"/>
                    <a:pt x="360" y="21"/>
                  </a:cubicBezTo>
                  <a:cubicBezTo>
                    <a:pt x="360" y="20"/>
                    <a:pt x="359" y="20"/>
                    <a:pt x="359" y="19"/>
                  </a:cubicBezTo>
                  <a:cubicBezTo>
                    <a:pt x="359" y="19"/>
                    <a:pt x="358" y="19"/>
                    <a:pt x="358" y="18"/>
                  </a:cubicBezTo>
                  <a:cubicBezTo>
                    <a:pt x="359" y="18"/>
                    <a:pt x="359" y="17"/>
                    <a:pt x="359" y="17"/>
                  </a:cubicBezTo>
                  <a:cubicBezTo>
                    <a:pt x="359" y="17"/>
                    <a:pt x="359" y="16"/>
                    <a:pt x="358" y="15"/>
                  </a:cubicBezTo>
                  <a:cubicBezTo>
                    <a:pt x="358" y="15"/>
                    <a:pt x="357" y="15"/>
                    <a:pt x="357" y="15"/>
                  </a:cubicBezTo>
                  <a:cubicBezTo>
                    <a:pt x="357" y="14"/>
                    <a:pt x="358" y="14"/>
                    <a:pt x="357" y="13"/>
                  </a:cubicBezTo>
                  <a:cubicBezTo>
                    <a:pt x="357" y="13"/>
                    <a:pt x="356" y="12"/>
                    <a:pt x="355" y="11"/>
                  </a:cubicBezTo>
                  <a:cubicBezTo>
                    <a:pt x="355" y="11"/>
                    <a:pt x="355" y="11"/>
                    <a:pt x="355" y="10"/>
                  </a:cubicBezTo>
                  <a:cubicBezTo>
                    <a:pt x="355" y="10"/>
                    <a:pt x="356" y="9"/>
                    <a:pt x="355" y="9"/>
                  </a:cubicBezTo>
                  <a:cubicBezTo>
                    <a:pt x="354" y="8"/>
                    <a:pt x="354" y="8"/>
                    <a:pt x="353" y="7"/>
                  </a:cubicBezTo>
                  <a:cubicBezTo>
                    <a:pt x="353" y="6"/>
                    <a:pt x="354" y="6"/>
                    <a:pt x="352" y="5"/>
                  </a:cubicBezTo>
                  <a:cubicBezTo>
                    <a:pt x="351" y="4"/>
                    <a:pt x="351" y="4"/>
                    <a:pt x="350" y="4"/>
                  </a:cubicBezTo>
                  <a:cubicBezTo>
                    <a:pt x="349" y="4"/>
                    <a:pt x="349" y="4"/>
                    <a:pt x="349" y="4"/>
                  </a:cubicBezTo>
                  <a:cubicBezTo>
                    <a:pt x="348" y="5"/>
                    <a:pt x="348" y="5"/>
                    <a:pt x="347" y="5"/>
                  </a:cubicBezTo>
                  <a:cubicBezTo>
                    <a:pt x="347" y="5"/>
                    <a:pt x="347" y="5"/>
                    <a:pt x="347" y="5"/>
                  </a:cubicBezTo>
                  <a:cubicBezTo>
                    <a:pt x="347" y="5"/>
                    <a:pt x="347" y="5"/>
                    <a:pt x="347" y="5"/>
                  </a:cubicBezTo>
                  <a:cubicBezTo>
                    <a:pt x="347" y="5"/>
                    <a:pt x="347" y="5"/>
                    <a:pt x="346" y="4"/>
                  </a:cubicBezTo>
                  <a:cubicBezTo>
                    <a:pt x="343" y="3"/>
                    <a:pt x="341" y="1"/>
                    <a:pt x="341" y="1"/>
                  </a:cubicBezTo>
                  <a:cubicBezTo>
                    <a:pt x="340" y="1"/>
                    <a:pt x="339" y="0"/>
                    <a:pt x="338" y="0"/>
                  </a:cubicBezTo>
                  <a:cubicBezTo>
                    <a:pt x="338" y="0"/>
                    <a:pt x="336" y="0"/>
                    <a:pt x="336" y="0"/>
                  </a:cubicBezTo>
                  <a:cubicBezTo>
                    <a:pt x="336" y="0"/>
                    <a:pt x="333" y="1"/>
                    <a:pt x="333" y="1"/>
                  </a:cubicBezTo>
                  <a:cubicBezTo>
                    <a:pt x="333" y="1"/>
                    <a:pt x="333" y="1"/>
                    <a:pt x="332" y="1"/>
                  </a:cubicBezTo>
                  <a:cubicBezTo>
                    <a:pt x="332" y="2"/>
                    <a:pt x="332" y="2"/>
                    <a:pt x="331" y="2"/>
                  </a:cubicBezTo>
                  <a:cubicBezTo>
                    <a:pt x="330" y="1"/>
                    <a:pt x="330" y="1"/>
                    <a:pt x="330" y="1"/>
                  </a:cubicBezTo>
                  <a:cubicBezTo>
                    <a:pt x="329" y="1"/>
                    <a:pt x="329" y="1"/>
                    <a:pt x="328" y="1"/>
                  </a:cubicBezTo>
                  <a:cubicBezTo>
                    <a:pt x="328" y="1"/>
                    <a:pt x="328" y="1"/>
                    <a:pt x="327" y="2"/>
                  </a:cubicBezTo>
                  <a:cubicBezTo>
                    <a:pt x="326" y="2"/>
                    <a:pt x="325" y="2"/>
                    <a:pt x="325" y="2"/>
                  </a:cubicBezTo>
                  <a:cubicBezTo>
                    <a:pt x="325" y="2"/>
                    <a:pt x="325" y="3"/>
                    <a:pt x="324" y="3"/>
                  </a:cubicBezTo>
                  <a:cubicBezTo>
                    <a:pt x="323" y="3"/>
                    <a:pt x="321" y="3"/>
                    <a:pt x="321" y="3"/>
                  </a:cubicBezTo>
                  <a:cubicBezTo>
                    <a:pt x="321" y="3"/>
                    <a:pt x="320" y="3"/>
                    <a:pt x="320" y="3"/>
                  </a:cubicBezTo>
                  <a:cubicBezTo>
                    <a:pt x="320" y="3"/>
                    <a:pt x="318" y="6"/>
                    <a:pt x="317" y="7"/>
                  </a:cubicBezTo>
                  <a:cubicBezTo>
                    <a:pt x="317" y="7"/>
                    <a:pt x="315" y="8"/>
                    <a:pt x="315" y="8"/>
                  </a:cubicBezTo>
                  <a:cubicBezTo>
                    <a:pt x="315" y="9"/>
                    <a:pt x="315" y="10"/>
                    <a:pt x="315" y="10"/>
                  </a:cubicBezTo>
                  <a:cubicBezTo>
                    <a:pt x="315" y="11"/>
                    <a:pt x="315" y="11"/>
                    <a:pt x="315" y="11"/>
                  </a:cubicBezTo>
                  <a:cubicBezTo>
                    <a:pt x="315" y="11"/>
                    <a:pt x="316" y="10"/>
                    <a:pt x="316" y="10"/>
                  </a:cubicBezTo>
                  <a:cubicBezTo>
                    <a:pt x="316" y="10"/>
                    <a:pt x="317" y="10"/>
                    <a:pt x="318" y="11"/>
                  </a:cubicBezTo>
                  <a:cubicBezTo>
                    <a:pt x="318" y="11"/>
                    <a:pt x="320" y="11"/>
                    <a:pt x="320" y="11"/>
                  </a:cubicBezTo>
                  <a:cubicBezTo>
                    <a:pt x="320" y="12"/>
                    <a:pt x="319" y="12"/>
                    <a:pt x="319" y="12"/>
                  </a:cubicBezTo>
                  <a:cubicBezTo>
                    <a:pt x="319" y="12"/>
                    <a:pt x="319" y="13"/>
                    <a:pt x="319" y="14"/>
                  </a:cubicBezTo>
                  <a:cubicBezTo>
                    <a:pt x="319" y="14"/>
                    <a:pt x="319" y="14"/>
                    <a:pt x="319" y="15"/>
                  </a:cubicBezTo>
                  <a:cubicBezTo>
                    <a:pt x="320" y="15"/>
                    <a:pt x="320" y="16"/>
                    <a:pt x="320" y="17"/>
                  </a:cubicBezTo>
                  <a:cubicBezTo>
                    <a:pt x="320" y="17"/>
                    <a:pt x="320" y="17"/>
                    <a:pt x="320" y="17"/>
                  </a:cubicBezTo>
                  <a:cubicBezTo>
                    <a:pt x="316" y="20"/>
                    <a:pt x="316" y="20"/>
                    <a:pt x="316" y="20"/>
                  </a:cubicBezTo>
                  <a:cubicBezTo>
                    <a:pt x="316" y="20"/>
                    <a:pt x="315" y="22"/>
                    <a:pt x="315" y="22"/>
                  </a:cubicBezTo>
                  <a:cubicBezTo>
                    <a:pt x="315" y="22"/>
                    <a:pt x="313" y="27"/>
                    <a:pt x="313" y="27"/>
                  </a:cubicBezTo>
                  <a:cubicBezTo>
                    <a:pt x="313" y="27"/>
                    <a:pt x="311" y="31"/>
                    <a:pt x="311" y="31"/>
                  </a:cubicBezTo>
                  <a:cubicBezTo>
                    <a:pt x="310" y="32"/>
                    <a:pt x="310" y="32"/>
                    <a:pt x="310" y="32"/>
                  </a:cubicBezTo>
                  <a:cubicBezTo>
                    <a:pt x="310" y="34"/>
                    <a:pt x="310" y="34"/>
                    <a:pt x="310" y="34"/>
                  </a:cubicBezTo>
                  <a:cubicBezTo>
                    <a:pt x="309" y="35"/>
                    <a:pt x="309" y="35"/>
                    <a:pt x="309" y="35"/>
                  </a:cubicBezTo>
                  <a:cubicBezTo>
                    <a:pt x="309" y="35"/>
                    <a:pt x="309" y="35"/>
                    <a:pt x="309" y="35"/>
                  </a:cubicBezTo>
                  <a:cubicBezTo>
                    <a:pt x="309" y="36"/>
                    <a:pt x="310" y="36"/>
                    <a:pt x="310" y="36"/>
                  </a:cubicBezTo>
                  <a:cubicBezTo>
                    <a:pt x="310" y="36"/>
                    <a:pt x="310" y="37"/>
                    <a:pt x="310" y="38"/>
                  </a:cubicBezTo>
                  <a:cubicBezTo>
                    <a:pt x="310" y="38"/>
                    <a:pt x="308" y="39"/>
                    <a:pt x="308" y="39"/>
                  </a:cubicBezTo>
                  <a:cubicBezTo>
                    <a:pt x="305" y="40"/>
                    <a:pt x="305" y="40"/>
                    <a:pt x="305" y="40"/>
                  </a:cubicBezTo>
                  <a:cubicBezTo>
                    <a:pt x="300" y="44"/>
                    <a:pt x="300" y="44"/>
                    <a:pt x="300" y="44"/>
                  </a:cubicBezTo>
                  <a:cubicBezTo>
                    <a:pt x="298" y="44"/>
                    <a:pt x="298" y="44"/>
                    <a:pt x="298" y="44"/>
                  </a:cubicBezTo>
                  <a:cubicBezTo>
                    <a:pt x="296" y="43"/>
                    <a:pt x="296" y="43"/>
                    <a:pt x="296" y="43"/>
                  </a:cubicBezTo>
                  <a:cubicBezTo>
                    <a:pt x="294" y="42"/>
                    <a:pt x="294" y="42"/>
                    <a:pt x="294" y="42"/>
                  </a:cubicBezTo>
                  <a:cubicBezTo>
                    <a:pt x="293" y="41"/>
                    <a:pt x="293" y="41"/>
                    <a:pt x="293" y="41"/>
                  </a:cubicBezTo>
                  <a:cubicBezTo>
                    <a:pt x="292" y="41"/>
                    <a:pt x="292" y="41"/>
                    <a:pt x="292" y="41"/>
                  </a:cubicBezTo>
                  <a:cubicBezTo>
                    <a:pt x="286" y="54"/>
                    <a:pt x="286" y="54"/>
                    <a:pt x="286" y="54"/>
                  </a:cubicBezTo>
                  <a:cubicBezTo>
                    <a:pt x="286" y="57"/>
                    <a:pt x="286" y="57"/>
                    <a:pt x="286" y="57"/>
                  </a:cubicBezTo>
                  <a:cubicBezTo>
                    <a:pt x="284" y="58"/>
                    <a:pt x="284" y="58"/>
                    <a:pt x="284" y="58"/>
                  </a:cubicBezTo>
                  <a:cubicBezTo>
                    <a:pt x="284" y="60"/>
                    <a:pt x="284" y="60"/>
                    <a:pt x="284" y="60"/>
                  </a:cubicBezTo>
                  <a:cubicBezTo>
                    <a:pt x="287" y="63"/>
                    <a:pt x="287" y="63"/>
                    <a:pt x="287" y="63"/>
                  </a:cubicBezTo>
                  <a:cubicBezTo>
                    <a:pt x="289" y="60"/>
                    <a:pt x="289" y="60"/>
                    <a:pt x="289" y="60"/>
                  </a:cubicBezTo>
                  <a:cubicBezTo>
                    <a:pt x="293" y="60"/>
                    <a:pt x="293" y="60"/>
                    <a:pt x="293" y="60"/>
                  </a:cubicBezTo>
                  <a:cubicBezTo>
                    <a:pt x="296" y="62"/>
                    <a:pt x="296" y="62"/>
                    <a:pt x="296" y="62"/>
                  </a:cubicBezTo>
                  <a:cubicBezTo>
                    <a:pt x="297" y="63"/>
                    <a:pt x="297" y="63"/>
                    <a:pt x="297" y="63"/>
                  </a:cubicBezTo>
                  <a:cubicBezTo>
                    <a:pt x="300" y="60"/>
                    <a:pt x="300" y="60"/>
                    <a:pt x="300" y="60"/>
                  </a:cubicBezTo>
                  <a:cubicBezTo>
                    <a:pt x="305" y="60"/>
                    <a:pt x="305" y="60"/>
                    <a:pt x="305" y="60"/>
                  </a:cubicBezTo>
                  <a:cubicBezTo>
                    <a:pt x="314" y="70"/>
                    <a:pt x="314" y="70"/>
                    <a:pt x="314" y="70"/>
                  </a:cubicBezTo>
                  <a:cubicBezTo>
                    <a:pt x="314" y="73"/>
                    <a:pt x="314" y="73"/>
                    <a:pt x="314" y="73"/>
                  </a:cubicBezTo>
                  <a:cubicBezTo>
                    <a:pt x="312" y="73"/>
                    <a:pt x="312" y="73"/>
                    <a:pt x="312" y="73"/>
                  </a:cubicBezTo>
                  <a:cubicBezTo>
                    <a:pt x="310" y="73"/>
                    <a:pt x="310" y="73"/>
                    <a:pt x="310" y="73"/>
                  </a:cubicBezTo>
                  <a:cubicBezTo>
                    <a:pt x="307" y="72"/>
                    <a:pt x="307" y="72"/>
                    <a:pt x="307" y="72"/>
                  </a:cubicBezTo>
                  <a:cubicBezTo>
                    <a:pt x="303" y="72"/>
                    <a:pt x="303" y="72"/>
                    <a:pt x="303" y="72"/>
                  </a:cubicBezTo>
                  <a:cubicBezTo>
                    <a:pt x="302" y="73"/>
                    <a:pt x="302" y="73"/>
                    <a:pt x="302" y="73"/>
                  </a:cubicBezTo>
                  <a:cubicBezTo>
                    <a:pt x="300" y="74"/>
                    <a:pt x="300" y="74"/>
                    <a:pt x="300" y="74"/>
                  </a:cubicBezTo>
                  <a:cubicBezTo>
                    <a:pt x="297" y="74"/>
                    <a:pt x="297" y="74"/>
                    <a:pt x="297" y="74"/>
                  </a:cubicBezTo>
                  <a:cubicBezTo>
                    <a:pt x="297" y="76"/>
                    <a:pt x="297" y="76"/>
                    <a:pt x="297" y="76"/>
                  </a:cubicBezTo>
                  <a:cubicBezTo>
                    <a:pt x="292" y="76"/>
                    <a:pt x="292" y="76"/>
                    <a:pt x="292" y="76"/>
                  </a:cubicBezTo>
                  <a:cubicBezTo>
                    <a:pt x="289" y="80"/>
                    <a:pt x="289" y="80"/>
                    <a:pt x="289" y="80"/>
                  </a:cubicBezTo>
                  <a:cubicBezTo>
                    <a:pt x="289" y="82"/>
                    <a:pt x="289" y="82"/>
                    <a:pt x="289" y="82"/>
                  </a:cubicBezTo>
                  <a:cubicBezTo>
                    <a:pt x="286" y="85"/>
                    <a:pt x="286" y="85"/>
                    <a:pt x="286" y="85"/>
                  </a:cubicBezTo>
                  <a:cubicBezTo>
                    <a:pt x="278" y="85"/>
                    <a:pt x="278" y="85"/>
                    <a:pt x="278" y="85"/>
                  </a:cubicBezTo>
                  <a:cubicBezTo>
                    <a:pt x="276" y="88"/>
                    <a:pt x="276" y="88"/>
                    <a:pt x="276" y="88"/>
                  </a:cubicBezTo>
                  <a:cubicBezTo>
                    <a:pt x="273" y="91"/>
                    <a:pt x="273" y="91"/>
                    <a:pt x="273" y="91"/>
                  </a:cubicBezTo>
                  <a:cubicBezTo>
                    <a:pt x="269" y="91"/>
                    <a:pt x="269" y="91"/>
                    <a:pt x="269" y="91"/>
                  </a:cubicBezTo>
                  <a:cubicBezTo>
                    <a:pt x="266" y="91"/>
                    <a:pt x="266" y="91"/>
                    <a:pt x="266" y="91"/>
                  </a:cubicBezTo>
                  <a:cubicBezTo>
                    <a:pt x="262" y="89"/>
                    <a:pt x="262" y="89"/>
                    <a:pt x="262" y="89"/>
                  </a:cubicBezTo>
                  <a:cubicBezTo>
                    <a:pt x="260" y="89"/>
                    <a:pt x="260" y="89"/>
                    <a:pt x="260" y="89"/>
                  </a:cubicBezTo>
                  <a:cubicBezTo>
                    <a:pt x="260" y="89"/>
                    <a:pt x="258" y="92"/>
                    <a:pt x="258" y="92"/>
                  </a:cubicBezTo>
                  <a:cubicBezTo>
                    <a:pt x="257" y="93"/>
                    <a:pt x="257" y="94"/>
                    <a:pt x="257" y="94"/>
                  </a:cubicBezTo>
                  <a:cubicBezTo>
                    <a:pt x="257" y="94"/>
                    <a:pt x="257" y="96"/>
                    <a:pt x="257" y="97"/>
                  </a:cubicBezTo>
                  <a:cubicBezTo>
                    <a:pt x="257" y="97"/>
                    <a:pt x="260" y="99"/>
                    <a:pt x="260" y="99"/>
                  </a:cubicBezTo>
                  <a:cubicBezTo>
                    <a:pt x="260" y="102"/>
                    <a:pt x="260" y="102"/>
                    <a:pt x="260" y="102"/>
                  </a:cubicBezTo>
                  <a:cubicBezTo>
                    <a:pt x="254" y="105"/>
                    <a:pt x="254" y="105"/>
                    <a:pt x="254" y="105"/>
                  </a:cubicBezTo>
                  <a:cubicBezTo>
                    <a:pt x="250" y="110"/>
                    <a:pt x="250" y="110"/>
                    <a:pt x="250" y="110"/>
                  </a:cubicBezTo>
                  <a:cubicBezTo>
                    <a:pt x="249" y="111"/>
                    <a:pt x="249" y="111"/>
                    <a:pt x="249" y="111"/>
                  </a:cubicBezTo>
                  <a:cubicBezTo>
                    <a:pt x="244" y="113"/>
                    <a:pt x="244" y="113"/>
                    <a:pt x="244" y="113"/>
                  </a:cubicBezTo>
                  <a:cubicBezTo>
                    <a:pt x="229" y="113"/>
                    <a:pt x="229" y="113"/>
                    <a:pt x="229" y="113"/>
                  </a:cubicBezTo>
                  <a:cubicBezTo>
                    <a:pt x="218" y="118"/>
                    <a:pt x="218" y="118"/>
                    <a:pt x="218" y="118"/>
                  </a:cubicBezTo>
                  <a:cubicBezTo>
                    <a:pt x="213" y="121"/>
                    <a:pt x="213" y="121"/>
                    <a:pt x="213" y="121"/>
                  </a:cubicBezTo>
                  <a:cubicBezTo>
                    <a:pt x="213" y="121"/>
                    <a:pt x="213" y="121"/>
                    <a:pt x="213" y="121"/>
                  </a:cubicBezTo>
                  <a:cubicBezTo>
                    <a:pt x="212" y="121"/>
                    <a:pt x="212" y="121"/>
                    <a:pt x="212" y="121"/>
                  </a:cubicBezTo>
                  <a:cubicBezTo>
                    <a:pt x="210" y="120"/>
                    <a:pt x="210" y="120"/>
                    <a:pt x="210" y="120"/>
                  </a:cubicBezTo>
                  <a:cubicBezTo>
                    <a:pt x="209" y="119"/>
                    <a:pt x="209" y="119"/>
                    <a:pt x="209" y="119"/>
                  </a:cubicBezTo>
                  <a:cubicBezTo>
                    <a:pt x="203" y="119"/>
                    <a:pt x="203" y="119"/>
                    <a:pt x="203" y="119"/>
                  </a:cubicBezTo>
                  <a:cubicBezTo>
                    <a:pt x="197" y="116"/>
                    <a:pt x="197" y="116"/>
                    <a:pt x="197" y="116"/>
                  </a:cubicBezTo>
                  <a:cubicBezTo>
                    <a:pt x="193" y="115"/>
                    <a:pt x="193" y="115"/>
                    <a:pt x="193" y="115"/>
                  </a:cubicBezTo>
                  <a:cubicBezTo>
                    <a:pt x="193" y="115"/>
                    <a:pt x="191" y="113"/>
                    <a:pt x="191" y="113"/>
                  </a:cubicBezTo>
                  <a:cubicBezTo>
                    <a:pt x="191" y="113"/>
                    <a:pt x="188" y="112"/>
                    <a:pt x="188" y="112"/>
                  </a:cubicBezTo>
                  <a:cubicBezTo>
                    <a:pt x="188" y="112"/>
                    <a:pt x="185" y="111"/>
                    <a:pt x="185" y="111"/>
                  </a:cubicBezTo>
                  <a:cubicBezTo>
                    <a:pt x="182" y="112"/>
                    <a:pt x="182" y="112"/>
                    <a:pt x="182" y="112"/>
                  </a:cubicBezTo>
                  <a:cubicBezTo>
                    <a:pt x="177" y="112"/>
                    <a:pt x="177" y="112"/>
                    <a:pt x="177" y="112"/>
                  </a:cubicBezTo>
                  <a:cubicBezTo>
                    <a:pt x="160" y="110"/>
                    <a:pt x="160" y="110"/>
                    <a:pt x="160" y="110"/>
                  </a:cubicBezTo>
                  <a:cubicBezTo>
                    <a:pt x="158" y="110"/>
                    <a:pt x="158" y="110"/>
                    <a:pt x="158" y="110"/>
                  </a:cubicBezTo>
                  <a:cubicBezTo>
                    <a:pt x="155" y="110"/>
                    <a:pt x="155" y="110"/>
                    <a:pt x="155" y="110"/>
                  </a:cubicBezTo>
                  <a:cubicBezTo>
                    <a:pt x="154" y="109"/>
                    <a:pt x="154" y="109"/>
                    <a:pt x="154" y="109"/>
                  </a:cubicBezTo>
                  <a:cubicBezTo>
                    <a:pt x="151" y="105"/>
                    <a:pt x="151" y="105"/>
                    <a:pt x="151" y="105"/>
                  </a:cubicBezTo>
                  <a:cubicBezTo>
                    <a:pt x="149" y="99"/>
                    <a:pt x="149" y="99"/>
                    <a:pt x="149" y="99"/>
                  </a:cubicBezTo>
                  <a:cubicBezTo>
                    <a:pt x="148" y="98"/>
                    <a:pt x="148" y="98"/>
                    <a:pt x="148" y="98"/>
                  </a:cubicBezTo>
                  <a:cubicBezTo>
                    <a:pt x="148" y="96"/>
                    <a:pt x="148" y="96"/>
                    <a:pt x="148" y="96"/>
                  </a:cubicBezTo>
                  <a:cubicBezTo>
                    <a:pt x="145" y="96"/>
                    <a:pt x="145" y="96"/>
                    <a:pt x="145" y="96"/>
                  </a:cubicBezTo>
                  <a:cubicBezTo>
                    <a:pt x="137" y="90"/>
                    <a:pt x="137" y="90"/>
                    <a:pt x="137" y="90"/>
                  </a:cubicBezTo>
                  <a:cubicBezTo>
                    <a:pt x="134" y="89"/>
                    <a:pt x="134" y="89"/>
                    <a:pt x="134" y="89"/>
                  </a:cubicBezTo>
                  <a:cubicBezTo>
                    <a:pt x="125" y="89"/>
                    <a:pt x="125" y="89"/>
                    <a:pt x="125" y="89"/>
                  </a:cubicBezTo>
                  <a:cubicBezTo>
                    <a:pt x="125" y="89"/>
                    <a:pt x="121" y="88"/>
                    <a:pt x="121" y="88"/>
                  </a:cubicBezTo>
                  <a:cubicBezTo>
                    <a:pt x="121" y="88"/>
                    <a:pt x="119" y="87"/>
                    <a:pt x="118" y="87"/>
                  </a:cubicBezTo>
                  <a:cubicBezTo>
                    <a:pt x="118" y="87"/>
                    <a:pt x="117" y="87"/>
                    <a:pt x="117" y="86"/>
                  </a:cubicBezTo>
                  <a:cubicBezTo>
                    <a:pt x="116" y="86"/>
                    <a:pt x="116" y="85"/>
                    <a:pt x="116" y="85"/>
                  </a:cubicBezTo>
                  <a:cubicBezTo>
                    <a:pt x="116" y="85"/>
                    <a:pt x="116" y="83"/>
                    <a:pt x="116" y="83"/>
                  </a:cubicBezTo>
                  <a:cubicBezTo>
                    <a:pt x="116" y="83"/>
                    <a:pt x="117" y="82"/>
                    <a:pt x="117" y="81"/>
                  </a:cubicBezTo>
                  <a:cubicBezTo>
                    <a:pt x="117" y="81"/>
                    <a:pt x="118" y="80"/>
                    <a:pt x="118" y="80"/>
                  </a:cubicBezTo>
                  <a:cubicBezTo>
                    <a:pt x="118" y="80"/>
                    <a:pt x="118" y="78"/>
                    <a:pt x="118" y="77"/>
                  </a:cubicBezTo>
                  <a:cubicBezTo>
                    <a:pt x="118" y="77"/>
                    <a:pt x="117" y="76"/>
                    <a:pt x="117" y="76"/>
                  </a:cubicBezTo>
                  <a:cubicBezTo>
                    <a:pt x="117" y="76"/>
                    <a:pt x="118" y="75"/>
                    <a:pt x="118" y="75"/>
                  </a:cubicBezTo>
                  <a:cubicBezTo>
                    <a:pt x="118" y="75"/>
                    <a:pt x="118" y="74"/>
                    <a:pt x="118" y="74"/>
                  </a:cubicBezTo>
                  <a:cubicBezTo>
                    <a:pt x="118" y="73"/>
                    <a:pt x="118" y="72"/>
                    <a:pt x="118" y="72"/>
                  </a:cubicBezTo>
                  <a:cubicBezTo>
                    <a:pt x="115" y="68"/>
                    <a:pt x="115" y="68"/>
                    <a:pt x="115" y="68"/>
                  </a:cubicBezTo>
                  <a:cubicBezTo>
                    <a:pt x="115" y="68"/>
                    <a:pt x="114" y="63"/>
                    <a:pt x="114" y="63"/>
                  </a:cubicBezTo>
                  <a:cubicBezTo>
                    <a:pt x="114" y="63"/>
                    <a:pt x="113" y="62"/>
                    <a:pt x="113" y="62"/>
                  </a:cubicBezTo>
                  <a:cubicBezTo>
                    <a:pt x="112" y="61"/>
                    <a:pt x="112" y="61"/>
                    <a:pt x="112" y="61"/>
                  </a:cubicBezTo>
                  <a:cubicBezTo>
                    <a:pt x="110" y="61"/>
                    <a:pt x="110" y="61"/>
                    <a:pt x="110" y="61"/>
                  </a:cubicBezTo>
                  <a:cubicBezTo>
                    <a:pt x="110" y="61"/>
                    <a:pt x="109" y="60"/>
                    <a:pt x="109" y="60"/>
                  </a:cubicBezTo>
                  <a:cubicBezTo>
                    <a:pt x="108" y="60"/>
                    <a:pt x="108" y="59"/>
                    <a:pt x="107" y="59"/>
                  </a:cubicBezTo>
                  <a:cubicBezTo>
                    <a:pt x="107" y="59"/>
                    <a:pt x="106" y="60"/>
                    <a:pt x="106" y="60"/>
                  </a:cubicBezTo>
                  <a:cubicBezTo>
                    <a:pt x="106" y="60"/>
                    <a:pt x="104" y="60"/>
                    <a:pt x="104" y="60"/>
                  </a:cubicBezTo>
                  <a:cubicBezTo>
                    <a:pt x="102" y="57"/>
                    <a:pt x="102" y="57"/>
                    <a:pt x="102" y="57"/>
                  </a:cubicBezTo>
                  <a:cubicBezTo>
                    <a:pt x="101" y="56"/>
                    <a:pt x="101" y="56"/>
                    <a:pt x="101" y="56"/>
                  </a:cubicBezTo>
                  <a:cubicBezTo>
                    <a:pt x="101" y="56"/>
                    <a:pt x="100" y="55"/>
                    <a:pt x="100" y="55"/>
                  </a:cubicBezTo>
                  <a:cubicBezTo>
                    <a:pt x="100" y="55"/>
                    <a:pt x="98" y="54"/>
                    <a:pt x="98" y="54"/>
                  </a:cubicBezTo>
                  <a:cubicBezTo>
                    <a:pt x="98" y="52"/>
                    <a:pt x="98" y="52"/>
                    <a:pt x="98" y="52"/>
                  </a:cubicBezTo>
                  <a:cubicBezTo>
                    <a:pt x="96" y="51"/>
                    <a:pt x="96" y="51"/>
                    <a:pt x="96" y="51"/>
                  </a:cubicBezTo>
                  <a:cubicBezTo>
                    <a:pt x="97" y="49"/>
                    <a:pt x="97" y="49"/>
                    <a:pt x="97" y="49"/>
                  </a:cubicBezTo>
                  <a:cubicBezTo>
                    <a:pt x="96" y="48"/>
                    <a:pt x="96" y="48"/>
                    <a:pt x="96" y="48"/>
                  </a:cubicBezTo>
                  <a:cubicBezTo>
                    <a:pt x="96" y="48"/>
                    <a:pt x="96" y="48"/>
                    <a:pt x="96" y="48"/>
                  </a:cubicBezTo>
                  <a:cubicBezTo>
                    <a:pt x="93" y="48"/>
                    <a:pt x="93" y="48"/>
                    <a:pt x="93" y="48"/>
                  </a:cubicBezTo>
                  <a:cubicBezTo>
                    <a:pt x="92" y="47"/>
                    <a:pt x="92" y="47"/>
                    <a:pt x="92" y="47"/>
                  </a:cubicBezTo>
                  <a:cubicBezTo>
                    <a:pt x="92" y="47"/>
                    <a:pt x="91" y="46"/>
                    <a:pt x="91" y="46"/>
                  </a:cubicBezTo>
                  <a:cubicBezTo>
                    <a:pt x="89" y="49"/>
                    <a:pt x="89" y="49"/>
                    <a:pt x="89" y="49"/>
                  </a:cubicBezTo>
                  <a:cubicBezTo>
                    <a:pt x="89" y="53"/>
                    <a:pt x="89" y="53"/>
                    <a:pt x="89" y="53"/>
                  </a:cubicBezTo>
                  <a:cubicBezTo>
                    <a:pt x="89" y="53"/>
                    <a:pt x="88" y="54"/>
                    <a:pt x="88" y="54"/>
                  </a:cubicBezTo>
                  <a:cubicBezTo>
                    <a:pt x="87" y="54"/>
                    <a:pt x="85" y="55"/>
                    <a:pt x="85" y="55"/>
                  </a:cubicBezTo>
                  <a:cubicBezTo>
                    <a:pt x="84" y="55"/>
                    <a:pt x="82" y="56"/>
                    <a:pt x="82" y="56"/>
                  </a:cubicBezTo>
                  <a:cubicBezTo>
                    <a:pt x="82" y="56"/>
                    <a:pt x="81" y="58"/>
                    <a:pt x="81" y="58"/>
                  </a:cubicBezTo>
                  <a:cubicBezTo>
                    <a:pt x="81" y="58"/>
                    <a:pt x="81" y="59"/>
                    <a:pt x="81" y="59"/>
                  </a:cubicBezTo>
                  <a:cubicBezTo>
                    <a:pt x="81" y="59"/>
                    <a:pt x="81" y="61"/>
                    <a:pt x="81" y="61"/>
                  </a:cubicBezTo>
                  <a:cubicBezTo>
                    <a:pt x="81" y="61"/>
                    <a:pt x="81" y="62"/>
                    <a:pt x="81" y="62"/>
                  </a:cubicBezTo>
                  <a:cubicBezTo>
                    <a:pt x="81" y="66"/>
                    <a:pt x="81" y="66"/>
                    <a:pt x="81" y="66"/>
                  </a:cubicBezTo>
                  <a:cubicBezTo>
                    <a:pt x="82" y="66"/>
                    <a:pt x="82" y="66"/>
                    <a:pt x="82" y="66"/>
                  </a:cubicBezTo>
                  <a:cubicBezTo>
                    <a:pt x="82" y="68"/>
                    <a:pt x="82" y="68"/>
                    <a:pt x="82" y="68"/>
                  </a:cubicBezTo>
                  <a:cubicBezTo>
                    <a:pt x="81" y="69"/>
                    <a:pt x="81" y="69"/>
                    <a:pt x="81" y="69"/>
                  </a:cubicBezTo>
                  <a:cubicBezTo>
                    <a:pt x="80" y="69"/>
                    <a:pt x="80" y="69"/>
                    <a:pt x="80" y="69"/>
                  </a:cubicBezTo>
                  <a:cubicBezTo>
                    <a:pt x="79" y="70"/>
                    <a:pt x="79" y="70"/>
                    <a:pt x="79" y="70"/>
                  </a:cubicBezTo>
                  <a:cubicBezTo>
                    <a:pt x="77" y="71"/>
                    <a:pt x="77" y="71"/>
                    <a:pt x="77" y="71"/>
                  </a:cubicBezTo>
                  <a:cubicBezTo>
                    <a:pt x="75" y="70"/>
                    <a:pt x="75" y="70"/>
                    <a:pt x="75" y="70"/>
                  </a:cubicBezTo>
                  <a:cubicBezTo>
                    <a:pt x="69" y="70"/>
                    <a:pt x="69" y="70"/>
                    <a:pt x="69" y="70"/>
                  </a:cubicBezTo>
                  <a:cubicBezTo>
                    <a:pt x="64" y="67"/>
                    <a:pt x="64" y="67"/>
                    <a:pt x="64" y="67"/>
                  </a:cubicBezTo>
                  <a:cubicBezTo>
                    <a:pt x="61" y="77"/>
                    <a:pt x="61" y="77"/>
                    <a:pt x="61" y="77"/>
                  </a:cubicBezTo>
                  <a:cubicBezTo>
                    <a:pt x="58" y="84"/>
                    <a:pt x="58" y="84"/>
                    <a:pt x="58" y="84"/>
                  </a:cubicBezTo>
                  <a:cubicBezTo>
                    <a:pt x="58" y="84"/>
                    <a:pt x="59" y="85"/>
                    <a:pt x="59" y="85"/>
                  </a:cubicBezTo>
                  <a:cubicBezTo>
                    <a:pt x="59" y="85"/>
                    <a:pt x="61" y="85"/>
                    <a:pt x="61" y="85"/>
                  </a:cubicBezTo>
                  <a:cubicBezTo>
                    <a:pt x="61" y="87"/>
                    <a:pt x="61" y="87"/>
                    <a:pt x="61" y="87"/>
                  </a:cubicBezTo>
                  <a:cubicBezTo>
                    <a:pt x="57" y="87"/>
                    <a:pt x="57" y="87"/>
                    <a:pt x="57" y="87"/>
                  </a:cubicBezTo>
                  <a:cubicBezTo>
                    <a:pt x="55" y="85"/>
                    <a:pt x="55" y="85"/>
                    <a:pt x="55" y="85"/>
                  </a:cubicBezTo>
                  <a:cubicBezTo>
                    <a:pt x="55" y="85"/>
                    <a:pt x="52" y="87"/>
                    <a:pt x="52" y="87"/>
                  </a:cubicBezTo>
                  <a:cubicBezTo>
                    <a:pt x="52" y="87"/>
                    <a:pt x="51" y="88"/>
                    <a:pt x="50" y="88"/>
                  </a:cubicBezTo>
                  <a:cubicBezTo>
                    <a:pt x="50" y="88"/>
                    <a:pt x="48" y="88"/>
                    <a:pt x="48" y="88"/>
                  </a:cubicBezTo>
                  <a:cubicBezTo>
                    <a:pt x="45" y="89"/>
                    <a:pt x="45" y="89"/>
                    <a:pt x="45" y="89"/>
                  </a:cubicBezTo>
                  <a:cubicBezTo>
                    <a:pt x="43" y="90"/>
                    <a:pt x="43" y="90"/>
                    <a:pt x="43" y="90"/>
                  </a:cubicBezTo>
                  <a:cubicBezTo>
                    <a:pt x="43" y="90"/>
                    <a:pt x="43" y="91"/>
                    <a:pt x="43" y="91"/>
                  </a:cubicBezTo>
                  <a:cubicBezTo>
                    <a:pt x="43" y="91"/>
                    <a:pt x="44" y="91"/>
                    <a:pt x="44" y="91"/>
                  </a:cubicBezTo>
                  <a:cubicBezTo>
                    <a:pt x="45" y="92"/>
                    <a:pt x="45" y="92"/>
                    <a:pt x="45" y="92"/>
                  </a:cubicBezTo>
                  <a:cubicBezTo>
                    <a:pt x="46" y="93"/>
                    <a:pt x="46" y="93"/>
                    <a:pt x="46" y="93"/>
                  </a:cubicBezTo>
                  <a:cubicBezTo>
                    <a:pt x="46" y="98"/>
                    <a:pt x="46" y="98"/>
                    <a:pt x="46" y="98"/>
                  </a:cubicBezTo>
                  <a:cubicBezTo>
                    <a:pt x="47" y="100"/>
                    <a:pt x="47" y="100"/>
                    <a:pt x="47" y="100"/>
                  </a:cubicBezTo>
                  <a:cubicBezTo>
                    <a:pt x="48" y="102"/>
                    <a:pt x="48" y="102"/>
                    <a:pt x="48" y="102"/>
                  </a:cubicBezTo>
                  <a:cubicBezTo>
                    <a:pt x="48" y="102"/>
                    <a:pt x="48" y="104"/>
                    <a:pt x="48" y="104"/>
                  </a:cubicBezTo>
                  <a:cubicBezTo>
                    <a:pt x="48" y="104"/>
                    <a:pt x="49" y="105"/>
                    <a:pt x="49" y="105"/>
                  </a:cubicBezTo>
                  <a:cubicBezTo>
                    <a:pt x="49" y="106"/>
                    <a:pt x="49" y="106"/>
                    <a:pt x="49" y="106"/>
                  </a:cubicBezTo>
                  <a:cubicBezTo>
                    <a:pt x="47" y="107"/>
                    <a:pt x="47" y="107"/>
                    <a:pt x="47" y="107"/>
                  </a:cubicBezTo>
                  <a:cubicBezTo>
                    <a:pt x="46" y="108"/>
                    <a:pt x="46" y="108"/>
                    <a:pt x="46" y="108"/>
                  </a:cubicBezTo>
                  <a:cubicBezTo>
                    <a:pt x="46" y="108"/>
                    <a:pt x="46" y="108"/>
                    <a:pt x="46" y="108"/>
                  </a:cubicBezTo>
                  <a:cubicBezTo>
                    <a:pt x="46" y="108"/>
                    <a:pt x="47" y="109"/>
                    <a:pt x="47" y="109"/>
                  </a:cubicBezTo>
                  <a:cubicBezTo>
                    <a:pt x="48" y="109"/>
                    <a:pt x="47" y="109"/>
                    <a:pt x="47" y="109"/>
                  </a:cubicBezTo>
                  <a:cubicBezTo>
                    <a:pt x="46" y="109"/>
                    <a:pt x="46" y="109"/>
                    <a:pt x="46" y="109"/>
                  </a:cubicBezTo>
                  <a:cubicBezTo>
                    <a:pt x="44" y="111"/>
                    <a:pt x="44" y="111"/>
                    <a:pt x="44" y="111"/>
                  </a:cubicBezTo>
                  <a:cubicBezTo>
                    <a:pt x="44" y="111"/>
                    <a:pt x="44" y="112"/>
                    <a:pt x="45" y="112"/>
                  </a:cubicBezTo>
                  <a:cubicBezTo>
                    <a:pt x="45" y="112"/>
                    <a:pt x="45" y="113"/>
                    <a:pt x="45" y="113"/>
                  </a:cubicBezTo>
                  <a:cubicBezTo>
                    <a:pt x="45" y="113"/>
                    <a:pt x="45" y="115"/>
                    <a:pt x="45" y="115"/>
                  </a:cubicBezTo>
                  <a:cubicBezTo>
                    <a:pt x="45" y="115"/>
                    <a:pt x="45" y="115"/>
                    <a:pt x="45" y="115"/>
                  </a:cubicBezTo>
                  <a:cubicBezTo>
                    <a:pt x="44" y="117"/>
                    <a:pt x="44" y="117"/>
                    <a:pt x="44" y="117"/>
                  </a:cubicBezTo>
                  <a:cubicBezTo>
                    <a:pt x="44" y="117"/>
                    <a:pt x="43" y="117"/>
                    <a:pt x="43" y="117"/>
                  </a:cubicBezTo>
                  <a:cubicBezTo>
                    <a:pt x="43" y="117"/>
                    <a:pt x="41" y="119"/>
                    <a:pt x="41" y="119"/>
                  </a:cubicBezTo>
                  <a:cubicBezTo>
                    <a:pt x="36" y="121"/>
                    <a:pt x="36" y="121"/>
                    <a:pt x="36" y="121"/>
                  </a:cubicBezTo>
                  <a:cubicBezTo>
                    <a:pt x="31" y="122"/>
                    <a:pt x="31" y="122"/>
                    <a:pt x="31" y="122"/>
                  </a:cubicBezTo>
                  <a:cubicBezTo>
                    <a:pt x="31" y="124"/>
                    <a:pt x="31" y="124"/>
                    <a:pt x="31" y="124"/>
                  </a:cubicBezTo>
                  <a:cubicBezTo>
                    <a:pt x="29" y="125"/>
                    <a:pt x="29" y="125"/>
                    <a:pt x="29" y="125"/>
                  </a:cubicBezTo>
                  <a:cubicBezTo>
                    <a:pt x="28" y="126"/>
                    <a:pt x="28" y="126"/>
                    <a:pt x="28" y="126"/>
                  </a:cubicBezTo>
                  <a:cubicBezTo>
                    <a:pt x="23" y="126"/>
                    <a:pt x="23" y="126"/>
                    <a:pt x="23" y="126"/>
                  </a:cubicBezTo>
                  <a:cubicBezTo>
                    <a:pt x="23" y="126"/>
                    <a:pt x="21" y="127"/>
                    <a:pt x="21" y="127"/>
                  </a:cubicBezTo>
                  <a:cubicBezTo>
                    <a:pt x="21" y="128"/>
                    <a:pt x="21" y="129"/>
                    <a:pt x="21" y="129"/>
                  </a:cubicBezTo>
                  <a:cubicBezTo>
                    <a:pt x="21" y="129"/>
                    <a:pt x="20" y="131"/>
                    <a:pt x="20" y="131"/>
                  </a:cubicBezTo>
                  <a:cubicBezTo>
                    <a:pt x="19" y="132"/>
                    <a:pt x="19" y="132"/>
                    <a:pt x="19" y="132"/>
                  </a:cubicBezTo>
                  <a:cubicBezTo>
                    <a:pt x="18" y="131"/>
                    <a:pt x="18" y="131"/>
                    <a:pt x="18" y="131"/>
                  </a:cubicBezTo>
                  <a:cubicBezTo>
                    <a:pt x="16" y="132"/>
                    <a:pt x="16" y="132"/>
                    <a:pt x="16" y="132"/>
                  </a:cubicBezTo>
                  <a:cubicBezTo>
                    <a:pt x="14" y="132"/>
                    <a:pt x="14" y="132"/>
                    <a:pt x="14" y="132"/>
                  </a:cubicBezTo>
                  <a:cubicBezTo>
                    <a:pt x="13" y="130"/>
                    <a:pt x="13" y="130"/>
                    <a:pt x="13" y="130"/>
                  </a:cubicBezTo>
                  <a:cubicBezTo>
                    <a:pt x="11" y="131"/>
                    <a:pt x="11" y="131"/>
                    <a:pt x="11" y="131"/>
                  </a:cubicBezTo>
                  <a:cubicBezTo>
                    <a:pt x="11" y="131"/>
                    <a:pt x="10" y="131"/>
                    <a:pt x="9" y="131"/>
                  </a:cubicBezTo>
                  <a:cubicBezTo>
                    <a:pt x="9" y="131"/>
                    <a:pt x="9" y="132"/>
                    <a:pt x="9" y="132"/>
                  </a:cubicBezTo>
                  <a:cubicBezTo>
                    <a:pt x="8" y="132"/>
                    <a:pt x="8" y="132"/>
                    <a:pt x="8" y="132"/>
                  </a:cubicBezTo>
                  <a:cubicBezTo>
                    <a:pt x="8" y="132"/>
                    <a:pt x="7" y="133"/>
                    <a:pt x="7" y="133"/>
                  </a:cubicBezTo>
                  <a:cubicBezTo>
                    <a:pt x="7" y="133"/>
                    <a:pt x="5" y="134"/>
                    <a:pt x="5" y="134"/>
                  </a:cubicBezTo>
                  <a:cubicBezTo>
                    <a:pt x="5" y="135"/>
                    <a:pt x="4" y="135"/>
                    <a:pt x="4" y="135"/>
                  </a:cubicBezTo>
                  <a:cubicBezTo>
                    <a:pt x="4" y="135"/>
                    <a:pt x="3" y="135"/>
                    <a:pt x="2" y="136"/>
                  </a:cubicBezTo>
                  <a:cubicBezTo>
                    <a:pt x="2" y="136"/>
                    <a:pt x="2" y="137"/>
                    <a:pt x="2" y="137"/>
                  </a:cubicBezTo>
                  <a:cubicBezTo>
                    <a:pt x="2" y="138"/>
                    <a:pt x="2" y="138"/>
                    <a:pt x="3" y="138"/>
                  </a:cubicBezTo>
                  <a:cubicBezTo>
                    <a:pt x="3" y="139"/>
                    <a:pt x="2" y="140"/>
                    <a:pt x="2" y="140"/>
                  </a:cubicBezTo>
                  <a:cubicBezTo>
                    <a:pt x="2" y="140"/>
                    <a:pt x="1" y="140"/>
                    <a:pt x="1" y="140"/>
                  </a:cubicBezTo>
                  <a:cubicBezTo>
                    <a:pt x="1" y="140"/>
                    <a:pt x="0" y="140"/>
                    <a:pt x="0" y="140"/>
                  </a:cubicBezTo>
                  <a:cubicBezTo>
                    <a:pt x="0" y="141"/>
                    <a:pt x="0" y="141"/>
                    <a:pt x="0" y="141"/>
                  </a:cubicBezTo>
                  <a:cubicBezTo>
                    <a:pt x="2" y="144"/>
                    <a:pt x="2" y="144"/>
                    <a:pt x="2" y="144"/>
                  </a:cubicBezTo>
                  <a:cubicBezTo>
                    <a:pt x="1" y="145"/>
                    <a:pt x="1" y="145"/>
                    <a:pt x="1" y="145"/>
                  </a:cubicBezTo>
                  <a:cubicBezTo>
                    <a:pt x="1" y="145"/>
                    <a:pt x="2" y="148"/>
                    <a:pt x="2" y="148"/>
                  </a:cubicBezTo>
                  <a:cubicBezTo>
                    <a:pt x="3" y="148"/>
                    <a:pt x="4" y="148"/>
                    <a:pt x="4" y="148"/>
                  </a:cubicBezTo>
                  <a:cubicBezTo>
                    <a:pt x="5" y="148"/>
                    <a:pt x="6" y="148"/>
                    <a:pt x="6" y="148"/>
                  </a:cubicBezTo>
                  <a:cubicBezTo>
                    <a:pt x="6" y="148"/>
                    <a:pt x="8" y="149"/>
                    <a:pt x="8" y="150"/>
                  </a:cubicBezTo>
                  <a:cubicBezTo>
                    <a:pt x="8" y="150"/>
                    <a:pt x="8" y="151"/>
                    <a:pt x="9" y="152"/>
                  </a:cubicBezTo>
                  <a:cubicBezTo>
                    <a:pt x="9" y="152"/>
                    <a:pt x="10" y="154"/>
                    <a:pt x="10" y="154"/>
                  </a:cubicBezTo>
                  <a:cubicBezTo>
                    <a:pt x="10" y="155"/>
                    <a:pt x="11" y="157"/>
                    <a:pt x="11" y="157"/>
                  </a:cubicBezTo>
                  <a:cubicBezTo>
                    <a:pt x="11" y="157"/>
                    <a:pt x="10" y="158"/>
                    <a:pt x="10" y="158"/>
                  </a:cubicBezTo>
                  <a:cubicBezTo>
                    <a:pt x="9" y="159"/>
                    <a:pt x="9" y="159"/>
                    <a:pt x="9" y="159"/>
                  </a:cubicBezTo>
                  <a:cubicBezTo>
                    <a:pt x="7" y="159"/>
                    <a:pt x="7" y="159"/>
                    <a:pt x="7" y="159"/>
                  </a:cubicBezTo>
                  <a:cubicBezTo>
                    <a:pt x="7" y="159"/>
                    <a:pt x="6" y="160"/>
                    <a:pt x="6" y="160"/>
                  </a:cubicBezTo>
                  <a:cubicBezTo>
                    <a:pt x="6" y="160"/>
                    <a:pt x="6" y="160"/>
                    <a:pt x="7" y="161"/>
                  </a:cubicBezTo>
                  <a:cubicBezTo>
                    <a:pt x="11" y="161"/>
                    <a:pt x="11" y="161"/>
                    <a:pt x="11" y="161"/>
                  </a:cubicBezTo>
                  <a:cubicBezTo>
                    <a:pt x="12" y="163"/>
                    <a:pt x="12" y="163"/>
                    <a:pt x="12" y="163"/>
                  </a:cubicBezTo>
                  <a:cubicBezTo>
                    <a:pt x="12" y="163"/>
                    <a:pt x="13" y="163"/>
                    <a:pt x="14" y="164"/>
                  </a:cubicBezTo>
                  <a:cubicBezTo>
                    <a:pt x="14" y="164"/>
                    <a:pt x="16" y="164"/>
                    <a:pt x="16" y="164"/>
                  </a:cubicBezTo>
                  <a:cubicBezTo>
                    <a:pt x="17" y="165"/>
                    <a:pt x="19" y="166"/>
                    <a:pt x="19" y="166"/>
                  </a:cubicBezTo>
                  <a:cubicBezTo>
                    <a:pt x="21" y="168"/>
                    <a:pt x="21" y="168"/>
                    <a:pt x="21" y="168"/>
                  </a:cubicBezTo>
                  <a:cubicBezTo>
                    <a:pt x="21" y="170"/>
                    <a:pt x="21" y="170"/>
                    <a:pt x="21" y="170"/>
                  </a:cubicBezTo>
                  <a:cubicBezTo>
                    <a:pt x="23" y="172"/>
                    <a:pt x="23" y="172"/>
                    <a:pt x="23" y="172"/>
                  </a:cubicBezTo>
                  <a:cubicBezTo>
                    <a:pt x="23" y="172"/>
                    <a:pt x="26" y="172"/>
                    <a:pt x="26" y="172"/>
                  </a:cubicBezTo>
                  <a:cubicBezTo>
                    <a:pt x="27" y="172"/>
                    <a:pt x="26" y="173"/>
                    <a:pt x="26" y="173"/>
                  </a:cubicBezTo>
                  <a:cubicBezTo>
                    <a:pt x="27" y="174"/>
                    <a:pt x="27" y="174"/>
                    <a:pt x="27" y="174"/>
                  </a:cubicBezTo>
                  <a:cubicBezTo>
                    <a:pt x="30" y="173"/>
                    <a:pt x="30" y="173"/>
                    <a:pt x="30" y="173"/>
                  </a:cubicBezTo>
                  <a:cubicBezTo>
                    <a:pt x="32" y="172"/>
                    <a:pt x="32" y="172"/>
                    <a:pt x="32" y="172"/>
                  </a:cubicBezTo>
                  <a:cubicBezTo>
                    <a:pt x="33" y="171"/>
                    <a:pt x="33" y="171"/>
                    <a:pt x="33" y="171"/>
                  </a:cubicBezTo>
                  <a:cubicBezTo>
                    <a:pt x="33" y="171"/>
                    <a:pt x="34" y="170"/>
                    <a:pt x="36" y="170"/>
                  </a:cubicBezTo>
                  <a:cubicBezTo>
                    <a:pt x="37" y="170"/>
                    <a:pt x="40" y="170"/>
                    <a:pt x="40" y="170"/>
                  </a:cubicBezTo>
                  <a:cubicBezTo>
                    <a:pt x="41" y="171"/>
                    <a:pt x="41" y="171"/>
                    <a:pt x="41" y="171"/>
                  </a:cubicBezTo>
                  <a:cubicBezTo>
                    <a:pt x="41" y="171"/>
                    <a:pt x="41" y="172"/>
                    <a:pt x="42" y="173"/>
                  </a:cubicBezTo>
                  <a:cubicBezTo>
                    <a:pt x="42" y="173"/>
                    <a:pt x="43" y="174"/>
                    <a:pt x="43" y="174"/>
                  </a:cubicBezTo>
                  <a:cubicBezTo>
                    <a:pt x="46" y="173"/>
                    <a:pt x="46" y="173"/>
                    <a:pt x="46" y="173"/>
                  </a:cubicBezTo>
                  <a:cubicBezTo>
                    <a:pt x="46" y="173"/>
                    <a:pt x="46" y="175"/>
                    <a:pt x="46" y="176"/>
                  </a:cubicBezTo>
                  <a:cubicBezTo>
                    <a:pt x="46" y="176"/>
                    <a:pt x="46" y="176"/>
                    <a:pt x="46" y="177"/>
                  </a:cubicBezTo>
                  <a:cubicBezTo>
                    <a:pt x="46" y="177"/>
                    <a:pt x="45" y="178"/>
                    <a:pt x="45" y="178"/>
                  </a:cubicBezTo>
                  <a:cubicBezTo>
                    <a:pt x="45" y="178"/>
                    <a:pt x="44" y="179"/>
                    <a:pt x="44" y="179"/>
                  </a:cubicBezTo>
                  <a:cubicBezTo>
                    <a:pt x="43" y="179"/>
                    <a:pt x="43" y="180"/>
                    <a:pt x="42" y="180"/>
                  </a:cubicBezTo>
                  <a:cubicBezTo>
                    <a:pt x="42" y="181"/>
                    <a:pt x="42" y="182"/>
                    <a:pt x="42" y="182"/>
                  </a:cubicBezTo>
                  <a:cubicBezTo>
                    <a:pt x="42" y="184"/>
                    <a:pt x="42" y="184"/>
                    <a:pt x="42" y="184"/>
                  </a:cubicBezTo>
                  <a:cubicBezTo>
                    <a:pt x="42" y="184"/>
                    <a:pt x="41" y="186"/>
                    <a:pt x="40" y="186"/>
                  </a:cubicBezTo>
                  <a:cubicBezTo>
                    <a:pt x="40" y="186"/>
                    <a:pt x="39" y="187"/>
                    <a:pt x="39" y="187"/>
                  </a:cubicBezTo>
                  <a:cubicBezTo>
                    <a:pt x="38" y="187"/>
                    <a:pt x="37" y="188"/>
                    <a:pt x="37" y="188"/>
                  </a:cubicBezTo>
                  <a:cubicBezTo>
                    <a:pt x="37" y="188"/>
                    <a:pt x="36" y="188"/>
                    <a:pt x="35" y="188"/>
                  </a:cubicBezTo>
                  <a:cubicBezTo>
                    <a:pt x="35" y="189"/>
                    <a:pt x="35" y="189"/>
                    <a:pt x="35" y="189"/>
                  </a:cubicBezTo>
                  <a:cubicBezTo>
                    <a:pt x="36" y="191"/>
                    <a:pt x="36" y="191"/>
                    <a:pt x="36" y="191"/>
                  </a:cubicBezTo>
                  <a:cubicBezTo>
                    <a:pt x="38" y="193"/>
                    <a:pt x="38" y="193"/>
                    <a:pt x="38" y="193"/>
                  </a:cubicBezTo>
                  <a:cubicBezTo>
                    <a:pt x="39" y="194"/>
                    <a:pt x="39" y="194"/>
                    <a:pt x="39" y="194"/>
                  </a:cubicBezTo>
                  <a:cubicBezTo>
                    <a:pt x="39" y="194"/>
                    <a:pt x="40" y="195"/>
                    <a:pt x="40" y="195"/>
                  </a:cubicBezTo>
                  <a:cubicBezTo>
                    <a:pt x="41" y="196"/>
                    <a:pt x="40" y="197"/>
                    <a:pt x="40" y="197"/>
                  </a:cubicBezTo>
                  <a:cubicBezTo>
                    <a:pt x="40" y="198"/>
                    <a:pt x="40" y="198"/>
                    <a:pt x="40" y="198"/>
                  </a:cubicBezTo>
                  <a:cubicBezTo>
                    <a:pt x="38" y="198"/>
                    <a:pt x="38" y="198"/>
                    <a:pt x="38" y="198"/>
                  </a:cubicBezTo>
                  <a:cubicBezTo>
                    <a:pt x="38" y="198"/>
                    <a:pt x="37" y="199"/>
                    <a:pt x="37" y="199"/>
                  </a:cubicBezTo>
                  <a:cubicBezTo>
                    <a:pt x="36" y="199"/>
                    <a:pt x="36" y="197"/>
                    <a:pt x="36" y="197"/>
                  </a:cubicBezTo>
                  <a:cubicBezTo>
                    <a:pt x="34" y="197"/>
                    <a:pt x="34" y="197"/>
                    <a:pt x="34" y="197"/>
                  </a:cubicBezTo>
                  <a:cubicBezTo>
                    <a:pt x="33" y="198"/>
                    <a:pt x="33" y="198"/>
                    <a:pt x="33" y="198"/>
                  </a:cubicBezTo>
                  <a:cubicBezTo>
                    <a:pt x="33" y="198"/>
                    <a:pt x="33" y="199"/>
                    <a:pt x="33" y="200"/>
                  </a:cubicBezTo>
                  <a:cubicBezTo>
                    <a:pt x="33" y="200"/>
                    <a:pt x="33" y="201"/>
                    <a:pt x="33" y="201"/>
                  </a:cubicBezTo>
                  <a:cubicBezTo>
                    <a:pt x="33" y="201"/>
                    <a:pt x="34" y="201"/>
                    <a:pt x="35" y="202"/>
                  </a:cubicBezTo>
                  <a:cubicBezTo>
                    <a:pt x="36" y="202"/>
                    <a:pt x="35" y="203"/>
                    <a:pt x="35" y="203"/>
                  </a:cubicBezTo>
                  <a:cubicBezTo>
                    <a:pt x="35" y="203"/>
                    <a:pt x="35" y="205"/>
                    <a:pt x="36" y="205"/>
                  </a:cubicBezTo>
                  <a:cubicBezTo>
                    <a:pt x="37" y="206"/>
                    <a:pt x="35" y="207"/>
                    <a:pt x="35" y="207"/>
                  </a:cubicBezTo>
                  <a:cubicBezTo>
                    <a:pt x="35" y="207"/>
                    <a:pt x="35" y="208"/>
                    <a:pt x="36" y="208"/>
                  </a:cubicBezTo>
                  <a:cubicBezTo>
                    <a:pt x="36" y="208"/>
                    <a:pt x="37" y="209"/>
                    <a:pt x="37" y="209"/>
                  </a:cubicBezTo>
                  <a:cubicBezTo>
                    <a:pt x="39" y="210"/>
                    <a:pt x="39" y="210"/>
                    <a:pt x="39" y="210"/>
                  </a:cubicBezTo>
                  <a:cubicBezTo>
                    <a:pt x="39" y="210"/>
                    <a:pt x="40" y="210"/>
                    <a:pt x="41" y="210"/>
                  </a:cubicBezTo>
                  <a:cubicBezTo>
                    <a:pt x="41" y="210"/>
                    <a:pt x="44" y="212"/>
                    <a:pt x="44" y="212"/>
                  </a:cubicBezTo>
                  <a:cubicBezTo>
                    <a:pt x="44" y="212"/>
                    <a:pt x="45" y="213"/>
                    <a:pt x="45" y="213"/>
                  </a:cubicBezTo>
                  <a:cubicBezTo>
                    <a:pt x="48" y="215"/>
                    <a:pt x="48" y="215"/>
                    <a:pt x="48" y="215"/>
                  </a:cubicBezTo>
                  <a:cubicBezTo>
                    <a:pt x="50" y="216"/>
                    <a:pt x="50" y="216"/>
                    <a:pt x="50" y="216"/>
                  </a:cubicBezTo>
                  <a:cubicBezTo>
                    <a:pt x="51" y="218"/>
                    <a:pt x="51" y="218"/>
                    <a:pt x="51" y="218"/>
                  </a:cubicBezTo>
                  <a:cubicBezTo>
                    <a:pt x="52" y="217"/>
                    <a:pt x="52" y="217"/>
                    <a:pt x="52" y="217"/>
                  </a:cubicBezTo>
                  <a:cubicBezTo>
                    <a:pt x="53" y="217"/>
                    <a:pt x="53" y="217"/>
                    <a:pt x="53" y="217"/>
                  </a:cubicBezTo>
                  <a:cubicBezTo>
                    <a:pt x="53" y="215"/>
                    <a:pt x="53" y="215"/>
                    <a:pt x="53" y="215"/>
                  </a:cubicBezTo>
                  <a:cubicBezTo>
                    <a:pt x="56" y="215"/>
                    <a:pt x="56" y="215"/>
                    <a:pt x="56" y="215"/>
                  </a:cubicBezTo>
                  <a:cubicBezTo>
                    <a:pt x="56" y="215"/>
                    <a:pt x="57" y="215"/>
                    <a:pt x="57" y="215"/>
                  </a:cubicBezTo>
                  <a:cubicBezTo>
                    <a:pt x="57" y="216"/>
                    <a:pt x="58" y="216"/>
                    <a:pt x="58" y="216"/>
                  </a:cubicBezTo>
                  <a:cubicBezTo>
                    <a:pt x="58" y="218"/>
                    <a:pt x="58" y="218"/>
                    <a:pt x="58" y="218"/>
                  </a:cubicBezTo>
                  <a:cubicBezTo>
                    <a:pt x="59" y="218"/>
                    <a:pt x="59" y="218"/>
                    <a:pt x="59" y="218"/>
                  </a:cubicBezTo>
                  <a:cubicBezTo>
                    <a:pt x="59" y="218"/>
                    <a:pt x="61" y="219"/>
                    <a:pt x="61" y="219"/>
                  </a:cubicBezTo>
                  <a:cubicBezTo>
                    <a:pt x="61" y="219"/>
                    <a:pt x="62" y="220"/>
                    <a:pt x="62" y="220"/>
                  </a:cubicBezTo>
                  <a:cubicBezTo>
                    <a:pt x="62" y="221"/>
                    <a:pt x="63" y="221"/>
                    <a:pt x="63" y="221"/>
                  </a:cubicBezTo>
                  <a:cubicBezTo>
                    <a:pt x="63" y="221"/>
                    <a:pt x="65" y="221"/>
                    <a:pt x="65" y="221"/>
                  </a:cubicBezTo>
                  <a:cubicBezTo>
                    <a:pt x="66" y="221"/>
                    <a:pt x="66" y="222"/>
                    <a:pt x="66" y="222"/>
                  </a:cubicBezTo>
                  <a:cubicBezTo>
                    <a:pt x="66" y="222"/>
                    <a:pt x="67" y="223"/>
                    <a:pt x="67" y="224"/>
                  </a:cubicBezTo>
                  <a:cubicBezTo>
                    <a:pt x="67" y="224"/>
                    <a:pt x="68" y="224"/>
                    <a:pt x="68" y="224"/>
                  </a:cubicBezTo>
                  <a:cubicBezTo>
                    <a:pt x="70" y="224"/>
                    <a:pt x="70" y="224"/>
                    <a:pt x="70" y="224"/>
                  </a:cubicBezTo>
                  <a:cubicBezTo>
                    <a:pt x="70" y="224"/>
                    <a:pt x="70" y="224"/>
                    <a:pt x="70" y="224"/>
                  </a:cubicBezTo>
                  <a:cubicBezTo>
                    <a:pt x="72" y="224"/>
                    <a:pt x="72" y="224"/>
                    <a:pt x="72" y="224"/>
                  </a:cubicBezTo>
                  <a:cubicBezTo>
                    <a:pt x="72" y="226"/>
                    <a:pt x="72" y="226"/>
                    <a:pt x="72" y="226"/>
                  </a:cubicBezTo>
                  <a:cubicBezTo>
                    <a:pt x="72" y="227"/>
                    <a:pt x="72" y="227"/>
                    <a:pt x="72" y="227"/>
                  </a:cubicBezTo>
                  <a:cubicBezTo>
                    <a:pt x="72" y="227"/>
                    <a:pt x="74" y="229"/>
                    <a:pt x="75" y="229"/>
                  </a:cubicBezTo>
                  <a:cubicBezTo>
                    <a:pt x="76" y="229"/>
                    <a:pt x="77" y="229"/>
                    <a:pt x="77" y="229"/>
                  </a:cubicBezTo>
                  <a:cubicBezTo>
                    <a:pt x="78" y="229"/>
                    <a:pt x="77" y="230"/>
                    <a:pt x="77" y="230"/>
                  </a:cubicBezTo>
                  <a:cubicBezTo>
                    <a:pt x="77" y="231"/>
                    <a:pt x="78" y="231"/>
                    <a:pt x="78" y="231"/>
                  </a:cubicBezTo>
                  <a:cubicBezTo>
                    <a:pt x="79" y="231"/>
                    <a:pt x="81" y="231"/>
                    <a:pt x="81" y="231"/>
                  </a:cubicBezTo>
                  <a:cubicBezTo>
                    <a:pt x="82" y="231"/>
                    <a:pt x="82" y="231"/>
                    <a:pt x="83" y="232"/>
                  </a:cubicBezTo>
                  <a:cubicBezTo>
                    <a:pt x="83" y="232"/>
                    <a:pt x="84" y="233"/>
                    <a:pt x="84" y="233"/>
                  </a:cubicBezTo>
                  <a:cubicBezTo>
                    <a:pt x="84" y="233"/>
                    <a:pt x="84" y="233"/>
                    <a:pt x="85" y="233"/>
                  </a:cubicBezTo>
                  <a:cubicBezTo>
                    <a:pt x="85" y="233"/>
                    <a:pt x="85" y="234"/>
                    <a:pt x="86" y="234"/>
                  </a:cubicBezTo>
                  <a:cubicBezTo>
                    <a:pt x="87" y="234"/>
                    <a:pt x="87" y="233"/>
                    <a:pt x="87" y="233"/>
                  </a:cubicBezTo>
                  <a:cubicBezTo>
                    <a:pt x="87" y="233"/>
                    <a:pt x="89" y="233"/>
                    <a:pt x="89" y="233"/>
                  </a:cubicBezTo>
                  <a:cubicBezTo>
                    <a:pt x="89" y="233"/>
                    <a:pt x="92" y="235"/>
                    <a:pt x="92" y="235"/>
                  </a:cubicBezTo>
                  <a:cubicBezTo>
                    <a:pt x="92" y="235"/>
                    <a:pt x="94" y="235"/>
                    <a:pt x="95" y="235"/>
                  </a:cubicBezTo>
                  <a:cubicBezTo>
                    <a:pt x="96" y="235"/>
                    <a:pt x="97" y="234"/>
                    <a:pt x="97" y="234"/>
                  </a:cubicBezTo>
                  <a:cubicBezTo>
                    <a:pt x="99" y="234"/>
                    <a:pt x="99" y="234"/>
                    <a:pt x="99" y="234"/>
                  </a:cubicBezTo>
                  <a:cubicBezTo>
                    <a:pt x="99" y="234"/>
                    <a:pt x="99" y="234"/>
                    <a:pt x="99" y="234"/>
                  </a:cubicBezTo>
                  <a:cubicBezTo>
                    <a:pt x="101" y="233"/>
                    <a:pt x="101" y="233"/>
                    <a:pt x="101" y="233"/>
                  </a:cubicBezTo>
                  <a:cubicBezTo>
                    <a:pt x="102" y="233"/>
                    <a:pt x="102" y="233"/>
                    <a:pt x="102" y="233"/>
                  </a:cubicBezTo>
                  <a:cubicBezTo>
                    <a:pt x="104" y="234"/>
                    <a:pt x="104" y="234"/>
                    <a:pt x="104" y="234"/>
                  </a:cubicBezTo>
                  <a:cubicBezTo>
                    <a:pt x="103" y="235"/>
                    <a:pt x="103" y="235"/>
                    <a:pt x="103" y="235"/>
                  </a:cubicBezTo>
                  <a:cubicBezTo>
                    <a:pt x="103" y="238"/>
                    <a:pt x="103" y="238"/>
                    <a:pt x="103" y="238"/>
                  </a:cubicBezTo>
                  <a:cubicBezTo>
                    <a:pt x="104" y="238"/>
                    <a:pt x="104" y="238"/>
                    <a:pt x="104" y="238"/>
                  </a:cubicBezTo>
                  <a:cubicBezTo>
                    <a:pt x="106" y="235"/>
                    <a:pt x="106" y="235"/>
                    <a:pt x="106" y="235"/>
                  </a:cubicBezTo>
                  <a:cubicBezTo>
                    <a:pt x="109" y="233"/>
                    <a:pt x="109" y="233"/>
                    <a:pt x="109" y="233"/>
                  </a:cubicBezTo>
                  <a:cubicBezTo>
                    <a:pt x="113" y="233"/>
                    <a:pt x="113" y="233"/>
                    <a:pt x="113" y="233"/>
                  </a:cubicBezTo>
                  <a:cubicBezTo>
                    <a:pt x="116" y="233"/>
                    <a:pt x="116" y="233"/>
                    <a:pt x="116" y="233"/>
                  </a:cubicBezTo>
                  <a:cubicBezTo>
                    <a:pt x="121" y="234"/>
                    <a:pt x="121" y="234"/>
                    <a:pt x="121" y="234"/>
                  </a:cubicBezTo>
                  <a:cubicBezTo>
                    <a:pt x="122" y="236"/>
                    <a:pt x="122" y="236"/>
                    <a:pt x="122" y="236"/>
                  </a:cubicBezTo>
                  <a:cubicBezTo>
                    <a:pt x="124" y="236"/>
                    <a:pt x="124" y="236"/>
                    <a:pt x="124" y="236"/>
                  </a:cubicBezTo>
                  <a:cubicBezTo>
                    <a:pt x="124" y="236"/>
                    <a:pt x="126" y="235"/>
                    <a:pt x="126" y="235"/>
                  </a:cubicBezTo>
                  <a:cubicBezTo>
                    <a:pt x="127" y="235"/>
                    <a:pt x="128" y="235"/>
                    <a:pt x="129" y="234"/>
                  </a:cubicBezTo>
                  <a:cubicBezTo>
                    <a:pt x="129" y="234"/>
                    <a:pt x="130" y="234"/>
                    <a:pt x="130" y="233"/>
                  </a:cubicBezTo>
                  <a:cubicBezTo>
                    <a:pt x="130" y="233"/>
                    <a:pt x="130" y="232"/>
                    <a:pt x="130" y="232"/>
                  </a:cubicBezTo>
                  <a:cubicBezTo>
                    <a:pt x="130" y="232"/>
                    <a:pt x="132" y="232"/>
                    <a:pt x="132" y="231"/>
                  </a:cubicBezTo>
                  <a:cubicBezTo>
                    <a:pt x="132" y="230"/>
                    <a:pt x="133" y="230"/>
                    <a:pt x="133" y="229"/>
                  </a:cubicBezTo>
                  <a:cubicBezTo>
                    <a:pt x="134" y="229"/>
                    <a:pt x="135" y="229"/>
                    <a:pt x="136" y="228"/>
                  </a:cubicBezTo>
                  <a:cubicBezTo>
                    <a:pt x="137" y="228"/>
                    <a:pt x="138" y="228"/>
                    <a:pt x="138" y="228"/>
                  </a:cubicBezTo>
                  <a:cubicBezTo>
                    <a:pt x="139" y="227"/>
                    <a:pt x="140" y="226"/>
                    <a:pt x="140" y="226"/>
                  </a:cubicBezTo>
                  <a:cubicBezTo>
                    <a:pt x="140" y="225"/>
                    <a:pt x="140" y="225"/>
                    <a:pt x="141" y="225"/>
                  </a:cubicBezTo>
                  <a:cubicBezTo>
                    <a:pt x="141" y="224"/>
                    <a:pt x="143" y="224"/>
                    <a:pt x="143" y="224"/>
                  </a:cubicBezTo>
                  <a:cubicBezTo>
                    <a:pt x="144" y="224"/>
                    <a:pt x="145" y="225"/>
                    <a:pt x="147" y="225"/>
                  </a:cubicBezTo>
                  <a:cubicBezTo>
                    <a:pt x="148" y="226"/>
                    <a:pt x="149" y="225"/>
                    <a:pt x="149" y="224"/>
                  </a:cubicBezTo>
                  <a:cubicBezTo>
                    <a:pt x="149" y="224"/>
                    <a:pt x="152" y="223"/>
                    <a:pt x="152" y="223"/>
                  </a:cubicBezTo>
                  <a:cubicBezTo>
                    <a:pt x="153" y="223"/>
                    <a:pt x="154" y="224"/>
                    <a:pt x="154" y="224"/>
                  </a:cubicBezTo>
                  <a:cubicBezTo>
                    <a:pt x="154" y="225"/>
                    <a:pt x="156" y="227"/>
                    <a:pt x="156" y="228"/>
                  </a:cubicBezTo>
                  <a:cubicBezTo>
                    <a:pt x="156" y="228"/>
                    <a:pt x="155" y="230"/>
                    <a:pt x="155" y="230"/>
                  </a:cubicBezTo>
                  <a:cubicBezTo>
                    <a:pt x="155" y="231"/>
                    <a:pt x="153" y="232"/>
                    <a:pt x="153" y="232"/>
                  </a:cubicBezTo>
                  <a:cubicBezTo>
                    <a:pt x="158" y="234"/>
                    <a:pt x="158" y="234"/>
                    <a:pt x="158" y="234"/>
                  </a:cubicBezTo>
                  <a:cubicBezTo>
                    <a:pt x="158" y="234"/>
                    <a:pt x="158" y="234"/>
                    <a:pt x="159" y="233"/>
                  </a:cubicBezTo>
                  <a:cubicBezTo>
                    <a:pt x="159" y="233"/>
                    <a:pt x="160" y="233"/>
                    <a:pt x="160" y="233"/>
                  </a:cubicBezTo>
                  <a:cubicBezTo>
                    <a:pt x="159" y="232"/>
                    <a:pt x="159" y="232"/>
                    <a:pt x="159" y="231"/>
                  </a:cubicBezTo>
                  <a:cubicBezTo>
                    <a:pt x="160" y="231"/>
                    <a:pt x="160" y="231"/>
                    <a:pt x="160" y="231"/>
                  </a:cubicBezTo>
                  <a:cubicBezTo>
                    <a:pt x="160" y="231"/>
                    <a:pt x="161" y="231"/>
                    <a:pt x="162" y="231"/>
                  </a:cubicBezTo>
                  <a:cubicBezTo>
                    <a:pt x="162" y="231"/>
                    <a:pt x="163" y="231"/>
                    <a:pt x="163" y="231"/>
                  </a:cubicBezTo>
                  <a:cubicBezTo>
                    <a:pt x="163" y="231"/>
                    <a:pt x="165" y="232"/>
                    <a:pt x="165" y="232"/>
                  </a:cubicBezTo>
                  <a:cubicBezTo>
                    <a:pt x="165" y="233"/>
                    <a:pt x="167" y="234"/>
                    <a:pt x="167" y="234"/>
                  </a:cubicBezTo>
                  <a:cubicBezTo>
                    <a:pt x="167" y="235"/>
                    <a:pt x="167" y="235"/>
                    <a:pt x="169" y="236"/>
                  </a:cubicBezTo>
                  <a:cubicBezTo>
                    <a:pt x="170" y="237"/>
                    <a:pt x="169" y="238"/>
                    <a:pt x="170" y="239"/>
                  </a:cubicBezTo>
                  <a:cubicBezTo>
                    <a:pt x="170" y="240"/>
                    <a:pt x="170" y="241"/>
                    <a:pt x="170" y="242"/>
                  </a:cubicBezTo>
                  <a:cubicBezTo>
                    <a:pt x="171" y="243"/>
                    <a:pt x="171" y="244"/>
                    <a:pt x="171" y="245"/>
                  </a:cubicBezTo>
                  <a:cubicBezTo>
                    <a:pt x="171" y="246"/>
                    <a:pt x="169" y="248"/>
                    <a:pt x="169" y="248"/>
                  </a:cubicBezTo>
                  <a:cubicBezTo>
                    <a:pt x="169" y="249"/>
                    <a:pt x="165" y="253"/>
                    <a:pt x="165" y="253"/>
                  </a:cubicBezTo>
                  <a:cubicBezTo>
                    <a:pt x="164" y="254"/>
                    <a:pt x="165" y="255"/>
                    <a:pt x="164" y="256"/>
                  </a:cubicBezTo>
                  <a:cubicBezTo>
                    <a:pt x="164" y="256"/>
                    <a:pt x="163" y="256"/>
                    <a:pt x="163" y="256"/>
                  </a:cubicBezTo>
                  <a:cubicBezTo>
                    <a:pt x="163" y="256"/>
                    <a:pt x="162" y="257"/>
                    <a:pt x="162" y="258"/>
                  </a:cubicBezTo>
                  <a:cubicBezTo>
                    <a:pt x="162" y="259"/>
                    <a:pt x="162" y="260"/>
                    <a:pt x="162" y="260"/>
                  </a:cubicBezTo>
                  <a:cubicBezTo>
                    <a:pt x="162" y="261"/>
                    <a:pt x="163" y="262"/>
                    <a:pt x="164" y="262"/>
                  </a:cubicBezTo>
                  <a:cubicBezTo>
                    <a:pt x="165" y="263"/>
                    <a:pt x="164" y="264"/>
                    <a:pt x="164" y="265"/>
                  </a:cubicBezTo>
                  <a:cubicBezTo>
                    <a:pt x="164" y="266"/>
                    <a:pt x="166" y="265"/>
                    <a:pt x="167" y="265"/>
                  </a:cubicBezTo>
                  <a:cubicBezTo>
                    <a:pt x="167" y="264"/>
                    <a:pt x="169" y="264"/>
                    <a:pt x="169" y="264"/>
                  </a:cubicBezTo>
                  <a:cubicBezTo>
                    <a:pt x="169" y="264"/>
                    <a:pt x="170" y="266"/>
                    <a:pt x="170" y="266"/>
                  </a:cubicBezTo>
                  <a:cubicBezTo>
                    <a:pt x="170" y="266"/>
                    <a:pt x="172" y="266"/>
                    <a:pt x="172" y="267"/>
                  </a:cubicBezTo>
                  <a:cubicBezTo>
                    <a:pt x="173" y="267"/>
                    <a:pt x="172" y="268"/>
                    <a:pt x="172" y="269"/>
                  </a:cubicBezTo>
                  <a:cubicBezTo>
                    <a:pt x="172" y="270"/>
                    <a:pt x="174" y="270"/>
                    <a:pt x="174" y="270"/>
                  </a:cubicBezTo>
                  <a:cubicBezTo>
                    <a:pt x="174" y="270"/>
                    <a:pt x="174" y="271"/>
                    <a:pt x="175" y="271"/>
                  </a:cubicBezTo>
                  <a:cubicBezTo>
                    <a:pt x="176" y="270"/>
                    <a:pt x="176" y="270"/>
                    <a:pt x="177" y="271"/>
                  </a:cubicBezTo>
                  <a:cubicBezTo>
                    <a:pt x="177" y="271"/>
                    <a:pt x="178" y="271"/>
                    <a:pt x="178" y="272"/>
                  </a:cubicBezTo>
                  <a:cubicBezTo>
                    <a:pt x="178" y="273"/>
                    <a:pt x="177" y="274"/>
                    <a:pt x="177" y="275"/>
                  </a:cubicBezTo>
                  <a:cubicBezTo>
                    <a:pt x="176" y="276"/>
                    <a:pt x="175" y="277"/>
                    <a:pt x="175" y="277"/>
                  </a:cubicBezTo>
                  <a:cubicBezTo>
                    <a:pt x="174" y="278"/>
                    <a:pt x="178" y="275"/>
                    <a:pt x="179" y="275"/>
                  </a:cubicBezTo>
                  <a:cubicBezTo>
                    <a:pt x="179" y="275"/>
                    <a:pt x="179" y="277"/>
                    <a:pt x="180" y="277"/>
                  </a:cubicBezTo>
                  <a:cubicBezTo>
                    <a:pt x="181" y="277"/>
                    <a:pt x="176" y="279"/>
                    <a:pt x="177" y="280"/>
                  </a:cubicBezTo>
                  <a:cubicBezTo>
                    <a:pt x="177" y="280"/>
                    <a:pt x="177" y="281"/>
                    <a:pt x="177" y="282"/>
                  </a:cubicBezTo>
                  <a:cubicBezTo>
                    <a:pt x="178" y="283"/>
                    <a:pt x="178" y="283"/>
                    <a:pt x="179" y="282"/>
                  </a:cubicBezTo>
                  <a:cubicBezTo>
                    <a:pt x="181" y="282"/>
                    <a:pt x="182" y="282"/>
                    <a:pt x="183" y="281"/>
                  </a:cubicBezTo>
                  <a:cubicBezTo>
                    <a:pt x="183" y="281"/>
                    <a:pt x="185" y="281"/>
                    <a:pt x="185" y="282"/>
                  </a:cubicBezTo>
                  <a:cubicBezTo>
                    <a:pt x="185" y="282"/>
                    <a:pt x="185" y="283"/>
                    <a:pt x="185" y="283"/>
                  </a:cubicBezTo>
                  <a:cubicBezTo>
                    <a:pt x="185" y="283"/>
                    <a:pt x="186" y="284"/>
                    <a:pt x="186" y="284"/>
                  </a:cubicBezTo>
                  <a:cubicBezTo>
                    <a:pt x="187" y="284"/>
                    <a:pt x="188" y="284"/>
                    <a:pt x="189" y="284"/>
                  </a:cubicBezTo>
                  <a:cubicBezTo>
                    <a:pt x="189" y="284"/>
                    <a:pt x="189" y="282"/>
                    <a:pt x="189" y="282"/>
                  </a:cubicBezTo>
                  <a:cubicBezTo>
                    <a:pt x="188" y="281"/>
                    <a:pt x="188" y="279"/>
                    <a:pt x="188" y="279"/>
                  </a:cubicBezTo>
                  <a:cubicBezTo>
                    <a:pt x="188" y="279"/>
                    <a:pt x="188" y="278"/>
                    <a:pt x="188" y="277"/>
                  </a:cubicBezTo>
                  <a:cubicBezTo>
                    <a:pt x="188" y="277"/>
                    <a:pt x="189" y="276"/>
                    <a:pt x="189" y="276"/>
                  </a:cubicBezTo>
                  <a:cubicBezTo>
                    <a:pt x="189" y="276"/>
                    <a:pt x="192" y="276"/>
                    <a:pt x="192" y="276"/>
                  </a:cubicBezTo>
                  <a:cubicBezTo>
                    <a:pt x="192" y="276"/>
                    <a:pt x="193" y="275"/>
                    <a:pt x="193" y="275"/>
                  </a:cubicBezTo>
                  <a:cubicBezTo>
                    <a:pt x="193" y="274"/>
                    <a:pt x="195" y="274"/>
                    <a:pt x="195" y="274"/>
                  </a:cubicBezTo>
                  <a:cubicBezTo>
                    <a:pt x="196" y="275"/>
                    <a:pt x="197" y="275"/>
                    <a:pt x="197" y="275"/>
                  </a:cubicBezTo>
                  <a:cubicBezTo>
                    <a:pt x="197" y="275"/>
                    <a:pt x="198" y="274"/>
                    <a:pt x="198" y="274"/>
                  </a:cubicBezTo>
                  <a:cubicBezTo>
                    <a:pt x="199" y="274"/>
                    <a:pt x="199" y="275"/>
                    <a:pt x="199" y="275"/>
                  </a:cubicBezTo>
                  <a:cubicBezTo>
                    <a:pt x="200" y="274"/>
                    <a:pt x="200" y="274"/>
                    <a:pt x="201" y="274"/>
                  </a:cubicBezTo>
                  <a:cubicBezTo>
                    <a:pt x="201" y="274"/>
                    <a:pt x="202" y="275"/>
                    <a:pt x="203" y="274"/>
                  </a:cubicBezTo>
                  <a:cubicBezTo>
                    <a:pt x="204" y="274"/>
                    <a:pt x="205" y="273"/>
                    <a:pt x="205" y="273"/>
                  </a:cubicBezTo>
                  <a:cubicBezTo>
                    <a:pt x="206" y="273"/>
                    <a:pt x="207" y="273"/>
                    <a:pt x="207" y="273"/>
                  </a:cubicBezTo>
                  <a:cubicBezTo>
                    <a:pt x="207" y="273"/>
                    <a:pt x="209" y="271"/>
                    <a:pt x="209" y="271"/>
                  </a:cubicBezTo>
                  <a:cubicBezTo>
                    <a:pt x="209" y="270"/>
                    <a:pt x="209" y="271"/>
                    <a:pt x="211" y="270"/>
                  </a:cubicBezTo>
                  <a:cubicBezTo>
                    <a:pt x="212" y="270"/>
                    <a:pt x="213" y="270"/>
                    <a:pt x="213" y="270"/>
                  </a:cubicBezTo>
                  <a:cubicBezTo>
                    <a:pt x="213" y="270"/>
                    <a:pt x="214" y="271"/>
                    <a:pt x="214" y="271"/>
                  </a:cubicBezTo>
                  <a:cubicBezTo>
                    <a:pt x="214" y="271"/>
                    <a:pt x="216" y="272"/>
                    <a:pt x="217" y="272"/>
                  </a:cubicBezTo>
                  <a:cubicBezTo>
                    <a:pt x="217" y="272"/>
                    <a:pt x="219" y="272"/>
                    <a:pt x="220" y="273"/>
                  </a:cubicBezTo>
                  <a:cubicBezTo>
                    <a:pt x="220" y="273"/>
                    <a:pt x="222" y="272"/>
                    <a:pt x="222" y="272"/>
                  </a:cubicBezTo>
                  <a:cubicBezTo>
                    <a:pt x="222" y="272"/>
                    <a:pt x="222" y="274"/>
                    <a:pt x="222" y="274"/>
                  </a:cubicBezTo>
                  <a:cubicBezTo>
                    <a:pt x="221" y="275"/>
                    <a:pt x="221" y="276"/>
                    <a:pt x="221" y="276"/>
                  </a:cubicBezTo>
                  <a:cubicBezTo>
                    <a:pt x="221" y="277"/>
                    <a:pt x="222" y="278"/>
                    <a:pt x="222" y="278"/>
                  </a:cubicBezTo>
                  <a:cubicBezTo>
                    <a:pt x="222" y="279"/>
                    <a:pt x="227" y="281"/>
                    <a:pt x="228" y="281"/>
                  </a:cubicBezTo>
                  <a:cubicBezTo>
                    <a:pt x="229" y="282"/>
                    <a:pt x="230" y="281"/>
                    <a:pt x="231" y="281"/>
                  </a:cubicBezTo>
                  <a:cubicBezTo>
                    <a:pt x="231" y="281"/>
                    <a:pt x="231" y="282"/>
                    <a:pt x="231" y="282"/>
                  </a:cubicBezTo>
                  <a:cubicBezTo>
                    <a:pt x="232" y="282"/>
                    <a:pt x="232" y="281"/>
                    <a:pt x="232" y="281"/>
                  </a:cubicBezTo>
                  <a:cubicBezTo>
                    <a:pt x="233" y="281"/>
                    <a:pt x="234" y="282"/>
                    <a:pt x="234" y="281"/>
                  </a:cubicBezTo>
                  <a:cubicBezTo>
                    <a:pt x="234" y="281"/>
                    <a:pt x="235" y="281"/>
                    <a:pt x="235" y="281"/>
                  </a:cubicBezTo>
                  <a:cubicBezTo>
                    <a:pt x="236" y="281"/>
                    <a:pt x="237" y="281"/>
                    <a:pt x="237" y="279"/>
                  </a:cubicBezTo>
                  <a:cubicBezTo>
                    <a:pt x="237" y="279"/>
                    <a:pt x="237" y="279"/>
                    <a:pt x="237" y="279"/>
                  </a:cubicBezTo>
                  <a:cubicBezTo>
                    <a:pt x="238" y="280"/>
                    <a:pt x="239" y="281"/>
                    <a:pt x="240" y="281"/>
                  </a:cubicBezTo>
                  <a:cubicBezTo>
                    <a:pt x="241" y="283"/>
                    <a:pt x="242" y="282"/>
                    <a:pt x="244" y="281"/>
                  </a:cubicBezTo>
                  <a:cubicBezTo>
                    <a:pt x="244" y="281"/>
                    <a:pt x="245" y="281"/>
                    <a:pt x="246" y="282"/>
                  </a:cubicBezTo>
                  <a:cubicBezTo>
                    <a:pt x="246" y="282"/>
                    <a:pt x="246" y="282"/>
                    <a:pt x="246" y="282"/>
                  </a:cubicBezTo>
                  <a:cubicBezTo>
                    <a:pt x="246" y="282"/>
                    <a:pt x="245" y="283"/>
                    <a:pt x="245" y="283"/>
                  </a:cubicBezTo>
                  <a:cubicBezTo>
                    <a:pt x="245" y="283"/>
                    <a:pt x="245" y="283"/>
                    <a:pt x="245" y="283"/>
                  </a:cubicBezTo>
                  <a:cubicBezTo>
                    <a:pt x="245" y="284"/>
                    <a:pt x="245" y="285"/>
                    <a:pt x="245" y="285"/>
                  </a:cubicBezTo>
                  <a:cubicBezTo>
                    <a:pt x="245" y="287"/>
                    <a:pt x="245" y="288"/>
                    <a:pt x="246" y="289"/>
                  </a:cubicBezTo>
                  <a:cubicBezTo>
                    <a:pt x="246" y="290"/>
                    <a:pt x="248" y="291"/>
                    <a:pt x="249" y="290"/>
                  </a:cubicBezTo>
                  <a:cubicBezTo>
                    <a:pt x="250" y="290"/>
                    <a:pt x="250" y="289"/>
                    <a:pt x="250" y="288"/>
                  </a:cubicBezTo>
                  <a:cubicBezTo>
                    <a:pt x="250" y="288"/>
                    <a:pt x="250" y="287"/>
                    <a:pt x="250" y="287"/>
                  </a:cubicBezTo>
                  <a:cubicBezTo>
                    <a:pt x="249" y="286"/>
                    <a:pt x="248" y="286"/>
                    <a:pt x="248" y="286"/>
                  </a:cubicBezTo>
                  <a:cubicBezTo>
                    <a:pt x="248" y="286"/>
                    <a:pt x="248" y="286"/>
                    <a:pt x="248" y="285"/>
                  </a:cubicBezTo>
                  <a:cubicBezTo>
                    <a:pt x="248" y="285"/>
                    <a:pt x="250" y="285"/>
                    <a:pt x="250" y="284"/>
                  </a:cubicBezTo>
                  <a:cubicBezTo>
                    <a:pt x="252" y="282"/>
                    <a:pt x="254" y="281"/>
                    <a:pt x="256" y="281"/>
                  </a:cubicBezTo>
                  <a:cubicBezTo>
                    <a:pt x="257" y="282"/>
                    <a:pt x="258" y="281"/>
                    <a:pt x="258" y="281"/>
                  </a:cubicBezTo>
                  <a:cubicBezTo>
                    <a:pt x="259" y="280"/>
                    <a:pt x="260" y="279"/>
                    <a:pt x="262" y="280"/>
                  </a:cubicBezTo>
                  <a:cubicBezTo>
                    <a:pt x="263" y="280"/>
                    <a:pt x="264" y="279"/>
                    <a:pt x="265" y="279"/>
                  </a:cubicBezTo>
                  <a:cubicBezTo>
                    <a:pt x="266" y="279"/>
                    <a:pt x="266" y="276"/>
                    <a:pt x="268" y="278"/>
                  </a:cubicBezTo>
                  <a:cubicBezTo>
                    <a:pt x="269" y="278"/>
                    <a:pt x="269" y="278"/>
                    <a:pt x="269" y="278"/>
                  </a:cubicBezTo>
                  <a:cubicBezTo>
                    <a:pt x="271" y="277"/>
                    <a:pt x="271" y="275"/>
                    <a:pt x="272" y="273"/>
                  </a:cubicBezTo>
                  <a:cubicBezTo>
                    <a:pt x="272" y="273"/>
                    <a:pt x="273" y="273"/>
                    <a:pt x="273" y="274"/>
                  </a:cubicBezTo>
                  <a:cubicBezTo>
                    <a:pt x="273" y="274"/>
                    <a:pt x="273" y="274"/>
                    <a:pt x="273" y="274"/>
                  </a:cubicBezTo>
                  <a:cubicBezTo>
                    <a:pt x="274" y="276"/>
                    <a:pt x="275" y="276"/>
                    <a:pt x="276" y="274"/>
                  </a:cubicBezTo>
                  <a:cubicBezTo>
                    <a:pt x="276" y="274"/>
                    <a:pt x="277" y="274"/>
                    <a:pt x="277" y="274"/>
                  </a:cubicBezTo>
                  <a:cubicBezTo>
                    <a:pt x="278" y="274"/>
                    <a:pt x="278" y="274"/>
                    <a:pt x="278" y="274"/>
                  </a:cubicBezTo>
                  <a:cubicBezTo>
                    <a:pt x="278" y="274"/>
                    <a:pt x="278" y="273"/>
                    <a:pt x="278" y="273"/>
                  </a:cubicBezTo>
                  <a:cubicBezTo>
                    <a:pt x="278" y="273"/>
                    <a:pt x="278" y="273"/>
                    <a:pt x="278" y="273"/>
                  </a:cubicBezTo>
                  <a:cubicBezTo>
                    <a:pt x="278" y="273"/>
                    <a:pt x="278" y="273"/>
                    <a:pt x="278" y="272"/>
                  </a:cubicBezTo>
                  <a:cubicBezTo>
                    <a:pt x="279" y="272"/>
                    <a:pt x="279" y="273"/>
                    <a:pt x="279" y="273"/>
                  </a:cubicBezTo>
                  <a:cubicBezTo>
                    <a:pt x="280" y="273"/>
                    <a:pt x="280" y="273"/>
                    <a:pt x="281" y="273"/>
                  </a:cubicBezTo>
                  <a:cubicBezTo>
                    <a:pt x="281" y="272"/>
                    <a:pt x="281" y="272"/>
                    <a:pt x="282" y="272"/>
                  </a:cubicBezTo>
                  <a:cubicBezTo>
                    <a:pt x="283" y="272"/>
                    <a:pt x="284" y="273"/>
                    <a:pt x="285" y="271"/>
                  </a:cubicBezTo>
                  <a:cubicBezTo>
                    <a:pt x="285" y="271"/>
                    <a:pt x="286" y="272"/>
                    <a:pt x="286" y="272"/>
                  </a:cubicBezTo>
                  <a:cubicBezTo>
                    <a:pt x="287" y="272"/>
                    <a:pt x="290" y="271"/>
                    <a:pt x="291" y="270"/>
                  </a:cubicBezTo>
                  <a:cubicBezTo>
                    <a:pt x="292" y="269"/>
                    <a:pt x="293" y="268"/>
                    <a:pt x="294" y="266"/>
                  </a:cubicBezTo>
                  <a:cubicBezTo>
                    <a:pt x="294" y="266"/>
                    <a:pt x="294" y="266"/>
                    <a:pt x="295" y="266"/>
                  </a:cubicBezTo>
                  <a:cubicBezTo>
                    <a:pt x="296" y="266"/>
                    <a:pt x="297" y="267"/>
                    <a:pt x="297" y="265"/>
                  </a:cubicBezTo>
                  <a:cubicBezTo>
                    <a:pt x="297" y="265"/>
                    <a:pt x="297" y="264"/>
                    <a:pt x="297" y="264"/>
                  </a:cubicBezTo>
                  <a:cubicBezTo>
                    <a:pt x="297" y="264"/>
                    <a:pt x="297" y="264"/>
                    <a:pt x="297" y="264"/>
                  </a:cubicBezTo>
                  <a:cubicBezTo>
                    <a:pt x="297" y="264"/>
                    <a:pt x="297" y="264"/>
                    <a:pt x="298" y="264"/>
                  </a:cubicBezTo>
                  <a:cubicBezTo>
                    <a:pt x="299" y="264"/>
                    <a:pt x="299" y="263"/>
                    <a:pt x="300" y="263"/>
                  </a:cubicBezTo>
                  <a:cubicBezTo>
                    <a:pt x="300" y="262"/>
                    <a:pt x="302" y="262"/>
                    <a:pt x="302" y="261"/>
                  </a:cubicBezTo>
                  <a:cubicBezTo>
                    <a:pt x="302" y="261"/>
                    <a:pt x="302" y="261"/>
                    <a:pt x="302" y="261"/>
                  </a:cubicBezTo>
                  <a:cubicBezTo>
                    <a:pt x="302" y="261"/>
                    <a:pt x="302" y="260"/>
                    <a:pt x="302" y="260"/>
                  </a:cubicBezTo>
                  <a:cubicBezTo>
                    <a:pt x="302" y="259"/>
                    <a:pt x="303" y="259"/>
                    <a:pt x="304" y="259"/>
                  </a:cubicBezTo>
                  <a:cubicBezTo>
                    <a:pt x="305" y="258"/>
                    <a:pt x="306" y="258"/>
                    <a:pt x="306" y="257"/>
                  </a:cubicBezTo>
                  <a:cubicBezTo>
                    <a:pt x="306" y="257"/>
                    <a:pt x="306" y="257"/>
                    <a:pt x="306" y="257"/>
                  </a:cubicBezTo>
                  <a:cubicBezTo>
                    <a:pt x="305" y="257"/>
                    <a:pt x="305" y="257"/>
                    <a:pt x="305" y="257"/>
                  </a:cubicBezTo>
                  <a:cubicBezTo>
                    <a:pt x="305" y="256"/>
                    <a:pt x="306" y="256"/>
                    <a:pt x="306" y="256"/>
                  </a:cubicBezTo>
                  <a:cubicBezTo>
                    <a:pt x="308" y="256"/>
                    <a:pt x="308" y="254"/>
                    <a:pt x="309" y="254"/>
                  </a:cubicBezTo>
                  <a:cubicBezTo>
                    <a:pt x="309" y="254"/>
                    <a:pt x="309" y="253"/>
                    <a:pt x="309" y="253"/>
                  </a:cubicBezTo>
                  <a:cubicBezTo>
                    <a:pt x="309" y="253"/>
                    <a:pt x="309" y="253"/>
                    <a:pt x="309" y="253"/>
                  </a:cubicBezTo>
                  <a:cubicBezTo>
                    <a:pt x="309" y="252"/>
                    <a:pt x="310" y="252"/>
                    <a:pt x="310" y="252"/>
                  </a:cubicBezTo>
                  <a:cubicBezTo>
                    <a:pt x="310" y="252"/>
                    <a:pt x="311" y="252"/>
                    <a:pt x="311" y="251"/>
                  </a:cubicBezTo>
                  <a:cubicBezTo>
                    <a:pt x="311" y="251"/>
                    <a:pt x="311" y="251"/>
                    <a:pt x="311" y="250"/>
                  </a:cubicBezTo>
                  <a:cubicBezTo>
                    <a:pt x="311" y="250"/>
                    <a:pt x="312" y="249"/>
                    <a:pt x="312" y="249"/>
                  </a:cubicBezTo>
                  <a:cubicBezTo>
                    <a:pt x="312" y="248"/>
                    <a:pt x="312" y="248"/>
                    <a:pt x="312" y="248"/>
                  </a:cubicBezTo>
                  <a:cubicBezTo>
                    <a:pt x="312" y="248"/>
                    <a:pt x="312" y="248"/>
                    <a:pt x="312" y="247"/>
                  </a:cubicBezTo>
                  <a:cubicBezTo>
                    <a:pt x="312" y="247"/>
                    <a:pt x="312" y="246"/>
                    <a:pt x="312" y="245"/>
                  </a:cubicBezTo>
                  <a:cubicBezTo>
                    <a:pt x="313" y="245"/>
                    <a:pt x="313" y="246"/>
                    <a:pt x="314" y="246"/>
                  </a:cubicBezTo>
                  <a:cubicBezTo>
                    <a:pt x="314" y="245"/>
                    <a:pt x="314" y="245"/>
                    <a:pt x="314" y="245"/>
                  </a:cubicBezTo>
                  <a:cubicBezTo>
                    <a:pt x="313" y="245"/>
                    <a:pt x="313" y="244"/>
                    <a:pt x="312" y="244"/>
                  </a:cubicBezTo>
                  <a:cubicBezTo>
                    <a:pt x="312" y="244"/>
                    <a:pt x="312" y="244"/>
                    <a:pt x="312" y="244"/>
                  </a:cubicBezTo>
                  <a:cubicBezTo>
                    <a:pt x="312" y="244"/>
                    <a:pt x="312" y="244"/>
                    <a:pt x="312" y="244"/>
                  </a:cubicBezTo>
                  <a:cubicBezTo>
                    <a:pt x="312" y="243"/>
                    <a:pt x="312" y="243"/>
                    <a:pt x="312" y="243"/>
                  </a:cubicBezTo>
                  <a:cubicBezTo>
                    <a:pt x="312" y="243"/>
                    <a:pt x="313" y="243"/>
                    <a:pt x="313" y="243"/>
                  </a:cubicBezTo>
                  <a:cubicBezTo>
                    <a:pt x="316" y="242"/>
                    <a:pt x="318" y="240"/>
                    <a:pt x="319" y="237"/>
                  </a:cubicBezTo>
                  <a:cubicBezTo>
                    <a:pt x="320" y="235"/>
                    <a:pt x="320" y="233"/>
                    <a:pt x="323" y="232"/>
                  </a:cubicBezTo>
                  <a:cubicBezTo>
                    <a:pt x="323" y="232"/>
                    <a:pt x="323" y="232"/>
                    <a:pt x="323" y="232"/>
                  </a:cubicBezTo>
                  <a:cubicBezTo>
                    <a:pt x="324" y="231"/>
                    <a:pt x="324" y="231"/>
                    <a:pt x="324" y="231"/>
                  </a:cubicBezTo>
                  <a:cubicBezTo>
                    <a:pt x="325" y="231"/>
                    <a:pt x="326" y="231"/>
                    <a:pt x="326" y="230"/>
                  </a:cubicBezTo>
                  <a:cubicBezTo>
                    <a:pt x="326" y="230"/>
                    <a:pt x="326" y="230"/>
                    <a:pt x="325" y="229"/>
                  </a:cubicBezTo>
                  <a:cubicBezTo>
                    <a:pt x="325" y="229"/>
                    <a:pt x="325" y="229"/>
                    <a:pt x="325" y="229"/>
                  </a:cubicBezTo>
                  <a:cubicBezTo>
                    <a:pt x="325" y="229"/>
                    <a:pt x="325" y="229"/>
                    <a:pt x="325" y="229"/>
                  </a:cubicBezTo>
                  <a:cubicBezTo>
                    <a:pt x="325" y="229"/>
                    <a:pt x="325" y="229"/>
                    <a:pt x="325" y="228"/>
                  </a:cubicBezTo>
                  <a:cubicBezTo>
                    <a:pt x="325" y="228"/>
                    <a:pt x="325" y="228"/>
                    <a:pt x="325" y="228"/>
                  </a:cubicBezTo>
                  <a:cubicBezTo>
                    <a:pt x="325" y="228"/>
                    <a:pt x="326" y="227"/>
                    <a:pt x="326" y="227"/>
                  </a:cubicBezTo>
                  <a:cubicBezTo>
                    <a:pt x="326" y="227"/>
                    <a:pt x="326" y="226"/>
                    <a:pt x="326" y="226"/>
                  </a:cubicBezTo>
                  <a:cubicBezTo>
                    <a:pt x="326" y="225"/>
                    <a:pt x="326" y="225"/>
                    <a:pt x="327" y="225"/>
                  </a:cubicBezTo>
                  <a:cubicBezTo>
                    <a:pt x="327" y="225"/>
                    <a:pt x="327" y="225"/>
                    <a:pt x="327" y="225"/>
                  </a:cubicBezTo>
                  <a:cubicBezTo>
                    <a:pt x="328" y="225"/>
                    <a:pt x="328" y="224"/>
                    <a:pt x="328" y="223"/>
                  </a:cubicBezTo>
                  <a:cubicBezTo>
                    <a:pt x="328" y="223"/>
                    <a:pt x="328" y="223"/>
                    <a:pt x="328" y="222"/>
                  </a:cubicBezTo>
                  <a:cubicBezTo>
                    <a:pt x="328" y="222"/>
                    <a:pt x="328" y="221"/>
                    <a:pt x="327" y="221"/>
                  </a:cubicBezTo>
                  <a:cubicBezTo>
                    <a:pt x="327" y="220"/>
                    <a:pt x="327" y="219"/>
                    <a:pt x="328" y="219"/>
                  </a:cubicBezTo>
                  <a:cubicBezTo>
                    <a:pt x="328" y="219"/>
                    <a:pt x="328" y="219"/>
                    <a:pt x="328" y="219"/>
                  </a:cubicBezTo>
                  <a:cubicBezTo>
                    <a:pt x="328" y="219"/>
                    <a:pt x="328" y="219"/>
                    <a:pt x="328" y="219"/>
                  </a:cubicBezTo>
                  <a:cubicBezTo>
                    <a:pt x="328" y="218"/>
                    <a:pt x="328" y="218"/>
                    <a:pt x="328" y="218"/>
                  </a:cubicBezTo>
                  <a:cubicBezTo>
                    <a:pt x="328" y="218"/>
                    <a:pt x="327" y="218"/>
                    <a:pt x="327" y="218"/>
                  </a:cubicBezTo>
                  <a:cubicBezTo>
                    <a:pt x="326" y="217"/>
                    <a:pt x="325" y="216"/>
                    <a:pt x="325" y="216"/>
                  </a:cubicBezTo>
                  <a:cubicBezTo>
                    <a:pt x="324" y="215"/>
                    <a:pt x="324" y="215"/>
                    <a:pt x="324" y="215"/>
                  </a:cubicBezTo>
                  <a:cubicBezTo>
                    <a:pt x="324" y="215"/>
                    <a:pt x="323" y="215"/>
                    <a:pt x="323" y="215"/>
                  </a:cubicBezTo>
                  <a:cubicBezTo>
                    <a:pt x="322" y="215"/>
                    <a:pt x="322" y="215"/>
                    <a:pt x="321" y="215"/>
                  </a:cubicBezTo>
                  <a:cubicBezTo>
                    <a:pt x="321" y="215"/>
                    <a:pt x="321" y="215"/>
                    <a:pt x="321" y="215"/>
                  </a:cubicBezTo>
                  <a:cubicBezTo>
                    <a:pt x="320" y="215"/>
                    <a:pt x="320" y="215"/>
                    <a:pt x="320" y="216"/>
                  </a:cubicBezTo>
                  <a:cubicBezTo>
                    <a:pt x="320" y="216"/>
                    <a:pt x="320" y="215"/>
                    <a:pt x="319" y="215"/>
                  </a:cubicBezTo>
                  <a:cubicBezTo>
                    <a:pt x="320" y="215"/>
                    <a:pt x="320" y="215"/>
                    <a:pt x="320" y="214"/>
                  </a:cubicBezTo>
                  <a:cubicBezTo>
                    <a:pt x="321" y="214"/>
                    <a:pt x="321" y="213"/>
                    <a:pt x="322" y="213"/>
                  </a:cubicBezTo>
                  <a:cubicBezTo>
                    <a:pt x="322" y="213"/>
                    <a:pt x="323" y="213"/>
                    <a:pt x="323" y="212"/>
                  </a:cubicBezTo>
                  <a:cubicBezTo>
                    <a:pt x="323" y="212"/>
                    <a:pt x="323" y="212"/>
                    <a:pt x="323" y="212"/>
                  </a:cubicBezTo>
                  <a:cubicBezTo>
                    <a:pt x="324" y="212"/>
                    <a:pt x="325" y="211"/>
                    <a:pt x="326" y="211"/>
                  </a:cubicBezTo>
                  <a:cubicBezTo>
                    <a:pt x="326" y="211"/>
                    <a:pt x="326" y="211"/>
                    <a:pt x="326" y="211"/>
                  </a:cubicBezTo>
                  <a:cubicBezTo>
                    <a:pt x="327" y="211"/>
                    <a:pt x="327" y="211"/>
                    <a:pt x="327" y="211"/>
                  </a:cubicBezTo>
                  <a:cubicBezTo>
                    <a:pt x="328" y="210"/>
                    <a:pt x="328" y="210"/>
                    <a:pt x="328" y="209"/>
                  </a:cubicBezTo>
                  <a:cubicBezTo>
                    <a:pt x="327" y="209"/>
                    <a:pt x="327" y="209"/>
                    <a:pt x="327" y="208"/>
                  </a:cubicBezTo>
                  <a:cubicBezTo>
                    <a:pt x="327" y="208"/>
                    <a:pt x="327" y="206"/>
                    <a:pt x="326" y="207"/>
                  </a:cubicBezTo>
                  <a:cubicBezTo>
                    <a:pt x="325" y="207"/>
                    <a:pt x="325" y="207"/>
                    <a:pt x="325" y="207"/>
                  </a:cubicBezTo>
                  <a:cubicBezTo>
                    <a:pt x="325" y="206"/>
                    <a:pt x="325" y="206"/>
                    <a:pt x="326" y="206"/>
                  </a:cubicBezTo>
                  <a:cubicBezTo>
                    <a:pt x="326" y="206"/>
                    <a:pt x="326" y="206"/>
                    <a:pt x="326" y="206"/>
                  </a:cubicBezTo>
                  <a:cubicBezTo>
                    <a:pt x="326" y="206"/>
                    <a:pt x="327" y="206"/>
                    <a:pt x="327" y="206"/>
                  </a:cubicBezTo>
                  <a:cubicBezTo>
                    <a:pt x="327" y="206"/>
                    <a:pt x="327" y="206"/>
                    <a:pt x="327" y="206"/>
                  </a:cubicBezTo>
                  <a:cubicBezTo>
                    <a:pt x="328" y="205"/>
                    <a:pt x="328" y="205"/>
                    <a:pt x="328" y="205"/>
                  </a:cubicBezTo>
                  <a:cubicBezTo>
                    <a:pt x="328" y="204"/>
                    <a:pt x="328" y="204"/>
                    <a:pt x="328" y="204"/>
                  </a:cubicBezTo>
                  <a:cubicBezTo>
                    <a:pt x="328" y="204"/>
                    <a:pt x="328" y="203"/>
                    <a:pt x="327" y="203"/>
                  </a:cubicBezTo>
                  <a:cubicBezTo>
                    <a:pt x="327" y="203"/>
                    <a:pt x="327" y="203"/>
                    <a:pt x="327" y="203"/>
                  </a:cubicBezTo>
                  <a:cubicBezTo>
                    <a:pt x="327" y="202"/>
                    <a:pt x="327" y="202"/>
                    <a:pt x="326" y="202"/>
                  </a:cubicBezTo>
                  <a:cubicBezTo>
                    <a:pt x="326" y="201"/>
                    <a:pt x="325" y="200"/>
                    <a:pt x="324" y="200"/>
                  </a:cubicBezTo>
                  <a:cubicBezTo>
                    <a:pt x="324" y="200"/>
                    <a:pt x="324" y="200"/>
                    <a:pt x="324" y="200"/>
                  </a:cubicBezTo>
                  <a:cubicBezTo>
                    <a:pt x="324" y="200"/>
                    <a:pt x="324" y="200"/>
                    <a:pt x="324" y="200"/>
                  </a:cubicBezTo>
                  <a:cubicBezTo>
                    <a:pt x="324" y="199"/>
                    <a:pt x="323" y="198"/>
                    <a:pt x="323" y="198"/>
                  </a:cubicBezTo>
                  <a:cubicBezTo>
                    <a:pt x="323" y="198"/>
                    <a:pt x="322" y="197"/>
                    <a:pt x="322" y="197"/>
                  </a:cubicBezTo>
                  <a:cubicBezTo>
                    <a:pt x="322" y="197"/>
                    <a:pt x="321" y="197"/>
                    <a:pt x="321" y="197"/>
                  </a:cubicBezTo>
                  <a:cubicBezTo>
                    <a:pt x="321" y="196"/>
                    <a:pt x="321" y="196"/>
                    <a:pt x="321" y="196"/>
                  </a:cubicBezTo>
                  <a:cubicBezTo>
                    <a:pt x="321" y="196"/>
                    <a:pt x="321" y="196"/>
                    <a:pt x="321" y="196"/>
                  </a:cubicBezTo>
                  <a:cubicBezTo>
                    <a:pt x="321" y="196"/>
                    <a:pt x="321" y="195"/>
                    <a:pt x="321" y="195"/>
                  </a:cubicBezTo>
                  <a:cubicBezTo>
                    <a:pt x="321" y="194"/>
                    <a:pt x="321" y="194"/>
                    <a:pt x="320" y="193"/>
                  </a:cubicBezTo>
                  <a:cubicBezTo>
                    <a:pt x="320" y="193"/>
                    <a:pt x="320" y="192"/>
                    <a:pt x="320" y="192"/>
                  </a:cubicBezTo>
                  <a:cubicBezTo>
                    <a:pt x="320" y="192"/>
                    <a:pt x="319" y="191"/>
                    <a:pt x="319" y="191"/>
                  </a:cubicBezTo>
                  <a:cubicBezTo>
                    <a:pt x="319" y="191"/>
                    <a:pt x="319" y="190"/>
                    <a:pt x="318" y="190"/>
                  </a:cubicBezTo>
                  <a:cubicBezTo>
                    <a:pt x="318" y="190"/>
                    <a:pt x="318" y="190"/>
                    <a:pt x="318" y="189"/>
                  </a:cubicBezTo>
                  <a:cubicBezTo>
                    <a:pt x="318" y="189"/>
                    <a:pt x="318" y="189"/>
                    <a:pt x="318" y="189"/>
                  </a:cubicBezTo>
                  <a:cubicBezTo>
                    <a:pt x="318" y="187"/>
                    <a:pt x="317" y="186"/>
                    <a:pt x="316" y="185"/>
                  </a:cubicBezTo>
                  <a:cubicBezTo>
                    <a:pt x="316" y="185"/>
                    <a:pt x="316" y="185"/>
                    <a:pt x="316" y="184"/>
                  </a:cubicBezTo>
                  <a:cubicBezTo>
                    <a:pt x="316" y="184"/>
                    <a:pt x="316" y="184"/>
                    <a:pt x="316" y="184"/>
                  </a:cubicBezTo>
                  <a:cubicBezTo>
                    <a:pt x="316" y="183"/>
                    <a:pt x="316" y="183"/>
                    <a:pt x="316" y="183"/>
                  </a:cubicBezTo>
                  <a:cubicBezTo>
                    <a:pt x="316" y="183"/>
                    <a:pt x="316" y="183"/>
                    <a:pt x="316" y="183"/>
                  </a:cubicBezTo>
                  <a:cubicBezTo>
                    <a:pt x="316" y="183"/>
                    <a:pt x="315" y="182"/>
                    <a:pt x="315" y="182"/>
                  </a:cubicBezTo>
                  <a:cubicBezTo>
                    <a:pt x="314" y="182"/>
                    <a:pt x="313" y="181"/>
                    <a:pt x="312" y="181"/>
                  </a:cubicBezTo>
                  <a:cubicBezTo>
                    <a:pt x="312" y="181"/>
                    <a:pt x="312" y="181"/>
                    <a:pt x="311" y="181"/>
                  </a:cubicBezTo>
                  <a:cubicBezTo>
                    <a:pt x="311" y="180"/>
                    <a:pt x="311" y="180"/>
                    <a:pt x="311" y="180"/>
                  </a:cubicBezTo>
                  <a:cubicBezTo>
                    <a:pt x="311" y="180"/>
                    <a:pt x="311" y="180"/>
                    <a:pt x="311" y="180"/>
                  </a:cubicBezTo>
                  <a:cubicBezTo>
                    <a:pt x="311" y="179"/>
                    <a:pt x="310" y="179"/>
                    <a:pt x="310" y="179"/>
                  </a:cubicBezTo>
                  <a:cubicBezTo>
                    <a:pt x="310" y="179"/>
                    <a:pt x="310" y="179"/>
                    <a:pt x="309" y="179"/>
                  </a:cubicBezTo>
                  <a:cubicBezTo>
                    <a:pt x="309" y="177"/>
                    <a:pt x="309" y="177"/>
                    <a:pt x="309" y="177"/>
                  </a:cubicBezTo>
                  <a:cubicBezTo>
                    <a:pt x="310" y="177"/>
                    <a:pt x="310" y="177"/>
                    <a:pt x="310" y="177"/>
                  </a:cubicBezTo>
                  <a:cubicBezTo>
                    <a:pt x="310" y="176"/>
                    <a:pt x="310" y="176"/>
                    <a:pt x="310" y="176"/>
                  </a:cubicBezTo>
                  <a:cubicBezTo>
                    <a:pt x="310" y="175"/>
                    <a:pt x="311" y="175"/>
                    <a:pt x="311" y="175"/>
                  </a:cubicBezTo>
                  <a:cubicBezTo>
                    <a:pt x="311" y="175"/>
                    <a:pt x="311" y="175"/>
                    <a:pt x="311" y="175"/>
                  </a:cubicBezTo>
                  <a:cubicBezTo>
                    <a:pt x="311" y="174"/>
                    <a:pt x="312" y="173"/>
                    <a:pt x="313" y="172"/>
                  </a:cubicBezTo>
                  <a:cubicBezTo>
                    <a:pt x="313" y="172"/>
                    <a:pt x="313" y="172"/>
                    <a:pt x="314" y="171"/>
                  </a:cubicBezTo>
                  <a:cubicBezTo>
                    <a:pt x="315" y="171"/>
                    <a:pt x="316" y="170"/>
                    <a:pt x="315" y="169"/>
                  </a:cubicBezTo>
                  <a:cubicBezTo>
                    <a:pt x="315" y="169"/>
                    <a:pt x="315" y="169"/>
                    <a:pt x="315" y="169"/>
                  </a:cubicBezTo>
                  <a:cubicBezTo>
                    <a:pt x="315" y="169"/>
                    <a:pt x="315" y="169"/>
                    <a:pt x="315" y="169"/>
                  </a:cubicBezTo>
                  <a:cubicBezTo>
                    <a:pt x="315" y="168"/>
                    <a:pt x="315" y="168"/>
                    <a:pt x="315" y="168"/>
                  </a:cubicBezTo>
                  <a:cubicBezTo>
                    <a:pt x="315" y="168"/>
                    <a:pt x="315" y="167"/>
                    <a:pt x="315" y="167"/>
                  </a:cubicBezTo>
                  <a:cubicBezTo>
                    <a:pt x="316" y="167"/>
                    <a:pt x="316" y="167"/>
                    <a:pt x="316" y="167"/>
                  </a:cubicBezTo>
                  <a:cubicBezTo>
                    <a:pt x="316" y="167"/>
                    <a:pt x="316" y="167"/>
                    <a:pt x="316" y="167"/>
                  </a:cubicBezTo>
                  <a:cubicBezTo>
                    <a:pt x="316" y="167"/>
                    <a:pt x="316" y="167"/>
                    <a:pt x="317" y="168"/>
                  </a:cubicBezTo>
                  <a:cubicBezTo>
                    <a:pt x="316" y="168"/>
                    <a:pt x="316" y="168"/>
                    <a:pt x="316" y="168"/>
                  </a:cubicBezTo>
                  <a:cubicBezTo>
                    <a:pt x="317" y="169"/>
                    <a:pt x="318" y="169"/>
                    <a:pt x="319" y="168"/>
                  </a:cubicBezTo>
                  <a:cubicBezTo>
                    <a:pt x="319" y="168"/>
                    <a:pt x="319" y="168"/>
                    <a:pt x="319" y="168"/>
                  </a:cubicBezTo>
                  <a:cubicBezTo>
                    <a:pt x="319" y="168"/>
                    <a:pt x="319" y="168"/>
                    <a:pt x="319" y="167"/>
                  </a:cubicBezTo>
                  <a:cubicBezTo>
                    <a:pt x="319" y="167"/>
                    <a:pt x="319" y="167"/>
                    <a:pt x="319" y="167"/>
                  </a:cubicBezTo>
                  <a:cubicBezTo>
                    <a:pt x="319" y="166"/>
                    <a:pt x="319" y="166"/>
                    <a:pt x="319" y="166"/>
                  </a:cubicBezTo>
                  <a:cubicBezTo>
                    <a:pt x="319" y="166"/>
                    <a:pt x="319" y="166"/>
                    <a:pt x="320" y="166"/>
                  </a:cubicBezTo>
                  <a:cubicBezTo>
                    <a:pt x="320" y="166"/>
                    <a:pt x="320" y="166"/>
                    <a:pt x="320" y="165"/>
                  </a:cubicBezTo>
                  <a:cubicBezTo>
                    <a:pt x="321" y="165"/>
                    <a:pt x="321" y="165"/>
                    <a:pt x="321" y="165"/>
                  </a:cubicBezTo>
                  <a:cubicBezTo>
                    <a:pt x="321" y="165"/>
                    <a:pt x="321" y="165"/>
                    <a:pt x="321" y="165"/>
                  </a:cubicBezTo>
                  <a:cubicBezTo>
                    <a:pt x="321" y="165"/>
                    <a:pt x="321" y="165"/>
                    <a:pt x="321" y="165"/>
                  </a:cubicBezTo>
                  <a:cubicBezTo>
                    <a:pt x="321" y="165"/>
                    <a:pt x="321" y="165"/>
                    <a:pt x="321" y="164"/>
                  </a:cubicBezTo>
                  <a:cubicBezTo>
                    <a:pt x="322" y="164"/>
                    <a:pt x="322" y="164"/>
                    <a:pt x="323" y="163"/>
                  </a:cubicBezTo>
                  <a:cubicBezTo>
                    <a:pt x="323" y="163"/>
                    <a:pt x="323" y="163"/>
                    <a:pt x="324" y="163"/>
                  </a:cubicBezTo>
                  <a:cubicBezTo>
                    <a:pt x="324" y="163"/>
                    <a:pt x="325" y="163"/>
                    <a:pt x="326" y="162"/>
                  </a:cubicBezTo>
                  <a:cubicBezTo>
                    <a:pt x="326" y="162"/>
                    <a:pt x="326" y="162"/>
                    <a:pt x="326" y="162"/>
                  </a:cubicBezTo>
                  <a:cubicBezTo>
                    <a:pt x="326" y="162"/>
                    <a:pt x="326" y="162"/>
                    <a:pt x="326" y="162"/>
                  </a:cubicBezTo>
                  <a:cubicBezTo>
                    <a:pt x="326" y="162"/>
                    <a:pt x="327" y="162"/>
                    <a:pt x="327" y="162"/>
                  </a:cubicBezTo>
                  <a:cubicBezTo>
                    <a:pt x="327" y="162"/>
                    <a:pt x="328" y="162"/>
                    <a:pt x="329" y="162"/>
                  </a:cubicBezTo>
                  <a:cubicBezTo>
                    <a:pt x="329" y="162"/>
                    <a:pt x="329" y="162"/>
                    <a:pt x="329" y="162"/>
                  </a:cubicBezTo>
                  <a:cubicBezTo>
                    <a:pt x="329" y="162"/>
                    <a:pt x="330" y="162"/>
                    <a:pt x="330" y="162"/>
                  </a:cubicBezTo>
                  <a:cubicBezTo>
                    <a:pt x="331" y="162"/>
                    <a:pt x="331" y="161"/>
                    <a:pt x="331" y="161"/>
                  </a:cubicBezTo>
                  <a:cubicBezTo>
                    <a:pt x="331" y="161"/>
                    <a:pt x="331" y="161"/>
                    <a:pt x="331" y="161"/>
                  </a:cubicBezTo>
                  <a:cubicBezTo>
                    <a:pt x="331" y="161"/>
                    <a:pt x="331" y="160"/>
                    <a:pt x="331" y="160"/>
                  </a:cubicBezTo>
                  <a:cubicBezTo>
                    <a:pt x="331" y="160"/>
                    <a:pt x="332" y="160"/>
                    <a:pt x="332" y="159"/>
                  </a:cubicBezTo>
                  <a:cubicBezTo>
                    <a:pt x="332" y="159"/>
                    <a:pt x="332" y="158"/>
                    <a:pt x="332" y="157"/>
                  </a:cubicBezTo>
                  <a:cubicBezTo>
                    <a:pt x="331" y="157"/>
                    <a:pt x="331" y="157"/>
                    <a:pt x="331" y="157"/>
                  </a:cubicBezTo>
                  <a:cubicBezTo>
                    <a:pt x="330" y="157"/>
                    <a:pt x="330" y="157"/>
                    <a:pt x="329" y="157"/>
                  </a:cubicBezTo>
                  <a:cubicBezTo>
                    <a:pt x="329" y="156"/>
                    <a:pt x="328" y="156"/>
                    <a:pt x="328" y="156"/>
                  </a:cubicBezTo>
                  <a:cubicBezTo>
                    <a:pt x="324" y="156"/>
                    <a:pt x="324" y="156"/>
                    <a:pt x="324" y="156"/>
                  </a:cubicBezTo>
                  <a:cubicBezTo>
                    <a:pt x="324" y="156"/>
                    <a:pt x="323" y="156"/>
                    <a:pt x="322" y="156"/>
                  </a:cubicBezTo>
                  <a:cubicBezTo>
                    <a:pt x="322" y="155"/>
                    <a:pt x="322" y="155"/>
                    <a:pt x="321" y="155"/>
                  </a:cubicBezTo>
                  <a:cubicBezTo>
                    <a:pt x="321" y="154"/>
                    <a:pt x="321" y="154"/>
                    <a:pt x="321" y="154"/>
                  </a:cubicBezTo>
                  <a:cubicBezTo>
                    <a:pt x="321" y="154"/>
                    <a:pt x="320" y="154"/>
                    <a:pt x="320" y="154"/>
                  </a:cubicBezTo>
                  <a:cubicBezTo>
                    <a:pt x="319" y="153"/>
                    <a:pt x="317" y="154"/>
                    <a:pt x="316" y="155"/>
                  </a:cubicBezTo>
                  <a:cubicBezTo>
                    <a:pt x="315" y="157"/>
                    <a:pt x="313" y="158"/>
                    <a:pt x="313" y="159"/>
                  </a:cubicBezTo>
                  <a:cubicBezTo>
                    <a:pt x="311" y="160"/>
                    <a:pt x="309" y="160"/>
                    <a:pt x="308" y="158"/>
                  </a:cubicBezTo>
                  <a:cubicBezTo>
                    <a:pt x="308" y="155"/>
                    <a:pt x="308" y="155"/>
                    <a:pt x="308" y="155"/>
                  </a:cubicBezTo>
                  <a:cubicBezTo>
                    <a:pt x="308" y="155"/>
                    <a:pt x="308" y="154"/>
                    <a:pt x="308" y="154"/>
                  </a:cubicBezTo>
                  <a:cubicBezTo>
                    <a:pt x="309" y="154"/>
                    <a:pt x="309" y="153"/>
                    <a:pt x="308" y="153"/>
                  </a:cubicBezTo>
                  <a:cubicBezTo>
                    <a:pt x="308" y="152"/>
                    <a:pt x="308" y="152"/>
                    <a:pt x="308" y="152"/>
                  </a:cubicBezTo>
                  <a:cubicBezTo>
                    <a:pt x="308" y="152"/>
                    <a:pt x="307" y="152"/>
                    <a:pt x="307" y="151"/>
                  </a:cubicBezTo>
                  <a:cubicBezTo>
                    <a:pt x="307" y="151"/>
                    <a:pt x="307" y="151"/>
                    <a:pt x="306" y="151"/>
                  </a:cubicBezTo>
                  <a:cubicBezTo>
                    <a:pt x="306" y="151"/>
                    <a:pt x="306" y="151"/>
                    <a:pt x="305" y="152"/>
                  </a:cubicBezTo>
                  <a:cubicBezTo>
                    <a:pt x="305" y="152"/>
                    <a:pt x="304" y="152"/>
                    <a:pt x="304" y="152"/>
                  </a:cubicBezTo>
                  <a:cubicBezTo>
                    <a:pt x="304" y="152"/>
                    <a:pt x="303" y="152"/>
                    <a:pt x="303" y="151"/>
                  </a:cubicBezTo>
                  <a:cubicBezTo>
                    <a:pt x="302" y="151"/>
                    <a:pt x="301" y="151"/>
                    <a:pt x="300" y="150"/>
                  </a:cubicBezTo>
                  <a:cubicBezTo>
                    <a:pt x="300" y="150"/>
                    <a:pt x="300" y="150"/>
                    <a:pt x="300" y="150"/>
                  </a:cubicBezTo>
                  <a:cubicBezTo>
                    <a:pt x="300" y="149"/>
                    <a:pt x="300" y="149"/>
                    <a:pt x="300" y="149"/>
                  </a:cubicBezTo>
                  <a:cubicBezTo>
                    <a:pt x="300" y="149"/>
                    <a:pt x="300" y="149"/>
                    <a:pt x="299" y="149"/>
                  </a:cubicBezTo>
                  <a:cubicBezTo>
                    <a:pt x="299" y="149"/>
                    <a:pt x="299" y="149"/>
                    <a:pt x="299" y="149"/>
                  </a:cubicBezTo>
                  <a:cubicBezTo>
                    <a:pt x="299" y="149"/>
                    <a:pt x="299" y="149"/>
                    <a:pt x="299" y="149"/>
                  </a:cubicBezTo>
                  <a:cubicBezTo>
                    <a:pt x="299" y="148"/>
                    <a:pt x="299" y="147"/>
                    <a:pt x="298" y="146"/>
                  </a:cubicBezTo>
                  <a:cubicBezTo>
                    <a:pt x="298" y="146"/>
                    <a:pt x="298" y="146"/>
                    <a:pt x="298" y="145"/>
                  </a:cubicBezTo>
                  <a:cubicBezTo>
                    <a:pt x="298" y="145"/>
                    <a:pt x="298" y="145"/>
                    <a:pt x="299" y="145"/>
                  </a:cubicBezTo>
                  <a:cubicBezTo>
                    <a:pt x="299" y="144"/>
                    <a:pt x="300" y="144"/>
                    <a:pt x="300" y="144"/>
                  </a:cubicBezTo>
                  <a:cubicBezTo>
                    <a:pt x="300" y="143"/>
                    <a:pt x="300" y="143"/>
                    <a:pt x="300" y="143"/>
                  </a:cubicBezTo>
                  <a:cubicBezTo>
                    <a:pt x="299" y="142"/>
                    <a:pt x="300" y="142"/>
                    <a:pt x="301" y="142"/>
                  </a:cubicBezTo>
                  <a:cubicBezTo>
                    <a:pt x="301" y="142"/>
                    <a:pt x="302" y="142"/>
                    <a:pt x="303" y="142"/>
                  </a:cubicBezTo>
                  <a:cubicBezTo>
                    <a:pt x="303" y="142"/>
                    <a:pt x="304" y="142"/>
                    <a:pt x="304" y="143"/>
                  </a:cubicBezTo>
                  <a:cubicBezTo>
                    <a:pt x="304" y="143"/>
                    <a:pt x="304" y="144"/>
                    <a:pt x="304" y="144"/>
                  </a:cubicBezTo>
                  <a:cubicBezTo>
                    <a:pt x="304" y="144"/>
                    <a:pt x="305" y="144"/>
                    <a:pt x="305" y="144"/>
                  </a:cubicBezTo>
                  <a:cubicBezTo>
                    <a:pt x="305" y="144"/>
                    <a:pt x="305" y="144"/>
                    <a:pt x="305" y="144"/>
                  </a:cubicBezTo>
                  <a:cubicBezTo>
                    <a:pt x="305" y="144"/>
                    <a:pt x="305" y="144"/>
                    <a:pt x="305" y="143"/>
                  </a:cubicBezTo>
                  <a:cubicBezTo>
                    <a:pt x="305" y="143"/>
                    <a:pt x="305" y="143"/>
                    <a:pt x="306" y="142"/>
                  </a:cubicBezTo>
                  <a:cubicBezTo>
                    <a:pt x="306" y="142"/>
                    <a:pt x="306" y="142"/>
                    <a:pt x="306" y="142"/>
                  </a:cubicBezTo>
                  <a:cubicBezTo>
                    <a:pt x="307" y="142"/>
                    <a:pt x="308" y="142"/>
                    <a:pt x="308" y="141"/>
                  </a:cubicBezTo>
                  <a:cubicBezTo>
                    <a:pt x="308" y="141"/>
                    <a:pt x="309" y="141"/>
                    <a:pt x="309" y="140"/>
                  </a:cubicBezTo>
                  <a:cubicBezTo>
                    <a:pt x="309" y="140"/>
                    <a:pt x="309" y="140"/>
                    <a:pt x="309" y="140"/>
                  </a:cubicBezTo>
                  <a:cubicBezTo>
                    <a:pt x="309" y="140"/>
                    <a:pt x="309" y="140"/>
                    <a:pt x="309" y="139"/>
                  </a:cubicBezTo>
                  <a:cubicBezTo>
                    <a:pt x="309" y="139"/>
                    <a:pt x="309" y="139"/>
                    <a:pt x="309" y="139"/>
                  </a:cubicBezTo>
                  <a:cubicBezTo>
                    <a:pt x="309" y="139"/>
                    <a:pt x="310" y="139"/>
                    <a:pt x="310" y="139"/>
                  </a:cubicBezTo>
                  <a:cubicBezTo>
                    <a:pt x="310" y="138"/>
                    <a:pt x="310" y="138"/>
                    <a:pt x="310" y="137"/>
                  </a:cubicBezTo>
                  <a:cubicBezTo>
                    <a:pt x="310" y="137"/>
                    <a:pt x="310" y="137"/>
                    <a:pt x="310" y="137"/>
                  </a:cubicBezTo>
                  <a:cubicBezTo>
                    <a:pt x="311" y="136"/>
                    <a:pt x="312" y="135"/>
                    <a:pt x="313" y="135"/>
                  </a:cubicBezTo>
                  <a:cubicBezTo>
                    <a:pt x="314" y="134"/>
                    <a:pt x="315" y="134"/>
                    <a:pt x="316" y="133"/>
                  </a:cubicBezTo>
                  <a:cubicBezTo>
                    <a:pt x="317" y="133"/>
                    <a:pt x="318" y="133"/>
                    <a:pt x="318" y="132"/>
                  </a:cubicBezTo>
                  <a:cubicBezTo>
                    <a:pt x="318" y="132"/>
                    <a:pt x="318" y="132"/>
                    <a:pt x="318" y="131"/>
                  </a:cubicBezTo>
                  <a:cubicBezTo>
                    <a:pt x="318" y="131"/>
                    <a:pt x="318" y="131"/>
                    <a:pt x="318" y="131"/>
                  </a:cubicBezTo>
                  <a:cubicBezTo>
                    <a:pt x="318" y="131"/>
                    <a:pt x="319" y="131"/>
                    <a:pt x="319" y="130"/>
                  </a:cubicBezTo>
                  <a:cubicBezTo>
                    <a:pt x="320" y="130"/>
                    <a:pt x="320" y="129"/>
                    <a:pt x="321" y="128"/>
                  </a:cubicBezTo>
                  <a:cubicBezTo>
                    <a:pt x="321" y="128"/>
                    <a:pt x="321" y="128"/>
                    <a:pt x="321" y="128"/>
                  </a:cubicBezTo>
                  <a:cubicBezTo>
                    <a:pt x="322" y="127"/>
                    <a:pt x="322" y="127"/>
                    <a:pt x="322" y="127"/>
                  </a:cubicBezTo>
                  <a:cubicBezTo>
                    <a:pt x="322" y="127"/>
                    <a:pt x="322" y="127"/>
                    <a:pt x="322" y="127"/>
                  </a:cubicBezTo>
                  <a:cubicBezTo>
                    <a:pt x="323" y="126"/>
                    <a:pt x="323" y="126"/>
                    <a:pt x="323" y="126"/>
                  </a:cubicBezTo>
                  <a:cubicBezTo>
                    <a:pt x="324" y="126"/>
                    <a:pt x="324" y="126"/>
                    <a:pt x="324" y="127"/>
                  </a:cubicBezTo>
                  <a:cubicBezTo>
                    <a:pt x="324" y="127"/>
                    <a:pt x="324" y="127"/>
                    <a:pt x="325" y="127"/>
                  </a:cubicBezTo>
                  <a:cubicBezTo>
                    <a:pt x="325" y="127"/>
                    <a:pt x="325" y="127"/>
                    <a:pt x="325" y="127"/>
                  </a:cubicBezTo>
                  <a:cubicBezTo>
                    <a:pt x="325" y="127"/>
                    <a:pt x="325" y="127"/>
                    <a:pt x="325" y="127"/>
                  </a:cubicBezTo>
                  <a:cubicBezTo>
                    <a:pt x="326" y="127"/>
                    <a:pt x="327" y="128"/>
                    <a:pt x="328" y="128"/>
                  </a:cubicBezTo>
                  <a:cubicBezTo>
                    <a:pt x="328" y="128"/>
                    <a:pt x="328" y="128"/>
                    <a:pt x="328" y="128"/>
                  </a:cubicBezTo>
                  <a:cubicBezTo>
                    <a:pt x="328" y="129"/>
                    <a:pt x="329" y="129"/>
                    <a:pt x="329" y="129"/>
                  </a:cubicBezTo>
                  <a:cubicBezTo>
                    <a:pt x="329" y="129"/>
                    <a:pt x="329" y="129"/>
                    <a:pt x="329" y="129"/>
                  </a:cubicBezTo>
                  <a:cubicBezTo>
                    <a:pt x="329" y="129"/>
                    <a:pt x="329" y="130"/>
                    <a:pt x="329" y="130"/>
                  </a:cubicBezTo>
                  <a:cubicBezTo>
                    <a:pt x="329" y="131"/>
                    <a:pt x="329" y="131"/>
                    <a:pt x="329" y="131"/>
                  </a:cubicBezTo>
                  <a:cubicBezTo>
                    <a:pt x="328" y="134"/>
                    <a:pt x="325" y="135"/>
                    <a:pt x="324" y="137"/>
                  </a:cubicBezTo>
                  <a:cubicBezTo>
                    <a:pt x="323" y="139"/>
                    <a:pt x="323" y="140"/>
                    <a:pt x="325" y="141"/>
                  </a:cubicBezTo>
                  <a:cubicBezTo>
                    <a:pt x="326" y="141"/>
                    <a:pt x="325" y="142"/>
                    <a:pt x="325" y="142"/>
                  </a:cubicBezTo>
                  <a:cubicBezTo>
                    <a:pt x="326" y="142"/>
                    <a:pt x="325" y="143"/>
                    <a:pt x="325" y="143"/>
                  </a:cubicBezTo>
                  <a:cubicBezTo>
                    <a:pt x="325" y="143"/>
                    <a:pt x="325" y="143"/>
                    <a:pt x="325" y="143"/>
                  </a:cubicBezTo>
                  <a:cubicBezTo>
                    <a:pt x="325" y="143"/>
                    <a:pt x="325" y="143"/>
                    <a:pt x="325" y="143"/>
                  </a:cubicBezTo>
                  <a:cubicBezTo>
                    <a:pt x="324" y="143"/>
                    <a:pt x="323" y="143"/>
                    <a:pt x="322" y="144"/>
                  </a:cubicBezTo>
                  <a:cubicBezTo>
                    <a:pt x="322" y="144"/>
                    <a:pt x="321" y="144"/>
                    <a:pt x="322" y="145"/>
                  </a:cubicBezTo>
                  <a:cubicBezTo>
                    <a:pt x="322" y="145"/>
                    <a:pt x="322" y="145"/>
                    <a:pt x="322" y="145"/>
                  </a:cubicBezTo>
                  <a:cubicBezTo>
                    <a:pt x="322" y="145"/>
                    <a:pt x="323" y="145"/>
                    <a:pt x="323" y="145"/>
                  </a:cubicBezTo>
                  <a:cubicBezTo>
                    <a:pt x="323" y="145"/>
                    <a:pt x="324" y="145"/>
                    <a:pt x="325" y="145"/>
                  </a:cubicBezTo>
                  <a:cubicBezTo>
                    <a:pt x="325" y="145"/>
                    <a:pt x="325" y="145"/>
                    <a:pt x="325" y="145"/>
                  </a:cubicBezTo>
                  <a:cubicBezTo>
                    <a:pt x="325" y="145"/>
                    <a:pt x="325" y="145"/>
                    <a:pt x="325" y="145"/>
                  </a:cubicBezTo>
                  <a:cubicBezTo>
                    <a:pt x="325" y="144"/>
                    <a:pt x="326" y="144"/>
                    <a:pt x="326" y="144"/>
                  </a:cubicBezTo>
                  <a:cubicBezTo>
                    <a:pt x="326" y="144"/>
                    <a:pt x="327" y="143"/>
                    <a:pt x="327" y="143"/>
                  </a:cubicBezTo>
                  <a:cubicBezTo>
                    <a:pt x="327" y="143"/>
                    <a:pt x="327" y="143"/>
                    <a:pt x="327" y="143"/>
                  </a:cubicBezTo>
                  <a:cubicBezTo>
                    <a:pt x="327" y="143"/>
                    <a:pt x="327" y="143"/>
                    <a:pt x="327" y="143"/>
                  </a:cubicBezTo>
                  <a:cubicBezTo>
                    <a:pt x="327" y="143"/>
                    <a:pt x="327" y="143"/>
                    <a:pt x="328" y="143"/>
                  </a:cubicBezTo>
                  <a:cubicBezTo>
                    <a:pt x="328" y="143"/>
                    <a:pt x="328" y="143"/>
                    <a:pt x="328" y="143"/>
                  </a:cubicBezTo>
                  <a:cubicBezTo>
                    <a:pt x="329" y="142"/>
                    <a:pt x="330" y="140"/>
                    <a:pt x="332" y="139"/>
                  </a:cubicBezTo>
                  <a:cubicBezTo>
                    <a:pt x="335" y="138"/>
                    <a:pt x="338" y="136"/>
                    <a:pt x="342" y="136"/>
                  </a:cubicBezTo>
                  <a:cubicBezTo>
                    <a:pt x="342" y="137"/>
                    <a:pt x="342" y="137"/>
                    <a:pt x="342" y="136"/>
                  </a:cubicBezTo>
                  <a:cubicBezTo>
                    <a:pt x="343" y="136"/>
                    <a:pt x="343" y="136"/>
                    <a:pt x="343" y="135"/>
                  </a:cubicBezTo>
                  <a:cubicBezTo>
                    <a:pt x="343" y="135"/>
                    <a:pt x="343" y="135"/>
                    <a:pt x="344" y="135"/>
                  </a:cubicBezTo>
                  <a:cubicBezTo>
                    <a:pt x="344" y="135"/>
                    <a:pt x="344" y="136"/>
                    <a:pt x="344" y="136"/>
                  </a:cubicBezTo>
                  <a:cubicBezTo>
                    <a:pt x="345" y="134"/>
                    <a:pt x="345" y="134"/>
                    <a:pt x="345" y="134"/>
                  </a:cubicBezTo>
                  <a:cubicBezTo>
                    <a:pt x="345" y="134"/>
                    <a:pt x="346" y="133"/>
                    <a:pt x="347" y="133"/>
                  </a:cubicBezTo>
                  <a:cubicBezTo>
                    <a:pt x="347" y="132"/>
                    <a:pt x="350" y="130"/>
                    <a:pt x="350" y="130"/>
                  </a:cubicBezTo>
                  <a:cubicBezTo>
                    <a:pt x="350" y="130"/>
                    <a:pt x="352" y="129"/>
                    <a:pt x="352" y="129"/>
                  </a:cubicBezTo>
                  <a:cubicBezTo>
                    <a:pt x="354" y="127"/>
                    <a:pt x="354" y="127"/>
                    <a:pt x="354" y="127"/>
                  </a:cubicBezTo>
                  <a:cubicBezTo>
                    <a:pt x="355" y="127"/>
                    <a:pt x="355" y="127"/>
                    <a:pt x="355" y="127"/>
                  </a:cubicBezTo>
                  <a:cubicBezTo>
                    <a:pt x="355" y="127"/>
                    <a:pt x="357" y="124"/>
                    <a:pt x="357" y="124"/>
                  </a:cubicBezTo>
                  <a:cubicBezTo>
                    <a:pt x="357" y="123"/>
                    <a:pt x="359" y="123"/>
                    <a:pt x="359" y="123"/>
                  </a:cubicBezTo>
                  <a:cubicBezTo>
                    <a:pt x="359" y="123"/>
                    <a:pt x="359" y="121"/>
                    <a:pt x="359" y="121"/>
                  </a:cubicBezTo>
                  <a:cubicBezTo>
                    <a:pt x="359" y="121"/>
                    <a:pt x="361" y="120"/>
                    <a:pt x="361" y="120"/>
                  </a:cubicBezTo>
                  <a:cubicBezTo>
                    <a:pt x="361" y="120"/>
                    <a:pt x="361" y="119"/>
                    <a:pt x="361" y="119"/>
                  </a:cubicBezTo>
                  <a:cubicBezTo>
                    <a:pt x="364" y="122"/>
                    <a:pt x="364" y="122"/>
                    <a:pt x="364" y="122"/>
                  </a:cubicBezTo>
                  <a:cubicBezTo>
                    <a:pt x="368" y="122"/>
                    <a:pt x="368" y="122"/>
                    <a:pt x="368" y="122"/>
                  </a:cubicBezTo>
                  <a:cubicBezTo>
                    <a:pt x="369" y="123"/>
                    <a:pt x="369" y="123"/>
                    <a:pt x="369" y="123"/>
                  </a:cubicBezTo>
                  <a:cubicBezTo>
                    <a:pt x="369" y="123"/>
                    <a:pt x="369" y="123"/>
                    <a:pt x="370" y="122"/>
                  </a:cubicBezTo>
                  <a:cubicBezTo>
                    <a:pt x="370" y="122"/>
                    <a:pt x="371" y="121"/>
                    <a:pt x="371" y="121"/>
                  </a:cubicBezTo>
                  <a:cubicBezTo>
                    <a:pt x="371" y="121"/>
                    <a:pt x="371" y="120"/>
                    <a:pt x="371" y="120"/>
                  </a:cubicBezTo>
                  <a:cubicBezTo>
                    <a:pt x="370" y="120"/>
                    <a:pt x="369" y="119"/>
                    <a:pt x="369" y="119"/>
                  </a:cubicBezTo>
                  <a:cubicBezTo>
                    <a:pt x="369" y="119"/>
                    <a:pt x="369" y="117"/>
                    <a:pt x="369" y="117"/>
                  </a:cubicBezTo>
                  <a:cubicBezTo>
                    <a:pt x="374" y="117"/>
                    <a:pt x="374" y="117"/>
                    <a:pt x="374" y="117"/>
                  </a:cubicBezTo>
                  <a:cubicBezTo>
                    <a:pt x="374" y="117"/>
                    <a:pt x="375" y="116"/>
                    <a:pt x="376" y="116"/>
                  </a:cubicBezTo>
                  <a:cubicBezTo>
                    <a:pt x="376" y="116"/>
                    <a:pt x="376" y="116"/>
                    <a:pt x="376" y="116"/>
                  </a:cubicBezTo>
                  <a:cubicBezTo>
                    <a:pt x="377" y="116"/>
                    <a:pt x="378" y="113"/>
                    <a:pt x="378" y="113"/>
                  </a:cubicBezTo>
                  <a:cubicBezTo>
                    <a:pt x="378" y="113"/>
                    <a:pt x="379" y="113"/>
                    <a:pt x="379" y="113"/>
                  </a:cubicBezTo>
                  <a:cubicBezTo>
                    <a:pt x="379" y="113"/>
                    <a:pt x="379" y="114"/>
                    <a:pt x="379" y="114"/>
                  </a:cubicBezTo>
                  <a:cubicBezTo>
                    <a:pt x="380" y="113"/>
                    <a:pt x="380" y="113"/>
                    <a:pt x="380" y="113"/>
                  </a:cubicBezTo>
                  <a:cubicBezTo>
                    <a:pt x="380" y="113"/>
                    <a:pt x="381" y="110"/>
                    <a:pt x="381" y="110"/>
                  </a:cubicBezTo>
                  <a:cubicBezTo>
                    <a:pt x="381" y="110"/>
                    <a:pt x="382" y="109"/>
                    <a:pt x="382" y="109"/>
                  </a:cubicBezTo>
                  <a:cubicBezTo>
                    <a:pt x="382" y="109"/>
                    <a:pt x="382" y="108"/>
                    <a:pt x="382" y="108"/>
                  </a:cubicBezTo>
                  <a:cubicBezTo>
                    <a:pt x="383" y="108"/>
                    <a:pt x="383" y="108"/>
                    <a:pt x="383" y="108"/>
                  </a:cubicBezTo>
                  <a:cubicBezTo>
                    <a:pt x="383" y="109"/>
                    <a:pt x="383" y="109"/>
                    <a:pt x="383" y="109"/>
                  </a:cubicBezTo>
                  <a:cubicBezTo>
                    <a:pt x="385" y="111"/>
                    <a:pt x="385" y="111"/>
                    <a:pt x="385" y="111"/>
                  </a:cubicBezTo>
                  <a:cubicBezTo>
                    <a:pt x="386" y="112"/>
                    <a:pt x="386" y="112"/>
                    <a:pt x="386" y="112"/>
                  </a:cubicBezTo>
                  <a:cubicBezTo>
                    <a:pt x="387" y="113"/>
                    <a:pt x="387" y="113"/>
                    <a:pt x="387" y="113"/>
                  </a:cubicBezTo>
                  <a:cubicBezTo>
                    <a:pt x="387" y="113"/>
                    <a:pt x="387" y="113"/>
                    <a:pt x="387" y="113"/>
                  </a:cubicBezTo>
                  <a:cubicBezTo>
                    <a:pt x="387" y="112"/>
                    <a:pt x="386" y="112"/>
                    <a:pt x="386" y="112"/>
                  </a:cubicBezTo>
                  <a:cubicBezTo>
                    <a:pt x="386" y="111"/>
                    <a:pt x="386" y="111"/>
                    <a:pt x="386" y="111"/>
                  </a:cubicBezTo>
                  <a:cubicBezTo>
                    <a:pt x="386" y="111"/>
                    <a:pt x="386" y="110"/>
                    <a:pt x="386" y="110"/>
                  </a:cubicBezTo>
                  <a:cubicBezTo>
                    <a:pt x="387" y="110"/>
                    <a:pt x="387" y="110"/>
                    <a:pt x="388" y="110"/>
                  </a:cubicBezTo>
                  <a:cubicBezTo>
                    <a:pt x="388" y="110"/>
                    <a:pt x="389" y="110"/>
                    <a:pt x="389" y="109"/>
                  </a:cubicBezTo>
                  <a:cubicBezTo>
                    <a:pt x="390" y="109"/>
                    <a:pt x="390" y="108"/>
                    <a:pt x="390" y="108"/>
                  </a:cubicBezTo>
                  <a:cubicBezTo>
                    <a:pt x="390" y="107"/>
                    <a:pt x="390" y="107"/>
                    <a:pt x="390" y="107"/>
                  </a:cubicBezTo>
                  <a:cubicBezTo>
                    <a:pt x="390" y="106"/>
                    <a:pt x="390" y="106"/>
                    <a:pt x="391" y="106"/>
                  </a:cubicBezTo>
                  <a:cubicBezTo>
                    <a:pt x="392" y="104"/>
                    <a:pt x="390" y="102"/>
                    <a:pt x="391" y="100"/>
                  </a:cubicBezTo>
                  <a:cubicBezTo>
                    <a:pt x="391" y="99"/>
                    <a:pt x="391" y="99"/>
                    <a:pt x="391" y="98"/>
                  </a:cubicBezTo>
                  <a:cubicBezTo>
                    <a:pt x="391" y="98"/>
                    <a:pt x="391" y="98"/>
                    <a:pt x="391" y="97"/>
                  </a:cubicBezTo>
                  <a:cubicBezTo>
                    <a:pt x="391" y="96"/>
                    <a:pt x="390" y="94"/>
                    <a:pt x="389" y="92"/>
                  </a:cubicBezTo>
                  <a:cubicBezTo>
                    <a:pt x="389" y="92"/>
                    <a:pt x="389" y="92"/>
                    <a:pt x="389" y="91"/>
                  </a:cubicBezTo>
                  <a:cubicBezTo>
                    <a:pt x="389" y="91"/>
                    <a:pt x="389" y="91"/>
                    <a:pt x="389" y="91"/>
                  </a:cubicBezTo>
                  <a:cubicBezTo>
                    <a:pt x="390" y="90"/>
                    <a:pt x="391" y="89"/>
                    <a:pt x="392" y="89"/>
                  </a:cubicBezTo>
                  <a:cubicBezTo>
                    <a:pt x="392" y="89"/>
                    <a:pt x="392" y="89"/>
                    <a:pt x="393" y="89"/>
                  </a:cubicBezTo>
                  <a:cubicBezTo>
                    <a:pt x="393" y="89"/>
                    <a:pt x="393" y="89"/>
                    <a:pt x="394" y="89"/>
                  </a:cubicBezTo>
                  <a:cubicBezTo>
                    <a:pt x="394" y="88"/>
                    <a:pt x="394" y="87"/>
                    <a:pt x="395" y="86"/>
                  </a:cubicBezTo>
                  <a:cubicBezTo>
                    <a:pt x="397" y="87"/>
                    <a:pt x="400" y="88"/>
                    <a:pt x="402" y="88"/>
                  </a:cubicBezTo>
                  <a:cubicBezTo>
                    <a:pt x="403" y="88"/>
                    <a:pt x="403" y="89"/>
                    <a:pt x="403" y="88"/>
                  </a:cubicBezTo>
                  <a:cubicBezTo>
                    <a:pt x="404" y="88"/>
                    <a:pt x="404" y="88"/>
                    <a:pt x="404" y="87"/>
                  </a:cubicBezTo>
                  <a:cubicBezTo>
                    <a:pt x="404" y="87"/>
                    <a:pt x="404" y="86"/>
                    <a:pt x="404" y="85"/>
                  </a:cubicBezTo>
                  <a:cubicBezTo>
                    <a:pt x="404" y="85"/>
                    <a:pt x="404" y="84"/>
                    <a:pt x="405" y="84"/>
                  </a:cubicBezTo>
                  <a:cubicBezTo>
                    <a:pt x="406" y="84"/>
                    <a:pt x="406" y="83"/>
                    <a:pt x="406" y="82"/>
                  </a:cubicBezTo>
                  <a:cubicBezTo>
                    <a:pt x="407" y="81"/>
                    <a:pt x="407" y="80"/>
                    <a:pt x="408" y="78"/>
                  </a:cubicBezTo>
                  <a:cubicBezTo>
                    <a:pt x="408" y="78"/>
                    <a:pt x="408" y="78"/>
                    <a:pt x="409" y="77"/>
                  </a:cubicBezTo>
                  <a:cubicBezTo>
                    <a:pt x="409" y="77"/>
                    <a:pt x="409" y="76"/>
                    <a:pt x="409" y="76"/>
                  </a:cubicBezTo>
                  <a:cubicBezTo>
                    <a:pt x="409" y="76"/>
                    <a:pt x="409" y="76"/>
                    <a:pt x="409" y="75"/>
                  </a:cubicBezTo>
                  <a:cubicBezTo>
                    <a:pt x="408" y="75"/>
                    <a:pt x="408" y="74"/>
                    <a:pt x="409" y="73"/>
                  </a:cubicBezTo>
                  <a:cubicBezTo>
                    <a:pt x="409" y="72"/>
                    <a:pt x="410" y="72"/>
                    <a:pt x="410" y="71"/>
                  </a:cubicBezTo>
                  <a:cubicBezTo>
                    <a:pt x="411" y="70"/>
                    <a:pt x="411" y="68"/>
                    <a:pt x="411" y="67"/>
                  </a:cubicBezTo>
                  <a:cubicBezTo>
                    <a:pt x="411" y="67"/>
                    <a:pt x="411" y="67"/>
                    <a:pt x="411" y="67"/>
                  </a:cubicBezTo>
                  <a:cubicBezTo>
                    <a:pt x="411" y="66"/>
                    <a:pt x="412" y="66"/>
                    <a:pt x="412" y="66"/>
                  </a:cubicBezTo>
                  <a:cubicBezTo>
                    <a:pt x="413" y="65"/>
                    <a:pt x="414" y="65"/>
                    <a:pt x="415" y="64"/>
                  </a:cubicBezTo>
                  <a:cubicBezTo>
                    <a:pt x="415" y="64"/>
                    <a:pt x="415" y="64"/>
                    <a:pt x="415" y="63"/>
                  </a:cubicBezTo>
                  <a:cubicBezTo>
                    <a:pt x="415" y="63"/>
                    <a:pt x="415" y="63"/>
                    <a:pt x="415" y="6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47" name="Freeform 867">
              <a:extLst>
                <a:ext uri="{FF2B5EF4-FFF2-40B4-BE49-F238E27FC236}">
                  <a16:creationId xmlns:a16="http://schemas.microsoft.com/office/drawing/2014/main" id="{032570D0-1052-4379-9BC2-E698F4FAF52B}"/>
                </a:ext>
              </a:extLst>
            </p:cNvPr>
            <p:cNvSpPr>
              <a:spLocks/>
            </p:cNvSpPr>
            <p:nvPr/>
          </p:nvSpPr>
          <p:spPr bwMode="auto">
            <a:xfrm>
              <a:off x="9265395" y="4114646"/>
              <a:ext cx="169443" cy="109967"/>
            </a:xfrm>
            <a:custGeom>
              <a:avLst/>
              <a:gdLst>
                <a:gd name="T0" fmla="*/ 36 w 36"/>
                <a:gd name="T1" fmla="*/ 7 h 29"/>
                <a:gd name="T2" fmla="*/ 34 w 36"/>
                <a:gd name="T3" fmla="*/ 4 h 29"/>
                <a:gd name="T4" fmla="*/ 33 w 36"/>
                <a:gd name="T5" fmla="*/ 2 h 29"/>
                <a:gd name="T6" fmla="*/ 29 w 36"/>
                <a:gd name="T7" fmla="*/ 0 h 29"/>
                <a:gd name="T8" fmla="*/ 25 w 36"/>
                <a:gd name="T9" fmla="*/ 0 h 29"/>
                <a:gd name="T10" fmla="*/ 26 w 36"/>
                <a:gd name="T11" fmla="*/ 4 h 29"/>
                <a:gd name="T12" fmla="*/ 23 w 36"/>
                <a:gd name="T13" fmla="*/ 4 h 29"/>
                <a:gd name="T14" fmla="*/ 19 w 36"/>
                <a:gd name="T15" fmla="*/ 1 h 29"/>
                <a:gd name="T16" fmla="*/ 16 w 36"/>
                <a:gd name="T17" fmla="*/ 0 h 29"/>
                <a:gd name="T18" fmla="*/ 12 w 36"/>
                <a:gd name="T19" fmla="*/ 0 h 29"/>
                <a:gd name="T20" fmla="*/ 8 w 36"/>
                <a:gd name="T21" fmla="*/ 0 h 29"/>
                <a:gd name="T22" fmla="*/ 4 w 36"/>
                <a:gd name="T23" fmla="*/ 1 h 29"/>
                <a:gd name="T24" fmla="*/ 1 w 36"/>
                <a:gd name="T25" fmla="*/ 6 h 29"/>
                <a:gd name="T26" fmla="*/ 0 w 36"/>
                <a:gd name="T27" fmla="*/ 10 h 29"/>
                <a:gd name="T28" fmla="*/ 2 w 36"/>
                <a:gd name="T29" fmla="*/ 15 h 29"/>
                <a:gd name="T30" fmla="*/ 2 w 36"/>
                <a:gd name="T31" fmla="*/ 18 h 29"/>
                <a:gd name="T32" fmla="*/ 4 w 36"/>
                <a:gd name="T33" fmla="*/ 20 h 29"/>
                <a:gd name="T34" fmla="*/ 5 w 36"/>
                <a:gd name="T35" fmla="*/ 22 h 29"/>
                <a:gd name="T36" fmla="*/ 6 w 36"/>
                <a:gd name="T37" fmla="*/ 25 h 29"/>
                <a:gd name="T38" fmla="*/ 8 w 36"/>
                <a:gd name="T39" fmla="*/ 26 h 29"/>
                <a:gd name="T40" fmla="*/ 8 w 36"/>
                <a:gd name="T41" fmla="*/ 25 h 29"/>
                <a:gd name="T42" fmla="*/ 10 w 36"/>
                <a:gd name="T43" fmla="*/ 25 h 29"/>
                <a:gd name="T44" fmla="*/ 10 w 36"/>
                <a:gd name="T45" fmla="*/ 26 h 29"/>
                <a:gd name="T46" fmla="*/ 10 w 36"/>
                <a:gd name="T47" fmla="*/ 28 h 29"/>
                <a:gd name="T48" fmla="*/ 11 w 36"/>
                <a:gd name="T49" fmla="*/ 28 h 29"/>
                <a:gd name="T50" fmla="*/ 13 w 36"/>
                <a:gd name="T51" fmla="*/ 28 h 29"/>
                <a:gd name="T52" fmla="*/ 15 w 36"/>
                <a:gd name="T53" fmla="*/ 29 h 29"/>
                <a:gd name="T54" fmla="*/ 18 w 36"/>
                <a:gd name="T55" fmla="*/ 27 h 29"/>
                <a:gd name="T56" fmla="*/ 20 w 36"/>
                <a:gd name="T57" fmla="*/ 25 h 29"/>
                <a:gd name="T58" fmla="*/ 23 w 36"/>
                <a:gd name="T59" fmla="*/ 25 h 29"/>
                <a:gd name="T60" fmla="*/ 26 w 36"/>
                <a:gd name="T61" fmla="*/ 26 h 29"/>
                <a:gd name="T62" fmla="*/ 28 w 36"/>
                <a:gd name="T63" fmla="*/ 25 h 29"/>
                <a:gd name="T64" fmla="*/ 25 w 36"/>
                <a:gd name="T65" fmla="*/ 22 h 29"/>
                <a:gd name="T66" fmla="*/ 27 w 36"/>
                <a:gd name="T67" fmla="*/ 19 h 29"/>
                <a:gd name="T68" fmla="*/ 30 w 36"/>
                <a:gd name="T69" fmla="*/ 18 h 29"/>
                <a:gd name="T70" fmla="*/ 34 w 36"/>
                <a:gd name="T71" fmla="*/ 15 h 29"/>
                <a:gd name="T72" fmla="*/ 35 w 36"/>
                <a:gd name="T73"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29">
                  <a:moveTo>
                    <a:pt x="35" y="10"/>
                  </a:moveTo>
                  <a:cubicBezTo>
                    <a:pt x="36" y="9"/>
                    <a:pt x="35" y="8"/>
                    <a:pt x="36" y="7"/>
                  </a:cubicBezTo>
                  <a:cubicBezTo>
                    <a:pt x="36" y="6"/>
                    <a:pt x="35" y="6"/>
                    <a:pt x="35" y="5"/>
                  </a:cubicBezTo>
                  <a:cubicBezTo>
                    <a:pt x="35" y="5"/>
                    <a:pt x="34" y="4"/>
                    <a:pt x="34" y="4"/>
                  </a:cubicBezTo>
                  <a:cubicBezTo>
                    <a:pt x="33" y="3"/>
                    <a:pt x="33" y="3"/>
                    <a:pt x="33" y="2"/>
                  </a:cubicBezTo>
                  <a:cubicBezTo>
                    <a:pt x="33" y="2"/>
                    <a:pt x="33" y="2"/>
                    <a:pt x="33" y="2"/>
                  </a:cubicBezTo>
                  <a:cubicBezTo>
                    <a:pt x="32" y="2"/>
                    <a:pt x="31" y="1"/>
                    <a:pt x="31" y="1"/>
                  </a:cubicBezTo>
                  <a:cubicBezTo>
                    <a:pt x="30" y="1"/>
                    <a:pt x="30" y="1"/>
                    <a:pt x="29" y="0"/>
                  </a:cubicBezTo>
                  <a:cubicBezTo>
                    <a:pt x="28" y="0"/>
                    <a:pt x="28" y="0"/>
                    <a:pt x="27" y="0"/>
                  </a:cubicBezTo>
                  <a:cubicBezTo>
                    <a:pt x="26" y="0"/>
                    <a:pt x="26" y="0"/>
                    <a:pt x="25" y="0"/>
                  </a:cubicBezTo>
                  <a:cubicBezTo>
                    <a:pt x="25" y="1"/>
                    <a:pt x="25" y="1"/>
                    <a:pt x="26" y="2"/>
                  </a:cubicBezTo>
                  <a:cubicBezTo>
                    <a:pt x="27" y="3"/>
                    <a:pt x="26" y="3"/>
                    <a:pt x="26" y="4"/>
                  </a:cubicBezTo>
                  <a:cubicBezTo>
                    <a:pt x="26" y="5"/>
                    <a:pt x="26" y="5"/>
                    <a:pt x="25" y="5"/>
                  </a:cubicBezTo>
                  <a:cubicBezTo>
                    <a:pt x="25" y="5"/>
                    <a:pt x="24" y="4"/>
                    <a:pt x="23" y="4"/>
                  </a:cubicBezTo>
                  <a:cubicBezTo>
                    <a:pt x="23" y="3"/>
                    <a:pt x="22" y="3"/>
                    <a:pt x="21" y="3"/>
                  </a:cubicBezTo>
                  <a:cubicBezTo>
                    <a:pt x="20" y="3"/>
                    <a:pt x="20" y="2"/>
                    <a:pt x="19" y="1"/>
                  </a:cubicBezTo>
                  <a:cubicBezTo>
                    <a:pt x="19" y="1"/>
                    <a:pt x="18" y="1"/>
                    <a:pt x="18" y="1"/>
                  </a:cubicBezTo>
                  <a:cubicBezTo>
                    <a:pt x="17" y="1"/>
                    <a:pt x="17" y="0"/>
                    <a:pt x="16" y="0"/>
                  </a:cubicBezTo>
                  <a:cubicBezTo>
                    <a:pt x="16" y="0"/>
                    <a:pt x="15" y="1"/>
                    <a:pt x="14" y="1"/>
                  </a:cubicBezTo>
                  <a:cubicBezTo>
                    <a:pt x="14" y="1"/>
                    <a:pt x="13" y="0"/>
                    <a:pt x="12" y="0"/>
                  </a:cubicBezTo>
                  <a:cubicBezTo>
                    <a:pt x="12" y="0"/>
                    <a:pt x="11" y="1"/>
                    <a:pt x="10" y="1"/>
                  </a:cubicBezTo>
                  <a:cubicBezTo>
                    <a:pt x="10" y="1"/>
                    <a:pt x="9" y="0"/>
                    <a:pt x="8" y="0"/>
                  </a:cubicBezTo>
                  <a:cubicBezTo>
                    <a:pt x="8" y="0"/>
                    <a:pt x="7" y="1"/>
                    <a:pt x="6" y="1"/>
                  </a:cubicBezTo>
                  <a:cubicBezTo>
                    <a:pt x="5" y="1"/>
                    <a:pt x="4" y="1"/>
                    <a:pt x="4" y="1"/>
                  </a:cubicBezTo>
                  <a:cubicBezTo>
                    <a:pt x="3" y="1"/>
                    <a:pt x="2" y="2"/>
                    <a:pt x="2" y="3"/>
                  </a:cubicBezTo>
                  <a:cubicBezTo>
                    <a:pt x="1" y="4"/>
                    <a:pt x="1" y="5"/>
                    <a:pt x="1" y="6"/>
                  </a:cubicBezTo>
                  <a:cubicBezTo>
                    <a:pt x="0" y="6"/>
                    <a:pt x="0" y="7"/>
                    <a:pt x="0" y="7"/>
                  </a:cubicBezTo>
                  <a:cubicBezTo>
                    <a:pt x="0" y="8"/>
                    <a:pt x="0" y="10"/>
                    <a:pt x="0" y="10"/>
                  </a:cubicBezTo>
                  <a:cubicBezTo>
                    <a:pt x="0" y="11"/>
                    <a:pt x="1" y="12"/>
                    <a:pt x="1" y="12"/>
                  </a:cubicBezTo>
                  <a:cubicBezTo>
                    <a:pt x="2" y="12"/>
                    <a:pt x="2" y="15"/>
                    <a:pt x="2" y="15"/>
                  </a:cubicBezTo>
                  <a:cubicBezTo>
                    <a:pt x="2" y="16"/>
                    <a:pt x="2" y="17"/>
                    <a:pt x="2" y="17"/>
                  </a:cubicBezTo>
                  <a:cubicBezTo>
                    <a:pt x="2" y="17"/>
                    <a:pt x="2" y="18"/>
                    <a:pt x="2" y="18"/>
                  </a:cubicBezTo>
                  <a:cubicBezTo>
                    <a:pt x="2" y="19"/>
                    <a:pt x="3" y="19"/>
                    <a:pt x="3" y="19"/>
                  </a:cubicBezTo>
                  <a:cubicBezTo>
                    <a:pt x="3" y="20"/>
                    <a:pt x="3" y="20"/>
                    <a:pt x="4" y="20"/>
                  </a:cubicBezTo>
                  <a:cubicBezTo>
                    <a:pt x="4" y="20"/>
                    <a:pt x="4" y="21"/>
                    <a:pt x="4" y="21"/>
                  </a:cubicBezTo>
                  <a:cubicBezTo>
                    <a:pt x="4" y="22"/>
                    <a:pt x="4" y="22"/>
                    <a:pt x="5" y="22"/>
                  </a:cubicBezTo>
                  <a:cubicBezTo>
                    <a:pt x="5" y="22"/>
                    <a:pt x="5" y="23"/>
                    <a:pt x="5" y="23"/>
                  </a:cubicBezTo>
                  <a:cubicBezTo>
                    <a:pt x="5" y="23"/>
                    <a:pt x="6" y="24"/>
                    <a:pt x="6" y="25"/>
                  </a:cubicBezTo>
                  <a:cubicBezTo>
                    <a:pt x="6" y="25"/>
                    <a:pt x="6" y="25"/>
                    <a:pt x="6" y="26"/>
                  </a:cubicBezTo>
                  <a:cubicBezTo>
                    <a:pt x="7" y="26"/>
                    <a:pt x="7" y="26"/>
                    <a:pt x="8" y="26"/>
                  </a:cubicBezTo>
                  <a:cubicBezTo>
                    <a:pt x="8" y="26"/>
                    <a:pt x="8" y="26"/>
                    <a:pt x="8" y="26"/>
                  </a:cubicBezTo>
                  <a:cubicBezTo>
                    <a:pt x="8" y="26"/>
                    <a:pt x="8" y="25"/>
                    <a:pt x="8" y="25"/>
                  </a:cubicBezTo>
                  <a:cubicBezTo>
                    <a:pt x="8" y="25"/>
                    <a:pt x="9" y="24"/>
                    <a:pt x="9" y="24"/>
                  </a:cubicBezTo>
                  <a:cubicBezTo>
                    <a:pt x="9" y="24"/>
                    <a:pt x="10" y="24"/>
                    <a:pt x="10" y="25"/>
                  </a:cubicBezTo>
                  <a:cubicBezTo>
                    <a:pt x="10" y="25"/>
                    <a:pt x="10" y="25"/>
                    <a:pt x="10" y="26"/>
                  </a:cubicBezTo>
                  <a:cubicBezTo>
                    <a:pt x="10" y="26"/>
                    <a:pt x="10" y="26"/>
                    <a:pt x="10" y="26"/>
                  </a:cubicBezTo>
                  <a:cubicBezTo>
                    <a:pt x="10" y="27"/>
                    <a:pt x="9" y="27"/>
                    <a:pt x="9" y="27"/>
                  </a:cubicBezTo>
                  <a:cubicBezTo>
                    <a:pt x="9" y="28"/>
                    <a:pt x="9" y="28"/>
                    <a:pt x="10" y="28"/>
                  </a:cubicBezTo>
                  <a:cubicBezTo>
                    <a:pt x="10" y="28"/>
                    <a:pt x="10" y="28"/>
                    <a:pt x="11" y="28"/>
                  </a:cubicBezTo>
                  <a:cubicBezTo>
                    <a:pt x="11" y="28"/>
                    <a:pt x="11" y="28"/>
                    <a:pt x="11" y="28"/>
                  </a:cubicBezTo>
                  <a:cubicBezTo>
                    <a:pt x="11" y="28"/>
                    <a:pt x="12" y="27"/>
                    <a:pt x="12" y="27"/>
                  </a:cubicBezTo>
                  <a:cubicBezTo>
                    <a:pt x="12" y="27"/>
                    <a:pt x="13" y="28"/>
                    <a:pt x="13" y="28"/>
                  </a:cubicBezTo>
                  <a:cubicBezTo>
                    <a:pt x="14" y="28"/>
                    <a:pt x="15" y="28"/>
                    <a:pt x="15" y="28"/>
                  </a:cubicBezTo>
                  <a:cubicBezTo>
                    <a:pt x="15" y="29"/>
                    <a:pt x="15" y="29"/>
                    <a:pt x="15" y="29"/>
                  </a:cubicBezTo>
                  <a:cubicBezTo>
                    <a:pt x="16" y="28"/>
                    <a:pt x="17" y="27"/>
                    <a:pt x="17" y="27"/>
                  </a:cubicBezTo>
                  <a:cubicBezTo>
                    <a:pt x="17" y="27"/>
                    <a:pt x="17" y="27"/>
                    <a:pt x="18" y="27"/>
                  </a:cubicBezTo>
                  <a:cubicBezTo>
                    <a:pt x="18" y="27"/>
                    <a:pt x="18" y="26"/>
                    <a:pt x="19" y="26"/>
                  </a:cubicBezTo>
                  <a:cubicBezTo>
                    <a:pt x="19" y="26"/>
                    <a:pt x="19" y="25"/>
                    <a:pt x="20" y="25"/>
                  </a:cubicBezTo>
                  <a:cubicBezTo>
                    <a:pt x="20" y="25"/>
                    <a:pt x="21" y="25"/>
                    <a:pt x="21" y="25"/>
                  </a:cubicBezTo>
                  <a:cubicBezTo>
                    <a:pt x="22" y="25"/>
                    <a:pt x="22" y="25"/>
                    <a:pt x="23" y="25"/>
                  </a:cubicBezTo>
                  <a:cubicBezTo>
                    <a:pt x="24" y="25"/>
                    <a:pt x="24" y="25"/>
                    <a:pt x="24" y="25"/>
                  </a:cubicBezTo>
                  <a:cubicBezTo>
                    <a:pt x="25" y="25"/>
                    <a:pt x="25" y="25"/>
                    <a:pt x="26" y="26"/>
                  </a:cubicBezTo>
                  <a:cubicBezTo>
                    <a:pt x="26" y="26"/>
                    <a:pt x="27" y="26"/>
                    <a:pt x="27" y="26"/>
                  </a:cubicBezTo>
                  <a:cubicBezTo>
                    <a:pt x="28" y="26"/>
                    <a:pt x="28" y="25"/>
                    <a:pt x="28" y="25"/>
                  </a:cubicBezTo>
                  <a:cubicBezTo>
                    <a:pt x="28" y="24"/>
                    <a:pt x="27" y="23"/>
                    <a:pt x="27" y="23"/>
                  </a:cubicBezTo>
                  <a:cubicBezTo>
                    <a:pt x="27" y="23"/>
                    <a:pt x="25" y="23"/>
                    <a:pt x="25" y="22"/>
                  </a:cubicBezTo>
                  <a:cubicBezTo>
                    <a:pt x="25" y="21"/>
                    <a:pt x="25" y="21"/>
                    <a:pt x="25" y="20"/>
                  </a:cubicBezTo>
                  <a:cubicBezTo>
                    <a:pt x="25" y="20"/>
                    <a:pt x="26" y="19"/>
                    <a:pt x="27" y="19"/>
                  </a:cubicBezTo>
                  <a:cubicBezTo>
                    <a:pt x="27" y="19"/>
                    <a:pt x="28" y="19"/>
                    <a:pt x="29" y="19"/>
                  </a:cubicBezTo>
                  <a:cubicBezTo>
                    <a:pt x="29" y="19"/>
                    <a:pt x="29" y="18"/>
                    <a:pt x="30" y="18"/>
                  </a:cubicBezTo>
                  <a:cubicBezTo>
                    <a:pt x="31" y="17"/>
                    <a:pt x="31" y="17"/>
                    <a:pt x="32" y="17"/>
                  </a:cubicBezTo>
                  <a:cubicBezTo>
                    <a:pt x="33" y="16"/>
                    <a:pt x="34" y="15"/>
                    <a:pt x="34" y="15"/>
                  </a:cubicBezTo>
                  <a:cubicBezTo>
                    <a:pt x="35" y="14"/>
                    <a:pt x="35" y="14"/>
                    <a:pt x="35" y="13"/>
                  </a:cubicBezTo>
                  <a:cubicBezTo>
                    <a:pt x="36" y="12"/>
                    <a:pt x="35" y="11"/>
                    <a:pt x="35" y="10"/>
                  </a:cubicBez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48" name="Freeform 868">
              <a:extLst>
                <a:ext uri="{FF2B5EF4-FFF2-40B4-BE49-F238E27FC236}">
                  <a16:creationId xmlns:a16="http://schemas.microsoft.com/office/drawing/2014/main" id="{6F49BF75-1074-4E5E-BBD4-AA77DAE9025A}"/>
                </a:ext>
              </a:extLst>
            </p:cNvPr>
            <p:cNvSpPr>
              <a:spLocks noEditPoints="1"/>
            </p:cNvSpPr>
            <p:nvPr/>
          </p:nvSpPr>
          <p:spPr bwMode="auto">
            <a:xfrm>
              <a:off x="9639955" y="4373647"/>
              <a:ext cx="28538" cy="26045"/>
            </a:xfrm>
            <a:custGeom>
              <a:avLst/>
              <a:gdLst>
                <a:gd name="T0" fmla="*/ 5 w 6"/>
                <a:gd name="T1" fmla="*/ 2 h 7"/>
                <a:gd name="T2" fmla="*/ 5 w 6"/>
                <a:gd name="T3" fmla="*/ 0 h 7"/>
                <a:gd name="T4" fmla="*/ 5 w 6"/>
                <a:gd name="T5" fmla="*/ 1 h 7"/>
                <a:gd name="T6" fmla="*/ 5 w 6"/>
                <a:gd name="T7" fmla="*/ 1 h 7"/>
                <a:gd name="T8" fmla="*/ 6 w 6"/>
                <a:gd name="T9" fmla="*/ 0 h 7"/>
                <a:gd name="T10" fmla="*/ 6 w 6"/>
                <a:gd name="T11" fmla="*/ 0 h 7"/>
                <a:gd name="T12" fmla="*/ 6 w 6"/>
                <a:gd name="T13" fmla="*/ 1 h 7"/>
                <a:gd name="T14" fmla="*/ 6 w 6"/>
                <a:gd name="T15" fmla="*/ 3 h 7"/>
                <a:gd name="T16" fmla="*/ 5 w 6"/>
                <a:gd name="T17" fmla="*/ 3 h 7"/>
                <a:gd name="T18" fmla="*/ 5 w 6"/>
                <a:gd name="T19" fmla="*/ 2 h 7"/>
                <a:gd name="T20" fmla="*/ 1 w 6"/>
                <a:gd name="T21" fmla="*/ 5 h 7"/>
                <a:gd name="T22" fmla="*/ 1 w 6"/>
                <a:gd name="T23" fmla="*/ 7 h 7"/>
                <a:gd name="T24" fmla="*/ 3 w 6"/>
                <a:gd name="T25" fmla="*/ 5 h 7"/>
                <a:gd name="T26" fmla="*/ 3 w 6"/>
                <a:gd name="T27" fmla="*/ 3 h 7"/>
                <a:gd name="T28" fmla="*/ 3 w 6"/>
                <a:gd name="T29" fmla="*/ 0 h 7"/>
                <a:gd name="T30" fmla="*/ 2 w 6"/>
                <a:gd name="T31" fmla="*/ 0 h 7"/>
                <a:gd name="T32" fmla="*/ 2 w 6"/>
                <a:gd name="T33" fmla="*/ 0 h 7"/>
                <a:gd name="T34" fmla="*/ 2 w 6"/>
                <a:gd name="T35" fmla="*/ 1 h 7"/>
                <a:gd name="T36" fmla="*/ 1 w 6"/>
                <a:gd name="T37" fmla="*/ 1 h 7"/>
                <a:gd name="T38" fmla="*/ 0 w 6"/>
                <a:gd name="T39" fmla="*/ 2 h 7"/>
                <a:gd name="T40" fmla="*/ 0 w 6"/>
                <a:gd name="T41" fmla="*/ 3 h 7"/>
                <a:gd name="T42" fmla="*/ 1 w 6"/>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7">
                  <a:moveTo>
                    <a:pt x="5" y="2"/>
                  </a:moveTo>
                  <a:cubicBezTo>
                    <a:pt x="5" y="2"/>
                    <a:pt x="5" y="1"/>
                    <a:pt x="5" y="0"/>
                  </a:cubicBezTo>
                  <a:cubicBezTo>
                    <a:pt x="5" y="0"/>
                    <a:pt x="5" y="0"/>
                    <a:pt x="5" y="1"/>
                  </a:cubicBezTo>
                  <a:cubicBezTo>
                    <a:pt x="5" y="1"/>
                    <a:pt x="5" y="1"/>
                    <a:pt x="5" y="1"/>
                  </a:cubicBezTo>
                  <a:cubicBezTo>
                    <a:pt x="6" y="1"/>
                    <a:pt x="6" y="0"/>
                    <a:pt x="6" y="0"/>
                  </a:cubicBezTo>
                  <a:cubicBezTo>
                    <a:pt x="6" y="0"/>
                    <a:pt x="6" y="0"/>
                    <a:pt x="6" y="0"/>
                  </a:cubicBezTo>
                  <a:cubicBezTo>
                    <a:pt x="6" y="0"/>
                    <a:pt x="6" y="1"/>
                    <a:pt x="6" y="1"/>
                  </a:cubicBezTo>
                  <a:cubicBezTo>
                    <a:pt x="6" y="1"/>
                    <a:pt x="6" y="2"/>
                    <a:pt x="6" y="3"/>
                  </a:cubicBezTo>
                  <a:cubicBezTo>
                    <a:pt x="6" y="3"/>
                    <a:pt x="5" y="4"/>
                    <a:pt x="5" y="3"/>
                  </a:cubicBezTo>
                  <a:cubicBezTo>
                    <a:pt x="5" y="3"/>
                    <a:pt x="5" y="2"/>
                    <a:pt x="5" y="2"/>
                  </a:cubicBezTo>
                  <a:close/>
                  <a:moveTo>
                    <a:pt x="1" y="5"/>
                  </a:moveTo>
                  <a:cubicBezTo>
                    <a:pt x="1" y="6"/>
                    <a:pt x="1" y="7"/>
                    <a:pt x="1" y="7"/>
                  </a:cubicBezTo>
                  <a:cubicBezTo>
                    <a:pt x="2" y="6"/>
                    <a:pt x="3" y="5"/>
                    <a:pt x="3" y="5"/>
                  </a:cubicBezTo>
                  <a:cubicBezTo>
                    <a:pt x="3" y="4"/>
                    <a:pt x="3" y="3"/>
                    <a:pt x="3" y="3"/>
                  </a:cubicBezTo>
                  <a:cubicBezTo>
                    <a:pt x="3" y="3"/>
                    <a:pt x="3" y="1"/>
                    <a:pt x="3" y="0"/>
                  </a:cubicBezTo>
                  <a:cubicBezTo>
                    <a:pt x="3" y="0"/>
                    <a:pt x="2" y="0"/>
                    <a:pt x="2" y="0"/>
                  </a:cubicBezTo>
                  <a:cubicBezTo>
                    <a:pt x="2" y="0"/>
                    <a:pt x="2" y="0"/>
                    <a:pt x="2" y="0"/>
                  </a:cubicBezTo>
                  <a:cubicBezTo>
                    <a:pt x="2" y="0"/>
                    <a:pt x="2" y="1"/>
                    <a:pt x="2" y="1"/>
                  </a:cubicBezTo>
                  <a:cubicBezTo>
                    <a:pt x="1" y="1"/>
                    <a:pt x="1" y="1"/>
                    <a:pt x="1" y="1"/>
                  </a:cubicBezTo>
                  <a:cubicBezTo>
                    <a:pt x="1" y="1"/>
                    <a:pt x="0" y="2"/>
                    <a:pt x="0" y="2"/>
                  </a:cubicBezTo>
                  <a:cubicBezTo>
                    <a:pt x="0" y="3"/>
                    <a:pt x="0" y="3"/>
                    <a:pt x="0" y="3"/>
                  </a:cubicBezTo>
                  <a:cubicBezTo>
                    <a:pt x="0" y="4"/>
                    <a:pt x="1" y="5"/>
                    <a:pt x="1" y="5"/>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49" name="Freeform 869">
              <a:extLst>
                <a:ext uri="{FF2B5EF4-FFF2-40B4-BE49-F238E27FC236}">
                  <a16:creationId xmlns:a16="http://schemas.microsoft.com/office/drawing/2014/main" id="{3BD1A9CD-F0C6-4184-9419-8135010861C7}"/>
                </a:ext>
              </a:extLst>
            </p:cNvPr>
            <p:cNvSpPr>
              <a:spLocks/>
            </p:cNvSpPr>
            <p:nvPr/>
          </p:nvSpPr>
          <p:spPr bwMode="auto">
            <a:xfrm>
              <a:off x="8817708" y="3738441"/>
              <a:ext cx="107017" cy="39068"/>
            </a:xfrm>
            <a:custGeom>
              <a:avLst/>
              <a:gdLst>
                <a:gd name="T0" fmla="*/ 13 w 23"/>
                <a:gd name="T1" fmla="*/ 0 h 10"/>
                <a:gd name="T2" fmla="*/ 10 w 23"/>
                <a:gd name="T3" fmla="*/ 0 h 10"/>
                <a:gd name="T4" fmla="*/ 6 w 23"/>
                <a:gd name="T5" fmla="*/ 0 h 10"/>
                <a:gd name="T6" fmla="*/ 3 w 23"/>
                <a:gd name="T7" fmla="*/ 2 h 10"/>
                <a:gd name="T8" fmla="*/ 1 w 23"/>
                <a:gd name="T9" fmla="*/ 5 h 10"/>
                <a:gd name="T10" fmla="*/ 0 w 23"/>
                <a:gd name="T11" fmla="*/ 8 h 10"/>
                <a:gd name="T12" fmla="*/ 2 w 23"/>
                <a:gd name="T13" fmla="*/ 10 h 10"/>
                <a:gd name="T14" fmla="*/ 4 w 23"/>
                <a:gd name="T15" fmla="*/ 10 h 10"/>
                <a:gd name="T16" fmla="*/ 7 w 23"/>
                <a:gd name="T17" fmla="*/ 10 h 10"/>
                <a:gd name="T18" fmla="*/ 9 w 23"/>
                <a:gd name="T19" fmla="*/ 10 h 10"/>
                <a:gd name="T20" fmla="*/ 10 w 23"/>
                <a:gd name="T21" fmla="*/ 9 h 10"/>
                <a:gd name="T22" fmla="*/ 12 w 23"/>
                <a:gd name="T23" fmla="*/ 9 h 10"/>
                <a:gd name="T24" fmla="*/ 13 w 23"/>
                <a:gd name="T25" fmla="*/ 10 h 10"/>
                <a:gd name="T26" fmla="*/ 15 w 23"/>
                <a:gd name="T27" fmla="*/ 10 h 10"/>
                <a:gd name="T28" fmla="*/ 20 w 23"/>
                <a:gd name="T29" fmla="*/ 9 h 10"/>
                <a:gd name="T30" fmla="*/ 22 w 23"/>
                <a:gd name="T31" fmla="*/ 9 h 10"/>
                <a:gd name="T32" fmla="*/ 23 w 23"/>
                <a:gd name="T33" fmla="*/ 5 h 10"/>
                <a:gd name="T34" fmla="*/ 21 w 23"/>
                <a:gd name="T35" fmla="*/ 4 h 10"/>
                <a:gd name="T36" fmla="*/ 19 w 23"/>
                <a:gd name="T37" fmla="*/ 4 h 10"/>
                <a:gd name="T38" fmla="*/ 19 w 23"/>
                <a:gd name="T39" fmla="*/ 3 h 10"/>
                <a:gd name="T40" fmla="*/ 18 w 23"/>
                <a:gd name="T41" fmla="*/ 1 h 10"/>
                <a:gd name="T42" fmla="*/ 13 w 23"/>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0">
                  <a:moveTo>
                    <a:pt x="13" y="0"/>
                  </a:moveTo>
                  <a:cubicBezTo>
                    <a:pt x="10" y="0"/>
                    <a:pt x="10" y="0"/>
                    <a:pt x="10" y="0"/>
                  </a:cubicBezTo>
                  <a:cubicBezTo>
                    <a:pt x="6" y="0"/>
                    <a:pt x="6" y="0"/>
                    <a:pt x="6" y="0"/>
                  </a:cubicBezTo>
                  <a:cubicBezTo>
                    <a:pt x="3" y="2"/>
                    <a:pt x="3" y="2"/>
                    <a:pt x="3" y="2"/>
                  </a:cubicBezTo>
                  <a:cubicBezTo>
                    <a:pt x="1" y="5"/>
                    <a:pt x="1" y="5"/>
                    <a:pt x="1" y="5"/>
                  </a:cubicBezTo>
                  <a:cubicBezTo>
                    <a:pt x="0" y="8"/>
                    <a:pt x="0" y="8"/>
                    <a:pt x="0" y="8"/>
                  </a:cubicBezTo>
                  <a:cubicBezTo>
                    <a:pt x="2" y="10"/>
                    <a:pt x="2" y="10"/>
                    <a:pt x="2" y="10"/>
                  </a:cubicBezTo>
                  <a:cubicBezTo>
                    <a:pt x="2" y="10"/>
                    <a:pt x="4" y="10"/>
                    <a:pt x="4" y="10"/>
                  </a:cubicBezTo>
                  <a:cubicBezTo>
                    <a:pt x="5" y="10"/>
                    <a:pt x="7" y="10"/>
                    <a:pt x="7" y="10"/>
                  </a:cubicBezTo>
                  <a:cubicBezTo>
                    <a:pt x="7" y="10"/>
                    <a:pt x="9" y="10"/>
                    <a:pt x="9" y="10"/>
                  </a:cubicBezTo>
                  <a:cubicBezTo>
                    <a:pt x="9" y="10"/>
                    <a:pt x="10" y="9"/>
                    <a:pt x="10" y="9"/>
                  </a:cubicBezTo>
                  <a:cubicBezTo>
                    <a:pt x="12" y="9"/>
                    <a:pt x="12" y="9"/>
                    <a:pt x="12" y="9"/>
                  </a:cubicBezTo>
                  <a:cubicBezTo>
                    <a:pt x="13" y="10"/>
                    <a:pt x="13" y="10"/>
                    <a:pt x="13" y="10"/>
                  </a:cubicBezTo>
                  <a:cubicBezTo>
                    <a:pt x="15" y="10"/>
                    <a:pt x="15" y="10"/>
                    <a:pt x="15" y="10"/>
                  </a:cubicBezTo>
                  <a:cubicBezTo>
                    <a:pt x="15" y="10"/>
                    <a:pt x="19" y="10"/>
                    <a:pt x="20" y="9"/>
                  </a:cubicBezTo>
                  <a:cubicBezTo>
                    <a:pt x="21" y="9"/>
                    <a:pt x="22" y="9"/>
                    <a:pt x="22" y="9"/>
                  </a:cubicBezTo>
                  <a:cubicBezTo>
                    <a:pt x="23" y="5"/>
                    <a:pt x="23" y="5"/>
                    <a:pt x="23" y="5"/>
                  </a:cubicBezTo>
                  <a:cubicBezTo>
                    <a:pt x="23" y="5"/>
                    <a:pt x="22" y="5"/>
                    <a:pt x="21" y="4"/>
                  </a:cubicBezTo>
                  <a:cubicBezTo>
                    <a:pt x="21" y="4"/>
                    <a:pt x="19" y="4"/>
                    <a:pt x="19" y="4"/>
                  </a:cubicBezTo>
                  <a:cubicBezTo>
                    <a:pt x="19" y="3"/>
                    <a:pt x="19" y="3"/>
                    <a:pt x="19" y="3"/>
                  </a:cubicBezTo>
                  <a:cubicBezTo>
                    <a:pt x="18" y="1"/>
                    <a:pt x="18" y="1"/>
                    <a:pt x="18" y="1"/>
                  </a:cubicBezTo>
                  <a:lnTo>
                    <a:pt x="13" y="0"/>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50" name="Freeform 870">
              <a:extLst>
                <a:ext uri="{FF2B5EF4-FFF2-40B4-BE49-F238E27FC236}">
                  <a16:creationId xmlns:a16="http://schemas.microsoft.com/office/drawing/2014/main" id="{74A9C3E5-696F-4194-8D6C-B55E2C217C28}"/>
                </a:ext>
              </a:extLst>
            </p:cNvPr>
            <p:cNvSpPr>
              <a:spLocks noEditPoints="1"/>
            </p:cNvSpPr>
            <p:nvPr/>
          </p:nvSpPr>
          <p:spPr bwMode="auto">
            <a:xfrm>
              <a:off x="8794520" y="3784743"/>
              <a:ext cx="144472" cy="151929"/>
            </a:xfrm>
            <a:custGeom>
              <a:avLst/>
              <a:gdLst>
                <a:gd name="T0" fmla="*/ 22 w 31"/>
                <a:gd name="T1" fmla="*/ 24 h 40"/>
                <a:gd name="T2" fmla="*/ 27 w 31"/>
                <a:gd name="T3" fmla="*/ 11 h 40"/>
                <a:gd name="T4" fmla="*/ 8 w 31"/>
                <a:gd name="T5" fmla="*/ 3 h 40"/>
                <a:gd name="T6" fmla="*/ 4 w 31"/>
                <a:gd name="T7" fmla="*/ 7 h 40"/>
                <a:gd name="T8" fmla="*/ 3 w 31"/>
                <a:gd name="T9" fmla="*/ 16 h 40"/>
                <a:gd name="T10" fmla="*/ 7 w 31"/>
                <a:gd name="T11" fmla="*/ 30 h 40"/>
                <a:gd name="T12" fmla="*/ 8 w 31"/>
                <a:gd name="T13" fmla="*/ 36 h 40"/>
                <a:gd name="T14" fmla="*/ 8 w 31"/>
                <a:gd name="T15" fmla="*/ 36 h 40"/>
                <a:gd name="T16" fmla="*/ 9 w 31"/>
                <a:gd name="T17" fmla="*/ 35 h 40"/>
                <a:gd name="T18" fmla="*/ 9 w 31"/>
                <a:gd name="T19" fmla="*/ 35 h 40"/>
                <a:gd name="T20" fmla="*/ 11 w 31"/>
                <a:gd name="T21" fmla="*/ 35 h 40"/>
                <a:gd name="T22" fmla="*/ 11 w 31"/>
                <a:gd name="T23" fmla="*/ 36 h 40"/>
                <a:gd name="T24" fmla="*/ 12 w 31"/>
                <a:gd name="T25" fmla="*/ 36 h 40"/>
                <a:gd name="T26" fmla="*/ 12 w 31"/>
                <a:gd name="T27" fmla="*/ 37 h 40"/>
                <a:gd name="T28" fmla="*/ 12 w 31"/>
                <a:gd name="T29" fmla="*/ 35 h 40"/>
                <a:gd name="T30" fmla="*/ 13 w 31"/>
                <a:gd name="T31" fmla="*/ 33 h 40"/>
                <a:gd name="T32" fmla="*/ 14 w 31"/>
                <a:gd name="T33" fmla="*/ 35 h 40"/>
                <a:gd name="T34" fmla="*/ 14 w 31"/>
                <a:gd name="T35" fmla="*/ 36 h 40"/>
                <a:gd name="T36" fmla="*/ 15 w 31"/>
                <a:gd name="T37" fmla="*/ 35 h 40"/>
                <a:gd name="T38" fmla="*/ 15 w 31"/>
                <a:gd name="T39" fmla="*/ 37 h 40"/>
                <a:gd name="T40" fmla="*/ 16 w 31"/>
                <a:gd name="T41" fmla="*/ 35 h 40"/>
                <a:gd name="T42" fmla="*/ 17 w 31"/>
                <a:gd name="T43" fmla="*/ 34 h 40"/>
                <a:gd name="T44" fmla="*/ 18 w 31"/>
                <a:gd name="T45" fmla="*/ 31 h 40"/>
                <a:gd name="T46" fmla="*/ 18 w 31"/>
                <a:gd name="T47" fmla="*/ 35 h 40"/>
                <a:gd name="T48" fmla="*/ 19 w 31"/>
                <a:gd name="T49" fmla="*/ 32 h 40"/>
                <a:gd name="T50" fmla="*/ 21 w 31"/>
                <a:gd name="T51" fmla="*/ 32 h 40"/>
                <a:gd name="T52" fmla="*/ 23 w 31"/>
                <a:gd name="T53" fmla="*/ 30 h 40"/>
                <a:gd name="T54" fmla="*/ 26 w 31"/>
                <a:gd name="T55" fmla="*/ 31 h 40"/>
                <a:gd name="T56" fmla="*/ 7 w 31"/>
                <a:gd name="T57" fmla="*/ 34 h 40"/>
                <a:gd name="T58" fmla="*/ 11 w 31"/>
                <a:gd name="T59" fmla="*/ 37 h 40"/>
                <a:gd name="T60" fmla="*/ 11 w 31"/>
                <a:gd name="T61" fmla="*/ 36 h 40"/>
                <a:gd name="T62" fmla="*/ 10 w 31"/>
                <a:gd name="T63" fmla="*/ 38 h 40"/>
                <a:gd name="T64" fmla="*/ 10 w 31"/>
                <a:gd name="T65" fmla="*/ 35 h 40"/>
                <a:gd name="T66" fmla="*/ 10 w 31"/>
                <a:gd name="T67" fmla="*/ 36 h 40"/>
                <a:gd name="T68" fmla="*/ 11 w 31"/>
                <a:gd name="T69" fmla="*/ 38 h 40"/>
                <a:gd name="T70" fmla="*/ 9 w 31"/>
                <a:gd name="T71" fmla="*/ 38 h 40"/>
                <a:gd name="T72" fmla="*/ 8 w 31"/>
                <a:gd name="T73" fmla="*/ 37 h 40"/>
                <a:gd name="T74" fmla="*/ 8 w 31"/>
                <a:gd name="T75" fmla="*/ 38 h 40"/>
                <a:gd name="T76" fmla="*/ 9 w 31"/>
                <a:gd name="T77" fmla="*/ 36 h 40"/>
                <a:gd name="T78" fmla="*/ 9 w 31"/>
                <a:gd name="T79" fmla="*/ 36 h 40"/>
                <a:gd name="T80" fmla="*/ 9 w 31"/>
                <a:gd name="T81" fmla="*/ 35 h 40"/>
                <a:gd name="T82" fmla="*/ 10 w 31"/>
                <a:gd name="T83" fmla="*/ 36 h 40"/>
                <a:gd name="T84" fmla="*/ 10 w 31"/>
                <a:gd name="T85" fmla="*/ 35 h 40"/>
                <a:gd name="T86" fmla="*/ 23 w 31"/>
                <a:gd name="T87" fmla="*/ 31 h 40"/>
                <a:gd name="T88" fmla="*/ 22 w 31"/>
                <a:gd name="T89" fmla="*/ 32 h 40"/>
                <a:gd name="T90" fmla="*/ 20 w 31"/>
                <a:gd name="T91" fmla="*/ 33 h 40"/>
                <a:gd name="T92" fmla="*/ 21 w 31"/>
                <a:gd name="T93" fmla="*/ 35 h 40"/>
                <a:gd name="T94" fmla="*/ 21 w 31"/>
                <a:gd name="T95" fmla="*/ 34 h 40"/>
                <a:gd name="T96" fmla="*/ 20 w 31"/>
                <a:gd name="T97" fmla="*/ 31 h 40"/>
                <a:gd name="T98" fmla="*/ 20 w 31"/>
                <a:gd name="T99" fmla="*/ 35 h 40"/>
                <a:gd name="T100" fmla="*/ 23 w 31"/>
                <a:gd name="T101" fmla="*/ 33 h 40"/>
                <a:gd name="T102" fmla="*/ 18 w 31"/>
                <a:gd name="T103" fmla="*/ 36 h 40"/>
                <a:gd name="T104" fmla="*/ 19 w 31"/>
                <a:gd name="T105" fmla="*/ 37 h 40"/>
                <a:gd name="T106" fmla="*/ 16 w 31"/>
                <a:gd name="T107" fmla="*/ 37 h 40"/>
                <a:gd name="T108" fmla="*/ 18 w 31"/>
                <a:gd name="T109" fmla="*/ 34 h 40"/>
                <a:gd name="T110" fmla="*/ 18 w 31"/>
                <a:gd name="T111" fmla="*/ 36 h 40"/>
                <a:gd name="T112" fmla="*/ 17 w 31"/>
                <a:gd name="T113" fmla="*/ 37 h 40"/>
                <a:gd name="T114" fmla="*/ 19 w 31"/>
                <a:gd name="T115" fmla="*/ 36 h 40"/>
                <a:gd name="T116" fmla="*/ 18 w 31"/>
                <a:gd name="T11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 h="40">
                  <a:moveTo>
                    <a:pt x="30" y="31"/>
                  </a:moveTo>
                  <a:cubicBezTo>
                    <a:pt x="30" y="28"/>
                    <a:pt x="30" y="28"/>
                    <a:pt x="30" y="28"/>
                  </a:cubicBezTo>
                  <a:cubicBezTo>
                    <a:pt x="29" y="25"/>
                    <a:pt x="29" y="25"/>
                    <a:pt x="29" y="25"/>
                  </a:cubicBezTo>
                  <a:cubicBezTo>
                    <a:pt x="29" y="21"/>
                    <a:pt x="29" y="21"/>
                    <a:pt x="29" y="21"/>
                  </a:cubicBezTo>
                  <a:cubicBezTo>
                    <a:pt x="28" y="21"/>
                    <a:pt x="28" y="21"/>
                    <a:pt x="28" y="21"/>
                  </a:cubicBezTo>
                  <a:cubicBezTo>
                    <a:pt x="27" y="21"/>
                    <a:pt x="27" y="21"/>
                    <a:pt x="27" y="21"/>
                  </a:cubicBezTo>
                  <a:cubicBezTo>
                    <a:pt x="26" y="23"/>
                    <a:pt x="26" y="23"/>
                    <a:pt x="26" y="23"/>
                  </a:cubicBezTo>
                  <a:cubicBezTo>
                    <a:pt x="26" y="24"/>
                    <a:pt x="26" y="24"/>
                    <a:pt x="26" y="24"/>
                  </a:cubicBezTo>
                  <a:cubicBezTo>
                    <a:pt x="26" y="25"/>
                    <a:pt x="26" y="25"/>
                    <a:pt x="26" y="25"/>
                  </a:cubicBezTo>
                  <a:cubicBezTo>
                    <a:pt x="26" y="25"/>
                    <a:pt x="25" y="26"/>
                    <a:pt x="25" y="26"/>
                  </a:cubicBezTo>
                  <a:cubicBezTo>
                    <a:pt x="25" y="26"/>
                    <a:pt x="24" y="26"/>
                    <a:pt x="24" y="25"/>
                  </a:cubicBezTo>
                  <a:cubicBezTo>
                    <a:pt x="23" y="25"/>
                    <a:pt x="22" y="25"/>
                    <a:pt x="22" y="25"/>
                  </a:cubicBezTo>
                  <a:cubicBezTo>
                    <a:pt x="22" y="24"/>
                    <a:pt x="22" y="24"/>
                    <a:pt x="22" y="24"/>
                  </a:cubicBezTo>
                  <a:cubicBezTo>
                    <a:pt x="22" y="24"/>
                    <a:pt x="21" y="23"/>
                    <a:pt x="21" y="22"/>
                  </a:cubicBezTo>
                  <a:cubicBezTo>
                    <a:pt x="21" y="22"/>
                    <a:pt x="22" y="21"/>
                    <a:pt x="21" y="21"/>
                  </a:cubicBezTo>
                  <a:cubicBezTo>
                    <a:pt x="21" y="20"/>
                    <a:pt x="23" y="18"/>
                    <a:pt x="23" y="18"/>
                  </a:cubicBezTo>
                  <a:cubicBezTo>
                    <a:pt x="23" y="18"/>
                    <a:pt x="24" y="19"/>
                    <a:pt x="24" y="18"/>
                  </a:cubicBezTo>
                  <a:cubicBezTo>
                    <a:pt x="25" y="18"/>
                    <a:pt x="25" y="18"/>
                    <a:pt x="26" y="18"/>
                  </a:cubicBezTo>
                  <a:cubicBezTo>
                    <a:pt x="26" y="17"/>
                    <a:pt x="27" y="16"/>
                    <a:pt x="27" y="16"/>
                  </a:cubicBezTo>
                  <a:cubicBezTo>
                    <a:pt x="28" y="16"/>
                    <a:pt x="28" y="16"/>
                    <a:pt x="28" y="16"/>
                  </a:cubicBezTo>
                  <a:cubicBezTo>
                    <a:pt x="28" y="16"/>
                    <a:pt x="28" y="14"/>
                    <a:pt x="28" y="13"/>
                  </a:cubicBezTo>
                  <a:cubicBezTo>
                    <a:pt x="28" y="13"/>
                    <a:pt x="28" y="12"/>
                    <a:pt x="28" y="12"/>
                  </a:cubicBezTo>
                  <a:cubicBezTo>
                    <a:pt x="28" y="12"/>
                    <a:pt x="29" y="12"/>
                    <a:pt x="29" y="12"/>
                  </a:cubicBezTo>
                  <a:cubicBezTo>
                    <a:pt x="29" y="12"/>
                    <a:pt x="29" y="12"/>
                    <a:pt x="29" y="11"/>
                  </a:cubicBezTo>
                  <a:cubicBezTo>
                    <a:pt x="29" y="11"/>
                    <a:pt x="29" y="11"/>
                    <a:pt x="29" y="11"/>
                  </a:cubicBezTo>
                  <a:cubicBezTo>
                    <a:pt x="29" y="11"/>
                    <a:pt x="28" y="11"/>
                    <a:pt x="27" y="11"/>
                  </a:cubicBezTo>
                  <a:cubicBezTo>
                    <a:pt x="27" y="10"/>
                    <a:pt x="19" y="10"/>
                    <a:pt x="18" y="10"/>
                  </a:cubicBezTo>
                  <a:cubicBezTo>
                    <a:pt x="18" y="10"/>
                    <a:pt x="16" y="10"/>
                    <a:pt x="16" y="10"/>
                  </a:cubicBezTo>
                  <a:cubicBezTo>
                    <a:pt x="16" y="10"/>
                    <a:pt x="15" y="10"/>
                    <a:pt x="14" y="10"/>
                  </a:cubicBezTo>
                  <a:cubicBezTo>
                    <a:pt x="13" y="10"/>
                    <a:pt x="12" y="9"/>
                    <a:pt x="12" y="9"/>
                  </a:cubicBezTo>
                  <a:cubicBezTo>
                    <a:pt x="12" y="9"/>
                    <a:pt x="12" y="8"/>
                    <a:pt x="12" y="8"/>
                  </a:cubicBezTo>
                  <a:cubicBezTo>
                    <a:pt x="12" y="8"/>
                    <a:pt x="13" y="7"/>
                    <a:pt x="13" y="7"/>
                  </a:cubicBezTo>
                  <a:cubicBezTo>
                    <a:pt x="13" y="6"/>
                    <a:pt x="13" y="6"/>
                    <a:pt x="13" y="5"/>
                  </a:cubicBezTo>
                  <a:cubicBezTo>
                    <a:pt x="13" y="5"/>
                    <a:pt x="12" y="4"/>
                    <a:pt x="12" y="4"/>
                  </a:cubicBezTo>
                  <a:cubicBezTo>
                    <a:pt x="12" y="4"/>
                    <a:pt x="12" y="3"/>
                    <a:pt x="12" y="2"/>
                  </a:cubicBezTo>
                  <a:cubicBezTo>
                    <a:pt x="11" y="2"/>
                    <a:pt x="11" y="3"/>
                    <a:pt x="11" y="3"/>
                  </a:cubicBezTo>
                  <a:cubicBezTo>
                    <a:pt x="11" y="3"/>
                    <a:pt x="11" y="4"/>
                    <a:pt x="11" y="4"/>
                  </a:cubicBezTo>
                  <a:cubicBezTo>
                    <a:pt x="10" y="4"/>
                    <a:pt x="10" y="4"/>
                    <a:pt x="10" y="4"/>
                  </a:cubicBezTo>
                  <a:cubicBezTo>
                    <a:pt x="10" y="4"/>
                    <a:pt x="8" y="3"/>
                    <a:pt x="8" y="3"/>
                  </a:cubicBezTo>
                  <a:cubicBezTo>
                    <a:pt x="7" y="1"/>
                    <a:pt x="7" y="1"/>
                    <a:pt x="7" y="1"/>
                  </a:cubicBezTo>
                  <a:cubicBezTo>
                    <a:pt x="6" y="1"/>
                    <a:pt x="6" y="1"/>
                    <a:pt x="6" y="1"/>
                  </a:cubicBezTo>
                  <a:cubicBezTo>
                    <a:pt x="6" y="2"/>
                    <a:pt x="6" y="2"/>
                    <a:pt x="6" y="2"/>
                  </a:cubicBezTo>
                  <a:cubicBezTo>
                    <a:pt x="4" y="2"/>
                    <a:pt x="4" y="2"/>
                    <a:pt x="4" y="2"/>
                  </a:cubicBezTo>
                  <a:cubicBezTo>
                    <a:pt x="3" y="0"/>
                    <a:pt x="3" y="0"/>
                    <a:pt x="3" y="0"/>
                  </a:cubicBezTo>
                  <a:cubicBezTo>
                    <a:pt x="2" y="0"/>
                    <a:pt x="2" y="0"/>
                    <a:pt x="2" y="0"/>
                  </a:cubicBezTo>
                  <a:cubicBezTo>
                    <a:pt x="2" y="0"/>
                    <a:pt x="2" y="1"/>
                    <a:pt x="2" y="1"/>
                  </a:cubicBezTo>
                  <a:cubicBezTo>
                    <a:pt x="2" y="1"/>
                    <a:pt x="2" y="2"/>
                    <a:pt x="2" y="2"/>
                  </a:cubicBezTo>
                  <a:cubicBezTo>
                    <a:pt x="1" y="2"/>
                    <a:pt x="1" y="2"/>
                    <a:pt x="1" y="2"/>
                  </a:cubicBezTo>
                  <a:cubicBezTo>
                    <a:pt x="1" y="2"/>
                    <a:pt x="0" y="4"/>
                    <a:pt x="0" y="4"/>
                  </a:cubicBezTo>
                  <a:cubicBezTo>
                    <a:pt x="0" y="4"/>
                    <a:pt x="0" y="5"/>
                    <a:pt x="0" y="5"/>
                  </a:cubicBezTo>
                  <a:cubicBezTo>
                    <a:pt x="2" y="7"/>
                    <a:pt x="2" y="7"/>
                    <a:pt x="2" y="7"/>
                  </a:cubicBezTo>
                  <a:cubicBezTo>
                    <a:pt x="2" y="7"/>
                    <a:pt x="3" y="7"/>
                    <a:pt x="4" y="7"/>
                  </a:cubicBezTo>
                  <a:cubicBezTo>
                    <a:pt x="4" y="7"/>
                    <a:pt x="5" y="7"/>
                    <a:pt x="5" y="7"/>
                  </a:cubicBezTo>
                  <a:cubicBezTo>
                    <a:pt x="5" y="7"/>
                    <a:pt x="6" y="8"/>
                    <a:pt x="6" y="8"/>
                  </a:cubicBezTo>
                  <a:cubicBezTo>
                    <a:pt x="6" y="9"/>
                    <a:pt x="6" y="10"/>
                    <a:pt x="6" y="10"/>
                  </a:cubicBezTo>
                  <a:cubicBezTo>
                    <a:pt x="6" y="10"/>
                    <a:pt x="6" y="10"/>
                    <a:pt x="6" y="10"/>
                  </a:cubicBezTo>
                  <a:cubicBezTo>
                    <a:pt x="5" y="10"/>
                    <a:pt x="4" y="10"/>
                    <a:pt x="4" y="10"/>
                  </a:cubicBezTo>
                  <a:cubicBezTo>
                    <a:pt x="4" y="10"/>
                    <a:pt x="2" y="10"/>
                    <a:pt x="2" y="10"/>
                  </a:cubicBezTo>
                  <a:cubicBezTo>
                    <a:pt x="2" y="10"/>
                    <a:pt x="3" y="11"/>
                    <a:pt x="3" y="11"/>
                  </a:cubicBezTo>
                  <a:cubicBezTo>
                    <a:pt x="3" y="11"/>
                    <a:pt x="3" y="12"/>
                    <a:pt x="2" y="12"/>
                  </a:cubicBezTo>
                  <a:cubicBezTo>
                    <a:pt x="2" y="12"/>
                    <a:pt x="1" y="12"/>
                    <a:pt x="1" y="12"/>
                  </a:cubicBezTo>
                  <a:cubicBezTo>
                    <a:pt x="0" y="12"/>
                    <a:pt x="0" y="12"/>
                    <a:pt x="0" y="13"/>
                  </a:cubicBezTo>
                  <a:cubicBezTo>
                    <a:pt x="0" y="13"/>
                    <a:pt x="0" y="15"/>
                    <a:pt x="0" y="15"/>
                  </a:cubicBezTo>
                  <a:cubicBezTo>
                    <a:pt x="0" y="15"/>
                    <a:pt x="1" y="15"/>
                    <a:pt x="1" y="15"/>
                  </a:cubicBezTo>
                  <a:cubicBezTo>
                    <a:pt x="1" y="16"/>
                    <a:pt x="2" y="16"/>
                    <a:pt x="3" y="16"/>
                  </a:cubicBezTo>
                  <a:cubicBezTo>
                    <a:pt x="3" y="16"/>
                    <a:pt x="4" y="16"/>
                    <a:pt x="4" y="16"/>
                  </a:cubicBezTo>
                  <a:cubicBezTo>
                    <a:pt x="5" y="17"/>
                    <a:pt x="5" y="17"/>
                    <a:pt x="5" y="17"/>
                  </a:cubicBezTo>
                  <a:cubicBezTo>
                    <a:pt x="5" y="18"/>
                    <a:pt x="5" y="18"/>
                    <a:pt x="5" y="19"/>
                  </a:cubicBezTo>
                  <a:cubicBezTo>
                    <a:pt x="5" y="19"/>
                    <a:pt x="5" y="20"/>
                    <a:pt x="5" y="20"/>
                  </a:cubicBezTo>
                  <a:cubicBezTo>
                    <a:pt x="5" y="20"/>
                    <a:pt x="4" y="20"/>
                    <a:pt x="4" y="20"/>
                  </a:cubicBezTo>
                  <a:cubicBezTo>
                    <a:pt x="4" y="21"/>
                    <a:pt x="3" y="21"/>
                    <a:pt x="3" y="21"/>
                  </a:cubicBezTo>
                  <a:cubicBezTo>
                    <a:pt x="4" y="22"/>
                    <a:pt x="4" y="22"/>
                    <a:pt x="4" y="23"/>
                  </a:cubicBezTo>
                  <a:cubicBezTo>
                    <a:pt x="5" y="23"/>
                    <a:pt x="5" y="23"/>
                    <a:pt x="5" y="23"/>
                  </a:cubicBezTo>
                  <a:cubicBezTo>
                    <a:pt x="5" y="24"/>
                    <a:pt x="4" y="24"/>
                    <a:pt x="5" y="24"/>
                  </a:cubicBezTo>
                  <a:cubicBezTo>
                    <a:pt x="5" y="24"/>
                    <a:pt x="5" y="24"/>
                    <a:pt x="6" y="25"/>
                  </a:cubicBezTo>
                  <a:cubicBezTo>
                    <a:pt x="6" y="25"/>
                    <a:pt x="6" y="26"/>
                    <a:pt x="6" y="26"/>
                  </a:cubicBezTo>
                  <a:cubicBezTo>
                    <a:pt x="6" y="26"/>
                    <a:pt x="6" y="27"/>
                    <a:pt x="6" y="27"/>
                  </a:cubicBezTo>
                  <a:cubicBezTo>
                    <a:pt x="6" y="27"/>
                    <a:pt x="7" y="30"/>
                    <a:pt x="7" y="30"/>
                  </a:cubicBezTo>
                  <a:cubicBezTo>
                    <a:pt x="7" y="34"/>
                    <a:pt x="7" y="34"/>
                    <a:pt x="7" y="34"/>
                  </a:cubicBezTo>
                  <a:cubicBezTo>
                    <a:pt x="7" y="34"/>
                    <a:pt x="7" y="35"/>
                    <a:pt x="7" y="35"/>
                  </a:cubicBezTo>
                  <a:cubicBezTo>
                    <a:pt x="7" y="35"/>
                    <a:pt x="7" y="35"/>
                    <a:pt x="7" y="35"/>
                  </a:cubicBezTo>
                  <a:cubicBezTo>
                    <a:pt x="7" y="35"/>
                    <a:pt x="7" y="36"/>
                    <a:pt x="7" y="36"/>
                  </a:cubicBezTo>
                  <a:cubicBezTo>
                    <a:pt x="8" y="36"/>
                    <a:pt x="8" y="36"/>
                    <a:pt x="7" y="36"/>
                  </a:cubicBezTo>
                  <a:cubicBezTo>
                    <a:pt x="7" y="36"/>
                    <a:pt x="7" y="36"/>
                    <a:pt x="7" y="36"/>
                  </a:cubicBezTo>
                  <a:cubicBezTo>
                    <a:pt x="8" y="37"/>
                    <a:pt x="7" y="37"/>
                    <a:pt x="8" y="37"/>
                  </a:cubicBezTo>
                  <a:cubicBezTo>
                    <a:pt x="8" y="37"/>
                    <a:pt x="8" y="37"/>
                    <a:pt x="8" y="37"/>
                  </a:cubicBezTo>
                  <a:cubicBezTo>
                    <a:pt x="8" y="37"/>
                    <a:pt x="8" y="37"/>
                    <a:pt x="8" y="37"/>
                  </a:cubicBezTo>
                  <a:cubicBezTo>
                    <a:pt x="8" y="37"/>
                    <a:pt x="8" y="37"/>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6"/>
                    <a:pt x="8" y="36"/>
                    <a:pt x="8" y="36"/>
                  </a:cubicBezTo>
                  <a:cubicBezTo>
                    <a:pt x="8" y="36"/>
                    <a:pt x="8" y="36"/>
                    <a:pt x="8" y="36"/>
                  </a:cubicBezTo>
                  <a:cubicBezTo>
                    <a:pt x="8" y="36"/>
                    <a:pt x="8" y="36"/>
                    <a:pt x="8" y="36"/>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4"/>
                  </a:cubicBezTo>
                  <a:cubicBezTo>
                    <a:pt x="8" y="34"/>
                    <a:pt x="8" y="34"/>
                    <a:pt x="8" y="34"/>
                  </a:cubicBezTo>
                  <a:cubicBezTo>
                    <a:pt x="8" y="34"/>
                    <a:pt x="8" y="34"/>
                    <a:pt x="9" y="34"/>
                  </a:cubicBezTo>
                  <a:cubicBezTo>
                    <a:pt x="9" y="35"/>
                    <a:pt x="9" y="35"/>
                    <a:pt x="8" y="35"/>
                  </a:cubicBezTo>
                  <a:cubicBezTo>
                    <a:pt x="8" y="35"/>
                    <a:pt x="8" y="35"/>
                    <a:pt x="8" y="35"/>
                  </a:cubicBezTo>
                  <a:cubicBezTo>
                    <a:pt x="8" y="35"/>
                    <a:pt x="8" y="35"/>
                    <a:pt x="8" y="35"/>
                  </a:cubicBezTo>
                  <a:cubicBezTo>
                    <a:pt x="8" y="35"/>
                    <a:pt x="8"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6"/>
                    <a:pt x="9" y="36"/>
                  </a:cubicBezTo>
                  <a:cubicBezTo>
                    <a:pt x="9" y="36"/>
                    <a:pt x="9" y="36"/>
                    <a:pt x="9" y="36"/>
                  </a:cubicBezTo>
                  <a:cubicBezTo>
                    <a:pt x="9" y="36"/>
                    <a:pt x="9" y="36"/>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10" y="35"/>
                    <a:pt x="10" y="35"/>
                  </a:cubicBezTo>
                  <a:cubicBezTo>
                    <a:pt x="10" y="35"/>
                    <a:pt x="10" y="35"/>
                    <a:pt x="10" y="35"/>
                  </a:cubicBezTo>
                  <a:cubicBezTo>
                    <a:pt x="10" y="35"/>
                    <a:pt x="10" y="35"/>
                    <a:pt x="10" y="34"/>
                  </a:cubicBezTo>
                  <a:cubicBezTo>
                    <a:pt x="10" y="35"/>
                    <a:pt x="10" y="35"/>
                    <a:pt x="10" y="35"/>
                  </a:cubicBezTo>
                  <a:cubicBezTo>
                    <a:pt x="10" y="35"/>
                    <a:pt x="10" y="35"/>
                    <a:pt x="10" y="35"/>
                  </a:cubicBezTo>
                  <a:cubicBezTo>
                    <a:pt x="11" y="35"/>
                    <a:pt x="10" y="35"/>
                    <a:pt x="10" y="35"/>
                  </a:cubicBezTo>
                  <a:cubicBezTo>
                    <a:pt x="10" y="36"/>
                    <a:pt x="10" y="36"/>
                    <a:pt x="11" y="36"/>
                  </a:cubicBezTo>
                  <a:cubicBezTo>
                    <a:pt x="11" y="36"/>
                    <a:pt x="11" y="35"/>
                    <a:pt x="11" y="35"/>
                  </a:cubicBezTo>
                  <a:cubicBezTo>
                    <a:pt x="11" y="35"/>
                    <a:pt x="11" y="35"/>
                    <a:pt x="11" y="35"/>
                  </a:cubicBezTo>
                  <a:cubicBezTo>
                    <a:pt x="11" y="35"/>
                    <a:pt x="11" y="35"/>
                    <a:pt x="11" y="35"/>
                  </a:cubicBezTo>
                  <a:cubicBezTo>
                    <a:pt x="11" y="35"/>
                    <a:pt x="11" y="35"/>
                    <a:pt x="11" y="34"/>
                  </a:cubicBezTo>
                  <a:cubicBezTo>
                    <a:pt x="11" y="34"/>
                    <a:pt x="11" y="34"/>
                    <a:pt x="11" y="34"/>
                  </a:cubicBezTo>
                  <a:cubicBezTo>
                    <a:pt x="11" y="34"/>
                    <a:pt x="11" y="34"/>
                    <a:pt x="11" y="34"/>
                  </a:cubicBezTo>
                  <a:cubicBezTo>
                    <a:pt x="11" y="34"/>
                    <a:pt x="11" y="34"/>
                    <a:pt x="11" y="34"/>
                  </a:cubicBezTo>
                  <a:cubicBezTo>
                    <a:pt x="11" y="35"/>
                    <a:pt x="11" y="35"/>
                    <a:pt x="11" y="35"/>
                  </a:cubicBezTo>
                  <a:cubicBezTo>
                    <a:pt x="11" y="35"/>
                    <a:pt x="11" y="35"/>
                    <a:pt x="11" y="35"/>
                  </a:cubicBezTo>
                  <a:cubicBezTo>
                    <a:pt x="11" y="35"/>
                    <a:pt x="11" y="35"/>
                    <a:pt x="11" y="35"/>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2" y="36"/>
                    <a:pt x="12" y="35"/>
                  </a:cubicBezTo>
                  <a:cubicBezTo>
                    <a:pt x="11" y="35"/>
                    <a:pt x="11" y="35"/>
                    <a:pt x="11" y="35"/>
                  </a:cubicBezTo>
                  <a:cubicBezTo>
                    <a:pt x="11" y="35"/>
                    <a:pt x="11" y="35"/>
                    <a:pt x="11" y="35"/>
                  </a:cubicBezTo>
                  <a:cubicBezTo>
                    <a:pt x="12" y="35"/>
                    <a:pt x="12" y="35"/>
                    <a:pt x="12" y="35"/>
                  </a:cubicBezTo>
                  <a:cubicBezTo>
                    <a:pt x="12" y="35"/>
                    <a:pt x="12" y="35"/>
                    <a:pt x="12" y="35"/>
                  </a:cubicBezTo>
                  <a:cubicBezTo>
                    <a:pt x="12" y="35"/>
                    <a:pt x="12" y="35"/>
                    <a:pt x="12" y="36"/>
                  </a:cubicBezTo>
                  <a:cubicBezTo>
                    <a:pt x="12" y="36"/>
                    <a:pt x="12" y="36"/>
                    <a:pt x="12" y="36"/>
                  </a:cubicBezTo>
                  <a:cubicBezTo>
                    <a:pt x="12" y="36"/>
                    <a:pt x="12" y="36"/>
                    <a:pt x="12" y="36"/>
                  </a:cubicBezTo>
                  <a:cubicBezTo>
                    <a:pt x="12" y="36"/>
                    <a:pt x="12" y="36"/>
                    <a:pt x="12" y="36"/>
                  </a:cubicBezTo>
                  <a:cubicBezTo>
                    <a:pt x="12" y="36"/>
                    <a:pt x="12" y="36"/>
                    <a:pt x="11" y="36"/>
                  </a:cubicBezTo>
                  <a:cubicBezTo>
                    <a:pt x="11" y="37"/>
                    <a:pt x="11" y="37"/>
                    <a:pt x="11" y="37"/>
                  </a:cubicBezTo>
                  <a:cubicBezTo>
                    <a:pt x="11" y="37"/>
                    <a:pt x="11" y="37"/>
                    <a:pt x="11" y="37"/>
                  </a:cubicBezTo>
                  <a:cubicBezTo>
                    <a:pt x="12" y="37"/>
                    <a:pt x="12" y="37"/>
                    <a:pt x="12" y="37"/>
                  </a:cubicBezTo>
                  <a:cubicBezTo>
                    <a:pt x="12" y="37"/>
                    <a:pt x="12" y="37"/>
                    <a:pt x="12" y="36"/>
                  </a:cubicBezTo>
                  <a:cubicBezTo>
                    <a:pt x="12" y="36"/>
                    <a:pt x="12" y="36"/>
                    <a:pt x="12" y="36"/>
                  </a:cubicBezTo>
                  <a:cubicBezTo>
                    <a:pt x="12" y="36"/>
                    <a:pt x="12" y="36"/>
                    <a:pt x="12" y="36"/>
                  </a:cubicBezTo>
                  <a:cubicBezTo>
                    <a:pt x="12" y="36"/>
                    <a:pt x="12" y="36"/>
                    <a:pt x="12" y="36"/>
                  </a:cubicBezTo>
                  <a:cubicBezTo>
                    <a:pt x="12" y="37"/>
                    <a:pt x="12" y="37"/>
                    <a:pt x="12" y="37"/>
                  </a:cubicBezTo>
                  <a:cubicBezTo>
                    <a:pt x="12" y="37"/>
                    <a:pt x="12" y="37"/>
                    <a:pt x="12" y="37"/>
                  </a:cubicBezTo>
                  <a:cubicBezTo>
                    <a:pt x="12" y="37"/>
                    <a:pt x="12" y="37"/>
                    <a:pt x="12" y="37"/>
                  </a:cubicBezTo>
                  <a:cubicBezTo>
                    <a:pt x="12" y="37"/>
                    <a:pt x="12" y="37"/>
                    <a:pt x="12" y="37"/>
                  </a:cubicBezTo>
                  <a:cubicBezTo>
                    <a:pt x="12" y="37"/>
                    <a:pt x="12" y="37"/>
                    <a:pt x="13" y="37"/>
                  </a:cubicBezTo>
                  <a:cubicBezTo>
                    <a:pt x="13" y="37"/>
                    <a:pt x="13" y="36"/>
                    <a:pt x="13" y="36"/>
                  </a:cubicBezTo>
                  <a:cubicBezTo>
                    <a:pt x="13" y="36"/>
                    <a:pt x="12" y="36"/>
                    <a:pt x="12" y="36"/>
                  </a:cubicBezTo>
                  <a:cubicBezTo>
                    <a:pt x="12" y="36"/>
                    <a:pt x="13" y="36"/>
                    <a:pt x="13" y="36"/>
                  </a:cubicBezTo>
                  <a:cubicBezTo>
                    <a:pt x="13" y="36"/>
                    <a:pt x="13" y="36"/>
                    <a:pt x="13" y="37"/>
                  </a:cubicBezTo>
                  <a:cubicBezTo>
                    <a:pt x="13" y="37"/>
                    <a:pt x="13" y="37"/>
                    <a:pt x="13" y="36"/>
                  </a:cubicBezTo>
                  <a:cubicBezTo>
                    <a:pt x="13" y="36"/>
                    <a:pt x="13" y="36"/>
                    <a:pt x="13" y="36"/>
                  </a:cubicBezTo>
                  <a:cubicBezTo>
                    <a:pt x="13" y="36"/>
                    <a:pt x="13" y="36"/>
                    <a:pt x="13" y="36"/>
                  </a:cubicBezTo>
                  <a:cubicBezTo>
                    <a:pt x="13" y="36"/>
                    <a:pt x="13" y="36"/>
                    <a:pt x="13" y="35"/>
                  </a:cubicBezTo>
                  <a:cubicBezTo>
                    <a:pt x="13" y="35"/>
                    <a:pt x="13" y="35"/>
                    <a:pt x="13" y="35"/>
                  </a:cubicBezTo>
                  <a:cubicBezTo>
                    <a:pt x="12" y="35"/>
                    <a:pt x="12" y="35"/>
                    <a:pt x="12" y="35"/>
                  </a:cubicBezTo>
                  <a:cubicBezTo>
                    <a:pt x="12" y="35"/>
                    <a:pt x="12" y="35"/>
                    <a:pt x="12" y="35"/>
                  </a:cubicBezTo>
                  <a:cubicBezTo>
                    <a:pt x="12" y="35"/>
                    <a:pt x="12" y="35"/>
                    <a:pt x="12" y="35"/>
                  </a:cubicBezTo>
                  <a:cubicBezTo>
                    <a:pt x="12" y="34"/>
                    <a:pt x="13" y="35"/>
                    <a:pt x="13" y="35"/>
                  </a:cubicBezTo>
                  <a:cubicBezTo>
                    <a:pt x="13" y="35"/>
                    <a:pt x="13" y="35"/>
                    <a:pt x="13" y="35"/>
                  </a:cubicBezTo>
                  <a:cubicBezTo>
                    <a:pt x="13" y="35"/>
                    <a:pt x="13" y="35"/>
                    <a:pt x="13" y="35"/>
                  </a:cubicBezTo>
                  <a:cubicBezTo>
                    <a:pt x="13" y="35"/>
                    <a:pt x="12" y="35"/>
                    <a:pt x="12" y="35"/>
                  </a:cubicBezTo>
                  <a:cubicBezTo>
                    <a:pt x="12" y="35"/>
                    <a:pt x="13" y="35"/>
                    <a:pt x="13" y="35"/>
                  </a:cubicBezTo>
                  <a:cubicBezTo>
                    <a:pt x="13" y="35"/>
                    <a:pt x="13" y="35"/>
                    <a:pt x="13" y="35"/>
                  </a:cubicBezTo>
                  <a:cubicBezTo>
                    <a:pt x="13" y="35"/>
                    <a:pt x="13" y="35"/>
                    <a:pt x="13" y="35"/>
                  </a:cubicBezTo>
                  <a:cubicBezTo>
                    <a:pt x="13" y="35"/>
                    <a:pt x="13" y="35"/>
                    <a:pt x="13" y="34"/>
                  </a:cubicBezTo>
                  <a:cubicBezTo>
                    <a:pt x="13" y="34"/>
                    <a:pt x="13" y="34"/>
                    <a:pt x="13" y="34"/>
                  </a:cubicBezTo>
                  <a:cubicBezTo>
                    <a:pt x="13" y="34"/>
                    <a:pt x="13" y="34"/>
                    <a:pt x="13" y="34"/>
                  </a:cubicBezTo>
                  <a:cubicBezTo>
                    <a:pt x="13" y="34"/>
                    <a:pt x="13" y="34"/>
                    <a:pt x="13" y="34"/>
                  </a:cubicBezTo>
                  <a:cubicBezTo>
                    <a:pt x="13" y="34"/>
                    <a:pt x="13" y="34"/>
                    <a:pt x="13" y="33"/>
                  </a:cubicBezTo>
                  <a:cubicBezTo>
                    <a:pt x="13" y="33"/>
                    <a:pt x="13" y="33"/>
                    <a:pt x="13" y="33"/>
                  </a:cubicBezTo>
                  <a:cubicBezTo>
                    <a:pt x="13" y="33"/>
                    <a:pt x="13" y="33"/>
                    <a:pt x="13" y="33"/>
                  </a:cubicBezTo>
                  <a:cubicBezTo>
                    <a:pt x="13" y="33"/>
                    <a:pt x="13" y="33"/>
                    <a:pt x="13" y="33"/>
                  </a:cubicBezTo>
                  <a:cubicBezTo>
                    <a:pt x="13" y="33"/>
                    <a:pt x="13" y="34"/>
                    <a:pt x="13" y="34"/>
                  </a:cubicBezTo>
                  <a:cubicBezTo>
                    <a:pt x="13" y="34"/>
                    <a:pt x="13" y="34"/>
                    <a:pt x="13" y="35"/>
                  </a:cubicBezTo>
                  <a:cubicBezTo>
                    <a:pt x="13" y="35"/>
                    <a:pt x="13" y="35"/>
                    <a:pt x="13" y="35"/>
                  </a:cubicBezTo>
                  <a:cubicBezTo>
                    <a:pt x="13" y="35"/>
                    <a:pt x="13" y="35"/>
                    <a:pt x="13" y="35"/>
                  </a:cubicBezTo>
                  <a:cubicBezTo>
                    <a:pt x="13" y="35"/>
                    <a:pt x="13" y="36"/>
                    <a:pt x="13" y="36"/>
                  </a:cubicBezTo>
                  <a:cubicBezTo>
                    <a:pt x="13" y="36"/>
                    <a:pt x="13" y="36"/>
                    <a:pt x="13" y="36"/>
                  </a:cubicBezTo>
                  <a:cubicBezTo>
                    <a:pt x="14" y="36"/>
                    <a:pt x="14" y="36"/>
                    <a:pt x="14" y="36"/>
                  </a:cubicBezTo>
                  <a:cubicBezTo>
                    <a:pt x="14" y="36"/>
                    <a:pt x="13" y="36"/>
                    <a:pt x="14" y="35"/>
                  </a:cubicBezTo>
                  <a:cubicBezTo>
                    <a:pt x="14" y="35"/>
                    <a:pt x="14" y="35"/>
                    <a:pt x="14" y="35"/>
                  </a:cubicBezTo>
                  <a:cubicBezTo>
                    <a:pt x="14" y="35"/>
                    <a:pt x="14" y="35"/>
                    <a:pt x="14" y="35"/>
                  </a:cubicBezTo>
                  <a:cubicBezTo>
                    <a:pt x="14" y="35"/>
                    <a:pt x="14" y="35"/>
                    <a:pt x="14" y="35"/>
                  </a:cubicBezTo>
                  <a:cubicBezTo>
                    <a:pt x="14" y="35"/>
                    <a:pt x="14" y="35"/>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5"/>
                    <a:pt x="14" y="35"/>
                  </a:cubicBezTo>
                  <a:cubicBezTo>
                    <a:pt x="14" y="35"/>
                    <a:pt x="14" y="35"/>
                    <a:pt x="14" y="35"/>
                  </a:cubicBezTo>
                  <a:cubicBezTo>
                    <a:pt x="14" y="35"/>
                    <a:pt x="14" y="35"/>
                    <a:pt x="14" y="35"/>
                  </a:cubicBezTo>
                  <a:cubicBezTo>
                    <a:pt x="14" y="35"/>
                    <a:pt x="14" y="36"/>
                    <a:pt x="14" y="36"/>
                  </a:cubicBezTo>
                  <a:cubicBezTo>
                    <a:pt x="14" y="36"/>
                    <a:pt x="14" y="36"/>
                    <a:pt x="14" y="36"/>
                  </a:cubicBezTo>
                  <a:cubicBezTo>
                    <a:pt x="14" y="36"/>
                    <a:pt x="14" y="36"/>
                    <a:pt x="14" y="36"/>
                  </a:cubicBezTo>
                  <a:cubicBezTo>
                    <a:pt x="14" y="36"/>
                    <a:pt x="14" y="35"/>
                    <a:pt x="14" y="35"/>
                  </a:cubicBezTo>
                  <a:cubicBezTo>
                    <a:pt x="14" y="35"/>
                    <a:pt x="14" y="35"/>
                    <a:pt x="15" y="35"/>
                  </a:cubicBezTo>
                  <a:cubicBezTo>
                    <a:pt x="15" y="35"/>
                    <a:pt x="15" y="35"/>
                    <a:pt x="15" y="35"/>
                  </a:cubicBezTo>
                  <a:cubicBezTo>
                    <a:pt x="15" y="35"/>
                    <a:pt x="15" y="35"/>
                    <a:pt x="15" y="35"/>
                  </a:cubicBezTo>
                  <a:cubicBezTo>
                    <a:pt x="15" y="34"/>
                    <a:pt x="15" y="34"/>
                    <a:pt x="15" y="34"/>
                  </a:cubicBezTo>
                  <a:cubicBezTo>
                    <a:pt x="15" y="34"/>
                    <a:pt x="15" y="33"/>
                    <a:pt x="15" y="33"/>
                  </a:cubicBezTo>
                  <a:cubicBezTo>
                    <a:pt x="15" y="33"/>
                    <a:pt x="15" y="33"/>
                    <a:pt x="15" y="33"/>
                  </a:cubicBezTo>
                  <a:cubicBezTo>
                    <a:pt x="15" y="33"/>
                    <a:pt x="15" y="33"/>
                    <a:pt x="15" y="33"/>
                  </a:cubicBezTo>
                  <a:cubicBezTo>
                    <a:pt x="15" y="34"/>
                    <a:pt x="15" y="34"/>
                    <a:pt x="15" y="34"/>
                  </a:cubicBezTo>
                  <a:cubicBezTo>
                    <a:pt x="15" y="34"/>
                    <a:pt x="15" y="34"/>
                    <a:pt x="15" y="35"/>
                  </a:cubicBezTo>
                  <a:cubicBezTo>
                    <a:pt x="15" y="35"/>
                    <a:pt x="15" y="35"/>
                    <a:pt x="15" y="35"/>
                  </a:cubicBezTo>
                  <a:cubicBezTo>
                    <a:pt x="15" y="35"/>
                    <a:pt x="15" y="35"/>
                    <a:pt x="15" y="35"/>
                  </a:cubicBezTo>
                  <a:cubicBezTo>
                    <a:pt x="15" y="35"/>
                    <a:pt x="15" y="35"/>
                    <a:pt x="15" y="35"/>
                  </a:cubicBezTo>
                  <a:cubicBezTo>
                    <a:pt x="15" y="35"/>
                    <a:pt x="15" y="35"/>
                    <a:pt x="14" y="35"/>
                  </a:cubicBezTo>
                  <a:cubicBezTo>
                    <a:pt x="14" y="35"/>
                    <a:pt x="14" y="35"/>
                    <a:pt x="14" y="35"/>
                  </a:cubicBezTo>
                  <a:cubicBezTo>
                    <a:pt x="14" y="36"/>
                    <a:pt x="14" y="36"/>
                    <a:pt x="14" y="36"/>
                  </a:cubicBezTo>
                  <a:cubicBezTo>
                    <a:pt x="14" y="36"/>
                    <a:pt x="14" y="36"/>
                    <a:pt x="14" y="36"/>
                  </a:cubicBezTo>
                  <a:cubicBezTo>
                    <a:pt x="14" y="36"/>
                    <a:pt x="14" y="36"/>
                    <a:pt x="14" y="36"/>
                  </a:cubicBezTo>
                  <a:cubicBezTo>
                    <a:pt x="14" y="36"/>
                    <a:pt x="14" y="37"/>
                    <a:pt x="14" y="37"/>
                  </a:cubicBezTo>
                  <a:cubicBezTo>
                    <a:pt x="14" y="37"/>
                    <a:pt x="14" y="37"/>
                    <a:pt x="14" y="37"/>
                  </a:cubicBezTo>
                  <a:cubicBezTo>
                    <a:pt x="14" y="37"/>
                    <a:pt x="14" y="36"/>
                    <a:pt x="14" y="36"/>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6" y="37"/>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5"/>
                  </a:cubicBezTo>
                  <a:cubicBezTo>
                    <a:pt x="16" y="35"/>
                    <a:pt x="16" y="35"/>
                    <a:pt x="16" y="35"/>
                  </a:cubicBezTo>
                  <a:cubicBezTo>
                    <a:pt x="16" y="35"/>
                    <a:pt x="16" y="35"/>
                    <a:pt x="16" y="35"/>
                  </a:cubicBezTo>
                  <a:cubicBezTo>
                    <a:pt x="16" y="35"/>
                    <a:pt x="16" y="35"/>
                    <a:pt x="16" y="35"/>
                  </a:cubicBezTo>
                  <a:cubicBezTo>
                    <a:pt x="16" y="35"/>
                    <a:pt x="16" y="35"/>
                    <a:pt x="16" y="34"/>
                  </a:cubicBezTo>
                  <a:cubicBezTo>
                    <a:pt x="16" y="34"/>
                    <a:pt x="16" y="34"/>
                    <a:pt x="16" y="34"/>
                  </a:cubicBezTo>
                  <a:cubicBezTo>
                    <a:pt x="16" y="34"/>
                    <a:pt x="16" y="34"/>
                    <a:pt x="17" y="34"/>
                  </a:cubicBezTo>
                  <a:cubicBezTo>
                    <a:pt x="17" y="34"/>
                    <a:pt x="16" y="34"/>
                    <a:pt x="16" y="34"/>
                  </a:cubicBezTo>
                  <a:cubicBezTo>
                    <a:pt x="16" y="34"/>
                    <a:pt x="16" y="34"/>
                    <a:pt x="17" y="34"/>
                  </a:cubicBezTo>
                  <a:cubicBezTo>
                    <a:pt x="17" y="34"/>
                    <a:pt x="17" y="34"/>
                    <a:pt x="17" y="34"/>
                  </a:cubicBezTo>
                  <a:cubicBezTo>
                    <a:pt x="17" y="34"/>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4"/>
                  </a:cubicBezTo>
                  <a:cubicBezTo>
                    <a:pt x="17" y="34"/>
                    <a:pt x="17" y="34"/>
                    <a:pt x="17" y="34"/>
                  </a:cubicBezTo>
                  <a:cubicBezTo>
                    <a:pt x="17" y="34"/>
                    <a:pt x="17" y="34"/>
                    <a:pt x="17" y="34"/>
                  </a:cubicBezTo>
                  <a:cubicBezTo>
                    <a:pt x="17" y="34"/>
                    <a:pt x="18" y="34"/>
                    <a:pt x="18" y="34"/>
                  </a:cubicBezTo>
                  <a:cubicBezTo>
                    <a:pt x="18" y="34"/>
                    <a:pt x="18" y="34"/>
                    <a:pt x="18" y="34"/>
                  </a:cubicBezTo>
                  <a:cubicBezTo>
                    <a:pt x="18" y="33"/>
                    <a:pt x="18" y="33"/>
                    <a:pt x="18" y="33"/>
                  </a:cubicBezTo>
                  <a:cubicBezTo>
                    <a:pt x="18" y="33"/>
                    <a:pt x="18" y="33"/>
                    <a:pt x="18" y="33"/>
                  </a:cubicBezTo>
                  <a:cubicBezTo>
                    <a:pt x="18" y="33"/>
                    <a:pt x="18" y="33"/>
                    <a:pt x="18" y="32"/>
                  </a:cubicBezTo>
                  <a:cubicBezTo>
                    <a:pt x="18" y="32"/>
                    <a:pt x="18" y="32"/>
                    <a:pt x="18" y="32"/>
                  </a:cubicBezTo>
                  <a:cubicBezTo>
                    <a:pt x="18" y="32"/>
                    <a:pt x="18" y="32"/>
                    <a:pt x="18" y="32"/>
                  </a:cubicBezTo>
                  <a:cubicBezTo>
                    <a:pt x="18" y="32"/>
                    <a:pt x="17" y="32"/>
                    <a:pt x="17" y="32"/>
                  </a:cubicBezTo>
                  <a:cubicBezTo>
                    <a:pt x="17" y="32"/>
                    <a:pt x="17" y="31"/>
                    <a:pt x="17" y="31"/>
                  </a:cubicBezTo>
                  <a:cubicBezTo>
                    <a:pt x="17" y="31"/>
                    <a:pt x="17" y="31"/>
                    <a:pt x="17" y="31"/>
                  </a:cubicBezTo>
                  <a:cubicBezTo>
                    <a:pt x="17" y="31"/>
                    <a:pt x="17" y="31"/>
                    <a:pt x="17" y="31"/>
                  </a:cubicBezTo>
                  <a:cubicBezTo>
                    <a:pt x="17" y="31"/>
                    <a:pt x="17" y="31"/>
                    <a:pt x="18" y="31"/>
                  </a:cubicBezTo>
                  <a:cubicBezTo>
                    <a:pt x="18" y="31"/>
                    <a:pt x="18" y="31"/>
                    <a:pt x="18" y="31"/>
                  </a:cubicBezTo>
                  <a:cubicBezTo>
                    <a:pt x="17" y="31"/>
                    <a:pt x="17" y="31"/>
                    <a:pt x="17" y="31"/>
                  </a:cubicBezTo>
                  <a:cubicBezTo>
                    <a:pt x="17" y="31"/>
                    <a:pt x="17" y="31"/>
                    <a:pt x="17" y="31"/>
                  </a:cubicBezTo>
                  <a:cubicBezTo>
                    <a:pt x="17" y="31"/>
                    <a:pt x="18" y="32"/>
                    <a:pt x="18" y="32"/>
                  </a:cubicBezTo>
                  <a:cubicBezTo>
                    <a:pt x="18" y="32"/>
                    <a:pt x="18" y="32"/>
                    <a:pt x="18" y="31"/>
                  </a:cubicBezTo>
                  <a:cubicBezTo>
                    <a:pt x="18" y="31"/>
                    <a:pt x="18" y="31"/>
                    <a:pt x="18" y="31"/>
                  </a:cubicBezTo>
                  <a:cubicBezTo>
                    <a:pt x="18" y="31"/>
                    <a:pt x="18" y="31"/>
                    <a:pt x="18" y="31"/>
                  </a:cubicBezTo>
                  <a:cubicBezTo>
                    <a:pt x="18" y="32"/>
                    <a:pt x="18" y="32"/>
                    <a:pt x="18" y="32"/>
                  </a:cubicBezTo>
                  <a:cubicBezTo>
                    <a:pt x="18" y="32"/>
                    <a:pt x="18" y="32"/>
                    <a:pt x="18" y="32"/>
                  </a:cubicBezTo>
                  <a:cubicBezTo>
                    <a:pt x="18" y="32"/>
                    <a:pt x="18" y="33"/>
                    <a:pt x="18" y="33"/>
                  </a:cubicBezTo>
                  <a:cubicBezTo>
                    <a:pt x="18" y="33"/>
                    <a:pt x="18" y="33"/>
                    <a:pt x="18" y="34"/>
                  </a:cubicBezTo>
                  <a:cubicBezTo>
                    <a:pt x="18" y="34"/>
                    <a:pt x="18" y="34"/>
                    <a:pt x="18" y="35"/>
                  </a:cubicBezTo>
                  <a:cubicBezTo>
                    <a:pt x="18" y="35"/>
                    <a:pt x="18" y="35"/>
                    <a:pt x="18" y="35"/>
                  </a:cubicBezTo>
                  <a:cubicBezTo>
                    <a:pt x="18" y="35"/>
                    <a:pt x="18" y="35"/>
                    <a:pt x="18" y="35"/>
                  </a:cubicBezTo>
                  <a:cubicBezTo>
                    <a:pt x="18" y="35"/>
                    <a:pt x="18" y="36"/>
                    <a:pt x="18" y="36"/>
                  </a:cubicBezTo>
                  <a:cubicBezTo>
                    <a:pt x="18" y="36"/>
                    <a:pt x="18" y="36"/>
                    <a:pt x="18" y="36"/>
                  </a:cubicBezTo>
                  <a:cubicBezTo>
                    <a:pt x="18" y="36"/>
                    <a:pt x="18" y="36"/>
                    <a:pt x="19" y="35"/>
                  </a:cubicBezTo>
                  <a:cubicBezTo>
                    <a:pt x="19" y="35"/>
                    <a:pt x="19" y="35"/>
                    <a:pt x="19" y="35"/>
                  </a:cubicBezTo>
                  <a:cubicBezTo>
                    <a:pt x="19" y="35"/>
                    <a:pt x="19" y="34"/>
                    <a:pt x="19" y="34"/>
                  </a:cubicBezTo>
                  <a:cubicBezTo>
                    <a:pt x="19" y="34"/>
                    <a:pt x="19" y="34"/>
                    <a:pt x="19" y="34"/>
                  </a:cubicBezTo>
                  <a:cubicBezTo>
                    <a:pt x="19" y="34"/>
                    <a:pt x="19" y="33"/>
                    <a:pt x="19" y="33"/>
                  </a:cubicBezTo>
                  <a:cubicBezTo>
                    <a:pt x="19" y="33"/>
                    <a:pt x="19" y="33"/>
                    <a:pt x="19" y="33"/>
                  </a:cubicBezTo>
                  <a:cubicBezTo>
                    <a:pt x="20" y="33"/>
                    <a:pt x="20" y="33"/>
                    <a:pt x="20"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1"/>
                  </a:cubicBezTo>
                  <a:cubicBezTo>
                    <a:pt x="19" y="31"/>
                    <a:pt x="19" y="31"/>
                    <a:pt x="19" y="31"/>
                  </a:cubicBezTo>
                  <a:cubicBezTo>
                    <a:pt x="19" y="31"/>
                    <a:pt x="16" y="23"/>
                    <a:pt x="16" y="22"/>
                  </a:cubicBezTo>
                  <a:cubicBezTo>
                    <a:pt x="16" y="22"/>
                    <a:pt x="16" y="22"/>
                    <a:pt x="16" y="22"/>
                  </a:cubicBezTo>
                  <a:cubicBezTo>
                    <a:pt x="16" y="22"/>
                    <a:pt x="16" y="22"/>
                    <a:pt x="16" y="22"/>
                  </a:cubicBezTo>
                  <a:cubicBezTo>
                    <a:pt x="17" y="22"/>
                    <a:pt x="17" y="22"/>
                    <a:pt x="17" y="22"/>
                  </a:cubicBezTo>
                  <a:cubicBezTo>
                    <a:pt x="17" y="22"/>
                    <a:pt x="17" y="23"/>
                    <a:pt x="17" y="23"/>
                  </a:cubicBezTo>
                  <a:cubicBezTo>
                    <a:pt x="17" y="23"/>
                    <a:pt x="17" y="23"/>
                    <a:pt x="17" y="23"/>
                  </a:cubicBezTo>
                  <a:cubicBezTo>
                    <a:pt x="17" y="23"/>
                    <a:pt x="17" y="23"/>
                    <a:pt x="17" y="23"/>
                  </a:cubicBezTo>
                  <a:cubicBezTo>
                    <a:pt x="17" y="23"/>
                    <a:pt x="20" y="31"/>
                    <a:pt x="20" y="31"/>
                  </a:cubicBezTo>
                  <a:cubicBezTo>
                    <a:pt x="20" y="31"/>
                    <a:pt x="20" y="31"/>
                    <a:pt x="21" y="31"/>
                  </a:cubicBezTo>
                  <a:cubicBezTo>
                    <a:pt x="21" y="32"/>
                    <a:pt x="21" y="32"/>
                    <a:pt x="21" y="32"/>
                  </a:cubicBezTo>
                  <a:cubicBezTo>
                    <a:pt x="21" y="32"/>
                    <a:pt x="21"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2" y="31"/>
                  </a:cubicBezTo>
                  <a:cubicBezTo>
                    <a:pt x="22" y="31"/>
                    <a:pt x="23" y="31"/>
                    <a:pt x="22" y="31"/>
                  </a:cubicBezTo>
                  <a:cubicBezTo>
                    <a:pt x="22" y="31"/>
                    <a:pt x="22" y="31"/>
                    <a:pt x="22" y="31"/>
                  </a:cubicBezTo>
                  <a:cubicBezTo>
                    <a:pt x="22" y="31"/>
                    <a:pt x="22" y="31"/>
                    <a:pt x="22" y="30"/>
                  </a:cubicBezTo>
                  <a:cubicBezTo>
                    <a:pt x="22" y="30"/>
                    <a:pt x="22"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29"/>
                    <a:pt x="23" y="29"/>
                    <a:pt x="23" y="29"/>
                  </a:cubicBezTo>
                  <a:cubicBezTo>
                    <a:pt x="23" y="29"/>
                    <a:pt x="23" y="29"/>
                    <a:pt x="23" y="29"/>
                  </a:cubicBezTo>
                  <a:cubicBezTo>
                    <a:pt x="23" y="29"/>
                    <a:pt x="23" y="29"/>
                    <a:pt x="23" y="29"/>
                  </a:cubicBezTo>
                  <a:cubicBezTo>
                    <a:pt x="23" y="30"/>
                    <a:pt x="23" y="30"/>
                    <a:pt x="23" y="30"/>
                  </a:cubicBezTo>
                  <a:cubicBezTo>
                    <a:pt x="23" y="30"/>
                    <a:pt x="23" y="30"/>
                    <a:pt x="23" y="30"/>
                  </a:cubicBezTo>
                  <a:cubicBezTo>
                    <a:pt x="23" y="30"/>
                    <a:pt x="23" y="30"/>
                    <a:pt x="23" y="30"/>
                  </a:cubicBezTo>
                  <a:cubicBezTo>
                    <a:pt x="23" y="30"/>
                    <a:pt x="23" y="30"/>
                    <a:pt x="24" y="30"/>
                  </a:cubicBezTo>
                  <a:cubicBezTo>
                    <a:pt x="24" y="30"/>
                    <a:pt x="24" y="30"/>
                    <a:pt x="24" y="30"/>
                  </a:cubicBezTo>
                  <a:cubicBezTo>
                    <a:pt x="24" y="30"/>
                    <a:pt x="24" y="30"/>
                    <a:pt x="24" y="31"/>
                  </a:cubicBezTo>
                  <a:cubicBezTo>
                    <a:pt x="24" y="31"/>
                    <a:pt x="24" y="31"/>
                    <a:pt x="25" y="31"/>
                  </a:cubicBezTo>
                  <a:cubicBezTo>
                    <a:pt x="25" y="31"/>
                    <a:pt x="25" y="31"/>
                    <a:pt x="26" y="31"/>
                  </a:cubicBezTo>
                  <a:cubicBezTo>
                    <a:pt x="26" y="31"/>
                    <a:pt x="26" y="31"/>
                    <a:pt x="26" y="31"/>
                  </a:cubicBezTo>
                  <a:cubicBezTo>
                    <a:pt x="26" y="32"/>
                    <a:pt x="26" y="33"/>
                    <a:pt x="26" y="34"/>
                  </a:cubicBezTo>
                  <a:cubicBezTo>
                    <a:pt x="26" y="34"/>
                    <a:pt x="26" y="34"/>
                    <a:pt x="26" y="35"/>
                  </a:cubicBezTo>
                  <a:cubicBezTo>
                    <a:pt x="26" y="36"/>
                    <a:pt x="26" y="36"/>
                    <a:pt x="27" y="37"/>
                  </a:cubicBezTo>
                  <a:cubicBezTo>
                    <a:pt x="27" y="38"/>
                    <a:pt x="27" y="39"/>
                    <a:pt x="27" y="39"/>
                  </a:cubicBezTo>
                  <a:cubicBezTo>
                    <a:pt x="28" y="40"/>
                    <a:pt x="28" y="40"/>
                    <a:pt x="28" y="39"/>
                  </a:cubicBezTo>
                  <a:cubicBezTo>
                    <a:pt x="28" y="39"/>
                    <a:pt x="28" y="40"/>
                    <a:pt x="28" y="40"/>
                  </a:cubicBezTo>
                  <a:cubicBezTo>
                    <a:pt x="29" y="39"/>
                    <a:pt x="30" y="39"/>
                    <a:pt x="30" y="38"/>
                  </a:cubicBezTo>
                  <a:cubicBezTo>
                    <a:pt x="30" y="37"/>
                    <a:pt x="30" y="37"/>
                    <a:pt x="30" y="36"/>
                  </a:cubicBezTo>
                  <a:cubicBezTo>
                    <a:pt x="30" y="36"/>
                    <a:pt x="30" y="36"/>
                    <a:pt x="31" y="35"/>
                  </a:cubicBezTo>
                  <a:cubicBezTo>
                    <a:pt x="31" y="35"/>
                    <a:pt x="31" y="34"/>
                    <a:pt x="31" y="34"/>
                  </a:cubicBezTo>
                  <a:lnTo>
                    <a:pt x="30" y="31"/>
                  </a:lnTo>
                  <a:close/>
                  <a:moveTo>
                    <a:pt x="7" y="35"/>
                  </a:moveTo>
                  <a:cubicBezTo>
                    <a:pt x="7" y="35"/>
                    <a:pt x="7" y="35"/>
                    <a:pt x="7" y="34"/>
                  </a:cubicBezTo>
                  <a:cubicBezTo>
                    <a:pt x="7" y="34"/>
                    <a:pt x="7" y="34"/>
                    <a:pt x="7" y="34"/>
                  </a:cubicBezTo>
                  <a:cubicBezTo>
                    <a:pt x="8" y="34"/>
                    <a:pt x="7" y="35"/>
                    <a:pt x="7" y="35"/>
                  </a:cubicBezTo>
                  <a:close/>
                  <a:moveTo>
                    <a:pt x="16" y="33"/>
                  </a:moveTo>
                  <a:cubicBezTo>
                    <a:pt x="16" y="33"/>
                    <a:pt x="16" y="33"/>
                    <a:pt x="15" y="33"/>
                  </a:cubicBezTo>
                  <a:cubicBezTo>
                    <a:pt x="15" y="33"/>
                    <a:pt x="15" y="33"/>
                    <a:pt x="15" y="33"/>
                  </a:cubicBezTo>
                  <a:cubicBezTo>
                    <a:pt x="15" y="33"/>
                    <a:pt x="15" y="33"/>
                    <a:pt x="15" y="33"/>
                  </a:cubicBezTo>
                  <a:cubicBezTo>
                    <a:pt x="15" y="33"/>
                    <a:pt x="15" y="33"/>
                    <a:pt x="16" y="33"/>
                  </a:cubicBezTo>
                  <a:cubicBezTo>
                    <a:pt x="16" y="33"/>
                    <a:pt x="16" y="33"/>
                    <a:pt x="16" y="33"/>
                  </a:cubicBezTo>
                  <a:close/>
                  <a:moveTo>
                    <a:pt x="11" y="37"/>
                  </a:moveTo>
                  <a:cubicBezTo>
                    <a:pt x="12" y="37"/>
                    <a:pt x="12" y="37"/>
                    <a:pt x="12" y="37"/>
                  </a:cubicBezTo>
                  <a:cubicBezTo>
                    <a:pt x="12" y="37"/>
                    <a:pt x="12" y="37"/>
                    <a:pt x="12"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7"/>
                  </a:cubicBezTo>
                  <a:cubicBezTo>
                    <a:pt x="11" y="37"/>
                    <a:pt x="11" y="37"/>
                    <a:pt x="11" y="37"/>
                  </a:cubicBezTo>
                  <a:cubicBezTo>
                    <a:pt x="11" y="37"/>
                    <a:pt x="11" y="37"/>
                    <a:pt x="11" y="37"/>
                  </a:cubicBezTo>
                  <a:close/>
                  <a:moveTo>
                    <a:pt x="10" y="37"/>
                  </a:move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8"/>
                  </a:cubicBezTo>
                  <a:cubicBezTo>
                    <a:pt x="10" y="38"/>
                    <a:pt x="10" y="38"/>
                    <a:pt x="10" y="38"/>
                  </a:cubicBezTo>
                  <a:cubicBezTo>
                    <a:pt x="10" y="38"/>
                    <a:pt x="10" y="38"/>
                    <a:pt x="10" y="38"/>
                  </a:cubicBezTo>
                  <a:cubicBezTo>
                    <a:pt x="10" y="38"/>
                    <a:pt x="10" y="38"/>
                    <a:pt x="10" y="38"/>
                  </a:cubicBezTo>
                  <a:cubicBezTo>
                    <a:pt x="10" y="38"/>
                    <a:pt x="9" y="38"/>
                    <a:pt x="9" y="38"/>
                  </a:cubicBezTo>
                  <a:cubicBezTo>
                    <a:pt x="9" y="37"/>
                    <a:pt x="9" y="37"/>
                    <a:pt x="9" y="37"/>
                  </a:cubicBezTo>
                  <a:cubicBezTo>
                    <a:pt x="9" y="37"/>
                    <a:pt x="9" y="37"/>
                    <a:pt x="9" y="37"/>
                  </a:cubicBezTo>
                  <a:cubicBezTo>
                    <a:pt x="9" y="37"/>
                    <a:pt x="9" y="37"/>
                    <a:pt x="9" y="37"/>
                  </a:cubicBezTo>
                  <a:cubicBezTo>
                    <a:pt x="9" y="37"/>
                    <a:pt x="9" y="37"/>
                    <a:pt x="9" y="37"/>
                  </a:cubicBezTo>
                  <a:cubicBezTo>
                    <a:pt x="9" y="37"/>
                    <a:pt x="9" y="36"/>
                    <a:pt x="9" y="36"/>
                  </a:cubicBezTo>
                  <a:cubicBezTo>
                    <a:pt x="9" y="36"/>
                    <a:pt x="9" y="36"/>
                    <a:pt x="9" y="36"/>
                  </a:cubicBezTo>
                  <a:cubicBezTo>
                    <a:pt x="9" y="36"/>
                    <a:pt x="9" y="35"/>
                    <a:pt x="9" y="35"/>
                  </a:cubicBezTo>
                  <a:cubicBezTo>
                    <a:pt x="9" y="35"/>
                    <a:pt x="9" y="35"/>
                    <a:pt x="9" y="35"/>
                  </a:cubicBezTo>
                  <a:cubicBezTo>
                    <a:pt x="9" y="35"/>
                    <a:pt x="9" y="35"/>
                    <a:pt x="9"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7"/>
                    <a:pt x="10" y="37"/>
                  </a:cubicBezTo>
                  <a:cubicBezTo>
                    <a:pt x="10" y="37"/>
                    <a:pt x="10" y="37"/>
                    <a:pt x="10" y="37"/>
                  </a:cubicBezTo>
                  <a:close/>
                  <a:moveTo>
                    <a:pt x="9" y="37"/>
                  </a:move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lose/>
                  <a:moveTo>
                    <a:pt x="11" y="38"/>
                  </a:moveTo>
                  <a:cubicBezTo>
                    <a:pt x="11" y="38"/>
                    <a:pt x="11" y="38"/>
                    <a:pt x="11" y="38"/>
                  </a:cubicBezTo>
                  <a:cubicBezTo>
                    <a:pt x="11" y="38"/>
                    <a:pt x="11" y="38"/>
                    <a:pt x="11" y="38"/>
                  </a:cubicBezTo>
                  <a:cubicBezTo>
                    <a:pt x="11" y="38"/>
                    <a:pt x="11" y="38"/>
                    <a:pt x="11" y="37"/>
                  </a:cubicBezTo>
                  <a:cubicBezTo>
                    <a:pt x="11" y="37"/>
                    <a:pt x="11" y="37"/>
                    <a:pt x="11" y="37"/>
                  </a:cubicBezTo>
                  <a:cubicBezTo>
                    <a:pt x="11" y="37"/>
                    <a:pt x="11" y="37"/>
                    <a:pt x="11" y="37"/>
                  </a:cubicBezTo>
                  <a:cubicBezTo>
                    <a:pt x="11" y="37"/>
                    <a:pt x="11" y="37"/>
                    <a:pt x="11" y="37"/>
                  </a:cubicBezTo>
                  <a:cubicBezTo>
                    <a:pt x="10" y="37"/>
                    <a:pt x="10" y="37"/>
                    <a:pt x="10" y="37"/>
                  </a:cubicBezTo>
                  <a:cubicBezTo>
                    <a:pt x="10"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8"/>
                    <a:pt x="11" y="38"/>
                  </a:cubicBezTo>
                  <a:close/>
                  <a:moveTo>
                    <a:pt x="9" y="38"/>
                  </a:moveTo>
                  <a:cubicBezTo>
                    <a:pt x="9" y="38"/>
                    <a:pt x="9" y="38"/>
                    <a:pt x="9" y="38"/>
                  </a:cubicBezTo>
                  <a:cubicBezTo>
                    <a:pt x="9" y="38"/>
                    <a:pt x="8" y="38"/>
                    <a:pt x="8" y="38"/>
                  </a:cubicBezTo>
                  <a:cubicBezTo>
                    <a:pt x="8" y="38"/>
                    <a:pt x="8" y="38"/>
                    <a:pt x="8" y="38"/>
                  </a:cubicBezTo>
                  <a:cubicBezTo>
                    <a:pt x="8" y="38"/>
                    <a:pt x="8" y="38"/>
                    <a:pt x="8" y="38"/>
                  </a:cubicBezTo>
                  <a:cubicBezTo>
                    <a:pt x="8" y="38"/>
                    <a:pt x="8"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lose/>
                  <a:moveTo>
                    <a:pt x="8" y="37"/>
                  </a:moveTo>
                  <a:cubicBezTo>
                    <a:pt x="8" y="37"/>
                    <a:pt x="8" y="38"/>
                    <a:pt x="8" y="38"/>
                  </a:cubicBezTo>
                  <a:cubicBezTo>
                    <a:pt x="8" y="38"/>
                    <a:pt x="7" y="38"/>
                    <a:pt x="7" y="37"/>
                  </a:cubicBezTo>
                  <a:cubicBezTo>
                    <a:pt x="7" y="37"/>
                    <a:pt x="7" y="37"/>
                    <a:pt x="7" y="37"/>
                  </a:cubicBezTo>
                  <a:cubicBezTo>
                    <a:pt x="7" y="37"/>
                    <a:pt x="7" y="37"/>
                    <a:pt x="7" y="37"/>
                  </a:cubicBezTo>
                  <a:cubicBezTo>
                    <a:pt x="7" y="37"/>
                    <a:pt x="7" y="37"/>
                    <a:pt x="7" y="36"/>
                  </a:cubicBezTo>
                  <a:cubicBezTo>
                    <a:pt x="7" y="36"/>
                    <a:pt x="7" y="36"/>
                    <a:pt x="7" y="36"/>
                  </a:cubicBezTo>
                  <a:cubicBezTo>
                    <a:pt x="7" y="36"/>
                    <a:pt x="7" y="37"/>
                    <a:pt x="7" y="37"/>
                  </a:cubicBezTo>
                  <a:cubicBezTo>
                    <a:pt x="7" y="37"/>
                    <a:pt x="7" y="37"/>
                    <a:pt x="7" y="37"/>
                  </a:cubicBezTo>
                  <a:cubicBezTo>
                    <a:pt x="7" y="37"/>
                    <a:pt x="7" y="37"/>
                    <a:pt x="8" y="37"/>
                  </a:cubicBezTo>
                  <a:close/>
                  <a:moveTo>
                    <a:pt x="9" y="37"/>
                  </a:moveTo>
                  <a:cubicBezTo>
                    <a:pt x="9" y="37"/>
                    <a:pt x="9" y="37"/>
                    <a:pt x="9" y="37"/>
                  </a:cubicBezTo>
                  <a:cubicBezTo>
                    <a:pt x="9" y="37"/>
                    <a:pt x="9" y="37"/>
                    <a:pt x="9" y="37"/>
                  </a:cubicBezTo>
                  <a:cubicBezTo>
                    <a:pt x="8" y="37"/>
                    <a:pt x="8" y="38"/>
                    <a:pt x="8" y="38"/>
                  </a:cubicBezTo>
                  <a:cubicBezTo>
                    <a:pt x="8" y="37"/>
                    <a:pt x="8" y="37"/>
                    <a:pt x="8" y="37"/>
                  </a:cubicBezTo>
                  <a:cubicBezTo>
                    <a:pt x="8" y="37"/>
                    <a:pt x="8" y="37"/>
                    <a:pt x="8" y="37"/>
                  </a:cubicBezTo>
                  <a:cubicBezTo>
                    <a:pt x="8" y="37"/>
                    <a:pt x="8" y="37"/>
                    <a:pt x="8" y="37"/>
                  </a:cubicBezTo>
                  <a:cubicBezTo>
                    <a:pt x="8" y="37"/>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9" y="36"/>
                    <a:pt x="9" y="36"/>
                  </a:cubicBezTo>
                  <a:cubicBezTo>
                    <a:pt x="9" y="36"/>
                    <a:pt x="9" y="36"/>
                    <a:pt x="9" y="36"/>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lose/>
                  <a:moveTo>
                    <a:pt x="9" y="37"/>
                  </a:move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6"/>
                    <a:pt x="9" y="36"/>
                  </a:cubicBezTo>
                  <a:cubicBezTo>
                    <a:pt x="9" y="36"/>
                    <a:pt x="9" y="36"/>
                    <a:pt x="9" y="36"/>
                  </a:cubicBezTo>
                  <a:cubicBezTo>
                    <a:pt x="9" y="36"/>
                    <a:pt x="9" y="36"/>
                    <a:pt x="9" y="36"/>
                  </a:cubicBezTo>
                  <a:cubicBezTo>
                    <a:pt x="8" y="36"/>
                    <a:pt x="8" y="36"/>
                    <a:pt x="8" y="36"/>
                  </a:cubicBezTo>
                  <a:cubicBezTo>
                    <a:pt x="8" y="36"/>
                    <a:pt x="8" y="36"/>
                    <a:pt x="8" y="36"/>
                  </a:cubicBezTo>
                  <a:cubicBezTo>
                    <a:pt x="8" y="36"/>
                    <a:pt x="8" y="36"/>
                    <a:pt x="8" y="36"/>
                  </a:cubicBezTo>
                  <a:cubicBezTo>
                    <a:pt x="8" y="36"/>
                    <a:pt x="8" y="36"/>
                    <a:pt x="8" y="36"/>
                  </a:cubicBezTo>
                  <a:cubicBezTo>
                    <a:pt x="9" y="36"/>
                    <a:pt x="9" y="36"/>
                    <a:pt x="9" y="36"/>
                  </a:cubicBezTo>
                  <a:cubicBezTo>
                    <a:pt x="8" y="36"/>
                    <a:pt x="8" y="36"/>
                    <a:pt x="8" y="36"/>
                  </a:cubicBezTo>
                  <a:cubicBezTo>
                    <a:pt x="8" y="36"/>
                    <a:pt x="8" y="36"/>
                    <a:pt x="8" y="35"/>
                  </a:cubicBezTo>
                  <a:cubicBezTo>
                    <a:pt x="8" y="35"/>
                    <a:pt x="9" y="35"/>
                    <a:pt x="9" y="35"/>
                  </a:cubicBezTo>
                  <a:cubicBezTo>
                    <a:pt x="9" y="35"/>
                    <a:pt x="9" y="35"/>
                    <a:pt x="9" y="35"/>
                  </a:cubicBezTo>
                  <a:cubicBezTo>
                    <a:pt x="9" y="35"/>
                    <a:pt x="9" y="35"/>
                    <a:pt x="8"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7"/>
                  </a:cubicBezTo>
                  <a:close/>
                  <a:moveTo>
                    <a:pt x="10" y="35"/>
                  </a:moveTo>
                  <a:cubicBezTo>
                    <a:pt x="10" y="35"/>
                    <a:pt x="10" y="35"/>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lose/>
                  <a:moveTo>
                    <a:pt x="23" y="31"/>
                  </a:moveTo>
                  <a:cubicBezTo>
                    <a:pt x="23" y="31"/>
                    <a:pt x="23" y="31"/>
                    <a:pt x="23" y="31"/>
                  </a:cubicBezTo>
                  <a:cubicBezTo>
                    <a:pt x="23" y="31"/>
                    <a:pt x="22" y="31"/>
                    <a:pt x="22" y="31"/>
                  </a:cubicBezTo>
                  <a:cubicBezTo>
                    <a:pt x="22" y="30"/>
                    <a:pt x="23" y="30"/>
                    <a:pt x="23" y="30"/>
                  </a:cubicBezTo>
                  <a:cubicBezTo>
                    <a:pt x="23" y="30"/>
                    <a:pt x="23" y="30"/>
                    <a:pt x="23" y="30"/>
                  </a:cubicBezTo>
                  <a:cubicBezTo>
                    <a:pt x="23" y="30"/>
                    <a:pt x="23" y="30"/>
                    <a:pt x="23" y="30"/>
                  </a:cubicBezTo>
                  <a:cubicBezTo>
                    <a:pt x="23" y="30"/>
                    <a:pt x="23" y="30"/>
                    <a:pt x="23" y="30"/>
                  </a:cubicBezTo>
                  <a:cubicBezTo>
                    <a:pt x="23" y="30"/>
                    <a:pt x="23" y="30"/>
                    <a:pt x="23" y="31"/>
                  </a:cubicBezTo>
                  <a:cubicBezTo>
                    <a:pt x="23" y="31"/>
                    <a:pt x="23" y="31"/>
                    <a:pt x="23" y="31"/>
                  </a:cubicBezTo>
                  <a:cubicBezTo>
                    <a:pt x="23" y="31"/>
                    <a:pt x="23" y="31"/>
                    <a:pt x="23" y="31"/>
                  </a:cubicBezTo>
                  <a:cubicBezTo>
                    <a:pt x="23" y="31"/>
                    <a:pt x="23" y="31"/>
                    <a:pt x="23" y="31"/>
                  </a:cubicBezTo>
                  <a:cubicBezTo>
                    <a:pt x="23" y="31"/>
                    <a:pt x="23" y="31"/>
                    <a:pt x="23" y="31"/>
                  </a:cubicBezTo>
                  <a:close/>
                  <a:moveTo>
                    <a:pt x="23" y="32"/>
                  </a:moveTo>
                  <a:cubicBezTo>
                    <a:pt x="23" y="32"/>
                    <a:pt x="23" y="32"/>
                    <a:pt x="23" y="32"/>
                  </a:cubicBezTo>
                  <a:cubicBezTo>
                    <a:pt x="23" y="32"/>
                    <a:pt x="23" y="32"/>
                    <a:pt x="23" y="32"/>
                  </a:cubicBezTo>
                  <a:cubicBezTo>
                    <a:pt x="23" y="32"/>
                    <a:pt x="22" y="32"/>
                    <a:pt x="22" y="32"/>
                  </a:cubicBezTo>
                  <a:cubicBezTo>
                    <a:pt x="22" y="33"/>
                    <a:pt x="22" y="33"/>
                    <a:pt x="22" y="33"/>
                  </a:cubicBezTo>
                  <a:cubicBezTo>
                    <a:pt x="22" y="33"/>
                    <a:pt x="22" y="33"/>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3" y="31"/>
                  </a:cubicBezTo>
                  <a:cubicBezTo>
                    <a:pt x="23" y="31"/>
                    <a:pt x="23" y="31"/>
                    <a:pt x="23" y="31"/>
                  </a:cubicBezTo>
                  <a:cubicBezTo>
                    <a:pt x="23" y="31"/>
                    <a:pt x="23" y="31"/>
                    <a:pt x="23" y="31"/>
                  </a:cubicBezTo>
                  <a:cubicBezTo>
                    <a:pt x="23" y="31"/>
                    <a:pt x="23" y="31"/>
                    <a:pt x="23" y="31"/>
                  </a:cubicBezTo>
                  <a:cubicBezTo>
                    <a:pt x="23" y="32"/>
                    <a:pt x="23" y="32"/>
                    <a:pt x="23" y="32"/>
                  </a:cubicBezTo>
                  <a:close/>
                  <a:moveTo>
                    <a:pt x="20" y="32"/>
                  </a:moveTo>
                  <a:cubicBezTo>
                    <a:pt x="20" y="32"/>
                    <a:pt x="21" y="32"/>
                    <a:pt x="21" y="32"/>
                  </a:cubicBezTo>
                  <a:cubicBezTo>
                    <a:pt x="21" y="32"/>
                    <a:pt x="21" y="32"/>
                    <a:pt x="21" y="32"/>
                  </a:cubicBezTo>
                  <a:cubicBezTo>
                    <a:pt x="21" y="32"/>
                    <a:pt x="21" y="32"/>
                    <a:pt x="21" y="32"/>
                  </a:cubicBezTo>
                  <a:cubicBezTo>
                    <a:pt x="21" y="33"/>
                    <a:pt x="21" y="33"/>
                    <a:pt x="21" y="33"/>
                  </a:cubicBezTo>
                  <a:cubicBezTo>
                    <a:pt x="21" y="33"/>
                    <a:pt x="21" y="33"/>
                    <a:pt x="20" y="33"/>
                  </a:cubicBezTo>
                  <a:cubicBezTo>
                    <a:pt x="20" y="33"/>
                    <a:pt x="20" y="33"/>
                    <a:pt x="20" y="33"/>
                  </a:cubicBezTo>
                  <a:cubicBezTo>
                    <a:pt x="20" y="33"/>
                    <a:pt x="20" y="33"/>
                    <a:pt x="20" y="33"/>
                  </a:cubicBezTo>
                  <a:cubicBezTo>
                    <a:pt x="20" y="33"/>
                    <a:pt x="20" y="33"/>
                    <a:pt x="20" y="32"/>
                  </a:cubicBezTo>
                  <a:cubicBezTo>
                    <a:pt x="20" y="32"/>
                    <a:pt x="20" y="32"/>
                    <a:pt x="20" y="32"/>
                  </a:cubicBezTo>
                  <a:cubicBezTo>
                    <a:pt x="20" y="32"/>
                    <a:pt x="20" y="32"/>
                    <a:pt x="20" y="32"/>
                  </a:cubicBezTo>
                  <a:cubicBezTo>
                    <a:pt x="20" y="32"/>
                    <a:pt x="20" y="32"/>
                    <a:pt x="20" y="32"/>
                  </a:cubicBezTo>
                  <a:cubicBezTo>
                    <a:pt x="20" y="32"/>
                    <a:pt x="20" y="32"/>
                    <a:pt x="20" y="32"/>
                  </a:cubicBezTo>
                  <a:close/>
                  <a:moveTo>
                    <a:pt x="21" y="35"/>
                  </a:moveTo>
                  <a:cubicBezTo>
                    <a:pt x="21" y="35"/>
                    <a:pt x="21" y="35"/>
                    <a:pt x="21" y="35"/>
                  </a:cubicBezTo>
                  <a:cubicBezTo>
                    <a:pt x="21" y="35"/>
                    <a:pt x="21" y="35"/>
                    <a:pt x="21" y="35"/>
                  </a:cubicBezTo>
                  <a:cubicBezTo>
                    <a:pt x="21" y="35"/>
                    <a:pt x="21" y="35"/>
                    <a:pt x="21" y="35"/>
                  </a:cubicBezTo>
                  <a:cubicBezTo>
                    <a:pt x="20" y="35"/>
                    <a:pt x="20" y="35"/>
                    <a:pt x="20" y="35"/>
                  </a:cubicBezTo>
                  <a:cubicBezTo>
                    <a:pt x="20" y="35"/>
                    <a:pt x="20" y="35"/>
                    <a:pt x="20" y="35"/>
                  </a:cubicBezTo>
                  <a:cubicBezTo>
                    <a:pt x="20" y="35"/>
                    <a:pt x="20" y="35"/>
                    <a:pt x="20" y="35"/>
                  </a:cubicBezTo>
                  <a:cubicBezTo>
                    <a:pt x="20" y="35"/>
                    <a:pt x="20" y="35"/>
                    <a:pt x="21" y="35"/>
                  </a:cubicBezTo>
                  <a:cubicBezTo>
                    <a:pt x="21" y="35"/>
                    <a:pt x="21" y="35"/>
                    <a:pt x="21" y="35"/>
                  </a:cubicBezTo>
                  <a:close/>
                  <a:moveTo>
                    <a:pt x="22" y="33"/>
                  </a:moveTo>
                  <a:cubicBezTo>
                    <a:pt x="22" y="34"/>
                    <a:pt x="22" y="34"/>
                    <a:pt x="22" y="34"/>
                  </a:cubicBezTo>
                  <a:cubicBezTo>
                    <a:pt x="22" y="34"/>
                    <a:pt x="22" y="34"/>
                    <a:pt x="22" y="34"/>
                  </a:cubicBezTo>
                  <a:cubicBezTo>
                    <a:pt x="22" y="34"/>
                    <a:pt x="22" y="34"/>
                    <a:pt x="22" y="34"/>
                  </a:cubicBezTo>
                  <a:cubicBezTo>
                    <a:pt x="22"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4"/>
                    <a:pt x="21" y="34"/>
                    <a:pt x="21" y="34"/>
                  </a:cubicBezTo>
                  <a:cubicBezTo>
                    <a:pt x="21" y="34"/>
                    <a:pt x="21" y="34"/>
                    <a:pt x="21" y="34"/>
                  </a:cubicBezTo>
                  <a:cubicBezTo>
                    <a:pt x="21" y="34"/>
                    <a:pt x="21" y="34"/>
                    <a:pt x="21" y="34"/>
                  </a:cubicBezTo>
                  <a:cubicBezTo>
                    <a:pt x="21" y="34"/>
                    <a:pt x="21" y="34"/>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2" y="33"/>
                  </a:cubicBezTo>
                  <a:cubicBezTo>
                    <a:pt x="22" y="33"/>
                    <a:pt x="22" y="33"/>
                    <a:pt x="22" y="33"/>
                  </a:cubicBezTo>
                  <a:close/>
                  <a:moveTo>
                    <a:pt x="20" y="32"/>
                  </a:moveTo>
                  <a:cubicBezTo>
                    <a:pt x="20" y="32"/>
                    <a:pt x="20" y="32"/>
                    <a:pt x="20" y="32"/>
                  </a:cubicBezTo>
                  <a:cubicBezTo>
                    <a:pt x="20" y="32"/>
                    <a:pt x="20" y="32"/>
                    <a:pt x="20" y="32"/>
                  </a:cubicBezTo>
                  <a:cubicBezTo>
                    <a:pt x="20" y="32"/>
                    <a:pt x="19" y="31"/>
                    <a:pt x="20" y="31"/>
                  </a:cubicBezTo>
                  <a:cubicBezTo>
                    <a:pt x="20" y="31"/>
                    <a:pt x="20" y="31"/>
                    <a:pt x="20" y="31"/>
                  </a:cubicBezTo>
                  <a:cubicBezTo>
                    <a:pt x="20" y="31"/>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lose/>
                  <a:moveTo>
                    <a:pt x="20" y="34"/>
                  </a:moveTo>
                  <a:cubicBezTo>
                    <a:pt x="20" y="34"/>
                    <a:pt x="20" y="35"/>
                    <a:pt x="20" y="35"/>
                  </a:cubicBezTo>
                  <a:cubicBezTo>
                    <a:pt x="20" y="35"/>
                    <a:pt x="20" y="35"/>
                    <a:pt x="20" y="35"/>
                  </a:cubicBezTo>
                  <a:cubicBezTo>
                    <a:pt x="20" y="35"/>
                    <a:pt x="20" y="35"/>
                    <a:pt x="20" y="35"/>
                  </a:cubicBezTo>
                  <a:cubicBezTo>
                    <a:pt x="20" y="35"/>
                    <a:pt x="20" y="35"/>
                    <a:pt x="20" y="34"/>
                  </a:cubicBezTo>
                  <a:cubicBezTo>
                    <a:pt x="20" y="34"/>
                    <a:pt x="20" y="34"/>
                    <a:pt x="20" y="34"/>
                  </a:cubicBezTo>
                  <a:cubicBezTo>
                    <a:pt x="20" y="34"/>
                    <a:pt x="20" y="34"/>
                    <a:pt x="20" y="34"/>
                  </a:cubicBezTo>
                  <a:cubicBezTo>
                    <a:pt x="20" y="34"/>
                    <a:pt x="20" y="33"/>
                    <a:pt x="20" y="33"/>
                  </a:cubicBezTo>
                  <a:cubicBezTo>
                    <a:pt x="20" y="34"/>
                    <a:pt x="21" y="34"/>
                    <a:pt x="20" y="34"/>
                  </a:cubicBezTo>
                  <a:close/>
                  <a:moveTo>
                    <a:pt x="23" y="33"/>
                  </a:move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lose/>
                  <a:moveTo>
                    <a:pt x="24" y="32"/>
                  </a:moveTo>
                  <a:cubicBezTo>
                    <a:pt x="24" y="32"/>
                    <a:pt x="24" y="32"/>
                    <a:pt x="24" y="32"/>
                  </a:cubicBezTo>
                  <a:cubicBezTo>
                    <a:pt x="24" y="33"/>
                    <a:pt x="24" y="33"/>
                    <a:pt x="24" y="33"/>
                  </a:cubicBezTo>
                  <a:cubicBezTo>
                    <a:pt x="24" y="33"/>
                    <a:pt x="24" y="33"/>
                    <a:pt x="24" y="33"/>
                  </a:cubicBezTo>
                  <a:cubicBezTo>
                    <a:pt x="24" y="33"/>
                    <a:pt x="24" y="32"/>
                    <a:pt x="24" y="32"/>
                  </a:cubicBezTo>
                  <a:cubicBezTo>
                    <a:pt x="23" y="32"/>
                    <a:pt x="23" y="32"/>
                    <a:pt x="23" y="32"/>
                  </a:cubicBezTo>
                  <a:cubicBezTo>
                    <a:pt x="23" y="31"/>
                    <a:pt x="23" y="31"/>
                    <a:pt x="24" y="31"/>
                  </a:cubicBezTo>
                  <a:cubicBezTo>
                    <a:pt x="24" y="31"/>
                    <a:pt x="24" y="31"/>
                    <a:pt x="24" y="31"/>
                  </a:cubicBezTo>
                  <a:cubicBezTo>
                    <a:pt x="24" y="31"/>
                    <a:pt x="24" y="31"/>
                    <a:pt x="24" y="31"/>
                  </a:cubicBezTo>
                  <a:cubicBezTo>
                    <a:pt x="24" y="31"/>
                    <a:pt x="24" y="31"/>
                    <a:pt x="24" y="32"/>
                  </a:cubicBezTo>
                  <a:cubicBezTo>
                    <a:pt x="24" y="32"/>
                    <a:pt x="24" y="32"/>
                    <a:pt x="24" y="32"/>
                  </a:cubicBezTo>
                  <a:close/>
                  <a:moveTo>
                    <a:pt x="18" y="36"/>
                  </a:move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lose/>
                  <a:moveTo>
                    <a:pt x="19" y="36"/>
                  </a:moveTo>
                  <a:cubicBezTo>
                    <a:pt x="19" y="36"/>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19" y="36"/>
                    <a:pt x="19" y="36"/>
                    <a:pt x="19" y="36"/>
                  </a:cubicBezTo>
                  <a:close/>
                  <a:moveTo>
                    <a:pt x="17" y="36"/>
                  </a:moveTo>
                  <a:cubicBezTo>
                    <a:pt x="17" y="36"/>
                    <a:pt x="17" y="36"/>
                    <a:pt x="17" y="36"/>
                  </a:cubicBezTo>
                  <a:cubicBezTo>
                    <a:pt x="17" y="36"/>
                    <a:pt x="17" y="36"/>
                    <a:pt x="17" y="36"/>
                  </a:cubicBezTo>
                  <a:cubicBezTo>
                    <a:pt x="17" y="36"/>
                    <a:pt x="17" y="36"/>
                    <a:pt x="16" y="36"/>
                  </a:cubicBezTo>
                  <a:cubicBezTo>
                    <a:pt x="16" y="37"/>
                    <a:pt x="16" y="37"/>
                    <a:pt x="16" y="37"/>
                  </a:cubicBezTo>
                  <a:cubicBezTo>
                    <a:pt x="16" y="37"/>
                    <a:pt x="16" y="36"/>
                    <a:pt x="16" y="37"/>
                  </a:cubicBezTo>
                  <a:cubicBezTo>
                    <a:pt x="16" y="37"/>
                    <a:pt x="16" y="37"/>
                    <a:pt x="16" y="37"/>
                  </a:cubicBezTo>
                  <a:cubicBezTo>
                    <a:pt x="16" y="37"/>
                    <a:pt x="16" y="37"/>
                    <a:pt x="16" y="37"/>
                  </a:cubicBezTo>
                  <a:cubicBezTo>
                    <a:pt x="16" y="36"/>
                    <a:pt x="16" y="36"/>
                    <a:pt x="16" y="36"/>
                  </a:cubicBezTo>
                  <a:cubicBezTo>
                    <a:pt x="16" y="36"/>
                    <a:pt x="16" y="36"/>
                    <a:pt x="16" y="36"/>
                  </a:cubicBezTo>
                  <a:cubicBezTo>
                    <a:pt x="16" y="36"/>
                    <a:pt x="16" y="36"/>
                    <a:pt x="16" y="36"/>
                  </a:cubicBezTo>
                  <a:cubicBezTo>
                    <a:pt x="16" y="36"/>
                    <a:pt x="17" y="35"/>
                    <a:pt x="17" y="35"/>
                  </a:cubicBezTo>
                  <a:cubicBezTo>
                    <a:pt x="17" y="35"/>
                    <a:pt x="17" y="35"/>
                    <a:pt x="17" y="35"/>
                  </a:cubicBezTo>
                  <a:cubicBezTo>
                    <a:pt x="17" y="35"/>
                    <a:pt x="17" y="35"/>
                    <a:pt x="17" y="35"/>
                  </a:cubicBezTo>
                  <a:cubicBezTo>
                    <a:pt x="17" y="35"/>
                    <a:pt x="17" y="35"/>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5"/>
                    <a:pt x="18" y="35"/>
                  </a:cubicBezTo>
                  <a:cubicBezTo>
                    <a:pt x="18" y="35"/>
                    <a:pt x="18" y="35"/>
                    <a:pt x="18" y="35"/>
                  </a:cubicBezTo>
                  <a:cubicBezTo>
                    <a:pt x="18" y="35"/>
                    <a:pt x="18" y="35"/>
                    <a:pt x="18" y="35"/>
                  </a:cubicBezTo>
                  <a:cubicBezTo>
                    <a:pt x="18" y="35"/>
                    <a:pt x="18" y="35"/>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lose/>
                  <a:moveTo>
                    <a:pt x="18" y="36"/>
                  </a:moveTo>
                  <a:cubicBezTo>
                    <a:pt x="18" y="36"/>
                    <a:pt x="18" y="36"/>
                    <a:pt x="18" y="36"/>
                  </a:cubicBezTo>
                  <a:cubicBezTo>
                    <a:pt x="18" y="36"/>
                    <a:pt x="18" y="36"/>
                    <a:pt x="18" y="36"/>
                  </a:cubicBezTo>
                  <a:cubicBezTo>
                    <a:pt x="18" y="36"/>
                    <a:pt x="18" y="36"/>
                    <a:pt x="18" y="36"/>
                  </a:cubicBezTo>
                  <a:cubicBezTo>
                    <a:pt x="18" y="36"/>
                    <a:pt x="18" y="36"/>
                    <a:pt x="18"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8" y="36"/>
                    <a:pt x="18" y="36"/>
                  </a:cubicBezTo>
                  <a:cubicBezTo>
                    <a:pt x="18" y="36"/>
                    <a:pt x="18" y="36"/>
                    <a:pt x="18" y="36"/>
                  </a:cubicBezTo>
                  <a:close/>
                  <a:moveTo>
                    <a:pt x="17" y="37"/>
                  </a:move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lose/>
                  <a:moveTo>
                    <a:pt x="19" y="36"/>
                  </a:moveTo>
                  <a:cubicBezTo>
                    <a:pt x="19" y="36"/>
                    <a:pt x="19" y="36"/>
                    <a:pt x="19" y="36"/>
                  </a:cubicBezTo>
                  <a:cubicBezTo>
                    <a:pt x="19" y="36"/>
                    <a:pt x="19" y="37"/>
                    <a:pt x="19" y="37"/>
                  </a:cubicBezTo>
                  <a:cubicBezTo>
                    <a:pt x="19" y="37"/>
                    <a:pt x="19" y="37"/>
                    <a:pt x="19" y="37"/>
                  </a:cubicBezTo>
                  <a:cubicBezTo>
                    <a:pt x="19" y="37"/>
                    <a:pt x="19" y="37"/>
                    <a:pt x="19" y="37"/>
                  </a:cubicBezTo>
                  <a:cubicBezTo>
                    <a:pt x="19" y="37"/>
                    <a:pt x="19" y="36"/>
                    <a:pt x="19" y="36"/>
                  </a:cubicBezTo>
                  <a:cubicBezTo>
                    <a:pt x="19" y="36"/>
                    <a:pt x="19" y="36"/>
                    <a:pt x="19" y="36"/>
                  </a:cubicBezTo>
                  <a:cubicBezTo>
                    <a:pt x="19" y="36"/>
                    <a:pt x="19" y="36"/>
                    <a:pt x="19" y="36"/>
                  </a:cubicBezTo>
                  <a:cubicBezTo>
                    <a:pt x="19" y="36"/>
                    <a:pt x="19" y="36"/>
                    <a:pt x="19" y="36"/>
                  </a:cubicBezTo>
                  <a:close/>
                  <a:moveTo>
                    <a:pt x="18" y="36"/>
                  </a:move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grpSp>
        <p:nvGrpSpPr>
          <p:cNvPr id="151" name="Group 150">
            <a:extLst>
              <a:ext uri="{FF2B5EF4-FFF2-40B4-BE49-F238E27FC236}">
                <a16:creationId xmlns:a16="http://schemas.microsoft.com/office/drawing/2014/main" id="{ACDB14BA-0789-449F-B43A-8E745F3B9660}"/>
              </a:ext>
            </a:extLst>
          </p:cNvPr>
          <p:cNvGrpSpPr/>
          <p:nvPr/>
        </p:nvGrpSpPr>
        <p:grpSpPr>
          <a:xfrm>
            <a:off x="7376545" y="3321723"/>
            <a:ext cx="527951" cy="736491"/>
            <a:chOff x="6599238" y="3605213"/>
            <a:chExt cx="469900" cy="808037"/>
          </a:xfrm>
          <a:solidFill>
            <a:srgbClr val="E3EAFD"/>
          </a:solidFill>
        </p:grpSpPr>
        <p:sp>
          <p:nvSpPr>
            <p:cNvPr id="161" name="Freeform 827">
              <a:extLst>
                <a:ext uri="{FF2B5EF4-FFF2-40B4-BE49-F238E27FC236}">
                  <a16:creationId xmlns:a16="http://schemas.microsoft.com/office/drawing/2014/main" id="{33AD6DF9-9469-4E4A-B3F5-64AA1A59B125}"/>
                </a:ext>
              </a:extLst>
            </p:cNvPr>
            <p:cNvSpPr>
              <a:spLocks/>
            </p:cNvSpPr>
            <p:nvPr/>
          </p:nvSpPr>
          <p:spPr bwMode="auto">
            <a:xfrm>
              <a:off x="6832600" y="4117975"/>
              <a:ext cx="138112" cy="115888"/>
            </a:xfrm>
            <a:custGeom>
              <a:avLst/>
              <a:gdLst>
                <a:gd name="T0" fmla="*/ 24 w 33"/>
                <a:gd name="T1" fmla="*/ 28 h 28"/>
                <a:gd name="T2" fmla="*/ 24 w 33"/>
                <a:gd name="T3" fmla="*/ 25 h 28"/>
                <a:gd name="T4" fmla="*/ 27 w 33"/>
                <a:gd name="T5" fmla="*/ 21 h 28"/>
                <a:gd name="T6" fmla="*/ 27 w 33"/>
                <a:gd name="T7" fmla="*/ 19 h 28"/>
                <a:gd name="T8" fmla="*/ 26 w 33"/>
                <a:gd name="T9" fmla="*/ 18 h 28"/>
                <a:gd name="T10" fmla="*/ 27 w 33"/>
                <a:gd name="T11" fmla="*/ 18 h 28"/>
                <a:gd name="T12" fmla="*/ 29 w 33"/>
                <a:gd name="T13" fmla="*/ 18 h 28"/>
                <a:gd name="T14" fmla="*/ 30 w 33"/>
                <a:gd name="T15" fmla="*/ 16 h 28"/>
                <a:gd name="T16" fmla="*/ 28 w 33"/>
                <a:gd name="T17" fmla="*/ 15 h 28"/>
                <a:gd name="T18" fmla="*/ 28 w 33"/>
                <a:gd name="T19" fmla="*/ 13 h 28"/>
                <a:gd name="T20" fmla="*/ 29 w 33"/>
                <a:gd name="T21" fmla="*/ 11 h 28"/>
                <a:gd name="T22" fmla="*/ 29 w 33"/>
                <a:gd name="T23" fmla="*/ 11 h 28"/>
                <a:gd name="T24" fmla="*/ 30 w 33"/>
                <a:gd name="T25" fmla="*/ 11 h 28"/>
                <a:gd name="T26" fmla="*/ 30 w 33"/>
                <a:gd name="T27" fmla="*/ 12 h 28"/>
                <a:gd name="T28" fmla="*/ 31 w 33"/>
                <a:gd name="T29" fmla="*/ 12 h 28"/>
                <a:gd name="T30" fmla="*/ 32 w 33"/>
                <a:gd name="T31" fmla="*/ 11 h 28"/>
                <a:gd name="T32" fmla="*/ 33 w 33"/>
                <a:gd name="T33" fmla="*/ 10 h 28"/>
                <a:gd name="T34" fmla="*/ 33 w 33"/>
                <a:gd name="T35" fmla="*/ 10 h 28"/>
                <a:gd name="T36" fmla="*/ 33 w 33"/>
                <a:gd name="T37" fmla="*/ 9 h 28"/>
                <a:gd name="T38" fmla="*/ 33 w 33"/>
                <a:gd name="T39" fmla="*/ 5 h 28"/>
                <a:gd name="T40" fmla="*/ 33 w 33"/>
                <a:gd name="T41" fmla="*/ 4 h 28"/>
                <a:gd name="T42" fmla="*/ 33 w 33"/>
                <a:gd name="T43" fmla="*/ 2 h 28"/>
                <a:gd name="T44" fmla="*/ 33 w 33"/>
                <a:gd name="T45" fmla="*/ 1 h 28"/>
                <a:gd name="T46" fmla="*/ 31 w 33"/>
                <a:gd name="T47" fmla="*/ 2 h 28"/>
                <a:gd name="T48" fmla="*/ 31 w 33"/>
                <a:gd name="T49" fmla="*/ 1 h 28"/>
                <a:gd name="T50" fmla="*/ 31 w 33"/>
                <a:gd name="T51" fmla="*/ 2 h 28"/>
                <a:gd name="T52" fmla="*/ 30 w 33"/>
                <a:gd name="T53" fmla="*/ 4 h 28"/>
                <a:gd name="T54" fmla="*/ 27 w 33"/>
                <a:gd name="T55" fmla="*/ 6 h 28"/>
                <a:gd name="T56" fmla="*/ 24 w 33"/>
                <a:gd name="T57" fmla="*/ 9 h 28"/>
                <a:gd name="T58" fmla="*/ 22 w 33"/>
                <a:gd name="T59" fmla="*/ 11 h 28"/>
                <a:gd name="T60" fmla="*/ 20 w 33"/>
                <a:gd name="T61" fmla="*/ 14 h 28"/>
                <a:gd name="T62" fmla="*/ 18 w 33"/>
                <a:gd name="T63" fmla="*/ 15 h 28"/>
                <a:gd name="T64" fmla="*/ 12 w 33"/>
                <a:gd name="T65" fmla="*/ 16 h 28"/>
                <a:gd name="T66" fmla="*/ 7 w 33"/>
                <a:gd name="T67" fmla="*/ 16 h 28"/>
                <a:gd name="T68" fmla="*/ 2 w 33"/>
                <a:gd name="T69" fmla="*/ 17 h 28"/>
                <a:gd name="T70" fmla="*/ 1 w 33"/>
                <a:gd name="T71" fmla="*/ 16 h 28"/>
                <a:gd name="T72" fmla="*/ 0 w 33"/>
                <a:gd name="T73" fmla="*/ 15 h 28"/>
                <a:gd name="T74" fmla="*/ 6 w 33"/>
                <a:gd name="T75" fmla="*/ 26 h 28"/>
                <a:gd name="T76" fmla="*/ 24 w 33"/>
                <a:gd name="T7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 h="28">
                  <a:moveTo>
                    <a:pt x="24" y="28"/>
                  </a:moveTo>
                  <a:cubicBezTo>
                    <a:pt x="24" y="25"/>
                    <a:pt x="24" y="25"/>
                    <a:pt x="24" y="25"/>
                  </a:cubicBezTo>
                  <a:cubicBezTo>
                    <a:pt x="24" y="25"/>
                    <a:pt x="27" y="22"/>
                    <a:pt x="27" y="21"/>
                  </a:cubicBezTo>
                  <a:cubicBezTo>
                    <a:pt x="27" y="21"/>
                    <a:pt x="27" y="19"/>
                    <a:pt x="27" y="19"/>
                  </a:cubicBezTo>
                  <a:cubicBezTo>
                    <a:pt x="27" y="19"/>
                    <a:pt x="26" y="18"/>
                    <a:pt x="26" y="18"/>
                  </a:cubicBezTo>
                  <a:cubicBezTo>
                    <a:pt x="27" y="18"/>
                    <a:pt x="27" y="18"/>
                    <a:pt x="27" y="18"/>
                  </a:cubicBezTo>
                  <a:cubicBezTo>
                    <a:pt x="29" y="18"/>
                    <a:pt x="29" y="18"/>
                    <a:pt x="29" y="18"/>
                  </a:cubicBezTo>
                  <a:cubicBezTo>
                    <a:pt x="29" y="18"/>
                    <a:pt x="30" y="16"/>
                    <a:pt x="30" y="16"/>
                  </a:cubicBezTo>
                  <a:cubicBezTo>
                    <a:pt x="30" y="16"/>
                    <a:pt x="28" y="16"/>
                    <a:pt x="28" y="15"/>
                  </a:cubicBezTo>
                  <a:cubicBezTo>
                    <a:pt x="28" y="15"/>
                    <a:pt x="28" y="13"/>
                    <a:pt x="28" y="13"/>
                  </a:cubicBezTo>
                  <a:cubicBezTo>
                    <a:pt x="28" y="13"/>
                    <a:pt x="28" y="12"/>
                    <a:pt x="29" y="11"/>
                  </a:cubicBezTo>
                  <a:cubicBezTo>
                    <a:pt x="29" y="11"/>
                    <a:pt x="29" y="11"/>
                    <a:pt x="29" y="11"/>
                  </a:cubicBezTo>
                  <a:cubicBezTo>
                    <a:pt x="29" y="11"/>
                    <a:pt x="30" y="11"/>
                    <a:pt x="30" y="11"/>
                  </a:cubicBezTo>
                  <a:cubicBezTo>
                    <a:pt x="30" y="11"/>
                    <a:pt x="30" y="12"/>
                    <a:pt x="30" y="12"/>
                  </a:cubicBezTo>
                  <a:cubicBezTo>
                    <a:pt x="30" y="12"/>
                    <a:pt x="31" y="12"/>
                    <a:pt x="31" y="12"/>
                  </a:cubicBezTo>
                  <a:cubicBezTo>
                    <a:pt x="31" y="12"/>
                    <a:pt x="32" y="11"/>
                    <a:pt x="32" y="11"/>
                  </a:cubicBezTo>
                  <a:cubicBezTo>
                    <a:pt x="33" y="10"/>
                    <a:pt x="33" y="10"/>
                    <a:pt x="33" y="10"/>
                  </a:cubicBezTo>
                  <a:cubicBezTo>
                    <a:pt x="33" y="10"/>
                    <a:pt x="33" y="10"/>
                    <a:pt x="33" y="10"/>
                  </a:cubicBezTo>
                  <a:cubicBezTo>
                    <a:pt x="33" y="10"/>
                    <a:pt x="33" y="9"/>
                    <a:pt x="33" y="9"/>
                  </a:cubicBezTo>
                  <a:cubicBezTo>
                    <a:pt x="33" y="8"/>
                    <a:pt x="33" y="7"/>
                    <a:pt x="33" y="5"/>
                  </a:cubicBezTo>
                  <a:cubicBezTo>
                    <a:pt x="33" y="5"/>
                    <a:pt x="32" y="4"/>
                    <a:pt x="33" y="4"/>
                  </a:cubicBezTo>
                  <a:cubicBezTo>
                    <a:pt x="33" y="3"/>
                    <a:pt x="33" y="3"/>
                    <a:pt x="33" y="2"/>
                  </a:cubicBezTo>
                  <a:cubicBezTo>
                    <a:pt x="33" y="1"/>
                    <a:pt x="33" y="1"/>
                    <a:pt x="33" y="1"/>
                  </a:cubicBezTo>
                  <a:cubicBezTo>
                    <a:pt x="32" y="0"/>
                    <a:pt x="31" y="1"/>
                    <a:pt x="31" y="2"/>
                  </a:cubicBezTo>
                  <a:cubicBezTo>
                    <a:pt x="31" y="2"/>
                    <a:pt x="31" y="1"/>
                    <a:pt x="31" y="1"/>
                  </a:cubicBezTo>
                  <a:cubicBezTo>
                    <a:pt x="31" y="2"/>
                    <a:pt x="31" y="2"/>
                    <a:pt x="31" y="2"/>
                  </a:cubicBezTo>
                  <a:cubicBezTo>
                    <a:pt x="31" y="3"/>
                    <a:pt x="30" y="3"/>
                    <a:pt x="30" y="4"/>
                  </a:cubicBezTo>
                  <a:cubicBezTo>
                    <a:pt x="29" y="4"/>
                    <a:pt x="28" y="5"/>
                    <a:pt x="27" y="6"/>
                  </a:cubicBezTo>
                  <a:cubicBezTo>
                    <a:pt x="26" y="7"/>
                    <a:pt x="25" y="8"/>
                    <a:pt x="24" y="9"/>
                  </a:cubicBezTo>
                  <a:cubicBezTo>
                    <a:pt x="24" y="10"/>
                    <a:pt x="22" y="10"/>
                    <a:pt x="22" y="11"/>
                  </a:cubicBezTo>
                  <a:cubicBezTo>
                    <a:pt x="21" y="12"/>
                    <a:pt x="21" y="13"/>
                    <a:pt x="20" y="14"/>
                  </a:cubicBezTo>
                  <a:cubicBezTo>
                    <a:pt x="20" y="14"/>
                    <a:pt x="19" y="15"/>
                    <a:pt x="18" y="15"/>
                  </a:cubicBezTo>
                  <a:cubicBezTo>
                    <a:pt x="16" y="17"/>
                    <a:pt x="14" y="16"/>
                    <a:pt x="12" y="16"/>
                  </a:cubicBezTo>
                  <a:cubicBezTo>
                    <a:pt x="10" y="15"/>
                    <a:pt x="8" y="15"/>
                    <a:pt x="7" y="16"/>
                  </a:cubicBezTo>
                  <a:cubicBezTo>
                    <a:pt x="6" y="17"/>
                    <a:pt x="4" y="17"/>
                    <a:pt x="2" y="17"/>
                  </a:cubicBezTo>
                  <a:cubicBezTo>
                    <a:pt x="2" y="17"/>
                    <a:pt x="2" y="16"/>
                    <a:pt x="1" y="16"/>
                  </a:cubicBezTo>
                  <a:cubicBezTo>
                    <a:pt x="1" y="16"/>
                    <a:pt x="1" y="15"/>
                    <a:pt x="0" y="15"/>
                  </a:cubicBezTo>
                  <a:cubicBezTo>
                    <a:pt x="6" y="26"/>
                    <a:pt x="6" y="26"/>
                    <a:pt x="6" y="26"/>
                  </a:cubicBezTo>
                  <a:lnTo>
                    <a:pt x="24" y="28"/>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62" name="Freeform 839">
              <a:extLst>
                <a:ext uri="{FF2B5EF4-FFF2-40B4-BE49-F238E27FC236}">
                  <a16:creationId xmlns:a16="http://schemas.microsoft.com/office/drawing/2014/main" id="{D288A106-5239-4C54-B0B2-E3D533ADE7E4}"/>
                </a:ext>
              </a:extLst>
            </p:cNvPr>
            <p:cNvSpPr>
              <a:spLocks/>
            </p:cNvSpPr>
            <p:nvPr/>
          </p:nvSpPr>
          <p:spPr bwMode="auto">
            <a:xfrm>
              <a:off x="6807200" y="4121150"/>
              <a:ext cx="33337" cy="53975"/>
            </a:xfrm>
            <a:custGeom>
              <a:avLst/>
              <a:gdLst>
                <a:gd name="T0" fmla="*/ 2 w 8"/>
                <a:gd name="T1" fmla="*/ 13 h 13"/>
                <a:gd name="T2" fmla="*/ 4 w 8"/>
                <a:gd name="T3" fmla="*/ 13 h 13"/>
                <a:gd name="T4" fmla="*/ 6 w 8"/>
                <a:gd name="T5" fmla="*/ 12 h 13"/>
                <a:gd name="T6" fmla="*/ 6 w 8"/>
                <a:gd name="T7" fmla="*/ 5 h 13"/>
                <a:gd name="T8" fmla="*/ 6 w 8"/>
                <a:gd name="T9" fmla="*/ 4 h 13"/>
                <a:gd name="T10" fmla="*/ 5 w 8"/>
                <a:gd name="T11" fmla="*/ 1 h 13"/>
                <a:gd name="T12" fmla="*/ 4 w 8"/>
                <a:gd name="T13" fmla="*/ 0 h 13"/>
                <a:gd name="T14" fmla="*/ 3 w 8"/>
                <a:gd name="T15" fmla="*/ 1 h 13"/>
                <a:gd name="T16" fmla="*/ 2 w 8"/>
                <a:gd name="T17" fmla="*/ 4 h 13"/>
                <a:gd name="T18" fmla="*/ 1 w 8"/>
                <a:gd name="T19" fmla="*/ 7 h 13"/>
                <a:gd name="T20" fmla="*/ 2 w 8"/>
                <a:gd name="T21" fmla="*/ 9 h 13"/>
                <a:gd name="T22" fmla="*/ 1 w 8"/>
                <a:gd name="T23" fmla="*/ 10 h 13"/>
                <a:gd name="T24" fmla="*/ 1 w 8"/>
                <a:gd name="T25" fmla="*/ 10 h 13"/>
                <a:gd name="T26" fmla="*/ 0 w 8"/>
                <a:gd name="T27" fmla="*/ 12 h 13"/>
                <a:gd name="T28" fmla="*/ 2 w 8"/>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3">
                  <a:moveTo>
                    <a:pt x="2" y="13"/>
                  </a:moveTo>
                  <a:cubicBezTo>
                    <a:pt x="4" y="13"/>
                    <a:pt x="4" y="13"/>
                    <a:pt x="4" y="13"/>
                  </a:cubicBezTo>
                  <a:cubicBezTo>
                    <a:pt x="6" y="12"/>
                    <a:pt x="6" y="12"/>
                    <a:pt x="6" y="12"/>
                  </a:cubicBezTo>
                  <a:cubicBezTo>
                    <a:pt x="6" y="10"/>
                    <a:pt x="8" y="8"/>
                    <a:pt x="6" y="5"/>
                  </a:cubicBezTo>
                  <a:cubicBezTo>
                    <a:pt x="6" y="5"/>
                    <a:pt x="6" y="5"/>
                    <a:pt x="6" y="4"/>
                  </a:cubicBezTo>
                  <a:cubicBezTo>
                    <a:pt x="6" y="3"/>
                    <a:pt x="7" y="2"/>
                    <a:pt x="5" y="1"/>
                  </a:cubicBezTo>
                  <a:cubicBezTo>
                    <a:pt x="5" y="1"/>
                    <a:pt x="5" y="0"/>
                    <a:pt x="4" y="0"/>
                  </a:cubicBezTo>
                  <a:cubicBezTo>
                    <a:pt x="3" y="0"/>
                    <a:pt x="3" y="1"/>
                    <a:pt x="3" y="1"/>
                  </a:cubicBezTo>
                  <a:cubicBezTo>
                    <a:pt x="2" y="2"/>
                    <a:pt x="2" y="3"/>
                    <a:pt x="2" y="4"/>
                  </a:cubicBezTo>
                  <a:cubicBezTo>
                    <a:pt x="1" y="5"/>
                    <a:pt x="1" y="6"/>
                    <a:pt x="1" y="7"/>
                  </a:cubicBezTo>
                  <a:cubicBezTo>
                    <a:pt x="1" y="8"/>
                    <a:pt x="1" y="8"/>
                    <a:pt x="2" y="9"/>
                  </a:cubicBezTo>
                  <a:cubicBezTo>
                    <a:pt x="2" y="9"/>
                    <a:pt x="2" y="10"/>
                    <a:pt x="1" y="10"/>
                  </a:cubicBezTo>
                  <a:cubicBezTo>
                    <a:pt x="1" y="10"/>
                    <a:pt x="1" y="10"/>
                    <a:pt x="1" y="10"/>
                  </a:cubicBezTo>
                  <a:cubicBezTo>
                    <a:pt x="0" y="12"/>
                    <a:pt x="0" y="12"/>
                    <a:pt x="0" y="12"/>
                  </a:cubicBezTo>
                  <a:lnTo>
                    <a:pt x="2" y="1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63" name="Freeform 843">
              <a:extLst>
                <a:ext uri="{FF2B5EF4-FFF2-40B4-BE49-F238E27FC236}">
                  <a16:creationId xmlns:a16="http://schemas.microsoft.com/office/drawing/2014/main" id="{1ED8A0C7-8CA9-49DD-97FD-F87992AC5EB7}"/>
                </a:ext>
              </a:extLst>
            </p:cNvPr>
            <p:cNvSpPr>
              <a:spLocks noEditPoints="1"/>
            </p:cNvSpPr>
            <p:nvPr/>
          </p:nvSpPr>
          <p:spPr bwMode="auto">
            <a:xfrm>
              <a:off x="6840538" y="4159250"/>
              <a:ext cx="228600" cy="254000"/>
            </a:xfrm>
            <a:custGeom>
              <a:avLst/>
              <a:gdLst>
                <a:gd name="T0" fmla="*/ 48 w 55"/>
                <a:gd name="T1" fmla="*/ 31 h 61"/>
                <a:gd name="T2" fmla="*/ 47 w 55"/>
                <a:gd name="T3" fmla="*/ 34 h 61"/>
                <a:gd name="T4" fmla="*/ 47 w 55"/>
                <a:gd name="T5" fmla="*/ 34 h 61"/>
                <a:gd name="T6" fmla="*/ 47 w 55"/>
                <a:gd name="T7" fmla="*/ 33 h 61"/>
                <a:gd name="T8" fmla="*/ 48 w 55"/>
                <a:gd name="T9" fmla="*/ 31 h 61"/>
                <a:gd name="T10" fmla="*/ 53 w 55"/>
                <a:gd name="T11" fmla="*/ 18 h 61"/>
                <a:gd name="T12" fmla="*/ 52 w 55"/>
                <a:gd name="T13" fmla="*/ 17 h 61"/>
                <a:gd name="T14" fmla="*/ 50 w 55"/>
                <a:gd name="T15" fmla="*/ 15 h 61"/>
                <a:gd name="T16" fmla="*/ 47 w 55"/>
                <a:gd name="T17" fmla="*/ 11 h 61"/>
                <a:gd name="T18" fmla="*/ 45 w 55"/>
                <a:gd name="T19" fmla="*/ 10 h 61"/>
                <a:gd name="T20" fmla="*/ 37 w 55"/>
                <a:gd name="T21" fmla="*/ 8 h 61"/>
                <a:gd name="T22" fmla="*/ 35 w 55"/>
                <a:gd name="T23" fmla="*/ 6 h 61"/>
                <a:gd name="T24" fmla="*/ 31 w 55"/>
                <a:gd name="T25" fmla="*/ 0 h 61"/>
                <a:gd name="T26" fmla="*/ 30 w 55"/>
                <a:gd name="T27" fmla="*/ 1 h 61"/>
                <a:gd name="T28" fmla="*/ 29 w 55"/>
                <a:gd name="T29" fmla="*/ 2 h 61"/>
                <a:gd name="T30" fmla="*/ 28 w 55"/>
                <a:gd name="T31" fmla="*/ 2 h 61"/>
                <a:gd name="T32" fmla="*/ 28 w 55"/>
                <a:gd name="T33" fmla="*/ 1 h 61"/>
                <a:gd name="T34" fmla="*/ 27 w 55"/>
                <a:gd name="T35" fmla="*/ 1 h 61"/>
                <a:gd name="T36" fmla="*/ 27 w 55"/>
                <a:gd name="T37" fmla="*/ 1 h 61"/>
                <a:gd name="T38" fmla="*/ 26 w 55"/>
                <a:gd name="T39" fmla="*/ 3 h 61"/>
                <a:gd name="T40" fmla="*/ 26 w 55"/>
                <a:gd name="T41" fmla="*/ 5 h 61"/>
                <a:gd name="T42" fmla="*/ 28 w 55"/>
                <a:gd name="T43" fmla="*/ 6 h 61"/>
                <a:gd name="T44" fmla="*/ 27 w 55"/>
                <a:gd name="T45" fmla="*/ 8 h 61"/>
                <a:gd name="T46" fmla="*/ 25 w 55"/>
                <a:gd name="T47" fmla="*/ 8 h 61"/>
                <a:gd name="T48" fmla="*/ 24 w 55"/>
                <a:gd name="T49" fmla="*/ 8 h 61"/>
                <a:gd name="T50" fmla="*/ 25 w 55"/>
                <a:gd name="T51" fmla="*/ 9 h 61"/>
                <a:gd name="T52" fmla="*/ 25 w 55"/>
                <a:gd name="T53" fmla="*/ 11 h 61"/>
                <a:gd name="T54" fmla="*/ 22 w 55"/>
                <a:gd name="T55" fmla="*/ 15 h 61"/>
                <a:gd name="T56" fmla="*/ 22 w 55"/>
                <a:gd name="T57" fmla="*/ 18 h 61"/>
                <a:gd name="T58" fmla="*/ 25 w 55"/>
                <a:gd name="T59" fmla="*/ 23 h 61"/>
                <a:gd name="T60" fmla="*/ 21 w 55"/>
                <a:gd name="T61" fmla="*/ 37 h 61"/>
                <a:gd name="T62" fmla="*/ 13 w 55"/>
                <a:gd name="T63" fmla="*/ 40 h 61"/>
                <a:gd name="T64" fmla="*/ 0 w 55"/>
                <a:gd name="T65" fmla="*/ 45 h 61"/>
                <a:gd name="T66" fmla="*/ 7 w 55"/>
                <a:gd name="T67" fmla="*/ 60 h 61"/>
                <a:gd name="T68" fmla="*/ 9 w 55"/>
                <a:gd name="T69" fmla="*/ 60 h 61"/>
                <a:gd name="T70" fmla="*/ 15 w 55"/>
                <a:gd name="T71" fmla="*/ 58 h 61"/>
                <a:gd name="T72" fmla="*/ 20 w 55"/>
                <a:gd name="T73" fmla="*/ 58 h 61"/>
                <a:gd name="T74" fmla="*/ 23 w 55"/>
                <a:gd name="T75" fmla="*/ 57 h 61"/>
                <a:gd name="T76" fmla="*/ 23 w 55"/>
                <a:gd name="T77" fmla="*/ 56 h 61"/>
                <a:gd name="T78" fmla="*/ 23 w 55"/>
                <a:gd name="T79" fmla="*/ 55 h 61"/>
                <a:gd name="T80" fmla="*/ 28 w 55"/>
                <a:gd name="T81" fmla="*/ 51 h 61"/>
                <a:gd name="T82" fmla="*/ 30 w 55"/>
                <a:gd name="T83" fmla="*/ 51 h 61"/>
                <a:gd name="T84" fmla="*/ 32 w 55"/>
                <a:gd name="T85" fmla="*/ 49 h 61"/>
                <a:gd name="T86" fmla="*/ 39 w 55"/>
                <a:gd name="T87" fmla="*/ 44 h 61"/>
                <a:gd name="T88" fmla="*/ 40 w 55"/>
                <a:gd name="T89" fmla="*/ 42 h 61"/>
                <a:gd name="T90" fmla="*/ 40 w 55"/>
                <a:gd name="T91" fmla="*/ 38 h 61"/>
                <a:gd name="T92" fmla="*/ 41 w 55"/>
                <a:gd name="T93" fmla="*/ 37 h 61"/>
                <a:gd name="T94" fmla="*/ 43 w 55"/>
                <a:gd name="T95" fmla="*/ 32 h 61"/>
                <a:gd name="T96" fmla="*/ 44 w 55"/>
                <a:gd name="T97" fmla="*/ 34 h 61"/>
                <a:gd name="T98" fmla="*/ 46 w 55"/>
                <a:gd name="T99" fmla="*/ 33 h 61"/>
                <a:gd name="T100" fmla="*/ 47 w 55"/>
                <a:gd name="T101" fmla="*/ 30 h 61"/>
                <a:gd name="T102" fmla="*/ 50 w 55"/>
                <a:gd name="T103" fmla="*/ 27 h 61"/>
                <a:gd name="T104" fmla="*/ 52 w 55"/>
                <a:gd name="T105" fmla="*/ 24 h 61"/>
                <a:gd name="T106" fmla="*/ 54 w 55"/>
                <a:gd name="T107" fmla="*/ 20 h 61"/>
                <a:gd name="T108" fmla="*/ 53 w 55"/>
                <a:gd name="T109"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 h="61">
                  <a:moveTo>
                    <a:pt x="48" y="31"/>
                  </a:moveTo>
                  <a:cubicBezTo>
                    <a:pt x="49" y="33"/>
                    <a:pt x="48" y="33"/>
                    <a:pt x="47" y="34"/>
                  </a:cubicBezTo>
                  <a:cubicBezTo>
                    <a:pt x="47" y="34"/>
                    <a:pt x="47" y="34"/>
                    <a:pt x="47" y="34"/>
                  </a:cubicBezTo>
                  <a:cubicBezTo>
                    <a:pt x="47" y="34"/>
                    <a:pt x="47" y="34"/>
                    <a:pt x="47" y="33"/>
                  </a:cubicBezTo>
                  <a:cubicBezTo>
                    <a:pt x="47" y="33"/>
                    <a:pt x="48" y="32"/>
                    <a:pt x="48" y="31"/>
                  </a:cubicBezTo>
                  <a:close/>
                  <a:moveTo>
                    <a:pt x="53" y="18"/>
                  </a:moveTo>
                  <a:cubicBezTo>
                    <a:pt x="52" y="18"/>
                    <a:pt x="52" y="17"/>
                    <a:pt x="52" y="17"/>
                  </a:cubicBezTo>
                  <a:cubicBezTo>
                    <a:pt x="51" y="16"/>
                    <a:pt x="50" y="16"/>
                    <a:pt x="50" y="15"/>
                  </a:cubicBezTo>
                  <a:cubicBezTo>
                    <a:pt x="49" y="13"/>
                    <a:pt x="48" y="12"/>
                    <a:pt x="47" y="11"/>
                  </a:cubicBezTo>
                  <a:cubicBezTo>
                    <a:pt x="47" y="10"/>
                    <a:pt x="46" y="10"/>
                    <a:pt x="45" y="10"/>
                  </a:cubicBezTo>
                  <a:cubicBezTo>
                    <a:pt x="43" y="10"/>
                    <a:pt x="40" y="9"/>
                    <a:pt x="37" y="8"/>
                  </a:cubicBezTo>
                  <a:cubicBezTo>
                    <a:pt x="36" y="7"/>
                    <a:pt x="35" y="7"/>
                    <a:pt x="35" y="6"/>
                  </a:cubicBezTo>
                  <a:cubicBezTo>
                    <a:pt x="34" y="4"/>
                    <a:pt x="32" y="3"/>
                    <a:pt x="31" y="0"/>
                  </a:cubicBezTo>
                  <a:cubicBezTo>
                    <a:pt x="30" y="1"/>
                    <a:pt x="30" y="1"/>
                    <a:pt x="30" y="1"/>
                  </a:cubicBezTo>
                  <a:cubicBezTo>
                    <a:pt x="30" y="1"/>
                    <a:pt x="29" y="2"/>
                    <a:pt x="29" y="2"/>
                  </a:cubicBezTo>
                  <a:cubicBezTo>
                    <a:pt x="29" y="2"/>
                    <a:pt x="28" y="2"/>
                    <a:pt x="28" y="2"/>
                  </a:cubicBezTo>
                  <a:cubicBezTo>
                    <a:pt x="28" y="2"/>
                    <a:pt x="28" y="1"/>
                    <a:pt x="28" y="1"/>
                  </a:cubicBezTo>
                  <a:cubicBezTo>
                    <a:pt x="28" y="1"/>
                    <a:pt x="27" y="1"/>
                    <a:pt x="27" y="1"/>
                  </a:cubicBezTo>
                  <a:cubicBezTo>
                    <a:pt x="27" y="1"/>
                    <a:pt x="27" y="1"/>
                    <a:pt x="27" y="1"/>
                  </a:cubicBezTo>
                  <a:cubicBezTo>
                    <a:pt x="26" y="2"/>
                    <a:pt x="26" y="3"/>
                    <a:pt x="26" y="3"/>
                  </a:cubicBezTo>
                  <a:cubicBezTo>
                    <a:pt x="26" y="3"/>
                    <a:pt x="26" y="5"/>
                    <a:pt x="26" y="5"/>
                  </a:cubicBezTo>
                  <a:cubicBezTo>
                    <a:pt x="26" y="6"/>
                    <a:pt x="28" y="6"/>
                    <a:pt x="28" y="6"/>
                  </a:cubicBezTo>
                  <a:cubicBezTo>
                    <a:pt x="28" y="6"/>
                    <a:pt x="27" y="8"/>
                    <a:pt x="27" y="8"/>
                  </a:cubicBezTo>
                  <a:cubicBezTo>
                    <a:pt x="25" y="8"/>
                    <a:pt x="25" y="8"/>
                    <a:pt x="25" y="8"/>
                  </a:cubicBezTo>
                  <a:cubicBezTo>
                    <a:pt x="24" y="8"/>
                    <a:pt x="24" y="8"/>
                    <a:pt x="24" y="8"/>
                  </a:cubicBezTo>
                  <a:cubicBezTo>
                    <a:pt x="24" y="8"/>
                    <a:pt x="25" y="9"/>
                    <a:pt x="25" y="9"/>
                  </a:cubicBezTo>
                  <a:cubicBezTo>
                    <a:pt x="25" y="9"/>
                    <a:pt x="25" y="11"/>
                    <a:pt x="25" y="11"/>
                  </a:cubicBezTo>
                  <a:cubicBezTo>
                    <a:pt x="25" y="12"/>
                    <a:pt x="22" y="15"/>
                    <a:pt x="22" y="15"/>
                  </a:cubicBezTo>
                  <a:cubicBezTo>
                    <a:pt x="22" y="18"/>
                    <a:pt x="22" y="18"/>
                    <a:pt x="22" y="18"/>
                  </a:cubicBezTo>
                  <a:cubicBezTo>
                    <a:pt x="25" y="23"/>
                    <a:pt x="25" y="23"/>
                    <a:pt x="25" y="23"/>
                  </a:cubicBezTo>
                  <a:cubicBezTo>
                    <a:pt x="21" y="37"/>
                    <a:pt x="21" y="37"/>
                    <a:pt x="21" y="37"/>
                  </a:cubicBezTo>
                  <a:cubicBezTo>
                    <a:pt x="13" y="40"/>
                    <a:pt x="13" y="40"/>
                    <a:pt x="13" y="40"/>
                  </a:cubicBezTo>
                  <a:cubicBezTo>
                    <a:pt x="0" y="45"/>
                    <a:pt x="0" y="45"/>
                    <a:pt x="0" y="45"/>
                  </a:cubicBezTo>
                  <a:cubicBezTo>
                    <a:pt x="7" y="60"/>
                    <a:pt x="7" y="60"/>
                    <a:pt x="7" y="60"/>
                  </a:cubicBezTo>
                  <a:cubicBezTo>
                    <a:pt x="8" y="60"/>
                    <a:pt x="8" y="61"/>
                    <a:pt x="9" y="60"/>
                  </a:cubicBezTo>
                  <a:cubicBezTo>
                    <a:pt x="11" y="59"/>
                    <a:pt x="13" y="59"/>
                    <a:pt x="15" y="58"/>
                  </a:cubicBezTo>
                  <a:cubicBezTo>
                    <a:pt x="17" y="58"/>
                    <a:pt x="19" y="57"/>
                    <a:pt x="20" y="58"/>
                  </a:cubicBezTo>
                  <a:cubicBezTo>
                    <a:pt x="21" y="58"/>
                    <a:pt x="22" y="57"/>
                    <a:pt x="23" y="57"/>
                  </a:cubicBezTo>
                  <a:cubicBezTo>
                    <a:pt x="23" y="56"/>
                    <a:pt x="23" y="56"/>
                    <a:pt x="23" y="56"/>
                  </a:cubicBezTo>
                  <a:cubicBezTo>
                    <a:pt x="23" y="55"/>
                    <a:pt x="23" y="55"/>
                    <a:pt x="23" y="55"/>
                  </a:cubicBezTo>
                  <a:cubicBezTo>
                    <a:pt x="23" y="53"/>
                    <a:pt x="25" y="51"/>
                    <a:pt x="28" y="51"/>
                  </a:cubicBezTo>
                  <a:cubicBezTo>
                    <a:pt x="28" y="51"/>
                    <a:pt x="29" y="51"/>
                    <a:pt x="30" y="51"/>
                  </a:cubicBezTo>
                  <a:cubicBezTo>
                    <a:pt x="31" y="51"/>
                    <a:pt x="32" y="50"/>
                    <a:pt x="32" y="49"/>
                  </a:cubicBezTo>
                  <a:cubicBezTo>
                    <a:pt x="33" y="45"/>
                    <a:pt x="35" y="44"/>
                    <a:pt x="39" y="44"/>
                  </a:cubicBezTo>
                  <a:cubicBezTo>
                    <a:pt x="41" y="44"/>
                    <a:pt x="41" y="43"/>
                    <a:pt x="40" y="42"/>
                  </a:cubicBezTo>
                  <a:cubicBezTo>
                    <a:pt x="40" y="41"/>
                    <a:pt x="40" y="39"/>
                    <a:pt x="40" y="38"/>
                  </a:cubicBezTo>
                  <a:cubicBezTo>
                    <a:pt x="41" y="38"/>
                    <a:pt x="41" y="37"/>
                    <a:pt x="41" y="37"/>
                  </a:cubicBezTo>
                  <a:cubicBezTo>
                    <a:pt x="40" y="34"/>
                    <a:pt x="42" y="33"/>
                    <a:pt x="43" y="32"/>
                  </a:cubicBezTo>
                  <a:cubicBezTo>
                    <a:pt x="44" y="33"/>
                    <a:pt x="43" y="34"/>
                    <a:pt x="44" y="34"/>
                  </a:cubicBezTo>
                  <a:cubicBezTo>
                    <a:pt x="45" y="34"/>
                    <a:pt x="46" y="33"/>
                    <a:pt x="46" y="33"/>
                  </a:cubicBezTo>
                  <a:cubicBezTo>
                    <a:pt x="46" y="31"/>
                    <a:pt x="47" y="31"/>
                    <a:pt x="47" y="30"/>
                  </a:cubicBezTo>
                  <a:cubicBezTo>
                    <a:pt x="48" y="28"/>
                    <a:pt x="49" y="27"/>
                    <a:pt x="50" y="27"/>
                  </a:cubicBezTo>
                  <a:cubicBezTo>
                    <a:pt x="51" y="26"/>
                    <a:pt x="51" y="25"/>
                    <a:pt x="52" y="24"/>
                  </a:cubicBezTo>
                  <a:cubicBezTo>
                    <a:pt x="52" y="23"/>
                    <a:pt x="53" y="21"/>
                    <a:pt x="54" y="20"/>
                  </a:cubicBezTo>
                  <a:cubicBezTo>
                    <a:pt x="55" y="19"/>
                    <a:pt x="55" y="18"/>
                    <a:pt x="53" y="1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64" name="Freeform 852">
              <a:extLst>
                <a:ext uri="{FF2B5EF4-FFF2-40B4-BE49-F238E27FC236}">
                  <a16:creationId xmlns:a16="http://schemas.microsoft.com/office/drawing/2014/main" id="{9317526C-65A8-460A-86F6-6AFE0A9A72C3}"/>
                </a:ext>
              </a:extLst>
            </p:cNvPr>
            <p:cNvSpPr>
              <a:spLocks/>
            </p:cNvSpPr>
            <p:nvPr/>
          </p:nvSpPr>
          <p:spPr bwMode="auto">
            <a:xfrm>
              <a:off x="6686550" y="4000500"/>
              <a:ext cx="63500" cy="50800"/>
            </a:xfrm>
            <a:custGeom>
              <a:avLst/>
              <a:gdLst>
                <a:gd name="T0" fmla="*/ 1 w 15"/>
                <a:gd name="T1" fmla="*/ 7 h 12"/>
                <a:gd name="T2" fmla="*/ 6 w 15"/>
                <a:gd name="T3" fmla="*/ 8 h 12"/>
                <a:gd name="T4" fmla="*/ 8 w 15"/>
                <a:gd name="T5" fmla="*/ 9 h 12"/>
                <a:gd name="T6" fmla="*/ 8 w 15"/>
                <a:gd name="T7" fmla="*/ 12 h 12"/>
                <a:gd name="T8" fmla="*/ 15 w 15"/>
                <a:gd name="T9" fmla="*/ 11 h 12"/>
                <a:gd name="T10" fmla="*/ 14 w 15"/>
                <a:gd name="T11" fmla="*/ 11 h 12"/>
                <a:gd name="T12" fmla="*/ 14 w 15"/>
                <a:gd name="T13" fmla="*/ 10 h 12"/>
                <a:gd name="T14" fmla="*/ 12 w 15"/>
                <a:gd name="T15" fmla="*/ 7 h 12"/>
                <a:gd name="T16" fmla="*/ 10 w 15"/>
                <a:gd name="T17" fmla="*/ 4 h 12"/>
                <a:gd name="T18" fmla="*/ 12 w 15"/>
                <a:gd name="T19" fmla="*/ 3 h 12"/>
                <a:gd name="T20" fmla="*/ 13 w 15"/>
                <a:gd name="T21" fmla="*/ 2 h 12"/>
                <a:gd name="T22" fmla="*/ 13 w 15"/>
                <a:gd name="T23" fmla="*/ 1 h 12"/>
                <a:gd name="T24" fmla="*/ 12 w 15"/>
                <a:gd name="T25" fmla="*/ 0 h 12"/>
                <a:gd name="T26" fmla="*/ 5 w 15"/>
                <a:gd name="T27" fmla="*/ 0 h 12"/>
                <a:gd name="T28" fmla="*/ 1 w 15"/>
                <a:gd name="T2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2">
                  <a:moveTo>
                    <a:pt x="1" y="7"/>
                  </a:moveTo>
                  <a:cubicBezTo>
                    <a:pt x="0" y="7"/>
                    <a:pt x="6" y="8"/>
                    <a:pt x="6" y="8"/>
                  </a:cubicBezTo>
                  <a:cubicBezTo>
                    <a:pt x="8" y="9"/>
                    <a:pt x="8" y="9"/>
                    <a:pt x="8" y="9"/>
                  </a:cubicBezTo>
                  <a:cubicBezTo>
                    <a:pt x="8" y="12"/>
                    <a:pt x="8" y="12"/>
                    <a:pt x="8" y="12"/>
                  </a:cubicBezTo>
                  <a:cubicBezTo>
                    <a:pt x="15" y="11"/>
                    <a:pt x="15" y="11"/>
                    <a:pt x="15" y="11"/>
                  </a:cubicBezTo>
                  <a:cubicBezTo>
                    <a:pt x="15" y="11"/>
                    <a:pt x="14" y="11"/>
                    <a:pt x="14" y="11"/>
                  </a:cubicBezTo>
                  <a:cubicBezTo>
                    <a:pt x="14" y="11"/>
                    <a:pt x="14" y="11"/>
                    <a:pt x="14" y="10"/>
                  </a:cubicBezTo>
                  <a:cubicBezTo>
                    <a:pt x="14" y="9"/>
                    <a:pt x="13" y="8"/>
                    <a:pt x="12" y="7"/>
                  </a:cubicBezTo>
                  <a:cubicBezTo>
                    <a:pt x="12" y="4"/>
                    <a:pt x="12" y="4"/>
                    <a:pt x="10" y="4"/>
                  </a:cubicBezTo>
                  <a:cubicBezTo>
                    <a:pt x="10" y="3"/>
                    <a:pt x="11" y="3"/>
                    <a:pt x="12" y="3"/>
                  </a:cubicBezTo>
                  <a:cubicBezTo>
                    <a:pt x="13" y="3"/>
                    <a:pt x="13" y="2"/>
                    <a:pt x="13" y="2"/>
                  </a:cubicBezTo>
                  <a:cubicBezTo>
                    <a:pt x="13" y="1"/>
                    <a:pt x="13" y="0"/>
                    <a:pt x="13" y="1"/>
                  </a:cubicBezTo>
                  <a:cubicBezTo>
                    <a:pt x="11" y="1"/>
                    <a:pt x="11" y="0"/>
                    <a:pt x="12" y="0"/>
                  </a:cubicBezTo>
                  <a:cubicBezTo>
                    <a:pt x="5" y="0"/>
                    <a:pt x="5" y="0"/>
                    <a:pt x="5" y="0"/>
                  </a:cubicBezTo>
                  <a:cubicBezTo>
                    <a:pt x="5" y="0"/>
                    <a:pt x="1" y="7"/>
                    <a:pt x="1" y="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65" name="Freeform 871">
              <a:extLst>
                <a:ext uri="{FF2B5EF4-FFF2-40B4-BE49-F238E27FC236}">
                  <a16:creationId xmlns:a16="http://schemas.microsoft.com/office/drawing/2014/main" id="{0B2DD834-C5D6-44E0-B3D6-E3AA3D368A63}"/>
                </a:ext>
              </a:extLst>
            </p:cNvPr>
            <p:cNvSpPr>
              <a:spLocks/>
            </p:cNvSpPr>
            <p:nvPr/>
          </p:nvSpPr>
          <p:spPr bwMode="auto">
            <a:xfrm>
              <a:off x="6804025" y="4117975"/>
              <a:ext cx="3175" cy="11113"/>
            </a:xfrm>
            <a:custGeom>
              <a:avLst/>
              <a:gdLst>
                <a:gd name="T0" fmla="*/ 0 w 1"/>
                <a:gd name="T1" fmla="*/ 3 h 3"/>
                <a:gd name="T2" fmla="*/ 0 w 1"/>
                <a:gd name="T3" fmla="*/ 0 h 3"/>
                <a:gd name="T4" fmla="*/ 0 w 1"/>
                <a:gd name="T5" fmla="*/ 3 h 3"/>
              </a:gdLst>
              <a:ahLst/>
              <a:cxnLst>
                <a:cxn ang="0">
                  <a:pos x="T0" y="T1"/>
                </a:cxn>
                <a:cxn ang="0">
                  <a:pos x="T2" y="T3"/>
                </a:cxn>
                <a:cxn ang="0">
                  <a:pos x="T4" y="T5"/>
                </a:cxn>
              </a:cxnLst>
              <a:rect l="0" t="0" r="r" b="b"/>
              <a:pathLst>
                <a:path w="1" h="3">
                  <a:moveTo>
                    <a:pt x="0" y="3"/>
                  </a:moveTo>
                  <a:cubicBezTo>
                    <a:pt x="1" y="2"/>
                    <a:pt x="1" y="1"/>
                    <a:pt x="0" y="0"/>
                  </a:cubicBezTo>
                  <a:cubicBezTo>
                    <a:pt x="0" y="1"/>
                    <a:pt x="0" y="2"/>
                    <a:pt x="0" y="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66" name="Freeform 873">
              <a:extLst>
                <a:ext uri="{FF2B5EF4-FFF2-40B4-BE49-F238E27FC236}">
                  <a16:creationId xmlns:a16="http://schemas.microsoft.com/office/drawing/2014/main" id="{86EC2CDB-AF91-4035-91F0-8127E48752C5}"/>
                </a:ext>
              </a:extLst>
            </p:cNvPr>
            <p:cNvSpPr>
              <a:spLocks/>
            </p:cNvSpPr>
            <p:nvPr/>
          </p:nvSpPr>
          <p:spPr bwMode="auto">
            <a:xfrm>
              <a:off x="6599238" y="3605213"/>
              <a:ext cx="87312" cy="90488"/>
            </a:xfrm>
            <a:custGeom>
              <a:avLst/>
              <a:gdLst>
                <a:gd name="T0" fmla="*/ 9 w 21"/>
                <a:gd name="T1" fmla="*/ 1 h 22"/>
                <a:gd name="T2" fmla="*/ 8 w 21"/>
                <a:gd name="T3" fmla="*/ 1 h 22"/>
                <a:gd name="T4" fmla="*/ 7 w 21"/>
                <a:gd name="T5" fmla="*/ 1 h 22"/>
                <a:gd name="T6" fmla="*/ 5 w 21"/>
                <a:gd name="T7" fmla="*/ 1 h 22"/>
                <a:gd name="T8" fmla="*/ 4 w 21"/>
                <a:gd name="T9" fmla="*/ 1 h 22"/>
                <a:gd name="T10" fmla="*/ 3 w 21"/>
                <a:gd name="T11" fmla="*/ 2 h 22"/>
                <a:gd name="T12" fmla="*/ 2 w 21"/>
                <a:gd name="T13" fmla="*/ 2 h 22"/>
                <a:gd name="T14" fmla="*/ 0 w 21"/>
                <a:gd name="T15" fmla="*/ 2 h 22"/>
                <a:gd name="T16" fmla="*/ 0 w 21"/>
                <a:gd name="T17" fmla="*/ 3 h 22"/>
                <a:gd name="T18" fmla="*/ 1 w 21"/>
                <a:gd name="T19" fmla="*/ 4 h 22"/>
                <a:gd name="T20" fmla="*/ 1 w 21"/>
                <a:gd name="T21" fmla="*/ 6 h 22"/>
                <a:gd name="T22" fmla="*/ 1 w 21"/>
                <a:gd name="T23" fmla="*/ 8 h 22"/>
                <a:gd name="T24" fmla="*/ 2 w 21"/>
                <a:gd name="T25" fmla="*/ 10 h 22"/>
                <a:gd name="T26" fmla="*/ 3 w 21"/>
                <a:gd name="T27" fmla="*/ 12 h 22"/>
                <a:gd name="T28" fmla="*/ 6 w 21"/>
                <a:gd name="T29" fmla="*/ 12 h 22"/>
                <a:gd name="T30" fmla="*/ 7 w 21"/>
                <a:gd name="T31" fmla="*/ 13 h 22"/>
                <a:gd name="T32" fmla="*/ 9 w 21"/>
                <a:gd name="T33" fmla="*/ 15 h 22"/>
                <a:gd name="T34" fmla="*/ 10 w 21"/>
                <a:gd name="T35" fmla="*/ 14 h 22"/>
                <a:gd name="T36" fmla="*/ 11 w 21"/>
                <a:gd name="T37" fmla="*/ 16 h 22"/>
                <a:gd name="T38" fmla="*/ 12 w 21"/>
                <a:gd name="T39" fmla="*/ 16 h 22"/>
                <a:gd name="T40" fmla="*/ 13 w 21"/>
                <a:gd name="T41" fmla="*/ 16 h 22"/>
                <a:gd name="T42" fmla="*/ 14 w 21"/>
                <a:gd name="T43" fmla="*/ 16 h 22"/>
                <a:gd name="T44" fmla="*/ 15 w 21"/>
                <a:gd name="T45" fmla="*/ 16 h 22"/>
                <a:gd name="T46" fmla="*/ 16 w 21"/>
                <a:gd name="T47" fmla="*/ 17 h 22"/>
                <a:gd name="T48" fmla="*/ 17 w 21"/>
                <a:gd name="T49" fmla="*/ 18 h 22"/>
                <a:gd name="T50" fmla="*/ 17 w 21"/>
                <a:gd name="T51" fmla="*/ 20 h 22"/>
                <a:gd name="T52" fmla="*/ 18 w 21"/>
                <a:gd name="T53" fmla="*/ 22 h 22"/>
                <a:gd name="T54" fmla="*/ 20 w 21"/>
                <a:gd name="T55" fmla="*/ 21 h 22"/>
                <a:gd name="T56" fmla="*/ 20 w 21"/>
                <a:gd name="T57" fmla="*/ 20 h 22"/>
                <a:gd name="T58" fmla="*/ 20 w 21"/>
                <a:gd name="T59" fmla="*/ 19 h 22"/>
                <a:gd name="T60" fmla="*/ 21 w 21"/>
                <a:gd name="T61" fmla="*/ 19 h 22"/>
                <a:gd name="T62" fmla="*/ 21 w 21"/>
                <a:gd name="T63" fmla="*/ 18 h 22"/>
                <a:gd name="T64" fmla="*/ 20 w 21"/>
                <a:gd name="T65" fmla="*/ 17 h 22"/>
                <a:gd name="T66" fmla="*/ 20 w 21"/>
                <a:gd name="T67" fmla="*/ 16 h 22"/>
                <a:gd name="T68" fmla="*/ 21 w 21"/>
                <a:gd name="T69" fmla="*/ 16 h 22"/>
                <a:gd name="T70" fmla="*/ 19 w 21"/>
                <a:gd name="T71" fmla="*/ 15 h 22"/>
                <a:gd name="T72" fmla="*/ 17 w 21"/>
                <a:gd name="T73" fmla="*/ 14 h 22"/>
                <a:gd name="T74" fmla="*/ 16 w 21"/>
                <a:gd name="T75" fmla="*/ 13 h 22"/>
                <a:gd name="T76" fmla="*/ 16 w 21"/>
                <a:gd name="T77" fmla="*/ 13 h 22"/>
                <a:gd name="T78" fmla="*/ 15 w 21"/>
                <a:gd name="T79" fmla="*/ 12 h 22"/>
                <a:gd name="T80" fmla="*/ 17 w 21"/>
                <a:gd name="T81" fmla="*/ 11 h 22"/>
                <a:gd name="T82" fmla="*/ 17 w 21"/>
                <a:gd name="T83" fmla="*/ 10 h 22"/>
                <a:gd name="T84" fmla="*/ 16 w 21"/>
                <a:gd name="T85" fmla="*/ 9 h 22"/>
                <a:gd name="T86" fmla="*/ 14 w 21"/>
                <a:gd name="T87" fmla="*/ 8 h 22"/>
                <a:gd name="T88" fmla="*/ 13 w 21"/>
                <a:gd name="T89" fmla="*/ 6 h 22"/>
                <a:gd name="T90" fmla="*/ 15 w 21"/>
                <a:gd name="T91" fmla="*/ 5 h 22"/>
                <a:gd name="T92" fmla="*/ 13 w 21"/>
                <a:gd name="T93" fmla="*/ 3 h 22"/>
                <a:gd name="T94" fmla="*/ 12 w 21"/>
                <a:gd name="T95" fmla="*/ 3 h 22"/>
                <a:gd name="T96" fmla="*/ 11 w 21"/>
                <a:gd name="T97" fmla="*/ 2 h 22"/>
                <a:gd name="T98" fmla="*/ 12 w 21"/>
                <a:gd name="T99" fmla="*/ 2 h 22"/>
                <a:gd name="T100" fmla="*/ 11 w 21"/>
                <a:gd name="T101" fmla="*/ 1 h 22"/>
                <a:gd name="T102" fmla="*/ 10 w 21"/>
                <a:gd name="T103" fmla="*/ 1 h 22"/>
                <a:gd name="T104" fmla="*/ 9 w 21"/>
                <a:gd name="T105"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22">
                  <a:moveTo>
                    <a:pt x="9" y="1"/>
                  </a:moveTo>
                  <a:cubicBezTo>
                    <a:pt x="9" y="1"/>
                    <a:pt x="8" y="1"/>
                    <a:pt x="8" y="1"/>
                  </a:cubicBezTo>
                  <a:cubicBezTo>
                    <a:pt x="7" y="1"/>
                    <a:pt x="7" y="1"/>
                    <a:pt x="7" y="1"/>
                  </a:cubicBezTo>
                  <a:cubicBezTo>
                    <a:pt x="6" y="1"/>
                    <a:pt x="5" y="1"/>
                    <a:pt x="5" y="1"/>
                  </a:cubicBezTo>
                  <a:cubicBezTo>
                    <a:pt x="4" y="1"/>
                    <a:pt x="4" y="1"/>
                    <a:pt x="4" y="1"/>
                  </a:cubicBezTo>
                  <a:cubicBezTo>
                    <a:pt x="4" y="2"/>
                    <a:pt x="3" y="2"/>
                    <a:pt x="3" y="2"/>
                  </a:cubicBezTo>
                  <a:cubicBezTo>
                    <a:pt x="2" y="2"/>
                    <a:pt x="2" y="2"/>
                    <a:pt x="2" y="2"/>
                  </a:cubicBezTo>
                  <a:cubicBezTo>
                    <a:pt x="1" y="2"/>
                    <a:pt x="1" y="2"/>
                    <a:pt x="0" y="2"/>
                  </a:cubicBezTo>
                  <a:cubicBezTo>
                    <a:pt x="0" y="2"/>
                    <a:pt x="0" y="3"/>
                    <a:pt x="0" y="3"/>
                  </a:cubicBezTo>
                  <a:cubicBezTo>
                    <a:pt x="1" y="3"/>
                    <a:pt x="1" y="4"/>
                    <a:pt x="1" y="4"/>
                  </a:cubicBezTo>
                  <a:cubicBezTo>
                    <a:pt x="2" y="5"/>
                    <a:pt x="2" y="5"/>
                    <a:pt x="1" y="6"/>
                  </a:cubicBezTo>
                  <a:cubicBezTo>
                    <a:pt x="1" y="7"/>
                    <a:pt x="1" y="8"/>
                    <a:pt x="1" y="8"/>
                  </a:cubicBezTo>
                  <a:cubicBezTo>
                    <a:pt x="1" y="9"/>
                    <a:pt x="2" y="10"/>
                    <a:pt x="2" y="10"/>
                  </a:cubicBezTo>
                  <a:cubicBezTo>
                    <a:pt x="2" y="11"/>
                    <a:pt x="3" y="12"/>
                    <a:pt x="3" y="12"/>
                  </a:cubicBezTo>
                  <a:cubicBezTo>
                    <a:pt x="4" y="12"/>
                    <a:pt x="5" y="11"/>
                    <a:pt x="6" y="12"/>
                  </a:cubicBezTo>
                  <a:cubicBezTo>
                    <a:pt x="7" y="12"/>
                    <a:pt x="7" y="12"/>
                    <a:pt x="7" y="13"/>
                  </a:cubicBezTo>
                  <a:cubicBezTo>
                    <a:pt x="8" y="13"/>
                    <a:pt x="9" y="14"/>
                    <a:pt x="9" y="15"/>
                  </a:cubicBezTo>
                  <a:cubicBezTo>
                    <a:pt x="9" y="14"/>
                    <a:pt x="10" y="14"/>
                    <a:pt x="10" y="14"/>
                  </a:cubicBezTo>
                  <a:cubicBezTo>
                    <a:pt x="11" y="14"/>
                    <a:pt x="11" y="15"/>
                    <a:pt x="11" y="16"/>
                  </a:cubicBezTo>
                  <a:cubicBezTo>
                    <a:pt x="12" y="16"/>
                    <a:pt x="12" y="15"/>
                    <a:pt x="12" y="16"/>
                  </a:cubicBezTo>
                  <a:cubicBezTo>
                    <a:pt x="12" y="16"/>
                    <a:pt x="13" y="16"/>
                    <a:pt x="13" y="16"/>
                  </a:cubicBezTo>
                  <a:cubicBezTo>
                    <a:pt x="13" y="16"/>
                    <a:pt x="14" y="16"/>
                    <a:pt x="14" y="16"/>
                  </a:cubicBezTo>
                  <a:cubicBezTo>
                    <a:pt x="15" y="16"/>
                    <a:pt x="15" y="15"/>
                    <a:pt x="15" y="16"/>
                  </a:cubicBezTo>
                  <a:cubicBezTo>
                    <a:pt x="16" y="16"/>
                    <a:pt x="16" y="17"/>
                    <a:pt x="16" y="17"/>
                  </a:cubicBezTo>
                  <a:cubicBezTo>
                    <a:pt x="16" y="18"/>
                    <a:pt x="17" y="18"/>
                    <a:pt x="17" y="18"/>
                  </a:cubicBezTo>
                  <a:cubicBezTo>
                    <a:pt x="17" y="19"/>
                    <a:pt x="17" y="19"/>
                    <a:pt x="17" y="20"/>
                  </a:cubicBezTo>
                  <a:cubicBezTo>
                    <a:pt x="17" y="20"/>
                    <a:pt x="18" y="21"/>
                    <a:pt x="18" y="22"/>
                  </a:cubicBezTo>
                  <a:cubicBezTo>
                    <a:pt x="19" y="22"/>
                    <a:pt x="19" y="21"/>
                    <a:pt x="20" y="21"/>
                  </a:cubicBezTo>
                  <a:cubicBezTo>
                    <a:pt x="20" y="21"/>
                    <a:pt x="20" y="20"/>
                    <a:pt x="20" y="20"/>
                  </a:cubicBezTo>
                  <a:cubicBezTo>
                    <a:pt x="20" y="19"/>
                    <a:pt x="19" y="19"/>
                    <a:pt x="20" y="19"/>
                  </a:cubicBezTo>
                  <a:cubicBezTo>
                    <a:pt x="20" y="19"/>
                    <a:pt x="21" y="19"/>
                    <a:pt x="21" y="19"/>
                  </a:cubicBezTo>
                  <a:cubicBezTo>
                    <a:pt x="21" y="19"/>
                    <a:pt x="21" y="18"/>
                    <a:pt x="21" y="18"/>
                  </a:cubicBezTo>
                  <a:cubicBezTo>
                    <a:pt x="20" y="18"/>
                    <a:pt x="20" y="17"/>
                    <a:pt x="20" y="17"/>
                  </a:cubicBezTo>
                  <a:cubicBezTo>
                    <a:pt x="19" y="17"/>
                    <a:pt x="20" y="17"/>
                    <a:pt x="20" y="16"/>
                  </a:cubicBezTo>
                  <a:cubicBezTo>
                    <a:pt x="21" y="16"/>
                    <a:pt x="21" y="16"/>
                    <a:pt x="21" y="16"/>
                  </a:cubicBezTo>
                  <a:cubicBezTo>
                    <a:pt x="20" y="15"/>
                    <a:pt x="20" y="16"/>
                    <a:pt x="19" y="15"/>
                  </a:cubicBezTo>
                  <a:cubicBezTo>
                    <a:pt x="19" y="16"/>
                    <a:pt x="17" y="14"/>
                    <a:pt x="17" y="14"/>
                  </a:cubicBezTo>
                  <a:cubicBezTo>
                    <a:pt x="17" y="14"/>
                    <a:pt x="17" y="14"/>
                    <a:pt x="16" y="13"/>
                  </a:cubicBezTo>
                  <a:cubicBezTo>
                    <a:pt x="16" y="13"/>
                    <a:pt x="16" y="13"/>
                    <a:pt x="16" y="13"/>
                  </a:cubicBezTo>
                  <a:cubicBezTo>
                    <a:pt x="16" y="12"/>
                    <a:pt x="15" y="13"/>
                    <a:pt x="15" y="12"/>
                  </a:cubicBezTo>
                  <a:cubicBezTo>
                    <a:pt x="14" y="11"/>
                    <a:pt x="16" y="12"/>
                    <a:pt x="17" y="11"/>
                  </a:cubicBezTo>
                  <a:cubicBezTo>
                    <a:pt x="17" y="11"/>
                    <a:pt x="17" y="10"/>
                    <a:pt x="17" y="10"/>
                  </a:cubicBezTo>
                  <a:cubicBezTo>
                    <a:pt x="17" y="9"/>
                    <a:pt x="16" y="9"/>
                    <a:pt x="16" y="9"/>
                  </a:cubicBezTo>
                  <a:cubicBezTo>
                    <a:pt x="15" y="9"/>
                    <a:pt x="15" y="9"/>
                    <a:pt x="14" y="8"/>
                  </a:cubicBezTo>
                  <a:cubicBezTo>
                    <a:pt x="14" y="8"/>
                    <a:pt x="13" y="7"/>
                    <a:pt x="13" y="6"/>
                  </a:cubicBezTo>
                  <a:cubicBezTo>
                    <a:pt x="13" y="5"/>
                    <a:pt x="14" y="6"/>
                    <a:pt x="15" y="5"/>
                  </a:cubicBezTo>
                  <a:cubicBezTo>
                    <a:pt x="15" y="4"/>
                    <a:pt x="14" y="3"/>
                    <a:pt x="13" y="3"/>
                  </a:cubicBezTo>
                  <a:cubicBezTo>
                    <a:pt x="13" y="3"/>
                    <a:pt x="13" y="3"/>
                    <a:pt x="12" y="3"/>
                  </a:cubicBezTo>
                  <a:cubicBezTo>
                    <a:pt x="12" y="2"/>
                    <a:pt x="11" y="3"/>
                    <a:pt x="11" y="2"/>
                  </a:cubicBezTo>
                  <a:cubicBezTo>
                    <a:pt x="11" y="2"/>
                    <a:pt x="11" y="2"/>
                    <a:pt x="12" y="2"/>
                  </a:cubicBezTo>
                  <a:cubicBezTo>
                    <a:pt x="12" y="2"/>
                    <a:pt x="11" y="1"/>
                    <a:pt x="11" y="1"/>
                  </a:cubicBezTo>
                  <a:cubicBezTo>
                    <a:pt x="11" y="1"/>
                    <a:pt x="10" y="1"/>
                    <a:pt x="10" y="1"/>
                  </a:cubicBezTo>
                  <a:cubicBezTo>
                    <a:pt x="10" y="0"/>
                    <a:pt x="9" y="0"/>
                    <a:pt x="9"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sp>
        <p:nvSpPr>
          <p:cNvPr id="152" name="Freeform 874">
            <a:extLst>
              <a:ext uri="{FF2B5EF4-FFF2-40B4-BE49-F238E27FC236}">
                <a16:creationId xmlns:a16="http://schemas.microsoft.com/office/drawing/2014/main" id="{C8AB970B-8D68-4847-B777-31CEF79AF5E1}"/>
              </a:ext>
            </a:extLst>
          </p:cNvPr>
          <p:cNvSpPr>
            <a:spLocks/>
          </p:cNvSpPr>
          <p:nvPr/>
        </p:nvSpPr>
        <p:spPr bwMode="auto">
          <a:xfrm>
            <a:off x="7924115" y="3415774"/>
            <a:ext cx="453039" cy="285047"/>
          </a:xfrm>
          <a:custGeom>
            <a:avLst/>
            <a:gdLst>
              <a:gd name="T0" fmla="*/ 90 w 97"/>
              <a:gd name="T1" fmla="*/ 11 h 75"/>
              <a:gd name="T2" fmla="*/ 86 w 97"/>
              <a:gd name="T3" fmla="*/ 10 h 75"/>
              <a:gd name="T4" fmla="*/ 82 w 97"/>
              <a:gd name="T5" fmla="*/ 13 h 75"/>
              <a:gd name="T6" fmla="*/ 75 w 97"/>
              <a:gd name="T7" fmla="*/ 16 h 75"/>
              <a:gd name="T8" fmla="*/ 74 w 97"/>
              <a:gd name="T9" fmla="*/ 9 h 75"/>
              <a:gd name="T10" fmla="*/ 72 w 97"/>
              <a:gd name="T11" fmla="*/ 4 h 75"/>
              <a:gd name="T12" fmla="*/ 71 w 97"/>
              <a:gd name="T13" fmla="*/ 1 h 75"/>
              <a:gd name="T14" fmla="*/ 67 w 97"/>
              <a:gd name="T15" fmla="*/ 3 h 75"/>
              <a:gd name="T16" fmla="*/ 61 w 97"/>
              <a:gd name="T17" fmla="*/ 9 h 75"/>
              <a:gd name="T18" fmla="*/ 57 w 97"/>
              <a:gd name="T19" fmla="*/ 10 h 75"/>
              <a:gd name="T20" fmla="*/ 50 w 97"/>
              <a:gd name="T21" fmla="*/ 14 h 75"/>
              <a:gd name="T22" fmla="*/ 45 w 97"/>
              <a:gd name="T23" fmla="*/ 12 h 75"/>
              <a:gd name="T24" fmla="*/ 38 w 97"/>
              <a:gd name="T25" fmla="*/ 10 h 75"/>
              <a:gd name="T26" fmla="*/ 34 w 97"/>
              <a:gd name="T27" fmla="*/ 10 h 75"/>
              <a:gd name="T28" fmla="*/ 30 w 97"/>
              <a:gd name="T29" fmla="*/ 11 h 75"/>
              <a:gd name="T30" fmla="*/ 27 w 97"/>
              <a:gd name="T31" fmla="*/ 16 h 75"/>
              <a:gd name="T32" fmla="*/ 23 w 97"/>
              <a:gd name="T33" fmla="*/ 22 h 75"/>
              <a:gd name="T34" fmla="*/ 17 w 97"/>
              <a:gd name="T35" fmla="*/ 23 h 75"/>
              <a:gd name="T36" fmla="*/ 17 w 97"/>
              <a:gd name="T37" fmla="*/ 27 h 75"/>
              <a:gd name="T38" fmla="*/ 13 w 97"/>
              <a:gd name="T39" fmla="*/ 28 h 75"/>
              <a:gd name="T40" fmla="*/ 11 w 97"/>
              <a:gd name="T41" fmla="*/ 28 h 75"/>
              <a:gd name="T42" fmla="*/ 5 w 97"/>
              <a:gd name="T43" fmla="*/ 25 h 75"/>
              <a:gd name="T44" fmla="*/ 4 w 97"/>
              <a:gd name="T45" fmla="*/ 27 h 75"/>
              <a:gd name="T46" fmla="*/ 3 w 97"/>
              <a:gd name="T47" fmla="*/ 30 h 75"/>
              <a:gd name="T48" fmla="*/ 2 w 97"/>
              <a:gd name="T49" fmla="*/ 36 h 75"/>
              <a:gd name="T50" fmla="*/ 2 w 97"/>
              <a:gd name="T51" fmla="*/ 42 h 75"/>
              <a:gd name="T52" fmla="*/ 2 w 97"/>
              <a:gd name="T53" fmla="*/ 52 h 75"/>
              <a:gd name="T54" fmla="*/ 7 w 97"/>
              <a:gd name="T55" fmla="*/ 59 h 75"/>
              <a:gd name="T56" fmla="*/ 2 w 97"/>
              <a:gd name="T57" fmla="*/ 71 h 75"/>
              <a:gd name="T58" fmla="*/ 23 w 97"/>
              <a:gd name="T59" fmla="*/ 75 h 75"/>
              <a:gd name="T60" fmla="*/ 33 w 97"/>
              <a:gd name="T61" fmla="*/ 73 h 75"/>
              <a:gd name="T62" fmla="*/ 38 w 97"/>
              <a:gd name="T63" fmla="*/ 67 h 75"/>
              <a:gd name="T64" fmla="*/ 43 w 97"/>
              <a:gd name="T65" fmla="*/ 60 h 75"/>
              <a:gd name="T66" fmla="*/ 49 w 97"/>
              <a:gd name="T67" fmla="*/ 60 h 75"/>
              <a:gd name="T68" fmla="*/ 51 w 97"/>
              <a:gd name="T69" fmla="*/ 56 h 75"/>
              <a:gd name="T70" fmla="*/ 55 w 97"/>
              <a:gd name="T71" fmla="*/ 56 h 75"/>
              <a:gd name="T72" fmla="*/ 59 w 97"/>
              <a:gd name="T73" fmla="*/ 53 h 75"/>
              <a:gd name="T74" fmla="*/ 60 w 97"/>
              <a:gd name="T75" fmla="*/ 49 h 75"/>
              <a:gd name="T76" fmla="*/ 66 w 97"/>
              <a:gd name="T77" fmla="*/ 44 h 75"/>
              <a:gd name="T78" fmla="*/ 63 w 97"/>
              <a:gd name="T79" fmla="*/ 39 h 75"/>
              <a:gd name="T80" fmla="*/ 66 w 97"/>
              <a:gd name="T81" fmla="*/ 39 h 75"/>
              <a:gd name="T82" fmla="*/ 71 w 97"/>
              <a:gd name="T83" fmla="*/ 38 h 75"/>
              <a:gd name="T84" fmla="*/ 70 w 97"/>
              <a:gd name="T85" fmla="*/ 34 h 75"/>
              <a:gd name="T86" fmla="*/ 74 w 97"/>
              <a:gd name="T87" fmla="*/ 27 h 75"/>
              <a:gd name="T88" fmla="*/ 73 w 97"/>
              <a:gd name="T89" fmla="*/ 22 h 75"/>
              <a:gd name="T90" fmla="*/ 76 w 97"/>
              <a:gd name="T91" fmla="*/ 18 h 75"/>
              <a:gd name="T92" fmla="*/ 81 w 97"/>
              <a:gd name="T93" fmla="*/ 14 h 75"/>
              <a:gd name="T94" fmla="*/ 90 w 97"/>
              <a:gd name="T95" fmla="*/ 14 h 75"/>
              <a:gd name="T96" fmla="*/ 95 w 97"/>
              <a:gd name="T97" fmla="*/ 13 h 75"/>
              <a:gd name="T98" fmla="*/ 97 w 97"/>
              <a:gd name="T99"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75">
                <a:moveTo>
                  <a:pt x="92" y="9"/>
                </a:moveTo>
                <a:cubicBezTo>
                  <a:pt x="92" y="10"/>
                  <a:pt x="91" y="10"/>
                  <a:pt x="91" y="10"/>
                </a:cubicBezTo>
                <a:cubicBezTo>
                  <a:pt x="90" y="11"/>
                  <a:pt x="90" y="11"/>
                  <a:pt x="90" y="11"/>
                </a:cubicBezTo>
                <a:cubicBezTo>
                  <a:pt x="88" y="11"/>
                  <a:pt x="88" y="11"/>
                  <a:pt x="88" y="11"/>
                </a:cubicBezTo>
                <a:cubicBezTo>
                  <a:pt x="89" y="10"/>
                  <a:pt x="89" y="10"/>
                  <a:pt x="89" y="10"/>
                </a:cubicBezTo>
                <a:cubicBezTo>
                  <a:pt x="89" y="10"/>
                  <a:pt x="87" y="10"/>
                  <a:pt x="86" y="10"/>
                </a:cubicBezTo>
                <a:cubicBezTo>
                  <a:pt x="86" y="10"/>
                  <a:pt x="85" y="10"/>
                  <a:pt x="85" y="10"/>
                </a:cubicBezTo>
                <a:cubicBezTo>
                  <a:pt x="85" y="10"/>
                  <a:pt x="83" y="11"/>
                  <a:pt x="83" y="12"/>
                </a:cubicBezTo>
                <a:cubicBezTo>
                  <a:pt x="83" y="12"/>
                  <a:pt x="82" y="13"/>
                  <a:pt x="82" y="13"/>
                </a:cubicBezTo>
                <a:cubicBezTo>
                  <a:pt x="79" y="13"/>
                  <a:pt x="79" y="13"/>
                  <a:pt x="79" y="13"/>
                </a:cubicBezTo>
                <a:cubicBezTo>
                  <a:pt x="77" y="15"/>
                  <a:pt x="77" y="15"/>
                  <a:pt x="77" y="15"/>
                </a:cubicBezTo>
                <a:cubicBezTo>
                  <a:pt x="75" y="16"/>
                  <a:pt x="75" y="16"/>
                  <a:pt x="75" y="16"/>
                </a:cubicBezTo>
                <a:cubicBezTo>
                  <a:pt x="74" y="13"/>
                  <a:pt x="74" y="13"/>
                  <a:pt x="74" y="13"/>
                </a:cubicBezTo>
                <a:cubicBezTo>
                  <a:pt x="74" y="10"/>
                  <a:pt x="74" y="10"/>
                  <a:pt x="74" y="10"/>
                </a:cubicBezTo>
                <a:cubicBezTo>
                  <a:pt x="74" y="9"/>
                  <a:pt x="74" y="9"/>
                  <a:pt x="74" y="9"/>
                </a:cubicBezTo>
                <a:cubicBezTo>
                  <a:pt x="74" y="5"/>
                  <a:pt x="74" y="5"/>
                  <a:pt x="74" y="5"/>
                </a:cubicBezTo>
                <a:cubicBezTo>
                  <a:pt x="72" y="5"/>
                  <a:pt x="72" y="5"/>
                  <a:pt x="72" y="5"/>
                </a:cubicBezTo>
                <a:cubicBezTo>
                  <a:pt x="72" y="4"/>
                  <a:pt x="72" y="4"/>
                  <a:pt x="72" y="4"/>
                </a:cubicBezTo>
                <a:cubicBezTo>
                  <a:pt x="73" y="3"/>
                  <a:pt x="73" y="3"/>
                  <a:pt x="73" y="3"/>
                </a:cubicBezTo>
                <a:cubicBezTo>
                  <a:pt x="73" y="2"/>
                  <a:pt x="73" y="2"/>
                  <a:pt x="73" y="2"/>
                </a:cubicBezTo>
                <a:cubicBezTo>
                  <a:pt x="73" y="2"/>
                  <a:pt x="71" y="1"/>
                  <a:pt x="71" y="1"/>
                </a:cubicBezTo>
                <a:cubicBezTo>
                  <a:pt x="71" y="1"/>
                  <a:pt x="71" y="0"/>
                  <a:pt x="71" y="0"/>
                </a:cubicBezTo>
                <a:cubicBezTo>
                  <a:pt x="71" y="0"/>
                  <a:pt x="69" y="0"/>
                  <a:pt x="69" y="0"/>
                </a:cubicBezTo>
                <a:cubicBezTo>
                  <a:pt x="69" y="0"/>
                  <a:pt x="67" y="2"/>
                  <a:pt x="67" y="3"/>
                </a:cubicBezTo>
                <a:cubicBezTo>
                  <a:pt x="67" y="3"/>
                  <a:pt x="65" y="5"/>
                  <a:pt x="65" y="5"/>
                </a:cubicBezTo>
                <a:cubicBezTo>
                  <a:pt x="65" y="5"/>
                  <a:pt x="65" y="8"/>
                  <a:pt x="65" y="8"/>
                </a:cubicBezTo>
                <a:cubicBezTo>
                  <a:pt x="61" y="9"/>
                  <a:pt x="61" y="9"/>
                  <a:pt x="61" y="9"/>
                </a:cubicBezTo>
                <a:cubicBezTo>
                  <a:pt x="61" y="9"/>
                  <a:pt x="59" y="11"/>
                  <a:pt x="59" y="12"/>
                </a:cubicBezTo>
                <a:cubicBezTo>
                  <a:pt x="59" y="12"/>
                  <a:pt x="59" y="12"/>
                  <a:pt x="59" y="12"/>
                </a:cubicBezTo>
                <a:cubicBezTo>
                  <a:pt x="57" y="10"/>
                  <a:pt x="57" y="10"/>
                  <a:pt x="57" y="10"/>
                </a:cubicBezTo>
                <a:cubicBezTo>
                  <a:pt x="55" y="11"/>
                  <a:pt x="55" y="11"/>
                  <a:pt x="55" y="11"/>
                </a:cubicBezTo>
                <a:cubicBezTo>
                  <a:pt x="53" y="13"/>
                  <a:pt x="53" y="13"/>
                  <a:pt x="53" y="13"/>
                </a:cubicBezTo>
                <a:cubicBezTo>
                  <a:pt x="50" y="14"/>
                  <a:pt x="50" y="14"/>
                  <a:pt x="50" y="14"/>
                </a:cubicBezTo>
                <a:cubicBezTo>
                  <a:pt x="49" y="12"/>
                  <a:pt x="49" y="12"/>
                  <a:pt x="49" y="12"/>
                </a:cubicBezTo>
                <a:cubicBezTo>
                  <a:pt x="47" y="11"/>
                  <a:pt x="47" y="11"/>
                  <a:pt x="47" y="11"/>
                </a:cubicBezTo>
                <a:cubicBezTo>
                  <a:pt x="45" y="12"/>
                  <a:pt x="45" y="12"/>
                  <a:pt x="45" y="12"/>
                </a:cubicBezTo>
                <a:cubicBezTo>
                  <a:pt x="43" y="10"/>
                  <a:pt x="43" y="10"/>
                  <a:pt x="43" y="10"/>
                </a:cubicBezTo>
                <a:cubicBezTo>
                  <a:pt x="40" y="10"/>
                  <a:pt x="40" y="10"/>
                  <a:pt x="40" y="10"/>
                </a:cubicBezTo>
                <a:cubicBezTo>
                  <a:pt x="38" y="10"/>
                  <a:pt x="38" y="10"/>
                  <a:pt x="38" y="10"/>
                </a:cubicBezTo>
                <a:cubicBezTo>
                  <a:pt x="36" y="9"/>
                  <a:pt x="36" y="9"/>
                  <a:pt x="36" y="9"/>
                </a:cubicBezTo>
                <a:cubicBezTo>
                  <a:pt x="36" y="9"/>
                  <a:pt x="34" y="8"/>
                  <a:pt x="34" y="9"/>
                </a:cubicBezTo>
                <a:cubicBezTo>
                  <a:pt x="34" y="9"/>
                  <a:pt x="34" y="10"/>
                  <a:pt x="34" y="10"/>
                </a:cubicBezTo>
                <a:cubicBezTo>
                  <a:pt x="34" y="10"/>
                  <a:pt x="34" y="11"/>
                  <a:pt x="34" y="11"/>
                </a:cubicBezTo>
                <a:cubicBezTo>
                  <a:pt x="31" y="11"/>
                  <a:pt x="31" y="11"/>
                  <a:pt x="31" y="11"/>
                </a:cubicBezTo>
                <a:cubicBezTo>
                  <a:pt x="31" y="11"/>
                  <a:pt x="30" y="11"/>
                  <a:pt x="30" y="11"/>
                </a:cubicBezTo>
                <a:cubicBezTo>
                  <a:pt x="30" y="12"/>
                  <a:pt x="28" y="12"/>
                  <a:pt x="28" y="12"/>
                </a:cubicBezTo>
                <a:cubicBezTo>
                  <a:pt x="28" y="13"/>
                  <a:pt x="28" y="13"/>
                  <a:pt x="28" y="14"/>
                </a:cubicBezTo>
                <a:cubicBezTo>
                  <a:pt x="28" y="14"/>
                  <a:pt x="27" y="16"/>
                  <a:pt x="27" y="16"/>
                </a:cubicBezTo>
                <a:cubicBezTo>
                  <a:pt x="27" y="16"/>
                  <a:pt x="27" y="19"/>
                  <a:pt x="27" y="19"/>
                </a:cubicBezTo>
                <a:cubicBezTo>
                  <a:pt x="27" y="19"/>
                  <a:pt x="23" y="20"/>
                  <a:pt x="23" y="20"/>
                </a:cubicBezTo>
                <a:cubicBezTo>
                  <a:pt x="23" y="20"/>
                  <a:pt x="23" y="22"/>
                  <a:pt x="23" y="22"/>
                </a:cubicBezTo>
                <a:cubicBezTo>
                  <a:pt x="20" y="22"/>
                  <a:pt x="20" y="22"/>
                  <a:pt x="20" y="22"/>
                </a:cubicBezTo>
                <a:cubicBezTo>
                  <a:pt x="17" y="22"/>
                  <a:pt x="17" y="22"/>
                  <a:pt x="17" y="22"/>
                </a:cubicBezTo>
                <a:cubicBezTo>
                  <a:pt x="17" y="23"/>
                  <a:pt x="17" y="23"/>
                  <a:pt x="17" y="23"/>
                </a:cubicBezTo>
                <a:cubicBezTo>
                  <a:pt x="18" y="24"/>
                  <a:pt x="18" y="24"/>
                  <a:pt x="18" y="24"/>
                </a:cubicBezTo>
                <a:cubicBezTo>
                  <a:pt x="17" y="25"/>
                  <a:pt x="17" y="25"/>
                  <a:pt x="17" y="25"/>
                </a:cubicBezTo>
                <a:cubicBezTo>
                  <a:pt x="17" y="27"/>
                  <a:pt x="17" y="27"/>
                  <a:pt x="17" y="27"/>
                </a:cubicBezTo>
                <a:cubicBezTo>
                  <a:pt x="17" y="27"/>
                  <a:pt x="16" y="27"/>
                  <a:pt x="15" y="27"/>
                </a:cubicBezTo>
                <a:cubicBezTo>
                  <a:pt x="15" y="27"/>
                  <a:pt x="15" y="28"/>
                  <a:pt x="14" y="28"/>
                </a:cubicBezTo>
                <a:cubicBezTo>
                  <a:pt x="14" y="28"/>
                  <a:pt x="13" y="28"/>
                  <a:pt x="13" y="28"/>
                </a:cubicBezTo>
                <a:cubicBezTo>
                  <a:pt x="13" y="28"/>
                  <a:pt x="12" y="27"/>
                  <a:pt x="12" y="27"/>
                </a:cubicBezTo>
                <a:cubicBezTo>
                  <a:pt x="12" y="29"/>
                  <a:pt x="12" y="29"/>
                  <a:pt x="12" y="29"/>
                </a:cubicBezTo>
                <a:cubicBezTo>
                  <a:pt x="12" y="29"/>
                  <a:pt x="11" y="29"/>
                  <a:pt x="11" y="28"/>
                </a:cubicBezTo>
                <a:cubicBezTo>
                  <a:pt x="11" y="28"/>
                  <a:pt x="10" y="26"/>
                  <a:pt x="10" y="26"/>
                </a:cubicBezTo>
                <a:cubicBezTo>
                  <a:pt x="6" y="26"/>
                  <a:pt x="6" y="26"/>
                  <a:pt x="6" y="26"/>
                </a:cubicBezTo>
                <a:cubicBezTo>
                  <a:pt x="5" y="25"/>
                  <a:pt x="5" y="25"/>
                  <a:pt x="5" y="25"/>
                </a:cubicBezTo>
                <a:cubicBezTo>
                  <a:pt x="4" y="25"/>
                  <a:pt x="4" y="25"/>
                  <a:pt x="4" y="25"/>
                </a:cubicBezTo>
                <a:cubicBezTo>
                  <a:pt x="4" y="25"/>
                  <a:pt x="4" y="25"/>
                  <a:pt x="4" y="25"/>
                </a:cubicBezTo>
                <a:cubicBezTo>
                  <a:pt x="4" y="27"/>
                  <a:pt x="4" y="27"/>
                  <a:pt x="4" y="27"/>
                </a:cubicBezTo>
                <a:cubicBezTo>
                  <a:pt x="4" y="28"/>
                  <a:pt x="4" y="28"/>
                  <a:pt x="4" y="28"/>
                </a:cubicBezTo>
                <a:cubicBezTo>
                  <a:pt x="4" y="28"/>
                  <a:pt x="4" y="29"/>
                  <a:pt x="4" y="29"/>
                </a:cubicBezTo>
                <a:cubicBezTo>
                  <a:pt x="4" y="29"/>
                  <a:pt x="3" y="30"/>
                  <a:pt x="3" y="30"/>
                </a:cubicBezTo>
                <a:cubicBezTo>
                  <a:pt x="3" y="30"/>
                  <a:pt x="3" y="32"/>
                  <a:pt x="3" y="32"/>
                </a:cubicBezTo>
                <a:cubicBezTo>
                  <a:pt x="1" y="34"/>
                  <a:pt x="1" y="34"/>
                  <a:pt x="1" y="34"/>
                </a:cubicBezTo>
                <a:cubicBezTo>
                  <a:pt x="2" y="36"/>
                  <a:pt x="2" y="36"/>
                  <a:pt x="2" y="36"/>
                </a:cubicBezTo>
                <a:cubicBezTo>
                  <a:pt x="0" y="36"/>
                  <a:pt x="0" y="36"/>
                  <a:pt x="0" y="36"/>
                </a:cubicBezTo>
                <a:cubicBezTo>
                  <a:pt x="0" y="41"/>
                  <a:pt x="0" y="41"/>
                  <a:pt x="0" y="41"/>
                </a:cubicBezTo>
                <a:cubicBezTo>
                  <a:pt x="2" y="42"/>
                  <a:pt x="2" y="42"/>
                  <a:pt x="2" y="42"/>
                </a:cubicBezTo>
                <a:cubicBezTo>
                  <a:pt x="0" y="45"/>
                  <a:pt x="0" y="45"/>
                  <a:pt x="0" y="45"/>
                </a:cubicBezTo>
                <a:cubicBezTo>
                  <a:pt x="0" y="47"/>
                  <a:pt x="0" y="47"/>
                  <a:pt x="0" y="47"/>
                </a:cubicBezTo>
                <a:cubicBezTo>
                  <a:pt x="2" y="52"/>
                  <a:pt x="2" y="52"/>
                  <a:pt x="2" y="52"/>
                </a:cubicBezTo>
                <a:cubicBezTo>
                  <a:pt x="2" y="58"/>
                  <a:pt x="2" y="58"/>
                  <a:pt x="2" y="58"/>
                </a:cubicBezTo>
                <a:cubicBezTo>
                  <a:pt x="4" y="59"/>
                  <a:pt x="4" y="59"/>
                  <a:pt x="4" y="59"/>
                </a:cubicBezTo>
                <a:cubicBezTo>
                  <a:pt x="7" y="59"/>
                  <a:pt x="7" y="59"/>
                  <a:pt x="7" y="59"/>
                </a:cubicBezTo>
                <a:cubicBezTo>
                  <a:pt x="8" y="60"/>
                  <a:pt x="8" y="60"/>
                  <a:pt x="8" y="60"/>
                </a:cubicBezTo>
                <a:cubicBezTo>
                  <a:pt x="8" y="63"/>
                  <a:pt x="8" y="63"/>
                  <a:pt x="8" y="63"/>
                </a:cubicBezTo>
                <a:cubicBezTo>
                  <a:pt x="2" y="71"/>
                  <a:pt x="2" y="71"/>
                  <a:pt x="2" y="71"/>
                </a:cubicBezTo>
                <a:cubicBezTo>
                  <a:pt x="13" y="75"/>
                  <a:pt x="13" y="75"/>
                  <a:pt x="13" y="75"/>
                </a:cubicBezTo>
                <a:cubicBezTo>
                  <a:pt x="16" y="74"/>
                  <a:pt x="16" y="74"/>
                  <a:pt x="16" y="74"/>
                </a:cubicBezTo>
                <a:cubicBezTo>
                  <a:pt x="23" y="75"/>
                  <a:pt x="23" y="75"/>
                  <a:pt x="23" y="75"/>
                </a:cubicBezTo>
                <a:cubicBezTo>
                  <a:pt x="26" y="73"/>
                  <a:pt x="26" y="73"/>
                  <a:pt x="26" y="73"/>
                </a:cubicBezTo>
                <a:cubicBezTo>
                  <a:pt x="26" y="73"/>
                  <a:pt x="30" y="74"/>
                  <a:pt x="30" y="74"/>
                </a:cubicBezTo>
                <a:cubicBezTo>
                  <a:pt x="30" y="74"/>
                  <a:pt x="32" y="73"/>
                  <a:pt x="33" y="73"/>
                </a:cubicBezTo>
                <a:cubicBezTo>
                  <a:pt x="33" y="73"/>
                  <a:pt x="39" y="71"/>
                  <a:pt x="39" y="71"/>
                </a:cubicBezTo>
                <a:cubicBezTo>
                  <a:pt x="39" y="71"/>
                  <a:pt x="39" y="70"/>
                  <a:pt x="38" y="70"/>
                </a:cubicBezTo>
                <a:cubicBezTo>
                  <a:pt x="38" y="69"/>
                  <a:pt x="38" y="67"/>
                  <a:pt x="38" y="67"/>
                </a:cubicBezTo>
                <a:cubicBezTo>
                  <a:pt x="38" y="67"/>
                  <a:pt x="39" y="64"/>
                  <a:pt x="39" y="64"/>
                </a:cubicBezTo>
                <a:cubicBezTo>
                  <a:pt x="39" y="64"/>
                  <a:pt x="39" y="63"/>
                  <a:pt x="39" y="63"/>
                </a:cubicBezTo>
                <a:cubicBezTo>
                  <a:pt x="43" y="60"/>
                  <a:pt x="43" y="60"/>
                  <a:pt x="43" y="60"/>
                </a:cubicBezTo>
                <a:cubicBezTo>
                  <a:pt x="43" y="60"/>
                  <a:pt x="44" y="61"/>
                  <a:pt x="45" y="61"/>
                </a:cubicBezTo>
                <a:cubicBezTo>
                  <a:pt x="45" y="61"/>
                  <a:pt x="48" y="60"/>
                  <a:pt x="48" y="60"/>
                </a:cubicBezTo>
                <a:cubicBezTo>
                  <a:pt x="49" y="60"/>
                  <a:pt x="49" y="60"/>
                  <a:pt x="49" y="60"/>
                </a:cubicBezTo>
                <a:cubicBezTo>
                  <a:pt x="47" y="58"/>
                  <a:pt x="47" y="58"/>
                  <a:pt x="47" y="58"/>
                </a:cubicBezTo>
                <a:cubicBezTo>
                  <a:pt x="49" y="58"/>
                  <a:pt x="49" y="58"/>
                  <a:pt x="49" y="58"/>
                </a:cubicBezTo>
                <a:cubicBezTo>
                  <a:pt x="51" y="56"/>
                  <a:pt x="51" y="56"/>
                  <a:pt x="51" y="56"/>
                </a:cubicBezTo>
                <a:cubicBezTo>
                  <a:pt x="51" y="56"/>
                  <a:pt x="52" y="56"/>
                  <a:pt x="53" y="56"/>
                </a:cubicBezTo>
                <a:cubicBezTo>
                  <a:pt x="53" y="56"/>
                  <a:pt x="53" y="57"/>
                  <a:pt x="53" y="57"/>
                </a:cubicBezTo>
                <a:cubicBezTo>
                  <a:pt x="55" y="56"/>
                  <a:pt x="55" y="56"/>
                  <a:pt x="55" y="56"/>
                </a:cubicBezTo>
                <a:cubicBezTo>
                  <a:pt x="57" y="58"/>
                  <a:pt x="57" y="58"/>
                  <a:pt x="57" y="58"/>
                </a:cubicBezTo>
                <a:cubicBezTo>
                  <a:pt x="59" y="55"/>
                  <a:pt x="59" y="55"/>
                  <a:pt x="59" y="55"/>
                </a:cubicBezTo>
                <a:cubicBezTo>
                  <a:pt x="59" y="53"/>
                  <a:pt x="59" y="53"/>
                  <a:pt x="59" y="53"/>
                </a:cubicBezTo>
                <a:cubicBezTo>
                  <a:pt x="59" y="53"/>
                  <a:pt x="59" y="52"/>
                  <a:pt x="59" y="52"/>
                </a:cubicBezTo>
                <a:cubicBezTo>
                  <a:pt x="59" y="52"/>
                  <a:pt x="59" y="50"/>
                  <a:pt x="59" y="50"/>
                </a:cubicBezTo>
                <a:cubicBezTo>
                  <a:pt x="60" y="49"/>
                  <a:pt x="60" y="49"/>
                  <a:pt x="60" y="49"/>
                </a:cubicBezTo>
                <a:cubicBezTo>
                  <a:pt x="60" y="46"/>
                  <a:pt x="60" y="46"/>
                  <a:pt x="60" y="46"/>
                </a:cubicBezTo>
                <a:cubicBezTo>
                  <a:pt x="64" y="45"/>
                  <a:pt x="64" y="45"/>
                  <a:pt x="64" y="45"/>
                </a:cubicBezTo>
                <a:cubicBezTo>
                  <a:pt x="66" y="44"/>
                  <a:pt x="66" y="44"/>
                  <a:pt x="66" y="44"/>
                </a:cubicBezTo>
                <a:cubicBezTo>
                  <a:pt x="66" y="44"/>
                  <a:pt x="66" y="43"/>
                  <a:pt x="66" y="42"/>
                </a:cubicBezTo>
                <a:cubicBezTo>
                  <a:pt x="66" y="42"/>
                  <a:pt x="65" y="41"/>
                  <a:pt x="65" y="41"/>
                </a:cubicBezTo>
                <a:cubicBezTo>
                  <a:pt x="63" y="39"/>
                  <a:pt x="63" y="39"/>
                  <a:pt x="63" y="39"/>
                </a:cubicBezTo>
                <a:cubicBezTo>
                  <a:pt x="63" y="38"/>
                  <a:pt x="63" y="38"/>
                  <a:pt x="63" y="38"/>
                </a:cubicBezTo>
                <a:cubicBezTo>
                  <a:pt x="66" y="38"/>
                  <a:pt x="66" y="38"/>
                  <a:pt x="66" y="38"/>
                </a:cubicBezTo>
                <a:cubicBezTo>
                  <a:pt x="66" y="39"/>
                  <a:pt x="66" y="39"/>
                  <a:pt x="66" y="39"/>
                </a:cubicBezTo>
                <a:cubicBezTo>
                  <a:pt x="68" y="39"/>
                  <a:pt x="68" y="39"/>
                  <a:pt x="68" y="39"/>
                </a:cubicBezTo>
                <a:cubicBezTo>
                  <a:pt x="69" y="38"/>
                  <a:pt x="69" y="38"/>
                  <a:pt x="69" y="38"/>
                </a:cubicBezTo>
                <a:cubicBezTo>
                  <a:pt x="71" y="38"/>
                  <a:pt x="71" y="38"/>
                  <a:pt x="71" y="38"/>
                </a:cubicBezTo>
                <a:cubicBezTo>
                  <a:pt x="72" y="36"/>
                  <a:pt x="72" y="36"/>
                  <a:pt x="72" y="36"/>
                </a:cubicBezTo>
                <a:cubicBezTo>
                  <a:pt x="70" y="35"/>
                  <a:pt x="70" y="35"/>
                  <a:pt x="70" y="35"/>
                </a:cubicBezTo>
                <a:cubicBezTo>
                  <a:pt x="70" y="34"/>
                  <a:pt x="70" y="34"/>
                  <a:pt x="70" y="34"/>
                </a:cubicBezTo>
                <a:cubicBezTo>
                  <a:pt x="70" y="34"/>
                  <a:pt x="73" y="31"/>
                  <a:pt x="73" y="31"/>
                </a:cubicBezTo>
                <a:cubicBezTo>
                  <a:pt x="73" y="31"/>
                  <a:pt x="74" y="30"/>
                  <a:pt x="74" y="29"/>
                </a:cubicBezTo>
                <a:cubicBezTo>
                  <a:pt x="74" y="29"/>
                  <a:pt x="74" y="28"/>
                  <a:pt x="74" y="27"/>
                </a:cubicBezTo>
                <a:cubicBezTo>
                  <a:pt x="74" y="27"/>
                  <a:pt x="74" y="26"/>
                  <a:pt x="74" y="26"/>
                </a:cubicBezTo>
                <a:cubicBezTo>
                  <a:pt x="74" y="26"/>
                  <a:pt x="74" y="25"/>
                  <a:pt x="74" y="25"/>
                </a:cubicBezTo>
                <a:cubicBezTo>
                  <a:pt x="73" y="22"/>
                  <a:pt x="73" y="22"/>
                  <a:pt x="73" y="22"/>
                </a:cubicBezTo>
                <a:cubicBezTo>
                  <a:pt x="72" y="21"/>
                  <a:pt x="72" y="21"/>
                  <a:pt x="72" y="21"/>
                </a:cubicBezTo>
                <a:cubicBezTo>
                  <a:pt x="74" y="18"/>
                  <a:pt x="74" y="18"/>
                  <a:pt x="74" y="18"/>
                </a:cubicBezTo>
                <a:cubicBezTo>
                  <a:pt x="76" y="18"/>
                  <a:pt x="76" y="18"/>
                  <a:pt x="76" y="18"/>
                </a:cubicBezTo>
                <a:cubicBezTo>
                  <a:pt x="76" y="18"/>
                  <a:pt x="76" y="17"/>
                  <a:pt x="76" y="17"/>
                </a:cubicBezTo>
                <a:cubicBezTo>
                  <a:pt x="76" y="17"/>
                  <a:pt x="80" y="15"/>
                  <a:pt x="80" y="15"/>
                </a:cubicBezTo>
                <a:cubicBezTo>
                  <a:pt x="81" y="14"/>
                  <a:pt x="81" y="14"/>
                  <a:pt x="81" y="14"/>
                </a:cubicBezTo>
                <a:cubicBezTo>
                  <a:pt x="87" y="14"/>
                  <a:pt x="87" y="14"/>
                  <a:pt x="87" y="14"/>
                </a:cubicBezTo>
                <a:cubicBezTo>
                  <a:pt x="88" y="14"/>
                  <a:pt x="88" y="14"/>
                  <a:pt x="88" y="14"/>
                </a:cubicBezTo>
                <a:cubicBezTo>
                  <a:pt x="90" y="14"/>
                  <a:pt x="90" y="14"/>
                  <a:pt x="90" y="14"/>
                </a:cubicBezTo>
                <a:cubicBezTo>
                  <a:pt x="90" y="14"/>
                  <a:pt x="91" y="14"/>
                  <a:pt x="92" y="14"/>
                </a:cubicBezTo>
                <a:cubicBezTo>
                  <a:pt x="93" y="14"/>
                  <a:pt x="94" y="14"/>
                  <a:pt x="94" y="13"/>
                </a:cubicBezTo>
                <a:cubicBezTo>
                  <a:pt x="94" y="13"/>
                  <a:pt x="95" y="13"/>
                  <a:pt x="95" y="13"/>
                </a:cubicBezTo>
                <a:cubicBezTo>
                  <a:pt x="94" y="12"/>
                  <a:pt x="94" y="12"/>
                  <a:pt x="94" y="12"/>
                </a:cubicBezTo>
                <a:cubicBezTo>
                  <a:pt x="94" y="12"/>
                  <a:pt x="95" y="11"/>
                  <a:pt x="95" y="11"/>
                </a:cubicBezTo>
                <a:cubicBezTo>
                  <a:pt x="97" y="11"/>
                  <a:pt x="97" y="11"/>
                  <a:pt x="97" y="11"/>
                </a:cubicBezTo>
                <a:cubicBezTo>
                  <a:pt x="96" y="9"/>
                  <a:pt x="96" y="9"/>
                  <a:pt x="96" y="9"/>
                </a:cubicBezTo>
                <a:cubicBezTo>
                  <a:pt x="96" y="9"/>
                  <a:pt x="93" y="9"/>
                  <a:pt x="92" y="9"/>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nvGrpSpPr>
          <p:cNvPr id="153" name="Group 152">
            <a:extLst>
              <a:ext uri="{FF2B5EF4-FFF2-40B4-BE49-F238E27FC236}">
                <a16:creationId xmlns:a16="http://schemas.microsoft.com/office/drawing/2014/main" id="{D5FF5C7D-3436-4292-9D2D-F412FAFA56DE}"/>
              </a:ext>
            </a:extLst>
          </p:cNvPr>
          <p:cNvGrpSpPr/>
          <p:nvPr/>
        </p:nvGrpSpPr>
        <p:grpSpPr>
          <a:xfrm>
            <a:off x="7021605" y="3302912"/>
            <a:ext cx="574325" cy="405143"/>
            <a:chOff x="6283325" y="3584575"/>
            <a:chExt cx="511175" cy="444500"/>
          </a:xfrm>
          <a:solidFill>
            <a:srgbClr val="E3EAFD"/>
          </a:solidFill>
        </p:grpSpPr>
        <p:sp>
          <p:nvSpPr>
            <p:cNvPr id="154" name="Freeform 854">
              <a:extLst>
                <a:ext uri="{FF2B5EF4-FFF2-40B4-BE49-F238E27FC236}">
                  <a16:creationId xmlns:a16="http://schemas.microsoft.com/office/drawing/2014/main" id="{D342ED0C-C6A0-4CEF-91E7-A883188051BC}"/>
                </a:ext>
              </a:extLst>
            </p:cNvPr>
            <p:cNvSpPr>
              <a:spLocks/>
            </p:cNvSpPr>
            <p:nvPr/>
          </p:nvSpPr>
          <p:spPr bwMode="auto">
            <a:xfrm>
              <a:off x="6362700" y="3887788"/>
              <a:ext cx="120650" cy="138113"/>
            </a:xfrm>
            <a:custGeom>
              <a:avLst/>
              <a:gdLst>
                <a:gd name="T0" fmla="*/ 12 w 29"/>
                <a:gd name="T1" fmla="*/ 28 h 33"/>
                <a:gd name="T2" fmla="*/ 15 w 29"/>
                <a:gd name="T3" fmla="*/ 28 h 33"/>
                <a:gd name="T4" fmla="*/ 17 w 29"/>
                <a:gd name="T5" fmla="*/ 27 h 33"/>
                <a:gd name="T6" fmla="*/ 18 w 29"/>
                <a:gd name="T7" fmla="*/ 25 h 33"/>
                <a:gd name="T8" fmla="*/ 21 w 29"/>
                <a:gd name="T9" fmla="*/ 23 h 33"/>
                <a:gd name="T10" fmla="*/ 14 w 29"/>
                <a:gd name="T11" fmla="*/ 15 h 33"/>
                <a:gd name="T12" fmla="*/ 23 w 29"/>
                <a:gd name="T13" fmla="*/ 13 h 33"/>
                <a:gd name="T14" fmla="*/ 27 w 29"/>
                <a:gd name="T15" fmla="*/ 12 h 33"/>
                <a:gd name="T16" fmla="*/ 29 w 29"/>
                <a:gd name="T17" fmla="*/ 10 h 33"/>
                <a:gd name="T18" fmla="*/ 29 w 29"/>
                <a:gd name="T19" fmla="*/ 9 h 33"/>
                <a:gd name="T20" fmla="*/ 28 w 29"/>
                <a:gd name="T21" fmla="*/ 9 h 33"/>
                <a:gd name="T22" fmla="*/ 28 w 29"/>
                <a:gd name="T23" fmla="*/ 8 h 33"/>
                <a:gd name="T24" fmla="*/ 28 w 29"/>
                <a:gd name="T25" fmla="*/ 7 h 33"/>
                <a:gd name="T26" fmla="*/ 28 w 29"/>
                <a:gd name="T27" fmla="*/ 5 h 33"/>
                <a:gd name="T28" fmla="*/ 27 w 29"/>
                <a:gd name="T29" fmla="*/ 4 h 33"/>
                <a:gd name="T30" fmla="*/ 27 w 29"/>
                <a:gd name="T31" fmla="*/ 2 h 33"/>
                <a:gd name="T32" fmla="*/ 26 w 29"/>
                <a:gd name="T33" fmla="*/ 0 h 33"/>
                <a:gd name="T34" fmla="*/ 26 w 29"/>
                <a:gd name="T35" fmla="*/ 1 h 33"/>
                <a:gd name="T36" fmla="*/ 13 w 29"/>
                <a:gd name="T37" fmla="*/ 9 h 33"/>
                <a:gd name="T38" fmla="*/ 8 w 29"/>
                <a:gd name="T39" fmla="*/ 8 h 33"/>
                <a:gd name="T40" fmla="*/ 6 w 29"/>
                <a:gd name="T41" fmla="*/ 5 h 33"/>
                <a:gd name="T42" fmla="*/ 5 w 29"/>
                <a:gd name="T43" fmla="*/ 6 h 33"/>
                <a:gd name="T44" fmla="*/ 5 w 29"/>
                <a:gd name="T45" fmla="*/ 7 h 33"/>
                <a:gd name="T46" fmla="*/ 4 w 29"/>
                <a:gd name="T47" fmla="*/ 16 h 33"/>
                <a:gd name="T48" fmla="*/ 0 w 29"/>
                <a:gd name="T49" fmla="*/ 32 h 33"/>
                <a:gd name="T50" fmla="*/ 8 w 29"/>
                <a:gd name="T51" fmla="*/ 33 h 33"/>
                <a:gd name="T52" fmla="*/ 12 w 29"/>
                <a:gd name="T5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33">
                  <a:moveTo>
                    <a:pt x="12" y="28"/>
                  </a:moveTo>
                  <a:cubicBezTo>
                    <a:pt x="15" y="28"/>
                    <a:pt x="15" y="28"/>
                    <a:pt x="15" y="28"/>
                  </a:cubicBezTo>
                  <a:cubicBezTo>
                    <a:pt x="17" y="27"/>
                    <a:pt x="17" y="27"/>
                    <a:pt x="17" y="27"/>
                  </a:cubicBezTo>
                  <a:cubicBezTo>
                    <a:pt x="18" y="25"/>
                    <a:pt x="18" y="25"/>
                    <a:pt x="18" y="25"/>
                  </a:cubicBezTo>
                  <a:cubicBezTo>
                    <a:pt x="21" y="23"/>
                    <a:pt x="21" y="23"/>
                    <a:pt x="21" y="23"/>
                  </a:cubicBezTo>
                  <a:cubicBezTo>
                    <a:pt x="14" y="15"/>
                    <a:pt x="14" y="15"/>
                    <a:pt x="14" y="15"/>
                  </a:cubicBezTo>
                  <a:cubicBezTo>
                    <a:pt x="14" y="15"/>
                    <a:pt x="22" y="13"/>
                    <a:pt x="23" y="13"/>
                  </a:cubicBezTo>
                  <a:cubicBezTo>
                    <a:pt x="23" y="13"/>
                    <a:pt x="27" y="12"/>
                    <a:pt x="27" y="12"/>
                  </a:cubicBezTo>
                  <a:cubicBezTo>
                    <a:pt x="29" y="10"/>
                    <a:pt x="29" y="10"/>
                    <a:pt x="29" y="10"/>
                  </a:cubicBezTo>
                  <a:cubicBezTo>
                    <a:pt x="29" y="10"/>
                    <a:pt x="29" y="9"/>
                    <a:pt x="29" y="9"/>
                  </a:cubicBezTo>
                  <a:cubicBezTo>
                    <a:pt x="29" y="9"/>
                    <a:pt x="28" y="9"/>
                    <a:pt x="28" y="9"/>
                  </a:cubicBezTo>
                  <a:cubicBezTo>
                    <a:pt x="28" y="9"/>
                    <a:pt x="27" y="8"/>
                    <a:pt x="28" y="8"/>
                  </a:cubicBezTo>
                  <a:cubicBezTo>
                    <a:pt x="28" y="8"/>
                    <a:pt x="28" y="7"/>
                    <a:pt x="28" y="7"/>
                  </a:cubicBezTo>
                  <a:cubicBezTo>
                    <a:pt x="28" y="7"/>
                    <a:pt x="28" y="6"/>
                    <a:pt x="28" y="5"/>
                  </a:cubicBezTo>
                  <a:cubicBezTo>
                    <a:pt x="28" y="5"/>
                    <a:pt x="27" y="4"/>
                    <a:pt x="27" y="4"/>
                  </a:cubicBezTo>
                  <a:cubicBezTo>
                    <a:pt x="27" y="4"/>
                    <a:pt x="27" y="2"/>
                    <a:pt x="27" y="2"/>
                  </a:cubicBezTo>
                  <a:cubicBezTo>
                    <a:pt x="27" y="2"/>
                    <a:pt x="26" y="1"/>
                    <a:pt x="26" y="0"/>
                  </a:cubicBezTo>
                  <a:cubicBezTo>
                    <a:pt x="26" y="1"/>
                    <a:pt x="26" y="1"/>
                    <a:pt x="26" y="1"/>
                  </a:cubicBezTo>
                  <a:cubicBezTo>
                    <a:pt x="13" y="9"/>
                    <a:pt x="13" y="9"/>
                    <a:pt x="13" y="9"/>
                  </a:cubicBezTo>
                  <a:cubicBezTo>
                    <a:pt x="8" y="8"/>
                    <a:pt x="8" y="8"/>
                    <a:pt x="8" y="8"/>
                  </a:cubicBezTo>
                  <a:cubicBezTo>
                    <a:pt x="6" y="5"/>
                    <a:pt x="6" y="5"/>
                    <a:pt x="6" y="5"/>
                  </a:cubicBezTo>
                  <a:cubicBezTo>
                    <a:pt x="5" y="6"/>
                    <a:pt x="5" y="6"/>
                    <a:pt x="5" y="6"/>
                  </a:cubicBezTo>
                  <a:cubicBezTo>
                    <a:pt x="5" y="7"/>
                    <a:pt x="5" y="7"/>
                    <a:pt x="5" y="7"/>
                  </a:cubicBezTo>
                  <a:cubicBezTo>
                    <a:pt x="4" y="16"/>
                    <a:pt x="4" y="16"/>
                    <a:pt x="4" y="16"/>
                  </a:cubicBezTo>
                  <a:cubicBezTo>
                    <a:pt x="0" y="32"/>
                    <a:pt x="0" y="32"/>
                    <a:pt x="0" y="32"/>
                  </a:cubicBezTo>
                  <a:cubicBezTo>
                    <a:pt x="8" y="33"/>
                    <a:pt x="8" y="33"/>
                    <a:pt x="8" y="33"/>
                  </a:cubicBezTo>
                  <a:lnTo>
                    <a:pt x="12" y="28"/>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55" name="Freeform 859">
              <a:extLst>
                <a:ext uri="{FF2B5EF4-FFF2-40B4-BE49-F238E27FC236}">
                  <a16:creationId xmlns:a16="http://schemas.microsoft.com/office/drawing/2014/main" id="{AAE0C600-C147-4AE8-AB3B-0267DD34D468}"/>
                </a:ext>
              </a:extLst>
            </p:cNvPr>
            <p:cNvSpPr>
              <a:spLocks/>
            </p:cNvSpPr>
            <p:nvPr/>
          </p:nvSpPr>
          <p:spPr bwMode="auto">
            <a:xfrm>
              <a:off x="6342063" y="3895725"/>
              <a:ext cx="41275" cy="125413"/>
            </a:xfrm>
            <a:custGeom>
              <a:avLst/>
              <a:gdLst>
                <a:gd name="T0" fmla="*/ 7 w 10"/>
                <a:gd name="T1" fmla="*/ 0 h 30"/>
                <a:gd name="T2" fmla="*/ 4 w 10"/>
                <a:gd name="T3" fmla="*/ 7 h 30"/>
                <a:gd name="T4" fmla="*/ 2 w 10"/>
                <a:gd name="T5" fmla="*/ 13 h 30"/>
                <a:gd name="T6" fmla="*/ 0 w 10"/>
                <a:gd name="T7" fmla="*/ 15 h 30"/>
                <a:gd name="T8" fmla="*/ 5 w 10"/>
                <a:gd name="T9" fmla="*/ 30 h 30"/>
                <a:gd name="T10" fmla="*/ 9 w 10"/>
                <a:gd name="T11" fmla="*/ 14 h 30"/>
                <a:gd name="T12" fmla="*/ 10 w 10"/>
                <a:gd name="T13" fmla="*/ 5 h 30"/>
                <a:gd name="T14" fmla="*/ 10 w 10"/>
                <a:gd name="T15" fmla="*/ 4 h 30"/>
                <a:gd name="T16" fmla="*/ 9 w 10"/>
                <a:gd name="T17" fmla="*/ 0 h 30"/>
                <a:gd name="T18" fmla="*/ 7 w 10"/>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30">
                  <a:moveTo>
                    <a:pt x="7" y="0"/>
                  </a:moveTo>
                  <a:cubicBezTo>
                    <a:pt x="6" y="3"/>
                    <a:pt x="5" y="5"/>
                    <a:pt x="4" y="7"/>
                  </a:cubicBezTo>
                  <a:cubicBezTo>
                    <a:pt x="4" y="9"/>
                    <a:pt x="3" y="11"/>
                    <a:pt x="2" y="13"/>
                  </a:cubicBezTo>
                  <a:cubicBezTo>
                    <a:pt x="2" y="14"/>
                    <a:pt x="0" y="15"/>
                    <a:pt x="0" y="15"/>
                  </a:cubicBezTo>
                  <a:cubicBezTo>
                    <a:pt x="5" y="30"/>
                    <a:pt x="5" y="30"/>
                    <a:pt x="5" y="30"/>
                  </a:cubicBezTo>
                  <a:cubicBezTo>
                    <a:pt x="9" y="14"/>
                    <a:pt x="9" y="14"/>
                    <a:pt x="9" y="14"/>
                  </a:cubicBezTo>
                  <a:cubicBezTo>
                    <a:pt x="10" y="5"/>
                    <a:pt x="10" y="5"/>
                    <a:pt x="10" y="5"/>
                  </a:cubicBezTo>
                  <a:cubicBezTo>
                    <a:pt x="10" y="4"/>
                    <a:pt x="10" y="4"/>
                    <a:pt x="10" y="4"/>
                  </a:cubicBezTo>
                  <a:cubicBezTo>
                    <a:pt x="9" y="0"/>
                    <a:pt x="9" y="0"/>
                    <a:pt x="9" y="0"/>
                  </a:cubicBezTo>
                  <a:lnTo>
                    <a:pt x="7"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56" name="Freeform 860">
              <a:extLst>
                <a:ext uri="{FF2B5EF4-FFF2-40B4-BE49-F238E27FC236}">
                  <a16:creationId xmlns:a16="http://schemas.microsoft.com/office/drawing/2014/main" id="{43A1488D-7C2E-44CC-BAEB-3E193A1FCB64}"/>
                </a:ext>
              </a:extLst>
            </p:cNvPr>
            <p:cNvSpPr>
              <a:spLocks/>
            </p:cNvSpPr>
            <p:nvPr/>
          </p:nvSpPr>
          <p:spPr bwMode="auto">
            <a:xfrm>
              <a:off x="6470650" y="3746500"/>
              <a:ext cx="274637" cy="282575"/>
            </a:xfrm>
            <a:custGeom>
              <a:avLst/>
              <a:gdLst>
                <a:gd name="T0" fmla="*/ 40 w 66"/>
                <a:gd name="T1" fmla="*/ 67 h 68"/>
                <a:gd name="T2" fmla="*/ 57 w 66"/>
                <a:gd name="T3" fmla="*/ 61 h 68"/>
                <a:gd name="T4" fmla="*/ 64 w 66"/>
                <a:gd name="T5" fmla="*/ 60 h 68"/>
                <a:gd name="T6" fmla="*/ 66 w 66"/>
                <a:gd name="T7" fmla="*/ 61 h 68"/>
                <a:gd name="T8" fmla="*/ 63 w 66"/>
                <a:gd name="T9" fmla="*/ 54 h 68"/>
                <a:gd name="T10" fmla="*/ 61 w 66"/>
                <a:gd name="T11" fmla="*/ 51 h 68"/>
                <a:gd name="T12" fmla="*/ 60 w 66"/>
                <a:gd name="T13" fmla="*/ 44 h 68"/>
                <a:gd name="T14" fmla="*/ 56 w 66"/>
                <a:gd name="T15" fmla="*/ 41 h 68"/>
                <a:gd name="T16" fmla="*/ 49 w 66"/>
                <a:gd name="T17" fmla="*/ 37 h 68"/>
                <a:gd name="T18" fmla="*/ 49 w 66"/>
                <a:gd name="T19" fmla="*/ 33 h 68"/>
                <a:gd name="T20" fmla="*/ 48 w 66"/>
                <a:gd name="T21" fmla="*/ 32 h 68"/>
                <a:gd name="T22" fmla="*/ 45 w 66"/>
                <a:gd name="T23" fmla="*/ 30 h 68"/>
                <a:gd name="T24" fmla="*/ 46 w 66"/>
                <a:gd name="T25" fmla="*/ 27 h 68"/>
                <a:gd name="T26" fmla="*/ 45 w 66"/>
                <a:gd name="T27" fmla="*/ 25 h 68"/>
                <a:gd name="T28" fmla="*/ 47 w 66"/>
                <a:gd name="T29" fmla="*/ 22 h 68"/>
                <a:gd name="T30" fmla="*/ 48 w 66"/>
                <a:gd name="T31" fmla="*/ 20 h 68"/>
                <a:gd name="T32" fmla="*/ 50 w 66"/>
                <a:gd name="T33" fmla="*/ 18 h 68"/>
                <a:gd name="T34" fmla="*/ 49 w 66"/>
                <a:gd name="T35" fmla="*/ 16 h 68"/>
                <a:gd name="T36" fmla="*/ 48 w 66"/>
                <a:gd name="T37" fmla="*/ 14 h 68"/>
                <a:gd name="T38" fmla="*/ 45 w 66"/>
                <a:gd name="T39" fmla="*/ 13 h 68"/>
                <a:gd name="T40" fmla="*/ 43 w 66"/>
                <a:gd name="T41" fmla="*/ 9 h 68"/>
                <a:gd name="T42" fmla="*/ 41 w 66"/>
                <a:gd name="T43" fmla="*/ 6 h 68"/>
                <a:gd name="T44" fmla="*/ 41 w 66"/>
                <a:gd name="T45" fmla="*/ 3 h 68"/>
                <a:gd name="T46" fmla="*/ 38 w 66"/>
                <a:gd name="T47" fmla="*/ 2 h 68"/>
                <a:gd name="T48" fmla="*/ 36 w 66"/>
                <a:gd name="T49" fmla="*/ 4 h 68"/>
                <a:gd name="T50" fmla="*/ 35 w 66"/>
                <a:gd name="T51" fmla="*/ 1 h 68"/>
                <a:gd name="T52" fmla="*/ 31 w 66"/>
                <a:gd name="T53" fmla="*/ 1 h 68"/>
                <a:gd name="T54" fmla="*/ 27 w 66"/>
                <a:gd name="T55" fmla="*/ 1 h 68"/>
                <a:gd name="T56" fmla="*/ 24 w 66"/>
                <a:gd name="T57" fmla="*/ 2 h 68"/>
                <a:gd name="T58" fmla="*/ 23 w 66"/>
                <a:gd name="T59" fmla="*/ 5 h 68"/>
                <a:gd name="T60" fmla="*/ 17 w 66"/>
                <a:gd name="T61" fmla="*/ 9 h 68"/>
                <a:gd name="T62" fmla="*/ 17 w 66"/>
                <a:gd name="T63" fmla="*/ 18 h 68"/>
                <a:gd name="T64" fmla="*/ 0 w 66"/>
                <a:gd name="T65" fmla="*/ 34 h 68"/>
                <a:gd name="T66" fmla="*/ 1 w 66"/>
                <a:gd name="T67" fmla="*/ 38 h 68"/>
                <a:gd name="T68" fmla="*/ 2 w 66"/>
                <a:gd name="T69" fmla="*/ 41 h 68"/>
                <a:gd name="T70" fmla="*/ 2 w 66"/>
                <a:gd name="T71" fmla="*/ 43 h 68"/>
                <a:gd name="T72" fmla="*/ 3 w 66"/>
                <a:gd name="T73" fmla="*/ 44 h 68"/>
                <a:gd name="T74" fmla="*/ 21 w 66"/>
                <a:gd name="T75" fmla="*/ 5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8">
                  <a:moveTo>
                    <a:pt x="21" y="52"/>
                  </a:moveTo>
                  <a:cubicBezTo>
                    <a:pt x="40" y="67"/>
                    <a:pt x="40" y="67"/>
                    <a:pt x="40" y="67"/>
                  </a:cubicBezTo>
                  <a:cubicBezTo>
                    <a:pt x="53" y="68"/>
                    <a:pt x="53" y="68"/>
                    <a:pt x="53" y="68"/>
                  </a:cubicBezTo>
                  <a:cubicBezTo>
                    <a:pt x="53" y="68"/>
                    <a:pt x="57" y="61"/>
                    <a:pt x="57" y="61"/>
                  </a:cubicBezTo>
                  <a:cubicBezTo>
                    <a:pt x="64" y="61"/>
                    <a:pt x="64" y="61"/>
                    <a:pt x="64" y="61"/>
                  </a:cubicBezTo>
                  <a:cubicBezTo>
                    <a:pt x="64" y="61"/>
                    <a:pt x="64" y="60"/>
                    <a:pt x="64" y="60"/>
                  </a:cubicBezTo>
                  <a:cubicBezTo>
                    <a:pt x="64" y="60"/>
                    <a:pt x="64" y="60"/>
                    <a:pt x="65" y="60"/>
                  </a:cubicBezTo>
                  <a:cubicBezTo>
                    <a:pt x="66" y="61"/>
                    <a:pt x="66" y="61"/>
                    <a:pt x="66" y="61"/>
                  </a:cubicBezTo>
                  <a:cubicBezTo>
                    <a:pt x="66" y="61"/>
                    <a:pt x="63" y="58"/>
                    <a:pt x="63" y="57"/>
                  </a:cubicBezTo>
                  <a:cubicBezTo>
                    <a:pt x="63" y="57"/>
                    <a:pt x="63" y="54"/>
                    <a:pt x="63" y="54"/>
                  </a:cubicBezTo>
                  <a:cubicBezTo>
                    <a:pt x="62" y="54"/>
                    <a:pt x="61" y="53"/>
                    <a:pt x="61" y="53"/>
                  </a:cubicBezTo>
                  <a:cubicBezTo>
                    <a:pt x="61" y="53"/>
                    <a:pt x="61" y="51"/>
                    <a:pt x="61" y="51"/>
                  </a:cubicBezTo>
                  <a:cubicBezTo>
                    <a:pt x="61" y="51"/>
                    <a:pt x="61" y="47"/>
                    <a:pt x="61" y="47"/>
                  </a:cubicBezTo>
                  <a:cubicBezTo>
                    <a:pt x="61" y="47"/>
                    <a:pt x="60" y="44"/>
                    <a:pt x="60" y="44"/>
                  </a:cubicBezTo>
                  <a:cubicBezTo>
                    <a:pt x="59" y="44"/>
                    <a:pt x="59" y="42"/>
                    <a:pt x="59" y="42"/>
                  </a:cubicBezTo>
                  <a:cubicBezTo>
                    <a:pt x="56" y="41"/>
                    <a:pt x="56" y="41"/>
                    <a:pt x="56" y="41"/>
                  </a:cubicBezTo>
                  <a:cubicBezTo>
                    <a:pt x="53" y="38"/>
                    <a:pt x="53" y="38"/>
                    <a:pt x="53" y="38"/>
                  </a:cubicBezTo>
                  <a:cubicBezTo>
                    <a:pt x="53" y="38"/>
                    <a:pt x="49" y="37"/>
                    <a:pt x="49" y="37"/>
                  </a:cubicBezTo>
                  <a:cubicBezTo>
                    <a:pt x="49" y="37"/>
                    <a:pt x="50" y="35"/>
                    <a:pt x="50" y="35"/>
                  </a:cubicBezTo>
                  <a:cubicBezTo>
                    <a:pt x="49" y="33"/>
                    <a:pt x="49" y="33"/>
                    <a:pt x="49" y="33"/>
                  </a:cubicBezTo>
                  <a:cubicBezTo>
                    <a:pt x="48" y="33"/>
                    <a:pt x="48" y="33"/>
                    <a:pt x="48" y="33"/>
                  </a:cubicBezTo>
                  <a:cubicBezTo>
                    <a:pt x="48" y="33"/>
                    <a:pt x="48" y="32"/>
                    <a:pt x="48" y="32"/>
                  </a:cubicBezTo>
                  <a:cubicBezTo>
                    <a:pt x="48" y="32"/>
                    <a:pt x="46" y="32"/>
                    <a:pt x="46" y="31"/>
                  </a:cubicBezTo>
                  <a:cubicBezTo>
                    <a:pt x="46" y="31"/>
                    <a:pt x="45" y="30"/>
                    <a:pt x="45" y="30"/>
                  </a:cubicBezTo>
                  <a:cubicBezTo>
                    <a:pt x="45" y="30"/>
                    <a:pt x="45" y="29"/>
                    <a:pt x="45" y="29"/>
                  </a:cubicBezTo>
                  <a:cubicBezTo>
                    <a:pt x="45" y="28"/>
                    <a:pt x="46" y="27"/>
                    <a:pt x="46" y="27"/>
                  </a:cubicBezTo>
                  <a:cubicBezTo>
                    <a:pt x="46" y="27"/>
                    <a:pt x="45" y="25"/>
                    <a:pt x="45" y="25"/>
                  </a:cubicBezTo>
                  <a:cubicBezTo>
                    <a:pt x="45" y="25"/>
                    <a:pt x="45" y="25"/>
                    <a:pt x="45" y="25"/>
                  </a:cubicBezTo>
                  <a:cubicBezTo>
                    <a:pt x="47" y="24"/>
                    <a:pt x="47" y="24"/>
                    <a:pt x="47" y="24"/>
                  </a:cubicBezTo>
                  <a:cubicBezTo>
                    <a:pt x="47" y="22"/>
                    <a:pt x="47" y="22"/>
                    <a:pt x="47" y="22"/>
                  </a:cubicBezTo>
                  <a:cubicBezTo>
                    <a:pt x="47" y="22"/>
                    <a:pt x="48" y="22"/>
                    <a:pt x="48" y="22"/>
                  </a:cubicBezTo>
                  <a:cubicBezTo>
                    <a:pt x="48" y="22"/>
                    <a:pt x="48" y="20"/>
                    <a:pt x="48" y="20"/>
                  </a:cubicBezTo>
                  <a:cubicBezTo>
                    <a:pt x="50" y="20"/>
                    <a:pt x="50" y="20"/>
                    <a:pt x="50" y="20"/>
                  </a:cubicBezTo>
                  <a:cubicBezTo>
                    <a:pt x="50" y="18"/>
                    <a:pt x="50" y="18"/>
                    <a:pt x="50" y="18"/>
                  </a:cubicBezTo>
                  <a:cubicBezTo>
                    <a:pt x="49" y="17"/>
                    <a:pt x="49" y="17"/>
                    <a:pt x="49" y="17"/>
                  </a:cubicBezTo>
                  <a:cubicBezTo>
                    <a:pt x="49" y="16"/>
                    <a:pt x="49" y="16"/>
                    <a:pt x="49" y="16"/>
                  </a:cubicBezTo>
                  <a:cubicBezTo>
                    <a:pt x="51" y="14"/>
                    <a:pt x="51" y="14"/>
                    <a:pt x="51" y="14"/>
                  </a:cubicBezTo>
                  <a:cubicBezTo>
                    <a:pt x="48" y="14"/>
                    <a:pt x="48" y="14"/>
                    <a:pt x="48" y="14"/>
                  </a:cubicBezTo>
                  <a:cubicBezTo>
                    <a:pt x="46" y="13"/>
                    <a:pt x="46" y="13"/>
                    <a:pt x="46" y="13"/>
                  </a:cubicBezTo>
                  <a:cubicBezTo>
                    <a:pt x="46" y="13"/>
                    <a:pt x="45" y="13"/>
                    <a:pt x="45" y="13"/>
                  </a:cubicBezTo>
                  <a:cubicBezTo>
                    <a:pt x="45" y="12"/>
                    <a:pt x="44" y="10"/>
                    <a:pt x="44" y="9"/>
                  </a:cubicBezTo>
                  <a:cubicBezTo>
                    <a:pt x="44" y="9"/>
                    <a:pt x="43" y="9"/>
                    <a:pt x="43" y="9"/>
                  </a:cubicBezTo>
                  <a:cubicBezTo>
                    <a:pt x="43" y="9"/>
                    <a:pt x="42" y="8"/>
                    <a:pt x="42" y="7"/>
                  </a:cubicBezTo>
                  <a:cubicBezTo>
                    <a:pt x="42" y="7"/>
                    <a:pt x="41" y="6"/>
                    <a:pt x="41" y="6"/>
                  </a:cubicBezTo>
                  <a:cubicBezTo>
                    <a:pt x="42" y="5"/>
                    <a:pt x="42" y="5"/>
                    <a:pt x="42" y="5"/>
                  </a:cubicBezTo>
                  <a:cubicBezTo>
                    <a:pt x="41" y="3"/>
                    <a:pt x="41" y="3"/>
                    <a:pt x="41" y="3"/>
                  </a:cubicBezTo>
                  <a:cubicBezTo>
                    <a:pt x="39" y="2"/>
                    <a:pt x="39" y="2"/>
                    <a:pt x="39" y="2"/>
                  </a:cubicBezTo>
                  <a:cubicBezTo>
                    <a:pt x="39" y="3"/>
                    <a:pt x="39" y="2"/>
                    <a:pt x="38" y="2"/>
                  </a:cubicBezTo>
                  <a:cubicBezTo>
                    <a:pt x="38" y="2"/>
                    <a:pt x="37" y="3"/>
                    <a:pt x="37" y="3"/>
                  </a:cubicBezTo>
                  <a:cubicBezTo>
                    <a:pt x="37" y="3"/>
                    <a:pt x="37" y="4"/>
                    <a:pt x="36" y="4"/>
                  </a:cubicBezTo>
                  <a:cubicBezTo>
                    <a:pt x="36" y="3"/>
                    <a:pt x="36" y="3"/>
                    <a:pt x="36" y="3"/>
                  </a:cubicBezTo>
                  <a:cubicBezTo>
                    <a:pt x="36" y="2"/>
                    <a:pt x="36" y="1"/>
                    <a:pt x="35" y="1"/>
                  </a:cubicBezTo>
                  <a:cubicBezTo>
                    <a:pt x="34" y="1"/>
                    <a:pt x="34" y="2"/>
                    <a:pt x="33" y="2"/>
                  </a:cubicBezTo>
                  <a:cubicBezTo>
                    <a:pt x="32" y="2"/>
                    <a:pt x="32" y="1"/>
                    <a:pt x="31" y="1"/>
                  </a:cubicBezTo>
                  <a:cubicBezTo>
                    <a:pt x="31" y="1"/>
                    <a:pt x="30" y="1"/>
                    <a:pt x="30" y="1"/>
                  </a:cubicBezTo>
                  <a:cubicBezTo>
                    <a:pt x="29" y="1"/>
                    <a:pt x="28" y="0"/>
                    <a:pt x="27" y="1"/>
                  </a:cubicBezTo>
                  <a:cubicBezTo>
                    <a:pt x="26" y="1"/>
                    <a:pt x="26" y="2"/>
                    <a:pt x="25" y="2"/>
                  </a:cubicBezTo>
                  <a:cubicBezTo>
                    <a:pt x="25" y="2"/>
                    <a:pt x="24" y="2"/>
                    <a:pt x="24" y="2"/>
                  </a:cubicBezTo>
                  <a:cubicBezTo>
                    <a:pt x="24" y="3"/>
                    <a:pt x="24" y="4"/>
                    <a:pt x="24" y="4"/>
                  </a:cubicBezTo>
                  <a:cubicBezTo>
                    <a:pt x="24" y="4"/>
                    <a:pt x="23" y="5"/>
                    <a:pt x="23" y="5"/>
                  </a:cubicBezTo>
                  <a:cubicBezTo>
                    <a:pt x="20" y="8"/>
                    <a:pt x="20" y="8"/>
                    <a:pt x="20" y="8"/>
                  </a:cubicBezTo>
                  <a:cubicBezTo>
                    <a:pt x="17" y="9"/>
                    <a:pt x="17" y="9"/>
                    <a:pt x="17" y="9"/>
                  </a:cubicBezTo>
                  <a:cubicBezTo>
                    <a:pt x="17" y="9"/>
                    <a:pt x="18" y="14"/>
                    <a:pt x="18" y="15"/>
                  </a:cubicBezTo>
                  <a:cubicBezTo>
                    <a:pt x="18" y="15"/>
                    <a:pt x="17" y="18"/>
                    <a:pt x="17" y="18"/>
                  </a:cubicBezTo>
                  <a:cubicBezTo>
                    <a:pt x="17" y="18"/>
                    <a:pt x="16" y="25"/>
                    <a:pt x="16" y="25"/>
                  </a:cubicBezTo>
                  <a:cubicBezTo>
                    <a:pt x="0" y="34"/>
                    <a:pt x="0" y="34"/>
                    <a:pt x="0" y="34"/>
                  </a:cubicBezTo>
                  <a:cubicBezTo>
                    <a:pt x="0" y="35"/>
                    <a:pt x="1" y="36"/>
                    <a:pt x="1" y="36"/>
                  </a:cubicBezTo>
                  <a:cubicBezTo>
                    <a:pt x="1" y="36"/>
                    <a:pt x="1" y="38"/>
                    <a:pt x="1" y="38"/>
                  </a:cubicBezTo>
                  <a:cubicBezTo>
                    <a:pt x="1" y="38"/>
                    <a:pt x="2" y="39"/>
                    <a:pt x="2" y="39"/>
                  </a:cubicBezTo>
                  <a:cubicBezTo>
                    <a:pt x="2" y="40"/>
                    <a:pt x="2" y="41"/>
                    <a:pt x="2" y="41"/>
                  </a:cubicBezTo>
                  <a:cubicBezTo>
                    <a:pt x="2" y="41"/>
                    <a:pt x="2" y="42"/>
                    <a:pt x="2" y="42"/>
                  </a:cubicBezTo>
                  <a:cubicBezTo>
                    <a:pt x="1" y="42"/>
                    <a:pt x="2" y="43"/>
                    <a:pt x="2" y="43"/>
                  </a:cubicBezTo>
                  <a:cubicBezTo>
                    <a:pt x="2" y="43"/>
                    <a:pt x="3" y="43"/>
                    <a:pt x="3" y="43"/>
                  </a:cubicBezTo>
                  <a:cubicBezTo>
                    <a:pt x="3" y="43"/>
                    <a:pt x="3" y="44"/>
                    <a:pt x="3" y="44"/>
                  </a:cubicBezTo>
                  <a:cubicBezTo>
                    <a:pt x="10" y="45"/>
                    <a:pt x="10" y="45"/>
                    <a:pt x="10" y="45"/>
                  </a:cubicBezTo>
                  <a:lnTo>
                    <a:pt x="21" y="52"/>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57" name="Freeform 833">
              <a:extLst>
                <a:ext uri="{FF2B5EF4-FFF2-40B4-BE49-F238E27FC236}">
                  <a16:creationId xmlns:a16="http://schemas.microsoft.com/office/drawing/2014/main" id="{0470E775-D7BF-4EBA-B650-A51268EC84D7}"/>
                </a:ext>
              </a:extLst>
            </p:cNvPr>
            <p:cNvSpPr>
              <a:spLocks/>
            </p:cNvSpPr>
            <p:nvPr/>
          </p:nvSpPr>
          <p:spPr bwMode="auto">
            <a:xfrm>
              <a:off x="6386513" y="3751263"/>
              <a:ext cx="184150" cy="174625"/>
            </a:xfrm>
            <a:custGeom>
              <a:avLst/>
              <a:gdLst>
                <a:gd name="T0" fmla="*/ 43 w 44"/>
                <a:gd name="T1" fmla="*/ 1 h 42"/>
                <a:gd name="T2" fmla="*/ 41 w 44"/>
                <a:gd name="T3" fmla="*/ 1 h 42"/>
                <a:gd name="T4" fmla="*/ 39 w 44"/>
                <a:gd name="T5" fmla="*/ 1 h 42"/>
                <a:gd name="T6" fmla="*/ 35 w 44"/>
                <a:gd name="T7" fmla="*/ 2 h 42"/>
                <a:gd name="T8" fmla="*/ 32 w 44"/>
                <a:gd name="T9" fmla="*/ 2 h 42"/>
                <a:gd name="T10" fmla="*/ 26 w 44"/>
                <a:gd name="T11" fmla="*/ 4 h 42"/>
                <a:gd name="T12" fmla="*/ 22 w 44"/>
                <a:gd name="T13" fmla="*/ 5 h 42"/>
                <a:gd name="T14" fmla="*/ 19 w 44"/>
                <a:gd name="T15" fmla="*/ 5 h 42"/>
                <a:gd name="T16" fmla="*/ 16 w 44"/>
                <a:gd name="T17" fmla="*/ 4 h 42"/>
                <a:gd name="T18" fmla="*/ 14 w 44"/>
                <a:gd name="T19" fmla="*/ 4 h 42"/>
                <a:gd name="T20" fmla="*/ 12 w 44"/>
                <a:gd name="T21" fmla="*/ 5 h 42"/>
                <a:gd name="T22" fmla="*/ 11 w 44"/>
                <a:gd name="T23" fmla="*/ 5 h 42"/>
                <a:gd name="T24" fmla="*/ 7 w 44"/>
                <a:gd name="T25" fmla="*/ 5 h 42"/>
                <a:gd name="T26" fmla="*/ 5 w 44"/>
                <a:gd name="T27" fmla="*/ 4 h 42"/>
                <a:gd name="T28" fmla="*/ 5 w 44"/>
                <a:gd name="T29" fmla="*/ 7 h 42"/>
                <a:gd name="T30" fmla="*/ 5 w 44"/>
                <a:gd name="T31" fmla="*/ 8 h 42"/>
                <a:gd name="T32" fmla="*/ 5 w 44"/>
                <a:gd name="T33" fmla="*/ 9 h 42"/>
                <a:gd name="T34" fmla="*/ 3 w 44"/>
                <a:gd name="T35" fmla="*/ 10 h 42"/>
                <a:gd name="T36" fmla="*/ 3 w 44"/>
                <a:gd name="T37" fmla="*/ 11 h 42"/>
                <a:gd name="T38" fmla="*/ 2 w 44"/>
                <a:gd name="T39" fmla="*/ 12 h 42"/>
                <a:gd name="T40" fmla="*/ 1 w 44"/>
                <a:gd name="T41" fmla="*/ 12 h 42"/>
                <a:gd name="T42" fmla="*/ 0 w 44"/>
                <a:gd name="T43" fmla="*/ 13 h 42"/>
                <a:gd name="T44" fmla="*/ 1 w 44"/>
                <a:gd name="T45" fmla="*/ 19 h 42"/>
                <a:gd name="T46" fmla="*/ 1 w 44"/>
                <a:gd name="T47" fmla="*/ 20 h 42"/>
                <a:gd name="T48" fmla="*/ 1 w 44"/>
                <a:gd name="T49" fmla="*/ 21 h 42"/>
                <a:gd name="T50" fmla="*/ 1 w 44"/>
                <a:gd name="T51" fmla="*/ 23 h 42"/>
                <a:gd name="T52" fmla="*/ 4 w 44"/>
                <a:gd name="T53" fmla="*/ 23 h 42"/>
                <a:gd name="T54" fmla="*/ 4 w 44"/>
                <a:gd name="T55" fmla="*/ 24 h 42"/>
                <a:gd name="T56" fmla="*/ 5 w 44"/>
                <a:gd name="T57" fmla="*/ 25 h 42"/>
                <a:gd name="T58" fmla="*/ 6 w 44"/>
                <a:gd name="T59" fmla="*/ 26 h 42"/>
                <a:gd name="T60" fmla="*/ 3 w 44"/>
                <a:gd name="T61" fmla="*/ 28 h 42"/>
                <a:gd name="T62" fmla="*/ 4 w 44"/>
                <a:gd name="T63" fmla="*/ 30 h 42"/>
                <a:gd name="T64" fmla="*/ 3 w 44"/>
                <a:gd name="T65" fmla="*/ 29 h 42"/>
                <a:gd name="T66" fmla="*/ 1 w 44"/>
                <a:gd name="T67" fmla="*/ 31 h 42"/>
                <a:gd name="T68" fmla="*/ 1 w 44"/>
                <a:gd name="T69" fmla="*/ 32 h 42"/>
                <a:gd name="T70" fmla="*/ 0 w 44"/>
                <a:gd name="T71" fmla="*/ 33 h 42"/>
                <a:gd name="T72" fmla="*/ 0 w 44"/>
                <a:gd name="T73" fmla="*/ 34 h 42"/>
                <a:gd name="T74" fmla="*/ 0 w 44"/>
                <a:gd name="T75" fmla="*/ 35 h 42"/>
                <a:gd name="T76" fmla="*/ 0 w 44"/>
                <a:gd name="T77" fmla="*/ 38 h 42"/>
                <a:gd name="T78" fmla="*/ 2 w 44"/>
                <a:gd name="T79" fmla="*/ 41 h 42"/>
                <a:gd name="T80" fmla="*/ 7 w 44"/>
                <a:gd name="T81" fmla="*/ 42 h 42"/>
                <a:gd name="T82" fmla="*/ 20 w 44"/>
                <a:gd name="T83" fmla="*/ 34 h 42"/>
                <a:gd name="T84" fmla="*/ 36 w 44"/>
                <a:gd name="T85" fmla="*/ 24 h 42"/>
                <a:gd name="T86" fmla="*/ 37 w 44"/>
                <a:gd name="T87" fmla="*/ 17 h 42"/>
                <a:gd name="T88" fmla="*/ 38 w 44"/>
                <a:gd name="T89" fmla="*/ 14 h 42"/>
                <a:gd name="T90" fmla="*/ 37 w 44"/>
                <a:gd name="T91" fmla="*/ 8 h 42"/>
                <a:gd name="T92" fmla="*/ 40 w 44"/>
                <a:gd name="T93" fmla="*/ 7 h 42"/>
                <a:gd name="T94" fmla="*/ 43 w 44"/>
                <a:gd name="T95" fmla="*/ 4 h 42"/>
                <a:gd name="T96" fmla="*/ 44 w 44"/>
                <a:gd name="T97" fmla="*/ 3 h 42"/>
                <a:gd name="T98" fmla="*/ 44 w 44"/>
                <a:gd name="T99" fmla="*/ 1 h 42"/>
                <a:gd name="T100" fmla="*/ 43 w 44"/>
                <a:gd name="T10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42">
                  <a:moveTo>
                    <a:pt x="43" y="1"/>
                  </a:moveTo>
                  <a:cubicBezTo>
                    <a:pt x="42" y="0"/>
                    <a:pt x="42" y="0"/>
                    <a:pt x="41" y="1"/>
                  </a:cubicBezTo>
                  <a:cubicBezTo>
                    <a:pt x="40" y="1"/>
                    <a:pt x="40" y="1"/>
                    <a:pt x="39" y="1"/>
                  </a:cubicBezTo>
                  <a:cubicBezTo>
                    <a:pt x="37" y="1"/>
                    <a:pt x="36" y="2"/>
                    <a:pt x="35" y="2"/>
                  </a:cubicBezTo>
                  <a:cubicBezTo>
                    <a:pt x="34" y="2"/>
                    <a:pt x="33" y="1"/>
                    <a:pt x="32" y="2"/>
                  </a:cubicBezTo>
                  <a:cubicBezTo>
                    <a:pt x="30" y="2"/>
                    <a:pt x="28" y="4"/>
                    <a:pt x="26" y="4"/>
                  </a:cubicBezTo>
                  <a:cubicBezTo>
                    <a:pt x="25" y="5"/>
                    <a:pt x="24" y="5"/>
                    <a:pt x="22" y="5"/>
                  </a:cubicBezTo>
                  <a:cubicBezTo>
                    <a:pt x="21" y="5"/>
                    <a:pt x="20" y="5"/>
                    <a:pt x="19" y="5"/>
                  </a:cubicBezTo>
                  <a:cubicBezTo>
                    <a:pt x="18" y="5"/>
                    <a:pt x="18" y="4"/>
                    <a:pt x="16" y="4"/>
                  </a:cubicBezTo>
                  <a:cubicBezTo>
                    <a:pt x="16" y="4"/>
                    <a:pt x="14" y="4"/>
                    <a:pt x="14" y="4"/>
                  </a:cubicBezTo>
                  <a:cubicBezTo>
                    <a:pt x="13" y="4"/>
                    <a:pt x="13" y="5"/>
                    <a:pt x="12" y="5"/>
                  </a:cubicBezTo>
                  <a:cubicBezTo>
                    <a:pt x="12" y="5"/>
                    <a:pt x="11" y="5"/>
                    <a:pt x="11" y="5"/>
                  </a:cubicBezTo>
                  <a:cubicBezTo>
                    <a:pt x="10" y="6"/>
                    <a:pt x="8" y="5"/>
                    <a:pt x="7" y="5"/>
                  </a:cubicBezTo>
                  <a:cubicBezTo>
                    <a:pt x="7" y="5"/>
                    <a:pt x="6" y="4"/>
                    <a:pt x="5" y="4"/>
                  </a:cubicBezTo>
                  <a:cubicBezTo>
                    <a:pt x="5" y="4"/>
                    <a:pt x="5" y="6"/>
                    <a:pt x="5" y="7"/>
                  </a:cubicBezTo>
                  <a:cubicBezTo>
                    <a:pt x="5" y="7"/>
                    <a:pt x="4" y="7"/>
                    <a:pt x="5" y="8"/>
                  </a:cubicBezTo>
                  <a:cubicBezTo>
                    <a:pt x="5" y="8"/>
                    <a:pt x="5" y="9"/>
                    <a:pt x="5" y="9"/>
                  </a:cubicBezTo>
                  <a:cubicBezTo>
                    <a:pt x="4" y="10"/>
                    <a:pt x="3" y="9"/>
                    <a:pt x="3" y="10"/>
                  </a:cubicBezTo>
                  <a:cubicBezTo>
                    <a:pt x="3" y="10"/>
                    <a:pt x="3" y="11"/>
                    <a:pt x="3" y="11"/>
                  </a:cubicBezTo>
                  <a:cubicBezTo>
                    <a:pt x="3" y="11"/>
                    <a:pt x="2" y="11"/>
                    <a:pt x="2" y="12"/>
                  </a:cubicBezTo>
                  <a:cubicBezTo>
                    <a:pt x="2" y="12"/>
                    <a:pt x="1" y="12"/>
                    <a:pt x="1" y="12"/>
                  </a:cubicBezTo>
                  <a:cubicBezTo>
                    <a:pt x="0" y="12"/>
                    <a:pt x="0" y="13"/>
                    <a:pt x="0" y="13"/>
                  </a:cubicBezTo>
                  <a:cubicBezTo>
                    <a:pt x="0" y="15"/>
                    <a:pt x="1" y="17"/>
                    <a:pt x="1" y="19"/>
                  </a:cubicBezTo>
                  <a:cubicBezTo>
                    <a:pt x="1" y="19"/>
                    <a:pt x="1" y="20"/>
                    <a:pt x="1" y="20"/>
                  </a:cubicBezTo>
                  <a:cubicBezTo>
                    <a:pt x="1" y="20"/>
                    <a:pt x="1" y="21"/>
                    <a:pt x="1" y="21"/>
                  </a:cubicBezTo>
                  <a:cubicBezTo>
                    <a:pt x="1" y="22"/>
                    <a:pt x="1" y="22"/>
                    <a:pt x="1" y="23"/>
                  </a:cubicBezTo>
                  <a:cubicBezTo>
                    <a:pt x="4" y="23"/>
                    <a:pt x="4" y="23"/>
                    <a:pt x="4" y="23"/>
                  </a:cubicBezTo>
                  <a:cubicBezTo>
                    <a:pt x="4" y="23"/>
                    <a:pt x="4" y="24"/>
                    <a:pt x="4" y="24"/>
                  </a:cubicBezTo>
                  <a:cubicBezTo>
                    <a:pt x="4" y="24"/>
                    <a:pt x="4" y="25"/>
                    <a:pt x="5" y="25"/>
                  </a:cubicBezTo>
                  <a:cubicBezTo>
                    <a:pt x="5" y="25"/>
                    <a:pt x="6" y="26"/>
                    <a:pt x="6" y="26"/>
                  </a:cubicBezTo>
                  <a:cubicBezTo>
                    <a:pt x="6" y="26"/>
                    <a:pt x="4" y="28"/>
                    <a:pt x="3" y="28"/>
                  </a:cubicBezTo>
                  <a:cubicBezTo>
                    <a:pt x="3" y="28"/>
                    <a:pt x="4" y="30"/>
                    <a:pt x="4" y="30"/>
                  </a:cubicBezTo>
                  <a:cubicBezTo>
                    <a:pt x="3" y="29"/>
                    <a:pt x="3" y="29"/>
                    <a:pt x="3" y="29"/>
                  </a:cubicBezTo>
                  <a:cubicBezTo>
                    <a:pt x="3" y="29"/>
                    <a:pt x="1" y="31"/>
                    <a:pt x="1" y="31"/>
                  </a:cubicBezTo>
                  <a:cubicBezTo>
                    <a:pt x="1" y="31"/>
                    <a:pt x="1" y="32"/>
                    <a:pt x="1" y="32"/>
                  </a:cubicBezTo>
                  <a:cubicBezTo>
                    <a:pt x="1" y="32"/>
                    <a:pt x="0" y="33"/>
                    <a:pt x="0" y="33"/>
                  </a:cubicBezTo>
                  <a:cubicBezTo>
                    <a:pt x="0" y="33"/>
                    <a:pt x="0" y="33"/>
                    <a:pt x="0" y="34"/>
                  </a:cubicBezTo>
                  <a:cubicBezTo>
                    <a:pt x="0" y="35"/>
                    <a:pt x="0" y="35"/>
                    <a:pt x="0" y="35"/>
                  </a:cubicBezTo>
                  <a:cubicBezTo>
                    <a:pt x="0" y="38"/>
                    <a:pt x="0" y="38"/>
                    <a:pt x="0" y="38"/>
                  </a:cubicBezTo>
                  <a:cubicBezTo>
                    <a:pt x="2" y="41"/>
                    <a:pt x="2" y="41"/>
                    <a:pt x="2" y="41"/>
                  </a:cubicBezTo>
                  <a:cubicBezTo>
                    <a:pt x="7" y="42"/>
                    <a:pt x="7" y="42"/>
                    <a:pt x="7" y="42"/>
                  </a:cubicBezTo>
                  <a:cubicBezTo>
                    <a:pt x="20" y="34"/>
                    <a:pt x="20" y="34"/>
                    <a:pt x="20" y="34"/>
                  </a:cubicBezTo>
                  <a:cubicBezTo>
                    <a:pt x="36" y="24"/>
                    <a:pt x="36" y="24"/>
                    <a:pt x="36" y="24"/>
                  </a:cubicBezTo>
                  <a:cubicBezTo>
                    <a:pt x="36" y="24"/>
                    <a:pt x="37" y="17"/>
                    <a:pt x="37" y="17"/>
                  </a:cubicBezTo>
                  <a:cubicBezTo>
                    <a:pt x="37" y="17"/>
                    <a:pt x="38" y="14"/>
                    <a:pt x="38" y="14"/>
                  </a:cubicBezTo>
                  <a:cubicBezTo>
                    <a:pt x="38" y="13"/>
                    <a:pt x="37" y="8"/>
                    <a:pt x="37" y="8"/>
                  </a:cubicBezTo>
                  <a:cubicBezTo>
                    <a:pt x="40" y="7"/>
                    <a:pt x="40" y="7"/>
                    <a:pt x="40" y="7"/>
                  </a:cubicBezTo>
                  <a:cubicBezTo>
                    <a:pt x="43" y="4"/>
                    <a:pt x="43" y="4"/>
                    <a:pt x="43" y="4"/>
                  </a:cubicBezTo>
                  <a:cubicBezTo>
                    <a:pt x="43" y="4"/>
                    <a:pt x="44" y="3"/>
                    <a:pt x="44" y="3"/>
                  </a:cubicBezTo>
                  <a:cubicBezTo>
                    <a:pt x="44" y="3"/>
                    <a:pt x="44" y="2"/>
                    <a:pt x="44" y="1"/>
                  </a:cubicBezTo>
                  <a:cubicBezTo>
                    <a:pt x="44" y="2"/>
                    <a:pt x="43" y="1"/>
                    <a:pt x="43"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58" name="Freeform 865">
              <a:extLst>
                <a:ext uri="{FF2B5EF4-FFF2-40B4-BE49-F238E27FC236}">
                  <a16:creationId xmlns:a16="http://schemas.microsoft.com/office/drawing/2014/main" id="{C99F9554-9BE0-4F52-85C9-8C1731853080}"/>
                </a:ext>
              </a:extLst>
            </p:cNvPr>
            <p:cNvSpPr>
              <a:spLocks/>
            </p:cNvSpPr>
            <p:nvPr/>
          </p:nvSpPr>
          <p:spPr bwMode="auto">
            <a:xfrm>
              <a:off x="6283325" y="3808413"/>
              <a:ext cx="69850" cy="38100"/>
            </a:xfrm>
            <a:custGeom>
              <a:avLst/>
              <a:gdLst>
                <a:gd name="T0" fmla="*/ 10 w 17"/>
                <a:gd name="T1" fmla="*/ 6 h 9"/>
                <a:gd name="T2" fmla="*/ 10 w 17"/>
                <a:gd name="T3" fmla="*/ 6 h 9"/>
                <a:gd name="T4" fmla="*/ 9 w 17"/>
                <a:gd name="T5" fmla="*/ 7 h 9"/>
                <a:gd name="T6" fmla="*/ 7 w 17"/>
                <a:gd name="T7" fmla="*/ 8 h 9"/>
                <a:gd name="T8" fmla="*/ 6 w 17"/>
                <a:gd name="T9" fmla="*/ 8 h 9"/>
                <a:gd name="T10" fmla="*/ 5 w 17"/>
                <a:gd name="T11" fmla="*/ 9 h 9"/>
                <a:gd name="T12" fmla="*/ 4 w 17"/>
                <a:gd name="T13" fmla="*/ 8 h 9"/>
                <a:gd name="T14" fmla="*/ 3 w 17"/>
                <a:gd name="T15" fmla="*/ 8 h 9"/>
                <a:gd name="T16" fmla="*/ 3 w 17"/>
                <a:gd name="T17" fmla="*/ 8 h 9"/>
                <a:gd name="T18" fmla="*/ 2 w 17"/>
                <a:gd name="T19" fmla="*/ 7 h 9"/>
                <a:gd name="T20" fmla="*/ 1 w 17"/>
                <a:gd name="T21" fmla="*/ 6 h 9"/>
                <a:gd name="T22" fmla="*/ 0 w 17"/>
                <a:gd name="T23" fmla="*/ 5 h 9"/>
                <a:gd name="T24" fmla="*/ 2 w 17"/>
                <a:gd name="T25" fmla="*/ 5 h 9"/>
                <a:gd name="T26" fmla="*/ 3 w 17"/>
                <a:gd name="T27" fmla="*/ 4 h 9"/>
                <a:gd name="T28" fmla="*/ 4 w 17"/>
                <a:gd name="T29" fmla="*/ 4 h 9"/>
                <a:gd name="T30" fmla="*/ 5 w 17"/>
                <a:gd name="T31" fmla="*/ 3 h 9"/>
                <a:gd name="T32" fmla="*/ 6 w 17"/>
                <a:gd name="T33" fmla="*/ 2 h 9"/>
                <a:gd name="T34" fmla="*/ 8 w 17"/>
                <a:gd name="T35" fmla="*/ 3 h 9"/>
                <a:gd name="T36" fmla="*/ 11 w 17"/>
                <a:gd name="T37" fmla="*/ 2 h 9"/>
                <a:gd name="T38" fmla="*/ 13 w 17"/>
                <a:gd name="T39" fmla="*/ 1 h 9"/>
                <a:gd name="T40" fmla="*/ 16 w 17"/>
                <a:gd name="T41" fmla="*/ 0 h 9"/>
                <a:gd name="T42" fmla="*/ 15 w 17"/>
                <a:gd name="T43" fmla="*/ 1 h 9"/>
                <a:gd name="T44" fmla="*/ 13 w 17"/>
                <a:gd name="T45" fmla="*/ 2 h 9"/>
                <a:gd name="T46" fmla="*/ 12 w 17"/>
                <a:gd name="T47" fmla="*/ 4 h 9"/>
                <a:gd name="T48" fmla="*/ 12 w 17"/>
                <a:gd name="T49" fmla="*/ 6 h 9"/>
                <a:gd name="T50" fmla="*/ 10 w 17"/>
                <a:gd name="T51" fmla="*/ 6 h 9"/>
                <a:gd name="T52" fmla="*/ 10 w 17"/>
                <a:gd name="T5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10" y="6"/>
                  </a:moveTo>
                  <a:cubicBezTo>
                    <a:pt x="10" y="6"/>
                    <a:pt x="10" y="6"/>
                    <a:pt x="10" y="6"/>
                  </a:cubicBezTo>
                  <a:cubicBezTo>
                    <a:pt x="10" y="7"/>
                    <a:pt x="10" y="7"/>
                    <a:pt x="9" y="7"/>
                  </a:cubicBezTo>
                  <a:cubicBezTo>
                    <a:pt x="8" y="7"/>
                    <a:pt x="8" y="8"/>
                    <a:pt x="7" y="8"/>
                  </a:cubicBezTo>
                  <a:cubicBezTo>
                    <a:pt x="6" y="8"/>
                    <a:pt x="6" y="8"/>
                    <a:pt x="6" y="8"/>
                  </a:cubicBezTo>
                  <a:cubicBezTo>
                    <a:pt x="6" y="9"/>
                    <a:pt x="6" y="9"/>
                    <a:pt x="5" y="9"/>
                  </a:cubicBezTo>
                  <a:cubicBezTo>
                    <a:pt x="5" y="9"/>
                    <a:pt x="5" y="8"/>
                    <a:pt x="4" y="8"/>
                  </a:cubicBezTo>
                  <a:cubicBezTo>
                    <a:pt x="4" y="8"/>
                    <a:pt x="4" y="8"/>
                    <a:pt x="3" y="8"/>
                  </a:cubicBezTo>
                  <a:cubicBezTo>
                    <a:pt x="3" y="8"/>
                    <a:pt x="3" y="8"/>
                    <a:pt x="3" y="8"/>
                  </a:cubicBezTo>
                  <a:cubicBezTo>
                    <a:pt x="2" y="8"/>
                    <a:pt x="2" y="8"/>
                    <a:pt x="2" y="7"/>
                  </a:cubicBezTo>
                  <a:cubicBezTo>
                    <a:pt x="1" y="7"/>
                    <a:pt x="1" y="6"/>
                    <a:pt x="1" y="6"/>
                  </a:cubicBezTo>
                  <a:cubicBezTo>
                    <a:pt x="1" y="6"/>
                    <a:pt x="0" y="5"/>
                    <a:pt x="0" y="5"/>
                  </a:cubicBezTo>
                  <a:cubicBezTo>
                    <a:pt x="1" y="4"/>
                    <a:pt x="1" y="5"/>
                    <a:pt x="2" y="5"/>
                  </a:cubicBezTo>
                  <a:cubicBezTo>
                    <a:pt x="3" y="5"/>
                    <a:pt x="2" y="4"/>
                    <a:pt x="3" y="4"/>
                  </a:cubicBezTo>
                  <a:cubicBezTo>
                    <a:pt x="4" y="4"/>
                    <a:pt x="4" y="4"/>
                    <a:pt x="4" y="4"/>
                  </a:cubicBezTo>
                  <a:cubicBezTo>
                    <a:pt x="5" y="4"/>
                    <a:pt x="5" y="4"/>
                    <a:pt x="5" y="3"/>
                  </a:cubicBezTo>
                  <a:cubicBezTo>
                    <a:pt x="5" y="3"/>
                    <a:pt x="5" y="2"/>
                    <a:pt x="6" y="2"/>
                  </a:cubicBezTo>
                  <a:cubicBezTo>
                    <a:pt x="7" y="2"/>
                    <a:pt x="7" y="2"/>
                    <a:pt x="8" y="3"/>
                  </a:cubicBezTo>
                  <a:cubicBezTo>
                    <a:pt x="9" y="3"/>
                    <a:pt x="10" y="2"/>
                    <a:pt x="11" y="2"/>
                  </a:cubicBezTo>
                  <a:cubicBezTo>
                    <a:pt x="12" y="2"/>
                    <a:pt x="13" y="1"/>
                    <a:pt x="13" y="1"/>
                  </a:cubicBezTo>
                  <a:cubicBezTo>
                    <a:pt x="14" y="1"/>
                    <a:pt x="15" y="0"/>
                    <a:pt x="16" y="0"/>
                  </a:cubicBezTo>
                  <a:cubicBezTo>
                    <a:pt x="17" y="0"/>
                    <a:pt x="15" y="1"/>
                    <a:pt x="15" y="1"/>
                  </a:cubicBezTo>
                  <a:cubicBezTo>
                    <a:pt x="14" y="1"/>
                    <a:pt x="14" y="2"/>
                    <a:pt x="13" y="2"/>
                  </a:cubicBezTo>
                  <a:cubicBezTo>
                    <a:pt x="12" y="3"/>
                    <a:pt x="11" y="3"/>
                    <a:pt x="12" y="4"/>
                  </a:cubicBezTo>
                  <a:cubicBezTo>
                    <a:pt x="12" y="5"/>
                    <a:pt x="13" y="5"/>
                    <a:pt x="12" y="6"/>
                  </a:cubicBezTo>
                  <a:cubicBezTo>
                    <a:pt x="12" y="6"/>
                    <a:pt x="11" y="5"/>
                    <a:pt x="10" y="6"/>
                  </a:cubicBezTo>
                  <a:cubicBezTo>
                    <a:pt x="10" y="6"/>
                    <a:pt x="11" y="5"/>
                    <a:pt x="10" y="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59" name="Freeform 872">
              <a:extLst>
                <a:ext uri="{FF2B5EF4-FFF2-40B4-BE49-F238E27FC236}">
                  <a16:creationId xmlns:a16="http://schemas.microsoft.com/office/drawing/2014/main" id="{BC25BA21-C3B7-4905-A2C3-D90DED837944}"/>
                </a:ext>
              </a:extLst>
            </p:cNvPr>
            <p:cNvSpPr>
              <a:spLocks noEditPoints="1"/>
            </p:cNvSpPr>
            <p:nvPr/>
          </p:nvSpPr>
          <p:spPr bwMode="auto">
            <a:xfrm>
              <a:off x="6637338" y="3584575"/>
              <a:ext cx="157162" cy="128588"/>
            </a:xfrm>
            <a:custGeom>
              <a:avLst/>
              <a:gdLst>
                <a:gd name="T0" fmla="*/ 3 w 38"/>
                <a:gd name="T1" fmla="*/ 24 h 31"/>
                <a:gd name="T2" fmla="*/ 0 w 38"/>
                <a:gd name="T3" fmla="*/ 20 h 31"/>
                <a:gd name="T4" fmla="*/ 2 w 38"/>
                <a:gd name="T5" fmla="*/ 21 h 31"/>
                <a:gd name="T6" fmla="*/ 4 w 38"/>
                <a:gd name="T7" fmla="*/ 21 h 31"/>
                <a:gd name="T8" fmla="*/ 7 w 38"/>
                <a:gd name="T9" fmla="*/ 21 h 31"/>
                <a:gd name="T10" fmla="*/ 8 w 38"/>
                <a:gd name="T11" fmla="*/ 23 h 31"/>
                <a:gd name="T12" fmla="*/ 9 w 38"/>
                <a:gd name="T13" fmla="*/ 27 h 31"/>
                <a:gd name="T14" fmla="*/ 22 w 38"/>
                <a:gd name="T15" fmla="*/ 4 h 31"/>
                <a:gd name="T16" fmla="*/ 20 w 38"/>
                <a:gd name="T17" fmla="*/ 6 h 31"/>
                <a:gd name="T18" fmla="*/ 16 w 38"/>
                <a:gd name="T19" fmla="*/ 4 h 31"/>
                <a:gd name="T20" fmla="*/ 14 w 38"/>
                <a:gd name="T21" fmla="*/ 2 h 31"/>
                <a:gd name="T22" fmla="*/ 13 w 38"/>
                <a:gd name="T23" fmla="*/ 1 h 31"/>
                <a:gd name="T24" fmla="*/ 11 w 38"/>
                <a:gd name="T25" fmla="*/ 0 h 31"/>
                <a:gd name="T26" fmla="*/ 10 w 38"/>
                <a:gd name="T27" fmla="*/ 1 h 31"/>
                <a:gd name="T28" fmla="*/ 10 w 38"/>
                <a:gd name="T29" fmla="*/ 2 h 31"/>
                <a:gd name="T30" fmla="*/ 13 w 38"/>
                <a:gd name="T31" fmla="*/ 6 h 31"/>
                <a:gd name="T32" fmla="*/ 10 w 38"/>
                <a:gd name="T33" fmla="*/ 7 h 31"/>
                <a:gd name="T34" fmla="*/ 6 w 38"/>
                <a:gd name="T35" fmla="*/ 6 h 31"/>
                <a:gd name="T36" fmla="*/ 3 w 38"/>
                <a:gd name="T37" fmla="*/ 4 h 31"/>
                <a:gd name="T38" fmla="*/ 2 w 38"/>
                <a:gd name="T39" fmla="*/ 6 h 31"/>
                <a:gd name="T40" fmla="*/ 3 w 38"/>
                <a:gd name="T41" fmla="*/ 7 h 31"/>
                <a:gd name="T42" fmla="*/ 3 w 38"/>
                <a:gd name="T43" fmla="*/ 8 h 31"/>
                <a:gd name="T44" fmla="*/ 6 w 38"/>
                <a:gd name="T45" fmla="*/ 10 h 31"/>
                <a:gd name="T46" fmla="*/ 5 w 38"/>
                <a:gd name="T47" fmla="*/ 13 h 31"/>
                <a:gd name="T48" fmla="*/ 8 w 38"/>
                <a:gd name="T49" fmla="*/ 15 h 31"/>
                <a:gd name="T50" fmla="*/ 6 w 38"/>
                <a:gd name="T51" fmla="*/ 17 h 31"/>
                <a:gd name="T52" fmla="*/ 7 w 38"/>
                <a:gd name="T53" fmla="*/ 18 h 31"/>
                <a:gd name="T54" fmla="*/ 10 w 38"/>
                <a:gd name="T55" fmla="*/ 20 h 31"/>
                <a:gd name="T56" fmla="*/ 11 w 38"/>
                <a:gd name="T57" fmla="*/ 21 h 31"/>
                <a:gd name="T58" fmla="*/ 12 w 38"/>
                <a:gd name="T59" fmla="*/ 23 h 31"/>
                <a:gd name="T60" fmla="*/ 11 w 38"/>
                <a:gd name="T61" fmla="*/ 24 h 31"/>
                <a:gd name="T62" fmla="*/ 11 w 38"/>
                <a:gd name="T63" fmla="*/ 26 h 31"/>
                <a:gd name="T64" fmla="*/ 15 w 38"/>
                <a:gd name="T65" fmla="*/ 24 h 31"/>
                <a:gd name="T66" fmla="*/ 17 w 38"/>
                <a:gd name="T67" fmla="*/ 22 h 31"/>
                <a:gd name="T68" fmla="*/ 20 w 38"/>
                <a:gd name="T69" fmla="*/ 19 h 31"/>
                <a:gd name="T70" fmla="*/ 21 w 38"/>
                <a:gd name="T71" fmla="*/ 20 h 31"/>
                <a:gd name="T72" fmla="*/ 24 w 38"/>
                <a:gd name="T73" fmla="*/ 23 h 31"/>
                <a:gd name="T74" fmla="*/ 23 w 38"/>
                <a:gd name="T75" fmla="*/ 26 h 31"/>
                <a:gd name="T76" fmla="*/ 23 w 38"/>
                <a:gd name="T77" fmla="*/ 28 h 31"/>
                <a:gd name="T78" fmla="*/ 25 w 38"/>
                <a:gd name="T79" fmla="*/ 30 h 31"/>
                <a:gd name="T80" fmla="*/ 27 w 38"/>
                <a:gd name="T81" fmla="*/ 29 h 31"/>
                <a:gd name="T82" fmla="*/ 28 w 38"/>
                <a:gd name="T83" fmla="*/ 26 h 31"/>
                <a:gd name="T84" fmla="*/ 29 w 38"/>
                <a:gd name="T85" fmla="*/ 25 h 31"/>
                <a:gd name="T86" fmla="*/ 30 w 38"/>
                <a:gd name="T87" fmla="*/ 24 h 31"/>
                <a:gd name="T88" fmla="*/ 31 w 38"/>
                <a:gd name="T89" fmla="*/ 23 h 31"/>
                <a:gd name="T90" fmla="*/ 31 w 38"/>
                <a:gd name="T91" fmla="*/ 19 h 31"/>
                <a:gd name="T92" fmla="*/ 32 w 38"/>
                <a:gd name="T93" fmla="*/ 17 h 31"/>
                <a:gd name="T94" fmla="*/ 33 w 38"/>
                <a:gd name="T95" fmla="*/ 15 h 31"/>
                <a:gd name="T96" fmla="*/ 37 w 38"/>
                <a:gd name="T97" fmla="*/ 15 h 31"/>
                <a:gd name="T98" fmla="*/ 33 w 38"/>
                <a:gd name="T99" fmla="*/ 12 h 31"/>
                <a:gd name="T100" fmla="*/ 31 w 38"/>
                <a:gd name="T101" fmla="*/ 9 h 31"/>
                <a:gd name="T102" fmla="*/ 27 w 38"/>
                <a:gd name="T103" fmla="*/ 2 h 31"/>
                <a:gd name="T104" fmla="*/ 24 w 38"/>
                <a:gd name="T105"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 h="31">
                  <a:moveTo>
                    <a:pt x="9" y="27"/>
                  </a:moveTo>
                  <a:cubicBezTo>
                    <a:pt x="7" y="27"/>
                    <a:pt x="5" y="26"/>
                    <a:pt x="3" y="24"/>
                  </a:cubicBezTo>
                  <a:cubicBezTo>
                    <a:pt x="3" y="24"/>
                    <a:pt x="2" y="23"/>
                    <a:pt x="1" y="22"/>
                  </a:cubicBezTo>
                  <a:cubicBezTo>
                    <a:pt x="1" y="21"/>
                    <a:pt x="0" y="20"/>
                    <a:pt x="0" y="20"/>
                  </a:cubicBezTo>
                  <a:cubicBezTo>
                    <a:pt x="0" y="19"/>
                    <a:pt x="1" y="19"/>
                    <a:pt x="1" y="19"/>
                  </a:cubicBezTo>
                  <a:cubicBezTo>
                    <a:pt x="2" y="19"/>
                    <a:pt x="2" y="20"/>
                    <a:pt x="2" y="21"/>
                  </a:cubicBezTo>
                  <a:cubicBezTo>
                    <a:pt x="3" y="21"/>
                    <a:pt x="3" y="20"/>
                    <a:pt x="3" y="21"/>
                  </a:cubicBezTo>
                  <a:cubicBezTo>
                    <a:pt x="3" y="21"/>
                    <a:pt x="3" y="21"/>
                    <a:pt x="4" y="21"/>
                  </a:cubicBezTo>
                  <a:cubicBezTo>
                    <a:pt x="4" y="21"/>
                    <a:pt x="4" y="21"/>
                    <a:pt x="5" y="21"/>
                  </a:cubicBezTo>
                  <a:cubicBezTo>
                    <a:pt x="6" y="21"/>
                    <a:pt x="7" y="20"/>
                    <a:pt x="7" y="21"/>
                  </a:cubicBezTo>
                  <a:cubicBezTo>
                    <a:pt x="7" y="22"/>
                    <a:pt x="6" y="22"/>
                    <a:pt x="7" y="23"/>
                  </a:cubicBezTo>
                  <a:cubicBezTo>
                    <a:pt x="7" y="23"/>
                    <a:pt x="8" y="23"/>
                    <a:pt x="8" y="23"/>
                  </a:cubicBezTo>
                  <a:cubicBezTo>
                    <a:pt x="8" y="24"/>
                    <a:pt x="8" y="24"/>
                    <a:pt x="8" y="25"/>
                  </a:cubicBezTo>
                  <a:cubicBezTo>
                    <a:pt x="8" y="25"/>
                    <a:pt x="9" y="26"/>
                    <a:pt x="9" y="27"/>
                  </a:cubicBezTo>
                  <a:close/>
                  <a:moveTo>
                    <a:pt x="24" y="2"/>
                  </a:moveTo>
                  <a:cubicBezTo>
                    <a:pt x="24" y="3"/>
                    <a:pt x="23" y="3"/>
                    <a:pt x="22" y="4"/>
                  </a:cubicBezTo>
                  <a:cubicBezTo>
                    <a:pt x="22" y="4"/>
                    <a:pt x="21" y="4"/>
                    <a:pt x="21" y="5"/>
                  </a:cubicBezTo>
                  <a:cubicBezTo>
                    <a:pt x="21" y="5"/>
                    <a:pt x="21" y="6"/>
                    <a:pt x="20" y="6"/>
                  </a:cubicBezTo>
                  <a:cubicBezTo>
                    <a:pt x="20" y="6"/>
                    <a:pt x="19" y="6"/>
                    <a:pt x="18" y="6"/>
                  </a:cubicBezTo>
                  <a:cubicBezTo>
                    <a:pt x="17" y="6"/>
                    <a:pt x="17" y="5"/>
                    <a:pt x="16" y="4"/>
                  </a:cubicBezTo>
                  <a:cubicBezTo>
                    <a:pt x="16" y="4"/>
                    <a:pt x="16" y="3"/>
                    <a:pt x="15" y="3"/>
                  </a:cubicBezTo>
                  <a:cubicBezTo>
                    <a:pt x="15" y="3"/>
                    <a:pt x="15" y="2"/>
                    <a:pt x="14" y="2"/>
                  </a:cubicBezTo>
                  <a:cubicBezTo>
                    <a:pt x="14" y="1"/>
                    <a:pt x="14" y="1"/>
                    <a:pt x="14" y="1"/>
                  </a:cubicBezTo>
                  <a:cubicBezTo>
                    <a:pt x="13" y="1"/>
                    <a:pt x="13" y="1"/>
                    <a:pt x="13" y="1"/>
                  </a:cubicBezTo>
                  <a:cubicBezTo>
                    <a:pt x="13" y="0"/>
                    <a:pt x="12" y="1"/>
                    <a:pt x="12" y="1"/>
                  </a:cubicBezTo>
                  <a:cubicBezTo>
                    <a:pt x="12" y="0"/>
                    <a:pt x="12" y="0"/>
                    <a:pt x="11" y="0"/>
                  </a:cubicBezTo>
                  <a:cubicBezTo>
                    <a:pt x="11" y="0"/>
                    <a:pt x="11" y="0"/>
                    <a:pt x="11" y="0"/>
                  </a:cubicBezTo>
                  <a:cubicBezTo>
                    <a:pt x="11" y="1"/>
                    <a:pt x="10" y="1"/>
                    <a:pt x="10" y="1"/>
                  </a:cubicBezTo>
                  <a:cubicBezTo>
                    <a:pt x="10" y="1"/>
                    <a:pt x="10" y="1"/>
                    <a:pt x="9" y="2"/>
                  </a:cubicBezTo>
                  <a:cubicBezTo>
                    <a:pt x="9" y="2"/>
                    <a:pt x="10" y="2"/>
                    <a:pt x="10" y="2"/>
                  </a:cubicBezTo>
                  <a:cubicBezTo>
                    <a:pt x="10" y="3"/>
                    <a:pt x="10" y="3"/>
                    <a:pt x="10" y="3"/>
                  </a:cubicBezTo>
                  <a:cubicBezTo>
                    <a:pt x="10" y="4"/>
                    <a:pt x="13" y="4"/>
                    <a:pt x="13" y="6"/>
                  </a:cubicBezTo>
                  <a:cubicBezTo>
                    <a:pt x="13" y="6"/>
                    <a:pt x="12" y="7"/>
                    <a:pt x="12" y="7"/>
                  </a:cubicBezTo>
                  <a:cubicBezTo>
                    <a:pt x="11" y="8"/>
                    <a:pt x="11" y="7"/>
                    <a:pt x="10" y="7"/>
                  </a:cubicBezTo>
                  <a:cubicBezTo>
                    <a:pt x="9" y="6"/>
                    <a:pt x="9" y="6"/>
                    <a:pt x="8" y="6"/>
                  </a:cubicBezTo>
                  <a:cubicBezTo>
                    <a:pt x="8" y="7"/>
                    <a:pt x="7" y="6"/>
                    <a:pt x="6" y="6"/>
                  </a:cubicBezTo>
                  <a:cubicBezTo>
                    <a:pt x="6" y="5"/>
                    <a:pt x="6" y="5"/>
                    <a:pt x="5" y="4"/>
                  </a:cubicBezTo>
                  <a:cubicBezTo>
                    <a:pt x="4" y="4"/>
                    <a:pt x="4" y="4"/>
                    <a:pt x="3" y="4"/>
                  </a:cubicBezTo>
                  <a:cubicBezTo>
                    <a:pt x="3" y="5"/>
                    <a:pt x="1" y="5"/>
                    <a:pt x="1" y="6"/>
                  </a:cubicBezTo>
                  <a:cubicBezTo>
                    <a:pt x="1" y="6"/>
                    <a:pt x="2" y="6"/>
                    <a:pt x="2" y="6"/>
                  </a:cubicBezTo>
                  <a:cubicBezTo>
                    <a:pt x="2" y="6"/>
                    <a:pt x="2" y="6"/>
                    <a:pt x="2" y="6"/>
                  </a:cubicBezTo>
                  <a:cubicBezTo>
                    <a:pt x="3" y="6"/>
                    <a:pt x="3" y="7"/>
                    <a:pt x="3" y="7"/>
                  </a:cubicBezTo>
                  <a:cubicBezTo>
                    <a:pt x="3" y="7"/>
                    <a:pt x="2" y="7"/>
                    <a:pt x="2" y="7"/>
                  </a:cubicBezTo>
                  <a:cubicBezTo>
                    <a:pt x="2" y="8"/>
                    <a:pt x="3" y="7"/>
                    <a:pt x="3" y="8"/>
                  </a:cubicBezTo>
                  <a:cubicBezTo>
                    <a:pt x="4" y="8"/>
                    <a:pt x="4" y="8"/>
                    <a:pt x="4" y="8"/>
                  </a:cubicBezTo>
                  <a:cubicBezTo>
                    <a:pt x="5" y="8"/>
                    <a:pt x="5" y="9"/>
                    <a:pt x="6" y="10"/>
                  </a:cubicBezTo>
                  <a:cubicBezTo>
                    <a:pt x="6" y="11"/>
                    <a:pt x="4" y="10"/>
                    <a:pt x="4" y="11"/>
                  </a:cubicBezTo>
                  <a:cubicBezTo>
                    <a:pt x="4" y="12"/>
                    <a:pt x="5" y="13"/>
                    <a:pt x="5" y="13"/>
                  </a:cubicBezTo>
                  <a:cubicBezTo>
                    <a:pt x="5" y="14"/>
                    <a:pt x="6" y="14"/>
                    <a:pt x="7" y="14"/>
                  </a:cubicBezTo>
                  <a:cubicBezTo>
                    <a:pt x="7" y="14"/>
                    <a:pt x="8" y="14"/>
                    <a:pt x="8" y="15"/>
                  </a:cubicBezTo>
                  <a:cubicBezTo>
                    <a:pt x="8" y="15"/>
                    <a:pt x="8" y="16"/>
                    <a:pt x="8" y="16"/>
                  </a:cubicBezTo>
                  <a:cubicBezTo>
                    <a:pt x="7" y="17"/>
                    <a:pt x="5" y="16"/>
                    <a:pt x="6" y="17"/>
                  </a:cubicBezTo>
                  <a:cubicBezTo>
                    <a:pt x="6" y="18"/>
                    <a:pt x="7" y="17"/>
                    <a:pt x="7" y="18"/>
                  </a:cubicBezTo>
                  <a:cubicBezTo>
                    <a:pt x="7" y="18"/>
                    <a:pt x="7" y="18"/>
                    <a:pt x="7" y="18"/>
                  </a:cubicBezTo>
                  <a:cubicBezTo>
                    <a:pt x="8" y="19"/>
                    <a:pt x="8" y="19"/>
                    <a:pt x="8" y="19"/>
                  </a:cubicBezTo>
                  <a:cubicBezTo>
                    <a:pt x="8" y="19"/>
                    <a:pt x="10" y="21"/>
                    <a:pt x="10" y="20"/>
                  </a:cubicBezTo>
                  <a:cubicBezTo>
                    <a:pt x="11" y="21"/>
                    <a:pt x="11" y="20"/>
                    <a:pt x="11" y="21"/>
                  </a:cubicBezTo>
                  <a:cubicBezTo>
                    <a:pt x="12" y="21"/>
                    <a:pt x="12" y="21"/>
                    <a:pt x="11" y="21"/>
                  </a:cubicBezTo>
                  <a:cubicBezTo>
                    <a:pt x="11" y="22"/>
                    <a:pt x="11" y="22"/>
                    <a:pt x="11" y="22"/>
                  </a:cubicBezTo>
                  <a:cubicBezTo>
                    <a:pt x="11" y="22"/>
                    <a:pt x="11" y="23"/>
                    <a:pt x="12" y="23"/>
                  </a:cubicBezTo>
                  <a:cubicBezTo>
                    <a:pt x="12" y="23"/>
                    <a:pt x="12" y="24"/>
                    <a:pt x="12" y="24"/>
                  </a:cubicBezTo>
                  <a:cubicBezTo>
                    <a:pt x="12" y="24"/>
                    <a:pt x="11" y="24"/>
                    <a:pt x="11" y="24"/>
                  </a:cubicBezTo>
                  <a:cubicBezTo>
                    <a:pt x="10" y="24"/>
                    <a:pt x="11" y="24"/>
                    <a:pt x="11" y="25"/>
                  </a:cubicBezTo>
                  <a:cubicBezTo>
                    <a:pt x="11" y="25"/>
                    <a:pt x="11" y="26"/>
                    <a:pt x="11" y="26"/>
                  </a:cubicBezTo>
                  <a:cubicBezTo>
                    <a:pt x="13" y="26"/>
                    <a:pt x="13" y="25"/>
                    <a:pt x="14" y="24"/>
                  </a:cubicBezTo>
                  <a:cubicBezTo>
                    <a:pt x="14" y="24"/>
                    <a:pt x="15" y="24"/>
                    <a:pt x="15" y="24"/>
                  </a:cubicBezTo>
                  <a:cubicBezTo>
                    <a:pt x="15" y="23"/>
                    <a:pt x="16" y="23"/>
                    <a:pt x="16" y="22"/>
                  </a:cubicBezTo>
                  <a:cubicBezTo>
                    <a:pt x="16" y="22"/>
                    <a:pt x="17" y="22"/>
                    <a:pt x="17" y="22"/>
                  </a:cubicBezTo>
                  <a:cubicBezTo>
                    <a:pt x="18" y="21"/>
                    <a:pt x="18" y="21"/>
                    <a:pt x="18" y="21"/>
                  </a:cubicBezTo>
                  <a:cubicBezTo>
                    <a:pt x="19" y="21"/>
                    <a:pt x="20" y="20"/>
                    <a:pt x="20" y="19"/>
                  </a:cubicBezTo>
                  <a:cubicBezTo>
                    <a:pt x="20" y="19"/>
                    <a:pt x="21" y="20"/>
                    <a:pt x="21" y="20"/>
                  </a:cubicBezTo>
                  <a:cubicBezTo>
                    <a:pt x="21" y="20"/>
                    <a:pt x="21" y="20"/>
                    <a:pt x="21" y="20"/>
                  </a:cubicBezTo>
                  <a:cubicBezTo>
                    <a:pt x="22" y="20"/>
                    <a:pt x="22" y="20"/>
                    <a:pt x="22" y="20"/>
                  </a:cubicBezTo>
                  <a:cubicBezTo>
                    <a:pt x="23" y="21"/>
                    <a:pt x="24" y="22"/>
                    <a:pt x="24" y="23"/>
                  </a:cubicBezTo>
                  <a:cubicBezTo>
                    <a:pt x="23" y="23"/>
                    <a:pt x="22" y="23"/>
                    <a:pt x="22" y="24"/>
                  </a:cubicBezTo>
                  <a:cubicBezTo>
                    <a:pt x="23" y="24"/>
                    <a:pt x="24" y="25"/>
                    <a:pt x="23" y="26"/>
                  </a:cubicBezTo>
                  <a:cubicBezTo>
                    <a:pt x="23" y="26"/>
                    <a:pt x="22" y="26"/>
                    <a:pt x="22" y="27"/>
                  </a:cubicBezTo>
                  <a:cubicBezTo>
                    <a:pt x="21" y="28"/>
                    <a:pt x="23" y="28"/>
                    <a:pt x="23" y="28"/>
                  </a:cubicBezTo>
                  <a:cubicBezTo>
                    <a:pt x="23" y="29"/>
                    <a:pt x="23" y="29"/>
                    <a:pt x="24" y="29"/>
                  </a:cubicBezTo>
                  <a:cubicBezTo>
                    <a:pt x="24" y="29"/>
                    <a:pt x="24" y="29"/>
                    <a:pt x="25" y="30"/>
                  </a:cubicBezTo>
                  <a:cubicBezTo>
                    <a:pt x="25" y="30"/>
                    <a:pt x="26" y="31"/>
                    <a:pt x="27" y="31"/>
                  </a:cubicBezTo>
                  <a:cubicBezTo>
                    <a:pt x="27" y="30"/>
                    <a:pt x="27" y="30"/>
                    <a:pt x="27" y="29"/>
                  </a:cubicBezTo>
                  <a:cubicBezTo>
                    <a:pt x="27" y="28"/>
                    <a:pt x="27" y="28"/>
                    <a:pt x="27" y="27"/>
                  </a:cubicBezTo>
                  <a:cubicBezTo>
                    <a:pt x="27" y="27"/>
                    <a:pt x="27" y="27"/>
                    <a:pt x="28" y="26"/>
                  </a:cubicBezTo>
                  <a:cubicBezTo>
                    <a:pt x="28" y="26"/>
                    <a:pt x="28" y="25"/>
                    <a:pt x="28" y="24"/>
                  </a:cubicBezTo>
                  <a:cubicBezTo>
                    <a:pt x="29" y="24"/>
                    <a:pt x="29" y="25"/>
                    <a:pt x="29" y="25"/>
                  </a:cubicBezTo>
                  <a:cubicBezTo>
                    <a:pt x="29" y="25"/>
                    <a:pt x="29" y="26"/>
                    <a:pt x="29" y="26"/>
                  </a:cubicBezTo>
                  <a:cubicBezTo>
                    <a:pt x="29" y="26"/>
                    <a:pt x="30" y="25"/>
                    <a:pt x="30" y="24"/>
                  </a:cubicBezTo>
                  <a:cubicBezTo>
                    <a:pt x="30" y="24"/>
                    <a:pt x="30" y="24"/>
                    <a:pt x="30" y="23"/>
                  </a:cubicBezTo>
                  <a:cubicBezTo>
                    <a:pt x="30" y="23"/>
                    <a:pt x="31" y="23"/>
                    <a:pt x="31" y="23"/>
                  </a:cubicBezTo>
                  <a:cubicBezTo>
                    <a:pt x="32" y="22"/>
                    <a:pt x="30" y="22"/>
                    <a:pt x="30" y="21"/>
                  </a:cubicBezTo>
                  <a:cubicBezTo>
                    <a:pt x="30" y="21"/>
                    <a:pt x="31" y="20"/>
                    <a:pt x="31" y="19"/>
                  </a:cubicBezTo>
                  <a:cubicBezTo>
                    <a:pt x="31" y="19"/>
                    <a:pt x="31" y="18"/>
                    <a:pt x="31" y="18"/>
                  </a:cubicBezTo>
                  <a:cubicBezTo>
                    <a:pt x="31" y="18"/>
                    <a:pt x="31" y="18"/>
                    <a:pt x="32" y="17"/>
                  </a:cubicBezTo>
                  <a:cubicBezTo>
                    <a:pt x="32" y="17"/>
                    <a:pt x="31" y="16"/>
                    <a:pt x="32" y="16"/>
                  </a:cubicBezTo>
                  <a:cubicBezTo>
                    <a:pt x="32" y="15"/>
                    <a:pt x="33" y="15"/>
                    <a:pt x="33" y="15"/>
                  </a:cubicBezTo>
                  <a:cubicBezTo>
                    <a:pt x="34" y="15"/>
                    <a:pt x="35" y="14"/>
                    <a:pt x="35" y="14"/>
                  </a:cubicBezTo>
                  <a:cubicBezTo>
                    <a:pt x="36" y="13"/>
                    <a:pt x="37" y="14"/>
                    <a:pt x="37" y="15"/>
                  </a:cubicBezTo>
                  <a:cubicBezTo>
                    <a:pt x="38" y="14"/>
                    <a:pt x="37" y="13"/>
                    <a:pt x="36" y="12"/>
                  </a:cubicBezTo>
                  <a:cubicBezTo>
                    <a:pt x="35" y="12"/>
                    <a:pt x="34" y="12"/>
                    <a:pt x="33" y="12"/>
                  </a:cubicBezTo>
                  <a:cubicBezTo>
                    <a:pt x="32" y="12"/>
                    <a:pt x="32" y="11"/>
                    <a:pt x="32" y="11"/>
                  </a:cubicBezTo>
                  <a:cubicBezTo>
                    <a:pt x="32" y="10"/>
                    <a:pt x="31" y="10"/>
                    <a:pt x="31" y="9"/>
                  </a:cubicBezTo>
                  <a:cubicBezTo>
                    <a:pt x="29" y="8"/>
                    <a:pt x="29" y="6"/>
                    <a:pt x="29" y="4"/>
                  </a:cubicBezTo>
                  <a:cubicBezTo>
                    <a:pt x="28" y="4"/>
                    <a:pt x="28" y="3"/>
                    <a:pt x="27" y="2"/>
                  </a:cubicBezTo>
                  <a:cubicBezTo>
                    <a:pt x="27" y="2"/>
                    <a:pt x="26" y="1"/>
                    <a:pt x="26" y="0"/>
                  </a:cubicBezTo>
                  <a:cubicBezTo>
                    <a:pt x="25" y="1"/>
                    <a:pt x="25" y="2"/>
                    <a:pt x="24" y="2"/>
                  </a:cubicBezTo>
                  <a:cubicBezTo>
                    <a:pt x="24" y="3"/>
                    <a:pt x="25" y="2"/>
                    <a:pt x="24"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60" name="Freeform 849">
              <a:extLst>
                <a:ext uri="{FF2B5EF4-FFF2-40B4-BE49-F238E27FC236}">
                  <a16:creationId xmlns:a16="http://schemas.microsoft.com/office/drawing/2014/main" id="{D0B8C56D-8330-4879-B0FD-563307B3417A}"/>
                </a:ext>
              </a:extLst>
            </p:cNvPr>
            <p:cNvSpPr>
              <a:spLocks/>
            </p:cNvSpPr>
            <p:nvPr/>
          </p:nvSpPr>
          <p:spPr bwMode="auto">
            <a:xfrm>
              <a:off x="6370638" y="3846513"/>
              <a:ext cx="41275" cy="49213"/>
            </a:xfrm>
            <a:custGeom>
              <a:avLst/>
              <a:gdLst>
                <a:gd name="T0" fmla="*/ 3 w 10"/>
                <a:gd name="T1" fmla="*/ 11 h 12"/>
                <a:gd name="T2" fmla="*/ 4 w 10"/>
                <a:gd name="T3" fmla="*/ 10 h 12"/>
                <a:gd name="T4" fmla="*/ 5 w 10"/>
                <a:gd name="T5" fmla="*/ 9 h 12"/>
                <a:gd name="T6" fmla="*/ 5 w 10"/>
                <a:gd name="T7" fmla="*/ 8 h 12"/>
                <a:gd name="T8" fmla="*/ 7 w 10"/>
                <a:gd name="T9" fmla="*/ 6 h 12"/>
                <a:gd name="T10" fmla="*/ 8 w 10"/>
                <a:gd name="T11" fmla="*/ 7 h 12"/>
                <a:gd name="T12" fmla="*/ 7 w 10"/>
                <a:gd name="T13" fmla="*/ 5 h 12"/>
                <a:gd name="T14" fmla="*/ 10 w 10"/>
                <a:gd name="T15" fmla="*/ 3 h 12"/>
                <a:gd name="T16" fmla="*/ 9 w 10"/>
                <a:gd name="T17" fmla="*/ 2 h 12"/>
                <a:gd name="T18" fmla="*/ 8 w 10"/>
                <a:gd name="T19" fmla="*/ 1 h 12"/>
                <a:gd name="T20" fmla="*/ 8 w 10"/>
                <a:gd name="T21" fmla="*/ 0 h 12"/>
                <a:gd name="T22" fmla="*/ 5 w 10"/>
                <a:gd name="T23" fmla="*/ 0 h 12"/>
                <a:gd name="T24" fmla="*/ 4 w 10"/>
                <a:gd name="T25" fmla="*/ 2 h 12"/>
                <a:gd name="T26" fmla="*/ 3 w 10"/>
                <a:gd name="T27" fmla="*/ 3 h 12"/>
                <a:gd name="T28" fmla="*/ 3 w 10"/>
                <a:gd name="T29" fmla="*/ 4 h 12"/>
                <a:gd name="T30" fmla="*/ 1 w 10"/>
                <a:gd name="T31" fmla="*/ 10 h 12"/>
                <a:gd name="T32" fmla="*/ 0 w 10"/>
                <a:gd name="T33" fmla="*/ 12 h 12"/>
                <a:gd name="T34" fmla="*/ 2 w 10"/>
                <a:gd name="T35" fmla="*/ 12 h 12"/>
                <a:gd name="T36" fmla="*/ 3 w 10"/>
                <a:gd name="T3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2">
                  <a:moveTo>
                    <a:pt x="3" y="11"/>
                  </a:moveTo>
                  <a:cubicBezTo>
                    <a:pt x="3" y="11"/>
                    <a:pt x="4" y="10"/>
                    <a:pt x="4" y="10"/>
                  </a:cubicBezTo>
                  <a:cubicBezTo>
                    <a:pt x="4" y="10"/>
                    <a:pt x="5" y="9"/>
                    <a:pt x="5" y="9"/>
                  </a:cubicBezTo>
                  <a:cubicBezTo>
                    <a:pt x="5" y="9"/>
                    <a:pt x="5" y="8"/>
                    <a:pt x="5" y="8"/>
                  </a:cubicBezTo>
                  <a:cubicBezTo>
                    <a:pt x="5" y="8"/>
                    <a:pt x="7" y="6"/>
                    <a:pt x="7" y="6"/>
                  </a:cubicBezTo>
                  <a:cubicBezTo>
                    <a:pt x="8" y="7"/>
                    <a:pt x="8" y="7"/>
                    <a:pt x="8" y="7"/>
                  </a:cubicBezTo>
                  <a:cubicBezTo>
                    <a:pt x="8" y="7"/>
                    <a:pt x="7" y="5"/>
                    <a:pt x="7" y="5"/>
                  </a:cubicBezTo>
                  <a:cubicBezTo>
                    <a:pt x="8" y="5"/>
                    <a:pt x="10" y="3"/>
                    <a:pt x="10" y="3"/>
                  </a:cubicBezTo>
                  <a:cubicBezTo>
                    <a:pt x="10" y="3"/>
                    <a:pt x="9" y="2"/>
                    <a:pt x="9" y="2"/>
                  </a:cubicBezTo>
                  <a:cubicBezTo>
                    <a:pt x="8" y="2"/>
                    <a:pt x="8" y="1"/>
                    <a:pt x="8" y="1"/>
                  </a:cubicBezTo>
                  <a:cubicBezTo>
                    <a:pt x="8" y="1"/>
                    <a:pt x="8" y="0"/>
                    <a:pt x="8" y="0"/>
                  </a:cubicBezTo>
                  <a:cubicBezTo>
                    <a:pt x="5" y="0"/>
                    <a:pt x="5" y="0"/>
                    <a:pt x="5" y="0"/>
                  </a:cubicBezTo>
                  <a:cubicBezTo>
                    <a:pt x="5" y="0"/>
                    <a:pt x="4" y="1"/>
                    <a:pt x="4" y="2"/>
                  </a:cubicBezTo>
                  <a:cubicBezTo>
                    <a:pt x="4" y="2"/>
                    <a:pt x="3" y="3"/>
                    <a:pt x="3" y="3"/>
                  </a:cubicBezTo>
                  <a:cubicBezTo>
                    <a:pt x="3" y="3"/>
                    <a:pt x="3" y="4"/>
                    <a:pt x="3" y="4"/>
                  </a:cubicBezTo>
                  <a:cubicBezTo>
                    <a:pt x="3" y="6"/>
                    <a:pt x="2" y="8"/>
                    <a:pt x="1" y="10"/>
                  </a:cubicBezTo>
                  <a:cubicBezTo>
                    <a:pt x="0" y="11"/>
                    <a:pt x="0" y="12"/>
                    <a:pt x="0" y="12"/>
                  </a:cubicBezTo>
                  <a:cubicBezTo>
                    <a:pt x="2" y="12"/>
                    <a:pt x="2" y="12"/>
                    <a:pt x="2" y="12"/>
                  </a:cubicBezTo>
                  <a:lnTo>
                    <a:pt x="3" y="1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sp>
        <p:nvSpPr>
          <p:cNvPr id="169" name="Freeform 777">
            <a:extLst>
              <a:ext uri="{FF2B5EF4-FFF2-40B4-BE49-F238E27FC236}">
                <a16:creationId xmlns:a16="http://schemas.microsoft.com/office/drawing/2014/main" id="{DC3DD618-2EE5-4B99-96C9-4E562683AEC5}"/>
              </a:ext>
            </a:extLst>
          </p:cNvPr>
          <p:cNvSpPr>
            <a:spLocks/>
          </p:cNvSpPr>
          <p:nvPr/>
        </p:nvSpPr>
        <p:spPr bwMode="auto">
          <a:xfrm>
            <a:off x="6704122" y="2903558"/>
            <a:ext cx="570759" cy="311092"/>
          </a:xfrm>
          <a:custGeom>
            <a:avLst/>
            <a:gdLst>
              <a:gd name="T0" fmla="*/ 110 w 122"/>
              <a:gd name="T1" fmla="*/ 51 h 82"/>
              <a:gd name="T2" fmla="*/ 119 w 122"/>
              <a:gd name="T3" fmla="*/ 48 h 82"/>
              <a:gd name="T4" fmla="*/ 121 w 122"/>
              <a:gd name="T5" fmla="*/ 44 h 82"/>
              <a:gd name="T6" fmla="*/ 121 w 122"/>
              <a:gd name="T7" fmla="*/ 38 h 82"/>
              <a:gd name="T8" fmla="*/ 121 w 122"/>
              <a:gd name="T9" fmla="*/ 32 h 82"/>
              <a:gd name="T10" fmla="*/ 118 w 122"/>
              <a:gd name="T11" fmla="*/ 29 h 82"/>
              <a:gd name="T12" fmla="*/ 111 w 122"/>
              <a:gd name="T13" fmla="*/ 27 h 82"/>
              <a:gd name="T14" fmla="*/ 106 w 122"/>
              <a:gd name="T15" fmla="*/ 26 h 82"/>
              <a:gd name="T16" fmla="*/ 95 w 122"/>
              <a:gd name="T17" fmla="*/ 23 h 82"/>
              <a:gd name="T18" fmla="*/ 90 w 122"/>
              <a:gd name="T19" fmla="*/ 21 h 82"/>
              <a:gd name="T20" fmla="*/ 89 w 122"/>
              <a:gd name="T21" fmla="*/ 15 h 82"/>
              <a:gd name="T22" fmla="*/ 81 w 122"/>
              <a:gd name="T23" fmla="*/ 13 h 82"/>
              <a:gd name="T24" fmla="*/ 82 w 122"/>
              <a:gd name="T25" fmla="*/ 8 h 82"/>
              <a:gd name="T26" fmla="*/ 80 w 122"/>
              <a:gd name="T27" fmla="*/ 2 h 82"/>
              <a:gd name="T28" fmla="*/ 71 w 122"/>
              <a:gd name="T29" fmla="*/ 1 h 82"/>
              <a:gd name="T30" fmla="*/ 65 w 122"/>
              <a:gd name="T31" fmla="*/ 3 h 82"/>
              <a:gd name="T32" fmla="*/ 59 w 122"/>
              <a:gd name="T33" fmla="*/ 6 h 82"/>
              <a:gd name="T34" fmla="*/ 53 w 122"/>
              <a:gd name="T35" fmla="*/ 11 h 82"/>
              <a:gd name="T36" fmla="*/ 46 w 122"/>
              <a:gd name="T37" fmla="*/ 9 h 82"/>
              <a:gd name="T38" fmla="*/ 40 w 122"/>
              <a:gd name="T39" fmla="*/ 9 h 82"/>
              <a:gd name="T40" fmla="*/ 34 w 122"/>
              <a:gd name="T41" fmla="*/ 8 h 82"/>
              <a:gd name="T42" fmla="*/ 29 w 122"/>
              <a:gd name="T43" fmla="*/ 7 h 82"/>
              <a:gd name="T44" fmla="*/ 16 w 122"/>
              <a:gd name="T45" fmla="*/ 6 h 82"/>
              <a:gd name="T46" fmla="*/ 11 w 122"/>
              <a:gd name="T47" fmla="*/ 12 h 82"/>
              <a:gd name="T48" fmla="*/ 13 w 122"/>
              <a:gd name="T49" fmla="*/ 22 h 82"/>
              <a:gd name="T50" fmla="*/ 4 w 122"/>
              <a:gd name="T51" fmla="*/ 30 h 82"/>
              <a:gd name="T52" fmla="*/ 3 w 122"/>
              <a:gd name="T53" fmla="*/ 36 h 82"/>
              <a:gd name="T54" fmla="*/ 4 w 122"/>
              <a:gd name="T55" fmla="*/ 46 h 82"/>
              <a:gd name="T56" fmla="*/ 13 w 122"/>
              <a:gd name="T57" fmla="*/ 47 h 82"/>
              <a:gd name="T58" fmla="*/ 21 w 122"/>
              <a:gd name="T59" fmla="*/ 48 h 82"/>
              <a:gd name="T60" fmla="*/ 31 w 122"/>
              <a:gd name="T61" fmla="*/ 44 h 82"/>
              <a:gd name="T62" fmla="*/ 35 w 122"/>
              <a:gd name="T63" fmla="*/ 42 h 82"/>
              <a:gd name="T64" fmla="*/ 40 w 122"/>
              <a:gd name="T65" fmla="*/ 43 h 82"/>
              <a:gd name="T66" fmla="*/ 42 w 122"/>
              <a:gd name="T67" fmla="*/ 44 h 82"/>
              <a:gd name="T68" fmla="*/ 45 w 122"/>
              <a:gd name="T69" fmla="*/ 46 h 82"/>
              <a:gd name="T70" fmla="*/ 48 w 122"/>
              <a:gd name="T71" fmla="*/ 49 h 82"/>
              <a:gd name="T72" fmla="*/ 50 w 122"/>
              <a:gd name="T73" fmla="*/ 54 h 82"/>
              <a:gd name="T74" fmla="*/ 51 w 122"/>
              <a:gd name="T75" fmla="*/ 57 h 82"/>
              <a:gd name="T76" fmla="*/ 52 w 122"/>
              <a:gd name="T77" fmla="*/ 63 h 82"/>
              <a:gd name="T78" fmla="*/ 48 w 122"/>
              <a:gd name="T79" fmla="*/ 63 h 82"/>
              <a:gd name="T80" fmla="*/ 46 w 122"/>
              <a:gd name="T81" fmla="*/ 66 h 82"/>
              <a:gd name="T82" fmla="*/ 43 w 122"/>
              <a:gd name="T83" fmla="*/ 71 h 82"/>
              <a:gd name="T84" fmla="*/ 51 w 122"/>
              <a:gd name="T85" fmla="*/ 73 h 82"/>
              <a:gd name="T86" fmla="*/ 52 w 122"/>
              <a:gd name="T87" fmla="*/ 70 h 82"/>
              <a:gd name="T88" fmla="*/ 58 w 122"/>
              <a:gd name="T89" fmla="*/ 61 h 82"/>
              <a:gd name="T90" fmla="*/ 65 w 122"/>
              <a:gd name="T91" fmla="*/ 56 h 82"/>
              <a:gd name="T92" fmla="*/ 63 w 122"/>
              <a:gd name="T93" fmla="*/ 61 h 82"/>
              <a:gd name="T94" fmla="*/ 69 w 122"/>
              <a:gd name="T95" fmla="*/ 65 h 82"/>
              <a:gd name="T96" fmla="*/ 76 w 122"/>
              <a:gd name="T97" fmla="*/ 66 h 82"/>
              <a:gd name="T98" fmla="*/ 71 w 122"/>
              <a:gd name="T99" fmla="*/ 71 h 82"/>
              <a:gd name="T100" fmla="*/ 76 w 122"/>
              <a:gd name="T101" fmla="*/ 75 h 82"/>
              <a:gd name="T102" fmla="*/ 77 w 122"/>
              <a:gd name="T103" fmla="*/ 81 h 82"/>
              <a:gd name="T104" fmla="*/ 88 w 122"/>
              <a:gd name="T105" fmla="*/ 78 h 82"/>
              <a:gd name="T106" fmla="*/ 94 w 122"/>
              <a:gd name="T107" fmla="*/ 76 h 82"/>
              <a:gd name="T108" fmla="*/ 96 w 122"/>
              <a:gd name="T109" fmla="*/ 72 h 82"/>
              <a:gd name="T110" fmla="*/ 88 w 122"/>
              <a:gd name="T111" fmla="*/ 71 h 82"/>
              <a:gd name="T112" fmla="*/ 88 w 122"/>
              <a:gd name="T113" fmla="*/ 66 h 82"/>
              <a:gd name="T114" fmla="*/ 99 w 122"/>
              <a:gd name="T115" fmla="*/ 60 h 82"/>
              <a:gd name="T116" fmla="*/ 105 w 122"/>
              <a:gd name="T117" fmla="*/ 5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 h="82">
                <a:moveTo>
                  <a:pt x="108" y="55"/>
                </a:moveTo>
                <a:cubicBezTo>
                  <a:pt x="109" y="55"/>
                  <a:pt x="109" y="54"/>
                  <a:pt x="109" y="54"/>
                </a:cubicBezTo>
                <a:cubicBezTo>
                  <a:pt x="109" y="54"/>
                  <a:pt x="109" y="54"/>
                  <a:pt x="109" y="54"/>
                </a:cubicBezTo>
                <a:cubicBezTo>
                  <a:pt x="109" y="53"/>
                  <a:pt x="109" y="52"/>
                  <a:pt x="109" y="52"/>
                </a:cubicBezTo>
                <a:cubicBezTo>
                  <a:pt x="109" y="51"/>
                  <a:pt x="109" y="51"/>
                  <a:pt x="110" y="51"/>
                </a:cubicBezTo>
                <a:cubicBezTo>
                  <a:pt x="111" y="50"/>
                  <a:pt x="111" y="51"/>
                  <a:pt x="112" y="50"/>
                </a:cubicBezTo>
                <a:cubicBezTo>
                  <a:pt x="113" y="50"/>
                  <a:pt x="112" y="50"/>
                  <a:pt x="113" y="49"/>
                </a:cubicBezTo>
                <a:cubicBezTo>
                  <a:pt x="113" y="48"/>
                  <a:pt x="113" y="48"/>
                  <a:pt x="114" y="48"/>
                </a:cubicBezTo>
                <a:cubicBezTo>
                  <a:pt x="115" y="48"/>
                  <a:pt x="116" y="48"/>
                  <a:pt x="116" y="48"/>
                </a:cubicBezTo>
                <a:cubicBezTo>
                  <a:pt x="117" y="48"/>
                  <a:pt x="118" y="49"/>
                  <a:pt x="119" y="48"/>
                </a:cubicBezTo>
                <a:cubicBezTo>
                  <a:pt x="119" y="48"/>
                  <a:pt x="119" y="48"/>
                  <a:pt x="119" y="47"/>
                </a:cubicBezTo>
                <a:cubicBezTo>
                  <a:pt x="119" y="47"/>
                  <a:pt x="119" y="47"/>
                  <a:pt x="119" y="47"/>
                </a:cubicBezTo>
                <a:cubicBezTo>
                  <a:pt x="119" y="46"/>
                  <a:pt x="120" y="46"/>
                  <a:pt x="120" y="46"/>
                </a:cubicBezTo>
                <a:cubicBezTo>
                  <a:pt x="120" y="46"/>
                  <a:pt x="120" y="45"/>
                  <a:pt x="120" y="45"/>
                </a:cubicBezTo>
                <a:cubicBezTo>
                  <a:pt x="120" y="45"/>
                  <a:pt x="121" y="45"/>
                  <a:pt x="121" y="44"/>
                </a:cubicBezTo>
                <a:cubicBezTo>
                  <a:pt x="121" y="44"/>
                  <a:pt x="120" y="44"/>
                  <a:pt x="120" y="44"/>
                </a:cubicBezTo>
                <a:cubicBezTo>
                  <a:pt x="120" y="43"/>
                  <a:pt x="120" y="43"/>
                  <a:pt x="120" y="42"/>
                </a:cubicBezTo>
                <a:cubicBezTo>
                  <a:pt x="120" y="42"/>
                  <a:pt x="120" y="42"/>
                  <a:pt x="120" y="41"/>
                </a:cubicBezTo>
                <a:cubicBezTo>
                  <a:pt x="119" y="41"/>
                  <a:pt x="118" y="40"/>
                  <a:pt x="119" y="39"/>
                </a:cubicBezTo>
                <a:cubicBezTo>
                  <a:pt x="119" y="39"/>
                  <a:pt x="121" y="39"/>
                  <a:pt x="121" y="38"/>
                </a:cubicBezTo>
                <a:cubicBezTo>
                  <a:pt x="121" y="38"/>
                  <a:pt x="120" y="38"/>
                  <a:pt x="120" y="38"/>
                </a:cubicBezTo>
                <a:cubicBezTo>
                  <a:pt x="119" y="38"/>
                  <a:pt x="119" y="38"/>
                  <a:pt x="119" y="37"/>
                </a:cubicBezTo>
                <a:cubicBezTo>
                  <a:pt x="118" y="36"/>
                  <a:pt x="119" y="36"/>
                  <a:pt x="120" y="36"/>
                </a:cubicBezTo>
                <a:cubicBezTo>
                  <a:pt x="120" y="35"/>
                  <a:pt x="121" y="34"/>
                  <a:pt x="122" y="34"/>
                </a:cubicBezTo>
                <a:cubicBezTo>
                  <a:pt x="122" y="33"/>
                  <a:pt x="122" y="33"/>
                  <a:pt x="121" y="32"/>
                </a:cubicBezTo>
                <a:cubicBezTo>
                  <a:pt x="121" y="32"/>
                  <a:pt x="122" y="31"/>
                  <a:pt x="121" y="30"/>
                </a:cubicBezTo>
                <a:cubicBezTo>
                  <a:pt x="121" y="30"/>
                  <a:pt x="121" y="30"/>
                  <a:pt x="120" y="30"/>
                </a:cubicBezTo>
                <a:cubicBezTo>
                  <a:pt x="120" y="30"/>
                  <a:pt x="120" y="31"/>
                  <a:pt x="119" y="31"/>
                </a:cubicBezTo>
                <a:cubicBezTo>
                  <a:pt x="119" y="31"/>
                  <a:pt x="119" y="30"/>
                  <a:pt x="118" y="30"/>
                </a:cubicBezTo>
                <a:cubicBezTo>
                  <a:pt x="118" y="30"/>
                  <a:pt x="118" y="29"/>
                  <a:pt x="118" y="29"/>
                </a:cubicBezTo>
                <a:cubicBezTo>
                  <a:pt x="117" y="29"/>
                  <a:pt x="116" y="29"/>
                  <a:pt x="116" y="29"/>
                </a:cubicBezTo>
                <a:cubicBezTo>
                  <a:pt x="116" y="28"/>
                  <a:pt x="116" y="28"/>
                  <a:pt x="115" y="28"/>
                </a:cubicBezTo>
                <a:cubicBezTo>
                  <a:pt x="114" y="28"/>
                  <a:pt x="114" y="28"/>
                  <a:pt x="114" y="28"/>
                </a:cubicBezTo>
                <a:cubicBezTo>
                  <a:pt x="114" y="28"/>
                  <a:pt x="113" y="28"/>
                  <a:pt x="112" y="27"/>
                </a:cubicBezTo>
                <a:cubicBezTo>
                  <a:pt x="112" y="27"/>
                  <a:pt x="112" y="27"/>
                  <a:pt x="111" y="27"/>
                </a:cubicBezTo>
                <a:cubicBezTo>
                  <a:pt x="110" y="27"/>
                  <a:pt x="110" y="26"/>
                  <a:pt x="110" y="26"/>
                </a:cubicBezTo>
                <a:cubicBezTo>
                  <a:pt x="109" y="26"/>
                  <a:pt x="109" y="25"/>
                  <a:pt x="109" y="25"/>
                </a:cubicBezTo>
                <a:cubicBezTo>
                  <a:pt x="108" y="25"/>
                  <a:pt x="108" y="26"/>
                  <a:pt x="108" y="27"/>
                </a:cubicBezTo>
                <a:cubicBezTo>
                  <a:pt x="108" y="27"/>
                  <a:pt x="107" y="27"/>
                  <a:pt x="107" y="27"/>
                </a:cubicBezTo>
                <a:cubicBezTo>
                  <a:pt x="107" y="26"/>
                  <a:pt x="106" y="26"/>
                  <a:pt x="106" y="26"/>
                </a:cubicBezTo>
                <a:cubicBezTo>
                  <a:pt x="105" y="25"/>
                  <a:pt x="105" y="23"/>
                  <a:pt x="104" y="22"/>
                </a:cubicBezTo>
                <a:cubicBezTo>
                  <a:pt x="103" y="21"/>
                  <a:pt x="102" y="22"/>
                  <a:pt x="101" y="23"/>
                </a:cubicBezTo>
                <a:cubicBezTo>
                  <a:pt x="100" y="23"/>
                  <a:pt x="100" y="22"/>
                  <a:pt x="99" y="23"/>
                </a:cubicBezTo>
                <a:cubicBezTo>
                  <a:pt x="99" y="23"/>
                  <a:pt x="98" y="24"/>
                  <a:pt x="98" y="24"/>
                </a:cubicBezTo>
                <a:cubicBezTo>
                  <a:pt x="98" y="23"/>
                  <a:pt x="96" y="23"/>
                  <a:pt x="95" y="23"/>
                </a:cubicBezTo>
                <a:cubicBezTo>
                  <a:pt x="95" y="22"/>
                  <a:pt x="94" y="22"/>
                  <a:pt x="93" y="22"/>
                </a:cubicBezTo>
                <a:cubicBezTo>
                  <a:pt x="93" y="22"/>
                  <a:pt x="92" y="22"/>
                  <a:pt x="91" y="22"/>
                </a:cubicBezTo>
                <a:cubicBezTo>
                  <a:pt x="91" y="22"/>
                  <a:pt x="91" y="22"/>
                  <a:pt x="91" y="22"/>
                </a:cubicBezTo>
                <a:cubicBezTo>
                  <a:pt x="91" y="22"/>
                  <a:pt x="91" y="22"/>
                  <a:pt x="91" y="21"/>
                </a:cubicBezTo>
                <a:cubicBezTo>
                  <a:pt x="90" y="21"/>
                  <a:pt x="90" y="21"/>
                  <a:pt x="90" y="21"/>
                </a:cubicBezTo>
                <a:cubicBezTo>
                  <a:pt x="89" y="20"/>
                  <a:pt x="90" y="19"/>
                  <a:pt x="90" y="19"/>
                </a:cubicBezTo>
                <a:cubicBezTo>
                  <a:pt x="90" y="18"/>
                  <a:pt x="90" y="18"/>
                  <a:pt x="90" y="18"/>
                </a:cubicBezTo>
                <a:cubicBezTo>
                  <a:pt x="89" y="17"/>
                  <a:pt x="90" y="17"/>
                  <a:pt x="89" y="17"/>
                </a:cubicBezTo>
                <a:cubicBezTo>
                  <a:pt x="89" y="16"/>
                  <a:pt x="89" y="16"/>
                  <a:pt x="89" y="16"/>
                </a:cubicBezTo>
                <a:cubicBezTo>
                  <a:pt x="89" y="16"/>
                  <a:pt x="89" y="15"/>
                  <a:pt x="89" y="15"/>
                </a:cubicBezTo>
                <a:cubicBezTo>
                  <a:pt x="89" y="15"/>
                  <a:pt x="88" y="15"/>
                  <a:pt x="88" y="14"/>
                </a:cubicBezTo>
                <a:cubicBezTo>
                  <a:pt x="87" y="13"/>
                  <a:pt x="87" y="13"/>
                  <a:pt x="86" y="13"/>
                </a:cubicBezTo>
                <a:cubicBezTo>
                  <a:pt x="86" y="13"/>
                  <a:pt x="85" y="14"/>
                  <a:pt x="85" y="14"/>
                </a:cubicBezTo>
                <a:cubicBezTo>
                  <a:pt x="85" y="14"/>
                  <a:pt x="85" y="13"/>
                  <a:pt x="84" y="13"/>
                </a:cubicBezTo>
                <a:cubicBezTo>
                  <a:pt x="83" y="13"/>
                  <a:pt x="82" y="13"/>
                  <a:pt x="81" y="13"/>
                </a:cubicBezTo>
                <a:cubicBezTo>
                  <a:pt x="82" y="13"/>
                  <a:pt x="82" y="12"/>
                  <a:pt x="82" y="12"/>
                </a:cubicBezTo>
                <a:cubicBezTo>
                  <a:pt x="82" y="11"/>
                  <a:pt x="82" y="12"/>
                  <a:pt x="82" y="11"/>
                </a:cubicBezTo>
                <a:cubicBezTo>
                  <a:pt x="82" y="11"/>
                  <a:pt x="82" y="10"/>
                  <a:pt x="82" y="10"/>
                </a:cubicBezTo>
                <a:cubicBezTo>
                  <a:pt x="82" y="9"/>
                  <a:pt x="81" y="9"/>
                  <a:pt x="81" y="9"/>
                </a:cubicBezTo>
                <a:cubicBezTo>
                  <a:pt x="80" y="8"/>
                  <a:pt x="81" y="8"/>
                  <a:pt x="82" y="8"/>
                </a:cubicBezTo>
                <a:cubicBezTo>
                  <a:pt x="82" y="8"/>
                  <a:pt x="83" y="8"/>
                  <a:pt x="83" y="7"/>
                </a:cubicBezTo>
                <a:cubicBezTo>
                  <a:pt x="83" y="7"/>
                  <a:pt x="83" y="6"/>
                  <a:pt x="82" y="6"/>
                </a:cubicBezTo>
                <a:cubicBezTo>
                  <a:pt x="82" y="6"/>
                  <a:pt x="82" y="6"/>
                  <a:pt x="81" y="6"/>
                </a:cubicBezTo>
                <a:cubicBezTo>
                  <a:pt x="81" y="5"/>
                  <a:pt x="81" y="5"/>
                  <a:pt x="81" y="5"/>
                </a:cubicBezTo>
                <a:cubicBezTo>
                  <a:pt x="81" y="4"/>
                  <a:pt x="80" y="3"/>
                  <a:pt x="80" y="2"/>
                </a:cubicBezTo>
                <a:cubicBezTo>
                  <a:pt x="80" y="2"/>
                  <a:pt x="79" y="1"/>
                  <a:pt x="78" y="1"/>
                </a:cubicBezTo>
                <a:cubicBezTo>
                  <a:pt x="78" y="1"/>
                  <a:pt x="78" y="1"/>
                  <a:pt x="77" y="1"/>
                </a:cubicBezTo>
                <a:cubicBezTo>
                  <a:pt x="77" y="0"/>
                  <a:pt x="75" y="1"/>
                  <a:pt x="74" y="1"/>
                </a:cubicBezTo>
                <a:cubicBezTo>
                  <a:pt x="74" y="2"/>
                  <a:pt x="73" y="2"/>
                  <a:pt x="72" y="2"/>
                </a:cubicBezTo>
                <a:cubicBezTo>
                  <a:pt x="72" y="2"/>
                  <a:pt x="71" y="2"/>
                  <a:pt x="71" y="1"/>
                </a:cubicBezTo>
                <a:cubicBezTo>
                  <a:pt x="69" y="1"/>
                  <a:pt x="69" y="2"/>
                  <a:pt x="69" y="3"/>
                </a:cubicBezTo>
                <a:cubicBezTo>
                  <a:pt x="69" y="4"/>
                  <a:pt x="68" y="4"/>
                  <a:pt x="67" y="4"/>
                </a:cubicBezTo>
                <a:cubicBezTo>
                  <a:pt x="66" y="4"/>
                  <a:pt x="66" y="4"/>
                  <a:pt x="65" y="4"/>
                </a:cubicBezTo>
                <a:cubicBezTo>
                  <a:pt x="65" y="4"/>
                  <a:pt x="65" y="4"/>
                  <a:pt x="65" y="4"/>
                </a:cubicBezTo>
                <a:cubicBezTo>
                  <a:pt x="65" y="4"/>
                  <a:pt x="65" y="3"/>
                  <a:pt x="65" y="3"/>
                </a:cubicBezTo>
                <a:cubicBezTo>
                  <a:pt x="65" y="4"/>
                  <a:pt x="64" y="4"/>
                  <a:pt x="64" y="3"/>
                </a:cubicBezTo>
                <a:cubicBezTo>
                  <a:pt x="63" y="3"/>
                  <a:pt x="63" y="4"/>
                  <a:pt x="62" y="4"/>
                </a:cubicBezTo>
                <a:cubicBezTo>
                  <a:pt x="61" y="4"/>
                  <a:pt x="60" y="3"/>
                  <a:pt x="60" y="4"/>
                </a:cubicBezTo>
                <a:cubicBezTo>
                  <a:pt x="60" y="4"/>
                  <a:pt x="60" y="5"/>
                  <a:pt x="59" y="5"/>
                </a:cubicBezTo>
                <a:cubicBezTo>
                  <a:pt x="59" y="5"/>
                  <a:pt x="59" y="5"/>
                  <a:pt x="59" y="6"/>
                </a:cubicBezTo>
                <a:cubicBezTo>
                  <a:pt x="57" y="7"/>
                  <a:pt x="56" y="8"/>
                  <a:pt x="57" y="10"/>
                </a:cubicBezTo>
                <a:cubicBezTo>
                  <a:pt x="57" y="10"/>
                  <a:pt x="58" y="11"/>
                  <a:pt x="57" y="12"/>
                </a:cubicBezTo>
                <a:cubicBezTo>
                  <a:pt x="57" y="13"/>
                  <a:pt x="56" y="13"/>
                  <a:pt x="56" y="12"/>
                </a:cubicBezTo>
                <a:cubicBezTo>
                  <a:pt x="55" y="12"/>
                  <a:pt x="55" y="11"/>
                  <a:pt x="55" y="11"/>
                </a:cubicBezTo>
                <a:cubicBezTo>
                  <a:pt x="54" y="10"/>
                  <a:pt x="54" y="11"/>
                  <a:pt x="53" y="11"/>
                </a:cubicBezTo>
                <a:cubicBezTo>
                  <a:pt x="52" y="11"/>
                  <a:pt x="52" y="10"/>
                  <a:pt x="51" y="10"/>
                </a:cubicBezTo>
                <a:cubicBezTo>
                  <a:pt x="50" y="10"/>
                  <a:pt x="50" y="11"/>
                  <a:pt x="50" y="11"/>
                </a:cubicBezTo>
                <a:cubicBezTo>
                  <a:pt x="50" y="11"/>
                  <a:pt x="50" y="11"/>
                  <a:pt x="49" y="11"/>
                </a:cubicBezTo>
                <a:cubicBezTo>
                  <a:pt x="48" y="12"/>
                  <a:pt x="49" y="9"/>
                  <a:pt x="47" y="9"/>
                </a:cubicBezTo>
                <a:cubicBezTo>
                  <a:pt x="47" y="9"/>
                  <a:pt x="46" y="9"/>
                  <a:pt x="46" y="9"/>
                </a:cubicBezTo>
                <a:cubicBezTo>
                  <a:pt x="45" y="10"/>
                  <a:pt x="45" y="10"/>
                  <a:pt x="45" y="11"/>
                </a:cubicBezTo>
                <a:cubicBezTo>
                  <a:pt x="44" y="11"/>
                  <a:pt x="44" y="10"/>
                  <a:pt x="44" y="10"/>
                </a:cubicBezTo>
                <a:cubicBezTo>
                  <a:pt x="43" y="9"/>
                  <a:pt x="43" y="10"/>
                  <a:pt x="42" y="10"/>
                </a:cubicBezTo>
                <a:cubicBezTo>
                  <a:pt x="42" y="10"/>
                  <a:pt x="42" y="9"/>
                  <a:pt x="41" y="9"/>
                </a:cubicBezTo>
                <a:cubicBezTo>
                  <a:pt x="41" y="9"/>
                  <a:pt x="41" y="9"/>
                  <a:pt x="40" y="9"/>
                </a:cubicBezTo>
                <a:cubicBezTo>
                  <a:pt x="40" y="10"/>
                  <a:pt x="39" y="9"/>
                  <a:pt x="39" y="9"/>
                </a:cubicBezTo>
                <a:cubicBezTo>
                  <a:pt x="38" y="9"/>
                  <a:pt x="39" y="10"/>
                  <a:pt x="38" y="10"/>
                </a:cubicBezTo>
                <a:cubicBezTo>
                  <a:pt x="38" y="11"/>
                  <a:pt x="38" y="10"/>
                  <a:pt x="37" y="9"/>
                </a:cubicBezTo>
                <a:cubicBezTo>
                  <a:pt x="37" y="9"/>
                  <a:pt x="37" y="9"/>
                  <a:pt x="36" y="9"/>
                </a:cubicBezTo>
                <a:cubicBezTo>
                  <a:pt x="36" y="10"/>
                  <a:pt x="35" y="9"/>
                  <a:pt x="34" y="8"/>
                </a:cubicBezTo>
                <a:cubicBezTo>
                  <a:pt x="34" y="8"/>
                  <a:pt x="34" y="7"/>
                  <a:pt x="33" y="7"/>
                </a:cubicBezTo>
                <a:cubicBezTo>
                  <a:pt x="33" y="7"/>
                  <a:pt x="33" y="7"/>
                  <a:pt x="33" y="7"/>
                </a:cubicBezTo>
                <a:cubicBezTo>
                  <a:pt x="33" y="7"/>
                  <a:pt x="32" y="7"/>
                  <a:pt x="32" y="7"/>
                </a:cubicBezTo>
                <a:cubicBezTo>
                  <a:pt x="32" y="7"/>
                  <a:pt x="31" y="7"/>
                  <a:pt x="31" y="7"/>
                </a:cubicBezTo>
                <a:cubicBezTo>
                  <a:pt x="30" y="7"/>
                  <a:pt x="30" y="7"/>
                  <a:pt x="29" y="7"/>
                </a:cubicBezTo>
                <a:cubicBezTo>
                  <a:pt x="28" y="6"/>
                  <a:pt x="27" y="6"/>
                  <a:pt x="26" y="6"/>
                </a:cubicBezTo>
                <a:cubicBezTo>
                  <a:pt x="25" y="6"/>
                  <a:pt x="24" y="5"/>
                  <a:pt x="23" y="5"/>
                </a:cubicBezTo>
                <a:cubicBezTo>
                  <a:pt x="22" y="5"/>
                  <a:pt x="21" y="5"/>
                  <a:pt x="20" y="5"/>
                </a:cubicBezTo>
                <a:cubicBezTo>
                  <a:pt x="20" y="5"/>
                  <a:pt x="19" y="6"/>
                  <a:pt x="18" y="6"/>
                </a:cubicBezTo>
                <a:cubicBezTo>
                  <a:pt x="18" y="6"/>
                  <a:pt x="17" y="6"/>
                  <a:pt x="16" y="6"/>
                </a:cubicBezTo>
                <a:cubicBezTo>
                  <a:pt x="15" y="6"/>
                  <a:pt x="15" y="7"/>
                  <a:pt x="14" y="8"/>
                </a:cubicBezTo>
                <a:cubicBezTo>
                  <a:pt x="13" y="9"/>
                  <a:pt x="13" y="9"/>
                  <a:pt x="12" y="9"/>
                </a:cubicBezTo>
                <a:cubicBezTo>
                  <a:pt x="11" y="9"/>
                  <a:pt x="11" y="8"/>
                  <a:pt x="10" y="9"/>
                </a:cubicBezTo>
                <a:cubicBezTo>
                  <a:pt x="10" y="9"/>
                  <a:pt x="11" y="10"/>
                  <a:pt x="11" y="11"/>
                </a:cubicBezTo>
                <a:cubicBezTo>
                  <a:pt x="11" y="11"/>
                  <a:pt x="10" y="12"/>
                  <a:pt x="11" y="12"/>
                </a:cubicBezTo>
                <a:cubicBezTo>
                  <a:pt x="11" y="13"/>
                  <a:pt x="12" y="14"/>
                  <a:pt x="12" y="15"/>
                </a:cubicBezTo>
                <a:cubicBezTo>
                  <a:pt x="12" y="15"/>
                  <a:pt x="13" y="16"/>
                  <a:pt x="13" y="16"/>
                </a:cubicBezTo>
                <a:cubicBezTo>
                  <a:pt x="13" y="17"/>
                  <a:pt x="14" y="17"/>
                  <a:pt x="14" y="17"/>
                </a:cubicBezTo>
                <a:cubicBezTo>
                  <a:pt x="13" y="17"/>
                  <a:pt x="12" y="18"/>
                  <a:pt x="13" y="18"/>
                </a:cubicBezTo>
                <a:cubicBezTo>
                  <a:pt x="14" y="20"/>
                  <a:pt x="13" y="21"/>
                  <a:pt x="13" y="22"/>
                </a:cubicBezTo>
                <a:cubicBezTo>
                  <a:pt x="12" y="22"/>
                  <a:pt x="12" y="22"/>
                  <a:pt x="11" y="22"/>
                </a:cubicBezTo>
                <a:cubicBezTo>
                  <a:pt x="11" y="23"/>
                  <a:pt x="11" y="23"/>
                  <a:pt x="10" y="23"/>
                </a:cubicBezTo>
                <a:cubicBezTo>
                  <a:pt x="10" y="24"/>
                  <a:pt x="9" y="24"/>
                  <a:pt x="8" y="25"/>
                </a:cubicBezTo>
                <a:cubicBezTo>
                  <a:pt x="7" y="26"/>
                  <a:pt x="7" y="27"/>
                  <a:pt x="6" y="28"/>
                </a:cubicBezTo>
                <a:cubicBezTo>
                  <a:pt x="5" y="29"/>
                  <a:pt x="4" y="29"/>
                  <a:pt x="4" y="30"/>
                </a:cubicBezTo>
                <a:cubicBezTo>
                  <a:pt x="3" y="31"/>
                  <a:pt x="4" y="32"/>
                  <a:pt x="4" y="33"/>
                </a:cubicBezTo>
                <a:cubicBezTo>
                  <a:pt x="4" y="33"/>
                  <a:pt x="4" y="34"/>
                  <a:pt x="4" y="35"/>
                </a:cubicBezTo>
                <a:cubicBezTo>
                  <a:pt x="4" y="35"/>
                  <a:pt x="5" y="36"/>
                  <a:pt x="5" y="36"/>
                </a:cubicBezTo>
                <a:cubicBezTo>
                  <a:pt x="5" y="37"/>
                  <a:pt x="4" y="36"/>
                  <a:pt x="3" y="36"/>
                </a:cubicBezTo>
                <a:cubicBezTo>
                  <a:pt x="3" y="36"/>
                  <a:pt x="3" y="36"/>
                  <a:pt x="3" y="36"/>
                </a:cubicBezTo>
                <a:cubicBezTo>
                  <a:pt x="2" y="37"/>
                  <a:pt x="2" y="38"/>
                  <a:pt x="2" y="39"/>
                </a:cubicBezTo>
                <a:cubicBezTo>
                  <a:pt x="1" y="40"/>
                  <a:pt x="0" y="41"/>
                  <a:pt x="0" y="43"/>
                </a:cubicBezTo>
                <a:cubicBezTo>
                  <a:pt x="1" y="43"/>
                  <a:pt x="1" y="43"/>
                  <a:pt x="2" y="44"/>
                </a:cubicBezTo>
                <a:cubicBezTo>
                  <a:pt x="2" y="45"/>
                  <a:pt x="3" y="44"/>
                  <a:pt x="3" y="45"/>
                </a:cubicBezTo>
                <a:cubicBezTo>
                  <a:pt x="4" y="46"/>
                  <a:pt x="3" y="46"/>
                  <a:pt x="4" y="46"/>
                </a:cubicBezTo>
                <a:cubicBezTo>
                  <a:pt x="5" y="46"/>
                  <a:pt x="6" y="46"/>
                  <a:pt x="5" y="47"/>
                </a:cubicBezTo>
                <a:cubicBezTo>
                  <a:pt x="7" y="47"/>
                  <a:pt x="7" y="45"/>
                  <a:pt x="8" y="46"/>
                </a:cubicBezTo>
                <a:cubicBezTo>
                  <a:pt x="9" y="47"/>
                  <a:pt x="9" y="47"/>
                  <a:pt x="10" y="47"/>
                </a:cubicBezTo>
                <a:cubicBezTo>
                  <a:pt x="10" y="46"/>
                  <a:pt x="11" y="46"/>
                  <a:pt x="11" y="47"/>
                </a:cubicBezTo>
                <a:cubicBezTo>
                  <a:pt x="12" y="47"/>
                  <a:pt x="12" y="47"/>
                  <a:pt x="13" y="47"/>
                </a:cubicBezTo>
                <a:cubicBezTo>
                  <a:pt x="14" y="47"/>
                  <a:pt x="14" y="48"/>
                  <a:pt x="15" y="48"/>
                </a:cubicBezTo>
                <a:cubicBezTo>
                  <a:pt x="15" y="47"/>
                  <a:pt x="16" y="47"/>
                  <a:pt x="16" y="47"/>
                </a:cubicBezTo>
                <a:cubicBezTo>
                  <a:pt x="17" y="47"/>
                  <a:pt x="17" y="48"/>
                  <a:pt x="18" y="48"/>
                </a:cubicBezTo>
                <a:cubicBezTo>
                  <a:pt x="18" y="49"/>
                  <a:pt x="19" y="49"/>
                  <a:pt x="19" y="49"/>
                </a:cubicBezTo>
                <a:cubicBezTo>
                  <a:pt x="20" y="49"/>
                  <a:pt x="20" y="48"/>
                  <a:pt x="21" y="48"/>
                </a:cubicBezTo>
                <a:cubicBezTo>
                  <a:pt x="22" y="47"/>
                  <a:pt x="24" y="47"/>
                  <a:pt x="25" y="47"/>
                </a:cubicBezTo>
                <a:cubicBezTo>
                  <a:pt x="26" y="47"/>
                  <a:pt x="27" y="47"/>
                  <a:pt x="28" y="45"/>
                </a:cubicBezTo>
                <a:cubicBezTo>
                  <a:pt x="28" y="45"/>
                  <a:pt x="28" y="45"/>
                  <a:pt x="29" y="44"/>
                </a:cubicBezTo>
                <a:cubicBezTo>
                  <a:pt x="29" y="44"/>
                  <a:pt x="30" y="44"/>
                  <a:pt x="30" y="44"/>
                </a:cubicBezTo>
                <a:cubicBezTo>
                  <a:pt x="31" y="44"/>
                  <a:pt x="31" y="44"/>
                  <a:pt x="31" y="44"/>
                </a:cubicBezTo>
                <a:cubicBezTo>
                  <a:pt x="31" y="43"/>
                  <a:pt x="32" y="43"/>
                  <a:pt x="32" y="43"/>
                </a:cubicBezTo>
                <a:cubicBezTo>
                  <a:pt x="33" y="43"/>
                  <a:pt x="33" y="43"/>
                  <a:pt x="33" y="43"/>
                </a:cubicBezTo>
                <a:cubicBezTo>
                  <a:pt x="33" y="43"/>
                  <a:pt x="33" y="43"/>
                  <a:pt x="33" y="43"/>
                </a:cubicBezTo>
                <a:cubicBezTo>
                  <a:pt x="34" y="42"/>
                  <a:pt x="34" y="43"/>
                  <a:pt x="35" y="43"/>
                </a:cubicBezTo>
                <a:cubicBezTo>
                  <a:pt x="35" y="43"/>
                  <a:pt x="35" y="42"/>
                  <a:pt x="35" y="42"/>
                </a:cubicBezTo>
                <a:cubicBezTo>
                  <a:pt x="36" y="42"/>
                  <a:pt x="36" y="42"/>
                  <a:pt x="36" y="42"/>
                </a:cubicBezTo>
                <a:cubicBezTo>
                  <a:pt x="37" y="42"/>
                  <a:pt x="37" y="42"/>
                  <a:pt x="37" y="42"/>
                </a:cubicBezTo>
                <a:cubicBezTo>
                  <a:pt x="37" y="42"/>
                  <a:pt x="37" y="42"/>
                  <a:pt x="38" y="42"/>
                </a:cubicBezTo>
                <a:cubicBezTo>
                  <a:pt x="38" y="42"/>
                  <a:pt x="38" y="42"/>
                  <a:pt x="38" y="42"/>
                </a:cubicBezTo>
                <a:cubicBezTo>
                  <a:pt x="39" y="42"/>
                  <a:pt x="39" y="43"/>
                  <a:pt x="40" y="43"/>
                </a:cubicBezTo>
                <a:cubicBezTo>
                  <a:pt x="40" y="43"/>
                  <a:pt x="40" y="43"/>
                  <a:pt x="40" y="44"/>
                </a:cubicBezTo>
                <a:cubicBezTo>
                  <a:pt x="41" y="44"/>
                  <a:pt x="40" y="44"/>
                  <a:pt x="41" y="44"/>
                </a:cubicBezTo>
                <a:cubicBezTo>
                  <a:pt x="41" y="44"/>
                  <a:pt x="41" y="44"/>
                  <a:pt x="41" y="44"/>
                </a:cubicBezTo>
                <a:cubicBezTo>
                  <a:pt x="41" y="44"/>
                  <a:pt x="41" y="44"/>
                  <a:pt x="41" y="44"/>
                </a:cubicBezTo>
                <a:cubicBezTo>
                  <a:pt x="41" y="45"/>
                  <a:pt x="42" y="44"/>
                  <a:pt x="42" y="44"/>
                </a:cubicBezTo>
                <a:cubicBezTo>
                  <a:pt x="42" y="45"/>
                  <a:pt x="42" y="45"/>
                  <a:pt x="42" y="45"/>
                </a:cubicBezTo>
                <a:cubicBezTo>
                  <a:pt x="43" y="45"/>
                  <a:pt x="43" y="46"/>
                  <a:pt x="43" y="46"/>
                </a:cubicBezTo>
                <a:cubicBezTo>
                  <a:pt x="43" y="46"/>
                  <a:pt x="43" y="46"/>
                  <a:pt x="43" y="46"/>
                </a:cubicBezTo>
                <a:cubicBezTo>
                  <a:pt x="43" y="45"/>
                  <a:pt x="43" y="45"/>
                  <a:pt x="44" y="45"/>
                </a:cubicBezTo>
                <a:cubicBezTo>
                  <a:pt x="44" y="45"/>
                  <a:pt x="45" y="46"/>
                  <a:pt x="45" y="46"/>
                </a:cubicBezTo>
                <a:cubicBezTo>
                  <a:pt x="45" y="46"/>
                  <a:pt x="46" y="46"/>
                  <a:pt x="46" y="47"/>
                </a:cubicBezTo>
                <a:cubicBezTo>
                  <a:pt x="46" y="47"/>
                  <a:pt x="46" y="47"/>
                  <a:pt x="47" y="47"/>
                </a:cubicBezTo>
                <a:cubicBezTo>
                  <a:pt x="47" y="47"/>
                  <a:pt x="47" y="47"/>
                  <a:pt x="48" y="47"/>
                </a:cubicBezTo>
                <a:cubicBezTo>
                  <a:pt x="48" y="47"/>
                  <a:pt x="48" y="48"/>
                  <a:pt x="48" y="49"/>
                </a:cubicBezTo>
                <a:cubicBezTo>
                  <a:pt x="48" y="49"/>
                  <a:pt x="48" y="49"/>
                  <a:pt x="48" y="49"/>
                </a:cubicBezTo>
                <a:cubicBezTo>
                  <a:pt x="48" y="49"/>
                  <a:pt x="48" y="50"/>
                  <a:pt x="48" y="50"/>
                </a:cubicBezTo>
                <a:cubicBezTo>
                  <a:pt x="48" y="50"/>
                  <a:pt x="47" y="51"/>
                  <a:pt x="47" y="52"/>
                </a:cubicBezTo>
                <a:cubicBezTo>
                  <a:pt x="48" y="52"/>
                  <a:pt x="48" y="52"/>
                  <a:pt x="48" y="52"/>
                </a:cubicBezTo>
                <a:cubicBezTo>
                  <a:pt x="48" y="53"/>
                  <a:pt x="49" y="53"/>
                  <a:pt x="49" y="53"/>
                </a:cubicBezTo>
                <a:cubicBezTo>
                  <a:pt x="49" y="54"/>
                  <a:pt x="49" y="54"/>
                  <a:pt x="50" y="54"/>
                </a:cubicBezTo>
                <a:cubicBezTo>
                  <a:pt x="50" y="54"/>
                  <a:pt x="50" y="53"/>
                  <a:pt x="50" y="54"/>
                </a:cubicBezTo>
                <a:cubicBezTo>
                  <a:pt x="50" y="54"/>
                  <a:pt x="50" y="55"/>
                  <a:pt x="50" y="55"/>
                </a:cubicBezTo>
                <a:cubicBezTo>
                  <a:pt x="50" y="56"/>
                  <a:pt x="50" y="56"/>
                  <a:pt x="50" y="56"/>
                </a:cubicBezTo>
                <a:cubicBezTo>
                  <a:pt x="50" y="56"/>
                  <a:pt x="50" y="56"/>
                  <a:pt x="51" y="56"/>
                </a:cubicBezTo>
                <a:cubicBezTo>
                  <a:pt x="51" y="57"/>
                  <a:pt x="51" y="57"/>
                  <a:pt x="51" y="57"/>
                </a:cubicBezTo>
                <a:cubicBezTo>
                  <a:pt x="51" y="57"/>
                  <a:pt x="51" y="58"/>
                  <a:pt x="52" y="58"/>
                </a:cubicBezTo>
                <a:cubicBezTo>
                  <a:pt x="52" y="58"/>
                  <a:pt x="52" y="58"/>
                  <a:pt x="53" y="58"/>
                </a:cubicBezTo>
                <a:cubicBezTo>
                  <a:pt x="53" y="59"/>
                  <a:pt x="53" y="61"/>
                  <a:pt x="53" y="61"/>
                </a:cubicBezTo>
                <a:cubicBezTo>
                  <a:pt x="53" y="62"/>
                  <a:pt x="54" y="62"/>
                  <a:pt x="54" y="63"/>
                </a:cubicBezTo>
                <a:cubicBezTo>
                  <a:pt x="54" y="63"/>
                  <a:pt x="53" y="63"/>
                  <a:pt x="52" y="63"/>
                </a:cubicBezTo>
                <a:cubicBezTo>
                  <a:pt x="52" y="63"/>
                  <a:pt x="52" y="62"/>
                  <a:pt x="52" y="62"/>
                </a:cubicBezTo>
                <a:cubicBezTo>
                  <a:pt x="52" y="62"/>
                  <a:pt x="51" y="63"/>
                  <a:pt x="51" y="63"/>
                </a:cubicBezTo>
                <a:cubicBezTo>
                  <a:pt x="51" y="63"/>
                  <a:pt x="50" y="62"/>
                  <a:pt x="50" y="62"/>
                </a:cubicBezTo>
                <a:cubicBezTo>
                  <a:pt x="50" y="62"/>
                  <a:pt x="49" y="63"/>
                  <a:pt x="49" y="62"/>
                </a:cubicBezTo>
                <a:cubicBezTo>
                  <a:pt x="49" y="62"/>
                  <a:pt x="48" y="63"/>
                  <a:pt x="48" y="63"/>
                </a:cubicBezTo>
                <a:cubicBezTo>
                  <a:pt x="48" y="62"/>
                  <a:pt x="48" y="61"/>
                  <a:pt x="48" y="61"/>
                </a:cubicBezTo>
                <a:cubicBezTo>
                  <a:pt x="47" y="61"/>
                  <a:pt x="46" y="62"/>
                  <a:pt x="46" y="62"/>
                </a:cubicBezTo>
                <a:cubicBezTo>
                  <a:pt x="46" y="63"/>
                  <a:pt x="46" y="64"/>
                  <a:pt x="46" y="64"/>
                </a:cubicBezTo>
                <a:cubicBezTo>
                  <a:pt x="46" y="65"/>
                  <a:pt x="47" y="64"/>
                  <a:pt x="47" y="65"/>
                </a:cubicBezTo>
                <a:cubicBezTo>
                  <a:pt x="47" y="65"/>
                  <a:pt x="46" y="66"/>
                  <a:pt x="46" y="66"/>
                </a:cubicBezTo>
                <a:cubicBezTo>
                  <a:pt x="46" y="66"/>
                  <a:pt x="46" y="67"/>
                  <a:pt x="46" y="67"/>
                </a:cubicBezTo>
                <a:cubicBezTo>
                  <a:pt x="46" y="67"/>
                  <a:pt x="45" y="67"/>
                  <a:pt x="45" y="67"/>
                </a:cubicBezTo>
                <a:cubicBezTo>
                  <a:pt x="45" y="67"/>
                  <a:pt x="45" y="68"/>
                  <a:pt x="44" y="68"/>
                </a:cubicBezTo>
                <a:cubicBezTo>
                  <a:pt x="44" y="69"/>
                  <a:pt x="44" y="70"/>
                  <a:pt x="43" y="70"/>
                </a:cubicBezTo>
                <a:cubicBezTo>
                  <a:pt x="43" y="70"/>
                  <a:pt x="44" y="71"/>
                  <a:pt x="43" y="71"/>
                </a:cubicBezTo>
                <a:cubicBezTo>
                  <a:pt x="42" y="71"/>
                  <a:pt x="42" y="71"/>
                  <a:pt x="41" y="71"/>
                </a:cubicBezTo>
                <a:cubicBezTo>
                  <a:pt x="42" y="73"/>
                  <a:pt x="43" y="74"/>
                  <a:pt x="45" y="74"/>
                </a:cubicBezTo>
                <a:cubicBezTo>
                  <a:pt x="45" y="73"/>
                  <a:pt x="46" y="73"/>
                  <a:pt x="46" y="73"/>
                </a:cubicBezTo>
                <a:cubicBezTo>
                  <a:pt x="47" y="73"/>
                  <a:pt x="47" y="72"/>
                  <a:pt x="48" y="72"/>
                </a:cubicBezTo>
                <a:cubicBezTo>
                  <a:pt x="49" y="72"/>
                  <a:pt x="50" y="72"/>
                  <a:pt x="51" y="73"/>
                </a:cubicBezTo>
                <a:cubicBezTo>
                  <a:pt x="52" y="73"/>
                  <a:pt x="52" y="73"/>
                  <a:pt x="52" y="72"/>
                </a:cubicBezTo>
                <a:cubicBezTo>
                  <a:pt x="51" y="72"/>
                  <a:pt x="51" y="72"/>
                  <a:pt x="51" y="72"/>
                </a:cubicBezTo>
                <a:cubicBezTo>
                  <a:pt x="51" y="71"/>
                  <a:pt x="51" y="71"/>
                  <a:pt x="51" y="70"/>
                </a:cubicBezTo>
                <a:cubicBezTo>
                  <a:pt x="51" y="70"/>
                  <a:pt x="51" y="69"/>
                  <a:pt x="51" y="69"/>
                </a:cubicBezTo>
                <a:cubicBezTo>
                  <a:pt x="52" y="69"/>
                  <a:pt x="52" y="69"/>
                  <a:pt x="52" y="70"/>
                </a:cubicBezTo>
                <a:cubicBezTo>
                  <a:pt x="52" y="69"/>
                  <a:pt x="53" y="68"/>
                  <a:pt x="53" y="68"/>
                </a:cubicBezTo>
                <a:cubicBezTo>
                  <a:pt x="54" y="68"/>
                  <a:pt x="55" y="68"/>
                  <a:pt x="56" y="67"/>
                </a:cubicBezTo>
                <a:cubicBezTo>
                  <a:pt x="56" y="66"/>
                  <a:pt x="57" y="65"/>
                  <a:pt x="57" y="64"/>
                </a:cubicBezTo>
                <a:cubicBezTo>
                  <a:pt x="58" y="64"/>
                  <a:pt x="58" y="64"/>
                  <a:pt x="58" y="63"/>
                </a:cubicBezTo>
                <a:cubicBezTo>
                  <a:pt x="58" y="62"/>
                  <a:pt x="58" y="62"/>
                  <a:pt x="58" y="61"/>
                </a:cubicBezTo>
                <a:cubicBezTo>
                  <a:pt x="59" y="61"/>
                  <a:pt x="60" y="61"/>
                  <a:pt x="60" y="61"/>
                </a:cubicBezTo>
                <a:cubicBezTo>
                  <a:pt x="61" y="60"/>
                  <a:pt x="62" y="61"/>
                  <a:pt x="62" y="60"/>
                </a:cubicBezTo>
                <a:cubicBezTo>
                  <a:pt x="63" y="60"/>
                  <a:pt x="63" y="60"/>
                  <a:pt x="64" y="60"/>
                </a:cubicBezTo>
                <a:cubicBezTo>
                  <a:pt x="64" y="60"/>
                  <a:pt x="64" y="60"/>
                  <a:pt x="65" y="60"/>
                </a:cubicBezTo>
                <a:cubicBezTo>
                  <a:pt x="66" y="59"/>
                  <a:pt x="65" y="57"/>
                  <a:pt x="65" y="56"/>
                </a:cubicBezTo>
                <a:cubicBezTo>
                  <a:pt x="67" y="57"/>
                  <a:pt x="65" y="59"/>
                  <a:pt x="67" y="61"/>
                </a:cubicBezTo>
                <a:cubicBezTo>
                  <a:pt x="68" y="61"/>
                  <a:pt x="69" y="60"/>
                  <a:pt x="71" y="61"/>
                </a:cubicBezTo>
                <a:cubicBezTo>
                  <a:pt x="70" y="61"/>
                  <a:pt x="70" y="62"/>
                  <a:pt x="69" y="62"/>
                </a:cubicBezTo>
                <a:cubicBezTo>
                  <a:pt x="68" y="62"/>
                  <a:pt x="67" y="62"/>
                  <a:pt x="67" y="61"/>
                </a:cubicBezTo>
                <a:cubicBezTo>
                  <a:pt x="66" y="61"/>
                  <a:pt x="64" y="60"/>
                  <a:pt x="63" y="61"/>
                </a:cubicBezTo>
                <a:cubicBezTo>
                  <a:pt x="62" y="62"/>
                  <a:pt x="66" y="62"/>
                  <a:pt x="66" y="62"/>
                </a:cubicBezTo>
                <a:cubicBezTo>
                  <a:pt x="67" y="63"/>
                  <a:pt x="66" y="63"/>
                  <a:pt x="65" y="63"/>
                </a:cubicBezTo>
                <a:cubicBezTo>
                  <a:pt x="65" y="64"/>
                  <a:pt x="67" y="64"/>
                  <a:pt x="67" y="64"/>
                </a:cubicBezTo>
                <a:cubicBezTo>
                  <a:pt x="67" y="64"/>
                  <a:pt x="68" y="64"/>
                  <a:pt x="68" y="65"/>
                </a:cubicBezTo>
                <a:cubicBezTo>
                  <a:pt x="68" y="65"/>
                  <a:pt x="68" y="65"/>
                  <a:pt x="69" y="65"/>
                </a:cubicBezTo>
                <a:cubicBezTo>
                  <a:pt x="69" y="66"/>
                  <a:pt x="70" y="66"/>
                  <a:pt x="71" y="66"/>
                </a:cubicBezTo>
                <a:cubicBezTo>
                  <a:pt x="72" y="65"/>
                  <a:pt x="73" y="65"/>
                  <a:pt x="74" y="65"/>
                </a:cubicBezTo>
                <a:cubicBezTo>
                  <a:pt x="74" y="65"/>
                  <a:pt x="74" y="65"/>
                  <a:pt x="75" y="65"/>
                </a:cubicBezTo>
                <a:cubicBezTo>
                  <a:pt x="75" y="65"/>
                  <a:pt x="75" y="65"/>
                  <a:pt x="75" y="65"/>
                </a:cubicBezTo>
                <a:cubicBezTo>
                  <a:pt x="76" y="65"/>
                  <a:pt x="76" y="66"/>
                  <a:pt x="76" y="66"/>
                </a:cubicBezTo>
                <a:cubicBezTo>
                  <a:pt x="77" y="66"/>
                  <a:pt x="77" y="65"/>
                  <a:pt x="78" y="65"/>
                </a:cubicBezTo>
                <a:cubicBezTo>
                  <a:pt x="79" y="65"/>
                  <a:pt x="78" y="67"/>
                  <a:pt x="78" y="68"/>
                </a:cubicBezTo>
                <a:cubicBezTo>
                  <a:pt x="77" y="68"/>
                  <a:pt x="76" y="68"/>
                  <a:pt x="76" y="69"/>
                </a:cubicBezTo>
                <a:cubicBezTo>
                  <a:pt x="75" y="69"/>
                  <a:pt x="73" y="69"/>
                  <a:pt x="73" y="70"/>
                </a:cubicBezTo>
                <a:cubicBezTo>
                  <a:pt x="72" y="71"/>
                  <a:pt x="72" y="71"/>
                  <a:pt x="71" y="71"/>
                </a:cubicBezTo>
                <a:cubicBezTo>
                  <a:pt x="71" y="71"/>
                  <a:pt x="70" y="72"/>
                  <a:pt x="70" y="73"/>
                </a:cubicBezTo>
                <a:cubicBezTo>
                  <a:pt x="71" y="73"/>
                  <a:pt x="71" y="73"/>
                  <a:pt x="72" y="73"/>
                </a:cubicBezTo>
                <a:cubicBezTo>
                  <a:pt x="73" y="73"/>
                  <a:pt x="73" y="73"/>
                  <a:pt x="74" y="73"/>
                </a:cubicBezTo>
                <a:cubicBezTo>
                  <a:pt x="74" y="74"/>
                  <a:pt x="75" y="74"/>
                  <a:pt x="75" y="74"/>
                </a:cubicBezTo>
                <a:cubicBezTo>
                  <a:pt x="75" y="75"/>
                  <a:pt x="76" y="75"/>
                  <a:pt x="76" y="75"/>
                </a:cubicBezTo>
                <a:cubicBezTo>
                  <a:pt x="77" y="75"/>
                  <a:pt x="78" y="76"/>
                  <a:pt x="78" y="77"/>
                </a:cubicBezTo>
                <a:cubicBezTo>
                  <a:pt x="78" y="78"/>
                  <a:pt x="77" y="78"/>
                  <a:pt x="77" y="79"/>
                </a:cubicBezTo>
                <a:cubicBezTo>
                  <a:pt x="77" y="79"/>
                  <a:pt x="77" y="79"/>
                  <a:pt x="77" y="80"/>
                </a:cubicBezTo>
                <a:cubicBezTo>
                  <a:pt x="77" y="80"/>
                  <a:pt x="77" y="80"/>
                  <a:pt x="76" y="80"/>
                </a:cubicBezTo>
                <a:cubicBezTo>
                  <a:pt x="76" y="80"/>
                  <a:pt x="76" y="81"/>
                  <a:pt x="77" y="81"/>
                </a:cubicBezTo>
                <a:cubicBezTo>
                  <a:pt x="77" y="81"/>
                  <a:pt x="78" y="81"/>
                  <a:pt x="78" y="82"/>
                </a:cubicBezTo>
                <a:cubicBezTo>
                  <a:pt x="80" y="82"/>
                  <a:pt x="81" y="81"/>
                  <a:pt x="82" y="80"/>
                </a:cubicBezTo>
                <a:cubicBezTo>
                  <a:pt x="83" y="80"/>
                  <a:pt x="83" y="79"/>
                  <a:pt x="84" y="78"/>
                </a:cubicBezTo>
                <a:cubicBezTo>
                  <a:pt x="84" y="78"/>
                  <a:pt x="86" y="78"/>
                  <a:pt x="86" y="78"/>
                </a:cubicBezTo>
                <a:cubicBezTo>
                  <a:pt x="87" y="78"/>
                  <a:pt x="87" y="78"/>
                  <a:pt x="88" y="78"/>
                </a:cubicBezTo>
                <a:cubicBezTo>
                  <a:pt x="88" y="78"/>
                  <a:pt x="88" y="77"/>
                  <a:pt x="88" y="77"/>
                </a:cubicBezTo>
                <a:cubicBezTo>
                  <a:pt x="89" y="77"/>
                  <a:pt x="89" y="77"/>
                  <a:pt x="90" y="76"/>
                </a:cubicBezTo>
                <a:cubicBezTo>
                  <a:pt x="90" y="76"/>
                  <a:pt x="90" y="75"/>
                  <a:pt x="90" y="75"/>
                </a:cubicBezTo>
                <a:cubicBezTo>
                  <a:pt x="91" y="75"/>
                  <a:pt x="92" y="76"/>
                  <a:pt x="93" y="76"/>
                </a:cubicBezTo>
                <a:cubicBezTo>
                  <a:pt x="94" y="76"/>
                  <a:pt x="94" y="76"/>
                  <a:pt x="94" y="76"/>
                </a:cubicBezTo>
                <a:cubicBezTo>
                  <a:pt x="95" y="76"/>
                  <a:pt x="95" y="76"/>
                  <a:pt x="95" y="76"/>
                </a:cubicBezTo>
                <a:cubicBezTo>
                  <a:pt x="96" y="75"/>
                  <a:pt x="96" y="76"/>
                  <a:pt x="97" y="76"/>
                </a:cubicBezTo>
                <a:cubicBezTo>
                  <a:pt x="97" y="75"/>
                  <a:pt x="96" y="75"/>
                  <a:pt x="96" y="75"/>
                </a:cubicBezTo>
                <a:cubicBezTo>
                  <a:pt x="96" y="73"/>
                  <a:pt x="98" y="73"/>
                  <a:pt x="98" y="73"/>
                </a:cubicBezTo>
                <a:cubicBezTo>
                  <a:pt x="98" y="72"/>
                  <a:pt x="97" y="72"/>
                  <a:pt x="96" y="72"/>
                </a:cubicBezTo>
                <a:cubicBezTo>
                  <a:pt x="96" y="72"/>
                  <a:pt x="96" y="72"/>
                  <a:pt x="95" y="72"/>
                </a:cubicBezTo>
                <a:cubicBezTo>
                  <a:pt x="95" y="72"/>
                  <a:pt x="94" y="73"/>
                  <a:pt x="93" y="73"/>
                </a:cubicBezTo>
                <a:cubicBezTo>
                  <a:pt x="93" y="72"/>
                  <a:pt x="93" y="72"/>
                  <a:pt x="92" y="71"/>
                </a:cubicBezTo>
                <a:cubicBezTo>
                  <a:pt x="92" y="71"/>
                  <a:pt x="91" y="72"/>
                  <a:pt x="91" y="73"/>
                </a:cubicBezTo>
                <a:cubicBezTo>
                  <a:pt x="90" y="74"/>
                  <a:pt x="89" y="72"/>
                  <a:pt x="88" y="71"/>
                </a:cubicBezTo>
                <a:cubicBezTo>
                  <a:pt x="87" y="69"/>
                  <a:pt x="86" y="68"/>
                  <a:pt x="86" y="66"/>
                </a:cubicBezTo>
                <a:cubicBezTo>
                  <a:pt x="86" y="65"/>
                  <a:pt x="86" y="65"/>
                  <a:pt x="86" y="64"/>
                </a:cubicBezTo>
                <a:cubicBezTo>
                  <a:pt x="87" y="64"/>
                  <a:pt x="88" y="63"/>
                  <a:pt x="89" y="63"/>
                </a:cubicBezTo>
                <a:cubicBezTo>
                  <a:pt x="89" y="63"/>
                  <a:pt x="88" y="64"/>
                  <a:pt x="88" y="64"/>
                </a:cubicBezTo>
                <a:cubicBezTo>
                  <a:pt x="88" y="65"/>
                  <a:pt x="87" y="65"/>
                  <a:pt x="88" y="66"/>
                </a:cubicBezTo>
                <a:cubicBezTo>
                  <a:pt x="88" y="66"/>
                  <a:pt x="89" y="64"/>
                  <a:pt x="89" y="63"/>
                </a:cubicBezTo>
                <a:cubicBezTo>
                  <a:pt x="91" y="62"/>
                  <a:pt x="94" y="59"/>
                  <a:pt x="96" y="61"/>
                </a:cubicBezTo>
                <a:cubicBezTo>
                  <a:pt x="96" y="60"/>
                  <a:pt x="96" y="59"/>
                  <a:pt x="97" y="59"/>
                </a:cubicBezTo>
                <a:cubicBezTo>
                  <a:pt x="98" y="59"/>
                  <a:pt x="98" y="59"/>
                  <a:pt x="99" y="59"/>
                </a:cubicBezTo>
                <a:cubicBezTo>
                  <a:pt x="99" y="59"/>
                  <a:pt x="99" y="60"/>
                  <a:pt x="99" y="60"/>
                </a:cubicBezTo>
                <a:cubicBezTo>
                  <a:pt x="99" y="59"/>
                  <a:pt x="100" y="59"/>
                  <a:pt x="101" y="58"/>
                </a:cubicBezTo>
                <a:cubicBezTo>
                  <a:pt x="101" y="58"/>
                  <a:pt x="101" y="58"/>
                  <a:pt x="102" y="58"/>
                </a:cubicBezTo>
                <a:cubicBezTo>
                  <a:pt x="102" y="58"/>
                  <a:pt x="102" y="58"/>
                  <a:pt x="103" y="58"/>
                </a:cubicBezTo>
                <a:cubicBezTo>
                  <a:pt x="103" y="57"/>
                  <a:pt x="103" y="57"/>
                  <a:pt x="103" y="57"/>
                </a:cubicBezTo>
                <a:cubicBezTo>
                  <a:pt x="104" y="56"/>
                  <a:pt x="104" y="56"/>
                  <a:pt x="105" y="56"/>
                </a:cubicBezTo>
                <a:cubicBezTo>
                  <a:pt x="106" y="56"/>
                  <a:pt x="107" y="56"/>
                  <a:pt x="108" y="56"/>
                </a:cubicBezTo>
                <a:cubicBezTo>
                  <a:pt x="108" y="56"/>
                  <a:pt x="108" y="56"/>
                  <a:pt x="108" y="56"/>
                </a:cubicBezTo>
                <a:cubicBezTo>
                  <a:pt x="108" y="56"/>
                  <a:pt x="108" y="56"/>
                  <a:pt x="109" y="56"/>
                </a:cubicBezTo>
                <a:cubicBezTo>
                  <a:pt x="108" y="56"/>
                  <a:pt x="108" y="56"/>
                  <a:pt x="108" y="55"/>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83" name="Freeform 791">
            <a:extLst>
              <a:ext uri="{FF2B5EF4-FFF2-40B4-BE49-F238E27FC236}">
                <a16:creationId xmlns:a16="http://schemas.microsoft.com/office/drawing/2014/main" id="{E42EF6DE-8C75-4BD5-B000-686E6A71881E}"/>
              </a:ext>
            </a:extLst>
          </p:cNvPr>
          <p:cNvSpPr>
            <a:spLocks noEditPoints="1"/>
          </p:cNvSpPr>
          <p:nvPr/>
        </p:nvSpPr>
        <p:spPr bwMode="auto">
          <a:xfrm>
            <a:off x="5715997" y="3233460"/>
            <a:ext cx="431636" cy="261897"/>
          </a:xfrm>
          <a:custGeom>
            <a:avLst/>
            <a:gdLst>
              <a:gd name="T0" fmla="*/ 79 w 92"/>
              <a:gd name="T1" fmla="*/ 21 h 69"/>
              <a:gd name="T2" fmla="*/ 68 w 92"/>
              <a:gd name="T3" fmla="*/ 29 h 69"/>
              <a:gd name="T4" fmla="*/ 60 w 92"/>
              <a:gd name="T5" fmla="*/ 40 h 69"/>
              <a:gd name="T6" fmla="*/ 63 w 92"/>
              <a:gd name="T7" fmla="*/ 47 h 69"/>
              <a:gd name="T8" fmla="*/ 57 w 92"/>
              <a:gd name="T9" fmla="*/ 53 h 69"/>
              <a:gd name="T10" fmla="*/ 54 w 92"/>
              <a:gd name="T11" fmla="*/ 56 h 69"/>
              <a:gd name="T12" fmla="*/ 48 w 92"/>
              <a:gd name="T13" fmla="*/ 63 h 69"/>
              <a:gd name="T14" fmla="*/ 40 w 92"/>
              <a:gd name="T15" fmla="*/ 63 h 69"/>
              <a:gd name="T16" fmla="*/ 30 w 92"/>
              <a:gd name="T17" fmla="*/ 65 h 69"/>
              <a:gd name="T18" fmla="*/ 24 w 92"/>
              <a:gd name="T19" fmla="*/ 69 h 69"/>
              <a:gd name="T20" fmla="*/ 20 w 92"/>
              <a:gd name="T21" fmla="*/ 65 h 69"/>
              <a:gd name="T22" fmla="*/ 16 w 92"/>
              <a:gd name="T23" fmla="*/ 60 h 69"/>
              <a:gd name="T24" fmla="*/ 12 w 92"/>
              <a:gd name="T25" fmla="*/ 55 h 69"/>
              <a:gd name="T26" fmla="*/ 15 w 92"/>
              <a:gd name="T27" fmla="*/ 50 h 69"/>
              <a:gd name="T28" fmla="*/ 13 w 92"/>
              <a:gd name="T29" fmla="*/ 47 h 69"/>
              <a:gd name="T30" fmla="*/ 15 w 92"/>
              <a:gd name="T31" fmla="*/ 43 h 69"/>
              <a:gd name="T32" fmla="*/ 13 w 92"/>
              <a:gd name="T33" fmla="*/ 41 h 69"/>
              <a:gd name="T34" fmla="*/ 15 w 92"/>
              <a:gd name="T35" fmla="*/ 37 h 69"/>
              <a:gd name="T36" fmla="*/ 15 w 92"/>
              <a:gd name="T37" fmla="*/ 33 h 69"/>
              <a:gd name="T38" fmla="*/ 16 w 92"/>
              <a:gd name="T39" fmla="*/ 31 h 69"/>
              <a:gd name="T40" fmla="*/ 16 w 92"/>
              <a:gd name="T41" fmla="*/ 29 h 69"/>
              <a:gd name="T42" fmla="*/ 17 w 92"/>
              <a:gd name="T43" fmla="*/ 25 h 69"/>
              <a:gd name="T44" fmla="*/ 18 w 92"/>
              <a:gd name="T45" fmla="*/ 20 h 69"/>
              <a:gd name="T46" fmla="*/ 17 w 92"/>
              <a:gd name="T47" fmla="*/ 17 h 69"/>
              <a:gd name="T48" fmla="*/ 15 w 92"/>
              <a:gd name="T49" fmla="*/ 17 h 69"/>
              <a:gd name="T50" fmla="*/ 12 w 92"/>
              <a:gd name="T51" fmla="*/ 19 h 69"/>
              <a:gd name="T52" fmla="*/ 9 w 92"/>
              <a:gd name="T53" fmla="*/ 18 h 69"/>
              <a:gd name="T54" fmla="*/ 7 w 92"/>
              <a:gd name="T55" fmla="*/ 16 h 69"/>
              <a:gd name="T56" fmla="*/ 3 w 92"/>
              <a:gd name="T57" fmla="*/ 16 h 69"/>
              <a:gd name="T58" fmla="*/ 3 w 92"/>
              <a:gd name="T59" fmla="*/ 13 h 69"/>
              <a:gd name="T60" fmla="*/ 1 w 92"/>
              <a:gd name="T61" fmla="*/ 11 h 69"/>
              <a:gd name="T62" fmla="*/ 1 w 92"/>
              <a:gd name="T63" fmla="*/ 10 h 69"/>
              <a:gd name="T64" fmla="*/ 1 w 92"/>
              <a:gd name="T65" fmla="*/ 7 h 69"/>
              <a:gd name="T66" fmla="*/ 3 w 92"/>
              <a:gd name="T67" fmla="*/ 5 h 69"/>
              <a:gd name="T68" fmla="*/ 6 w 92"/>
              <a:gd name="T69" fmla="*/ 4 h 69"/>
              <a:gd name="T70" fmla="*/ 10 w 92"/>
              <a:gd name="T71" fmla="*/ 1 h 69"/>
              <a:gd name="T72" fmla="*/ 15 w 92"/>
              <a:gd name="T73" fmla="*/ 3 h 69"/>
              <a:gd name="T74" fmla="*/ 23 w 92"/>
              <a:gd name="T75" fmla="*/ 2 h 69"/>
              <a:gd name="T76" fmla="*/ 28 w 92"/>
              <a:gd name="T77" fmla="*/ 3 h 69"/>
              <a:gd name="T78" fmla="*/ 39 w 92"/>
              <a:gd name="T79" fmla="*/ 3 h 69"/>
              <a:gd name="T80" fmla="*/ 42 w 92"/>
              <a:gd name="T81" fmla="*/ 4 h 69"/>
              <a:gd name="T82" fmla="*/ 45 w 92"/>
              <a:gd name="T83" fmla="*/ 4 h 69"/>
              <a:gd name="T84" fmla="*/ 50 w 92"/>
              <a:gd name="T85" fmla="*/ 5 h 69"/>
              <a:gd name="T86" fmla="*/ 52 w 92"/>
              <a:gd name="T87" fmla="*/ 7 h 69"/>
              <a:gd name="T88" fmla="*/ 57 w 92"/>
              <a:gd name="T89" fmla="*/ 9 h 69"/>
              <a:gd name="T90" fmla="*/ 63 w 92"/>
              <a:gd name="T91" fmla="*/ 10 h 69"/>
              <a:gd name="T92" fmla="*/ 68 w 92"/>
              <a:gd name="T93" fmla="*/ 10 h 69"/>
              <a:gd name="T94" fmla="*/ 72 w 92"/>
              <a:gd name="T95" fmla="*/ 13 h 69"/>
              <a:gd name="T96" fmla="*/ 76 w 92"/>
              <a:gd name="T97" fmla="*/ 14 h 69"/>
              <a:gd name="T98" fmla="*/ 80 w 92"/>
              <a:gd name="T99" fmla="*/ 14 h 69"/>
              <a:gd name="T100" fmla="*/ 83 w 92"/>
              <a:gd name="T101" fmla="*/ 13 h 69"/>
              <a:gd name="T102" fmla="*/ 84 w 92"/>
              <a:gd name="T103" fmla="*/ 15 h 69"/>
              <a:gd name="T104" fmla="*/ 73 w 92"/>
              <a:gd name="T105" fmla="*/ 42 h 69"/>
              <a:gd name="T106" fmla="*/ 72 w 92"/>
              <a:gd name="T107" fmla="*/ 45 h 69"/>
              <a:gd name="T108" fmla="*/ 81 w 92"/>
              <a:gd name="T109" fmla="*/ 39 h 69"/>
              <a:gd name="T110" fmla="*/ 84 w 92"/>
              <a:gd name="T111" fmla="*/ 40 h 69"/>
              <a:gd name="T112" fmla="*/ 84 w 92"/>
              <a:gd name="T113" fmla="*/ 36 h 69"/>
              <a:gd name="T114" fmla="*/ 80 w 92"/>
              <a:gd name="T115" fmla="*/ 37 h 69"/>
              <a:gd name="T116" fmla="*/ 88 w 92"/>
              <a:gd name="T117" fmla="*/ 35 h 69"/>
              <a:gd name="T118" fmla="*/ 88 w 92"/>
              <a:gd name="T119"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 h="69">
                <a:moveTo>
                  <a:pt x="84" y="16"/>
                </a:moveTo>
                <a:cubicBezTo>
                  <a:pt x="85" y="16"/>
                  <a:pt x="84" y="18"/>
                  <a:pt x="84" y="18"/>
                </a:cubicBezTo>
                <a:cubicBezTo>
                  <a:pt x="83" y="19"/>
                  <a:pt x="82" y="19"/>
                  <a:pt x="82" y="20"/>
                </a:cubicBezTo>
                <a:cubicBezTo>
                  <a:pt x="81" y="20"/>
                  <a:pt x="80" y="20"/>
                  <a:pt x="79" y="21"/>
                </a:cubicBezTo>
                <a:cubicBezTo>
                  <a:pt x="78" y="21"/>
                  <a:pt x="77" y="22"/>
                  <a:pt x="77" y="23"/>
                </a:cubicBezTo>
                <a:cubicBezTo>
                  <a:pt x="75" y="24"/>
                  <a:pt x="74" y="24"/>
                  <a:pt x="72" y="25"/>
                </a:cubicBezTo>
                <a:cubicBezTo>
                  <a:pt x="70" y="25"/>
                  <a:pt x="68" y="25"/>
                  <a:pt x="67" y="28"/>
                </a:cubicBezTo>
                <a:cubicBezTo>
                  <a:pt x="68" y="28"/>
                  <a:pt x="69" y="29"/>
                  <a:pt x="68" y="29"/>
                </a:cubicBezTo>
                <a:cubicBezTo>
                  <a:pt x="67" y="30"/>
                  <a:pt x="66" y="30"/>
                  <a:pt x="65" y="31"/>
                </a:cubicBezTo>
                <a:cubicBezTo>
                  <a:pt x="65" y="32"/>
                  <a:pt x="64" y="33"/>
                  <a:pt x="63" y="33"/>
                </a:cubicBezTo>
                <a:cubicBezTo>
                  <a:pt x="63" y="34"/>
                  <a:pt x="62" y="36"/>
                  <a:pt x="61" y="37"/>
                </a:cubicBezTo>
                <a:cubicBezTo>
                  <a:pt x="61" y="37"/>
                  <a:pt x="60" y="38"/>
                  <a:pt x="60" y="40"/>
                </a:cubicBezTo>
                <a:cubicBezTo>
                  <a:pt x="60" y="40"/>
                  <a:pt x="60" y="41"/>
                  <a:pt x="61" y="41"/>
                </a:cubicBezTo>
                <a:cubicBezTo>
                  <a:pt x="61" y="42"/>
                  <a:pt x="61" y="43"/>
                  <a:pt x="61" y="43"/>
                </a:cubicBezTo>
                <a:cubicBezTo>
                  <a:pt x="61" y="44"/>
                  <a:pt x="63" y="44"/>
                  <a:pt x="63" y="45"/>
                </a:cubicBezTo>
                <a:cubicBezTo>
                  <a:pt x="64" y="46"/>
                  <a:pt x="63" y="46"/>
                  <a:pt x="63" y="47"/>
                </a:cubicBezTo>
                <a:cubicBezTo>
                  <a:pt x="62" y="47"/>
                  <a:pt x="61" y="48"/>
                  <a:pt x="61" y="48"/>
                </a:cubicBezTo>
                <a:cubicBezTo>
                  <a:pt x="60" y="49"/>
                  <a:pt x="59" y="49"/>
                  <a:pt x="59" y="50"/>
                </a:cubicBezTo>
                <a:cubicBezTo>
                  <a:pt x="58" y="50"/>
                  <a:pt x="57" y="51"/>
                  <a:pt x="57" y="52"/>
                </a:cubicBezTo>
                <a:cubicBezTo>
                  <a:pt x="57" y="52"/>
                  <a:pt x="57" y="52"/>
                  <a:pt x="57" y="53"/>
                </a:cubicBezTo>
                <a:cubicBezTo>
                  <a:pt x="57" y="53"/>
                  <a:pt x="57" y="53"/>
                  <a:pt x="57" y="54"/>
                </a:cubicBezTo>
                <a:cubicBezTo>
                  <a:pt x="57" y="54"/>
                  <a:pt x="57" y="55"/>
                  <a:pt x="57" y="55"/>
                </a:cubicBezTo>
                <a:cubicBezTo>
                  <a:pt x="57" y="56"/>
                  <a:pt x="56" y="56"/>
                  <a:pt x="56" y="56"/>
                </a:cubicBezTo>
                <a:cubicBezTo>
                  <a:pt x="55" y="56"/>
                  <a:pt x="54" y="56"/>
                  <a:pt x="54" y="56"/>
                </a:cubicBezTo>
                <a:cubicBezTo>
                  <a:pt x="53" y="56"/>
                  <a:pt x="52" y="57"/>
                  <a:pt x="51" y="57"/>
                </a:cubicBezTo>
                <a:cubicBezTo>
                  <a:pt x="51" y="58"/>
                  <a:pt x="50" y="59"/>
                  <a:pt x="50" y="59"/>
                </a:cubicBezTo>
                <a:cubicBezTo>
                  <a:pt x="49" y="60"/>
                  <a:pt x="49" y="61"/>
                  <a:pt x="49" y="62"/>
                </a:cubicBezTo>
                <a:cubicBezTo>
                  <a:pt x="48" y="62"/>
                  <a:pt x="48" y="63"/>
                  <a:pt x="48" y="63"/>
                </a:cubicBezTo>
                <a:cubicBezTo>
                  <a:pt x="47" y="63"/>
                  <a:pt x="46" y="62"/>
                  <a:pt x="46" y="62"/>
                </a:cubicBezTo>
                <a:cubicBezTo>
                  <a:pt x="45" y="62"/>
                  <a:pt x="45" y="62"/>
                  <a:pt x="45" y="63"/>
                </a:cubicBezTo>
                <a:cubicBezTo>
                  <a:pt x="44" y="64"/>
                  <a:pt x="43" y="63"/>
                  <a:pt x="42" y="63"/>
                </a:cubicBezTo>
                <a:cubicBezTo>
                  <a:pt x="42" y="63"/>
                  <a:pt x="41" y="63"/>
                  <a:pt x="40" y="63"/>
                </a:cubicBezTo>
                <a:cubicBezTo>
                  <a:pt x="39" y="63"/>
                  <a:pt x="38" y="63"/>
                  <a:pt x="37" y="63"/>
                </a:cubicBezTo>
                <a:cubicBezTo>
                  <a:pt x="36" y="63"/>
                  <a:pt x="35" y="63"/>
                  <a:pt x="34" y="63"/>
                </a:cubicBezTo>
                <a:cubicBezTo>
                  <a:pt x="34" y="63"/>
                  <a:pt x="33" y="63"/>
                  <a:pt x="32" y="63"/>
                </a:cubicBezTo>
                <a:cubicBezTo>
                  <a:pt x="31" y="64"/>
                  <a:pt x="31" y="64"/>
                  <a:pt x="30" y="65"/>
                </a:cubicBezTo>
                <a:cubicBezTo>
                  <a:pt x="29" y="65"/>
                  <a:pt x="28" y="65"/>
                  <a:pt x="27" y="65"/>
                </a:cubicBezTo>
                <a:cubicBezTo>
                  <a:pt x="27" y="65"/>
                  <a:pt x="26" y="66"/>
                  <a:pt x="26" y="67"/>
                </a:cubicBezTo>
                <a:cubicBezTo>
                  <a:pt x="26" y="67"/>
                  <a:pt x="26" y="68"/>
                  <a:pt x="26" y="68"/>
                </a:cubicBezTo>
                <a:cubicBezTo>
                  <a:pt x="25" y="68"/>
                  <a:pt x="25" y="69"/>
                  <a:pt x="24" y="69"/>
                </a:cubicBezTo>
                <a:cubicBezTo>
                  <a:pt x="24" y="69"/>
                  <a:pt x="23" y="69"/>
                  <a:pt x="23" y="68"/>
                </a:cubicBezTo>
                <a:cubicBezTo>
                  <a:pt x="22" y="68"/>
                  <a:pt x="22" y="68"/>
                  <a:pt x="21" y="67"/>
                </a:cubicBezTo>
                <a:cubicBezTo>
                  <a:pt x="21" y="67"/>
                  <a:pt x="20" y="65"/>
                  <a:pt x="20" y="65"/>
                </a:cubicBezTo>
                <a:cubicBezTo>
                  <a:pt x="20" y="65"/>
                  <a:pt x="20" y="65"/>
                  <a:pt x="20" y="65"/>
                </a:cubicBezTo>
                <a:cubicBezTo>
                  <a:pt x="21" y="64"/>
                  <a:pt x="19" y="64"/>
                  <a:pt x="19" y="63"/>
                </a:cubicBezTo>
                <a:cubicBezTo>
                  <a:pt x="19" y="62"/>
                  <a:pt x="19" y="62"/>
                  <a:pt x="19" y="62"/>
                </a:cubicBezTo>
                <a:cubicBezTo>
                  <a:pt x="19" y="61"/>
                  <a:pt x="18" y="61"/>
                  <a:pt x="18" y="61"/>
                </a:cubicBezTo>
                <a:cubicBezTo>
                  <a:pt x="17" y="60"/>
                  <a:pt x="17" y="60"/>
                  <a:pt x="16" y="60"/>
                </a:cubicBezTo>
                <a:cubicBezTo>
                  <a:pt x="16" y="59"/>
                  <a:pt x="16" y="59"/>
                  <a:pt x="16" y="59"/>
                </a:cubicBezTo>
                <a:cubicBezTo>
                  <a:pt x="15" y="58"/>
                  <a:pt x="13" y="59"/>
                  <a:pt x="12" y="59"/>
                </a:cubicBezTo>
                <a:cubicBezTo>
                  <a:pt x="12" y="58"/>
                  <a:pt x="12" y="57"/>
                  <a:pt x="12" y="57"/>
                </a:cubicBezTo>
                <a:cubicBezTo>
                  <a:pt x="12" y="56"/>
                  <a:pt x="12" y="56"/>
                  <a:pt x="12" y="55"/>
                </a:cubicBezTo>
                <a:cubicBezTo>
                  <a:pt x="12" y="55"/>
                  <a:pt x="12" y="54"/>
                  <a:pt x="13" y="54"/>
                </a:cubicBezTo>
                <a:cubicBezTo>
                  <a:pt x="13" y="53"/>
                  <a:pt x="13" y="52"/>
                  <a:pt x="13" y="52"/>
                </a:cubicBezTo>
                <a:cubicBezTo>
                  <a:pt x="14" y="52"/>
                  <a:pt x="15" y="52"/>
                  <a:pt x="15" y="51"/>
                </a:cubicBezTo>
                <a:cubicBezTo>
                  <a:pt x="15" y="51"/>
                  <a:pt x="16" y="50"/>
                  <a:pt x="15" y="50"/>
                </a:cubicBezTo>
                <a:cubicBezTo>
                  <a:pt x="15" y="50"/>
                  <a:pt x="15" y="50"/>
                  <a:pt x="15" y="50"/>
                </a:cubicBezTo>
                <a:cubicBezTo>
                  <a:pt x="14" y="51"/>
                  <a:pt x="14" y="50"/>
                  <a:pt x="13" y="49"/>
                </a:cubicBezTo>
                <a:cubicBezTo>
                  <a:pt x="13" y="49"/>
                  <a:pt x="13" y="48"/>
                  <a:pt x="13" y="48"/>
                </a:cubicBezTo>
                <a:cubicBezTo>
                  <a:pt x="13" y="47"/>
                  <a:pt x="13" y="47"/>
                  <a:pt x="13" y="47"/>
                </a:cubicBezTo>
                <a:cubicBezTo>
                  <a:pt x="13" y="47"/>
                  <a:pt x="13" y="47"/>
                  <a:pt x="13" y="46"/>
                </a:cubicBezTo>
                <a:cubicBezTo>
                  <a:pt x="13" y="45"/>
                  <a:pt x="14" y="45"/>
                  <a:pt x="14" y="45"/>
                </a:cubicBezTo>
                <a:cubicBezTo>
                  <a:pt x="15" y="45"/>
                  <a:pt x="15" y="44"/>
                  <a:pt x="15" y="44"/>
                </a:cubicBezTo>
                <a:cubicBezTo>
                  <a:pt x="15" y="43"/>
                  <a:pt x="15" y="43"/>
                  <a:pt x="15" y="43"/>
                </a:cubicBezTo>
                <a:cubicBezTo>
                  <a:pt x="15" y="42"/>
                  <a:pt x="15" y="43"/>
                  <a:pt x="14" y="43"/>
                </a:cubicBezTo>
                <a:cubicBezTo>
                  <a:pt x="14" y="42"/>
                  <a:pt x="14" y="43"/>
                  <a:pt x="14" y="42"/>
                </a:cubicBezTo>
                <a:cubicBezTo>
                  <a:pt x="14" y="42"/>
                  <a:pt x="13" y="42"/>
                  <a:pt x="13" y="42"/>
                </a:cubicBezTo>
                <a:cubicBezTo>
                  <a:pt x="13" y="41"/>
                  <a:pt x="13" y="41"/>
                  <a:pt x="13" y="41"/>
                </a:cubicBezTo>
                <a:cubicBezTo>
                  <a:pt x="13" y="41"/>
                  <a:pt x="13" y="40"/>
                  <a:pt x="13" y="40"/>
                </a:cubicBezTo>
                <a:cubicBezTo>
                  <a:pt x="13" y="40"/>
                  <a:pt x="13" y="40"/>
                  <a:pt x="13" y="40"/>
                </a:cubicBezTo>
                <a:cubicBezTo>
                  <a:pt x="13" y="39"/>
                  <a:pt x="11" y="38"/>
                  <a:pt x="12" y="38"/>
                </a:cubicBezTo>
                <a:cubicBezTo>
                  <a:pt x="12" y="37"/>
                  <a:pt x="14" y="38"/>
                  <a:pt x="15" y="37"/>
                </a:cubicBezTo>
                <a:cubicBezTo>
                  <a:pt x="15" y="37"/>
                  <a:pt x="15" y="37"/>
                  <a:pt x="15" y="37"/>
                </a:cubicBezTo>
                <a:cubicBezTo>
                  <a:pt x="15" y="36"/>
                  <a:pt x="15" y="36"/>
                  <a:pt x="16" y="36"/>
                </a:cubicBezTo>
                <a:cubicBezTo>
                  <a:pt x="16" y="36"/>
                  <a:pt x="16" y="35"/>
                  <a:pt x="16" y="35"/>
                </a:cubicBezTo>
                <a:cubicBezTo>
                  <a:pt x="16" y="34"/>
                  <a:pt x="15" y="34"/>
                  <a:pt x="15" y="33"/>
                </a:cubicBezTo>
                <a:cubicBezTo>
                  <a:pt x="15" y="33"/>
                  <a:pt x="15" y="33"/>
                  <a:pt x="16" y="33"/>
                </a:cubicBezTo>
                <a:cubicBezTo>
                  <a:pt x="16" y="32"/>
                  <a:pt x="16" y="32"/>
                  <a:pt x="16" y="32"/>
                </a:cubicBezTo>
                <a:cubicBezTo>
                  <a:pt x="16" y="32"/>
                  <a:pt x="16" y="32"/>
                  <a:pt x="16" y="31"/>
                </a:cubicBezTo>
                <a:cubicBezTo>
                  <a:pt x="16" y="31"/>
                  <a:pt x="16" y="31"/>
                  <a:pt x="16" y="31"/>
                </a:cubicBezTo>
                <a:cubicBezTo>
                  <a:pt x="16" y="30"/>
                  <a:pt x="16" y="30"/>
                  <a:pt x="16" y="30"/>
                </a:cubicBezTo>
                <a:cubicBezTo>
                  <a:pt x="16" y="30"/>
                  <a:pt x="16" y="30"/>
                  <a:pt x="16" y="30"/>
                </a:cubicBezTo>
                <a:cubicBezTo>
                  <a:pt x="16" y="29"/>
                  <a:pt x="16" y="29"/>
                  <a:pt x="16" y="29"/>
                </a:cubicBezTo>
                <a:cubicBezTo>
                  <a:pt x="16" y="29"/>
                  <a:pt x="16" y="29"/>
                  <a:pt x="16" y="29"/>
                </a:cubicBezTo>
                <a:cubicBezTo>
                  <a:pt x="16" y="28"/>
                  <a:pt x="16" y="27"/>
                  <a:pt x="16" y="27"/>
                </a:cubicBezTo>
                <a:cubicBezTo>
                  <a:pt x="16" y="27"/>
                  <a:pt x="15" y="26"/>
                  <a:pt x="16" y="26"/>
                </a:cubicBezTo>
                <a:cubicBezTo>
                  <a:pt x="16" y="25"/>
                  <a:pt x="16" y="26"/>
                  <a:pt x="16" y="26"/>
                </a:cubicBezTo>
                <a:cubicBezTo>
                  <a:pt x="17" y="25"/>
                  <a:pt x="16" y="25"/>
                  <a:pt x="17" y="25"/>
                </a:cubicBezTo>
                <a:cubicBezTo>
                  <a:pt x="17" y="25"/>
                  <a:pt x="17" y="24"/>
                  <a:pt x="17" y="24"/>
                </a:cubicBezTo>
                <a:cubicBezTo>
                  <a:pt x="18" y="23"/>
                  <a:pt x="19" y="23"/>
                  <a:pt x="19" y="23"/>
                </a:cubicBezTo>
                <a:cubicBezTo>
                  <a:pt x="20" y="22"/>
                  <a:pt x="20" y="21"/>
                  <a:pt x="20" y="21"/>
                </a:cubicBezTo>
                <a:cubicBezTo>
                  <a:pt x="20" y="19"/>
                  <a:pt x="18" y="21"/>
                  <a:pt x="18" y="20"/>
                </a:cubicBezTo>
                <a:cubicBezTo>
                  <a:pt x="18" y="19"/>
                  <a:pt x="18" y="19"/>
                  <a:pt x="18" y="18"/>
                </a:cubicBezTo>
                <a:cubicBezTo>
                  <a:pt x="18" y="18"/>
                  <a:pt x="18" y="17"/>
                  <a:pt x="18" y="17"/>
                </a:cubicBezTo>
                <a:cubicBezTo>
                  <a:pt x="18" y="17"/>
                  <a:pt x="18" y="18"/>
                  <a:pt x="18" y="18"/>
                </a:cubicBezTo>
                <a:cubicBezTo>
                  <a:pt x="17" y="18"/>
                  <a:pt x="17" y="18"/>
                  <a:pt x="17" y="17"/>
                </a:cubicBezTo>
                <a:cubicBezTo>
                  <a:pt x="17" y="17"/>
                  <a:pt x="16" y="17"/>
                  <a:pt x="16" y="17"/>
                </a:cubicBezTo>
                <a:cubicBezTo>
                  <a:pt x="16" y="17"/>
                  <a:pt x="16" y="17"/>
                  <a:pt x="16" y="17"/>
                </a:cubicBezTo>
                <a:cubicBezTo>
                  <a:pt x="15" y="17"/>
                  <a:pt x="15" y="17"/>
                  <a:pt x="15" y="17"/>
                </a:cubicBezTo>
                <a:cubicBezTo>
                  <a:pt x="15" y="17"/>
                  <a:pt x="15" y="17"/>
                  <a:pt x="15" y="17"/>
                </a:cubicBezTo>
                <a:cubicBezTo>
                  <a:pt x="15" y="17"/>
                  <a:pt x="14" y="17"/>
                  <a:pt x="14" y="17"/>
                </a:cubicBezTo>
                <a:cubicBezTo>
                  <a:pt x="14" y="17"/>
                  <a:pt x="14" y="18"/>
                  <a:pt x="14" y="18"/>
                </a:cubicBezTo>
                <a:cubicBezTo>
                  <a:pt x="14" y="18"/>
                  <a:pt x="13" y="18"/>
                  <a:pt x="13" y="18"/>
                </a:cubicBezTo>
                <a:cubicBezTo>
                  <a:pt x="13" y="18"/>
                  <a:pt x="12" y="19"/>
                  <a:pt x="12" y="19"/>
                </a:cubicBezTo>
                <a:cubicBezTo>
                  <a:pt x="12" y="19"/>
                  <a:pt x="11" y="18"/>
                  <a:pt x="11" y="19"/>
                </a:cubicBezTo>
                <a:cubicBezTo>
                  <a:pt x="11" y="19"/>
                  <a:pt x="11" y="18"/>
                  <a:pt x="11" y="18"/>
                </a:cubicBezTo>
                <a:cubicBezTo>
                  <a:pt x="11" y="18"/>
                  <a:pt x="10" y="18"/>
                  <a:pt x="10" y="18"/>
                </a:cubicBezTo>
                <a:cubicBezTo>
                  <a:pt x="10" y="19"/>
                  <a:pt x="9" y="18"/>
                  <a:pt x="9" y="18"/>
                </a:cubicBezTo>
                <a:cubicBezTo>
                  <a:pt x="9" y="18"/>
                  <a:pt x="8" y="19"/>
                  <a:pt x="8" y="19"/>
                </a:cubicBezTo>
                <a:cubicBezTo>
                  <a:pt x="7" y="19"/>
                  <a:pt x="7" y="19"/>
                  <a:pt x="7" y="18"/>
                </a:cubicBezTo>
                <a:cubicBezTo>
                  <a:pt x="7" y="18"/>
                  <a:pt x="7" y="17"/>
                  <a:pt x="8" y="17"/>
                </a:cubicBezTo>
                <a:cubicBezTo>
                  <a:pt x="8" y="16"/>
                  <a:pt x="7" y="17"/>
                  <a:pt x="7" y="16"/>
                </a:cubicBezTo>
                <a:cubicBezTo>
                  <a:pt x="7" y="16"/>
                  <a:pt x="7" y="16"/>
                  <a:pt x="7" y="16"/>
                </a:cubicBezTo>
                <a:cubicBezTo>
                  <a:pt x="6" y="16"/>
                  <a:pt x="6" y="16"/>
                  <a:pt x="5" y="16"/>
                </a:cubicBezTo>
                <a:cubicBezTo>
                  <a:pt x="4" y="16"/>
                  <a:pt x="3" y="17"/>
                  <a:pt x="2" y="18"/>
                </a:cubicBezTo>
                <a:cubicBezTo>
                  <a:pt x="2" y="17"/>
                  <a:pt x="2" y="16"/>
                  <a:pt x="3" y="16"/>
                </a:cubicBezTo>
                <a:cubicBezTo>
                  <a:pt x="3" y="15"/>
                  <a:pt x="4" y="15"/>
                  <a:pt x="4" y="14"/>
                </a:cubicBezTo>
                <a:cubicBezTo>
                  <a:pt x="4" y="14"/>
                  <a:pt x="3" y="15"/>
                  <a:pt x="3" y="15"/>
                </a:cubicBezTo>
                <a:cubicBezTo>
                  <a:pt x="2" y="14"/>
                  <a:pt x="4" y="13"/>
                  <a:pt x="4" y="13"/>
                </a:cubicBezTo>
                <a:cubicBezTo>
                  <a:pt x="4" y="13"/>
                  <a:pt x="3" y="13"/>
                  <a:pt x="3" y="13"/>
                </a:cubicBezTo>
                <a:cubicBezTo>
                  <a:pt x="2" y="13"/>
                  <a:pt x="3" y="12"/>
                  <a:pt x="3" y="12"/>
                </a:cubicBezTo>
                <a:cubicBezTo>
                  <a:pt x="3" y="11"/>
                  <a:pt x="3" y="11"/>
                  <a:pt x="3" y="11"/>
                </a:cubicBezTo>
                <a:cubicBezTo>
                  <a:pt x="2" y="11"/>
                  <a:pt x="2" y="12"/>
                  <a:pt x="2" y="12"/>
                </a:cubicBezTo>
                <a:cubicBezTo>
                  <a:pt x="1" y="12"/>
                  <a:pt x="1" y="11"/>
                  <a:pt x="1" y="11"/>
                </a:cubicBezTo>
                <a:cubicBezTo>
                  <a:pt x="2" y="10"/>
                  <a:pt x="2" y="10"/>
                  <a:pt x="2" y="10"/>
                </a:cubicBezTo>
                <a:cubicBezTo>
                  <a:pt x="2" y="10"/>
                  <a:pt x="2" y="10"/>
                  <a:pt x="2" y="10"/>
                </a:cubicBezTo>
                <a:cubicBezTo>
                  <a:pt x="1" y="10"/>
                  <a:pt x="1" y="10"/>
                  <a:pt x="1" y="10"/>
                </a:cubicBezTo>
                <a:cubicBezTo>
                  <a:pt x="1" y="10"/>
                  <a:pt x="1" y="10"/>
                  <a:pt x="1" y="10"/>
                </a:cubicBezTo>
                <a:cubicBezTo>
                  <a:pt x="1" y="9"/>
                  <a:pt x="1" y="9"/>
                  <a:pt x="1" y="9"/>
                </a:cubicBezTo>
                <a:cubicBezTo>
                  <a:pt x="0" y="8"/>
                  <a:pt x="0" y="9"/>
                  <a:pt x="0" y="8"/>
                </a:cubicBezTo>
                <a:cubicBezTo>
                  <a:pt x="0" y="8"/>
                  <a:pt x="0" y="7"/>
                  <a:pt x="0" y="7"/>
                </a:cubicBezTo>
                <a:cubicBezTo>
                  <a:pt x="0" y="7"/>
                  <a:pt x="0" y="7"/>
                  <a:pt x="1" y="7"/>
                </a:cubicBezTo>
                <a:cubicBezTo>
                  <a:pt x="1" y="6"/>
                  <a:pt x="1" y="6"/>
                  <a:pt x="1" y="6"/>
                </a:cubicBezTo>
                <a:cubicBezTo>
                  <a:pt x="1" y="6"/>
                  <a:pt x="1" y="6"/>
                  <a:pt x="1" y="6"/>
                </a:cubicBezTo>
                <a:cubicBezTo>
                  <a:pt x="2" y="5"/>
                  <a:pt x="2" y="5"/>
                  <a:pt x="2" y="5"/>
                </a:cubicBezTo>
                <a:cubicBezTo>
                  <a:pt x="2" y="5"/>
                  <a:pt x="3" y="5"/>
                  <a:pt x="3" y="5"/>
                </a:cubicBezTo>
                <a:cubicBezTo>
                  <a:pt x="4" y="5"/>
                  <a:pt x="4" y="5"/>
                  <a:pt x="5" y="5"/>
                </a:cubicBezTo>
                <a:cubicBezTo>
                  <a:pt x="5" y="4"/>
                  <a:pt x="6" y="4"/>
                  <a:pt x="6" y="4"/>
                </a:cubicBezTo>
                <a:cubicBezTo>
                  <a:pt x="7" y="4"/>
                  <a:pt x="7" y="5"/>
                  <a:pt x="7" y="4"/>
                </a:cubicBezTo>
                <a:cubicBezTo>
                  <a:pt x="7" y="4"/>
                  <a:pt x="7" y="4"/>
                  <a:pt x="6" y="4"/>
                </a:cubicBezTo>
                <a:cubicBezTo>
                  <a:pt x="6" y="3"/>
                  <a:pt x="7" y="3"/>
                  <a:pt x="7" y="3"/>
                </a:cubicBezTo>
                <a:cubicBezTo>
                  <a:pt x="7" y="2"/>
                  <a:pt x="8" y="1"/>
                  <a:pt x="9" y="1"/>
                </a:cubicBezTo>
                <a:cubicBezTo>
                  <a:pt x="9" y="1"/>
                  <a:pt x="9" y="1"/>
                  <a:pt x="9" y="1"/>
                </a:cubicBezTo>
                <a:cubicBezTo>
                  <a:pt x="9" y="2"/>
                  <a:pt x="10" y="1"/>
                  <a:pt x="10" y="1"/>
                </a:cubicBezTo>
                <a:cubicBezTo>
                  <a:pt x="11" y="0"/>
                  <a:pt x="11" y="1"/>
                  <a:pt x="11" y="1"/>
                </a:cubicBezTo>
                <a:cubicBezTo>
                  <a:pt x="12" y="1"/>
                  <a:pt x="12" y="1"/>
                  <a:pt x="13" y="2"/>
                </a:cubicBezTo>
                <a:cubicBezTo>
                  <a:pt x="14" y="2"/>
                  <a:pt x="14" y="2"/>
                  <a:pt x="15" y="3"/>
                </a:cubicBezTo>
                <a:cubicBezTo>
                  <a:pt x="15" y="2"/>
                  <a:pt x="15" y="3"/>
                  <a:pt x="15" y="3"/>
                </a:cubicBezTo>
                <a:cubicBezTo>
                  <a:pt x="15" y="3"/>
                  <a:pt x="15" y="3"/>
                  <a:pt x="15" y="3"/>
                </a:cubicBezTo>
                <a:cubicBezTo>
                  <a:pt x="16" y="2"/>
                  <a:pt x="17" y="3"/>
                  <a:pt x="17" y="2"/>
                </a:cubicBezTo>
                <a:cubicBezTo>
                  <a:pt x="19" y="2"/>
                  <a:pt x="20" y="3"/>
                  <a:pt x="22" y="2"/>
                </a:cubicBezTo>
                <a:cubicBezTo>
                  <a:pt x="22" y="2"/>
                  <a:pt x="22" y="2"/>
                  <a:pt x="23" y="2"/>
                </a:cubicBezTo>
                <a:cubicBezTo>
                  <a:pt x="23" y="2"/>
                  <a:pt x="23" y="2"/>
                  <a:pt x="24" y="2"/>
                </a:cubicBezTo>
                <a:cubicBezTo>
                  <a:pt x="24" y="2"/>
                  <a:pt x="24" y="3"/>
                  <a:pt x="25" y="3"/>
                </a:cubicBezTo>
                <a:cubicBezTo>
                  <a:pt x="25" y="3"/>
                  <a:pt x="25" y="2"/>
                  <a:pt x="26" y="3"/>
                </a:cubicBezTo>
                <a:cubicBezTo>
                  <a:pt x="27" y="3"/>
                  <a:pt x="27" y="3"/>
                  <a:pt x="28" y="3"/>
                </a:cubicBezTo>
                <a:cubicBezTo>
                  <a:pt x="29" y="3"/>
                  <a:pt x="30" y="4"/>
                  <a:pt x="31" y="4"/>
                </a:cubicBezTo>
                <a:cubicBezTo>
                  <a:pt x="33" y="4"/>
                  <a:pt x="35" y="3"/>
                  <a:pt x="37" y="3"/>
                </a:cubicBezTo>
                <a:cubicBezTo>
                  <a:pt x="37" y="4"/>
                  <a:pt x="38" y="3"/>
                  <a:pt x="38" y="3"/>
                </a:cubicBezTo>
                <a:cubicBezTo>
                  <a:pt x="39" y="3"/>
                  <a:pt x="39" y="3"/>
                  <a:pt x="39" y="3"/>
                </a:cubicBezTo>
                <a:cubicBezTo>
                  <a:pt x="39" y="4"/>
                  <a:pt x="39" y="4"/>
                  <a:pt x="39" y="4"/>
                </a:cubicBezTo>
                <a:cubicBezTo>
                  <a:pt x="40" y="4"/>
                  <a:pt x="40" y="4"/>
                  <a:pt x="40" y="4"/>
                </a:cubicBezTo>
                <a:cubicBezTo>
                  <a:pt x="40" y="4"/>
                  <a:pt x="41" y="4"/>
                  <a:pt x="41" y="4"/>
                </a:cubicBezTo>
                <a:cubicBezTo>
                  <a:pt x="41" y="4"/>
                  <a:pt x="42" y="4"/>
                  <a:pt x="42" y="4"/>
                </a:cubicBezTo>
                <a:cubicBezTo>
                  <a:pt x="42" y="4"/>
                  <a:pt x="42" y="4"/>
                  <a:pt x="42" y="4"/>
                </a:cubicBezTo>
                <a:cubicBezTo>
                  <a:pt x="43" y="3"/>
                  <a:pt x="44" y="3"/>
                  <a:pt x="44" y="4"/>
                </a:cubicBezTo>
                <a:cubicBezTo>
                  <a:pt x="44" y="4"/>
                  <a:pt x="44" y="4"/>
                  <a:pt x="44" y="4"/>
                </a:cubicBezTo>
                <a:cubicBezTo>
                  <a:pt x="44" y="4"/>
                  <a:pt x="45" y="4"/>
                  <a:pt x="45" y="4"/>
                </a:cubicBezTo>
                <a:cubicBezTo>
                  <a:pt x="45" y="4"/>
                  <a:pt x="45" y="4"/>
                  <a:pt x="46" y="4"/>
                </a:cubicBezTo>
                <a:cubicBezTo>
                  <a:pt x="46" y="5"/>
                  <a:pt x="47" y="5"/>
                  <a:pt x="48" y="5"/>
                </a:cubicBezTo>
                <a:cubicBezTo>
                  <a:pt x="48" y="5"/>
                  <a:pt x="49" y="5"/>
                  <a:pt x="50" y="4"/>
                </a:cubicBezTo>
                <a:cubicBezTo>
                  <a:pt x="50" y="4"/>
                  <a:pt x="50" y="4"/>
                  <a:pt x="50" y="5"/>
                </a:cubicBezTo>
                <a:cubicBezTo>
                  <a:pt x="50" y="5"/>
                  <a:pt x="51" y="5"/>
                  <a:pt x="51" y="5"/>
                </a:cubicBezTo>
                <a:cubicBezTo>
                  <a:pt x="52" y="6"/>
                  <a:pt x="52" y="5"/>
                  <a:pt x="52" y="5"/>
                </a:cubicBezTo>
                <a:cubicBezTo>
                  <a:pt x="53" y="5"/>
                  <a:pt x="53" y="6"/>
                  <a:pt x="53" y="6"/>
                </a:cubicBezTo>
                <a:cubicBezTo>
                  <a:pt x="53" y="7"/>
                  <a:pt x="52" y="7"/>
                  <a:pt x="52" y="7"/>
                </a:cubicBezTo>
                <a:cubicBezTo>
                  <a:pt x="53" y="8"/>
                  <a:pt x="53" y="7"/>
                  <a:pt x="53" y="7"/>
                </a:cubicBezTo>
                <a:cubicBezTo>
                  <a:pt x="54" y="7"/>
                  <a:pt x="54" y="7"/>
                  <a:pt x="55" y="8"/>
                </a:cubicBezTo>
                <a:cubicBezTo>
                  <a:pt x="55" y="8"/>
                  <a:pt x="56" y="8"/>
                  <a:pt x="56" y="8"/>
                </a:cubicBezTo>
                <a:cubicBezTo>
                  <a:pt x="57" y="8"/>
                  <a:pt x="57" y="8"/>
                  <a:pt x="57" y="9"/>
                </a:cubicBezTo>
                <a:cubicBezTo>
                  <a:pt x="58" y="9"/>
                  <a:pt x="58" y="10"/>
                  <a:pt x="59" y="10"/>
                </a:cubicBezTo>
                <a:cubicBezTo>
                  <a:pt x="60" y="10"/>
                  <a:pt x="60" y="9"/>
                  <a:pt x="60" y="9"/>
                </a:cubicBezTo>
                <a:cubicBezTo>
                  <a:pt x="61" y="9"/>
                  <a:pt x="61" y="10"/>
                  <a:pt x="61" y="10"/>
                </a:cubicBezTo>
                <a:cubicBezTo>
                  <a:pt x="62" y="11"/>
                  <a:pt x="62" y="11"/>
                  <a:pt x="63" y="10"/>
                </a:cubicBezTo>
                <a:cubicBezTo>
                  <a:pt x="63" y="10"/>
                  <a:pt x="64" y="11"/>
                  <a:pt x="64" y="11"/>
                </a:cubicBezTo>
                <a:cubicBezTo>
                  <a:pt x="64" y="11"/>
                  <a:pt x="65" y="10"/>
                  <a:pt x="65" y="10"/>
                </a:cubicBezTo>
                <a:cubicBezTo>
                  <a:pt x="66" y="11"/>
                  <a:pt x="66" y="11"/>
                  <a:pt x="67" y="10"/>
                </a:cubicBezTo>
                <a:cubicBezTo>
                  <a:pt x="67" y="9"/>
                  <a:pt x="68" y="9"/>
                  <a:pt x="68" y="10"/>
                </a:cubicBezTo>
                <a:cubicBezTo>
                  <a:pt x="69" y="10"/>
                  <a:pt x="69" y="10"/>
                  <a:pt x="70" y="10"/>
                </a:cubicBezTo>
                <a:cubicBezTo>
                  <a:pt x="70" y="10"/>
                  <a:pt x="71" y="11"/>
                  <a:pt x="72" y="11"/>
                </a:cubicBezTo>
                <a:cubicBezTo>
                  <a:pt x="72" y="11"/>
                  <a:pt x="72" y="11"/>
                  <a:pt x="72" y="11"/>
                </a:cubicBezTo>
                <a:cubicBezTo>
                  <a:pt x="72" y="12"/>
                  <a:pt x="71" y="13"/>
                  <a:pt x="72" y="13"/>
                </a:cubicBezTo>
                <a:cubicBezTo>
                  <a:pt x="73" y="13"/>
                  <a:pt x="74" y="13"/>
                  <a:pt x="74" y="12"/>
                </a:cubicBezTo>
                <a:cubicBezTo>
                  <a:pt x="74" y="13"/>
                  <a:pt x="75" y="13"/>
                  <a:pt x="76" y="13"/>
                </a:cubicBezTo>
                <a:cubicBezTo>
                  <a:pt x="76" y="13"/>
                  <a:pt x="75" y="14"/>
                  <a:pt x="76" y="14"/>
                </a:cubicBezTo>
                <a:cubicBezTo>
                  <a:pt x="76" y="14"/>
                  <a:pt x="76" y="14"/>
                  <a:pt x="76" y="14"/>
                </a:cubicBezTo>
                <a:cubicBezTo>
                  <a:pt x="77" y="13"/>
                  <a:pt x="77" y="13"/>
                  <a:pt x="77" y="13"/>
                </a:cubicBezTo>
                <a:cubicBezTo>
                  <a:pt x="77" y="13"/>
                  <a:pt x="78" y="13"/>
                  <a:pt x="78" y="13"/>
                </a:cubicBezTo>
                <a:cubicBezTo>
                  <a:pt x="79" y="13"/>
                  <a:pt x="79" y="14"/>
                  <a:pt x="80" y="14"/>
                </a:cubicBezTo>
                <a:cubicBezTo>
                  <a:pt x="80" y="14"/>
                  <a:pt x="80" y="14"/>
                  <a:pt x="80" y="14"/>
                </a:cubicBezTo>
                <a:cubicBezTo>
                  <a:pt x="80" y="13"/>
                  <a:pt x="80" y="13"/>
                  <a:pt x="80" y="13"/>
                </a:cubicBezTo>
                <a:cubicBezTo>
                  <a:pt x="81" y="13"/>
                  <a:pt x="81" y="13"/>
                  <a:pt x="81" y="13"/>
                </a:cubicBezTo>
                <a:cubicBezTo>
                  <a:pt x="82" y="13"/>
                  <a:pt x="82" y="13"/>
                  <a:pt x="82" y="13"/>
                </a:cubicBezTo>
                <a:cubicBezTo>
                  <a:pt x="83" y="13"/>
                  <a:pt x="83" y="13"/>
                  <a:pt x="83" y="13"/>
                </a:cubicBezTo>
                <a:cubicBezTo>
                  <a:pt x="84" y="13"/>
                  <a:pt x="84" y="13"/>
                  <a:pt x="84" y="13"/>
                </a:cubicBezTo>
                <a:cubicBezTo>
                  <a:pt x="84" y="13"/>
                  <a:pt x="84" y="14"/>
                  <a:pt x="84" y="14"/>
                </a:cubicBezTo>
                <a:cubicBezTo>
                  <a:pt x="85" y="14"/>
                  <a:pt x="85" y="14"/>
                  <a:pt x="85" y="14"/>
                </a:cubicBezTo>
                <a:cubicBezTo>
                  <a:pt x="85" y="15"/>
                  <a:pt x="84" y="15"/>
                  <a:pt x="84" y="15"/>
                </a:cubicBezTo>
                <a:cubicBezTo>
                  <a:pt x="83" y="16"/>
                  <a:pt x="84" y="15"/>
                  <a:pt x="84" y="16"/>
                </a:cubicBezTo>
                <a:cubicBezTo>
                  <a:pt x="84" y="16"/>
                  <a:pt x="84" y="16"/>
                  <a:pt x="84" y="16"/>
                </a:cubicBezTo>
                <a:close/>
                <a:moveTo>
                  <a:pt x="72" y="45"/>
                </a:moveTo>
                <a:cubicBezTo>
                  <a:pt x="72" y="44"/>
                  <a:pt x="74" y="43"/>
                  <a:pt x="73" y="42"/>
                </a:cubicBezTo>
                <a:cubicBezTo>
                  <a:pt x="73" y="42"/>
                  <a:pt x="72" y="43"/>
                  <a:pt x="71" y="43"/>
                </a:cubicBezTo>
                <a:cubicBezTo>
                  <a:pt x="71" y="43"/>
                  <a:pt x="71" y="44"/>
                  <a:pt x="71" y="44"/>
                </a:cubicBezTo>
                <a:cubicBezTo>
                  <a:pt x="70" y="44"/>
                  <a:pt x="70" y="44"/>
                  <a:pt x="71" y="44"/>
                </a:cubicBezTo>
                <a:cubicBezTo>
                  <a:pt x="71" y="45"/>
                  <a:pt x="72" y="45"/>
                  <a:pt x="72" y="45"/>
                </a:cubicBezTo>
                <a:cubicBezTo>
                  <a:pt x="72" y="44"/>
                  <a:pt x="72" y="45"/>
                  <a:pt x="72" y="45"/>
                </a:cubicBezTo>
                <a:close/>
                <a:moveTo>
                  <a:pt x="79" y="39"/>
                </a:moveTo>
                <a:cubicBezTo>
                  <a:pt x="79" y="39"/>
                  <a:pt x="79" y="39"/>
                  <a:pt x="80" y="39"/>
                </a:cubicBezTo>
                <a:cubicBezTo>
                  <a:pt x="80" y="39"/>
                  <a:pt x="80" y="39"/>
                  <a:pt x="81" y="39"/>
                </a:cubicBezTo>
                <a:cubicBezTo>
                  <a:pt x="81" y="40"/>
                  <a:pt x="81" y="40"/>
                  <a:pt x="81" y="40"/>
                </a:cubicBezTo>
                <a:cubicBezTo>
                  <a:pt x="82" y="40"/>
                  <a:pt x="82" y="40"/>
                  <a:pt x="82" y="41"/>
                </a:cubicBezTo>
                <a:cubicBezTo>
                  <a:pt x="83" y="41"/>
                  <a:pt x="83" y="41"/>
                  <a:pt x="83" y="41"/>
                </a:cubicBezTo>
                <a:cubicBezTo>
                  <a:pt x="84" y="41"/>
                  <a:pt x="84" y="40"/>
                  <a:pt x="84" y="40"/>
                </a:cubicBezTo>
                <a:cubicBezTo>
                  <a:pt x="85" y="39"/>
                  <a:pt x="85" y="39"/>
                  <a:pt x="85" y="38"/>
                </a:cubicBezTo>
                <a:cubicBezTo>
                  <a:pt x="85" y="38"/>
                  <a:pt x="86" y="37"/>
                  <a:pt x="86" y="37"/>
                </a:cubicBezTo>
                <a:cubicBezTo>
                  <a:pt x="85" y="36"/>
                  <a:pt x="84" y="38"/>
                  <a:pt x="83" y="37"/>
                </a:cubicBezTo>
                <a:cubicBezTo>
                  <a:pt x="83" y="36"/>
                  <a:pt x="84" y="36"/>
                  <a:pt x="84" y="36"/>
                </a:cubicBezTo>
                <a:cubicBezTo>
                  <a:pt x="84" y="36"/>
                  <a:pt x="83" y="36"/>
                  <a:pt x="83" y="36"/>
                </a:cubicBezTo>
                <a:cubicBezTo>
                  <a:pt x="83" y="35"/>
                  <a:pt x="84" y="35"/>
                  <a:pt x="83" y="35"/>
                </a:cubicBezTo>
                <a:cubicBezTo>
                  <a:pt x="83" y="35"/>
                  <a:pt x="82" y="36"/>
                  <a:pt x="82" y="36"/>
                </a:cubicBezTo>
                <a:cubicBezTo>
                  <a:pt x="81" y="36"/>
                  <a:pt x="81" y="36"/>
                  <a:pt x="80" y="37"/>
                </a:cubicBezTo>
                <a:cubicBezTo>
                  <a:pt x="80" y="37"/>
                  <a:pt x="78" y="38"/>
                  <a:pt x="78" y="39"/>
                </a:cubicBezTo>
                <a:cubicBezTo>
                  <a:pt x="78" y="39"/>
                  <a:pt x="78" y="39"/>
                  <a:pt x="79" y="39"/>
                </a:cubicBezTo>
                <a:close/>
                <a:moveTo>
                  <a:pt x="88" y="34"/>
                </a:moveTo>
                <a:cubicBezTo>
                  <a:pt x="88" y="35"/>
                  <a:pt x="88" y="35"/>
                  <a:pt x="88" y="35"/>
                </a:cubicBezTo>
                <a:cubicBezTo>
                  <a:pt x="89" y="35"/>
                  <a:pt x="89" y="35"/>
                  <a:pt x="90" y="36"/>
                </a:cubicBezTo>
                <a:cubicBezTo>
                  <a:pt x="90" y="36"/>
                  <a:pt x="91" y="36"/>
                  <a:pt x="91" y="36"/>
                </a:cubicBezTo>
                <a:cubicBezTo>
                  <a:pt x="92" y="36"/>
                  <a:pt x="91" y="35"/>
                  <a:pt x="91" y="35"/>
                </a:cubicBezTo>
                <a:cubicBezTo>
                  <a:pt x="90" y="34"/>
                  <a:pt x="89" y="34"/>
                  <a:pt x="88" y="34"/>
                </a:cubicBezTo>
                <a:cubicBezTo>
                  <a:pt x="88" y="35"/>
                  <a:pt x="89" y="34"/>
                  <a:pt x="88" y="34"/>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87" name="Freeform 795">
            <a:extLst>
              <a:ext uri="{FF2B5EF4-FFF2-40B4-BE49-F238E27FC236}">
                <a16:creationId xmlns:a16="http://schemas.microsoft.com/office/drawing/2014/main" id="{A1232C0E-3E85-4D0B-A4CF-6C1040EEDEF5}"/>
              </a:ext>
            </a:extLst>
          </p:cNvPr>
          <p:cNvSpPr>
            <a:spLocks/>
          </p:cNvSpPr>
          <p:nvPr/>
        </p:nvSpPr>
        <p:spPr bwMode="auto">
          <a:xfrm>
            <a:off x="5707079" y="3294231"/>
            <a:ext cx="103450" cy="170739"/>
          </a:xfrm>
          <a:custGeom>
            <a:avLst/>
            <a:gdLst>
              <a:gd name="T0" fmla="*/ 14 w 22"/>
              <a:gd name="T1" fmla="*/ 41 h 45"/>
              <a:gd name="T2" fmla="*/ 15 w 22"/>
              <a:gd name="T3" fmla="*/ 38 h 45"/>
              <a:gd name="T4" fmla="*/ 17 w 22"/>
              <a:gd name="T5" fmla="*/ 35 h 45"/>
              <a:gd name="T6" fmla="*/ 17 w 22"/>
              <a:gd name="T7" fmla="*/ 34 h 45"/>
              <a:gd name="T8" fmla="*/ 15 w 22"/>
              <a:gd name="T9" fmla="*/ 32 h 45"/>
              <a:gd name="T10" fmla="*/ 15 w 22"/>
              <a:gd name="T11" fmla="*/ 30 h 45"/>
              <a:gd name="T12" fmla="*/ 17 w 22"/>
              <a:gd name="T13" fmla="*/ 28 h 45"/>
              <a:gd name="T14" fmla="*/ 16 w 22"/>
              <a:gd name="T15" fmla="*/ 27 h 45"/>
              <a:gd name="T16" fmla="*/ 15 w 22"/>
              <a:gd name="T17" fmla="*/ 26 h 45"/>
              <a:gd name="T18" fmla="*/ 15 w 22"/>
              <a:gd name="T19" fmla="*/ 24 h 45"/>
              <a:gd name="T20" fmla="*/ 14 w 22"/>
              <a:gd name="T21" fmla="*/ 22 h 45"/>
              <a:gd name="T22" fmla="*/ 17 w 22"/>
              <a:gd name="T23" fmla="*/ 21 h 45"/>
              <a:gd name="T24" fmla="*/ 18 w 22"/>
              <a:gd name="T25" fmla="*/ 19 h 45"/>
              <a:gd name="T26" fmla="*/ 18 w 22"/>
              <a:gd name="T27" fmla="*/ 17 h 45"/>
              <a:gd name="T28" fmla="*/ 18 w 22"/>
              <a:gd name="T29" fmla="*/ 15 h 45"/>
              <a:gd name="T30" fmla="*/ 18 w 22"/>
              <a:gd name="T31" fmla="*/ 14 h 45"/>
              <a:gd name="T32" fmla="*/ 18 w 22"/>
              <a:gd name="T33" fmla="*/ 13 h 45"/>
              <a:gd name="T34" fmla="*/ 18 w 22"/>
              <a:gd name="T35" fmla="*/ 11 h 45"/>
              <a:gd name="T36" fmla="*/ 18 w 22"/>
              <a:gd name="T37" fmla="*/ 10 h 45"/>
              <a:gd name="T38" fmla="*/ 19 w 22"/>
              <a:gd name="T39" fmla="*/ 8 h 45"/>
              <a:gd name="T40" fmla="*/ 22 w 22"/>
              <a:gd name="T41" fmla="*/ 5 h 45"/>
              <a:gd name="T42" fmla="*/ 20 w 22"/>
              <a:gd name="T43" fmla="*/ 2 h 45"/>
              <a:gd name="T44" fmla="*/ 20 w 22"/>
              <a:gd name="T45" fmla="*/ 2 h 45"/>
              <a:gd name="T46" fmla="*/ 18 w 22"/>
              <a:gd name="T47" fmla="*/ 1 h 45"/>
              <a:gd name="T48" fmla="*/ 17 w 22"/>
              <a:gd name="T49" fmla="*/ 1 h 45"/>
              <a:gd name="T50" fmla="*/ 16 w 22"/>
              <a:gd name="T51" fmla="*/ 1 h 45"/>
              <a:gd name="T52" fmla="*/ 15 w 22"/>
              <a:gd name="T53" fmla="*/ 2 h 45"/>
              <a:gd name="T54" fmla="*/ 13 w 22"/>
              <a:gd name="T55" fmla="*/ 3 h 45"/>
              <a:gd name="T56" fmla="*/ 12 w 22"/>
              <a:gd name="T57" fmla="*/ 2 h 45"/>
              <a:gd name="T58" fmla="*/ 10 w 22"/>
              <a:gd name="T59" fmla="*/ 3 h 45"/>
              <a:gd name="T60" fmla="*/ 10 w 22"/>
              <a:gd name="T61" fmla="*/ 1 h 45"/>
              <a:gd name="T62" fmla="*/ 9 w 22"/>
              <a:gd name="T63" fmla="*/ 0 h 45"/>
              <a:gd name="T64" fmla="*/ 4 w 22"/>
              <a:gd name="T65" fmla="*/ 2 h 45"/>
              <a:gd name="T66" fmla="*/ 5 w 22"/>
              <a:gd name="T67" fmla="*/ 4 h 45"/>
              <a:gd name="T68" fmla="*/ 5 w 22"/>
              <a:gd name="T69" fmla="*/ 7 h 45"/>
              <a:gd name="T70" fmla="*/ 6 w 22"/>
              <a:gd name="T71" fmla="*/ 13 h 45"/>
              <a:gd name="T72" fmla="*/ 3 w 22"/>
              <a:gd name="T73" fmla="*/ 22 h 45"/>
              <a:gd name="T74" fmla="*/ 1 w 22"/>
              <a:gd name="T75" fmla="*/ 25 h 45"/>
              <a:gd name="T76" fmla="*/ 1 w 22"/>
              <a:gd name="T77" fmla="*/ 30 h 45"/>
              <a:gd name="T78" fmla="*/ 2 w 22"/>
              <a:gd name="T79" fmla="*/ 33 h 45"/>
              <a:gd name="T80" fmla="*/ 5 w 22"/>
              <a:gd name="T81" fmla="*/ 33 h 45"/>
              <a:gd name="T82" fmla="*/ 5 w 22"/>
              <a:gd name="T83" fmla="*/ 41 h 45"/>
              <a:gd name="T84" fmla="*/ 4 w 22"/>
              <a:gd name="T85" fmla="*/ 45 h 45"/>
              <a:gd name="T86" fmla="*/ 8 w 22"/>
              <a:gd name="T87" fmla="*/ 44 h 45"/>
              <a:gd name="T88" fmla="*/ 12 w 22"/>
              <a:gd name="T89" fmla="*/ 44 h 45"/>
              <a:gd name="T90" fmla="*/ 17 w 22"/>
              <a:gd name="T91"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5">
                <a:moveTo>
                  <a:pt x="14" y="43"/>
                </a:moveTo>
                <a:cubicBezTo>
                  <a:pt x="14" y="42"/>
                  <a:pt x="14" y="41"/>
                  <a:pt x="14" y="41"/>
                </a:cubicBezTo>
                <a:cubicBezTo>
                  <a:pt x="14" y="40"/>
                  <a:pt x="14" y="40"/>
                  <a:pt x="14" y="39"/>
                </a:cubicBezTo>
                <a:cubicBezTo>
                  <a:pt x="14" y="39"/>
                  <a:pt x="14" y="38"/>
                  <a:pt x="15" y="38"/>
                </a:cubicBezTo>
                <a:cubicBezTo>
                  <a:pt x="15" y="37"/>
                  <a:pt x="15" y="36"/>
                  <a:pt x="15" y="36"/>
                </a:cubicBezTo>
                <a:cubicBezTo>
                  <a:pt x="16" y="36"/>
                  <a:pt x="17" y="36"/>
                  <a:pt x="17" y="35"/>
                </a:cubicBezTo>
                <a:cubicBezTo>
                  <a:pt x="17" y="35"/>
                  <a:pt x="18" y="34"/>
                  <a:pt x="17" y="34"/>
                </a:cubicBezTo>
                <a:cubicBezTo>
                  <a:pt x="17" y="34"/>
                  <a:pt x="17" y="34"/>
                  <a:pt x="17" y="34"/>
                </a:cubicBezTo>
                <a:cubicBezTo>
                  <a:pt x="16" y="35"/>
                  <a:pt x="16" y="34"/>
                  <a:pt x="15" y="33"/>
                </a:cubicBezTo>
                <a:cubicBezTo>
                  <a:pt x="15" y="33"/>
                  <a:pt x="15" y="32"/>
                  <a:pt x="15" y="32"/>
                </a:cubicBezTo>
                <a:cubicBezTo>
                  <a:pt x="15" y="31"/>
                  <a:pt x="15" y="31"/>
                  <a:pt x="15" y="31"/>
                </a:cubicBezTo>
                <a:cubicBezTo>
                  <a:pt x="15" y="31"/>
                  <a:pt x="15" y="31"/>
                  <a:pt x="15" y="30"/>
                </a:cubicBezTo>
                <a:cubicBezTo>
                  <a:pt x="15" y="29"/>
                  <a:pt x="16" y="29"/>
                  <a:pt x="16" y="29"/>
                </a:cubicBezTo>
                <a:cubicBezTo>
                  <a:pt x="17" y="29"/>
                  <a:pt x="17" y="28"/>
                  <a:pt x="17" y="28"/>
                </a:cubicBezTo>
                <a:cubicBezTo>
                  <a:pt x="17" y="27"/>
                  <a:pt x="17" y="27"/>
                  <a:pt x="17" y="27"/>
                </a:cubicBezTo>
                <a:cubicBezTo>
                  <a:pt x="17" y="26"/>
                  <a:pt x="17" y="27"/>
                  <a:pt x="16" y="27"/>
                </a:cubicBezTo>
                <a:cubicBezTo>
                  <a:pt x="16" y="26"/>
                  <a:pt x="16" y="27"/>
                  <a:pt x="16" y="26"/>
                </a:cubicBezTo>
                <a:cubicBezTo>
                  <a:pt x="16" y="26"/>
                  <a:pt x="15" y="26"/>
                  <a:pt x="15" y="26"/>
                </a:cubicBezTo>
                <a:cubicBezTo>
                  <a:pt x="15" y="25"/>
                  <a:pt x="15" y="25"/>
                  <a:pt x="15" y="25"/>
                </a:cubicBezTo>
                <a:cubicBezTo>
                  <a:pt x="15" y="25"/>
                  <a:pt x="15" y="24"/>
                  <a:pt x="15" y="24"/>
                </a:cubicBezTo>
                <a:cubicBezTo>
                  <a:pt x="15" y="24"/>
                  <a:pt x="15" y="24"/>
                  <a:pt x="15" y="24"/>
                </a:cubicBezTo>
                <a:cubicBezTo>
                  <a:pt x="15" y="23"/>
                  <a:pt x="13" y="22"/>
                  <a:pt x="14" y="22"/>
                </a:cubicBezTo>
                <a:cubicBezTo>
                  <a:pt x="14" y="21"/>
                  <a:pt x="16" y="22"/>
                  <a:pt x="17" y="21"/>
                </a:cubicBezTo>
                <a:cubicBezTo>
                  <a:pt x="17" y="21"/>
                  <a:pt x="17" y="21"/>
                  <a:pt x="17" y="21"/>
                </a:cubicBezTo>
                <a:cubicBezTo>
                  <a:pt x="17" y="20"/>
                  <a:pt x="17" y="20"/>
                  <a:pt x="18" y="20"/>
                </a:cubicBezTo>
                <a:cubicBezTo>
                  <a:pt x="18" y="20"/>
                  <a:pt x="18" y="19"/>
                  <a:pt x="18" y="19"/>
                </a:cubicBezTo>
                <a:cubicBezTo>
                  <a:pt x="18" y="18"/>
                  <a:pt x="17" y="18"/>
                  <a:pt x="17" y="17"/>
                </a:cubicBezTo>
                <a:cubicBezTo>
                  <a:pt x="17" y="17"/>
                  <a:pt x="17" y="17"/>
                  <a:pt x="18" y="17"/>
                </a:cubicBezTo>
                <a:cubicBezTo>
                  <a:pt x="18" y="16"/>
                  <a:pt x="18" y="16"/>
                  <a:pt x="18" y="16"/>
                </a:cubicBezTo>
                <a:cubicBezTo>
                  <a:pt x="18" y="16"/>
                  <a:pt x="18" y="16"/>
                  <a:pt x="18" y="15"/>
                </a:cubicBezTo>
                <a:cubicBezTo>
                  <a:pt x="18" y="15"/>
                  <a:pt x="18" y="15"/>
                  <a:pt x="18" y="15"/>
                </a:cubicBezTo>
                <a:cubicBezTo>
                  <a:pt x="18" y="14"/>
                  <a:pt x="18" y="14"/>
                  <a:pt x="18" y="14"/>
                </a:cubicBezTo>
                <a:cubicBezTo>
                  <a:pt x="18" y="14"/>
                  <a:pt x="18" y="14"/>
                  <a:pt x="18" y="14"/>
                </a:cubicBezTo>
                <a:cubicBezTo>
                  <a:pt x="18" y="13"/>
                  <a:pt x="18" y="13"/>
                  <a:pt x="18" y="13"/>
                </a:cubicBezTo>
                <a:cubicBezTo>
                  <a:pt x="18" y="13"/>
                  <a:pt x="18" y="13"/>
                  <a:pt x="18" y="13"/>
                </a:cubicBezTo>
                <a:cubicBezTo>
                  <a:pt x="18" y="12"/>
                  <a:pt x="18" y="11"/>
                  <a:pt x="18" y="11"/>
                </a:cubicBezTo>
                <a:cubicBezTo>
                  <a:pt x="18" y="11"/>
                  <a:pt x="17" y="10"/>
                  <a:pt x="18" y="10"/>
                </a:cubicBezTo>
                <a:cubicBezTo>
                  <a:pt x="18" y="9"/>
                  <a:pt x="18" y="10"/>
                  <a:pt x="18" y="10"/>
                </a:cubicBezTo>
                <a:cubicBezTo>
                  <a:pt x="19" y="9"/>
                  <a:pt x="18" y="9"/>
                  <a:pt x="19" y="9"/>
                </a:cubicBezTo>
                <a:cubicBezTo>
                  <a:pt x="19" y="9"/>
                  <a:pt x="19" y="8"/>
                  <a:pt x="19" y="8"/>
                </a:cubicBezTo>
                <a:cubicBezTo>
                  <a:pt x="20" y="7"/>
                  <a:pt x="21" y="7"/>
                  <a:pt x="21" y="7"/>
                </a:cubicBezTo>
                <a:cubicBezTo>
                  <a:pt x="22" y="6"/>
                  <a:pt x="22" y="5"/>
                  <a:pt x="22" y="5"/>
                </a:cubicBezTo>
                <a:cubicBezTo>
                  <a:pt x="22" y="3"/>
                  <a:pt x="20" y="5"/>
                  <a:pt x="20" y="4"/>
                </a:cubicBezTo>
                <a:cubicBezTo>
                  <a:pt x="20" y="3"/>
                  <a:pt x="20" y="3"/>
                  <a:pt x="20" y="2"/>
                </a:cubicBezTo>
                <a:cubicBezTo>
                  <a:pt x="20" y="2"/>
                  <a:pt x="20" y="1"/>
                  <a:pt x="20" y="1"/>
                </a:cubicBezTo>
                <a:cubicBezTo>
                  <a:pt x="20" y="1"/>
                  <a:pt x="20" y="2"/>
                  <a:pt x="20" y="2"/>
                </a:cubicBezTo>
                <a:cubicBezTo>
                  <a:pt x="19" y="2"/>
                  <a:pt x="19" y="2"/>
                  <a:pt x="19" y="1"/>
                </a:cubicBezTo>
                <a:cubicBezTo>
                  <a:pt x="19" y="1"/>
                  <a:pt x="18" y="1"/>
                  <a:pt x="18" y="1"/>
                </a:cubicBezTo>
                <a:cubicBezTo>
                  <a:pt x="18" y="1"/>
                  <a:pt x="18" y="1"/>
                  <a:pt x="18" y="1"/>
                </a:cubicBezTo>
                <a:cubicBezTo>
                  <a:pt x="17" y="1"/>
                  <a:pt x="17" y="1"/>
                  <a:pt x="17" y="1"/>
                </a:cubicBezTo>
                <a:cubicBezTo>
                  <a:pt x="17" y="1"/>
                  <a:pt x="17" y="1"/>
                  <a:pt x="17" y="1"/>
                </a:cubicBezTo>
                <a:cubicBezTo>
                  <a:pt x="17" y="1"/>
                  <a:pt x="16" y="1"/>
                  <a:pt x="16" y="1"/>
                </a:cubicBezTo>
                <a:cubicBezTo>
                  <a:pt x="16" y="1"/>
                  <a:pt x="16" y="2"/>
                  <a:pt x="16" y="2"/>
                </a:cubicBezTo>
                <a:cubicBezTo>
                  <a:pt x="16" y="2"/>
                  <a:pt x="15" y="2"/>
                  <a:pt x="15" y="2"/>
                </a:cubicBezTo>
                <a:cubicBezTo>
                  <a:pt x="15" y="2"/>
                  <a:pt x="14" y="3"/>
                  <a:pt x="14" y="3"/>
                </a:cubicBezTo>
                <a:cubicBezTo>
                  <a:pt x="14" y="3"/>
                  <a:pt x="13" y="2"/>
                  <a:pt x="13" y="3"/>
                </a:cubicBezTo>
                <a:cubicBezTo>
                  <a:pt x="13" y="3"/>
                  <a:pt x="13" y="2"/>
                  <a:pt x="13" y="2"/>
                </a:cubicBezTo>
                <a:cubicBezTo>
                  <a:pt x="13" y="2"/>
                  <a:pt x="12" y="2"/>
                  <a:pt x="12" y="2"/>
                </a:cubicBezTo>
                <a:cubicBezTo>
                  <a:pt x="12" y="3"/>
                  <a:pt x="11" y="2"/>
                  <a:pt x="11" y="2"/>
                </a:cubicBezTo>
                <a:cubicBezTo>
                  <a:pt x="11" y="2"/>
                  <a:pt x="10" y="3"/>
                  <a:pt x="10" y="3"/>
                </a:cubicBezTo>
                <a:cubicBezTo>
                  <a:pt x="9" y="3"/>
                  <a:pt x="9" y="3"/>
                  <a:pt x="9" y="2"/>
                </a:cubicBezTo>
                <a:cubicBezTo>
                  <a:pt x="9" y="2"/>
                  <a:pt x="9" y="1"/>
                  <a:pt x="10" y="1"/>
                </a:cubicBezTo>
                <a:cubicBezTo>
                  <a:pt x="10" y="0"/>
                  <a:pt x="9" y="1"/>
                  <a:pt x="9" y="0"/>
                </a:cubicBezTo>
                <a:cubicBezTo>
                  <a:pt x="9" y="0"/>
                  <a:pt x="9" y="0"/>
                  <a:pt x="9" y="0"/>
                </a:cubicBezTo>
                <a:cubicBezTo>
                  <a:pt x="8" y="0"/>
                  <a:pt x="8" y="0"/>
                  <a:pt x="7" y="0"/>
                </a:cubicBezTo>
                <a:cubicBezTo>
                  <a:pt x="6" y="0"/>
                  <a:pt x="5" y="1"/>
                  <a:pt x="4" y="2"/>
                </a:cubicBezTo>
                <a:cubicBezTo>
                  <a:pt x="4" y="2"/>
                  <a:pt x="4" y="3"/>
                  <a:pt x="4" y="3"/>
                </a:cubicBezTo>
                <a:cubicBezTo>
                  <a:pt x="5" y="3"/>
                  <a:pt x="5" y="3"/>
                  <a:pt x="5" y="4"/>
                </a:cubicBezTo>
                <a:cubicBezTo>
                  <a:pt x="5" y="4"/>
                  <a:pt x="5" y="4"/>
                  <a:pt x="5" y="5"/>
                </a:cubicBezTo>
                <a:cubicBezTo>
                  <a:pt x="5" y="6"/>
                  <a:pt x="5" y="7"/>
                  <a:pt x="5" y="7"/>
                </a:cubicBezTo>
                <a:cubicBezTo>
                  <a:pt x="6" y="8"/>
                  <a:pt x="6" y="9"/>
                  <a:pt x="6" y="10"/>
                </a:cubicBezTo>
                <a:cubicBezTo>
                  <a:pt x="6" y="11"/>
                  <a:pt x="6" y="12"/>
                  <a:pt x="6" y="13"/>
                </a:cubicBezTo>
                <a:cubicBezTo>
                  <a:pt x="5" y="14"/>
                  <a:pt x="4" y="16"/>
                  <a:pt x="4" y="17"/>
                </a:cubicBezTo>
                <a:cubicBezTo>
                  <a:pt x="4" y="19"/>
                  <a:pt x="3" y="21"/>
                  <a:pt x="3" y="22"/>
                </a:cubicBezTo>
                <a:cubicBezTo>
                  <a:pt x="3" y="23"/>
                  <a:pt x="2" y="23"/>
                  <a:pt x="2" y="24"/>
                </a:cubicBezTo>
                <a:cubicBezTo>
                  <a:pt x="1" y="24"/>
                  <a:pt x="1" y="24"/>
                  <a:pt x="1" y="25"/>
                </a:cubicBezTo>
                <a:cubicBezTo>
                  <a:pt x="1" y="26"/>
                  <a:pt x="1" y="27"/>
                  <a:pt x="1" y="28"/>
                </a:cubicBezTo>
                <a:cubicBezTo>
                  <a:pt x="1" y="28"/>
                  <a:pt x="0" y="29"/>
                  <a:pt x="1" y="30"/>
                </a:cubicBezTo>
                <a:cubicBezTo>
                  <a:pt x="1" y="30"/>
                  <a:pt x="1" y="30"/>
                  <a:pt x="2" y="31"/>
                </a:cubicBezTo>
                <a:cubicBezTo>
                  <a:pt x="3" y="31"/>
                  <a:pt x="2" y="32"/>
                  <a:pt x="2" y="33"/>
                </a:cubicBezTo>
                <a:cubicBezTo>
                  <a:pt x="3" y="33"/>
                  <a:pt x="3" y="32"/>
                  <a:pt x="4" y="32"/>
                </a:cubicBezTo>
                <a:cubicBezTo>
                  <a:pt x="4" y="32"/>
                  <a:pt x="5" y="33"/>
                  <a:pt x="5" y="33"/>
                </a:cubicBezTo>
                <a:cubicBezTo>
                  <a:pt x="5" y="35"/>
                  <a:pt x="4" y="36"/>
                  <a:pt x="5" y="37"/>
                </a:cubicBezTo>
                <a:cubicBezTo>
                  <a:pt x="5" y="38"/>
                  <a:pt x="5" y="40"/>
                  <a:pt x="5" y="41"/>
                </a:cubicBezTo>
                <a:cubicBezTo>
                  <a:pt x="4" y="42"/>
                  <a:pt x="4" y="43"/>
                  <a:pt x="4" y="43"/>
                </a:cubicBezTo>
                <a:cubicBezTo>
                  <a:pt x="4" y="44"/>
                  <a:pt x="3" y="44"/>
                  <a:pt x="4" y="45"/>
                </a:cubicBezTo>
                <a:cubicBezTo>
                  <a:pt x="5" y="44"/>
                  <a:pt x="6" y="44"/>
                  <a:pt x="7" y="44"/>
                </a:cubicBezTo>
                <a:cubicBezTo>
                  <a:pt x="7" y="44"/>
                  <a:pt x="8" y="44"/>
                  <a:pt x="8" y="44"/>
                </a:cubicBezTo>
                <a:cubicBezTo>
                  <a:pt x="9" y="44"/>
                  <a:pt x="9" y="44"/>
                  <a:pt x="10" y="44"/>
                </a:cubicBezTo>
                <a:cubicBezTo>
                  <a:pt x="11" y="45"/>
                  <a:pt x="11" y="45"/>
                  <a:pt x="12" y="44"/>
                </a:cubicBezTo>
                <a:cubicBezTo>
                  <a:pt x="13" y="44"/>
                  <a:pt x="13" y="43"/>
                  <a:pt x="14" y="43"/>
                </a:cubicBezTo>
                <a:cubicBezTo>
                  <a:pt x="15" y="43"/>
                  <a:pt x="16" y="43"/>
                  <a:pt x="17" y="43"/>
                </a:cubicBezTo>
                <a:cubicBezTo>
                  <a:pt x="16" y="43"/>
                  <a:pt x="15" y="43"/>
                  <a:pt x="14" y="4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96" name="Freeform 805">
            <a:extLst>
              <a:ext uri="{FF2B5EF4-FFF2-40B4-BE49-F238E27FC236}">
                <a16:creationId xmlns:a16="http://schemas.microsoft.com/office/drawing/2014/main" id="{F27599C3-DEA8-4924-AA40-5B14C8DA12E6}"/>
              </a:ext>
            </a:extLst>
          </p:cNvPr>
          <p:cNvSpPr>
            <a:spLocks noEditPoints="1"/>
          </p:cNvSpPr>
          <p:nvPr/>
        </p:nvSpPr>
        <p:spPr bwMode="auto">
          <a:xfrm>
            <a:off x="6217193" y="3116258"/>
            <a:ext cx="374560" cy="360288"/>
          </a:xfrm>
          <a:custGeom>
            <a:avLst/>
            <a:gdLst>
              <a:gd name="T0" fmla="*/ 58 w 80"/>
              <a:gd name="T1" fmla="*/ 90 h 95"/>
              <a:gd name="T2" fmla="*/ 54 w 80"/>
              <a:gd name="T3" fmla="*/ 94 h 95"/>
              <a:gd name="T4" fmla="*/ 39 w 80"/>
              <a:gd name="T5" fmla="*/ 84 h 95"/>
              <a:gd name="T6" fmla="*/ 45 w 80"/>
              <a:gd name="T7" fmla="*/ 81 h 95"/>
              <a:gd name="T8" fmla="*/ 51 w 80"/>
              <a:gd name="T9" fmla="*/ 83 h 95"/>
              <a:gd name="T10" fmla="*/ 58 w 80"/>
              <a:gd name="T11" fmla="*/ 81 h 95"/>
              <a:gd name="T12" fmla="*/ 59 w 80"/>
              <a:gd name="T13" fmla="*/ 83 h 95"/>
              <a:gd name="T14" fmla="*/ 45 w 80"/>
              <a:gd name="T15" fmla="*/ 8 h 95"/>
              <a:gd name="T16" fmla="*/ 39 w 80"/>
              <a:gd name="T17" fmla="*/ 3 h 95"/>
              <a:gd name="T18" fmla="*/ 35 w 80"/>
              <a:gd name="T19" fmla="*/ 1 h 95"/>
              <a:gd name="T20" fmla="*/ 26 w 80"/>
              <a:gd name="T21" fmla="*/ 2 h 95"/>
              <a:gd name="T22" fmla="*/ 23 w 80"/>
              <a:gd name="T23" fmla="*/ 5 h 95"/>
              <a:gd name="T24" fmla="*/ 23 w 80"/>
              <a:gd name="T25" fmla="*/ 8 h 95"/>
              <a:gd name="T26" fmla="*/ 17 w 80"/>
              <a:gd name="T27" fmla="*/ 9 h 95"/>
              <a:gd name="T28" fmla="*/ 15 w 80"/>
              <a:gd name="T29" fmla="*/ 10 h 95"/>
              <a:gd name="T30" fmla="*/ 11 w 80"/>
              <a:gd name="T31" fmla="*/ 6 h 95"/>
              <a:gd name="T32" fmla="*/ 8 w 80"/>
              <a:gd name="T33" fmla="*/ 11 h 95"/>
              <a:gd name="T34" fmla="*/ 2 w 80"/>
              <a:gd name="T35" fmla="*/ 14 h 95"/>
              <a:gd name="T36" fmla="*/ 2 w 80"/>
              <a:gd name="T37" fmla="*/ 18 h 95"/>
              <a:gd name="T38" fmla="*/ 1 w 80"/>
              <a:gd name="T39" fmla="*/ 20 h 95"/>
              <a:gd name="T40" fmla="*/ 3 w 80"/>
              <a:gd name="T41" fmla="*/ 23 h 95"/>
              <a:gd name="T42" fmla="*/ 2 w 80"/>
              <a:gd name="T43" fmla="*/ 25 h 95"/>
              <a:gd name="T44" fmla="*/ 6 w 80"/>
              <a:gd name="T45" fmla="*/ 28 h 95"/>
              <a:gd name="T46" fmla="*/ 6 w 80"/>
              <a:gd name="T47" fmla="*/ 30 h 95"/>
              <a:gd name="T48" fmla="*/ 13 w 80"/>
              <a:gd name="T49" fmla="*/ 27 h 95"/>
              <a:gd name="T50" fmla="*/ 21 w 80"/>
              <a:gd name="T51" fmla="*/ 29 h 95"/>
              <a:gd name="T52" fmla="*/ 26 w 80"/>
              <a:gd name="T53" fmla="*/ 39 h 95"/>
              <a:gd name="T54" fmla="*/ 30 w 80"/>
              <a:gd name="T55" fmla="*/ 44 h 95"/>
              <a:gd name="T56" fmla="*/ 38 w 80"/>
              <a:gd name="T57" fmla="*/ 51 h 95"/>
              <a:gd name="T58" fmla="*/ 44 w 80"/>
              <a:gd name="T59" fmla="*/ 55 h 95"/>
              <a:gd name="T60" fmla="*/ 52 w 80"/>
              <a:gd name="T61" fmla="*/ 59 h 95"/>
              <a:gd name="T62" fmla="*/ 60 w 80"/>
              <a:gd name="T63" fmla="*/ 65 h 95"/>
              <a:gd name="T64" fmla="*/ 63 w 80"/>
              <a:gd name="T65" fmla="*/ 77 h 95"/>
              <a:gd name="T66" fmla="*/ 61 w 80"/>
              <a:gd name="T67" fmla="*/ 83 h 95"/>
              <a:gd name="T68" fmla="*/ 67 w 80"/>
              <a:gd name="T69" fmla="*/ 78 h 95"/>
              <a:gd name="T70" fmla="*/ 70 w 80"/>
              <a:gd name="T71" fmla="*/ 71 h 95"/>
              <a:gd name="T72" fmla="*/ 68 w 80"/>
              <a:gd name="T73" fmla="*/ 65 h 95"/>
              <a:gd name="T74" fmla="*/ 71 w 80"/>
              <a:gd name="T75" fmla="*/ 62 h 95"/>
              <a:gd name="T76" fmla="*/ 77 w 80"/>
              <a:gd name="T77" fmla="*/ 67 h 95"/>
              <a:gd name="T78" fmla="*/ 75 w 80"/>
              <a:gd name="T79" fmla="*/ 60 h 95"/>
              <a:gd name="T80" fmla="*/ 63 w 80"/>
              <a:gd name="T81" fmla="*/ 53 h 95"/>
              <a:gd name="T82" fmla="*/ 59 w 80"/>
              <a:gd name="T83" fmla="*/ 49 h 95"/>
              <a:gd name="T84" fmla="*/ 49 w 80"/>
              <a:gd name="T85" fmla="*/ 39 h 95"/>
              <a:gd name="T86" fmla="*/ 40 w 80"/>
              <a:gd name="T87" fmla="*/ 29 h 95"/>
              <a:gd name="T88" fmla="*/ 39 w 80"/>
              <a:gd name="T89" fmla="*/ 22 h 95"/>
              <a:gd name="T90" fmla="*/ 37 w 80"/>
              <a:gd name="T91" fmla="*/ 17 h 95"/>
              <a:gd name="T92" fmla="*/ 43 w 80"/>
              <a:gd name="T93" fmla="*/ 14 h 95"/>
              <a:gd name="T94" fmla="*/ 21 w 80"/>
              <a:gd name="T95" fmla="*/ 60 h 95"/>
              <a:gd name="T96" fmla="*/ 19 w 80"/>
              <a:gd name="T97" fmla="*/ 55 h 95"/>
              <a:gd name="T98" fmla="*/ 14 w 80"/>
              <a:gd name="T99" fmla="*/ 57 h 95"/>
              <a:gd name="T100" fmla="*/ 10 w 80"/>
              <a:gd name="T101" fmla="*/ 61 h 95"/>
              <a:gd name="T102" fmla="*/ 12 w 80"/>
              <a:gd name="T103" fmla="*/ 67 h 95"/>
              <a:gd name="T104" fmla="*/ 12 w 80"/>
              <a:gd name="T105" fmla="*/ 69 h 95"/>
              <a:gd name="T106" fmla="*/ 14 w 80"/>
              <a:gd name="T107" fmla="*/ 75 h 95"/>
              <a:gd name="T108" fmla="*/ 20 w 80"/>
              <a:gd name="T109" fmla="*/ 73 h 95"/>
              <a:gd name="T110" fmla="*/ 21 w 80"/>
              <a:gd name="T111" fmla="*/ 6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 h="95">
                <a:moveTo>
                  <a:pt x="59" y="83"/>
                </a:moveTo>
                <a:cubicBezTo>
                  <a:pt x="59" y="84"/>
                  <a:pt x="58" y="84"/>
                  <a:pt x="58" y="85"/>
                </a:cubicBezTo>
                <a:cubicBezTo>
                  <a:pt x="57" y="87"/>
                  <a:pt x="57" y="88"/>
                  <a:pt x="57" y="89"/>
                </a:cubicBezTo>
                <a:cubicBezTo>
                  <a:pt x="57" y="89"/>
                  <a:pt x="58" y="89"/>
                  <a:pt x="58" y="89"/>
                </a:cubicBezTo>
                <a:cubicBezTo>
                  <a:pt x="58" y="90"/>
                  <a:pt x="58" y="90"/>
                  <a:pt x="58" y="90"/>
                </a:cubicBezTo>
                <a:cubicBezTo>
                  <a:pt x="58" y="90"/>
                  <a:pt x="58" y="91"/>
                  <a:pt x="59" y="91"/>
                </a:cubicBezTo>
                <a:cubicBezTo>
                  <a:pt x="58" y="92"/>
                  <a:pt x="58" y="92"/>
                  <a:pt x="57" y="93"/>
                </a:cubicBezTo>
                <a:cubicBezTo>
                  <a:pt x="57" y="93"/>
                  <a:pt x="57" y="94"/>
                  <a:pt x="57" y="94"/>
                </a:cubicBezTo>
                <a:cubicBezTo>
                  <a:pt x="57" y="95"/>
                  <a:pt x="56" y="94"/>
                  <a:pt x="56" y="94"/>
                </a:cubicBezTo>
                <a:cubicBezTo>
                  <a:pt x="55" y="94"/>
                  <a:pt x="54" y="94"/>
                  <a:pt x="54" y="94"/>
                </a:cubicBezTo>
                <a:cubicBezTo>
                  <a:pt x="53" y="93"/>
                  <a:pt x="53" y="92"/>
                  <a:pt x="52" y="92"/>
                </a:cubicBezTo>
                <a:cubicBezTo>
                  <a:pt x="51" y="91"/>
                  <a:pt x="49" y="91"/>
                  <a:pt x="48" y="90"/>
                </a:cubicBezTo>
                <a:cubicBezTo>
                  <a:pt x="47" y="89"/>
                  <a:pt x="45" y="89"/>
                  <a:pt x="44" y="88"/>
                </a:cubicBezTo>
                <a:cubicBezTo>
                  <a:pt x="43" y="87"/>
                  <a:pt x="42" y="87"/>
                  <a:pt x="41" y="87"/>
                </a:cubicBezTo>
                <a:cubicBezTo>
                  <a:pt x="40" y="86"/>
                  <a:pt x="39" y="86"/>
                  <a:pt x="39" y="84"/>
                </a:cubicBezTo>
                <a:cubicBezTo>
                  <a:pt x="39" y="84"/>
                  <a:pt x="39" y="83"/>
                  <a:pt x="40" y="83"/>
                </a:cubicBezTo>
                <a:cubicBezTo>
                  <a:pt x="40" y="83"/>
                  <a:pt x="40" y="83"/>
                  <a:pt x="41" y="82"/>
                </a:cubicBezTo>
                <a:cubicBezTo>
                  <a:pt x="41" y="82"/>
                  <a:pt x="41" y="82"/>
                  <a:pt x="41" y="82"/>
                </a:cubicBezTo>
                <a:cubicBezTo>
                  <a:pt x="42" y="82"/>
                  <a:pt x="42" y="83"/>
                  <a:pt x="43" y="83"/>
                </a:cubicBezTo>
                <a:cubicBezTo>
                  <a:pt x="43" y="82"/>
                  <a:pt x="44" y="81"/>
                  <a:pt x="45" y="81"/>
                </a:cubicBezTo>
                <a:cubicBezTo>
                  <a:pt x="45" y="81"/>
                  <a:pt x="45" y="82"/>
                  <a:pt x="45" y="82"/>
                </a:cubicBezTo>
                <a:cubicBezTo>
                  <a:pt x="46" y="82"/>
                  <a:pt x="46" y="82"/>
                  <a:pt x="47" y="82"/>
                </a:cubicBezTo>
                <a:cubicBezTo>
                  <a:pt x="47" y="83"/>
                  <a:pt x="47" y="83"/>
                  <a:pt x="48" y="83"/>
                </a:cubicBezTo>
                <a:cubicBezTo>
                  <a:pt x="48" y="83"/>
                  <a:pt x="49" y="83"/>
                  <a:pt x="49" y="83"/>
                </a:cubicBezTo>
                <a:cubicBezTo>
                  <a:pt x="50" y="83"/>
                  <a:pt x="50" y="83"/>
                  <a:pt x="51" y="83"/>
                </a:cubicBezTo>
                <a:cubicBezTo>
                  <a:pt x="51" y="83"/>
                  <a:pt x="52" y="83"/>
                  <a:pt x="52" y="83"/>
                </a:cubicBezTo>
                <a:cubicBezTo>
                  <a:pt x="53" y="83"/>
                  <a:pt x="53" y="83"/>
                  <a:pt x="54" y="82"/>
                </a:cubicBezTo>
                <a:cubicBezTo>
                  <a:pt x="54" y="82"/>
                  <a:pt x="55" y="82"/>
                  <a:pt x="55" y="82"/>
                </a:cubicBezTo>
                <a:cubicBezTo>
                  <a:pt x="56" y="82"/>
                  <a:pt x="56" y="82"/>
                  <a:pt x="57" y="82"/>
                </a:cubicBezTo>
                <a:cubicBezTo>
                  <a:pt x="57" y="82"/>
                  <a:pt x="57" y="82"/>
                  <a:pt x="58" y="81"/>
                </a:cubicBezTo>
                <a:cubicBezTo>
                  <a:pt x="58" y="81"/>
                  <a:pt x="58" y="81"/>
                  <a:pt x="58" y="81"/>
                </a:cubicBezTo>
                <a:cubicBezTo>
                  <a:pt x="58" y="81"/>
                  <a:pt x="58" y="81"/>
                  <a:pt x="58" y="81"/>
                </a:cubicBezTo>
                <a:cubicBezTo>
                  <a:pt x="59" y="81"/>
                  <a:pt x="59" y="81"/>
                  <a:pt x="59" y="81"/>
                </a:cubicBezTo>
                <a:cubicBezTo>
                  <a:pt x="59" y="81"/>
                  <a:pt x="60" y="81"/>
                  <a:pt x="60" y="81"/>
                </a:cubicBezTo>
                <a:cubicBezTo>
                  <a:pt x="60" y="82"/>
                  <a:pt x="60" y="83"/>
                  <a:pt x="59" y="83"/>
                </a:cubicBezTo>
                <a:cubicBezTo>
                  <a:pt x="59" y="83"/>
                  <a:pt x="60" y="83"/>
                  <a:pt x="59" y="83"/>
                </a:cubicBezTo>
                <a:close/>
                <a:moveTo>
                  <a:pt x="47" y="11"/>
                </a:moveTo>
                <a:cubicBezTo>
                  <a:pt x="47" y="11"/>
                  <a:pt x="46" y="11"/>
                  <a:pt x="46" y="10"/>
                </a:cubicBezTo>
                <a:cubicBezTo>
                  <a:pt x="46" y="10"/>
                  <a:pt x="47" y="10"/>
                  <a:pt x="47" y="9"/>
                </a:cubicBezTo>
                <a:cubicBezTo>
                  <a:pt x="48" y="8"/>
                  <a:pt x="46" y="9"/>
                  <a:pt x="45" y="8"/>
                </a:cubicBezTo>
                <a:cubicBezTo>
                  <a:pt x="45" y="7"/>
                  <a:pt x="50" y="6"/>
                  <a:pt x="47" y="5"/>
                </a:cubicBezTo>
                <a:cubicBezTo>
                  <a:pt x="46" y="5"/>
                  <a:pt x="45" y="5"/>
                  <a:pt x="43" y="5"/>
                </a:cubicBezTo>
                <a:cubicBezTo>
                  <a:pt x="43" y="5"/>
                  <a:pt x="43" y="5"/>
                  <a:pt x="42" y="4"/>
                </a:cubicBezTo>
                <a:cubicBezTo>
                  <a:pt x="41" y="4"/>
                  <a:pt x="41" y="4"/>
                  <a:pt x="40" y="4"/>
                </a:cubicBezTo>
                <a:cubicBezTo>
                  <a:pt x="40" y="4"/>
                  <a:pt x="39" y="4"/>
                  <a:pt x="39" y="3"/>
                </a:cubicBezTo>
                <a:cubicBezTo>
                  <a:pt x="39" y="3"/>
                  <a:pt x="38" y="3"/>
                  <a:pt x="38" y="3"/>
                </a:cubicBezTo>
                <a:cubicBezTo>
                  <a:pt x="38" y="3"/>
                  <a:pt x="38" y="2"/>
                  <a:pt x="38" y="2"/>
                </a:cubicBezTo>
                <a:cubicBezTo>
                  <a:pt x="38" y="2"/>
                  <a:pt x="37" y="2"/>
                  <a:pt x="37" y="1"/>
                </a:cubicBezTo>
                <a:cubicBezTo>
                  <a:pt x="37" y="1"/>
                  <a:pt x="37" y="0"/>
                  <a:pt x="37" y="0"/>
                </a:cubicBezTo>
                <a:cubicBezTo>
                  <a:pt x="36" y="0"/>
                  <a:pt x="36" y="1"/>
                  <a:pt x="35" y="1"/>
                </a:cubicBezTo>
                <a:cubicBezTo>
                  <a:pt x="34" y="1"/>
                  <a:pt x="33" y="1"/>
                  <a:pt x="33" y="1"/>
                </a:cubicBezTo>
                <a:cubicBezTo>
                  <a:pt x="32" y="1"/>
                  <a:pt x="31" y="1"/>
                  <a:pt x="31" y="1"/>
                </a:cubicBezTo>
                <a:cubicBezTo>
                  <a:pt x="30" y="1"/>
                  <a:pt x="30" y="2"/>
                  <a:pt x="30" y="3"/>
                </a:cubicBezTo>
                <a:cubicBezTo>
                  <a:pt x="29" y="3"/>
                  <a:pt x="28" y="3"/>
                  <a:pt x="28" y="2"/>
                </a:cubicBezTo>
                <a:cubicBezTo>
                  <a:pt x="27" y="2"/>
                  <a:pt x="27" y="2"/>
                  <a:pt x="26" y="2"/>
                </a:cubicBezTo>
                <a:cubicBezTo>
                  <a:pt x="26" y="3"/>
                  <a:pt x="25" y="3"/>
                  <a:pt x="25" y="4"/>
                </a:cubicBezTo>
                <a:cubicBezTo>
                  <a:pt x="25" y="4"/>
                  <a:pt x="26" y="5"/>
                  <a:pt x="25" y="5"/>
                </a:cubicBezTo>
                <a:cubicBezTo>
                  <a:pt x="25" y="6"/>
                  <a:pt x="25" y="5"/>
                  <a:pt x="24" y="5"/>
                </a:cubicBezTo>
                <a:cubicBezTo>
                  <a:pt x="24" y="5"/>
                  <a:pt x="24" y="5"/>
                  <a:pt x="24" y="5"/>
                </a:cubicBezTo>
                <a:cubicBezTo>
                  <a:pt x="24" y="5"/>
                  <a:pt x="23" y="5"/>
                  <a:pt x="23" y="5"/>
                </a:cubicBezTo>
                <a:cubicBezTo>
                  <a:pt x="23" y="5"/>
                  <a:pt x="23" y="6"/>
                  <a:pt x="23" y="6"/>
                </a:cubicBezTo>
                <a:cubicBezTo>
                  <a:pt x="23" y="6"/>
                  <a:pt x="23" y="6"/>
                  <a:pt x="23" y="6"/>
                </a:cubicBezTo>
                <a:cubicBezTo>
                  <a:pt x="23" y="7"/>
                  <a:pt x="23" y="7"/>
                  <a:pt x="23" y="7"/>
                </a:cubicBezTo>
                <a:cubicBezTo>
                  <a:pt x="23" y="8"/>
                  <a:pt x="24" y="8"/>
                  <a:pt x="24" y="8"/>
                </a:cubicBezTo>
                <a:cubicBezTo>
                  <a:pt x="24" y="9"/>
                  <a:pt x="23" y="8"/>
                  <a:pt x="23" y="8"/>
                </a:cubicBezTo>
                <a:cubicBezTo>
                  <a:pt x="22" y="7"/>
                  <a:pt x="22" y="7"/>
                  <a:pt x="21" y="7"/>
                </a:cubicBezTo>
                <a:cubicBezTo>
                  <a:pt x="20" y="7"/>
                  <a:pt x="20" y="8"/>
                  <a:pt x="19" y="7"/>
                </a:cubicBezTo>
                <a:cubicBezTo>
                  <a:pt x="19" y="6"/>
                  <a:pt x="18" y="5"/>
                  <a:pt x="18" y="6"/>
                </a:cubicBezTo>
                <a:cubicBezTo>
                  <a:pt x="17" y="6"/>
                  <a:pt x="18" y="7"/>
                  <a:pt x="17" y="8"/>
                </a:cubicBezTo>
                <a:cubicBezTo>
                  <a:pt x="17" y="8"/>
                  <a:pt x="17" y="8"/>
                  <a:pt x="17" y="9"/>
                </a:cubicBezTo>
                <a:cubicBezTo>
                  <a:pt x="16" y="9"/>
                  <a:pt x="16" y="9"/>
                  <a:pt x="16" y="10"/>
                </a:cubicBezTo>
                <a:cubicBezTo>
                  <a:pt x="16" y="10"/>
                  <a:pt x="15" y="10"/>
                  <a:pt x="16" y="11"/>
                </a:cubicBezTo>
                <a:cubicBezTo>
                  <a:pt x="16" y="11"/>
                  <a:pt x="17" y="12"/>
                  <a:pt x="16" y="12"/>
                </a:cubicBezTo>
                <a:cubicBezTo>
                  <a:pt x="15" y="12"/>
                  <a:pt x="15" y="11"/>
                  <a:pt x="15" y="11"/>
                </a:cubicBezTo>
                <a:cubicBezTo>
                  <a:pt x="15" y="11"/>
                  <a:pt x="15" y="11"/>
                  <a:pt x="15" y="10"/>
                </a:cubicBezTo>
                <a:cubicBezTo>
                  <a:pt x="14" y="10"/>
                  <a:pt x="15" y="10"/>
                  <a:pt x="14" y="10"/>
                </a:cubicBezTo>
                <a:cubicBezTo>
                  <a:pt x="14" y="9"/>
                  <a:pt x="14" y="9"/>
                  <a:pt x="14" y="9"/>
                </a:cubicBezTo>
                <a:cubicBezTo>
                  <a:pt x="13" y="9"/>
                  <a:pt x="13" y="9"/>
                  <a:pt x="13" y="9"/>
                </a:cubicBezTo>
                <a:cubicBezTo>
                  <a:pt x="12" y="8"/>
                  <a:pt x="12" y="8"/>
                  <a:pt x="12" y="8"/>
                </a:cubicBezTo>
                <a:cubicBezTo>
                  <a:pt x="12" y="7"/>
                  <a:pt x="12" y="6"/>
                  <a:pt x="11" y="6"/>
                </a:cubicBezTo>
                <a:cubicBezTo>
                  <a:pt x="11" y="7"/>
                  <a:pt x="11" y="7"/>
                  <a:pt x="10" y="8"/>
                </a:cubicBezTo>
                <a:cubicBezTo>
                  <a:pt x="10" y="8"/>
                  <a:pt x="10" y="8"/>
                  <a:pt x="10" y="8"/>
                </a:cubicBezTo>
                <a:cubicBezTo>
                  <a:pt x="10" y="8"/>
                  <a:pt x="10" y="8"/>
                  <a:pt x="10" y="9"/>
                </a:cubicBezTo>
                <a:cubicBezTo>
                  <a:pt x="10" y="9"/>
                  <a:pt x="10" y="9"/>
                  <a:pt x="9" y="10"/>
                </a:cubicBezTo>
                <a:cubicBezTo>
                  <a:pt x="9" y="10"/>
                  <a:pt x="9" y="11"/>
                  <a:pt x="8" y="11"/>
                </a:cubicBezTo>
                <a:cubicBezTo>
                  <a:pt x="8" y="12"/>
                  <a:pt x="6" y="11"/>
                  <a:pt x="6" y="11"/>
                </a:cubicBezTo>
                <a:cubicBezTo>
                  <a:pt x="5" y="11"/>
                  <a:pt x="5" y="11"/>
                  <a:pt x="5" y="11"/>
                </a:cubicBezTo>
                <a:cubicBezTo>
                  <a:pt x="4" y="12"/>
                  <a:pt x="3" y="11"/>
                  <a:pt x="2" y="11"/>
                </a:cubicBezTo>
                <a:cubicBezTo>
                  <a:pt x="2" y="12"/>
                  <a:pt x="1" y="12"/>
                  <a:pt x="1" y="12"/>
                </a:cubicBezTo>
                <a:cubicBezTo>
                  <a:pt x="1" y="13"/>
                  <a:pt x="1" y="13"/>
                  <a:pt x="2" y="14"/>
                </a:cubicBezTo>
                <a:cubicBezTo>
                  <a:pt x="2" y="14"/>
                  <a:pt x="2" y="15"/>
                  <a:pt x="3" y="15"/>
                </a:cubicBezTo>
                <a:cubicBezTo>
                  <a:pt x="3" y="16"/>
                  <a:pt x="3" y="16"/>
                  <a:pt x="3" y="16"/>
                </a:cubicBezTo>
                <a:cubicBezTo>
                  <a:pt x="3" y="16"/>
                  <a:pt x="3" y="17"/>
                  <a:pt x="3" y="17"/>
                </a:cubicBezTo>
                <a:cubicBezTo>
                  <a:pt x="3" y="17"/>
                  <a:pt x="3" y="18"/>
                  <a:pt x="3" y="18"/>
                </a:cubicBezTo>
                <a:cubicBezTo>
                  <a:pt x="3" y="18"/>
                  <a:pt x="3" y="18"/>
                  <a:pt x="2" y="18"/>
                </a:cubicBezTo>
                <a:cubicBezTo>
                  <a:pt x="2" y="18"/>
                  <a:pt x="2" y="19"/>
                  <a:pt x="2" y="19"/>
                </a:cubicBezTo>
                <a:cubicBezTo>
                  <a:pt x="1" y="19"/>
                  <a:pt x="2" y="19"/>
                  <a:pt x="1" y="19"/>
                </a:cubicBezTo>
                <a:cubicBezTo>
                  <a:pt x="1" y="19"/>
                  <a:pt x="0" y="19"/>
                  <a:pt x="0" y="19"/>
                </a:cubicBezTo>
                <a:cubicBezTo>
                  <a:pt x="0" y="19"/>
                  <a:pt x="0" y="20"/>
                  <a:pt x="0" y="20"/>
                </a:cubicBezTo>
                <a:cubicBezTo>
                  <a:pt x="0" y="20"/>
                  <a:pt x="0" y="20"/>
                  <a:pt x="1" y="20"/>
                </a:cubicBezTo>
                <a:cubicBezTo>
                  <a:pt x="1" y="20"/>
                  <a:pt x="1" y="20"/>
                  <a:pt x="1" y="21"/>
                </a:cubicBezTo>
                <a:cubicBezTo>
                  <a:pt x="1" y="21"/>
                  <a:pt x="1" y="21"/>
                  <a:pt x="1" y="21"/>
                </a:cubicBezTo>
                <a:cubicBezTo>
                  <a:pt x="2" y="22"/>
                  <a:pt x="2" y="21"/>
                  <a:pt x="2" y="22"/>
                </a:cubicBezTo>
                <a:cubicBezTo>
                  <a:pt x="3" y="22"/>
                  <a:pt x="2" y="22"/>
                  <a:pt x="3" y="22"/>
                </a:cubicBezTo>
                <a:cubicBezTo>
                  <a:pt x="3" y="23"/>
                  <a:pt x="3" y="23"/>
                  <a:pt x="3" y="23"/>
                </a:cubicBezTo>
                <a:cubicBezTo>
                  <a:pt x="3" y="23"/>
                  <a:pt x="3" y="23"/>
                  <a:pt x="2" y="23"/>
                </a:cubicBezTo>
                <a:cubicBezTo>
                  <a:pt x="2" y="23"/>
                  <a:pt x="2" y="23"/>
                  <a:pt x="2" y="23"/>
                </a:cubicBezTo>
                <a:cubicBezTo>
                  <a:pt x="2" y="23"/>
                  <a:pt x="2" y="23"/>
                  <a:pt x="2" y="23"/>
                </a:cubicBezTo>
                <a:cubicBezTo>
                  <a:pt x="2" y="24"/>
                  <a:pt x="2" y="24"/>
                  <a:pt x="2" y="24"/>
                </a:cubicBezTo>
                <a:cubicBezTo>
                  <a:pt x="1" y="25"/>
                  <a:pt x="2" y="25"/>
                  <a:pt x="2" y="25"/>
                </a:cubicBezTo>
                <a:cubicBezTo>
                  <a:pt x="2" y="26"/>
                  <a:pt x="2" y="26"/>
                  <a:pt x="2" y="26"/>
                </a:cubicBezTo>
                <a:cubicBezTo>
                  <a:pt x="2" y="26"/>
                  <a:pt x="2" y="27"/>
                  <a:pt x="2" y="27"/>
                </a:cubicBezTo>
                <a:cubicBezTo>
                  <a:pt x="2" y="27"/>
                  <a:pt x="3" y="27"/>
                  <a:pt x="3" y="27"/>
                </a:cubicBezTo>
                <a:cubicBezTo>
                  <a:pt x="4" y="27"/>
                  <a:pt x="4" y="28"/>
                  <a:pt x="5" y="28"/>
                </a:cubicBezTo>
                <a:cubicBezTo>
                  <a:pt x="5" y="29"/>
                  <a:pt x="6" y="28"/>
                  <a:pt x="6" y="28"/>
                </a:cubicBezTo>
                <a:cubicBezTo>
                  <a:pt x="6" y="28"/>
                  <a:pt x="7" y="28"/>
                  <a:pt x="7" y="28"/>
                </a:cubicBezTo>
                <a:cubicBezTo>
                  <a:pt x="7" y="28"/>
                  <a:pt x="7" y="28"/>
                  <a:pt x="7" y="28"/>
                </a:cubicBezTo>
                <a:cubicBezTo>
                  <a:pt x="7" y="28"/>
                  <a:pt x="7" y="28"/>
                  <a:pt x="7" y="29"/>
                </a:cubicBezTo>
                <a:cubicBezTo>
                  <a:pt x="7" y="29"/>
                  <a:pt x="7" y="29"/>
                  <a:pt x="7" y="30"/>
                </a:cubicBezTo>
                <a:cubicBezTo>
                  <a:pt x="7" y="30"/>
                  <a:pt x="6" y="30"/>
                  <a:pt x="6" y="30"/>
                </a:cubicBezTo>
                <a:cubicBezTo>
                  <a:pt x="6" y="31"/>
                  <a:pt x="6" y="31"/>
                  <a:pt x="6" y="31"/>
                </a:cubicBezTo>
                <a:cubicBezTo>
                  <a:pt x="7" y="31"/>
                  <a:pt x="8" y="31"/>
                  <a:pt x="9" y="31"/>
                </a:cubicBezTo>
                <a:cubicBezTo>
                  <a:pt x="10" y="30"/>
                  <a:pt x="10" y="29"/>
                  <a:pt x="10" y="28"/>
                </a:cubicBezTo>
                <a:cubicBezTo>
                  <a:pt x="11" y="28"/>
                  <a:pt x="11" y="28"/>
                  <a:pt x="12" y="28"/>
                </a:cubicBezTo>
                <a:cubicBezTo>
                  <a:pt x="12" y="28"/>
                  <a:pt x="12" y="27"/>
                  <a:pt x="13" y="27"/>
                </a:cubicBezTo>
                <a:cubicBezTo>
                  <a:pt x="13" y="26"/>
                  <a:pt x="13" y="26"/>
                  <a:pt x="14" y="26"/>
                </a:cubicBezTo>
                <a:cubicBezTo>
                  <a:pt x="15" y="25"/>
                  <a:pt x="15" y="26"/>
                  <a:pt x="16" y="26"/>
                </a:cubicBezTo>
                <a:cubicBezTo>
                  <a:pt x="16" y="26"/>
                  <a:pt x="17" y="26"/>
                  <a:pt x="17" y="27"/>
                </a:cubicBezTo>
                <a:cubicBezTo>
                  <a:pt x="18" y="27"/>
                  <a:pt x="18" y="26"/>
                  <a:pt x="18" y="27"/>
                </a:cubicBezTo>
                <a:cubicBezTo>
                  <a:pt x="19" y="27"/>
                  <a:pt x="20" y="28"/>
                  <a:pt x="21" y="29"/>
                </a:cubicBezTo>
                <a:cubicBezTo>
                  <a:pt x="22" y="29"/>
                  <a:pt x="23" y="29"/>
                  <a:pt x="24" y="30"/>
                </a:cubicBezTo>
                <a:cubicBezTo>
                  <a:pt x="25" y="31"/>
                  <a:pt x="24" y="33"/>
                  <a:pt x="25" y="34"/>
                </a:cubicBezTo>
                <a:cubicBezTo>
                  <a:pt x="25" y="35"/>
                  <a:pt x="26" y="35"/>
                  <a:pt x="26" y="36"/>
                </a:cubicBezTo>
                <a:cubicBezTo>
                  <a:pt x="26" y="36"/>
                  <a:pt x="26" y="37"/>
                  <a:pt x="26" y="37"/>
                </a:cubicBezTo>
                <a:cubicBezTo>
                  <a:pt x="26" y="38"/>
                  <a:pt x="26" y="38"/>
                  <a:pt x="26" y="39"/>
                </a:cubicBezTo>
                <a:cubicBezTo>
                  <a:pt x="26" y="39"/>
                  <a:pt x="27" y="39"/>
                  <a:pt x="27" y="39"/>
                </a:cubicBezTo>
                <a:cubicBezTo>
                  <a:pt x="28" y="40"/>
                  <a:pt x="27" y="40"/>
                  <a:pt x="28" y="41"/>
                </a:cubicBezTo>
                <a:cubicBezTo>
                  <a:pt x="28" y="41"/>
                  <a:pt x="29" y="41"/>
                  <a:pt x="29" y="41"/>
                </a:cubicBezTo>
                <a:cubicBezTo>
                  <a:pt x="29" y="42"/>
                  <a:pt x="30" y="42"/>
                  <a:pt x="30" y="42"/>
                </a:cubicBezTo>
                <a:cubicBezTo>
                  <a:pt x="31" y="43"/>
                  <a:pt x="30" y="43"/>
                  <a:pt x="30" y="44"/>
                </a:cubicBezTo>
                <a:cubicBezTo>
                  <a:pt x="30" y="45"/>
                  <a:pt x="31" y="44"/>
                  <a:pt x="31" y="44"/>
                </a:cubicBezTo>
                <a:cubicBezTo>
                  <a:pt x="32" y="44"/>
                  <a:pt x="32" y="44"/>
                  <a:pt x="33" y="45"/>
                </a:cubicBezTo>
                <a:cubicBezTo>
                  <a:pt x="34" y="45"/>
                  <a:pt x="34" y="46"/>
                  <a:pt x="35" y="47"/>
                </a:cubicBezTo>
                <a:cubicBezTo>
                  <a:pt x="36" y="48"/>
                  <a:pt x="37" y="48"/>
                  <a:pt x="37" y="49"/>
                </a:cubicBezTo>
                <a:cubicBezTo>
                  <a:pt x="38" y="50"/>
                  <a:pt x="38" y="50"/>
                  <a:pt x="38" y="51"/>
                </a:cubicBezTo>
                <a:cubicBezTo>
                  <a:pt x="38" y="51"/>
                  <a:pt x="39" y="51"/>
                  <a:pt x="40" y="52"/>
                </a:cubicBezTo>
                <a:cubicBezTo>
                  <a:pt x="40" y="52"/>
                  <a:pt x="40" y="53"/>
                  <a:pt x="41" y="53"/>
                </a:cubicBezTo>
                <a:cubicBezTo>
                  <a:pt x="41" y="53"/>
                  <a:pt x="41" y="53"/>
                  <a:pt x="42" y="53"/>
                </a:cubicBezTo>
                <a:cubicBezTo>
                  <a:pt x="42" y="54"/>
                  <a:pt x="43" y="54"/>
                  <a:pt x="43" y="54"/>
                </a:cubicBezTo>
                <a:cubicBezTo>
                  <a:pt x="43" y="55"/>
                  <a:pt x="43" y="55"/>
                  <a:pt x="44" y="55"/>
                </a:cubicBezTo>
                <a:cubicBezTo>
                  <a:pt x="44" y="54"/>
                  <a:pt x="45" y="54"/>
                  <a:pt x="45" y="55"/>
                </a:cubicBezTo>
                <a:cubicBezTo>
                  <a:pt x="46" y="55"/>
                  <a:pt x="46" y="55"/>
                  <a:pt x="46" y="55"/>
                </a:cubicBezTo>
                <a:cubicBezTo>
                  <a:pt x="46" y="55"/>
                  <a:pt x="47" y="55"/>
                  <a:pt x="47" y="55"/>
                </a:cubicBezTo>
                <a:cubicBezTo>
                  <a:pt x="49" y="55"/>
                  <a:pt x="49" y="57"/>
                  <a:pt x="49" y="58"/>
                </a:cubicBezTo>
                <a:cubicBezTo>
                  <a:pt x="50" y="59"/>
                  <a:pt x="51" y="58"/>
                  <a:pt x="52" y="59"/>
                </a:cubicBezTo>
                <a:cubicBezTo>
                  <a:pt x="53" y="59"/>
                  <a:pt x="51" y="60"/>
                  <a:pt x="52" y="60"/>
                </a:cubicBezTo>
                <a:cubicBezTo>
                  <a:pt x="53" y="60"/>
                  <a:pt x="54" y="60"/>
                  <a:pt x="55" y="60"/>
                </a:cubicBezTo>
                <a:cubicBezTo>
                  <a:pt x="56" y="61"/>
                  <a:pt x="56" y="62"/>
                  <a:pt x="56" y="63"/>
                </a:cubicBezTo>
                <a:cubicBezTo>
                  <a:pt x="56" y="64"/>
                  <a:pt x="56" y="64"/>
                  <a:pt x="57" y="65"/>
                </a:cubicBezTo>
                <a:cubicBezTo>
                  <a:pt x="58" y="65"/>
                  <a:pt x="59" y="66"/>
                  <a:pt x="60" y="65"/>
                </a:cubicBezTo>
                <a:cubicBezTo>
                  <a:pt x="61" y="65"/>
                  <a:pt x="62" y="68"/>
                  <a:pt x="62" y="70"/>
                </a:cubicBezTo>
                <a:cubicBezTo>
                  <a:pt x="62" y="70"/>
                  <a:pt x="63" y="71"/>
                  <a:pt x="63" y="71"/>
                </a:cubicBezTo>
                <a:cubicBezTo>
                  <a:pt x="63" y="72"/>
                  <a:pt x="63" y="73"/>
                  <a:pt x="63" y="74"/>
                </a:cubicBezTo>
                <a:cubicBezTo>
                  <a:pt x="64" y="74"/>
                  <a:pt x="65" y="76"/>
                  <a:pt x="64" y="77"/>
                </a:cubicBezTo>
                <a:cubicBezTo>
                  <a:pt x="64" y="77"/>
                  <a:pt x="63" y="77"/>
                  <a:pt x="63" y="77"/>
                </a:cubicBezTo>
                <a:cubicBezTo>
                  <a:pt x="62" y="77"/>
                  <a:pt x="62" y="77"/>
                  <a:pt x="62" y="78"/>
                </a:cubicBezTo>
                <a:cubicBezTo>
                  <a:pt x="62" y="78"/>
                  <a:pt x="62" y="78"/>
                  <a:pt x="62" y="78"/>
                </a:cubicBezTo>
                <a:cubicBezTo>
                  <a:pt x="63" y="79"/>
                  <a:pt x="62" y="79"/>
                  <a:pt x="62" y="80"/>
                </a:cubicBezTo>
                <a:cubicBezTo>
                  <a:pt x="62" y="81"/>
                  <a:pt x="61" y="81"/>
                  <a:pt x="61" y="81"/>
                </a:cubicBezTo>
                <a:cubicBezTo>
                  <a:pt x="61" y="82"/>
                  <a:pt x="61" y="83"/>
                  <a:pt x="61" y="83"/>
                </a:cubicBezTo>
                <a:cubicBezTo>
                  <a:pt x="61" y="84"/>
                  <a:pt x="62" y="84"/>
                  <a:pt x="63" y="84"/>
                </a:cubicBezTo>
                <a:cubicBezTo>
                  <a:pt x="63" y="84"/>
                  <a:pt x="63" y="84"/>
                  <a:pt x="64" y="83"/>
                </a:cubicBezTo>
                <a:cubicBezTo>
                  <a:pt x="64" y="83"/>
                  <a:pt x="64" y="82"/>
                  <a:pt x="64" y="82"/>
                </a:cubicBezTo>
                <a:cubicBezTo>
                  <a:pt x="65" y="81"/>
                  <a:pt x="65" y="81"/>
                  <a:pt x="66" y="80"/>
                </a:cubicBezTo>
                <a:cubicBezTo>
                  <a:pt x="67" y="80"/>
                  <a:pt x="67" y="79"/>
                  <a:pt x="67" y="78"/>
                </a:cubicBezTo>
                <a:cubicBezTo>
                  <a:pt x="67" y="77"/>
                  <a:pt x="67" y="76"/>
                  <a:pt x="68" y="76"/>
                </a:cubicBezTo>
                <a:cubicBezTo>
                  <a:pt x="68" y="75"/>
                  <a:pt x="69" y="75"/>
                  <a:pt x="70" y="75"/>
                </a:cubicBezTo>
                <a:cubicBezTo>
                  <a:pt x="70" y="75"/>
                  <a:pt x="71" y="76"/>
                  <a:pt x="71" y="75"/>
                </a:cubicBezTo>
                <a:cubicBezTo>
                  <a:pt x="71" y="74"/>
                  <a:pt x="71" y="73"/>
                  <a:pt x="71" y="72"/>
                </a:cubicBezTo>
                <a:cubicBezTo>
                  <a:pt x="71" y="71"/>
                  <a:pt x="71" y="71"/>
                  <a:pt x="70" y="71"/>
                </a:cubicBezTo>
                <a:cubicBezTo>
                  <a:pt x="69" y="70"/>
                  <a:pt x="69" y="69"/>
                  <a:pt x="68" y="69"/>
                </a:cubicBezTo>
                <a:cubicBezTo>
                  <a:pt x="67" y="69"/>
                  <a:pt x="66" y="69"/>
                  <a:pt x="66" y="68"/>
                </a:cubicBezTo>
                <a:cubicBezTo>
                  <a:pt x="66" y="67"/>
                  <a:pt x="67" y="67"/>
                  <a:pt x="67" y="67"/>
                </a:cubicBezTo>
                <a:cubicBezTo>
                  <a:pt x="67" y="66"/>
                  <a:pt x="67" y="66"/>
                  <a:pt x="67" y="66"/>
                </a:cubicBezTo>
                <a:cubicBezTo>
                  <a:pt x="67" y="65"/>
                  <a:pt x="67" y="65"/>
                  <a:pt x="68" y="65"/>
                </a:cubicBezTo>
                <a:cubicBezTo>
                  <a:pt x="68" y="64"/>
                  <a:pt x="68" y="64"/>
                  <a:pt x="68" y="63"/>
                </a:cubicBezTo>
                <a:cubicBezTo>
                  <a:pt x="68" y="63"/>
                  <a:pt x="69" y="63"/>
                  <a:pt x="69" y="62"/>
                </a:cubicBezTo>
                <a:cubicBezTo>
                  <a:pt x="69" y="62"/>
                  <a:pt x="69" y="62"/>
                  <a:pt x="70" y="61"/>
                </a:cubicBezTo>
                <a:cubicBezTo>
                  <a:pt x="70" y="61"/>
                  <a:pt x="71" y="61"/>
                  <a:pt x="72" y="61"/>
                </a:cubicBezTo>
                <a:cubicBezTo>
                  <a:pt x="71" y="62"/>
                  <a:pt x="71" y="62"/>
                  <a:pt x="71" y="62"/>
                </a:cubicBezTo>
                <a:cubicBezTo>
                  <a:pt x="71" y="62"/>
                  <a:pt x="72" y="63"/>
                  <a:pt x="72" y="63"/>
                </a:cubicBezTo>
                <a:cubicBezTo>
                  <a:pt x="73" y="63"/>
                  <a:pt x="74" y="63"/>
                  <a:pt x="75" y="63"/>
                </a:cubicBezTo>
                <a:cubicBezTo>
                  <a:pt x="75" y="63"/>
                  <a:pt x="76" y="63"/>
                  <a:pt x="76" y="63"/>
                </a:cubicBezTo>
                <a:cubicBezTo>
                  <a:pt x="76" y="64"/>
                  <a:pt x="76" y="64"/>
                  <a:pt x="76" y="65"/>
                </a:cubicBezTo>
                <a:cubicBezTo>
                  <a:pt x="77" y="65"/>
                  <a:pt x="77" y="66"/>
                  <a:pt x="77" y="67"/>
                </a:cubicBezTo>
                <a:cubicBezTo>
                  <a:pt x="78" y="67"/>
                  <a:pt x="79" y="68"/>
                  <a:pt x="79" y="67"/>
                </a:cubicBezTo>
                <a:cubicBezTo>
                  <a:pt x="79" y="67"/>
                  <a:pt x="79" y="66"/>
                  <a:pt x="80" y="66"/>
                </a:cubicBezTo>
                <a:cubicBezTo>
                  <a:pt x="80" y="66"/>
                  <a:pt x="80" y="65"/>
                  <a:pt x="80" y="65"/>
                </a:cubicBezTo>
                <a:cubicBezTo>
                  <a:pt x="80" y="63"/>
                  <a:pt x="78" y="62"/>
                  <a:pt x="77" y="61"/>
                </a:cubicBezTo>
                <a:cubicBezTo>
                  <a:pt x="77" y="60"/>
                  <a:pt x="76" y="60"/>
                  <a:pt x="75" y="60"/>
                </a:cubicBezTo>
                <a:cubicBezTo>
                  <a:pt x="74" y="59"/>
                  <a:pt x="74" y="59"/>
                  <a:pt x="73" y="59"/>
                </a:cubicBezTo>
                <a:cubicBezTo>
                  <a:pt x="72" y="58"/>
                  <a:pt x="72" y="57"/>
                  <a:pt x="71" y="57"/>
                </a:cubicBezTo>
                <a:cubicBezTo>
                  <a:pt x="70" y="56"/>
                  <a:pt x="69" y="56"/>
                  <a:pt x="68" y="56"/>
                </a:cubicBezTo>
                <a:cubicBezTo>
                  <a:pt x="67" y="55"/>
                  <a:pt x="66" y="55"/>
                  <a:pt x="66" y="54"/>
                </a:cubicBezTo>
                <a:cubicBezTo>
                  <a:pt x="65" y="54"/>
                  <a:pt x="64" y="54"/>
                  <a:pt x="63" y="53"/>
                </a:cubicBezTo>
                <a:cubicBezTo>
                  <a:pt x="63" y="53"/>
                  <a:pt x="62" y="52"/>
                  <a:pt x="63" y="51"/>
                </a:cubicBezTo>
                <a:cubicBezTo>
                  <a:pt x="63" y="51"/>
                  <a:pt x="64" y="51"/>
                  <a:pt x="64" y="50"/>
                </a:cubicBezTo>
                <a:cubicBezTo>
                  <a:pt x="65" y="50"/>
                  <a:pt x="64" y="49"/>
                  <a:pt x="64" y="49"/>
                </a:cubicBezTo>
                <a:cubicBezTo>
                  <a:pt x="63" y="49"/>
                  <a:pt x="63" y="49"/>
                  <a:pt x="62" y="49"/>
                </a:cubicBezTo>
                <a:cubicBezTo>
                  <a:pt x="61" y="49"/>
                  <a:pt x="60" y="49"/>
                  <a:pt x="59" y="49"/>
                </a:cubicBezTo>
                <a:cubicBezTo>
                  <a:pt x="58" y="49"/>
                  <a:pt x="57" y="48"/>
                  <a:pt x="56" y="48"/>
                </a:cubicBezTo>
                <a:cubicBezTo>
                  <a:pt x="55" y="48"/>
                  <a:pt x="55" y="47"/>
                  <a:pt x="55" y="47"/>
                </a:cubicBezTo>
                <a:cubicBezTo>
                  <a:pt x="54" y="47"/>
                  <a:pt x="54" y="47"/>
                  <a:pt x="54" y="46"/>
                </a:cubicBezTo>
                <a:cubicBezTo>
                  <a:pt x="53" y="46"/>
                  <a:pt x="53" y="45"/>
                  <a:pt x="52" y="45"/>
                </a:cubicBezTo>
                <a:cubicBezTo>
                  <a:pt x="50" y="43"/>
                  <a:pt x="49" y="41"/>
                  <a:pt x="49" y="39"/>
                </a:cubicBezTo>
                <a:cubicBezTo>
                  <a:pt x="48" y="38"/>
                  <a:pt x="48" y="37"/>
                  <a:pt x="48" y="36"/>
                </a:cubicBezTo>
                <a:cubicBezTo>
                  <a:pt x="48" y="35"/>
                  <a:pt x="48" y="34"/>
                  <a:pt x="47" y="34"/>
                </a:cubicBezTo>
                <a:cubicBezTo>
                  <a:pt x="46" y="33"/>
                  <a:pt x="45" y="33"/>
                  <a:pt x="44" y="32"/>
                </a:cubicBezTo>
                <a:cubicBezTo>
                  <a:pt x="44" y="31"/>
                  <a:pt x="43" y="31"/>
                  <a:pt x="42" y="30"/>
                </a:cubicBezTo>
                <a:cubicBezTo>
                  <a:pt x="41" y="30"/>
                  <a:pt x="41" y="30"/>
                  <a:pt x="40" y="29"/>
                </a:cubicBezTo>
                <a:cubicBezTo>
                  <a:pt x="39" y="28"/>
                  <a:pt x="39" y="27"/>
                  <a:pt x="38" y="26"/>
                </a:cubicBezTo>
                <a:cubicBezTo>
                  <a:pt x="38" y="25"/>
                  <a:pt x="38" y="24"/>
                  <a:pt x="38" y="23"/>
                </a:cubicBezTo>
                <a:cubicBezTo>
                  <a:pt x="38" y="23"/>
                  <a:pt x="38" y="22"/>
                  <a:pt x="38" y="22"/>
                </a:cubicBezTo>
                <a:cubicBezTo>
                  <a:pt x="38" y="22"/>
                  <a:pt x="39" y="21"/>
                  <a:pt x="39" y="21"/>
                </a:cubicBezTo>
                <a:cubicBezTo>
                  <a:pt x="39" y="21"/>
                  <a:pt x="39" y="22"/>
                  <a:pt x="39" y="22"/>
                </a:cubicBezTo>
                <a:cubicBezTo>
                  <a:pt x="40" y="21"/>
                  <a:pt x="40" y="20"/>
                  <a:pt x="39" y="20"/>
                </a:cubicBezTo>
                <a:cubicBezTo>
                  <a:pt x="39" y="20"/>
                  <a:pt x="38" y="19"/>
                  <a:pt x="38" y="19"/>
                </a:cubicBezTo>
                <a:cubicBezTo>
                  <a:pt x="38" y="19"/>
                  <a:pt x="38" y="18"/>
                  <a:pt x="38" y="18"/>
                </a:cubicBezTo>
                <a:cubicBezTo>
                  <a:pt x="38" y="18"/>
                  <a:pt x="37" y="19"/>
                  <a:pt x="37" y="18"/>
                </a:cubicBezTo>
                <a:cubicBezTo>
                  <a:pt x="37" y="18"/>
                  <a:pt x="37" y="17"/>
                  <a:pt x="37" y="17"/>
                </a:cubicBezTo>
                <a:cubicBezTo>
                  <a:pt x="38" y="16"/>
                  <a:pt x="38" y="15"/>
                  <a:pt x="39" y="15"/>
                </a:cubicBezTo>
                <a:cubicBezTo>
                  <a:pt x="39" y="15"/>
                  <a:pt x="39" y="15"/>
                  <a:pt x="39" y="16"/>
                </a:cubicBezTo>
                <a:cubicBezTo>
                  <a:pt x="40" y="16"/>
                  <a:pt x="41" y="15"/>
                  <a:pt x="41" y="15"/>
                </a:cubicBezTo>
                <a:cubicBezTo>
                  <a:pt x="42" y="15"/>
                  <a:pt x="42" y="14"/>
                  <a:pt x="42" y="14"/>
                </a:cubicBezTo>
                <a:cubicBezTo>
                  <a:pt x="43" y="14"/>
                  <a:pt x="43" y="14"/>
                  <a:pt x="43" y="14"/>
                </a:cubicBezTo>
                <a:cubicBezTo>
                  <a:pt x="44" y="14"/>
                  <a:pt x="43" y="13"/>
                  <a:pt x="44" y="13"/>
                </a:cubicBezTo>
                <a:cubicBezTo>
                  <a:pt x="45" y="13"/>
                  <a:pt x="46" y="13"/>
                  <a:pt x="45" y="14"/>
                </a:cubicBezTo>
                <a:cubicBezTo>
                  <a:pt x="46" y="14"/>
                  <a:pt x="46" y="13"/>
                  <a:pt x="47" y="13"/>
                </a:cubicBezTo>
                <a:cubicBezTo>
                  <a:pt x="47" y="12"/>
                  <a:pt x="47" y="12"/>
                  <a:pt x="47" y="11"/>
                </a:cubicBezTo>
                <a:close/>
                <a:moveTo>
                  <a:pt x="21" y="60"/>
                </a:moveTo>
                <a:cubicBezTo>
                  <a:pt x="21" y="59"/>
                  <a:pt x="21" y="59"/>
                  <a:pt x="20" y="58"/>
                </a:cubicBezTo>
                <a:cubicBezTo>
                  <a:pt x="20" y="58"/>
                  <a:pt x="20" y="58"/>
                  <a:pt x="20" y="58"/>
                </a:cubicBezTo>
                <a:cubicBezTo>
                  <a:pt x="20" y="57"/>
                  <a:pt x="20" y="57"/>
                  <a:pt x="20" y="57"/>
                </a:cubicBezTo>
                <a:cubicBezTo>
                  <a:pt x="19" y="57"/>
                  <a:pt x="20" y="56"/>
                  <a:pt x="19" y="56"/>
                </a:cubicBezTo>
                <a:cubicBezTo>
                  <a:pt x="19" y="56"/>
                  <a:pt x="20" y="55"/>
                  <a:pt x="19" y="55"/>
                </a:cubicBezTo>
                <a:cubicBezTo>
                  <a:pt x="19" y="55"/>
                  <a:pt x="19" y="55"/>
                  <a:pt x="18" y="55"/>
                </a:cubicBezTo>
                <a:cubicBezTo>
                  <a:pt x="18" y="55"/>
                  <a:pt x="18" y="55"/>
                  <a:pt x="17" y="55"/>
                </a:cubicBezTo>
                <a:cubicBezTo>
                  <a:pt x="17" y="55"/>
                  <a:pt x="17" y="55"/>
                  <a:pt x="16" y="56"/>
                </a:cubicBezTo>
                <a:cubicBezTo>
                  <a:pt x="16" y="56"/>
                  <a:pt x="16" y="57"/>
                  <a:pt x="15" y="57"/>
                </a:cubicBezTo>
                <a:cubicBezTo>
                  <a:pt x="15" y="57"/>
                  <a:pt x="14" y="58"/>
                  <a:pt x="14" y="57"/>
                </a:cubicBezTo>
                <a:cubicBezTo>
                  <a:pt x="13" y="58"/>
                  <a:pt x="12" y="59"/>
                  <a:pt x="11" y="58"/>
                </a:cubicBezTo>
                <a:cubicBezTo>
                  <a:pt x="10" y="57"/>
                  <a:pt x="12" y="57"/>
                  <a:pt x="11" y="56"/>
                </a:cubicBezTo>
                <a:cubicBezTo>
                  <a:pt x="11" y="56"/>
                  <a:pt x="11" y="57"/>
                  <a:pt x="10" y="58"/>
                </a:cubicBezTo>
                <a:cubicBezTo>
                  <a:pt x="10" y="58"/>
                  <a:pt x="10" y="59"/>
                  <a:pt x="10" y="59"/>
                </a:cubicBezTo>
                <a:cubicBezTo>
                  <a:pt x="10" y="60"/>
                  <a:pt x="10" y="60"/>
                  <a:pt x="10" y="61"/>
                </a:cubicBezTo>
                <a:cubicBezTo>
                  <a:pt x="11" y="60"/>
                  <a:pt x="11" y="61"/>
                  <a:pt x="12" y="61"/>
                </a:cubicBezTo>
                <a:cubicBezTo>
                  <a:pt x="12" y="62"/>
                  <a:pt x="12" y="63"/>
                  <a:pt x="12" y="63"/>
                </a:cubicBezTo>
                <a:cubicBezTo>
                  <a:pt x="12" y="64"/>
                  <a:pt x="13" y="65"/>
                  <a:pt x="12" y="65"/>
                </a:cubicBezTo>
                <a:cubicBezTo>
                  <a:pt x="12" y="65"/>
                  <a:pt x="12" y="65"/>
                  <a:pt x="12" y="66"/>
                </a:cubicBezTo>
                <a:cubicBezTo>
                  <a:pt x="12" y="66"/>
                  <a:pt x="12" y="67"/>
                  <a:pt x="12" y="67"/>
                </a:cubicBezTo>
                <a:cubicBezTo>
                  <a:pt x="12" y="67"/>
                  <a:pt x="12" y="67"/>
                  <a:pt x="12" y="67"/>
                </a:cubicBezTo>
                <a:cubicBezTo>
                  <a:pt x="13" y="67"/>
                  <a:pt x="13" y="67"/>
                  <a:pt x="13" y="67"/>
                </a:cubicBezTo>
                <a:cubicBezTo>
                  <a:pt x="13" y="68"/>
                  <a:pt x="13" y="68"/>
                  <a:pt x="12" y="68"/>
                </a:cubicBezTo>
                <a:cubicBezTo>
                  <a:pt x="12" y="68"/>
                  <a:pt x="12" y="68"/>
                  <a:pt x="12" y="68"/>
                </a:cubicBezTo>
                <a:cubicBezTo>
                  <a:pt x="12" y="69"/>
                  <a:pt x="12" y="69"/>
                  <a:pt x="12" y="69"/>
                </a:cubicBezTo>
                <a:cubicBezTo>
                  <a:pt x="12" y="70"/>
                  <a:pt x="12" y="70"/>
                  <a:pt x="12" y="70"/>
                </a:cubicBezTo>
                <a:cubicBezTo>
                  <a:pt x="12" y="71"/>
                  <a:pt x="12" y="72"/>
                  <a:pt x="12" y="73"/>
                </a:cubicBezTo>
                <a:cubicBezTo>
                  <a:pt x="12" y="74"/>
                  <a:pt x="13" y="74"/>
                  <a:pt x="13" y="74"/>
                </a:cubicBezTo>
                <a:cubicBezTo>
                  <a:pt x="13" y="75"/>
                  <a:pt x="13" y="76"/>
                  <a:pt x="14" y="76"/>
                </a:cubicBezTo>
                <a:cubicBezTo>
                  <a:pt x="14" y="75"/>
                  <a:pt x="14" y="75"/>
                  <a:pt x="14" y="75"/>
                </a:cubicBezTo>
                <a:cubicBezTo>
                  <a:pt x="15" y="76"/>
                  <a:pt x="15" y="76"/>
                  <a:pt x="15" y="75"/>
                </a:cubicBezTo>
                <a:cubicBezTo>
                  <a:pt x="16" y="74"/>
                  <a:pt x="16" y="73"/>
                  <a:pt x="16" y="72"/>
                </a:cubicBezTo>
                <a:cubicBezTo>
                  <a:pt x="17" y="72"/>
                  <a:pt x="17" y="73"/>
                  <a:pt x="17" y="73"/>
                </a:cubicBezTo>
                <a:cubicBezTo>
                  <a:pt x="18" y="73"/>
                  <a:pt x="18" y="73"/>
                  <a:pt x="19" y="74"/>
                </a:cubicBezTo>
                <a:cubicBezTo>
                  <a:pt x="20" y="74"/>
                  <a:pt x="20" y="73"/>
                  <a:pt x="20" y="73"/>
                </a:cubicBezTo>
                <a:cubicBezTo>
                  <a:pt x="20" y="72"/>
                  <a:pt x="20" y="72"/>
                  <a:pt x="20" y="71"/>
                </a:cubicBezTo>
                <a:cubicBezTo>
                  <a:pt x="20" y="71"/>
                  <a:pt x="20" y="70"/>
                  <a:pt x="20" y="69"/>
                </a:cubicBezTo>
                <a:cubicBezTo>
                  <a:pt x="20" y="68"/>
                  <a:pt x="21" y="66"/>
                  <a:pt x="20" y="65"/>
                </a:cubicBezTo>
                <a:cubicBezTo>
                  <a:pt x="20" y="63"/>
                  <a:pt x="21" y="63"/>
                  <a:pt x="21" y="62"/>
                </a:cubicBezTo>
                <a:cubicBezTo>
                  <a:pt x="22" y="61"/>
                  <a:pt x="21" y="60"/>
                  <a:pt x="21" y="6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00" name="Freeform 809">
            <a:extLst>
              <a:ext uri="{FF2B5EF4-FFF2-40B4-BE49-F238E27FC236}">
                <a16:creationId xmlns:a16="http://schemas.microsoft.com/office/drawing/2014/main" id="{F8C609D7-8EF5-4367-9383-A176F6FE6250}"/>
              </a:ext>
            </a:extLst>
          </p:cNvPr>
          <p:cNvSpPr>
            <a:spLocks noEditPoints="1"/>
          </p:cNvSpPr>
          <p:nvPr/>
        </p:nvSpPr>
        <p:spPr bwMode="auto">
          <a:xfrm>
            <a:off x="6623862" y="3305807"/>
            <a:ext cx="271110" cy="228616"/>
          </a:xfrm>
          <a:custGeom>
            <a:avLst/>
            <a:gdLst>
              <a:gd name="T0" fmla="*/ 31 w 58"/>
              <a:gd name="T1" fmla="*/ 13 h 60"/>
              <a:gd name="T2" fmla="*/ 20 w 58"/>
              <a:gd name="T3" fmla="*/ 12 h 60"/>
              <a:gd name="T4" fmla="*/ 23 w 58"/>
              <a:gd name="T5" fmla="*/ 27 h 60"/>
              <a:gd name="T6" fmla="*/ 24 w 58"/>
              <a:gd name="T7" fmla="*/ 39 h 60"/>
              <a:gd name="T8" fmla="*/ 17 w 58"/>
              <a:gd name="T9" fmla="*/ 42 h 60"/>
              <a:gd name="T10" fmla="*/ 18 w 58"/>
              <a:gd name="T11" fmla="*/ 31 h 60"/>
              <a:gd name="T12" fmla="*/ 11 w 58"/>
              <a:gd name="T13" fmla="*/ 30 h 60"/>
              <a:gd name="T14" fmla="*/ 5 w 58"/>
              <a:gd name="T15" fmla="*/ 22 h 60"/>
              <a:gd name="T16" fmla="*/ 13 w 58"/>
              <a:gd name="T17" fmla="*/ 8 h 60"/>
              <a:gd name="T18" fmla="*/ 34 w 58"/>
              <a:gd name="T19" fmla="*/ 3 h 60"/>
              <a:gd name="T20" fmla="*/ 50 w 58"/>
              <a:gd name="T21" fmla="*/ 55 h 60"/>
              <a:gd name="T22" fmla="*/ 42 w 58"/>
              <a:gd name="T23" fmla="*/ 47 h 60"/>
              <a:gd name="T24" fmla="*/ 38 w 58"/>
              <a:gd name="T25" fmla="*/ 44 h 60"/>
              <a:gd name="T26" fmla="*/ 35 w 58"/>
              <a:gd name="T27" fmla="*/ 43 h 60"/>
              <a:gd name="T28" fmla="*/ 38 w 58"/>
              <a:gd name="T29" fmla="*/ 42 h 60"/>
              <a:gd name="T30" fmla="*/ 42 w 58"/>
              <a:gd name="T31" fmla="*/ 41 h 60"/>
              <a:gd name="T32" fmla="*/ 33 w 58"/>
              <a:gd name="T33" fmla="*/ 40 h 60"/>
              <a:gd name="T34" fmla="*/ 49 w 58"/>
              <a:gd name="T35" fmla="*/ 39 h 60"/>
              <a:gd name="T36" fmla="*/ 48 w 58"/>
              <a:gd name="T37" fmla="*/ 38 h 60"/>
              <a:gd name="T38" fmla="*/ 47 w 58"/>
              <a:gd name="T39" fmla="*/ 36 h 60"/>
              <a:gd name="T40" fmla="*/ 52 w 58"/>
              <a:gd name="T41" fmla="*/ 52 h 60"/>
              <a:gd name="T42" fmla="*/ 58 w 58"/>
              <a:gd name="T43" fmla="*/ 48 h 60"/>
              <a:gd name="T44" fmla="*/ 57 w 58"/>
              <a:gd name="T45" fmla="*/ 49 h 60"/>
              <a:gd name="T46" fmla="*/ 40 w 58"/>
              <a:gd name="T47" fmla="*/ 46 h 60"/>
              <a:gd name="T48" fmla="*/ 46 w 58"/>
              <a:gd name="T49" fmla="*/ 46 h 60"/>
              <a:gd name="T50" fmla="*/ 56 w 58"/>
              <a:gd name="T51" fmla="*/ 44 h 60"/>
              <a:gd name="T52" fmla="*/ 40 w 58"/>
              <a:gd name="T53" fmla="*/ 45 h 60"/>
              <a:gd name="T54" fmla="*/ 50 w 58"/>
              <a:gd name="T55" fmla="*/ 43 h 60"/>
              <a:gd name="T56" fmla="*/ 50 w 58"/>
              <a:gd name="T57" fmla="*/ 42 h 60"/>
              <a:gd name="T58" fmla="*/ 38 w 58"/>
              <a:gd name="T59" fmla="*/ 41 h 60"/>
              <a:gd name="T60" fmla="*/ 33 w 58"/>
              <a:gd name="T61" fmla="*/ 38 h 60"/>
              <a:gd name="T62" fmla="*/ 40 w 58"/>
              <a:gd name="T63" fmla="*/ 38 h 60"/>
              <a:gd name="T64" fmla="*/ 39 w 58"/>
              <a:gd name="T65" fmla="*/ 37 h 60"/>
              <a:gd name="T66" fmla="*/ 33 w 58"/>
              <a:gd name="T67" fmla="*/ 36 h 60"/>
              <a:gd name="T68" fmla="*/ 36 w 58"/>
              <a:gd name="T69" fmla="*/ 35 h 60"/>
              <a:gd name="T70" fmla="*/ 40 w 58"/>
              <a:gd name="T71" fmla="*/ 28 h 60"/>
              <a:gd name="T72" fmla="*/ 45 w 58"/>
              <a:gd name="T73" fmla="*/ 36 h 60"/>
              <a:gd name="T74" fmla="*/ 50 w 58"/>
              <a:gd name="T75" fmla="*/ 35 h 60"/>
              <a:gd name="T76" fmla="*/ 43 w 58"/>
              <a:gd name="T77" fmla="*/ 29 h 60"/>
              <a:gd name="T78" fmla="*/ 44 w 58"/>
              <a:gd name="T79" fmla="*/ 31 h 60"/>
              <a:gd name="T80" fmla="*/ 42 w 58"/>
              <a:gd name="T81" fmla="*/ 22 h 60"/>
              <a:gd name="T82" fmla="*/ 47 w 58"/>
              <a:gd name="T83" fmla="*/ 24 h 60"/>
              <a:gd name="T84" fmla="*/ 38 w 58"/>
              <a:gd name="T85" fmla="*/ 16 h 60"/>
              <a:gd name="T86" fmla="*/ 38 w 58"/>
              <a:gd name="T87" fmla="*/ 17 h 60"/>
              <a:gd name="T88" fmla="*/ 33 w 58"/>
              <a:gd name="T89" fmla="*/ 34 h 60"/>
              <a:gd name="T90" fmla="*/ 33 w 58"/>
              <a:gd name="T91" fmla="*/ 25 h 60"/>
              <a:gd name="T92" fmla="*/ 24 w 58"/>
              <a:gd name="T93" fmla="*/ 25 h 60"/>
              <a:gd name="T94" fmla="*/ 28 w 58"/>
              <a:gd name="T95" fmla="*/ 29 h 60"/>
              <a:gd name="T96" fmla="*/ 32 w 58"/>
              <a:gd name="T97" fmla="*/ 32 h 60"/>
              <a:gd name="T98" fmla="*/ 31 w 58"/>
              <a:gd name="T99" fmla="*/ 31 h 60"/>
              <a:gd name="T100" fmla="*/ 30 w 58"/>
              <a:gd name="T101" fmla="*/ 59 h 60"/>
              <a:gd name="T102" fmla="*/ 27 w 58"/>
              <a:gd name="T103" fmla="*/ 56 h 60"/>
              <a:gd name="T104" fmla="*/ 37 w 58"/>
              <a:gd name="T105" fmla="*/ 59 h 60"/>
              <a:gd name="T106" fmla="*/ 45 w 58"/>
              <a:gd name="T107" fmla="*/ 56 h 60"/>
              <a:gd name="T108" fmla="*/ 41 w 58"/>
              <a:gd name="T109" fmla="*/ 56 h 60"/>
              <a:gd name="T110" fmla="*/ 31 w 58"/>
              <a:gd name="T111" fmla="*/ 55 h 60"/>
              <a:gd name="T112" fmla="*/ 28 w 58"/>
              <a:gd name="T113" fmla="*/ 53 h 60"/>
              <a:gd name="T114" fmla="*/ 10 w 58"/>
              <a:gd name="T115" fmla="*/ 36 h 60"/>
              <a:gd name="T116" fmla="*/ 6 w 58"/>
              <a:gd name="T117" fmla="*/ 32 h 60"/>
              <a:gd name="T118" fmla="*/ 2 w 58"/>
              <a:gd name="T119" fmla="*/ 17 h 60"/>
              <a:gd name="T120" fmla="*/ 24 w 58"/>
              <a:gd name="T121"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 h="60">
                <a:moveTo>
                  <a:pt x="44" y="9"/>
                </a:moveTo>
                <a:cubicBezTo>
                  <a:pt x="44" y="9"/>
                  <a:pt x="44" y="9"/>
                  <a:pt x="44" y="9"/>
                </a:cubicBezTo>
                <a:cubicBezTo>
                  <a:pt x="44" y="8"/>
                  <a:pt x="42" y="8"/>
                  <a:pt x="42" y="8"/>
                </a:cubicBezTo>
                <a:cubicBezTo>
                  <a:pt x="40" y="8"/>
                  <a:pt x="39" y="8"/>
                  <a:pt x="38" y="7"/>
                </a:cubicBezTo>
                <a:cubicBezTo>
                  <a:pt x="38" y="7"/>
                  <a:pt x="38" y="7"/>
                  <a:pt x="38" y="7"/>
                </a:cubicBezTo>
                <a:cubicBezTo>
                  <a:pt x="37" y="7"/>
                  <a:pt x="37" y="7"/>
                  <a:pt x="37" y="7"/>
                </a:cubicBezTo>
                <a:cubicBezTo>
                  <a:pt x="36" y="7"/>
                  <a:pt x="36" y="7"/>
                  <a:pt x="36" y="8"/>
                </a:cubicBezTo>
                <a:cubicBezTo>
                  <a:pt x="36" y="8"/>
                  <a:pt x="35" y="8"/>
                  <a:pt x="35" y="8"/>
                </a:cubicBezTo>
                <a:cubicBezTo>
                  <a:pt x="34" y="8"/>
                  <a:pt x="34" y="7"/>
                  <a:pt x="33" y="7"/>
                </a:cubicBezTo>
                <a:cubicBezTo>
                  <a:pt x="32" y="7"/>
                  <a:pt x="32" y="8"/>
                  <a:pt x="32" y="9"/>
                </a:cubicBezTo>
                <a:cubicBezTo>
                  <a:pt x="31" y="9"/>
                  <a:pt x="30" y="9"/>
                  <a:pt x="30" y="9"/>
                </a:cubicBezTo>
                <a:cubicBezTo>
                  <a:pt x="29" y="9"/>
                  <a:pt x="28" y="8"/>
                  <a:pt x="28" y="9"/>
                </a:cubicBezTo>
                <a:cubicBezTo>
                  <a:pt x="28" y="10"/>
                  <a:pt x="28" y="10"/>
                  <a:pt x="28" y="10"/>
                </a:cubicBezTo>
                <a:cubicBezTo>
                  <a:pt x="28" y="11"/>
                  <a:pt x="29" y="11"/>
                  <a:pt x="29" y="11"/>
                </a:cubicBezTo>
                <a:cubicBezTo>
                  <a:pt x="30" y="11"/>
                  <a:pt x="28" y="12"/>
                  <a:pt x="29" y="12"/>
                </a:cubicBezTo>
                <a:cubicBezTo>
                  <a:pt x="30" y="13"/>
                  <a:pt x="30" y="12"/>
                  <a:pt x="30" y="12"/>
                </a:cubicBezTo>
                <a:cubicBezTo>
                  <a:pt x="30" y="12"/>
                  <a:pt x="31" y="13"/>
                  <a:pt x="31" y="13"/>
                </a:cubicBezTo>
                <a:cubicBezTo>
                  <a:pt x="31" y="13"/>
                  <a:pt x="32" y="13"/>
                  <a:pt x="32" y="14"/>
                </a:cubicBezTo>
                <a:cubicBezTo>
                  <a:pt x="32" y="14"/>
                  <a:pt x="33" y="15"/>
                  <a:pt x="32" y="15"/>
                </a:cubicBezTo>
                <a:cubicBezTo>
                  <a:pt x="32" y="14"/>
                  <a:pt x="31" y="14"/>
                  <a:pt x="31" y="14"/>
                </a:cubicBezTo>
                <a:cubicBezTo>
                  <a:pt x="31" y="13"/>
                  <a:pt x="30" y="13"/>
                  <a:pt x="30" y="13"/>
                </a:cubicBezTo>
                <a:cubicBezTo>
                  <a:pt x="29" y="13"/>
                  <a:pt x="28" y="12"/>
                  <a:pt x="28" y="13"/>
                </a:cubicBezTo>
                <a:cubicBezTo>
                  <a:pt x="28" y="14"/>
                  <a:pt x="29" y="14"/>
                  <a:pt x="29" y="15"/>
                </a:cubicBezTo>
                <a:cubicBezTo>
                  <a:pt x="30" y="15"/>
                  <a:pt x="30" y="16"/>
                  <a:pt x="29" y="16"/>
                </a:cubicBezTo>
                <a:cubicBezTo>
                  <a:pt x="28" y="15"/>
                  <a:pt x="28" y="14"/>
                  <a:pt x="27" y="14"/>
                </a:cubicBezTo>
                <a:cubicBezTo>
                  <a:pt x="26" y="14"/>
                  <a:pt x="25" y="13"/>
                  <a:pt x="26" y="14"/>
                </a:cubicBezTo>
                <a:cubicBezTo>
                  <a:pt x="26" y="15"/>
                  <a:pt x="27" y="16"/>
                  <a:pt x="28" y="17"/>
                </a:cubicBezTo>
                <a:cubicBezTo>
                  <a:pt x="27" y="17"/>
                  <a:pt x="26" y="16"/>
                  <a:pt x="26" y="16"/>
                </a:cubicBezTo>
                <a:cubicBezTo>
                  <a:pt x="25" y="16"/>
                  <a:pt x="25" y="15"/>
                  <a:pt x="25" y="14"/>
                </a:cubicBezTo>
                <a:cubicBezTo>
                  <a:pt x="25" y="13"/>
                  <a:pt x="24" y="13"/>
                  <a:pt x="23" y="12"/>
                </a:cubicBezTo>
                <a:cubicBezTo>
                  <a:pt x="22" y="12"/>
                  <a:pt x="22" y="12"/>
                  <a:pt x="23" y="11"/>
                </a:cubicBezTo>
                <a:cubicBezTo>
                  <a:pt x="23" y="11"/>
                  <a:pt x="23" y="10"/>
                  <a:pt x="22" y="10"/>
                </a:cubicBezTo>
                <a:cubicBezTo>
                  <a:pt x="22" y="10"/>
                  <a:pt x="22" y="11"/>
                  <a:pt x="21" y="11"/>
                </a:cubicBezTo>
                <a:cubicBezTo>
                  <a:pt x="21" y="12"/>
                  <a:pt x="20" y="11"/>
                  <a:pt x="20" y="12"/>
                </a:cubicBezTo>
                <a:cubicBezTo>
                  <a:pt x="21" y="12"/>
                  <a:pt x="21" y="12"/>
                  <a:pt x="21" y="13"/>
                </a:cubicBezTo>
                <a:cubicBezTo>
                  <a:pt x="21" y="13"/>
                  <a:pt x="21" y="13"/>
                  <a:pt x="20" y="14"/>
                </a:cubicBezTo>
                <a:cubicBezTo>
                  <a:pt x="20" y="15"/>
                  <a:pt x="20" y="15"/>
                  <a:pt x="21" y="16"/>
                </a:cubicBezTo>
                <a:cubicBezTo>
                  <a:pt x="21" y="16"/>
                  <a:pt x="21" y="17"/>
                  <a:pt x="22" y="17"/>
                </a:cubicBezTo>
                <a:cubicBezTo>
                  <a:pt x="22" y="18"/>
                  <a:pt x="22" y="18"/>
                  <a:pt x="22" y="19"/>
                </a:cubicBezTo>
                <a:cubicBezTo>
                  <a:pt x="23" y="20"/>
                  <a:pt x="24" y="20"/>
                  <a:pt x="25" y="21"/>
                </a:cubicBezTo>
                <a:cubicBezTo>
                  <a:pt x="25" y="22"/>
                  <a:pt x="26" y="22"/>
                  <a:pt x="25" y="23"/>
                </a:cubicBezTo>
                <a:cubicBezTo>
                  <a:pt x="25" y="23"/>
                  <a:pt x="24" y="24"/>
                  <a:pt x="24" y="23"/>
                </a:cubicBezTo>
                <a:cubicBezTo>
                  <a:pt x="24" y="23"/>
                  <a:pt x="24" y="23"/>
                  <a:pt x="24" y="23"/>
                </a:cubicBezTo>
                <a:cubicBezTo>
                  <a:pt x="24" y="23"/>
                  <a:pt x="24" y="21"/>
                  <a:pt x="23" y="22"/>
                </a:cubicBezTo>
                <a:cubicBezTo>
                  <a:pt x="23" y="22"/>
                  <a:pt x="23" y="22"/>
                  <a:pt x="23" y="22"/>
                </a:cubicBezTo>
                <a:cubicBezTo>
                  <a:pt x="22" y="22"/>
                  <a:pt x="22" y="22"/>
                  <a:pt x="22" y="23"/>
                </a:cubicBezTo>
                <a:cubicBezTo>
                  <a:pt x="22" y="23"/>
                  <a:pt x="23" y="24"/>
                  <a:pt x="23" y="25"/>
                </a:cubicBezTo>
                <a:cubicBezTo>
                  <a:pt x="22" y="26"/>
                  <a:pt x="21" y="25"/>
                  <a:pt x="20" y="25"/>
                </a:cubicBezTo>
                <a:cubicBezTo>
                  <a:pt x="20" y="26"/>
                  <a:pt x="20" y="26"/>
                  <a:pt x="21" y="26"/>
                </a:cubicBezTo>
                <a:cubicBezTo>
                  <a:pt x="21" y="26"/>
                  <a:pt x="21" y="26"/>
                  <a:pt x="22" y="26"/>
                </a:cubicBezTo>
                <a:cubicBezTo>
                  <a:pt x="22" y="27"/>
                  <a:pt x="23" y="27"/>
                  <a:pt x="23" y="27"/>
                </a:cubicBezTo>
                <a:cubicBezTo>
                  <a:pt x="23" y="27"/>
                  <a:pt x="23" y="27"/>
                  <a:pt x="24" y="27"/>
                </a:cubicBezTo>
                <a:cubicBezTo>
                  <a:pt x="24" y="28"/>
                  <a:pt x="24" y="27"/>
                  <a:pt x="25" y="28"/>
                </a:cubicBezTo>
                <a:cubicBezTo>
                  <a:pt x="25" y="28"/>
                  <a:pt x="25" y="28"/>
                  <a:pt x="26" y="29"/>
                </a:cubicBezTo>
                <a:cubicBezTo>
                  <a:pt x="26" y="29"/>
                  <a:pt x="26" y="29"/>
                  <a:pt x="27" y="29"/>
                </a:cubicBezTo>
                <a:cubicBezTo>
                  <a:pt x="27" y="29"/>
                  <a:pt x="27" y="29"/>
                  <a:pt x="27" y="30"/>
                </a:cubicBezTo>
                <a:cubicBezTo>
                  <a:pt x="28" y="31"/>
                  <a:pt x="30" y="30"/>
                  <a:pt x="30" y="32"/>
                </a:cubicBezTo>
                <a:cubicBezTo>
                  <a:pt x="30" y="33"/>
                  <a:pt x="30" y="33"/>
                  <a:pt x="30" y="34"/>
                </a:cubicBezTo>
                <a:cubicBezTo>
                  <a:pt x="30" y="34"/>
                  <a:pt x="31" y="35"/>
                  <a:pt x="30" y="36"/>
                </a:cubicBezTo>
                <a:cubicBezTo>
                  <a:pt x="30" y="36"/>
                  <a:pt x="29" y="35"/>
                  <a:pt x="29" y="35"/>
                </a:cubicBezTo>
                <a:cubicBezTo>
                  <a:pt x="29" y="34"/>
                  <a:pt x="28" y="34"/>
                  <a:pt x="28" y="34"/>
                </a:cubicBezTo>
                <a:cubicBezTo>
                  <a:pt x="27" y="33"/>
                  <a:pt x="27" y="33"/>
                  <a:pt x="27" y="33"/>
                </a:cubicBezTo>
                <a:cubicBezTo>
                  <a:pt x="26" y="33"/>
                  <a:pt x="25" y="33"/>
                  <a:pt x="24" y="33"/>
                </a:cubicBezTo>
                <a:cubicBezTo>
                  <a:pt x="22" y="34"/>
                  <a:pt x="24" y="34"/>
                  <a:pt x="24" y="35"/>
                </a:cubicBezTo>
                <a:cubicBezTo>
                  <a:pt x="24" y="36"/>
                  <a:pt x="24" y="37"/>
                  <a:pt x="25" y="37"/>
                </a:cubicBezTo>
                <a:cubicBezTo>
                  <a:pt x="25" y="37"/>
                  <a:pt x="26" y="37"/>
                  <a:pt x="26" y="38"/>
                </a:cubicBezTo>
                <a:cubicBezTo>
                  <a:pt x="26" y="38"/>
                  <a:pt x="25" y="38"/>
                  <a:pt x="25" y="38"/>
                </a:cubicBezTo>
                <a:cubicBezTo>
                  <a:pt x="25" y="38"/>
                  <a:pt x="24" y="40"/>
                  <a:pt x="24" y="39"/>
                </a:cubicBezTo>
                <a:cubicBezTo>
                  <a:pt x="23" y="39"/>
                  <a:pt x="24" y="38"/>
                  <a:pt x="24" y="38"/>
                </a:cubicBezTo>
                <a:cubicBezTo>
                  <a:pt x="23" y="37"/>
                  <a:pt x="23" y="37"/>
                  <a:pt x="23" y="37"/>
                </a:cubicBezTo>
                <a:cubicBezTo>
                  <a:pt x="22" y="37"/>
                  <a:pt x="22" y="37"/>
                  <a:pt x="22" y="37"/>
                </a:cubicBezTo>
                <a:cubicBezTo>
                  <a:pt x="21" y="38"/>
                  <a:pt x="22" y="38"/>
                  <a:pt x="22" y="39"/>
                </a:cubicBezTo>
                <a:cubicBezTo>
                  <a:pt x="22" y="40"/>
                  <a:pt x="23" y="41"/>
                  <a:pt x="23" y="41"/>
                </a:cubicBezTo>
                <a:cubicBezTo>
                  <a:pt x="23" y="41"/>
                  <a:pt x="24" y="43"/>
                  <a:pt x="24" y="44"/>
                </a:cubicBezTo>
                <a:cubicBezTo>
                  <a:pt x="24" y="44"/>
                  <a:pt x="24" y="44"/>
                  <a:pt x="24" y="45"/>
                </a:cubicBezTo>
                <a:cubicBezTo>
                  <a:pt x="24" y="46"/>
                  <a:pt x="24" y="46"/>
                  <a:pt x="24" y="47"/>
                </a:cubicBezTo>
                <a:cubicBezTo>
                  <a:pt x="24" y="47"/>
                  <a:pt x="23" y="46"/>
                  <a:pt x="23" y="45"/>
                </a:cubicBezTo>
                <a:cubicBezTo>
                  <a:pt x="23" y="45"/>
                  <a:pt x="22" y="45"/>
                  <a:pt x="22" y="45"/>
                </a:cubicBezTo>
                <a:cubicBezTo>
                  <a:pt x="22" y="44"/>
                  <a:pt x="22" y="44"/>
                  <a:pt x="22" y="44"/>
                </a:cubicBezTo>
                <a:cubicBezTo>
                  <a:pt x="22" y="43"/>
                  <a:pt x="22" y="43"/>
                  <a:pt x="21" y="43"/>
                </a:cubicBezTo>
                <a:cubicBezTo>
                  <a:pt x="21" y="43"/>
                  <a:pt x="21" y="43"/>
                  <a:pt x="21" y="44"/>
                </a:cubicBezTo>
                <a:cubicBezTo>
                  <a:pt x="20" y="44"/>
                  <a:pt x="20" y="44"/>
                  <a:pt x="20" y="45"/>
                </a:cubicBezTo>
                <a:cubicBezTo>
                  <a:pt x="20" y="45"/>
                  <a:pt x="20" y="46"/>
                  <a:pt x="20" y="46"/>
                </a:cubicBezTo>
                <a:cubicBezTo>
                  <a:pt x="19" y="46"/>
                  <a:pt x="19" y="45"/>
                  <a:pt x="19" y="44"/>
                </a:cubicBezTo>
                <a:cubicBezTo>
                  <a:pt x="19" y="43"/>
                  <a:pt x="18" y="43"/>
                  <a:pt x="17" y="42"/>
                </a:cubicBezTo>
                <a:cubicBezTo>
                  <a:pt x="17" y="42"/>
                  <a:pt x="17" y="41"/>
                  <a:pt x="16" y="41"/>
                </a:cubicBezTo>
                <a:cubicBezTo>
                  <a:pt x="16" y="42"/>
                  <a:pt x="16" y="43"/>
                  <a:pt x="16" y="44"/>
                </a:cubicBezTo>
                <a:cubicBezTo>
                  <a:pt x="16" y="44"/>
                  <a:pt x="16" y="44"/>
                  <a:pt x="15" y="44"/>
                </a:cubicBezTo>
                <a:cubicBezTo>
                  <a:pt x="15" y="44"/>
                  <a:pt x="15" y="43"/>
                  <a:pt x="15" y="43"/>
                </a:cubicBezTo>
                <a:cubicBezTo>
                  <a:pt x="15" y="43"/>
                  <a:pt x="15" y="43"/>
                  <a:pt x="15" y="43"/>
                </a:cubicBezTo>
                <a:cubicBezTo>
                  <a:pt x="14" y="43"/>
                  <a:pt x="15" y="42"/>
                  <a:pt x="14" y="42"/>
                </a:cubicBezTo>
                <a:cubicBezTo>
                  <a:pt x="14" y="42"/>
                  <a:pt x="14" y="42"/>
                  <a:pt x="14" y="41"/>
                </a:cubicBezTo>
                <a:cubicBezTo>
                  <a:pt x="13" y="41"/>
                  <a:pt x="14" y="40"/>
                  <a:pt x="14" y="39"/>
                </a:cubicBezTo>
                <a:cubicBezTo>
                  <a:pt x="15" y="38"/>
                  <a:pt x="14" y="38"/>
                  <a:pt x="13" y="37"/>
                </a:cubicBezTo>
                <a:cubicBezTo>
                  <a:pt x="13" y="36"/>
                  <a:pt x="12" y="36"/>
                  <a:pt x="12" y="36"/>
                </a:cubicBezTo>
                <a:cubicBezTo>
                  <a:pt x="12" y="35"/>
                  <a:pt x="12" y="35"/>
                  <a:pt x="11" y="35"/>
                </a:cubicBezTo>
                <a:cubicBezTo>
                  <a:pt x="11" y="35"/>
                  <a:pt x="11" y="35"/>
                  <a:pt x="10" y="34"/>
                </a:cubicBezTo>
                <a:cubicBezTo>
                  <a:pt x="10" y="34"/>
                  <a:pt x="11" y="33"/>
                  <a:pt x="12" y="33"/>
                </a:cubicBezTo>
                <a:cubicBezTo>
                  <a:pt x="12" y="32"/>
                  <a:pt x="12" y="31"/>
                  <a:pt x="13" y="31"/>
                </a:cubicBezTo>
                <a:cubicBezTo>
                  <a:pt x="14" y="31"/>
                  <a:pt x="14" y="32"/>
                  <a:pt x="15" y="31"/>
                </a:cubicBezTo>
                <a:cubicBezTo>
                  <a:pt x="15" y="30"/>
                  <a:pt x="16" y="30"/>
                  <a:pt x="17" y="31"/>
                </a:cubicBezTo>
                <a:cubicBezTo>
                  <a:pt x="17" y="31"/>
                  <a:pt x="18" y="31"/>
                  <a:pt x="18" y="31"/>
                </a:cubicBezTo>
                <a:cubicBezTo>
                  <a:pt x="19" y="32"/>
                  <a:pt x="19" y="32"/>
                  <a:pt x="20" y="32"/>
                </a:cubicBezTo>
                <a:cubicBezTo>
                  <a:pt x="20" y="32"/>
                  <a:pt x="21" y="32"/>
                  <a:pt x="21" y="33"/>
                </a:cubicBezTo>
                <a:cubicBezTo>
                  <a:pt x="21" y="33"/>
                  <a:pt x="22" y="33"/>
                  <a:pt x="22" y="34"/>
                </a:cubicBezTo>
                <a:cubicBezTo>
                  <a:pt x="23" y="34"/>
                  <a:pt x="22" y="32"/>
                  <a:pt x="23" y="32"/>
                </a:cubicBezTo>
                <a:cubicBezTo>
                  <a:pt x="23" y="32"/>
                  <a:pt x="25" y="33"/>
                  <a:pt x="24" y="32"/>
                </a:cubicBezTo>
                <a:cubicBezTo>
                  <a:pt x="24" y="31"/>
                  <a:pt x="22" y="31"/>
                  <a:pt x="22" y="31"/>
                </a:cubicBezTo>
                <a:cubicBezTo>
                  <a:pt x="22" y="31"/>
                  <a:pt x="21" y="30"/>
                  <a:pt x="21" y="30"/>
                </a:cubicBezTo>
                <a:cubicBezTo>
                  <a:pt x="20" y="30"/>
                  <a:pt x="21" y="30"/>
                  <a:pt x="20" y="31"/>
                </a:cubicBezTo>
                <a:cubicBezTo>
                  <a:pt x="20" y="30"/>
                  <a:pt x="20" y="30"/>
                  <a:pt x="19" y="30"/>
                </a:cubicBezTo>
                <a:cubicBezTo>
                  <a:pt x="19" y="29"/>
                  <a:pt x="19" y="30"/>
                  <a:pt x="19" y="30"/>
                </a:cubicBezTo>
                <a:cubicBezTo>
                  <a:pt x="18" y="30"/>
                  <a:pt x="18" y="30"/>
                  <a:pt x="18" y="30"/>
                </a:cubicBezTo>
                <a:cubicBezTo>
                  <a:pt x="17" y="30"/>
                  <a:pt x="16" y="30"/>
                  <a:pt x="16" y="30"/>
                </a:cubicBezTo>
                <a:cubicBezTo>
                  <a:pt x="15" y="30"/>
                  <a:pt x="15" y="30"/>
                  <a:pt x="15" y="30"/>
                </a:cubicBezTo>
                <a:cubicBezTo>
                  <a:pt x="15" y="30"/>
                  <a:pt x="15" y="30"/>
                  <a:pt x="15" y="30"/>
                </a:cubicBezTo>
                <a:cubicBezTo>
                  <a:pt x="15" y="30"/>
                  <a:pt x="14" y="30"/>
                  <a:pt x="14" y="30"/>
                </a:cubicBezTo>
                <a:cubicBezTo>
                  <a:pt x="12" y="30"/>
                  <a:pt x="13" y="29"/>
                  <a:pt x="12" y="29"/>
                </a:cubicBezTo>
                <a:cubicBezTo>
                  <a:pt x="11" y="30"/>
                  <a:pt x="12" y="30"/>
                  <a:pt x="11" y="30"/>
                </a:cubicBezTo>
                <a:cubicBezTo>
                  <a:pt x="10" y="31"/>
                  <a:pt x="11" y="29"/>
                  <a:pt x="10" y="29"/>
                </a:cubicBezTo>
                <a:cubicBezTo>
                  <a:pt x="10" y="29"/>
                  <a:pt x="10" y="28"/>
                  <a:pt x="10" y="28"/>
                </a:cubicBezTo>
                <a:cubicBezTo>
                  <a:pt x="10" y="28"/>
                  <a:pt x="10" y="28"/>
                  <a:pt x="9" y="28"/>
                </a:cubicBezTo>
                <a:cubicBezTo>
                  <a:pt x="9" y="27"/>
                  <a:pt x="9" y="27"/>
                  <a:pt x="9" y="27"/>
                </a:cubicBezTo>
                <a:cubicBezTo>
                  <a:pt x="9" y="27"/>
                  <a:pt x="9" y="27"/>
                  <a:pt x="9" y="27"/>
                </a:cubicBezTo>
                <a:cubicBezTo>
                  <a:pt x="9" y="26"/>
                  <a:pt x="9" y="26"/>
                  <a:pt x="9" y="26"/>
                </a:cubicBezTo>
                <a:cubicBezTo>
                  <a:pt x="8" y="26"/>
                  <a:pt x="8" y="26"/>
                  <a:pt x="9" y="25"/>
                </a:cubicBezTo>
                <a:cubicBezTo>
                  <a:pt x="9" y="25"/>
                  <a:pt x="9" y="25"/>
                  <a:pt x="9" y="25"/>
                </a:cubicBezTo>
                <a:cubicBezTo>
                  <a:pt x="10" y="25"/>
                  <a:pt x="10" y="25"/>
                  <a:pt x="10" y="25"/>
                </a:cubicBezTo>
                <a:cubicBezTo>
                  <a:pt x="10" y="26"/>
                  <a:pt x="11" y="26"/>
                  <a:pt x="11" y="25"/>
                </a:cubicBezTo>
                <a:cubicBezTo>
                  <a:pt x="11" y="24"/>
                  <a:pt x="11" y="24"/>
                  <a:pt x="10" y="24"/>
                </a:cubicBezTo>
                <a:cubicBezTo>
                  <a:pt x="10" y="24"/>
                  <a:pt x="9" y="24"/>
                  <a:pt x="9" y="24"/>
                </a:cubicBezTo>
                <a:cubicBezTo>
                  <a:pt x="9" y="24"/>
                  <a:pt x="9" y="24"/>
                  <a:pt x="8" y="24"/>
                </a:cubicBezTo>
                <a:cubicBezTo>
                  <a:pt x="8" y="24"/>
                  <a:pt x="8" y="24"/>
                  <a:pt x="7" y="24"/>
                </a:cubicBezTo>
                <a:cubicBezTo>
                  <a:pt x="7" y="23"/>
                  <a:pt x="7" y="23"/>
                  <a:pt x="7" y="23"/>
                </a:cubicBezTo>
                <a:cubicBezTo>
                  <a:pt x="6" y="23"/>
                  <a:pt x="6" y="22"/>
                  <a:pt x="6" y="22"/>
                </a:cubicBezTo>
                <a:cubicBezTo>
                  <a:pt x="6" y="22"/>
                  <a:pt x="5" y="22"/>
                  <a:pt x="5" y="22"/>
                </a:cubicBezTo>
                <a:cubicBezTo>
                  <a:pt x="5" y="21"/>
                  <a:pt x="5" y="21"/>
                  <a:pt x="5" y="21"/>
                </a:cubicBezTo>
                <a:cubicBezTo>
                  <a:pt x="5" y="20"/>
                  <a:pt x="5" y="20"/>
                  <a:pt x="4" y="20"/>
                </a:cubicBezTo>
                <a:cubicBezTo>
                  <a:pt x="4" y="19"/>
                  <a:pt x="4" y="19"/>
                  <a:pt x="4" y="19"/>
                </a:cubicBezTo>
                <a:cubicBezTo>
                  <a:pt x="5" y="19"/>
                  <a:pt x="5" y="19"/>
                  <a:pt x="5" y="18"/>
                </a:cubicBezTo>
                <a:cubicBezTo>
                  <a:pt x="5" y="18"/>
                  <a:pt x="5" y="18"/>
                  <a:pt x="5" y="18"/>
                </a:cubicBezTo>
                <a:cubicBezTo>
                  <a:pt x="5" y="17"/>
                  <a:pt x="6" y="18"/>
                  <a:pt x="6" y="17"/>
                </a:cubicBezTo>
                <a:cubicBezTo>
                  <a:pt x="6" y="17"/>
                  <a:pt x="6" y="17"/>
                  <a:pt x="5" y="17"/>
                </a:cubicBezTo>
                <a:cubicBezTo>
                  <a:pt x="5" y="17"/>
                  <a:pt x="5" y="16"/>
                  <a:pt x="5" y="16"/>
                </a:cubicBezTo>
                <a:cubicBezTo>
                  <a:pt x="5" y="15"/>
                  <a:pt x="6" y="15"/>
                  <a:pt x="7" y="15"/>
                </a:cubicBezTo>
                <a:cubicBezTo>
                  <a:pt x="8" y="15"/>
                  <a:pt x="8" y="14"/>
                  <a:pt x="8" y="13"/>
                </a:cubicBezTo>
                <a:cubicBezTo>
                  <a:pt x="8" y="13"/>
                  <a:pt x="8" y="13"/>
                  <a:pt x="8" y="12"/>
                </a:cubicBezTo>
                <a:cubicBezTo>
                  <a:pt x="9" y="12"/>
                  <a:pt x="9" y="12"/>
                  <a:pt x="9" y="12"/>
                </a:cubicBezTo>
                <a:cubicBezTo>
                  <a:pt x="10" y="11"/>
                  <a:pt x="10" y="11"/>
                  <a:pt x="10" y="10"/>
                </a:cubicBezTo>
                <a:cubicBezTo>
                  <a:pt x="10" y="10"/>
                  <a:pt x="9" y="9"/>
                  <a:pt x="9" y="9"/>
                </a:cubicBezTo>
                <a:cubicBezTo>
                  <a:pt x="9" y="9"/>
                  <a:pt x="10" y="9"/>
                  <a:pt x="10" y="8"/>
                </a:cubicBezTo>
                <a:cubicBezTo>
                  <a:pt x="10" y="8"/>
                  <a:pt x="11" y="8"/>
                  <a:pt x="11" y="8"/>
                </a:cubicBezTo>
                <a:cubicBezTo>
                  <a:pt x="12" y="8"/>
                  <a:pt x="12" y="8"/>
                  <a:pt x="13" y="8"/>
                </a:cubicBezTo>
                <a:cubicBezTo>
                  <a:pt x="13" y="8"/>
                  <a:pt x="13" y="8"/>
                  <a:pt x="14" y="8"/>
                </a:cubicBezTo>
                <a:cubicBezTo>
                  <a:pt x="14" y="8"/>
                  <a:pt x="14" y="8"/>
                  <a:pt x="14" y="8"/>
                </a:cubicBezTo>
                <a:cubicBezTo>
                  <a:pt x="14" y="8"/>
                  <a:pt x="15" y="8"/>
                  <a:pt x="15" y="7"/>
                </a:cubicBezTo>
                <a:cubicBezTo>
                  <a:pt x="15" y="7"/>
                  <a:pt x="15" y="7"/>
                  <a:pt x="16" y="6"/>
                </a:cubicBezTo>
                <a:cubicBezTo>
                  <a:pt x="16" y="6"/>
                  <a:pt x="17" y="6"/>
                  <a:pt x="17" y="6"/>
                </a:cubicBezTo>
                <a:cubicBezTo>
                  <a:pt x="18" y="6"/>
                  <a:pt x="18" y="6"/>
                  <a:pt x="19" y="6"/>
                </a:cubicBezTo>
                <a:cubicBezTo>
                  <a:pt x="20" y="6"/>
                  <a:pt x="20" y="6"/>
                  <a:pt x="21" y="5"/>
                </a:cubicBezTo>
                <a:cubicBezTo>
                  <a:pt x="21" y="4"/>
                  <a:pt x="23" y="4"/>
                  <a:pt x="24" y="4"/>
                </a:cubicBezTo>
                <a:cubicBezTo>
                  <a:pt x="24" y="4"/>
                  <a:pt x="25" y="4"/>
                  <a:pt x="25" y="3"/>
                </a:cubicBezTo>
                <a:cubicBezTo>
                  <a:pt x="26" y="3"/>
                  <a:pt x="27" y="4"/>
                  <a:pt x="28" y="3"/>
                </a:cubicBezTo>
                <a:cubicBezTo>
                  <a:pt x="28" y="3"/>
                  <a:pt x="29" y="3"/>
                  <a:pt x="29" y="3"/>
                </a:cubicBezTo>
                <a:cubicBezTo>
                  <a:pt x="30" y="2"/>
                  <a:pt x="30" y="2"/>
                  <a:pt x="31" y="2"/>
                </a:cubicBezTo>
                <a:cubicBezTo>
                  <a:pt x="31" y="2"/>
                  <a:pt x="31" y="2"/>
                  <a:pt x="31" y="2"/>
                </a:cubicBezTo>
                <a:cubicBezTo>
                  <a:pt x="31" y="2"/>
                  <a:pt x="31" y="2"/>
                  <a:pt x="32" y="2"/>
                </a:cubicBezTo>
                <a:cubicBezTo>
                  <a:pt x="32" y="2"/>
                  <a:pt x="32" y="2"/>
                  <a:pt x="32" y="2"/>
                </a:cubicBezTo>
                <a:cubicBezTo>
                  <a:pt x="33" y="2"/>
                  <a:pt x="33" y="2"/>
                  <a:pt x="34" y="2"/>
                </a:cubicBezTo>
                <a:cubicBezTo>
                  <a:pt x="34" y="3"/>
                  <a:pt x="34" y="3"/>
                  <a:pt x="34" y="3"/>
                </a:cubicBezTo>
                <a:cubicBezTo>
                  <a:pt x="34" y="3"/>
                  <a:pt x="35" y="3"/>
                  <a:pt x="35" y="4"/>
                </a:cubicBezTo>
                <a:cubicBezTo>
                  <a:pt x="36" y="3"/>
                  <a:pt x="38" y="4"/>
                  <a:pt x="38" y="5"/>
                </a:cubicBezTo>
                <a:cubicBezTo>
                  <a:pt x="39" y="5"/>
                  <a:pt x="41" y="4"/>
                  <a:pt x="42" y="4"/>
                </a:cubicBezTo>
                <a:cubicBezTo>
                  <a:pt x="43" y="4"/>
                  <a:pt x="45" y="4"/>
                  <a:pt x="45" y="2"/>
                </a:cubicBezTo>
                <a:cubicBezTo>
                  <a:pt x="45" y="2"/>
                  <a:pt x="44" y="2"/>
                  <a:pt x="44" y="1"/>
                </a:cubicBezTo>
                <a:cubicBezTo>
                  <a:pt x="44" y="1"/>
                  <a:pt x="44" y="0"/>
                  <a:pt x="45" y="0"/>
                </a:cubicBezTo>
                <a:cubicBezTo>
                  <a:pt x="46" y="0"/>
                  <a:pt x="47" y="1"/>
                  <a:pt x="47" y="2"/>
                </a:cubicBezTo>
                <a:cubicBezTo>
                  <a:pt x="48" y="2"/>
                  <a:pt x="48" y="3"/>
                  <a:pt x="48" y="3"/>
                </a:cubicBezTo>
                <a:cubicBezTo>
                  <a:pt x="48" y="4"/>
                  <a:pt x="47" y="4"/>
                  <a:pt x="47" y="4"/>
                </a:cubicBezTo>
                <a:cubicBezTo>
                  <a:pt x="47" y="4"/>
                  <a:pt x="46" y="5"/>
                  <a:pt x="46" y="5"/>
                </a:cubicBezTo>
                <a:cubicBezTo>
                  <a:pt x="45" y="5"/>
                  <a:pt x="45" y="6"/>
                  <a:pt x="46" y="6"/>
                </a:cubicBezTo>
                <a:cubicBezTo>
                  <a:pt x="46" y="7"/>
                  <a:pt x="46" y="7"/>
                  <a:pt x="45" y="8"/>
                </a:cubicBezTo>
                <a:cubicBezTo>
                  <a:pt x="45" y="8"/>
                  <a:pt x="45" y="8"/>
                  <a:pt x="45" y="8"/>
                </a:cubicBezTo>
                <a:cubicBezTo>
                  <a:pt x="44" y="9"/>
                  <a:pt x="44" y="9"/>
                  <a:pt x="44" y="9"/>
                </a:cubicBezTo>
                <a:close/>
                <a:moveTo>
                  <a:pt x="51" y="55"/>
                </a:moveTo>
                <a:cubicBezTo>
                  <a:pt x="50" y="55"/>
                  <a:pt x="50" y="55"/>
                  <a:pt x="50" y="55"/>
                </a:cubicBezTo>
                <a:cubicBezTo>
                  <a:pt x="50" y="55"/>
                  <a:pt x="50" y="55"/>
                  <a:pt x="50" y="55"/>
                </a:cubicBezTo>
                <a:cubicBezTo>
                  <a:pt x="49" y="55"/>
                  <a:pt x="49" y="55"/>
                  <a:pt x="49" y="55"/>
                </a:cubicBezTo>
                <a:cubicBezTo>
                  <a:pt x="50" y="56"/>
                  <a:pt x="50" y="56"/>
                  <a:pt x="50" y="56"/>
                </a:cubicBezTo>
                <a:cubicBezTo>
                  <a:pt x="50" y="55"/>
                  <a:pt x="50" y="55"/>
                  <a:pt x="51" y="55"/>
                </a:cubicBezTo>
                <a:cubicBezTo>
                  <a:pt x="50" y="55"/>
                  <a:pt x="50" y="55"/>
                  <a:pt x="50" y="55"/>
                </a:cubicBezTo>
                <a:lnTo>
                  <a:pt x="51" y="55"/>
                </a:lnTo>
                <a:close/>
                <a:moveTo>
                  <a:pt x="54" y="48"/>
                </a:moveTo>
                <a:cubicBezTo>
                  <a:pt x="54" y="48"/>
                  <a:pt x="54" y="48"/>
                  <a:pt x="54" y="48"/>
                </a:cubicBezTo>
                <a:cubicBezTo>
                  <a:pt x="54" y="48"/>
                  <a:pt x="54" y="48"/>
                  <a:pt x="54" y="48"/>
                </a:cubicBezTo>
                <a:cubicBezTo>
                  <a:pt x="54" y="48"/>
                  <a:pt x="54" y="48"/>
                  <a:pt x="54" y="48"/>
                </a:cubicBezTo>
                <a:close/>
                <a:moveTo>
                  <a:pt x="55" y="47"/>
                </a:moveTo>
                <a:cubicBezTo>
                  <a:pt x="55" y="48"/>
                  <a:pt x="55" y="48"/>
                  <a:pt x="55" y="48"/>
                </a:cubicBezTo>
                <a:cubicBezTo>
                  <a:pt x="55" y="48"/>
                  <a:pt x="55" y="48"/>
                  <a:pt x="55" y="48"/>
                </a:cubicBezTo>
                <a:lnTo>
                  <a:pt x="55" y="47"/>
                </a:lnTo>
                <a:close/>
                <a:moveTo>
                  <a:pt x="42" y="47"/>
                </a:moveTo>
                <a:cubicBezTo>
                  <a:pt x="42" y="47"/>
                  <a:pt x="42" y="47"/>
                  <a:pt x="42" y="47"/>
                </a:cubicBezTo>
                <a:cubicBezTo>
                  <a:pt x="42" y="47"/>
                  <a:pt x="42" y="47"/>
                  <a:pt x="42" y="47"/>
                </a:cubicBezTo>
                <a:cubicBezTo>
                  <a:pt x="42" y="47"/>
                  <a:pt x="42" y="47"/>
                  <a:pt x="42" y="47"/>
                </a:cubicBezTo>
                <a:cubicBezTo>
                  <a:pt x="42" y="47"/>
                  <a:pt x="42" y="47"/>
                  <a:pt x="42" y="47"/>
                </a:cubicBezTo>
                <a:cubicBezTo>
                  <a:pt x="43" y="47"/>
                  <a:pt x="43" y="47"/>
                  <a:pt x="43" y="47"/>
                </a:cubicBezTo>
                <a:cubicBezTo>
                  <a:pt x="43" y="47"/>
                  <a:pt x="43" y="47"/>
                  <a:pt x="43" y="47"/>
                </a:cubicBezTo>
                <a:lnTo>
                  <a:pt x="42" y="47"/>
                </a:lnTo>
                <a:close/>
                <a:moveTo>
                  <a:pt x="52" y="45"/>
                </a:moveTo>
                <a:cubicBezTo>
                  <a:pt x="51" y="45"/>
                  <a:pt x="51" y="45"/>
                  <a:pt x="51" y="45"/>
                </a:cubicBezTo>
                <a:cubicBezTo>
                  <a:pt x="51" y="45"/>
                  <a:pt x="51" y="45"/>
                  <a:pt x="51" y="45"/>
                </a:cubicBezTo>
                <a:cubicBezTo>
                  <a:pt x="51" y="45"/>
                  <a:pt x="51" y="45"/>
                  <a:pt x="51" y="45"/>
                </a:cubicBezTo>
                <a:cubicBezTo>
                  <a:pt x="51" y="45"/>
                  <a:pt x="51" y="45"/>
                  <a:pt x="51" y="45"/>
                </a:cubicBezTo>
                <a:cubicBezTo>
                  <a:pt x="51" y="45"/>
                  <a:pt x="51" y="45"/>
                  <a:pt x="51" y="45"/>
                </a:cubicBezTo>
                <a:lnTo>
                  <a:pt x="52" y="45"/>
                </a:lnTo>
                <a:close/>
                <a:moveTo>
                  <a:pt x="37" y="45"/>
                </a:moveTo>
                <a:cubicBezTo>
                  <a:pt x="36" y="45"/>
                  <a:pt x="36" y="45"/>
                  <a:pt x="36" y="45"/>
                </a:cubicBezTo>
                <a:cubicBezTo>
                  <a:pt x="36" y="45"/>
                  <a:pt x="36" y="45"/>
                  <a:pt x="36" y="45"/>
                </a:cubicBezTo>
                <a:cubicBezTo>
                  <a:pt x="36" y="45"/>
                  <a:pt x="36" y="45"/>
                  <a:pt x="37" y="45"/>
                </a:cubicBezTo>
                <a:cubicBezTo>
                  <a:pt x="37" y="45"/>
                  <a:pt x="37" y="45"/>
                  <a:pt x="37" y="45"/>
                </a:cubicBezTo>
                <a:close/>
                <a:moveTo>
                  <a:pt x="38" y="44"/>
                </a:moveTo>
                <a:cubicBezTo>
                  <a:pt x="38" y="44"/>
                  <a:pt x="38" y="44"/>
                  <a:pt x="38" y="44"/>
                </a:cubicBezTo>
                <a:cubicBezTo>
                  <a:pt x="38" y="44"/>
                  <a:pt x="38" y="44"/>
                  <a:pt x="38" y="44"/>
                </a:cubicBezTo>
                <a:cubicBezTo>
                  <a:pt x="38" y="44"/>
                  <a:pt x="38" y="44"/>
                  <a:pt x="38" y="44"/>
                </a:cubicBezTo>
                <a:cubicBezTo>
                  <a:pt x="38" y="45"/>
                  <a:pt x="38" y="45"/>
                  <a:pt x="38" y="45"/>
                </a:cubicBezTo>
                <a:cubicBezTo>
                  <a:pt x="38" y="45"/>
                  <a:pt x="38" y="45"/>
                  <a:pt x="38" y="45"/>
                </a:cubicBezTo>
                <a:cubicBezTo>
                  <a:pt x="38" y="45"/>
                  <a:pt x="38" y="45"/>
                  <a:pt x="38" y="45"/>
                </a:cubicBezTo>
                <a:lnTo>
                  <a:pt x="38" y="44"/>
                </a:lnTo>
                <a:close/>
                <a:moveTo>
                  <a:pt x="35" y="44"/>
                </a:moveTo>
                <a:cubicBezTo>
                  <a:pt x="35" y="44"/>
                  <a:pt x="35" y="44"/>
                  <a:pt x="35" y="44"/>
                </a:cubicBezTo>
                <a:cubicBezTo>
                  <a:pt x="35" y="44"/>
                  <a:pt x="35" y="44"/>
                  <a:pt x="35" y="44"/>
                </a:cubicBezTo>
                <a:cubicBezTo>
                  <a:pt x="35" y="44"/>
                  <a:pt x="35" y="44"/>
                  <a:pt x="35" y="44"/>
                </a:cubicBezTo>
                <a:cubicBezTo>
                  <a:pt x="35" y="44"/>
                  <a:pt x="35" y="44"/>
                  <a:pt x="35" y="44"/>
                </a:cubicBezTo>
                <a:close/>
                <a:moveTo>
                  <a:pt x="34" y="43"/>
                </a:moveTo>
                <a:cubicBezTo>
                  <a:pt x="34" y="43"/>
                  <a:pt x="34" y="43"/>
                  <a:pt x="34" y="43"/>
                </a:cubicBezTo>
                <a:cubicBezTo>
                  <a:pt x="34" y="44"/>
                  <a:pt x="34" y="44"/>
                  <a:pt x="34" y="44"/>
                </a:cubicBezTo>
                <a:cubicBezTo>
                  <a:pt x="34" y="44"/>
                  <a:pt x="34" y="44"/>
                  <a:pt x="34" y="44"/>
                </a:cubicBezTo>
                <a:cubicBezTo>
                  <a:pt x="35" y="43"/>
                  <a:pt x="35" y="43"/>
                  <a:pt x="35" y="43"/>
                </a:cubicBezTo>
                <a:cubicBezTo>
                  <a:pt x="34" y="43"/>
                  <a:pt x="34" y="43"/>
                  <a:pt x="34" y="43"/>
                </a:cubicBezTo>
                <a:close/>
                <a:moveTo>
                  <a:pt x="40" y="43"/>
                </a:moveTo>
                <a:cubicBezTo>
                  <a:pt x="40" y="43"/>
                  <a:pt x="40" y="43"/>
                  <a:pt x="40" y="43"/>
                </a:cubicBezTo>
                <a:cubicBezTo>
                  <a:pt x="40" y="43"/>
                  <a:pt x="40" y="43"/>
                  <a:pt x="40" y="43"/>
                </a:cubicBezTo>
                <a:cubicBezTo>
                  <a:pt x="40" y="43"/>
                  <a:pt x="40" y="43"/>
                  <a:pt x="40" y="43"/>
                </a:cubicBezTo>
                <a:close/>
                <a:moveTo>
                  <a:pt x="42" y="43"/>
                </a:moveTo>
                <a:cubicBezTo>
                  <a:pt x="41" y="43"/>
                  <a:pt x="41" y="43"/>
                  <a:pt x="41" y="43"/>
                </a:cubicBezTo>
                <a:cubicBezTo>
                  <a:pt x="41" y="43"/>
                  <a:pt x="41" y="43"/>
                  <a:pt x="41" y="43"/>
                </a:cubicBezTo>
                <a:cubicBezTo>
                  <a:pt x="41" y="43"/>
                  <a:pt x="41" y="43"/>
                  <a:pt x="41" y="43"/>
                </a:cubicBezTo>
                <a:lnTo>
                  <a:pt x="42" y="43"/>
                </a:lnTo>
                <a:close/>
                <a:moveTo>
                  <a:pt x="51" y="42"/>
                </a:moveTo>
                <a:cubicBezTo>
                  <a:pt x="51" y="42"/>
                  <a:pt x="51" y="42"/>
                  <a:pt x="51" y="42"/>
                </a:cubicBezTo>
                <a:cubicBezTo>
                  <a:pt x="51" y="42"/>
                  <a:pt x="51" y="42"/>
                  <a:pt x="51" y="42"/>
                </a:cubicBezTo>
                <a:cubicBezTo>
                  <a:pt x="51" y="42"/>
                  <a:pt x="51" y="42"/>
                  <a:pt x="51" y="42"/>
                </a:cubicBezTo>
                <a:cubicBezTo>
                  <a:pt x="51" y="42"/>
                  <a:pt x="51" y="42"/>
                  <a:pt x="51" y="42"/>
                </a:cubicBezTo>
                <a:close/>
                <a:moveTo>
                  <a:pt x="37" y="42"/>
                </a:moveTo>
                <a:cubicBezTo>
                  <a:pt x="38" y="42"/>
                  <a:pt x="38" y="42"/>
                  <a:pt x="38" y="42"/>
                </a:cubicBezTo>
                <a:cubicBezTo>
                  <a:pt x="37" y="42"/>
                  <a:pt x="37" y="42"/>
                  <a:pt x="37" y="42"/>
                </a:cubicBezTo>
                <a:cubicBezTo>
                  <a:pt x="37" y="42"/>
                  <a:pt x="37" y="42"/>
                  <a:pt x="37" y="42"/>
                </a:cubicBezTo>
                <a:cubicBezTo>
                  <a:pt x="38" y="42"/>
                  <a:pt x="38" y="42"/>
                  <a:pt x="38" y="42"/>
                </a:cubicBezTo>
                <a:cubicBezTo>
                  <a:pt x="38" y="42"/>
                  <a:pt x="38" y="42"/>
                  <a:pt x="38" y="42"/>
                </a:cubicBezTo>
                <a:lnTo>
                  <a:pt x="37" y="42"/>
                </a:lnTo>
                <a:close/>
                <a:moveTo>
                  <a:pt x="35" y="42"/>
                </a:moveTo>
                <a:cubicBezTo>
                  <a:pt x="35" y="42"/>
                  <a:pt x="35" y="42"/>
                  <a:pt x="35" y="42"/>
                </a:cubicBezTo>
                <a:cubicBezTo>
                  <a:pt x="35" y="42"/>
                  <a:pt x="35" y="42"/>
                  <a:pt x="35" y="43"/>
                </a:cubicBezTo>
                <a:cubicBezTo>
                  <a:pt x="36" y="42"/>
                  <a:pt x="36" y="42"/>
                  <a:pt x="35" y="42"/>
                </a:cubicBezTo>
                <a:cubicBezTo>
                  <a:pt x="35" y="42"/>
                  <a:pt x="35" y="42"/>
                  <a:pt x="35" y="42"/>
                </a:cubicBezTo>
                <a:cubicBezTo>
                  <a:pt x="35" y="42"/>
                  <a:pt x="35" y="42"/>
                  <a:pt x="35" y="42"/>
                </a:cubicBezTo>
                <a:close/>
                <a:moveTo>
                  <a:pt x="51" y="41"/>
                </a:moveTo>
                <a:cubicBezTo>
                  <a:pt x="51" y="41"/>
                  <a:pt x="51" y="41"/>
                  <a:pt x="51" y="41"/>
                </a:cubicBezTo>
                <a:cubicBezTo>
                  <a:pt x="51" y="41"/>
                  <a:pt x="51" y="41"/>
                  <a:pt x="51" y="41"/>
                </a:cubicBezTo>
                <a:cubicBezTo>
                  <a:pt x="51" y="41"/>
                  <a:pt x="51" y="41"/>
                  <a:pt x="51" y="41"/>
                </a:cubicBezTo>
                <a:close/>
                <a:moveTo>
                  <a:pt x="42" y="41"/>
                </a:moveTo>
                <a:cubicBezTo>
                  <a:pt x="42" y="41"/>
                  <a:pt x="42" y="41"/>
                  <a:pt x="42" y="41"/>
                </a:cubicBezTo>
                <a:cubicBezTo>
                  <a:pt x="42" y="41"/>
                  <a:pt x="42" y="41"/>
                  <a:pt x="42" y="41"/>
                </a:cubicBezTo>
                <a:cubicBezTo>
                  <a:pt x="43" y="41"/>
                  <a:pt x="43" y="41"/>
                  <a:pt x="43" y="41"/>
                </a:cubicBezTo>
                <a:cubicBezTo>
                  <a:pt x="42" y="41"/>
                  <a:pt x="42" y="41"/>
                  <a:pt x="42" y="41"/>
                </a:cubicBezTo>
                <a:close/>
                <a:moveTo>
                  <a:pt x="49" y="40"/>
                </a:moveTo>
                <a:cubicBezTo>
                  <a:pt x="49" y="40"/>
                  <a:pt x="49" y="40"/>
                  <a:pt x="49" y="40"/>
                </a:cubicBezTo>
                <a:cubicBezTo>
                  <a:pt x="49" y="40"/>
                  <a:pt x="49" y="40"/>
                  <a:pt x="49" y="40"/>
                </a:cubicBezTo>
                <a:cubicBezTo>
                  <a:pt x="49" y="40"/>
                  <a:pt x="49" y="40"/>
                  <a:pt x="49" y="40"/>
                </a:cubicBezTo>
                <a:cubicBezTo>
                  <a:pt x="49" y="41"/>
                  <a:pt x="49" y="41"/>
                  <a:pt x="49" y="41"/>
                </a:cubicBezTo>
                <a:cubicBezTo>
                  <a:pt x="49" y="41"/>
                  <a:pt x="49" y="41"/>
                  <a:pt x="49" y="41"/>
                </a:cubicBezTo>
                <a:cubicBezTo>
                  <a:pt x="49" y="41"/>
                  <a:pt x="49" y="41"/>
                  <a:pt x="49" y="41"/>
                </a:cubicBezTo>
                <a:cubicBezTo>
                  <a:pt x="49" y="41"/>
                  <a:pt x="49" y="41"/>
                  <a:pt x="49" y="41"/>
                </a:cubicBezTo>
                <a:cubicBezTo>
                  <a:pt x="49" y="41"/>
                  <a:pt x="49" y="41"/>
                  <a:pt x="49" y="41"/>
                </a:cubicBezTo>
                <a:cubicBezTo>
                  <a:pt x="49" y="40"/>
                  <a:pt x="49" y="40"/>
                  <a:pt x="49" y="40"/>
                </a:cubicBezTo>
                <a:cubicBezTo>
                  <a:pt x="49" y="40"/>
                  <a:pt x="49" y="40"/>
                  <a:pt x="49" y="40"/>
                </a:cubicBezTo>
                <a:cubicBezTo>
                  <a:pt x="49" y="40"/>
                  <a:pt x="49" y="40"/>
                  <a:pt x="49" y="40"/>
                </a:cubicBezTo>
                <a:cubicBezTo>
                  <a:pt x="49" y="40"/>
                  <a:pt x="49" y="40"/>
                  <a:pt x="49" y="40"/>
                </a:cubicBezTo>
                <a:close/>
                <a:moveTo>
                  <a:pt x="33" y="40"/>
                </a:moveTo>
                <a:cubicBezTo>
                  <a:pt x="33" y="41"/>
                  <a:pt x="33" y="41"/>
                  <a:pt x="33" y="41"/>
                </a:cubicBezTo>
                <a:cubicBezTo>
                  <a:pt x="33" y="41"/>
                  <a:pt x="33" y="41"/>
                  <a:pt x="33" y="41"/>
                </a:cubicBezTo>
                <a:cubicBezTo>
                  <a:pt x="34" y="41"/>
                  <a:pt x="34" y="41"/>
                  <a:pt x="34" y="41"/>
                </a:cubicBezTo>
                <a:cubicBezTo>
                  <a:pt x="34" y="41"/>
                  <a:pt x="34" y="41"/>
                  <a:pt x="34" y="41"/>
                </a:cubicBezTo>
                <a:cubicBezTo>
                  <a:pt x="34" y="41"/>
                  <a:pt x="34" y="41"/>
                  <a:pt x="34" y="41"/>
                </a:cubicBezTo>
                <a:cubicBezTo>
                  <a:pt x="34" y="41"/>
                  <a:pt x="34" y="41"/>
                  <a:pt x="34" y="41"/>
                </a:cubicBezTo>
                <a:cubicBezTo>
                  <a:pt x="34" y="41"/>
                  <a:pt x="34" y="40"/>
                  <a:pt x="34" y="40"/>
                </a:cubicBezTo>
                <a:cubicBezTo>
                  <a:pt x="34" y="40"/>
                  <a:pt x="34" y="40"/>
                  <a:pt x="34" y="40"/>
                </a:cubicBezTo>
                <a:lnTo>
                  <a:pt x="33" y="40"/>
                </a:lnTo>
                <a:close/>
                <a:moveTo>
                  <a:pt x="51" y="39"/>
                </a:moveTo>
                <a:cubicBezTo>
                  <a:pt x="51" y="39"/>
                  <a:pt x="51" y="39"/>
                  <a:pt x="51" y="39"/>
                </a:cubicBezTo>
                <a:cubicBezTo>
                  <a:pt x="51" y="39"/>
                  <a:pt x="51" y="39"/>
                  <a:pt x="51" y="39"/>
                </a:cubicBezTo>
                <a:cubicBezTo>
                  <a:pt x="51" y="39"/>
                  <a:pt x="51" y="39"/>
                  <a:pt x="51" y="39"/>
                </a:cubicBezTo>
                <a:close/>
                <a:moveTo>
                  <a:pt x="48" y="39"/>
                </a:moveTo>
                <a:cubicBezTo>
                  <a:pt x="48" y="39"/>
                  <a:pt x="48" y="39"/>
                  <a:pt x="48" y="39"/>
                </a:cubicBezTo>
                <a:cubicBezTo>
                  <a:pt x="48" y="39"/>
                  <a:pt x="48" y="39"/>
                  <a:pt x="48" y="39"/>
                </a:cubicBezTo>
                <a:cubicBezTo>
                  <a:pt x="49" y="39"/>
                  <a:pt x="49" y="39"/>
                  <a:pt x="49" y="39"/>
                </a:cubicBezTo>
                <a:cubicBezTo>
                  <a:pt x="49" y="39"/>
                  <a:pt x="49" y="39"/>
                  <a:pt x="49" y="39"/>
                </a:cubicBezTo>
                <a:cubicBezTo>
                  <a:pt x="48" y="39"/>
                  <a:pt x="48" y="39"/>
                  <a:pt x="48" y="39"/>
                </a:cubicBezTo>
                <a:cubicBezTo>
                  <a:pt x="48" y="39"/>
                  <a:pt x="48" y="39"/>
                  <a:pt x="48" y="39"/>
                </a:cubicBezTo>
                <a:close/>
                <a:moveTo>
                  <a:pt x="47" y="39"/>
                </a:move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lose/>
                <a:moveTo>
                  <a:pt x="48" y="38"/>
                </a:moveTo>
                <a:cubicBezTo>
                  <a:pt x="48" y="39"/>
                  <a:pt x="48" y="39"/>
                  <a:pt x="48" y="39"/>
                </a:cubicBezTo>
                <a:cubicBezTo>
                  <a:pt x="48" y="38"/>
                  <a:pt x="48" y="38"/>
                  <a:pt x="48" y="38"/>
                </a:cubicBezTo>
                <a:cubicBezTo>
                  <a:pt x="48" y="38"/>
                  <a:pt x="48" y="38"/>
                  <a:pt x="48" y="38"/>
                </a:cubicBezTo>
                <a:close/>
                <a:moveTo>
                  <a:pt x="50" y="38"/>
                </a:moveTo>
                <a:cubicBezTo>
                  <a:pt x="50" y="38"/>
                  <a:pt x="50" y="38"/>
                  <a:pt x="50" y="38"/>
                </a:cubicBezTo>
                <a:cubicBezTo>
                  <a:pt x="50" y="38"/>
                  <a:pt x="50" y="38"/>
                  <a:pt x="50" y="38"/>
                </a:cubicBezTo>
                <a:cubicBezTo>
                  <a:pt x="49" y="38"/>
                  <a:pt x="49" y="38"/>
                  <a:pt x="49" y="38"/>
                </a:cubicBezTo>
                <a:lnTo>
                  <a:pt x="50" y="38"/>
                </a:lnTo>
                <a:close/>
                <a:moveTo>
                  <a:pt x="46" y="37"/>
                </a:moveTo>
                <a:cubicBezTo>
                  <a:pt x="46" y="37"/>
                  <a:pt x="46" y="37"/>
                  <a:pt x="46" y="37"/>
                </a:cubicBezTo>
                <a:cubicBezTo>
                  <a:pt x="46" y="37"/>
                  <a:pt x="46" y="37"/>
                  <a:pt x="46" y="37"/>
                </a:cubicBezTo>
                <a:cubicBezTo>
                  <a:pt x="46" y="37"/>
                  <a:pt x="46" y="37"/>
                  <a:pt x="46" y="37"/>
                </a:cubicBezTo>
                <a:close/>
                <a:moveTo>
                  <a:pt x="35" y="37"/>
                </a:moveTo>
                <a:cubicBezTo>
                  <a:pt x="35" y="37"/>
                  <a:pt x="35" y="37"/>
                  <a:pt x="35" y="37"/>
                </a:cubicBezTo>
                <a:cubicBezTo>
                  <a:pt x="35" y="37"/>
                  <a:pt x="35" y="37"/>
                  <a:pt x="35" y="37"/>
                </a:cubicBezTo>
                <a:cubicBezTo>
                  <a:pt x="35" y="37"/>
                  <a:pt x="35" y="37"/>
                  <a:pt x="35" y="37"/>
                </a:cubicBezTo>
                <a:cubicBezTo>
                  <a:pt x="35" y="37"/>
                  <a:pt x="35" y="37"/>
                  <a:pt x="35" y="37"/>
                </a:cubicBezTo>
                <a:close/>
                <a:moveTo>
                  <a:pt x="47" y="36"/>
                </a:moveTo>
                <a:cubicBezTo>
                  <a:pt x="47" y="36"/>
                  <a:pt x="47" y="36"/>
                  <a:pt x="47" y="36"/>
                </a:cubicBezTo>
                <a:cubicBezTo>
                  <a:pt x="47" y="36"/>
                  <a:pt x="47" y="36"/>
                  <a:pt x="47" y="36"/>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lnTo>
                  <a:pt x="47" y="36"/>
                </a:lnTo>
                <a:close/>
                <a:moveTo>
                  <a:pt x="52" y="54"/>
                </a:moveTo>
                <a:cubicBezTo>
                  <a:pt x="52" y="54"/>
                  <a:pt x="52" y="54"/>
                  <a:pt x="52" y="54"/>
                </a:cubicBezTo>
                <a:cubicBezTo>
                  <a:pt x="52" y="54"/>
                  <a:pt x="52" y="53"/>
                  <a:pt x="51" y="53"/>
                </a:cubicBezTo>
                <a:cubicBezTo>
                  <a:pt x="51" y="53"/>
                  <a:pt x="52" y="53"/>
                  <a:pt x="52" y="52"/>
                </a:cubicBezTo>
                <a:cubicBezTo>
                  <a:pt x="52" y="52"/>
                  <a:pt x="52" y="52"/>
                  <a:pt x="52" y="52"/>
                </a:cubicBezTo>
                <a:cubicBezTo>
                  <a:pt x="52" y="52"/>
                  <a:pt x="52" y="52"/>
                  <a:pt x="52" y="52"/>
                </a:cubicBezTo>
                <a:cubicBezTo>
                  <a:pt x="52" y="51"/>
                  <a:pt x="52" y="51"/>
                  <a:pt x="52" y="51"/>
                </a:cubicBezTo>
                <a:cubicBezTo>
                  <a:pt x="52" y="52"/>
                  <a:pt x="52" y="52"/>
                  <a:pt x="52" y="52"/>
                </a:cubicBezTo>
                <a:cubicBezTo>
                  <a:pt x="52" y="52"/>
                  <a:pt x="51" y="52"/>
                  <a:pt x="51" y="52"/>
                </a:cubicBezTo>
                <a:cubicBezTo>
                  <a:pt x="51" y="52"/>
                  <a:pt x="51" y="52"/>
                  <a:pt x="51" y="52"/>
                </a:cubicBezTo>
                <a:cubicBezTo>
                  <a:pt x="51" y="53"/>
                  <a:pt x="51" y="53"/>
                  <a:pt x="51" y="53"/>
                </a:cubicBezTo>
                <a:cubicBezTo>
                  <a:pt x="51" y="53"/>
                  <a:pt x="51" y="53"/>
                  <a:pt x="51" y="53"/>
                </a:cubicBezTo>
                <a:cubicBezTo>
                  <a:pt x="51" y="53"/>
                  <a:pt x="51" y="53"/>
                  <a:pt x="51" y="53"/>
                </a:cubicBezTo>
                <a:cubicBezTo>
                  <a:pt x="51" y="54"/>
                  <a:pt x="51" y="54"/>
                  <a:pt x="51" y="54"/>
                </a:cubicBezTo>
                <a:cubicBezTo>
                  <a:pt x="51" y="54"/>
                  <a:pt x="51" y="54"/>
                  <a:pt x="51" y="54"/>
                </a:cubicBezTo>
                <a:cubicBezTo>
                  <a:pt x="51" y="55"/>
                  <a:pt x="51" y="55"/>
                  <a:pt x="51" y="55"/>
                </a:cubicBezTo>
                <a:cubicBezTo>
                  <a:pt x="51" y="55"/>
                  <a:pt x="51" y="55"/>
                  <a:pt x="51" y="55"/>
                </a:cubicBezTo>
                <a:cubicBezTo>
                  <a:pt x="52" y="55"/>
                  <a:pt x="52" y="55"/>
                  <a:pt x="52" y="55"/>
                </a:cubicBezTo>
                <a:cubicBezTo>
                  <a:pt x="52" y="55"/>
                  <a:pt x="52" y="55"/>
                  <a:pt x="52" y="55"/>
                </a:cubicBezTo>
                <a:cubicBezTo>
                  <a:pt x="52" y="54"/>
                  <a:pt x="52" y="54"/>
                  <a:pt x="52" y="54"/>
                </a:cubicBezTo>
                <a:cubicBezTo>
                  <a:pt x="52" y="54"/>
                  <a:pt x="52" y="54"/>
                  <a:pt x="52" y="54"/>
                </a:cubicBezTo>
                <a:close/>
                <a:moveTo>
                  <a:pt x="58" y="48"/>
                </a:moveTo>
                <a:cubicBezTo>
                  <a:pt x="58" y="48"/>
                  <a:pt x="58" y="48"/>
                  <a:pt x="58" y="48"/>
                </a:cubicBezTo>
                <a:cubicBezTo>
                  <a:pt x="58" y="48"/>
                  <a:pt x="58" y="48"/>
                  <a:pt x="58" y="48"/>
                </a:cubicBezTo>
                <a:cubicBezTo>
                  <a:pt x="58" y="48"/>
                  <a:pt x="58" y="48"/>
                  <a:pt x="58" y="48"/>
                </a:cubicBezTo>
                <a:cubicBezTo>
                  <a:pt x="58" y="47"/>
                  <a:pt x="58" y="47"/>
                  <a:pt x="58" y="47"/>
                </a:cubicBezTo>
                <a:cubicBezTo>
                  <a:pt x="58" y="47"/>
                  <a:pt x="58" y="47"/>
                  <a:pt x="58" y="47"/>
                </a:cubicBezTo>
                <a:cubicBezTo>
                  <a:pt x="58" y="47"/>
                  <a:pt x="58" y="47"/>
                  <a:pt x="58" y="47"/>
                </a:cubicBezTo>
                <a:cubicBezTo>
                  <a:pt x="58" y="47"/>
                  <a:pt x="58" y="47"/>
                  <a:pt x="58" y="47"/>
                </a:cubicBezTo>
                <a:cubicBezTo>
                  <a:pt x="58" y="46"/>
                  <a:pt x="58" y="46"/>
                  <a:pt x="58" y="46"/>
                </a:cubicBezTo>
                <a:cubicBezTo>
                  <a:pt x="58" y="46"/>
                  <a:pt x="58" y="46"/>
                  <a:pt x="58" y="46"/>
                </a:cubicBezTo>
                <a:cubicBezTo>
                  <a:pt x="58" y="46"/>
                  <a:pt x="58" y="46"/>
                  <a:pt x="58" y="46"/>
                </a:cubicBezTo>
                <a:cubicBezTo>
                  <a:pt x="58" y="46"/>
                  <a:pt x="58" y="46"/>
                  <a:pt x="58" y="46"/>
                </a:cubicBezTo>
                <a:cubicBezTo>
                  <a:pt x="57" y="46"/>
                  <a:pt x="57" y="47"/>
                  <a:pt x="56" y="47"/>
                </a:cubicBezTo>
                <a:cubicBezTo>
                  <a:pt x="56" y="47"/>
                  <a:pt x="56" y="47"/>
                  <a:pt x="56" y="47"/>
                </a:cubicBezTo>
                <a:cubicBezTo>
                  <a:pt x="55" y="48"/>
                  <a:pt x="55" y="48"/>
                  <a:pt x="55" y="48"/>
                </a:cubicBezTo>
                <a:cubicBezTo>
                  <a:pt x="55" y="49"/>
                  <a:pt x="55" y="49"/>
                  <a:pt x="55" y="49"/>
                </a:cubicBezTo>
                <a:cubicBezTo>
                  <a:pt x="55" y="49"/>
                  <a:pt x="55" y="49"/>
                  <a:pt x="55" y="49"/>
                </a:cubicBezTo>
                <a:cubicBezTo>
                  <a:pt x="55" y="49"/>
                  <a:pt x="55" y="49"/>
                  <a:pt x="55" y="49"/>
                </a:cubicBezTo>
                <a:cubicBezTo>
                  <a:pt x="55" y="49"/>
                  <a:pt x="55" y="50"/>
                  <a:pt x="55" y="50"/>
                </a:cubicBezTo>
                <a:cubicBezTo>
                  <a:pt x="55" y="51"/>
                  <a:pt x="55" y="51"/>
                  <a:pt x="55" y="51"/>
                </a:cubicBezTo>
                <a:cubicBezTo>
                  <a:pt x="56" y="51"/>
                  <a:pt x="57" y="50"/>
                  <a:pt x="57" y="49"/>
                </a:cubicBezTo>
                <a:cubicBezTo>
                  <a:pt x="57" y="49"/>
                  <a:pt x="57" y="49"/>
                  <a:pt x="57" y="49"/>
                </a:cubicBezTo>
                <a:cubicBezTo>
                  <a:pt x="57" y="49"/>
                  <a:pt x="57" y="49"/>
                  <a:pt x="57" y="49"/>
                </a:cubicBezTo>
                <a:cubicBezTo>
                  <a:pt x="57" y="49"/>
                  <a:pt x="57" y="49"/>
                  <a:pt x="57" y="49"/>
                </a:cubicBezTo>
                <a:cubicBezTo>
                  <a:pt x="57" y="49"/>
                  <a:pt x="57" y="49"/>
                  <a:pt x="57" y="49"/>
                </a:cubicBezTo>
                <a:cubicBezTo>
                  <a:pt x="57" y="49"/>
                  <a:pt x="57" y="49"/>
                  <a:pt x="57" y="49"/>
                </a:cubicBezTo>
                <a:lnTo>
                  <a:pt x="58" y="48"/>
                </a:lnTo>
                <a:close/>
                <a:moveTo>
                  <a:pt x="40" y="46"/>
                </a:moveTo>
                <a:cubicBezTo>
                  <a:pt x="40" y="46"/>
                  <a:pt x="40" y="46"/>
                  <a:pt x="40" y="46"/>
                </a:cubicBezTo>
                <a:cubicBezTo>
                  <a:pt x="40" y="47"/>
                  <a:pt x="40" y="47"/>
                  <a:pt x="40" y="47"/>
                </a:cubicBezTo>
                <a:cubicBezTo>
                  <a:pt x="40" y="47"/>
                  <a:pt x="40" y="47"/>
                  <a:pt x="40" y="47"/>
                </a:cubicBezTo>
                <a:cubicBezTo>
                  <a:pt x="40" y="47"/>
                  <a:pt x="40" y="47"/>
                  <a:pt x="40" y="47"/>
                </a:cubicBezTo>
                <a:cubicBezTo>
                  <a:pt x="39" y="47"/>
                  <a:pt x="39" y="47"/>
                  <a:pt x="39" y="47"/>
                </a:cubicBezTo>
                <a:cubicBezTo>
                  <a:pt x="40" y="47"/>
                  <a:pt x="40" y="47"/>
                  <a:pt x="40" y="47"/>
                </a:cubicBezTo>
                <a:cubicBezTo>
                  <a:pt x="40" y="47"/>
                  <a:pt x="40" y="47"/>
                  <a:pt x="40" y="47"/>
                </a:cubicBezTo>
                <a:cubicBezTo>
                  <a:pt x="40" y="47"/>
                  <a:pt x="40" y="47"/>
                  <a:pt x="40" y="47"/>
                </a:cubicBezTo>
                <a:cubicBezTo>
                  <a:pt x="40" y="47"/>
                  <a:pt x="40" y="47"/>
                  <a:pt x="40" y="47"/>
                </a:cubicBezTo>
                <a:cubicBezTo>
                  <a:pt x="40" y="46"/>
                  <a:pt x="40" y="46"/>
                  <a:pt x="40" y="46"/>
                </a:cubicBezTo>
                <a:close/>
                <a:moveTo>
                  <a:pt x="52" y="46"/>
                </a:moveTo>
                <a:cubicBezTo>
                  <a:pt x="52" y="46"/>
                  <a:pt x="52" y="46"/>
                  <a:pt x="52" y="46"/>
                </a:cubicBezTo>
                <a:cubicBezTo>
                  <a:pt x="52" y="47"/>
                  <a:pt x="52" y="47"/>
                  <a:pt x="52" y="47"/>
                </a:cubicBezTo>
                <a:cubicBezTo>
                  <a:pt x="52" y="46"/>
                  <a:pt x="52" y="46"/>
                  <a:pt x="52" y="46"/>
                </a:cubicBezTo>
                <a:cubicBezTo>
                  <a:pt x="53" y="47"/>
                  <a:pt x="53" y="47"/>
                  <a:pt x="53" y="47"/>
                </a:cubicBezTo>
                <a:cubicBezTo>
                  <a:pt x="53" y="47"/>
                  <a:pt x="53" y="47"/>
                  <a:pt x="53" y="47"/>
                </a:cubicBezTo>
                <a:cubicBezTo>
                  <a:pt x="53" y="47"/>
                  <a:pt x="53" y="47"/>
                  <a:pt x="53" y="47"/>
                </a:cubicBezTo>
                <a:cubicBezTo>
                  <a:pt x="53" y="46"/>
                  <a:pt x="53" y="46"/>
                  <a:pt x="53" y="46"/>
                </a:cubicBezTo>
                <a:cubicBezTo>
                  <a:pt x="53" y="46"/>
                  <a:pt x="53" y="46"/>
                  <a:pt x="53" y="46"/>
                </a:cubicBezTo>
                <a:cubicBezTo>
                  <a:pt x="53" y="46"/>
                  <a:pt x="53" y="46"/>
                  <a:pt x="53" y="46"/>
                </a:cubicBezTo>
                <a:cubicBezTo>
                  <a:pt x="52" y="46"/>
                  <a:pt x="52" y="46"/>
                  <a:pt x="52" y="46"/>
                </a:cubicBezTo>
                <a:close/>
                <a:moveTo>
                  <a:pt x="46" y="45"/>
                </a:moveTo>
                <a:cubicBezTo>
                  <a:pt x="45" y="45"/>
                  <a:pt x="45" y="45"/>
                  <a:pt x="45" y="45"/>
                </a:cubicBezTo>
                <a:cubicBezTo>
                  <a:pt x="45" y="46"/>
                  <a:pt x="45" y="46"/>
                  <a:pt x="45" y="46"/>
                </a:cubicBezTo>
                <a:cubicBezTo>
                  <a:pt x="46" y="46"/>
                  <a:pt x="46" y="46"/>
                  <a:pt x="46" y="46"/>
                </a:cubicBezTo>
                <a:cubicBezTo>
                  <a:pt x="46" y="46"/>
                  <a:pt x="46" y="46"/>
                  <a:pt x="46" y="46"/>
                </a:cubicBezTo>
                <a:cubicBezTo>
                  <a:pt x="46" y="46"/>
                  <a:pt x="46" y="46"/>
                  <a:pt x="46" y="46"/>
                </a:cubicBezTo>
                <a:cubicBezTo>
                  <a:pt x="46" y="45"/>
                  <a:pt x="46" y="45"/>
                  <a:pt x="46" y="45"/>
                </a:cubicBezTo>
                <a:cubicBezTo>
                  <a:pt x="46" y="45"/>
                  <a:pt x="46" y="45"/>
                  <a:pt x="46" y="45"/>
                </a:cubicBezTo>
                <a:cubicBezTo>
                  <a:pt x="47" y="45"/>
                  <a:pt x="47" y="45"/>
                  <a:pt x="47" y="45"/>
                </a:cubicBezTo>
                <a:cubicBezTo>
                  <a:pt x="46" y="45"/>
                  <a:pt x="46" y="45"/>
                  <a:pt x="46" y="45"/>
                </a:cubicBezTo>
                <a:cubicBezTo>
                  <a:pt x="46" y="45"/>
                  <a:pt x="46" y="45"/>
                  <a:pt x="46" y="45"/>
                </a:cubicBezTo>
                <a:cubicBezTo>
                  <a:pt x="46" y="45"/>
                  <a:pt x="46" y="45"/>
                  <a:pt x="46" y="45"/>
                </a:cubicBezTo>
                <a:cubicBezTo>
                  <a:pt x="46" y="45"/>
                  <a:pt x="46" y="45"/>
                  <a:pt x="46" y="45"/>
                </a:cubicBezTo>
                <a:cubicBezTo>
                  <a:pt x="46" y="45"/>
                  <a:pt x="46" y="45"/>
                  <a:pt x="46" y="45"/>
                </a:cubicBezTo>
                <a:close/>
                <a:moveTo>
                  <a:pt x="55" y="45"/>
                </a:moveTo>
                <a:cubicBezTo>
                  <a:pt x="55" y="45"/>
                  <a:pt x="55" y="45"/>
                  <a:pt x="55" y="45"/>
                </a:cubicBezTo>
                <a:cubicBezTo>
                  <a:pt x="56" y="45"/>
                  <a:pt x="56" y="45"/>
                  <a:pt x="56" y="45"/>
                </a:cubicBezTo>
                <a:cubicBezTo>
                  <a:pt x="56" y="45"/>
                  <a:pt x="56" y="45"/>
                  <a:pt x="56" y="45"/>
                </a:cubicBezTo>
                <a:cubicBezTo>
                  <a:pt x="56" y="45"/>
                  <a:pt x="56" y="45"/>
                  <a:pt x="56" y="45"/>
                </a:cubicBezTo>
                <a:cubicBezTo>
                  <a:pt x="56" y="45"/>
                  <a:pt x="56" y="45"/>
                  <a:pt x="56" y="45"/>
                </a:cubicBezTo>
                <a:cubicBezTo>
                  <a:pt x="56" y="45"/>
                  <a:pt x="56" y="45"/>
                  <a:pt x="56" y="45"/>
                </a:cubicBezTo>
                <a:cubicBezTo>
                  <a:pt x="56" y="45"/>
                  <a:pt x="56" y="45"/>
                  <a:pt x="56" y="45"/>
                </a:cubicBezTo>
                <a:cubicBezTo>
                  <a:pt x="56" y="44"/>
                  <a:pt x="56" y="44"/>
                  <a:pt x="56" y="44"/>
                </a:cubicBezTo>
                <a:cubicBezTo>
                  <a:pt x="56" y="44"/>
                  <a:pt x="56" y="44"/>
                  <a:pt x="56" y="44"/>
                </a:cubicBezTo>
                <a:cubicBezTo>
                  <a:pt x="55" y="45"/>
                  <a:pt x="55" y="45"/>
                  <a:pt x="55" y="45"/>
                </a:cubicBezTo>
                <a:cubicBezTo>
                  <a:pt x="55" y="45"/>
                  <a:pt x="55" y="45"/>
                  <a:pt x="55" y="45"/>
                </a:cubicBezTo>
                <a:close/>
                <a:moveTo>
                  <a:pt x="34" y="45"/>
                </a:moveTo>
                <a:cubicBezTo>
                  <a:pt x="34" y="45"/>
                  <a:pt x="34" y="44"/>
                  <a:pt x="34" y="44"/>
                </a:cubicBezTo>
                <a:cubicBezTo>
                  <a:pt x="34" y="44"/>
                  <a:pt x="34" y="44"/>
                  <a:pt x="33" y="44"/>
                </a:cubicBezTo>
                <a:cubicBezTo>
                  <a:pt x="33" y="44"/>
                  <a:pt x="33" y="44"/>
                  <a:pt x="34" y="44"/>
                </a:cubicBezTo>
                <a:cubicBezTo>
                  <a:pt x="34" y="44"/>
                  <a:pt x="34" y="44"/>
                  <a:pt x="34" y="44"/>
                </a:cubicBezTo>
                <a:cubicBezTo>
                  <a:pt x="33" y="44"/>
                  <a:pt x="33" y="44"/>
                  <a:pt x="33" y="44"/>
                </a:cubicBezTo>
                <a:cubicBezTo>
                  <a:pt x="33" y="44"/>
                  <a:pt x="33" y="44"/>
                  <a:pt x="33" y="44"/>
                </a:cubicBezTo>
                <a:cubicBezTo>
                  <a:pt x="33" y="44"/>
                  <a:pt x="33" y="44"/>
                  <a:pt x="33" y="44"/>
                </a:cubicBezTo>
                <a:cubicBezTo>
                  <a:pt x="33" y="44"/>
                  <a:pt x="33" y="44"/>
                  <a:pt x="33" y="44"/>
                </a:cubicBezTo>
                <a:cubicBezTo>
                  <a:pt x="33" y="45"/>
                  <a:pt x="33" y="45"/>
                  <a:pt x="33" y="45"/>
                </a:cubicBezTo>
                <a:cubicBezTo>
                  <a:pt x="33" y="45"/>
                  <a:pt x="33" y="45"/>
                  <a:pt x="34" y="45"/>
                </a:cubicBezTo>
                <a:close/>
                <a:moveTo>
                  <a:pt x="39" y="44"/>
                </a:moveTo>
                <a:cubicBezTo>
                  <a:pt x="39" y="44"/>
                  <a:pt x="39" y="44"/>
                  <a:pt x="39" y="44"/>
                </a:cubicBezTo>
                <a:cubicBezTo>
                  <a:pt x="39" y="44"/>
                  <a:pt x="39" y="45"/>
                  <a:pt x="40" y="45"/>
                </a:cubicBezTo>
                <a:cubicBezTo>
                  <a:pt x="40" y="45"/>
                  <a:pt x="40" y="45"/>
                  <a:pt x="40" y="45"/>
                </a:cubicBezTo>
                <a:cubicBezTo>
                  <a:pt x="40" y="44"/>
                  <a:pt x="40" y="44"/>
                  <a:pt x="40" y="44"/>
                </a:cubicBezTo>
                <a:cubicBezTo>
                  <a:pt x="40" y="44"/>
                  <a:pt x="40" y="44"/>
                  <a:pt x="40" y="44"/>
                </a:cubicBezTo>
                <a:cubicBezTo>
                  <a:pt x="40" y="44"/>
                  <a:pt x="40" y="44"/>
                  <a:pt x="40" y="44"/>
                </a:cubicBezTo>
                <a:cubicBezTo>
                  <a:pt x="39" y="44"/>
                  <a:pt x="39" y="44"/>
                  <a:pt x="39" y="44"/>
                </a:cubicBezTo>
                <a:close/>
                <a:moveTo>
                  <a:pt x="50" y="44"/>
                </a:moveTo>
                <a:cubicBezTo>
                  <a:pt x="50" y="44"/>
                  <a:pt x="50" y="44"/>
                  <a:pt x="50" y="44"/>
                </a:cubicBezTo>
                <a:cubicBezTo>
                  <a:pt x="50" y="44"/>
                  <a:pt x="50" y="44"/>
                  <a:pt x="50" y="44"/>
                </a:cubicBezTo>
                <a:cubicBezTo>
                  <a:pt x="50" y="44"/>
                  <a:pt x="50" y="44"/>
                  <a:pt x="50" y="44"/>
                </a:cubicBezTo>
                <a:cubicBezTo>
                  <a:pt x="50" y="44"/>
                  <a:pt x="50" y="44"/>
                  <a:pt x="50" y="44"/>
                </a:cubicBezTo>
                <a:cubicBezTo>
                  <a:pt x="50" y="44"/>
                  <a:pt x="50" y="44"/>
                  <a:pt x="50" y="44"/>
                </a:cubicBezTo>
                <a:cubicBezTo>
                  <a:pt x="51" y="44"/>
                  <a:pt x="51" y="44"/>
                  <a:pt x="51" y="44"/>
                </a:cubicBezTo>
                <a:cubicBezTo>
                  <a:pt x="51" y="43"/>
                  <a:pt x="52" y="43"/>
                  <a:pt x="52" y="43"/>
                </a:cubicBezTo>
                <a:cubicBezTo>
                  <a:pt x="52" y="43"/>
                  <a:pt x="52" y="43"/>
                  <a:pt x="52" y="43"/>
                </a:cubicBezTo>
                <a:cubicBezTo>
                  <a:pt x="52" y="42"/>
                  <a:pt x="52" y="42"/>
                  <a:pt x="52" y="42"/>
                </a:cubicBezTo>
                <a:cubicBezTo>
                  <a:pt x="51" y="42"/>
                  <a:pt x="50" y="43"/>
                  <a:pt x="50" y="44"/>
                </a:cubicBezTo>
                <a:cubicBezTo>
                  <a:pt x="50" y="43"/>
                  <a:pt x="50" y="43"/>
                  <a:pt x="50" y="43"/>
                </a:cubicBezTo>
                <a:cubicBezTo>
                  <a:pt x="50" y="44"/>
                  <a:pt x="50" y="44"/>
                  <a:pt x="50" y="44"/>
                </a:cubicBezTo>
                <a:cubicBezTo>
                  <a:pt x="50" y="44"/>
                  <a:pt x="50" y="44"/>
                  <a:pt x="50" y="44"/>
                </a:cubicBezTo>
                <a:close/>
                <a:moveTo>
                  <a:pt x="42" y="44"/>
                </a:moveTo>
                <a:cubicBezTo>
                  <a:pt x="42" y="44"/>
                  <a:pt x="42" y="44"/>
                  <a:pt x="42" y="44"/>
                </a:cubicBezTo>
                <a:cubicBezTo>
                  <a:pt x="43" y="44"/>
                  <a:pt x="43" y="43"/>
                  <a:pt x="44" y="43"/>
                </a:cubicBezTo>
                <a:cubicBezTo>
                  <a:pt x="44" y="43"/>
                  <a:pt x="44" y="43"/>
                  <a:pt x="44" y="43"/>
                </a:cubicBezTo>
                <a:cubicBezTo>
                  <a:pt x="44" y="43"/>
                  <a:pt x="44" y="42"/>
                  <a:pt x="44" y="42"/>
                </a:cubicBezTo>
                <a:cubicBezTo>
                  <a:pt x="43" y="42"/>
                  <a:pt x="43" y="42"/>
                  <a:pt x="43" y="42"/>
                </a:cubicBezTo>
                <a:cubicBezTo>
                  <a:pt x="43" y="43"/>
                  <a:pt x="43" y="43"/>
                  <a:pt x="43" y="43"/>
                </a:cubicBezTo>
                <a:cubicBezTo>
                  <a:pt x="43" y="43"/>
                  <a:pt x="43" y="43"/>
                  <a:pt x="43" y="43"/>
                </a:cubicBezTo>
                <a:cubicBezTo>
                  <a:pt x="43" y="43"/>
                  <a:pt x="43" y="43"/>
                  <a:pt x="43" y="43"/>
                </a:cubicBezTo>
                <a:cubicBezTo>
                  <a:pt x="43" y="43"/>
                  <a:pt x="43" y="43"/>
                  <a:pt x="43" y="43"/>
                </a:cubicBezTo>
                <a:cubicBezTo>
                  <a:pt x="42" y="43"/>
                  <a:pt x="42" y="43"/>
                  <a:pt x="42" y="43"/>
                </a:cubicBezTo>
                <a:cubicBezTo>
                  <a:pt x="42" y="43"/>
                  <a:pt x="42" y="43"/>
                  <a:pt x="42" y="43"/>
                </a:cubicBezTo>
                <a:lnTo>
                  <a:pt x="42" y="44"/>
                </a:lnTo>
                <a:close/>
                <a:moveTo>
                  <a:pt x="50" y="41"/>
                </a:moveTo>
                <a:cubicBezTo>
                  <a:pt x="50" y="42"/>
                  <a:pt x="50" y="42"/>
                  <a:pt x="50" y="42"/>
                </a:cubicBezTo>
                <a:cubicBezTo>
                  <a:pt x="50" y="42"/>
                  <a:pt x="50" y="42"/>
                  <a:pt x="50" y="42"/>
                </a:cubicBezTo>
                <a:cubicBezTo>
                  <a:pt x="49" y="42"/>
                  <a:pt x="49" y="42"/>
                  <a:pt x="49" y="42"/>
                </a:cubicBezTo>
                <a:cubicBezTo>
                  <a:pt x="50" y="42"/>
                  <a:pt x="50" y="42"/>
                  <a:pt x="50" y="42"/>
                </a:cubicBezTo>
                <a:cubicBezTo>
                  <a:pt x="50" y="42"/>
                  <a:pt x="50" y="42"/>
                  <a:pt x="50" y="42"/>
                </a:cubicBezTo>
                <a:cubicBezTo>
                  <a:pt x="50" y="42"/>
                  <a:pt x="50" y="42"/>
                  <a:pt x="50" y="42"/>
                </a:cubicBezTo>
                <a:cubicBezTo>
                  <a:pt x="50" y="42"/>
                  <a:pt x="50" y="42"/>
                  <a:pt x="50" y="42"/>
                </a:cubicBezTo>
                <a:cubicBezTo>
                  <a:pt x="50" y="42"/>
                  <a:pt x="50" y="42"/>
                  <a:pt x="50" y="42"/>
                </a:cubicBezTo>
                <a:cubicBezTo>
                  <a:pt x="50" y="42"/>
                  <a:pt x="50" y="42"/>
                  <a:pt x="50" y="42"/>
                </a:cubicBezTo>
                <a:cubicBezTo>
                  <a:pt x="50" y="41"/>
                  <a:pt x="50" y="41"/>
                  <a:pt x="50" y="41"/>
                </a:cubicBezTo>
                <a:cubicBezTo>
                  <a:pt x="50" y="41"/>
                  <a:pt x="50" y="41"/>
                  <a:pt x="50" y="41"/>
                </a:cubicBezTo>
                <a:cubicBezTo>
                  <a:pt x="50" y="41"/>
                  <a:pt x="50" y="41"/>
                  <a:pt x="50" y="41"/>
                </a:cubicBezTo>
                <a:cubicBezTo>
                  <a:pt x="49" y="41"/>
                  <a:pt x="49" y="41"/>
                  <a:pt x="49" y="41"/>
                </a:cubicBezTo>
                <a:cubicBezTo>
                  <a:pt x="49" y="41"/>
                  <a:pt x="49" y="41"/>
                  <a:pt x="49" y="41"/>
                </a:cubicBezTo>
                <a:cubicBezTo>
                  <a:pt x="50" y="41"/>
                  <a:pt x="50" y="41"/>
                  <a:pt x="50" y="41"/>
                </a:cubicBezTo>
                <a:cubicBezTo>
                  <a:pt x="50" y="41"/>
                  <a:pt x="50" y="41"/>
                  <a:pt x="50" y="41"/>
                </a:cubicBezTo>
                <a:close/>
                <a:moveTo>
                  <a:pt x="38" y="41"/>
                </a:moveTo>
                <a:cubicBezTo>
                  <a:pt x="38" y="41"/>
                  <a:pt x="38" y="41"/>
                  <a:pt x="38" y="41"/>
                </a:cubicBezTo>
                <a:cubicBezTo>
                  <a:pt x="38" y="42"/>
                  <a:pt x="38" y="42"/>
                  <a:pt x="38" y="42"/>
                </a:cubicBezTo>
                <a:cubicBezTo>
                  <a:pt x="38" y="42"/>
                  <a:pt x="38" y="42"/>
                  <a:pt x="38" y="42"/>
                </a:cubicBezTo>
                <a:cubicBezTo>
                  <a:pt x="38" y="42"/>
                  <a:pt x="39" y="42"/>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8" y="41"/>
                  <a:pt x="38" y="41"/>
                  <a:pt x="38" y="41"/>
                </a:cubicBezTo>
                <a:close/>
                <a:moveTo>
                  <a:pt x="40" y="42"/>
                </a:moveTo>
                <a:cubicBezTo>
                  <a:pt x="40" y="42"/>
                  <a:pt x="40" y="42"/>
                  <a:pt x="40" y="42"/>
                </a:cubicBezTo>
                <a:cubicBezTo>
                  <a:pt x="40" y="42"/>
                  <a:pt x="40" y="42"/>
                  <a:pt x="40" y="43"/>
                </a:cubicBezTo>
                <a:cubicBezTo>
                  <a:pt x="41" y="42"/>
                  <a:pt x="41" y="41"/>
                  <a:pt x="41" y="40"/>
                </a:cubicBezTo>
                <a:cubicBezTo>
                  <a:pt x="41" y="40"/>
                  <a:pt x="41" y="40"/>
                  <a:pt x="41" y="40"/>
                </a:cubicBezTo>
                <a:cubicBezTo>
                  <a:pt x="40" y="40"/>
                  <a:pt x="40" y="41"/>
                  <a:pt x="39" y="41"/>
                </a:cubicBezTo>
                <a:cubicBezTo>
                  <a:pt x="40" y="42"/>
                  <a:pt x="40" y="42"/>
                  <a:pt x="40" y="42"/>
                </a:cubicBezTo>
                <a:close/>
                <a:moveTo>
                  <a:pt x="33" y="38"/>
                </a:move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4" y="39"/>
                  <a:pt x="34" y="39"/>
                  <a:pt x="34" y="39"/>
                </a:cubicBezTo>
                <a:cubicBezTo>
                  <a:pt x="34" y="39"/>
                  <a:pt x="34" y="39"/>
                  <a:pt x="34" y="39"/>
                </a:cubicBezTo>
                <a:cubicBezTo>
                  <a:pt x="34" y="38"/>
                  <a:pt x="34" y="38"/>
                  <a:pt x="34" y="38"/>
                </a:cubicBezTo>
                <a:cubicBezTo>
                  <a:pt x="33" y="38"/>
                  <a:pt x="33" y="38"/>
                  <a:pt x="33" y="38"/>
                </a:cubicBezTo>
                <a:cubicBezTo>
                  <a:pt x="33" y="38"/>
                  <a:pt x="33" y="38"/>
                  <a:pt x="33" y="38"/>
                </a:cubicBezTo>
                <a:cubicBezTo>
                  <a:pt x="33" y="38"/>
                  <a:pt x="33" y="38"/>
                  <a:pt x="33" y="38"/>
                </a:cubicBezTo>
                <a:cubicBezTo>
                  <a:pt x="33" y="38"/>
                  <a:pt x="33" y="38"/>
                  <a:pt x="33" y="38"/>
                </a:cubicBezTo>
                <a:close/>
                <a:moveTo>
                  <a:pt x="39" y="38"/>
                </a:move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39" y="38"/>
                  <a:pt x="39" y="38"/>
                  <a:pt x="39" y="38"/>
                </a:cubicBezTo>
                <a:cubicBezTo>
                  <a:pt x="39" y="38"/>
                  <a:pt x="39" y="38"/>
                  <a:pt x="39" y="38"/>
                </a:cubicBezTo>
                <a:cubicBezTo>
                  <a:pt x="39" y="38"/>
                  <a:pt x="39" y="38"/>
                  <a:pt x="39" y="38"/>
                </a:cubicBezTo>
                <a:cubicBezTo>
                  <a:pt x="39" y="38"/>
                  <a:pt x="39" y="38"/>
                  <a:pt x="39" y="38"/>
                </a:cubicBezTo>
                <a:close/>
                <a:moveTo>
                  <a:pt x="37" y="38"/>
                </a:moveTo>
                <a:cubicBezTo>
                  <a:pt x="37" y="38"/>
                  <a:pt x="37" y="38"/>
                  <a:pt x="37" y="38"/>
                </a:cubicBezTo>
                <a:cubicBezTo>
                  <a:pt x="36" y="38"/>
                  <a:pt x="36" y="38"/>
                  <a:pt x="36" y="38"/>
                </a:cubicBezTo>
                <a:cubicBezTo>
                  <a:pt x="36" y="38"/>
                  <a:pt x="36" y="38"/>
                  <a:pt x="36" y="38"/>
                </a:cubicBezTo>
                <a:cubicBezTo>
                  <a:pt x="36" y="39"/>
                  <a:pt x="36" y="39"/>
                  <a:pt x="36" y="39"/>
                </a:cubicBezTo>
                <a:cubicBezTo>
                  <a:pt x="36" y="39"/>
                  <a:pt x="36" y="39"/>
                  <a:pt x="36" y="39"/>
                </a:cubicBezTo>
                <a:cubicBezTo>
                  <a:pt x="36" y="39"/>
                  <a:pt x="36" y="39"/>
                  <a:pt x="36" y="39"/>
                </a:cubicBezTo>
                <a:cubicBezTo>
                  <a:pt x="37" y="39"/>
                  <a:pt x="37" y="39"/>
                  <a:pt x="37" y="39"/>
                </a:cubicBezTo>
                <a:cubicBezTo>
                  <a:pt x="37" y="38"/>
                  <a:pt x="37" y="38"/>
                  <a:pt x="37" y="38"/>
                </a:cubicBezTo>
                <a:close/>
                <a:moveTo>
                  <a:pt x="38" y="37"/>
                </a:moveTo>
                <a:cubicBezTo>
                  <a:pt x="39" y="37"/>
                  <a:pt x="39" y="37"/>
                  <a:pt x="39" y="37"/>
                </a:cubicBezTo>
                <a:cubicBezTo>
                  <a:pt x="39" y="37"/>
                  <a:pt x="39" y="37"/>
                  <a:pt x="39" y="37"/>
                </a:cubicBezTo>
                <a:cubicBezTo>
                  <a:pt x="38" y="36"/>
                  <a:pt x="38" y="36"/>
                  <a:pt x="38" y="36"/>
                </a:cubicBezTo>
                <a:cubicBezTo>
                  <a:pt x="38" y="37"/>
                  <a:pt x="38" y="37"/>
                  <a:pt x="38" y="37"/>
                </a:cubicBezTo>
                <a:cubicBezTo>
                  <a:pt x="38" y="36"/>
                  <a:pt x="38" y="36"/>
                  <a:pt x="38" y="36"/>
                </a:cubicBezTo>
                <a:cubicBezTo>
                  <a:pt x="38" y="36"/>
                  <a:pt x="38" y="36"/>
                  <a:pt x="38" y="36"/>
                </a:cubicBezTo>
                <a:cubicBezTo>
                  <a:pt x="37" y="36"/>
                  <a:pt x="37" y="36"/>
                  <a:pt x="37" y="36"/>
                </a:cubicBezTo>
                <a:cubicBezTo>
                  <a:pt x="37" y="36"/>
                  <a:pt x="37" y="36"/>
                  <a:pt x="37" y="36"/>
                </a:cubicBezTo>
                <a:cubicBezTo>
                  <a:pt x="37" y="36"/>
                  <a:pt x="37" y="36"/>
                  <a:pt x="37" y="36"/>
                </a:cubicBezTo>
                <a:cubicBezTo>
                  <a:pt x="37" y="37"/>
                  <a:pt x="38" y="37"/>
                  <a:pt x="38" y="37"/>
                </a:cubicBezTo>
                <a:cubicBezTo>
                  <a:pt x="38" y="37"/>
                  <a:pt x="38" y="37"/>
                  <a:pt x="38" y="37"/>
                </a:cubicBezTo>
                <a:close/>
                <a:moveTo>
                  <a:pt x="33" y="36"/>
                </a:moveTo>
                <a:cubicBezTo>
                  <a:pt x="32" y="37"/>
                  <a:pt x="32" y="37"/>
                  <a:pt x="32" y="37"/>
                </a:cubicBezTo>
                <a:cubicBezTo>
                  <a:pt x="32" y="37"/>
                  <a:pt x="32" y="37"/>
                  <a:pt x="32" y="37"/>
                </a:cubicBezTo>
                <a:cubicBezTo>
                  <a:pt x="33" y="37"/>
                  <a:pt x="33" y="37"/>
                  <a:pt x="33" y="37"/>
                </a:cubicBezTo>
                <a:cubicBezTo>
                  <a:pt x="33" y="37"/>
                  <a:pt x="33" y="37"/>
                  <a:pt x="33" y="37"/>
                </a:cubicBezTo>
                <a:cubicBezTo>
                  <a:pt x="33" y="36"/>
                  <a:pt x="33" y="36"/>
                  <a:pt x="33" y="36"/>
                </a:cubicBezTo>
                <a:cubicBezTo>
                  <a:pt x="33" y="36"/>
                  <a:pt x="33" y="36"/>
                  <a:pt x="33" y="36"/>
                </a:cubicBezTo>
                <a:cubicBezTo>
                  <a:pt x="33" y="36"/>
                  <a:pt x="33" y="36"/>
                  <a:pt x="33" y="36"/>
                </a:cubicBezTo>
                <a:cubicBezTo>
                  <a:pt x="33" y="36"/>
                  <a:pt x="33" y="36"/>
                  <a:pt x="33" y="36"/>
                </a:cubicBezTo>
                <a:close/>
                <a:moveTo>
                  <a:pt x="37" y="36"/>
                </a:moveTo>
                <a:cubicBezTo>
                  <a:pt x="37" y="36"/>
                  <a:pt x="37" y="36"/>
                  <a:pt x="37" y="36"/>
                </a:cubicBezTo>
                <a:cubicBezTo>
                  <a:pt x="37" y="35"/>
                  <a:pt x="37" y="35"/>
                  <a:pt x="37" y="35"/>
                </a:cubicBezTo>
                <a:cubicBezTo>
                  <a:pt x="37" y="35"/>
                  <a:pt x="37" y="35"/>
                  <a:pt x="37" y="35"/>
                </a:cubicBezTo>
                <a:cubicBezTo>
                  <a:pt x="37" y="35"/>
                  <a:pt x="37" y="35"/>
                  <a:pt x="37" y="35"/>
                </a:cubicBezTo>
                <a:cubicBezTo>
                  <a:pt x="37" y="34"/>
                  <a:pt x="37" y="34"/>
                  <a:pt x="37" y="34"/>
                </a:cubicBezTo>
                <a:cubicBezTo>
                  <a:pt x="37" y="34"/>
                  <a:pt x="37" y="34"/>
                  <a:pt x="37"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5" y="34"/>
                  <a:pt x="35" y="34"/>
                  <a:pt x="35" y="34"/>
                </a:cubicBezTo>
                <a:cubicBezTo>
                  <a:pt x="35" y="34"/>
                  <a:pt x="35" y="34"/>
                  <a:pt x="35" y="34"/>
                </a:cubicBezTo>
                <a:cubicBezTo>
                  <a:pt x="35" y="34"/>
                  <a:pt x="35" y="34"/>
                  <a:pt x="35" y="34"/>
                </a:cubicBezTo>
                <a:cubicBezTo>
                  <a:pt x="35" y="34"/>
                  <a:pt x="35"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6"/>
                  <a:pt x="36" y="36"/>
                  <a:pt x="36" y="36"/>
                </a:cubicBezTo>
                <a:cubicBezTo>
                  <a:pt x="37" y="36"/>
                  <a:pt x="37" y="36"/>
                  <a:pt x="37" y="36"/>
                </a:cubicBezTo>
                <a:close/>
                <a:moveTo>
                  <a:pt x="45" y="29"/>
                </a:moveTo>
                <a:cubicBezTo>
                  <a:pt x="45" y="29"/>
                  <a:pt x="45" y="29"/>
                  <a:pt x="45" y="29"/>
                </a:cubicBezTo>
                <a:cubicBezTo>
                  <a:pt x="45" y="29"/>
                  <a:pt x="45" y="29"/>
                  <a:pt x="45" y="29"/>
                </a:cubicBezTo>
                <a:cubicBezTo>
                  <a:pt x="45" y="29"/>
                  <a:pt x="45" y="29"/>
                  <a:pt x="45" y="29"/>
                </a:cubicBezTo>
                <a:close/>
                <a:moveTo>
                  <a:pt x="44" y="28"/>
                </a:moveTo>
                <a:cubicBezTo>
                  <a:pt x="45" y="28"/>
                  <a:pt x="45" y="28"/>
                  <a:pt x="45" y="28"/>
                </a:cubicBezTo>
                <a:cubicBezTo>
                  <a:pt x="45" y="29"/>
                  <a:pt x="45" y="29"/>
                  <a:pt x="45" y="29"/>
                </a:cubicBezTo>
                <a:cubicBezTo>
                  <a:pt x="45" y="29"/>
                  <a:pt x="45" y="29"/>
                  <a:pt x="45" y="29"/>
                </a:cubicBezTo>
                <a:cubicBezTo>
                  <a:pt x="45" y="28"/>
                  <a:pt x="45" y="28"/>
                  <a:pt x="45" y="28"/>
                </a:cubicBezTo>
                <a:lnTo>
                  <a:pt x="44" y="28"/>
                </a:lnTo>
                <a:close/>
                <a:moveTo>
                  <a:pt x="40" y="28"/>
                </a:moveTo>
                <a:cubicBezTo>
                  <a:pt x="40" y="28"/>
                  <a:pt x="40" y="28"/>
                  <a:pt x="40" y="28"/>
                </a:cubicBezTo>
                <a:cubicBezTo>
                  <a:pt x="40" y="28"/>
                  <a:pt x="40" y="28"/>
                  <a:pt x="40" y="28"/>
                </a:cubicBezTo>
                <a:cubicBezTo>
                  <a:pt x="40" y="28"/>
                  <a:pt x="40" y="28"/>
                  <a:pt x="40" y="28"/>
                </a:cubicBezTo>
                <a:close/>
                <a:moveTo>
                  <a:pt x="40" y="28"/>
                </a:move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lnTo>
                  <a:pt x="40" y="28"/>
                </a:lnTo>
                <a:close/>
                <a:moveTo>
                  <a:pt x="37" y="20"/>
                </a:moveTo>
                <a:cubicBezTo>
                  <a:pt x="37" y="20"/>
                  <a:pt x="37" y="20"/>
                  <a:pt x="37" y="20"/>
                </a:cubicBezTo>
                <a:cubicBezTo>
                  <a:pt x="36" y="20"/>
                  <a:pt x="36" y="20"/>
                  <a:pt x="37" y="20"/>
                </a:cubicBezTo>
                <a:cubicBezTo>
                  <a:pt x="37" y="20"/>
                  <a:pt x="37" y="20"/>
                  <a:pt x="37" y="20"/>
                </a:cubicBezTo>
                <a:close/>
                <a:moveTo>
                  <a:pt x="43" y="37"/>
                </a:moveTo>
                <a:cubicBezTo>
                  <a:pt x="44" y="37"/>
                  <a:pt x="45" y="36"/>
                  <a:pt x="46" y="36"/>
                </a:cubicBezTo>
                <a:cubicBezTo>
                  <a:pt x="45" y="36"/>
                  <a:pt x="45" y="36"/>
                  <a:pt x="45" y="36"/>
                </a:cubicBezTo>
                <a:cubicBezTo>
                  <a:pt x="44" y="36"/>
                  <a:pt x="44" y="36"/>
                  <a:pt x="43" y="37"/>
                </a:cubicBezTo>
                <a:close/>
                <a:moveTo>
                  <a:pt x="50" y="35"/>
                </a:moveTo>
                <a:cubicBezTo>
                  <a:pt x="50" y="35"/>
                  <a:pt x="50" y="35"/>
                  <a:pt x="50" y="35"/>
                </a:cubicBezTo>
                <a:cubicBezTo>
                  <a:pt x="50" y="35"/>
                  <a:pt x="50" y="35"/>
                  <a:pt x="50" y="35"/>
                </a:cubicBezTo>
                <a:cubicBezTo>
                  <a:pt x="50" y="35"/>
                  <a:pt x="50" y="35"/>
                  <a:pt x="50" y="35"/>
                </a:cubicBezTo>
                <a:cubicBezTo>
                  <a:pt x="50" y="35"/>
                  <a:pt x="50" y="35"/>
                  <a:pt x="50" y="35"/>
                </a:cubicBezTo>
                <a:cubicBezTo>
                  <a:pt x="49" y="35"/>
                  <a:pt x="49" y="34"/>
                  <a:pt x="48" y="35"/>
                </a:cubicBezTo>
                <a:cubicBezTo>
                  <a:pt x="48" y="35"/>
                  <a:pt x="48" y="35"/>
                  <a:pt x="48" y="35"/>
                </a:cubicBezTo>
                <a:cubicBezTo>
                  <a:pt x="47" y="35"/>
                  <a:pt x="47" y="35"/>
                  <a:pt x="47" y="35"/>
                </a:cubicBezTo>
                <a:cubicBezTo>
                  <a:pt x="47" y="35"/>
                  <a:pt x="47" y="35"/>
                  <a:pt x="47" y="35"/>
                </a:cubicBezTo>
                <a:cubicBezTo>
                  <a:pt x="47" y="36"/>
                  <a:pt x="47" y="36"/>
                  <a:pt x="47" y="36"/>
                </a:cubicBezTo>
                <a:cubicBezTo>
                  <a:pt x="47" y="36"/>
                  <a:pt x="47" y="36"/>
                  <a:pt x="47" y="36"/>
                </a:cubicBezTo>
                <a:cubicBezTo>
                  <a:pt x="48" y="35"/>
                  <a:pt x="48" y="35"/>
                  <a:pt x="48" y="35"/>
                </a:cubicBezTo>
                <a:cubicBezTo>
                  <a:pt x="48" y="35"/>
                  <a:pt x="48" y="35"/>
                  <a:pt x="48" y="35"/>
                </a:cubicBezTo>
                <a:cubicBezTo>
                  <a:pt x="48" y="35"/>
                  <a:pt x="48" y="35"/>
                  <a:pt x="48" y="35"/>
                </a:cubicBezTo>
                <a:cubicBezTo>
                  <a:pt x="49" y="36"/>
                  <a:pt x="49" y="36"/>
                  <a:pt x="49" y="36"/>
                </a:cubicBezTo>
                <a:cubicBezTo>
                  <a:pt x="49" y="36"/>
                  <a:pt x="49" y="35"/>
                  <a:pt x="50" y="35"/>
                </a:cubicBezTo>
                <a:close/>
                <a:moveTo>
                  <a:pt x="44" y="29"/>
                </a:moveTo>
                <a:cubicBezTo>
                  <a:pt x="44" y="29"/>
                  <a:pt x="44" y="29"/>
                  <a:pt x="44" y="29"/>
                </a:cubicBezTo>
                <a:cubicBezTo>
                  <a:pt x="44" y="29"/>
                  <a:pt x="44" y="29"/>
                  <a:pt x="44"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3" y="28"/>
                  <a:pt x="43" y="28"/>
                  <a:pt x="43" y="28"/>
                </a:cubicBezTo>
                <a:cubicBezTo>
                  <a:pt x="42" y="28"/>
                  <a:pt x="42" y="28"/>
                  <a:pt x="42" y="28"/>
                </a:cubicBezTo>
                <a:cubicBezTo>
                  <a:pt x="42" y="28"/>
                  <a:pt x="42" y="28"/>
                  <a:pt x="42" y="28"/>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2" y="31"/>
                  <a:pt x="42" y="31"/>
                  <a:pt x="42" y="31"/>
                </a:cubicBezTo>
                <a:cubicBezTo>
                  <a:pt x="43" y="31"/>
                  <a:pt x="43" y="31"/>
                  <a:pt x="43" y="31"/>
                </a:cubicBezTo>
                <a:cubicBezTo>
                  <a:pt x="43" y="31"/>
                  <a:pt x="43" y="31"/>
                  <a:pt x="43" y="31"/>
                </a:cubicBezTo>
                <a:cubicBezTo>
                  <a:pt x="43" y="31"/>
                  <a:pt x="43" y="31"/>
                  <a:pt x="43" y="32"/>
                </a:cubicBezTo>
                <a:cubicBezTo>
                  <a:pt x="43" y="32"/>
                  <a:pt x="43" y="32"/>
                  <a:pt x="43" y="32"/>
                </a:cubicBezTo>
                <a:cubicBezTo>
                  <a:pt x="43" y="32"/>
                  <a:pt x="43" y="32"/>
                  <a:pt x="43" y="32"/>
                </a:cubicBezTo>
                <a:cubicBezTo>
                  <a:pt x="44" y="31"/>
                  <a:pt x="44" y="31"/>
                  <a:pt x="44" y="31"/>
                </a:cubicBezTo>
                <a:cubicBezTo>
                  <a:pt x="44" y="31"/>
                  <a:pt x="44" y="31"/>
                  <a:pt x="44" y="31"/>
                </a:cubicBezTo>
                <a:cubicBezTo>
                  <a:pt x="44" y="31"/>
                  <a:pt x="44" y="31"/>
                  <a:pt x="44" y="31"/>
                </a:cubicBezTo>
                <a:cubicBezTo>
                  <a:pt x="44" y="31"/>
                  <a:pt x="44" y="31"/>
                  <a:pt x="44" y="31"/>
                </a:cubicBezTo>
                <a:cubicBezTo>
                  <a:pt x="44" y="30"/>
                  <a:pt x="44" y="30"/>
                  <a:pt x="44" y="30"/>
                </a:cubicBezTo>
                <a:cubicBezTo>
                  <a:pt x="44" y="30"/>
                  <a:pt x="44" y="30"/>
                  <a:pt x="44" y="30"/>
                </a:cubicBezTo>
                <a:cubicBezTo>
                  <a:pt x="44" y="30"/>
                  <a:pt x="44" y="29"/>
                  <a:pt x="44" y="29"/>
                </a:cubicBezTo>
                <a:close/>
                <a:moveTo>
                  <a:pt x="47" y="23"/>
                </a:moveTo>
                <a:cubicBezTo>
                  <a:pt x="47" y="23"/>
                  <a:pt x="47" y="23"/>
                  <a:pt x="47" y="23"/>
                </a:cubicBezTo>
                <a:cubicBezTo>
                  <a:pt x="47" y="23"/>
                  <a:pt x="47" y="23"/>
                  <a:pt x="47" y="23"/>
                </a:cubicBezTo>
                <a:cubicBezTo>
                  <a:pt x="47" y="23"/>
                  <a:pt x="46" y="22"/>
                  <a:pt x="46" y="22"/>
                </a:cubicBezTo>
                <a:cubicBezTo>
                  <a:pt x="46" y="22"/>
                  <a:pt x="46" y="22"/>
                  <a:pt x="46" y="21"/>
                </a:cubicBezTo>
                <a:cubicBezTo>
                  <a:pt x="45" y="21"/>
                  <a:pt x="45" y="21"/>
                  <a:pt x="45" y="21"/>
                </a:cubicBezTo>
                <a:cubicBezTo>
                  <a:pt x="45" y="21"/>
                  <a:pt x="45" y="21"/>
                  <a:pt x="45" y="21"/>
                </a:cubicBezTo>
                <a:cubicBezTo>
                  <a:pt x="45" y="21"/>
                  <a:pt x="45" y="21"/>
                  <a:pt x="44" y="21"/>
                </a:cubicBezTo>
                <a:cubicBezTo>
                  <a:pt x="44" y="21"/>
                  <a:pt x="44" y="21"/>
                  <a:pt x="44" y="21"/>
                </a:cubicBezTo>
                <a:cubicBezTo>
                  <a:pt x="44" y="22"/>
                  <a:pt x="44"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2" y="23"/>
                  <a:pt x="42" y="23"/>
                  <a:pt x="42" y="23"/>
                </a:cubicBezTo>
                <a:cubicBezTo>
                  <a:pt x="42" y="23"/>
                  <a:pt x="43" y="23"/>
                  <a:pt x="43" y="23"/>
                </a:cubicBezTo>
                <a:cubicBezTo>
                  <a:pt x="44" y="24"/>
                  <a:pt x="44" y="23"/>
                  <a:pt x="44" y="23"/>
                </a:cubicBezTo>
                <a:cubicBezTo>
                  <a:pt x="44" y="23"/>
                  <a:pt x="44" y="23"/>
                  <a:pt x="44"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4" y="24"/>
                  <a:pt x="44" y="24"/>
                  <a:pt x="44" y="24"/>
                </a:cubicBezTo>
                <a:cubicBezTo>
                  <a:pt x="44" y="24"/>
                  <a:pt x="44" y="24"/>
                  <a:pt x="44" y="24"/>
                </a:cubicBezTo>
                <a:cubicBezTo>
                  <a:pt x="44" y="24"/>
                  <a:pt x="44" y="24"/>
                  <a:pt x="45" y="24"/>
                </a:cubicBezTo>
                <a:cubicBezTo>
                  <a:pt x="46" y="24"/>
                  <a:pt x="46" y="25"/>
                  <a:pt x="47" y="24"/>
                </a:cubicBezTo>
                <a:cubicBezTo>
                  <a:pt x="47" y="24"/>
                  <a:pt x="46" y="24"/>
                  <a:pt x="46" y="23"/>
                </a:cubicBezTo>
                <a:cubicBezTo>
                  <a:pt x="46" y="23"/>
                  <a:pt x="46" y="23"/>
                  <a:pt x="46" y="23"/>
                </a:cubicBezTo>
                <a:cubicBezTo>
                  <a:pt x="46" y="23"/>
                  <a:pt x="46" y="23"/>
                  <a:pt x="46" y="23"/>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lnTo>
                  <a:pt x="47" y="23"/>
                </a:lnTo>
                <a:close/>
                <a:moveTo>
                  <a:pt x="39" y="18"/>
                </a:move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5"/>
                  <a:pt x="39" y="16"/>
                  <a:pt x="39" y="16"/>
                </a:cubicBezTo>
                <a:cubicBezTo>
                  <a:pt x="38" y="16"/>
                  <a:pt x="38" y="16"/>
                  <a:pt x="38" y="16"/>
                </a:cubicBezTo>
                <a:cubicBezTo>
                  <a:pt x="38" y="16"/>
                  <a:pt x="38" y="16"/>
                  <a:pt x="38" y="16"/>
                </a:cubicBezTo>
                <a:cubicBezTo>
                  <a:pt x="38" y="16"/>
                  <a:pt x="38" y="16"/>
                  <a:pt x="38" y="16"/>
                </a:cubicBezTo>
                <a:cubicBezTo>
                  <a:pt x="38" y="16"/>
                  <a:pt x="38" y="16"/>
                  <a:pt x="38"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6"/>
                  <a:pt x="38" y="16"/>
                  <a:pt x="38" y="16"/>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lnTo>
                  <a:pt x="39" y="18"/>
                </a:lnTo>
                <a:close/>
                <a:moveTo>
                  <a:pt x="32" y="34"/>
                </a:moveTo>
                <a:cubicBezTo>
                  <a:pt x="32" y="34"/>
                  <a:pt x="32" y="34"/>
                  <a:pt x="32" y="34"/>
                </a:cubicBezTo>
                <a:cubicBezTo>
                  <a:pt x="32" y="34"/>
                  <a:pt x="32" y="34"/>
                  <a:pt x="32" y="34"/>
                </a:cubicBezTo>
                <a:cubicBezTo>
                  <a:pt x="32" y="34"/>
                  <a:pt x="32" y="34"/>
                  <a:pt x="32" y="34"/>
                </a:cubicBezTo>
                <a:cubicBezTo>
                  <a:pt x="33" y="34"/>
                  <a:pt x="33" y="34"/>
                  <a:pt x="33" y="34"/>
                </a:cubicBezTo>
                <a:lnTo>
                  <a:pt x="32" y="34"/>
                </a:lnTo>
                <a:close/>
                <a:moveTo>
                  <a:pt x="33" y="26"/>
                </a:moveTo>
                <a:cubicBezTo>
                  <a:pt x="33" y="26"/>
                  <a:pt x="33" y="26"/>
                  <a:pt x="33" y="26"/>
                </a:cubicBezTo>
                <a:cubicBezTo>
                  <a:pt x="33" y="26"/>
                  <a:pt x="33" y="26"/>
                  <a:pt x="33" y="26"/>
                </a:cubicBezTo>
                <a:cubicBezTo>
                  <a:pt x="33" y="26"/>
                  <a:pt x="33" y="26"/>
                  <a:pt x="33" y="26"/>
                </a:cubicBezTo>
                <a:close/>
                <a:moveTo>
                  <a:pt x="34" y="26"/>
                </a:moveTo>
                <a:cubicBezTo>
                  <a:pt x="34" y="27"/>
                  <a:pt x="34" y="27"/>
                  <a:pt x="34" y="27"/>
                </a:cubicBezTo>
                <a:cubicBezTo>
                  <a:pt x="34" y="27"/>
                  <a:pt x="34" y="27"/>
                  <a:pt x="34" y="27"/>
                </a:cubicBezTo>
                <a:cubicBezTo>
                  <a:pt x="34" y="26"/>
                  <a:pt x="34" y="26"/>
                  <a:pt x="34" y="26"/>
                </a:cubicBezTo>
                <a:cubicBezTo>
                  <a:pt x="34" y="27"/>
                  <a:pt x="34" y="27"/>
                  <a:pt x="34" y="27"/>
                </a:cubicBezTo>
                <a:cubicBezTo>
                  <a:pt x="34" y="27"/>
                  <a:pt x="34" y="27"/>
                  <a:pt x="34" y="27"/>
                </a:cubicBezTo>
                <a:cubicBezTo>
                  <a:pt x="35" y="26"/>
                  <a:pt x="35" y="26"/>
                  <a:pt x="35" y="26"/>
                </a:cubicBezTo>
                <a:cubicBezTo>
                  <a:pt x="35" y="26"/>
                  <a:pt x="34" y="26"/>
                  <a:pt x="34" y="26"/>
                </a:cubicBezTo>
                <a:cubicBezTo>
                  <a:pt x="34" y="26"/>
                  <a:pt x="34" y="26"/>
                  <a:pt x="34" y="26"/>
                </a:cubicBezTo>
                <a:cubicBezTo>
                  <a:pt x="34" y="25"/>
                  <a:pt x="34" y="25"/>
                  <a:pt x="34" y="25"/>
                </a:cubicBezTo>
                <a:cubicBezTo>
                  <a:pt x="33" y="25"/>
                  <a:pt x="33" y="25"/>
                  <a:pt x="33" y="25"/>
                </a:cubicBezTo>
                <a:cubicBezTo>
                  <a:pt x="33" y="25"/>
                  <a:pt x="33" y="25"/>
                  <a:pt x="33" y="25"/>
                </a:cubicBezTo>
                <a:cubicBezTo>
                  <a:pt x="33" y="25"/>
                  <a:pt x="33" y="25"/>
                  <a:pt x="33" y="25"/>
                </a:cubicBezTo>
                <a:cubicBezTo>
                  <a:pt x="33" y="26"/>
                  <a:pt x="33" y="26"/>
                  <a:pt x="33" y="26"/>
                </a:cubicBezTo>
                <a:cubicBezTo>
                  <a:pt x="33" y="26"/>
                  <a:pt x="33" y="26"/>
                  <a:pt x="33" y="26"/>
                </a:cubicBezTo>
                <a:cubicBezTo>
                  <a:pt x="34" y="26"/>
                  <a:pt x="34" y="26"/>
                  <a:pt x="34" y="26"/>
                </a:cubicBezTo>
                <a:cubicBezTo>
                  <a:pt x="34" y="26"/>
                  <a:pt x="34" y="26"/>
                  <a:pt x="34" y="26"/>
                </a:cubicBezTo>
                <a:cubicBezTo>
                  <a:pt x="34" y="26"/>
                  <a:pt x="34" y="26"/>
                  <a:pt x="34" y="26"/>
                </a:cubicBezTo>
                <a:close/>
                <a:moveTo>
                  <a:pt x="28" y="27"/>
                </a:moveTo>
                <a:cubicBezTo>
                  <a:pt x="28" y="26"/>
                  <a:pt x="28" y="26"/>
                  <a:pt x="28" y="26"/>
                </a:cubicBezTo>
                <a:cubicBezTo>
                  <a:pt x="28" y="27"/>
                  <a:pt x="28" y="27"/>
                  <a:pt x="28" y="27"/>
                </a:cubicBezTo>
                <a:cubicBezTo>
                  <a:pt x="27" y="26"/>
                  <a:pt x="27" y="26"/>
                  <a:pt x="27" y="26"/>
                </a:cubicBezTo>
                <a:cubicBezTo>
                  <a:pt x="27" y="26"/>
                  <a:pt x="27" y="26"/>
                  <a:pt x="27" y="26"/>
                </a:cubicBezTo>
                <a:cubicBezTo>
                  <a:pt x="27" y="26"/>
                  <a:pt x="26" y="26"/>
                  <a:pt x="26" y="25"/>
                </a:cubicBezTo>
                <a:cubicBezTo>
                  <a:pt x="26" y="25"/>
                  <a:pt x="26" y="25"/>
                  <a:pt x="26" y="25"/>
                </a:cubicBezTo>
                <a:cubicBezTo>
                  <a:pt x="26" y="24"/>
                  <a:pt x="25" y="24"/>
                  <a:pt x="25" y="24"/>
                </a:cubicBezTo>
                <a:cubicBezTo>
                  <a:pt x="24" y="24"/>
                  <a:pt x="24" y="24"/>
                  <a:pt x="24" y="24"/>
                </a:cubicBezTo>
                <a:cubicBezTo>
                  <a:pt x="24" y="25"/>
                  <a:pt x="24" y="25"/>
                  <a:pt x="24" y="25"/>
                </a:cubicBezTo>
                <a:cubicBezTo>
                  <a:pt x="24" y="25"/>
                  <a:pt x="24" y="25"/>
                  <a:pt x="24" y="25"/>
                </a:cubicBezTo>
                <a:cubicBezTo>
                  <a:pt x="24" y="25"/>
                  <a:pt x="24" y="25"/>
                  <a:pt x="24" y="25"/>
                </a:cubicBezTo>
                <a:cubicBezTo>
                  <a:pt x="24" y="25"/>
                  <a:pt x="23" y="26"/>
                  <a:pt x="23" y="26"/>
                </a:cubicBezTo>
                <a:cubicBezTo>
                  <a:pt x="22" y="26"/>
                  <a:pt x="22" y="26"/>
                  <a:pt x="22" y="26"/>
                </a:cubicBezTo>
                <a:cubicBezTo>
                  <a:pt x="23" y="26"/>
                  <a:pt x="23" y="26"/>
                  <a:pt x="23" y="26"/>
                </a:cubicBezTo>
                <a:cubicBezTo>
                  <a:pt x="23" y="26"/>
                  <a:pt x="23" y="26"/>
                  <a:pt x="23" y="25"/>
                </a:cubicBezTo>
                <a:cubicBezTo>
                  <a:pt x="24" y="25"/>
                  <a:pt x="24" y="26"/>
                  <a:pt x="24" y="26"/>
                </a:cubicBezTo>
                <a:cubicBezTo>
                  <a:pt x="25" y="26"/>
                  <a:pt x="25" y="26"/>
                  <a:pt x="26" y="27"/>
                </a:cubicBezTo>
                <a:cubicBezTo>
                  <a:pt x="26" y="27"/>
                  <a:pt x="26" y="27"/>
                  <a:pt x="26" y="27"/>
                </a:cubicBezTo>
                <a:cubicBezTo>
                  <a:pt x="26" y="27"/>
                  <a:pt x="26" y="27"/>
                  <a:pt x="26" y="27"/>
                </a:cubicBezTo>
                <a:cubicBezTo>
                  <a:pt x="27" y="28"/>
                  <a:pt x="27" y="28"/>
                  <a:pt x="27" y="28"/>
                </a:cubicBezTo>
                <a:cubicBezTo>
                  <a:pt x="27" y="28"/>
                  <a:pt x="27" y="28"/>
                  <a:pt x="27" y="28"/>
                </a:cubicBezTo>
                <a:cubicBezTo>
                  <a:pt x="27" y="28"/>
                  <a:pt x="27" y="28"/>
                  <a:pt x="27" y="28"/>
                </a:cubicBezTo>
                <a:cubicBezTo>
                  <a:pt x="27" y="29"/>
                  <a:pt x="27" y="29"/>
                  <a:pt x="27" y="29"/>
                </a:cubicBezTo>
                <a:cubicBezTo>
                  <a:pt x="27" y="29"/>
                  <a:pt x="27" y="29"/>
                  <a:pt x="27" y="29"/>
                </a:cubicBezTo>
                <a:cubicBezTo>
                  <a:pt x="27" y="29"/>
                  <a:pt x="27" y="29"/>
                  <a:pt x="27" y="29"/>
                </a:cubicBezTo>
                <a:cubicBezTo>
                  <a:pt x="27" y="29"/>
                  <a:pt x="27" y="29"/>
                  <a:pt x="27" y="29"/>
                </a:cubicBezTo>
                <a:cubicBezTo>
                  <a:pt x="28" y="29"/>
                  <a:pt x="28" y="29"/>
                  <a:pt x="28" y="29"/>
                </a:cubicBezTo>
                <a:cubicBezTo>
                  <a:pt x="28" y="29"/>
                  <a:pt x="29" y="30"/>
                  <a:pt x="30" y="30"/>
                </a:cubicBezTo>
                <a:cubicBezTo>
                  <a:pt x="30" y="30"/>
                  <a:pt x="30" y="30"/>
                  <a:pt x="30" y="30"/>
                </a:cubicBezTo>
                <a:cubicBezTo>
                  <a:pt x="30" y="30"/>
                  <a:pt x="30" y="30"/>
                  <a:pt x="30" y="30"/>
                </a:cubicBezTo>
                <a:cubicBezTo>
                  <a:pt x="30" y="30"/>
                  <a:pt x="30" y="30"/>
                  <a:pt x="30" y="30"/>
                </a:cubicBezTo>
                <a:cubicBezTo>
                  <a:pt x="30" y="30"/>
                  <a:pt x="30" y="30"/>
                  <a:pt x="31" y="30"/>
                </a:cubicBezTo>
                <a:cubicBezTo>
                  <a:pt x="30" y="31"/>
                  <a:pt x="30" y="31"/>
                  <a:pt x="30" y="31"/>
                </a:cubicBezTo>
                <a:cubicBezTo>
                  <a:pt x="30" y="31"/>
                  <a:pt x="30" y="31"/>
                  <a:pt x="30"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2"/>
                  <a:pt x="31" y="32"/>
                  <a:pt x="31" y="32"/>
                </a:cubicBezTo>
                <a:cubicBezTo>
                  <a:pt x="31" y="32"/>
                  <a:pt x="31" y="32"/>
                  <a:pt x="31" y="32"/>
                </a:cubicBezTo>
                <a:cubicBezTo>
                  <a:pt x="31" y="32"/>
                  <a:pt x="31" y="32"/>
                  <a:pt x="31" y="32"/>
                </a:cubicBezTo>
                <a:cubicBezTo>
                  <a:pt x="31" y="32"/>
                  <a:pt x="31" y="32"/>
                  <a:pt x="31" y="32"/>
                </a:cubicBezTo>
                <a:cubicBezTo>
                  <a:pt x="32" y="32"/>
                  <a:pt x="32" y="32"/>
                  <a:pt x="32" y="32"/>
                </a:cubicBezTo>
                <a:cubicBezTo>
                  <a:pt x="32" y="32"/>
                  <a:pt x="32" y="32"/>
                  <a:pt x="32" y="32"/>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3" y="33"/>
                  <a:pt x="33" y="33"/>
                  <a:pt x="33" y="33"/>
                </a:cubicBezTo>
                <a:cubicBezTo>
                  <a:pt x="33" y="33"/>
                  <a:pt x="33" y="33"/>
                  <a:pt x="33" y="33"/>
                </a:cubicBezTo>
                <a:cubicBezTo>
                  <a:pt x="33" y="33"/>
                  <a:pt x="33" y="33"/>
                  <a:pt x="33" y="33"/>
                </a:cubicBezTo>
                <a:cubicBezTo>
                  <a:pt x="33" y="33"/>
                  <a:pt x="33" y="33"/>
                  <a:pt x="34" y="32"/>
                </a:cubicBezTo>
                <a:cubicBezTo>
                  <a:pt x="33" y="32"/>
                  <a:pt x="33" y="32"/>
                  <a:pt x="33" y="32"/>
                </a:cubicBezTo>
                <a:cubicBezTo>
                  <a:pt x="33" y="32"/>
                  <a:pt x="33" y="32"/>
                  <a:pt x="33" y="32"/>
                </a:cubicBezTo>
                <a:cubicBezTo>
                  <a:pt x="33" y="32"/>
                  <a:pt x="33" y="32"/>
                  <a:pt x="32" y="31"/>
                </a:cubicBezTo>
                <a:cubicBezTo>
                  <a:pt x="32" y="32"/>
                  <a:pt x="32" y="32"/>
                  <a:pt x="32" y="32"/>
                </a:cubicBezTo>
                <a:cubicBezTo>
                  <a:pt x="32" y="31"/>
                  <a:pt x="32" y="31"/>
                  <a:pt x="32" y="31"/>
                </a:cubicBezTo>
                <a:cubicBezTo>
                  <a:pt x="31" y="31"/>
                  <a:pt x="31" y="31"/>
                  <a:pt x="31" y="31"/>
                </a:cubicBezTo>
                <a:cubicBezTo>
                  <a:pt x="31" y="31"/>
                  <a:pt x="31" y="31"/>
                  <a:pt x="31" y="31"/>
                </a:cubicBezTo>
                <a:cubicBezTo>
                  <a:pt x="31" y="31"/>
                  <a:pt x="31" y="31"/>
                  <a:pt x="31" y="31"/>
                </a:cubicBezTo>
                <a:cubicBezTo>
                  <a:pt x="31" y="30"/>
                  <a:pt x="31" y="30"/>
                  <a:pt x="31" y="30"/>
                </a:cubicBezTo>
                <a:cubicBezTo>
                  <a:pt x="31" y="30"/>
                  <a:pt x="31" y="30"/>
                  <a:pt x="31" y="30"/>
                </a:cubicBezTo>
                <a:cubicBezTo>
                  <a:pt x="31" y="30"/>
                  <a:pt x="31" y="30"/>
                  <a:pt x="31" y="30"/>
                </a:cubicBezTo>
                <a:cubicBezTo>
                  <a:pt x="31" y="29"/>
                  <a:pt x="31" y="29"/>
                  <a:pt x="31" y="29"/>
                </a:cubicBezTo>
                <a:cubicBezTo>
                  <a:pt x="31" y="29"/>
                  <a:pt x="31" y="29"/>
                  <a:pt x="31" y="29"/>
                </a:cubicBezTo>
                <a:cubicBezTo>
                  <a:pt x="31" y="29"/>
                  <a:pt x="31" y="29"/>
                  <a:pt x="31" y="29"/>
                </a:cubicBezTo>
                <a:cubicBezTo>
                  <a:pt x="31" y="29"/>
                  <a:pt x="31" y="29"/>
                  <a:pt x="31" y="29"/>
                </a:cubicBezTo>
                <a:cubicBezTo>
                  <a:pt x="31" y="28"/>
                  <a:pt x="31" y="28"/>
                  <a:pt x="31" y="28"/>
                </a:cubicBezTo>
                <a:cubicBezTo>
                  <a:pt x="31" y="28"/>
                  <a:pt x="31" y="28"/>
                  <a:pt x="31" y="28"/>
                </a:cubicBezTo>
                <a:cubicBezTo>
                  <a:pt x="31" y="28"/>
                  <a:pt x="31" y="28"/>
                  <a:pt x="31" y="27"/>
                </a:cubicBezTo>
                <a:cubicBezTo>
                  <a:pt x="30" y="27"/>
                  <a:pt x="30" y="27"/>
                  <a:pt x="30" y="27"/>
                </a:cubicBezTo>
                <a:cubicBezTo>
                  <a:pt x="30" y="27"/>
                  <a:pt x="30" y="27"/>
                  <a:pt x="30" y="27"/>
                </a:cubicBezTo>
                <a:cubicBezTo>
                  <a:pt x="29" y="28"/>
                  <a:pt x="29" y="27"/>
                  <a:pt x="28" y="27"/>
                </a:cubicBezTo>
                <a:close/>
                <a:moveTo>
                  <a:pt x="31" y="60"/>
                </a:moveTo>
                <a:cubicBezTo>
                  <a:pt x="31" y="59"/>
                  <a:pt x="31" y="59"/>
                  <a:pt x="31" y="59"/>
                </a:cubicBezTo>
                <a:cubicBezTo>
                  <a:pt x="30" y="59"/>
                  <a:pt x="30" y="59"/>
                  <a:pt x="30" y="59"/>
                </a:cubicBezTo>
                <a:cubicBezTo>
                  <a:pt x="30" y="60"/>
                  <a:pt x="30" y="60"/>
                  <a:pt x="30" y="60"/>
                </a:cubicBezTo>
                <a:cubicBezTo>
                  <a:pt x="31" y="60"/>
                  <a:pt x="31" y="60"/>
                  <a:pt x="31" y="60"/>
                </a:cubicBezTo>
                <a:cubicBezTo>
                  <a:pt x="31" y="60"/>
                  <a:pt x="31" y="60"/>
                  <a:pt x="31" y="60"/>
                </a:cubicBezTo>
                <a:close/>
                <a:moveTo>
                  <a:pt x="41" y="59"/>
                </a:moveTo>
                <a:cubicBezTo>
                  <a:pt x="41" y="59"/>
                  <a:pt x="41" y="59"/>
                  <a:pt x="41" y="59"/>
                </a:cubicBezTo>
                <a:cubicBezTo>
                  <a:pt x="41" y="59"/>
                  <a:pt x="41" y="59"/>
                  <a:pt x="41" y="59"/>
                </a:cubicBezTo>
                <a:cubicBezTo>
                  <a:pt x="41" y="59"/>
                  <a:pt x="41" y="59"/>
                  <a:pt x="41" y="59"/>
                </a:cubicBezTo>
                <a:close/>
                <a:moveTo>
                  <a:pt x="44" y="59"/>
                </a:moveTo>
                <a:cubicBezTo>
                  <a:pt x="44" y="59"/>
                  <a:pt x="44" y="59"/>
                  <a:pt x="44" y="59"/>
                </a:cubicBezTo>
                <a:cubicBezTo>
                  <a:pt x="44" y="59"/>
                  <a:pt x="44" y="59"/>
                  <a:pt x="44" y="59"/>
                </a:cubicBezTo>
                <a:cubicBezTo>
                  <a:pt x="44" y="59"/>
                  <a:pt x="44" y="59"/>
                  <a:pt x="44" y="59"/>
                </a:cubicBezTo>
                <a:close/>
                <a:moveTo>
                  <a:pt x="38" y="54"/>
                </a:moveTo>
                <a:cubicBezTo>
                  <a:pt x="38" y="55"/>
                  <a:pt x="38" y="55"/>
                  <a:pt x="38" y="55"/>
                </a:cubicBezTo>
                <a:cubicBezTo>
                  <a:pt x="38" y="55"/>
                  <a:pt x="38" y="55"/>
                  <a:pt x="38" y="55"/>
                </a:cubicBezTo>
                <a:cubicBezTo>
                  <a:pt x="38" y="55"/>
                  <a:pt x="38" y="55"/>
                  <a:pt x="38" y="55"/>
                </a:cubicBezTo>
                <a:lnTo>
                  <a:pt x="38" y="54"/>
                </a:lnTo>
                <a:close/>
                <a:moveTo>
                  <a:pt x="27" y="56"/>
                </a:moveTo>
                <a:cubicBezTo>
                  <a:pt x="27" y="56"/>
                  <a:pt x="27" y="56"/>
                  <a:pt x="27" y="56"/>
                </a:cubicBezTo>
                <a:cubicBezTo>
                  <a:pt x="27" y="56"/>
                  <a:pt x="27" y="56"/>
                  <a:pt x="27" y="56"/>
                </a:cubicBezTo>
                <a:cubicBezTo>
                  <a:pt x="28" y="56"/>
                  <a:pt x="28" y="56"/>
                  <a:pt x="28" y="56"/>
                </a:cubicBezTo>
                <a:cubicBezTo>
                  <a:pt x="28" y="56"/>
                  <a:pt x="28" y="56"/>
                  <a:pt x="28" y="56"/>
                </a:cubicBezTo>
                <a:cubicBezTo>
                  <a:pt x="28" y="56"/>
                  <a:pt x="28" y="56"/>
                  <a:pt x="28" y="56"/>
                </a:cubicBezTo>
                <a:cubicBezTo>
                  <a:pt x="29" y="56"/>
                  <a:pt x="29" y="56"/>
                  <a:pt x="29" y="56"/>
                </a:cubicBezTo>
                <a:cubicBezTo>
                  <a:pt x="29" y="56"/>
                  <a:pt x="29" y="57"/>
                  <a:pt x="30" y="56"/>
                </a:cubicBezTo>
                <a:cubicBezTo>
                  <a:pt x="30" y="57"/>
                  <a:pt x="31" y="57"/>
                  <a:pt x="31" y="57"/>
                </a:cubicBezTo>
                <a:cubicBezTo>
                  <a:pt x="32" y="57"/>
                  <a:pt x="32" y="57"/>
                  <a:pt x="33" y="57"/>
                </a:cubicBezTo>
                <a:cubicBezTo>
                  <a:pt x="33" y="57"/>
                  <a:pt x="33" y="57"/>
                  <a:pt x="33" y="57"/>
                </a:cubicBezTo>
                <a:cubicBezTo>
                  <a:pt x="33" y="57"/>
                  <a:pt x="33" y="57"/>
                  <a:pt x="33" y="57"/>
                </a:cubicBezTo>
                <a:cubicBezTo>
                  <a:pt x="33" y="57"/>
                  <a:pt x="33" y="57"/>
                  <a:pt x="34" y="57"/>
                </a:cubicBezTo>
                <a:cubicBezTo>
                  <a:pt x="34" y="57"/>
                  <a:pt x="34" y="58"/>
                  <a:pt x="35" y="58"/>
                </a:cubicBezTo>
                <a:cubicBezTo>
                  <a:pt x="35" y="58"/>
                  <a:pt x="35" y="58"/>
                  <a:pt x="35" y="58"/>
                </a:cubicBezTo>
                <a:cubicBezTo>
                  <a:pt x="35" y="58"/>
                  <a:pt x="35" y="58"/>
                  <a:pt x="35" y="59"/>
                </a:cubicBezTo>
                <a:cubicBezTo>
                  <a:pt x="35" y="59"/>
                  <a:pt x="35" y="59"/>
                  <a:pt x="35" y="59"/>
                </a:cubicBezTo>
                <a:cubicBezTo>
                  <a:pt x="35" y="59"/>
                  <a:pt x="36" y="59"/>
                  <a:pt x="37" y="59"/>
                </a:cubicBezTo>
                <a:cubicBezTo>
                  <a:pt x="37" y="59"/>
                  <a:pt x="37" y="59"/>
                  <a:pt x="37" y="59"/>
                </a:cubicBezTo>
                <a:cubicBezTo>
                  <a:pt x="37" y="59"/>
                  <a:pt x="37" y="59"/>
                  <a:pt x="37" y="59"/>
                </a:cubicBezTo>
                <a:cubicBezTo>
                  <a:pt x="38" y="59"/>
                  <a:pt x="38" y="59"/>
                  <a:pt x="38" y="59"/>
                </a:cubicBezTo>
                <a:cubicBezTo>
                  <a:pt x="38" y="59"/>
                  <a:pt x="38" y="59"/>
                  <a:pt x="38" y="59"/>
                </a:cubicBezTo>
                <a:cubicBezTo>
                  <a:pt x="39" y="58"/>
                  <a:pt x="39" y="58"/>
                  <a:pt x="40" y="58"/>
                </a:cubicBezTo>
                <a:cubicBezTo>
                  <a:pt x="41" y="58"/>
                  <a:pt x="42" y="58"/>
                  <a:pt x="43" y="58"/>
                </a:cubicBezTo>
                <a:cubicBezTo>
                  <a:pt x="43" y="58"/>
                  <a:pt x="43" y="58"/>
                  <a:pt x="43" y="58"/>
                </a:cubicBezTo>
                <a:cubicBezTo>
                  <a:pt x="43" y="58"/>
                  <a:pt x="43" y="58"/>
                  <a:pt x="43" y="58"/>
                </a:cubicBezTo>
                <a:cubicBezTo>
                  <a:pt x="43" y="58"/>
                  <a:pt x="43" y="58"/>
                  <a:pt x="43" y="58"/>
                </a:cubicBezTo>
                <a:cubicBezTo>
                  <a:pt x="44" y="58"/>
                  <a:pt x="44" y="58"/>
                  <a:pt x="44" y="58"/>
                </a:cubicBezTo>
                <a:cubicBezTo>
                  <a:pt x="44" y="58"/>
                  <a:pt x="44" y="58"/>
                  <a:pt x="45" y="58"/>
                </a:cubicBezTo>
                <a:cubicBezTo>
                  <a:pt x="45" y="57"/>
                  <a:pt x="45" y="57"/>
                  <a:pt x="45" y="57"/>
                </a:cubicBezTo>
                <a:cubicBezTo>
                  <a:pt x="45" y="57"/>
                  <a:pt x="45" y="57"/>
                  <a:pt x="45" y="57"/>
                </a:cubicBezTo>
                <a:cubicBezTo>
                  <a:pt x="45" y="57"/>
                  <a:pt x="45" y="57"/>
                  <a:pt x="45" y="57"/>
                </a:cubicBezTo>
                <a:cubicBezTo>
                  <a:pt x="45" y="57"/>
                  <a:pt x="45" y="57"/>
                  <a:pt x="45" y="57"/>
                </a:cubicBezTo>
                <a:cubicBezTo>
                  <a:pt x="45" y="56"/>
                  <a:pt x="45" y="56"/>
                  <a:pt x="45" y="56"/>
                </a:cubicBezTo>
                <a:cubicBezTo>
                  <a:pt x="45" y="56"/>
                  <a:pt x="45" y="56"/>
                  <a:pt x="45" y="56"/>
                </a:cubicBezTo>
                <a:cubicBezTo>
                  <a:pt x="45" y="56"/>
                  <a:pt x="45" y="56"/>
                  <a:pt x="45" y="56"/>
                </a:cubicBezTo>
                <a:cubicBezTo>
                  <a:pt x="45" y="56"/>
                  <a:pt x="45" y="56"/>
                  <a:pt x="45" y="56"/>
                </a:cubicBezTo>
                <a:cubicBezTo>
                  <a:pt x="45" y="56"/>
                  <a:pt x="45" y="56"/>
                  <a:pt x="45" y="56"/>
                </a:cubicBezTo>
                <a:cubicBezTo>
                  <a:pt x="45" y="56"/>
                  <a:pt x="45" y="56"/>
                  <a:pt x="45" y="56"/>
                </a:cubicBezTo>
                <a:cubicBezTo>
                  <a:pt x="44" y="56"/>
                  <a:pt x="44" y="56"/>
                  <a:pt x="44" y="56"/>
                </a:cubicBezTo>
                <a:cubicBezTo>
                  <a:pt x="44" y="56"/>
                  <a:pt x="44" y="56"/>
                  <a:pt x="44" y="56"/>
                </a:cubicBezTo>
                <a:cubicBezTo>
                  <a:pt x="44" y="57"/>
                  <a:pt x="44" y="57"/>
                  <a:pt x="44" y="57"/>
                </a:cubicBezTo>
                <a:cubicBezTo>
                  <a:pt x="44" y="56"/>
                  <a:pt x="44" y="56"/>
                  <a:pt x="44" y="56"/>
                </a:cubicBezTo>
                <a:cubicBezTo>
                  <a:pt x="44" y="56"/>
                  <a:pt x="44" y="56"/>
                  <a:pt x="44" y="56"/>
                </a:cubicBezTo>
                <a:cubicBezTo>
                  <a:pt x="43" y="56"/>
                  <a:pt x="43" y="56"/>
                  <a:pt x="43" y="57"/>
                </a:cubicBezTo>
                <a:cubicBezTo>
                  <a:pt x="42" y="57"/>
                  <a:pt x="42" y="57"/>
                  <a:pt x="42" y="57"/>
                </a:cubicBezTo>
                <a:cubicBezTo>
                  <a:pt x="42" y="57"/>
                  <a:pt x="42" y="57"/>
                  <a:pt x="42" y="57"/>
                </a:cubicBezTo>
                <a:cubicBezTo>
                  <a:pt x="42" y="57"/>
                  <a:pt x="42" y="57"/>
                  <a:pt x="42" y="57"/>
                </a:cubicBezTo>
                <a:cubicBezTo>
                  <a:pt x="42" y="57"/>
                  <a:pt x="42" y="57"/>
                  <a:pt x="41" y="57"/>
                </a:cubicBezTo>
                <a:cubicBezTo>
                  <a:pt x="41" y="57"/>
                  <a:pt x="41" y="56"/>
                  <a:pt x="41" y="56"/>
                </a:cubicBezTo>
                <a:cubicBezTo>
                  <a:pt x="41" y="56"/>
                  <a:pt x="41" y="56"/>
                  <a:pt x="41" y="56"/>
                </a:cubicBezTo>
                <a:cubicBezTo>
                  <a:pt x="41" y="56"/>
                  <a:pt x="41" y="56"/>
                  <a:pt x="41" y="56"/>
                </a:cubicBezTo>
                <a:cubicBezTo>
                  <a:pt x="41" y="56"/>
                  <a:pt x="41" y="56"/>
                  <a:pt x="41" y="56"/>
                </a:cubicBezTo>
                <a:cubicBezTo>
                  <a:pt x="41" y="56"/>
                  <a:pt x="41" y="56"/>
                  <a:pt x="41" y="55"/>
                </a:cubicBezTo>
                <a:cubicBezTo>
                  <a:pt x="41" y="56"/>
                  <a:pt x="41" y="55"/>
                  <a:pt x="40" y="56"/>
                </a:cubicBezTo>
                <a:cubicBezTo>
                  <a:pt x="40" y="56"/>
                  <a:pt x="40" y="56"/>
                  <a:pt x="39" y="56"/>
                </a:cubicBezTo>
                <a:cubicBezTo>
                  <a:pt x="39" y="55"/>
                  <a:pt x="39" y="55"/>
                  <a:pt x="39" y="55"/>
                </a:cubicBezTo>
                <a:cubicBezTo>
                  <a:pt x="39" y="56"/>
                  <a:pt x="38" y="55"/>
                  <a:pt x="38" y="55"/>
                </a:cubicBezTo>
                <a:cubicBezTo>
                  <a:pt x="38" y="55"/>
                  <a:pt x="37" y="55"/>
                  <a:pt x="37" y="55"/>
                </a:cubicBezTo>
                <a:cubicBezTo>
                  <a:pt x="37" y="55"/>
                  <a:pt x="37" y="55"/>
                  <a:pt x="36" y="55"/>
                </a:cubicBezTo>
                <a:cubicBezTo>
                  <a:pt x="36" y="55"/>
                  <a:pt x="36" y="55"/>
                  <a:pt x="36" y="55"/>
                </a:cubicBezTo>
                <a:cubicBezTo>
                  <a:pt x="36" y="55"/>
                  <a:pt x="36" y="55"/>
                  <a:pt x="36" y="55"/>
                </a:cubicBezTo>
                <a:cubicBezTo>
                  <a:pt x="35" y="55"/>
                  <a:pt x="35" y="55"/>
                  <a:pt x="35" y="55"/>
                </a:cubicBezTo>
                <a:cubicBezTo>
                  <a:pt x="34" y="55"/>
                  <a:pt x="34" y="55"/>
                  <a:pt x="33" y="55"/>
                </a:cubicBezTo>
                <a:cubicBezTo>
                  <a:pt x="33" y="55"/>
                  <a:pt x="33" y="55"/>
                  <a:pt x="33" y="55"/>
                </a:cubicBezTo>
                <a:cubicBezTo>
                  <a:pt x="32" y="55"/>
                  <a:pt x="32" y="55"/>
                  <a:pt x="32" y="55"/>
                </a:cubicBezTo>
                <a:cubicBezTo>
                  <a:pt x="32" y="55"/>
                  <a:pt x="32" y="55"/>
                  <a:pt x="32" y="55"/>
                </a:cubicBezTo>
                <a:cubicBezTo>
                  <a:pt x="32" y="55"/>
                  <a:pt x="32" y="55"/>
                  <a:pt x="32" y="54"/>
                </a:cubicBezTo>
                <a:cubicBezTo>
                  <a:pt x="31" y="55"/>
                  <a:pt x="31" y="55"/>
                  <a:pt x="31" y="55"/>
                </a:cubicBezTo>
                <a:cubicBezTo>
                  <a:pt x="30" y="54"/>
                  <a:pt x="30" y="54"/>
                  <a:pt x="30" y="54"/>
                </a:cubicBezTo>
                <a:cubicBezTo>
                  <a:pt x="31" y="54"/>
                  <a:pt x="31" y="54"/>
                  <a:pt x="31" y="54"/>
                </a:cubicBezTo>
                <a:cubicBezTo>
                  <a:pt x="31" y="54"/>
                  <a:pt x="31" y="54"/>
                  <a:pt x="31" y="54"/>
                </a:cubicBezTo>
                <a:cubicBezTo>
                  <a:pt x="31" y="53"/>
                  <a:pt x="31" y="53"/>
                  <a:pt x="31" y="53"/>
                </a:cubicBezTo>
                <a:cubicBezTo>
                  <a:pt x="31" y="53"/>
                  <a:pt x="31" y="53"/>
                  <a:pt x="31" y="53"/>
                </a:cubicBezTo>
                <a:cubicBezTo>
                  <a:pt x="31" y="53"/>
                  <a:pt x="31" y="53"/>
                  <a:pt x="31" y="53"/>
                </a:cubicBezTo>
                <a:cubicBezTo>
                  <a:pt x="30" y="53"/>
                  <a:pt x="30" y="53"/>
                  <a:pt x="30" y="53"/>
                </a:cubicBezTo>
                <a:cubicBezTo>
                  <a:pt x="31" y="54"/>
                  <a:pt x="31" y="54"/>
                  <a:pt x="31" y="54"/>
                </a:cubicBezTo>
                <a:cubicBezTo>
                  <a:pt x="30" y="54"/>
                  <a:pt x="30" y="54"/>
                  <a:pt x="30" y="54"/>
                </a:cubicBezTo>
                <a:cubicBezTo>
                  <a:pt x="30" y="54"/>
                  <a:pt x="29" y="54"/>
                  <a:pt x="29" y="54"/>
                </a:cubicBezTo>
                <a:cubicBezTo>
                  <a:pt x="29" y="54"/>
                  <a:pt x="29" y="54"/>
                  <a:pt x="29" y="54"/>
                </a:cubicBezTo>
                <a:cubicBezTo>
                  <a:pt x="28" y="53"/>
                  <a:pt x="28" y="53"/>
                  <a:pt x="28" y="53"/>
                </a:cubicBezTo>
                <a:cubicBezTo>
                  <a:pt x="29" y="53"/>
                  <a:pt x="29" y="53"/>
                  <a:pt x="29" y="53"/>
                </a:cubicBezTo>
                <a:cubicBezTo>
                  <a:pt x="28" y="53"/>
                  <a:pt x="28" y="53"/>
                  <a:pt x="28" y="53"/>
                </a:cubicBezTo>
                <a:cubicBezTo>
                  <a:pt x="28" y="53"/>
                  <a:pt x="28" y="53"/>
                  <a:pt x="28" y="53"/>
                </a:cubicBezTo>
                <a:cubicBezTo>
                  <a:pt x="28" y="53"/>
                  <a:pt x="28" y="53"/>
                  <a:pt x="28" y="53"/>
                </a:cubicBezTo>
                <a:cubicBezTo>
                  <a:pt x="28" y="53"/>
                  <a:pt x="28" y="53"/>
                  <a:pt x="28" y="53"/>
                </a:cubicBezTo>
                <a:cubicBezTo>
                  <a:pt x="28" y="54"/>
                  <a:pt x="28" y="54"/>
                  <a:pt x="28" y="54"/>
                </a:cubicBezTo>
                <a:cubicBezTo>
                  <a:pt x="28" y="54"/>
                  <a:pt x="28" y="54"/>
                  <a:pt x="28" y="54"/>
                </a:cubicBezTo>
                <a:cubicBezTo>
                  <a:pt x="28" y="54"/>
                  <a:pt x="28" y="54"/>
                  <a:pt x="28" y="54"/>
                </a:cubicBezTo>
                <a:cubicBezTo>
                  <a:pt x="28" y="54"/>
                  <a:pt x="28" y="54"/>
                  <a:pt x="28" y="54"/>
                </a:cubicBezTo>
                <a:cubicBezTo>
                  <a:pt x="27" y="54"/>
                  <a:pt x="27" y="54"/>
                  <a:pt x="27" y="54"/>
                </a:cubicBezTo>
                <a:cubicBezTo>
                  <a:pt x="27" y="54"/>
                  <a:pt x="27" y="53"/>
                  <a:pt x="27" y="53"/>
                </a:cubicBezTo>
                <a:cubicBezTo>
                  <a:pt x="27" y="53"/>
                  <a:pt x="27" y="54"/>
                  <a:pt x="27" y="54"/>
                </a:cubicBezTo>
                <a:cubicBezTo>
                  <a:pt x="27" y="54"/>
                  <a:pt x="27" y="54"/>
                  <a:pt x="27" y="54"/>
                </a:cubicBezTo>
                <a:cubicBezTo>
                  <a:pt x="27" y="55"/>
                  <a:pt x="27" y="55"/>
                  <a:pt x="27" y="55"/>
                </a:cubicBezTo>
                <a:cubicBezTo>
                  <a:pt x="27" y="55"/>
                  <a:pt x="27" y="55"/>
                  <a:pt x="27" y="55"/>
                </a:cubicBezTo>
                <a:cubicBezTo>
                  <a:pt x="27" y="55"/>
                  <a:pt x="27" y="55"/>
                  <a:pt x="27" y="55"/>
                </a:cubicBezTo>
                <a:cubicBezTo>
                  <a:pt x="27" y="56"/>
                  <a:pt x="27" y="56"/>
                  <a:pt x="27" y="56"/>
                </a:cubicBezTo>
                <a:cubicBezTo>
                  <a:pt x="27" y="56"/>
                  <a:pt x="27" y="56"/>
                  <a:pt x="27" y="56"/>
                </a:cubicBezTo>
                <a:close/>
                <a:moveTo>
                  <a:pt x="7" y="34"/>
                </a:moveTo>
                <a:cubicBezTo>
                  <a:pt x="7" y="34"/>
                  <a:pt x="8" y="36"/>
                  <a:pt x="8" y="36"/>
                </a:cubicBezTo>
                <a:cubicBezTo>
                  <a:pt x="9" y="36"/>
                  <a:pt x="9" y="36"/>
                  <a:pt x="9" y="35"/>
                </a:cubicBezTo>
                <a:cubicBezTo>
                  <a:pt x="9" y="35"/>
                  <a:pt x="9" y="36"/>
                  <a:pt x="10" y="36"/>
                </a:cubicBezTo>
                <a:cubicBezTo>
                  <a:pt x="10" y="35"/>
                  <a:pt x="10" y="35"/>
                  <a:pt x="10" y="35"/>
                </a:cubicBezTo>
                <a:cubicBezTo>
                  <a:pt x="9" y="35"/>
                  <a:pt x="8" y="35"/>
                  <a:pt x="8" y="34"/>
                </a:cubicBezTo>
                <a:cubicBezTo>
                  <a:pt x="8" y="34"/>
                  <a:pt x="7" y="34"/>
                  <a:pt x="7" y="34"/>
                </a:cubicBezTo>
                <a:close/>
                <a:moveTo>
                  <a:pt x="6" y="32"/>
                </a:moveTo>
                <a:cubicBezTo>
                  <a:pt x="6" y="33"/>
                  <a:pt x="7" y="32"/>
                  <a:pt x="7" y="32"/>
                </a:cubicBezTo>
                <a:cubicBezTo>
                  <a:pt x="8" y="32"/>
                  <a:pt x="8" y="33"/>
                  <a:pt x="8" y="32"/>
                </a:cubicBezTo>
                <a:cubicBezTo>
                  <a:pt x="8" y="31"/>
                  <a:pt x="8" y="31"/>
                  <a:pt x="7" y="31"/>
                </a:cubicBezTo>
                <a:cubicBezTo>
                  <a:pt x="7" y="31"/>
                  <a:pt x="7" y="30"/>
                  <a:pt x="7" y="30"/>
                </a:cubicBezTo>
                <a:cubicBezTo>
                  <a:pt x="8" y="30"/>
                  <a:pt x="8" y="30"/>
                  <a:pt x="8" y="30"/>
                </a:cubicBezTo>
                <a:cubicBezTo>
                  <a:pt x="8" y="30"/>
                  <a:pt x="8" y="29"/>
                  <a:pt x="7" y="29"/>
                </a:cubicBezTo>
                <a:cubicBezTo>
                  <a:pt x="7" y="29"/>
                  <a:pt x="7" y="30"/>
                  <a:pt x="7" y="30"/>
                </a:cubicBezTo>
                <a:cubicBezTo>
                  <a:pt x="6" y="30"/>
                  <a:pt x="6" y="30"/>
                  <a:pt x="6" y="30"/>
                </a:cubicBezTo>
                <a:cubicBezTo>
                  <a:pt x="6" y="30"/>
                  <a:pt x="6" y="30"/>
                  <a:pt x="6" y="30"/>
                </a:cubicBezTo>
                <a:cubicBezTo>
                  <a:pt x="5" y="30"/>
                  <a:pt x="5" y="31"/>
                  <a:pt x="5" y="31"/>
                </a:cubicBezTo>
                <a:cubicBezTo>
                  <a:pt x="5" y="31"/>
                  <a:pt x="5" y="31"/>
                  <a:pt x="5" y="32"/>
                </a:cubicBezTo>
                <a:cubicBezTo>
                  <a:pt x="6" y="32"/>
                  <a:pt x="6" y="32"/>
                  <a:pt x="6" y="32"/>
                </a:cubicBezTo>
                <a:cubicBezTo>
                  <a:pt x="6" y="32"/>
                  <a:pt x="6" y="32"/>
                  <a:pt x="6" y="32"/>
                </a:cubicBezTo>
                <a:close/>
                <a:moveTo>
                  <a:pt x="7" y="27"/>
                </a:moveTo>
                <a:cubicBezTo>
                  <a:pt x="7" y="28"/>
                  <a:pt x="6" y="28"/>
                  <a:pt x="7" y="28"/>
                </a:cubicBezTo>
                <a:cubicBezTo>
                  <a:pt x="7" y="28"/>
                  <a:pt x="7" y="28"/>
                  <a:pt x="8" y="28"/>
                </a:cubicBezTo>
                <a:cubicBezTo>
                  <a:pt x="8" y="28"/>
                  <a:pt x="8" y="28"/>
                  <a:pt x="8" y="28"/>
                </a:cubicBezTo>
                <a:cubicBezTo>
                  <a:pt x="9" y="28"/>
                  <a:pt x="8" y="27"/>
                  <a:pt x="8" y="27"/>
                </a:cubicBezTo>
                <a:cubicBezTo>
                  <a:pt x="8" y="27"/>
                  <a:pt x="8" y="26"/>
                  <a:pt x="7" y="26"/>
                </a:cubicBezTo>
                <a:cubicBezTo>
                  <a:pt x="7" y="26"/>
                  <a:pt x="7" y="27"/>
                  <a:pt x="7" y="27"/>
                </a:cubicBezTo>
                <a:cubicBezTo>
                  <a:pt x="7" y="27"/>
                  <a:pt x="7" y="27"/>
                  <a:pt x="7" y="27"/>
                </a:cubicBezTo>
                <a:close/>
                <a:moveTo>
                  <a:pt x="2" y="17"/>
                </a:moveTo>
                <a:cubicBezTo>
                  <a:pt x="1" y="18"/>
                  <a:pt x="0" y="17"/>
                  <a:pt x="1" y="18"/>
                </a:cubicBezTo>
                <a:cubicBezTo>
                  <a:pt x="1" y="19"/>
                  <a:pt x="2" y="19"/>
                  <a:pt x="2" y="19"/>
                </a:cubicBezTo>
                <a:cubicBezTo>
                  <a:pt x="2" y="20"/>
                  <a:pt x="2" y="20"/>
                  <a:pt x="2" y="21"/>
                </a:cubicBezTo>
                <a:cubicBezTo>
                  <a:pt x="3" y="21"/>
                  <a:pt x="4" y="21"/>
                  <a:pt x="4" y="21"/>
                </a:cubicBezTo>
                <a:cubicBezTo>
                  <a:pt x="4" y="21"/>
                  <a:pt x="3" y="20"/>
                  <a:pt x="3" y="20"/>
                </a:cubicBezTo>
                <a:cubicBezTo>
                  <a:pt x="3" y="20"/>
                  <a:pt x="2" y="19"/>
                  <a:pt x="2" y="19"/>
                </a:cubicBezTo>
                <a:cubicBezTo>
                  <a:pt x="2" y="18"/>
                  <a:pt x="2" y="18"/>
                  <a:pt x="2" y="18"/>
                </a:cubicBezTo>
                <a:cubicBezTo>
                  <a:pt x="3" y="17"/>
                  <a:pt x="2" y="18"/>
                  <a:pt x="2" y="17"/>
                </a:cubicBezTo>
                <a:cubicBezTo>
                  <a:pt x="1" y="18"/>
                  <a:pt x="2" y="17"/>
                  <a:pt x="2" y="17"/>
                </a:cubicBezTo>
                <a:close/>
                <a:moveTo>
                  <a:pt x="34" y="9"/>
                </a:moveTo>
                <a:cubicBezTo>
                  <a:pt x="34" y="9"/>
                  <a:pt x="33" y="9"/>
                  <a:pt x="33" y="10"/>
                </a:cubicBezTo>
                <a:cubicBezTo>
                  <a:pt x="33" y="10"/>
                  <a:pt x="34" y="10"/>
                  <a:pt x="34" y="10"/>
                </a:cubicBezTo>
                <a:cubicBezTo>
                  <a:pt x="34" y="11"/>
                  <a:pt x="35" y="11"/>
                  <a:pt x="35" y="10"/>
                </a:cubicBezTo>
                <a:cubicBezTo>
                  <a:pt x="36" y="10"/>
                  <a:pt x="35" y="9"/>
                  <a:pt x="34" y="9"/>
                </a:cubicBezTo>
                <a:cubicBezTo>
                  <a:pt x="34" y="9"/>
                  <a:pt x="34" y="9"/>
                  <a:pt x="34" y="9"/>
                </a:cubicBezTo>
                <a:cubicBezTo>
                  <a:pt x="34" y="9"/>
                  <a:pt x="34" y="9"/>
                  <a:pt x="34" y="9"/>
                </a:cubicBezTo>
                <a:close/>
                <a:moveTo>
                  <a:pt x="40" y="11"/>
                </a:moveTo>
                <a:cubicBezTo>
                  <a:pt x="40" y="11"/>
                  <a:pt x="40" y="11"/>
                  <a:pt x="40" y="11"/>
                </a:cubicBezTo>
                <a:cubicBezTo>
                  <a:pt x="39" y="12"/>
                  <a:pt x="41" y="12"/>
                  <a:pt x="41" y="12"/>
                </a:cubicBezTo>
                <a:cubicBezTo>
                  <a:pt x="42" y="12"/>
                  <a:pt x="41" y="11"/>
                  <a:pt x="40" y="11"/>
                </a:cubicBezTo>
                <a:cubicBezTo>
                  <a:pt x="40" y="11"/>
                  <a:pt x="41" y="11"/>
                  <a:pt x="40" y="11"/>
                </a:cubicBezTo>
                <a:close/>
                <a:moveTo>
                  <a:pt x="22" y="47"/>
                </a:moveTo>
                <a:cubicBezTo>
                  <a:pt x="22" y="48"/>
                  <a:pt x="23" y="48"/>
                  <a:pt x="23" y="48"/>
                </a:cubicBezTo>
                <a:cubicBezTo>
                  <a:pt x="23" y="49"/>
                  <a:pt x="23" y="49"/>
                  <a:pt x="24" y="49"/>
                </a:cubicBezTo>
                <a:cubicBezTo>
                  <a:pt x="24" y="48"/>
                  <a:pt x="24" y="48"/>
                  <a:pt x="24" y="48"/>
                </a:cubicBezTo>
                <a:cubicBezTo>
                  <a:pt x="24" y="47"/>
                  <a:pt x="23" y="47"/>
                  <a:pt x="23" y="47"/>
                </a:cubicBezTo>
                <a:cubicBezTo>
                  <a:pt x="23" y="47"/>
                  <a:pt x="23" y="47"/>
                  <a:pt x="22" y="4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nvGrpSpPr>
          <p:cNvPr id="383" name="Group 382">
            <a:extLst>
              <a:ext uri="{FF2B5EF4-FFF2-40B4-BE49-F238E27FC236}">
                <a16:creationId xmlns:a16="http://schemas.microsoft.com/office/drawing/2014/main" id="{413FEB27-5BE8-4E63-BC09-7AB3664B5206}"/>
              </a:ext>
            </a:extLst>
          </p:cNvPr>
          <p:cNvGrpSpPr/>
          <p:nvPr/>
        </p:nvGrpSpPr>
        <p:grpSpPr>
          <a:xfrm>
            <a:off x="5450240" y="3457737"/>
            <a:ext cx="2384696" cy="1996776"/>
            <a:chOff x="5450240" y="3457737"/>
            <a:chExt cx="2384696" cy="1996776"/>
          </a:xfrm>
        </p:grpSpPr>
        <p:sp>
          <p:nvSpPr>
            <p:cNvPr id="115" name="Freeform 824">
              <a:extLst>
                <a:ext uri="{FF2B5EF4-FFF2-40B4-BE49-F238E27FC236}">
                  <a16:creationId xmlns:a16="http://schemas.microsoft.com/office/drawing/2014/main" id="{448BB575-5858-406F-8582-AACC2EB7CB46}"/>
                </a:ext>
              </a:extLst>
            </p:cNvPr>
            <p:cNvSpPr>
              <a:spLocks noEditPoints="1"/>
            </p:cNvSpPr>
            <p:nvPr/>
          </p:nvSpPr>
          <p:spPr bwMode="auto">
            <a:xfrm>
              <a:off x="7358709" y="3997443"/>
              <a:ext cx="372775" cy="170739"/>
            </a:xfrm>
            <a:custGeom>
              <a:avLst/>
              <a:gdLst>
                <a:gd name="T0" fmla="*/ 80 w 80"/>
                <a:gd name="T1" fmla="*/ 44 h 45"/>
                <a:gd name="T2" fmla="*/ 74 w 80"/>
                <a:gd name="T3" fmla="*/ 45 h 45"/>
                <a:gd name="T4" fmla="*/ 73 w 80"/>
                <a:gd name="T5" fmla="*/ 43 h 45"/>
                <a:gd name="T6" fmla="*/ 75 w 80"/>
                <a:gd name="T7" fmla="*/ 43 h 45"/>
                <a:gd name="T8" fmla="*/ 76 w 80"/>
                <a:gd name="T9" fmla="*/ 43 h 45"/>
                <a:gd name="T10" fmla="*/ 80 w 80"/>
                <a:gd name="T11" fmla="*/ 44 h 45"/>
                <a:gd name="T12" fmla="*/ 41 w 80"/>
                <a:gd name="T13" fmla="*/ 3 h 45"/>
                <a:gd name="T14" fmla="*/ 36 w 80"/>
                <a:gd name="T15" fmla="*/ 6 h 45"/>
                <a:gd name="T16" fmla="*/ 30 w 80"/>
                <a:gd name="T17" fmla="*/ 14 h 45"/>
                <a:gd name="T18" fmla="*/ 25 w 80"/>
                <a:gd name="T19" fmla="*/ 12 h 45"/>
                <a:gd name="T20" fmla="*/ 14 w 80"/>
                <a:gd name="T21" fmla="*/ 11 h 45"/>
                <a:gd name="T22" fmla="*/ 4 w 80"/>
                <a:gd name="T23" fmla="*/ 11 h 45"/>
                <a:gd name="T24" fmla="*/ 3 w 80"/>
                <a:gd name="T25" fmla="*/ 15 h 45"/>
                <a:gd name="T26" fmla="*/ 3 w 80"/>
                <a:gd name="T27" fmla="*/ 17 h 45"/>
                <a:gd name="T28" fmla="*/ 0 w 80"/>
                <a:gd name="T29" fmla="*/ 19 h 45"/>
                <a:gd name="T30" fmla="*/ 0 w 80"/>
                <a:gd name="T31" fmla="*/ 19 h 45"/>
                <a:gd name="T32" fmla="*/ 1 w 80"/>
                <a:gd name="T33" fmla="*/ 30 h 45"/>
                <a:gd name="T34" fmla="*/ 2 w 80"/>
                <a:gd name="T35" fmla="*/ 36 h 45"/>
                <a:gd name="T36" fmla="*/ 3 w 80"/>
                <a:gd name="T37" fmla="*/ 41 h 45"/>
                <a:gd name="T38" fmla="*/ 6 w 80"/>
                <a:gd name="T39" fmla="*/ 43 h 45"/>
                <a:gd name="T40" fmla="*/ 11 w 80"/>
                <a:gd name="T41" fmla="*/ 43 h 45"/>
                <a:gd name="T42" fmla="*/ 14 w 80"/>
                <a:gd name="T43" fmla="*/ 42 h 45"/>
                <a:gd name="T44" fmla="*/ 20 w 80"/>
                <a:gd name="T45" fmla="*/ 38 h 45"/>
                <a:gd name="T46" fmla="*/ 27 w 80"/>
                <a:gd name="T47" fmla="*/ 37 h 45"/>
                <a:gd name="T48" fmla="*/ 31 w 80"/>
                <a:gd name="T49" fmla="*/ 36 h 45"/>
                <a:gd name="T50" fmla="*/ 33 w 80"/>
                <a:gd name="T51" fmla="*/ 35 h 45"/>
                <a:gd name="T52" fmla="*/ 38 w 80"/>
                <a:gd name="T53" fmla="*/ 34 h 45"/>
                <a:gd name="T54" fmla="*/ 42 w 80"/>
                <a:gd name="T55" fmla="*/ 32 h 45"/>
                <a:gd name="T56" fmla="*/ 44 w 80"/>
                <a:gd name="T57" fmla="*/ 30 h 45"/>
                <a:gd name="T58" fmla="*/ 49 w 80"/>
                <a:gd name="T59" fmla="*/ 28 h 45"/>
                <a:gd name="T60" fmla="*/ 53 w 80"/>
                <a:gd name="T61" fmla="*/ 27 h 45"/>
                <a:gd name="T62" fmla="*/ 55 w 80"/>
                <a:gd name="T63" fmla="*/ 26 h 45"/>
                <a:gd name="T64" fmla="*/ 61 w 80"/>
                <a:gd name="T65" fmla="*/ 24 h 45"/>
                <a:gd name="T66" fmla="*/ 64 w 80"/>
                <a:gd name="T67" fmla="*/ 23 h 45"/>
                <a:gd name="T68" fmla="*/ 65 w 80"/>
                <a:gd name="T69" fmla="*/ 21 h 45"/>
                <a:gd name="T70" fmla="*/ 65 w 80"/>
                <a:gd name="T71" fmla="*/ 18 h 45"/>
                <a:gd name="T72" fmla="*/ 69 w 80"/>
                <a:gd name="T73" fmla="*/ 15 h 45"/>
                <a:gd name="T74" fmla="*/ 62 w 80"/>
                <a:gd name="T75" fmla="*/ 0 h 45"/>
                <a:gd name="T76" fmla="*/ 51 w 80"/>
                <a:gd name="T77" fmla="*/ 2 h 45"/>
                <a:gd name="T78" fmla="*/ 41 w 80"/>
                <a:gd name="T79"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45">
                  <a:moveTo>
                    <a:pt x="80" y="44"/>
                  </a:moveTo>
                  <a:cubicBezTo>
                    <a:pt x="78" y="45"/>
                    <a:pt x="76" y="45"/>
                    <a:pt x="74" y="45"/>
                  </a:cubicBezTo>
                  <a:cubicBezTo>
                    <a:pt x="74" y="45"/>
                    <a:pt x="73" y="45"/>
                    <a:pt x="73" y="43"/>
                  </a:cubicBezTo>
                  <a:cubicBezTo>
                    <a:pt x="73" y="42"/>
                    <a:pt x="74" y="43"/>
                    <a:pt x="75" y="43"/>
                  </a:cubicBezTo>
                  <a:cubicBezTo>
                    <a:pt x="75" y="43"/>
                    <a:pt x="76" y="44"/>
                    <a:pt x="76" y="43"/>
                  </a:cubicBezTo>
                  <a:cubicBezTo>
                    <a:pt x="78" y="42"/>
                    <a:pt x="79" y="43"/>
                    <a:pt x="80" y="44"/>
                  </a:cubicBezTo>
                  <a:close/>
                  <a:moveTo>
                    <a:pt x="41" y="3"/>
                  </a:moveTo>
                  <a:cubicBezTo>
                    <a:pt x="41" y="3"/>
                    <a:pt x="37" y="6"/>
                    <a:pt x="36" y="6"/>
                  </a:cubicBezTo>
                  <a:cubicBezTo>
                    <a:pt x="36" y="6"/>
                    <a:pt x="30" y="14"/>
                    <a:pt x="30" y="14"/>
                  </a:cubicBezTo>
                  <a:cubicBezTo>
                    <a:pt x="30" y="15"/>
                    <a:pt x="25" y="12"/>
                    <a:pt x="25" y="12"/>
                  </a:cubicBezTo>
                  <a:cubicBezTo>
                    <a:pt x="24" y="12"/>
                    <a:pt x="14" y="11"/>
                    <a:pt x="14" y="11"/>
                  </a:cubicBezTo>
                  <a:cubicBezTo>
                    <a:pt x="4" y="11"/>
                    <a:pt x="4" y="11"/>
                    <a:pt x="4" y="11"/>
                  </a:cubicBezTo>
                  <a:cubicBezTo>
                    <a:pt x="4" y="11"/>
                    <a:pt x="3" y="15"/>
                    <a:pt x="3" y="15"/>
                  </a:cubicBezTo>
                  <a:cubicBezTo>
                    <a:pt x="3" y="16"/>
                    <a:pt x="3" y="17"/>
                    <a:pt x="3" y="17"/>
                  </a:cubicBezTo>
                  <a:cubicBezTo>
                    <a:pt x="3" y="17"/>
                    <a:pt x="1" y="18"/>
                    <a:pt x="0" y="19"/>
                  </a:cubicBezTo>
                  <a:cubicBezTo>
                    <a:pt x="0" y="19"/>
                    <a:pt x="0" y="19"/>
                    <a:pt x="0" y="19"/>
                  </a:cubicBezTo>
                  <a:cubicBezTo>
                    <a:pt x="1" y="23"/>
                    <a:pt x="0" y="26"/>
                    <a:pt x="1" y="30"/>
                  </a:cubicBezTo>
                  <a:cubicBezTo>
                    <a:pt x="1" y="31"/>
                    <a:pt x="2" y="35"/>
                    <a:pt x="2" y="36"/>
                  </a:cubicBezTo>
                  <a:cubicBezTo>
                    <a:pt x="3" y="37"/>
                    <a:pt x="3" y="40"/>
                    <a:pt x="3" y="41"/>
                  </a:cubicBezTo>
                  <a:cubicBezTo>
                    <a:pt x="4" y="42"/>
                    <a:pt x="5" y="43"/>
                    <a:pt x="6" y="43"/>
                  </a:cubicBezTo>
                  <a:cubicBezTo>
                    <a:pt x="7" y="43"/>
                    <a:pt x="10" y="44"/>
                    <a:pt x="11" y="43"/>
                  </a:cubicBezTo>
                  <a:cubicBezTo>
                    <a:pt x="12" y="43"/>
                    <a:pt x="14" y="42"/>
                    <a:pt x="14" y="42"/>
                  </a:cubicBezTo>
                  <a:cubicBezTo>
                    <a:pt x="16" y="42"/>
                    <a:pt x="18" y="40"/>
                    <a:pt x="20" y="38"/>
                  </a:cubicBezTo>
                  <a:cubicBezTo>
                    <a:pt x="22" y="37"/>
                    <a:pt x="25" y="37"/>
                    <a:pt x="27" y="37"/>
                  </a:cubicBezTo>
                  <a:cubicBezTo>
                    <a:pt x="28" y="37"/>
                    <a:pt x="30" y="37"/>
                    <a:pt x="31" y="36"/>
                  </a:cubicBezTo>
                  <a:cubicBezTo>
                    <a:pt x="32" y="36"/>
                    <a:pt x="33" y="36"/>
                    <a:pt x="33" y="35"/>
                  </a:cubicBezTo>
                  <a:cubicBezTo>
                    <a:pt x="35" y="34"/>
                    <a:pt x="36" y="33"/>
                    <a:pt x="38" y="34"/>
                  </a:cubicBezTo>
                  <a:cubicBezTo>
                    <a:pt x="39" y="34"/>
                    <a:pt x="41" y="34"/>
                    <a:pt x="42" y="32"/>
                  </a:cubicBezTo>
                  <a:cubicBezTo>
                    <a:pt x="43" y="32"/>
                    <a:pt x="43" y="30"/>
                    <a:pt x="44" y="30"/>
                  </a:cubicBezTo>
                  <a:cubicBezTo>
                    <a:pt x="46" y="29"/>
                    <a:pt x="47" y="28"/>
                    <a:pt x="49" y="28"/>
                  </a:cubicBezTo>
                  <a:cubicBezTo>
                    <a:pt x="51" y="28"/>
                    <a:pt x="52" y="27"/>
                    <a:pt x="53" y="27"/>
                  </a:cubicBezTo>
                  <a:cubicBezTo>
                    <a:pt x="53" y="26"/>
                    <a:pt x="54" y="26"/>
                    <a:pt x="55" y="26"/>
                  </a:cubicBezTo>
                  <a:cubicBezTo>
                    <a:pt x="57" y="26"/>
                    <a:pt x="59" y="25"/>
                    <a:pt x="61" y="24"/>
                  </a:cubicBezTo>
                  <a:cubicBezTo>
                    <a:pt x="62" y="24"/>
                    <a:pt x="63" y="23"/>
                    <a:pt x="64" y="23"/>
                  </a:cubicBezTo>
                  <a:cubicBezTo>
                    <a:pt x="65" y="22"/>
                    <a:pt x="65" y="22"/>
                    <a:pt x="65" y="21"/>
                  </a:cubicBezTo>
                  <a:cubicBezTo>
                    <a:pt x="64" y="20"/>
                    <a:pt x="64" y="19"/>
                    <a:pt x="65" y="18"/>
                  </a:cubicBezTo>
                  <a:cubicBezTo>
                    <a:pt x="67" y="17"/>
                    <a:pt x="68" y="16"/>
                    <a:pt x="69" y="15"/>
                  </a:cubicBezTo>
                  <a:cubicBezTo>
                    <a:pt x="62" y="0"/>
                    <a:pt x="62" y="0"/>
                    <a:pt x="62" y="0"/>
                  </a:cubicBezTo>
                  <a:cubicBezTo>
                    <a:pt x="62" y="0"/>
                    <a:pt x="51" y="2"/>
                    <a:pt x="51" y="2"/>
                  </a:cubicBezTo>
                  <a:cubicBezTo>
                    <a:pt x="51" y="2"/>
                    <a:pt x="41" y="3"/>
                    <a:pt x="41" y="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17" name="Freeform 836">
              <a:extLst>
                <a:ext uri="{FF2B5EF4-FFF2-40B4-BE49-F238E27FC236}">
                  <a16:creationId xmlns:a16="http://schemas.microsoft.com/office/drawing/2014/main" id="{77ED9933-088B-43BB-B970-7DCA0254E68A}"/>
                </a:ext>
              </a:extLst>
            </p:cNvPr>
            <p:cNvSpPr>
              <a:spLocks/>
            </p:cNvSpPr>
            <p:nvPr/>
          </p:nvSpPr>
          <p:spPr bwMode="auto">
            <a:xfrm>
              <a:off x="7100084" y="3616899"/>
              <a:ext cx="665289" cy="452892"/>
            </a:xfrm>
            <a:custGeom>
              <a:avLst/>
              <a:gdLst>
                <a:gd name="T0" fmla="*/ 121 w 142"/>
                <a:gd name="T1" fmla="*/ 71 h 119"/>
                <a:gd name="T2" fmla="*/ 115 w 142"/>
                <a:gd name="T3" fmla="*/ 58 h 119"/>
                <a:gd name="T4" fmla="*/ 113 w 142"/>
                <a:gd name="T5" fmla="*/ 59 h 119"/>
                <a:gd name="T6" fmla="*/ 109 w 142"/>
                <a:gd name="T7" fmla="*/ 58 h 119"/>
                <a:gd name="T8" fmla="*/ 109 w 142"/>
                <a:gd name="T9" fmla="*/ 55 h 119"/>
                <a:gd name="T10" fmla="*/ 106 w 142"/>
                <a:gd name="T11" fmla="*/ 46 h 119"/>
                <a:gd name="T12" fmla="*/ 105 w 142"/>
                <a:gd name="T13" fmla="*/ 42 h 119"/>
                <a:gd name="T14" fmla="*/ 97 w 142"/>
                <a:gd name="T15" fmla="*/ 34 h 119"/>
                <a:gd name="T16" fmla="*/ 95 w 142"/>
                <a:gd name="T17" fmla="*/ 28 h 119"/>
                <a:gd name="T18" fmla="*/ 88 w 142"/>
                <a:gd name="T19" fmla="*/ 26 h 119"/>
                <a:gd name="T20" fmla="*/ 81 w 142"/>
                <a:gd name="T21" fmla="*/ 24 h 119"/>
                <a:gd name="T22" fmla="*/ 49 w 142"/>
                <a:gd name="T23" fmla="*/ 8 h 119"/>
                <a:gd name="T24" fmla="*/ 31 w 142"/>
                <a:gd name="T25" fmla="*/ 0 h 119"/>
                <a:gd name="T26" fmla="*/ 25 w 142"/>
                <a:gd name="T27" fmla="*/ 3 h 119"/>
                <a:gd name="T28" fmla="*/ 23 w 142"/>
                <a:gd name="T29" fmla="*/ 13 h 119"/>
                <a:gd name="T30" fmla="*/ 19 w 142"/>
                <a:gd name="T31" fmla="*/ 17 h 119"/>
                <a:gd name="T32" fmla="*/ 14 w 142"/>
                <a:gd name="T33" fmla="*/ 18 h 119"/>
                <a:gd name="T34" fmla="*/ 2 w 142"/>
                <a:gd name="T35" fmla="*/ 22 h 119"/>
                <a:gd name="T36" fmla="*/ 0 w 142"/>
                <a:gd name="T37" fmla="*/ 29 h 119"/>
                <a:gd name="T38" fmla="*/ 2 w 142"/>
                <a:gd name="T39" fmla="*/ 32 h 119"/>
                <a:gd name="T40" fmla="*/ 8 w 142"/>
                <a:gd name="T41" fmla="*/ 42 h 119"/>
                <a:gd name="T42" fmla="*/ 17 w 142"/>
                <a:gd name="T43" fmla="*/ 53 h 119"/>
                <a:gd name="T44" fmla="*/ 18 w 142"/>
                <a:gd name="T45" fmla="*/ 61 h 119"/>
                <a:gd name="T46" fmla="*/ 25 w 142"/>
                <a:gd name="T47" fmla="*/ 66 h 119"/>
                <a:gd name="T48" fmla="*/ 28 w 142"/>
                <a:gd name="T49" fmla="*/ 71 h 119"/>
                <a:gd name="T50" fmla="*/ 34 w 142"/>
                <a:gd name="T51" fmla="*/ 89 h 119"/>
                <a:gd name="T52" fmla="*/ 44 w 142"/>
                <a:gd name="T53" fmla="*/ 100 h 119"/>
                <a:gd name="T54" fmla="*/ 45 w 142"/>
                <a:gd name="T55" fmla="*/ 105 h 119"/>
                <a:gd name="T56" fmla="*/ 55 w 142"/>
                <a:gd name="T57" fmla="*/ 119 h 119"/>
                <a:gd name="T58" fmla="*/ 58 w 142"/>
                <a:gd name="T59" fmla="*/ 115 h 119"/>
                <a:gd name="T60" fmla="*/ 69 w 142"/>
                <a:gd name="T61" fmla="*/ 111 h 119"/>
                <a:gd name="T62" fmla="*/ 85 w 142"/>
                <a:gd name="T63" fmla="*/ 114 h 119"/>
                <a:gd name="T64" fmla="*/ 96 w 142"/>
                <a:gd name="T65" fmla="*/ 103 h 119"/>
                <a:gd name="T66" fmla="*/ 117 w 142"/>
                <a:gd name="T67" fmla="*/ 100 h 119"/>
                <a:gd name="T68" fmla="*/ 138 w 142"/>
                <a:gd name="T69" fmla="*/ 92 h 119"/>
                <a:gd name="T70" fmla="*/ 139 w 142"/>
                <a:gd name="T71" fmla="*/ 7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 h="119">
                  <a:moveTo>
                    <a:pt x="139" y="73"/>
                  </a:moveTo>
                  <a:cubicBezTo>
                    <a:pt x="121" y="71"/>
                    <a:pt x="121" y="71"/>
                    <a:pt x="121" y="71"/>
                  </a:cubicBezTo>
                  <a:cubicBezTo>
                    <a:pt x="115" y="60"/>
                    <a:pt x="115" y="60"/>
                    <a:pt x="115" y="60"/>
                  </a:cubicBezTo>
                  <a:cubicBezTo>
                    <a:pt x="114" y="60"/>
                    <a:pt x="114" y="59"/>
                    <a:pt x="115" y="58"/>
                  </a:cubicBezTo>
                  <a:cubicBezTo>
                    <a:pt x="115" y="58"/>
                    <a:pt x="115" y="58"/>
                    <a:pt x="115" y="58"/>
                  </a:cubicBezTo>
                  <a:cubicBezTo>
                    <a:pt x="113" y="59"/>
                    <a:pt x="113" y="59"/>
                    <a:pt x="113" y="59"/>
                  </a:cubicBezTo>
                  <a:cubicBezTo>
                    <a:pt x="111" y="59"/>
                    <a:pt x="111" y="59"/>
                    <a:pt x="111" y="59"/>
                  </a:cubicBezTo>
                  <a:cubicBezTo>
                    <a:pt x="109" y="58"/>
                    <a:pt x="109" y="58"/>
                    <a:pt x="109" y="58"/>
                  </a:cubicBezTo>
                  <a:cubicBezTo>
                    <a:pt x="110" y="56"/>
                    <a:pt x="110" y="56"/>
                    <a:pt x="110" y="56"/>
                  </a:cubicBezTo>
                  <a:cubicBezTo>
                    <a:pt x="110" y="56"/>
                    <a:pt x="110" y="55"/>
                    <a:pt x="109" y="55"/>
                  </a:cubicBezTo>
                  <a:cubicBezTo>
                    <a:pt x="109" y="52"/>
                    <a:pt x="106" y="49"/>
                    <a:pt x="105" y="46"/>
                  </a:cubicBezTo>
                  <a:cubicBezTo>
                    <a:pt x="105" y="46"/>
                    <a:pt x="106" y="47"/>
                    <a:pt x="106" y="46"/>
                  </a:cubicBezTo>
                  <a:cubicBezTo>
                    <a:pt x="107" y="46"/>
                    <a:pt x="106" y="45"/>
                    <a:pt x="106" y="44"/>
                  </a:cubicBezTo>
                  <a:cubicBezTo>
                    <a:pt x="106" y="44"/>
                    <a:pt x="105" y="43"/>
                    <a:pt x="105" y="42"/>
                  </a:cubicBezTo>
                  <a:cubicBezTo>
                    <a:pt x="105" y="41"/>
                    <a:pt x="104" y="40"/>
                    <a:pt x="103" y="40"/>
                  </a:cubicBezTo>
                  <a:cubicBezTo>
                    <a:pt x="101" y="38"/>
                    <a:pt x="100" y="35"/>
                    <a:pt x="97" y="34"/>
                  </a:cubicBezTo>
                  <a:cubicBezTo>
                    <a:pt x="97" y="34"/>
                    <a:pt x="97" y="34"/>
                    <a:pt x="97" y="34"/>
                  </a:cubicBezTo>
                  <a:cubicBezTo>
                    <a:pt x="97" y="32"/>
                    <a:pt x="95" y="30"/>
                    <a:pt x="95" y="28"/>
                  </a:cubicBezTo>
                  <a:cubicBezTo>
                    <a:pt x="88" y="29"/>
                    <a:pt x="88" y="29"/>
                    <a:pt x="88" y="29"/>
                  </a:cubicBezTo>
                  <a:cubicBezTo>
                    <a:pt x="88" y="26"/>
                    <a:pt x="88" y="26"/>
                    <a:pt x="88" y="26"/>
                  </a:cubicBezTo>
                  <a:cubicBezTo>
                    <a:pt x="86" y="25"/>
                    <a:pt x="86" y="25"/>
                    <a:pt x="86" y="25"/>
                  </a:cubicBezTo>
                  <a:cubicBezTo>
                    <a:pt x="86" y="25"/>
                    <a:pt x="80" y="24"/>
                    <a:pt x="81" y="24"/>
                  </a:cubicBezTo>
                  <a:cubicBezTo>
                    <a:pt x="68" y="23"/>
                    <a:pt x="68" y="23"/>
                    <a:pt x="68" y="23"/>
                  </a:cubicBezTo>
                  <a:cubicBezTo>
                    <a:pt x="49" y="8"/>
                    <a:pt x="49" y="8"/>
                    <a:pt x="49" y="8"/>
                  </a:cubicBezTo>
                  <a:cubicBezTo>
                    <a:pt x="38" y="1"/>
                    <a:pt x="38" y="1"/>
                    <a:pt x="38" y="1"/>
                  </a:cubicBezTo>
                  <a:cubicBezTo>
                    <a:pt x="31" y="0"/>
                    <a:pt x="31" y="0"/>
                    <a:pt x="31" y="0"/>
                  </a:cubicBezTo>
                  <a:cubicBezTo>
                    <a:pt x="29" y="2"/>
                    <a:pt x="29" y="2"/>
                    <a:pt x="29" y="2"/>
                  </a:cubicBezTo>
                  <a:cubicBezTo>
                    <a:pt x="29" y="2"/>
                    <a:pt x="25" y="3"/>
                    <a:pt x="25" y="3"/>
                  </a:cubicBezTo>
                  <a:cubicBezTo>
                    <a:pt x="24" y="3"/>
                    <a:pt x="16" y="5"/>
                    <a:pt x="16" y="5"/>
                  </a:cubicBezTo>
                  <a:cubicBezTo>
                    <a:pt x="23" y="13"/>
                    <a:pt x="23" y="13"/>
                    <a:pt x="23" y="13"/>
                  </a:cubicBezTo>
                  <a:cubicBezTo>
                    <a:pt x="20" y="15"/>
                    <a:pt x="20" y="15"/>
                    <a:pt x="20" y="15"/>
                  </a:cubicBezTo>
                  <a:cubicBezTo>
                    <a:pt x="19" y="17"/>
                    <a:pt x="19" y="17"/>
                    <a:pt x="19" y="17"/>
                  </a:cubicBezTo>
                  <a:cubicBezTo>
                    <a:pt x="17" y="18"/>
                    <a:pt x="17" y="18"/>
                    <a:pt x="17" y="18"/>
                  </a:cubicBezTo>
                  <a:cubicBezTo>
                    <a:pt x="14" y="18"/>
                    <a:pt x="14" y="18"/>
                    <a:pt x="14" y="18"/>
                  </a:cubicBezTo>
                  <a:cubicBezTo>
                    <a:pt x="10" y="23"/>
                    <a:pt x="10" y="23"/>
                    <a:pt x="10" y="23"/>
                  </a:cubicBezTo>
                  <a:cubicBezTo>
                    <a:pt x="2" y="22"/>
                    <a:pt x="2" y="22"/>
                    <a:pt x="2" y="22"/>
                  </a:cubicBezTo>
                  <a:cubicBezTo>
                    <a:pt x="2" y="23"/>
                    <a:pt x="2" y="23"/>
                    <a:pt x="2" y="23"/>
                  </a:cubicBezTo>
                  <a:cubicBezTo>
                    <a:pt x="0" y="29"/>
                    <a:pt x="0" y="29"/>
                    <a:pt x="0" y="29"/>
                  </a:cubicBezTo>
                  <a:cubicBezTo>
                    <a:pt x="0" y="31"/>
                    <a:pt x="0" y="31"/>
                    <a:pt x="0" y="31"/>
                  </a:cubicBezTo>
                  <a:cubicBezTo>
                    <a:pt x="2" y="32"/>
                    <a:pt x="2" y="32"/>
                    <a:pt x="2" y="32"/>
                  </a:cubicBezTo>
                  <a:cubicBezTo>
                    <a:pt x="4" y="34"/>
                    <a:pt x="5" y="36"/>
                    <a:pt x="6" y="37"/>
                  </a:cubicBezTo>
                  <a:cubicBezTo>
                    <a:pt x="7" y="39"/>
                    <a:pt x="8" y="40"/>
                    <a:pt x="8" y="42"/>
                  </a:cubicBezTo>
                  <a:cubicBezTo>
                    <a:pt x="9" y="43"/>
                    <a:pt x="9" y="44"/>
                    <a:pt x="10" y="45"/>
                  </a:cubicBezTo>
                  <a:cubicBezTo>
                    <a:pt x="11" y="48"/>
                    <a:pt x="14" y="50"/>
                    <a:pt x="17" y="53"/>
                  </a:cubicBezTo>
                  <a:cubicBezTo>
                    <a:pt x="17" y="55"/>
                    <a:pt x="17" y="57"/>
                    <a:pt x="18" y="60"/>
                  </a:cubicBezTo>
                  <a:cubicBezTo>
                    <a:pt x="18" y="60"/>
                    <a:pt x="18" y="61"/>
                    <a:pt x="18" y="61"/>
                  </a:cubicBezTo>
                  <a:cubicBezTo>
                    <a:pt x="19" y="62"/>
                    <a:pt x="19" y="62"/>
                    <a:pt x="20" y="62"/>
                  </a:cubicBezTo>
                  <a:cubicBezTo>
                    <a:pt x="22" y="62"/>
                    <a:pt x="24" y="64"/>
                    <a:pt x="25" y="66"/>
                  </a:cubicBezTo>
                  <a:cubicBezTo>
                    <a:pt x="26" y="68"/>
                    <a:pt x="26" y="69"/>
                    <a:pt x="27" y="70"/>
                  </a:cubicBezTo>
                  <a:cubicBezTo>
                    <a:pt x="27" y="70"/>
                    <a:pt x="28" y="71"/>
                    <a:pt x="28" y="71"/>
                  </a:cubicBezTo>
                  <a:cubicBezTo>
                    <a:pt x="29" y="73"/>
                    <a:pt x="29" y="76"/>
                    <a:pt x="29" y="78"/>
                  </a:cubicBezTo>
                  <a:cubicBezTo>
                    <a:pt x="30" y="82"/>
                    <a:pt x="30" y="86"/>
                    <a:pt x="34" y="89"/>
                  </a:cubicBezTo>
                  <a:cubicBezTo>
                    <a:pt x="35" y="90"/>
                    <a:pt x="37" y="91"/>
                    <a:pt x="39" y="92"/>
                  </a:cubicBezTo>
                  <a:cubicBezTo>
                    <a:pt x="41" y="94"/>
                    <a:pt x="43" y="97"/>
                    <a:pt x="44" y="100"/>
                  </a:cubicBezTo>
                  <a:cubicBezTo>
                    <a:pt x="44" y="101"/>
                    <a:pt x="44" y="102"/>
                    <a:pt x="44" y="103"/>
                  </a:cubicBezTo>
                  <a:cubicBezTo>
                    <a:pt x="44" y="103"/>
                    <a:pt x="45" y="104"/>
                    <a:pt x="45" y="105"/>
                  </a:cubicBezTo>
                  <a:cubicBezTo>
                    <a:pt x="48" y="107"/>
                    <a:pt x="50" y="110"/>
                    <a:pt x="52" y="113"/>
                  </a:cubicBezTo>
                  <a:cubicBezTo>
                    <a:pt x="53" y="115"/>
                    <a:pt x="54" y="117"/>
                    <a:pt x="55" y="119"/>
                  </a:cubicBezTo>
                  <a:cubicBezTo>
                    <a:pt x="56" y="118"/>
                    <a:pt x="58" y="117"/>
                    <a:pt x="58" y="117"/>
                  </a:cubicBezTo>
                  <a:cubicBezTo>
                    <a:pt x="58" y="117"/>
                    <a:pt x="58" y="116"/>
                    <a:pt x="58" y="115"/>
                  </a:cubicBezTo>
                  <a:cubicBezTo>
                    <a:pt x="58" y="115"/>
                    <a:pt x="59" y="111"/>
                    <a:pt x="59" y="111"/>
                  </a:cubicBezTo>
                  <a:cubicBezTo>
                    <a:pt x="69" y="111"/>
                    <a:pt x="69" y="111"/>
                    <a:pt x="69" y="111"/>
                  </a:cubicBezTo>
                  <a:cubicBezTo>
                    <a:pt x="69" y="111"/>
                    <a:pt x="79" y="112"/>
                    <a:pt x="80" y="112"/>
                  </a:cubicBezTo>
                  <a:cubicBezTo>
                    <a:pt x="80" y="112"/>
                    <a:pt x="85" y="115"/>
                    <a:pt x="85" y="114"/>
                  </a:cubicBezTo>
                  <a:cubicBezTo>
                    <a:pt x="85" y="114"/>
                    <a:pt x="91" y="106"/>
                    <a:pt x="91" y="106"/>
                  </a:cubicBezTo>
                  <a:cubicBezTo>
                    <a:pt x="92" y="106"/>
                    <a:pt x="96" y="103"/>
                    <a:pt x="96" y="103"/>
                  </a:cubicBezTo>
                  <a:cubicBezTo>
                    <a:pt x="96" y="103"/>
                    <a:pt x="106" y="102"/>
                    <a:pt x="106" y="102"/>
                  </a:cubicBezTo>
                  <a:cubicBezTo>
                    <a:pt x="106" y="102"/>
                    <a:pt x="117" y="100"/>
                    <a:pt x="117" y="100"/>
                  </a:cubicBezTo>
                  <a:cubicBezTo>
                    <a:pt x="130" y="95"/>
                    <a:pt x="130" y="95"/>
                    <a:pt x="130" y="95"/>
                  </a:cubicBezTo>
                  <a:cubicBezTo>
                    <a:pt x="138" y="92"/>
                    <a:pt x="138" y="92"/>
                    <a:pt x="138" y="92"/>
                  </a:cubicBezTo>
                  <a:cubicBezTo>
                    <a:pt x="142" y="78"/>
                    <a:pt x="142" y="78"/>
                    <a:pt x="142" y="78"/>
                  </a:cubicBezTo>
                  <a:lnTo>
                    <a:pt x="139" y="73"/>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89" name="Freeform 798">
              <a:extLst>
                <a:ext uri="{FF2B5EF4-FFF2-40B4-BE49-F238E27FC236}">
                  <a16:creationId xmlns:a16="http://schemas.microsoft.com/office/drawing/2014/main" id="{3774CC41-9142-467C-A3CD-E2D0F775C036}"/>
                </a:ext>
              </a:extLst>
            </p:cNvPr>
            <p:cNvSpPr>
              <a:spLocks/>
            </p:cNvSpPr>
            <p:nvPr/>
          </p:nvSpPr>
          <p:spPr bwMode="auto">
            <a:xfrm>
              <a:off x="6456198" y="3485227"/>
              <a:ext cx="3567" cy="2894"/>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0 w 1"/>
                <a:gd name="T51" fmla="*/ 1 h 1"/>
                <a:gd name="T52" fmla="*/ 0 w 1"/>
                <a:gd name="T53" fmla="*/ 1 h 1"/>
                <a:gd name="T54" fmla="*/ 0 w 1"/>
                <a:gd name="T55" fmla="*/ 1 h 1"/>
                <a:gd name="T56" fmla="*/ 0 w 1"/>
                <a:gd name="T57" fmla="*/ 1 h 1"/>
                <a:gd name="T58" fmla="*/ 0 w 1"/>
                <a:gd name="T59" fmla="*/ 1 h 1"/>
                <a:gd name="T60" fmla="*/ 0 w 1"/>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 h="1">
                  <a:moveTo>
                    <a:pt x="0" y="1"/>
                  </a:move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90" name="Freeform 799">
              <a:extLst>
                <a:ext uri="{FF2B5EF4-FFF2-40B4-BE49-F238E27FC236}">
                  <a16:creationId xmlns:a16="http://schemas.microsoft.com/office/drawing/2014/main" id="{2530B73D-8908-47A1-8921-C448A5CEF545}"/>
                </a:ext>
              </a:extLst>
            </p:cNvPr>
            <p:cNvSpPr>
              <a:spLocks/>
            </p:cNvSpPr>
            <p:nvPr/>
          </p:nvSpPr>
          <p:spPr bwMode="auto">
            <a:xfrm>
              <a:off x="6459765" y="348812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91" name="Freeform 800">
              <a:extLst>
                <a:ext uri="{FF2B5EF4-FFF2-40B4-BE49-F238E27FC236}">
                  <a16:creationId xmlns:a16="http://schemas.microsoft.com/office/drawing/2014/main" id="{D759A6AE-5EDD-4BFE-B84C-FD246E055122}"/>
                </a:ext>
              </a:extLst>
            </p:cNvPr>
            <p:cNvSpPr>
              <a:spLocks/>
            </p:cNvSpPr>
            <p:nvPr/>
          </p:nvSpPr>
          <p:spPr bwMode="auto">
            <a:xfrm>
              <a:off x="6459765" y="3488121"/>
              <a:ext cx="10702" cy="7235"/>
            </a:xfrm>
            <a:custGeom>
              <a:avLst/>
              <a:gdLst>
                <a:gd name="T0" fmla="*/ 1 w 2"/>
                <a:gd name="T1" fmla="*/ 0 h 2"/>
                <a:gd name="T2" fmla="*/ 1 w 2"/>
                <a:gd name="T3" fmla="*/ 0 h 2"/>
                <a:gd name="T4" fmla="*/ 1 w 2"/>
                <a:gd name="T5" fmla="*/ 0 h 2"/>
                <a:gd name="T6" fmla="*/ 1 w 2"/>
                <a:gd name="T7" fmla="*/ 0 h 2"/>
                <a:gd name="T8" fmla="*/ 1 w 2"/>
                <a:gd name="T9" fmla="*/ 1 h 2"/>
                <a:gd name="T10" fmla="*/ 1 w 2"/>
                <a:gd name="T11" fmla="*/ 1 h 2"/>
                <a:gd name="T12" fmla="*/ 1 w 2"/>
                <a:gd name="T13" fmla="*/ 1 h 2"/>
                <a:gd name="T14" fmla="*/ 1 w 2"/>
                <a:gd name="T15" fmla="*/ 1 h 2"/>
                <a:gd name="T16" fmla="*/ 1 w 2"/>
                <a:gd name="T17" fmla="*/ 1 h 2"/>
                <a:gd name="T18" fmla="*/ 2 w 2"/>
                <a:gd name="T19" fmla="*/ 1 h 2"/>
                <a:gd name="T20" fmla="*/ 2 w 2"/>
                <a:gd name="T21" fmla="*/ 1 h 2"/>
                <a:gd name="T22" fmla="*/ 2 w 2"/>
                <a:gd name="T23" fmla="*/ 1 h 2"/>
                <a:gd name="T24" fmla="*/ 2 w 2"/>
                <a:gd name="T25" fmla="*/ 1 h 2"/>
                <a:gd name="T26" fmla="*/ 2 w 2"/>
                <a:gd name="T27" fmla="*/ 1 h 2"/>
                <a:gd name="T28" fmla="*/ 2 w 2"/>
                <a:gd name="T29" fmla="*/ 1 h 2"/>
                <a:gd name="T30" fmla="*/ 2 w 2"/>
                <a:gd name="T31" fmla="*/ 1 h 2"/>
                <a:gd name="T32" fmla="*/ 2 w 2"/>
                <a:gd name="T33" fmla="*/ 2 h 2"/>
                <a:gd name="T34" fmla="*/ 2 w 2"/>
                <a:gd name="T35" fmla="*/ 1 h 2"/>
                <a:gd name="T36" fmla="*/ 2 w 2"/>
                <a:gd name="T37" fmla="*/ 1 h 2"/>
                <a:gd name="T38" fmla="*/ 2 w 2"/>
                <a:gd name="T39" fmla="*/ 1 h 2"/>
                <a:gd name="T40" fmla="*/ 2 w 2"/>
                <a:gd name="T41" fmla="*/ 1 h 2"/>
                <a:gd name="T42" fmla="*/ 2 w 2"/>
                <a:gd name="T43" fmla="*/ 1 h 2"/>
                <a:gd name="T44" fmla="*/ 2 w 2"/>
                <a:gd name="T45" fmla="*/ 2 h 2"/>
                <a:gd name="T46" fmla="*/ 2 w 2"/>
                <a:gd name="T47" fmla="*/ 2 h 2"/>
                <a:gd name="T48" fmla="*/ 2 w 2"/>
                <a:gd name="T49" fmla="*/ 2 h 2"/>
                <a:gd name="T50" fmla="*/ 2 w 2"/>
                <a:gd name="T51" fmla="*/ 2 h 2"/>
                <a:gd name="T52" fmla="*/ 2 w 2"/>
                <a:gd name="T53" fmla="*/ 2 h 2"/>
                <a:gd name="T54" fmla="*/ 2 w 2"/>
                <a:gd name="T55" fmla="*/ 2 h 2"/>
                <a:gd name="T56" fmla="*/ 2 w 2"/>
                <a:gd name="T57" fmla="*/ 2 h 2"/>
                <a:gd name="T58" fmla="*/ 2 w 2"/>
                <a:gd name="T59" fmla="*/ 2 h 2"/>
                <a:gd name="T60" fmla="*/ 2 w 2"/>
                <a:gd name="T61" fmla="*/ 2 h 2"/>
                <a:gd name="T62" fmla="*/ 2 w 2"/>
                <a:gd name="T63" fmla="*/ 2 h 2"/>
                <a:gd name="T64" fmla="*/ 2 w 2"/>
                <a:gd name="T65" fmla="*/ 2 h 2"/>
                <a:gd name="T66" fmla="*/ 2 w 2"/>
                <a:gd name="T67" fmla="*/ 2 h 2"/>
                <a:gd name="T68" fmla="*/ 2 w 2"/>
                <a:gd name="T69" fmla="*/ 2 h 2"/>
                <a:gd name="T70" fmla="*/ 2 w 2"/>
                <a:gd name="T71" fmla="*/ 2 h 2"/>
                <a:gd name="T72" fmla="*/ 1 w 2"/>
                <a:gd name="T73" fmla="*/ 2 h 2"/>
                <a:gd name="T74" fmla="*/ 1 w 2"/>
                <a:gd name="T75" fmla="*/ 2 h 2"/>
                <a:gd name="T76" fmla="*/ 1 w 2"/>
                <a:gd name="T77" fmla="*/ 2 h 2"/>
                <a:gd name="T78" fmla="*/ 1 w 2"/>
                <a:gd name="T79" fmla="*/ 2 h 2"/>
                <a:gd name="T80" fmla="*/ 1 w 2"/>
                <a:gd name="T81" fmla="*/ 2 h 2"/>
                <a:gd name="T82" fmla="*/ 1 w 2"/>
                <a:gd name="T83" fmla="*/ 2 h 2"/>
                <a:gd name="T84" fmla="*/ 0 w 2"/>
                <a:gd name="T85" fmla="*/ 2 h 2"/>
                <a:gd name="T86" fmla="*/ 0 w 2"/>
                <a:gd name="T87" fmla="*/ 1 h 2"/>
                <a:gd name="T88" fmla="*/ 0 w 2"/>
                <a:gd name="T89" fmla="*/ 1 h 2"/>
                <a:gd name="T90" fmla="*/ 0 w 2"/>
                <a:gd name="T91" fmla="*/ 1 h 2"/>
                <a:gd name="T92" fmla="*/ 0 w 2"/>
                <a:gd name="T93" fmla="*/ 1 h 2"/>
                <a:gd name="T94" fmla="*/ 0 w 2"/>
                <a:gd name="T95" fmla="*/ 1 h 2"/>
                <a:gd name="T96" fmla="*/ 0 w 2"/>
                <a:gd name="T97" fmla="*/ 1 h 2"/>
                <a:gd name="T98" fmla="*/ 0 w 2"/>
                <a:gd name="T99" fmla="*/ 1 h 2"/>
                <a:gd name="T100" fmla="*/ 0 w 2"/>
                <a:gd name="T101" fmla="*/ 1 h 2"/>
                <a:gd name="T102" fmla="*/ 0 w 2"/>
                <a:gd name="T103" fmla="*/ 0 h 2"/>
                <a:gd name="T104" fmla="*/ 0 w 2"/>
                <a:gd name="T10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 h="2">
                  <a:moveTo>
                    <a:pt x="0" y="0"/>
                  </a:moveTo>
                  <a:cubicBezTo>
                    <a:pt x="0" y="0"/>
                    <a:pt x="0" y="0"/>
                    <a:pt x="0" y="0"/>
                  </a:cubicBezTo>
                  <a:cubicBezTo>
                    <a:pt x="0" y="0"/>
                    <a:pt x="0" y="0"/>
                    <a:pt x="0" y="0"/>
                  </a:cubicBezTo>
                  <a:cubicBezTo>
                    <a:pt x="0" y="0"/>
                    <a:pt x="0" y="0"/>
                    <a:pt x="1" y="0"/>
                  </a:cubicBezTo>
                  <a:cubicBezTo>
                    <a:pt x="1" y="0"/>
                    <a:pt x="0" y="0"/>
                    <a:pt x="0"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15" name="Freeform 841">
              <a:extLst>
                <a:ext uri="{FF2B5EF4-FFF2-40B4-BE49-F238E27FC236}">
                  <a16:creationId xmlns:a16="http://schemas.microsoft.com/office/drawing/2014/main" id="{A8470EE3-90CF-428A-B385-44A2BB548A07}"/>
                </a:ext>
              </a:extLst>
            </p:cNvPr>
            <p:cNvSpPr>
              <a:spLocks/>
            </p:cNvSpPr>
            <p:nvPr/>
          </p:nvSpPr>
          <p:spPr bwMode="auto">
            <a:xfrm>
              <a:off x="7129001" y="3583676"/>
              <a:ext cx="8918" cy="18811"/>
            </a:xfrm>
            <a:custGeom>
              <a:avLst/>
              <a:gdLst>
                <a:gd name="T0" fmla="*/ 2 w 2"/>
                <a:gd name="T1" fmla="*/ 0 h 5"/>
                <a:gd name="T2" fmla="*/ 1 w 2"/>
                <a:gd name="T3" fmla="*/ 0 h 5"/>
                <a:gd name="T4" fmla="*/ 0 w 2"/>
                <a:gd name="T5" fmla="*/ 1 h 5"/>
                <a:gd name="T6" fmla="*/ 1 w 2"/>
                <a:gd name="T7" fmla="*/ 5 h 5"/>
                <a:gd name="T8" fmla="*/ 2 w 2"/>
                <a:gd name="T9" fmla="*/ 4 h 5"/>
                <a:gd name="T10" fmla="*/ 2 w 2"/>
                <a:gd name="T11" fmla="*/ 1 h 5"/>
                <a:gd name="T12" fmla="*/ 2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0"/>
                  </a:moveTo>
                  <a:cubicBezTo>
                    <a:pt x="1" y="0"/>
                    <a:pt x="1" y="0"/>
                    <a:pt x="1" y="0"/>
                  </a:cubicBezTo>
                  <a:cubicBezTo>
                    <a:pt x="0" y="1"/>
                    <a:pt x="0" y="1"/>
                    <a:pt x="0" y="1"/>
                  </a:cubicBezTo>
                  <a:cubicBezTo>
                    <a:pt x="1" y="5"/>
                    <a:pt x="1" y="5"/>
                    <a:pt x="1" y="5"/>
                  </a:cubicBezTo>
                  <a:cubicBezTo>
                    <a:pt x="2" y="4"/>
                    <a:pt x="2" y="4"/>
                    <a:pt x="2" y="4"/>
                  </a:cubicBezTo>
                  <a:cubicBezTo>
                    <a:pt x="2" y="1"/>
                    <a:pt x="2" y="1"/>
                    <a:pt x="2" y="1"/>
                  </a:cubicBezTo>
                  <a:lnTo>
                    <a:pt x="2" y="0"/>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17" name="Freeform 875">
              <a:extLst>
                <a:ext uri="{FF2B5EF4-FFF2-40B4-BE49-F238E27FC236}">
                  <a16:creationId xmlns:a16="http://schemas.microsoft.com/office/drawing/2014/main" id="{DDB9C73F-4CB0-49D0-9B3F-AB6DCE5952C3}"/>
                </a:ext>
              </a:extLst>
            </p:cNvPr>
            <p:cNvSpPr>
              <a:spLocks/>
            </p:cNvSpPr>
            <p:nvPr/>
          </p:nvSpPr>
          <p:spPr bwMode="auto">
            <a:xfrm>
              <a:off x="6880701" y="4228955"/>
              <a:ext cx="37455" cy="23151"/>
            </a:xfrm>
            <a:custGeom>
              <a:avLst/>
              <a:gdLst>
                <a:gd name="T0" fmla="*/ 0 w 21"/>
                <a:gd name="T1" fmla="*/ 3 h 16"/>
                <a:gd name="T2" fmla="*/ 3 w 21"/>
                <a:gd name="T3" fmla="*/ 10 h 16"/>
                <a:gd name="T4" fmla="*/ 6 w 21"/>
                <a:gd name="T5" fmla="*/ 16 h 16"/>
                <a:gd name="T6" fmla="*/ 16 w 21"/>
                <a:gd name="T7" fmla="*/ 16 h 16"/>
                <a:gd name="T8" fmla="*/ 21 w 21"/>
                <a:gd name="T9" fmla="*/ 10 h 16"/>
                <a:gd name="T10" fmla="*/ 21 w 21"/>
                <a:gd name="T11" fmla="*/ 0 h 16"/>
                <a:gd name="T12" fmla="*/ 0 w 21"/>
                <a:gd name="T13" fmla="*/ 3 h 16"/>
              </a:gdLst>
              <a:ahLst/>
              <a:cxnLst>
                <a:cxn ang="0">
                  <a:pos x="T0" y="T1"/>
                </a:cxn>
                <a:cxn ang="0">
                  <a:pos x="T2" y="T3"/>
                </a:cxn>
                <a:cxn ang="0">
                  <a:pos x="T4" y="T5"/>
                </a:cxn>
                <a:cxn ang="0">
                  <a:pos x="T6" y="T7"/>
                </a:cxn>
                <a:cxn ang="0">
                  <a:pos x="T8" y="T9"/>
                </a:cxn>
                <a:cxn ang="0">
                  <a:pos x="T10" y="T11"/>
                </a:cxn>
                <a:cxn ang="0">
                  <a:pos x="T12" y="T13"/>
                </a:cxn>
              </a:cxnLst>
              <a:rect l="0" t="0" r="r" b="b"/>
              <a:pathLst>
                <a:path w="21" h="16">
                  <a:moveTo>
                    <a:pt x="0" y="3"/>
                  </a:moveTo>
                  <a:lnTo>
                    <a:pt x="3" y="10"/>
                  </a:lnTo>
                  <a:lnTo>
                    <a:pt x="6" y="16"/>
                  </a:lnTo>
                  <a:lnTo>
                    <a:pt x="16" y="16"/>
                  </a:lnTo>
                  <a:lnTo>
                    <a:pt x="21" y="10"/>
                  </a:lnTo>
                  <a:lnTo>
                    <a:pt x="21" y="0"/>
                  </a:lnTo>
                  <a:lnTo>
                    <a:pt x="0" y="3"/>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18" name="Freeform 876">
              <a:extLst>
                <a:ext uri="{FF2B5EF4-FFF2-40B4-BE49-F238E27FC236}">
                  <a16:creationId xmlns:a16="http://schemas.microsoft.com/office/drawing/2014/main" id="{26AD8A79-2A30-4842-AEFE-6F0DC2393187}"/>
                </a:ext>
              </a:extLst>
            </p:cNvPr>
            <p:cNvSpPr>
              <a:spLocks/>
            </p:cNvSpPr>
            <p:nvPr/>
          </p:nvSpPr>
          <p:spPr bwMode="auto">
            <a:xfrm>
              <a:off x="5459158" y="3750019"/>
              <a:ext cx="267543" cy="182314"/>
            </a:xfrm>
            <a:custGeom>
              <a:avLst/>
              <a:gdLst>
                <a:gd name="T0" fmla="*/ 26 w 57"/>
                <a:gd name="T1" fmla="*/ 0 h 48"/>
                <a:gd name="T2" fmla="*/ 25 w 57"/>
                <a:gd name="T3" fmla="*/ 4 h 48"/>
                <a:gd name="T4" fmla="*/ 21 w 57"/>
                <a:gd name="T5" fmla="*/ 10 h 48"/>
                <a:gd name="T6" fmla="*/ 18 w 57"/>
                <a:gd name="T7" fmla="*/ 13 h 48"/>
                <a:gd name="T8" fmla="*/ 16 w 57"/>
                <a:gd name="T9" fmla="*/ 21 h 48"/>
                <a:gd name="T10" fmla="*/ 14 w 57"/>
                <a:gd name="T11" fmla="*/ 24 h 48"/>
                <a:gd name="T12" fmla="*/ 8 w 57"/>
                <a:gd name="T13" fmla="*/ 31 h 48"/>
                <a:gd name="T14" fmla="*/ 5 w 57"/>
                <a:gd name="T15" fmla="*/ 38 h 48"/>
                <a:gd name="T16" fmla="*/ 2 w 57"/>
                <a:gd name="T17" fmla="*/ 42 h 48"/>
                <a:gd name="T18" fmla="*/ 2 w 57"/>
                <a:gd name="T19" fmla="*/ 42 h 48"/>
                <a:gd name="T20" fmla="*/ 1 w 57"/>
                <a:gd name="T21" fmla="*/ 48 h 48"/>
                <a:gd name="T22" fmla="*/ 27 w 57"/>
                <a:gd name="T23" fmla="*/ 47 h 48"/>
                <a:gd name="T24" fmla="*/ 26 w 57"/>
                <a:gd name="T25" fmla="*/ 36 h 48"/>
                <a:gd name="T26" fmla="*/ 30 w 57"/>
                <a:gd name="T27" fmla="*/ 33 h 48"/>
                <a:gd name="T28" fmla="*/ 34 w 57"/>
                <a:gd name="T29" fmla="*/ 32 h 48"/>
                <a:gd name="T30" fmla="*/ 34 w 57"/>
                <a:gd name="T31" fmla="*/ 13 h 48"/>
                <a:gd name="T32" fmla="*/ 57 w 57"/>
                <a:gd name="T33" fmla="*/ 13 h 48"/>
                <a:gd name="T34" fmla="*/ 57 w 57"/>
                <a:gd name="T35" fmla="*/ 3 h 48"/>
                <a:gd name="T36" fmla="*/ 57 w 57"/>
                <a:gd name="T37" fmla="*/ 0 h 48"/>
                <a:gd name="T38" fmla="*/ 27 w 57"/>
                <a:gd name="T39" fmla="*/ 0 h 48"/>
                <a:gd name="T40" fmla="*/ 26 w 57"/>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48">
                  <a:moveTo>
                    <a:pt x="26" y="0"/>
                  </a:moveTo>
                  <a:cubicBezTo>
                    <a:pt x="26" y="0"/>
                    <a:pt x="26" y="3"/>
                    <a:pt x="25" y="4"/>
                  </a:cubicBezTo>
                  <a:cubicBezTo>
                    <a:pt x="25" y="7"/>
                    <a:pt x="23" y="9"/>
                    <a:pt x="21" y="10"/>
                  </a:cubicBezTo>
                  <a:cubicBezTo>
                    <a:pt x="20" y="11"/>
                    <a:pt x="18" y="11"/>
                    <a:pt x="18" y="13"/>
                  </a:cubicBezTo>
                  <a:cubicBezTo>
                    <a:pt x="17" y="16"/>
                    <a:pt x="15" y="18"/>
                    <a:pt x="16" y="21"/>
                  </a:cubicBezTo>
                  <a:cubicBezTo>
                    <a:pt x="16" y="23"/>
                    <a:pt x="15" y="24"/>
                    <a:pt x="14" y="24"/>
                  </a:cubicBezTo>
                  <a:cubicBezTo>
                    <a:pt x="12" y="27"/>
                    <a:pt x="10" y="28"/>
                    <a:pt x="8" y="31"/>
                  </a:cubicBezTo>
                  <a:cubicBezTo>
                    <a:pt x="7" y="33"/>
                    <a:pt x="6" y="35"/>
                    <a:pt x="5" y="38"/>
                  </a:cubicBezTo>
                  <a:cubicBezTo>
                    <a:pt x="5" y="39"/>
                    <a:pt x="5" y="41"/>
                    <a:pt x="2" y="42"/>
                  </a:cubicBezTo>
                  <a:cubicBezTo>
                    <a:pt x="2" y="42"/>
                    <a:pt x="2" y="42"/>
                    <a:pt x="2" y="42"/>
                  </a:cubicBezTo>
                  <a:cubicBezTo>
                    <a:pt x="2" y="44"/>
                    <a:pt x="0" y="46"/>
                    <a:pt x="1" y="48"/>
                  </a:cubicBezTo>
                  <a:cubicBezTo>
                    <a:pt x="27" y="47"/>
                    <a:pt x="27" y="47"/>
                    <a:pt x="27" y="47"/>
                  </a:cubicBezTo>
                  <a:cubicBezTo>
                    <a:pt x="26" y="36"/>
                    <a:pt x="26" y="36"/>
                    <a:pt x="26" y="36"/>
                  </a:cubicBezTo>
                  <a:cubicBezTo>
                    <a:pt x="30" y="33"/>
                    <a:pt x="30" y="33"/>
                    <a:pt x="30" y="33"/>
                  </a:cubicBezTo>
                  <a:cubicBezTo>
                    <a:pt x="34" y="32"/>
                    <a:pt x="34" y="32"/>
                    <a:pt x="34" y="32"/>
                  </a:cubicBezTo>
                  <a:cubicBezTo>
                    <a:pt x="34" y="13"/>
                    <a:pt x="34" y="13"/>
                    <a:pt x="34" y="13"/>
                  </a:cubicBezTo>
                  <a:cubicBezTo>
                    <a:pt x="57" y="13"/>
                    <a:pt x="57" y="13"/>
                    <a:pt x="57" y="13"/>
                  </a:cubicBezTo>
                  <a:cubicBezTo>
                    <a:pt x="57" y="3"/>
                    <a:pt x="57" y="3"/>
                    <a:pt x="57" y="3"/>
                  </a:cubicBezTo>
                  <a:cubicBezTo>
                    <a:pt x="57" y="0"/>
                    <a:pt x="57" y="0"/>
                    <a:pt x="57" y="0"/>
                  </a:cubicBezTo>
                  <a:cubicBezTo>
                    <a:pt x="27" y="0"/>
                    <a:pt x="27" y="0"/>
                    <a:pt x="27" y="0"/>
                  </a:cubicBezTo>
                  <a:cubicBezTo>
                    <a:pt x="26" y="0"/>
                    <a:pt x="26" y="0"/>
                    <a:pt x="26"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19" name="Freeform 878">
              <a:extLst>
                <a:ext uri="{FF2B5EF4-FFF2-40B4-BE49-F238E27FC236}">
                  <a16:creationId xmlns:a16="http://schemas.microsoft.com/office/drawing/2014/main" id="{486025B1-BDFF-40F5-A368-2E450388E82C}"/>
                </a:ext>
              </a:extLst>
            </p:cNvPr>
            <p:cNvSpPr>
              <a:spLocks/>
            </p:cNvSpPr>
            <p:nvPr/>
          </p:nvSpPr>
          <p:spPr bwMode="auto">
            <a:xfrm>
              <a:off x="6802222" y="4900335"/>
              <a:ext cx="247922" cy="186656"/>
            </a:xfrm>
            <a:custGeom>
              <a:avLst/>
              <a:gdLst>
                <a:gd name="T0" fmla="*/ 48 w 53"/>
                <a:gd name="T1" fmla="*/ 40 h 49"/>
                <a:gd name="T2" fmla="*/ 49 w 53"/>
                <a:gd name="T3" fmla="*/ 38 h 49"/>
                <a:gd name="T4" fmla="*/ 49 w 53"/>
                <a:gd name="T5" fmla="*/ 36 h 49"/>
                <a:gd name="T6" fmla="*/ 53 w 53"/>
                <a:gd name="T7" fmla="*/ 31 h 49"/>
                <a:gd name="T8" fmla="*/ 53 w 53"/>
                <a:gd name="T9" fmla="*/ 30 h 49"/>
                <a:gd name="T10" fmla="*/ 53 w 53"/>
                <a:gd name="T11" fmla="*/ 30 h 49"/>
                <a:gd name="T12" fmla="*/ 51 w 53"/>
                <a:gd name="T13" fmla="*/ 29 h 49"/>
                <a:gd name="T14" fmla="*/ 51 w 53"/>
                <a:gd name="T15" fmla="*/ 27 h 49"/>
                <a:gd name="T16" fmla="*/ 52 w 53"/>
                <a:gd name="T17" fmla="*/ 25 h 49"/>
                <a:gd name="T18" fmla="*/ 50 w 53"/>
                <a:gd name="T19" fmla="*/ 24 h 49"/>
                <a:gd name="T20" fmla="*/ 50 w 53"/>
                <a:gd name="T21" fmla="*/ 23 h 49"/>
                <a:gd name="T22" fmla="*/ 52 w 53"/>
                <a:gd name="T23" fmla="*/ 22 h 49"/>
                <a:gd name="T24" fmla="*/ 52 w 53"/>
                <a:gd name="T25" fmla="*/ 21 h 49"/>
                <a:gd name="T26" fmla="*/ 52 w 53"/>
                <a:gd name="T27" fmla="*/ 21 h 49"/>
                <a:gd name="T28" fmla="*/ 52 w 53"/>
                <a:gd name="T29" fmla="*/ 21 h 49"/>
                <a:gd name="T30" fmla="*/ 53 w 53"/>
                <a:gd name="T31" fmla="*/ 20 h 49"/>
                <a:gd name="T32" fmla="*/ 52 w 53"/>
                <a:gd name="T33" fmla="*/ 18 h 49"/>
                <a:gd name="T34" fmla="*/ 52 w 53"/>
                <a:gd name="T35" fmla="*/ 17 h 49"/>
                <a:gd name="T36" fmla="*/ 52 w 53"/>
                <a:gd name="T37" fmla="*/ 16 h 49"/>
                <a:gd name="T38" fmla="*/ 52 w 53"/>
                <a:gd name="T39" fmla="*/ 16 h 49"/>
                <a:gd name="T40" fmla="*/ 52 w 53"/>
                <a:gd name="T41" fmla="*/ 14 h 49"/>
                <a:gd name="T42" fmla="*/ 52 w 53"/>
                <a:gd name="T43" fmla="*/ 14 h 49"/>
                <a:gd name="T44" fmla="*/ 52 w 53"/>
                <a:gd name="T45" fmla="*/ 12 h 49"/>
                <a:gd name="T46" fmla="*/ 51 w 53"/>
                <a:gd name="T47" fmla="*/ 9 h 49"/>
                <a:gd name="T48" fmla="*/ 52 w 53"/>
                <a:gd name="T49" fmla="*/ 7 h 49"/>
                <a:gd name="T50" fmla="*/ 51 w 53"/>
                <a:gd name="T51" fmla="*/ 7 h 49"/>
                <a:gd name="T52" fmla="*/ 48 w 53"/>
                <a:gd name="T53" fmla="*/ 6 h 49"/>
                <a:gd name="T54" fmla="*/ 45 w 53"/>
                <a:gd name="T55" fmla="*/ 6 h 49"/>
                <a:gd name="T56" fmla="*/ 40 w 53"/>
                <a:gd name="T57" fmla="*/ 3 h 49"/>
                <a:gd name="T58" fmla="*/ 35 w 53"/>
                <a:gd name="T59" fmla="*/ 3 h 49"/>
                <a:gd name="T60" fmla="*/ 35 w 53"/>
                <a:gd name="T61" fmla="*/ 0 h 49"/>
                <a:gd name="T62" fmla="*/ 29 w 53"/>
                <a:gd name="T63" fmla="*/ 0 h 49"/>
                <a:gd name="T64" fmla="*/ 25 w 53"/>
                <a:gd name="T65" fmla="*/ 2 h 49"/>
                <a:gd name="T66" fmla="*/ 24 w 53"/>
                <a:gd name="T67" fmla="*/ 6 h 49"/>
                <a:gd name="T68" fmla="*/ 17 w 53"/>
                <a:gd name="T69" fmla="*/ 9 h 49"/>
                <a:gd name="T70" fmla="*/ 12 w 53"/>
                <a:gd name="T71" fmla="*/ 17 h 49"/>
                <a:gd name="T72" fmla="*/ 10 w 53"/>
                <a:gd name="T73" fmla="*/ 17 h 49"/>
                <a:gd name="T74" fmla="*/ 9 w 53"/>
                <a:gd name="T75" fmla="*/ 17 h 49"/>
                <a:gd name="T76" fmla="*/ 6 w 53"/>
                <a:gd name="T77" fmla="*/ 16 h 49"/>
                <a:gd name="T78" fmla="*/ 4 w 53"/>
                <a:gd name="T79" fmla="*/ 17 h 49"/>
                <a:gd name="T80" fmla="*/ 3 w 53"/>
                <a:gd name="T81" fmla="*/ 15 h 49"/>
                <a:gd name="T82" fmla="*/ 0 w 53"/>
                <a:gd name="T83" fmla="*/ 15 h 49"/>
                <a:gd name="T84" fmla="*/ 0 w 53"/>
                <a:gd name="T85" fmla="*/ 17 h 49"/>
                <a:gd name="T86" fmla="*/ 5 w 53"/>
                <a:gd name="T87" fmla="*/ 24 h 49"/>
                <a:gd name="T88" fmla="*/ 6 w 53"/>
                <a:gd name="T89" fmla="*/ 28 h 49"/>
                <a:gd name="T90" fmla="*/ 9 w 53"/>
                <a:gd name="T91" fmla="*/ 30 h 49"/>
                <a:gd name="T92" fmla="*/ 13 w 53"/>
                <a:gd name="T93" fmla="*/ 32 h 49"/>
                <a:gd name="T94" fmla="*/ 14 w 53"/>
                <a:gd name="T95" fmla="*/ 35 h 49"/>
                <a:gd name="T96" fmla="*/ 16 w 53"/>
                <a:gd name="T97" fmla="*/ 35 h 49"/>
                <a:gd name="T98" fmla="*/ 16 w 53"/>
                <a:gd name="T99" fmla="*/ 39 h 49"/>
                <a:gd name="T100" fmla="*/ 19 w 53"/>
                <a:gd name="T101" fmla="*/ 43 h 49"/>
                <a:gd name="T102" fmla="*/ 25 w 53"/>
                <a:gd name="T103" fmla="*/ 44 h 49"/>
                <a:gd name="T104" fmla="*/ 25 w 53"/>
                <a:gd name="T105" fmla="*/ 46 h 49"/>
                <a:gd name="T106" fmla="*/ 28 w 53"/>
                <a:gd name="T107" fmla="*/ 47 h 49"/>
                <a:gd name="T108" fmla="*/ 30 w 53"/>
                <a:gd name="T109" fmla="*/ 47 h 49"/>
                <a:gd name="T110" fmla="*/ 34 w 53"/>
                <a:gd name="T111" fmla="*/ 48 h 49"/>
                <a:gd name="T112" fmla="*/ 39 w 53"/>
                <a:gd name="T113" fmla="*/ 48 h 49"/>
                <a:gd name="T114" fmla="*/ 41 w 53"/>
                <a:gd name="T115" fmla="*/ 49 h 49"/>
                <a:gd name="T116" fmla="*/ 49 w 53"/>
                <a:gd name="T117" fmla="*/ 41 h 49"/>
                <a:gd name="T118" fmla="*/ 48 w 53"/>
                <a:gd name="T11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49">
                  <a:moveTo>
                    <a:pt x="48" y="40"/>
                  </a:moveTo>
                  <a:cubicBezTo>
                    <a:pt x="49" y="38"/>
                    <a:pt x="49" y="38"/>
                    <a:pt x="49" y="38"/>
                  </a:cubicBezTo>
                  <a:cubicBezTo>
                    <a:pt x="49" y="36"/>
                    <a:pt x="49" y="36"/>
                    <a:pt x="49" y="36"/>
                  </a:cubicBezTo>
                  <a:cubicBezTo>
                    <a:pt x="53" y="31"/>
                    <a:pt x="53" y="31"/>
                    <a:pt x="53" y="31"/>
                  </a:cubicBezTo>
                  <a:cubicBezTo>
                    <a:pt x="53" y="30"/>
                    <a:pt x="53" y="30"/>
                    <a:pt x="53" y="30"/>
                  </a:cubicBezTo>
                  <a:cubicBezTo>
                    <a:pt x="53" y="30"/>
                    <a:pt x="53" y="30"/>
                    <a:pt x="53" y="30"/>
                  </a:cubicBezTo>
                  <a:cubicBezTo>
                    <a:pt x="51" y="29"/>
                    <a:pt x="51" y="29"/>
                    <a:pt x="51" y="29"/>
                  </a:cubicBezTo>
                  <a:cubicBezTo>
                    <a:pt x="51" y="27"/>
                    <a:pt x="51" y="27"/>
                    <a:pt x="51" y="27"/>
                  </a:cubicBezTo>
                  <a:cubicBezTo>
                    <a:pt x="52" y="25"/>
                    <a:pt x="52" y="25"/>
                    <a:pt x="52" y="25"/>
                  </a:cubicBezTo>
                  <a:cubicBezTo>
                    <a:pt x="50" y="24"/>
                    <a:pt x="50" y="24"/>
                    <a:pt x="50" y="24"/>
                  </a:cubicBezTo>
                  <a:cubicBezTo>
                    <a:pt x="50" y="23"/>
                    <a:pt x="50" y="23"/>
                    <a:pt x="50" y="23"/>
                  </a:cubicBezTo>
                  <a:cubicBezTo>
                    <a:pt x="52" y="22"/>
                    <a:pt x="52" y="22"/>
                    <a:pt x="52" y="22"/>
                  </a:cubicBezTo>
                  <a:cubicBezTo>
                    <a:pt x="52" y="21"/>
                    <a:pt x="52" y="21"/>
                    <a:pt x="52" y="21"/>
                  </a:cubicBezTo>
                  <a:cubicBezTo>
                    <a:pt x="52" y="21"/>
                    <a:pt x="52" y="21"/>
                    <a:pt x="52" y="21"/>
                  </a:cubicBezTo>
                  <a:cubicBezTo>
                    <a:pt x="52" y="21"/>
                    <a:pt x="52" y="21"/>
                    <a:pt x="52" y="21"/>
                  </a:cubicBezTo>
                  <a:cubicBezTo>
                    <a:pt x="53" y="20"/>
                    <a:pt x="53" y="20"/>
                    <a:pt x="53" y="20"/>
                  </a:cubicBezTo>
                  <a:cubicBezTo>
                    <a:pt x="53" y="20"/>
                    <a:pt x="52" y="18"/>
                    <a:pt x="52" y="18"/>
                  </a:cubicBezTo>
                  <a:cubicBezTo>
                    <a:pt x="52" y="18"/>
                    <a:pt x="52" y="17"/>
                    <a:pt x="52" y="17"/>
                  </a:cubicBezTo>
                  <a:cubicBezTo>
                    <a:pt x="52" y="17"/>
                    <a:pt x="52" y="16"/>
                    <a:pt x="52" y="16"/>
                  </a:cubicBezTo>
                  <a:cubicBezTo>
                    <a:pt x="52" y="16"/>
                    <a:pt x="52" y="16"/>
                    <a:pt x="52" y="16"/>
                  </a:cubicBezTo>
                  <a:cubicBezTo>
                    <a:pt x="52" y="16"/>
                    <a:pt x="52" y="14"/>
                    <a:pt x="52" y="14"/>
                  </a:cubicBezTo>
                  <a:cubicBezTo>
                    <a:pt x="52" y="14"/>
                    <a:pt x="52" y="14"/>
                    <a:pt x="52" y="14"/>
                  </a:cubicBezTo>
                  <a:cubicBezTo>
                    <a:pt x="52" y="12"/>
                    <a:pt x="52" y="12"/>
                    <a:pt x="52" y="12"/>
                  </a:cubicBezTo>
                  <a:cubicBezTo>
                    <a:pt x="51" y="9"/>
                    <a:pt x="51" y="9"/>
                    <a:pt x="51" y="9"/>
                  </a:cubicBezTo>
                  <a:cubicBezTo>
                    <a:pt x="52" y="7"/>
                    <a:pt x="52" y="7"/>
                    <a:pt x="52" y="7"/>
                  </a:cubicBezTo>
                  <a:cubicBezTo>
                    <a:pt x="51" y="7"/>
                    <a:pt x="51" y="7"/>
                    <a:pt x="51" y="7"/>
                  </a:cubicBezTo>
                  <a:cubicBezTo>
                    <a:pt x="48" y="6"/>
                    <a:pt x="48" y="6"/>
                    <a:pt x="48" y="6"/>
                  </a:cubicBezTo>
                  <a:cubicBezTo>
                    <a:pt x="45" y="6"/>
                    <a:pt x="45" y="6"/>
                    <a:pt x="45" y="6"/>
                  </a:cubicBezTo>
                  <a:cubicBezTo>
                    <a:pt x="40" y="3"/>
                    <a:pt x="40" y="3"/>
                    <a:pt x="40" y="3"/>
                  </a:cubicBezTo>
                  <a:cubicBezTo>
                    <a:pt x="35" y="3"/>
                    <a:pt x="35" y="3"/>
                    <a:pt x="35" y="3"/>
                  </a:cubicBezTo>
                  <a:cubicBezTo>
                    <a:pt x="35" y="0"/>
                    <a:pt x="35" y="0"/>
                    <a:pt x="35" y="0"/>
                  </a:cubicBezTo>
                  <a:cubicBezTo>
                    <a:pt x="29" y="0"/>
                    <a:pt x="29" y="0"/>
                    <a:pt x="29" y="0"/>
                  </a:cubicBezTo>
                  <a:cubicBezTo>
                    <a:pt x="25" y="2"/>
                    <a:pt x="25" y="2"/>
                    <a:pt x="25" y="2"/>
                  </a:cubicBezTo>
                  <a:cubicBezTo>
                    <a:pt x="24" y="6"/>
                    <a:pt x="24" y="6"/>
                    <a:pt x="24" y="6"/>
                  </a:cubicBezTo>
                  <a:cubicBezTo>
                    <a:pt x="17" y="9"/>
                    <a:pt x="17" y="9"/>
                    <a:pt x="17" y="9"/>
                  </a:cubicBezTo>
                  <a:cubicBezTo>
                    <a:pt x="12" y="17"/>
                    <a:pt x="12" y="17"/>
                    <a:pt x="12" y="17"/>
                  </a:cubicBezTo>
                  <a:cubicBezTo>
                    <a:pt x="10" y="17"/>
                    <a:pt x="10" y="17"/>
                    <a:pt x="10" y="17"/>
                  </a:cubicBezTo>
                  <a:cubicBezTo>
                    <a:pt x="9" y="17"/>
                    <a:pt x="9" y="17"/>
                    <a:pt x="9" y="17"/>
                  </a:cubicBezTo>
                  <a:cubicBezTo>
                    <a:pt x="6" y="16"/>
                    <a:pt x="6" y="16"/>
                    <a:pt x="6" y="16"/>
                  </a:cubicBezTo>
                  <a:cubicBezTo>
                    <a:pt x="4" y="17"/>
                    <a:pt x="4" y="17"/>
                    <a:pt x="4" y="17"/>
                  </a:cubicBezTo>
                  <a:cubicBezTo>
                    <a:pt x="3" y="15"/>
                    <a:pt x="3" y="15"/>
                    <a:pt x="3" y="15"/>
                  </a:cubicBezTo>
                  <a:cubicBezTo>
                    <a:pt x="0" y="15"/>
                    <a:pt x="0" y="15"/>
                    <a:pt x="0" y="15"/>
                  </a:cubicBezTo>
                  <a:cubicBezTo>
                    <a:pt x="0" y="17"/>
                    <a:pt x="0" y="17"/>
                    <a:pt x="0" y="17"/>
                  </a:cubicBezTo>
                  <a:cubicBezTo>
                    <a:pt x="5" y="24"/>
                    <a:pt x="5" y="24"/>
                    <a:pt x="5" y="24"/>
                  </a:cubicBezTo>
                  <a:cubicBezTo>
                    <a:pt x="6" y="28"/>
                    <a:pt x="6" y="28"/>
                    <a:pt x="6" y="28"/>
                  </a:cubicBezTo>
                  <a:cubicBezTo>
                    <a:pt x="9" y="30"/>
                    <a:pt x="9" y="30"/>
                    <a:pt x="9" y="30"/>
                  </a:cubicBezTo>
                  <a:cubicBezTo>
                    <a:pt x="13" y="32"/>
                    <a:pt x="13" y="32"/>
                    <a:pt x="13" y="32"/>
                  </a:cubicBezTo>
                  <a:cubicBezTo>
                    <a:pt x="14" y="35"/>
                    <a:pt x="14" y="35"/>
                    <a:pt x="14" y="35"/>
                  </a:cubicBezTo>
                  <a:cubicBezTo>
                    <a:pt x="16" y="35"/>
                    <a:pt x="16" y="35"/>
                    <a:pt x="16" y="35"/>
                  </a:cubicBezTo>
                  <a:cubicBezTo>
                    <a:pt x="16" y="39"/>
                    <a:pt x="16" y="39"/>
                    <a:pt x="16" y="39"/>
                  </a:cubicBezTo>
                  <a:cubicBezTo>
                    <a:pt x="19" y="43"/>
                    <a:pt x="19" y="43"/>
                    <a:pt x="19" y="43"/>
                  </a:cubicBezTo>
                  <a:cubicBezTo>
                    <a:pt x="25" y="44"/>
                    <a:pt x="25" y="44"/>
                    <a:pt x="25" y="44"/>
                  </a:cubicBezTo>
                  <a:cubicBezTo>
                    <a:pt x="25" y="46"/>
                    <a:pt x="25" y="46"/>
                    <a:pt x="25" y="46"/>
                  </a:cubicBezTo>
                  <a:cubicBezTo>
                    <a:pt x="28" y="47"/>
                    <a:pt x="28" y="47"/>
                    <a:pt x="28" y="47"/>
                  </a:cubicBezTo>
                  <a:cubicBezTo>
                    <a:pt x="30" y="47"/>
                    <a:pt x="30" y="47"/>
                    <a:pt x="30" y="47"/>
                  </a:cubicBezTo>
                  <a:cubicBezTo>
                    <a:pt x="34" y="48"/>
                    <a:pt x="34" y="48"/>
                    <a:pt x="34" y="48"/>
                  </a:cubicBezTo>
                  <a:cubicBezTo>
                    <a:pt x="39" y="48"/>
                    <a:pt x="39" y="48"/>
                    <a:pt x="39" y="48"/>
                  </a:cubicBezTo>
                  <a:cubicBezTo>
                    <a:pt x="41" y="49"/>
                    <a:pt x="41" y="49"/>
                    <a:pt x="41" y="49"/>
                  </a:cubicBezTo>
                  <a:cubicBezTo>
                    <a:pt x="49" y="41"/>
                    <a:pt x="49" y="41"/>
                    <a:pt x="49" y="41"/>
                  </a:cubicBezTo>
                  <a:lnTo>
                    <a:pt x="48" y="40"/>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20" name="Freeform 879">
              <a:extLst>
                <a:ext uri="{FF2B5EF4-FFF2-40B4-BE49-F238E27FC236}">
                  <a16:creationId xmlns:a16="http://schemas.microsoft.com/office/drawing/2014/main" id="{E238CA9E-94EE-431F-BF95-4F48F2663CE1}"/>
                </a:ext>
              </a:extLst>
            </p:cNvPr>
            <p:cNvSpPr>
              <a:spLocks/>
            </p:cNvSpPr>
            <p:nvPr/>
          </p:nvSpPr>
          <p:spPr bwMode="auto">
            <a:xfrm>
              <a:off x="6698772" y="4707892"/>
              <a:ext cx="369208" cy="257555"/>
            </a:xfrm>
            <a:custGeom>
              <a:avLst/>
              <a:gdLst>
                <a:gd name="T0" fmla="*/ 67 w 79"/>
                <a:gd name="T1" fmla="*/ 5 h 68"/>
                <a:gd name="T2" fmla="*/ 64 w 79"/>
                <a:gd name="T3" fmla="*/ 2 h 68"/>
                <a:gd name="T4" fmla="*/ 59 w 79"/>
                <a:gd name="T5" fmla="*/ 0 h 68"/>
                <a:gd name="T6" fmla="*/ 47 w 79"/>
                <a:gd name="T7" fmla="*/ 2 h 68"/>
                <a:gd name="T8" fmla="*/ 47 w 79"/>
                <a:gd name="T9" fmla="*/ 3 h 68"/>
                <a:gd name="T10" fmla="*/ 45 w 79"/>
                <a:gd name="T11" fmla="*/ 10 h 68"/>
                <a:gd name="T12" fmla="*/ 45 w 79"/>
                <a:gd name="T13" fmla="*/ 11 h 68"/>
                <a:gd name="T14" fmla="*/ 44 w 79"/>
                <a:gd name="T15" fmla="*/ 14 h 68"/>
                <a:gd name="T16" fmla="*/ 45 w 79"/>
                <a:gd name="T17" fmla="*/ 16 h 68"/>
                <a:gd name="T18" fmla="*/ 43 w 79"/>
                <a:gd name="T19" fmla="*/ 25 h 68"/>
                <a:gd name="T20" fmla="*/ 47 w 79"/>
                <a:gd name="T21" fmla="*/ 28 h 68"/>
                <a:gd name="T22" fmla="*/ 50 w 79"/>
                <a:gd name="T23" fmla="*/ 27 h 68"/>
                <a:gd name="T24" fmla="*/ 53 w 79"/>
                <a:gd name="T25" fmla="*/ 36 h 68"/>
                <a:gd name="T26" fmla="*/ 52 w 79"/>
                <a:gd name="T27" fmla="*/ 35 h 68"/>
                <a:gd name="T28" fmla="*/ 52 w 79"/>
                <a:gd name="T29" fmla="*/ 34 h 68"/>
                <a:gd name="T30" fmla="*/ 49 w 79"/>
                <a:gd name="T31" fmla="*/ 36 h 68"/>
                <a:gd name="T32" fmla="*/ 46 w 79"/>
                <a:gd name="T33" fmla="*/ 34 h 68"/>
                <a:gd name="T34" fmla="*/ 44 w 79"/>
                <a:gd name="T35" fmla="*/ 31 h 68"/>
                <a:gd name="T36" fmla="*/ 42 w 79"/>
                <a:gd name="T37" fmla="*/ 29 h 68"/>
                <a:gd name="T38" fmla="*/ 38 w 79"/>
                <a:gd name="T39" fmla="*/ 27 h 68"/>
                <a:gd name="T40" fmla="*/ 35 w 79"/>
                <a:gd name="T41" fmla="*/ 23 h 68"/>
                <a:gd name="T42" fmla="*/ 34 w 79"/>
                <a:gd name="T43" fmla="*/ 25 h 68"/>
                <a:gd name="T44" fmla="*/ 27 w 79"/>
                <a:gd name="T45" fmla="*/ 25 h 68"/>
                <a:gd name="T46" fmla="*/ 24 w 79"/>
                <a:gd name="T47" fmla="*/ 24 h 68"/>
                <a:gd name="T48" fmla="*/ 23 w 79"/>
                <a:gd name="T49" fmla="*/ 20 h 68"/>
                <a:gd name="T50" fmla="*/ 16 w 79"/>
                <a:gd name="T51" fmla="*/ 22 h 68"/>
                <a:gd name="T52" fmla="*/ 15 w 79"/>
                <a:gd name="T53" fmla="*/ 21 h 68"/>
                <a:gd name="T54" fmla="*/ 14 w 79"/>
                <a:gd name="T55" fmla="*/ 18 h 68"/>
                <a:gd name="T56" fmla="*/ 14 w 79"/>
                <a:gd name="T57" fmla="*/ 21 h 68"/>
                <a:gd name="T58" fmla="*/ 14 w 79"/>
                <a:gd name="T59" fmla="*/ 23 h 68"/>
                <a:gd name="T60" fmla="*/ 13 w 79"/>
                <a:gd name="T61" fmla="*/ 27 h 68"/>
                <a:gd name="T62" fmla="*/ 13 w 79"/>
                <a:gd name="T63" fmla="*/ 31 h 68"/>
                <a:gd name="T64" fmla="*/ 0 w 79"/>
                <a:gd name="T65" fmla="*/ 32 h 68"/>
                <a:gd name="T66" fmla="*/ 4 w 79"/>
                <a:gd name="T67" fmla="*/ 60 h 68"/>
                <a:gd name="T68" fmla="*/ 15 w 79"/>
                <a:gd name="T69" fmla="*/ 64 h 68"/>
                <a:gd name="T70" fmla="*/ 22 w 79"/>
                <a:gd name="T71" fmla="*/ 66 h 68"/>
                <a:gd name="T72" fmla="*/ 26 w 79"/>
                <a:gd name="T73" fmla="*/ 68 h 68"/>
                <a:gd name="T74" fmla="*/ 31 w 79"/>
                <a:gd name="T75" fmla="*/ 68 h 68"/>
                <a:gd name="T76" fmla="*/ 34 w 79"/>
                <a:gd name="T77" fmla="*/ 68 h 68"/>
                <a:gd name="T78" fmla="*/ 46 w 79"/>
                <a:gd name="T79" fmla="*/ 57 h 68"/>
                <a:gd name="T80" fmla="*/ 51 w 79"/>
                <a:gd name="T81" fmla="*/ 51 h 68"/>
                <a:gd name="T82" fmla="*/ 56 w 79"/>
                <a:gd name="T83" fmla="*/ 47 h 68"/>
                <a:gd name="T84" fmla="*/ 72 w 79"/>
                <a:gd name="T85" fmla="*/ 36 h 68"/>
                <a:gd name="T86" fmla="*/ 74 w 79"/>
                <a:gd name="T87" fmla="*/ 31 h 68"/>
                <a:gd name="T88" fmla="*/ 77 w 79"/>
                <a:gd name="T89" fmla="*/ 28 h 68"/>
                <a:gd name="T90" fmla="*/ 77 w 79"/>
                <a:gd name="T91" fmla="*/ 24 h 68"/>
                <a:gd name="T92" fmla="*/ 76 w 79"/>
                <a:gd name="T93" fmla="*/ 21 h 68"/>
                <a:gd name="T94" fmla="*/ 76 w 79"/>
                <a:gd name="T95" fmla="*/ 18 h 68"/>
                <a:gd name="T96" fmla="*/ 79 w 79"/>
                <a:gd name="T97" fmla="*/ 14 h 68"/>
                <a:gd name="T98" fmla="*/ 77 w 79"/>
                <a:gd name="T99" fmla="*/ 12 h 68"/>
                <a:gd name="T100" fmla="*/ 76 w 79"/>
                <a:gd name="T101" fmla="*/ 9 h 68"/>
                <a:gd name="T102" fmla="*/ 74 w 79"/>
                <a:gd name="T103" fmla="*/ 8 h 68"/>
                <a:gd name="T104" fmla="*/ 68 w 79"/>
                <a:gd name="T105" fmla="*/ 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9" h="68">
                  <a:moveTo>
                    <a:pt x="68" y="6"/>
                  </a:moveTo>
                  <a:cubicBezTo>
                    <a:pt x="67" y="5"/>
                    <a:pt x="67" y="5"/>
                    <a:pt x="67" y="5"/>
                  </a:cubicBezTo>
                  <a:cubicBezTo>
                    <a:pt x="65" y="5"/>
                    <a:pt x="65" y="5"/>
                    <a:pt x="65" y="5"/>
                  </a:cubicBezTo>
                  <a:cubicBezTo>
                    <a:pt x="64" y="2"/>
                    <a:pt x="64" y="2"/>
                    <a:pt x="64" y="2"/>
                  </a:cubicBezTo>
                  <a:cubicBezTo>
                    <a:pt x="61" y="2"/>
                    <a:pt x="61" y="2"/>
                    <a:pt x="61" y="2"/>
                  </a:cubicBezTo>
                  <a:cubicBezTo>
                    <a:pt x="59" y="0"/>
                    <a:pt x="59" y="0"/>
                    <a:pt x="59" y="0"/>
                  </a:cubicBezTo>
                  <a:cubicBezTo>
                    <a:pt x="47" y="1"/>
                    <a:pt x="47" y="1"/>
                    <a:pt x="47" y="1"/>
                  </a:cubicBezTo>
                  <a:cubicBezTo>
                    <a:pt x="47" y="2"/>
                    <a:pt x="47" y="2"/>
                    <a:pt x="47" y="2"/>
                  </a:cubicBezTo>
                  <a:cubicBezTo>
                    <a:pt x="47" y="2"/>
                    <a:pt x="47" y="2"/>
                    <a:pt x="47" y="2"/>
                  </a:cubicBezTo>
                  <a:cubicBezTo>
                    <a:pt x="47" y="3"/>
                    <a:pt x="47" y="3"/>
                    <a:pt x="47" y="3"/>
                  </a:cubicBezTo>
                  <a:cubicBezTo>
                    <a:pt x="43" y="7"/>
                    <a:pt x="43" y="7"/>
                    <a:pt x="43" y="7"/>
                  </a:cubicBezTo>
                  <a:cubicBezTo>
                    <a:pt x="45" y="10"/>
                    <a:pt x="45" y="10"/>
                    <a:pt x="45" y="10"/>
                  </a:cubicBezTo>
                  <a:cubicBezTo>
                    <a:pt x="45" y="11"/>
                    <a:pt x="45" y="11"/>
                    <a:pt x="45" y="11"/>
                  </a:cubicBezTo>
                  <a:cubicBezTo>
                    <a:pt x="45" y="11"/>
                    <a:pt x="45" y="11"/>
                    <a:pt x="45" y="11"/>
                  </a:cubicBezTo>
                  <a:cubicBezTo>
                    <a:pt x="45" y="13"/>
                    <a:pt x="45" y="13"/>
                    <a:pt x="45" y="13"/>
                  </a:cubicBezTo>
                  <a:cubicBezTo>
                    <a:pt x="44" y="14"/>
                    <a:pt x="44" y="14"/>
                    <a:pt x="44" y="14"/>
                  </a:cubicBezTo>
                  <a:cubicBezTo>
                    <a:pt x="45" y="15"/>
                    <a:pt x="45" y="15"/>
                    <a:pt x="45" y="15"/>
                  </a:cubicBezTo>
                  <a:cubicBezTo>
                    <a:pt x="45" y="16"/>
                    <a:pt x="45" y="16"/>
                    <a:pt x="45" y="16"/>
                  </a:cubicBezTo>
                  <a:cubicBezTo>
                    <a:pt x="43" y="22"/>
                    <a:pt x="43" y="22"/>
                    <a:pt x="43" y="22"/>
                  </a:cubicBezTo>
                  <a:cubicBezTo>
                    <a:pt x="43" y="25"/>
                    <a:pt x="43" y="25"/>
                    <a:pt x="43" y="25"/>
                  </a:cubicBezTo>
                  <a:cubicBezTo>
                    <a:pt x="46" y="26"/>
                    <a:pt x="46" y="26"/>
                    <a:pt x="46" y="26"/>
                  </a:cubicBezTo>
                  <a:cubicBezTo>
                    <a:pt x="47" y="28"/>
                    <a:pt x="47" y="28"/>
                    <a:pt x="47" y="28"/>
                  </a:cubicBezTo>
                  <a:cubicBezTo>
                    <a:pt x="50" y="29"/>
                    <a:pt x="50" y="29"/>
                    <a:pt x="50" y="29"/>
                  </a:cubicBezTo>
                  <a:cubicBezTo>
                    <a:pt x="50" y="27"/>
                    <a:pt x="50" y="27"/>
                    <a:pt x="50" y="27"/>
                  </a:cubicBezTo>
                  <a:cubicBezTo>
                    <a:pt x="53" y="27"/>
                    <a:pt x="53" y="27"/>
                    <a:pt x="53" y="27"/>
                  </a:cubicBezTo>
                  <a:cubicBezTo>
                    <a:pt x="53" y="36"/>
                    <a:pt x="53" y="36"/>
                    <a:pt x="53" y="36"/>
                  </a:cubicBezTo>
                  <a:cubicBezTo>
                    <a:pt x="52" y="36"/>
                    <a:pt x="52" y="36"/>
                    <a:pt x="52" y="36"/>
                  </a:cubicBezTo>
                  <a:cubicBezTo>
                    <a:pt x="52" y="35"/>
                    <a:pt x="52" y="35"/>
                    <a:pt x="52" y="35"/>
                  </a:cubicBezTo>
                  <a:cubicBezTo>
                    <a:pt x="52" y="35"/>
                    <a:pt x="52" y="35"/>
                    <a:pt x="52" y="35"/>
                  </a:cubicBezTo>
                  <a:cubicBezTo>
                    <a:pt x="52" y="34"/>
                    <a:pt x="52" y="34"/>
                    <a:pt x="52" y="34"/>
                  </a:cubicBezTo>
                  <a:cubicBezTo>
                    <a:pt x="51" y="34"/>
                    <a:pt x="51" y="34"/>
                    <a:pt x="51" y="34"/>
                  </a:cubicBezTo>
                  <a:cubicBezTo>
                    <a:pt x="49" y="36"/>
                    <a:pt x="49" y="36"/>
                    <a:pt x="49" y="36"/>
                  </a:cubicBezTo>
                  <a:cubicBezTo>
                    <a:pt x="48" y="36"/>
                    <a:pt x="48" y="36"/>
                    <a:pt x="48" y="36"/>
                  </a:cubicBezTo>
                  <a:cubicBezTo>
                    <a:pt x="46" y="34"/>
                    <a:pt x="46" y="34"/>
                    <a:pt x="46" y="34"/>
                  </a:cubicBezTo>
                  <a:cubicBezTo>
                    <a:pt x="46" y="32"/>
                    <a:pt x="46" y="32"/>
                    <a:pt x="46" y="32"/>
                  </a:cubicBezTo>
                  <a:cubicBezTo>
                    <a:pt x="44" y="31"/>
                    <a:pt x="44" y="31"/>
                    <a:pt x="44" y="31"/>
                  </a:cubicBezTo>
                  <a:cubicBezTo>
                    <a:pt x="44" y="29"/>
                    <a:pt x="44" y="29"/>
                    <a:pt x="44" y="29"/>
                  </a:cubicBezTo>
                  <a:cubicBezTo>
                    <a:pt x="42" y="29"/>
                    <a:pt x="42" y="29"/>
                    <a:pt x="42" y="29"/>
                  </a:cubicBezTo>
                  <a:cubicBezTo>
                    <a:pt x="40" y="27"/>
                    <a:pt x="40" y="27"/>
                    <a:pt x="40" y="27"/>
                  </a:cubicBezTo>
                  <a:cubicBezTo>
                    <a:pt x="38" y="27"/>
                    <a:pt x="38" y="27"/>
                    <a:pt x="38" y="27"/>
                  </a:cubicBezTo>
                  <a:cubicBezTo>
                    <a:pt x="35" y="25"/>
                    <a:pt x="35" y="25"/>
                    <a:pt x="35" y="25"/>
                  </a:cubicBezTo>
                  <a:cubicBezTo>
                    <a:pt x="35" y="23"/>
                    <a:pt x="35" y="23"/>
                    <a:pt x="35" y="23"/>
                  </a:cubicBezTo>
                  <a:cubicBezTo>
                    <a:pt x="34" y="23"/>
                    <a:pt x="34" y="23"/>
                    <a:pt x="34" y="23"/>
                  </a:cubicBezTo>
                  <a:cubicBezTo>
                    <a:pt x="34" y="25"/>
                    <a:pt x="34" y="25"/>
                    <a:pt x="34" y="25"/>
                  </a:cubicBezTo>
                  <a:cubicBezTo>
                    <a:pt x="33" y="25"/>
                    <a:pt x="33" y="25"/>
                    <a:pt x="33" y="25"/>
                  </a:cubicBezTo>
                  <a:cubicBezTo>
                    <a:pt x="27" y="25"/>
                    <a:pt x="27" y="25"/>
                    <a:pt x="27" y="25"/>
                  </a:cubicBezTo>
                  <a:cubicBezTo>
                    <a:pt x="26" y="24"/>
                    <a:pt x="26" y="24"/>
                    <a:pt x="26" y="24"/>
                  </a:cubicBezTo>
                  <a:cubicBezTo>
                    <a:pt x="24" y="24"/>
                    <a:pt x="24" y="24"/>
                    <a:pt x="24" y="24"/>
                  </a:cubicBezTo>
                  <a:cubicBezTo>
                    <a:pt x="23" y="23"/>
                    <a:pt x="23" y="23"/>
                    <a:pt x="23" y="23"/>
                  </a:cubicBezTo>
                  <a:cubicBezTo>
                    <a:pt x="23" y="20"/>
                    <a:pt x="23" y="20"/>
                    <a:pt x="23" y="20"/>
                  </a:cubicBezTo>
                  <a:cubicBezTo>
                    <a:pt x="17" y="22"/>
                    <a:pt x="17" y="22"/>
                    <a:pt x="17" y="22"/>
                  </a:cubicBezTo>
                  <a:cubicBezTo>
                    <a:pt x="16" y="22"/>
                    <a:pt x="16" y="22"/>
                    <a:pt x="16" y="22"/>
                  </a:cubicBezTo>
                  <a:cubicBezTo>
                    <a:pt x="15" y="22"/>
                    <a:pt x="15" y="22"/>
                    <a:pt x="15" y="22"/>
                  </a:cubicBezTo>
                  <a:cubicBezTo>
                    <a:pt x="15" y="21"/>
                    <a:pt x="15" y="21"/>
                    <a:pt x="15" y="21"/>
                  </a:cubicBezTo>
                  <a:cubicBezTo>
                    <a:pt x="16" y="19"/>
                    <a:pt x="16" y="19"/>
                    <a:pt x="16" y="19"/>
                  </a:cubicBezTo>
                  <a:cubicBezTo>
                    <a:pt x="14" y="18"/>
                    <a:pt x="14" y="18"/>
                    <a:pt x="14" y="18"/>
                  </a:cubicBezTo>
                  <a:cubicBezTo>
                    <a:pt x="14" y="21"/>
                    <a:pt x="14" y="21"/>
                    <a:pt x="14" y="21"/>
                  </a:cubicBezTo>
                  <a:cubicBezTo>
                    <a:pt x="14" y="21"/>
                    <a:pt x="14" y="21"/>
                    <a:pt x="14" y="21"/>
                  </a:cubicBezTo>
                  <a:cubicBezTo>
                    <a:pt x="14" y="21"/>
                    <a:pt x="14" y="22"/>
                    <a:pt x="14" y="22"/>
                  </a:cubicBezTo>
                  <a:cubicBezTo>
                    <a:pt x="14" y="22"/>
                    <a:pt x="14" y="23"/>
                    <a:pt x="14" y="23"/>
                  </a:cubicBezTo>
                  <a:cubicBezTo>
                    <a:pt x="13" y="24"/>
                    <a:pt x="13" y="24"/>
                    <a:pt x="13" y="24"/>
                  </a:cubicBezTo>
                  <a:cubicBezTo>
                    <a:pt x="13" y="27"/>
                    <a:pt x="13" y="27"/>
                    <a:pt x="13" y="27"/>
                  </a:cubicBezTo>
                  <a:cubicBezTo>
                    <a:pt x="14" y="28"/>
                    <a:pt x="14" y="28"/>
                    <a:pt x="14" y="28"/>
                  </a:cubicBezTo>
                  <a:cubicBezTo>
                    <a:pt x="13" y="31"/>
                    <a:pt x="13" y="31"/>
                    <a:pt x="13" y="31"/>
                  </a:cubicBezTo>
                  <a:cubicBezTo>
                    <a:pt x="14" y="32"/>
                    <a:pt x="14" y="32"/>
                    <a:pt x="14" y="32"/>
                  </a:cubicBezTo>
                  <a:cubicBezTo>
                    <a:pt x="0" y="32"/>
                    <a:pt x="0" y="32"/>
                    <a:pt x="0" y="32"/>
                  </a:cubicBezTo>
                  <a:cubicBezTo>
                    <a:pt x="0" y="55"/>
                    <a:pt x="0" y="55"/>
                    <a:pt x="0" y="55"/>
                  </a:cubicBezTo>
                  <a:cubicBezTo>
                    <a:pt x="4" y="60"/>
                    <a:pt x="4" y="60"/>
                    <a:pt x="4" y="60"/>
                  </a:cubicBezTo>
                  <a:cubicBezTo>
                    <a:pt x="9" y="65"/>
                    <a:pt x="9" y="65"/>
                    <a:pt x="9" y="65"/>
                  </a:cubicBezTo>
                  <a:cubicBezTo>
                    <a:pt x="15" y="64"/>
                    <a:pt x="15" y="64"/>
                    <a:pt x="15" y="64"/>
                  </a:cubicBezTo>
                  <a:cubicBezTo>
                    <a:pt x="20" y="65"/>
                    <a:pt x="20" y="65"/>
                    <a:pt x="20" y="65"/>
                  </a:cubicBezTo>
                  <a:cubicBezTo>
                    <a:pt x="22" y="66"/>
                    <a:pt x="22" y="66"/>
                    <a:pt x="22" y="66"/>
                  </a:cubicBezTo>
                  <a:cubicBezTo>
                    <a:pt x="25" y="66"/>
                    <a:pt x="25" y="66"/>
                    <a:pt x="25" y="66"/>
                  </a:cubicBezTo>
                  <a:cubicBezTo>
                    <a:pt x="26" y="68"/>
                    <a:pt x="26" y="68"/>
                    <a:pt x="26" y="68"/>
                  </a:cubicBezTo>
                  <a:cubicBezTo>
                    <a:pt x="28" y="67"/>
                    <a:pt x="28" y="67"/>
                    <a:pt x="28" y="67"/>
                  </a:cubicBezTo>
                  <a:cubicBezTo>
                    <a:pt x="31" y="68"/>
                    <a:pt x="31" y="68"/>
                    <a:pt x="31" y="68"/>
                  </a:cubicBezTo>
                  <a:cubicBezTo>
                    <a:pt x="32" y="68"/>
                    <a:pt x="32" y="68"/>
                    <a:pt x="32" y="68"/>
                  </a:cubicBezTo>
                  <a:cubicBezTo>
                    <a:pt x="34" y="68"/>
                    <a:pt x="34" y="68"/>
                    <a:pt x="34" y="68"/>
                  </a:cubicBezTo>
                  <a:cubicBezTo>
                    <a:pt x="39" y="60"/>
                    <a:pt x="39" y="60"/>
                    <a:pt x="39" y="60"/>
                  </a:cubicBezTo>
                  <a:cubicBezTo>
                    <a:pt x="46" y="57"/>
                    <a:pt x="46" y="57"/>
                    <a:pt x="46" y="57"/>
                  </a:cubicBezTo>
                  <a:cubicBezTo>
                    <a:pt x="47" y="53"/>
                    <a:pt x="47" y="53"/>
                    <a:pt x="47" y="53"/>
                  </a:cubicBezTo>
                  <a:cubicBezTo>
                    <a:pt x="51" y="51"/>
                    <a:pt x="51" y="51"/>
                    <a:pt x="51" y="51"/>
                  </a:cubicBezTo>
                  <a:cubicBezTo>
                    <a:pt x="57" y="51"/>
                    <a:pt x="57" y="51"/>
                    <a:pt x="57" y="51"/>
                  </a:cubicBezTo>
                  <a:cubicBezTo>
                    <a:pt x="56" y="47"/>
                    <a:pt x="56" y="47"/>
                    <a:pt x="56" y="47"/>
                  </a:cubicBezTo>
                  <a:cubicBezTo>
                    <a:pt x="75" y="40"/>
                    <a:pt x="75" y="40"/>
                    <a:pt x="75" y="40"/>
                  </a:cubicBezTo>
                  <a:cubicBezTo>
                    <a:pt x="72" y="36"/>
                    <a:pt x="72" y="36"/>
                    <a:pt x="72" y="36"/>
                  </a:cubicBezTo>
                  <a:cubicBezTo>
                    <a:pt x="75" y="34"/>
                    <a:pt x="75" y="34"/>
                    <a:pt x="75" y="34"/>
                  </a:cubicBezTo>
                  <a:cubicBezTo>
                    <a:pt x="74" y="31"/>
                    <a:pt x="74" y="31"/>
                    <a:pt x="74" y="31"/>
                  </a:cubicBezTo>
                  <a:cubicBezTo>
                    <a:pt x="78" y="28"/>
                    <a:pt x="78" y="28"/>
                    <a:pt x="78" y="28"/>
                  </a:cubicBezTo>
                  <a:cubicBezTo>
                    <a:pt x="77" y="28"/>
                    <a:pt x="77" y="28"/>
                    <a:pt x="77" y="28"/>
                  </a:cubicBezTo>
                  <a:cubicBezTo>
                    <a:pt x="76" y="26"/>
                    <a:pt x="76" y="26"/>
                    <a:pt x="76" y="26"/>
                  </a:cubicBezTo>
                  <a:cubicBezTo>
                    <a:pt x="77" y="24"/>
                    <a:pt x="77" y="24"/>
                    <a:pt x="77" y="24"/>
                  </a:cubicBezTo>
                  <a:cubicBezTo>
                    <a:pt x="76" y="22"/>
                    <a:pt x="76" y="22"/>
                    <a:pt x="76" y="22"/>
                  </a:cubicBezTo>
                  <a:cubicBezTo>
                    <a:pt x="76" y="21"/>
                    <a:pt x="76" y="21"/>
                    <a:pt x="76" y="21"/>
                  </a:cubicBezTo>
                  <a:cubicBezTo>
                    <a:pt x="77" y="20"/>
                    <a:pt x="77" y="20"/>
                    <a:pt x="77" y="20"/>
                  </a:cubicBezTo>
                  <a:cubicBezTo>
                    <a:pt x="76" y="18"/>
                    <a:pt x="76" y="18"/>
                    <a:pt x="76" y="18"/>
                  </a:cubicBezTo>
                  <a:cubicBezTo>
                    <a:pt x="79" y="16"/>
                    <a:pt x="79" y="16"/>
                    <a:pt x="79" y="16"/>
                  </a:cubicBezTo>
                  <a:cubicBezTo>
                    <a:pt x="79" y="14"/>
                    <a:pt x="79" y="14"/>
                    <a:pt x="79" y="14"/>
                  </a:cubicBezTo>
                  <a:cubicBezTo>
                    <a:pt x="76" y="12"/>
                    <a:pt x="76" y="12"/>
                    <a:pt x="76" y="12"/>
                  </a:cubicBezTo>
                  <a:cubicBezTo>
                    <a:pt x="77" y="12"/>
                    <a:pt x="77" y="12"/>
                    <a:pt x="77" y="12"/>
                  </a:cubicBezTo>
                  <a:cubicBezTo>
                    <a:pt x="77" y="10"/>
                    <a:pt x="77" y="10"/>
                    <a:pt x="77" y="10"/>
                  </a:cubicBezTo>
                  <a:cubicBezTo>
                    <a:pt x="76" y="9"/>
                    <a:pt x="76" y="9"/>
                    <a:pt x="76" y="9"/>
                  </a:cubicBezTo>
                  <a:cubicBezTo>
                    <a:pt x="75" y="9"/>
                    <a:pt x="75" y="9"/>
                    <a:pt x="75" y="9"/>
                  </a:cubicBezTo>
                  <a:cubicBezTo>
                    <a:pt x="74" y="8"/>
                    <a:pt x="74" y="8"/>
                    <a:pt x="74" y="8"/>
                  </a:cubicBezTo>
                  <a:cubicBezTo>
                    <a:pt x="71" y="6"/>
                    <a:pt x="71" y="6"/>
                    <a:pt x="71" y="6"/>
                  </a:cubicBezTo>
                  <a:lnTo>
                    <a:pt x="68" y="6"/>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21" name="Freeform 880">
              <a:extLst>
                <a:ext uri="{FF2B5EF4-FFF2-40B4-BE49-F238E27FC236}">
                  <a16:creationId xmlns:a16="http://schemas.microsoft.com/office/drawing/2014/main" id="{8D6DC8AC-A5BE-416D-ABE0-97BAB29B9574}"/>
                </a:ext>
              </a:extLst>
            </p:cNvPr>
            <p:cNvSpPr>
              <a:spLocks/>
            </p:cNvSpPr>
            <p:nvPr/>
          </p:nvSpPr>
          <p:spPr bwMode="auto">
            <a:xfrm>
              <a:off x="6941344" y="4383778"/>
              <a:ext cx="169443" cy="144694"/>
            </a:xfrm>
            <a:custGeom>
              <a:avLst/>
              <a:gdLst>
                <a:gd name="T0" fmla="*/ 79 w 95"/>
                <a:gd name="T1" fmla="*/ 66 h 100"/>
                <a:gd name="T2" fmla="*/ 84 w 95"/>
                <a:gd name="T3" fmla="*/ 58 h 100"/>
                <a:gd name="T4" fmla="*/ 87 w 95"/>
                <a:gd name="T5" fmla="*/ 56 h 100"/>
                <a:gd name="T6" fmla="*/ 92 w 95"/>
                <a:gd name="T7" fmla="*/ 53 h 100"/>
                <a:gd name="T8" fmla="*/ 95 w 95"/>
                <a:gd name="T9" fmla="*/ 48 h 100"/>
                <a:gd name="T10" fmla="*/ 95 w 95"/>
                <a:gd name="T11" fmla="*/ 42 h 100"/>
                <a:gd name="T12" fmla="*/ 95 w 95"/>
                <a:gd name="T13" fmla="*/ 37 h 100"/>
                <a:gd name="T14" fmla="*/ 95 w 95"/>
                <a:gd name="T15" fmla="*/ 32 h 100"/>
                <a:gd name="T16" fmla="*/ 84 w 95"/>
                <a:gd name="T17" fmla="*/ 19 h 100"/>
                <a:gd name="T18" fmla="*/ 84 w 95"/>
                <a:gd name="T19" fmla="*/ 11 h 100"/>
                <a:gd name="T20" fmla="*/ 82 w 95"/>
                <a:gd name="T21" fmla="*/ 8 h 100"/>
                <a:gd name="T22" fmla="*/ 82 w 95"/>
                <a:gd name="T23" fmla="*/ 6 h 100"/>
                <a:gd name="T24" fmla="*/ 79 w 95"/>
                <a:gd name="T25" fmla="*/ 6 h 100"/>
                <a:gd name="T26" fmla="*/ 76 w 95"/>
                <a:gd name="T27" fmla="*/ 3 h 100"/>
                <a:gd name="T28" fmla="*/ 76 w 95"/>
                <a:gd name="T29" fmla="*/ 0 h 100"/>
                <a:gd name="T30" fmla="*/ 69 w 95"/>
                <a:gd name="T31" fmla="*/ 8 h 100"/>
                <a:gd name="T32" fmla="*/ 58 w 95"/>
                <a:gd name="T33" fmla="*/ 6 h 100"/>
                <a:gd name="T34" fmla="*/ 48 w 95"/>
                <a:gd name="T35" fmla="*/ 8 h 100"/>
                <a:gd name="T36" fmla="*/ 45 w 95"/>
                <a:gd name="T37" fmla="*/ 14 h 100"/>
                <a:gd name="T38" fmla="*/ 40 w 95"/>
                <a:gd name="T39" fmla="*/ 11 h 100"/>
                <a:gd name="T40" fmla="*/ 37 w 95"/>
                <a:gd name="T41" fmla="*/ 8 h 100"/>
                <a:gd name="T42" fmla="*/ 34 w 95"/>
                <a:gd name="T43" fmla="*/ 11 h 100"/>
                <a:gd name="T44" fmla="*/ 27 w 95"/>
                <a:gd name="T45" fmla="*/ 8 h 100"/>
                <a:gd name="T46" fmla="*/ 21 w 95"/>
                <a:gd name="T47" fmla="*/ 14 h 100"/>
                <a:gd name="T48" fmla="*/ 21 w 95"/>
                <a:gd name="T49" fmla="*/ 16 h 100"/>
                <a:gd name="T50" fmla="*/ 19 w 95"/>
                <a:gd name="T51" fmla="*/ 21 h 100"/>
                <a:gd name="T52" fmla="*/ 21 w 95"/>
                <a:gd name="T53" fmla="*/ 24 h 100"/>
                <a:gd name="T54" fmla="*/ 21 w 95"/>
                <a:gd name="T55" fmla="*/ 27 h 100"/>
                <a:gd name="T56" fmla="*/ 19 w 95"/>
                <a:gd name="T57" fmla="*/ 32 h 100"/>
                <a:gd name="T58" fmla="*/ 24 w 95"/>
                <a:gd name="T59" fmla="*/ 32 h 100"/>
                <a:gd name="T60" fmla="*/ 29 w 95"/>
                <a:gd name="T61" fmla="*/ 37 h 100"/>
                <a:gd name="T62" fmla="*/ 6 w 95"/>
                <a:gd name="T63" fmla="*/ 61 h 100"/>
                <a:gd name="T64" fmla="*/ 0 w 95"/>
                <a:gd name="T65" fmla="*/ 77 h 100"/>
                <a:gd name="T66" fmla="*/ 0 w 95"/>
                <a:gd name="T67" fmla="*/ 100 h 100"/>
                <a:gd name="T68" fmla="*/ 8 w 95"/>
                <a:gd name="T69" fmla="*/ 100 h 100"/>
                <a:gd name="T70" fmla="*/ 13 w 95"/>
                <a:gd name="T71" fmla="*/ 95 h 100"/>
                <a:gd name="T72" fmla="*/ 76 w 95"/>
                <a:gd name="T73" fmla="*/ 95 h 100"/>
                <a:gd name="T74" fmla="*/ 76 w 95"/>
                <a:gd name="T75" fmla="*/ 74 h 100"/>
                <a:gd name="T76" fmla="*/ 79 w 95"/>
                <a:gd name="T77" fmla="*/ 6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5" h="100">
                  <a:moveTo>
                    <a:pt x="79" y="66"/>
                  </a:moveTo>
                  <a:lnTo>
                    <a:pt x="84" y="58"/>
                  </a:lnTo>
                  <a:lnTo>
                    <a:pt x="87" y="56"/>
                  </a:lnTo>
                  <a:lnTo>
                    <a:pt x="92" y="53"/>
                  </a:lnTo>
                  <a:lnTo>
                    <a:pt x="95" y="48"/>
                  </a:lnTo>
                  <a:lnTo>
                    <a:pt x="95" y="42"/>
                  </a:lnTo>
                  <a:lnTo>
                    <a:pt x="95" y="37"/>
                  </a:lnTo>
                  <a:lnTo>
                    <a:pt x="95" y="32"/>
                  </a:lnTo>
                  <a:lnTo>
                    <a:pt x="84" y="19"/>
                  </a:lnTo>
                  <a:lnTo>
                    <a:pt x="84" y="11"/>
                  </a:lnTo>
                  <a:lnTo>
                    <a:pt x="82" y="8"/>
                  </a:lnTo>
                  <a:lnTo>
                    <a:pt x="82" y="6"/>
                  </a:lnTo>
                  <a:lnTo>
                    <a:pt x="79" y="6"/>
                  </a:lnTo>
                  <a:lnTo>
                    <a:pt x="76" y="3"/>
                  </a:lnTo>
                  <a:lnTo>
                    <a:pt x="76" y="0"/>
                  </a:lnTo>
                  <a:lnTo>
                    <a:pt x="69" y="8"/>
                  </a:lnTo>
                  <a:lnTo>
                    <a:pt x="58" y="6"/>
                  </a:lnTo>
                  <a:lnTo>
                    <a:pt x="48" y="8"/>
                  </a:lnTo>
                  <a:lnTo>
                    <a:pt x="45" y="14"/>
                  </a:lnTo>
                  <a:lnTo>
                    <a:pt x="40" y="11"/>
                  </a:lnTo>
                  <a:lnTo>
                    <a:pt x="37" y="8"/>
                  </a:lnTo>
                  <a:lnTo>
                    <a:pt x="34" y="11"/>
                  </a:lnTo>
                  <a:lnTo>
                    <a:pt x="27" y="8"/>
                  </a:lnTo>
                  <a:lnTo>
                    <a:pt x="21" y="14"/>
                  </a:lnTo>
                  <a:lnTo>
                    <a:pt x="21" y="16"/>
                  </a:lnTo>
                  <a:lnTo>
                    <a:pt x="19" y="21"/>
                  </a:lnTo>
                  <a:lnTo>
                    <a:pt x="21" y="24"/>
                  </a:lnTo>
                  <a:lnTo>
                    <a:pt x="21" y="27"/>
                  </a:lnTo>
                  <a:lnTo>
                    <a:pt x="19" y="32"/>
                  </a:lnTo>
                  <a:lnTo>
                    <a:pt x="24" y="32"/>
                  </a:lnTo>
                  <a:lnTo>
                    <a:pt x="29" y="37"/>
                  </a:lnTo>
                  <a:lnTo>
                    <a:pt x="6" y="61"/>
                  </a:lnTo>
                  <a:lnTo>
                    <a:pt x="0" y="77"/>
                  </a:lnTo>
                  <a:lnTo>
                    <a:pt x="0" y="100"/>
                  </a:lnTo>
                  <a:lnTo>
                    <a:pt x="8" y="100"/>
                  </a:lnTo>
                  <a:lnTo>
                    <a:pt x="13" y="95"/>
                  </a:lnTo>
                  <a:lnTo>
                    <a:pt x="76" y="95"/>
                  </a:lnTo>
                  <a:lnTo>
                    <a:pt x="76" y="74"/>
                  </a:lnTo>
                  <a:lnTo>
                    <a:pt x="79" y="66"/>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22" name="Freeform 881">
              <a:extLst>
                <a:ext uri="{FF2B5EF4-FFF2-40B4-BE49-F238E27FC236}">
                  <a16:creationId xmlns:a16="http://schemas.microsoft.com/office/drawing/2014/main" id="{FF463A93-6E22-46E1-A78E-F1D7205DCA16}"/>
                </a:ext>
              </a:extLst>
            </p:cNvPr>
            <p:cNvSpPr>
              <a:spLocks/>
            </p:cNvSpPr>
            <p:nvPr/>
          </p:nvSpPr>
          <p:spPr bwMode="auto">
            <a:xfrm>
              <a:off x="6235031" y="3457737"/>
              <a:ext cx="131988" cy="217041"/>
            </a:xfrm>
            <a:custGeom>
              <a:avLst/>
              <a:gdLst>
                <a:gd name="T0" fmla="*/ 19 w 28"/>
                <a:gd name="T1" fmla="*/ 51 h 57"/>
                <a:gd name="T2" fmla="*/ 18 w 28"/>
                <a:gd name="T3" fmla="*/ 48 h 57"/>
                <a:gd name="T4" fmla="*/ 23 w 28"/>
                <a:gd name="T5" fmla="*/ 42 h 57"/>
                <a:gd name="T6" fmla="*/ 28 w 28"/>
                <a:gd name="T7" fmla="*/ 40 h 57"/>
                <a:gd name="T8" fmla="*/ 28 w 28"/>
                <a:gd name="T9" fmla="*/ 34 h 57"/>
                <a:gd name="T10" fmla="*/ 24 w 28"/>
                <a:gd name="T11" fmla="*/ 31 h 57"/>
                <a:gd name="T12" fmla="*/ 23 w 28"/>
                <a:gd name="T13" fmla="*/ 30 h 57"/>
                <a:gd name="T14" fmla="*/ 25 w 28"/>
                <a:gd name="T15" fmla="*/ 29 h 57"/>
                <a:gd name="T16" fmla="*/ 23 w 28"/>
                <a:gd name="T17" fmla="*/ 29 h 57"/>
                <a:gd name="T18" fmla="*/ 19 w 28"/>
                <a:gd name="T19" fmla="*/ 28 h 57"/>
                <a:gd name="T20" fmla="*/ 25 w 28"/>
                <a:gd name="T21" fmla="*/ 19 h 57"/>
                <a:gd name="T22" fmla="*/ 22 w 28"/>
                <a:gd name="T23" fmla="*/ 12 h 57"/>
                <a:gd name="T24" fmla="*/ 25 w 28"/>
                <a:gd name="T25" fmla="*/ 4 h 57"/>
                <a:gd name="T26" fmla="*/ 24 w 28"/>
                <a:gd name="T27" fmla="*/ 2 h 57"/>
                <a:gd name="T28" fmla="*/ 19 w 28"/>
                <a:gd name="T29" fmla="*/ 2 h 57"/>
                <a:gd name="T30" fmla="*/ 12 w 28"/>
                <a:gd name="T31" fmla="*/ 1 h 57"/>
                <a:gd name="T32" fmla="*/ 8 w 28"/>
                <a:gd name="T33" fmla="*/ 3 h 57"/>
                <a:gd name="T34" fmla="*/ 7 w 28"/>
                <a:gd name="T35" fmla="*/ 4 h 57"/>
                <a:gd name="T36" fmla="*/ 5 w 28"/>
                <a:gd name="T37" fmla="*/ 6 h 57"/>
                <a:gd name="T38" fmla="*/ 6 w 28"/>
                <a:gd name="T39" fmla="*/ 8 h 57"/>
                <a:gd name="T40" fmla="*/ 6 w 28"/>
                <a:gd name="T41" fmla="*/ 9 h 57"/>
                <a:gd name="T42" fmla="*/ 6 w 28"/>
                <a:gd name="T43" fmla="*/ 11 h 57"/>
                <a:gd name="T44" fmla="*/ 6 w 28"/>
                <a:gd name="T45" fmla="*/ 12 h 57"/>
                <a:gd name="T46" fmla="*/ 6 w 28"/>
                <a:gd name="T47" fmla="*/ 14 h 57"/>
                <a:gd name="T48" fmla="*/ 6 w 28"/>
                <a:gd name="T49" fmla="*/ 16 h 57"/>
                <a:gd name="T50" fmla="*/ 6 w 28"/>
                <a:gd name="T51" fmla="*/ 19 h 57"/>
                <a:gd name="T52" fmla="*/ 0 w 28"/>
                <a:gd name="T53" fmla="*/ 26 h 57"/>
                <a:gd name="T54" fmla="*/ 2 w 28"/>
                <a:gd name="T55" fmla="*/ 31 h 57"/>
                <a:gd name="T56" fmla="*/ 4 w 28"/>
                <a:gd name="T57" fmla="*/ 34 h 57"/>
                <a:gd name="T58" fmla="*/ 6 w 28"/>
                <a:gd name="T59" fmla="*/ 39 h 57"/>
                <a:gd name="T60" fmla="*/ 14 w 28"/>
                <a:gd name="T61" fmla="*/ 57 h 57"/>
                <a:gd name="T62" fmla="*/ 19 w 28"/>
                <a:gd name="T63"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57">
                  <a:moveTo>
                    <a:pt x="19" y="54"/>
                  </a:moveTo>
                  <a:cubicBezTo>
                    <a:pt x="19" y="51"/>
                    <a:pt x="19" y="51"/>
                    <a:pt x="19" y="51"/>
                  </a:cubicBezTo>
                  <a:cubicBezTo>
                    <a:pt x="19" y="51"/>
                    <a:pt x="19" y="51"/>
                    <a:pt x="19" y="50"/>
                  </a:cubicBezTo>
                  <a:cubicBezTo>
                    <a:pt x="19" y="50"/>
                    <a:pt x="18" y="48"/>
                    <a:pt x="18" y="48"/>
                  </a:cubicBezTo>
                  <a:cubicBezTo>
                    <a:pt x="18" y="48"/>
                    <a:pt x="18" y="47"/>
                    <a:pt x="18" y="47"/>
                  </a:cubicBezTo>
                  <a:cubicBezTo>
                    <a:pt x="23" y="42"/>
                    <a:pt x="23" y="42"/>
                    <a:pt x="23" y="42"/>
                  </a:cubicBezTo>
                  <a:cubicBezTo>
                    <a:pt x="27" y="40"/>
                    <a:pt x="27" y="40"/>
                    <a:pt x="27" y="40"/>
                  </a:cubicBezTo>
                  <a:cubicBezTo>
                    <a:pt x="28" y="40"/>
                    <a:pt x="28" y="40"/>
                    <a:pt x="28" y="40"/>
                  </a:cubicBezTo>
                  <a:cubicBezTo>
                    <a:pt x="27" y="38"/>
                    <a:pt x="27" y="38"/>
                    <a:pt x="27" y="38"/>
                  </a:cubicBezTo>
                  <a:cubicBezTo>
                    <a:pt x="28" y="34"/>
                    <a:pt x="28" y="34"/>
                    <a:pt x="28" y="34"/>
                  </a:cubicBezTo>
                  <a:cubicBezTo>
                    <a:pt x="26" y="34"/>
                    <a:pt x="26" y="34"/>
                    <a:pt x="26" y="32"/>
                  </a:cubicBezTo>
                  <a:cubicBezTo>
                    <a:pt x="25" y="31"/>
                    <a:pt x="25" y="31"/>
                    <a:pt x="24" y="31"/>
                  </a:cubicBezTo>
                  <a:cubicBezTo>
                    <a:pt x="24" y="32"/>
                    <a:pt x="23" y="32"/>
                    <a:pt x="23" y="32"/>
                  </a:cubicBezTo>
                  <a:cubicBezTo>
                    <a:pt x="22" y="31"/>
                    <a:pt x="23" y="31"/>
                    <a:pt x="23" y="30"/>
                  </a:cubicBezTo>
                  <a:cubicBezTo>
                    <a:pt x="24" y="30"/>
                    <a:pt x="24" y="30"/>
                    <a:pt x="24" y="30"/>
                  </a:cubicBezTo>
                  <a:cubicBezTo>
                    <a:pt x="24" y="30"/>
                    <a:pt x="25" y="30"/>
                    <a:pt x="25" y="29"/>
                  </a:cubicBezTo>
                  <a:cubicBezTo>
                    <a:pt x="25" y="29"/>
                    <a:pt x="24" y="29"/>
                    <a:pt x="24" y="29"/>
                  </a:cubicBezTo>
                  <a:cubicBezTo>
                    <a:pt x="24" y="28"/>
                    <a:pt x="23" y="29"/>
                    <a:pt x="23" y="29"/>
                  </a:cubicBezTo>
                  <a:cubicBezTo>
                    <a:pt x="23" y="29"/>
                    <a:pt x="23" y="30"/>
                    <a:pt x="23" y="30"/>
                  </a:cubicBezTo>
                  <a:cubicBezTo>
                    <a:pt x="22" y="31"/>
                    <a:pt x="19" y="30"/>
                    <a:pt x="19" y="28"/>
                  </a:cubicBezTo>
                  <a:cubicBezTo>
                    <a:pt x="18" y="27"/>
                    <a:pt x="18" y="25"/>
                    <a:pt x="20" y="25"/>
                  </a:cubicBezTo>
                  <a:cubicBezTo>
                    <a:pt x="22" y="23"/>
                    <a:pt x="24" y="21"/>
                    <a:pt x="25" y="19"/>
                  </a:cubicBezTo>
                  <a:cubicBezTo>
                    <a:pt x="25" y="17"/>
                    <a:pt x="24" y="16"/>
                    <a:pt x="25" y="15"/>
                  </a:cubicBezTo>
                  <a:cubicBezTo>
                    <a:pt x="24" y="14"/>
                    <a:pt x="23" y="13"/>
                    <a:pt x="22" y="12"/>
                  </a:cubicBezTo>
                  <a:cubicBezTo>
                    <a:pt x="21" y="11"/>
                    <a:pt x="21" y="9"/>
                    <a:pt x="22" y="8"/>
                  </a:cubicBezTo>
                  <a:cubicBezTo>
                    <a:pt x="24" y="7"/>
                    <a:pt x="24" y="5"/>
                    <a:pt x="25" y="4"/>
                  </a:cubicBezTo>
                  <a:cubicBezTo>
                    <a:pt x="26" y="3"/>
                    <a:pt x="26" y="3"/>
                    <a:pt x="25" y="2"/>
                  </a:cubicBezTo>
                  <a:cubicBezTo>
                    <a:pt x="25" y="2"/>
                    <a:pt x="24" y="2"/>
                    <a:pt x="24" y="2"/>
                  </a:cubicBezTo>
                  <a:cubicBezTo>
                    <a:pt x="23" y="4"/>
                    <a:pt x="22" y="4"/>
                    <a:pt x="20" y="5"/>
                  </a:cubicBezTo>
                  <a:cubicBezTo>
                    <a:pt x="20" y="4"/>
                    <a:pt x="20" y="3"/>
                    <a:pt x="19" y="2"/>
                  </a:cubicBezTo>
                  <a:cubicBezTo>
                    <a:pt x="19" y="2"/>
                    <a:pt x="20" y="1"/>
                    <a:pt x="19" y="1"/>
                  </a:cubicBezTo>
                  <a:cubicBezTo>
                    <a:pt x="17" y="0"/>
                    <a:pt x="14" y="0"/>
                    <a:pt x="12" y="1"/>
                  </a:cubicBezTo>
                  <a:cubicBezTo>
                    <a:pt x="11" y="2"/>
                    <a:pt x="10" y="3"/>
                    <a:pt x="9" y="3"/>
                  </a:cubicBezTo>
                  <a:cubicBezTo>
                    <a:pt x="9" y="3"/>
                    <a:pt x="9" y="3"/>
                    <a:pt x="8" y="3"/>
                  </a:cubicBezTo>
                  <a:cubicBezTo>
                    <a:pt x="8" y="3"/>
                    <a:pt x="8" y="3"/>
                    <a:pt x="8" y="4"/>
                  </a:cubicBezTo>
                  <a:cubicBezTo>
                    <a:pt x="8" y="4"/>
                    <a:pt x="7" y="4"/>
                    <a:pt x="7" y="4"/>
                  </a:cubicBezTo>
                  <a:cubicBezTo>
                    <a:pt x="7" y="5"/>
                    <a:pt x="7" y="5"/>
                    <a:pt x="7" y="5"/>
                  </a:cubicBezTo>
                  <a:cubicBezTo>
                    <a:pt x="5" y="6"/>
                    <a:pt x="5" y="6"/>
                    <a:pt x="5" y="6"/>
                  </a:cubicBezTo>
                  <a:cubicBezTo>
                    <a:pt x="5" y="6"/>
                    <a:pt x="6" y="7"/>
                    <a:pt x="6" y="7"/>
                  </a:cubicBezTo>
                  <a:cubicBezTo>
                    <a:pt x="7" y="7"/>
                    <a:pt x="6" y="8"/>
                    <a:pt x="6" y="8"/>
                  </a:cubicBezTo>
                  <a:cubicBezTo>
                    <a:pt x="6" y="8"/>
                    <a:pt x="6" y="9"/>
                    <a:pt x="6" y="9"/>
                  </a:cubicBezTo>
                  <a:cubicBezTo>
                    <a:pt x="6" y="9"/>
                    <a:pt x="6" y="9"/>
                    <a:pt x="6" y="9"/>
                  </a:cubicBezTo>
                  <a:cubicBezTo>
                    <a:pt x="6" y="9"/>
                    <a:pt x="6" y="10"/>
                    <a:pt x="6" y="10"/>
                  </a:cubicBezTo>
                  <a:cubicBezTo>
                    <a:pt x="6" y="10"/>
                    <a:pt x="6" y="10"/>
                    <a:pt x="6" y="11"/>
                  </a:cubicBezTo>
                  <a:cubicBezTo>
                    <a:pt x="6" y="11"/>
                    <a:pt x="5" y="11"/>
                    <a:pt x="5" y="12"/>
                  </a:cubicBezTo>
                  <a:cubicBezTo>
                    <a:pt x="6" y="12"/>
                    <a:pt x="6" y="12"/>
                    <a:pt x="6" y="12"/>
                  </a:cubicBezTo>
                  <a:cubicBezTo>
                    <a:pt x="6" y="12"/>
                    <a:pt x="6" y="13"/>
                    <a:pt x="6" y="13"/>
                  </a:cubicBezTo>
                  <a:cubicBezTo>
                    <a:pt x="6" y="13"/>
                    <a:pt x="6" y="14"/>
                    <a:pt x="6" y="14"/>
                  </a:cubicBezTo>
                  <a:cubicBezTo>
                    <a:pt x="6" y="15"/>
                    <a:pt x="6" y="15"/>
                    <a:pt x="6" y="15"/>
                  </a:cubicBezTo>
                  <a:cubicBezTo>
                    <a:pt x="6" y="16"/>
                    <a:pt x="6" y="16"/>
                    <a:pt x="6" y="16"/>
                  </a:cubicBezTo>
                  <a:cubicBezTo>
                    <a:pt x="7" y="17"/>
                    <a:pt x="7" y="17"/>
                    <a:pt x="7" y="17"/>
                  </a:cubicBezTo>
                  <a:cubicBezTo>
                    <a:pt x="6" y="19"/>
                    <a:pt x="6" y="19"/>
                    <a:pt x="6" y="19"/>
                  </a:cubicBezTo>
                  <a:cubicBezTo>
                    <a:pt x="6" y="22"/>
                    <a:pt x="6" y="22"/>
                    <a:pt x="6" y="22"/>
                  </a:cubicBezTo>
                  <a:cubicBezTo>
                    <a:pt x="0" y="26"/>
                    <a:pt x="0" y="26"/>
                    <a:pt x="0" y="26"/>
                  </a:cubicBezTo>
                  <a:cubicBezTo>
                    <a:pt x="0" y="29"/>
                    <a:pt x="0" y="29"/>
                    <a:pt x="0" y="29"/>
                  </a:cubicBezTo>
                  <a:cubicBezTo>
                    <a:pt x="0" y="29"/>
                    <a:pt x="2" y="31"/>
                    <a:pt x="2" y="31"/>
                  </a:cubicBezTo>
                  <a:cubicBezTo>
                    <a:pt x="2" y="31"/>
                    <a:pt x="2" y="33"/>
                    <a:pt x="2" y="33"/>
                  </a:cubicBezTo>
                  <a:cubicBezTo>
                    <a:pt x="4" y="34"/>
                    <a:pt x="4" y="34"/>
                    <a:pt x="4" y="34"/>
                  </a:cubicBezTo>
                  <a:cubicBezTo>
                    <a:pt x="6" y="36"/>
                    <a:pt x="6" y="36"/>
                    <a:pt x="6" y="36"/>
                  </a:cubicBezTo>
                  <a:cubicBezTo>
                    <a:pt x="6" y="39"/>
                    <a:pt x="6" y="39"/>
                    <a:pt x="6" y="39"/>
                  </a:cubicBezTo>
                  <a:cubicBezTo>
                    <a:pt x="11" y="43"/>
                    <a:pt x="11" y="43"/>
                    <a:pt x="11" y="43"/>
                  </a:cubicBezTo>
                  <a:cubicBezTo>
                    <a:pt x="14" y="57"/>
                    <a:pt x="14" y="57"/>
                    <a:pt x="14" y="57"/>
                  </a:cubicBezTo>
                  <a:cubicBezTo>
                    <a:pt x="17" y="56"/>
                    <a:pt x="17" y="56"/>
                    <a:pt x="17" y="56"/>
                  </a:cubicBezTo>
                  <a:lnTo>
                    <a:pt x="19" y="54"/>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23" name="Freeform 882">
              <a:extLst>
                <a:ext uri="{FF2B5EF4-FFF2-40B4-BE49-F238E27FC236}">
                  <a16:creationId xmlns:a16="http://schemas.microsoft.com/office/drawing/2014/main" id="{B96FA9E2-D5E8-4079-9F65-F147BFD97B94}"/>
                </a:ext>
              </a:extLst>
            </p:cNvPr>
            <p:cNvSpPr>
              <a:spLocks/>
            </p:cNvSpPr>
            <p:nvPr/>
          </p:nvSpPr>
          <p:spPr bwMode="auto">
            <a:xfrm>
              <a:off x="5997810" y="4205804"/>
              <a:ext cx="60643" cy="133118"/>
            </a:xfrm>
            <a:custGeom>
              <a:avLst/>
              <a:gdLst>
                <a:gd name="T0" fmla="*/ 0 w 13"/>
                <a:gd name="T1" fmla="*/ 0 h 35"/>
                <a:gd name="T2" fmla="*/ 0 w 13"/>
                <a:gd name="T3" fmla="*/ 1 h 35"/>
                <a:gd name="T4" fmla="*/ 0 w 13"/>
                <a:gd name="T5" fmla="*/ 3 h 35"/>
                <a:gd name="T6" fmla="*/ 3 w 13"/>
                <a:gd name="T7" fmla="*/ 5 h 35"/>
                <a:gd name="T8" fmla="*/ 3 w 13"/>
                <a:gd name="T9" fmla="*/ 9 h 35"/>
                <a:gd name="T10" fmla="*/ 2 w 13"/>
                <a:gd name="T11" fmla="*/ 11 h 35"/>
                <a:gd name="T12" fmla="*/ 4 w 13"/>
                <a:gd name="T13" fmla="*/ 11 h 35"/>
                <a:gd name="T14" fmla="*/ 4 w 13"/>
                <a:gd name="T15" fmla="*/ 15 h 35"/>
                <a:gd name="T16" fmla="*/ 3 w 13"/>
                <a:gd name="T17" fmla="*/ 16 h 35"/>
                <a:gd name="T18" fmla="*/ 5 w 13"/>
                <a:gd name="T19" fmla="*/ 19 h 35"/>
                <a:gd name="T20" fmla="*/ 4 w 13"/>
                <a:gd name="T21" fmla="*/ 20 h 35"/>
                <a:gd name="T22" fmla="*/ 5 w 13"/>
                <a:gd name="T23" fmla="*/ 23 h 35"/>
                <a:gd name="T24" fmla="*/ 4 w 13"/>
                <a:gd name="T25" fmla="*/ 24 h 35"/>
                <a:gd name="T26" fmla="*/ 5 w 13"/>
                <a:gd name="T27" fmla="*/ 26 h 35"/>
                <a:gd name="T28" fmla="*/ 4 w 13"/>
                <a:gd name="T29" fmla="*/ 28 h 35"/>
                <a:gd name="T30" fmla="*/ 4 w 13"/>
                <a:gd name="T31" fmla="*/ 29 h 35"/>
                <a:gd name="T32" fmla="*/ 4 w 13"/>
                <a:gd name="T33" fmla="*/ 30 h 35"/>
                <a:gd name="T34" fmla="*/ 9 w 13"/>
                <a:gd name="T35" fmla="*/ 35 h 35"/>
                <a:gd name="T36" fmla="*/ 11 w 13"/>
                <a:gd name="T37" fmla="*/ 34 h 35"/>
                <a:gd name="T38" fmla="*/ 11 w 13"/>
                <a:gd name="T39" fmla="*/ 33 h 35"/>
                <a:gd name="T40" fmla="*/ 13 w 13"/>
                <a:gd name="T41" fmla="*/ 32 h 35"/>
                <a:gd name="T42" fmla="*/ 11 w 13"/>
                <a:gd name="T43" fmla="*/ 30 h 35"/>
                <a:gd name="T44" fmla="*/ 12 w 13"/>
                <a:gd name="T45" fmla="*/ 14 h 35"/>
                <a:gd name="T46" fmla="*/ 10 w 13"/>
                <a:gd name="T47" fmla="*/ 12 h 35"/>
                <a:gd name="T48" fmla="*/ 10 w 13"/>
                <a:gd name="T49" fmla="*/ 8 h 35"/>
                <a:gd name="T50" fmla="*/ 6 w 13"/>
                <a:gd name="T51" fmla="*/ 5 h 35"/>
                <a:gd name="T52" fmla="*/ 6 w 13"/>
                <a:gd name="T53" fmla="*/ 4 h 35"/>
                <a:gd name="T54" fmla="*/ 7 w 13"/>
                <a:gd name="T55" fmla="*/ 1 h 35"/>
                <a:gd name="T56" fmla="*/ 4 w 13"/>
                <a:gd name="T57" fmla="*/ 1 h 35"/>
                <a:gd name="T58" fmla="*/ 0 w 13"/>
                <a:gd name="T5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35">
                  <a:moveTo>
                    <a:pt x="0" y="0"/>
                  </a:moveTo>
                  <a:cubicBezTo>
                    <a:pt x="0" y="1"/>
                    <a:pt x="0" y="1"/>
                    <a:pt x="0" y="1"/>
                  </a:cubicBezTo>
                  <a:cubicBezTo>
                    <a:pt x="0" y="1"/>
                    <a:pt x="0" y="3"/>
                    <a:pt x="0" y="3"/>
                  </a:cubicBezTo>
                  <a:cubicBezTo>
                    <a:pt x="0" y="3"/>
                    <a:pt x="3" y="5"/>
                    <a:pt x="3" y="5"/>
                  </a:cubicBezTo>
                  <a:cubicBezTo>
                    <a:pt x="3" y="9"/>
                    <a:pt x="3" y="9"/>
                    <a:pt x="3" y="9"/>
                  </a:cubicBezTo>
                  <a:cubicBezTo>
                    <a:pt x="3" y="9"/>
                    <a:pt x="2" y="11"/>
                    <a:pt x="2" y="11"/>
                  </a:cubicBezTo>
                  <a:cubicBezTo>
                    <a:pt x="2" y="11"/>
                    <a:pt x="4" y="11"/>
                    <a:pt x="4" y="11"/>
                  </a:cubicBezTo>
                  <a:cubicBezTo>
                    <a:pt x="4" y="15"/>
                    <a:pt x="4" y="15"/>
                    <a:pt x="4" y="15"/>
                  </a:cubicBezTo>
                  <a:cubicBezTo>
                    <a:pt x="3" y="16"/>
                    <a:pt x="3" y="16"/>
                    <a:pt x="3" y="16"/>
                  </a:cubicBezTo>
                  <a:cubicBezTo>
                    <a:pt x="5" y="19"/>
                    <a:pt x="5" y="19"/>
                    <a:pt x="5" y="19"/>
                  </a:cubicBezTo>
                  <a:cubicBezTo>
                    <a:pt x="4" y="20"/>
                    <a:pt x="4" y="20"/>
                    <a:pt x="4" y="20"/>
                  </a:cubicBezTo>
                  <a:cubicBezTo>
                    <a:pt x="5" y="23"/>
                    <a:pt x="5" y="23"/>
                    <a:pt x="5" y="23"/>
                  </a:cubicBezTo>
                  <a:cubicBezTo>
                    <a:pt x="5" y="23"/>
                    <a:pt x="4" y="24"/>
                    <a:pt x="4" y="24"/>
                  </a:cubicBezTo>
                  <a:cubicBezTo>
                    <a:pt x="4" y="24"/>
                    <a:pt x="5" y="26"/>
                    <a:pt x="5" y="26"/>
                  </a:cubicBezTo>
                  <a:cubicBezTo>
                    <a:pt x="5" y="26"/>
                    <a:pt x="4" y="27"/>
                    <a:pt x="4" y="28"/>
                  </a:cubicBezTo>
                  <a:cubicBezTo>
                    <a:pt x="4" y="28"/>
                    <a:pt x="4" y="29"/>
                    <a:pt x="4" y="29"/>
                  </a:cubicBezTo>
                  <a:cubicBezTo>
                    <a:pt x="4" y="30"/>
                    <a:pt x="4" y="30"/>
                    <a:pt x="4" y="30"/>
                  </a:cubicBezTo>
                  <a:cubicBezTo>
                    <a:pt x="9" y="35"/>
                    <a:pt x="9" y="35"/>
                    <a:pt x="9" y="35"/>
                  </a:cubicBezTo>
                  <a:cubicBezTo>
                    <a:pt x="10" y="34"/>
                    <a:pt x="11" y="34"/>
                    <a:pt x="11" y="34"/>
                  </a:cubicBezTo>
                  <a:cubicBezTo>
                    <a:pt x="11" y="33"/>
                    <a:pt x="11" y="33"/>
                    <a:pt x="11" y="33"/>
                  </a:cubicBezTo>
                  <a:cubicBezTo>
                    <a:pt x="13" y="32"/>
                    <a:pt x="13" y="32"/>
                    <a:pt x="13" y="32"/>
                  </a:cubicBezTo>
                  <a:cubicBezTo>
                    <a:pt x="11" y="30"/>
                    <a:pt x="11" y="30"/>
                    <a:pt x="11" y="30"/>
                  </a:cubicBezTo>
                  <a:cubicBezTo>
                    <a:pt x="12" y="14"/>
                    <a:pt x="12" y="14"/>
                    <a:pt x="12" y="14"/>
                  </a:cubicBezTo>
                  <a:cubicBezTo>
                    <a:pt x="10" y="12"/>
                    <a:pt x="10" y="12"/>
                    <a:pt x="10" y="12"/>
                  </a:cubicBezTo>
                  <a:cubicBezTo>
                    <a:pt x="10" y="8"/>
                    <a:pt x="10" y="8"/>
                    <a:pt x="10" y="8"/>
                  </a:cubicBezTo>
                  <a:cubicBezTo>
                    <a:pt x="6" y="5"/>
                    <a:pt x="6" y="5"/>
                    <a:pt x="6" y="5"/>
                  </a:cubicBezTo>
                  <a:cubicBezTo>
                    <a:pt x="6" y="4"/>
                    <a:pt x="6" y="4"/>
                    <a:pt x="6" y="4"/>
                  </a:cubicBezTo>
                  <a:cubicBezTo>
                    <a:pt x="7" y="1"/>
                    <a:pt x="7" y="1"/>
                    <a:pt x="7" y="1"/>
                  </a:cubicBezTo>
                  <a:cubicBezTo>
                    <a:pt x="4" y="1"/>
                    <a:pt x="4" y="1"/>
                    <a:pt x="4" y="1"/>
                  </a:cubicBezTo>
                  <a:lnTo>
                    <a:pt x="0" y="0"/>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24" name="Freeform 883">
              <a:extLst>
                <a:ext uri="{FF2B5EF4-FFF2-40B4-BE49-F238E27FC236}">
                  <a16:creationId xmlns:a16="http://schemas.microsoft.com/office/drawing/2014/main" id="{FE5EEA4F-483C-44BE-BEBB-5B57EC04BEA0}"/>
                </a:ext>
              </a:extLst>
            </p:cNvPr>
            <p:cNvSpPr>
              <a:spLocks noEditPoints="1"/>
            </p:cNvSpPr>
            <p:nvPr/>
          </p:nvSpPr>
          <p:spPr bwMode="auto">
            <a:xfrm>
              <a:off x="6932425" y="4521237"/>
              <a:ext cx="351372" cy="276366"/>
            </a:xfrm>
            <a:custGeom>
              <a:avLst/>
              <a:gdLst>
                <a:gd name="T0" fmla="*/ 70 w 75"/>
                <a:gd name="T1" fmla="*/ 37 h 73"/>
                <a:gd name="T2" fmla="*/ 67 w 75"/>
                <a:gd name="T3" fmla="*/ 33 h 73"/>
                <a:gd name="T4" fmla="*/ 69 w 75"/>
                <a:gd name="T5" fmla="*/ 34 h 73"/>
                <a:gd name="T6" fmla="*/ 71 w 75"/>
                <a:gd name="T7" fmla="*/ 28 h 73"/>
                <a:gd name="T8" fmla="*/ 72 w 75"/>
                <a:gd name="T9" fmla="*/ 28 h 73"/>
                <a:gd name="T10" fmla="*/ 70 w 75"/>
                <a:gd name="T11" fmla="*/ 48 h 73"/>
                <a:gd name="T12" fmla="*/ 72 w 75"/>
                <a:gd name="T13" fmla="*/ 46 h 73"/>
                <a:gd name="T14" fmla="*/ 56 w 75"/>
                <a:gd name="T15" fmla="*/ 13 h 73"/>
                <a:gd name="T16" fmla="*/ 7 w 75"/>
                <a:gd name="T17" fmla="*/ 0 h 73"/>
                <a:gd name="T18" fmla="*/ 10 w 75"/>
                <a:gd name="T19" fmla="*/ 5 h 73"/>
                <a:gd name="T20" fmla="*/ 9 w 75"/>
                <a:gd name="T21" fmla="*/ 9 h 73"/>
                <a:gd name="T22" fmla="*/ 7 w 75"/>
                <a:gd name="T23" fmla="*/ 11 h 73"/>
                <a:gd name="T24" fmla="*/ 10 w 75"/>
                <a:gd name="T25" fmla="*/ 13 h 73"/>
                <a:gd name="T26" fmla="*/ 6 w 75"/>
                <a:gd name="T27" fmla="*/ 18 h 73"/>
                <a:gd name="T28" fmla="*/ 3 w 75"/>
                <a:gd name="T29" fmla="*/ 23 h 73"/>
                <a:gd name="T30" fmla="*/ 0 w 75"/>
                <a:gd name="T31" fmla="*/ 27 h 73"/>
                <a:gd name="T32" fmla="*/ 1 w 75"/>
                <a:gd name="T33" fmla="*/ 33 h 73"/>
                <a:gd name="T34" fmla="*/ 6 w 75"/>
                <a:gd name="T35" fmla="*/ 41 h 73"/>
                <a:gd name="T36" fmla="*/ 11 w 75"/>
                <a:gd name="T37" fmla="*/ 51 h 73"/>
                <a:gd name="T38" fmla="*/ 15 w 75"/>
                <a:gd name="T39" fmla="*/ 54 h 73"/>
                <a:gd name="T40" fmla="*/ 18 w 75"/>
                <a:gd name="T41" fmla="*/ 55 h 73"/>
                <a:gd name="T42" fmla="*/ 24 w 75"/>
                <a:gd name="T43" fmla="*/ 57 h 73"/>
                <a:gd name="T44" fmla="*/ 31 w 75"/>
                <a:gd name="T45" fmla="*/ 58 h 73"/>
                <a:gd name="T46" fmla="*/ 35 w 75"/>
                <a:gd name="T47" fmla="*/ 62 h 73"/>
                <a:gd name="T48" fmla="*/ 35 w 75"/>
                <a:gd name="T49" fmla="*/ 64 h 73"/>
                <a:gd name="T50" fmla="*/ 35 w 75"/>
                <a:gd name="T51" fmla="*/ 67 h 73"/>
                <a:gd name="T52" fmla="*/ 37 w 75"/>
                <a:gd name="T53" fmla="*/ 70 h 73"/>
                <a:gd name="T54" fmla="*/ 38 w 75"/>
                <a:gd name="T55" fmla="*/ 72 h 73"/>
                <a:gd name="T56" fmla="*/ 44 w 75"/>
                <a:gd name="T57" fmla="*/ 71 h 73"/>
                <a:gd name="T58" fmla="*/ 46 w 75"/>
                <a:gd name="T59" fmla="*/ 73 h 73"/>
                <a:gd name="T60" fmla="*/ 50 w 75"/>
                <a:gd name="T61" fmla="*/ 72 h 73"/>
                <a:gd name="T62" fmla="*/ 59 w 75"/>
                <a:gd name="T63" fmla="*/ 69 h 73"/>
                <a:gd name="T64" fmla="*/ 72 w 75"/>
                <a:gd name="T65" fmla="*/ 66 h 73"/>
                <a:gd name="T66" fmla="*/ 75 w 75"/>
                <a:gd name="T67" fmla="*/ 64 h 73"/>
                <a:gd name="T68" fmla="*/ 71 w 75"/>
                <a:gd name="T69" fmla="*/ 60 h 73"/>
                <a:gd name="T70" fmla="*/ 68 w 75"/>
                <a:gd name="T71" fmla="*/ 49 h 73"/>
                <a:gd name="T72" fmla="*/ 68 w 75"/>
                <a:gd name="T73" fmla="*/ 45 h 73"/>
                <a:gd name="T74" fmla="*/ 68 w 75"/>
                <a:gd name="T75" fmla="*/ 40 h 73"/>
                <a:gd name="T76" fmla="*/ 65 w 75"/>
                <a:gd name="T77" fmla="*/ 36 h 73"/>
                <a:gd name="T78" fmla="*/ 66 w 75"/>
                <a:gd name="T79" fmla="*/ 28 h 73"/>
                <a:gd name="T80" fmla="*/ 56 w 75"/>
                <a:gd name="T81"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 h="73">
                  <a:moveTo>
                    <a:pt x="69" y="34"/>
                  </a:moveTo>
                  <a:cubicBezTo>
                    <a:pt x="69" y="35"/>
                    <a:pt x="69" y="36"/>
                    <a:pt x="70" y="37"/>
                  </a:cubicBezTo>
                  <a:cubicBezTo>
                    <a:pt x="68" y="37"/>
                    <a:pt x="68" y="36"/>
                    <a:pt x="67" y="35"/>
                  </a:cubicBezTo>
                  <a:cubicBezTo>
                    <a:pt x="67" y="35"/>
                    <a:pt x="67" y="34"/>
                    <a:pt x="67" y="33"/>
                  </a:cubicBezTo>
                  <a:cubicBezTo>
                    <a:pt x="68" y="33"/>
                    <a:pt x="68" y="33"/>
                    <a:pt x="68" y="33"/>
                  </a:cubicBezTo>
                  <a:cubicBezTo>
                    <a:pt x="69" y="33"/>
                    <a:pt x="69" y="34"/>
                    <a:pt x="69" y="34"/>
                  </a:cubicBezTo>
                  <a:close/>
                  <a:moveTo>
                    <a:pt x="71" y="27"/>
                  </a:moveTo>
                  <a:cubicBezTo>
                    <a:pt x="71" y="27"/>
                    <a:pt x="71" y="27"/>
                    <a:pt x="71" y="28"/>
                  </a:cubicBezTo>
                  <a:cubicBezTo>
                    <a:pt x="71" y="28"/>
                    <a:pt x="71" y="29"/>
                    <a:pt x="71" y="30"/>
                  </a:cubicBezTo>
                  <a:cubicBezTo>
                    <a:pt x="71" y="29"/>
                    <a:pt x="71" y="28"/>
                    <a:pt x="72" y="28"/>
                  </a:cubicBezTo>
                  <a:cubicBezTo>
                    <a:pt x="72" y="28"/>
                    <a:pt x="72" y="27"/>
                    <a:pt x="71" y="27"/>
                  </a:cubicBezTo>
                  <a:close/>
                  <a:moveTo>
                    <a:pt x="70" y="48"/>
                  </a:moveTo>
                  <a:cubicBezTo>
                    <a:pt x="70" y="48"/>
                    <a:pt x="70" y="48"/>
                    <a:pt x="70" y="48"/>
                  </a:cubicBezTo>
                  <a:cubicBezTo>
                    <a:pt x="71" y="48"/>
                    <a:pt x="71" y="47"/>
                    <a:pt x="72" y="46"/>
                  </a:cubicBezTo>
                  <a:cubicBezTo>
                    <a:pt x="71" y="47"/>
                    <a:pt x="70" y="47"/>
                    <a:pt x="70" y="48"/>
                  </a:cubicBezTo>
                  <a:close/>
                  <a:moveTo>
                    <a:pt x="56" y="13"/>
                  </a:moveTo>
                  <a:cubicBezTo>
                    <a:pt x="31" y="0"/>
                    <a:pt x="31" y="0"/>
                    <a:pt x="31" y="0"/>
                  </a:cubicBezTo>
                  <a:cubicBezTo>
                    <a:pt x="7" y="0"/>
                    <a:pt x="7" y="0"/>
                    <a:pt x="7" y="0"/>
                  </a:cubicBezTo>
                  <a:cubicBezTo>
                    <a:pt x="10" y="4"/>
                    <a:pt x="10" y="4"/>
                    <a:pt x="10" y="4"/>
                  </a:cubicBezTo>
                  <a:cubicBezTo>
                    <a:pt x="10" y="5"/>
                    <a:pt x="10" y="5"/>
                    <a:pt x="10" y="5"/>
                  </a:cubicBezTo>
                  <a:cubicBezTo>
                    <a:pt x="10" y="7"/>
                    <a:pt x="10" y="7"/>
                    <a:pt x="10" y="7"/>
                  </a:cubicBezTo>
                  <a:cubicBezTo>
                    <a:pt x="9" y="9"/>
                    <a:pt x="9" y="9"/>
                    <a:pt x="9" y="9"/>
                  </a:cubicBezTo>
                  <a:cubicBezTo>
                    <a:pt x="8" y="9"/>
                    <a:pt x="8" y="9"/>
                    <a:pt x="8" y="9"/>
                  </a:cubicBezTo>
                  <a:cubicBezTo>
                    <a:pt x="8" y="9"/>
                    <a:pt x="7" y="11"/>
                    <a:pt x="7" y="11"/>
                  </a:cubicBezTo>
                  <a:cubicBezTo>
                    <a:pt x="7" y="11"/>
                    <a:pt x="7" y="12"/>
                    <a:pt x="7" y="12"/>
                  </a:cubicBezTo>
                  <a:cubicBezTo>
                    <a:pt x="10" y="13"/>
                    <a:pt x="10" y="13"/>
                    <a:pt x="10" y="13"/>
                  </a:cubicBezTo>
                  <a:cubicBezTo>
                    <a:pt x="10" y="15"/>
                    <a:pt x="10" y="15"/>
                    <a:pt x="10" y="15"/>
                  </a:cubicBezTo>
                  <a:cubicBezTo>
                    <a:pt x="6" y="18"/>
                    <a:pt x="6" y="18"/>
                    <a:pt x="6" y="18"/>
                  </a:cubicBezTo>
                  <a:cubicBezTo>
                    <a:pt x="6" y="19"/>
                    <a:pt x="6" y="19"/>
                    <a:pt x="6" y="19"/>
                  </a:cubicBezTo>
                  <a:cubicBezTo>
                    <a:pt x="3" y="23"/>
                    <a:pt x="3" y="23"/>
                    <a:pt x="3" y="23"/>
                  </a:cubicBezTo>
                  <a:cubicBezTo>
                    <a:pt x="0" y="23"/>
                    <a:pt x="0" y="23"/>
                    <a:pt x="0" y="23"/>
                  </a:cubicBezTo>
                  <a:cubicBezTo>
                    <a:pt x="0" y="27"/>
                    <a:pt x="0" y="27"/>
                    <a:pt x="0" y="27"/>
                  </a:cubicBezTo>
                  <a:cubicBezTo>
                    <a:pt x="2" y="31"/>
                    <a:pt x="2" y="31"/>
                    <a:pt x="2" y="31"/>
                  </a:cubicBezTo>
                  <a:cubicBezTo>
                    <a:pt x="1" y="33"/>
                    <a:pt x="1" y="33"/>
                    <a:pt x="1" y="33"/>
                  </a:cubicBezTo>
                  <a:cubicBezTo>
                    <a:pt x="1" y="35"/>
                    <a:pt x="1" y="35"/>
                    <a:pt x="1" y="35"/>
                  </a:cubicBezTo>
                  <a:cubicBezTo>
                    <a:pt x="6" y="41"/>
                    <a:pt x="6" y="41"/>
                    <a:pt x="6" y="41"/>
                  </a:cubicBezTo>
                  <a:cubicBezTo>
                    <a:pt x="9" y="49"/>
                    <a:pt x="9" y="49"/>
                    <a:pt x="9" y="49"/>
                  </a:cubicBezTo>
                  <a:cubicBezTo>
                    <a:pt x="11" y="51"/>
                    <a:pt x="11" y="51"/>
                    <a:pt x="11" y="51"/>
                  </a:cubicBezTo>
                  <a:cubicBezTo>
                    <a:pt x="14" y="51"/>
                    <a:pt x="14" y="51"/>
                    <a:pt x="14" y="51"/>
                  </a:cubicBezTo>
                  <a:cubicBezTo>
                    <a:pt x="15" y="54"/>
                    <a:pt x="15" y="54"/>
                    <a:pt x="15" y="54"/>
                  </a:cubicBezTo>
                  <a:cubicBezTo>
                    <a:pt x="17" y="54"/>
                    <a:pt x="17" y="54"/>
                    <a:pt x="17" y="54"/>
                  </a:cubicBezTo>
                  <a:cubicBezTo>
                    <a:pt x="18" y="55"/>
                    <a:pt x="18" y="55"/>
                    <a:pt x="18" y="55"/>
                  </a:cubicBezTo>
                  <a:cubicBezTo>
                    <a:pt x="21" y="55"/>
                    <a:pt x="21" y="55"/>
                    <a:pt x="21" y="55"/>
                  </a:cubicBezTo>
                  <a:cubicBezTo>
                    <a:pt x="24" y="57"/>
                    <a:pt x="24" y="57"/>
                    <a:pt x="24" y="57"/>
                  </a:cubicBezTo>
                  <a:cubicBezTo>
                    <a:pt x="31" y="59"/>
                    <a:pt x="31" y="59"/>
                    <a:pt x="31" y="59"/>
                  </a:cubicBezTo>
                  <a:cubicBezTo>
                    <a:pt x="31" y="58"/>
                    <a:pt x="31" y="58"/>
                    <a:pt x="31" y="58"/>
                  </a:cubicBezTo>
                  <a:cubicBezTo>
                    <a:pt x="34" y="60"/>
                    <a:pt x="34" y="60"/>
                    <a:pt x="34" y="60"/>
                  </a:cubicBezTo>
                  <a:cubicBezTo>
                    <a:pt x="35" y="62"/>
                    <a:pt x="35" y="62"/>
                    <a:pt x="35" y="62"/>
                  </a:cubicBezTo>
                  <a:cubicBezTo>
                    <a:pt x="35" y="63"/>
                    <a:pt x="35" y="63"/>
                    <a:pt x="35" y="63"/>
                  </a:cubicBezTo>
                  <a:cubicBezTo>
                    <a:pt x="35" y="64"/>
                    <a:pt x="35" y="64"/>
                    <a:pt x="35" y="64"/>
                  </a:cubicBezTo>
                  <a:cubicBezTo>
                    <a:pt x="35" y="66"/>
                    <a:pt x="35" y="66"/>
                    <a:pt x="35" y="66"/>
                  </a:cubicBezTo>
                  <a:cubicBezTo>
                    <a:pt x="35" y="67"/>
                    <a:pt x="35" y="67"/>
                    <a:pt x="35" y="67"/>
                  </a:cubicBezTo>
                  <a:cubicBezTo>
                    <a:pt x="35" y="67"/>
                    <a:pt x="36" y="68"/>
                    <a:pt x="36" y="69"/>
                  </a:cubicBezTo>
                  <a:cubicBezTo>
                    <a:pt x="36" y="69"/>
                    <a:pt x="37" y="70"/>
                    <a:pt x="37" y="70"/>
                  </a:cubicBezTo>
                  <a:cubicBezTo>
                    <a:pt x="38" y="71"/>
                    <a:pt x="38" y="71"/>
                    <a:pt x="38" y="71"/>
                  </a:cubicBezTo>
                  <a:cubicBezTo>
                    <a:pt x="38" y="72"/>
                    <a:pt x="38" y="72"/>
                    <a:pt x="38" y="72"/>
                  </a:cubicBezTo>
                  <a:cubicBezTo>
                    <a:pt x="42" y="72"/>
                    <a:pt x="42" y="72"/>
                    <a:pt x="42" y="72"/>
                  </a:cubicBezTo>
                  <a:cubicBezTo>
                    <a:pt x="44" y="71"/>
                    <a:pt x="44" y="71"/>
                    <a:pt x="44" y="71"/>
                  </a:cubicBezTo>
                  <a:cubicBezTo>
                    <a:pt x="46" y="71"/>
                    <a:pt x="46" y="71"/>
                    <a:pt x="46" y="71"/>
                  </a:cubicBezTo>
                  <a:cubicBezTo>
                    <a:pt x="46" y="73"/>
                    <a:pt x="46" y="73"/>
                    <a:pt x="46" y="73"/>
                  </a:cubicBezTo>
                  <a:cubicBezTo>
                    <a:pt x="49" y="73"/>
                    <a:pt x="49" y="73"/>
                    <a:pt x="49" y="73"/>
                  </a:cubicBezTo>
                  <a:cubicBezTo>
                    <a:pt x="50" y="72"/>
                    <a:pt x="50" y="72"/>
                    <a:pt x="50" y="72"/>
                  </a:cubicBezTo>
                  <a:cubicBezTo>
                    <a:pt x="54" y="73"/>
                    <a:pt x="54" y="73"/>
                    <a:pt x="54" y="73"/>
                  </a:cubicBezTo>
                  <a:cubicBezTo>
                    <a:pt x="59" y="69"/>
                    <a:pt x="59" y="69"/>
                    <a:pt x="59" y="69"/>
                  </a:cubicBezTo>
                  <a:cubicBezTo>
                    <a:pt x="62" y="71"/>
                    <a:pt x="62" y="71"/>
                    <a:pt x="62" y="71"/>
                  </a:cubicBezTo>
                  <a:cubicBezTo>
                    <a:pt x="72" y="66"/>
                    <a:pt x="72" y="66"/>
                    <a:pt x="72" y="66"/>
                  </a:cubicBezTo>
                  <a:cubicBezTo>
                    <a:pt x="75" y="64"/>
                    <a:pt x="75" y="64"/>
                    <a:pt x="75" y="64"/>
                  </a:cubicBezTo>
                  <a:cubicBezTo>
                    <a:pt x="75" y="64"/>
                    <a:pt x="75" y="64"/>
                    <a:pt x="75" y="64"/>
                  </a:cubicBezTo>
                  <a:cubicBezTo>
                    <a:pt x="74" y="63"/>
                    <a:pt x="73" y="62"/>
                    <a:pt x="72" y="62"/>
                  </a:cubicBezTo>
                  <a:cubicBezTo>
                    <a:pt x="71" y="62"/>
                    <a:pt x="71" y="61"/>
                    <a:pt x="71" y="60"/>
                  </a:cubicBezTo>
                  <a:cubicBezTo>
                    <a:pt x="70" y="58"/>
                    <a:pt x="70" y="55"/>
                    <a:pt x="69" y="53"/>
                  </a:cubicBezTo>
                  <a:cubicBezTo>
                    <a:pt x="68" y="52"/>
                    <a:pt x="67" y="51"/>
                    <a:pt x="68" y="49"/>
                  </a:cubicBezTo>
                  <a:cubicBezTo>
                    <a:pt x="69" y="48"/>
                    <a:pt x="69" y="47"/>
                    <a:pt x="68" y="46"/>
                  </a:cubicBezTo>
                  <a:cubicBezTo>
                    <a:pt x="67" y="46"/>
                    <a:pt x="67" y="45"/>
                    <a:pt x="68" y="45"/>
                  </a:cubicBezTo>
                  <a:cubicBezTo>
                    <a:pt x="68" y="44"/>
                    <a:pt x="68" y="43"/>
                    <a:pt x="69" y="42"/>
                  </a:cubicBezTo>
                  <a:cubicBezTo>
                    <a:pt x="69" y="41"/>
                    <a:pt x="69" y="40"/>
                    <a:pt x="68" y="40"/>
                  </a:cubicBezTo>
                  <a:cubicBezTo>
                    <a:pt x="67" y="39"/>
                    <a:pt x="66" y="38"/>
                    <a:pt x="65" y="37"/>
                  </a:cubicBezTo>
                  <a:cubicBezTo>
                    <a:pt x="65" y="37"/>
                    <a:pt x="65" y="36"/>
                    <a:pt x="65" y="36"/>
                  </a:cubicBezTo>
                  <a:cubicBezTo>
                    <a:pt x="64" y="35"/>
                    <a:pt x="65" y="34"/>
                    <a:pt x="65" y="32"/>
                  </a:cubicBezTo>
                  <a:cubicBezTo>
                    <a:pt x="65" y="31"/>
                    <a:pt x="67" y="30"/>
                    <a:pt x="66" y="28"/>
                  </a:cubicBezTo>
                  <a:cubicBezTo>
                    <a:pt x="68" y="27"/>
                    <a:pt x="67" y="26"/>
                    <a:pt x="67" y="25"/>
                  </a:cubicBezTo>
                  <a:cubicBezTo>
                    <a:pt x="56" y="17"/>
                    <a:pt x="56" y="17"/>
                    <a:pt x="56" y="17"/>
                  </a:cubicBezTo>
                  <a:lnTo>
                    <a:pt x="56" y="13"/>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25" name="Freeform 884">
              <a:extLst>
                <a:ext uri="{FF2B5EF4-FFF2-40B4-BE49-F238E27FC236}">
                  <a16:creationId xmlns:a16="http://schemas.microsoft.com/office/drawing/2014/main" id="{DD9ABEE2-18C7-41BA-AF6D-4B8DDFD82859}"/>
                </a:ext>
              </a:extLst>
            </p:cNvPr>
            <p:cNvSpPr>
              <a:spLocks/>
            </p:cNvSpPr>
            <p:nvPr/>
          </p:nvSpPr>
          <p:spPr bwMode="auto">
            <a:xfrm>
              <a:off x="6975232" y="5178147"/>
              <a:ext cx="41023" cy="49196"/>
            </a:xfrm>
            <a:custGeom>
              <a:avLst/>
              <a:gdLst>
                <a:gd name="T0" fmla="*/ 1 w 9"/>
                <a:gd name="T1" fmla="*/ 5 h 13"/>
                <a:gd name="T2" fmla="*/ 1 w 9"/>
                <a:gd name="T3" fmla="*/ 7 h 13"/>
                <a:gd name="T4" fmla="*/ 1 w 9"/>
                <a:gd name="T5" fmla="*/ 8 h 13"/>
                <a:gd name="T6" fmla="*/ 0 w 9"/>
                <a:gd name="T7" fmla="*/ 9 h 13"/>
                <a:gd name="T8" fmla="*/ 1 w 9"/>
                <a:gd name="T9" fmla="*/ 9 h 13"/>
                <a:gd name="T10" fmla="*/ 3 w 9"/>
                <a:gd name="T11" fmla="*/ 12 h 13"/>
                <a:gd name="T12" fmla="*/ 5 w 9"/>
                <a:gd name="T13" fmla="*/ 12 h 13"/>
                <a:gd name="T14" fmla="*/ 8 w 9"/>
                <a:gd name="T15" fmla="*/ 12 h 13"/>
                <a:gd name="T16" fmla="*/ 9 w 9"/>
                <a:gd name="T17" fmla="*/ 13 h 13"/>
                <a:gd name="T18" fmla="*/ 9 w 9"/>
                <a:gd name="T19" fmla="*/ 9 h 13"/>
                <a:gd name="T20" fmla="*/ 9 w 9"/>
                <a:gd name="T21" fmla="*/ 9 h 13"/>
                <a:gd name="T22" fmla="*/ 9 w 9"/>
                <a:gd name="T23" fmla="*/ 3 h 13"/>
                <a:gd name="T24" fmla="*/ 8 w 9"/>
                <a:gd name="T25" fmla="*/ 2 h 13"/>
                <a:gd name="T26" fmla="*/ 4 w 9"/>
                <a:gd name="T27" fmla="*/ 0 h 13"/>
                <a:gd name="T28" fmla="*/ 1 w 9"/>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3">
                  <a:moveTo>
                    <a:pt x="1" y="5"/>
                  </a:moveTo>
                  <a:cubicBezTo>
                    <a:pt x="1" y="7"/>
                    <a:pt x="1" y="7"/>
                    <a:pt x="1" y="7"/>
                  </a:cubicBezTo>
                  <a:cubicBezTo>
                    <a:pt x="1" y="8"/>
                    <a:pt x="1" y="8"/>
                    <a:pt x="1" y="8"/>
                  </a:cubicBezTo>
                  <a:cubicBezTo>
                    <a:pt x="0" y="9"/>
                    <a:pt x="0" y="9"/>
                    <a:pt x="0" y="9"/>
                  </a:cubicBezTo>
                  <a:cubicBezTo>
                    <a:pt x="1" y="9"/>
                    <a:pt x="1" y="9"/>
                    <a:pt x="1" y="9"/>
                  </a:cubicBezTo>
                  <a:cubicBezTo>
                    <a:pt x="3" y="12"/>
                    <a:pt x="3" y="12"/>
                    <a:pt x="3" y="12"/>
                  </a:cubicBezTo>
                  <a:cubicBezTo>
                    <a:pt x="5" y="12"/>
                    <a:pt x="5" y="12"/>
                    <a:pt x="5" y="12"/>
                  </a:cubicBezTo>
                  <a:cubicBezTo>
                    <a:pt x="5" y="12"/>
                    <a:pt x="7" y="12"/>
                    <a:pt x="8" y="12"/>
                  </a:cubicBezTo>
                  <a:cubicBezTo>
                    <a:pt x="8" y="12"/>
                    <a:pt x="9" y="13"/>
                    <a:pt x="9" y="13"/>
                  </a:cubicBezTo>
                  <a:cubicBezTo>
                    <a:pt x="9" y="9"/>
                    <a:pt x="9" y="9"/>
                    <a:pt x="9" y="9"/>
                  </a:cubicBezTo>
                  <a:cubicBezTo>
                    <a:pt x="9" y="9"/>
                    <a:pt x="9" y="9"/>
                    <a:pt x="9" y="9"/>
                  </a:cubicBezTo>
                  <a:cubicBezTo>
                    <a:pt x="9" y="3"/>
                    <a:pt x="9" y="3"/>
                    <a:pt x="9" y="3"/>
                  </a:cubicBezTo>
                  <a:cubicBezTo>
                    <a:pt x="8" y="2"/>
                    <a:pt x="8" y="2"/>
                    <a:pt x="8" y="2"/>
                  </a:cubicBezTo>
                  <a:cubicBezTo>
                    <a:pt x="4" y="0"/>
                    <a:pt x="4" y="0"/>
                    <a:pt x="4" y="0"/>
                  </a:cubicBezTo>
                  <a:lnTo>
                    <a:pt x="1" y="5"/>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26" name="Freeform 885">
              <a:extLst>
                <a:ext uri="{FF2B5EF4-FFF2-40B4-BE49-F238E27FC236}">
                  <a16:creationId xmlns:a16="http://schemas.microsoft.com/office/drawing/2014/main" id="{D326EC8D-B279-43F9-A031-448A2ED7BDBB}"/>
                </a:ext>
              </a:extLst>
            </p:cNvPr>
            <p:cNvSpPr>
              <a:spLocks/>
            </p:cNvSpPr>
            <p:nvPr/>
          </p:nvSpPr>
          <p:spPr bwMode="auto">
            <a:xfrm>
              <a:off x="6689853" y="3906288"/>
              <a:ext cx="533301" cy="341478"/>
            </a:xfrm>
            <a:custGeom>
              <a:avLst/>
              <a:gdLst>
                <a:gd name="T0" fmla="*/ 109 w 114"/>
                <a:gd name="T1" fmla="*/ 26 h 90"/>
                <a:gd name="T2" fmla="*/ 106 w 114"/>
                <a:gd name="T3" fmla="*/ 15 h 90"/>
                <a:gd name="T4" fmla="*/ 105 w 114"/>
                <a:gd name="T5" fmla="*/ 7 h 90"/>
                <a:gd name="T6" fmla="*/ 103 w 114"/>
                <a:gd name="T7" fmla="*/ 1 h 90"/>
                <a:gd name="T8" fmla="*/ 82 w 114"/>
                <a:gd name="T9" fmla="*/ 4 h 90"/>
                <a:gd name="T10" fmla="*/ 77 w 114"/>
                <a:gd name="T11" fmla="*/ 1 h 90"/>
                <a:gd name="T12" fmla="*/ 66 w 114"/>
                <a:gd name="T13" fmla="*/ 0 h 90"/>
                <a:gd name="T14" fmla="*/ 22 w 114"/>
                <a:gd name="T15" fmla="*/ 1 h 90"/>
                <a:gd name="T16" fmla="*/ 15 w 114"/>
                <a:gd name="T17" fmla="*/ 16 h 90"/>
                <a:gd name="T18" fmla="*/ 15 w 114"/>
                <a:gd name="T19" fmla="*/ 47 h 90"/>
                <a:gd name="T20" fmla="*/ 8 w 114"/>
                <a:gd name="T21" fmla="*/ 48 h 90"/>
                <a:gd name="T22" fmla="*/ 9 w 114"/>
                <a:gd name="T23" fmla="*/ 49 h 90"/>
                <a:gd name="T24" fmla="*/ 7 w 114"/>
                <a:gd name="T25" fmla="*/ 52 h 90"/>
                <a:gd name="T26" fmla="*/ 5 w 114"/>
                <a:gd name="T27" fmla="*/ 54 h 90"/>
                <a:gd name="T28" fmla="*/ 5 w 114"/>
                <a:gd name="T29" fmla="*/ 57 h 90"/>
                <a:gd name="T30" fmla="*/ 2 w 114"/>
                <a:gd name="T31" fmla="*/ 60 h 90"/>
                <a:gd name="T32" fmla="*/ 0 w 114"/>
                <a:gd name="T33" fmla="*/ 67 h 90"/>
                <a:gd name="T34" fmla="*/ 3 w 114"/>
                <a:gd name="T35" fmla="*/ 67 h 90"/>
                <a:gd name="T36" fmla="*/ 4 w 114"/>
                <a:gd name="T37" fmla="*/ 70 h 90"/>
                <a:gd name="T38" fmla="*/ 6 w 114"/>
                <a:gd name="T39" fmla="*/ 72 h 90"/>
                <a:gd name="T40" fmla="*/ 8 w 114"/>
                <a:gd name="T41" fmla="*/ 77 h 90"/>
                <a:gd name="T42" fmla="*/ 12 w 114"/>
                <a:gd name="T43" fmla="*/ 86 h 90"/>
                <a:gd name="T44" fmla="*/ 15 w 114"/>
                <a:gd name="T45" fmla="*/ 89 h 90"/>
                <a:gd name="T46" fmla="*/ 22 w 114"/>
                <a:gd name="T47" fmla="*/ 87 h 90"/>
                <a:gd name="T48" fmla="*/ 28 w 114"/>
                <a:gd name="T49" fmla="*/ 84 h 90"/>
                <a:gd name="T50" fmla="*/ 32 w 114"/>
                <a:gd name="T51" fmla="*/ 90 h 90"/>
                <a:gd name="T52" fmla="*/ 42 w 114"/>
                <a:gd name="T53" fmla="*/ 89 h 90"/>
                <a:gd name="T54" fmla="*/ 49 w 114"/>
                <a:gd name="T55" fmla="*/ 85 h 90"/>
                <a:gd name="T56" fmla="*/ 53 w 114"/>
                <a:gd name="T57" fmla="*/ 88 h 90"/>
                <a:gd name="T58" fmla="*/ 56 w 114"/>
                <a:gd name="T59" fmla="*/ 84 h 90"/>
                <a:gd name="T60" fmla="*/ 65 w 114"/>
                <a:gd name="T61" fmla="*/ 88 h 90"/>
                <a:gd name="T62" fmla="*/ 73 w 114"/>
                <a:gd name="T63" fmla="*/ 79 h 90"/>
                <a:gd name="T64" fmla="*/ 70 w 114"/>
                <a:gd name="T65" fmla="*/ 73 h 90"/>
                <a:gd name="T66" fmla="*/ 75 w 114"/>
                <a:gd name="T67" fmla="*/ 71 h 90"/>
                <a:gd name="T68" fmla="*/ 77 w 114"/>
                <a:gd name="T69" fmla="*/ 75 h 90"/>
                <a:gd name="T70" fmla="*/ 83 w 114"/>
                <a:gd name="T71" fmla="*/ 85 h 90"/>
                <a:gd name="T72" fmla="*/ 82 w 114"/>
                <a:gd name="T73" fmla="*/ 90 h 90"/>
                <a:gd name="T74" fmla="*/ 85 w 114"/>
                <a:gd name="T75" fmla="*/ 86 h 90"/>
                <a:gd name="T76" fmla="*/ 85 w 114"/>
                <a:gd name="T77" fmla="*/ 84 h 90"/>
                <a:gd name="T78" fmla="*/ 87 w 114"/>
                <a:gd name="T79" fmla="*/ 80 h 90"/>
                <a:gd name="T80" fmla="*/ 90 w 114"/>
                <a:gd name="T81" fmla="*/ 80 h 90"/>
                <a:gd name="T82" fmla="*/ 95 w 114"/>
                <a:gd name="T83" fmla="*/ 68 h 90"/>
                <a:gd name="T84" fmla="*/ 100 w 114"/>
                <a:gd name="T85" fmla="*/ 57 h 90"/>
                <a:gd name="T86" fmla="*/ 103 w 114"/>
                <a:gd name="T87" fmla="*/ 43 h 90"/>
                <a:gd name="T88" fmla="*/ 104 w 114"/>
                <a:gd name="T89" fmla="*/ 37 h 90"/>
                <a:gd name="T90" fmla="*/ 107 w 114"/>
                <a:gd name="T91" fmla="*/ 35 h 90"/>
                <a:gd name="T92" fmla="*/ 114 w 114"/>
                <a:gd name="T93" fmla="*/ 3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4" h="90">
                  <a:moveTo>
                    <a:pt x="110" y="27"/>
                  </a:moveTo>
                  <a:cubicBezTo>
                    <a:pt x="110" y="26"/>
                    <a:pt x="109" y="26"/>
                    <a:pt x="109" y="26"/>
                  </a:cubicBezTo>
                  <a:cubicBezTo>
                    <a:pt x="108" y="26"/>
                    <a:pt x="107" y="26"/>
                    <a:pt x="107" y="25"/>
                  </a:cubicBezTo>
                  <a:cubicBezTo>
                    <a:pt x="106" y="22"/>
                    <a:pt x="105" y="19"/>
                    <a:pt x="106" y="15"/>
                  </a:cubicBezTo>
                  <a:cubicBezTo>
                    <a:pt x="106" y="13"/>
                    <a:pt x="105" y="10"/>
                    <a:pt x="105" y="8"/>
                  </a:cubicBezTo>
                  <a:cubicBezTo>
                    <a:pt x="105" y="8"/>
                    <a:pt x="105" y="7"/>
                    <a:pt x="105" y="7"/>
                  </a:cubicBezTo>
                  <a:cubicBezTo>
                    <a:pt x="104" y="6"/>
                    <a:pt x="103" y="5"/>
                    <a:pt x="103" y="3"/>
                  </a:cubicBezTo>
                  <a:cubicBezTo>
                    <a:pt x="103" y="2"/>
                    <a:pt x="104" y="2"/>
                    <a:pt x="103" y="1"/>
                  </a:cubicBezTo>
                  <a:cubicBezTo>
                    <a:pt x="84" y="1"/>
                    <a:pt x="84" y="1"/>
                    <a:pt x="84" y="1"/>
                  </a:cubicBezTo>
                  <a:cubicBezTo>
                    <a:pt x="82" y="4"/>
                    <a:pt x="82" y="4"/>
                    <a:pt x="82" y="4"/>
                  </a:cubicBezTo>
                  <a:cubicBezTo>
                    <a:pt x="80" y="4"/>
                    <a:pt x="80" y="4"/>
                    <a:pt x="80" y="4"/>
                  </a:cubicBezTo>
                  <a:cubicBezTo>
                    <a:pt x="77" y="1"/>
                    <a:pt x="77" y="1"/>
                    <a:pt x="77" y="1"/>
                  </a:cubicBezTo>
                  <a:cubicBezTo>
                    <a:pt x="66" y="1"/>
                    <a:pt x="66" y="1"/>
                    <a:pt x="66" y="1"/>
                  </a:cubicBezTo>
                  <a:cubicBezTo>
                    <a:pt x="66" y="0"/>
                    <a:pt x="66" y="0"/>
                    <a:pt x="66" y="0"/>
                  </a:cubicBezTo>
                  <a:cubicBezTo>
                    <a:pt x="65" y="1"/>
                    <a:pt x="65" y="1"/>
                    <a:pt x="65" y="1"/>
                  </a:cubicBezTo>
                  <a:cubicBezTo>
                    <a:pt x="22" y="1"/>
                    <a:pt x="22" y="1"/>
                    <a:pt x="22" y="1"/>
                  </a:cubicBezTo>
                  <a:cubicBezTo>
                    <a:pt x="22" y="16"/>
                    <a:pt x="22" y="16"/>
                    <a:pt x="22" y="16"/>
                  </a:cubicBezTo>
                  <a:cubicBezTo>
                    <a:pt x="15" y="16"/>
                    <a:pt x="15" y="16"/>
                    <a:pt x="15" y="16"/>
                  </a:cubicBezTo>
                  <a:cubicBezTo>
                    <a:pt x="15" y="20"/>
                    <a:pt x="15" y="20"/>
                    <a:pt x="15" y="20"/>
                  </a:cubicBezTo>
                  <a:cubicBezTo>
                    <a:pt x="15" y="47"/>
                    <a:pt x="15" y="47"/>
                    <a:pt x="15" y="47"/>
                  </a:cubicBezTo>
                  <a:cubicBezTo>
                    <a:pt x="10" y="47"/>
                    <a:pt x="10" y="47"/>
                    <a:pt x="10" y="47"/>
                  </a:cubicBezTo>
                  <a:cubicBezTo>
                    <a:pt x="10" y="47"/>
                    <a:pt x="8" y="48"/>
                    <a:pt x="8" y="48"/>
                  </a:cubicBezTo>
                  <a:cubicBezTo>
                    <a:pt x="8" y="48"/>
                    <a:pt x="8" y="49"/>
                    <a:pt x="8" y="49"/>
                  </a:cubicBezTo>
                  <a:cubicBezTo>
                    <a:pt x="8" y="49"/>
                    <a:pt x="9" y="49"/>
                    <a:pt x="9" y="49"/>
                  </a:cubicBezTo>
                  <a:cubicBezTo>
                    <a:pt x="9" y="50"/>
                    <a:pt x="9" y="50"/>
                    <a:pt x="9" y="50"/>
                  </a:cubicBezTo>
                  <a:cubicBezTo>
                    <a:pt x="7" y="52"/>
                    <a:pt x="7" y="52"/>
                    <a:pt x="7" y="52"/>
                  </a:cubicBezTo>
                  <a:cubicBezTo>
                    <a:pt x="7" y="54"/>
                    <a:pt x="7" y="54"/>
                    <a:pt x="7" y="54"/>
                  </a:cubicBezTo>
                  <a:cubicBezTo>
                    <a:pt x="5" y="54"/>
                    <a:pt x="5" y="54"/>
                    <a:pt x="5" y="54"/>
                  </a:cubicBezTo>
                  <a:cubicBezTo>
                    <a:pt x="4" y="55"/>
                    <a:pt x="4" y="55"/>
                    <a:pt x="4" y="55"/>
                  </a:cubicBezTo>
                  <a:cubicBezTo>
                    <a:pt x="4" y="55"/>
                    <a:pt x="5" y="56"/>
                    <a:pt x="5" y="57"/>
                  </a:cubicBezTo>
                  <a:cubicBezTo>
                    <a:pt x="5" y="57"/>
                    <a:pt x="5" y="58"/>
                    <a:pt x="5" y="58"/>
                  </a:cubicBezTo>
                  <a:cubicBezTo>
                    <a:pt x="2" y="60"/>
                    <a:pt x="2" y="60"/>
                    <a:pt x="2" y="60"/>
                  </a:cubicBezTo>
                  <a:cubicBezTo>
                    <a:pt x="4" y="63"/>
                    <a:pt x="4" y="63"/>
                    <a:pt x="4" y="63"/>
                  </a:cubicBezTo>
                  <a:cubicBezTo>
                    <a:pt x="0" y="67"/>
                    <a:pt x="0" y="67"/>
                    <a:pt x="0" y="67"/>
                  </a:cubicBezTo>
                  <a:cubicBezTo>
                    <a:pt x="1" y="68"/>
                    <a:pt x="1" y="68"/>
                    <a:pt x="1" y="68"/>
                  </a:cubicBezTo>
                  <a:cubicBezTo>
                    <a:pt x="3" y="67"/>
                    <a:pt x="3" y="67"/>
                    <a:pt x="3" y="67"/>
                  </a:cubicBezTo>
                  <a:cubicBezTo>
                    <a:pt x="5" y="68"/>
                    <a:pt x="5" y="68"/>
                    <a:pt x="5" y="68"/>
                  </a:cubicBezTo>
                  <a:cubicBezTo>
                    <a:pt x="4" y="70"/>
                    <a:pt x="4" y="70"/>
                    <a:pt x="4" y="70"/>
                  </a:cubicBezTo>
                  <a:cubicBezTo>
                    <a:pt x="5" y="72"/>
                    <a:pt x="5" y="72"/>
                    <a:pt x="5" y="72"/>
                  </a:cubicBezTo>
                  <a:cubicBezTo>
                    <a:pt x="6" y="72"/>
                    <a:pt x="6" y="72"/>
                    <a:pt x="6" y="72"/>
                  </a:cubicBezTo>
                  <a:cubicBezTo>
                    <a:pt x="6" y="75"/>
                    <a:pt x="6" y="75"/>
                    <a:pt x="6" y="75"/>
                  </a:cubicBezTo>
                  <a:cubicBezTo>
                    <a:pt x="8" y="77"/>
                    <a:pt x="8" y="77"/>
                    <a:pt x="8" y="77"/>
                  </a:cubicBezTo>
                  <a:cubicBezTo>
                    <a:pt x="8" y="80"/>
                    <a:pt x="8" y="80"/>
                    <a:pt x="8" y="80"/>
                  </a:cubicBezTo>
                  <a:cubicBezTo>
                    <a:pt x="12" y="86"/>
                    <a:pt x="12" y="86"/>
                    <a:pt x="12" y="86"/>
                  </a:cubicBezTo>
                  <a:cubicBezTo>
                    <a:pt x="13" y="88"/>
                    <a:pt x="13" y="88"/>
                    <a:pt x="13" y="88"/>
                  </a:cubicBezTo>
                  <a:cubicBezTo>
                    <a:pt x="15" y="89"/>
                    <a:pt x="15" y="89"/>
                    <a:pt x="15" y="89"/>
                  </a:cubicBezTo>
                  <a:cubicBezTo>
                    <a:pt x="21" y="88"/>
                    <a:pt x="21" y="88"/>
                    <a:pt x="21" y="88"/>
                  </a:cubicBezTo>
                  <a:cubicBezTo>
                    <a:pt x="22" y="87"/>
                    <a:pt x="22" y="87"/>
                    <a:pt x="22" y="87"/>
                  </a:cubicBezTo>
                  <a:cubicBezTo>
                    <a:pt x="23" y="84"/>
                    <a:pt x="23" y="84"/>
                    <a:pt x="23" y="84"/>
                  </a:cubicBezTo>
                  <a:cubicBezTo>
                    <a:pt x="28" y="84"/>
                    <a:pt x="28" y="84"/>
                    <a:pt x="28" y="84"/>
                  </a:cubicBezTo>
                  <a:cubicBezTo>
                    <a:pt x="28" y="85"/>
                    <a:pt x="28" y="85"/>
                    <a:pt x="28" y="85"/>
                  </a:cubicBezTo>
                  <a:cubicBezTo>
                    <a:pt x="32" y="90"/>
                    <a:pt x="32" y="90"/>
                    <a:pt x="32" y="90"/>
                  </a:cubicBezTo>
                  <a:cubicBezTo>
                    <a:pt x="35" y="90"/>
                    <a:pt x="35" y="90"/>
                    <a:pt x="35" y="90"/>
                  </a:cubicBezTo>
                  <a:cubicBezTo>
                    <a:pt x="42" y="89"/>
                    <a:pt x="42" y="89"/>
                    <a:pt x="42" y="89"/>
                  </a:cubicBezTo>
                  <a:cubicBezTo>
                    <a:pt x="41" y="86"/>
                    <a:pt x="41" y="86"/>
                    <a:pt x="41" y="86"/>
                  </a:cubicBezTo>
                  <a:cubicBezTo>
                    <a:pt x="49" y="85"/>
                    <a:pt x="49" y="85"/>
                    <a:pt x="49" y="85"/>
                  </a:cubicBezTo>
                  <a:cubicBezTo>
                    <a:pt x="49" y="89"/>
                    <a:pt x="49" y="89"/>
                    <a:pt x="49" y="89"/>
                  </a:cubicBezTo>
                  <a:cubicBezTo>
                    <a:pt x="53" y="88"/>
                    <a:pt x="53" y="88"/>
                    <a:pt x="53" y="88"/>
                  </a:cubicBezTo>
                  <a:cubicBezTo>
                    <a:pt x="53" y="86"/>
                    <a:pt x="53" y="86"/>
                    <a:pt x="53" y="86"/>
                  </a:cubicBezTo>
                  <a:cubicBezTo>
                    <a:pt x="56" y="84"/>
                    <a:pt x="56" y="84"/>
                    <a:pt x="56" y="84"/>
                  </a:cubicBezTo>
                  <a:cubicBezTo>
                    <a:pt x="62" y="89"/>
                    <a:pt x="62" y="89"/>
                    <a:pt x="62" y="89"/>
                  </a:cubicBezTo>
                  <a:cubicBezTo>
                    <a:pt x="65" y="88"/>
                    <a:pt x="65" y="88"/>
                    <a:pt x="65" y="88"/>
                  </a:cubicBezTo>
                  <a:cubicBezTo>
                    <a:pt x="70" y="82"/>
                    <a:pt x="70" y="82"/>
                    <a:pt x="70" y="82"/>
                  </a:cubicBezTo>
                  <a:cubicBezTo>
                    <a:pt x="73" y="79"/>
                    <a:pt x="73" y="79"/>
                    <a:pt x="73" y="79"/>
                  </a:cubicBezTo>
                  <a:cubicBezTo>
                    <a:pt x="72" y="75"/>
                    <a:pt x="72" y="75"/>
                    <a:pt x="72" y="75"/>
                  </a:cubicBezTo>
                  <a:cubicBezTo>
                    <a:pt x="70" y="73"/>
                    <a:pt x="70" y="73"/>
                    <a:pt x="70" y="73"/>
                  </a:cubicBezTo>
                  <a:cubicBezTo>
                    <a:pt x="75" y="73"/>
                    <a:pt x="75" y="73"/>
                    <a:pt x="75" y="73"/>
                  </a:cubicBezTo>
                  <a:cubicBezTo>
                    <a:pt x="75" y="71"/>
                    <a:pt x="75" y="71"/>
                    <a:pt x="75" y="71"/>
                  </a:cubicBezTo>
                  <a:cubicBezTo>
                    <a:pt x="78" y="71"/>
                    <a:pt x="78" y="71"/>
                    <a:pt x="78" y="71"/>
                  </a:cubicBezTo>
                  <a:cubicBezTo>
                    <a:pt x="77" y="75"/>
                    <a:pt x="77" y="75"/>
                    <a:pt x="77" y="75"/>
                  </a:cubicBezTo>
                  <a:cubicBezTo>
                    <a:pt x="78" y="81"/>
                    <a:pt x="78" y="81"/>
                    <a:pt x="78" y="81"/>
                  </a:cubicBezTo>
                  <a:cubicBezTo>
                    <a:pt x="83" y="85"/>
                    <a:pt x="83" y="85"/>
                    <a:pt x="83" y="85"/>
                  </a:cubicBezTo>
                  <a:cubicBezTo>
                    <a:pt x="83" y="87"/>
                    <a:pt x="83" y="87"/>
                    <a:pt x="83" y="87"/>
                  </a:cubicBezTo>
                  <a:cubicBezTo>
                    <a:pt x="82" y="90"/>
                    <a:pt x="82" y="90"/>
                    <a:pt x="82" y="90"/>
                  </a:cubicBezTo>
                  <a:cubicBezTo>
                    <a:pt x="84" y="90"/>
                    <a:pt x="84" y="90"/>
                    <a:pt x="84" y="90"/>
                  </a:cubicBezTo>
                  <a:cubicBezTo>
                    <a:pt x="85" y="86"/>
                    <a:pt x="85" y="86"/>
                    <a:pt x="85" y="86"/>
                  </a:cubicBezTo>
                  <a:cubicBezTo>
                    <a:pt x="85" y="85"/>
                    <a:pt x="85" y="85"/>
                    <a:pt x="85" y="85"/>
                  </a:cubicBezTo>
                  <a:cubicBezTo>
                    <a:pt x="85" y="84"/>
                    <a:pt x="85" y="84"/>
                    <a:pt x="85" y="84"/>
                  </a:cubicBezTo>
                  <a:cubicBezTo>
                    <a:pt x="85" y="83"/>
                    <a:pt x="85" y="83"/>
                    <a:pt x="85" y="83"/>
                  </a:cubicBezTo>
                  <a:cubicBezTo>
                    <a:pt x="87" y="80"/>
                    <a:pt x="87" y="80"/>
                    <a:pt x="87" y="80"/>
                  </a:cubicBezTo>
                  <a:cubicBezTo>
                    <a:pt x="89" y="82"/>
                    <a:pt x="89" y="82"/>
                    <a:pt x="89" y="82"/>
                  </a:cubicBezTo>
                  <a:cubicBezTo>
                    <a:pt x="90" y="80"/>
                    <a:pt x="90" y="80"/>
                    <a:pt x="90" y="80"/>
                  </a:cubicBezTo>
                  <a:cubicBezTo>
                    <a:pt x="90" y="74"/>
                    <a:pt x="90" y="74"/>
                    <a:pt x="90" y="74"/>
                  </a:cubicBezTo>
                  <a:cubicBezTo>
                    <a:pt x="95" y="68"/>
                    <a:pt x="95" y="68"/>
                    <a:pt x="95" y="68"/>
                  </a:cubicBezTo>
                  <a:cubicBezTo>
                    <a:pt x="98" y="68"/>
                    <a:pt x="98" y="68"/>
                    <a:pt x="98" y="68"/>
                  </a:cubicBezTo>
                  <a:cubicBezTo>
                    <a:pt x="100" y="57"/>
                    <a:pt x="100" y="57"/>
                    <a:pt x="100" y="57"/>
                  </a:cubicBezTo>
                  <a:cubicBezTo>
                    <a:pt x="100" y="51"/>
                    <a:pt x="100" y="51"/>
                    <a:pt x="100" y="51"/>
                  </a:cubicBezTo>
                  <a:cubicBezTo>
                    <a:pt x="103" y="43"/>
                    <a:pt x="103" y="43"/>
                    <a:pt x="103" y="43"/>
                  </a:cubicBezTo>
                  <a:cubicBezTo>
                    <a:pt x="103" y="41"/>
                    <a:pt x="103" y="41"/>
                    <a:pt x="103" y="41"/>
                  </a:cubicBezTo>
                  <a:cubicBezTo>
                    <a:pt x="104" y="37"/>
                    <a:pt x="104" y="37"/>
                    <a:pt x="104" y="37"/>
                  </a:cubicBezTo>
                  <a:cubicBezTo>
                    <a:pt x="106" y="37"/>
                    <a:pt x="106" y="37"/>
                    <a:pt x="106" y="37"/>
                  </a:cubicBezTo>
                  <a:cubicBezTo>
                    <a:pt x="107" y="35"/>
                    <a:pt x="107" y="35"/>
                    <a:pt x="107" y="35"/>
                  </a:cubicBezTo>
                  <a:cubicBezTo>
                    <a:pt x="112" y="34"/>
                    <a:pt x="112" y="34"/>
                    <a:pt x="112" y="34"/>
                  </a:cubicBezTo>
                  <a:cubicBezTo>
                    <a:pt x="114" y="30"/>
                    <a:pt x="114" y="30"/>
                    <a:pt x="114" y="30"/>
                  </a:cubicBezTo>
                  <a:cubicBezTo>
                    <a:pt x="113" y="30"/>
                    <a:pt x="111" y="28"/>
                    <a:pt x="110" y="2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27" name="Freeform 886">
              <a:extLst>
                <a:ext uri="{FF2B5EF4-FFF2-40B4-BE49-F238E27FC236}">
                  <a16:creationId xmlns:a16="http://schemas.microsoft.com/office/drawing/2014/main" id="{044540E5-2DB0-48AE-847B-9C62597D1B1F}"/>
                </a:ext>
              </a:extLst>
            </p:cNvPr>
            <p:cNvSpPr>
              <a:spLocks/>
            </p:cNvSpPr>
            <p:nvPr/>
          </p:nvSpPr>
          <p:spPr bwMode="auto">
            <a:xfrm>
              <a:off x="6741579" y="4175419"/>
              <a:ext cx="395963" cy="228616"/>
            </a:xfrm>
            <a:custGeom>
              <a:avLst/>
              <a:gdLst>
                <a:gd name="T0" fmla="*/ 188 w 222"/>
                <a:gd name="T1" fmla="*/ 37 h 158"/>
                <a:gd name="T2" fmla="*/ 173 w 222"/>
                <a:gd name="T3" fmla="*/ 11 h 158"/>
                <a:gd name="T4" fmla="*/ 167 w 222"/>
                <a:gd name="T5" fmla="*/ 0 h 158"/>
                <a:gd name="T6" fmla="*/ 154 w 222"/>
                <a:gd name="T7" fmla="*/ 5 h 158"/>
                <a:gd name="T8" fmla="*/ 162 w 222"/>
                <a:gd name="T9" fmla="*/ 21 h 158"/>
                <a:gd name="T10" fmla="*/ 141 w 222"/>
                <a:gd name="T11" fmla="*/ 45 h 158"/>
                <a:gd name="T12" fmla="*/ 118 w 222"/>
                <a:gd name="T13" fmla="*/ 34 h 158"/>
                <a:gd name="T14" fmla="*/ 110 w 222"/>
                <a:gd name="T15" fmla="*/ 45 h 158"/>
                <a:gd name="T16" fmla="*/ 94 w 222"/>
                <a:gd name="T17" fmla="*/ 53 h 158"/>
                <a:gd name="T18" fmla="*/ 81 w 222"/>
                <a:gd name="T19" fmla="*/ 47 h 158"/>
                <a:gd name="T20" fmla="*/ 55 w 222"/>
                <a:gd name="T21" fmla="*/ 50 h 158"/>
                <a:gd name="T22" fmla="*/ 44 w 222"/>
                <a:gd name="T23" fmla="*/ 34 h 158"/>
                <a:gd name="T24" fmla="*/ 28 w 222"/>
                <a:gd name="T25" fmla="*/ 42 h 158"/>
                <a:gd name="T26" fmla="*/ 10 w 222"/>
                <a:gd name="T27" fmla="*/ 47 h 158"/>
                <a:gd name="T28" fmla="*/ 5 w 222"/>
                <a:gd name="T29" fmla="*/ 53 h 158"/>
                <a:gd name="T30" fmla="*/ 5 w 222"/>
                <a:gd name="T31" fmla="*/ 58 h 158"/>
                <a:gd name="T32" fmla="*/ 15 w 222"/>
                <a:gd name="T33" fmla="*/ 63 h 158"/>
                <a:gd name="T34" fmla="*/ 13 w 222"/>
                <a:gd name="T35" fmla="*/ 71 h 158"/>
                <a:gd name="T36" fmla="*/ 26 w 222"/>
                <a:gd name="T37" fmla="*/ 74 h 158"/>
                <a:gd name="T38" fmla="*/ 34 w 222"/>
                <a:gd name="T39" fmla="*/ 87 h 158"/>
                <a:gd name="T40" fmla="*/ 49 w 222"/>
                <a:gd name="T41" fmla="*/ 100 h 158"/>
                <a:gd name="T42" fmla="*/ 52 w 222"/>
                <a:gd name="T43" fmla="*/ 105 h 158"/>
                <a:gd name="T44" fmla="*/ 55 w 222"/>
                <a:gd name="T45" fmla="*/ 110 h 158"/>
                <a:gd name="T46" fmla="*/ 73 w 222"/>
                <a:gd name="T47" fmla="*/ 131 h 158"/>
                <a:gd name="T48" fmla="*/ 78 w 222"/>
                <a:gd name="T49" fmla="*/ 139 h 158"/>
                <a:gd name="T50" fmla="*/ 97 w 222"/>
                <a:gd name="T51" fmla="*/ 139 h 158"/>
                <a:gd name="T52" fmla="*/ 107 w 222"/>
                <a:gd name="T53" fmla="*/ 142 h 158"/>
                <a:gd name="T54" fmla="*/ 115 w 222"/>
                <a:gd name="T55" fmla="*/ 139 h 158"/>
                <a:gd name="T56" fmla="*/ 120 w 222"/>
                <a:gd name="T57" fmla="*/ 147 h 158"/>
                <a:gd name="T58" fmla="*/ 128 w 222"/>
                <a:gd name="T59" fmla="*/ 150 h 158"/>
                <a:gd name="T60" fmla="*/ 131 w 222"/>
                <a:gd name="T61" fmla="*/ 155 h 158"/>
                <a:gd name="T62" fmla="*/ 139 w 222"/>
                <a:gd name="T63" fmla="*/ 152 h 158"/>
                <a:gd name="T64" fmla="*/ 149 w 222"/>
                <a:gd name="T65" fmla="*/ 152 h 158"/>
                <a:gd name="T66" fmla="*/ 157 w 222"/>
                <a:gd name="T67" fmla="*/ 158 h 158"/>
                <a:gd name="T68" fmla="*/ 170 w 222"/>
                <a:gd name="T69" fmla="*/ 150 h 158"/>
                <a:gd name="T70" fmla="*/ 188 w 222"/>
                <a:gd name="T71" fmla="*/ 144 h 158"/>
                <a:gd name="T72" fmla="*/ 204 w 222"/>
                <a:gd name="T73" fmla="*/ 134 h 158"/>
                <a:gd name="T74" fmla="*/ 215 w 222"/>
                <a:gd name="T75" fmla="*/ 131 h 158"/>
                <a:gd name="T76" fmla="*/ 217 w 222"/>
                <a:gd name="T77" fmla="*/ 137 h 158"/>
                <a:gd name="T78" fmla="*/ 220 w 222"/>
                <a:gd name="T79" fmla="*/ 134 h 158"/>
                <a:gd name="T80" fmla="*/ 222 w 222"/>
                <a:gd name="T81" fmla="*/ 123 h 158"/>
                <a:gd name="T82" fmla="*/ 207 w 222"/>
                <a:gd name="T83" fmla="*/ 113 h 158"/>
                <a:gd name="T84" fmla="*/ 196 w 222"/>
                <a:gd name="T85" fmla="*/ 97 h 158"/>
                <a:gd name="T86" fmla="*/ 186 w 222"/>
                <a:gd name="T87" fmla="*/ 84 h 158"/>
                <a:gd name="T88" fmla="*/ 175 w 222"/>
                <a:gd name="T89" fmla="*/ 74 h 158"/>
                <a:gd name="T90" fmla="*/ 183 w 222"/>
                <a:gd name="T91" fmla="*/ 68 h 158"/>
                <a:gd name="T92" fmla="*/ 191 w 222"/>
                <a:gd name="T93" fmla="*/ 66 h 158"/>
                <a:gd name="T94" fmla="*/ 186 w 222"/>
                <a:gd name="T95" fmla="*/ 5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158">
                  <a:moveTo>
                    <a:pt x="188" y="42"/>
                  </a:moveTo>
                  <a:lnTo>
                    <a:pt x="188" y="37"/>
                  </a:lnTo>
                  <a:lnTo>
                    <a:pt x="175" y="26"/>
                  </a:lnTo>
                  <a:lnTo>
                    <a:pt x="173" y="11"/>
                  </a:lnTo>
                  <a:lnTo>
                    <a:pt x="175" y="0"/>
                  </a:lnTo>
                  <a:lnTo>
                    <a:pt x="167" y="0"/>
                  </a:lnTo>
                  <a:lnTo>
                    <a:pt x="167" y="5"/>
                  </a:lnTo>
                  <a:lnTo>
                    <a:pt x="154" y="5"/>
                  </a:lnTo>
                  <a:lnTo>
                    <a:pt x="160" y="11"/>
                  </a:lnTo>
                  <a:lnTo>
                    <a:pt x="162" y="21"/>
                  </a:lnTo>
                  <a:lnTo>
                    <a:pt x="154" y="29"/>
                  </a:lnTo>
                  <a:lnTo>
                    <a:pt x="141" y="45"/>
                  </a:lnTo>
                  <a:lnTo>
                    <a:pt x="133" y="47"/>
                  </a:lnTo>
                  <a:lnTo>
                    <a:pt x="118" y="34"/>
                  </a:lnTo>
                  <a:lnTo>
                    <a:pt x="110" y="40"/>
                  </a:lnTo>
                  <a:lnTo>
                    <a:pt x="110" y="45"/>
                  </a:lnTo>
                  <a:lnTo>
                    <a:pt x="99" y="47"/>
                  </a:lnTo>
                  <a:lnTo>
                    <a:pt x="94" y="53"/>
                  </a:lnTo>
                  <a:lnTo>
                    <a:pt x="84" y="53"/>
                  </a:lnTo>
                  <a:lnTo>
                    <a:pt x="81" y="47"/>
                  </a:lnTo>
                  <a:lnTo>
                    <a:pt x="63" y="50"/>
                  </a:lnTo>
                  <a:lnTo>
                    <a:pt x="55" y="50"/>
                  </a:lnTo>
                  <a:lnTo>
                    <a:pt x="44" y="37"/>
                  </a:lnTo>
                  <a:lnTo>
                    <a:pt x="44" y="34"/>
                  </a:lnTo>
                  <a:lnTo>
                    <a:pt x="31" y="34"/>
                  </a:lnTo>
                  <a:lnTo>
                    <a:pt x="28" y="42"/>
                  </a:lnTo>
                  <a:lnTo>
                    <a:pt x="26" y="45"/>
                  </a:lnTo>
                  <a:lnTo>
                    <a:pt x="10" y="47"/>
                  </a:lnTo>
                  <a:lnTo>
                    <a:pt x="5" y="45"/>
                  </a:lnTo>
                  <a:lnTo>
                    <a:pt x="5" y="53"/>
                  </a:lnTo>
                  <a:lnTo>
                    <a:pt x="0" y="58"/>
                  </a:lnTo>
                  <a:lnTo>
                    <a:pt x="5" y="58"/>
                  </a:lnTo>
                  <a:lnTo>
                    <a:pt x="2" y="63"/>
                  </a:lnTo>
                  <a:lnTo>
                    <a:pt x="15" y="63"/>
                  </a:lnTo>
                  <a:lnTo>
                    <a:pt x="15" y="66"/>
                  </a:lnTo>
                  <a:lnTo>
                    <a:pt x="13" y="71"/>
                  </a:lnTo>
                  <a:lnTo>
                    <a:pt x="15" y="74"/>
                  </a:lnTo>
                  <a:lnTo>
                    <a:pt x="26" y="74"/>
                  </a:lnTo>
                  <a:lnTo>
                    <a:pt x="34" y="79"/>
                  </a:lnTo>
                  <a:lnTo>
                    <a:pt x="34" y="87"/>
                  </a:lnTo>
                  <a:lnTo>
                    <a:pt x="47" y="95"/>
                  </a:lnTo>
                  <a:lnTo>
                    <a:pt x="49" y="100"/>
                  </a:lnTo>
                  <a:lnTo>
                    <a:pt x="55" y="100"/>
                  </a:lnTo>
                  <a:lnTo>
                    <a:pt x="52" y="105"/>
                  </a:lnTo>
                  <a:lnTo>
                    <a:pt x="57" y="108"/>
                  </a:lnTo>
                  <a:lnTo>
                    <a:pt x="55" y="110"/>
                  </a:lnTo>
                  <a:lnTo>
                    <a:pt x="68" y="118"/>
                  </a:lnTo>
                  <a:lnTo>
                    <a:pt x="73" y="131"/>
                  </a:lnTo>
                  <a:lnTo>
                    <a:pt x="78" y="134"/>
                  </a:lnTo>
                  <a:lnTo>
                    <a:pt x="78" y="139"/>
                  </a:lnTo>
                  <a:lnTo>
                    <a:pt x="89" y="144"/>
                  </a:lnTo>
                  <a:lnTo>
                    <a:pt x="97" y="139"/>
                  </a:lnTo>
                  <a:lnTo>
                    <a:pt x="104" y="142"/>
                  </a:lnTo>
                  <a:lnTo>
                    <a:pt x="107" y="142"/>
                  </a:lnTo>
                  <a:lnTo>
                    <a:pt x="110" y="137"/>
                  </a:lnTo>
                  <a:lnTo>
                    <a:pt x="115" y="139"/>
                  </a:lnTo>
                  <a:lnTo>
                    <a:pt x="115" y="142"/>
                  </a:lnTo>
                  <a:lnTo>
                    <a:pt x="120" y="147"/>
                  </a:lnTo>
                  <a:lnTo>
                    <a:pt x="120" y="150"/>
                  </a:lnTo>
                  <a:lnTo>
                    <a:pt x="128" y="150"/>
                  </a:lnTo>
                  <a:lnTo>
                    <a:pt x="128" y="155"/>
                  </a:lnTo>
                  <a:lnTo>
                    <a:pt x="131" y="155"/>
                  </a:lnTo>
                  <a:lnTo>
                    <a:pt x="133" y="158"/>
                  </a:lnTo>
                  <a:lnTo>
                    <a:pt x="139" y="152"/>
                  </a:lnTo>
                  <a:lnTo>
                    <a:pt x="146" y="155"/>
                  </a:lnTo>
                  <a:lnTo>
                    <a:pt x="149" y="152"/>
                  </a:lnTo>
                  <a:lnTo>
                    <a:pt x="152" y="155"/>
                  </a:lnTo>
                  <a:lnTo>
                    <a:pt x="157" y="158"/>
                  </a:lnTo>
                  <a:lnTo>
                    <a:pt x="160" y="152"/>
                  </a:lnTo>
                  <a:lnTo>
                    <a:pt x="170" y="150"/>
                  </a:lnTo>
                  <a:lnTo>
                    <a:pt x="181" y="152"/>
                  </a:lnTo>
                  <a:lnTo>
                    <a:pt x="188" y="144"/>
                  </a:lnTo>
                  <a:lnTo>
                    <a:pt x="199" y="137"/>
                  </a:lnTo>
                  <a:lnTo>
                    <a:pt x="204" y="134"/>
                  </a:lnTo>
                  <a:lnTo>
                    <a:pt x="215" y="129"/>
                  </a:lnTo>
                  <a:lnTo>
                    <a:pt x="215" y="131"/>
                  </a:lnTo>
                  <a:lnTo>
                    <a:pt x="215" y="131"/>
                  </a:lnTo>
                  <a:lnTo>
                    <a:pt x="217" y="137"/>
                  </a:lnTo>
                  <a:lnTo>
                    <a:pt x="222" y="137"/>
                  </a:lnTo>
                  <a:lnTo>
                    <a:pt x="220" y="134"/>
                  </a:lnTo>
                  <a:lnTo>
                    <a:pt x="222" y="131"/>
                  </a:lnTo>
                  <a:lnTo>
                    <a:pt x="222" y="123"/>
                  </a:lnTo>
                  <a:lnTo>
                    <a:pt x="212" y="123"/>
                  </a:lnTo>
                  <a:lnTo>
                    <a:pt x="207" y="113"/>
                  </a:lnTo>
                  <a:lnTo>
                    <a:pt x="207" y="105"/>
                  </a:lnTo>
                  <a:lnTo>
                    <a:pt x="196" y="97"/>
                  </a:lnTo>
                  <a:lnTo>
                    <a:pt x="194" y="95"/>
                  </a:lnTo>
                  <a:lnTo>
                    <a:pt x="186" y="84"/>
                  </a:lnTo>
                  <a:lnTo>
                    <a:pt x="170" y="79"/>
                  </a:lnTo>
                  <a:lnTo>
                    <a:pt x="175" y="74"/>
                  </a:lnTo>
                  <a:lnTo>
                    <a:pt x="175" y="68"/>
                  </a:lnTo>
                  <a:lnTo>
                    <a:pt x="183" y="68"/>
                  </a:lnTo>
                  <a:lnTo>
                    <a:pt x="186" y="71"/>
                  </a:lnTo>
                  <a:lnTo>
                    <a:pt x="191" y="66"/>
                  </a:lnTo>
                  <a:lnTo>
                    <a:pt x="191" y="50"/>
                  </a:lnTo>
                  <a:lnTo>
                    <a:pt x="186" y="50"/>
                  </a:lnTo>
                  <a:lnTo>
                    <a:pt x="188" y="42"/>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28" name="Freeform 887">
              <a:extLst>
                <a:ext uri="{FF2B5EF4-FFF2-40B4-BE49-F238E27FC236}">
                  <a16:creationId xmlns:a16="http://schemas.microsoft.com/office/drawing/2014/main" id="{33201470-2DE6-44A5-9370-F2BB4E4D692E}"/>
                </a:ext>
              </a:extLst>
            </p:cNvPr>
            <p:cNvSpPr>
              <a:spLocks noEditPoints="1"/>
            </p:cNvSpPr>
            <p:nvPr/>
          </p:nvSpPr>
          <p:spPr bwMode="auto">
            <a:xfrm>
              <a:off x="6520410" y="5079755"/>
              <a:ext cx="524384" cy="374758"/>
            </a:xfrm>
            <a:custGeom>
              <a:avLst/>
              <a:gdLst>
                <a:gd name="T0" fmla="*/ 106 w 112"/>
                <a:gd name="T1" fmla="*/ 35 h 99"/>
                <a:gd name="T2" fmla="*/ 105 w 112"/>
                <a:gd name="T3" fmla="*/ 38 h 99"/>
                <a:gd name="T4" fmla="*/ 98 w 112"/>
                <a:gd name="T5" fmla="*/ 35 h 99"/>
                <a:gd name="T6" fmla="*/ 98 w 112"/>
                <a:gd name="T7" fmla="*/ 33 h 99"/>
                <a:gd name="T8" fmla="*/ 105 w 112"/>
                <a:gd name="T9" fmla="*/ 28 h 99"/>
                <a:gd name="T10" fmla="*/ 101 w 112"/>
                <a:gd name="T11" fmla="*/ 2 h 99"/>
                <a:gd name="T12" fmla="*/ 90 w 112"/>
                <a:gd name="T13" fmla="*/ 0 h 99"/>
                <a:gd name="T14" fmla="*/ 85 w 112"/>
                <a:gd name="T15" fmla="*/ 2 h 99"/>
                <a:gd name="T16" fmla="*/ 73 w 112"/>
                <a:gd name="T17" fmla="*/ 10 h 99"/>
                <a:gd name="T18" fmla="*/ 68 w 112"/>
                <a:gd name="T19" fmla="*/ 18 h 99"/>
                <a:gd name="T20" fmla="*/ 62 w 112"/>
                <a:gd name="T21" fmla="*/ 26 h 99"/>
                <a:gd name="T22" fmla="*/ 52 w 112"/>
                <a:gd name="T23" fmla="*/ 26 h 99"/>
                <a:gd name="T24" fmla="*/ 45 w 112"/>
                <a:gd name="T25" fmla="*/ 23 h 99"/>
                <a:gd name="T26" fmla="*/ 38 w 112"/>
                <a:gd name="T27" fmla="*/ 34 h 99"/>
                <a:gd name="T28" fmla="*/ 34 w 112"/>
                <a:gd name="T29" fmla="*/ 35 h 99"/>
                <a:gd name="T30" fmla="*/ 29 w 112"/>
                <a:gd name="T31" fmla="*/ 35 h 99"/>
                <a:gd name="T32" fmla="*/ 30 w 112"/>
                <a:gd name="T33" fmla="*/ 29 h 99"/>
                <a:gd name="T34" fmla="*/ 28 w 112"/>
                <a:gd name="T35" fmla="*/ 23 h 99"/>
                <a:gd name="T36" fmla="*/ 24 w 112"/>
                <a:gd name="T37" fmla="*/ 47 h 99"/>
                <a:gd name="T38" fmla="*/ 17 w 112"/>
                <a:gd name="T39" fmla="*/ 50 h 99"/>
                <a:gd name="T40" fmla="*/ 12 w 112"/>
                <a:gd name="T41" fmla="*/ 51 h 99"/>
                <a:gd name="T42" fmla="*/ 7 w 112"/>
                <a:gd name="T43" fmla="*/ 46 h 99"/>
                <a:gd name="T44" fmla="*/ 3 w 112"/>
                <a:gd name="T45" fmla="*/ 46 h 99"/>
                <a:gd name="T46" fmla="*/ 0 w 112"/>
                <a:gd name="T47" fmla="*/ 49 h 99"/>
                <a:gd name="T48" fmla="*/ 6 w 112"/>
                <a:gd name="T49" fmla="*/ 62 h 99"/>
                <a:gd name="T50" fmla="*/ 13 w 112"/>
                <a:gd name="T51" fmla="*/ 81 h 99"/>
                <a:gd name="T52" fmla="*/ 10 w 112"/>
                <a:gd name="T53" fmla="*/ 84 h 99"/>
                <a:gd name="T54" fmla="*/ 14 w 112"/>
                <a:gd name="T55" fmla="*/ 90 h 99"/>
                <a:gd name="T56" fmla="*/ 16 w 112"/>
                <a:gd name="T57" fmla="*/ 92 h 99"/>
                <a:gd name="T58" fmla="*/ 19 w 112"/>
                <a:gd name="T59" fmla="*/ 95 h 99"/>
                <a:gd name="T60" fmla="*/ 24 w 112"/>
                <a:gd name="T61" fmla="*/ 98 h 99"/>
                <a:gd name="T62" fmla="*/ 28 w 112"/>
                <a:gd name="T63" fmla="*/ 96 h 99"/>
                <a:gd name="T64" fmla="*/ 31 w 112"/>
                <a:gd name="T65" fmla="*/ 95 h 99"/>
                <a:gd name="T66" fmla="*/ 37 w 112"/>
                <a:gd name="T67" fmla="*/ 95 h 99"/>
                <a:gd name="T68" fmla="*/ 39 w 112"/>
                <a:gd name="T69" fmla="*/ 93 h 99"/>
                <a:gd name="T70" fmla="*/ 46 w 112"/>
                <a:gd name="T71" fmla="*/ 92 h 99"/>
                <a:gd name="T72" fmla="*/ 50 w 112"/>
                <a:gd name="T73" fmla="*/ 92 h 99"/>
                <a:gd name="T74" fmla="*/ 59 w 112"/>
                <a:gd name="T75" fmla="*/ 92 h 99"/>
                <a:gd name="T76" fmla="*/ 63 w 112"/>
                <a:gd name="T77" fmla="*/ 91 h 99"/>
                <a:gd name="T78" fmla="*/ 66 w 112"/>
                <a:gd name="T79" fmla="*/ 90 h 99"/>
                <a:gd name="T80" fmla="*/ 73 w 112"/>
                <a:gd name="T81" fmla="*/ 87 h 99"/>
                <a:gd name="T82" fmla="*/ 78 w 112"/>
                <a:gd name="T83" fmla="*/ 84 h 99"/>
                <a:gd name="T84" fmla="*/ 92 w 112"/>
                <a:gd name="T85" fmla="*/ 69 h 99"/>
                <a:gd name="T86" fmla="*/ 106 w 112"/>
                <a:gd name="T87" fmla="*/ 51 h 99"/>
                <a:gd name="T88" fmla="*/ 110 w 112"/>
                <a:gd name="T89" fmla="*/ 44 h 99"/>
                <a:gd name="T90" fmla="*/ 112 w 112"/>
                <a:gd name="T91" fmla="*/ 35 h 99"/>
                <a:gd name="T92" fmla="*/ 86 w 112"/>
                <a:gd name="T93" fmla="*/ 59 h 99"/>
                <a:gd name="T94" fmla="*/ 77 w 112"/>
                <a:gd name="T95" fmla="*/ 64 h 99"/>
                <a:gd name="T96" fmla="*/ 72 w 112"/>
                <a:gd name="T97" fmla="*/ 56 h 99"/>
                <a:gd name="T98" fmla="*/ 77 w 112"/>
                <a:gd name="T99" fmla="*/ 51 h 99"/>
                <a:gd name="T100" fmla="*/ 83 w 112"/>
                <a:gd name="T101" fmla="*/ 48 h 99"/>
                <a:gd name="T102" fmla="*/ 88 w 112"/>
                <a:gd name="T103" fmla="*/ 5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99">
                  <a:moveTo>
                    <a:pt x="112" y="35"/>
                  </a:moveTo>
                  <a:cubicBezTo>
                    <a:pt x="106" y="35"/>
                    <a:pt x="106" y="35"/>
                    <a:pt x="106" y="35"/>
                  </a:cubicBezTo>
                  <a:cubicBezTo>
                    <a:pt x="106" y="35"/>
                    <a:pt x="106" y="35"/>
                    <a:pt x="106" y="35"/>
                  </a:cubicBezTo>
                  <a:cubicBezTo>
                    <a:pt x="106" y="35"/>
                    <a:pt x="106" y="35"/>
                    <a:pt x="106" y="35"/>
                  </a:cubicBezTo>
                  <a:cubicBezTo>
                    <a:pt x="106" y="39"/>
                    <a:pt x="106" y="39"/>
                    <a:pt x="106" y="39"/>
                  </a:cubicBezTo>
                  <a:cubicBezTo>
                    <a:pt x="106" y="39"/>
                    <a:pt x="105" y="38"/>
                    <a:pt x="105" y="38"/>
                  </a:cubicBezTo>
                  <a:cubicBezTo>
                    <a:pt x="104" y="38"/>
                    <a:pt x="102" y="38"/>
                    <a:pt x="102" y="38"/>
                  </a:cubicBezTo>
                  <a:cubicBezTo>
                    <a:pt x="100" y="38"/>
                    <a:pt x="100" y="38"/>
                    <a:pt x="100" y="38"/>
                  </a:cubicBezTo>
                  <a:cubicBezTo>
                    <a:pt x="98" y="35"/>
                    <a:pt x="98" y="35"/>
                    <a:pt x="98" y="35"/>
                  </a:cubicBezTo>
                  <a:cubicBezTo>
                    <a:pt x="97" y="35"/>
                    <a:pt x="97" y="35"/>
                    <a:pt x="97" y="35"/>
                  </a:cubicBezTo>
                  <a:cubicBezTo>
                    <a:pt x="98" y="34"/>
                    <a:pt x="98" y="34"/>
                    <a:pt x="98" y="34"/>
                  </a:cubicBezTo>
                  <a:cubicBezTo>
                    <a:pt x="98" y="33"/>
                    <a:pt x="98" y="33"/>
                    <a:pt x="98" y="33"/>
                  </a:cubicBezTo>
                  <a:cubicBezTo>
                    <a:pt x="98" y="31"/>
                    <a:pt x="98" y="31"/>
                    <a:pt x="98" y="31"/>
                  </a:cubicBezTo>
                  <a:cubicBezTo>
                    <a:pt x="101" y="26"/>
                    <a:pt x="101" y="26"/>
                    <a:pt x="101" y="26"/>
                  </a:cubicBezTo>
                  <a:cubicBezTo>
                    <a:pt x="105" y="28"/>
                    <a:pt x="105" y="28"/>
                    <a:pt x="105" y="28"/>
                  </a:cubicBezTo>
                  <a:cubicBezTo>
                    <a:pt x="105" y="16"/>
                    <a:pt x="105" y="16"/>
                    <a:pt x="105" y="16"/>
                  </a:cubicBezTo>
                  <a:cubicBezTo>
                    <a:pt x="103" y="10"/>
                    <a:pt x="103" y="10"/>
                    <a:pt x="103" y="10"/>
                  </a:cubicBezTo>
                  <a:cubicBezTo>
                    <a:pt x="101" y="2"/>
                    <a:pt x="101" y="2"/>
                    <a:pt x="101" y="2"/>
                  </a:cubicBezTo>
                  <a:cubicBezTo>
                    <a:pt x="99" y="1"/>
                    <a:pt x="99" y="1"/>
                    <a:pt x="99" y="1"/>
                  </a:cubicBezTo>
                  <a:cubicBezTo>
                    <a:pt x="94" y="1"/>
                    <a:pt x="94" y="1"/>
                    <a:pt x="94" y="1"/>
                  </a:cubicBezTo>
                  <a:cubicBezTo>
                    <a:pt x="90" y="0"/>
                    <a:pt x="90" y="0"/>
                    <a:pt x="90" y="0"/>
                  </a:cubicBezTo>
                  <a:cubicBezTo>
                    <a:pt x="88" y="0"/>
                    <a:pt x="88" y="0"/>
                    <a:pt x="88" y="0"/>
                  </a:cubicBezTo>
                  <a:cubicBezTo>
                    <a:pt x="86" y="0"/>
                    <a:pt x="86" y="0"/>
                    <a:pt x="86" y="0"/>
                  </a:cubicBezTo>
                  <a:cubicBezTo>
                    <a:pt x="85" y="2"/>
                    <a:pt x="85" y="2"/>
                    <a:pt x="85" y="2"/>
                  </a:cubicBezTo>
                  <a:cubicBezTo>
                    <a:pt x="81" y="3"/>
                    <a:pt x="81" y="3"/>
                    <a:pt x="81" y="3"/>
                  </a:cubicBezTo>
                  <a:cubicBezTo>
                    <a:pt x="77" y="8"/>
                    <a:pt x="77" y="8"/>
                    <a:pt x="77" y="8"/>
                  </a:cubicBezTo>
                  <a:cubicBezTo>
                    <a:pt x="73" y="10"/>
                    <a:pt x="73" y="10"/>
                    <a:pt x="73" y="10"/>
                  </a:cubicBezTo>
                  <a:cubicBezTo>
                    <a:pt x="72" y="11"/>
                    <a:pt x="72" y="11"/>
                    <a:pt x="72" y="11"/>
                  </a:cubicBezTo>
                  <a:cubicBezTo>
                    <a:pt x="71" y="15"/>
                    <a:pt x="71" y="15"/>
                    <a:pt x="71" y="15"/>
                  </a:cubicBezTo>
                  <a:cubicBezTo>
                    <a:pt x="68" y="18"/>
                    <a:pt x="68" y="18"/>
                    <a:pt x="68" y="18"/>
                  </a:cubicBezTo>
                  <a:cubicBezTo>
                    <a:pt x="64" y="19"/>
                    <a:pt x="64" y="19"/>
                    <a:pt x="64" y="19"/>
                  </a:cubicBezTo>
                  <a:cubicBezTo>
                    <a:pt x="64" y="21"/>
                    <a:pt x="64" y="21"/>
                    <a:pt x="64" y="21"/>
                  </a:cubicBezTo>
                  <a:cubicBezTo>
                    <a:pt x="62" y="26"/>
                    <a:pt x="62" y="26"/>
                    <a:pt x="62" y="26"/>
                  </a:cubicBezTo>
                  <a:cubicBezTo>
                    <a:pt x="56" y="27"/>
                    <a:pt x="56" y="27"/>
                    <a:pt x="56" y="27"/>
                  </a:cubicBezTo>
                  <a:cubicBezTo>
                    <a:pt x="52" y="25"/>
                    <a:pt x="52" y="25"/>
                    <a:pt x="52" y="25"/>
                  </a:cubicBezTo>
                  <a:cubicBezTo>
                    <a:pt x="52" y="26"/>
                    <a:pt x="52" y="26"/>
                    <a:pt x="52" y="26"/>
                  </a:cubicBezTo>
                  <a:cubicBezTo>
                    <a:pt x="51" y="26"/>
                    <a:pt x="51" y="26"/>
                    <a:pt x="51" y="26"/>
                  </a:cubicBezTo>
                  <a:cubicBezTo>
                    <a:pt x="48" y="23"/>
                    <a:pt x="48" y="23"/>
                    <a:pt x="48" y="23"/>
                  </a:cubicBezTo>
                  <a:cubicBezTo>
                    <a:pt x="45" y="23"/>
                    <a:pt x="45" y="23"/>
                    <a:pt x="45" y="23"/>
                  </a:cubicBezTo>
                  <a:cubicBezTo>
                    <a:pt x="43" y="25"/>
                    <a:pt x="43" y="25"/>
                    <a:pt x="43" y="25"/>
                  </a:cubicBezTo>
                  <a:cubicBezTo>
                    <a:pt x="42" y="29"/>
                    <a:pt x="42" y="29"/>
                    <a:pt x="42" y="29"/>
                  </a:cubicBezTo>
                  <a:cubicBezTo>
                    <a:pt x="38" y="34"/>
                    <a:pt x="38" y="34"/>
                    <a:pt x="38" y="34"/>
                  </a:cubicBezTo>
                  <a:cubicBezTo>
                    <a:pt x="36" y="34"/>
                    <a:pt x="36" y="34"/>
                    <a:pt x="36" y="34"/>
                  </a:cubicBezTo>
                  <a:cubicBezTo>
                    <a:pt x="36" y="35"/>
                    <a:pt x="36" y="35"/>
                    <a:pt x="36" y="35"/>
                  </a:cubicBezTo>
                  <a:cubicBezTo>
                    <a:pt x="34" y="35"/>
                    <a:pt x="34" y="35"/>
                    <a:pt x="34" y="35"/>
                  </a:cubicBezTo>
                  <a:cubicBezTo>
                    <a:pt x="33" y="35"/>
                    <a:pt x="33" y="35"/>
                    <a:pt x="33" y="35"/>
                  </a:cubicBezTo>
                  <a:cubicBezTo>
                    <a:pt x="30" y="35"/>
                    <a:pt x="30" y="35"/>
                    <a:pt x="30" y="35"/>
                  </a:cubicBezTo>
                  <a:cubicBezTo>
                    <a:pt x="29" y="35"/>
                    <a:pt x="29" y="35"/>
                    <a:pt x="29" y="35"/>
                  </a:cubicBezTo>
                  <a:cubicBezTo>
                    <a:pt x="29" y="35"/>
                    <a:pt x="29" y="35"/>
                    <a:pt x="29" y="35"/>
                  </a:cubicBezTo>
                  <a:cubicBezTo>
                    <a:pt x="28" y="33"/>
                    <a:pt x="28" y="33"/>
                    <a:pt x="28" y="33"/>
                  </a:cubicBezTo>
                  <a:cubicBezTo>
                    <a:pt x="30" y="29"/>
                    <a:pt x="30" y="29"/>
                    <a:pt x="30" y="29"/>
                  </a:cubicBezTo>
                  <a:cubicBezTo>
                    <a:pt x="30" y="28"/>
                    <a:pt x="30" y="28"/>
                    <a:pt x="30" y="28"/>
                  </a:cubicBezTo>
                  <a:cubicBezTo>
                    <a:pt x="29" y="25"/>
                    <a:pt x="29" y="25"/>
                    <a:pt x="29" y="25"/>
                  </a:cubicBezTo>
                  <a:cubicBezTo>
                    <a:pt x="28" y="23"/>
                    <a:pt x="28" y="23"/>
                    <a:pt x="28" y="23"/>
                  </a:cubicBezTo>
                  <a:cubicBezTo>
                    <a:pt x="27" y="21"/>
                    <a:pt x="27" y="21"/>
                    <a:pt x="27" y="21"/>
                  </a:cubicBezTo>
                  <a:cubicBezTo>
                    <a:pt x="24" y="19"/>
                    <a:pt x="24" y="19"/>
                    <a:pt x="24" y="19"/>
                  </a:cubicBezTo>
                  <a:cubicBezTo>
                    <a:pt x="24" y="47"/>
                    <a:pt x="24" y="47"/>
                    <a:pt x="24" y="47"/>
                  </a:cubicBezTo>
                  <a:cubicBezTo>
                    <a:pt x="21" y="48"/>
                    <a:pt x="21" y="48"/>
                    <a:pt x="21" y="48"/>
                  </a:cubicBezTo>
                  <a:cubicBezTo>
                    <a:pt x="19" y="51"/>
                    <a:pt x="19" y="51"/>
                    <a:pt x="19" y="51"/>
                  </a:cubicBezTo>
                  <a:cubicBezTo>
                    <a:pt x="19" y="51"/>
                    <a:pt x="17" y="50"/>
                    <a:pt x="17" y="50"/>
                  </a:cubicBezTo>
                  <a:cubicBezTo>
                    <a:pt x="16" y="50"/>
                    <a:pt x="15" y="51"/>
                    <a:pt x="15" y="51"/>
                  </a:cubicBezTo>
                  <a:cubicBezTo>
                    <a:pt x="15" y="51"/>
                    <a:pt x="13" y="51"/>
                    <a:pt x="13" y="51"/>
                  </a:cubicBezTo>
                  <a:cubicBezTo>
                    <a:pt x="13" y="51"/>
                    <a:pt x="12" y="51"/>
                    <a:pt x="12" y="51"/>
                  </a:cubicBezTo>
                  <a:cubicBezTo>
                    <a:pt x="10" y="50"/>
                    <a:pt x="10" y="50"/>
                    <a:pt x="10" y="50"/>
                  </a:cubicBezTo>
                  <a:cubicBezTo>
                    <a:pt x="7" y="50"/>
                    <a:pt x="7" y="50"/>
                    <a:pt x="7" y="50"/>
                  </a:cubicBezTo>
                  <a:cubicBezTo>
                    <a:pt x="7" y="46"/>
                    <a:pt x="7" y="46"/>
                    <a:pt x="7" y="46"/>
                  </a:cubicBezTo>
                  <a:cubicBezTo>
                    <a:pt x="4" y="44"/>
                    <a:pt x="4" y="44"/>
                    <a:pt x="4" y="44"/>
                  </a:cubicBezTo>
                  <a:cubicBezTo>
                    <a:pt x="3" y="44"/>
                    <a:pt x="3" y="44"/>
                    <a:pt x="3" y="44"/>
                  </a:cubicBezTo>
                  <a:cubicBezTo>
                    <a:pt x="3" y="44"/>
                    <a:pt x="3" y="46"/>
                    <a:pt x="3" y="46"/>
                  </a:cubicBezTo>
                  <a:cubicBezTo>
                    <a:pt x="3" y="46"/>
                    <a:pt x="2" y="47"/>
                    <a:pt x="2" y="47"/>
                  </a:cubicBezTo>
                  <a:cubicBezTo>
                    <a:pt x="0" y="49"/>
                    <a:pt x="0" y="49"/>
                    <a:pt x="0" y="49"/>
                  </a:cubicBezTo>
                  <a:cubicBezTo>
                    <a:pt x="0" y="49"/>
                    <a:pt x="0" y="49"/>
                    <a:pt x="0" y="49"/>
                  </a:cubicBezTo>
                  <a:cubicBezTo>
                    <a:pt x="1" y="50"/>
                    <a:pt x="1" y="51"/>
                    <a:pt x="2" y="52"/>
                  </a:cubicBezTo>
                  <a:cubicBezTo>
                    <a:pt x="4" y="54"/>
                    <a:pt x="5" y="56"/>
                    <a:pt x="5" y="58"/>
                  </a:cubicBezTo>
                  <a:cubicBezTo>
                    <a:pt x="5" y="60"/>
                    <a:pt x="6" y="61"/>
                    <a:pt x="6" y="62"/>
                  </a:cubicBezTo>
                  <a:cubicBezTo>
                    <a:pt x="7" y="64"/>
                    <a:pt x="9" y="65"/>
                    <a:pt x="9" y="67"/>
                  </a:cubicBezTo>
                  <a:cubicBezTo>
                    <a:pt x="9" y="69"/>
                    <a:pt x="10" y="70"/>
                    <a:pt x="11" y="71"/>
                  </a:cubicBezTo>
                  <a:cubicBezTo>
                    <a:pt x="14" y="74"/>
                    <a:pt x="14" y="78"/>
                    <a:pt x="13" y="81"/>
                  </a:cubicBezTo>
                  <a:cubicBezTo>
                    <a:pt x="13" y="81"/>
                    <a:pt x="12" y="82"/>
                    <a:pt x="12" y="82"/>
                  </a:cubicBezTo>
                  <a:cubicBezTo>
                    <a:pt x="11" y="82"/>
                    <a:pt x="10" y="82"/>
                    <a:pt x="10" y="82"/>
                  </a:cubicBezTo>
                  <a:cubicBezTo>
                    <a:pt x="10" y="82"/>
                    <a:pt x="10" y="84"/>
                    <a:pt x="10" y="84"/>
                  </a:cubicBezTo>
                  <a:cubicBezTo>
                    <a:pt x="10" y="85"/>
                    <a:pt x="12" y="86"/>
                    <a:pt x="12" y="87"/>
                  </a:cubicBezTo>
                  <a:cubicBezTo>
                    <a:pt x="13" y="87"/>
                    <a:pt x="13" y="87"/>
                    <a:pt x="13" y="88"/>
                  </a:cubicBezTo>
                  <a:cubicBezTo>
                    <a:pt x="13" y="89"/>
                    <a:pt x="14" y="90"/>
                    <a:pt x="14" y="90"/>
                  </a:cubicBezTo>
                  <a:cubicBezTo>
                    <a:pt x="14" y="91"/>
                    <a:pt x="14" y="90"/>
                    <a:pt x="14" y="91"/>
                  </a:cubicBezTo>
                  <a:cubicBezTo>
                    <a:pt x="13" y="92"/>
                    <a:pt x="14" y="93"/>
                    <a:pt x="14" y="93"/>
                  </a:cubicBezTo>
                  <a:cubicBezTo>
                    <a:pt x="15" y="93"/>
                    <a:pt x="16" y="92"/>
                    <a:pt x="16" y="92"/>
                  </a:cubicBezTo>
                  <a:cubicBezTo>
                    <a:pt x="16" y="92"/>
                    <a:pt x="17" y="93"/>
                    <a:pt x="17" y="94"/>
                  </a:cubicBezTo>
                  <a:cubicBezTo>
                    <a:pt x="17" y="94"/>
                    <a:pt x="17" y="95"/>
                    <a:pt x="18" y="95"/>
                  </a:cubicBezTo>
                  <a:cubicBezTo>
                    <a:pt x="18" y="95"/>
                    <a:pt x="19" y="94"/>
                    <a:pt x="19" y="95"/>
                  </a:cubicBezTo>
                  <a:cubicBezTo>
                    <a:pt x="20" y="96"/>
                    <a:pt x="20" y="97"/>
                    <a:pt x="21" y="97"/>
                  </a:cubicBezTo>
                  <a:cubicBezTo>
                    <a:pt x="21" y="98"/>
                    <a:pt x="21" y="98"/>
                    <a:pt x="22" y="98"/>
                  </a:cubicBezTo>
                  <a:cubicBezTo>
                    <a:pt x="23" y="98"/>
                    <a:pt x="23" y="98"/>
                    <a:pt x="24" y="98"/>
                  </a:cubicBezTo>
                  <a:cubicBezTo>
                    <a:pt x="24" y="99"/>
                    <a:pt x="24" y="99"/>
                    <a:pt x="25" y="98"/>
                  </a:cubicBezTo>
                  <a:cubicBezTo>
                    <a:pt x="26" y="98"/>
                    <a:pt x="26" y="98"/>
                    <a:pt x="27" y="97"/>
                  </a:cubicBezTo>
                  <a:cubicBezTo>
                    <a:pt x="27" y="97"/>
                    <a:pt x="27" y="96"/>
                    <a:pt x="28" y="96"/>
                  </a:cubicBezTo>
                  <a:cubicBezTo>
                    <a:pt x="29" y="96"/>
                    <a:pt x="30" y="96"/>
                    <a:pt x="30" y="96"/>
                  </a:cubicBezTo>
                  <a:cubicBezTo>
                    <a:pt x="30" y="96"/>
                    <a:pt x="30" y="95"/>
                    <a:pt x="31" y="95"/>
                  </a:cubicBezTo>
                  <a:cubicBezTo>
                    <a:pt x="31" y="95"/>
                    <a:pt x="31" y="95"/>
                    <a:pt x="31" y="95"/>
                  </a:cubicBezTo>
                  <a:cubicBezTo>
                    <a:pt x="32" y="95"/>
                    <a:pt x="33" y="95"/>
                    <a:pt x="34" y="95"/>
                  </a:cubicBezTo>
                  <a:cubicBezTo>
                    <a:pt x="34" y="95"/>
                    <a:pt x="33" y="95"/>
                    <a:pt x="34" y="95"/>
                  </a:cubicBezTo>
                  <a:cubicBezTo>
                    <a:pt x="36" y="95"/>
                    <a:pt x="35" y="96"/>
                    <a:pt x="37" y="95"/>
                  </a:cubicBezTo>
                  <a:cubicBezTo>
                    <a:pt x="37" y="94"/>
                    <a:pt x="37" y="94"/>
                    <a:pt x="38" y="94"/>
                  </a:cubicBezTo>
                  <a:cubicBezTo>
                    <a:pt x="38" y="94"/>
                    <a:pt x="38" y="94"/>
                    <a:pt x="38" y="94"/>
                  </a:cubicBezTo>
                  <a:cubicBezTo>
                    <a:pt x="38" y="93"/>
                    <a:pt x="39" y="94"/>
                    <a:pt x="39" y="93"/>
                  </a:cubicBezTo>
                  <a:cubicBezTo>
                    <a:pt x="39" y="93"/>
                    <a:pt x="39" y="93"/>
                    <a:pt x="40" y="92"/>
                  </a:cubicBezTo>
                  <a:cubicBezTo>
                    <a:pt x="40" y="92"/>
                    <a:pt x="40" y="92"/>
                    <a:pt x="41" y="92"/>
                  </a:cubicBezTo>
                  <a:cubicBezTo>
                    <a:pt x="42" y="92"/>
                    <a:pt x="44" y="92"/>
                    <a:pt x="46" y="92"/>
                  </a:cubicBezTo>
                  <a:cubicBezTo>
                    <a:pt x="46" y="92"/>
                    <a:pt x="47" y="92"/>
                    <a:pt x="47" y="93"/>
                  </a:cubicBezTo>
                  <a:cubicBezTo>
                    <a:pt x="47" y="93"/>
                    <a:pt x="48" y="92"/>
                    <a:pt x="48" y="92"/>
                  </a:cubicBezTo>
                  <a:cubicBezTo>
                    <a:pt x="49" y="92"/>
                    <a:pt x="49" y="92"/>
                    <a:pt x="50" y="92"/>
                  </a:cubicBezTo>
                  <a:cubicBezTo>
                    <a:pt x="51" y="92"/>
                    <a:pt x="53" y="92"/>
                    <a:pt x="54" y="93"/>
                  </a:cubicBezTo>
                  <a:cubicBezTo>
                    <a:pt x="55" y="93"/>
                    <a:pt x="56" y="94"/>
                    <a:pt x="57" y="94"/>
                  </a:cubicBezTo>
                  <a:cubicBezTo>
                    <a:pt x="57" y="93"/>
                    <a:pt x="58" y="92"/>
                    <a:pt x="59" y="92"/>
                  </a:cubicBezTo>
                  <a:cubicBezTo>
                    <a:pt x="59" y="92"/>
                    <a:pt x="60" y="92"/>
                    <a:pt x="61" y="92"/>
                  </a:cubicBezTo>
                  <a:cubicBezTo>
                    <a:pt x="61" y="92"/>
                    <a:pt x="62" y="92"/>
                    <a:pt x="62" y="92"/>
                  </a:cubicBezTo>
                  <a:cubicBezTo>
                    <a:pt x="63" y="92"/>
                    <a:pt x="63" y="91"/>
                    <a:pt x="63" y="91"/>
                  </a:cubicBezTo>
                  <a:cubicBezTo>
                    <a:pt x="63" y="90"/>
                    <a:pt x="64" y="89"/>
                    <a:pt x="65" y="89"/>
                  </a:cubicBezTo>
                  <a:cubicBezTo>
                    <a:pt x="66" y="89"/>
                    <a:pt x="66" y="89"/>
                    <a:pt x="66" y="89"/>
                  </a:cubicBezTo>
                  <a:cubicBezTo>
                    <a:pt x="66" y="90"/>
                    <a:pt x="66" y="90"/>
                    <a:pt x="66" y="90"/>
                  </a:cubicBezTo>
                  <a:cubicBezTo>
                    <a:pt x="67" y="90"/>
                    <a:pt x="68" y="90"/>
                    <a:pt x="69" y="90"/>
                  </a:cubicBezTo>
                  <a:cubicBezTo>
                    <a:pt x="69" y="90"/>
                    <a:pt x="70" y="90"/>
                    <a:pt x="71" y="89"/>
                  </a:cubicBezTo>
                  <a:cubicBezTo>
                    <a:pt x="72" y="88"/>
                    <a:pt x="73" y="88"/>
                    <a:pt x="73" y="87"/>
                  </a:cubicBezTo>
                  <a:cubicBezTo>
                    <a:pt x="74" y="87"/>
                    <a:pt x="74" y="87"/>
                    <a:pt x="74" y="87"/>
                  </a:cubicBezTo>
                  <a:cubicBezTo>
                    <a:pt x="75" y="87"/>
                    <a:pt x="76" y="86"/>
                    <a:pt x="76" y="86"/>
                  </a:cubicBezTo>
                  <a:cubicBezTo>
                    <a:pt x="77" y="85"/>
                    <a:pt x="78" y="84"/>
                    <a:pt x="78" y="84"/>
                  </a:cubicBezTo>
                  <a:cubicBezTo>
                    <a:pt x="82" y="81"/>
                    <a:pt x="82" y="81"/>
                    <a:pt x="82" y="81"/>
                  </a:cubicBezTo>
                  <a:cubicBezTo>
                    <a:pt x="85" y="78"/>
                    <a:pt x="90" y="71"/>
                    <a:pt x="90" y="71"/>
                  </a:cubicBezTo>
                  <a:cubicBezTo>
                    <a:pt x="90" y="71"/>
                    <a:pt x="92" y="70"/>
                    <a:pt x="92" y="69"/>
                  </a:cubicBezTo>
                  <a:cubicBezTo>
                    <a:pt x="95" y="67"/>
                    <a:pt x="96" y="64"/>
                    <a:pt x="98" y="61"/>
                  </a:cubicBezTo>
                  <a:cubicBezTo>
                    <a:pt x="99" y="59"/>
                    <a:pt x="102" y="54"/>
                    <a:pt x="103" y="53"/>
                  </a:cubicBezTo>
                  <a:cubicBezTo>
                    <a:pt x="103" y="52"/>
                    <a:pt x="104" y="52"/>
                    <a:pt x="106" y="51"/>
                  </a:cubicBezTo>
                  <a:cubicBezTo>
                    <a:pt x="107" y="51"/>
                    <a:pt x="108" y="49"/>
                    <a:pt x="109" y="48"/>
                  </a:cubicBezTo>
                  <a:cubicBezTo>
                    <a:pt x="109" y="47"/>
                    <a:pt x="110" y="47"/>
                    <a:pt x="110" y="46"/>
                  </a:cubicBezTo>
                  <a:cubicBezTo>
                    <a:pt x="110" y="46"/>
                    <a:pt x="111" y="45"/>
                    <a:pt x="110" y="44"/>
                  </a:cubicBezTo>
                  <a:cubicBezTo>
                    <a:pt x="110" y="44"/>
                    <a:pt x="111" y="43"/>
                    <a:pt x="111" y="42"/>
                  </a:cubicBezTo>
                  <a:cubicBezTo>
                    <a:pt x="111" y="41"/>
                    <a:pt x="111" y="40"/>
                    <a:pt x="111" y="39"/>
                  </a:cubicBezTo>
                  <a:cubicBezTo>
                    <a:pt x="112" y="38"/>
                    <a:pt x="112" y="37"/>
                    <a:pt x="112" y="35"/>
                  </a:cubicBezTo>
                  <a:close/>
                  <a:moveTo>
                    <a:pt x="88" y="55"/>
                  </a:moveTo>
                  <a:cubicBezTo>
                    <a:pt x="86" y="57"/>
                    <a:pt x="86" y="57"/>
                    <a:pt x="86" y="57"/>
                  </a:cubicBezTo>
                  <a:cubicBezTo>
                    <a:pt x="86" y="59"/>
                    <a:pt x="86" y="59"/>
                    <a:pt x="86" y="59"/>
                  </a:cubicBezTo>
                  <a:cubicBezTo>
                    <a:pt x="81" y="61"/>
                    <a:pt x="81" y="61"/>
                    <a:pt x="81" y="61"/>
                  </a:cubicBezTo>
                  <a:cubicBezTo>
                    <a:pt x="79" y="65"/>
                    <a:pt x="79" y="65"/>
                    <a:pt x="79" y="65"/>
                  </a:cubicBezTo>
                  <a:cubicBezTo>
                    <a:pt x="77" y="64"/>
                    <a:pt x="77" y="64"/>
                    <a:pt x="77" y="64"/>
                  </a:cubicBezTo>
                  <a:cubicBezTo>
                    <a:pt x="74" y="62"/>
                    <a:pt x="74" y="62"/>
                    <a:pt x="74" y="62"/>
                  </a:cubicBezTo>
                  <a:cubicBezTo>
                    <a:pt x="74" y="60"/>
                    <a:pt x="74" y="60"/>
                    <a:pt x="74" y="60"/>
                  </a:cubicBezTo>
                  <a:cubicBezTo>
                    <a:pt x="72" y="56"/>
                    <a:pt x="72" y="56"/>
                    <a:pt x="72" y="56"/>
                  </a:cubicBezTo>
                  <a:cubicBezTo>
                    <a:pt x="74" y="55"/>
                    <a:pt x="74" y="55"/>
                    <a:pt x="74" y="55"/>
                  </a:cubicBezTo>
                  <a:cubicBezTo>
                    <a:pt x="76" y="52"/>
                    <a:pt x="76" y="52"/>
                    <a:pt x="76" y="52"/>
                  </a:cubicBezTo>
                  <a:cubicBezTo>
                    <a:pt x="77" y="51"/>
                    <a:pt x="77" y="51"/>
                    <a:pt x="77" y="51"/>
                  </a:cubicBezTo>
                  <a:cubicBezTo>
                    <a:pt x="79" y="51"/>
                    <a:pt x="79" y="51"/>
                    <a:pt x="79" y="51"/>
                  </a:cubicBezTo>
                  <a:cubicBezTo>
                    <a:pt x="80" y="49"/>
                    <a:pt x="80" y="49"/>
                    <a:pt x="80" y="49"/>
                  </a:cubicBezTo>
                  <a:cubicBezTo>
                    <a:pt x="83" y="48"/>
                    <a:pt x="83" y="48"/>
                    <a:pt x="83" y="48"/>
                  </a:cubicBezTo>
                  <a:cubicBezTo>
                    <a:pt x="84" y="50"/>
                    <a:pt x="84" y="50"/>
                    <a:pt x="84" y="50"/>
                  </a:cubicBezTo>
                  <a:cubicBezTo>
                    <a:pt x="88" y="53"/>
                    <a:pt x="88" y="53"/>
                    <a:pt x="88" y="53"/>
                  </a:cubicBezTo>
                  <a:lnTo>
                    <a:pt x="88" y="55"/>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29" name="Freeform 888">
              <a:extLst>
                <a:ext uri="{FF2B5EF4-FFF2-40B4-BE49-F238E27FC236}">
                  <a16:creationId xmlns:a16="http://schemas.microsoft.com/office/drawing/2014/main" id="{414E005A-758E-4F9F-8544-947BA6514410}"/>
                </a:ext>
              </a:extLst>
            </p:cNvPr>
            <p:cNvSpPr>
              <a:spLocks/>
            </p:cNvSpPr>
            <p:nvPr/>
          </p:nvSpPr>
          <p:spPr bwMode="auto">
            <a:xfrm>
              <a:off x="7301635" y="4182653"/>
              <a:ext cx="328186" cy="353053"/>
            </a:xfrm>
            <a:custGeom>
              <a:avLst/>
              <a:gdLst>
                <a:gd name="T0" fmla="*/ 68 w 70"/>
                <a:gd name="T1" fmla="*/ 1 h 93"/>
                <a:gd name="T2" fmla="*/ 67 w 70"/>
                <a:gd name="T3" fmla="*/ 1 h 93"/>
                <a:gd name="T4" fmla="*/ 65 w 70"/>
                <a:gd name="T5" fmla="*/ 2 h 93"/>
                <a:gd name="T6" fmla="*/ 61 w 70"/>
                <a:gd name="T7" fmla="*/ 4 h 93"/>
                <a:gd name="T8" fmla="*/ 59 w 70"/>
                <a:gd name="T9" fmla="*/ 4 h 93"/>
                <a:gd name="T10" fmla="*/ 53 w 70"/>
                <a:gd name="T11" fmla="*/ 5 h 93"/>
                <a:gd name="T12" fmla="*/ 51 w 70"/>
                <a:gd name="T13" fmla="*/ 5 h 93"/>
                <a:gd name="T14" fmla="*/ 45 w 70"/>
                <a:gd name="T15" fmla="*/ 6 h 93"/>
                <a:gd name="T16" fmla="*/ 41 w 70"/>
                <a:gd name="T17" fmla="*/ 8 h 93"/>
                <a:gd name="T18" fmla="*/ 36 w 70"/>
                <a:gd name="T19" fmla="*/ 9 h 93"/>
                <a:gd name="T20" fmla="*/ 31 w 70"/>
                <a:gd name="T21" fmla="*/ 9 h 93"/>
                <a:gd name="T22" fmla="*/ 26 w 70"/>
                <a:gd name="T23" fmla="*/ 12 h 93"/>
                <a:gd name="T24" fmla="*/ 18 w 70"/>
                <a:gd name="T25" fmla="*/ 7 h 93"/>
                <a:gd name="T26" fmla="*/ 15 w 70"/>
                <a:gd name="T27" fmla="*/ 4 h 93"/>
                <a:gd name="T28" fmla="*/ 15 w 70"/>
                <a:gd name="T29" fmla="*/ 4 h 93"/>
                <a:gd name="T30" fmla="*/ 11 w 70"/>
                <a:gd name="T31" fmla="*/ 9 h 93"/>
                <a:gd name="T32" fmla="*/ 17 w 70"/>
                <a:gd name="T33" fmla="*/ 18 h 93"/>
                <a:gd name="T34" fmla="*/ 20 w 70"/>
                <a:gd name="T35" fmla="*/ 20 h 93"/>
                <a:gd name="T36" fmla="*/ 40 w 70"/>
                <a:gd name="T37" fmla="*/ 27 h 93"/>
                <a:gd name="T38" fmla="*/ 47 w 70"/>
                <a:gd name="T39" fmla="*/ 27 h 93"/>
                <a:gd name="T40" fmla="*/ 27 w 70"/>
                <a:gd name="T41" fmla="*/ 48 h 93"/>
                <a:gd name="T42" fmla="*/ 20 w 70"/>
                <a:gd name="T43" fmla="*/ 48 h 93"/>
                <a:gd name="T44" fmla="*/ 14 w 70"/>
                <a:gd name="T45" fmla="*/ 50 h 93"/>
                <a:gd name="T46" fmla="*/ 12 w 70"/>
                <a:gd name="T47" fmla="*/ 53 h 93"/>
                <a:gd name="T48" fmla="*/ 7 w 70"/>
                <a:gd name="T49" fmla="*/ 53 h 93"/>
                <a:gd name="T50" fmla="*/ 6 w 70"/>
                <a:gd name="T51" fmla="*/ 55 h 93"/>
                <a:gd name="T52" fmla="*/ 0 w 70"/>
                <a:gd name="T53" fmla="*/ 63 h 93"/>
                <a:gd name="T54" fmla="*/ 0 w 70"/>
                <a:gd name="T55" fmla="*/ 87 h 93"/>
                <a:gd name="T56" fmla="*/ 4 w 70"/>
                <a:gd name="T57" fmla="*/ 93 h 93"/>
                <a:gd name="T58" fmla="*/ 8 w 70"/>
                <a:gd name="T59" fmla="*/ 88 h 93"/>
                <a:gd name="T60" fmla="*/ 12 w 70"/>
                <a:gd name="T61" fmla="*/ 84 h 93"/>
                <a:gd name="T62" fmla="*/ 24 w 70"/>
                <a:gd name="T63" fmla="*/ 72 h 93"/>
                <a:gd name="T64" fmla="*/ 24 w 70"/>
                <a:gd name="T65" fmla="*/ 72 h 93"/>
                <a:gd name="T66" fmla="*/ 33 w 70"/>
                <a:gd name="T67" fmla="*/ 67 h 93"/>
                <a:gd name="T68" fmla="*/ 33 w 70"/>
                <a:gd name="T69" fmla="*/ 66 h 93"/>
                <a:gd name="T70" fmla="*/ 33 w 70"/>
                <a:gd name="T71" fmla="*/ 67 h 93"/>
                <a:gd name="T72" fmla="*/ 36 w 70"/>
                <a:gd name="T73" fmla="*/ 64 h 93"/>
                <a:gd name="T74" fmla="*/ 44 w 70"/>
                <a:gd name="T75" fmla="*/ 56 h 93"/>
                <a:gd name="T76" fmla="*/ 51 w 70"/>
                <a:gd name="T77" fmla="*/ 47 h 93"/>
                <a:gd name="T78" fmla="*/ 56 w 70"/>
                <a:gd name="T79" fmla="*/ 38 h 93"/>
                <a:gd name="T80" fmla="*/ 57 w 70"/>
                <a:gd name="T81" fmla="*/ 36 h 93"/>
                <a:gd name="T82" fmla="*/ 60 w 70"/>
                <a:gd name="T83" fmla="*/ 31 h 93"/>
                <a:gd name="T84" fmla="*/ 60 w 70"/>
                <a:gd name="T85" fmla="*/ 28 h 93"/>
                <a:gd name="T86" fmla="*/ 64 w 70"/>
                <a:gd name="T87" fmla="*/ 22 h 93"/>
                <a:gd name="T88" fmla="*/ 67 w 70"/>
                <a:gd name="T89" fmla="*/ 13 h 93"/>
                <a:gd name="T90" fmla="*/ 68 w 70"/>
                <a:gd name="T91" fmla="*/ 12 h 93"/>
                <a:gd name="T92" fmla="*/ 69 w 70"/>
                <a:gd name="T93" fmla="*/ 9 h 93"/>
                <a:gd name="T94" fmla="*/ 69 w 70"/>
                <a:gd name="T95" fmla="*/ 4 h 93"/>
                <a:gd name="T96" fmla="*/ 68 w 70"/>
                <a:gd name="T97"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93">
                  <a:moveTo>
                    <a:pt x="68" y="1"/>
                  </a:moveTo>
                  <a:cubicBezTo>
                    <a:pt x="68" y="1"/>
                    <a:pt x="68" y="1"/>
                    <a:pt x="67" y="1"/>
                  </a:cubicBezTo>
                  <a:cubicBezTo>
                    <a:pt x="66" y="0"/>
                    <a:pt x="66" y="1"/>
                    <a:pt x="65" y="2"/>
                  </a:cubicBezTo>
                  <a:cubicBezTo>
                    <a:pt x="64" y="3"/>
                    <a:pt x="63" y="4"/>
                    <a:pt x="61" y="4"/>
                  </a:cubicBezTo>
                  <a:cubicBezTo>
                    <a:pt x="60" y="4"/>
                    <a:pt x="60" y="4"/>
                    <a:pt x="59" y="4"/>
                  </a:cubicBezTo>
                  <a:cubicBezTo>
                    <a:pt x="57" y="4"/>
                    <a:pt x="55" y="6"/>
                    <a:pt x="53" y="5"/>
                  </a:cubicBezTo>
                  <a:cubicBezTo>
                    <a:pt x="52" y="5"/>
                    <a:pt x="51" y="5"/>
                    <a:pt x="51" y="5"/>
                  </a:cubicBezTo>
                  <a:cubicBezTo>
                    <a:pt x="49" y="7"/>
                    <a:pt x="47" y="6"/>
                    <a:pt x="45" y="6"/>
                  </a:cubicBezTo>
                  <a:cubicBezTo>
                    <a:pt x="43" y="6"/>
                    <a:pt x="42" y="7"/>
                    <a:pt x="41" y="8"/>
                  </a:cubicBezTo>
                  <a:cubicBezTo>
                    <a:pt x="39" y="9"/>
                    <a:pt x="38" y="10"/>
                    <a:pt x="36" y="9"/>
                  </a:cubicBezTo>
                  <a:cubicBezTo>
                    <a:pt x="34" y="8"/>
                    <a:pt x="33" y="8"/>
                    <a:pt x="31" y="9"/>
                  </a:cubicBezTo>
                  <a:cubicBezTo>
                    <a:pt x="30" y="11"/>
                    <a:pt x="28" y="11"/>
                    <a:pt x="26" y="12"/>
                  </a:cubicBezTo>
                  <a:cubicBezTo>
                    <a:pt x="22" y="12"/>
                    <a:pt x="20" y="9"/>
                    <a:pt x="18" y="7"/>
                  </a:cubicBezTo>
                  <a:cubicBezTo>
                    <a:pt x="17" y="6"/>
                    <a:pt x="17" y="4"/>
                    <a:pt x="15" y="4"/>
                  </a:cubicBezTo>
                  <a:cubicBezTo>
                    <a:pt x="15" y="4"/>
                    <a:pt x="15" y="4"/>
                    <a:pt x="15" y="4"/>
                  </a:cubicBezTo>
                  <a:cubicBezTo>
                    <a:pt x="11" y="9"/>
                    <a:pt x="11" y="9"/>
                    <a:pt x="11" y="9"/>
                  </a:cubicBezTo>
                  <a:cubicBezTo>
                    <a:pt x="17" y="18"/>
                    <a:pt x="17" y="18"/>
                    <a:pt x="17" y="18"/>
                  </a:cubicBezTo>
                  <a:cubicBezTo>
                    <a:pt x="20" y="20"/>
                    <a:pt x="20" y="20"/>
                    <a:pt x="20" y="20"/>
                  </a:cubicBezTo>
                  <a:cubicBezTo>
                    <a:pt x="40" y="27"/>
                    <a:pt x="40" y="27"/>
                    <a:pt x="40" y="27"/>
                  </a:cubicBezTo>
                  <a:cubicBezTo>
                    <a:pt x="47" y="27"/>
                    <a:pt x="47" y="27"/>
                    <a:pt x="47" y="27"/>
                  </a:cubicBezTo>
                  <a:cubicBezTo>
                    <a:pt x="27" y="48"/>
                    <a:pt x="27" y="48"/>
                    <a:pt x="27" y="48"/>
                  </a:cubicBezTo>
                  <a:cubicBezTo>
                    <a:pt x="20" y="48"/>
                    <a:pt x="20" y="48"/>
                    <a:pt x="20" y="48"/>
                  </a:cubicBezTo>
                  <a:cubicBezTo>
                    <a:pt x="14" y="50"/>
                    <a:pt x="14" y="50"/>
                    <a:pt x="14" y="50"/>
                  </a:cubicBezTo>
                  <a:cubicBezTo>
                    <a:pt x="12" y="53"/>
                    <a:pt x="12" y="53"/>
                    <a:pt x="12" y="53"/>
                  </a:cubicBezTo>
                  <a:cubicBezTo>
                    <a:pt x="7" y="53"/>
                    <a:pt x="7" y="53"/>
                    <a:pt x="7" y="53"/>
                  </a:cubicBezTo>
                  <a:cubicBezTo>
                    <a:pt x="6" y="55"/>
                    <a:pt x="6" y="55"/>
                    <a:pt x="6" y="55"/>
                  </a:cubicBezTo>
                  <a:cubicBezTo>
                    <a:pt x="0" y="63"/>
                    <a:pt x="0" y="63"/>
                    <a:pt x="0" y="63"/>
                  </a:cubicBezTo>
                  <a:cubicBezTo>
                    <a:pt x="0" y="87"/>
                    <a:pt x="0" y="87"/>
                    <a:pt x="0" y="87"/>
                  </a:cubicBezTo>
                  <a:cubicBezTo>
                    <a:pt x="4" y="93"/>
                    <a:pt x="4" y="93"/>
                    <a:pt x="4" y="93"/>
                  </a:cubicBezTo>
                  <a:cubicBezTo>
                    <a:pt x="5" y="92"/>
                    <a:pt x="7" y="90"/>
                    <a:pt x="8" y="88"/>
                  </a:cubicBezTo>
                  <a:cubicBezTo>
                    <a:pt x="9" y="87"/>
                    <a:pt x="10" y="85"/>
                    <a:pt x="12" y="84"/>
                  </a:cubicBezTo>
                  <a:cubicBezTo>
                    <a:pt x="15" y="79"/>
                    <a:pt x="19" y="76"/>
                    <a:pt x="24" y="72"/>
                  </a:cubicBezTo>
                  <a:cubicBezTo>
                    <a:pt x="24" y="72"/>
                    <a:pt x="24" y="72"/>
                    <a:pt x="24" y="72"/>
                  </a:cubicBezTo>
                  <a:cubicBezTo>
                    <a:pt x="27" y="70"/>
                    <a:pt x="30" y="69"/>
                    <a:pt x="33" y="67"/>
                  </a:cubicBezTo>
                  <a:cubicBezTo>
                    <a:pt x="33" y="66"/>
                    <a:pt x="33" y="66"/>
                    <a:pt x="33" y="66"/>
                  </a:cubicBezTo>
                  <a:cubicBezTo>
                    <a:pt x="33" y="66"/>
                    <a:pt x="33" y="66"/>
                    <a:pt x="33" y="67"/>
                  </a:cubicBezTo>
                  <a:cubicBezTo>
                    <a:pt x="34" y="66"/>
                    <a:pt x="35" y="65"/>
                    <a:pt x="36" y="64"/>
                  </a:cubicBezTo>
                  <a:cubicBezTo>
                    <a:pt x="40" y="62"/>
                    <a:pt x="42" y="59"/>
                    <a:pt x="44" y="56"/>
                  </a:cubicBezTo>
                  <a:cubicBezTo>
                    <a:pt x="47" y="53"/>
                    <a:pt x="49" y="50"/>
                    <a:pt x="51" y="47"/>
                  </a:cubicBezTo>
                  <a:cubicBezTo>
                    <a:pt x="53" y="44"/>
                    <a:pt x="55" y="41"/>
                    <a:pt x="56" y="38"/>
                  </a:cubicBezTo>
                  <a:cubicBezTo>
                    <a:pt x="56" y="37"/>
                    <a:pt x="56" y="36"/>
                    <a:pt x="57" y="36"/>
                  </a:cubicBezTo>
                  <a:cubicBezTo>
                    <a:pt x="58" y="34"/>
                    <a:pt x="59" y="32"/>
                    <a:pt x="60" y="31"/>
                  </a:cubicBezTo>
                  <a:cubicBezTo>
                    <a:pt x="60" y="30"/>
                    <a:pt x="60" y="29"/>
                    <a:pt x="60" y="28"/>
                  </a:cubicBezTo>
                  <a:cubicBezTo>
                    <a:pt x="62" y="27"/>
                    <a:pt x="63" y="24"/>
                    <a:pt x="64" y="22"/>
                  </a:cubicBezTo>
                  <a:cubicBezTo>
                    <a:pt x="67" y="19"/>
                    <a:pt x="67" y="17"/>
                    <a:pt x="67" y="13"/>
                  </a:cubicBezTo>
                  <a:cubicBezTo>
                    <a:pt x="67" y="13"/>
                    <a:pt x="67" y="12"/>
                    <a:pt x="68" y="12"/>
                  </a:cubicBezTo>
                  <a:cubicBezTo>
                    <a:pt x="69" y="11"/>
                    <a:pt x="69" y="10"/>
                    <a:pt x="69" y="9"/>
                  </a:cubicBezTo>
                  <a:cubicBezTo>
                    <a:pt x="69" y="7"/>
                    <a:pt x="68" y="6"/>
                    <a:pt x="69" y="4"/>
                  </a:cubicBezTo>
                  <a:cubicBezTo>
                    <a:pt x="70" y="2"/>
                    <a:pt x="70" y="2"/>
                    <a:pt x="68" y="1"/>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30" name="Freeform 889">
              <a:extLst>
                <a:ext uri="{FF2B5EF4-FFF2-40B4-BE49-F238E27FC236}">
                  <a16:creationId xmlns:a16="http://schemas.microsoft.com/office/drawing/2014/main" id="{610FCB91-9A45-465D-8E3F-92957DB86BFD}"/>
                </a:ext>
              </a:extLst>
            </p:cNvPr>
            <p:cNvSpPr>
              <a:spLocks noEditPoints="1"/>
            </p:cNvSpPr>
            <p:nvPr/>
          </p:nvSpPr>
          <p:spPr bwMode="auto">
            <a:xfrm>
              <a:off x="5576876" y="4233296"/>
              <a:ext cx="98098" cy="82476"/>
            </a:xfrm>
            <a:custGeom>
              <a:avLst/>
              <a:gdLst>
                <a:gd name="T0" fmla="*/ 5 w 21"/>
                <a:gd name="T1" fmla="*/ 17 h 22"/>
                <a:gd name="T2" fmla="*/ 4 w 21"/>
                <a:gd name="T3" fmla="*/ 18 h 22"/>
                <a:gd name="T4" fmla="*/ 5 w 21"/>
                <a:gd name="T5" fmla="*/ 17 h 22"/>
                <a:gd name="T6" fmla="*/ 19 w 21"/>
                <a:gd name="T7" fmla="*/ 10 h 22"/>
                <a:gd name="T8" fmla="*/ 19 w 21"/>
                <a:gd name="T9" fmla="*/ 9 h 22"/>
                <a:gd name="T10" fmla="*/ 19 w 21"/>
                <a:gd name="T11" fmla="*/ 7 h 22"/>
                <a:gd name="T12" fmla="*/ 14 w 21"/>
                <a:gd name="T13" fmla="*/ 0 h 22"/>
                <a:gd name="T14" fmla="*/ 5 w 21"/>
                <a:gd name="T15" fmla="*/ 2 h 22"/>
                <a:gd name="T16" fmla="*/ 4 w 21"/>
                <a:gd name="T17" fmla="*/ 5 h 22"/>
                <a:gd name="T18" fmla="*/ 3 w 21"/>
                <a:gd name="T19" fmla="*/ 5 h 22"/>
                <a:gd name="T20" fmla="*/ 2 w 21"/>
                <a:gd name="T21" fmla="*/ 7 h 22"/>
                <a:gd name="T22" fmla="*/ 1 w 21"/>
                <a:gd name="T23" fmla="*/ 7 h 22"/>
                <a:gd name="T24" fmla="*/ 0 w 21"/>
                <a:gd name="T25" fmla="*/ 8 h 22"/>
                <a:gd name="T26" fmla="*/ 1 w 21"/>
                <a:gd name="T27" fmla="*/ 8 h 22"/>
                <a:gd name="T28" fmla="*/ 1 w 21"/>
                <a:gd name="T29" fmla="*/ 12 h 22"/>
                <a:gd name="T30" fmla="*/ 2 w 21"/>
                <a:gd name="T31" fmla="*/ 13 h 22"/>
                <a:gd name="T32" fmla="*/ 4 w 21"/>
                <a:gd name="T33" fmla="*/ 15 h 22"/>
                <a:gd name="T34" fmla="*/ 5 w 21"/>
                <a:gd name="T35" fmla="*/ 17 h 22"/>
                <a:gd name="T36" fmla="*/ 6 w 21"/>
                <a:gd name="T37" fmla="*/ 18 h 22"/>
                <a:gd name="T38" fmla="*/ 7 w 21"/>
                <a:gd name="T39" fmla="*/ 18 h 22"/>
                <a:gd name="T40" fmla="*/ 7 w 21"/>
                <a:gd name="T41" fmla="*/ 19 h 22"/>
                <a:gd name="T42" fmla="*/ 13 w 21"/>
                <a:gd name="T43" fmla="*/ 22 h 22"/>
                <a:gd name="T44" fmla="*/ 15 w 21"/>
                <a:gd name="T45" fmla="*/ 18 h 22"/>
                <a:gd name="T46" fmla="*/ 18 w 21"/>
                <a:gd name="T47" fmla="*/ 16 h 22"/>
                <a:gd name="T48" fmla="*/ 19 w 21"/>
                <a:gd name="T49" fmla="*/ 13 h 22"/>
                <a:gd name="T50" fmla="*/ 21 w 21"/>
                <a:gd name="T51" fmla="*/ 13 h 22"/>
                <a:gd name="T52" fmla="*/ 21 w 21"/>
                <a:gd name="T53" fmla="*/ 11 h 22"/>
                <a:gd name="T54" fmla="*/ 18 w 21"/>
                <a:gd name="T55" fmla="*/ 12 h 22"/>
                <a:gd name="T56" fmla="*/ 19 w 21"/>
                <a:gd name="T5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22">
                  <a:moveTo>
                    <a:pt x="5" y="17"/>
                  </a:moveTo>
                  <a:cubicBezTo>
                    <a:pt x="5" y="19"/>
                    <a:pt x="5" y="19"/>
                    <a:pt x="4" y="18"/>
                  </a:cubicBezTo>
                  <a:cubicBezTo>
                    <a:pt x="4" y="17"/>
                    <a:pt x="5" y="18"/>
                    <a:pt x="5" y="17"/>
                  </a:cubicBezTo>
                  <a:close/>
                  <a:moveTo>
                    <a:pt x="19" y="10"/>
                  </a:moveTo>
                  <a:cubicBezTo>
                    <a:pt x="19" y="9"/>
                    <a:pt x="19" y="9"/>
                    <a:pt x="19" y="9"/>
                  </a:cubicBezTo>
                  <a:cubicBezTo>
                    <a:pt x="19" y="7"/>
                    <a:pt x="19" y="7"/>
                    <a:pt x="19" y="7"/>
                  </a:cubicBezTo>
                  <a:cubicBezTo>
                    <a:pt x="14" y="0"/>
                    <a:pt x="14" y="0"/>
                    <a:pt x="14" y="0"/>
                  </a:cubicBezTo>
                  <a:cubicBezTo>
                    <a:pt x="5" y="2"/>
                    <a:pt x="5" y="2"/>
                    <a:pt x="5" y="2"/>
                  </a:cubicBezTo>
                  <a:cubicBezTo>
                    <a:pt x="4" y="5"/>
                    <a:pt x="4" y="5"/>
                    <a:pt x="4" y="5"/>
                  </a:cubicBezTo>
                  <a:cubicBezTo>
                    <a:pt x="3" y="5"/>
                    <a:pt x="3" y="5"/>
                    <a:pt x="3" y="5"/>
                  </a:cubicBezTo>
                  <a:cubicBezTo>
                    <a:pt x="2" y="7"/>
                    <a:pt x="2" y="7"/>
                    <a:pt x="2" y="7"/>
                  </a:cubicBezTo>
                  <a:cubicBezTo>
                    <a:pt x="1" y="7"/>
                    <a:pt x="1" y="7"/>
                    <a:pt x="1" y="7"/>
                  </a:cubicBezTo>
                  <a:cubicBezTo>
                    <a:pt x="1" y="7"/>
                    <a:pt x="0" y="7"/>
                    <a:pt x="0" y="8"/>
                  </a:cubicBezTo>
                  <a:cubicBezTo>
                    <a:pt x="1" y="8"/>
                    <a:pt x="1" y="8"/>
                    <a:pt x="1" y="8"/>
                  </a:cubicBezTo>
                  <a:cubicBezTo>
                    <a:pt x="1" y="9"/>
                    <a:pt x="2" y="10"/>
                    <a:pt x="1" y="12"/>
                  </a:cubicBezTo>
                  <a:cubicBezTo>
                    <a:pt x="1" y="12"/>
                    <a:pt x="1" y="13"/>
                    <a:pt x="2" y="13"/>
                  </a:cubicBezTo>
                  <a:cubicBezTo>
                    <a:pt x="3" y="13"/>
                    <a:pt x="4" y="14"/>
                    <a:pt x="4" y="15"/>
                  </a:cubicBezTo>
                  <a:cubicBezTo>
                    <a:pt x="4" y="16"/>
                    <a:pt x="4" y="17"/>
                    <a:pt x="5" y="17"/>
                  </a:cubicBezTo>
                  <a:cubicBezTo>
                    <a:pt x="6" y="17"/>
                    <a:pt x="6" y="17"/>
                    <a:pt x="6" y="18"/>
                  </a:cubicBezTo>
                  <a:cubicBezTo>
                    <a:pt x="7" y="18"/>
                    <a:pt x="8" y="18"/>
                    <a:pt x="7" y="18"/>
                  </a:cubicBezTo>
                  <a:cubicBezTo>
                    <a:pt x="7" y="19"/>
                    <a:pt x="7" y="19"/>
                    <a:pt x="7" y="19"/>
                  </a:cubicBezTo>
                  <a:cubicBezTo>
                    <a:pt x="9" y="20"/>
                    <a:pt x="11" y="21"/>
                    <a:pt x="13" y="22"/>
                  </a:cubicBezTo>
                  <a:cubicBezTo>
                    <a:pt x="15" y="18"/>
                    <a:pt x="15" y="18"/>
                    <a:pt x="15" y="18"/>
                  </a:cubicBezTo>
                  <a:cubicBezTo>
                    <a:pt x="18" y="16"/>
                    <a:pt x="18" y="16"/>
                    <a:pt x="18" y="16"/>
                  </a:cubicBezTo>
                  <a:cubicBezTo>
                    <a:pt x="19" y="13"/>
                    <a:pt x="19" y="13"/>
                    <a:pt x="19" y="13"/>
                  </a:cubicBezTo>
                  <a:cubicBezTo>
                    <a:pt x="21" y="13"/>
                    <a:pt x="21" y="13"/>
                    <a:pt x="21" y="13"/>
                  </a:cubicBezTo>
                  <a:cubicBezTo>
                    <a:pt x="21" y="11"/>
                    <a:pt x="21" y="11"/>
                    <a:pt x="21" y="11"/>
                  </a:cubicBezTo>
                  <a:cubicBezTo>
                    <a:pt x="18" y="12"/>
                    <a:pt x="18" y="12"/>
                    <a:pt x="18" y="12"/>
                  </a:cubicBezTo>
                  <a:lnTo>
                    <a:pt x="19" y="10"/>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31" name="Freeform 890">
              <a:extLst>
                <a:ext uri="{FF2B5EF4-FFF2-40B4-BE49-F238E27FC236}">
                  <a16:creationId xmlns:a16="http://schemas.microsoft.com/office/drawing/2014/main" id="{237DB3A8-815C-4C65-ABE2-649D99B0049E}"/>
                </a:ext>
              </a:extLst>
            </p:cNvPr>
            <p:cNvSpPr>
              <a:spLocks/>
            </p:cNvSpPr>
            <p:nvPr/>
          </p:nvSpPr>
          <p:spPr bwMode="auto">
            <a:xfrm>
              <a:off x="5450240" y="4058216"/>
              <a:ext cx="190847" cy="117203"/>
            </a:xfrm>
            <a:custGeom>
              <a:avLst/>
              <a:gdLst>
                <a:gd name="T0" fmla="*/ 40 w 41"/>
                <a:gd name="T1" fmla="*/ 27 h 31"/>
                <a:gd name="T2" fmla="*/ 41 w 41"/>
                <a:gd name="T3" fmla="*/ 26 h 31"/>
                <a:gd name="T4" fmla="*/ 39 w 41"/>
                <a:gd name="T5" fmla="*/ 23 h 31"/>
                <a:gd name="T6" fmla="*/ 37 w 41"/>
                <a:gd name="T7" fmla="*/ 24 h 31"/>
                <a:gd name="T8" fmla="*/ 36 w 41"/>
                <a:gd name="T9" fmla="*/ 21 h 31"/>
                <a:gd name="T10" fmla="*/ 37 w 41"/>
                <a:gd name="T11" fmla="*/ 19 h 31"/>
                <a:gd name="T12" fmla="*/ 36 w 41"/>
                <a:gd name="T13" fmla="*/ 17 h 31"/>
                <a:gd name="T14" fmla="*/ 34 w 41"/>
                <a:gd name="T15" fmla="*/ 16 h 31"/>
                <a:gd name="T16" fmla="*/ 34 w 41"/>
                <a:gd name="T17" fmla="*/ 13 h 31"/>
                <a:gd name="T18" fmla="*/ 31 w 41"/>
                <a:gd name="T19" fmla="*/ 11 h 31"/>
                <a:gd name="T20" fmla="*/ 30 w 41"/>
                <a:gd name="T21" fmla="*/ 8 h 31"/>
                <a:gd name="T22" fmla="*/ 27 w 41"/>
                <a:gd name="T23" fmla="*/ 7 h 31"/>
                <a:gd name="T24" fmla="*/ 27 w 41"/>
                <a:gd name="T25" fmla="*/ 4 h 31"/>
                <a:gd name="T26" fmla="*/ 26 w 41"/>
                <a:gd name="T27" fmla="*/ 4 h 31"/>
                <a:gd name="T28" fmla="*/ 23 w 41"/>
                <a:gd name="T29" fmla="*/ 3 h 31"/>
                <a:gd name="T30" fmla="*/ 20 w 41"/>
                <a:gd name="T31" fmla="*/ 0 h 31"/>
                <a:gd name="T32" fmla="*/ 16 w 41"/>
                <a:gd name="T33" fmla="*/ 0 h 31"/>
                <a:gd name="T34" fmla="*/ 11 w 41"/>
                <a:gd name="T35" fmla="*/ 2 h 31"/>
                <a:gd name="T36" fmla="*/ 7 w 41"/>
                <a:gd name="T37" fmla="*/ 1 h 31"/>
                <a:gd name="T38" fmla="*/ 6 w 41"/>
                <a:gd name="T39" fmla="*/ 3 h 31"/>
                <a:gd name="T40" fmla="*/ 6 w 41"/>
                <a:gd name="T41" fmla="*/ 4 h 31"/>
                <a:gd name="T42" fmla="*/ 6 w 41"/>
                <a:gd name="T43" fmla="*/ 5 h 31"/>
                <a:gd name="T44" fmla="*/ 3 w 41"/>
                <a:gd name="T45" fmla="*/ 12 h 31"/>
                <a:gd name="T46" fmla="*/ 0 w 41"/>
                <a:gd name="T47" fmla="*/ 14 h 31"/>
                <a:gd name="T48" fmla="*/ 4 w 41"/>
                <a:gd name="T49" fmla="*/ 19 h 31"/>
                <a:gd name="T50" fmla="*/ 6 w 41"/>
                <a:gd name="T51" fmla="*/ 22 h 31"/>
                <a:gd name="T52" fmla="*/ 12 w 41"/>
                <a:gd name="T53" fmla="*/ 22 h 31"/>
                <a:gd name="T54" fmla="*/ 13 w 41"/>
                <a:gd name="T55" fmla="*/ 20 h 31"/>
                <a:gd name="T56" fmla="*/ 15 w 41"/>
                <a:gd name="T57" fmla="*/ 20 h 31"/>
                <a:gd name="T58" fmla="*/ 20 w 41"/>
                <a:gd name="T59" fmla="*/ 23 h 31"/>
                <a:gd name="T60" fmla="*/ 23 w 41"/>
                <a:gd name="T61" fmla="*/ 21 h 31"/>
                <a:gd name="T62" fmla="*/ 24 w 41"/>
                <a:gd name="T63" fmla="*/ 23 h 31"/>
                <a:gd name="T64" fmla="*/ 20 w 41"/>
                <a:gd name="T65" fmla="*/ 24 h 31"/>
                <a:gd name="T66" fmla="*/ 15 w 41"/>
                <a:gd name="T67" fmla="*/ 21 h 31"/>
                <a:gd name="T68" fmla="*/ 14 w 41"/>
                <a:gd name="T69" fmla="*/ 23 h 31"/>
                <a:gd name="T70" fmla="*/ 10 w 41"/>
                <a:gd name="T71" fmla="*/ 23 h 31"/>
                <a:gd name="T72" fmla="*/ 10 w 41"/>
                <a:gd name="T73" fmla="*/ 25 h 31"/>
                <a:gd name="T74" fmla="*/ 5 w 41"/>
                <a:gd name="T75" fmla="*/ 25 h 31"/>
                <a:gd name="T76" fmla="*/ 4 w 41"/>
                <a:gd name="T77" fmla="*/ 26 h 31"/>
                <a:gd name="T78" fmla="*/ 5 w 41"/>
                <a:gd name="T79" fmla="*/ 30 h 31"/>
                <a:gd name="T80" fmla="*/ 11 w 41"/>
                <a:gd name="T81" fmla="*/ 30 h 31"/>
                <a:gd name="T82" fmla="*/ 14 w 41"/>
                <a:gd name="T83" fmla="*/ 28 h 31"/>
                <a:gd name="T84" fmla="*/ 25 w 41"/>
                <a:gd name="T85" fmla="*/ 28 h 31"/>
                <a:gd name="T86" fmla="*/ 28 w 41"/>
                <a:gd name="T87" fmla="*/ 28 h 31"/>
                <a:gd name="T88" fmla="*/ 29 w 41"/>
                <a:gd name="T89" fmla="*/ 29 h 31"/>
                <a:gd name="T90" fmla="*/ 30 w 41"/>
                <a:gd name="T91" fmla="*/ 29 h 31"/>
                <a:gd name="T92" fmla="*/ 34 w 41"/>
                <a:gd name="T93" fmla="*/ 31 h 31"/>
                <a:gd name="T94" fmla="*/ 35 w 41"/>
                <a:gd name="T95" fmla="*/ 30 h 31"/>
                <a:gd name="T96" fmla="*/ 40 w 41"/>
                <a:gd name="T97" fmla="*/ 30 h 31"/>
                <a:gd name="T98" fmla="*/ 40 w 41"/>
                <a:gd name="T99" fmla="*/ 28 h 31"/>
                <a:gd name="T100" fmla="*/ 40 w 41"/>
                <a:gd name="T10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 h="31">
                  <a:moveTo>
                    <a:pt x="40" y="27"/>
                  </a:moveTo>
                  <a:cubicBezTo>
                    <a:pt x="41" y="26"/>
                    <a:pt x="41" y="26"/>
                    <a:pt x="41" y="26"/>
                  </a:cubicBezTo>
                  <a:cubicBezTo>
                    <a:pt x="39" y="23"/>
                    <a:pt x="39" y="23"/>
                    <a:pt x="39" y="23"/>
                  </a:cubicBezTo>
                  <a:cubicBezTo>
                    <a:pt x="37" y="24"/>
                    <a:pt x="37" y="24"/>
                    <a:pt x="37" y="24"/>
                  </a:cubicBezTo>
                  <a:cubicBezTo>
                    <a:pt x="36" y="21"/>
                    <a:pt x="36" y="21"/>
                    <a:pt x="36" y="21"/>
                  </a:cubicBezTo>
                  <a:cubicBezTo>
                    <a:pt x="37" y="19"/>
                    <a:pt x="37" y="19"/>
                    <a:pt x="37" y="19"/>
                  </a:cubicBezTo>
                  <a:cubicBezTo>
                    <a:pt x="36" y="17"/>
                    <a:pt x="36" y="17"/>
                    <a:pt x="36" y="17"/>
                  </a:cubicBezTo>
                  <a:cubicBezTo>
                    <a:pt x="34" y="16"/>
                    <a:pt x="34" y="16"/>
                    <a:pt x="34" y="16"/>
                  </a:cubicBezTo>
                  <a:cubicBezTo>
                    <a:pt x="34" y="13"/>
                    <a:pt x="34" y="13"/>
                    <a:pt x="34" y="13"/>
                  </a:cubicBezTo>
                  <a:cubicBezTo>
                    <a:pt x="31" y="11"/>
                    <a:pt x="31" y="11"/>
                    <a:pt x="31" y="11"/>
                  </a:cubicBezTo>
                  <a:cubicBezTo>
                    <a:pt x="30" y="8"/>
                    <a:pt x="30" y="8"/>
                    <a:pt x="30" y="8"/>
                  </a:cubicBezTo>
                  <a:cubicBezTo>
                    <a:pt x="27" y="7"/>
                    <a:pt x="27" y="7"/>
                    <a:pt x="27" y="7"/>
                  </a:cubicBezTo>
                  <a:cubicBezTo>
                    <a:pt x="27" y="4"/>
                    <a:pt x="27" y="4"/>
                    <a:pt x="27" y="4"/>
                  </a:cubicBezTo>
                  <a:cubicBezTo>
                    <a:pt x="26" y="4"/>
                    <a:pt x="26" y="4"/>
                    <a:pt x="26" y="4"/>
                  </a:cubicBezTo>
                  <a:cubicBezTo>
                    <a:pt x="23" y="3"/>
                    <a:pt x="23" y="3"/>
                    <a:pt x="23" y="3"/>
                  </a:cubicBezTo>
                  <a:cubicBezTo>
                    <a:pt x="20" y="0"/>
                    <a:pt x="20" y="0"/>
                    <a:pt x="20" y="0"/>
                  </a:cubicBezTo>
                  <a:cubicBezTo>
                    <a:pt x="16" y="0"/>
                    <a:pt x="16" y="0"/>
                    <a:pt x="16" y="0"/>
                  </a:cubicBezTo>
                  <a:cubicBezTo>
                    <a:pt x="11" y="2"/>
                    <a:pt x="11" y="2"/>
                    <a:pt x="11" y="2"/>
                  </a:cubicBezTo>
                  <a:cubicBezTo>
                    <a:pt x="7" y="1"/>
                    <a:pt x="7" y="1"/>
                    <a:pt x="7" y="1"/>
                  </a:cubicBezTo>
                  <a:cubicBezTo>
                    <a:pt x="6" y="3"/>
                    <a:pt x="6" y="3"/>
                    <a:pt x="6" y="3"/>
                  </a:cubicBezTo>
                  <a:cubicBezTo>
                    <a:pt x="6" y="3"/>
                    <a:pt x="6" y="3"/>
                    <a:pt x="6" y="4"/>
                  </a:cubicBezTo>
                  <a:cubicBezTo>
                    <a:pt x="6" y="4"/>
                    <a:pt x="6" y="5"/>
                    <a:pt x="6" y="5"/>
                  </a:cubicBezTo>
                  <a:cubicBezTo>
                    <a:pt x="6" y="8"/>
                    <a:pt x="4" y="9"/>
                    <a:pt x="3" y="12"/>
                  </a:cubicBezTo>
                  <a:cubicBezTo>
                    <a:pt x="2" y="12"/>
                    <a:pt x="1" y="13"/>
                    <a:pt x="0" y="14"/>
                  </a:cubicBezTo>
                  <a:cubicBezTo>
                    <a:pt x="2" y="15"/>
                    <a:pt x="3" y="17"/>
                    <a:pt x="4" y="19"/>
                  </a:cubicBezTo>
                  <a:cubicBezTo>
                    <a:pt x="5" y="20"/>
                    <a:pt x="5" y="21"/>
                    <a:pt x="6" y="22"/>
                  </a:cubicBezTo>
                  <a:cubicBezTo>
                    <a:pt x="12" y="22"/>
                    <a:pt x="12" y="22"/>
                    <a:pt x="12" y="22"/>
                  </a:cubicBezTo>
                  <a:cubicBezTo>
                    <a:pt x="13" y="20"/>
                    <a:pt x="13" y="20"/>
                    <a:pt x="13" y="20"/>
                  </a:cubicBezTo>
                  <a:cubicBezTo>
                    <a:pt x="15" y="20"/>
                    <a:pt x="15" y="20"/>
                    <a:pt x="15" y="20"/>
                  </a:cubicBezTo>
                  <a:cubicBezTo>
                    <a:pt x="20" y="23"/>
                    <a:pt x="20" y="23"/>
                    <a:pt x="20" y="23"/>
                  </a:cubicBezTo>
                  <a:cubicBezTo>
                    <a:pt x="23" y="21"/>
                    <a:pt x="23" y="21"/>
                    <a:pt x="23" y="21"/>
                  </a:cubicBezTo>
                  <a:cubicBezTo>
                    <a:pt x="24" y="23"/>
                    <a:pt x="24" y="23"/>
                    <a:pt x="24" y="23"/>
                  </a:cubicBezTo>
                  <a:cubicBezTo>
                    <a:pt x="20" y="24"/>
                    <a:pt x="20" y="24"/>
                    <a:pt x="20" y="24"/>
                  </a:cubicBezTo>
                  <a:cubicBezTo>
                    <a:pt x="15" y="21"/>
                    <a:pt x="15" y="21"/>
                    <a:pt x="15" y="21"/>
                  </a:cubicBezTo>
                  <a:cubicBezTo>
                    <a:pt x="14" y="23"/>
                    <a:pt x="14" y="23"/>
                    <a:pt x="14" y="23"/>
                  </a:cubicBezTo>
                  <a:cubicBezTo>
                    <a:pt x="10" y="23"/>
                    <a:pt x="10" y="23"/>
                    <a:pt x="10" y="23"/>
                  </a:cubicBezTo>
                  <a:cubicBezTo>
                    <a:pt x="10" y="25"/>
                    <a:pt x="10" y="25"/>
                    <a:pt x="10" y="25"/>
                  </a:cubicBezTo>
                  <a:cubicBezTo>
                    <a:pt x="5" y="25"/>
                    <a:pt x="5" y="25"/>
                    <a:pt x="5" y="25"/>
                  </a:cubicBezTo>
                  <a:cubicBezTo>
                    <a:pt x="4" y="25"/>
                    <a:pt x="3" y="25"/>
                    <a:pt x="4" y="26"/>
                  </a:cubicBezTo>
                  <a:cubicBezTo>
                    <a:pt x="5" y="27"/>
                    <a:pt x="5" y="29"/>
                    <a:pt x="5" y="30"/>
                  </a:cubicBezTo>
                  <a:cubicBezTo>
                    <a:pt x="11" y="30"/>
                    <a:pt x="11" y="30"/>
                    <a:pt x="11" y="30"/>
                  </a:cubicBezTo>
                  <a:cubicBezTo>
                    <a:pt x="14" y="28"/>
                    <a:pt x="14" y="28"/>
                    <a:pt x="14" y="28"/>
                  </a:cubicBezTo>
                  <a:cubicBezTo>
                    <a:pt x="25" y="28"/>
                    <a:pt x="25" y="28"/>
                    <a:pt x="25" y="28"/>
                  </a:cubicBezTo>
                  <a:cubicBezTo>
                    <a:pt x="28" y="28"/>
                    <a:pt x="28" y="28"/>
                    <a:pt x="28" y="28"/>
                  </a:cubicBezTo>
                  <a:cubicBezTo>
                    <a:pt x="29" y="29"/>
                    <a:pt x="29" y="29"/>
                    <a:pt x="29" y="29"/>
                  </a:cubicBezTo>
                  <a:cubicBezTo>
                    <a:pt x="30" y="29"/>
                    <a:pt x="30" y="29"/>
                    <a:pt x="30" y="29"/>
                  </a:cubicBezTo>
                  <a:cubicBezTo>
                    <a:pt x="34" y="31"/>
                    <a:pt x="34" y="31"/>
                    <a:pt x="34" y="31"/>
                  </a:cubicBezTo>
                  <a:cubicBezTo>
                    <a:pt x="35" y="30"/>
                    <a:pt x="35" y="30"/>
                    <a:pt x="35" y="30"/>
                  </a:cubicBezTo>
                  <a:cubicBezTo>
                    <a:pt x="40" y="30"/>
                    <a:pt x="40" y="30"/>
                    <a:pt x="40" y="30"/>
                  </a:cubicBezTo>
                  <a:cubicBezTo>
                    <a:pt x="40" y="28"/>
                    <a:pt x="40" y="28"/>
                    <a:pt x="40" y="28"/>
                  </a:cubicBezTo>
                  <a:lnTo>
                    <a:pt x="40" y="27"/>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32" name="Freeform 891">
              <a:extLst>
                <a:ext uri="{FF2B5EF4-FFF2-40B4-BE49-F238E27FC236}">
                  <a16:creationId xmlns:a16="http://schemas.microsoft.com/office/drawing/2014/main" id="{5F34FCA6-7539-4BA9-BA98-D84403680B5D}"/>
                </a:ext>
              </a:extLst>
            </p:cNvPr>
            <p:cNvSpPr>
              <a:spLocks/>
            </p:cNvSpPr>
            <p:nvPr/>
          </p:nvSpPr>
          <p:spPr bwMode="auto">
            <a:xfrm>
              <a:off x="6208277" y="4486510"/>
              <a:ext cx="8918" cy="4341"/>
            </a:xfrm>
            <a:custGeom>
              <a:avLst/>
              <a:gdLst>
                <a:gd name="T0" fmla="*/ 1 w 2"/>
                <a:gd name="T1" fmla="*/ 0 h 1"/>
                <a:gd name="T2" fmla="*/ 0 w 2"/>
                <a:gd name="T3" fmla="*/ 1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0" y="1"/>
                    <a:pt x="0" y="1"/>
                  </a:cubicBezTo>
                  <a:cubicBezTo>
                    <a:pt x="1" y="1"/>
                    <a:pt x="1" y="1"/>
                    <a:pt x="2" y="0"/>
                  </a:cubicBezTo>
                  <a:cubicBezTo>
                    <a:pt x="2" y="0"/>
                    <a:pt x="2" y="0"/>
                    <a:pt x="1"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33" name="Freeform 892">
              <a:extLst>
                <a:ext uri="{FF2B5EF4-FFF2-40B4-BE49-F238E27FC236}">
                  <a16:creationId xmlns:a16="http://schemas.microsoft.com/office/drawing/2014/main" id="{E12D6850-7751-4786-8A82-0D1C8DA0AA56}"/>
                </a:ext>
              </a:extLst>
            </p:cNvPr>
            <p:cNvSpPr>
              <a:spLocks/>
            </p:cNvSpPr>
            <p:nvPr/>
          </p:nvSpPr>
          <p:spPr bwMode="auto">
            <a:xfrm>
              <a:off x="6914589" y="4521237"/>
              <a:ext cx="64210" cy="44856"/>
            </a:xfrm>
            <a:custGeom>
              <a:avLst/>
              <a:gdLst>
                <a:gd name="T0" fmla="*/ 15 w 36"/>
                <a:gd name="T1" fmla="*/ 5 h 31"/>
                <a:gd name="T2" fmla="*/ 10 w 36"/>
                <a:gd name="T3" fmla="*/ 8 h 31"/>
                <a:gd name="T4" fmla="*/ 5 w 36"/>
                <a:gd name="T5" fmla="*/ 13 h 31"/>
                <a:gd name="T6" fmla="*/ 5 w 36"/>
                <a:gd name="T7" fmla="*/ 18 h 31"/>
                <a:gd name="T8" fmla="*/ 0 w 36"/>
                <a:gd name="T9" fmla="*/ 24 h 31"/>
                <a:gd name="T10" fmla="*/ 2 w 36"/>
                <a:gd name="T11" fmla="*/ 29 h 31"/>
                <a:gd name="T12" fmla="*/ 2 w 36"/>
                <a:gd name="T13" fmla="*/ 29 h 31"/>
                <a:gd name="T14" fmla="*/ 5 w 36"/>
                <a:gd name="T15" fmla="*/ 26 h 31"/>
                <a:gd name="T16" fmla="*/ 10 w 36"/>
                <a:gd name="T17" fmla="*/ 29 h 31"/>
                <a:gd name="T18" fmla="*/ 10 w 36"/>
                <a:gd name="T19" fmla="*/ 31 h 31"/>
                <a:gd name="T20" fmla="*/ 15 w 36"/>
                <a:gd name="T21" fmla="*/ 31 h 31"/>
                <a:gd name="T22" fmla="*/ 21 w 36"/>
                <a:gd name="T23" fmla="*/ 29 h 31"/>
                <a:gd name="T24" fmla="*/ 21 w 36"/>
                <a:gd name="T25" fmla="*/ 24 h 31"/>
                <a:gd name="T26" fmla="*/ 23 w 36"/>
                <a:gd name="T27" fmla="*/ 24 h 31"/>
                <a:gd name="T28" fmla="*/ 28 w 36"/>
                <a:gd name="T29" fmla="*/ 21 h 31"/>
                <a:gd name="T30" fmla="*/ 31 w 36"/>
                <a:gd name="T31" fmla="*/ 24 h 31"/>
                <a:gd name="T32" fmla="*/ 34 w 36"/>
                <a:gd name="T33" fmla="*/ 24 h 31"/>
                <a:gd name="T34" fmla="*/ 36 w 36"/>
                <a:gd name="T35" fmla="*/ 18 h 31"/>
                <a:gd name="T36" fmla="*/ 36 w 36"/>
                <a:gd name="T37" fmla="*/ 13 h 31"/>
                <a:gd name="T38" fmla="*/ 36 w 36"/>
                <a:gd name="T39" fmla="*/ 10 h 31"/>
                <a:gd name="T40" fmla="*/ 28 w 36"/>
                <a:gd name="T41" fmla="*/ 0 h 31"/>
                <a:gd name="T42" fmla="*/ 23 w 36"/>
                <a:gd name="T43" fmla="*/ 5 h 31"/>
                <a:gd name="T44" fmla="*/ 15 w 36"/>
                <a:gd name="T45"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31">
                  <a:moveTo>
                    <a:pt x="15" y="5"/>
                  </a:moveTo>
                  <a:lnTo>
                    <a:pt x="10" y="8"/>
                  </a:lnTo>
                  <a:lnTo>
                    <a:pt x="5" y="13"/>
                  </a:lnTo>
                  <a:lnTo>
                    <a:pt x="5" y="18"/>
                  </a:lnTo>
                  <a:lnTo>
                    <a:pt x="0" y="24"/>
                  </a:lnTo>
                  <a:lnTo>
                    <a:pt x="2" y="29"/>
                  </a:lnTo>
                  <a:lnTo>
                    <a:pt x="2" y="29"/>
                  </a:lnTo>
                  <a:lnTo>
                    <a:pt x="5" y="26"/>
                  </a:lnTo>
                  <a:lnTo>
                    <a:pt x="10" y="29"/>
                  </a:lnTo>
                  <a:lnTo>
                    <a:pt x="10" y="31"/>
                  </a:lnTo>
                  <a:lnTo>
                    <a:pt x="15" y="31"/>
                  </a:lnTo>
                  <a:lnTo>
                    <a:pt x="21" y="29"/>
                  </a:lnTo>
                  <a:lnTo>
                    <a:pt x="21" y="24"/>
                  </a:lnTo>
                  <a:lnTo>
                    <a:pt x="23" y="24"/>
                  </a:lnTo>
                  <a:lnTo>
                    <a:pt x="28" y="21"/>
                  </a:lnTo>
                  <a:lnTo>
                    <a:pt x="31" y="24"/>
                  </a:lnTo>
                  <a:lnTo>
                    <a:pt x="34" y="24"/>
                  </a:lnTo>
                  <a:lnTo>
                    <a:pt x="36" y="18"/>
                  </a:lnTo>
                  <a:lnTo>
                    <a:pt x="36" y="13"/>
                  </a:lnTo>
                  <a:lnTo>
                    <a:pt x="36" y="10"/>
                  </a:lnTo>
                  <a:lnTo>
                    <a:pt x="28" y="0"/>
                  </a:lnTo>
                  <a:lnTo>
                    <a:pt x="23" y="5"/>
                  </a:lnTo>
                  <a:lnTo>
                    <a:pt x="15" y="5"/>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34" name="Freeform 893">
              <a:extLst>
                <a:ext uri="{FF2B5EF4-FFF2-40B4-BE49-F238E27FC236}">
                  <a16:creationId xmlns:a16="http://schemas.microsoft.com/office/drawing/2014/main" id="{1B7AE97C-BC57-4A12-A858-BEC26F0F451A}"/>
                </a:ext>
              </a:extLst>
            </p:cNvPr>
            <p:cNvSpPr>
              <a:spLocks/>
            </p:cNvSpPr>
            <p:nvPr/>
          </p:nvSpPr>
          <p:spPr bwMode="auto">
            <a:xfrm>
              <a:off x="6086991" y="4130563"/>
              <a:ext cx="378127" cy="253215"/>
            </a:xfrm>
            <a:custGeom>
              <a:avLst/>
              <a:gdLst>
                <a:gd name="T0" fmla="*/ 66 w 81"/>
                <a:gd name="T1" fmla="*/ 6 h 67"/>
                <a:gd name="T2" fmla="*/ 54 w 81"/>
                <a:gd name="T3" fmla="*/ 4 h 67"/>
                <a:gd name="T4" fmla="*/ 47 w 81"/>
                <a:gd name="T5" fmla="*/ 8 h 67"/>
                <a:gd name="T6" fmla="*/ 35 w 81"/>
                <a:gd name="T7" fmla="*/ 4 h 67"/>
                <a:gd name="T8" fmla="*/ 24 w 81"/>
                <a:gd name="T9" fmla="*/ 2 h 67"/>
                <a:gd name="T10" fmla="*/ 17 w 81"/>
                <a:gd name="T11" fmla="*/ 2 h 67"/>
                <a:gd name="T12" fmla="*/ 14 w 81"/>
                <a:gd name="T13" fmla="*/ 1 h 67"/>
                <a:gd name="T14" fmla="*/ 9 w 81"/>
                <a:gd name="T15" fmla="*/ 7 h 67"/>
                <a:gd name="T16" fmla="*/ 6 w 81"/>
                <a:gd name="T17" fmla="*/ 15 h 67"/>
                <a:gd name="T18" fmla="*/ 5 w 81"/>
                <a:gd name="T19" fmla="*/ 18 h 67"/>
                <a:gd name="T20" fmla="*/ 7 w 81"/>
                <a:gd name="T21" fmla="*/ 20 h 67"/>
                <a:gd name="T22" fmla="*/ 7 w 81"/>
                <a:gd name="T23" fmla="*/ 25 h 67"/>
                <a:gd name="T24" fmla="*/ 6 w 81"/>
                <a:gd name="T25" fmla="*/ 26 h 67"/>
                <a:gd name="T26" fmla="*/ 4 w 81"/>
                <a:gd name="T27" fmla="*/ 29 h 67"/>
                <a:gd name="T28" fmla="*/ 0 w 81"/>
                <a:gd name="T29" fmla="*/ 34 h 67"/>
                <a:gd name="T30" fmla="*/ 0 w 81"/>
                <a:gd name="T31" fmla="*/ 44 h 67"/>
                <a:gd name="T32" fmla="*/ 4 w 81"/>
                <a:gd name="T33" fmla="*/ 52 h 67"/>
                <a:gd name="T34" fmla="*/ 7 w 81"/>
                <a:gd name="T35" fmla="*/ 53 h 67"/>
                <a:gd name="T36" fmla="*/ 17 w 81"/>
                <a:gd name="T37" fmla="*/ 58 h 67"/>
                <a:gd name="T38" fmla="*/ 22 w 81"/>
                <a:gd name="T39" fmla="*/ 60 h 67"/>
                <a:gd name="T40" fmla="*/ 18 w 81"/>
                <a:gd name="T41" fmla="*/ 60 h 67"/>
                <a:gd name="T42" fmla="*/ 22 w 81"/>
                <a:gd name="T43" fmla="*/ 66 h 67"/>
                <a:gd name="T44" fmla="*/ 24 w 81"/>
                <a:gd name="T45" fmla="*/ 67 h 67"/>
                <a:gd name="T46" fmla="*/ 25 w 81"/>
                <a:gd name="T47" fmla="*/ 67 h 67"/>
                <a:gd name="T48" fmla="*/ 31 w 81"/>
                <a:gd name="T49" fmla="*/ 66 h 67"/>
                <a:gd name="T50" fmla="*/ 36 w 81"/>
                <a:gd name="T51" fmla="*/ 66 h 67"/>
                <a:gd name="T52" fmla="*/ 39 w 81"/>
                <a:gd name="T53" fmla="*/ 64 h 67"/>
                <a:gd name="T54" fmla="*/ 41 w 81"/>
                <a:gd name="T55" fmla="*/ 56 h 67"/>
                <a:gd name="T56" fmla="*/ 47 w 81"/>
                <a:gd name="T57" fmla="*/ 51 h 67"/>
                <a:gd name="T58" fmla="*/ 50 w 81"/>
                <a:gd name="T59" fmla="*/ 48 h 67"/>
                <a:gd name="T60" fmla="*/ 53 w 81"/>
                <a:gd name="T61" fmla="*/ 49 h 67"/>
                <a:gd name="T62" fmla="*/ 56 w 81"/>
                <a:gd name="T63" fmla="*/ 50 h 67"/>
                <a:gd name="T64" fmla="*/ 57 w 81"/>
                <a:gd name="T65" fmla="*/ 51 h 67"/>
                <a:gd name="T66" fmla="*/ 60 w 81"/>
                <a:gd name="T67" fmla="*/ 48 h 67"/>
                <a:gd name="T68" fmla="*/ 62 w 81"/>
                <a:gd name="T69" fmla="*/ 44 h 67"/>
                <a:gd name="T70" fmla="*/ 65 w 81"/>
                <a:gd name="T71" fmla="*/ 38 h 67"/>
                <a:gd name="T72" fmla="*/ 69 w 81"/>
                <a:gd name="T73" fmla="*/ 32 h 67"/>
                <a:gd name="T74" fmla="*/ 71 w 81"/>
                <a:gd name="T75" fmla="*/ 27 h 67"/>
                <a:gd name="T76" fmla="*/ 75 w 81"/>
                <a:gd name="T77" fmla="*/ 20 h 67"/>
                <a:gd name="T78" fmla="*/ 78 w 81"/>
                <a:gd name="T79" fmla="*/ 19 h 67"/>
                <a:gd name="T80" fmla="*/ 80 w 81"/>
                <a:gd name="T81" fmla="*/ 15 h 67"/>
                <a:gd name="T82" fmla="*/ 81 w 81"/>
                <a:gd name="T83" fmla="*/ 12 h 67"/>
                <a:gd name="T84" fmla="*/ 78 w 81"/>
                <a:gd name="T85" fmla="*/ 11 h 67"/>
                <a:gd name="T86" fmla="*/ 74 w 81"/>
                <a:gd name="T87" fmla="*/ 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 h="67">
                  <a:moveTo>
                    <a:pt x="69" y="3"/>
                  </a:moveTo>
                  <a:cubicBezTo>
                    <a:pt x="66" y="6"/>
                    <a:pt x="66" y="6"/>
                    <a:pt x="66" y="6"/>
                  </a:cubicBezTo>
                  <a:cubicBezTo>
                    <a:pt x="60" y="4"/>
                    <a:pt x="60" y="4"/>
                    <a:pt x="60" y="4"/>
                  </a:cubicBezTo>
                  <a:cubicBezTo>
                    <a:pt x="54" y="4"/>
                    <a:pt x="54" y="4"/>
                    <a:pt x="54" y="4"/>
                  </a:cubicBezTo>
                  <a:cubicBezTo>
                    <a:pt x="50" y="5"/>
                    <a:pt x="50" y="5"/>
                    <a:pt x="50" y="5"/>
                  </a:cubicBezTo>
                  <a:cubicBezTo>
                    <a:pt x="47" y="8"/>
                    <a:pt x="47" y="8"/>
                    <a:pt x="47" y="8"/>
                  </a:cubicBezTo>
                  <a:cubicBezTo>
                    <a:pt x="42" y="8"/>
                    <a:pt x="42" y="8"/>
                    <a:pt x="42" y="8"/>
                  </a:cubicBezTo>
                  <a:cubicBezTo>
                    <a:pt x="35" y="4"/>
                    <a:pt x="35" y="4"/>
                    <a:pt x="35" y="4"/>
                  </a:cubicBezTo>
                  <a:cubicBezTo>
                    <a:pt x="29" y="7"/>
                    <a:pt x="29" y="7"/>
                    <a:pt x="29" y="7"/>
                  </a:cubicBezTo>
                  <a:cubicBezTo>
                    <a:pt x="24" y="2"/>
                    <a:pt x="24" y="2"/>
                    <a:pt x="24" y="2"/>
                  </a:cubicBezTo>
                  <a:cubicBezTo>
                    <a:pt x="19" y="0"/>
                    <a:pt x="19" y="0"/>
                    <a:pt x="19" y="0"/>
                  </a:cubicBezTo>
                  <a:cubicBezTo>
                    <a:pt x="17" y="2"/>
                    <a:pt x="17" y="2"/>
                    <a:pt x="17" y="2"/>
                  </a:cubicBezTo>
                  <a:cubicBezTo>
                    <a:pt x="16" y="2"/>
                    <a:pt x="16" y="2"/>
                    <a:pt x="16" y="2"/>
                  </a:cubicBezTo>
                  <a:cubicBezTo>
                    <a:pt x="14" y="1"/>
                    <a:pt x="14" y="1"/>
                    <a:pt x="14" y="1"/>
                  </a:cubicBezTo>
                  <a:cubicBezTo>
                    <a:pt x="9" y="3"/>
                    <a:pt x="9" y="3"/>
                    <a:pt x="9" y="3"/>
                  </a:cubicBezTo>
                  <a:cubicBezTo>
                    <a:pt x="9" y="7"/>
                    <a:pt x="9" y="7"/>
                    <a:pt x="9" y="7"/>
                  </a:cubicBezTo>
                  <a:cubicBezTo>
                    <a:pt x="6" y="10"/>
                    <a:pt x="6" y="10"/>
                    <a:pt x="6" y="10"/>
                  </a:cubicBezTo>
                  <a:cubicBezTo>
                    <a:pt x="6" y="15"/>
                    <a:pt x="6" y="15"/>
                    <a:pt x="6" y="15"/>
                  </a:cubicBezTo>
                  <a:cubicBezTo>
                    <a:pt x="6" y="15"/>
                    <a:pt x="6" y="17"/>
                    <a:pt x="6" y="17"/>
                  </a:cubicBezTo>
                  <a:cubicBezTo>
                    <a:pt x="6" y="17"/>
                    <a:pt x="5" y="18"/>
                    <a:pt x="5" y="18"/>
                  </a:cubicBezTo>
                  <a:cubicBezTo>
                    <a:pt x="5" y="19"/>
                    <a:pt x="5" y="19"/>
                    <a:pt x="5" y="19"/>
                  </a:cubicBezTo>
                  <a:cubicBezTo>
                    <a:pt x="7" y="20"/>
                    <a:pt x="7" y="20"/>
                    <a:pt x="7" y="20"/>
                  </a:cubicBezTo>
                  <a:cubicBezTo>
                    <a:pt x="7" y="22"/>
                    <a:pt x="7" y="22"/>
                    <a:pt x="7" y="22"/>
                  </a:cubicBezTo>
                  <a:cubicBezTo>
                    <a:pt x="7" y="25"/>
                    <a:pt x="7" y="25"/>
                    <a:pt x="7" y="25"/>
                  </a:cubicBezTo>
                  <a:cubicBezTo>
                    <a:pt x="6" y="25"/>
                    <a:pt x="6" y="25"/>
                    <a:pt x="6" y="25"/>
                  </a:cubicBezTo>
                  <a:cubicBezTo>
                    <a:pt x="6" y="26"/>
                    <a:pt x="6" y="26"/>
                    <a:pt x="6" y="26"/>
                  </a:cubicBezTo>
                  <a:cubicBezTo>
                    <a:pt x="6" y="28"/>
                    <a:pt x="6" y="28"/>
                    <a:pt x="6" y="28"/>
                  </a:cubicBezTo>
                  <a:cubicBezTo>
                    <a:pt x="4" y="29"/>
                    <a:pt x="4" y="29"/>
                    <a:pt x="4" y="29"/>
                  </a:cubicBezTo>
                  <a:cubicBezTo>
                    <a:pt x="3" y="34"/>
                    <a:pt x="3" y="34"/>
                    <a:pt x="3" y="34"/>
                  </a:cubicBezTo>
                  <a:cubicBezTo>
                    <a:pt x="0" y="34"/>
                    <a:pt x="0" y="34"/>
                    <a:pt x="0" y="34"/>
                  </a:cubicBezTo>
                  <a:cubicBezTo>
                    <a:pt x="0" y="42"/>
                    <a:pt x="0" y="42"/>
                    <a:pt x="0" y="42"/>
                  </a:cubicBezTo>
                  <a:cubicBezTo>
                    <a:pt x="0" y="44"/>
                    <a:pt x="0" y="44"/>
                    <a:pt x="0" y="44"/>
                  </a:cubicBezTo>
                  <a:cubicBezTo>
                    <a:pt x="0" y="53"/>
                    <a:pt x="0" y="53"/>
                    <a:pt x="0" y="53"/>
                  </a:cubicBezTo>
                  <a:cubicBezTo>
                    <a:pt x="1" y="53"/>
                    <a:pt x="3" y="52"/>
                    <a:pt x="4" y="52"/>
                  </a:cubicBezTo>
                  <a:cubicBezTo>
                    <a:pt x="5" y="53"/>
                    <a:pt x="5" y="52"/>
                    <a:pt x="5" y="51"/>
                  </a:cubicBezTo>
                  <a:cubicBezTo>
                    <a:pt x="6" y="51"/>
                    <a:pt x="6" y="53"/>
                    <a:pt x="7" y="53"/>
                  </a:cubicBezTo>
                  <a:cubicBezTo>
                    <a:pt x="10" y="52"/>
                    <a:pt x="12" y="53"/>
                    <a:pt x="15" y="55"/>
                  </a:cubicBezTo>
                  <a:cubicBezTo>
                    <a:pt x="16" y="56"/>
                    <a:pt x="17" y="57"/>
                    <a:pt x="17" y="58"/>
                  </a:cubicBezTo>
                  <a:cubicBezTo>
                    <a:pt x="18" y="59"/>
                    <a:pt x="18" y="60"/>
                    <a:pt x="19" y="60"/>
                  </a:cubicBezTo>
                  <a:cubicBezTo>
                    <a:pt x="20" y="60"/>
                    <a:pt x="21" y="59"/>
                    <a:pt x="22" y="60"/>
                  </a:cubicBezTo>
                  <a:cubicBezTo>
                    <a:pt x="21" y="60"/>
                    <a:pt x="20" y="60"/>
                    <a:pt x="19" y="60"/>
                  </a:cubicBezTo>
                  <a:cubicBezTo>
                    <a:pt x="19" y="60"/>
                    <a:pt x="18" y="60"/>
                    <a:pt x="18" y="60"/>
                  </a:cubicBezTo>
                  <a:cubicBezTo>
                    <a:pt x="19" y="63"/>
                    <a:pt x="19" y="65"/>
                    <a:pt x="21" y="66"/>
                  </a:cubicBezTo>
                  <a:cubicBezTo>
                    <a:pt x="22" y="66"/>
                    <a:pt x="22" y="66"/>
                    <a:pt x="22" y="66"/>
                  </a:cubicBezTo>
                  <a:cubicBezTo>
                    <a:pt x="23" y="65"/>
                    <a:pt x="23" y="64"/>
                    <a:pt x="24" y="64"/>
                  </a:cubicBezTo>
                  <a:cubicBezTo>
                    <a:pt x="24" y="65"/>
                    <a:pt x="23" y="66"/>
                    <a:pt x="24" y="67"/>
                  </a:cubicBezTo>
                  <a:cubicBezTo>
                    <a:pt x="24" y="67"/>
                    <a:pt x="24" y="66"/>
                    <a:pt x="24" y="66"/>
                  </a:cubicBezTo>
                  <a:cubicBezTo>
                    <a:pt x="25" y="66"/>
                    <a:pt x="24" y="66"/>
                    <a:pt x="25" y="67"/>
                  </a:cubicBezTo>
                  <a:cubicBezTo>
                    <a:pt x="25" y="67"/>
                    <a:pt x="26" y="67"/>
                    <a:pt x="26" y="67"/>
                  </a:cubicBezTo>
                  <a:cubicBezTo>
                    <a:pt x="28" y="67"/>
                    <a:pt x="29" y="67"/>
                    <a:pt x="31" y="66"/>
                  </a:cubicBezTo>
                  <a:cubicBezTo>
                    <a:pt x="32" y="65"/>
                    <a:pt x="32" y="67"/>
                    <a:pt x="33" y="66"/>
                  </a:cubicBezTo>
                  <a:cubicBezTo>
                    <a:pt x="34" y="65"/>
                    <a:pt x="35" y="66"/>
                    <a:pt x="36" y="66"/>
                  </a:cubicBezTo>
                  <a:cubicBezTo>
                    <a:pt x="37" y="65"/>
                    <a:pt x="38" y="65"/>
                    <a:pt x="38" y="64"/>
                  </a:cubicBezTo>
                  <a:cubicBezTo>
                    <a:pt x="39" y="64"/>
                    <a:pt x="39" y="64"/>
                    <a:pt x="39" y="64"/>
                  </a:cubicBezTo>
                  <a:cubicBezTo>
                    <a:pt x="41" y="61"/>
                    <a:pt x="41" y="61"/>
                    <a:pt x="41" y="61"/>
                  </a:cubicBezTo>
                  <a:cubicBezTo>
                    <a:pt x="41" y="56"/>
                    <a:pt x="41" y="56"/>
                    <a:pt x="41" y="56"/>
                  </a:cubicBezTo>
                  <a:cubicBezTo>
                    <a:pt x="46" y="51"/>
                    <a:pt x="46" y="51"/>
                    <a:pt x="46" y="51"/>
                  </a:cubicBezTo>
                  <a:cubicBezTo>
                    <a:pt x="47" y="51"/>
                    <a:pt x="47" y="51"/>
                    <a:pt x="47" y="51"/>
                  </a:cubicBezTo>
                  <a:cubicBezTo>
                    <a:pt x="48" y="49"/>
                    <a:pt x="48" y="49"/>
                    <a:pt x="48" y="49"/>
                  </a:cubicBezTo>
                  <a:cubicBezTo>
                    <a:pt x="50" y="48"/>
                    <a:pt x="50" y="48"/>
                    <a:pt x="50" y="48"/>
                  </a:cubicBezTo>
                  <a:cubicBezTo>
                    <a:pt x="51" y="49"/>
                    <a:pt x="51" y="49"/>
                    <a:pt x="51" y="49"/>
                  </a:cubicBezTo>
                  <a:cubicBezTo>
                    <a:pt x="53" y="49"/>
                    <a:pt x="53" y="49"/>
                    <a:pt x="53" y="49"/>
                  </a:cubicBezTo>
                  <a:cubicBezTo>
                    <a:pt x="53" y="47"/>
                    <a:pt x="53" y="47"/>
                    <a:pt x="53" y="47"/>
                  </a:cubicBezTo>
                  <a:cubicBezTo>
                    <a:pt x="56" y="50"/>
                    <a:pt x="56" y="50"/>
                    <a:pt x="56" y="50"/>
                  </a:cubicBezTo>
                  <a:cubicBezTo>
                    <a:pt x="57" y="50"/>
                    <a:pt x="57" y="50"/>
                    <a:pt x="57" y="50"/>
                  </a:cubicBezTo>
                  <a:cubicBezTo>
                    <a:pt x="57" y="51"/>
                    <a:pt x="57" y="51"/>
                    <a:pt x="57" y="51"/>
                  </a:cubicBezTo>
                  <a:cubicBezTo>
                    <a:pt x="59" y="51"/>
                    <a:pt x="59" y="51"/>
                    <a:pt x="59" y="51"/>
                  </a:cubicBezTo>
                  <a:cubicBezTo>
                    <a:pt x="60" y="48"/>
                    <a:pt x="60" y="48"/>
                    <a:pt x="60" y="48"/>
                  </a:cubicBezTo>
                  <a:cubicBezTo>
                    <a:pt x="62" y="47"/>
                    <a:pt x="62" y="47"/>
                    <a:pt x="62" y="47"/>
                  </a:cubicBezTo>
                  <a:cubicBezTo>
                    <a:pt x="62" y="44"/>
                    <a:pt x="62" y="44"/>
                    <a:pt x="62" y="44"/>
                  </a:cubicBezTo>
                  <a:cubicBezTo>
                    <a:pt x="65" y="41"/>
                    <a:pt x="65" y="41"/>
                    <a:pt x="65" y="41"/>
                  </a:cubicBezTo>
                  <a:cubicBezTo>
                    <a:pt x="65" y="38"/>
                    <a:pt x="65" y="38"/>
                    <a:pt x="65" y="38"/>
                  </a:cubicBezTo>
                  <a:cubicBezTo>
                    <a:pt x="68" y="36"/>
                    <a:pt x="68" y="36"/>
                    <a:pt x="68" y="36"/>
                  </a:cubicBezTo>
                  <a:cubicBezTo>
                    <a:pt x="69" y="32"/>
                    <a:pt x="69" y="32"/>
                    <a:pt x="69" y="32"/>
                  </a:cubicBezTo>
                  <a:cubicBezTo>
                    <a:pt x="71" y="30"/>
                    <a:pt x="71" y="30"/>
                    <a:pt x="71" y="30"/>
                  </a:cubicBezTo>
                  <a:cubicBezTo>
                    <a:pt x="71" y="27"/>
                    <a:pt x="71" y="27"/>
                    <a:pt x="71" y="27"/>
                  </a:cubicBezTo>
                  <a:cubicBezTo>
                    <a:pt x="73" y="26"/>
                    <a:pt x="73" y="26"/>
                    <a:pt x="73" y="26"/>
                  </a:cubicBezTo>
                  <a:cubicBezTo>
                    <a:pt x="75" y="20"/>
                    <a:pt x="75" y="20"/>
                    <a:pt x="75" y="20"/>
                  </a:cubicBezTo>
                  <a:cubicBezTo>
                    <a:pt x="76" y="18"/>
                    <a:pt x="76" y="18"/>
                    <a:pt x="76" y="18"/>
                  </a:cubicBezTo>
                  <a:cubicBezTo>
                    <a:pt x="78" y="19"/>
                    <a:pt x="78" y="19"/>
                    <a:pt x="78" y="19"/>
                  </a:cubicBezTo>
                  <a:cubicBezTo>
                    <a:pt x="81" y="17"/>
                    <a:pt x="81" y="17"/>
                    <a:pt x="81" y="17"/>
                  </a:cubicBezTo>
                  <a:cubicBezTo>
                    <a:pt x="80" y="15"/>
                    <a:pt x="80" y="15"/>
                    <a:pt x="80" y="15"/>
                  </a:cubicBezTo>
                  <a:cubicBezTo>
                    <a:pt x="81" y="13"/>
                    <a:pt x="81" y="13"/>
                    <a:pt x="81" y="13"/>
                  </a:cubicBezTo>
                  <a:cubicBezTo>
                    <a:pt x="81" y="12"/>
                    <a:pt x="81" y="12"/>
                    <a:pt x="81" y="12"/>
                  </a:cubicBezTo>
                  <a:cubicBezTo>
                    <a:pt x="79" y="11"/>
                    <a:pt x="79" y="11"/>
                    <a:pt x="79" y="11"/>
                  </a:cubicBezTo>
                  <a:cubicBezTo>
                    <a:pt x="78" y="11"/>
                    <a:pt x="78" y="11"/>
                    <a:pt x="78" y="11"/>
                  </a:cubicBezTo>
                  <a:cubicBezTo>
                    <a:pt x="77" y="6"/>
                    <a:pt x="77" y="6"/>
                    <a:pt x="77" y="6"/>
                  </a:cubicBezTo>
                  <a:cubicBezTo>
                    <a:pt x="74" y="2"/>
                    <a:pt x="74" y="2"/>
                    <a:pt x="74" y="2"/>
                  </a:cubicBezTo>
                  <a:lnTo>
                    <a:pt x="69" y="3"/>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35" name="Freeform 894">
              <a:extLst>
                <a:ext uri="{FF2B5EF4-FFF2-40B4-BE49-F238E27FC236}">
                  <a16:creationId xmlns:a16="http://schemas.microsoft.com/office/drawing/2014/main" id="{0D9984C3-2558-4AC7-BD45-7A595D0116A2}"/>
                </a:ext>
              </a:extLst>
            </p:cNvPr>
            <p:cNvSpPr>
              <a:spLocks/>
            </p:cNvSpPr>
            <p:nvPr/>
          </p:nvSpPr>
          <p:spPr bwMode="auto">
            <a:xfrm>
              <a:off x="6001377" y="3868668"/>
              <a:ext cx="506547" cy="318327"/>
            </a:xfrm>
            <a:custGeom>
              <a:avLst/>
              <a:gdLst>
                <a:gd name="T0" fmla="*/ 92 w 108"/>
                <a:gd name="T1" fmla="*/ 65 h 84"/>
                <a:gd name="T2" fmla="*/ 97 w 108"/>
                <a:gd name="T3" fmla="*/ 57 h 84"/>
                <a:gd name="T4" fmla="*/ 105 w 108"/>
                <a:gd name="T5" fmla="*/ 49 h 84"/>
                <a:gd name="T6" fmla="*/ 105 w 108"/>
                <a:gd name="T7" fmla="*/ 34 h 84"/>
                <a:gd name="T8" fmla="*/ 106 w 108"/>
                <a:gd name="T9" fmla="*/ 26 h 84"/>
                <a:gd name="T10" fmla="*/ 108 w 108"/>
                <a:gd name="T11" fmla="*/ 23 h 84"/>
                <a:gd name="T12" fmla="*/ 105 w 108"/>
                <a:gd name="T13" fmla="*/ 22 h 84"/>
                <a:gd name="T14" fmla="*/ 104 w 108"/>
                <a:gd name="T15" fmla="*/ 20 h 84"/>
                <a:gd name="T16" fmla="*/ 105 w 108"/>
                <a:gd name="T17" fmla="*/ 19 h 84"/>
                <a:gd name="T18" fmla="*/ 103 w 108"/>
                <a:gd name="T19" fmla="*/ 15 h 84"/>
                <a:gd name="T20" fmla="*/ 103 w 108"/>
                <a:gd name="T21" fmla="*/ 11 h 84"/>
                <a:gd name="T22" fmla="*/ 101 w 108"/>
                <a:gd name="T23" fmla="*/ 4 h 84"/>
                <a:gd name="T24" fmla="*/ 96 w 108"/>
                <a:gd name="T25" fmla="*/ 7 h 84"/>
                <a:gd name="T26" fmla="*/ 92 w 108"/>
                <a:gd name="T27" fmla="*/ 3 h 84"/>
                <a:gd name="T28" fmla="*/ 81 w 108"/>
                <a:gd name="T29" fmla="*/ 0 h 84"/>
                <a:gd name="T30" fmla="*/ 50 w 108"/>
                <a:gd name="T31" fmla="*/ 20 h 84"/>
                <a:gd name="T32" fmla="*/ 39 w 108"/>
                <a:gd name="T33" fmla="*/ 30 h 84"/>
                <a:gd name="T34" fmla="*/ 28 w 108"/>
                <a:gd name="T35" fmla="*/ 32 h 84"/>
                <a:gd name="T36" fmla="*/ 28 w 108"/>
                <a:gd name="T37" fmla="*/ 52 h 84"/>
                <a:gd name="T38" fmla="*/ 26 w 108"/>
                <a:gd name="T39" fmla="*/ 56 h 84"/>
                <a:gd name="T40" fmla="*/ 23 w 108"/>
                <a:gd name="T41" fmla="*/ 59 h 84"/>
                <a:gd name="T42" fmla="*/ 9 w 108"/>
                <a:gd name="T43" fmla="*/ 60 h 84"/>
                <a:gd name="T44" fmla="*/ 6 w 108"/>
                <a:gd name="T45" fmla="*/ 62 h 84"/>
                <a:gd name="T46" fmla="*/ 1 w 108"/>
                <a:gd name="T47" fmla="*/ 62 h 84"/>
                <a:gd name="T48" fmla="*/ 1 w 108"/>
                <a:gd name="T49" fmla="*/ 64 h 84"/>
                <a:gd name="T50" fmla="*/ 0 w 108"/>
                <a:gd name="T51" fmla="*/ 65 h 84"/>
                <a:gd name="T52" fmla="*/ 3 w 108"/>
                <a:gd name="T53" fmla="*/ 70 h 84"/>
                <a:gd name="T54" fmla="*/ 8 w 108"/>
                <a:gd name="T55" fmla="*/ 73 h 84"/>
                <a:gd name="T56" fmla="*/ 6 w 108"/>
                <a:gd name="T57" fmla="*/ 73 h 84"/>
                <a:gd name="T58" fmla="*/ 6 w 108"/>
                <a:gd name="T59" fmla="*/ 75 h 84"/>
                <a:gd name="T60" fmla="*/ 12 w 108"/>
                <a:gd name="T61" fmla="*/ 78 h 84"/>
                <a:gd name="T62" fmla="*/ 13 w 108"/>
                <a:gd name="T63" fmla="*/ 78 h 84"/>
                <a:gd name="T64" fmla="*/ 14 w 108"/>
                <a:gd name="T65" fmla="*/ 78 h 84"/>
                <a:gd name="T66" fmla="*/ 15 w 108"/>
                <a:gd name="T67" fmla="*/ 80 h 84"/>
                <a:gd name="T68" fmla="*/ 13 w 108"/>
                <a:gd name="T69" fmla="*/ 80 h 84"/>
                <a:gd name="T70" fmla="*/ 16 w 108"/>
                <a:gd name="T71" fmla="*/ 83 h 84"/>
                <a:gd name="T72" fmla="*/ 15 w 108"/>
                <a:gd name="T73" fmla="*/ 81 h 84"/>
                <a:gd name="T74" fmla="*/ 18 w 108"/>
                <a:gd name="T75" fmla="*/ 80 h 84"/>
                <a:gd name="T76" fmla="*/ 24 w 108"/>
                <a:gd name="T77" fmla="*/ 84 h 84"/>
                <a:gd name="T78" fmla="*/ 24 w 108"/>
                <a:gd name="T79" fmla="*/ 79 h 84"/>
                <a:gd name="T80" fmla="*/ 27 w 108"/>
                <a:gd name="T81" fmla="*/ 76 h 84"/>
                <a:gd name="T82" fmla="*/ 27 w 108"/>
                <a:gd name="T83" fmla="*/ 72 h 84"/>
                <a:gd name="T84" fmla="*/ 32 w 108"/>
                <a:gd name="T85" fmla="*/ 70 h 84"/>
                <a:gd name="T86" fmla="*/ 34 w 108"/>
                <a:gd name="T87" fmla="*/ 71 h 84"/>
                <a:gd name="T88" fmla="*/ 35 w 108"/>
                <a:gd name="T89" fmla="*/ 71 h 84"/>
                <a:gd name="T90" fmla="*/ 37 w 108"/>
                <a:gd name="T91" fmla="*/ 69 h 84"/>
                <a:gd name="T92" fmla="*/ 42 w 108"/>
                <a:gd name="T93" fmla="*/ 71 h 84"/>
                <a:gd name="T94" fmla="*/ 47 w 108"/>
                <a:gd name="T95" fmla="*/ 76 h 84"/>
                <a:gd name="T96" fmla="*/ 53 w 108"/>
                <a:gd name="T97" fmla="*/ 73 h 84"/>
                <a:gd name="T98" fmla="*/ 60 w 108"/>
                <a:gd name="T99" fmla="*/ 77 h 84"/>
                <a:gd name="T100" fmla="*/ 65 w 108"/>
                <a:gd name="T101" fmla="*/ 77 h 84"/>
                <a:gd name="T102" fmla="*/ 68 w 108"/>
                <a:gd name="T103" fmla="*/ 74 h 84"/>
                <a:gd name="T104" fmla="*/ 72 w 108"/>
                <a:gd name="T105" fmla="*/ 73 h 84"/>
                <a:gd name="T106" fmla="*/ 78 w 108"/>
                <a:gd name="T107" fmla="*/ 73 h 84"/>
                <a:gd name="T108" fmla="*/ 84 w 108"/>
                <a:gd name="T109" fmla="*/ 75 h 84"/>
                <a:gd name="T110" fmla="*/ 87 w 108"/>
                <a:gd name="T111" fmla="*/ 72 h 84"/>
                <a:gd name="T112" fmla="*/ 92 w 108"/>
                <a:gd name="T113" fmla="*/ 71 h 84"/>
                <a:gd name="T114" fmla="*/ 91 w 108"/>
                <a:gd name="T115" fmla="*/ 65 h 84"/>
                <a:gd name="T116" fmla="*/ 92 w 108"/>
                <a:gd name="T117" fmla="*/ 6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8" h="84">
                  <a:moveTo>
                    <a:pt x="92" y="65"/>
                  </a:moveTo>
                  <a:cubicBezTo>
                    <a:pt x="97" y="57"/>
                    <a:pt x="97" y="57"/>
                    <a:pt x="97" y="57"/>
                  </a:cubicBezTo>
                  <a:cubicBezTo>
                    <a:pt x="105" y="49"/>
                    <a:pt x="105" y="49"/>
                    <a:pt x="105" y="49"/>
                  </a:cubicBezTo>
                  <a:cubicBezTo>
                    <a:pt x="105" y="34"/>
                    <a:pt x="105" y="34"/>
                    <a:pt x="105" y="34"/>
                  </a:cubicBezTo>
                  <a:cubicBezTo>
                    <a:pt x="106" y="26"/>
                    <a:pt x="106" y="26"/>
                    <a:pt x="106" y="26"/>
                  </a:cubicBezTo>
                  <a:cubicBezTo>
                    <a:pt x="108" y="23"/>
                    <a:pt x="108" y="23"/>
                    <a:pt x="108" y="23"/>
                  </a:cubicBezTo>
                  <a:cubicBezTo>
                    <a:pt x="108" y="23"/>
                    <a:pt x="105" y="22"/>
                    <a:pt x="105" y="22"/>
                  </a:cubicBezTo>
                  <a:cubicBezTo>
                    <a:pt x="105" y="22"/>
                    <a:pt x="104" y="20"/>
                    <a:pt x="104" y="20"/>
                  </a:cubicBezTo>
                  <a:cubicBezTo>
                    <a:pt x="105" y="19"/>
                    <a:pt x="105" y="19"/>
                    <a:pt x="105" y="19"/>
                  </a:cubicBezTo>
                  <a:cubicBezTo>
                    <a:pt x="103" y="15"/>
                    <a:pt x="103" y="15"/>
                    <a:pt x="103" y="15"/>
                  </a:cubicBezTo>
                  <a:cubicBezTo>
                    <a:pt x="103" y="11"/>
                    <a:pt x="103" y="11"/>
                    <a:pt x="103" y="11"/>
                  </a:cubicBezTo>
                  <a:cubicBezTo>
                    <a:pt x="101" y="4"/>
                    <a:pt x="101" y="4"/>
                    <a:pt x="101" y="4"/>
                  </a:cubicBezTo>
                  <a:cubicBezTo>
                    <a:pt x="96" y="7"/>
                    <a:pt x="96" y="7"/>
                    <a:pt x="96" y="7"/>
                  </a:cubicBezTo>
                  <a:cubicBezTo>
                    <a:pt x="92" y="3"/>
                    <a:pt x="92" y="3"/>
                    <a:pt x="92" y="3"/>
                  </a:cubicBezTo>
                  <a:cubicBezTo>
                    <a:pt x="81" y="0"/>
                    <a:pt x="81" y="0"/>
                    <a:pt x="81" y="0"/>
                  </a:cubicBezTo>
                  <a:cubicBezTo>
                    <a:pt x="50" y="20"/>
                    <a:pt x="50" y="20"/>
                    <a:pt x="50" y="20"/>
                  </a:cubicBezTo>
                  <a:cubicBezTo>
                    <a:pt x="39" y="30"/>
                    <a:pt x="39" y="30"/>
                    <a:pt x="39" y="30"/>
                  </a:cubicBezTo>
                  <a:cubicBezTo>
                    <a:pt x="28" y="32"/>
                    <a:pt x="28" y="32"/>
                    <a:pt x="28" y="32"/>
                  </a:cubicBezTo>
                  <a:cubicBezTo>
                    <a:pt x="28" y="52"/>
                    <a:pt x="28" y="52"/>
                    <a:pt x="28" y="52"/>
                  </a:cubicBezTo>
                  <a:cubicBezTo>
                    <a:pt x="26" y="56"/>
                    <a:pt x="26" y="56"/>
                    <a:pt x="26" y="56"/>
                  </a:cubicBezTo>
                  <a:cubicBezTo>
                    <a:pt x="23" y="59"/>
                    <a:pt x="23" y="59"/>
                    <a:pt x="23" y="59"/>
                  </a:cubicBezTo>
                  <a:cubicBezTo>
                    <a:pt x="9" y="60"/>
                    <a:pt x="9" y="60"/>
                    <a:pt x="9" y="60"/>
                  </a:cubicBezTo>
                  <a:cubicBezTo>
                    <a:pt x="6" y="62"/>
                    <a:pt x="6" y="62"/>
                    <a:pt x="6" y="62"/>
                  </a:cubicBezTo>
                  <a:cubicBezTo>
                    <a:pt x="1" y="62"/>
                    <a:pt x="1" y="62"/>
                    <a:pt x="1" y="62"/>
                  </a:cubicBezTo>
                  <a:cubicBezTo>
                    <a:pt x="1" y="64"/>
                    <a:pt x="1" y="64"/>
                    <a:pt x="1" y="64"/>
                  </a:cubicBezTo>
                  <a:cubicBezTo>
                    <a:pt x="0" y="65"/>
                    <a:pt x="0" y="65"/>
                    <a:pt x="0" y="65"/>
                  </a:cubicBezTo>
                  <a:cubicBezTo>
                    <a:pt x="3" y="70"/>
                    <a:pt x="3" y="70"/>
                    <a:pt x="3" y="70"/>
                  </a:cubicBezTo>
                  <a:cubicBezTo>
                    <a:pt x="8" y="73"/>
                    <a:pt x="8" y="73"/>
                    <a:pt x="8" y="73"/>
                  </a:cubicBezTo>
                  <a:cubicBezTo>
                    <a:pt x="6" y="73"/>
                    <a:pt x="6" y="73"/>
                    <a:pt x="6" y="73"/>
                  </a:cubicBezTo>
                  <a:cubicBezTo>
                    <a:pt x="6" y="75"/>
                    <a:pt x="6" y="75"/>
                    <a:pt x="6" y="75"/>
                  </a:cubicBezTo>
                  <a:cubicBezTo>
                    <a:pt x="12" y="78"/>
                    <a:pt x="12" y="78"/>
                    <a:pt x="12" y="78"/>
                  </a:cubicBezTo>
                  <a:cubicBezTo>
                    <a:pt x="13" y="78"/>
                    <a:pt x="13" y="78"/>
                    <a:pt x="13" y="78"/>
                  </a:cubicBezTo>
                  <a:cubicBezTo>
                    <a:pt x="14" y="78"/>
                    <a:pt x="14" y="78"/>
                    <a:pt x="14" y="78"/>
                  </a:cubicBezTo>
                  <a:cubicBezTo>
                    <a:pt x="15" y="80"/>
                    <a:pt x="15" y="80"/>
                    <a:pt x="15" y="80"/>
                  </a:cubicBezTo>
                  <a:cubicBezTo>
                    <a:pt x="13" y="80"/>
                    <a:pt x="13" y="80"/>
                    <a:pt x="13" y="80"/>
                  </a:cubicBezTo>
                  <a:cubicBezTo>
                    <a:pt x="16" y="83"/>
                    <a:pt x="16" y="83"/>
                    <a:pt x="16" y="83"/>
                  </a:cubicBezTo>
                  <a:cubicBezTo>
                    <a:pt x="15" y="81"/>
                    <a:pt x="15" y="81"/>
                    <a:pt x="15" y="81"/>
                  </a:cubicBezTo>
                  <a:cubicBezTo>
                    <a:pt x="18" y="80"/>
                    <a:pt x="18" y="80"/>
                    <a:pt x="18" y="80"/>
                  </a:cubicBezTo>
                  <a:cubicBezTo>
                    <a:pt x="24" y="84"/>
                    <a:pt x="24" y="84"/>
                    <a:pt x="24" y="84"/>
                  </a:cubicBezTo>
                  <a:cubicBezTo>
                    <a:pt x="24" y="79"/>
                    <a:pt x="24" y="79"/>
                    <a:pt x="24" y="79"/>
                  </a:cubicBezTo>
                  <a:cubicBezTo>
                    <a:pt x="27" y="76"/>
                    <a:pt x="27" y="76"/>
                    <a:pt x="27" y="76"/>
                  </a:cubicBezTo>
                  <a:cubicBezTo>
                    <a:pt x="27" y="72"/>
                    <a:pt x="27" y="72"/>
                    <a:pt x="27" y="72"/>
                  </a:cubicBezTo>
                  <a:cubicBezTo>
                    <a:pt x="32" y="70"/>
                    <a:pt x="32" y="70"/>
                    <a:pt x="32" y="70"/>
                  </a:cubicBezTo>
                  <a:cubicBezTo>
                    <a:pt x="34" y="71"/>
                    <a:pt x="34" y="71"/>
                    <a:pt x="34" y="71"/>
                  </a:cubicBezTo>
                  <a:cubicBezTo>
                    <a:pt x="35" y="71"/>
                    <a:pt x="35" y="71"/>
                    <a:pt x="35" y="71"/>
                  </a:cubicBezTo>
                  <a:cubicBezTo>
                    <a:pt x="37" y="69"/>
                    <a:pt x="37" y="69"/>
                    <a:pt x="37" y="69"/>
                  </a:cubicBezTo>
                  <a:cubicBezTo>
                    <a:pt x="42" y="71"/>
                    <a:pt x="42" y="71"/>
                    <a:pt x="42" y="71"/>
                  </a:cubicBezTo>
                  <a:cubicBezTo>
                    <a:pt x="47" y="76"/>
                    <a:pt x="47" y="76"/>
                    <a:pt x="47" y="76"/>
                  </a:cubicBezTo>
                  <a:cubicBezTo>
                    <a:pt x="53" y="73"/>
                    <a:pt x="53" y="73"/>
                    <a:pt x="53" y="73"/>
                  </a:cubicBezTo>
                  <a:cubicBezTo>
                    <a:pt x="60" y="77"/>
                    <a:pt x="60" y="77"/>
                    <a:pt x="60" y="77"/>
                  </a:cubicBezTo>
                  <a:cubicBezTo>
                    <a:pt x="65" y="77"/>
                    <a:pt x="65" y="77"/>
                    <a:pt x="65" y="77"/>
                  </a:cubicBezTo>
                  <a:cubicBezTo>
                    <a:pt x="68" y="74"/>
                    <a:pt x="68" y="74"/>
                    <a:pt x="68" y="74"/>
                  </a:cubicBezTo>
                  <a:cubicBezTo>
                    <a:pt x="72" y="73"/>
                    <a:pt x="72" y="73"/>
                    <a:pt x="72" y="73"/>
                  </a:cubicBezTo>
                  <a:cubicBezTo>
                    <a:pt x="78" y="73"/>
                    <a:pt x="78" y="73"/>
                    <a:pt x="78" y="73"/>
                  </a:cubicBezTo>
                  <a:cubicBezTo>
                    <a:pt x="84" y="75"/>
                    <a:pt x="84" y="75"/>
                    <a:pt x="84" y="75"/>
                  </a:cubicBezTo>
                  <a:cubicBezTo>
                    <a:pt x="87" y="72"/>
                    <a:pt x="87" y="72"/>
                    <a:pt x="87" y="72"/>
                  </a:cubicBezTo>
                  <a:cubicBezTo>
                    <a:pt x="92" y="71"/>
                    <a:pt x="92" y="71"/>
                    <a:pt x="92" y="71"/>
                  </a:cubicBezTo>
                  <a:cubicBezTo>
                    <a:pt x="91" y="65"/>
                    <a:pt x="91" y="65"/>
                    <a:pt x="91" y="65"/>
                  </a:cubicBezTo>
                  <a:lnTo>
                    <a:pt x="92" y="65"/>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36" name="Freeform 895">
              <a:extLst>
                <a:ext uri="{FF2B5EF4-FFF2-40B4-BE49-F238E27FC236}">
                  <a16:creationId xmlns:a16="http://schemas.microsoft.com/office/drawing/2014/main" id="{2733A712-C040-4F5B-9A97-FC884FA4711B}"/>
                </a:ext>
              </a:extLst>
            </p:cNvPr>
            <p:cNvSpPr>
              <a:spLocks/>
            </p:cNvSpPr>
            <p:nvPr/>
          </p:nvSpPr>
          <p:spPr bwMode="auto">
            <a:xfrm>
              <a:off x="6370586" y="4939403"/>
              <a:ext cx="431635" cy="332796"/>
            </a:xfrm>
            <a:custGeom>
              <a:avLst/>
              <a:gdLst>
                <a:gd name="T0" fmla="*/ 35 w 92"/>
                <a:gd name="T1" fmla="*/ 83 h 88"/>
                <a:gd name="T2" fmla="*/ 35 w 92"/>
                <a:gd name="T3" fmla="*/ 81 h 88"/>
                <a:gd name="T4" fmla="*/ 36 w 92"/>
                <a:gd name="T5" fmla="*/ 81 h 88"/>
                <a:gd name="T6" fmla="*/ 39 w 92"/>
                <a:gd name="T7" fmla="*/ 83 h 88"/>
                <a:gd name="T8" fmla="*/ 39 w 92"/>
                <a:gd name="T9" fmla="*/ 87 h 88"/>
                <a:gd name="T10" fmla="*/ 42 w 92"/>
                <a:gd name="T11" fmla="*/ 87 h 88"/>
                <a:gd name="T12" fmla="*/ 44 w 92"/>
                <a:gd name="T13" fmla="*/ 88 h 88"/>
                <a:gd name="T14" fmla="*/ 45 w 92"/>
                <a:gd name="T15" fmla="*/ 88 h 88"/>
                <a:gd name="T16" fmla="*/ 47 w 92"/>
                <a:gd name="T17" fmla="*/ 88 h 88"/>
                <a:gd name="T18" fmla="*/ 49 w 92"/>
                <a:gd name="T19" fmla="*/ 87 h 88"/>
                <a:gd name="T20" fmla="*/ 51 w 92"/>
                <a:gd name="T21" fmla="*/ 88 h 88"/>
                <a:gd name="T22" fmla="*/ 53 w 92"/>
                <a:gd name="T23" fmla="*/ 85 h 88"/>
                <a:gd name="T24" fmla="*/ 56 w 92"/>
                <a:gd name="T25" fmla="*/ 84 h 88"/>
                <a:gd name="T26" fmla="*/ 56 w 92"/>
                <a:gd name="T27" fmla="*/ 36 h 88"/>
                <a:gd name="T28" fmla="*/ 63 w 92"/>
                <a:gd name="T29" fmla="*/ 35 h 88"/>
                <a:gd name="T30" fmla="*/ 63 w 92"/>
                <a:gd name="T31" fmla="*/ 9 h 88"/>
                <a:gd name="T32" fmla="*/ 79 w 92"/>
                <a:gd name="T33" fmla="*/ 7 h 88"/>
                <a:gd name="T34" fmla="*/ 81 w 92"/>
                <a:gd name="T35" fmla="*/ 10 h 88"/>
                <a:gd name="T36" fmla="*/ 85 w 92"/>
                <a:gd name="T37" fmla="*/ 7 h 88"/>
                <a:gd name="T38" fmla="*/ 87 w 92"/>
                <a:gd name="T39" fmla="*/ 7 h 88"/>
                <a:gd name="T40" fmla="*/ 87 w 92"/>
                <a:gd name="T41" fmla="*/ 7 h 88"/>
                <a:gd name="T42" fmla="*/ 90 w 92"/>
                <a:gd name="T43" fmla="*/ 5 h 88"/>
                <a:gd name="T44" fmla="*/ 92 w 92"/>
                <a:gd name="T45" fmla="*/ 5 h 88"/>
                <a:gd name="T46" fmla="*/ 90 w 92"/>
                <a:gd name="T47" fmla="*/ 4 h 88"/>
                <a:gd name="T48" fmla="*/ 85 w 92"/>
                <a:gd name="T49" fmla="*/ 3 h 88"/>
                <a:gd name="T50" fmla="*/ 79 w 92"/>
                <a:gd name="T51" fmla="*/ 4 h 88"/>
                <a:gd name="T52" fmla="*/ 64 w 92"/>
                <a:gd name="T53" fmla="*/ 7 h 88"/>
                <a:gd name="T54" fmla="*/ 61 w 92"/>
                <a:gd name="T55" fmla="*/ 7 h 88"/>
                <a:gd name="T56" fmla="*/ 58 w 92"/>
                <a:gd name="T57" fmla="*/ 6 h 88"/>
                <a:gd name="T58" fmla="*/ 48 w 92"/>
                <a:gd name="T59" fmla="*/ 6 h 88"/>
                <a:gd name="T60" fmla="*/ 45 w 92"/>
                <a:gd name="T61" fmla="*/ 3 h 88"/>
                <a:gd name="T62" fmla="*/ 15 w 92"/>
                <a:gd name="T63" fmla="*/ 3 h 88"/>
                <a:gd name="T64" fmla="*/ 11 w 92"/>
                <a:gd name="T65" fmla="*/ 0 h 88"/>
                <a:gd name="T66" fmla="*/ 9 w 92"/>
                <a:gd name="T67" fmla="*/ 0 h 88"/>
                <a:gd name="T68" fmla="*/ 5 w 92"/>
                <a:gd name="T69" fmla="*/ 2 h 88"/>
                <a:gd name="T70" fmla="*/ 4 w 92"/>
                <a:gd name="T71" fmla="*/ 1 h 88"/>
                <a:gd name="T72" fmla="*/ 2 w 92"/>
                <a:gd name="T73" fmla="*/ 1 h 88"/>
                <a:gd name="T74" fmla="*/ 1 w 92"/>
                <a:gd name="T75" fmla="*/ 1 h 88"/>
                <a:gd name="T76" fmla="*/ 1 w 92"/>
                <a:gd name="T77" fmla="*/ 2 h 88"/>
                <a:gd name="T78" fmla="*/ 1 w 92"/>
                <a:gd name="T79" fmla="*/ 2 h 88"/>
                <a:gd name="T80" fmla="*/ 1 w 92"/>
                <a:gd name="T81" fmla="*/ 6 h 88"/>
                <a:gd name="T82" fmla="*/ 1 w 92"/>
                <a:gd name="T83" fmla="*/ 7 h 88"/>
                <a:gd name="T84" fmla="*/ 1 w 92"/>
                <a:gd name="T85" fmla="*/ 9 h 88"/>
                <a:gd name="T86" fmla="*/ 5 w 92"/>
                <a:gd name="T87" fmla="*/ 13 h 88"/>
                <a:gd name="T88" fmla="*/ 8 w 92"/>
                <a:gd name="T89" fmla="*/ 19 h 88"/>
                <a:gd name="T90" fmla="*/ 11 w 92"/>
                <a:gd name="T91" fmla="*/ 23 h 88"/>
                <a:gd name="T92" fmla="*/ 11 w 92"/>
                <a:gd name="T93" fmla="*/ 25 h 88"/>
                <a:gd name="T94" fmla="*/ 16 w 92"/>
                <a:gd name="T95" fmla="*/ 34 h 88"/>
                <a:gd name="T96" fmla="*/ 18 w 92"/>
                <a:gd name="T97" fmla="*/ 37 h 88"/>
                <a:gd name="T98" fmla="*/ 20 w 92"/>
                <a:gd name="T99" fmla="*/ 43 h 88"/>
                <a:gd name="T100" fmla="*/ 20 w 92"/>
                <a:gd name="T101" fmla="*/ 47 h 88"/>
                <a:gd name="T102" fmla="*/ 20 w 92"/>
                <a:gd name="T103" fmla="*/ 51 h 88"/>
                <a:gd name="T104" fmla="*/ 19 w 92"/>
                <a:gd name="T105" fmla="*/ 52 h 88"/>
                <a:gd name="T106" fmla="*/ 22 w 92"/>
                <a:gd name="T107" fmla="*/ 58 h 88"/>
                <a:gd name="T108" fmla="*/ 22 w 92"/>
                <a:gd name="T109" fmla="*/ 60 h 88"/>
                <a:gd name="T110" fmla="*/ 22 w 92"/>
                <a:gd name="T111" fmla="*/ 66 h 88"/>
                <a:gd name="T112" fmla="*/ 24 w 92"/>
                <a:gd name="T113" fmla="*/ 70 h 88"/>
                <a:gd name="T114" fmla="*/ 25 w 92"/>
                <a:gd name="T115" fmla="*/ 76 h 88"/>
                <a:gd name="T116" fmla="*/ 32 w 92"/>
                <a:gd name="T117" fmla="*/ 86 h 88"/>
                <a:gd name="T118" fmla="*/ 34 w 92"/>
                <a:gd name="T119" fmla="*/ 84 h 88"/>
                <a:gd name="T120" fmla="*/ 35 w 92"/>
                <a:gd name="T121" fmla="*/ 8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88">
                  <a:moveTo>
                    <a:pt x="35" y="83"/>
                  </a:moveTo>
                  <a:cubicBezTo>
                    <a:pt x="35" y="83"/>
                    <a:pt x="35" y="81"/>
                    <a:pt x="35" y="81"/>
                  </a:cubicBezTo>
                  <a:cubicBezTo>
                    <a:pt x="36" y="81"/>
                    <a:pt x="36" y="81"/>
                    <a:pt x="36" y="81"/>
                  </a:cubicBezTo>
                  <a:cubicBezTo>
                    <a:pt x="39" y="83"/>
                    <a:pt x="39" y="83"/>
                    <a:pt x="39" y="83"/>
                  </a:cubicBezTo>
                  <a:cubicBezTo>
                    <a:pt x="39" y="87"/>
                    <a:pt x="39" y="87"/>
                    <a:pt x="39" y="87"/>
                  </a:cubicBezTo>
                  <a:cubicBezTo>
                    <a:pt x="42" y="87"/>
                    <a:pt x="42" y="87"/>
                    <a:pt x="42" y="87"/>
                  </a:cubicBezTo>
                  <a:cubicBezTo>
                    <a:pt x="44" y="88"/>
                    <a:pt x="44" y="88"/>
                    <a:pt x="44" y="88"/>
                  </a:cubicBezTo>
                  <a:cubicBezTo>
                    <a:pt x="44" y="88"/>
                    <a:pt x="45" y="88"/>
                    <a:pt x="45" y="88"/>
                  </a:cubicBezTo>
                  <a:cubicBezTo>
                    <a:pt x="45" y="88"/>
                    <a:pt x="47" y="88"/>
                    <a:pt x="47" y="88"/>
                  </a:cubicBezTo>
                  <a:cubicBezTo>
                    <a:pt x="47" y="88"/>
                    <a:pt x="48" y="87"/>
                    <a:pt x="49" y="87"/>
                  </a:cubicBezTo>
                  <a:cubicBezTo>
                    <a:pt x="49" y="87"/>
                    <a:pt x="51" y="88"/>
                    <a:pt x="51" y="88"/>
                  </a:cubicBezTo>
                  <a:cubicBezTo>
                    <a:pt x="53" y="85"/>
                    <a:pt x="53" y="85"/>
                    <a:pt x="53" y="85"/>
                  </a:cubicBezTo>
                  <a:cubicBezTo>
                    <a:pt x="56" y="84"/>
                    <a:pt x="56" y="84"/>
                    <a:pt x="56" y="84"/>
                  </a:cubicBezTo>
                  <a:cubicBezTo>
                    <a:pt x="56" y="36"/>
                    <a:pt x="56" y="36"/>
                    <a:pt x="56" y="36"/>
                  </a:cubicBezTo>
                  <a:cubicBezTo>
                    <a:pt x="63" y="35"/>
                    <a:pt x="63" y="35"/>
                    <a:pt x="63" y="35"/>
                  </a:cubicBezTo>
                  <a:cubicBezTo>
                    <a:pt x="63" y="9"/>
                    <a:pt x="63" y="9"/>
                    <a:pt x="63" y="9"/>
                  </a:cubicBezTo>
                  <a:cubicBezTo>
                    <a:pt x="79" y="7"/>
                    <a:pt x="79" y="7"/>
                    <a:pt x="79" y="7"/>
                  </a:cubicBezTo>
                  <a:cubicBezTo>
                    <a:pt x="81" y="10"/>
                    <a:pt x="81" y="10"/>
                    <a:pt x="81" y="10"/>
                  </a:cubicBezTo>
                  <a:cubicBezTo>
                    <a:pt x="85" y="7"/>
                    <a:pt x="85" y="7"/>
                    <a:pt x="85" y="7"/>
                  </a:cubicBezTo>
                  <a:cubicBezTo>
                    <a:pt x="87" y="7"/>
                    <a:pt x="87" y="7"/>
                    <a:pt x="87" y="7"/>
                  </a:cubicBezTo>
                  <a:cubicBezTo>
                    <a:pt x="87" y="7"/>
                    <a:pt x="87" y="7"/>
                    <a:pt x="87" y="7"/>
                  </a:cubicBezTo>
                  <a:cubicBezTo>
                    <a:pt x="90" y="5"/>
                    <a:pt x="90" y="5"/>
                    <a:pt x="90" y="5"/>
                  </a:cubicBezTo>
                  <a:cubicBezTo>
                    <a:pt x="92" y="5"/>
                    <a:pt x="92" y="5"/>
                    <a:pt x="92" y="5"/>
                  </a:cubicBezTo>
                  <a:cubicBezTo>
                    <a:pt x="90" y="4"/>
                    <a:pt x="90" y="4"/>
                    <a:pt x="90" y="4"/>
                  </a:cubicBezTo>
                  <a:cubicBezTo>
                    <a:pt x="85" y="3"/>
                    <a:pt x="85" y="3"/>
                    <a:pt x="85" y="3"/>
                  </a:cubicBezTo>
                  <a:cubicBezTo>
                    <a:pt x="79" y="4"/>
                    <a:pt x="79" y="4"/>
                    <a:pt x="79" y="4"/>
                  </a:cubicBezTo>
                  <a:cubicBezTo>
                    <a:pt x="64" y="7"/>
                    <a:pt x="64" y="7"/>
                    <a:pt x="64" y="7"/>
                  </a:cubicBezTo>
                  <a:cubicBezTo>
                    <a:pt x="61" y="7"/>
                    <a:pt x="61" y="7"/>
                    <a:pt x="61" y="7"/>
                  </a:cubicBezTo>
                  <a:cubicBezTo>
                    <a:pt x="58" y="6"/>
                    <a:pt x="58" y="6"/>
                    <a:pt x="58" y="6"/>
                  </a:cubicBezTo>
                  <a:cubicBezTo>
                    <a:pt x="48" y="6"/>
                    <a:pt x="48" y="6"/>
                    <a:pt x="48" y="6"/>
                  </a:cubicBezTo>
                  <a:cubicBezTo>
                    <a:pt x="45" y="3"/>
                    <a:pt x="45" y="3"/>
                    <a:pt x="45" y="3"/>
                  </a:cubicBezTo>
                  <a:cubicBezTo>
                    <a:pt x="15" y="3"/>
                    <a:pt x="15" y="3"/>
                    <a:pt x="15" y="3"/>
                  </a:cubicBezTo>
                  <a:cubicBezTo>
                    <a:pt x="11" y="0"/>
                    <a:pt x="11" y="0"/>
                    <a:pt x="11" y="0"/>
                  </a:cubicBezTo>
                  <a:cubicBezTo>
                    <a:pt x="9" y="0"/>
                    <a:pt x="9" y="0"/>
                    <a:pt x="9" y="0"/>
                  </a:cubicBezTo>
                  <a:cubicBezTo>
                    <a:pt x="5" y="2"/>
                    <a:pt x="5" y="2"/>
                    <a:pt x="5" y="2"/>
                  </a:cubicBezTo>
                  <a:cubicBezTo>
                    <a:pt x="4" y="1"/>
                    <a:pt x="4" y="1"/>
                    <a:pt x="4" y="1"/>
                  </a:cubicBezTo>
                  <a:cubicBezTo>
                    <a:pt x="2" y="1"/>
                    <a:pt x="2" y="1"/>
                    <a:pt x="2" y="1"/>
                  </a:cubicBezTo>
                  <a:cubicBezTo>
                    <a:pt x="1" y="1"/>
                    <a:pt x="1" y="1"/>
                    <a:pt x="1" y="1"/>
                  </a:cubicBezTo>
                  <a:cubicBezTo>
                    <a:pt x="1" y="1"/>
                    <a:pt x="1" y="2"/>
                    <a:pt x="1" y="2"/>
                  </a:cubicBezTo>
                  <a:cubicBezTo>
                    <a:pt x="1" y="2"/>
                    <a:pt x="1" y="2"/>
                    <a:pt x="1" y="2"/>
                  </a:cubicBezTo>
                  <a:cubicBezTo>
                    <a:pt x="0" y="3"/>
                    <a:pt x="0" y="5"/>
                    <a:pt x="1" y="6"/>
                  </a:cubicBezTo>
                  <a:cubicBezTo>
                    <a:pt x="1" y="6"/>
                    <a:pt x="1" y="7"/>
                    <a:pt x="1" y="7"/>
                  </a:cubicBezTo>
                  <a:cubicBezTo>
                    <a:pt x="1" y="7"/>
                    <a:pt x="1" y="8"/>
                    <a:pt x="1" y="9"/>
                  </a:cubicBezTo>
                  <a:cubicBezTo>
                    <a:pt x="2" y="10"/>
                    <a:pt x="4" y="11"/>
                    <a:pt x="5" y="13"/>
                  </a:cubicBezTo>
                  <a:cubicBezTo>
                    <a:pt x="6" y="14"/>
                    <a:pt x="7" y="17"/>
                    <a:pt x="8" y="19"/>
                  </a:cubicBezTo>
                  <a:cubicBezTo>
                    <a:pt x="9" y="20"/>
                    <a:pt x="9" y="22"/>
                    <a:pt x="11" y="23"/>
                  </a:cubicBezTo>
                  <a:cubicBezTo>
                    <a:pt x="11" y="24"/>
                    <a:pt x="11" y="25"/>
                    <a:pt x="11" y="25"/>
                  </a:cubicBezTo>
                  <a:cubicBezTo>
                    <a:pt x="12" y="28"/>
                    <a:pt x="14" y="31"/>
                    <a:pt x="16" y="34"/>
                  </a:cubicBezTo>
                  <a:cubicBezTo>
                    <a:pt x="16" y="35"/>
                    <a:pt x="17" y="36"/>
                    <a:pt x="18" y="37"/>
                  </a:cubicBezTo>
                  <a:cubicBezTo>
                    <a:pt x="19" y="39"/>
                    <a:pt x="21" y="40"/>
                    <a:pt x="20" y="43"/>
                  </a:cubicBezTo>
                  <a:cubicBezTo>
                    <a:pt x="19" y="44"/>
                    <a:pt x="19" y="45"/>
                    <a:pt x="20" y="47"/>
                  </a:cubicBezTo>
                  <a:cubicBezTo>
                    <a:pt x="20" y="48"/>
                    <a:pt x="20" y="49"/>
                    <a:pt x="20" y="51"/>
                  </a:cubicBezTo>
                  <a:cubicBezTo>
                    <a:pt x="19" y="51"/>
                    <a:pt x="19" y="52"/>
                    <a:pt x="19" y="52"/>
                  </a:cubicBezTo>
                  <a:cubicBezTo>
                    <a:pt x="20" y="54"/>
                    <a:pt x="21" y="56"/>
                    <a:pt x="22" y="58"/>
                  </a:cubicBezTo>
                  <a:cubicBezTo>
                    <a:pt x="22" y="59"/>
                    <a:pt x="22" y="59"/>
                    <a:pt x="22" y="60"/>
                  </a:cubicBezTo>
                  <a:cubicBezTo>
                    <a:pt x="22" y="62"/>
                    <a:pt x="22" y="64"/>
                    <a:pt x="22" y="66"/>
                  </a:cubicBezTo>
                  <a:cubicBezTo>
                    <a:pt x="23" y="67"/>
                    <a:pt x="24" y="69"/>
                    <a:pt x="24" y="70"/>
                  </a:cubicBezTo>
                  <a:cubicBezTo>
                    <a:pt x="24" y="72"/>
                    <a:pt x="24" y="74"/>
                    <a:pt x="25" y="76"/>
                  </a:cubicBezTo>
                  <a:cubicBezTo>
                    <a:pt x="26" y="80"/>
                    <a:pt x="29" y="83"/>
                    <a:pt x="32" y="86"/>
                  </a:cubicBezTo>
                  <a:cubicBezTo>
                    <a:pt x="34" y="84"/>
                    <a:pt x="34" y="84"/>
                    <a:pt x="34" y="84"/>
                  </a:cubicBezTo>
                  <a:cubicBezTo>
                    <a:pt x="34" y="84"/>
                    <a:pt x="35" y="83"/>
                    <a:pt x="35" y="8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37" name="Freeform 896">
              <a:extLst>
                <a:ext uri="{FF2B5EF4-FFF2-40B4-BE49-F238E27FC236}">
                  <a16:creationId xmlns:a16="http://schemas.microsoft.com/office/drawing/2014/main" id="{D36B1A4D-4653-4AE1-81E8-B720CB46562A}"/>
                </a:ext>
              </a:extLst>
            </p:cNvPr>
            <p:cNvSpPr>
              <a:spLocks/>
            </p:cNvSpPr>
            <p:nvPr/>
          </p:nvSpPr>
          <p:spPr bwMode="auto">
            <a:xfrm>
              <a:off x="6960963" y="4764323"/>
              <a:ext cx="340670" cy="447105"/>
            </a:xfrm>
            <a:custGeom>
              <a:avLst/>
              <a:gdLst>
                <a:gd name="T0" fmla="*/ 53 w 73"/>
                <a:gd name="T1" fmla="*/ 5 h 118"/>
                <a:gd name="T2" fmla="*/ 44 w 73"/>
                <a:gd name="T3" fmla="*/ 8 h 118"/>
                <a:gd name="T4" fmla="*/ 40 w 73"/>
                <a:gd name="T5" fmla="*/ 9 h 118"/>
                <a:gd name="T6" fmla="*/ 38 w 73"/>
                <a:gd name="T7" fmla="*/ 7 h 118"/>
                <a:gd name="T8" fmla="*/ 30 w 73"/>
                <a:gd name="T9" fmla="*/ 8 h 118"/>
                <a:gd name="T10" fmla="*/ 29 w 73"/>
                <a:gd name="T11" fmla="*/ 20 h 118"/>
                <a:gd name="T12" fmla="*/ 38 w 73"/>
                <a:gd name="T13" fmla="*/ 29 h 118"/>
                <a:gd name="T14" fmla="*/ 37 w 73"/>
                <a:gd name="T15" fmla="*/ 33 h 118"/>
                <a:gd name="T16" fmla="*/ 35 w 73"/>
                <a:gd name="T17" fmla="*/ 39 h 118"/>
                <a:gd name="T18" fmla="*/ 34 w 73"/>
                <a:gd name="T19" fmla="*/ 44 h 118"/>
                <a:gd name="T20" fmla="*/ 33 w 73"/>
                <a:gd name="T21" fmla="*/ 47 h 118"/>
                <a:gd name="T22" fmla="*/ 30 w 73"/>
                <a:gd name="T23" fmla="*/ 42 h 118"/>
                <a:gd name="T24" fmla="*/ 29 w 73"/>
                <a:gd name="T25" fmla="*/ 33 h 118"/>
                <a:gd name="T26" fmla="*/ 28 w 73"/>
                <a:gd name="T27" fmla="*/ 28 h 118"/>
                <a:gd name="T28" fmla="*/ 23 w 73"/>
                <a:gd name="T29" fmla="*/ 29 h 118"/>
                <a:gd name="T30" fmla="*/ 19 w 73"/>
                <a:gd name="T31" fmla="*/ 25 h 118"/>
                <a:gd name="T32" fmla="*/ 1 w 73"/>
                <a:gd name="T33" fmla="*/ 36 h 118"/>
                <a:gd name="T34" fmla="*/ 6 w 73"/>
                <a:gd name="T35" fmla="*/ 39 h 118"/>
                <a:gd name="T36" fmla="*/ 14 w 73"/>
                <a:gd name="T37" fmla="*/ 42 h 118"/>
                <a:gd name="T38" fmla="*/ 18 w 73"/>
                <a:gd name="T39" fmla="*/ 43 h 118"/>
                <a:gd name="T40" fmla="*/ 18 w 73"/>
                <a:gd name="T41" fmla="*/ 48 h 118"/>
                <a:gd name="T42" fmla="*/ 18 w 73"/>
                <a:gd name="T43" fmla="*/ 50 h 118"/>
                <a:gd name="T44" fmla="*/ 18 w 73"/>
                <a:gd name="T45" fmla="*/ 52 h 118"/>
                <a:gd name="T46" fmla="*/ 18 w 73"/>
                <a:gd name="T47" fmla="*/ 54 h 118"/>
                <a:gd name="T48" fmla="*/ 18 w 73"/>
                <a:gd name="T49" fmla="*/ 57 h 118"/>
                <a:gd name="T50" fmla="*/ 18 w 73"/>
                <a:gd name="T51" fmla="*/ 57 h 118"/>
                <a:gd name="T52" fmla="*/ 16 w 73"/>
                <a:gd name="T53" fmla="*/ 59 h 118"/>
                <a:gd name="T54" fmla="*/ 18 w 73"/>
                <a:gd name="T55" fmla="*/ 61 h 118"/>
                <a:gd name="T56" fmla="*/ 17 w 73"/>
                <a:gd name="T57" fmla="*/ 65 h 118"/>
                <a:gd name="T58" fmla="*/ 19 w 73"/>
                <a:gd name="T59" fmla="*/ 66 h 118"/>
                <a:gd name="T60" fmla="*/ 15 w 73"/>
                <a:gd name="T61" fmla="*/ 72 h 118"/>
                <a:gd name="T62" fmla="*/ 14 w 73"/>
                <a:gd name="T63" fmla="*/ 76 h 118"/>
                <a:gd name="T64" fmla="*/ 7 w 73"/>
                <a:gd name="T65" fmla="*/ 85 h 118"/>
                <a:gd name="T66" fmla="*/ 11 w 73"/>
                <a:gd name="T67" fmla="*/ 99 h 118"/>
                <a:gd name="T68" fmla="*/ 12 w 73"/>
                <a:gd name="T69" fmla="*/ 112 h 118"/>
                <a:gd name="T70" fmla="*/ 18 w 73"/>
                <a:gd name="T71" fmla="*/ 118 h 118"/>
                <a:gd name="T72" fmla="*/ 18 w 73"/>
                <a:gd name="T73" fmla="*/ 114 h 118"/>
                <a:gd name="T74" fmla="*/ 17 w 73"/>
                <a:gd name="T75" fmla="*/ 111 h 118"/>
                <a:gd name="T76" fmla="*/ 22 w 73"/>
                <a:gd name="T77" fmla="*/ 106 h 118"/>
                <a:gd name="T78" fmla="*/ 36 w 73"/>
                <a:gd name="T79" fmla="*/ 96 h 118"/>
                <a:gd name="T80" fmla="*/ 36 w 73"/>
                <a:gd name="T81" fmla="*/ 93 h 118"/>
                <a:gd name="T82" fmla="*/ 37 w 73"/>
                <a:gd name="T83" fmla="*/ 86 h 118"/>
                <a:gd name="T84" fmla="*/ 35 w 73"/>
                <a:gd name="T85" fmla="*/ 83 h 118"/>
                <a:gd name="T86" fmla="*/ 33 w 73"/>
                <a:gd name="T87" fmla="*/ 75 h 118"/>
                <a:gd name="T88" fmla="*/ 31 w 73"/>
                <a:gd name="T89" fmla="*/ 70 h 118"/>
                <a:gd name="T90" fmla="*/ 33 w 73"/>
                <a:gd name="T91" fmla="*/ 66 h 118"/>
                <a:gd name="T92" fmla="*/ 34 w 73"/>
                <a:gd name="T93" fmla="*/ 65 h 118"/>
                <a:gd name="T94" fmla="*/ 42 w 73"/>
                <a:gd name="T95" fmla="*/ 59 h 118"/>
                <a:gd name="T96" fmla="*/ 48 w 73"/>
                <a:gd name="T97" fmla="*/ 52 h 118"/>
                <a:gd name="T98" fmla="*/ 59 w 73"/>
                <a:gd name="T99" fmla="*/ 47 h 118"/>
                <a:gd name="T100" fmla="*/ 64 w 73"/>
                <a:gd name="T101" fmla="*/ 44 h 118"/>
                <a:gd name="T102" fmla="*/ 67 w 73"/>
                <a:gd name="T103" fmla="*/ 39 h 118"/>
                <a:gd name="T104" fmla="*/ 72 w 73"/>
                <a:gd name="T105" fmla="*/ 31 h 118"/>
                <a:gd name="T106" fmla="*/ 70 w 73"/>
                <a:gd name="T107" fmla="*/ 26 h 118"/>
                <a:gd name="T108" fmla="*/ 69 w 73"/>
                <a:gd name="T109" fmla="*/ 7 h 118"/>
                <a:gd name="T110" fmla="*/ 69 w 73"/>
                <a:gd name="T111" fmla="*/ 0 h 118"/>
                <a:gd name="T112" fmla="*/ 56 w 73"/>
                <a:gd name="T113" fmla="*/ 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 h="118">
                  <a:moveTo>
                    <a:pt x="56" y="7"/>
                  </a:moveTo>
                  <a:cubicBezTo>
                    <a:pt x="53" y="5"/>
                    <a:pt x="53" y="5"/>
                    <a:pt x="53" y="5"/>
                  </a:cubicBezTo>
                  <a:cubicBezTo>
                    <a:pt x="48" y="9"/>
                    <a:pt x="48" y="9"/>
                    <a:pt x="48" y="9"/>
                  </a:cubicBezTo>
                  <a:cubicBezTo>
                    <a:pt x="44" y="8"/>
                    <a:pt x="44" y="8"/>
                    <a:pt x="44" y="8"/>
                  </a:cubicBezTo>
                  <a:cubicBezTo>
                    <a:pt x="43" y="9"/>
                    <a:pt x="43" y="9"/>
                    <a:pt x="43" y="9"/>
                  </a:cubicBezTo>
                  <a:cubicBezTo>
                    <a:pt x="40" y="9"/>
                    <a:pt x="40" y="9"/>
                    <a:pt x="40" y="9"/>
                  </a:cubicBezTo>
                  <a:cubicBezTo>
                    <a:pt x="40" y="7"/>
                    <a:pt x="40" y="7"/>
                    <a:pt x="40" y="7"/>
                  </a:cubicBezTo>
                  <a:cubicBezTo>
                    <a:pt x="38" y="7"/>
                    <a:pt x="38" y="7"/>
                    <a:pt x="38" y="7"/>
                  </a:cubicBezTo>
                  <a:cubicBezTo>
                    <a:pt x="36" y="8"/>
                    <a:pt x="36" y="8"/>
                    <a:pt x="36" y="8"/>
                  </a:cubicBezTo>
                  <a:cubicBezTo>
                    <a:pt x="30" y="8"/>
                    <a:pt x="30" y="8"/>
                    <a:pt x="30" y="8"/>
                  </a:cubicBezTo>
                  <a:cubicBezTo>
                    <a:pt x="28" y="12"/>
                    <a:pt x="28" y="12"/>
                    <a:pt x="28" y="12"/>
                  </a:cubicBezTo>
                  <a:cubicBezTo>
                    <a:pt x="29" y="20"/>
                    <a:pt x="29" y="20"/>
                    <a:pt x="29" y="20"/>
                  </a:cubicBezTo>
                  <a:cubicBezTo>
                    <a:pt x="33" y="22"/>
                    <a:pt x="33" y="22"/>
                    <a:pt x="33" y="22"/>
                  </a:cubicBezTo>
                  <a:cubicBezTo>
                    <a:pt x="38" y="29"/>
                    <a:pt x="38" y="29"/>
                    <a:pt x="38" y="29"/>
                  </a:cubicBezTo>
                  <a:cubicBezTo>
                    <a:pt x="38" y="32"/>
                    <a:pt x="38" y="32"/>
                    <a:pt x="38" y="32"/>
                  </a:cubicBezTo>
                  <a:cubicBezTo>
                    <a:pt x="37" y="33"/>
                    <a:pt x="37" y="33"/>
                    <a:pt x="37" y="33"/>
                  </a:cubicBezTo>
                  <a:cubicBezTo>
                    <a:pt x="37" y="39"/>
                    <a:pt x="37" y="39"/>
                    <a:pt x="37" y="39"/>
                  </a:cubicBezTo>
                  <a:cubicBezTo>
                    <a:pt x="35" y="39"/>
                    <a:pt x="35" y="39"/>
                    <a:pt x="35" y="39"/>
                  </a:cubicBezTo>
                  <a:cubicBezTo>
                    <a:pt x="33" y="42"/>
                    <a:pt x="33" y="42"/>
                    <a:pt x="33" y="42"/>
                  </a:cubicBezTo>
                  <a:cubicBezTo>
                    <a:pt x="34" y="44"/>
                    <a:pt x="34" y="44"/>
                    <a:pt x="34" y="44"/>
                  </a:cubicBezTo>
                  <a:cubicBezTo>
                    <a:pt x="34" y="47"/>
                    <a:pt x="34" y="47"/>
                    <a:pt x="34" y="47"/>
                  </a:cubicBezTo>
                  <a:cubicBezTo>
                    <a:pt x="33" y="47"/>
                    <a:pt x="33" y="47"/>
                    <a:pt x="33" y="47"/>
                  </a:cubicBezTo>
                  <a:cubicBezTo>
                    <a:pt x="33" y="45"/>
                    <a:pt x="33" y="45"/>
                    <a:pt x="33" y="45"/>
                  </a:cubicBezTo>
                  <a:cubicBezTo>
                    <a:pt x="30" y="42"/>
                    <a:pt x="30" y="42"/>
                    <a:pt x="30" y="42"/>
                  </a:cubicBezTo>
                  <a:cubicBezTo>
                    <a:pt x="27" y="38"/>
                    <a:pt x="27" y="38"/>
                    <a:pt x="27" y="38"/>
                  </a:cubicBezTo>
                  <a:cubicBezTo>
                    <a:pt x="29" y="33"/>
                    <a:pt x="29" y="33"/>
                    <a:pt x="29" y="33"/>
                  </a:cubicBezTo>
                  <a:cubicBezTo>
                    <a:pt x="29" y="29"/>
                    <a:pt x="29" y="29"/>
                    <a:pt x="29" y="29"/>
                  </a:cubicBezTo>
                  <a:cubicBezTo>
                    <a:pt x="28" y="28"/>
                    <a:pt x="28" y="28"/>
                    <a:pt x="28" y="28"/>
                  </a:cubicBezTo>
                  <a:cubicBezTo>
                    <a:pt x="24" y="28"/>
                    <a:pt x="24" y="28"/>
                    <a:pt x="24" y="28"/>
                  </a:cubicBezTo>
                  <a:cubicBezTo>
                    <a:pt x="23" y="29"/>
                    <a:pt x="23" y="29"/>
                    <a:pt x="23" y="29"/>
                  </a:cubicBezTo>
                  <a:cubicBezTo>
                    <a:pt x="20" y="25"/>
                    <a:pt x="20" y="25"/>
                    <a:pt x="20" y="25"/>
                  </a:cubicBezTo>
                  <a:cubicBezTo>
                    <a:pt x="19" y="25"/>
                    <a:pt x="19" y="25"/>
                    <a:pt x="19" y="25"/>
                  </a:cubicBezTo>
                  <a:cubicBezTo>
                    <a:pt x="0" y="32"/>
                    <a:pt x="0" y="32"/>
                    <a:pt x="0" y="32"/>
                  </a:cubicBezTo>
                  <a:cubicBezTo>
                    <a:pt x="1" y="36"/>
                    <a:pt x="1" y="36"/>
                    <a:pt x="1" y="36"/>
                  </a:cubicBezTo>
                  <a:cubicBezTo>
                    <a:pt x="1" y="39"/>
                    <a:pt x="1" y="39"/>
                    <a:pt x="1" y="39"/>
                  </a:cubicBezTo>
                  <a:cubicBezTo>
                    <a:pt x="6" y="39"/>
                    <a:pt x="6" y="39"/>
                    <a:pt x="6" y="39"/>
                  </a:cubicBezTo>
                  <a:cubicBezTo>
                    <a:pt x="11" y="42"/>
                    <a:pt x="11" y="42"/>
                    <a:pt x="11" y="42"/>
                  </a:cubicBezTo>
                  <a:cubicBezTo>
                    <a:pt x="14" y="42"/>
                    <a:pt x="14" y="42"/>
                    <a:pt x="14" y="42"/>
                  </a:cubicBezTo>
                  <a:cubicBezTo>
                    <a:pt x="17" y="43"/>
                    <a:pt x="17" y="43"/>
                    <a:pt x="17" y="43"/>
                  </a:cubicBezTo>
                  <a:cubicBezTo>
                    <a:pt x="18" y="43"/>
                    <a:pt x="18" y="43"/>
                    <a:pt x="18" y="43"/>
                  </a:cubicBezTo>
                  <a:cubicBezTo>
                    <a:pt x="17" y="45"/>
                    <a:pt x="17" y="45"/>
                    <a:pt x="17" y="45"/>
                  </a:cubicBezTo>
                  <a:cubicBezTo>
                    <a:pt x="18" y="48"/>
                    <a:pt x="18" y="48"/>
                    <a:pt x="18" y="48"/>
                  </a:cubicBezTo>
                  <a:cubicBezTo>
                    <a:pt x="18" y="50"/>
                    <a:pt x="18" y="50"/>
                    <a:pt x="18" y="50"/>
                  </a:cubicBezTo>
                  <a:cubicBezTo>
                    <a:pt x="18" y="50"/>
                    <a:pt x="18" y="50"/>
                    <a:pt x="18" y="50"/>
                  </a:cubicBezTo>
                  <a:cubicBezTo>
                    <a:pt x="18" y="50"/>
                    <a:pt x="18" y="52"/>
                    <a:pt x="18" y="52"/>
                  </a:cubicBezTo>
                  <a:cubicBezTo>
                    <a:pt x="18" y="52"/>
                    <a:pt x="18" y="52"/>
                    <a:pt x="18" y="52"/>
                  </a:cubicBezTo>
                  <a:cubicBezTo>
                    <a:pt x="18" y="52"/>
                    <a:pt x="18" y="53"/>
                    <a:pt x="18" y="53"/>
                  </a:cubicBezTo>
                  <a:cubicBezTo>
                    <a:pt x="18" y="53"/>
                    <a:pt x="18" y="54"/>
                    <a:pt x="18" y="54"/>
                  </a:cubicBezTo>
                  <a:cubicBezTo>
                    <a:pt x="18" y="54"/>
                    <a:pt x="19" y="56"/>
                    <a:pt x="19" y="56"/>
                  </a:cubicBezTo>
                  <a:cubicBezTo>
                    <a:pt x="18" y="57"/>
                    <a:pt x="18" y="57"/>
                    <a:pt x="18" y="57"/>
                  </a:cubicBezTo>
                  <a:cubicBezTo>
                    <a:pt x="18" y="57"/>
                    <a:pt x="18" y="57"/>
                    <a:pt x="18" y="57"/>
                  </a:cubicBezTo>
                  <a:cubicBezTo>
                    <a:pt x="18" y="57"/>
                    <a:pt x="18" y="57"/>
                    <a:pt x="18" y="57"/>
                  </a:cubicBezTo>
                  <a:cubicBezTo>
                    <a:pt x="18" y="58"/>
                    <a:pt x="18" y="58"/>
                    <a:pt x="18" y="58"/>
                  </a:cubicBezTo>
                  <a:cubicBezTo>
                    <a:pt x="16" y="59"/>
                    <a:pt x="16" y="59"/>
                    <a:pt x="16" y="59"/>
                  </a:cubicBezTo>
                  <a:cubicBezTo>
                    <a:pt x="16" y="60"/>
                    <a:pt x="16" y="60"/>
                    <a:pt x="16" y="60"/>
                  </a:cubicBezTo>
                  <a:cubicBezTo>
                    <a:pt x="18" y="61"/>
                    <a:pt x="18" y="61"/>
                    <a:pt x="18" y="61"/>
                  </a:cubicBezTo>
                  <a:cubicBezTo>
                    <a:pt x="17" y="63"/>
                    <a:pt x="17" y="63"/>
                    <a:pt x="17" y="63"/>
                  </a:cubicBezTo>
                  <a:cubicBezTo>
                    <a:pt x="17" y="65"/>
                    <a:pt x="17" y="65"/>
                    <a:pt x="17" y="65"/>
                  </a:cubicBezTo>
                  <a:cubicBezTo>
                    <a:pt x="19" y="66"/>
                    <a:pt x="19" y="66"/>
                    <a:pt x="19" y="66"/>
                  </a:cubicBezTo>
                  <a:cubicBezTo>
                    <a:pt x="19" y="66"/>
                    <a:pt x="19" y="66"/>
                    <a:pt x="19" y="66"/>
                  </a:cubicBezTo>
                  <a:cubicBezTo>
                    <a:pt x="19" y="67"/>
                    <a:pt x="19" y="67"/>
                    <a:pt x="19" y="67"/>
                  </a:cubicBezTo>
                  <a:cubicBezTo>
                    <a:pt x="15" y="72"/>
                    <a:pt x="15" y="72"/>
                    <a:pt x="15" y="72"/>
                  </a:cubicBezTo>
                  <a:cubicBezTo>
                    <a:pt x="15" y="74"/>
                    <a:pt x="15" y="74"/>
                    <a:pt x="15" y="74"/>
                  </a:cubicBezTo>
                  <a:cubicBezTo>
                    <a:pt x="14" y="76"/>
                    <a:pt x="14" y="76"/>
                    <a:pt x="14" y="76"/>
                  </a:cubicBezTo>
                  <a:cubicBezTo>
                    <a:pt x="15" y="77"/>
                    <a:pt x="15" y="77"/>
                    <a:pt x="15" y="77"/>
                  </a:cubicBezTo>
                  <a:cubicBezTo>
                    <a:pt x="7" y="85"/>
                    <a:pt x="7" y="85"/>
                    <a:pt x="7" y="85"/>
                  </a:cubicBezTo>
                  <a:cubicBezTo>
                    <a:pt x="9" y="93"/>
                    <a:pt x="9" y="93"/>
                    <a:pt x="9" y="93"/>
                  </a:cubicBezTo>
                  <a:cubicBezTo>
                    <a:pt x="11" y="99"/>
                    <a:pt x="11" y="99"/>
                    <a:pt x="11" y="99"/>
                  </a:cubicBezTo>
                  <a:cubicBezTo>
                    <a:pt x="11" y="111"/>
                    <a:pt x="11" y="111"/>
                    <a:pt x="11" y="111"/>
                  </a:cubicBezTo>
                  <a:cubicBezTo>
                    <a:pt x="12" y="112"/>
                    <a:pt x="12" y="112"/>
                    <a:pt x="12" y="112"/>
                  </a:cubicBezTo>
                  <a:cubicBezTo>
                    <a:pt x="12" y="118"/>
                    <a:pt x="12" y="118"/>
                    <a:pt x="12" y="118"/>
                  </a:cubicBezTo>
                  <a:cubicBezTo>
                    <a:pt x="18" y="118"/>
                    <a:pt x="18" y="118"/>
                    <a:pt x="18" y="118"/>
                  </a:cubicBezTo>
                  <a:cubicBezTo>
                    <a:pt x="19" y="117"/>
                    <a:pt x="19" y="116"/>
                    <a:pt x="18" y="115"/>
                  </a:cubicBezTo>
                  <a:cubicBezTo>
                    <a:pt x="18" y="114"/>
                    <a:pt x="18" y="114"/>
                    <a:pt x="18" y="114"/>
                  </a:cubicBezTo>
                  <a:cubicBezTo>
                    <a:pt x="17" y="114"/>
                    <a:pt x="17" y="113"/>
                    <a:pt x="17" y="113"/>
                  </a:cubicBezTo>
                  <a:cubicBezTo>
                    <a:pt x="17" y="112"/>
                    <a:pt x="17" y="111"/>
                    <a:pt x="17" y="111"/>
                  </a:cubicBezTo>
                  <a:cubicBezTo>
                    <a:pt x="18" y="109"/>
                    <a:pt x="20" y="108"/>
                    <a:pt x="20" y="107"/>
                  </a:cubicBezTo>
                  <a:cubicBezTo>
                    <a:pt x="21" y="107"/>
                    <a:pt x="21" y="107"/>
                    <a:pt x="22" y="106"/>
                  </a:cubicBezTo>
                  <a:cubicBezTo>
                    <a:pt x="24" y="106"/>
                    <a:pt x="25" y="105"/>
                    <a:pt x="27" y="104"/>
                  </a:cubicBezTo>
                  <a:cubicBezTo>
                    <a:pt x="31" y="103"/>
                    <a:pt x="35" y="102"/>
                    <a:pt x="36" y="96"/>
                  </a:cubicBezTo>
                  <a:cubicBezTo>
                    <a:pt x="34" y="97"/>
                    <a:pt x="35" y="95"/>
                    <a:pt x="35" y="94"/>
                  </a:cubicBezTo>
                  <a:cubicBezTo>
                    <a:pt x="36" y="94"/>
                    <a:pt x="36" y="94"/>
                    <a:pt x="36" y="93"/>
                  </a:cubicBezTo>
                  <a:cubicBezTo>
                    <a:pt x="36" y="92"/>
                    <a:pt x="36" y="91"/>
                    <a:pt x="36" y="90"/>
                  </a:cubicBezTo>
                  <a:cubicBezTo>
                    <a:pt x="37" y="89"/>
                    <a:pt x="37" y="88"/>
                    <a:pt x="37" y="86"/>
                  </a:cubicBezTo>
                  <a:cubicBezTo>
                    <a:pt x="37" y="85"/>
                    <a:pt x="37" y="84"/>
                    <a:pt x="35" y="84"/>
                  </a:cubicBezTo>
                  <a:cubicBezTo>
                    <a:pt x="35" y="84"/>
                    <a:pt x="35" y="83"/>
                    <a:pt x="35" y="83"/>
                  </a:cubicBezTo>
                  <a:cubicBezTo>
                    <a:pt x="35" y="82"/>
                    <a:pt x="35" y="80"/>
                    <a:pt x="34" y="80"/>
                  </a:cubicBezTo>
                  <a:cubicBezTo>
                    <a:pt x="33" y="78"/>
                    <a:pt x="33" y="77"/>
                    <a:pt x="33" y="75"/>
                  </a:cubicBezTo>
                  <a:cubicBezTo>
                    <a:pt x="33" y="74"/>
                    <a:pt x="33" y="73"/>
                    <a:pt x="32" y="73"/>
                  </a:cubicBezTo>
                  <a:cubicBezTo>
                    <a:pt x="31" y="73"/>
                    <a:pt x="31" y="71"/>
                    <a:pt x="31" y="70"/>
                  </a:cubicBezTo>
                  <a:cubicBezTo>
                    <a:pt x="31" y="70"/>
                    <a:pt x="31" y="70"/>
                    <a:pt x="31" y="69"/>
                  </a:cubicBezTo>
                  <a:cubicBezTo>
                    <a:pt x="31" y="68"/>
                    <a:pt x="32" y="67"/>
                    <a:pt x="33" y="66"/>
                  </a:cubicBezTo>
                  <a:cubicBezTo>
                    <a:pt x="33" y="66"/>
                    <a:pt x="33" y="66"/>
                    <a:pt x="33" y="66"/>
                  </a:cubicBezTo>
                  <a:cubicBezTo>
                    <a:pt x="34" y="66"/>
                    <a:pt x="34" y="65"/>
                    <a:pt x="34" y="65"/>
                  </a:cubicBezTo>
                  <a:cubicBezTo>
                    <a:pt x="36" y="64"/>
                    <a:pt x="37" y="61"/>
                    <a:pt x="40" y="60"/>
                  </a:cubicBezTo>
                  <a:cubicBezTo>
                    <a:pt x="41" y="60"/>
                    <a:pt x="41" y="60"/>
                    <a:pt x="42" y="59"/>
                  </a:cubicBezTo>
                  <a:cubicBezTo>
                    <a:pt x="42" y="58"/>
                    <a:pt x="44" y="57"/>
                    <a:pt x="45" y="55"/>
                  </a:cubicBezTo>
                  <a:cubicBezTo>
                    <a:pt x="45" y="54"/>
                    <a:pt x="47" y="53"/>
                    <a:pt x="48" y="52"/>
                  </a:cubicBezTo>
                  <a:cubicBezTo>
                    <a:pt x="49" y="51"/>
                    <a:pt x="51" y="50"/>
                    <a:pt x="53" y="49"/>
                  </a:cubicBezTo>
                  <a:cubicBezTo>
                    <a:pt x="55" y="48"/>
                    <a:pt x="57" y="47"/>
                    <a:pt x="59" y="47"/>
                  </a:cubicBezTo>
                  <a:cubicBezTo>
                    <a:pt x="59" y="46"/>
                    <a:pt x="61" y="47"/>
                    <a:pt x="61" y="46"/>
                  </a:cubicBezTo>
                  <a:cubicBezTo>
                    <a:pt x="62" y="45"/>
                    <a:pt x="63" y="44"/>
                    <a:pt x="64" y="44"/>
                  </a:cubicBezTo>
                  <a:cubicBezTo>
                    <a:pt x="65" y="43"/>
                    <a:pt x="66" y="43"/>
                    <a:pt x="66" y="41"/>
                  </a:cubicBezTo>
                  <a:cubicBezTo>
                    <a:pt x="67" y="41"/>
                    <a:pt x="67" y="40"/>
                    <a:pt x="67" y="39"/>
                  </a:cubicBezTo>
                  <a:cubicBezTo>
                    <a:pt x="69" y="38"/>
                    <a:pt x="71" y="36"/>
                    <a:pt x="71" y="34"/>
                  </a:cubicBezTo>
                  <a:cubicBezTo>
                    <a:pt x="71" y="33"/>
                    <a:pt x="71" y="32"/>
                    <a:pt x="72" y="31"/>
                  </a:cubicBezTo>
                  <a:cubicBezTo>
                    <a:pt x="72" y="30"/>
                    <a:pt x="73" y="29"/>
                    <a:pt x="72" y="29"/>
                  </a:cubicBezTo>
                  <a:cubicBezTo>
                    <a:pt x="71" y="28"/>
                    <a:pt x="71" y="27"/>
                    <a:pt x="70" y="26"/>
                  </a:cubicBezTo>
                  <a:cubicBezTo>
                    <a:pt x="70" y="21"/>
                    <a:pt x="70" y="16"/>
                    <a:pt x="70" y="11"/>
                  </a:cubicBezTo>
                  <a:cubicBezTo>
                    <a:pt x="70" y="10"/>
                    <a:pt x="70" y="9"/>
                    <a:pt x="69" y="7"/>
                  </a:cubicBezTo>
                  <a:cubicBezTo>
                    <a:pt x="69" y="7"/>
                    <a:pt x="69" y="6"/>
                    <a:pt x="70" y="6"/>
                  </a:cubicBezTo>
                  <a:cubicBezTo>
                    <a:pt x="71" y="4"/>
                    <a:pt x="70" y="1"/>
                    <a:pt x="69" y="0"/>
                  </a:cubicBezTo>
                  <a:cubicBezTo>
                    <a:pt x="66" y="2"/>
                    <a:pt x="66" y="2"/>
                    <a:pt x="66" y="2"/>
                  </a:cubicBezTo>
                  <a:lnTo>
                    <a:pt x="56" y="7"/>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38" name="Freeform 897">
              <a:extLst>
                <a:ext uri="{FF2B5EF4-FFF2-40B4-BE49-F238E27FC236}">
                  <a16:creationId xmlns:a16="http://schemas.microsoft.com/office/drawing/2014/main" id="{0ABE9A2F-C6B6-482D-B981-E4FD75C3A4F4}"/>
                </a:ext>
              </a:extLst>
            </p:cNvPr>
            <p:cNvSpPr>
              <a:spLocks/>
            </p:cNvSpPr>
            <p:nvPr/>
          </p:nvSpPr>
          <p:spPr bwMode="auto">
            <a:xfrm>
              <a:off x="5585795" y="3504039"/>
              <a:ext cx="383477" cy="245980"/>
            </a:xfrm>
            <a:custGeom>
              <a:avLst/>
              <a:gdLst>
                <a:gd name="T0" fmla="*/ 82 w 82"/>
                <a:gd name="T1" fmla="*/ 27 h 65"/>
                <a:gd name="T2" fmla="*/ 79 w 82"/>
                <a:gd name="T3" fmla="*/ 25 h 65"/>
                <a:gd name="T4" fmla="*/ 77 w 82"/>
                <a:gd name="T5" fmla="*/ 21 h 65"/>
                <a:gd name="T6" fmla="*/ 77 w 82"/>
                <a:gd name="T7" fmla="*/ 20 h 65"/>
                <a:gd name="T8" fmla="*/ 77 w 82"/>
                <a:gd name="T9" fmla="*/ 20 h 65"/>
                <a:gd name="T10" fmla="*/ 78 w 82"/>
                <a:gd name="T11" fmla="*/ 19 h 65"/>
                <a:gd name="T12" fmla="*/ 77 w 82"/>
                <a:gd name="T13" fmla="*/ 18 h 65"/>
                <a:gd name="T14" fmla="*/ 77 w 82"/>
                <a:gd name="T15" fmla="*/ 11 h 65"/>
                <a:gd name="T16" fmla="*/ 76 w 82"/>
                <a:gd name="T17" fmla="*/ 10 h 65"/>
                <a:gd name="T18" fmla="*/ 77 w 82"/>
                <a:gd name="T19" fmla="*/ 9 h 65"/>
                <a:gd name="T20" fmla="*/ 74 w 82"/>
                <a:gd name="T21" fmla="*/ 7 h 65"/>
                <a:gd name="T22" fmla="*/ 74 w 82"/>
                <a:gd name="T23" fmla="*/ 7 h 65"/>
                <a:gd name="T24" fmla="*/ 73 w 82"/>
                <a:gd name="T25" fmla="*/ 6 h 65"/>
                <a:gd name="T26" fmla="*/ 69 w 82"/>
                <a:gd name="T27" fmla="*/ 4 h 65"/>
                <a:gd name="T28" fmla="*/ 67 w 82"/>
                <a:gd name="T29" fmla="*/ 6 h 65"/>
                <a:gd name="T30" fmla="*/ 66 w 82"/>
                <a:gd name="T31" fmla="*/ 6 h 65"/>
                <a:gd name="T32" fmla="*/ 60 w 82"/>
                <a:gd name="T33" fmla="*/ 6 h 65"/>
                <a:gd name="T34" fmla="*/ 59 w 82"/>
                <a:gd name="T35" fmla="*/ 6 h 65"/>
                <a:gd name="T36" fmla="*/ 57 w 82"/>
                <a:gd name="T37" fmla="*/ 6 h 65"/>
                <a:gd name="T38" fmla="*/ 53 w 82"/>
                <a:gd name="T39" fmla="*/ 0 h 65"/>
                <a:gd name="T40" fmla="*/ 53 w 82"/>
                <a:gd name="T41" fmla="*/ 0 h 65"/>
                <a:gd name="T42" fmla="*/ 48 w 82"/>
                <a:gd name="T43" fmla="*/ 3 h 65"/>
                <a:gd name="T44" fmla="*/ 45 w 82"/>
                <a:gd name="T45" fmla="*/ 11 h 65"/>
                <a:gd name="T46" fmla="*/ 42 w 82"/>
                <a:gd name="T47" fmla="*/ 16 h 65"/>
                <a:gd name="T48" fmla="*/ 37 w 82"/>
                <a:gd name="T49" fmla="*/ 19 h 65"/>
                <a:gd name="T50" fmla="*/ 33 w 82"/>
                <a:gd name="T51" fmla="*/ 21 h 65"/>
                <a:gd name="T52" fmla="*/ 31 w 82"/>
                <a:gd name="T53" fmla="*/ 22 h 65"/>
                <a:gd name="T54" fmla="*/ 27 w 82"/>
                <a:gd name="T55" fmla="*/ 26 h 65"/>
                <a:gd name="T56" fmla="*/ 26 w 82"/>
                <a:gd name="T57" fmla="*/ 29 h 65"/>
                <a:gd name="T58" fmla="*/ 26 w 82"/>
                <a:gd name="T59" fmla="*/ 32 h 65"/>
                <a:gd name="T60" fmla="*/ 23 w 82"/>
                <a:gd name="T61" fmla="*/ 35 h 65"/>
                <a:gd name="T62" fmla="*/ 23 w 82"/>
                <a:gd name="T63" fmla="*/ 43 h 65"/>
                <a:gd name="T64" fmla="*/ 24 w 82"/>
                <a:gd name="T65" fmla="*/ 47 h 65"/>
                <a:gd name="T66" fmla="*/ 23 w 82"/>
                <a:gd name="T67" fmla="*/ 48 h 65"/>
                <a:gd name="T68" fmla="*/ 19 w 82"/>
                <a:gd name="T69" fmla="*/ 54 h 65"/>
                <a:gd name="T70" fmla="*/ 12 w 82"/>
                <a:gd name="T71" fmla="*/ 60 h 65"/>
                <a:gd name="T72" fmla="*/ 5 w 82"/>
                <a:gd name="T73" fmla="*/ 63 h 65"/>
                <a:gd name="T74" fmla="*/ 0 w 82"/>
                <a:gd name="T75" fmla="*/ 65 h 65"/>
                <a:gd name="T76" fmla="*/ 30 w 82"/>
                <a:gd name="T77" fmla="*/ 65 h 65"/>
                <a:gd name="T78" fmla="*/ 30 w 82"/>
                <a:gd name="T79" fmla="*/ 57 h 65"/>
                <a:gd name="T80" fmla="*/ 36 w 82"/>
                <a:gd name="T81" fmla="*/ 52 h 65"/>
                <a:gd name="T82" fmla="*/ 40 w 82"/>
                <a:gd name="T83" fmla="*/ 51 h 65"/>
                <a:gd name="T84" fmla="*/ 43 w 82"/>
                <a:gd name="T85" fmla="*/ 51 h 65"/>
                <a:gd name="T86" fmla="*/ 49 w 82"/>
                <a:gd name="T87" fmla="*/ 50 h 65"/>
                <a:gd name="T88" fmla="*/ 51 w 82"/>
                <a:gd name="T89" fmla="*/ 51 h 65"/>
                <a:gd name="T90" fmla="*/ 55 w 82"/>
                <a:gd name="T91" fmla="*/ 46 h 65"/>
                <a:gd name="T92" fmla="*/ 59 w 82"/>
                <a:gd name="T93" fmla="*/ 43 h 65"/>
                <a:gd name="T94" fmla="*/ 64 w 82"/>
                <a:gd name="T95" fmla="*/ 42 h 65"/>
                <a:gd name="T96" fmla="*/ 64 w 82"/>
                <a:gd name="T97" fmla="*/ 40 h 65"/>
                <a:gd name="T98" fmla="*/ 64 w 82"/>
                <a:gd name="T99" fmla="*/ 39 h 65"/>
                <a:gd name="T100" fmla="*/ 63 w 82"/>
                <a:gd name="T101" fmla="*/ 37 h 65"/>
                <a:gd name="T102" fmla="*/ 64 w 82"/>
                <a:gd name="T103" fmla="*/ 34 h 65"/>
                <a:gd name="T104" fmla="*/ 69 w 82"/>
                <a:gd name="T105" fmla="*/ 33 h 65"/>
                <a:gd name="T106" fmla="*/ 69 w 82"/>
                <a:gd name="T107" fmla="*/ 30 h 65"/>
                <a:gd name="T108" fmla="*/ 77 w 82"/>
                <a:gd name="T109" fmla="*/ 30 h 65"/>
                <a:gd name="T110" fmla="*/ 81 w 82"/>
                <a:gd name="T111" fmla="*/ 31 h 65"/>
                <a:gd name="T112" fmla="*/ 81 w 82"/>
                <a:gd name="T113" fmla="*/ 30 h 65"/>
                <a:gd name="T114" fmla="*/ 80 w 82"/>
                <a:gd name="T115" fmla="*/ 29 h 65"/>
                <a:gd name="T116" fmla="*/ 82 w 82"/>
                <a:gd name="T117"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65">
                  <a:moveTo>
                    <a:pt x="82" y="27"/>
                  </a:moveTo>
                  <a:cubicBezTo>
                    <a:pt x="79" y="25"/>
                    <a:pt x="79" y="25"/>
                    <a:pt x="79" y="25"/>
                  </a:cubicBezTo>
                  <a:cubicBezTo>
                    <a:pt x="77" y="21"/>
                    <a:pt x="77" y="21"/>
                    <a:pt x="77" y="21"/>
                  </a:cubicBezTo>
                  <a:cubicBezTo>
                    <a:pt x="77" y="20"/>
                    <a:pt x="77" y="20"/>
                    <a:pt x="77" y="20"/>
                  </a:cubicBezTo>
                  <a:cubicBezTo>
                    <a:pt x="77" y="20"/>
                    <a:pt x="77" y="20"/>
                    <a:pt x="77" y="20"/>
                  </a:cubicBezTo>
                  <a:cubicBezTo>
                    <a:pt x="78" y="19"/>
                    <a:pt x="78" y="19"/>
                    <a:pt x="78" y="19"/>
                  </a:cubicBezTo>
                  <a:cubicBezTo>
                    <a:pt x="77" y="18"/>
                    <a:pt x="77" y="18"/>
                    <a:pt x="77" y="18"/>
                  </a:cubicBezTo>
                  <a:cubicBezTo>
                    <a:pt x="77" y="11"/>
                    <a:pt x="77" y="11"/>
                    <a:pt x="77" y="11"/>
                  </a:cubicBezTo>
                  <a:cubicBezTo>
                    <a:pt x="76" y="10"/>
                    <a:pt x="76" y="10"/>
                    <a:pt x="76" y="10"/>
                  </a:cubicBezTo>
                  <a:cubicBezTo>
                    <a:pt x="77" y="9"/>
                    <a:pt x="77" y="9"/>
                    <a:pt x="77" y="9"/>
                  </a:cubicBezTo>
                  <a:cubicBezTo>
                    <a:pt x="74" y="7"/>
                    <a:pt x="74" y="7"/>
                    <a:pt x="74" y="7"/>
                  </a:cubicBezTo>
                  <a:cubicBezTo>
                    <a:pt x="74" y="7"/>
                    <a:pt x="74" y="7"/>
                    <a:pt x="74" y="7"/>
                  </a:cubicBezTo>
                  <a:cubicBezTo>
                    <a:pt x="73" y="6"/>
                    <a:pt x="73" y="6"/>
                    <a:pt x="73" y="6"/>
                  </a:cubicBezTo>
                  <a:cubicBezTo>
                    <a:pt x="70" y="7"/>
                    <a:pt x="70" y="7"/>
                    <a:pt x="69" y="4"/>
                  </a:cubicBezTo>
                  <a:cubicBezTo>
                    <a:pt x="68" y="5"/>
                    <a:pt x="68" y="6"/>
                    <a:pt x="67" y="6"/>
                  </a:cubicBezTo>
                  <a:cubicBezTo>
                    <a:pt x="67" y="6"/>
                    <a:pt x="66" y="6"/>
                    <a:pt x="66" y="6"/>
                  </a:cubicBezTo>
                  <a:cubicBezTo>
                    <a:pt x="64" y="6"/>
                    <a:pt x="62" y="5"/>
                    <a:pt x="60" y="6"/>
                  </a:cubicBezTo>
                  <a:cubicBezTo>
                    <a:pt x="60" y="7"/>
                    <a:pt x="59" y="7"/>
                    <a:pt x="59" y="6"/>
                  </a:cubicBezTo>
                  <a:cubicBezTo>
                    <a:pt x="58" y="6"/>
                    <a:pt x="57" y="6"/>
                    <a:pt x="57" y="6"/>
                  </a:cubicBezTo>
                  <a:cubicBezTo>
                    <a:pt x="56" y="4"/>
                    <a:pt x="53" y="3"/>
                    <a:pt x="53" y="0"/>
                  </a:cubicBezTo>
                  <a:cubicBezTo>
                    <a:pt x="53" y="0"/>
                    <a:pt x="53" y="0"/>
                    <a:pt x="53" y="0"/>
                  </a:cubicBezTo>
                  <a:cubicBezTo>
                    <a:pt x="52" y="0"/>
                    <a:pt x="48" y="2"/>
                    <a:pt x="48" y="3"/>
                  </a:cubicBezTo>
                  <a:cubicBezTo>
                    <a:pt x="48" y="5"/>
                    <a:pt x="47" y="8"/>
                    <a:pt x="45" y="11"/>
                  </a:cubicBezTo>
                  <a:cubicBezTo>
                    <a:pt x="44" y="13"/>
                    <a:pt x="44" y="15"/>
                    <a:pt x="42" y="16"/>
                  </a:cubicBezTo>
                  <a:cubicBezTo>
                    <a:pt x="41" y="17"/>
                    <a:pt x="39" y="18"/>
                    <a:pt x="37" y="19"/>
                  </a:cubicBezTo>
                  <a:cubicBezTo>
                    <a:pt x="36" y="20"/>
                    <a:pt x="34" y="20"/>
                    <a:pt x="33" y="21"/>
                  </a:cubicBezTo>
                  <a:cubicBezTo>
                    <a:pt x="32" y="21"/>
                    <a:pt x="31" y="21"/>
                    <a:pt x="31" y="22"/>
                  </a:cubicBezTo>
                  <a:cubicBezTo>
                    <a:pt x="30" y="24"/>
                    <a:pt x="29" y="25"/>
                    <a:pt x="27" y="26"/>
                  </a:cubicBezTo>
                  <a:cubicBezTo>
                    <a:pt x="27" y="27"/>
                    <a:pt x="26" y="28"/>
                    <a:pt x="26" y="29"/>
                  </a:cubicBezTo>
                  <a:cubicBezTo>
                    <a:pt x="26" y="30"/>
                    <a:pt x="26" y="31"/>
                    <a:pt x="26" y="32"/>
                  </a:cubicBezTo>
                  <a:cubicBezTo>
                    <a:pt x="24" y="33"/>
                    <a:pt x="24" y="34"/>
                    <a:pt x="23" y="35"/>
                  </a:cubicBezTo>
                  <a:cubicBezTo>
                    <a:pt x="22" y="38"/>
                    <a:pt x="22" y="41"/>
                    <a:pt x="23" y="43"/>
                  </a:cubicBezTo>
                  <a:cubicBezTo>
                    <a:pt x="23" y="44"/>
                    <a:pt x="24" y="45"/>
                    <a:pt x="24" y="47"/>
                  </a:cubicBezTo>
                  <a:cubicBezTo>
                    <a:pt x="23" y="47"/>
                    <a:pt x="23" y="48"/>
                    <a:pt x="23" y="48"/>
                  </a:cubicBezTo>
                  <a:cubicBezTo>
                    <a:pt x="21" y="50"/>
                    <a:pt x="21" y="52"/>
                    <a:pt x="19" y="54"/>
                  </a:cubicBezTo>
                  <a:cubicBezTo>
                    <a:pt x="17" y="56"/>
                    <a:pt x="13" y="57"/>
                    <a:pt x="12" y="60"/>
                  </a:cubicBezTo>
                  <a:cubicBezTo>
                    <a:pt x="9" y="61"/>
                    <a:pt x="7" y="63"/>
                    <a:pt x="5" y="63"/>
                  </a:cubicBezTo>
                  <a:cubicBezTo>
                    <a:pt x="3" y="63"/>
                    <a:pt x="1" y="63"/>
                    <a:pt x="0" y="65"/>
                  </a:cubicBezTo>
                  <a:cubicBezTo>
                    <a:pt x="30" y="65"/>
                    <a:pt x="30" y="65"/>
                    <a:pt x="30" y="65"/>
                  </a:cubicBezTo>
                  <a:cubicBezTo>
                    <a:pt x="30" y="57"/>
                    <a:pt x="30" y="57"/>
                    <a:pt x="30" y="57"/>
                  </a:cubicBezTo>
                  <a:cubicBezTo>
                    <a:pt x="36" y="52"/>
                    <a:pt x="36" y="52"/>
                    <a:pt x="36" y="52"/>
                  </a:cubicBezTo>
                  <a:cubicBezTo>
                    <a:pt x="40" y="51"/>
                    <a:pt x="40" y="51"/>
                    <a:pt x="40" y="51"/>
                  </a:cubicBezTo>
                  <a:cubicBezTo>
                    <a:pt x="43" y="51"/>
                    <a:pt x="43" y="51"/>
                    <a:pt x="43" y="51"/>
                  </a:cubicBezTo>
                  <a:cubicBezTo>
                    <a:pt x="49" y="50"/>
                    <a:pt x="49" y="50"/>
                    <a:pt x="49" y="50"/>
                  </a:cubicBezTo>
                  <a:cubicBezTo>
                    <a:pt x="51" y="51"/>
                    <a:pt x="51" y="51"/>
                    <a:pt x="51" y="51"/>
                  </a:cubicBezTo>
                  <a:cubicBezTo>
                    <a:pt x="55" y="46"/>
                    <a:pt x="55" y="46"/>
                    <a:pt x="55" y="46"/>
                  </a:cubicBezTo>
                  <a:cubicBezTo>
                    <a:pt x="55" y="46"/>
                    <a:pt x="59" y="43"/>
                    <a:pt x="59" y="43"/>
                  </a:cubicBezTo>
                  <a:cubicBezTo>
                    <a:pt x="60" y="43"/>
                    <a:pt x="64" y="42"/>
                    <a:pt x="64" y="42"/>
                  </a:cubicBezTo>
                  <a:cubicBezTo>
                    <a:pt x="64" y="40"/>
                    <a:pt x="64" y="40"/>
                    <a:pt x="64" y="40"/>
                  </a:cubicBezTo>
                  <a:cubicBezTo>
                    <a:pt x="64" y="39"/>
                    <a:pt x="64" y="39"/>
                    <a:pt x="64" y="39"/>
                  </a:cubicBezTo>
                  <a:cubicBezTo>
                    <a:pt x="63" y="37"/>
                    <a:pt x="63" y="37"/>
                    <a:pt x="63" y="37"/>
                  </a:cubicBezTo>
                  <a:cubicBezTo>
                    <a:pt x="64" y="34"/>
                    <a:pt x="64" y="34"/>
                    <a:pt x="64" y="34"/>
                  </a:cubicBezTo>
                  <a:cubicBezTo>
                    <a:pt x="69" y="33"/>
                    <a:pt x="69" y="33"/>
                    <a:pt x="69" y="33"/>
                  </a:cubicBezTo>
                  <a:cubicBezTo>
                    <a:pt x="69" y="30"/>
                    <a:pt x="69" y="30"/>
                    <a:pt x="69" y="30"/>
                  </a:cubicBezTo>
                  <a:cubicBezTo>
                    <a:pt x="77" y="30"/>
                    <a:pt x="77" y="30"/>
                    <a:pt x="77" y="30"/>
                  </a:cubicBezTo>
                  <a:cubicBezTo>
                    <a:pt x="81" y="31"/>
                    <a:pt x="81" y="31"/>
                    <a:pt x="81" y="31"/>
                  </a:cubicBezTo>
                  <a:cubicBezTo>
                    <a:pt x="81" y="30"/>
                    <a:pt x="81" y="30"/>
                    <a:pt x="81" y="30"/>
                  </a:cubicBezTo>
                  <a:cubicBezTo>
                    <a:pt x="80" y="29"/>
                    <a:pt x="80" y="29"/>
                    <a:pt x="80" y="29"/>
                  </a:cubicBezTo>
                  <a:lnTo>
                    <a:pt x="82" y="27"/>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39" name="Freeform 898">
              <a:extLst>
                <a:ext uri="{FF2B5EF4-FFF2-40B4-BE49-F238E27FC236}">
                  <a16:creationId xmlns:a16="http://schemas.microsoft.com/office/drawing/2014/main" id="{49FC993F-3607-48BF-8F71-1499E47C9CFF}"/>
                </a:ext>
              </a:extLst>
            </p:cNvPr>
            <p:cNvSpPr>
              <a:spLocks/>
            </p:cNvSpPr>
            <p:nvPr/>
          </p:nvSpPr>
          <p:spPr bwMode="auto">
            <a:xfrm>
              <a:off x="7820667" y="5021878"/>
              <a:ext cx="14269" cy="15917"/>
            </a:xfrm>
            <a:custGeom>
              <a:avLst/>
              <a:gdLst>
                <a:gd name="T0" fmla="*/ 3 w 3"/>
                <a:gd name="T1" fmla="*/ 2 h 4"/>
                <a:gd name="T2" fmla="*/ 2 w 3"/>
                <a:gd name="T3" fmla="*/ 0 h 4"/>
                <a:gd name="T4" fmla="*/ 0 w 3"/>
                <a:gd name="T5" fmla="*/ 3 h 4"/>
                <a:gd name="T6" fmla="*/ 1 w 3"/>
                <a:gd name="T7" fmla="*/ 4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3" y="1"/>
                    <a:pt x="3" y="0"/>
                    <a:pt x="2" y="0"/>
                  </a:cubicBezTo>
                  <a:cubicBezTo>
                    <a:pt x="2" y="0"/>
                    <a:pt x="0" y="2"/>
                    <a:pt x="0" y="3"/>
                  </a:cubicBezTo>
                  <a:cubicBezTo>
                    <a:pt x="0" y="3"/>
                    <a:pt x="1" y="4"/>
                    <a:pt x="1" y="4"/>
                  </a:cubicBezTo>
                  <a:cubicBezTo>
                    <a:pt x="2" y="4"/>
                    <a:pt x="3" y="2"/>
                    <a:pt x="3" y="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40" name="Freeform 899">
              <a:extLst>
                <a:ext uri="{FF2B5EF4-FFF2-40B4-BE49-F238E27FC236}">
                  <a16:creationId xmlns:a16="http://schemas.microsoft.com/office/drawing/2014/main" id="{A95B84ED-A7AE-4957-860A-93E40E8AC7EE}"/>
                </a:ext>
              </a:extLst>
            </p:cNvPr>
            <p:cNvSpPr>
              <a:spLocks/>
            </p:cNvSpPr>
            <p:nvPr/>
          </p:nvSpPr>
          <p:spPr bwMode="auto">
            <a:xfrm>
              <a:off x="5459157" y="3761594"/>
              <a:ext cx="388829" cy="345819"/>
            </a:xfrm>
            <a:custGeom>
              <a:avLst/>
              <a:gdLst>
                <a:gd name="T0" fmla="*/ 35 w 83"/>
                <a:gd name="T1" fmla="*/ 91 h 91"/>
                <a:gd name="T2" fmla="*/ 35 w 83"/>
                <a:gd name="T3" fmla="*/ 89 h 91"/>
                <a:gd name="T4" fmla="*/ 35 w 83"/>
                <a:gd name="T5" fmla="*/ 87 h 91"/>
                <a:gd name="T6" fmla="*/ 36 w 83"/>
                <a:gd name="T7" fmla="*/ 86 h 91"/>
                <a:gd name="T8" fmla="*/ 38 w 83"/>
                <a:gd name="T9" fmla="*/ 85 h 91"/>
                <a:gd name="T10" fmla="*/ 41 w 83"/>
                <a:gd name="T11" fmla="*/ 89 h 91"/>
                <a:gd name="T12" fmla="*/ 43 w 83"/>
                <a:gd name="T13" fmla="*/ 87 h 91"/>
                <a:gd name="T14" fmla="*/ 52 w 83"/>
                <a:gd name="T15" fmla="*/ 87 h 91"/>
                <a:gd name="T16" fmla="*/ 52 w 83"/>
                <a:gd name="T17" fmla="*/ 85 h 91"/>
                <a:gd name="T18" fmla="*/ 52 w 83"/>
                <a:gd name="T19" fmla="*/ 86 h 91"/>
                <a:gd name="T20" fmla="*/ 78 w 83"/>
                <a:gd name="T21" fmla="*/ 86 h 91"/>
                <a:gd name="T22" fmla="*/ 79 w 83"/>
                <a:gd name="T23" fmla="*/ 81 h 91"/>
                <a:gd name="T24" fmla="*/ 79 w 83"/>
                <a:gd name="T25" fmla="*/ 80 h 91"/>
                <a:gd name="T26" fmla="*/ 77 w 83"/>
                <a:gd name="T27" fmla="*/ 79 h 91"/>
                <a:gd name="T28" fmla="*/ 71 w 83"/>
                <a:gd name="T29" fmla="*/ 17 h 91"/>
                <a:gd name="T30" fmla="*/ 83 w 83"/>
                <a:gd name="T31" fmla="*/ 17 h 91"/>
                <a:gd name="T32" fmla="*/ 57 w 83"/>
                <a:gd name="T33" fmla="*/ 0 h 91"/>
                <a:gd name="T34" fmla="*/ 57 w 83"/>
                <a:gd name="T35" fmla="*/ 10 h 91"/>
                <a:gd name="T36" fmla="*/ 34 w 83"/>
                <a:gd name="T37" fmla="*/ 10 h 91"/>
                <a:gd name="T38" fmla="*/ 34 w 83"/>
                <a:gd name="T39" fmla="*/ 29 h 91"/>
                <a:gd name="T40" fmla="*/ 30 w 83"/>
                <a:gd name="T41" fmla="*/ 30 h 91"/>
                <a:gd name="T42" fmla="*/ 26 w 83"/>
                <a:gd name="T43" fmla="*/ 33 h 91"/>
                <a:gd name="T44" fmla="*/ 27 w 83"/>
                <a:gd name="T45" fmla="*/ 44 h 91"/>
                <a:gd name="T46" fmla="*/ 1 w 83"/>
                <a:gd name="T47" fmla="*/ 45 h 91"/>
                <a:gd name="T48" fmla="*/ 0 w 83"/>
                <a:gd name="T49" fmla="*/ 49 h 91"/>
                <a:gd name="T50" fmla="*/ 1 w 83"/>
                <a:gd name="T51" fmla="*/ 47 h 91"/>
                <a:gd name="T52" fmla="*/ 1 w 83"/>
                <a:gd name="T53" fmla="*/ 47 h 91"/>
                <a:gd name="T54" fmla="*/ 5 w 83"/>
                <a:gd name="T55" fmla="*/ 52 h 91"/>
                <a:gd name="T56" fmla="*/ 5 w 83"/>
                <a:gd name="T57" fmla="*/ 58 h 91"/>
                <a:gd name="T58" fmla="*/ 5 w 83"/>
                <a:gd name="T59" fmla="*/ 59 h 91"/>
                <a:gd name="T60" fmla="*/ 5 w 83"/>
                <a:gd name="T61" fmla="*/ 61 h 91"/>
                <a:gd name="T62" fmla="*/ 6 w 83"/>
                <a:gd name="T63" fmla="*/ 62 h 91"/>
                <a:gd name="T64" fmla="*/ 7 w 83"/>
                <a:gd name="T65" fmla="*/ 65 h 91"/>
                <a:gd name="T66" fmla="*/ 7 w 83"/>
                <a:gd name="T67" fmla="*/ 73 h 91"/>
                <a:gd name="T68" fmla="*/ 6 w 83"/>
                <a:gd name="T69" fmla="*/ 74 h 91"/>
                <a:gd name="T70" fmla="*/ 5 w 83"/>
                <a:gd name="T71" fmla="*/ 78 h 91"/>
                <a:gd name="T72" fmla="*/ 4 w 83"/>
                <a:gd name="T73" fmla="*/ 81 h 91"/>
                <a:gd name="T74" fmla="*/ 5 w 83"/>
                <a:gd name="T75" fmla="*/ 79 h 91"/>
                <a:gd name="T76" fmla="*/ 9 w 83"/>
                <a:gd name="T77" fmla="*/ 80 h 91"/>
                <a:gd name="T78" fmla="*/ 14 w 83"/>
                <a:gd name="T79" fmla="*/ 78 h 91"/>
                <a:gd name="T80" fmla="*/ 18 w 83"/>
                <a:gd name="T81" fmla="*/ 78 h 91"/>
                <a:gd name="T82" fmla="*/ 21 w 83"/>
                <a:gd name="T83" fmla="*/ 81 h 91"/>
                <a:gd name="T84" fmla="*/ 24 w 83"/>
                <a:gd name="T85" fmla="*/ 82 h 91"/>
                <a:gd name="T86" fmla="*/ 25 w 83"/>
                <a:gd name="T87" fmla="*/ 82 h 91"/>
                <a:gd name="T88" fmla="*/ 25 w 83"/>
                <a:gd name="T89" fmla="*/ 85 h 91"/>
                <a:gd name="T90" fmla="*/ 28 w 83"/>
                <a:gd name="T91" fmla="*/ 86 h 91"/>
                <a:gd name="T92" fmla="*/ 29 w 83"/>
                <a:gd name="T93" fmla="*/ 89 h 91"/>
                <a:gd name="T94" fmla="*/ 32 w 83"/>
                <a:gd name="T95" fmla="*/ 91 h 91"/>
                <a:gd name="T96" fmla="*/ 34 w 83"/>
                <a:gd name="T97" fmla="*/ 91 h 91"/>
                <a:gd name="T98" fmla="*/ 35 w 83"/>
                <a:gd name="T9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91">
                  <a:moveTo>
                    <a:pt x="35" y="91"/>
                  </a:moveTo>
                  <a:cubicBezTo>
                    <a:pt x="35" y="91"/>
                    <a:pt x="35" y="89"/>
                    <a:pt x="35" y="89"/>
                  </a:cubicBezTo>
                  <a:cubicBezTo>
                    <a:pt x="35" y="89"/>
                    <a:pt x="35" y="88"/>
                    <a:pt x="35" y="87"/>
                  </a:cubicBezTo>
                  <a:cubicBezTo>
                    <a:pt x="36" y="87"/>
                    <a:pt x="36" y="86"/>
                    <a:pt x="36" y="86"/>
                  </a:cubicBezTo>
                  <a:cubicBezTo>
                    <a:pt x="38" y="85"/>
                    <a:pt x="38" y="85"/>
                    <a:pt x="38" y="85"/>
                  </a:cubicBezTo>
                  <a:cubicBezTo>
                    <a:pt x="41" y="89"/>
                    <a:pt x="41" y="89"/>
                    <a:pt x="41" y="89"/>
                  </a:cubicBezTo>
                  <a:cubicBezTo>
                    <a:pt x="43" y="87"/>
                    <a:pt x="43" y="87"/>
                    <a:pt x="43" y="87"/>
                  </a:cubicBezTo>
                  <a:cubicBezTo>
                    <a:pt x="52" y="87"/>
                    <a:pt x="52" y="87"/>
                    <a:pt x="52" y="87"/>
                  </a:cubicBezTo>
                  <a:cubicBezTo>
                    <a:pt x="52" y="85"/>
                    <a:pt x="52" y="85"/>
                    <a:pt x="52" y="85"/>
                  </a:cubicBezTo>
                  <a:cubicBezTo>
                    <a:pt x="52" y="86"/>
                    <a:pt x="52" y="86"/>
                    <a:pt x="52" y="86"/>
                  </a:cubicBezTo>
                  <a:cubicBezTo>
                    <a:pt x="78" y="86"/>
                    <a:pt x="78" y="86"/>
                    <a:pt x="78" y="86"/>
                  </a:cubicBezTo>
                  <a:cubicBezTo>
                    <a:pt x="79" y="81"/>
                    <a:pt x="79" y="81"/>
                    <a:pt x="79" y="81"/>
                  </a:cubicBezTo>
                  <a:cubicBezTo>
                    <a:pt x="79" y="81"/>
                    <a:pt x="79" y="80"/>
                    <a:pt x="79" y="80"/>
                  </a:cubicBezTo>
                  <a:cubicBezTo>
                    <a:pt x="79" y="80"/>
                    <a:pt x="77" y="79"/>
                    <a:pt x="77" y="79"/>
                  </a:cubicBezTo>
                  <a:cubicBezTo>
                    <a:pt x="71" y="17"/>
                    <a:pt x="71" y="17"/>
                    <a:pt x="71" y="17"/>
                  </a:cubicBezTo>
                  <a:cubicBezTo>
                    <a:pt x="83" y="17"/>
                    <a:pt x="83" y="17"/>
                    <a:pt x="83" y="17"/>
                  </a:cubicBezTo>
                  <a:cubicBezTo>
                    <a:pt x="57" y="0"/>
                    <a:pt x="57" y="0"/>
                    <a:pt x="57" y="0"/>
                  </a:cubicBezTo>
                  <a:cubicBezTo>
                    <a:pt x="57" y="10"/>
                    <a:pt x="57" y="10"/>
                    <a:pt x="57" y="10"/>
                  </a:cubicBezTo>
                  <a:cubicBezTo>
                    <a:pt x="34" y="10"/>
                    <a:pt x="34" y="10"/>
                    <a:pt x="34" y="10"/>
                  </a:cubicBezTo>
                  <a:cubicBezTo>
                    <a:pt x="34" y="29"/>
                    <a:pt x="34" y="29"/>
                    <a:pt x="34" y="29"/>
                  </a:cubicBezTo>
                  <a:cubicBezTo>
                    <a:pt x="30" y="30"/>
                    <a:pt x="30" y="30"/>
                    <a:pt x="30" y="30"/>
                  </a:cubicBezTo>
                  <a:cubicBezTo>
                    <a:pt x="26" y="33"/>
                    <a:pt x="26" y="33"/>
                    <a:pt x="26" y="33"/>
                  </a:cubicBezTo>
                  <a:cubicBezTo>
                    <a:pt x="27" y="44"/>
                    <a:pt x="27" y="44"/>
                    <a:pt x="27" y="44"/>
                  </a:cubicBezTo>
                  <a:cubicBezTo>
                    <a:pt x="1" y="45"/>
                    <a:pt x="1" y="45"/>
                    <a:pt x="1" y="45"/>
                  </a:cubicBezTo>
                  <a:cubicBezTo>
                    <a:pt x="0" y="46"/>
                    <a:pt x="0" y="47"/>
                    <a:pt x="0" y="49"/>
                  </a:cubicBezTo>
                  <a:cubicBezTo>
                    <a:pt x="1" y="48"/>
                    <a:pt x="0" y="47"/>
                    <a:pt x="1" y="47"/>
                  </a:cubicBezTo>
                  <a:cubicBezTo>
                    <a:pt x="1" y="47"/>
                    <a:pt x="1" y="47"/>
                    <a:pt x="1" y="47"/>
                  </a:cubicBezTo>
                  <a:cubicBezTo>
                    <a:pt x="2" y="49"/>
                    <a:pt x="4" y="50"/>
                    <a:pt x="5" y="52"/>
                  </a:cubicBezTo>
                  <a:cubicBezTo>
                    <a:pt x="6" y="54"/>
                    <a:pt x="6" y="56"/>
                    <a:pt x="5" y="58"/>
                  </a:cubicBezTo>
                  <a:cubicBezTo>
                    <a:pt x="4" y="58"/>
                    <a:pt x="4" y="58"/>
                    <a:pt x="5" y="59"/>
                  </a:cubicBezTo>
                  <a:cubicBezTo>
                    <a:pt x="4" y="60"/>
                    <a:pt x="4" y="61"/>
                    <a:pt x="5" y="61"/>
                  </a:cubicBezTo>
                  <a:cubicBezTo>
                    <a:pt x="6" y="61"/>
                    <a:pt x="6" y="62"/>
                    <a:pt x="6" y="62"/>
                  </a:cubicBezTo>
                  <a:cubicBezTo>
                    <a:pt x="6" y="63"/>
                    <a:pt x="7" y="64"/>
                    <a:pt x="7" y="65"/>
                  </a:cubicBezTo>
                  <a:cubicBezTo>
                    <a:pt x="7" y="68"/>
                    <a:pt x="7" y="70"/>
                    <a:pt x="7" y="73"/>
                  </a:cubicBezTo>
                  <a:cubicBezTo>
                    <a:pt x="6" y="73"/>
                    <a:pt x="6" y="74"/>
                    <a:pt x="6" y="74"/>
                  </a:cubicBezTo>
                  <a:cubicBezTo>
                    <a:pt x="6" y="75"/>
                    <a:pt x="5" y="77"/>
                    <a:pt x="5" y="78"/>
                  </a:cubicBezTo>
                  <a:cubicBezTo>
                    <a:pt x="5" y="79"/>
                    <a:pt x="4" y="80"/>
                    <a:pt x="4" y="81"/>
                  </a:cubicBezTo>
                  <a:cubicBezTo>
                    <a:pt x="5" y="79"/>
                    <a:pt x="5" y="79"/>
                    <a:pt x="5" y="79"/>
                  </a:cubicBezTo>
                  <a:cubicBezTo>
                    <a:pt x="9" y="80"/>
                    <a:pt x="9" y="80"/>
                    <a:pt x="9" y="80"/>
                  </a:cubicBezTo>
                  <a:cubicBezTo>
                    <a:pt x="14" y="78"/>
                    <a:pt x="14" y="78"/>
                    <a:pt x="14" y="78"/>
                  </a:cubicBezTo>
                  <a:cubicBezTo>
                    <a:pt x="18" y="78"/>
                    <a:pt x="18" y="78"/>
                    <a:pt x="18" y="78"/>
                  </a:cubicBezTo>
                  <a:cubicBezTo>
                    <a:pt x="21" y="81"/>
                    <a:pt x="21" y="81"/>
                    <a:pt x="21" y="81"/>
                  </a:cubicBezTo>
                  <a:cubicBezTo>
                    <a:pt x="24" y="82"/>
                    <a:pt x="24" y="82"/>
                    <a:pt x="24" y="82"/>
                  </a:cubicBezTo>
                  <a:cubicBezTo>
                    <a:pt x="25" y="82"/>
                    <a:pt x="25" y="82"/>
                    <a:pt x="25" y="82"/>
                  </a:cubicBezTo>
                  <a:cubicBezTo>
                    <a:pt x="25" y="85"/>
                    <a:pt x="25" y="85"/>
                    <a:pt x="25" y="85"/>
                  </a:cubicBezTo>
                  <a:cubicBezTo>
                    <a:pt x="28" y="86"/>
                    <a:pt x="28" y="86"/>
                    <a:pt x="28" y="86"/>
                  </a:cubicBezTo>
                  <a:cubicBezTo>
                    <a:pt x="29" y="89"/>
                    <a:pt x="29" y="89"/>
                    <a:pt x="29" y="89"/>
                  </a:cubicBezTo>
                  <a:cubicBezTo>
                    <a:pt x="32" y="91"/>
                    <a:pt x="32" y="91"/>
                    <a:pt x="32" y="91"/>
                  </a:cubicBezTo>
                  <a:cubicBezTo>
                    <a:pt x="34" y="91"/>
                    <a:pt x="34" y="91"/>
                    <a:pt x="34" y="91"/>
                  </a:cubicBezTo>
                  <a:lnTo>
                    <a:pt x="35" y="91"/>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41" name="Freeform 900">
              <a:extLst>
                <a:ext uri="{FF2B5EF4-FFF2-40B4-BE49-F238E27FC236}">
                  <a16:creationId xmlns:a16="http://schemas.microsoft.com/office/drawing/2014/main" id="{4E5B40EC-50DA-4E4A-BD06-381B71DFA0B4}"/>
                </a:ext>
              </a:extLst>
            </p:cNvPr>
            <p:cNvSpPr>
              <a:spLocks/>
            </p:cNvSpPr>
            <p:nvPr/>
          </p:nvSpPr>
          <p:spPr bwMode="auto">
            <a:xfrm>
              <a:off x="5608981" y="3826706"/>
              <a:ext cx="524384" cy="406590"/>
            </a:xfrm>
            <a:custGeom>
              <a:avLst/>
              <a:gdLst>
                <a:gd name="T0" fmla="*/ 107 w 112"/>
                <a:gd name="T1" fmla="*/ 70 h 107"/>
                <a:gd name="T2" fmla="*/ 112 w 112"/>
                <a:gd name="T3" fmla="*/ 63 h 107"/>
                <a:gd name="T4" fmla="*/ 106 w 112"/>
                <a:gd name="T5" fmla="*/ 44 h 107"/>
                <a:gd name="T6" fmla="*/ 105 w 112"/>
                <a:gd name="T7" fmla="*/ 38 h 107"/>
                <a:gd name="T8" fmla="*/ 100 w 112"/>
                <a:gd name="T9" fmla="*/ 37 h 107"/>
                <a:gd name="T10" fmla="*/ 99 w 112"/>
                <a:gd name="T11" fmla="*/ 35 h 107"/>
                <a:gd name="T12" fmla="*/ 94 w 112"/>
                <a:gd name="T13" fmla="*/ 33 h 107"/>
                <a:gd name="T14" fmla="*/ 91 w 112"/>
                <a:gd name="T15" fmla="*/ 29 h 107"/>
                <a:gd name="T16" fmla="*/ 39 w 112"/>
                <a:gd name="T17" fmla="*/ 0 h 107"/>
                <a:gd name="T18" fmla="*/ 47 w 112"/>
                <a:gd name="T19" fmla="*/ 63 h 107"/>
                <a:gd name="T20" fmla="*/ 46 w 112"/>
                <a:gd name="T21" fmla="*/ 69 h 107"/>
                <a:gd name="T22" fmla="*/ 20 w 112"/>
                <a:gd name="T23" fmla="*/ 68 h 107"/>
                <a:gd name="T24" fmla="*/ 11 w 112"/>
                <a:gd name="T25" fmla="*/ 70 h 107"/>
                <a:gd name="T26" fmla="*/ 6 w 112"/>
                <a:gd name="T27" fmla="*/ 68 h 107"/>
                <a:gd name="T28" fmla="*/ 3 w 112"/>
                <a:gd name="T29" fmla="*/ 70 h 107"/>
                <a:gd name="T30" fmla="*/ 3 w 112"/>
                <a:gd name="T31" fmla="*/ 74 h 107"/>
                <a:gd name="T32" fmla="*/ 0 w 112"/>
                <a:gd name="T33" fmla="*/ 74 h 107"/>
                <a:gd name="T34" fmla="*/ 2 w 112"/>
                <a:gd name="T35" fmla="*/ 78 h 107"/>
                <a:gd name="T36" fmla="*/ 2 w 112"/>
                <a:gd name="T37" fmla="*/ 82 h 107"/>
                <a:gd name="T38" fmla="*/ 5 w 112"/>
                <a:gd name="T39" fmla="*/ 84 h 107"/>
                <a:gd name="T40" fmla="*/ 6 w 112"/>
                <a:gd name="T41" fmla="*/ 88 h 107"/>
                <a:gd name="T42" fmla="*/ 6 w 112"/>
                <a:gd name="T43" fmla="*/ 91 h 107"/>
                <a:gd name="T44" fmla="*/ 7 w 112"/>
                <a:gd name="T45" fmla="*/ 94 h 107"/>
                <a:gd name="T46" fmla="*/ 11 w 112"/>
                <a:gd name="T47" fmla="*/ 94 h 107"/>
                <a:gd name="T48" fmla="*/ 13 w 112"/>
                <a:gd name="T49" fmla="*/ 92 h 107"/>
                <a:gd name="T50" fmla="*/ 18 w 112"/>
                <a:gd name="T51" fmla="*/ 93 h 107"/>
                <a:gd name="T52" fmla="*/ 20 w 112"/>
                <a:gd name="T53" fmla="*/ 92 h 107"/>
                <a:gd name="T54" fmla="*/ 20 w 112"/>
                <a:gd name="T55" fmla="*/ 90 h 107"/>
                <a:gd name="T56" fmla="*/ 24 w 112"/>
                <a:gd name="T57" fmla="*/ 94 h 107"/>
                <a:gd name="T58" fmla="*/ 23 w 112"/>
                <a:gd name="T59" fmla="*/ 96 h 107"/>
                <a:gd name="T60" fmla="*/ 24 w 112"/>
                <a:gd name="T61" fmla="*/ 101 h 107"/>
                <a:gd name="T62" fmla="*/ 27 w 112"/>
                <a:gd name="T63" fmla="*/ 103 h 107"/>
                <a:gd name="T64" fmla="*/ 29 w 112"/>
                <a:gd name="T65" fmla="*/ 107 h 107"/>
                <a:gd name="T66" fmla="*/ 35 w 112"/>
                <a:gd name="T67" fmla="*/ 107 h 107"/>
                <a:gd name="T68" fmla="*/ 38 w 112"/>
                <a:gd name="T69" fmla="*/ 105 h 107"/>
                <a:gd name="T70" fmla="*/ 40 w 112"/>
                <a:gd name="T71" fmla="*/ 104 h 107"/>
                <a:gd name="T72" fmla="*/ 41 w 112"/>
                <a:gd name="T73" fmla="*/ 102 h 107"/>
                <a:gd name="T74" fmla="*/ 43 w 112"/>
                <a:gd name="T75" fmla="*/ 106 h 107"/>
                <a:gd name="T76" fmla="*/ 46 w 112"/>
                <a:gd name="T77" fmla="*/ 104 h 107"/>
                <a:gd name="T78" fmla="*/ 47 w 112"/>
                <a:gd name="T79" fmla="*/ 101 h 107"/>
                <a:gd name="T80" fmla="*/ 48 w 112"/>
                <a:gd name="T81" fmla="*/ 98 h 107"/>
                <a:gd name="T82" fmla="*/ 47 w 112"/>
                <a:gd name="T83" fmla="*/ 95 h 107"/>
                <a:gd name="T84" fmla="*/ 54 w 112"/>
                <a:gd name="T85" fmla="*/ 91 h 107"/>
                <a:gd name="T86" fmla="*/ 55 w 112"/>
                <a:gd name="T87" fmla="*/ 89 h 107"/>
                <a:gd name="T88" fmla="*/ 54 w 112"/>
                <a:gd name="T89" fmla="*/ 86 h 107"/>
                <a:gd name="T90" fmla="*/ 57 w 112"/>
                <a:gd name="T91" fmla="*/ 84 h 107"/>
                <a:gd name="T92" fmla="*/ 60 w 112"/>
                <a:gd name="T93" fmla="*/ 85 h 107"/>
                <a:gd name="T94" fmla="*/ 61 w 112"/>
                <a:gd name="T95" fmla="*/ 82 h 107"/>
                <a:gd name="T96" fmla="*/ 64 w 112"/>
                <a:gd name="T97" fmla="*/ 80 h 107"/>
                <a:gd name="T98" fmla="*/ 66 w 112"/>
                <a:gd name="T99" fmla="*/ 78 h 107"/>
                <a:gd name="T100" fmla="*/ 70 w 112"/>
                <a:gd name="T101" fmla="*/ 78 h 107"/>
                <a:gd name="T102" fmla="*/ 76 w 112"/>
                <a:gd name="T103" fmla="*/ 74 h 107"/>
                <a:gd name="T104" fmla="*/ 85 w 112"/>
                <a:gd name="T105" fmla="*/ 73 h 107"/>
                <a:gd name="T106" fmla="*/ 93 w 112"/>
                <a:gd name="T107" fmla="*/ 7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2" h="107">
                  <a:moveTo>
                    <a:pt x="93" y="71"/>
                  </a:moveTo>
                  <a:cubicBezTo>
                    <a:pt x="107" y="70"/>
                    <a:pt x="107" y="70"/>
                    <a:pt x="107" y="70"/>
                  </a:cubicBezTo>
                  <a:cubicBezTo>
                    <a:pt x="110" y="67"/>
                    <a:pt x="110" y="67"/>
                    <a:pt x="110" y="67"/>
                  </a:cubicBezTo>
                  <a:cubicBezTo>
                    <a:pt x="112" y="63"/>
                    <a:pt x="112" y="63"/>
                    <a:pt x="112" y="63"/>
                  </a:cubicBezTo>
                  <a:cubicBezTo>
                    <a:pt x="112" y="43"/>
                    <a:pt x="112" y="43"/>
                    <a:pt x="112" y="43"/>
                  </a:cubicBezTo>
                  <a:cubicBezTo>
                    <a:pt x="106" y="44"/>
                    <a:pt x="106" y="44"/>
                    <a:pt x="106" y="44"/>
                  </a:cubicBezTo>
                  <a:cubicBezTo>
                    <a:pt x="105" y="44"/>
                    <a:pt x="105" y="44"/>
                    <a:pt x="105" y="44"/>
                  </a:cubicBezTo>
                  <a:cubicBezTo>
                    <a:pt x="105" y="38"/>
                    <a:pt x="105" y="38"/>
                    <a:pt x="105" y="38"/>
                  </a:cubicBezTo>
                  <a:cubicBezTo>
                    <a:pt x="102" y="36"/>
                    <a:pt x="102" y="36"/>
                    <a:pt x="102" y="36"/>
                  </a:cubicBezTo>
                  <a:cubicBezTo>
                    <a:pt x="100" y="37"/>
                    <a:pt x="100" y="37"/>
                    <a:pt x="100" y="37"/>
                  </a:cubicBezTo>
                  <a:cubicBezTo>
                    <a:pt x="99" y="37"/>
                    <a:pt x="99" y="37"/>
                    <a:pt x="99" y="37"/>
                  </a:cubicBezTo>
                  <a:cubicBezTo>
                    <a:pt x="99" y="35"/>
                    <a:pt x="99" y="35"/>
                    <a:pt x="99" y="35"/>
                  </a:cubicBezTo>
                  <a:cubicBezTo>
                    <a:pt x="96" y="35"/>
                    <a:pt x="96" y="35"/>
                    <a:pt x="96" y="35"/>
                  </a:cubicBezTo>
                  <a:cubicBezTo>
                    <a:pt x="94" y="33"/>
                    <a:pt x="94" y="33"/>
                    <a:pt x="94" y="33"/>
                  </a:cubicBezTo>
                  <a:cubicBezTo>
                    <a:pt x="91" y="32"/>
                    <a:pt x="91" y="32"/>
                    <a:pt x="91" y="32"/>
                  </a:cubicBezTo>
                  <a:cubicBezTo>
                    <a:pt x="91" y="29"/>
                    <a:pt x="91" y="29"/>
                    <a:pt x="91" y="29"/>
                  </a:cubicBezTo>
                  <a:cubicBezTo>
                    <a:pt x="51" y="0"/>
                    <a:pt x="51" y="0"/>
                    <a:pt x="51" y="0"/>
                  </a:cubicBezTo>
                  <a:cubicBezTo>
                    <a:pt x="39" y="0"/>
                    <a:pt x="39" y="0"/>
                    <a:pt x="39" y="0"/>
                  </a:cubicBezTo>
                  <a:cubicBezTo>
                    <a:pt x="45" y="62"/>
                    <a:pt x="45" y="62"/>
                    <a:pt x="45" y="62"/>
                  </a:cubicBezTo>
                  <a:cubicBezTo>
                    <a:pt x="45" y="62"/>
                    <a:pt x="47" y="63"/>
                    <a:pt x="47" y="63"/>
                  </a:cubicBezTo>
                  <a:cubicBezTo>
                    <a:pt x="47" y="63"/>
                    <a:pt x="47" y="64"/>
                    <a:pt x="47" y="64"/>
                  </a:cubicBezTo>
                  <a:cubicBezTo>
                    <a:pt x="46" y="69"/>
                    <a:pt x="46" y="69"/>
                    <a:pt x="46" y="69"/>
                  </a:cubicBezTo>
                  <a:cubicBezTo>
                    <a:pt x="20" y="69"/>
                    <a:pt x="20" y="69"/>
                    <a:pt x="20" y="69"/>
                  </a:cubicBezTo>
                  <a:cubicBezTo>
                    <a:pt x="20" y="68"/>
                    <a:pt x="20" y="68"/>
                    <a:pt x="20" y="68"/>
                  </a:cubicBezTo>
                  <a:cubicBezTo>
                    <a:pt x="20" y="70"/>
                    <a:pt x="20" y="70"/>
                    <a:pt x="20" y="70"/>
                  </a:cubicBezTo>
                  <a:cubicBezTo>
                    <a:pt x="11" y="70"/>
                    <a:pt x="11" y="70"/>
                    <a:pt x="11" y="70"/>
                  </a:cubicBezTo>
                  <a:cubicBezTo>
                    <a:pt x="9" y="72"/>
                    <a:pt x="9" y="72"/>
                    <a:pt x="9" y="72"/>
                  </a:cubicBezTo>
                  <a:cubicBezTo>
                    <a:pt x="6" y="68"/>
                    <a:pt x="6" y="68"/>
                    <a:pt x="6" y="68"/>
                  </a:cubicBezTo>
                  <a:cubicBezTo>
                    <a:pt x="4" y="69"/>
                    <a:pt x="4" y="69"/>
                    <a:pt x="4" y="69"/>
                  </a:cubicBezTo>
                  <a:cubicBezTo>
                    <a:pt x="4" y="69"/>
                    <a:pt x="4" y="70"/>
                    <a:pt x="3" y="70"/>
                  </a:cubicBezTo>
                  <a:cubicBezTo>
                    <a:pt x="3" y="71"/>
                    <a:pt x="3" y="72"/>
                    <a:pt x="3" y="72"/>
                  </a:cubicBezTo>
                  <a:cubicBezTo>
                    <a:pt x="3" y="72"/>
                    <a:pt x="3" y="74"/>
                    <a:pt x="3" y="74"/>
                  </a:cubicBezTo>
                  <a:cubicBezTo>
                    <a:pt x="2" y="74"/>
                    <a:pt x="2" y="74"/>
                    <a:pt x="2" y="74"/>
                  </a:cubicBezTo>
                  <a:cubicBezTo>
                    <a:pt x="0" y="74"/>
                    <a:pt x="0" y="74"/>
                    <a:pt x="0" y="74"/>
                  </a:cubicBezTo>
                  <a:cubicBezTo>
                    <a:pt x="0" y="77"/>
                    <a:pt x="0" y="77"/>
                    <a:pt x="0" y="77"/>
                  </a:cubicBezTo>
                  <a:cubicBezTo>
                    <a:pt x="2" y="78"/>
                    <a:pt x="2" y="78"/>
                    <a:pt x="2" y="78"/>
                  </a:cubicBezTo>
                  <a:cubicBezTo>
                    <a:pt x="3" y="80"/>
                    <a:pt x="3" y="80"/>
                    <a:pt x="3" y="80"/>
                  </a:cubicBezTo>
                  <a:cubicBezTo>
                    <a:pt x="2" y="82"/>
                    <a:pt x="2" y="82"/>
                    <a:pt x="2" y="82"/>
                  </a:cubicBezTo>
                  <a:cubicBezTo>
                    <a:pt x="3" y="85"/>
                    <a:pt x="3" y="85"/>
                    <a:pt x="3" y="85"/>
                  </a:cubicBezTo>
                  <a:cubicBezTo>
                    <a:pt x="5" y="84"/>
                    <a:pt x="5" y="84"/>
                    <a:pt x="5" y="84"/>
                  </a:cubicBezTo>
                  <a:cubicBezTo>
                    <a:pt x="7" y="87"/>
                    <a:pt x="7" y="87"/>
                    <a:pt x="7" y="87"/>
                  </a:cubicBezTo>
                  <a:cubicBezTo>
                    <a:pt x="6" y="88"/>
                    <a:pt x="6" y="88"/>
                    <a:pt x="6" y="88"/>
                  </a:cubicBezTo>
                  <a:cubicBezTo>
                    <a:pt x="6" y="89"/>
                    <a:pt x="6" y="89"/>
                    <a:pt x="6" y="89"/>
                  </a:cubicBezTo>
                  <a:cubicBezTo>
                    <a:pt x="6" y="91"/>
                    <a:pt x="6" y="91"/>
                    <a:pt x="6" y="91"/>
                  </a:cubicBezTo>
                  <a:cubicBezTo>
                    <a:pt x="5" y="92"/>
                    <a:pt x="5" y="92"/>
                    <a:pt x="5" y="92"/>
                  </a:cubicBezTo>
                  <a:cubicBezTo>
                    <a:pt x="7" y="94"/>
                    <a:pt x="7" y="94"/>
                    <a:pt x="7" y="94"/>
                  </a:cubicBezTo>
                  <a:cubicBezTo>
                    <a:pt x="9" y="92"/>
                    <a:pt x="9" y="92"/>
                    <a:pt x="9" y="92"/>
                  </a:cubicBezTo>
                  <a:cubicBezTo>
                    <a:pt x="11" y="94"/>
                    <a:pt x="11" y="94"/>
                    <a:pt x="11" y="94"/>
                  </a:cubicBezTo>
                  <a:cubicBezTo>
                    <a:pt x="12" y="94"/>
                    <a:pt x="12" y="94"/>
                    <a:pt x="12" y="94"/>
                  </a:cubicBezTo>
                  <a:cubicBezTo>
                    <a:pt x="13" y="92"/>
                    <a:pt x="13" y="92"/>
                    <a:pt x="13" y="92"/>
                  </a:cubicBezTo>
                  <a:cubicBezTo>
                    <a:pt x="17" y="93"/>
                    <a:pt x="17" y="93"/>
                    <a:pt x="17" y="93"/>
                  </a:cubicBezTo>
                  <a:cubicBezTo>
                    <a:pt x="18" y="93"/>
                    <a:pt x="18" y="93"/>
                    <a:pt x="18" y="93"/>
                  </a:cubicBezTo>
                  <a:cubicBezTo>
                    <a:pt x="18" y="92"/>
                    <a:pt x="18" y="92"/>
                    <a:pt x="18" y="92"/>
                  </a:cubicBezTo>
                  <a:cubicBezTo>
                    <a:pt x="20" y="92"/>
                    <a:pt x="20" y="92"/>
                    <a:pt x="20" y="92"/>
                  </a:cubicBezTo>
                  <a:cubicBezTo>
                    <a:pt x="20" y="91"/>
                    <a:pt x="20" y="91"/>
                    <a:pt x="20" y="91"/>
                  </a:cubicBezTo>
                  <a:cubicBezTo>
                    <a:pt x="20" y="90"/>
                    <a:pt x="20" y="90"/>
                    <a:pt x="20" y="90"/>
                  </a:cubicBezTo>
                  <a:cubicBezTo>
                    <a:pt x="22" y="90"/>
                    <a:pt x="22" y="90"/>
                    <a:pt x="22" y="90"/>
                  </a:cubicBezTo>
                  <a:cubicBezTo>
                    <a:pt x="24" y="94"/>
                    <a:pt x="24" y="94"/>
                    <a:pt x="24" y="94"/>
                  </a:cubicBezTo>
                  <a:cubicBezTo>
                    <a:pt x="23" y="95"/>
                    <a:pt x="23" y="95"/>
                    <a:pt x="23" y="95"/>
                  </a:cubicBezTo>
                  <a:cubicBezTo>
                    <a:pt x="23" y="96"/>
                    <a:pt x="23" y="96"/>
                    <a:pt x="23" y="96"/>
                  </a:cubicBezTo>
                  <a:cubicBezTo>
                    <a:pt x="27" y="98"/>
                    <a:pt x="27" y="98"/>
                    <a:pt x="27" y="98"/>
                  </a:cubicBezTo>
                  <a:cubicBezTo>
                    <a:pt x="24" y="101"/>
                    <a:pt x="24" y="101"/>
                    <a:pt x="24" y="101"/>
                  </a:cubicBezTo>
                  <a:cubicBezTo>
                    <a:pt x="27" y="101"/>
                    <a:pt x="27" y="101"/>
                    <a:pt x="27" y="101"/>
                  </a:cubicBezTo>
                  <a:cubicBezTo>
                    <a:pt x="27" y="103"/>
                    <a:pt x="27" y="103"/>
                    <a:pt x="27" y="103"/>
                  </a:cubicBezTo>
                  <a:cubicBezTo>
                    <a:pt x="29" y="105"/>
                    <a:pt x="29" y="105"/>
                    <a:pt x="29" y="105"/>
                  </a:cubicBezTo>
                  <a:cubicBezTo>
                    <a:pt x="29" y="107"/>
                    <a:pt x="29" y="107"/>
                    <a:pt x="29" y="107"/>
                  </a:cubicBezTo>
                  <a:cubicBezTo>
                    <a:pt x="32" y="104"/>
                    <a:pt x="32" y="104"/>
                    <a:pt x="32" y="104"/>
                  </a:cubicBezTo>
                  <a:cubicBezTo>
                    <a:pt x="35" y="107"/>
                    <a:pt x="35" y="107"/>
                    <a:pt x="35" y="107"/>
                  </a:cubicBezTo>
                  <a:cubicBezTo>
                    <a:pt x="36" y="105"/>
                    <a:pt x="36" y="105"/>
                    <a:pt x="36" y="105"/>
                  </a:cubicBezTo>
                  <a:cubicBezTo>
                    <a:pt x="38" y="105"/>
                    <a:pt x="38" y="105"/>
                    <a:pt x="38" y="105"/>
                  </a:cubicBezTo>
                  <a:cubicBezTo>
                    <a:pt x="38" y="103"/>
                    <a:pt x="38" y="103"/>
                    <a:pt x="38" y="103"/>
                  </a:cubicBezTo>
                  <a:cubicBezTo>
                    <a:pt x="40" y="104"/>
                    <a:pt x="40" y="104"/>
                    <a:pt x="40" y="104"/>
                  </a:cubicBezTo>
                  <a:cubicBezTo>
                    <a:pt x="40" y="103"/>
                    <a:pt x="40" y="103"/>
                    <a:pt x="40" y="103"/>
                  </a:cubicBezTo>
                  <a:cubicBezTo>
                    <a:pt x="41" y="102"/>
                    <a:pt x="41" y="102"/>
                    <a:pt x="41" y="102"/>
                  </a:cubicBezTo>
                  <a:cubicBezTo>
                    <a:pt x="42" y="106"/>
                    <a:pt x="42" y="106"/>
                    <a:pt x="42" y="106"/>
                  </a:cubicBezTo>
                  <a:cubicBezTo>
                    <a:pt x="43" y="106"/>
                    <a:pt x="43" y="106"/>
                    <a:pt x="43" y="106"/>
                  </a:cubicBezTo>
                  <a:cubicBezTo>
                    <a:pt x="44" y="104"/>
                    <a:pt x="44" y="104"/>
                    <a:pt x="44" y="104"/>
                  </a:cubicBezTo>
                  <a:cubicBezTo>
                    <a:pt x="46" y="104"/>
                    <a:pt x="46" y="104"/>
                    <a:pt x="46" y="104"/>
                  </a:cubicBezTo>
                  <a:cubicBezTo>
                    <a:pt x="46" y="103"/>
                    <a:pt x="46" y="103"/>
                    <a:pt x="46" y="103"/>
                  </a:cubicBezTo>
                  <a:cubicBezTo>
                    <a:pt x="46" y="103"/>
                    <a:pt x="47" y="102"/>
                    <a:pt x="47" y="101"/>
                  </a:cubicBezTo>
                  <a:cubicBezTo>
                    <a:pt x="47" y="101"/>
                    <a:pt x="46" y="100"/>
                    <a:pt x="46" y="100"/>
                  </a:cubicBezTo>
                  <a:cubicBezTo>
                    <a:pt x="48" y="98"/>
                    <a:pt x="48" y="98"/>
                    <a:pt x="48" y="98"/>
                  </a:cubicBezTo>
                  <a:cubicBezTo>
                    <a:pt x="48" y="96"/>
                    <a:pt x="48" y="96"/>
                    <a:pt x="48" y="96"/>
                  </a:cubicBezTo>
                  <a:cubicBezTo>
                    <a:pt x="47" y="95"/>
                    <a:pt x="47" y="95"/>
                    <a:pt x="47" y="95"/>
                  </a:cubicBezTo>
                  <a:cubicBezTo>
                    <a:pt x="52" y="93"/>
                    <a:pt x="52" y="93"/>
                    <a:pt x="52" y="93"/>
                  </a:cubicBezTo>
                  <a:cubicBezTo>
                    <a:pt x="54" y="91"/>
                    <a:pt x="54" y="91"/>
                    <a:pt x="54" y="91"/>
                  </a:cubicBezTo>
                  <a:cubicBezTo>
                    <a:pt x="53" y="89"/>
                    <a:pt x="53" y="89"/>
                    <a:pt x="53" y="89"/>
                  </a:cubicBezTo>
                  <a:cubicBezTo>
                    <a:pt x="55" y="89"/>
                    <a:pt x="55" y="89"/>
                    <a:pt x="55" y="89"/>
                  </a:cubicBezTo>
                  <a:cubicBezTo>
                    <a:pt x="54" y="87"/>
                    <a:pt x="54" y="87"/>
                    <a:pt x="54" y="87"/>
                  </a:cubicBezTo>
                  <a:cubicBezTo>
                    <a:pt x="54" y="86"/>
                    <a:pt x="54" y="86"/>
                    <a:pt x="54" y="86"/>
                  </a:cubicBezTo>
                  <a:cubicBezTo>
                    <a:pt x="57" y="83"/>
                    <a:pt x="57" y="83"/>
                    <a:pt x="57" y="83"/>
                  </a:cubicBezTo>
                  <a:cubicBezTo>
                    <a:pt x="57" y="84"/>
                    <a:pt x="57" y="84"/>
                    <a:pt x="57" y="84"/>
                  </a:cubicBezTo>
                  <a:cubicBezTo>
                    <a:pt x="60" y="86"/>
                    <a:pt x="60" y="86"/>
                    <a:pt x="60" y="86"/>
                  </a:cubicBezTo>
                  <a:cubicBezTo>
                    <a:pt x="60" y="85"/>
                    <a:pt x="60" y="85"/>
                    <a:pt x="60" y="85"/>
                  </a:cubicBezTo>
                  <a:cubicBezTo>
                    <a:pt x="61" y="85"/>
                    <a:pt x="61" y="85"/>
                    <a:pt x="61" y="85"/>
                  </a:cubicBezTo>
                  <a:cubicBezTo>
                    <a:pt x="61" y="82"/>
                    <a:pt x="61" y="82"/>
                    <a:pt x="61" y="82"/>
                  </a:cubicBezTo>
                  <a:cubicBezTo>
                    <a:pt x="64" y="82"/>
                    <a:pt x="64" y="82"/>
                    <a:pt x="64" y="82"/>
                  </a:cubicBezTo>
                  <a:cubicBezTo>
                    <a:pt x="64" y="82"/>
                    <a:pt x="64" y="81"/>
                    <a:pt x="64" y="80"/>
                  </a:cubicBezTo>
                  <a:cubicBezTo>
                    <a:pt x="64" y="80"/>
                    <a:pt x="64" y="79"/>
                    <a:pt x="64" y="79"/>
                  </a:cubicBezTo>
                  <a:cubicBezTo>
                    <a:pt x="64" y="79"/>
                    <a:pt x="66" y="78"/>
                    <a:pt x="66" y="78"/>
                  </a:cubicBezTo>
                  <a:cubicBezTo>
                    <a:pt x="69" y="79"/>
                    <a:pt x="69" y="79"/>
                    <a:pt x="69" y="79"/>
                  </a:cubicBezTo>
                  <a:cubicBezTo>
                    <a:pt x="70" y="78"/>
                    <a:pt x="70" y="78"/>
                    <a:pt x="70" y="78"/>
                  </a:cubicBezTo>
                  <a:cubicBezTo>
                    <a:pt x="70" y="76"/>
                    <a:pt x="70" y="76"/>
                    <a:pt x="70" y="76"/>
                  </a:cubicBezTo>
                  <a:cubicBezTo>
                    <a:pt x="76" y="74"/>
                    <a:pt x="76" y="74"/>
                    <a:pt x="76" y="74"/>
                  </a:cubicBezTo>
                  <a:cubicBezTo>
                    <a:pt x="79" y="72"/>
                    <a:pt x="79" y="72"/>
                    <a:pt x="79" y="72"/>
                  </a:cubicBezTo>
                  <a:cubicBezTo>
                    <a:pt x="85" y="73"/>
                    <a:pt x="85" y="73"/>
                    <a:pt x="85" y="73"/>
                  </a:cubicBezTo>
                  <a:cubicBezTo>
                    <a:pt x="90" y="73"/>
                    <a:pt x="90" y="73"/>
                    <a:pt x="90" y="73"/>
                  </a:cubicBezTo>
                  <a:lnTo>
                    <a:pt x="93" y="71"/>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42" name="Freeform 901">
              <a:extLst>
                <a:ext uri="{FF2B5EF4-FFF2-40B4-BE49-F238E27FC236}">
                  <a16:creationId xmlns:a16="http://schemas.microsoft.com/office/drawing/2014/main" id="{CB93C1CD-E067-4507-A1DA-6F63826AD3AE}"/>
                </a:ext>
              </a:extLst>
            </p:cNvPr>
            <p:cNvSpPr>
              <a:spLocks/>
            </p:cNvSpPr>
            <p:nvPr/>
          </p:nvSpPr>
          <p:spPr bwMode="auto">
            <a:xfrm>
              <a:off x="7035875" y="4736831"/>
              <a:ext cx="101666" cy="205465"/>
            </a:xfrm>
            <a:custGeom>
              <a:avLst/>
              <a:gdLst>
                <a:gd name="T0" fmla="*/ 15 w 22"/>
                <a:gd name="T1" fmla="*/ 13 h 54"/>
                <a:gd name="T2" fmla="*/ 14 w 22"/>
                <a:gd name="T3" fmla="*/ 12 h 54"/>
                <a:gd name="T4" fmla="*/ 13 w 22"/>
                <a:gd name="T5" fmla="*/ 10 h 54"/>
                <a:gd name="T6" fmla="*/ 13 w 22"/>
                <a:gd name="T7" fmla="*/ 9 h 54"/>
                <a:gd name="T8" fmla="*/ 13 w 22"/>
                <a:gd name="T9" fmla="*/ 7 h 54"/>
                <a:gd name="T10" fmla="*/ 13 w 22"/>
                <a:gd name="T11" fmla="*/ 6 h 54"/>
                <a:gd name="T12" fmla="*/ 13 w 22"/>
                <a:gd name="T13" fmla="*/ 5 h 54"/>
                <a:gd name="T14" fmla="*/ 12 w 22"/>
                <a:gd name="T15" fmla="*/ 3 h 54"/>
                <a:gd name="T16" fmla="*/ 9 w 22"/>
                <a:gd name="T17" fmla="*/ 1 h 54"/>
                <a:gd name="T18" fmla="*/ 9 w 22"/>
                <a:gd name="T19" fmla="*/ 2 h 54"/>
                <a:gd name="T20" fmla="*/ 2 w 22"/>
                <a:gd name="T21" fmla="*/ 0 h 54"/>
                <a:gd name="T22" fmla="*/ 3 w 22"/>
                <a:gd name="T23" fmla="*/ 1 h 54"/>
                <a:gd name="T24" fmla="*/ 4 w 22"/>
                <a:gd name="T25" fmla="*/ 1 h 54"/>
                <a:gd name="T26" fmla="*/ 5 w 22"/>
                <a:gd name="T27" fmla="*/ 2 h 54"/>
                <a:gd name="T28" fmla="*/ 5 w 22"/>
                <a:gd name="T29" fmla="*/ 4 h 54"/>
                <a:gd name="T30" fmla="*/ 4 w 22"/>
                <a:gd name="T31" fmla="*/ 4 h 54"/>
                <a:gd name="T32" fmla="*/ 7 w 22"/>
                <a:gd name="T33" fmla="*/ 6 h 54"/>
                <a:gd name="T34" fmla="*/ 7 w 22"/>
                <a:gd name="T35" fmla="*/ 8 h 54"/>
                <a:gd name="T36" fmla="*/ 4 w 22"/>
                <a:gd name="T37" fmla="*/ 10 h 54"/>
                <a:gd name="T38" fmla="*/ 5 w 22"/>
                <a:gd name="T39" fmla="*/ 12 h 54"/>
                <a:gd name="T40" fmla="*/ 4 w 22"/>
                <a:gd name="T41" fmla="*/ 13 h 54"/>
                <a:gd name="T42" fmla="*/ 4 w 22"/>
                <a:gd name="T43" fmla="*/ 14 h 54"/>
                <a:gd name="T44" fmla="*/ 5 w 22"/>
                <a:gd name="T45" fmla="*/ 16 h 54"/>
                <a:gd name="T46" fmla="*/ 4 w 22"/>
                <a:gd name="T47" fmla="*/ 18 h 54"/>
                <a:gd name="T48" fmla="*/ 5 w 22"/>
                <a:gd name="T49" fmla="*/ 20 h 54"/>
                <a:gd name="T50" fmla="*/ 6 w 22"/>
                <a:gd name="T51" fmla="*/ 20 h 54"/>
                <a:gd name="T52" fmla="*/ 2 w 22"/>
                <a:gd name="T53" fmla="*/ 23 h 54"/>
                <a:gd name="T54" fmla="*/ 3 w 22"/>
                <a:gd name="T55" fmla="*/ 26 h 54"/>
                <a:gd name="T56" fmla="*/ 0 w 22"/>
                <a:gd name="T57" fmla="*/ 28 h 54"/>
                <a:gd name="T58" fmla="*/ 3 w 22"/>
                <a:gd name="T59" fmla="*/ 32 h 54"/>
                <a:gd name="T60" fmla="*/ 4 w 22"/>
                <a:gd name="T61" fmla="*/ 32 h 54"/>
                <a:gd name="T62" fmla="*/ 7 w 22"/>
                <a:gd name="T63" fmla="*/ 36 h 54"/>
                <a:gd name="T64" fmla="*/ 8 w 22"/>
                <a:gd name="T65" fmla="*/ 35 h 54"/>
                <a:gd name="T66" fmla="*/ 12 w 22"/>
                <a:gd name="T67" fmla="*/ 35 h 54"/>
                <a:gd name="T68" fmla="*/ 13 w 22"/>
                <a:gd name="T69" fmla="*/ 36 h 54"/>
                <a:gd name="T70" fmla="*/ 13 w 22"/>
                <a:gd name="T71" fmla="*/ 40 h 54"/>
                <a:gd name="T72" fmla="*/ 11 w 22"/>
                <a:gd name="T73" fmla="*/ 45 h 54"/>
                <a:gd name="T74" fmla="*/ 14 w 22"/>
                <a:gd name="T75" fmla="*/ 49 h 54"/>
                <a:gd name="T76" fmla="*/ 17 w 22"/>
                <a:gd name="T77" fmla="*/ 52 h 54"/>
                <a:gd name="T78" fmla="*/ 17 w 22"/>
                <a:gd name="T79" fmla="*/ 54 h 54"/>
                <a:gd name="T80" fmla="*/ 18 w 22"/>
                <a:gd name="T81" fmla="*/ 54 h 54"/>
                <a:gd name="T82" fmla="*/ 18 w 22"/>
                <a:gd name="T83" fmla="*/ 51 h 54"/>
                <a:gd name="T84" fmla="*/ 17 w 22"/>
                <a:gd name="T85" fmla="*/ 49 h 54"/>
                <a:gd name="T86" fmla="*/ 19 w 22"/>
                <a:gd name="T87" fmla="*/ 46 h 54"/>
                <a:gd name="T88" fmla="*/ 21 w 22"/>
                <a:gd name="T89" fmla="*/ 46 h 54"/>
                <a:gd name="T90" fmla="*/ 21 w 22"/>
                <a:gd name="T91" fmla="*/ 40 h 54"/>
                <a:gd name="T92" fmla="*/ 22 w 22"/>
                <a:gd name="T93" fmla="*/ 39 h 54"/>
                <a:gd name="T94" fmla="*/ 22 w 22"/>
                <a:gd name="T95" fmla="*/ 36 h 54"/>
                <a:gd name="T96" fmla="*/ 17 w 22"/>
                <a:gd name="T97" fmla="*/ 29 h 54"/>
                <a:gd name="T98" fmla="*/ 13 w 22"/>
                <a:gd name="T99" fmla="*/ 27 h 54"/>
                <a:gd name="T100" fmla="*/ 12 w 22"/>
                <a:gd name="T101" fmla="*/ 19 h 54"/>
                <a:gd name="T102" fmla="*/ 14 w 22"/>
                <a:gd name="T103" fmla="*/ 15 h 54"/>
                <a:gd name="T104" fmla="*/ 16 w 22"/>
                <a:gd name="T105" fmla="*/ 15 h 54"/>
                <a:gd name="T106" fmla="*/ 16 w 22"/>
                <a:gd name="T107" fmla="*/ 14 h 54"/>
                <a:gd name="T108" fmla="*/ 15 w 22"/>
                <a:gd name="T109"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54">
                  <a:moveTo>
                    <a:pt x="15" y="13"/>
                  </a:moveTo>
                  <a:cubicBezTo>
                    <a:pt x="15" y="13"/>
                    <a:pt x="14" y="12"/>
                    <a:pt x="14" y="12"/>
                  </a:cubicBezTo>
                  <a:cubicBezTo>
                    <a:pt x="14" y="11"/>
                    <a:pt x="13" y="10"/>
                    <a:pt x="13" y="10"/>
                  </a:cubicBezTo>
                  <a:cubicBezTo>
                    <a:pt x="13" y="9"/>
                    <a:pt x="13" y="9"/>
                    <a:pt x="13" y="9"/>
                  </a:cubicBezTo>
                  <a:cubicBezTo>
                    <a:pt x="13" y="7"/>
                    <a:pt x="13" y="7"/>
                    <a:pt x="13" y="7"/>
                  </a:cubicBezTo>
                  <a:cubicBezTo>
                    <a:pt x="13" y="6"/>
                    <a:pt x="13" y="6"/>
                    <a:pt x="13" y="6"/>
                  </a:cubicBezTo>
                  <a:cubicBezTo>
                    <a:pt x="13" y="5"/>
                    <a:pt x="13" y="5"/>
                    <a:pt x="13" y="5"/>
                  </a:cubicBezTo>
                  <a:cubicBezTo>
                    <a:pt x="12" y="3"/>
                    <a:pt x="12" y="3"/>
                    <a:pt x="12" y="3"/>
                  </a:cubicBezTo>
                  <a:cubicBezTo>
                    <a:pt x="9" y="1"/>
                    <a:pt x="9" y="1"/>
                    <a:pt x="9" y="1"/>
                  </a:cubicBezTo>
                  <a:cubicBezTo>
                    <a:pt x="9" y="2"/>
                    <a:pt x="9" y="2"/>
                    <a:pt x="9" y="2"/>
                  </a:cubicBezTo>
                  <a:cubicBezTo>
                    <a:pt x="2" y="0"/>
                    <a:pt x="2" y="0"/>
                    <a:pt x="2" y="0"/>
                  </a:cubicBezTo>
                  <a:cubicBezTo>
                    <a:pt x="3" y="1"/>
                    <a:pt x="3" y="1"/>
                    <a:pt x="3" y="1"/>
                  </a:cubicBezTo>
                  <a:cubicBezTo>
                    <a:pt x="4" y="1"/>
                    <a:pt x="4" y="1"/>
                    <a:pt x="4" y="1"/>
                  </a:cubicBezTo>
                  <a:cubicBezTo>
                    <a:pt x="5" y="2"/>
                    <a:pt x="5" y="2"/>
                    <a:pt x="5" y="2"/>
                  </a:cubicBezTo>
                  <a:cubicBezTo>
                    <a:pt x="5" y="4"/>
                    <a:pt x="5" y="4"/>
                    <a:pt x="5" y="4"/>
                  </a:cubicBezTo>
                  <a:cubicBezTo>
                    <a:pt x="4" y="4"/>
                    <a:pt x="4" y="4"/>
                    <a:pt x="4" y="4"/>
                  </a:cubicBezTo>
                  <a:cubicBezTo>
                    <a:pt x="7" y="6"/>
                    <a:pt x="7" y="6"/>
                    <a:pt x="7" y="6"/>
                  </a:cubicBezTo>
                  <a:cubicBezTo>
                    <a:pt x="7" y="8"/>
                    <a:pt x="7" y="8"/>
                    <a:pt x="7" y="8"/>
                  </a:cubicBezTo>
                  <a:cubicBezTo>
                    <a:pt x="4" y="10"/>
                    <a:pt x="4" y="10"/>
                    <a:pt x="4" y="10"/>
                  </a:cubicBezTo>
                  <a:cubicBezTo>
                    <a:pt x="5" y="12"/>
                    <a:pt x="5" y="12"/>
                    <a:pt x="5" y="12"/>
                  </a:cubicBezTo>
                  <a:cubicBezTo>
                    <a:pt x="4" y="13"/>
                    <a:pt x="4" y="13"/>
                    <a:pt x="4" y="13"/>
                  </a:cubicBezTo>
                  <a:cubicBezTo>
                    <a:pt x="4" y="14"/>
                    <a:pt x="4" y="14"/>
                    <a:pt x="4" y="14"/>
                  </a:cubicBezTo>
                  <a:cubicBezTo>
                    <a:pt x="5" y="16"/>
                    <a:pt x="5" y="16"/>
                    <a:pt x="5" y="16"/>
                  </a:cubicBezTo>
                  <a:cubicBezTo>
                    <a:pt x="4" y="18"/>
                    <a:pt x="4" y="18"/>
                    <a:pt x="4" y="18"/>
                  </a:cubicBezTo>
                  <a:cubicBezTo>
                    <a:pt x="5" y="20"/>
                    <a:pt x="5" y="20"/>
                    <a:pt x="5" y="20"/>
                  </a:cubicBezTo>
                  <a:cubicBezTo>
                    <a:pt x="6" y="20"/>
                    <a:pt x="6" y="20"/>
                    <a:pt x="6" y="20"/>
                  </a:cubicBezTo>
                  <a:cubicBezTo>
                    <a:pt x="2" y="23"/>
                    <a:pt x="2" y="23"/>
                    <a:pt x="2" y="23"/>
                  </a:cubicBezTo>
                  <a:cubicBezTo>
                    <a:pt x="3" y="26"/>
                    <a:pt x="3" y="26"/>
                    <a:pt x="3" y="26"/>
                  </a:cubicBezTo>
                  <a:cubicBezTo>
                    <a:pt x="0" y="28"/>
                    <a:pt x="0" y="28"/>
                    <a:pt x="0" y="28"/>
                  </a:cubicBezTo>
                  <a:cubicBezTo>
                    <a:pt x="3" y="32"/>
                    <a:pt x="3" y="32"/>
                    <a:pt x="3" y="32"/>
                  </a:cubicBezTo>
                  <a:cubicBezTo>
                    <a:pt x="4" y="32"/>
                    <a:pt x="4" y="32"/>
                    <a:pt x="4" y="32"/>
                  </a:cubicBezTo>
                  <a:cubicBezTo>
                    <a:pt x="7" y="36"/>
                    <a:pt x="7" y="36"/>
                    <a:pt x="7" y="36"/>
                  </a:cubicBezTo>
                  <a:cubicBezTo>
                    <a:pt x="8" y="35"/>
                    <a:pt x="8" y="35"/>
                    <a:pt x="8" y="35"/>
                  </a:cubicBezTo>
                  <a:cubicBezTo>
                    <a:pt x="12" y="35"/>
                    <a:pt x="12" y="35"/>
                    <a:pt x="12" y="35"/>
                  </a:cubicBezTo>
                  <a:cubicBezTo>
                    <a:pt x="13" y="36"/>
                    <a:pt x="13" y="36"/>
                    <a:pt x="13" y="36"/>
                  </a:cubicBezTo>
                  <a:cubicBezTo>
                    <a:pt x="13" y="40"/>
                    <a:pt x="13" y="40"/>
                    <a:pt x="13" y="40"/>
                  </a:cubicBezTo>
                  <a:cubicBezTo>
                    <a:pt x="11" y="45"/>
                    <a:pt x="11" y="45"/>
                    <a:pt x="11" y="45"/>
                  </a:cubicBezTo>
                  <a:cubicBezTo>
                    <a:pt x="14" y="49"/>
                    <a:pt x="14" y="49"/>
                    <a:pt x="14" y="49"/>
                  </a:cubicBezTo>
                  <a:cubicBezTo>
                    <a:pt x="17" y="52"/>
                    <a:pt x="17" y="52"/>
                    <a:pt x="17" y="52"/>
                  </a:cubicBezTo>
                  <a:cubicBezTo>
                    <a:pt x="17" y="54"/>
                    <a:pt x="17" y="54"/>
                    <a:pt x="17" y="54"/>
                  </a:cubicBezTo>
                  <a:cubicBezTo>
                    <a:pt x="18" y="54"/>
                    <a:pt x="18" y="54"/>
                    <a:pt x="18" y="54"/>
                  </a:cubicBezTo>
                  <a:cubicBezTo>
                    <a:pt x="18" y="51"/>
                    <a:pt x="18" y="51"/>
                    <a:pt x="18" y="51"/>
                  </a:cubicBezTo>
                  <a:cubicBezTo>
                    <a:pt x="17" y="49"/>
                    <a:pt x="17" y="49"/>
                    <a:pt x="17" y="49"/>
                  </a:cubicBezTo>
                  <a:cubicBezTo>
                    <a:pt x="19" y="46"/>
                    <a:pt x="19" y="46"/>
                    <a:pt x="19" y="46"/>
                  </a:cubicBezTo>
                  <a:cubicBezTo>
                    <a:pt x="21" y="46"/>
                    <a:pt x="21" y="46"/>
                    <a:pt x="21" y="46"/>
                  </a:cubicBezTo>
                  <a:cubicBezTo>
                    <a:pt x="21" y="40"/>
                    <a:pt x="21" y="40"/>
                    <a:pt x="21" y="40"/>
                  </a:cubicBezTo>
                  <a:cubicBezTo>
                    <a:pt x="22" y="39"/>
                    <a:pt x="22" y="39"/>
                    <a:pt x="22" y="39"/>
                  </a:cubicBezTo>
                  <a:cubicBezTo>
                    <a:pt x="22" y="36"/>
                    <a:pt x="22" y="36"/>
                    <a:pt x="22" y="36"/>
                  </a:cubicBezTo>
                  <a:cubicBezTo>
                    <a:pt x="17" y="29"/>
                    <a:pt x="17" y="29"/>
                    <a:pt x="17" y="29"/>
                  </a:cubicBezTo>
                  <a:cubicBezTo>
                    <a:pt x="13" y="27"/>
                    <a:pt x="13" y="27"/>
                    <a:pt x="13" y="27"/>
                  </a:cubicBezTo>
                  <a:cubicBezTo>
                    <a:pt x="12" y="19"/>
                    <a:pt x="12" y="19"/>
                    <a:pt x="12" y="19"/>
                  </a:cubicBezTo>
                  <a:cubicBezTo>
                    <a:pt x="14" y="15"/>
                    <a:pt x="14" y="15"/>
                    <a:pt x="14" y="15"/>
                  </a:cubicBezTo>
                  <a:cubicBezTo>
                    <a:pt x="16" y="15"/>
                    <a:pt x="16" y="15"/>
                    <a:pt x="16" y="15"/>
                  </a:cubicBezTo>
                  <a:cubicBezTo>
                    <a:pt x="16" y="14"/>
                    <a:pt x="16" y="14"/>
                    <a:pt x="16" y="14"/>
                  </a:cubicBezTo>
                  <a:lnTo>
                    <a:pt x="15" y="13"/>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43" name="Freeform 902">
              <a:extLst>
                <a:ext uri="{FF2B5EF4-FFF2-40B4-BE49-F238E27FC236}">
                  <a16:creationId xmlns:a16="http://schemas.microsoft.com/office/drawing/2014/main" id="{1F4CCA6B-F795-4090-B104-B7CEC1B455C0}"/>
                </a:ext>
              </a:extLst>
            </p:cNvPr>
            <p:cNvSpPr>
              <a:spLocks/>
            </p:cNvSpPr>
            <p:nvPr/>
          </p:nvSpPr>
          <p:spPr bwMode="auto">
            <a:xfrm>
              <a:off x="7376547" y="4806284"/>
              <a:ext cx="230086" cy="376204"/>
            </a:xfrm>
            <a:custGeom>
              <a:avLst/>
              <a:gdLst>
                <a:gd name="T0" fmla="*/ 45 w 49"/>
                <a:gd name="T1" fmla="*/ 8 h 99"/>
                <a:gd name="T2" fmla="*/ 42 w 49"/>
                <a:gd name="T3" fmla="*/ 5 h 99"/>
                <a:gd name="T4" fmla="*/ 40 w 49"/>
                <a:gd name="T5" fmla="*/ 0 h 99"/>
                <a:gd name="T6" fmla="*/ 38 w 49"/>
                <a:gd name="T7" fmla="*/ 3 h 99"/>
                <a:gd name="T8" fmla="*/ 38 w 49"/>
                <a:gd name="T9" fmla="*/ 10 h 99"/>
                <a:gd name="T10" fmla="*/ 34 w 49"/>
                <a:gd name="T11" fmla="*/ 12 h 99"/>
                <a:gd name="T12" fmla="*/ 33 w 49"/>
                <a:gd name="T13" fmla="*/ 12 h 99"/>
                <a:gd name="T14" fmla="*/ 31 w 49"/>
                <a:gd name="T15" fmla="*/ 12 h 99"/>
                <a:gd name="T16" fmla="*/ 32 w 49"/>
                <a:gd name="T17" fmla="*/ 16 h 99"/>
                <a:gd name="T18" fmla="*/ 28 w 49"/>
                <a:gd name="T19" fmla="*/ 22 h 99"/>
                <a:gd name="T20" fmla="*/ 26 w 49"/>
                <a:gd name="T21" fmla="*/ 23 h 99"/>
                <a:gd name="T22" fmla="*/ 21 w 49"/>
                <a:gd name="T23" fmla="*/ 27 h 99"/>
                <a:gd name="T24" fmla="*/ 18 w 49"/>
                <a:gd name="T25" fmla="*/ 27 h 99"/>
                <a:gd name="T26" fmla="*/ 14 w 49"/>
                <a:gd name="T27" fmla="*/ 28 h 99"/>
                <a:gd name="T28" fmla="*/ 9 w 49"/>
                <a:gd name="T29" fmla="*/ 30 h 99"/>
                <a:gd name="T30" fmla="*/ 6 w 49"/>
                <a:gd name="T31" fmla="*/ 36 h 99"/>
                <a:gd name="T32" fmla="*/ 5 w 49"/>
                <a:gd name="T33" fmla="*/ 45 h 99"/>
                <a:gd name="T34" fmla="*/ 6 w 49"/>
                <a:gd name="T35" fmla="*/ 49 h 99"/>
                <a:gd name="T36" fmla="*/ 8 w 49"/>
                <a:gd name="T37" fmla="*/ 54 h 99"/>
                <a:gd name="T38" fmla="*/ 4 w 49"/>
                <a:gd name="T39" fmla="*/ 65 h 99"/>
                <a:gd name="T40" fmla="*/ 0 w 49"/>
                <a:gd name="T41" fmla="*/ 72 h 99"/>
                <a:gd name="T42" fmla="*/ 3 w 49"/>
                <a:gd name="T43" fmla="*/ 83 h 99"/>
                <a:gd name="T44" fmla="*/ 4 w 49"/>
                <a:gd name="T45" fmla="*/ 91 h 99"/>
                <a:gd name="T46" fmla="*/ 8 w 49"/>
                <a:gd name="T47" fmla="*/ 96 h 99"/>
                <a:gd name="T48" fmla="*/ 16 w 49"/>
                <a:gd name="T49" fmla="*/ 97 h 99"/>
                <a:gd name="T50" fmla="*/ 27 w 49"/>
                <a:gd name="T51" fmla="*/ 91 h 99"/>
                <a:gd name="T52" fmla="*/ 29 w 49"/>
                <a:gd name="T53" fmla="*/ 82 h 99"/>
                <a:gd name="T54" fmla="*/ 33 w 49"/>
                <a:gd name="T55" fmla="*/ 69 h 99"/>
                <a:gd name="T56" fmla="*/ 36 w 49"/>
                <a:gd name="T57" fmla="*/ 60 h 99"/>
                <a:gd name="T58" fmla="*/ 38 w 49"/>
                <a:gd name="T59" fmla="*/ 56 h 99"/>
                <a:gd name="T60" fmla="*/ 42 w 49"/>
                <a:gd name="T61" fmla="*/ 40 h 99"/>
                <a:gd name="T62" fmla="*/ 44 w 49"/>
                <a:gd name="T63" fmla="*/ 34 h 99"/>
                <a:gd name="T64" fmla="*/ 43 w 49"/>
                <a:gd name="T65" fmla="*/ 26 h 99"/>
                <a:gd name="T66" fmla="*/ 45 w 49"/>
                <a:gd name="T67" fmla="*/ 25 h 99"/>
                <a:gd name="T68" fmla="*/ 47 w 49"/>
                <a:gd name="T69" fmla="*/ 28 h 99"/>
                <a:gd name="T70" fmla="*/ 47 w 49"/>
                <a:gd name="T71" fmla="*/ 1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99">
                  <a:moveTo>
                    <a:pt x="47" y="17"/>
                  </a:moveTo>
                  <a:cubicBezTo>
                    <a:pt x="47" y="14"/>
                    <a:pt x="46" y="11"/>
                    <a:pt x="45" y="8"/>
                  </a:cubicBezTo>
                  <a:cubicBezTo>
                    <a:pt x="45" y="7"/>
                    <a:pt x="44" y="7"/>
                    <a:pt x="44" y="6"/>
                  </a:cubicBezTo>
                  <a:cubicBezTo>
                    <a:pt x="43" y="7"/>
                    <a:pt x="43" y="5"/>
                    <a:pt x="42" y="5"/>
                  </a:cubicBezTo>
                  <a:cubicBezTo>
                    <a:pt x="42" y="4"/>
                    <a:pt x="41" y="3"/>
                    <a:pt x="41" y="1"/>
                  </a:cubicBezTo>
                  <a:cubicBezTo>
                    <a:pt x="41" y="1"/>
                    <a:pt x="41" y="0"/>
                    <a:pt x="40" y="0"/>
                  </a:cubicBezTo>
                  <a:cubicBezTo>
                    <a:pt x="40" y="0"/>
                    <a:pt x="40" y="1"/>
                    <a:pt x="40" y="1"/>
                  </a:cubicBezTo>
                  <a:cubicBezTo>
                    <a:pt x="40" y="2"/>
                    <a:pt x="39" y="3"/>
                    <a:pt x="38" y="3"/>
                  </a:cubicBezTo>
                  <a:cubicBezTo>
                    <a:pt x="38" y="3"/>
                    <a:pt x="38" y="3"/>
                    <a:pt x="38" y="4"/>
                  </a:cubicBezTo>
                  <a:cubicBezTo>
                    <a:pt x="38" y="6"/>
                    <a:pt x="38" y="8"/>
                    <a:pt x="38" y="10"/>
                  </a:cubicBezTo>
                  <a:cubicBezTo>
                    <a:pt x="37" y="10"/>
                    <a:pt x="36" y="10"/>
                    <a:pt x="36" y="10"/>
                  </a:cubicBezTo>
                  <a:cubicBezTo>
                    <a:pt x="35" y="11"/>
                    <a:pt x="34" y="11"/>
                    <a:pt x="34" y="12"/>
                  </a:cubicBezTo>
                  <a:cubicBezTo>
                    <a:pt x="34" y="12"/>
                    <a:pt x="34" y="13"/>
                    <a:pt x="33" y="13"/>
                  </a:cubicBezTo>
                  <a:cubicBezTo>
                    <a:pt x="33" y="13"/>
                    <a:pt x="33" y="12"/>
                    <a:pt x="33" y="12"/>
                  </a:cubicBezTo>
                  <a:cubicBezTo>
                    <a:pt x="33" y="11"/>
                    <a:pt x="32" y="11"/>
                    <a:pt x="32" y="11"/>
                  </a:cubicBezTo>
                  <a:cubicBezTo>
                    <a:pt x="31" y="11"/>
                    <a:pt x="31" y="11"/>
                    <a:pt x="31" y="12"/>
                  </a:cubicBezTo>
                  <a:cubicBezTo>
                    <a:pt x="31" y="13"/>
                    <a:pt x="31" y="13"/>
                    <a:pt x="31" y="14"/>
                  </a:cubicBezTo>
                  <a:cubicBezTo>
                    <a:pt x="32" y="15"/>
                    <a:pt x="32" y="15"/>
                    <a:pt x="32" y="16"/>
                  </a:cubicBezTo>
                  <a:cubicBezTo>
                    <a:pt x="30" y="16"/>
                    <a:pt x="30" y="17"/>
                    <a:pt x="30" y="19"/>
                  </a:cubicBezTo>
                  <a:cubicBezTo>
                    <a:pt x="30" y="20"/>
                    <a:pt x="29" y="21"/>
                    <a:pt x="28" y="22"/>
                  </a:cubicBezTo>
                  <a:cubicBezTo>
                    <a:pt x="28" y="21"/>
                    <a:pt x="29" y="20"/>
                    <a:pt x="28" y="19"/>
                  </a:cubicBezTo>
                  <a:cubicBezTo>
                    <a:pt x="28" y="21"/>
                    <a:pt x="26" y="21"/>
                    <a:pt x="26" y="23"/>
                  </a:cubicBezTo>
                  <a:cubicBezTo>
                    <a:pt x="24" y="23"/>
                    <a:pt x="23" y="24"/>
                    <a:pt x="21" y="25"/>
                  </a:cubicBezTo>
                  <a:cubicBezTo>
                    <a:pt x="21" y="25"/>
                    <a:pt x="21" y="26"/>
                    <a:pt x="21" y="27"/>
                  </a:cubicBezTo>
                  <a:cubicBezTo>
                    <a:pt x="21" y="27"/>
                    <a:pt x="21" y="27"/>
                    <a:pt x="20" y="27"/>
                  </a:cubicBezTo>
                  <a:cubicBezTo>
                    <a:pt x="20" y="26"/>
                    <a:pt x="19" y="27"/>
                    <a:pt x="18" y="27"/>
                  </a:cubicBezTo>
                  <a:cubicBezTo>
                    <a:pt x="17" y="27"/>
                    <a:pt x="16" y="28"/>
                    <a:pt x="15" y="28"/>
                  </a:cubicBezTo>
                  <a:cubicBezTo>
                    <a:pt x="14" y="29"/>
                    <a:pt x="14" y="29"/>
                    <a:pt x="14" y="28"/>
                  </a:cubicBezTo>
                  <a:cubicBezTo>
                    <a:pt x="13" y="27"/>
                    <a:pt x="13" y="28"/>
                    <a:pt x="12" y="29"/>
                  </a:cubicBezTo>
                  <a:cubicBezTo>
                    <a:pt x="12" y="30"/>
                    <a:pt x="11" y="31"/>
                    <a:pt x="9" y="30"/>
                  </a:cubicBezTo>
                  <a:cubicBezTo>
                    <a:pt x="7" y="29"/>
                    <a:pt x="7" y="30"/>
                    <a:pt x="8" y="31"/>
                  </a:cubicBezTo>
                  <a:cubicBezTo>
                    <a:pt x="8" y="33"/>
                    <a:pt x="7" y="35"/>
                    <a:pt x="6" y="36"/>
                  </a:cubicBezTo>
                  <a:cubicBezTo>
                    <a:pt x="5" y="38"/>
                    <a:pt x="4" y="39"/>
                    <a:pt x="5" y="41"/>
                  </a:cubicBezTo>
                  <a:cubicBezTo>
                    <a:pt x="5" y="42"/>
                    <a:pt x="5" y="44"/>
                    <a:pt x="5" y="45"/>
                  </a:cubicBezTo>
                  <a:cubicBezTo>
                    <a:pt x="5" y="46"/>
                    <a:pt x="6" y="46"/>
                    <a:pt x="6" y="47"/>
                  </a:cubicBezTo>
                  <a:cubicBezTo>
                    <a:pt x="6" y="48"/>
                    <a:pt x="7" y="48"/>
                    <a:pt x="6" y="49"/>
                  </a:cubicBezTo>
                  <a:cubicBezTo>
                    <a:pt x="6" y="50"/>
                    <a:pt x="7" y="51"/>
                    <a:pt x="8" y="52"/>
                  </a:cubicBezTo>
                  <a:cubicBezTo>
                    <a:pt x="7" y="53"/>
                    <a:pt x="8" y="54"/>
                    <a:pt x="8" y="54"/>
                  </a:cubicBezTo>
                  <a:cubicBezTo>
                    <a:pt x="9" y="56"/>
                    <a:pt x="7" y="57"/>
                    <a:pt x="7" y="59"/>
                  </a:cubicBezTo>
                  <a:cubicBezTo>
                    <a:pt x="6" y="61"/>
                    <a:pt x="4" y="63"/>
                    <a:pt x="4" y="65"/>
                  </a:cubicBezTo>
                  <a:cubicBezTo>
                    <a:pt x="1" y="66"/>
                    <a:pt x="1" y="68"/>
                    <a:pt x="0" y="70"/>
                  </a:cubicBezTo>
                  <a:cubicBezTo>
                    <a:pt x="0" y="70"/>
                    <a:pt x="0" y="71"/>
                    <a:pt x="0" y="72"/>
                  </a:cubicBezTo>
                  <a:cubicBezTo>
                    <a:pt x="0" y="75"/>
                    <a:pt x="0" y="77"/>
                    <a:pt x="2" y="80"/>
                  </a:cubicBezTo>
                  <a:cubicBezTo>
                    <a:pt x="3" y="81"/>
                    <a:pt x="3" y="82"/>
                    <a:pt x="3" y="83"/>
                  </a:cubicBezTo>
                  <a:cubicBezTo>
                    <a:pt x="2" y="86"/>
                    <a:pt x="1" y="88"/>
                    <a:pt x="4" y="90"/>
                  </a:cubicBezTo>
                  <a:cubicBezTo>
                    <a:pt x="4" y="90"/>
                    <a:pt x="4" y="91"/>
                    <a:pt x="4" y="91"/>
                  </a:cubicBezTo>
                  <a:cubicBezTo>
                    <a:pt x="5" y="93"/>
                    <a:pt x="5" y="94"/>
                    <a:pt x="7" y="95"/>
                  </a:cubicBezTo>
                  <a:cubicBezTo>
                    <a:pt x="7" y="96"/>
                    <a:pt x="8" y="96"/>
                    <a:pt x="8" y="96"/>
                  </a:cubicBezTo>
                  <a:cubicBezTo>
                    <a:pt x="10" y="96"/>
                    <a:pt x="10" y="96"/>
                    <a:pt x="11" y="97"/>
                  </a:cubicBezTo>
                  <a:cubicBezTo>
                    <a:pt x="13" y="99"/>
                    <a:pt x="14" y="99"/>
                    <a:pt x="16" y="97"/>
                  </a:cubicBezTo>
                  <a:cubicBezTo>
                    <a:pt x="18" y="96"/>
                    <a:pt x="20" y="95"/>
                    <a:pt x="22" y="95"/>
                  </a:cubicBezTo>
                  <a:cubicBezTo>
                    <a:pt x="24" y="95"/>
                    <a:pt x="26" y="93"/>
                    <a:pt x="27" y="91"/>
                  </a:cubicBezTo>
                  <a:cubicBezTo>
                    <a:pt x="27" y="90"/>
                    <a:pt x="27" y="89"/>
                    <a:pt x="28" y="88"/>
                  </a:cubicBezTo>
                  <a:cubicBezTo>
                    <a:pt x="29" y="86"/>
                    <a:pt x="29" y="84"/>
                    <a:pt x="29" y="82"/>
                  </a:cubicBezTo>
                  <a:cubicBezTo>
                    <a:pt x="31" y="81"/>
                    <a:pt x="30" y="79"/>
                    <a:pt x="31" y="77"/>
                  </a:cubicBezTo>
                  <a:cubicBezTo>
                    <a:pt x="31" y="74"/>
                    <a:pt x="32" y="72"/>
                    <a:pt x="33" y="69"/>
                  </a:cubicBezTo>
                  <a:cubicBezTo>
                    <a:pt x="34" y="67"/>
                    <a:pt x="35" y="65"/>
                    <a:pt x="35" y="64"/>
                  </a:cubicBezTo>
                  <a:cubicBezTo>
                    <a:pt x="35" y="62"/>
                    <a:pt x="35" y="61"/>
                    <a:pt x="36" y="60"/>
                  </a:cubicBezTo>
                  <a:cubicBezTo>
                    <a:pt x="37" y="60"/>
                    <a:pt x="36" y="59"/>
                    <a:pt x="37" y="58"/>
                  </a:cubicBezTo>
                  <a:cubicBezTo>
                    <a:pt x="37" y="57"/>
                    <a:pt x="38" y="57"/>
                    <a:pt x="38" y="56"/>
                  </a:cubicBezTo>
                  <a:cubicBezTo>
                    <a:pt x="38" y="53"/>
                    <a:pt x="39" y="50"/>
                    <a:pt x="40" y="48"/>
                  </a:cubicBezTo>
                  <a:cubicBezTo>
                    <a:pt x="41" y="45"/>
                    <a:pt x="41" y="43"/>
                    <a:pt x="42" y="40"/>
                  </a:cubicBezTo>
                  <a:cubicBezTo>
                    <a:pt x="42" y="40"/>
                    <a:pt x="42" y="40"/>
                    <a:pt x="42" y="39"/>
                  </a:cubicBezTo>
                  <a:cubicBezTo>
                    <a:pt x="41" y="37"/>
                    <a:pt x="42" y="36"/>
                    <a:pt x="44" y="34"/>
                  </a:cubicBezTo>
                  <a:cubicBezTo>
                    <a:pt x="44" y="34"/>
                    <a:pt x="44" y="34"/>
                    <a:pt x="44" y="34"/>
                  </a:cubicBezTo>
                  <a:cubicBezTo>
                    <a:pt x="45" y="31"/>
                    <a:pt x="43" y="28"/>
                    <a:pt x="43" y="26"/>
                  </a:cubicBezTo>
                  <a:cubicBezTo>
                    <a:pt x="43" y="25"/>
                    <a:pt x="43" y="25"/>
                    <a:pt x="44" y="24"/>
                  </a:cubicBezTo>
                  <a:cubicBezTo>
                    <a:pt x="45" y="24"/>
                    <a:pt x="45" y="25"/>
                    <a:pt x="45" y="25"/>
                  </a:cubicBezTo>
                  <a:cubicBezTo>
                    <a:pt x="45" y="26"/>
                    <a:pt x="45" y="26"/>
                    <a:pt x="45" y="27"/>
                  </a:cubicBezTo>
                  <a:cubicBezTo>
                    <a:pt x="45" y="28"/>
                    <a:pt x="46" y="28"/>
                    <a:pt x="47" y="28"/>
                  </a:cubicBezTo>
                  <a:cubicBezTo>
                    <a:pt x="48" y="27"/>
                    <a:pt x="49" y="23"/>
                    <a:pt x="48" y="22"/>
                  </a:cubicBezTo>
                  <a:cubicBezTo>
                    <a:pt x="47" y="21"/>
                    <a:pt x="46" y="19"/>
                    <a:pt x="47" y="17"/>
                  </a:cubicBez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44" name="Freeform 903">
              <a:extLst>
                <a:ext uri="{FF2B5EF4-FFF2-40B4-BE49-F238E27FC236}">
                  <a16:creationId xmlns:a16="http://schemas.microsoft.com/office/drawing/2014/main" id="{095C2789-6BBC-44DE-BA21-28BD2A5C2BE0}"/>
                </a:ext>
              </a:extLst>
            </p:cNvPr>
            <p:cNvSpPr>
              <a:spLocks/>
            </p:cNvSpPr>
            <p:nvPr/>
          </p:nvSpPr>
          <p:spPr bwMode="auto">
            <a:xfrm>
              <a:off x="6297458" y="3586514"/>
              <a:ext cx="499413" cy="395015"/>
            </a:xfrm>
            <a:custGeom>
              <a:avLst/>
              <a:gdLst>
                <a:gd name="T0" fmla="*/ 45 w 107"/>
                <a:gd name="T1" fmla="*/ 75 h 104"/>
                <a:gd name="T2" fmla="*/ 99 w 107"/>
                <a:gd name="T3" fmla="*/ 104 h 104"/>
                <a:gd name="T4" fmla="*/ 106 w 107"/>
                <a:gd name="T5" fmla="*/ 100 h 104"/>
                <a:gd name="T6" fmla="*/ 104 w 107"/>
                <a:gd name="T7" fmla="*/ 24 h 104"/>
                <a:gd name="T8" fmla="*/ 105 w 107"/>
                <a:gd name="T9" fmla="*/ 14 h 104"/>
                <a:gd name="T10" fmla="*/ 104 w 107"/>
                <a:gd name="T11" fmla="*/ 10 h 104"/>
                <a:gd name="T12" fmla="*/ 95 w 107"/>
                <a:gd name="T13" fmla="*/ 8 h 104"/>
                <a:gd name="T14" fmla="*/ 92 w 107"/>
                <a:gd name="T15" fmla="*/ 4 h 104"/>
                <a:gd name="T16" fmla="*/ 89 w 107"/>
                <a:gd name="T17" fmla="*/ 3 h 104"/>
                <a:gd name="T18" fmla="*/ 82 w 107"/>
                <a:gd name="T19" fmla="*/ 4 h 104"/>
                <a:gd name="T20" fmla="*/ 74 w 107"/>
                <a:gd name="T21" fmla="*/ 8 h 104"/>
                <a:gd name="T22" fmla="*/ 74 w 107"/>
                <a:gd name="T23" fmla="*/ 16 h 104"/>
                <a:gd name="T24" fmla="*/ 69 w 107"/>
                <a:gd name="T25" fmla="*/ 23 h 104"/>
                <a:gd name="T26" fmla="*/ 57 w 107"/>
                <a:gd name="T27" fmla="*/ 18 h 104"/>
                <a:gd name="T28" fmla="*/ 44 w 107"/>
                <a:gd name="T29" fmla="*/ 15 h 104"/>
                <a:gd name="T30" fmla="*/ 39 w 107"/>
                <a:gd name="T31" fmla="*/ 6 h 104"/>
                <a:gd name="T32" fmla="*/ 25 w 107"/>
                <a:gd name="T33" fmla="*/ 3 h 104"/>
                <a:gd name="T34" fmla="*/ 15 w 107"/>
                <a:gd name="T35" fmla="*/ 0 h 104"/>
                <a:gd name="T36" fmla="*/ 14 w 107"/>
                <a:gd name="T37" fmla="*/ 4 h 104"/>
                <a:gd name="T38" fmla="*/ 14 w 107"/>
                <a:gd name="T39" fmla="*/ 6 h 104"/>
                <a:gd name="T40" fmla="*/ 5 w 107"/>
                <a:gd name="T41" fmla="*/ 13 h 104"/>
                <a:gd name="T42" fmla="*/ 6 w 107"/>
                <a:gd name="T43" fmla="*/ 16 h 104"/>
                <a:gd name="T44" fmla="*/ 6 w 107"/>
                <a:gd name="T45" fmla="*/ 20 h 104"/>
                <a:gd name="T46" fmla="*/ 1 w 107"/>
                <a:gd name="T47" fmla="*/ 23 h 104"/>
                <a:gd name="T48" fmla="*/ 0 w 107"/>
                <a:gd name="T49" fmla="*/ 25 h 104"/>
                <a:gd name="T50" fmla="*/ 4 w 107"/>
                <a:gd name="T51" fmla="*/ 42 h 104"/>
                <a:gd name="T52" fmla="*/ 4 w 107"/>
                <a:gd name="T53" fmla="*/ 49 h 104"/>
                <a:gd name="T54" fmla="*/ 3 w 107"/>
                <a:gd name="T55" fmla="*/ 52 h 104"/>
                <a:gd name="T56" fmla="*/ 0 w 107"/>
                <a:gd name="T57" fmla="*/ 54 h 104"/>
                <a:gd name="T58" fmla="*/ 5 w 107"/>
                <a:gd name="T59" fmla="*/ 65 h 104"/>
                <a:gd name="T60" fmla="*/ 11 w 107"/>
                <a:gd name="T61" fmla="*/ 67 h 104"/>
                <a:gd name="T62" fmla="*/ 15 w 107"/>
                <a:gd name="T63" fmla="*/ 69 h 104"/>
                <a:gd name="T64" fmla="*/ 29 w 107"/>
                <a:gd name="T65" fmla="*/ 7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 h="104">
                  <a:moveTo>
                    <a:pt x="33" y="81"/>
                  </a:moveTo>
                  <a:cubicBezTo>
                    <a:pt x="45" y="75"/>
                    <a:pt x="45" y="75"/>
                    <a:pt x="45" y="75"/>
                  </a:cubicBezTo>
                  <a:cubicBezTo>
                    <a:pt x="73" y="89"/>
                    <a:pt x="73" y="89"/>
                    <a:pt x="73" y="89"/>
                  </a:cubicBezTo>
                  <a:cubicBezTo>
                    <a:pt x="99" y="104"/>
                    <a:pt x="99" y="104"/>
                    <a:pt x="99" y="104"/>
                  </a:cubicBezTo>
                  <a:cubicBezTo>
                    <a:pt x="99" y="100"/>
                    <a:pt x="99" y="100"/>
                    <a:pt x="99" y="100"/>
                  </a:cubicBezTo>
                  <a:cubicBezTo>
                    <a:pt x="106" y="100"/>
                    <a:pt x="106" y="100"/>
                    <a:pt x="106" y="100"/>
                  </a:cubicBezTo>
                  <a:cubicBezTo>
                    <a:pt x="106" y="30"/>
                    <a:pt x="106" y="30"/>
                    <a:pt x="106" y="30"/>
                  </a:cubicBezTo>
                  <a:cubicBezTo>
                    <a:pt x="104" y="24"/>
                    <a:pt x="104" y="24"/>
                    <a:pt x="104" y="24"/>
                  </a:cubicBezTo>
                  <a:cubicBezTo>
                    <a:pt x="106" y="19"/>
                    <a:pt x="106" y="19"/>
                    <a:pt x="106" y="19"/>
                  </a:cubicBezTo>
                  <a:cubicBezTo>
                    <a:pt x="105" y="14"/>
                    <a:pt x="105" y="14"/>
                    <a:pt x="105" y="14"/>
                  </a:cubicBezTo>
                  <a:cubicBezTo>
                    <a:pt x="107" y="12"/>
                    <a:pt x="107" y="12"/>
                    <a:pt x="107" y="12"/>
                  </a:cubicBezTo>
                  <a:cubicBezTo>
                    <a:pt x="107" y="10"/>
                    <a:pt x="106" y="10"/>
                    <a:pt x="104" y="10"/>
                  </a:cubicBezTo>
                  <a:cubicBezTo>
                    <a:pt x="103" y="10"/>
                    <a:pt x="101" y="10"/>
                    <a:pt x="100" y="9"/>
                  </a:cubicBezTo>
                  <a:cubicBezTo>
                    <a:pt x="99" y="8"/>
                    <a:pt x="97" y="8"/>
                    <a:pt x="95" y="8"/>
                  </a:cubicBezTo>
                  <a:cubicBezTo>
                    <a:pt x="95" y="8"/>
                    <a:pt x="94" y="8"/>
                    <a:pt x="94" y="7"/>
                  </a:cubicBezTo>
                  <a:cubicBezTo>
                    <a:pt x="95" y="5"/>
                    <a:pt x="93" y="5"/>
                    <a:pt x="92" y="4"/>
                  </a:cubicBezTo>
                  <a:cubicBezTo>
                    <a:pt x="91" y="4"/>
                    <a:pt x="91" y="4"/>
                    <a:pt x="91" y="4"/>
                  </a:cubicBezTo>
                  <a:cubicBezTo>
                    <a:pt x="90" y="3"/>
                    <a:pt x="90" y="3"/>
                    <a:pt x="89" y="3"/>
                  </a:cubicBezTo>
                  <a:cubicBezTo>
                    <a:pt x="87" y="3"/>
                    <a:pt x="85" y="2"/>
                    <a:pt x="82" y="4"/>
                  </a:cubicBezTo>
                  <a:cubicBezTo>
                    <a:pt x="82" y="4"/>
                    <a:pt x="82" y="4"/>
                    <a:pt x="82" y="4"/>
                  </a:cubicBezTo>
                  <a:cubicBezTo>
                    <a:pt x="80" y="4"/>
                    <a:pt x="78" y="5"/>
                    <a:pt x="76" y="6"/>
                  </a:cubicBezTo>
                  <a:cubicBezTo>
                    <a:pt x="76" y="7"/>
                    <a:pt x="75" y="7"/>
                    <a:pt x="74" y="8"/>
                  </a:cubicBezTo>
                  <a:cubicBezTo>
                    <a:pt x="74" y="8"/>
                    <a:pt x="72" y="11"/>
                    <a:pt x="72" y="12"/>
                  </a:cubicBezTo>
                  <a:cubicBezTo>
                    <a:pt x="73" y="13"/>
                    <a:pt x="73" y="15"/>
                    <a:pt x="74" y="16"/>
                  </a:cubicBezTo>
                  <a:cubicBezTo>
                    <a:pt x="74" y="17"/>
                    <a:pt x="74" y="17"/>
                    <a:pt x="74" y="18"/>
                  </a:cubicBezTo>
                  <a:cubicBezTo>
                    <a:pt x="73" y="20"/>
                    <a:pt x="71" y="22"/>
                    <a:pt x="69" y="23"/>
                  </a:cubicBezTo>
                  <a:cubicBezTo>
                    <a:pt x="68" y="24"/>
                    <a:pt x="67" y="24"/>
                    <a:pt x="66" y="23"/>
                  </a:cubicBezTo>
                  <a:cubicBezTo>
                    <a:pt x="62" y="22"/>
                    <a:pt x="60" y="19"/>
                    <a:pt x="57" y="18"/>
                  </a:cubicBezTo>
                  <a:cubicBezTo>
                    <a:pt x="54" y="17"/>
                    <a:pt x="51" y="16"/>
                    <a:pt x="48" y="16"/>
                  </a:cubicBezTo>
                  <a:cubicBezTo>
                    <a:pt x="47" y="16"/>
                    <a:pt x="45" y="16"/>
                    <a:pt x="44" y="15"/>
                  </a:cubicBezTo>
                  <a:cubicBezTo>
                    <a:pt x="42" y="14"/>
                    <a:pt x="41" y="12"/>
                    <a:pt x="41" y="9"/>
                  </a:cubicBezTo>
                  <a:cubicBezTo>
                    <a:pt x="41" y="8"/>
                    <a:pt x="40" y="6"/>
                    <a:pt x="39" y="6"/>
                  </a:cubicBezTo>
                  <a:cubicBezTo>
                    <a:pt x="37" y="7"/>
                    <a:pt x="36" y="6"/>
                    <a:pt x="34" y="5"/>
                  </a:cubicBezTo>
                  <a:cubicBezTo>
                    <a:pt x="31" y="3"/>
                    <a:pt x="28" y="3"/>
                    <a:pt x="25" y="3"/>
                  </a:cubicBezTo>
                  <a:cubicBezTo>
                    <a:pt x="23" y="3"/>
                    <a:pt x="21" y="4"/>
                    <a:pt x="19" y="2"/>
                  </a:cubicBezTo>
                  <a:cubicBezTo>
                    <a:pt x="18" y="1"/>
                    <a:pt x="17" y="1"/>
                    <a:pt x="15" y="0"/>
                  </a:cubicBezTo>
                  <a:cubicBezTo>
                    <a:pt x="15" y="0"/>
                    <a:pt x="15" y="0"/>
                    <a:pt x="15" y="0"/>
                  </a:cubicBezTo>
                  <a:cubicBezTo>
                    <a:pt x="14" y="4"/>
                    <a:pt x="14" y="4"/>
                    <a:pt x="14" y="4"/>
                  </a:cubicBezTo>
                  <a:cubicBezTo>
                    <a:pt x="15" y="6"/>
                    <a:pt x="15" y="6"/>
                    <a:pt x="15" y="6"/>
                  </a:cubicBezTo>
                  <a:cubicBezTo>
                    <a:pt x="14" y="6"/>
                    <a:pt x="14" y="6"/>
                    <a:pt x="14" y="6"/>
                  </a:cubicBezTo>
                  <a:cubicBezTo>
                    <a:pt x="10" y="8"/>
                    <a:pt x="10" y="8"/>
                    <a:pt x="10" y="8"/>
                  </a:cubicBezTo>
                  <a:cubicBezTo>
                    <a:pt x="5" y="13"/>
                    <a:pt x="5" y="13"/>
                    <a:pt x="5" y="13"/>
                  </a:cubicBezTo>
                  <a:cubicBezTo>
                    <a:pt x="5" y="13"/>
                    <a:pt x="5" y="14"/>
                    <a:pt x="5" y="14"/>
                  </a:cubicBezTo>
                  <a:cubicBezTo>
                    <a:pt x="5" y="14"/>
                    <a:pt x="6" y="16"/>
                    <a:pt x="6" y="16"/>
                  </a:cubicBezTo>
                  <a:cubicBezTo>
                    <a:pt x="6" y="17"/>
                    <a:pt x="6" y="17"/>
                    <a:pt x="6" y="17"/>
                  </a:cubicBezTo>
                  <a:cubicBezTo>
                    <a:pt x="6" y="20"/>
                    <a:pt x="6" y="20"/>
                    <a:pt x="6" y="20"/>
                  </a:cubicBezTo>
                  <a:cubicBezTo>
                    <a:pt x="4" y="22"/>
                    <a:pt x="4" y="22"/>
                    <a:pt x="4" y="22"/>
                  </a:cubicBezTo>
                  <a:cubicBezTo>
                    <a:pt x="1" y="23"/>
                    <a:pt x="1" y="23"/>
                    <a:pt x="1" y="23"/>
                  </a:cubicBezTo>
                  <a:cubicBezTo>
                    <a:pt x="0" y="24"/>
                    <a:pt x="0" y="24"/>
                    <a:pt x="0" y="24"/>
                  </a:cubicBezTo>
                  <a:cubicBezTo>
                    <a:pt x="0" y="25"/>
                    <a:pt x="0" y="25"/>
                    <a:pt x="0" y="25"/>
                  </a:cubicBezTo>
                  <a:cubicBezTo>
                    <a:pt x="3" y="32"/>
                    <a:pt x="3" y="32"/>
                    <a:pt x="3" y="32"/>
                  </a:cubicBezTo>
                  <a:cubicBezTo>
                    <a:pt x="4" y="42"/>
                    <a:pt x="4" y="42"/>
                    <a:pt x="4" y="42"/>
                  </a:cubicBezTo>
                  <a:cubicBezTo>
                    <a:pt x="3" y="46"/>
                    <a:pt x="3" y="46"/>
                    <a:pt x="3" y="46"/>
                  </a:cubicBezTo>
                  <a:cubicBezTo>
                    <a:pt x="4" y="49"/>
                    <a:pt x="4" y="49"/>
                    <a:pt x="4" y="49"/>
                  </a:cubicBezTo>
                  <a:cubicBezTo>
                    <a:pt x="3" y="51"/>
                    <a:pt x="3" y="51"/>
                    <a:pt x="3" y="51"/>
                  </a:cubicBezTo>
                  <a:cubicBezTo>
                    <a:pt x="3" y="52"/>
                    <a:pt x="3" y="52"/>
                    <a:pt x="3" y="52"/>
                  </a:cubicBezTo>
                  <a:cubicBezTo>
                    <a:pt x="3" y="52"/>
                    <a:pt x="1" y="53"/>
                    <a:pt x="1" y="53"/>
                  </a:cubicBezTo>
                  <a:cubicBezTo>
                    <a:pt x="1" y="53"/>
                    <a:pt x="0" y="54"/>
                    <a:pt x="0" y="54"/>
                  </a:cubicBezTo>
                  <a:cubicBezTo>
                    <a:pt x="4" y="60"/>
                    <a:pt x="4" y="60"/>
                    <a:pt x="4" y="60"/>
                  </a:cubicBezTo>
                  <a:cubicBezTo>
                    <a:pt x="5" y="65"/>
                    <a:pt x="5" y="65"/>
                    <a:pt x="5" y="65"/>
                  </a:cubicBezTo>
                  <a:cubicBezTo>
                    <a:pt x="7" y="67"/>
                    <a:pt x="7" y="67"/>
                    <a:pt x="7" y="67"/>
                  </a:cubicBezTo>
                  <a:cubicBezTo>
                    <a:pt x="11" y="67"/>
                    <a:pt x="11" y="67"/>
                    <a:pt x="11" y="67"/>
                  </a:cubicBezTo>
                  <a:cubicBezTo>
                    <a:pt x="14" y="69"/>
                    <a:pt x="14" y="69"/>
                    <a:pt x="14" y="69"/>
                  </a:cubicBezTo>
                  <a:cubicBezTo>
                    <a:pt x="15" y="69"/>
                    <a:pt x="15" y="69"/>
                    <a:pt x="15" y="69"/>
                  </a:cubicBezTo>
                  <a:cubicBezTo>
                    <a:pt x="18" y="74"/>
                    <a:pt x="18" y="74"/>
                    <a:pt x="18" y="74"/>
                  </a:cubicBezTo>
                  <a:cubicBezTo>
                    <a:pt x="29" y="77"/>
                    <a:pt x="29" y="77"/>
                    <a:pt x="29" y="77"/>
                  </a:cubicBezTo>
                  <a:lnTo>
                    <a:pt x="33" y="81"/>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45" name="Freeform 904">
              <a:extLst>
                <a:ext uri="{FF2B5EF4-FFF2-40B4-BE49-F238E27FC236}">
                  <a16:creationId xmlns:a16="http://schemas.microsoft.com/office/drawing/2014/main" id="{3F7DED45-C832-42EE-8BEA-DEAF2D68B9F2}"/>
                </a:ext>
              </a:extLst>
            </p:cNvPr>
            <p:cNvSpPr>
              <a:spLocks/>
            </p:cNvSpPr>
            <p:nvPr/>
          </p:nvSpPr>
          <p:spPr bwMode="auto">
            <a:xfrm>
              <a:off x="5637519" y="4270917"/>
              <a:ext cx="126636" cy="109967"/>
            </a:xfrm>
            <a:custGeom>
              <a:avLst/>
              <a:gdLst>
                <a:gd name="T0" fmla="*/ 27 w 27"/>
                <a:gd name="T1" fmla="*/ 23 h 29"/>
                <a:gd name="T2" fmla="*/ 27 w 27"/>
                <a:gd name="T3" fmla="*/ 19 h 29"/>
                <a:gd name="T4" fmla="*/ 25 w 27"/>
                <a:gd name="T5" fmla="*/ 18 h 29"/>
                <a:gd name="T6" fmla="*/ 24 w 27"/>
                <a:gd name="T7" fmla="*/ 16 h 29"/>
                <a:gd name="T8" fmla="*/ 22 w 27"/>
                <a:gd name="T9" fmla="*/ 16 h 29"/>
                <a:gd name="T10" fmla="*/ 19 w 27"/>
                <a:gd name="T11" fmla="*/ 14 h 29"/>
                <a:gd name="T12" fmla="*/ 21 w 27"/>
                <a:gd name="T13" fmla="*/ 11 h 29"/>
                <a:gd name="T14" fmla="*/ 20 w 27"/>
                <a:gd name="T15" fmla="*/ 6 h 29"/>
                <a:gd name="T16" fmla="*/ 19 w 27"/>
                <a:gd name="T17" fmla="*/ 6 h 29"/>
                <a:gd name="T18" fmla="*/ 18 w 27"/>
                <a:gd name="T19" fmla="*/ 9 h 29"/>
                <a:gd name="T20" fmla="*/ 16 w 27"/>
                <a:gd name="T21" fmla="*/ 10 h 29"/>
                <a:gd name="T22" fmla="*/ 15 w 27"/>
                <a:gd name="T23" fmla="*/ 8 h 29"/>
                <a:gd name="T24" fmla="*/ 13 w 27"/>
                <a:gd name="T25" fmla="*/ 8 h 29"/>
                <a:gd name="T26" fmla="*/ 14 w 27"/>
                <a:gd name="T27" fmla="*/ 7 h 29"/>
                <a:gd name="T28" fmla="*/ 13 w 27"/>
                <a:gd name="T29" fmla="*/ 2 h 29"/>
                <a:gd name="T30" fmla="*/ 11 w 27"/>
                <a:gd name="T31" fmla="*/ 0 h 29"/>
                <a:gd name="T32" fmla="*/ 9 w 27"/>
                <a:gd name="T33" fmla="*/ 1 h 29"/>
                <a:gd name="T34" fmla="*/ 8 w 27"/>
                <a:gd name="T35" fmla="*/ 1 h 29"/>
                <a:gd name="T36" fmla="*/ 8 w 27"/>
                <a:gd name="T37" fmla="*/ 3 h 29"/>
                <a:gd name="T38" fmla="*/ 6 w 27"/>
                <a:gd name="T39" fmla="*/ 3 h 29"/>
                <a:gd name="T40" fmla="*/ 5 w 27"/>
                <a:gd name="T41" fmla="*/ 6 h 29"/>
                <a:gd name="T42" fmla="*/ 2 w 27"/>
                <a:gd name="T43" fmla="*/ 8 h 29"/>
                <a:gd name="T44" fmla="*/ 0 w 27"/>
                <a:gd name="T45" fmla="*/ 12 h 29"/>
                <a:gd name="T46" fmla="*/ 0 w 27"/>
                <a:gd name="T47" fmla="*/ 12 h 29"/>
                <a:gd name="T48" fmla="*/ 4 w 27"/>
                <a:gd name="T49" fmla="*/ 15 h 29"/>
                <a:gd name="T50" fmla="*/ 7 w 27"/>
                <a:gd name="T51" fmla="*/ 17 h 29"/>
                <a:gd name="T52" fmla="*/ 18 w 27"/>
                <a:gd name="T53" fmla="*/ 26 h 29"/>
                <a:gd name="T54" fmla="*/ 27 w 27"/>
                <a:gd name="T55" fmla="*/ 29 h 29"/>
                <a:gd name="T56" fmla="*/ 26 w 27"/>
                <a:gd name="T57" fmla="*/ 26 h 29"/>
                <a:gd name="T58" fmla="*/ 27 w 27"/>
                <a:gd name="T59"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29">
                  <a:moveTo>
                    <a:pt x="27" y="23"/>
                  </a:moveTo>
                  <a:cubicBezTo>
                    <a:pt x="27" y="19"/>
                    <a:pt x="27" y="19"/>
                    <a:pt x="27" y="19"/>
                  </a:cubicBezTo>
                  <a:cubicBezTo>
                    <a:pt x="25" y="18"/>
                    <a:pt x="25" y="18"/>
                    <a:pt x="25" y="18"/>
                  </a:cubicBezTo>
                  <a:cubicBezTo>
                    <a:pt x="24" y="16"/>
                    <a:pt x="24" y="16"/>
                    <a:pt x="24" y="16"/>
                  </a:cubicBezTo>
                  <a:cubicBezTo>
                    <a:pt x="22" y="16"/>
                    <a:pt x="22" y="16"/>
                    <a:pt x="22" y="16"/>
                  </a:cubicBezTo>
                  <a:cubicBezTo>
                    <a:pt x="19" y="14"/>
                    <a:pt x="19" y="14"/>
                    <a:pt x="19" y="14"/>
                  </a:cubicBezTo>
                  <a:cubicBezTo>
                    <a:pt x="21" y="11"/>
                    <a:pt x="21" y="11"/>
                    <a:pt x="21" y="11"/>
                  </a:cubicBezTo>
                  <a:cubicBezTo>
                    <a:pt x="20" y="6"/>
                    <a:pt x="20" y="6"/>
                    <a:pt x="20" y="6"/>
                  </a:cubicBezTo>
                  <a:cubicBezTo>
                    <a:pt x="19" y="6"/>
                    <a:pt x="19" y="6"/>
                    <a:pt x="19" y="6"/>
                  </a:cubicBezTo>
                  <a:cubicBezTo>
                    <a:pt x="18" y="9"/>
                    <a:pt x="18" y="9"/>
                    <a:pt x="18" y="9"/>
                  </a:cubicBezTo>
                  <a:cubicBezTo>
                    <a:pt x="16" y="10"/>
                    <a:pt x="16" y="10"/>
                    <a:pt x="16" y="10"/>
                  </a:cubicBezTo>
                  <a:cubicBezTo>
                    <a:pt x="15" y="8"/>
                    <a:pt x="15" y="8"/>
                    <a:pt x="15" y="8"/>
                  </a:cubicBezTo>
                  <a:cubicBezTo>
                    <a:pt x="13" y="8"/>
                    <a:pt x="13" y="8"/>
                    <a:pt x="13" y="8"/>
                  </a:cubicBezTo>
                  <a:cubicBezTo>
                    <a:pt x="14" y="7"/>
                    <a:pt x="14" y="7"/>
                    <a:pt x="14" y="7"/>
                  </a:cubicBezTo>
                  <a:cubicBezTo>
                    <a:pt x="13" y="2"/>
                    <a:pt x="13" y="2"/>
                    <a:pt x="13" y="2"/>
                  </a:cubicBezTo>
                  <a:cubicBezTo>
                    <a:pt x="11" y="0"/>
                    <a:pt x="11" y="0"/>
                    <a:pt x="11" y="0"/>
                  </a:cubicBezTo>
                  <a:cubicBezTo>
                    <a:pt x="9" y="1"/>
                    <a:pt x="9" y="1"/>
                    <a:pt x="9" y="1"/>
                  </a:cubicBezTo>
                  <a:cubicBezTo>
                    <a:pt x="8" y="1"/>
                    <a:pt x="8" y="1"/>
                    <a:pt x="8" y="1"/>
                  </a:cubicBezTo>
                  <a:cubicBezTo>
                    <a:pt x="8" y="3"/>
                    <a:pt x="8" y="3"/>
                    <a:pt x="8" y="3"/>
                  </a:cubicBezTo>
                  <a:cubicBezTo>
                    <a:pt x="6" y="3"/>
                    <a:pt x="6" y="3"/>
                    <a:pt x="6" y="3"/>
                  </a:cubicBezTo>
                  <a:cubicBezTo>
                    <a:pt x="5" y="6"/>
                    <a:pt x="5" y="6"/>
                    <a:pt x="5" y="6"/>
                  </a:cubicBezTo>
                  <a:cubicBezTo>
                    <a:pt x="2" y="8"/>
                    <a:pt x="2" y="8"/>
                    <a:pt x="2" y="8"/>
                  </a:cubicBezTo>
                  <a:cubicBezTo>
                    <a:pt x="0" y="12"/>
                    <a:pt x="0" y="12"/>
                    <a:pt x="0" y="12"/>
                  </a:cubicBezTo>
                  <a:cubicBezTo>
                    <a:pt x="0" y="12"/>
                    <a:pt x="0" y="12"/>
                    <a:pt x="0" y="12"/>
                  </a:cubicBezTo>
                  <a:cubicBezTo>
                    <a:pt x="1" y="13"/>
                    <a:pt x="2" y="14"/>
                    <a:pt x="4" y="15"/>
                  </a:cubicBezTo>
                  <a:cubicBezTo>
                    <a:pt x="5" y="16"/>
                    <a:pt x="5" y="18"/>
                    <a:pt x="7" y="17"/>
                  </a:cubicBezTo>
                  <a:cubicBezTo>
                    <a:pt x="11" y="20"/>
                    <a:pt x="14" y="24"/>
                    <a:pt x="18" y="26"/>
                  </a:cubicBezTo>
                  <a:cubicBezTo>
                    <a:pt x="21" y="28"/>
                    <a:pt x="24" y="29"/>
                    <a:pt x="27" y="29"/>
                  </a:cubicBezTo>
                  <a:cubicBezTo>
                    <a:pt x="26" y="26"/>
                    <a:pt x="26" y="26"/>
                    <a:pt x="26" y="26"/>
                  </a:cubicBezTo>
                  <a:lnTo>
                    <a:pt x="27" y="23"/>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46" name="Freeform 905">
              <a:extLst>
                <a:ext uri="{FF2B5EF4-FFF2-40B4-BE49-F238E27FC236}">
                  <a16:creationId xmlns:a16="http://schemas.microsoft.com/office/drawing/2014/main" id="{9EB26DB2-420E-441E-9B90-EC99C1ABAF83}"/>
                </a:ext>
              </a:extLst>
            </p:cNvPr>
            <p:cNvSpPr>
              <a:spLocks/>
            </p:cNvSpPr>
            <p:nvPr/>
          </p:nvSpPr>
          <p:spPr bwMode="auto">
            <a:xfrm>
              <a:off x="6857514" y="5262070"/>
              <a:ext cx="74912" cy="63665"/>
            </a:xfrm>
            <a:custGeom>
              <a:avLst/>
              <a:gdLst>
                <a:gd name="T0" fmla="*/ 24 w 42"/>
                <a:gd name="T1" fmla="*/ 34 h 44"/>
                <a:gd name="T2" fmla="*/ 19 w 42"/>
                <a:gd name="T3" fmla="*/ 44 h 44"/>
                <a:gd name="T4" fmla="*/ 13 w 42"/>
                <a:gd name="T5" fmla="*/ 42 h 44"/>
                <a:gd name="T6" fmla="*/ 5 w 42"/>
                <a:gd name="T7" fmla="*/ 36 h 44"/>
                <a:gd name="T8" fmla="*/ 5 w 42"/>
                <a:gd name="T9" fmla="*/ 31 h 44"/>
                <a:gd name="T10" fmla="*/ 0 w 42"/>
                <a:gd name="T11" fmla="*/ 21 h 44"/>
                <a:gd name="T12" fmla="*/ 5 w 42"/>
                <a:gd name="T13" fmla="*/ 18 h 44"/>
                <a:gd name="T14" fmla="*/ 11 w 42"/>
                <a:gd name="T15" fmla="*/ 10 h 44"/>
                <a:gd name="T16" fmla="*/ 13 w 42"/>
                <a:gd name="T17" fmla="*/ 7 h 44"/>
                <a:gd name="T18" fmla="*/ 19 w 42"/>
                <a:gd name="T19" fmla="*/ 7 h 44"/>
                <a:gd name="T20" fmla="*/ 21 w 42"/>
                <a:gd name="T21" fmla="*/ 2 h 44"/>
                <a:gd name="T22" fmla="*/ 29 w 42"/>
                <a:gd name="T23" fmla="*/ 0 h 44"/>
                <a:gd name="T24" fmla="*/ 32 w 42"/>
                <a:gd name="T25" fmla="*/ 5 h 44"/>
                <a:gd name="T26" fmla="*/ 42 w 42"/>
                <a:gd name="T27" fmla="*/ 13 h 44"/>
                <a:gd name="T28" fmla="*/ 42 w 42"/>
                <a:gd name="T29" fmla="*/ 18 h 44"/>
                <a:gd name="T30" fmla="*/ 37 w 42"/>
                <a:gd name="T31" fmla="*/ 23 h 44"/>
                <a:gd name="T32" fmla="*/ 37 w 42"/>
                <a:gd name="T33" fmla="*/ 28 h 44"/>
                <a:gd name="T34" fmla="*/ 24 w 42"/>
                <a:gd name="T35"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4">
                  <a:moveTo>
                    <a:pt x="24" y="34"/>
                  </a:moveTo>
                  <a:lnTo>
                    <a:pt x="19" y="44"/>
                  </a:lnTo>
                  <a:lnTo>
                    <a:pt x="13" y="42"/>
                  </a:lnTo>
                  <a:lnTo>
                    <a:pt x="5" y="36"/>
                  </a:lnTo>
                  <a:lnTo>
                    <a:pt x="5" y="31"/>
                  </a:lnTo>
                  <a:lnTo>
                    <a:pt x="0" y="21"/>
                  </a:lnTo>
                  <a:lnTo>
                    <a:pt x="5" y="18"/>
                  </a:lnTo>
                  <a:lnTo>
                    <a:pt x="11" y="10"/>
                  </a:lnTo>
                  <a:lnTo>
                    <a:pt x="13" y="7"/>
                  </a:lnTo>
                  <a:lnTo>
                    <a:pt x="19" y="7"/>
                  </a:lnTo>
                  <a:lnTo>
                    <a:pt x="21" y="2"/>
                  </a:lnTo>
                  <a:lnTo>
                    <a:pt x="29" y="0"/>
                  </a:lnTo>
                  <a:lnTo>
                    <a:pt x="32" y="5"/>
                  </a:lnTo>
                  <a:lnTo>
                    <a:pt x="42" y="13"/>
                  </a:lnTo>
                  <a:lnTo>
                    <a:pt x="42" y="18"/>
                  </a:lnTo>
                  <a:lnTo>
                    <a:pt x="37" y="23"/>
                  </a:lnTo>
                  <a:lnTo>
                    <a:pt x="37" y="28"/>
                  </a:lnTo>
                  <a:lnTo>
                    <a:pt x="24" y="34"/>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47" name="Freeform 906">
              <a:extLst>
                <a:ext uri="{FF2B5EF4-FFF2-40B4-BE49-F238E27FC236}">
                  <a16:creationId xmlns:a16="http://schemas.microsoft.com/office/drawing/2014/main" id="{5CBB004D-0232-4622-A447-16BC49A7E319}"/>
                </a:ext>
              </a:extLst>
            </p:cNvPr>
            <p:cNvSpPr>
              <a:spLocks/>
            </p:cNvSpPr>
            <p:nvPr/>
          </p:nvSpPr>
          <p:spPr bwMode="auto">
            <a:xfrm>
              <a:off x="7076899" y="4362074"/>
              <a:ext cx="253274" cy="254661"/>
            </a:xfrm>
            <a:custGeom>
              <a:avLst/>
              <a:gdLst>
                <a:gd name="T0" fmla="*/ 48 w 54"/>
                <a:gd name="T1" fmla="*/ 16 h 67"/>
                <a:gd name="T2" fmla="*/ 54 w 54"/>
                <a:gd name="T3" fmla="*/ 8 h 67"/>
                <a:gd name="T4" fmla="*/ 49 w 54"/>
                <a:gd name="T5" fmla="*/ 8 h 67"/>
                <a:gd name="T6" fmla="*/ 46 w 54"/>
                <a:gd name="T7" fmla="*/ 5 h 67"/>
                <a:gd name="T8" fmla="*/ 40 w 54"/>
                <a:gd name="T9" fmla="*/ 8 h 67"/>
                <a:gd name="T10" fmla="*/ 38 w 54"/>
                <a:gd name="T11" fmla="*/ 11 h 67"/>
                <a:gd name="T12" fmla="*/ 32 w 54"/>
                <a:gd name="T13" fmla="*/ 10 h 67"/>
                <a:gd name="T14" fmla="*/ 28 w 54"/>
                <a:gd name="T15" fmla="*/ 10 h 67"/>
                <a:gd name="T16" fmla="*/ 20 w 54"/>
                <a:gd name="T17" fmla="*/ 5 h 67"/>
                <a:gd name="T18" fmla="*/ 14 w 54"/>
                <a:gd name="T19" fmla="*/ 4 h 67"/>
                <a:gd name="T20" fmla="*/ 13 w 54"/>
                <a:gd name="T21" fmla="*/ 3 h 67"/>
                <a:gd name="T22" fmla="*/ 11 w 54"/>
                <a:gd name="T23" fmla="*/ 3 h 67"/>
                <a:gd name="T24" fmla="*/ 10 w 54"/>
                <a:gd name="T25" fmla="*/ 1 h 67"/>
                <a:gd name="T26" fmla="*/ 10 w 54"/>
                <a:gd name="T27" fmla="*/ 1 h 67"/>
                <a:gd name="T28" fmla="*/ 10 w 54"/>
                <a:gd name="T29" fmla="*/ 0 h 67"/>
                <a:gd name="T30" fmla="*/ 6 w 54"/>
                <a:gd name="T31" fmla="*/ 2 h 67"/>
                <a:gd name="T32" fmla="*/ 4 w 54"/>
                <a:gd name="T33" fmla="*/ 3 h 67"/>
                <a:gd name="T34" fmla="*/ 0 w 54"/>
                <a:gd name="T35" fmla="*/ 6 h 67"/>
                <a:gd name="T36" fmla="*/ 0 w 54"/>
                <a:gd name="T37" fmla="*/ 7 h 67"/>
                <a:gd name="T38" fmla="*/ 1 w 54"/>
                <a:gd name="T39" fmla="*/ 8 h 67"/>
                <a:gd name="T40" fmla="*/ 2 w 54"/>
                <a:gd name="T41" fmla="*/ 8 h 67"/>
                <a:gd name="T42" fmla="*/ 2 w 54"/>
                <a:gd name="T43" fmla="*/ 9 h 67"/>
                <a:gd name="T44" fmla="*/ 3 w 54"/>
                <a:gd name="T45" fmla="*/ 10 h 67"/>
                <a:gd name="T46" fmla="*/ 3 w 54"/>
                <a:gd name="T47" fmla="*/ 13 h 67"/>
                <a:gd name="T48" fmla="*/ 7 w 54"/>
                <a:gd name="T49" fmla="*/ 18 h 67"/>
                <a:gd name="T50" fmla="*/ 7 w 54"/>
                <a:gd name="T51" fmla="*/ 20 h 67"/>
                <a:gd name="T52" fmla="*/ 7 w 54"/>
                <a:gd name="T53" fmla="*/ 22 h 67"/>
                <a:gd name="T54" fmla="*/ 7 w 54"/>
                <a:gd name="T55" fmla="*/ 24 h 67"/>
                <a:gd name="T56" fmla="*/ 6 w 54"/>
                <a:gd name="T57" fmla="*/ 26 h 67"/>
                <a:gd name="T58" fmla="*/ 4 w 54"/>
                <a:gd name="T59" fmla="*/ 27 h 67"/>
                <a:gd name="T60" fmla="*/ 3 w 54"/>
                <a:gd name="T61" fmla="*/ 28 h 67"/>
                <a:gd name="T62" fmla="*/ 1 w 54"/>
                <a:gd name="T63" fmla="*/ 31 h 67"/>
                <a:gd name="T64" fmla="*/ 0 w 54"/>
                <a:gd name="T65" fmla="*/ 34 h 67"/>
                <a:gd name="T66" fmla="*/ 0 w 54"/>
                <a:gd name="T67" fmla="*/ 42 h 67"/>
                <a:gd name="T68" fmla="*/ 25 w 54"/>
                <a:gd name="T69" fmla="*/ 55 h 67"/>
                <a:gd name="T70" fmla="*/ 25 w 54"/>
                <a:gd name="T71" fmla="*/ 59 h 67"/>
                <a:gd name="T72" fmla="*/ 36 w 54"/>
                <a:gd name="T73" fmla="*/ 67 h 67"/>
                <a:gd name="T74" fmla="*/ 38 w 54"/>
                <a:gd name="T75" fmla="*/ 65 h 67"/>
                <a:gd name="T76" fmla="*/ 41 w 54"/>
                <a:gd name="T77" fmla="*/ 59 h 67"/>
                <a:gd name="T78" fmla="*/ 43 w 54"/>
                <a:gd name="T79" fmla="*/ 54 h 67"/>
                <a:gd name="T80" fmla="*/ 45 w 54"/>
                <a:gd name="T81" fmla="*/ 52 h 67"/>
                <a:gd name="T82" fmla="*/ 48 w 54"/>
                <a:gd name="T83" fmla="*/ 50 h 67"/>
                <a:gd name="T84" fmla="*/ 49 w 54"/>
                <a:gd name="T85" fmla="*/ 49 h 67"/>
                <a:gd name="T86" fmla="*/ 52 w 54"/>
                <a:gd name="T87" fmla="*/ 46 h 67"/>
                <a:gd name="T88" fmla="*/ 48 w 54"/>
                <a:gd name="T89" fmla="*/ 40 h 67"/>
                <a:gd name="T90" fmla="*/ 48 w 54"/>
                <a:gd name="T91" fmla="*/ 1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 h="67">
                  <a:moveTo>
                    <a:pt x="48" y="16"/>
                  </a:moveTo>
                  <a:cubicBezTo>
                    <a:pt x="54" y="8"/>
                    <a:pt x="54" y="8"/>
                    <a:pt x="54" y="8"/>
                  </a:cubicBezTo>
                  <a:cubicBezTo>
                    <a:pt x="49" y="8"/>
                    <a:pt x="49" y="8"/>
                    <a:pt x="49" y="8"/>
                  </a:cubicBezTo>
                  <a:cubicBezTo>
                    <a:pt x="46" y="5"/>
                    <a:pt x="46" y="5"/>
                    <a:pt x="46" y="5"/>
                  </a:cubicBezTo>
                  <a:cubicBezTo>
                    <a:pt x="40" y="8"/>
                    <a:pt x="40" y="8"/>
                    <a:pt x="40" y="8"/>
                  </a:cubicBezTo>
                  <a:cubicBezTo>
                    <a:pt x="38" y="11"/>
                    <a:pt x="38" y="11"/>
                    <a:pt x="38" y="11"/>
                  </a:cubicBezTo>
                  <a:cubicBezTo>
                    <a:pt x="32" y="10"/>
                    <a:pt x="32" y="10"/>
                    <a:pt x="32" y="10"/>
                  </a:cubicBezTo>
                  <a:cubicBezTo>
                    <a:pt x="28" y="10"/>
                    <a:pt x="28" y="10"/>
                    <a:pt x="28" y="10"/>
                  </a:cubicBezTo>
                  <a:cubicBezTo>
                    <a:pt x="20" y="5"/>
                    <a:pt x="20" y="5"/>
                    <a:pt x="20" y="5"/>
                  </a:cubicBezTo>
                  <a:cubicBezTo>
                    <a:pt x="14" y="4"/>
                    <a:pt x="14" y="4"/>
                    <a:pt x="14" y="4"/>
                  </a:cubicBezTo>
                  <a:cubicBezTo>
                    <a:pt x="13" y="3"/>
                    <a:pt x="13" y="3"/>
                    <a:pt x="13" y="3"/>
                  </a:cubicBezTo>
                  <a:cubicBezTo>
                    <a:pt x="11" y="3"/>
                    <a:pt x="11" y="3"/>
                    <a:pt x="11" y="3"/>
                  </a:cubicBezTo>
                  <a:cubicBezTo>
                    <a:pt x="10" y="1"/>
                    <a:pt x="10" y="1"/>
                    <a:pt x="10" y="1"/>
                  </a:cubicBezTo>
                  <a:cubicBezTo>
                    <a:pt x="10" y="1"/>
                    <a:pt x="10" y="1"/>
                    <a:pt x="10" y="1"/>
                  </a:cubicBezTo>
                  <a:cubicBezTo>
                    <a:pt x="10" y="0"/>
                    <a:pt x="10" y="0"/>
                    <a:pt x="10" y="0"/>
                  </a:cubicBezTo>
                  <a:cubicBezTo>
                    <a:pt x="6" y="2"/>
                    <a:pt x="6" y="2"/>
                    <a:pt x="6" y="2"/>
                  </a:cubicBezTo>
                  <a:cubicBezTo>
                    <a:pt x="4" y="3"/>
                    <a:pt x="4" y="3"/>
                    <a:pt x="4" y="3"/>
                  </a:cubicBezTo>
                  <a:cubicBezTo>
                    <a:pt x="0" y="6"/>
                    <a:pt x="0" y="6"/>
                    <a:pt x="0" y="6"/>
                  </a:cubicBezTo>
                  <a:cubicBezTo>
                    <a:pt x="0" y="7"/>
                    <a:pt x="0" y="7"/>
                    <a:pt x="0" y="7"/>
                  </a:cubicBezTo>
                  <a:cubicBezTo>
                    <a:pt x="1" y="8"/>
                    <a:pt x="1" y="8"/>
                    <a:pt x="1" y="8"/>
                  </a:cubicBezTo>
                  <a:cubicBezTo>
                    <a:pt x="2" y="8"/>
                    <a:pt x="2" y="8"/>
                    <a:pt x="2" y="8"/>
                  </a:cubicBezTo>
                  <a:cubicBezTo>
                    <a:pt x="2" y="9"/>
                    <a:pt x="2" y="9"/>
                    <a:pt x="2" y="9"/>
                  </a:cubicBezTo>
                  <a:cubicBezTo>
                    <a:pt x="3" y="10"/>
                    <a:pt x="3" y="10"/>
                    <a:pt x="3" y="10"/>
                  </a:cubicBezTo>
                  <a:cubicBezTo>
                    <a:pt x="3" y="13"/>
                    <a:pt x="3" y="13"/>
                    <a:pt x="3" y="13"/>
                  </a:cubicBezTo>
                  <a:cubicBezTo>
                    <a:pt x="7" y="18"/>
                    <a:pt x="7" y="18"/>
                    <a:pt x="7" y="18"/>
                  </a:cubicBezTo>
                  <a:cubicBezTo>
                    <a:pt x="7" y="20"/>
                    <a:pt x="7" y="20"/>
                    <a:pt x="7" y="20"/>
                  </a:cubicBezTo>
                  <a:cubicBezTo>
                    <a:pt x="7" y="22"/>
                    <a:pt x="7" y="22"/>
                    <a:pt x="7" y="22"/>
                  </a:cubicBezTo>
                  <a:cubicBezTo>
                    <a:pt x="7" y="24"/>
                    <a:pt x="7" y="24"/>
                    <a:pt x="7" y="24"/>
                  </a:cubicBezTo>
                  <a:cubicBezTo>
                    <a:pt x="6" y="26"/>
                    <a:pt x="6" y="26"/>
                    <a:pt x="6" y="26"/>
                  </a:cubicBezTo>
                  <a:cubicBezTo>
                    <a:pt x="4" y="27"/>
                    <a:pt x="4" y="27"/>
                    <a:pt x="4" y="27"/>
                  </a:cubicBezTo>
                  <a:cubicBezTo>
                    <a:pt x="3" y="28"/>
                    <a:pt x="3" y="28"/>
                    <a:pt x="3" y="28"/>
                  </a:cubicBezTo>
                  <a:cubicBezTo>
                    <a:pt x="1" y="31"/>
                    <a:pt x="1" y="31"/>
                    <a:pt x="1" y="31"/>
                  </a:cubicBezTo>
                  <a:cubicBezTo>
                    <a:pt x="0" y="34"/>
                    <a:pt x="0" y="34"/>
                    <a:pt x="0" y="34"/>
                  </a:cubicBezTo>
                  <a:cubicBezTo>
                    <a:pt x="0" y="42"/>
                    <a:pt x="0" y="42"/>
                    <a:pt x="0" y="42"/>
                  </a:cubicBezTo>
                  <a:cubicBezTo>
                    <a:pt x="25" y="55"/>
                    <a:pt x="25" y="55"/>
                    <a:pt x="25" y="55"/>
                  </a:cubicBezTo>
                  <a:cubicBezTo>
                    <a:pt x="25" y="59"/>
                    <a:pt x="25" y="59"/>
                    <a:pt x="25" y="59"/>
                  </a:cubicBezTo>
                  <a:cubicBezTo>
                    <a:pt x="36" y="67"/>
                    <a:pt x="36" y="67"/>
                    <a:pt x="36" y="67"/>
                  </a:cubicBezTo>
                  <a:cubicBezTo>
                    <a:pt x="37" y="67"/>
                    <a:pt x="38" y="66"/>
                    <a:pt x="38" y="65"/>
                  </a:cubicBezTo>
                  <a:cubicBezTo>
                    <a:pt x="40" y="63"/>
                    <a:pt x="40" y="61"/>
                    <a:pt x="41" y="59"/>
                  </a:cubicBezTo>
                  <a:cubicBezTo>
                    <a:pt x="42" y="57"/>
                    <a:pt x="43" y="55"/>
                    <a:pt x="43" y="54"/>
                  </a:cubicBezTo>
                  <a:cubicBezTo>
                    <a:pt x="44" y="53"/>
                    <a:pt x="44" y="52"/>
                    <a:pt x="45" y="52"/>
                  </a:cubicBezTo>
                  <a:cubicBezTo>
                    <a:pt x="47" y="53"/>
                    <a:pt x="47" y="52"/>
                    <a:pt x="48" y="50"/>
                  </a:cubicBezTo>
                  <a:cubicBezTo>
                    <a:pt x="48" y="50"/>
                    <a:pt x="48" y="49"/>
                    <a:pt x="49" y="49"/>
                  </a:cubicBezTo>
                  <a:cubicBezTo>
                    <a:pt x="51" y="49"/>
                    <a:pt x="51" y="48"/>
                    <a:pt x="52" y="46"/>
                  </a:cubicBezTo>
                  <a:cubicBezTo>
                    <a:pt x="48" y="40"/>
                    <a:pt x="48" y="40"/>
                    <a:pt x="48" y="40"/>
                  </a:cubicBezTo>
                  <a:lnTo>
                    <a:pt x="48" y="16"/>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48" name="Freeform 907">
              <a:extLst>
                <a:ext uri="{FF2B5EF4-FFF2-40B4-BE49-F238E27FC236}">
                  <a16:creationId xmlns:a16="http://schemas.microsoft.com/office/drawing/2014/main" id="{2BBA45C2-CADD-49B5-8838-00068FAF3622}"/>
                </a:ext>
              </a:extLst>
            </p:cNvPr>
            <p:cNvSpPr>
              <a:spLocks/>
            </p:cNvSpPr>
            <p:nvPr/>
          </p:nvSpPr>
          <p:spPr bwMode="auto">
            <a:xfrm>
              <a:off x="5726700" y="4213039"/>
              <a:ext cx="190847" cy="170739"/>
            </a:xfrm>
            <a:custGeom>
              <a:avLst/>
              <a:gdLst>
                <a:gd name="T0" fmla="*/ 32 w 41"/>
                <a:gd name="T1" fmla="*/ 6 h 45"/>
                <a:gd name="T2" fmla="*/ 29 w 41"/>
                <a:gd name="T3" fmla="*/ 8 h 45"/>
                <a:gd name="T4" fmla="*/ 28 w 41"/>
                <a:gd name="T5" fmla="*/ 7 h 45"/>
                <a:gd name="T6" fmla="*/ 25 w 41"/>
                <a:gd name="T7" fmla="*/ 6 h 45"/>
                <a:gd name="T8" fmla="*/ 22 w 41"/>
                <a:gd name="T9" fmla="*/ 3 h 45"/>
                <a:gd name="T10" fmla="*/ 19 w 41"/>
                <a:gd name="T11" fmla="*/ 2 h 45"/>
                <a:gd name="T12" fmla="*/ 17 w 41"/>
                <a:gd name="T13" fmla="*/ 4 h 45"/>
                <a:gd name="T14" fmla="*/ 15 w 41"/>
                <a:gd name="T15" fmla="*/ 1 h 45"/>
                <a:gd name="T16" fmla="*/ 13 w 41"/>
                <a:gd name="T17" fmla="*/ 1 h 45"/>
                <a:gd name="T18" fmla="*/ 11 w 41"/>
                <a:gd name="T19" fmla="*/ 3 h 45"/>
                <a:gd name="T20" fmla="*/ 7 w 41"/>
                <a:gd name="T21" fmla="*/ 2 h 45"/>
                <a:gd name="T22" fmla="*/ 3 w 41"/>
                <a:gd name="T23" fmla="*/ 9 h 45"/>
                <a:gd name="T24" fmla="*/ 5 w 41"/>
                <a:gd name="T25" fmla="*/ 9 h 45"/>
                <a:gd name="T26" fmla="*/ 6 w 41"/>
                <a:gd name="T27" fmla="*/ 12 h 45"/>
                <a:gd name="T28" fmla="*/ 6 w 41"/>
                <a:gd name="T29" fmla="*/ 15 h 45"/>
                <a:gd name="T30" fmla="*/ 5 w 41"/>
                <a:gd name="T31" fmla="*/ 16 h 45"/>
                <a:gd name="T32" fmla="*/ 2 w 41"/>
                <a:gd name="T33" fmla="*/ 18 h 45"/>
                <a:gd name="T34" fmla="*/ 5 w 41"/>
                <a:gd name="T35" fmla="*/ 19 h 45"/>
                <a:gd name="T36" fmla="*/ 3 w 41"/>
                <a:gd name="T37" fmla="*/ 22 h 45"/>
                <a:gd name="T38" fmla="*/ 2 w 41"/>
                <a:gd name="T39" fmla="*/ 26 h 45"/>
                <a:gd name="T40" fmla="*/ 3 w 41"/>
                <a:gd name="T41" fmla="*/ 31 h 45"/>
                <a:gd name="T42" fmla="*/ 6 w 41"/>
                <a:gd name="T43" fmla="*/ 33 h 45"/>
                <a:gd name="T44" fmla="*/ 8 w 41"/>
                <a:gd name="T45" fmla="*/ 38 h 45"/>
                <a:gd name="T46" fmla="*/ 8 w 41"/>
                <a:gd name="T47" fmla="*/ 44 h 45"/>
                <a:gd name="T48" fmla="*/ 9 w 41"/>
                <a:gd name="T49" fmla="*/ 44 h 45"/>
                <a:gd name="T50" fmla="*/ 28 w 41"/>
                <a:gd name="T51" fmla="*/ 39 h 45"/>
                <a:gd name="T52" fmla="*/ 30 w 41"/>
                <a:gd name="T53" fmla="*/ 38 h 45"/>
                <a:gd name="T54" fmla="*/ 40 w 41"/>
                <a:gd name="T55" fmla="*/ 39 h 45"/>
                <a:gd name="T56" fmla="*/ 40 w 41"/>
                <a:gd name="T57" fmla="*/ 35 h 45"/>
                <a:gd name="T58" fmla="*/ 36 w 41"/>
                <a:gd name="T59" fmla="*/ 30 h 45"/>
                <a:gd name="T60" fmla="*/ 38 w 41"/>
                <a:gd name="T61" fmla="*/ 24 h 45"/>
                <a:gd name="T62" fmla="*/ 41 w 41"/>
                <a:gd name="T63" fmla="*/ 18 h 45"/>
                <a:gd name="T64" fmla="*/ 39 w 41"/>
                <a:gd name="T65" fmla="*/ 12 h 45"/>
                <a:gd name="T66" fmla="*/ 40 w 41"/>
                <a:gd name="T67" fmla="*/ 9 h 45"/>
                <a:gd name="T68" fmla="*/ 39 w 41"/>
                <a:gd name="T69"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45">
                  <a:moveTo>
                    <a:pt x="37" y="6"/>
                  </a:moveTo>
                  <a:cubicBezTo>
                    <a:pt x="32" y="6"/>
                    <a:pt x="32" y="6"/>
                    <a:pt x="32" y="6"/>
                  </a:cubicBezTo>
                  <a:cubicBezTo>
                    <a:pt x="29" y="7"/>
                    <a:pt x="29" y="7"/>
                    <a:pt x="29" y="7"/>
                  </a:cubicBezTo>
                  <a:cubicBezTo>
                    <a:pt x="29" y="8"/>
                    <a:pt x="29" y="8"/>
                    <a:pt x="29" y="8"/>
                  </a:cubicBezTo>
                  <a:cubicBezTo>
                    <a:pt x="29" y="8"/>
                    <a:pt x="28" y="8"/>
                    <a:pt x="28" y="8"/>
                  </a:cubicBezTo>
                  <a:cubicBezTo>
                    <a:pt x="28" y="8"/>
                    <a:pt x="28" y="7"/>
                    <a:pt x="28" y="7"/>
                  </a:cubicBezTo>
                  <a:cubicBezTo>
                    <a:pt x="26" y="8"/>
                    <a:pt x="26" y="8"/>
                    <a:pt x="26" y="8"/>
                  </a:cubicBezTo>
                  <a:cubicBezTo>
                    <a:pt x="25" y="6"/>
                    <a:pt x="25" y="6"/>
                    <a:pt x="25" y="6"/>
                  </a:cubicBezTo>
                  <a:cubicBezTo>
                    <a:pt x="24" y="3"/>
                    <a:pt x="24" y="3"/>
                    <a:pt x="24" y="3"/>
                  </a:cubicBezTo>
                  <a:cubicBezTo>
                    <a:pt x="22" y="3"/>
                    <a:pt x="22" y="3"/>
                    <a:pt x="22" y="3"/>
                  </a:cubicBezTo>
                  <a:cubicBezTo>
                    <a:pt x="21" y="2"/>
                    <a:pt x="21" y="2"/>
                    <a:pt x="21" y="2"/>
                  </a:cubicBezTo>
                  <a:cubicBezTo>
                    <a:pt x="19" y="2"/>
                    <a:pt x="19" y="2"/>
                    <a:pt x="19" y="2"/>
                  </a:cubicBezTo>
                  <a:cubicBezTo>
                    <a:pt x="18" y="4"/>
                    <a:pt x="18" y="4"/>
                    <a:pt x="18" y="4"/>
                  </a:cubicBezTo>
                  <a:cubicBezTo>
                    <a:pt x="17" y="4"/>
                    <a:pt x="17" y="4"/>
                    <a:pt x="17" y="4"/>
                  </a:cubicBezTo>
                  <a:cubicBezTo>
                    <a:pt x="16" y="0"/>
                    <a:pt x="16" y="0"/>
                    <a:pt x="16" y="0"/>
                  </a:cubicBezTo>
                  <a:cubicBezTo>
                    <a:pt x="15" y="1"/>
                    <a:pt x="15" y="1"/>
                    <a:pt x="15" y="1"/>
                  </a:cubicBezTo>
                  <a:cubicBezTo>
                    <a:pt x="15" y="2"/>
                    <a:pt x="15" y="2"/>
                    <a:pt x="15" y="2"/>
                  </a:cubicBezTo>
                  <a:cubicBezTo>
                    <a:pt x="13" y="1"/>
                    <a:pt x="13" y="1"/>
                    <a:pt x="13" y="1"/>
                  </a:cubicBezTo>
                  <a:cubicBezTo>
                    <a:pt x="13" y="3"/>
                    <a:pt x="13" y="3"/>
                    <a:pt x="13" y="3"/>
                  </a:cubicBezTo>
                  <a:cubicBezTo>
                    <a:pt x="11" y="3"/>
                    <a:pt x="11" y="3"/>
                    <a:pt x="11" y="3"/>
                  </a:cubicBezTo>
                  <a:cubicBezTo>
                    <a:pt x="10" y="5"/>
                    <a:pt x="10" y="5"/>
                    <a:pt x="10" y="5"/>
                  </a:cubicBezTo>
                  <a:cubicBezTo>
                    <a:pt x="7" y="2"/>
                    <a:pt x="7" y="2"/>
                    <a:pt x="7" y="2"/>
                  </a:cubicBezTo>
                  <a:cubicBezTo>
                    <a:pt x="3" y="6"/>
                    <a:pt x="3" y="6"/>
                    <a:pt x="3" y="6"/>
                  </a:cubicBezTo>
                  <a:cubicBezTo>
                    <a:pt x="3" y="9"/>
                    <a:pt x="3" y="9"/>
                    <a:pt x="3" y="9"/>
                  </a:cubicBezTo>
                  <a:cubicBezTo>
                    <a:pt x="4" y="9"/>
                    <a:pt x="4" y="9"/>
                    <a:pt x="4" y="9"/>
                  </a:cubicBezTo>
                  <a:cubicBezTo>
                    <a:pt x="5" y="9"/>
                    <a:pt x="5" y="9"/>
                    <a:pt x="5" y="9"/>
                  </a:cubicBezTo>
                  <a:cubicBezTo>
                    <a:pt x="5" y="11"/>
                    <a:pt x="5" y="11"/>
                    <a:pt x="5" y="11"/>
                  </a:cubicBezTo>
                  <a:cubicBezTo>
                    <a:pt x="6" y="12"/>
                    <a:pt x="6" y="12"/>
                    <a:pt x="6" y="12"/>
                  </a:cubicBezTo>
                  <a:cubicBezTo>
                    <a:pt x="4" y="13"/>
                    <a:pt x="4" y="13"/>
                    <a:pt x="4" y="13"/>
                  </a:cubicBezTo>
                  <a:cubicBezTo>
                    <a:pt x="6" y="15"/>
                    <a:pt x="6" y="15"/>
                    <a:pt x="6" y="15"/>
                  </a:cubicBezTo>
                  <a:cubicBezTo>
                    <a:pt x="6" y="16"/>
                    <a:pt x="6" y="16"/>
                    <a:pt x="6" y="16"/>
                  </a:cubicBezTo>
                  <a:cubicBezTo>
                    <a:pt x="5" y="16"/>
                    <a:pt x="5" y="16"/>
                    <a:pt x="5" y="16"/>
                  </a:cubicBezTo>
                  <a:cubicBezTo>
                    <a:pt x="2" y="16"/>
                    <a:pt x="2" y="16"/>
                    <a:pt x="2" y="16"/>
                  </a:cubicBezTo>
                  <a:cubicBezTo>
                    <a:pt x="2" y="18"/>
                    <a:pt x="2" y="18"/>
                    <a:pt x="2" y="18"/>
                  </a:cubicBezTo>
                  <a:cubicBezTo>
                    <a:pt x="5" y="18"/>
                    <a:pt x="5" y="18"/>
                    <a:pt x="5" y="18"/>
                  </a:cubicBezTo>
                  <a:cubicBezTo>
                    <a:pt x="5" y="19"/>
                    <a:pt x="5" y="19"/>
                    <a:pt x="5" y="19"/>
                  </a:cubicBezTo>
                  <a:cubicBezTo>
                    <a:pt x="4" y="19"/>
                    <a:pt x="4" y="19"/>
                    <a:pt x="4" y="19"/>
                  </a:cubicBezTo>
                  <a:cubicBezTo>
                    <a:pt x="3" y="22"/>
                    <a:pt x="3" y="22"/>
                    <a:pt x="3" y="22"/>
                  </a:cubicBezTo>
                  <a:cubicBezTo>
                    <a:pt x="1" y="22"/>
                    <a:pt x="1" y="22"/>
                    <a:pt x="1" y="22"/>
                  </a:cubicBezTo>
                  <a:cubicBezTo>
                    <a:pt x="2" y="26"/>
                    <a:pt x="2" y="26"/>
                    <a:pt x="2" y="26"/>
                  </a:cubicBezTo>
                  <a:cubicBezTo>
                    <a:pt x="0" y="29"/>
                    <a:pt x="0" y="29"/>
                    <a:pt x="0" y="29"/>
                  </a:cubicBezTo>
                  <a:cubicBezTo>
                    <a:pt x="3" y="31"/>
                    <a:pt x="3" y="31"/>
                    <a:pt x="3" y="31"/>
                  </a:cubicBezTo>
                  <a:cubicBezTo>
                    <a:pt x="5" y="31"/>
                    <a:pt x="5" y="31"/>
                    <a:pt x="5" y="31"/>
                  </a:cubicBezTo>
                  <a:cubicBezTo>
                    <a:pt x="6" y="33"/>
                    <a:pt x="6" y="33"/>
                    <a:pt x="6" y="33"/>
                  </a:cubicBezTo>
                  <a:cubicBezTo>
                    <a:pt x="8" y="34"/>
                    <a:pt x="8" y="34"/>
                    <a:pt x="8" y="34"/>
                  </a:cubicBezTo>
                  <a:cubicBezTo>
                    <a:pt x="8" y="38"/>
                    <a:pt x="8" y="38"/>
                    <a:pt x="8" y="38"/>
                  </a:cubicBezTo>
                  <a:cubicBezTo>
                    <a:pt x="7" y="41"/>
                    <a:pt x="7" y="41"/>
                    <a:pt x="7" y="41"/>
                  </a:cubicBezTo>
                  <a:cubicBezTo>
                    <a:pt x="8" y="44"/>
                    <a:pt x="8" y="44"/>
                    <a:pt x="8" y="44"/>
                  </a:cubicBezTo>
                  <a:cubicBezTo>
                    <a:pt x="8" y="44"/>
                    <a:pt x="8" y="45"/>
                    <a:pt x="8" y="45"/>
                  </a:cubicBezTo>
                  <a:cubicBezTo>
                    <a:pt x="8" y="44"/>
                    <a:pt x="8" y="44"/>
                    <a:pt x="9" y="44"/>
                  </a:cubicBezTo>
                  <a:cubicBezTo>
                    <a:pt x="11" y="44"/>
                    <a:pt x="12" y="43"/>
                    <a:pt x="14" y="42"/>
                  </a:cubicBezTo>
                  <a:cubicBezTo>
                    <a:pt x="18" y="40"/>
                    <a:pt x="23" y="39"/>
                    <a:pt x="28" y="39"/>
                  </a:cubicBezTo>
                  <a:cubicBezTo>
                    <a:pt x="28" y="39"/>
                    <a:pt x="28" y="39"/>
                    <a:pt x="28" y="39"/>
                  </a:cubicBezTo>
                  <a:cubicBezTo>
                    <a:pt x="29" y="38"/>
                    <a:pt x="29" y="38"/>
                    <a:pt x="30" y="38"/>
                  </a:cubicBezTo>
                  <a:cubicBezTo>
                    <a:pt x="32" y="38"/>
                    <a:pt x="35" y="40"/>
                    <a:pt x="37" y="39"/>
                  </a:cubicBezTo>
                  <a:cubicBezTo>
                    <a:pt x="40" y="39"/>
                    <a:pt x="40" y="39"/>
                    <a:pt x="40" y="39"/>
                  </a:cubicBezTo>
                  <a:cubicBezTo>
                    <a:pt x="40" y="37"/>
                    <a:pt x="40" y="37"/>
                    <a:pt x="40" y="37"/>
                  </a:cubicBezTo>
                  <a:cubicBezTo>
                    <a:pt x="40" y="35"/>
                    <a:pt x="40" y="35"/>
                    <a:pt x="40" y="35"/>
                  </a:cubicBezTo>
                  <a:cubicBezTo>
                    <a:pt x="38" y="35"/>
                    <a:pt x="38" y="35"/>
                    <a:pt x="38" y="35"/>
                  </a:cubicBezTo>
                  <a:cubicBezTo>
                    <a:pt x="36" y="30"/>
                    <a:pt x="36" y="30"/>
                    <a:pt x="36" y="30"/>
                  </a:cubicBezTo>
                  <a:cubicBezTo>
                    <a:pt x="36" y="27"/>
                    <a:pt x="36" y="27"/>
                    <a:pt x="36" y="27"/>
                  </a:cubicBezTo>
                  <a:cubicBezTo>
                    <a:pt x="38" y="24"/>
                    <a:pt x="38" y="24"/>
                    <a:pt x="38" y="24"/>
                  </a:cubicBezTo>
                  <a:cubicBezTo>
                    <a:pt x="39" y="20"/>
                    <a:pt x="39" y="20"/>
                    <a:pt x="39" y="20"/>
                  </a:cubicBezTo>
                  <a:cubicBezTo>
                    <a:pt x="41" y="18"/>
                    <a:pt x="41" y="18"/>
                    <a:pt x="41" y="18"/>
                  </a:cubicBezTo>
                  <a:cubicBezTo>
                    <a:pt x="41" y="14"/>
                    <a:pt x="41" y="14"/>
                    <a:pt x="41" y="14"/>
                  </a:cubicBezTo>
                  <a:cubicBezTo>
                    <a:pt x="39" y="12"/>
                    <a:pt x="39" y="12"/>
                    <a:pt x="39" y="12"/>
                  </a:cubicBezTo>
                  <a:cubicBezTo>
                    <a:pt x="40" y="11"/>
                    <a:pt x="40" y="11"/>
                    <a:pt x="40" y="11"/>
                  </a:cubicBezTo>
                  <a:cubicBezTo>
                    <a:pt x="40" y="9"/>
                    <a:pt x="40" y="9"/>
                    <a:pt x="40" y="9"/>
                  </a:cubicBezTo>
                  <a:cubicBezTo>
                    <a:pt x="40" y="9"/>
                    <a:pt x="40" y="9"/>
                    <a:pt x="40" y="9"/>
                  </a:cubicBezTo>
                  <a:cubicBezTo>
                    <a:pt x="39" y="9"/>
                    <a:pt x="39" y="9"/>
                    <a:pt x="39" y="9"/>
                  </a:cubicBezTo>
                  <a:lnTo>
                    <a:pt x="37" y="6"/>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49" name="Freeform 908">
              <a:extLst>
                <a:ext uri="{FF2B5EF4-FFF2-40B4-BE49-F238E27FC236}">
                  <a16:creationId xmlns:a16="http://schemas.microsoft.com/office/drawing/2014/main" id="{6480E10B-4DAE-44B6-AF4E-A1319D216EFE}"/>
                </a:ext>
              </a:extLst>
            </p:cNvPr>
            <p:cNvSpPr>
              <a:spLocks noEditPoints="1"/>
            </p:cNvSpPr>
            <p:nvPr/>
          </p:nvSpPr>
          <p:spPr bwMode="auto">
            <a:xfrm>
              <a:off x="5468076" y="4163843"/>
              <a:ext cx="99883" cy="46302"/>
            </a:xfrm>
            <a:custGeom>
              <a:avLst/>
              <a:gdLst>
                <a:gd name="T0" fmla="*/ 6 w 21"/>
                <a:gd name="T1" fmla="*/ 12 h 12"/>
                <a:gd name="T2" fmla="*/ 5 w 21"/>
                <a:gd name="T3" fmla="*/ 12 h 12"/>
                <a:gd name="T4" fmla="*/ 5 w 21"/>
                <a:gd name="T5" fmla="*/ 11 h 12"/>
                <a:gd name="T6" fmla="*/ 5 w 21"/>
                <a:gd name="T7" fmla="*/ 11 h 12"/>
                <a:gd name="T8" fmla="*/ 6 w 21"/>
                <a:gd name="T9" fmla="*/ 12 h 12"/>
                <a:gd name="T10" fmla="*/ 7 w 21"/>
                <a:gd name="T11" fmla="*/ 2 h 12"/>
                <a:gd name="T12" fmla="*/ 1 w 21"/>
                <a:gd name="T13" fmla="*/ 2 h 12"/>
                <a:gd name="T14" fmla="*/ 0 w 21"/>
                <a:gd name="T15" fmla="*/ 3 h 12"/>
                <a:gd name="T16" fmla="*/ 1 w 21"/>
                <a:gd name="T17" fmla="*/ 3 h 12"/>
                <a:gd name="T18" fmla="*/ 3 w 21"/>
                <a:gd name="T19" fmla="*/ 4 h 12"/>
                <a:gd name="T20" fmla="*/ 4 w 21"/>
                <a:gd name="T21" fmla="*/ 4 h 12"/>
                <a:gd name="T22" fmla="*/ 6 w 21"/>
                <a:gd name="T23" fmla="*/ 6 h 12"/>
                <a:gd name="T24" fmla="*/ 8 w 21"/>
                <a:gd name="T25" fmla="*/ 6 h 12"/>
                <a:gd name="T26" fmla="*/ 9 w 21"/>
                <a:gd name="T27" fmla="*/ 6 h 12"/>
                <a:gd name="T28" fmla="*/ 10 w 21"/>
                <a:gd name="T29" fmla="*/ 8 h 12"/>
                <a:gd name="T30" fmla="*/ 10 w 21"/>
                <a:gd name="T31" fmla="*/ 9 h 12"/>
                <a:gd name="T32" fmla="*/ 9 w 21"/>
                <a:gd name="T33" fmla="*/ 10 h 12"/>
                <a:gd name="T34" fmla="*/ 11 w 21"/>
                <a:gd name="T35" fmla="*/ 12 h 12"/>
                <a:gd name="T36" fmla="*/ 14 w 21"/>
                <a:gd name="T37" fmla="*/ 8 h 12"/>
                <a:gd name="T38" fmla="*/ 14 w 21"/>
                <a:gd name="T39" fmla="*/ 8 h 12"/>
                <a:gd name="T40" fmla="*/ 17 w 21"/>
                <a:gd name="T41" fmla="*/ 7 h 12"/>
                <a:gd name="T42" fmla="*/ 21 w 21"/>
                <a:gd name="T43" fmla="*/ 7 h 12"/>
                <a:gd name="T44" fmla="*/ 21 w 21"/>
                <a:gd name="T45" fmla="*/ 4 h 12"/>
                <a:gd name="T46" fmla="*/ 19 w 21"/>
                <a:gd name="T47" fmla="*/ 4 h 12"/>
                <a:gd name="T48" fmla="*/ 21 w 21"/>
                <a:gd name="T49" fmla="*/ 2 h 12"/>
                <a:gd name="T50" fmla="*/ 21 w 21"/>
                <a:gd name="T51" fmla="*/ 1 h 12"/>
                <a:gd name="T52" fmla="*/ 21 w 21"/>
                <a:gd name="T53" fmla="*/ 0 h 12"/>
                <a:gd name="T54" fmla="*/ 10 w 21"/>
                <a:gd name="T55" fmla="*/ 0 h 12"/>
                <a:gd name="T56" fmla="*/ 7 w 21"/>
                <a:gd name="T5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12">
                  <a:moveTo>
                    <a:pt x="6" y="12"/>
                  </a:moveTo>
                  <a:cubicBezTo>
                    <a:pt x="6" y="12"/>
                    <a:pt x="6" y="12"/>
                    <a:pt x="5" y="12"/>
                  </a:cubicBezTo>
                  <a:cubicBezTo>
                    <a:pt x="5" y="12"/>
                    <a:pt x="5" y="12"/>
                    <a:pt x="5" y="11"/>
                  </a:cubicBezTo>
                  <a:cubicBezTo>
                    <a:pt x="5" y="11"/>
                    <a:pt x="5" y="11"/>
                    <a:pt x="5" y="11"/>
                  </a:cubicBezTo>
                  <a:cubicBezTo>
                    <a:pt x="6" y="11"/>
                    <a:pt x="6" y="11"/>
                    <a:pt x="6" y="12"/>
                  </a:cubicBezTo>
                  <a:close/>
                  <a:moveTo>
                    <a:pt x="7" y="2"/>
                  </a:moveTo>
                  <a:cubicBezTo>
                    <a:pt x="1" y="2"/>
                    <a:pt x="1" y="2"/>
                    <a:pt x="1" y="2"/>
                  </a:cubicBezTo>
                  <a:cubicBezTo>
                    <a:pt x="0" y="2"/>
                    <a:pt x="0" y="3"/>
                    <a:pt x="0" y="3"/>
                  </a:cubicBezTo>
                  <a:cubicBezTo>
                    <a:pt x="1" y="3"/>
                    <a:pt x="1" y="3"/>
                    <a:pt x="1" y="3"/>
                  </a:cubicBezTo>
                  <a:cubicBezTo>
                    <a:pt x="2" y="3"/>
                    <a:pt x="2" y="4"/>
                    <a:pt x="3" y="4"/>
                  </a:cubicBezTo>
                  <a:cubicBezTo>
                    <a:pt x="3" y="3"/>
                    <a:pt x="4" y="4"/>
                    <a:pt x="4" y="4"/>
                  </a:cubicBezTo>
                  <a:cubicBezTo>
                    <a:pt x="4" y="6"/>
                    <a:pt x="4" y="5"/>
                    <a:pt x="6" y="6"/>
                  </a:cubicBezTo>
                  <a:cubicBezTo>
                    <a:pt x="7" y="7"/>
                    <a:pt x="7" y="7"/>
                    <a:pt x="8" y="6"/>
                  </a:cubicBezTo>
                  <a:cubicBezTo>
                    <a:pt x="9" y="6"/>
                    <a:pt x="9" y="6"/>
                    <a:pt x="9" y="6"/>
                  </a:cubicBezTo>
                  <a:cubicBezTo>
                    <a:pt x="9" y="7"/>
                    <a:pt x="9" y="7"/>
                    <a:pt x="10" y="8"/>
                  </a:cubicBezTo>
                  <a:cubicBezTo>
                    <a:pt x="10" y="8"/>
                    <a:pt x="10" y="8"/>
                    <a:pt x="10" y="9"/>
                  </a:cubicBezTo>
                  <a:cubicBezTo>
                    <a:pt x="9" y="9"/>
                    <a:pt x="9" y="9"/>
                    <a:pt x="9" y="10"/>
                  </a:cubicBezTo>
                  <a:cubicBezTo>
                    <a:pt x="9" y="11"/>
                    <a:pt x="11" y="11"/>
                    <a:pt x="11" y="12"/>
                  </a:cubicBezTo>
                  <a:cubicBezTo>
                    <a:pt x="14" y="8"/>
                    <a:pt x="14" y="8"/>
                    <a:pt x="14" y="8"/>
                  </a:cubicBezTo>
                  <a:cubicBezTo>
                    <a:pt x="14" y="8"/>
                    <a:pt x="14" y="8"/>
                    <a:pt x="14" y="8"/>
                  </a:cubicBezTo>
                  <a:cubicBezTo>
                    <a:pt x="17" y="7"/>
                    <a:pt x="17" y="7"/>
                    <a:pt x="17" y="7"/>
                  </a:cubicBezTo>
                  <a:cubicBezTo>
                    <a:pt x="21" y="7"/>
                    <a:pt x="21" y="7"/>
                    <a:pt x="21" y="7"/>
                  </a:cubicBezTo>
                  <a:cubicBezTo>
                    <a:pt x="21" y="4"/>
                    <a:pt x="21" y="4"/>
                    <a:pt x="21" y="4"/>
                  </a:cubicBezTo>
                  <a:cubicBezTo>
                    <a:pt x="19" y="4"/>
                    <a:pt x="19" y="4"/>
                    <a:pt x="19" y="4"/>
                  </a:cubicBezTo>
                  <a:cubicBezTo>
                    <a:pt x="21" y="2"/>
                    <a:pt x="21" y="2"/>
                    <a:pt x="21" y="2"/>
                  </a:cubicBezTo>
                  <a:cubicBezTo>
                    <a:pt x="21" y="1"/>
                    <a:pt x="21" y="1"/>
                    <a:pt x="21" y="1"/>
                  </a:cubicBezTo>
                  <a:cubicBezTo>
                    <a:pt x="21" y="0"/>
                    <a:pt x="21" y="0"/>
                    <a:pt x="21" y="0"/>
                  </a:cubicBezTo>
                  <a:cubicBezTo>
                    <a:pt x="10" y="0"/>
                    <a:pt x="10" y="0"/>
                    <a:pt x="10" y="0"/>
                  </a:cubicBezTo>
                  <a:lnTo>
                    <a:pt x="7" y="2"/>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50" name="Freeform 909">
              <a:extLst>
                <a:ext uri="{FF2B5EF4-FFF2-40B4-BE49-F238E27FC236}">
                  <a16:creationId xmlns:a16="http://schemas.microsoft.com/office/drawing/2014/main" id="{911B0474-7A83-4CE0-8076-B1E9A3D124A1}"/>
                </a:ext>
              </a:extLst>
            </p:cNvPr>
            <p:cNvSpPr>
              <a:spLocks/>
            </p:cNvSpPr>
            <p:nvPr/>
          </p:nvSpPr>
          <p:spPr bwMode="auto">
            <a:xfrm>
              <a:off x="5519800" y="4163843"/>
              <a:ext cx="233653" cy="144694"/>
            </a:xfrm>
            <a:custGeom>
              <a:avLst/>
              <a:gdLst>
                <a:gd name="T0" fmla="*/ 46 w 50"/>
                <a:gd name="T1" fmla="*/ 12 h 38"/>
                <a:gd name="T2" fmla="*/ 46 w 50"/>
                <a:gd name="T3" fmla="*/ 9 h 38"/>
                <a:gd name="T4" fmla="*/ 42 w 50"/>
                <a:gd name="T5" fmla="*/ 6 h 38"/>
                <a:gd name="T6" fmla="*/ 41 w 50"/>
                <a:gd name="T7" fmla="*/ 1 h 38"/>
                <a:gd name="T8" fmla="*/ 39 w 50"/>
                <a:gd name="T9" fmla="*/ 2 h 38"/>
                <a:gd name="T10" fmla="*/ 37 w 50"/>
                <a:gd name="T11" fmla="*/ 3 h 38"/>
                <a:gd name="T12" fmla="*/ 36 w 50"/>
                <a:gd name="T13" fmla="*/ 4 h 38"/>
                <a:gd name="T14" fmla="*/ 31 w 50"/>
                <a:gd name="T15" fmla="*/ 5 h 38"/>
                <a:gd name="T16" fmla="*/ 28 w 50"/>
                <a:gd name="T17" fmla="*/ 3 h 38"/>
                <a:gd name="T18" fmla="*/ 24 w 50"/>
                <a:gd name="T19" fmla="*/ 3 h 38"/>
                <a:gd name="T20" fmla="*/ 20 w 50"/>
                <a:gd name="T21" fmla="*/ 2 h 38"/>
                <a:gd name="T22" fmla="*/ 15 w 50"/>
                <a:gd name="T23" fmla="*/ 1 h 38"/>
                <a:gd name="T24" fmla="*/ 13 w 50"/>
                <a:gd name="T25" fmla="*/ 0 h 38"/>
                <a:gd name="T26" fmla="*/ 10 w 50"/>
                <a:gd name="T27" fmla="*/ 1 h 38"/>
                <a:gd name="T28" fmla="*/ 8 w 50"/>
                <a:gd name="T29" fmla="*/ 4 h 38"/>
                <a:gd name="T30" fmla="*/ 10 w 50"/>
                <a:gd name="T31" fmla="*/ 7 h 38"/>
                <a:gd name="T32" fmla="*/ 3 w 50"/>
                <a:gd name="T33" fmla="*/ 8 h 38"/>
                <a:gd name="T34" fmla="*/ 0 w 50"/>
                <a:gd name="T35" fmla="*/ 12 h 38"/>
                <a:gd name="T36" fmla="*/ 2 w 50"/>
                <a:gd name="T37" fmla="*/ 13 h 38"/>
                <a:gd name="T38" fmla="*/ 7 w 50"/>
                <a:gd name="T39" fmla="*/ 18 h 38"/>
                <a:gd name="T40" fmla="*/ 13 w 50"/>
                <a:gd name="T41" fmla="*/ 25 h 38"/>
                <a:gd name="T42" fmla="*/ 15 w 50"/>
                <a:gd name="T43" fmla="*/ 23 h 38"/>
                <a:gd name="T44" fmla="*/ 17 w 50"/>
                <a:gd name="T45" fmla="*/ 20 h 38"/>
                <a:gd name="T46" fmla="*/ 31 w 50"/>
                <a:gd name="T47" fmla="*/ 25 h 38"/>
                <a:gd name="T48" fmla="*/ 31 w 50"/>
                <a:gd name="T49" fmla="*/ 28 h 38"/>
                <a:gd name="T50" fmla="*/ 33 w 50"/>
                <a:gd name="T51" fmla="*/ 29 h 38"/>
                <a:gd name="T52" fmla="*/ 36 w 50"/>
                <a:gd name="T53" fmla="*/ 28 h 38"/>
                <a:gd name="T54" fmla="*/ 39 w 50"/>
                <a:gd name="T55" fmla="*/ 35 h 38"/>
                <a:gd name="T56" fmla="*/ 40 w 50"/>
                <a:gd name="T57" fmla="*/ 36 h 38"/>
                <a:gd name="T58" fmla="*/ 43 w 50"/>
                <a:gd name="T59" fmla="*/ 37 h 38"/>
                <a:gd name="T60" fmla="*/ 45 w 50"/>
                <a:gd name="T61" fmla="*/ 34 h 38"/>
                <a:gd name="T62" fmla="*/ 47 w 50"/>
                <a:gd name="T63" fmla="*/ 35 h 38"/>
                <a:gd name="T64" fmla="*/ 49 w 50"/>
                <a:gd name="T65" fmla="*/ 32 h 38"/>
                <a:gd name="T66" fmla="*/ 46 w 50"/>
                <a:gd name="T67" fmla="*/ 31 h 38"/>
                <a:gd name="T68" fmla="*/ 49 w 50"/>
                <a:gd name="T69" fmla="*/ 29 h 38"/>
                <a:gd name="T70" fmla="*/ 50 w 50"/>
                <a:gd name="T71" fmla="*/ 28 h 38"/>
                <a:gd name="T72" fmla="*/ 50 w 50"/>
                <a:gd name="T73" fmla="*/ 25 h 38"/>
                <a:gd name="T74" fmla="*/ 49 w 50"/>
                <a:gd name="T75" fmla="*/ 22 h 38"/>
                <a:gd name="T76" fmla="*/ 47 w 50"/>
                <a:gd name="T77" fmla="*/ 22 h 38"/>
                <a:gd name="T78" fmla="*/ 48 w 50"/>
                <a:gd name="T79" fmla="*/ 18 h 38"/>
                <a:gd name="T80" fmla="*/ 46 w 50"/>
                <a:gd name="T81"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 h="38">
                  <a:moveTo>
                    <a:pt x="46" y="14"/>
                  </a:moveTo>
                  <a:cubicBezTo>
                    <a:pt x="46" y="12"/>
                    <a:pt x="46" y="12"/>
                    <a:pt x="46" y="12"/>
                  </a:cubicBezTo>
                  <a:cubicBezTo>
                    <a:pt x="43" y="12"/>
                    <a:pt x="43" y="12"/>
                    <a:pt x="43" y="12"/>
                  </a:cubicBezTo>
                  <a:cubicBezTo>
                    <a:pt x="46" y="9"/>
                    <a:pt x="46" y="9"/>
                    <a:pt x="46" y="9"/>
                  </a:cubicBezTo>
                  <a:cubicBezTo>
                    <a:pt x="42" y="7"/>
                    <a:pt x="42" y="7"/>
                    <a:pt x="42" y="7"/>
                  </a:cubicBezTo>
                  <a:cubicBezTo>
                    <a:pt x="42" y="6"/>
                    <a:pt x="42" y="6"/>
                    <a:pt x="42" y="6"/>
                  </a:cubicBezTo>
                  <a:cubicBezTo>
                    <a:pt x="43" y="5"/>
                    <a:pt x="43" y="5"/>
                    <a:pt x="43" y="5"/>
                  </a:cubicBezTo>
                  <a:cubicBezTo>
                    <a:pt x="41" y="1"/>
                    <a:pt x="41" y="1"/>
                    <a:pt x="41" y="1"/>
                  </a:cubicBezTo>
                  <a:cubicBezTo>
                    <a:pt x="39" y="1"/>
                    <a:pt x="39" y="1"/>
                    <a:pt x="39" y="1"/>
                  </a:cubicBezTo>
                  <a:cubicBezTo>
                    <a:pt x="39" y="2"/>
                    <a:pt x="39" y="2"/>
                    <a:pt x="39" y="2"/>
                  </a:cubicBezTo>
                  <a:cubicBezTo>
                    <a:pt x="39" y="3"/>
                    <a:pt x="39" y="3"/>
                    <a:pt x="39" y="3"/>
                  </a:cubicBezTo>
                  <a:cubicBezTo>
                    <a:pt x="37" y="3"/>
                    <a:pt x="37" y="3"/>
                    <a:pt x="37" y="3"/>
                  </a:cubicBezTo>
                  <a:cubicBezTo>
                    <a:pt x="37" y="4"/>
                    <a:pt x="37" y="4"/>
                    <a:pt x="37" y="4"/>
                  </a:cubicBezTo>
                  <a:cubicBezTo>
                    <a:pt x="36" y="4"/>
                    <a:pt x="36" y="4"/>
                    <a:pt x="36" y="4"/>
                  </a:cubicBezTo>
                  <a:cubicBezTo>
                    <a:pt x="32" y="3"/>
                    <a:pt x="32" y="3"/>
                    <a:pt x="32" y="3"/>
                  </a:cubicBezTo>
                  <a:cubicBezTo>
                    <a:pt x="31" y="5"/>
                    <a:pt x="31" y="5"/>
                    <a:pt x="31" y="5"/>
                  </a:cubicBezTo>
                  <a:cubicBezTo>
                    <a:pt x="30" y="5"/>
                    <a:pt x="30" y="5"/>
                    <a:pt x="30" y="5"/>
                  </a:cubicBezTo>
                  <a:cubicBezTo>
                    <a:pt x="28" y="3"/>
                    <a:pt x="28" y="3"/>
                    <a:pt x="28" y="3"/>
                  </a:cubicBezTo>
                  <a:cubicBezTo>
                    <a:pt x="26" y="5"/>
                    <a:pt x="26" y="5"/>
                    <a:pt x="26" y="5"/>
                  </a:cubicBezTo>
                  <a:cubicBezTo>
                    <a:pt x="24" y="3"/>
                    <a:pt x="24" y="3"/>
                    <a:pt x="24" y="3"/>
                  </a:cubicBezTo>
                  <a:cubicBezTo>
                    <a:pt x="25" y="2"/>
                    <a:pt x="25" y="2"/>
                    <a:pt x="25" y="2"/>
                  </a:cubicBezTo>
                  <a:cubicBezTo>
                    <a:pt x="20" y="2"/>
                    <a:pt x="20" y="2"/>
                    <a:pt x="20" y="2"/>
                  </a:cubicBezTo>
                  <a:cubicBezTo>
                    <a:pt x="19" y="3"/>
                    <a:pt x="19" y="3"/>
                    <a:pt x="19" y="3"/>
                  </a:cubicBezTo>
                  <a:cubicBezTo>
                    <a:pt x="15" y="1"/>
                    <a:pt x="15" y="1"/>
                    <a:pt x="15" y="1"/>
                  </a:cubicBezTo>
                  <a:cubicBezTo>
                    <a:pt x="14" y="1"/>
                    <a:pt x="14" y="1"/>
                    <a:pt x="14" y="1"/>
                  </a:cubicBezTo>
                  <a:cubicBezTo>
                    <a:pt x="13" y="0"/>
                    <a:pt x="13" y="0"/>
                    <a:pt x="13" y="0"/>
                  </a:cubicBezTo>
                  <a:cubicBezTo>
                    <a:pt x="10" y="0"/>
                    <a:pt x="10" y="0"/>
                    <a:pt x="10" y="0"/>
                  </a:cubicBezTo>
                  <a:cubicBezTo>
                    <a:pt x="10" y="1"/>
                    <a:pt x="10" y="1"/>
                    <a:pt x="10" y="1"/>
                  </a:cubicBezTo>
                  <a:cubicBezTo>
                    <a:pt x="10" y="2"/>
                    <a:pt x="10" y="2"/>
                    <a:pt x="10" y="2"/>
                  </a:cubicBezTo>
                  <a:cubicBezTo>
                    <a:pt x="8" y="4"/>
                    <a:pt x="8" y="4"/>
                    <a:pt x="8" y="4"/>
                  </a:cubicBezTo>
                  <a:cubicBezTo>
                    <a:pt x="10" y="4"/>
                    <a:pt x="10" y="4"/>
                    <a:pt x="10" y="4"/>
                  </a:cubicBezTo>
                  <a:cubicBezTo>
                    <a:pt x="10" y="7"/>
                    <a:pt x="10" y="7"/>
                    <a:pt x="10" y="7"/>
                  </a:cubicBezTo>
                  <a:cubicBezTo>
                    <a:pt x="6" y="7"/>
                    <a:pt x="6" y="7"/>
                    <a:pt x="6" y="7"/>
                  </a:cubicBezTo>
                  <a:cubicBezTo>
                    <a:pt x="3" y="8"/>
                    <a:pt x="3" y="8"/>
                    <a:pt x="3" y="8"/>
                  </a:cubicBezTo>
                  <a:cubicBezTo>
                    <a:pt x="3" y="8"/>
                    <a:pt x="3" y="8"/>
                    <a:pt x="3" y="8"/>
                  </a:cubicBezTo>
                  <a:cubicBezTo>
                    <a:pt x="0" y="12"/>
                    <a:pt x="0" y="12"/>
                    <a:pt x="0" y="12"/>
                  </a:cubicBezTo>
                  <a:cubicBezTo>
                    <a:pt x="0" y="12"/>
                    <a:pt x="0" y="13"/>
                    <a:pt x="1" y="13"/>
                  </a:cubicBezTo>
                  <a:cubicBezTo>
                    <a:pt x="1" y="14"/>
                    <a:pt x="2" y="13"/>
                    <a:pt x="2" y="13"/>
                  </a:cubicBezTo>
                  <a:cubicBezTo>
                    <a:pt x="3" y="13"/>
                    <a:pt x="3" y="13"/>
                    <a:pt x="3" y="14"/>
                  </a:cubicBezTo>
                  <a:cubicBezTo>
                    <a:pt x="3" y="16"/>
                    <a:pt x="5" y="17"/>
                    <a:pt x="7" y="18"/>
                  </a:cubicBezTo>
                  <a:cubicBezTo>
                    <a:pt x="8" y="19"/>
                    <a:pt x="10" y="21"/>
                    <a:pt x="11" y="22"/>
                  </a:cubicBezTo>
                  <a:cubicBezTo>
                    <a:pt x="12" y="23"/>
                    <a:pt x="13" y="24"/>
                    <a:pt x="13" y="25"/>
                  </a:cubicBezTo>
                  <a:cubicBezTo>
                    <a:pt x="14" y="25"/>
                    <a:pt x="14" y="25"/>
                    <a:pt x="14" y="25"/>
                  </a:cubicBezTo>
                  <a:cubicBezTo>
                    <a:pt x="15" y="23"/>
                    <a:pt x="15" y="23"/>
                    <a:pt x="15" y="23"/>
                  </a:cubicBezTo>
                  <a:cubicBezTo>
                    <a:pt x="16" y="23"/>
                    <a:pt x="16" y="23"/>
                    <a:pt x="16" y="23"/>
                  </a:cubicBezTo>
                  <a:cubicBezTo>
                    <a:pt x="17" y="20"/>
                    <a:pt x="17" y="20"/>
                    <a:pt x="17" y="20"/>
                  </a:cubicBezTo>
                  <a:cubicBezTo>
                    <a:pt x="26" y="18"/>
                    <a:pt x="26" y="18"/>
                    <a:pt x="26" y="18"/>
                  </a:cubicBezTo>
                  <a:cubicBezTo>
                    <a:pt x="31" y="25"/>
                    <a:pt x="31" y="25"/>
                    <a:pt x="31" y="25"/>
                  </a:cubicBezTo>
                  <a:cubicBezTo>
                    <a:pt x="31" y="27"/>
                    <a:pt x="31" y="27"/>
                    <a:pt x="31" y="27"/>
                  </a:cubicBezTo>
                  <a:cubicBezTo>
                    <a:pt x="31" y="28"/>
                    <a:pt x="31" y="28"/>
                    <a:pt x="31" y="28"/>
                  </a:cubicBezTo>
                  <a:cubicBezTo>
                    <a:pt x="30" y="30"/>
                    <a:pt x="30" y="30"/>
                    <a:pt x="30" y="30"/>
                  </a:cubicBezTo>
                  <a:cubicBezTo>
                    <a:pt x="33" y="29"/>
                    <a:pt x="33" y="29"/>
                    <a:pt x="33" y="29"/>
                  </a:cubicBezTo>
                  <a:cubicBezTo>
                    <a:pt x="34" y="29"/>
                    <a:pt x="34" y="29"/>
                    <a:pt x="34" y="29"/>
                  </a:cubicBezTo>
                  <a:cubicBezTo>
                    <a:pt x="36" y="28"/>
                    <a:pt x="36" y="28"/>
                    <a:pt x="36" y="28"/>
                  </a:cubicBezTo>
                  <a:cubicBezTo>
                    <a:pt x="38" y="30"/>
                    <a:pt x="38" y="30"/>
                    <a:pt x="38" y="30"/>
                  </a:cubicBezTo>
                  <a:cubicBezTo>
                    <a:pt x="39" y="35"/>
                    <a:pt x="39" y="35"/>
                    <a:pt x="39" y="35"/>
                  </a:cubicBezTo>
                  <a:cubicBezTo>
                    <a:pt x="38" y="36"/>
                    <a:pt x="38" y="36"/>
                    <a:pt x="38" y="36"/>
                  </a:cubicBezTo>
                  <a:cubicBezTo>
                    <a:pt x="40" y="36"/>
                    <a:pt x="40" y="36"/>
                    <a:pt x="40" y="36"/>
                  </a:cubicBezTo>
                  <a:cubicBezTo>
                    <a:pt x="41" y="38"/>
                    <a:pt x="41" y="38"/>
                    <a:pt x="41" y="38"/>
                  </a:cubicBezTo>
                  <a:cubicBezTo>
                    <a:pt x="43" y="37"/>
                    <a:pt x="43" y="37"/>
                    <a:pt x="43" y="37"/>
                  </a:cubicBezTo>
                  <a:cubicBezTo>
                    <a:pt x="44" y="34"/>
                    <a:pt x="44" y="34"/>
                    <a:pt x="44" y="34"/>
                  </a:cubicBezTo>
                  <a:cubicBezTo>
                    <a:pt x="45" y="34"/>
                    <a:pt x="45" y="34"/>
                    <a:pt x="45" y="34"/>
                  </a:cubicBezTo>
                  <a:cubicBezTo>
                    <a:pt x="45" y="35"/>
                    <a:pt x="45" y="35"/>
                    <a:pt x="45" y="35"/>
                  </a:cubicBezTo>
                  <a:cubicBezTo>
                    <a:pt x="47" y="35"/>
                    <a:pt x="47" y="35"/>
                    <a:pt x="47" y="35"/>
                  </a:cubicBezTo>
                  <a:cubicBezTo>
                    <a:pt x="48" y="32"/>
                    <a:pt x="48" y="32"/>
                    <a:pt x="48" y="32"/>
                  </a:cubicBezTo>
                  <a:cubicBezTo>
                    <a:pt x="49" y="32"/>
                    <a:pt x="49" y="32"/>
                    <a:pt x="49" y="32"/>
                  </a:cubicBezTo>
                  <a:cubicBezTo>
                    <a:pt x="49" y="31"/>
                    <a:pt x="49" y="31"/>
                    <a:pt x="49" y="31"/>
                  </a:cubicBezTo>
                  <a:cubicBezTo>
                    <a:pt x="46" y="31"/>
                    <a:pt x="46" y="31"/>
                    <a:pt x="46" y="31"/>
                  </a:cubicBezTo>
                  <a:cubicBezTo>
                    <a:pt x="46" y="29"/>
                    <a:pt x="46" y="29"/>
                    <a:pt x="46" y="29"/>
                  </a:cubicBezTo>
                  <a:cubicBezTo>
                    <a:pt x="49" y="29"/>
                    <a:pt x="49" y="29"/>
                    <a:pt x="49" y="29"/>
                  </a:cubicBezTo>
                  <a:cubicBezTo>
                    <a:pt x="50" y="29"/>
                    <a:pt x="50" y="29"/>
                    <a:pt x="50" y="29"/>
                  </a:cubicBezTo>
                  <a:cubicBezTo>
                    <a:pt x="50" y="28"/>
                    <a:pt x="50" y="28"/>
                    <a:pt x="50" y="28"/>
                  </a:cubicBezTo>
                  <a:cubicBezTo>
                    <a:pt x="48" y="26"/>
                    <a:pt x="48" y="26"/>
                    <a:pt x="48" y="26"/>
                  </a:cubicBezTo>
                  <a:cubicBezTo>
                    <a:pt x="50" y="25"/>
                    <a:pt x="50" y="25"/>
                    <a:pt x="50" y="25"/>
                  </a:cubicBezTo>
                  <a:cubicBezTo>
                    <a:pt x="49" y="24"/>
                    <a:pt x="49" y="24"/>
                    <a:pt x="49" y="24"/>
                  </a:cubicBezTo>
                  <a:cubicBezTo>
                    <a:pt x="49" y="22"/>
                    <a:pt x="49" y="22"/>
                    <a:pt x="49" y="22"/>
                  </a:cubicBezTo>
                  <a:cubicBezTo>
                    <a:pt x="48" y="22"/>
                    <a:pt x="48" y="22"/>
                    <a:pt x="48" y="22"/>
                  </a:cubicBezTo>
                  <a:cubicBezTo>
                    <a:pt x="47" y="22"/>
                    <a:pt x="47" y="22"/>
                    <a:pt x="47" y="22"/>
                  </a:cubicBezTo>
                  <a:cubicBezTo>
                    <a:pt x="47" y="19"/>
                    <a:pt x="47" y="19"/>
                    <a:pt x="47" y="19"/>
                  </a:cubicBezTo>
                  <a:cubicBezTo>
                    <a:pt x="48" y="18"/>
                    <a:pt x="48" y="18"/>
                    <a:pt x="48" y="18"/>
                  </a:cubicBezTo>
                  <a:cubicBezTo>
                    <a:pt x="48" y="16"/>
                    <a:pt x="48" y="16"/>
                    <a:pt x="48" y="16"/>
                  </a:cubicBezTo>
                  <a:lnTo>
                    <a:pt x="46" y="14"/>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51" name="Freeform 910">
              <a:extLst>
                <a:ext uri="{FF2B5EF4-FFF2-40B4-BE49-F238E27FC236}">
                  <a16:creationId xmlns:a16="http://schemas.microsoft.com/office/drawing/2014/main" id="{3DF4BDE8-370F-4541-B7BF-44949DA4D290}"/>
                </a:ext>
              </a:extLst>
            </p:cNvPr>
            <p:cNvSpPr>
              <a:spLocks/>
            </p:cNvSpPr>
            <p:nvPr/>
          </p:nvSpPr>
          <p:spPr bwMode="auto">
            <a:xfrm>
              <a:off x="5894360" y="4205804"/>
              <a:ext cx="144472" cy="170739"/>
            </a:xfrm>
            <a:custGeom>
              <a:avLst/>
              <a:gdLst>
                <a:gd name="T0" fmla="*/ 17 w 31"/>
                <a:gd name="T1" fmla="*/ 0 h 45"/>
                <a:gd name="T2" fmla="*/ 3 w 31"/>
                <a:gd name="T3" fmla="*/ 0 h 45"/>
                <a:gd name="T4" fmla="*/ 3 w 31"/>
                <a:gd name="T5" fmla="*/ 3 h 45"/>
                <a:gd name="T6" fmla="*/ 4 w 31"/>
                <a:gd name="T7" fmla="*/ 4 h 45"/>
                <a:gd name="T8" fmla="*/ 3 w 31"/>
                <a:gd name="T9" fmla="*/ 6 h 45"/>
                <a:gd name="T10" fmla="*/ 4 w 31"/>
                <a:gd name="T11" fmla="*/ 9 h 45"/>
                <a:gd name="T12" fmla="*/ 4 w 31"/>
                <a:gd name="T13" fmla="*/ 11 h 45"/>
                <a:gd name="T14" fmla="*/ 4 w 31"/>
                <a:gd name="T15" fmla="*/ 13 h 45"/>
                <a:gd name="T16" fmla="*/ 3 w 31"/>
                <a:gd name="T17" fmla="*/ 14 h 45"/>
                <a:gd name="T18" fmla="*/ 5 w 31"/>
                <a:gd name="T19" fmla="*/ 16 h 45"/>
                <a:gd name="T20" fmla="*/ 5 w 31"/>
                <a:gd name="T21" fmla="*/ 20 h 45"/>
                <a:gd name="T22" fmla="*/ 3 w 31"/>
                <a:gd name="T23" fmla="*/ 22 h 45"/>
                <a:gd name="T24" fmla="*/ 2 w 31"/>
                <a:gd name="T25" fmla="*/ 26 h 45"/>
                <a:gd name="T26" fmla="*/ 0 w 31"/>
                <a:gd name="T27" fmla="*/ 29 h 45"/>
                <a:gd name="T28" fmla="*/ 0 w 31"/>
                <a:gd name="T29" fmla="*/ 32 h 45"/>
                <a:gd name="T30" fmla="*/ 2 w 31"/>
                <a:gd name="T31" fmla="*/ 37 h 45"/>
                <a:gd name="T32" fmla="*/ 4 w 31"/>
                <a:gd name="T33" fmla="*/ 37 h 45"/>
                <a:gd name="T34" fmla="*/ 4 w 31"/>
                <a:gd name="T35" fmla="*/ 39 h 45"/>
                <a:gd name="T36" fmla="*/ 4 w 31"/>
                <a:gd name="T37" fmla="*/ 41 h 45"/>
                <a:gd name="T38" fmla="*/ 1 w 31"/>
                <a:gd name="T39" fmla="*/ 41 h 45"/>
                <a:gd name="T40" fmla="*/ 3 w 31"/>
                <a:gd name="T41" fmla="*/ 42 h 45"/>
                <a:gd name="T42" fmla="*/ 6 w 31"/>
                <a:gd name="T43" fmla="*/ 42 h 45"/>
                <a:gd name="T44" fmla="*/ 6 w 31"/>
                <a:gd name="T45" fmla="*/ 42 h 45"/>
                <a:gd name="T46" fmla="*/ 11 w 31"/>
                <a:gd name="T47" fmla="*/ 43 h 45"/>
                <a:gd name="T48" fmla="*/ 15 w 31"/>
                <a:gd name="T49" fmla="*/ 41 h 45"/>
                <a:gd name="T50" fmla="*/ 19 w 31"/>
                <a:gd name="T51" fmla="*/ 40 h 45"/>
                <a:gd name="T52" fmla="*/ 21 w 31"/>
                <a:gd name="T53" fmla="*/ 39 h 45"/>
                <a:gd name="T54" fmla="*/ 28 w 31"/>
                <a:gd name="T55" fmla="*/ 37 h 45"/>
                <a:gd name="T56" fmla="*/ 29 w 31"/>
                <a:gd name="T57" fmla="*/ 37 h 45"/>
                <a:gd name="T58" fmla="*/ 31 w 31"/>
                <a:gd name="T59" fmla="*/ 35 h 45"/>
                <a:gd name="T60" fmla="*/ 31 w 31"/>
                <a:gd name="T61" fmla="*/ 35 h 45"/>
                <a:gd name="T62" fmla="*/ 26 w 31"/>
                <a:gd name="T63" fmla="*/ 30 h 45"/>
                <a:gd name="T64" fmla="*/ 26 w 31"/>
                <a:gd name="T65" fmla="*/ 29 h 45"/>
                <a:gd name="T66" fmla="*/ 26 w 31"/>
                <a:gd name="T67" fmla="*/ 28 h 45"/>
                <a:gd name="T68" fmla="*/ 27 w 31"/>
                <a:gd name="T69" fmla="*/ 26 h 45"/>
                <a:gd name="T70" fmla="*/ 26 w 31"/>
                <a:gd name="T71" fmla="*/ 24 h 45"/>
                <a:gd name="T72" fmla="*/ 27 w 31"/>
                <a:gd name="T73" fmla="*/ 23 h 45"/>
                <a:gd name="T74" fmla="*/ 26 w 31"/>
                <a:gd name="T75" fmla="*/ 20 h 45"/>
                <a:gd name="T76" fmla="*/ 27 w 31"/>
                <a:gd name="T77" fmla="*/ 19 h 45"/>
                <a:gd name="T78" fmla="*/ 25 w 31"/>
                <a:gd name="T79" fmla="*/ 16 h 45"/>
                <a:gd name="T80" fmla="*/ 26 w 31"/>
                <a:gd name="T81" fmla="*/ 15 h 45"/>
                <a:gd name="T82" fmla="*/ 26 w 31"/>
                <a:gd name="T83" fmla="*/ 11 h 45"/>
                <a:gd name="T84" fmla="*/ 24 w 31"/>
                <a:gd name="T85" fmla="*/ 11 h 45"/>
                <a:gd name="T86" fmla="*/ 25 w 31"/>
                <a:gd name="T87" fmla="*/ 9 h 45"/>
                <a:gd name="T88" fmla="*/ 25 w 31"/>
                <a:gd name="T89" fmla="*/ 5 h 45"/>
                <a:gd name="T90" fmla="*/ 22 w 31"/>
                <a:gd name="T91" fmla="*/ 3 h 45"/>
                <a:gd name="T92" fmla="*/ 22 w 31"/>
                <a:gd name="T93" fmla="*/ 1 h 45"/>
                <a:gd name="T94" fmla="*/ 22 w 31"/>
                <a:gd name="T95" fmla="*/ 0 h 45"/>
                <a:gd name="T96" fmla="*/ 18 w 31"/>
                <a:gd name="T97" fmla="*/ 0 h 45"/>
                <a:gd name="T98" fmla="*/ 17 w 31"/>
                <a:gd name="T9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45">
                  <a:moveTo>
                    <a:pt x="17" y="0"/>
                  </a:moveTo>
                  <a:cubicBezTo>
                    <a:pt x="3" y="0"/>
                    <a:pt x="3" y="0"/>
                    <a:pt x="3" y="0"/>
                  </a:cubicBezTo>
                  <a:cubicBezTo>
                    <a:pt x="3" y="3"/>
                    <a:pt x="3" y="3"/>
                    <a:pt x="3" y="3"/>
                  </a:cubicBezTo>
                  <a:cubicBezTo>
                    <a:pt x="4" y="4"/>
                    <a:pt x="4" y="4"/>
                    <a:pt x="4" y="4"/>
                  </a:cubicBezTo>
                  <a:cubicBezTo>
                    <a:pt x="3" y="6"/>
                    <a:pt x="3" y="6"/>
                    <a:pt x="3" y="6"/>
                  </a:cubicBezTo>
                  <a:cubicBezTo>
                    <a:pt x="4" y="9"/>
                    <a:pt x="4" y="9"/>
                    <a:pt x="4" y="9"/>
                  </a:cubicBezTo>
                  <a:cubicBezTo>
                    <a:pt x="4" y="11"/>
                    <a:pt x="4" y="11"/>
                    <a:pt x="4" y="11"/>
                  </a:cubicBezTo>
                  <a:cubicBezTo>
                    <a:pt x="4" y="13"/>
                    <a:pt x="4" y="13"/>
                    <a:pt x="4" y="13"/>
                  </a:cubicBezTo>
                  <a:cubicBezTo>
                    <a:pt x="3" y="14"/>
                    <a:pt x="3" y="14"/>
                    <a:pt x="3" y="14"/>
                  </a:cubicBezTo>
                  <a:cubicBezTo>
                    <a:pt x="5" y="16"/>
                    <a:pt x="5" y="16"/>
                    <a:pt x="5" y="16"/>
                  </a:cubicBezTo>
                  <a:cubicBezTo>
                    <a:pt x="5" y="20"/>
                    <a:pt x="5" y="20"/>
                    <a:pt x="5" y="20"/>
                  </a:cubicBezTo>
                  <a:cubicBezTo>
                    <a:pt x="3" y="22"/>
                    <a:pt x="3" y="22"/>
                    <a:pt x="3" y="22"/>
                  </a:cubicBezTo>
                  <a:cubicBezTo>
                    <a:pt x="2" y="26"/>
                    <a:pt x="2" y="26"/>
                    <a:pt x="2" y="26"/>
                  </a:cubicBezTo>
                  <a:cubicBezTo>
                    <a:pt x="0" y="29"/>
                    <a:pt x="0" y="29"/>
                    <a:pt x="0" y="29"/>
                  </a:cubicBezTo>
                  <a:cubicBezTo>
                    <a:pt x="0" y="32"/>
                    <a:pt x="0" y="32"/>
                    <a:pt x="0" y="32"/>
                  </a:cubicBezTo>
                  <a:cubicBezTo>
                    <a:pt x="2" y="37"/>
                    <a:pt x="2" y="37"/>
                    <a:pt x="2" y="37"/>
                  </a:cubicBezTo>
                  <a:cubicBezTo>
                    <a:pt x="4" y="37"/>
                    <a:pt x="4" y="37"/>
                    <a:pt x="4" y="37"/>
                  </a:cubicBezTo>
                  <a:cubicBezTo>
                    <a:pt x="4" y="39"/>
                    <a:pt x="4" y="39"/>
                    <a:pt x="4" y="39"/>
                  </a:cubicBezTo>
                  <a:cubicBezTo>
                    <a:pt x="4" y="41"/>
                    <a:pt x="4" y="41"/>
                    <a:pt x="4" y="41"/>
                  </a:cubicBezTo>
                  <a:cubicBezTo>
                    <a:pt x="1" y="41"/>
                    <a:pt x="1" y="41"/>
                    <a:pt x="1" y="41"/>
                  </a:cubicBezTo>
                  <a:cubicBezTo>
                    <a:pt x="2" y="42"/>
                    <a:pt x="2" y="42"/>
                    <a:pt x="3" y="42"/>
                  </a:cubicBezTo>
                  <a:cubicBezTo>
                    <a:pt x="4" y="42"/>
                    <a:pt x="5" y="42"/>
                    <a:pt x="6" y="42"/>
                  </a:cubicBezTo>
                  <a:cubicBezTo>
                    <a:pt x="6" y="42"/>
                    <a:pt x="6" y="42"/>
                    <a:pt x="6" y="42"/>
                  </a:cubicBezTo>
                  <a:cubicBezTo>
                    <a:pt x="8" y="43"/>
                    <a:pt x="9" y="45"/>
                    <a:pt x="11" y="43"/>
                  </a:cubicBezTo>
                  <a:cubicBezTo>
                    <a:pt x="12" y="42"/>
                    <a:pt x="14" y="43"/>
                    <a:pt x="15" y="41"/>
                  </a:cubicBezTo>
                  <a:cubicBezTo>
                    <a:pt x="16" y="41"/>
                    <a:pt x="18" y="41"/>
                    <a:pt x="19" y="40"/>
                  </a:cubicBezTo>
                  <a:cubicBezTo>
                    <a:pt x="20" y="40"/>
                    <a:pt x="20" y="39"/>
                    <a:pt x="21" y="39"/>
                  </a:cubicBezTo>
                  <a:cubicBezTo>
                    <a:pt x="23" y="38"/>
                    <a:pt x="25" y="36"/>
                    <a:pt x="28" y="37"/>
                  </a:cubicBezTo>
                  <a:cubicBezTo>
                    <a:pt x="28" y="37"/>
                    <a:pt x="29" y="37"/>
                    <a:pt x="29" y="37"/>
                  </a:cubicBezTo>
                  <a:cubicBezTo>
                    <a:pt x="29" y="35"/>
                    <a:pt x="30" y="35"/>
                    <a:pt x="31" y="35"/>
                  </a:cubicBezTo>
                  <a:cubicBezTo>
                    <a:pt x="31" y="35"/>
                    <a:pt x="31" y="35"/>
                    <a:pt x="31" y="35"/>
                  </a:cubicBezTo>
                  <a:cubicBezTo>
                    <a:pt x="26" y="30"/>
                    <a:pt x="26" y="30"/>
                    <a:pt x="26" y="30"/>
                  </a:cubicBezTo>
                  <a:cubicBezTo>
                    <a:pt x="26" y="29"/>
                    <a:pt x="26" y="29"/>
                    <a:pt x="26" y="29"/>
                  </a:cubicBezTo>
                  <a:cubicBezTo>
                    <a:pt x="26" y="29"/>
                    <a:pt x="26" y="28"/>
                    <a:pt x="26" y="28"/>
                  </a:cubicBezTo>
                  <a:cubicBezTo>
                    <a:pt x="26" y="27"/>
                    <a:pt x="27" y="26"/>
                    <a:pt x="27" y="26"/>
                  </a:cubicBezTo>
                  <a:cubicBezTo>
                    <a:pt x="27" y="26"/>
                    <a:pt x="26" y="24"/>
                    <a:pt x="26" y="24"/>
                  </a:cubicBezTo>
                  <a:cubicBezTo>
                    <a:pt x="26" y="24"/>
                    <a:pt x="27" y="23"/>
                    <a:pt x="27" y="23"/>
                  </a:cubicBezTo>
                  <a:cubicBezTo>
                    <a:pt x="26" y="20"/>
                    <a:pt x="26" y="20"/>
                    <a:pt x="26" y="20"/>
                  </a:cubicBezTo>
                  <a:cubicBezTo>
                    <a:pt x="27" y="19"/>
                    <a:pt x="27" y="19"/>
                    <a:pt x="27" y="19"/>
                  </a:cubicBezTo>
                  <a:cubicBezTo>
                    <a:pt x="25" y="16"/>
                    <a:pt x="25" y="16"/>
                    <a:pt x="25" y="16"/>
                  </a:cubicBezTo>
                  <a:cubicBezTo>
                    <a:pt x="26" y="15"/>
                    <a:pt x="26" y="15"/>
                    <a:pt x="26" y="15"/>
                  </a:cubicBezTo>
                  <a:cubicBezTo>
                    <a:pt x="26" y="11"/>
                    <a:pt x="26" y="11"/>
                    <a:pt x="26" y="11"/>
                  </a:cubicBezTo>
                  <a:cubicBezTo>
                    <a:pt x="26" y="11"/>
                    <a:pt x="24" y="11"/>
                    <a:pt x="24" y="11"/>
                  </a:cubicBezTo>
                  <a:cubicBezTo>
                    <a:pt x="24" y="11"/>
                    <a:pt x="25" y="9"/>
                    <a:pt x="25" y="9"/>
                  </a:cubicBezTo>
                  <a:cubicBezTo>
                    <a:pt x="25" y="5"/>
                    <a:pt x="25" y="5"/>
                    <a:pt x="25" y="5"/>
                  </a:cubicBezTo>
                  <a:cubicBezTo>
                    <a:pt x="25" y="5"/>
                    <a:pt x="22" y="3"/>
                    <a:pt x="22" y="3"/>
                  </a:cubicBezTo>
                  <a:cubicBezTo>
                    <a:pt x="22" y="3"/>
                    <a:pt x="22" y="1"/>
                    <a:pt x="22" y="1"/>
                  </a:cubicBezTo>
                  <a:cubicBezTo>
                    <a:pt x="22" y="0"/>
                    <a:pt x="22" y="0"/>
                    <a:pt x="22" y="0"/>
                  </a:cubicBezTo>
                  <a:cubicBezTo>
                    <a:pt x="18" y="0"/>
                    <a:pt x="18" y="0"/>
                    <a:pt x="18" y="0"/>
                  </a:cubicBezTo>
                  <a:lnTo>
                    <a:pt x="17" y="0"/>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52" name="Freeform 911">
              <a:extLst>
                <a:ext uri="{FF2B5EF4-FFF2-40B4-BE49-F238E27FC236}">
                  <a16:creationId xmlns:a16="http://schemas.microsoft.com/office/drawing/2014/main" id="{17AE63C0-924C-4D20-8FAE-8B8C16835D9F}"/>
                </a:ext>
              </a:extLst>
            </p:cNvPr>
            <p:cNvSpPr>
              <a:spLocks/>
            </p:cNvSpPr>
            <p:nvPr/>
          </p:nvSpPr>
          <p:spPr bwMode="auto">
            <a:xfrm>
              <a:off x="5468076" y="4133457"/>
              <a:ext cx="94531" cy="18811"/>
            </a:xfrm>
            <a:custGeom>
              <a:avLst/>
              <a:gdLst>
                <a:gd name="T0" fmla="*/ 6 w 20"/>
                <a:gd name="T1" fmla="*/ 3 h 5"/>
                <a:gd name="T2" fmla="*/ 10 w 20"/>
                <a:gd name="T3" fmla="*/ 3 h 5"/>
                <a:gd name="T4" fmla="*/ 11 w 20"/>
                <a:gd name="T5" fmla="*/ 1 h 5"/>
                <a:gd name="T6" fmla="*/ 16 w 20"/>
                <a:gd name="T7" fmla="*/ 4 h 5"/>
                <a:gd name="T8" fmla="*/ 20 w 20"/>
                <a:gd name="T9" fmla="*/ 3 h 5"/>
                <a:gd name="T10" fmla="*/ 19 w 20"/>
                <a:gd name="T11" fmla="*/ 1 h 5"/>
                <a:gd name="T12" fmla="*/ 16 w 20"/>
                <a:gd name="T13" fmla="*/ 3 h 5"/>
                <a:gd name="T14" fmla="*/ 11 w 20"/>
                <a:gd name="T15" fmla="*/ 0 h 5"/>
                <a:gd name="T16" fmla="*/ 9 w 20"/>
                <a:gd name="T17" fmla="*/ 0 h 5"/>
                <a:gd name="T18" fmla="*/ 8 w 20"/>
                <a:gd name="T19" fmla="*/ 2 h 5"/>
                <a:gd name="T20" fmla="*/ 2 w 20"/>
                <a:gd name="T21" fmla="*/ 2 h 5"/>
                <a:gd name="T22" fmla="*/ 1 w 20"/>
                <a:gd name="T23" fmla="*/ 2 h 5"/>
                <a:gd name="T24" fmla="*/ 1 w 20"/>
                <a:gd name="T25" fmla="*/ 5 h 5"/>
                <a:gd name="T26" fmla="*/ 6 w 20"/>
                <a:gd name="T27" fmla="*/ 5 h 5"/>
                <a:gd name="T28" fmla="*/ 6 w 20"/>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5">
                  <a:moveTo>
                    <a:pt x="6" y="3"/>
                  </a:moveTo>
                  <a:cubicBezTo>
                    <a:pt x="10" y="3"/>
                    <a:pt x="10" y="3"/>
                    <a:pt x="10" y="3"/>
                  </a:cubicBezTo>
                  <a:cubicBezTo>
                    <a:pt x="11" y="1"/>
                    <a:pt x="11" y="1"/>
                    <a:pt x="11" y="1"/>
                  </a:cubicBezTo>
                  <a:cubicBezTo>
                    <a:pt x="16" y="4"/>
                    <a:pt x="16" y="4"/>
                    <a:pt x="16" y="4"/>
                  </a:cubicBezTo>
                  <a:cubicBezTo>
                    <a:pt x="20" y="3"/>
                    <a:pt x="20" y="3"/>
                    <a:pt x="20" y="3"/>
                  </a:cubicBezTo>
                  <a:cubicBezTo>
                    <a:pt x="19" y="1"/>
                    <a:pt x="19" y="1"/>
                    <a:pt x="19" y="1"/>
                  </a:cubicBezTo>
                  <a:cubicBezTo>
                    <a:pt x="16" y="3"/>
                    <a:pt x="16" y="3"/>
                    <a:pt x="16" y="3"/>
                  </a:cubicBezTo>
                  <a:cubicBezTo>
                    <a:pt x="11" y="0"/>
                    <a:pt x="11" y="0"/>
                    <a:pt x="11" y="0"/>
                  </a:cubicBezTo>
                  <a:cubicBezTo>
                    <a:pt x="9" y="0"/>
                    <a:pt x="9" y="0"/>
                    <a:pt x="9" y="0"/>
                  </a:cubicBezTo>
                  <a:cubicBezTo>
                    <a:pt x="8" y="2"/>
                    <a:pt x="8" y="2"/>
                    <a:pt x="8" y="2"/>
                  </a:cubicBezTo>
                  <a:cubicBezTo>
                    <a:pt x="2" y="2"/>
                    <a:pt x="2" y="2"/>
                    <a:pt x="2" y="2"/>
                  </a:cubicBezTo>
                  <a:cubicBezTo>
                    <a:pt x="1" y="2"/>
                    <a:pt x="1" y="2"/>
                    <a:pt x="1" y="2"/>
                  </a:cubicBezTo>
                  <a:cubicBezTo>
                    <a:pt x="1" y="3"/>
                    <a:pt x="0" y="4"/>
                    <a:pt x="1" y="5"/>
                  </a:cubicBezTo>
                  <a:cubicBezTo>
                    <a:pt x="6" y="5"/>
                    <a:pt x="6" y="5"/>
                    <a:pt x="6" y="5"/>
                  </a:cubicBezTo>
                  <a:lnTo>
                    <a:pt x="6" y="3"/>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53" name="Freeform 912">
              <a:extLst>
                <a:ext uri="{FF2B5EF4-FFF2-40B4-BE49-F238E27FC236}">
                  <a16:creationId xmlns:a16="http://schemas.microsoft.com/office/drawing/2014/main" id="{B3B00D92-84D2-4A08-9767-457AA71A6F1C}"/>
                </a:ext>
              </a:extLst>
            </p:cNvPr>
            <p:cNvSpPr>
              <a:spLocks/>
            </p:cNvSpPr>
            <p:nvPr/>
          </p:nvSpPr>
          <p:spPr bwMode="auto">
            <a:xfrm>
              <a:off x="6286756" y="4434420"/>
              <a:ext cx="173010" cy="159163"/>
            </a:xfrm>
            <a:custGeom>
              <a:avLst/>
              <a:gdLst>
                <a:gd name="T0" fmla="*/ 18 w 37"/>
                <a:gd name="T1" fmla="*/ 41 h 42"/>
                <a:gd name="T2" fmla="*/ 19 w 37"/>
                <a:gd name="T3" fmla="*/ 38 h 42"/>
                <a:gd name="T4" fmla="*/ 19 w 37"/>
                <a:gd name="T5" fmla="*/ 36 h 42"/>
                <a:gd name="T6" fmla="*/ 17 w 37"/>
                <a:gd name="T7" fmla="*/ 32 h 42"/>
                <a:gd name="T8" fmla="*/ 20 w 37"/>
                <a:gd name="T9" fmla="*/ 32 h 42"/>
                <a:gd name="T10" fmla="*/ 23 w 37"/>
                <a:gd name="T11" fmla="*/ 32 h 42"/>
                <a:gd name="T12" fmla="*/ 23 w 37"/>
                <a:gd name="T13" fmla="*/ 28 h 42"/>
                <a:gd name="T14" fmla="*/ 27 w 37"/>
                <a:gd name="T15" fmla="*/ 32 h 42"/>
                <a:gd name="T16" fmla="*/ 32 w 37"/>
                <a:gd name="T17" fmla="*/ 30 h 42"/>
                <a:gd name="T18" fmla="*/ 34 w 37"/>
                <a:gd name="T19" fmla="*/ 32 h 42"/>
                <a:gd name="T20" fmla="*/ 35 w 37"/>
                <a:gd name="T21" fmla="*/ 31 h 42"/>
                <a:gd name="T22" fmla="*/ 37 w 37"/>
                <a:gd name="T23" fmla="*/ 27 h 42"/>
                <a:gd name="T24" fmla="*/ 36 w 37"/>
                <a:gd name="T25" fmla="*/ 24 h 42"/>
                <a:gd name="T26" fmla="*/ 37 w 37"/>
                <a:gd name="T27" fmla="*/ 20 h 42"/>
                <a:gd name="T28" fmla="*/ 35 w 37"/>
                <a:gd name="T29" fmla="*/ 19 h 42"/>
                <a:gd name="T30" fmla="*/ 33 w 37"/>
                <a:gd name="T31" fmla="*/ 17 h 42"/>
                <a:gd name="T32" fmla="*/ 33 w 37"/>
                <a:gd name="T33" fmla="*/ 13 h 42"/>
                <a:gd name="T34" fmla="*/ 35 w 37"/>
                <a:gd name="T35" fmla="*/ 6 h 42"/>
                <a:gd name="T36" fmla="*/ 28 w 37"/>
                <a:gd name="T37" fmla="*/ 7 h 42"/>
                <a:gd name="T38" fmla="*/ 28 w 37"/>
                <a:gd name="T39" fmla="*/ 5 h 42"/>
                <a:gd name="T40" fmla="*/ 29 w 37"/>
                <a:gd name="T41" fmla="*/ 1 h 42"/>
                <a:gd name="T42" fmla="*/ 16 w 37"/>
                <a:gd name="T43" fmla="*/ 0 h 42"/>
                <a:gd name="T44" fmla="*/ 15 w 37"/>
                <a:gd name="T45" fmla="*/ 9 h 42"/>
                <a:gd name="T46" fmla="*/ 4 w 37"/>
                <a:gd name="T47" fmla="*/ 9 h 42"/>
                <a:gd name="T48" fmla="*/ 4 w 37"/>
                <a:gd name="T49" fmla="*/ 11 h 42"/>
                <a:gd name="T50" fmla="*/ 3 w 37"/>
                <a:gd name="T51" fmla="*/ 14 h 42"/>
                <a:gd name="T52" fmla="*/ 4 w 37"/>
                <a:gd name="T53" fmla="*/ 15 h 42"/>
                <a:gd name="T54" fmla="*/ 1 w 37"/>
                <a:gd name="T55" fmla="*/ 22 h 42"/>
                <a:gd name="T56" fmla="*/ 2 w 37"/>
                <a:gd name="T57" fmla="*/ 24 h 42"/>
                <a:gd name="T58" fmla="*/ 3 w 37"/>
                <a:gd name="T59" fmla="*/ 30 h 42"/>
                <a:gd name="T60" fmla="*/ 9 w 37"/>
                <a:gd name="T61" fmla="*/ 37 h 42"/>
                <a:gd name="T62" fmla="*/ 14 w 37"/>
                <a:gd name="T63" fmla="*/ 42 h 42"/>
                <a:gd name="T64" fmla="*/ 18 w 37"/>
                <a:gd name="T65"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42">
                  <a:moveTo>
                    <a:pt x="18" y="41"/>
                  </a:moveTo>
                  <a:cubicBezTo>
                    <a:pt x="18" y="41"/>
                    <a:pt x="18" y="41"/>
                    <a:pt x="18" y="41"/>
                  </a:cubicBezTo>
                  <a:cubicBezTo>
                    <a:pt x="19" y="40"/>
                    <a:pt x="19" y="40"/>
                    <a:pt x="19" y="40"/>
                  </a:cubicBezTo>
                  <a:cubicBezTo>
                    <a:pt x="19" y="38"/>
                    <a:pt x="19" y="38"/>
                    <a:pt x="19" y="38"/>
                  </a:cubicBezTo>
                  <a:cubicBezTo>
                    <a:pt x="18" y="37"/>
                    <a:pt x="18" y="37"/>
                    <a:pt x="18" y="37"/>
                  </a:cubicBezTo>
                  <a:cubicBezTo>
                    <a:pt x="19" y="36"/>
                    <a:pt x="19" y="36"/>
                    <a:pt x="19" y="36"/>
                  </a:cubicBezTo>
                  <a:cubicBezTo>
                    <a:pt x="17" y="35"/>
                    <a:pt x="17" y="35"/>
                    <a:pt x="17" y="35"/>
                  </a:cubicBezTo>
                  <a:cubicBezTo>
                    <a:pt x="17" y="32"/>
                    <a:pt x="17" y="32"/>
                    <a:pt x="17" y="32"/>
                  </a:cubicBezTo>
                  <a:cubicBezTo>
                    <a:pt x="18" y="33"/>
                    <a:pt x="18" y="33"/>
                    <a:pt x="18" y="33"/>
                  </a:cubicBezTo>
                  <a:cubicBezTo>
                    <a:pt x="20" y="32"/>
                    <a:pt x="20" y="32"/>
                    <a:pt x="20" y="32"/>
                  </a:cubicBezTo>
                  <a:cubicBezTo>
                    <a:pt x="21" y="32"/>
                    <a:pt x="21" y="32"/>
                    <a:pt x="21" y="32"/>
                  </a:cubicBezTo>
                  <a:cubicBezTo>
                    <a:pt x="23" y="32"/>
                    <a:pt x="23" y="32"/>
                    <a:pt x="23" y="32"/>
                  </a:cubicBezTo>
                  <a:cubicBezTo>
                    <a:pt x="23" y="30"/>
                    <a:pt x="23" y="30"/>
                    <a:pt x="23" y="30"/>
                  </a:cubicBezTo>
                  <a:cubicBezTo>
                    <a:pt x="23" y="28"/>
                    <a:pt x="23" y="28"/>
                    <a:pt x="23" y="28"/>
                  </a:cubicBezTo>
                  <a:cubicBezTo>
                    <a:pt x="25" y="28"/>
                    <a:pt x="25" y="28"/>
                    <a:pt x="25" y="28"/>
                  </a:cubicBezTo>
                  <a:cubicBezTo>
                    <a:pt x="27" y="32"/>
                    <a:pt x="27" y="32"/>
                    <a:pt x="27" y="32"/>
                  </a:cubicBezTo>
                  <a:cubicBezTo>
                    <a:pt x="30" y="32"/>
                    <a:pt x="30" y="32"/>
                    <a:pt x="30" y="32"/>
                  </a:cubicBezTo>
                  <a:cubicBezTo>
                    <a:pt x="32" y="30"/>
                    <a:pt x="32" y="30"/>
                    <a:pt x="32" y="30"/>
                  </a:cubicBezTo>
                  <a:cubicBezTo>
                    <a:pt x="33" y="33"/>
                    <a:pt x="33" y="33"/>
                    <a:pt x="33" y="33"/>
                  </a:cubicBezTo>
                  <a:cubicBezTo>
                    <a:pt x="34" y="32"/>
                    <a:pt x="34" y="32"/>
                    <a:pt x="34" y="32"/>
                  </a:cubicBezTo>
                  <a:cubicBezTo>
                    <a:pt x="35" y="32"/>
                    <a:pt x="35" y="32"/>
                    <a:pt x="35" y="32"/>
                  </a:cubicBezTo>
                  <a:cubicBezTo>
                    <a:pt x="35" y="32"/>
                    <a:pt x="35" y="31"/>
                    <a:pt x="35" y="31"/>
                  </a:cubicBezTo>
                  <a:cubicBezTo>
                    <a:pt x="35" y="31"/>
                    <a:pt x="35" y="30"/>
                    <a:pt x="35" y="30"/>
                  </a:cubicBezTo>
                  <a:cubicBezTo>
                    <a:pt x="37" y="27"/>
                    <a:pt x="37" y="27"/>
                    <a:pt x="37" y="27"/>
                  </a:cubicBezTo>
                  <a:cubicBezTo>
                    <a:pt x="37" y="25"/>
                    <a:pt x="37" y="25"/>
                    <a:pt x="37" y="25"/>
                  </a:cubicBezTo>
                  <a:cubicBezTo>
                    <a:pt x="37" y="25"/>
                    <a:pt x="36" y="24"/>
                    <a:pt x="36" y="24"/>
                  </a:cubicBezTo>
                  <a:cubicBezTo>
                    <a:pt x="36" y="24"/>
                    <a:pt x="37" y="22"/>
                    <a:pt x="37" y="22"/>
                  </a:cubicBezTo>
                  <a:cubicBezTo>
                    <a:pt x="37" y="22"/>
                    <a:pt x="37" y="20"/>
                    <a:pt x="37" y="20"/>
                  </a:cubicBezTo>
                  <a:cubicBezTo>
                    <a:pt x="36" y="19"/>
                    <a:pt x="36" y="19"/>
                    <a:pt x="36" y="19"/>
                  </a:cubicBezTo>
                  <a:cubicBezTo>
                    <a:pt x="35" y="19"/>
                    <a:pt x="35" y="19"/>
                    <a:pt x="35" y="19"/>
                  </a:cubicBezTo>
                  <a:cubicBezTo>
                    <a:pt x="34" y="17"/>
                    <a:pt x="34" y="17"/>
                    <a:pt x="34" y="17"/>
                  </a:cubicBezTo>
                  <a:cubicBezTo>
                    <a:pt x="33" y="17"/>
                    <a:pt x="33" y="17"/>
                    <a:pt x="33" y="17"/>
                  </a:cubicBezTo>
                  <a:cubicBezTo>
                    <a:pt x="33" y="15"/>
                    <a:pt x="33" y="15"/>
                    <a:pt x="33" y="15"/>
                  </a:cubicBezTo>
                  <a:cubicBezTo>
                    <a:pt x="33" y="13"/>
                    <a:pt x="33" y="13"/>
                    <a:pt x="33" y="13"/>
                  </a:cubicBezTo>
                  <a:cubicBezTo>
                    <a:pt x="37" y="10"/>
                    <a:pt x="37" y="10"/>
                    <a:pt x="37" y="10"/>
                  </a:cubicBezTo>
                  <a:cubicBezTo>
                    <a:pt x="35" y="6"/>
                    <a:pt x="35" y="6"/>
                    <a:pt x="35" y="6"/>
                  </a:cubicBezTo>
                  <a:cubicBezTo>
                    <a:pt x="28" y="8"/>
                    <a:pt x="28" y="8"/>
                    <a:pt x="28" y="8"/>
                  </a:cubicBezTo>
                  <a:cubicBezTo>
                    <a:pt x="28" y="7"/>
                    <a:pt x="28" y="7"/>
                    <a:pt x="28" y="7"/>
                  </a:cubicBezTo>
                  <a:cubicBezTo>
                    <a:pt x="29" y="6"/>
                    <a:pt x="29" y="6"/>
                    <a:pt x="29" y="6"/>
                  </a:cubicBezTo>
                  <a:cubicBezTo>
                    <a:pt x="28" y="5"/>
                    <a:pt x="28" y="5"/>
                    <a:pt x="28" y="5"/>
                  </a:cubicBezTo>
                  <a:cubicBezTo>
                    <a:pt x="28" y="3"/>
                    <a:pt x="28" y="3"/>
                    <a:pt x="28" y="3"/>
                  </a:cubicBezTo>
                  <a:cubicBezTo>
                    <a:pt x="29" y="1"/>
                    <a:pt x="29" y="1"/>
                    <a:pt x="29" y="1"/>
                  </a:cubicBezTo>
                  <a:cubicBezTo>
                    <a:pt x="28" y="0"/>
                    <a:pt x="28" y="0"/>
                    <a:pt x="28" y="0"/>
                  </a:cubicBezTo>
                  <a:cubicBezTo>
                    <a:pt x="16" y="0"/>
                    <a:pt x="16" y="0"/>
                    <a:pt x="16" y="0"/>
                  </a:cubicBezTo>
                  <a:cubicBezTo>
                    <a:pt x="15" y="1"/>
                    <a:pt x="15" y="1"/>
                    <a:pt x="15" y="1"/>
                  </a:cubicBezTo>
                  <a:cubicBezTo>
                    <a:pt x="15" y="9"/>
                    <a:pt x="15" y="9"/>
                    <a:pt x="15" y="9"/>
                  </a:cubicBezTo>
                  <a:cubicBezTo>
                    <a:pt x="3" y="9"/>
                    <a:pt x="3" y="9"/>
                    <a:pt x="3" y="9"/>
                  </a:cubicBezTo>
                  <a:cubicBezTo>
                    <a:pt x="3" y="9"/>
                    <a:pt x="3" y="9"/>
                    <a:pt x="4" y="9"/>
                  </a:cubicBezTo>
                  <a:cubicBezTo>
                    <a:pt x="4" y="9"/>
                    <a:pt x="4" y="9"/>
                    <a:pt x="4" y="9"/>
                  </a:cubicBezTo>
                  <a:cubicBezTo>
                    <a:pt x="4" y="10"/>
                    <a:pt x="4" y="11"/>
                    <a:pt x="4" y="11"/>
                  </a:cubicBezTo>
                  <a:cubicBezTo>
                    <a:pt x="4" y="11"/>
                    <a:pt x="4" y="12"/>
                    <a:pt x="4" y="12"/>
                  </a:cubicBezTo>
                  <a:cubicBezTo>
                    <a:pt x="2" y="12"/>
                    <a:pt x="3" y="13"/>
                    <a:pt x="3" y="14"/>
                  </a:cubicBezTo>
                  <a:cubicBezTo>
                    <a:pt x="3" y="14"/>
                    <a:pt x="4" y="15"/>
                    <a:pt x="5" y="15"/>
                  </a:cubicBezTo>
                  <a:cubicBezTo>
                    <a:pt x="4" y="16"/>
                    <a:pt x="4" y="15"/>
                    <a:pt x="4" y="15"/>
                  </a:cubicBezTo>
                  <a:cubicBezTo>
                    <a:pt x="3" y="15"/>
                    <a:pt x="3" y="15"/>
                    <a:pt x="3" y="15"/>
                  </a:cubicBezTo>
                  <a:cubicBezTo>
                    <a:pt x="2" y="18"/>
                    <a:pt x="2" y="20"/>
                    <a:pt x="1" y="22"/>
                  </a:cubicBezTo>
                  <a:cubicBezTo>
                    <a:pt x="0" y="23"/>
                    <a:pt x="1" y="23"/>
                    <a:pt x="1" y="23"/>
                  </a:cubicBezTo>
                  <a:cubicBezTo>
                    <a:pt x="2" y="23"/>
                    <a:pt x="2" y="23"/>
                    <a:pt x="2" y="24"/>
                  </a:cubicBezTo>
                  <a:cubicBezTo>
                    <a:pt x="2" y="24"/>
                    <a:pt x="1" y="24"/>
                    <a:pt x="0" y="24"/>
                  </a:cubicBezTo>
                  <a:cubicBezTo>
                    <a:pt x="1" y="26"/>
                    <a:pt x="2" y="28"/>
                    <a:pt x="3" y="30"/>
                  </a:cubicBezTo>
                  <a:cubicBezTo>
                    <a:pt x="3" y="31"/>
                    <a:pt x="4" y="32"/>
                    <a:pt x="5" y="33"/>
                  </a:cubicBezTo>
                  <a:cubicBezTo>
                    <a:pt x="7" y="35"/>
                    <a:pt x="8" y="36"/>
                    <a:pt x="9" y="37"/>
                  </a:cubicBezTo>
                  <a:cubicBezTo>
                    <a:pt x="10" y="37"/>
                    <a:pt x="11" y="39"/>
                    <a:pt x="11" y="40"/>
                  </a:cubicBezTo>
                  <a:cubicBezTo>
                    <a:pt x="12" y="40"/>
                    <a:pt x="13" y="41"/>
                    <a:pt x="14" y="42"/>
                  </a:cubicBezTo>
                  <a:cubicBezTo>
                    <a:pt x="16" y="39"/>
                    <a:pt x="16" y="39"/>
                    <a:pt x="16" y="39"/>
                  </a:cubicBezTo>
                  <a:lnTo>
                    <a:pt x="18" y="41"/>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54" name="Freeform 913">
              <a:extLst>
                <a:ext uri="{FF2B5EF4-FFF2-40B4-BE49-F238E27FC236}">
                  <a16:creationId xmlns:a16="http://schemas.microsoft.com/office/drawing/2014/main" id="{C232A32B-4BF5-4AE4-B88F-ED2043BA13F4}"/>
                </a:ext>
              </a:extLst>
            </p:cNvPr>
            <p:cNvSpPr>
              <a:spLocks/>
            </p:cNvSpPr>
            <p:nvPr/>
          </p:nvSpPr>
          <p:spPr bwMode="auto">
            <a:xfrm>
              <a:off x="7044794" y="4103072"/>
              <a:ext cx="476225" cy="300963"/>
            </a:xfrm>
            <a:custGeom>
              <a:avLst/>
              <a:gdLst>
                <a:gd name="T0" fmla="*/ 197 w 267"/>
                <a:gd name="T1" fmla="*/ 108 h 208"/>
                <a:gd name="T2" fmla="*/ 173 w 267"/>
                <a:gd name="T3" fmla="*/ 79 h 208"/>
                <a:gd name="T4" fmla="*/ 173 w 267"/>
                <a:gd name="T5" fmla="*/ 71 h 208"/>
                <a:gd name="T6" fmla="*/ 157 w 267"/>
                <a:gd name="T7" fmla="*/ 74 h 208"/>
                <a:gd name="T8" fmla="*/ 168 w 267"/>
                <a:gd name="T9" fmla="*/ 45 h 208"/>
                <a:gd name="T10" fmla="*/ 147 w 267"/>
                <a:gd name="T11" fmla="*/ 24 h 208"/>
                <a:gd name="T12" fmla="*/ 129 w 267"/>
                <a:gd name="T13" fmla="*/ 11 h 208"/>
                <a:gd name="T14" fmla="*/ 126 w 267"/>
                <a:gd name="T15" fmla="*/ 11 h 208"/>
                <a:gd name="T16" fmla="*/ 118 w 267"/>
                <a:gd name="T17" fmla="*/ 8 h 208"/>
                <a:gd name="T18" fmla="*/ 113 w 267"/>
                <a:gd name="T19" fmla="*/ 11 h 208"/>
                <a:gd name="T20" fmla="*/ 108 w 267"/>
                <a:gd name="T21" fmla="*/ 6 h 208"/>
                <a:gd name="T22" fmla="*/ 100 w 267"/>
                <a:gd name="T23" fmla="*/ 11 h 208"/>
                <a:gd name="T24" fmla="*/ 92 w 267"/>
                <a:gd name="T25" fmla="*/ 6 h 208"/>
                <a:gd name="T26" fmla="*/ 81 w 267"/>
                <a:gd name="T27" fmla="*/ 13 h 208"/>
                <a:gd name="T28" fmla="*/ 73 w 267"/>
                <a:gd name="T29" fmla="*/ 13 h 208"/>
                <a:gd name="T30" fmla="*/ 58 w 267"/>
                <a:gd name="T31" fmla="*/ 42 h 208"/>
                <a:gd name="T32" fmla="*/ 37 w 267"/>
                <a:gd name="T33" fmla="*/ 58 h 208"/>
                <a:gd name="T34" fmla="*/ 34 w 267"/>
                <a:gd name="T35" fmla="*/ 79 h 208"/>
                <a:gd name="T36" fmla="*/ 24 w 267"/>
                <a:gd name="T37" fmla="*/ 82 h 208"/>
                <a:gd name="T38" fmla="*/ 24 w 267"/>
                <a:gd name="T39" fmla="*/ 87 h 208"/>
                <a:gd name="T40" fmla="*/ 21 w 267"/>
                <a:gd name="T41" fmla="*/ 100 h 208"/>
                <a:gd name="T42" fmla="*/ 16 w 267"/>
                <a:gd name="T43" fmla="*/ 121 h 208"/>
                <a:gd name="T44" fmla="*/ 5 w 267"/>
                <a:gd name="T45" fmla="*/ 118 h 208"/>
                <a:gd name="T46" fmla="*/ 0 w 267"/>
                <a:gd name="T47" fmla="*/ 129 h 208"/>
                <a:gd name="T48" fmla="*/ 24 w 267"/>
                <a:gd name="T49" fmla="*/ 145 h 208"/>
                <a:gd name="T50" fmla="*/ 37 w 267"/>
                <a:gd name="T51" fmla="*/ 155 h 208"/>
                <a:gd name="T52" fmla="*/ 42 w 267"/>
                <a:gd name="T53" fmla="*/ 173 h 208"/>
                <a:gd name="T54" fmla="*/ 52 w 267"/>
                <a:gd name="T55" fmla="*/ 181 h 208"/>
                <a:gd name="T56" fmla="*/ 52 w 267"/>
                <a:gd name="T57" fmla="*/ 187 h 208"/>
                <a:gd name="T58" fmla="*/ 71 w 267"/>
                <a:gd name="T59" fmla="*/ 192 h 208"/>
                <a:gd name="T60" fmla="*/ 102 w 267"/>
                <a:gd name="T61" fmla="*/ 205 h 208"/>
                <a:gd name="T62" fmla="*/ 123 w 267"/>
                <a:gd name="T63" fmla="*/ 200 h 208"/>
                <a:gd name="T64" fmla="*/ 147 w 267"/>
                <a:gd name="T65" fmla="*/ 200 h 208"/>
                <a:gd name="T66" fmla="*/ 163 w 267"/>
                <a:gd name="T67" fmla="*/ 194 h 208"/>
                <a:gd name="T68" fmla="*/ 181 w 267"/>
                <a:gd name="T69" fmla="*/ 187 h 208"/>
                <a:gd name="T70" fmla="*/ 215 w 267"/>
                <a:gd name="T71" fmla="*/ 181 h 208"/>
                <a:gd name="T72" fmla="*/ 249 w 267"/>
                <a:gd name="T73" fmla="*/ 1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08">
                  <a:moveTo>
                    <a:pt x="249" y="126"/>
                  </a:moveTo>
                  <a:lnTo>
                    <a:pt x="197" y="108"/>
                  </a:lnTo>
                  <a:lnTo>
                    <a:pt x="189" y="103"/>
                  </a:lnTo>
                  <a:lnTo>
                    <a:pt x="173" y="79"/>
                  </a:lnTo>
                  <a:lnTo>
                    <a:pt x="178" y="74"/>
                  </a:lnTo>
                  <a:lnTo>
                    <a:pt x="173" y="71"/>
                  </a:lnTo>
                  <a:lnTo>
                    <a:pt x="165" y="74"/>
                  </a:lnTo>
                  <a:lnTo>
                    <a:pt x="157" y="74"/>
                  </a:lnTo>
                  <a:lnTo>
                    <a:pt x="157" y="58"/>
                  </a:lnTo>
                  <a:lnTo>
                    <a:pt x="168" y="45"/>
                  </a:lnTo>
                  <a:lnTo>
                    <a:pt x="155" y="29"/>
                  </a:lnTo>
                  <a:lnTo>
                    <a:pt x="147" y="24"/>
                  </a:lnTo>
                  <a:lnTo>
                    <a:pt x="142" y="13"/>
                  </a:lnTo>
                  <a:lnTo>
                    <a:pt x="129" y="11"/>
                  </a:lnTo>
                  <a:lnTo>
                    <a:pt x="129" y="8"/>
                  </a:lnTo>
                  <a:lnTo>
                    <a:pt x="126" y="11"/>
                  </a:lnTo>
                  <a:lnTo>
                    <a:pt x="118" y="6"/>
                  </a:lnTo>
                  <a:lnTo>
                    <a:pt x="118" y="8"/>
                  </a:lnTo>
                  <a:lnTo>
                    <a:pt x="115" y="8"/>
                  </a:lnTo>
                  <a:lnTo>
                    <a:pt x="113" y="11"/>
                  </a:lnTo>
                  <a:lnTo>
                    <a:pt x="110" y="6"/>
                  </a:lnTo>
                  <a:lnTo>
                    <a:pt x="108" y="6"/>
                  </a:lnTo>
                  <a:lnTo>
                    <a:pt x="105" y="8"/>
                  </a:lnTo>
                  <a:lnTo>
                    <a:pt x="100" y="11"/>
                  </a:lnTo>
                  <a:lnTo>
                    <a:pt x="94" y="6"/>
                  </a:lnTo>
                  <a:lnTo>
                    <a:pt x="92" y="6"/>
                  </a:lnTo>
                  <a:lnTo>
                    <a:pt x="89" y="0"/>
                  </a:lnTo>
                  <a:lnTo>
                    <a:pt x="81" y="13"/>
                  </a:lnTo>
                  <a:lnTo>
                    <a:pt x="79" y="8"/>
                  </a:lnTo>
                  <a:lnTo>
                    <a:pt x="73" y="13"/>
                  </a:lnTo>
                  <a:lnTo>
                    <a:pt x="63" y="13"/>
                  </a:lnTo>
                  <a:lnTo>
                    <a:pt x="58" y="42"/>
                  </a:lnTo>
                  <a:lnTo>
                    <a:pt x="50" y="42"/>
                  </a:lnTo>
                  <a:lnTo>
                    <a:pt x="37" y="58"/>
                  </a:lnTo>
                  <a:lnTo>
                    <a:pt x="37" y="74"/>
                  </a:lnTo>
                  <a:lnTo>
                    <a:pt x="34" y="79"/>
                  </a:lnTo>
                  <a:lnTo>
                    <a:pt x="29" y="74"/>
                  </a:lnTo>
                  <a:lnTo>
                    <a:pt x="24" y="82"/>
                  </a:lnTo>
                  <a:lnTo>
                    <a:pt x="24" y="84"/>
                  </a:lnTo>
                  <a:lnTo>
                    <a:pt x="24" y="87"/>
                  </a:lnTo>
                  <a:lnTo>
                    <a:pt x="24" y="90"/>
                  </a:lnTo>
                  <a:lnTo>
                    <a:pt x="21" y="100"/>
                  </a:lnTo>
                  <a:lnTo>
                    <a:pt x="21" y="116"/>
                  </a:lnTo>
                  <a:lnTo>
                    <a:pt x="16" y="121"/>
                  </a:lnTo>
                  <a:lnTo>
                    <a:pt x="13" y="118"/>
                  </a:lnTo>
                  <a:lnTo>
                    <a:pt x="5" y="118"/>
                  </a:lnTo>
                  <a:lnTo>
                    <a:pt x="5" y="124"/>
                  </a:lnTo>
                  <a:lnTo>
                    <a:pt x="0" y="129"/>
                  </a:lnTo>
                  <a:lnTo>
                    <a:pt x="16" y="134"/>
                  </a:lnTo>
                  <a:lnTo>
                    <a:pt x="24" y="145"/>
                  </a:lnTo>
                  <a:lnTo>
                    <a:pt x="26" y="147"/>
                  </a:lnTo>
                  <a:lnTo>
                    <a:pt x="37" y="155"/>
                  </a:lnTo>
                  <a:lnTo>
                    <a:pt x="37" y="163"/>
                  </a:lnTo>
                  <a:lnTo>
                    <a:pt x="42" y="173"/>
                  </a:lnTo>
                  <a:lnTo>
                    <a:pt x="52" y="173"/>
                  </a:lnTo>
                  <a:lnTo>
                    <a:pt x="52" y="181"/>
                  </a:lnTo>
                  <a:lnTo>
                    <a:pt x="50" y="184"/>
                  </a:lnTo>
                  <a:lnTo>
                    <a:pt x="52" y="187"/>
                  </a:lnTo>
                  <a:lnTo>
                    <a:pt x="55" y="189"/>
                  </a:lnTo>
                  <a:lnTo>
                    <a:pt x="71" y="192"/>
                  </a:lnTo>
                  <a:lnTo>
                    <a:pt x="92" y="205"/>
                  </a:lnTo>
                  <a:lnTo>
                    <a:pt x="102" y="205"/>
                  </a:lnTo>
                  <a:lnTo>
                    <a:pt x="118" y="208"/>
                  </a:lnTo>
                  <a:lnTo>
                    <a:pt x="123" y="200"/>
                  </a:lnTo>
                  <a:lnTo>
                    <a:pt x="139" y="192"/>
                  </a:lnTo>
                  <a:lnTo>
                    <a:pt x="147" y="200"/>
                  </a:lnTo>
                  <a:lnTo>
                    <a:pt x="160" y="200"/>
                  </a:lnTo>
                  <a:lnTo>
                    <a:pt x="163" y="194"/>
                  </a:lnTo>
                  <a:lnTo>
                    <a:pt x="176" y="194"/>
                  </a:lnTo>
                  <a:lnTo>
                    <a:pt x="181" y="187"/>
                  </a:lnTo>
                  <a:lnTo>
                    <a:pt x="197" y="181"/>
                  </a:lnTo>
                  <a:lnTo>
                    <a:pt x="215" y="181"/>
                  </a:lnTo>
                  <a:lnTo>
                    <a:pt x="267" y="126"/>
                  </a:lnTo>
                  <a:lnTo>
                    <a:pt x="249" y="126"/>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55" name="Freeform 914">
              <a:extLst>
                <a:ext uri="{FF2B5EF4-FFF2-40B4-BE49-F238E27FC236}">
                  <a16:creationId xmlns:a16="http://schemas.microsoft.com/office/drawing/2014/main" id="{8F8C67AC-4225-4BDF-8E02-7C90C0B35D3C}"/>
                </a:ext>
              </a:extLst>
            </p:cNvPr>
            <p:cNvSpPr>
              <a:spLocks noEditPoints="1"/>
            </p:cNvSpPr>
            <p:nvPr/>
          </p:nvSpPr>
          <p:spPr bwMode="auto">
            <a:xfrm>
              <a:off x="7157161" y="4020596"/>
              <a:ext cx="210467" cy="151929"/>
            </a:xfrm>
            <a:custGeom>
              <a:avLst/>
              <a:gdLst>
                <a:gd name="T0" fmla="*/ 24 w 45"/>
                <a:gd name="T1" fmla="*/ 17 h 40"/>
                <a:gd name="T2" fmla="*/ 25 w 45"/>
                <a:gd name="T3" fmla="*/ 17 h 40"/>
                <a:gd name="T4" fmla="*/ 26 w 45"/>
                <a:gd name="T5" fmla="*/ 18 h 40"/>
                <a:gd name="T6" fmla="*/ 26 w 45"/>
                <a:gd name="T7" fmla="*/ 18 h 40"/>
                <a:gd name="T8" fmla="*/ 24 w 45"/>
                <a:gd name="T9" fmla="*/ 17 h 40"/>
                <a:gd name="T10" fmla="*/ 42 w 45"/>
                <a:gd name="T11" fmla="*/ 35 h 40"/>
                <a:gd name="T12" fmla="*/ 40 w 45"/>
                <a:gd name="T13" fmla="*/ 33 h 40"/>
                <a:gd name="T14" fmla="*/ 37 w 45"/>
                <a:gd name="T15" fmla="*/ 30 h 40"/>
                <a:gd name="T16" fmla="*/ 36 w 45"/>
                <a:gd name="T17" fmla="*/ 29 h 40"/>
                <a:gd name="T18" fmla="*/ 34 w 45"/>
                <a:gd name="T19" fmla="*/ 27 h 40"/>
                <a:gd name="T20" fmla="*/ 31 w 45"/>
                <a:gd name="T21" fmla="*/ 25 h 40"/>
                <a:gd name="T22" fmla="*/ 30 w 45"/>
                <a:gd name="T23" fmla="*/ 24 h 40"/>
                <a:gd name="T24" fmla="*/ 26 w 45"/>
                <a:gd name="T25" fmla="*/ 23 h 40"/>
                <a:gd name="T26" fmla="*/ 25 w 45"/>
                <a:gd name="T27" fmla="*/ 20 h 40"/>
                <a:gd name="T28" fmla="*/ 24 w 45"/>
                <a:gd name="T29" fmla="*/ 19 h 40"/>
                <a:gd name="T30" fmla="*/ 24 w 45"/>
                <a:gd name="T31" fmla="*/ 21 h 40"/>
                <a:gd name="T32" fmla="*/ 23 w 45"/>
                <a:gd name="T33" fmla="*/ 21 h 40"/>
                <a:gd name="T34" fmla="*/ 23 w 45"/>
                <a:gd name="T35" fmla="*/ 21 h 40"/>
                <a:gd name="T36" fmla="*/ 20 w 45"/>
                <a:gd name="T37" fmla="*/ 17 h 40"/>
                <a:gd name="T38" fmla="*/ 19 w 45"/>
                <a:gd name="T39" fmla="*/ 15 h 40"/>
                <a:gd name="T40" fmla="*/ 18 w 45"/>
                <a:gd name="T41" fmla="*/ 7 h 40"/>
                <a:gd name="T42" fmla="*/ 14 w 45"/>
                <a:gd name="T43" fmla="*/ 1 h 40"/>
                <a:gd name="T44" fmla="*/ 14 w 45"/>
                <a:gd name="T45" fmla="*/ 0 h 40"/>
                <a:gd name="T46" fmla="*/ 12 w 45"/>
                <a:gd name="T47" fmla="*/ 4 h 40"/>
                <a:gd name="T48" fmla="*/ 7 w 45"/>
                <a:gd name="T49" fmla="*/ 5 h 40"/>
                <a:gd name="T50" fmla="*/ 6 w 45"/>
                <a:gd name="T51" fmla="*/ 7 h 40"/>
                <a:gd name="T52" fmla="*/ 4 w 45"/>
                <a:gd name="T53" fmla="*/ 7 h 40"/>
                <a:gd name="T54" fmla="*/ 3 w 45"/>
                <a:gd name="T55" fmla="*/ 11 h 40"/>
                <a:gd name="T56" fmla="*/ 3 w 45"/>
                <a:gd name="T57" fmla="*/ 13 h 40"/>
                <a:gd name="T58" fmla="*/ 0 w 45"/>
                <a:gd name="T59" fmla="*/ 21 h 40"/>
                <a:gd name="T60" fmla="*/ 0 w 45"/>
                <a:gd name="T61" fmla="*/ 27 h 40"/>
                <a:gd name="T62" fmla="*/ 4 w 45"/>
                <a:gd name="T63" fmla="*/ 27 h 40"/>
                <a:gd name="T64" fmla="*/ 6 w 45"/>
                <a:gd name="T65" fmla="*/ 25 h 40"/>
                <a:gd name="T66" fmla="*/ 7 w 45"/>
                <a:gd name="T67" fmla="*/ 27 h 40"/>
                <a:gd name="T68" fmla="*/ 10 w 45"/>
                <a:gd name="T69" fmla="*/ 22 h 40"/>
                <a:gd name="T70" fmla="*/ 11 w 45"/>
                <a:gd name="T71" fmla="*/ 24 h 40"/>
                <a:gd name="T72" fmla="*/ 12 w 45"/>
                <a:gd name="T73" fmla="*/ 24 h 40"/>
                <a:gd name="T74" fmla="*/ 14 w 45"/>
                <a:gd name="T75" fmla="*/ 26 h 40"/>
                <a:gd name="T76" fmla="*/ 16 w 45"/>
                <a:gd name="T77" fmla="*/ 25 h 40"/>
                <a:gd name="T78" fmla="*/ 17 w 45"/>
                <a:gd name="T79" fmla="*/ 24 h 40"/>
                <a:gd name="T80" fmla="*/ 18 w 45"/>
                <a:gd name="T81" fmla="*/ 24 h 40"/>
                <a:gd name="T82" fmla="*/ 19 w 45"/>
                <a:gd name="T83" fmla="*/ 26 h 40"/>
                <a:gd name="T84" fmla="*/ 20 w 45"/>
                <a:gd name="T85" fmla="*/ 25 h 40"/>
                <a:gd name="T86" fmla="*/ 21 w 45"/>
                <a:gd name="T87" fmla="*/ 25 h 40"/>
                <a:gd name="T88" fmla="*/ 21 w 45"/>
                <a:gd name="T89" fmla="*/ 24 h 40"/>
                <a:gd name="T90" fmla="*/ 24 w 45"/>
                <a:gd name="T91" fmla="*/ 26 h 40"/>
                <a:gd name="T92" fmla="*/ 25 w 45"/>
                <a:gd name="T93" fmla="*/ 25 h 40"/>
                <a:gd name="T94" fmla="*/ 25 w 45"/>
                <a:gd name="T95" fmla="*/ 26 h 40"/>
                <a:gd name="T96" fmla="*/ 30 w 45"/>
                <a:gd name="T97" fmla="*/ 27 h 40"/>
                <a:gd name="T98" fmla="*/ 32 w 45"/>
                <a:gd name="T99" fmla="*/ 31 h 40"/>
                <a:gd name="T100" fmla="*/ 35 w 45"/>
                <a:gd name="T101" fmla="*/ 33 h 40"/>
                <a:gd name="T102" fmla="*/ 40 w 45"/>
                <a:gd name="T103" fmla="*/ 39 h 40"/>
                <a:gd name="T104" fmla="*/ 42 w 45"/>
                <a:gd name="T105" fmla="*/ 40 h 40"/>
                <a:gd name="T106" fmla="*/ 45 w 45"/>
                <a:gd name="T107" fmla="*/ 38 h 40"/>
                <a:gd name="T108" fmla="*/ 42 w 45"/>
                <a:gd name="T10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 h="40">
                  <a:moveTo>
                    <a:pt x="24" y="17"/>
                  </a:moveTo>
                  <a:cubicBezTo>
                    <a:pt x="24" y="17"/>
                    <a:pt x="24" y="17"/>
                    <a:pt x="25" y="17"/>
                  </a:cubicBezTo>
                  <a:cubicBezTo>
                    <a:pt x="26" y="17"/>
                    <a:pt x="26" y="17"/>
                    <a:pt x="26" y="18"/>
                  </a:cubicBezTo>
                  <a:cubicBezTo>
                    <a:pt x="26" y="18"/>
                    <a:pt x="26" y="18"/>
                    <a:pt x="26" y="18"/>
                  </a:cubicBezTo>
                  <a:cubicBezTo>
                    <a:pt x="25" y="18"/>
                    <a:pt x="24" y="18"/>
                    <a:pt x="24" y="17"/>
                  </a:cubicBezTo>
                  <a:close/>
                  <a:moveTo>
                    <a:pt x="42" y="35"/>
                  </a:moveTo>
                  <a:cubicBezTo>
                    <a:pt x="41" y="35"/>
                    <a:pt x="40" y="34"/>
                    <a:pt x="40" y="33"/>
                  </a:cubicBezTo>
                  <a:cubicBezTo>
                    <a:pt x="40" y="32"/>
                    <a:pt x="39" y="31"/>
                    <a:pt x="37" y="30"/>
                  </a:cubicBezTo>
                  <a:cubicBezTo>
                    <a:pt x="37" y="30"/>
                    <a:pt x="36" y="29"/>
                    <a:pt x="36" y="29"/>
                  </a:cubicBezTo>
                  <a:cubicBezTo>
                    <a:pt x="35" y="28"/>
                    <a:pt x="35" y="28"/>
                    <a:pt x="34" y="27"/>
                  </a:cubicBezTo>
                  <a:cubicBezTo>
                    <a:pt x="34" y="26"/>
                    <a:pt x="33" y="25"/>
                    <a:pt x="31" y="25"/>
                  </a:cubicBezTo>
                  <a:cubicBezTo>
                    <a:pt x="31" y="25"/>
                    <a:pt x="30" y="24"/>
                    <a:pt x="30" y="24"/>
                  </a:cubicBezTo>
                  <a:cubicBezTo>
                    <a:pt x="29" y="22"/>
                    <a:pt x="28" y="22"/>
                    <a:pt x="26" y="23"/>
                  </a:cubicBezTo>
                  <a:cubicBezTo>
                    <a:pt x="26" y="22"/>
                    <a:pt x="25" y="21"/>
                    <a:pt x="25" y="20"/>
                  </a:cubicBezTo>
                  <a:cubicBezTo>
                    <a:pt x="25" y="20"/>
                    <a:pt x="25" y="19"/>
                    <a:pt x="24" y="19"/>
                  </a:cubicBezTo>
                  <a:cubicBezTo>
                    <a:pt x="23" y="20"/>
                    <a:pt x="24" y="20"/>
                    <a:pt x="24" y="21"/>
                  </a:cubicBezTo>
                  <a:cubicBezTo>
                    <a:pt x="24" y="21"/>
                    <a:pt x="23" y="21"/>
                    <a:pt x="23" y="21"/>
                  </a:cubicBezTo>
                  <a:cubicBezTo>
                    <a:pt x="23" y="21"/>
                    <a:pt x="23" y="21"/>
                    <a:pt x="23" y="21"/>
                  </a:cubicBezTo>
                  <a:cubicBezTo>
                    <a:pt x="22" y="19"/>
                    <a:pt x="20" y="18"/>
                    <a:pt x="20" y="17"/>
                  </a:cubicBezTo>
                  <a:cubicBezTo>
                    <a:pt x="20" y="16"/>
                    <a:pt x="20" y="16"/>
                    <a:pt x="19" y="15"/>
                  </a:cubicBezTo>
                  <a:cubicBezTo>
                    <a:pt x="19" y="13"/>
                    <a:pt x="18" y="10"/>
                    <a:pt x="18" y="7"/>
                  </a:cubicBezTo>
                  <a:cubicBezTo>
                    <a:pt x="17" y="5"/>
                    <a:pt x="16" y="3"/>
                    <a:pt x="14" y="1"/>
                  </a:cubicBezTo>
                  <a:cubicBezTo>
                    <a:pt x="14" y="1"/>
                    <a:pt x="14" y="1"/>
                    <a:pt x="14" y="0"/>
                  </a:cubicBezTo>
                  <a:cubicBezTo>
                    <a:pt x="12" y="4"/>
                    <a:pt x="12" y="4"/>
                    <a:pt x="12" y="4"/>
                  </a:cubicBezTo>
                  <a:cubicBezTo>
                    <a:pt x="7" y="5"/>
                    <a:pt x="7" y="5"/>
                    <a:pt x="7" y="5"/>
                  </a:cubicBezTo>
                  <a:cubicBezTo>
                    <a:pt x="6" y="7"/>
                    <a:pt x="6" y="7"/>
                    <a:pt x="6" y="7"/>
                  </a:cubicBezTo>
                  <a:cubicBezTo>
                    <a:pt x="4" y="7"/>
                    <a:pt x="4" y="7"/>
                    <a:pt x="4" y="7"/>
                  </a:cubicBezTo>
                  <a:cubicBezTo>
                    <a:pt x="3" y="11"/>
                    <a:pt x="3" y="11"/>
                    <a:pt x="3" y="11"/>
                  </a:cubicBezTo>
                  <a:cubicBezTo>
                    <a:pt x="3" y="13"/>
                    <a:pt x="3" y="13"/>
                    <a:pt x="3" y="13"/>
                  </a:cubicBezTo>
                  <a:cubicBezTo>
                    <a:pt x="0" y="21"/>
                    <a:pt x="0" y="21"/>
                    <a:pt x="0" y="21"/>
                  </a:cubicBezTo>
                  <a:cubicBezTo>
                    <a:pt x="0" y="27"/>
                    <a:pt x="0" y="27"/>
                    <a:pt x="0" y="27"/>
                  </a:cubicBezTo>
                  <a:cubicBezTo>
                    <a:pt x="4" y="27"/>
                    <a:pt x="4" y="27"/>
                    <a:pt x="4" y="27"/>
                  </a:cubicBezTo>
                  <a:cubicBezTo>
                    <a:pt x="6" y="25"/>
                    <a:pt x="6" y="25"/>
                    <a:pt x="6" y="25"/>
                  </a:cubicBezTo>
                  <a:cubicBezTo>
                    <a:pt x="7" y="27"/>
                    <a:pt x="7" y="27"/>
                    <a:pt x="7" y="27"/>
                  </a:cubicBezTo>
                  <a:cubicBezTo>
                    <a:pt x="10" y="22"/>
                    <a:pt x="10" y="22"/>
                    <a:pt x="10" y="22"/>
                  </a:cubicBezTo>
                  <a:cubicBezTo>
                    <a:pt x="11" y="24"/>
                    <a:pt x="11" y="24"/>
                    <a:pt x="11" y="24"/>
                  </a:cubicBezTo>
                  <a:cubicBezTo>
                    <a:pt x="12" y="24"/>
                    <a:pt x="12" y="24"/>
                    <a:pt x="12" y="24"/>
                  </a:cubicBezTo>
                  <a:cubicBezTo>
                    <a:pt x="14" y="26"/>
                    <a:pt x="14" y="26"/>
                    <a:pt x="14" y="26"/>
                  </a:cubicBezTo>
                  <a:cubicBezTo>
                    <a:pt x="16" y="25"/>
                    <a:pt x="16" y="25"/>
                    <a:pt x="16" y="25"/>
                  </a:cubicBezTo>
                  <a:cubicBezTo>
                    <a:pt x="17" y="24"/>
                    <a:pt x="17" y="24"/>
                    <a:pt x="17" y="24"/>
                  </a:cubicBezTo>
                  <a:cubicBezTo>
                    <a:pt x="18" y="24"/>
                    <a:pt x="18" y="24"/>
                    <a:pt x="18" y="24"/>
                  </a:cubicBezTo>
                  <a:cubicBezTo>
                    <a:pt x="19" y="26"/>
                    <a:pt x="19" y="26"/>
                    <a:pt x="19" y="26"/>
                  </a:cubicBezTo>
                  <a:cubicBezTo>
                    <a:pt x="20" y="25"/>
                    <a:pt x="20" y="25"/>
                    <a:pt x="20" y="25"/>
                  </a:cubicBezTo>
                  <a:cubicBezTo>
                    <a:pt x="21" y="25"/>
                    <a:pt x="21" y="25"/>
                    <a:pt x="21" y="25"/>
                  </a:cubicBezTo>
                  <a:cubicBezTo>
                    <a:pt x="21" y="24"/>
                    <a:pt x="21" y="24"/>
                    <a:pt x="21" y="24"/>
                  </a:cubicBezTo>
                  <a:cubicBezTo>
                    <a:pt x="24" y="26"/>
                    <a:pt x="24" y="26"/>
                    <a:pt x="24" y="26"/>
                  </a:cubicBezTo>
                  <a:cubicBezTo>
                    <a:pt x="25" y="25"/>
                    <a:pt x="25" y="25"/>
                    <a:pt x="25" y="25"/>
                  </a:cubicBezTo>
                  <a:cubicBezTo>
                    <a:pt x="25" y="26"/>
                    <a:pt x="25" y="26"/>
                    <a:pt x="25" y="26"/>
                  </a:cubicBezTo>
                  <a:cubicBezTo>
                    <a:pt x="30" y="27"/>
                    <a:pt x="30" y="27"/>
                    <a:pt x="30" y="27"/>
                  </a:cubicBezTo>
                  <a:cubicBezTo>
                    <a:pt x="32" y="31"/>
                    <a:pt x="32" y="31"/>
                    <a:pt x="32" y="31"/>
                  </a:cubicBezTo>
                  <a:cubicBezTo>
                    <a:pt x="35" y="33"/>
                    <a:pt x="35" y="33"/>
                    <a:pt x="35" y="33"/>
                  </a:cubicBezTo>
                  <a:cubicBezTo>
                    <a:pt x="40" y="39"/>
                    <a:pt x="40" y="39"/>
                    <a:pt x="40" y="39"/>
                  </a:cubicBezTo>
                  <a:cubicBezTo>
                    <a:pt x="42" y="40"/>
                    <a:pt x="42" y="40"/>
                    <a:pt x="42" y="40"/>
                  </a:cubicBezTo>
                  <a:cubicBezTo>
                    <a:pt x="45" y="38"/>
                    <a:pt x="45" y="38"/>
                    <a:pt x="45" y="38"/>
                  </a:cubicBezTo>
                  <a:cubicBezTo>
                    <a:pt x="44" y="37"/>
                    <a:pt x="43" y="36"/>
                    <a:pt x="42" y="35"/>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56" name="Freeform 915">
              <a:extLst>
                <a:ext uri="{FF2B5EF4-FFF2-40B4-BE49-F238E27FC236}">
                  <a16:creationId xmlns:a16="http://schemas.microsoft.com/office/drawing/2014/main" id="{1BAFFB06-A00D-4E59-B4D8-4E38F60C38EE}"/>
                </a:ext>
              </a:extLst>
            </p:cNvPr>
            <p:cNvSpPr>
              <a:spLocks noEditPoints="1"/>
            </p:cNvSpPr>
            <p:nvPr/>
          </p:nvSpPr>
          <p:spPr bwMode="auto">
            <a:xfrm>
              <a:off x="6272487" y="4399694"/>
              <a:ext cx="85614" cy="68007"/>
            </a:xfrm>
            <a:custGeom>
              <a:avLst/>
              <a:gdLst>
                <a:gd name="T0" fmla="*/ 3 w 18"/>
                <a:gd name="T1" fmla="*/ 1 h 18"/>
                <a:gd name="T2" fmla="*/ 1 w 18"/>
                <a:gd name="T3" fmla="*/ 3 h 18"/>
                <a:gd name="T4" fmla="*/ 0 w 18"/>
                <a:gd name="T5" fmla="*/ 2 h 18"/>
                <a:gd name="T6" fmla="*/ 2 w 18"/>
                <a:gd name="T7" fmla="*/ 0 h 18"/>
                <a:gd name="T8" fmla="*/ 3 w 18"/>
                <a:gd name="T9" fmla="*/ 1 h 18"/>
                <a:gd name="T10" fmla="*/ 8 w 18"/>
                <a:gd name="T11" fmla="*/ 9 h 18"/>
                <a:gd name="T12" fmla="*/ 9 w 18"/>
                <a:gd name="T13" fmla="*/ 10 h 18"/>
                <a:gd name="T14" fmla="*/ 7 w 18"/>
                <a:gd name="T15" fmla="*/ 15 h 18"/>
                <a:gd name="T16" fmla="*/ 6 w 18"/>
                <a:gd name="T17" fmla="*/ 17 h 18"/>
                <a:gd name="T18" fmla="*/ 6 w 18"/>
                <a:gd name="T19" fmla="*/ 18 h 18"/>
                <a:gd name="T20" fmla="*/ 18 w 18"/>
                <a:gd name="T21" fmla="*/ 18 h 18"/>
                <a:gd name="T22" fmla="*/ 18 w 18"/>
                <a:gd name="T23" fmla="*/ 10 h 18"/>
                <a:gd name="T24" fmla="*/ 9 w 18"/>
                <a:gd name="T25" fmla="*/ 10 h 18"/>
                <a:gd name="T26" fmla="*/ 8 w 18"/>
                <a:gd name="T2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8">
                  <a:moveTo>
                    <a:pt x="3" y="1"/>
                  </a:moveTo>
                  <a:cubicBezTo>
                    <a:pt x="2" y="1"/>
                    <a:pt x="2" y="3"/>
                    <a:pt x="1" y="3"/>
                  </a:cubicBezTo>
                  <a:cubicBezTo>
                    <a:pt x="0" y="4"/>
                    <a:pt x="0" y="3"/>
                    <a:pt x="0" y="2"/>
                  </a:cubicBezTo>
                  <a:cubicBezTo>
                    <a:pt x="0" y="1"/>
                    <a:pt x="1" y="0"/>
                    <a:pt x="2" y="0"/>
                  </a:cubicBezTo>
                  <a:cubicBezTo>
                    <a:pt x="2" y="0"/>
                    <a:pt x="3" y="0"/>
                    <a:pt x="3" y="1"/>
                  </a:cubicBezTo>
                  <a:close/>
                  <a:moveTo>
                    <a:pt x="8" y="9"/>
                  </a:moveTo>
                  <a:cubicBezTo>
                    <a:pt x="8" y="9"/>
                    <a:pt x="9" y="10"/>
                    <a:pt x="9" y="10"/>
                  </a:cubicBezTo>
                  <a:cubicBezTo>
                    <a:pt x="9" y="12"/>
                    <a:pt x="9" y="13"/>
                    <a:pt x="7" y="15"/>
                  </a:cubicBezTo>
                  <a:cubicBezTo>
                    <a:pt x="7" y="15"/>
                    <a:pt x="6" y="16"/>
                    <a:pt x="6" y="17"/>
                  </a:cubicBezTo>
                  <a:cubicBezTo>
                    <a:pt x="6" y="17"/>
                    <a:pt x="6" y="18"/>
                    <a:pt x="6" y="18"/>
                  </a:cubicBezTo>
                  <a:cubicBezTo>
                    <a:pt x="18" y="18"/>
                    <a:pt x="18" y="18"/>
                    <a:pt x="18" y="18"/>
                  </a:cubicBezTo>
                  <a:cubicBezTo>
                    <a:pt x="18" y="10"/>
                    <a:pt x="18" y="10"/>
                    <a:pt x="18" y="10"/>
                  </a:cubicBezTo>
                  <a:cubicBezTo>
                    <a:pt x="9" y="10"/>
                    <a:pt x="9" y="10"/>
                    <a:pt x="9" y="10"/>
                  </a:cubicBezTo>
                  <a:lnTo>
                    <a:pt x="8" y="9"/>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57" name="Freeform 916">
              <a:extLst>
                <a:ext uri="{FF2B5EF4-FFF2-40B4-BE49-F238E27FC236}">
                  <a16:creationId xmlns:a16="http://schemas.microsoft.com/office/drawing/2014/main" id="{34953D36-CCB5-4583-B3A2-0873B78BAB75}"/>
                </a:ext>
              </a:extLst>
            </p:cNvPr>
            <p:cNvSpPr>
              <a:spLocks noEditPoints="1"/>
            </p:cNvSpPr>
            <p:nvPr/>
          </p:nvSpPr>
          <p:spPr bwMode="auto">
            <a:xfrm>
              <a:off x="6782602" y="3632816"/>
              <a:ext cx="388829" cy="287941"/>
            </a:xfrm>
            <a:custGeom>
              <a:avLst/>
              <a:gdLst>
                <a:gd name="T0" fmla="*/ 64 w 83"/>
                <a:gd name="T1" fmla="*/ 73 h 76"/>
                <a:gd name="T2" fmla="*/ 60 w 83"/>
                <a:gd name="T3" fmla="*/ 76 h 76"/>
                <a:gd name="T4" fmla="*/ 83 w 83"/>
                <a:gd name="T5" fmla="*/ 73 h 76"/>
                <a:gd name="T6" fmla="*/ 77 w 83"/>
                <a:gd name="T7" fmla="*/ 69 h 76"/>
                <a:gd name="T8" fmla="*/ 75 w 83"/>
                <a:gd name="T9" fmla="*/ 65 h 76"/>
                <a:gd name="T10" fmla="*/ 69 w 83"/>
                <a:gd name="T11" fmla="*/ 67 h 76"/>
                <a:gd name="T12" fmla="*/ 65 w 83"/>
                <a:gd name="T13" fmla="*/ 72 h 76"/>
                <a:gd name="T14" fmla="*/ 64 w 83"/>
                <a:gd name="T15" fmla="*/ 73 h 76"/>
                <a:gd name="T16" fmla="*/ 83 w 83"/>
                <a:gd name="T17" fmla="*/ 73 h 76"/>
                <a:gd name="T18" fmla="*/ 68 w 83"/>
                <a:gd name="T19" fmla="*/ 71 h 76"/>
                <a:gd name="T20" fmla="*/ 71 w 83"/>
                <a:gd name="T21" fmla="*/ 68 h 76"/>
                <a:gd name="T22" fmla="*/ 74 w 83"/>
                <a:gd name="T23" fmla="*/ 63 h 76"/>
                <a:gd name="T24" fmla="*/ 74 w 83"/>
                <a:gd name="T25" fmla="*/ 58 h 76"/>
                <a:gd name="T26" fmla="*/ 69 w 83"/>
                <a:gd name="T27" fmla="*/ 50 h 76"/>
                <a:gd name="T28" fmla="*/ 63 w 83"/>
                <a:gd name="T29" fmla="*/ 36 h 76"/>
                <a:gd name="T30" fmla="*/ 59 w 83"/>
                <a:gd name="T31" fmla="*/ 29 h 76"/>
                <a:gd name="T32" fmla="*/ 53 w 83"/>
                <a:gd name="T33" fmla="*/ 17 h 76"/>
                <a:gd name="T34" fmla="*/ 55 w 83"/>
                <a:gd name="T35" fmla="*/ 16 h 76"/>
                <a:gd name="T36" fmla="*/ 57 w 83"/>
                <a:gd name="T37" fmla="*/ 20 h 76"/>
                <a:gd name="T38" fmla="*/ 60 w 83"/>
                <a:gd name="T39" fmla="*/ 26 h 76"/>
                <a:gd name="T40" fmla="*/ 66 w 83"/>
                <a:gd name="T41" fmla="*/ 30 h 76"/>
                <a:gd name="T42" fmla="*/ 68 w 83"/>
                <a:gd name="T43" fmla="*/ 23 h 76"/>
                <a:gd name="T44" fmla="*/ 70 w 83"/>
                <a:gd name="T45" fmla="*/ 18 h 76"/>
                <a:gd name="T46" fmla="*/ 60 w 83"/>
                <a:gd name="T47" fmla="*/ 4 h 76"/>
                <a:gd name="T48" fmla="*/ 54 w 83"/>
                <a:gd name="T49" fmla="*/ 5 h 76"/>
                <a:gd name="T50" fmla="*/ 48 w 83"/>
                <a:gd name="T51" fmla="*/ 2 h 76"/>
                <a:gd name="T52" fmla="*/ 43 w 83"/>
                <a:gd name="T53" fmla="*/ 2 h 76"/>
                <a:gd name="T54" fmla="*/ 36 w 83"/>
                <a:gd name="T55" fmla="*/ 4 h 76"/>
                <a:gd name="T56" fmla="*/ 33 w 83"/>
                <a:gd name="T57" fmla="*/ 6 h 76"/>
                <a:gd name="T58" fmla="*/ 24 w 83"/>
                <a:gd name="T59" fmla="*/ 5 h 76"/>
                <a:gd name="T60" fmla="*/ 19 w 83"/>
                <a:gd name="T61" fmla="*/ 4 h 76"/>
                <a:gd name="T62" fmla="*/ 12 w 83"/>
                <a:gd name="T63" fmla="*/ 2 h 76"/>
                <a:gd name="T64" fmla="*/ 4 w 83"/>
                <a:gd name="T65" fmla="*/ 0 h 76"/>
                <a:gd name="T66" fmla="*/ 1 w 83"/>
                <a:gd name="T67" fmla="*/ 2 h 76"/>
                <a:gd name="T68" fmla="*/ 0 w 83"/>
                <a:gd name="T69" fmla="*/ 12 h 76"/>
                <a:gd name="T70" fmla="*/ 2 w 83"/>
                <a:gd name="T71" fmla="*/ 73 h 76"/>
                <a:gd name="T72" fmla="*/ 46 w 83"/>
                <a:gd name="T73" fmla="*/ 72 h 76"/>
                <a:gd name="T74" fmla="*/ 57 w 83"/>
                <a:gd name="T75" fmla="*/ 73 h 76"/>
                <a:gd name="T76" fmla="*/ 64 w 83"/>
                <a:gd name="T77"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76">
                  <a:moveTo>
                    <a:pt x="57" y="73"/>
                  </a:moveTo>
                  <a:cubicBezTo>
                    <a:pt x="64" y="73"/>
                    <a:pt x="64" y="73"/>
                    <a:pt x="64" y="73"/>
                  </a:cubicBezTo>
                  <a:cubicBezTo>
                    <a:pt x="62" y="76"/>
                    <a:pt x="62" y="76"/>
                    <a:pt x="62" y="76"/>
                  </a:cubicBezTo>
                  <a:cubicBezTo>
                    <a:pt x="60" y="76"/>
                    <a:pt x="60" y="76"/>
                    <a:pt x="60" y="76"/>
                  </a:cubicBezTo>
                  <a:lnTo>
                    <a:pt x="57" y="73"/>
                  </a:lnTo>
                  <a:close/>
                  <a:moveTo>
                    <a:pt x="83" y="73"/>
                  </a:moveTo>
                  <a:cubicBezTo>
                    <a:pt x="81" y="72"/>
                    <a:pt x="80" y="71"/>
                    <a:pt x="79" y="69"/>
                  </a:cubicBezTo>
                  <a:cubicBezTo>
                    <a:pt x="78" y="69"/>
                    <a:pt x="78" y="69"/>
                    <a:pt x="77" y="69"/>
                  </a:cubicBezTo>
                  <a:cubicBezTo>
                    <a:pt x="76" y="69"/>
                    <a:pt x="75" y="68"/>
                    <a:pt x="75" y="66"/>
                  </a:cubicBezTo>
                  <a:cubicBezTo>
                    <a:pt x="75" y="66"/>
                    <a:pt x="75" y="66"/>
                    <a:pt x="75" y="65"/>
                  </a:cubicBezTo>
                  <a:cubicBezTo>
                    <a:pt x="71" y="68"/>
                    <a:pt x="71" y="68"/>
                    <a:pt x="71" y="68"/>
                  </a:cubicBezTo>
                  <a:cubicBezTo>
                    <a:pt x="69" y="67"/>
                    <a:pt x="69" y="67"/>
                    <a:pt x="69" y="67"/>
                  </a:cubicBezTo>
                  <a:cubicBezTo>
                    <a:pt x="68" y="71"/>
                    <a:pt x="68" y="71"/>
                    <a:pt x="68" y="71"/>
                  </a:cubicBezTo>
                  <a:cubicBezTo>
                    <a:pt x="65" y="72"/>
                    <a:pt x="65" y="72"/>
                    <a:pt x="65" y="72"/>
                  </a:cubicBezTo>
                  <a:cubicBezTo>
                    <a:pt x="64" y="73"/>
                    <a:pt x="64" y="73"/>
                    <a:pt x="64" y="73"/>
                  </a:cubicBezTo>
                  <a:cubicBezTo>
                    <a:pt x="64" y="73"/>
                    <a:pt x="64" y="73"/>
                    <a:pt x="64" y="73"/>
                  </a:cubicBezTo>
                  <a:cubicBezTo>
                    <a:pt x="83" y="73"/>
                    <a:pt x="83" y="73"/>
                    <a:pt x="83" y="73"/>
                  </a:cubicBezTo>
                  <a:cubicBezTo>
                    <a:pt x="83" y="73"/>
                    <a:pt x="83" y="73"/>
                    <a:pt x="83" y="73"/>
                  </a:cubicBezTo>
                  <a:close/>
                  <a:moveTo>
                    <a:pt x="65" y="72"/>
                  </a:moveTo>
                  <a:cubicBezTo>
                    <a:pt x="68" y="71"/>
                    <a:pt x="68" y="71"/>
                    <a:pt x="68" y="71"/>
                  </a:cubicBezTo>
                  <a:cubicBezTo>
                    <a:pt x="69" y="67"/>
                    <a:pt x="69" y="67"/>
                    <a:pt x="69" y="67"/>
                  </a:cubicBezTo>
                  <a:cubicBezTo>
                    <a:pt x="71" y="68"/>
                    <a:pt x="71" y="68"/>
                    <a:pt x="71" y="68"/>
                  </a:cubicBezTo>
                  <a:cubicBezTo>
                    <a:pt x="75" y="65"/>
                    <a:pt x="75" y="65"/>
                    <a:pt x="75" y="65"/>
                  </a:cubicBezTo>
                  <a:cubicBezTo>
                    <a:pt x="74" y="65"/>
                    <a:pt x="74" y="64"/>
                    <a:pt x="74" y="63"/>
                  </a:cubicBezTo>
                  <a:cubicBezTo>
                    <a:pt x="73" y="62"/>
                    <a:pt x="74" y="60"/>
                    <a:pt x="76" y="60"/>
                  </a:cubicBezTo>
                  <a:cubicBezTo>
                    <a:pt x="75" y="59"/>
                    <a:pt x="74" y="59"/>
                    <a:pt x="74" y="58"/>
                  </a:cubicBezTo>
                  <a:cubicBezTo>
                    <a:pt x="73" y="57"/>
                    <a:pt x="72" y="56"/>
                    <a:pt x="72" y="55"/>
                  </a:cubicBezTo>
                  <a:cubicBezTo>
                    <a:pt x="71" y="53"/>
                    <a:pt x="70" y="51"/>
                    <a:pt x="69" y="50"/>
                  </a:cubicBezTo>
                  <a:cubicBezTo>
                    <a:pt x="68" y="48"/>
                    <a:pt x="67" y="46"/>
                    <a:pt x="66" y="44"/>
                  </a:cubicBezTo>
                  <a:cubicBezTo>
                    <a:pt x="65" y="42"/>
                    <a:pt x="63" y="39"/>
                    <a:pt x="63" y="36"/>
                  </a:cubicBezTo>
                  <a:cubicBezTo>
                    <a:pt x="62" y="34"/>
                    <a:pt x="61" y="33"/>
                    <a:pt x="61" y="31"/>
                  </a:cubicBezTo>
                  <a:cubicBezTo>
                    <a:pt x="61" y="30"/>
                    <a:pt x="60" y="29"/>
                    <a:pt x="59" y="29"/>
                  </a:cubicBezTo>
                  <a:cubicBezTo>
                    <a:pt x="58" y="27"/>
                    <a:pt x="57" y="25"/>
                    <a:pt x="55" y="23"/>
                  </a:cubicBezTo>
                  <a:cubicBezTo>
                    <a:pt x="55" y="21"/>
                    <a:pt x="55" y="19"/>
                    <a:pt x="53" y="17"/>
                  </a:cubicBezTo>
                  <a:cubicBezTo>
                    <a:pt x="52" y="17"/>
                    <a:pt x="53" y="15"/>
                    <a:pt x="54" y="15"/>
                  </a:cubicBezTo>
                  <a:cubicBezTo>
                    <a:pt x="55" y="14"/>
                    <a:pt x="55" y="16"/>
                    <a:pt x="55" y="16"/>
                  </a:cubicBezTo>
                  <a:cubicBezTo>
                    <a:pt x="55" y="16"/>
                    <a:pt x="55" y="17"/>
                    <a:pt x="55" y="17"/>
                  </a:cubicBezTo>
                  <a:cubicBezTo>
                    <a:pt x="55" y="18"/>
                    <a:pt x="56" y="19"/>
                    <a:pt x="57" y="20"/>
                  </a:cubicBezTo>
                  <a:cubicBezTo>
                    <a:pt x="57" y="21"/>
                    <a:pt x="58" y="21"/>
                    <a:pt x="58" y="22"/>
                  </a:cubicBezTo>
                  <a:cubicBezTo>
                    <a:pt x="58" y="24"/>
                    <a:pt x="59" y="25"/>
                    <a:pt x="60" y="26"/>
                  </a:cubicBezTo>
                  <a:cubicBezTo>
                    <a:pt x="61" y="27"/>
                    <a:pt x="61" y="28"/>
                    <a:pt x="62" y="29"/>
                  </a:cubicBezTo>
                  <a:cubicBezTo>
                    <a:pt x="63" y="31"/>
                    <a:pt x="65" y="31"/>
                    <a:pt x="66" y="30"/>
                  </a:cubicBezTo>
                  <a:cubicBezTo>
                    <a:pt x="67" y="30"/>
                    <a:pt x="67" y="29"/>
                    <a:pt x="67" y="29"/>
                  </a:cubicBezTo>
                  <a:cubicBezTo>
                    <a:pt x="67" y="27"/>
                    <a:pt x="67" y="25"/>
                    <a:pt x="68" y="23"/>
                  </a:cubicBezTo>
                  <a:cubicBezTo>
                    <a:pt x="68" y="21"/>
                    <a:pt x="69" y="19"/>
                    <a:pt x="70" y="18"/>
                  </a:cubicBezTo>
                  <a:cubicBezTo>
                    <a:pt x="70" y="18"/>
                    <a:pt x="70" y="18"/>
                    <a:pt x="70" y="18"/>
                  </a:cubicBezTo>
                  <a:cubicBezTo>
                    <a:pt x="69" y="15"/>
                    <a:pt x="66" y="6"/>
                    <a:pt x="65" y="3"/>
                  </a:cubicBezTo>
                  <a:cubicBezTo>
                    <a:pt x="63" y="3"/>
                    <a:pt x="62" y="6"/>
                    <a:pt x="60" y="4"/>
                  </a:cubicBezTo>
                  <a:cubicBezTo>
                    <a:pt x="60" y="4"/>
                    <a:pt x="59" y="5"/>
                    <a:pt x="59" y="5"/>
                  </a:cubicBezTo>
                  <a:cubicBezTo>
                    <a:pt x="57" y="5"/>
                    <a:pt x="56" y="7"/>
                    <a:pt x="54" y="5"/>
                  </a:cubicBezTo>
                  <a:cubicBezTo>
                    <a:pt x="53" y="4"/>
                    <a:pt x="53" y="4"/>
                    <a:pt x="52" y="4"/>
                  </a:cubicBezTo>
                  <a:cubicBezTo>
                    <a:pt x="51" y="3"/>
                    <a:pt x="50" y="1"/>
                    <a:pt x="48" y="2"/>
                  </a:cubicBezTo>
                  <a:cubicBezTo>
                    <a:pt x="47" y="2"/>
                    <a:pt x="46" y="2"/>
                    <a:pt x="46" y="2"/>
                  </a:cubicBezTo>
                  <a:cubicBezTo>
                    <a:pt x="45" y="1"/>
                    <a:pt x="44" y="1"/>
                    <a:pt x="43" y="2"/>
                  </a:cubicBezTo>
                  <a:cubicBezTo>
                    <a:pt x="43" y="3"/>
                    <a:pt x="42" y="3"/>
                    <a:pt x="41" y="3"/>
                  </a:cubicBezTo>
                  <a:cubicBezTo>
                    <a:pt x="39" y="2"/>
                    <a:pt x="38" y="3"/>
                    <a:pt x="36" y="4"/>
                  </a:cubicBezTo>
                  <a:cubicBezTo>
                    <a:pt x="35" y="4"/>
                    <a:pt x="35" y="5"/>
                    <a:pt x="34" y="5"/>
                  </a:cubicBezTo>
                  <a:cubicBezTo>
                    <a:pt x="34" y="6"/>
                    <a:pt x="33" y="6"/>
                    <a:pt x="33" y="6"/>
                  </a:cubicBezTo>
                  <a:cubicBezTo>
                    <a:pt x="32" y="7"/>
                    <a:pt x="30" y="8"/>
                    <a:pt x="29" y="7"/>
                  </a:cubicBezTo>
                  <a:cubicBezTo>
                    <a:pt x="28" y="6"/>
                    <a:pt x="26" y="5"/>
                    <a:pt x="24" y="5"/>
                  </a:cubicBezTo>
                  <a:cubicBezTo>
                    <a:pt x="23" y="5"/>
                    <a:pt x="21" y="4"/>
                    <a:pt x="20" y="4"/>
                  </a:cubicBezTo>
                  <a:cubicBezTo>
                    <a:pt x="20" y="4"/>
                    <a:pt x="19" y="4"/>
                    <a:pt x="19" y="4"/>
                  </a:cubicBezTo>
                  <a:cubicBezTo>
                    <a:pt x="19" y="2"/>
                    <a:pt x="17" y="3"/>
                    <a:pt x="16" y="2"/>
                  </a:cubicBezTo>
                  <a:cubicBezTo>
                    <a:pt x="15" y="2"/>
                    <a:pt x="13" y="2"/>
                    <a:pt x="12" y="2"/>
                  </a:cubicBezTo>
                  <a:cubicBezTo>
                    <a:pt x="11" y="1"/>
                    <a:pt x="8" y="0"/>
                    <a:pt x="6" y="2"/>
                  </a:cubicBezTo>
                  <a:cubicBezTo>
                    <a:pt x="5" y="3"/>
                    <a:pt x="4" y="2"/>
                    <a:pt x="4" y="0"/>
                  </a:cubicBezTo>
                  <a:cubicBezTo>
                    <a:pt x="4" y="0"/>
                    <a:pt x="3" y="0"/>
                    <a:pt x="3" y="0"/>
                  </a:cubicBezTo>
                  <a:cubicBezTo>
                    <a:pt x="1" y="2"/>
                    <a:pt x="1" y="2"/>
                    <a:pt x="1" y="2"/>
                  </a:cubicBezTo>
                  <a:cubicBezTo>
                    <a:pt x="2" y="7"/>
                    <a:pt x="2" y="7"/>
                    <a:pt x="2" y="7"/>
                  </a:cubicBezTo>
                  <a:cubicBezTo>
                    <a:pt x="0" y="12"/>
                    <a:pt x="0" y="12"/>
                    <a:pt x="0" y="12"/>
                  </a:cubicBezTo>
                  <a:cubicBezTo>
                    <a:pt x="2" y="18"/>
                    <a:pt x="2" y="18"/>
                    <a:pt x="2" y="18"/>
                  </a:cubicBezTo>
                  <a:cubicBezTo>
                    <a:pt x="2" y="73"/>
                    <a:pt x="2" y="73"/>
                    <a:pt x="2" y="73"/>
                  </a:cubicBezTo>
                  <a:cubicBezTo>
                    <a:pt x="45" y="73"/>
                    <a:pt x="45" y="73"/>
                    <a:pt x="45" y="73"/>
                  </a:cubicBezTo>
                  <a:cubicBezTo>
                    <a:pt x="46" y="72"/>
                    <a:pt x="46" y="72"/>
                    <a:pt x="46" y="72"/>
                  </a:cubicBezTo>
                  <a:cubicBezTo>
                    <a:pt x="46" y="73"/>
                    <a:pt x="46" y="73"/>
                    <a:pt x="46" y="73"/>
                  </a:cubicBezTo>
                  <a:cubicBezTo>
                    <a:pt x="57" y="73"/>
                    <a:pt x="57" y="73"/>
                    <a:pt x="57" y="73"/>
                  </a:cubicBezTo>
                  <a:cubicBezTo>
                    <a:pt x="64" y="73"/>
                    <a:pt x="64" y="73"/>
                    <a:pt x="64" y="73"/>
                  </a:cubicBezTo>
                  <a:cubicBezTo>
                    <a:pt x="64" y="73"/>
                    <a:pt x="64" y="73"/>
                    <a:pt x="64" y="73"/>
                  </a:cubicBezTo>
                  <a:lnTo>
                    <a:pt x="65" y="72"/>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58" name="Freeform 917">
              <a:extLst>
                <a:ext uri="{FF2B5EF4-FFF2-40B4-BE49-F238E27FC236}">
                  <a16:creationId xmlns:a16="http://schemas.microsoft.com/office/drawing/2014/main" id="{6965CFA7-C16B-4367-A62C-AB43E57B1CA1}"/>
                </a:ext>
              </a:extLst>
            </p:cNvPr>
            <p:cNvSpPr>
              <a:spLocks/>
            </p:cNvSpPr>
            <p:nvPr/>
          </p:nvSpPr>
          <p:spPr bwMode="auto">
            <a:xfrm>
              <a:off x="7324821" y="4163843"/>
              <a:ext cx="57076" cy="46302"/>
            </a:xfrm>
            <a:custGeom>
              <a:avLst/>
              <a:gdLst>
                <a:gd name="T0" fmla="*/ 4 w 12"/>
                <a:gd name="T1" fmla="*/ 1 h 12"/>
                <a:gd name="T2" fmla="*/ 0 w 12"/>
                <a:gd name="T3" fmla="*/ 6 h 12"/>
                <a:gd name="T4" fmla="*/ 0 w 12"/>
                <a:gd name="T5" fmla="*/ 12 h 12"/>
                <a:gd name="T6" fmla="*/ 3 w 12"/>
                <a:gd name="T7" fmla="*/ 12 h 12"/>
                <a:gd name="T8" fmla="*/ 6 w 12"/>
                <a:gd name="T9" fmla="*/ 11 h 12"/>
                <a:gd name="T10" fmla="*/ 8 w 12"/>
                <a:gd name="T11" fmla="*/ 12 h 12"/>
                <a:gd name="T12" fmla="*/ 10 w 12"/>
                <a:gd name="T13" fmla="*/ 9 h 12"/>
                <a:gd name="T14" fmla="*/ 8 w 12"/>
                <a:gd name="T15" fmla="*/ 8 h 12"/>
                <a:gd name="T16" fmla="*/ 7 w 12"/>
                <a:gd name="T17" fmla="*/ 8 h 12"/>
                <a:gd name="T18" fmla="*/ 8 w 12"/>
                <a:gd name="T19" fmla="*/ 7 h 12"/>
                <a:gd name="T20" fmla="*/ 11 w 12"/>
                <a:gd name="T21" fmla="*/ 5 h 12"/>
                <a:gd name="T22" fmla="*/ 9 w 12"/>
                <a:gd name="T23" fmla="*/ 0 h 12"/>
                <a:gd name="T24" fmla="*/ 9 w 12"/>
                <a:gd name="T25" fmla="*/ 0 h 12"/>
                <a:gd name="T26" fmla="*/ 6 w 12"/>
                <a:gd name="T27" fmla="*/ 2 h 12"/>
                <a:gd name="T28" fmla="*/ 4 w 12"/>
                <a:gd name="T2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4" y="1"/>
                  </a:moveTo>
                  <a:cubicBezTo>
                    <a:pt x="0" y="6"/>
                    <a:pt x="0" y="6"/>
                    <a:pt x="0" y="6"/>
                  </a:cubicBezTo>
                  <a:cubicBezTo>
                    <a:pt x="0" y="12"/>
                    <a:pt x="0" y="12"/>
                    <a:pt x="0" y="12"/>
                  </a:cubicBezTo>
                  <a:cubicBezTo>
                    <a:pt x="3" y="12"/>
                    <a:pt x="3" y="12"/>
                    <a:pt x="3" y="12"/>
                  </a:cubicBezTo>
                  <a:cubicBezTo>
                    <a:pt x="6" y="11"/>
                    <a:pt x="6" y="11"/>
                    <a:pt x="6" y="11"/>
                  </a:cubicBezTo>
                  <a:cubicBezTo>
                    <a:pt x="8" y="12"/>
                    <a:pt x="8" y="12"/>
                    <a:pt x="8" y="12"/>
                  </a:cubicBezTo>
                  <a:cubicBezTo>
                    <a:pt x="10" y="9"/>
                    <a:pt x="10" y="9"/>
                    <a:pt x="10" y="9"/>
                  </a:cubicBezTo>
                  <a:cubicBezTo>
                    <a:pt x="10" y="8"/>
                    <a:pt x="9" y="8"/>
                    <a:pt x="8" y="8"/>
                  </a:cubicBezTo>
                  <a:cubicBezTo>
                    <a:pt x="8" y="8"/>
                    <a:pt x="7" y="9"/>
                    <a:pt x="7" y="8"/>
                  </a:cubicBezTo>
                  <a:cubicBezTo>
                    <a:pt x="7" y="7"/>
                    <a:pt x="8" y="7"/>
                    <a:pt x="8" y="7"/>
                  </a:cubicBezTo>
                  <a:cubicBezTo>
                    <a:pt x="9" y="7"/>
                    <a:pt x="10" y="6"/>
                    <a:pt x="11" y="5"/>
                  </a:cubicBezTo>
                  <a:cubicBezTo>
                    <a:pt x="12" y="3"/>
                    <a:pt x="11" y="1"/>
                    <a:pt x="9" y="0"/>
                  </a:cubicBezTo>
                  <a:cubicBezTo>
                    <a:pt x="9" y="0"/>
                    <a:pt x="9" y="0"/>
                    <a:pt x="9" y="0"/>
                  </a:cubicBezTo>
                  <a:cubicBezTo>
                    <a:pt x="6" y="2"/>
                    <a:pt x="6" y="2"/>
                    <a:pt x="6" y="2"/>
                  </a:cubicBezTo>
                  <a:lnTo>
                    <a:pt x="4" y="1"/>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59" name="Freeform 918">
              <a:extLst>
                <a:ext uri="{FF2B5EF4-FFF2-40B4-BE49-F238E27FC236}">
                  <a16:creationId xmlns:a16="http://schemas.microsoft.com/office/drawing/2014/main" id="{077E3C21-E229-41B3-8F4D-5A951EF2399F}"/>
                </a:ext>
              </a:extLst>
            </p:cNvPr>
            <p:cNvSpPr>
              <a:spLocks/>
            </p:cNvSpPr>
            <p:nvPr/>
          </p:nvSpPr>
          <p:spPr bwMode="auto">
            <a:xfrm>
              <a:off x="6352750" y="4399694"/>
              <a:ext cx="239005" cy="224276"/>
            </a:xfrm>
            <a:custGeom>
              <a:avLst/>
              <a:gdLst>
                <a:gd name="T0" fmla="*/ 43 w 51"/>
                <a:gd name="T1" fmla="*/ 0 h 59"/>
                <a:gd name="T2" fmla="*/ 37 w 51"/>
                <a:gd name="T3" fmla="*/ 5 h 59"/>
                <a:gd name="T4" fmla="*/ 33 w 51"/>
                <a:gd name="T5" fmla="*/ 10 h 59"/>
                <a:gd name="T6" fmla="*/ 31 w 51"/>
                <a:gd name="T7" fmla="*/ 12 h 59"/>
                <a:gd name="T8" fmla="*/ 23 w 51"/>
                <a:gd name="T9" fmla="*/ 10 h 59"/>
                <a:gd name="T10" fmla="*/ 14 w 51"/>
                <a:gd name="T11" fmla="*/ 12 h 59"/>
                <a:gd name="T12" fmla="*/ 15 w 51"/>
                <a:gd name="T13" fmla="*/ 15 h 59"/>
                <a:gd name="T14" fmla="*/ 14 w 51"/>
                <a:gd name="T15" fmla="*/ 17 h 59"/>
                <a:gd name="T16" fmla="*/ 23 w 51"/>
                <a:gd name="T17" fmla="*/ 19 h 59"/>
                <a:gd name="T18" fmla="*/ 19 w 51"/>
                <a:gd name="T19" fmla="*/ 24 h 59"/>
                <a:gd name="T20" fmla="*/ 20 w 51"/>
                <a:gd name="T21" fmla="*/ 26 h 59"/>
                <a:gd name="T22" fmla="*/ 22 w 51"/>
                <a:gd name="T23" fmla="*/ 28 h 59"/>
                <a:gd name="T24" fmla="*/ 23 w 51"/>
                <a:gd name="T25" fmla="*/ 31 h 59"/>
                <a:gd name="T26" fmla="*/ 23 w 51"/>
                <a:gd name="T27" fmla="*/ 34 h 59"/>
                <a:gd name="T28" fmla="*/ 21 w 51"/>
                <a:gd name="T29" fmla="*/ 39 h 59"/>
                <a:gd name="T30" fmla="*/ 21 w 51"/>
                <a:gd name="T31" fmla="*/ 41 h 59"/>
                <a:gd name="T32" fmla="*/ 19 w 51"/>
                <a:gd name="T33" fmla="*/ 42 h 59"/>
                <a:gd name="T34" fmla="*/ 16 w 51"/>
                <a:gd name="T35" fmla="*/ 41 h 59"/>
                <a:gd name="T36" fmla="*/ 11 w 51"/>
                <a:gd name="T37" fmla="*/ 37 h 59"/>
                <a:gd name="T38" fmla="*/ 9 w 51"/>
                <a:gd name="T39" fmla="*/ 39 h 59"/>
                <a:gd name="T40" fmla="*/ 7 w 51"/>
                <a:gd name="T41" fmla="*/ 41 h 59"/>
                <a:gd name="T42" fmla="*/ 4 w 51"/>
                <a:gd name="T43" fmla="*/ 42 h 59"/>
                <a:gd name="T44" fmla="*/ 3 w 51"/>
                <a:gd name="T45" fmla="*/ 44 h 59"/>
                <a:gd name="T46" fmla="*/ 4 w 51"/>
                <a:gd name="T47" fmla="*/ 46 h 59"/>
                <a:gd name="T48" fmla="*/ 5 w 51"/>
                <a:gd name="T49" fmla="*/ 49 h 59"/>
                <a:gd name="T50" fmla="*/ 4 w 51"/>
                <a:gd name="T51" fmla="*/ 50 h 59"/>
                <a:gd name="T52" fmla="*/ 0 w 51"/>
                <a:gd name="T53" fmla="*/ 51 h 59"/>
                <a:gd name="T54" fmla="*/ 3 w 51"/>
                <a:gd name="T55" fmla="*/ 54 h 59"/>
                <a:gd name="T56" fmla="*/ 5 w 51"/>
                <a:gd name="T57" fmla="*/ 56 h 59"/>
                <a:gd name="T58" fmla="*/ 6 w 51"/>
                <a:gd name="T59" fmla="*/ 59 h 59"/>
                <a:gd name="T60" fmla="*/ 11 w 51"/>
                <a:gd name="T61" fmla="*/ 56 h 59"/>
                <a:gd name="T62" fmla="*/ 12 w 51"/>
                <a:gd name="T63" fmla="*/ 55 h 59"/>
                <a:gd name="T64" fmla="*/ 14 w 51"/>
                <a:gd name="T65" fmla="*/ 56 h 59"/>
                <a:gd name="T66" fmla="*/ 18 w 51"/>
                <a:gd name="T67" fmla="*/ 57 h 59"/>
                <a:gd name="T68" fmla="*/ 18 w 51"/>
                <a:gd name="T69" fmla="*/ 55 h 59"/>
                <a:gd name="T70" fmla="*/ 22 w 51"/>
                <a:gd name="T71" fmla="*/ 58 h 59"/>
                <a:gd name="T72" fmla="*/ 28 w 51"/>
                <a:gd name="T73" fmla="*/ 54 h 59"/>
                <a:gd name="T74" fmla="*/ 30 w 51"/>
                <a:gd name="T75" fmla="*/ 53 h 59"/>
                <a:gd name="T76" fmla="*/ 33 w 51"/>
                <a:gd name="T77" fmla="*/ 51 h 59"/>
                <a:gd name="T78" fmla="*/ 35 w 51"/>
                <a:gd name="T79" fmla="*/ 42 h 59"/>
                <a:gd name="T80" fmla="*/ 35 w 51"/>
                <a:gd name="T81" fmla="*/ 39 h 59"/>
                <a:gd name="T82" fmla="*/ 39 w 51"/>
                <a:gd name="T83" fmla="*/ 34 h 59"/>
                <a:gd name="T84" fmla="*/ 43 w 51"/>
                <a:gd name="T85" fmla="*/ 30 h 59"/>
                <a:gd name="T86" fmla="*/ 45 w 51"/>
                <a:gd name="T87" fmla="*/ 25 h 59"/>
                <a:gd name="T88" fmla="*/ 46 w 51"/>
                <a:gd name="T89" fmla="*/ 18 h 59"/>
                <a:gd name="T90" fmla="*/ 47 w 51"/>
                <a:gd name="T91" fmla="*/ 9 h 59"/>
                <a:gd name="T92" fmla="*/ 51 w 51"/>
                <a:gd name="T93" fmla="*/ 1 h 59"/>
                <a:gd name="T94" fmla="*/ 49 w 51"/>
                <a:gd name="T9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 h="59">
                  <a:moveTo>
                    <a:pt x="48" y="1"/>
                  </a:moveTo>
                  <a:cubicBezTo>
                    <a:pt x="43" y="0"/>
                    <a:pt x="43" y="0"/>
                    <a:pt x="43" y="0"/>
                  </a:cubicBezTo>
                  <a:cubicBezTo>
                    <a:pt x="37" y="1"/>
                    <a:pt x="37" y="1"/>
                    <a:pt x="37" y="1"/>
                  </a:cubicBezTo>
                  <a:cubicBezTo>
                    <a:pt x="37" y="5"/>
                    <a:pt x="37" y="5"/>
                    <a:pt x="37" y="5"/>
                  </a:cubicBezTo>
                  <a:cubicBezTo>
                    <a:pt x="35" y="9"/>
                    <a:pt x="35" y="9"/>
                    <a:pt x="35" y="9"/>
                  </a:cubicBezTo>
                  <a:cubicBezTo>
                    <a:pt x="33" y="10"/>
                    <a:pt x="33" y="10"/>
                    <a:pt x="33" y="10"/>
                  </a:cubicBezTo>
                  <a:cubicBezTo>
                    <a:pt x="33" y="13"/>
                    <a:pt x="33" y="13"/>
                    <a:pt x="33" y="13"/>
                  </a:cubicBezTo>
                  <a:cubicBezTo>
                    <a:pt x="31" y="12"/>
                    <a:pt x="31" y="12"/>
                    <a:pt x="31" y="12"/>
                  </a:cubicBezTo>
                  <a:cubicBezTo>
                    <a:pt x="27" y="11"/>
                    <a:pt x="27" y="11"/>
                    <a:pt x="27" y="11"/>
                  </a:cubicBezTo>
                  <a:cubicBezTo>
                    <a:pt x="23" y="10"/>
                    <a:pt x="23" y="10"/>
                    <a:pt x="23" y="10"/>
                  </a:cubicBezTo>
                  <a:cubicBezTo>
                    <a:pt x="15" y="10"/>
                    <a:pt x="15" y="10"/>
                    <a:pt x="15" y="10"/>
                  </a:cubicBezTo>
                  <a:cubicBezTo>
                    <a:pt x="14" y="12"/>
                    <a:pt x="14" y="12"/>
                    <a:pt x="14" y="12"/>
                  </a:cubicBezTo>
                  <a:cubicBezTo>
                    <a:pt x="14" y="14"/>
                    <a:pt x="14" y="14"/>
                    <a:pt x="14" y="14"/>
                  </a:cubicBezTo>
                  <a:cubicBezTo>
                    <a:pt x="15" y="15"/>
                    <a:pt x="15" y="15"/>
                    <a:pt x="15" y="15"/>
                  </a:cubicBezTo>
                  <a:cubicBezTo>
                    <a:pt x="14" y="16"/>
                    <a:pt x="14" y="16"/>
                    <a:pt x="14" y="16"/>
                  </a:cubicBezTo>
                  <a:cubicBezTo>
                    <a:pt x="14" y="17"/>
                    <a:pt x="14" y="17"/>
                    <a:pt x="14" y="17"/>
                  </a:cubicBezTo>
                  <a:cubicBezTo>
                    <a:pt x="21" y="15"/>
                    <a:pt x="21" y="15"/>
                    <a:pt x="21" y="15"/>
                  </a:cubicBezTo>
                  <a:cubicBezTo>
                    <a:pt x="23" y="19"/>
                    <a:pt x="23" y="19"/>
                    <a:pt x="23" y="19"/>
                  </a:cubicBezTo>
                  <a:cubicBezTo>
                    <a:pt x="19" y="22"/>
                    <a:pt x="19" y="22"/>
                    <a:pt x="19" y="22"/>
                  </a:cubicBezTo>
                  <a:cubicBezTo>
                    <a:pt x="19" y="24"/>
                    <a:pt x="19" y="24"/>
                    <a:pt x="19" y="24"/>
                  </a:cubicBezTo>
                  <a:cubicBezTo>
                    <a:pt x="19" y="26"/>
                    <a:pt x="19" y="26"/>
                    <a:pt x="19" y="26"/>
                  </a:cubicBezTo>
                  <a:cubicBezTo>
                    <a:pt x="20" y="26"/>
                    <a:pt x="20" y="26"/>
                    <a:pt x="20" y="26"/>
                  </a:cubicBezTo>
                  <a:cubicBezTo>
                    <a:pt x="21" y="28"/>
                    <a:pt x="21" y="28"/>
                    <a:pt x="21" y="28"/>
                  </a:cubicBezTo>
                  <a:cubicBezTo>
                    <a:pt x="22" y="28"/>
                    <a:pt x="22" y="28"/>
                    <a:pt x="22" y="28"/>
                  </a:cubicBezTo>
                  <a:cubicBezTo>
                    <a:pt x="23" y="29"/>
                    <a:pt x="23" y="29"/>
                    <a:pt x="23" y="29"/>
                  </a:cubicBezTo>
                  <a:cubicBezTo>
                    <a:pt x="23" y="29"/>
                    <a:pt x="23" y="31"/>
                    <a:pt x="23" y="31"/>
                  </a:cubicBezTo>
                  <a:cubicBezTo>
                    <a:pt x="23" y="31"/>
                    <a:pt x="22" y="33"/>
                    <a:pt x="22" y="33"/>
                  </a:cubicBezTo>
                  <a:cubicBezTo>
                    <a:pt x="22" y="33"/>
                    <a:pt x="23" y="34"/>
                    <a:pt x="23" y="34"/>
                  </a:cubicBezTo>
                  <a:cubicBezTo>
                    <a:pt x="23" y="36"/>
                    <a:pt x="23" y="36"/>
                    <a:pt x="23" y="36"/>
                  </a:cubicBezTo>
                  <a:cubicBezTo>
                    <a:pt x="21" y="39"/>
                    <a:pt x="21" y="39"/>
                    <a:pt x="21" y="39"/>
                  </a:cubicBezTo>
                  <a:cubicBezTo>
                    <a:pt x="21" y="39"/>
                    <a:pt x="21" y="40"/>
                    <a:pt x="21" y="40"/>
                  </a:cubicBezTo>
                  <a:cubicBezTo>
                    <a:pt x="21" y="40"/>
                    <a:pt x="21" y="41"/>
                    <a:pt x="21" y="41"/>
                  </a:cubicBezTo>
                  <a:cubicBezTo>
                    <a:pt x="20" y="41"/>
                    <a:pt x="20" y="41"/>
                    <a:pt x="20" y="41"/>
                  </a:cubicBezTo>
                  <a:cubicBezTo>
                    <a:pt x="19" y="42"/>
                    <a:pt x="19" y="42"/>
                    <a:pt x="19" y="42"/>
                  </a:cubicBezTo>
                  <a:cubicBezTo>
                    <a:pt x="18" y="39"/>
                    <a:pt x="18" y="39"/>
                    <a:pt x="18" y="39"/>
                  </a:cubicBezTo>
                  <a:cubicBezTo>
                    <a:pt x="16" y="41"/>
                    <a:pt x="16" y="41"/>
                    <a:pt x="16" y="41"/>
                  </a:cubicBezTo>
                  <a:cubicBezTo>
                    <a:pt x="13" y="41"/>
                    <a:pt x="13" y="41"/>
                    <a:pt x="13" y="41"/>
                  </a:cubicBezTo>
                  <a:cubicBezTo>
                    <a:pt x="11" y="37"/>
                    <a:pt x="11" y="37"/>
                    <a:pt x="11" y="37"/>
                  </a:cubicBezTo>
                  <a:cubicBezTo>
                    <a:pt x="9" y="37"/>
                    <a:pt x="9" y="37"/>
                    <a:pt x="9" y="37"/>
                  </a:cubicBezTo>
                  <a:cubicBezTo>
                    <a:pt x="9" y="39"/>
                    <a:pt x="9" y="39"/>
                    <a:pt x="9" y="39"/>
                  </a:cubicBezTo>
                  <a:cubicBezTo>
                    <a:pt x="9" y="41"/>
                    <a:pt x="9" y="41"/>
                    <a:pt x="9" y="41"/>
                  </a:cubicBezTo>
                  <a:cubicBezTo>
                    <a:pt x="7" y="41"/>
                    <a:pt x="7" y="41"/>
                    <a:pt x="7" y="41"/>
                  </a:cubicBezTo>
                  <a:cubicBezTo>
                    <a:pt x="6" y="41"/>
                    <a:pt x="6" y="41"/>
                    <a:pt x="6" y="41"/>
                  </a:cubicBezTo>
                  <a:cubicBezTo>
                    <a:pt x="4" y="42"/>
                    <a:pt x="4" y="42"/>
                    <a:pt x="4" y="42"/>
                  </a:cubicBezTo>
                  <a:cubicBezTo>
                    <a:pt x="3" y="41"/>
                    <a:pt x="3" y="41"/>
                    <a:pt x="3" y="41"/>
                  </a:cubicBezTo>
                  <a:cubicBezTo>
                    <a:pt x="3" y="44"/>
                    <a:pt x="3" y="44"/>
                    <a:pt x="3" y="44"/>
                  </a:cubicBezTo>
                  <a:cubicBezTo>
                    <a:pt x="5" y="45"/>
                    <a:pt x="5" y="45"/>
                    <a:pt x="5" y="45"/>
                  </a:cubicBezTo>
                  <a:cubicBezTo>
                    <a:pt x="4" y="46"/>
                    <a:pt x="4" y="46"/>
                    <a:pt x="4" y="46"/>
                  </a:cubicBezTo>
                  <a:cubicBezTo>
                    <a:pt x="5" y="47"/>
                    <a:pt x="5" y="47"/>
                    <a:pt x="5" y="47"/>
                  </a:cubicBezTo>
                  <a:cubicBezTo>
                    <a:pt x="5" y="49"/>
                    <a:pt x="5" y="49"/>
                    <a:pt x="5" y="49"/>
                  </a:cubicBezTo>
                  <a:cubicBezTo>
                    <a:pt x="4" y="50"/>
                    <a:pt x="4" y="50"/>
                    <a:pt x="4" y="50"/>
                  </a:cubicBezTo>
                  <a:cubicBezTo>
                    <a:pt x="4" y="50"/>
                    <a:pt x="4" y="50"/>
                    <a:pt x="4" y="50"/>
                  </a:cubicBezTo>
                  <a:cubicBezTo>
                    <a:pt x="2" y="48"/>
                    <a:pt x="2" y="48"/>
                    <a:pt x="2" y="48"/>
                  </a:cubicBezTo>
                  <a:cubicBezTo>
                    <a:pt x="0" y="51"/>
                    <a:pt x="0" y="51"/>
                    <a:pt x="0" y="51"/>
                  </a:cubicBezTo>
                  <a:cubicBezTo>
                    <a:pt x="0" y="52"/>
                    <a:pt x="0" y="52"/>
                    <a:pt x="1" y="52"/>
                  </a:cubicBezTo>
                  <a:cubicBezTo>
                    <a:pt x="1" y="53"/>
                    <a:pt x="3" y="53"/>
                    <a:pt x="3" y="54"/>
                  </a:cubicBezTo>
                  <a:cubicBezTo>
                    <a:pt x="3" y="55"/>
                    <a:pt x="4" y="56"/>
                    <a:pt x="5" y="56"/>
                  </a:cubicBezTo>
                  <a:cubicBezTo>
                    <a:pt x="5" y="56"/>
                    <a:pt x="5" y="56"/>
                    <a:pt x="5" y="56"/>
                  </a:cubicBezTo>
                  <a:cubicBezTo>
                    <a:pt x="5" y="57"/>
                    <a:pt x="5" y="58"/>
                    <a:pt x="5" y="58"/>
                  </a:cubicBezTo>
                  <a:cubicBezTo>
                    <a:pt x="6" y="59"/>
                    <a:pt x="6" y="59"/>
                    <a:pt x="6" y="59"/>
                  </a:cubicBezTo>
                  <a:cubicBezTo>
                    <a:pt x="9" y="56"/>
                    <a:pt x="9" y="56"/>
                    <a:pt x="9" y="56"/>
                  </a:cubicBezTo>
                  <a:cubicBezTo>
                    <a:pt x="11" y="56"/>
                    <a:pt x="11" y="56"/>
                    <a:pt x="11" y="56"/>
                  </a:cubicBezTo>
                  <a:cubicBezTo>
                    <a:pt x="11" y="54"/>
                    <a:pt x="11" y="54"/>
                    <a:pt x="11" y="54"/>
                  </a:cubicBezTo>
                  <a:cubicBezTo>
                    <a:pt x="12" y="55"/>
                    <a:pt x="12" y="55"/>
                    <a:pt x="12" y="55"/>
                  </a:cubicBezTo>
                  <a:cubicBezTo>
                    <a:pt x="13" y="56"/>
                    <a:pt x="13" y="56"/>
                    <a:pt x="13" y="56"/>
                  </a:cubicBezTo>
                  <a:cubicBezTo>
                    <a:pt x="14" y="56"/>
                    <a:pt x="14" y="56"/>
                    <a:pt x="14" y="56"/>
                  </a:cubicBezTo>
                  <a:cubicBezTo>
                    <a:pt x="16" y="58"/>
                    <a:pt x="16" y="58"/>
                    <a:pt x="16" y="58"/>
                  </a:cubicBezTo>
                  <a:cubicBezTo>
                    <a:pt x="18" y="57"/>
                    <a:pt x="18" y="57"/>
                    <a:pt x="18" y="57"/>
                  </a:cubicBezTo>
                  <a:cubicBezTo>
                    <a:pt x="18" y="55"/>
                    <a:pt x="18" y="55"/>
                    <a:pt x="18" y="55"/>
                  </a:cubicBezTo>
                  <a:cubicBezTo>
                    <a:pt x="18" y="55"/>
                    <a:pt x="18" y="55"/>
                    <a:pt x="18" y="55"/>
                  </a:cubicBezTo>
                  <a:cubicBezTo>
                    <a:pt x="22" y="54"/>
                    <a:pt x="22" y="54"/>
                    <a:pt x="22" y="54"/>
                  </a:cubicBezTo>
                  <a:cubicBezTo>
                    <a:pt x="22" y="58"/>
                    <a:pt x="22" y="58"/>
                    <a:pt x="22" y="58"/>
                  </a:cubicBezTo>
                  <a:cubicBezTo>
                    <a:pt x="25" y="57"/>
                    <a:pt x="25" y="57"/>
                    <a:pt x="25" y="57"/>
                  </a:cubicBezTo>
                  <a:cubicBezTo>
                    <a:pt x="28" y="54"/>
                    <a:pt x="28" y="54"/>
                    <a:pt x="28" y="54"/>
                  </a:cubicBezTo>
                  <a:cubicBezTo>
                    <a:pt x="29" y="54"/>
                    <a:pt x="29" y="54"/>
                    <a:pt x="29" y="54"/>
                  </a:cubicBezTo>
                  <a:cubicBezTo>
                    <a:pt x="30" y="53"/>
                    <a:pt x="30" y="53"/>
                    <a:pt x="30" y="53"/>
                  </a:cubicBezTo>
                  <a:cubicBezTo>
                    <a:pt x="30" y="52"/>
                    <a:pt x="30" y="52"/>
                    <a:pt x="30" y="52"/>
                  </a:cubicBezTo>
                  <a:cubicBezTo>
                    <a:pt x="33" y="51"/>
                    <a:pt x="33" y="51"/>
                    <a:pt x="33" y="51"/>
                  </a:cubicBezTo>
                  <a:cubicBezTo>
                    <a:pt x="35" y="47"/>
                    <a:pt x="35" y="47"/>
                    <a:pt x="35" y="47"/>
                  </a:cubicBezTo>
                  <a:cubicBezTo>
                    <a:pt x="35" y="42"/>
                    <a:pt x="35" y="42"/>
                    <a:pt x="35" y="42"/>
                  </a:cubicBezTo>
                  <a:cubicBezTo>
                    <a:pt x="34" y="41"/>
                    <a:pt x="34" y="41"/>
                    <a:pt x="34" y="41"/>
                  </a:cubicBezTo>
                  <a:cubicBezTo>
                    <a:pt x="35" y="39"/>
                    <a:pt x="35" y="39"/>
                    <a:pt x="35" y="39"/>
                  </a:cubicBezTo>
                  <a:cubicBezTo>
                    <a:pt x="37" y="38"/>
                    <a:pt x="37" y="38"/>
                    <a:pt x="37" y="38"/>
                  </a:cubicBezTo>
                  <a:cubicBezTo>
                    <a:pt x="37" y="38"/>
                    <a:pt x="39" y="34"/>
                    <a:pt x="39" y="34"/>
                  </a:cubicBezTo>
                  <a:cubicBezTo>
                    <a:pt x="39" y="34"/>
                    <a:pt x="40" y="32"/>
                    <a:pt x="40" y="32"/>
                  </a:cubicBezTo>
                  <a:cubicBezTo>
                    <a:pt x="40" y="32"/>
                    <a:pt x="43" y="30"/>
                    <a:pt x="43" y="30"/>
                  </a:cubicBezTo>
                  <a:cubicBezTo>
                    <a:pt x="43" y="30"/>
                    <a:pt x="45" y="28"/>
                    <a:pt x="45" y="28"/>
                  </a:cubicBezTo>
                  <a:cubicBezTo>
                    <a:pt x="45" y="25"/>
                    <a:pt x="45" y="25"/>
                    <a:pt x="45" y="25"/>
                  </a:cubicBezTo>
                  <a:cubicBezTo>
                    <a:pt x="46" y="22"/>
                    <a:pt x="46" y="22"/>
                    <a:pt x="46" y="22"/>
                  </a:cubicBezTo>
                  <a:cubicBezTo>
                    <a:pt x="46" y="18"/>
                    <a:pt x="46" y="18"/>
                    <a:pt x="46" y="18"/>
                  </a:cubicBezTo>
                  <a:cubicBezTo>
                    <a:pt x="47" y="14"/>
                    <a:pt x="47" y="14"/>
                    <a:pt x="47" y="14"/>
                  </a:cubicBezTo>
                  <a:cubicBezTo>
                    <a:pt x="47" y="9"/>
                    <a:pt x="47" y="9"/>
                    <a:pt x="47" y="9"/>
                  </a:cubicBezTo>
                  <a:cubicBezTo>
                    <a:pt x="51" y="3"/>
                    <a:pt x="51" y="3"/>
                    <a:pt x="51" y="3"/>
                  </a:cubicBezTo>
                  <a:cubicBezTo>
                    <a:pt x="51" y="1"/>
                    <a:pt x="51" y="1"/>
                    <a:pt x="51" y="1"/>
                  </a:cubicBezTo>
                  <a:cubicBezTo>
                    <a:pt x="51" y="0"/>
                    <a:pt x="51" y="0"/>
                    <a:pt x="51" y="0"/>
                  </a:cubicBezTo>
                  <a:cubicBezTo>
                    <a:pt x="49" y="0"/>
                    <a:pt x="49" y="0"/>
                    <a:pt x="49" y="0"/>
                  </a:cubicBezTo>
                  <a:lnTo>
                    <a:pt x="48" y="1"/>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60" name="Freeform 919">
              <a:extLst>
                <a:ext uri="{FF2B5EF4-FFF2-40B4-BE49-F238E27FC236}">
                  <a16:creationId xmlns:a16="http://schemas.microsoft.com/office/drawing/2014/main" id="{53FBE15E-8E35-4399-8315-32BFF0B55D7A}"/>
                </a:ext>
              </a:extLst>
            </p:cNvPr>
            <p:cNvSpPr>
              <a:spLocks/>
            </p:cNvSpPr>
            <p:nvPr/>
          </p:nvSpPr>
          <p:spPr bwMode="auto">
            <a:xfrm>
              <a:off x="6384855" y="4353392"/>
              <a:ext cx="608213" cy="490513"/>
            </a:xfrm>
            <a:custGeom>
              <a:avLst/>
              <a:gdLst>
                <a:gd name="T0" fmla="*/ 122 w 130"/>
                <a:gd name="T1" fmla="*/ 10 h 129"/>
                <a:gd name="T2" fmla="*/ 120 w 130"/>
                <a:gd name="T3" fmla="*/ 6 h 129"/>
                <a:gd name="T4" fmla="*/ 116 w 130"/>
                <a:gd name="T5" fmla="*/ 7 h 129"/>
                <a:gd name="T6" fmla="*/ 106 w 130"/>
                <a:gd name="T7" fmla="*/ 6 h 129"/>
                <a:gd name="T8" fmla="*/ 101 w 130"/>
                <a:gd name="T9" fmla="*/ 1 h 129"/>
                <a:gd name="T10" fmla="*/ 95 w 130"/>
                <a:gd name="T11" fmla="*/ 1 h 129"/>
                <a:gd name="T12" fmla="*/ 89 w 130"/>
                <a:gd name="T13" fmla="*/ 0 h 129"/>
                <a:gd name="T14" fmla="*/ 85 w 130"/>
                <a:gd name="T15" fmla="*/ 4 h 129"/>
                <a:gd name="T16" fmla="*/ 76 w 130"/>
                <a:gd name="T17" fmla="*/ 6 h 129"/>
                <a:gd name="T18" fmla="*/ 62 w 130"/>
                <a:gd name="T19" fmla="*/ 8 h 129"/>
                <a:gd name="T20" fmla="*/ 50 w 130"/>
                <a:gd name="T21" fmla="*/ 2 h 129"/>
                <a:gd name="T22" fmla="*/ 43 w 130"/>
                <a:gd name="T23" fmla="*/ 7 h 129"/>
                <a:gd name="T24" fmla="*/ 44 w 130"/>
                <a:gd name="T25" fmla="*/ 15 h 129"/>
                <a:gd name="T26" fmla="*/ 39 w 130"/>
                <a:gd name="T27" fmla="*/ 30 h 129"/>
                <a:gd name="T28" fmla="*/ 38 w 130"/>
                <a:gd name="T29" fmla="*/ 40 h 129"/>
                <a:gd name="T30" fmla="*/ 32 w 130"/>
                <a:gd name="T31" fmla="*/ 46 h 129"/>
                <a:gd name="T32" fmla="*/ 27 w 130"/>
                <a:gd name="T33" fmla="*/ 53 h 129"/>
                <a:gd name="T34" fmla="*/ 26 w 130"/>
                <a:gd name="T35" fmla="*/ 63 h 129"/>
                <a:gd name="T36" fmla="*/ 22 w 130"/>
                <a:gd name="T37" fmla="*/ 66 h 129"/>
                <a:gd name="T38" fmla="*/ 15 w 130"/>
                <a:gd name="T39" fmla="*/ 70 h 129"/>
                <a:gd name="T40" fmla="*/ 11 w 130"/>
                <a:gd name="T41" fmla="*/ 67 h 129"/>
                <a:gd name="T42" fmla="*/ 7 w 130"/>
                <a:gd name="T43" fmla="*/ 68 h 129"/>
                <a:gd name="T44" fmla="*/ 2 w 130"/>
                <a:gd name="T45" fmla="*/ 76 h 129"/>
                <a:gd name="T46" fmla="*/ 1 w 130"/>
                <a:gd name="T47" fmla="*/ 77 h 129"/>
                <a:gd name="T48" fmla="*/ 29 w 130"/>
                <a:gd name="T49" fmla="*/ 76 h 129"/>
                <a:gd name="T50" fmla="*/ 32 w 130"/>
                <a:gd name="T51" fmla="*/ 85 h 129"/>
                <a:gd name="T52" fmla="*/ 40 w 130"/>
                <a:gd name="T53" fmla="*/ 92 h 129"/>
                <a:gd name="T54" fmla="*/ 49 w 130"/>
                <a:gd name="T55" fmla="*/ 91 h 129"/>
                <a:gd name="T56" fmla="*/ 57 w 130"/>
                <a:gd name="T57" fmla="*/ 86 h 129"/>
                <a:gd name="T58" fmla="*/ 66 w 130"/>
                <a:gd name="T59" fmla="*/ 94 h 129"/>
                <a:gd name="T60" fmla="*/ 65 w 130"/>
                <a:gd name="T61" fmla="*/ 101 h 129"/>
                <a:gd name="T62" fmla="*/ 69 w 130"/>
                <a:gd name="T63" fmla="*/ 110 h 129"/>
                <a:gd name="T64" fmla="*/ 68 w 130"/>
                <a:gd name="T65" fmla="*/ 113 h 129"/>
                <a:gd name="T66" fmla="*/ 72 w 130"/>
                <a:gd name="T67" fmla="*/ 112 h 129"/>
                <a:gd name="T68" fmla="*/ 76 w 130"/>
                <a:gd name="T69" fmla="*/ 111 h 129"/>
                <a:gd name="T70" fmla="*/ 79 w 130"/>
                <a:gd name="T71" fmla="*/ 112 h 129"/>
                <a:gd name="T72" fmla="*/ 82 w 130"/>
                <a:gd name="T73" fmla="*/ 114 h 129"/>
                <a:gd name="T74" fmla="*/ 84 w 130"/>
                <a:gd name="T75" fmla="*/ 115 h 129"/>
                <a:gd name="T76" fmla="*/ 91 w 130"/>
                <a:gd name="T77" fmla="*/ 117 h 129"/>
                <a:gd name="T78" fmla="*/ 100 w 130"/>
                <a:gd name="T79" fmla="*/ 118 h 129"/>
                <a:gd name="T80" fmla="*/ 102 w 130"/>
                <a:gd name="T81" fmla="*/ 116 h 129"/>
                <a:gd name="T82" fmla="*/ 107 w 130"/>
                <a:gd name="T83" fmla="*/ 120 h 129"/>
                <a:gd name="T84" fmla="*/ 111 w 130"/>
                <a:gd name="T85" fmla="*/ 124 h 129"/>
                <a:gd name="T86" fmla="*/ 115 w 130"/>
                <a:gd name="T87" fmla="*/ 129 h 129"/>
                <a:gd name="T88" fmla="*/ 119 w 130"/>
                <a:gd name="T89" fmla="*/ 127 h 129"/>
                <a:gd name="T90" fmla="*/ 119 w 130"/>
                <a:gd name="T91" fmla="*/ 129 h 129"/>
                <a:gd name="T92" fmla="*/ 117 w 130"/>
                <a:gd name="T93" fmla="*/ 120 h 129"/>
                <a:gd name="T94" fmla="*/ 113 w 130"/>
                <a:gd name="T95" fmla="*/ 119 h 129"/>
                <a:gd name="T96" fmla="*/ 112 w 130"/>
                <a:gd name="T97" fmla="*/ 109 h 129"/>
                <a:gd name="T98" fmla="*/ 112 w 130"/>
                <a:gd name="T99" fmla="*/ 106 h 129"/>
                <a:gd name="T100" fmla="*/ 112 w 130"/>
                <a:gd name="T101" fmla="*/ 103 h 129"/>
                <a:gd name="T102" fmla="*/ 114 w 130"/>
                <a:gd name="T103" fmla="*/ 95 h 129"/>
                <a:gd name="T104" fmla="*/ 126 w 130"/>
                <a:gd name="T105" fmla="*/ 93 h 129"/>
                <a:gd name="T106" fmla="*/ 118 w 130"/>
                <a:gd name="T107" fmla="*/ 77 h 129"/>
                <a:gd name="T108" fmla="*/ 117 w 130"/>
                <a:gd name="T109" fmla="*/ 67 h 129"/>
                <a:gd name="T110" fmla="*/ 114 w 130"/>
                <a:gd name="T111" fmla="*/ 55 h 129"/>
                <a:gd name="T112" fmla="*/ 115 w 130"/>
                <a:gd name="T113" fmla="*/ 51 h 129"/>
                <a:gd name="T114" fmla="*/ 119 w 130"/>
                <a:gd name="T115" fmla="*/ 46 h 129"/>
                <a:gd name="T116" fmla="*/ 130 w 130"/>
                <a:gd name="T117" fmla="*/ 22 h 129"/>
                <a:gd name="T118" fmla="*/ 127 w 130"/>
                <a:gd name="T119" fmla="*/ 18 h 129"/>
                <a:gd name="T120" fmla="*/ 127 w 130"/>
                <a:gd name="T121" fmla="*/ 14 h 129"/>
                <a:gd name="T122" fmla="*/ 125 w 130"/>
                <a:gd name="T123" fmla="*/ 1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 h="129">
                  <a:moveTo>
                    <a:pt x="125" y="12"/>
                  </a:moveTo>
                  <a:cubicBezTo>
                    <a:pt x="125" y="10"/>
                    <a:pt x="125" y="10"/>
                    <a:pt x="125" y="10"/>
                  </a:cubicBezTo>
                  <a:cubicBezTo>
                    <a:pt x="122" y="10"/>
                    <a:pt x="122" y="10"/>
                    <a:pt x="122" y="10"/>
                  </a:cubicBezTo>
                  <a:cubicBezTo>
                    <a:pt x="122" y="9"/>
                    <a:pt x="122" y="9"/>
                    <a:pt x="122" y="9"/>
                  </a:cubicBezTo>
                  <a:cubicBezTo>
                    <a:pt x="120" y="7"/>
                    <a:pt x="120" y="7"/>
                    <a:pt x="120" y="7"/>
                  </a:cubicBezTo>
                  <a:cubicBezTo>
                    <a:pt x="120" y="6"/>
                    <a:pt x="120" y="6"/>
                    <a:pt x="120" y="6"/>
                  </a:cubicBezTo>
                  <a:cubicBezTo>
                    <a:pt x="118" y="5"/>
                    <a:pt x="118" y="5"/>
                    <a:pt x="118" y="5"/>
                  </a:cubicBezTo>
                  <a:cubicBezTo>
                    <a:pt x="117" y="7"/>
                    <a:pt x="117" y="7"/>
                    <a:pt x="117" y="7"/>
                  </a:cubicBezTo>
                  <a:cubicBezTo>
                    <a:pt x="116" y="7"/>
                    <a:pt x="116" y="7"/>
                    <a:pt x="116" y="7"/>
                  </a:cubicBezTo>
                  <a:cubicBezTo>
                    <a:pt x="113" y="6"/>
                    <a:pt x="113" y="6"/>
                    <a:pt x="113" y="6"/>
                  </a:cubicBezTo>
                  <a:cubicBezTo>
                    <a:pt x="110" y="8"/>
                    <a:pt x="110" y="8"/>
                    <a:pt x="110" y="8"/>
                  </a:cubicBezTo>
                  <a:cubicBezTo>
                    <a:pt x="106" y="6"/>
                    <a:pt x="106" y="6"/>
                    <a:pt x="106" y="6"/>
                  </a:cubicBezTo>
                  <a:cubicBezTo>
                    <a:pt x="106" y="4"/>
                    <a:pt x="106" y="4"/>
                    <a:pt x="106" y="4"/>
                  </a:cubicBezTo>
                  <a:cubicBezTo>
                    <a:pt x="103" y="2"/>
                    <a:pt x="103" y="2"/>
                    <a:pt x="103" y="2"/>
                  </a:cubicBezTo>
                  <a:cubicBezTo>
                    <a:pt x="103" y="2"/>
                    <a:pt x="102" y="1"/>
                    <a:pt x="101" y="1"/>
                  </a:cubicBezTo>
                  <a:cubicBezTo>
                    <a:pt x="101" y="1"/>
                    <a:pt x="100" y="3"/>
                    <a:pt x="100" y="3"/>
                  </a:cubicBezTo>
                  <a:cubicBezTo>
                    <a:pt x="97" y="3"/>
                    <a:pt x="97" y="3"/>
                    <a:pt x="97" y="3"/>
                  </a:cubicBezTo>
                  <a:cubicBezTo>
                    <a:pt x="95" y="1"/>
                    <a:pt x="95" y="1"/>
                    <a:pt x="95" y="1"/>
                  </a:cubicBezTo>
                  <a:cubicBezTo>
                    <a:pt x="93" y="1"/>
                    <a:pt x="93" y="1"/>
                    <a:pt x="93" y="1"/>
                  </a:cubicBezTo>
                  <a:cubicBezTo>
                    <a:pt x="91" y="0"/>
                    <a:pt x="91" y="0"/>
                    <a:pt x="91" y="0"/>
                  </a:cubicBezTo>
                  <a:cubicBezTo>
                    <a:pt x="89" y="0"/>
                    <a:pt x="89" y="0"/>
                    <a:pt x="89" y="0"/>
                  </a:cubicBezTo>
                  <a:cubicBezTo>
                    <a:pt x="89" y="2"/>
                    <a:pt x="89" y="2"/>
                    <a:pt x="89" y="2"/>
                  </a:cubicBezTo>
                  <a:cubicBezTo>
                    <a:pt x="88" y="3"/>
                    <a:pt x="88" y="3"/>
                    <a:pt x="88" y="3"/>
                  </a:cubicBezTo>
                  <a:cubicBezTo>
                    <a:pt x="85" y="4"/>
                    <a:pt x="85" y="4"/>
                    <a:pt x="85" y="4"/>
                  </a:cubicBezTo>
                  <a:cubicBezTo>
                    <a:pt x="83" y="2"/>
                    <a:pt x="83" y="2"/>
                    <a:pt x="83" y="2"/>
                  </a:cubicBezTo>
                  <a:cubicBezTo>
                    <a:pt x="82" y="3"/>
                    <a:pt x="82" y="3"/>
                    <a:pt x="82" y="3"/>
                  </a:cubicBezTo>
                  <a:cubicBezTo>
                    <a:pt x="76" y="6"/>
                    <a:pt x="76" y="6"/>
                    <a:pt x="76" y="6"/>
                  </a:cubicBezTo>
                  <a:cubicBezTo>
                    <a:pt x="73" y="4"/>
                    <a:pt x="73" y="4"/>
                    <a:pt x="73" y="4"/>
                  </a:cubicBezTo>
                  <a:cubicBezTo>
                    <a:pt x="70" y="8"/>
                    <a:pt x="70" y="8"/>
                    <a:pt x="70" y="8"/>
                  </a:cubicBezTo>
                  <a:cubicBezTo>
                    <a:pt x="62" y="8"/>
                    <a:pt x="62" y="8"/>
                    <a:pt x="62" y="8"/>
                  </a:cubicBezTo>
                  <a:cubicBezTo>
                    <a:pt x="57" y="6"/>
                    <a:pt x="57" y="6"/>
                    <a:pt x="57" y="6"/>
                  </a:cubicBezTo>
                  <a:cubicBezTo>
                    <a:pt x="54" y="3"/>
                    <a:pt x="54" y="3"/>
                    <a:pt x="54" y="3"/>
                  </a:cubicBezTo>
                  <a:cubicBezTo>
                    <a:pt x="50" y="2"/>
                    <a:pt x="50" y="2"/>
                    <a:pt x="50" y="2"/>
                  </a:cubicBezTo>
                  <a:cubicBezTo>
                    <a:pt x="47" y="3"/>
                    <a:pt x="47" y="3"/>
                    <a:pt x="47" y="3"/>
                  </a:cubicBezTo>
                  <a:cubicBezTo>
                    <a:pt x="45" y="6"/>
                    <a:pt x="45" y="6"/>
                    <a:pt x="45" y="6"/>
                  </a:cubicBezTo>
                  <a:cubicBezTo>
                    <a:pt x="43" y="7"/>
                    <a:pt x="43" y="7"/>
                    <a:pt x="43" y="7"/>
                  </a:cubicBezTo>
                  <a:cubicBezTo>
                    <a:pt x="44" y="12"/>
                    <a:pt x="44" y="12"/>
                    <a:pt x="44" y="12"/>
                  </a:cubicBezTo>
                  <a:cubicBezTo>
                    <a:pt x="44" y="13"/>
                    <a:pt x="44" y="13"/>
                    <a:pt x="44" y="13"/>
                  </a:cubicBezTo>
                  <a:cubicBezTo>
                    <a:pt x="44" y="15"/>
                    <a:pt x="44" y="15"/>
                    <a:pt x="44" y="15"/>
                  </a:cubicBezTo>
                  <a:cubicBezTo>
                    <a:pt x="40" y="21"/>
                    <a:pt x="40" y="21"/>
                    <a:pt x="40" y="21"/>
                  </a:cubicBezTo>
                  <a:cubicBezTo>
                    <a:pt x="40" y="26"/>
                    <a:pt x="40" y="26"/>
                    <a:pt x="40" y="26"/>
                  </a:cubicBezTo>
                  <a:cubicBezTo>
                    <a:pt x="39" y="30"/>
                    <a:pt x="39" y="30"/>
                    <a:pt x="39" y="30"/>
                  </a:cubicBezTo>
                  <a:cubicBezTo>
                    <a:pt x="39" y="34"/>
                    <a:pt x="39" y="34"/>
                    <a:pt x="39" y="34"/>
                  </a:cubicBezTo>
                  <a:cubicBezTo>
                    <a:pt x="38" y="37"/>
                    <a:pt x="38" y="37"/>
                    <a:pt x="38" y="37"/>
                  </a:cubicBezTo>
                  <a:cubicBezTo>
                    <a:pt x="38" y="40"/>
                    <a:pt x="38" y="40"/>
                    <a:pt x="38" y="40"/>
                  </a:cubicBezTo>
                  <a:cubicBezTo>
                    <a:pt x="38" y="40"/>
                    <a:pt x="36" y="42"/>
                    <a:pt x="36" y="42"/>
                  </a:cubicBezTo>
                  <a:cubicBezTo>
                    <a:pt x="36" y="42"/>
                    <a:pt x="33" y="44"/>
                    <a:pt x="33" y="44"/>
                  </a:cubicBezTo>
                  <a:cubicBezTo>
                    <a:pt x="33" y="44"/>
                    <a:pt x="32" y="46"/>
                    <a:pt x="32" y="46"/>
                  </a:cubicBezTo>
                  <a:cubicBezTo>
                    <a:pt x="32" y="46"/>
                    <a:pt x="30" y="50"/>
                    <a:pt x="30" y="50"/>
                  </a:cubicBezTo>
                  <a:cubicBezTo>
                    <a:pt x="28" y="51"/>
                    <a:pt x="28" y="51"/>
                    <a:pt x="28" y="51"/>
                  </a:cubicBezTo>
                  <a:cubicBezTo>
                    <a:pt x="27" y="53"/>
                    <a:pt x="27" y="53"/>
                    <a:pt x="27" y="53"/>
                  </a:cubicBezTo>
                  <a:cubicBezTo>
                    <a:pt x="28" y="54"/>
                    <a:pt x="28" y="54"/>
                    <a:pt x="28" y="54"/>
                  </a:cubicBezTo>
                  <a:cubicBezTo>
                    <a:pt x="28" y="59"/>
                    <a:pt x="28" y="59"/>
                    <a:pt x="28" y="59"/>
                  </a:cubicBezTo>
                  <a:cubicBezTo>
                    <a:pt x="26" y="63"/>
                    <a:pt x="26" y="63"/>
                    <a:pt x="26" y="63"/>
                  </a:cubicBezTo>
                  <a:cubicBezTo>
                    <a:pt x="23" y="64"/>
                    <a:pt x="23" y="64"/>
                    <a:pt x="23" y="64"/>
                  </a:cubicBezTo>
                  <a:cubicBezTo>
                    <a:pt x="23" y="65"/>
                    <a:pt x="23" y="65"/>
                    <a:pt x="23" y="65"/>
                  </a:cubicBezTo>
                  <a:cubicBezTo>
                    <a:pt x="22" y="66"/>
                    <a:pt x="22" y="66"/>
                    <a:pt x="22" y="66"/>
                  </a:cubicBezTo>
                  <a:cubicBezTo>
                    <a:pt x="21" y="66"/>
                    <a:pt x="21" y="66"/>
                    <a:pt x="21" y="66"/>
                  </a:cubicBezTo>
                  <a:cubicBezTo>
                    <a:pt x="18" y="69"/>
                    <a:pt x="18" y="69"/>
                    <a:pt x="18" y="69"/>
                  </a:cubicBezTo>
                  <a:cubicBezTo>
                    <a:pt x="15" y="70"/>
                    <a:pt x="15" y="70"/>
                    <a:pt x="15" y="70"/>
                  </a:cubicBezTo>
                  <a:cubicBezTo>
                    <a:pt x="15" y="66"/>
                    <a:pt x="15" y="66"/>
                    <a:pt x="15" y="66"/>
                  </a:cubicBezTo>
                  <a:cubicBezTo>
                    <a:pt x="11" y="67"/>
                    <a:pt x="11" y="67"/>
                    <a:pt x="11" y="67"/>
                  </a:cubicBezTo>
                  <a:cubicBezTo>
                    <a:pt x="11" y="67"/>
                    <a:pt x="11" y="67"/>
                    <a:pt x="11" y="67"/>
                  </a:cubicBezTo>
                  <a:cubicBezTo>
                    <a:pt x="11" y="69"/>
                    <a:pt x="11" y="69"/>
                    <a:pt x="11" y="69"/>
                  </a:cubicBezTo>
                  <a:cubicBezTo>
                    <a:pt x="9" y="70"/>
                    <a:pt x="9" y="70"/>
                    <a:pt x="9" y="70"/>
                  </a:cubicBezTo>
                  <a:cubicBezTo>
                    <a:pt x="7" y="68"/>
                    <a:pt x="7" y="68"/>
                    <a:pt x="7" y="68"/>
                  </a:cubicBezTo>
                  <a:cubicBezTo>
                    <a:pt x="2" y="71"/>
                    <a:pt x="2" y="71"/>
                    <a:pt x="2" y="71"/>
                  </a:cubicBezTo>
                  <a:cubicBezTo>
                    <a:pt x="2" y="72"/>
                    <a:pt x="2" y="72"/>
                    <a:pt x="2" y="72"/>
                  </a:cubicBezTo>
                  <a:cubicBezTo>
                    <a:pt x="2" y="76"/>
                    <a:pt x="2" y="76"/>
                    <a:pt x="2" y="76"/>
                  </a:cubicBezTo>
                  <a:cubicBezTo>
                    <a:pt x="1" y="76"/>
                    <a:pt x="1" y="76"/>
                    <a:pt x="1" y="76"/>
                  </a:cubicBezTo>
                  <a:cubicBezTo>
                    <a:pt x="1" y="76"/>
                    <a:pt x="1" y="76"/>
                    <a:pt x="1" y="76"/>
                  </a:cubicBezTo>
                  <a:cubicBezTo>
                    <a:pt x="0" y="76"/>
                    <a:pt x="0" y="76"/>
                    <a:pt x="1" y="77"/>
                  </a:cubicBezTo>
                  <a:cubicBezTo>
                    <a:pt x="1" y="77"/>
                    <a:pt x="2" y="77"/>
                    <a:pt x="2" y="78"/>
                  </a:cubicBezTo>
                  <a:cubicBezTo>
                    <a:pt x="6" y="76"/>
                    <a:pt x="6" y="76"/>
                    <a:pt x="6" y="76"/>
                  </a:cubicBezTo>
                  <a:cubicBezTo>
                    <a:pt x="29" y="76"/>
                    <a:pt x="29" y="76"/>
                    <a:pt x="29" y="76"/>
                  </a:cubicBezTo>
                  <a:cubicBezTo>
                    <a:pt x="31" y="79"/>
                    <a:pt x="31" y="79"/>
                    <a:pt x="31" y="79"/>
                  </a:cubicBezTo>
                  <a:cubicBezTo>
                    <a:pt x="31" y="80"/>
                    <a:pt x="31" y="80"/>
                    <a:pt x="31" y="80"/>
                  </a:cubicBezTo>
                  <a:cubicBezTo>
                    <a:pt x="32" y="85"/>
                    <a:pt x="32" y="85"/>
                    <a:pt x="32" y="85"/>
                  </a:cubicBezTo>
                  <a:cubicBezTo>
                    <a:pt x="34" y="88"/>
                    <a:pt x="34" y="88"/>
                    <a:pt x="34" y="88"/>
                  </a:cubicBezTo>
                  <a:cubicBezTo>
                    <a:pt x="36" y="92"/>
                    <a:pt x="36" y="92"/>
                    <a:pt x="36" y="92"/>
                  </a:cubicBezTo>
                  <a:cubicBezTo>
                    <a:pt x="40" y="92"/>
                    <a:pt x="40" y="92"/>
                    <a:pt x="40" y="92"/>
                  </a:cubicBezTo>
                  <a:cubicBezTo>
                    <a:pt x="43" y="90"/>
                    <a:pt x="43" y="90"/>
                    <a:pt x="43" y="90"/>
                  </a:cubicBezTo>
                  <a:cubicBezTo>
                    <a:pt x="46" y="91"/>
                    <a:pt x="46" y="91"/>
                    <a:pt x="46" y="91"/>
                  </a:cubicBezTo>
                  <a:cubicBezTo>
                    <a:pt x="49" y="91"/>
                    <a:pt x="49" y="91"/>
                    <a:pt x="49" y="91"/>
                  </a:cubicBezTo>
                  <a:cubicBezTo>
                    <a:pt x="50" y="84"/>
                    <a:pt x="50" y="84"/>
                    <a:pt x="50" y="84"/>
                  </a:cubicBezTo>
                  <a:cubicBezTo>
                    <a:pt x="58" y="84"/>
                    <a:pt x="58" y="84"/>
                    <a:pt x="58" y="84"/>
                  </a:cubicBezTo>
                  <a:cubicBezTo>
                    <a:pt x="57" y="86"/>
                    <a:pt x="57" y="86"/>
                    <a:pt x="57" y="86"/>
                  </a:cubicBezTo>
                  <a:cubicBezTo>
                    <a:pt x="65" y="86"/>
                    <a:pt x="65" y="86"/>
                    <a:pt x="65" y="86"/>
                  </a:cubicBezTo>
                  <a:cubicBezTo>
                    <a:pt x="65" y="91"/>
                    <a:pt x="65" y="91"/>
                    <a:pt x="65" y="91"/>
                  </a:cubicBezTo>
                  <a:cubicBezTo>
                    <a:pt x="66" y="94"/>
                    <a:pt x="66" y="94"/>
                    <a:pt x="66" y="94"/>
                  </a:cubicBezTo>
                  <a:cubicBezTo>
                    <a:pt x="66" y="99"/>
                    <a:pt x="66" y="99"/>
                    <a:pt x="66" y="99"/>
                  </a:cubicBezTo>
                  <a:cubicBezTo>
                    <a:pt x="65" y="100"/>
                    <a:pt x="65" y="100"/>
                    <a:pt x="65" y="100"/>
                  </a:cubicBezTo>
                  <a:cubicBezTo>
                    <a:pt x="65" y="101"/>
                    <a:pt x="65" y="101"/>
                    <a:pt x="65" y="101"/>
                  </a:cubicBezTo>
                  <a:cubicBezTo>
                    <a:pt x="68" y="104"/>
                    <a:pt x="68" y="104"/>
                    <a:pt x="68" y="104"/>
                  </a:cubicBezTo>
                  <a:cubicBezTo>
                    <a:pt x="69" y="107"/>
                    <a:pt x="69" y="107"/>
                    <a:pt x="69" y="107"/>
                  </a:cubicBezTo>
                  <a:cubicBezTo>
                    <a:pt x="69" y="110"/>
                    <a:pt x="69" y="110"/>
                    <a:pt x="69" y="110"/>
                  </a:cubicBezTo>
                  <a:cubicBezTo>
                    <a:pt x="68" y="111"/>
                    <a:pt x="68" y="111"/>
                    <a:pt x="68" y="111"/>
                  </a:cubicBezTo>
                  <a:cubicBezTo>
                    <a:pt x="68" y="112"/>
                    <a:pt x="68" y="112"/>
                    <a:pt x="68" y="112"/>
                  </a:cubicBezTo>
                  <a:cubicBezTo>
                    <a:pt x="68" y="113"/>
                    <a:pt x="68" y="113"/>
                    <a:pt x="68" y="113"/>
                  </a:cubicBezTo>
                  <a:cubicBezTo>
                    <a:pt x="69" y="114"/>
                    <a:pt x="69" y="114"/>
                    <a:pt x="69" y="114"/>
                  </a:cubicBezTo>
                  <a:cubicBezTo>
                    <a:pt x="70" y="112"/>
                    <a:pt x="70" y="112"/>
                    <a:pt x="70" y="112"/>
                  </a:cubicBezTo>
                  <a:cubicBezTo>
                    <a:pt x="72" y="112"/>
                    <a:pt x="72" y="112"/>
                    <a:pt x="72" y="112"/>
                  </a:cubicBezTo>
                  <a:cubicBezTo>
                    <a:pt x="72" y="112"/>
                    <a:pt x="72" y="112"/>
                    <a:pt x="72" y="112"/>
                  </a:cubicBezTo>
                  <a:cubicBezTo>
                    <a:pt x="75" y="112"/>
                    <a:pt x="75" y="112"/>
                    <a:pt x="75" y="112"/>
                  </a:cubicBezTo>
                  <a:cubicBezTo>
                    <a:pt x="76" y="111"/>
                    <a:pt x="76" y="111"/>
                    <a:pt x="76" y="111"/>
                  </a:cubicBezTo>
                  <a:cubicBezTo>
                    <a:pt x="77" y="111"/>
                    <a:pt x="77" y="111"/>
                    <a:pt x="77" y="111"/>
                  </a:cubicBezTo>
                  <a:cubicBezTo>
                    <a:pt x="77" y="111"/>
                    <a:pt x="78" y="112"/>
                    <a:pt x="78" y="112"/>
                  </a:cubicBezTo>
                  <a:cubicBezTo>
                    <a:pt x="78" y="112"/>
                    <a:pt x="79" y="112"/>
                    <a:pt x="79" y="112"/>
                  </a:cubicBezTo>
                  <a:cubicBezTo>
                    <a:pt x="81" y="111"/>
                    <a:pt x="81" y="111"/>
                    <a:pt x="81" y="111"/>
                  </a:cubicBezTo>
                  <a:cubicBezTo>
                    <a:pt x="83" y="112"/>
                    <a:pt x="83" y="112"/>
                    <a:pt x="83" y="112"/>
                  </a:cubicBezTo>
                  <a:cubicBezTo>
                    <a:pt x="82" y="114"/>
                    <a:pt x="82" y="114"/>
                    <a:pt x="82" y="114"/>
                  </a:cubicBezTo>
                  <a:cubicBezTo>
                    <a:pt x="82" y="115"/>
                    <a:pt x="82" y="115"/>
                    <a:pt x="82" y="115"/>
                  </a:cubicBezTo>
                  <a:cubicBezTo>
                    <a:pt x="83" y="115"/>
                    <a:pt x="83" y="115"/>
                    <a:pt x="83" y="115"/>
                  </a:cubicBezTo>
                  <a:cubicBezTo>
                    <a:pt x="84" y="115"/>
                    <a:pt x="84" y="115"/>
                    <a:pt x="84" y="115"/>
                  </a:cubicBezTo>
                  <a:cubicBezTo>
                    <a:pt x="90" y="113"/>
                    <a:pt x="90" y="113"/>
                    <a:pt x="90" y="113"/>
                  </a:cubicBezTo>
                  <a:cubicBezTo>
                    <a:pt x="90" y="116"/>
                    <a:pt x="90" y="116"/>
                    <a:pt x="90" y="116"/>
                  </a:cubicBezTo>
                  <a:cubicBezTo>
                    <a:pt x="91" y="117"/>
                    <a:pt x="91" y="117"/>
                    <a:pt x="91" y="117"/>
                  </a:cubicBezTo>
                  <a:cubicBezTo>
                    <a:pt x="93" y="117"/>
                    <a:pt x="93" y="117"/>
                    <a:pt x="93" y="117"/>
                  </a:cubicBezTo>
                  <a:cubicBezTo>
                    <a:pt x="94" y="118"/>
                    <a:pt x="94" y="118"/>
                    <a:pt x="94" y="118"/>
                  </a:cubicBezTo>
                  <a:cubicBezTo>
                    <a:pt x="100" y="118"/>
                    <a:pt x="100" y="118"/>
                    <a:pt x="100" y="118"/>
                  </a:cubicBezTo>
                  <a:cubicBezTo>
                    <a:pt x="101" y="118"/>
                    <a:pt x="101" y="118"/>
                    <a:pt x="101" y="118"/>
                  </a:cubicBezTo>
                  <a:cubicBezTo>
                    <a:pt x="101" y="116"/>
                    <a:pt x="101" y="116"/>
                    <a:pt x="101" y="116"/>
                  </a:cubicBezTo>
                  <a:cubicBezTo>
                    <a:pt x="102" y="116"/>
                    <a:pt x="102" y="116"/>
                    <a:pt x="102" y="116"/>
                  </a:cubicBezTo>
                  <a:cubicBezTo>
                    <a:pt x="102" y="118"/>
                    <a:pt x="102" y="118"/>
                    <a:pt x="102" y="118"/>
                  </a:cubicBezTo>
                  <a:cubicBezTo>
                    <a:pt x="105" y="120"/>
                    <a:pt x="105" y="120"/>
                    <a:pt x="105" y="120"/>
                  </a:cubicBezTo>
                  <a:cubicBezTo>
                    <a:pt x="107" y="120"/>
                    <a:pt x="107" y="120"/>
                    <a:pt x="107" y="120"/>
                  </a:cubicBezTo>
                  <a:cubicBezTo>
                    <a:pt x="109" y="122"/>
                    <a:pt x="109" y="122"/>
                    <a:pt x="109" y="122"/>
                  </a:cubicBezTo>
                  <a:cubicBezTo>
                    <a:pt x="111" y="122"/>
                    <a:pt x="111" y="122"/>
                    <a:pt x="111" y="122"/>
                  </a:cubicBezTo>
                  <a:cubicBezTo>
                    <a:pt x="111" y="124"/>
                    <a:pt x="111" y="124"/>
                    <a:pt x="111" y="124"/>
                  </a:cubicBezTo>
                  <a:cubicBezTo>
                    <a:pt x="113" y="125"/>
                    <a:pt x="113" y="125"/>
                    <a:pt x="113" y="125"/>
                  </a:cubicBezTo>
                  <a:cubicBezTo>
                    <a:pt x="113" y="127"/>
                    <a:pt x="113" y="127"/>
                    <a:pt x="113" y="127"/>
                  </a:cubicBezTo>
                  <a:cubicBezTo>
                    <a:pt x="115" y="129"/>
                    <a:pt x="115" y="129"/>
                    <a:pt x="115" y="129"/>
                  </a:cubicBezTo>
                  <a:cubicBezTo>
                    <a:pt x="116" y="129"/>
                    <a:pt x="116" y="129"/>
                    <a:pt x="116" y="129"/>
                  </a:cubicBezTo>
                  <a:cubicBezTo>
                    <a:pt x="118" y="127"/>
                    <a:pt x="118" y="127"/>
                    <a:pt x="118" y="127"/>
                  </a:cubicBezTo>
                  <a:cubicBezTo>
                    <a:pt x="119" y="127"/>
                    <a:pt x="119" y="127"/>
                    <a:pt x="119" y="127"/>
                  </a:cubicBezTo>
                  <a:cubicBezTo>
                    <a:pt x="119" y="128"/>
                    <a:pt x="119" y="128"/>
                    <a:pt x="119" y="128"/>
                  </a:cubicBezTo>
                  <a:cubicBezTo>
                    <a:pt x="119" y="128"/>
                    <a:pt x="119" y="128"/>
                    <a:pt x="119" y="128"/>
                  </a:cubicBezTo>
                  <a:cubicBezTo>
                    <a:pt x="119" y="129"/>
                    <a:pt x="119" y="129"/>
                    <a:pt x="119" y="129"/>
                  </a:cubicBezTo>
                  <a:cubicBezTo>
                    <a:pt x="120" y="129"/>
                    <a:pt x="120" y="129"/>
                    <a:pt x="120" y="129"/>
                  </a:cubicBezTo>
                  <a:cubicBezTo>
                    <a:pt x="120" y="120"/>
                    <a:pt x="120" y="120"/>
                    <a:pt x="120" y="120"/>
                  </a:cubicBezTo>
                  <a:cubicBezTo>
                    <a:pt x="117" y="120"/>
                    <a:pt x="117" y="120"/>
                    <a:pt x="117" y="120"/>
                  </a:cubicBezTo>
                  <a:cubicBezTo>
                    <a:pt x="117" y="122"/>
                    <a:pt x="117" y="122"/>
                    <a:pt x="117" y="122"/>
                  </a:cubicBezTo>
                  <a:cubicBezTo>
                    <a:pt x="114" y="121"/>
                    <a:pt x="114" y="121"/>
                    <a:pt x="114" y="121"/>
                  </a:cubicBezTo>
                  <a:cubicBezTo>
                    <a:pt x="113" y="119"/>
                    <a:pt x="113" y="119"/>
                    <a:pt x="113" y="119"/>
                  </a:cubicBezTo>
                  <a:cubicBezTo>
                    <a:pt x="110" y="118"/>
                    <a:pt x="110" y="118"/>
                    <a:pt x="110" y="118"/>
                  </a:cubicBezTo>
                  <a:cubicBezTo>
                    <a:pt x="110" y="115"/>
                    <a:pt x="110" y="115"/>
                    <a:pt x="110" y="115"/>
                  </a:cubicBezTo>
                  <a:cubicBezTo>
                    <a:pt x="112" y="109"/>
                    <a:pt x="112" y="109"/>
                    <a:pt x="112" y="109"/>
                  </a:cubicBezTo>
                  <a:cubicBezTo>
                    <a:pt x="112" y="108"/>
                    <a:pt x="112" y="108"/>
                    <a:pt x="112" y="108"/>
                  </a:cubicBezTo>
                  <a:cubicBezTo>
                    <a:pt x="111" y="107"/>
                    <a:pt x="111" y="107"/>
                    <a:pt x="111" y="107"/>
                  </a:cubicBezTo>
                  <a:cubicBezTo>
                    <a:pt x="112" y="106"/>
                    <a:pt x="112" y="106"/>
                    <a:pt x="112" y="106"/>
                  </a:cubicBezTo>
                  <a:cubicBezTo>
                    <a:pt x="112" y="104"/>
                    <a:pt x="112" y="104"/>
                    <a:pt x="112" y="104"/>
                  </a:cubicBezTo>
                  <a:cubicBezTo>
                    <a:pt x="112" y="104"/>
                    <a:pt x="112" y="104"/>
                    <a:pt x="112" y="104"/>
                  </a:cubicBezTo>
                  <a:cubicBezTo>
                    <a:pt x="112" y="103"/>
                    <a:pt x="112" y="103"/>
                    <a:pt x="112" y="103"/>
                  </a:cubicBezTo>
                  <a:cubicBezTo>
                    <a:pt x="110" y="100"/>
                    <a:pt x="110" y="100"/>
                    <a:pt x="110" y="100"/>
                  </a:cubicBezTo>
                  <a:cubicBezTo>
                    <a:pt x="114" y="96"/>
                    <a:pt x="114" y="96"/>
                    <a:pt x="114" y="96"/>
                  </a:cubicBezTo>
                  <a:cubicBezTo>
                    <a:pt x="114" y="95"/>
                    <a:pt x="114" y="95"/>
                    <a:pt x="114" y="95"/>
                  </a:cubicBezTo>
                  <a:cubicBezTo>
                    <a:pt x="114" y="95"/>
                    <a:pt x="114" y="95"/>
                    <a:pt x="114" y="95"/>
                  </a:cubicBezTo>
                  <a:cubicBezTo>
                    <a:pt x="114" y="94"/>
                    <a:pt x="114" y="94"/>
                    <a:pt x="114" y="94"/>
                  </a:cubicBezTo>
                  <a:cubicBezTo>
                    <a:pt x="126" y="93"/>
                    <a:pt x="126" y="93"/>
                    <a:pt x="126" y="93"/>
                  </a:cubicBezTo>
                  <a:cubicBezTo>
                    <a:pt x="123" y="85"/>
                    <a:pt x="123" y="85"/>
                    <a:pt x="123" y="85"/>
                  </a:cubicBezTo>
                  <a:cubicBezTo>
                    <a:pt x="118" y="79"/>
                    <a:pt x="118" y="79"/>
                    <a:pt x="118" y="79"/>
                  </a:cubicBezTo>
                  <a:cubicBezTo>
                    <a:pt x="118" y="77"/>
                    <a:pt x="118" y="77"/>
                    <a:pt x="118" y="77"/>
                  </a:cubicBezTo>
                  <a:cubicBezTo>
                    <a:pt x="119" y="75"/>
                    <a:pt x="119" y="75"/>
                    <a:pt x="119" y="75"/>
                  </a:cubicBezTo>
                  <a:cubicBezTo>
                    <a:pt x="117" y="71"/>
                    <a:pt x="117" y="71"/>
                    <a:pt x="117" y="71"/>
                  </a:cubicBezTo>
                  <a:cubicBezTo>
                    <a:pt x="117" y="67"/>
                    <a:pt x="117" y="67"/>
                    <a:pt x="117" y="67"/>
                  </a:cubicBezTo>
                  <a:cubicBezTo>
                    <a:pt x="116" y="63"/>
                    <a:pt x="116" y="63"/>
                    <a:pt x="116" y="63"/>
                  </a:cubicBezTo>
                  <a:cubicBezTo>
                    <a:pt x="116" y="58"/>
                    <a:pt x="116" y="58"/>
                    <a:pt x="116" y="58"/>
                  </a:cubicBezTo>
                  <a:cubicBezTo>
                    <a:pt x="114" y="55"/>
                    <a:pt x="114" y="55"/>
                    <a:pt x="114" y="55"/>
                  </a:cubicBezTo>
                  <a:cubicBezTo>
                    <a:pt x="114" y="55"/>
                    <a:pt x="114" y="55"/>
                    <a:pt x="114" y="55"/>
                  </a:cubicBezTo>
                  <a:cubicBezTo>
                    <a:pt x="113" y="53"/>
                    <a:pt x="113" y="53"/>
                    <a:pt x="113" y="53"/>
                  </a:cubicBezTo>
                  <a:cubicBezTo>
                    <a:pt x="115" y="51"/>
                    <a:pt x="115" y="51"/>
                    <a:pt x="115" y="51"/>
                  </a:cubicBezTo>
                  <a:cubicBezTo>
                    <a:pt x="115" y="49"/>
                    <a:pt x="115" y="49"/>
                    <a:pt x="115" y="49"/>
                  </a:cubicBezTo>
                  <a:cubicBezTo>
                    <a:pt x="117" y="47"/>
                    <a:pt x="117" y="47"/>
                    <a:pt x="117" y="47"/>
                  </a:cubicBezTo>
                  <a:cubicBezTo>
                    <a:pt x="119" y="46"/>
                    <a:pt x="119" y="46"/>
                    <a:pt x="119" y="46"/>
                  </a:cubicBezTo>
                  <a:cubicBezTo>
                    <a:pt x="119" y="37"/>
                    <a:pt x="119" y="37"/>
                    <a:pt x="119" y="37"/>
                  </a:cubicBezTo>
                  <a:cubicBezTo>
                    <a:pt x="121" y="31"/>
                    <a:pt x="121" y="31"/>
                    <a:pt x="121" y="31"/>
                  </a:cubicBezTo>
                  <a:cubicBezTo>
                    <a:pt x="130" y="22"/>
                    <a:pt x="130" y="22"/>
                    <a:pt x="130" y="22"/>
                  </a:cubicBezTo>
                  <a:cubicBezTo>
                    <a:pt x="128" y="20"/>
                    <a:pt x="128" y="20"/>
                    <a:pt x="128" y="20"/>
                  </a:cubicBezTo>
                  <a:cubicBezTo>
                    <a:pt x="126" y="20"/>
                    <a:pt x="126" y="20"/>
                    <a:pt x="126" y="20"/>
                  </a:cubicBezTo>
                  <a:cubicBezTo>
                    <a:pt x="127" y="18"/>
                    <a:pt x="127" y="18"/>
                    <a:pt x="127" y="18"/>
                  </a:cubicBezTo>
                  <a:cubicBezTo>
                    <a:pt x="127" y="17"/>
                    <a:pt x="127" y="17"/>
                    <a:pt x="127" y="17"/>
                  </a:cubicBezTo>
                  <a:cubicBezTo>
                    <a:pt x="126" y="16"/>
                    <a:pt x="126" y="16"/>
                    <a:pt x="126" y="16"/>
                  </a:cubicBezTo>
                  <a:cubicBezTo>
                    <a:pt x="127" y="14"/>
                    <a:pt x="127" y="14"/>
                    <a:pt x="127" y="14"/>
                  </a:cubicBezTo>
                  <a:cubicBezTo>
                    <a:pt x="127" y="13"/>
                    <a:pt x="127" y="13"/>
                    <a:pt x="127" y="13"/>
                  </a:cubicBezTo>
                  <a:cubicBezTo>
                    <a:pt x="126" y="12"/>
                    <a:pt x="126" y="12"/>
                    <a:pt x="126" y="12"/>
                  </a:cubicBezTo>
                  <a:lnTo>
                    <a:pt x="125" y="12"/>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61" name="Freeform 920">
              <a:extLst>
                <a:ext uri="{FF2B5EF4-FFF2-40B4-BE49-F238E27FC236}">
                  <a16:creationId xmlns:a16="http://schemas.microsoft.com/office/drawing/2014/main" id="{8F765DAA-42D0-487B-A835-B199860DDA4A}"/>
                </a:ext>
              </a:extLst>
            </p:cNvPr>
            <p:cNvSpPr>
              <a:spLocks noEditPoints="1"/>
            </p:cNvSpPr>
            <p:nvPr/>
          </p:nvSpPr>
          <p:spPr bwMode="auto">
            <a:xfrm>
              <a:off x="7372980" y="4794709"/>
              <a:ext cx="64210" cy="37620"/>
            </a:xfrm>
            <a:custGeom>
              <a:avLst/>
              <a:gdLst>
                <a:gd name="T0" fmla="*/ 1 w 14"/>
                <a:gd name="T1" fmla="*/ 3 h 10"/>
                <a:gd name="T2" fmla="*/ 1 w 14"/>
                <a:gd name="T3" fmla="*/ 2 h 10"/>
                <a:gd name="T4" fmla="*/ 1 w 14"/>
                <a:gd name="T5" fmla="*/ 0 h 10"/>
                <a:gd name="T6" fmla="*/ 2 w 14"/>
                <a:gd name="T7" fmla="*/ 2 h 10"/>
                <a:gd name="T8" fmla="*/ 2 w 14"/>
                <a:gd name="T9" fmla="*/ 3 h 10"/>
                <a:gd name="T10" fmla="*/ 1 w 14"/>
                <a:gd name="T11" fmla="*/ 3 h 10"/>
                <a:gd name="T12" fmla="*/ 9 w 14"/>
                <a:gd name="T13" fmla="*/ 5 h 10"/>
                <a:gd name="T14" fmla="*/ 9 w 14"/>
                <a:gd name="T15" fmla="*/ 5 h 10"/>
                <a:gd name="T16" fmla="*/ 9 w 14"/>
                <a:gd name="T17" fmla="*/ 4 h 10"/>
                <a:gd name="T18" fmla="*/ 8 w 14"/>
                <a:gd name="T19" fmla="*/ 5 h 10"/>
                <a:gd name="T20" fmla="*/ 9 w 14"/>
                <a:gd name="T21" fmla="*/ 5 h 10"/>
                <a:gd name="T22" fmla="*/ 14 w 14"/>
                <a:gd name="T23" fmla="*/ 10 h 10"/>
                <a:gd name="T24" fmla="*/ 14 w 14"/>
                <a:gd name="T25" fmla="*/ 9 h 10"/>
                <a:gd name="T26" fmla="*/ 14 w 14"/>
                <a:gd name="T27" fmla="*/ 9 h 10"/>
                <a:gd name="T28" fmla="*/ 14 w 14"/>
                <a:gd name="T29" fmla="*/ 9 h 10"/>
                <a:gd name="T30" fmla="*/ 14 w 14"/>
                <a:gd name="T3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0">
                  <a:moveTo>
                    <a:pt x="1" y="3"/>
                  </a:moveTo>
                  <a:cubicBezTo>
                    <a:pt x="1" y="2"/>
                    <a:pt x="0" y="2"/>
                    <a:pt x="1" y="2"/>
                  </a:cubicBezTo>
                  <a:cubicBezTo>
                    <a:pt x="1" y="1"/>
                    <a:pt x="1" y="1"/>
                    <a:pt x="1" y="0"/>
                  </a:cubicBezTo>
                  <a:cubicBezTo>
                    <a:pt x="2" y="1"/>
                    <a:pt x="1" y="1"/>
                    <a:pt x="2" y="2"/>
                  </a:cubicBezTo>
                  <a:cubicBezTo>
                    <a:pt x="2" y="2"/>
                    <a:pt x="2" y="2"/>
                    <a:pt x="2" y="3"/>
                  </a:cubicBezTo>
                  <a:cubicBezTo>
                    <a:pt x="2" y="3"/>
                    <a:pt x="1" y="3"/>
                    <a:pt x="1" y="3"/>
                  </a:cubicBezTo>
                  <a:close/>
                  <a:moveTo>
                    <a:pt x="9" y="5"/>
                  </a:moveTo>
                  <a:cubicBezTo>
                    <a:pt x="9" y="5"/>
                    <a:pt x="9" y="5"/>
                    <a:pt x="9" y="5"/>
                  </a:cubicBezTo>
                  <a:cubicBezTo>
                    <a:pt x="9" y="5"/>
                    <a:pt x="9" y="4"/>
                    <a:pt x="9" y="4"/>
                  </a:cubicBezTo>
                  <a:cubicBezTo>
                    <a:pt x="8" y="4"/>
                    <a:pt x="8" y="5"/>
                    <a:pt x="8" y="5"/>
                  </a:cubicBezTo>
                  <a:cubicBezTo>
                    <a:pt x="8" y="5"/>
                    <a:pt x="8" y="5"/>
                    <a:pt x="9" y="5"/>
                  </a:cubicBezTo>
                  <a:close/>
                  <a:moveTo>
                    <a:pt x="14" y="10"/>
                  </a:moveTo>
                  <a:cubicBezTo>
                    <a:pt x="14" y="10"/>
                    <a:pt x="14" y="9"/>
                    <a:pt x="14" y="9"/>
                  </a:cubicBezTo>
                  <a:cubicBezTo>
                    <a:pt x="14" y="9"/>
                    <a:pt x="14" y="9"/>
                    <a:pt x="14" y="9"/>
                  </a:cubicBezTo>
                  <a:cubicBezTo>
                    <a:pt x="14" y="9"/>
                    <a:pt x="14" y="9"/>
                    <a:pt x="14" y="9"/>
                  </a:cubicBezTo>
                  <a:cubicBezTo>
                    <a:pt x="13" y="10"/>
                    <a:pt x="14" y="10"/>
                    <a:pt x="14" y="1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62" name="Freeform 921">
              <a:extLst>
                <a:ext uri="{FF2B5EF4-FFF2-40B4-BE49-F238E27FC236}">
                  <a16:creationId xmlns:a16="http://schemas.microsoft.com/office/drawing/2014/main" id="{A376FD84-9046-4664-84F7-8E188F95AB36}"/>
                </a:ext>
              </a:extLst>
            </p:cNvPr>
            <p:cNvSpPr>
              <a:spLocks/>
            </p:cNvSpPr>
            <p:nvPr/>
          </p:nvSpPr>
          <p:spPr bwMode="auto">
            <a:xfrm>
              <a:off x="6427662" y="3871562"/>
              <a:ext cx="331753" cy="429741"/>
            </a:xfrm>
            <a:custGeom>
              <a:avLst/>
              <a:gdLst>
                <a:gd name="T0" fmla="*/ 62 w 71"/>
                <a:gd name="T1" fmla="*/ 81 h 113"/>
                <a:gd name="T2" fmla="*/ 60 w 71"/>
                <a:gd name="T3" fmla="*/ 79 h 113"/>
                <a:gd name="T4" fmla="*/ 59 w 71"/>
                <a:gd name="T5" fmla="*/ 76 h 113"/>
                <a:gd name="T6" fmla="*/ 56 w 71"/>
                <a:gd name="T7" fmla="*/ 76 h 113"/>
                <a:gd name="T8" fmla="*/ 58 w 71"/>
                <a:gd name="T9" fmla="*/ 69 h 113"/>
                <a:gd name="T10" fmla="*/ 61 w 71"/>
                <a:gd name="T11" fmla="*/ 66 h 113"/>
                <a:gd name="T12" fmla="*/ 61 w 71"/>
                <a:gd name="T13" fmla="*/ 63 h 113"/>
                <a:gd name="T14" fmla="*/ 63 w 71"/>
                <a:gd name="T15" fmla="*/ 61 h 113"/>
                <a:gd name="T16" fmla="*/ 65 w 71"/>
                <a:gd name="T17" fmla="*/ 58 h 113"/>
                <a:gd name="T18" fmla="*/ 64 w 71"/>
                <a:gd name="T19" fmla="*/ 57 h 113"/>
                <a:gd name="T20" fmla="*/ 71 w 71"/>
                <a:gd name="T21" fmla="*/ 56 h 113"/>
                <a:gd name="T22" fmla="*/ 45 w 71"/>
                <a:gd name="T23" fmla="*/ 14 h 113"/>
                <a:gd name="T24" fmla="*/ 10 w 71"/>
                <a:gd name="T25" fmla="*/ 3 h 113"/>
                <a:gd name="T26" fmla="*/ 12 w 71"/>
                <a:gd name="T27" fmla="*/ 14 h 113"/>
                <a:gd name="T28" fmla="*/ 13 w 71"/>
                <a:gd name="T29" fmla="*/ 19 h 113"/>
                <a:gd name="T30" fmla="*/ 17 w 71"/>
                <a:gd name="T31" fmla="*/ 22 h 113"/>
                <a:gd name="T32" fmla="*/ 14 w 71"/>
                <a:gd name="T33" fmla="*/ 33 h 113"/>
                <a:gd name="T34" fmla="*/ 6 w 71"/>
                <a:gd name="T35" fmla="*/ 56 h 113"/>
                <a:gd name="T36" fmla="*/ 0 w 71"/>
                <a:gd name="T37" fmla="*/ 64 h 113"/>
                <a:gd name="T38" fmla="*/ 4 w 71"/>
                <a:gd name="T39" fmla="*/ 74 h 113"/>
                <a:gd name="T40" fmla="*/ 7 w 71"/>
                <a:gd name="T41" fmla="*/ 76 h 113"/>
                <a:gd name="T42" fmla="*/ 10 w 71"/>
                <a:gd name="T43" fmla="*/ 80 h 113"/>
                <a:gd name="T44" fmla="*/ 11 w 71"/>
                <a:gd name="T45" fmla="*/ 92 h 113"/>
                <a:gd name="T46" fmla="*/ 5 w 71"/>
                <a:gd name="T47" fmla="*/ 95 h 113"/>
                <a:gd name="T48" fmla="*/ 7 w 71"/>
                <a:gd name="T49" fmla="*/ 102 h 113"/>
                <a:gd name="T50" fmla="*/ 14 w 71"/>
                <a:gd name="T51" fmla="*/ 111 h 113"/>
                <a:gd name="T52" fmla="*/ 17 w 71"/>
                <a:gd name="T53" fmla="*/ 113 h 113"/>
                <a:gd name="T54" fmla="*/ 23 w 71"/>
                <a:gd name="T55" fmla="*/ 113 h 113"/>
                <a:gd name="T56" fmla="*/ 35 w 71"/>
                <a:gd name="T57" fmla="*/ 109 h 113"/>
                <a:gd name="T58" fmla="*/ 38 w 71"/>
                <a:gd name="T59" fmla="*/ 104 h 113"/>
                <a:gd name="T60" fmla="*/ 38 w 71"/>
                <a:gd name="T61" fmla="*/ 102 h 113"/>
                <a:gd name="T62" fmla="*/ 48 w 71"/>
                <a:gd name="T63" fmla="*/ 100 h 113"/>
                <a:gd name="T64" fmla="*/ 53 w 71"/>
                <a:gd name="T65" fmla="*/ 95 h 113"/>
                <a:gd name="T66" fmla="*/ 56 w 71"/>
                <a:gd name="T67" fmla="*/ 92 h 113"/>
                <a:gd name="T68" fmla="*/ 60 w 71"/>
                <a:gd name="T69" fmla="*/ 89 h 113"/>
                <a:gd name="T70" fmla="*/ 64 w 71"/>
                <a:gd name="T71" fmla="*/ 89 h 113"/>
                <a:gd name="T72" fmla="*/ 62 w 71"/>
                <a:gd name="T73" fmla="*/ 8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 h="113">
                  <a:moveTo>
                    <a:pt x="62" y="84"/>
                  </a:moveTo>
                  <a:cubicBezTo>
                    <a:pt x="62" y="81"/>
                    <a:pt x="62" y="81"/>
                    <a:pt x="62" y="81"/>
                  </a:cubicBezTo>
                  <a:cubicBezTo>
                    <a:pt x="61" y="81"/>
                    <a:pt x="61" y="81"/>
                    <a:pt x="61" y="81"/>
                  </a:cubicBezTo>
                  <a:cubicBezTo>
                    <a:pt x="60" y="79"/>
                    <a:pt x="60" y="79"/>
                    <a:pt x="60" y="79"/>
                  </a:cubicBezTo>
                  <a:cubicBezTo>
                    <a:pt x="61" y="77"/>
                    <a:pt x="61" y="77"/>
                    <a:pt x="61" y="77"/>
                  </a:cubicBezTo>
                  <a:cubicBezTo>
                    <a:pt x="59" y="76"/>
                    <a:pt x="59" y="76"/>
                    <a:pt x="59" y="76"/>
                  </a:cubicBezTo>
                  <a:cubicBezTo>
                    <a:pt x="57" y="77"/>
                    <a:pt x="57" y="77"/>
                    <a:pt x="57" y="77"/>
                  </a:cubicBezTo>
                  <a:cubicBezTo>
                    <a:pt x="56" y="76"/>
                    <a:pt x="56" y="76"/>
                    <a:pt x="56" y="76"/>
                  </a:cubicBezTo>
                  <a:cubicBezTo>
                    <a:pt x="60" y="72"/>
                    <a:pt x="60" y="72"/>
                    <a:pt x="60" y="72"/>
                  </a:cubicBezTo>
                  <a:cubicBezTo>
                    <a:pt x="58" y="69"/>
                    <a:pt x="58" y="69"/>
                    <a:pt x="58" y="69"/>
                  </a:cubicBezTo>
                  <a:cubicBezTo>
                    <a:pt x="61" y="67"/>
                    <a:pt x="61" y="67"/>
                    <a:pt x="61" y="67"/>
                  </a:cubicBezTo>
                  <a:cubicBezTo>
                    <a:pt x="61" y="67"/>
                    <a:pt x="61" y="66"/>
                    <a:pt x="61" y="66"/>
                  </a:cubicBezTo>
                  <a:cubicBezTo>
                    <a:pt x="61" y="65"/>
                    <a:pt x="60" y="64"/>
                    <a:pt x="60" y="64"/>
                  </a:cubicBezTo>
                  <a:cubicBezTo>
                    <a:pt x="61" y="63"/>
                    <a:pt x="61" y="63"/>
                    <a:pt x="61" y="63"/>
                  </a:cubicBezTo>
                  <a:cubicBezTo>
                    <a:pt x="63" y="63"/>
                    <a:pt x="63" y="63"/>
                    <a:pt x="63" y="63"/>
                  </a:cubicBezTo>
                  <a:cubicBezTo>
                    <a:pt x="63" y="61"/>
                    <a:pt x="63" y="61"/>
                    <a:pt x="63" y="61"/>
                  </a:cubicBezTo>
                  <a:cubicBezTo>
                    <a:pt x="65" y="59"/>
                    <a:pt x="65" y="59"/>
                    <a:pt x="65" y="59"/>
                  </a:cubicBezTo>
                  <a:cubicBezTo>
                    <a:pt x="65" y="58"/>
                    <a:pt x="65" y="58"/>
                    <a:pt x="65" y="58"/>
                  </a:cubicBezTo>
                  <a:cubicBezTo>
                    <a:pt x="65" y="58"/>
                    <a:pt x="64" y="58"/>
                    <a:pt x="64" y="58"/>
                  </a:cubicBezTo>
                  <a:cubicBezTo>
                    <a:pt x="64" y="58"/>
                    <a:pt x="64" y="57"/>
                    <a:pt x="64" y="57"/>
                  </a:cubicBezTo>
                  <a:cubicBezTo>
                    <a:pt x="64" y="57"/>
                    <a:pt x="66" y="56"/>
                    <a:pt x="66" y="56"/>
                  </a:cubicBezTo>
                  <a:cubicBezTo>
                    <a:pt x="71" y="56"/>
                    <a:pt x="71" y="56"/>
                    <a:pt x="71" y="56"/>
                  </a:cubicBezTo>
                  <a:cubicBezTo>
                    <a:pt x="71" y="29"/>
                    <a:pt x="71" y="29"/>
                    <a:pt x="71" y="29"/>
                  </a:cubicBezTo>
                  <a:cubicBezTo>
                    <a:pt x="45" y="14"/>
                    <a:pt x="45" y="14"/>
                    <a:pt x="45" y="14"/>
                  </a:cubicBezTo>
                  <a:cubicBezTo>
                    <a:pt x="17" y="0"/>
                    <a:pt x="17" y="0"/>
                    <a:pt x="17" y="0"/>
                  </a:cubicBezTo>
                  <a:cubicBezTo>
                    <a:pt x="10" y="3"/>
                    <a:pt x="10" y="3"/>
                    <a:pt x="10" y="3"/>
                  </a:cubicBezTo>
                  <a:cubicBezTo>
                    <a:pt x="12" y="10"/>
                    <a:pt x="12" y="10"/>
                    <a:pt x="12" y="10"/>
                  </a:cubicBezTo>
                  <a:cubicBezTo>
                    <a:pt x="12" y="14"/>
                    <a:pt x="12" y="14"/>
                    <a:pt x="12" y="14"/>
                  </a:cubicBezTo>
                  <a:cubicBezTo>
                    <a:pt x="14" y="18"/>
                    <a:pt x="14" y="18"/>
                    <a:pt x="14" y="18"/>
                  </a:cubicBezTo>
                  <a:cubicBezTo>
                    <a:pt x="13" y="19"/>
                    <a:pt x="13" y="19"/>
                    <a:pt x="13" y="19"/>
                  </a:cubicBezTo>
                  <a:cubicBezTo>
                    <a:pt x="13" y="19"/>
                    <a:pt x="14" y="21"/>
                    <a:pt x="14" y="21"/>
                  </a:cubicBezTo>
                  <a:cubicBezTo>
                    <a:pt x="14" y="21"/>
                    <a:pt x="17" y="22"/>
                    <a:pt x="17" y="22"/>
                  </a:cubicBezTo>
                  <a:cubicBezTo>
                    <a:pt x="15" y="25"/>
                    <a:pt x="15" y="25"/>
                    <a:pt x="15" y="25"/>
                  </a:cubicBezTo>
                  <a:cubicBezTo>
                    <a:pt x="14" y="33"/>
                    <a:pt x="14" y="33"/>
                    <a:pt x="14" y="33"/>
                  </a:cubicBezTo>
                  <a:cubicBezTo>
                    <a:pt x="14" y="48"/>
                    <a:pt x="14" y="48"/>
                    <a:pt x="14" y="48"/>
                  </a:cubicBezTo>
                  <a:cubicBezTo>
                    <a:pt x="6" y="56"/>
                    <a:pt x="6" y="56"/>
                    <a:pt x="6" y="56"/>
                  </a:cubicBezTo>
                  <a:cubicBezTo>
                    <a:pt x="1" y="64"/>
                    <a:pt x="1" y="64"/>
                    <a:pt x="1" y="64"/>
                  </a:cubicBezTo>
                  <a:cubicBezTo>
                    <a:pt x="0" y="64"/>
                    <a:pt x="0" y="64"/>
                    <a:pt x="0" y="64"/>
                  </a:cubicBezTo>
                  <a:cubicBezTo>
                    <a:pt x="1" y="70"/>
                    <a:pt x="1" y="70"/>
                    <a:pt x="1" y="70"/>
                  </a:cubicBezTo>
                  <a:cubicBezTo>
                    <a:pt x="4" y="74"/>
                    <a:pt x="4" y="74"/>
                    <a:pt x="4" y="74"/>
                  </a:cubicBezTo>
                  <a:cubicBezTo>
                    <a:pt x="7" y="74"/>
                    <a:pt x="7" y="74"/>
                    <a:pt x="7" y="74"/>
                  </a:cubicBezTo>
                  <a:cubicBezTo>
                    <a:pt x="7" y="76"/>
                    <a:pt x="7" y="76"/>
                    <a:pt x="7" y="76"/>
                  </a:cubicBezTo>
                  <a:cubicBezTo>
                    <a:pt x="9" y="77"/>
                    <a:pt x="9" y="77"/>
                    <a:pt x="9" y="77"/>
                  </a:cubicBezTo>
                  <a:cubicBezTo>
                    <a:pt x="10" y="80"/>
                    <a:pt x="10" y="80"/>
                    <a:pt x="10" y="80"/>
                  </a:cubicBezTo>
                  <a:cubicBezTo>
                    <a:pt x="10" y="81"/>
                    <a:pt x="10" y="81"/>
                    <a:pt x="10" y="81"/>
                  </a:cubicBezTo>
                  <a:cubicBezTo>
                    <a:pt x="11" y="92"/>
                    <a:pt x="11" y="92"/>
                    <a:pt x="11" y="92"/>
                  </a:cubicBezTo>
                  <a:cubicBezTo>
                    <a:pt x="15" y="95"/>
                    <a:pt x="15" y="95"/>
                    <a:pt x="15" y="95"/>
                  </a:cubicBezTo>
                  <a:cubicBezTo>
                    <a:pt x="5" y="95"/>
                    <a:pt x="5" y="95"/>
                    <a:pt x="5" y="95"/>
                  </a:cubicBezTo>
                  <a:cubicBezTo>
                    <a:pt x="3" y="98"/>
                    <a:pt x="3" y="98"/>
                    <a:pt x="3" y="98"/>
                  </a:cubicBezTo>
                  <a:cubicBezTo>
                    <a:pt x="7" y="102"/>
                    <a:pt x="7" y="102"/>
                    <a:pt x="7" y="102"/>
                  </a:cubicBezTo>
                  <a:cubicBezTo>
                    <a:pt x="11" y="104"/>
                    <a:pt x="11" y="104"/>
                    <a:pt x="11" y="104"/>
                  </a:cubicBezTo>
                  <a:cubicBezTo>
                    <a:pt x="14" y="111"/>
                    <a:pt x="14" y="111"/>
                    <a:pt x="14" y="111"/>
                  </a:cubicBezTo>
                  <a:cubicBezTo>
                    <a:pt x="14" y="112"/>
                    <a:pt x="14" y="112"/>
                    <a:pt x="14" y="112"/>
                  </a:cubicBezTo>
                  <a:cubicBezTo>
                    <a:pt x="17" y="113"/>
                    <a:pt x="17" y="113"/>
                    <a:pt x="17" y="113"/>
                  </a:cubicBezTo>
                  <a:cubicBezTo>
                    <a:pt x="21" y="110"/>
                    <a:pt x="21" y="110"/>
                    <a:pt x="21" y="110"/>
                  </a:cubicBezTo>
                  <a:cubicBezTo>
                    <a:pt x="23" y="113"/>
                    <a:pt x="23" y="113"/>
                    <a:pt x="23" y="113"/>
                  </a:cubicBezTo>
                  <a:cubicBezTo>
                    <a:pt x="28" y="109"/>
                    <a:pt x="28" y="109"/>
                    <a:pt x="28" y="109"/>
                  </a:cubicBezTo>
                  <a:cubicBezTo>
                    <a:pt x="35" y="109"/>
                    <a:pt x="35" y="109"/>
                    <a:pt x="35" y="109"/>
                  </a:cubicBezTo>
                  <a:cubicBezTo>
                    <a:pt x="38" y="105"/>
                    <a:pt x="38" y="105"/>
                    <a:pt x="38" y="105"/>
                  </a:cubicBezTo>
                  <a:cubicBezTo>
                    <a:pt x="38" y="104"/>
                    <a:pt x="38" y="104"/>
                    <a:pt x="38" y="104"/>
                  </a:cubicBezTo>
                  <a:cubicBezTo>
                    <a:pt x="36" y="103"/>
                    <a:pt x="36" y="103"/>
                    <a:pt x="36" y="103"/>
                  </a:cubicBezTo>
                  <a:cubicBezTo>
                    <a:pt x="38" y="102"/>
                    <a:pt x="38" y="102"/>
                    <a:pt x="38" y="102"/>
                  </a:cubicBezTo>
                  <a:cubicBezTo>
                    <a:pt x="47" y="101"/>
                    <a:pt x="47" y="101"/>
                    <a:pt x="47" y="101"/>
                  </a:cubicBezTo>
                  <a:cubicBezTo>
                    <a:pt x="48" y="100"/>
                    <a:pt x="48" y="100"/>
                    <a:pt x="48" y="100"/>
                  </a:cubicBezTo>
                  <a:cubicBezTo>
                    <a:pt x="50" y="100"/>
                    <a:pt x="50" y="100"/>
                    <a:pt x="50" y="100"/>
                  </a:cubicBezTo>
                  <a:cubicBezTo>
                    <a:pt x="53" y="95"/>
                    <a:pt x="53" y="95"/>
                    <a:pt x="53" y="95"/>
                  </a:cubicBezTo>
                  <a:cubicBezTo>
                    <a:pt x="56" y="94"/>
                    <a:pt x="56" y="94"/>
                    <a:pt x="56" y="94"/>
                  </a:cubicBezTo>
                  <a:cubicBezTo>
                    <a:pt x="56" y="94"/>
                    <a:pt x="56" y="93"/>
                    <a:pt x="56" y="92"/>
                  </a:cubicBezTo>
                  <a:cubicBezTo>
                    <a:pt x="56" y="92"/>
                    <a:pt x="56" y="90"/>
                    <a:pt x="56" y="90"/>
                  </a:cubicBezTo>
                  <a:cubicBezTo>
                    <a:pt x="60" y="89"/>
                    <a:pt x="60" y="89"/>
                    <a:pt x="60" y="89"/>
                  </a:cubicBezTo>
                  <a:cubicBezTo>
                    <a:pt x="61" y="88"/>
                    <a:pt x="61" y="88"/>
                    <a:pt x="61" y="88"/>
                  </a:cubicBezTo>
                  <a:cubicBezTo>
                    <a:pt x="64" y="89"/>
                    <a:pt x="64" y="89"/>
                    <a:pt x="64" y="89"/>
                  </a:cubicBezTo>
                  <a:cubicBezTo>
                    <a:pt x="64" y="86"/>
                    <a:pt x="64" y="86"/>
                    <a:pt x="64" y="86"/>
                  </a:cubicBezTo>
                  <a:lnTo>
                    <a:pt x="62" y="84"/>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63" name="Freeform 922">
              <a:extLst>
                <a:ext uri="{FF2B5EF4-FFF2-40B4-BE49-F238E27FC236}">
                  <a16:creationId xmlns:a16="http://schemas.microsoft.com/office/drawing/2014/main" id="{A250FD79-0C08-4024-A690-FB7FF4E62BA7}"/>
                </a:ext>
              </a:extLst>
            </p:cNvPr>
            <p:cNvSpPr>
              <a:spLocks/>
            </p:cNvSpPr>
            <p:nvPr/>
          </p:nvSpPr>
          <p:spPr bwMode="auto">
            <a:xfrm>
              <a:off x="6456200" y="4205804"/>
              <a:ext cx="415582" cy="228616"/>
            </a:xfrm>
            <a:custGeom>
              <a:avLst/>
              <a:gdLst>
                <a:gd name="T0" fmla="*/ 83 w 89"/>
                <a:gd name="T1" fmla="*/ 33 h 60"/>
                <a:gd name="T2" fmla="*/ 82 w 89"/>
                <a:gd name="T3" fmla="*/ 30 h 60"/>
                <a:gd name="T4" fmla="*/ 79 w 89"/>
                <a:gd name="T5" fmla="*/ 28 h 60"/>
                <a:gd name="T6" fmla="*/ 74 w 89"/>
                <a:gd name="T7" fmla="*/ 22 h 60"/>
                <a:gd name="T8" fmla="*/ 67 w 89"/>
                <a:gd name="T9" fmla="*/ 20 h 60"/>
                <a:gd name="T10" fmla="*/ 67 w 89"/>
                <a:gd name="T11" fmla="*/ 17 h 60"/>
                <a:gd name="T12" fmla="*/ 62 w 89"/>
                <a:gd name="T13" fmla="*/ 16 h 60"/>
                <a:gd name="T14" fmla="*/ 61 w 89"/>
                <a:gd name="T15" fmla="*/ 14 h 60"/>
                <a:gd name="T16" fmla="*/ 63 w 89"/>
                <a:gd name="T17" fmla="*/ 9 h 60"/>
                <a:gd name="T18" fmla="*/ 58 w 89"/>
                <a:gd name="T19" fmla="*/ 1 h 60"/>
                <a:gd name="T20" fmla="*/ 54 w 89"/>
                <a:gd name="T21" fmla="*/ 1 h 60"/>
                <a:gd name="T22" fmla="*/ 50 w 89"/>
                <a:gd name="T23" fmla="*/ 4 h 60"/>
                <a:gd name="T24" fmla="*/ 47 w 89"/>
                <a:gd name="T25" fmla="*/ 7 h 60"/>
                <a:gd name="T26" fmla="*/ 42 w 89"/>
                <a:gd name="T27" fmla="*/ 12 h 60"/>
                <a:gd name="T28" fmla="*/ 32 w 89"/>
                <a:gd name="T29" fmla="*/ 14 h 60"/>
                <a:gd name="T30" fmla="*/ 32 w 89"/>
                <a:gd name="T31" fmla="*/ 16 h 60"/>
                <a:gd name="T32" fmla="*/ 29 w 89"/>
                <a:gd name="T33" fmla="*/ 21 h 60"/>
                <a:gd name="T34" fmla="*/ 17 w 89"/>
                <a:gd name="T35" fmla="*/ 25 h 60"/>
                <a:gd name="T36" fmla="*/ 11 w 89"/>
                <a:gd name="T37" fmla="*/ 25 h 60"/>
                <a:gd name="T38" fmla="*/ 6 w 89"/>
                <a:gd name="T39" fmla="*/ 26 h 60"/>
                <a:gd name="T40" fmla="*/ 3 w 89"/>
                <a:gd name="T41" fmla="*/ 33 h 60"/>
                <a:gd name="T42" fmla="*/ 2 w 89"/>
                <a:gd name="T43" fmla="*/ 36 h 60"/>
                <a:gd name="T44" fmla="*/ 2 w 89"/>
                <a:gd name="T45" fmla="*/ 41 h 60"/>
                <a:gd name="T46" fmla="*/ 5 w 89"/>
                <a:gd name="T47" fmla="*/ 47 h 60"/>
                <a:gd name="T48" fmla="*/ 11 w 89"/>
                <a:gd name="T49" fmla="*/ 55 h 60"/>
                <a:gd name="T50" fmla="*/ 15 w 89"/>
                <a:gd name="T51" fmla="*/ 56 h 60"/>
                <a:gd name="T52" fmla="*/ 21 w 89"/>
                <a:gd name="T53" fmla="*/ 51 h 60"/>
                <a:gd name="T54" fmla="*/ 27 w 89"/>
                <a:gd name="T55" fmla="*/ 51 h 60"/>
                <a:gd name="T56" fmla="*/ 28 w 89"/>
                <a:gd name="T57" fmla="*/ 46 h 60"/>
                <a:gd name="T58" fmla="*/ 32 w 89"/>
                <a:gd name="T59" fmla="*/ 42 h 60"/>
                <a:gd name="T60" fmla="*/ 39 w 89"/>
                <a:gd name="T61" fmla="*/ 42 h 60"/>
                <a:gd name="T62" fmla="*/ 47 w 89"/>
                <a:gd name="T63" fmla="*/ 47 h 60"/>
                <a:gd name="T64" fmla="*/ 58 w 89"/>
                <a:gd name="T65" fmla="*/ 43 h 60"/>
                <a:gd name="T66" fmla="*/ 67 w 89"/>
                <a:gd name="T67" fmla="*/ 42 h 60"/>
                <a:gd name="T68" fmla="*/ 70 w 89"/>
                <a:gd name="T69" fmla="*/ 43 h 60"/>
                <a:gd name="T70" fmla="*/ 74 w 89"/>
                <a:gd name="T71" fmla="*/ 41 h 60"/>
                <a:gd name="T72" fmla="*/ 76 w 89"/>
                <a:gd name="T73" fmla="*/ 39 h 60"/>
                <a:gd name="T74" fmla="*/ 80 w 89"/>
                <a:gd name="T75" fmla="*/ 40 h 60"/>
                <a:gd name="T76" fmla="*/ 85 w 89"/>
                <a:gd name="T77" fmla="*/ 42 h 60"/>
                <a:gd name="T78" fmla="*/ 88 w 89"/>
                <a:gd name="T79" fmla="*/ 41 h 60"/>
                <a:gd name="T80" fmla="*/ 87 w 89"/>
                <a:gd name="T81"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60">
                  <a:moveTo>
                    <a:pt x="82" y="34"/>
                  </a:moveTo>
                  <a:cubicBezTo>
                    <a:pt x="83" y="33"/>
                    <a:pt x="83" y="33"/>
                    <a:pt x="83" y="33"/>
                  </a:cubicBezTo>
                  <a:cubicBezTo>
                    <a:pt x="81" y="32"/>
                    <a:pt x="81" y="32"/>
                    <a:pt x="81" y="32"/>
                  </a:cubicBezTo>
                  <a:cubicBezTo>
                    <a:pt x="82" y="30"/>
                    <a:pt x="82" y="30"/>
                    <a:pt x="82" y="30"/>
                  </a:cubicBezTo>
                  <a:cubicBezTo>
                    <a:pt x="80" y="30"/>
                    <a:pt x="80" y="30"/>
                    <a:pt x="80" y="30"/>
                  </a:cubicBezTo>
                  <a:cubicBezTo>
                    <a:pt x="79" y="28"/>
                    <a:pt x="79" y="28"/>
                    <a:pt x="79" y="28"/>
                  </a:cubicBezTo>
                  <a:cubicBezTo>
                    <a:pt x="74" y="25"/>
                    <a:pt x="74" y="25"/>
                    <a:pt x="74" y="25"/>
                  </a:cubicBezTo>
                  <a:cubicBezTo>
                    <a:pt x="74" y="22"/>
                    <a:pt x="74" y="22"/>
                    <a:pt x="74" y="22"/>
                  </a:cubicBezTo>
                  <a:cubicBezTo>
                    <a:pt x="71" y="20"/>
                    <a:pt x="71" y="20"/>
                    <a:pt x="71" y="20"/>
                  </a:cubicBezTo>
                  <a:cubicBezTo>
                    <a:pt x="67" y="20"/>
                    <a:pt x="67" y="20"/>
                    <a:pt x="67" y="20"/>
                  </a:cubicBezTo>
                  <a:cubicBezTo>
                    <a:pt x="66" y="19"/>
                    <a:pt x="66" y="19"/>
                    <a:pt x="66" y="19"/>
                  </a:cubicBezTo>
                  <a:cubicBezTo>
                    <a:pt x="67" y="17"/>
                    <a:pt x="67" y="17"/>
                    <a:pt x="67" y="17"/>
                  </a:cubicBezTo>
                  <a:cubicBezTo>
                    <a:pt x="67" y="16"/>
                    <a:pt x="67" y="16"/>
                    <a:pt x="67" y="16"/>
                  </a:cubicBezTo>
                  <a:cubicBezTo>
                    <a:pt x="62" y="16"/>
                    <a:pt x="62" y="16"/>
                    <a:pt x="62" y="16"/>
                  </a:cubicBezTo>
                  <a:cubicBezTo>
                    <a:pt x="63" y="14"/>
                    <a:pt x="63" y="14"/>
                    <a:pt x="63" y="14"/>
                  </a:cubicBezTo>
                  <a:cubicBezTo>
                    <a:pt x="61" y="14"/>
                    <a:pt x="61" y="14"/>
                    <a:pt x="61" y="14"/>
                  </a:cubicBezTo>
                  <a:cubicBezTo>
                    <a:pt x="63" y="12"/>
                    <a:pt x="63" y="12"/>
                    <a:pt x="63" y="12"/>
                  </a:cubicBezTo>
                  <a:cubicBezTo>
                    <a:pt x="63" y="9"/>
                    <a:pt x="63" y="9"/>
                    <a:pt x="63" y="9"/>
                  </a:cubicBezTo>
                  <a:cubicBezTo>
                    <a:pt x="62" y="7"/>
                    <a:pt x="62" y="7"/>
                    <a:pt x="62" y="7"/>
                  </a:cubicBezTo>
                  <a:cubicBezTo>
                    <a:pt x="58" y="1"/>
                    <a:pt x="58" y="1"/>
                    <a:pt x="58" y="1"/>
                  </a:cubicBezTo>
                  <a:cubicBezTo>
                    <a:pt x="55" y="0"/>
                    <a:pt x="55" y="0"/>
                    <a:pt x="55" y="0"/>
                  </a:cubicBezTo>
                  <a:cubicBezTo>
                    <a:pt x="54" y="1"/>
                    <a:pt x="54" y="1"/>
                    <a:pt x="54" y="1"/>
                  </a:cubicBezTo>
                  <a:cubicBezTo>
                    <a:pt x="50" y="2"/>
                    <a:pt x="50" y="2"/>
                    <a:pt x="50" y="2"/>
                  </a:cubicBezTo>
                  <a:cubicBezTo>
                    <a:pt x="50" y="2"/>
                    <a:pt x="50" y="4"/>
                    <a:pt x="50" y="4"/>
                  </a:cubicBezTo>
                  <a:cubicBezTo>
                    <a:pt x="50" y="5"/>
                    <a:pt x="50" y="6"/>
                    <a:pt x="50" y="6"/>
                  </a:cubicBezTo>
                  <a:cubicBezTo>
                    <a:pt x="47" y="7"/>
                    <a:pt x="47" y="7"/>
                    <a:pt x="47" y="7"/>
                  </a:cubicBezTo>
                  <a:cubicBezTo>
                    <a:pt x="44" y="12"/>
                    <a:pt x="44" y="12"/>
                    <a:pt x="44" y="12"/>
                  </a:cubicBezTo>
                  <a:cubicBezTo>
                    <a:pt x="42" y="12"/>
                    <a:pt x="42" y="12"/>
                    <a:pt x="42" y="12"/>
                  </a:cubicBezTo>
                  <a:cubicBezTo>
                    <a:pt x="41" y="13"/>
                    <a:pt x="41" y="13"/>
                    <a:pt x="41" y="13"/>
                  </a:cubicBezTo>
                  <a:cubicBezTo>
                    <a:pt x="32" y="14"/>
                    <a:pt x="32" y="14"/>
                    <a:pt x="32" y="14"/>
                  </a:cubicBezTo>
                  <a:cubicBezTo>
                    <a:pt x="30" y="15"/>
                    <a:pt x="30" y="15"/>
                    <a:pt x="30" y="15"/>
                  </a:cubicBezTo>
                  <a:cubicBezTo>
                    <a:pt x="32" y="16"/>
                    <a:pt x="32" y="16"/>
                    <a:pt x="32" y="16"/>
                  </a:cubicBezTo>
                  <a:cubicBezTo>
                    <a:pt x="32" y="17"/>
                    <a:pt x="32" y="17"/>
                    <a:pt x="32" y="17"/>
                  </a:cubicBezTo>
                  <a:cubicBezTo>
                    <a:pt x="29" y="21"/>
                    <a:pt x="29" y="21"/>
                    <a:pt x="29" y="21"/>
                  </a:cubicBezTo>
                  <a:cubicBezTo>
                    <a:pt x="22" y="21"/>
                    <a:pt x="22" y="21"/>
                    <a:pt x="22" y="21"/>
                  </a:cubicBezTo>
                  <a:cubicBezTo>
                    <a:pt x="17" y="25"/>
                    <a:pt x="17" y="25"/>
                    <a:pt x="17" y="25"/>
                  </a:cubicBezTo>
                  <a:cubicBezTo>
                    <a:pt x="15" y="22"/>
                    <a:pt x="15" y="22"/>
                    <a:pt x="15" y="22"/>
                  </a:cubicBezTo>
                  <a:cubicBezTo>
                    <a:pt x="11" y="25"/>
                    <a:pt x="11" y="25"/>
                    <a:pt x="11" y="25"/>
                  </a:cubicBezTo>
                  <a:cubicBezTo>
                    <a:pt x="8" y="24"/>
                    <a:pt x="8" y="24"/>
                    <a:pt x="8" y="24"/>
                  </a:cubicBezTo>
                  <a:cubicBezTo>
                    <a:pt x="6" y="26"/>
                    <a:pt x="6" y="26"/>
                    <a:pt x="6" y="26"/>
                  </a:cubicBezTo>
                  <a:cubicBezTo>
                    <a:pt x="6" y="28"/>
                    <a:pt x="6" y="28"/>
                    <a:pt x="6" y="28"/>
                  </a:cubicBezTo>
                  <a:cubicBezTo>
                    <a:pt x="3" y="33"/>
                    <a:pt x="3" y="33"/>
                    <a:pt x="3" y="33"/>
                  </a:cubicBezTo>
                  <a:cubicBezTo>
                    <a:pt x="0" y="34"/>
                    <a:pt x="0" y="34"/>
                    <a:pt x="0" y="34"/>
                  </a:cubicBezTo>
                  <a:cubicBezTo>
                    <a:pt x="2" y="36"/>
                    <a:pt x="2" y="36"/>
                    <a:pt x="2" y="36"/>
                  </a:cubicBezTo>
                  <a:cubicBezTo>
                    <a:pt x="1" y="40"/>
                    <a:pt x="1" y="40"/>
                    <a:pt x="1" y="40"/>
                  </a:cubicBezTo>
                  <a:cubicBezTo>
                    <a:pt x="2" y="41"/>
                    <a:pt x="2" y="41"/>
                    <a:pt x="2" y="41"/>
                  </a:cubicBezTo>
                  <a:cubicBezTo>
                    <a:pt x="2" y="44"/>
                    <a:pt x="2" y="44"/>
                    <a:pt x="2" y="44"/>
                  </a:cubicBezTo>
                  <a:cubicBezTo>
                    <a:pt x="5" y="47"/>
                    <a:pt x="5" y="47"/>
                    <a:pt x="5" y="47"/>
                  </a:cubicBezTo>
                  <a:cubicBezTo>
                    <a:pt x="6" y="51"/>
                    <a:pt x="6" y="51"/>
                    <a:pt x="6" y="51"/>
                  </a:cubicBezTo>
                  <a:cubicBezTo>
                    <a:pt x="11" y="55"/>
                    <a:pt x="11" y="55"/>
                    <a:pt x="11" y="55"/>
                  </a:cubicBezTo>
                  <a:cubicBezTo>
                    <a:pt x="13" y="60"/>
                    <a:pt x="13" y="60"/>
                    <a:pt x="13" y="60"/>
                  </a:cubicBezTo>
                  <a:cubicBezTo>
                    <a:pt x="15" y="56"/>
                    <a:pt x="15" y="56"/>
                    <a:pt x="15" y="56"/>
                  </a:cubicBezTo>
                  <a:cubicBezTo>
                    <a:pt x="15" y="52"/>
                    <a:pt x="15" y="52"/>
                    <a:pt x="15" y="52"/>
                  </a:cubicBezTo>
                  <a:cubicBezTo>
                    <a:pt x="21" y="51"/>
                    <a:pt x="21" y="51"/>
                    <a:pt x="21" y="51"/>
                  </a:cubicBezTo>
                  <a:cubicBezTo>
                    <a:pt x="26" y="52"/>
                    <a:pt x="26" y="52"/>
                    <a:pt x="26" y="52"/>
                  </a:cubicBezTo>
                  <a:cubicBezTo>
                    <a:pt x="27" y="51"/>
                    <a:pt x="27" y="51"/>
                    <a:pt x="27" y="51"/>
                  </a:cubicBezTo>
                  <a:cubicBezTo>
                    <a:pt x="29" y="51"/>
                    <a:pt x="29" y="51"/>
                    <a:pt x="29" y="51"/>
                  </a:cubicBezTo>
                  <a:cubicBezTo>
                    <a:pt x="28" y="46"/>
                    <a:pt x="28" y="46"/>
                    <a:pt x="28" y="46"/>
                  </a:cubicBezTo>
                  <a:cubicBezTo>
                    <a:pt x="30" y="45"/>
                    <a:pt x="30" y="45"/>
                    <a:pt x="30" y="45"/>
                  </a:cubicBezTo>
                  <a:cubicBezTo>
                    <a:pt x="32" y="42"/>
                    <a:pt x="32" y="42"/>
                    <a:pt x="32" y="42"/>
                  </a:cubicBezTo>
                  <a:cubicBezTo>
                    <a:pt x="35" y="41"/>
                    <a:pt x="35" y="41"/>
                    <a:pt x="35" y="41"/>
                  </a:cubicBezTo>
                  <a:cubicBezTo>
                    <a:pt x="39" y="42"/>
                    <a:pt x="39" y="42"/>
                    <a:pt x="39" y="42"/>
                  </a:cubicBezTo>
                  <a:cubicBezTo>
                    <a:pt x="42" y="45"/>
                    <a:pt x="42" y="45"/>
                    <a:pt x="42" y="45"/>
                  </a:cubicBezTo>
                  <a:cubicBezTo>
                    <a:pt x="47" y="47"/>
                    <a:pt x="47" y="47"/>
                    <a:pt x="47" y="47"/>
                  </a:cubicBezTo>
                  <a:cubicBezTo>
                    <a:pt x="55" y="47"/>
                    <a:pt x="55" y="47"/>
                    <a:pt x="55" y="47"/>
                  </a:cubicBezTo>
                  <a:cubicBezTo>
                    <a:pt x="58" y="43"/>
                    <a:pt x="58" y="43"/>
                    <a:pt x="58" y="43"/>
                  </a:cubicBezTo>
                  <a:cubicBezTo>
                    <a:pt x="61" y="45"/>
                    <a:pt x="61" y="45"/>
                    <a:pt x="61" y="45"/>
                  </a:cubicBezTo>
                  <a:cubicBezTo>
                    <a:pt x="67" y="42"/>
                    <a:pt x="67" y="42"/>
                    <a:pt x="67" y="42"/>
                  </a:cubicBezTo>
                  <a:cubicBezTo>
                    <a:pt x="68" y="41"/>
                    <a:pt x="68" y="41"/>
                    <a:pt x="68" y="41"/>
                  </a:cubicBezTo>
                  <a:cubicBezTo>
                    <a:pt x="70" y="43"/>
                    <a:pt x="70" y="43"/>
                    <a:pt x="70" y="43"/>
                  </a:cubicBezTo>
                  <a:cubicBezTo>
                    <a:pt x="73" y="42"/>
                    <a:pt x="73" y="42"/>
                    <a:pt x="73" y="42"/>
                  </a:cubicBezTo>
                  <a:cubicBezTo>
                    <a:pt x="74" y="41"/>
                    <a:pt x="74" y="41"/>
                    <a:pt x="74" y="41"/>
                  </a:cubicBezTo>
                  <a:cubicBezTo>
                    <a:pt x="74" y="39"/>
                    <a:pt x="74" y="39"/>
                    <a:pt x="74" y="39"/>
                  </a:cubicBezTo>
                  <a:cubicBezTo>
                    <a:pt x="76" y="39"/>
                    <a:pt x="76" y="39"/>
                    <a:pt x="76" y="39"/>
                  </a:cubicBezTo>
                  <a:cubicBezTo>
                    <a:pt x="78" y="40"/>
                    <a:pt x="78" y="40"/>
                    <a:pt x="78" y="40"/>
                  </a:cubicBezTo>
                  <a:cubicBezTo>
                    <a:pt x="80" y="40"/>
                    <a:pt x="80" y="40"/>
                    <a:pt x="80" y="40"/>
                  </a:cubicBezTo>
                  <a:cubicBezTo>
                    <a:pt x="82" y="42"/>
                    <a:pt x="82" y="42"/>
                    <a:pt x="82" y="42"/>
                  </a:cubicBezTo>
                  <a:cubicBezTo>
                    <a:pt x="85" y="42"/>
                    <a:pt x="85" y="42"/>
                    <a:pt x="85" y="42"/>
                  </a:cubicBezTo>
                  <a:cubicBezTo>
                    <a:pt x="85" y="42"/>
                    <a:pt x="86" y="40"/>
                    <a:pt x="86" y="40"/>
                  </a:cubicBezTo>
                  <a:cubicBezTo>
                    <a:pt x="87" y="40"/>
                    <a:pt x="88" y="41"/>
                    <a:pt x="88" y="41"/>
                  </a:cubicBezTo>
                  <a:cubicBezTo>
                    <a:pt x="89" y="42"/>
                    <a:pt x="89" y="42"/>
                    <a:pt x="89" y="42"/>
                  </a:cubicBezTo>
                  <a:cubicBezTo>
                    <a:pt x="87" y="37"/>
                    <a:pt x="87" y="37"/>
                    <a:pt x="87" y="37"/>
                  </a:cubicBezTo>
                  <a:lnTo>
                    <a:pt x="82" y="34"/>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65" name="Freeform 924">
              <a:extLst>
                <a:ext uri="{FF2B5EF4-FFF2-40B4-BE49-F238E27FC236}">
                  <a16:creationId xmlns:a16="http://schemas.microsoft.com/office/drawing/2014/main" id="{616ECC53-1B9D-4AA7-AC25-EC5C94750C87}"/>
                </a:ext>
              </a:extLst>
            </p:cNvPr>
            <p:cNvSpPr>
              <a:spLocks/>
            </p:cNvSpPr>
            <p:nvPr/>
          </p:nvSpPr>
          <p:spPr bwMode="auto">
            <a:xfrm>
              <a:off x="6268920" y="4152268"/>
              <a:ext cx="247922" cy="296623"/>
            </a:xfrm>
            <a:custGeom>
              <a:avLst/>
              <a:gdLst>
                <a:gd name="T0" fmla="*/ 45 w 53"/>
                <a:gd name="T1" fmla="*/ 61 h 78"/>
                <a:gd name="T2" fmla="*/ 42 w 53"/>
                <a:gd name="T3" fmla="*/ 55 h 78"/>
                <a:gd name="T4" fmla="*/ 42 w 53"/>
                <a:gd name="T5" fmla="*/ 50 h 78"/>
                <a:gd name="T6" fmla="*/ 43 w 53"/>
                <a:gd name="T7" fmla="*/ 47 h 78"/>
                <a:gd name="T8" fmla="*/ 46 w 53"/>
                <a:gd name="T9" fmla="*/ 40 h 78"/>
                <a:gd name="T10" fmla="*/ 48 w 53"/>
                <a:gd name="T11" fmla="*/ 37 h 78"/>
                <a:gd name="T12" fmla="*/ 41 w 53"/>
                <a:gd name="T13" fmla="*/ 28 h 78"/>
                <a:gd name="T14" fmla="*/ 39 w 53"/>
                <a:gd name="T15" fmla="*/ 21 h 78"/>
                <a:gd name="T16" fmla="*/ 45 w 53"/>
                <a:gd name="T17" fmla="*/ 18 h 78"/>
                <a:gd name="T18" fmla="*/ 44 w 53"/>
                <a:gd name="T19" fmla="*/ 6 h 78"/>
                <a:gd name="T20" fmla="*/ 41 w 53"/>
                <a:gd name="T21" fmla="*/ 2 h 78"/>
                <a:gd name="T22" fmla="*/ 38 w 53"/>
                <a:gd name="T23" fmla="*/ 0 h 78"/>
                <a:gd name="T24" fmla="*/ 40 w 53"/>
                <a:gd name="T25" fmla="*/ 5 h 78"/>
                <a:gd name="T26" fmla="*/ 42 w 53"/>
                <a:gd name="T27" fmla="*/ 7 h 78"/>
                <a:gd name="T28" fmla="*/ 42 w 53"/>
                <a:gd name="T29" fmla="*/ 11 h 78"/>
                <a:gd name="T30" fmla="*/ 37 w 53"/>
                <a:gd name="T31" fmla="*/ 12 h 78"/>
                <a:gd name="T32" fmla="*/ 34 w 53"/>
                <a:gd name="T33" fmla="*/ 20 h 78"/>
                <a:gd name="T34" fmla="*/ 32 w 53"/>
                <a:gd name="T35" fmla="*/ 24 h 78"/>
                <a:gd name="T36" fmla="*/ 29 w 53"/>
                <a:gd name="T37" fmla="*/ 30 h 78"/>
                <a:gd name="T38" fmla="*/ 26 w 53"/>
                <a:gd name="T39" fmla="*/ 35 h 78"/>
                <a:gd name="T40" fmla="*/ 23 w 53"/>
                <a:gd name="T41" fmla="*/ 41 h 78"/>
                <a:gd name="T42" fmla="*/ 20 w 53"/>
                <a:gd name="T43" fmla="*/ 45 h 78"/>
                <a:gd name="T44" fmla="*/ 18 w 53"/>
                <a:gd name="T45" fmla="*/ 44 h 78"/>
                <a:gd name="T46" fmla="*/ 14 w 53"/>
                <a:gd name="T47" fmla="*/ 41 h 78"/>
                <a:gd name="T48" fmla="*/ 12 w 53"/>
                <a:gd name="T49" fmla="*/ 43 h 78"/>
                <a:gd name="T50" fmla="*/ 9 w 53"/>
                <a:gd name="T51" fmla="*/ 43 h 78"/>
                <a:gd name="T52" fmla="*/ 7 w 53"/>
                <a:gd name="T53" fmla="*/ 45 h 78"/>
                <a:gd name="T54" fmla="*/ 2 w 53"/>
                <a:gd name="T55" fmla="*/ 55 h 78"/>
                <a:gd name="T56" fmla="*/ 1 w 53"/>
                <a:gd name="T57" fmla="*/ 58 h 78"/>
                <a:gd name="T58" fmla="*/ 4 w 53"/>
                <a:gd name="T59" fmla="*/ 61 h 78"/>
                <a:gd name="T60" fmla="*/ 8 w 53"/>
                <a:gd name="T61" fmla="*/ 63 h 78"/>
                <a:gd name="T62" fmla="*/ 11 w 53"/>
                <a:gd name="T63" fmla="*/ 69 h 78"/>
                <a:gd name="T64" fmla="*/ 9 w 53"/>
                <a:gd name="T65" fmla="*/ 74 h 78"/>
                <a:gd name="T66" fmla="*/ 19 w 53"/>
                <a:gd name="T67" fmla="*/ 75 h 78"/>
                <a:gd name="T68" fmla="*/ 32 w 53"/>
                <a:gd name="T69" fmla="*/ 74 h 78"/>
                <a:gd name="T70" fmla="*/ 41 w 53"/>
                <a:gd name="T71" fmla="*/ 75 h 78"/>
                <a:gd name="T72" fmla="*/ 49 w 53"/>
                <a:gd name="T73" fmla="*/ 77 h 78"/>
                <a:gd name="T74" fmla="*/ 51 w 53"/>
                <a:gd name="T75" fmla="*/ 75 h 78"/>
                <a:gd name="T76" fmla="*/ 51 w 53"/>
                <a:gd name="T77"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78">
                  <a:moveTo>
                    <a:pt x="46" y="65"/>
                  </a:moveTo>
                  <a:cubicBezTo>
                    <a:pt x="45" y="61"/>
                    <a:pt x="45" y="61"/>
                    <a:pt x="45" y="61"/>
                  </a:cubicBezTo>
                  <a:cubicBezTo>
                    <a:pt x="42" y="58"/>
                    <a:pt x="42" y="58"/>
                    <a:pt x="42" y="58"/>
                  </a:cubicBezTo>
                  <a:cubicBezTo>
                    <a:pt x="42" y="55"/>
                    <a:pt x="42" y="55"/>
                    <a:pt x="42" y="55"/>
                  </a:cubicBezTo>
                  <a:cubicBezTo>
                    <a:pt x="41" y="54"/>
                    <a:pt x="41" y="54"/>
                    <a:pt x="41" y="54"/>
                  </a:cubicBezTo>
                  <a:cubicBezTo>
                    <a:pt x="42" y="50"/>
                    <a:pt x="42" y="50"/>
                    <a:pt x="42" y="50"/>
                  </a:cubicBezTo>
                  <a:cubicBezTo>
                    <a:pt x="40" y="48"/>
                    <a:pt x="40" y="48"/>
                    <a:pt x="40" y="48"/>
                  </a:cubicBezTo>
                  <a:cubicBezTo>
                    <a:pt x="43" y="47"/>
                    <a:pt x="43" y="47"/>
                    <a:pt x="43" y="47"/>
                  </a:cubicBezTo>
                  <a:cubicBezTo>
                    <a:pt x="46" y="42"/>
                    <a:pt x="46" y="42"/>
                    <a:pt x="46" y="42"/>
                  </a:cubicBezTo>
                  <a:cubicBezTo>
                    <a:pt x="46" y="40"/>
                    <a:pt x="46" y="40"/>
                    <a:pt x="46" y="40"/>
                  </a:cubicBezTo>
                  <a:cubicBezTo>
                    <a:pt x="48" y="38"/>
                    <a:pt x="48" y="38"/>
                    <a:pt x="48" y="38"/>
                  </a:cubicBezTo>
                  <a:cubicBezTo>
                    <a:pt x="48" y="37"/>
                    <a:pt x="48" y="37"/>
                    <a:pt x="48" y="37"/>
                  </a:cubicBezTo>
                  <a:cubicBezTo>
                    <a:pt x="45" y="30"/>
                    <a:pt x="45" y="30"/>
                    <a:pt x="45" y="30"/>
                  </a:cubicBezTo>
                  <a:cubicBezTo>
                    <a:pt x="41" y="28"/>
                    <a:pt x="41" y="28"/>
                    <a:pt x="41" y="28"/>
                  </a:cubicBezTo>
                  <a:cubicBezTo>
                    <a:pt x="37" y="24"/>
                    <a:pt x="37" y="24"/>
                    <a:pt x="37" y="24"/>
                  </a:cubicBezTo>
                  <a:cubicBezTo>
                    <a:pt x="39" y="21"/>
                    <a:pt x="39" y="21"/>
                    <a:pt x="39" y="21"/>
                  </a:cubicBezTo>
                  <a:cubicBezTo>
                    <a:pt x="49" y="21"/>
                    <a:pt x="49" y="21"/>
                    <a:pt x="49" y="21"/>
                  </a:cubicBezTo>
                  <a:cubicBezTo>
                    <a:pt x="45" y="18"/>
                    <a:pt x="45" y="18"/>
                    <a:pt x="45" y="18"/>
                  </a:cubicBezTo>
                  <a:cubicBezTo>
                    <a:pt x="44" y="7"/>
                    <a:pt x="44" y="7"/>
                    <a:pt x="44" y="7"/>
                  </a:cubicBezTo>
                  <a:cubicBezTo>
                    <a:pt x="44" y="6"/>
                    <a:pt x="44" y="6"/>
                    <a:pt x="44" y="6"/>
                  </a:cubicBezTo>
                  <a:cubicBezTo>
                    <a:pt x="43" y="3"/>
                    <a:pt x="43" y="3"/>
                    <a:pt x="43" y="3"/>
                  </a:cubicBezTo>
                  <a:cubicBezTo>
                    <a:pt x="41" y="2"/>
                    <a:pt x="41" y="2"/>
                    <a:pt x="41" y="2"/>
                  </a:cubicBezTo>
                  <a:cubicBezTo>
                    <a:pt x="41" y="0"/>
                    <a:pt x="41" y="0"/>
                    <a:pt x="41" y="0"/>
                  </a:cubicBezTo>
                  <a:cubicBezTo>
                    <a:pt x="38" y="0"/>
                    <a:pt x="38" y="0"/>
                    <a:pt x="38" y="0"/>
                  </a:cubicBezTo>
                  <a:cubicBezTo>
                    <a:pt x="39" y="5"/>
                    <a:pt x="39" y="5"/>
                    <a:pt x="39" y="5"/>
                  </a:cubicBezTo>
                  <a:cubicBezTo>
                    <a:pt x="40" y="5"/>
                    <a:pt x="40" y="5"/>
                    <a:pt x="40" y="5"/>
                  </a:cubicBezTo>
                  <a:cubicBezTo>
                    <a:pt x="42" y="6"/>
                    <a:pt x="42" y="6"/>
                    <a:pt x="42" y="6"/>
                  </a:cubicBezTo>
                  <a:cubicBezTo>
                    <a:pt x="42" y="7"/>
                    <a:pt x="42" y="7"/>
                    <a:pt x="42" y="7"/>
                  </a:cubicBezTo>
                  <a:cubicBezTo>
                    <a:pt x="41" y="9"/>
                    <a:pt x="41" y="9"/>
                    <a:pt x="41" y="9"/>
                  </a:cubicBezTo>
                  <a:cubicBezTo>
                    <a:pt x="42" y="11"/>
                    <a:pt x="42" y="11"/>
                    <a:pt x="42" y="11"/>
                  </a:cubicBezTo>
                  <a:cubicBezTo>
                    <a:pt x="39" y="13"/>
                    <a:pt x="39" y="13"/>
                    <a:pt x="39" y="13"/>
                  </a:cubicBezTo>
                  <a:cubicBezTo>
                    <a:pt x="37" y="12"/>
                    <a:pt x="37" y="12"/>
                    <a:pt x="37" y="12"/>
                  </a:cubicBezTo>
                  <a:cubicBezTo>
                    <a:pt x="36" y="14"/>
                    <a:pt x="36" y="14"/>
                    <a:pt x="36" y="14"/>
                  </a:cubicBezTo>
                  <a:cubicBezTo>
                    <a:pt x="34" y="20"/>
                    <a:pt x="34" y="20"/>
                    <a:pt x="34" y="20"/>
                  </a:cubicBezTo>
                  <a:cubicBezTo>
                    <a:pt x="32" y="21"/>
                    <a:pt x="32" y="21"/>
                    <a:pt x="32" y="21"/>
                  </a:cubicBezTo>
                  <a:cubicBezTo>
                    <a:pt x="32" y="24"/>
                    <a:pt x="32" y="24"/>
                    <a:pt x="32" y="24"/>
                  </a:cubicBezTo>
                  <a:cubicBezTo>
                    <a:pt x="30" y="26"/>
                    <a:pt x="30" y="26"/>
                    <a:pt x="30" y="26"/>
                  </a:cubicBezTo>
                  <a:cubicBezTo>
                    <a:pt x="29" y="30"/>
                    <a:pt x="29" y="30"/>
                    <a:pt x="29" y="30"/>
                  </a:cubicBezTo>
                  <a:cubicBezTo>
                    <a:pt x="26" y="32"/>
                    <a:pt x="26" y="32"/>
                    <a:pt x="26" y="32"/>
                  </a:cubicBezTo>
                  <a:cubicBezTo>
                    <a:pt x="26" y="35"/>
                    <a:pt x="26" y="35"/>
                    <a:pt x="26" y="35"/>
                  </a:cubicBezTo>
                  <a:cubicBezTo>
                    <a:pt x="23" y="38"/>
                    <a:pt x="23" y="38"/>
                    <a:pt x="23" y="38"/>
                  </a:cubicBezTo>
                  <a:cubicBezTo>
                    <a:pt x="23" y="41"/>
                    <a:pt x="23" y="41"/>
                    <a:pt x="23" y="41"/>
                  </a:cubicBezTo>
                  <a:cubicBezTo>
                    <a:pt x="21" y="42"/>
                    <a:pt x="21" y="42"/>
                    <a:pt x="21" y="42"/>
                  </a:cubicBezTo>
                  <a:cubicBezTo>
                    <a:pt x="20" y="45"/>
                    <a:pt x="20" y="45"/>
                    <a:pt x="20" y="45"/>
                  </a:cubicBezTo>
                  <a:cubicBezTo>
                    <a:pt x="18" y="45"/>
                    <a:pt x="18" y="45"/>
                    <a:pt x="18" y="45"/>
                  </a:cubicBezTo>
                  <a:cubicBezTo>
                    <a:pt x="18" y="44"/>
                    <a:pt x="18" y="44"/>
                    <a:pt x="18" y="44"/>
                  </a:cubicBezTo>
                  <a:cubicBezTo>
                    <a:pt x="17" y="44"/>
                    <a:pt x="17" y="44"/>
                    <a:pt x="17" y="44"/>
                  </a:cubicBezTo>
                  <a:cubicBezTo>
                    <a:pt x="14" y="41"/>
                    <a:pt x="14" y="41"/>
                    <a:pt x="14" y="41"/>
                  </a:cubicBezTo>
                  <a:cubicBezTo>
                    <a:pt x="14" y="43"/>
                    <a:pt x="14" y="43"/>
                    <a:pt x="14" y="43"/>
                  </a:cubicBezTo>
                  <a:cubicBezTo>
                    <a:pt x="12" y="43"/>
                    <a:pt x="12" y="43"/>
                    <a:pt x="12" y="43"/>
                  </a:cubicBezTo>
                  <a:cubicBezTo>
                    <a:pt x="11" y="42"/>
                    <a:pt x="11" y="42"/>
                    <a:pt x="11" y="42"/>
                  </a:cubicBezTo>
                  <a:cubicBezTo>
                    <a:pt x="9" y="43"/>
                    <a:pt x="9" y="43"/>
                    <a:pt x="9" y="43"/>
                  </a:cubicBezTo>
                  <a:cubicBezTo>
                    <a:pt x="8" y="45"/>
                    <a:pt x="8" y="45"/>
                    <a:pt x="8" y="45"/>
                  </a:cubicBezTo>
                  <a:cubicBezTo>
                    <a:pt x="7" y="45"/>
                    <a:pt x="7" y="45"/>
                    <a:pt x="7" y="45"/>
                  </a:cubicBezTo>
                  <a:cubicBezTo>
                    <a:pt x="2" y="50"/>
                    <a:pt x="2" y="50"/>
                    <a:pt x="2" y="50"/>
                  </a:cubicBezTo>
                  <a:cubicBezTo>
                    <a:pt x="2" y="55"/>
                    <a:pt x="2" y="55"/>
                    <a:pt x="2" y="55"/>
                  </a:cubicBezTo>
                  <a:cubicBezTo>
                    <a:pt x="0" y="58"/>
                    <a:pt x="0" y="58"/>
                    <a:pt x="0" y="58"/>
                  </a:cubicBezTo>
                  <a:cubicBezTo>
                    <a:pt x="0" y="58"/>
                    <a:pt x="1" y="59"/>
                    <a:pt x="1" y="58"/>
                  </a:cubicBezTo>
                  <a:cubicBezTo>
                    <a:pt x="1" y="59"/>
                    <a:pt x="1" y="60"/>
                    <a:pt x="2" y="60"/>
                  </a:cubicBezTo>
                  <a:cubicBezTo>
                    <a:pt x="3" y="59"/>
                    <a:pt x="4" y="60"/>
                    <a:pt x="4" y="61"/>
                  </a:cubicBezTo>
                  <a:cubicBezTo>
                    <a:pt x="4" y="62"/>
                    <a:pt x="5" y="63"/>
                    <a:pt x="6" y="64"/>
                  </a:cubicBezTo>
                  <a:cubicBezTo>
                    <a:pt x="7" y="64"/>
                    <a:pt x="7" y="63"/>
                    <a:pt x="8" y="63"/>
                  </a:cubicBezTo>
                  <a:cubicBezTo>
                    <a:pt x="9" y="64"/>
                    <a:pt x="8" y="65"/>
                    <a:pt x="9" y="65"/>
                  </a:cubicBezTo>
                  <a:cubicBezTo>
                    <a:pt x="10" y="66"/>
                    <a:pt x="10" y="68"/>
                    <a:pt x="11" y="69"/>
                  </a:cubicBezTo>
                  <a:cubicBezTo>
                    <a:pt x="11" y="71"/>
                    <a:pt x="10" y="72"/>
                    <a:pt x="10" y="74"/>
                  </a:cubicBezTo>
                  <a:cubicBezTo>
                    <a:pt x="10" y="74"/>
                    <a:pt x="9" y="74"/>
                    <a:pt x="9" y="74"/>
                  </a:cubicBezTo>
                  <a:cubicBezTo>
                    <a:pt x="10" y="75"/>
                    <a:pt x="10" y="75"/>
                    <a:pt x="10" y="75"/>
                  </a:cubicBezTo>
                  <a:cubicBezTo>
                    <a:pt x="19" y="75"/>
                    <a:pt x="19" y="75"/>
                    <a:pt x="19" y="75"/>
                  </a:cubicBezTo>
                  <a:cubicBezTo>
                    <a:pt x="20" y="74"/>
                    <a:pt x="20" y="74"/>
                    <a:pt x="20" y="74"/>
                  </a:cubicBezTo>
                  <a:cubicBezTo>
                    <a:pt x="32" y="74"/>
                    <a:pt x="32" y="74"/>
                    <a:pt x="32" y="74"/>
                  </a:cubicBezTo>
                  <a:cubicBezTo>
                    <a:pt x="33" y="75"/>
                    <a:pt x="33" y="75"/>
                    <a:pt x="33" y="75"/>
                  </a:cubicBezTo>
                  <a:cubicBezTo>
                    <a:pt x="41" y="75"/>
                    <a:pt x="41" y="75"/>
                    <a:pt x="41" y="75"/>
                  </a:cubicBezTo>
                  <a:cubicBezTo>
                    <a:pt x="45" y="76"/>
                    <a:pt x="45" y="76"/>
                    <a:pt x="45" y="76"/>
                  </a:cubicBezTo>
                  <a:cubicBezTo>
                    <a:pt x="49" y="77"/>
                    <a:pt x="49" y="77"/>
                    <a:pt x="49" y="77"/>
                  </a:cubicBezTo>
                  <a:cubicBezTo>
                    <a:pt x="51" y="78"/>
                    <a:pt x="51" y="78"/>
                    <a:pt x="51" y="78"/>
                  </a:cubicBezTo>
                  <a:cubicBezTo>
                    <a:pt x="51" y="75"/>
                    <a:pt x="51" y="75"/>
                    <a:pt x="51" y="75"/>
                  </a:cubicBezTo>
                  <a:cubicBezTo>
                    <a:pt x="53" y="74"/>
                    <a:pt x="53" y="74"/>
                    <a:pt x="53" y="74"/>
                  </a:cubicBezTo>
                  <a:cubicBezTo>
                    <a:pt x="51" y="69"/>
                    <a:pt x="51" y="69"/>
                    <a:pt x="51" y="69"/>
                  </a:cubicBezTo>
                  <a:lnTo>
                    <a:pt x="46" y="65"/>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66" name="Freeform 925">
              <a:extLst>
                <a:ext uri="{FF2B5EF4-FFF2-40B4-BE49-F238E27FC236}">
                  <a16:creationId xmlns:a16="http://schemas.microsoft.com/office/drawing/2014/main" id="{BD1AD3F8-7934-45FD-B804-225841AB0E1B}"/>
                </a:ext>
              </a:extLst>
            </p:cNvPr>
            <p:cNvSpPr>
              <a:spLocks/>
            </p:cNvSpPr>
            <p:nvPr/>
          </p:nvSpPr>
          <p:spPr bwMode="auto">
            <a:xfrm>
              <a:off x="6918157" y="4551623"/>
              <a:ext cx="60643" cy="56431"/>
            </a:xfrm>
            <a:custGeom>
              <a:avLst/>
              <a:gdLst>
                <a:gd name="T0" fmla="*/ 8 w 13"/>
                <a:gd name="T1" fmla="*/ 1 h 15"/>
                <a:gd name="T2" fmla="*/ 7 w 13"/>
                <a:gd name="T3" fmla="*/ 1 h 15"/>
                <a:gd name="T4" fmla="*/ 7 w 13"/>
                <a:gd name="T5" fmla="*/ 3 h 15"/>
                <a:gd name="T6" fmla="*/ 5 w 13"/>
                <a:gd name="T7" fmla="*/ 4 h 15"/>
                <a:gd name="T8" fmla="*/ 3 w 13"/>
                <a:gd name="T9" fmla="*/ 4 h 15"/>
                <a:gd name="T10" fmla="*/ 3 w 13"/>
                <a:gd name="T11" fmla="*/ 3 h 15"/>
                <a:gd name="T12" fmla="*/ 1 w 13"/>
                <a:gd name="T13" fmla="*/ 2 h 15"/>
                <a:gd name="T14" fmla="*/ 0 w 13"/>
                <a:gd name="T15" fmla="*/ 3 h 15"/>
                <a:gd name="T16" fmla="*/ 2 w 13"/>
                <a:gd name="T17" fmla="*/ 6 h 15"/>
                <a:gd name="T18" fmla="*/ 2 w 13"/>
                <a:gd name="T19" fmla="*/ 11 h 15"/>
                <a:gd name="T20" fmla="*/ 3 w 13"/>
                <a:gd name="T21" fmla="*/ 15 h 15"/>
                <a:gd name="T22" fmla="*/ 6 w 13"/>
                <a:gd name="T23" fmla="*/ 15 h 15"/>
                <a:gd name="T24" fmla="*/ 9 w 13"/>
                <a:gd name="T25" fmla="*/ 11 h 15"/>
                <a:gd name="T26" fmla="*/ 9 w 13"/>
                <a:gd name="T27" fmla="*/ 10 h 15"/>
                <a:gd name="T28" fmla="*/ 13 w 13"/>
                <a:gd name="T29" fmla="*/ 7 h 15"/>
                <a:gd name="T30" fmla="*/ 13 w 13"/>
                <a:gd name="T31" fmla="*/ 5 h 15"/>
                <a:gd name="T32" fmla="*/ 10 w 13"/>
                <a:gd name="T33" fmla="*/ 4 h 15"/>
                <a:gd name="T34" fmla="*/ 10 w 13"/>
                <a:gd name="T35" fmla="*/ 3 h 15"/>
                <a:gd name="T36" fmla="*/ 11 w 13"/>
                <a:gd name="T37" fmla="*/ 1 h 15"/>
                <a:gd name="T38" fmla="*/ 10 w 13"/>
                <a:gd name="T39" fmla="*/ 0 h 15"/>
                <a:gd name="T40" fmla="*/ 8 w 13"/>
                <a:gd name="T4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5">
                  <a:moveTo>
                    <a:pt x="8" y="1"/>
                  </a:moveTo>
                  <a:cubicBezTo>
                    <a:pt x="7" y="1"/>
                    <a:pt x="7" y="1"/>
                    <a:pt x="7" y="1"/>
                  </a:cubicBezTo>
                  <a:cubicBezTo>
                    <a:pt x="7" y="3"/>
                    <a:pt x="7" y="3"/>
                    <a:pt x="7" y="3"/>
                  </a:cubicBezTo>
                  <a:cubicBezTo>
                    <a:pt x="5" y="4"/>
                    <a:pt x="5" y="4"/>
                    <a:pt x="5" y="4"/>
                  </a:cubicBezTo>
                  <a:cubicBezTo>
                    <a:pt x="3" y="4"/>
                    <a:pt x="3" y="4"/>
                    <a:pt x="3" y="4"/>
                  </a:cubicBezTo>
                  <a:cubicBezTo>
                    <a:pt x="3" y="3"/>
                    <a:pt x="3" y="3"/>
                    <a:pt x="3" y="3"/>
                  </a:cubicBezTo>
                  <a:cubicBezTo>
                    <a:pt x="1" y="2"/>
                    <a:pt x="1" y="2"/>
                    <a:pt x="1" y="2"/>
                  </a:cubicBezTo>
                  <a:cubicBezTo>
                    <a:pt x="0" y="3"/>
                    <a:pt x="0" y="3"/>
                    <a:pt x="0" y="3"/>
                  </a:cubicBezTo>
                  <a:cubicBezTo>
                    <a:pt x="2" y="6"/>
                    <a:pt x="2" y="6"/>
                    <a:pt x="2" y="6"/>
                  </a:cubicBezTo>
                  <a:cubicBezTo>
                    <a:pt x="2" y="11"/>
                    <a:pt x="2" y="11"/>
                    <a:pt x="2" y="11"/>
                  </a:cubicBezTo>
                  <a:cubicBezTo>
                    <a:pt x="3" y="15"/>
                    <a:pt x="3" y="15"/>
                    <a:pt x="3" y="15"/>
                  </a:cubicBezTo>
                  <a:cubicBezTo>
                    <a:pt x="6" y="15"/>
                    <a:pt x="6" y="15"/>
                    <a:pt x="6" y="15"/>
                  </a:cubicBezTo>
                  <a:cubicBezTo>
                    <a:pt x="9" y="11"/>
                    <a:pt x="9" y="11"/>
                    <a:pt x="9" y="11"/>
                  </a:cubicBezTo>
                  <a:cubicBezTo>
                    <a:pt x="9" y="10"/>
                    <a:pt x="9" y="10"/>
                    <a:pt x="9" y="10"/>
                  </a:cubicBezTo>
                  <a:cubicBezTo>
                    <a:pt x="13" y="7"/>
                    <a:pt x="13" y="7"/>
                    <a:pt x="13" y="7"/>
                  </a:cubicBezTo>
                  <a:cubicBezTo>
                    <a:pt x="13" y="5"/>
                    <a:pt x="13" y="5"/>
                    <a:pt x="13" y="5"/>
                  </a:cubicBezTo>
                  <a:cubicBezTo>
                    <a:pt x="10" y="4"/>
                    <a:pt x="10" y="4"/>
                    <a:pt x="10" y="4"/>
                  </a:cubicBezTo>
                  <a:cubicBezTo>
                    <a:pt x="10" y="4"/>
                    <a:pt x="10" y="3"/>
                    <a:pt x="10" y="3"/>
                  </a:cubicBezTo>
                  <a:cubicBezTo>
                    <a:pt x="10" y="3"/>
                    <a:pt x="11" y="1"/>
                    <a:pt x="11" y="1"/>
                  </a:cubicBezTo>
                  <a:cubicBezTo>
                    <a:pt x="10" y="0"/>
                    <a:pt x="10" y="0"/>
                    <a:pt x="10" y="0"/>
                  </a:cubicBezTo>
                  <a:lnTo>
                    <a:pt x="8" y="1"/>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67" name="Freeform 926">
              <a:extLst>
                <a:ext uri="{FF2B5EF4-FFF2-40B4-BE49-F238E27FC236}">
                  <a16:creationId xmlns:a16="http://schemas.microsoft.com/office/drawing/2014/main" id="{F0D14203-DD2E-41D1-9F29-D6C64E2D7EAD}"/>
                </a:ext>
              </a:extLst>
            </p:cNvPr>
            <p:cNvSpPr>
              <a:spLocks/>
            </p:cNvSpPr>
            <p:nvPr/>
          </p:nvSpPr>
          <p:spPr bwMode="auto">
            <a:xfrm>
              <a:off x="5824799" y="4100178"/>
              <a:ext cx="251490" cy="147588"/>
            </a:xfrm>
            <a:custGeom>
              <a:avLst/>
              <a:gdLst>
                <a:gd name="T0" fmla="*/ 52 w 54"/>
                <a:gd name="T1" fmla="*/ 17 h 39"/>
                <a:gd name="T2" fmla="*/ 50 w 54"/>
                <a:gd name="T3" fmla="*/ 17 h 39"/>
                <a:gd name="T4" fmla="*/ 44 w 54"/>
                <a:gd name="T5" fmla="*/ 12 h 39"/>
                <a:gd name="T6" fmla="*/ 41 w 54"/>
                <a:gd name="T7" fmla="*/ 9 h 39"/>
                <a:gd name="T8" fmla="*/ 39 w 54"/>
                <a:gd name="T9" fmla="*/ 3 h 39"/>
                <a:gd name="T10" fmla="*/ 33 w 54"/>
                <a:gd name="T11" fmla="*/ 0 h 39"/>
                <a:gd name="T12" fmla="*/ 24 w 54"/>
                <a:gd name="T13" fmla="*/ 4 h 39"/>
                <a:gd name="T14" fmla="*/ 23 w 54"/>
                <a:gd name="T15" fmla="*/ 7 h 39"/>
                <a:gd name="T16" fmla="*/ 18 w 54"/>
                <a:gd name="T17" fmla="*/ 7 h 39"/>
                <a:gd name="T18" fmla="*/ 18 w 54"/>
                <a:gd name="T19" fmla="*/ 10 h 39"/>
                <a:gd name="T20" fmla="*/ 15 w 54"/>
                <a:gd name="T21" fmla="*/ 13 h 39"/>
                <a:gd name="T22" fmla="*/ 14 w 54"/>
                <a:gd name="T23" fmla="*/ 14 h 39"/>
                <a:gd name="T24" fmla="*/ 11 w 54"/>
                <a:gd name="T25" fmla="*/ 11 h 39"/>
                <a:gd name="T26" fmla="*/ 8 w 54"/>
                <a:gd name="T27" fmla="*/ 15 h 39"/>
                <a:gd name="T28" fmla="*/ 7 w 54"/>
                <a:gd name="T29" fmla="*/ 17 h 39"/>
                <a:gd name="T30" fmla="*/ 6 w 54"/>
                <a:gd name="T31" fmla="*/ 21 h 39"/>
                <a:gd name="T32" fmla="*/ 2 w 54"/>
                <a:gd name="T33" fmla="*/ 24 h 39"/>
                <a:gd name="T34" fmla="*/ 0 w 54"/>
                <a:gd name="T35" fmla="*/ 28 h 39"/>
                <a:gd name="T36" fmla="*/ 0 w 54"/>
                <a:gd name="T37" fmla="*/ 31 h 39"/>
                <a:gd name="T38" fmla="*/ 1 w 54"/>
                <a:gd name="T39" fmla="*/ 33 h 39"/>
                <a:gd name="T40" fmla="*/ 4 w 54"/>
                <a:gd name="T41" fmla="*/ 36 h 39"/>
                <a:gd name="T42" fmla="*/ 7 w 54"/>
                <a:gd name="T43" fmla="*/ 37 h 39"/>
                <a:gd name="T44" fmla="*/ 8 w 54"/>
                <a:gd name="T45" fmla="*/ 38 h 39"/>
                <a:gd name="T46" fmla="*/ 11 w 54"/>
                <a:gd name="T47" fmla="*/ 36 h 39"/>
                <a:gd name="T48" fmla="*/ 18 w 54"/>
                <a:gd name="T49" fmla="*/ 39 h 39"/>
                <a:gd name="T50" fmla="*/ 19 w 54"/>
                <a:gd name="T51" fmla="*/ 37 h 39"/>
                <a:gd name="T52" fmla="*/ 19 w 54"/>
                <a:gd name="T53" fmla="*/ 32 h 39"/>
                <a:gd name="T54" fmla="*/ 18 w 54"/>
                <a:gd name="T55" fmla="*/ 28 h 39"/>
                <a:gd name="T56" fmla="*/ 33 w 54"/>
                <a:gd name="T57" fmla="*/ 28 h 39"/>
                <a:gd name="T58" fmla="*/ 41 w 54"/>
                <a:gd name="T59" fmla="*/ 29 h 39"/>
                <a:gd name="T60" fmla="*/ 45 w 54"/>
                <a:gd name="T61" fmla="*/ 28 h 39"/>
                <a:gd name="T62" fmla="*/ 47 w 54"/>
                <a:gd name="T63" fmla="*/ 27 h 39"/>
                <a:gd name="T64" fmla="*/ 51 w 54"/>
                <a:gd name="T65" fmla="*/ 25 h 39"/>
                <a:gd name="T66" fmla="*/ 51 w 54"/>
                <a:gd name="T67"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39">
                  <a:moveTo>
                    <a:pt x="53" y="19"/>
                  </a:moveTo>
                  <a:cubicBezTo>
                    <a:pt x="52" y="17"/>
                    <a:pt x="52" y="17"/>
                    <a:pt x="52" y="17"/>
                  </a:cubicBezTo>
                  <a:cubicBezTo>
                    <a:pt x="51" y="17"/>
                    <a:pt x="51" y="17"/>
                    <a:pt x="51" y="17"/>
                  </a:cubicBezTo>
                  <a:cubicBezTo>
                    <a:pt x="50" y="17"/>
                    <a:pt x="50" y="17"/>
                    <a:pt x="50" y="17"/>
                  </a:cubicBezTo>
                  <a:cubicBezTo>
                    <a:pt x="44" y="14"/>
                    <a:pt x="44" y="14"/>
                    <a:pt x="44" y="14"/>
                  </a:cubicBezTo>
                  <a:cubicBezTo>
                    <a:pt x="44" y="12"/>
                    <a:pt x="44" y="12"/>
                    <a:pt x="44" y="12"/>
                  </a:cubicBezTo>
                  <a:cubicBezTo>
                    <a:pt x="46" y="12"/>
                    <a:pt x="46" y="12"/>
                    <a:pt x="46" y="12"/>
                  </a:cubicBezTo>
                  <a:cubicBezTo>
                    <a:pt x="41" y="9"/>
                    <a:pt x="41" y="9"/>
                    <a:pt x="41" y="9"/>
                  </a:cubicBezTo>
                  <a:cubicBezTo>
                    <a:pt x="38" y="4"/>
                    <a:pt x="38" y="4"/>
                    <a:pt x="38" y="4"/>
                  </a:cubicBezTo>
                  <a:cubicBezTo>
                    <a:pt x="39" y="3"/>
                    <a:pt x="39" y="3"/>
                    <a:pt x="39" y="3"/>
                  </a:cubicBezTo>
                  <a:cubicBezTo>
                    <a:pt x="39" y="1"/>
                    <a:pt x="39" y="1"/>
                    <a:pt x="39" y="1"/>
                  </a:cubicBezTo>
                  <a:cubicBezTo>
                    <a:pt x="33" y="0"/>
                    <a:pt x="33" y="0"/>
                    <a:pt x="33" y="0"/>
                  </a:cubicBezTo>
                  <a:cubicBezTo>
                    <a:pt x="30" y="2"/>
                    <a:pt x="30" y="2"/>
                    <a:pt x="30" y="2"/>
                  </a:cubicBezTo>
                  <a:cubicBezTo>
                    <a:pt x="24" y="4"/>
                    <a:pt x="24" y="4"/>
                    <a:pt x="24" y="4"/>
                  </a:cubicBezTo>
                  <a:cubicBezTo>
                    <a:pt x="24" y="6"/>
                    <a:pt x="24" y="6"/>
                    <a:pt x="24" y="6"/>
                  </a:cubicBezTo>
                  <a:cubicBezTo>
                    <a:pt x="23" y="7"/>
                    <a:pt x="23" y="7"/>
                    <a:pt x="23" y="7"/>
                  </a:cubicBezTo>
                  <a:cubicBezTo>
                    <a:pt x="20" y="6"/>
                    <a:pt x="20" y="6"/>
                    <a:pt x="20" y="6"/>
                  </a:cubicBezTo>
                  <a:cubicBezTo>
                    <a:pt x="20" y="6"/>
                    <a:pt x="18" y="7"/>
                    <a:pt x="18" y="7"/>
                  </a:cubicBezTo>
                  <a:cubicBezTo>
                    <a:pt x="18" y="7"/>
                    <a:pt x="18" y="8"/>
                    <a:pt x="18" y="8"/>
                  </a:cubicBezTo>
                  <a:cubicBezTo>
                    <a:pt x="18" y="9"/>
                    <a:pt x="18" y="10"/>
                    <a:pt x="18" y="10"/>
                  </a:cubicBezTo>
                  <a:cubicBezTo>
                    <a:pt x="15" y="10"/>
                    <a:pt x="15" y="10"/>
                    <a:pt x="15" y="10"/>
                  </a:cubicBezTo>
                  <a:cubicBezTo>
                    <a:pt x="15" y="13"/>
                    <a:pt x="15" y="13"/>
                    <a:pt x="15" y="13"/>
                  </a:cubicBezTo>
                  <a:cubicBezTo>
                    <a:pt x="14" y="13"/>
                    <a:pt x="14" y="13"/>
                    <a:pt x="14" y="13"/>
                  </a:cubicBezTo>
                  <a:cubicBezTo>
                    <a:pt x="14" y="14"/>
                    <a:pt x="14" y="14"/>
                    <a:pt x="14" y="14"/>
                  </a:cubicBezTo>
                  <a:cubicBezTo>
                    <a:pt x="11" y="12"/>
                    <a:pt x="11" y="12"/>
                    <a:pt x="11" y="12"/>
                  </a:cubicBezTo>
                  <a:cubicBezTo>
                    <a:pt x="11" y="11"/>
                    <a:pt x="11" y="11"/>
                    <a:pt x="11" y="11"/>
                  </a:cubicBezTo>
                  <a:cubicBezTo>
                    <a:pt x="8" y="14"/>
                    <a:pt x="8" y="14"/>
                    <a:pt x="8" y="14"/>
                  </a:cubicBezTo>
                  <a:cubicBezTo>
                    <a:pt x="8" y="15"/>
                    <a:pt x="8" y="15"/>
                    <a:pt x="8" y="15"/>
                  </a:cubicBezTo>
                  <a:cubicBezTo>
                    <a:pt x="9" y="17"/>
                    <a:pt x="9" y="17"/>
                    <a:pt x="9" y="17"/>
                  </a:cubicBezTo>
                  <a:cubicBezTo>
                    <a:pt x="7" y="17"/>
                    <a:pt x="7" y="17"/>
                    <a:pt x="7" y="17"/>
                  </a:cubicBezTo>
                  <a:cubicBezTo>
                    <a:pt x="8" y="19"/>
                    <a:pt x="8" y="19"/>
                    <a:pt x="8" y="19"/>
                  </a:cubicBezTo>
                  <a:cubicBezTo>
                    <a:pt x="6" y="21"/>
                    <a:pt x="6" y="21"/>
                    <a:pt x="6" y="21"/>
                  </a:cubicBezTo>
                  <a:cubicBezTo>
                    <a:pt x="1" y="23"/>
                    <a:pt x="1" y="23"/>
                    <a:pt x="1" y="23"/>
                  </a:cubicBezTo>
                  <a:cubicBezTo>
                    <a:pt x="2" y="24"/>
                    <a:pt x="2" y="24"/>
                    <a:pt x="2" y="24"/>
                  </a:cubicBezTo>
                  <a:cubicBezTo>
                    <a:pt x="2" y="26"/>
                    <a:pt x="2" y="26"/>
                    <a:pt x="2" y="26"/>
                  </a:cubicBezTo>
                  <a:cubicBezTo>
                    <a:pt x="0" y="28"/>
                    <a:pt x="0" y="28"/>
                    <a:pt x="0" y="28"/>
                  </a:cubicBezTo>
                  <a:cubicBezTo>
                    <a:pt x="0" y="28"/>
                    <a:pt x="1" y="29"/>
                    <a:pt x="1" y="29"/>
                  </a:cubicBezTo>
                  <a:cubicBezTo>
                    <a:pt x="1" y="30"/>
                    <a:pt x="0" y="31"/>
                    <a:pt x="0" y="31"/>
                  </a:cubicBezTo>
                  <a:cubicBezTo>
                    <a:pt x="0" y="32"/>
                    <a:pt x="0" y="32"/>
                    <a:pt x="0" y="32"/>
                  </a:cubicBezTo>
                  <a:cubicBezTo>
                    <a:pt x="1" y="33"/>
                    <a:pt x="1" y="33"/>
                    <a:pt x="1" y="33"/>
                  </a:cubicBezTo>
                  <a:cubicBezTo>
                    <a:pt x="3" y="33"/>
                    <a:pt x="3" y="33"/>
                    <a:pt x="3" y="33"/>
                  </a:cubicBezTo>
                  <a:cubicBezTo>
                    <a:pt x="4" y="36"/>
                    <a:pt x="4" y="36"/>
                    <a:pt x="4" y="36"/>
                  </a:cubicBezTo>
                  <a:cubicBezTo>
                    <a:pt x="5" y="38"/>
                    <a:pt x="5" y="38"/>
                    <a:pt x="5" y="38"/>
                  </a:cubicBezTo>
                  <a:cubicBezTo>
                    <a:pt x="7" y="37"/>
                    <a:pt x="7" y="37"/>
                    <a:pt x="7" y="37"/>
                  </a:cubicBezTo>
                  <a:cubicBezTo>
                    <a:pt x="7" y="37"/>
                    <a:pt x="7" y="38"/>
                    <a:pt x="7" y="38"/>
                  </a:cubicBezTo>
                  <a:cubicBezTo>
                    <a:pt x="7" y="38"/>
                    <a:pt x="8" y="38"/>
                    <a:pt x="8" y="38"/>
                  </a:cubicBezTo>
                  <a:cubicBezTo>
                    <a:pt x="8" y="37"/>
                    <a:pt x="8" y="37"/>
                    <a:pt x="8" y="37"/>
                  </a:cubicBezTo>
                  <a:cubicBezTo>
                    <a:pt x="11" y="36"/>
                    <a:pt x="11" y="36"/>
                    <a:pt x="11" y="36"/>
                  </a:cubicBezTo>
                  <a:cubicBezTo>
                    <a:pt x="16" y="36"/>
                    <a:pt x="16" y="36"/>
                    <a:pt x="16" y="36"/>
                  </a:cubicBezTo>
                  <a:cubicBezTo>
                    <a:pt x="18" y="39"/>
                    <a:pt x="18" y="39"/>
                    <a:pt x="18" y="39"/>
                  </a:cubicBezTo>
                  <a:cubicBezTo>
                    <a:pt x="19" y="39"/>
                    <a:pt x="19" y="39"/>
                    <a:pt x="19" y="39"/>
                  </a:cubicBezTo>
                  <a:cubicBezTo>
                    <a:pt x="19" y="37"/>
                    <a:pt x="19" y="37"/>
                    <a:pt x="19" y="37"/>
                  </a:cubicBezTo>
                  <a:cubicBezTo>
                    <a:pt x="18" y="34"/>
                    <a:pt x="18" y="34"/>
                    <a:pt x="18" y="34"/>
                  </a:cubicBezTo>
                  <a:cubicBezTo>
                    <a:pt x="19" y="32"/>
                    <a:pt x="19" y="32"/>
                    <a:pt x="19" y="32"/>
                  </a:cubicBezTo>
                  <a:cubicBezTo>
                    <a:pt x="18" y="31"/>
                    <a:pt x="18" y="31"/>
                    <a:pt x="18" y="31"/>
                  </a:cubicBezTo>
                  <a:cubicBezTo>
                    <a:pt x="18" y="28"/>
                    <a:pt x="18" y="28"/>
                    <a:pt x="18" y="28"/>
                  </a:cubicBezTo>
                  <a:cubicBezTo>
                    <a:pt x="32" y="28"/>
                    <a:pt x="32" y="28"/>
                    <a:pt x="32" y="28"/>
                  </a:cubicBezTo>
                  <a:cubicBezTo>
                    <a:pt x="33" y="28"/>
                    <a:pt x="33" y="28"/>
                    <a:pt x="33" y="28"/>
                  </a:cubicBezTo>
                  <a:cubicBezTo>
                    <a:pt x="37" y="28"/>
                    <a:pt x="37" y="28"/>
                    <a:pt x="37" y="28"/>
                  </a:cubicBezTo>
                  <a:cubicBezTo>
                    <a:pt x="41" y="29"/>
                    <a:pt x="41" y="29"/>
                    <a:pt x="41" y="29"/>
                  </a:cubicBezTo>
                  <a:cubicBezTo>
                    <a:pt x="44" y="29"/>
                    <a:pt x="44" y="29"/>
                    <a:pt x="44" y="29"/>
                  </a:cubicBezTo>
                  <a:cubicBezTo>
                    <a:pt x="45" y="28"/>
                    <a:pt x="45" y="28"/>
                    <a:pt x="45" y="28"/>
                  </a:cubicBezTo>
                  <a:cubicBezTo>
                    <a:pt x="45" y="27"/>
                    <a:pt x="45" y="27"/>
                    <a:pt x="45" y="27"/>
                  </a:cubicBezTo>
                  <a:cubicBezTo>
                    <a:pt x="45" y="27"/>
                    <a:pt x="47" y="27"/>
                    <a:pt x="47" y="27"/>
                  </a:cubicBezTo>
                  <a:cubicBezTo>
                    <a:pt x="47" y="27"/>
                    <a:pt x="47" y="25"/>
                    <a:pt x="47" y="25"/>
                  </a:cubicBezTo>
                  <a:cubicBezTo>
                    <a:pt x="51" y="25"/>
                    <a:pt x="51" y="25"/>
                    <a:pt x="51" y="25"/>
                  </a:cubicBezTo>
                  <a:cubicBezTo>
                    <a:pt x="54" y="22"/>
                    <a:pt x="54" y="22"/>
                    <a:pt x="54" y="22"/>
                  </a:cubicBezTo>
                  <a:cubicBezTo>
                    <a:pt x="51" y="19"/>
                    <a:pt x="51" y="19"/>
                    <a:pt x="51" y="19"/>
                  </a:cubicBezTo>
                  <a:lnTo>
                    <a:pt x="53" y="19"/>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68" name="Freeform 927">
              <a:extLst>
                <a:ext uri="{FF2B5EF4-FFF2-40B4-BE49-F238E27FC236}">
                  <a16:creationId xmlns:a16="http://schemas.microsoft.com/office/drawing/2014/main" id="{E94C0B2C-3DFD-43CE-9E5C-F3348DBAC32A}"/>
                </a:ext>
              </a:extLst>
            </p:cNvPr>
            <p:cNvSpPr>
              <a:spLocks/>
            </p:cNvSpPr>
            <p:nvPr/>
          </p:nvSpPr>
          <p:spPr bwMode="auto">
            <a:xfrm>
              <a:off x="6632778" y="4958212"/>
              <a:ext cx="299648" cy="253215"/>
            </a:xfrm>
            <a:custGeom>
              <a:avLst/>
              <a:gdLst>
                <a:gd name="T0" fmla="*/ 160 w 168"/>
                <a:gd name="T1" fmla="*/ 76 h 175"/>
                <a:gd name="T2" fmla="*/ 145 w 168"/>
                <a:gd name="T3" fmla="*/ 73 h 175"/>
                <a:gd name="T4" fmla="*/ 137 w 168"/>
                <a:gd name="T5" fmla="*/ 63 h 175"/>
                <a:gd name="T6" fmla="*/ 137 w 168"/>
                <a:gd name="T7" fmla="*/ 52 h 175"/>
                <a:gd name="T8" fmla="*/ 131 w 168"/>
                <a:gd name="T9" fmla="*/ 52 h 175"/>
                <a:gd name="T10" fmla="*/ 129 w 168"/>
                <a:gd name="T11" fmla="*/ 44 h 175"/>
                <a:gd name="T12" fmla="*/ 118 w 168"/>
                <a:gd name="T13" fmla="*/ 39 h 175"/>
                <a:gd name="T14" fmla="*/ 110 w 168"/>
                <a:gd name="T15" fmla="*/ 34 h 175"/>
                <a:gd name="T16" fmla="*/ 108 w 168"/>
                <a:gd name="T17" fmla="*/ 23 h 175"/>
                <a:gd name="T18" fmla="*/ 95 w 168"/>
                <a:gd name="T19" fmla="*/ 5 h 175"/>
                <a:gd name="T20" fmla="*/ 95 w 168"/>
                <a:gd name="T21" fmla="*/ 0 h 175"/>
                <a:gd name="T22" fmla="*/ 89 w 168"/>
                <a:gd name="T23" fmla="*/ 0 h 175"/>
                <a:gd name="T24" fmla="*/ 82 w 168"/>
                <a:gd name="T25" fmla="*/ 5 h 175"/>
                <a:gd name="T26" fmla="*/ 82 w 168"/>
                <a:gd name="T27" fmla="*/ 5 h 175"/>
                <a:gd name="T28" fmla="*/ 76 w 168"/>
                <a:gd name="T29" fmla="*/ 5 h 175"/>
                <a:gd name="T30" fmla="*/ 66 w 168"/>
                <a:gd name="T31" fmla="*/ 13 h 175"/>
                <a:gd name="T32" fmla="*/ 61 w 168"/>
                <a:gd name="T33" fmla="*/ 5 h 175"/>
                <a:gd name="T34" fmla="*/ 19 w 168"/>
                <a:gd name="T35" fmla="*/ 10 h 175"/>
                <a:gd name="T36" fmla="*/ 19 w 168"/>
                <a:gd name="T37" fmla="*/ 78 h 175"/>
                <a:gd name="T38" fmla="*/ 0 w 168"/>
                <a:gd name="T39" fmla="*/ 81 h 175"/>
                <a:gd name="T40" fmla="*/ 0 w 168"/>
                <a:gd name="T41" fmla="*/ 134 h 175"/>
                <a:gd name="T42" fmla="*/ 8 w 168"/>
                <a:gd name="T43" fmla="*/ 139 h 175"/>
                <a:gd name="T44" fmla="*/ 11 w 168"/>
                <a:gd name="T45" fmla="*/ 144 h 175"/>
                <a:gd name="T46" fmla="*/ 13 w 168"/>
                <a:gd name="T47" fmla="*/ 149 h 175"/>
                <a:gd name="T48" fmla="*/ 16 w 168"/>
                <a:gd name="T49" fmla="*/ 157 h 175"/>
                <a:gd name="T50" fmla="*/ 16 w 168"/>
                <a:gd name="T51" fmla="*/ 160 h 175"/>
                <a:gd name="T52" fmla="*/ 11 w 168"/>
                <a:gd name="T53" fmla="*/ 170 h 175"/>
                <a:gd name="T54" fmla="*/ 13 w 168"/>
                <a:gd name="T55" fmla="*/ 175 h 175"/>
                <a:gd name="T56" fmla="*/ 13 w 168"/>
                <a:gd name="T57" fmla="*/ 175 h 175"/>
                <a:gd name="T58" fmla="*/ 16 w 168"/>
                <a:gd name="T59" fmla="*/ 175 h 175"/>
                <a:gd name="T60" fmla="*/ 24 w 168"/>
                <a:gd name="T61" fmla="*/ 175 h 175"/>
                <a:gd name="T62" fmla="*/ 27 w 168"/>
                <a:gd name="T63" fmla="*/ 175 h 175"/>
                <a:gd name="T64" fmla="*/ 32 w 168"/>
                <a:gd name="T65" fmla="*/ 175 h 175"/>
                <a:gd name="T66" fmla="*/ 32 w 168"/>
                <a:gd name="T67" fmla="*/ 173 h 175"/>
                <a:gd name="T68" fmla="*/ 37 w 168"/>
                <a:gd name="T69" fmla="*/ 173 h 175"/>
                <a:gd name="T70" fmla="*/ 47 w 168"/>
                <a:gd name="T71" fmla="*/ 160 h 175"/>
                <a:gd name="T72" fmla="*/ 50 w 168"/>
                <a:gd name="T73" fmla="*/ 149 h 175"/>
                <a:gd name="T74" fmla="*/ 55 w 168"/>
                <a:gd name="T75" fmla="*/ 144 h 175"/>
                <a:gd name="T76" fmla="*/ 63 w 168"/>
                <a:gd name="T77" fmla="*/ 144 h 175"/>
                <a:gd name="T78" fmla="*/ 71 w 168"/>
                <a:gd name="T79" fmla="*/ 152 h 175"/>
                <a:gd name="T80" fmla="*/ 74 w 168"/>
                <a:gd name="T81" fmla="*/ 152 h 175"/>
                <a:gd name="T82" fmla="*/ 74 w 168"/>
                <a:gd name="T83" fmla="*/ 149 h 175"/>
                <a:gd name="T84" fmla="*/ 84 w 168"/>
                <a:gd name="T85" fmla="*/ 155 h 175"/>
                <a:gd name="T86" fmla="*/ 100 w 168"/>
                <a:gd name="T87" fmla="*/ 152 h 175"/>
                <a:gd name="T88" fmla="*/ 105 w 168"/>
                <a:gd name="T89" fmla="*/ 139 h 175"/>
                <a:gd name="T90" fmla="*/ 105 w 168"/>
                <a:gd name="T91" fmla="*/ 134 h 175"/>
                <a:gd name="T92" fmla="*/ 116 w 168"/>
                <a:gd name="T93" fmla="*/ 131 h 175"/>
                <a:gd name="T94" fmla="*/ 124 w 168"/>
                <a:gd name="T95" fmla="*/ 123 h 175"/>
                <a:gd name="T96" fmla="*/ 126 w 168"/>
                <a:gd name="T97" fmla="*/ 113 h 175"/>
                <a:gd name="T98" fmla="*/ 129 w 168"/>
                <a:gd name="T99" fmla="*/ 110 h 175"/>
                <a:gd name="T100" fmla="*/ 139 w 168"/>
                <a:gd name="T101" fmla="*/ 105 h 175"/>
                <a:gd name="T102" fmla="*/ 150 w 168"/>
                <a:gd name="T103" fmla="*/ 92 h 175"/>
                <a:gd name="T104" fmla="*/ 160 w 168"/>
                <a:gd name="T105" fmla="*/ 89 h 175"/>
                <a:gd name="T106" fmla="*/ 163 w 168"/>
                <a:gd name="T107" fmla="*/ 84 h 175"/>
                <a:gd name="T108" fmla="*/ 168 w 168"/>
                <a:gd name="T109" fmla="*/ 84 h 175"/>
                <a:gd name="T110" fmla="*/ 160 w 168"/>
                <a:gd name="T111" fmla="*/ 81 h 175"/>
                <a:gd name="T112" fmla="*/ 160 w 168"/>
                <a:gd name="T113" fmla="*/ 7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8" h="175">
                  <a:moveTo>
                    <a:pt x="160" y="76"/>
                  </a:moveTo>
                  <a:lnTo>
                    <a:pt x="145" y="73"/>
                  </a:lnTo>
                  <a:lnTo>
                    <a:pt x="137" y="63"/>
                  </a:lnTo>
                  <a:lnTo>
                    <a:pt x="137" y="52"/>
                  </a:lnTo>
                  <a:lnTo>
                    <a:pt x="131" y="52"/>
                  </a:lnTo>
                  <a:lnTo>
                    <a:pt x="129" y="44"/>
                  </a:lnTo>
                  <a:lnTo>
                    <a:pt x="118" y="39"/>
                  </a:lnTo>
                  <a:lnTo>
                    <a:pt x="110" y="34"/>
                  </a:lnTo>
                  <a:lnTo>
                    <a:pt x="108" y="23"/>
                  </a:lnTo>
                  <a:lnTo>
                    <a:pt x="95" y="5"/>
                  </a:lnTo>
                  <a:lnTo>
                    <a:pt x="95" y="0"/>
                  </a:lnTo>
                  <a:lnTo>
                    <a:pt x="89" y="0"/>
                  </a:lnTo>
                  <a:lnTo>
                    <a:pt x="82" y="5"/>
                  </a:lnTo>
                  <a:lnTo>
                    <a:pt x="82" y="5"/>
                  </a:lnTo>
                  <a:lnTo>
                    <a:pt x="76" y="5"/>
                  </a:lnTo>
                  <a:lnTo>
                    <a:pt x="66" y="13"/>
                  </a:lnTo>
                  <a:lnTo>
                    <a:pt x="61" y="5"/>
                  </a:lnTo>
                  <a:lnTo>
                    <a:pt x="19" y="10"/>
                  </a:lnTo>
                  <a:lnTo>
                    <a:pt x="19" y="78"/>
                  </a:lnTo>
                  <a:lnTo>
                    <a:pt x="0" y="81"/>
                  </a:lnTo>
                  <a:lnTo>
                    <a:pt x="0" y="134"/>
                  </a:lnTo>
                  <a:lnTo>
                    <a:pt x="8" y="139"/>
                  </a:lnTo>
                  <a:lnTo>
                    <a:pt x="11" y="144"/>
                  </a:lnTo>
                  <a:lnTo>
                    <a:pt x="13" y="149"/>
                  </a:lnTo>
                  <a:lnTo>
                    <a:pt x="16" y="157"/>
                  </a:lnTo>
                  <a:lnTo>
                    <a:pt x="16" y="160"/>
                  </a:lnTo>
                  <a:lnTo>
                    <a:pt x="11" y="170"/>
                  </a:lnTo>
                  <a:lnTo>
                    <a:pt x="13" y="175"/>
                  </a:lnTo>
                  <a:lnTo>
                    <a:pt x="13" y="175"/>
                  </a:lnTo>
                  <a:lnTo>
                    <a:pt x="16" y="175"/>
                  </a:lnTo>
                  <a:lnTo>
                    <a:pt x="24" y="175"/>
                  </a:lnTo>
                  <a:lnTo>
                    <a:pt x="27" y="175"/>
                  </a:lnTo>
                  <a:lnTo>
                    <a:pt x="32" y="175"/>
                  </a:lnTo>
                  <a:lnTo>
                    <a:pt x="32" y="173"/>
                  </a:lnTo>
                  <a:lnTo>
                    <a:pt x="37" y="173"/>
                  </a:lnTo>
                  <a:lnTo>
                    <a:pt x="47" y="160"/>
                  </a:lnTo>
                  <a:lnTo>
                    <a:pt x="50" y="149"/>
                  </a:lnTo>
                  <a:lnTo>
                    <a:pt x="55" y="144"/>
                  </a:lnTo>
                  <a:lnTo>
                    <a:pt x="63" y="144"/>
                  </a:lnTo>
                  <a:lnTo>
                    <a:pt x="71" y="152"/>
                  </a:lnTo>
                  <a:lnTo>
                    <a:pt x="74" y="152"/>
                  </a:lnTo>
                  <a:lnTo>
                    <a:pt x="74" y="149"/>
                  </a:lnTo>
                  <a:lnTo>
                    <a:pt x="84" y="155"/>
                  </a:lnTo>
                  <a:lnTo>
                    <a:pt x="100" y="152"/>
                  </a:lnTo>
                  <a:lnTo>
                    <a:pt x="105" y="139"/>
                  </a:lnTo>
                  <a:lnTo>
                    <a:pt x="105" y="134"/>
                  </a:lnTo>
                  <a:lnTo>
                    <a:pt x="116" y="131"/>
                  </a:lnTo>
                  <a:lnTo>
                    <a:pt x="124" y="123"/>
                  </a:lnTo>
                  <a:lnTo>
                    <a:pt x="126" y="113"/>
                  </a:lnTo>
                  <a:lnTo>
                    <a:pt x="129" y="110"/>
                  </a:lnTo>
                  <a:lnTo>
                    <a:pt x="139" y="105"/>
                  </a:lnTo>
                  <a:lnTo>
                    <a:pt x="150" y="92"/>
                  </a:lnTo>
                  <a:lnTo>
                    <a:pt x="160" y="89"/>
                  </a:lnTo>
                  <a:lnTo>
                    <a:pt x="163" y="84"/>
                  </a:lnTo>
                  <a:lnTo>
                    <a:pt x="168" y="84"/>
                  </a:lnTo>
                  <a:lnTo>
                    <a:pt x="160" y="81"/>
                  </a:lnTo>
                  <a:lnTo>
                    <a:pt x="160" y="76"/>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69" name="Freeform 928">
              <a:extLst>
                <a:ext uri="{FF2B5EF4-FFF2-40B4-BE49-F238E27FC236}">
                  <a16:creationId xmlns:a16="http://schemas.microsoft.com/office/drawing/2014/main" id="{53671B00-D75C-4ABA-9BEF-5595FEA0E91A}"/>
                </a:ext>
              </a:extLst>
            </p:cNvPr>
            <p:cNvSpPr>
              <a:spLocks/>
            </p:cNvSpPr>
            <p:nvPr/>
          </p:nvSpPr>
          <p:spPr bwMode="auto">
            <a:xfrm>
              <a:off x="6024565" y="4172525"/>
              <a:ext cx="94531" cy="162057"/>
            </a:xfrm>
            <a:custGeom>
              <a:avLst/>
              <a:gdLst>
                <a:gd name="T0" fmla="*/ 10 w 20"/>
                <a:gd name="T1" fmla="*/ 1 h 43"/>
                <a:gd name="T2" fmla="*/ 11 w 20"/>
                <a:gd name="T3" fmla="*/ 3 h 43"/>
                <a:gd name="T4" fmla="*/ 8 w 20"/>
                <a:gd name="T5" fmla="*/ 6 h 43"/>
                <a:gd name="T6" fmla="*/ 4 w 20"/>
                <a:gd name="T7" fmla="*/ 6 h 43"/>
                <a:gd name="T8" fmla="*/ 4 w 20"/>
                <a:gd name="T9" fmla="*/ 8 h 43"/>
                <a:gd name="T10" fmla="*/ 2 w 20"/>
                <a:gd name="T11" fmla="*/ 8 h 43"/>
                <a:gd name="T12" fmla="*/ 2 w 20"/>
                <a:gd name="T13" fmla="*/ 9 h 43"/>
                <a:gd name="T14" fmla="*/ 1 w 20"/>
                <a:gd name="T15" fmla="*/ 10 h 43"/>
                <a:gd name="T16" fmla="*/ 0 w 20"/>
                <a:gd name="T17" fmla="*/ 13 h 43"/>
                <a:gd name="T18" fmla="*/ 0 w 20"/>
                <a:gd name="T19" fmla="*/ 14 h 43"/>
                <a:gd name="T20" fmla="*/ 4 w 20"/>
                <a:gd name="T21" fmla="*/ 17 h 43"/>
                <a:gd name="T22" fmla="*/ 4 w 20"/>
                <a:gd name="T23" fmla="*/ 21 h 43"/>
                <a:gd name="T24" fmla="*/ 6 w 20"/>
                <a:gd name="T25" fmla="*/ 23 h 43"/>
                <a:gd name="T26" fmla="*/ 5 w 20"/>
                <a:gd name="T27" fmla="*/ 39 h 43"/>
                <a:gd name="T28" fmla="*/ 7 w 20"/>
                <a:gd name="T29" fmla="*/ 41 h 43"/>
                <a:gd name="T30" fmla="*/ 5 w 20"/>
                <a:gd name="T31" fmla="*/ 42 h 43"/>
                <a:gd name="T32" fmla="*/ 5 w 20"/>
                <a:gd name="T33" fmla="*/ 43 h 43"/>
                <a:gd name="T34" fmla="*/ 7 w 20"/>
                <a:gd name="T35" fmla="*/ 42 h 43"/>
                <a:gd name="T36" fmla="*/ 9 w 20"/>
                <a:gd name="T37" fmla="*/ 42 h 43"/>
                <a:gd name="T38" fmla="*/ 13 w 20"/>
                <a:gd name="T39" fmla="*/ 42 h 43"/>
                <a:gd name="T40" fmla="*/ 13 w 20"/>
                <a:gd name="T41" fmla="*/ 33 h 43"/>
                <a:gd name="T42" fmla="*/ 13 w 20"/>
                <a:gd name="T43" fmla="*/ 31 h 43"/>
                <a:gd name="T44" fmla="*/ 13 w 20"/>
                <a:gd name="T45" fmla="*/ 23 h 43"/>
                <a:gd name="T46" fmla="*/ 16 w 20"/>
                <a:gd name="T47" fmla="*/ 23 h 43"/>
                <a:gd name="T48" fmla="*/ 17 w 20"/>
                <a:gd name="T49" fmla="*/ 18 h 43"/>
                <a:gd name="T50" fmla="*/ 19 w 20"/>
                <a:gd name="T51" fmla="*/ 17 h 43"/>
                <a:gd name="T52" fmla="*/ 19 w 20"/>
                <a:gd name="T53" fmla="*/ 15 h 43"/>
                <a:gd name="T54" fmla="*/ 19 w 20"/>
                <a:gd name="T55" fmla="*/ 14 h 43"/>
                <a:gd name="T56" fmla="*/ 20 w 20"/>
                <a:gd name="T57" fmla="*/ 14 h 43"/>
                <a:gd name="T58" fmla="*/ 20 w 20"/>
                <a:gd name="T59" fmla="*/ 11 h 43"/>
                <a:gd name="T60" fmla="*/ 20 w 20"/>
                <a:gd name="T61" fmla="*/ 9 h 43"/>
                <a:gd name="T62" fmla="*/ 18 w 20"/>
                <a:gd name="T63" fmla="*/ 8 h 43"/>
                <a:gd name="T64" fmla="*/ 18 w 20"/>
                <a:gd name="T65" fmla="*/ 7 h 43"/>
                <a:gd name="T66" fmla="*/ 19 w 20"/>
                <a:gd name="T67" fmla="*/ 6 h 43"/>
                <a:gd name="T68" fmla="*/ 19 w 20"/>
                <a:gd name="T69" fmla="*/ 4 h 43"/>
                <a:gd name="T70" fmla="*/ 13 w 20"/>
                <a:gd name="T71" fmla="*/ 0 h 43"/>
                <a:gd name="T72" fmla="*/ 10 w 20"/>
                <a:gd name="T7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3">
                  <a:moveTo>
                    <a:pt x="10" y="1"/>
                  </a:moveTo>
                  <a:cubicBezTo>
                    <a:pt x="11" y="3"/>
                    <a:pt x="11" y="3"/>
                    <a:pt x="11" y="3"/>
                  </a:cubicBezTo>
                  <a:cubicBezTo>
                    <a:pt x="8" y="6"/>
                    <a:pt x="8" y="6"/>
                    <a:pt x="8" y="6"/>
                  </a:cubicBezTo>
                  <a:cubicBezTo>
                    <a:pt x="4" y="6"/>
                    <a:pt x="4" y="6"/>
                    <a:pt x="4" y="6"/>
                  </a:cubicBezTo>
                  <a:cubicBezTo>
                    <a:pt x="4" y="6"/>
                    <a:pt x="4" y="8"/>
                    <a:pt x="4" y="8"/>
                  </a:cubicBezTo>
                  <a:cubicBezTo>
                    <a:pt x="4" y="8"/>
                    <a:pt x="2" y="8"/>
                    <a:pt x="2" y="8"/>
                  </a:cubicBezTo>
                  <a:cubicBezTo>
                    <a:pt x="2" y="9"/>
                    <a:pt x="2" y="9"/>
                    <a:pt x="2" y="9"/>
                  </a:cubicBezTo>
                  <a:cubicBezTo>
                    <a:pt x="1" y="10"/>
                    <a:pt x="1" y="10"/>
                    <a:pt x="1" y="10"/>
                  </a:cubicBezTo>
                  <a:cubicBezTo>
                    <a:pt x="0" y="13"/>
                    <a:pt x="0" y="13"/>
                    <a:pt x="0" y="13"/>
                  </a:cubicBezTo>
                  <a:cubicBezTo>
                    <a:pt x="0" y="14"/>
                    <a:pt x="0" y="14"/>
                    <a:pt x="0" y="14"/>
                  </a:cubicBezTo>
                  <a:cubicBezTo>
                    <a:pt x="4" y="17"/>
                    <a:pt x="4" y="17"/>
                    <a:pt x="4" y="17"/>
                  </a:cubicBezTo>
                  <a:cubicBezTo>
                    <a:pt x="4" y="21"/>
                    <a:pt x="4" y="21"/>
                    <a:pt x="4" y="21"/>
                  </a:cubicBezTo>
                  <a:cubicBezTo>
                    <a:pt x="6" y="23"/>
                    <a:pt x="6" y="23"/>
                    <a:pt x="6" y="23"/>
                  </a:cubicBezTo>
                  <a:cubicBezTo>
                    <a:pt x="5" y="39"/>
                    <a:pt x="5" y="39"/>
                    <a:pt x="5" y="39"/>
                  </a:cubicBezTo>
                  <a:cubicBezTo>
                    <a:pt x="7" y="41"/>
                    <a:pt x="7" y="41"/>
                    <a:pt x="7" y="41"/>
                  </a:cubicBezTo>
                  <a:cubicBezTo>
                    <a:pt x="5" y="42"/>
                    <a:pt x="5" y="42"/>
                    <a:pt x="5" y="42"/>
                  </a:cubicBezTo>
                  <a:cubicBezTo>
                    <a:pt x="5" y="43"/>
                    <a:pt x="5" y="43"/>
                    <a:pt x="5" y="43"/>
                  </a:cubicBezTo>
                  <a:cubicBezTo>
                    <a:pt x="6" y="43"/>
                    <a:pt x="6" y="43"/>
                    <a:pt x="7" y="42"/>
                  </a:cubicBezTo>
                  <a:cubicBezTo>
                    <a:pt x="7" y="43"/>
                    <a:pt x="8" y="43"/>
                    <a:pt x="9" y="42"/>
                  </a:cubicBezTo>
                  <a:cubicBezTo>
                    <a:pt x="10" y="42"/>
                    <a:pt x="12" y="42"/>
                    <a:pt x="13" y="42"/>
                  </a:cubicBezTo>
                  <a:cubicBezTo>
                    <a:pt x="13" y="33"/>
                    <a:pt x="13" y="33"/>
                    <a:pt x="13" y="33"/>
                  </a:cubicBezTo>
                  <a:cubicBezTo>
                    <a:pt x="13" y="31"/>
                    <a:pt x="13" y="31"/>
                    <a:pt x="13" y="31"/>
                  </a:cubicBezTo>
                  <a:cubicBezTo>
                    <a:pt x="13" y="23"/>
                    <a:pt x="13" y="23"/>
                    <a:pt x="13" y="23"/>
                  </a:cubicBezTo>
                  <a:cubicBezTo>
                    <a:pt x="16" y="23"/>
                    <a:pt x="16" y="23"/>
                    <a:pt x="16" y="23"/>
                  </a:cubicBezTo>
                  <a:cubicBezTo>
                    <a:pt x="17" y="18"/>
                    <a:pt x="17" y="18"/>
                    <a:pt x="17" y="18"/>
                  </a:cubicBezTo>
                  <a:cubicBezTo>
                    <a:pt x="19" y="17"/>
                    <a:pt x="19" y="17"/>
                    <a:pt x="19" y="17"/>
                  </a:cubicBezTo>
                  <a:cubicBezTo>
                    <a:pt x="19" y="15"/>
                    <a:pt x="19" y="15"/>
                    <a:pt x="19" y="15"/>
                  </a:cubicBezTo>
                  <a:cubicBezTo>
                    <a:pt x="19" y="14"/>
                    <a:pt x="19" y="14"/>
                    <a:pt x="19" y="14"/>
                  </a:cubicBezTo>
                  <a:cubicBezTo>
                    <a:pt x="20" y="14"/>
                    <a:pt x="20" y="14"/>
                    <a:pt x="20" y="14"/>
                  </a:cubicBezTo>
                  <a:cubicBezTo>
                    <a:pt x="20" y="11"/>
                    <a:pt x="20" y="11"/>
                    <a:pt x="20" y="11"/>
                  </a:cubicBezTo>
                  <a:cubicBezTo>
                    <a:pt x="20" y="9"/>
                    <a:pt x="20" y="9"/>
                    <a:pt x="20" y="9"/>
                  </a:cubicBezTo>
                  <a:cubicBezTo>
                    <a:pt x="18" y="8"/>
                    <a:pt x="18" y="8"/>
                    <a:pt x="18" y="8"/>
                  </a:cubicBezTo>
                  <a:cubicBezTo>
                    <a:pt x="18" y="7"/>
                    <a:pt x="18" y="7"/>
                    <a:pt x="18" y="7"/>
                  </a:cubicBezTo>
                  <a:cubicBezTo>
                    <a:pt x="18" y="7"/>
                    <a:pt x="19" y="6"/>
                    <a:pt x="19" y="6"/>
                  </a:cubicBezTo>
                  <a:cubicBezTo>
                    <a:pt x="19" y="6"/>
                    <a:pt x="19" y="4"/>
                    <a:pt x="19" y="4"/>
                  </a:cubicBezTo>
                  <a:cubicBezTo>
                    <a:pt x="13" y="0"/>
                    <a:pt x="13" y="0"/>
                    <a:pt x="13" y="0"/>
                  </a:cubicBezTo>
                  <a:lnTo>
                    <a:pt x="10" y="1"/>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70" name="Freeform 929">
              <a:extLst>
                <a:ext uri="{FF2B5EF4-FFF2-40B4-BE49-F238E27FC236}">
                  <a16:creationId xmlns:a16="http://schemas.microsoft.com/office/drawing/2014/main" id="{E04554A9-8152-4341-B6D4-6DA4E1D4C4F6}"/>
                </a:ext>
              </a:extLst>
            </p:cNvPr>
            <p:cNvSpPr>
              <a:spLocks noEditPoints="1"/>
            </p:cNvSpPr>
            <p:nvPr/>
          </p:nvSpPr>
          <p:spPr bwMode="auto">
            <a:xfrm>
              <a:off x="6370586" y="4605159"/>
              <a:ext cx="394179" cy="360288"/>
            </a:xfrm>
            <a:custGeom>
              <a:avLst/>
              <a:gdLst>
                <a:gd name="T0" fmla="*/ 9 w 84"/>
                <a:gd name="T1" fmla="*/ 2 h 95"/>
                <a:gd name="T2" fmla="*/ 5 w 84"/>
                <a:gd name="T3" fmla="*/ 6 h 95"/>
                <a:gd name="T4" fmla="*/ 4 w 84"/>
                <a:gd name="T5" fmla="*/ 10 h 95"/>
                <a:gd name="T6" fmla="*/ 2 w 84"/>
                <a:gd name="T7" fmla="*/ 5 h 95"/>
                <a:gd name="T8" fmla="*/ 7 w 84"/>
                <a:gd name="T9" fmla="*/ 2 h 95"/>
                <a:gd name="T10" fmla="*/ 8 w 84"/>
                <a:gd name="T11" fmla="*/ 1 h 95"/>
                <a:gd name="T12" fmla="*/ 70 w 84"/>
                <a:gd name="T13" fmla="*/ 59 h 95"/>
                <a:gd name="T14" fmla="*/ 83 w 84"/>
                <a:gd name="T15" fmla="*/ 58 h 95"/>
                <a:gd name="T16" fmla="*/ 83 w 84"/>
                <a:gd name="T17" fmla="*/ 54 h 95"/>
                <a:gd name="T18" fmla="*/ 84 w 84"/>
                <a:gd name="T19" fmla="*/ 50 h 95"/>
                <a:gd name="T20" fmla="*/ 84 w 84"/>
                <a:gd name="T21" fmla="*/ 48 h 95"/>
                <a:gd name="T22" fmla="*/ 84 w 84"/>
                <a:gd name="T23" fmla="*/ 45 h 95"/>
                <a:gd name="T24" fmla="*/ 81 w 84"/>
                <a:gd name="T25" fmla="*/ 46 h 95"/>
                <a:gd name="T26" fmla="*/ 79 w 84"/>
                <a:gd name="T27" fmla="*/ 45 h 95"/>
                <a:gd name="T28" fmla="*/ 75 w 84"/>
                <a:gd name="T29" fmla="*/ 46 h 95"/>
                <a:gd name="T30" fmla="*/ 73 w 84"/>
                <a:gd name="T31" fmla="*/ 46 h 95"/>
                <a:gd name="T32" fmla="*/ 71 w 84"/>
                <a:gd name="T33" fmla="*/ 47 h 95"/>
                <a:gd name="T34" fmla="*/ 71 w 84"/>
                <a:gd name="T35" fmla="*/ 45 h 95"/>
                <a:gd name="T36" fmla="*/ 72 w 84"/>
                <a:gd name="T37" fmla="*/ 41 h 95"/>
                <a:gd name="T38" fmla="*/ 68 w 84"/>
                <a:gd name="T39" fmla="*/ 35 h 95"/>
                <a:gd name="T40" fmla="*/ 69 w 84"/>
                <a:gd name="T41" fmla="*/ 33 h 95"/>
                <a:gd name="T42" fmla="*/ 68 w 84"/>
                <a:gd name="T43" fmla="*/ 25 h 95"/>
                <a:gd name="T44" fmla="*/ 60 w 84"/>
                <a:gd name="T45" fmla="*/ 20 h 95"/>
                <a:gd name="T46" fmla="*/ 53 w 84"/>
                <a:gd name="T47" fmla="*/ 18 h 95"/>
                <a:gd name="T48" fmla="*/ 49 w 84"/>
                <a:gd name="T49" fmla="*/ 25 h 95"/>
                <a:gd name="T50" fmla="*/ 43 w 84"/>
                <a:gd name="T51" fmla="*/ 26 h 95"/>
                <a:gd name="T52" fmla="*/ 37 w 84"/>
                <a:gd name="T53" fmla="*/ 22 h 95"/>
                <a:gd name="T54" fmla="*/ 34 w 84"/>
                <a:gd name="T55" fmla="*/ 14 h 95"/>
                <a:gd name="T56" fmla="*/ 32 w 84"/>
                <a:gd name="T57" fmla="*/ 10 h 95"/>
                <a:gd name="T58" fmla="*/ 5 w 84"/>
                <a:gd name="T59" fmla="*/ 12 h 95"/>
                <a:gd name="T60" fmla="*/ 5 w 84"/>
                <a:gd name="T61" fmla="*/ 13 h 95"/>
                <a:gd name="T62" fmla="*/ 8 w 84"/>
                <a:gd name="T63" fmla="*/ 19 h 95"/>
                <a:gd name="T64" fmla="*/ 9 w 84"/>
                <a:gd name="T65" fmla="*/ 22 h 95"/>
                <a:gd name="T66" fmla="*/ 12 w 84"/>
                <a:gd name="T67" fmla="*/ 31 h 95"/>
                <a:gd name="T68" fmla="*/ 10 w 84"/>
                <a:gd name="T69" fmla="*/ 35 h 95"/>
                <a:gd name="T70" fmla="*/ 14 w 84"/>
                <a:gd name="T71" fmla="*/ 43 h 95"/>
                <a:gd name="T72" fmla="*/ 15 w 84"/>
                <a:gd name="T73" fmla="*/ 49 h 95"/>
                <a:gd name="T74" fmla="*/ 15 w 84"/>
                <a:gd name="T75" fmla="*/ 52 h 95"/>
                <a:gd name="T76" fmla="*/ 14 w 84"/>
                <a:gd name="T77" fmla="*/ 55 h 95"/>
                <a:gd name="T78" fmla="*/ 9 w 84"/>
                <a:gd name="T79" fmla="*/ 59 h 95"/>
                <a:gd name="T80" fmla="*/ 6 w 84"/>
                <a:gd name="T81" fmla="*/ 64 h 95"/>
                <a:gd name="T82" fmla="*/ 5 w 84"/>
                <a:gd name="T83" fmla="*/ 71 h 95"/>
                <a:gd name="T84" fmla="*/ 3 w 84"/>
                <a:gd name="T85" fmla="*/ 77 h 95"/>
                <a:gd name="T86" fmla="*/ 1 w 84"/>
                <a:gd name="T87" fmla="*/ 80 h 95"/>
                <a:gd name="T88" fmla="*/ 1 w 84"/>
                <a:gd name="T89" fmla="*/ 88 h 95"/>
                <a:gd name="T90" fmla="*/ 2 w 84"/>
                <a:gd name="T91" fmla="*/ 89 h 95"/>
                <a:gd name="T92" fmla="*/ 5 w 84"/>
                <a:gd name="T93" fmla="*/ 90 h 95"/>
                <a:gd name="T94" fmla="*/ 11 w 84"/>
                <a:gd name="T95" fmla="*/ 88 h 95"/>
                <a:gd name="T96" fmla="*/ 45 w 84"/>
                <a:gd name="T97" fmla="*/ 91 h 95"/>
                <a:gd name="T98" fmla="*/ 58 w 84"/>
                <a:gd name="T99" fmla="*/ 94 h 95"/>
                <a:gd name="T100" fmla="*/ 64 w 84"/>
                <a:gd name="T101" fmla="*/ 95 h 95"/>
                <a:gd name="T102" fmla="*/ 74 w 84"/>
                <a:gd name="T103" fmla="*/ 8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 h="95">
                  <a:moveTo>
                    <a:pt x="8" y="1"/>
                  </a:moveTo>
                  <a:cubicBezTo>
                    <a:pt x="9" y="2"/>
                    <a:pt x="9" y="2"/>
                    <a:pt x="9" y="2"/>
                  </a:cubicBezTo>
                  <a:cubicBezTo>
                    <a:pt x="5" y="5"/>
                    <a:pt x="5" y="5"/>
                    <a:pt x="5" y="5"/>
                  </a:cubicBezTo>
                  <a:cubicBezTo>
                    <a:pt x="5" y="6"/>
                    <a:pt x="5" y="6"/>
                    <a:pt x="5" y="6"/>
                  </a:cubicBezTo>
                  <a:cubicBezTo>
                    <a:pt x="5" y="10"/>
                    <a:pt x="5" y="10"/>
                    <a:pt x="5" y="10"/>
                  </a:cubicBezTo>
                  <a:cubicBezTo>
                    <a:pt x="4" y="10"/>
                    <a:pt x="4" y="10"/>
                    <a:pt x="4" y="10"/>
                  </a:cubicBezTo>
                  <a:cubicBezTo>
                    <a:pt x="4" y="8"/>
                    <a:pt x="4" y="7"/>
                    <a:pt x="3" y="6"/>
                  </a:cubicBezTo>
                  <a:cubicBezTo>
                    <a:pt x="2" y="5"/>
                    <a:pt x="2" y="5"/>
                    <a:pt x="2" y="5"/>
                  </a:cubicBezTo>
                  <a:cubicBezTo>
                    <a:pt x="5" y="2"/>
                    <a:pt x="5" y="2"/>
                    <a:pt x="5" y="2"/>
                  </a:cubicBezTo>
                  <a:cubicBezTo>
                    <a:pt x="7" y="2"/>
                    <a:pt x="7" y="2"/>
                    <a:pt x="7" y="2"/>
                  </a:cubicBezTo>
                  <a:cubicBezTo>
                    <a:pt x="7" y="0"/>
                    <a:pt x="7" y="0"/>
                    <a:pt x="7" y="0"/>
                  </a:cubicBezTo>
                  <a:lnTo>
                    <a:pt x="8" y="1"/>
                  </a:lnTo>
                  <a:close/>
                  <a:moveTo>
                    <a:pt x="70" y="82"/>
                  </a:moveTo>
                  <a:cubicBezTo>
                    <a:pt x="70" y="59"/>
                    <a:pt x="70" y="59"/>
                    <a:pt x="70" y="59"/>
                  </a:cubicBezTo>
                  <a:cubicBezTo>
                    <a:pt x="84" y="59"/>
                    <a:pt x="84" y="59"/>
                    <a:pt x="84" y="59"/>
                  </a:cubicBezTo>
                  <a:cubicBezTo>
                    <a:pt x="83" y="58"/>
                    <a:pt x="83" y="58"/>
                    <a:pt x="83" y="58"/>
                  </a:cubicBezTo>
                  <a:cubicBezTo>
                    <a:pt x="84" y="55"/>
                    <a:pt x="84" y="55"/>
                    <a:pt x="84" y="55"/>
                  </a:cubicBezTo>
                  <a:cubicBezTo>
                    <a:pt x="83" y="54"/>
                    <a:pt x="83" y="54"/>
                    <a:pt x="83" y="54"/>
                  </a:cubicBezTo>
                  <a:cubicBezTo>
                    <a:pt x="83" y="51"/>
                    <a:pt x="83" y="51"/>
                    <a:pt x="83" y="51"/>
                  </a:cubicBezTo>
                  <a:cubicBezTo>
                    <a:pt x="84" y="50"/>
                    <a:pt x="84" y="50"/>
                    <a:pt x="84" y="50"/>
                  </a:cubicBezTo>
                  <a:cubicBezTo>
                    <a:pt x="84" y="50"/>
                    <a:pt x="84" y="49"/>
                    <a:pt x="84" y="49"/>
                  </a:cubicBezTo>
                  <a:cubicBezTo>
                    <a:pt x="84" y="49"/>
                    <a:pt x="84" y="48"/>
                    <a:pt x="84" y="48"/>
                  </a:cubicBezTo>
                  <a:cubicBezTo>
                    <a:pt x="84" y="48"/>
                    <a:pt x="84" y="48"/>
                    <a:pt x="84" y="48"/>
                  </a:cubicBezTo>
                  <a:cubicBezTo>
                    <a:pt x="84" y="45"/>
                    <a:pt x="84" y="45"/>
                    <a:pt x="84" y="45"/>
                  </a:cubicBezTo>
                  <a:cubicBezTo>
                    <a:pt x="82" y="46"/>
                    <a:pt x="82" y="46"/>
                    <a:pt x="82" y="46"/>
                  </a:cubicBezTo>
                  <a:cubicBezTo>
                    <a:pt x="82" y="46"/>
                    <a:pt x="81" y="46"/>
                    <a:pt x="81" y="46"/>
                  </a:cubicBezTo>
                  <a:cubicBezTo>
                    <a:pt x="81" y="46"/>
                    <a:pt x="80" y="45"/>
                    <a:pt x="80" y="45"/>
                  </a:cubicBezTo>
                  <a:cubicBezTo>
                    <a:pt x="79" y="45"/>
                    <a:pt x="79" y="45"/>
                    <a:pt x="79" y="45"/>
                  </a:cubicBezTo>
                  <a:cubicBezTo>
                    <a:pt x="78" y="46"/>
                    <a:pt x="78" y="46"/>
                    <a:pt x="78" y="46"/>
                  </a:cubicBezTo>
                  <a:cubicBezTo>
                    <a:pt x="75" y="46"/>
                    <a:pt x="75" y="46"/>
                    <a:pt x="75" y="46"/>
                  </a:cubicBezTo>
                  <a:cubicBezTo>
                    <a:pt x="75" y="46"/>
                    <a:pt x="75" y="46"/>
                    <a:pt x="75" y="46"/>
                  </a:cubicBezTo>
                  <a:cubicBezTo>
                    <a:pt x="73" y="46"/>
                    <a:pt x="73" y="46"/>
                    <a:pt x="73" y="46"/>
                  </a:cubicBezTo>
                  <a:cubicBezTo>
                    <a:pt x="72" y="48"/>
                    <a:pt x="72" y="48"/>
                    <a:pt x="72" y="48"/>
                  </a:cubicBezTo>
                  <a:cubicBezTo>
                    <a:pt x="71" y="47"/>
                    <a:pt x="71" y="47"/>
                    <a:pt x="71" y="47"/>
                  </a:cubicBezTo>
                  <a:cubicBezTo>
                    <a:pt x="71" y="46"/>
                    <a:pt x="71" y="46"/>
                    <a:pt x="71" y="46"/>
                  </a:cubicBezTo>
                  <a:cubicBezTo>
                    <a:pt x="71" y="45"/>
                    <a:pt x="71" y="45"/>
                    <a:pt x="71" y="45"/>
                  </a:cubicBezTo>
                  <a:cubicBezTo>
                    <a:pt x="72" y="44"/>
                    <a:pt x="72" y="44"/>
                    <a:pt x="72" y="44"/>
                  </a:cubicBezTo>
                  <a:cubicBezTo>
                    <a:pt x="72" y="41"/>
                    <a:pt x="72" y="41"/>
                    <a:pt x="72" y="41"/>
                  </a:cubicBezTo>
                  <a:cubicBezTo>
                    <a:pt x="71" y="38"/>
                    <a:pt x="71" y="38"/>
                    <a:pt x="71" y="38"/>
                  </a:cubicBezTo>
                  <a:cubicBezTo>
                    <a:pt x="68" y="35"/>
                    <a:pt x="68" y="35"/>
                    <a:pt x="68" y="35"/>
                  </a:cubicBezTo>
                  <a:cubicBezTo>
                    <a:pt x="68" y="34"/>
                    <a:pt x="68" y="34"/>
                    <a:pt x="68" y="34"/>
                  </a:cubicBezTo>
                  <a:cubicBezTo>
                    <a:pt x="69" y="33"/>
                    <a:pt x="69" y="33"/>
                    <a:pt x="69" y="33"/>
                  </a:cubicBezTo>
                  <a:cubicBezTo>
                    <a:pt x="69" y="28"/>
                    <a:pt x="69" y="28"/>
                    <a:pt x="69" y="28"/>
                  </a:cubicBezTo>
                  <a:cubicBezTo>
                    <a:pt x="68" y="25"/>
                    <a:pt x="68" y="25"/>
                    <a:pt x="68" y="25"/>
                  </a:cubicBezTo>
                  <a:cubicBezTo>
                    <a:pt x="68" y="20"/>
                    <a:pt x="68" y="20"/>
                    <a:pt x="68" y="20"/>
                  </a:cubicBezTo>
                  <a:cubicBezTo>
                    <a:pt x="60" y="20"/>
                    <a:pt x="60" y="20"/>
                    <a:pt x="60" y="20"/>
                  </a:cubicBezTo>
                  <a:cubicBezTo>
                    <a:pt x="61" y="18"/>
                    <a:pt x="61" y="18"/>
                    <a:pt x="61" y="18"/>
                  </a:cubicBezTo>
                  <a:cubicBezTo>
                    <a:pt x="53" y="18"/>
                    <a:pt x="53" y="18"/>
                    <a:pt x="53" y="18"/>
                  </a:cubicBezTo>
                  <a:cubicBezTo>
                    <a:pt x="52" y="25"/>
                    <a:pt x="52" y="25"/>
                    <a:pt x="52" y="25"/>
                  </a:cubicBezTo>
                  <a:cubicBezTo>
                    <a:pt x="49" y="25"/>
                    <a:pt x="49" y="25"/>
                    <a:pt x="49" y="25"/>
                  </a:cubicBezTo>
                  <a:cubicBezTo>
                    <a:pt x="46" y="24"/>
                    <a:pt x="46" y="24"/>
                    <a:pt x="46" y="24"/>
                  </a:cubicBezTo>
                  <a:cubicBezTo>
                    <a:pt x="43" y="26"/>
                    <a:pt x="43" y="26"/>
                    <a:pt x="43" y="26"/>
                  </a:cubicBezTo>
                  <a:cubicBezTo>
                    <a:pt x="39" y="26"/>
                    <a:pt x="39" y="26"/>
                    <a:pt x="39" y="26"/>
                  </a:cubicBezTo>
                  <a:cubicBezTo>
                    <a:pt x="37" y="22"/>
                    <a:pt x="37" y="22"/>
                    <a:pt x="37" y="22"/>
                  </a:cubicBezTo>
                  <a:cubicBezTo>
                    <a:pt x="35" y="19"/>
                    <a:pt x="35" y="19"/>
                    <a:pt x="35" y="19"/>
                  </a:cubicBezTo>
                  <a:cubicBezTo>
                    <a:pt x="34" y="14"/>
                    <a:pt x="34" y="14"/>
                    <a:pt x="34" y="14"/>
                  </a:cubicBezTo>
                  <a:cubicBezTo>
                    <a:pt x="34" y="13"/>
                    <a:pt x="34" y="13"/>
                    <a:pt x="34" y="13"/>
                  </a:cubicBezTo>
                  <a:cubicBezTo>
                    <a:pt x="32" y="10"/>
                    <a:pt x="32" y="10"/>
                    <a:pt x="32" y="10"/>
                  </a:cubicBezTo>
                  <a:cubicBezTo>
                    <a:pt x="9" y="10"/>
                    <a:pt x="9" y="10"/>
                    <a:pt x="9" y="10"/>
                  </a:cubicBezTo>
                  <a:cubicBezTo>
                    <a:pt x="5" y="12"/>
                    <a:pt x="5" y="12"/>
                    <a:pt x="5" y="12"/>
                  </a:cubicBezTo>
                  <a:cubicBezTo>
                    <a:pt x="4" y="12"/>
                    <a:pt x="4" y="12"/>
                    <a:pt x="5" y="12"/>
                  </a:cubicBezTo>
                  <a:cubicBezTo>
                    <a:pt x="5" y="12"/>
                    <a:pt x="5" y="12"/>
                    <a:pt x="5" y="13"/>
                  </a:cubicBezTo>
                  <a:cubicBezTo>
                    <a:pt x="4" y="13"/>
                    <a:pt x="4" y="14"/>
                    <a:pt x="5" y="14"/>
                  </a:cubicBezTo>
                  <a:cubicBezTo>
                    <a:pt x="6" y="16"/>
                    <a:pt x="7" y="18"/>
                    <a:pt x="8" y="19"/>
                  </a:cubicBezTo>
                  <a:cubicBezTo>
                    <a:pt x="8" y="20"/>
                    <a:pt x="8" y="21"/>
                    <a:pt x="9" y="21"/>
                  </a:cubicBezTo>
                  <a:cubicBezTo>
                    <a:pt x="9" y="22"/>
                    <a:pt x="9" y="22"/>
                    <a:pt x="9" y="22"/>
                  </a:cubicBezTo>
                  <a:cubicBezTo>
                    <a:pt x="10" y="24"/>
                    <a:pt x="10" y="26"/>
                    <a:pt x="12" y="28"/>
                  </a:cubicBezTo>
                  <a:cubicBezTo>
                    <a:pt x="12" y="29"/>
                    <a:pt x="12" y="30"/>
                    <a:pt x="12" y="31"/>
                  </a:cubicBezTo>
                  <a:cubicBezTo>
                    <a:pt x="12" y="31"/>
                    <a:pt x="12" y="31"/>
                    <a:pt x="11" y="31"/>
                  </a:cubicBezTo>
                  <a:cubicBezTo>
                    <a:pt x="10" y="32"/>
                    <a:pt x="9" y="33"/>
                    <a:pt x="10" y="35"/>
                  </a:cubicBezTo>
                  <a:cubicBezTo>
                    <a:pt x="10" y="35"/>
                    <a:pt x="10" y="36"/>
                    <a:pt x="10" y="36"/>
                  </a:cubicBezTo>
                  <a:cubicBezTo>
                    <a:pt x="11" y="39"/>
                    <a:pt x="12" y="41"/>
                    <a:pt x="14" y="43"/>
                  </a:cubicBezTo>
                  <a:cubicBezTo>
                    <a:pt x="14" y="44"/>
                    <a:pt x="14" y="45"/>
                    <a:pt x="15" y="46"/>
                  </a:cubicBezTo>
                  <a:cubicBezTo>
                    <a:pt x="15" y="47"/>
                    <a:pt x="15" y="48"/>
                    <a:pt x="15" y="49"/>
                  </a:cubicBezTo>
                  <a:cubicBezTo>
                    <a:pt x="14" y="50"/>
                    <a:pt x="14" y="51"/>
                    <a:pt x="15" y="52"/>
                  </a:cubicBezTo>
                  <a:cubicBezTo>
                    <a:pt x="15" y="52"/>
                    <a:pt x="15" y="52"/>
                    <a:pt x="15" y="52"/>
                  </a:cubicBezTo>
                  <a:cubicBezTo>
                    <a:pt x="14" y="53"/>
                    <a:pt x="14" y="54"/>
                    <a:pt x="14" y="54"/>
                  </a:cubicBezTo>
                  <a:cubicBezTo>
                    <a:pt x="14" y="54"/>
                    <a:pt x="14" y="55"/>
                    <a:pt x="14" y="55"/>
                  </a:cubicBezTo>
                  <a:cubicBezTo>
                    <a:pt x="12" y="56"/>
                    <a:pt x="12" y="58"/>
                    <a:pt x="10" y="58"/>
                  </a:cubicBezTo>
                  <a:cubicBezTo>
                    <a:pt x="9" y="58"/>
                    <a:pt x="9" y="59"/>
                    <a:pt x="9" y="59"/>
                  </a:cubicBezTo>
                  <a:cubicBezTo>
                    <a:pt x="9" y="60"/>
                    <a:pt x="8" y="61"/>
                    <a:pt x="7" y="62"/>
                  </a:cubicBezTo>
                  <a:cubicBezTo>
                    <a:pt x="6" y="63"/>
                    <a:pt x="6" y="63"/>
                    <a:pt x="6" y="64"/>
                  </a:cubicBezTo>
                  <a:cubicBezTo>
                    <a:pt x="6" y="65"/>
                    <a:pt x="6" y="67"/>
                    <a:pt x="5" y="68"/>
                  </a:cubicBezTo>
                  <a:cubicBezTo>
                    <a:pt x="4" y="69"/>
                    <a:pt x="5" y="70"/>
                    <a:pt x="5" y="71"/>
                  </a:cubicBezTo>
                  <a:cubicBezTo>
                    <a:pt x="4" y="72"/>
                    <a:pt x="4" y="73"/>
                    <a:pt x="4" y="75"/>
                  </a:cubicBezTo>
                  <a:cubicBezTo>
                    <a:pt x="3" y="75"/>
                    <a:pt x="3" y="76"/>
                    <a:pt x="3" y="77"/>
                  </a:cubicBezTo>
                  <a:cubicBezTo>
                    <a:pt x="2" y="77"/>
                    <a:pt x="2" y="78"/>
                    <a:pt x="2" y="79"/>
                  </a:cubicBezTo>
                  <a:cubicBezTo>
                    <a:pt x="2" y="79"/>
                    <a:pt x="2" y="79"/>
                    <a:pt x="1" y="80"/>
                  </a:cubicBezTo>
                  <a:cubicBezTo>
                    <a:pt x="1" y="80"/>
                    <a:pt x="1" y="80"/>
                    <a:pt x="1" y="80"/>
                  </a:cubicBezTo>
                  <a:cubicBezTo>
                    <a:pt x="1" y="83"/>
                    <a:pt x="1" y="85"/>
                    <a:pt x="1" y="88"/>
                  </a:cubicBezTo>
                  <a:cubicBezTo>
                    <a:pt x="0" y="88"/>
                    <a:pt x="0" y="89"/>
                    <a:pt x="1" y="89"/>
                  </a:cubicBezTo>
                  <a:cubicBezTo>
                    <a:pt x="2" y="89"/>
                    <a:pt x="2" y="89"/>
                    <a:pt x="2" y="89"/>
                  </a:cubicBezTo>
                  <a:cubicBezTo>
                    <a:pt x="4" y="89"/>
                    <a:pt x="4" y="89"/>
                    <a:pt x="4" y="89"/>
                  </a:cubicBezTo>
                  <a:cubicBezTo>
                    <a:pt x="5" y="90"/>
                    <a:pt x="5" y="90"/>
                    <a:pt x="5" y="90"/>
                  </a:cubicBezTo>
                  <a:cubicBezTo>
                    <a:pt x="9" y="88"/>
                    <a:pt x="9" y="88"/>
                    <a:pt x="9" y="88"/>
                  </a:cubicBezTo>
                  <a:cubicBezTo>
                    <a:pt x="11" y="88"/>
                    <a:pt x="11" y="88"/>
                    <a:pt x="11" y="88"/>
                  </a:cubicBezTo>
                  <a:cubicBezTo>
                    <a:pt x="15" y="91"/>
                    <a:pt x="15" y="91"/>
                    <a:pt x="15" y="91"/>
                  </a:cubicBezTo>
                  <a:cubicBezTo>
                    <a:pt x="45" y="91"/>
                    <a:pt x="45" y="91"/>
                    <a:pt x="45" y="91"/>
                  </a:cubicBezTo>
                  <a:cubicBezTo>
                    <a:pt x="48" y="94"/>
                    <a:pt x="48" y="94"/>
                    <a:pt x="48" y="94"/>
                  </a:cubicBezTo>
                  <a:cubicBezTo>
                    <a:pt x="58" y="94"/>
                    <a:pt x="58" y="94"/>
                    <a:pt x="58" y="94"/>
                  </a:cubicBezTo>
                  <a:cubicBezTo>
                    <a:pt x="61" y="95"/>
                    <a:pt x="61" y="95"/>
                    <a:pt x="61" y="95"/>
                  </a:cubicBezTo>
                  <a:cubicBezTo>
                    <a:pt x="64" y="95"/>
                    <a:pt x="64" y="95"/>
                    <a:pt x="64" y="95"/>
                  </a:cubicBezTo>
                  <a:cubicBezTo>
                    <a:pt x="79" y="92"/>
                    <a:pt x="79" y="92"/>
                    <a:pt x="79" y="92"/>
                  </a:cubicBezTo>
                  <a:cubicBezTo>
                    <a:pt x="74" y="87"/>
                    <a:pt x="74" y="87"/>
                    <a:pt x="74" y="87"/>
                  </a:cubicBezTo>
                  <a:lnTo>
                    <a:pt x="70" y="82"/>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71" name="Freeform 930">
              <a:extLst>
                <a:ext uri="{FF2B5EF4-FFF2-40B4-BE49-F238E27FC236}">
                  <a16:creationId xmlns:a16="http://schemas.microsoft.com/office/drawing/2014/main" id="{425AAF27-9A62-4C94-A748-FA5CB1C48437}"/>
                </a:ext>
              </a:extLst>
            </p:cNvPr>
            <p:cNvSpPr>
              <a:spLocks/>
            </p:cNvSpPr>
            <p:nvPr/>
          </p:nvSpPr>
          <p:spPr bwMode="auto">
            <a:xfrm>
              <a:off x="5726700" y="3464971"/>
              <a:ext cx="654587" cy="528133"/>
            </a:xfrm>
            <a:custGeom>
              <a:avLst/>
              <a:gdLst>
                <a:gd name="T0" fmla="*/ 140 w 140"/>
                <a:gd name="T1" fmla="*/ 106 h 139"/>
                <a:gd name="T2" fmla="*/ 136 w 140"/>
                <a:gd name="T3" fmla="*/ 101 h 139"/>
                <a:gd name="T4" fmla="*/ 129 w 140"/>
                <a:gd name="T5" fmla="*/ 99 h 139"/>
                <a:gd name="T6" fmla="*/ 126 w 140"/>
                <a:gd name="T7" fmla="*/ 92 h 139"/>
                <a:gd name="T8" fmla="*/ 123 w 140"/>
                <a:gd name="T9" fmla="*/ 85 h 139"/>
                <a:gd name="T10" fmla="*/ 125 w 140"/>
                <a:gd name="T11" fmla="*/ 83 h 139"/>
                <a:gd name="T12" fmla="*/ 125 w 140"/>
                <a:gd name="T13" fmla="*/ 78 h 139"/>
                <a:gd name="T14" fmla="*/ 125 w 140"/>
                <a:gd name="T15" fmla="*/ 64 h 139"/>
                <a:gd name="T16" fmla="*/ 122 w 140"/>
                <a:gd name="T17" fmla="*/ 56 h 139"/>
                <a:gd name="T18" fmla="*/ 120 w 140"/>
                <a:gd name="T19" fmla="*/ 41 h 139"/>
                <a:gd name="T20" fmla="*/ 115 w 140"/>
                <a:gd name="T21" fmla="*/ 34 h 139"/>
                <a:gd name="T22" fmla="*/ 111 w 140"/>
                <a:gd name="T23" fmla="*/ 31 h 139"/>
                <a:gd name="T24" fmla="*/ 109 w 140"/>
                <a:gd name="T25" fmla="*/ 27 h 139"/>
                <a:gd name="T26" fmla="*/ 115 w 140"/>
                <a:gd name="T27" fmla="*/ 20 h 139"/>
                <a:gd name="T28" fmla="*/ 116 w 140"/>
                <a:gd name="T29" fmla="*/ 15 h 139"/>
                <a:gd name="T30" fmla="*/ 115 w 140"/>
                <a:gd name="T31" fmla="*/ 13 h 139"/>
                <a:gd name="T32" fmla="*/ 115 w 140"/>
                <a:gd name="T33" fmla="*/ 11 h 139"/>
                <a:gd name="T34" fmla="*/ 114 w 140"/>
                <a:gd name="T35" fmla="*/ 10 h 139"/>
                <a:gd name="T36" fmla="*/ 115 w 140"/>
                <a:gd name="T37" fmla="*/ 8 h 139"/>
                <a:gd name="T38" fmla="*/ 115 w 140"/>
                <a:gd name="T39" fmla="*/ 7 h 139"/>
                <a:gd name="T40" fmla="*/ 115 w 140"/>
                <a:gd name="T41" fmla="*/ 5 h 139"/>
                <a:gd name="T42" fmla="*/ 116 w 140"/>
                <a:gd name="T43" fmla="*/ 3 h 139"/>
                <a:gd name="T44" fmla="*/ 113 w 140"/>
                <a:gd name="T45" fmla="*/ 2 h 139"/>
                <a:gd name="T46" fmla="*/ 108 w 140"/>
                <a:gd name="T47" fmla="*/ 1 h 139"/>
                <a:gd name="T48" fmla="*/ 105 w 140"/>
                <a:gd name="T49" fmla="*/ 1 h 139"/>
                <a:gd name="T50" fmla="*/ 102 w 140"/>
                <a:gd name="T51" fmla="*/ 1 h 139"/>
                <a:gd name="T52" fmla="*/ 97 w 140"/>
                <a:gd name="T53" fmla="*/ 3 h 139"/>
                <a:gd name="T54" fmla="*/ 91 w 140"/>
                <a:gd name="T55" fmla="*/ 2 h 139"/>
                <a:gd name="T56" fmla="*/ 79 w 140"/>
                <a:gd name="T57" fmla="*/ 3 h 139"/>
                <a:gd name="T58" fmla="*/ 73 w 140"/>
                <a:gd name="T59" fmla="*/ 4 h 139"/>
                <a:gd name="T60" fmla="*/ 60 w 140"/>
                <a:gd name="T61" fmla="*/ 10 h 139"/>
                <a:gd name="T62" fmla="*/ 56 w 140"/>
                <a:gd name="T63" fmla="*/ 10 h 139"/>
                <a:gd name="T64" fmla="*/ 51 w 140"/>
                <a:gd name="T65" fmla="*/ 14 h 139"/>
                <a:gd name="T66" fmla="*/ 44 w 140"/>
                <a:gd name="T67" fmla="*/ 17 h 139"/>
                <a:gd name="T68" fmla="*/ 46 w 140"/>
                <a:gd name="T69" fmla="*/ 20 h 139"/>
                <a:gd name="T70" fmla="*/ 47 w 140"/>
                <a:gd name="T71" fmla="*/ 28 h 139"/>
                <a:gd name="T72" fmla="*/ 47 w 140"/>
                <a:gd name="T73" fmla="*/ 30 h 139"/>
                <a:gd name="T74" fmla="*/ 47 w 140"/>
                <a:gd name="T75" fmla="*/ 31 h 139"/>
                <a:gd name="T76" fmla="*/ 52 w 140"/>
                <a:gd name="T77" fmla="*/ 37 h 139"/>
                <a:gd name="T78" fmla="*/ 51 w 140"/>
                <a:gd name="T79" fmla="*/ 40 h 139"/>
                <a:gd name="T80" fmla="*/ 47 w 140"/>
                <a:gd name="T81" fmla="*/ 40 h 139"/>
                <a:gd name="T82" fmla="*/ 39 w 140"/>
                <a:gd name="T83" fmla="*/ 43 h 139"/>
                <a:gd name="T84" fmla="*/ 33 w 140"/>
                <a:gd name="T85" fmla="*/ 47 h 139"/>
                <a:gd name="T86" fmla="*/ 34 w 140"/>
                <a:gd name="T87" fmla="*/ 50 h 139"/>
                <a:gd name="T88" fmla="*/ 29 w 140"/>
                <a:gd name="T89" fmla="*/ 53 h 139"/>
                <a:gd name="T90" fmla="*/ 21 w 140"/>
                <a:gd name="T91" fmla="*/ 61 h 139"/>
                <a:gd name="T92" fmla="*/ 13 w 140"/>
                <a:gd name="T93" fmla="*/ 61 h 139"/>
                <a:gd name="T94" fmla="*/ 6 w 140"/>
                <a:gd name="T95" fmla="*/ 62 h 139"/>
                <a:gd name="T96" fmla="*/ 0 w 140"/>
                <a:gd name="T97" fmla="*/ 78 h 139"/>
                <a:gd name="T98" fmla="*/ 66 w 140"/>
                <a:gd name="T99" fmla="*/ 124 h 139"/>
                <a:gd name="T100" fmla="*/ 69 w 140"/>
                <a:gd name="T101" fmla="*/ 128 h 139"/>
                <a:gd name="T102" fmla="*/ 74 w 140"/>
                <a:gd name="T103" fmla="*/ 130 h 139"/>
                <a:gd name="T104" fmla="*/ 75 w 140"/>
                <a:gd name="T105" fmla="*/ 132 h 139"/>
                <a:gd name="T106" fmla="*/ 80 w 140"/>
                <a:gd name="T107" fmla="*/ 133 h 139"/>
                <a:gd name="T108" fmla="*/ 81 w 140"/>
                <a:gd name="T109" fmla="*/ 139 h 139"/>
                <a:gd name="T110" fmla="*/ 98 w 140"/>
                <a:gd name="T111" fmla="*/ 13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39">
                  <a:moveTo>
                    <a:pt x="109" y="126"/>
                  </a:moveTo>
                  <a:cubicBezTo>
                    <a:pt x="140" y="106"/>
                    <a:pt x="140" y="106"/>
                    <a:pt x="140" y="106"/>
                  </a:cubicBezTo>
                  <a:cubicBezTo>
                    <a:pt x="137" y="101"/>
                    <a:pt x="137" y="101"/>
                    <a:pt x="137" y="101"/>
                  </a:cubicBezTo>
                  <a:cubicBezTo>
                    <a:pt x="136" y="101"/>
                    <a:pt x="136" y="101"/>
                    <a:pt x="136" y="101"/>
                  </a:cubicBezTo>
                  <a:cubicBezTo>
                    <a:pt x="133" y="99"/>
                    <a:pt x="133" y="99"/>
                    <a:pt x="133" y="99"/>
                  </a:cubicBezTo>
                  <a:cubicBezTo>
                    <a:pt x="129" y="99"/>
                    <a:pt x="129" y="99"/>
                    <a:pt x="129" y="99"/>
                  </a:cubicBezTo>
                  <a:cubicBezTo>
                    <a:pt x="127" y="97"/>
                    <a:pt x="127" y="97"/>
                    <a:pt x="127" y="97"/>
                  </a:cubicBezTo>
                  <a:cubicBezTo>
                    <a:pt x="126" y="92"/>
                    <a:pt x="126" y="92"/>
                    <a:pt x="126" y="92"/>
                  </a:cubicBezTo>
                  <a:cubicBezTo>
                    <a:pt x="122" y="86"/>
                    <a:pt x="122" y="86"/>
                    <a:pt x="122" y="86"/>
                  </a:cubicBezTo>
                  <a:cubicBezTo>
                    <a:pt x="122" y="86"/>
                    <a:pt x="123" y="85"/>
                    <a:pt x="123" y="85"/>
                  </a:cubicBezTo>
                  <a:cubicBezTo>
                    <a:pt x="123" y="85"/>
                    <a:pt x="125" y="84"/>
                    <a:pt x="125" y="84"/>
                  </a:cubicBezTo>
                  <a:cubicBezTo>
                    <a:pt x="125" y="83"/>
                    <a:pt x="125" y="83"/>
                    <a:pt x="125" y="83"/>
                  </a:cubicBezTo>
                  <a:cubicBezTo>
                    <a:pt x="126" y="81"/>
                    <a:pt x="126" y="81"/>
                    <a:pt x="126" y="81"/>
                  </a:cubicBezTo>
                  <a:cubicBezTo>
                    <a:pt x="125" y="78"/>
                    <a:pt x="125" y="78"/>
                    <a:pt x="125" y="78"/>
                  </a:cubicBezTo>
                  <a:cubicBezTo>
                    <a:pt x="126" y="74"/>
                    <a:pt x="126" y="74"/>
                    <a:pt x="126" y="74"/>
                  </a:cubicBezTo>
                  <a:cubicBezTo>
                    <a:pt x="125" y="64"/>
                    <a:pt x="125" y="64"/>
                    <a:pt x="125" y="64"/>
                  </a:cubicBezTo>
                  <a:cubicBezTo>
                    <a:pt x="122" y="57"/>
                    <a:pt x="122" y="57"/>
                    <a:pt x="122" y="57"/>
                  </a:cubicBezTo>
                  <a:cubicBezTo>
                    <a:pt x="122" y="56"/>
                    <a:pt x="122" y="56"/>
                    <a:pt x="122" y="56"/>
                  </a:cubicBezTo>
                  <a:cubicBezTo>
                    <a:pt x="123" y="55"/>
                    <a:pt x="123" y="55"/>
                    <a:pt x="123" y="55"/>
                  </a:cubicBezTo>
                  <a:cubicBezTo>
                    <a:pt x="120" y="41"/>
                    <a:pt x="120" y="41"/>
                    <a:pt x="120" y="41"/>
                  </a:cubicBezTo>
                  <a:cubicBezTo>
                    <a:pt x="115" y="37"/>
                    <a:pt x="115" y="37"/>
                    <a:pt x="115" y="37"/>
                  </a:cubicBezTo>
                  <a:cubicBezTo>
                    <a:pt x="115" y="34"/>
                    <a:pt x="115" y="34"/>
                    <a:pt x="115" y="34"/>
                  </a:cubicBezTo>
                  <a:cubicBezTo>
                    <a:pt x="113" y="32"/>
                    <a:pt x="113" y="32"/>
                    <a:pt x="113" y="32"/>
                  </a:cubicBezTo>
                  <a:cubicBezTo>
                    <a:pt x="111" y="31"/>
                    <a:pt x="111" y="31"/>
                    <a:pt x="111" y="31"/>
                  </a:cubicBezTo>
                  <a:cubicBezTo>
                    <a:pt x="111" y="31"/>
                    <a:pt x="111" y="29"/>
                    <a:pt x="111" y="29"/>
                  </a:cubicBezTo>
                  <a:cubicBezTo>
                    <a:pt x="111" y="29"/>
                    <a:pt x="109" y="27"/>
                    <a:pt x="109" y="27"/>
                  </a:cubicBezTo>
                  <a:cubicBezTo>
                    <a:pt x="109" y="24"/>
                    <a:pt x="109" y="24"/>
                    <a:pt x="109" y="24"/>
                  </a:cubicBezTo>
                  <a:cubicBezTo>
                    <a:pt x="115" y="20"/>
                    <a:pt x="115" y="20"/>
                    <a:pt x="115" y="20"/>
                  </a:cubicBezTo>
                  <a:cubicBezTo>
                    <a:pt x="115" y="17"/>
                    <a:pt x="115" y="17"/>
                    <a:pt x="115" y="17"/>
                  </a:cubicBezTo>
                  <a:cubicBezTo>
                    <a:pt x="116" y="15"/>
                    <a:pt x="116" y="15"/>
                    <a:pt x="116" y="15"/>
                  </a:cubicBezTo>
                  <a:cubicBezTo>
                    <a:pt x="115" y="14"/>
                    <a:pt x="115" y="14"/>
                    <a:pt x="115" y="14"/>
                  </a:cubicBezTo>
                  <a:cubicBezTo>
                    <a:pt x="115" y="13"/>
                    <a:pt x="115" y="13"/>
                    <a:pt x="115" y="13"/>
                  </a:cubicBezTo>
                  <a:cubicBezTo>
                    <a:pt x="115" y="12"/>
                    <a:pt x="115" y="12"/>
                    <a:pt x="115" y="12"/>
                  </a:cubicBezTo>
                  <a:cubicBezTo>
                    <a:pt x="115" y="12"/>
                    <a:pt x="115" y="11"/>
                    <a:pt x="115" y="11"/>
                  </a:cubicBezTo>
                  <a:cubicBezTo>
                    <a:pt x="115" y="11"/>
                    <a:pt x="115" y="10"/>
                    <a:pt x="115" y="10"/>
                  </a:cubicBezTo>
                  <a:cubicBezTo>
                    <a:pt x="115" y="10"/>
                    <a:pt x="115" y="10"/>
                    <a:pt x="114" y="10"/>
                  </a:cubicBezTo>
                  <a:cubicBezTo>
                    <a:pt x="114" y="9"/>
                    <a:pt x="115" y="9"/>
                    <a:pt x="115" y="9"/>
                  </a:cubicBezTo>
                  <a:cubicBezTo>
                    <a:pt x="115" y="8"/>
                    <a:pt x="115" y="8"/>
                    <a:pt x="115" y="8"/>
                  </a:cubicBezTo>
                  <a:cubicBezTo>
                    <a:pt x="115" y="8"/>
                    <a:pt x="115" y="7"/>
                    <a:pt x="115" y="7"/>
                  </a:cubicBezTo>
                  <a:cubicBezTo>
                    <a:pt x="115" y="7"/>
                    <a:pt x="115" y="7"/>
                    <a:pt x="115" y="7"/>
                  </a:cubicBezTo>
                  <a:cubicBezTo>
                    <a:pt x="115" y="7"/>
                    <a:pt x="115" y="6"/>
                    <a:pt x="115" y="6"/>
                  </a:cubicBezTo>
                  <a:cubicBezTo>
                    <a:pt x="115" y="6"/>
                    <a:pt x="116" y="5"/>
                    <a:pt x="115" y="5"/>
                  </a:cubicBezTo>
                  <a:cubicBezTo>
                    <a:pt x="115" y="5"/>
                    <a:pt x="114" y="4"/>
                    <a:pt x="114" y="4"/>
                  </a:cubicBezTo>
                  <a:cubicBezTo>
                    <a:pt x="116" y="3"/>
                    <a:pt x="116" y="3"/>
                    <a:pt x="116" y="3"/>
                  </a:cubicBezTo>
                  <a:cubicBezTo>
                    <a:pt x="116" y="2"/>
                    <a:pt x="116" y="2"/>
                    <a:pt x="116" y="2"/>
                  </a:cubicBezTo>
                  <a:cubicBezTo>
                    <a:pt x="115" y="2"/>
                    <a:pt x="114" y="1"/>
                    <a:pt x="113" y="2"/>
                  </a:cubicBezTo>
                  <a:cubicBezTo>
                    <a:pt x="113" y="2"/>
                    <a:pt x="112" y="2"/>
                    <a:pt x="112" y="2"/>
                  </a:cubicBezTo>
                  <a:cubicBezTo>
                    <a:pt x="110" y="0"/>
                    <a:pt x="109" y="0"/>
                    <a:pt x="108" y="1"/>
                  </a:cubicBezTo>
                  <a:cubicBezTo>
                    <a:pt x="107" y="2"/>
                    <a:pt x="106" y="1"/>
                    <a:pt x="106" y="2"/>
                  </a:cubicBezTo>
                  <a:cubicBezTo>
                    <a:pt x="105" y="1"/>
                    <a:pt x="105" y="1"/>
                    <a:pt x="105" y="1"/>
                  </a:cubicBezTo>
                  <a:cubicBezTo>
                    <a:pt x="104" y="1"/>
                    <a:pt x="104" y="1"/>
                    <a:pt x="103" y="0"/>
                  </a:cubicBezTo>
                  <a:cubicBezTo>
                    <a:pt x="103" y="0"/>
                    <a:pt x="102" y="0"/>
                    <a:pt x="102" y="1"/>
                  </a:cubicBezTo>
                  <a:cubicBezTo>
                    <a:pt x="102" y="2"/>
                    <a:pt x="101" y="1"/>
                    <a:pt x="100" y="2"/>
                  </a:cubicBezTo>
                  <a:cubicBezTo>
                    <a:pt x="99" y="2"/>
                    <a:pt x="98" y="2"/>
                    <a:pt x="97" y="3"/>
                  </a:cubicBezTo>
                  <a:cubicBezTo>
                    <a:pt x="97" y="4"/>
                    <a:pt x="95" y="4"/>
                    <a:pt x="94" y="4"/>
                  </a:cubicBezTo>
                  <a:cubicBezTo>
                    <a:pt x="93" y="3"/>
                    <a:pt x="92" y="2"/>
                    <a:pt x="91" y="2"/>
                  </a:cubicBezTo>
                  <a:cubicBezTo>
                    <a:pt x="91" y="2"/>
                    <a:pt x="91" y="2"/>
                    <a:pt x="91" y="2"/>
                  </a:cubicBezTo>
                  <a:cubicBezTo>
                    <a:pt x="87" y="1"/>
                    <a:pt x="83" y="3"/>
                    <a:pt x="79" y="3"/>
                  </a:cubicBezTo>
                  <a:cubicBezTo>
                    <a:pt x="78" y="3"/>
                    <a:pt x="78" y="3"/>
                    <a:pt x="78" y="4"/>
                  </a:cubicBezTo>
                  <a:cubicBezTo>
                    <a:pt x="76" y="4"/>
                    <a:pt x="74" y="4"/>
                    <a:pt x="73" y="4"/>
                  </a:cubicBezTo>
                  <a:cubicBezTo>
                    <a:pt x="70" y="5"/>
                    <a:pt x="67" y="4"/>
                    <a:pt x="64" y="6"/>
                  </a:cubicBezTo>
                  <a:cubicBezTo>
                    <a:pt x="63" y="7"/>
                    <a:pt x="61" y="8"/>
                    <a:pt x="60" y="10"/>
                  </a:cubicBezTo>
                  <a:cubicBezTo>
                    <a:pt x="59" y="10"/>
                    <a:pt x="58" y="12"/>
                    <a:pt x="57" y="10"/>
                  </a:cubicBezTo>
                  <a:cubicBezTo>
                    <a:pt x="57" y="10"/>
                    <a:pt x="56" y="9"/>
                    <a:pt x="56" y="10"/>
                  </a:cubicBezTo>
                  <a:cubicBezTo>
                    <a:pt x="55" y="11"/>
                    <a:pt x="55" y="12"/>
                    <a:pt x="54" y="11"/>
                  </a:cubicBezTo>
                  <a:cubicBezTo>
                    <a:pt x="52" y="11"/>
                    <a:pt x="52" y="13"/>
                    <a:pt x="51" y="14"/>
                  </a:cubicBezTo>
                  <a:cubicBezTo>
                    <a:pt x="49" y="15"/>
                    <a:pt x="47" y="17"/>
                    <a:pt x="45" y="17"/>
                  </a:cubicBezTo>
                  <a:cubicBezTo>
                    <a:pt x="45" y="17"/>
                    <a:pt x="44" y="17"/>
                    <a:pt x="44" y="17"/>
                  </a:cubicBezTo>
                  <a:cubicBezTo>
                    <a:pt x="47" y="19"/>
                    <a:pt x="47" y="19"/>
                    <a:pt x="47" y="19"/>
                  </a:cubicBezTo>
                  <a:cubicBezTo>
                    <a:pt x="46" y="20"/>
                    <a:pt x="46" y="20"/>
                    <a:pt x="46" y="20"/>
                  </a:cubicBezTo>
                  <a:cubicBezTo>
                    <a:pt x="47" y="21"/>
                    <a:pt x="47" y="21"/>
                    <a:pt x="47" y="21"/>
                  </a:cubicBezTo>
                  <a:cubicBezTo>
                    <a:pt x="47" y="28"/>
                    <a:pt x="47" y="28"/>
                    <a:pt x="47" y="28"/>
                  </a:cubicBezTo>
                  <a:cubicBezTo>
                    <a:pt x="48" y="29"/>
                    <a:pt x="48" y="29"/>
                    <a:pt x="48" y="29"/>
                  </a:cubicBezTo>
                  <a:cubicBezTo>
                    <a:pt x="47" y="30"/>
                    <a:pt x="47" y="30"/>
                    <a:pt x="47" y="30"/>
                  </a:cubicBezTo>
                  <a:cubicBezTo>
                    <a:pt x="47" y="30"/>
                    <a:pt x="47" y="30"/>
                    <a:pt x="47" y="30"/>
                  </a:cubicBezTo>
                  <a:cubicBezTo>
                    <a:pt x="47" y="31"/>
                    <a:pt x="47" y="31"/>
                    <a:pt x="47" y="31"/>
                  </a:cubicBezTo>
                  <a:cubicBezTo>
                    <a:pt x="49" y="35"/>
                    <a:pt x="49" y="35"/>
                    <a:pt x="49" y="35"/>
                  </a:cubicBezTo>
                  <a:cubicBezTo>
                    <a:pt x="52" y="37"/>
                    <a:pt x="52" y="37"/>
                    <a:pt x="52" y="37"/>
                  </a:cubicBezTo>
                  <a:cubicBezTo>
                    <a:pt x="50" y="39"/>
                    <a:pt x="50" y="39"/>
                    <a:pt x="50" y="39"/>
                  </a:cubicBezTo>
                  <a:cubicBezTo>
                    <a:pt x="51" y="40"/>
                    <a:pt x="51" y="40"/>
                    <a:pt x="51" y="40"/>
                  </a:cubicBezTo>
                  <a:cubicBezTo>
                    <a:pt x="51" y="41"/>
                    <a:pt x="51" y="41"/>
                    <a:pt x="51" y="41"/>
                  </a:cubicBezTo>
                  <a:cubicBezTo>
                    <a:pt x="47" y="40"/>
                    <a:pt x="47" y="40"/>
                    <a:pt x="47" y="40"/>
                  </a:cubicBezTo>
                  <a:cubicBezTo>
                    <a:pt x="39" y="40"/>
                    <a:pt x="39" y="40"/>
                    <a:pt x="39" y="40"/>
                  </a:cubicBezTo>
                  <a:cubicBezTo>
                    <a:pt x="39" y="43"/>
                    <a:pt x="39" y="43"/>
                    <a:pt x="39" y="43"/>
                  </a:cubicBezTo>
                  <a:cubicBezTo>
                    <a:pt x="34" y="44"/>
                    <a:pt x="34" y="44"/>
                    <a:pt x="34" y="44"/>
                  </a:cubicBezTo>
                  <a:cubicBezTo>
                    <a:pt x="33" y="47"/>
                    <a:pt x="33" y="47"/>
                    <a:pt x="33" y="47"/>
                  </a:cubicBezTo>
                  <a:cubicBezTo>
                    <a:pt x="34" y="49"/>
                    <a:pt x="34" y="49"/>
                    <a:pt x="34" y="49"/>
                  </a:cubicBezTo>
                  <a:cubicBezTo>
                    <a:pt x="34" y="50"/>
                    <a:pt x="34" y="50"/>
                    <a:pt x="34" y="50"/>
                  </a:cubicBezTo>
                  <a:cubicBezTo>
                    <a:pt x="34" y="52"/>
                    <a:pt x="34" y="52"/>
                    <a:pt x="34" y="52"/>
                  </a:cubicBezTo>
                  <a:cubicBezTo>
                    <a:pt x="34" y="52"/>
                    <a:pt x="30" y="53"/>
                    <a:pt x="29" y="53"/>
                  </a:cubicBezTo>
                  <a:cubicBezTo>
                    <a:pt x="29" y="53"/>
                    <a:pt x="25" y="56"/>
                    <a:pt x="25" y="56"/>
                  </a:cubicBezTo>
                  <a:cubicBezTo>
                    <a:pt x="21" y="61"/>
                    <a:pt x="21" y="61"/>
                    <a:pt x="21" y="61"/>
                  </a:cubicBezTo>
                  <a:cubicBezTo>
                    <a:pt x="19" y="60"/>
                    <a:pt x="19" y="60"/>
                    <a:pt x="19" y="60"/>
                  </a:cubicBezTo>
                  <a:cubicBezTo>
                    <a:pt x="13" y="61"/>
                    <a:pt x="13" y="61"/>
                    <a:pt x="13" y="61"/>
                  </a:cubicBezTo>
                  <a:cubicBezTo>
                    <a:pt x="10" y="61"/>
                    <a:pt x="10" y="61"/>
                    <a:pt x="10" y="61"/>
                  </a:cubicBezTo>
                  <a:cubicBezTo>
                    <a:pt x="6" y="62"/>
                    <a:pt x="6" y="62"/>
                    <a:pt x="6" y="62"/>
                  </a:cubicBezTo>
                  <a:cubicBezTo>
                    <a:pt x="0" y="67"/>
                    <a:pt x="0" y="67"/>
                    <a:pt x="0" y="67"/>
                  </a:cubicBezTo>
                  <a:cubicBezTo>
                    <a:pt x="0" y="78"/>
                    <a:pt x="0" y="78"/>
                    <a:pt x="0" y="78"/>
                  </a:cubicBezTo>
                  <a:cubicBezTo>
                    <a:pt x="26" y="95"/>
                    <a:pt x="26" y="95"/>
                    <a:pt x="26" y="95"/>
                  </a:cubicBezTo>
                  <a:cubicBezTo>
                    <a:pt x="66" y="124"/>
                    <a:pt x="66" y="124"/>
                    <a:pt x="66" y="124"/>
                  </a:cubicBezTo>
                  <a:cubicBezTo>
                    <a:pt x="66" y="127"/>
                    <a:pt x="66" y="127"/>
                    <a:pt x="66" y="127"/>
                  </a:cubicBezTo>
                  <a:cubicBezTo>
                    <a:pt x="69" y="128"/>
                    <a:pt x="69" y="128"/>
                    <a:pt x="69" y="128"/>
                  </a:cubicBezTo>
                  <a:cubicBezTo>
                    <a:pt x="71" y="130"/>
                    <a:pt x="71" y="130"/>
                    <a:pt x="71" y="130"/>
                  </a:cubicBezTo>
                  <a:cubicBezTo>
                    <a:pt x="74" y="130"/>
                    <a:pt x="74" y="130"/>
                    <a:pt x="74" y="130"/>
                  </a:cubicBezTo>
                  <a:cubicBezTo>
                    <a:pt x="74" y="132"/>
                    <a:pt x="74" y="132"/>
                    <a:pt x="74" y="132"/>
                  </a:cubicBezTo>
                  <a:cubicBezTo>
                    <a:pt x="75" y="132"/>
                    <a:pt x="75" y="132"/>
                    <a:pt x="75" y="132"/>
                  </a:cubicBezTo>
                  <a:cubicBezTo>
                    <a:pt x="77" y="131"/>
                    <a:pt x="77" y="131"/>
                    <a:pt x="77" y="131"/>
                  </a:cubicBezTo>
                  <a:cubicBezTo>
                    <a:pt x="80" y="133"/>
                    <a:pt x="80" y="133"/>
                    <a:pt x="80" y="133"/>
                  </a:cubicBezTo>
                  <a:cubicBezTo>
                    <a:pt x="80" y="139"/>
                    <a:pt x="80" y="139"/>
                    <a:pt x="80" y="139"/>
                  </a:cubicBezTo>
                  <a:cubicBezTo>
                    <a:pt x="81" y="139"/>
                    <a:pt x="81" y="139"/>
                    <a:pt x="81" y="139"/>
                  </a:cubicBezTo>
                  <a:cubicBezTo>
                    <a:pt x="87" y="138"/>
                    <a:pt x="87" y="138"/>
                    <a:pt x="87" y="138"/>
                  </a:cubicBezTo>
                  <a:cubicBezTo>
                    <a:pt x="98" y="136"/>
                    <a:pt x="98" y="136"/>
                    <a:pt x="98" y="136"/>
                  </a:cubicBezTo>
                  <a:lnTo>
                    <a:pt x="109" y="126"/>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sp>
        <p:nvSpPr>
          <p:cNvPr id="7" name="Rounded Rectangle 46">
            <a:extLst>
              <a:ext uri="{FF2B5EF4-FFF2-40B4-BE49-F238E27FC236}">
                <a16:creationId xmlns:a16="http://schemas.microsoft.com/office/drawing/2014/main" id="{FB09667E-50A2-4099-B9F5-10D9728BF65D}"/>
              </a:ext>
            </a:extLst>
          </p:cNvPr>
          <p:cNvSpPr/>
          <p:nvPr/>
        </p:nvSpPr>
        <p:spPr>
          <a:xfrm>
            <a:off x="10669099" y="249870"/>
            <a:ext cx="1240821"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info</a:t>
            </a:r>
          </a:p>
        </p:txBody>
      </p:sp>
      <p:grpSp>
        <p:nvGrpSpPr>
          <p:cNvPr id="385" name="Group 384">
            <a:extLst>
              <a:ext uri="{FF2B5EF4-FFF2-40B4-BE49-F238E27FC236}">
                <a16:creationId xmlns:a16="http://schemas.microsoft.com/office/drawing/2014/main" id="{69D2BE3B-26E2-4A50-9E39-C05CA63465E8}"/>
              </a:ext>
            </a:extLst>
          </p:cNvPr>
          <p:cNvGrpSpPr/>
          <p:nvPr/>
        </p:nvGrpSpPr>
        <p:grpSpPr>
          <a:xfrm>
            <a:off x="5230853" y="785239"/>
            <a:ext cx="1828207" cy="2592916"/>
            <a:chOff x="5230853" y="785239"/>
            <a:chExt cx="1828207" cy="2592916"/>
          </a:xfrm>
        </p:grpSpPr>
        <p:sp>
          <p:nvSpPr>
            <p:cNvPr id="6" name="Svalbard">
              <a:extLst>
                <a:ext uri="{FF2B5EF4-FFF2-40B4-BE49-F238E27FC236}">
                  <a16:creationId xmlns:a16="http://schemas.microsoft.com/office/drawing/2014/main" id="{69888ED4-7937-4EF8-825C-694A9318EC6F}"/>
                </a:ext>
              </a:extLst>
            </p:cNvPr>
            <p:cNvSpPr>
              <a:spLocks noEditPoints="1"/>
            </p:cNvSpPr>
            <p:nvPr/>
          </p:nvSpPr>
          <p:spPr bwMode="auto">
            <a:xfrm>
              <a:off x="6329561" y="785239"/>
              <a:ext cx="729499" cy="565754"/>
            </a:xfrm>
            <a:custGeom>
              <a:avLst/>
              <a:gdLst>
                <a:gd name="T0" fmla="*/ 97 w 156"/>
                <a:gd name="T1" fmla="*/ 17 h 149"/>
                <a:gd name="T2" fmla="*/ 90 w 156"/>
                <a:gd name="T3" fmla="*/ 19 h 149"/>
                <a:gd name="T4" fmla="*/ 86 w 156"/>
                <a:gd name="T5" fmla="*/ 15 h 149"/>
                <a:gd name="T6" fmla="*/ 81 w 156"/>
                <a:gd name="T7" fmla="*/ 29 h 149"/>
                <a:gd name="T8" fmla="*/ 69 w 156"/>
                <a:gd name="T9" fmla="*/ 19 h 149"/>
                <a:gd name="T10" fmla="*/ 62 w 156"/>
                <a:gd name="T11" fmla="*/ 15 h 149"/>
                <a:gd name="T12" fmla="*/ 60 w 156"/>
                <a:gd name="T13" fmla="*/ 24 h 149"/>
                <a:gd name="T14" fmla="*/ 56 w 156"/>
                <a:gd name="T15" fmla="*/ 41 h 149"/>
                <a:gd name="T16" fmla="*/ 71 w 156"/>
                <a:gd name="T17" fmla="*/ 48 h 149"/>
                <a:gd name="T18" fmla="*/ 83 w 156"/>
                <a:gd name="T19" fmla="*/ 54 h 149"/>
                <a:gd name="T20" fmla="*/ 112 w 156"/>
                <a:gd name="T21" fmla="*/ 31 h 149"/>
                <a:gd name="T22" fmla="*/ 71 w 156"/>
                <a:gd name="T23" fmla="*/ 71 h 149"/>
                <a:gd name="T24" fmla="*/ 55 w 156"/>
                <a:gd name="T25" fmla="*/ 58 h 149"/>
                <a:gd name="T26" fmla="*/ 49 w 156"/>
                <a:gd name="T27" fmla="*/ 53 h 149"/>
                <a:gd name="T28" fmla="*/ 41 w 156"/>
                <a:gd name="T29" fmla="*/ 29 h 149"/>
                <a:gd name="T30" fmla="*/ 38 w 156"/>
                <a:gd name="T31" fmla="*/ 58 h 149"/>
                <a:gd name="T32" fmla="*/ 36 w 156"/>
                <a:gd name="T33" fmla="*/ 62 h 149"/>
                <a:gd name="T34" fmla="*/ 33 w 156"/>
                <a:gd name="T35" fmla="*/ 54 h 149"/>
                <a:gd name="T36" fmla="*/ 31 w 156"/>
                <a:gd name="T37" fmla="*/ 42 h 149"/>
                <a:gd name="T38" fmla="*/ 24 w 156"/>
                <a:gd name="T39" fmla="*/ 56 h 149"/>
                <a:gd name="T40" fmla="*/ 13 w 156"/>
                <a:gd name="T41" fmla="*/ 49 h 149"/>
                <a:gd name="T42" fmla="*/ 23 w 156"/>
                <a:gd name="T43" fmla="*/ 36 h 149"/>
                <a:gd name="T44" fmla="*/ 12 w 156"/>
                <a:gd name="T45" fmla="*/ 43 h 149"/>
                <a:gd name="T46" fmla="*/ 6 w 156"/>
                <a:gd name="T47" fmla="*/ 39 h 149"/>
                <a:gd name="T48" fmla="*/ 3 w 156"/>
                <a:gd name="T49" fmla="*/ 54 h 149"/>
                <a:gd name="T50" fmla="*/ 7 w 156"/>
                <a:gd name="T51" fmla="*/ 58 h 149"/>
                <a:gd name="T52" fmla="*/ 9 w 156"/>
                <a:gd name="T53" fmla="*/ 64 h 149"/>
                <a:gd name="T54" fmla="*/ 6 w 156"/>
                <a:gd name="T55" fmla="*/ 69 h 149"/>
                <a:gd name="T56" fmla="*/ 13 w 156"/>
                <a:gd name="T57" fmla="*/ 83 h 149"/>
                <a:gd name="T58" fmla="*/ 18 w 156"/>
                <a:gd name="T59" fmla="*/ 94 h 149"/>
                <a:gd name="T60" fmla="*/ 25 w 156"/>
                <a:gd name="T61" fmla="*/ 88 h 149"/>
                <a:gd name="T62" fmla="*/ 30 w 156"/>
                <a:gd name="T63" fmla="*/ 81 h 149"/>
                <a:gd name="T64" fmla="*/ 34 w 156"/>
                <a:gd name="T65" fmla="*/ 77 h 149"/>
                <a:gd name="T66" fmla="*/ 42 w 156"/>
                <a:gd name="T67" fmla="*/ 82 h 149"/>
                <a:gd name="T68" fmla="*/ 44 w 156"/>
                <a:gd name="T69" fmla="*/ 89 h 149"/>
                <a:gd name="T70" fmla="*/ 32 w 156"/>
                <a:gd name="T71" fmla="*/ 96 h 149"/>
                <a:gd name="T72" fmla="*/ 26 w 156"/>
                <a:gd name="T73" fmla="*/ 109 h 149"/>
                <a:gd name="T74" fmla="*/ 43 w 156"/>
                <a:gd name="T75" fmla="*/ 108 h 149"/>
                <a:gd name="T76" fmla="*/ 34 w 156"/>
                <a:gd name="T77" fmla="*/ 115 h 149"/>
                <a:gd name="T78" fmla="*/ 24 w 156"/>
                <a:gd name="T79" fmla="*/ 119 h 149"/>
                <a:gd name="T80" fmla="*/ 40 w 156"/>
                <a:gd name="T81" fmla="*/ 131 h 149"/>
                <a:gd name="T82" fmla="*/ 41 w 156"/>
                <a:gd name="T83" fmla="*/ 145 h 149"/>
                <a:gd name="T84" fmla="*/ 48 w 156"/>
                <a:gd name="T85" fmla="*/ 125 h 149"/>
                <a:gd name="T86" fmla="*/ 54 w 156"/>
                <a:gd name="T87" fmla="*/ 110 h 149"/>
                <a:gd name="T88" fmla="*/ 56 w 156"/>
                <a:gd name="T89" fmla="*/ 95 h 149"/>
                <a:gd name="T90" fmla="*/ 64 w 156"/>
                <a:gd name="T91" fmla="*/ 81 h 149"/>
                <a:gd name="T92" fmla="*/ 89 w 156"/>
                <a:gd name="T93" fmla="*/ 105 h 149"/>
                <a:gd name="T94" fmla="*/ 71 w 156"/>
                <a:gd name="T95" fmla="*/ 115 h 149"/>
                <a:gd name="T96" fmla="*/ 83 w 156"/>
                <a:gd name="T97" fmla="*/ 125 h 149"/>
                <a:gd name="T98" fmla="*/ 144 w 156"/>
                <a:gd name="T99" fmla="*/ 22 h 149"/>
                <a:gd name="T100" fmla="*/ 73 w 156"/>
                <a:gd name="T101" fmla="*/ 80 h 149"/>
                <a:gd name="T102" fmla="*/ 72 w 156"/>
                <a:gd name="T103" fmla="*/ 94 h 149"/>
                <a:gd name="T104" fmla="*/ 129 w 156"/>
                <a:gd name="T105" fmla="*/ 71 h 149"/>
                <a:gd name="T106" fmla="*/ 67 w 156"/>
                <a:gd name="T107" fmla="*/ 67 h 149"/>
                <a:gd name="T108" fmla="*/ 112 w 156"/>
                <a:gd name="T109" fmla="*/ 78 h 149"/>
                <a:gd name="T110" fmla="*/ 102 w 156"/>
                <a:gd name="T111" fmla="*/ 142 h 149"/>
                <a:gd name="T112" fmla="*/ 70 w 156"/>
                <a:gd name="T113" fmla="*/ 3 h 149"/>
                <a:gd name="T114" fmla="*/ 72 w 156"/>
                <a:gd name="T115" fmla="*/ 4 h 149"/>
                <a:gd name="T116" fmla="*/ 65 w 156"/>
                <a:gd name="T117" fmla="*/ 59 h 149"/>
                <a:gd name="T118" fmla="*/ 42 w 156"/>
                <a:gd name="T119" fmla="*/ 148 h 149"/>
                <a:gd name="T120" fmla="*/ 92 w 156"/>
                <a:gd name="T121" fmla="*/ 11 h 149"/>
                <a:gd name="T122" fmla="*/ 3 w 156"/>
                <a:gd name="T123" fmla="*/ 76 h 149"/>
                <a:gd name="T124" fmla="*/ 124 w 156"/>
                <a:gd name="T125"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 h="149">
                  <a:moveTo>
                    <a:pt x="111" y="24"/>
                  </a:moveTo>
                  <a:cubicBezTo>
                    <a:pt x="109" y="23"/>
                    <a:pt x="107" y="23"/>
                    <a:pt x="105" y="24"/>
                  </a:cubicBezTo>
                  <a:cubicBezTo>
                    <a:pt x="104" y="24"/>
                    <a:pt x="104" y="24"/>
                    <a:pt x="104" y="24"/>
                  </a:cubicBezTo>
                  <a:cubicBezTo>
                    <a:pt x="103" y="23"/>
                    <a:pt x="104" y="23"/>
                    <a:pt x="104" y="23"/>
                  </a:cubicBezTo>
                  <a:cubicBezTo>
                    <a:pt x="104" y="23"/>
                    <a:pt x="104" y="22"/>
                    <a:pt x="104" y="22"/>
                  </a:cubicBezTo>
                  <a:cubicBezTo>
                    <a:pt x="104" y="22"/>
                    <a:pt x="104" y="22"/>
                    <a:pt x="103" y="22"/>
                  </a:cubicBezTo>
                  <a:cubicBezTo>
                    <a:pt x="103" y="22"/>
                    <a:pt x="103" y="22"/>
                    <a:pt x="102" y="23"/>
                  </a:cubicBezTo>
                  <a:cubicBezTo>
                    <a:pt x="103" y="22"/>
                    <a:pt x="102" y="21"/>
                    <a:pt x="102" y="21"/>
                  </a:cubicBezTo>
                  <a:cubicBezTo>
                    <a:pt x="100" y="21"/>
                    <a:pt x="100" y="20"/>
                    <a:pt x="101" y="19"/>
                  </a:cubicBezTo>
                  <a:cubicBezTo>
                    <a:pt x="100" y="19"/>
                    <a:pt x="100" y="20"/>
                    <a:pt x="99" y="20"/>
                  </a:cubicBezTo>
                  <a:cubicBezTo>
                    <a:pt x="99" y="20"/>
                    <a:pt x="99" y="20"/>
                    <a:pt x="98" y="20"/>
                  </a:cubicBezTo>
                  <a:cubicBezTo>
                    <a:pt x="98" y="20"/>
                    <a:pt x="98" y="20"/>
                    <a:pt x="98" y="19"/>
                  </a:cubicBezTo>
                  <a:cubicBezTo>
                    <a:pt x="98" y="19"/>
                    <a:pt x="98" y="18"/>
                    <a:pt x="98" y="18"/>
                  </a:cubicBezTo>
                  <a:cubicBezTo>
                    <a:pt x="98" y="17"/>
                    <a:pt x="97" y="17"/>
                    <a:pt x="97" y="17"/>
                  </a:cubicBezTo>
                  <a:cubicBezTo>
                    <a:pt x="97" y="18"/>
                    <a:pt x="97" y="19"/>
                    <a:pt x="95" y="20"/>
                  </a:cubicBezTo>
                  <a:cubicBezTo>
                    <a:pt x="95" y="19"/>
                    <a:pt x="95" y="18"/>
                    <a:pt x="95" y="18"/>
                  </a:cubicBezTo>
                  <a:cubicBezTo>
                    <a:pt x="96" y="17"/>
                    <a:pt x="95" y="16"/>
                    <a:pt x="94" y="16"/>
                  </a:cubicBezTo>
                  <a:cubicBezTo>
                    <a:pt x="94" y="16"/>
                    <a:pt x="93" y="16"/>
                    <a:pt x="93" y="16"/>
                  </a:cubicBezTo>
                  <a:cubicBezTo>
                    <a:pt x="93" y="17"/>
                    <a:pt x="93" y="17"/>
                    <a:pt x="94" y="17"/>
                  </a:cubicBezTo>
                  <a:cubicBezTo>
                    <a:pt x="94" y="18"/>
                    <a:pt x="95" y="18"/>
                    <a:pt x="94" y="18"/>
                  </a:cubicBezTo>
                  <a:cubicBezTo>
                    <a:pt x="94" y="18"/>
                    <a:pt x="94" y="19"/>
                    <a:pt x="94" y="19"/>
                  </a:cubicBezTo>
                  <a:cubicBezTo>
                    <a:pt x="93" y="18"/>
                    <a:pt x="93" y="20"/>
                    <a:pt x="93" y="20"/>
                  </a:cubicBezTo>
                  <a:cubicBezTo>
                    <a:pt x="93" y="20"/>
                    <a:pt x="92" y="19"/>
                    <a:pt x="92" y="19"/>
                  </a:cubicBezTo>
                  <a:cubicBezTo>
                    <a:pt x="92" y="19"/>
                    <a:pt x="92" y="18"/>
                    <a:pt x="92" y="18"/>
                  </a:cubicBezTo>
                  <a:cubicBezTo>
                    <a:pt x="91" y="18"/>
                    <a:pt x="91" y="19"/>
                    <a:pt x="91" y="19"/>
                  </a:cubicBezTo>
                  <a:cubicBezTo>
                    <a:pt x="91" y="19"/>
                    <a:pt x="91" y="19"/>
                    <a:pt x="91" y="19"/>
                  </a:cubicBezTo>
                  <a:cubicBezTo>
                    <a:pt x="91" y="19"/>
                    <a:pt x="91" y="19"/>
                    <a:pt x="91" y="19"/>
                  </a:cubicBezTo>
                  <a:cubicBezTo>
                    <a:pt x="91" y="19"/>
                    <a:pt x="91" y="19"/>
                    <a:pt x="90" y="19"/>
                  </a:cubicBezTo>
                  <a:cubicBezTo>
                    <a:pt x="90" y="20"/>
                    <a:pt x="90" y="20"/>
                    <a:pt x="90" y="21"/>
                  </a:cubicBezTo>
                  <a:cubicBezTo>
                    <a:pt x="90" y="21"/>
                    <a:pt x="90" y="21"/>
                    <a:pt x="90" y="21"/>
                  </a:cubicBezTo>
                  <a:cubicBezTo>
                    <a:pt x="90" y="21"/>
                    <a:pt x="90" y="21"/>
                    <a:pt x="90" y="22"/>
                  </a:cubicBezTo>
                  <a:cubicBezTo>
                    <a:pt x="90" y="23"/>
                    <a:pt x="89" y="24"/>
                    <a:pt x="89" y="24"/>
                  </a:cubicBezTo>
                  <a:cubicBezTo>
                    <a:pt x="88" y="24"/>
                    <a:pt x="89" y="23"/>
                    <a:pt x="88" y="23"/>
                  </a:cubicBezTo>
                  <a:cubicBezTo>
                    <a:pt x="88" y="23"/>
                    <a:pt x="88" y="23"/>
                    <a:pt x="88" y="23"/>
                  </a:cubicBezTo>
                  <a:cubicBezTo>
                    <a:pt x="87" y="23"/>
                    <a:pt x="88" y="24"/>
                    <a:pt x="88" y="25"/>
                  </a:cubicBezTo>
                  <a:cubicBezTo>
                    <a:pt x="87" y="24"/>
                    <a:pt x="87" y="24"/>
                    <a:pt x="87" y="23"/>
                  </a:cubicBezTo>
                  <a:cubicBezTo>
                    <a:pt x="86" y="24"/>
                    <a:pt x="86" y="25"/>
                    <a:pt x="86" y="26"/>
                  </a:cubicBezTo>
                  <a:cubicBezTo>
                    <a:pt x="86" y="26"/>
                    <a:pt x="86" y="26"/>
                    <a:pt x="86" y="25"/>
                  </a:cubicBezTo>
                  <a:cubicBezTo>
                    <a:pt x="85" y="24"/>
                    <a:pt x="85" y="21"/>
                    <a:pt x="86" y="20"/>
                  </a:cubicBezTo>
                  <a:cubicBezTo>
                    <a:pt x="87" y="20"/>
                    <a:pt x="87" y="19"/>
                    <a:pt x="87" y="19"/>
                  </a:cubicBezTo>
                  <a:cubicBezTo>
                    <a:pt x="87" y="18"/>
                    <a:pt x="87" y="17"/>
                    <a:pt x="86" y="15"/>
                  </a:cubicBezTo>
                  <a:cubicBezTo>
                    <a:pt x="86" y="15"/>
                    <a:pt x="86" y="15"/>
                    <a:pt x="86" y="15"/>
                  </a:cubicBezTo>
                  <a:cubicBezTo>
                    <a:pt x="86" y="15"/>
                    <a:pt x="86" y="15"/>
                    <a:pt x="86" y="15"/>
                  </a:cubicBezTo>
                  <a:cubicBezTo>
                    <a:pt x="87" y="14"/>
                    <a:pt x="87" y="13"/>
                    <a:pt x="86" y="12"/>
                  </a:cubicBezTo>
                  <a:cubicBezTo>
                    <a:pt x="85" y="12"/>
                    <a:pt x="85" y="11"/>
                    <a:pt x="84" y="10"/>
                  </a:cubicBezTo>
                  <a:cubicBezTo>
                    <a:pt x="83" y="12"/>
                    <a:pt x="84" y="13"/>
                    <a:pt x="84" y="14"/>
                  </a:cubicBezTo>
                  <a:cubicBezTo>
                    <a:pt x="84" y="14"/>
                    <a:pt x="84" y="14"/>
                    <a:pt x="84" y="14"/>
                  </a:cubicBezTo>
                  <a:cubicBezTo>
                    <a:pt x="83" y="15"/>
                    <a:pt x="83" y="15"/>
                    <a:pt x="83" y="16"/>
                  </a:cubicBezTo>
                  <a:cubicBezTo>
                    <a:pt x="82" y="15"/>
                    <a:pt x="83" y="15"/>
                    <a:pt x="83" y="15"/>
                  </a:cubicBezTo>
                  <a:cubicBezTo>
                    <a:pt x="83" y="14"/>
                    <a:pt x="83" y="13"/>
                    <a:pt x="82" y="14"/>
                  </a:cubicBezTo>
                  <a:cubicBezTo>
                    <a:pt x="82" y="14"/>
                    <a:pt x="81" y="14"/>
                    <a:pt x="81" y="15"/>
                  </a:cubicBezTo>
                  <a:cubicBezTo>
                    <a:pt x="80" y="16"/>
                    <a:pt x="80" y="17"/>
                    <a:pt x="82" y="18"/>
                  </a:cubicBezTo>
                  <a:cubicBezTo>
                    <a:pt x="82" y="18"/>
                    <a:pt x="82" y="18"/>
                    <a:pt x="82" y="18"/>
                  </a:cubicBezTo>
                  <a:cubicBezTo>
                    <a:pt x="81" y="20"/>
                    <a:pt x="82" y="21"/>
                    <a:pt x="81" y="23"/>
                  </a:cubicBezTo>
                  <a:cubicBezTo>
                    <a:pt x="81" y="25"/>
                    <a:pt x="81" y="27"/>
                    <a:pt x="81" y="29"/>
                  </a:cubicBezTo>
                  <a:cubicBezTo>
                    <a:pt x="81" y="30"/>
                    <a:pt x="81" y="29"/>
                    <a:pt x="81" y="29"/>
                  </a:cubicBezTo>
                  <a:cubicBezTo>
                    <a:pt x="79" y="30"/>
                    <a:pt x="79" y="29"/>
                    <a:pt x="79" y="28"/>
                  </a:cubicBezTo>
                  <a:cubicBezTo>
                    <a:pt x="79" y="28"/>
                    <a:pt x="79" y="28"/>
                    <a:pt x="79" y="27"/>
                  </a:cubicBezTo>
                  <a:cubicBezTo>
                    <a:pt x="79" y="26"/>
                    <a:pt x="77" y="24"/>
                    <a:pt x="76" y="25"/>
                  </a:cubicBezTo>
                  <a:cubicBezTo>
                    <a:pt x="76" y="24"/>
                    <a:pt x="77" y="23"/>
                    <a:pt x="77" y="21"/>
                  </a:cubicBezTo>
                  <a:cubicBezTo>
                    <a:pt x="77" y="20"/>
                    <a:pt x="77" y="20"/>
                    <a:pt x="77" y="20"/>
                  </a:cubicBezTo>
                  <a:cubicBezTo>
                    <a:pt x="76" y="20"/>
                    <a:pt x="76" y="20"/>
                    <a:pt x="76" y="21"/>
                  </a:cubicBezTo>
                  <a:cubicBezTo>
                    <a:pt x="76" y="21"/>
                    <a:pt x="76" y="21"/>
                    <a:pt x="76" y="21"/>
                  </a:cubicBezTo>
                  <a:cubicBezTo>
                    <a:pt x="75" y="21"/>
                    <a:pt x="75" y="20"/>
                    <a:pt x="75" y="20"/>
                  </a:cubicBezTo>
                  <a:cubicBezTo>
                    <a:pt x="74" y="20"/>
                    <a:pt x="74" y="22"/>
                    <a:pt x="74" y="21"/>
                  </a:cubicBezTo>
                  <a:cubicBezTo>
                    <a:pt x="73" y="21"/>
                    <a:pt x="73" y="21"/>
                    <a:pt x="73" y="22"/>
                  </a:cubicBezTo>
                  <a:cubicBezTo>
                    <a:pt x="72" y="22"/>
                    <a:pt x="71" y="22"/>
                    <a:pt x="71" y="22"/>
                  </a:cubicBezTo>
                  <a:cubicBezTo>
                    <a:pt x="70" y="22"/>
                    <a:pt x="70" y="21"/>
                    <a:pt x="70" y="21"/>
                  </a:cubicBezTo>
                  <a:cubicBezTo>
                    <a:pt x="70" y="20"/>
                    <a:pt x="70" y="20"/>
                    <a:pt x="70" y="19"/>
                  </a:cubicBezTo>
                  <a:cubicBezTo>
                    <a:pt x="70" y="19"/>
                    <a:pt x="70" y="18"/>
                    <a:pt x="69" y="19"/>
                  </a:cubicBezTo>
                  <a:cubicBezTo>
                    <a:pt x="68" y="19"/>
                    <a:pt x="68" y="19"/>
                    <a:pt x="68" y="18"/>
                  </a:cubicBezTo>
                  <a:cubicBezTo>
                    <a:pt x="68" y="17"/>
                    <a:pt x="68" y="15"/>
                    <a:pt x="67" y="14"/>
                  </a:cubicBezTo>
                  <a:cubicBezTo>
                    <a:pt x="67" y="14"/>
                    <a:pt x="67" y="14"/>
                    <a:pt x="66" y="14"/>
                  </a:cubicBezTo>
                  <a:cubicBezTo>
                    <a:pt x="65" y="14"/>
                    <a:pt x="65" y="13"/>
                    <a:pt x="65" y="12"/>
                  </a:cubicBezTo>
                  <a:cubicBezTo>
                    <a:pt x="65" y="12"/>
                    <a:pt x="64" y="13"/>
                    <a:pt x="64" y="13"/>
                  </a:cubicBezTo>
                  <a:cubicBezTo>
                    <a:pt x="64" y="12"/>
                    <a:pt x="64" y="12"/>
                    <a:pt x="65" y="12"/>
                  </a:cubicBezTo>
                  <a:cubicBezTo>
                    <a:pt x="65" y="12"/>
                    <a:pt x="65" y="11"/>
                    <a:pt x="64" y="12"/>
                  </a:cubicBezTo>
                  <a:cubicBezTo>
                    <a:pt x="63" y="12"/>
                    <a:pt x="63" y="11"/>
                    <a:pt x="63" y="11"/>
                  </a:cubicBezTo>
                  <a:cubicBezTo>
                    <a:pt x="63" y="11"/>
                    <a:pt x="63" y="10"/>
                    <a:pt x="62" y="10"/>
                  </a:cubicBezTo>
                  <a:cubicBezTo>
                    <a:pt x="62" y="10"/>
                    <a:pt x="62" y="11"/>
                    <a:pt x="62" y="11"/>
                  </a:cubicBezTo>
                  <a:cubicBezTo>
                    <a:pt x="62" y="12"/>
                    <a:pt x="62" y="12"/>
                    <a:pt x="62" y="12"/>
                  </a:cubicBezTo>
                  <a:cubicBezTo>
                    <a:pt x="61" y="12"/>
                    <a:pt x="61" y="13"/>
                    <a:pt x="61" y="13"/>
                  </a:cubicBezTo>
                  <a:cubicBezTo>
                    <a:pt x="61" y="14"/>
                    <a:pt x="61" y="15"/>
                    <a:pt x="62" y="15"/>
                  </a:cubicBezTo>
                  <a:cubicBezTo>
                    <a:pt x="62" y="15"/>
                    <a:pt x="62" y="15"/>
                    <a:pt x="62" y="15"/>
                  </a:cubicBezTo>
                  <a:cubicBezTo>
                    <a:pt x="63" y="15"/>
                    <a:pt x="64" y="15"/>
                    <a:pt x="64" y="16"/>
                  </a:cubicBezTo>
                  <a:cubicBezTo>
                    <a:pt x="63" y="16"/>
                    <a:pt x="63" y="17"/>
                    <a:pt x="63" y="18"/>
                  </a:cubicBezTo>
                  <a:cubicBezTo>
                    <a:pt x="63" y="18"/>
                    <a:pt x="63" y="18"/>
                    <a:pt x="63" y="18"/>
                  </a:cubicBezTo>
                  <a:cubicBezTo>
                    <a:pt x="63" y="19"/>
                    <a:pt x="62" y="20"/>
                    <a:pt x="63" y="21"/>
                  </a:cubicBezTo>
                  <a:cubicBezTo>
                    <a:pt x="63" y="21"/>
                    <a:pt x="63" y="21"/>
                    <a:pt x="62" y="22"/>
                  </a:cubicBezTo>
                  <a:cubicBezTo>
                    <a:pt x="62" y="21"/>
                    <a:pt x="62" y="21"/>
                    <a:pt x="61" y="21"/>
                  </a:cubicBezTo>
                  <a:cubicBezTo>
                    <a:pt x="61" y="19"/>
                    <a:pt x="60" y="18"/>
                    <a:pt x="59" y="17"/>
                  </a:cubicBezTo>
                  <a:cubicBezTo>
                    <a:pt x="59" y="17"/>
                    <a:pt x="59" y="16"/>
                    <a:pt x="58" y="17"/>
                  </a:cubicBezTo>
                  <a:cubicBezTo>
                    <a:pt x="58" y="17"/>
                    <a:pt x="58" y="17"/>
                    <a:pt x="58" y="18"/>
                  </a:cubicBezTo>
                  <a:cubicBezTo>
                    <a:pt x="58" y="19"/>
                    <a:pt x="58" y="20"/>
                    <a:pt x="59" y="21"/>
                  </a:cubicBezTo>
                  <a:cubicBezTo>
                    <a:pt x="59" y="22"/>
                    <a:pt x="59" y="22"/>
                    <a:pt x="59" y="22"/>
                  </a:cubicBezTo>
                  <a:cubicBezTo>
                    <a:pt x="59" y="22"/>
                    <a:pt x="59" y="22"/>
                    <a:pt x="59" y="22"/>
                  </a:cubicBezTo>
                  <a:cubicBezTo>
                    <a:pt x="59" y="22"/>
                    <a:pt x="59" y="22"/>
                    <a:pt x="59" y="22"/>
                  </a:cubicBezTo>
                  <a:cubicBezTo>
                    <a:pt x="59" y="23"/>
                    <a:pt x="60" y="23"/>
                    <a:pt x="60" y="24"/>
                  </a:cubicBezTo>
                  <a:cubicBezTo>
                    <a:pt x="61" y="24"/>
                    <a:pt x="61" y="24"/>
                    <a:pt x="61" y="24"/>
                  </a:cubicBezTo>
                  <a:cubicBezTo>
                    <a:pt x="60" y="25"/>
                    <a:pt x="61" y="26"/>
                    <a:pt x="60" y="27"/>
                  </a:cubicBezTo>
                  <a:cubicBezTo>
                    <a:pt x="59" y="26"/>
                    <a:pt x="58" y="24"/>
                    <a:pt x="57" y="23"/>
                  </a:cubicBezTo>
                  <a:cubicBezTo>
                    <a:pt x="57" y="22"/>
                    <a:pt x="57" y="22"/>
                    <a:pt x="56" y="23"/>
                  </a:cubicBezTo>
                  <a:cubicBezTo>
                    <a:pt x="56" y="23"/>
                    <a:pt x="56" y="24"/>
                    <a:pt x="55" y="23"/>
                  </a:cubicBezTo>
                  <a:cubicBezTo>
                    <a:pt x="54" y="22"/>
                    <a:pt x="51" y="23"/>
                    <a:pt x="49" y="25"/>
                  </a:cubicBezTo>
                  <a:cubicBezTo>
                    <a:pt x="50" y="24"/>
                    <a:pt x="51" y="25"/>
                    <a:pt x="51" y="25"/>
                  </a:cubicBezTo>
                  <a:cubicBezTo>
                    <a:pt x="51" y="27"/>
                    <a:pt x="52" y="28"/>
                    <a:pt x="52" y="30"/>
                  </a:cubicBezTo>
                  <a:cubicBezTo>
                    <a:pt x="52" y="30"/>
                    <a:pt x="52" y="30"/>
                    <a:pt x="52" y="30"/>
                  </a:cubicBezTo>
                  <a:cubicBezTo>
                    <a:pt x="51" y="30"/>
                    <a:pt x="50" y="31"/>
                    <a:pt x="51" y="32"/>
                  </a:cubicBezTo>
                  <a:cubicBezTo>
                    <a:pt x="51" y="33"/>
                    <a:pt x="51" y="34"/>
                    <a:pt x="52" y="35"/>
                  </a:cubicBezTo>
                  <a:cubicBezTo>
                    <a:pt x="52" y="35"/>
                    <a:pt x="52" y="35"/>
                    <a:pt x="52" y="35"/>
                  </a:cubicBezTo>
                  <a:cubicBezTo>
                    <a:pt x="53" y="36"/>
                    <a:pt x="53" y="38"/>
                    <a:pt x="54" y="39"/>
                  </a:cubicBezTo>
                  <a:cubicBezTo>
                    <a:pt x="55" y="39"/>
                    <a:pt x="56" y="40"/>
                    <a:pt x="56" y="41"/>
                  </a:cubicBezTo>
                  <a:cubicBezTo>
                    <a:pt x="56" y="41"/>
                    <a:pt x="56" y="41"/>
                    <a:pt x="57" y="41"/>
                  </a:cubicBezTo>
                  <a:cubicBezTo>
                    <a:pt x="58" y="40"/>
                    <a:pt x="59" y="40"/>
                    <a:pt x="60" y="41"/>
                  </a:cubicBezTo>
                  <a:cubicBezTo>
                    <a:pt x="61" y="41"/>
                    <a:pt x="63" y="41"/>
                    <a:pt x="64" y="41"/>
                  </a:cubicBezTo>
                  <a:cubicBezTo>
                    <a:pt x="65" y="40"/>
                    <a:pt x="66" y="40"/>
                    <a:pt x="67" y="39"/>
                  </a:cubicBezTo>
                  <a:cubicBezTo>
                    <a:pt x="69" y="38"/>
                    <a:pt x="72" y="38"/>
                    <a:pt x="74" y="37"/>
                  </a:cubicBezTo>
                  <a:cubicBezTo>
                    <a:pt x="75" y="37"/>
                    <a:pt x="76" y="37"/>
                    <a:pt x="76" y="38"/>
                  </a:cubicBezTo>
                  <a:cubicBezTo>
                    <a:pt x="75" y="39"/>
                    <a:pt x="75" y="40"/>
                    <a:pt x="75" y="41"/>
                  </a:cubicBezTo>
                  <a:cubicBezTo>
                    <a:pt x="75" y="42"/>
                    <a:pt x="75" y="42"/>
                    <a:pt x="74" y="42"/>
                  </a:cubicBezTo>
                  <a:cubicBezTo>
                    <a:pt x="72" y="41"/>
                    <a:pt x="71" y="42"/>
                    <a:pt x="69" y="42"/>
                  </a:cubicBezTo>
                  <a:cubicBezTo>
                    <a:pt x="69" y="42"/>
                    <a:pt x="68" y="43"/>
                    <a:pt x="68" y="43"/>
                  </a:cubicBezTo>
                  <a:cubicBezTo>
                    <a:pt x="68" y="44"/>
                    <a:pt x="68" y="45"/>
                    <a:pt x="69" y="45"/>
                  </a:cubicBezTo>
                  <a:cubicBezTo>
                    <a:pt x="70" y="45"/>
                    <a:pt x="71" y="46"/>
                    <a:pt x="72" y="46"/>
                  </a:cubicBezTo>
                  <a:cubicBezTo>
                    <a:pt x="72" y="47"/>
                    <a:pt x="73" y="46"/>
                    <a:pt x="73" y="47"/>
                  </a:cubicBezTo>
                  <a:cubicBezTo>
                    <a:pt x="73" y="48"/>
                    <a:pt x="72" y="48"/>
                    <a:pt x="71" y="48"/>
                  </a:cubicBezTo>
                  <a:cubicBezTo>
                    <a:pt x="71" y="47"/>
                    <a:pt x="70" y="47"/>
                    <a:pt x="69" y="47"/>
                  </a:cubicBezTo>
                  <a:cubicBezTo>
                    <a:pt x="68" y="46"/>
                    <a:pt x="67" y="46"/>
                    <a:pt x="66" y="45"/>
                  </a:cubicBezTo>
                  <a:cubicBezTo>
                    <a:pt x="66" y="45"/>
                    <a:pt x="66" y="44"/>
                    <a:pt x="65" y="44"/>
                  </a:cubicBezTo>
                  <a:cubicBezTo>
                    <a:pt x="64" y="44"/>
                    <a:pt x="63" y="44"/>
                    <a:pt x="62" y="45"/>
                  </a:cubicBezTo>
                  <a:cubicBezTo>
                    <a:pt x="62" y="45"/>
                    <a:pt x="62" y="46"/>
                    <a:pt x="62" y="46"/>
                  </a:cubicBezTo>
                  <a:cubicBezTo>
                    <a:pt x="64" y="48"/>
                    <a:pt x="65" y="51"/>
                    <a:pt x="67" y="51"/>
                  </a:cubicBezTo>
                  <a:cubicBezTo>
                    <a:pt x="68" y="52"/>
                    <a:pt x="68" y="52"/>
                    <a:pt x="69" y="52"/>
                  </a:cubicBezTo>
                  <a:cubicBezTo>
                    <a:pt x="69" y="52"/>
                    <a:pt x="69" y="52"/>
                    <a:pt x="69" y="52"/>
                  </a:cubicBezTo>
                  <a:cubicBezTo>
                    <a:pt x="69" y="52"/>
                    <a:pt x="70" y="52"/>
                    <a:pt x="70" y="53"/>
                  </a:cubicBezTo>
                  <a:cubicBezTo>
                    <a:pt x="70" y="55"/>
                    <a:pt x="71" y="55"/>
                    <a:pt x="73" y="54"/>
                  </a:cubicBezTo>
                  <a:cubicBezTo>
                    <a:pt x="74" y="54"/>
                    <a:pt x="75" y="54"/>
                    <a:pt x="76" y="54"/>
                  </a:cubicBezTo>
                  <a:cubicBezTo>
                    <a:pt x="77" y="55"/>
                    <a:pt x="78" y="55"/>
                    <a:pt x="78" y="54"/>
                  </a:cubicBezTo>
                  <a:cubicBezTo>
                    <a:pt x="80" y="53"/>
                    <a:pt x="81" y="53"/>
                    <a:pt x="82" y="53"/>
                  </a:cubicBezTo>
                  <a:cubicBezTo>
                    <a:pt x="83" y="53"/>
                    <a:pt x="83" y="53"/>
                    <a:pt x="83" y="54"/>
                  </a:cubicBezTo>
                  <a:cubicBezTo>
                    <a:pt x="83" y="56"/>
                    <a:pt x="83" y="57"/>
                    <a:pt x="85" y="58"/>
                  </a:cubicBezTo>
                  <a:cubicBezTo>
                    <a:pt x="87" y="60"/>
                    <a:pt x="90" y="60"/>
                    <a:pt x="92" y="59"/>
                  </a:cubicBezTo>
                  <a:cubicBezTo>
                    <a:pt x="93" y="59"/>
                    <a:pt x="93" y="59"/>
                    <a:pt x="93" y="58"/>
                  </a:cubicBezTo>
                  <a:cubicBezTo>
                    <a:pt x="93" y="57"/>
                    <a:pt x="94" y="56"/>
                    <a:pt x="95" y="56"/>
                  </a:cubicBezTo>
                  <a:cubicBezTo>
                    <a:pt x="95" y="55"/>
                    <a:pt x="96" y="55"/>
                    <a:pt x="96" y="55"/>
                  </a:cubicBezTo>
                  <a:cubicBezTo>
                    <a:pt x="97" y="54"/>
                    <a:pt x="97" y="53"/>
                    <a:pt x="98" y="55"/>
                  </a:cubicBezTo>
                  <a:cubicBezTo>
                    <a:pt x="98" y="56"/>
                    <a:pt x="99" y="56"/>
                    <a:pt x="100" y="55"/>
                  </a:cubicBezTo>
                  <a:cubicBezTo>
                    <a:pt x="101" y="54"/>
                    <a:pt x="103" y="53"/>
                    <a:pt x="104" y="50"/>
                  </a:cubicBezTo>
                  <a:cubicBezTo>
                    <a:pt x="104" y="49"/>
                    <a:pt x="105" y="47"/>
                    <a:pt x="104" y="46"/>
                  </a:cubicBezTo>
                  <a:cubicBezTo>
                    <a:pt x="103" y="45"/>
                    <a:pt x="104" y="44"/>
                    <a:pt x="105" y="44"/>
                  </a:cubicBezTo>
                  <a:cubicBezTo>
                    <a:pt x="107" y="43"/>
                    <a:pt x="108" y="41"/>
                    <a:pt x="109" y="39"/>
                  </a:cubicBezTo>
                  <a:cubicBezTo>
                    <a:pt x="110" y="38"/>
                    <a:pt x="110" y="37"/>
                    <a:pt x="111" y="36"/>
                  </a:cubicBezTo>
                  <a:cubicBezTo>
                    <a:pt x="113" y="35"/>
                    <a:pt x="113" y="34"/>
                    <a:pt x="112" y="32"/>
                  </a:cubicBezTo>
                  <a:cubicBezTo>
                    <a:pt x="112" y="31"/>
                    <a:pt x="112" y="31"/>
                    <a:pt x="112" y="31"/>
                  </a:cubicBezTo>
                  <a:cubicBezTo>
                    <a:pt x="114" y="30"/>
                    <a:pt x="114" y="29"/>
                    <a:pt x="114" y="28"/>
                  </a:cubicBezTo>
                  <a:cubicBezTo>
                    <a:pt x="113" y="27"/>
                    <a:pt x="112" y="25"/>
                    <a:pt x="111" y="24"/>
                  </a:cubicBezTo>
                  <a:close/>
                  <a:moveTo>
                    <a:pt x="62" y="15"/>
                  </a:moveTo>
                  <a:cubicBezTo>
                    <a:pt x="62" y="14"/>
                    <a:pt x="62" y="14"/>
                    <a:pt x="63" y="14"/>
                  </a:cubicBezTo>
                  <a:cubicBezTo>
                    <a:pt x="62" y="14"/>
                    <a:pt x="62" y="14"/>
                    <a:pt x="62" y="15"/>
                  </a:cubicBezTo>
                  <a:close/>
                  <a:moveTo>
                    <a:pt x="68" y="78"/>
                  </a:moveTo>
                  <a:cubicBezTo>
                    <a:pt x="69" y="78"/>
                    <a:pt x="70" y="78"/>
                    <a:pt x="71" y="78"/>
                  </a:cubicBezTo>
                  <a:cubicBezTo>
                    <a:pt x="71" y="78"/>
                    <a:pt x="71" y="78"/>
                    <a:pt x="71" y="78"/>
                  </a:cubicBezTo>
                  <a:cubicBezTo>
                    <a:pt x="71" y="78"/>
                    <a:pt x="71" y="80"/>
                    <a:pt x="72" y="79"/>
                  </a:cubicBezTo>
                  <a:cubicBezTo>
                    <a:pt x="73" y="79"/>
                    <a:pt x="74" y="79"/>
                    <a:pt x="74" y="78"/>
                  </a:cubicBezTo>
                  <a:cubicBezTo>
                    <a:pt x="74" y="77"/>
                    <a:pt x="75" y="75"/>
                    <a:pt x="75" y="74"/>
                  </a:cubicBezTo>
                  <a:cubicBezTo>
                    <a:pt x="75" y="73"/>
                    <a:pt x="74" y="72"/>
                    <a:pt x="73" y="73"/>
                  </a:cubicBezTo>
                  <a:cubicBezTo>
                    <a:pt x="73" y="73"/>
                    <a:pt x="72" y="72"/>
                    <a:pt x="72" y="72"/>
                  </a:cubicBezTo>
                  <a:cubicBezTo>
                    <a:pt x="72" y="72"/>
                    <a:pt x="71" y="71"/>
                    <a:pt x="71" y="71"/>
                  </a:cubicBezTo>
                  <a:cubicBezTo>
                    <a:pt x="69" y="71"/>
                    <a:pt x="68" y="70"/>
                    <a:pt x="67" y="68"/>
                  </a:cubicBezTo>
                  <a:cubicBezTo>
                    <a:pt x="67" y="68"/>
                    <a:pt x="66" y="67"/>
                    <a:pt x="66" y="68"/>
                  </a:cubicBezTo>
                  <a:cubicBezTo>
                    <a:pt x="64" y="68"/>
                    <a:pt x="64" y="67"/>
                    <a:pt x="64" y="66"/>
                  </a:cubicBezTo>
                  <a:cubicBezTo>
                    <a:pt x="64" y="66"/>
                    <a:pt x="64" y="66"/>
                    <a:pt x="64" y="65"/>
                  </a:cubicBezTo>
                  <a:cubicBezTo>
                    <a:pt x="63" y="64"/>
                    <a:pt x="63" y="61"/>
                    <a:pt x="61" y="61"/>
                  </a:cubicBezTo>
                  <a:cubicBezTo>
                    <a:pt x="61" y="61"/>
                    <a:pt x="60" y="61"/>
                    <a:pt x="60" y="61"/>
                  </a:cubicBezTo>
                  <a:cubicBezTo>
                    <a:pt x="60" y="60"/>
                    <a:pt x="60" y="60"/>
                    <a:pt x="59" y="61"/>
                  </a:cubicBezTo>
                  <a:cubicBezTo>
                    <a:pt x="59" y="63"/>
                    <a:pt x="58" y="62"/>
                    <a:pt x="57" y="61"/>
                  </a:cubicBezTo>
                  <a:cubicBezTo>
                    <a:pt x="57" y="61"/>
                    <a:pt x="57" y="61"/>
                    <a:pt x="57" y="61"/>
                  </a:cubicBezTo>
                  <a:cubicBezTo>
                    <a:pt x="57" y="61"/>
                    <a:pt x="57" y="61"/>
                    <a:pt x="57" y="61"/>
                  </a:cubicBezTo>
                  <a:cubicBezTo>
                    <a:pt x="57" y="61"/>
                    <a:pt x="57" y="61"/>
                    <a:pt x="57" y="61"/>
                  </a:cubicBezTo>
                  <a:cubicBezTo>
                    <a:pt x="57" y="61"/>
                    <a:pt x="57" y="61"/>
                    <a:pt x="57" y="61"/>
                  </a:cubicBezTo>
                  <a:cubicBezTo>
                    <a:pt x="57" y="60"/>
                    <a:pt x="57" y="59"/>
                    <a:pt x="56" y="59"/>
                  </a:cubicBezTo>
                  <a:cubicBezTo>
                    <a:pt x="55" y="59"/>
                    <a:pt x="55" y="58"/>
                    <a:pt x="55" y="58"/>
                  </a:cubicBezTo>
                  <a:cubicBezTo>
                    <a:pt x="56" y="58"/>
                    <a:pt x="56" y="57"/>
                    <a:pt x="56" y="57"/>
                  </a:cubicBezTo>
                  <a:cubicBezTo>
                    <a:pt x="57" y="55"/>
                    <a:pt x="57" y="54"/>
                    <a:pt x="57" y="52"/>
                  </a:cubicBezTo>
                  <a:cubicBezTo>
                    <a:pt x="56" y="51"/>
                    <a:pt x="57" y="50"/>
                    <a:pt x="56" y="49"/>
                  </a:cubicBezTo>
                  <a:cubicBezTo>
                    <a:pt x="56" y="49"/>
                    <a:pt x="56" y="48"/>
                    <a:pt x="55" y="47"/>
                  </a:cubicBezTo>
                  <a:cubicBezTo>
                    <a:pt x="55" y="47"/>
                    <a:pt x="55" y="47"/>
                    <a:pt x="55" y="47"/>
                  </a:cubicBezTo>
                  <a:cubicBezTo>
                    <a:pt x="55" y="47"/>
                    <a:pt x="55" y="47"/>
                    <a:pt x="55" y="47"/>
                  </a:cubicBezTo>
                  <a:cubicBezTo>
                    <a:pt x="55" y="47"/>
                    <a:pt x="55" y="47"/>
                    <a:pt x="55" y="47"/>
                  </a:cubicBezTo>
                  <a:cubicBezTo>
                    <a:pt x="55" y="47"/>
                    <a:pt x="54" y="46"/>
                    <a:pt x="54" y="46"/>
                  </a:cubicBezTo>
                  <a:cubicBezTo>
                    <a:pt x="54" y="46"/>
                    <a:pt x="54" y="46"/>
                    <a:pt x="54" y="46"/>
                  </a:cubicBezTo>
                  <a:cubicBezTo>
                    <a:pt x="54" y="45"/>
                    <a:pt x="53" y="45"/>
                    <a:pt x="53" y="45"/>
                  </a:cubicBezTo>
                  <a:cubicBezTo>
                    <a:pt x="52" y="45"/>
                    <a:pt x="52" y="46"/>
                    <a:pt x="52" y="46"/>
                  </a:cubicBezTo>
                  <a:cubicBezTo>
                    <a:pt x="51" y="47"/>
                    <a:pt x="51" y="48"/>
                    <a:pt x="51" y="49"/>
                  </a:cubicBezTo>
                  <a:cubicBezTo>
                    <a:pt x="52" y="51"/>
                    <a:pt x="50" y="53"/>
                    <a:pt x="49" y="54"/>
                  </a:cubicBezTo>
                  <a:cubicBezTo>
                    <a:pt x="49" y="54"/>
                    <a:pt x="49" y="53"/>
                    <a:pt x="49" y="53"/>
                  </a:cubicBezTo>
                  <a:cubicBezTo>
                    <a:pt x="50" y="51"/>
                    <a:pt x="50" y="49"/>
                    <a:pt x="49" y="47"/>
                  </a:cubicBezTo>
                  <a:cubicBezTo>
                    <a:pt x="49" y="47"/>
                    <a:pt x="49" y="47"/>
                    <a:pt x="49" y="47"/>
                  </a:cubicBezTo>
                  <a:cubicBezTo>
                    <a:pt x="49" y="47"/>
                    <a:pt x="49" y="47"/>
                    <a:pt x="49" y="47"/>
                  </a:cubicBezTo>
                  <a:cubicBezTo>
                    <a:pt x="49" y="46"/>
                    <a:pt x="49" y="45"/>
                    <a:pt x="50" y="44"/>
                  </a:cubicBezTo>
                  <a:cubicBezTo>
                    <a:pt x="51" y="42"/>
                    <a:pt x="52" y="40"/>
                    <a:pt x="50" y="38"/>
                  </a:cubicBezTo>
                  <a:cubicBezTo>
                    <a:pt x="50" y="38"/>
                    <a:pt x="49" y="37"/>
                    <a:pt x="49" y="37"/>
                  </a:cubicBezTo>
                  <a:cubicBezTo>
                    <a:pt x="49" y="35"/>
                    <a:pt x="47" y="34"/>
                    <a:pt x="46" y="33"/>
                  </a:cubicBezTo>
                  <a:cubicBezTo>
                    <a:pt x="44" y="31"/>
                    <a:pt x="44" y="32"/>
                    <a:pt x="44" y="33"/>
                  </a:cubicBezTo>
                  <a:cubicBezTo>
                    <a:pt x="43" y="34"/>
                    <a:pt x="44" y="35"/>
                    <a:pt x="44" y="35"/>
                  </a:cubicBezTo>
                  <a:cubicBezTo>
                    <a:pt x="43" y="35"/>
                    <a:pt x="43" y="35"/>
                    <a:pt x="42" y="34"/>
                  </a:cubicBezTo>
                  <a:cubicBezTo>
                    <a:pt x="42" y="34"/>
                    <a:pt x="42" y="34"/>
                    <a:pt x="42" y="34"/>
                  </a:cubicBezTo>
                  <a:cubicBezTo>
                    <a:pt x="42" y="34"/>
                    <a:pt x="42" y="34"/>
                    <a:pt x="42" y="34"/>
                  </a:cubicBezTo>
                  <a:cubicBezTo>
                    <a:pt x="42" y="33"/>
                    <a:pt x="43" y="33"/>
                    <a:pt x="42" y="32"/>
                  </a:cubicBezTo>
                  <a:cubicBezTo>
                    <a:pt x="41" y="31"/>
                    <a:pt x="41" y="30"/>
                    <a:pt x="41" y="29"/>
                  </a:cubicBezTo>
                  <a:cubicBezTo>
                    <a:pt x="41" y="29"/>
                    <a:pt x="39" y="28"/>
                    <a:pt x="39" y="28"/>
                  </a:cubicBezTo>
                  <a:cubicBezTo>
                    <a:pt x="38" y="29"/>
                    <a:pt x="36" y="32"/>
                    <a:pt x="37" y="34"/>
                  </a:cubicBezTo>
                  <a:cubicBezTo>
                    <a:pt x="38" y="34"/>
                    <a:pt x="38" y="35"/>
                    <a:pt x="38" y="35"/>
                  </a:cubicBezTo>
                  <a:cubicBezTo>
                    <a:pt x="37" y="36"/>
                    <a:pt x="37" y="35"/>
                    <a:pt x="37" y="35"/>
                  </a:cubicBezTo>
                  <a:cubicBezTo>
                    <a:pt x="36" y="35"/>
                    <a:pt x="35" y="35"/>
                    <a:pt x="35" y="36"/>
                  </a:cubicBezTo>
                  <a:cubicBezTo>
                    <a:pt x="35" y="38"/>
                    <a:pt x="35" y="39"/>
                    <a:pt x="35" y="41"/>
                  </a:cubicBezTo>
                  <a:cubicBezTo>
                    <a:pt x="35" y="41"/>
                    <a:pt x="35" y="41"/>
                    <a:pt x="35" y="41"/>
                  </a:cubicBezTo>
                  <a:cubicBezTo>
                    <a:pt x="36" y="44"/>
                    <a:pt x="36" y="46"/>
                    <a:pt x="37" y="49"/>
                  </a:cubicBezTo>
                  <a:cubicBezTo>
                    <a:pt x="37" y="50"/>
                    <a:pt x="36" y="51"/>
                    <a:pt x="37" y="52"/>
                  </a:cubicBezTo>
                  <a:cubicBezTo>
                    <a:pt x="37" y="52"/>
                    <a:pt x="37" y="52"/>
                    <a:pt x="37" y="52"/>
                  </a:cubicBezTo>
                  <a:cubicBezTo>
                    <a:pt x="37" y="52"/>
                    <a:pt x="37" y="52"/>
                    <a:pt x="37" y="52"/>
                  </a:cubicBezTo>
                  <a:cubicBezTo>
                    <a:pt x="37" y="54"/>
                    <a:pt x="37" y="55"/>
                    <a:pt x="37" y="56"/>
                  </a:cubicBezTo>
                  <a:cubicBezTo>
                    <a:pt x="37" y="57"/>
                    <a:pt x="37" y="57"/>
                    <a:pt x="38" y="58"/>
                  </a:cubicBezTo>
                  <a:cubicBezTo>
                    <a:pt x="38" y="58"/>
                    <a:pt x="38" y="58"/>
                    <a:pt x="38" y="58"/>
                  </a:cubicBezTo>
                  <a:cubicBezTo>
                    <a:pt x="38" y="58"/>
                    <a:pt x="38" y="59"/>
                    <a:pt x="38" y="59"/>
                  </a:cubicBezTo>
                  <a:cubicBezTo>
                    <a:pt x="38" y="59"/>
                    <a:pt x="38" y="59"/>
                    <a:pt x="38" y="59"/>
                  </a:cubicBezTo>
                  <a:cubicBezTo>
                    <a:pt x="38" y="59"/>
                    <a:pt x="38" y="59"/>
                    <a:pt x="38" y="59"/>
                  </a:cubicBezTo>
                  <a:cubicBezTo>
                    <a:pt x="38" y="59"/>
                    <a:pt x="38" y="59"/>
                    <a:pt x="38" y="59"/>
                  </a:cubicBezTo>
                  <a:cubicBezTo>
                    <a:pt x="38" y="60"/>
                    <a:pt x="38" y="61"/>
                    <a:pt x="39" y="62"/>
                  </a:cubicBezTo>
                  <a:cubicBezTo>
                    <a:pt x="39" y="65"/>
                    <a:pt x="40" y="69"/>
                    <a:pt x="41" y="72"/>
                  </a:cubicBezTo>
                  <a:cubicBezTo>
                    <a:pt x="41" y="72"/>
                    <a:pt x="41" y="72"/>
                    <a:pt x="41" y="72"/>
                  </a:cubicBezTo>
                  <a:cubicBezTo>
                    <a:pt x="41" y="72"/>
                    <a:pt x="41" y="72"/>
                    <a:pt x="41" y="72"/>
                  </a:cubicBezTo>
                  <a:cubicBezTo>
                    <a:pt x="41" y="72"/>
                    <a:pt x="41" y="72"/>
                    <a:pt x="41" y="72"/>
                  </a:cubicBezTo>
                  <a:cubicBezTo>
                    <a:pt x="41" y="72"/>
                    <a:pt x="41" y="72"/>
                    <a:pt x="41" y="72"/>
                  </a:cubicBezTo>
                  <a:cubicBezTo>
                    <a:pt x="40" y="71"/>
                    <a:pt x="40" y="70"/>
                    <a:pt x="39" y="70"/>
                  </a:cubicBezTo>
                  <a:cubicBezTo>
                    <a:pt x="39" y="69"/>
                    <a:pt x="39" y="68"/>
                    <a:pt x="38" y="67"/>
                  </a:cubicBezTo>
                  <a:cubicBezTo>
                    <a:pt x="38" y="67"/>
                    <a:pt x="38" y="67"/>
                    <a:pt x="38" y="67"/>
                  </a:cubicBezTo>
                  <a:cubicBezTo>
                    <a:pt x="38" y="65"/>
                    <a:pt x="37" y="63"/>
                    <a:pt x="36" y="62"/>
                  </a:cubicBezTo>
                  <a:cubicBezTo>
                    <a:pt x="36" y="62"/>
                    <a:pt x="35" y="63"/>
                    <a:pt x="35" y="64"/>
                  </a:cubicBezTo>
                  <a:cubicBezTo>
                    <a:pt x="35" y="64"/>
                    <a:pt x="35" y="64"/>
                    <a:pt x="35" y="64"/>
                  </a:cubicBezTo>
                  <a:cubicBezTo>
                    <a:pt x="35" y="64"/>
                    <a:pt x="35" y="64"/>
                    <a:pt x="35" y="64"/>
                  </a:cubicBezTo>
                  <a:cubicBezTo>
                    <a:pt x="35" y="64"/>
                    <a:pt x="35" y="63"/>
                    <a:pt x="35" y="63"/>
                  </a:cubicBezTo>
                  <a:cubicBezTo>
                    <a:pt x="35" y="62"/>
                    <a:pt x="35" y="61"/>
                    <a:pt x="36" y="60"/>
                  </a:cubicBezTo>
                  <a:cubicBezTo>
                    <a:pt x="36" y="59"/>
                    <a:pt x="36" y="59"/>
                    <a:pt x="35" y="58"/>
                  </a:cubicBezTo>
                  <a:cubicBezTo>
                    <a:pt x="35" y="58"/>
                    <a:pt x="35" y="58"/>
                    <a:pt x="35" y="58"/>
                  </a:cubicBezTo>
                  <a:cubicBezTo>
                    <a:pt x="35" y="58"/>
                    <a:pt x="35" y="58"/>
                    <a:pt x="35" y="58"/>
                  </a:cubicBezTo>
                  <a:cubicBezTo>
                    <a:pt x="35" y="58"/>
                    <a:pt x="34" y="57"/>
                    <a:pt x="34" y="56"/>
                  </a:cubicBezTo>
                  <a:cubicBezTo>
                    <a:pt x="34" y="56"/>
                    <a:pt x="34" y="56"/>
                    <a:pt x="34" y="56"/>
                  </a:cubicBezTo>
                  <a:cubicBezTo>
                    <a:pt x="34" y="56"/>
                    <a:pt x="34" y="56"/>
                    <a:pt x="34" y="56"/>
                  </a:cubicBezTo>
                  <a:cubicBezTo>
                    <a:pt x="34" y="55"/>
                    <a:pt x="34" y="55"/>
                    <a:pt x="33" y="55"/>
                  </a:cubicBezTo>
                  <a:cubicBezTo>
                    <a:pt x="33" y="55"/>
                    <a:pt x="33" y="55"/>
                    <a:pt x="33" y="55"/>
                  </a:cubicBezTo>
                  <a:cubicBezTo>
                    <a:pt x="33" y="54"/>
                    <a:pt x="33" y="54"/>
                    <a:pt x="33" y="54"/>
                  </a:cubicBezTo>
                  <a:cubicBezTo>
                    <a:pt x="33" y="54"/>
                    <a:pt x="33" y="54"/>
                    <a:pt x="33" y="54"/>
                  </a:cubicBezTo>
                  <a:cubicBezTo>
                    <a:pt x="34" y="53"/>
                    <a:pt x="33" y="51"/>
                    <a:pt x="33" y="50"/>
                  </a:cubicBezTo>
                  <a:cubicBezTo>
                    <a:pt x="33" y="50"/>
                    <a:pt x="33" y="49"/>
                    <a:pt x="32" y="49"/>
                  </a:cubicBezTo>
                  <a:cubicBezTo>
                    <a:pt x="32" y="49"/>
                    <a:pt x="32" y="49"/>
                    <a:pt x="32" y="49"/>
                  </a:cubicBezTo>
                  <a:cubicBezTo>
                    <a:pt x="32" y="48"/>
                    <a:pt x="32" y="48"/>
                    <a:pt x="32" y="48"/>
                  </a:cubicBezTo>
                  <a:cubicBezTo>
                    <a:pt x="32" y="48"/>
                    <a:pt x="32" y="48"/>
                    <a:pt x="32" y="48"/>
                  </a:cubicBezTo>
                  <a:cubicBezTo>
                    <a:pt x="32" y="47"/>
                    <a:pt x="32" y="47"/>
                    <a:pt x="32" y="47"/>
                  </a:cubicBezTo>
                  <a:cubicBezTo>
                    <a:pt x="32" y="46"/>
                    <a:pt x="32" y="46"/>
                    <a:pt x="32" y="46"/>
                  </a:cubicBezTo>
                  <a:cubicBezTo>
                    <a:pt x="32" y="46"/>
                    <a:pt x="32" y="46"/>
                    <a:pt x="32" y="47"/>
                  </a:cubicBezTo>
                  <a:cubicBezTo>
                    <a:pt x="32" y="46"/>
                    <a:pt x="32" y="45"/>
                    <a:pt x="32" y="45"/>
                  </a:cubicBezTo>
                  <a:cubicBezTo>
                    <a:pt x="31" y="44"/>
                    <a:pt x="31" y="44"/>
                    <a:pt x="31" y="44"/>
                  </a:cubicBezTo>
                  <a:cubicBezTo>
                    <a:pt x="31" y="44"/>
                    <a:pt x="31" y="44"/>
                    <a:pt x="31" y="44"/>
                  </a:cubicBezTo>
                  <a:cubicBezTo>
                    <a:pt x="31" y="43"/>
                    <a:pt x="31" y="43"/>
                    <a:pt x="31" y="43"/>
                  </a:cubicBezTo>
                  <a:cubicBezTo>
                    <a:pt x="31" y="43"/>
                    <a:pt x="31" y="42"/>
                    <a:pt x="31" y="42"/>
                  </a:cubicBezTo>
                  <a:cubicBezTo>
                    <a:pt x="31" y="42"/>
                    <a:pt x="31" y="42"/>
                    <a:pt x="31" y="42"/>
                  </a:cubicBezTo>
                  <a:cubicBezTo>
                    <a:pt x="31" y="42"/>
                    <a:pt x="30" y="41"/>
                    <a:pt x="30" y="41"/>
                  </a:cubicBezTo>
                  <a:cubicBezTo>
                    <a:pt x="30" y="40"/>
                    <a:pt x="30" y="39"/>
                    <a:pt x="29" y="38"/>
                  </a:cubicBezTo>
                  <a:cubicBezTo>
                    <a:pt x="28" y="38"/>
                    <a:pt x="27" y="38"/>
                    <a:pt x="27" y="39"/>
                  </a:cubicBezTo>
                  <a:cubicBezTo>
                    <a:pt x="26" y="41"/>
                    <a:pt x="25" y="43"/>
                    <a:pt x="25" y="45"/>
                  </a:cubicBezTo>
                  <a:cubicBezTo>
                    <a:pt x="25" y="45"/>
                    <a:pt x="24" y="45"/>
                    <a:pt x="24" y="46"/>
                  </a:cubicBezTo>
                  <a:cubicBezTo>
                    <a:pt x="24" y="46"/>
                    <a:pt x="24" y="46"/>
                    <a:pt x="24" y="46"/>
                  </a:cubicBezTo>
                  <a:cubicBezTo>
                    <a:pt x="24" y="46"/>
                    <a:pt x="24" y="46"/>
                    <a:pt x="24" y="46"/>
                  </a:cubicBezTo>
                  <a:cubicBezTo>
                    <a:pt x="23" y="47"/>
                    <a:pt x="23" y="48"/>
                    <a:pt x="23" y="49"/>
                  </a:cubicBezTo>
                  <a:cubicBezTo>
                    <a:pt x="24" y="51"/>
                    <a:pt x="24" y="53"/>
                    <a:pt x="25" y="55"/>
                  </a:cubicBezTo>
                  <a:cubicBezTo>
                    <a:pt x="25" y="55"/>
                    <a:pt x="25" y="55"/>
                    <a:pt x="25" y="55"/>
                  </a:cubicBezTo>
                  <a:cubicBezTo>
                    <a:pt x="25" y="56"/>
                    <a:pt x="25" y="56"/>
                    <a:pt x="24" y="56"/>
                  </a:cubicBezTo>
                  <a:cubicBezTo>
                    <a:pt x="24" y="56"/>
                    <a:pt x="24" y="56"/>
                    <a:pt x="24" y="56"/>
                  </a:cubicBezTo>
                  <a:cubicBezTo>
                    <a:pt x="24" y="56"/>
                    <a:pt x="24" y="56"/>
                    <a:pt x="24" y="56"/>
                  </a:cubicBezTo>
                  <a:cubicBezTo>
                    <a:pt x="24" y="56"/>
                    <a:pt x="24" y="58"/>
                    <a:pt x="23" y="57"/>
                  </a:cubicBezTo>
                  <a:cubicBezTo>
                    <a:pt x="23" y="55"/>
                    <a:pt x="23" y="52"/>
                    <a:pt x="21" y="50"/>
                  </a:cubicBezTo>
                  <a:cubicBezTo>
                    <a:pt x="20" y="50"/>
                    <a:pt x="20" y="50"/>
                    <a:pt x="20" y="52"/>
                  </a:cubicBezTo>
                  <a:cubicBezTo>
                    <a:pt x="20" y="52"/>
                    <a:pt x="20" y="52"/>
                    <a:pt x="20" y="52"/>
                  </a:cubicBezTo>
                  <a:cubicBezTo>
                    <a:pt x="20" y="52"/>
                    <a:pt x="19" y="51"/>
                    <a:pt x="19" y="51"/>
                  </a:cubicBezTo>
                  <a:cubicBezTo>
                    <a:pt x="19" y="51"/>
                    <a:pt x="19" y="51"/>
                    <a:pt x="19" y="51"/>
                  </a:cubicBezTo>
                  <a:cubicBezTo>
                    <a:pt x="19" y="51"/>
                    <a:pt x="19" y="51"/>
                    <a:pt x="19" y="51"/>
                  </a:cubicBezTo>
                  <a:cubicBezTo>
                    <a:pt x="19" y="51"/>
                    <a:pt x="19" y="51"/>
                    <a:pt x="19" y="51"/>
                  </a:cubicBezTo>
                  <a:cubicBezTo>
                    <a:pt x="19" y="50"/>
                    <a:pt x="19" y="50"/>
                    <a:pt x="19" y="49"/>
                  </a:cubicBezTo>
                  <a:cubicBezTo>
                    <a:pt x="20" y="48"/>
                    <a:pt x="20" y="47"/>
                    <a:pt x="20" y="46"/>
                  </a:cubicBezTo>
                  <a:cubicBezTo>
                    <a:pt x="20" y="46"/>
                    <a:pt x="20" y="46"/>
                    <a:pt x="20" y="46"/>
                  </a:cubicBezTo>
                  <a:cubicBezTo>
                    <a:pt x="20" y="46"/>
                    <a:pt x="19" y="46"/>
                    <a:pt x="18" y="46"/>
                  </a:cubicBezTo>
                  <a:cubicBezTo>
                    <a:pt x="17" y="46"/>
                    <a:pt x="15" y="47"/>
                    <a:pt x="14" y="49"/>
                  </a:cubicBezTo>
                  <a:cubicBezTo>
                    <a:pt x="14" y="49"/>
                    <a:pt x="14" y="49"/>
                    <a:pt x="13" y="49"/>
                  </a:cubicBezTo>
                  <a:cubicBezTo>
                    <a:pt x="13" y="49"/>
                    <a:pt x="13" y="49"/>
                    <a:pt x="13" y="48"/>
                  </a:cubicBezTo>
                  <a:cubicBezTo>
                    <a:pt x="13" y="48"/>
                    <a:pt x="13" y="47"/>
                    <a:pt x="13" y="46"/>
                  </a:cubicBezTo>
                  <a:cubicBezTo>
                    <a:pt x="13" y="46"/>
                    <a:pt x="13" y="46"/>
                    <a:pt x="13" y="46"/>
                  </a:cubicBezTo>
                  <a:cubicBezTo>
                    <a:pt x="13" y="46"/>
                    <a:pt x="13" y="46"/>
                    <a:pt x="13" y="46"/>
                  </a:cubicBezTo>
                  <a:cubicBezTo>
                    <a:pt x="13" y="46"/>
                    <a:pt x="13" y="46"/>
                    <a:pt x="13" y="46"/>
                  </a:cubicBezTo>
                  <a:cubicBezTo>
                    <a:pt x="14" y="46"/>
                    <a:pt x="15" y="46"/>
                    <a:pt x="15" y="45"/>
                  </a:cubicBezTo>
                  <a:cubicBezTo>
                    <a:pt x="15" y="45"/>
                    <a:pt x="15" y="45"/>
                    <a:pt x="15" y="45"/>
                  </a:cubicBezTo>
                  <a:cubicBezTo>
                    <a:pt x="16" y="44"/>
                    <a:pt x="16" y="43"/>
                    <a:pt x="17" y="43"/>
                  </a:cubicBezTo>
                  <a:cubicBezTo>
                    <a:pt x="17" y="42"/>
                    <a:pt x="18" y="42"/>
                    <a:pt x="18" y="42"/>
                  </a:cubicBezTo>
                  <a:cubicBezTo>
                    <a:pt x="19" y="42"/>
                    <a:pt x="19" y="42"/>
                    <a:pt x="19" y="42"/>
                  </a:cubicBezTo>
                  <a:cubicBezTo>
                    <a:pt x="22" y="42"/>
                    <a:pt x="22" y="42"/>
                    <a:pt x="23" y="40"/>
                  </a:cubicBezTo>
                  <a:cubicBezTo>
                    <a:pt x="23" y="40"/>
                    <a:pt x="23" y="40"/>
                    <a:pt x="23" y="40"/>
                  </a:cubicBezTo>
                  <a:cubicBezTo>
                    <a:pt x="23" y="40"/>
                    <a:pt x="23" y="40"/>
                    <a:pt x="23" y="40"/>
                  </a:cubicBezTo>
                  <a:cubicBezTo>
                    <a:pt x="23" y="39"/>
                    <a:pt x="23" y="37"/>
                    <a:pt x="23" y="36"/>
                  </a:cubicBezTo>
                  <a:cubicBezTo>
                    <a:pt x="23" y="36"/>
                    <a:pt x="23" y="35"/>
                    <a:pt x="22" y="35"/>
                  </a:cubicBezTo>
                  <a:cubicBezTo>
                    <a:pt x="20" y="36"/>
                    <a:pt x="18" y="37"/>
                    <a:pt x="17" y="38"/>
                  </a:cubicBezTo>
                  <a:cubicBezTo>
                    <a:pt x="16" y="38"/>
                    <a:pt x="15" y="39"/>
                    <a:pt x="15" y="39"/>
                  </a:cubicBezTo>
                  <a:cubicBezTo>
                    <a:pt x="15" y="39"/>
                    <a:pt x="15" y="39"/>
                    <a:pt x="15" y="39"/>
                  </a:cubicBezTo>
                  <a:cubicBezTo>
                    <a:pt x="15" y="39"/>
                    <a:pt x="15" y="39"/>
                    <a:pt x="15" y="39"/>
                  </a:cubicBezTo>
                  <a:cubicBezTo>
                    <a:pt x="14" y="39"/>
                    <a:pt x="14" y="39"/>
                    <a:pt x="14" y="39"/>
                  </a:cubicBezTo>
                  <a:cubicBezTo>
                    <a:pt x="14" y="39"/>
                    <a:pt x="14" y="39"/>
                    <a:pt x="14" y="39"/>
                  </a:cubicBezTo>
                  <a:cubicBezTo>
                    <a:pt x="14" y="38"/>
                    <a:pt x="14" y="37"/>
                    <a:pt x="12" y="36"/>
                  </a:cubicBezTo>
                  <a:cubicBezTo>
                    <a:pt x="11" y="38"/>
                    <a:pt x="11" y="39"/>
                    <a:pt x="12" y="41"/>
                  </a:cubicBezTo>
                  <a:cubicBezTo>
                    <a:pt x="12" y="41"/>
                    <a:pt x="12" y="41"/>
                    <a:pt x="12" y="41"/>
                  </a:cubicBezTo>
                  <a:cubicBezTo>
                    <a:pt x="12" y="41"/>
                    <a:pt x="12" y="41"/>
                    <a:pt x="12" y="41"/>
                  </a:cubicBezTo>
                  <a:cubicBezTo>
                    <a:pt x="12" y="41"/>
                    <a:pt x="12" y="42"/>
                    <a:pt x="13" y="42"/>
                  </a:cubicBezTo>
                  <a:cubicBezTo>
                    <a:pt x="12" y="42"/>
                    <a:pt x="13" y="43"/>
                    <a:pt x="12" y="43"/>
                  </a:cubicBezTo>
                  <a:cubicBezTo>
                    <a:pt x="12" y="43"/>
                    <a:pt x="12" y="43"/>
                    <a:pt x="12" y="43"/>
                  </a:cubicBezTo>
                  <a:cubicBezTo>
                    <a:pt x="12" y="43"/>
                    <a:pt x="12" y="41"/>
                    <a:pt x="11" y="43"/>
                  </a:cubicBezTo>
                  <a:cubicBezTo>
                    <a:pt x="11" y="43"/>
                    <a:pt x="11" y="43"/>
                    <a:pt x="11" y="43"/>
                  </a:cubicBezTo>
                  <a:cubicBezTo>
                    <a:pt x="11" y="43"/>
                    <a:pt x="11" y="43"/>
                    <a:pt x="11" y="43"/>
                  </a:cubicBezTo>
                  <a:cubicBezTo>
                    <a:pt x="11" y="42"/>
                    <a:pt x="11" y="41"/>
                    <a:pt x="11" y="41"/>
                  </a:cubicBezTo>
                  <a:cubicBezTo>
                    <a:pt x="10" y="40"/>
                    <a:pt x="11" y="39"/>
                    <a:pt x="10" y="38"/>
                  </a:cubicBezTo>
                  <a:cubicBezTo>
                    <a:pt x="10" y="38"/>
                    <a:pt x="10" y="38"/>
                    <a:pt x="10" y="38"/>
                  </a:cubicBezTo>
                  <a:cubicBezTo>
                    <a:pt x="10" y="38"/>
                    <a:pt x="10" y="38"/>
                    <a:pt x="10" y="38"/>
                  </a:cubicBezTo>
                  <a:cubicBezTo>
                    <a:pt x="9" y="38"/>
                    <a:pt x="9" y="38"/>
                    <a:pt x="9" y="38"/>
                  </a:cubicBezTo>
                  <a:cubicBezTo>
                    <a:pt x="10" y="37"/>
                    <a:pt x="9" y="37"/>
                    <a:pt x="9" y="37"/>
                  </a:cubicBezTo>
                  <a:cubicBezTo>
                    <a:pt x="9" y="37"/>
                    <a:pt x="9" y="37"/>
                    <a:pt x="9" y="37"/>
                  </a:cubicBezTo>
                  <a:cubicBezTo>
                    <a:pt x="9" y="37"/>
                    <a:pt x="8" y="37"/>
                    <a:pt x="8" y="37"/>
                  </a:cubicBezTo>
                  <a:cubicBezTo>
                    <a:pt x="8" y="37"/>
                    <a:pt x="8" y="37"/>
                    <a:pt x="8" y="37"/>
                  </a:cubicBezTo>
                  <a:cubicBezTo>
                    <a:pt x="7" y="37"/>
                    <a:pt x="7" y="38"/>
                    <a:pt x="7" y="39"/>
                  </a:cubicBezTo>
                  <a:cubicBezTo>
                    <a:pt x="6" y="39"/>
                    <a:pt x="6" y="39"/>
                    <a:pt x="6" y="39"/>
                  </a:cubicBezTo>
                  <a:cubicBezTo>
                    <a:pt x="6" y="39"/>
                    <a:pt x="6" y="39"/>
                    <a:pt x="6" y="39"/>
                  </a:cubicBezTo>
                  <a:cubicBezTo>
                    <a:pt x="5" y="38"/>
                    <a:pt x="5" y="38"/>
                    <a:pt x="5" y="39"/>
                  </a:cubicBezTo>
                  <a:cubicBezTo>
                    <a:pt x="5" y="40"/>
                    <a:pt x="5" y="42"/>
                    <a:pt x="6" y="43"/>
                  </a:cubicBezTo>
                  <a:cubicBezTo>
                    <a:pt x="6" y="43"/>
                    <a:pt x="6" y="44"/>
                    <a:pt x="6" y="44"/>
                  </a:cubicBezTo>
                  <a:cubicBezTo>
                    <a:pt x="6" y="44"/>
                    <a:pt x="5" y="44"/>
                    <a:pt x="5" y="44"/>
                  </a:cubicBezTo>
                  <a:cubicBezTo>
                    <a:pt x="5" y="44"/>
                    <a:pt x="4" y="44"/>
                    <a:pt x="4" y="44"/>
                  </a:cubicBezTo>
                  <a:cubicBezTo>
                    <a:pt x="3" y="44"/>
                    <a:pt x="3" y="44"/>
                    <a:pt x="3" y="45"/>
                  </a:cubicBezTo>
                  <a:cubicBezTo>
                    <a:pt x="2" y="46"/>
                    <a:pt x="3" y="46"/>
                    <a:pt x="3" y="46"/>
                  </a:cubicBezTo>
                  <a:cubicBezTo>
                    <a:pt x="4" y="46"/>
                    <a:pt x="4" y="46"/>
                    <a:pt x="4" y="47"/>
                  </a:cubicBezTo>
                  <a:cubicBezTo>
                    <a:pt x="4" y="47"/>
                    <a:pt x="3" y="47"/>
                    <a:pt x="3" y="47"/>
                  </a:cubicBezTo>
                  <a:cubicBezTo>
                    <a:pt x="2" y="47"/>
                    <a:pt x="1" y="47"/>
                    <a:pt x="2" y="49"/>
                  </a:cubicBezTo>
                  <a:cubicBezTo>
                    <a:pt x="2" y="49"/>
                    <a:pt x="2" y="49"/>
                    <a:pt x="2" y="50"/>
                  </a:cubicBezTo>
                  <a:cubicBezTo>
                    <a:pt x="3" y="50"/>
                    <a:pt x="3" y="51"/>
                    <a:pt x="3" y="52"/>
                  </a:cubicBezTo>
                  <a:cubicBezTo>
                    <a:pt x="3" y="53"/>
                    <a:pt x="3" y="53"/>
                    <a:pt x="3" y="54"/>
                  </a:cubicBezTo>
                  <a:cubicBezTo>
                    <a:pt x="2" y="55"/>
                    <a:pt x="2" y="55"/>
                    <a:pt x="4" y="56"/>
                  </a:cubicBezTo>
                  <a:cubicBezTo>
                    <a:pt x="4" y="56"/>
                    <a:pt x="4" y="56"/>
                    <a:pt x="4" y="56"/>
                  </a:cubicBezTo>
                  <a:cubicBezTo>
                    <a:pt x="4" y="56"/>
                    <a:pt x="4" y="56"/>
                    <a:pt x="4" y="56"/>
                  </a:cubicBezTo>
                  <a:cubicBezTo>
                    <a:pt x="4" y="56"/>
                    <a:pt x="4" y="56"/>
                    <a:pt x="4" y="56"/>
                  </a:cubicBezTo>
                  <a:cubicBezTo>
                    <a:pt x="4" y="56"/>
                    <a:pt x="4" y="56"/>
                    <a:pt x="4" y="56"/>
                  </a:cubicBezTo>
                  <a:cubicBezTo>
                    <a:pt x="4" y="56"/>
                    <a:pt x="4" y="56"/>
                    <a:pt x="4" y="56"/>
                  </a:cubicBezTo>
                  <a:cubicBezTo>
                    <a:pt x="4" y="56"/>
                    <a:pt x="3" y="57"/>
                    <a:pt x="4" y="57"/>
                  </a:cubicBezTo>
                  <a:cubicBezTo>
                    <a:pt x="4" y="59"/>
                    <a:pt x="5" y="61"/>
                    <a:pt x="5" y="63"/>
                  </a:cubicBezTo>
                  <a:cubicBezTo>
                    <a:pt x="5" y="64"/>
                    <a:pt x="6" y="64"/>
                    <a:pt x="6" y="63"/>
                  </a:cubicBezTo>
                  <a:cubicBezTo>
                    <a:pt x="7" y="63"/>
                    <a:pt x="8" y="61"/>
                    <a:pt x="8" y="60"/>
                  </a:cubicBezTo>
                  <a:cubicBezTo>
                    <a:pt x="8" y="60"/>
                    <a:pt x="8" y="60"/>
                    <a:pt x="8" y="60"/>
                  </a:cubicBezTo>
                  <a:cubicBezTo>
                    <a:pt x="8" y="59"/>
                    <a:pt x="8" y="58"/>
                    <a:pt x="7" y="58"/>
                  </a:cubicBezTo>
                  <a:cubicBezTo>
                    <a:pt x="7" y="58"/>
                    <a:pt x="7" y="58"/>
                    <a:pt x="7" y="58"/>
                  </a:cubicBezTo>
                  <a:cubicBezTo>
                    <a:pt x="7" y="58"/>
                    <a:pt x="7" y="58"/>
                    <a:pt x="7" y="58"/>
                  </a:cubicBezTo>
                  <a:cubicBezTo>
                    <a:pt x="7" y="57"/>
                    <a:pt x="7" y="56"/>
                    <a:pt x="8" y="57"/>
                  </a:cubicBezTo>
                  <a:cubicBezTo>
                    <a:pt x="9" y="58"/>
                    <a:pt x="8" y="59"/>
                    <a:pt x="9" y="59"/>
                  </a:cubicBezTo>
                  <a:cubicBezTo>
                    <a:pt x="10" y="59"/>
                    <a:pt x="10" y="59"/>
                    <a:pt x="9" y="58"/>
                  </a:cubicBezTo>
                  <a:cubicBezTo>
                    <a:pt x="9" y="58"/>
                    <a:pt x="9" y="58"/>
                    <a:pt x="9" y="58"/>
                  </a:cubicBezTo>
                  <a:cubicBezTo>
                    <a:pt x="9" y="57"/>
                    <a:pt x="11" y="57"/>
                    <a:pt x="11" y="56"/>
                  </a:cubicBezTo>
                  <a:cubicBezTo>
                    <a:pt x="11" y="58"/>
                    <a:pt x="10" y="59"/>
                    <a:pt x="11" y="60"/>
                  </a:cubicBezTo>
                  <a:cubicBezTo>
                    <a:pt x="11" y="60"/>
                    <a:pt x="11" y="60"/>
                    <a:pt x="11" y="60"/>
                  </a:cubicBezTo>
                  <a:cubicBezTo>
                    <a:pt x="11" y="60"/>
                    <a:pt x="11" y="60"/>
                    <a:pt x="11" y="60"/>
                  </a:cubicBezTo>
                  <a:cubicBezTo>
                    <a:pt x="11" y="60"/>
                    <a:pt x="10" y="60"/>
                    <a:pt x="10" y="60"/>
                  </a:cubicBezTo>
                  <a:cubicBezTo>
                    <a:pt x="9" y="60"/>
                    <a:pt x="10" y="61"/>
                    <a:pt x="10" y="62"/>
                  </a:cubicBezTo>
                  <a:cubicBezTo>
                    <a:pt x="10" y="62"/>
                    <a:pt x="10" y="62"/>
                    <a:pt x="10" y="62"/>
                  </a:cubicBezTo>
                  <a:cubicBezTo>
                    <a:pt x="9" y="62"/>
                    <a:pt x="9" y="62"/>
                    <a:pt x="9" y="62"/>
                  </a:cubicBezTo>
                  <a:cubicBezTo>
                    <a:pt x="9" y="63"/>
                    <a:pt x="9" y="63"/>
                    <a:pt x="9" y="64"/>
                  </a:cubicBezTo>
                  <a:cubicBezTo>
                    <a:pt x="9" y="64"/>
                    <a:pt x="9" y="64"/>
                    <a:pt x="9" y="64"/>
                  </a:cubicBezTo>
                  <a:cubicBezTo>
                    <a:pt x="8" y="65"/>
                    <a:pt x="8" y="65"/>
                    <a:pt x="9" y="66"/>
                  </a:cubicBezTo>
                  <a:cubicBezTo>
                    <a:pt x="10" y="67"/>
                    <a:pt x="10" y="67"/>
                    <a:pt x="11" y="67"/>
                  </a:cubicBezTo>
                  <a:cubicBezTo>
                    <a:pt x="11" y="67"/>
                    <a:pt x="11" y="67"/>
                    <a:pt x="11" y="67"/>
                  </a:cubicBezTo>
                  <a:cubicBezTo>
                    <a:pt x="10" y="68"/>
                    <a:pt x="10" y="68"/>
                    <a:pt x="10" y="68"/>
                  </a:cubicBezTo>
                  <a:cubicBezTo>
                    <a:pt x="11" y="69"/>
                    <a:pt x="11" y="68"/>
                    <a:pt x="12" y="68"/>
                  </a:cubicBezTo>
                  <a:cubicBezTo>
                    <a:pt x="12" y="68"/>
                    <a:pt x="12" y="68"/>
                    <a:pt x="12" y="67"/>
                  </a:cubicBezTo>
                  <a:cubicBezTo>
                    <a:pt x="13" y="68"/>
                    <a:pt x="13" y="68"/>
                    <a:pt x="13" y="68"/>
                  </a:cubicBezTo>
                  <a:cubicBezTo>
                    <a:pt x="13" y="68"/>
                    <a:pt x="13" y="68"/>
                    <a:pt x="13" y="68"/>
                  </a:cubicBezTo>
                  <a:cubicBezTo>
                    <a:pt x="13" y="68"/>
                    <a:pt x="13" y="69"/>
                    <a:pt x="13" y="70"/>
                  </a:cubicBezTo>
                  <a:cubicBezTo>
                    <a:pt x="13" y="70"/>
                    <a:pt x="14" y="70"/>
                    <a:pt x="13" y="71"/>
                  </a:cubicBezTo>
                  <a:cubicBezTo>
                    <a:pt x="13" y="71"/>
                    <a:pt x="12" y="71"/>
                    <a:pt x="12" y="71"/>
                  </a:cubicBezTo>
                  <a:cubicBezTo>
                    <a:pt x="11" y="70"/>
                    <a:pt x="10" y="70"/>
                    <a:pt x="10" y="70"/>
                  </a:cubicBezTo>
                  <a:cubicBezTo>
                    <a:pt x="9" y="69"/>
                    <a:pt x="8" y="69"/>
                    <a:pt x="7" y="68"/>
                  </a:cubicBezTo>
                  <a:cubicBezTo>
                    <a:pt x="7" y="68"/>
                    <a:pt x="6" y="68"/>
                    <a:pt x="6" y="69"/>
                  </a:cubicBezTo>
                  <a:cubicBezTo>
                    <a:pt x="6" y="69"/>
                    <a:pt x="6" y="70"/>
                    <a:pt x="6" y="70"/>
                  </a:cubicBezTo>
                  <a:cubicBezTo>
                    <a:pt x="7" y="71"/>
                    <a:pt x="7" y="72"/>
                    <a:pt x="9" y="73"/>
                  </a:cubicBezTo>
                  <a:cubicBezTo>
                    <a:pt x="9" y="73"/>
                    <a:pt x="10" y="73"/>
                    <a:pt x="10" y="74"/>
                  </a:cubicBezTo>
                  <a:cubicBezTo>
                    <a:pt x="9" y="74"/>
                    <a:pt x="8" y="74"/>
                    <a:pt x="8" y="75"/>
                  </a:cubicBezTo>
                  <a:cubicBezTo>
                    <a:pt x="8" y="76"/>
                    <a:pt x="8" y="76"/>
                    <a:pt x="8" y="77"/>
                  </a:cubicBezTo>
                  <a:cubicBezTo>
                    <a:pt x="8" y="77"/>
                    <a:pt x="9" y="78"/>
                    <a:pt x="10" y="78"/>
                  </a:cubicBezTo>
                  <a:cubicBezTo>
                    <a:pt x="10" y="78"/>
                    <a:pt x="10" y="78"/>
                    <a:pt x="10" y="78"/>
                  </a:cubicBezTo>
                  <a:cubicBezTo>
                    <a:pt x="10" y="78"/>
                    <a:pt x="10" y="78"/>
                    <a:pt x="10" y="78"/>
                  </a:cubicBezTo>
                  <a:cubicBezTo>
                    <a:pt x="10" y="79"/>
                    <a:pt x="9" y="79"/>
                    <a:pt x="10" y="80"/>
                  </a:cubicBezTo>
                  <a:cubicBezTo>
                    <a:pt x="10" y="81"/>
                    <a:pt x="10" y="81"/>
                    <a:pt x="11" y="81"/>
                  </a:cubicBezTo>
                  <a:cubicBezTo>
                    <a:pt x="11" y="81"/>
                    <a:pt x="11" y="81"/>
                    <a:pt x="11" y="81"/>
                  </a:cubicBezTo>
                  <a:cubicBezTo>
                    <a:pt x="12" y="82"/>
                    <a:pt x="13" y="82"/>
                    <a:pt x="13" y="82"/>
                  </a:cubicBezTo>
                  <a:cubicBezTo>
                    <a:pt x="13" y="82"/>
                    <a:pt x="13" y="82"/>
                    <a:pt x="13" y="82"/>
                  </a:cubicBezTo>
                  <a:cubicBezTo>
                    <a:pt x="13" y="82"/>
                    <a:pt x="13" y="83"/>
                    <a:pt x="13" y="83"/>
                  </a:cubicBezTo>
                  <a:cubicBezTo>
                    <a:pt x="14" y="84"/>
                    <a:pt x="17" y="84"/>
                    <a:pt x="18" y="83"/>
                  </a:cubicBezTo>
                  <a:cubicBezTo>
                    <a:pt x="18" y="83"/>
                    <a:pt x="18" y="83"/>
                    <a:pt x="18" y="83"/>
                  </a:cubicBezTo>
                  <a:cubicBezTo>
                    <a:pt x="18" y="83"/>
                    <a:pt x="18" y="82"/>
                    <a:pt x="19" y="83"/>
                  </a:cubicBezTo>
                  <a:cubicBezTo>
                    <a:pt x="19" y="83"/>
                    <a:pt x="19" y="84"/>
                    <a:pt x="18" y="84"/>
                  </a:cubicBezTo>
                  <a:cubicBezTo>
                    <a:pt x="17" y="85"/>
                    <a:pt x="15" y="85"/>
                    <a:pt x="14" y="85"/>
                  </a:cubicBezTo>
                  <a:cubicBezTo>
                    <a:pt x="14" y="85"/>
                    <a:pt x="14" y="85"/>
                    <a:pt x="14" y="85"/>
                  </a:cubicBezTo>
                  <a:cubicBezTo>
                    <a:pt x="13" y="86"/>
                    <a:pt x="13" y="87"/>
                    <a:pt x="14" y="88"/>
                  </a:cubicBezTo>
                  <a:cubicBezTo>
                    <a:pt x="15" y="89"/>
                    <a:pt x="16" y="90"/>
                    <a:pt x="16" y="91"/>
                  </a:cubicBezTo>
                  <a:cubicBezTo>
                    <a:pt x="17" y="91"/>
                    <a:pt x="17" y="91"/>
                    <a:pt x="17" y="92"/>
                  </a:cubicBezTo>
                  <a:cubicBezTo>
                    <a:pt x="17" y="92"/>
                    <a:pt x="17" y="92"/>
                    <a:pt x="17" y="92"/>
                  </a:cubicBezTo>
                  <a:cubicBezTo>
                    <a:pt x="17" y="92"/>
                    <a:pt x="17" y="92"/>
                    <a:pt x="17" y="92"/>
                  </a:cubicBezTo>
                  <a:cubicBezTo>
                    <a:pt x="17" y="92"/>
                    <a:pt x="17" y="92"/>
                    <a:pt x="17" y="92"/>
                  </a:cubicBezTo>
                  <a:cubicBezTo>
                    <a:pt x="17" y="92"/>
                    <a:pt x="17" y="93"/>
                    <a:pt x="17" y="94"/>
                  </a:cubicBezTo>
                  <a:cubicBezTo>
                    <a:pt x="17" y="95"/>
                    <a:pt x="17" y="94"/>
                    <a:pt x="18" y="94"/>
                  </a:cubicBezTo>
                  <a:cubicBezTo>
                    <a:pt x="19" y="94"/>
                    <a:pt x="20" y="95"/>
                    <a:pt x="21" y="95"/>
                  </a:cubicBezTo>
                  <a:cubicBezTo>
                    <a:pt x="21" y="95"/>
                    <a:pt x="22" y="95"/>
                    <a:pt x="23" y="94"/>
                  </a:cubicBezTo>
                  <a:cubicBezTo>
                    <a:pt x="23" y="94"/>
                    <a:pt x="23" y="94"/>
                    <a:pt x="23" y="94"/>
                  </a:cubicBezTo>
                  <a:cubicBezTo>
                    <a:pt x="23" y="94"/>
                    <a:pt x="23" y="94"/>
                    <a:pt x="23" y="94"/>
                  </a:cubicBezTo>
                  <a:cubicBezTo>
                    <a:pt x="23" y="94"/>
                    <a:pt x="22" y="93"/>
                    <a:pt x="23" y="93"/>
                  </a:cubicBezTo>
                  <a:cubicBezTo>
                    <a:pt x="24" y="94"/>
                    <a:pt x="23" y="93"/>
                    <a:pt x="23" y="92"/>
                  </a:cubicBezTo>
                  <a:cubicBezTo>
                    <a:pt x="23" y="92"/>
                    <a:pt x="24" y="92"/>
                    <a:pt x="24" y="92"/>
                  </a:cubicBezTo>
                  <a:cubicBezTo>
                    <a:pt x="24" y="92"/>
                    <a:pt x="24" y="92"/>
                    <a:pt x="24" y="93"/>
                  </a:cubicBezTo>
                  <a:cubicBezTo>
                    <a:pt x="24" y="92"/>
                    <a:pt x="26" y="92"/>
                    <a:pt x="26" y="91"/>
                  </a:cubicBezTo>
                  <a:cubicBezTo>
                    <a:pt x="26" y="91"/>
                    <a:pt x="26" y="91"/>
                    <a:pt x="26" y="91"/>
                  </a:cubicBezTo>
                  <a:cubicBezTo>
                    <a:pt x="26" y="90"/>
                    <a:pt x="25" y="90"/>
                    <a:pt x="25" y="90"/>
                  </a:cubicBezTo>
                  <a:cubicBezTo>
                    <a:pt x="25" y="90"/>
                    <a:pt x="24" y="90"/>
                    <a:pt x="25" y="90"/>
                  </a:cubicBezTo>
                  <a:cubicBezTo>
                    <a:pt x="26" y="89"/>
                    <a:pt x="25" y="89"/>
                    <a:pt x="25" y="89"/>
                  </a:cubicBezTo>
                  <a:cubicBezTo>
                    <a:pt x="25" y="88"/>
                    <a:pt x="24" y="88"/>
                    <a:pt x="25" y="88"/>
                  </a:cubicBezTo>
                  <a:cubicBezTo>
                    <a:pt x="25" y="87"/>
                    <a:pt x="25" y="88"/>
                    <a:pt x="26" y="88"/>
                  </a:cubicBezTo>
                  <a:cubicBezTo>
                    <a:pt x="26" y="89"/>
                    <a:pt x="28" y="88"/>
                    <a:pt x="28" y="89"/>
                  </a:cubicBezTo>
                  <a:cubicBezTo>
                    <a:pt x="28" y="89"/>
                    <a:pt x="29" y="89"/>
                    <a:pt x="29" y="88"/>
                  </a:cubicBezTo>
                  <a:cubicBezTo>
                    <a:pt x="29" y="88"/>
                    <a:pt x="28" y="86"/>
                    <a:pt x="27" y="86"/>
                  </a:cubicBezTo>
                  <a:cubicBezTo>
                    <a:pt x="26" y="86"/>
                    <a:pt x="25" y="86"/>
                    <a:pt x="26" y="85"/>
                  </a:cubicBezTo>
                  <a:cubicBezTo>
                    <a:pt x="26" y="84"/>
                    <a:pt x="26" y="84"/>
                    <a:pt x="26" y="84"/>
                  </a:cubicBezTo>
                  <a:cubicBezTo>
                    <a:pt x="26" y="83"/>
                    <a:pt x="26" y="83"/>
                    <a:pt x="27" y="83"/>
                  </a:cubicBezTo>
                  <a:cubicBezTo>
                    <a:pt x="27" y="83"/>
                    <a:pt x="28" y="83"/>
                    <a:pt x="28" y="83"/>
                  </a:cubicBezTo>
                  <a:cubicBezTo>
                    <a:pt x="27" y="81"/>
                    <a:pt x="27" y="79"/>
                    <a:pt x="26" y="78"/>
                  </a:cubicBezTo>
                  <a:cubicBezTo>
                    <a:pt x="26" y="78"/>
                    <a:pt x="26" y="78"/>
                    <a:pt x="26" y="77"/>
                  </a:cubicBezTo>
                  <a:cubicBezTo>
                    <a:pt x="27" y="78"/>
                    <a:pt x="27" y="78"/>
                    <a:pt x="28" y="77"/>
                  </a:cubicBezTo>
                  <a:cubicBezTo>
                    <a:pt x="29" y="77"/>
                    <a:pt x="29" y="77"/>
                    <a:pt x="29" y="77"/>
                  </a:cubicBezTo>
                  <a:cubicBezTo>
                    <a:pt x="29" y="78"/>
                    <a:pt x="30" y="79"/>
                    <a:pt x="29" y="80"/>
                  </a:cubicBezTo>
                  <a:cubicBezTo>
                    <a:pt x="29" y="80"/>
                    <a:pt x="30" y="81"/>
                    <a:pt x="30" y="81"/>
                  </a:cubicBezTo>
                  <a:cubicBezTo>
                    <a:pt x="30" y="81"/>
                    <a:pt x="30" y="81"/>
                    <a:pt x="30" y="81"/>
                  </a:cubicBezTo>
                  <a:cubicBezTo>
                    <a:pt x="31" y="80"/>
                    <a:pt x="32" y="79"/>
                    <a:pt x="32" y="78"/>
                  </a:cubicBezTo>
                  <a:cubicBezTo>
                    <a:pt x="32" y="78"/>
                    <a:pt x="32" y="78"/>
                    <a:pt x="32" y="78"/>
                  </a:cubicBezTo>
                  <a:cubicBezTo>
                    <a:pt x="32" y="78"/>
                    <a:pt x="32" y="78"/>
                    <a:pt x="32" y="78"/>
                  </a:cubicBezTo>
                  <a:cubicBezTo>
                    <a:pt x="32" y="77"/>
                    <a:pt x="32" y="76"/>
                    <a:pt x="32" y="75"/>
                  </a:cubicBezTo>
                  <a:cubicBezTo>
                    <a:pt x="32" y="75"/>
                    <a:pt x="32" y="75"/>
                    <a:pt x="32" y="75"/>
                  </a:cubicBezTo>
                  <a:cubicBezTo>
                    <a:pt x="32" y="75"/>
                    <a:pt x="32" y="75"/>
                    <a:pt x="32" y="74"/>
                  </a:cubicBezTo>
                  <a:cubicBezTo>
                    <a:pt x="33" y="74"/>
                    <a:pt x="33" y="73"/>
                    <a:pt x="34" y="74"/>
                  </a:cubicBezTo>
                  <a:cubicBezTo>
                    <a:pt x="34" y="74"/>
                    <a:pt x="34" y="74"/>
                    <a:pt x="34" y="74"/>
                  </a:cubicBezTo>
                  <a:cubicBezTo>
                    <a:pt x="34" y="74"/>
                    <a:pt x="34" y="74"/>
                    <a:pt x="34" y="74"/>
                  </a:cubicBezTo>
                  <a:cubicBezTo>
                    <a:pt x="34" y="75"/>
                    <a:pt x="33" y="75"/>
                    <a:pt x="34" y="75"/>
                  </a:cubicBezTo>
                  <a:cubicBezTo>
                    <a:pt x="34" y="75"/>
                    <a:pt x="34" y="75"/>
                    <a:pt x="34" y="75"/>
                  </a:cubicBezTo>
                  <a:cubicBezTo>
                    <a:pt x="34" y="75"/>
                    <a:pt x="34" y="75"/>
                    <a:pt x="34" y="75"/>
                  </a:cubicBezTo>
                  <a:cubicBezTo>
                    <a:pt x="34" y="76"/>
                    <a:pt x="34" y="76"/>
                    <a:pt x="34" y="77"/>
                  </a:cubicBezTo>
                  <a:cubicBezTo>
                    <a:pt x="34" y="77"/>
                    <a:pt x="34" y="77"/>
                    <a:pt x="34" y="77"/>
                  </a:cubicBezTo>
                  <a:cubicBezTo>
                    <a:pt x="34" y="77"/>
                    <a:pt x="34" y="78"/>
                    <a:pt x="34" y="78"/>
                  </a:cubicBezTo>
                  <a:cubicBezTo>
                    <a:pt x="34" y="79"/>
                    <a:pt x="34" y="80"/>
                    <a:pt x="33" y="81"/>
                  </a:cubicBezTo>
                  <a:cubicBezTo>
                    <a:pt x="33" y="81"/>
                    <a:pt x="32" y="82"/>
                    <a:pt x="32" y="83"/>
                  </a:cubicBezTo>
                  <a:cubicBezTo>
                    <a:pt x="33" y="84"/>
                    <a:pt x="32" y="85"/>
                    <a:pt x="33" y="85"/>
                  </a:cubicBezTo>
                  <a:cubicBezTo>
                    <a:pt x="34" y="86"/>
                    <a:pt x="35" y="86"/>
                    <a:pt x="35" y="86"/>
                  </a:cubicBezTo>
                  <a:cubicBezTo>
                    <a:pt x="35" y="86"/>
                    <a:pt x="35" y="86"/>
                    <a:pt x="35" y="86"/>
                  </a:cubicBezTo>
                  <a:cubicBezTo>
                    <a:pt x="36" y="86"/>
                    <a:pt x="37" y="86"/>
                    <a:pt x="37" y="85"/>
                  </a:cubicBezTo>
                  <a:cubicBezTo>
                    <a:pt x="38" y="84"/>
                    <a:pt x="40" y="83"/>
                    <a:pt x="40" y="81"/>
                  </a:cubicBezTo>
                  <a:cubicBezTo>
                    <a:pt x="40" y="81"/>
                    <a:pt x="40" y="81"/>
                    <a:pt x="40" y="81"/>
                  </a:cubicBezTo>
                  <a:cubicBezTo>
                    <a:pt x="41" y="81"/>
                    <a:pt x="41" y="81"/>
                    <a:pt x="42" y="81"/>
                  </a:cubicBezTo>
                  <a:cubicBezTo>
                    <a:pt x="42" y="81"/>
                    <a:pt x="42" y="81"/>
                    <a:pt x="42" y="81"/>
                  </a:cubicBezTo>
                  <a:cubicBezTo>
                    <a:pt x="42" y="81"/>
                    <a:pt x="42" y="81"/>
                    <a:pt x="42" y="81"/>
                  </a:cubicBezTo>
                  <a:cubicBezTo>
                    <a:pt x="42" y="81"/>
                    <a:pt x="42" y="82"/>
                    <a:pt x="42" y="82"/>
                  </a:cubicBezTo>
                  <a:cubicBezTo>
                    <a:pt x="41" y="83"/>
                    <a:pt x="41" y="84"/>
                    <a:pt x="41" y="86"/>
                  </a:cubicBezTo>
                  <a:cubicBezTo>
                    <a:pt x="40" y="86"/>
                    <a:pt x="40" y="86"/>
                    <a:pt x="40" y="87"/>
                  </a:cubicBezTo>
                  <a:cubicBezTo>
                    <a:pt x="40" y="87"/>
                    <a:pt x="41" y="87"/>
                    <a:pt x="41" y="87"/>
                  </a:cubicBezTo>
                  <a:cubicBezTo>
                    <a:pt x="41" y="87"/>
                    <a:pt x="41" y="87"/>
                    <a:pt x="41" y="87"/>
                  </a:cubicBezTo>
                  <a:cubicBezTo>
                    <a:pt x="41" y="87"/>
                    <a:pt x="41" y="87"/>
                    <a:pt x="41" y="87"/>
                  </a:cubicBezTo>
                  <a:cubicBezTo>
                    <a:pt x="41" y="87"/>
                    <a:pt x="41" y="87"/>
                    <a:pt x="41" y="87"/>
                  </a:cubicBezTo>
                  <a:cubicBezTo>
                    <a:pt x="41" y="88"/>
                    <a:pt x="42" y="88"/>
                    <a:pt x="43" y="89"/>
                  </a:cubicBezTo>
                  <a:cubicBezTo>
                    <a:pt x="43" y="89"/>
                    <a:pt x="43" y="89"/>
                    <a:pt x="43" y="89"/>
                  </a:cubicBezTo>
                  <a:cubicBezTo>
                    <a:pt x="43" y="89"/>
                    <a:pt x="44" y="88"/>
                    <a:pt x="44" y="88"/>
                  </a:cubicBezTo>
                  <a:cubicBezTo>
                    <a:pt x="44" y="88"/>
                    <a:pt x="44" y="88"/>
                    <a:pt x="44" y="88"/>
                  </a:cubicBezTo>
                  <a:cubicBezTo>
                    <a:pt x="44" y="88"/>
                    <a:pt x="44" y="88"/>
                    <a:pt x="44" y="88"/>
                  </a:cubicBezTo>
                  <a:cubicBezTo>
                    <a:pt x="44" y="88"/>
                    <a:pt x="44" y="89"/>
                    <a:pt x="44" y="89"/>
                  </a:cubicBezTo>
                  <a:cubicBezTo>
                    <a:pt x="44" y="89"/>
                    <a:pt x="44" y="89"/>
                    <a:pt x="44" y="89"/>
                  </a:cubicBezTo>
                  <a:cubicBezTo>
                    <a:pt x="44" y="89"/>
                    <a:pt x="44" y="89"/>
                    <a:pt x="44" y="89"/>
                  </a:cubicBezTo>
                  <a:cubicBezTo>
                    <a:pt x="44" y="90"/>
                    <a:pt x="43" y="90"/>
                    <a:pt x="43" y="90"/>
                  </a:cubicBezTo>
                  <a:cubicBezTo>
                    <a:pt x="42" y="90"/>
                    <a:pt x="40" y="90"/>
                    <a:pt x="39" y="90"/>
                  </a:cubicBezTo>
                  <a:cubicBezTo>
                    <a:pt x="38" y="89"/>
                    <a:pt x="37" y="90"/>
                    <a:pt x="36" y="90"/>
                  </a:cubicBezTo>
                  <a:cubicBezTo>
                    <a:pt x="35" y="91"/>
                    <a:pt x="34" y="92"/>
                    <a:pt x="35" y="93"/>
                  </a:cubicBezTo>
                  <a:cubicBezTo>
                    <a:pt x="36" y="93"/>
                    <a:pt x="36" y="94"/>
                    <a:pt x="35" y="94"/>
                  </a:cubicBezTo>
                  <a:cubicBezTo>
                    <a:pt x="33" y="93"/>
                    <a:pt x="33" y="93"/>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6"/>
                    <a:pt x="32" y="96"/>
                    <a:pt x="32" y="96"/>
                  </a:cubicBezTo>
                  <a:cubicBezTo>
                    <a:pt x="32" y="96"/>
                    <a:pt x="32" y="96"/>
                    <a:pt x="32" y="96"/>
                  </a:cubicBezTo>
                  <a:cubicBezTo>
                    <a:pt x="32" y="96"/>
                    <a:pt x="32" y="96"/>
                    <a:pt x="32" y="96"/>
                  </a:cubicBezTo>
                  <a:cubicBezTo>
                    <a:pt x="31" y="96"/>
                    <a:pt x="31" y="97"/>
                    <a:pt x="31" y="97"/>
                  </a:cubicBezTo>
                  <a:cubicBezTo>
                    <a:pt x="31" y="98"/>
                    <a:pt x="30" y="98"/>
                    <a:pt x="30" y="98"/>
                  </a:cubicBezTo>
                  <a:cubicBezTo>
                    <a:pt x="29" y="97"/>
                    <a:pt x="27" y="98"/>
                    <a:pt x="26" y="98"/>
                  </a:cubicBezTo>
                  <a:cubicBezTo>
                    <a:pt x="26" y="98"/>
                    <a:pt x="25" y="98"/>
                    <a:pt x="25" y="99"/>
                  </a:cubicBezTo>
                  <a:cubicBezTo>
                    <a:pt x="25" y="100"/>
                    <a:pt x="24" y="99"/>
                    <a:pt x="24" y="99"/>
                  </a:cubicBezTo>
                  <a:cubicBezTo>
                    <a:pt x="24" y="98"/>
                    <a:pt x="23" y="98"/>
                    <a:pt x="23" y="98"/>
                  </a:cubicBezTo>
                  <a:cubicBezTo>
                    <a:pt x="22" y="99"/>
                    <a:pt x="21" y="100"/>
                    <a:pt x="21" y="101"/>
                  </a:cubicBezTo>
                  <a:cubicBezTo>
                    <a:pt x="21" y="102"/>
                    <a:pt x="21" y="104"/>
                    <a:pt x="22" y="105"/>
                  </a:cubicBezTo>
                  <a:cubicBezTo>
                    <a:pt x="22" y="106"/>
                    <a:pt x="22" y="106"/>
                    <a:pt x="22" y="107"/>
                  </a:cubicBezTo>
                  <a:cubicBezTo>
                    <a:pt x="22" y="107"/>
                    <a:pt x="23" y="108"/>
                    <a:pt x="22" y="109"/>
                  </a:cubicBezTo>
                  <a:cubicBezTo>
                    <a:pt x="22" y="109"/>
                    <a:pt x="22" y="110"/>
                    <a:pt x="23" y="110"/>
                  </a:cubicBezTo>
                  <a:cubicBezTo>
                    <a:pt x="23" y="110"/>
                    <a:pt x="23" y="110"/>
                    <a:pt x="24" y="110"/>
                  </a:cubicBezTo>
                  <a:cubicBezTo>
                    <a:pt x="24" y="109"/>
                    <a:pt x="25" y="109"/>
                    <a:pt x="26" y="109"/>
                  </a:cubicBezTo>
                  <a:cubicBezTo>
                    <a:pt x="27" y="110"/>
                    <a:pt x="27" y="109"/>
                    <a:pt x="27" y="109"/>
                  </a:cubicBezTo>
                  <a:cubicBezTo>
                    <a:pt x="28" y="109"/>
                    <a:pt x="29" y="109"/>
                    <a:pt x="30" y="108"/>
                  </a:cubicBezTo>
                  <a:cubicBezTo>
                    <a:pt x="30" y="108"/>
                    <a:pt x="31" y="108"/>
                    <a:pt x="31" y="108"/>
                  </a:cubicBezTo>
                  <a:cubicBezTo>
                    <a:pt x="31" y="108"/>
                    <a:pt x="31" y="108"/>
                    <a:pt x="31" y="108"/>
                  </a:cubicBezTo>
                  <a:cubicBezTo>
                    <a:pt x="32" y="106"/>
                    <a:pt x="34" y="105"/>
                    <a:pt x="36" y="107"/>
                  </a:cubicBezTo>
                  <a:cubicBezTo>
                    <a:pt x="36" y="107"/>
                    <a:pt x="36" y="107"/>
                    <a:pt x="36" y="107"/>
                  </a:cubicBezTo>
                  <a:cubicBezTo>
                    <a:pt x="36" y="107"/>
                    <a:pt x="36" y="107"/>
                    <a:pt x="36" y="107"/>
                  </a:cubicBezTo>
                  <a:cubicBezTo>
                    <a:pt x="36" y="107"/>
                    <a:pt x="36" y="107"/>
                    <a:pt x="36" y="107"/>
                  </a:cubicBezTo>
                  <a:cubicBezTo>
                    <a:pt x="37" y="107"/>
                    <a:pt x="38" y="106"/>
                    <a:pt x="39" y="106"/>
                  </a:cubicBezTo>
                  <a:cubicBezTo>
                    <a:pt x="39" y="106"/>
                    <a:pt x="39" y="106"/>
                    <a:pt x="39" y="106"/>
                  </a:cubicBezTo>
                  <a:cubicBezTo>
                    <a:pt x="40" y="107"/>
                    <a:pt x="41" y="106"/>
                    <a:pt x="42" y="106"/>
                  </a:cubicBezTo>
                  <a:cubicBezTo>
                    <a:pt x="42" y="106"/>
                    <a:pt x="42" y="105"/>
                    <a:pt x="43" y="106"/>
                  </a:cubicBezTo>
                  <a:cubicBezTo>
                    <a:pt x="43" y="106"/>
                    <a:pt x="43" y="107"/>
                    <a:pt x="43" y="107"/>
                  </a:cubicBezTo>
                  <a:cubicBezTo>
                    <a:pt x="43" y="108"/>
                    <a:pt x="43" y="108"/>
                    <a:pt x="43" y="108"/>
                  </a:cubicBezTo>
                  <a:cubicBezTo>
                    <a:pt x="41" y="108"/>
                    <a:pt x="40" y="108"/>
                    <a:pt x="39" y="109"/>
                  </a:cubicBezTo>
                  <a:cubicBezTo>
                    <a:pt x="38" y="109"/>
                    <a:pt x="38" y="109"/>
                    <a:pt x="37" y="110"/>
                  </a:cubicBezTo>
                  <a:cubicBezTo>
                    <a:pt x="37" y="110"/>
                    <a:pt x="37" y="110"/>
                    <a:pt x="37" y="110"/>
                  </a:cubicBezTo>
                  <a:cubicBezTo>
                    <a:pt x="37" y="110"/>
                    <a:pt x="37" y="110"/>
                    <a:pt x="37" y="110"/>
                  </a:cubicBezTo>
                  <a:cubicBezTo>
                    <a:pt x="37" y="109"/>
                    <a:pt x="36" y="109"/>
                    <a:pt x="36" y="110"/>
                  </a:cubicBezTo>
                  <a:cubicBezTo>
                    <a:pt x="36" y="110"/>
                    <a:pt x="36" y="110"/>
                    <a:pt x="36" y="110"/>
                  </a:cubicBezTo>
                  <a:cubicBezTo>
                    <a:pt x="36" y="110"/>
                    <a:pt x="36" y="110"/>
                    <a:pt x="36" y="110"/>
                  </a:cubicBezTo>
                  <a:cubicBezTo>
                    <a:pt x="35" y="110"/>
                    <a:pt x="35" y="110"/>
                    <a:pt x="35" y="110"/>
                  </a:cubicBezTo>
                  <a:cubicBezTo>
                    <a:pt x="33" y="110"/>
                    <a:pt x="32" y="111"/>
                    <a:pt x="30" y="112"/>
                  </a:cubicBezTo>
                  <a:cubicBezTo>
                    <a:pt x="30" y="112"/>
                    <a:pt x="29" y="112"/>
                    <a:pt x="29" y="113"/>
                  </a:cubicBezTo>
                  <a:cubicBezTo>
                    <a:pt x="29" y="113"/>
                    <a:pt x="30" y="114"/>
                    <a:pt x="30" y="114"/>
                  </a:cubicBezTo>
                  <a:cubicBezTo>
                    <a:pt x="31" y="114"/>
                    <a:pt x="33" y="114"/>
                    <a:pt x="34" y="115"/>
                  </a:cubicBezTo>
                  <a:cubicBezTo>
                    <a:pt x="34" y="115"/>
                    <a:pt x="34" y="115"/>
                    <a:pt x="34" y="115"/>
                  </a:cubicBezTo>
                  <a:cubicBezTo>
                    <a:pt x="34" y="115"/>
                    <a:pt x="34" y="115"/>
                    <a:pt x="34" y="115"/>
                  </a:cubicBezTo>
                  <a:cubicBezTo>
                    <a:pt x="34" y="115"/>
                    <a:pt x="34" y="115"/>
                    <a:pt x="34" y="115"/>
                  </a:cubicBezTo>
                  <a:cubicBezTo>
                    <a:pt x="36" y="115"/>
                    <a:pt x="37" y="116"/>
                    <a:pt x="38" y="117"/>
                  </a:cubicBezTo>
                  <a:cubicBezTo>
                    <a:pt x="38" y="117"/>
                    <a:pt x="38" y="117"/>
                    <a:pt x="38" y="117"/>
                  </a:cubicBezTo>
                  <a:cubicBezTo>
                    <a:pt x="37" y="117"/>
                    <a:pt x="37" y="118"/>
                    <a:pt x="36" y="117"/>
                  </a:cubicBezTo>
                  <a:cubicBezTo>
                    <a:pt x="36" y="116"/>
                    <a:pt x="36" y="117"/>
                    <a:pt x="35" y="117"/>
                  </a:cubicBezTo>
                  <a:cubicBezTo>
                    <a:pt x="34" y="117"/>
                    <a:pt x="33" y="116"/>
                    <a:pt x="31" y="116"/>
                  </a:cubicBezTo>
                  <a:cubicBezTo>
                    <a:pt x="30" y="116"/>
                    <a:pt x="30" y="116"/>
                    <a:pt x="29" y="117"/>
                  </a:cubicBezTo>
                  <a:cubicBezTo>
                    <a:pt x="29" y="118"/>
                    <a:pt x="28" y="118"/>
                    <a:pt x="27" y="118"/>
                  </a:cubicBezTo>
                  <a:cubicBezTo>
                    <a:pt x="27" y="117"/>
                    <a:pt x="27" y="117"/>
                    <a:pt x="27" y="117"/>
                  </a:cubicBezTo>
                  <a:cubicBezTo>
                    <a:pt x="27" y="117"/>
                    <a:pt x="27" y="117"/>
                    <a:pt x="27" y="117"/>
                  </a:cubicBezTo>
                  <a:cubicBezTo>
                    <a:pt x="28" y="116"/>
                    <a:pt x="28" y="115"/>
                    <a:pt x="26" y="115"/>
                  </a:cubicBezTo>
                  <a:cubicBezTo>
                    <a:pt x="25" y="115"/>
                    <a:pt x="24" y="116"/>
                    <a:pt x="24" y="116"/>
                  </a:cubicBezTo>
                  <a:cubicBezTo>
                    <a:pt x="23" y="117"/>
                    <a:pt x="23" y="117"/>
                    <a:pt x="24" y="118"/>
                  </a:cubicBezTo>
                  <a:cubicBezTo>
                    <a:pt x="24" y="118"/>
                    <a:pt x="24" y="119"/>
                    <a:pt x="24" y="119"/>
                  </a:cubicBezTo>
                  <a:cubicBezTo>
                    <a:pt x="24" y="120"/>
                    <a:pt x="24" y="120"/>
                    <a:pt x="24" y="120"/>
                  </a:cubicBezTo>
                  <a:cubicBezTo>
                    <a:pt x="25" y="122"/>
                    <a:pt x="26" y="124"/>
                    <a:pt x="26" y="126"/>
                  </a:cubicBezTo>
                  <a:cubicBezTo>
                    <a:pt x="26" y="127"/>
                    <a:pt x="27" y="127"/>
                    <a:pt x="27" y="127"/>
                  </a:cubicBezTo>
                  <a:cubicBezTo>
                    <a:pt x="29" y="127"/>
                    <a:pt x="29" y="128"/>
                    <a:pt x="30" y="128"/>
                  </a:cubicBezTo>
                  <a:cubicBezTo>
                    <a:pt x="31" y="129"/>
                    <a:pt x="31" y="129"/>
                    <a:pt x="31" y="130"/>
                  </a:cubicBezTo>
                  <a:cubicBezTo>
                    <a:pt x="31" y="131"/>
                    <a:pt x="32" y="132"/>
                    <a:pt x="33" y="133"/>
                  </a:cubicBezTo>
                  <a:cubicBezTo>
                    <a:pt x="34" y="133"/>
                    <a:pt x="36" y="133"/>
                    <a:pt x="37" y="132"/>
                  </a:cubicBezTo>
                  <a:cubicBezTo>
                    <a:pt x="37" y="132"/>
                    <a:pt x="37" y="131"/>
                    <a:pt x="37" y="131"/>
                  </a:cubicBezTo>
                  <a:cubicBezTo>
                    <a:pt x="37" y="131"/>
                    <a:pt x="37" y="131"/>
                    <a:pt x="37" y="131"/>
                  </a:cubicBezTo>
                  <a:cubicBezTo>
                    <a:pt x="37" y="131"/>
                    <a:pt x="37" y="131"/>
                    <a:pt x="37" y="131"/>
                  </a:cubicBezTo>
                  <a:cubicBezTo>
                    <a:pt x="37" y="131"/>
                    <a:pt x="38" y="131"/>
                    <a:pt x="38" y="131"/>
                  </a:cubicBezTo>
                  <a:cubicBezTo>
                    <a:pt x="38" y="132"/>
                    <a:pt x="39" y="133"/>
                    <a:pt x="40" y="132"/>
                  </a:cubicBezTo>
                  <a:cubicBezTo>
                    <a:pt x="40" y="132"/>
                    <a:pt x="40" y="131"/>
                    <a:pt x="40" y="131"/>
                  </a:cubicBezTo>
                  <a:cubicBezTo>
                    <a:pt x="40" y="131"/>
                    <a:pt x="40" y="130"/>
                    <a:pt x="40" y="131"/>
                  </a:cubicBezTo>
                  <a:cubicBezTo>
                    <a:pt x="41" y="131"/>
                    <a:pt x="43" y="130"/>
                    <a:pt x="42" y="132"/>
                  </a:cubicBezTo>
                  <a:cubicBezTo>
                    <a:pt x="41" y="133"/>
                    <a:pt x="42" y="133"/>
                    <a:pt x="42" y="133"/>
                  </a:cubicBezTo>
                  <a:cubicBezTo>
                    <a:pt x="41" y="134"/>
                    <a:pt x="39" y="133"/>
                    <a:pt x="40" y="136"/>
                  </a:cubicBezTo>
                  <a:cubicBezTo>
                    <a:pt x="39" y="135"/>
                    <a:pt x="39" y="135"/>
                    <a:pt x="39" y="135"/>
                  </a:cubicBezTo>
                  <a:cubicBezTo>
                    <a:pt x="39" y="135"/>
                    <a:pt x="39" y="135"/>
                    <a:pt x="39" y="135"/>
                  </a:cubicBezTo>
                  <a:cubicBezTo>
                    <a:pt x="39" y="135"/>
                    <a:pt x="39" y="135"/>
                    <a:pt x="39" y="135"/>
                  </a:cubicBezTo>
                  <a:cubicBezTo>
                    <a:pt x="39" y="135"/>
                    <a:pt x="39" y="134"/>
                    <a:pt x="38" y="134"/>
                  </a:cubicBezTo>
                  <a:cubicBezTo>
                    <a:pt x="38" y="134"/>
                    <a:pt x="38" y="134"/>
                    <a:pt x="38" y="134"/>
                  </a:cubicBezTo>
                  <a:cubicBezTo>
                    <a:pt x="37" y="134"/>
                    <a:pt x="35" y="135"/>
                    <a:pt x="34" y="136"/>
                  </a:cubicBezTo>
                  <a:cubicBezTo>
                    <a:pt x="35" y="138"/>
                    <a:pt x="37" y="140"/>
                    <a:pt x="38" y="141"/>
                  </a:cubicBezTo>
                  <a:cubicBezTo>
                    <a:pt x="38" y="141"/>
                    <a:pt x="39" y="141"/>
                    <a:pt x="39" y="141"/>
                  </a:cubicBezTo>
                  <a:cubicBezTo>
                    <a:pt x="40" y="142"/>
                    <a:pt x="41" y="142"/>
                    <a:pt x="40" y="142"/>
                  </a:cubicBezTo>
                  <a:cubicBezTo>
                    <a:pt x="39" y="143"/>
                    <a:pt x="40" y="145"/>
                    <a:pt x="39" y="146"/>
                  </a:cubicBezTo>
                  <a:cubicBezTo>
                    <a:pt x="40" y="146"/>
                    <a:pt x="40" y="144"/>
                    <a:pt x="41" y="145"/>
                  </a:cubicBezTo>
                  <a:cubicBezTo>
                    <a:pt x="42" y="146"/>
                    <a:pt x="42" y="146"/>
                    <a:pt x="43" y="146"/>
                  </a:cubicBezTo>
                  <a:cubicBezTo>
                    <a:pt x="44" y="145"/>
                    <a:pt x="45" y="144"/>
                    <a:pt x="45" y="143"/>
                  </a:cubicBezTo>
                  <a:cubicBezTo>
                    <a:pt x="45" y="142"/>
                    <a:pt x="46" y="142"/>
                    <a:pt x="45" y="141"/>
                  </a:cubicBezTo>
                  <a:cubicBezTo>
                    <a:pt x="45" y="140"/>
                    <a:pt x="45" y="140"/>
                    <a:pt x="44" y="140"/>
                  </a:cubicBezTo>
                  <a:cubicBezTo>
                    <a:pt x="44" y="140"/>
                    <a:pt x="44" y="140"/>
                    <a:pt x="44" y="140"/>
                  </a:cubicBezTo>
                  <a:cubicBezTo>
                    <a:pt x="44" y="140"/>
                    <a:pt x="44" y="140"/>
                    <a:pt x="44" y="140"/>
                  </a:cubicBezTo>
                  <a:cubicBezTo>
                    <a:pt x="44" y="140"/>
                    <a:pt x="44" y="139"/>
                    <a:pt x="44" y="139"/>
                  </a:cubicBezTo>
                  <a:cubicBezTo>
                    <a:pt x="45" y="138"/>
                    <a:pt x="45" y="137"/>
                    <a:pt x="46" y="135"/>
                  </a:cubicBezTo>
                  <a:cubicBezTo>
                    <a:pt x="47" y="133"/>
                    <a:pt x="47" y="133"/>
                    <a:pt x="45" y="132"/>
                  </a:cubicBezTo>
                  <a:cubicBezTo>
                    <a:pt x="45" y="132"/>
                    <a:pt x="45" y="132"/>
                    <a:pt x="45" y="132"/>
                  </a:cubicBezTo>
                  <a:cubicBezTo>
                    <a:pt x="45" y="132"/>
                    <a:pt x="45" y="132"/>
                    <a:pt x="45" y="132"/>
                  </a:cubicBezTo>
                  <a:cubicBezTo>
                    <a:pt x="45" y="132"/>
                    <a:pt x="45" y="132"/>
                    <a:pt x="45" y="132"/>
                  </a:cubicBezTo>
                  <a:cubicBezTo>
                    <a:pt x="45" y="131"/>
                    <a:pt x="47" y="132"/>
                    <a:pt x="47" y="131"/>
                  </a:cubicBezTo>
                  <a:cubicBezTo>
                    <a:pt x="47" y="129"/>
                    <a:pt x="47" y="127"/>
                    <a:pt x="48" y="125"/>
                  </a:cubicBezTo>
                  <a:cubicBezTo>
                    <a:pt x="48" y="124"/>
                    <a:pt x="47" y="124"/>
                    <a:pt x="47" y="124"/>
                  </a:cubicBezTo>
                  <a:cubicBezTo>
                    <a:pt x="47" y="124"/>
                    <a:pt x="47" y="124"/>
                    <a:pt x="47" y="124"/>
                  </a:cubicBezTo>
                  <a:cubicBezTo>
                    <a:pt x="47" y="124"/>
                    <a:pt x="47" y="124"/>
                    <a:pt x="47" y="123"/>
                  </a:cubicBezTo>
                  <a:cubicBezTo>
                    <a:pt x="48" y="123"/>
                    <a:pt x="48" y="123"/>
                    <a:pt x="48" y="122"/>
                  </a:cubicBezTo>
                  <a:cubicBezTo>
                    <a:pt x="48" y="121"/>
                    <a:pt x="48" y="121"/>
                    <a:pt x="47" y="121"/>
                  </a:cubicBezTo>
                  <a:cubicBezTo>
                    <a:pt x="46" y="121"/>
                    <a:pt x="47" y="121"/>
                    <a:pt x="48" y="120"/>
                  </a:cubicBezTo>
                  <a:cubicBezTo>
                    <a:pt x="49" y="119"/>
                    <a:pt x="49" y="118"/>
                    <a:pt x="48" y="116"/>
                  </a:cubicBezTo>
                  <a:cubicBezTo>
                    <a:pt x="48" y="116"/>
                    <a:pt x="48" y="115"/>
                    <a:pt x="48" y="115"/>
                  </a:cubicBezTo>
                  <a:cubicBezTo>
                    <a:pt x="49" y="115"/>
                    <a:pt x="49" y="115"/>
                    <a:pt x="49" y="115"/>
                  </a:cubicBezTo>
                  <a:cubicBezTo>
                    <a:pt x="50" y="116"/>
                    <a:pt x="50" y="116"/>
                    <a:pt x="51" y="117"/>
                  </a:cubicBezTo>
                  <a:cubicBezTo>
                    <a:pt x="51" y="117"/>
                    <a:pt x="52" y="118"/>
                    <a:pt x="53" y="117"/>
                  </a:cubicBezTo>
                  <a:cubicBezTo>
                    <a:pt x="53" y="116"/>
                    <a:pt x="53" y="114"/>
                    <a:pt x="53" y="113"/>
                  </a:cubicBezTo>
                  <a:cubicBezTo>
                    <a:pt x="53" y="112"/>
                    <a:pt x="53" y="111"/>
                    <a:pt x="53" y="111"/>
                  </a:cubicBezTo>
                  <a:cubicBezTo>
                    <a:pt x="53" y="111"/>
                    <a:pt x="54" y="110"/>
                    <a:pt x="54" y="110"/>
                  </a:cubicBezTo>
                  <a:cubicBezTo>
                    <a:pt x="54" y="109"/>
                    <a:pt x="55" y="108"/>
                    <a:pt x="53" y="107"/>
                  </a:cubicBezTo>
                  <a:cubicBezTo>
                    <a:pt x="53" y="107"/>
                    <a:pt x="53" y="107"/>
                    <a:pt x="53" y="107"/>
                  </a:cubicBezTo>
                  <a:cubicBezTo>
                    <a:pt x="53" y="107"/>
                    <a:pt x="53" y="106"/>
                    <a:pt x="53" y="106"/>
                  </a:cubicBezTo>
                  <a:cubicBezTo>
                    <a:pt x="53" y="106"/>
                    <a:pt x="53" y="106"/>
                    <a:pt x="53" y="106"/>
                  </a:cubicBezTo>
                  <a:cubicBezTo>
                    <a:pt x="53" y="106"/>
                    <a:pt x="54" y="106"/>
                    <a:pt x="53" y="106"/>
                  </a:cubicBezTo>
                  <a:cubicBezTo>
                    <a:pt x="53" y="105"/>
                    <a:pt x="53" y="105"/>
                    <a:pt x="53" y="105"/>
                  </a:cubicBezTo>
                  <a:cubicBezTo>
                    <a:pt x="52" y="105"/>
                    <a:pt x="52" y="105"/>
                    <a:pt x="52" y="105"/>
                  </a:cubicBezTo>
                  <a:cubicBezTo>
                    <a:pt x="52" y="104"/>
                    <a:pt x="52" y="104"/>
                    <a:pt x="53" y="104"/>
                  </a:cubicBezTo>
                  <a:cubicBezTo>
                    <a:pt x="54" y="104"/>
                    <a:pt x="54" y="103"/>
                    <a:pt x="54" y="102"/>
                  </a:cubicBezTo>
                  <a:cubicBezTo>
                    <a:pt x="54" y="101"/>
                    <a:pt x="53" y="101"/>
                    <a:pt x="54" y="100"/>
                  </a:cubicBezTo>
                  <a:cubicBezTo>
                    <a:pt x="54" y="100"/>
                    <a:pt x="55" y="100"/>
                    <a:pt x="56" y="100"/>
                  </a:cubicBezTo>
                  <a:cubicBezTo>
                    <a:pt x="56" y="101"/>
                    <a:pt x="57" y="100"/>
                    <a:pt x="57" y="100"/>
                  </a:cubicBezTo>
                  <a:cubicBezTo>
                    <a:pt x="59" y="98"/>
                    <a:pt x="58" y="96"/>
                    <a:pt x="56" y="95"/>
                  </a:cubicBezTo>
                  <a:cubicBezTo>
                    <a:pt x="56" y="95"/>
                    <a:pt x="56" y="95"/>
                    <a:pt x="56" y="95"/>
                  </a:cubicBezTo>
                  <a:cubicBezTo>
                    <a:pt x="56" y="95"/>
                    <a:pt x="57" y="95"/>
                    <a:pt x="57" y="95"/>
                  </a:cubicBezTo>
                  <a:cubicBezTo>
                    <a:pt x="57" y="95"/>
                    <a:pt x="58" y="95"/>
                    <a:pt x="58" y="95"/>
                  </a:cubicBezTo>
                  <a:cubicBezTo>
                    <a:pt x="59" y="94"/>
                    <a:pt x="58" y="93"/>
                    <a:pt x="58" y="93"/>
                  </a:cubicBezTo>
                  <a:cubicBezTo>
                    <a:pt x="58" y="93"/>
                    <a:pt x="58" y="93"/>
                    <a:pt x="58" y="93"/>
                  </a:cubicBezTo>
                  <a:cubicBezTo>
                    <a:pt x="58" y="92"/>
                    <a:pt x="57" y="92"/>
                    <a:pt x="57" y="91"/>
                  </a:cubicBezTo>
                  <a:cubicBezTo>
                    <a:pt x="56" y="91"/>
                    <a:pt x="56" y="91"/>
                    <a:pt x="57" y="90"/>
                  </a:cubicBezTo>
                  <a:cubicBezTo>
                    <a:pt x="57" y="90"/>
                    <a:pt x="57" y="90"/>
                    <a:pt x="57" y="90"/>
                  </a:cubicBezTo>
                  <a:cubicBezTo>
                    <a:pt x="58" y="91"/>
                    <a:pt x="58" y="90"/>
                    <a:pt x="58" y="89"/>
                  </a:cubicBezTo>
                  <a:cubicBezTo>
                    <a:pt x="58" y="88"/>
                    <a:pt x="58" y="88"/>
                    <a:pt x="58" y="87"/>
                  </a:cubicBezTo>
                  <a:cubicBezTo>
                    <a:pt x="58" y="86"/>
                    <a:pt x="58" y="86"/>
                    <a:pt x="58" y="86"/>
                  </a:cubicBezTo>
                  <a:cubicBezTo>
                    <a:pt x="59" y="86"/>
                    <a:pt x="60" y="85"/>
                    <a:pt x="61" y="85"/>
                  </a:cubicBezTo>
                  <a:cubicBezTo>
                    <a:pt x="62" y="84"/>
                    <a:pt x="63" y="84"/>
                    <a:pt x="62" y="83"/>
                  </a:cubicBezTo>
                  <a:cubicBezTo>
                    <a:pt x="62" y="83"/>
                    <a:pt x="62" y="83"/>
                    <a:pt x="62" y="82"/>
                  </a:cubicBezTo>
                  <a:cubicBezTo>
                    <a:pt x="62" y="81"/>
                    <a:pt x="63" y="81"/>
                    <a:pt x="64" y="81"/>
                  </a:cubicBezTo>
                  <a:cubicBezTo>
                    <a:pt x="65" y="81"/>
                    <a:pt x="65" y="81"/>
                    <a:pt x="65" y="81"/>
                  </a:cubicBezTo>
                  <a:cubicBezTo>
                    <a:pt x="66" y="79"/>
                    <a:pt x="67" y="79"/>
                    <a:pt x="68" y="78"/>
                  </a:cubicBezTo>
                  <a:close/>
                  <a:moveTo>
                    <a:pt x="56" y="53"/>
                  </a:moveTo>
                  <a:cubicBezTo>
                    <a:pt x="56" y="53"/>
                    <a:pt x="56" y="53"/>
                    <a:pt x="56" y="53"/>
                  </a:cubicBezTo>
                  <a:cubicBezTo>
                    <a:pt x="56" y="53"/>
                    <a:pt x="56" y="53"/>
                    <a:pt x="56" y="53"/>
                  </a:cubicBezTo>
                  <a:cubicBezTo>
                    <a:pt x="56" y="53"/>
                    <a:pt x="56" y="53"/>
                    <a:pt x="56" y="53"/>
                  </a:cubicBezTo>
                  <a:close/>
                  <a:moveTo>
                    <a:pt x="32" y="75"/>
                  </a:moveTo>
                  <a:cubicBezTo>
                    <a:pt x="32" y="75"/>
                    <a:pt x="32" y="75"/>
                    <a:pt x="32" y="75"/>
                  </a:cubicBezTo>
                  <a:cubicBezTo>
                    <a:pt x="32" y="75"/>
                    <a:pt x="32" y="75"/>
                    <a:pt x="32" y="75"/>
                  </a:cubicBezTo>
                  <a:cubicBezTo>
                    <a:pt x="32" y="75"/>
                    <a:pt x="32" y="75"/>
                    <a:pt x="32" y="75"/>
                  </a:cubicBezTo>
                  <a:close/>
                  <a:moveTo>
                    <a:pt x="94" y="107"/>
                  </a:moveTo>
                  <a:cubicBezTo>
                    <a:pt x="94" y="106"/>
                    <a:pt x="92" y="105"/>
                    <a:pt x="91" y="106"/>
                  </a:cubicBezTo>
                  <a:cubicBezTo>
                    <a:pt x="90" y="107"/>
                    <a:pt x="89" y="106"/>
                    <a:pt x="89" y="105"/>
                  </a:cubicBezTo>
                  <a:cubicBezTo>
                    <a:pt x="89" y="105"/>
                    <a:pt x="89" y="105"/>
                    <a:pt x="89" y="105"/>
                  </a:cubicBezTo>
                  <a:cubicBezTo>
                    <a:pt x="89" y="105"/>
                    <a:pt x="89" y="105"/>
                    <a:pt x="89" y="105"/>
                  </a:cubicBezTo>
                  <a:cubicBezTo>
                    <a:pt x="88" y="103"/>
                    <a:pt x="87" y="102"/>
                    <a:pt x="87" y="101"/>
                  </a:cubicBezTo>
                  <a:cubicBezTo>
                    <a:pt x="86" y="99"/>
                    <a:pt x="86" y="98"/>
                    <a:pt x="87" y="97"/>
                  </a:cubicBezTo>
                  <a:cubicBezTo>
                    <a:pt x="87" y="96"/>
                    <a:pt x="85" y="93"/>
                    <a:pt x="84" y="93"/>
                  </a:cubicBezTo>
                  <a:cubicBezTo>
                    <a:pt x="83" y="93"/>
                    <a:pt x="83" y="93"/>
                    <a:pt x="83" y="93"/>
                  </a:cubicBezTo>
                  <a:cubicBezTo>
                    <a:pt x="83" y="94"/>
                    <a:pt x="82" y="94"/>
                    <a:pt x="81" y="95"/>
                  </a:cubicBezTo>
                  <a:cubicBezTo>
                    <a:pt x="80" y="95"/>
                    <a:pt x="79" y="95"/>
                    <a:pt x="79" y="95"/>
                  </a:cubicBezTo>
                  <a:cubicBezTo>
                    <a:pt x="76" y="94"/>
                    <a:pt x="72" y="96"/>
                    <a:pt x="71" y="97"/>
                  </a:cubicBezTo>
                  <a:cubicBezTo>
                    <a:pt x="70" y="98"/>
                    <a:pt x="70" y="98"/>
                    <a:pt x="70" y="99"/>
                  </a:cubicBezTo>
                  <a:cubicBezTo>
                    <a:pt x="71" y="100"/>
                    <a:pt x="72" y="102"/>
                    <a:pt x="73" y="103"/>
                  </a:cubicBezTo>
                  <a:cubicBezTo>
                    <a:pt x="75" y="104"/>
                    <a:pt x="75" y="104"/>
                    <a:pt x="75" y="106"/>
                  </a:cubicBezTo>
                  <a:cubicBezTo>
                    <a:pt x="74" y="106"/>
                    <a:pt x="74" y="107"/>
                    <a:pt x="74" y="107"/>
                  </a:cubicBezTo>
                  <a:cubicBezTo>
                    <a:pt x="74" y="109"/>
                    <a:pt x="72" y="110"/>
                    <a:pt x="73" y="112"/>
                  </a:cubicBezTo>
                  <a:cubicBezTo>
                    <a:pt x="73" y="113"/>
                    <a:pt x="73" y="114"/>
                    <a:pt x="71" y="115"/>
                  </a:cubicBezTo>
                  <a:cubicBezTo>
                    <a:pt x="71" y="115"/>
                    <a:pt x="71" y="115"/>
                    <a:pt x="71" y="115"/>
                  </a:cubicBezTo>
                  <a:cubicBezTo>
                    <a:pt x="70" y="116"/>
                    <a:pt x="71" y="117"/>
                    <a:pt x="70" y="119"/>
                  </a:cubicBezTo>
                  <a:cubicBezTo>
                    <a:pt x="70" y="119"/>
                    <a:pt x="71" y="119"/>
                    <a:pt x="71" y="119"/>
                  </a:cubicBezTo>
                  <a:cubicBezTo>
                    <a:pt x="72" y="119"/>
                    <a:pt x="72" y="119"/>
                    <a:pt x="73" y="119"/>
                  </a:cubicBezTo>
                  <a:cubicBezTo>
                    <a:pt x="74" y="118"/>
                    <a:pt x="75" y="117"/>
                    <a:pt x="76" y="118"/>
                  </a:cubicBezTo>
                  <a:cubicBezTo>
                    <a:pt x="77" y="118"/>
                    <a:pt x="78" y="117"/>
                    <a:pt x="79" y="116"/>
                  </a:cubicBezTo>
                  <a:cubicBezTo>
                    <a:pt x="80" y="115"/>
                    <a:pt x="80" y="114"/>
                    <a:pt x="82" y="114"/>
                  </a:cubicBezTo>
                  <a:cubicBezTo>
                    <a:pt x="82" y="114"/>
                    <a:pt x="82" y="114"/>
                    <a:pt x="82" y="114"/>
                  </a:cubicBezTo>
                  <a:cubicBezTo>
                    <a:pt x="83" y="116"/>
                    <a:pt x="83" y="117"/>
                    <a:pt x="83" y="118"/>
                  </a:cubicBezTo>
                  <a:cubicBezTo>
                    <a:pt x="84" y="119"/>
                    <a:pt x="84" y="119"/>
                    <a:pt x="83" y="119"/>
                  </a:cubicBezTo>
                  <a:cubicBezTo>
                    <a:pt x="82" y="120"/>
                    <a:pt x="83" y="121"/>
                    <a:pt x="83" y="122"/>
                  </a:cubicBezTo>
                  <a:cubicBezTo>
                    <a:pt x="83" y="123"/>
                    <a:pt x="82" y="123"/>
                    <a:pt x="82" y="124"/>
                  </a:cubicBezTo>
                  <a:cubicBezTo>
                    <a:pt x="82" y="124"/>
                    <a:pt x="82" y="125"/>
                    <a:pt x="82" y="125"/>
                  </a:cubicBezTo>
                  <a:cubicBezTo>
                    <a:pt x="83" y="126"/>
                    <a:pt x="83" y="125"/>
                    <a:pt x="83" y="125"/>
                  </a:cubicBezTo>
                  <a:cubicBezTo>
                    <a:pt x="85" y="124"/>
                    <a:pt x="86" y="122"/>
                    <a:pt x="87" y="121"/>
                  </a:cubicBezTo>
                  <a:cubicBezTo>
                    <a:pt x="88" y="120"/>
                    <a:pt x="89" y="119"/>
                    <a:pt x="90" y="117"/>
                  </a:cubicBezTo>
                  <a:cubicBezTo>
                    <a:pt x="90" y="116"/>
                    <a:pt x="91" y="116"/>
                    <a:pt x="92" y="115"/>
                  </a:cubicBezTo>
                  <a:cubicBezTo>
                    <a:pt x="92" y="115"/>
                    <a:pt x="92" y="115"/>
                    <a:pt x="92" y="115"/>
                  </a:cubicBezTo>
                  <a:cubicBezTo>
                    <a:pt x="93" y="115"/>
                    <a:pt x="93" y="115"/>
                    <a:pt x="92" y="113"/>
                  </a:cubicBezTo>
                  <a:cubicBezTo>
                    <a:pt x="94" y="113"/>
                    <a:pt x="94" y="112"/>
                    <a:pt x="93" y="111"/>
                  </a:cubicBezTo>
                  <a:cubicBezTo>
                    <a:pt x="93" y="110"/>
                    <a:pt x="93" y="109"/>
                    <a:pt x="94" y="108"/>
                  </a:cubicBezTo>
                  <a:cubicBezTo>
                    <a:pt x="94" y="107"/>
                    <a:pt x="94" y="107"/>
                    <a:pt x="94" y="107"/>
                  </a:cubicBezTo>
                  <a:close/>
                  <a:moveTo>
                    <a:pt x="156" y="22"/>
                  </a:moveTo>
                  <a:cubicBezTo>
                    <a:pt x="156" y="23"/>
                    <a:pt x="156" y="24"/>
                    <a:pt x="154" y="24"/>
                  </a:cubicBezTo>
                  <a:cubicBezTo>
                    <a:pt x="152" y="25"/>
                    <a:pt x="150" y="26"/>
                    <a:pt x="148" y="26"/>
                  </a:cubicBezTo>
                  <a:cubicBezTo>
                    <a:pt x="147" y="26"/>
                    <a:pt x="146" y="28"/>
                    <a:pt x="145" y="28"/>
                  </a:cubicBezTo>
                  <a:cubicBezTo>
                    <a:pt x="144" y="28"/>
                    <a:pt x="143" y="28"/>
                    <a:pt x="143" y="27"/>
                  </a:cubicBezTo>
                  <a:cubicBezTo>
                    <a:pt x="142" y="25"/>
                    <a:pt x="143" y="23"/>
                    <a:pt x="144" y="22"/>
                  </a:cubicBezTo>
                  <a:cubicBezTo>
                    <a:pt x="146" y="21"/>
                    <a:pt x="147" y="20"/>
                    <a:pt x="148" y="19"/>
                  </a:cubicBezTo>
                  <a:cubicBezTo>
                    <a:pt x="149" y="18"/>
                    <a:pt x="150" y="18"/>
                    <a:pt x="152" y="17"/>
                  </a:cubicBezTo>
                  <a:cubicBezTo>
                    <a:pt x="152" y="17"/>
                    <a:pt x="153" y="17"/>
                    <a:pt x="154" y="18"/>
                  </a:cubicBezTo>
                  <a:cubicBezTo>
                    <a:pt x="155" y="19"/>
                    <a:pt x="156" y="20"/>
                    <a:pt x="156" y="22"/>
                  </a:cubicBezTo>
                  <a:close/>
                  <a:moveTo>
                    <a:pt x="70" y="94"/>
                  </a:moveTo>
                  <a:cubicBezTo>
                    <a:pt x="69" y="94"/>
                    <a:pt x="70" y="93"/>
                    <a:pt x="70" y="93"/>
                  </a:cubicBezTo>
                  <a:cubicBezTo>
                    <a:pt x="70" y="92"/>
                    <a:pt x="69" y="91"/>
                    <a:pt x="69" y="91"/>
                  </a:cubicBezTo>
                  <a:cubicBezTo>
                    <a:pt x="69" y="90"/>
                    <a:pt x="69" y="89"/>
                    <a:pt x="69" y="88"/>
                  </a:cubicBezTo>
                  <a:cubicBezTo>
                    <a:pt x="69" y="87"/>
                    <a:pt x="68" y="86"/>
                    <a:pt x="67" y="86"/>
                  </a:cubicBezTo>
                  <a:cubicBezTo>
                    <a:pt x="67" y="86"/>
                    <a:pt x="66" y="86"/>
                    <a:pt x="66" y="85"/>
                  </a:cubicBezTo>
                  <a:cubicBezTo>
                    <a:pt x="66" y="85"/>
                    <a:pt x="66" y="84"/>
                    <a:pt x="67" y="84"/>
                  </a:cubicBezTo>
                  <a:cubicBezTo>
                    <a:pt x="68" y="84"/>
                    <a:pt x="70" y="83"/>
                    <a:pt x="71" y="83"/>
                  </a:cubicBezTo>
                  <a:cubicBezTo>
                    <a:pt x="72" y="83"/>
                    <a:pt x="72" y="82"/>
                    <a:pt x="72" y="82"/>
                  </a:cubicBezTo>
                  <a:cubicBezTo>
                    <a:pt x="72" y="81"/>
                    <a:pt x="72" y="80"/>
                    <a:pt x="73" y="80"/>
                  </a:cubicBezTo>
                  <a:cubicBezTo>
                    <a:pt x="74" y="80"/>
                    <a:pt x="74" y="81"/>
                    <a:pt x="74" y="81"/>
                  </a:cubicBezTo>
                  <a:cubicBezTo>
                    <a:pt x="74" y="82"/>
                    <a:pt x="74" y="82"/>
                    <a:pt x="74" y="82"/>
                  </a:cubicBezTo>
                  <a:cubicBezTo>
                    <a:pt x="75" y="81"/>
                    <a:pt x="75" y="80"/>
                    <a:pt x="76" y="81"/>
                  </a:cubicBezTo>
                  <a:cubicBezTo>
                    <a:pt x="77" y="82"/>
                    <a:pt x="78" y="82"/>
                    <a:pt x="78" y="83"/>
                  </a:cubicBezTo>
                  <a:cubicBezTo>
                    <a:pt x="78" y="84"/>
                    <a:pt x="78" y="84"/>
                    <a:pt x="78" y="84"/>
                  </a:cubicBezTo>
                  <a:cubicBezTo>
                    <a:pt x="78" y="84"/>
                    <a:pt x="78" y="84"/>
                    <a:pt x="78" y="84"/>
                  </a:cubicBezTo>
                  <a:cubicBezTo>
                    <a:pt x="78" y="84"/>
                    <a:pt x="78" y="84"/>
                    <a:pt x="78" y="84"/>
                  </a:cubicBezTo>
                  <a:cubicBezTo>
                    <a:pt x="79" y="85"/>
                    <a:pt x="79" y="85"/>
                    <a:pt x="79" y="86"/>
                  </a:cubicBezTo>
                  <a:cubicBezTo>
                    <a:pt x="79" y="86"/>
                    <a:pt x="79" y="86"/>
                    <a:pt x="79" y="86"/>
                  </a:cubicBezTo>
                  <a:cubicBezTo>
                    <a:pt x="79" y="87"/>
                    <a:pt x="79" y="87"/>
                    <a:pt x="79" y="88"/>
                  </a:cubicBezTo>
                  <a:cubicBezTo>
                    <a:pt x="80" y="90"/>
                    <a:pt x="79" y="91"/>
                    <a:pt x="79" y="92"/>
                  </a:cubicBezTo>
                  <a:cubicBezTo>
                    <a:pt x="79" y="93"/>
                    <a:pt x="78" y="93"/>
                    <a:pt x="77" y="93"/>
                  </a:cubicBezTo>
                  <a:cubicBezTo>
                    <a:pt x="77" y="94"/>
                    <a:pt x="76" y="93"/>
                    <a:pt x="76" y="93"/>
                  </a:cubicBezTo>
                  <a:cubicBezTo>
                    <a:pt x="75" y="93"/>
                    <a:pt x="73" y="94"/>
                    <a:pt x="72" y="94"/>
                  </a:cubicBezTo>
                  <a:cubicBezTo>
                    <a:pt x="71" y="95"/>
                    <a:pt x="71" y="93"/>
                    <a:pt x="70" y="94"/>
                  </a:cubicBezTo>
                  <a:close/>
                  <a:moveTo>
                    <a:pt x="130" y="71"/>
                  </a:moveTo>
                  <a:cubicBezTo>
                    <a:pt x="130" y="71"/>
                    <a:pt x="130" y="71"/>
                    <a:pt x="130" y="71"/>
                  </a:cubicBezTo>
                  <a:cubicBezTo>
                    <a:pt x="129" y="71"/>
                    <a:pt x="129" y="72"/>
                    <a:pt x="129" y="72"/>
                  </a:cubicBezTo>
                  <a:cubicBezTo>
                    <a:pt x="128" y="73"/>
                    <a:pt x="127" y="73"/>
                    <a:pt x="126" y="72"/>
                  </a:cubicBezTo>
                  <a:cubicBezTo>
                    <a:pt x="125" y="71"/>
                    <a:pt x="124" y="71"/>
                    <a:pt x="123" y="71"/>
                  </a:cubicBezTo>
                  <a:cubicBezTo>
                    <a:pt x="122" y="72"/>
                    <a:pt x="121" y="72"/>
                    <a:pt x="120" y="73"/>
                  </a:cubicBezTo>
                  <a:cubicBezTo>
                    <a:pt x="120" y="73"/>
                    <a:pt x="120" y="73"/>
                    <a:pt x="120" y="73"/>
                  </a:cubicBezTo>
                  <a:cubicBezTo>
                    <a:pt x="120" y="74"/>
                    <a:pt x="120" y="74"/>
                    <a:pt x="119" y="74"/>
                  </a:cubicBezTo>
                  <a:cubicBezTo>
                    <a:pt x="119" y="74"/>
                    <a:pt x="119" y="74"/>
                    <a:pt x="119" y="74"/>
                  </a:cubicBezTo>
                  <a:cubicBezTo>
                    <a:pt x="118" y="73"/>
                    <a:pt x="118" y="73"/>
                    <a:pt x="119" y="72"/>
                  </a:cubicBezTo>
                  <a:cubicBezTo>
                    <a:pt x="120" y="70"/>
                    <a:pt x="122" y="71"/>
                    <a:pt x="122" y="69"/>
                  </a:cubicBezTo>
                  <a:cubicBezTo>
                    <a:pt x="122" y="69"/>
                    <a:pt x="125" y="69"/>
                    <a:pt x="125" y="69"/>
                  </a:cubicBezTo>
                  <a:cubicBezTo>
                    <a:pt x="127" y="71"/>
                    <a:pt x="128" y="71"/>
                    <a:pt x="129" y="71"/>
                  </a:cubicBezTo>
                  <a:cubicBezTo>
                    <a:pt x="130" y="71"/>
                    <a:pt x="130" y="70"/>
                    <a:pt x="130" y="71"/>
                  </a:cubicBezTo>
                  <a:close/>
                  <a:moveTo>
                    <a:pt x="118" y="27"/>
                  </a:moveTo>
                  <a:cubicBezTo>
                    <a:pt x="117" y="26"/>
                    <a:pt x="117" y="25"/>
                    <a:pt x="117" y="24"/>
                  </a:cubicBezTo>
                  <a:cubicBezTo>
                    <a:pt x="117" y="23"/>
                    <a:pt x="117" y="22"/>
                    <a:pt x="118" y="22"/>
                  </a:cubicBezTo>
                  <a:cubicBezTo>
                    <a:pt x="118" y="22"/>
                    <a:pt x="119" y="22"/>
                    <a:pt x="119" y="23"/>
                  </a:cubicBezTo>
                  <a:cubicBezTo>
                    <a:pt x="120" y="24"/>
                    <a:pt x="121" y="24"/>
                    <a:pt x="121" y="25"/>
                  </a:cubicBezTo>
                  <a:cubicBezTo>
                    <a:pt x="121" y="25"/>
                    <a:pt x="121" y="25"/>
                    <a:pt x="121" y="25"/>
                  </a:cubicBezTo>
                  <a:cubicBezTo>
                    <a:pt x="122" y="26"/>
                    <a:pt x="122" y="26"/>
                    <a:pt x="121" y="27"/>
                  </a:cubicBezTo>
                  <a:cubicBezTo>
                    <a:pt x="121" y="27"/>
                    <a:pt x="121" y="27"/>
                    <a:pt x="120" y="28"/>
                  </a:cubicBezTo>
                  <a:cubicBezTo>
                    <a:pt x="119" y="28"/>
                    <a:pt x="118" y="28"/>
                    <a:pt x="118" y="27"/>
                  </a:cubicBezTo>
                  <a:close/>
                  <a:moveTo>
                    <a:pt x="65" y="65"/>
                  </a:moveTo>
                  <a:cubicBezTo>
                    <a:pt x="65" y="63"/>
                    <a:pt x="66" y="63"/>
                    <a:pt x="68" y="64"/>
                  </a:cubicBezTo>
                  <a:cubicBezTo>
                    <a:pt x="70" y="64"/>
                    <a:pt x="70" y="65"/>
                    <a:pt x="70" y="66"/>
                  </a:cubicBezTo>
                  <a:cubicBezTo>
                    <a:pt x="69" y="67"/>
                    <a:pt x="68" y="67"/>
                    <a:pt x="67" y="67"/>
                  </a:cubicBezTo>
                  <a:cubicBezTo>
                    <a:pt x="66" y="67"/>
                    <a:pt x="65" y="66"/>
                    <a:pt x="65" y="65"/>
                  </a:cubicBezTo>
                  <a:close/>
                  <a:moveTo>
                    <a:pt x="52" y="16"/>
                  </a:moveTo>
                  <a:cubicBezTo>
                    <a:pt x="52" y="16"/>
                    <a:pt x="53" y="15"/>
                    <a:pt x="53" y="15"/>
                  </a:cubicBezTo>
                  <a:cubicBezTo>
                    <a:pt x="54" y="16"/>
                    <a:pt x="55" y="16"/>
                    <a:pt x="55" y="17"/>
                  </a:cubicBezTo>
                  <a:cubicBezTo>
                    <a:pt x="55" y="18"/>
                    <a:pt x="55" y="18"/>
                    <a:pt x="56" y="18"/>
                  </a:cubicBezTo>
                  <a:cubicBezTo>
                    <a:pt x="56" y="19"/>
                    <a:pt x="55" y="19"/>
                    <a:pt x="55" y="19"/>
                  </a:cubicBezTo>
                  <a:cubicBezTo>
                    <a:pt x="55" y="20"/>
                    <a:pt x="54" y="20"/>
                    <a:pt x="53" y="20"/>
                  </a:cubicBezTo>
                  <a:cubicBezTo>
                    <a:pt x="52" y="19"/>
                    <a:pt x="51" y="18"/>
                    <a:pt x="52" y="16"/>
                  </a:cubicBezTo>
                  <a:close/>
                  <a:moveTo>
                    <a:pt x="112" y="79"/>
                  </a:moveTo>
                  <a:cubicBezTo>
                    <a:pt x="111" y="80"/>
                    <a:pt x="111" y="80"/>
                    <a:pt x="110" y="80"/>
                  </a:cubicBezTo>
                  <a:cubicBezTo>
                    <a:pt x="109" y="79"/>
                    <a:pt x="108" y="77"/>
                    <a:pt x="108" y="75"/>
                  </a:cubicBezTo>
                  <a:cubicBezTo>
                    <a:pt x="108" y="75"/>
                    <a:pt x="108" y="74"/>
                    <a:pt x="109" y="74"/>
                  </a:cubicBezTo>
                  <a:cubicBezTo>
                    <a:pt x="109" y="74"/>
                    <a:pt x="109" y="75"/>
                    <a:pt x="110" y="75"/>
                  </a:cubicBezTo>
                  <a:cubicBezTo>
                    <a:pt x="110" y="76"/>
                    <a:pt x="110" y="77"/>
                    <a:pt x="112" y="78"/>
                  </a:cubicBezTo>
                  <a:cubicBezTo>
                    <a:pt x="112" y="78"/>
                    <a:pt x="112" y="79"/>
                    <a:pt x="112" y="79"/>
                  </a:cubicBezTo>
                  <a:close/>
                  <a:moveTo>
                    <a:pt x="135" y="67"/>
                  </a:moveTo>
                  <a:cubicBezTo>
                    <a:pt x="135" y="68"/>
                    <a:pt x="134" y="69"/>
                    <a:pt x="133" y="69"/>
                  </a:cubicBezTo>
                  <a:cubicBezTo>
                    <a:pt x="133" y="69"/>
                    <a:pt x="132" y="68"/>
                    <a:pt x="132" y="68"/>
                  </a:cubicBezTo>
                  <a:cubicBezTo>
                    <a:pt x="132" y="67"/>
                    <a:pt x="133" y="66"/>
                    <a:pt x="134" y="66"/>
                  </a:cubicBezTo>
                  <a:cubicBezTo>
                    <a:pt x="134" y="66"/>
                    <a:pt x="135" y="66"/>
                    <a:pt x="135" y="67"/>
                  </a:cubicBezTo>
                  <a:close/>
                  <a:moveTo>
                    <a:pt x="65" y="55"/>
                  </a:moveTo>
                  <a:cubicBezTo>
                    <a:pt x="65" y="55"/>
                    <a:pt x="64" y="55"/>
                    <a:pt x="63" y="55"/>
                  </a:cubicBezTo>
                  <a:cubicBezTo>
                    <a:pt x="63" y="55"/>
                    <a:pt x="63" y="55"/>
                    <a:pt x="62" y="55"/>
                  </a:cubicBezTo>
                  <a:cubicBezTo>
                    <a:pt x="62" y="54"/>
                    <a:pt x="62" y="54"/>
                    <a:pt x="62" y="53"/>
                  </a:cubicBezTo>
                  <a:cubicBezTo>
                    <a:pt x="62" y="52"/>
                    <a:pt x="63" y="53"/>
                    <a:pt x="63" y="53"/>
                  </a:cubicBezTo>
                  <a:cubicBezTo>
                    <a:pt x="64" y="53"/>
                    <a:pt x="65" y="54"/>
                    <a:pt x="65" y="55"/>
                  </a:cubicBezTo>
                  <a:close/>
                  <a:moveTo>
                    <a:pt x="102" y="142"/>
                  </a:moveTo>
                  <a:cubicBezTo>
                    <a:pt x="102" y="142"/>
                    <a:pt x="102" y="142"/>
                    <a:pt x="102" y="142"/>
                  </a:cubicBezTo>
                  <a:cubicBezTo>
                    <a:pt x="101" y="145"/>
                    <a:pt x="100" y="147"/>
                    <a:pt x="98" y="149"/>
                  </a:cubicBezTo>
                  <a:cubicBezTo>
                    <a:pt x="99" y="146"/>
                    <a:pt x="101" y="144"/>
                    <a:pt x="102" y="142"/>
                  </a:cubicBezTo>
                  <a:close/>
                  <a:moveTo>
                    <a:pt x="4" y="43"/>
                  </a:moveTo>
                  <a:cubicBezTo>
                    <a:pt x="4" y="43"/>
                    <a:pt x="3" y="43"/>
                    <a:pt x="3" y="44"/>
                  </a:cubicBezTo>
                  <a:cubicBezTo>
                    <a:pt x="2" y="43"/>
                    <a:pt x="2" y="43"/>
                    <a:pt x="2" y="43"/>
                  </a:cubicBezTo>
                  <a:cubicBezTo>
                    <a:pt x="2" y="42"/>
                    <a:pt x="3" y="42"/>
                    <a:pt x="2" y="41"/>
                  </a:cubicBezTo>
                  <a:cubicBezTo>
                    <a:pt x="2" y="41"/>
                    <a:pt x="2" y="41"/>
                    <a:pt x="3" y="41"/>
                  </a:cubicBezTo>
                  <a:cubicBezTo>
                    <a:pt x="4" y="41"/>
                    <a:pt x="4" y="42"/>
                    <a:pt x="4" y="43"/>
                  </a:cubicBezTo>
                  <a:close/>
                  <a:moveTo>
                    <a:pt x="68" y="4"/>
                  </a:moveTo>
                  <a:cubicBezTo>
                    <a:pt x="68" y="3"/>
                    <a:pt x="68" y="3"/>
                    <a:pt x="69" y="3"/>
                  </a:cubicBezTo>
                  <a:cubicBezTo>
                    <a:pt x="69" y="3"/>
                    <a:pt x="70" y="3"/>
                    <a:pt x="70" y="4"/>
                  </a:cubicBezTo>
                  <a:cubicBezTo>
                    <a:pt x="70" y="4"/>
                    <a:pt x="70" y="5"/>
                    <a:pt x="70" y="5"/>
                  </a:cubicBezTo>
                  <a:cubicBezTo>
                    <a:pt x="69" y="5"/>
                    <a:pt x="68" y="4"/>
                    <a:pt x="68" y="4"/>
                  </a:cubicBezTo>
                  <a:close/>
                  <a:moveTo>
                    <a:pt x="70" y="3"/>
                  </a:moveTo>
                  <a:cubicBezTo>
                    <a:pt x="70" y="1"/>
                    <a:pt x="69" y="1"/>
                    <a:pt x="69" y="0"/>
                  </a:cubicBezTo>
                  <a:cubicBezTo>
                    <a:pt x="69" y="0"/>
                    <a:pt x="69" y="0"/>
                    <a:pt x="70" y="0"/>
                  </a:cubicBezTo>
                  <a:cubicBezTo>
                    <a:pt x="70" y="1"/>
                    <a:pt x="70" y="1"/>
                    <a:pt x="70" y="1"/>
                  </a:cubicBezTo>
                  <a:cubicBezTo>
                    <a:pt x="71" y="1"/>
                    <a:pt x="71" y="0"/>
                    <a:pt x="71" y="1"/>
                  </a:cubicBezTo>
                  <a:cubicBezTo>
                    <a:pt x="71" y="2"/>
                    <a:pt x="71" y="2"/>
                    <a:pt x="70" y="3"/>
                  </a:cubicBezTo>
                  <a:close/>
                  <a:moveTo>
                    <a:pt x="2" y="40"/>
                  </a:moveTo>
                  <a:cubicBezTo>
                    <a:pt x="2" y="39"/>
                    <a:pt x="2" y="39"/>
                    <a:pt x="2" y="39"/>
                  </a:cubicBezTo>
                  <a:cubicBezTo>
                    <a:pt x="3" y="39"/>
                    <a:pt x="3" y="39"/>
                    <a:pt x="3" y="40"/>
                  </a:cubicBezTo>
                  <a:cubicBezTo>
                    <a:pt x="4" y="40"/>
                    <a:pt x="3" y="40"/>
                    <a:pt x="3" y="40"/>
                  </a:cubicBezTo>
                  <a:cubicBezTo>
                    <a:pt x="2" y="40"/>
                    <a:pt x="2" y="40"/>
                    <a:pt x="2" y="40"/>
                  </a:cubicBezTo>
                  <a:close/>
                  <a:moveTo>
                    <a:pt x="72" y="3"/>
                  </a:moveTo>
                  <a:cubicBezTo>
                    <a:pt x="72" y="2"/>
                    <a:pt x="73" y="2"/>
                    <a:pt x="73" y="2"/>
                  </a:cubicBezTo>
                  <a:cubicBezTo>
                    <a:pt x="74" y="2"/>
                    <a:pt x="74" y="2"/>
                    <a:pt x="74" y="3"/>
                  </a:cubicBezTo>
                  <a:cubicBezTo>
                    <a:pt x="73" y="3"/>
                    <a:pt x="73" y="3"/>
                    <a:pt x="72" y="4"/>
                  </a:cubicBezTo>
                  <a:cubicBezTo>
                    <a:pt x="72" y="4"/>
                    <a:pt x="72" y="3"/>
                    <a:pt x="72" y="3"/>
                  </a:cubicBezTo>
                  <a:close/>
                  <a:moveTo>
                    <a:pt x="93" y="14"/>
                  </a:moveTo>
                  <a:cubicBezTo>
                    <a:pt x="93" y="14"/>
                    <a:pt x="92" y="13"/>
                    <a:pt x="93" y="13"/>
                  </a:cubicBezTo>
                  <a:cubicBezTo>
                    <a:pt x="94" y="13"/>
                    <a:pt x="94" y="14"/>
                    <a:pt x="94" y="14"/>
                  </a:cubicBezTo>
                  <a:cubicBezTo>
                    <a:pt x="94" y="15"/>
                    <a:pt x="94" y="15"/>
                    <a:pt x="93" y="15"/>
                  </a:cubicBezTo>
                  <a:cubicBezTo>
                    <a:pt x="93" y="15"/>
                    <a:pt x="92" y="15"/>
                    <a:pt x="93" y="14"/>
                  </a:cubicBezTo>
                  <a:close/>
                  <a:moveTo>
                    <a:pt x="64" y="11"/>
                  </a:moveTo>
                  <a:cubicBezTo>
                    <a:pt x="63" y="10"/>
                    <a:pt x="64" y="9"/>
                    <a:pt x="65" y="8"/>
                  </a:cubicBezTo>
                  <a:cubicBezTo>
                    <a:pt x="65" y="9"/>
                    <a:pt x="66" y="10"/>
                    <a:pt x="65" y="11"/>
                  </a:cubicBezTo>
                  <a:cubicBezTo>
                    <a:pt x="64" y="11"/>
                    <a:pt x="64" y="11"/>
                    <a:pt x="64" y="11"/>
                  </a:cubicBezTo>
                  <a:close/>
                  <a:moveTo>
                    <a:pt x="65" y="58"/>
                  </a:moveTo>
                  <a:cubicBezTo>
                    <a:pt x="65" y="57"/>
                    <a:pt x="64" y="57"/>
                    <a:pt x="65" y="57"/>
                  </a:cubicBezTo>
                  <a:cubicBezTo>
                    <a:pt x="65" y="57"/>
                    <a:pt x="65" y="57"/>
                    <a:pt x="65" y="58"/>
                  </a:cubicBezTo>
                  <a:cubicBezTo>
                    <a:pt x="65" y="58"/>
                    <a:pt x="65" y="59"/>
                    <a:pt x="65" y="59"/>
                  </a:cubicBezTo>
                  <a:cubicBezTo>
                    <a:pt x="64" y="59"/>
                    <a:pt x="64" y="58"/>
                    <a:pt x="65" y="58"/>
                  </a:cubicBezTo>
                  <a:close/>
                  <a:moveTo>
                    <a:pt x="27" y="29"/>
                  </a:moveTo>
                  <a:cubicBezTo>
                    <a:pt x="27" y="29"/>
                    <a:pt x="27" y="29"/>
                    <a:pt x="27" y="29"/>
                  </a:cubicBezTo>
                  <a:cubicBezTo>
                    <a:pt x="28" y="29"/>
                    <a:pt x="28" y="29"/>
                    <a:pt x="28" y="29"/>
                  </a:cubicBezTo>
                  <a:cubicBezTo>
                    <a:pt x="28" y="29"/>
                    <a:pt x="27" y="30"/>
                    <a:pt x="27" y="30"/>
                  </a:cubicBezTo>
                  <a:cubicBezTo>
                    <a:pt x="27" y="30"/>
                    <a:pt x="27" y="29"/>
                    <a:pt x="27" y="29"/>
                  </a:cubicBezTo>
                  <a:close/>
                  <a:moveTo>
                    <a:pt x="75" y="16"/>
                  </a:moveTo>
                  <a:cubicBezTo>
                    <a:pt x="75" y="16"/>
                    <a:pt x="74" y="17"/>
                    <a:pt x="74" y="17"/>
                  </a:cubicBezTo>
                  <a:cubicBezTo>
                    <a:pt x="74" y="16"/>
                    <a:pt x="74" y="16"/>
                    <a:pt x="75" y="16"/>
                  </a:cubicBezTo>
                  <a:close/>
                  <a:moveTo>
                    <a:pt x="42" y="148"/>
                  </a:moveTo>
                  <a:cubicBezTo>
                    <a:pt x="42" y="148"/>
                    <a:pt x="42" y="148"/>
                    <a:pt x="42" y="148"/>
                  </a:cubicBezTo>
                  <a:cubicBezTo>
                    <a:pt x="41" y="148"/>
                    <a:pt x="41" y="148"/>
                    <a:pt x="41" y="148"/>
                  </a:cubicBezTo>
                  <a:cubicBezTo>
                    <a:pt x="41" y="148"/>
                    <a:pt x="41" y="147"/>
                    <a:pt x="42" y="147"/>
                  </a:cubicBezTo>
                  <a:cubicBezTo>
                    <a:pt x="42" y="148"/>
                    <a:pt x="42" y="148"/>
                    <a:pt x="42" y="148"/>
                  </a:cubicBezTo>
                  <a:close/>
                  <a:moveTo>
                    <a:pt x="29" y="79"/>
                  </a:moveTo>
                  <a:cubicBezTo>
                    <a:pt x="29" y="79"/>
                    <a:pt x="28" y="79"/>
                    <a:pt x="29" y="79"/>
                  </a:cubicBezTo>
                  <a:cubicBezTo>
                    <a:pt x="29" y="78"/>
                    <a:pt x="29" y="78"/>
                    <a:pt x="29" y="78"/>
                  </a:cubicBezTo>
                  <a:cubicBezTo>
                    <a:pt x="29" y="78"/>
                    <a:pt x="29" y="78"/>
                    <a:pt x="29" y="79"/>
                  </a:cubicBezTo>
                  <a:cubicBezTo>
                    <a:pt x="29" y="79"/>
                    <a:pt x="29" y="79"/>
                    <a:pt x="29" y="79"/>
                  </a:cubicBezTo>
                  <a:close/>
                  <a:moveTo>
                    <a:pt x="86" y="124"/>
                  </a:moveTo>
                  <a:cubicBezTo>
                    <a:pt x="86" y="124"/>
                    <a:pt x="86" y="125"/>
                    <a:pt x="86" y="125"/>
                  </a:cubicBezTo>
                  <a:cubicBezTo>
                    <a:pt x="86" y="125"/>
                    <a:pt x="86" y="125"/>
                    <a:pt x="86" y="125"/>
                  </a:cubicBezTo>
                  <a:cubicBezTo>
                    <a:pt x="86" y="125"/>
                    <a:pt x="85" y="125"/>
                    <a:pt x="85" y="125"/>
                  </a:cubicBezTo>
                  <a:cubicBezTo>
                    <a:pt x="85" y="125"/>
                    <a:pt x="86" y="124"/>
                    <a:pt x="86" y="124"/>
                  </a:cubicBezTo>
                  <a:close/>
                  <a:moveTo>
                    <a:pt x="92" y="11"/>
                  </a:moveTo>
                  <a:cubicBezTo>
                    <a:pt x="92" y="11"/>
                    <a:pt x="92" y="11"/>
                    <a:pt x="92" y="11"/>
                  </a:cubicBezTo>
                  <a:cubicBezTo>
                    <a:pt x="92" y="10"/>
                    <a:pt x="92" y="10"/>
                    <a:pt x="93" y="11"/>
                  </a:cubicBezTo>
                  <a:cubicBezTo>
                    <a:pt x="93" y="11"/>
                    <a:pt x="92" y="11"/>
                    <a:pt x="92" y="11"/>
                  </a:cubicBezTo>
                  <a:close/>
                  <a:moveTo>
                    <a:pt x="11" y="93"/>
                  </a:moveTo>
                  <a:cubicBezTo>
                    <a:pt x="11" y="93"/>
                    <a:pt x="11" y="94"/>
                    <a:pt x="11" y="95"/>
                  </a:cubicBezTo>
                  <a:cubicBezTo>
                    <a:pt x="11" y="94"/>
                    <a:pt x="10" y="94"/>
                    <a:pt x="10" y="94"/>
                  </a:cubicBezTo>
                  <a:cubicBezTo>
                    <a:pt x="9" y="93"/>
                    <a:pt x="9" y="93"/>
                    <a:pt x="9" y="93"/>
                  </a:cubicBezTo>
                  <a:cubicBezTo>
                    <a:pt x="9" y="91"/>
                    <a:pt x="7" y="89"/>
                    <a:pt x="6" y="87"/>
                  </a:cubicBezTo>
                  <a:cubicBezTo>
                    <a:pt x="6" y="87"/>
                    <a:pt x="6" y="86"/>
                    <a:pt x="6" y="87"/>
                  </a:cubicBezTo>
                  <a:cubicBezTo>
                    <a:pt x="3" y="87"/>
                    <a:pt x="3" y="85"/>
                    <a:pt x="3" y="84"/>
                  </a:cubicBezTo>
                  <a:cubicBezTo>
                    <a:pt x="3" y="81"/>
                    <a:pt x="2" y="79"/>
                    <a:pt x="1" y="76"/>
                  </a:cubicBezTo>
                  <a:cubicBezTo>
                    <a:pt x="0" y="75"/>
                    <a:pt x="1" y="73"/>
                    <a:pt x="0" y="72"/>
                  </a:cubicBezTo>
                  <a:cubicBezTo>
                    <a:pt x="0" y="71"/>
                    <a:pt x="1" y="71"/>
                    <a:pt x="1" y="71"/>
                  </a:cubicBezTo>
                  <a:cubicBezTo>
                    <a:pt x="2" y="72"/>
                    <a:pt x="3" y="72"/>
                    <a:pt x="3" y="73"/>
                  </a:cubicBezTo>
                  <a:cubicBezTo>
                    <a:pt x="3" y="73"/>
                    <a:pt x="3" y="73"/>
                    <a:pt x="3" y="73"/>
                  </a:cubicBezTo>
                  <a:cubicBezTo>
                    <a:pt x="4" y="73"/>
                    <a:pt x="4" y="74"/>
                    <a:pt x="3" y="74"/>
                  </a:cubicBezTo>
                  <a:cubicBezTo>
                    <a:pt x="3" y="75"/>
                    <a:pt x="3" y="75"/>
                    <a:pt x="3" y="76"/>
                  </a:cubicBezTo>
                  <a:cubicBezTo>
                    <a:pt x="5" y="76"/>
                    <a:pt x="4" y="77"/>
                    <a:pt x="4" y="77"/>
                  </a:cubicBezTo>
                  <a:cubicBezTo>
                    <a:pt x="4" y="78"/>
                    <a:pt x="4" y="79"/>
                    <a:pt x="4" y="79"/>
                  </a:cubicBezTo>
                  <a:cubicBezTo>
                    <a:pt x="5" y="79"/>
                    <a:pt x="4" y="80"/>
                    <a:pt x="4" y="80"/>
                  </a:cubicBezTo>
                  <a:cubicBezTo>
                    <a:pt x="4" y="81"/>
                    <a:pt x="4" y="81"/>
                    <a:pt x="5" y="81"/>
                  </a:cubicBezTo>
                  <a:cubicBezTo>
                    <a:pt x="5" y="81"/>
                    <a:pt x="5" y="81"/>
                    <a:pt x="5" y="82"/>
                  </a:cubicBezTo>
                  <a:cubicBezTo>
                    <a:pt x="5" y="82"/>
                    <a:pt x="5" y="83"/>
                    <a:pt x="6" y="83"/>
                  </a:cubicBezTo>
                  <a:cubicBezTo>
                    <a:pt x="6" y="83"/>
                    <a:pt x="7" y="84"/>
                    <a:pt x="7" y="84"/>
                  </a:cubicBezTo>
                  <a:cubicBezTo>
                    <a:pt x="7" y="85"/>
                    <a:pt x="8" y="86"/>
                    <a:pt x="9" y="87"/>
                  </a:cubicBezTo>
                  <a:cubicBezTo>
                    <a:pt x="9" y="87"/>
                    <a:pt x="10" y="87"/>
                    <a:pt x="9" y="87"/>
                  </a:cubicBezTo>
                  <a:cubicBezTo>
                    <a:pt x="9" y="89"/>
                    <a:pt x="10" y="90"/>
                    <a:pt x="10" y="92"/>
                  </a:cubicBezTo>
                  <a:cubicBezTo>
                    <a:pt x="10" y="92"/>
                    <a:pt x="10" y="92"/>
                    <a:pt x="10" y="92"/>
                  </a:cubicBezTo>
                  <a:cubicBezTo>
                    <a:pt x="11" y="92"/>
                    <a:pt x="11" y="93"/>
                    <a:pt x="11" y="93"/>
                  </a:cubicBezTo>
                  <a:close/>
                  <a:moveTo>
                    <a:pt x="124" y="75"/>
                  </a:moveTo>
                  <a:cubicBezTo>
                    <a:pt x="124" y="75"/>
                    <a:pt x="124" y="75"/>
                    <a:pt x="124" y="75"/>
                  </a:cubicBezTo>
                  <a:cubicBezTo>
                    <a:pt x="124" y="75"/>
                    <a:pt x="123" y="75"/>
                    <a:pt x="123" y="75"/>
                  </a:cubicBezTo>
                  <a:cubicBezTo>
                    <a:pt x="124" y="75"/>
                    <a:pt x="124" y="75"/>
                    <a:pt x="124" y="75"/>
                  </a:cubicBezTo>
                  <a:cubicBezTo>
                    <a:pt x="124" y="75"/>
                    <a:pt x="124" y="75"/>
                    <a:pt x="124" y="75"/>
                  </a:cubicBezTo>
                  <a:close/>
                  <a:moveTo>
                    <a:pt x="62" y="52"/>
                  </a:moveTo>
                  <a:cubicBezTo>
                    <a:pt x="62" y="52"/>
                    <a:pt x="62" y="51"/>
                    <a:pt x="62" y="51"/>
                  </a:cubicBezTo>
                  <a:cubicBezTo>
                    <a:pt x="62" y="51"/>
                    <a:pt x="62" y="52"/>
                    <a:pt x="62" y="52"/>
                  </a:cubicBezTo>
                  <a:cubicBezTo>
                    <a:pt x="62" y="52"/>
                    <a:pt x="62" y="52"/>
                    <a:pt x="62" y="52"/>
                  </a:cubicBezTo>
                  <a:cubicBezTo>
                    <a:pt x="62" y="52"/>
                    <a:pt x="62" y="52"/>
                    <a:pt x="62" y="5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45" name="Freeform 838">
              <a:extLst>
                <a:ext uri="{FF2B5EF4-FFF2-40B4-BE49-F238E27FC236}">
                  <a16:creationId xmlns:a16="http://schemas.microsoft.com/office/drawing/2014/main" id="{94482C42-1A8F-440A-AB10-87F4AB57CBA6}"/>
                </a:ext>
              </a:extLst>
            </p:cNvPr>
            <p:cNvSpPr>
              <a:spLocks/>
            </p:cNvSpPr>
            <p:nvPr/>
          </p:nvSpPr>
          <p:spPr bwMode="auto">
            <a:xfrm>
              <a:off x="6629209" y="2770439"/>
              <a:ext cx="101666" cy="53537"/>
            </a:xfrm>
            <a:custGeom>
              <a:avLst/>
              <a:gdLst>
                <a:gd name="T0" fmla="*/ 0 w 22"/>
                <a:gd name="T1" fmla="*/ 12 h 14"/>
                <a:gd name="T2" fmla="*/ 2 w 22"/>
                <a:gd name="T3" fmla="*/ 8 h 14"/>
                <a:gd name="T4" fmla="*/ 2 w 22"/>
                <a:gd name="T5" fmla="*/ 6 h 14"/>
                <a:gd name="T6" fmla="*/ 3 w 22"/>
                <a:gd name="T7" fmla="*/ 6 h 14"/>
                <a:gd name="T8" fmla="*/ 7 w 22"/>
                <a:gd name="T9" fmla="*/ 4 h 14"/>
                <a:gd name="T10" fmla="*/ 8 w 22"/>
                <a:gd name="T11" fmla="*/ 2 h 14"/>
                <a:gd name="T12" fmla="*/ 9 w 22"/>
                <a:gd name="T13" fmla="*/ 0 h 14"/>
                <a:gd name="T14" fmla="*/ 8 w 22"/>
                <a:gd name="T15" fmla="*/ 3 h 14"/>
                <a:gd name="T16" fmla="*/ 6 w 22"/>
                <a:gd name="T17" fmla="*/ 6 h 14"/>
                <a:gd name="T18" fmla="*/ 7 w 22"/>
                <a:gd name="T19" fmla="*/ 6 h 14"/>
                <a:gd name="T20" fmla="*/ 8 w 22"/>
                <a:gd name="T21" fmla="*/ 7 h 14"/>
                <a:gd name="T22" fmla="*/ 10 w 22"/>
                <a:gd name="T23" fmla="*/ 7 h 14"/>
                <a:gd name="T24" fmla="*/ 10 w 22"/>
                <a:gd name="T25" fmla="*/ 5 h 14"/>
                <a:gd name="T26" fmla="*/ 11 w 22"/>
                <a:gd name="T27" fmla="*/ 3 h 14"/>
                <a:gd name="T28" fmla="*/ 12 w 22"/>
                <a:gd name="T29" fmla="*/ 3 h 14"/>
                <a:gd name="T30" fmla="*/ 12 w 22"/>
                <a:gd name="T31" fmla="*/ 4 h 14"/>
                <a:gd name="T32" fmla="*/ 13 w 22"/>
                <a:gd name="T33" fmla="*/ 3 h 14"/>
                <a:gd name="T34" fmla="*/ 13 w 22"/>
                <a:gd name="T35" fmla="*/ 4 h 14"/>
                <a:gd name="T36" fmla="*/ 14 w 22"/>
                <a:gd name="T37" fmla="*/ 4 h 14"/>
                <a:gd name="T38" fmla="*/ 16 w 22"/>
                <a:gd name="T39" fmla="*/ 5 h 14"/>
                <a:gd name="T40" fmla="*/ 17 w 22"/>
                <a:gd name="T41" fmla="*/ 6 h 14"/>
                <a:gd name="T42" fmla="*/ 17 w 22"/>
                <a:gd name="T43" fmla="*/ 5 h 14"/>
                <a:gd name="T44" fmla="*/ 19 w 22"/>
                <a:gd name="T45" fmla="*/ 5 h 14"/>
                <a:gd name="T46" fmla="*/ 20 w 22"/>
                <a:gd name="T47" fmla="*/ 6 h 14"/>
                <a:gd name="T48" fmla="*/ 21 w 22"/>
                <a:gd name="T49" fmla="*/ 7 h 14"/>
                <a:gd name="T50" fmla="*/ 20 w 22"/>
                <a:gd name="T51" fmla="*/ 10 h 14"/>
                <a:gd name="T52" fmla="*/ 20 w 22"/>
                <a:gd name="T53" fmla="*/ 12 h 14"/>
                <a:gd name="T54" fmla="*/ 21 w 22"/>
                <a:gd name="T55" fmla="*/ 13 h 14"/>
                <a:gd name="T56" fmla="*/ 17 w 22"/>
                <a:gd name="T57" fmla="*/ 13 h 14"/>
                <a:gd name="T58" fmla="*/ 14 w 22"/>
                <a:gd name="T59" fmla="*/ 13 h 14"/>
                <a:gd name="T60" fmla="*/ 10 w 22"/>
                <a:gd name="T61" fmla="*/ 13 h 14"/>
                <a:gd name="T62" fmla="*/ 7 w 22"/>
                <a:gd name="T63" fmla="*/ 13 h 14"/>
                <a:gd name="T64" fmla="*/ 0 w 22"/>
                <a:gd name="T6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4">
                  <a:moveTo>
                    <a:pt x="0" y="12"/>
                  </a:moveTo>
                  <a:cubicBezTo>
                    <a:pt x="1" y="11"/>
                    <a:pt x="2" y="10"/>
                    <a:pt x="2" y="8"/>
                  </a:cubicBezTo>
                  <a:cubicBezTo>
                    <a:pt x="2" y="8"/>
                    <a:pt x="1" y="7"/>
                    <a:pt x="2" y="6"/>
                  </a:cubicBezTo>
                  <a:cubicBezTo>
                    <a:pt x="2" y="6"/>
                    <a:pt x="3" y="6"/>
                    <a:pt x="3" y="6"/>
                  </a:cubicBezTo>
                  <a:cubicBezTo>
                    <a:pt x="5" y="6"/>
                    <a:pt x="6" y="6"/>
                    <a:pt x="7" y="4"/>
                  </a:cubicBezTo>
                  <a:cubicBezTo>
                    <a:pt x="7" y="4"/>
                    <a:pt x="8" y="3"/>
                    <a:pt x="8" y="2"/>
                  </a:cubicBezTo>
                  <a:cubicBezTo>
                    <a:pt x="9" y="2"/>
                    <a:pt x="9" y="1"/>
                    <a:pt x="9" y="0"/>
                  </a:cubicBezTo>
                  <a:cubicBezTo>
                    <a:pt x="10" y="1"/>
                    <a:pt x="9" y="2"/>
                    <a:pt x="8" y="3"/>
                  </a:cubicBezTo>
                  <a:cubicBezTo>
                    <a:pt x="8" y="4"/>
                    <a:pt x="7" y="5"/>
                    <a:pt x="6" y="6"/>
                  </a:cubicBezTo>
                  <a:cubicBezTo>
                    <a:pt x="6" y="6"/>
                    <a:pt x="6" y="6"/>
                    <a:pt x="7" y="6"/>
                  </a:cubicBezTo>
                  <a:cubicBezTo>
                    <a:pt x="7" y="6"/>
                    <a:pt x="7" y="6"/>
                    <a:pt x="8" y="7"/>
                  </a:cubicBezTo>
                  <a:cubicBezTo>
                    <a:pt x="8" y="7"/>
                    <a:pt x="9" y="7"/>
                    <a:pt x="10" y="7"/>
                  </a:cubicBezTo>
                  <a:cubicBezTo>
                    <a:pt x="11" y="6"/>
                    <a:pt x="10" y="5"/>
                    <a:pt x="10" y="5"/>
                  </a:cubicBezTo>
                  <a:cubicBezTo>
                    <a:pt x="10" y="4"/>
                    <a:pt x="11" y="3"/>
                    <a:pt x="11" y="3"/>
                  </a:cubicBezTo>
                  <a:cubicBezTo>
                    <a:pt x="11" y="2"/>
                    <a:pt x="11" y="3"/>
                    <a:pt x="12" y="3"/>
                  </a:cubicBezTo>
                  <a:cubicBezTo>
                    <a:pt x="12" y="3"/>
                    <a:pt x="12" y="3"/>
                    <a:pt x="12" y="4"/>
                  </a:cubicBezTo>
                  <a:cubicBezTo>
                    <a:pt x="13" y="4"/>
                    <a:pt x="13" y="4"/>
                    <a:pt x="13" y="3"/>
                  </a:cubicBezTo>
                  <a:cubicBezTo>
                    <a:pt x="13" y="4"/>
                    <a:pt x="13" y="4"/>
                    <a:pt x="13" y="4"/>
                  </a:cubicBezTo>
                  <a:cubicBezTo>
                    <a:pt x="13" y="4"/>
                    <a:pt x="14" y="4"/>
                    <a:pt x="14" y="4"/>
                  </a:cubicBezTo>
                  <a:cubicBezTo>
                    <a:pt x="14" y="5"/>
                    <a:pt x="15" y="5"/>
                    <a:pt x="16" y="5"/>
                  </a:cubicBezTo>
                  <a:cubicBezTo>
                    <a:pt x="16" y="5"/>
                    <a:pt x="16" y="6"/>
                    <a:pt x="17" y="6"/>
                  </a:cubicBezTo>
                  <a:cubicBezTo>
                    <a:pt x="17" y="5"/>
                    <a:pt x="17" y="5"/>
                    <a:pt x="17" y="5"/>
                  </a:cubicBezTo>
                  <a:cubicBezTo>
                    <a:pt x="17" y="5"/>
                    <a:pt x="19" y="5"/>
                    <a:pt x="19" y="5"/>
                  </a:cubicBezTo>
                  <a:cubicBezTo>
                    <a:pt x="19" y="5"/>
                    <a:pt x="20" y="6"/>
                    <a:pt x="20" y="6"/>
                  </a:cubicBezTo>
                  <a:cubicBezTo>
                    <a:pt x="20" y="7"/>
                    <a:pt x="21" y="7"/>
                    <a:pt x="21" y="7"/>
                  </a:cubicBezTo>
                  <a:cubicBezTo>
                    <a:pt x="22" y="8"/>
                    <a:pt x="20" y="9"/>
                    <a:pt x="20" y="10"/>
                  </a:cubicBezTo>
                  <a:cubicBezTo>
                    <a:pt x="20" y="11"/>
                    <a:pt x="20" y="11"/>
                    <a:pt x="20" y="12"/>
                  </a:cubicBezTo>
                  <a:cubicBezTo>
                    <a:pt x="20" y="12"/>
                    <a:pt x="20" y="13"/>
                    <a:pt x="21" y="13"/>
                  </a:cubicBezTo>
                  <a:cubicBezTo>
                    <a:pt x="19" y="14"/>
                    <a:pt x="18" y="13"/>
                    <a:pt x="17" y="13"/>
                  </a:cubicBezTo>
                  <a:cubicBezTo>
                    <a:pt x="16" y="13"/>
                    <a:pt x="15" y="13"/>
                    <a:pt x="14" y="13"/>
                  </a:cubicBezTo>
                  <a:cubicBezTo>
                    <a:pt x="13" y="13"/>
                    <a:pt x="11" y="13"/>
                    <a:pt x="10" y="13"/>
                  </a:cubicBezTo>
                  <a:cubicBezTo>
                    <a:pt x="9" y="13"/>
                    <a:pt x="8" y="13"/>
                    <a:pt x="7" y="13"/>
                  </a:cubicBezTo>
                  <a:cubicBezTo>
                    <a:pt x="4" y="12"/>
                    <a:pt x="2" y="12"/>
                    <a:pt x="0" y="1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68" name="Freeform 796">
              <a:extLst>
                <a:ext uri="{FF2B5EF4-FFF2-40B4-BE49-F238E27FC236}">
                  <a16:creationId xmlns:a16="http://schemas.microsoft.com/office/drawing/2014/main" id="{98D1ECF7-4E0E-445D-9803-57D020231C1F}"/>
                </a:ext>
              </a:extLst>
            </p:cNvPr>
            <p:cNvSpPr>
              <a:spLocks noEditPoints="1"/>
            </p:cNvSpPr>
            <p:nvPr/>
          </p:nvSpPr>
          <p:spPr bwMode="auto">
            <a:xfrm>
              <a:off x="6450849" y="2797932"/>
              <a:ext cx="317484" cy="245980"/>
            </a:xfrm>
            <a:custGeom>
              <a:avLst/>
              <a:gdLst>
                <a:gd name="T0" fmla="*/ 1 w 68"/>
                <a:gd name="T1" fmla="*/ 12 h 65"/>
                <a:gd name="T2" fmla="*/ 2 w 68"/>
                <a:gd name="T3" fmla="*/ 11 h 65"/>
                <a:gd name="T4" fmla="*/ 6 w 68"/>
                <a:gd name="T5" fmla="*/ 44 h 65"/>
                <a:gd name="T6" fmla="*/ 9 w 68"/>
                <a:gd name="T7" fmla="*/ 46 h 65"/>
                <a:gd name="T8" fmla="*/ 12 w 68"/>
                <a:gd name="T9" fmla="*/ 47 h 65"/>
                <a:gd name="T10" fmla="*/ 15 w 68"/>
                <a:gd name="T11" fmla="*/ 47 h 65"/>
                <a:gd name="T12" fmla="*/ 14 w 68"/>
                <a:gd name="T13" fmla="*/ 49 h 65"/>
                <a:gd name="T14" fmla="*/ 16 w 68"/>
                <a:gd name="T15" fmla="*/ 52 h 65"/>
                <a:gd name="T16" fmla="*/ 19 w 68"/>
                <a:gd name="T17" fmla="*/ 52 h 65"/>
                <a:gd name="T18" fmla="*/ 19 w 68"/>
                <a:gd name="T19" fmla="*/ 50 h 65"/>
                <a:gd name="T20" fmla="*/ 22 w 68"/>
                <a:gd name="T21" fmla="*/ 51 h 65"/>
                <a:gd name="T22" fmla="*/ 24 w 68"/>
                <a:gd name="T23" fmla="*/ 53 h 65"/>
                <a:gd name="T24" fmla="*/ 26 w 68"/>
                <a:gd name="T25" fmla="*/ 54 h 65"/>
                <a:gd name="T26" fmla="*/ 29 w 68"/>
                <a:gd name="T27" fmla="*/ 55 h 65"/>
                <a:gd name="T28" fmla="*/ 31 w 68"/>
                <a:gd name="T29" fmla="*/ 58 h 65"/>
                <a:gd name="T30" fmla="*/ 34 w 68"/>
                <a:gd name="T31" fmla="*/ 60 h 65"/>
                <a:gd name="T32" fmla="*/ 36 w 68"/>
                <a:gd name="T33" fmla="*/ 59 h 65"/>
                <a:gd name="T34" fmla="*/ 37 w 68"/>
                <a:gd name="T35" fmla="*/ 59 h 65"/>
                <a:gd name="T36" fmla="*/ 38 w 68"/>
                <a:gd name="T37" fmla="*/ 61 h 65"/>
                <a:gd name="T38" fmla="*/ 39 w 68"/>
                <a:gd name="T39" fmla="*/ 62 h 65"/>
                <a:gd name="T40" fmla="*/ 41 w 68"/>
                <a:gd name="T41" fmla="*/ 62 h 65"/>
                <a:gd name="T42" fmla="*/ 43 w 68"/>
                <a:gd name="T43" fmla="*/ 60 h 65"/>
                <a:gd name="T44" fmla="*/ 45 w 68"/>
                <a:gd name="T45" fmla="*/ 61 h 65"/>
                <a:gd name="T46" fmla="*/ 47 w 68"/>
                <a:gd name="T47" fmla="*/ 60 h 65"/>
                <a:gd name="T48" fmla="*/ 51 w 68"/>
                <a:gd name="T49" fmla="*/ 60 h 65"/>
                <a:gd name="T50" fmla="*/ 53 w 68"/>
                <a:gd name="T51" fmla="*/ 61 h 65"/>
                <a:gd name="T52" fmla="*/ 56 w 68"/>
                <a:gd name="T53" fmla="*/ 64 h 65"/>
                <a:gd name="T54" fmla="*/ 59 w 68"/>
                <a:gd name="T55" fmla="*/ 65 h 65"/>
                <a:gd name="T56" fmla="*/ 58 w 68"/>
                <a:gd name="T57" fmla="*/ 62 h 65"/>
                <a:gd name="T58" fmla="*/ 58 w 68"/>
                <a:gd name="T59" fmla="*/ 58 h 65"/>
                <a:gd name="T60" fmla="*/ 62 w 68"/>
                <a:gd name="T61" fmla="*/ 53 h 65"/>
                <a:gd name="T62" fmla="*/ 65 w 68"/>
                <a:gd name="T63" fmla="*/ 50 h 65"/>
                <a:gd name="T64" fmla="*/ 67 w 68"/>
                <a:gd name="T65" fmla="*/ 46 h 65"/>
                <a:gd name="T66" fmla="*/ 67 w 68"/>
                <a:gd name="T67" fmla="*/ 44 h 65"/>
                <a:gd name="T68" fmla="*/ 65 w 68"/>
                <a:gd name="T69" fmla="*/ 40 h 65"/>
                <a:gd name="T70" fmla="*/ 64 w 68"/>
                <a:gd name="T71" fmla="*/ 37 h 65"/>
                <a:gd name="T72" fmla="*/ 62 w 68"/>
                <a:gd name="T73" fmla="*/ 30 h 65"/>
                <a:gd name="T74" fmla="*/ 67 w 68"/>
                <a:gd name="T75" fmla="*/ 25 h 65"/>
                <a:gd name="T76" fmla="*/ 66 w 68"/>
                <a:gd name="T77" fmla="*/ 19 h 65"/>
                <a:gd name="T78" fmla="*/ 63 w 68"/>
                <a:gd name="T79" fmla="*/ 11 h 65"/>
                <a:gd name="T80" fmla="*/ 61 w 68"/>
                <a:gd name="T81" fmla="*/ 7 h 65"/>
                <a:gd name="T82" fmla="*/ 58 w 68"/>
                <a:gd name="T83" fmla="*/ 6 h 65"/>
                <a:gd name="T84" fmla="*/ 48 w 68"/>
                <a:gd name="T85" fmla="*/ 6 h 65"/>
                <a:gd name="T86" fmla="*/ 38 w 68"/>
                <a:gd name="T87" fmla="*/ 5 h 65"/>
                <a:gd name="T88" fmla="*/ 31 w 68"/>
                <a:gd name="T89" fmla="*/ 6 h 65"/>
                <a:gd name="T90" fmla="*/ 30 w 68"/>
                <a:gd name="T91" fmla="*/ 1 h 65"/>
                <a:gd name="T92" fmla="*/ 32 w 68"/>
                <a:gd name="T93" fmla="*/ 3 h 65"/>
                <a:gd name="T94" fmla="*/ 28 w 68"/>
                <a:gd name="T95" fmla="*/ 1 h 65"/>
                <a:gd name="T96" fmla="*/ 19 w 68"/>
                <a:gd name="T97" fmla="*/ 3 h 65"/>
                <a:gd name="T98" fmla="*/ 14 w 68"/>
                <a:gd name="T99" fmla="*/ 7 h 65"/>
                <a:gd name="T100" fmla="*/ 8 w 68"/>
                <a:gd name="T101" fmla="*/ 9 h 65"/>
                <a:gd name="T102" fmla="*/ 3 w 68"/>
                <a:gd name="T103" fmla="*/ 11 h 65"/>
                <a:gd name="T104" fmla="*/ 4 w 68"/>
                <a:gd name="T105" fmla="*/ 14 h 65"/>
                <a:gd name="T106" fmla="*/ 3 w 68"/>
                <a:gd name="T107" fmla="*/ 14 h 65"/>
                <a:gd name="T108" fmla="*/ 2 w 68"/>
                <a:gd name="T109" fmla="*/ 16 h 65"/>
                <a:gd name="T110" fmla="*/ 2 w 68"/>
                <a:gd name="T111" fmla="*/ 21 h 65"/>
                <a:gd name="T112" fmla="*/ 4 w 68"/>
                <a:gd name="T113" fmla="*/ 26 h 65"/>
                <a:gd name="T114" fmla="*/ 4 w 68"/>
                <a:gd name="T115" fmla="*/ 30 h 65"/>
                <a:gd name="T116" fmla="*/ 5 w 68"/>
                <a:gd name="T117" fmla="*/ 33 h 65"/>
                <a:gd name="T118" fmla="*/ 4 w 68"/>
                <a:gd name="T119" fmla="*/ 34 h 65"/>
                <a:gd name="T120" fmla="*/ 5 w 68"/>
                <a:gd name="T121" fmla="*/ 38 h 65"/>
                <a:gd name="T122" fmla="*/ 6 w 68"/>
                <a:gd name="T123" fmla="*/ 43 h 65"/>
                <a:gd name="T124" fmla="*/ 6 w 68"/>
                <a:gd name="T125"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 h="65">
                  <a:moveTo>
                    <a:pt x="2" y="12"/>
                  </a:moveTo>
                  <a:cubicBezTo>
                    <a:pt x="1" y="13"/>
                    <a:pt x="1" y="12"/>
                    <a:pt x="1" y="12"/>
                  </a:cubicBezTo>
                  <a:cubicBezTo>
                    <a:pt x="1" y="11"/>
                    <a:pt x="1" y="11"/>
                    <a:pt x="1" y="11"/>
                  </a:cubicBezTo>
                  <a:cubicBezTo>
                    <a:pt x="1" y="11"/>
                    <a:pt x="2" y="11"/>
                    <a:pt x="2" y="11"/>
                  </a:cubicBezTo>
                  <a:cubicBezTo>
                    <a:pt x="2" y="12"/>
                    <a:pt x="2" y="12"/>
                    <a:pt x="2" y="12"/>
                  </a:cubicBezTo>
                  <a:close/>
                  <a:moveTo>
                    <a:pt x="6" y="44"/>
                  </a:moveTo>
                  <a:cubicBezTo>
                    <a:pt x="6" y="44"/>
                    <a:pt x="7" y="43"/>
                    <a:pt x="8" y="44"/>
                  </a:cubicBezTo>
                  <a:cubicBezTo>
                    <a:pt x="8" y="44"/>
                    <a:pt x="8" y="45"/>
                    <a:pt x="9" y="46"/>
                  </a:cubicBezTo>
                  <a:cubicBezTo>
                    <a:pt x="9" y="46"/>
                    <a:pt x="10" y="46"/>
                    <a:pt x="11" y="46"/>
                  </a:cubicBezTo>
                  <a:cubicBezTo>
                    <a:pt x="11" y="46"/>
                    <a:pt x="12" y="46"/>
                    <a:pt x="12" y="47"/>
                  </a:cubicBezTo>
                  <a:cubicBezTo>
                    <a:pt x="12" y="47"/>
                    <a:pt x="13" y="47"/>
                    <a:pt x="13" y="47"/>
                  </a:cubicBezTo>
                  <a:cubicBezTo>
                    <a:pt x="14" y="48"/>
                    <a:pt x="14" y="47"/>
                    <a:pt x="15" y="47"/>
                  </a:cubicBezTo>
                  <a:cubicBezTo>
                    <a:pt x="15" y="47"/>
                    <a:pt x="16" y="48"/>
                    <a:pt x="16" y="49"/>
                  </a:cubicBezTo>
                  <a:cubicBezTo>
                    <a:pt x="15" y="49"/>
                    <a:pt x="15" y="49"/>
                    <a:pt x="14" y="49"/>
                  </a:cubicBezTo>
                  <a:cubicBezTo>
                    <a:pt x="14" y="50"/>
                    <a:pt x="15" y="50"/>
                    <a:pt x="15" y="50"/>
                  </a:cubicBezTo>
                  <a:cubicBezTo>
                    <a:pt x="16" y="51"/>
                    <a:pt x="16" y="51"/>
                    <a:pt x="16" y="52"/>
                  </a:cubicBezTo>
                  <a:cubicBezTo>
                    <a:pt x="17" y="52"/>
                    <a:pt x="16" y="53"/>
                    <a:pt x="17" y="53"/>
                  </a:cubicBezTo>
                  <a:cubicBezTo>
                    <a:pt x="17" y="53"/>
                    <a:pt x="19" y="52"/>
                    <a:pt x="19" y="52"/>
                  </a:cubicBezTo>
                  <a:cubicBezTo>
                    <a:pt x="20" y="52"/>
                    <a:pt x="19" y="52"/>
                    <a:pt x="19" y="51"/>
                  </a:cubicBezTo>
                  <a:cubicBezTo>
                    <a:pt x="19" y="51"/>
                    <a:pt x="19" y="50"/>
                    <a:pt x="19" y="50"/>
                  </a:cubicBezTo>
                  <a:cubicBezTo>
                    <a:pt x="20" y="50"/>
                    <a:pt x="21" y="50"/>
                    <a:pt x="21" y="50"/>
                  </a:cubicBezTo>
                  <a:cubicBezTo>
                    <a:pt x="21" y="51"/>
                    <a:pt x="22" y="51"/>
                    <a:pt x="22" y="51"/>
                  </a:cubicBezTo>
                  <a:cubicBezTo>
                    <a:pt x="23" y="52"/>
                    <a:pt x="24" y="51"/>
                    <a:pt x="25" y="51"/>
                  </a:cubicBezTo>
                  <a:cubicBezTo>
                    <a:pt x="25" y="52"/>
                    <a:pt x="23" y="52"/>
                    <a:pt x="24" y="53"/>
                  </a:cubicBezTo>
                  <a:cubicBezTo>
                    <a:pt x="24" y="53"/>
                    <a:pt x="24" y="53"/>
                    <a:pt x="25" y="53"/>
                  </a:cubicBezTo>
                  <a:cubicBezTo>
                    <a:pt x="25" y="54"/>
                    <a:pt x="25" y="54"/>
                    <a:pt x="26" y="54"/>
                  </a:cubicBezTo>
                  <a:cubicBezTo>
                    <a:pt x="26" y="54"/>
                    <a:pt x="26" y="54"/>
                    <a:pt x="27" y="54"/>
                  </a:cubicBezTo>
                  <a:cubicBezTo>
                    <a:pt x="28" y="54"/>
                    <a:pt x="28" y="55"/>
                    <a:pt x="29" y="55"/>
                  </a:cubicBezTo>
                  <a:cubicBezTo>
                    <a:pt x="30" y="55"/>
                    <a:pt x="30" y="55"/>
                    <a:pt x="30" y="56"/>
                  </a:cubicBezTo>
                  <a:cubicBezTo>
                    <a:pt x="30" y="57"/>
                    <a:pt x="31" y="57"/>
                    <a:pt x="31" y="58"/>
                  </a:cubicBezTo>
                  <a:cubicBezTo>
                    <a:pt x="32" y="58"/>
                    <a:pt x="32" y="59"/>
                    <a:pt x="32" y="60"/>
                  </a:cubicBezTo>
                  <a:cubicBezTo>
                    <a:pt x="33" y="60"/>
                    <a:pt x="33" y="61"/>
                    <a:pt x="34" y="60"/>
                  </a:cubicBezTo>
                  <a:cubicBezTo>
                    <a:pt x="34" y="60"/>
                    <a:pt x="34" y="59"/>
                    <a:pt x="34" y="59"/>
                  </a:cubicBezTo>
                  <a:cubicBezTo>
                    <a:pt x="35" y="59"/>
                    <a:pt x="35" y="59"/>
                    <a:pt x="36" y="59"/>
                  </a:cubicBezTo>
                  <a:cubicBezTo>
                    <a:pt x="36" y="59"/>
                    <a:pt x="36" y="58"/>
                    <a:pt x="36" y="58"/>
                  </a:cubicBezTo>
                  <a:cubicBezTo>
                    <a:pt x="37" y="59"/>
                    <a:pt x="36" y="59"/>
                    <a:pt x="37" y="59"/>
                  </a:cubicBezTo>
                  <a:cubicBezTo>
                    <a:pt x="37" y="60"/>
                    <a:pt x="37" y="60"/>
                    <a:pt x="37" y="60"/>
                  </a:cubicBezTo>
                  <a:cubicBezTo>
                    <a:pt x="38" y="60"/>
                    <a:pt x="38" y="60"/>
                    <a:pt x="38" y="61"/>
                  </a:cubicBezTo>
                  <a:cubicBezTo>
                    <a:pt x="39" y="61"/>
                    <a:pt x="38" y="62"/>
                    <a:pt x="38" y="63"/>
                  </a:cubicBezTo>
                  <a:cubicBezTo>
                    <a:pt x="39" y="63"/>
                    <a:pt x="39" y="62"/>
                    <a:pt x="39" y="62"/>
                  </a:cubicBezTo>
                  <a:cubicBezTo>
                    <a:pt x="40" y="62"/>
                    <a:pt x="40" y="63"/>
                    <a:pt x="40" y="62"/>
                  </a:cubicBezTo>
                  <a:cubicBezTo>
                    <a:pt x="40" y="62"/>
                    <a:pt x="41" y="62"/>
                    <a:pt x="41" y="62"/>
                  </a:cubicBezTo>
                  <a:cubicBezTo>
                    <a:pt x="41" y="61"/>
                    <a:pt x="41" y="61"/>
                    <a:pt x="42" y="61"/>
                  </a:cubicBezTo>
                  <a:cubicBezTo>
                    <a:pt x="42" y="61"/>
                    <a:pt x="42" y="60"/>
                    <a:pt x="43" y="60"/>
                  </a:cubicBezTo>
                  <a:cubicBezTo>
                    <a:pt x="44" y="60"/>
                    <a:pt x="44" y="61"/>
                    <a:pt x="44" y="61"/>
                  </a:cubicBezTo>
                  <a:cubicBezTo>
                    <a:pt x="44" y="61"/>
                    <a:pt x="45" y="61"/>
                    <a:pt x="45" y="61"/>
                  </a:cubicBezTo>
                  <a:cubicBezTo>
                    <a:pt x="46" y="61"/>
                    <a:pt x="46" y="61"/>
                    <a:pt x="47" y="61"/>
                  </a:cubicBezTo>
                  <a:cubicBezTo>
                    <a:pt x="47" y="61"/>
                    <a:pt x="47" y="60"/>
                    <a:pt x="47" y="60"/>
                  </a:cubicBezTo>
                  <a:cubicBezTo>
                    <a:pt x="48" y="60"/>
                    <a:pt x="49" y="60"/>
                    <a:pt x="49" y="60"/>
                  </a:cubicBezTo>
                  <a:cubicBezTo>
                    <a:pt x="50" y="60"/>
                    <a:pt x="50" y="60"/>
                    <a:pt x="51" y="60"/>
                  </a:cubicBezTo>
                  <a:cubicBezTo>
                    <a:pt x="51" y="60"/>
                    <a:pt x="51" y="61"/>
                    <a:pt x="51" y="61"/>
                  </a:cubicBezTo>
                  <a:cubicBezTo>
                    <a:pt x="52" y="61"/>
                    <a:pt x="52" y="61"/>
                    <a:pt x="53" y="61"/>
                  </a:cubicBezTo>
                  <a:cubicBezTo>
                    <a:pt x="53" y="61"/>
                    <a:pt x="53" y="62"/>
                    <a:pt x="54" y="62"/>
                  </a:cubicBezTo>
                  <a:cubicBezTo>
                    <a:pt x="54" y="63"/>
                    <a:pt x="56" y="63"/>
                    <a:pt x="56" y="64"/>
                  </a:cubicBezTo>
                  <a:cubicBezTo>
                    <a:pt x="57" y="64"/>
                    <a:pt x="57" y="64"/>
                    <a:pt x="57" y="64"/>
                  </a:cubicBezTo>
                  <a:cubicBezTo>
                    <a:pt x="58" y="64"/>
                    <a:pt x="58" y="65"/>
                    <a:pt x="59" y="65"/>
                  </a:cubicBezTo>
                  <a:cubicBezTo>
                    <a:pt x="59" y="65"/>
                    <a:pt x="59" y="64"/>
                    <a:pt x="59" y="64"/>
                  </a:cubicBezTo>
                  <a:cubicBezTo>
                    <a:pt x="59" y="63"/>
                    <a:pt x="58" y="63"/>
                    <a:pt x="58" y="62"/>
                  </a:cubicBezTo>
                  <a:cubicBezTo>
                    <a:pt x="58" y="61"/>
                    <a:pt x="58" y="61"/>
                    <a:pt x="58" y="60"/>
                  </a:cubicBezTo>
                  <a:cubicBezTo>
                    <a:pt x="58" y="59"/>
                    <a:pt x="58" y="59"/>
                    <a:pt x="58" y="58"/>
                  </a:cubicBezTo>
                  <a:cubicBezTo>
                    <a:pt x="59" y="57"/>
                    <a:pt x="59" y="56"/>
                    <a:pt x="60" y="56"/>
                  </a:cubicBezTo>
                  <a:cubicBezTo>
                    <a:pt x="61" y="55"/>
                    <a:pt x="61" y="54"/>
                    <a:pt x="62" y="53"/>
                  </a:cubicBezTo>
                  <a:cubicBezTo>
                    <a:pt x="63" y="53"/>
                    <a:pt x="63" y="52"/>
                    <a:pt x="64" y="51"/>
                  </a:cubicBezTo>
                  <a:cubicBezTo>
                    <a:pt x="65" y="51"/>
                    <a:pt x="65" y="51"/>
                    <a:pt x="65" y="50"/>
                  </a:cubicBezTo>
                  <a:cubicBezTo>
                    <a:pt x="66" y="50"/>
                    <a:pt x="66" y="50"/>
                    <a:pt x="67" y="50"/>
                  </a:cubicBezTo>
                  <a:cubicBezTo>
                    <a:pt x="67" y="49"/>
                    <a:pt x="68" y="48"/>
                    <a:pt x="67" y="46"/>
                  </a:cubicBezTo>
                  <a:cubicBezTo>
                    <a:pt x="66" y="46"/>
                    <a:pt x="67" y="45"/>
                    <a:pt x="68" y="45"/>
                  </a:cubicBezTo>
                  <a:cubicBezTo>
                    <a:pt x="68" y="45"/>
                    <a:pt x="67" y="45"/>
                    <a:pt x="67" y="44"/>
                  </a:cubicBezTo>
                  <a:cubicBezTo>
                    <a:pt x="67" y="44"/>
                    <a:pt x="66" y="43"/>
                    <a:pt x="66" y="43"/>
                  </a:cubicBezTo>
                  <a:cubicBezTo>
                    <a:pt x="66" y="42"/>
                    <a:pt x="65" y="41"/>
                    <a:pt x="65" y="40"/>
                  </a:cubicBezTo>
                  <a:cubicBezTo>
                    <a:pt x="64" y="40"/>
                    <a:pt x="65" y="40"/>
                    <a:pt x="65" y="39"/>
                  </a:cubicBezTo>
                  <a:cubicBezTo>
                    <a:pt x="65" y="39"/>
                    <a:pt x="64" y="38"/>
                    <a:pt x="64" y="37"/>
                  </a:cubicBezTo>
                  <a:cubicBezTo>
                    <a:pt x="64" y="36"/>
                    <a:pt x="65" y="34"/>
                    <a:pt x="65" y="32"/>
                  </a:cubicBezTo>
                  <a:cubicBezTo>
                    <a:pt x="64" y="31"/>
                    <a:pt x="62" y="31"/>
                    <a:pt x="62" y="30"/>
                  </a:cubicBezTo>
                  <a:cubicBezTo>
                    <a:pt x="61" y="29"/>
                    <a:pt x="63" y="27"/>
                    <a:pt x="64" y="27"/>
                  </a:cubicBezTo>
                  <a:cubicBezTo>
                    <a:pt x="65" y="26"/>
                    <a:pt x="66" y="26"/>
                    <a:pt x="67" y="25"/>
                  </a:cubicBezTo>
                  <a:cubicBezTo>
                    <a:pt x="67" y="24"/>
                    <a:pt x="66" y="22"/>
                    <a:pt x="66" y="21"/>
                  </a:cubicBezTo>
                  <a:cubicBezTo>
                    <a:pt x="66" y="20"/>
                    <a:pt x="66" y="19"/>
                    <a:pt x="66" y="19"/>
                  </a:cubicBezTo>
                  <a:cubicBezTo>
                    <a:pt x="65" y="18"/>
                    <a:pt x="65" y="17"/>
                    <a:pt x="65" y="16"/>
                  </a:cubicBezTo>
                  <a:cubicBezTo>
                    <a:pt x="64" y="15"/>
                    <a:pt x="63" y="13"/>
                    <a:pt x="63" y="11"/>
                  </a:cubicBezTo>
                  <a:cubicBezTo>
                    <a:pt x="63" y="10"/>
                    <a:pt x="63" y="8"/>
                    <a:pt x="62" y="7"/>
                  </a:cubicBezTo>
                  <a:cubicBezTo>
                    <a:pt x="61" y="7"/>
                    <a:pt x="61" y="7"/>
                    <a:pt x="61" y="7"/>
                  </a:cubicBezTo>
                  <a:cubicBezTo>
                    <a:pt x="60" y="7"/>
                    <a:pt x="60" y="7"/>
                    <a:pt x="60" y="6"/>
                  </a:cubicBezTo>
                  <a:cubicBezTo>
                    <a:pt x="59" y="6"/>
                    <a:pt x="59" y="7"/>
                    <a:pt x="58" y="6"/>
                  </a:cubicBezTo>
                  <a:cubicBezTo>
                    <a:pt x="57" y="7"/>
                    <a:pt x="55" y="6"/>
                    <a:pt x="54" y="6"/>
                  </a:cubicBezTo>
                  <a:cubicBezTo>
                    <a:pt x="52" y="6"/>
                    <a:pt x="50" y="6"/>
                    <a:pt x="48" y="6"/>
                  </a:cubicBezTo>
                  <a:cubicBezTo>
                    <a:pt x="47" y="6"/>
                    <a:pt x="45" y="6"/>
                    <a:pt x="43" y="6"/>
                  </a:cubicBezTo>
                  <a:cubicBezTo>
                    <a:pt x="41" y="5"/>
                    <a:pt x="39" y="5"/>
                    <a:pt x="38" y="5"/>
                  </a:cubicBezTo>
                  <a:cubicBezTo>
                    <a:pt x="36" y="6"/>
                    <a:pt x="35" y="6"/>
                    <a:pt x="33" y="6"/>
                  </a:cubicBezTo>
                  <a:cubicBezTo>
                    <a:pt x="33" y="6"/>
                    <a:pt x="32" y="6"/>
                    <a:pt x="31" y="6"/>
                  </a:cubicBezTo>
                  <a:cubicBezTo>
                    <a:pt x="31" y="6"/>
                    <a:pt x="30" y="5"/>
                    <a:pt x="30" y="5"/>
                  </a:cubicBezTo>
                  <a:cubicBezTo>
                    <a:pt x="30" y="4"/>
                    <a:pt x="29" y="2"/>
                    <a:pt x="30" y="1"/>
                  </a:cubicBezTo>
                  <a:cubicBezTo>
                    <a:pt x="30" y="1"/>
                    <a:pt x="31" y="2"/>
                    <a:pt x="31" y="2"/>
                  </a:cubicBezTo>
                  <a:cubicBezTo>
                    <a:pt x="31" y="3"/>
                    <a:pt x="32" y="3"/>
                    <a:pt x="32" y="3"/>
                  </a:cubicBezTo>
                  <a:cubicBezTo>
                    <a:pt x="32" y="2"/>
                    <a:pt x="31" y="2"/>
                    <a:pt x="31" y="1"/>
                  </a:cubicBezTo>
                  <a:cubicBezTo>
                    <a:pt x="30" y="1"/>
                    <a:pt x="29" y="0"/>
                    <a:pt x="28" y="1"/>
                  </a:cubicBezTo>
                  <a:cubicBezTo>
                    <a:pt x="26" y="1"/>
                    <a:pt x="24" y="1"/>
                    <a:pt x="22" y="2"/>
                  </a:cubicBezTo>
                  <a:cubicBezTo>
                    <a:pt x="21" y="2"/>
                    <a:pt x="20" y="3"/>
                    <a:pt x="19" y="3"/>
                  </a:cubicBezTo>
                  <a:cubicBezTo>
                    <a:pt x="19" y="4"/>
                    <a:pt x="17" y="4"/>
                    <a:pt x="17" y="4"/>
                  </a:cubicBezTo>
                  <a:cubicBezTo>
                    <a:pt x="16" y="5"/>
                    <a:pt x="15" y="7"/>
                    <a:pt x="14" y="7"/>
                  </a:cubicBezTo>
                  <a:cubicBezTo>
                    <a:pt x="13" y="8"/>
                    <a:pt x="12" y="8"/>
                    <a:pt x="11" y="8"/>
                  </a:cubicBezTo>
                  <a:cubicBezTo>
                    <a:pt x="10" y="9"/>
                    <a:pt x="9" y="9"/>
                    <a:pt x="8" y="9"/>
                  </a:cubicBezTo>
                  <a:cubicBezTo>
                    <a:pt x="7" y="9"/>
                    <a:pt x="6" y="10"/>
                    <a:pt x="5" y="10"/>
                  </a:cubicBezTo>
                  <a:cubicBezTo>
                    <a:pt x="5" y="10"/>
                    <a:pt x="3" y="10"/>
                    <a:pt x="3" y="11"/>
                  </a:cubicBezTo>
                  <a:cubicBezTo>
                    <a:pt x="2" y="12"/>
                    <a:pt x="3" y="12"/>
                    <a:pt x="4" y="12"/>
                  </a:cubicBezTo>
                  <a:cubicBezTo>
                    <a:pt x="4" y="13"/>
                    <a:pt x="3" y="13"/>
                    <a:pt x="4" y="14"/>
                  </a:cubicBezTo>
                  <a:cubicBezTo>
                    <a:pt x="4" y="14"/>
                    <a:pt x="4" y="15"/>
                    <a:pt x="4" y="15"/>
                  </a:cubicBezTo>
                  <a:cubicBezTo>
                    <a:pt x="3" y="15"/>
                    <a:pt x="3" y="14"/>
                    <a:pt x="3" y="14"/>
                  </a:cubicBezTo>
                  <a:cubicBezTo>
                    <a:pt x="3" y="14"/>
                    <a:pt x="2" y="13"/>
                    <a:pt x="1" y="13"/>
                  </a:cubicBezTo>
                  <a:cubicBezTo>
                    <a:pt x="1" y="14"/>
                    <a:pt x="2" y="15"/>
                    <a:pt x="2" y="16"/>
                  </a:cubicBezTo>
                  <a:cubicBezTo>
                    <a:pt x="2" y="17"/>
                    <a:pt x="3" y="18"/>
                    <a:pt x="2" y="19"/>
                  </a:cubicBezTo>
                  <a:cubicBezTo>
                    <a:pt x="2" y="20"/>
                    <a:pt x="2" y="21"/>
                    <a:pt x="2" y="21"/>
                  </a:cubicBezTo>
                  <a:cubicBezTo>
                    <a:pt x="1" y="22"/>
                    <a:pt x="0" y="23"/>
                    <a:pt x="1" y="24"/>
                  </a:cubicBezTo>
                  <a:cubicBezTo>
                    <a:pt x="2" y="24"/>
                    <a:pt x="3" y="25"/>
                    <a:pt x="4" y="26"/>
                  </a:cubicBezTo>
                  <a:cubicBezTo>
                    <a:pt x="4" y="27"/>
                    <a:pt x="3" y="28"/>
                    <a:pt x="3" y="29"/>
                  </a:cubicBezTo>
                  <a:cubicBezTo>
                    <a:pt x="3" y="29"/>
                    <a:pt x="4" y="30"/>
                    <a:pt x="4" y="30"/>
                  </a:cubicBezTo>
                  <a:cubicBezTo>
                    <a:pt x="4" y="31"/>
                    <a:pt x="4" y="31"/>
                    <a:pt x="4" y="31"/>
                  </a:cubicBezTo>
                  <a:cubicBezTo>
                    <a:pt x="4" y="32"/>
                    <a:pt x="5" y="32"/>
                    <a:pt x="5" y="33"/>
                  </a:cubicBezTo>
                  <a:cubicBezTo>
                    <a:pt x="5" y="33"/>
                    <a:pt x="4" y="33"/>
                    <a:pt x="4" y="33"/>
                  </a:cubicBezTo>
                  <a:cubicBezTo>
                    <a:pt x="4" y="34"/>
                    <a:pt x="4" y="34"/>
                    <a:pt x="4" y="34"/>
                  </a:cubicBezTo>
                  <a:cubicBezTo>
                    <a:pt x="3" y="34"/>
                    <a:pt x="4" y="36"/>
                    <a:pt x="4" y="36"/>
                  </a:cubicBezTo>
                  <a:cubicBezTo>
                    <a:pt x="5" y="37"/>
                    <a:pt x="4" y="38"/>
                    <a:pt x="5" y="38"/>
                  </a:cubicBezTo>
                  <a:cubicBezTo>
                    <a:pt x="6" y="39"/>
                    <a:pt x="7" y="40"/>
                    <a:pt x="6" y="41"/>
                  </a:cubicBezTo>
                  <a:cubicBezTo>
                    <a:pt x="6" y="42"/>
                    <a:pt x="6" y="42"/>
                    <a:pt x="6" y="43"/>
                  </a:cubicBezTo>
                  <a:cubicBezTo>
                    <a:pt x="6" y="44"/>
                    <a:pt x="6" y="44"/>
                    <a:pt x="5" y="45"/>
                  </a:cubicBezTo>
                  <a:cubicBezTo>
                    <a:pt x="6" y="45"/>
                    <a:pt x="6" y="45"/>
                    <a:pt x="6" y="44"/>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70" name="Freeform 778">
              <a:extLst>
                <a:ext uri="{FF2B5EF4-FFF2-40B4-BE49-F238E27FC236}">
                  <a16:creationId xmlns:a16="http://schemas.microsoft.com/office/drawing/2014/main" id="{D15A334F-993A-435F-A95F-8A5B87130511}"/>
                </a:ext>
              </a:extLst>
            </p:cNvPr>
            <p:cNvSpPr>
              <a:spLocks/>
            </p:cNvSpPr>
            <p:nvPr/>
          </p:nvSpPr>
          <p:spPr bwMode="auto">
            <a:xfrm>
              <a:off x="6194008" y="3090213"/>
              <a:ext cx="144472" cy="72347"/>
            </a:xfrm>
            <a:custGeom>
              <a:avLst/>
              <a:gdLst>
                <a:gd name="T0" fmla="*/ 12 w 31"/>
                <a:gd name="T1" fmla="*/ 18 h 19"/>
                <a:gd name="T2" fmla="*/ 14 w 31"/>
                <a:gd name="T3" fmla="*/ 18 h 19"/>
                <a:gd name="T4" fmla="*/ 15 w 31"/>
                <a:gd name="T5" fmla="*/ 16 h 19"/>
                <a:gd name="T6" fmla="*/ 16 w 31"/>
                <a:gd name="T7" fmla="*/ 13 h 19"/>
                <a:gd name="T8" fmla="*/ 18 w 31"/>
                <a:gd name="T9" fmla="*/ 16 h 19"/>
                <a:gd name="T10" fmla="*/ 19 w 31"/>
                <a:gd name="T11" fmla="*/ 16 h 19"/>
                <a:gd name="T12" fmla="*/ 20 w 31"/>
                <a:gd name="T13" fmla="*/ 18 h 19"/>
                <a:gd name="T14" fmla="*/ 20 w 31"/>
                <a:gd name="T15" fmla="*/ 19 h 19"/>
                <a:gd name="T16" fmla="*/ 21 w 31"/>
                <a:gd name="T17" fmla="*/ 18 h 19"/>
                <a:gd name="T18" fmla="*/ 22 w 31"/>
                <a:gd name="T19" fmla="*/ 16 h 19"/>
                <a:gd name="T20" fmla="*/ 23 w 31"/>
                <a:gd name="T21" fmla="*/ 13 h 19"/>
                <a:gd name="T22" fmla="*/ 26 w 31"/>
                <a:gd name="T23" fmla="*/ 14 h 19"/>
                <a:gd name="T24" fmla="*/ 29 w 31"/>
                <a:gd name="T25" fmla="*/ 15 h 19"/>
                <a:gd name="T26" fmla="*/ 28 w 31"/>
                <a:gd name="T27" fmla="*/ 13 h 19"/>
                <a:gd name="T28" fmla="*/ 28 w 31"/>
                <a:gd name="T29" fmla="*/ 12 h 19"/>
                <a:gd name="T30" fmla="*/ 30 w 31"/>
                <a:gd name="T31" fmla="*/ 12 h 19"/>
                <a:gd name="T32" fmla="*/ 30 w 31"/>
                <a:gd name="T33" fmla="*/ 11 h 19"/>
                <a:gd name="T34" fmla="*/ 31 w 31"/>
                <a:gd name="T35" fmla="*/ 8 h 19"/>
                <a:gd name="T36" fmla="*/ 28 w 31"/>
                <a:gd name="T37" fmla="*/ 9 h 19"/>
                <a:gd name="T38" fmla="*/ 24 w 31"/>
                <a:gd name="T39" fmla="*/ 7 h 19"/>
                <a:gd name="T40" fmla="*/ 25 w 31"/>
                <a:gd name="T41" fmla="*/ 5 h 19"/>
                <a:gd name="T42" fmla="*/ 25 w 31"/>
                <a:gd name="T43" fmla="*/ 2 h 19"/>
                <a:gd name="T44" fmla="*/ 20 w 31"/>
                <a:gd name="T45" fmla="*/ 1 h 19"/>
                <a:gd name="T46" fmla="*/ 17 w 31"/>
                <a:gd name="T47" fmla="*/ 1 h 19"/>
                <a:gd name="T48" fmla="*/ 15 w 31"/>
                <a:gd name="T49" fmla="*/ 2 h 19"/>
                <a:gd name="T50" fmla="*/ 11 w 31"/>
                <a:gd name="T51" fmla="*/ 2 h 19"/>
                <a:gd name="T52" fmla="*/ 10 w 31"/>
                <a:gd name="T53" fmla="*/ 3 h 19"/>
                <a:gd name="T54" fmla="*/ 9 w 31"/>
                <a:gd name="T55" fmla="*/ 3 h 19"/>
                <a:gd name="T56" fmla="*/ 7 w 31"/>
                <a:gd name="T57" fmla="*/ 3 h 19"/>
                <a:gd name="T58" fmla="*/ 7 w 31"/>
                <a:gd name="T59" fmla="*/ 4 h 19"/>
                <a:gd name="T60" fmla="*/ 7 w 31"/>
                <a:gd name="T61" fmla="*/ 5 h 19"/>
                <a:gd name="T62" fmla="*/ 6 w 31"/>
                <a:gd name="T63" fmla="*/ 7 h 19"/>
                <a:gd name="T64" fmla="*/ 3 w 31"/>
                <a:gd name="T65" fmla="*/ 8 h 19"/>
                <a:gd name="T66" fmla="*/ 4 w 31"/>
                <a:gd name="T67" fmla="*/ 10 h 19"/>
                <a:gd name="T68" fmla="*/ 1 w 31"/>
                <a:gd name="T69" fmla="*/ 12 h 19"/>
                <a:gd name="T70" fmla="*/ 2 w 31"/>
                <a:gd name="T71" fmla="*/ 14 h 19"/>
                <a:gd name="T72" fmla="*/ 0 w 31"/>
                <a:gd name="T73" fmla="*/ 16 h 19"/>
                <a:gd name="T74" fmla="*/ 2 w 31"/>
                <a:gd name="T75" fmla="*/ 14 h 19"/>
                <a:gd name="T76" fmla="*/ 4 w 31"/>
                <a:gd name="T77" fmla="*/ 13 h 19"/>
                <a:gd name="T78" fmla="*/ 6 w 31"/>
                <a:gd name="T79" fmla="*/ 15 h 19"/>
                <a:gd name="T80" fmla="*/ 6 w 31"/>
                <a:gd name="T81" fmla="*/ 17 h 19"/>
                <a:gd name="T82" fmla="*/ 10 w 31"/>
                <a:gd name="T83"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19">
                  <a:moveTo>
                    <a:pt x="10" y="18"/>
                  </a:moveTo>
                  <a:cubicBezTo>
                    <a:pt x="11" y="18"/>
                    <a:pt x="11" y="18"/>
                    <a:pt x="12" y="18"/>
                  </a:cubicBezTo>
                  <a:cubicBezTo>
                    <a:pt x="12" y="18"/>
                    <a:pt x="13" y="18"/>
                    <a:pt x="13" y="18"/>
                  </a:cubicBezTo>
                  <a:cubicBezTo>
                    <a:pt x="13" y="18"/>
                    <a:pt x="14" y="18"/>
                    <a:pt x="14" y="18"/>
                  </a:cubicBezTo>
                  <a:cubicBezTo>
                    <a:pt x="14" y="17"/>
                    <a:pt x="14" y="17"/>
                    <a:pt x="14" y="17"/>
                  </a:cubicBezTo>
                  <a:cubicBezTo>
                    <a:pt x="15" y="16"/>
                    <a:pt x="15" y="16"/>
                    <a:pt x="15" y="16"/>
                  </a:cubicBezTo>
                  <a:cubicBezTo>
                    <a:pt x="15" y="15"/>
                    <a:pt x="14" y="15"/>
                    <a:pt x="15" y="15"/>
                  </a:cubicBezTo>
                  <a:cubicBezTo>
                    <a:pt x="16" y="14"/>
                    <a:pt x="16" y="14"/>
                    <a:pt x="16" y="13"/>
                  </a:cubicBezTo>
                  <a:cubicBezTo>
                    <a:pt x="17" y="13"/>
                    <a:pt x="17" y="14"/>
                    <a:pt x="17" y="14"/>
                  </a:cubicBezTo>
                  <a:cubicBezTo>
                    <a:pt x="17" y="15"/>
                    <a:pt x="17" y="15"/>
                    <a:pt x="18" y="16"/>
                  </a:cubicBezTo>
                  <a:cubicBezTo>
                    <a:pt x="18" y="16"/>
                    <a:pt x="18" y="16"/>
                    <a:pt x="19" y="16"/>
                  </a:cubicBezTo>
                  <a:cubicBezTo>
                    <a:pt x="19" y="16"/>
                    <a:pt x="19" y="16"/>
                    <a:pt x="19" y="16"/>
                  </a:cubicBezTo>
                  <a:cubicBezTo>
                    <a:pt x="20" y="17"/>
                    <a:pt x="19" y="17"/>
                    <a:pt x="20" y="17"/>
                  </a:cubicBezTo>
                  <a:cubicBezTo>
                    <a:pt x="20" y="18"/>
                    <a:pt x="20" y="18"/>
                    <a:pt x="20" y="18"/>
                  </a:cubicBezTo>
                  <a:cubicBezTo>
                    <a:pt x="20" y="18"/>
                    <a:pt x="20" y="18"/>
                    <a:pt x="20" y="18"/>
                  </a:cubicBezTo>
                  <a:cubicBezTo>
                    <a:pt x="20" y="18"/>
                    <a:pt x="20" y="19"/>
                    <a:pt x="20" y="19"/>
                  </a:cubicBezTo>
                  <a:cubicBezTo>
                    <a:pt x="20" y="19"/>
                    <a:pt x="20" y="19"/>
                    <a:pt x="21" y="19"/>
                  </a:cubicBezTo>
                  <a:cubicBezTo>
                    <a:pt x="22" y="19"/>
                    <a:pt x="21" y="18"/>
                    <a:pt x="21" y="18"/>
                  </a:cubicBezTo>
                  <a:cubicBezTo>
                    <a:pt x="20" y="17"/>
                    <a:pt x="21" y="17"/>
                    <a:pt x="21" y="17"/>
                  </a:cubicBezTo>
                  <a:cubicBezTo>
                    <a:pt x="21" y="16"/>
                    <a:pt x="21" y="16"/>
                    <a:pt x="22" y="16"/>
                  </a:cubicBezTo>
                  <a:cubicBezTo>
                    <a:pt x="22" y="15"/>
                    <a:pt x="22" y="15"/>
                    <a:pt x="22" y="15"/>
                  </a:cubicBezTo>
                  <a:cubicBezTo>
                    <a:pt x="23" y="14"/>
                    <a:pt x="22" y="14"/>
                    <a:pt x="23" y="13"/>
                  </a:cubicBezTo>
                  <a:cubicBezTo>
                    <a:pt x="23" y="12"/>
                    <a:pt x="24" y="13"/>
                    <a:pt x="24" y="14"/>
                  </a:cubicBezTo>
                  <a:cubicBezTo>
                    <a:pt x="25" y="15"/>
                    <a:pt x="25" y="14"/>
                    <a:pt x="26" y="14"/>
                  </a:cubicBezTo>
                  <a:cubicBezTo>
                    <a:pt x="27" y="14"/>
                    <a:pt x="27" y="14"/>
                    <a:pt x="28" y="15"/>
                  </a:cubicBezTo>
                  <a:cubicBezTo>
                    <a:pt x="28" y="15"/>
                    <a:pt x="28" y="16"/>
                    <a:pt x="29" y="15"/>
                  </a:cubicBezTo>
                  <a:cubicBezTo>
                    <a:pt x="29" y="15"/>
                    <a:pt x="28" y="15"/>
                    <a:pt x="28" y="14"/>
                  </a:cubicBezTo>
                  <a:cubicBezTo>
                    <a:pt x="28" y="14"/>
                    <a:pt x="28" y="14"/>
                    <a:pt x="28" y="13"/>
                  </a:cubicBezTo>
                  <a:cubicBezTo>
                    <a:pt x="28" y="13"/>
                    <a:pt x="28" y="13"/>
                    <a:pt x="28" y="13"/>
                  </a:cubicBezTo>
                  <a:cubicBezTo>
                    <a:pt x="28" y="13"/>
                    <a:pt x="28" y="12"/>
                    <a:pt x="28" y="12"/>
                  </a:cubicBezTo>
                  <a:cubicBezTo>
                    <a:pt x="28" y="12"/>
                    <a:pt x="29" y="12"/>
                    <a:pt x="29" y="12"/>
                  </a:cubicBezTo>
                  <a:cubicBezTo>
                    <a:pt x="29" y="12"/>
                    <a:pt x="29" y="12"/>
                    <a:pt x="30" y="12"/>
                  </a:cubicBezTo>
                  <a:cubicBezTo>
                    <a:pt x="30" y="13"/>
                    <a:pt x="31" y="12"/>
                    <a:pt x="31" y="12"/>
                  </a:cubicBezTo>
                  <a:cubicBezTo>
                    <a:pt x="31" y="12"/>
                    <a:pt x="30" y="11"/>
                    <a:pt x="30" y="11"/>
                  </a:cubicBezTo>
                  <a:cubicBezTo>
                    <a:pt x="30" y="10"/>
                    <a:pt x="30" y="10"/>
                    <a:pt x="31" y="10"/>
                  </a:cubicBezTo>
                  <a:cubicBezTo>
                    <a:pt x="31" y="9"/>
                    <a:pt x="31" y="8"/>
                    <a:pt x="31" y="8"/>
                  </a:cubicBezTo>
                  <a:cubicBezTo>
                    <a:pt x="30" y="7"/>
                    <a:pt x="30" y="8"/>
                    <a:pt x="29" y="9"/>
                  </a:cubicBezTo>
                  <a:cubicBezTo>
                    <a:pt x="29" y="9"/>
                    <a:pt x="28" y="9"/>
                    <a:pt x="28" y="9"/>
                  </a:cubicBezTo>
                  <a:cubicBezTo>
                    <a:pt x="27" y="8"/>
                    <a:pt x="27" y="8"/>
                    <a:pt x="27" y="7"/>
                  </a:cubicBezTo>
                  <a:cubicBezTo>
                    <a:pt x="26" y="7"/>
                    <a:pt x="25" y="7"/>
                    <a:pt x="24" y="7"/>
                  </a:cubicBezTo>
                  <a:cubicBezTo>
                    <a:pt x="24" y="7"/>
                    <a:pt x="24" y="6"/>
                    <a:pt x="24" y="6"/>
                  </a:cubicBezTo>
                  <a:cubicBezTo>
                    <a:pt x="24" y="5"/>
                    <a:pt x="24" y="5"/>
                    <a:pt x="25" y="5"/>
                  </a:cubicBezTo>
                  <a:cubicBezTo>
                    <a:pt x="25" y="4"/>
                    <a:pt x="25" y="4"/>
                    <a:pt x="25" y="3"/>
                  </a:cubicBezTo>
                  <a:cubicBezTo>
                    <a:pt x="25" y="3"/>
                    <a:pt x="25" y="3"/>
                    <a:pt x="25" y="2"/>
                  </a:cubicBezTo>
                  <a:cubicBezTo>
                    <a:pt x="23" y="2"/>
                    <a:pt x="23" y="1"/>
                    <a:pt x="21" y="1"/>
                  </a:cubicBezTo>
                  <a:cubicBezTo>
                    <a:pt x="21" y="1"/>
                    <a:pt x="20" y="1"/>
                    <a:pt x="20" y="1"/>
                  </a:cubicBezTo>
                  <a:cubicBezTo>
                    <a:pt x="19" y="1"/>
                    <a:pt x="19" y="0"/>
                    <a:pt x="19" y="0"/>
                  </a:cubicBezTo>
                  <a:cubicBezTo>
                    <a:pt x="18" y="0"/>
                    <a:pt x="17" y="0"/>
                    <a:pt x="17" y="1"/>
                  </a:cubicBezTo>
                  <a:cubicBezTo>
                    <a:pt x="17" y="1"/>
                    <a:pt x="18" y="1"/>
                    <a:pt x="18" y="2"/>
                  </a:cubicBezTo>
                  <a:cubicBezTo>
                    <a:pt x="17" y="2"/>
                    <a:pt x="16" y="1"/>
                    <a:pt x="15" y="2"/>
                  </a:cubicBezTo>
                  <a:cubicBezTo>
                    <a:pt x="14" y="2"/>
                    <a:pt x="13" y="2"/>
                    <a:pt x="12" y="2"/>
                  </a:cubicBezTo>
                  <a:cubicBezTo>
                    <a:pt x="11" y="2"/>
                    <a:pt x="11" y="2"/>
                    <a:pt x="11" y="2"/>
                  </a:cubicBezTo>
                  <a:cubicBezTo>
                    <a:pt x="11" y="2"/>
                    <a:pt x="11" y="3"/>
                    <a:pt x="11" y="3"/>
                  </a:cubicBezTo>
                  <a:cubicBezTo>
                    <a:pt x="10" y="3"/>
                    <a:pt x="10" y="3"/>
                    <a:pt x="10" y="3"/>
                  </a:cubicBezTo>
                  <a:cubicBezTo>
                    <a:pt x="10" y="3"/>
                    <a:pt x="10" y="3"/>
                    <a:pt x="10" y="3"/>
                  </a:cubicBezTo>
                  <a:cubicBezTo>
                    <a:pt x="9" y="3"/>
                    <a:pt x="9" y="3"/>
                    <a:pt x="9" y="3"/>
                  </a:cubicBezTo>
                  <a:cubicBezTo>
                    <a:pt x="8" y="3"/>
                    <a:pt x="8" y="3"/>
                    <a:pt x="8" y="3"/>
                  </a:cubicBezTo>
                  <a:cubicBezTo>
                    <a:pt x="7" y="3"/>
                    <a:pt x="7" y="3"/>
                    <a:pt x="7" y="3"/>
                  </a:cubicBezTo>
                  <a:cubicBezTo>
                    <a:pt x="7" y="4"/>
                    <a:pt x="6" y="4"/>
                    <a:pt x="7" y="4"/>
                  </a:cubicBezTo>
                  <a:cubicBezTo>
                    <a:pt x="7" y="4"/>
                    <a:pt x="7" y="4"/>
                    <a:pt x="7" y="4"/>
                  </a:cubicBezTo>
                  <a:cubicBezTo>
                    <a:pt x="8" y="5"/>
                    <a:pt x="7" y="5"/>
                    <a:pt x="7" y="5"/>
                  </a:cubicBezTo>
                  <a:cubicBezTo>
                    <a:pt x="7" y="5"/>
                    <a:pt x="7" y="5"/>
                    <a:pt x="7" y="5"/>
                  </a:cubicBezTo>
                  <a:cubicBezTo>
                    <a:pt x="7" y="6"/>
                    <a:pt x="6" y="6"/>
                    <a:pt x="6" y="6"/>
                  </a:cubicBezTo>
                  <a:cubicBezTo>
                    <a:pt x="6" y="6"/>
                    <a:pt x="6" y="7"/>
                    <a:pt x="6" y="7"/>
                  </a:cubicBezTo>
                  <a:cubicBezTo>
                    <a:pt x="5" y="7"/>
                    <a:pt x="5" y="7"/>
                    <a:pt x="5" y="8"/>
                  </a:cubicBezTo>
                  <a:cubicBezTo>
                    <a:pt x="5" y="8"/>
                    <a:pt x="4" y="8"/>
                    <a:pt x="3" y="8"/>
                  </a:cubicBezTo>
                  <a:cubicBezTo>
                    <a:pt x="3" y="8"/>
                    <a:pt x="4" y="9"/>
                    <a:pt x="4" y="9"/>
                  </a:cubicBezTo>
                  <a:cubicBezTo>
                    <a:pt x="4" y="9"/>
                    <a:pt x="4" y="10"/>
                    <a:pt x="4" y="10"/>
                  </a:cubicBezTo>
                  <a:cubicBezTo>
                    <a:pt x="3" y="11"/>
                    <a:pt x="2" y="11"/>
                    <a:pt x="2" y="11"/>
                  </a:cubicBezTo>
                  <a:cubicBezTo>
                    <a:pt x="2" y="12"/>
                    <a:pt x="2" y="12"/>
                    <a:pt x="1" y="12"/>
                  </a:cubicBezTo>
                  <a:cubicBezTo>
                    <a:pt x="1" y="12"/>
                    <a:pt x="1" y="13"/>
                    <a:pt x="1" y="13"/>
                  </a:cubicBezTo>
                  <a:cubicBezTo>
                    <a:pt x="1" y="14"/>
                    <a:pt x="1" y="14"/>
                    <a:pt x="2" y="14"/>
                  </a:cubicBezTo>
                  <a:cubicBezTo>
                    <a:pt x="2" y="14"/>
                    <a:pt x="2" y="14"/>
                    <a:pt x="1" y="15"/>
                  </a:cubicBezTo>
                  <a:cubicBezTo>
                    <a:pt x="1" y="15"/>
                    <a:pt x="1" y="15"/>
                    <a:pt x="0" y="16"/>
                  </a:cubicBezTo>
                  <a:cubicBezTo>
                    <a:pt x="0" y="17"/>
                    <a:pt x="3" y="16"/>
                    <a:pt x="3" y="15"/>
                  </a:cubicBezTo>
                  <a:cubicBezTo>
                    <a:pt x="3" y="15"/>
                    <a:pt x="2" y="15"/>
                    <a:pt x="2" y="14"/>
                  </a:cubicBezTo>
                  <a:cubicBezTo>
                    <a:pt x="2" y="14"/>
                    <a:pt x="2" y="14"/>
                    <a:pt x="3" y="14"/>
                  </a:cubicBezTo>
                  <a:cubicBezTo>
                    <a:pt x="3" y="14"/>
                    <a:pt x="4" y="13"/>
                    <a:pt x="4" y="13"/>
                  </a:cubicBezTo>
                  <a:cubicBezTo>
                    <a:pt x="4" y="13"/>
                    <a:pt x="5" y="13"/>
                    <a:pt x="6" y="13"/>
                  </a:cubicBezTo>
                  <a:cubicBezTo>
                    <a:pt x="6" y="14"/>
                    <a:pt x="6" y="14"/>
                    <a:pt x="6" y="15"/>
                  </a:cubicBezTo>
                  <a:cubicBezTo>
                    <a:pt x="7" y="15"/>
                    <a:pt x="6" y="16"/>
                    <a:pt x="6" y="16"/>
                  </a:cubicBezTo>
                  <a:cubicBezTo>
                    <a:pt x="6" y="17"/>
                    <a:pt x="7" y="16"/>
                    <a:pt x="6" y="17"/>
                  </a:cubicBezTo>
                  <a:cubicBezTo>
                    <a:pt x="7" y="17"/>
                    <a:pt x="8" y="17"/>
                    <a:pt x="7" y="18"/>
                  </a:cubicBezTo>
                  <a:cubicBezTo>
                    <a:pt x="8" y="18"/>
                    <a:pt x="9" y="19"/>
                    <a:pt x="10" y="18"/>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71" name="Freeform 779">
              <a:extLst>
                <a:ext uri="{FF2B5EF4-FFF2-40B4-BE49-F238E27FC236}">
                  <a16:creationId xmlns:a16="http://schemas.microsoft.com/office/drawing/2014/main" id="{2D4C2323-7D61-42D3-AA04-ACBFE9C36936}"/>
                </a:ext>
              </a:extLst>
            </p:cNvPr>
            <p:cNvSpPr>
              <a:spLocks/>
            </p:cNvSpPr>
            <p:nvPr/>
          </p:nvSpPr>
          <p:spPr bwMode="auto">
            <a:xfrm>
              <a:off x="6600672" y="3150985"/>
              <a:ext cx="130204" cy="140354"/>
            </a:xfrm>
            <a:custGeom>
              <a:avLst/>
              <a:gdLst>
                <a:gd name="T0" fmla="*/ 24 w 28"/>
                <a:gd name="T1" fmla="*/ 33 h 37"/>
                <a:gd name="T2" fmla="*/ 24 w 28"/>
                <a:gd name="T3" fmla="*/ 31 h 37"/>
                <a:gd name="T4" fmla="*/ 27 w 28"/>
                <a:gd name="T5" fmla="*/ 30 h 37"/>
                <a:gd name="T6" fmla="*/ 27 w 28"/>
                <a:gd name="T7" fmla="*/ 27 h 37"/>
                <a:gd name="T8" fmla="*/ 25 w 28"/>
                <a:gd name="T9" fmla="*/ 26 h 37"/>
                <a:gd name="T10" fmla="*/ 24 w 28"/>
                <a:gd name="T11" fmla="*/ 21 h 37"/>
                <a:gd name="T12" fmla="*/ 26 w 28"/>
                <a:gd name="T13" fmla="*/ 19 h 37"/>
                <a:gd name="T14" fmla="*/ 25 w 28"/>
                <a:gd name="T15" fmla="*/ 17 h 37"/>
                <a:gd name="T16" fmla="*/ 25 w 28"/>
                <a:gd name="T17" fmla="*/ 16 h 37"/>
                <a:gd name="T18" fmla="*/ 26 w 28"/>
                <a:gd name="T19" fmla="*/ 15 h 37"/>
                <a:gd name="T20" fmla="*/ 25 w 28"/>
                <a:gd name="T21" fmla="*/ 14 h 37"/>
                <a:gd name="T22" fmla="*/ 22 w 28"/>
                <a:gd name="T23" fmla="*/ 16 h 37"/>
                <a:gd name="T24" fmla="*/ 20 w 28"/>
                <a:gd name="T25" fmla="*/ 14 h 37"/>
                <a:gd name="T26" fmla="*/ 17 w 28"/>
                <a:gd name="T27" fmla="*/ 13 h 37"/>
                <a:gd name="T28" fmla="*/ 17 w 28"/>
                <a:gd name="T29" fmla="*/ 11 h 37"/>
                <a:gd name="T30" fmla="*/ 18 w 28"/>
                <a:gd name="T31" fmla="*/ 10 h 37"/>
                <a:gd name="T32" fmla="*/ 15 w 28"/>
                <a:gd name="T33" fmla="*/ 8 h 37"/>
                <a:gd name="T34" fmla="*/ 13 w 28"/>
                <a:gd name="T35" fmla="*/ 6 h 37"/>
                <a:gd name="T36" fmla="*/ 13 w 28"/>
                <a:gd name="T37" fmla="*/ 4 h 37"/>
                <a:gd name="T38" fmla="*/ 10 w 28"/>
                <a:gd name="T39" fmla="*/ 2 h 37"/>
                <a:gd name="T40" fmla="*/ 7 w 28"/>
                <a:gd name="T41" fmla="*/ 0 h 37"/>
                <a:gd name="T42" fmla="*/ 5 w 28"/>
                <a:gd name="T43" fmla="*/ 0 h 37"/>
                <a:gd name="T44" fmla="*/ 3 w 28"/>
                <a:gd name="T45" fmla="*/ 2 h 37"/>
                <a:gd name="T46" fmla="*/ 0 w 28"/>
                <a:gd name="T47" fmla="*/ 4 h 37"/>
                <a:gd name="T48" fmla="*/ 1 w 28"/>
                <a:gd name="T49" fmla="*/ 6 h 37"/>
                <a:gd name="T50" fmla="*/ 1 w 28"/>
                <a:gd name="T51" fmla="*/ 7 h 37"/>
                <a:gd name="T52" fmla="*/ 4 w 28"/>
                <a:gd name="T53" fmla="*/ 9 h 37"/>
                <a:gd name="T54" fmla="*/ 2 w 28"/>
                <a:gd name="T55" fmla="*/ 12 h 37"/>
                <a:gd name="T56" fmla="*/ 3 w 28"/>
                <a:gd name="T57" fmla="*/ 15 h 37"/>
                <a:gd name="T58" fmla="*/ 3 w 28"/>
                <a:gd name="T59" fmla="*/ 18 h 37"/>
                <a:gd name="T60" fmla="*/ 5 w 28"/>
                <a:gd name="T61" fmla="*/ 21 h 37"/>
                <a:gd name="T62" fmla="*/ 5 w 28"/>
                <a:gd name="T63" fmla="*/ 24 h 37"/>
                <a:gd name="T64" fmla="*/ 4 w 28"/>
                <a:gd name="T65" fmla="*/ 25 h 37"/>
                <a:gd name="T66" fmla="*/ 2 w 28"/>
                <a:gd name="T67" fmla="*/ 25 h 37"/>
                <a:gd name="T68" fmla="*/ 4 w 28"/>
                <a:gd name="T69" fmla="*/ 27 h 37"/>
                <a:gd name="T70" fmla="*/ 8 w 28"/>
                <a:gd name="T71" fmla="*/ 29 h 37"/>
                <a:gd name="T72" fmla="*/ 10 w 28"/>
                <a:gd name="T73" fmla="*/ 31 h 37"/>
                <a:gd name="T74" fmla="*/ 11 w 28"/>
                <a:gd name="T75" fmla="*/ 31 h 37"/>
                <a:gd name="T76" fmla="*/ 12 w 28"/>
                <a:gd name="T77" fmla="*/ 29 h 37"/>
                <a:gd name="T78" fmla="*/ 14 w 28"/>
                <a:gd name="T79" fmla="*/ 28 h 37"/>
                <a:gd name="T80" fmla="*/ 15 w 28"/>
                <a:gd name="T81" fmla="*/ 29 h 37"/>
                <a:gd name="T82" fmla="*/ 17 w 28"/>
                <a:gd name="T83" fmla="*/ 31 h 37"/>
                <a:gd name="T84" fmla="*/ 17 w 28"/>
                <a:gd name="T85" fmla="*/ 32 h 37"/>
                <a:gd name="T86" fmla="*/ 20 w 28"/>
                <a:gd name="T87" fmla="*/ 33 h 37"/>
                <a:gd name="T88" fmla="*/ 19 w 28"/>
                <a:gd name="T89" fmla="*/ 35 h 37"/>
                <a:gd name="T90" fmla="*/ 18 w 28"/>
                <a:gd name="T91" fmla="*/ 36 h 37"/>
                <a:gd name="T92" fmla="*/ 21 w 28"/>
                <a:gd name="T93" fmla="*/ 36 h 37"/>
                <a:gd name="T94" fmla="*/ 23 w 28"/>
                <a:gd name="T95" fmla="*/ 36 h 37"/>
                <a:gd name="T96" fmla="*/ 25 w 28"/>
                <a:gd name="T9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 h="37">
                  <a:moveTo>
                    <a:pt x="25" y="34"/>
                  </a:moveTo>
                  <a:cubicBezTo>
                    <a:pt x="24" y="34"/>
                    <a:pt x="24" y="34"/>
                    <a:pt x="24" y="33"/>
                  </a:cubicBezTo>
                  <a:cubicBezTo>
                    <a:pt x="24" y="33"/>
                    <a:pt x="25" y="33"/>
                    <a:pt x="25" y="32"/>
                  </a:cubicBezTo>
                  <a:cubicBezTo>
                    <a:pt x="25" y="32"/>
                    <a:pt x="24" y="32"/>
                    <a:pt x="24" y="31"/>
                  </a:cubicBezTo>
                  <a:cubicBezTo>
                    <a:pt x="25" y="31"/>
                    <a:pt x="26" y="31"/>
                    <a:pt x="26" y="31"/>
                  </a:cubicBezTo>
                  <a:cubicBezTo>
                    <a:pt x="27" y="31"/>
                    <a:pt x="27" y="30"/>
                    <a:pt x="27" y="30"/>
                  </a:cubicBezTo>
                  <a:cubicBezTo>
                    <a:pt x="28" y="29"/>
                    <a:pt x="28" y="29"/>
                    <a:pt x="28" y="28"/>
                  </a:cubicBezTo>
                  <a:cubicBezTo>
                    <a:pt x="28" y="28"/>
                    <a:pt x="27" y="28"/>
                    <a:pt x="27" y="27"/>
                  </a:cubicBezTo>
                  <a:cubicBezTo>
                    <a:pt x="27" y="27"/>
                    <a:pt x="27" y="27"/>
                    <a:pt x="27" y="27"/>
                  </a:cubicBezTo>
                  <a:cubicBezTo>
                    <a:pt x="26" y="26"/>
                    <a:pt x="26" y="26"/>
                    <a:pt x="25" y="26"/>
                  </a:cubicBezTo>
                  <a:cubicBezTo>
                    <a:pt x="25" y="25"/>
                    <a:pt x="25" y="24"/>
                    <a:pt x="24" y="24"/>
                  </a:cubicBezTo>
                  <a:cubicBezTo>
                    <a:pt x="24" y="23"/>
                    <a:pt x="24" y="22"/>
                    <a:pt x="24" y="21"/>
                  </a:cubicBezTo>
                  <a:cubicBezTo>
                    <a:pt x="24" y="20"/>
                    <a:pt x="25" y="20"/>
                    <a:pt x="25" y="20"/>
                  </a:cubicBezTo>
                  <a:cubicBezTo>
                    <a:pt x="26" y="20"/>
                    <a:pt x="26" y="19"/>
                    <a:pt x="26" y="19"/>
                  </a:cubicBezTo>
                  <a:cubicBezTo>
                    <a:pt x="26" y="19"/>
                    <a:pt x="26" y="18"/>
                    <a:pt x="26" y="18"/>
                  </a:cubicBezTo>
                  <a:cubicBezTo>
                    <a:pt x="26" y="18"/>
                    <a:pt x="26" y="18"/>
                    <a:pt x="25" y="17"/>
                  </a:cubicBezTo>
                  <a:cubicBezTo>
                    <a:pt x="25" y="17"/>
                    <a:pt x="25" y="17"/>
                    <a:pt x="25" y="16"/>
                  </a:cubicBezTo>
                  <a:cubicBezTo>
                    <a:pt x="25" y="16"/>
                    <a:pt x="24" y="16"/>
                    <a:pt x="25" y="16"/>
                  </a:cubicBezTo>
                  <a:cubicBezTo>
                    <a:pt x="25" y="15"/>
                    <a:pt x="25" y="15"/>
                    <a:pt x="26" y="15"/>
                  </a:cubicBezTo>
                  <a:cubicBezTo>
                    <a:pt x="26" y="15"/>
                    <a:pt x="27" y="16"/>
                    <a:pt x="26" y="15"/>
                  </a:cubicBezTo>
                  <a:cubicBezTo>
                    <a:pt x="26" y="15"/>
                    <a:pt x="26" y="15"/>
                    <a:pt x="26" y="14"/>
                  </a:cubicBezTo>
                  <a:cubicBezTo>
                    <a:pt x="25" y="14"/>
                    <a:pt x="25" y="14"/>
                    <a:pt x="25" y="14"/>
                  </a:cubicBezTo>
                  <a:cubicBezTo>
                    <a:pt x="24" y="14"/>
                    <a:pt x="24" y="14"/>
                    <a:pt x="23" y="15"/>
                  </a:cubicBezTo>
                  <a:cubicBezTo>
                    <a:pt x="23" y="15"/>
                    <a:pt x="23" y="16"/>
                    <a:pt x="22" y="16"/>
                  </a:cubicBezTo>
                  <a:cubicBezTo>
                    <a:pt x="22" y="16"/>
                    <a:pt x="22" y="15"/>
                    <a:pt x="21" y="15"/>
                  </a:cubicBezTo>
                  <a:cubicBezTo>
                    <a:pt x="21" y="14"/>
                    <a:pt x="20" y="14"/>
                    <a:pt x="20" y="14"/>
                  </a:cubicBezTo>
                  <a:cubicBezTo>
                    <a:pt x="19" y="14"/>
                    <a:pt x="19" y="13"/>
                    <a:pt x="18" y="13"/>
                  </a:cubicBezTo>
                  <a:cubicBezTo>
                    <a:pt x="18" y="13"/>
                    <a:pt x="17" y="13"/>
                    <a:pt x="17" y="13"/>
                  </a:cubicBezTo>
                  <a:cubicBezTo>
                    <a:pt x="17" y="12"/>
                    <a:pt x="18" y="12"/>
                    <a:pt x="18" y="12"/>
                  </a:cubicBezTo>
                  <a:cubicBezTo>
                    <a:pt x="18" y="12"/>
                    <a:pt x="17" y="11"/>
                    <a:pt x="17" y="11"/>
                  </a:cubicBezTo>
                  <a:cubicBezTo>
                    <a:pt x="17" y="11"/>
                    <a:pt x="17" y="10"/>
                    <a:pt x="18" y="10"/>
                  </a:cubicBezTo>
                  <a:cubicBezTo>
                    <a:pt x="18" y="10"/>
                    <a:pt x="18" y="10"/>
                    <a:pt x="18" y="10"/>
                  </a:cubicBezTo>
                  <a:cubicBezTo>
                    <a:pt x="18" y="9"/>
                    <a:pt x="17" y="9"/>
                    <a:pt x="17" y="9"/>
                  </a:cubicBezTo>
                  <a:cubicBezTo>
                    <a:pt x="16" y="9"/>
                    <a:pt x="15" y="8"/>
                    <a:pt x="15" y="8"/>
                  </a:cubicBezTo>
                  <a:cubicBezTo>
                    <a:pt x="14" y="7"/>
                    <a:pt x="14" y="7"/>
                    <a:pt x="13" y="7"/>
                  </a:cubicBezTo>
                  <a:cubicBezTo>
                    <a:pt x="13" y="6"/>
                    <a:pt x="13" y="6"/>
                    <a:pt x="13" y="6"/>
                  </a:cubicBezTo>
                  <a:cubicBezTo>
                    <a:pt x="13" y="6"/>
                    <a:pt x="13" y="5"/>
                    <a:pt x="13" y="5"/>
                  </a:cubicBezTo>
                  <a:cubicBezTo>
                    <a:pt x="13" y="5"/>
                    <a:pt x="14" y="4"/>
                    <a:pt x="13" y="4"/>
                  </a:cubicBezTo>
                  <a:cubicBezTo>
                    <a:pt x="12" y="4"/>
                    <a:pt x="12" y="3"/>
                    <a:pt x="11" y="2"/>
                  </a:cubicBezTo>
                  <a:cubicBezTo>
                    <a:pt x="11" y="2"/>
                    <a:pt x="11" y="2"/>
                    <a:pt x="10" y="2"/>
                  </a:cubicBezTo>
                  <a:cubicBezTo>
                    <a:pt x="10" y="1"/>
                    <a:pt x="10" y="1"/>
                    <a:pt x="9" y="0"/>
                  </a:cubicBezTo>
                  <a:cubicBezTo>
                    <a:pt x="9" y="0"/>
                    <a:pt x="8" y="0"/>
                    <a:pt x="7" y="0"/>
                  </a:cubicBezTo>
                  <a:cubicBezTo>
                    <a:pt x="7" y="0"/>
                    <a:pt x="6" y="0"/>
                    <a:pt x="6" y="0"/>
                  </a:cubicBezTo>
                  <a:cubicBezTo>
                    <a:pt x="5" y="0"/>
                    <a:pt x="5" y="0"/>
                    <a:pt x="5" y="0"/>
                  </a:cubicBezTo>
                  <a:cubicBezTo>
                    <a:pt x="4" y="1"/>
                    <a:pt x="4" y="1"/>
                    <a:pt x="3" y="1"/>
                  </a:cubicBezTo>
                  <a:cubicBezTo>
                    <a:pt x="3" y="1"/>
                    <a:pt x="3" y="2"/>
                    <a:pt x="3" y="2"/>
                  </a:cubicBezTo>
                  <a:cubicBezTo>
                    <a:pt x="2" y="2"/>
                    <a:pt x="2" y="1"/>
                    <a:pt x="2" y="1"/>
                  </a:cubicBezTo>
                  <a:cubicBezTo>
                    <a:pt x="1" y="2"/>
                    <a:pt x="0" y="3"/>
                    <a:pt x="0" y="4"/>
                  </a:cubicBezTo>
                  <a:cubicBezTo>
                    <a:pt x="0" y="4"/>
                    <a:pt x="1" y="4"/>
                    <a:pt x="1" y="5"/>
                  </a:cubicBezTo>
                  <a:cubicBezTo>
                    <a:pt x="1" y="5"/>
                    <a:pt x="0" y="6"/>
                    <a:pt x="1" y="6"/>
                  </a:cubicBezTo>
                  <a:cubicBezTo>
                    <a:pt x="1" y="6"/>
                    <a:pt x="2" y="6"/>
                    <a:pt x="2" y="6"/>
                  </a:cubicBezTo>
                  <a:cubicBezTo>
                    <a:pt x="2" y="7"/>
                    <a:pt x="1" y="7"/>
                    <a:pt x="1" y="7"/>
                  </a:cubicBezTo>
                  <a:cubicBezTo>
                    <a:pt x="1" y="7"/>
                    <a:pt x="1" y="8"/>
                    <a:pt x="1" y="8"/>
                  </a:cubicBezTo>
                  <a:cubicBezTo>
                    <a:pt x="2" y="8"/>
                    <a:pt x="4" y="9"/>
                    <a:pt x="4" y="9"/>
                  </a:cubicBezTo>
                  <a:cubicBezTo>
                    <a:pt x="3" y="10"/>
                    <a:pt x="2" y="9"/>
                    <a:pt x="2" y="10"/>
                  </a:cubicBezTo>
                  <a:cubicBezTo>
                    <a:pt x="2" y="10"/>
                    <a:pt x="2" y="11"/>
                    <a:pt x="2" y="12"/>
                  </a:cubicBezTo>
                  <a:cubicBezTo>
                    <a:pt x="3" y="12"/>
                    <a:pt x="4" y="12"/>
                    <a:pt x="4" y="13"/>
                  </a:cubicBezTo>
                  <a:cubicBezTo>
                    <a:pt x="4" y="14"/>
                    <a:pt x="3" y="14"/>
                    <a:pt x="3" y="15"/>
                  </a:cubicBezTo>
                  <a:cubicBezTo>
                    <a:pt x="2" y="16"/>
                    <a:pt x="2" y="17"/>
                    <a:pt x="2" y="18"/>
                  </a:cubicBezTo>
                  <a:cubicBezTo>
                    <a:pt x="3" y="18"/>
                    <a:pt x="3" y="18"/>
                    <a:pt x="3" y="18"/>
                  </a:cubicBezTo>
                  <a:cubicBezTo>
                    <a:pt x="4" y="18"/>
                    <a:pt x="4" y="18"/>
                    <a:pt x="4" y="19"/>
                  </a:cubicBezTo>
                  <a:cubicBezTo>
                    <a:pt x="4" y="19"/>
                    <a:pt x="6" y="20"/>
                    <a:pt x="5" y="21"/>
                  </a:cubicBezTo>
                  <a:cubicBezTo>
                    <a:pt x="5" y="21"/>
                    <a:pt x="4" y="21"/>
                    <a:pt x="3" y="20"/>
                  </a:cubicBezTo>
                  <a:cubicBezTo>
                    <a:pt x="3" y="21"/>
                    <a:pt x="5" y="23"/>
                    <a:pt x="5" y="24"/>
                  </a:cubicBezTo>
                  <a:cubicBezTo>
                    <a:pt x="5" y="24"/>
                    <a:pt x="5" y="24"/>
                    <a:pt x="5" y="25"/>
                  </a:cubicBezTo>
                  <a:cubicBezTo>
                    <a:pt x="4" y="25"/>
                    <a:pt x="4" y="25"/>
                    <a:pt x="4" y="25"/>
                  </a:cubicBezTo>
                  <a:cubicBezTo>
                    <a:pt x="4" y="25"/>
                    <a:pt x="4" y="24"/>
                    <a:pt x="3" y="24"/>
                  </a:cubicBezTo>
                  <a:cubicBezTo>
                    <a:pt x="3" y="25"/>
                    <a:pt x="3" y="25"/>
                    <a:pt x="2" y="25"/>
                  </a:cubicBezTo>
                  <a:cubicBezTo>
                    <a:pt x="3" y="26"/>
                    <a:pt x="3" y="26"/>
                    <a:pt x="3" y="26"/>
                  </a:cubicBezTo>
                  <a:cubicBezTo>
                    <a:pt x="4" y="26"/>
                    <a:pt x="4" y="26"/>
                    <a:pt x="4" y="27"/>
                  </a:cubicBezTo>
                  <a:cubicBezTo>
                    <a:pt x="5" y="28"/>
                    <a:pt x="6" y="29"/>
                    <a:pt x="7" y="29"/>
                  </a:cubicBezTo>
                  <a:cubicBezTo>
                    <a:pt x="8" y="29"/>
                    <a:pt x="8" y="29"/>
                    <a:pt x="8" y="29"/>
                  </a:cubicBezTo>
                  <a:cubicBezTo>
                    <a:pt x="9" y="30"/>
                    <a:pt x="9" y="30"/>
                    <a:pt x="9" y="30"/>
                  </a:cubicBezTo>
                  <a:cubicBezTo>
                    <a:pt x="10" y="30"/>
                    <a:pt x="10" y="30"/>
                    <a:pt x="10" y="31"/>
                  </a:cubicBezTo>
                  <a:cubicBezTo>
                    <a:pt x="11" y="31"/>
                    <a:pt x="10" y="31"/>
                    <a:pt x="10" y="31"/>
                  </a:cubicBezTo>
                  <a:cubicBezTo>
                    <a:pt x="10" y="31"/>
                    <a:pt x="11" y="32"/>
                    <a:pt x="11" y="31"/>
                  </a:cubicBezTo>
                  <a:cubicBezTo>
                    <a:pt x="11" y="31"/>
                    <a:pt x="11" y="31"/>
                    <a:pt x="11" y="30"/>
                  </a:cubicBezTo>
                  <a:cubicBezTo>
                    <a:pt x="11" y="30"/>
                    <a:pt x="12" y="30"/>
                    <a:pt x="12" y="29"/>
                  </a:cubicBezTo>
                  <a:cubicBezTo>
                    <a:pt x="13" y="29"/>
                    <a:pt x="11" y="29"/>
                    <a:pt x="12" y="28"/>
                  </a:cubicBezTo>
                  <a:cubicBezTo>
                    <a:pt x="13" y="27"/>
                    <a:pt x="13" y="27"/>
                    <a:pt x="14" y="28"/>
                  </a:cubicBezTo>
                  <a:cubicBezTo>
                    <a:pt x="14" y="28"/>
                    <a:pt x="14" y="28"/>
                    <a:pt x="14" y="29"/>
                  </a:cubicBezTo>
                  <a:cubicBezTo>
                    <a:pt x="14" y="29"/>
                    <a:pt x="15" y="29"/>
                    <a:pt x="15" y="29"/>
                  </a:cubicBezTo>
                  <a:cubicBezTo>
                    <a:pt x="15" y="29"/>
                    <a:pt x="16" y="30"/>
                    <a:pt x="16" y="30"/>
                  </a:cubicBezTo>
                  <a:cubicBezTo>
                    <a:pt x="16" y="31"/>
                    <a:pt x="17" y="31"/>
                    <a:pt x="17" y="31"/>
                  </a:cubicBezTo>
                  <a:cubicBezTo>
                    <a:pt x="17" y="31"/>
                    <a:pt x="17" y="31"/>
                    <a:pt x="17" y="31"/>
                  </a:cubicBezTo>
                  <a:cubicBezTo>
                    <a:pt x="17" y="32"/>
                    <a:pt x="17" y="32"/>
                    <a:pt x="17" y="32"/>
                  </a:cubicBezTo>
                  <a:cubicBezTo>
                    <a:pt x="18" y="33"/>
                    <a:pt x="19" y="32"/>
                    <a:pt x="19" y="33"/>
                  </a:cubicBezTo>
                  <a:cubicBezTo>
                    <a:pt x="19" y="33"/>
                    <a:pt x="20" y="33"/>
                    <a:pt x="20" y="33"/>
                  </a:cubicBezTo>
                  <a:cubicBezTo>
                    <a:pt x="20" y="33"/>
                    <a:pt x="19" y="34"/>
                    <a:pt x="19" y="34"/>
                  </a:cubicBezTo>
                  <a:cubicBezTo>
                    <a:pt x="19" y="35"/>
                    <a:pt x="19" y="35"/>
                    <a:pt x="19" y="35"/>
                  </a:cubicBezTo>
                  <a:cubicBezTo>
                    <a:pt x="19" y="36"/>
                    <a:pt x="19" y="36"/>
                    <a:pt x="19" y="36"/>
                  </a:cubicBezTo>
                  <a:cubicBezTo>
                    <a:pt x="19" y="36"/>
                    <a:pt x="18" y="36"/>
                    <a:pt x="18" y="36"/>
                  </a:cubicBezTo>
                  <a:cubicBezTo>
                    <a:pt x="18" y="36"/>
                    <a:pt x="18" y="37"/>
                    <a:pt x="19" y="37"/>
                  </a:cubicBezTo>
                  <a:cubicBezTo>
                    <a:pt x="20" y="37"/>
                    <a:pt x="20" y="36"/>
                    <a:pt x="21" y="36"/>
                  </a:cubicBezTo>
                  <a:cubicBezTo>
                    <a:pt x="21" y="36"/>
                    <a:pt x="22" y="36"/>
                    <a:pt x="22" y="36"/>
                  </a:cubicBezTo>
                  <a:cubicBezTo>
                    <a:pt x="22" y="36"/>
                    <a:pt x="23" y="36"/>
                    <a:pt x="23" y="36"/>
                  </a:cubicBezTo>
                  <a:cubicBezTo>
                    <a:pt x="23" y="36"/>
                    <a:pt x="24" y="36"/>
                    <a:pt x="24" y="36"/>
                  </a:cubicBezTo>
                  <a:cubicBezTo>
                    <a:pt x="24" y="36"/>
                    <a:pt x="25" y="35"/>
                    <a:pt x="25" y="34"/>
                  </a:cubicBezTo>
                  <a:cubicBezTo>
                    <a:pt x="25" y="34"/>
                    <a:pt x="25" y="35"/>
                    <a:pt x="25" y="34"/>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72" name="Freeform 780">
              <a:extLst>
                <a:ext uri="{FF2B5EF4-FFF2-40B4-BE49-F238E27FC236}">
                  <a16:creationId xmlns:a16="http://schemas.microsoft.com/office/drawing/2014/main" id="{A10094A4-9F45-41B9-8107-A81C23C28387}"/>
                </a:ext>
              </a:extLst>
            </p:cNvPr>
            <p:cNvSpPr>
              <a:spLocks/>
            </p:cNvSpPr>
            <p:nvPr/>
          </p:nvSpPr>
          <p:spPr bwMode="auto">
            <a:xfrm>
              <a:off x="6586403" y="3245035"/>
              <a:ext cx="65993" cy="57878"/>
            </a:xfrm>
            <a:custGeom>
              <a:avLst/>
              <a:gdLst>
                <a:gd name="T0" fmla="*/ 7 w 14"/>
                <a:gd name="T1" fmla="*/ 14 h 15"/>
                <a:gd name="T2" fmla="*/ 6 w 14"/>
                <a:gd name="T3" fmla="*/ 12 h 15"/>
                <a:gd name="T4" fmla="*/ 7 w 14"/>
                <a:gd name="T5" fmla="*/ 10 h 15"/>
                <a:gd name="T6" fmla="*/ 7 w 14"/>
                <a:gd name="T7" fmla="*/ 10 h 15"/>
                <a:gd name="T8" fmla="*/ 9 w 14"/>
                <a:gd name="T9" fmla="*/ 8 h 15"/>
                <a:gd name="T10" fmla="*/ 11 w 14"/>
                <a:gd name="T11" fmla="*/ 9 h 15"/>
                <a:gd name="T12" fmla="*/ 12 w 14"/>
                <a:gd name="T13" fmla="*/ 8 h 15"/>
                <a:gd name="T14" fmla="*/ 11 w 14"/>
                <a:gd name="T15" fmla="*/ 7 h 15"/>
                <a:gd name="T16" fmla="*/ 12 w 14"/>
                <a:gd name="T17" fmla="*/ 7 h 15"/>
                <a:gd name="T18" fmla="*/ 13 w 14"/>
                <a:gd name="T19" fmla="*/ 6 h 15"/>
                <a:gd name="T20" fmla="*/ 13 w 14"/>
                <a:gd name="T21" fmla="*/ 6 h 15"/>
                <a:gd name="T22" fmla="*/ 12 w 14"/>
                <a:gd name="T23" fmla="*/ 5 h 15"/>
                <a:gd name="T24" fmla="*/ 11 w 14"/>
                <a:gd name="T25" fmla="*/ 4 h 15"/>
                <a:gd name="T26" fmla="*/ 10 w 14"/>
                <a:gd name="T27" fmla="*/ 4 h 15"/>
                <a:gd name="T28" fmla="*/ 8 w 14"/>
                <a:gd name="T29" fmla="*/ 2 h 15"/>
                <a:gd name="T30" fmla="*/ 6 w 14"/>
                <a:gd name="T31" fmla="*/ 1 h 15"/>
                <a:gd name="T32" fmla="*/ 5 w 14"/>
                <a:gd name="T33" fmla="*/ 0 h 15"/>
                <a:gd name="T34" fmla="*/ 5 w 14"/>
                <a:gd name="T35" fmla="*/ 0 h 15"/>
                <a:gd name="T36" fmla="*/ 4 w 14"/>
                <a:gd name="T37" fmla="*/ 0 h 15"/>
                <a:gd name="T38" fmla="*/ 4 w 14"/>
                <a:gd name="T39" fmla="*/ 2 h 15"/>
                <a:gd name="T40" fmla="*/ 3 w 14"/>
                <a:gd name="T41" fmla="*/ 2 h 15"/>
                <a:gd name="T42" fmla="*/ 2 w 14"/>
                <a:gd name="T43" fmla="*/ 4 h 15"/>
                <a:gd name="T44" fmla="*/ 2 w 14"/>
                <a:gd name="T45" fmla="*/ 4 h 15"/>
                <a:gd name="T46" fmla="*/ 1 w 14"/>
                <a:gd name="T47" fmla="*/ 5 h 15"/>
                <a:gd name="T48" fmla="*/ 1 w 14"/>
                <a:gd name="T49" fmla="*/ 6 h 15"/>
                <a:gd name="T50" fmla="*/ 1 w 14"/>
                <a:gd name="T51" fmla="*/ 8 h 15"/>
                <a:gd name="T52" fmla="*/ 0 w 14"/>
                <a:gd name="T53" fmla="*/ 9 h 15"/>
                <a:gd name="T54" fmla="*/ 0 w 14"/>
                <a:gd name="T55" fmla="*/ 10 h 15"/>
                <a:gd name="T56" fmla="*/ 2 w 14"/>
                <a:gd name="T57" fmla="*/ 10 h 15"/>
                <a:gd name="T58" fmla="*/ 2 w 14"/>
                <a:gd name="T59" fmla="*/ 11 h 15"/>
                <a:gd name="T60" fmla="*/ 3 w 14"/>
                <a:gd name="T61" fmla="*/ 12 h 15"/>
                <a:gd name="T62" fmla="*/ 5 w 14"/>
                <a:gd name="T63" fmla="*/ 13 h 15"/>
                <a:gd name="T64" fmla="*/ 6 w 14"/>
                <a:gd name="T65" fmla="*/ 15 h 15"/>
                <a:gd name="T66" fmla="*/ 7 w 14"/>
                <a:gd name="T6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15">
                  <a:moveTo>
                    <a:pt x="7" y="14"/>
                  </a:moveTo>
                  <a:cubicBezTo>
                    <a:pt x="7" y="13"/>
                    <a:pt x="6" y="13"/>
                    <a:pt x="6" y="12"/>
                  </a:cubicBezTo>
                  <a:cubicBezTo>
                    <a:pt x="6" y="11"/>
                    <a:pt x="7" y="11"/>
                    <a:pt x="7" y="10"/>
                  </a:cubicBezTo>
                  <a:cubicBezTo>
                    <a:pt x="7" y="10"/>
                    <a:pt x="7" y="10"/>
                    <a:pt x="7" y="10"/>
                  </a:cubicBezTo>
                  <a:cubicBezTo>
                    <a:pt x="7" y="10"/>
                    <a:pt x="8" y="8"/>
                    <a:pt x="9" y="8"/>
                  </a:cubicBezTo>
                  <a:cubicBezTo>
                    <a:pt x="10" y="9"/>
                    <a:pt x="9" y="10"/>
                    <a:pt x="11" y="9"/>
                  </a:cubicBezTo>
                  <a:cubicBezTo>
                    <a:pt x="11" y="9"/>
                    <a:pt x="12" y="9"/>
                    <a:pt x="12" y="8"/>
                  </a:cubicBezTo>
                  <a:cubicBezTo>
                    <a:pt x="12" y="8"/>
                    <a:pt x="11" y="8"/>
                    <a:pt x="11" y="7"/>
                  </a:cubicBezTo>
                  <a:cubicBezTo>
                    <a:pt x="11" y="7"/>
                    <a:pt x="12" y="7"/>
                    <a:pt x="12" y="7"/>
                  </a:cubicBezTo>
                  <a:cubicBezTo>
                    <a:pt x="12" y="7"/>
                    <a:pt x="13" y="7"/>
                    <a:pt x="13" y="6"/>
                  </a:cubicBezTo>
                  <a:cubicBezTo>
                    <a:pt x="13" y="6"/>
                    <a:pt x="14" y="6"/>
                    <a:pt x="13" y="6"/>
                  </a:cubicBezTo>
                  <a:cubicBezTo>
                    <a:pt x="13" y="5"/>
                    <a:pt x="13" y="5"/>
                    <a:pt x="12" y="5"/>
                  </a:cubicBezTo>
                  <a:cubicBezTo>
                    <a:pt x="12" y="5"/>
                    <a:pt x="12" y="5"/>
                    <a:pt x="11" y="4"/>
                  </a:cubicBezTo>
                  <a:cubicBezTo>
                    <a:pt x="11" y="4"/>
                    <a:pt x="10" y="4"/>
                    <a:pt x="10" y="4"/>
                  </a:cubicBezTo>
                  <a:cubicBezTo>
                    <a:pt x="9" y="4"/>
                    <a:pt x="8" y="3"/>
                    <a:pt x="8" y="2"/>
                  </a:cubicBezTo>
                  <a:cubicBezTo>
                    <a:pt x="7" y="2"/>
                    <a:pt x="7" y="1"/>
                    <a:pt x="6" y="1"/>
                  </a:cubicBezTo>
                  <a:cubicBezTo>
                    <a:pt x="6" y="1"/>
                    <a:pt x="6" y="1"/>
                    <a:pt x="5" y="0"/>
                  </a:cubicBezTo>
                  <a:cubicBezTo>
                    <a:pt x="5" y="0"/>
                    <a:pt x="5" y="0"/>
                    <a:pt x="5" y="0"/>
                  </a:cubicBezTo>
                  <a:cubicBezTo>
                    <a:pt x="5" y="0"/>
                    <a:pt x="4" y="0"/>
                    <a:pt x="4" y="0"/>
                  </a:cubicBezTo>
                  <a:cubicBezTo>
                    <a:pt x="4" y="0"/>
                    <a:pt x="5" y="2"/>
                    <a:pt x="4" y="2"/>
                  </a:cubicBezTo>
                  <a:cubicBezTo>
                    <a:pt x="3" y="2"/>
                    <a:pt x="3" y="1"/>
                    <a:pt x="3" y="2"/>
                  </a:cubicBezTo>
                  <a:cubicBezTo>
                    <a:pt x="2" y="2"/>
                    <a:pt x="2" y="3"/>
                    <a:pt x="2" y="4"/>
                  </a:cubicBezTo>
                  <a:cubicBezTo>
                    <a:pt x="2" y="4"/>
                    <a:pt x="2" y="4"/>
                    <a:pt x="2" y="4"/>
                  </a:cubicBezTo>
                  <a:cubicBezTo>
                    <a:pt x="1" y="5"/>
                    <a:pt x="1" y="5"/>
                    <a:pt x="1" y="5"/>
                  </a:cubicBezTo>
                  <a:cubicBezTo>
                    <a:pt x="1" y="5"/>
                    <a:pt x="1" y="5"/>
                    <a:pt x="1" y="6"/>
                  </a:cubicBezTo>
                  <a:cubicBezTo>
                    <a:pt x="1" y="7"/>
                    <a:pt x="1" y="7"/>
                    <a:pt x="1" y="8"/>
                  </a:cubicBezTo>
                  <a:cubicBezTo>
                    <a:pt x="1" y="8"/>
                    <a:pt x="1" y="9"/>
                    <a:pt x="0" y="9"/>
                  </a:cubicBezTo>
                  <a:cubicBezTo>
                    <a:pt x="1" y="9"/>
                    <a:pt x="0" y="9"/>
                    <a:pt x="0" y="10"/>
                  </a:cubicBezTo>
                  <a:cubicBezTo>
                    <a:pt x="1" y="10"/>
                    <a:pt x="2" y="10"/>
                    <a:pt x="2" y="10"/>
                  </a:cubicBezTo>
                  <a:cubicBezTo>
                    <a:pt x="2" y="10"/>
                    <a:pt x="2" y="11"/>
                    <a:pt x="2" y="11"/>
                  </a:cubicBezTo>
                  <a:cubicBezTo>
                    <a:pt x="3" y="11"/>
                    <a:pt x="3" y="12"/>
                    <a:pt x="3" y="12"/>
                  </a:cubicBezTo>
                  <a:cubicBezTo>
                    <a:pt x="4" y="12"/>
                    <a:pt x="4" y="13"/>
                    <a:pt x="5" y="13"/>
                  </a:cubicBezTo>
                  <a:cubicBezTo>
                    <a:pt x="5" y="14"/>
                    <a:pt x="6" y="15"/>
                    <a:pt x="6" y="15"/>
                  </a:cubicBezTo>
                  <a:cubicBezTo>
                    <a:pt x="7" y="15"/>
                    <a:pt x="7" y="14"/>
                    <a:pt x="7" y="14"/>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73" name="Freeform 781">
              <a:extLst>
                <a:ext uri="{FF2B5EF4-FFF2-40B4-BE49-F238E27FC236}">
                  <a16:creationId xmlns:a16="http://schemas.microsoft.com/office/drawing/2014/main" id="{461A0D51-CBD8-43F8-999D-0EFFD1B4004F}"/>
                </a:ext>
              </a:extLst>
            </p:cNvPr>
            <p:cNvSpPr>
              <a:spLocks/>
            </p:cNvSpPr>
            <p:nvPr/>
          </p:nvSpPr>
          <p:spPr bwMode="auto">
            <a:xfrm>
              <a:off x="6652398" y="3286997"/>
              <a:ext cx="78479" cy="49196"/>
            </a:xfrm>
            <a:custGeom>
              <a:avLst/>
              <a:gdLst>
                <a:gd name="T0" fmla="*/ 17 w 17"/>
                <a:gd name="T1" fmla="*/ 7 h 13"/>
                <a:gd name="T2" fmla="*/ 17 w 17"/>
                <a:gd name="T3" fmla="*/ 6 h 13"/>
                <a:gd name="T4" fmla="*/ 17 w 17"/>
                <a:gd name="T5" fmla="*/ 5 h 13"/>
                <a:gd name="T6" fmla="*/ 16 w 17"/>
                <a:gd name="T7" fmla="*/ 3 h 13"/>
                <a:gd name="T8" fmla="*/ 14 w 17"/>
                <a:gd name="T9" fmla="*/ 2 h 13"/>
                <a:gd name="T10" fmla="*/ 13 w 17"/>
                <a:gd name="T11" fmla="*/ 1 h 13"/>
                <a:gd name="T12" fmla="*/ 12 w 17"/>
                <a:gd name="T13" fmla="*/ 0 h 13"/>
                <a:gd name="T14" fmla="*/ 10 w 17"/>
                <a:gd name="T15" fmla="*/ 0 h 13"/>
                <a:gd name="T16" fmla="*/ 9 w 17"/>
                <a:gd name="T17" fmla="*/ 0 h 13"/>
                <a:gd name="T18" fmla="*/ 7 w 17"/>
                <a:gd name="T19" fmla="*/ 1 h 13"/>
                <a:gd name="T20" fmla="*/ 6 w 17"/>
                <a:gd name="T21" fmla="*/ 2 h 13"/>
                <a:gd name="T22" fmla="*/ 5 w 17"/>
                <a:gd name="T23" fmla="*/ 1 h 13"/>
                <a:gd name="T24" fmla="*/ 3 w 17"/>
                <a:gd name="T25" fmla="*/ 2 h 13"/>
                <a:gd name="T26" fmla="*/ 1 w 17"/>
                <a:gd name="T27" fmla="*/ 4 h 13"/>
                <a:gd name="T28" fmla="*/ 0 w 17"/>
                <a:gd name="T29" fmla="*/ 6 h 13"/>
                <a:gd name="T30" fmla="*/ 1 w 17"/>
                <a:gd name="T31" fmla="*/ 7 h 13"/>
                <a:gd name="T32" fmla="*/ 0 w 17"/>
                <a:gd name="T33" fmla="*/ 7 h 13"/>
                <a:gd name="T34" fmla="*/ 0 w 17"/>
                <a:gd name="T35" fmla="*/ 8 h 13"/>
                <a:gd name="T36" fmla="*/ 1 w 17"/>
                <a:gd name="T37" fmla="*/ 9 h 13"/>
                <a:gd name="T38" fmla="*/ 0 w 17"/>
                <a:gd name="T39" fmla="*/ 9 h 13"/>
                <a:gd name="T40" fmla="*/ 2 w 17"/>
                <a:gd name="T41" fmla="*/ 12 h 13"/>
                <a:gd name="T42" fmla="*/ 2 w 17"/>
                <a:gd name="T43" fmla="*/ 13 h 13"/>
                <a:gd name="T44" fmla="*/ 4 w 17"/>
                <a:gd name="T45" fmla="*/ 13 h 13"/>
                <a:gd name="T46" fmla="*/ 5 w 17"/>
                <a:gd name="T47" fmla="*/ 13 h 13"/>
                <a:gd name="T48" fmla="*/ 7 w 17"/>
                <a:gd name="T49" fmla="*/ 13 h 13"/>
                <a:gd name="T50" fmla="*/ 8 w 17"/>
                <a:gd name="T51" fmla="*/ 13 h 13"/>
                <a:gd name="T52" fmla="*/ 8 w 17"/>
                <a:gd name="T53" fmla="*/ 13 h 13"/>
                <a:gd name="T54" fmla="*/ 9 w 17"/>
                <a:gd name="T55" fmla="*/ 12 h 13"/>
                <a:gd name="T56" fmla="*/ 10 w 17"/>
                <a:gd name="T57" fmla="*/ 11 h 13"/>
                <a:gd name="T58" fmla="*/ 11 w 17"/>
                <a:gd name="T59" fmla="*/ 11 h 13"/>
                <a:gd name="T60" fmla="*/ 13 w 17"/>
                <a:gd name="T61" fmla="*/ 11 h 13"/>
                <a:gd name="T62" fmla="*/ 15 w 17"/>
                <a:gd name="T63" fmla="*/ 10 h 13"/>
                <a:gd name="T64" fmla="*/ 16 w 17"/>
                <a:gd name="T65" fmla="*/ 9 h 13"/>
                <a:gd name="T66" fmla="*/ 17 w 17"/>
                <a:gd name="T67" fmla="*/ 7 h 13"/>
                <a:gd name="T68" fmla="*/ 17 w 17"/>
                <a:gd name="T6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3">
                  <a:moveTo>
                    <a:pt x="17" y="7"/>
                  </a:moveTo>
                  <a:cubicBezTo>
                    <a:pt x="17" y="7"/>
                    <a:pt x="17" y="6"/>
                    <a:pt x="17" y="6"/>
                  </a:cubicBezTo>
                  <a:cubicBezTo>
                    <a:pt x="17" y="5"/>
                    <a:pt x="17" y="5"/>
                    <a:pt x="17" y="5"/>
                  </a:cubicBezTo>
                  <a:cubicBezTo>
                    <a:pt x="16" y="4"/>
                    <a:pt x="16" y="3"/>
                    <a:pt x="16" y="3"/>
                  </a:cubicBezTo>
                  <a:cubicBezTo>
                    <a:pt x="16" y="2"/>
                    <a:pt x="15" y="2"/>
                    <a:pt x="14" y="2"/>
                  </a:cubicBezTo>
                  <a:cubicBezTo>
                    <a:pt x="14" y="1"/>
                    <a:pt x="13" y="1"/>
                    <a:pt x="13" y="1"/>
                  </a:cubicBezTo>
                  <a:cubicBezTo>
                    <a:pt x="13" y="0"/>
                    <a:pt x="13" y="0"/>
                    <a:pt x="12" y="0"/>
                  </a:cubicBezTo>
                  <a:cubicBezTo>
                    <a:pt x="12" y="0"/>
                    <a:pt x="11" y="0"/>
                    <a:pt x="10" y="0"/>
                  </a:cubicBezTo>
                  <a:cubicBezTo>
                    <a:pt x="10" y="0"/>
                    <a:pt x="9" y="0"/>
                    <a:pt x="9" y="0"/>
                  </a:cubicBezTo>
                  <a:cubicBezTo>
                    <a:pt x="8" y="1"/>
                    <a:pt x="8" y="1"/>
                    <a:pt x="7" y="1"/>
                  </a:cubicBezTo>
                  <a:cubicBezTo>
                    <a:pt x="6" y="1"/>
                    <a:pt x="6" y="1"/>
                    <a:pt x="6" y="2"/>
                  </a:cubicBezTo>
                  <a:cubicBezTo>
                    <a:pt x="5" y="2"/>
                    <a:pt x="5" y="2"/>
                    <a:pt x="5" y="1"/>
                  </a:cubicBezTo>
                  <a:cubicBezTo>
                    <a:pt x="4" y="1"/>
                    <a:pt x="3" y="2"/>
                    <a:pt x="3" y="2"/>
                  </a:cubicBezTo>
                  <a:cubicBezTo>
                    <a:pt x="2" y="3"/>
                    <a:pt x="2" y="4"/>
                    <a:pt x="1" y="4"/>
                  </a:cubicBezTo>
                  <a:cubicBezTo>
                    <a:pt x="1" y="5"/>
                    <a:pt x="0" y="5"/>
                    <a:pt x="0" y="6"/>
                  </a:cubicBezTo>
                  <a:cubicBezTo>
                    <a:pt x="0" y="6"/>
                    <a:pt x="1" y="6"/>
                    <a:pt x="1" y="7"/>
                  </a:cubicBezTo>
                  <a:cubicBezTo>
                    <a:pt x="0" y="7"/>
                    <a:pt x="0" y="7"/>
                    <a:pt x="0" y="7"/>
                  </a:cubicBezTo>
                  <a:cubicBezTo>
                    <a:pt x="0" y="7"/>
                    <a:pt x="0" y="7"/>
                    <a:pt x="0" y="8"/>
                  </a:cubicBezTo>
                  <a:cubicBezTo>
                    <a:pt x="0" y="8"/>
                    <a:pt x="1" y="8"/>
                    <a:pt x="1" y="9"/>
                  </a:cubicBezTo>
                  <a:cubicBezTo>
                    <a:pt x="1" y="9"/>
                    <a:pt x="0" y="9"/>
                    <a:pt x="0" y="9"/>
                  </a:cubicBezTo>
                  <a:cubicBezTo>
                    <a:pt x="0" y="10"/>
                    <a:pt x="1" y="11"/>
                    <a:pt x="2" y="12"/>
                  </a:cubicBezTo>
                  <a:cubicBezTo>
                    <a:pt x="2" y="13"/>
                    <a:pt x="2" y="13"/>
                    <a:pt x="2" y="13"/>
                  </a:cubicBezTo>
                  <a:cubicBezTo>
                    <a:pt x="3" y="13"/>
                    <a:pt x="4" y="13"/>
                    <a:pt x="4" y="13"/>
                  </a:cubicBezTo>
                  <a:cubicBezTo>
                    <a:pt x="4" y="13"/>
                    <a:pt x="5" y="13"/>
                    <a:pt x="5" y="13"/>
                  </a:cubicBezTo>
                  <a:cubicBezTo>
                    <a:pt x="6" y="13"/>
                    <a:pt x="6" y="13"/>
                    <a:pt x="7" y="13"/>
                  </a:cubicBezTo>
                  <a:cubicBezTo>
                    <a:pt x="7" y="13"/>
                    <a:pt x="7" y="13"/>
                    <a:pt x="8" y="13"/>
                  </a:cubicBezTo>
                  <a:cubicBezTo>
                    <a:pt x="8" y="13"/>
                    <a:pt x="8" y="13"/>
                    <a:pt x="8" y="13"/>
                  </a:cubicBezTo>
                  <a:cubicBezTo>
                    <a:pt x="8" y="13"/>
                    <a:pt x="9" y="13"/>
                    <a:pt x="9" y="12"/>
                  </a:cubicBezTo>
                  <a:cubicBezTo>
                    <a:pt x="9" y="12"/>
                    <a:pt x="9" y="12"/>
                    <a:pt x="10" y="11"/>
                  </a:cubicBezTo>
                  <a:cubicBezTo>
                    <a:pt x="10" y="11"/>
                    <a:pt x="11" y="11"/>
                    <a:pt x="11" y="11"/>
                  </a:cubicBezTo>
                  <a:cubicBezTo>
                    <a:pt x="12" y="11"/>
                    <a:pt x="12" y="11"/>
                    <a:pt x="13" y="11"/>
                  </a:cubicBezTo>
                  <a:cubicBezTo>
                    <a:pt x="14" y="11"/>
                    <a:pt x="14" y="11"/>
                    <a:pt x="15" y="10"/>
                  </a:cubicBezTo>
                  <a:cubicBezTo>
                    <a:pt x="15" y="9"/>
                    <a:pt x="16" y="9"/>
                    <a:pt x="16" y="9"/>
                  </a:cubicBezTo>
                  <a:cubicBezTo>
                    <a:pt x="16" y="8"/>
                    <a:pt x="17" y="8"/>
                    <a:pt x="17" y="7"/>
                  </a:cubicBezTo>
                  <a:cubicBezTo>
                    <a:pt x="17" y="7"/>
                    <a:pt x="17" y="8"/>
                    <a:pt x="17" y="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74" name="Freeform 782">
              <a:extLst>
                <a:ext uri="{FF2B5EF4-FFF2-40B4-BE49-F238E27FC236}">
                  <a16:creationId xmlns:a16="http://schemas.microsoft.com/office/drawing/2014/main" id="{DE7A9DBE-BF5C-41B1-A43A-7639E7DFD266}"/>
                </a:ext>
              </a:extLst>
            </p:cNvPr>
            <p:cNvSpPr>
              <a:spLocks noEditPoints="1"/>
            </p:cNvSpPr>
            <p:nvPr/>
          </p:nvSpPr>
          <p:spPr bwMode="auto">
            <a:xfrm>
              <a:off x="6160119" y="1851633"/>
              <a:ext cx="829382" cy="801605"/>
            </a:xfrm>
            <a:custGeom>
              <a:avLst/>
              <a:gdLst>
                <a:gd name="T0" fmla="*/ 76 w 177"/>
                <a:gd name="T1" fmla="*/ 79 h 211"/>
                <a:gd name="T2" fmla="*/ 49 w 177"/>
                <a:gd name="T3" fmla="*/ 143 h 211"/>
                <a:gd name="T4" fmla="*/ 39 w 177"/>
                <a:gd name="T5" fmla="*/ 195 h 211"/>
                <a:gd name="T6" fmla="*/ 28 w 177"/>
                <a:gd name="T7" fmla="*/ 204 h 211"/>
                <a:gd name="T8" fmla="*/ 4 w 177"/>
                <a:gd name="T9" fmla="*/ 202 h 211"/>
                <a:gd name="T10" fmla="*/ 4 w 177"/>
                <a:gd name="T11" fmla="*/ 194 h 211"/>
                <a:gd name="T12" fmla="*/ 8 w 177"/>
                <a:gd name="T13" fmla="*/ 181 h 211"/>
                <a:gd name="T14" fmla="*/ 1 w 177"/>
                <a:gd name="T15" fmla="*/ 172 h 211"/>
                <a:gd name="T16" fmla="*/ 16 w 177"/>
                <a:gd name="T17" fmla="*/ 166 h 211"/>
                <a:gd name="T18" fmla="*/ 6 w 177"/>
                <a:gd name="T19" fmla="*/ 165 h 211"/>
                <a:gd name="T20" fmla="*/ 3 w 177"/>
                <a:gd name="T21" fmla="*/ 158 h 211"/>
                <a:gd name="T22" fmla="*/ 14 w 177"/>
                <a:gd name="T23" fmla="*/ 152 h 211"/>
                <a:gd name="T24" fmla="*/ 21 w 177"/>
                <a:gd name="T25" fmla="*/ 147 h 211"/>
                <a:gd name="T26" fmla="*/ 23 w 177"/>
                <a:gd name="T27" fmla="*/ 142 h 211"/>
                <a:gd name="T28" fmla="*/ 34 w 177"/>
                <a:gd name="T29" fmla="*/ 137 h 211"/>
                <a:gd name="T30" fmla="*/ 43 w 177"/>
                <a:gd name="T31" fmla="*/ 128 h 211"/>
                <a:gd name="T32" fmla="*/ 38 w 177"/>
                <a:gd name="T33" fmla="*/ 123 h 211"/>
                <a:gd name="T34" fmla="*/ 45 w 177"/>
                <a:gd name="T35" fmla="*/ 116 h 211"/>
                <a:gd name="T36" fmla="*/ 53 w 177"/>
                <a:gd name="T37" fmla="*/ 101 h 211"/>
                <a:gd name="T38" fmla="*/ 56 w 177"/>
                <a:gd name="T39" fmla="*/ 91 h 211"/>
                <a:gd name="T40" fmla="*/ 61 w 177"/>
                <a:gd name="T41" fmla="*/ 79 h 211"/>
                <a:gd name="T42" fmla="*/ 66 w 177"/>
                <a:gd name="T43" fmla="*/ 75 h 211"/>
                <a:gd name="T44" fmla="*/ 70 w 177"/>
                <a:gd name="T45" fmla="*/ 67 h 211"/>
                <a:gd name="T46" fmla="*/ 76 w 177"/>
                <a:gd name="T47" fmla="*/ 61 h 211"/>
                <a:gd name="T48" fmla="*/ 84 w 177"/>
                <a:gd name="T49" fmla="*/ 55 h 211"/>
                <a:gd name="T50" fmla="*/ 87 w 177"/>
                <a:gd name="T51" fmla="*/ 47 h 211"/>
                <a:gd name="T52" fmla="*/ 93 w 177"/>
                <a:gd name="T53" fmla="*/ 33 h 211"/>
                <a:gd name="T54" fmla="*/ 100 w 177"/>
                <a:gd name="T55" fmla="*/ 32 h 211"/>
                <a:gd name="T56" fmla="*/ 106 w 177"/>
                <a:gd name="T57" fmla="*/ 31 h 211"/>
                <a:gd name="T58" fmla="*/ 114 w 177"/>
                <a:gd name="T59" fmla="*/ 23 h 211"/>
                <a:gd name="T60" fmla="*/ 119 w 177"/>
                <a:gd name="T61" fmla="*/ 19 h 211"/>
                <a:gd name="T62" fmla="*/ 127 w 177"/>
                <a:gd name="T63" fmla="*/ 15 h 211"/>
                <a:gd name="T64" fmla="*/ 138 w 177"/>
                <a:gd name="T65" fmla="*/ 6 h 211"/>
                <a:gd name="T66" fmla="*/ 141 w 177"/>
                <a:gd name="T67" fmla="*/ 14 h 211"/>
                <a:gd name="T68" fmla="*/ 151 w 177"/>
                <a:gd name="T69" fmla="*/ 8 h 211"/>
                <a:gd name="T70" fmla="*/ 159 w 177"/>
                <a:gd name="T71" fmla="*/ 4 h 211"/>
                <a:gd name="T72" fmla="*/ 158 w 177"/>
                <a:gd name="T73" fmla="*/ 16 h 211"/>
                <a:gd name="T74" fmla="*/ 170 w 177"/>
                <a:gd name="T75" fmla="*/ 13 h 211"/>
                <a:gd name="T76" fmla="*/ 166 w 177"/>
                <a:gd name="T77" fmla="*/ 24 h 211"/>
                <a:gd name="T78" fmla="*/ 175 w 177"/>
                <a:gd name="T79" fmla="*/ 33 h 211"/>
                <a:gd name="T80" fmla="*/ 144 w 177"/>
                <a:gd name="T81" fmla="*/ 28 h 211"/>
                <a:gd name="T82" fmla="*/ 117 w 177"/>
                <a:gd name="T83" fmla="*/ 45 h 211"/>
                <a:gd name="T84" fmla="*/ 25 w 177"/>
                <a:gd name="T85" fmla="*/ 133 h 211"/>
                <a:gd name="T86" fmla="*/ 74 w 177"/>
                <a:gd name="T87" fmla="*/ 60 h 211"/>
                <a:gd name="T88" fmla="*/ 57 w 177"/>
                <a:gd name="T89" fmla="*/ 58 h 211"/>
                <a:gd name="T90" fmla="*/ 65 w 177"/>
                <a:gd name="T91" fmla="*/ 55 h 211"/>
                <a:gd name="T92" fmla="*/ 69 w 177"/>
                <a:gd name="T93" fmla="*/ 44 h 211"/>
                <a:gd name="T94" fmla="*/ 71 w 177"/>
                <a:gd name="T95" fmla="*/ 42 h 211"/>
                <a:gd name="T96" fmla="*/ 74 w 177"/>
                <a:gd name="T97" fmla="*/ 54 h 211"/>
                <a:gd name="T98" fmla="*/ 77 w 177"/>
                <a:gd name="T99" fmla="*/ 43 h 211"/>
                <a:gd name="T100" fmla="*/ 88 w 177"/>
                <a:gd name="T101" fmla="*/ 35 h 211"/>
                <a:gd name="T102" fmla="*/ 82 w 177"/>
                <a:gd name="T103" fmla="*/ 39 h 211"/>
                <a:gd name="T104" fmla="*/ 93 w 177"/>
                <a:gd name="T105" fmla="*/ 27 h 211"/>
                <a:gd name="T106" fmla="*/ 94 w 177"/>
                <a:gd name="T107" fmla="*/ 25 h 211"/>
                <a:gd name="T108" fmla="*/ 98 w 177"/>
                <a:gd name="T109" fmla="*/ 21 h 211"/>
                <a:gd name="T110" fmla="*/ 105 w 177"/>
                <a:gd name="T111" fmla="*/ 20 h 211"/>
                <a:gd name="T112" fmla="*/ 123 w 177"/>
                <a:gd name="T113" fmla="*/ 16 h 211"/>
                <a:gd name="T114" fmla="*/ 118 w 177"/>
                <a:gd name="T115" fmla="*/ 13 h 211"/>
                <a:gd name="T116" fmla="*/ 120 w 177"/>
                <a:gd name="T117" fmla="*/ 10 h 211"/>
                <a:gd name="T118" fmla="*/ 134 w 177"/>
                <a:gd name="T119" fmla="*/ 3 h 211"/>
                <a:gd name="T120" fmla="*/ 139 w 177"/>
                <a:gd name="T121" fmla="*/ 3 h 211"/>
                <a:gd name="T122" fmla="*/ 22 w 177"/>
                <a:gd name="T123" fmla="*/ 13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7" h="211">
                  <a:moveTo>
                    <a:pt x="106" y="42"/>
                  </a:moveTo>
                  <a:cubicBezTo>
                    <a:pt x="105" y="42"/>
                    <a:pt x="104" y="42"/>
                    <a:pt x="103" y="42"/>
                  </a:cubicBezTo>
                  <a:cubicBezTo>
                    <a:pt x="103" y="43"/>
                    <a:pt x="103" y="43"/>
                    <a:pt x="104" y="43"/>
                  </a:cubicBezTo>
                  <a:cubicBezTo>
                    <a:pt x="104" y="44"/>
                    <a:pt x="104" y="45"/>
                    <a:pt x="105" y="46"/>
                  </a:cubicBezTo>
                  <a:cubicBezTo>
                    <a:pt x="105" y="47"/>
                    <a:pt x="104" y="49"/>
                    <a:pt x="103" y="50"/>
                  </a:cubicBezTo>
                  <a:cubicBezTo>
                    <a:pt x="103" y="50"/>
                    <a:pt x="102" y="50"/>
                    <a:pt x="102" y="51"/>
                  </a:cubicBezTo>
                  <a:cubicBezTo>
                    <a:pt x="101" y="51"/>
                    <a:pt x="102" y="52"/>
                    <a:pt x="103" y="52"/>
                  </a:cubicBezTo>
                  <a:cubicBezTo>
                    <a:pt x="103" y="52"/>
                    <a:pt x="104" y="52"/>
                    <a:pt x="103" y="53"/>
                  </a:cubicBezTo>
                  <a:cubicBezTo>
                    <a:pt x="103" y="54"/>
                    <a:pt x="102" y="54"/>
                    <a:pt x="102" y="54"/>
                  </a:cubicBezTo>
                  <a:cubicBezTo>
                    <a:pt x="101" y="54"/>
                    <a:pt x="100" y="54"/>
                    <a:pt x="99" y="53"/>
                  </a:cubicBezTo>
                  <a:cubicBezTo>
                    <a:pt x="99" y="53"/>
                    <a:pt x="98" y="53"/>
                    <a:pt x="97" y="52"/>
                  </a:cubicBezTo>
                  <a:cubicBezTo>
                    <a:pt x="96" y="52"/>
                    <a:pt x="96" y="52"/>
                    <a:pt x="95" y="52"/>
                  </a:cubicBezTo>
                  <a:cubicBezTo>
                    <a:pt x="94" y="52"/>
                    <a:pt x="93" y="52"/>
                    <a:pt x="93" y="51"/>
                  </a:cubicBezTo>
                  <a:cubicBezTo>
                    <a:pt x="92" y="51"/>
                    <a:pt x="92" y="51"/>
                    <a:pt x="91" y="51"/>
                  </a:cubicBezTo>
                  <a:cubicBezTo>
                    <a:pt x="91" y="51"/>
                    <a:pt x="90" y="51"/>
                    <a:pt x="90" y="51"/>
                  </a:cubicBezTo>
                  <a:cubicBezTo>
                    <a:pt x="89" y="52"/>
                    <a:pt x="90" y="53"/>
                    <a:pt x="90" y="53"/>
                  </a:cubicBezTo>
                  <a:cubicBezTo>
                    <a:pt x="90" y="54"/>
                    <a:pt x="90" y="55"/>
                    <a:pt x="90" y="56"/>
                  </a:cubicBezTo>
                  <a:cubicBezTo>
                    <a:pt x="90" y="57"/>
                    <a:pt x="90" y="57"/>
                    <a:pt x="90" y="58"/>
                  </a:cubicBezTo>
                  <a:cubicBezTo>
                    <a:pt x="89" y="59"/>
                    <a:pt x="89" y="60"/>
                    <a:pt x="89" y="60"/>
                  </a:cubicBezTo>
                  <a:cubicBezTo>
                    <a:pt x="88" y="61"/>
                    <a:pt x="88" y="61"/>
                    <a:pt x="88" y="61"/>
                  </a:cubicBezTo>
                  <a:cubicBezTo>
                    <a:pt x="87" y="62"/>
                    <a:pt x="86" y="61"/>
                    <a:pt x="86" y="60"/>
                  </a:cubicBezTo>
                  <a:cubicBezTo>
                    <a:pt x="86" y="60"/>
                    <a:pt x="85" y="59"/>
                    <a:pt x="84" y="59"/>
                  </a:cubicBezTo>
                  <a:cubicBezTo>
                    <a:pt x="84" y="59"/>
                    <a:pt x="83" y="60"/>
                    <a:pt x="83" y="61"/>
                  </a:cubicBezTo>
                  <a:cubicBezTo>
                    <a:pt x="82" y="62"/>
                    <a:pt x="80" y="63"/>
                    <a:pt x="80" y="65"/>
                  </a:cubicBezTo>
                  <a:cubicBezTo>
                    <a:pt x="79" y="66"/>
                    <a:pt x="79" y="68"/>
                    <a:pt x="78" y="69"/>
                  </a:cubicBezTo>
                  <a:cubicBezTo>
                    <a:pt x="77" y="70"/>
                    <a:pt x="75" y="70"/>
                    <a:pt x="76" y="71"/>
                  </a:cubicBezTo>
                  <a:cubicBezTo>
                    <a:pt x="76" y="73"/>
                    <a:pt x="78" y="74"/>
                    <a:pt x="78" y="76"/>
                  </a:cubicBezTo>
                  <a:cubicBezTo>
                    <a:pt x="78" y="77"/>
                    <a:pt x="78" y="78"/>
                    <a:pt x="76" y="79"/>
                  </a:cubicBezTo>
                  <a:cubicBezTo>
                    <a:pt x="75" y="80"/>
                    <a:pt x="74" y="82"/>
                    <a:pt x="74" y="83"/>
                  </a:cubicBezTo>
                  <a:cubicBezTo>
                    <a:pt x="73" y="84"/>
                    <a:pt x="73" y="85"/>
                    <a:pt x="73" y="85"/>
                  </a:cubicBezTo>
                  <a:cubicBezTo>
                    <a:pt x="73" y="86"/>
                    <a:pt x="72" y="86"/>
                    <a:pt x="71" y="87"/>
                  </a:cubicBezTo>
                  <a:cubicBezTo>
                    <a:pt x="71" y="88"/>
                    <a:pt x="72" y="90"/>
                    <a:pt x="71" y="91"/>
                  </a:cubicBezTo>
                  <a:cubicBezTo>
                    <a:pt x="71" y="91"/>
                    <a:pt x="70" y="92"/>
                    <a:pt x="70" y="92"/>
                  </a:cubicBezTo>
                  <a:cubicBezTo>
                    <a:pt x="69" y="93"/>
                    <a:pt x="69" y="93"/>
                    <a:pt x="68" y="93"/>
                  </a:cubicBezTo>
                  <a:cubicBezTo>
                    <a:pt x="66" y="93"/>
                    <a:pt x="65" y="93"/>
                    <a:pt x="65" y="95"/>
                  </a:cubicBezTo>
                  <a:cubicBezTo>
                    <a:pt x="66" y="96"/>
                    <a:pt x="66" y="98"/>
                    <a:pt x="66" y="99"/>
                  </a:cubicBezTo>
                  <a:cubicBezTo>
                    <a:pt x="66" y="100"/>
                    <a:pt x="65" y="101"/>
                    <a:pt x="65" y="101"/>
                  </a:cubicBezTo>
                  <a:cubicBezTo>
                    <a:pt x="65" y="102"/>
                    <a:pt x="65" y="103"/>
                    <a:pt x="65" y="104"/>
                  </a:cubicBezTo>
                  <a:cubicBezTo>
                    <a:pt x="65" y="105"/>
                    <a:pt x="65" y="106"/>
                    <a:pt x="65" y="107"/>
                  </a:cubicBezTo>
                  <a:cubicBezTo>
                    <a:pt x="65" y="107"/>
                    <a:pt x="64" y="107"/>
                    <a:pt x="64" y="108"/>
                  </a:cubicBezTo>
                  <a:cubicBezTo>
                    <a:pt x="64" y="108"/>
                    <a:pt x="64" y="109"/>
                    <a:pt x="64" y="109"/>
                  </a:cubicBezTo>
                  <a:cubicBezTo>
                    <a:pt x="64" y="110"/>
                    <a:pt x="63" y="112"/>
                    <a:pt x="62" y="113"/>
                  </a:cubicBezTo>
                  <a:cubicBezTo>
                    <a:pt x="62" y="114"/>
                    <a:pt x="61" y="115"/>
                    <a:pt x="61" y="115"/>
                  </a:cubicBezTo>
                  <a:cubicBezTo>
                    <a:pt x="61" y="116"/>
                    <a:pt x="60" y="116"/>
                    <a:pt x="60" y="117"/>
                  </a:cubicBezTo>
                  <a:cubicBezTo>
                    <a:pt x="59" y="118"/>
                    <a:pt x="60" y="119"/>
                    <a:pt x="61" y="120"/>
                  </a:cubicBezTo>
                  <a:cubicBezTo>
                    <a:pt x="62" y="120"/>
                    <a:pt x="62" y="120"/>
                    <a:pt x="63" y="121"/>
                  </a:cubicBezTo>
                  <a:cubicBezTo>
                    <a:pt x="63" y="122"/>
                    <a:pt x="63" y="123"/>
                    <a:pt x="63" y="124"/>
                  </a:cubicBezTo>
                  <a:cubicBezTo>
                    <a:pt x="63" y="125"/>
                    <a:pt x="62" y="127"/>
                    <a:pt x="61" y="127"/>
                  </a:cubicBezTo>
                  <a:cubicBezTo>
                    <a:pt x="60" y="127"/>
                    <a:pt x="60" y="127"/>
                    <a:pt x="59" y="127"/>
                  </a:cubicBezTo>
                  <a:cubicBezTo>
                    <a:pt x="58" y="126"/>
                    <a:pt x="57" y="126"/>
                    <a:pt x="56" y="126"/>
                  </a:cubicBezTo>
                  <a:cubicBezTo>
                    <a:pt x="55" y="127"/>
                    <a:pt x="53" y="128"/>
                    <a:pt x="52" y="129"/>
                  </a:cubicBezTo>
                  <a:cubicBezTo>
                    <a:pt x="51" y="130"/>
                    <a:pt x="51" y="132"/>
                    <a:pt x="50" y="133"/>
                  </a:cubicBezTo>
                  <a:cubicBezTo>
                    <a:pt x="49" y="134"/>
                    <a:pt x="50" y="134"/>
                    <a:pt x="50" y="135"/>
                  </a:cubicBezTo>
                  <a:cubicBezTo>
                    <a:pt x="50" y="136"/>
                    <a:pt x="49" y="136"/>
                    <a:pt x="49" y="137"/>
                  </a:cubicBezTo>
                  <a:cubicBezTo>
                    <a:pt x="48" y="139"/>
                    <a:pt x="49" y="140"/>
                    <a:pt x="49" y="141"/>
                  </a:cubicBezTo>
                  <a:cubicBezTo>
                    <a:pt x="50" y="142"/>
                    <a:pt x="50" y="143"/>
                    <a:pt x="49" y="143"/>
                  </a:cubicBezTo>
                  <a:cubicBezTo>
                    <a:pt x="49" y="144"/>
                    <a:pt x="49" y="145"/>
                    <a:pt x="49" y="145"/>
                  </a:cubicBezTo>
                  <a:cubicBezTo>
                    <a:pt x="49" y="146"/>
                    <a:pt x="49" y="147"/>
                    <a:pt x="49" y="148"/>
                  </a:cubicBezTo>
                  <a:cubicBezTo>
                    <a:pt x="49" y="149"/>
                    <a:pt x="49" y="149"/>
                    <a:pt x="49" y="150"/>
                  </a:cubicBezTo>
                  <a:cubicBezTo>
                    <a:pt x="50" y="152"/>
                    <a:pt x="50" y="153"/>
                    <a:pt x="50" y="155"/>
                  </a:cubicBezTo>
                  <a:cubicBezTo>
                    <a:pt x="50" y="156"/>
                    <a:pt x="50" y="157"/>
                    <a:pt x="50" y="158"/>
                  </a:cubicBezTo>
                  <a:cubicBezTo>
                    <a:pt x="50" y="159"/>
                    <a:pt x="49" y="159"/>
                    <a:pt x="49" y="160"/>
                  </a:cubicBezTo>
                  <a:cubicBezTo>
                    <a:pt x="49" y="161"/>
                    <a:pt x="50" y="162"/>
                    <a:pt x="50" y="162"/>
                  </a:cubicBezTo>
                  <a:cubicBezTo>
                    <a:pt x="51" y="163"/>
                    <a:pt x="51" y="163"/>
                    <a:pt x="52" y="164"/>
                  </a:cubicBezTo>
                  <a:cubicBezTo>
                    <a:pt x="53" y="164"/>
                    <a:pt x="54" y="166"/>
                    <a:pt x="54" y="167"/>
                  </a:cubicBezTo>
                  <a:cubicBezTo>
                    <a:pt x="54" y="168"/>
                    <a:pt x="54" y="168"/>
                    <a:pt x="53" y="169"/>
                  </a:cubicBezTo>
                  <a:cubicBezTo>
                    <a:pt x="53" y="169"/>
                    <a:pt x="53" y="170"/>
                    <a:pt x="53" y="171"/>
                  </a:cubicBezTo>
                  <a:cubicBezTo>
                    <a:pt x="52" y="171"/>
                    <a:pt x="51" y="171"/>
                    <a:pt x="50" y="171"/>
                  </a:cubicBezTo>
                  <a:cubicBezTo>
                    <a:pt x="50" y="172"/>
                    <a:pt x="50" y="173"/>
                    <a:pt x="50" y="174"/>
                  </a:cubicBezTo>
                  <a:cubicBezTo>
                    <a:pt x="51" y="175"/>
                    <a:pt x="52" y="177"/>
                    <a:pt x="52" y="179"/>
                  </a:cubicBezTo>
                  <a:cubicBezTo>
                    <a:pt x="52" y="180"/>
                    <a:pt x="52" y="181"/>
                    <a:pt x="52" y="182"/>
                  </a:cubicBezTo>
                  <a:cubicBezTo>
                    <a:pt x="52" y="183"/>
                    <a:pt x="52" y="184"/>
                    <a:pt x="51" y="184"/>
                  </a:cubicBezTo>
                  <a:cubicBezTo>
                    <a:pt x="51" y="185"/>
                    <a:pt x="50" y="186"/>
                    <a:pt x="49" y="186"/>
                  </a:cubicBezTo>
                  <a:cubicBezTo>
                    <a:pt x="49" y="186"/>
                    <a:pt x="48" y="186"/>
                    <a:pt x="47" y="187"/>
                  </a:cubicBezTo>
                  <a:cubicBezTo>
                    <a:pt x="47" y="188"/>
                    <a:pt x="48" y="189"/>
                    <a:pt x="47" y="189"/>
                  </a:cubicBezTo>
                  <a:cubicBezTo>
                    <a:pt x="47" y="190"/>
                    <a:pt x="46" y="190"/>
                    <a:pt x="46" y="191"/>
                  </a:cubicBezTo>
                  <a:cubicBezTo>
                    <a:pt x="46" y="192"/>
                    <a:pt x="46" y="193"/>
                    <a:pt x="47" y="194"/>
                  </a:cubicBezTo>
                  <a:cubicBezTo>
                    <a:pt x="47" y="195"/>
                    <a:pt x="47" y="195"/>
                    <a:pt x="46" y="197"/>
                  </a:cubicBezTo>
                  <a:cubicBezTo>
                    <a:pt x="46" y="197"/>
                    <a:pt x="46" y="200"/>
                    <a:pt x="45" y="200"/>
                  </a:cubicBezTo>
                  <a:cubicBezTo>
                    <a:pt x="43" y="199"/>
                    <a:pt x="45" y="197"/>
                    <a:pt x="43" y="197"/>
                  </a:cubicBezTo>
                  <a:cubicBezTo>
                    <a:pt x="43" y="197"/>
                    <a:pt x="43" y="196"/>
                    <a:pt x="43" y="196"/>
                  </a:cubicBezTo>
                  <a:cubicBezTo>
                    <a:pt x="42" y="196"/>
                    <a:pt x="42" y="196"/>
                    <a:pt x="41" y="196"/>
                  </a:cubicBezTo>
                  <a:cubicBezTo>
                    <a:pt x="41" y="196"/>
                    <a:pt x="41" y="196"/>
                    <a:pt x="41" y="196"/>
                  </a:cubicBezTo>
                  <a:cubicBezTo>
                    <a:pt x="41" y="196"/>
                    <a:pt x="40" y="196"/>
                    <a:pt x="39" y="195"/>
                  </a:cubicBezTo>
                  <a:cubicBezTo>
                    <a:pt x="39" y="195"/>
                    <a:pt x="40" y="195"/>
                    <a:pt x="40" y="194"/>
                  </a:cubicBezTo>
                  <a:cubicBezTo>
                    <a:pt x="40" y="194"/>
                    <a:pt x="39" y="194"/>
                    <a:pt x="39" y="193"/>
                  </a:cubicBezTo>
                  <a:cubicBezTo>
                    <a:pt x="39" y="193"/>
                    <a:pt x="39" y="193"/>
                    <a:pt x="39" y="192"/>
                  </a:cubicBezTo>
                  <a:cubicBezTo>
                    <a:pt x="39" y="192"/>
                    <a:pt x="39" y="192"/>
                    <a:pt x="39" y="192"/>
                  </a:cubicBezTo>
                  <a:cubicBezTo>
                    <a:pt x="39" y="191"/>
                    <a:pt x="39" y="191"/>
                    <a:pt x="39" y="190"/>
                  </a:cubicBezTo>
                  <a:cubicBezTo>
                    <a:pt x="39" y="190"/>
                    <a:pt x="39" y="189"/>
                    <a:pt x="39" y="189"/>
                  </a:cubicBezTo>
                  <a:cubicBezTo>
                    <a:pt x="38" y="189"/>
                    <a:pt x="38" y="191"/>
                    <a:pt x="38" y="191"/>
                  </a:cubicBezTo>
                  <a:cubicBezTo>
                    <a:pt x="37" y="191"/>
                    <a:pt x="38" y="190"/>
                    <a:pt x="37" y="189"/>
                  </a:cubicBezTo>
                  <a:cubicBezTo>
                    <a:pt x="37" y="189"/>
                    <a:pt x="36" y="189"/>
                    <a:pt x="37" y="190"/>
                  </a:cubicBezTo>
                  <a:cubicBezTo>
                    <a:pt x="37" y="190"/>
                    <a:pt x="37" y="191"/>
                    <a:pt x="36" y="191"/>
                  </a:cubicBezTo>
                  <a:cubicBezTo>
                    <a:pt x="36" y="192"/>
                    <a:pt x="37" y="192"/>
                    <a:pt x="38" y="192"/>
                  </a:cubicBezTo>
                  <a:cubicBezTo>
                    <a:pt x="38" y="193"/>
                    <a:pt x="38" y="194"/>
                    <a:pt x="38" y="195"/>
                  </a:cubicBezTo>
                  <a:cubicBezTo>
                    <a:pt x="37" y="195"/>
                    <a:pt x="37" y="195"/>
                    <a:pt x="37" y="196"/>
                  </a:cubicBezTo>
                  <a:cubicBezTo>
                    <a:pt x="37" y="196"/>
                    <a:pt x="37" y="197"/>
                    <a:pt x="37" y="197"/>
                  </a:cubicBezTo>
                  <a:cubicBezTo>
                    <a:pt x="37" y="197"/>
                    <a:pt x="37" y="199"/>
                    <a:pt x="36" y="198"/>
                  </a:cubicBezTo>
                  <a:cubicBezTo>
                    <a:pt x="36" y="198"/>
                    <a:pt x="36" y="198"/>
                    <a:pt x="36" y="198"/>
                  </a:cubicBezTo>
                  <a:cubicBezTo>
                    <a:pt x="35" y="198"/>
                    <a:pt x="35" y="198"/>
                    <a:pt x="35" y="198"/>
                  </a:cubicBezTo>
                  <a:cubicBezTo>
                    <a:pt x="34" y="198"/>
                    <a:pt x="35" y="199"/>
                    <a:pt x="34" y="199"/>
                  </a:cubicBezTo>
                  <a:cubicBezTo>
                    <a:pt x="33" y="199"/>
                    <a:pt x="33" y="198"/>
                    <a:pt x="33" y="198"/>
                  </a:cubicBezTo>
                  <a:cubicBezTo>
                    <a:pt x="33" y="197"/>
                    <a:pt x="32" y="197"/>
                    <a:pt x="32" y="197"/>
                  </a:cubicBezTo>
                  <a:cubicBezTo>
                    <a:pt x="31" y="198"/>
                    <a:pt x="33" y="198"/>
                    <a:pt x="32" y="199"/>
                  </a:cubicBezTo>
                  <a:cubicBezTo>
                    <a:pt x="32" y="200"/>
                    <a:pt x="29" y="199"/>
                    <a:pt x="30" y="201"/>
                  </a:cubicBezTo>
                  <a:cubicBezTo>
                    <a:pt x="30" y="201"/>
                    <a:pt x="31" y="200"/>
                    <a:pt x="31" y="201"/>
                  </a:cubicBezTo>
                  <a:cubicBezTo>
                    <a:pt x="31" y="202"/>
                    <a:pt x="30" y="202"/>
                    <a:pt x="29" y="202"/>
                  </a:cubicBezTo>
                  <a:cubicBezTo>
                    <a:pt x="29" y="202"/>
                    <a:pt x="28" y="201"/>
                    <a:pt x="28" y="202"/>
                  </a:cubicBezTo>
                  <a:cubicBezTo>
                    <a:pt x="28" y="202"/>
                    <a:pt x="29" y="202"/>
                    <a:pt x="28" y="203"/>
                  </a:cubicBezTo>
                  <a:cubicBezTo>
                    <a:pt x="29" y="203"/>
                    <a:pt x="29" y="203"/>
                    <a:pt x="29" y="203"/>
                  </a:cubicBezTo>
                  <a:cubicBezTo>
                    <a:pt x="29" y="203"/>
                    <a:pt x="28" y="204"/>
                    <a:pt x="28" y="204"/>
                  </a:cubicBezTo>
                  <a:cubicBezTo>
                    <a:pt x="27" y="204"/>
                    <a:pt x="27" y="205"/>
                    <a:pt x="26" y="205"/>
                  </a:cubicBezTo>
                  <a:cubicBezTo>
                    <a:pt x="26" y="205"/>
                    <a:pt x="26" y="205"/>
                    <a:pt x="26" y="206"/>
                  </a:cubicBezTo>
                  <a:cubicBezTo>
                    <a:pt x="26" y="206"/>
                    <a:pt x="26" y="206"/>
                    <a:pt x="26" y="206"/>
                  </a:cubicBezTo>
                  <a:cubicBezTo>
                    <a:pt x="25" y="207"/>
                    <a:pt x="25" y="207"/>
                    <a:pt x="25" y="207"/>
                  </a:cubicBezTo>
                  <a:cubicBezTo>
                    <a:pt x="24" y="207"/>
                    <a:pt x="24" y="208"/>
                    <a:pt x="24" y="208"/>
                  </a:cubicBezTo>
                  <a:cubicBezTo>
                    <a:pt x="24" y="208"/>
                    <a:pt x="23" y="208"/>
                    <a:pt x="23" y="209"/>
                  </a:cubicBezTo>
                  <a:cubicBezTo>
                    <a:pt x="23" y="209"/>
                    <a:pt x="22" y="210"/>
                    <a:pt x="22" y="209"/>
                  </a:cubicBezTo>
                  <a:cubicBezTo>
                    <a:pt x="21" y="209"/>
                    <a:pt x="22" y="208"/>
                    <a:pt x="22" y="208"/>
                  </a:cubicBezTo>
                  <a:cubicBezTo>
                    <a:pt x="21" y="208"/>
                    <a:pt x="21" y="209"/>
                    <a:pt x="21" y="210"/>
                  </a:cubicBezTo>
                  <a:cubicBezTo>
                    <a:pt x="20" y="210"/>
                    <a:pt x="20" y="210"/>
                    <a:pt x="19" y="210"/>
                  </a:cubicBezTo>
                  <a:cubicBezTo>
                    <a:pt x="19" y="210"/>
                    <a:pt x="18" y="211"/>
                    <a:pt x="18" y="211"/>
                  </a:cubicBezTo>
                  <a:cubicBezTo>
                    <a:pt x="17" y="211"/>
                    <a:pt x="17" y="211"/>
                    <a:pt x="17" y="211"/>
                  </a:cubicBezTo>
                  <a:cubicBezTo>
                    <a:pt x="16" y="210"/>
                    <a:pt x="16" y="211"/>
                    <a:pt x="16" y="211"/>
                  </a:cubicBezTo>
                  <a:cubicBezTo>
                    <a:pt x="15" y="210"/>
                    <a:pt x="16" y="210"/>
                    <a:pt x="15" y="210"/>
                  </a:cubicBezTo>
                  <a:cubicBezTo>
                    <a:pt x="15" y="210"/>
                    <a:pt x="15" y="210"/>
                    <a:pt x="15" y="210"/>
                  </a:cubicBezTo>
                  <a:cubicBezTo>
                    <a:pt x="15" y="210"/>
                    <a:pt x="15" y="210"/>
                    <a:pt x="14" y="210"/>
                  </a:cubicBezTo>
                  <a:cubicBezTo>
                    <a:pt x="14" y="210"/>
                    <a:pt x="13" y="209"/>
                    <a:pt x="13" y="209"/>
                  </a:cubicBezTo>
                  <a:cubicBezTo>
                    <a:pt x="13" y="209"/>
                    <a:pt x="13" y="209"/>
                    <a:pt x="13" y="208"/>
                  </a:cubicBezTo>
                  <a:cubicBezTo>
                    <a:pt x="13" y="208"/>
                    <a:pt x="12" y="208"/>
                    <a:pt x="12" y="208"/>
                  </a:cubicBezTo>
                  <a:cubicBezTo>
                    <a:pt x="12" y="208"/>
                    <a:pt x="13" y="208"/>
                    <a:pt x="13" y="208"/>
                  </a:cubicBezTo>
                  <a:cubicBezTo>
                    <a:pt x="12" y="208"/>
                    <a:pt x="12" y="208"/>
                    <a:pt x="12" y="208"/>
                  </a:cubicBezTo>
                  <a:cubicBezTo>
                    <a:pt x="11" y="208"/>
                    <a:pt x="11" y="208"/>
                    <a:pt x="10" y="208"/>
                  </a:cubicBezTo>
                  <a:cubicBezTo>
                    <a:pt x="10" y="208"/>
                    <a:pt x="10" y="207"/>
                    <a:pt x="9" y="207"/>
                  </a:cubicBezTo>
                  <a:cubicBezTo>
                    <a:pt x="8" y="207"/>
                    <a:pt x="8" y="206"/>
                    <a:pt x="8" y="206"/>
                  </a:cubicBezTo>
                  <a:cubicBezTo>
                    <a:pt x="7" y="205"/>
                    <a:pt x="8" y="205"/>
                    <a:pt x="7" y="205"/>
                  </a:cubicBezTo>
                  <a:cubicBezTo>
                    <a:pt x="7" y="205"/>
                    <a:pt x="6" y="205"/>
                    <a:pt x="6" y="205"/>
                  </a:cubicBezTo>
                  <a:cubicBezTo>
                    <a:pt x="5" y="204"/>
                    <a:pt x="5" y="203"/>
                    <a:pt x="5" y="203"/>
                  </a:cubicBezTo>
                  <a:cubicBezTo>
                    <a:pt x="5" y="202"/>
                    <a:pt x="4" y="202"/>
                    <a:pt x="4" y="202"/>
                  </a:cubicBezTo>
                  <a:cubicBezTo>
                    <a:pt x="4" y="201"/>
                    <a:pt x="4" y="201"/>
                    <a:pt x="5" y="201"/>
                  </a:cubicBezTo>
                  <a:cubicBezTo>
                    <a:pt x="5" y="200"/>
                    <a:pt x="5" y="199"/>
                    <a:pt x="5" y="199"/>
                  </a:cubicBezTo>
                  <a:cubicBezTo>
                    <a:pt x="5" y="198"/>
                    <a:pt x="5" y="198"/>
                    <a:pt x="5" y="198"/>
                  </a:cubicBezTo>
                  <a:cubicBezTo>
                    <a:pt x="5" y="198"/>
                    <a:pt x="6" y="198"/>
                    <a:pt x="6" y="198"/>
                  </a:cubicBezTo>
                  <a:cubicBezTo>
                    <a:pt x="6" y="199"/>
                    <a:pt x="5" y="199"/>
                    <a:pt x="6" y="200"/>
                  </a:cubicBezTo>
                  <a:cubicBezTo>
                    <a:pt x="6" y="200"/>
                    <a:pt x="6" y="199"/>
                    <a:pt x="7" y="199"/>
                  </a:cubicBezTo>
                  <a:cubicBezTo>
                    <a:pt x="7" y="199"/>
                    <a:pt x="7" y="199"/>
                    <a:pt x="7" y="199"/>
                  </a:cubicBezTo>
                  <a:cubicBezTo>
                    <a:pt x="7" y="200"/>
                    <a:pt x="8" y="200"/>
                    <a:pt x="8" y="200"/>
                  </a:cubicBezTo>
                  <a:cubicBezTo>
                    <a:pt x="9" y="200"/>
                    <a:pt x="8" y="200"/>
                    <a:pt x="8" y="199"/>
                  </a:cubicBezTo>
                  <a:cubicBezTo>
                    <a:pt x="8" y="199"/>
                    <a:pt x="10" y="198"/>
                    <a:pt x="11" y="198"/>
                  </a:cubicBezTo>
                  <a:cubicBezTo>
                    <a:pt x="10" y="198"/>
                    <a:pt x="9" y="198"/>
                    <a:pt x="9" y="198"/>
                  </a:cubicBezTo>
                  <a:cubicBezTo>
                    <a:pt x="8" y="198"/>
                    <a:pt x="8" y="199"/>
                    <a:pt x="8" y="199"/>
                  </a:cubicBezTo>
                  <a:cubicBezTo>
                    <a:pt x="7" y="198"/>
                    <a:pt x="8" y="198"/>
                    <a:pt x="8" y="198"/>
                  </a:cubicBezTo>
                  <a:cubicBezTo>
                    <a:pt x="8" y="198"/>
                    <a:pt x="7" y="198"/>
                    <a:pt x="7" y="197"/>
                  </a:cubicBezTo>
                  <a:cubicBezTo>
                    <a:pt x="7" y="197"/>
                    <a:pt x="7" y="197"/>
                    <a:pt x="8" y="197"/>
                  </a:cubicBezTo>
                  <a:cubicBezTo>
                    <a:pt x="8" y="197"/>
                    <a:pt x="8" y="196"/>
                    <a:pt x="8" y="196"/>
                  </a:cubicBezTo>
                  <a:cubicBezTo>
                    <a:pt x="8" y="196"/>
                    <a:pt x="8" y="196"/>
                    <a:pt x="8" y="196"/>
                  </a:cubicBezTo>
                  <a:cubicBezTo>
                    <a:pt x="9" y="195"/>
                    <a:pt x="9" y="195"/>
                    <a:pt x="10" y="194"/>
                  </a:cubicBezTo>
                  <a:cubicBezTo>
                    <a:pt x="10" y="194"/>
                    <a:pt x="9" y="194"/>
                    <a:pt x="9" y="194"/>
                  </a:cubicBezTo>
                  <a:cubicBezTo>
                    <a:pt x="8" y="194"/>
                    <a:pt x="8" y="193"/>
                    <a:pt x="8" y="193"/>
                  </a:cubicBezTo>
                  <a:cubicBezTo>
                    <a:pt x="9" y="193"/>
                    <a:pt x="9" y="192"/>
                    <a:pt x="9" y="192"/>
                  </a:cubicBezTo>
                  <a:cubicBezTo>
                    <a:pt x="10" y="191"/>
                    <a:pt x="10" y="191"/>
                    <a:pt x="11" y="191"/>
                  </a:cubicBezTo>
                  <a:cubicBezTo>
                    <a:pt x="11" y="191"/>
                    <a:pt x="10" y="191"/>
                    <a:pt x="10" y="191"/>
                  </a:cubicBezTo>
                  <a:cubicBezTo>
                    <a:pt x="10" y="191"/>
                    <a:pt x="10" y="190"/>
                    <a:pt x="10" y="190"/>
                  </a:cubicBezTo>
                  <a:cubicBezTo>
                    <a:pt x="9" y="190"/>
                    <a:pt x="9" y="193"/>
                    <a:pt x="7" y="192"/>
                  </a:cubicBezTo>
                  <a:cubicBezTo>
                    <a:pt x="6" y="192"/>
                    <a:pt x="7" y="191"/>
                    <a:pt x="6" y="192"/>
                  </a:cubicBezTo>
                  <a:cubicBezTo>
                    <a:pt x="6" y="192"/>
                    <a:pt x="5" y="193"/>
                    <a:pt x="5" y="193"/>
                  </a:cubicBezTo>
                  <a:cubicBezTo>
                    <a:pt x="4" y="194"/>
                    <a:pt x="4" y="195"/>
                    <a:pt x="4" y="194"/>
                  </a:cubicBezTo>
                  <a:cubicBezTo>
                    <a:pt x="4" y="194"/>
                    <a:pt x="4" y="193"/>
                    <a:pt x="4" y="193"/>
                  </a:cubicBezTo>
                  <a:cubicBezTo>
                    <a:pt x="4" y="193"/>
                    <a:pt x="3" y="193"/>
                    <a:pt x="3" y="193"/>
                  </a:cubicBezTo>
                  <a:cubicBezTo>
                    <a:pt x="2" y="193"/>
                    <a:pt x="3" y="191"/>
                    <a:pt x="3" y="191"/>
                  </a:cubicBezTo>
                  <a:cubicBezTo>
                    <a:pt x="3" y="190"/>
                    <a:pt x="3" y="189"/>
                    <a:pt x="4" y="190"/>
                  </a:cubicBezTo>
                  <a:cubicBezTo>
                    <a:pt x="4" y="190"/>
                    <a:pt x="3" y="191"/>
                    <a:pt x="4" y="191"/>
                  </a:cubicBezTo>
                  <a:cubicBezTo>
                    <a:pt x="5" y="192"/>
                    <a:pt x="4" y="190"/>
                    <a:pt x="5" y="190"/>
                  </a:cubicBezTo>
                  <a:cubicBezTo>
                    <a:pt x="5" y="190"/>
                    <a:pt x="5" y="189"/>
                    <a:pt x="5" y="189"/>
                  </a:cubicBezTo>
                  <a:cubicBezTo>
                    <a:pt x="6" y="190"/>
                    <a:pt x="6" y="190"/>
                    <a:pt x="6" y="190"/>
                  </a:cubicBezTo>
                  <a:cubicBezTo>
                    <a:pt x="6" y="190"/>
                    <a:pt x="6" y="190"/>
                    <a:pt x="6" y="190"/>
                  </a:cubicBezTo>
                  <a:cubicBezTo>
                    <a:pt x="6" y="190"/>
                    <a:pt x="7" y="190"/>
                    <a:pt x="7" y="190"/>
                  </a:cubicBezTo>
                  <a:cubicBezTo>
                    <a:pt x="7" y="190"/>
                    <a:pt x="6" y="189"/>
                    <a:pt x="7" y="189"/>
                  </a:cubicBezTo>
                  <a:cubicBezTo>
                    <a:pt x="7" y="188"/>
                    <a:pt x="7" y="188"/>
                    <a:pt x="7" y="188"/>
                  </a:cubicBezTo>
                  <a:cubicBezTo>
                    <a:pt x="8" y="188"/>
                    <a:pt x="9" y="188"/>
                    <a:pt x="9" y="187"/>
                  </a:cubicBezTo>
                  <a:cubicBezTo>
                    <a:pt x="9" y="187"/>
                    <a:pt x="8" y="188"/>
                    <a:pt x="7" y="188"/>
                  </a:cubicBezTo>
                  <a:cubicBezTo>
                    <a:pt x="7" y="188"/>
                    <a:pt x="7" y="188"/>
                    <a:pt x="7" y="187"/>
                  </a:cubicBezTo>
                  <a:cubicBezTo>
                    <a:pt x="7" y="187"/>
                    <a:pt x="7" y="188"/>
                    <a:pt x="6" y="188"/>
                  </a:cubicBezTo>
                  <a:cubicBezTo>
                    <a:pt x="6" y="187"/>
                    <a:pt x="5" y="187"/>
                    <a:pt x="6" y="186"/>
                  </a:cubicBezTo>
                  <a:cubicBezTo>
                    <a:pt x="6" y="186"/>
                    <a:pt x="7" y="186"/>
                    <a:pt x="7" y="185"/>
                  </a:cubicBezTo>
                  <a:cubicBezTo>
                    <a:pt x="8" y="185"/>
                    <a:pt x="7" y="185"/>
                    <a:pt x="8" y="185"/>
                  </a:cubicBezTo>
                  <a:cubicBezTo>
                    <a:pt x="8" y="184"/>
                    <a:pt x="9" y="184"/>
                    <a:pt x="9" y="183"/>
                  </a:cubicBezTo>
                  <a:cubicBezTo>
                    <a:pt x="9" y="183"/>
                    <a:pt x="9" y="183"/>
                    <a:pt x="9" y="183"/>
                  </a:cubicBezTo>
                  <a:cubicBezTo>
                    <a:pt x="8" y="182"/>
                    <a:pt x="9" y="182"/>
                    <a:pt x="9" y="181"/>
                  </a:cubicBezTo>
                  <a:cubicBezTo>
                    <a:pt x="10" y="181"/>
                    <a:pt x="10" y="180"/>
                    <a:pt x="11" y="180"/>
                  </a:cubicBezTo>
                  <a:cubicBezTo>
                    <a:pt x="11" y="179"/>
                    <a:pt x="13" y="178"/>
                    <a:pt x="12" y="178"/>
                  </a:cubicBezTo>
                  <a:cubicBezTo>
                    <a:pt x="11" y="178"/>
                    <a:pt x="11" y="179"/>
                    <a:pt x="11" y="179"/>
                  </a:cubicBezTo>
                  <a:cubicBezTo>
                    <a:pt x="10" y="179"/>
                    <a:pt x="10" y="179"/>
                    <a:pt x="10" y="179"/>
                  </a:cubicBezTo>
                  <a:cubicBezTo>
                    <a:pt x="9" y="179"/>
                    <a:pt x="9" y="180"/>
                    <a:pt x="9" y="180"/>
                  </a:cubicBezTo>
                  <a:cubicBezTo>
                    <a:pt x="9" y="180"/>
                    <a:pt x="8" y="181"/>
                    <a:pt x="8" y="181"/>
                  </a:cubicBezTo>
                  <a:cubicBezTo>
                    <a:pt x="8" y="182"/>
                    <a:pt x="8" y="181"/>
                    <a:pt x="8" y="181"/>
                  </a:cubicBezTo>
                  <a:cubicBezTo>
                    <a:pt x="7" y="182"/>
                    <a:pt x="7" y="182"/>
                    <a:pt x="7" y="183"/>
                  </a:cubicBezTo>
                  <a:cubicBezTo>
                    <a:pt x="7" y="183"/>
                    <a:pt x="7" y="183"/>
                    <a:pt x="7" y="184"/>
                  </a:cubicBezTo>
                  <a:cubicBezTo>
                    <a:pt x="6" y="184"/>
                    <a:pt x="7" y="184"/>
                    <a:pt x="6" y="185"/>
                  </a:cubicBezTo>
                  <a:cubicBezTo>
                    <a:pt x="6" y="185"/>
                    <a:pt x="6" y="185"/>
                    <a:pt x="6" y="185"/>
                  </a:cubicBezTo>
                  <a:cubicBezTo>
                    <a:pt x="5" y="184"/>
                    <a:pt x="6" y="184"/>
                    <a:pt x="6" y="184"/>
                  </a:cubicBezTo>
                  <a:cubicBezTo>
                    <a:pt x="6" y="184"/>
                    <a:pt x="6" y="184"/>
                    <a:pt x="6" y="183"/>
                  </a:cubicBezTo>
                  <a:cubicBezTo>
                    <a:pt x="6" y="183"/>
                    <a:pt x="6" y="183"/>
                    <a:pt x="6" y="182"/>
                  </a:cubicBezTo>
                  <a:cubicBezTo>
                    <a:pt x="5" y="182"/>
                    <a:pt x="5" y="183"/>
                    <a:pt x="5" y="183"/>
                  </a:cubicBezTo>
                  <a:cubicBezTo>
                    <a:pt x="5" y="183"/>
                    <a:pt x="5" y="183"/>
                    <a:pt x="5" y="182"/>
                  </a:cubicBezTo>
                  <a:cubicBezTo>
                    <a:pt x="5" y="182"/>
                    <a:pt x="5" y="182"/>
                    <a:pt x="5" y="182"/>
                  </a:cubicBezTo>
                  <a:cubicBezTo>
                    <a:pt x="5" y="181"/>
                    <a:pt x="6" y="180"/>
                    <a:pt x="6" y="180"/>
                  </a:cubicBezTo>
                  <a:cubicBezTo>
                    <a:pt x="5" y="180"/>
                    <a:pt x="5" y="182"/>
                    <a:pt x="4" y="182"/>
                  </a:cubicBezTo>
                  <a:cubicBezTo>
                    <a:pt x="4" y="182"/>
                    <a:pt x="4" y="183"/>
                    <a:pt x="4" y="183"/>
                  </a:cubicBezTo>
                  <a:cubicBezTo>
                    <a:pt x="3" y="183"/>
                    <a:pt x="3" y="182"/>
                    <a:pt x="3" y="182"/>
                  </a:cubicBezTo>
                  <a:cubicBezTo>
                    <a:pt x="3" y="181"/>
                    <a:pt x="2" y="181"/>
                    <a:pt x="2" y="181"/>
                  </a:cubicBezTo>
                  <a:cubicBezTo>
                    <a:pt x="2" y="180"/>
                    <a:pt x="2" y="180"/>
                    <a:pt x="3" y="180"/>
                  </a:cubicBezTo>
                  <a:cubicBezTo>
                    <a:pt x="3" y="179"/>
                    <a:pt x="3" y="178"/>
                    <a:pt x="4" y="178"/>
                  </a:cubicBezTo>
                  <a:cubicBezTo>
                    <a:pt x="4" y="178"/>
                    <a:pt x="4" y="179"/>
                    <a:pt x="5" y="179"/>
                  </a:cubicBezTo>
                  <a:cubicBezTo>
                    <a:pt x="5" y="180"/>
                    <a:pt x="5" y="179"/>
                    <a:pt x="6" y="178"/>
                  </a:cubicBezTo>
                  <a:cubicBezTo>
                    <a:pt x="6" y="178"/>
                    <a:pt x="6" y="177"/>
                    <a:pt x="6" y="176"/>
                  </a:cubicBezTo>
                  <a:cubicBezTo>
                    <a:pt x="5" y="174"/>
                    <a:pt x="4" y="177"/>
                    <a:pt x="4" y="176"/>
                  </a:cubicBezTo>
                  <a:cubicBezTo>
                    <a:pt x="4" y="176"/>
                    <a:pt x="4" y="176"/>
                    <a:pt x="4" y="175"/>
                  </a:cubicBezTo>
                  <a:cubicBezTo>
                    <a:pt x="4" y="175"/>
                    <a:pt x="3" y="174"/>
                    <a:pt x="3" y="174"/>
                  </a:cubicBezTo>
                  <a:cubicBezTo>
                    <a:pt x="3" y="174"/>
                    <a:pt x="4" y="174"/>
                    <a:pt x="4" y="173"/>
                  </a:cubicBezTo>
                  <a:cubicBezTo>
                    <a:pt x="4" y="173"/>
                    <a:pt x="2" y="174"/>
                    <a:pt x="2" y="174"/>
                  </a:cubicBezTo>
                  <a:cubicBezTo>
                    <a:pt x="2" y="174"/>
                    <a:pt x="1" y="173"/>
                    <a:pt x="1" y="173"/>
                  </a:cubicBezTo>
                  <a:cubicBezTo>
                    <a:pt x="1" y="173"/>
                    <a:pt x="1" y="172"/>
                    <a:pt x="1" y="172"/>
                  </a:cubicBezTo>
                  <a:cubicBezTo>
                    <a:pt x="1" y="172"/>
                    <a:pt x="1" y="171"/>
                    <a:pt x="1" y="171"/>
                  </a:cubicBezTo>
                  <a:cubicBezTo>
                    <a:pt x="2" y="170"/>
                    <a:pt x="2" y="171"/>
                    <a:pt x="3" y="171"/>
                  </a:cubicBezTo>
                  <a:cubicBezTo>
                    <a:pt x="3" y="171"/>
                    <a:pt x="3" y="171"/>
                    <a:pt x="4" y="171"/>
                  </a:cubicBezTo>
                  <a:cubicBezTo>
                    <a:pt x="4" y="171"/>
                    <a:pt x="4" y="171"/>
                    <a:pt x="4" y="171"/>
                  </a:cubicBezTo>
                  <a:cubicBezTo>
                    <a:pt x="4" y="171"/>
                    <a:pt x="4" y="171"/>
                    <a:pt x="4" y="171"/>
                  </a:cubicBezTo>
                  <a:cubicBezTo>
                    <a:pt x="5" y="170"/>
                    <a:pt x="5" y="170"/>
                    <a:pt x="5" y="170"/>
                  </a:cubicBezTo>
                  <a:cubicBezTo>
                    <a:pt x="5" y="170"/>
                    <a:pt x="6" y="170"/>
                    <a:pt x="6" y="170"/>
                  </a:cubicBezTo>
                  <a:cubicBezTo>
                    <a:pt x="6" y="171"/>
                    <a:pt x="7" y="170"/>
                    <a:pt x="7" y="170"/>
                  </a:cubicBezTo>
                  <a:cubicBezTo>
                    <a:pt x="8" y="170"/>
                    <a:pt x="8" y="170"/>
                    <a:pt x="8" y="170"/>
                  </a:cubicBezTo>
                  <a:cubicBezTo>
                    <a:pt x="9" y="170"/>
                    <a:pt x="9" y="170"/>
                    <a:pt x="9" y="170"/>
                  </a:cubicBezTo>
                  <a:cubicBezTo>
                    <a:pt x="9" y="170"/>
                    <a:pt x="9" y="171"/>
                    <a:pt x="9" y="171"/>
                  </a:cubicBezTo>
                  <a:cubicBezTo>
                    <a:pt x="10" y="171"/>
                    <a:pt x="10" y="171"/>
                    <a:pt x="10" y="171"/>
                  </a:cubicBezTo>
                  <a:cubicBezTo>
                    <a:pt x="10" y="171"/>
                    <a:pt x="10" y="171"/>
                    <a:pt x="10" y="171"/>
                  </a:cubicBezTo>
                  <a:cubicBezTo>
                    <a:pt x="10" y="171"/>
                    <a:pt x="10" y="170"/>
                    <a:pt x="11" y="170"/>
                  </a:cubicBezTo>
                  <a:cubicBezTo>
                    <a:pt x="11" y="170"/>
                    <a:pt x="11" y="170"/>
                    <a:pt x="11" y="170"/>
                  </a:cubicBezTo>
                  <a:cubicBezTo>
                    <a:pt x="12" y="169"/>
                    <a:pt x="13" y="169"/>
                    <a:pt x="14" y="170"/>
                  </a:cubicBezTo>
                  <a:cubicBezTo>
                    <a:pt x="14" y="170"/>
                    <a:pt x="14" y="171"/>
                    <a:pt x="14" y="171"/>
                  </a:cubicBezTo>
                  <a:cubicBezTo>
                    <a:pt x="14" y="172"/>
                    <a:pt x="13" y="172"/>
                    <a:pt x="13" y="172"/>
                  </a:cubicBezTo>
                  <a:cubicBezTo>
                    <a:pt x="14" y="172"/>
                    <a:pt x="14" y="172"/>
                    <a:pt x="15" y="172"/>
                  </a:cubicBezTo>
                  <a:cubicBezTo>
                    <a:pt x="15" y="172"/>
                    <a:pt x="15" y="173"/>
                    <a:pt x="15" y="173"/>
                  </a:cubicBezTo>
                  <a:cubicBezTo>
                    <a:pt x="16" y="172"/>
                    <a:pt x="13" y="170"/>
                    <a:pt x="16" y="170"/>
                  </a:cubicBezTo>
                  <a:cubicBezTo>
                    <a:pt x="16" y="170"/>
                    <a:pt x="17" y="170"/>
                    <a:pt x="17" y="170"/>
                  </a:cubicBezTo>
                  <a:cubicBezTo>
                    <a:pt x="17" y="170"/>
                    <a:pt x="17" y="170"/>
                    <a:pt x="17" y="169"/>
                  </a:cubicBezTo>
                  <a:cubicBezTo>
                    <a:pt x="17" y="169"/>
                    <a:pt x="19" y="169"/>
                    <a:pt x="19" y="169"/>
                  </a:cubicBezTo>
                  <a:cubicBezTo>
                    <a:pt x="19" y="169"/>
                    <a:pt x="17" y="168"/>
                    <a:pt x="17" y="168"/>
                  </a:cubicBezTo>
                  <a:cubicBezTo>
                    <a:pt x="17" y="167"/>
                    <a:pt x="17" y="166"/>
                    <a:pt x="17" y="166"/>
                  </a:cubicBezTo>
                  <a:cubicBezTo>
                    <a:pt x="18" y="165"/>
                    <a:pt x="18" y="165"/>
                    <a:pt x="18" y="165"/>
                  </a:cubicBezTo>
                  <a:cubicBezTo>
                    <a:pt x="17" y="164"/>
                    <a:pt x="17" y="166"/>
                    <a:pt x="16" y="166"/>
                  </a:cubicBezTo>
                  <a:cubicBezTo>
                    <a:pt x="16" y="167"/>
                    <a:pt x="16" y="167"/>
                    <a:pt x="16" y="168"/>
                  </a:cubicBezTo>
                  <a:cubicBezTo>
                    <a:pt x="16" y="168"/>
                    <a:pt x="17" y="169"/>
                    <a:pt x="16" y="169"/>
                  </a:cubicBezTo>
                  <a:cubicBezTo>
                    <a:pt x="15" y="169"/>
                    <a:pt x="14" y="169"/>
                    <a:pt x="13" y="169"/>
                  </a:cubicBezTo>
                  <a:cubicBezTo>
                    <a:pt x="13" y="168"/>
                    <a:pt x="12" y="168"/>
                    <a:pt x="12" y="168"/>
                  </a:cubicBezTo>
                  <a:cubicBezTo>
                    <a:pt x="11" y="167"/>
                    <a:pt x="12" y="167"/>
                    <a:pt x="12" y="166"/>
                  </a:cubicBezTo>
                  <a:cubicBezTo>
                    <a:pt x="12" y="166"/>
                    <a:pt x="12" y="167"/>
                    <a:pt x="12" y="167"/>
                  </a:cubicBezTo>
                  <a:cubicBezTo>
                    <a:pt x="11" y="167"/>
                    <a:pt x="11" y="167"/>
                    <a:pt x="11" y="168"/>
                  </a:cubicBezTo>
                  <a:cubicBezTo>
                    <a:pt x="10" y="168"/>
                    <a:pt x="11" y="170"/>
                    <a:pt x="10" y="169"/>
                  </a:cubicBezTo>
                  <a:cubicBezTo>
                    <a:pt x="10" y="169"/>
                    <a:pt x="9" y="169"/>
                    <a:pt x="9" y="169"/>
                  </a:cubicBezTo>
                  <a:cubicBezTo>
                    <a:pt x="9" y="169"/>
                    <a:pt x="8" y="169"/>
                    <a:pt x="8" y="169"/>
                  </a:cubicBezTo>
                  <a:cubicBezTo>
                    <a:pt x="8" y="169"/>
                    <a:pt x="8" y="169"/>
                    <a:pt x="8" y="169"/>
                  </a:cubicBezTo>
                  <a:cubicBezTo>
                    <a:pt x="8" y="168"/>
                    <a:pt x="7" y="169"/>
                    <a:pt x="7" y="169"/>
                  </a:cubicBezTo>
                  <a:cubicBezTo>
                    <a:pt x="7" y="169"/>
                    <a:pt x="6" y="169"/>
                    <a:pt x="6" y="169"/>
                  </a:cubicBezTo>
                  <a:cubicBezTo>
                    <a:pt x="6" y="169"/>
                    <a:pt x="6" y="169"/>
                    <a:pt x="5" y="169"/>
                  </a:cubicBezTo>
                  <a:cubicBezTo>
                    <a:pt x="5" y="169"/>
                    <a:pt x="5" y="169"/>
                    <a:pt x="4" y="170"/>
                  </a:cubicBezTo>
                  <a:cubicBezTo>
                    <a:pt x="4" y="170"/>
                    <a:pt x="4" y="170"/>
                    <a:pt x="4" y="170"/>
                  </a:cubicBezTo>
                  <a:cubicBezTo>
                    <a:pt x="4" y="170"/>
                    <a:pt x="2" y="170"/>
                    <a:pt x="2" y="169"/>
                  </a:cubicBezTo>
                  <a:cubicBezTo>
                    <a:pt x="2" y="169"/>
                    <a:pt x="2" y="169"/>
                    <a:pt x="2" y="168"/>
                  </a:cubicBezTo>
                  <a:cubicBezTo>
                    <a:pt x="2" y="168"/>
                    <a:pt x="1" y="168"/>
                    <a:pt x="1" y="168"/>
                  </a:cubicBezTo>
                  <a:cubicBezTo>
                    <a:pt x="0" y="167"/>
                    <a:pt x="2" y="167"/>
                    <a:pt x="3" y="167"/>
                  </a:cubicBezTo>
                  <a:cubicBezTo>
                    <a:pt x="3" y="167"/>
                    <a:pt x="2" y="168"/>
                    <a:pt x="3" y="168"/>
                  </a:cubicBezTo>
                  <a:cubicBezTo>
                    <a:pt x="3" y="167"/>
                    <a:pt x="3" y="167"/>
                    <a:pt x="3" y="167"/>
                  </a:cubicBezTo>
                  <a:cubicBezTo>
                    <a:pt x="3" y="166"/>
                    <a:pt x="4" y="166"/>
                    <a:pt x="5" y="166"/>
                  </a:cubicBezTo>
                  <a:cubicBezTo>
                    <a:pt x="4" y="166"/>
                    <a:pt x="3" y="166"/>
                    <a:pt x="2" y="166"/>
                  </a:cubicBezTo>
                  <a:cubicBezTo>
                    <a:pt x="2" y="166"/>
                    <a:pt x="0" y="167"/>
                    <a:pt x="1" y="166"/>
                  </a:cubicBezTo>
                  <a:cubicBezTo>
                    <a:pt x="1" y="165"/>
                    <a:pt x="2" y="165"/>
                    <a:pt x="3" y="165"/>
                  </a:cubicBezTo>
                  <a:cubicBezTo>
                    <a:pt x="3" y="165"/>
                    <a:pt x="4" y="165"/>
                    <a:pt x="4" y="165"/>
                  </a:cubicBezTo>
                  <a:cubicBezTo>
                    <a:pt x="5" y="165"/>
                    <a:pt x="5" y="165"/>
                    <a:pt x="6" y="165"/>
                  </a:cubicBezTo>
                  <a:cubicBezTo>
                    <a:pt x="5" y="164"/>
                    <a:pt x="4" y="165"/>
                    <a:pt x="4" y="165"/>
                  </a:cubicBezTo>
                  <a:cubicBezTo>
                    <a:pt x="3" y="165"/>
                    <a:pt x="3" y="164"/>
                    <a:pt x="2" y="164"/>
                  </a:cubicBezTo>
                  <a:cubicBezTo>
                    <a:pt x="2" y="164"/>
                    <a:pt x="3" y="164"/>
                    <a:pt x="3" y="163"/>
                  </a:cubicBezTo>
                  <a:cubicBezTo>
                    <a:pt x="3" y="163"/>
                    <a:pt x="3" y="163"/>
                    <a:pt x="2" y="163"/>
                  </a:cubicBezTo>
                  <a:cubicBezTo>
                    <a:pt x="2" y="163"/>
                    <a:pt x="1" y="163"/>
                    <a:pt x="0" y="162"/>
                  </a:cubicBezTo>
                  <a:cubicBezTo>
                    <a:pt x="0" y="162"/>
                    <a:pt x="1" y="161"/>
                    <a:pt x="1" y="161"/>
                  </a:cubicBezTo>
                  <a:cubicBezTo>
                    <a:pt x="1" y="161"/>
                    <a:pt x="2" y="161"/>
                    <a:pt x="2" y="161"/>
                  </a:cubicBezTo>
                  <a:cubicBezTo>
                    <a:pt x="2" y="160"/>
                    <a:pt x="2" y="160"/>
                    <a:pt x="2" y="160"/>
                  </a:cubicBezTo>
                  <a:cubicBezTo>
                    <a:pt x="2" y="160"/>
                    <a:pt x="3" y="160"/>
                    <a:pt x="3" y="160"/>
                  </a:cubicBezTo>
                  <a:cubicBezTo>
                    <a:pt x="3" y="159"/>
                    <a:pt x="3" y="159"/>
                    <a:pt x="3" y="159"/>
                  </a:cubicBezTo>
                  <a:cubicBezTo>
                    <a:pt x="3" y="159"/>
                    <a:pt x="4" y="159"/>
                    <a:pt x="4" y="159"/>
                  </a:cubicBezTo>
                  <a:cubicBezTo>
                    <a:pt x="4" y="159"/>
                    <a:pt x="4" y="159"/>
                    <a:pt x="4" y="159"/>
                  </a:cubicBezTo>
                  <a:cubicBezTo>
                    <a:pt x="4" y="159"/>
                    <a:pt x="5" y="159"/>
                    <a:pt x="5" y="159"/>
                  </a:cubicBezTo>
                  <a:cubicBezTo>
                    <a:pt x="6" y="159"/>
                    <a:pt x="5" y="159"/>
                    <a:pt x="5" y="160"/>
                  </a:cubicBezTo>
                  <a:cubicBezTo>
                    <a:pt x="6" y="160"/>
                    <a:pt x="7" y="159"/>
                    <a:pt x="7" y="159"/>
                  </a:cubicBezTo>
                  <a:cubicBezTo>
                    <a:pt x="7" y="160"/>
                    <a:pt x="7" y="160"/>
                    <a:pt x="7" y="161"/>
                  </a:cubicBezTo>
                  <a:cubicBezTo>
                    <a:pt x="7" y="160"/>
                    <a:pt x="8" y="160"/>
                    <a:pt x="8" y="160"/>
                  </a:cubicBezTo>
                  <a:cubicBezTo>
                    <a:pt x="8" y="160"/>
                    <a:pt x="8" y="160"/>
                    <a:pt x="9" y="160"/>
                  </a:cubicBezTo>
                  <a:cubicBezTo>
                    <a:pt x="9" y="160"/>
                    <a:pt x="9" y="160"/>
                    <a:pt x="9" y="160"/>
                  </a:cubicBezTo>
                  <a:cubicBezTo>
                    <a:pt x="10" y="160"/>
                    <a:pt x="10" y="160"/>
                    <a:pt x="11" y="160"/>
                  </a:cubicBezTo>
                  <a:cubicBezTo>
                    <a:pt x="11" y="160"/>
                    <a:pt x="11" y="160"/>
                    <a:pt x="12" y="159"/>
                  </a:cubicBezTo>
                  <a:cubicBezTo>
                    <a:pt x="12" y="159"/>
                    <a:pt x="13" y="159"/>
                    <a:pt x="13" y="159"/>
                  </a:cubicBezTo>
                  <a:cubicBezTo>
                    <a:pt x="12" y="159"/>
                    <a:pt x="11" y="159"/>
                    <a:pt x="11" y="159"/>
                  </a:cubicBezTo>
                  <a:cubicBezTo>
                    <a:pt x="10" y="159"/>
                    <a:pt x="10" y="159"/>
                    <a:pt x="9" y="159"/>
                  </a:cubicBezTo>
                  <a:cubicBezTo>
                    <a:pt x="9" y="159"/>
                    <a:pt x="9" y="159"/>
                    <a:pt x="8" y="159"/>
                  </a:cubicBezTo>
                  <a:cubicBezTo>
                    <a:pt x="8" y="159"/>
                    <a:pt x="7" y="159"/>
                    <a:pt x="7" y="159"/>
                  </a:cubicBezTo>
                  <a:cubicBezTo>
                    <a:pt x="6" y="158"/>
                    <a:pt x="6" y="158"/>
                    <a:pt x="5" y="158"/>
                  </a:cubicBezTo>
                  <a:cubicBezTo>
                    <a:pt x="4" y="158"/>
                    <a:pt x="4" y="158"/>
                    <a:pt x="3" y="158"/>
                  </a:cubicBezTo>
                  <a:cubicBezTo>
                    <a:pt x="2" y="158"/>
                    <a:pt x="2" y="158"/>
                    <a:pt x="2" y="158"/>
                  </a:cubicBezTo>
                  <a:cubicBezTo>
                    <a:pt x="1" y="158"/>
                    <a:pt x="1" y="157"/>
                    <a:pt x="1" y="157"/>
                  </a:cubicBezTo>
                  <a:cubicBezTo>
                    <a:pt x="2" y="157"/>
                    <a:pt x="2" y="157"/>
                    <a:pt x="2" y="158"/>
                  </a:cubicBezTo>
                  <a:cubicBezTo>
                    <a:pt x="3" y="158"/>
                    <a:pt x="3" y="157"/>
                    <a:pt x="3" y="157"/>
                  </a:cubicBezTo>
                  <a:cubicBezTo>
                    <a:pt x="3" y="156"/>
                    <a:pt x="3" y="156"/>
                    <a:pt x="2" y="156"/>
                  </a:cubicBezTo>
                  <a:cubicBezTo>
                    <a:pt x="2" y="155"/>
                    <a:pt x="2" y="155"/>
                    <a:pt x="2" y="155"/>
                  </a:cubicBezTo>
                  <a:cubicBezTo>
                    <a:pt x="2" y="155"/>
                    <a:pt x="2" y="154"/>
                    <a:pt x="2" y="154"/>
                  </a:cubicBezTo>
                  <a:cubicBezTo>
                    <a:pt x="3" y="154"/>
                    <a:pt x="3" y="155"/>
                    <a:pt x="3" y="156"/>
                  </a:cubicBezTo>
                  <a:cubicBezTo>
                    <a:pt x="3" y="156"/>
                    <a:pt x="4" y="157"/>
                    <a:pt x="4" y="157"/>
                  </a:cubicBezTo>
                  <a:cubicBezTo>
                    <a:pt x="5" y="157"/>
                    <a:pt x="4" y="156"/>
                    <a:pt x="4" y="156"/>
                  </a:cubicBezTo>
                  <a:cubicBezTo>
                    <a:pt x="4" y="155"/>
                    <a:pt x="4" y="155"/>
                    <a:pt x="5" y="155"/>
                  </a:cubicBezTo>
                  <a:cubicBezTo>
                    <a:pt x="5" y="155"/>
                    <a:pt x="6" y="156"/>
                    <a:pt x="6" y="156"/>
                  </a:cubicBezTo>
                  <a:cubicBezTo>
                    <a:pt x="6" y="156"/>
                    <a:pt x="6" y="155"/>
                    <a:pt x="6" y="155"/>
                  </a:cubicBezTo>
                  <a:cubicBezTo>
                    <a:pt x="6" y="155"/>
                    <a:pt x="7" y="155"/>
                    <a:pt x="7" y="155"/>
                  </a:cubicBezTo>
                  <a:cubicBezTo>
                    <a:pt x="7" y="156"/>
                    <a:pt x="7" y="156"/>
                    <a:pt x="6" y="157"/>
                  </a:cubicBezTo>
                  <a:cubicBezTo>
                    <a:pt x="7" y="157"/>
                    <a:pt x="7" y="156"/>
                    <a:pt x="7" y="156"/>
                  </a:cubicBezTo>
                  <a:cubicBezTo>
                    <a:pt x="8" y="155"/>
                    <a:pt x="7" y="156"/>
                    <a:pt x="8" y="156"/>
                  </a:cubicBezTo>
                  <a:cubicBezTo>
                    <a:pt x="8" y="156"/>
                    <a:pt x="10" y="157"/>
                    <a:pt x="10" y="156"/>
                  </a:cubicBezTo>
                  <a:cubicBezTo>
                    <a:pt x="10" y="156"/>
                    <a:pt x="9" y="156"/>
                    <a:pt x="9" y="156"/>
                  </a:cubicBezTo>
                  <a:cubicBezTo>
                    <a:pt x="9" y="156"/>
                    <a:pt x="8" y="155"/>
                    <a:pt x="8" y="155"/>
                  </a:cubicBezTo>
                  <a:cubicBezTo>
                    <a:pt x="8" y="154"/>
                    <a:pt x="8" y="153"/>
                    <a:pt x="8" y="153"/>
                  </a:cubicBezTo>
                  <a:cubicBezTo>
                    <a:pt x="9" y="152"/>
                    <a:pt x="10" y="152"/>
                    <a:pt x="10" y="153"/>
                  </a:cubicBezTo>
                  <a:cubicBezTo>
                    <a:pt x="11" y="153"/>
                    <a:pt x="11" y="155"/>
                    <a:pt x="11" y="156"/>
                  </a:cubicBezTo>
                  <a:cubicBezTo>
                    <a:pt x="12" y="156"/>
                    <a:pt x="11" y="154"/>
                    <a:pt x="11" y="153"/>
                  </a:cubicBezTo>
                  <a:cubicBezTo>
                    <a:pt x="11" y="153"/>
                    <a:pt x="10" y="152"/>
                    <a:pt x="11" y="152"/>
                  </a:cubicBezTo>
                  <a:cubicBezTo>
                    <a:pt x="11" y="151"/>
                    <a:pt x="11" y="152"/>
                    <a:pt x="11" y="152"/>
                  </a:cubicBezTo>
                  <a:cubicBezTo>
                    <a:pt x="12" y="152"/>
                    <a:pt x="11" y="152"/>
                    <a:pt x="12" y="152"/>
                  </a:cubicBezTo>
                  <a:cubicBezTo>
                    <a:pt x="12" y="150"/>
                    <a:pt x="13" y="152"/>
                    <a:pt x="14" y="152"/>
                  </a:cubicBezTo>
                  <a:cubicBezTo>
                    <a:pt x="14" y="153"/>
                    <a:pt x="15" y="154"/>
                    <a:pt x="14" y="155"/>
                  </a:cubicBezTo>
                  <a:cubicBezTo>
                    <a:pt x="14" y="155"/>
                    <a:pt x="14" y="156"/>
                    <a:pt x="14" y="156"/>
                  </a:cubicBezTo>
                  <a:cubicBezTo>
                    <a:pt x="14" y="156"/>
                    <a:pt x="15" y="156"/>
                    <a:pt x="15" y="156"/>
                  </a:cubicBezTo>
                  <a:cubicBezTo>
                    <a:pt x="15" y="156"/>
                    <a:pt x="16" y="156"/>
                    <a:pt x="16" y="156"/>
                  </a:cubicBezTo>
                  <a:cubicBezTo>
                    <a:pt x="16" y="155"/>
                    <a:pt x="15" y="155"/>
                    <a:pt x="15" y="155"/>
                  </a:cubicBezTo>
                  <a:cubicBezTo>
                    <a:pt x="15" y="155"/>
                    <a:pt x="15" y="156"/>
                    <a:pt x="15" y="155"/>
                  </a:cubicBezTo>
                  <a:cubicBezTo>
                    <a:pt x="15" y="155"/>
                    <a:pt x="15" y="154"/>
                    <a:pt x="15" y="153"/>
                  </a:cubicBezTo>
                  <a:cubicBezTo>
                    <a:pt x="15" y="154"/>
                    <a:pt x="16" y="154"/>
                    <a:pt x="16" y="154"/>
                  </a:cubicBezTo>
                  <a:cubicBezTo>
                    <a:pt x="16" y="154"/>
                    <a:pt x="16" y="153"/>
                    <a:pt x="17" y="154"/>
                  </a:cubicBezTo>
                  <a:cubicBezTo>
                    <a:pt x="17" y="154"/>
                    <a:pt x="17" y="154"/>
                    <a:pt x="17" y="154"/>
                  </a:cubicBezTo>
                  <a:cubicBezTo>
                    <a:pt x="17" y="154"/>
                    <a:pt x="17" y="153"/>
                    <a:pt x="17" y="153"/>
                  </a:cubicBezTo>
                  <a:cubicBezTo>
                    <a:pt x="17" y="153"/>
                    <a:pt x="16" y="153"/>
                    <a:pt x="16" y="153"/>
                  </a:cubicBezTo>
                  <a:cubicBezTo>
                    <a:pt x="15" y="153"/>
                    <a:pt x="14" y="152"/>
                    <a:pt x="14" y="151"/>
                  </a:cubicBezTo>
                  <a:cubicBezTo>
                    <a:pt x="13" y="151"/>
                    <a:pt x="13" y="150"/>
                    <a:pt x="12" y="150"/>
                  </a:cubicBezTo>
                  <a:cubicBezTo>
                    <a:pt x="11" y="149"/>
                    <a:pt x="11" y="150"/>
                    <a:pt x="10" y="150"/>
                  </a:cubicBezTo>
                  <a:cubicBezTo>
                    <a:pt x="9" y="149"/>
                    <a:pt x="9" y="149"/>
                    <a:pt x="10" y="148"/>
                  </a:cubicBezTo>
                  <a:cubicBezTo>
                    <a:pt x="10" y="148"/>
                    <a:pt x="11" y="148"/>
                    <a:pt x="12" y="148"/>
                  </a:cubicBezTo>
                  <a:cubicBezTo>
                    <a:pt x="12" y="149"/>
                    <a:pt x="11" y="149"/>
                    <a:pt x="12" y="149"/>
                  </a:cubicBezTo>
                  <a:cubicBezTo>
                    <a:pt x="12" y="149"/>
                    <a:pt x="12" y="148"/>
                    <a:pt x="13" y="148"/>
                  </a:cubicBezTo>
                  <a:cubicBezTo>
                    <a:pt x="13" y="148"/>
                    <a:pt x="13" y="149"/>
                    <a:pt x="14" y="149"/>
                  </a:cubicBezTo>
                  <a:cubicBezTo>
                    <a:pt x="14" y="149"/>
                    <a:pt x="14" y="147"/>
                    <a:pt x="15" y="148"/>
                  </a:cubicBezTo>
                  <a:cubicBezTo>
                    <a:pt x="15" y="148"/>
                    <a:pt x="15" y="149"/>
                    <a:pt x="15" y="149"/>
                  </a:cubicBezTo>
                  <a:cubicBezTo>
                    <a:pt x="16" y="149"/>
                    <a:pt x="16" y="148"/>
                    <a:pt x="16" y="148"/>
                  </a:cubicBezTo>
                  <a:cubicBezTo>
                    <a:pt x="16" y="148"/>
                    <a:pt x="18" y="149"/>
                    <a:pt x="18" y="150"/>
                  </a:cubicBezTo>
                  <a:cubicBezTo>
                    <a:pt x="18" y="150"/>
                    <a:pt x="18" y="149"/>
                    <a:pt x="18" y="149"/>
                  </a:cubicBezTo>
                  <a:cubicBezTo>
                    <a:pt x="19" y="149"/>
                    <a:pt x="19" y="149"/>
                    <a:pt x="19" y="149"/>
                  </a:cubicBezTo>
                  <a:cubicBezTo>
                    <a:pt x="19" y="149"/>
                    <a:pt x="18" y="149"/>
                    <a:pt x="18" y="148"/>
                  </a:cubicBezTo>
                  <a:cubicBezTo>
                    <a:pt x="19" y="147"/>
                    <a:pt x="19" y="147"/>
                    <a:pt x="21" y="147"/>
                  </a:cubicBezTo>
                  <a:cubicBezTo>
                    <a:pt x="21" y="147"/>
                    <a:pt x="23" y="147"/>
                    <a:pt x="22" y="146"/>
                  </a:cubicBezTo>
                  <a:cubicBezTo>
                    <a:pt x="21" y="146"/>
                    <a:pt x="20" y="146"/>
                    <a:pt x="19" y="146"/>
                  </a:cubicBezTo>
                  <a:cubicBezTo>
                    <a:pt x="19" y="147"/>
                    <a:pt x="17" y="148"/>
                    <a:pt x="17" y="147"/>
                  </a:cubicBezTo>
                  <a:cubicBezTo>
                    <a:pt x="17" y="146"/>
                    <a:pt x="18" y="146"/>
                    <a:pt x="17" y="146"/>
                  </a:cubicBezTo>
                  <a:cubicBezTo>
                    <a:pt x="17" y="146"/>
                    <a:pt x="17" y="146"/>
                    <a:pt x="16" y="146"/>
                  </a:cubicBezTo>
                  <a:cubicBezTo>
                    <a:pt x="16" y="146"/>
                    <a:pt x="14" y="147"/>
                    <a:pt x="15" y="146"/>
                  </a:cubicBezTo>
                  <a:cubicBezTo>
                    <a:pt x="15" y="145"/>
                    <a:pt x="16" y="146"/>
                    <a:pt x="16" y="145"/>
                  </a:cubicBezTo>
                  <a:cubicBezTo>
                    <a:pt x="15" y="145"/>
                    <a:pt x="13" y="144"/>
                    <a:pt x="14" y="144"/>
                  </a:cubicBezTo>
                  <a:cubicBezTo>
                    <a:pt x="15" y="143"/>
                    <a:pt x="15" y="142"/>
                    <a:pt x="16" y="142"/>
                  </a:cubicBezTo>
                  <a:cubicBezTo>
                    <a:pt x="17" y="143"/>
                    <a:pt x="17" y="143"/>
                    <a:pt x="17" y="143"/>
                  </a:cubicBezTo>
                  <a:cubicBezTo>
                    <a:pt x="17" y="143"/>
                    <a:pt x="17" y="144"/>
                    <a:pt x="17" y="144"/>
                  </a:cubicBezTo>
                  <a:cubicBezTo>
                    <a:pt x="18" y="144"/>
                    <a:pt x="18" y="143"/>
                    <a:pt x="19" y="143"/>
                  </a:cubicBezTo>
                  <a:cubicBezTo>
                    <a:pt x="20" y="143"/>
                    <a:pt x="20" y="143"/>
                    <a:pt x="19" y="144"/>
                  </a:cubicBezTo>
                  <a:cubicBezTo>
                    <a:pt x="20" y="144"/>
                    <a:pt x="20" y="143"/>
                    <a:pt x="21" y="143"/>
                  </a:cubicBezTo>
                  <a:cubicBezTo>
                    <a:pt x="22" y="143"/>
                    <a:pt x="22" y="144"/>
                    <a:pt x="22" y="144"/>
                  </a:cubicBezTo>
                  <a:cubicBezTo>
                    <a:pt x="22" y="145"/>
                    <a:pt x="23" y="146"/>
                    <a:pt x="23" y="146"/>
                  </a:cubicBezTo>
                  <a:cubicBezTo>
                    <a:pt x="24" y="146"/>
                    <a:pt x="24" y="147"/>
                    <a:pt x="25" y="148"/>
                  </a:cubicBezTo>
                  <a:cubicBezTo>
                    <a:pt x="25" y="147"/>
                    <a:pt x="24" y="146"/>
                    <a:pt x="24" y="146"/>
                  </a:cubicBezTo>
                  <a:cubicBezTo>
                    <a:pt x="24" y="146"/>
                    <a:pt x="23" y="145"/>
                    <a:pt x="23" y="145"/>
                  </a:cubicBezTo>
                  <a:cubicBezTo>
                    <a:pt x="22" y="144"/>
                    <a:pt x="22" y="144"/>
                    <a:pt x="22" y="143"/>
                  </a:cubicBezTo>
                  <a:cubicBezTo>
                    <a:pt x="22" y="143"/>
                    <a:pt x="21" y="142"/>
                    <a:pt x="21" y="142"/>
                  </a:cubicBezTo>
                  <a:cubicBezTo>
                    <a:pt x="21" y="141"/>
                    <a:pt x="21" y="141"/>
                    <a:pt x="22" y="141"/>
                  </a:cubicBezTo>
                  <a:cubicBezTo>
                    <a:pt x="22" y="141"/>
                    <a:pt x="22" y="142"/>
                    <a:pt x="22" y="142"/>
                  </a:cubicBezTo>
                  <a:cubicBezTo>
                    <a:pt x="22" y="142"/>
                    <a:pt x="23" y="142"/>
                    <a:pt x="23" y="143"/>
                  </a:cubicBezTo>
                  <a:cubicBezTo>
                    <a:pt x="24" y="144"/>
                    <a:pt x="24" y="146"/>
                    <a:pt x="26" y="145"/>
                  </a:cubicBezTo>
                  <a:cubicBezTo>
                    <a:pt x="26" y="144"/>
                    <a:pt x="25" y="144"/>
                    <a:pt x="24" y="144"/>
                  </a:cubicBezTo>
                  <a:cubicBezTo>
                    <a:pt x="24" y="143"/>
                    <a:pt x="25" y="143"/>
                    <a:pt x="25" y="143"/>
                  </a:cubicBezTo>
                  <a:cubicBezTo>
                    <a:pt x="25" y="142"/>
                    <a:pt x="24" y="142"/>
                    <a:pt x="23" y="142"/>
                  </a:cubicBezTo>
                  <a:cubicBezTo>
                    <a:pt x="23" y="142"/>
                    <a:pt x="22" y="141"/>
                    <a:pt x="23" y="141"/>
                  </a:cubicBezTo>
                  <a:cubicBezTo>
                    <a:pt x="23" y="142"/>
                    <a:pt x="23" y="141"/>
                    <a:pt x="24" y="141"/>
                  </a:cubicBezTo>
                  <a:cubicBezTo>
                    <a:pt x="24" y="140"/>
                    <a:pt x="25" y="141"/>
                    <a:pt x="25" y="141"/>
                  </a:cubicBezTo>
                  <a:cubicBezTo>
                    <a:pt x="26" y="141"/>
                    <a:pt x="25" y="140"/>
                    <a:pt x="25" y="140"/>
                  </a:cubicBezTo>
                  <a:cubicBezTo>
                    <a:pt x="26" y="140"/>
                    <a:pt x="26" y="140"/>
                    <a:pt x="27" y="140"/>
                  </a:cubicBezTo>
                  <a:cubicBezTo>
                    <a:pt x="27" y="139"/>
                    <a:pt x="26" y="139"/>
                    <a:pt x="26" y="139"/>
                  </a:cubicBezTo>
                  <a:cubicBezTo>
                    <a:pt x="25" y="139"/>
                    <a:pt x="25" y="139"/>
                    <a:pt x="25" y="139"/>
                  </a:cubicBezTo>
                  <a:cubicBezTo>
                    <a:pt x="25" y="139"/>
                    <a:pt x="24" y="139"/>
                    <a:pt x="25" y="138"/>
                  </a:cubicBezTo>
                  <a:cubicBezTo>
                    <a:pt x="25" y="138"/>
                    <a:pt x="26" y="138"/>
                    <a:pt x="26" y="138"/>
                  </a:cubicBezTo>
                  <a:cubicBezTo>
                    <a:pt x="26" y="137"/>
                    <a:pt x="25" y="137"/>
                    <a:pt x="26" y="137"/>
                  </a:cubicBezTo>
                  <a:cubicBezTo>
                    <a:pt x="26" y="137"/>
                    <a:pt x="27" y="136"/>
                    <a:pt x="27" y="136"/>
                  </a:cubicBezTo>
                  <a:cubicBezTo>
                    <a:pt x="27" y="136"/>
                    <a:pt x="27" y="137"/>
                    <a:pt x="27" y="137"/>
                  </a:cubicBezTo>
                  <a:cubicBezTo>
                    <a:pt x="28" y="137"/>
                    <a:pt x="28" y="136"/>
                    <a:pt x="28" y="136"/>
                  </a:cubicBezTo>
                  <a:cubicBezTo>
                    <a:pt x="28" y="136"/>
                    <a:pt x="29" y="137"/>
                    <a:pt x="29" y="137"/>
                  </a:cubicBezTo>
                  <a:cubicBezTo>
                    <a:pt x="29" y="137"/>
                    <a:pt x="28" y="138"/>
                    <a:pt x="29" y="138"/>
                  </a:cubicBezTo>
                  <a:cubicBezTo>
                    <a:pt x="29" y="138"/>
                    <a:pt x="29" y="138"/>
                    <a:pt x="29" y="137"/>
                  </a:cubicBezTo>
                  <a:cubicBezTo>
                    <a:pt x="30" y="137"/>
                    <a:pt x="31" y="137"/>
                    <a:pt x="31" y="137"/>
                  </a:cubicBezTo>
                  <a:cubicBezTo>
                    <a:pt x="31" y="137"/>
                    <a:pt x="29" y="137"/>
                    <a:pt x="29" y="136"/>
                  </a:cubicBezTo>
                  <a:cubicBezTo>
                    <a:pt x="29" y="136"/>
                    <a:pt x="31" y="136"/>
                    <a:pt x="31" y="136"/>
                  </a:cubicBezTo>
                  <a:cubicBezTo>
                    <a:pt x="31" y="136"/>
                    <a:pt x="31" y="136"/>
                    <a:pt x="31" y="135"/>
                  </a:cubicBezTo>
                  <a:cubicBezTo>
                    <a:pt x="31" y="135"/>
                    <a:pt x="30" y="136"/>
                    <a:pt x="30" y="135"/>
                  </a:cubicBezTo>
                  <a:cubicBezTo>
                    <a:pt x="30" y="134"/>
                    <a:pt x="31" y="134"/>
                    <a:pt x="31" y="135"/>
                  </a:cubicBezTo>
                  <a:cubicBezTo>
                    <a:pt x="31" y="135"/>
                    <a:pt x="31" y="134"/>
                    <a:pt x="31" y="134"/>
                  </a:cubicBezTo>
                  <a:cubicBezTo>
                    <a:pt x="32" y="135"/>
                    <a:pt x="32" y="134"/>
                    <a:pt x="32" y="134"/>
                  </a:cubicBezTo>
                  <a:cubicBezTo>
                    <a:pt x="32" y="133"/>
                    <a:pt x="32" y="133"/>
                    <a:pt x="33" y="133"/>
                  </a:cubicBezTo>
                  <a:cubicBezTo>
                    <a:pt x="33" y="133"/>
                    <a:pt x="33" y="134"/>
                    <a:pt x="33" y="134"/>
                  </a:cubicBezTo>
                  <a:cubicBezTo>
                    <a:pt x="33" y="134"/>
                    <a:pt x="33" y="135"/>
                    <a:pt x="34" y="135"/>
                  </a:cubicBezTo>
                  <a:cubicBezTo>
                    <a:pt x="34" y="136"/>
                    <a:pt x="34" y="136"/>
                    <a:pt x="34" y="137"/>
                  </a:cubicBezTo>
                  <a:cubicBezTo>
                    <a:pt x="33" y="138"/>
                    <a:pt x="34" y="137"/>
                    <a:pt x="35" y="137"/>
                  </a:cubicBezTo>
                  <a:cubicBezTo>
                    <a:pt x="35" y="137"/>
                    <a:pt x="35" y="138"/>
                    <a:pt x="35" y="138"/>
                  </a:cubicBezTo>
                  <a:cubicBezTo>
                    <a:pt x="36" y="138"/>
                    <a:pt x="36" y="138"/>
                    <a:pt x="36" y="138"/>
                  </a:cubicBezTo>
                  <a:cubicBezTo>
                    <a:pt x="36" y="138"/>
                    <a:pt x="36" y="139"/>
                    <a:pt x="36" y="139"/>
                  </a:cubicBezTo>
                  <a:cubicBezTo>
                    <a:pt x="37" y="139"/>
                    <a:pt x="37" y="138"/>
                    <a:pt x="36" y="138"/>
                  </a:cubicBezTo>
                  <a:cubicBezTo>
                    <a:pt x="36" y="138"/>
                    <a:pt x="36" y="138"/>
                    <a:pt x="36" y="137"/>
                  </a:cubicBezTo>
                  <a:cubicBezTo>
                    <a:pt x="36" y="137"/>
                    <a:pt x="35" y="137"/>
                    <a:pt x="35" y="137"/>
                  </a:cubicBezTo>
                  <a:cubicBezTo>
                    <a:pt x="35" y="137"/>
                    <a:pt x="35" y="136"/>
                    <a:pt x="36" y="136"/>
                  </a:cubicBezTo>
                  <a:cubicBezTo>
                    <a:pt x="36" y="136"/>
                    <a:pt x="36" y="136"/>
                    <a:pt x="37" y="136"/>
                  </a:cubicBezTo>
                  <a:cubicBezTo>
                    <a:pt x="37" y="136"/>
                    <a:pt x="38" y="136"/>
                    <a:pt x="38" y="136"/>
                  </a:cubicBezTo>
                  <a:cubicBezTo>
                    <a:pt x="38" y="136"/>
                    <a:pt x="38" y="136"/>
                    <a:pt x="38" y="136"/>
                  </a:cubicBezTo>
                  <a:cubicBezTo>
                    <a:pt x="39" y="136"/>
                    <a:pt x="39" y="136"/>
                    <a:pt x="40" y="136"/>
                  </a:cubicBezTo>
                  <a:cubicBezTo>
                    <a:pt x="40" y="136"/>
                    <a:pt x="40" y="136"/>
                    <a:pt x="40" y="136"/>
                  </a:cubicBezTo>
                  <a:cubicBezTo>
                    <a:pt x="40" y="136"/>
                    <a:pt x="41" y="136"/>
                    <a:pt x="41" y="136"/>
                  </a:cubicBezTo>
                  <a:cubicBezTo>
                    <a:pt x="41" y="135"/>
                    <a:pt x="41" y="135"/>
                    <a:pt x="40" y="135"/>
                  </a:cubicBezTo>
                  <a:cubicBezTo>
                    <a:pt x="40" y="135"/>
                    <a:pt x="40" y="135"/>
                    <a:pt x="40" y="135"/>
                  </a:cubicBezTo>
                  <a:cubicBezTo>
                    <a:pt x="40" y="134"/>
                    <a:pt x="41" y="134"/>
                    <a:pt x="40" y="134"/>
                  </a:cubicBezTo>
                  <a:cubicBezTo>
                    <a:pt x="40" y="133"/>
                    <a:pt x="40" y="134"/>
                    <a:pt x="40" y="134"/>
                  </a:cubicBezTo>
                  <a:cubicBezTo>
                    <a:pt x="39" y="134"/>
                    <a:pt x="39" y="134"/>
                    <a:pt x="40" y="133"/>
                  </a:cubicBezTo>
                  <a:cubicBezTo>
                    <a:pt x="40" y="133"/>
                    <a:pt x="40" y="133"/>
                    <a:pt x="41" y="132"/>
                  </a:cubicBezTo>
                  <a:cubicBezTo>
                    <a:pt x="41" y="132"/>
                    <a:pt x="41" y="132"/>
                    <a:pt x="42" y="132"/>
                  </a:cubicBezTo>
                  <a:cubicBezTo>
                    <a:pt x="42" y="132"/>
                    <a:pt x="42" y="132"/>
                    <a:pt x="42" y="132"/>
                  </a:cubicBezTo>
                  <a:cubicBezTo>
                    <a:pt x="43" y="132"/>
                    <a:pt x="42" y="132"/>
                    <a:pt x="43" y="131"/>
                  </a:cubicBezTo>
                  <a:cubicBezTo>
                    <a:pt x="43" y="131"/>
                    <a:pt x="43" y="131"/>
                    <a:pt x="44" y="131"/>
                  </a:cubicBezTo>
                  <a:cubicBezTo>
                    <a:pt x="44" y="131"/>
                    <a:pt x="44" y="131"/>
                    <a:pt x="45" y="130"/>
                  </a:cubicBezTo>
                  <a:cubicBezTo>
                    <a:pt x="44" y="130"/>
                    <a:pt x="42" y="130"/>
                    <a:pt x="42" y="130"/>
                  </a:cubicBezTo>
                  <a:cubicBezTo>
                    <a:pt x="42" y="129"/>
                    <a:pt x="42" y="129"/>
                    <a:pt x="42" y="129"/>
                  </a:cubicBezTo>
                  <a:cubicBezTo>
                    <a:pt x="43" y="129"/>
                    <a:pt x="43" y="129"/>
                    <a:pt x="43" y="128"/>
                  </a:cubicBezTo>
                  <a:cubicBezTo>
                    <a:pt x="44" y="128"/>
                    <a:pt x="44" y="128"/>
                    <a:pt x="44" y="128"/>
                  </a:cubicBezTo>
                  <a:cubicBezTo>
                    <a:pt x="44" y="127"/>
                    <a:pt x="44" y="127"/>
                    <a:pt x="43" y="127"/>
                  </a:cubicBezTo>
                  <a:cubicBezTo>
                    <a:pt x="43" y="127"/>
                    <a:pt x="44" y="127"/>
                    <a:pt x="43" y="126"/>
                  </a:cubicBezTo>
                  <a:cubicBezTo>
                    <a:pt x="43" y="126"/>
                    <a:pt x="43" y="127"/>
                    <a:pt x="43" y="127"/>
                  </a:cubicBezTo>
                  <a:cubicBezTo>
                    <a:pt x="42" y="128"/>
                    <a:pt x="42" y="128"/>
                    <a:pt x="41" y="128"/>
                  </a:cubicBezTo>
                  <a:cubicBezTo>
                    <a:pt x="40" y="129"/>
                    <a:pt x="39" y="129"/>
                    <a:pt x="38" y="130"/>
                  </a:cubicBezTo>
                  <a:cubicBezTo>
                    <a:pt x="39" y="130"/>
                    <a:pt x="40" y="130"/>
                    <a:pt x="40" y="129"/>
                  </a:cubicBezTo>
                  <a:cubicBezTo>
                    <a:pt x="41" y="129"/>
                    <a:pt x="42" y="130"/>
                    <a:pt x="41" y="131"/>
                  </a:cubicBezTo>
                  <a:cubicBezTo>
                    <a:pt x="41" y="131"/>
                    <a:pt x="40" y="132"/>
                    <a:pt x="39" y="132"/>
                  </a:cubicBezTo>
                  <a:cubicBezTo>
                    <a:pt x="39" y="132"/>
                    <a:pt x="39" y="133"/>
                    <a:pt x="39" y="133"/>
                  </a:cubicBezTo>
                  <a:cubicBezTo>
                    <a:pt x="38" y="134"/>
                    <a:pt x="36" y="134"/>
                    <a:pt x="35" y="135"/>
                  </a:cubicBezTo>
                  <a:cubicBezTo>
                    <a:pt x="35" y="135"/>
                    <a:pt x="35" y="135"/>
                    <a:pt x="34" y="134"/>
                  </a:cubicBezTo>
                  <a:cubicBezTo>
                    <a:pt x="34" y="134"/>
                    <a:pt x="33" y="133"/>
                    <a:pt x="33" y="133"/>
                  </a:cubicBezTo>
                  <a:cubicBezTo>
                    <a:pt x="33" y="132"/>
                    <a:pt x="36" y="132"/>
                    <a:pt x="35" y="131"/>
                  </a:cubicBezTo>
                  <a:cubicBezTo>
                    <a:pt x="35" y="130"/>
                    <a:pt x="33" y="132"/>
                    <a:pt x="33" y="132"/>
                  </a:cubicBezTo>
                  <a:cubicBezTo>
                    <a:pt x="32" y="132"/>
                    <a:pt x="32" y="133"/>
                    <a:pt x="32" y="132"/>
                  </a:cubicBezTo>
                  <a:cubicBezTo>
                    <a:pt x="32" y="131"/>
                    <a:pt x="33" y="131"/>
                    <a:pt x="33" y="131"/>
                  </a:cubicBezTo>
                  <a:cubicBezTo>
                    <a:pt x="32" y="131"/>
                    <a:pt x="32" y="131"/>
                    <a:pt x="31" y="131"/>
                  </a:cubicBezTo>
                  <a:cubicBezTo>
                    <a:pt x="32" y="130"/>
                    <a:pt x="33" y="130"/>
                    <a:pt x="34" y="130"/>
                  </a:cubicBezTo>
                  <a:cubicBezTo>
                    <a:pt x="34" y="129"/>
                    <a:pt x="34" y="129"/>
                    <a:pt x="35" y="129"/>
                  </a:cubicBezTo>
                  <a:cubicBezTo>
                    <a:pt x="35" y="129"/>
                    <a:pt x="36" y="129"/>
                    <a:pt x="36" y="128"/>
                  </a:cubicBezTo>
                  <a:cubicBezTo>
                    <a:pt x="35" y="128"/>
                    <a:pt x="35" y="128"/>
                    <a:pt x="35" y="127"/>
                  </a:cubicBezTo>
                  <a:cubicBezTo>
                    <a:pt x="35" y="126"/>
                    <a:pt x="35" y="125"/>
                    <a:pt x="36" y="126"/>
                  </a:cubicBezTo>
                  <a:cubicBezTo>
                    <a:pt x="36" y="126"/>
                    <a:pt x="36" y="126"/>
                    <a:pt x="36" y="126"/>
                  </a:cubicBezTo>
                  <a:cubicBezTo>
                    <a:pt x="36" y="125"/>
                    <a:pt x="36" y="125"/>
                    <a:pt x="36" y="125"/>
                  </a:cubicBezTo>
                  <a:cubicBezTo>
                    <a:pt x="36" y="124"/>
                    <a:pt x="37" y="125"/>
                    <a:pt x="37" y="124"/>
                  </a:cubicBezTo>
                  <a:cubicBezTo>
                    <a:pt x="37" y="124"/>
                    <a:pt x="37" y="124"/>
                    <a:pt x="37" y="123"/>
                  </a:cubicBezTo>
                  <a:cubicBezTo>
                    <a:pt x="37" y="123"/>
                    <a:pt x="38" y="123"/>
                    <a:pt x="38" y="123"/>
                  </a:cubicBezTo>
                  <a:cubicBezTo>
                    <a:pt x="38" y="123"/>
                    <a:pt x="38" y="123"/>
                    <a:pt x="38" y="122"/>
                  </a:cubicBezTo>
                  <a:cubicBezTo>
                    <a:pt x="38" y="122"/>
                    <a:pt x="38" y="122"/>
                    <a:pt x="39" y="122"/>
                  </a:cubicBezTo>
                  <a:cubicBezTo>
                    <a:pt x="39" y="122"/>
                    <a:pt x="39" y="122"/>
                    <a:pt x="39" y="121"/>
                  </a:cubicBezTo>
                  <a:cubicBezTo>
                    <a:pt x="38" y="121"/>
                    <a:pt x="38" y="121"/>
                    <a:pt x="38" y="121"/>
                  </a:cubicBezTo>
                  <a:cubicBezTo>
                    <a:pt x="38" y="121"/>
                    <a:pt x="38" y="121"/>
                    <a:pt x="38" y="121"/>
                  </a:cubicBezTo>
                  <a:cubicBezTo>
                    <a:pt x="39" y="121"/>
                    <a:pt x="39" y="121"/>
                    <a:pt x="40" y="121"/>
                  </a:cubicBezTo>
                  <a:cubicBezTo>
                    <a:pt x="40" y="122"/>
                    <a:pt x="41" y="121"/>
                    <a:pt x="40" y="121"/>
                  </a:cubicBezTo>
                  <a:cubicBezTo>
                    <a:pt x="40" y="121"/>
                    <a:pt x="39" y="121"/>
                    <a:pt x="39" y="121"/>
                  </a:cubicBezTo>
                  <a:cubicBezTo>
                    <a:pt x="39" y="120"/>
                    <a:pt x="40" y="120"/>
                    <a:pt x="40" y="120"/>
                  </a:cubicBezTo>
                  <a:cubicBezTo>
                    <a:pt x="41" y="120"/>
                    <a:pt x="41" y="120"/>
                    <a:pt x="41" y="119"/>
                  </a:cubicBezTo>
                  <a:cubicBezTo>
                    <a:pt x="41" y="119"/>
                    <a:pt x="41" y="119"/>
                    <a:pt x="41" y="118"/>
                  </a:cubicBezTo>
                  <a:cubicBezTo>
                    <a:pt x="41" y="118"/>
                    <a:pt x="42" y="118"/>
                    <a:pt x="42" y="118"/>
                  </a:cubicBezTo>
                  <a:cubicBezTo>
                    <a:pt x="42" y="118"/>
                    <a:pt x="42" y="119"/>
                    <a:pt x="42" y="119"/>
                  </a:cubicBezTo>
                  <a:cubicBezTo>
                    <a:pt x="42" y="120"/>
                    <a:pt x="42" y="120"/>
                    <a:pt x="42" y="120"/>
                  </a:cubicBezTo>
                  <a:cubicBezTo>
                    <a:pt x="42" y="120"/>
                    <a:pt x="42" y="120"/>
                    <a:pt x="43" y="121"/>
                  </a:cubicBezTo>
                  <a:cubicBezTo>
                    <a:pt x="43" y="121"/>
                    <a:pt x="43" y="121"/>
                    <a:pt x="44" y="121"/>
                  </a:cubicBezTo>
                  <a:cubicBezTo>
                    <a:pt x="44" y="121"/>
                    <a:pt x="43" y="122"/>
                    <a:pt x="43" y="122"/>
                  </a:cubicBezTo>
                  <a:cubicBezTo>
                    <a:pt x="44" y="123"/>
                    <a:pt x="44" y="121"/>
                    <a:pt x="44" y="121"/>
                  </a:cubicBezTo>
                  <a:cubicBezTo>
                    <a:pt x="44" y="121"/>
                    <a:pt x="44" y="121"/>
                    <a:pt x="44" y="121"/>
                  </a:cubicBezTo>
                  <a:cubicBezTo>
                    <a:pt x="44" y="120"/>
                    <a:pt x="45" y="121"/>
                    <a:pt x="45" y="120"/>
                  </a:cubicBezTo>
                  <a:cubicBezTo>
                    <a:pt x="46" y="120"/>
                    <a:pt x="45" y="120"/>
                    <a:pt x="45" y="120"/>
                  </a:cubicBezTo>
                  <a:cubicBezTo>
                    <a:pt x="45" y="119"/>
                    <a:pt x="46" y="119"/>
                    <a:pt x="46" y="118"/>
                  </a:cubicBezTo>
                  <a:cubicBezTo>
                    <a:pt x="46" y="118"/>
                    <a:pt x="45" y="118"/>
                    <a:pt x="45" y="118"/>
                  </a:cubicBezTo>
                  <a:cubicBezTo>
                    <a:pt x="45" y="118"/>
                    <a:pt x="45" y="118"/>
                    <a:pt x="45" y="118"/>
                  </a:cubicBezTo>
                  <a:cubicBezTo>
                    <a:pt x="45" y="118"/>
                    <a:pt x="45" y="118"/>
                    <a:pt x="45" y="118"/>
                  </a:cubicBezTo>
                  <a:cubicBezTo>
                    <a:pt x="45" y="118"/>
                    <a:pt x="44" y="118"/>
                    <a:pt x="44" y="118"/>
                  </a:cubicBezTo>
                  <a:cubicBezTo>
                    <a:pt x="44" y="117"/>
                    <a:pt x="44" y="117"/>
                    <a:pt x="44" y="117"/>
                  </a:cubicBezTo>
                  <a:cubicBezTo>
                    <a:pt x="44" y="116"/>
                    <a:pt x="44" y="116"/>
                    <a:pt x="45" y="116"/>
                  </a:cubicBezTo>
                  <a:cubicBezTo>
                    <a:pt x="45" y="116"/>
                    <a:pt x="45" y="116"/>
                    <a:pt x="46" y="116"/>
                  </a:cubicBezTo>
                  <a:cubicBezTo>
                    <a:pt x="46" y="116"/>
                    <a:pt x="45" y="115"/>
                    <a:pt x="45" y="115"/>
                  </a:cubicBezTo>
                  <a:cubicBezTo>
                    <a:pt x="46" y="115"/>
                    <a:pt x="47" y="115"/>
                    <a:pt x="47" y="115"/>
                  </a:cubicBezTo>
                  <a:cubicBezTo>
                    <a:pt x="47" y="114"/>
                    <a:pt x="46" y="115"/>
                    <a:pt x="47" y="114"/>
                  </a:cubicBezTo>
                  <a:cubicBezTo>
                    <a:pt x="46" y="114"/>
                    <a:pt x="46" y="113"/>
                    <a:pt x="45" y="113"/>
                  </a:cubicBezTo>
                  <a:cubicBezTo>
                    <a:pt x="46" y="112"/>
                    <a:pt x="46" y="113"/>
                    <a:pt x="47" y="112"/>
                  </a:cubicBezTo>
                  <a:cubicBezTo>
                    <a:pt x="47" y="112"/>
                    <a:pt x="47" y="112"/>
                    <a:pt x="47" y="112"/>
                  </a:cubicBezTo>
                  <a:cubicBezTo>
                    <a:pt x="47" y="111"/>
                    <a:pt x="48" y="111"/>
                    <a:pt x="48" y="111"/>
                  </a:cubicBezTo>
                  <a:cubicBezTo>
                    <a:pt x="48" y="111"/>
                    <a:pt x="49" y="111"/>
                    <a:pt x="50" y="111"/>
                  </a:cubicBezTo>
                  <a:cubicBezTo>
                    <a:pt x="50" y="110"/>
                    <a:pt x="51" y="111"/>
                    <a:pt x="51" y="110"/>
                  </a:cubicBezTo>
                  <a:cubicBezTo>
                    <a:pt x="52" y="110"/>
                    <a:pt x="52" y="110"/>
                    <a:pt x="52" y="110"/>
                  </a:cubicBezTo>
                  <a:cubicBezTo>
                    <a:pt x="53" y="109"/>
                    <a:pt x="54" y="108"/>
                    <a:pt x="54" y="107"/>
                  </a:cubicBezTo>
                  <a:cubicBezTo>
                    <a:pt x="54" y="106"/>
                    <a:pt x="53" y="108"/>
                    <a:pt x="52" y="108"/>
                  </a:cubicBezTo>
                  <a:cubicBezTo>
                    <a:pt x="52" y="109"/>
                    <a:pt x="52" y="110"/>
                    <a:pt x="50" y="109"/>
                  </a:cubicBezTo>
                  <a:cubicBezTo>
                    <a:pt x="51" y="109"/>
                    <a:pt x="50" y="109"/>
                    <a:pt x="50" y="109"/>
                  </a:cubicBezTo>
                  <a:cubicBezTo>
                    <a:pt x="51" y="109"/>
                    <a:pt x="51" y="109"/>
                    <a:pt x="51" y="109"/>
                  </a:cubicBezTo>
                  <a:cubicBezTo>
                    <a:pt x="51" y="109"/>
                    <a:pt x="51" y="108"/>
                    <a:pt x="51" y="108"/>
                  </a:cubicBezTo>
                  <a:cubicBezTo>
                    <a:pt x="51" y="108"/>
                    <a:pt x="50" y="108"/>
                    <a:pt x="50" y="108"/>
                  </a:cubicBezTo>
                  <a:cubicBezTo>
                    <a:pt x="50" y="108"/>
                    <a:pt x="51" y="107"/>
                    <a:pt x="51" y="107"/>
                  </a:cubicBezTo>
                  <a:cubicBezTo>
                    <a:pt x="51" y="107"/>
                    <a:pt x="51" y="106"/>
                    <a:pt x="51" y="106"/>
                  </a:cubicBezTo>
                  <a:cubicBezTo>
                    <a:pt x="51" y="106"/>
                    <a:pt x="51" y="105"/>
                    <a:pt x="52" y="105"/>
                  </a:cubicBezTo>
                  <a:cubicBezTo>
                    <a:pt x="52" y="104"/>
                    <a:pt x="52" y="105"/>
                    <a:pt x="52" y="104"/>
                  </a:cubicBezTo>
                  <a:cubicBezTo>
                    <a:pt x="52" y="104"/>
                    <a:pt x="52" y="103"/>
                    <a:pt x="52" y="102"/>
                  </a:cubicBezTo>
                  <a:cubicBezTo>
                    <a:pt x="52" y="102"/>
                    <a:pt x="51" y="103"/>
                    <a:pt x="51" y="103"/>
                  </a:cubicBezTo>
                  <a:cubicBezTo>
                    <a:pt x="51" y="103"/>
                    <a:pt x="51" y="102"/>
                    <a:pt x="51" y="101"/>
                  </a:cubicBezTo>
                  <a:cubicBezTo>
                    <a:pt x="51" y="101"/>
                    <a:pt x="51" y="100"/>
                    <a:pt x="52" y="100"/>
                  </a:cubicBezTo>
                  <a:cubicBezTo>
                    <a:pt x="52" y="101"/>
                    <a:pt x="52" y="101"/>
                    <a:pt x="53" y="102"/>
                  </a:cubicBezTo>
                  <a:cubicBezTo>
                    <a:pt x="53" y="102"/>
                    <a:pt x="53" y="101"/>
                    <a:pt x="53" y="101"/>
                  </a:cubicBezTo>
                  <a:cubicBezTo>
                    <a:pt x="53" y="100"/>
                    <a:pt x="52" y="100"/>
                    <a:pt x="52" y="100"/>
                  </a:cubicBezTo>
                  <a:cubicBezTo>
                    <a:pt x="52" y="99"/>
                    <a:pt x="53" y="99"/>
                    <a:pt x="53" y="99"/>
                  </a:cubicBezTo>
                  <a:cubicBezTo>
                    <a:pt x="53" y="99"/>
                    <a:pt x="53" y="99"/>
                    <a:pt x="52" y="98"/>
                  </a:cubicBezTo>
                  <a:cubicBezTo>
                    <a:pt x="52" y="98"/>
                    <a:pt x="53" y="97"/>
                    <a:pt x="53" y="97"/>
                  </a:cubicBezTo>
                  <a:cubicBezTo>
                    <a:pt x="54" y="96"/>
                    <a:pt x="54" y="97"/>
                    <a:pt x="55" y="97"/>
                  </a:cubicBezTo>
                  <a:cubicBezTo>
                    <a:pt x="55" y="98"/>
                    <a:pt x="56" y="98"/>
                    <a:pt x="56" y="98"/>
                  </a:cubicBezTo>
                  <a:cubicBezTo>
                    <a:pt x="56" y="97"/>
                    <a:pt x="56" y="97"/>
                    <a:pt x="55" y="96"/>
                  </a:cubicBezTo>
                  <a:cubicBezTo>
                    <a:pt x="55" y="96"/>
                    <a:pt x="54" y="96"/>
                    <a:pt x="55" y="95"/>
                  </a:cubicBezTo>
                  <a:cubicBezTo>
                    <a:pt x="54" y="95"/>
                    <a:pt x="53" y="95"/>
                    <a:pt x="53" y="94"/>
                  </a:cubicBezTo>
                  <a:cubicBezTo>
                    <a:pt x="53" y="94"/>
                    <a:pt x="53" y="94"/>
                    <a:pt x="54" y="94"/>
                  </a:cubicBezTo>
                  <a:cubicBezTo>
                    <a:pt x="55" y="93"/>
                    <a:pt x="55" y="93"/>
                    <a:pt x="56" y="93"/>
                  </a:cubicBezTo>
                  <a:cubicBezTo>
                    <a:pt x="56" y="93"/>
                    <a:pt x="57" y="92"/>
                    <a:pt x="57" y="92"/>
                  </a:cubicBezTo>
                  <a:cubicBezTo>
                    <a:pt x="58" y="92"/>
                    <a:pt x="58" y="92"/>
                    <a:pt x="58" y="92"/>
                  </a:cubicBezTo>
                  <a:cubicBezTo>
                    <a:pt x="58" y="92"/>
                    <a:pt x="58" y="92"/>
                    <a:pt x="58" y="92"/>
                  </a:cubicBezTo>
                  <a:cubicBezTo>
                    <a:pt x="58" y="93"/>
                    <a:pt x="58" y="93"/>
                    <a:pt x="58" y="93"/>
                  </a:cubicBezTo>
                  <a:cubicBezTo>
                    <a:pt x="58" y="93"/>
                    <a:pt x="58" y="93"/>
                    <a:pt x="58" y="93"/>
                  </a:cubicBezTo>
                  <a:cubicBezTo>
                    <a:pt x="58" y="95"/>
                    <a:pt x="59" y="93"/>
                    <a:pt x="60" y="93"/>
                  </a:cubicBezTo>
                  <a:cubicBezTo>
                    <a:pt x="60" y="93"/>
                    <a:pt x="59" y="92"/>
                    <a:pt x="59" y="92"/>
                  </a:cubicBezTo>
                  <a:cubicBezTo>
                    <a:pt x="59" y="91"/>
                    <a:pt x="60" y="91"/>
                    <a:pt x="60" y="92"/>
                  </a:cubicBezTo>
                  <a:cubicBezTo>
                    <a:pt x="60" y="92"/>
                    <a:pt x="60" y="92"/>
                    <a:pt x="61" y="92"/>
                  </a:cubicBezTo>
                  <a:cubicBezTo>
                    <a:pt x="61" y="92"/>
                    <a:pt x="61" y="92"/>
                    <a:pt x="62" y="91"/>
                  </a:cubicBezTo>
                  <a:cubicBezTo>
                    <a:pt x="62" y="91"/>
                    <a:pt x="62" y="91"/>
                    <a:pt x="63" y="91"/>
                  </a:cubicBezTo>
                  <a:cubicBezTo>
                    <a:pt x="63" y="90"/>
                    <a:pt x="63" y="90"/>
                    <a:pt x="62" y="90"/>
                  </a:cubicBezTo>
                  <a:cubicBezTo>
                    <a:pt x="62" y="90"/>
                    <a:pt x="62" y="91"/>
                    <a:pt x="61" y="91"/>
                  </a:cubicBezTo>
                  <a:cubicBezTo>
                    <a:pt x="61" y="91"/>
                    <a:pt x="61" y="91"/>
                    <a:pt x="60" y="91"/>
                  </a:cubicBezTo>
                  <a:cubicBezTo>
                    <a:pt x="60" y="90"/>
                    <a:pt x="59" y="91"/>
                    <a:pt x="59" y="91"/>
                  </a:cubicBezTo>
                  <a:cubicBezTo>
                    <a:pt x="59" y="91"/>
                    <a:pt x="58" y="90"/>
                    <a:pt x="57" y="90"/>
                  </a:cubicBezTo>
                  <a:cubicBezTo>
                    <a:pt x="57" y="90"/>
                    <a:pt x="57" y="91"/>
                    <a:pt x="56" y="91"/>
                  </a:cubicBezTo>
                  <a:cubicBezTo>
                    <a:pt x="56" y="90"/>
                    <a:pt x="56" y="91"/>
                    <a:pt x="55" y="90"/>
                  </a:cubicBezTo>
                  <a:cubicBezTo>
                    <a:pt x="55" y="90"/>
                    <a:pt x="55" y="90"/>
                    <a:pt x="55" y="89"/>
                  </a:cubicBezTo>
                  <a:cubicBezTo>
                    <a:pt x="56" y="88"/>
                    <a:pt x="56" y="88"/>
                    <a:pt x="55" y="87"/>
                  </a:cubicBezTo>
                  <a:cubicBezTo>
                    <a:pt x="55" y="87"/>
                    <a:pt x="56" y="86"/>
                    <a:pt x="56" y="87"/>
                  </a:cubicBezTo>
                  <a:cubicBezTo>
                    <a:pt x="57" y="87"/>
                    <a:pt x="56" y="88"/>
                    <a:pt x="57" y="88"/>
                  </a:cubicBezTo>
                  <a:cubicBezTo>
                    <a:pt x="57" y="87"/>
                    <a:pt x="57" y="87"/>
                    <a:pt x="57" y="87"/>
                  </a:cubicBezTo>
                  <a:cubicBezTo>
                    <a:pt x="58" y="86"/>
                    <a:pt x="59" y="87"/>
                    <a:pt x="59" y="87"/>
                  </a:cubicBezTo>
                  <a:cubicBezTo>
                    <a:pt x="59" y="87"/>
                    <a:pt x="58" y="86"/>
                    <a:pt x="58" y="86"/>
                  </a:cubicBezTo>
                  <a:cubicBezTo>
                    <a:pt x="59" y="85"/>
                    <a:pt x="60" y="86"/>
                    <a:pt x="60" y="86"/>
                  </a:cubicBezTo>
                  <a:cubicBezTo>
                    <a:pt x="59" y="85"/>
                    <a:pt x="57" y="86"/>
                    <a:pt x="56" y="86"/>
                  </a:cubicBezTo>
                  <a:cubicBezTo>
                    <a:pt x="56" y="86"/>
                    <a:pt x="57" y="86"/>
                    <a:pt x="57" y="85"/>
                  </a:cubicBezTo>
                  <a:cubicBezTo>
                    <a:pt x="57" y="85"/>
                    <a:pt x="57" y="85"/>
                    <a:pt x="58" y="85"/>
                  </a:cubicBezTo>
                  <a:cubicBezTo>
                    <a:pt x="58" y="85"/>
                    <a:pt x="58" y="85"/>
                    <a:pt x="58" y="85"/>
                  </a:cubicBezTo>
                  <a:cubicBezTo>
                    <a:pt x="59" y="84"/>
                    <a:pt x="57" y="84"/>
                    <a:pt x="57" y="84"/>
                  </a:cubicBezTo>
                  <a:cubicBezTo>
                    <a:pt x="57" y="83"/>
                    <a:pt x="58" y="84"/>
                    <a:pt x="58" y="84"/>
                  </a:cubicBezTo>
                  <a:cubicBezTo>
                    <a:pt x="59" y="84"/>
                    <a:pt x="59" y="84"/>
                    <a:pt x="60" y="84"/>
                  </a:cubicBezTo>
                  <a:cubicBezTo>
                    <a:pt x="60" y="84"/>
                    <a:pt x="60" y="84"/>
                    <a:pt x="60" y="84"/>
                  </a:cubicBezTo>
                  <a:cubicBezTo>
                    <a:pt x="60" y="83"/>
                    <a:pt x="61" y="84"/>
                    <a:pt x="61" y="83"/>
                  </a:cubicBezTo>
                  <a:cubicBezTo>
                    <a:pt x="61" y="83"/>
                    <a:pt x="59" y="83"/>
                    <a:pt x="60" y="82"/>
                  </a:cubicBezTo>
                  <a:cubicBezTo>
                    <a:pt x="59" y="82"/>
                    <a:pt x="59" y="82"/>
                    <a:pt x="58" y="82"/>
                  </a:cubicBezTo>
                  <a:cubicBezTo>
                    <a:pt x="59" y="82"/>
                    <a:pt x="59" y="82"/>
                    <a:pt x="59" y="82"/>
                  </a:cubicBezTo>
                  <a:cubicBezTo>
                    <a:pt x="60" y="82"/>
                    <a:pt x="61" y="83"/>
                    <a:pt x="60" y="82"/>
                  </a:cubicBezTo>
                  <a:cubicBezTo>
                    <a:pt x="60" y="82"/>
                    <a:pt x="60" y="81"/>
                    <a:pt x="60" y="81"/>
                  </a:cubicBezTo>
                  <a:cubicBezTo>
                    <a:pt x="59" y="81"/>
                    <a:pt x="59" y="80"/>
                    <a:pt x="58" y="80"/>
                  </a:cubicBezTo>
                  <a:cubicBezTo>
                    <a:pt x="59" y="80"/>
                    <a:pt x="60" y="80"/>
                    <a:pt x="60" y="80"/>
                  </a:cubicBezTo>
                  <a:cubicBezTo>
                    <a:pt x="60" y="79"/>
                    <a:pt x="60" y="79"/>
                    <a:pt x="60" y="79"/>
                  </a:cubicBezTo>
                  <a:cubicBezTo>
                    <a:pt x="60" y="79"/>
                    <a:pt x="61" y="79"/>
                    <a:pt x="61" y="79"/>
                  </a:cubicBezTo>
                  <a:cubicBezTo>
                    <a:pt x="61" y="79"/>
                    <a:pt x="61" y="79"/>
                    <a:pt x="61" y="79"/>
                  </a:cubicBezTo>
                  <a:cubicBezTo>
                    <a:pt x="61" y="79"/>
                    <a:pt x="61" y="80"/>
                    <a:pt x="61" y="80"/>
                  </a:cubicBezTo>
                  <a:cubicBezTo>
                    <a:pt x="62" y="79"/>
                    <a:pt x="62" y="78"/>
                    <a:pt x="62" y="78"/>
                  </a:cubicBezTo>
                  <a:cubicBezTo>
                    <a:pt x="62" y="78"/>
                    <a:pt x="62" y="79"/>
                    <a:pt x="62" y="79"/>
                  </a:cubicBezTo>
                  <a:cubicBezTo>
                    <a:pt x="63" y="79"/>
                    <a:pt x="63" y="78"/>
                    <a:pt x="63" y="78"/>
                  </a:cubicBezTo>
                  <a:cubicBezTo>
                    <a:pt x="64" y="78"/>
                    <a:pt x="65" y="78"/>
                    <a:pt x="65" y="78"/>
                  </a:cubicBezTo>
                  <a:cubicBezTo>
                    <a:pt x="66" y="77"/>
                    <a:pt x="64" y="78"/>
                    <a:pt x="64" y="77"/>
                  </a:cubicBezTo>
                  <a:cubicBezTo>
                    <a:pt x="64" y="77"/>
                    <a:pt x="64" y="77"/>
                    <a:pt x="64" y="77"/>
                  </a:cubicBezTo>
                  <a:cubicBezTo>
                    <a:pt x="64" y="76"/>
                    <a:pt x="64" y="76"/>
                    <a:pt x="65" y="76"/>
                  </a:cubicBezTo>
                  <a:cubicBezTo>
                    <a:pt x="65" y="77"/>
                    <a:pt x="65" y="76"/>
                    <a:pt x="65" y="76"/>
                  </a:cubicBezTo>
                  <a:cubicBezTo>
                    <a:pt x="65" y="76"/>
                    <a:pt x="65" y="76"/>
                    <a:pt x="66" y="76"/>
                  </a:cubicBezTo>
                  <a:cubicBezTo>
                    <a:pt x="66" y="76"/>
                    <a:pt x="66" y="77"/>
                    <a:pt x="66" y="76"/>
                  </a:cubicBezTo>
                  <a:cubicBezTo>
                    <a:pt x="66" y="76"/>
                    <a:pt x="66" y="76"/>
                    <a:pt x="66" y="76"/>
                  </a:cubicBezTo>
                  <a:cubicBezTo>
                    <a:pt x="66" y="75"/>
                    <a:pt x="67" y="75"/>
                    <a:pt x="67" y="75"/>
                  </a:cubicBezTo>
                  <a:cubicBezTo>
                    <a:pt x="68" y="75"/>
                    <a:pt x="67" y="76"/>
                    <a:pt x="68" y="76"/>
                  </a:cubicBezTo>
                  <a:cubicBezTo>
                    <a:pt x="68" y="77"/>
                    <a:pt x="68" y="76"/>
                    <a:pt x="68" y="76"/>
                  </a:cubicBezTo>
                  <a:cubicBezTo>
                    <a:pt x="68" y="75"/>
                    <a:pt x="69" y="75"/>
                    <a:pt x="70" y="75"/>
                  </a:cubicBezTo>
                  <a:cubicBezTo>
                    <a:pt x="70" y="76"/>
                    <a:pt x="71" y="76"/>
                    <a:pt x="71" y="76"/>
                  </a:cubicBezTo>
                  <a:cubicBezTo>
                    <a:pt x="71" y="76"/>
                    <a:pt x="70" y="77"/>
                    <a:pt x="71" y="77"/>
                  </a:cubicBezTo>
                  <a:cubicBezTo>
                    <a:pt x="71" y="77"/>
                    <a:pt x="71" y="77"/>
                    <a:pt x="72" y="77"/>
                  </a:cubicBezTo>
                  <a:cubicBezTo>
                    <a:pt x="72" y="76"/>
                    <a:pt x="72" y="76"/>
                    <a:pt x="71" y="76"/>
                  </a:cubicBezTo>
                  <a:cubicBezTo>
                    <a:pt x="71" y="76"/>
                    <a:pt x="71" y="76"/>
                    <a:pt x="71" y="75"/>
                  </a:cubicBezTo>
                  <a:cubicBezTo>
                    <a:pt x="71" y="75"/>
                    <a:pt x="72" y="75"/>
                    <a:pt x="72" y="75"/>
                  </a:cubicBezTo>
                  <a:cubicBezTo>
                    <a:pt x="72" y="76"/>
                    <a:pt x="74" y="76"/>
                    <a:pt x="73" y="75"/>
                  </a:cubicBezTo>
                  <a:cubicBezTo>
                    <a:pt x="72" y="75"/>
                    <a:pt x="70" y="74"/>
                    <a:pt x="69" y="74"/>
                  </a:cubicBezTo>
                  <a:cubicBezTo>
                    <a:pt x="69" y="74"/>
                    <a:pt x="69" y="74"/>
                    <a:pt x="70" y="73"/>
                  </a:cubicBezTo>
                  <a:cubicBezTo>
                    <a:pt x="69" y="73"/>
                    <a:pt x="69" y="74"/>
                    <a:pt x="68" y="74"/>
                  </a:cubicBezTo>
                  <a:cubicBezTo>
                    <a:pt x="68" y="74"/>
                    <a:pt x="68" y="74"/>
                    <a:pt x="67" y="74"/>
                  </a:cubicBezTo>
                  <a:cubicBezTo>
                    <a:pt x="67" y="74"/>
                    <a:pt x="67" y="75"/>
                    <a:pt x="66" y="75"/>
                  </a:cubicBezTo>
                  <a:cubicBezTo>
                    <a:pt x="66" y="75"/>
                    <a:pt x="66" y="74"/>
                    <a:pt x="66" y="74"/>
                  </a:cubicBezTo>
                  <a:cubicBezTo>
                    <a:pt x="66" y="74"/>
                    <a:pt x="65" y="75"/>
                    <a:pt x="64" y="74"/>
                  </a:cubicBezTo>
                  <a:cubicBezTo>
                    <a:pt x="64" y="74"/>
                    <a:pt x="65" y="73"/>
                    <a:pt x="65" y="73"/>
                  </a:cubicBezTo>
                  <a:cubicBezTo>
                    <a:pt x="65" y="72"/>
                    <a:pt x="66" y="71"/>
                    <a:pt x="66" y="71"/>
                  </a:cubicBezTo>
                  <a:cubicBezTo>
                    <a:pt x="67" y="71"/>
                    <a:pt x="67" y="72"/>
                    <a:pt x="67" y="72"/>
                  </a:cubicBezTo>
                  <a:cubicBezTo>
                    <a:pt x="67" y="72"/>
                    <a:pt x="68" y="71"/>
                    <a:pt x="69" y="71"/>
                  </a:cubicBezTo>
                  <a:cubicBezTo>
                    <a:pt x="68" y="71"/>
                    <a:pt x="68" y="71"/>
                    <a:pt x="69" y="71"/>
                  </a:cubicBezTo>
                  <a:cubicBezTo>
                    <a:pt x="69" y="71"/>
                    <a:pt x="69" y="70"/>
                    <a:pt x="69" y="70"/>
                  </a:cubicBezTo>
                  <a:cubicBezTo>
                    <a:pt x="69" y="70"/>
                    <a:pt x="69" y="71"/>
                    <a:pt x="69" y="71"/>
                  </a:cubicBezTo>
                  <a:cubicBezTo>
                    <a:pt x="70" y="71"/>
                    <a:pt x="70" y="71"/>
                    <a:pt x="70" y="70"/>
                  </a:cubicBezTo>
                  <a:cubicBezTo>
                    <a:pt x="70" y="70"/>
                    <a:pt x="71" y="70"/>
                    <a:pt x="71" y="71"/>
                  </a:cubicBezTo>
                  <a:cubicBezTo>
                    <a:pt x="72" y="71"/>
                    <a:pt x="72" y="72"/>
                    <a:pt x="72" y="72"/>
                  </a:cubicBezTo>
                  <a:cubicBezTo>
                    <a:pt x="72" y="72"/>
                    <a:pt x="73" y="75"/>
                    <a:pt x="73" y="73"/>
                  </a:cubicBezTo>
                  <a:cubicBezTo>
                    <a:pt x="73" y="73"/>
                    <a:pt x="73" y="73"/>
                    <a:pt x="72" y="72"/>
                  </a:cubicBezTo>
                  <a:cubicBezTo>
                    <a:pt x="72" y="72"/>
                    <a:pt x="72" y="71"/>
                    <a:pt x="72" y="71"/>
                  </a:cubicBezTo>
                  <a:cubicBezTo>
                    <a:pt x="72" y="70"/>
                    <a:pt x="72" y="70"/>
                    <a:pt x="73" y="70"/>
                  </a:cubicBezTo>
                  <a:cubicBezTo>
                    <a:pt x="73" y="69"/>
                    <a:pt x="74" y="70"/>
                    <a:pt x="74" y="69"/>
                  </a:cubicBezTo>
                  <a:cubicBezTo>
                    <a:pt x="74" y="69"/>
                    <a:pt x="74" y="69"/>
                    <a:pt x="74" y="69"/>
                  </a:cubicBezTo>
                  <a:cubicBezTo>
                    <a:pt x="73" y="69"/>
                    <a:pt x="73" y="69"/>
                    <a:pt x="73" y="69"/>
                  </a:cubicBezTo>
                  <a:cubicBezTo>
                    <a:pt x="72" y="69"/>
                    <a:pt x="72" y="70"/>
                    <a:pt x="72" y="70"/>
                  </a:cubicBezTo>
                  <a:cubicBezTo>
                    <a:pt x="71" y="70"/>
                    <a:pt x="70" y="69"/>
                    <a:pt x="70" y="69"/>
                  </a:cubicBezTo>
                  <a:cubicBezTo>
                    <a:pt x="70" y="69"/>
                    <a:pt x="70" y="69"/>
                    <a:pt x="70" y="68"/>
                  </a:cubicBezTo>
                  <a:cubicBezTo>
                    <a:pt x="70" y="68"/>
                    <a:pt x="71" y="69"/>
                    <a:pt x="71" y="69"/>
                  </a:cubicBezTo>
                  <a:cubicBezTo>
                    <a:pt x="71" y="69"/>
                    <a:pt x="71" y="68"/>
                    <a:pt x="71" y="68"/>
                  </a:cubicBezTo>
                  <a:cubicBezTo>
                    <a:pt x="71" y="68"/>
                    <a:pt x="71" y="68"/>
                    <a:pt x="71" y="68"/>
                  </a:cubicBezTo>
                  <a:cubicBezTo>
                    <a:pt x="70" y="68"/>
                    <a:pt x="70" y="68"/>
                    <a:pt x="70" y="68"/>
                  </a:cubicBezTo>
                  <a:cubicBezTo>
                    <a:pt x="70" y="68"/>
                    <a:pt x="70" y="68"/>
                    <a:pt x="69" y="68"/>
                  </a:cubicBezTo>
                  <a:cubicBezTo>
                    <a:pt x="69" y="67"/>
                    <a:pt x="70" y="67"/>
                    <a:pt x="70" y="67"/>
                  </a:cubicBezTo>
                  <a:cubicBezTo>
                    <a:pt x="70" y="67"/>
                    <a:pt x="70" y="66"/>
                    <a:pt x="70" y="66"/>
                  </a:cubicBezTo>
                  <a:cubicBezTo>
                    <a:pt x="71" y="66"/>
                    <a:pt x="71" y="66"/>
                    <a:pt x="71" y="67"/>
                  </a:cubicBezTo>
                  <a:cubicBezTo>
                    <a:pt x="71" y="67"/>
                    <a:pt x="71" y="67"/>
                    <a:pt x="72" y="67"/>
                  </a:cubicBezTo>
                  <a:cubicBezTo>
                    <a:pt x="72" y="67"/>
                    <a:pt x="73" y="67"/>
                    <a:pt x="72" y="66"/>
                  </a:cubicBezTo>
                  <a:cubicBezTo>
                    <a:pt x="72" y="66"/>
                    <a:pt x="72" y="66"/>
                    <a:pt x="72" y="66"/>
                  </a:cubicBezTo>
                  <a:cubicBezTo>
                    <a:pt x="71" y="66"/>
                    <a:pt x="72" y="66"/>
                    <a:pt x="72" y="66"/>
                  </a:cubicBezTo>
                  <a:cubicBezTo>
                    <a:pt x="73" y="66"/>
                    <a:pt x="73" y="66"/>
                    <a:pt x="73" y="67"/>
                  </a:cubicBezTo>
                  <a:cubicBezTo>
                    <a:pt x="73" y="67"/>
                    <a:pt x="74" y="67"/>
                    <a:pt x="74" y="67"/>
                  </a:cubicBezTo>
                  <a:cubicBezTo>
                    <a:pt x="74" y="66"/>
                    <a:pt x="73" y="66"/>
                    <a:pt x="73" y="66"/>
                  </a:cubicBezTo>
                  <a:cubicBezTo>
                    <a:pt x="73" y="65"/>
                    <a:pt x="71" y="64"/>
                    <a:pt x="71" y="65"/>
                  </a:cubicBezTo>
                  <a:cubicBezTo>
                    <a:pt x="70" y="66"/>
                    <a:pt x="69" y="67"/>
                    <a:pt x="68" y="67"/>
                  </a:cubicBezTo>
                  <a:cubicBezTo>
                    <a:pt x="67" y="67"/>
                    <a:pt x="67" y="68"/>
                    <a:pt x="67" y="67"/>
                  </a:cubicBezTo>
                  <a:cubicBezTo>
                    <a:pt x="67" y="67"/>
                    <a:pt x="67" y="67"/>
                    <a:pt x="67" y="67"/>
                  </a:cubicBezTo>
                  <a:cubicBezTo>
                    <a:pt x="67" y="66"/>
                    <a:pt x="67" y="66"/>
                    <a:pt x="67" y="66"/>
                  </a:cubicBezTo>
                  <a:cubicBezTo>
                    <a:pt x="67" y="65"/>
                    <a:pt x="68" y="66"/>
                    <a:pt x="69" y="66"/>
                  </a:cubicBezTo>
                  <a:cubicBezTo>
                    <a:pt x="69" y="65"/>
                    <a:pt x="68" y="65"/>
                    <a:pt x="69" y="65"/>
                  </a:cubicBezTo>
                  <a:cubicBezTo>
                    <a:pt x="68" y="65"/>
                    <a:pt x="66" y="65"/>
                    <a:pt x="67" y="64"/>
                  </a:cubicBezTo>
                  <a:cubicBezTo>
                    <a:pt x="67" y="64"/>
                    <a:pt x="68" y="64"/>
                    <a:pt x="69" y="64"/>
                  </a:cubicBezTo>
                  <a:cubicBezTo>
                    <a:pt x="69" y="64"/>
                    <a:pt x="69" y="64"/>
                    <a:pt x="69" y="64"/>
                  </a:cubicBezTo>
                  <a:cubicBezTo>
                    <a:pt x="69" y="63"/>
                    <a:pt x="69" y="63"/>
                    <a:pt x="69" y="63"/>
                  </a:cubicBezTo>
                  <a:cubicBezTo>
                    <a:pt x="70" y="64"/>
                    <a:pt x="69" y="64"/>
                    <a:pt x="70" y="64"/>
                  </a:cubicBezTo>
                  <a:cubicBezTo>
                    <a:pt x="70" y="64"/>
                    <a:pt x="70" y="64"/>
                    <a:pt x="70" y="63"/>
                  </a:cubicBezTo>
                  <a:cubicBezTo>
                    <a:pt x="71" y="63"/>
                    <a:pt x="71" y="63"/>
                    <a:pt x="72" y="63"/>
                  </a:cubicBezTo>
                  <a:cubicBezTo>
                    <a:pt x="72" y="63"/>
                    <a:pt x="71" y="63"/>
                    <a:pt x="72" y="64"/>
                  </a:cubicBezTo>
                  <a:cubicBezTo>
                    <a:pt x="72" y="64"/>
                    <a:pt x="72" y="63"/>
                    <a:pt x="73" y="62"/>
                  </a:cubicBezTo>
                  <a:cubicBezTo>
                    <a:pt x="73" y="62"/>
                    <a:pt x="73" y="62"/>
                    <a:pt x="73" y="62"/>
                  </a:cubicBezTo>
                  <a:cubicBezTo>
                    <a:pt x="74" y="62"/>
                    <a:pt x="73" y="63"/>
                    <a:pt x="74" y="63"/>
                  </a:cubicBezTo>
                  <a:cubicBezTo>
                    <a:pt x="74" y="63"/>
                    <a:pt x="75" y="60"/>
                    <a:pt x="76" y="61"/>
                  </a:cubicBezTo>
                  <a:cubicBezTo>
                    <a:pt x="76" y="62"/>
                    <a:pt x="77" y="64"/>
                    <a:pt x="78" y="65"/>
                  </a:cubicBezTo>
                  <a:cubicBezTo>
                    <a:pt x="78" y="64"/>
                    <a:pt x="78" y="64"/>
                    <a:pt x="77" y="63"/>
                  </a:cubicBezTo>
                  <a:cubicBezTo>
                    <a:pt x="77" y="63"/>
                    <a:pt x="77" y="62"/>
                    <a:pt x="77" y="62"/>
                  </a:cubicBezTo>
                  <a:cubicBezTo>
                    <a:pt x="78" y="62"/>
                    <a:pt x="78" y="62"/>
                    <a:pt x="78" y="63"/>
                  </a:cubicBezTo>
                  <a:cubicBezTo>
                    <a:pt x="78" y="63"/>
                    <a:pt x="78" y="62"/>
                    <a:pt x="78" y="62"/>
                  </a:cubicBezTo>
                  <a:cubicBezTo>
                    <a:pt x="78" y="61"/>
                    <a:pt x="78" y="61"/>
                    <a:pt x="78" y="61"/>
                  </a:cubicBezTo>
                  <a:cubicBezTo>
                    <a:pt x="78" y="60"/>
                    <a:pt x="78" y="60"/>
                    <a:pt x="78" y="60"/>
                  </a:cubicBezTo>
                  <a:cubicBezTo>
                    <a:pt x="79" y="60"/>
                    <a:pt x="79" y="61"/>
                    <a:pt x="80" y="60"/>
                  </a:cubicBezTo>
                  <a:cubicBezTo>
                    <a:pt x="79" y="60"/>
                    <a:pt x="79" y="59"/>
                    <a:pt x="79" y="59"/>
                  </a:cubicBezTo>
                  <a:cubicBezTo>
                    <a:pt x="78" y="59"/>
                    <a:pt x="78" y="59"/>
                    <a:pt x="78" y="59"/>
                  </a:cubicBezTo>
                  <a:cubicBezTo>
                    <a:pt x="78" y="59"/>
                    <a:pt x="77" y="60"/>
                    <a:pt x="77" y="59"/>
                  </a:cubicBezTo>
                  <a:cubicBezTo>
                    <a:pt x="77" y="59"/>
                    <a:pt x="77" y="59"/>
                    <a:pt x="77" y="59"/>
                  </a:cubicBezTo>
                  <a:cubicBezTo>
                    <a:pt x="77" y="59"/>
                    <a:pt x="78" y="59"/>
                    <a:pt x="78" y="58"/>
                  </a:cubicBezTo>
                  <a:cubicBezTo>
                    <a:pt x="78" y="58"/>
                    <a:pt x="78" y="58"/>
                    <a:pt x="78" y="58"/>
                  </a:cubicBezTo>
                  <a:cubicBezTo>
                    <a:pt x="79" y="58"/>
                    <a:pt x="80" y="59"/>
                    <a:pt x="80" y="59"/>
                  </a:cubicBezTo>
                  <a:cubicBezTo>
                    <a:pt x="80" y="58"/>
                    <a:pt x="79" y="58"/>
                    <a:pt x="79" y="57"/>
                  </a:cubicBezTo>
                  <a:cubicBezTo>
                    <a:pt x="79" y="57"/>
                    <a:pt x="79" y="56"/>
                    <a:pt x="78" y="56"/>
                  </a:cubicBezTo>
                  <a:cubicBezTo>
                    <a:pt x="78" y="55"/>
                    <a:pt x="77" y="55"/>
                    <a:pt x="77" y="55"/>
                  </a:cubicBezTo>
                  <a:cubicBezTo>
                    <a:pt x="77" y="54"/>
                    <a:pt x="78" y="54"/>
                    <a:pt x="79" y="54"/>
                  </a:cubicBezTo>
                  <a:cubicBezTo>
                    <a:pt x="79" y="54"/>
                    <a:pt x="80" y="54"/>
                    <a:pt x="80" y="54"/>
                  </a:cubicBezTo>
                  <a:cubicBezTo>
                    <a:pt x="80" y="54"/>
                    <a:pt x="81" y="54"/>
                    <a:pt x="81" y="54"/>
                  </a:cubicBezTo>
                  <a:cubicBezTo>
                    <a:pt x="81" y="55"/>
                    <a:pt x="81" y="55"/>
                    <a:pt x="81" y="55"/>
                  </a:cubicBezTo>
                  <a:cubicBezTo>
                    <a:pt x="81" y="55"/>
                    <a:pt x="81" y="55"/>
                    <a:pt x="82" y="55"/>
                  </a:cubicBezTo>
                  <a:cubicBezTo>
                    <a:pt x="82" y="55"/>
                    <a:pt x="82" y="54"/>
                    <a:pt x="83" y="55"/>
                  </a:cubicBezTo>
                  <a:cubicBezTo>
                    <a:pt x="83" y="55"/>
                    <a:pt x="83" y="55"/>
                    <a:pt x="83" y="56"/>
                  </a:cubicBezTo>
                  <a:cubicBezTo>
                    <a:pt x="83" y="56"/>
                    <a:pt x="84" y="56"/>
                    <a:pt x="84" y="57"/>
                  </a:cubicBezTo>
                  <a:cubicBezTo>
                    <a:pt x="84" y="57"/>
                    <a:pt x="84" y="59"/>
                    <a:pt x="84" y="57"/>
                  </a:cubicBezTo>
                  <a:cubicBezTo>
                    <a:pt x="85" y="56"/>
                    <a:pt x="84" y="56"/>
                    <a:pt x="84" y="55"/>
                  </a:cubicBezTo>
                  <a:cubicBezTo>
                    <a:pt x="83" y="55"/>
                    <a:pt x="83" y="54"/>
                    <a:pt x="84" y="54"/>
                  </a:cubicBezTo>
                  <a:cubicBezTo>
                    <a:pt x="84" y="54"/>
                    <a:pt x="85" y="55"/>
                    <a:pt x="85" y="55"/>
                  </a:cubicBezTo>
                  <a:cubicBezTo>
                    <a:pt x="86" y="55"/>
                    <a:pt x="85" y="54"/>
                    <a:pt x="85" y="54"/>
                  </a:cubicBezTo>
                  <a:cubicBezTo>
                    <a:pt x="85" y="53"/>
                    <a:pt x="85" y="53"/>
                    <a:pt x="86" y="53"/>
                  </a:cubicBezTo>
                  <a:cubicBezTo>
                    <a:pt x="86" y="54"/>
                    <a:pt x="86" y="54"/>
                    <a:pt x="87" y="54"/>
                  </a:cubicBezTo>
                  <a:cubicBezTo>
                    <a:pt x="87" y="54"/>
                    <a:pt x="86" y="53"/>
                    <a:pt x="86" y="53"/>
                  </a:cubicBezTo>
                  <a:cubicBezTo>
                    <a:pt x="86" y="53"/>
                    <a:pt x="85" y="53"/>
                    <a:pt x="85" y="53"/>
                  </a:cubicBezTo>
                  <a:cubicBezTo>
                    <a:pt x="85" y="52"/>
                    <a:pt x="86" y="52"/>
                    <a:pt x="85" y="51"/>
                  </a:cubicBezTo>
                  <a:cubicBezTo>
                    <a:pt x="85" y="51"/>
                    <a:pt x="84" y="52"/>
                    <a:pt x="84" y="52"/>
                  </a:cubicBezTo>
                  <a:cubicBezTo>
                    <a:pt x="84" y="52"/>
                    <a:pt x="83" y="53"/>
                    <a:pt x="83" y="53"/>
                  </a:cubicBezTo>
                  <a:cubicBezTo>
                    <a:pt x="82" y="53"/>
                    <a:pt x="82" y="52"/>
                    <a:pt x="82" y="52"/>
                  </a:cubicBezTo>
                  <a:cubicBezTo>
                    <a:pt x="82" y="52"/>
                    <a:pt x="81" y="53"/>
                    <a:pt x="81" y="53"/>
                  </a:cubicBezTo>
                  <a:cubicBezTo>
                    <a:pt x="80" y="53"/>
                    <a:pt x="79" y="53"/>
                    <a:pt x="79" y="53"/>
                  </a:cubicBezTo>
                  <a:cubicBezTo>
                    <a:pt x="79" y="53"/>
                    <a:pt x="78" y="52"/>
                    <a:pt x="79" y="52"/>
                  </a:cubicBezTo>
                  <a:cubicBezTo>
                    <a:pt x="79" y="51"/>
                    <a:pt x="79" y="51"/>
                    <a:pt x="79" y="51"/>
                  </a:cubicBezTo>
                  <a:cubicBezTo>
                    <a:pt x="79" y="51"/>
                    <a:pt x="79" y="51"/>
                    <a:pt x="79" y="51"/>
                  </a:cubicBezTo>
                  <a:cubicBezTo>
                    <a:pt x="79" y="51"/>
                    <a:pt x="79" y="50"/>
                    <a:pt x="79" y="50"/>
                  </a:cubicBezTo>
                  <a:cubicBezTo>
                    <a:pt x="79" y="50"/>
                    <a:pt x="79" y="49"/>
                    <a:pt x="80" y="49"/>
                  </a:cubicBezTo>
                  <a:cubicBezTo>
                    <a:pt x="81" y="49"/>
                    <a:pt x="81" y="49"/>
                    <a:pt x="81" y="49"/>
                  </a:cubicBezTo>
                  <a:cubicBezTo>
                    <a:pt x="82" y="48"/>
                    <a:pt x="82" y="48"/>
                    <a:pt x="82" y="49"/>
                  </a:cubicBezTo>
                  <a:cubicBezTo>
                    <a:pt x="82" y="49"/>
                    <a:pt x="83" y="50"/>
                    <a:pt x="83" y="49"/>
                  </a:cubicBezTo>
                  <a:cubicBezTo>
                    <a:pt x="83" y="49"/>
                    <a:pt x="82" y="49"/>
                    <a:pt x="83" y="48"/>
                  </a:cubicBezTo>
                  <a:cubicBezTo>
                    <a:pt x="84" y="47"/>
                    <a:pt x="85" y="50"/>
                    <a:pt x="86" y="49"/>
                  </a:cubicBezTo>
                  <a:cubicBezTo>
                    <a:pt x="86" y="48"/>
                    <a:pt x="85" y="49"/>
                    <a:pt x="85" y="48"/>
                  </a:cubicBezTo>
                  <a:cubicBezTo>
                    <a:pt x="85" y="48"/>
                    <a:pt x="85" y="48"/>
                    <a:pt x="85" y="48"/>
                  </a:cubicBezTo>
                  <a:cubicBezTo>
                    <a:pt x="84" y="47"/>
                    <a:pt x="84" y="48"/>
                    <a:pt x="84" y="47"/>
                  </a:cubicBezTo>
                  <a:cubicBezTo>
                    <a:pt x="83" y="47"/>
                    <a:pt x="85" y="46"/>
                    <a:pt x="85" y="47"/>
                  </a:cubicBezTo>
                  <a:cubicBezTo>
                    <a:pt x="86" y="47"/>
                    <a:pt x="86" y="48"/>
                    <a:pt x="87" y="47"/>
                  </a:cubicBezTo>
                  <a:cubicBezTo>
                    <a:pt x="87" y="47"/>
                    <a:pt x="86" y="46"/>
                    <a:pt x="86" y="46"/>
                  </a:cubicBezTo>
                  <a:cubicBezTo>
                    <a:pt x="85" y="45"/>
                    <a:pt x="87" y="45"/>
                    <a:pt x="87" y="45"/>
                  </a:cubicBezTo>
                  <a:cubicBezTo>
                    <a:pt x="88" y="45"/>
                    <a:pt x="87" y="45"/>
                    <a:pt x="87" y="45"/>
                  </a:cubicBezTo>
                  <a:cubicBezTo>
                    <a:pt x="87" y="44"/>
                    <a:pt x="87" y="44"/>
                    <a:pt x="87" y="44"/>
                  </a:cubicBezTo>
                  <a:cubicBezTo>
                    <a:pt x="86" y="44"/>
                    <a:pt x="85" y="44"/>
                    <a:pt x="85" y="44"/>
                  </a:cubicBezTo>
                  <a:cubicBezTo>
                    <a:pt x="85" y="44"/>
                    <a:pt x="85" y="43"/>
                    <a:pt x="85" y="43"/>
                  </a:cubicBezTo>
                  <a:cubicBezTo>
                    <a:pt x="85" y="43"/>
                    <a:pt x="85" y="42"/>
                    <a:pt x="86" y="42"/>
                  </a:cubicBezTo>
                  <a:cubicBezTo>
                    <a:pt x="86" y="42"/>
                    <a:pt x="86" y="42"/>
                    <a:pt x="86" y="41"/>
                  </a:cubicBezTo>
                  <a:cubicBezTo>
                    <a:pt x="86" y="41"/>
                    <a:pt x="86" y="41"/>
                    <a:pt x="86" y="41"/>
                  </a:cubicBezTo>
                  <a:cubicBezTo>
                    <a:pt x="87" y="40"/>
                    <a:pt x="87" y="40"/>
                    <a:pt x="87" y="40"/>
                  </a:cubicBezTo>
                  <a:cubicBezTo>
                    <a:pt x="88" y="40"/>
                    <a:pt x="88" y="40"/>
                    <a:pt x="88" y="40"/>
                  </a:cubicBezTo>
                  <a:cubicBezTo>
                    <a:pt x="88" y="40"/>
                    <a:pt x="90" y="40"/>
                    <a:pt x="89" y="40"/>
                  </a:cubicBezTo>
                  <a:cubicBezTo>
                    <a:pt x="89" y="40"/>
                    <a:pt x="89" y="40"/>
                    <a:pt x="89" y="40"/>
                  </a:cubicBezTo>
                  <a:cubicBezTo>
                    <a:pt x="89" y="39"/>
                    <a:pt x="89" y="39"/>
                    <a:pt x="89" y="38"/>
                  </a:cubicBezTo>
                  <a:cubicBezTo>
                    <a:pt x="88" y="37"/>
                    <a:pt x="89" y="37"/>
                    <a:pt x="89" y="37"/>
                  </a:cubicBezTo>
                  <a:cubicBezTo>
                    <a:pt x="90" y="36"/>
                    <a:pt x="90" y="35"/>
                    <a:pt x="90" y="35"/>
                  </a:cubicBezTo>
                  <a:cubicBezTo>
                    <a:pt x="90" y="35"/>
                    <a:pt x="90" y="34"/>
                    <a:pt x="90" y="34"/>
                  </a:cubicBezTo>
                  <a:cubicBezTo>
                    <a:pt x="90" y="34"/>
                    <a:pt x="90" y="34"/>
                    <a:pt x="91" y="34"/>
                  </a:cubicBezTo>
                  <a:cubicBezTo>
                    <a:pt x="91" y="34"/>
                    <a:pt x="91" y="35"/>
                    <a:pt x="92" y="35"/>
                  </a:cubicBezTo>
                  <a:cubicBezTo>
                    <a:pt x="92" y="36"/>
                    <a:pt x="91" y="38"/>
                    <a:pt x="92" y="38"/>
                  </a:cubicBezTo>
                  <a:cubicBezTo>
                    <a:pt x="92" y="39"/>
                    <a:pt x="92" y="37"/>
                    <a:pt x="92" y="37"/>
                  </a:cubicBezTo>
                  <a:cubicBezTo>
                    <a:pt x="92" y="37"/>
                    <a:pt x="93" y="38"/>
                    <a:pt x="93" y="38"/>
                  </a:cubicBezTo>
                  <a:cubicBezTo>
                    <a:pt x="93" y="37"/>
                    <a:pt x="93" y="37"/>
                    <a:pt x="94" y="37"/>
                  </a:cubicBezTo>
                  <a:cubicBezTo>
                    <a:pt x="94" y="37"/>
                    <a:pt x="95" y="37"/>
                    <a:pt x="95" y="37"/>
                  </a:cubicBezTo>
                  <a:cubicBezTo>
                    <a:pt x="96" y="37"/>
                    <a:pt x="95" y="36"/>
                    <a:pt x="94" y="36"/>
                  </a:cubicBezTo>
                  <a:cubicBezTo>
                    <a:pt x="93" y="36"/>
                    <a:pt x="93" y="35"/>
                    <a:pt x="93" y="35"/>
                  </a:cubicBezTo>
                  <a:cubicBezTo>
                    <a:pt x="92" y="34"/>
                    <a:pt x="92" y="34"/>
                    <a:pt x="92" y="34"/>
                  </a:cubicBezTo>
                  <a:cubicBezTo>
                    <a:pt x="92" y="33"/>
                    <a:pt x="93" y="33"/>
                    <a:pt x="93" y="33"/>
                  </a:cubicBezTo>
                  <a:cubicBezTo>
                    <a:pt x="94" y="32"/>
                    <a:pt x="94" y="32"/>
                    <a:pt x="94" y="33"/>
                  </a:cubicBezTo>
                  <a:cubicBezTo>
                    <a:pt x="94" y="34"/>
                    <a:pt x="95" y="34"/>
                    <a:pt x="95" y="34"/>
                  </a:cubicBezTo>
                  <a:cubicBezTo>
                    <a:pt x="95" y="35"/>
                    <a:pt x="95" y="35"/>
                    <a:pt x="96" y="36"/>
                  </a:cubicBezTo>
                  <a:cubicBezTo>
                    <a:pt x="96" y="36"/>
                    <a:pt x="97" y="36"/>
                    <a:pt x="97" y="36"/>
                  </a:cubicBezTo>
                  <a:cubicBezTo>
                    <a:pt x="97" y="36"/>
                    <a:pt x="98" y="36"/>
                    <a:pt x="98" y="36"/>
                  </a:cubicBezTo>
                  <a:cubicBezTo>
                    <a:pt x="99" y="37"/>
                    <a:pt x="97" y="38"/>
                    <a:pt x="97" y="38"/>
                  </a:cubicBezTo>
                  <a:cubicBezTo>
                    <a:pt x="97" y="38"/>
                    <a:pt x="97" y="38"/>
                    <a:pt x="97" y="38"/>
                  </a:cubicBezTo>
                  <a:cubicBezTo>
                    <a:pt x="97" y="38"/>
                    <a:pt x="98" y="38"/>
                    <a:pt x="98" y="38"/>
                  </a:cubicBezTo>
                  <a:cubicBezTo>
                    <a:pt x="98" y="38"/>
                    <a:pt x="98" y="38"/>
                    <a:pt x="98" y="38"/>
                  </a:cubicBezTo>
                  <a:cubicBezTo>
                    <a:pt x="99" y="38"/>
                    <a:pt x="98" y="39"/>
                    <a:pt x="99" y="38"/>
                  </a:cubicBezTo>
                  <a:cubicBezTo>
                    <a:pt x="99" y="38"/>
                    <a:pt x="99" y="37"/>
                    <a:pt x="98" y="36"/>
                  </a:cubicBezTo>
                  <a:cubicBezTo>
                    <a:pt x="98" y="35"/>
                    <a:pt x="97" y="35"/>
                    <a:pt x="97" y="35"/>
                  </a:cubicBezTo>
                  <a:cubicBezTo>
                    <a:pt x="96" y="35"/>
                    <a:pt x="95" y="35"/>
                    <a:pt x="95" y="34"/>
                  </a:cubicBezTo>
                  <a:cubicBezTo>
                    <a:pt x="95" y="33"/>
                    <a:pt x="96" y="33"/>
                    <a:pt x="97" y="32"/>
                  </a:cubicBezTo>
                  <a:cubicBezTo>
                    <a:pt x="96" y="32"/>
                    <a:pt x="95" y="33"/>
                    <a:pt x="95" y="31"/>
                  </a:cubicBezTo>
                  <a:cubicBezTo>
                    <a:pt x="95" y="31"/>
                    <a:pt x="95" y="31"/>
                    <a:pt x="96" y="30"/>
                  </a:cubicBezTo>
                  <a:cubicBezTo>
                    <a:pt x="96" y="30"/>
                    <a:pt x="96" y="29"/>
                    <a:pt x="96" y="29"/>
                  </a:cubicBezTo>
                  <a:cubicBezTo>
                    <a:pt x="96" y="29"/>
                    <a:pt x="96" y="29"/>
                    <a:pt x="97" y="28"/>
                  </a:cubicBezTo>
                  <a:cubicBezTo>
                    <a:pt x="97" y="28"/>
                    <a:pt x="97" y="28"/>
                    <a:pt x="97" y="28"/>
                  </a:cubicBezTo>
                  <a:cubicBezTo>
                    <a:pt x="98" y="28"/>
                    <a:pt x="99" y="28"/>
                    <a:pt x="99" y="27"/>
                  </a:cubicBezTo>
                  <a:cubicBezTo>
                    <a:pt x="100" y="27"/>
                    <a:pt x="100" y="27"/>
                    <a:pt x="100" y="28"/>
                  </a:cubicBezTo>
                  <a:cubicBezTo>
                    <a:pt x="101" y="28"/>
                    <a:pt x="100" y="29"/>
                    <a:pt x="100" y="30"/>
                  </a:cubicBezTo>
                  <a:cubicBezTo>
                    <a:pt x="100" y="30"/>
                    <a:pt x="100" y="31"/>
                    <a:pt x="100" y="31"/>
                  </a:cubicBezTo>
                  <a:cubicBezTo>
                    <a:pt x="100" y="32"/>
                    <a:pt x="100" y="32"/>
                    <a:pt x="100" y="33"/>
                  </a:cubicBezTo>
                  <a:cubicBezTo>
                    <a:pt x="99" y="33"/>
                    <a:pt x="99" y="34"/>
                    <a:pt x="99" y="34"/>
                  </a:cubicBezTo>
                  <a:cubicBezTo>
                    <a:pt x="99" y="35"/>
                    <a:pt x="99" y="35"/>
                    <a:pt x="99" y="35"/>
                  </a:cubicBezTo>
                  <a:cubicBezTo>
                    <a:pt x="99" y="35"/>
                    <a:pt x="100" y="34"/>
                    <a:pt x="100" y="34"/>
                  </a:cubicBezTo>
                  <a:cubicBezTo>
                    <a:pt x="100" y="33"/>
                    <a:pt x="100" y="32"/>
                    <a:pt x="100" y="32"/>
                  </a:cubicBezTo>
                  <a:cubicBezTo>
                    <a:pt x="101" y="30"/>
                    <a:pt x="102" y="32"/>
                    <a:pt x="103" y="32"/>
                  </a:cubicBezTo>
                  <a:cubicBezTo>
                    <a:pt x="103" y="32"/>
                    <a:pt x="102" y="32"/>
                    <a:pt x="102" y="31"/>
                  </a:cubicBezTo>
                  <a:cubicBezTo>
                    <a:pt x="101" y="31"/>
                    <a:pt x="101" y="31"/>
                    <a:pt x="101" y="30"/>
                  </a:cubicBezTo>
                  <a:cubicBezTo>
                    <a:pt x="101" y="29"/>
                    <a:pt x="101" y="29"/>
                    <a:pt x="101" y="29"/>
                  </a:cubicBezTo>
                  <a:cubicBezTo>
                    <a:pt x="101" y="28"/>
                    <a:pt x="101" y="27"/>
                    <a:pt x="102" y="27"/>
                  </a:cubicBezTo>
                  <a:cubicBezTo>
                    <a:pt x="102" y="27"/>
                    <a:pt x="102" y="28"/>
                    <a:pt x="102" y="28"/>
                  </a:cubicBezTo>
                  <a:cubicBezTo>
                    <a:pt x="102" y="28"/>
                    <a:pt x="102" y="27"/>
                    <a:pt x="102" y="27"/>
                  </a:cubicBezTo>
                  <a:cubicBezTo>
                    <a:pt x="102" y="27"/>
                    <a:pt x="102" y="26"/>
                    <a:pt x="102" y="26"/>
                  </a:cubicBezTo>
                  <a:cubicBezTo>
                    <a:pt x="102" y="26"/>
                    <a:pt x="103" y="26"/>
                    <a:pt x="103" y="26"/>
                  </a:cubicBezTo>
                  <a:cubicBezTo>
                    <a:pt x="103" y="25"/>
                    <a:pt x="103" y="25"/>
                    <a:pt x="103" y="25"/>
                  </a:cubicBezTo>
                  <a:cubicBezTo>
                    <a:pt x="103" y="25"/>
                    <a:pt x="104" y="24"/>
                    <a:pt x="104" y="24"/>
                  </a:cubicBezTo>
                  <a:cubicBezTo>
                    <a:pt x="105" y="25"/>
                    <a:pt x="105" y="26"/>
                    <a:pt x="105" y="28"/>
                  </a:cubicBezTo>
                  <a:cubicBezTo>
                    <a:pt x="104" y="28"/>
                    <a:pt x="104" y="29"/>
                    <a:pt x="104" y="29"/>
                  </a:cubicBezTo>
                  <a:cubicBezTo>
                    <a:pt x="104" y="30"/>
                    <a:pt x="105" y="30"/>
                    <a:pt x="105" y="31"/>
                  </a:cubicBezTo>
                  <a:cubicBezTo>
                    <a:pt x="105" y="32"/>
                    <a:pt x="104" y="32"/>
                    <a:pt x="104" y="32"/>
                  </a:cubicBezTo>
                  <a:cubicBezTo>
                    <a:pt x="104" y="32"/>
                    <a:pt x="104" y="33"/>
                    <a:pt x="104" y="34"/>
                  </a:cubicBezTo>
                  <a:cubicBezTo>
                    <a:pt x="104" y="34"/>
                    <a:pt x="104" y="35"/>
                    <a:pt x="103" y="35"/>
                  </a:cubicBezTo>
                  <a:cubicBezTo>
                    <a:pt x="103" y="36"/>
                    <a:pt x="102" y="36"/>
                    <a:pt x="102" y="36"/>
                  </a:cubicBezTo>
                  <a:cubicBezTo>
                    <a:pt x="102" y="36"/>
                    <a:pt x="102" y="37"/>
                    <a:pt x="101" y="37"/>
                  </a:cubicBezTo>
                  <a:cubicBezTo>
                    <a:pt x="101" y="38"/>
                    <a:pt x="102" y="38"/>
                    <a:pt x="102" y="37"/>
                  </a:cubicBezTo>
                  <a:cubicBezTo>
                    <a:pt x="102" y="37"/>
                    <a:pt x="103" y="36"/>
                    <a:pt x="103" y="36"/>
                  </a:cubicBezTo>
                  <a:cubicBezTo>
                    <a:pt x="104" y="36"/>
                    <a:pt x="104" y="35"/>
                    <a:pt x="104" y="35"/>
                  </a:cubicBezTo>
                  <a:cubicBezTo>
                    <a:pt x="104" y="34"/>
                    <a:pt x="105" y="34"/>
                    <a:pt x="105" y="33"/>
                  </a:cubicBezTo>
                  <a:cubicBezTo>
                    <a:pt x="105" y="33"/>
                    <a:pt x="105" y="32"/>
                    <a:pt x="105" y="32"/>
                  </a:cubicBezTo>
                  <a:cubicBezTo>
                    <a:pt x="106" y="32"/>
                    <a:pt x="106" y="33"/>
                    <a:pt x="106" y="33"/>
                  </a:cubicBezTo>
                  <a:cubicBezTo>
                    <a:pt x="107" y="33"/>
                    <a:pt x="107" y="33"/>
                    <a:pt x="108" y="33"/>
                  </a:cubicBezTo>
                  <a:cubicBezTo>
                    <a:pt x="108" y="33"/>
                    <a:pt x="107" y="33"/>
                    <a:pt x="107" y="32"/>
                  </a:cubicBezTo>
                  <a:cubicBezTo>
                    <a:pt x="106" y="32"/>
                    <a:pt x="106" y="32"/>
                    <a:pt x="106" y="31"/>
                  </a:cubicBezTo>
                  <a:cubicBezTo>
                    <a:pt x="106" y="31"/>
                    <a:pt x="106" y="31"/>
                    <a:pt x="106" y="31"/>
                  </a:cubicBezTo>
                  <a:cubicBezTo>
                    <a:pt x="105" y="30"/>
                    <a:pt x="105" y="30"/>
                    <a:pt x="105" y="30"/>
                  </a:cubicBezTo>
                  <a:cubicBezTo>
                    <a:pt x="106" y="29"/>
                    <a:pt x="106" y="29"/>
                    <a:pt x="106" y="29"/>
                  </a:cubicBezTo>
                  <a:cubicBezTo>
                    <a:pt x="105" y="29"/>
                    <a:pt x="105" y="29"/>
                    <a:pt x="105" y="28"/>
                  </a:cubicBezTo>
                  <a:cubicBezTo>
                    <a:pt x="105" y="28"/>
                    <a:pt x="107" y="28"/>
                    <a:pt x="107" y="27"/>
                  </a:cubicBezTo>
                  <a:cubicBezTo>
                    <a:pt x="107" y="27"/>
                    <a:pt x="107" y="26"/>
                    <a:pt x="108" y="26"/>
                  </a:cubicBezTo>
                  <a:cubicBezTo>
                    <a:pt x="108" y="25"/>
                    <a:pt x="109" y="25"/>
                    <a:pt x="109" y="25"/>
                  </a:cubicBezTo>
                  <a:cubicBezTo>
                    <a:pt x="109" y="25"/>
                    <a:pt x="108" y="26"/>
                    <a:pt x="108" y="27"/>
                  </a:cubicBezTo>
                  <a:cubicBezTo>
                    <a:pt x="108" y="27"/>
                    <a:pt x="109" y="28"/>
                    <a:pt x="109" y="27"/>
                  </a:cubicBezTo>
                  <a:cubicBezTo>
                    <a:pt x="109" y="27"/>
                    <a:pt x="109" y="26"/>
                    <a:pt x="110" y="26"/>
                  </a:cubicBezTo>
                  <a:cubicBezTo>
                    <a:pt x="110" y="26"/>
                    <a:pt x="110" y="27"/>
                    <a:pt x="110" y="27"/>
                  </a:cubicBezTo>
                  <a:cubicBezTo>
                    <a:pt x="110" y="27"/>
                    <a:pt x="110" y="27"/>
                    <a:pt x="110" y="27"/>
                  </a:cubicBezTo>
                  <a:cubicBezTo>
                    <a:pt x="110" y="27"/>
                    <a:pt x="110" y="26"/>
                    <a:pt x="110" y="26"/>
                  </a:cubicBezTo>
                  <a:cubicBezTo>
                    <a:pt x="110" y="25"/>
                    <a:pt x="111" y="25"/>
                    <a:pt x="111" y="25"/>
                  </a:cubicBezTo>
                  <a:cubicBezTo>
                    <a:pt x="110" y="24"/>
                    <a:pt x="110" y="24"/>
                    <a:pt x="110" y="24"/>
                  </a:cubicBezTo>
                  <a:cubicBezTo>
                    <a:pt x="110" y="24"/>
                    <a:pt x="111" y="23"/>
                    <a:pt x="111" y="23"/>
                  </a:cubicBezTo>
                  <a:cubicBezTo>
                    <a:pt x="111" y="22"/>
                    <a:pt x="112" y="24"/>
                    <a:pt x="112" y="24"/>
                  </a:cubicBezTo>
                  <a:cubicBezTo>
                    <a:pt x="113" y="25"/>
                    <a:pt x="113" y="25"/>
                    <a:pt x="113" y="25"/>
                  </a:cubicBezTo>
                  <a:cubicBezTo>
                    <a:pt x="114" y="25"/>
                    <a:pt x="114" y="25"/>
                    <a:pt x="114" y="26"/>
                  </a:cubicBezTo>
                  <a:cubicBezTo>
                    <a:pt x="115" y="27"/>
                    <a:pt x="115" y="28"/>
                    <a:pt x="116" y="29"/>
                  </a:cubicBezTo>
                  <a:cubicBezTo>
                    <a:pt x="117" y="29"/>
                    <a:pt x="116" y="27"/>
                    <a:pt x="116" y="27"/>
                  </a:cubicBezTo>
                  <a:cubicBezTo>
                    <a:pt x="116" y="27"/>
                    <a:pt x="116" y="26"/>
                    <a:pt x="115" y="26"/>
                  </a:cubicBezTo>
                  <a:cubicBezTo>
                    <a:pt x="115" y="26"/>
                    <a:pt x="115" y="26"/>
                    <a:pt x="115" y="25"/>
                  </a:cubicBezTo>
                  <a:cubicBezTo>
                    <a:pt x="115" y="24"/>
                    <a:pt x="116" y="23"/>
                    <a:pt x="116" y="25"/>
                  </a:cubicBezTo>
                  <a:cubicBezTo>
                    <a:pt x="116" y="25"/>
                    <a:pt x="116" y="24"/>
                    <a:pt x="116" y="23"/>
                  </a:cubicBezTo>
                  <a:cubicBezTo>
                    <a:pt x="116" y="23"/>
                    <a:pt x="116" y="23"/>
                    <a:pt x="116" y="23"/>
                  </a:cubicBezTo>
                  <a:cubicBezTo>
                    <a:pt x="115" y="23"/>
                    <a:pt x="115" y="23"/>
                    <a:pt x="115" y="23"/>
                  </a:cubicBezTo>
                  <a:cubicBezTo>
                    <a:pt x="115" y="23"/>
                    <a:pt x="114" y="23"/>
                    <a:pt x="114" y="23"/>
                  </a:cubicBezTo>
                  <a:cubicBezTo>
                    <a:pt x="114" y="23"/>
                    <a:pt x="115" y="23"/>
                    <a:pt x="115" y="22"/>
                  </a:cubicBezTo>
                  <a:cubicBezTo>
                    <a:pt x="115" y="22"/>
                    <a:pt x="116" y="22"/>
                    <a:pt x="116" y="22"/>
                  </a:cubicBezTo>
                  <a:cubicBezTo>
                    <a:pt x="116" y="22"/>
                    <a:pt x="116" y="21"/>
                    <a:pt x="116" y="21"/>
                  </a:cubicBezTo>
                  <a:cubicBezTo>
                    <a:pt x="116" y="21"/>
                    <a:pt x="115" y="22"/>
                    <a:pt x="114" y="22"/>
                  </a:cubicBezTo>
                  <a:cubicBezTo>
                    <a:pt x="114" y="22"/>
                    <a:pt x="114" y="22"/>
                    <a:pt x="114" y="22"/>
                  </a:cubicBezTo>
                  <a:cubicBezTo>
                    <a:pt x="113" y="22"/>
                    <a:pt x="113" y="22"/>
                    <a:pt x="113" y="22"/>
                  </a:cubicBezTo>
                  <a:cubicBezTo>
                    <a:pt x="113" y="22"/>
                    <a:pt x="112" y="22"/>
                    <a:pt x="112" y="21"/>
                  </a:cubicBezTo>
                  <a:cubicBezTo>
                    <a:pt x="112" y="21"/>
                    <a:pt x="112" y="21"/>
                    <a:pt x="112" y="20"/>
                  </a:cubicBezTo>
                  <a:cubicBezTo>
                    <a:pt x="112" y="20"/>
                    <a:pt x="110" y="20"/>
                    <a:pt x="110" y="19"/>
                  </a:cubicBezTo>
                  <a:cubicBezTo>
                    <a:pt x="111" y="18"/>
                    <a:pt x="112" y="18"/>
                    <a:pt x="112" y="19"/>
                  </a:cubicBezTo>
                  <a:cubicBezTo>
                    <a:pt x="113" y="19"/>
                    <a:pt x="112" y="18"/>
                    <a:pt x="112" y="17"/>
                  </a:cubicBezTo>
                  <a:cubicBezTo>
                    <a:pt x="113" y="17"/>
                    <a:pt x="113" y="18"/>
                    <a:pt x="113" y="18"/>
                  </a:cubicBezTo>
                  <a:cubicBezTo>
                    <a:pt x="114" y="18"/>
                    <a:pt x="113" y="17"/>
                    <a:pt x="113" y="16"/>
                  </a:cubicBezTo>
                  <a:cubicBezTo>
                    <a:pt x="114" y="16"/>
                    <a:pt x="114" y="18"/>
                    <a:pt x="114" y="18"/>
                  </a:cubicBezTo>
                  <a:cubicBezTo>
                    <a:pt x="114" y="19"/>
                    <a:pt x="114" y="20"/>
                    <a:pt x="115" y="21"/>
                  </a:cubicBezTo>
                  <a:cubicBezTo>
                    <a:pt x="115" y="21"/>
                    <a:pt x="115" y="20"/>
                    <a:pt x="115" y="19"/>
                  </a:cubicBezTo>
                  <a:cubicBezTo>
                    <a:pt x="115" y="19"/>
                    <a:pt x="114" y="18"/>
                    <a:pt x="115" y="18"/>
                  </a:cubicBezTo>
                  <a:cubicBezTo>
                    <a:pt x="115" y="17"/>
                    <a:pt x="115" y="17"/>
                    <a:pt x="115" y="17"/>
                  </a:cubicBezTo>
                  <a:cubicBezTo>
                    <a:pt x="116" y="17"/>
                    <a:pt x="115" y="18"/>
                    <a:pt x="115" y="18"/>
                  </a:cubicBezTo>
                  <a:cubicBezTo>
                    <a:pt x="116" y="18"/>
                    <a:pt x="116" y="17"/>
                    <a:pt x="116" y="17"/>
                  </a:cubicBezTo>
                  <a:cubicBezTo>
                    <a:pt x="116" y="18"/>
                    <a:pt x="116" y="19"/>
                    <a:pt x="117" y="18"/>
                  </a:cubicBezTo>
                  <a:cubicBezTo>
                    <a:pt x="117" y="18"/>
                    <a:pt x="116" y="18"/>
                    <a:pt x="117" y="18"/>
                  </a:cubicBezTo>
                  <a:cubicBezTo>
                    <a:pt x="117" y="18"/>
                    <a:pt x="117" y="18"/>
                    <a:pt x="117" y="18"/>
                  </a:cubicBezTo>
                  <a:cubicBezTo>
                    <a:pt x="118" y="18"/>
                    <a:pt x="117" y="20"/>
                    <a:pt x="117" y="20"/>
                  </a:cubicBezTo>
                  <a:cubicBezTo>
                    <a:pt x="117" y="21"/>
                    <a:pt x="119" y="21"/>
                    <a:pt x="119" y="21"/>
                  </a:cubicBezTo>
                  <a:cubicBezTo>
                    <a:pt x="119" y="21"/>
                    <a:pt x="119" y="21"/>
                    <a:pt x="118" y="20"/>
                  </a:cubicBezTo>
                  <a:cubicBezTo>
                    <a:pt x="118" y="20"/>
                    <a:pt x="118" y="20"/>
                    <a:pt x="118" y="19"/>
                  </a:cubicBezTo>
                  <a:cubicBezTo>
                    <a:pt x="118" y="19"/>
                    <a:pt x="118" y="18"/>
                    <a:pt x="119" y="19"/>
                  </a:cubicBezTo>
                  <a:cubicBezTo>
                    <a:pt x="119" y="19"/>
                    <a:pt x="119" y="19"/>
                    <a:pt x="119" y="19"/>
                  </a:cubicBezTo>
                  <a:cubicBezTo>
                    <a:pt x="120" y="19"/>
                    <a:pt x="120" y="19"/>
                    <a:pt x="120" y="19"/>
                  </a:cubicBezTo>
                  <a:cubicBezTo>
                    <a:pt x="121" y="19"/>
                    <a:pt x="122" y="19"/>
                    <a:pt x="122" y="20"/>
                  </a:cubicBezTo>
                  <a:cubicBezTo>
                    <a:pt x="122" y="20"/>
                    <a:pt x="121" y="21"/>
                    <a:pt x="121" y="21"/>
                  </a:cubicBezTo>
                  <a:cubicBezTo>
                    <a:pt x="120" y="21"/>
                    <a:pt x="117" y="21"/>
                    <a:pt x="118" y="23"/>
                  </a:cubicBezTo>
                  <a:cubicBezTo>
                    <a:pt x="118" y="23"/>
                    <a:pt x="118" y="22"/>
                    <a:pt x="119" y="22"/>
                  </a:cubicBezTo>
                  <a:cubicBezTo>
                    <a:pt x="119" y="22"/>
                    <a:pt x="120" y="22"/>
                    <a:pt x="120" y="22"/>
                  </a:cubicBezTo>
                  <a:cubicBezTo>
                    <a:pt x="121" y="22"/>
                    <a:pt x="121" y="21"/>
                    <a:pt x="122" y="21"/>
                  </a:cubicBezTo>
                  <a:cubicBezTo>
                    <a:pt x="122" y="21"/>
                    <a:pt x="122" y="22"/>
                    <a:pt x="122" y="23"/>
                  </a:cubicBezTo>
                  <a:cubicBezTo>
                    <a:pt x="122" y="23"/>
                    <a:pt x="123" y="23"/>
                    <a:pt x="123" y="23"/>
                  </a:cubicBezTo>
                  <a:cubicBezTo>
                    <a:pt x="123" y="23"/>
                    <a:pt x="123" y="23"/>
                    <a:pt x="123" y="24"/>
                  </a:cubicBezTo>
                  <a:cubicBezTo>
                    <a:pt x="123" y="24"/>
                    <a:pt x="123" y="24"/>
                    <a:pt x="124" y="24"/>
                  </a:cubicBezTo>
                  <a:cubicBezTo>
                    <a:pt x="124" y="24"/>
                    <a:pt x="124" y="24"/>
                    <a:pt x="124" y="24"/>
                  </a:cubicBezTo>
                  <a:cubicBezTo>
                    <a:pt x="124" y="24"/>
                    <a:pt x="124" y="24"/>
                    <a:pt x="124" y="24"/>
                  </a:cubicBezTo>
                  <a:cubicBezTo>
                    <a:pt x="125" y="24"/>
                    <a:pt x="124" y="24"/>
                    <a:pt x="125" y="24"/>
                  </a:cubicBezTo>
                  <a:cubicBezTo>
                    <a:pt x="125" y="24"/>
                    <a:pt x="125" y="24"/>
                    <a:pt x="125" y="24"/>
                  </a:cubicBezTo>
                  <a:cubicBezTo>
                    <a:pt x="126" y="23"/>
                    <a:pt x="125" y="23"/>
                    <a:pt x="125" y="23"/>
                  </a:cubicBezTo>
                  <a:cubicBezTo>
                    <a:pt x="125" y="23"/>
                    <a:pt x="124" y="22"/>
                    <a:pt x="124" y="22"/>
                  </a:cubicBezTo>
                  <a:cubicBezTo>
                    <a:pt x="123" y="21"/>
                    <a:pt x="125" y="21"/>
                    <a:pt x="125" y="21"/>
                  </a:cubicBezTo>
                  <a:cubicBezTo>
                    <a:pt x="125" y="20"/>
                    <a:pt x="124" y="20"/>
                    <a:pt x="125" y="20"/>
                  </a:cubicBezTo>
                  <a:cubicBezTo>
                    <a:pt x="125" y="19"/>
                    <a:pt x="124" y="20"/>
                    <a:pt x="124" y="19"/>
                  </a:cubicBezTo>
                  <a:cubicBezTo>
                    <a:pt x="123" y="19"/>
                    <a:pt x="124" y="19"/>
                    <a:pt x="124" y="19"/>
                  </a:cubicBezTo>
                  <a:cubicBezTo>
                    <a:pt x="125" y="19"/>
                    <a:pt x="126" y="19"/>
                    <a:pt x="126" y="19"/>
                  </a:cubicBezTo>
                  <a:cubicBezTo>
                    <a:pt x="126" y="18"/>
                    <a:pt x="124" y="18"/>
                    <a:pt x="124" y="18"/>
                  </a:cubicBezTo>
                  <a:cubicBezTo>
                    <a:pt x="124" y="18"/>
                    <a:pt x="124" y="18"/>
                    <a:pt x="124" y="18"/>
                  </a:cubicBezTo>
                  <a:cubicBezTo>
                    <a:pt x="124" y="18"/>
                    <a:pt x="125" y="18"/>
                    <a:pt x="125" y="18"/>
                  </a:cubicBezTo>
                  <a:cubicBezTo>
                    <a:pt x="126" y="18"/>
                    <a:pt x="126" y="18"/>
                    <a:pt x="126" y="17"/>
                  </a:cubicBezTo>
                  <a:cubicBezTo>
                    <a:pt x="126" y="16"/>
                    <a:pt x="126" y="16"/>
                    <a:pt x="127" y="15"/>
                  </a:cubicBezTo>
                  <a:cubicBezTo>
                    <a:pt x="127" y="15"/>
                    <a:pt x="127" y="14"/>
                    <a:pt x="128" y="14"/>
                  </a:cubicBezTo>
                  <a:cubicBezTo>
                    <a:pt x="129" y="14"/>
                    <a:pt x="129" y="14"/>
                    <a:pt x="130" y="14"/>
                  </a:cubicBezTo>
                  <a:cubicBezTo>
                    <a:pt x="130" y="14"/>
                    <a:pt x="131" y="15"/>
                    <a:pt x="131" y="14"/>
                  </a:cubicBezTo>
                  <a:cubicBezTo>
                    <a:pt x="132" y="14"/>
                    <a:pt x="131" y="13"/>
                    <a:pt x="131" y="13"/>
                  </a:cubicBezTo>
                  <a:cubicBezTo>
                    <a:pt x="130" y="13"/>
                    <a:pt x="130" y="13"/>
                    <a:pt x="130" y="13"/>
                  </a:cubicBezTo>
                  <a:cubicBezTo>
                    <a:pt x="130" y="12"/>
                    <a:pt x="130" y="12"/>
                    <a:pt x="130" y="12"/>
                  </a:cubicBezTo>
                  <a:cubicBezTo>
                    <a:pt x="131" y="11"/>
                    <a:pt x="131" y="11"/>
                    <a:pt x="131" y="10"/>
                  </a:cubicBezTo>
                  <a:cubicBezTo>
                    <a:pt x="131" y="10"/>
                    <a:pt x="132" y="9"/>
                    <a:pt x="132" y="10"/>
                  </a:cubicBezTo>
                  <a:cubicBezTo>
                    <a:pt x="133" y="10"/>
                    <a:pt x="133" y="11"/>
                    <a:pt x="133" y="11"/>
                  </a:cubicBezTo>
                  <a:cubicBezTo>
                    <a:pt x="134" y="11"/>
                    <a:pt x="134" y="11"/>
                    <a:pt x="134" y="10"/>
                  </a:cubicBezTo>
                  <a:cubicBezTo>
                    <a:pt x="134" y="10"/>
                    <a:pt x="133" y="9"/>
                    <a:pt x="133" y="9"/>
                  </a:cubicBezTo>
                  <a:cubicBezTo>
                    <a:pt x="132" y="8"/>
                    <a:pt x="132" y="9"/>
                    <a:pt x="131" y="8"/>
                  </a:cubicBezTo>
                  <a:cubicBezTo>
                    <a:pt x="131" y="8"/>
                    <a:pt x="131" y="8"/>
                    <a:pt x="131" y="7"/>
                  </a:cubicBezTo>
                  <a:cubicBezTo>
                    <a:pt x="131" y="7"/>
                    <a:pt x="131" y="7"/>
                    <a:pt x="131" y="6"/>
                  </a:cubicBezTo>
                  <a:cubicBezTo>
                    <a:pt x="131" y="6"/>
                    <a:pt x="132" y="6"/>
                    <a:pt x="132" y="6"/>
                  </a:cubicBezTo>
                  <a:cubicBezTo>
                    <a:pt x="132" y="6"/>
                    <a:pt x="132" y="7"/>
                    <a:pt x="132" y="7"/>
                  </a:cubicBezTo>
                  <a:cubicBezTo>
                    <a:pt x="132" y="7"/>
                    <a:pt x="132" y="7"/>
                    <a:pt x="133" y="7"/>
                  </a:cubicBezTo>
                  <a:cubicBezTo>
                    <a:pt x="133" y="7"/>
                    <a:pt x="133" y="8"/>
                    <a:pt x="133" y="8"/>
                  </a:cubicBezTo>
                  <a:cubicBezTo>
                    <a:pt x="134" y="7"/>
                    <a:pt x="133" y="6"/>
                    <a:pt x="134" y="6"/>
                  </a:cubicBezTo>
                  <a:cubicBezTo>
                    <a:pt x="134" y="6"/>
                    <a:pt x="133" y="6"/>
                    <a:pt x="133" y="5"/>
                  </a:cubicBezTo>
                  <a:cubicBezTo>
                    <a:pt x="133" y="5"/>
                    <a:pt x="133" y="5"/>
                    <a:pt x="133" y="4"/>
                  </a:cubicBezTo>
                  <a:cubicBezTo>
                    <a:pt x="133" y="4"/>
                    <a:pt x="134" y="4"/>
                    <a:pt x="134" y="4"/>
                  </a:cubicBezTo>
                  <a:cubicBezTo>
                    <a:pt x="135" y="4"/>
                    <a:pt x="135" y="5"/>
                    <a:pt x="134" y="5"/>
                  </a:cubicBezTo>
                  <a:cubicBezTo>
                    <a:pt x="136" y="6"/>
                    <a:pt x="135" y="4"/>
                    <a:pt x="136" y="4"/>
                  </a:cubicBezTo>
                  <a:cubicBezTo>
                    <a:pt x="136" y="4"/>
                    <a:pt x="136" y="5"/>
                    <a:pt x="136" y="5"/>
                  </a:cubicBezTo>
                  <a:cubicBezTo>
                    <a:pt x="136" y="6"/>
                    <a:pt x="135" y="6"/>
                    <a:pt x="136" y="6"/>
                  </a:cubicBezTo>
                  <a:cubicBezTo>
                    <a:pt x="136" y="6"/>
                    <a:pt x="136" y="5"/>
                    <a:pt x="137" y="5"/>
                  </a:cubicBezTo>
                  <a:cubicBezTo>
                    <a:pt x="137" y="5"/>
                    <a:pt x="137" y="6"/>
                    <a:pt x="138" y="6"/>
                  </a:cubicBezTo>
                  <a:cubicBezTo>
                    <a:pt x="138" y="7"/>
                    <a:pt x="137" y="8"/>
                    <a:pt x="138" y="8"/>
                  </a:cubicBezTo>
                  <a:cubicBezTo>
                    <a:pt x="138" y="7"/>
                    <a:pt x="138" y="6"/>
                    <a:pt x="138" y="6"/>
                  </a:cubicBezTo>
                  <a:cubicBezTo>
                    <a:pt x="138" y="5"/>
                    <a:pt x="138" y="4"/>
                    <a:pt x="138" y="4"/>
                  </a:cubicBezTo>
                  <a:cubicBezTo>
                    <a:pt x="139" y="4"/>
                    <a:pt x="139" y="5"/>
                    <a:pt x="139" y="6"/>
                  </a:cubicBezTo>
                  <a:cubicBezTo>
                    <a:pt x="139" y="6"/>
                    <a:pt x="139" y="6"/>
                    <a:pt x="140" y="6"/>
                  </a:cubicBezTo>
                  <a:cubicBezTo>
                    <a:pt x="140" y="5"/>
                    <a:pt x="140" y="5"/>
                    <a:pt x="141" y="6"/>
                  </a:cubicBezTo>
                  <a:cubicBezTo>
                    <a:pt x="141" y="6"/>
                    <a:pt x="141" y="5"/>
                    <a:pt x="142" y="5"/>
                  </a:cubicBezTo>
                  <a:cubicBezTo>
                    <a:pt x="142" y="6"/>
                    <a:pt x="142" y="6"/>
                    <a:pt x="142" y="7"/>
                  </a:cubicBezTo>
                  <a:cubicBezTo>
                    <a:pt x="142" y="7"/>
                    <a:pt x="141" y="7"/>
                    <a:pt x="141" y="8"/>
                  </a:cubicBezTo>
                  <a:cubicBezTo>
                    <a:pt x="141" y="8"/>
                    <a:pt x="140" y="8"/>
                    <a:pt x="140" y="8"/>
                  </a:cubicBezTo>
                  <a:cubicBezTo>
                    <a:pt x="140" y="9"/>
                    <a:pt x="140" y="9"/>
                    <a:pt x="140" y="9"/>
                  </a:cubicBezTo>
                  <a:cubicBezTo>
                    <a:pt x="140" y="10"/>
                    <a:pt x="139" y="10"/>
                    <a:pt x="139" y="10"/>
                  </a:cubicBezTo>
                  <a:cubicBezTo>
                    <a:pt x="138" y="10"/>
                    <a:pt x="138" y="11"/>
                    <a:pt x="138" y="11"/>
                  </a:cubicBezTo>
                  <a:cubicBezTo>
                    <a:pt x="137" y="12"/>
                    <a:pt x="137" y="12"/>
                    <a:pt x="136" y="13"/>
                  </a:cubicBezTo>
                  <a:cubicBezTo>
                    <a:pt x="137" y="13"/>
                    <a:pt x="137" y="13"/>
                    <a:pt x="137" y="14"/>
                  </a:cubicBezTo>
                  <a:cubicBezTo>
                    <a:pt x="137" y="14"/>
                    <a:pt x="138" y="15"/>
                    <a:pt x="138" y="16"/>
                  </a:cubicBezTo>
                  <a:cubicBezTo>
                    <a:pt x="137" y="16"/>
                    <a:pt x="137" y="16"/>
                    <a:pt x="137" y="17"/>
                  </a:cubicBezTo>
                  <a:cubicBezTo>
                    <a:pt x="136" y="17"/>
                    <a:pt x="137" y="17"/>
                    <a:pt x="137" y="17"/>
                  </a:cubicBezTo>
                  <a:cubicBezTo>
                    <a:pt x="137" y="18"/>
                    <a:pt x="137" y="18"/>
                    <a:pt x="136" y="18"/>
                  </a:cubicBezTo>
                  <a:cubicBezTo>
                    <a:pt x="136" y="18"/>
                    <a:pt x="136" y="19"/>
                    <a:pt x="136" y="19"/>
                  </a:cubicBezTo>
                  <a:cubicBezTo>
                    <a:pt x="135" y="20"/>
                    <a:pt x="135" y="22"/>
                    <a:pt x="136" y="22"/>
                  </a:cubicBezTo>
                  <a:cubicBezTo>
                    <a:pt x="136" y="22"/>
                    <a:pt x="135" y="21"/>
                    <a:pt x="136" y="21"/>
                  </a:cubicBezTo>
                  <a:cubicBezTo>
                    <a:pt x="136" y="21"/>
                    <a:pt x="136" y="22"/>
                    <a:pt x="137" y="22"/>
                  </a:cubicBezTo>
                  <a:cubicBezTo>
                    <a:pt x="137" y="22"/>
                    <a:pt x="137" y="21"/>
                    <a:pt x="138" y="20"/>
                  </a:cubicBezTo>
                  <a:cubicBezTo>
                    <a:pt x="138" y="20"/>
                    <a:pt x="138" y="19"/>
                    <a:pt x="139" y="18"/>
                  </a:cubicBezTo>
                  <a:cubicBezTo>
                    <a:pt x="139" y="18"/>
                    <a:pt x="139" y="18"/>
                    <a:pt x="139" y="17"/>
                  </a:cubicBezTo>
                  <a:cubicBezTo>
                    <a:pt x="139" y="17"/>
                    <a:pt x="139" y="17"/>
                    <a:pt x="139" y="17"/>
                  </a:cubicBezTo>
                  <a:cubicBezTo>
                    <a:pt x="138" y="16"/>
                    <a:pt x="140" y="15"/>
                    <a:pt x="141" y="14"/>
                  </a:cubicBezTo>
                  <a:cubicBezTo>
                    <a:pt x="142" y="13"/>
                    <a:pt x="142" y="11"/>
                    <a:pt x="143" y="10"/>
                  </a:cubicBezTo>
                  <a:cubicBezTo>
                    <a:pt x="143" y="9"/>
                    <a:pt x="144" y="8"/>
                    <a:pt x="144" y="8"/>
                  </a:cubicBezTo>
                  <a:cubicBezTo>
                    <a:pt x="144" y="7"/>
                    <a:pt x="144" y="6"/>
                    <a:pt x="145" y="6"/>
                  </a:cubicBezTo>
                  <a:cubicBezTo>
                    <a:pt x="145" y="5"/>
                    <a:pt x="147" y="3"/>
                    <a:pt x="147" y="5"/>
                  </a:cubicBezTo>
                  <a:cubicBezTo>
                    <a:pt x="148" y="6"/>
                    <a:pt x="147" y="6"/>
                    <a:pt x="147" y="7"/>
                  </a:cubicBezTo>
                  <a:cubicBezTo>
                    <a:pt x="147" y="7"/>
                    <a:pt x="147" y="7"/>
                    <a:pt x="147" y="8"/>
                  </a:cubicBezTo>
                  <a:cubicBezTo>
                    <a:pt x="147" y="8"/>
                    <a:pt x="147" y="9"/>
                    <a:pt x="147" y="10"/>
                  </a:cubicBezTo>
                  <a:cubicBezTo>
                    <a:pt x="146" y="10"/>
                    <a:pt x="145" y="10"/>
                    <a:pt x="145" y="11"/>
                  </a:cubicBezTo>
                  <a:cubicBezTo>
                    <a:pt x="145" y="11"/>
                    <a:pt x="146" y="10"/>
                    <a:pt x="147" y="10"/>
                  </a:cubicBezTo>
                  <a:cubicBezTo>
                    <a:pt x="147" y="11"/>
                    <a:pt x="147" y="12"/>
                    <a:pt x="147" y="13"/>
                  </a:cubicBezTo>
                  <a:cubicBezTo>
                    <a:pt x="146" y="13"/>
                    <a:pt x="146" y="14"/>
                    <a:pt x="146" y="15"/>
                  </a:cubicBezTo>
                  <a:cubicBezTo>
                    <a:pt x="146" y="15"/>
                    <a:pt x="146" y="16"/>
                    <a:pt x="146" y="16"/>
                  </a:cubicBezTo>
                  <a:cubicBezTo>
                    <a:pt x="146" y="17"/>
                    <a:pt x="146" y="16"/>
                    <a:pt x="146" y="16"/>
                  </a:cubicBezTo>
                  <a:cubicBezTo>
                    <a:pt x="147" y="16"/>
                    <a:pt x="147" y="16"/>
                    <a:pt x="147" y="15"/>
                  </a:cubicBezTo>
                  <a:cubicBezTo>
                    <a:pt x="147" y="15"/>
                    <a:pt x="147" y="15"/>
                    <a:pt x="147" y="15"/>
                  </a:cubicBezTo>
                  <a:cubicBezTo>
                    <a:pt x="147" y="15"/>
                    <a:pt x="147" y="15"/>
                    <a:pt x="148" y="15"/>
                  </a:cubicBezTo>
                  <a:cubicBezTo>
                    <a:pt x="148" y="15"/>
                    <a:pt x="148" y="15"/>
                    <a:pt x="148" y="14"/>
                  </a:cubicBezTo>
                  <a:cubicBezTo>
                    <a:pt x="148" y="14"/>
                    <a:pt x="148" y="14"/>
                    <a:pt x="148" y="14"/>
                  </a:cubicBezTo>
                  <a:cubicBezTo>
                    <a:pt x="149" y="14"/>
                    <a:pt x="149" y="14"/>
                    <a:pt x="150" y="14"/>
                  </a:cubicBezTo>
                  <a:cubicBezTo>
                    <a:pt x="150" y="14"/>
                    <a:pt x="149" y="13"/>
                    <a:pt x="149" y="13"/>
                  </a:cubicBezTo>
                  <a:cubicBezTo>
                    <a:pt x="149" y="12"/>
                    <a:pt x="149" y="11"/>
                    <a:pt x="150" y="11"/>
                  </a:cubicBezTo>
                  <a:cubicBezTo>
                    <a:pt x="150" y="12"/>
                    <a:pt x="151" y="13"/>
                    <a:pt x="151" y="12"/>
                  </a:cubicBezTo>
                  <a:cubicBezTo>
                    <a:pt x="151" y="11"/>
                    <a:pt x="150" y="11"/>
                    <a:pt x="150" y="11"/>
                  </a:cubicBezTo>
                  <a:cubicBezTo>
                    <a:pt x="150" y="11"/>
                    <a:pt x="150" y="10"/>
                    <a:pt x="150" y="10"/>
                  </a:cubicBezTo>
                  <a:cubicBezTo>
                    <a:pt x="150" y="10"/>
                    <a:pt x="150" y="10"/>
                    <a:pt x="150" y="10"/>
                  </a:cubicBezTo>
                  <a:cubicBezTo>
                    <a:pt x="150" y="10"/>
                    <a:pt x="150" y="9"/>
                    <a:pt x="150" y="9"/>
                  </a:cubicBezTo>
                  <a:cubicBezTo>
                    <a:pt x="150" y="9"/>
                    <a:pt x="150" y="9"/>
                    <a:pt x="150" y="9"/>
                  </a:cubicBezTo>
                  <a:cubicBezTo>
                    <a:pt x="151" y="8"/>
                    <a:pt x="151" y="9"/>
                    <a:pt x="151" y="8"/>
                  </a:cubicBezTo>
                  <a:cubicBezTo>
                    <a:pt x="151" y="8"/>
                    <a:pt x="151" y="8"/>
                    <a:pt x="151" y="8"/>
                  </a:cubicBezTo>
                  <a:cubicBezTo>
                    <a:pt x="151" y="7"/>
                    <a:pt x="151" y="7"/>
                    <a:pt x="152" y="7"/>
                  </a:cubicBezTo>
                  <a:cubicBezTo>
                    <a:pt x="152" y="7"/>
                    <a:pt x="153" y="8"/>
                    <a:pt x="153" y="7"/>
                  </a:cubicBezTo>
                  <a:cubicBezTo>
                    <a:pt x="153" y="7"/>
                    <a:pt x="153" y="7"/>
                    <a:pt x="153" y="7"/>
                  </a:cubicBezTo>
                  <a:cubicBezTo>
                    <a:pt x="153" y="7"/>
                    <a:pt x="153" y="7"/>
                    <a:pt x="153" y="7"/>
                  </a:cubicBezTo>
                  <a:cubicBezTo>
                    <a:pt x="153" y="6"/>
                    <a:pt x="152" y="6"/>
                    <a:pt x="152" y="5"/>
                  </a:cubicBezTo>
                  <a:cubicBezTo>
                    <a:pt x="151" y="5"/>
                    <a:pt x="151" y="6"/>
                    <a:pt x="151" y="5"/>
                  </a:cubicBezTo>
                  <a:cubicBezTo>
                    <a:pt x="150" y="5"/>
                    <a:pt x="150" y="5"/>
                    <a:pt x="150" y="4"/>
                  </a:cubicBezTo>
                  <a:cubicBezTo>
                    <a:pt x="150" y="4"/>
                    <a:pt x="152" y="5"/>
                    <a:pt x="151" y="4"/>
                  </a:cubicBezTo>
                  <a:cubicBezTo>
                    <a:pt x="151" y="4"/>
                    <a:pt x="150" y="3"/>
                    <a:pt x="151" y="3"/>
                  </a:cubicBezTo>
                  <a:cubicBezTo>
                    <a:pt x="151" y="3"/>
                    <a:pt x="152" y="3"/>
                    <a:pt x="152" y="3"/>
                  </a:cubicBezTo>
                  <a:cubicBezTo>
                    <a:pt x="152" y="3"/>
                    <a:pt x="152" y="3"/>
                    <a:pt x="152" y="3"/>
                  </a:cubicBezTo>
                  <a:cubicBezTo>
                    <a:pt x="152" y="3"/>
                    <a:pt x="152" y="3"/>
                    <a:pt x="152" y="4"/>
                  </a:cubicBezTo>
                  <a:cubicBezTo>
                    <a:pt x="153" y="4"/>
                    <a:pt x="153" y="4"/>
                    <a:pt x="153" y="4"/>
                  </a:cubicBezTo>
                  <a:cubicBezTo>
                    <a:pt x="153" y="3"/>
                    <a:pt x="153" y="3"/>
                    <a:pt x="153" y="2"/>
                  </a:cubicBezTo>
                  <a:cubicBezTo>
                    <a:pt x="153" y="2"/>
                    <a:pt x="153" y="2"/>
                    <a:pt x="153" y="1"/>
                  </a:cubicBezTo>
                  <a:cubicBezTo>
                    <a:pt x="154" y="1"/>
                    <a:pt x="153" y="1"/>
                    <a:pt x="154" y="1"/>
                  </a:cubicBezTo>
                  <a:cubicBezTo>
                    <a:pt x="154" y="1"/>
                    <a:pt x="154" y="2"/>
                    <a:pt x="154" y="2"/>
                  </a:cubicBezTo>
                  <a:cubicBezTo>
                    <a:pt x="154" y="2"/>
                    <a:pt x="155" y="2"/>
                    <a:pt x="155" y="2"/>
                  </a:cubicBezTo>
                  <a:cubicBezTo>
                    <a:pt x="155" y="2"/>
                    <a:pt x="155" y="2"/>
                    <a:pt x="155" y="2"/>
                  </a:cubicBezTo>
                  <a:cubicBezTo>
                    <a:pt x="155" y="2"/>
                    <a:pt x="156" y="3"/>
                    <a:pt x="156" y="2"/>
                  </a:cubicBezTo>
                  <a:cubicBezTo>
                    <a:pt x="156" y="2"/>
                    <a:pt x="156" y="2"/>
                    <a:pt x="156" y="2"/>
                  </a:cubicBezTo>
                  <a:cubicBezTo>
                    <a:pt x="156" y="2"/>
                    <a:pt x="156" y="2"/>
                    <a:pt x="156" y="2"/>
                  </a:cubicBezTo>
                  <a:cubicBezTo>
                    <a:pt x="157" y="2"/>
                    <a:pt x="157" y="2"/>
                    <a:pt x="157" y="2"/>
                  </a:cubicBezTo>
                  <a:cubicBezTo>
                    <a:pt x="157" y="2"/>
                    <a:pt x="157" y="2"/>
                    <a:pt x="157" y="1"/>
                  </a:cubicBezTo>
                  <a:cubicBezTo>
                    <a:pt x="158" y="2"/>
                    <a:pt x="157" y="3"/>
                    <a:pt x="157" y="3"/>
                  </a:cubicBezTo>
                  <a:cubicBezTo>
                    <a:pt x="158" y="4"/>
                    <a:pt x="158" y="3"/>
                    <a:pt x="159" y="3"/>
                  </a:cubicBezTo>
                  <a:cubicBezTo>
                    <a:pt x="159" y="3"/>
                    <a:pt x="159" y="3"/>
                    <a:pt x="159" y="4"/>
                  </a:cubicBezTo>
                  <a:cubicBezTo>
                    <a:pt x="159" y="5"/>
                    <a:pt x="159" y="5"/>
                    <a:pt x="159" y="5"/>
                  </a:cubicBezTo>
                  <a:cubicBezTo>
                    <a:pt x="159" y="6"/>
                    <a:pt x="159" y="6"/>
                    <a:pt x="158" y="6"/>
                  </a:cubicBezTo>
                  <a:cubicBezTo>
                    <a:pt x="159" y="6"/>
                    <a:pt x="159" y="6"/>
                    <a:pt x="159" y="6"/>
                  </a:cubicBezTo>
                  <a:cubicBezTo>
                    <a:pt x="159" y="7"/>
                    <a:pt x="158" y="7"/>
                    <a:pt x="158" y="7"/>
                  </a:cubicBezTo>
                  <a:cubicBezTo>
                    <a:pt x="157" y="7"/>
                    <a:pt x="157" y="7"/>
                    <a:pt x="157" y="7"/>
                  </a:cubicBezTo>
                  <a:cubicBezTo>
                    <a:pt x="157" y="7"/>
                    <a:pt x="158" y="7"/>
                    <a:pt x="158" y="8"/>
                  </a:cubicBezTo>
                  <a:cubicBezTo>
                    <a:pt x="157" y="9"/>
                    <a:pt x="157" y="8"/>
                    <a:pt x="156" y="7"/>
                  </a:cubicBezTo>
                  <a:cubicBezTo>
                    <a:pt x="156" y="7"/>
                    <a:pt x="156" y="7"/>
                    <a:pt x="155" y="8"/>
                  </a:cubicBezTo>
                  <a:cubicBezTo>
                    <a:pt x="155" y="8"/>
                    <a:pt x="154" y="7"/>
                    <a:pt x="154" y="8"/>
                  </a:cubicBezTo>
                  <a:cubicBezTo>
                    <a:pt x="154" y="8"/>
                    <a:pt x="155" y="8"/>
                    <a:pt x="155" y="8"/>
                  </a:cubicBezTo>
                  <a:cubicBezTo>
                    <a:pt x="155" y="9"/>
                    <a:pt x="156" y="8"/>
                    <a:pt x="156" y="8"/>
                  </a:cubicBezTo>
                  <a:cubicBezTo>
                    <a:pt x="156" y="8"/>
                    <a:pt x="156" y="8"/>
                    <a:pt x="156" y="9"/>
                  </a:cubicBezTo>
                  <a:cubicBezTo>
                    <a:pt x="156" y="9"/>
                    <a:pt x="157" y="8"/>
                    <a:pt x="157" y="9"/>
                  </a:cubicBezTo>
                  <a:cubicBezTo>
                    <a:pt x="157" y="9"/>
                    <a:pt x="156" y="10"/>
                    <a:pt x="156" y="10"/>
                  </a:cubicBezTo>
                  <a:cubicBezTo>
                    <a:pt x="155" y="10"/>
                    <a:pt x="155" y="10"/>
                    <a:pt x="155" y="10"/>
                  </a:cubicBezTo>
                  <a:cubicBezTo>
                    <a:pt x="154" y="11"/>
                    <a:pt x="154" y="11"/>
                    <a:pt x="153" y="11"/>
                  </a:cubicBezTo>
                  <a:cubicBezTo>
                    <a:pt x="154" y="12"/>
                    <a:pt x="157" y="9"/>
                    <a:pt x="158" y="9"/>
                  </a:cubicBezTo>
                  <a:cubicBezTo>
                    <a:pt x="158" y="11"/>
                    <a:pt x="157" y="12"/>
                    <a:pt x="156" y="13"/>
                  </a:cubicBezTo>
                  <a:cubicBezTo>
                    <a:pt x="155" y="13"/>
                    <a:pt x="155" y="14"/>
                    <a:pt x="155" y="14"/>
                  </a:cubicBezTo>
                  <a:cubicBezTo>
                    <a:pt x="156" y="14"/>
                    <a:pt x="156" y="13"/>
                    <a:pt x="156" y="14"/>
                  </a:cubicBezTo>
                  <a:cubicBezTo>
                    <a:pt x="157" y="15"/>
                    <a:pt x="157" y="14"/>
                    <a:pt x="158" y="13"/>
                  </a:cubicBezTo>
                  <a:cubicBezTo>
                    <a:pt x="158" y="14"/>
                    <a:pt x="158" y="14"/>
                    <a:pt x="158" y="14"/>
                  </a:cubicBezTo>
                  <a:cubicBezTo>
                    <a:pt x="157" y="14"/>
                    <a:pt x="157" y="15"/>
                    <a:pt x="157" y="15"/>
                  </a:cubicBezTo>
                  <a:cubicBezTo>
                    <a:pt x="157" y="16"/>
                    <a:pt x="157" y="17"/>
                    <a:pt x="157" y="18"/>
                  </a:cubicBezTo>
                  <a:cubicBezTo>
                    <a:pt x="157" y="18"/>
                    <a:pt x="157" y="19"/>
                    <a:pt x="157" y="20"/>
                  </a:cubicBezTo>
                  <a:cubicBezTo>
                    <a:pt x="157" y="20"/>
                    <a:pt x="156" y="21"/>
                    <a:pt x="157" y="22"/>
                  </a:cubicBezTo>
                  <a:cubicBezTo>
                    <a:pt x="158" y="22"/>
                    <a:pt x="157" y="19"/>
                    <a:pt x="157" y="18"/>
                  </a:cubicBezTo>
                  <a:cubicBezTo>
                    <a:pt x="157" y="17"/>
                    <a:pt x="158" y="16"/>
                    <a:pt x="158" y="16"/>
                  </a:cubicBezTo>
                  <a:cubicBezTo>
                    <a:pt x="158" y="15"/>
                    <a:pt x="158" y="14"/>
                    <a:pt x="159" y="14"/>
                  </a:cubicBezTo>
                  <a:cubicBezTo>
                    <a:pt x="159" y="14"/>
                    <a:pt x="159" y="14"/>
                    <a:pt x="159" y="15"/>
                  </a:cubicBezTo>
                  <a:cubicBezTo>
                    <a:pt x="159" y="14"/>
                    <a:pt x="159" y="14"/>
                    <a:pt x="159" y="14"/>
                  </a:cubicBezTo>
                  <a:cubicBezTo>
                    <a:pt x="159" y="13"/>
                    <a:pt x="159" y="13"/>
                    <a:pt x="159" y="13"/>
                  </a:cubicBezTo>
                  <a:cubicBezTo>
                    <a:pt x="159" y="12"/>
                    <a:pt x="159" y="12"/>
                    <a:pt x="159" y="12"/>
                  </a:cubicBezTo>
                  <a:cubicBezTo>
                    <a:pt x="159" y="11"/>
                    <a:pt x="159" y="11"/>
                    <a:pt x="159" y="10"/>
                  </a:cubicBezTo>
                  <a:cubicBezTo>
                    <a:pt x="160" y="10"/>
                    <a:pt x="160" y="10"/>
                    <a:pt x="160" y="10"/>
                  </a:cubicBezTo>
                  <a:cubicBezTo>
                    <a:pt x="160" y="9"/>
                    <a:pt x="160" y="9"/>
                    <a:pt x="160" y="9"/>
                  </a:cubicBezTo>
                  <a:cubicBezTo>
                    <a:pt x="160" y="8"/>
                    <a:pt x="160" y="7"/>
                    <a:pt x="161" y="6"/>
                  </a:cubicBezTo>
                  <a:cubicBezTo>
                    <a:pt x="161" y="6"/>
                    <a:pt x="162" y="6"/>
                    <a:pt x="163" y="6"/>
                  </a:cubicBezTo>
                  <a:cubicBezTo>
                    <a:pt x="163" y="6"/>
                    <a:pt x="163" y="6"/>
                    <a:pt x="163" y="6"/>
                  </a:cubicBezTo>
                  <a:cubicBezTo>
                    <a:pt x="163" y="6"/>
                    <a:pt x="163" y="6"/>
                    <a:pt x="163" y="6"/>
                  </a:cubicBezTo>
                  <a:cubicBezTo>
                    <a:pt x="163" y="6"/>
                    <a:pt x="164" y="6"/>
                    <a:pt x="164" y="6"/>
                  </a:cubicBezTo>
                  <a:cubicBezTo>
                    <a:pt x="164" y="7"/>
                    <a:pt x="164" y="7"/>
                    <a:pt x="164" y="7"/>
                  </a:cubicBezTo>
                  <a:cubicBezTo>
                    <a:pt x="165" y="7"/>
                    <a:pt x="165" y="7"/>
                    <a:pt x="165" y="8"/>
                  </a:cubicBezTo>
                  <a:cubicBezTo>
                    <a:pt x="165" y="8"/>
                    <a:pt x="164" y="9"/>
                    <a:pt x="165" y="9"/>
                  </a:cubicBezTo>
                  <a:cubicBezTo>
                    <a:pt x="165" y="9"/>
                    <a:pt x="164" y="10"/>
                    <a:pt x="165" y="10"/>
                  </a:cubicBezTo>
                  <a:cubicBezTo>
                    <a:pt x="165" y="10"/>
                    <a:pt x="165" y="10"/>
                    <a:pt x="165" y="10"/>
                  </a:cubicBezTo>
                  <a:cubicBezTo>
                    <a:pt x="166" y="9"/>
                    <a:pt x="166" y="9"/>
                    <a:pt x="166" y="9"/>
                  </a:cubicBezTo>
                  <a:cubicBezTo>
                    <a:pt x="167" y="9"/>
                    <a:pt x="167" y="9"/>
                    <a:pt x="167" y="9"/>
                  </a:cubicBezTo>
                  <a:cubicBezTo>
                    <a:pt x="168" y="9"/>
                    <a:pt x="167" y="9"/>
                    <a:pt x="168" y="9"/>
                  </a:cubicBezTo>
                  <a:cubicBezTo>
                    <a:pt x="168" y="9"/>
                    <a:pt x="167" y="10"/>
                    <a:pt x="167" y="11"/>
                  </a:cubicBezTo>
                  <a:cubicBezTo>
                    <a:pt x="168" y="11"/>
                    <a:pt x="168" y="10"/>
                    <a:pt x="169" y="9"/>
                  </a:cubicBezTo>
                  <a:cubicBezTo>
                    <a:pt x="170" y="9"/>
                    <a:pt x="170" y="9"/>
                    <a:pt x="171" y="9"/>
                  </a:cubicBezTo>
                  <a:cubicBezTo>
                    <a:pt x="171" y="10"/>
                    <a:pt x="171" y="10"/>
                    <a:pt x="170" y="10"/>
                  </a:cubicBezTo>
                  <a:cubicBezTo>
                    <a:pt x="170" y="11"/>
                    <a:pt x="171" y="11"/>
                    <a:pt x="171" y="11"/>
                  </a:cubicBezTo>
                  <a:cubicBezTo>
                    <a:pt x="171" y="11"/>
                    <a:pt x="172" y="11"/>
                    <a:pt x="172" y="11"/>
                  </a:cubicBezTo>
                  <a:cubicBezTo>
                    <a:pt x="172" y="13"/>
                    <a:pt x="170" y="12"/>
                    <a:pt x="170" y="13"/>
                  </a:cubicBezTo>
                  <a:cubicBezTo>
                    <a:pt x="170" y="13"/>
                    <a:pt x="171" y="13"/>
                    <a:pt x="172" y="13"/>
                  </a:cubicBezTo>
                  <a:cubicBezTo>
                    <a:pt x="172" y="13"/>
                    <a:pt x="173" y="12"/>
                    <a:pt x="173" y="13"/>
                  </a:cubicBezTo>
                  <a:cubicBezTo>
                    <a:pt x="173" y="13"/>
                    <a:pt x="173" y="13"/>
                    <a:pt x="173" y="13"/>
                  </a:cubicBezTo>
                  <a:cubicBezTo>
                    <a:pt x="174" y="14"/>
                    <a:pt x="174" y="14"/>
                    <a:pt x="174" y="14"/>
                  </a:cubicBezTo>
                  <a:cubicBezTo>
                    <a:pt x="174" y="14"/>
                    <a:pt x="174" y="15"/>
                    <a:pt x="175" y="15"/>
                  </a:cubicBezTo>
                  <a:cubicBezTo>
                    <a:pt x="175" y="15"/>
                    <a:pt x="175" y="15"/>
                    <a:pt x="175" y="14"/>
                  </a:cubicBezTo>
                  <a:cubicBezTo>
                    <a:pt x="176" y="14"/>
                    <a:pt x="176" y="15"/>
                    <a:pt x="176" y="15"/>
                  </a:cubicBezTo>
                  <a:cubicBezTo>
                    <a:pt x="176" y="16"/>
                    <a:pt x="176" y="16"/>
                    <a:pt x="176" y="17"/>
                  </a:cubicBezTo>
                  <a:cubicBezTo>
                    <a:pt x="176" y="17"/>
                    <a:pt x="177" y="17"/>
                    <a:pt x="176" y="17"/>
                  </a:cubicBezTo>
                  <a:cubicBezTo>
                    <a:pt x="176" y="18"/>
                    <a:pt x="176" y="18"/>
                    <a:pt x="175" y="18"/>
                  </a:cubicBezTo>
                  <a:cubicBezTo>
                    <a:pt x="175" y="18"/>
                    <a:pt x="174" y="18"/>
                    <a:pt x="173" y="18"/>
                  </a:cubicBezTo>
                  <a:cubicBezTo>
                    <a:pt x="173" y="18"/>
                    <a:pt x="173" y="19"/>
                    <a:pt x="173" y="19"/>
                  </a:cubicBezTo>
                  <a:cubicBezTo>
                    <a:pt x="173" y="19"/>
                    <a:pt x="173" y="19"/>
                    <a:pt x="173" y="19"/>
                  </a:cubicBezTo>
                  <a:cubicBezTo>
                    <a:pt x="172" y="20"/>
                    <a:pt x="172" y="19"/>
                    <a:pt x="172" y="20"/>
                  </a:cubicBezTo>
                  <a:cubicBezTo>
                    <a:pt x="172" y="20"/>
                    <a:pt x="172" y="21"/>
                    <a:pt x="172" y="21"/>
                  </a:cubicBezTo>
                  <a:cubicBezTo>
                    <a:pt x="171" y="21"/>
                    <a:pt x="171" y="21"/>
                    <a:pt x="171" y="22"/>
                  </a:cubicBezTo>
                  <a:cubicBezTo>
                    <a:pt x="170" y="22"/>
                    <a:pt x="170" y="22"/>
                    <a:pt x="169" y="22"/>
                  </a:cubicBezTo>
                  <a:cubicBezTo>
                    <a:pt x="168" y="22"/>
                    <a:pt x="166" y="21"/>
                    <a:pt x="165" y="21"/>
                  </a:cubicBezTo>
                  <a:cubicBezTo>
                    <a:pt x="164" y="21"/>
                    <a:pt x="163" y="21"/>
                    <a:pt x="161" y="20"/>
                  </a:cubicBezTo>
                  <a:cubicBezTo>
                    <a:pt x="161" y="20"/>
                    <a:pt x="160" y="20"/>
                    <a:pt x="160" y="20"/>
                  </a:cubicBezTo>
                  <a:cubicBezTo>
                    <a:pt x="159" y="20"/>
                    <a:pt x="161" y="20"/>
                    <a:pt x="161" y="21"/>
                  </a:cubicBezTo>
                  <a:cubicBezTo>
                    <a:pt x="161" y="21"/>
                    <a:pt x="160" y="21"/>
                    <a:pt x="160" y="21"/>
                  </a:cubicBezTo>
                  <a:cubicBezTo>
                    <a:pt x="160" y="22"/>
                    <a:pt x="161" y="21"/>
                    <a:pt x="161" y="21"/>
                  </a:cubicBezTo>
                  <a:cubicBezTo>
                    <a:pt x="162" y="22"/>
                    <a:pt x="161" y="22"/>
                    <a:pt x="162" y="22"/>
                  </a:cubicBezTo>
                  <a:cubicBezTo>
                    <a:pt x="162" y="22"/>
                    <a:pt x="162" y="22"/>
                    <a:pt x="162" y="22"/>
                  </a:cubicBezTo>
                  <a:cubicBezTo>
                    <a:pt x="163" y="22"/>
                    <a:pt x="164" y="22"/>
                    <a:pt x="164" y="23"/>
                  </a:cubicBezTo>
                  <a:cubicBezTo>
                    <a:pt x="164" y="23"/>
                    <a:pt x="164" y="23"/>
                    <a:pt x="165" y="23"/>
                  </a:cubicBezTo>
                  <a:cubicBezTo>
                    <a:pt x="165" y="23"/>
                    <a:pt x="166" y="23"/>
                    <a:pt x="166" y="24"/>
                  </a:cubicBezTo>
                  <a:cubicBezTo>
                    <a:pt x="167" y="24"/>
                    <a:pt x="168" y="24"/>
                    <a:pt x="166" y="25"/>
                  </a:cubicBezTo>
                  <a:cubicBezTo>
                    <a:pt x="166" y="25"/>
                    <a:pt x="165" y="25"/>
                    <a:pt x="165" y="26"/>
                  </a:cubicBezTo>
                  <a:cubicBezTo>
                    <a:pt x="165" y="27"/>
                    <a:pt x="167" y="25"/>
                    <a:pt x="167" y="25"/>
                  </a:cubicBezTo>
                  <a:cubicBezTo>
                    <a:pt x="167" y="26"/>
                    <a:pt x="167" y="25"/>
                    <a:pt x="167" y="25"/>
                  </a:cubicBezTo>
                  <a:cubicBezTo>
                    <a:pt x="168" y="26"/>
                    <a:pt x="168" y="27"/>
                    <a:pt x="167" y="28"/>
                  </a:cubicBezTo>
                  <a:cubicBezTo>
                    <a:pt x="167" y="28"/>
                    <a:pt x="167" y="28"/>
                    <a:pt x="167" y="29"/>
                  </a:cubicBezTo>
                  <a:cubicBezTo>
                    <a:pt x="167" y="29"/>
                    <a:pt x="166" y="29"/>
                    <a:pt x="166" y="30"/>
                  </a:cubicBezTo>
                  <a:cubicBezTo>
                    <a:pt x="167" y="30"/>
                    <a:pt x="167" y="29"/>
                    <a:pt x="167" y="29"/>
                  </a:cubicBezTo>
                  <a:cubicBezTo>
                    <a:pt x="168" y="29"/>
                    <a:pt x="168" y="29"/>
                    <a:pt x="168" y="29"/>
                  </a:cubicBezTo>
                  <a:cubicBezTo>
                    <a:pt x="169" y="29"/>
                    <a:pt x="169" y="28"/>
                    <a:pt x="169" y="28"/>
                  </a:cubicBezTo>
                  <a:cubicBezTo>
                    <a:pt x="170" y="29"/>
                    <a:pt x="169" y="29"/>
                    <a:pt x="169" y="29"/>
                  </a:cubicBezTo>
                  <a:cubicBezTo>
                    <a:pt x="170" y="29"/>
                    <a:pt x="170" y="29"/>
                    <a:pt x="170" y="29"/>
                  </a:cubicBezTo>
                  <a:cubicBezTo>
                    <a:pt x="170" y="29"/>
                    <a:pt x="170" y="30"/>
                    <a:pt x="171" y="29"/>
                  </a:cubicBezTo>
                  <a:cubicBezTo>
                    <a:pt x="171" y="29"/>
                    <a:pt x="170" y="29"/>
                    <a:pt x="170" y="28"/>
                  </a:cubicBezTo>
                  <a:cubicBezTo>
                    <a:pt x="170" y="28"/>
                    <a:pt x="171" y="28"/>
                    <a:pt x="171" y="28"/>
                  </a:cubicBezTo>
                  <a:cubicBezTo>
                    <a:pt x="171" y="28"/>
                    <a:pt x="171" y="27"/>
                    <a:pt x="171" y="27"/>
                  </a:cubicBezTo>
                  <a:cubicBezTo>
                    <a:pt x="171" y="27"/>
                    <a:pt x="171" y="26"/>
                    <a:pt x="171" y="26"/>
                  </a:cubicBezTo>
                  <a:cubicBezTo>
                    <a:pt x="171" y="26"/>
                    <a:pt x="171" y="26"/>
                    <a:pt x="171" y="26"/>
                  </a:cubicBezTo>
                  <a:cubicBezTo>
                    <a:pt x="172" y="26"/>
                    <a:pt x="171" y="26"/>
                    <a:pt x="171" y="27"/>
                  </a:cubicBezTo>
                  <a:cubicBezTo>
                    <a:pt x="171" y="27"/>
                    <a:pt x="171" y="27"/>
                    <a:pt x="171" y="27"/>
                  </a:cubicBezTo>
                  <a:cubicBezTo>
                    <a:pt x="171" y="27"/>
                    <a:pt x="172" y="27"/>
                    <a:pt x="172" y="27"/>
                  </a:cubicBezTo>
                  <a:cubicBezTo>
                    <a:pt x="172" y="28"/>
                    <a:pt x="172" y="28"/>
                    <a:pt x="172" y="29"/>
                  </a:cubicBezTo>
                  <a:cubicBezTo>
                    <a:pt x="172" y="30"/>
                    <a:pt x="172" y="30"/>
                    <a:pt x="173" y="29"/>
                  </a:cubicBezTo>
                  <a:cubicBezTo>
                    <a:pt x="173" y="29"/>
                    <a:pt x="172" y="28"/>
                    <a:pt x="173" y="27"/>
                  </a:cubicBezTo>
                  <a:cubicBezTo>
                    <a:pt x="174" y="27"/>
                    <a:pt x="174" y="27"/>
                    <a:pt x="174" y="28"/>
                  </a:cubicBezTo>
                  <a:cubicBezTo>
                    <a:pt x="174" y="28"/>
                    <a:pt x="175" y="27"/>
                    <a:pt x="175" y="27"/>
                  </a:cubicBezTo>
                  <a:cubicBezTo>
                    <a:pt x="175" y="28"/>
                    <a:pt x="175" y="29"/>
                    <a:pt x="176" y="30"/>
                  </a:cubicBezTo>
                  <a:cubicBezTo>
                    <a:pt x="176" y="31"/>
                    <a:pt x="176" y="32"/>
                    <a:pt x="175" y="33"/>
                  </a:cubicBezTo>
                  <a:cubicBezTo>
                    <a:pt x="175" y="33"/>
                    <a:pt x="174" y="33"/>
                    <a:pt x="173" y="33"/>
                  </a:cubicBezTo>
                  <a:cubicBezTo>
                    <a:pt x="172" y="32"/>
                    <a:pt x="173" y="32"/>
                    <a:pt x="172" y="31"/>
                  </a:cubicBezTo>
                  <a:cubicBezTo>
                    <a:pt x="172" y="31"/>
                    <a:pt x="171" y="30"/>
                    <a:pt x="171" y="30"/>
                  </a:cubicBezTo>
                  <a:cubicBezTo>
                    <a:pt x="170" y="30"/>
                    <a:pt x="171" y="31"/>
                    <a:pt x="171" y="32"/>
                  </a:cubicBezTo>
                  <a:cubicBezTo>
                    <a:pt x="171" y="32"/>
                    <a:pt x="171" y="34"/>
                    <a:pt x="170" y="34"/>
                  </a:cubicBezTo>
                  <a:cubicBezTo>
                    <a:pt x="170" y="35"/>
                    <a:pt x="169" y="36"/>
                    <a:pt x="169" y="36"/>
                  </a:cubicBezTo>
                  <a:cubicBezTo>
                    <a:pt x="168" y="36"/>
                    <a:pt x="168" y="36"/>
                    <a:pt x="167" y="36"/>
                  </a:cubicBezTo>
                  <a:cubicBezTo>
                    <a:pt x="167" y="37"/>
                    <a:pt x="167" y="37"/>
                    <a:pt x="167" y="37"/>
                  </a:cubicBezTo>
                  <a:cubicBezTo>
                    <a:pt x="166" y="37"/>
                    <a:pt x="166" y="37"/>
                    <a:pt x="165" y="37"/>
                  </a:cubicBezTo>
                  <a:cubicBezTo>
                    <a:pt x="164" y="38"/>
                    <a:pt x="165" y="39"/>
                    <a:pt x="164" y="40"/>
                  </a:cubicBezTo>
                  <a:cubicBezTo>
                    <a:pt x="164" y="42"/>
                    <a:pt x="162" y="43"/>
                    <a:pt x="161" y="41"/>
                  </a:cubicBezTo>
                  <a:cubicBezTo>
                    <a:pt x="161" y="40"/>
                    <a:pt x="162" y="38"/>
                    <a:pt x="163" y="37"/>
                  </a:cubicBezTo>
                  <a:cubicBezTo>
                    <a:pt x="163" y="37"/>
                    <a:pt x="164" y="36"/>
                    <a:pt x="164" y="35"/>
                  </a:cubicBezTo>
                  <a:cubicBezTo>
                    <a:pt x="165" y="34"/>
                    <a:pt x="165" y="33"/>
                    <a:pt x="164" y="33"/>
                  </a:cubicBezTo>
                  <a:cubicBezTo>
                    <a:pt x="164" y="32"/>
                    <a:pt x="164" y="31"/>
                    <a:pt x="164" y="30"/>
                  </a:cubicBezTo>
                  <a:cubicBezTo>
                    <a:pt x="163" y="30"/>
                    <a:pt x="162" y="29"/>
                    <a:pt x="162" y="29"/>
                  </a:cubicBezTo>
                  <a:cubicBezTo>
                    <a:pt x="161" y="28"/>
                    <a:pt x="160" y="28"/>
                    <a:pt x="159" y="27"/>
                  </a:cubicBezTo>
                  <a:cubicBezTo>
                    <a:pt x="159" y="27"/>
                    <a:pt x="159" y="27"/>
                    <a:pt x="158" y="27"/>
                  </a:cubicBezTo>
                  <a:cubicBezTo>
                    <a:pt x="158" y="26"/>
                    <a:pt x="158" y="26"/>
                    <a:pt x="158" y="26"/>
                  </a:cubicBezTo>
                  <a:cubicBezTo>
                    <a:pt x="157" y="25"/>
                    <a:pt x="157" y="25"/>
                    <a:pt x="156" y="24"/>
                  </a:cubicBezTo>
                  <a:cubicBezTo>
                    <a:pt x="156" y="24"/>
                    <a:pt x="156" y="24"/>
                    <a:pt x="156" y="23"/>
                  </a:cubicBezTo>
                  <a:cubicBezTo>
                    <a:pt x="155" y="23"/>
                    <a:pt x="155" y="22"/>
                    <a:pt x="155" y="22"/>
                  </a:cubicBezTo>
                  <a:cubicBezTo>
                    <a:pt x="154" y="22"/>
                    <a:pt x="154" y="22"/>
                    <a:pt x="153" y="22"/>
                  </a:cubicBezTo>
                  <a:cubicBezTo>
                    <a:pt x="153" y="23"/>
                    <a:pt x="152" y="23"/>
                    <a:pt x="152" y="24"/>
                  </a:cubicBezTo>
                  <a:cubicBezTo>
                    <a:pt x="151" y="25"/>
                    <a:pt x="151" y="25"/>
                    <a:pt x="150" y="25"/>
                  </a:cubicBezTo>
                  <a:cubicBezTo>
                    <a:pt x="149" y="25"/>
                    <a:pt x="149" y="25"/>
                    <a:pt x="148" y="25"/>
                  </a:cubicBezTo>
                  <a:cubicBezTo>
                    <a:pt x="147" y="25"/>
                    <a:pt x="146" y="25"/>
                    <a:pt x="145" y="27"/>
                  </a:cubicBezTo>
                  <a:cubicBezTo>
                    <a:pt x="145" y="27"/>
                    <a:pt x="145" y="28"/>
                    <a:pt x="144" y="28"/>
                  </a:cubicBezTo>
                  <a:cubicBezTo>
                    <a:pt x="144" y="29"/>
                    <a:pt x="143" y="29"/>
                    <a:pt x="143" y="29"/>
                  </a:cubicBezTo>
                  <a:cubicBezTo>
                    <a:pt x="142" y="30"/>
                    <a:pt x="142" y="31"/>
                    <a:pt x="142" y="31"/>
                  </a:cubicBezTo>
                  <a:cubicBezTo>
                    <a:pt x="142" y="32"/>
                    <a:pt x="142" y="33"/>
                    <a:pt x="142" y="34"/>
                  </a:cubicBezTo>
                  <a:cubicBezTo>
                    <a:pt x="141" y="35"/>
                    <a:pt x="142" y="35"/>
                    <a:pt x="142" y="36"/>
                  </a:cubicBezTo>
                  <a:cubicBezTo>
                    <a:pt x="141" y="37"/>
                    <a:pt x="141" y="37"/>
                    <a:pt x="141" y="38"/>
                  </a:cubicBezTo>
                  <a:cubicBezTo>
                    <a:pt x="141" y="39"/>
                    <a:pt x="141" y="40"/>
                    <a:pt x="141" y="41"/>
                  </a:cubicBezTo>
                  <a:cubicBezTo>
                    <a:pt x="141" y="41"/>
                    <a:pt x="141" y="41"/>
                    <a:pt x="141" y="42"/>
                  </a:cubicBezTo>
                  <a:cubicBezTo>
                    <a:pt x="141" y="42"/>
                    <a:pt x="141" y="42"/>
                    <a:pt x="141" y="43"/>
                  </a:cubicBezTo>
                  <a:cubicBezTo>
                    <a:pt x="141" y="43"/>
                    <a:pt x="141" y="43"/>
                    <a:pt x="141" y="44"/>
                  </a:cubicBezTo>
                  <a:cubicBezTo>
                    <a:pt x="141" y="44"/>
                    <a:pt x="141" y="44"/>
                    <a:pt x="140" y="44"/>
                  </a:cubicBezTo>
                  <a:cubicBezTo>
                    <a:pt x="140" y="45"/>
                    <a:pt x="139" y="45"/>
                    <a:pt x="139" y="45"/>
                  </a:cubicBezTo>
                  <a:cubicBezTo>
                    <a:pt x="138" y="45"/>
                    <a:pt x="137" y="46"/>
                    <a:pt x="137" y="48"/>
                  </a:cubicBezTo>
                  <a:cubicBezTo>
                    <a:pt x="137" y="48"/>
                    <a:pt x="137" y="49"/>
                    <a:pt x="136" y="49"/>
                  </a:cubicBezTo>
                  <a:cubicBezTo>
                    <a:pt x="136" y="50"/>
                    <a:pt x="136" y="50"/>
                    <a:pt x="136" y="50"/>
                  </a:cubicBezTo>
                  <a:cubicBezTo>
                    <a:pt x="136" y="50"/>
                    <a:pt x="136" y="50"/>
                    <a:pt x="135" y="50"/>
                  </a:cubicBezTo>
                  <a:cubicBezTo>
                    <a:pt x="135" y="51"/>
                    <a:pt x="135" y="51"/>
                    <a:pt x="135" y="50"/>
                  </a:cubicBezTo>
                  <a:cubicBezTo>
                    <a:pt x="134" y="50"/>
                    <a:pt x="134" y="50"/>
                    <a:pt x="133" y="49"/>
                  </a:cubicBezTo>
                  <a:cubicBezTo>
                    <a:pt x="133" y="49"/>
                    <a:pt x="132" y="49"/>
                    <a:pt x="132" y="48"/>
                  </a:cubicBezTo>
                  <a:cubicBezTo>
                    <a:pt x="131" y="48"/>
                    <a:pt x="131" y="48"/>
                    <a:pt x="130" y="47"/>
                  </a:cubicBezTo>
                  <a:cubicBezTo>
                    <a:pt x="130" y="47"/>
                    <a:pt x="129" y="47"/>
                    <a:pt x="128" y="47"/>
                  </a:cubicBezTo>
                  <a:cubicBezTo>
                    <a:pt x="128" y="47"/>
                    <a:pt x="128" y="47"/>
                    <a:pt x="127" y="47"/>
                  </a:cubicBezTo>
                  <a:cubicBezTo>
                    <a:pt x="127" y="48"/>
                    <a:pt x="127" y="48"/>
                    <a:pt x="126" y="49"/>
                  </a:cubicBezTo>
                  <a:cubicBezTo>
                    <a:pt x="125" y="49"/>
                    <a:pt x="125" y="49"/>
                    <a:pt x="124" y="49"/>
                  </a:cubicBezTo>
                  <a:cubicBezTo>
                    <a:pt x="124" y="50"/>
                    <a:pt x="123" y="50"/>
                    <a:pt x="123" y="49"/>
                  </a:cubicBezTo>
                  <a:cubicBezTo>
                    <a:pt x="122" y="49"/>
                    <a:pt x="122" y="49"/>
                    <a:pt x="122" y="49"/>
                  </a:cubicBezTo>
                  <a:cubicBezTo>
                    <a:pt x="121" y="49"/>
                    <a:pt x="121" y="49"/>
                    <a:pt x="120" y="48"/>
                  </a:cubicBezTo>
                  <a:cubicBezTo>
                    <a:pt x="119" y="48"/>
                    <a:pt x="119" y="48"/>
                    <a:pt x="118" y="48"/>
                  </a:cubicBezTo>
                  <a:cubicBezTo>
                    <a:pt x="118" y="47"/>
                    <a:pt x="118" y="46"/>
                    <a:pt x="117" y="45"/>
                  </a:cubicBezTo>
                  <a:cubicBezTo>
                    <a:pt x="117" y="44"/>
                    <a:pt x="117" y="44"/>
                    <a:pt x="117" y="43"/>
                  </a:cubicBezTo>
                  <a:cubicBezTo>
                    <a:pt x="116" y="43"/>
                    <a:pt x="116" y="43"/>
                    <a:pt x="116" y="42"/>
                  </a:cubicBezTo>
                  <a:cubicBezTo>
                    <a:pt x="115" y="41"/>
                    <a:pt x="114" y="40"/>
                    <a:pt x="114" y="39"/>
                  </a:cubicBezTo>
                  <a:cubicBezTo>
                    <a:pt x="113" y="39"/>
                    <a:pt x="113" y="38"/>
                    <a:pt x="113" y="38"/>
                  </a:cubicBezTo>
                  <a:cubicBezTo>
                    <a:pt x="113" y="38"/>
                    <a:pt x="112" y="38"/>
                    <a:pt x="112" y="38"/>
                  </a:cubicBezTo>
                  <a:cubicBezTo>
                    <a:pt x="112" y="37"/>
                    <a:pt x="111" y="37"/>
                    <a:pt x="111" y="37"/>
                  </a:cubicBezTo>
                  <a:cubicBezTo>
                    <a:pt x="110" y="38"/>
                    <a:pt x="110" y="38"/>
                    <a:pt x="109" y="39"/>
                  </a:cubicBezTo>
                  <a:cubicBezTo>
                    <a:pt x="109" y="39"/>
                    <a:pt x="110" y="40"/>
                    <a:pt x="110" y="41"/>
                  </a:cubicBezTo>
                  <a:cubicBezTo>
                    <a:pt x="110" y="42"/>
                    <a:pt x="109" y="42"/>
                    <a:pt x="108" y="41"/>
                  </a:cubicBezTo>
                  <a:cubicBezTo>
                    <a:pt x="108" y="41"/>
                    <a:pt x="107" y="41"/>
                    <a:pt x="107" y="41"/>
                  </a:cubicBezTo>
                  <a:cubicBezTo>
                    <a:pt x="106" y="41"/>
                    <a:pt x="106" y="42"/>
                    <a:pt x="106" y="42"/>
                  </a:cubicBezTo>
                  <a:cubicBezTo>
                    <a:pt x="106" y="42"/>
                    <a:pt x="106" y="42"/>
                    <a:pt x="106" y="42"/>
                  </a:cubicBezTo>
                  <a:close/>
                  <a:moveTo>
                    <a:pt x="21" y="136"/>
                  </a:moveTo>
                  <a:cubicBezTo>
                    <a:pt x="21" y="136"/>
                    <a:pt x="21" y="136"/>
                    <a:pt x="20" y="136"/>
                  </a:cubicBezTo>
                  <a:cubicBezTo>
                    <a:pt x="20" y="136"/>
                    <a:pt x="20" y="136"/>
                    <a:pt x="20" y="137"/>
                  </a:cubicBezTo>
                  <a:cubicBezTo>
                    <a:pt x="20" y="137"/>
                    <a:pt x="20" y="137"/>
                    <a:pt x="20" y="137"/>
                  </a:cubicBezTo>
                  <a:cubicBezTo>
                    <a:pt x="20" y="137"/>
                    <a:pt x="21" y="138"/>
                    <a:pt x="21" y="138"/>
                  </a:cubicBezTo>
                  <a:cubicBezTo>
                    <a:pt x="21" y="138"/>
                    <a:pt x="22" y="138"/>
                    <a:pt x="22" y="137"/>
                  </a:cubicBezTo>
                  <a:cubicBezTo>
                    <a:pt x="22" y="137"/>
                    <a:pt x="22" y="136"/>
                    <a:pt x="22" y="136"/>
                  </a:cubicBezTo>
                  <a:cubicBezTo>
                    <a:pt x="22" y="136"/>
                    <a:pt x="22" y="135"/>
                    <a:pt x="21" y="136"/>
                  </a:cubicBezTo>
                  <a:close/>
                  <a:moveTo>
                    <a:pt x="24" y="134"/>
                  </a:moveTo>
                  <a:cubicBezTo>
                    <a:pt x="24" y="135"/>
                    <a:pt x="22" y="136"/>
                    <a:pt x="23" y="136"/>
                  </a:cubicBezTo>
                  <a:cubicBezTo>
                    <a:pt x="24" y="137"/>
                    <a:pt x="24" y="136"/>
                    <a:pt x="25" y="136"/>
                  </a:cubicBezTo>
                  <a:cubicBezTo>
                    <a:pt x="26" y="136"/>
                    <a:pt x="26" y="136"/>
                    <a:pt x="27" y="135"/>
                  </a:cubicBezTo>
                  <a:cubicBezTo>
                    <a:pt x="27" y="135"/>
                    <a:pt x="28" y="135"/>
                    <a:pt x="29" y="134"/>
                  </a:cubicBezTo>
                  <a:cubicBezTo>
                    <a:pt x="29" y="134"/>
                    <a:pt x="28" y="134"/>
                    <a:pt x="28" y="134"/>
                  </a:cubicBezTo>
                  <a:cubicBezTo>
                    <a:pt x="28" y="133"/>
                    <a:pt x="28" y="133"/>
                    <a:pt x="27" y="133"/>
                  </a:cubicBezTo>
                  <a:cubicBezTo>
                    <a:pt x="27" y="133"/>
                    <a:pt x="25" y="133"/>
                    <a:pt x="25" y="133"/>
                  </a:cubicBezTo>
                  <a:cubicBezTo>
                    <a:pt x="25" y="134"/>
                    <a:pt x="25" y="134"/>
                    <a:pt x="25" y="134"/>
                  </a:cubicBezTo>
                  <a:cubicBezTo>
                    <a:pt x="25" y="135"/>
                    <a:pt x="24" y="134"/>
                    <a:pt x="24" y="134"/>
                  </a:cubicBezTo>
                  <a:cubicBezTo>
                    <a:pt x="24" y="135"/>
                    <a:pt x="24" y="134"/>
                    <a:pt x="24" y="134"/>
                  </a:cubicBezTo>
                  <a:close/>
                  <a:moveTo>
                    <a:pt x="26" y="131"/>
                  </a:moveTo>
                  <a:cubicBezTo>
                    <a:pt x="25" y="132"/>
                    <a:pt x="24" y="132"/>
                    <a:pt x="24" y="132"/>
                  </a:cubicBezTo>
                  <a:cubicBezTo>
                    <a:pt x="23" y="132"/>
                    <a:pt x="23" y="132"/>
                    <a:pt x="23" y="132"/>
                  </a:cubicBezTo>
                  <a:cubicBezTo>
                    <a:pt x="24" y="132"/>
                    <a:pt x="24" y="132"/>
                    <a:pt x="25" y="132"/>
                  </a:cubicBezTo>
                  <a:cubicBezTo>
                    <a:pt x="25" y="132"/>
                    <a:pt x="25" y="132"/>
                    <a:pt x="25" y="132"/>
                  </a:cubicBezTo>
                  <a:cubicBezTo>
                    <a:pt x="27" y="133"/>
                    <a:pt x="26" y="131"/>
                    <a:pt x="27" y="130"/>
                  </a:cubicBezTo>
                  <a:cubicBezTo>
                    <a:pt x="26" y="131"/>
                    <a:pt x="26" y="131"/>
                    <a:pt x="26" y="131"/>
                  </a:cubicBezTo>
                  <a:close/>
                  <a:moveTo>
                    <a:pt x="69" y="62"/>
                  </a:moveTo>
                  <a:cubicBezTo>
                    <a:pt x="69" y="62"/>
                    <a:pt x="69" y="61"/>
                    <a:pt x="68" y="62"/>
                  </a:cubicBezTo>
                  <a:cubicBezTo>
                    <a:pt x="68" y="62"/>
                    <a:pt x="68" y="62"/>
                    <a:pt x="68" y="62"/>
                  </a:cubicBezTo>
                  <a:cubicBezTo>
                    <a:pt x="69" y="63"/>
                    <a:pt x="70" y="62"/>
                    <a:pt x="69" y="62"/>
                  </a:cubicBezTo>
                  <a:moveTo>
                    <a:pt x="70" y="61"/>
                  </a:moveTo>
                  <a:cubicBezTo>
                    <a:pt x="71" y="61"/>
                    <a:pt x="71" y="61"/>
                    <a:pt x="71" y="60"/>
                  </a:cubicBezTo>
                  <a:cubicBezTo>
                    <a:pt x="72" y="60"/>
                    <a:pt x="72" y="60"/>
                    <a:pt x="73" y="60"/>
                  </a:cubicBezTo>
                  <a:cubicBezTo>
                    <a:pt x="73" y="59"/>
                    <a:pt x="73" y="58"/>
                    <a:pt x="72" y="58"/>
                  </a:cubicBezTo>
                  <a:cubicBezTo>
                    <a:pt x="72" y="59"/>
                    <a:pt x="72" y="59"/>
                    <a:pt x="72" y="59"/>
                  </a:cubicBezTo>
                  <a:cubicBezTo>
                    <a:pt x="72" y="59"/>
                    <a:pt x="72" y="59"/>
                    <a:pt x="71" y="59"/>
                  </a:cubicBezTo>
                  <a:cubicBezTo>
                    <a:pt x="71" y="59"/>
                    <a:pt x="71" y="59"/>
                    <a:pt x="71" y="59"/>
                  </a:cubicBezTo>
                  <a:cubicBezTo>
                    <a:pt x="71" y="59"/>
                    <a:pt x="71" y="60"/>
                    <a:pt x="71" y="60"/>
                  </a:cubicBezTo>
                  <a:cubicBezTo>
                    <a:pt x="70" y="60"/>
                    <a:pt x="70" y="61"/>
                    <a:pt x="70" y="61"/>
                  </a:cubicBezTo>
                  <a:cubicBezTo>
                    <a:pt x="71" y="61"/>
                    <a:pt x="70" y="61"/>
                    <a:pt x="70" y="61"/>
                  </a:cubicBezTo>
                  <a:close/>
                  <a:moveTo>
                    <a:pt x="73" y="60"/>
                  </a:moveTo>
                  <a:cubicBezTo>
                    <a:pt x="73" y="60"/>
                    <a:pt x="72" y="61"/>
                    <a:pt x="73" y="61"/>
                  </a:cubicBezTo>
                  <a:cubicBezTo>
                    <a:pt x="73" y="61"/>
                    <a:pt x="74" y="61"/>
                    <a:pt x="74" y="60"/>
                  </a:cubicBezTo>
                  <a:cubicBezTo>
                    <a:pt x="74" y="60"/>
                    <a:pt x="74" y="60"/>
                    <a:pt x="74" y="60"/>
                  </a:cubicBezTo>
                  <a:cubicBezTo>
                    <a:pt x="74" y="61"/>
                    <a:pt x="75" y="61"/>
                    <a:pt x="75" y="60"/>
                  </a:cubicBezTo>
                  <a:cubicBezTo>
                    <a:pt x="76" y="60"/>
                    <a:pt x="76" y="60"/>
                    <a:pt x="76" y="59"/>
                  </a:cubicBezTo>
                  <a:cubicBezTo>
                    <a:pt x="76" y="59"/>
                    <a:pt x="76" y="59"/>
                    <a:pt x="75" y="58"/>
                  </a:cubicBezTo>
                  <a:cubicBezTo>
                    <a:pt x="75" y="58"/>
                    <a:pt x="75" y="58"/>
                    <a:pt x="75" y="57"/>
                  </a:cubicBezTo>
                  <a:cubicBezTo>
                    <a:pt x="75" y="57"/>
                    <a:pt x="75" y="57"/>
                    <a:pt x="75" y="57"/>
                  </a:cubicBezTo>
                  <a:cubicBezTo>
                    <a:pt x="74" y="57"/>
                    <a:pt x="75" y="57"/>
                    <a:pt x="74" y="58"/>
                  </a:cubicBezTo>
                  <a:cubicBezTo>
                    <a:pt x="74" y="58"/>
                    <a:pt x="74" y="58"/>
                    <a:pt x="74" y="58"/>
                  </a:cubicBezTo>
                  <a:cubicBezTo>
                    <a:pt x="74" y="58"/>
                    <a:pt x="74" y="58"/>
                    <a:pt x="74" y="58"/>
                  </a:cubicBezTo>
                  <a:cubicBezTo>
                    <a:pt x="74" y="59"/>
                    <a:pt x="74" y="59"/>
                    <a:pt x="74" y="59"/>
                  </a:cubicBezTo>
                  <a:cubicBezTo>
                    <a:pt x="74" y="59"/>
                    <a:pt x="74" y="59"/>
                    <a:pt x="74" y="59"/>
                  </a:cubicBezTo>
                  <a:cubicBezTo>
                    <a:pt x="73" y="60"/>
                    <a:pt x="73" y="60"/>
                    <a:pt x="73" y="60"/>
                  </a:cubicBezTo>
                  <a:close/>
                  <a:moveTo>
                    <a:pt x="54" y="63"/>
                  </a:moveTo>
                  <a:cubicBezTo>
                    <a:pt x="53" y="64"/>
                    <a:pt x="54" y="64"/>
                    <a:pt x="55" y="64"/>
                  </a:cubicBezTo>
                  <a:cubicBezTo>
                    <a:pt x="55" y="63"/>
                    <a:pt x="55" y="63"/>
                    <a:pt x="55" y="62"/>
                  </a:cubicBezTo>
                  <a:cubicBezTo>
                    <a:pt x="55" y="62"/>
                    <a:pt x="54" y="62"/>
                    <a:pt x="54" y="62"/>
                  </a:cubicBezTo>
                  <a:cubicBezTo>
                    <a:pt x="54" y="62"/>
                    <a:pt x="54" y="63"/>
                    <a:pt x="54" y="63"/>
                  </a:cubicBezTo>
                  <a:cubicBezTo>
                    <a:pt x="54" y="63"/>
                    <a:pt x="54" y="63"/>
                    <a:pt x="54" y="63"/>
                  </a:cubicBezTo>
                  <a:close/>
                  <a:moveTo>
                    <a:pt x="55" y="60"/>
                  </a:moveTo>
                  <a:cubicBezTo>
                    <a:pt x="55" y="60"/>
                    <a:pt x="56" y="60"/>
                    <a:pt x="56" y="59"/>
                  </a:cubicBezTo>
                  <a:cubicBezTo>
                    <a:pt x="55" y="59"/>
                    <a:pt x="55" y="60"/>
                    <a:pt x="55" y="60"/>
                  </a:cubicBezTo>
                  <a:cubicBezTo>
                    <a:pt x="55" y="61"/>
                    <a:pt x="55" y="62"/>
                    <a:pt x="55" y="62"/>
                  </a:cubicBezTo>
                  <a:cubicBezTo>
                    <a:pt x="56" y="62"/>
                    <a:pt x="56" y="61"/>
                    <a:pt x="55" y="60"/>
                  </a:cubicBezTo>
                  <a:cubicBezTo>
                    <a:pt x="55" y="60"/>
                    <a:pt x="56" y="61"/>
                    <a:pt x="55" y="60"/>
                  </a:cubicBezTo>
                  <a:close/>
                  <a:moveTo>
                    <a:pt x="56" y="60"/>
                  </a:moveTo>
                  <a:cubicBezTo>
                    <a:pt x="56" y="61"/>
                    <a:pt x="56" y="61"/>
                    <a:pt x="57" y="61"/>
                  </a:cubicBezTo>
                  <a:cubicBezTo>
                    <a:pt x="57" y="61"/>
                    <a:pt x="57" y="61"/>
                    <a:pt x="57" y="60"/>
                  </a:cubicBezTo>
                  <a:cubicBezTo>
                    <a:pt x="58" y="60"/>
                    <a:pt x="58" y="59"/>
                    <a:pt x="58" y="59"/>
                  </a:cubicBezTo>
                  <a:cubicBezTo>
                    <a:pt x="58" y="59"/>
                    <a:pt x="57" y="58"/>
                    <a:pt x="57" y="58"/>
                  </a:cubicBezTo>
                  <a:cubicBezTo>
                    <a:pt x="57" y="59"/>
                    <a:pt x="57" y="60"/>
                    <a:pt x="56" y="60"/>
                  </a:cubicBezTo>
                  <a:cubicBezTo>
                    <a:pt x="56" y="61"/>
                    <a:pt x="56" y="60"/>
                    <a:pt x="56" y="60"/>
                  </a:cubicBezTo>
                  <a:close/>
                  <a:moveTo>
                    <a:pt x="59" y="60"/>
                  </a:moveTo>
                  <a:cubicBezTo>
                    <a:pt x="58" y="59"/>
                    <a:pt x="59" y="60"/>
                    <a:pt x="59" y="60"/>
                  </a:cubicBezTo>
                  <a:cubicBezTo>
                    <a:pt x="59" y="60"/>
                    <a:pt x="59" y="60"/>
                    <a:pt x="60" y="60"/>
                  </a:cubicBezTo>
                  <a:cubicBezTo>
                    <a:pt x="60" y="60"/>
                    <a:pt x="60" y="59"/>
                    <a:pt x="60" y="59"/>
                  </a:cubicBezTo>
                  <a:cubicBezTo>
                    <a:pt x="60" y="60"/>
                    <a:pt x="61" y="59"/>
                    <a:pt x="61" y="59"/>
                  </a:cubicBezTo>
                  <a:cubicBezTo>
                    <a:pt x="61" y="59"/>
                    <a:pt x="61" y="58"/>
                    <a:pt x="61" y="58"/>
                  </a:cubicBezTo>
                  <a:cubicBezTo>
                    <a:pt x="61" y="58"/>
                    <a:pt x="61" y="58"/>
                    <a:pt x="61" y="58"/>
                  </a:cubicBezTo>
                  <a:cubicBezTo>
                    <a:pt x="62" y="58"/>
                    <a:pt x="62" y="57"/>
                    <a:pt x="62" y="57"/>
                  </a:cubicBezTo>
                  <a:cubicBezTo>
                    <a:pt x="63" y="56"/>
                    <a:pt x="62" y="57"/>
                    <a:pt x="62" y="57"/>
                  </a:cubicBezTo>
                  <a:cubicBezTo>
                    <a:pt x="61" y="57"/>
                    <a:pt x="61" y="56"/>
                    <a:pt x="61" y="56"/>
                  </a:cubicBezTo>
                  <a:cubicBezTo>
                    <a:pt x="60" y="56"/>
                    <a:pt x="60" y="56"/>
                    <a:pt x="60" y="56"/>
                  </a:cubicBezTo>
                  <a:cubicBezTo>
                    <a:pt x="60" y="56"/>
                    <a:pt x="59" y="56"/>
                    <a:pt x="59" y="56"/>
                  </a:cubicBezTo>
                  <a:cubicBezTo>
                    <a:pt x="59" y="57"/>
                    <a:pt x="58" y="57"/>
                    <a:pt x="59" y="57"/>
                  </a:cubicBezTo>
                  <a:cubicBezTo>
                    <a:pt x="59" y="57"/>
                    <a:pt x="58" y="57"/>
                    <a:pt x="58" y="58"/>
                  </a:cubicBezTo>
                  <a:cubicBezTo>
                    <a:pt x="58" y="58"/>
                    <a:pt x="58" y="59"/>
                    <a:pt x="59" y="60"/>
                  </a:cubicBezTo>
                  <a:cubicBezTo>
                    <a:pt x="58" y="59"/>
                    <a:pt x="58" y="59"/>
                    <a:pt x="59" y="60"/>
                  </a:cubicBezTo>
                  <a:close/>
                  <a:moveTo>
                    <a:pt x="64" y="57"/>
                  </a:moveTo>
                  <a:cubicBezTo>
                    <a:pt x="64" y="57"/>
                    <a:pt x="63" y="57"/>
                    <a:pt x="63" y="58"/>
                  </a:cubicBezTo>
                  <a:cubicBezTo>
                    <a:pt x="63" y="58"/>
                    <a:pt x="64" y="58"/>
                    <a:pt x="64" y="58"/>
                  </a:cubicBezTo>
                  <a:cubicBezTo>
                    <a:pt x="64" y="58"/>
                    <a:pt x="65" y="57"/>
                    <a:pt x="65" y="57"/>
                  </a:cubicBezTo>
                  <a:cubicBezTo>
                    <a:pt x="66" y="57"/>
                    <a:pt x="66" y="57"/>
                    <a:pt x="66" y="56"/>
                  </a:cubicBezTo>
                  <a:cubicBezTo>
                    <a:pt x="66" y="55"/>
                    <a:pt x="67" y="55"/>
                    <a:pt x="67" y="54"/>
                  </a:cubicBezTo>
                  <a:cubicBezTo>
                    <a:pt x="67" y="54"/>
                    <a:pt x="67" y="53"/>
                    <a:pt x="67" y="53"/>
                  </a:cubicBezTo>
                  <a:cubicBezTo>
                    <a:pt x="66" y="53"/>
                    <a:pt x="66" y="54"/>
                    <a:pt x="66" y="54"/>
                  </a:cubicBezTo>
                  <a:cubicBezTo>
                    <a:pt x="66" y="54"/>
                    <a:pt x="66" y="53"/>
                    <a:pt x="65" y="53"/>
                  </a:cubicBezTo>
                  <a:cubicBezTo>
                    <a:pt x="65" y="54"/>
                    <a:pt x="65" y="54"/>
                    <a:pt x="65" y="55"/>
                  </a:cubicBezTo>
                  <a:cubicBezTo>
                    <a:pt x="65" y="55"/>
                    <a:pt x="64" y="54"/>
                    <a:pt x="64" y="55"/>
                  </a:cubicBezTo>
                  <a:cubicBezTo>
                    <a:pt x="64" y="55"/>
                    <a:pt x="65" y="55"/>
                    <a:pt x="64" y="56"/>
                  </a:cubicBezTo>
                  <a:cubicBezTo>
                    <a:pt x="64" y="56"/>
                    <a:pt x="64" y="55"/>
                    <a:pt x="64" y="56"/>
                  </a:cubicBezTo>
                  <a:cubicBezTo>
                    <a:pt x="63" y="56"/>
                    <a:pt x="64" y="57"/>
                    <a:pt x="64" y="57"/>
                  </a:cubicBezTo>
                  <a:cubicBezTo>
                    <a:pt x="64" y="57"/>
                    <a:pt x="64" y="57"/>
                    <a:pt x="64" y="57"/>
                  </a:cubicBezTo>
                  <a:close/>
                  <a:moveTo>
                    <a:pt x="67" y="56"/>
                  </a:moveTo>
                  <a:cubicBezTo>
                    <a:pt x="67" y="56"/>
                    <a:pt x="68" y="55"/>
                    <a:pt x="68" y="55"/>
                  </a:cubicBezTo>
                  <a:cubicBezTo>
                    <a:pt x="68" y="54"/>
                    <a:pt x="68" y="54"/>
                    <a:pt x="69" y="54"/>
                  </a:cubicBezTo>
                  <a:cubicBezTo>
                    <a:pt x="69" y="53"/>
                    <a:pt x="69" y="53"/>
                    <a:pt x="68" y="53"/>
                  </a:cubicBezTo>
                  <a:cubicBezTo>
                    <a:pt x="67" y="53"/>
                    <a:pt x="68" y="54"/>
                    <a:pt x="67" y="55"/>
                  </a:cubicBezTo>
                  <a:cubicBezTo>
                    <a:pt x="67" y="55"/>
                    <a:pt x="66" y="56"/>
                    <a:pt x="67" y="56"/>
                  </a:cubicBezTo>
                  <a:cubicBezTo>
                    <a:pt x="67" y="56"/>
                    <a:pt x="67" y="56"/>
                    <a:pt x="67" y="56"/>
                  </a:cubicBezTo>
                  <a:cubicBezTo>
                    <a:pt x="67" y="56"/>
                    <a:pt x="67" y="56"/>
                    <a:pt x="67" y="56"/>
                  </a:cubicBezTo>
                  <a:close/>
                  <a:moveTo>
                    <a:pt x="67" y="49"/>
                  </a:moveTo>
                  <a:cubicBezTo>
                    <a:pt x="67" y="49"/>
                    <a:pt x="68" y="49"/>
                    <a:pt x="68" y="48"/>
                  </a:cubicBezTo>
                  <a:cubicBezTo>
                    <a:pt x="68" y="48"/>
                    <a:pt x="68" y="48"/>
                    <a:pt x="69" y="48"/>
                  </a:cubicBezTo>
                  <a:cubicBezTo>
                    <a:pt x="69" y="47"/>
                    <a:pt x="70" y="48"/>
                    <a:pt x="70" y="48"/>
                  </a:cubicBezTo>
                  <a:cubicBezTo>
                    <a:pt x="69" y="48"/>
                    <a:pt x="68" y="49"/>
                    <a:pt x="68" y="49"/>
                  </a:cubicBezTo>
                  <a:cubicBezTo>
                    <a:pt x="67" y="49"/>
                    <a:pt x="67" y="49"/>
                    <a:pt x="67" y="50"/>
                  </a:cubicBezTo>
                  <a:cubicBezTo>
                    <a:pt x="68" y="51"/>
                    <a:pt x="70" y="50"/>
                    <a:pt x="70" y="50"/>
                  </a:cubicBezTo>
                  <a:cubicBezTo>
                    <a:pt x="71" y="49"/>
                    <a:pt x="71" y="49"/>
                    <a:pt x="71" y="48"/>
                  </a:cubicBezTo>
                  <a:cubicBezTo>
                    <a:pt x="71" y="47"/>
                    <a:pt x="70" y="47"/>
                    <a:pt x="70" y="47"/>
                  </a:cubicBezTo>
                  <a:cubicBezTo>
                    <a:pt x="70" y="47"/>
                    <a:pt x="71" y="47"/>
                    <a:pt x="71" y="46"/>
                  </a:cubicBezTo>
                  <a:cubicBezTo>
                    <a:pt x="71" y="46"/>
                    <a:pt x="71" y="46"/>
                    <a:pt x="71" y="46"/>
                  </a:cubicBezTo>
                  <a:cubicBezTo>
                    <a:pt x="70" y="46"/>
                    <a:pt x="70" y="46"/>
                    <a:pt x="70" y="46"/>
                  </a:cubicBezTo>
                  <a:cubicBezTo>
                    <a:pt x="70" y="45"/>
                    <a:pt x="70" y="45"/>
                    <a:pt x="70" y="45"/>
                  </a:cubicBezTo>
                  <a:cubicBezTo>
                    <a:pt x="69" y="46"/>
                    <a:pt x="70" y="42"/>
                    <a:pt x="69" y="43"/>
                  </a:cubicBezTo>
                  <a:cubicBezTo>
                    <a:pt x="68" y="43"/>
                    <a:pt x="69" y="44"/>
                    <a:pt x="69" y="44"/>
                  </a:cubicBezTo>
                  <a:cubicBezTo>
                    <a:pt x="69" y="45"/>
                    <a:pt x="69" y="45"/>
                    <a:pt x="69" y="45"/>
                  </a:cubicBezTo>
                  <a:cubicBezTo>
                    <a:pt x="69" y="45"/>
                    <a:pt x="69" y="46"/>
                    <a:pt x="69" y="46"/>
                  </a:cubicBezTo>
                  <a:cubicBezTo>
                    <a:pt x="69" y="46"/>
                    <a:pt x="69" y="46"/>
                    <a:pt x="69" y="46"/>
                  </a:cubicBezTo>
                  <a:cubicBezTo>
                    <a:pt x="68" y="46"/>
                    <a:pt x="68" y="46"/>
                    <a:pt x="68" y="46"/>
                  </a:cubicBezTo>
                  <a:cubicBezTo>
                    <a:pt x="68" y="45"/>
                    <a:pt x="68" y="44"/>
                    <a:pt x="68" y="44"/>
                  </a:cubicBezTo>
                  <a:cubicBezTo>
                    <a:pt x="67" y="44"/>
                    <a:pt x="67" y="45"/>
                    <a:pt x="68" y="45"/>
                  </a:cubicBezTo>
                  <a:cubicBezTo>
                    <a:pt x="68" y="45"/>
                    <a:pt x="68" y="45"/>
                    <a:pt x="68" y="45"/>
                  </a:cubicBezTo>
                  <a:cubicBezTo>
                    <a:pt x="68" y="46"/>
                    <a:pt x="68" y="46"/>
                    <a:pt x="68" y="46"/>
                  </a:cubicBezTo>
                  <a:cubicBezTo>
                    <a:pt x="68" y="46"/>
                    <a:pt x="68" y="47"/>
                    <a:pt x="68" y="47"/>
                  </a:cubicBezTo>
                  <a:cubicBezTo>
                    <a:pt x="67" y="47"/>
                    <a:pt x="67" y="47"/>
                    <a:pt x="67" y="46"/>
                  </a:cubicBezTo>
                  <a:cubicBezTo>
                    <a:pt x="67" y="47"/>
                    <a:pt x="67" y="47"/>
                    <a:pt x="66" y="47"/>
                  </a:cubicBezTo>
                  <a:cubicBezTo>
                    <a:pt x="66" y="47"/>
                    <a:pt x="66" y="46"/>
                    <a:pt x="66" y="46"/>
                  </a:cubicBezTo>
                  <a:cubicBezTo>
                    <a:pt x="66" y="46"/>
                    <a:pt x="66" y="47"/>
                    <a:pt x="66" y="47"/>
                  </a:cubicBezTo>
                  <a:cubicBezTo>
                    <a:pt x="65" y="47"/>
                    <a:pt x="66" y="46"/>
                    <a:pt x="65" y="46"/>
                  </a:cubicBezTo>
                  <a:cubicBezTo>
                    <a:pt x="64" y="46"/>
                    <a:pt x="65" y="47"/>
                    <a:pt x="65" y="47"/>
                  </a:cubicBezTo>
                  <a:cubicBezTo>
                    <a:pt x="65" y="47"/>
                    <a:pt x="65" y="47"/>
                    <a:pt x="65" y="48"/>
                  </a:cubicBezTo>
                  <a:cubicBezTo>
                    <a:pt x="65" y="48"/>
                    <a:pt x="65" y="48"/>
                    <a:pt x="65" y="48"/>
                  </a:cubicBezTo>
                  <a:cubicBezTo>
                    <a:pt x="64" y="48"/>
                    <a:pt x="64" y="48"/>
                    <a:pt x="64" y="49"/>
                  </a:cubicBezTo>
                  <a:cubicBezTo>
                    <a:pt x="64" y="49"/>
                    <a:pt x="65" y="49"/>
                    <a:pt x="65" y="49"/>
                  </a:cubicBezTo>
                  <a:cubicBezTo>
                    <a:pt x="65" y="50"/>
                    <a:pt x="64" y="50"/>
                    <a:pt x="65" y="50"/>
                  </a:cubicBezTo>
                  <a:cubicBezTo>
                    <a:pt x="66" y="51"/>
                    <a:pt x="66" y="48"/>
                    <a:pt x="66" y="48"/>
                  </a:cubicBezTo>
                  <a:cubicBezTo>
                    <a:pt x="66" y="48"/>
                    <a:pt x="66" y="48"/>
                    <a:pt x="67" y="49"/>
                  </a:cubicBezTo>
                  <a:close/>
                  <a:moveTo>
                    <a:pt x="72" y="44"/>
                  </a:moveTo>
                  <a:cubicBezTo>
                    <a:pt x="72" y="44"/>
                    <a:pt x="72" y="43"/>
                    <a:pt x="72" y="43"/>
                  </a:cubicBezTo>
                  <a:cubicBezTo>
                    <a:pt x="74" y="43"/>
                    <a:pt x="74" y="42"/>
                    <a:pt x="75" y="40"/>
                  </a:cubicBezTo>
                  <a:cubicBezTo>
                    <a:pt x="76" y="40"/>
                    <a:pt x="76" y="38"/>
                    <a:pt x="76" y="37"/>
                  </a:cubicBezTo>
                  <a:cubicBezTo>
                    <a:pt x="74" y="37"/>
                    <a:pt x="74" y="39"/>
                    <a:pt x="73" y="40"/>
                  </a:cubicBezTo>
                  <a:cubicBezTo>
                    <a:pt x="72" y="41"/>
                    <a:pt x="72" y="41"/>
                    <a:pt x="71" y="42"/>
                  </a:cubicBezTo>
                  <a:cubicBezTo>
                    <a:pt x="71" y="43"/>
                    <a:pt x="71" y="44"/>
                    <a:pt x="71" y="44"/>
                  </a:cubicBezTo>
                  <a:cubicBezTo>
                    <a:pt x="71" y="44"/>
                    <a:pt x="72" y="44"/>
                    <a:pt x="72" y="44"/>
                  </a:cubicBezTo>
                  <a:close/>
                  <a:moveTo>
                    <a:pt x="74" y="45"/>
                  </a:moveTo>
                  <a:cubicBezTo>
                    <a:pt x="74" y="45"/>
                    <a:pt x="75" y="44"/>
                    <a:pt x="74" y="43"/>
                  </a:cubicBezTo>
                  <a:cubicBezTo>
                    <a:pt x="74" y="43"/>
                    <a:pt x="73" y="44"/>
                    <a:pt x="72" y="44"/>
                  </a:cubicBezTo>
                  <a:cubicBezTo>
                    <a:pt x="72" y="45"/>
                    <a:pt x="73" y="46"/>
                    <a:pt x="72" y="46"/>
                  </a:cubicBezTo>
                  <a:cubicBezTo>
                    <a:pt x="72" y="47"/>
                    <a:pt x="71" y="46"/>
                    <a:pt x="72" y="47"/>
                  </a:cubicBezTo>
                  <a:cubicBezTo>
                    <a:pt x="72" y="47"/>
                    <a:pt x="72" y="48"/>
                    <a:pt x="72" y="48"/>
                  </a:cubicBezTo>
                  <a:cubicBezTo>
                    <a:pt x="72" y="48"/>
                    <a:pt x="72" y="48"/>
                    <a:pt x="72" y="48"/>
                  </a:cubicBezTo>
                  <a:cubicBezTo>
                    <a:pt x="71" y="48"/>
                    <a:pt x="71" y="49"/>
                    <a:pt x="71" y="49"/>
                  </a:cubicBezTo>
                  <a:cubicBezTo>
                    <a:pt x="72" y="49"/>
                    <a:pt x="72" y="50"/>
                    <a:pt x="72" y="50"/>
                  </a:cubicBezTo>
                  <a:cubicBezTo>
                    <a:pt x="72" y="50"/>
                    <a:pt x="72" y="50"/>
                    <a:pt x="72" y="50"/>
                  </a:cubicBezTo>
                  <a:cubicBezTo>
                    <a:pt x="71" y="50"/>
                    <a:pt x="71" y="50"/>
                    <a:pt x="71" y="51"/>
                  </a:cubicBezTo>
                  <a:cubicBezTo>
                    <a:pt x="71" y="51"/>
                    <a:pt x="70" y="51"/>
                    <a:pt x="70" y="51"/>
                  </a:cubicBezTo>
                  <a:cubicBezTo>
                    <a:pt x="70" y="51"/>
                    <a:pt x="70" y="52"/>
                    <a:pt x="70" y="52"/>
                  </a:cubicBezTo>
                  <a:cubicBezTo>
                    <a:pt x="70" y="53"/>
                    <a:pt x="70" y="53"/>
                    <a:pt x="70" y="53"/>
                  </a:cubicBezTo>
                  <a:cubicBezTo>
                    <a:pt x="69" y="54"/>
                    <a:pt x="69" y="55"/>
                    <a:pt x="69" y="55"/>
                  </a:cubicBezTo>
                  <a:cubicBezTo>
                    <a:pt x="68" y="56"/>
                    <a:pt x="69" y="57"/>
                    <a:pt x="69" y="55"/>
                  </a:cubicBezTo>
                  <a:cubicBezTo>
                    <a:pt x="70" y="54"/>
                    <a:pt x="71" y="54"/>
                    <a:pt x="72" y="52"/>
                  </a:cubicBezTo>
                  <a:cubicBezTo>
                    <a:pt x="72" y="53"/>
                    <a:pt x="72" y="53"/>
                    <a:pt x="72" y="53"/>
                  </a:cubicBezTo>
                  <a:cubicBezTo>
                    <a:pt x="72" y="54"/>
                    <a:pt x="71" y="54"/>
                    <a:pt x="71" y="55"/>
                  </a:cubicBezTo>
                  <a:cubicBezTo>
                    <a:pt x="71" y="55"/>
                    <a:pt x="72" y="55"/>
                    <a:pt x="72" y="55"/>
                  </a:cubicBezTo>
                  <a:cubicBezTo>
                    <a:pt x="72" y="55"/>
                    <a:pt x="73" y="56"/>
                    <a:pt x="73" y="55"/>
                  </a:cubicBezTo>
                  <a:cubicBezTo>
                    <a:pt x="73" y="55"/>
                    <a:pt x="73" y="55"/>
                    <a:pt x="73" y="54"/>
                  </a:cubicBezTo>
                  <a:cubicBezTo>
                    <a:pt x="73" y="54"/>
                    <a:pt x="73" y="53"/>
                    <a:pt x="73" y="53"/>
                  </a:cubicBezTo>
                  <a:cubicBezTo>
                    <a:pt x="74" y="54"/>
                    <a:pt x="74" y="54"/>
                    <a:pt x="74" y="54"/>
                  </a:cubicBezTo>
                  <a:cubicBezTo>
                    <a:pt x="74" y="53"/>
                    <a:pt x="74" y="53"/>
                    <a:pt x="74" y="52"/>
                  </a:cubicBezTo>
                  <a:cubicBezTo>
                    <a:pt x="75" y="53"/>
                    <a:pt x="74" y="54"/>
                    <a:pt x="74" y="54"/>
                  </a:cubicBezTo>
                  <a:cubicBezTo>
                    <a:pt x="75" y="54"/>
                    <a:pt x="75" y="53"/>
                    <a:pt x="76" y="52"/>
                  </a:cubicBezTo>
                  <a:cubicBezTo>
                    <a:pt x="76" y="51"/>
                    <a:pt x="77" y="51"/>
                    <a:pt x="78" y="51"/>
                  </a:cubicBezTo>
                  <a:cubicBezTo>
                    <a:pt x="78" y="51"/>
                    <a:pt x="78" y="51"/>
                    <a:pt x="78" y="50"/>
                  </a:cubicBezTo>
                  <a:cubicBezTo>
                    <a:pt x="79" y="50"/>
                    <a:pt x="79" y="50"/>
                    <a:pt x="79" y="49"/>
                  </a:cubicBezTo>
                  <a:cubicBezTo>
                    <a:pt x="79" y="48"/>
                    <a:pt x="79" y="48"/>
                    <a:pt x="79" y="47"/>
                  </a:cubicBezTo>
                  <a:cubicBezTo>
                    <a:pt x="78" y="47"/>
                    <a:pt x="78" y="46"/>
                    <a:pt x="78" y="46"/>
                  </a:cubicBezTo>
                  <a:cubicBezTo>
                    <a:pt x="78" y="46"/>
                    <a:pt x="78" y="45"/>
                    <a:pt x="77" y="45"/>
                  </a:cubicBezTo>
                  <a:cubicBezTo>
                    <a:pt x="77" y="45"/>
                    <a:pt x="77" y="44"/>
                    <a:pt x="77" y="45"/>
                  </a:cubicBezTo>
                  <a:cubicBezTo>
                    <a:pt x="77" y="45"/>
                    <a:pt x="77" y="45"/>
                    <a:pt x="77" y="46"/>
                  </a:cubicBezTo>
                  <a:cubicBezTo>
                    <a:pt x="77" y="46"/>
                    <a:pt x="76" y="46"/>
                    <a:pt x="76" y="46"/>
                  </a:cubicBezTo>
                  <a:cubicBezTo>
                    <a:pt x="76" y="46"/>
                    <a:pt x="76" y="46"/>
                    <a:pt x="76" y="46"/>
                  </a:cubicBezTo>
                  <a:cubicBezTo>
                    <a:pt x="76" y="47"/>
                    <a:pt x="77" y="47"/>
                    <a:pt x="76" y="47"/>
                  </a:cubicBezTo>
                  <a:cubicBezTo>
                    <a:pt x="76" y="48"/>
                    <a:pt x="76" y="47"/>
                    <a:pt x="76" y="48"/>
                  </a:cubicBezTo>
                  <a:cubicBezTo>
                    <a:pt x="75" y="48"/>
                    <a:pt x="76" y="49"/>
                    <a:pt x="76" y="49"/>
                  </a:cubicBezTo>
                  <a:cubicBezTo>
                    <a:pt x="75" y="49"/>
                    <a:pt x="76" y="49"/>
                    <a:pt x="75" y="49"/>
                  </a:cubicBezTo>
                  <a:cubicBezTo>
                    <a:pt x="75" y="49"/>
                    <a:pt x="75" y="49"/>
                    <a:pt x="74" y="50"/>
                  </a:cubicBezTo>
                  <a:cubicBezTo>
                    <a:pt x="74" y="50"/>
                    <a:pt x="74" y="51"/>
                    <a:pt x="74" y="51"/>
                  </a:cubicBezTo>
                  <a:cubicBezTo>
                    <a:pt x="73" y="51"/>
                    <a:pt x="73" y="50"/>
                    <a:pt x="74" y="49"/>
                  </a:cubicBezTo>
                  <a:cubicBezTo>
                    <a:pt x="75" y="49"/>
                    <a:pt x="75" y="48"/>
                    <a:pt x="75" y="47"/>
                  </a:cubicBezTo>
                  <a:cubicBezTo>
                    <a:pt x="74" y="47"/>
                    <a:pt x="74" y="48"/>
                    <a:pt x="73" y="47"/>
                  </a:cubicBezTo>
                  <a:cubicBezTo>
                    <a:pt x="73" y="47"/>
                    <a:pt x="74" y="46"/>
                    <a:pt x="74" y="45"/>
                  </a:cubicBezTo>
                  <a:cubicBezTo>
                    <a:pt x="74" y="45"/>
                    <a:pt x="74" y="46"/>
                    <a:pt x="74" y="45"/>
                  </a:cubicBezTo>
                  <a:close/>
                  <a:moveTo>
                    <a:pt x="76" y="43"/>
                  </a:moveTo>
                  <a:cubicBezTo>
                    <a:pt x="76" y="44"/>
                    <a:pt x="77" y="44"/>
                    <a:pt x="77" y="44"/>
                  </a:cubicBezTo>
                  <a:cubicBezTo>
                    <a:pt x="78" y="44"/>
                    <a:pt x="78" y="45"/>
                    <a:pt x="79" y="45"/>
                  </a:cubicBezTo>
                  <a:cubicBezTo>
                    <a:pt x="79" y="45"/>
                    <a:pt x="79" y="44"/>
                    <a:pt x="79" y="43"/>
                  </a:cubicBezTo>
                  <a:cubicBezTo>
                    <a:pt x="79" y="43"/>
                    <a:pt x="79" y="43"/>
                    <a:pt x="78" y="43"/>
                  </a:cubicBezTo>
                  <a:cubicBezTo>
                    <a:pt x="78" y="43"/>
                    <a:pt x="78" y="43"/>
                    <a:pt x="77" y="43"/>
                  </a:cubicBezTo>
                  <a:cubicBezTo>
                    <a:pt x="77" y="43"/>
                    <a:pt x="77" y="43"/>
                    <a:pt x="76" y="43"/>
                  </a:cubicBezTo>
                  <a:close/>
                  <a:moveTo>
                    <a:pt x="77" y="54"/>
                  </a:moveTo>
                  <a:cubicBezTo>
                    <a:pt x="77" y="54"/>
                    <a:pt x="77" y="53"/>
                    <a:pt x="78" y="53"/>
                  </a:cubicBezTo>
                  <a:cubicBezTo>
                    <a:pt x="78" y="53"/>
                    <a:pt x="78" y="52"/>
                    <a:pt x="77" y="52"/>
                  </a:cubicBezTo>
                  <a:cubicBezTo>
                    <a:pt x="76" y="51"/>
                    <a:pt x="76" y="53"/>
                    <a:pt x="76" y="54"/>
                  </a:cubicBezTo>
                  <a:cubicBezTo>
                    <a:pt x="76" y="54"/>
                    <a:pt x="77" y="54"/>
                    <a:pt x="77" y="54"/>
                  </a:cubicBezTo>
                  <a:close/>
                  <a:moveTo>
                    <a:pt x="81" y="47"/>
                  </a:moveTo>
                  <a:cubicBezTo>
                    <a:pt x="80" y="47"/>
                    <a:pt x="81" y="48"/>
                    <a:pt x="81" y="48"/>
                  </a:cubicBezTo>
                  <a:cubicBezTo>
                    <a:pt x="82" y="48"/>
                    <a:pt x="83" y="47"/>
                    <a:pt x="83" y="47"/>
                  </a:cubicBezTo>
                  <a:cubicBezTo>
                    <a:pt x="83" y="47"/>
                    <a:pt x="82" y="47"/>
                    <a:pt x="82" y="46"/>
                  </a:cubicBezTo>
                  <a:cubicBezTo>
                    <a:pt x="82" y="47"/>
                    <a:pt x="82" y="46"/>
                    <a:pt x="82" y="46"/>
                  </a:cubicBezTo>
                  <a:cubicBezTo>
                    <a:pt x="81" y="45"/>
                    <a:pt x="82" y="46"/>
                    <a:pt x="81" y="46"/>
                  </a:cubicBezTo>
                  <a:cubicBezTo>
                    <a:pt x="81" y="47"/>
                    <a:pt x="81" y="47"/>
                    <a:pt x="81" y="47"/>
                  </a:cubicBezTo>
                  <a:close/>
                  <a:moveTo>
                    <a:pt x="83" y="45"/>
                  </a:moveTo>
                  <a:cubicBezTo>
                    <a:pt x="83" y="46"/>
                    <a:pt x="83" y="47"/>
                    <a:pt x="84" y="46"/>
                  </a:cubicBezTo>
                  <a:cubicBezTo>
                    <a:pt x="84" y="46"/>
                    <a:pt x="84" y="45"/>
                    <a:pt x="85" y="45"/>
                  </a:cubicBezTo>
                  <a:cubicBezTo>
                    <a:pt x="85" y="45"/>
                    <a:pt x="84" y="44"/>
                    <a:pt x="84" y="44"/>
                  </a:cubicBezTo>
                  <a:cubicBezTo>
                    <a:pt x="83" y="44"/>
                    <a:pt x="83" y="45"/>
                    <a:pt x="83" y="45"/>
                  </a:cubicBezTo>
                  <a:close/>
                  <a:moveTo>
                    <a:pt x="85" y="41"/>
                  </a:moveTo>
                  <a:cubicBezTo>
                    <a:pt x="85" y="41"/>
                    <a:pt x="83" y="42"/>
                    <a:pt x="84" y="43"/>
                  </a:cubicBezTo>
                  <a:cubicBezTo>
                    <a:pt x="85" y="43"/>
                    <a:pt x="85" y="41"/>
                    <a:pt x="86" y="41"/>
                  </a:cubicBezTo>
                  <a:cubicBezTo>
                    <a:pt x="85" y="41"/>
                    <a:pt x="85" y="41"/>
                    <a:pt x="85" y="41"/>
                  </a:cubicBezTo>
                  <a:close/>
                  <a:moveTo>
                    <a:pt x="88" y="39"/>
                  </a:moveTo>
                  <a:cubicBezTo>
                    <a:pt x="88" y="39"/>
                    <a:pt x="88" y="38"/>
                    <a:pt x="88" y="38"/>
                  </a:cubicBezTo>
                  <a:cubicBezTo>
                    <a:pt x="88" y="37"/>
                    <a:pt x="88" y="37"/>
                    <a:pt x="88" y="36"/>
                  </a:cubicBezTo>
                  <a:cubicBezTo>
                    <a:pt x="88" y="36"/>
                    <a:pt x="89" y="36"/>
                    <a:pt x="89" y="36"/>
                  </a:cubicBezTo>
                  <a:cubicBezTo>
                    <a:pt x="89" y="36"/>
                    <a:pt x="89" y="35"/>
                    <a:pt x="89" y="34"/>
                  </a:cubicBezTo>
                  <a:cubicBezTo>
                    <a:pt x="89" y="34"/>
                    <a:pt x="89" y="35"/>
                    <a:pt x="88" y="35"/>
                  </a:cubicBezTo>
                  <a:cubicBezTo>
                    <a:pt x="88" y="35"/>
                    <a:pt x="88" y="34"/>
                    <a:pt x="88" y="34"/>
                  </a:cubicBezTo>
                  <a:cubicBezTo>
                    <a:pt x="89" y="34"/>
                    <a:pt x="89" y="34"/>
                    <a:pt x="89" y="33"/>
                  </a:cubicBezTo>
                  <a:cubicBezTo>
                    <a:pt x="89" y="33"/>
                    <a:pt x="88" y="33"/>
                    <a:pt x="88" y="33"/>
                  </a:cubicBezTo>
                  <a:cubicBezTo>
                    <a:pt x="88" y="33"/>
                    <a:pt x="88" y="35"/>
                    <a:pt x="87" y="34"/>
                  </a:cubicBezTo>
                  <a:cubicBezTo>
                    <a:pt x="87" y="34"/>
                    <a:pt x="88" y="32"/>
                    <a:pt x="88" y="32"/>
                  </a:cubicBezTo>
                  <a:cubicBezTo>
                    <a:pt x="87" y="31"/>
                    <a:pt x="87" y="32"/>
                    <a:pt x="87" y="32"/>
                  </a:cubicBezTo>
                  <a:cubicBezTo>
                    <a:pt x="87" y="32"/>
                    <a:pt x="87" y="32"/>
                    <a:pt x="86" y="32"/>
                  </a:cubicBezTo>
                  <a:cubicBezTo>
                    <a:pt x="86" y="32"/>
                    <a:pt x="87" y="33"/>
                    <a:pt x="86" y="33"/>
                  </a:cubicBezTo>
                  <a:cubicBezTo>
                    <a:pt x="86" y="33"/>
                    <a:pt x="86" y="31"/>
                    <a:pt x="85" y="32"/>
                  </a:cubicBezTo>
                  <a:cubicBezTo>
                    <a:pt x="85" y="32"/>
                    <a:pt x="86" y="33"/>
                    <a:pt x="86" y="33"/>
                  </a:cubicBezTo>
                  <a:cubicBezTo>
                    <a:pt x="86" y="34"/>
                    <a:pt x="86" y="34"/>
                    <a:pt x="85" y="34"/>
                  </a:cubicBezTo>
                  <a:cubicBezTo>
                    <a:pt x="85" y="33"/>
                    <a:pt x="84" y="32"/>
                    <a:pt x="84" y="33"/>
                  </a:cubicBezTo>
                  <a:cubicBezTo>
                    <a:pt x="84" y="33"/>
                    <a:pt x="85" y="33"/>
                    <a:pt x="84" y="34"/>
                  </a:cubicBezTo>
                  <a:cubicBezTo>
                    <a:pt x="84" y="34"/>
                    <a:pt x="83" y="33"/>
                    <a:pt x="83" y="34"/>
                  </a:cubicBezTo>
                  <a:cubicBezTo>
                    <a:pt x="84" y="34"/>
                    <a:pt x="85" y="34"/>
                    <a:pt x="85" y="35"/>
                  </a:cubicBezTo>
                  <a:cubicBezTo>
                    <a:pt x="85" y="35"/>
                    <a:pt x="84" y="35"/>
                    <a:pt x="84" y="35"/>
                  </a:cubicBezTo>
                  <a:cubicBezTo>
                    <a:pt x="84" y="35"/>
                    <a:pt x="85" y="35"/>
                    <a:pt x="84" y="36"/>
                  </a:cubicBezTo>
                  <a:cubicBezTo>
                    <a:pt x="84" y="36"/>
                    <a:pt x="84" y="35"/>
                    <a:pt x="84" y="35"/>
                  </a:cubicBezTo>
                  <a:cubicBezTo>
                    <a:pt x="83" y="35"/>
                    <a:pt x="83" y="35"/>
                    <a:pt x="82" y="35"/>
                  </a:cubicBezTo>
                  <a:cubicBezTo>
                    <a:pt x="82" y="35"/>
                    <a:pt x="81" y="35"/>
                    <a:pt x="81" y="36"/>
                  </a:cubicBezTo>
                  <a:cubicBezTo>
                    <a:pt x="81" y="36"/>
                    <a:pt x="82" y="36"/>
                    <a:pt x="82" y="36"/>
                  </a:cubicBezTo>
                  <a:cubicBezTo>
                    <a:pt x="82" y="36"/>
                    <a:pt x="82" y="36"/>
                    <a:pt x="82" y="36"/>
                  </a:cubicBezTo>
                  <a:cubicBezTo>
                    <a:pt x="83" y="37"/>
                    <a:pt x="83" y="37"/>
                    <a:pt x="82" y="37"/>
                  </a:cubicBezTo>
                  <a:cubicBezTo>
                    <a:pt x="81" y="37"/>
                    <a:pt x="81" y="37"/>
                    <a:pt x="82" y="37"/>
                  </a:cubicBezTo>
                  <a:cubicBezTo>
                    <a:pt x="82" y="37"/>
                    <a:pt x="82" y="37"/>
                    <a:pt x="83" y="38"/>
                  </a:cubicBezTo>
                  <a:cubicBezTo>
                    <a:pt x="83" y="38"/>
                    <a:pt x="83" y="37"/>
                    <a:pt x="83" y="38"/>
                  </a:cubicBezTo>
                  <a:cubicBezTo>
                    <a:pt x="83" y="38"/>
                    <a:pt x="81" y="38"/>
                    <a:pt x="81" y="39"/>
                  </a:cubicBezTo>
                  <a:cubicBezTo>
                    <a:pt x="81" y="39"/>
                    <a:pt x="82" y="39"/>
                    <a:pt x="82" y="39"/>
                  </a:cubicBezTo>
                  <a:cubicBezTo>
                    <a:pt x="82" y="39"/>
                    <a:pt x="83" y="39"/>
                    <a:pt x="83" y="39"/>
                  </a:cubicBezTo>
                  <a:cubicBezTo>
                    <a:pt x="83" y="39"/>
                    <a:pt x="82" y="40"/>
                    <a:pt x="82" y="40"/>
                  </a:cubicBezTo>
                  <a:cubicBezTo>
                    <a:pt x="81" y="40"/>
                    <a:pt x="81" y="40"/>
                    <a:pt x="80" y="41"/>
                  </a:cubicBezTo>
                  <a:cubicBezTo>
                    <a:pt x="80" y="41"/>
                    <a:pt x="80" y="41"/>
                    <a:pt x="81" y="42"/>
                  </a:cubicBezTo>
                  <a:cubicBezTo>
                    <a:pt x="81" y="42"/>
                    <a:pt x="82" y="41"/>
                    <a:pt x="82" y="41"/>
                  </a:cubicBezTo>
                  <a:cubicBezTo>
                    <a:pt x="83" y="42"/>
                    <a:pt x="82" y="42"/>
                    <a:pt x="82" y="42"/>
                  </a:cubicBezTo>
                  <a:cubicBezTo>
                    <a:pt x="83" y="43"/>
                    <a:pt x="83" y="42"/>
                    <a:pt x="83" y="42"/>
                  </a:cubicBezTo>
                  <a:cubicBezTo>
                    <a:pt x="83" y="41"/>
                    <a:pt x="83" y="41"/>
                    <a:pt x="83" y="41"/>
                  </a:cubicBezTo>
                  <a:cubicBezTo>
                    <a:pt x="84" y="40"/>
                    <a:pt x="84" y="40"/>
                    <a:pt x="85" y="39"/>
                  </a:cubicBezTo>
                  <a:cubicBezTo>
                    <a:pt x="85" y="39"/>
                    <a:pt x="85" y="38"/>
                    <a:pt x="85" y="39"/>
                  </a:cubicBezTo>
                  <a:cubicBezTo>
                    <a:pt x="86" y="39"/>
                    <a:pt x="85" y="40"/>
                    <a:pt x="86" y="40"/>
                  </a:cubicBezTo>
                  <a:cubicBezTo>
                    <a:pt x="86" y="40"/>
                    <a:pt x="88" y="39"/>
                    <a:pt x="88" y="39"/>
                  </a:cubicBezTo>
                  <a:close/>
                  <a:moveTo>
                    <a:pt x="93" y="30"/>
                  </a:moveTo>
                  <a:cubicBezTo>
                    <a:pt x="92" y="29"/>
                    <a:pt x="91" y="29"/>
                    <a:pt x="91" y="29"/>
                  </a:cubicBezTo>
                  <a:cubicBezTo>
                    <a:pt x="90" y="29"/>
                    <a:pt x="90" y="29"/>
                    <a:pt x="90" y="30"/>
                  </a:cubicBezTo>
                  <a:cubicBezTo>
                    <a:pt x="91" y="30"/>
                    <a:pt x="92" y="31"/>
                    <a:pt x="91" y="31"/>
                  </a:cubicBezTo>
                  <a:cubicBezTo>
                    <a:pt x="90" y="32"/>
                    <a:pt x="90" y="31"/>
                    <a:pt x="90" y="31"/>
                  </a:cubicBezTo>
                  <a:cubicBezTo>
                    <a:pt x="90" y="31"/>
                    <a:pt x="90" y="31"/>
                    <a:pt x="89" y="31"/>
                  </a:cubicBezTo>
                  <a:cubicBezTo>
                    <a:pt x="89" y="31"/>
                    <a:pt x="88" y="31"/>
                    <a:pt x="89" y="32"/>
                  </a:cubicBezTo>
                  <a:cubicBezTo>
                    <a:pt x="90" y="33"/>
                    <a:pt x="90" y="33"/>
                    <a:pt x="91" y="32"/>
                  </a:cubicBezTo>
                  <a:cubicBezTo>
                    <a:pt x="92" y="32"/>
                    <a:pt x="92" y="32"/>
                    <a:pt x="92" y="32"/>
                  </a:cubicBezTo>
                  <a:cubicBezTo>
                    <a:pt x="93" y="32"/>
                    <a:pt x="93" y="32"/>
                    <a:pt x="93" y="32"/>
                  </a:cubicBezTo>
                  <a:cubicBezTo>
                    <a:pt x="94" y="32"/>
                    <a:pt x="94" y="31"/>
                    <a:pt x="94" y="30"/>
                  </a:cubicBezTo>
                  <a:cubicBezTo>
                    <a:pt x="93" y="30"/>
                    <a:pt x="93" y="30"/>
                    <a:pt x="93" y="30"/>
                  </a:cubicBezTo>
                  <a:close/>
                  <a:moveTo>
                    <a:pt x="91" y="29"/>
                  </a:moveTo>
                  <a:cubicBezTo>
                    <a:pt x="92" y="29"/>
                    <a:pt x="92" y="29"/>
                    <a:pt x="93" y="29"/>
                  </a:cubicBezTo>
                  <a:cubicBezTo>
                    <a:pt x="93" y="29"/>
                    <a:pt x="93" y="28"/>
                    <a:pt x="93" y="28"/>
                  </a:cubicBezTo>
                  <a:cubicBezTo>
                    <a:pt x="93" y="28"/>
                    <a:pt x="93" y="27"/>
                    <a:pt x="93" y="27"/>
                  </a:cubicBezTo>
                  <a:cubicBezTo>
                    <a:pt x="92" y="27"/>
                    <a:pt x="92" y="28"/>
                    <a:pt x="92" y="28"/>
                  </a:cubicBezTo>
                  <a:cubicBezTo>
                    <a:pt x="92" y="28"/>
                    <a:pt x="92" y="28"/>
                    <a:pt x="91" y="27"/>
                  </a:cubicBezTo>
                  <a:cubicBezTo>
                    <a:pt x="91" y="27"/>
                    <a:pt x="91" y="27"/>
                    <a:pt x="91" y="27"/>
                  </a:cubicBezTo>
                  <a:cubicBezTo>
                    <a:pt x="91" y="27"/>
                    <a:pt x="91" y="28"/>
                    <a:pt x="91" y="28"/>
                  </a:cubicBezTo>
                  <a:cubicBezTo>
                    <a:pt x="91" y="28"/>
                    <a:pt x="91" y="29"/>
                    <a:pt x="91" y="29"/>
                  </a:cubicBezTo>
                  <a:close/>
                  <a:moveTo>
                    <a:pt x="94" y="28"/>
                  </a:moveTo>
                  <a:cubicBezTo>
                    <a:pt x="93" y="30"/>
                    <a:pt x="95" y="29"/>
                    <a:pt x="95" y="28"/>
                  </a:cubicBezTo>
                  <a:cubicBezTo>
                    <a:pt x="96" y="27"/>
                    <a:pt x="94" y="27"/>
                    <a:pt x="94" y="26"/>
                  </a:cubicBezTo>
                  <a:cubicBezTo>
                    <a:pt x="94" y="26"/>
                    <a:pt x="94" y="26"/>
                    <a:pt x="94" y="26"/>
                  </a:cubicBezTo>
                  <a:cubicBezTo>
                    <a:pt x="94" y="26"/>
                    <a:pt x="93" y="26"/>
                    <a:pt x="93" y="27"/>
                  </a:cubicBezTo>
                  <a:cubicBezTo>
                    <a:pt x="94" y="27"/>
                    <a:pt x="94" y="28"/>
                    <a:pt x="94" y="28"/>
                  </a:cubicBezTo>
                  <a:close/>
                  <a:moveTo>
                    <a:pt x="96" y="28"/>
                  </a:moveTo>
                  <a:cubicBezTo>
                    <a:pt x="98" y="28"/>
                    <a:pt x="98" y="27"/>
                    <a:pt x="98" y="26"/>
                  </a:cubicBezTo>
                  <a:cubicBezTo>
                    <a:pt x="99" y="25"/>
                    <a:pt x="99" y="25"/>
                    <a:pt x="99" y="24"/>
                  </a:cubicBezTo>
                  <a:cubicBezTo>
                    <a:pt x="100" y="24"/>
                    <a:pt x="100" y="23"/>
                    <a:pt x="100" y="23"/>
                  </a:cubicBezTo>
                  <a:cubicBezTo>
                    <a:pt x="99" y="24"/>
                    <a:pt x="99" y="23"/>
                    <a:pt x="99" y="23"/>
                  </a:cubicBezTo>
                  <a:cubicBezTo>
                    <a:pt x="99" y="22"/>
                    <a:pt x="98" y="24"/>
                    <a:pt x="98" y="24"/>
                  </a:cubicBezTo>
                  <a:cubicBezTo>
                    <a:pt x="98" y="24"/>
                    <a:pt x="97" y="23"/>
                    <a:pt x="97" y="23"/>
                  </a:cubicBezTo>
                  <a:cubicBezTo>
                    <a:pt x="97" y="23"/>
                    <a:pt x="97" y="22"/>
                    <a:pt x="97" y="22"/>
                  </a:cubicBezTo>
                  <a:cubicBezTo>
                    <a:pt x="97" y="22"/>
                    <a:pt x="97" y="22"/>
                    <a:pt x="97" y="22"/>
                  </a:cubicBezTo>
                  <a:cubicBezTo>
                    <a:pt x="96" y="22"/>
                    <a:pt x="97" y="22"/>
                    <a:pt x="96" y="22"/>
                  </a:cubicBezTo>
                  <a:cubicBezTo>
                    <a:pt x="96" y="22"/>
                    <a:pt x="96" y="22"/>
                    <a:pt x="96" y="22"/>
                  </a:cubicBezTo>
                  <a:cubicBezTo>
                    <a:pt x="96" y="22"/>
                    <a:pt x="96" y="23"/>
                    <a:pt x="96" y="23"/>
                  </a:cubicBezTo>
                  <a:cubicBezTo>
                    <a:pt x="96" y="23"/>
                    <a:pt x="95" y="23"/>
                    <a:pt x="95" y="23"/>
                  </a:cubicBezTo>
                  <a:cubicBezTo>
                    <a:pt x="95" y="23"/>
                    <a:pt x="94" y="23"/>
                    <a:pt x="94" y="24"/>
                  </a:cubicBezTo>
                  <a:cubicBezTo>
                    <a:pt x="95" y="24"/>
                    <a:pt x="95" y="24"/>
                    <a:pt x="95" y="24"/>
                  </a:cubicBezTo>
                  <a:cubicBezTo>
                    <a:pt x="94" y="25"/>
                    <a:pt x="94" y="24"/>
                    <a:pt x="94" y="24"/>
                  </a:cubicBezTo>
                  <a:cubicBezTo>
                    <a:pt x="93" y="25"/>
                    <a:pt x="94" y="25"/>
                    <a:pt x="94" y="25"/>
                  </a:cubicBezTo>
                  <a:cubicBezTo>
                    <a:pt x="95" y="26"/>
                    <a:pt x="95" y="26"/>
                    <a:pt x="96" y="27"/>
                  </a:cubicBezTo>
                  <a:cubicBezTo>
                    <a:pt x="96" y="27"/>
                    <a:pt x="96" y="27"/>
                    <a:pt x="96" y="28"/>
                  </a:cubicBezTo>
                  <a:close/>
                  <a:moveTo>
                    <a:pt x="101" y="25"/>
                  </a:moveTo>
                  <a:cubicBezTo>
                    <a:pt x="101" y="25"/>
                    <a:pt x="101" y="23"/>
                    <a:pt x="100" y="24"/>
                  </a:cubicBezTo>
                  <a:cubicBezTo>
                    <a:pt x="100" y="24"/>
                    <a:pt x="100" y="24"/>
                    <a:pt x="100" y="24"/>
                  </a:cubicBezTo>
                  <a:cubicBezTo>
                    <a:pt x="100" y="25"/>
                    <a:pt x="99" y="25"/>
                    <a:pt x="99" y="25"/>
                  </a:cubicBezTo>
                  <a:cubicBezTo>
                    <a:pt x="99" y="25"/>
                    <a:pt x="99" y="26"/>
                    <a:pt x="99" y="27"/>
                  </a:cubicBezTo>
                  <a:cubicBezTo>
                    <a:pt x="100" y="27"/>
                    <a:pt x="100" y="26"/>
                    <a:pt x="100" y="26"/>
                  </a:cubicBezTo>
                  <a:cubicBezTo>
                    <a:pt x="100" y="25"/>
                    <a:pt x="100" y="25"/>
                    <a:pt x="101" y="25"/>
                  </a:cubicBezTo>
                  <a:close/>
                  <a:moveTo>
                    <a:pt x="94" y="23"/>
                  </a:moveTo>
                  <a:cubicBezTo>
                    <a:pt x="94" y="23"/>
                    <a:pt x="95" y="23"/>
                    <a:pt x="95" y="22"/>
                  </a:cubicBezTo>
                  <a:cubicBezTo>
                    <a:pt x="95" y="21"/>
                    <a:pt x="94" y="22"/>
                    <a:pt x="94" y="22"/>
                  </a:cubicBezTo>
                  <a:cubicBezTo>
                    <a:pt x="94" y="21"/>
                    <a:pt x="93" y="21"/>
                    <a:pt x="93" y="22"/>
                  </a:cubicBezTo>
                  <a:cubicBezTo>
                    <a:pt x="93" y="23"/>
                    <a:pt x="93" y="23"/>
                    <a:pt x="93" y="24"/>
                  </a:cubicBezTo>
                  <a:cubicBezTo>
                    <a:pt x="94" y="24"/>
                    <a:pt x="94" y="23"/>
                    <a:pt x="94" y="23"/>
                  </a:cubicBezTo>
                  <a:close/>
                  <a:moveTo>
                    <a:pt x="95" y="21"/>
                  </a:moveTo>
                  <a:cubicBezTo>
                    <a:pt x="95" y="21"/>
                    <a:pt x="96" y="21"/>
                    <a:pt x="96" y="21"/>
                  </a:cubicBezTo>
                  <a:cubicBezTo>
                    <a:pt x="97" y="21"/>
                    <a:pt x="97" y="21"/>
                    <a:pt x="97" y="21"/>
                  </a:cubicBezTo>
                  <a:cubicBezTo>
                    <a:pt x="97" y="20"/>
                    <a:pt x="97" y="20"/>
                    <a:pt x="97" y="20"/>
                  </a:cubicBezTo>
                  <a:cubicBezTo>
                    <a:pt x="97" y="19"/>
                    <a:pt x="97" y="19"/>
                    <a:pt x="97" y="19"/>
                  </a:cubicBezTo>
                  <a:cubicBezTo>
                    <a:pt x="97" y="19"/>
                    <a:pt x="97" y="19"/>
                    <a:pt x="97" y="18"/>
                  </a:cubicBezTo>
                  <a:cubicBezTo>
                    <a:pt x="96" y="19"/>
                    <a:pt x="96" y="19"/>
                    <a:pt x="96" y="19"/>
                  </a:cubicBezTo>
                  <a:cubicBezTo>
                    <a:pt x="96" y="20"/>
                    <a:pt x="96" y="20"/>
                    <a:pt x="96" y="20"/>
                  </a:cubicBezTo>
                  <a:cubicBezTo>
                    <a:pt x="96" y="20"/>
                    <a:pt x="95" y="20"/>
                    <a:pt x="95" y="21"/>
                  </a:cubicBezTo>
                  <a:close/>
                  <a:moveTo>
                    <a:pt x="98" y="21"/>
                  </a:moveTo>
                  <a:cubicBezTo>
                    <a:pt x="98" y="21"/>
                    <a:pt x="98" y="21"/>
                    <a:pt x="98" y="21"/>
                  </a:cubicBezTo>
                  <a:cubicBezTo>
                    <a:pt x="98" y="22"/>
                    <a:pt x="99" y="22"/>
                    <a:pt x="99" y="22"/>
                  </a:cubicBezTo>
                  <a:cubicBezTo>
                    <a:pt x="100" y="21"/>
                    <a:pt x="98" y="20"/>
                    <a:pt x="98" y="21"/>
                  </a:cubicBezTo>
                  <a:cubicBezTo>
                    <a:pt x="98" y="21"/>
                    <a:pt x="98" y="20"/>
                    <a:pt x="98" y="21"/>
                  </a:cubicBezTo>
                  <a:close/>
                  <a:moveTo>
                    <a:pt x="102" y="22"/>
                  </a:moveTo>
                  <a:cubicBezTo>
                    <a:pt x="102" y="22"/>
                    <a:pt x="102" y="22"/>
                    <a:pt x="102" y="22"/>
                  </a:cubicBezTo>
                  <a:cubicBezTo>
                    <a:pt x="103" y="21"/>
                    <a:pt x="103" y="21"/>
                    <a:pt x="103" y="21"/>
                  </a:cubicBezTo>
                  <a:cubicBezTo>
                    <a:pt x="102" y="21"/>
                    <a:pt x="102" y="21"/>
                    <a:pt x="102" y="21"/>
                  </a:cubicBezTo>
                  <a:cubicBezTo>
                    <a:pt x="102" y="20"/>
                    <a:pt x="102" y="20"/>
                    <a:pt x="102" y="20"/>
                  </a:cubicBezTo>
                  <a:cubicBezTo>
                    <a:pt x="101" y="19"/>
                    <a:pt x="101" y="19"/>
                    <a:pt x="101" y="20"/>
                  </a:cubicBezTo>
                  <a:cubicBezTo>
                    <a:pt x="100" y="20"/>
                    <a:pt x="101" y="20"/>
                    <a:pt x="101" y="19"/>
                  </a:cubicBezTo>
                  <a:cubicBezTo>
                    <a:pt x="100" y="19"/>
                    <a:pt x="100" y="19"/>
                    <a:pt x="100" y="18"/>
                  </a:cubicBezTo>
                  <a:cubicBezTo>
                    <a:pt x="100" y="18"/>
                    <a:pt x="100" y="18"/>
                    <a:pt x="100" y="18"/>
                  </a:cubicBezTo>
                  <a:cubicBezTo>
                    <a:pt x="100" y="18"/>
                    <a:pt x="99" y="18"/>
                    <a:pt x="99" y="18"/>
                  </a:cubicBezTo>
                  <a:cubicBezTo>
                    <a:pt x="99" y="19"/>
                    <a:pt x="99" y="18"/>
                    <a:pt x="99" y="19"/>
                  </a:cubicBezTo>
                  <a:cubicBezTo>
                    <a:pt x="99" y="19"/>
                    <a:pt x="100" y="19"/>
                    <a:pt x="100" y="20"/>
                  </a:cubicBezTo>
                  <a:cubicBezTo>
                    <a:pt x="100" y="20"/>
                    <a:pt x="100" y="20"/>
                    <a:pt x="100" y="20"/>
                  </a:cubicBezTo>
                  <a:cubicBezTo>
                    <a:pt x="100" y="21"/>
                    <a:pt x="100" y="21"/>
                    <a:pt x="100" y="22"/>
                  </a:cubicBezTo>
                  <a:cubicBezTo>
                    <a:pt x="100" y="22"/>
                    <a:pt x="100" y="22"/>
                    <a:pt x="101" y="22"/>
                  </a:cubicBezTo>
                  <a:cubicBezTo>
                    <a:pt x="101" y="22"/>
                    <a:pt x="101" y="22"/>
                    <a:pt x="102" y="22"/>
                  </a:cubicBezTo>
                  <a:close/>
                  <a:moveTo>
                    <a:pt x="105" y="22"/>
                  </a:moveTo>
                  <a:cubicBezTo>
                    <a:pt x="106" y="22"/>
                    <a:pt x="105" y="22"/>
                    <a:pt x="106" y="22"/>
                  </a:cubicBezTo>
                  <a:cubicBezTo>
                    <a:pt x="106" y="21"/>
                    <a:pt x="106" y="21"/>
                    <a:pt x="106" y="22"/>
                  </a:cubicBezTo>
                  <a:cubicBezTo>
                    <a:pt x="106" y="22"/>
                    <a:pt x="106" y="22"/>
                    <a:pt x="106" y="22"/>
                  </a:cubicBezTo>
                  <a:cubicBezTo>
                    <a:pt x="107" y="22"/>
                    <a:pt x="107" y="22"/>
                    <a:pt x="107" y="22"/>
                  </a:cubicBezTo>
                  <a:cubicBezTo>
                    <a:pt x="107" y="22"/>
                    <a:pt x="107" y="23"/>
                    <a:pt x="107" y="22"/>
                  </a:cubicBezTo>
                  <a:cubicBezTo>
                    <a:pt x="107" y="22"/>
                    <a:pt x="107" y="21"/>
                    <a:pt x="107" y="21"/>
                  </a:cubicBezTo>
                  <a:cubicBezTo>
                    <a:pt x="107" y="21"/>
                    <a:pt x="107" y="20"/>
                    <a:pt x="107" y="20"/>
                  </a:cubicBezTo>
                  <a:cubicBezTo>
                    <a:pt x="107" y="19"/>
                    <a:pt x="107" y="19"/>
                    <a:pt x="107" y="19"/>
                  </a:cubicBezTo>
                  <a:cubicBezTo>
                    <a:pt x="106" y="18"/>
                    <a:pt x="106" y="19"/>
                    <a:pt x="106" y="19"/>
                  </a:cubicBezTo>
                  <a:cubicBezTo>
                    <a:pt x="105" y="20"/>
                    <a:pt x="105" y="20"/>
                    <a:pt x="105" y="20"/>
                  </a:cubicBezTo>
                  <a:cubicBezTo>
                    <a:pt x="105" y="21"/>
                    <a:pt x="105" y="21"/>
                    <a:pt x="105" y="22"/>
                  </a:cubicBezTo>
                  <a:cubicBezTo>
                    <a:pt x="105" y="22"/>
                    <a:pt x="105" y="22"/>
                    <a:pt x="105" y="22"/>
                  </a:cubicBezTo>
                  <a:close/>
                  <a:moveTo>
                    <a:pt x="106" y="26"/>
                  </a:moveTo>
                  <a:cubicBezTo>
                    <a:pt x="106" y="26"/>
                    <a:pt x="105" y="26"/>
                    <a:pt x="106" y="27"/>
                  </a:cubicBezTo>
                  <a:cubicBezTo>
                    <a:pt x="106" y="28"/>
                    <a:pt x="106" y="28"/>
                    <a:pt x="107" y="27"/>
                  </a:cubicBezTo>
                  <a:cubicBezTo>
                    <a:pt x="107" y="27"/>
                    <a:pt x="107" y="26"/>
                    <a:pt x="107" y="26"/>
                  </a:cubicBezTo>
                  <a:cubicBezTo>
                    <a:pt x="107" y="25"/>
                    <a:pt x="106" y="25"/>
                    <a:pt x="106" y="26"/>
                  </a:cubicBezTo>
                  <a:cubicBezTo>
                    <a:pt x="106" y="26"/>
                    <a:pt x="106" y="25"/>
                    <a:pt x="106" y="26"/>
                  </a:cubicBezTo>
                  <a:close/>
                  <a:moveTo>
                    <a:pt x="107" y="23"/>
                  </a:moveTo>
                  <a:cubicBezTo>
                    <a:pt x="107" y="24"/>
                    <a:pt x="107" y="25"/>
                    <a:pt x="108" y="25"/>
                  </a:cubicBezTo>
                  <a:cubicBezTo>
                    <a:pt x="109" y="25"/>
                    <a:pt x="109" y="24"/>
                    <a:pt x="109" y="24"/>
                  </a:cubicBezTo>
                  <a:cubicBezTo>
                    <a:pt x="109" y="24"/>
                    <a:pt x="109" y="24"/>
                    <a:pt x="109" y="23"/>
                  </a:cubicBezTo>
                  <a:cubicBezTo>
                    <a:pt x="109" y="23"/>
                    <a:pt x="108" y="23"/>
                    <a:pt x="108" y="23"/>
                  </a:cubicBezTo>
                  <a:cubicBezTo>
                    <a:pt x="108" y="23"/>
                    <a:pt x="108" y="23"/>
                    <a:pt x="107" y="23"/>
                  </a:cubicBezTo>
                  <a:cubicBezTo>
                    <a:pt x="107" y="23"/>
                    <a:pt x="108" y="23"/>
                    <a:pt x="107" y="23"/>
                  </a:cubicBezTo>
                  <a:close/>
                  <a:moveTo>
                    <a:pt x="122" y="18"/>
                  </a:moveTo>
                  <a:cubicBezTo>
                    <a:pt x="122" y="18"/>
                    <a:pt x="122" y="17"/>
                    <a:pt x="121" y="17"/>
                  </a:cubicBezTo>
                  <a:cubicBezTo>
                    <a:pt x="121" y="17"/>
                    <a:pt x="121" y="17"/>
                    <a:pt x="121" y="16"/>
                  </a:cubicBezTo>
                  <a:cubicBezTo>
                    <a:pt x="120" y="16"/>
                    <a:pt x="120" y="17"/>
                    <a:pt x="120" y="16"/>
                  </a:cubicBezTo>
                  <a:cubicBezTo>
                    <a:pt x="120" y="16"/>
                    <a:pt x="119" y="16"/>
                    <a:pt x="119" y="16"/>
                  </a:cubicBezTo>
                  <a:cubicBezTo>
                    <a:pt x="119" y="16"/>
                    <a:pt x="119" y="17"/>
                    <a:pt x="119" y="17"/>
                  </a:cubicBezTo>
                  <a:cubicBezTo>
                    <a:pt x="119" y="17"/>
                    <a:pt x="118" y="16"/>
                    <a:pt x="118" y="16"/>
                  </a:cubicBezTo>
                  <a:cubicBezTo>
                    <a:pt x="118" y="17"/>
                    <a:pt x="118" y="17"/>
                    <a:pt x="119" y="18"/>
                  </a:cubicBezTo>
                  <a:cubicBezTo>
                    <a:pt x="119" y="18"/>
                    <a:pt x="119" y="18"/>
                    <a:pt x="120" y="18"/>
                  </a:cubicBezTo>
                  <a:cubicBezTo>
                    <a:pt x="120" y="18"/>
                    <a:pt x="121" y="18"/>
                    <a:pt x="121" y="18"/>
                  </a:cubicBezTo>
                  <a:cubicBezTo>
                    <a:pt x="121" y="18"/>
                    <a:pt x="122" y="18"/>
                    <a:pt x="122" y="18"/>
                  </a:cubicBezTo>
                  <a:cubicBezTo>
                    <a:pt x="122" y="18"/>
                    <a:pt x="122" y="18"/>
                    <a:pt x="122" y="18"/>
                  </a:cubicBezTo>
                  <a:close/>
                  <a:moveTo>
                    <a:pt x="123" y="16"/>
                  </a:moveTo>
                  <a:cubicBezTo>
                    <a:pt x="123" y="17"/>
                    <a:pt x="123" y="18"/>
                    <a:pt x="124" y="18"/>
                  </a:cubicBezTo>
                  <a:cubicBezTo>
                    <a:pt x="124" y="18"/>
                    <a:pt x="124" y="17"/>
                    <a:pt x="124" y="17"/>
                  </a:cubicBezTo>
                  <a:cubicBezTo>
                    <a:pt x="125" y="17"/>
                    <a:pt x="124" y="17"/>
                    <a:pt x="124" y="17"/>
                  </a:cubicBezTo>
                  <a:cubicBezTo>
                    <a:pt x="124" y="17"/>
                    <a:pt x="126" y="16"/>
                    <a:pt x="126" y="15"/>
                  </a:cubicBezTo>
                  <a:cubicBezTo>
                    <a:pt x="126" y="15"/>
                    <a:pt x="127" y="14"/>
                    <a:pt x="126" y="13"/>
                  </a:cubicBezTo>
                  <a:cubicBezTo>
                    <a:pt x="126" y="13"/>
                    <a:pt x="125" y="13"/>
                    <a:pt x="125" y="13"/>
                  </a:cubicBezTo>
                  <a:cubicBezTo>
                    <a:pt x="124" y="13"/>
                    <a:pt x="125" y="13"/>
                    <a:pt x="124" y="14"/>
                  </a:cubicBezTo>
                  <a:cubicBezTo>
                    <a:pt x="124" y="14"/>
                    <a:pt x="124" y="14"/>
                    <a:pt x="124" y="13"/>
                  </a:cubicBezTo>
                  <a:cubicBezTo>
                    <a:pt x="123" y="13"/>
                    <a:pt x="123" y="14"/>
                    <a:pt x="123" y="14"/>
                  </a:cubicBezTo>
                  <a:cubicBezTo>
                    <a:pt x="123" y="14"/>
                    <a:pt x="123" y="13"/>
                    <a:pt x="123" y="13"/>
                  </a:cubicBezTo>
                  <a:cubicBezTo>
                    <a:pt x="123" y="13"/>
                    <a:pt x="123" y="13"/>
                    <a:pt x="122" y="14"/>
                  </a:cubicBezTo>
                  <a:cubicBezTo>
                    <a:pt x="122" y="14"/>
                    <a:pt x="122" y="14"/>
                    <a:pt x="122" y="14"/>
                  </a:cubicBezTo>
                  <a:cubicBezTo>
                    <a:pt x="122" y="15"/>
                    <a:pt x="122" y="15"/>
                    <a:pt x="122" y="15"/>
                  </a:cubicBezTo>
                  <a:cubicBezTo>
                    <a:pt x="122" y="16"/>
                    <a:pt x="121" y="15"/>
                    <a:pt x="122" y="16"/>
                  </a:cubicBezTo>
                  <a:cubicBezTo>
                    <a:pt x="123" y="17"/>
                    <a:pt x="123" y="16"/>
                    <a:pt x="123" y="15"/>
                  </a:cubicBezTo>
                  <a:cubicBezTo>
                    <a:pt x="123" y="15"/>
                    <a:pt x="123" y="16"/>
                    <a:pt x="123" y="16"/>
                  </a:cubicBezTo>
                  <a:close/>
                  <a:moveTo>
                    <a:pt x="127" y="12"/>
                  </a:moveTo>
                  <a:cubicBezTo>
                    <a:pt x="127" y="12"/>
                    <a:pt x="127" y="13"/>
                    <a:pt x="128" y="13"/>
                  </a:cubicBezTo>
                  <a:cubicBezTo>
                    <a:pt x="128" y="13"/>
                    <a:pt x="129" y="13"/>
                    <a:pt x="129" y="12"/>
                  </a:cubicBezTo>
                  <a:cubicBezTo>
                    <a:pt x="130" y="12"/>
                    <a:pt x="130" y="11"/>
                    <a:pt x="130" y="11"/>
                  </a:cubicBezTo>
                  <a:cubicBezTo>
                    <a:pt x="129" y="10"/>
                    <a:pt x="129" y="10"/>
                    <a:pt x="129" y="9"/>
                  </a:cubicBezTo>
                  <a:cubicBezTo>
                    <a:pt x="129" y="9"/>
                    <a:pt x="128" y="9"/>
                    <a:pt x="128" y="9"/>
                  </a:cubicBezTo>
                  <a:cubicBezTo>
                    <a:pt x="128" y="9"/>
                    <a:pt x="128" y="9"/>
                    <a:pt x="128" y="9"/>
                  </a:cubicBezTo>
                  <a:cubicBezTo>
                    <a:pt x="128" y="8"/>
                    <a:pt x="127" y="8"/>
                    <a:pt x="127" y="9"/>
                  </a:cubicBezTo>
                  <a:cubicBezTo>
                    <a:pt x="126" y="9"/>
                    <a:pt x="127" y="11"/>
                    <a:pt x="127" y="11"/>
                  </a:cubicBezTo>
                  <a:cubicBezTo>
                    <a:pt x="127" y="12"/>
                    <a:pt x="127" y="12"/>
                    <a:pt x="127" y="12"/>
                  </a:cubicBezTo>
                  <a:close/>
                  <a:moveTo>
                    <a:pt x="118" y="13"/>
                  </a:moveTo>
                  <a:cubicBezTo>
                    <a:pt x="118" y="14"/>
                    <a:pt x="118" y="13"/>
                    <a:pt x="118" y="13"/>
                  </a:cubicBezTo>
                  <a:cubicBezTo>
                    <a:pt x="118" y="13"/>
                    <a:pt x="119" y="14"/>
                    <a:pt x="119" y="14"/>
                  </a:cubicBezTo>
                  <a:cubicBezTo>
                    <a:pt x="119" y="14"/>
                    <a:pt x="119" y="13"/>
                    <a:pt x="119" y="13"/>
                  </a:cubicBezTo>
                  <a:cubicBezTo>
                    <a:pt x="119" y="13"/>
                    <a:pt x="119" y="13"/>
                    <a:pt x="119" y="13"/>
                  </a:cubicBezTo>
                  <a:cubicBezTo>
                    <a:pt x="120" y="13"/>
                    <a:pt x="119" y="13"/>
                    <a:pt x="120" y="13"/>
                  </a:cubicBezTo>
                  <a:cubicBezTo>
                    <a:pt x="120" y="12"/>
                    <a:pt x="120" y="13"/>
                    <a:pt x="121" y="13"/>
                  </a:cubicBezTo>
                  <a:cubicBezTo>
                    <a:pt x="121" y="13"/>
                    <a:pt x="122" y="12"/>
                    <a:pt x="122" y="12"/>
                  </a:cubicBezTo>
                  <a:cubicBezTo>
                    <a:pt x="122" y="12"/>
                    <a:pt x="123" y="12"/>
                    <a:pt x="123" y="11"/>
                  </a:cubicBezTo>
                  <a:cubicBezTo>
                    <a:pt x="123" y="11"/>
                    <a:pt x="123" y="11"/>
                    <a:pt x="123" y="11"/>
                  </a:cubicBezTo>
                  <a:cubicBezTo>
                    <a:pt x="123" y="10"/>
                    <a:pt x="123" y="10"/>
                    <a:pt x="123" y="10"/>
                  </a:cubicBezTo>
                  <a:cubicBezTo>
                    <a:pt x="123" y="10"/>
                    <a:pt x="124" y="10"/>
                    <a:pt x="124" y="10"/>
                  </a:cubicBezTo>
                  <a:cubicBezTo>
                    <a:pt x="124" y="10"/>
                    <a:pt x="124" y="9"/>
                    <a:pt x="124" y="9"/>
                  </a:cubicBezTo>
                  <a:cubicBezTo>
                    <a:pt x="124" y="9"/>
                    <a:pt x="124" y="9"/>
                    <a:pt x="125" y="9"/>
                  </a:cubicBezTo>
                  <a:cubicBezTo>
                    <a:pt x="125" y="9"/>
                    <a:pt x="125" y="9"/>
                    <a:pt x="125" y="9"/>
                  </a:cubicBezTo>
                  <a:cubicBezTo>
                    <a:pt x="125" y="8"/>
                    <a:pt x="125" y="8"/>
                    <a:pt x="125" y="8"/>
                  </a:cubicBezTo>
                  <a:cubicBezTo>
                    <a:pt x="125" y="7"/>
                    <a:pt x="126" y="8"/>
                    <a:pt x="125" y="7"/>
                  </a:cubicBezTo>
                  <a:cubicBezTo>
                    <a:pt x="125" y="7"/>
                    <a:pt x="125" y="6"/>
                    <a:pt x="125" y="6"/>
                  </a:cubicBezTo>
                  <a:cubicBezTo>
                    <a:pt x="125" y="6"/>
                    <a:pt x="125" y="6"/>
                    <a:pt x="124" y="7"/>
                  </a:cubicBezTo>
                  <a:cubicBezTo>
                    <a:pt x="124" y="7"/>
                    <a:pt x="125" y="7"/>
                    <a:pt x="125" y="7"/>
                  </a:cubicBezTo>
                  <a:cubicBezTo>
                    <a:pt x="124" y="8"/>
                    <a:pt x="124" y="7"/>
                    <a:pt x="124" y="7"/>
                  </a:cubicBezTo>
                  <a:cubicBezTo>
                    <a:pt x="123" y="7"/>
                    <a:pt x="123" y="7"/>
                    <a:pt x="123" y="8"/>
                  </a:cubicBezTo>
                  <a:cubicBezTo>
                    <a:pt x="122" y="8"/>
                    <a:pt x="123" y="8"/>
                    <a:pt x="123" y="9"/>
                  </a:cubicBezTo>
                  <a:cubicBezTo>
                    <a:pt x="123" y="9"/>
                    <a:pt x="122" y="10"/>
                    <a:pt x="122" y="10"/>
                  </a:cubicBezTo>
                  <a:cubicBezTo>
                    <a:pt x="122" y="10"/>
                    <a:pt x="122" y="9"/>
                    <a:pt x="121" y="9"/>
                  </a:cubicBezTo>
                  <a:cubicBezTo>
                    <a:pt x="121" y="8"/>
                    <a:pt x="121" y="8"/>
                    <a:pt x="121" y="8"/>
                  </a:cubicBezTo>
                  <a:cubicBezTo>
                    <a:pt x="120" y="9"/>
                    <a:pt x="121" y="9"/>
                    <a:pt x="121" y="9"/>
                  </a:cubicBezTo>
                  <a:cubicBezTo>
                    <a:pt x="121" y="10"/>
                    <a:pt x="121" y="10"/>
                    <a:pt x="121" y="10"/>
                  </a:cubicBezTo>
                  <a:cubicBezTo>
                    <a:pt x="121" y="11"/>
                    <a:pt x="120" y="10"/>
                    <a:pt x="120" y="10"/>
                  </a:cubicBezTo>
                  <a:cubicBezTo>
                    <a:pt x="120" y="11"/>
                    <a:pt x="120" y="11"/>
                    <a:pt x="120" y="10"/>
                  </a:cubicBezTo>
                  <a:cubicBezTo>
                    <a:pt x="120" y="10"/>
                    <a:pt x="120" y="9"/>
                    <a:pt x="119" y="9"/>
                  </a:cubicBezTo>
                  <a:cubicBezTo>
                    <a:pt x="119" y="9"/>
                    <a:pt x="119" y="10"/>
                    <a:pt x="119" y="10"/>
                  </a:cubicBezTo>
                  <a:cubicBezTo>
                    <a:pt x="118" y="10"/>
                    <a:pt x="119" y="10"/>
                    <a:pt x="118" y="10"/>
                  </a:cubicBezTo>
                  <a:cubicBezTo>
                    <a:pt x="118" y="10"/>
                    <a:pt x="118" y="11"/>
                    <a:pt x="118" y="11"/>
                  </a:cubicBezTo>
                  <a:cubicBezTo>
                    <a:pt x="118" y="11"/>
                    <a:pt x="118" y="10"/>
                    <a:pt x="117" y="10"/>
                  </a:cubicBezTo>
                  <a:cubicBezTo>
                    <a:pt x="117" y="10"/>
                    <a:pt x="117" y="11"/>
                    <a:pt x="116" y="11"/>
                  </a:cubicBezTo>
                  <a:cubicBezTo>
                    <a:pt x="116" y="11"/>
                    <a:pt x="115" y="10"/>
                    <a:pt x="115" y="11"/>
                  </a:cubicBezTo>
                  <a:cubicBezTo>
                    <a:pt x="115" y="11"/>
                    <a:pt x="116" y="11"/>
                    <a:pt x="116" y="11"/>
                  </a:cubicBezTo>
                  <a:cubicBezTo>
                    <a:pt x="116" y="11"/>
                    <a:pt x="116" y="11"/>
                    <a:pt x="116" y="11"/>
                  </a:cubicBezTo>
                  <a:cubicBezTo>
                    <a:pt x="116" y="11"/>
                    <a:pt x="117" y="11"/>
                    <a:pt x="117" y="11"/>
                  </a:cubicBezTo>
                  <a:cubicBezTo>
                    <a:pt x="118" y="11"/>
                    <a:pt x="117" y="12"/>
                    <a:pt x="117" y="12"/>
                  </a:cubicBezTo>
                  <a:cubicBezTo>
                    <a:pt x="117" y="12"/>
                    <a:pt x="116" y="13"/>
                    <a:pt x="117" y="14"/>
                  </a:cubicBezTo>
                  <a:cubicBezTo>
                    <a:pt x="117" y="14"/>
                    <a:pt x="117" y="13"/>
                    <a:pt x="117" y="13"/>
                  </a:cubicBezTo>
                  <a:cubicBezTo>
                    <a:pt x="118" y="13"/>
                    <a:pt x="118" y="13"/>
                    <a:pt x="118" y="13"/>
                  </a:cubicBezTo>
                  <a:close/>
                  <a:moveTo>
                    <a:pt x="130" y="4"/>
                  </a:moveTo>
                  <a:cubicBezTo>
                    <a:pt x="130" y="4"/>
                    <a:pt x="130" y="3"/>
                    <a:pt x="130" y="3"/>
                  </a:cubicBezTo>
                  <a:cubicBezTo>
                    <a:pt x="130" y="3"/>
                    <a:pt x="129" y="3"/>
                    <a:pt x="129" y="3"/>
                  </a:cubicBezTo>
                  <a:cubicBezTo>
                    <a:pt x="128" y="3"/>
                    <a:pt x="128" y="3"/>
                    <a:pt x="128" y="4"/>
                  </a:cubicBezTo>
                  <a:cubicBezTo>
                    <a:pt x="128" y="4"/>
                    <a:pt x="129" y="4"/>
                    <a:pt x="129" y="4"/>
                  </a:cubicBezTo>
                  <a:cubicBezTo>
                    <a:pt x="129" y="4"/>
                    <a:pt x="128" y="4"/>
                    <a:pt x="128" y="4"/>
                  </a:cubicBezTo>
                  <a:cubicBezTo>
                    <a:pt x="128" y="4"/>
                    <a:pt x="129" y="5"/>
                    <a:pt x="129" y="5"/>
                  </a:cubicBezTo>
                  <a:cubicBezTo>
                    <a:pt x="129" y="5"/>
                    <a:pt x="129" y="5"/>
                    <a:pt x="130" y="5"/>
                  </a:cubicBezTo>
                  <a:cubicBezTo>
                    <a:pt x="130" y="5"/>
                    <a:pt x="131" y="4"/>
                    <a:pt x="130" y="4"/>
                  </a:cubicBezTo>
                  <a:cubicBezTo>
                    <a:pt x="130" y="4"/>
                    <a:pt x="130" y="4"/>
                    <a:pt x="130" y="4"/>
                  </a:cubicBezTo>
                  <a:cubicBezTo>
                    <a:pt x="129" y="4"/>
                    <a:pt x="130" y="4"/>
                    <a:pt x="130" y="4"/>
                  </a:cubicBezTo>
                  <a:cubicBezTo>
                    <a:pt x="130" y="4"/>
                    <a:pt x="130" y="4"/>
                    <a:pt x="130" y="4"/>
                  </a:cubicBezTo>
                  <a:cubicBezTo>
                    <a:pt x="130" y="4"/>
                    <a:pt x="130" y="4"/>
                    <a:pt x="130" y="4"/>
                  </a:cubicBezTo>
                  <a:close/>
                  <a:moveTo>
                    <a:pt x="134" y="3"/>
                  </a:moveTo>
                  <a:cubicBezTo>
                    <a:pt x="134" y="3"/>
                    <a:pt x="134" y="3"/>
                    <a:pt x="134" y="3"/>
                  </a:cubicBezTo>
                  <a:cubicBezTo>
                    <a:pt x="134" y="3"/>
                    <a:pt x="134" y="2"/>
                    <a:pt x="134" y="2"/>
                  </a:cubicBezTo>
                  <a:cubicBezTo>
                    <a:pt x="134" y="2"/>
                    <a:pt x="134" y="1"/>
                    <a:pt x="134" y="1"/>
                  </a:cubicBezTo>
                  <a:cubicBezTo>
                    <a:pt x="134" y="1"/>
                    <a:pt x="133" y="1"/>
                    <a:pt x="133" y="2"/>
                  </a:cubicBezTo>
                  <a:cubicBezTo>
                    <a:pt x="133" y="2"/>
                    <a:pt x="133" y="2"/>
                    <a:pt x="134" y="3"/>
                  </a:cubicBezTo>
                  <a:cubicBezTo>
                    <a:pt x="134" y="3"/>
                    <a:pt x="133" y="2"/>
                    <a:pt x="134" y="3"/>
                  </a:cubicBezTo>
                  <a:close/>
                  <a:moveTo>
                    <a:pt x="139" y="3"/>
                  </a:moveTo>
                  <a:cubicBezTo>
                    <a:pt x="139" y="4"/>
                    <a:pt x="139" y="4"/>
                    <a:pt x="139" y="5"/>
                  </a:cubicBezTo>
                  <a:cubicBezTo>
                    <a:pt x="139" y="5"/>
                    <a:pt x="140" y="5"/>
                    <a:pt x="140" y="5"/>
                  </a:cubicBezTo>
                  <a:cubicBezTo>
                    <a:pt x="140" y="5"/>
                    <a:pt x="140" y="4"/>
                    <a:pt x="140" y="4"/>
                  </a:cubicBezTo>
                  <a:cubicBezTo>
                    <a:pt x="141" y="4"/>
                    <a:pt x="141" y="4"/>
                    <a:pt x="141" y="4"/>
                  </a:cubicBezTo>
                  <a:cubicBezTo>
                    <a:pt x="142" y="4"/>
                    <a:pt x="142" y="4"/>
                    <a:pt x="143" y="4"/>
                  </a:cubicBezTo>
                  <a:cubicBezTo>
                    <a:pt x="143" y="4"/>
                    <a:pt x="144" y="3"/>
                    <a:pt x="144" y="3"/>
                  </a:cubicBezTo>
                  <a:cubicBezTo>
                    <a:pt x="144" y="2"/>
                    <a:pt x="144" y="2"/>
                    <a:pt x="143" y="2"/>
                  </a:cubicBezTo>
                  <a:cubicBezTo>
                    <a:pt x="143" y="2"/>
                    <a:pt x="143" y="3"/>
                    <a:pt x="142" y="3"/>
                  </a:cubicBezTo>
                  <a:cubicBezTo>
                    <a:pt x="142" y="3"/>
                    <a:pt x="142" y="3"/>
                    <a:pt x="142" y="3"/>
                  </a:cubicBezTo>
                  <a:cubicBezTo>
                    <a:pt x="142" y="3"/>
                    <a:pt x="142" y="3"/>
                    <a:pt x="142" y="2"/>
                  </a:cubicBezTo>
                  <a:cubicBezTo>
                    <a:pt x="142" y="2"/>
                    <a:pt x="143" y="2"/>
                    <a:pt x="143" y="1"/>
                  </a:cubicBezTo>
                  <a:cubicBezTo>
                    <a:pt x="142" y="1"/>
                    <a:pt x="142" y="1"/>
                    <a:pt x="141" y="1"/>
                  </a:cubicBezTo>
                  <a:cubicBezTo>
                    <a:pt x="141" y="1"/>
                    <a:pt x="141" y="0"/>
                    <a:pt x="141" y="0"/>
                  </a:cubicBezTo>
                  <a:cubicBezTo>
                    <a:pt x="141" y="0"/>
                    <a:pt x="141" y="0"/>
                    <a:pt x="140" y="0"/>
                  </a:cubicBezTo>
                  <a:cubicBezTo>
                    <a:pt x="140" y="0"/>
                    <a:pt x="140" y="0"/>
                    <a:pt x="140" y="0"/>
                  </a:cubicBezTo>
                  <a:cubicBezTo>
                    <a:pt x="139" y="1"/>
                    <a:pt x="141" y="2"/>
                    <a:pt x="141" y="3"/>
                  </a:cubicBezTo>
                  <a:cubicBezTo>
                    <a:pt x="140" y="2"/>
                    <a:pt x="140" y="2"/>
                    <a:pt x="140" y="1"/>
                  </a:cubicBezTo>
                  <a:cubicBezTo>
                    <a:pt x="139" y="1"/>
                    <a:pt x="139" y="1"/>
                    <a:pt x="139" y="2"/>
                  </a:cubicBezTo>
                  <a:cubicBezTo>
                    <a:pt x="139" y="2"/>
                    <a:pt x="138" y="2"/>
                    <a:pt x="138" y="2"/>
                  </a:cubicBezTo>
                  <a:cubicBezTo>
                    <a:pt x="138" y="2"/>
                    <a:pt x="138" y="2"/>
                    <a:pt x="138" y="2"/>
                  </a:cubicBezTo>
                  <a:cubicBezTo>
                    <a:pt x="138" y="3"/>
                    <a:pt x="139" y="3"/>
                    <a:pt x="139" y="3"/>
                  </a:cubicBezTo>
                  <a:cubicBezTo>
                    <a:pt x="139" y="3"/>
                    <a:pt x="139" y="3"/>
                    <a:pt x="139" y="3"/>
                  </a:cubicBezTo>
                  <a:close/>
                  <a:moveTo>
                    <a:pt x="169" y="26"/>
                  </a:moveTo>
                  <a:cubicBezTo>
                    <a:pt x="168" y="26"/>
                    <a:pt x="168" y="26"/>
                    <a:pt x="168" y="27"/>
                  </a:cubicBezTo>
                  <a:cubicBezTo>
                    <a:pt x="168" y="27"/>
                    <a:pt x="168" y="28"/>
                    <a:pt x="168" y="28"/>
                  </a:cubicBezTo>
                  <a:cubicBezTo>
                    <a:pt x="168" y="28"/>
                    <a:pt x="169" y="27"/>
                    <a:pt x="170" y="27"/>
                  </a:cubicBezTo>
                  <a:cubicBezTo>
                    <a:pt x="170" y="27"/>
                    <a:pt x="170" y="27"/>
                    <a:pt x="170" y="27"/>
                  </a:cubicBezTo>
                  <a:cubicBezTo>
                    <a:pt x="170" y="27"/>
                    <a:pt x="169" y="27"/>
                    <a:pt x="169" y="26"/>
                  </a:cubicBezTo>
                  <a:cubicBezTo>
                    <a:pt x="169" y="26"/>
                    <a:pt x="169" y="26"/>
                    <a:pt x="169" y="26"/>
                  </a:cubicBezTo>
                  <a:cubicBezTo>
                    <a:pt x="169" y="26"/>
                    <a:pt x="169" y="26"/>
                    <a:pt x="169" y="26"/>
                  </a:cubicBezTo>
                  <a:close/>
                  <a:moveTo>
                    <a:pt x="3" y="187"/>
                  </a:moveTo>
                  <a:cubicBezTo>
                    <a:pt x="3" y="187"/>
                    <a:pt x="4" y="188"/>
                    <a:pt x="4" y="188"/>
                  </a:cubicBezTo>
                  <a:cubicBezTo>
                    <a:pt x="4" y="188"/>
                    <a:pt x="4" y="186"/>
                    <a:pt x="4" y="186"/>
                  </a:cubicBezTo>
                  <a:cubicBezTo>
                    <a:pt x="3" y="185"/>
                    <a:pt x="3" y="186"/>
                    <a:pt x="3" y="187"/>
                  </a:cubicBezTo>
                  <a:cubicBezTo>
                    <a:pt x="3" y="187"/>
                    <a:pt x="3" y="186"/>
                    <a:pt x="3" y="187"/>
                  </a:cubicBezTo>
                  <a:close/>
                  <a:moveTo>
                    <a:pt x="1" y="174"/>
                  </a:moveTo>
                  <a:cubicBezTo>
                    <a:pt x="1" y="175"/>
                    <a:pt x="2" y="178"/>
                    <a:pt x="3" y="177"/>
                  </a:cubicBezTo>
                  <a:cubicBezTo>
                    <a:pt x="3" y="176"/>
                    <a:pt x="3" y="175"/>
                    <a:pt x="2" y="175"/>
                  </a:cubicBezTo>
                  <a:cubicBezTo>
                    <a:pt x="2" y="175"/>
                    <a:pt x="1" y="174"/>
                    <a:pt x="1" y="174"/>
                  </a:cubicBezTo>
                  <a:cubicBezTo>
                    <a:pt x="1" y="175"/>
                    <a:pt x="1" y="174"/>
                    <a:pt x="1" y="174"/>
                  </a:cubicBezTo>
                  <a:close/>
                  <a:moveTo>
                    <a:pt x="8" y="153"/>
                  </a:moveTo>
                  <a:cubicBezTo>
                    <a:pt x="8" y="152"/>
                    <a:pt x="7" y="150"/>
                    <a:pt x="7" y="152"/>
                  </a:cubicBezTo>
                  <a:cubicBezTo>
                    <a:pt x="6" y="152"/>
                    <a:pt x="7" y="154"/>
                    <a:pt x="8" y="153"/>
                  </a:cubicBezTo>
                  <a:close/>
                  <a:moveTo>
                    <a:pt x="5" y="153"/>
                  </a:moveTo>
                  <a:cubicBezTo>
                    <a:pt x="5" y="154"/>
                    <a:pt x="5" y="155"/>
                    <a:pt x="6" y="154"/>
                  </a:cubicBezTo>
                  <a:cubicBezTo>
                    <a:pt x="6" y="154"/>
                    <a:pt x="6" y="154"/>
                    <a:pt x="6" y="154"/>
                  </a:cubicBezTo>
                  <a:cubicBezTo>
                    <a:pt x="6" y="153"/>
                    <a:pt x="5" y="153"/>
                    <a:pt x="5" y="153"/>
                  </a:cubicBezTo>
                  <a:cubicBezTo>
                    <a:pt x="5" y="153"/>
                    <a:pt x="5" y="153"/>
                    <a:pt x="5" y="153"/>
                  </a:cubicBezTo>
                  <a:close/>
                  <a:moveTo>
                    <a:pt x="22" y="139"/>
                  </a:moveTo>
                  <a:cubicBezTo>
                    <a:pt x="22" y="139"/>
                    <a:pt x="20" y="140"/>
                    <a:pt x="21" y="140"/>
                  </a:cubicBezTo>
                  <a:cubicBezTo>
                    <a:pt x="22" y="140"/>
                    <a:pt x="22" y="139"/>
                    <a:pt x="22" y="139"/>
                  </a:cubicBezTo>
                  <a:cubicBezTo>
                    <a:pt x="22" y="139"/>
                    <a:pt x="22" y="139"/>
                    <a:pt x="22" y="139"/>
                  </a:cubicBezTo>
                  <a:close/>
                  <a:moveTo>
                    <a:pt x="18" y="142"/>
                  </a:moveTo>
                  <a:cubicBezTo>
                    <a:pt x="18" y="142"/>
                    <a:pt x="18" y="142"/>
                    <a:pt x="17" y="142"/>
                  </a:cubicBezTo>
                  <a:cubicBezTo>
                    <a:pt x="17" y="142"/>
                    <a:pt x="17" y="143"/>
                    <a:pt x="18" y="143"/>
                  </a:cubicBezTo>
                  <a:cubicBezTo>
                    <a:pt x="18" y="143"/>
                    <a:pt x="19" y="143"/>
                    <a:pt x="19" y="143"/>
                  </a:cubicBezTo>
                  <a:cubicBezTo>
                    <a:pt x="19" y="142"/>
                    <a:pt x="19" y="141"/>
                    <a:pt x="19" y="141"/>
                  </a:cubicBezTo>
                  <a:cubicBezTo>
                    <a:pt x="18" y="141"/>
                    <a:pt x="18" y="142"/>
                    <a:pt x="18" y="14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75" name="Freeform 783">
              <a:extLst>
                <a:ext uri="{FF2B5EF4-FFF2-40B4-BE49-F238E27FC236}">
                  <a16:creationId xmlns:a16="http://schemas.microsoft.com/office/drawing/2014/main" id="{C911F7F7-263E-47E0-BBBE-B4C0E0F9CCDF}"/>
                </a:ext>
              </a:extLst>
            </p:cNvPr>
            <p:cNvSpPr>
              <a:spLocks/>
            </p:cNvSpPr>
            <p:nvPr/>
          </p:nvSpPr>
          <p:spPr bwMode="auto">
            <a:xfrm>
              <a:off x="6638129" y="3253717"/>
              <a:ext cx="55292" cy="49196"/>
            </a:xfrm>
            <a:custGeom>
              <a:avLst/>
              <a:gdLst>
                <a:gd name="T0" fmla="*/ 11 w 12"/>
                <a:gd name="T1" fmla="*/ 8 h 13"/>
                <a:gd name="T2" fmla="*/ 11 w 12"/>
                <a:gd name="T3" fmla="*/ 8 h 13"/>
                <a:gd name="T4" fmla="*/ 11 w 12"/>
                <a:gd name="T5" fmla="*/ 7 h 13"/>
                <a:gd name="T6" fmla="*/ 12 w 12"/>
                <a:gd name="T7" fmla="*/ 6 h 13"/>
                <a:gd name="T8" fmla="*/ 11 w 12"/>
                <a:gd name="T9" fmla="*/ 6 h 13"/>
                <a:gd name="T10" fmla="*/ 9 w 12"/>
                <a:gd name="T11" fmla="*/ 5 h 13"/>
                <a:gd name="T12" fmla="*/ 9 w 12"/>
                <a:gd name="T13" fmla="*/ 5 h 13"/>
                <a:gd name="T14" fmla="*/ 9 w 12"/>
                <a:gd name="T15" fmla="*/ 4 h 13"/>
                <a:gd name="T16" fmla="*/ 8 w 12"/>
                <a:gd name="T17" fmla="*/ 3 h 13"/>
                <a:gd name="T18" fmla="*/ 7 w 12"/>
                <a:gd name="T19" fmla="*/ 2 h 13"/>
                <a:gd name="T20" fmla="*/ 6 w 12"/>
                <a:gd name="T21" fmla="*/ 2 h 13"/>
                <a:gd name="T22" fmla="*/ 6 w 12"/>
                <a:gd name="T23" fmla="*/ 1 h 13"/>
                <a:gd name="T24" fmla="*/ 4 w 12"/>
                <a:gd name="T25" fmla="*/ 1 h 13"/>
                <a:gd name="T26" fmla="*/ 4 w 12"/>
                <a:gd name="T27" fmla="*/ 2 h 13"/>
                <a:gd name="T28" fmla="*/ 3 w 12"/>
                <a:gd name="T29" fmla="*/ 3 h 13"/>
                <a:gd name="T30" fmla="*/ 3 w 12"/>
                <a:gd name="T31" fmla="*/ 4 h 13"/>
                <a:gd name="T32" fmla="*/ 2 w 12"/>
                <a:gd name="T33" fmla="*/ 4 h 13"/>
                <a:gd name="T34" fmla="*/ 1 w 12"/>
                <a:gd name="T35" fmla="*/ 5 h 13"/>
                <a:gd name="T36" fmla="*/ 0 w 12"/>
                <a:gd name="T37" fmla="*/ 5 h 13"/>
                <a:gd name="T38" fmla="*/ 1 w 12"/>
                <a:gd name="T39" fmla="*/ 6 h 13"/>
                <a:gd name="T40" fmla="*/ 0 w 12"/>
                <a:gd name="T41" fmla="*/ 7 h 13"/>
                <a:gd name="T42" fmla="*/ 1 w 12"/>
                <a:gd name="T43" fmla="*/ 9 h 13"/>
                <a:gd name="T44" fmla="*/ 3 w 12"/>
                <a:gd name="T45" fmla="*/ 9 h 13"/>
                <a:gd name="T46" fmla="*/ 4 w 12"/>
                <a:gd name="T47" fmla="*/ 13 h 13"/>
                <a:gd name="T48" fmla="*/ 5 w 12"/>
                <a:gd name="T49" fmla="*/ 12 h 13"/>
                <a:gd name="T50" fmla="*/ 7 w 12"/>
                <a:gd name="T51" fmla="*/ 11 h 13"/>
                <a:gd name="T52" fmla="*/ 8 w 12"/>
                <a:gd name="T53" fmla="*/ 11 h 13"/>
                <a:gd name="T54" fmla="*/ 9 w 12"/>
                <a:gd name="T55" fmla="*/ 11 h 13"/>
                <a:gd name="T56" fmla="*/ 9 w 12"/>
                <a:gd name="T57" fmla="*/ 10 h 13"/>
                <a:gd name="T58" fmla="*/ 11 w 12"/>
                <a:gd name="T59" fmla="*/ 10 h 13"/>
                <a:gd name="T60" fmla="*/ 10 w 12"/>
                <a:gd name="T61" fmla="*/ 9 h 13"/>
                <a:gd name="T62" fmla="*/ 11 w 12"/>
                <a:gd name="T6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3">
                  <a:moveTo>
                    <a:pt x="11" y="8"/>
                  </a:moveTo>
                  <a:cubicBezTo>
                    <a:pt x="11" y="8"/>
                    <a:pt x="11" y="8"/>
                    <a:pt x="11" y="8"/>
                  </a:cubicBezTo>
                  <a:cubicBezTo>
                    <a:pt x="11" y="8"/>
                    <a:pt x="11" y="7"/>
                    <a:pt x="11" y="7"/>
                  </a:cubicBezTo>
                  <a:cubicBezTo>
                    <a:pt x="12" y="7"/>
                    <a:pt x="12" y="6"/>
                    <a:pt x="12" y="6"/>
                  </a:cubicBezTo>
                  <a:cubicBezTo>
                    <a:pt x="12" y="6"/>
                    <a:pt x="12" y="6"/>
                    <a:pt x="11" y="6"/>
                  </a:cubicBezTo>
                  <a:cubicBezTo>
                    <a:pt x="11" y="5"/>
                    <a:pt x="10" y="6"/>
                    <a:pt x="9" y="5"/>
                  </a:cubicBezTo>
                  <a:cubicBezTo>
                    <a:pt x="9" y="5"/>
                    <a:pt x="9" y="5"/>
                    <a:pt x="9" y="5"/>
                  </a:cubicBezTo>
                  <a:cubicBezTo>
                    <a:pt x="9" y="4"/>
                    <a:pt x="9" y="4"/>
                    <a:pt x="9" y="4"/>
                  </a:cubicBezTo>
                  <a:cubicBezTo>
                    <a:pt x="9" y="4"/>
                    <a:pt x="9" y="4"/>
                    <a:pt x="8" y="3"/>
                  </a:cubicBezTo>
                  <a:cubicBezTo>
                    <a:pt x="8" y="3"/>
                    <a:pt x="8" y="2"/>
                    <a:pt x="7" y="2"/>
                  </a:cubicBezTo>
                  <a:cubicBezTo>
                    <a:pt x="7" y="2"/>
                    <a:pt x="6" y="2"/>
                    <a:pt x="6" y="2"/>
                  </a:cubicBezTo>
                  <a:cubicBezTo>
                    <a:pt x="6" y="1"/>
                    <a:pt x="6" y="1"/>
                    <a:pt x="6" y="1"/>
                  </a:cubicBezTo>
                  <a:cubicBezTo>
                    <a:pt x="5" y="0"/>
                    <a:pt x="5" y="0"/>
                    <a:pt x="4" y="1"/>
                  </a:cubicBezTo>
                  <a:cubicBezTo>
                    <a:pt x="3" y="2"/>
                    <a:pt x="4" y="1"/>
                    <a:pt x="4" y="2"/>
                  </a:cubicBezTo>
                  <a:cubicBezTo>
                    <a:pt x="5" y="3"/>
                    <a:pt x="3" y="3"/>
                    <a:pt x="3" y="3"/>
                  </a:cubicBezTo>
                  <a:cubicBezTo>
                    <a:pt x="3" y="4"/>
                    <a:pt x="3" y="4"/>
                    <a:pt x="3" y="4"/>
                  </a:cubicBezTo>
                  <a:cubicBezTo>
                    <a:pt x="3" y="5"/>
                    <a:pt x="2" y="4"/>
                    <a:pt x="2" y="4"/>
                  </a:cubicBezTo>
                  <a:cubicBezTo>
                    <a:pt x="2" y="5"/>
                    <a:pt x="2" y="5"/>
                    <a:pt x="1" y="5"/>
                  </a:cubicBezTo>
                  <a:cubicBezTo>
                    <a:pt x="1" y="5"/>
                    <a:pt x="1" y="5"/>
                    <a:pt x="0" y="5"/>
                  </a:cubicBezTo>
                  <a:cubicBezTo>
                    <a:pt x="0" y="5"/>
                    <a:pt x="0" y="5"/>
                    <a:pt x="1" y="6"/>
                  </a:cubicBezTo>
                  <a:cubicBezTo>
                    <a:pt x="1" y="6"/>
                    <a:pt x="1" y="6"/>
                    <a:pt x="0" y="7"/>
                  </a:cubicBezTo>
                  <a:cubicBezTo>
                    <a:pt x="1" y="7"/>
                    <a:pt x="1" y="8"/>
                    <a:pt x="1" y="9"/>
                  </a:cubicBezTo>
                  <a:cubicBezTo>
                    <a:pt x="2" y="9"/>
                    <a:pt x="2" y="9"/>
                    <a:pt x="3" y="9"/>
                  </a:cubicBezTo>
                  <a:cubicBezTo>
                    <a:pt x="4" y="10"/>
                    <a:pt x="4" y="12"/>
                    <a:pt x="4" y="13"/>
                  </a:cubicBezTo>
                  <a:cubicBezTo>
                    <a:pt x="5" y="13"/>
                    <a:pt x="5" y="13"/>
                    <a:pt x="5" y="12"/>
                  </a:cubicBezTo>
                  <a:cubicBezTo>
                    <a:pt x="5" y="11"/>
                    <a:pt x="6" y="11"/>
                    <a:pt x="7" y="11"/>
                  </a:cubicBezTo>
                  <a:cubicBezTo>
                    <a:pt x="7" y="10"/>
                    <a:pt x="7" y="10"/>
                    <a:pt x="8" y="11"/>
                  </a:cubicBezTo>
                  <a:cubicBezTo>
                    <a:pt x="8" y="11"/>
                    <a:pt x="8" y="11"/>
                    <a:pt x="9" y="11"/>
                  </a:cubicBezTo>
                  <a:cubicBezTo>
                    <a:pt x="9" y="11"/>
                    <a:pt x="9" y="10"/>
                    <a:pt x="9" y="10"/>
                  </a:cubicBezTo>
                  <a:cubicBezTo>
                    <a:pt x="10" y="10"/>
                    <a:pt x="10" y="10"/>
                    <a:pt x="11" y="10"/>
                  </a:cubicBezTo>
                  <a:cubicBezTo>
                    <a:pt x="10" y="9"/>
                    <a:pt x="10" y="9"/>
                    <a:pt x="10" y="9"/>
                  </a:cubicBezTo>
                  <a:cubicBezTo>
                    <a:pt x="11" y="9"/>
                    <a:pt x="11" y="9"/>
                    <a:pt x="11" y="8"/>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78" name="Freeform 786">
              <a:extLst>
                <a:ext uri="{FF2B5EF4-FFF2-40B4-BE49-F238E27FC236}">
                  <a16:creationId xmlns:a16="http://schemas.microsoft.com/office/drawing/2014/main" id="{1CDBA90D-9919-45F5-AD7C-C6E49C97BF2E}"/>
                </a:ext>
              </a:extLst>
            </p:cNvPr>
            <p:cNvSpPr>
              <a:spLocks noEditPoints="1"/>
            </p:cNvSpPr>
            <p:nvPr/>
          </p:nvSpPr>
          <p:spPr bwMode="auto">
            <a:xfrm>
              <a:off x="5230853" y="2178641"/>
              <a:ext cx="360291" cy="193890"/>
            </a:xfrm>
            <a:custGeom>
              <a:avLst/>
              <a:gdLst>
                <a:gd name="T0" fmla="*/ 76 w 77"/>
                <a:gd name="T1" fmla="*/ 19 h 51"/>
                <a:gd name="T2" fmla="*/ 76 w 77"/>
                <a:gd name="T3" fmla="*/ 15 h 51"/>
                <a:gd name="T4" fmla="*/ 70 w 77"/>
                <a:gd name="T5" fmla="*/ 13 h 51"/>
                <a:gd name="T6" fmla="*/ 67 w 77"/>
                <a:gd name="T7" fmla="*/ 11 h 51"/>
                <a:gd name="T8" fmla="*/ 65 w 77"/>
                <a:gd name="T9" fmla="*/ 6 h 51"/>
                <a:gd name="T10" fmla="*/ 63 w 77"/>
                <a:gd name="T11" fmla="*/ 4 h 51"/>
                <a:gd name="T12" fmla="*/ 58 w 77"/>
                <a:gd name="T13" fmla="*/ 2 h 51"/>
                <a:gd name="T14" fmla="*/ 55 w 77"/>
                <a:gd name="T15" fmla="*/ 1 h 51"/>
                <a:gd name="T16" fmla="*/ 54 w 77"/>
                <a:gd name="T17" fmla="*/ 7 h 51"/>
                <a:gd name="T18" fmla="*/ 48 w 77"/>
                <a:gd name="T19" fmla="*/ 9 h 51"/>
                <a:gd name="T20" fmla="*/ 45 w 77"/>
                <a:gd name="T21" fmla="*/ 13 h 51"/>
                <a:gd name="T22" fmla="*/ 41 w 77"/>
                <a:gd name="T23" fmla="*/ 7 h 51"/>
                <a:gd name="T24" fmla="*/ 37 w 77"/>
                <a:gd name="T25" fmla="*/ 8 h 51"/>
                <a:gd name="T26" fmla="*/ 32 w 77"/>
                <a:gd name="T27" fmla="*/ 11 h 51"/>
                <a:gd name="T28" fmla="*/ 28 w 77"/>
                <a:gd name="T29" fmla="*/ 9 h 51"/>
                <a:gd name="T30" fmla="*/ 28 w 77"/>
                <a:gd name="T31" fmla="*/ 17 h 51"/>
                <a:gd name="T32" fmla="*/ 25 w 77"/>
                <a:gd name="T33" fmla="*/ 20 h 51"/>
                <a:gd name="T34" fmla="*/ 21 w 77"/>
                <a:gd name="T35" fmla="*/ 17 h 51"/>
                <a:gd name="T36" fmla="*/ 22 w 77"/>
                <a:gd name="T37" fmla="*/ 11 h 51"/>
                <a:gd name="T38" fmla="*/ 21 w 77"/>
                <a:gd name="T39" fmla="*/ 8 h 51"/>
                <a:gd name="T40" fmla="*/ 17 w 77"/>
                <a:gd name="T41" fmla="*/ 5 h 51"/>
                <a:gd name="T42" fmla="*/ 11 w 77"/>
                <a:gd name="T43" fmla="*/ 2 h 51"/>
                <a:gd name="T44" fmla="*/ 12 w 77"/>
                <a:gd name="T45" fmla="*/ 4 h 51"/>
                <a:gd name="T46" fmla="*/ 14 w 77"/>
                <a:gd name="T47" fmla="*/ 6 h 51"/>
                <a:gd name="T48" fmla="*/ 15 w 77"/>
                <a:gd name="T49" fmla="*/ 11 h 51"/>
                <a:gd name="T50" fmla="*/ 11 w 77"/>
                <a:gd name="T51" fmla="*/ 9 h 51"/>
                <a:gd name="T52" fmla="*/ 6 w 77"/>
                <a:gd name="T53" fmla="*/ 8 h 51"/>
                <a:gd name="T54" fmla="*/ 7 w 77"/>
                <a:gd name="T55" fmla="*/ 13 h 51"/>
                <a:gd name="T56" fmla="*/ 7 w 77"/>
                <a:gd name="T57" fmla="*/ 16 h 51"/>
                <a:gd name="T58" fmla="*/ 4 w 77"/>
                <a:gd name="T59" fmla="*/ 18 h 51"/>
                <a:gd name="T60" fmla="*/ 11 w 77"/>
                <a:gd name="T61" fmla="*/ 17 h 51"/>
                <a:gd name="T62" fmla="*/ 14 w 77"/>
                <a:gd name="T63" fmla="*/ 16 h 51"/>
                <a:gd name="T64" fmla="*/ 17 w 77"/>
                <a:gd name="T65" fmla="*/ 18 h 51"/>
                <a:gd name="T66" fmla="*/ 14 w 77"/>
                <a:gd name="T67" fmla="*/ 23 h 51"/>
                <a:gd name="T68" fmla="*/ 13 w 77"/>
                <a:gd name="T69" fmla="*/ 25 h 51"/>
                <a:gd name="T70" fmla="*/ 10 w 77"/>
                <a:gd name="T71" fmla="*/ 25 h 51"/>
                <a:gd name="T72" fmla="*/ 8 w 77"/>
                <a:gd name="T73" fmla="*/ 26 h 51"/>
                <a:gd name="T74" fmla="*/ 5 w 77"/>
                <a:gd name="T75" fmla="*/ 30 h 51"/>
                <a:gd name="T76" fmla="*/ 13 w 77"/>
                <a:gd name="T77" fmla="*/ 29 h 51"/>
                <a:gd name="T78" fmla="*/ 15 w 77"/>
                <a:gd name="T79" fmla="*/ 32 h 51"/>
                <a:gd name="T80" fmla="*/ 19 w 77"/>
                <a:gd name="T81" fmla="*/ 32 h 51"/>
                <a:gd name="T82" fmla="*/ 19 w 77"/>
                <a:gd name="T83" fmla="*/ 33 h 51"/>
                <a:gd name="T84" fmla="*/ 19 w 77"/>
                <a:gd name="T85" fmla="*/ 36 h 51"/>
                <a:gd name="T86" fmla="*/ 17 w 77"/>
                <a:gd name="T87" fmla="*/ 39 h 51"/>
                <a:gd name="T88" fmla="*/ 13 w 77"/>
                <a:gd name="T89" fmla="*/ 41 h 51"/>
                <a:gd name="T90" fmla="*/ 14 w 77"/>
                <a:gd name="T91" fmla="*/ 44 h 51"/>
                <a:gd name="T92" fmla="*/ 26 w 77"/>
                <a:gd name="T93" fmla="*/ 45 h 51"/>
                <a:gd name="T94" fmla="*/ 30 w 77"/>
                <a:gd name="T95" fmla="*/ 46 h 51"/>
                <a:gd name="T96" fmla="*/ 38 w 77"/>
                <a:gd name="T97" fmla="*/ 51 h 51"/>
                <a:gd name="T98" fmla="*/ 48 w 77"/>
                <a:gd name="T99" fmla="*/ 47 h 51"/>
                <a:gd name="T100" fmla="*/ 49 w 77"/>
                <a:gd name="T101" fmla="*/ 45 h 51"/>
                <a:gd name="T102" fmla="*/ 54 w 77"/>
                <a:gd name="T103" fmla="*/ 43 h 51"/>
                <a:gd name="T104" fmla="*/ 59 w 77"/>
                <a:gd name="T105" fmla="*/ 41 h 51"/>
                <a:gd name="T106" fmla="*/ 65 w 77"/>
                <a:gd name="T107" fmla="*/ 36 h 51"/>
                <a:gd name="T108" fmla="*/ 67 w 77"/>
                <a:gd name="T109" fmla="*/ 35 h 51"/>
                <a:gd name="T110" fmla="*/ 72 w 77"/>
                <a:gd name="T111" fmla="*/ 30 h 51"/>
                <a:gd name="T112" fmla="*/ 71 w 77"/>
                <a:gd name="T113" fmla="*/ 27 h 51"/>
                <a:gd name="T114" fmla="*/ 74 w 77"/>
                <a:gd name="T115" fmla="*/ 23 h 51"/>
                <a:gd name="T116" fmla="*/ 20 w 77"/>
                <a:gd name="T117"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51">
                  <a:moveTo>
                    <a:pt x="77" y="22"/>
                  </a:moveTo>
                  <a:cubicBezTo>
                    <a:pt x="77" y="21"/>
                    <a:pt x="77" y="21"/>
                    <a:pt x="77" y="21"/>
                  </a:cubicBezTo>
                  <a:cubicBezTo>
                    <a:pt x="77" y="21"/>
                    <a:pt x="77" y="21"/>
                    <a:pt x="77" y="20"/>
                  </a:cubicBezTo>
                  <a:cubicBezTo>
                    <a:pt x="77" y="20"/>
                    <a:pt x="76" y="21"/>
                    <a:pt x="76" y="21"/>
                  </a:cubicBezTo>
                  <a:cubicBezTo>
                    <a:pt x="76" y="21"/>
                    <a:pt x="76" y="21"/>
                    <a:pt x="76" y="21"/>
                  </a:cubicBezTo>
                  <a:cubicBezTo>
                    <a:pt x="76" y="21"/>
                    <a:pt x="76" y="21"/>
                    <a:pt x="76" y="21"/>
                  </a:cubicBezTo>
                  <a:cubicBezTo>
                    <a:pt x="75" y="21"/>
                    <a:pt x="75" y="21"/>
                    <a:pt x="75" y="21"/>
                  </a:cubicBezTo>
                  <a:cubicBezTo>
                    <a:pt x="76" y="20"/>
                    <a:pt x="76" y="20"/>
                    <a:pt x="76" y="20"/>
                  </a:cubicBezTo>
                  <a:cubicBezTo>
                    <a:pt x="76" y="20"/>
                    <a:pt x="76" y="20"/>
                    <a:pt x="76" y="20"/>
                  </a:cubicBezTo>
                  <a:cubicBezTo>
                    <a:pt x="75" y="20"/>
                    <a:pt x="74" y="20"/>
                    <a:pt x="74" y="20"/>
                  </a:cubicBezTo>
                  <a:cubicBezTo>
                    <a:pt x="73" y="20"/>
                    <a:pt x="73" y="20"/>
                    <a:pt x="73" y="20"/>
                  </a:cubicBezTo>
                  <a:cubicBezTo>
                    <a:pt x="74" y="20"/>
                    <a:pt x="76" y="20"/>
                    <a:pt x="76" y="19"/>
                  </a:cubicBezTo>
                  <a:cubicBezTo>
                    <a:pt x="76" y="18"/>
                    <a:pt x="76" y="18"/>
                    <a:pt x="76" y="18"/>
                  </a:cubicBezTo>
                  <a:cubicBezTo>
                    <a:pt x="75" y="18"/>
                    <a:pt x="74" y="18"/>
                    <a:pt x="73" y="19"/>
                  </a:cubicBezTo>
                  <a:cubicBezTo>
                    <a:pt x="74" y="18"/>
                    <a:pt x="74" y="18"/>
                    <a:pt x="75" y="18"/>
                  </a:cubicBezTo>
                  <a:cubicBezTo>
                    <a:pt x="75" y="18"/>
                    <a:pt x="75" y="18"/>
                    <a:pt x="75" y="18"/>
                  </a:cubicBezTo>
                  <a:cubicBezTo>
                    <a:pt x="75" y="18"/>
                    <a:pt x="75" y="18"/>
                    <a:pt x="75" y="18"/>
                  </a:cubicBezTo>
                  <a:cubicBezTo>
                    <a:pt x="74" y="17"/>
                    <a:pt x="74" y="17"/>
                    <a:pt x="74" y="17"/>
                  </a:cubicBezTo>
                  <a:cubicBezTo>
                    <a:pt x="75" y="17"/>
                    <a:pt x="75" y="17"/>
                    <a:pt x="75" y="17"/>
                  </a:cubicBezTo>
                  <a:cubicBezTo>
                    <a:pt x="75" y="17"/>
                    <a:pt x="75" y="17"/>
                    <a:pt x="75" y="17"/>
                  </a:cubicBezTo>
                  <a:cubicBezTo>
                    <a:pt x="75" y="17"/>
                    <a:pt x="75" y="17"/>
                    <a:pt x="75" y="17"/>
                  </a:cubicBezTo>
                  <a:cubicBezTo>
                    <a:pt x="75" y="16"/>
                    <a:pt x="75" y="16"/>
                    <a:pt x="75" y="16"/>
                  </a:cubicBezTo>
                  <a:cubicBezTo>
                    <a:pt x="76" y="16"/>
                    <a:pt x="76" y="16"/>
                    <a:pt x="76" y="16"/>
                  </a:cubicBezTo>
                  <a:cubicBezTo>
                    <a:pt x="75" y="16"/>
                    <a:pt x="76" y="15"/>
                    <a:pt x="76" y="15"/>
                  </a:cubicBezTo>
                  <a:cubicBezTo>
                    <a:pt x="75" y="14"/>
                    <a:pt x="75" y="14"/>
                    <a:pt x="75" y="14"/>
                  </a:cubicBezTo>
                  <a:cubicBezTo>
                    <a:pt x="75" y="14"/>
                    <a:pt x="75" y="14"/>
                    <a:pt x="75" y="14"/>
                  </a:cubicBezTo>
                  <a:cubicBezTo>
                    <a:pt x="75" y="14"/>
                    <a:pt x="74" y="15"/>
                    <a:pt x="74" y="15"/>
                  </a:cubicBezTo>
                  <a:cubicBezTo>
                    <a:pt x="74" y="15"/>
                    <a:pt x="74" y="14"/>
                    <a:pt x="74" y="14"/>
                  </a:cubicBezTo>
                  <a:cubicBezTo>
                    <a:pt x="74" y="14"/>
                    <a:pt x="74" y="14"/>
                    <a:pt x="74" y="14"/>
                  </a:cubicBezTo>
                  <a:cubicBezTo>
                    <a:pt x="74" y="13"/>
                    <a:pt x="74" y="13"/>
                    <a:pt x="74" y="13"/>
                  </a:cubicBezTo>
                  <a:cubicBezTo>
                    <a:pt x="73" y="13"/>
                    <a:pt x="73" y="13"/>
                    <a:pt x="73" y="13"/>
                  </a:cubicBezTo>
                  <a:cubicBezTo>
                    <a:pt x="73" y="13"/>
                    <a:pt x="73" y="13"/>
                    <a:pt x="73" y="13"/>
                  </a:cubicBezTo>
                  <a:cubicBezTo>
                    <a:pt x="71" y="13"/>
                    <a:pt x="71" y="13"/>
                    <a:pt x="71" y="13"/>
                  </a:cubicBezTo>
                  <a:cubicBezTo>
                    <a:pt x="71" y="13"/>
                    <a:pt x="71" y="13"/>
                    <a:pt x="71" y="13"/>
                  </a:cubicBezTo>
                  <a:cubicBezTo>
                    <a:pt x="71" y="13"/>
                    <a:pt x="71" y="13"/>
                    <a:pt x="71" y="13"/>
                  </a:cubicBezTo>
                  <a:cubicBezTo>
                    <a:pt x="70" y="13"/>
                    <a:pt x="70" y="13"/>
                    <a:pt x="70" y="13"/>
                  </a:cubicBezTo>
                  <a:cubicBezTo>
                    <a:pt x="70" y="14"/>
                    <a:pt x="70" y="15"/>
                    <a:pt x="69" y="15"/>
                  </a:cubicBezTo>
                  <a:cubicBezTo>
                    <a:pt x="69" y="15"/>
                    <a:pt x="69" y="15"/>
                    <a:pt x="69" y="15"/>
                  </a:cubicBezTo>
                  <a:cubicBezTo>
                    <a:pt x="70" y="14"/>
                    <a:pt x="70" y="14"/>
                    <a:pt x="70" y="13"/>
                  </a:cubicBezTo>
                  <a:cubicBezTo>
                    <a:pt x="71" y="13"/>
                    <a:pt x="71" y="13"/>
                    <a:pt x="71" y="13"/>
                  </a:cubicBezTo>
                  <a:cubicBezTo>
                    <a:pt x="70" y="12"/>
                    <a:pt x="70" y="12"/>
                    <a:pt x="70" y="12"/>
                  </a:cubicBezTo>
                  <a:cubicBezTo>
                    <a:pt x="70" y="11"/>
                    <a:pt x="70" y="11"/>
                    <a:pt x="70" y="11"/>
                  </a:cubicBezTo>
                  <a:cubicBezTo>
                    <a:pt x="70" y="11"/>
                    <a:pt x="70" y="11"/>
                    <a:pt x="70" y="11"/>
                  </a:cubicBezTo>
                  <a:cubicBezTo>
                    <a:pt x="69" y="11"/>
                    <a:pt x="68" y="12"/>
                    <a:pt x="67" y="12"/>
                  </a:cubicBezTo>
                  <a:cubicBezTo>
                    <a:pt x="67" y="12"/>
                    <a:pt x="67" y="12"/>
                    <a:pt x="67" y="12"/>
                  </a:cubicBezTo>
                  <a:cubicBezTo>
                    <a:pt x="67" y="11"/>
                    <a:pt x="67" y="11"/>
                    <a:pt x="67" y="11"/>
                  </a:cubicBezTo>
                  <a:cubicBezTo>
                    <a:pt x="67" y="11"/>
                    <a:pt x="67" y="12"/>
                    <a:pt x="66" y="12"/>
                  </a:cubicBezTo>
                  <a:cubicBezTo>
                    <a:pt x="67" y="11"/>
                    <a:pt x="67" y="11"/>
                    <a:pt x="67" y="11"/>
                  </a:cubicBezTo>
                  <a:cubicBezTo>
                    <a:pt x="67" y="11"/>
                    <a:pt x="67" y="11"/>
                    <a:pt x="67" y="11"/>
                  </a:cubicBezTo>
                  <a:cubicBezTo>
                    <a:pt x="67" y="10"/>
                    <a:pt x="68" y="9"/>
                    <a:pt x="68" y="8"/>
                  </a:cubicBezTo>
                  <a:cubicBezTo>
                    <a:pt x="68" y="8"/>
                    <a:pt x="67" y="7"/>
                    <a:pt x="67" y="7"/>
                  </a:cubicBezTo>
                  <a:cubicBezTo>
                    <a:pt x="67" y="7"/>
                    <a:pt x="67" y="7"/>
                    <a:pt x="67" y="7"/>
                  </a:cubicBezTo>
                  <a:cubicBezTo>
                    <a:pt x="67" y="7"/>
                    <a:pt x="67" y="7"/>
                    <a:pt x="67" y="7"/>
                  </a:cubicBezTo>
                  <a:cubicBezTo>
                    <a:pt x="66" y="7"/>
                    <a:pt x="66" y="7"/>
                    <a:pt x="66" y="7"/>
                  </a:cubicBezTo>
                  <a:cubicBezTo>
                    <a:pt x="66" y="7"/>
                    <a:pt x="65" y="7"/>
                    <a:pt x="65" y="7"/>
                  </a:cubicBezTo>
                  <a:cubicBezTo>
                    <a:pt x="65" y="7"/>
                    <a:pt x="65" y="7"/>
                    <a:pt x="65" y="7"/>
                  </a:cubicBezTo>
                  <a:cubicBezTo>
                    <a:pt x="65" y="6"/>
                    <a:pt x="65" y="6"/>
                    <a:pt x="65" y="6"/>
                  </a:cubicBezTo>
                  <a:cubicBezTo>
                    <a:pt x="64" y="6"/>
                    <a:pt x="64" y="6"/>
                    <a:pt x="64" y="6"/>
                  </a:cubicBezTo>
                  <a:cubicBezTo>
                    <a:pt x="64" y="6"/>
                    <a:pt x="64" y="6"/>
                    <a:pt x="64" y="6"/>
                  </a:cubicBezTo>
                  <a:cubicBezTo>
                    <a:pt x="65" y="6"/>
                    <a:pt x="65" y="6"/>
                    <a:pt x="65" y="6"/>
                  </a:cubicBezTo>
                  <a:cubicBezTo>
                    <a:pt x="65" y="5"/>
                    <a:pt x="65" y="5"/>
                    <a:pt x="65" y="4"/>
                  </a:cubicBezTo>
                  <a:cubicBezTo>
                    <a:pt x="65" y="4"/>
                    <a:pt x="65" y="4"/>
                    <a:pt x="65" y="4"/>
                  </a:cubicBezTo>
                  <a:cubicBezTo>
                    <a:pt x="65" y="4"/>
                    <a:pt x="65" y="4"/>
                    <a:pt x="65" y="4"/>
                  </a:cubicBezTo>
                  <a:cubicBezTo>
                    <a:pt x="65" y="3"/>
                    <a:pt x="65" y="3"/>
                    <a:pt x="65" y="3"/>
                  </a:cubicBezTo>
                  <a:cubicBezTo>
                    <a:pt x="66" y="3"/>
                    <a:pt x="67" y="2"/>
                    <a:pt x="68" y="1"/>
                  </a:cubicBezTo>
                  <a:cubicBezTo>
                    <a:pt x="66" y="2"/>
                    <a:pt x="66" y="2"/>
                    <a:pt x="66" y="2"/>
                  </a:cubicBezTo>
                  <a:cubicBezTo>
                    <a:pt x="66" y="2"/>
                    <a:pt x="66" y="2"/>
                    <a:pt x="66" y="2"/>
                  </a:cubicBezTo>
                  <a:cubicBezTo>
                    <a:pt x="65" y="2"/>
                    <a:pt x="65" y="2"/>
                    <a:pt x="65" y="3"/>
                  </a:cubicBezTo>
                  <a:cubicBezTo>
                    <a:pt x="64" y="3"/>
                    <a:pt x="64" y="3"/>
                    <a:pt x="64" y="3"/>
                  </a:cubicBezTo>
                  <a:cubicBezTo>
                    <a:pt x="64" y="4"/>
                    <a:pt x="64" y="4"/>
                    <a:pt x="64" y="4"/>
                  </a:cubicBezTo>
                  <a:cubicBezTo>
                    <a:pt x="64" y="4"/>
                    <a:pt x="63" y="4"/>
                    <a:pt x="63" y="4"/>
                  </a:cubicBezTo>
                  <a:cubicBezTo>
                    <a:pt x="63" y="4"/>
                    <a:pt x="63" y="4"/>
                    <a:pt x="63" y="4"/>
                  </a:cubicBezTo>
                  <a:cubicBezTo>
                    <a:pt x="63" y="5"/>
                    <a:pt x="63" y="5"/>
                    <a:pt x="62" y="6"/>
                  </a:cubicBezTo>
                  <a:cubicBezTo>
                    <a:pt x="62" y="5"/>
                    <a:pt x="62" y="5"/>
                    <a:pt x="61" y="5"/>
                  </a:cubicBezTo>
                  <a:cubicBezTo>
                    <a:pt x="61" y="5"/>
                    <a:pt x="61" y="5"/>
                    <a:pt x="61" y="5"/>
                  </a:cubicBezTo>
                  <a:cubicBezTo>
                    <a:pt x="60" y="5"/>
                    <a:pt x="60" y="5"/>
                    <a:pt x="60" y="5"/>
                  </a:cubicBezTo>
                  <a:cubicBezTo>
                    <a:pt x="60" y="4"/>
                    <a:pt x="60" y="4"/>
                    <a:pt x="60" y="4"/>
                  </a:cubicBezTo>
                  <a:cubicBezTo>
                    <a:pt x="60" y="4"/>
                    <a:pt x="60" y="4"/>
                    <a:pt x="60" y="4"/>
                  </a:cubicBezTo>
                  <a:cubicBezTo>
                    <a:pt x="60" y="3"/>
                    <a:pt x="60" y="3"/>
                    <a:pt x="60" y="3"/>
                  </a:cubicBezTo>
                  <a:cubicBezTo>
                    <a:pt x="60" y="2"/>
                    <a:pt x="60" y="2"/>
                    <a:pt x="60" y="2"/>
                  </a:cubicBezTo>
                  <a:cubicBezTo>
                    <a:pt x="60" y="2"/>
                    <a:pt x="60" y="2"/>
                    <a:pt x="60" y="2"/>
                  </a:cubicBezTo>
                  <a:cubicBezTo>
                    <a:pt x="59" y="2"/>
                    <a:pt x="59" y="2"/>
                    <a:pt x="59" y="2"/>
                  </a:cubicBezTo>
                  <a:cubicBezTo>
                    <a:pt x="59" y="2"/>
                    <a:pt x="59" y="2"/>
                    <a:pt x="59" y="2"/>
                  </a:cubicBezTo>
                  <a:cubicBezTo>
                    <a:pt x="58" y="2"/>
                    <a:pt x="58" y="2"/>
                    <a:pt x="58" y="2"/>
                  </a:cubicBezTo>
                  <a:cubicBezTo>
                    <a:pt x="58" y="1"/>
                    <a:pt x="58" y="1"/>
                    <a:pt x="58" y="1"/>
                  </a:cubicBezTo>
                  <a:cubicBezTo>
                    <a:pt x="58" y="1"/>
                    <a:pt x="58" y="1"/>
                    <a:pt x="59" y="0"/>
                  </a:cubicBezTo>
                  <a:cubicBezTo>
                    <a:pt x="58" y="0"/>
                    <a:pt x="58" y="0"/>
                    <a:pt x="58" y="0"/>
                  </a:cubicBezTo>
                  <a:cubicBezTo>
                    <a:pt x="57" y="0"/>
                    <a:pt x="57" y="0"/>
                    <a:pt x="57" y="0"/>
                  </a:cubicBezTo>
                  <a:cubicBezTo>
                    <a:pt x="57" y="0"/>
                    <a:pt x="57" y="0"/>
                    <a:pt x="57" y="0"/>
                  </a:cubicBezTo>
                  <a:cubicBezTo>
                    <a:pt x="56" y="0"/>
                    <a:pt x="56" y="0"/>
                    <a:pt x="56" y="0"/>
                  </a:cubicBezTo>
                  <a:cubicBezTo>
                    <a:pt x="56" y="0"/>
                    <a:pt x="56" y="0"/>
                    <a:pt x="56" y="0"/>
                  </a:cubicBezTo>
                  <a:cubicBezTo>
                    <a:pt x="56" y="0"/>
                    <a:pt x="56" y="0"/>
                    <a:pt x="56" y="0"/>
                  </a:cubicBezTo>
                  <a:cubicBezTo>
                    <a:pt x="56" y="1"/>
                    <a:pt x="56" y="1"/>
                    <a:pt x="56" y="1"/>
                  </a:cubicBezTo>
                  <a:cubicBezTo>
                    <a:pt x="56" y="1"/>
                    <a:pt x="56" y="1"/>
                    <a:pt x="56" y="1"/>
                  </a:cubicBezTo>
                  <a:cubicBezTo>
                    <a:pt x="55" y="0"/>
                    <a:pt x="55" y="0"/>
                    <a:pt x="55" y="0"/>
                  </a:cubicBezTo>
                  <a:cubicBezTo>
                    <a:pt x="55" y="1"/>
                    <a:pt x="55" y="1"/>
                    <a:pt x="55" y="1"/>
                  </a:cubicBezTo>
                  <a:cubicBezTo>
                    <a:pt x="55" y="0"/>
                    <a:pt x="55" y="0"/>
                    <a:pt x="55" y="0"/>
                  </a:cubicBezTo>
                  <a:cubicBezTo>
                    <a:pt x="55" y="1"/>
                    <a:pt x="55" y="1"/>
                    <a:pt x="55" y="1"/>
                  </a:cubicBezTo>
                  <a:cubicBezTo>
                    <a:pt x="54" y="1"/>
                    <a:pt x="54" y="1"/>
                    <a:pt x="54" y="1"/>
                  </a:cubicBezTo>
                  <a:cubicBezTo>
                    <a:pt x="54" y="1"/>
                    <a:pt x="54" y="1"/>
                    <a:pt x="54" y="1"/>
                  </a:cubicBezTo>
                  <a:cubicBezTo>
                    <a:pt x="54" y="1"/>
                    <a:pt x="54" y="2"/>
                    <a:pt x="55" y="3"/>
                  </a:cubicBezTo>
                  <a:cubicBezTo>
                    <a:pt x="55" y="4"/>
                    <a:pt x="55" y="4"/>
                    <a:pt x="55" y="6"/>
                  </a:cubicBezTo>
                  <a:cubicBezTo>
                    <a:pt x="55" y="6"/>
                    <a:pt x="55" y="6"/>
                    <a:pt x="55" y="6"/>
                  </a:cubicBezTo>
                  <a:cubicBezTo>
                    <a:pt x="55" y="6"/>
                    <a:pt x="55" y="6"/>
                    <a:pt x="55" y="6"/>
                  </a:cubicBezTo>
                  <a:cubicBezTo>
                    <a:pt x="54" y="6"/>
                    <a:pt x="54" y="6"/>
                    <a:pt x="54" y="6"/>
                  </a:cubicBezTo>
                  <a:cubicBezTo>
                    <a:pt x="54" y="6"/>
                    <a:pt x="55" y="6"/>
                    <a:pt x="55" y="6"/>
                  </a:cubicBezTo>
                  <a:cubicBezTo>
                    <a:pt x="54" y="6"/>
                    <a:pt x="53" y="6"/>
                    <a:pt x="54" y="7"/>
                  </a:cubicBezTo>
                  <a:cubicBezTo>
                    <a:pt x="54" y="7"/>
                    <a:pt x="54" y="7"/>
                    <a:pt x="54" y="7"/>
                  </a:cubicBezTo>
                  <a:cubicBezTo>
                    <a:pt x="54" y="7"/>
                    <a:pt x="54" y="7"/>
                    <a:pt x="54" y="7"/>
                  </a:cubicBezTo>
                  <a:cubicBezTo>
                    <a:pt x="53" y="7"/>
                    <a:pt x="53" y="7"/>
                    <a:pt x="53" y="7"/>
                  </a:cubicBezTo>
                  <a:cubicBezTo>
                    <a:pt x="53" y="7"/>
                    <a:pt x="53" y="7"/>
                    <a:pt x="53" y="7"/>
                  </a:cubicBezTo>
                  <a:cubicBezTo>
                    <a:pt x="53" y="7"/>
                    <a:pt x="53" y="7"/>
                    <a:pt x="53" y="6"/>
                  </a:cubicBezTo>
                  <a:cubicBezTo>
                    <a:pt x="53" y="7"/>
                    <a:pt x="52" y="7"/>
                    <a:pt x="52" y="7"/>
                  </a:cubicBezTo>
                  <a:cubicBezTo>
                    <a:pt x="52" y="7"/>
                    <a:pt x="52" y="7"/>
                    <a:pt x="52" y="7"/>
                  </a:cubicBezTo>
                  <a:cubicBezTo>
                    <a:pt x="52" y="5"/>
                    <a:pt x="50" y="5"/>
                    <a:pt x="50" y="6"/>
                  </a:cubicBezTo>
                  <a:cubicBezTo>
                    <a:pt x="50" y="7"/>
                    <a:pt x="49" y="8"/>
                    <a:pt x="49" y="10"/>
                  </a:cubicBezTo>
                  <a:cubicBezTo>
                    <a:pt x="49" y="9"/>
                    <a:pt x="49" y="9"/>
                    <a:pt x="49" y="9"/>
                  </a:cubicBezTo>
                  <a:cubicBezTo>
                    <a:pt x="47" y="9"/>
                    <a:pt x="47" y="9"/>
                    <a:pt x="47" y="9"/>
                  </a:cubicBezTo>
                  <a:cubicBezTo>
                    <a:pt x="48" y="9"/>
                    <a:pt x="48" y="9"/>
                    <a:pt x="48" y="9"/>
                  </a:cubicBezTo>
                  <a:cubicBezTo>
                    <a:pt x="48" y="9"/>
                    <a:pt x="48" y="9"/>
                    <a:pt x="48" y="9"/>
                  </a:cubicBezTo>
                  <a:cubicBezTo>
                    <a:pt x="47" y="9"/>
                    <a:pt x="48" y="10"/>
                    <a:pt x="48" y="11"/>
                  </a:cubicBezTo>
                  <a:cubicBezTo>
                    <a:pt x="47" y="9"/>
                    <a:pt x="47" y="8"/>
                    <a:pt x="46" y="7"/>
                  </a:cubicBezTo>
                  <a:cubicBezTo>
                    <a:pt x="46" y="7"/>
                    <a:pt x="46" y="7"/>
                    <a:pt x="46" y="7"/>
                  </a:cubicBezTo>
                  <a:cubicBezTo>
                    <a:pt x="45" y="7"/>
                    <a:pt x="45" y="7"/>
                    <a:pt x="45" y="7"/>
                  </a:cubicBezTo>
                  <a:cubicBezTo>
                    <a:pt x="45" y="7"/>
                    <a:pt x="45" y="7"/>
                    <a:pt x="45" y="7"/>
                  </a:cubicBezTo>
                  <a:cubicBezTo>
                    <a:pt x="44" y="7"/>
                    <a:pt x="44" y="7"/>
                    <a:pt x="44" y="7"/>
                  </a:cubicBezTo>
                  <a:cubicBezTo>
                    <a:pt x="44" y="7"/>
                    <a:pt x="44" y="7"/>
                    <a:pt x="44" y="7"/>
                  </a:cubicBezTo>
                  <a:cubicBezTo>
                    <a:pt x="44" y="7"/>
                    <a:pt x="43" y="6"/>
                    <a:pt x="43" y="7"/>
                  </a:cubicBezTo>
                  <a:cubicBezTo>
                    <a:pt x="42" y="8"/>
                    <a:pt x="43" y="9"/>
                    <a:pt x="43" y="10"/>
                  </a:cubicBezTo>
                  <a:cubicBezTo>
                    <a:pt x="44" y="11"/>
                    <a:pt x="44" y="11"/>
                    <a:pt x="44" y="11"/>
                  </a:cubicBezTo>
                  <a:cubicBezTo>
                    <a:pt x="44" y="11"/>
                    <a:pt x="44" y="11"/>
                    <a:pt x="44" y="11"/>
                  </a:cubicBezTo>
                  <a:cubicBezTo>
                    <a:pt x="44" y="11"/>
                    <a:pt x="45" y="12"/>
                    <a:pt x="45" y="13"/>
                  </a:cubicBezTo>
                  <a:cubicBezTo>
                    <a:pt x="44" y="13"/>
                    <a:pt x="44" y="13"/>
                    <a:pt x="44" y="13"/>
                  </a:cubicBezTo>
                  <a:cubicBezTo>
                    <a:pt x="44" y="14"/>
                    <a:pt x="44" y="14"/>
                    <a:pt x="44" y="14"/>
                  </a:cubicBezTo>
                  <a:cubicBezTo>
                    <a:pt x="45" y="14"/>
                    <a:pt x="45" y="14"/>
                    <a:pt x="45" y="15"/>
                  </a:cubicBezTo>
                  <a:cubicBezTo>
                    <a:pt x="45" y="15"/>
                    <a:pt x="45" y="15"/>
                    <a:pt x="45" y="15"/>
                  </a:cubicBezTo>
                  <a:cubicBezTo>
                    <a:pt x="44" y="14"/>
                    <a:pt x="44" y="14"/>
                    <a:pt x="44" y="14"/>
                  </a:cubicBezTo>
                  <a:cubicBezTo>
                    <a:pt x="44" y="13"/>
                    <a:pt x="44" y="12"/>
                    <a:pt x="44" y="12"/>
                  </a:cubicBezTo>
                  <a:cubicBezTo>
                    <a:pt x="43" y="11"/>
                    <a:pt x="43" y="11"/>
                    <a:pt x="43" y="11"/>
                  </a:cubicBezTo>
                  <a:cubicBezTo>
                    <a:pt x="43" y="11"/>
                    <a:pt x="43" y="11"/>
                    <a:pt x="43" y="10"/>
                  </a:cubicBezTo>
                  <a:cubicBezTo>
                    <a:pt x="42" y="10"/>
                    <a:pt x="42" y="10"/>
                    <a:pt x="41" y="10"/>
                  </a:cubicBezTo>
                  <a:cubicBezTo>
                    <a:pt x="41" y="9"/>
                    <a:pt x="41" y="8"/>
                    <a:pt x="41" y="8"/>
                  </a:cubicBezTo>
                  <a:cubicBezTo>
                    <a:pt x="40" y="8"/>
                    <a:pt x="40" y="8"/>
                    <a:pt x="40" y="8"/>
                  </a:cubicBezTo>
                  <a:cubicBezTo>
                    <a:pt x="41" y="7"/>
                    <a:pt x="41" y="7"/>
                    <a:pt x="41" y="7"/>
                  </a:cubicBezTo>
                  <a:cubicBezTo>
                    <a:pt x="40" y="7"/>
                    <a:pt x="40" y="7"/>
                    <a:pt x="40" y="7"/>
                  </a:cubicBezTo>
                  <a:cubicBezTo>
                    <a:pt x="40" y="7"/>
                    <a:pt x="40" y="7"/>
                    <a:pt x="40" y="7"/>
                  </a:cubicBezTo>
                  <a:cubicBezTo>
                    <a:pt x="39" y="7"/>
                    <a:pt x="39" y="7"/>
                    <a:pt x="39" y="7"/>
                  </a:cubicBezTo>
                  <a:cubicBezTo>
                    <a:pt x="39" y="7"/>
                    <a:pt x="39" y="7"/>
                    <a:pt x="39" y="6"/>
                  </a:cubicBezTo>
                  <a:cubicBezTo>
                    <a:pt x="39" y="6"/>
                    <a:pt x="39" y="6"/>
                    <a:pt x="39" y="6"/>
                  </a:cubicBezTo>
                  <a:cubicBezTo>
                    <a:pt x="39" y="7"/>
                    <a:pt x="39" y="7"/>
                    <a:pt x="39" y="7"/>
                  </a:cubicBezTo>
                  <a:cubicBezTo>
                    <a:pt x="39" y="7"/>
                    <a:pt x="39" y="7"/>
                    <a:pt x="39" y="7"/>
                  </a:cubicBezTo>
                  <a:cubicBezTo>
                    <a:pt x="38" y="7"/>
                    <a:pt x="38" y="7"/>
                    <a:pt x="38" y="7"/>
                  </a:cubicBezTo>
                  <a:cubicBezTo>
                    <a:pt x="38" y="7"/>
                    <a:pt x="38" y="7"/>
                    <a:pt x="37" y="7"/>
                  </a:cubicBezTo>
                  <a:cubicBezTo>
                    <a:pt x="37" y="8"/>
                    <a:pt x="37" y="8"/>
                    <a:pt x="37" y="8"/>
                  </a:cubicBezTo>
                  <a:cubicBezTo>
                    <a:pt x="37" y="8"/>
                    <a:pt x="37" y="8"/>
                    <a:pt x="37" y="8"/>
                  </a:cubicBezTo>
                  <a:cubicBezTo>
                    <a:pt x="37" y="8"/>
                    <a:pt x="37" y="8"/>
                    <a:pt x="37" y="8"/>
                  </a:cubicBezTo>
                  <a:cubicBezTo>
                    <a:pt x="36" y="8"/>
                    <a:pt x="36" y="8"/>
                    <a:pt x="36" y="8"/>
                  </a:cubicBezTo>
                  <a:cubicBezTo>
                    <a:pt x="36" y="8"/>
                    <a:pt x="35" y="8"/>
                    <a:pt x="35" y="9"/>
                  </a:cubicBezTo>
                  <a:cubicBezTo>
                    <a:pt x="35" y="10"/>
                    <a:pt x="35" y="10"/>
                    <a:pt x="35" y="10"/>
                  </a:cubicBezTo>
                  <a:cubicBezTo>
                    <a:pt x="35" y="10"/>
                    <a:pt x="35" y="10"/>
                    <a:pt x="35" y="10"/>
                  </a:cubicBezTo>
                  <a:cubicBezTo>
                    <a:pt x="35" y="10"/>
                    <a:pt x="35" y="10"/>
                    <a:pt x="35" y="10"/>
                  </a:cubicBezTo>
                  <a:cubicBezTo>
                    <a:pt x="35" y="11"/>
                    <a:pt x="36" y="13"/>
                    <a:pt x="35" y="14"/>
                  </a:cubicBezTo>
                  <a:cubicBezTo>
                    <a:pt x="35" y="14"/>
                    <a:pt x="35" y="14"/>
                    <a:pt x="34" y="13"/>
                  </a:cubicBezTo>
                  <a:cubicBezTo>
                    <a:pt x="34" y="14"/>
                    <a:pt x="34" y="14"/>
                    <a:pt x="34" y="14"/>
                  </a:cubicBezTo>
                  <a:cubicBezTo>
                    <a:pt x="34" y="13"/>
                    <a:pt x="34" y="13"/>
                    <a:pt x="34" y="13"/>
                  </a:cubicBezTo>
                  <a:cubicBezTo>
                    <a:pt x="34" y="13"/>
                    <a:pt x="33" y="12"/>
                    <a:pt x="33" y="12"/>
                  </a:cubicBezTo>
                  <a:cubicBezTo>
                    <a:pt x="33" y="12"/>
                    <a:pt x="32" y="11"/>
                    <a:pt x="32" y="11"/>
                  </a:cubicBezTo>
                  <a:cubicBezTo>
                    <a:pt x="32" y="11"/>
                    <a:pt x="32" y="11"/>
                    <a:pt x="32" y="11"/>
                  </a:cubicBezTo>
                  <a:cubicBezTo>
                    <a:pt x="32" y="10"/>
                    <a:pt x="32" y="10"/>
                    <a:pt x="32" y="10"/>
                  </a:cubicBezTo>
                  <a:cubicBezTo>
                    <a:pt x="32" y="10"/>
                    <a:pt x="32" y="10"/>
                    <a:pt x="32" y="10"/>
                  </a:cubicBezTo>
                  <a:cubicBezTo>
                    <a:pt x="31" y="10"/>
                    <a:pt x="31" y="9"/>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8" y="8"/>
                  </a:cubicBezTo>
                  <a:cubicBezTo>
                    <a:pt x="28" y="9"/>
                    <a:pt x="28" y="9"/>
                    <a:pt x="28" y="9"/>
                  </a:cubicBezTo>
                  <a:cubicBezTo>
                    <a:pt x="28" y="9"/>
                    <a:pt x="28" y="9"/>
                    <a:pt x="28" y="9"/>
                  </a:cubicBezTo>
                  <a:cubicBezTo>
                    <a:pt x="29" y="10"/>
                    <a:pt x="28" y="10"/>
                    <a:pt x="29" y="11"/>
                  </a:cubicBezTo>
                  <a:cubicBezTo>
                    <a:pt x="29" y="11"/>
                    <a:pt x="29" y="12"/>
                    <a:pt x="29" y="12"/>
                  </a:cubicBezTo>
                  <a:cubicBezTo>
                    <a:pt x="29" y="13"/>
                    <a:pt x="29" y="13"/>
                    <a:pt x="29" y="13"/>
                  </a:cubicBezTo>
                  <a:cubicBezTo>
                    <a:pt x="29" y="13"/>
                    <a:pt x="30" y="14"/>
                    <a:pt x="29" y="15"/>
                  </a:cubicBezTo>
                  <a:cubicBezTo>
                    <a:pt x="29" y="15"/>
                    <a:pt x="29" y="15"/>
                    <a:pt x="29" y="15"/>
                  </a:cubicBezTo>
                  <a:cubicBezTo>
                    <a:pt x="29" y="15"/>
                    <a:pt x="29" y="15"/>
                    <a:pt x="29" y="15"/>
                  </a:cubicBezTo>
                  <a:cubicBezTo>
                    <a:pt x="29" y="16"/>
                    <a:pt x="29" y="16"/>
                    <a:pt x="29" y="16"/>
                  </a:cubicBezTo>
                  <a:cubicBezTo>
                    <a:pt x="29" y="17"/>
                    <a:pt x="29" y="17"/>
                    <a:pt x="29" y="17"/>
                  </a:cubicBezTo>
                  <a:cubicBezTo>
                    <a:pt x="29" y="17"/>
                    <a:pt x="29" y="17"/>
                    <a:pt x="29" y="17"/>
                  </a:cubicBezTo>
                  <a:cubicBezTo>
                    <a:pt x="29" y="16"/>
                    <a:pt x="29" y="16"/>
                    <a:pt x="29" y="16"/>
                  </a:cubicBezTo>
                  <a:cubicBezTo>
                    <a:pt x="28" y="17"/>
                    <a:pt x="28" y="17"/>
                    <a:pt x="28" y="17"/>
                  </a:cubicBezTo>
                  <a:cubicBezTo>
                    <a:pt x="28" y="17"/>
                    <a:pt x="28" y="17"/>
                    <a:pt x="28" y="17"/>
                  </a:cubicBezTo>
                  <a:cubicBezTo>
                    <a:pt x="28" y="17"/>
                    <a:pt x="28" y="17"/>
                    <a:pt x="28" y="17"/>
                  </a:cubicBezTo>
                  <a:cubicBezTo>
                    <a:pt x="28" y="18"/>
                    <a:pt x="28" y="18"/>
                    <a:pt x="28" y="18"/>
                  </a:cubicBezTo>
                  <a:cubicBezTo>
                    <a:pt x="28" y="18"/>
                    <a:pt x="28" y="18"/>
                    <a:pt x="28" y="18"/>
                  </a:cubicBezTo>
                  <a:cubicBezTo>
                    <a:pt x="27" y="17"/>
                    <a:pt x="27" y="17"/>
                    <a:pt x="27" y="17"/>
                  </a:cubicBezTo>
                  <a:cubicBezTo>
                    <a:pt x="27" y="17"/>
                    <a:pt x="27" y="17"/>
                    <a:pt x="27" y="17"/>
                  </a:cubicBezTo>
                  <a:cubicBezTo>
                    <a:pt x="27" y="16"/>
                    <a:pt x="27" y="16"/>
                    <a:pt x="27" y="16"/>
                  </a:cubicBezTo>
                  <a:cubicBezTo>
                    <a:pt x="27" y="17"/>
                    <a:pt x="27" y="17"/>
                    <a:pt x="27" y="17"/>
                  </a:cubicBezTo>
                  <a:cubicBezTo>
                    <a:pt x="27" y="16"/>
                    <a:pt x="27" y="16"/>
                    <a:pt x="27" y="15"/>
                  </a:cubicBezTo>
                  <a:cubicBezTo>
                    <a:pt x="27" y="15"/>
                    <a:pt x="27" y="15"/>
                    <a:pt x="27" y="15"/>
                  </a:cubicBezTo>
                  <a:cubicBezTo>
                    <a:pt x="26" y="15"/>
                    <a:pt x="25" y="16"/>
                    <a:pt x="25" y="17"/>
                  </a:cubicBezTo>
                  <a:cubicBezTo>
                    <a:pt x="24" y="18"/>
                    <a:pt x="25" y="19"/>
                    <a:pt x="25" y="20"/>
                  </a:cubicBezTo>
                  <a:cubicBezTo>
                    <a:pt x="25" y="20"/>
                    <a:pt x="25" y="20"/>
                    <a:pt x="25" y="20"/>
                  </a:cubicBezTo>
                  <a:cubicBezTo>
                    <a:pt x="24" y="19"/>
                    <a:pt x="24" y="19"/>
                    <a:pt x="24" y="19"/>
                  </a:cubicBezTo>
                  <a:cubicBezTo>
                    <a:pt x="24" y="19"/>
                    <a:pt x="24" y="19"/>
                    <a:pt x="24" y="19"/>
                  </a:cubicBezTo>
                  <a:cubicBezTo>
                    <a:pt x="24" y="20"/>
                    <a:pt x="24" y="21"/>
                    <a:pt x="24" y="22"/>
                  </a:cubicBezTo>
                  <a:cubicBezTo>
                    <a:pt x="24" y="22"/>
                    <a:pt x="24" y="22"/>
                    <a:pt x="24" y="23"/>
                  </a:cubicBezTo>
                  <a:cubicBezTo>
                    <a:pt x="24" y="23"/>
                    <a:pt x="24" y="23"/>
                    <a:pt x="24" y="23"/>
                  </a:cubicBezTo>
                  <a:cubicBezTo>
                    <a:pt x="24" y="23"/>
                    <a:pt x="24" y="23"/>
                    <a:pt x="24" y="23"/>
                  </a:cubicBezTo>
                  <a:cubicBezTo>
                    <a:pt x="24" y="23"/>
                    <a:pt x="24" y="23"/>
                    <a:pt x="24" y="23"/>
                  </a:cubicBezTo>
                  <a:cubicBezTo>
                    <a:pt x="24" y="22"/>
                    <a:pt x="23" y="21"/>
                    <a:pt x="23" y="20"/>
                  </a:cubicBezTo>
                  <a:cubicBezTo>
                    <a:pt x="23" y="19"/>
                    <a:pt x="23" y="18"/>
                    <a:pt x="22" y="18"/>
                  </a:cubicBezTo>
                  <a:cubicBezTo>
                    <a:pt x="22" y="18"/>
                    <a:pt x="21" y="19"/>
                    <a:pt x="21" y="19"/>
                  </a:cubicBezTo>
                  <a:cubicBezTo>
                    <a:pt x="22" y="18"/>
                    <a:pt x="22" y="17"/>
                    <a:pt x="22" y="16"/>
                  </a:cubicBezTo>
                  <a:cubicBezTo>
                    <a:pt x="22" y="16"/>
                    <a:pt x="21" y="17"/>
                    <a:pt x="21" y="17"/>
                  </a:cubicBezTo>
                  <a:cubicBezTo>
                    <a:pt x="21" y="16"/>
                    <a:pt x="22" y="16"/>
                    <a:pt x="21" y="16"/>
                  </a:cubicBezTo>
                  <a:cubicBezTo>
                    <a:pt x="20" y="15"/>
                    <a:pt x="20" y="16"/>
                    <a:pt x="20" y="15"/>
                  </a:cubicBezTo>
                  <a:cubicBezTo>
                    <a:pt x="20" y="14"/>
                    <a:pt x="20" y="14"/>
                    <a:pt x="19" y="13"/>
                  </a:cubicBezTo>
                  <a:cubicBezTo>
                    <a:pt x="19" y="13"/>
                    <a:pt x="19" y="13"/>
                    <a:pt x="19" y="13"/>
                  </a:cubicBezTo>
                  <a:cubicBezTo>
                    <a:pt x="20" y="13"/>
                    <a:pt x="20" y="14"/>
                    <a:pt x="20" y="15"/>
                  </a:cubicBezTo>
                  <a:cubicBezTo>
                    <a:pt x="21" y="15"/>
                    <a:pt x="21" y="15"/>
                    <a:pt x="21" y="15"/>
                  </a:cubicBezTo>
                  <a:cubicBezTo>
                    <a:pt x="22" y="14"/>
                    <a:pt x="22" y="14"/>
                    <a:pt x="22" y="14"/>
                  </a:cubicBezTo>
                  <a:cubicBezTo>
                    <a:pt x="22" y="14"/>
                    <a:pt x="21" y="14"/>
                    <a:pt x="21" y="13"/>
                  </a:cubicBezTo>
                  <a:cubicBezTo>
                    <a:pt x="22" y="13"/>
                    <a:pt x="22" y="13"/>
                    <a:pt x="23" y="12"/>
                  </a:cubicBezTo>
                  <a:cubicBezTo>
                    <a:pt x="22" y="12"/>
                    <a:pt x="22" y="12"/>
                    <a:pt x="22" y="12"/>
                  </a:cubicBezTo>
                  <a:cubicBezTo>
                    <a:pt x="22" y="11"/>
                    <a:pt x="22" y="11"/>
                    <a:pt x="22" y="11"/>
                  </a:cubicBezTo>
                  <a:cubicBezTo>
                    <a:pt x="22" y="11"/>
                    <a:pt x="22" y="11"/>
                    <a:pt x="22" y="11"/>
                  </a:cubicBezTo>
                  <a:cubicBezTo>
                    <a:pt x="22" y="11"/>
                    <a:pt x="22" y="11"/>
                    <a:pt x="22" y="11"/>
                  </a:cubicBezTo>
                  <a:cubicBezTo>
                    <a:pt x="21" y="11"/>
                    <a:pt x="21" y="11"/>
                    <a:pt x="21" y="11"/>
                  </a:cubicBezTo>
                  <a:cubicBezTo>
                    <a:pt x="22" y="10"/>
                    <a:pt x="22" y="10"/>
                    <a:pt x="22" y="10"/>
                  </a:cubicBezTo>
                  <a:cubicBezTo>
                    <a:pt x="21" y="10"/>
                    <a:pt x="21" y="10"/>
                    <a:pt x="20" y="11"/>
                  </a:cubicBezTo>
                  <a:cubicBezTo>
                    <a:pt x="20" y="11"/>
                    <a:pt x="20" y="10"/>
                    <a:pt x="20" y="10"/>
                  </a:cubicBezTo>
                  <a:cubicBezTo>
                    <a:pt x="21" y="10"/>
                    <a:pt x="22" y="10"/>
                    <a:pt x="22" y="10"/>
                  </a:cubicBezTo>
                  <a:cubicBezTo>
                    <a:pt x="22" y="9"/>
                    <a:pt x="22" y="9"/>
                    <a:pt x="22" y="9"/>
                  </a:cubicBezTo>
                  <a:cubicBezTo>
                    <a:pt x="22" y="9"/>
                    <a:pt x="22" y="9"/>
                    <a:pt x="22" y="9"/>
                  </a:cubicBezTo>
                  <a:cubicBezTo>
                    <a:pt x="21" y="10"/>
                    <a:pt x="21" y="10"/>
                    <a:pt x="21" y="10"/>
                  </a:cubicBezTo>
                  <a:cubicBezTo>
                    <a:pt x="21" y="9"/>
                    <a:pt x="21" y="9"/>
                    <a:pt x="21" y="9"/>
                  </a:cubicBezTo>
                  <a:cubicBezTo>
                    <a:pt x="21" y="9"/>
                    <a:pt x="21" y="9"/>
                    <a:pt x="21" y="9"/>
                  </a:cubicBezTo>
                  <a:cubicBezTo>
                    <a:pt x="21" y="8"/>
                    <a:pt x="21" y="8"/>
                    <a:pt x="21" y="8"/>
                  </a:cubicBezTo>
                  <a:cubicBezTo>
                    <a:pt x="20" y="9"/>
                    <a:pt x="20" y="8"/>
                    <a:pt x="20" y="9"/>
                  </a:cubicBezTo>
                  <a:cubicBezTo>
                    <a:pt x="20" y="9"/>
                    <a:pt x="20" y="9"/>
                    <a:pt x="20" y="9"/>
                  </a:cubicBezTo>
                  <a:cubicBezTo>
                    <a:pt x="20" y="9"/>
                    <a:pt x="20" y="9"/>
                    <a:pt x="20" y="9"/>
                  </a:cubicBezTo>
                  <a:cubicBezTo>
                    <a:pt x="20" y="9"/>
                    <a:pt x="20" y="9"/>
                    <a:pt x="20" y="9"/>
                  </a:cubicBezTo>
                  <a:cubicBezTo>
                    <a:pt x="19" y="9"/>
                    <a:pt x="19" y="7"/>
                    <a:pt x="19" y="7"/>
                  </a:cubicBezTo>
                  <a:cubicBezTo>
                    <a:pt x="19" y="7"/>
                    <a:pt x="19" y="7"/>
                    <a:pt x="19" y="7"/>
                  </a:cubicBezTo>
                  <a:cubicBezTo>
                    <a:pt x="19" y="7"/>
                    <a:pt x="19" y="7"/>
                    <a:pt x="19" y="7"/>
                  </a:cubicBezTo>
                  <a:cubicBezTo>
                    <a:pt x="18" y="6"/>
                    <a:pt x="18" y="6"/>
                    <a:pt x="18" y="6"/>
                  </a:cubicBezTo>
                  <a:cubicBezTo>
                    <a:pt x="18" y="6"/>
                    <a:pt x="18" y="6"/>
                    <a:pt x="18" y="6"/>
                  </a:cubicBezTo>
                  <a:cubicBezTo>
                    <a:pt x="18" y="6"/>
                    <a:pt x="18" y="6"/>
                    <a:pt x="18" y="6"/>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5" y="3"/>
                    <a:pt x="15" y="3"/>
                    <a:pt x="15" y="2"/>
                  </a:cubicBezTo>
                  <a:cubicBezTo>
                    <a:pt x="15" y="2"/>
                    <a:pt x="15" y="3"/>
                    <a:pt x="15" y="3"/>
                  </a:cubicBezTo>
                  <a:cubicBezTo>
                    <a:pt x="14" y="3"/>
                    <a:pt x="14" y="2"/>
                    <a:pt x="14" y="2"/>
                  </a:cubicBezTo>
                  <a:cubicBezTo>
                    <a:pt x="13" y="3"/>
                    <a:pt x="12" y="2"/>
                    <a:pt x="11" y="2"/>
                  </a:cubicBezTo>
                  <a:cubicBezTo>
                    <a:pt x="12" y="3"/>
                    <a:pt x="12" y="3"/>
                    <a:pt x="12" y="3"/>
                  </a:cubicBezTo>
                  <a:cubicBezTo>
                    <a:pt x="12" y="3"/>
                    <a:pt x="12" y="3"/>
                    <a:pt x="12" y="3"/>
                  </a:cubicBezTo>
                  <a:cubicBezTo>
                    <a:pt x="12" y="2"/>
                    <a:pt x="12" y="2"/>
                    <a:pt x="12" y="2"/>
                  </a:cubicBezTo>
                  <a:cubicBezTo>
                    <a:pt x="11" y="2"/>
                    <a:pt x="11" y="2"/>
                    <a:pt x="11" y="2"/>
                  </a:cubicBezTo>
                  <a:cubicBezTo>
                    <a:pt x="11" y="3"/>
                    <a:pt x="11" y="3"/>
                    <a:pt x="11" y="3"/>
                  </a:cubicBezTo>
                  <a:cubicBezTo>
                    <a:pt x="10" y="2"/>
                    <a:pt x="10" y="2"/>
                    <a:pt x="10" y="2"/>
                  </a:cubicBezTo>
                  <a:cubicBezTo>
                    <a:pt x="10" y="3"/>
                    <a:pt x="11" y="3"/>
                    <a:pt x="11" y="3"/>
                  </a:cubicBezTo>
                  <a:cubicBezTo>
                    <a:pt x="11" y="4"/>
                    <a:pt x="11" y="4"/>
                    <a:pt x="11" y="4"/>
                  </a:cubicBezTo>
                  <a:cubicBezTo>
                    <a:pt x="10" y="4"/>
                    <a:pt x="10" y="4"/>
                    <a:pt x="10" y="4"/>
                  </a:cubicBezTo>
                  <a:cubicBezTo>
                    <a:pt x="10" y="4"/>
                    <a:pt x="10" y="4"/>
                    <a:pt x="10" y="4"/>
                  </a:cubicBezTo>
                  <a:cubicBezTo>
                    <a:pt x="10" y="4"/>
                    <a:pt x="11" y="5"/>
                    <a:pt x="11" y="5"/>
                  </a:cubicBezTo>
                  <a:cubicBezTo>
                    <a:pt x="12" y="5"/>
                    <a:pt x="12" y="4"/>
                    <a:pt x="12" y="4"/>
                  </a:cubicBezTo>
                  <a:cubicBezTo>
                    <a:pt x="12" y="4"/>
                    <a:pt x="12" y="4"/>
                    <a:pt x="12" y="5"/>
                  </a:cubicBezTo>
                  <a:cubicBezTo>
                    <a:pt x="13" y="5"/>
                    <a:pt x="13" y="4"/>
                    <a:pt x="13" y="4"/>
                  </a:cubicBezTo>
                  <a:cubicBezTo>
                    <a:pt x="13" y="4"/>
                    <a:pt x="13" y="5"/>
                    <a:pt x="13" y="5"/>
                  </a:cubicBezTo>
                  <a:cubicBezTo>
                    <a:pt x="14" y="5"/>
                    <a:pt x="14" y="5"/>
                    <a:pt x="14" y="5"/>
                  </a:cubicBezTo>
                  <a:cubicBezTo>
                    <a:pt x="14" y="5"/>
                    <a:pt x="14" y="5"/>
                    <a:pt x="14" y="5"/>
                  </a:cubicBezTo>
                  <a:cubicBezTo>
                    <a:pt x="15" y="5"/>
                    <a:pt x="15" y="5"/>
                    <a:pt x="15" y="5"/>
                  </a:cubicBezTo>
                  <a:cubicBezTo>
                    <a:pt x="14" y="5"/>
                    <a:pt x="14" y="5"/>
                    <a:pt x="14" y="5"/>
                  </a:cubicBezTo>
                  <a:cubicBezTo>
                    <a:pt x="14" y="5"/>
                    <a:pt x="14" y="5"/>
                    <a:pt x="14" y="5"/>
                  </a:cubicBezTo>
                  <a:cubicBezTo>
                    <a:pt x="15" y="5"/>
                    <a:pt x="15" y="5"/>
                    <a:pt x="15" y="5"/>
                  </a:cubicBezTo>
                  <a:cubicBezTo>
                    <a:pt x="15" y="5"/>
                    <a:pt x="14" y="6"/>
                    <a:pt x="14" y="6"/>
                  </a:cubicBezTo>
                  <a:cubicBezTo>
                    <a:pt x="14" y="6"/>
                    <a:pt x="14" y="6"/>
                    <a:pt x="14" y="6"/>
                  </a:cubicBezTo>
                  <a:cubicBezTo>
                    <a:pt x="14" y="6"/>
                    <a:pt x="14" y="6"/>
                    <a:pt x="14" y="6"/>
                  </a:cubicBezTo>
                  <a:cubicBezTo>
                    <a:pt x="14" y="5"/>
                    <a:pt x="11" y="5"/>
                    <a:pt x="11" y="6"/>
                  </a:cubicBezTo>
                  <a:cubicBezTo>
                    <a:pt x="12" y="7"/>
                    <a:pt x="13" y="8"/>
                    <a:pt x="14" y="8"/>
                  </a:cubicBezTo>
                  <a:cubicBezTo>
                    <a:pt x="15" y="8"/>
                    <a:pt x="15" y="8"/>
                    <a:pt x="15" y="8"/>
                  </a:cubicBezTo>
                  <a:cubicBezTo>
                    <a:pt x="15" y="8"/>
                    <a:pt x="15" y="8"/>
                    <a:pt x="15" y="8"/>
                  </a:cubicBezTo>
                  <a:cubicBezTo>
                    <a:pt x="15" y="8"/>
                    <a:pt x="15" y="8"/>
                    <a:pt x="15" y="8"/>
                  </a:cubicBezTo>
                  <a:cubicBezTo>
                    <a:pt x="14" y="9"/>
                    <a:pt x="15" y="10"/>
                    <a:pt x="15" y="11"/>
                  </a:cubicBezTo>
                  <a:cubicBezTo>
                    <a:pt x="15" y="11"/>
                    <a:pt x="15" y="11"/>
                    <a:pt x="15" y="11"/>
                  </a:cubicBezTo>
                  <a:cubicBezTo>
                    <a:pt x="15" y="12"/>
                    <a:pt x="15" y="12"/>
                    <a:pt x="15" y="12"/>
                  </a:cubicBezTo>
                  <a:cubicBezTo>
                    <a:pt x="15" y="12"/>
                    <a:pt x="14" y="12"/>
                    <a:pt x="14" y="12"/>
                  </a:cubicBezTo>
                  <a:cubicBezTo>
                    <a:pt x="15" y="12"/>
                    <a:pt x="15" y="11"/>
                    <a:pt x="15" y="11"/>
                  </a:cubicBezTo>
                  <a:cubicBezTo>
                    <a:pt x="15" y="11"/>
                    <a:pt x="15" y="11"/>
                    <a:pt x="15" y="11"/>
                  </a:cubicBezTo>
                  <a:cubicBezTo>
                    <a:pt x="15" y="11"/>
                    <a:pt x="15" y="11"/>
                    <a:pt x="15" y="11"/>
                  </a:cubicBezTo>
                  <a:cubicBezTo>
                    <a:pt x="14" y="11"/>
                    <a:pt x="14" y="11"/>
                    <a:pt x="14" y="11"/>
                  </a:cubicBezTo>
                  <a:cubicBezTo>
                    <a:pt x="14" y="10"/>
                    <a:pt x="14" y="10"/>
                    <a:pt x="14" y="10"/>
                  </a:cubicBezTo>
                  <a:cubicBezTo>
                    <a:pt x="14" y="11"/>
                    <a:pt x="13" y="12"/>
                    <a:pt x="13" y="12"/>
                  </a:cubicBezTo>
                  <a:cubicBezTo>
                    <a:pt x="13" y="12"/>
                    <a:pt x="14" y="11"/>
                    <a:pt x="14" y="11"/>
                  </a:cubicBezTo>
                  <a:cubicBezTo>
                    <a:pt x="14" y="10"/>
                    <a:pt x="13" y="9"/>
                    <a:pt x="13" y="9"/>
                  </a:cubicBezTo>
                  <a:cubicBezTo>
                    <a:pt x="12" y="8"/>
                    <a:pt x="12" y="10"/>
                    <a:pt x="12" y="11"/>
                  </a:cubicBezTo>
                  <a:cubicBezTo>
                    <a:pt x="12" y="11"/>
                    <a:pt x="12" y="10"/>
                    <a:pt x="12" y="10"/>
                  </a:cubicBezTo>
                  <a:cubicBezTo>
                    <a:pt x="12" y="10"/>
                    <a:pt x="12" y="10"/>
                    <a:pt x="11" y="10"/>
                  </a:cubicBezTo>
                  <a:cubicBezTo>
                    <a:pt x="12" y="9"/>
                    <a:pt x="12" y="9"/>
                    <a:pt x="12" y="9"/>
                  </a:cubicBezTo>
                  <a:cubicBezTo>
                    <a:pt x="12" y="9"/>
                    <a:pt x="12" y="9"/>
                    <a:pt x="12" y="9"/>
                  </a:cubicBezTo>
                  <a:cubicBezTo>
                    <a:pt x="11" y="9"/>
                    <a:pt x="11" y="9"/>
                    <a:pt x="11" y="9"/>
                  </a:cubicBezTo>
                  <a:cubicBezTo>
                    <a:pt x="11" y="9"/>
                    <a:pt x="11" y="9"/>
                    <a:pt x="11" y="9"/>
                  </a:cubicBezTo>
                  <a:cubicBezTo>
                    <a:pt x="11" y="9"/>
                    <a:pt x="11" y="10"/>
                    <a:pt x="10" y="10"/>
                  </a:cubicBezTo>
                  <a:cubicBezTo>
                    <a:pt x="11" y="9"/>
                    <a:pt x="11" y="9"/>
                    <a:pt x="11" y="8"/>
                  </a:cubicBezTo>
                  <a:cubicBezTo>
                    <a:pt x="10" y="8"/>
                    <a:pt x="10" y="8"/>
                    <a:pt x="10" y="8"/>
                  </a:cubicBezTo>
                  <a:cubicBezTo>
                    <a:pt x="10" y="8"/>
                    <a:pt x="10" y="8"/>
                    <a:pt x="10" y="8"/>
                  </a:cubicBezTo>
                  <a:cubicBezTo>
                    <a:pt x="10" y="7"/>
                    <a:pt x="9" y="6"/>
                    <a:pt x="8" y="6"/>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8"/>
                    <a:pt x="8" y="8"/>
                  </a:cubicBezTo>
                  <a:cubicBezTo>
                    <a:pt x="8" y="7"/>
                    <a:pt x="7" y="7"/>
                    <a:pt x="6" y="8"/>
                  </a:cubicBezTo>
                  <a:cubicBezTo>
                    <a:pt x="7" y="8"/>
                    <a:pt x="7" y="9"/>
                    <a:pt x="8" y="9"/>
                  </a:cubicBezTo>
                  <a:cubicBezTo>
                    <a:pt x="8" y="10"/>
                    <a:pt x="8" y="10"/>
                    <a:pt x="8" y="10"/>
                  </a:cubicBezTo>
                  <a:cubicBezTo>
                    <a:pt x="8" y="10"/>
                    <a:pt x="8" y="10"/>
                    <a:pt x="8" y="10"/>
                  </a:cubicBezTo>
                  <a:cubicBezTo>
                    <a:pt x="8" y="9"/>
                    <a:pt x="8" y="9"/>
                    <a:pt x="8" y="9"/>
                  </a:cubicBezTo>
                  <a:cubicBezTo>
                    <a:pt x="7" y="10"/>
                    <a:pt x="6" y="7"/>
                    <a:pt x="5" y="9"/>
                  </a:cubicBezTo>
                  <a:cubicBezTo>
                    <a:pt x="5" y="10"/>
                    <a:pt x="7" y="12"/>
                    <a:pt x="9" y="12"/>
                  </a:cubicBezTo>
                  <a:cubicBezTo>
                    <a:pt x="9" y="12"/>
                    <a:pt x="9" y="12"/>
                    <a:pt x="9" y="12"/>
                  </a:cubicBezTo>
                  <a:cubicBezTo>
                    <a:pt x="9" y="12"/>
                    <a:pt x="9" y="12"/>
                    <a:pt x="9" y="12"/>
                  </a:cubicBezTo>
                  <a:cubicBezTo>
                    <a:pt x="9" y="12"/>
                    <a:pt x="8" y="11"/>
                    <a:pt x="7" y="11"/>
                  </a:cubicBezTo>
                  <a:cubicBezTo>
                    <a:pt x="7" y="12"/>
                    <a:pt x="6" y="11"/>
                    <a:pt x="5" y="11"/>
                  </a:cubicBezTo>
                  <a:cubicBezTo>
                    <a:pt x="4" y="11"/>
                    <a:pt x="5" y="12"/>
                    <a:pt x="6" y="13"/>
                  </a:cubicBezTo>
                  <a:cubicBezTo>
                    <a:pt x="6" y="13"/>
                    <a:pt x="7" y="13"/>
                    <a:pt x="7" y="13"/>
                  </a:cubicBezTo>
                  <a:cubicBezTo>
                    <a:pt x="8" y="14"/>
                    <a:pt x="9" y="13"/>
                    <a:pt x="9" y="13"/>
                  </a:cubicBezTo>
                  <a:cubicBezTo>
                    <a:pt x="9" y="13"/>
                    <a:pt x="9" y="13"/>
                    <a:pt x="9" y="13"/>
                  </a:cubicBezTo>
                  <a:cubicBezTo>
                    <a:pt x="9" y="14"/>
                    <a:pt x="9" y="14"/>
                    <a:pt x="9" y="14"/>
                  </a:cubicBezTo>
                  <a:cubicBezTo>
                    <a:pt x="9" y="13"/>
                    <a:pt x="8" y="14"/>
                    <a:pt x="8" y="14"/>
                  </a:cubicBezTo>
                  <a:cubicBezTo>
                    <a:pt x="7" y="14"/>
                    <a:pt x="7" y="14"/>
                    <a:pt x="7" y="14"/>
                  </a:cubicBezTo>
                  <a:cubicBezTo>
                    <a:pt x="7" y="14"/>
                    <a:pt x="7" y="14"/>
                    <a:pt x="7" y="14"/>
                  </a:cubicBezTo>
                  <a:cubicBezTo>
                    <a:pt x="7" y="15"/>
                    <a:pt x="8" y="15"/>
                    <a:pt x="9" y="15"/>
                  </a:cubicBezTo>
                  <a:cubicBezTo>
                    <a:pt x="8" y="15"/>
                    <a:pt x="8" y="15"/>
                    <a:pt x="8" y="15"/>
                  </a:cubicBezTo>
                  <a:cubicBezTo>
                    <a:pt x="8" y="15"/>
                    <a:pt x="8" y="15"/>
                    <a:pt x="8" y="15"/>
                  </a:cubicBezTo>
                  <a:cubicBezTo>
                    <a:pt x="7" y="15"/>
                    <a:pt x="7" y="15"/>
                    <a:pt x="7" y="15"/>
                  </a:cubicBezTo>
                  <a:cubicBezTo>
                    <a:pt x="7" y="16"/>
                    <a:pt x="7" y="16"/>
                    <a:pt x="7" y="16"/>
                  </a:cubicBezTo>
                  <a:cubicBezTo>
                    <a:pt x="7" y="16"/>
                    <a:pt x="7" y="16"/>
                    <a:pt x="7" y="16"/>
                  </a:cubicBezTo>
                  <a:cubicBezTo>
                    <a:pt x="7" y="14"/>
                    <a:pt x="4" y="12"/>
                    <a:pt x="3" y="12"/>
                  </a:cubicBezTo>
                  <a:cubicBezTo>
                    <a:pt x="3" y="13"/>
                    <a:pt x="3" y="14"/>
                    <a:pt x="3" y="14"/>
                  </a:cubicBezTo>
                  <a:cubicBezTo>
                    <a:pt x="4" y="15"/>
                    <a:pt x="5" y="15"/>
                    <a:pt x="5" y="16"/>
                  </a:cubicBezTo>
                  <a:cubicBezTo>
                    <a:pt x="4" y="15"/>
                    <a:pt x="4" y="15"/>
                    <a:pt x="3" y="15"/>
                  </a:cubicBezTo>
                  <a:cubicBezTo>
                    <a:pt x="3" y="16"/>
                    <a:pt x="4" y="16"/>
                    <a:pt x="4" y="17"/>
                  </a:cubicBezTo>
                  <a:cubicBezTo>
                    <a:pt x="5" y="17"/>
                    <a:pt x="5" y="17"/>
                    <a:pt x="5" y="17"/>
                  </a:cubicBezTo>
                  <a:cubicBezTo>
                    <a:pt x="5" y="17"/>
                    <a:pt x="5" y="17"/>
                    <a:pt x="5" y="17"/>
                  </a:cubicBezTo>
                  <a:cubicBezTo>
                    <a:pt x="3" y="17"/>
                    <a:pt x="3" y="15"/>
                    <a:pt x="2" y="15"/>
                  </a:cubicBezTo>
                  <a:cubicBezTo>
                    <a:pt x="1" y="15"/>
                    <a:pt x="1" y="15"/>
                    <a:pt x="1" y="15"/>
                  </a:cubicBezTo>
                  <a:cubicBezTo>
                    <a:pt x="1" y="16"/>
                    <a:pt x="1" y="17"/>
                    <a:pt x="0" y="17"/>
                  </a:cubicBezTo>
                  <a:cubicBezTo>
                    <a:pt x="0" y="18"/>
                    <a:pt x="1" y="17"/>
                    <a:pt x="1" y="17"/>
                  </a:cubicBezTo>
                  <a:cubicBezTo>
                    <a:pt x="2" y="17"/>
                    <a:pt x="3" y="18"/>
                    <a:pt x="4" y="18"/>
                  </a:cubicBezTo>
                  <a:cubicBezTo>
                    <a:pt x="4" y="19"/>
                    <a:pt x="4" y="19"/>
                    <a:pt x="4" y="19"/>
                  </a:cubicBezTo>
                  <a:cubicBezTo>
                    <a:pt x="4" y="19"/>
                    <a:pt x="4" y="19"/>
                    <a:pt x="4" y="19"/>
                  </a:cubicBezTo>
                  <a:cubicBezTo>
                    <a:pt x="6" y="19"/>
                    <a:pt x="6" y="19"/>
                    <a:pt x="6" y="19"/>
                  </a:cubicBezTo>
                  <a:cubicBezTo>
                    <a:pt x="6" y="18"/>
                    <a:pt x="7" y="18"/>
                    <a:pt x="8" y="18"/>
                  </a:cubicBezTo>
                  <a:cubicBezTo>
                    <a:pt x="9" y="18"/>
                    <a:pt x="9" y="18"/>
                    <a:pt x="9" y="18"/>
                  </a:cubicBezTo>
                  <a:cubicBezTo>
                    <a:pt x="9" y="17"/>
                    <a:pt x="9" y="17"/>
                    <a:pt x="9" y="16"/>
                  </a:cubicBezTo>
                  <a:cubicBezTo>
                    <a:pt x="10" y="17"/>
                    <a:pt x="10" y="17"/>
                    <a:pt x="11" y="17"/>
                  </a:cubicBezTo>
                  <a:cubicBezTo>
                    <a:pt x="11" y="16"/>
                    <a:pt x="11" y="16"/>
                    <a:pt x="11" y="16"/>
                  </a:cubicBezTo>
                  <a:cubicBezTo>
                    <a:pt x="11" y="16"/>
                    <a:pt x="11" y="16"/>
                    <a:pt x="11" y="17"/>
                  </a:cubicBezTo>
                  <a:cubicBezTo>
                    <a:pt x="11" y="16"/>
                    <a:pt x="12" y="16"/>
                    <a:pt x="12" y="16"/>
                  </a:cubicBezTo>
                  <a:cubicBezTo>
                    <a:pt x="12" y="16"/>
                    <a:pt x="12" y="16"/>
                    <a:pt x="12" y="16"/>
                  </a:cubicBezTo>
                  <a:cubicBezTo>
                    <a:pt x="11" y="17"/>
                    <a:pt x="11" y="17"/>
                    <a:pt x="11" y="17"/>
                  </a:cubicBezTo>
                  <a:cubicBezTo>
                    <a:pt x="12" y="17"/>
                    <a:pt x="12" y="17"/>
                    <a:pt x="12" y="17"/>
                  </a:cubicBezTo>
                  <a:cubicBezTo>
                    <a:pt x="12" y="17"/>
                    <a:pt x="12" y="17"/>
                    <a:pt x="12" y="17"/>
                  </a:cubicBezTo>
                  <a:cubicBezTo>
                    <a:pt x="12" y="18"/>
                    <a:pt x="12" y="18"/>
                    <a:pt x="12" y="18"/>
                  </a:cubicBezTo>
                  <a:cubicBezTo>
                    <a:pt x="12" y="18"/>
                    <a:pt x="12" y="18"/>
                    <a:pt x="12" y="18"/>
                  </a:cubicBezTo>
                  <a:cubicBezTo>
                    <a:pt x="12" y="16"/>
                    <a:pt x="12" y="16"/>
                    <a:pt x="12" y="16"/>
                  </a:cubicBezTo>
                  <a:cubicBezTo>
                    <a:pt x="12" y="16"/>
                    <a:pt x="12" y="16"/>
                    <a:pt x="12" y="16"/>
                  </a:cubicBezTo>
                  <a:cubicBezTo>
                    <a:pt x="12" y="16"/>
                    <a:pt x="13" y="16"/>
                    <a:pt x="13" y="16"/>
                  </a:cubicBezTo>
                  <a:cubicBezTo>
                    <a:pt x="12" y="16"/>
                    <a:pt x="13" y="17"/>
                    <a:pt x="13" y="17"/>
                  </a:cubicBezTo>
                  <a:cubicBezTo>
                    <a:pt x="13" y="17"/>
                    <a:pt x="13" y="17"/>
                    <a:pt x="13" y="17"/>
                  </a:cubicBezTo>
                  <a:cubicBezTo>
                    <a:pt x="13" y="17"/>
                    <a:pt x="13" y="17"/>
                    <a:pt x="13" y="17"/>
                  </a:cubicBezTo>
                  <a:cubicBezTo>
                    <a:pt x="13" y="17"/>
                    <a:pt x="13" y="17"/>
                    <a:pt x="13" y="17"/>
                  </a:cubicBezTo>
                  <a:cubicBezTo>
                    <a:pt x="14" y="17"/>
                    <a:pt x="14" y="16"/>
                    <a:pt x="14" y="16"/>
                  </a:cubicBezTo>
                  <a:cubicBezTo>
                    <a:pt x="14" y="16"/>
                    <a:pt x="14" y="17"/>
                    <a:pt x="14" y="18"/>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7" y="16"/>
                  </a:cubicBezTo>
                  <a:cubicBezTo>
                    <a:pt x="16" y="17"/>
                    <a:pt x="16" y="17"/>
                    <a:pt x="15" y="17"/>
                  </a:cubicBezTo>
                  <a:cubicBezTo>
                    <a:pt x="14" y="18"/>
                    <a:pt x="15" y="18"/>
                    <a:pt x="16" y="19"/>
                  </a:cubicBezTo>
                  <a:cubicBezTo>
                    <a:pt x="16" y="19"/>
                    <a:pt x="17" y="18"/>
                    <a:pt x="17" y="17"/>
                  </a:cubicBezTo>
                  <a:cubicBezTo>
                    <a:pt x="17" y="18"/>
                    <a:pt x="17" y="18"/>
                    <a:pt x="17" y="18"/>
                  </a:cubicBezTo>
                  <a:cubicBezTo>
                    <a:pt x="17" y="18"/>
                    <a:pt x="17" y="18"/>
                    <a:pt x="18" y="18"/>
                  </a:cubicBezTo>
                  <a:cubicBezTo>
                    <a:pt x="18" y="18"/>
                    <a:pt x="18" y="18"/>
                    <a:pt x="18" y="18"/>
                  </a:cubicBezTo>
                  <a:cubicBezTo>
                    <a:pt x="18" y="18"/>
                    <a:pt x="18" y="19"/>
                    <a:pt x="18" y="19"/>
                  </a:cubicBezTo>
                  <a:cubicBezTo>
                    <a:pt x="18" y="19"/>
                    <a:pt x="19" y="19"/>
                    <a:pt x="19" y="19"/>
                  </a:cubicBezTo>
                  <a:cubicBezTo>
                    <a:pt x="19" y="19"/>
                    <a:pt x="18" y="19"/>
                    <a:pt x="18" y="19"/>
                  </a:cubicBezTo>
                  <a:cubicBezTo>
                    <a:pt x="18" y="20"/>
                    <a:pt x="18" y="20"/>
                    <a:pt x="18" y="20"/>
                  </a:cubicBezTo>
                  <a:cubicBezTo>
                    <a:pt x="18" y="19"/>
                    <a:pt x="17" y="20"/>
                    <a:pt x="17" y="20"/>
                  </a:cubicBezTo>
                  <a:cubicBezTo>
                    <a:pt x="17" y="20"/>
                    <a:pt x="16" y="21"/>
                    <a:pt x="15" y="21"/>
                  </a:cubicBezTo>
                  <a:cubicBezTo>
                    <a:pt x="15" y="21"/>
                    <a:pt x="15" y="21"/>
                    <a:pt x="15" y="21"/>
                  </a:cubicBezTo>
                  <a:cubicBezTo>
                    <a:pt x="14" y="21"/>
                    <a:pt x="14" y="21"/>
                    <a:pt x="14" y="21"/>
                  </a:cubicBezTo>
                  <a:cubicBezTo>
                    <a:pt x="14" y="22"/>
                    <a:pt x="14" y="22"/>
                    <a:pt x="14" y="23"/>
                  </a:cubicBezTo>
                  <a:cubicBezTo>
                    <a:pt x="14" y="23"/>
                    <a:pt x="14" y="23"/>
                    <a:pt x="14" y="23"/>
                  </a:cubicBezTo>
                  <a:cubicBezTo>
                    <a:pt x="13" y="23"/>
                    <a:pt x="13" y="23"/>
                    <a:pt x="13" y="23"/>
                  </a:cubicBezTo>
                  <a:cubicBezTo>
                    <a:pt x="14" y="23"/>
                    <a:pt x="14" y="23"/>
                    <a:pt x="14" y="23"/>
                  </a:cubicBezTo>
                  <a:cubicBezTo>
                    <a:pt x="14" y="23"/>
                    <a:pt x="14" y="23"/>
                    <a:pt x="15" y="23"/>
                  </a:cubicBezTo>
                  <a:cubicBezTo>
                    <a:pt x="15" y="23"/>
                    <a:pt x="16" y="24"/>
                    <a:pt x="16" y="24"/>
                  </a:cubicBezTo>
                  <a:cubicBezTo>
                    <a:pt x="17" y="24"/>
                    <a:pt x="18" y="24"/>
                    <a:pt x="19" y="23"/>
                  </a:cubicBezTo>
                  <a:cubicBezTo>
                    <a:pt x="19" y="23"/>
                    <a:pt x="19" y="23"/>
                    <a:pt x="19" y="23"/>
                  </a:cubicBezTo>
                  <a:cubicBezTo>
                    <a:pt x="19" y="22"/>
                    <a:pt x="19" y="22"/>
                    <a:pt x="19" y="22"/>
                  </a:cubicBezTo>
                  <a:cubicBezTo>
                    <a:pt x="20" y="23"/>
                    <a:pt x="19" y="24"/>
                    <a:pt x="19" y="25"/>
                  </a:cubicBezTo>
                  <a:cubicBezTo>
                    <a:pt x="19" y="26"/>
                    <a:pt x="17" y="25"/>
                    <a:pt x="16" y="25"/>
                  </a:cubicBezTo>
                  <a:cubicBezTo>
                    <a:pt x="16" y="26"/>
                    <a:pt x="15" y="25"/>
                    <a:pt x="15" y="25"/>
                  </a:cubicBezTo>
                  <a:cubicBezTo>
                    <a:pt x="14" y="25"/>
                    <a:pt x="14" y="25"/>
                    <a:pt x="14" y="25"/>
                  </a:cubicBezTo>
                  <a:cubicBezTo>
                    <a:pt x="13" y="25"/>
                    <a:pt x="13" y="25"/>
                    <a:pt x="13" y="25"/>
                  </a:cubicBezTo>
                  <a:cubicBezTo>
                    <a:pt x="13" y="26"/>
                    <a:pt x="13" y="26"/>
                    <a:pt x="13" y="26"/>
                  </a:cubicBezTo>
                  <a:cubicBezTo>
                    <a:pt x="13" y="26"/>
                    <a:pt x="13" y="26"/>
                    <a:pt x="13" y="26"/>
                  </a:cubicBezTo>
                  <a:cubicBezTo>
                    <a:pt x="13" y="26"/>
                    <a:pt x="13" y="26"/>
                    <a:pt x="13" y="26"/>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1" y="25"/>
                    <a:pt x="11" y="25"/>
                    <a:pt x="11" y="25"/>
                  </a:cubicBezTo>
                  <a:cubicBezTo>
                    <a:pt x="11" y="25"/>
                    <a:pt x="12" y="25"/>
                    <a:pt x="12" y="25"/>
                  </a:cubicBezTo>
                  <a:cubicBezTo>
                    <a:pt x="11" y="26"/>
                    <a:pt x="11" y="25"/>
                    <a:pt x="11" y="26"/>
                  </a:cubicBezTo>
                  <a:cubicBezTo>
                    <a:pt x="10" y="25"/>
                    <a:pt x="10" y="25"/>
                    <a:pt x="10" y="25"/>
                  </a:cubicBezTo>
                  <a:cubicBezTo>
                    <a:pt x="10" y="26"/>
                    <a:pt x="10" y="26"/>
                    <a:pt x="10" y="26"/>
                  </a:cubicBezTo>
                  <a:cubicBezTo>
                    <a:pt x="9" y="27"/>
                    <a:pt x="9" y="27"/>
                    <a:pt x="9" y="27"/>
                  </a:cubicBezTo>
                  <a:cubicBezTo>
                    <a:pt x="9" y="26"/>
                    <a:pt x="9" y="26"/>
                    <a:pt x="9" y="26"/>
                  </a:cubicBezTo>
                  <a:cubicBezTo>
                    <a:pt x="9" y="26"/>
                    <a:pt x="9" y="26"/>
                    <a:pt x="9" y="26"/>
                  </a:cubicBezTo>
                  <a:cubicBezTo>
                    <a:pt x="9" y="26"/>
                    <a:pt x="9" y="26"/>
                    <a:pt x="9" y="26"/>
                  </a:cubicBezTo>
                  <a:cubicBezTo>
                    <a:pt x="10" y="25"/>
                    <a:pt x="10" y="25"/>
                    <a:pt x="10" y="25"/>
                  </a:cubicBezTo>
                  <a:cubicBezTo>
                    <a:pt x="9" y="25"/>
                    <a:pt x="9" y="25"/>
                    <a:pt x="9" y="25"/>
                  </a:cubicBezTo>
                  <a:cubicBezTo>
                    <a:pt x="9" y="26"/>
                    <a:pt x="9" y="26"/>
                    <a:pt x="9" y="26"/>
                  </a:cubicBezTo>
                  <a:cubicBezTo>
                    <a:pt x="9" y="26"/>
                    <a:pt x="9" y="26"/>
                    <a:pt x="9" y="26"/>
                  </a:cubicBezTo>
                  <a:cubicBezTo>
                    <a:pt x="8" y="27"/>
                    <a:pt x="8" y="27"/>
                    <a:pt x="8" y="27"/>
                  </a:cubicBezTo>
                  <a:cubicBezTo>
                    <a:pt x="8" y="27"/>
                    <a:pt x="8" y="27"/>
                    <a:pt x="8" y="27"/>
                  </a:cubicBezTo>
                  <a:cubicBezTo>
                    <a:pt x="8" y="26"/>
                    <a:pt x="8" y="26"/>
                    <a:pt x="8" y="26"/>
                  </a:cubicBezTo>
                  <a:cubicBezTo>
                    <a:pt x="8" y="27"/>
                    <a:pt x="8" y="27"/>
                    <a:pt x="8" y="27"/>
                  </a:cubicBezTo>
                  <a:cubicBezTo>
                    <a:pt x="8" y="26"/>
                    <a:pt x="8" y="26"/>
                    <a:pt x="8" y="26"/>
                  </a:cubicBezTo>
                  <a:cubicBezTo>
                    <a:pt x="7" y="26"/>
                    <a:pt x="7" y="26"/>
                    <a:pt x="7" y="26"/>
                  </a:cubicBezTo>
                  <a:cubicBezTo>
                    <a:pt x="7" y="26"/>
                    <a:pt x="8" y="26"/>
                    <a:pt x="8" y="26"/>
                  </a:cubicBezTo>
                  <a:cubicBezTo>
                    <a:pt x="7" y="26"/>
                    <a:pt x="7" y="26"/>
                    <a:pt x="7" y="26"/>
                  </a:cubicBezTo>
                  <a:cubicBezTo>
                    <a:pt x="6" y="27"/>
                    <a:pt x="6" y="27"/>
                    <a:pt x="6" y="27"/>
                  </a:cubicBezTo>
                  <a:cubicBezTo>
                    <a:pt x="6" y="27"/>
                    <a:pt x="6" y="27"/>
                    <a:pt x="6" y="27"/>
                  </a:cubicBezTo>
                  <a:cubicBezTo>
                    <a:pt x="6" y="28"/>
                    <a:pt x="4" y="26"/>
                    <a:pt x="3" y="27"/>
                  </a:cubicBezTo>
                  <a:cubicBezTo>
                    <a:pt x="3" y="27"/>
                    <a:pt x="3" y="27"/>
                    <a:pt x="3" y="27"/>
                  </a:cubicBezTo>
                  <a:cubicBezTo>
                    <a:pt x="3" y="28"/>
                    <a:pt x="3" y="28"/>
                    <a:pt x="3" y="29"/>
                  </a:cubicBezTo>
                  <a:cubicBezTo>
                    <a:pt x="4" y="29"/>
                    <a:pt x="4" y="30"/>
                    <a:pt x="4" y="30"/>
                  </a:cubicBezTo>
                  <a:cubicBezTo>
                    <a:pt x="5" y="30"/>
                    <a:pt x="5" y="30"/>
                    <a:pt x="5" y="30"/>
                  </a:cubicBezTo>
                  <a:cubicBezTo>
                    <a:pt x="6" y="29"/>
                    <a:pt x="6" y="29"/>
                    <a:pt x="6" y="29"/>
                  </a:cubicBezTo>
                  <a:cubicBezTo>
                    <a:pt x="7" y="29"/>
                    <a:pt x="7" y="29"/>
                    <a:pt x="7" y="29"/>
                  </a:cubicBezTo>
                  <a:cubicBezTo>
                    <a:pt x="7" y="28"/>
                    <a:pt x="8" y="28"/>
                    <a:pt x="8" y="28"/>
                  </a:cubicBezTo>
                  <a:cubicBezTo>
                    <a:pt x="9" y="29"/>
                    <a:pt x="11"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4" y="29"/>
                    <a:pt x="14" y="29"/>
                    <a:pt x="14" y="29"/>
                  </a:cubicBezTo>
                  <a:cubicBezTo>
                    <a:pt x="14" y="29"/>
                    <a:pt x="14" y="29"/>
                    <a:pt x="14" y="29"/>
                  </a:cubicBezTo>
                  <a:cubicBezTo>
                    <a:pt x="14" y="29"/>
                    <a:pt x="14" y="29"/>
                    <a:pt x="14" y="29"/>
                  </a:cubicBezTo>
                  <a:cubicBezTo>
                    <a:pt x="15" y="29"/>
                    <a:pt x="15" y="29"/>
                    <a:pt x="15" y="29"/>
                  </a:cubicBezTo>
                  <a:cubicBezTo>
                    <a:pt x="15" y="30"/>
                    <a:pt x="15" y="30"/>
                    <a:pt x="14" y="31"/>
                  </a:cubicBezTo>
                  <a:cubicBezTo>
                    <a:pt x="14" y="31"/>
                    <a:pt x="16" y="30"/>
                    <a:pt x="16" y="30"/>
                  </a:cubicBezTo>
                  <a:cubicBezTo>
                    <a:pt x="16" y="30"/>
                    <a:pt x="16" y="30"/>
                    <a:pt x="16" y="30"/>
                  </a:cubicBezTo>
                  <a:cubicBezTo>
                    <a:pt x="15" y="31"/>
                    <a:pt x="15" y="31"/>
                    <a:pt x="15" y="31"/>
                  </a:cubicBezTo>
                  <a:cubicBezTo>
                    <a:pt x="15" y="32"/>
                    <a:pt x="15" y="32"/>
                    <a:pt x="15" y="32"/>
                  </a:cubicBezTo>
                  <a:cubicBezTo>
                    <a:pt x="14" y="31"/>
                    <a:pt x="14" y="31"/>
                    <a:pt x="14" y="31"/>
                  </a:cubicBezTo>
                  <a:cubicBezTo>
                    <a:pt x="14" y="31"/>
                    <a:pt x="14" y="32"/>
                    <a:pt x="15" y="32"/>
                  </a:cubicBezTo>
                  <a:cubicBezTo>
                    <a:pt x="15" y="32"/>
                    <a:pt x="15" y="33"/>
                    <a:pt x="15" y="33"/>
                  </a:cubicBezTo>
                  <a:cubicBezTo>
                    <a:pt x="15" y="33"/>
                    <a:pt x="15" y="33"/>
                    <a:pt x="15" y="33"/>
                  </a:cubicBezTo>
                  <a:cubicBezTo>
                    <a:pt x="15" y="33"/>
                    <a:pt x="15" y="33"/>
                    <a:pt x="15" y="33"/>
                  </a:cubicBezTo>
                  <a:cubicBezTo>
                    <a:pt x="16" y="34"/>
                    <a:pt x="16" y="34"/>
                    <a:pt x="16" y="34"/>
                  </a:cubicBezTo>
                  <a:cubicBezTo>
                    <a:pt x="15" y="34"/>
                    <a:pt x="15" y="34"/>
                    <a:pt x="15" y="34"/>
                  </a:cubicBezTo>
                  <a:cubicBezTo>
                    <a:pt x="15" y="34"/>
                    <a:pt x="16" y="34"/>
                    <a:pt x="16" y="34"/>
                  </a:cubicBezTo>
                  <a:cubicBezTo>
                    <a:pt x="16" y="34"/>
                    <a:pt x="16" y="34"/>
                    <a:pt x="16" y="34"/>
                  </a:cubicBezTo>
                  <a:cubicBezTo>
                    <a:pt x="17" y="34"/>
                    <a:pt x="17" y="34"/>
                    <a:pt x="17" y="33"/>
                  </a:cubicBezTo>
                  <a:cubicBezTo>
                    <a:pt x="17" y="33"/>
                    <a:pt x="17" y="33"/>
                    <a:pt x="17" y="33"/>
                  </a:cubicBezTo>
                  <a:cubicBezTo>
                    <a:pt x="18" y="33"/>
                    <a:pt x="18" y="33"/>
                    <a:pt x="18" y="33"/>
                  </a:cubicBezTo>
                  <a:cubicBezTo>
                    <a:pt x="18" y="33"/>
                    <a:pt x="18" y="33"/>
                    <a:pt x="18" y="33"/>
                  </a:cubicBezTo>
                  <a:cubicBezTo>
                    <a:pt x="18" y="33"/>
                    <a:pt x="19" y="32"/>
                    <a:pt x="19" y="32"/>
                  </a:cubicBezTo>
                  <a:cubicBezTo>
                    <a:pt x="19" y="32"/>
                    <a:pt x="19" y="32"/>
                    <a:pt x="19" y="32"/>
                  </a:cubicBezTo>
                  <a:cubicBezTo>
                    <a:pt x="20" y="32"/>
                    <a:pt x="20" y="32"/>
                    <a:pt x="20" y="32"/>
                  </a:cubicBezTo>
                  <a:cubicBezTo>
                    <a:pt x="20" y="31"/>
                    <a:pt x="20" y="31"/>
                    <a:pt x="20" y="31"/>
                  </a:cubicBezTo>
                  <a:cubicBezTo>
                    <a:pt x="21" y="31"/>
                    <a:pt x="21" y="31"/>
                    <a:pt x="21" y="31"/>
                  </a:cubicBezTo>
                  <a:cubicBezTo>
                    <a:pt x="21" y="32"/>
                    <a:pt x="21" y="32"/>
                    <a:pt x="21" y="32"/>
                  </a:cubicBezTo>
                  <a:cubicBezTo>
                    <a:pt x="20" y="31"/>
                    <a:pt x="20" y="31"/>
                    <a:pt x="20" y="31"/>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19" y="32"/>
                    <a:pt x="19" y="33"/>
                    <a:pt x="19" y="33"/>
                  </a:cubicBezTo>
                  <a:cubicBezTo>
                    <a:pt x="19" y="33"/>
                    <a:pt x="19" y="33"/>
                    <a:pt x="19" y="33"/>
                  </a:cubicBezTo>
                  <a:cubicBezTo>
                    <a:pt x="18" y="33"/>
                    <a:pt x="18" y="34"/>
                    <a:pt x="17" y="34"/>
                  </a:cubicBezTo>
                  <a:cubicBezTo>
                    <a:pt x="17" y="35"/>
                    <a:pt x="17" y="35"/>
                    <a:pt x="17" y="35"/>
                  </a:cubicBezTo>
                  <a:cubicBezTo>
                    <a:pt x="17" y="35"/>
                    <a:pt x="17" y="35"/>
                    <a:pt x="17" y="35"/>
                  </a:cubicBezTo>
                  <a:cubicBezTo>
                    <a:pt x="17" y="35"/>
                    <a:pt x="17" y="35"/>
                    <a:pt x="17" y="35"/>
                  </a:cubicBezTo>
                  <a:cubicBezTo>
                    <a:pt x="17" y="36"/>
                    <a:pt x="18" y="35"/>
                    <a:pt x="18" y="36"/>
                  </a:cubicBezTo>
                  <a:cubicBezTo>
                    <a:pt x="17" y="36"/>
                    <a:pt x="17" y="36"/>
                    <a:pt x="16" y="37"/>
                  </a:cubicBezTo>
                  <a:cubicBezTo>
                    <a:pt x="17" y="37"/>
                    <a:pt x="18" y="37"/>
                    <a:pt x="19" y="36"/>
                  </a:cubicBezTo>
                  <a:cubicBezTo>
                    <a:pt x="19" y="35"/>
                    <a:pt x="20" y="35"/>
                    <a:pt x="21" y="36"/>
                  </a:cubicBezTo>
                  <a:cubicBezTo>
                    <a:pt x="21" y="36"/>
                    <a:pt x="21" y="36"/>
                    <a:pt x="21" y="36"/>
                  </a:cubicBezTo>
                  <a:cubicBezTo>
                    <a:pt x="21" y="36"/>
                    <a:pt x="21" y="36"/>
                    <a:pt x="21" y="36"/>
                  </a:cubicBezTo>
                  <a:cubicBezTo>
                    <a:pt x="21" y="36"/>
                    <a:pt x="20" y="36"/>
                    <a:pt x="19" y="36"/>
                  </a:cubicBezTo>
                  <a:cubicBezTo>
                    <a:pt x="19" y="36"/>
                    <a:pt x="19" y="37"/>
                    <a:pt x="18" y="37"/>
                  </a:cubicBezTo>
                  <a:cubicBezTo>
                    <a:pt x="18" y="38"/>
                    <a:pt x="18" y="38"/>
                    <a:pt x="18" y="38"/>
                  </a:cubicBezTo>
                  <a:cubicBezTo>
                    <a:pt x="18" y="38"/>
                    <a:pt x="18" y="38"/>
                    <a:pt x="18" y="38"/>
                  </a:cubicBezTo>
                  <a:cubicBezTo>
                    <a:pt x="18" y="38"/>
                    <a:pt x="18" y="38"/>
                    <a:pt x="18" y="38"/>
                  </a:cubicBezTo>
                  <a:cubicBezTo>
                    <a:pt x="19" y="38"/>
                    <a:pt x="19" y="38"/>
                    <a:pt x="19" y="38"/>
                  </a:cubicBezTo>
                  <a:cubicBezTo>
                    <a:pt x="19" y="39"/>
                    <a:pt x="19" y="39"/>
                    <a:pt x="19" y="39"/>
                  </a:cubicBezTo>
                  <a:cubicBezTo>
                    <a:pt x="19" y="39"/>
                    <a:pt x="19" y="39"/>
                    <a:pt x="19" y="39"/>
                  </a:cubicBezTo>
                  <a:cubicBezTo>
                    <a:pt x="19" y="39"/>
                    <a:pt x="19" y="39"/>
                    <a:pt x="19" y="39"/>
                  </a:cubicBezTo>
                  <a:cubicBezTo>
                    <a:pt x="19" y="39"/>
                    <a:pt x="19" y="39"/>
                    <a:pt x="19" y="39"/>
                  </a:cubicBezTo>
                  <a:cubicBezTo>
                    <a:pt x="18" y="39"/>
                    <a:pt x="18" y="39"/>
                    <a:pt x="18" y="39"/>
                  </a:cubicBezTo>
                  <a:cubicBezTo>
                    <a:pt x="17" y="39"/>
                    <a:pt x="17" y="39"/>
                    <a:pt x="17" y="39"/>
                  </a:cubicBezTo>
                  <a:cubicBezTo>
                    <a:pt x="17" y="39"/>
                    <a:pt x="17" y="39"/>
                    <a:pt x="17" y="39"/>
                  </a:cubicBezTo>
                  <a:cubicBezTo>
                    <a:pt x="17" y="39"/>
                    <a:pt x="18" y="40"/>
                    <a:pt x="18" y="40"/>
                  </a:cubicBezTo>
                  <a:cubicBezTo>
                    <a:pt x="18" y="40"/>
                    <a:pt x="18" y="40"/>
                    <a:pt x="18"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1"/>
                  </a:cubicBezTo>
                  <a:cubicBezTo>
                    <a:pt x="17" y="41"/>
                    <a:pt x="17" y="41"/>
                    <a:pt x="16" y="41"/>
                  </a:cubicBezTo>
                  <a:cubicBezTo>
                    <a:pt x="16" y="42"/>
                    <a:pt x="16" y="42"/>
                    <a:pt x="16" y="42"/>
                  </a:cubicBezTo>
                  <a:cubicBezTo>
                    <a:pt x="15" y="41"/>
                    <a:pt x="15" y="41"/>
                    <a:pt x="14" y="42"/>
                  </a:cubicBezTo>
                  <a:cubicBezTo>
                    <a:pt x="14" y="42"/>
                    <a:pt x="13" y="42"/>
                    <a:pt x="13" y="42"/>
                  </a:cubicBezTo>
                  <a:cubicBezTo>
                    <a:pt x="13" y="42"/>
                    <a:pt x="13" y="42"/>
                    <a:pt x="13" y="41"/>
                  </a:cubicBezTo>
                  <a:cubicBezTo>
                    <a:pt x="13" y="41"/>
                    <a:pt x="12" y="41"/>
                    <a:pt x="12" y="40"/>
                  </a:cubicBezTo>
                  <a:cubicBezTo>
                    <a:pt x="12" y="41"/>
                    <a:pt x="12" y="42"/>
                    <a:pt x="12" y="42"/>
                  </a:cubicBezTo>
                  <a:cubicBezTo>
                    <a:pt x="12" y="43"/>
                    <a:pt x="12" y="43"/>
                    <a:pt x="12" y="43"/>
                  </a:cubicBezTo>
                  <a:cubicBezTo>
                    <a:pt x="12" y="43"/>
                    <a:pt x="12" y="43"/>
                    <a:pt x="12" y="43"/>
                  </a:cubicBezTo>
                  <a:cubicBezTo>
                    <a:pt x="12" y="44"/>
                    <a:pt x="12" y="44"/>
                    <a:pt x="12" y="44"/>
                  </a:cubicBezTo>
                  <a:cubicBezTo>
                    <a:pt x="12" y="44"/>
                    <a:pt x="12" y="44"/>
                    <a:pt x="12" y="44"/>
                  </a:cubicBezTo>
                  <a:cubicBezTo>
                    <a:pt x="12" y="45"/>
                    <a:pt x="12" y="45"/>
                    <a:pt x="12" y="45"/>
                  </a:cubicBezTo>
                  <a:cubicBezTo>
                    <a:pt x="12" y="45"/>
                    <a:pt x="12" y="45"/>
                    <a:pt x="12" y="45"/>
                  </a:cubicBezTo>
                  <a:cubicBezTo>
                    <a:pt x="12" y="45"/>
                    <a:pt x="12" y="45"/>
                    <a:pt x="12" y="45"/>
                  </a:cubicBezTo>
                  <a:cubicBezTo>
                    <a:pt x="13" y="45"/>
                    <a:pt x="13" y="45"/>
                    <a:pt x="13" y="45"/>
                  </a:cubicBezTo>
                  <a:cubicBezTo>
                    <a:pt x="14" y="44"/>
                    <a:pt x="14" y="44"/>
                    <a:pt x="14" y="44"/>
                  </a:cubicBezTo>
                  <a:cubicBezTo>
                    <a:pt x="14" y="44"/>
                    <a:pt x="14" y="44"/>
                    <a:pt x="14" y="44"/>
                  </a:cubicBezTo>
                  <a:cubicBezTo>
                    <a:pt x="15" y="44"/>
                    <a:pt x="15" y="44"/>
                    <a:pt x="15" y="44"/>
                  </a:cubicBezTo>
                  <a:cubicBezTo>
                    <a:pt x="16" y="44"/>
                    <a:pt x="16" y="45"/>
                    <a:pt x="18" y="44"/>
                  </a:cubicBezTo>
                  <a:cubicBezTo>
                    <a:pt x="19" y="44"/>
                    <a:pt x="19" y="44"/>
                    <a:pt x="20" y="45"/>
                  </a:cubicBezTo>
                  <a:cubicBezTo>
                    <a:pt x="22" y="44"/>
                    <a:pt x="22" y="44"/>
                    <a:pt x="22" y="44"/>
                  </a:cubicBezTo>
                  <a:cubicBezTo>
                    <a:pt x="22" y="44"/>
                    <a:pt x="22" y="44"/>
                    <a:pt x="23" y="44"/>
                  </a:cubicBezTo>
                  <a:cubicBezTo>
                    <a:pt x="23" y="44"/>
                    <a:pt x="23" y="44"/>
                    <a:pt x="23" y="44"/>
                  </a:cubicBezTo>
                  <a:cubicBezTo>
                    <a:pt x="22" y="43"/>
                    <a:pt x="22" y="43"/>
                    <a:pt x="22" y="43"/>
                  </a:cubicBezTo>
                  <a:cubicBezTo>
                    <a:pt x="23" y="43"/>
                    <a:pt x="23" y="43"/>
                    <a:pt x="23" y="43"/>
                  </a:cubicBezTo>
                  <a:cubicBezTo>
                    <a:pt x="23" y="43"/>
                    <a:pt x="24" y="43"/>
                    <a:pt x="24" y="43"/>
                  </a:cubicBezTo>
                  <a:cubicBezTo>
                    <a:pt x="24" y="43"/>
                    <a:pt x="23" y="43"/>
                    <a:pt x="23" y="43"/>
                  </a:cubicBezTo>
                  <a:cubicBezTo>
                    <a:pt x="23" y="44"/>
                    <a:pt x="24" y="44"/>
                    <a:pt x="25" y="45"/>
                  </a:cubicBezTo>
                  <a:cubicBezTo>
                    <a:pt x="25" y="45"/>
                    <a:pt x="26" y="46"/>
                    <a:pt x="26" y="45"/>
                  </a:cubicBezTo>
                  <a:cubicBezTo>
                    <a:pt x="26" y="45"/>
                    <a:pt x="27" y="44"/>
                    <a:pt x="27" y="44"/>
                  </a:cubicBezTo>
                  <a:cubicBezTo>
                    <a:pt x="27" y="45"/>
                    <a:pt x="27" y="45"/>
                    <a:pt x="27" y="45"/>
                  </a:cubicBezTo>
                  <a:cubicBezTo>
                    <a:pt x="27" y="45"/>
                    <a:pt x="27" y="45"/>
                    <a:pt x="27" y="45"/>
                  </a:cubicBezTo>
                  <a:cubicBezTo>
                    <a:pt x="27" y="45"/>
                    <a:pt x="27" y="45"/>
                    <a:pt x="27" y="45"/>
                  </a:cubicBezTo>
                  <a:cubicBezTo>
                    <a:pt x="27" y="46"/>
                    <a:pt x="27" y="46"/>
                    <a:pt x="27" y="46"/>
                  </a:cubicBezTo>
                  <a:cubicBezTo>
                    <a:pt x="27" y="46"/>
                    <a:pt x="27" y="46"/>
                    <a:pt x="27" y="46"/>
                  </a:cubicBezTo>
                  <a:cubicBezTo>
                    <a:pt x="27" y="46"/>
                    <a:pt x="27" y="46"/>
                    <a:pt x="27" y="46"/>
                  </a:cubicBezTo>
                  <a:cubicBezTo>
                    <a:pt x="26" y="46"/>
                    <a:pt x="26" y="46"/>
                    <a:pt x="26" y="46"/>
                  </a:cubicBezTo>
                  <a:cubicBezTo>
                    <a:pt x="28" y="47"/>
                    <a:pt x="28" y="47"/>
                    <a:pt x="28" y="47"/>
                  </a:cubicBezTo>
                  <a:cubicBezTo>
                    <a:pt x="27" y="46"/>
                    <a:pt x="28" y="45"/>
                    <a:pt x="29" y="45"/>
                  </a:cubicBezTo>
                  <a:cubicBezTo>
                    <a:pt x="29" y="45"/>
                    <a:pt x="29" y="45"/>
                    <a:pt x="29" y="45"/>
                  </a:cubicBezTo>
                  <a:cubicBezTo>
                    <a:pt x="29" y="46"/>
                    <a:pt x="29" y="46"/>
                    <a:pt x="30" y="46"/>
                  </a:cubicBezTo>
                  <a:cubicBezTo>
                    <a:pt x="29" y="46"/>
                    <a:pt x="29" y="46"/>
                    <a:pt x="29" y="46"/>
                  </a:cubicBezTo>
                  <a:cubicBezTo>
                    <a:pt x="29" y="46"/>
                    <a:pt x="28" y="45"/>
                    <a:pt x="28" y="46"/>
                  </a:cubicBezTo>
                  <a:cubicBezTo>
                    <a:pt x="28" y="47"/>
                    <a:pt x="28" y="47"/>
                    <a:pt x="29" y="48"/>
                  </a:cubicBezTo>
                  <a:cubicBezTo>
                    <a:pt x="28" y="47"/>
                    <a:pt x="28" y="47"/>
                    <a:pt x="28" y="47"/>
                  </a:cubicBezTo>
                  <a:cubicBezTo>
                    <a:pt x="28" y="47"/>
                    <a:pt x="29" y="47"/>
                    <a:pt x="29" y="48"/>
                  </a:cubicBezTo>
                  <a:cubicBezTo>
                    <a:pt x="30" y="48"/>
                    <a:pt x="30" y="48"/>
                    <a:pt x="30" y="48"/>
                  </a:cubicBezTo>
                  <a:cubicBezTo>
                    <a:pt x="29" y="48"/>
                    <a:pt x="29" y="48"/>
                    <a:pt x="29" y="48"/>
                  </a:cubicBezTo>
                  <a:cubicBezTo>
                    <a:pt x="30" y="49"/>
                    <a:pt x="30" y="49"/>
                    <a:pt x="31" y="49"/>
                  </a:cubicBezTo>
                  <a:cubicBezTo>
                    <a:pt x="32" y="49"/>
                    <a:pt x="33" y="49"/>
                    <a:pt x="34" y="49"/>
                  </a:cubicBezTo>
                  <a:cubicBezTo>
                    <a:pt x="33" y="49"/>
                    <a:pt x="33" y="49"/>
                    <a:pt x="33" y="49"/>
                  </a:cubicBezTo>
                  <a:cubicBezTo>
                    <a:pt x="34" y="49"/>
                    <a:pt x="34" y="49"/>
                    <a:pt x="34" y="49"/>
                  </a:cubicBezTo>
                  <a:cubicBezTo>
                    <a:pt x="34" y="50"/>
                    <a:pt x="37" y="51"/>
                    <a:pt x="38" y="51"/>
                  </a:cubicBezTo>
                  <a:cubicBezTo>
                    <a:pt x="38" y="51"/>
                    <a:pt x="38" y="51"/>
                    <a:pt x="38" y="51"/>
                  </a:cubicBezTo>
                  <a:cubicBezTo>
                    <a:pt x="39" y="51"/>
                    <a:pt x="40" y="51"/>
                    <a:pt x="41" y="51"/>
                  </a:cubicBezTo>
                  <a:cubicBezTo>
                    <a:pt x="43" y="51"/>
                    <a:pt x="44" y="50"/>
                    <a:pt x="45" y="50"/>
                  </a:cubicBezTo>
                  <a:cubicBezTo>
                    <a:pt x="45" y="50"/>
                    <a:pt x="45" y="49"/>
                    <a:pt x="44" y="49"/>
                  </a:cubicBezTo>
                  <a:cubicBezTo>
                    <a:pt x="45" y="49"/>
                    <a:pt x="45" y="49"/>
                    <a:pt x="45" y="49"/>
                  </a:cubicBezTo>
                  <a:cubicBezTo>
                    <a:pt x="45" y="49"/>
                    <a:pt x="45" y="49"/>
                    <a:pt x="45" y="49"/>
                  </a:cubicBezTo>
                  <a:cubicBezTo>
                    <a:pt x="45" y="49"/>
                    <a:pt x="46" y="49"/>
                    <a:pt x="46" y="49"/>
                  </a:cubicBezTo>
                  <a:cubicBezTo>
                    <a:pt x="46" y="49"/>
                    <a:pt x="45" y="49"/>
                    <a:pt x="45" y="50"/>
                  </a:cubicBezTo>
                  <a:cubicBezTo>
                    <a:pt x="46" y="51"/>
                    <a:pt x="48" y="49"/>
                    <a:pt x="48" y="48"/>
                  </a:cubicBezTo>
                  <a:cubicBezTo>
                    <a:pt x="47" y="48"/>
                    <a:pt x="47" y="48"/>
                    <a:pt x="47" y="48"/>
                  </a:cubicBezTo>
                  <a:cubicBezTo>
                    <a:pt x="47" y="47"/>
                    <a:pt x="47" y="47"/>
                    <a:pt x="47" y="47"/>
                  </a:cubicBezTo>
                  <a:cubicBezTo>
                    <a:pt x="48" y="47"/>
                    <a:pt x="48" y="47"/>
                    <a:pt x="48" y="47"/>
                  </a:cubicBezTo>
                  <a:cubicBezTo>
                    <a:pt x="48" y="47"/>
                    <a:pt x="48" y="47"/>
                    <a:pt x="48" y="47"/>
                  </a:cubicBezTo>
                  <a:cubicBezTo>
                    <a:pt x="48" y="47"/>
                    <a:pt x="48" y="47"/>
                    <a:pt x="48" y="47"/>
                  </a:cubicBezTo>
                  <a:cubicBezTo>
                    <a:pt x="47" y="47"/>
                    <a:pt x="47" y="47"/>
                    <a:pt x="47" y="47"/>
                  </a:cubicBezTo>
                  <a:cubicBezTo>
                    <a:pt x="47" y="47"/>
                    <a:pt x="47" y="47"/>
                    <a:pt x="47" y="47"/>
                  </a:cubicBezTo>
                  <a:cubicBezTo>
                    <a:pt x="47" y="47"/>
                    <a:pt x="47" y="47"/>
                    <a:pt x="47" y="47"/>
                  </a:cubicBezTo>
                  <a:cubicBezTo>
                    <a:pt x="47" y="46"/>
                    <a:pt x="47" y="46"/>
                    <a:pt x="48" y="46"/>
                  </a:cubicBezTo>
                  <a:cubicBezTo>
                    <a:pt x="48" y="46"/>
                    <a:pt x="48" y="46"/>
                    <a:pt x="48" y="46"/>
                  </a:cubicBezTo>
                  <a:cubicBezTo>
                    <a:pt x="48" y="45"/>
                    <a:pt x="48" y="45"/>
                    <a:pt x="48" y="45"/>
                  </a:cubicBezTo>
                  <a:cubicBezTo>
                    <a:pt x="49" y="45"/>
                    <a:pt x="49" y="45"/>
                    <a:pt x="49" y="45"/>
                  </a:cubicBezTo>
                  <a:cubicBezTo>
                    <a:pt x="49" y="45"/>
                    <a:pt x="49" y="45"/>
                    <a:pt x="49" y="45"/>
                  </a:cubicBezTo>
                  <a:cubicBezTo>
                    <a:pt x="49" y="45"/>
                    <a:pt x="49" y="45"/>
                    <a:pt x="49" y="45"/>
                  </a:cubicBezTo>
                  <a:cubicBezTo>
                    <a:pt x="49" y="45"/>
                    <a:pt x="49" y="45"/>
                    <a:pt x="49" y="45"/>
                  </a:cubicBezTo>
                  <a:cubicBezTo>
                    <a:pt x="49" y="46"/>
                    <a:pt x="49" y="46"/>
                    <a:pt x="49" y="46"/>
                  </a:cubicBezTo>
                  <a:cubicBezTo>
                    <a:pt x="49" y="46"/>
                    <a:pt x="49" y="46"/>
                    <a:pt x="49" y="46"/>
                  </a:cubicBezTo>
                  <a:cubicBezTo>
                    <a:pt x="50" y="45"/>
                    <a:pt x="50" y="45"/>
                    <a:pt x="50" y="45"/>
                  </a:cubicBezTo>
                  <a:cubicBezTo>
                    <a:pt x="50" y="45"/>
                    <a:pt x="50" y="45"/>
                    <a:pt x="50" y="45"/>
                  </a:cubicBezTo>
                  <a:cubicBezTo>
                    <a:pt x="50" y="45"/>
                    <a:pt x="50" y="45"/>
                    <a:pt x="50" y="45"/>
                  </a:cubicBezTo>
                  <a:cubicBezTo>
                    <a:pt x="51" y="45"/>
                    <a:pt x="51" y="45"/>
                    <a:pt x="51" y="45"/>
                  </a:cubicBezTo>
                  <a:cubicBezTo>
                    <a:pt x="52" y="45"/>
                    <a:pt x="52" y="44"/>
                    <a:pt x="52" y="44"/>
                  </a:cubicBezTo>
                  <a:cubicBezTo>
                    <a:pt x="52" y="44"/>
                    <a:pt x="52" y="44"/>
                    <a:pt x="52" y="44"/>
                  </a:cubicBezTo>
                  <a:cubicBezTo>
                    <a:pt x="53" y="44"/>
                    <a:pt x="53" y="44"/>
                    <a:pt x="53" y="44"/>
                  </a:cubicBezTo>
                  <a:cubicBezTo>
                    <a:pt x="53" y="44"/>
                    <a:pt x="53" y="44"/>
                    <a:pt x="53" y="44"/>
                  </a:cubicBezTo>
                  <a:cubicBezTo>
                    <a:pt x="54" y="44"/>
                    <a:pt x="54" y="44"/>
                    <a:pt x="54" y="44"/>
                  </a:cubicBezTo>
                  <a:cubicBezTo>
                    <a:pt x="54" y="43"/>
                    <a:pt x="54" y="43"/>
                    <a:pt x="54" y="43"/>
                  </a:cubicBezTo>
                  <a:cubicBezTo>
                    <a:pt x="54" y="43"/>
                    <a:pt x="54" y="43"/>
                    <a:pt x="54" y="43"/>
                  </a:cubicBezTo>
                  <a:cubicBezTo>
                    <a:pt x="54" y="42"/>
                    <a:pt x="54" y="42"/>
                    <a:pt x="54" y="42"/>
                  </a:cubicBezTo>
                  <a:cubicBezTo>
                    <a:pt x="54" y="43"/>
                    <a:pt x="54" y="43"/>
                    <a:pt x="54" y="43"/>
                  </a:cubicBezTo>
                  <a:cubicBezTo>
                    <a:pt x="54" y="44"/>
                    <a:pt x="54" y="44"/>
                    <a:pt x="54" y="44"/>
                  </a:cubicBezTo>
                  <a:cubicBezTo>
                    <a:pt x="54" y="44"/>
                    <a:pt x="54" y="44"/>
                    <a:pt x="54" y="44"/>
                  </a:cubicBezTo>
                  <a:cubicBezTo>
                    <a:pt x="54" y="44"/>
                    <a:pt x="54" y="44"/>
                    <a:pt x="54" y="43"/>
                  </a:cubicBezTo>
                  <a:cubicBezTo>
                    <a:pt x="55" y="44"/>
                    <a:pt x="55" y="44"/>
                    <a:pt x="55" y="44"/>
                  </a:cubicBezTo>
                  <a:cubicBezTo>
                    <a:pt x="55" y="44"/>
                    <a:pt x="55" y="44"/>
                    <a:pt x="55" y="44"/>
                  </a:cubicBezTo>
                  <a:cubicBezTo>
                    <a:pt x="55" y="43"/>
                    <a:pt x="55" y="43"/>
                    <a:pt x="55" y="43"/>
                  </a:cubicBezTo>
                  <a:cubicBezTo>
                    <a:pt x="55" y="43"/>
                    <a:pt x="55" y="43"/>
                    <a:pt x="55" y="43"/>
                  </a:cubicBezTo>
                  <a:cubicBezTo>
                    <a:pt x="56" y="44"/>
                    <a:pt x="56" y="44"/>
                    <a:pt x="56" y="44"/>
                  </a:cubicBezTo>
                  <a:cubicBezTo>
                    <a:pt x="55" y="43"/>
                    <a:pt x="58" y="42"/>
                    <a:pt x="59" y="41"/>
                  </a:cubicBezTo>
                  <a:cubicBezTo>
                    <a:pt x="59" y="41"/>
                    <a:pt x="59" y="41"/>
                    <a:pt x="59" y="41"/>
                  </a:cubicBezTo>
                  <a:cubicBezTo>
                    <a:pt x="59" y="41"/>
                    <a:pt x="59" y="40"/>
                    <a:pt x="59" y="40"/>
                  </a:cubicBezTo>
                  <a:cubicBezTo>
                    <a:pt x="59" y="40"/>
                    <a:pt x="59" y="40"/>
                    <a:pt x="59" y="40"/>
                  </a:cubicBezTo>
                  <a:cubicBezTo>
                    <a:pt x="60" y="40"/>
                    <a:pt x="60" y="40"/>
                    <a:pt x="60" y="40"/>
                  </a:cubicBezTo>
                  <a:cubicBezTo>
                    <a:pt x="60" y="40"/>
                    <a:pt x="61" y="39"/>
                    <a:pt x="61" y="39"/>
                  </a:cubicBezTo>
                  <a:cubicBezTo>
                    <a:pt x="61" y="39"/>
                    <a:pt x="61" y="38"/>
                    <a:pt x="61" y="38"/>
                  </a:cubicBezTo>
                  <a:cubicBezTo>
                    <a:pt x="61" y="38"/>
                    <a:pt x="62" y="38"/>
                    <a:pt x="63" y="38"/>
                  </a:cubicBezTo>
                  <a:cubicBezTo>
                    <a:pt x="63" y="37"/>
                    <a:pt x="63" y="37"/>
                    <a:pt x="63" y="37"/>
                  </a:cubicBezTo>
                  <a:cubicBezTo>
                    <a:pt x="63" y="37"/>
                    <a:pt x="62" y="37"/>
                    <a:pt x="62" y="37"/>
                  </a:cubicBezTo>
                  <a:cubicBezTo>
                    <a:pt x="63" y="37"/>
                    <a:pt x="64" y="37"/>
                    <a:pt x="65" y="36"/>
                  </a:cubicBezTo>
                  <a:cubicBezTo>
                    <a:pt x="64" y="36"/>
                    <a:pt x="64" y="36"/>
                    <a:pt x="64"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4"/>
                    <a:pt x="65" y="34"/>
                  </a:cubicBezTo>
                  <a:cubicBezTo>
                    <a:pt x="65" y="34"/>
                    <a:pt x="65" y="35"/>
                    <a:pt x="66" y="35"/>
                  </a:cubicBezTo>
                  <a:cubicBezTo>
                    <a:pt x="65" y="35"/>
                    <a:pt x="65" y="35"/>
                    <a:pt x="65" y="35"/>
                  </a:cubicBezTo>
                  <a:cubicBezTo>
                    <a:pt x="66" y="35"/>
                    <a:pt x="66" y="35"/>
                    <a:pt x="66" y="35"/>
                  </a:cubicBezTo>
                  <a:cubicBezTo>
                    <a:pt x="66" y="35"/>
                    <a:pt x="66" y="35"/>
                    <a:pt x="66" y="35"/>
                  </a:cubicBezTo>
                  <a:cubicBezTo>
                    <a:pt x="66" y="35"/>
                    <a:pt x="66" y="35"/>
                    <a:pt x="66" y="35"/>
                  </a:cubicBezTo>
                  <a:cubicBezTo>
                    <a:pt x="66" y="35"/>
                    <a:pt x="66" y="35"/>
                    <a:pt x="66" y="35"/>
                  </a:cubicBezTo>
                  <a:cubicBezTo>
                    <a:pt x="66" y="35"/>
                    <a:pt x="66" y="36"/>
                    <a:pt x="66" y="36"/>
                  </a:cubicBezTo>
                  <a:cubicBezTo>
                    <a:pt x="67" y="36"/>
                    <a:pt x="67" y="35"/>
                    <a:pt x="67" y="35"/>
                  </a:cubicBezTo>
                  <a:cubicBezTo>
                    <a:pt x="68" y="35"/>
                    <a:pt x="68" y="36"/>
                    <a:pt x="68" y="36"/>
                  </a:cubicBezTo>
                  <a:cubicBezTo>
                    <a:pt x="69" y="35"/>
                    <a:pt x="69" y="35"/>
                    <a:pt x="69" y="35"/>
                  </a:cubicBezTo>
                  <a:cubicBezTo>
                    <a:pt x="69" y="35"/>
                    <a:pt x="69" y="35"/>
                    <a:pt x="69" y="35"/>
                  </a:cubicBezTo>
                  <a:cubicBezTo>
                    <a:pt x="68" y="35"/>
                    <a:pt x="68" y="35"/>
                    <a:pt x="68" y="35"/>
                  </a:cubicBezTo>
                  <a:cubicBezTo>
                    <a:pt x="68" y="35"/>
                    <a:pt x="68" y="35"/>
                    <a:pt x="68" y="35"/>
                  </a:cubicBezTo>
                  <a:cubicBezTo>
                    <a:pt x="69" y="34"/>
                    <a:pt x="69" y="34"/>
                    <a:pt x="69" y="34"/>
                  </a:cubicBezTo>
                  <a:cubicBezTo>
                    <a:pt x="69" y="34"/>
                    <a:pt x="69" y="34"/>
                    <a:pt x="69" y="35"/>
                  </a:cubicBezTo>
                  <a:cubicBezTo>
                    <a:pt x="69" y="34"/>
                    <a:pt x="70" y="34"/>
                    <a:pt x="70" y="33"/>
                  </a:cubicBezTo>
                  <a:cubicBezTo>
                    <a:pt x="70" y="33"/>
                    <a:pt x="71" y="33"/>
                    <a:pt x="71" y="33"/>
                  </a:cubicBezTo>
                  <a:cubicBezTo>
                    <a:pt x="70" y="33"/>
                    <a:pt x="70" y="33"/>
                    <a:pt x="70" y="34"/>
                  </a:cubicBezTo>
                  <a:cubicBezTo>
                    <a:pt x="70" y="33"/>
                    <a:pt x="71" y="33"/>
                    <a:pt x="71" y="33"/>
                  </a:cubicBezTo>
                  <a:cubicBezTo>
                    <a:pt x="72" y="32"/>
                    <a:pt x="71" y="31"/>
                    <a:pt x="72" y="30"/>
                  </a:cubicBezTo>
                  <a:cubicBezTo>
                    <a:pt x="72" y="30"/>
                    <a:pt x="72" y="31"/>
                    <a:pt x="71" y="31"/>
                  </a:cubicBezTo>
                  <a:cubicBezTo>
                    <a:pt x="71" y="30"/>
                    <a:pt x="71" y="30"/>
                    <a:pt x="71" y="30"/>
                  </a:cubicBezTo>
                  <a:cubicBezTo>
                    <a:pt x="71" y="30"/>
                    <a:pt x="71" y="30"/>
                    <a:pt x="71" y="30"/>
                  </a:cubicBezTo>
                  <a:cubicBezTo>
                    <a:pt x="71" y="30"/>
                    <a:pt x="71" y="30"/>
                    <a:pt x="71" y="30"/>
                  </a:cubicBezTo>
                  <a:cubicBezTo>
                    <a:pt x="72" y="30"/>
                    <a:pt x="72" y="30"/>
                    <a:pt x="72" y="30"/>
                  </a:cubicBezTo>
                  <a:cubicBezTo>
                    <a:pt x="72" y="29"/>
                    <a:pt x="72" y="29"/>
                    <a:pt x="72" y="29"/>
                  </a:cubicBezTo>
                  <a:cubicBezTo>
                    <a:pt x="71" y="29"/>
                    <a:pt x="71" y="29"/>
                    <a:pt x="71" y="29"/>
                  </a:cubicBezTo>
                  <a:cubicBezTo>
                    <a:pt x="71" y="29"/>
                    <a:pt x="71" y="29"/>
                    <a:pt x="71" y="29"/>
                  </a:cubicBezTo>
                  <a:cubicBezTo>
                    <a:pt x="73" y="29"/>
                    <a:pt x="73" y="29"/>
                    <a:pt x="73" y="29"/>
                  </a:cubicBezTo>
                  <a:cubicBezTo>
                    <a:pt x="72" y="28"/>
                    <a:pt x="72" y="28"/>
                    <a:pt x="72" y="28"/>
                  </a:cubicBezTo>
                  <a:cubicBezTo>
                    <a:pt x="71" y="27"/>
                    <a:pt x="71" y="27"/>
                    <a:pt x="71" y="27"/>
                  </a:cubicBezTo>
                  <a:cubicBezTo>
                    <a:pt x="71" y="27"/>
                    <a:pt x="71" y="27"/>
                    <a:pt x="71" y="27"/>
                  </a:cubicBezTo>
                  <a:cubicBezTo>
                    <a:pt x="72" y="27"/>
                    <a:pt x="72" y="28"/>
                    <a:pt x="72" y="28"/>
                  </a:cubicBezTo>
                  <a:cubicBezTo>
                    <a:pt x="73" y="28"/>
                    <a:pt x="74" y="28"/>
                    <a:pt x="74" y="27"/>
                  </a:cubicBezTo>
                  <a:cubicBezTo>
                    <a:pt x="74" y="27"/>
                    <a:pt x="74" y="27"/>
                    <a:pt x="74" y="27"/>
                  </a:cubicBezTo>
                  <a:cubicBezTo>
                    <a:pt x="74" y="26"/>
                    <a:pt x="75" y="26"/>
                    <a:pt x="75" y="26"/>
                  </a:cubicBezTo>
                  <a:cubicBezTo>
                    <a:pt x="75" y="26"/>
                    <a:pt x="75" y="26"/>
                    <a:pt x="75" y="26"/>
                  </a:cubicBezTo>
                  <a:cubicBezTo>
                    <a:pt x="74" y="26"/>
                    <a:pt x="74" y="26"/>
                    <a:pt x="74" y="26"/>
                  </a:cubicBezTo>
                  <a:cubicBezTo>
                    <a:pt x="75" y="26"/>
                    <a:pt x="75" y="26"/>
                    <a:pt x="75" y="26"/>
                  </a:cubicBezTo>
                  <a:cubicBezTo>
                    <a:pt x="75" y="26"/>
                    <a:pt x="75" y="26"/>
                    <a:pt x="75" y="26"/>
                  </a:cubicBezTo>
                  <a:cubicBezTo>
                    <a:pt x="77" y="25"/>
                    <a:pt x="74" y="25"/>
                    <a:pt x="74" y="24"/>
                  </a:cubicBezTo>
                  <a:cubicBezTo>
                    <a:pt x="74" y="25"/>
                    <a:pt x="75" y="24"/>
                    <a:pt x="76" y="24"/>
                  </a:cubicBezTo>
                  <a:cubicBezTo>
                    <a:pt x="76" y="24"/>
                    <a:pt x="76" y="24"/>
                    <a:pt x="76" y="24"/>
                  </a:cubicBezTo>
                  <a:cubicBezTo>
                    <a:pt x="76" y="24"/>
                    <a:pt x="75" y="24"/>
                    <a:pt x="74" y="23"/>
                  </a:cubicBezTo>
                  <a:cubicBezTo>
                    <a:pt x="72" y="23"/>
                    <a:pt x="72" y="23"/>
                    <a:pt x="72" y="23"/>
                  </a:cubicBezTo>
                  <a:cubicBezTo>
                    <a:pt x="72" y="23"/>
                    <a:pt x="72" y="23"/>
                    <a:pt x="72" y="23"/>
                  </a:cubicBezTo>
                  <a:cubicBezTo>
                    <a:pt x="74" y="23"/>
                    <a:pt x="74" y="23"/>
                    <a:pt x="74" y="23"/>
                  </a:cubicBezTo>
                  <a:cubicBezTo>
                    <a:pt x="74" y="22"/>
                    <a:pt x="74" y="22"/>
                    <a:pt x="74" y="22"/>
                  </a:cubicBezTo>
                  <a:cubicBezTo>
                    <a:pt x="74" y="22"/>
                    <a:pt x="74" y="22"/>
                    <a:pt x="73" y="22"/>
                  </a:cubicBezTo>
                  <a:cubicBezTo>
                    <a:pt x="74" y="22"/>
                    <a:pt x="74" y="22"/>
                    <a:pt x="75" y="23"/>
                  </a:cubicBezTo>
                  <a:cubicBezTo>
                    <a:pt x="75" y="23"/>
                    <a:pt x="75" y="23"/>
                    <a:pt x="75" y="23"/>
                  </a:cubicBezTo>
                  <a:cubicBezTo>
                    <a:pt x="76" y="23"/>
                    <a:pt x="76" y="23"/>
                    <a:pt x="76" y="23"/>
                  </a:cubicBezTo>
                  <a:cubicBezTo>
                    <a:pt x="77" y="23"/>
                    <a:pt x="77" y="23"/>
                    <a:pt x="77" y="23"/>
                  </a:cubicBezTo>
                  <a:cubicBezTo>
                    <a:pt x="77" y="22"/>
                    <a:pt x="77" y="22"/>
                    <a:pt x="77" y="22"/>
                  </a:cubicBezTo>
                  <a:cubicBezTo>
                    <a:pt x="77" y="22"/>
                    <a:pt x="77" y="22"/>
                    <a:pt x="77" y="22"/>
                  </a:cubicBezTo>
                  <a:close/>
                  <a:moveTo>
                    <a:pt x="20" y="18"/>
                  </a:moveTo>
                  <a:cubicBezTo>
                    <a:pt x="20" y="18"/>
                    <a:pt x="20" y="18"/>
                    <a:pt x="20" y="18"/>
                  </a:cubicBezTo>
                  <a:cubicBezTo>
                    <a:pt x="20" y="18"/>
                    <a:pt x="20" y="18"/>
                    <a:pt x="20" y="18"/>
                  </a:cubicBezTo>
                  <a:cubicBezTo>
                    <a:pt x="20" y="18"/>
                    <a:pt x="20" y="18"/>
                    <a:pt x="20" y="18"/>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79" name="Freeform 787">
              <a:extLst>
                <a:ext uri="{FF2B5EF4-FFF2-40B4-BE49-F238E27FC236}">
                  <a16:creationId xmlns:a16="http://schemas.microsoft.com/office/drawing/2014/main" id="{1F5A770B-D3E6-4F36-964E-162BAB68CEB7}"/>
                </a:ext>
              </a:extLst>
            </p:cNvPr>
            <p:cNvSpPr>
              <a:spLocks/>
            </p:cNvSpPr>
            <p:nvPr/>
          </p:nvSpPr>
          <p:spPr bwMode="auto">
            <a:xfrm>
              <a:off x="6502573" y="3181370"/>
              <a:ext cx="126636" cy="98392"/>
            </a:xfrm>
            <a:custGeom>
              <a:avLst/>
              <a:gdLst>
                <a:gd name="T0" fmla="*/ 19 w 27"/>
                <a:gd name="T1" fmla="*/ 25 h 26"/>
                <a:gd name="T2" fmla="*/ 19 w 27"/>
                <a:gd name="T3" fmla="*/ 24 h 26"/>
                <a:gd name="T4" fmla="*/ 19 w 27"/>
                <a:gd name="T5" fmla="*/ 23 h 26"/>
                <a:gd name="T6" fmla="*/ 19 w 27"/>
                <a:gd name="T7" fmla="*/ 22 h 26"/>
                <a:gd name="T8" fmla="*/ 20 w 27"/>
                <a:gd name="T9" fmla="*/ 21 h 26"/>
                <a:gd name="T10" fmla="*/ 20 w 27"/>
                <a:gd name="T11" fmla="*/ 20 h 26"/>
                <a:gd name="T12" fmla="*/ 21 w 27"/>
                <a:gd name="T13" fmla="*/ 19 h 26"/>
                <a:gd name="T14" fmla="*/ 22 w 27"/>
                <a:gd name="T15" fmla="*/ 19 h 26"/>
                <a:gd name="T16" fmla="*/ 22 w 27"/>
                <a:gd name="T17" fmla="*/ 17 h 26"/>
                <a:gd name="T18" fmla="*/ 23 w 27"/>
                <a:gd name="T19" fmla="*/ 17 h 26"/>
                <a:gd name="T20" fmla="*/ 24 w 27"/>
                <a:gd name="T21" fmla="*/ 17 h 26"/>
                <a:gd name="T22" fmla="*/ 25 w 27"/>
                <a:gd name="T23" fmla="*/ 17 h 26"/>
                <a:gd name="T24" fmla="*/ 25 w 27"/>
                <a:gd name="T25" fmla="*/ 17 h 26"/>
                <a:gd name="T26" fmla="*/ 26 w 27"/>
                <a:gd name="T27" fmla="*/ 16 h 26"/>
                <a:gd name="T28" fmla="*/ 25 w 27"/>
                <a:gd name="T29" fmla="*/ 14 h 26"/>
                <a:gd name="T30" fmla="*/ 24 w 27"/>
                <a:gd name="T31" fmla="*/ 12 h 26"/>
                <a:gd name="T32" fmla="*/ 26 w 27"/>
                <a:gd name="T33" fmla="*/ 13 h 26"/>
                <a:gd name="T34" fmla="*/ 25 w 27"/>
                <a:gd name="T35" fmla="*/ 11 h 26"/>
                <a:gd name="T36" fmla="*/ 24 w 27"/>
                <a:gd name="T37" fmla="*/ 10 h 26"/>
                <a:gd name="T38" fmla="*/ 23 w 27"/>
                <a:gd name="T39" fmla="*/ 10 h 26"/>
                <a:gd name="T40" fmla="*/ 24 w 27"/>
                <a:gd name="T41" fmla="*/ 7 h 26"/>
                <a:gd name="T42" fmla="*/ 25 w 27"/>
                <a:gd name="T43" fmla="*/ 5 h 26"/>
                <a:gd name="T44" fmla="*/ 23 w 27"/>
                <a:gd name="T45" fmla="*/ 4 h 26"/>
                <a:gd name="T46" fmla="*/ 22 w 27"/>
                <a:gd name="T47" fmla="*/ 4 h 26"/>
                <a:gd name="T48" fmla="*/ 21 w 27"/>
                <a:gd name="T49" fmla="*/ 3 h 26"/>
                <a:gd name="T50" fmla="*/ 19 w 27"/>
                <a:gd name="T51" fmla="*/ 2 h 26"/>
                <a:gd name="T52" fmla="*/ 17 w 27"/>
                <a:gd name="T53" fmla="*/ 1 h 26"/>
                <a:gd name="T54" fmla="*/ 16 w 27"/>
                <a:gd name="T55" fmla="*/ 2 h 26"/>
                <a:gd name="T56" fmla="*/ 15 w 27"/>
                <a:gd name="T57" fmla="*/ 2 h 26"/>
                <a:gd name="T58" fmla="*/ 13 w 27"/>
                <a:gd name="T59" fmla="*/ 2 h 26"/>
                <a:gd name="T60" fmla="*/ 12 w 27"/>
                <a:gd name="T61" fmla="*/ 2 h 26"/>
                <a:gd name="T62" fmla="*/ 11 w 27"/>
                <a:gd name="T63" fmla="*/ 2 h 26"/>
                <a:gd name="T64" fmla="*/ 11 w 27"/>
                <a:gd name="T65" fmla="*/ 1 h 26"/>
                <a:gd name="T66" fmla="*/ 10 w 27"/>
                <a:gd name="T67" fmla="*/ 1 h 26"/>
                <a:gd name="T68" fmla="*/ 8 w 27"/>
                <a:gd name="T69" fmla="*/ 1 h 26"/>
                <a:gd name="T70" fmla="*/ 6 w 27"/>
                <a:gd name="T71" fmla="*/ 1 h 26"/>
                <a:gd name="T72" fmla="*/ 5 w 27"/>
                <a:gd name="T73" fmla="*/ 2 h 26"/>
                <a:gd name="T74" fmla="*/ 4 w 27"/>
                <a:gd name="T75" fmla="*/ 3 h 26"/>
                <a:gd name="T76" fmla="*/ 3 w 27"/>
                <a:gd name="T77" fmla="*/ 2 h 26"/>
                <a:gd name="T78" fmla="*/ 2 w 27"/>
                <a:gd name="T79" fmla="*/ 1 h 26"/>
                <a:gd name="T80" fmla="*/ 0 w 27"/>
                <a:gd name="T81" fmla="*/ 2 h 26"/>
                <a:gd name="T82" fmla="*/ 0 w 27"/>
                <a:gd name="T83" fmla="*/ 4 h 26"/>
                <a:gd name="T84" fmla="*/ 1 w 27"/>
                <a:gd name="T85" fmla="*/ 6 h 26"/>
                <a:gd name="T86" fmla="*/ 2 w 27"/>
                <a:gd name="T87" fmla="*/ 6 h 26"/>
                <a:gd name="T88" fmla="*/ 2 w 27"/>
                <a:gd name="T89" fmla="*/ 7 h 26"/>
                <a:gd name="T90" fmla="*/ 2 w 27"/>
                <a:gd name="T91" fmla="*/ 8 h 26"/>
                <a:gd name="T92" fmla="*/ 3 w 27"/>
                <a:gd name="T93" fmla="*/ 8 h 26"/>
                <a:gd name="T94" fmla="*/ 3 w 27"/>
                <a:gd name="T95" fmla="*/ 10 h 26"/>
                <a:gd name="T96" fmla="*/ 7 w 27"/>
                <a:gd name="T97" fmla="*/ 14 h 26"/>
                <a:gd name="T98" fmla="*/ 9 w 27"/>
                <a:gd name="T99" fmla="*/ 17 h 26"/>
                <a:gd name="T100" fmla="*/ 11 w 27"/>
                <a:gd name="T101" fmla="*/ 18 h 26"/>
                <a:gd name="T102" fmla="*/ 12 w 27"/>
                <a:gd name="T103" fmla="*/ 21 h 26"/>
                <a:gd name="T104" fmla="*/ 14 w 27"/>
                <a:gd name="T105" fmla="*/ 23 h 26"/>
                <a:gd name="T106" fmla="*/ 15 w 27"/>
                <a:gd name="T107" fmla="*/ 23 h 26"/>
                <a:gd name="T108" fmla="*/ 16 w 27"/>
                <a:gd name="T109" fmla="*/ 24 h 26"/>
                <a:gd name="T110" fmla="*/ 18 w 27"/>
                <a:gd name="T111" fmla="*/ 26 h 26"/>
                <a:gd name="T112" fmla="*/ 19 w 27"/>
                <a:gd name="T113" fmla="*/ 25 h 26"/>
                <a:gd name="T114" fmla="*/ 19 w 27"/>
                <a:gd name="T115"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26">
                  <a:moveTo>
                    <a:pt x="19" y="25"/>
                  </a:moveTo>
                  <a:cubicBezTo>
                    <a:pt x="19" y="25"/>
                    <a:pt x="19" y="24"/>
                    <a:pt x="19" y="24"/>
                  </a:cubicBezTo>
                  <a:cubicBezTo>
                    <a:pt x="19" y="23"/>
                    <a:pt x="19" y="23"/>
                    <a:pt x="19" y="23"/>
                  </a:cubicBezTo>
                  <a:cubicBezTo>
                    <a:pt x="19" y="23"/>
                    <a:pt x="19" y="22"/>
                    <a:pt x="19" y="22"/>
                  </a:cubicBezTo>
                  <a:cubicBezTo>
                    <a:pt x="19" y="22"/>
                    <a:pt x="19" y="22"/>
                    <a:pt x="20" y="21"/>
                  </a:cubicBezTo>
                  <a:cubicBezTo>
                    <a:pt x="20" y="21"/>
                    <a:pt x="20" y="20"/>
                    <a:pt x="20" y="20"/>
                  </a:cubicBezTo>
                  <a:cubicBezTo>
                    <a:pt x="20" y="19"/>
                    <a:pt x="21" y="19"/>
                    <a:pt x="21" y="19"/>
                  </a:cubicBezTo>
                  <a:cubicBezTo>
                    <a:pt x="21" y="19"/>
                    <a:pt x="22" y="19"/>
                    <a:pt x="22" y="19"/>
                  </a:cubicBezTo>
                  <a:cubicBezTo>
                    <a:pt x="23" y="19"/>
                    <a:pt x="22" y="17"/>
                    <a:pt x="22" y="17"/>
                  </a:cubicBezTo>
                  <a:cubicBezTo>
                    <a:pt x="22" y="17"/>
                    <a:pt x="23" y="17"/>
                    <a:pt x="23" y="17"/>
                  </a:cubicBezTo>
                  <a:cubicBezTo>
                    <a:pt x="23" y="17"/>
                    <a:pt x="24" y="17"/>
                    <a:pt x="24" y="17"/>
                  </a:cubicBezTo>
                  <a:cubicBezTo>
                    <a:pt x="24" y="17"/>
                    <a:pt x="24" y="16"/>
                    <a:pt x="25" y="17"/>
                  </a:cubicBezTo>
                  <a:cubicBezTo>
                    <a:pt x="25" y="17"/>
                    <a:pt x="25" y="17"/>
                    <a:pt x="25" y="17"/>
                  </a:cubicBezTo>
                  <a:cubicBezTo>
                    <a:pt x="26" y="17"/>
                    <a:pt x="26" y="16"/>
                    <a:pt x="26" y="16"/>
                  </a:cubicBezTo>
                  <a:cubicBezTo>
                    <a:pt x="26" y="15"/>
                    <a:pt x="25" y="15"/>
                    <a:pt x="25" y="14"/>
                  </a:cubicBezTo>
                  <a:cubicBezTo>
                    <a:pt x="25" y="14"/>
                    <a:pt x="24" y="13"/>
                    <a:pt x="24" y="12"/>
                  </a:cubicBezTo>
                  <a:cubicBezTo>
                    <a:pt x="25" y="13"/>
                    <a:pt x="26" y="13"/>
                    <a:pt x="26" y="13"/>
                  </a:cubicBezTo>
                  <a:cubicBezTo>
                    <a:pt x="27" y="12"/>
                    <a:pt x="25" y="11"/>
                    <a:pt x="25" y="11"/>
                  </a:cubicBezTo>
                  <a:cubicBezTo>
                    <a:pt x="25" y="10"/>
                    <a:pt x="25" y="10"/>
                    <a:pt x="24" y="10"/>
                  </a:cubicBezTo>
                  <a:cubicBezTo>
                    <a:pt x="24" y="10"/>
                    <a:pt x="24" y="10"/>
                    <a:pt x="23" y="10"/>
                  </a:cubicBezTo>
                  <a:cubicBezTo>
                    <a:pt x="23" y="9"/>
                    <a:pt x="23" y="8"/>
                    <a:pt x="24" y="7"/>
                  </a:cubicBezTo>
                  <a:cubicBezTo>
                    <a:pt x="24" y="6"/>
                    <a:pt x="25" y="6"/>
                    <a:pt x="25" y="5"/>
                  </a:cubicBezTo>
                  <a:cubicBezTo>
                    <a:pt x="25" y="4"/>
                    <a:pt x="24" y="4"/>
                    <a:pt x="23" y="4"/>
                  </a:cubicBezTo>
                  <a:cubicBezTo>
                    <a:pt x="23" y="4"/>
                    <a:pt x="22" y="4"/>
                    <a:pt x="22" y="4"/>
                  </a:cubicBezTo>
                  <a:cubicBezTo>
                    <a:pt x="21" y="4"/>
                    <a:pt x="21" y="3"/>
                    <a:pt x="21" y="3"/>
                  </a:cubicBezTo>
                  <a:cubicBezTo>
                    <a:pt x="20" y="2"/>
                    <a:pt x="20" y="2"/>
                    <a:pt x="19" y="2"/>
                  </a:cubicBezTo>
                  <a:cubicBezTo>
                    <a:pt x="18" y="2"/>
                    <a:pt x="18" y="2"/>
                    <a:pt x="17" y="1"/>
                  </a:cubicBezTo>
                  <a:cubicBezTo>
                    <a:pt x="17" y="2"/>
                    <a:pt x="16" y="2"/>
                    <a:pt x="16" y="2"/>
                  </a:cubicBezTo>
                  <a:cubicBezTo>
                    <a:pt x="16" y="1"/>
                    <a:pt x="15" y="2"/>
                    <a:pt x="15" y="2"/>
                  </a:cubicBezTo>
                  <a:cubicBezTo>
                    <a:pt x="14" y="2"/>
                    <a:pt x="14" y="2"/>
                    <a:pt x="13" y="2"/>
                  </a:cubicBezTo>
                  <a:cubicBezTo>
                    <a:pt x="13" y="1"/>
                    <a:pt x="13" y="1"/>
                    <a:pt x="12" y="2"/>
                  </a:cubicBezTo>
                  <a:cubicBezTo>
                    <a:pt x="12" y="2"/>
                    <a:pt x="12" y="2"/>
                    <a:pt x="11" y="2"/>
                  </a:cubicBezTo>
                  <a:cubicBezTo>
                    <a:pt x="11" y="2"/>
                    <a:pt x="11" y="1"/>
                    <a:pt x="11" y="1"/>
                  </a:cubicBezTo>
                  <a:cubicBezTo>
                    <a:pt x="10" y="1"/>
                    <a:pt x="10" y="2"/>
                    <a:pt x="10" y="1"/>
                  </a:cubicBezTo>
                  <a:cubicBezTo>
                    <a:pt x="9" y="1"/>
                    <a:pt x="9" y="0"/>
                    <a:pt x="8" y="1"/>
                  </a:cubicBezTo>
                  <a:cubicBezTo>
                    <a:pt x="7" y="1"/>
                    <a:pt x="7" y="1"/>
                    <a:pt x="6" y="1"/>
                  </a:cubicBezTo>
                  <a:cubicBezTo>
                    <a:pt x="6" y="1"/>
                    <a:pt x="5" y="1"/>
                    <a:pt x="5" y="2"/>
                  </a:cubicBezTo>
                  <a:cubicBezTo>
                    <a:pt x="4" y="2"/>
                    <a:pt x="4" y="3"/>
                    <a:pt x="4" y="3"/>
                  </a:cubicBezTo>
                  <a:cubicBezTo>
                    <a:pt x="4" y="3"/>
                    <a:pt x="3" y="2"/>
                    <a:pt x="3" y="2"/>
                  </a:cubicBezTo>
                  <a:cubicBezTo>
                    <a:pt x="3" y="2"/>
                    <a:pt x="3" y="2"/>
                    <a:pt x="2" y="1"/>
                  </a:cubicBezTo>
                  <a:cubicBezTo>
                    <a:pt x="2" y="1"/>
                    <a:pt x="1" y="1"/>
                    <a:pt x="0" y="2"/>
                  </a:cubicBezTo>
                  <a:cubicBezTo>
                    <a:pt x="0" y="3"/>
                    <a:pt x="1" y="3"/>
                    <a:pt x="0" y="4"/>
                  </a:cubicBezTo>
                  <a:cubicBezTo>
                    <a:pt x="0" y="5"/>
                    <a:pt x="0" y="6"/>
                    <a:pt x="1" y="6"/>
                  </a:cubicBezTo>
                  <a:cubicBezTo>
                    <a:pt x="1" y="6"/>
                    <a:pt x="1" y="6"/>
                    <a:pt x="2" y="6"/>
                  </a:cubicBezTo>
                  <a:cubicBezTo>
                    <a:pt x="2" y="6"/>
                    <a:pt x="2" y="7"/>
                    <a:pt x="2" y="7"/>
                  </a:cubicBezTo>
                  <a:cubicBezTo>
                    <a:pt x="2" y="7"/>
                    <a:pt x="2" y="7"/>
                    <a:pt x="2" y="8"/>
                  </a:cubicBezTo>
                  <a:cubicBezTo>
                    <a:pt x="2" y="8"/>
                    <a:pt x="3" y="8"/>
                    <a:pt x="3" y="8"/>
                  </a:cubicBezTo>
                  <a:cubicBezTo>
                    <a:pt x="3" y="8"/>
                    <a:pt x="3" y="10"/>
                    <a:pt x="3" y="10"/>
                  </a:cubicBezTo>
                  <a:cubicBezTo>
                    <a:pt x="4" y="12"/>
                    <a:pt x="6" y="13"/>
                    <a:pt x="7" y="14"/>
                  </a:cubicBezTo>
                  <a:cubicBezTo>
                    <a:pt x="7" y="15"/>
                    <a:pt x="8" y="16"/>
                    <a:pt x="9" y="17"/>
                  </a:cubicBezTo>
                  <a:cubicBezTo>
                    <a:pt x="10" y="17"/>
                    <a:pt x="10" y="17"/>
                    <a:pt x="11" y="18"/>
                  </a:cubicBezTo>
                  <a:cubicBezTo>
                    <a:pt x="11" y="19"/>
                    <a:pt x="12" y="20"/>
                    <a:pt x="12" y="21"/>
                  </a:cubicBezTo>
                  <a:cubicBezTo>
                    <a:pt x="13" y="21"/>
                    <a:pt x="13" y="22"/>
                    <a:pt x="14" y="23"/>
                  </a:cubicBezTo>
                  <a:cubicBezTo>
                    <a:pt x="14" y="23"/>
                    <a:pt x="15" y="23"/>
                    <a:pt x="15" y="23"/>
                  </a:cubicBezTo>
                  <a:cubicBezTo>
                    <a:pt x="15" y="23"/>
                    <a:pt x="15" y="24"/>
                    <a:pt x="16" y="24"/>
                  </a:cubicBezTo>
                  <a:cubicBezTo>
                    <a:pt x="16" y="25"/>
                    <a:pt x="18" y="25"/>
                    <a:pt x="18" y="26"/>
                  </a:cubicBezTo>
                  <a:cubicBezTo>
                    <a:pt x="19" y="26"/>
                    <a:pt x="19" y="26"/>
                    <a:pt x="19" y="25"/>
                  </a:cubicBezTo>
                  <a:cubicBezTo>
                    <a:pt x="19" y="24"/>
                    <a:pt x="19" y="26"/>
                    <a:pt x="19" y="25"/>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80" name="Freeform 788">
              <a:extLst>
                <a:ext uri="{FF2B5EF4-FFF2-40B4-BE49-F238E27FC236}">
                  <a16:creationId xmlns:a16="http://schemas.microsoft.com/office/drawing/2014/main" id="{82D9AFF1-6625-44AA-845C-FCFD3001C99D}"/>
                </a:ext>
              </a:extLst>
            </p:cNvPr>
            <p:cNvSpPr>
              <a:spLocks/>
            </p:cNvSpPr>
            <p:nvPr/>
          </p:nvSpPr>
          <p:spPr bwMode="auto">
            <a:xfrm>
              <a:off x="6614939" y="3275422"/>
              <a:ext cx="55292" cy="102733"/>
            </a:xfrm>
            <a:custGeom>
              <a:avLst/>
              <a:gdLst>
                <a:gd name="T0" fmla="*/ 7 w 12"/>
                <a:gd name="T1" fmla="*/ 27 h 27"/>
                <a:gd name="T2" fmla="*/ 7 w 12"/>
                <a:gd name="T3" fmla="*/ 26 h 27"/>
                <a:gd name="T4" fmla="*/ 8 w 12"/>
                <a:gd name="T5" fmla="*/ 26 h 27"/>
                <a:gd name="T6" fmla="*/ 8 w 12"/>
                <a:gd name="T7" fmla="*/ 25 h 27"/>
                <a:gd name="T8" fmla="*/ 7 w 12"/>
                <a:gd name="T9" fmla="*/ 24 h 27"/>
                <a:gd name="T10" fmla="*/ 8 w 12"/>
                <a:gd name="T11" fmla="*/ 23 h 27"/>
                <a:gd name="T12" fmla="*/ 9 w 12"/>
                <a:gd name="T13" fmla="*/ 23 h 27"/>
                <a:gd name="T14" fmla="*/ 10 w 12"/>
                <a:gd name="T15" fmla="*/ 21 h 27"/>
                <a:gd name="T16" fmla="*/ 10 w 12"/>
                <a:gd name="T17" fmla="*/ 20 h 27"/>
                <a:gd name="T18" fmla="*/ 12 w 12"/>
                <a:gd name="T19" fmla="*/ 19 h 27"/>
                <a:gd name="T20" fmla="*/ 12 w 12"/>
                <a:gd name="T21" fmla="*/ 17 h 27"/>
                <a:gd name="T22" fmla="*/ 12 w 12"/>
                <a:gd name="T23" fmla="*/ 16 h 27"/>
                <a:gd name="T24" fmla="*/ 10 w 12"/>
                <a:gd name="T25" fmla="*/ 16 h 27"/>
                <a:gd name="T26" fmla="*/ 9 w 12"/>
                <a:gd name="T27" fmla="*/ 15 h 27"/>
                <a:gd name="T28" fmla="*/ 8 w 12"/>
                <a:gd name="T29" fmla="*/ 13 h 27"/>
                <a:gd name="T30" fmla="*/ 8 w 12"/>
                <a:gd name="T31" fmla="*/ 11 h 27"/>
                <a:gd name="T32" fmla="*/ 8 w 12"/>
                <a:gd name="T33" fmla="*/ 10 h 27"/>
                <a:gd name="T34" fmla="*/ 8 w 12"/>
                <a:gd name="T35" fmla="*/ 10 h 27"/>
                <a:gd name="T36" fmla="*/ 8 w 12"/>
                <a:gd name="T37" fmla="*/ 9 h 27"/>
                <a:gd name="T38" fmla="*/ 8 w 12"/>
                <a:gd name="T39" fmla="*/ 8 h 27"/>
                <a:gd name="T40" fmla="*/ 9 w 12"/>
                <a:gd name="T41" fmla="*/ 6 h 27"/>
                <a:gd name="T42" fmla="*/ 8 w 12"/>
                <a:gd name="T43" fmla="*/ 3 h 27"/>
                <a:gd name="T44" fmla="*/ 6 w 12"/>
                <a:gd name="T45" fmla="*/ 3 h 27"/>
                <a:gd name="T46" fmla="*/ 5 w 12"/>
                <a:gd name="T47" fmla="*/ 1 h 27"/>
                <a:gd name="T48" fmla="*/ 4 w 12"/>
                <a:gd name="T49" fmla="*/ 2 h 27"/>
                <a:gd name="T50" fmla="*/ 3 w 12"/>
                <a:gd name="T51" fmla="*/ 0 h 27"/>
                <a:gd name="T52" fmla="*/ 1 w 12"/>
                <a:gd name="T53" fmla="*/ 2 h 27"/>
                <a:gd name="T54" fmla="*/ 1 w 12"/>
                <a:gd name="T55" fmla="*/ 2 h 27"/>
                <a:gd name="T56" fmla="*/ 0 w 12"/>
                <a:gd name="T57" fmla="*/ 5 h 27"/>
                <a:gd name="T58" fmla="*/ 0 w 12"/>
                <a:gd name="T59" fmla="*/ 7 h 27"/>
                <a:gd name="T60" fmla="*/ 2 w 12"/>
                <a:gd name="T61" fmla="*/ 8 h 27"/>
                <a:gd name="T62" fmla="*/ 2 w 12"/>
                <a:gd name="T63" fmla="*/ 10 h 27"/>
                <a:gd name="T64" fmla="*/ 1 w 12"/>
                <a:gd name="T65" fmla="*/ 10 h 27"/>
                <a:gd name="T66" fmla="*/ 2 w 12"/>
                <a:gd name="T67" fmla="*/ 11 h 27"/>
                <a:gd name="T68" fmla="*/ 1 w 12"/>
                <a:gd name="T69" fmla="*/ 12 h 27"/>
                <a:gd name="T70" fmla="*/ 2 w 12"/>
                <a:gd name="T71" fmla="*/ 12 h 27"/>
                <a:gd name="T72" fmla="*/ 1 w 12"/>
                <a:gd name="T73" fmla="*/ 14 h 27"/>
                <a:gd name="T74" fmla="*/ 2 w 12"/>
                <a:gd name="T75" fmla="*/ 15 h 27"/>
                <a:gd name="T76" fmla="*/ 1 w 12"/>
                <a:gd name="T77" fmla="*/ 16 h 27"/>
                <a:gd name="T78" fmla="*/ 1 w 12"/>
                <a:gd name="T79" fmla="*/ 17 h 27"/>
                <a:gd name="T80" fmla="*/ 1 w 12"/>
                <a:gd name="T81" fmla="*/ 18 h 27"/>
                <a:gd name="T82" fmla="*/ 1 w 12"/>
                <a:gd name="T83" fmla="*/ 20 h 27"/>
                <a:gd name="T84" fmla="*/ 1 w 12"/>
                <a:gd name="T85" fmla="*/ 21 h 27"/>
                <a:gd name="T86" fmla="*/ 1 w 12"/>
                <a:gd name="T87" fmla="*/ 20 h 27"/>
                <a:gd name="T88" fmla="*/ 3 w 12"/>
                <a:gd name="T89" fmla="*/ 23 h 27"/>
                <a:gd name="T90" fmla="*/ 4 w 12"/>
                <a:gd name="T91" fmla="*/ 24 h 27"/>
                <a:gd name="T92" fmla="*/ 5 w 12"/>
                <a:gd name="T93" fmla="*/ 25 h 27"/>
                <a:gd name="T94" fmla="*/ 5 w 12"/>
                <a:gd name="T95" fmla="*/ 25 h 27"/>
                <a:gd name="T96" fmla="*/ 5 w 12"/>
                <a:gd name="T97" fmla="*/ 26 h 27"/>
                <a:gd name="T98" fmla="*/ 6 w 12"/>
                <a:gd name="T99" fmla="*/ 27 h 27"/>
                <a:gd name="T100" fmla="*/ 6 w 12"/>
                <a:gd name="T101" fmla="*/ 27 h 27"/>
                <a:gd name="T102" fmla="*/ 7 w 12"/>
                <a:gd name="T10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 h="27">
                  <a:moveTo>
                    <a:pt x="7" y="27"/>
                  </a:moveTo>
                  <a:cubicBezTo>
                    <a:pt x="7" y="26"/>
                    <a:pt x="7" y="26"/>
                    <a:pt x="7" y="26"/>
                  </a:cubicBezTo>
                  <a:cubicBezTo>
                    <a:pt x="7" y="25"/>
                    <a:pt x="7" y="26"/>
                    <a:pt x="8" y="26"/>
                  </a:cubicBezTo>
                  <a:cubicBezTo>
                    <a:pt x="8" y="25"/>
                    <a:pt x="8" y="25"/>
                    <a:pt x="8" y="25"/>
                  </a:cubicBezTo>
                  <a:cubicBezTo>
                    <a:pt x="7" y="25"/>
                    <a:pt x="7" y="25"/>
                    <a:pt x="7" y="24"/>
                  </a:cubicBezTo>
                  <a:cubicBezTo>
                    <a:pt x="7" y="24"/>
                    <a:pt x="7" y="24"/>
                    <a:pt x="8" y="23"/>
                  </a:cubicBezTo>
                  <a:cubicBezTo>
                    <a:pt x="8" y="23"/>
                    <a:pt x="9" y="23"/>
                    <a:pt x="9" y="23"/>
                  </a:cubicBezTo>
                  <a:cubicBezTo>
                    <a:pt x="10" y="23"/>
                    <a:pt x="10" y="22"/>
                    <a:pt x="10" y="21"/>
                  </a:cubicBezTo>
                  <a:cubicBezTo>
                    <a:pt x="10" y="21"/>
                    <a:pt x="10" y="20"/>
                    <a:pt x="10" y="20"/>
                  </a:cubicBezTo>
                  <a:cubicBezTo>
                    <a:pt x="11" y="19"/>
                    <a:pt x="12" y="20"/>
                    <a:pt x="12" y="19"/>
                  </a:cubicBezTo>
                  <a:cubicBezTo>
                    <a:pt x="12" y="19"/>
                    <a:pt x="12" y="18"/>
                    <a:pt x="12" y="17"/>
                  </a:cubicBezTo>
                  <a:cubicBezTo>
                    <a:pt x="11" y="17"/>
                    <a:pt x="11" y="17"/>
                    <a:pt x="12" y="16"/>
                  </a:cubicBezTo>
                  <a:cubicBezTo>
                    <a:pt x="12" y="16"/>
                    <a:pt x="11" y="16"/>
                    <a:pt x="10" y="16"/>
                  </a:cubicBezTo>
                  <a:cubicBezTo>
                    <a:pt x="9" y="16"/>
                    <a:pt x="10" y="15"/>
                    <a:pt x="9" y="15"/>
                  </a:cubicBezTo>
                  <a:cubicBezTo>
                    <a:pt x="9" y="14"/>
                    <a:pt x="9" y="13"/>
                    <a:pt x="8" y="13"/>
                  </a:cubicBezTo>
                  <a:cubicBezTo>
                    <a:pt x="8" y="12"/>
                    <a:pt x="9" y="12"/>
                    <a:pt x="8" y="11"/>
                  </a:cubicBezTo>
                  <a:cubicBezTo>
                    <a:pt x="8" y="11"/>
                    <a:pt x="8" y="11"/>
                    <a:pt x="8" y="10"/>
                  </a:cubicBezTo>
                  <a:cubicBezTo>
                    <a:pt x="8" y="10"/>
                    <a:pt x="8" y="10"/>
                    <a:pt x="8" y="10"/>
                  </a:cubicBezTo>
                  <a:cubicBezTo>
                    <a:pt x="8" y="10"/>
                    <a:pt x="8" y="10"/>
                    <a:pt x="8" y="9"/>
                  </a:cubicBezTo>
                  <a:cubicBezTo>
                    <a:pt x="8" y="9"/>
                    <a:pt x="8" y="9"/>
                    <a:pt x="8" y="8"/>
                  </a:cubicBezTo>
                  <a:cubicBezTo>
                    <a:pt x="9" y="7"/>
                    <a:pt x="9" y="7"/>
                    <a:pt x="9" y="6"/>
                  </a:cubicBezTo>
                  <a:cubicBezTo>
                    <a:pt x="9" y="5"/>
                    <a:pt x="8" y="4"/>
                    <a:pt x="8" y="3"/>
                  </a:cubicBezTo>
                  <a:cubicBezTo>
                    <a:pt x="7" y="3"/>
                    <a:pt x="7" y="3"/>
                    <a:pt x="6" y="3"/>
                  </a:cubicBezTo>
                  <a:cubicBezTo>
                    <a:pt x="6" y="2"/>
                    <a:pt x="6" y="1"/>
                    <a:pt x="5" y="1"/>
                  </a:cubicBezTo>
                  <a:cubicBezTo>
                    <a:pt x="5" y="1"/>
                    <a:pt x="4" y="2"/>
                    <a:pt x="4" y="2"/>
                  </a:cubicBezTo>
                  <a:cubicBezTo>
                    <a:pt x="3" y="1"/>
                    <a:pt x="4" y="1"/>
                    <a:pt x="3" y="0"/>
                  </a:cubicBezTo>
                  <a:cubicBezTo>
                    <a:pt x="3" y="0"/>
                    <a:pt x="1" y="2"/>
                    <a:pt x="1" y="2"/>
                  </a:cubicBezTo>
                  <a:cubicBezTo>
                    <a:pt x="1" y="2"/>
                    <a:pt x="1" y="2"/>
                    <a:pt x="1" y="2"/>
                  </a:cubicBezTo>
                  <a:cubicBezTo>
                    <a:pt x="1" y="3"/>
                    <a:pt x="0" y="4"/>
                    <a:pt x="0" y="5"/>
                  </a:cubicBezTo>
                  <a:cubicBezTo>
                    <a:pt x="0" y="5"/>
                    <a:pt x="1" y="6"/>
                    <a:pt x="0" y="7"/>
                  </a:cubicBezTo>
                  <a:cubicBezTo>
                    <a:pt x="1" y="7"/>
                    <a:pt x="2" y="7"/>
                    <a:pt x="2" y="8"/>
                  </a:cubicBezTo>
                  <a:cubicBezTo>
                    <a:pt x="2" y="8"/>
                    <a:pt x="2" y="9"/>
                    <a:pt x="2" y="10"/>
                  </a:cubicBezTo>
                  <a:cubicBezTo>
                    <a:pt x="2" y="10"/>
                    <a:pt x="2" y="10"/>
                    <a:pt x="1" y="10"/>
                  </a:cubicBezTo>
                  <a:cubicBezTo>
                    <a:pt x="1" y="10"/>
                    <a:pt x="2" y="11"/>
                    <a:pt x="2" y="11"/>
                  </a:cubicBezTo>
                  <a:cubicBezTo>
                    <a:pt x="2" y="11"/>
                    <a:pt x="1" y="11"/>
                    <a:pt x="1" y="12"/>
                  </a:cubicBezTo>
                  <a:cubicBezTo>
                    <a:pt x="1" y="12"/>
                    <a:pt x="1" y="12"/>
                    <a:pt x="2" y="12"/>
                  </a:cubicBezTo>
                  <a:cubicBezTo>
                    <a:pt x="2" y="13"/>
                    <a:pt x="1" y="14"/>
                    <a:pt x="1" y="14"/>
                  </a:cubicBezTo>
                  <a:cubicBezTo>
                    <a:pt x="1" y="15"/>
                    <a:pt x="2" y="15"/>
                    <a:pt x="2" y="15"/>
                  </a:cubicBezTo>
                  <a:cubicBezTo>
                    <a:pt x="2" y="16"/>
                    <a:pt x="1" y="16"/>
                    <a:pt x="1" y="16"/>
                  </a:cubicBezTo>
                  <a:cubicBezTo>
                    <a:pt x="1" y="16"/>
                    <a:pt x="1" y="17"/>
                    <a:pt x="1" y="17"/>
                  </a:cubicBezTo>
                  <a:cubicBezTo>
                    <a:pt x="1" y="18"/>
                    <a:pt x="0" y="18"/>
                    <a:pt x="1" y="18"/>
                  </a:cubicBezTo>
                  <a:cubicBezTo>
                    <a:pt x="1" y="19"/>
                    <a:pt x="1" y="19"/>
                    <a:pt x="1" y="20"/>
                  </a:cubicBezTo>
                  <a:cubicBezTo>
                    <a:pt x="1" y="20"/>
                    <a:pt x="2" y="21"/>
                    <a:pt x="1" y="21"/>
                  </a:cubicBezTo>
                  <a:cubicBezTo>
                    <a:pt x="1" y="21"/>
                    <a:pt x="1" y="20"/>
                    <a:pt x="1" y="20"/>
                  </a:cubicBezTo>
                  <a:cubicBezTo>
                    <a:pt x="0" y="21"/>
                    <a:pt x="2" y="22"/>
                    <a:pt x="3" y="23"/>
                  </a:cubicBezTo>
                  <a:cubicBezTo>
                    <a:pt x="3" y="23"/>
                    <a:pt x="4" y="23"/>
                    <a:pt x="4" y="24"/>
                  </a:cubicBezTo>
                  <a:cubicBezTo>
                    <a:pt x="4" y="24"/>
                    <a:pt x="4" y="24"/>
                    <a:pt x="5" y="25"/>
                  </a:cubicBezTo>
                  <a:cubicBezTo>
                    <a:pt x="5" y="25"/>
                    <a:pt x="5" y="25"/>
                    <a:pt x="5" y="25"/>
                  </a:cubicBezTo>
                  <a:cubicBezTo>
                    <a:pt x="5" y="26"/>
                    <a:pt x="5" y="26"/>
                    <a:pt x="5" y="26"/>
                  </a:cubicBezTo>
                  <a:cubicBezTo>
                    <a:pt x="5" y="27"/>
                    <a:pt x="6" y="27"/>
                    <a:pt x="6" y="27"/>
                  </a:cubicBezTo>
                  <a:cubicBezTo>
                    <a:pt x="6" y="27"/>
                    <a:pt x="6" y="27"/>
                    <a:pt x="6" y="27"/>
                  </a:cubicBezTo>
                  <a:cubicBezTo>
                    <a:pt x="6" y="27"/>
                    <a:pt x="6" y="27"/>
                    <a:pt x="7" y="2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81" name="Freeform 789">
              <a:extLst>
                <a:ext uri="{FF2B5EF4-FFF2-40B4-BE49-F238E27FC236}">
                  <a16:creationId xmlns:a16="http://schemas.microsoft.com/office/drawing/2014/main" id="{C155CD7C-E1FD-493A-87C8-C1AA90045D04}"/>
                </a:ext>
              </a:extLst>
            </p:cNvPr>
            <p:cNvSpPr>
              <a:spLocks noEditPoints="1"/>
            </p:cNvSpPr>
            <p:nvPr/>
          </p:nvSpPr>
          <p:spPr bwMode="auto">
            <a:xfrm>
              <a:off x="6358098" y="2010796"/>
              <a:ext cx="410232" cy="768325"/>
            </a:xfrm>
            <a:custGeom>
              <a:avLst/>
              <a:gdLst>
                <a:gd name="T0" fmla="*/ 85 w 88"/>
                <a:gd name="T1" fmla="*/ 56 h 202"/>
                <a:gd name="T2" fmla="*/ 81 w 88"/>
                <a:gd name="T3" fmla="*/ 57 h 202"/>
                <a:gd name="T4" fmla="*/ 77 w 88"/>
                <a:gd name="T5" fmla="*/ 57 h 202"/>
                <a:gd name="T6" fmla="*/ 75 w 88"/>
                <a:gd name="T7" fmla="*/ 60 h 202"/>
                <a:gd name="T8" fmla="*/ 73 w 88"/>
                <a:gd name="T9" fmla="*/ 61 h 202"/>
                <a:gd name="T10" fmla="*/ 71 w 88"/>
                <a:gd name="T11" fmla="*/ 67 h 202"/>
                <a:gd name="T12" fmla="*/ 67 w 88"/>
                <a:gd name="T13" fmla="*/ 73 h 202"/>
                <a:gd name="T14" fmla="*/ 70 w 88"/>
                <a:gd name="T15" fmla="*/ 76 h 202"/>
                <a:gd name="T16" fmla="*/ 69 w 88"/>
                <a:gd name="T17" fmla="*/ 80 h 202"/>
                <a:gd name="T18" fmla="*/ 65 w 88"/>
                <a:gd name="T19" fmla="*/ 89 h 202"/>
                <a:gd name="T20" fmla="*/ 60 w 88"/>
                <a:gd name="T21" fmla="*/ 91 h 202"/>
                <a:gd name="T22" fmla="*/ 54 w 88"/>
                <a:gd name="T23" fmla="*/ 96 h 202"/>
                <a:gd name="T24" fmla="*/ 50 w 88"/>
                <a:gd name="T25" fmla="*/ 99 h 202"/>
                <a:gd name="T26" fmla="*/ 48 w 88"/>
                <a:gd name="T27" fmla="*/ 103 h 202"/>
                <a:gd name="T28" fmla="*/ 46 w 88"/>
                <a:gd name="T29" fmla="*/ 108 h 202"/>
                <a:gd name="T30" fmla="*/ 43 w 88"/>
                <a:gd name="T31" fmla="*/ 111 h 202"/>
                <a:gd name="T32" fmla="*/ 42 w 88"/>
                <a:gd name="T33" fmla="*/ 118 h 202"/>
                <a:gd name="T34" fmla="*/ 41 w 88"/>
                <a:gd name="T35" fmla="*/ 122 h 202"/>
                <a:gd name="T36" fmla="*/ 41 w 88"/>
                <a:gd name="T37" fmla="*/ 134 h 202"/>
                <a:gd name="T38" fmla="*/ 47 w 88"/>
                <a:gd name="T39" fmla="*/ 137 h 202"/>
                <a:gd name="T40" fmla="*/ 50 w 88"/>
                <a:gd name="T41" fmla="*/ 139 h 202"/>
                <a:gd name="T42" fmla="*/ 52 w 88"/>
                <a:gd name="T43" fmla="*/ 146 h 202"/>
                <a:gd name="T44" fmla="*/ 43 w 88"/>
                <a:gd name="T45" fmla="*/ 149 h 202"/>
                <a:gd name="T46" fmla="*/ 35 w 88"/>
                <a:gd name="T47" fmla="*/ 150 h 202"/>
                <a:gd name="T48" fmla="*/ 42 w 88"/>
                <a:gd name="T49" fmla="*/ 153 h 202"/>
                <a:gd name="T50" fmla="*/ 48 w 88"/>
                <a:gd name="T51" fmla="*/ 152 h 202"/>
                <a:gd name="T52" fmla="*/ 45 w 88"/>
                <a:gd name="T53" fmla="*/ 154 h 202"/>
                <a:gd name="T54" fmla="*/ 36 w 88"/>
                <a:gd name="T55" fmla="*/ 161 h 202"/>
                <a:gd name="T56" fmla="*/ 39 w 88"/>
                <a:gd name="T57" fmla="*/ 166 h 202"/>
                <a:gd name="T58" fmla="*/ 36 w 88"/>
                <a:gd name="T59" fmla="*/ 170 h 202"/>
                <a:gd name="T60" fmla="*/ 37 w 88"/>
                <a:gd name="T61" fmla="*/ 177 h 202"/>
                <a:gd name="T62" fmla="*/ 36 w 88"/>
                <a:gd name="T63" fmla="*/ 185 h 202"/>
                <a:gd name="T64" fmla="*/ 32 w 88"/>
                <a:gd name="T65" fmla="*/ 192 h 202"/>
                <a:gd name="T66" fmla="*/ 24 w 88"/>
                <a:gd name="T67" fmla="*/ 194 h 202"/>
                <a:gd name="T68" fmla="*/ 16 w 88"/>
                <a:gd name="T69" fmla="*/ 201 h 202"/>
                <a:gd name="T70" fmla="*/ 9 w 88"/>
                <a:gd name="T71" fmla="*/ 190 h 202"/>
                <a:gd name="T72" fmla="*/ 8 w 88"/>
                <a:gd name="T73" fmla="*/ 182 h 202"/>
                <a:gd name="T74" fmla="*/ 4 w 88"/>
                <a:gd name="T75" fmla="*/ 172 h 202"/>
                <a:gd name="T76" fmla="*/ 2 w 88"/>
                <a:gd name="T77" fmla="*/ 165 h 202"/>
                <a:gd name="T78" fmla="*/ 3 w 88"/>
                <a:gd name="T79" fmla="*/ 158 h 202"/>
                <a:gd name="T80" fmla="*/ 10 w 88"/>
                <a:gd name="T81" fmla="*/ 140 h 202"/>
                <a:gd name="T82" fmla="*/ 8 w 88"/>
                <a:gd name="T83" fmla="*/ 121 h 202"/>
                <a:gd name="T84" fmla="*/ 7 w 88"/>
                <a:gd name="T85" fmla="*/ 99 h 202"/>
                <a:gd name="T86" fmla="*/ 19 w 88"/>
                <a:gd name="T87" fmla="*/ 85 h 202"/>
                <a:gd name="T88" fmla="*/ 23 w 88"/>
                <a:gd name="T89" fmla="*/ 65 h 202"/>
                <a:gd name="T90" fmla="*/ 29 w 88"/>
                <a:gd name="T91" fmla="*/ 45 h 202"/>
                <a:gd name="T92" fmla="*/ 41 w 88"/>
                <a:gd name="T93" fmla="*/ 19 h 202"/>
                <a:gd name="T94" fmla="*/ 48 w 88"/>
                <a:gd name="T95" fmla="*/ 9 h 202"/>
                <a:gd name="T96" fmla="*/ 61 w 88"/>
                <a:gd name="T97" fmla="*/ 10 h 202"/>
                <a:gd name="T98" fmla="*/ 66 w 88"/>
                <a:gd name="T99" fmla="*/ 3 h 202"/>
                <a:gd name="T100" fmla="*/ 75 w 88"/>
                <a:gd name="T101" fmla="*/ 11 h 202"/>
                <a:gd name="T102" fmla="*/ 84 w 88"/>
                <a:gd name="T103" fmla="*/ 19 h 202"/>
                <a:gd name="T104" fmla="*/ 85 w 88"/>
                <a:gd name="T105" fmla="*/ 32 h 202"/>
                <a:gd name="T106" fmla="*/ 84 w 88"/>
                <a:gd name="T107" fmla="*/ 47 h 202"/>
                <a:gd name="T108" fmla="*/ 37 w 88"/>
                <a:gd name="T109" fmla="*/ 191 h 202"/>
                <a:gd name="T110" fmla="*/ 37 w 88"/>
                <a:gd name="T111" fmla="*/ 183 h 202"/>
                <a:gd name="T112" fmla="*/ 52 w 88"/>
                <a:gd name="T113" fmla="*/ 176 h 202"/>
                <a:gd name="T114" fmla="*/ 55 w 88"/>
                <a:gd name="T115" fmla="*/ 170 h 202"/>
                <a:gd name="T116" fmla="*/ 47 w 88"/>
                <a:gd name="T117" fmla="*/ 17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202">
                  <a:moveTo>
                    <a:pt x="88" y="56"/>
                  </a:moveTo>
                  <a:cubicBezTo>
                    <a:pt x="88" y="56"/>
                    <a:pt x="88" y="57"/>
                    <a:pt x="88" y="57"/>
                  </a:cubicBezTo>
                  <a:cubicBezTo>
                    <a:pt x="88" y="57"/>
                    <a:pt x="88" y="57"/>
                    <a:pt x="87" y="57"/>
                  </a:cubicBezTo>
                  <a:cubicBezTo>
                    <a:pt x="87" y="57"/>
                    <a:pt x="87" y="57"/>
                    <a:pt x="87" y="57"/>
                  </a:cubicBezTo>
                  <a:cubicBezTo>
                    <a:pt x="86" y="57"/>
                    <a:pt x="87" y="57"/>
                    <a:pt x="86" y="58"/>
                  </a:cubicBezTo>
                  <a:cubicBezTo>
                    <a:pt x="87" y="57"/>
                    <a:pt x="86" y="57"/>
                    <a:pt x="86" y="57"/>
                  </a:cubicBezTo>
                  <a:cubicBezTo>
                    <a:pt x="86" y="57"/>
                    <a:pt x="86" y="57"/>
                    <a:pt x="85" y="57"/>
                  </a:cubicBezTo>
                  <a:cubicBezTo>
                    <a:pt x="85" y="56"/>
                    <a:pt x="85" y="56"/>
                    <a:pt x="85" y="56"/>
                  </a:cubicBezTo>
                  <a:cubicBezTo>
                    <a:pt x="84" y="57"/>
                    <a:pt x="85" y="57"/>
                    <a:pt x="84" y="57"/>
                  </a:cubicBezTo>
                  <a:cubicBezTo>
                    <a:pt x="84" y="57"/>
                    <a:pt x="84" y="57"/>
                    <a:pt x="84" y="57"/>
                  </a:cubicBezTo>
                  <a:cubicBezTo>
                    <a:pt x="84" y="56"/>
                    <a:pt x="83" y="56"/>
                    <a:pt x="83" y="56"/>
                  </a:cubicBezTo>
                  <a:cubicBezTo>
                    <a:pt x="83" y="57"/>
                    <a:pt x="83" y="57"/>
                    <a:pt x="83" y="57"/>
                  </a:cubicBezTo>
                  <a:cubicBezTo>
                    <a:pt x="83" y="57"/>
                    <a:pt x="82" y="57"/>
                    <a:pt x="82" y="57"/>
                  </a:cubicBezTo>
                  <a:cubicBezTo>
                    <a:pt x="82" y="57"/>
                    <a:pt x="82" y="57"/>
                    <a:pt x="82" y="57"/>
                  </a:cubicBezTo>
                  <a:cubicBezTo>
                    <a:pt x="82" y="57"/>
                    <a:pt x="82" y="56"/>
                    <a:pt x="82" y="56"/>
                  </a:cubicBezTo>
                  <a:cubicBezTo>
                    <a:pt x="81" y="57"/>
                    <a:pt x="82" y="57"/>
                    <a:pt x="81" y="57"/>
                  </a:cubicBezTo>
                  <a:cubicBezTo>
                    <a:pt x="81" y="58"/>
                    <a:pt x="81" y="58"/>
                    <a:pt x="81" y="59"/>
                  </a:cubicBezTo>
                  <a:cubicBezTo>
                    <a:pt x="81" y="58"/>
                    <a:pt x="81" y="58"/>
                    <a:pt x="81" y="57"/>
                  </a:cubicBezTo>
                  <a:cubicBezTo>
                    <a:pt x="80" y="57"/>
                    <a:pt x="80" y="57"/>
                    <a:pt x="80" y="57"/>
                  </a:cubicBezTo>
                  <a:cubicBezTo>
                    <a:pt x="79" y="56"/>
                    <a:pt x="79" y="55"/>
                    <a:pt x="78" y="55"/>
                  </a:cubicBezTo>
                  <a:cubicBezTo>
                    <a:pt x="78" y="56"/>
                    <a:pt x="78" y="57"/>
                    <a:pt x="78" y="57"/>
                  </a:cubicBezTo>
                  <a:cubicBezTo>
                    <a:pt x="78" y="57"/>
                    <a:pt x="78" y="57"/>
                    <a:pt x="77" y="57"/>
                  </a:cubicBezTo>
                  <a:cubicBezTo>
                    <a:pt x="77" y="57"/>
                    <a:pt x="77" y="57"/>
                    <a:pt x="77" y="57"/>
                  </a:cubicBezTo>
                  <a:cubicBezTo>
                    <a:pt x="77" y="57"/>
                    <a:pt x="77" y="57"/>
                    <a:pt x="77" y="57"/>
                  </a:cubicBezTo>
                  <a:cubicBezTo>
                    <a:pt x="77" y="57"/>
                    <a:pt x="77" y="56"/>
                    <a:pt x="77" y="56"/>
                  </a:cubicBezTo>
                  <a:cubicBezTo>
                    <a:pt x="76" y="56"/>
                    <a:pt x="76" y="56"/>
                    <a:pt x="76" y="57"/>
                  </a:cubicBezTo>
                  <a:cubicBezTo>
                    <a:pt x="75" y="57"/>
                    <a:pt x="76" y="57"/>
                    <a:pt x="76" y="58"/>
                  </a:cubicBezTo>
                  <a:cubicBezTo>
                    <a:pt x="75" y="58"/>
                    <a:pt x="75" y="58"/>
                    <a:pt x="75" y="58"/>
                  </a:cubicBezTo>
                  <a:cubicBezTo>
                    <a:pt x="75" y="58"/>
                    <a:pt x="75" y="58"/>
                    <a:pt x="75" y="59"/>
                  </a:cubicBezTo>
                  <a:cubicBezTo>
                    <a:pt x="75" y="59"/>
                    <a:pt x="75" y="59"/>
                    <a:pt x="75" y="59"/>
                  </a:cubicBezTo>
                  <a:cubicBezTo>
                    <a:pt x="75" y="59"/>
                    <a:pt x="76" y="59"/>
                    <a:pt x="76" y="59"/>
                  </a:cubicBezTo>
                  <a:cubicBezTo>
                    <a:pt x="76" y="60"/>
                    <a:pt x="75" y="60"/>
                    <a:pt x="75" y="60"/>
                  </a:cubicBezTo>
                  <a:cubicBezTo>
                    <a:pt x="75" y="60"/>
                    <a:pt x="76" y="60"/>
                    <a:pt x="76" y="61"/>
                  </a:cubicBezTo>
                  <a:cubicBezTo>
                    <a:pt x="75" y="61"/>
                    <a:pt x="74" y="60"/>
                    <a:pt x="74" y="60"/>
                  </a:cubicBezTo>
                  <a:cubicBezTo>
                    <a:pt x="73" y="59"/>
                    <a:pt x="73" y="58"/>
                    <a:pt x="72" y="58"/>
                  </a:cubicBezTo>
                  <a:cubicBezTo>
                    <a:pt x="72" y="58"/>
                    <a:pt x="72" y="58"/>
                    <a:pt x="72" y="59"/>
                  </a:cubicBezTo>
                  <a:cubicBezTo>
                    <a:pt x="73" y="59"/>
                    <a:pt x="73" y="60"/>
                    <a:pt x="73" y="60"/>
                  </a:cubicBezTo>
                  <a:cubicBezTo>
                    <a:pt x="73" y="60"/>
                    <a:pt x="74" y="60"/>
                    <a:pt x="74" y="61"/>
                  </a:cubicBezTo>
                  <a:cubicBezTo>
                    <a:pt x="74" y="61"/>
                    <a:pt x="74" y="61"/>
                    <a:pt x="74" y="61"/>
                  </a:cubicBezTo>
                  <a:cubicBezTo>
                    <a:pt x="73" y="61"/>
                    <a:pt x="73" y="61"/>
                    <a:pt x="73" y="61"/>
                  </a:cubicBezTo>
                  <a:cubicBezTo>
                    <a:pt x="73" y="62"/>
                    <a:pt x="74" y="62"/>
                    <a:pt x="74" y="62"/>
                  </a:cubicBezTo>
                  <a:cubicBezTo>
                    <a:pt x="74" y="63"/>
                    <a:pt x="73" y="63"/>
                    <a:pt x="73" y="63"/>
                  </a:cubicBezTo>
                  <a:cubicBezTo>
                    <a:pt x="72" y="63"/>
                    <a:pt x="71" y="63"/>
                    <a:pt x="71" y="63"/>
                  </a:cubicBezTo>
                  <a:cubicBezTo>
                    <a:pt x="70" y="63"/>
                    <a:pt x="70" y="64"/>
                    <a:pt x="70" y="64"/>
                  </a:cubicBezTo>
                  <a:cubicBezTo>
                    <a:pt x="70" y="64"/>
                    <a:pt x="69" y="64"/>
                    <a:pt x="69" y="64"/>
                  </a:cubicBezTo>
                  <a:cubicBezTo>
                    <a:pt x="68" y="65"/>
                    <a:pt x="69" y="65"/>
                    <a:pt x="70" y="65"/>
                  </a:cubicBezTo>
                  <a:cubicBezTo>
                    <a:pt x="70" y="66"/>
                    <a:pt x="70" y="66"/>
                    <a:pt x="70" y="66"/>
                  </a:cubicBezTo>
                  <a:cubicBezTo>
                    <a:pt x="70" y="66"/>
                    <a:pt x="71" y="67"/>
                    <a:pt x="71" y="67"/>
                  </a:cubicBezTo>
                  <a:cubicBezTo>
                    <a:pt x="71" y="67"/>
                    <a:pt x="71" y="67"/>
                    <a:pt x="71" y="67"/>
                  </a:cubicBezTo>
                  <a:cubicBezTo>
                    <a:pt x="71" y="68"/>
                    <a:pt x="71" y="68"/>
                    <a:pt x="71" y="68"/>
                  </a:cubicBezTo>
                  <a:cubicBezTo>
                    <a:pt x="71" y="69"/>
                    <a:pt x="70" y="69"/>
                    <a:pt x="70" y="69"/>
                  </a:cubicBezTo>
                  <a:cubicBezTo>
                    <a:pt x="70" y="69"/>
                    <a:pt x="70" y="69"/>
                    <a:pt x="70" y="70"/>
                  </a:cubicBezTo>
                  <a:cubicBezTo>
                    <a:pt x="69" y="70"/>
                    <a:pt x="69" y="70"/>
                    <a:pt x="69" y="71"/>
                  </a:cubicBezTo>
                  <a:cubicBezTo>
                    <a:pt x="69" y="71"/>
                    <a:pt x="68" y="70"/>
                    <a:pt x="68" y="71"/>
                  </a:cubicBezTo>
                  <a:cubicBezTo>
                    <a:pt x="68" y="72"/>
                    <a:pt x="68" y="72"/>
                    <a:pt x="68" y="73"/>
                  </a:cubicBezTo>
                  <a:cubicBezTo>
                    <a:pt x="67" y="72"/>
                    <a:pt x="67" y="72"/>
                    <a:pt x="67" y="73"/>
                  </a:cubicBezTo>
                  <a:cubicBezTo>
                    <a:pt x="67" y="73"/>
                    <a:pt x="68" y="73"/>
                    <a:pt x="68" y="73"/>
                  </a:cubicBezTo>
                  <a:cubicBezTo>
                    <a:pt x="68" y="73"/>
                    <a:pt x="69" y="73"/>
                    <a:pt x="69" y="74"/>
                  </a:cubicBezTo>
                  <a:cubicBezTo>
                    <a:pt x="69" y="74"/>
                    <a:pt x="69" y="74"/>
                    <a:pt x="69" y="74"/>
                  </a:cubicBezTo>
                  <a:cubicBezTo>
                    <a:pt x="69" y="74"/>
                    <a:pt x="69" y="75"/>
                    <a:pt x="69" y="75"/>
                  </a:cubicBezTo>
                  <a:cubicBezTo>
                    <a:pt x="68" y="75"/>
                    <a:pt x="68" y="74"/>
                    <a:pt x="68" y="74"/>
                  </a:cubicBezTo>
                  <a:cubicBezTo>
                    <a:pt x="67" y="75"/>
                    <a:pt x="68" y="75"/>
                    <a:pt x="68" y="76"/>
                  </a:cubicBezTo>
                  <a:cubicBezTo>
                    <a:pt x="69" y="76"/>
                    <a:pt x="69" y="76"/>
                    <a:pt x="69" y="77"/>
                  </a:cubicBezTo>
                  <a:cubicBezTo>
                    <a:pt x="69" y="76"/>
                    <a:pt x="69" y="76"/>
                    <a:pt x="70" y="76"/>
                  </a:cubicBezTo>
                  <a:cubicBezTo>
                    <a:pt x="70" y="76"/>
                    <a:pt x="70" y="77"/>
                    <a:pt x="70" y="77"/>
                  </a:cubicBezTo>
                  <a:cubicBezTo>
                    <a:pt x="70" y="77"/>
                    <a:pt x="70" y="77"/>
                    <a:pt x="70" y="77"/>
                  </a:cubicBezTo>
                  <a:cubicBezTo>
                    <a:pt x="69" y="78"/>
                    <a:pt x="70" y="78"/>
                    <a:pt x="70" y="78"/>
                  </a:cubicBezTo>
                  <a:cubicBezTo>
                    <a:pt x="70" y="78"/>
                    <a:pt x="70" y="77"/>
                    <a:pt x="70" y="78"/>
                  </a:cubicBezTo>
                  <a:cubicBezTo>
                    <a:pt x="70" y="78"/>
                    <a:pt x="70" y="78"/>
                    <a:pt x="70" y="78"/>
                  </a:cubicBezTo>
                  <a:cubicBezTo>
                    <a:pt x="70" y="78"/>
                    <a:pt x="71" y="78"/>
                    <a:pt x="71" y="78"/>
                  </a:cubicBezTo>
                  <a:cubicBezTo>
                    <a:pt x="71" y="78"/>
                    <a:pt x="70" y="79"/>
                    <a:pt x="70" y="79"/>
                  </a:cubicBezTo>
                  <a:cubicBezTo>
                    <a:pt x="70" y="80"/>
                    <a:pt x="69" y="81"/>
                    <a:pt x="69" y="80"/>
                  </a:cubicBezTo>
                  <a:cubicBezTo>
                    <a:pt x="69" y="80"/>
                    <a:pt x="69" y="80"/>
                    <a:pt x="69" y="81"/>
                  </a:cubicBezTo>
                  <a:cubicBezTo>
                    <a:pt x="69" y="81"/>
                    <a:pt x="68" y="81"/>
                    <a:pt x="68" y="81"/>
                  </a:cubicBezTo>
                  <a:cubicBezTo>
                    <a:pt x="68" y="81"/>
                    <a:pt x="68" y="82"/>
                    <a:pt x="68" y="82"/>
                  </a:cubicBezTo>
                  <a:cubicBezTo>
                    <a:pt x="67" y="82"/>
                    <a:pt x="67" y="82"/>
                    <a:pt x="67" y="83"/>
                  </a:cubicBezTo>
                  <a:cubicBezTo>
                    <a:pt x="67" y="83"/>
                    <a:pt x="66" y="84"/>
                    <a:pt x="66" y="84"/>
                  </a:cubicBezTo>
                  <a:cubicBezTo>
                    <a:pt x="66" y="85"/>
                    <a:pt x="66" y="86"/>
                    <a:pt x="65" y="87"/>
                  </a:cubicBezTo>
                  <a:cubicBezTo>
                    <a:pt x="65" y="88"/>
                    <a:pt x="65" y="88"/>
                    <a:pt x="65" y="88"/>
                  </a:cubicBezTo>
                  <a:cubicBezTo>
                    <a:pt x="65" y="88"/>
                    <a:pt x="65" y="88"/>
                    <a:pt x="65" y="89"/>
                  </a:cubicBezTo>
                  <a:cubicBezTo>
                    <a:pt x="65" y="89"/>
                    <a:pt x="65" y="88"/>
                    <a:pt x="64" y="88"/>
                  </a:cubicBezTo>
                  <a:cubicBezTo>
                    <a:pt x="64" y="88"/>
                    <a:pt x="64" y="89"/>
                    <a:pt x="64" y="89"/>
                  </a:cubicBezTo>
                  <a:cubicBezTo>
                    <a:pt x="63" y="89"/>
                    <a:pt x="63" y="89"/>
                    <a:pt x="63" y="89"/>
                  </a:cubicBezTo>
                  <a:cubicBezTo>
                    <a:pt x="63" y="89"/>
                    <a:pt x="63" y="91"/>
                    <a:pt x="62" y="90"/>
                  </a:cubicBezTo>
                  <a:cubicBezTo>
                    <a:pt x="62" y="90"/>
                    <a:pt x="62" y="89"/>
                    <a:pt x="62" y="90"/>
                  </a:cubicBezTo>
                  <a:cubicBezTo>
                    <a:pt x="62" y="90"/>
                    <a:pt x="62" y="90"/>
                    <a:pt x="62" y="90"/>
                  </a:cubicBezTo>
                  <a:cubicBezTo>
                    <a:pt x="61" y="91"/>
                    <a:pt x="61" y="91"/>
                    <a:pt x="61" y="91"/>
                  </a:cubicBezTo>
                  <a:cubicBezTo>
                    <a:pt x="60" y="91"/>
                    <a:pt x="60" y="91"/>
                    <a:pt x="60" y="91"/>
                  </a:cubicBezTo>
                  <a:cubicBezTo>
                    <a:pt x="60" y="91"/>
                    <a:pt x="59" y="92"/>
                    <a:pt x="59" y="92"/>
                  </a:cubicBezTo>
                  <a:cubicBezTo>
                    <a:pt x="58" y="93"/>
                    <a:pt x="58" y="95"/>
                    <a:pt x="57" y="93"/>
                  </a:cubicBezTo>
                  <a:cubicBezTo>
                    <a:pt x="57" y="93"/>
                    <a:pt x="57" y="92"/>
                    <a:pt x="56" y="92"/>
                  </a:cubicBezTo>
                  <a:cubicBezTo>
                    <a:pt x="56" y="92"/>
                    <a:pt x="57" y="94"/>
                    <a:pt x="57" y="94"/>
                  </a:cubicBezTo>
                  <a:cubicBezTo>
                    <a:pt x="56" y="94"/>
                    <a:pt x="56" y="94"/>
                    <a:pt x="56" y="94"/>
                  </a:cubicBezTo>
                  <a:cubicBezTo>
                    <a:pt x="55" y="94"/>
                    <a:pt x="55" y="94"/>
                    <a:pt x="55" y="94"/>
                  </a:cubicBezTo>
                  <a:cubicBezTo>
                    <a:pt x="55" y="94"/>
                    <a:pt x="55" y="95"/>
                    <a:pt x="55" y="95"/>
                  </a:cubicBezTo>
                  <a:cubicBezTo>
                    <a:pt x="55" y="96"/>
                    <a:pt x="55" y="96"/>
                    <a:pt x="54" y="96"/>
                  </a:cubicBezTo>
                  <a:cubicBezTo>
                    <a:pt x="54" y="96"/>
                    <a:pt x="54" y="97"/>
                    <a:pt x="54" y="97"/>
                  </a:cubicBezTo>
                  <a:cubicBezTo>
                    <a:pt x="53" y="97"/>
                    <a:pt x="54" y="98"/>
                    <a:pt x="53" y="98"/>
                  </a:cubicBezTo>
                  <a:cubicBezTo>
                    <a:pt x="53" y="98"/>
                    <a:pt x="53" y="97"/>
                    <a:pt x="52" y="97"/>
                  </a:cubicBezTo>
                  <a:cubicBezTo>
                    <a:pt x="52" y="97"/>
                    <a:pt x="52" y="97"/>
                    <a:pt x="52" y="97"/>
                  </a:cubicBezTo>
                  <a:cubicBezTo>
                    <a:pt x="52" y="97"/>
                    <a:pt x="53" y="97"/>
                    <a:pt x="52" y="98"/>
                  </a:cubicBezTo>
                  <a:cubicBezTo>
                    <a:pt x="52" y="98"/>
                    <a:pt x="51" y="98"/>
                    <a:pt x="51" y="98"/>
                  </a:cubicBezTo>
                  <a:cubicBezTo>
                    <a:pt x="51" y="98"/>
                    <a:pt x="51" y="98"/>
                    <a:pt x="51" y="99"/>
                  </a:cubicBezTo>
                  <a:cubicBezTo>
                    <a:pt x="51" y="99"/>
                    <a:pt x="50" y="99"/>
                    <a:pt x="50" y="99"/>
                  </a:cubicBezTo>
                  <a:cubicBezTo>
                    <a:pt x="50" y="100"/>
                    <a:pt x="50" y="100"/>
                    <a:pt x="50" y="100"/>
                  </a:cubicBezTo>
                  <a:cubicBezTo>
                    <a:pt x="49" y="100"/>
                    <a:pt x="49" y="100"/>
                    <a:pt x="48" y="101"/>
                  </a:cubicBezTo>
                  <a:cubicBezTo>
                    <a:pt x="49" y="101"/>
                    <a:pt x="50" y="101"/>
                    <a:pt x="50" y="101"/>
                  </a:cubicBezTo>
                  <a:cubicBezTo>
                    <a:pt x="50" y="101"/>
                    <a:pt x="49" y="101"/>
                    <a:pt x="49" y="102"/>
                  </a:cubicBezTo>
                  <a:cubicBezTo>
                    <a:pt x="50" y="102"/>
                    <a:pt x="50" y="102"/>
                    <a:pt x="50" y="103"/>
                  </a:cubicBezTo>
                  <a:cubicBezTo>
                    <a:pt x="50" y="103"/>
                    <a:pt x="49" y="103"/>
                    <a:pt x="49" y="103"/>
                  </a:cubicBezTo>
                  <a:cubicBezTo>
                    <a:pt x="49" y="103"/>
                    <a:pt x="49" y="102"/>
                    <a:pt x="48" y="103"/>
                  </a:cubicBezTo>
                  <a:cubicBezTo>
                    <a:pt x="48" y="103"/>
                    <a:pt x="48" y="103"/>
                    <a:pt x="48" y="103"/>
                  </a:cubicBezTo>
                  <a:cubicBezTo>
                    <a:pt x="48" y="104"/>
                    <a:pt x="47" y="103"/>
                    <a:pt x="47" y="103"/>
                  </a:cubicBezTo>
                  <a:cubicBezTo>
                    <a:pt x="46" y="104"/>
                    <a:pt x="46" y="101"/>
                    <a:pt x="45" y="101"/>
                  </a:cubicBezTo>
                  <a:cubicBezTo>
                    <a:pt x="45" y="102"/>
                    <a:pt x="45" y="102"/>
                    <a:pt x="46" y="103"/>
                  </a:cubicBezTo>
                  <a:cubicBezTo>
                    <a:pt x="46" y="104"/>
                    <a:pt x="47" y="105"/>
                    <a:pt x="47" y="105"/>
                  </a:cubicBezTo>
                  <a:cubicBezTo>
                    <a:pt x="46" y="105"/>
                    <a:pt x="46" y="105"/>
                    <a:pt x="46" y="106"/>
                  </a:cubicBezTo>
                  <a:cubicBezTo>
                    <a:pt x="46" y="106"/>
                    <a:pt x="46" y="106"/>
                    <a:pt x="46" y="106"/>
                  </a:cubicBezTo>
                  <a:cubicBezTo>
                    <a:pt x="47" y="107"/>
                    <a:pt x="46" y="107"/>
                    <a:pt x="46" y="107"/>
                  </a:cubicBezTo>
                  <a:cubicBezTo>
                    <a:pt x="46" y="107"/>
                    <a:pt x="46" y="108"/>
                    <a:pt x="46" y="108"/>
                  </a:cubicBezTo>
                  <a:cubicBezTo>
                    <a:pt x="45" y="108"/>
                    <a:pt x="45" y="108"/>
                    <a:pt x="45" y="108"/>
                  </a:cubicBezTo>
                  <a:cubicBezTo>
                    <a:pt x="45" y="108"/>
                    <a:pt x="45" y="108"/>
                    <a:pt x="44" y="108"/>
                  </a:cubicBezTo>
                  <a:cubicBezTo>
                    <a:pt x="44" y="108"/>
                    <a:pt x="45" y="109"/>
                    <a:pt x="44" y="109"/>
                  </a:cubicBezTo>
                  <a:cubicBezTo>
                    <a:pt x="44" y="109"/>
                    <a:pt x="44" y="109"/>
                    <a:pt x="44" y="109"/>
                  </a:cubicBezTo>
                  <a:cubicBezTo>
                    <a:pt x="43" y="108"/>
                    <a:pt x="43" y="108"/>
                    <a:pt x="43" y="108"/>
                  </a:cubicBezTo>
                  <a:cubicBezTo>
                    <a:pt x="42" y="108"/>
                    <a:pt x="42" y="108"/>
                    <a:pt x="42" y="109"/>
                  </a:cubicBezTo>
                  <a:cubicBezTo>
                    <a:pt x="42" y="109"/>
                    <a:pt x="42" y="110"/>
                    <a:pt x="42" y="110"/>
                  </a:cubicBezTo>
                  <a:cubicBezTo>
                    <a:pt x="42" y="110"/>
                    <a:pt x="43" y="110"/>
                    <a:pt x="43" y="111"/>
                  </a:cubicBezTo>
                  <a:cubicBezTo>
                    <a:pt x="43" y="111"/>
                    <a:pt x="43" y="111"/>
                    <a:pt x="43" y="111"/>
                  </a:cubicBezTo>
                  <a:cubicBezTo>
                    <a:pt x="43" y="111"/>
                    <a:pt x="44" y="111"/>
                    <a:pt x="44" y="112"/>
                  </a:cubicBezTo>
                  <a:cubicBezTo>
                    <a:pt x="44" y="112"/>
                    <a:pt x="44" y="112"/>
                    <a:pt x="43" y="112"/>
                  </a:cubicBezTo>
                  <a:cubicBezTo>
                    <a:pt x="43" y="113"/>
                    <a:pt x="43" y="113"/>
                    <a:pt x="43" y="113"/>
                  </a:cubicBezTo>
                  <a:cubicBezTo>
                    <a:pt x="43" y="114"/>
                    <a:pt x="43" y="115"/>
                    <a:pt x="43" y="115"/>
                  </a:cubicBezTo>
                  <a:cubicBezTo>
                    <a:pt x="43" y="115"/>
                    <a:pt x="42" y="116"/>
                    <a:pt x="42" y="116"/>
                  </a:cubicBezTo>
                  <a:cubicBezTo>
                    <a:pt x="42" y="117"/>
                    <a:pt x="42" y="116"/>
                    <a:pt x="42" y="117"/>
                  </a:cubicBezTo>
                  <a:cubicBezTo>
                    <a:pt x="42" y="117"/>
                    <a:pt x="42" y="117"/>
                    <a:pt x="42" y="118"/>
                  </a:cubicBezTo>
                  <a:cubicBezTo>
                    <a:pt x="42" y="118"/>
                    <a:pt x="42" y="118"/>
                    <a:pt x="42" y="118"/>
                  </a:cubicBezTo>
                  <a:cubicBezTo>
                    <a:pt x="42" y="118"/>
                    <a:pt x="42" y="118"/>
                    <a:pt x="42" y="118"/>
                  </a:cubicBezTo>
                  <a:cubicBezTo>
                    <a:pt x="42" y="119"/>
                    <a:pt x="43" y="119"/>
                    <a:pt x="43" y="119"/>
                  </a:cubicBezTo>
                  <a:cubicBezTo>
                    <a:pt x="43" y="120"/>
                    <a:pt x="43" y="120"/>
                    <a:pt x="43" y="120"/>
                  </a:cubicBezTo>
                  <a:cubicBezTo>
                    <a:pt x="42" y="120"/>
                    <a:pt x="42" y="119"/>
                    <a:pt x="42" y="119"/>
                  </a:cubicBezTo>
                  <a:cubicBezTo>
                    <a:pt x="41" y="119"/>
                    <a:pt x="42" y="120"/>
                    <a:pt x="42" y="120"/>
                  </a:cubicBezTo>
                  <a:cubicBezTo>
                    <a:pt x="41" y="120"/>
                    <a:pt x="42" y="121"/>
                    <a:pt x="41" y="121"/>
                  </a:cubicBezTo>
                  <a:cubicBezTo>
                    <a:pt x="40" y="122"/>
                    <a:pt x="41" y="122"/>
                    <a:pt x="41" y="122"/>
                  </a:cubicBezTo>
                  <a:cubicBezTo>
                    <a:pt x="41" y="123"/>
                    <a:pt x="41" y="123"/>
                    <a:pt x="41" y="124"/>
                  </a:cubicBezTo>
                  <a:cubicBezTo>
                    <a:pt x="42" y="125"/>
                    <a:pt x="41" y="125"/>
                    <a:pt x="41" y="126"/>
                  </a:cubicBezTo>
                  <a:cubicBezTo>
                    <a:pt x="41" y="126"/>
                    <a:pt x="41" y="126"/>
                    <a:pt x="41" y="127"/>
                  </a:cubicBezTo>
                  <a:cubicBezTo>
                    <a:pt x="41" y="127"/>
                    <a:pt x="41" y="127"/>
                    <a:pt x="41" y="128"/>
                  </a:cubicBezTo>
                  <a:cubicBezTo>
                    <a:pt x="41" y="128"/>
                    <a:pt x="41" y="129"/>
                    <a:pt x="41" y="129"/>
                  </a:cubicBezTo>
                  <a:cubicBezTo>
                    <a:pt x="41" y="130"/>
                    <a:pt x="41" y="130"/>
                    <a:pt x="42" y="131"/>
                  </a:cubicBezTo>
                  <a:cubicBezTo>
                    <a:pt x="42" y="132"/>
                    <a:pt x="42" y="133"/>
                    <a:pt x="42" y="133"/>
                  </a:cubicBezTo>
                  <a:cubicBezTo>
                    <a:pt x="42" y="133"/>
                    <a:pt x="41" y="133"/>
                    <a:pt x="41" y="134"/>
                  </a:cubicBezTo>
                  <a:cubicBezTo>
                    <a:pt x="41" y="134"/>
                    <a:pt x="42" y="135"/>
                    <a:pt x="42" y="135"/>
                  </a:cubicBezTo>
                  <a:cubicBezTo>
                    <a:pt x="43" y="135"/>
                    <a:pt x="43" y="134"/>
                    <a:pt x="44" y="134"/>
                  </a:cubicBezTo>
                  <a:cubicBezTo>
                    <a:pt x="44" y="135"/>
                    <a:pt x="44" y="135"/>
                    <a:pt x="44" y="136"/>
                  </a:cubicBezTo>
                  <a:cubicBezTo>
                    <a:pt x="44" y="136"/>
                    <a:pt x="44" y="137"/>
                    <a:pt x="45" y="136"/>
                  </a:cubicBezTo>
                  <a:cubicBezTo>
                    <a:pt x="45" y="136"/>
                    <a:pt x="45" y="135"/>
                    <a:pt x="45" y="135"/>
                  </a:cubicBezTo>
                  <a:cubicBezTo>
                    <a:pt x="46" y="135"/>
                    <a:pt x="46" y="135"/>
                    <a:pt x="46" y="135"/>
                  </a:cubicBezTo>
                  <a:cubicBezTo>
                    <a:pt x="47" y="136"/>
                    <a:pt x="46" y="136"/>
                    <a:pt x="46" y="136"/>
                  </a:cubicBezTo>
                  <a:cubicBezTo>
                    <a:pt x="47" y="136"/>
                    <a:pt x="47" y="137"/>
                    <a:pt x="47" y="137"/>
                  </a:cubicBezTo>
                  <a:cubicBezTo>
                    <a:pt x="47" y="137"/>
                    <a:pt x="48" y="137"/>
                    <a:pt x="48" y="138"/>
                  </a:cubicBezTo>
                  <a:cubicBezTo>
                    <a:pt x="48" y="138"/>
                    <a:pt x="48" y="138"/>
                    <a:pt x="48" y="138"/>
                  </a:cubicBezTo>
                  <a:cubicBezTo>
                    <a:pt x="48" y="138"/>
                    <a:pt x="48" y="138"/>
                    <a:pt x="48" y="138"/>
                  </a:cubicBezTo>
                  <a:cubicBezTo>
                    <a:pt x="49" y="139"/>
                    <a:pt x="49" y="138"/>
                    <a:pt x="49" y="137"/>
                  </a:cubicBezTo>
                  <a:cubicBezTo>
                    <a:pt x="49" y="137"/>
                    <a:pt x="49" y="136"/>
                    <a:pt x="49" y="136"/>
                  </a:cubicBezTo>
                  <a:cubicBezTo>
                    <a:pt x="50" y="137"/>
                    <a:pt x="50" y="138"/>
                    <a:pt x="50" y="138"/>
                  </a:cubicBezTo>
                  <a:cubicBezTo>
                    <a:pt x="50" y="138"/>
                    <a:pt x="51" y="138"/>
                    <a:pt x="50" y="139"/>
                  </a:cubicBezTo>
                  <a:cubicBezTo>
                    <a:pt x="50" y="139"/>
                    <a:pt x="50" y="139"/>
                    <a:pt x="50" y="139"/>
                  </a:cubicBezTo>
                  <a:cubicBezTo>
                    <a:pt x="49" y="139"/>
                    <a:pt x="51" y="139"/>
                    <a:pt x="50" y="140"/>
                  </a:cubicBezTo>
                  <a:cubicBezTo>
                    <a:pt x="50" y="140"/>
                    <a:pt x="49" y="140"/>
                    <a:pt x="50" y="140"/>
                  </a:cubicBezTo>
                  <a:cubicBezTo>
                    <a:pt x="50" y="141"/>
                    <a:pt x="50" y="141"/>
                    <a:pt x="50" y="141"/>
                  </a:cubicBezTo>
                  <a:cubicBezTo>
                    <a:pt x="50" y="141"/>
                    <a:pt x="50" y="141"/>
                    <a:pt x="50" y="142"/>
                  </a:cubicBezTo>
                  <a:cubicBezTo>
                    <a:pt x="51" y="142"/>
                    <a:pt x="51" y="141"/>
                    <a:pt x="51" y="141"/>
                  </a:cubicBezTo>
                  <a:cubicBezTo>
                    <a:pt x="52" y="141"/>
                    <a:pt x="52" y="143"/>
                    <a:pt x="53" y="144"/>
                  </a:cubicBezTo>
                  <a:cubicBezTo>
                    <a:pt x="53" y="144"/>
                    <a:pt x="54" y="145"/>
                    <a:pt x="53" y="145"/>
                  </a:cubicBezTo>
                  <a:cubicBezTo>
                    <a:pt x="53" y="145"/>
                    <a:pt x="52" y="145"/>
                    <a:pt x="52" y="146"/>
                  </a:cubicBezTo>
                  <a:cubicBezTo>
                    <a:pt x="52" y="146"/>
                    <a:pt x="53" y="146"/>
                    <a:pt x="54" y="146"/>
                  </a:cubicBezTo>
                  <a:cubicBezTo>
                    <a:pt x="54" y="147"/>
                    <a:pt x="53" y="147"/>
                    <a:pt x="53" y="147"/>
                  </a:cubicBezTo>
                  <a:cubicBezTo>
                    <a:pt x="52" y="147"/>
                    <a:pt x="52" y="148"/>
                    <a:pt x="51" y="148"/>
                  </a:cubicBezTo>
                  <a:cubicBezTo>
                    <a:pt x="50" y="148"/>
                    <a:pt x="50" y="150"/>
                    <a:pt x="49" y="150"/>
                  </a:cubicBezTo>
                  <a:cubicBezTo>
                    <a:pt x="49" y="150"/>
                    <a:pt x="49" y="150"/>
                    <a:pt x="48" y="151"/>
                  </a:cubicBezTo>
                  <a:cubicBezTo>
                    <a:pt x="48" y="151"/>
                    <a:pt x="47" y="151"/>
                    <a:pt x="47" y="152"/>
                  </a:cubicBezTo>
                  <a:cubicBezTo>
                    <a:pt x="45" y="152"/>
                    <a:pt x="45" y="150"/>
                    <a:pt x="44" y="150"/>
                  </a:cubicBezTo>
                  <a:cubicBezTo>
                    <a:pt x="44" y="149"/>
                    <a:pt x="44" y="149"/>
                    <a:pt x="43" y="149"/>
                  </a:cubicBezTo>
                  <a:cubicBezTo>
                    <a:pt x="43" y="149"/>
                    <a:pt x="43" y="149"/>
                    <a:pt x="43" y="149"/>
                  </a:cubicBezTo>
                  <a:cubicBezTo>
                    <a:pt x="42" y="149"/>
                    <a:pt x="43" y="149"/>
                    <a:pt x="42" y="150"/>
                  </a:cubicBezTo>
                  <a:cubicBezTo>
                    <a:pt x="41" y="150"/>
                    <a:pt x="41" y="149"/>
                    <a:pt x="40" y="149"/>
                  </a:cubicBezTo>
                  <a:cubicBezTo>
                    <a:pt x="40" y="148"/>
                    <a:pt x="40" y="148"/>
                    <a:pt x="39" y="149"/>
                  </a:cubicBezTo>
                  <a:cubicBezTo>
                    <a:pt x="39" y="148"/>
                    <a:pt x="38" y="149"/>
                    <a:pt x="38" y="149"/>
                  </a:cubicBezTo>
                  <a:cubicBezTo>
                    <a:pt x="37" y="149"/>
                    <a:pt x="36" y="147"/>
                    <a:pt x="36" y="149"/>
                  </a:cubicBezTo>
                  <a:cubicBezTo>
                    <a:pt x="36" y="149"/>
                    <a:pt x="36" y="149"/>
                    <a:pt x="36" y="149"/>
                  </a:cubicBezTo>
                  <a:cubicBezTo>
                    <a:pt x="36" y="150"/>
                    <a:pt x="35" y="150"/>
                    <a:pt x="35" y="150"/>
                  </a:cubicBezTo>
                  <a:cubicBezTo>
                    <a:pt x="35" y="150"/>
                    <a:pt x="33" y="149"/>
                    <a:pt x="33" y="149"/>
                  </a:cubicBezTo>
                  <a:cubicBezTo>
                    <a:pt x="32" y="150"/>
                    <a:pt x="34" y="150"/>
                    <a:pt x="35" y="150"/>
                  </a:cubicBezTo>
                  <a:cubicBezTo>
                    <a:pt x="36" y="150"/>
                    <a:pt x="37" y="150"/>
                    <a:pt x="38" y="150"/>
                  </a:cubicBezTo>
                  <a:cubicBezTo>
                    <a:pt x="38" y="151"/>
                    <a:pt x="39" y="152"/>
                    <a:pt x="39" y="151"/>
                  </a:cubicBezTo>
                  <a:cubicBezTo>
                    <a:pt x="39" y="150"/>
                    <a:pt x="38" y="150"/>
                    <a:pt x="38" y="150"/>
                  </a:cubicBezTo>
                  <a:cubicBezTo>
                    <a:pt x="39" y="149"/>
                    <a:pt x="40" y="151"/>
                    <a:pt x="40" y="151"/>
                  </a:cubicBezTo>
                  <a:cubicBezTo>
                    <a:pt x="41" y="151"/>
                    <a:pt x="41" y="151"/>
                    <a:pt x="41" y="152"/>
                  </a:cubicBezTo>
                  <a:cubicBezTo>
                    <a:pt x="42" y="152"/>
                    <a:pt x="42" y="152"/>
                    <a:pt x="42" y="153"/>
                  </a:cubicBezTo>
                  <a:cubicBezTo>
                    <a:pt x="42" y="153"/>
                    <a:pt x="42" y="152"/>
                    <a:pt x="43" y="152"/>
                  </a:cubicBezTo>
                  <a:cubicBezTo>
                    <a:pt x="43" y="152"/>
                    <a:pt x="43" y="153"/>
                    <a:pt x="44" y="153"/>
                  </a:cubicBezTo>
                  <a:cubicBezTo>
                    <a:pt x="44" y="153"/>
                    <a:pt x="44" y="153"/>
                    <a:pt x="45" y="153"/>
                  </a:cubicBezTo>
                  <a:cubicBezTo>
                    <a:pt x="45" y="153"/>
                    <a:pt x="45" y="153"/>
                    <a:pt x="46" y="153"/>
                  </a:cubicBezTo>
                  <a:cubicBezTo>
                    <a:pt x="46" y="152"/>
                    <a:pt x="46" y="152"/>
                    <a:pt x="46" y="152"/>
                  </a:cubicBezTo>
                  <a:cubicBezTo>
                    <a:pt x="47" y="152"/>
                    <a:pt x="47" y="152"/>
                    <a:pt x="47" y="152"/>
                  </a:cubicBezTo>
                  <a:cubicBezTo>
                    <a:pt x="48" y="152"/>
                    <a:pt x="48" y="152"/>
                    <a:pt x="48" y="152"/>
                  </a:cubicBezTo>
                  <a:cubicBezTo>
                    <a:pt x="48" y="152"/>
                    <a:pt x="48" y="152"/>
                    <a:pt x="48" y="152"/>
                  </a:cubicBezTo>
                  <a:cubicBezTo>
                    <a:pt x="48" y="152"/>
                    <a:pt x="48" y="153"/>
                    <a:pt x="48" y="153"/>
                  </a:cubicBezTo>
                  <a:cubicBezTo>
                    <a:pt x="49" y="153"/>
                    <a:pt x="49" y="153"/>
                    <a:pt x="49" y="154"/>
                  </a:cubicBezTo>
                  <a:cubicBezTo>
                    <a:pt x="49" y="154"/>
                    <a:pt x="49" y="155"/>
                    <a:pt x="49" y="155"/>
                  </a:cubicBezTo>
                  <a:cubicBezTo>
                    <a:pt x="48" y="155"/>
                    <a:pt x="48" y="155"/>
                    <a:pt x="47" y="155"/>
                  </a:cubicBezTo>
                  <a:cubicBezTo>
                    <a:pt x="47" y="156"/>
                    <a:pt x="47" y="156"/>
                    <a:pt x="46" y="156"/>
                  </a:cubicBezTo>
                  <a:cubicBezTo>
                    <a:pt x="46" y="157"/>
                    <a:pt x="46" y="157"/>
                    <a:pt x="46" y="157"/>
                  </a:cubicBezTo>
                  <a:cubicBezTo>
                    <a:pt x="45" y="157"/>
                    <a:pt x="45" y="157"/>
                    <a:pt x="45" y="157"/>
                  </a:cubicBezTo>
                  <a:cubicBezTo>
                    <a:pt x="45" y="156"/>
                    <a:pt x="45" y="155"/>
                    <a:pt x="45" y="154"/>
                  </a:cubicBezTo>
                  <a:cubicBezTo>
                    <a:pt x="44" y="155"/>
                    <a:pt x="44" y="156"/>
                    <a:pt x="44" y="157"/>
                  </a:cubicBezTo>
                  <a:cubicBezTo>
                    <a:pt x="44" y="157"/>
                    <a:pt x="44" y="157"/>
                    <a:pt x="44" y="157"/>
                  </a:cubicBezTo>
                  <a:cubicBezTo>
                    <a:pt x="44" y="158"/>
                    <a:pt x="44" y="158"/>
                    <a:pt x="43" y="158"/>
                  </a:cubicBezTo>
                  <a:cubicBezTo>
                    <a:pt x="43" y="159"/>
                    <a:pt x="42" y="160"/>
                    <a:pt x="41" y="159"/>
                  </a:cubicBezTo>
                  <a:cubicBezTo>
                    <a:pt x="40" y="160"/>
                    <a:pt x="40" y="160"/>
                    <a:pt x="40" y="160"/>
                  </a:cubicBezTo>
                  <a:cubicBezTo>
                    <a:pt x="40" y="161"/>
                    <a:pt x="40" y="161"/>
                    <a:pt x="40" y="161"/>
                  </a:cubicBezTo>
                  <a:cubicBezTo>
                    <a:pt x="39" y="161"/>
                    <a:pt x="39" y="161"/>
                    <a:pt x="38" y="161"/>
                  </a:cubicBezTo>
                  <a:cubicBezTo>
                    <a:pt x="37" y="161"/>
                    <a:pt x="36" y="161"/>
                    <a:pt x="36" y="161"/>
                  </a:cubicBezTo>
                  <a:cubicBezTo>
                    <a:pt x="35" y="161"/>
                    <a:pt x="34" y="161"/>
                    <a:pt x="35" y="161"/>
                  </a:cubicBezTo>
                  <a:cubicBezTo>
                    <a:pt x="35" y="161"/>
                    <a:pt x="37" y="161"/>
                    <a:pt x="37" y="161"/>
                  </a:cubicBezTo>
                  <a:cubicBezTo>
                    <a:pt x="38" y="162"/>
                    <a:pt x="39" y="162"/>
                    <a:pt x="39" y="162"/>
                  </a:cubicBezTo>
                  <a:cubicBezTo>
                    <a:pt x="40" y="164"/>
                    <a:pt x="37" y="163"/>
                    <a:pt x="36" y="163"/>
                  </a:cubicBezTo>
                  <a:cubicBezTo>
                    <a:pt x="36" y="163"/>
                    <a:pt x="38" y="164"/>
                    <a:pt x="38" y="164"/>
                  </a:cubicBezTo>
                  <a:cubicBezTo>
                    <a:pt x="38" y="164"/>
                    <a:pt x="39" y="164"/>
                    <a:pt x="39" y="165"/>
                  </a:cubicBezTo>
                  <a:cubicBezTo>
                    <a:pt x="39" y="165"/>
                    <a:pt x="39" y="165"/>
                    <a:pt x="38" y="165"/>
                  </a:cubicBezTo>
                  <a:cubicBezTo>
                    <a:pt x="38" y="166"/>
                    <a:pt x="38" y="166"/>
                    <a:pt x="39" y="166"/>
                  </a:cubicBezTo>
                  <a:cubicBezTo>
                    <a:pt x="39" y="167"/>
                    <a:pt x="39" y="167"/>
                    <a:pt x="38" y="167"/>
                  </a:cubicBezTo>
                  <a:cubicBezTo>
                    <a:pt x="38" y="167"/>
                    <a:pt x="38" y="166"/>
                    <a:pt x="37" y="166"/>
                  </a:cubicBezTo>
                  <a:cubicBezTo>
                    <a:pt x="37" y="167"/>
                    <a:pt x="38" y="168"/>
                    <a:pt x="38" y="168"/>
                  </a:cubicBezTo>
                  <a:cubicBezTo>
                    <a:pt x="38" y="169"/>
                    <a:pt x="38" y="169"/>
                    <a:pt x="38" y="169"/>
                  </a:cubicBezTo>
                  <a:cubicBezTo>
                    <a:pt x="38" y="170"/>
                    <a:pt x="38" y="170"/>
                    <a:pt x="38" y="170"/>
                  </a:cubicBezTo>
                  <a:cubicBezTo>
                    <a:pt x="37" y="171"/>
                    <a:pt x="37" y="170"/>
                    <a:pt x="37" y="169"/>
                  </a:cubicBezTo>
                  <a:cubicBezTo>
                    <a:pt x="36" y="170"/>
                    <a:pt x="37" y="170"/>
                    <a:pt x="37" y="170"/>
                  </a:cubicBezTo>
                  <a:cubicBezTo>
                    <a:pt x="37" y="170"/>
                    <a:pt x="36" y="170"/>
                    <a:pt x="36" y="170"/>
                  </a:cubicBezTo>
                  <a:cubicBezTo>
                    <a:pt x="36" y="171"/>
                    <a:pt x="37" y="171"/>
                    <a:pt x="37" y="172"/>
                  </a:cubicBezTo>
                  <a:cubicBezTo>
                    <a:pt x="37" y="172"/>
                    <a:pt x="38" y="173"/>
                    <a:pt x="38" y="173"/>
                  </a:cubicBezTo>
                  <a:cubicBezTo>
                    <a:pt x="38" y="173"/>
                    <a:pt x="37" y="173"/>
                    <a:pt x="37" y="173"/>
                  </a:cubicBezTo>
                  <a:cubicBezTo>
                    <a:pt x="37" y="173"/>
                    <a:pt x="37" y="174"/>
                    <a:pt x="37" y="174"/>
                  </a:cubicBezTo>
                  <a:cubicBezTo>
                    <a:pt x="37" y="174"/>
                    <a:pt x="36" y="174"/>
                    <a:pt x="36" y="174"/>
                  </a:cubicBezTo>
                  <a:cubicBezTo>
                    <a:pt x="36" y="175"/>
                    <a:pt x="37" y="175"/>
                    <a:pt x="37" y="175"/>
                  </a:cubicBezTo>
                  <a:cubicBezTo>
                    <a:pt x="38" y="175"/>
                    <a:pt x="38" y="176"/>
                    <a:pt x="38" y="176"/>
                  </a:cubicBezTo>
                  <a:cubicBezTo>
                    <a:pt x="37" y="177"/>
                    <a:pt x="37" y="177"/>
                    <a:pt x="37" y="177"/>
                  </a:cubicBezTo>
                  <a:cubicBezTo>
                    <a:pt x="37" y="177"/>
                    <a:pt x="37" y="177"/>
                    <a:pt x="37" y="178"/>
                  </a:cubicBezTo>
                  <a:cubicBezTo>
                    <a:pt x="36" y="178"/>
                    <a:pt x="36" y="179"/>
                    <a:pt x="36" y="180"/>
                  </a:cubicBezTo>
                  <a:cubicBezTo>
                    <a:pt x="36" y="180"/>
                    <a:pt x="38" y="181"/>
                    <a:pt x="36" y="181"/>
                  </a:cubicBezTo>
                  <a:cubicBezTo>
                    <a:pt x="36" y="182"/>
                    <a:pt x="36" y="183"/>
                    <a:pt x="36" y="183"/>
                  </a:cubicBezTo>
                  <a:cubicBezTo>
                    <a:pt x="36" y="184"/>
                    <a:pt x="36" y="184"/>
                    <a:pt x="36" y="184"/>
                  </a:cubicBezTo>
                  <a:cubicBezTo>
                    <a:pt x="36" y="184"/>
                    <a:pt x="36" y="184"/>
                    <a:pt x="36" y="184"/>
                  </a:cubicBezTo>
                  <a:cubicBezTo>
                    <a:pt x="36" y="185"/>
                    <a:pt x="36" y="185"/>
                    <a:pt x="36" y="185"/>
                  </a:cubicBezTo>
                  <a:cubicBezTo>
                    <a:pt x="36" y="185"/>
                    <a:pt x="36" y="185"/>
                    <a:pt x="36" y="185"/>
                  </a:cubicBezTo>
                  <a:cubicBezTo>
                    <a:pt x="36" y="185"/>
                    <a:pt x="36" y="185"/>
                    <a:pt x="36" y="186"/>
                  </a:cubicBezTo>
                  <a:cubicBezTo>
                    <a:pt x="35" y="186"/>
                    <a:pt x="35" y="186"/>
                    <a:pt x="35" y="187"/>
                  </a:cubicBezTo>
                  <a:cubicBezTo>
                    <a:pt x="34" y="187"/>
                    <a:pt x="35" y="187"/>
                    <a:pt x="34" y="187"/>
                  </a:cubicBezTo>
                  <a:cubicBezTo>
                    <a:pt x="34" y="188"/>
                    <a:pt x="34" y="188"/>
                    <a:pt x="34" y="188"/>
                  </a:cubicBezTo>
                  <a:cubicBezTo>
                    <a:pt x="34" y="188"/>
                    <a:pt x="34" y="189"/>
                    <a:pt x="34" y="189"/>
                  </a:cubicBezTo>
                  <a:cubicBezTo>
                    <a:pt x="34" y="190"/>
                    <a:pt x="34" y="190"/>
                    <a:pt x="33" y="190"/>
                  </a:cubicBezTo>
                  <a:cubicBezTo>
                    <a:pt x="33" y="191"/>
                    <a:pt x="33" y="191"/>
                    <a:pt x="33" y="192"/>
                  </a:cubicBezTo>
                  <a:cubicBezTo>
                    <a:pt x="32" y="192"/>
                    <a:pt x="32" y="193"/>
                    <a:pt x="32" y="192"/>
                  </a:cubicBezTo>
                  <a:cubicBezTo>
                    <a:pt x="31" y="192"/>
                    <a:pt x="30" y="191"/>
                    <a:pt x="30" y="192"/>
                  </a:cubicBezTo>
                  <a:cubicBezTo>
                    <a:pt x="29" y="192"/>
                    <a:pt x="29" y="192"/>
                    <a:pt x="29" y="192"/>
                  </a:cubicBezTo>
                  <a:cubicBezTo>
                    <a:pt x="29" y="192"/>
                    <a:pt x="29" y="192"/>
                    <a:pt x="28" y="192"/>
                  </a:cubicBezTo>
                  <a:cubicBezTo>
                    <a:pt x="28" y="192"/>
                    <a:pt x="28" y="192"/>
                    <a:pt x="28" y="192"/>
                  </a:cubicBezTo>
                  <a:cubicBezTo>
                    <a:pt x="28" y="192"/>
                    <a:pt x="27" y="192"/>
                    <a:pt x="27" y="192"/>
                  </a:cubicBezTo>
                  <a:cubicBezTo>
                    <a:pt x="27" y="192"/>
                    <a:pt x="26" y="192"/>
                    <a:pt x="26" y="192"/>
                  </a:cubicBezTo>
                  <a:cubicBezTo>
                    <a:pt x="25" y="192"/>
                    <a:pt x="25" y="192"/>
                    <a:pt x="24" y="192"/>
                  </a:cubicBezTo>
                  <a:cubicBezTo>
                    <a:pt x="24" y="192"/>
                    <a:pt x="25" y="193"/>
                    <a:pt x="24" y="194"/>
                  </a:cubicBezTo>
                  <a:cubicBezTo>
                    <a:pt x="24" y="194"/>
                    <a:pt x="23" y="193"/>
                    <a:pt x="23" y="193"/>
                  </a:cubicBezTo>
                  <a:cubicBezTo>
                    <a:pt x="23" y="193"/>
                    <a:pt x="23" y="194"/>
                    <a:pt x="23" y="194"/>
                  </a:cubicBezTo>
                  <a:cubicBezTo>
                    <a:pt x="22" y="195"/>
                    <a:pt x="21" y="196"/>
                    <a:pt x="21" y="197"/>
                  </a:cubicBezTo>
                  <a:cubicBezTo>
                    <a:pt x="21" y="198"/>
                    <a:pt x="22" y="199"/>
                    <a:pt x="22" y="200"/>
                  </a:cubicBezTo>
                  <a:cubicBezTo>
                    <a:pt x="22" y="200"/>
                    <a:pt x="21" y="201"/>
                    <a:pt x="21" y="201"/>
                  </a:cubicBezTo>
                  <a:cubicBezTo>
                    <a:pt x="20" y="202"/>
                    <a:pt x="20" y="201"/>
                    <a:pt x="19" y="201"/>
                  </a:cubicBezTo>
                  <a:cubicBezTo>
                    <a:pt x="19" y="201"/>
                    <a:pt x="19" y="201"/>
                    <a:pt x="18" y="201"/>
                  </a:cubicBezTo>
                  <a:cubicBezTo>
                    <a:pt x="17" y="201"/>
                    <a:pt x="17" y="201"/>
                    <a:pt x="16" y="201"/>
                  </a:cubicBezTo>
                  <a:cubicBezTo>
                    <a:pt x="15" y="202"/>
                    <a:pt x="13" y="202"/>
                    <a:pt x="13" y="201"/>
                  </a:cubicBezTo>
                  <a:cubicBezTo>
                    <a:pt x="13" y="200"/>
                    <a:pt x="12" y="199"/>
                    <a:pt x="13" y="199"/>
                  </a:cubicBezTo>
                  <a:cubicBezTo>
                    <a:pt x="13" y="198"/>
                    <a:pt x="13" y="198"/>
                    <a:pt x="13" y="198"/>
                  </a:cubicBezTo>
                  <a:cubicBezTo>
                    <a:pt x="13" y="197"/>
                    <a:pt x="13" y="197"/>
                    <a:pt x="13" y="197"/>
                  </a:cubicBezTo>
                  <a:cubicBezTo>
                    <a:pt x="12" y="197"/>
                    <a:pt x="12" y="196"/>
                    <a:pt x="12" y="196"/>
                  </a:cubicBezTo>
                  <a:cubicBezTo>
                    <a:pt x="12" y="195"/>
                    <a:pt x="12" y="195"/>
                    <a:pt x="11" y="195"/>
                  </a:cubicBezTo>
                  <a:cubicBezTo>
                    <a:pt x="11" y="194"/>
                    <a:pt x="11" y="193"/>
                    <a:pt x="11" y="192"/>
                  </a:cubicBezTo>
                  <a:cubicBezTo>
                    <a:pt x="10" y="192"/>
                    <a:pt x="10" y="191"/>
                    <a:pt x="9" y="190"/>
                  </a:cubicBezTo>
                  <a:cubicBezTo>
                    <a:pt x="10" y="190"/>
                    <a:pt x="11" y="191"/>
                    <a:pt x="11" y="191"/>
                  </a:cubicBezTo>
                  <a:cubicBezTo>
                    <a:pt x="12" y="191"/>
                    <a:pt x="12" y="191"/>
                    <a:pt x="11" y="190"/>
                  </a:cubicBezTo>
                  <a:cubicBezTo>
                    <a:pt x="11" y="190"/>
                    <a:pt x="10" y="189"/>
                    <a:pt x="11" y="188"/>
                  </a:cubicBezTo>
                  <a:cubicBezTo>
                    <a:pt x="11" y="188"/>
                    <a:pt x="12" y="189"/>
                    <a:pt x="12" y="188"/>
                  </a:cubicBezTo>
                  <a:cubicBezTo>
                    <a:pt x="12" y="187"/>
                    <a:pt x="12" y="187"/>
                    <a:pt x="12" y="186"/>
                  </a:cubicBezTo>
                  <a:cubicBezTo>
                    <a:pt x="12" y="186"/>
                    <a:pt x="12" y="186"/>
                    <a:pt x="11" y="186"/>
                  </a:cubicBezTo>
                  <a:cubicBezTo>
                    <a:pt x="10" y="186"/>
                    <a:pt x="10" y="185"/>
                    <a:pt x="10" y="184"/>
                  </a:cubicBezTo>
                  <a:cubicBezTo>
                    <a:pt x="10" y="183"/>
                    <a:pt x="9" y="183"/>
                    <a:pt x="8" y="182"/>
                  </a:cubicBezTo>
                  <a:cubicBezTo>
                    <a:pt x="8" y="182"/>
                    <a:pt x="8" y="182"/>
                    <a:pt x="8" y="181"/>
                  </a:cubicBezTo>
                  <a:cubicBezTo>
                    <a:pt x="8" y="181"/>
                    <a:pt x="8" y="180"/>
                    <a:pt x="7" y="180"/>
                  </a:cubicBezTo>
                  <a:cubicBezTo>
                    <a:pt x="7" y="179"/>
                    <a:pt x="7" y="178"/>
                    <a:pt x="7" y="177"/>
                  </a:cubicBezTo>
                  <a:cubicBezTo>
                    <a:pt x="7" y="177"/>
                    <a:pt x="7" y="176"/>
                    <a:pt x="6" y="176"/>
                  </a:cubicBezTo>
                  <a:cubicBezTo>
                    <a:pt x="6" y="176"/>
                    <a:pt x="6" y="177"/>
                    <a:pt x="6" y="177"/>
                  </a:cubicBezTo>
                  <a:cubicBezTo>
                    <a:pt x="6" y="176"/>
                    <a:pt x="6" y="176"/>
                    <a:pt x="5" y="175"/>
                  </a:cubicBezTo>
                  <a:cubicBezTo>
                    <a:pt x="5" y="174"/>
                    <a:pt x="5" y="173"/>
                    <a:pt x="5" y="173"/>
                  </a:cubicBezTo>
                  <a:cubicBezTo>
                    <a:pt x="5" y="173"/>
                    <a:pt x="4" y="173"/>
                    <a:pt x="4" y="172"/>
                  </a:cubicBezTo>
                  <a:cubicBezTo>
                    <a:pt x="4" y="172"/>
                    <a:pt x="5" y="172"/>
                    <a:pt x="5" y="172"/>
                  </a:cubicBezTo>
                  <a:cubicBezTo>
                    <a:pt x="5" y="171"/>
                    <a:pt x="4" y="171"/>
                    <a:pt x="4" y="171"/>
                  </a:cubicBezTo>
                  <a:cubicBezTo>
                    <a:pt x="4" y="170"/>
                    <a:pt x="5" y="170"/>
                    <a:pt x="5" y="169"/>
                  </a:cubicBezTo>
                  <a:cubicBezTo>
                    <a:pt x="5" y="169"/>
                    <a:pt x="5" y="168"/>
                    <a:pt x="5" y="168"/>
                  </a:cubicBezTo>
                  <a:cubicBezTo>
                    <a:pt x="5" y="167"/>
                    <a:pt x="5" y="166"/>
                    <a:pt x="5" y="165"/>
                  </a:cubicBezTo>
                  <a:cubicBezTo>
                    <a:pt x="5" y="164"/>
                    <a:pt x="4" y="165"/>
                    <a:pt x="4" y="166"/>
                  </a:cubicBezTo>
                  <a:cubicBezTo>
                    <a:pt x="2" y="167"/>
                    <a:pt x="3" y="165"/>
                    <a:pt x="3" y="165"/>
                  </a:cubicBezTo>
                  <a:cubicBezTo>
                    <a:pt x="3" y="164"/>
                    <a:pt x="2" y="165"/>
                    <a:pt x="2" y="165"/>
                  </a:cubicBezTo>
                  <a:cubicBezTo>
                    <a:pt x="2" y="165"/>
                    <a:pt x="2" y="165"/>
                    <a:pt x="2" y="164"/>
                  </a:cubicBezTo>
                  <a:cubicBezTo>
                    <a:pt x="1" y="165"/>
                    <a:pt x="1" y="164"/>
                    <a:pt x="1" y="163"/>
                  </a:cubicBezTo>
                  <a:cubicBezTo>
                    <a:pt x="1" y="162"/>
                    <a:pt x="1" y="162"/>
                    <a:pt x="1" y="160"/>
                  </a:cubicBezTo>
                  <a:cubicBezTo>
                    <a:pt x="1" y="160"/>
                    <a:pt x="1" y="159"/>
                    <a:pt x="1" y="159"/>
                  </a:cubicBezTo>
                  <a:cubicBezTo>
                    <a:pt x="1" y="158"/>
                    <a:pt x="0" y="158"/>
                    <a:pt x="0" y="157"/>
                  </a:cubicBezTo>
                  <a:cubicBezTo>
                    <a:pt x="0" y="157"/>
                    <a:pt x="0" y="155"/>
                    <a:pt x="1" y="155"/>
                  </a:cubicBezTo>
                  <a:cubicBezTo>
                    <a:pt x="1" y="155"/>
                    <a:pt x="1" y="155"/>
                    <a:pt x="1" y="155"/>
                  </a:cubicBezTo>
                  <a:cubicBezTo>
                    <a:pt x="3" y="155"/>
                    <a:pt x="1" y="157"/>
                    <a:pt x="3" y="158"/>
                  </a:cubicBezTo>
                  <a:cubicBezTo>
                    <a:pt x="4" y="158"/>
                    <a:pt x="4" y="155"/>
                    <a:pt x="4" y="155"/>
                  </a:cubicBezTo>
                  <a:cubicBezTo>
                    <a:pt x="5" y="153"/>
                    <a:pt x="5" y="153"/>
                    <a:pt x="5" y="152"/>
                  </a:cubicBezTo>
                  <a:cubicBezTo>
                    <a:pt x="4" y="151"/>
                    <a:pt x="4" y="150"/>
                    <a:pt x="4" y="149"/>
                  </a:cubicBezTo>
                  <a:cubicBezTo>
                    <a:pt x="4" y="148"/>
                    <a:pt x="5" y="148"/>
                    <a:pt x="5" y="147"/>
                  </a:cubicBezTo>
                  <a:cubicBezTo>
                    <a:pt x="6" y="147"/>
                    <a:pt x="5" y="146"/>
                    <a:pt x="5" y="145"/>
                  </a:cubicBezTo>
                  <a:cubicBezTo>
                    <a:pt x="6" y="144"/>
                    <a:pt x="7" y="144"/>
                    <a:pt x="7" y="144"/>
                  </a:cubicBezTo>
                  <a:cubicBezTo>
                    <a:pt x="8" y="144"/>
                    <a:pt x="9" y="143"/>
                    <a:pt x="9" y="142"/>
                  </a:cubicBezTo>
                  <a:cubicBezTo>
                    <a:pt x="10" y="142"/>
                    <a:pt x="10" y="141"/>
                    <a:pt x="10" y="140"/>
                  </a:cubicBezTo>
                  <a:cubicBezTo>
                    <a:pt x="10" y="139"/>
                    <a:pt x="10" y="138"/>
                    <a:pt x="10" y="137"/>
                  </a:cubicBezTo>
                  <a:cubicBezTo>
                    <a:pt x="10" y="135"/>
                    <a:pt x="9" y="133"/>
                    <a:pt x="8" y="132"/>
                  </a:cubicBezTo>
                  <a:cubicBezTo>
                    <a:pt x="8" y="131"/>
                    <a:pt x="8" y="130"/>
                    <a:pt x="8" y="129"/>
                  </a:cubicBezTo>
                  <a:cubicBezTo>
                    <a:pt x="9" y="129"/>
                    <a:pt x="10" y="129"/>
                    <a:pt x="11" y="129"/>
                  </a:cubicBezTo>
                  <a:cubicBezTo>
                    <a:pt x="11" y="128"/>
                    <a:pt x="11" y="128"/>
                    <a:pt x="11" y="127"/>
                  </a:cubicBezTo>
                  <a:cubicBezTo>
                    <a:pt x="12" y="126"/>
                    <a:pt x="12" y="126"/>
                    <a:pt x="12" y="125"/>
                  </a:cubicBezTo>
                  <a:cubicBezTo>
                    <a:pt x="12" y="124"/>
                    <a:pt x="11" y="122"/>
                    <a:pt x="10" y="122"/>
                  </a:cubicBezTo>
                  <a:cubicBezTo>
                    <a:pt x="9" y="121"/>
                    <a:pt x="9" y="121"/>
                    <a:pt x="8" y="121"/>
                  </a:cubicBezTo>
                  <a:cubicBezTo>
                    <a:pt x="8" y="120"/>
                    <a:pt x="7" y="119"/>
                    <a:pt x="7" y="118"/>
                  </a:cubicBezTo>
                  <a:cubicBezTo>
                    <a:pt x="7" y="117"/>
                    <a:pt x="8" y="117"/>
                    <a:pt x="8" y="116"/>
                  </a:cubicBezTo>
                  <a:cubicBezTo>
                    <a:pt x="8" y="115"/>
                    <a:pt x="8" y="114"/>
                    <a:pt x="8" y="113"/>
                  </a:cubicBezTo>
                  <a:cubicBezTo>
                    <a:pt x="8" y="111"/>
                    <a:pt x="8" y="110"/>
                    <a:pt x="7" y="108"/>
                  </a:cubicBezTo>
                  <a:cubicBezTo>
                    <a:pt x="7" y="107"/>
                    <a:pt x="7" y="107"/>
                    <a:pt x="7" y="106"/>
                  </a:cubicBezTo>
                  <a:cubicBezTo>
                    <a:pt x="7" y="105"/>
                    <a:pt x="7" y="104"/>
                    <a:pt x="7" y="103"/>
                  </a:cubicBezTo>
                  <a:cubicBezTo>
                    <a:pt x="7" y="103"/>
                    <a:pt x="7" y="102"/>
                    <a:pt x="7" y="101"/>
                  </a:cubicBezTo>
                  <a:cubicBezTo>
                    <a:pt x="7" y="101"/>
                    <a:pt x="8" y="100"/>
                    <a:pt x="7" y="99"/>
                  </a:cubicBezTo>
                  <a:cubicBezTo>
                    <a:pt x="7" y="98"/>
                    <a:pt x="6" y="97"/>
                    <a:pt x="7" y="95"/>
                  </a:cubicBezTo>
                  <a:cubicBezTo>
                    <a:pt x="7" y="94"/>
                    <a:pt x="8" y="94"/>
                    <a:pt x="8" y="93"/>
                  </a:cubicBezTo>
                  <a:cubicBezTo>
                    <a:pt x="8" y="92"/>
                    <a:pt x="7" y="92"/>
                    <a:pt x="8" y="91"/>
                  </a:cubicBezTo>
                  <a:cubicBezTo>
                    <a:pt x="9" y="90"/>
                    <a:pt x="9" y="88"/>
                    <a:pt x="10" y="87"/>
                  </a:cubicBezTo>
                  <a:cubicBezTo>
                    <a:pt x="11" y="86"/>
                    <a:pt x="13" y="85"/>
                    <a:pt x="14" y="84"/>
                  </a:cubicBezTo>
                  <a:cubicBezTo>
                    <a:pt x="15" y="84"/>
                    <a:pt x="16" y="84"/>
                    <a:pt x="17" y="84"/>
                  </a:cubicBezTo>
                  <a:cubicBezTo>
                    <a:pt x="17" y="85"/>
                    <a:pt x="17" y="85"/>
                    <a:pt x="18" y="85"/>
                  </a:cubicBezTo>
                  <a:cubicBezTo>
                    <a:pt x="18" y="85"/>
                    <a:pt x="19" y="85"/>
                    <a:pt x="19" y="85"/>
                  </a:cubicBezTo>
                  <a:cubicBezTo>
                    <a:pt x="20" y="85"/>
                    <a:pt x="21" y="83"/>
                    <a:pt x="21" y="82"/>
                  </a:cubicBezTo>
                  <a:cubicBezTo>
                    <a:pt x="21" y="81"/>
                    <a:pt x="21" y="80"/>
                    <a:pt x="21" y="79"/>
                  </a:cubicBezTo>
                  <a:cubicBezTo>
                    <a:pt x="20" y="78"/>
                    <a:pt x="20" y="78"/>
                    <a:pt x="19" y="78"/>
                  </a:cubicBezTo>
                  <a:cubicBezTo>
                    <a:pt x="18" y="77"/>
                    <a:pt x="17" y="76"/>
                    <a:pt x="18" y="75"/>
                  </a:cubicBezTo>
                  <a:cubicBezTo>
                    <a:pt x="18" y="74"/>
                    <a:pt x="19" y="74"/>
                    <a:pt x="19" y="73"/>
                  </a:cubicBezTo>
                  <a:cubicBezTo>
                    <a:pt x="19" y="73"/>
                    <a:pt x="20" y="72"/>
                    <a:pt x="20" y="71"/>
                  </a:cubicBezTo>
                  <a:cubicBezTo>
                    <a:pt x="21" y="70"/>
                    <a:pt x="22" y="68"/>
                    <a:pt x="22" y="67"/>
                  </a:cubicBezTo>
                  <a:cubicBezTo>
                    <a:pt x="22" y="66"/>
                    <a:pt x="22" y="66"/>
                    <a:pt x="23" y="65"/>
                  </a:cubicBezTo>
                  <a:cubicBezTo>
                    <a:pt x="23" y="64"/>
                    <a:pt x="23" y="63"/>
                    <a:pt x="23" y="62"/>
                  </a:cubicBezTo>
                  <a:cubicBezTo>
                    <a:pt x="23" y="61"/>
                    <a:pt x="23" y="60"/>
                    <a:pt x="23" y="60"/>
                  </a:cubicBezTo>
                  <a:cubicBezTo>
                    <a:pt x="23" y="59"/>
                    <a:pt x="24" y="58"/>
                    <a:pt x="24" y="57"/>
                  </a:cubicBezTo>
                  <a:cubicBezTo>
                    <a:pt x="24" y="56"/>
                    <a:pt x="24" y="54"/>
                    <a:pt x="23" y="53"/>
                  </a:cubicBezTo>
                  <a:cubicBezTo>
                    <a:pt x="23" y="51"/>
                    <a:pt x="24" y="51"/>
                    <a:pt x="26" y="51"/>
                  </a:cubicBezTo>
                  <a:cubicBezTo>
                    <a:pt x="27" y="51"/>
                    <a:pt x="27" y="51"/>
                    <a:pt x="28" y="50"/>
                  </a:cubicBezTo>
                  <a:cubicBezTo>
                    <a:pt x="28" y="50"/>
                    <a:pt x="29" y="50"/>
                    <a:pt x="29" y="49"/>
                  </a:cubicBezTo>
                  <a:cubicBezTo>
                    <a:pt x="30" y="48"/>
                    <a:pt x="29" y="46"/>
                    <a:pt x="29" y="45"/>
                  </a:cubicBezTo>
                  <a:cubicBezTo>
                    <a:pt x="30" y="44"/>
                    <a:pt x="30" y="44"/>
                    <a:pt x="31" y="43"/>
                  </a:cubicBezTo>
                  <a:cubicBezTo>
                    <a:pt x="31" y="43"/>
                    <a:pt x="31" y="42"/>
                    <a:pt x="32" y="41"/>
                  </a:cubicBezTo>
                  <a:cubicBezTo>
                    <a:pt x="32" y="40"/>
                    <a:pt x="33" y="38"/>
                    <a:pt x="34" y="37"/>
                  </a:cubicBezTo>
                  <a:cubicBezTo>
                    <a:pt x="36" y="36"/>
                    <a:pt x="36" y="35"/>
                    <a:pt x="36" y="34"/>
                  </a:cubicBezTo>
                  <a:cubicBezTo>
                    <a:pt x="36" y="32"/>
                    <a:pt x="34" y="31"/>
                    <a:pt x="34" y="29"/>
                  </a:cubicBezTo>
                  <a:cubicBezTo>
                    <a:pt x="33" y="28"/>
                    <a:pt x="35" y="28"/>
                    <a:pt x="36" y="27"/>
                  </a:cubicBezTo>
                  <a:cubicBezTo>
                    <a:pt x="37" y="26"/>
                    <a:pt x="37" y="24"/>
                    <a:pt x="38" y="22"/>
                  </a:cubicBezTo>
                  <a:cubicBezTo>
                    <a:pt x="38" y="21"/>
                    <a:pt x="40" y="20"/>
                    <a:pt x="41" y="19"/>
                  </a:cubicBezTo>
                  <a:cubicBezTo>
                    <a:pt x="41" y="18"/>
                    <a:pt x="41" y="18"/>
                    <a:pt x="42" y="17"/>
                  </a:cubicBezTo>
                  <a:cubicBezTo>
                    <a:pt x="42" y="17"/>
                    <a:pt x="43" y="18"/>
                    <a:pt x="44" y="18"/>
                  </a:cubicBezTo>
                  <a:cubicBezTo>
                    <a:pt x="44" y="19"/>
                    <a:pt x="45" y="19"/>
                    <a:pt x="46" y="19"/>
                  </a:cubicBezTo>
                  <a:cubicBezTo>
                    <a:pt x="46" y="19"/>
                    <a:pt x="46" y="19"/>
                    <a:pt x="47" y="18"/>
                  </a:cubicBezTo>
                  <a:cubicBezTo>
                    <a:pt x="47" y="18"/>
                    <a:pt x="47" y="17"/>
                    <a:pt x="48" y="16"/>
                  </a:cubicBezTo>
                  <a:cubicBezTo>
                    <a:pt x="48" y="16"/>
                    <a:pt x="48" y="15"/>
                    <a:pt x="48" y="14"/>
                  </a:cubicBezTo>
                  <a:cubicBezTo>
                    <a:pt x="48" y="13"/>
                    <a:pt x="48" y="12"/>
                    <a:pt x="48" y="11"/>
                  </a:cubicBezTo>
                  <a:cubicBezTo>
                    <a:pt x="48" y="11"/>
                    <a:pt x="47" y="10"/>
                    <a:pt x="48" y="9"/>
                  </a:cubicBezTo>
                  <a:cubicBezTo>
                    <a:pt x="48" y="9"/>
                    <a:pt x="49" y="9"/>
                    <a:pt x="49" y="9"/>
                  </a:cubicBezTo>
                  <a:cubicBezTo>
                    <a:pt x="50" y="9"/>
                    <a:pt x="50" y="9"/>
                    <a:pt x="51" y="9"/>
                  </a:cubicBezTo>
                  <a:cubicBezTo>
                    <a:pt x="51" y="10"/>
                    <a:pt x="52" y="10"/>
                    <a:pt x="53" y="10"/>
                  </a:cubicBezTo>
                  <a:cubicBezTo>
                    <a:pt x="54" y="10"/>
                    <a:pt x="54" y="10"/>
                    <a:pt x="55" y="10"/>
                  </a:cubicBezTo>
                  <a:cubicBezTo>
                    <a:pt x="56" y="11"/>
                    <a:pt x="57" y="11"/>
                    <a:pt x="57" y="11"/>
                  </a:cubicBezTo>
                  <a:cubicBezTo>
                    <a:pt x="58" y="12"/>
                    <a:pt x="59" y="12"/>
                    <a:pt x="60" y="12"/>
                  </a:cubicBezTo>
                  <a:cubicBezTo>
                    <a:pt x="60" y="12"/>
                    <a:pt x="61" y="12"/>
                    <a:pt x="61" y="11"/>
                  </a:cubicBezTo>
                  <a:cubicBezTo>
                    <a:pt x="62" y="10"/>
                    <a:pt x="61" y="10"/>
                    <a:pt x="61" y="10"/>
                  </a:cubicBezTo>
                  <a:cubicBezTo>
                    <a:pt x="60" y="10"/>
                    <a:pt x="59" y="10"/>
                    <a:pt x="60" y="9"/>
                  </a:cubicBezTo>
                  <a:cubicBezTo>
                    <a:pt x="60" y="8"/>
                    <a:pt x="61" y="8"/>
                    <a:pt x="61" y="8"/>
                  </a:cubicBezTo>
                  <a:cubicBezTo>
                    <a:pt x="62" y="7"/>
                    <a:pt x="63" y="5"/>
                    <a:pt x="63" y="4"/>
                  </a:cubicBezTo>
                  <a:cubicBezTo>
                    <a:pt x="63" y="3"/>
                    <a:pt x="62" y="2"/>
                    <a:pt x="62" y="2"/>
                  </a:cubicBezTo>
                  <a:cubicBezTo>
                    <a:pt x="61" y="1"/>
                    <a:pt x="61" y="1"/>
                    <a:pt x="61" y="0"/>
                  </a:cubicBezTo>
                  <a:cubicBezTo>
                    <a:pt x="63" y="0"/>
                    <a:pt x="64" y="0"/>
                    <a:pt x="66" y="1"/>
                  </a:cubicBezTo>
                  <a:cubicBezTo>
                    <a:pt x="67" y="1"/>
                    <a:pt x="67" y="1"/>
                    <a:pt x="66" y="2"/>
                  </a:cubicBezTo>
                  <a:cubicBezTo>
                    <a:pt x="66" y="3"/>
                    <a:pt x="66" y="2"/>
                    <a:pt x="66" y="3"/>
                  </a:cubicBezTo>
                  <a:cubicBezTo>
                    <a:pt x="67" y="3"/>
                    <a:pt x="67" y="3"/>
                    <a:pt x="68" y="3"/>
                  </a:cubicBezTo>
                  <a:cubicBezTo>
                    <a:pt x="68" y="4"/>
                    <a:pt x="68" y="4"/>
                    <a:pt x="68" y="5"/>
                  </a:cubicBezTo>
                  <a:cubicBezTo>
                    <a:pt x="69" y="5"/>
                    <a:pt x="69" y="5"/>
                    <a:pt x="70" y="6"/>
                  </a:cubicBezTo>
                  <a:cubicBezTo>
                    <a:pt x="70" y="6"/>
                    <a:pt x="70" y="6"/>
                    <a:pt x="70" y="7"/>
                  </a:cubicBezTo>
                  <a:cubicBezTo>
                    <a:pt x="70" y="7"/>
                    <a:pt x="71" y="7"/>
                    <a:pt x="71" y="7"/>
                  </a:cubicBezTo>
                  <a:cubicBezTo>
                    <a:pt x="71" y="7"/>
                    <a:pt x="71" y="8"/>
                    <a:pt x="72" y="8"/>
                  </a:cubicBezTo>
                  <a:cubicBezTo>
                    <a:pt x="72" y="9"/>
                    <a:pt x="73" y="9"/>
                    <a:pt x="73" y="9"/>
                  </a:cubicBezTo>
                  <a:cubicBezTo>
                    <a:pt x="74" y="10"/>
                    <a:pt x="74" y="11"/>
                    <a:pt x="75" y="11"/>
                  </a:cubicBezTo>
                  <a:cubicBezTo>
                    <a:pt x="75" y="11"/>
                    <a:pt x="76" y="10"/>
                    <a:pt x="76" y="11"/>
                  </a:cubicBezTo>
                  <a:cubicBezTo>
                    <a:pt x="77" y="11"/>
                    <a:pt x="77" y="11"/>
                    <a:pt x="78" y="12"/>
                  </a:cubicBezTo>
                  <a:cubicBezTo>
                    <a:pt x="79" y="12"/>
                    <a:pt x="79" y="13"/>
                    <a:pt x="80" y="13"/>
                  </a:cubicBezTo>
                  <a:cubicBezTo>
                    <a:pt x="80" y="14"/>
                    <a:pt x="81" y="14"/>
                    <a:pt x="81" y="15"/>
                  </a:cubicBezTo>
                  <a:cubicBezTo>
                    <a:pt x="81" y="15"/>
                    <a:pt x="81" y="16"/>
                    <a:pt x="82" y="17"/>
                  </a:cubicBezTo>
                  <a:cubicBezTo>
                    <a:pt x="82" y="17"/>
                    <a:pt x="82" y="17"/>
                    <a:pt x="82" y="17"/>
                  </a:cubicBezTo>
                  <a:cubicBezTo>
                    <a:pt x="83" y="17"/>
                    <a:pt x="83" y="18"/>
                    <a:pt x="83" y="18"/>
                  </a:cubicBezTo>
                  <a:cubicBezTo>
                    <a:pt x="83" y="19"/>
                    <a:pt x="84" y="19"/>
                    <a:pt x="84" y="19"/>
                  </a:cubicBezTo>
                  <a:cubicBezTo>
                    <a:pt x="85" y="20"/>
                    <a:pt x="85" y="20"/>
                    <a:pt x="84" y="21"/>
                  </a:cubicBezTo>
                  <a:cubicBezTo>
                    <a:pt x="84" y="21"/>
                    <a:pt x="83" y="22"/>
                    <a:pt x="83" y="23"/>
                  </a:cubicBezTo>
                  <a:cubicBezTo>
                    <a:pt x="83" y="23"/>
                    <a:pt x="83" y="24"/>
                    <a:pt x="84" y="25"/>
                  </a:cubicBezTo>
                  <a:cubicBezTo>
                    <a:pt x="84" y="25"/>
                    <a:pt x="84" y="26"/>
                    <a:pt x="84" y="26"/>
                  </a:cubicBezTo>
                  <a:cubicBezTo>
                    <a:pt x="84" y="27"/>
                    <a:pt x="83" y="28"/>
                    <a:pt x="84" y="29"/>
                  </a:cubicBezTo>
                  <a:cubicBezTo>
                    <a:pt x="84" y="29"/>
                    <a:pt x="85" y="29"/>
                    <a:pt x="85" y="30"/>
                  </a:cubicBezTo>
                  <a:cubicBezTo>
                    <a:pt x="85" y="30"/>
                    <a:pt x="85" y="31"/>
                    <a:pt x="85" y="31"/>
                  </a:cubicBezTo>
                  <a:cubicBezTo>
                    <a:pt x="85" y="32"/>
                    <a:pt x="85" y="32"/>
                    <a:pt x="85" y="32"/>
                  </a:cubicBezTo>
                  <a:cubicBezTo>
                    <a:pt x="84" y="32"/>
                    <a:pt x="84" y="33"/>
                    <a:pt x="84" y="33"/>
                  </a:cubicBezTo>
                  <a:cubicBezTo>
                    <a:pt x="84" y="33"/>
                    <a:pt x="84" y="33"/>
                    <a:pt x="84" y="34"/>
                  </a:cubicBezTo>
                  <a:cubicBezTo>
                    <a:pt x="84" y="34"/>
                    <a:pt x="85" y="35"/>
                    <a:pt x="85" y="35"/>
                  </a:cubicBezTo>
                  <a:cubicBezTo>
                    <a:pt x="85" y="36"/>
                    <a:pt x="85" y="37"/>
                    <a:pt x="85" y="37"/>
                  </a:cubicBezTo>
                  <a:cubicBezTo>
                    <a:pt x="86" y="38"/>
                    <a:pt x="87" y="39"/>
                    <a:pt x="87" y="40"/>
                  </a:cubicBezTo>
                  <a:cubicBezTo>
                    <a:pt x="85" y="41"/>
                    <a:pt x="86" y="43"/>
                    <a:pt x="86" y="44"/>
                  </a:cubicBezTo>
                  <a:cubicBezTo>
                    <a:pt x="86" y="44"/>
                    <a:pt x="86" y="45"/>
                    <a:pt x="85" y="45"/>
                  </a:cubicBezTo>
                  <a:cubicBezTo>
                    <a:pt x="85" y="46"/>
                    <a:pt x="84" y="46"/>
                    <a:pt x="84" y="47"/>
                  </a:cubicBezTo>
                  <a:cubicBezTo>
                    <a:pt x="85" y="47"/>
                    <a:pt x="85" y="49"/>
                    <a:pt x="85" y="49"/>
                  </a:cubicBezTo>
                  <a:cubicBezTo>
                    <a:pt x="85" y="50"/>
                    <a:pt x="85" y="50"/>
                    <a:pt x="85" y="51"/>
                  </a:cubicBezTo>
                  <a:cubicBezTo>
                    <a:pt x="85" y="51"/>
                    <a:pt x="86" y="51"/>
                    <a:pt x="86" y="51"/>
                  </a:cubicBezTo>
                  <a:cubicBezTo>
                    <a:pt x="86" y="51"/>
                    <a:pt x="86" y="52"/>
                    <a:pt x="87" y="52"/>
                  </a:cubicBezTo>
                  <a:cubicBezTo>
                    <a:pt x="87" y="53"/>
                    <a:pt x="87" y="53"/>
                    <a:pt x="87" y="54"/>
                  </a:cubicBezTo>
                  <a:cubicBezTo>
                    <a:pt x="87" y="55"/>
                    <a:pt x="88" y="55"/>
                    <a:pt x="88" y="56"/>
                  </a:cubicBezTo>
                  <a:close/>
                  <a:moveTo>
                    <a:pt x="36" y="189"/>
                  </a:moveTo>
                  <a:cubicBezTo>
                    <a:pt x="35" y="190"/>
                    <a:pt x="36" y="192"/>
                    <a:pt x="37" y="191"/>
                  </a:cubicBezTo>
                  <a:cubicBezTo>
                    <a:pt x="37" y="190"/>
                    <a:pt x="37" y="189"/>
                    <a:pt x="37" y="188"/>
                  </a:cubicBezTo>
                  <a:cubicBezTo>
                    <a:pt x="37" y="188"/>
                    <a:pt x="38" y="187"/>
                    <a:pt x="38" y="186"/>
                  </a:cubicBezTo>
                  <a:cubicBezTo>
                    <a:pt x="38" y="184"/>
                    <a:pt x="39" y="183"/>
                    <a:pt x="39" y="182"/>
                  </a:cubicBezTo>
                  <a:cubicBezTo>
                    <a:pt x="39" y="181"/>
                    <a:pt x="39" y="180"/>
                    <a:pt x="40" y="180"/>
                  </a:cubicBezTo>
                  <a:cubicBezTo>
                    <a:pt x="40" y="179"/>
                    <a:pt x="40" y="178"/>
                    <a:pt x="40" y="177"/>
                  </a:cubicBezTo>
                  <a:cubicBezTo>
                    <a:pt x="39" y="178"/>
                    <a:pt x="39" y="178"/>
                    <a:pt x="39" y="179"/>
                  </a:cubicBezTo>
                  <a:cubicBezTo>
                    <a:pt x="39" y="180"/>
                    <a:pt x="39" y="181"/>
                    <a:pt x="38" y="182"/>
                  </a:cubicBezTo>
                  <a:cubicBezTo>
                    <a:pt x="38" y="183"/>
                    <a:pt x="38" y="183"/>
                    <a:pt x="37" y="183"/>
                  </a:cubicBezTo>
                  <a:cubicBezTo>
                    <a:pt x="37" y="184"/>
                    <a:pt x="37" y="184"/>
                    <a:pt x="37" y="185"/>
                  </a:cubicBezTo>
                  <a:cubicBezTo>
                    <a:pt x="36" y="186"/>
                    <a:pt x="36" y="187"/>
                    <a:pt x="36" y="188"/>
                  </a:cubicBezTo>
                  <a:cubicBezTo>
                    <a:pt x="36" y="189"/>
                    <a:pt x="36" y="189"/>
                    <a:pt x="36" y="189"/>
                  </a:cubicBezTo>
                  <a:close/>
                  <a:moveTo>
                    <a:pt x="49" y="181"/>
                  </a:moveTo>
                  <a:cubicBezTo>
                    <a:pt x="49" y="180"/>
                    <a:pt x="50" y="179"/>
                    <a:pt x="51" y="179"/>
                  </a:cubicBezTo>
                  <a:cubicBezTo>
                    <a:pt x="51" y="178"/>
                    <a:pt x="51" y="178"/>
                    <a:pt x="51" y="178"/>
                  </a:cubicBezTo>
                  <a:cubicBezTo>
                    <a:pt x="51" y="177"/>
                    <a:pt x="52" y="177"/>
                    <a:pt x="52" y="177"/>
                  </a:cubicBezTo>
                  <a:cubicBezTo>
                    <a:pt x="54" y="176"/>
                    <a:pt x="52" y="176"/>
                    <a:pt x="52" y="176"/>
                  </a:cubicBezTo>
                  <a:cubicBezTo>
                    <a:pt x="51" y="176"/>
                    <a:pt x="52" y="175"/>
                    <a:pt x="52" y="175"/>
                  </a:cubicBezTo>
                  <a:cubicBezTo>
                    <a:pt x="52" y="174"/>
                    <a:pt x="52" y="174"/>
                    <a:pt x="52" y="174"/>
                  </a:cubicBezTo>
                  <a:cubicBezTo>
                    <a:pt x="52" y="174"/>
                    <a:pt x="52" y="173"/>
                    <a:pt x="52" y="173"/>
                  </a:cubicBezTo>
                  <a:cubicBezTo>
                    <a:pt x="52" y="173"/>
                    <a:pt x="53" y="173"/>
                    <a:pt x="53" y="172"/>
                  </a:cubicBezTo>
                  <a:cubicBezTo>
                    <a:pt x="53" y="172"/>
                    <a:pt x="53" y="172"/>
                    <a:pt x="53" y="172"/>
                  </a:cubicBezTo>
                  <a:cubicBezTo>
                    <a:pt x="53" y="171"/>
                    <a:pt x="53" y="171"/>
                    <a:pt x="54" y="171"/>
                  </a:cubicBezTo>
                  <a:cubicBezTo>
                    <a:pt x="54" y="171"/>
                    <a:pt x="54" y="171"/>
                    <a:pt x="54" y="170"/>
                  </a:cubicBezTo>
                  <a:cubicBezTo>
                    <a:pt x="55" y="170"/>
                    <a:pt x="55" y="170"/>
                    <a:pt x="55" y="170"/>
                  </a:cubicBezTo>
                  <a:cubicBezTo>
                    <a:pt x="55" y="169"/>
                    <a:pt x="55" y="169"/>
                    <a:pt x="54" y="169"/>
                  </a:cubicBezTo>
                  <a:cubicBezTo>
                    <a:pt x="54" y="169"/>
                    <a:pt x="53" y="171"/>
                    <a:pt x="52" y="170"/>
                  </a:cubicBezTo>
                  <a:cubicBezTo>
                    <a:pt x="52" y="171"/>
                    <a:pt x="52" y="171"/>
                    <a:pt x="52" y="171"/>
                  </a:cubicBezTo>
                  <a:cubicBezTo>
                    <a:pt x="52" y="171"/>
                    <a:pt x="51" y="170"/>
                    <a:pt x="51" y="170"/>
                  </a:cubicBezTo>
                  <a:cubicBezTo>
                    <a:pt x="51" y="170"/>
                    <a:pt x="51" y="171"/>
                    <a:pt x="51" y="171"/>
                  </a:cubicBezTo>
                  <a:cubicBezTo>
                    <a:pt x="51" y="171"/>
                    <a:pt x="51" y="171"/>
                    <a:pt x="50" y="171"/>
                  </a:cubicBezTo>
                  <a:cubicBezTo>
                    <a:pt x="50" y="172"/>
                    <a:pt x="49" y="172"/>
                    <a:pt x="49" y="173"/>
                  </a:cubicBezTo>
                  <a:cubicBezTo>
                    <a:pt x="48" y="174"/>
                    <a:pt x="48" y="174"/>
                    <a:pt x="47" y="175"/>
                  </a:cubicBezTo>
                  <a:cubicBezTo>
                    <a:pt x="47" y="176"/>
                    <a:pt x="48" y="176"/>
                    <a:pt x="48" y="177"/>
                  </a:cubicBezTo>
                  <a:cubicBezTo>
                    <a:pt x="48" y="178"/>
                    <a:pt x="47" y="178"/>
                    <a:pt x="47" y="178"/>
                  </a:cubicBezTo>
                  <a:cubicBezTo>
                    <a:pt x="47" y="179"/>
                    <a:pt x="48" y="179"/>
                    <a:pt x="48" y="179"/>
                  </a:cubicBezTo>
                  <a:cubicBezTo>
                    <a:pt x="48" y="180"/>
                    <a:pt x="48" y="181"/>
                    <a:pt x="48" y="182"/>
                  </a:cubicBezTo>
                  <a:cubicBezTo>
                    <a:pt x="47" y="182"/>
                    <a:pt x="47" y="183"/>
                    <a:pt x="48" y="183"/>
                  </a:cubicBezTo>
                  <a:cubicBezTo>
                    <a:pt x="49" y="183"/>
                    <a:pt x="49" y="181"/>
                    <a:pt x="49" y="181"/>
                  </a:cubicBezTo>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82" name="Freeform 790">
              <a:extLst>
                <a:ext uri="{FF2B5EF4-FFF2-40B4-BE49-F238E27FC236}">
                  <a16:creationId xmlns:a16="http://schemas.microsoft.com/office/drawing/2014/main" id="{47B87F72-AE1B-4166-99F5-97A9C95EFAAF}"/>
                </a:ext>
              </a:extLst>
            </p:cNvPr>
            <p:cNvSpPr>
              <a:spLocks noEditPoints="1"/>
            </p:cNvSpPr>
            <p:nvPr/>
          </p:nvSpPr>
          <p:spPr bwMode="auto">
            <a:xfrm>
              <a:off x="6358098" y="2010796"/>
              <a:ext cx="410232" cy="768325"/>
            </a:xfrm>
            <a:custGeom>
              <a:avLst/>
              <a:gdLst>
                <a:gd name="T0" fmla="*/ 85 w 88"/>
                <a:gd name="T1" fmla="*/ 56 h 202"/>
                <a:gd name="T2" fmla="*/ 81 w 88"/>
                <a:gd name="T3" fmla="*/ 57 h 202"/>
                <a:gd name="T4" fmla="*/ 77 w 88"/>
                <a:gd name="T5" fmla="*/ 57 h 202"/>
                <a:gd name="T6" fmla="*/ 75 w 88"/>
                <a:gd name="T7" fmla="*/ 60 h 202"/>
                <a:gd name="T8" fmla="*/ 73 w 88"/>
                <a:gd name="T9" fmla="*/ 61 h 202"/>
                <a:gd name="T10" fmla="*/ 71 w 88"/>
                <a:gd name="T11" fmla="*/ 67 h 202"/>
                <a:gd name="T12" fmla="*/ 67 w 88"/>
                <a:gd name="T13" fmla="*/ 73 h 202"/>
                <a:gd name="T14" fmla="*/ 70 w 88"/>
                <a:gd name="T15" fmla="*/ 76 h 202"/>
                <a:gd name="T16" fmla="*/ 69 w 88"/>
                <a:gd name="T17" fmla="*/ 80 h 202"/>
                <a:gd name="T18" fmla="*/ 65 w 88"/>
                <a:gd name="T19" fmla="*/ 89 h 202"/>
                <a:gd name="T20" fmla="*/ 60 w 88"/>
                <a:gd name="T21" fmla="*/ 91 h 202"/>
                <a:gd name="T22" fmla="*/ 54 w 88"/>
                <a:gd name="T23" fmla="*/ 96 h 202"/>
                <a:gd name="T24" fmla="*/ 50 w 88"/>
                <a:gd name="T25" fmla="*/ 99 h 202"/>
                <a:gd name="T26" fmla="*/ 48 w 88"/>
                <a:gd name="T27" fmla="*/ 103 h 202"/>
                <a:gd name="T28" fmla="*/ 46 w 88"/>
                <a:gd name="T29" fmla="*/ 108 h 202"/>
                <a:gd name="T30" fmla="*/ 43 w 88"/>
                <a:gd name="T31" fmla="*/ 111 h 202"/>
                <a:gd name="T32" fmla="*/ 42 w 88"/>
                <a:gd name="T33" fmla="*/ 118 h 202"/>
                <a:gd name="T34" fmla="*/ 41 w 88"/>
                <a:gd name="T35" fmla="*/ 122 h 202"/>
                <a:gd name="T36" fmla="*/ 41 w 88"/>
                <a:gd name="T37" fmla="*/ 134 h 202"/>
                <a:gd name="T38" fmla="*/ 47 w 88"/>
                <a:gd name="T39" fmla="*/ 137 h 202"/>
                <a:gd name="T40" fmla="*/ 50 w 88"/>
                <a:gd name="T41" fmla="*/ 139 h 202"/>
                <a:gd name="T42" fmla="*/ 52 w 88"/>
                <a:gd name="T43" fmla="*/ 146 h 202"/>
                <a:gd name="T44" fmla="*/ 43 w 88"/>
                <a:gd name="T45" fmla="*/ 149 h 202"/>
                <a:gd name="T46" fmla="*/ 35 w 88"/>
                <a:gd name="T47" fmla="*/ 150 h 202"/>
                <a:gd name="T48" fmla="*/ 42 w 88"/>
                <a:gd name="T49" fmla="*/ 153 h 202"/>
                <a:gd name="T50" fmla="*/ 48 w 88"/>
                <a:gd name="T51" fmla="*/ 152 h 202"/>
                <a:gd name="T52" fmla="*/ 45 w 88"/>
                <a:gd name="T53" fmla="*/ 154 h 202"/>
                <a:gd name="T54" fmla="*/ 36 w 88"/>
                <a:gd name="T55" fmla="*/ 161 h 202"/>
                <a:gd name="T56" fmla="*/ 39 w 88"/>
                <a:gd name="T57" fmla="*/ 166 h 202"/>
                <a:gd name="T58" fmla="*/ 36 w 88"/>
                <a:gd name="T59" fmla="*/ 170 h 202"/>
                <a:gd name="T60" fmla="*/ 37 w 88"/>
                <a:gd name="T61" fmla="*/ 177 h 202"/>
                <a:gd name="T62" fmla="*/ 36 w 88"/>
                <a:gd name="T63" fmla="*/ 185 h 202"/>
                <a:gd name="T64" fmla="*/ 32 w 88"/>
                <a:gd name="T65" fmla="*/ 192 h 202"/>
                <a:gd name="T66" fmla="*/ 24 w 88"/>
                <a:gd name="T67" fmla="*/ 194 h 202"/>
                <a:gd name="T68" fmla="*/ 16 w 88"/>
                <a:gd name="T69" fmla="*/ 201 h 202"/>
                <a:gd name="T70" fmla="*/ 9 w 88"/>
                <a:gd name="T71" fmla="*/ 190 h 202"/>
                <a:gd name="T72" fmla="*/ 8 w 88"/>
                <a:gd name="T73" fmla="*/ 182 h 202"/>
                <a:gd name="T74" fmla="*/ 4 w 88"/>
                <a:gd name="T75" fmla="*/ 172 h 202"/>
                <a:gd name="T76" fmla="*/ 2 w 88"/>
                <a:gd name="T77" fmla="*/ 165 h 202"/>
                <a:gd name="T78" fmla="*/ 3 w 88"/>
                <a:gd name="T79" fmla="*/ 158 h 202"/>
                <a:gd name="T80" fmla="*/ 10 w 88"/>
                <a:gd name="T81" fmla="*/ 140 h 202"/>
                <a:gd name="T82" fmla="*/ 8 w 88"/>
                <a:gd name="T83" fmla="*/ 121 h 202"/>
                <a:gd name="T84" fmla="*/ 7 w 88"/>
                <a:gd name="T85" fmla="*/ 99 h 202"/>
                <a:gd name="T86" fmla="*/ 19 w 88"/>
                <a:gd name="T87" fmla="*/ 85 h 202"/>
                <a:gd name="T88" fmla="*/ 23 w 88"/>
                <a:gd name="T89" fmla="*/ 65 h 202"/>
                <a:gd name="T90" fmla="*/ 29 w 88"/>
                <a:gd name="T91" fmla="*/ 45 h 202"/>
                <a:gd name="T92" fmla="*/ 41 w 88"/>
                <a:gd name="T93" fmla="*/ 19 h 202"/>
                <a:gd name="T94" fmla="*/ 48 w 88"/>
                <a:gd name="T95" fmla="*/ 9 h 202"/>
                <a:gd name="T96" fmla="*/ 61 w 88"/>
                <a:gd name="T97" fmla="*/ 10 h 202"/>
                <a:gd name="T98" fmla="*/ 66 w 88"/>
                <a:gd name="T99" fmla="*/ 3 h 202"/>
                <a:gd name="T100" fmla="*/ 75 w 88"/>
                <a:gd name="T101" fmla="*/ 11 h 202"/>
                <a:gd name="T102" fmla="*/ 84 w 88"/>
                <a:gd name="T103" fmla="*/ 19 h 202"/>
                <a:gd name="T104" fmla="*/ 85 w 88"/>
                <a:gd name="T105" fmla="*/ 32 h 202"/>
                <a:gd name="T106" fmla="*/ 84 w 88"/>
                <a:gd name="T107" fmla="*/ 47 h 202"/>
                <a:gd name="T108" fmla="*/ 37 w 88"/>
                <a:gd name="T109" fmla="*/ 191 h 202"/>
                <a:gd name="T110" fmla="*/ 37 w 88"/>
                <a:gd name="T111" fmla="*/ 183 h 202"/>
                <a:gd name="T112" fmla="*/ 52 w 88"/>
                <a:gd name="T113" fmla="*/ 176 h 202"/>
                <a:gd name="T114" fmla="*/ 55 w 88"/>
                <a:gd name="T115" fmla="*/ 170 h 202"/>
                <a:gd name="T116" fmla="*/ 47 w 88"/>
                <a:gd name="T117" fmla="*/ 17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202">
                  <a:moveTo>
                    <a:pt x="88" y="56"/>
                  </a:moveTo>
                  <a:cubicBezTo>
                    <a:pt x="88" y="56"/>
                    <a:pt x="88" y="57"/>
                    <a:pt x="88" y="57"/>
                  </a:cubicBezTo>
                  <a:cubicBezTo>
                    <a:pt x="88" y="57"/>
                    <a:pt x="88" y="57"/>
                    <a:pt x="87" y="57"/>
                  </a:cubicBezTo>
                  <a:cubicBezTo>
                    <a:pt x="87" y="57"/>
                    <a:pt x="87" y="57"/>
                    <a:pt x="87" y="57"/>
                  </a:cubicBezTo>
                  <a:cubicBezTo>
                    <a:pt x="86" y="57"/>
                    <a:pt x="87" y="57"/>
                    <a:pt x="86" y="58"/>
                  </a:cubicBezTo>
                  <a:cubicBezTo>
                    <a:pt x="87" y="57"/>
                    <a:pt x="86" y="57"/>
                    <a:pt x="86" y="57"/>
                  </a:cubicBezTo>
                  <a:cubicBezTo>
                    <a:pt x="86" y="57"/>
                    <a:pt x="86" y="57"/>
                    <a:pt x="85" y="57"/>
                  </a:cubicBezTo>
                  <a:cubicBezTo>
                    <a:pt x="85" y="56"/>
                    <a:pt x="85" y="56"/>
                    <a:pt x="85" y="56"/>
                  </a:cubicBezTo>
                  <a:cubicBezTo>
                    <a:pt x="84" y="57"/>
                    <a:pt x="85" y="57"/>
                    <a:pt x="84" y="57"/>
                  </a:cubicBezTo>
                  <a:cubicBezTo>
                    <a:pt x="84" y="57"/>
                    <a:pt x="84" y="57"/>
                    <a:pt x="84" y="57"/>
                  </a:cubicBezTo>
                  <a:cubicBezTo>
                    <a:pt x="84" y="56"/>
                    <a:pt x="83" y="56"/>
                    <a:pt x="83" y="56"/>
                  </a:cubicBezTo>
                  <a:cubicBezTo>
                    <a:pt x="83" y="57"/>
                    <a:pt x="83" y="57"/>
                    <a:pt x="83" y="57"/>
                  </a:cubicBezTo>
                  <a:cubicBezTo>
                    <a:pt x="83" y="57"/>
                    <a:pt x="82" y="57"/>
                    <a:pt x="82" y="57"/>
                  </a:cubicBezTo>
                  <a:cubicBezTo>
                    <a:pt x="82" y="57"/>
                    <a:pt x="82" y="57"/>
                    <a:pt x="82" y="57"/>
                  </a:cubicBezTo>
                  <a:cubicBezTo>
                    <a:pt x="82" y="57"/>
                    <a:pt x="82" y="56"/>
                    <a:pt x="82" y="56"/>
                  </a:cubicBezTo>
                  <a:cubicBezTo>
                    <a:pt x="81" y="57"/>
                    <a:pt x="82" y="57"/>
                    <a:pt x="81" y="57"/>
                  </a:cubicBezTo>
                  <a:cubicBezTo>
                    <a:pt x="81" y="58"/>
                    <a:pt x="81" y="58"/>
                    <a:pt x="81" y="59"/>
                  </a:cubicBezTo>
                  <a:cubicBezTo>
                    <a:pt x="81" y="58"/>
                    <a:pt x="81" y="58"/>
                    <a:pt x="81" y="57"/>
                  </a:cubicBezTo>
                  <a:cubicBezTo>
                    <a:pt x="80" y="57"/>
                    <a:pt x="80" y="57"/>
                    <a:pt x="80" y="57"/>
                  </a:cubicBezTo>
                  <a:cubicBezTo>
                    <a:pt x="79" y="56"/>
                    <a:pt x="79" y="55"/>
                    <a:pt x="78" y="55"/>
                  </a:cubicBezTo>
                  <a:cubicBezTo>
                    <a:pt x="78" y="56"/>
                    <a:pt x="78" y="57"/>
                    <a:pt x="78" y="57"/>
                  </a:cubicBezTo>
                  <a:cubicBezTo>
                    <a:pt x="78" y="57"/>
                    <a:pt x="78" y="57"/>
                    <a:pt x="77" y="57"/>
                  </a:cubicBezTo>
                  <a:cubicBezTo>
                    <a:pt x="77" y="57"/>
                    <a:pt x="77" y="57"/>
                    <a:pt x="77" y="57"/>
                  </a:cubicBezTo>
                  <a:cubicBezTo>
                    <a:pt x="77" y="57"/>
                    <a:pt x="77" y="57"/>
                    <a:pt x="77" y="57"/>
                  </a:cubicBezTo>
                  <a:cubicBezTo>
                    <a:pt x="77" y="57"/>
                    <a:pt x="77" y="56"/>
                    <a:pt x="77" y="56"/>
                  </a:cubicBezTo>
                  <a:cubicBezTo>
                    <a:pt x="76" y="56"/>
                    <a:pt x="76" y="56"/>
                    <a:pt x="76" y="57"/>
                  </a:cubicBezTo>
                  <a:cubicBezTo>
                    <a:pt x="75" y="57"/>
                    <a:pt x="76" y="57"/>
                    <a:pt x="76" y="58"/>
                  </a:cubicBezTo>
                  <a:cubicBezTo>
                    <a:pt x="75" y="58"/>
                    <a:pt x="75" y="58"/>
                    <a:pt x="75" y="58"/>
                  </a:cubicBezTo>
                  <a:cubicBezTo>
                    <a:pt x="75" y="58"/>
                    <a:pt x="75" y="58"/>
                    <a:pt x="75" y="59"/>
                  </a:cubicBezTo>
                  <a:cubicBezTo>
                    <a:pt x="75" y="59"/>
                    <a:pt x="75" y="59"/>
                    <a:pt x="75" y="59"/>
                  </a:cubicBezTo>
                  <a:cubicBezTo>
                    <a:pt x="75" y="59"/>
                    <a:pt x="76" y="59"/>
                    <a:pt x="76" y="59"/>
                  </a:cubicBezTo>
                  <a:cubicBezTo>
                    <a:pt x="76" y="60"/>
                    <a:pt x="75" y="60"/>
                    <a:pt x="75" y="60"/>
                  </a:cubicBezTo>
                  <a:cubicBezTo>
                    <a:pt x="75" y="60"/>
                    <a:pt x="76" y="60"/>
                    <a:pt x="76" y="61"/>
                  </a:cubicBezTo>
                  <a:cubicBezTo>
                    <a:pt x="75" y="61"/>
                    <a:pt x="74" y="60"/>
                    <a:pt x="74" y="60"/>
                  </a:cubicBezTo>
                  <a:cubicBezTo>
                    <a:pt x="73" y="59"/>
                    <a:pt x="73" y="58"/>
                    <a:pt x="72" y="58"/>
                  </a:cubicBezTo>
                  <a:cubicBezTo>
                    <a:pt x="72" y="58"/>
                    <a:pt x="72" y="58"/>
                    <a:pt x="72" y="59"/>
                  </a:cubicBezTo>
                  <a:cubicBezTo>
                    <a:pt x="73" y="59"/>
                    <a:pt x="73" y="60"/>
                    <a:pt x="73" y="60"/>
                  </a:cubicBezTo>
                  <a:cubicBezTo>
                    <a:pt x="73" y="60"/>
                    <a:pt x="74" y="60"/>
                    <a:pt x="74" y="61"/>
                  </a:cubicBezTo>
                  <a:cubicBezTo>
                    <a:pt x="74" y="61"/>
                    <a:pt x="74" y="61"/>
                    <a:pt x="74" y="61"/>
                  </a:cubicBezTo>
                  <a:cubicBezTo>
                    <a:pt x="73" y="61"/>
                    <a:pt x="73" y="61"/>
                    <a:pt x="73" y="61"/>
                  </a:cubicBezTo>
                  <a:cubicBezTo>
                    <a:pt x="73" y="62"/>
                    <a:pt x="74" y="62"/>
                    <a:pt x="74" y="62"/>
                  </a:cubicBezTo>
                  <a:cubicBezTo>
                    <a:pt x="74" y="63"/>
                    <a:pt x="73" y="63"/>
                    <a:pt x="73" y="63"/>
                  </a:cubicBezTo>
                  <a:cubicBezTo>
                    <a:pt x="72" y="63"/>
                    <a:pt x="71" y="63"/>
                    <a:pt x="71" y="63"/>
                  </a:cubicBezTo>
                  <a:cubicBezTo>
                    <a:pt x="70" y="63"/>
                    <a:pt x="70" y="64"/>
                    <a:pt x="70" y="64"/>
                  </a:cubicBezTo>
                  <a:cubicBezTo>
                    <a:pt x="70" y="64"/>
                    <a:pt x="69" y="64"/>
                    <a:pt x="69" y="64"/>
                  </a:cubicBezTo>
                  <a:cubicBezTo>
                    <a:pt x="68" y="65"/>
                    <a:pt x="69" y="65"/>
                    <a:pt x="70" y="65"/>
                  </a:cubicBezTo>
                  <a:cubicBezTo>
                    <a:pt x="70" y="66"/>
                    <a:pt x="70" y="66"/>
                    <a:pt x="70" y="66"/>
                  </a:cubicBezTo>
                  <a:cubicBezTo>
                    <a:pt x="70" y="66"/>
                    <a:pt x="71" y="67"/>
                    <a:pt x="71" y="67"/>
                  </a:cubicBezTo>
                  <a:cubicBezTo>
                    <a:pt x="71" y="67"/>
                    <a:pt x="71" y="67"/>
                    <a:pt x="71" y="67"/>
                  </a:cubicBezTo>
                  <a:cubicBezTo>
                    <a:pt x="71" y="68"/>
                    <a:pt x="71" y="68"/>
                    <a:pt x="71" y="68"/>
                  </a:cubicBezTo>
                  <a:cubicBezTo>
                    <a:pt x="71" y="69"/>
                    <a:pt x="70" y="69"/>
                    <a:pt x="70" y="69"/>
                  </a:cubicBezTo>
                  <a:cubicBezTo>
                    <a:pt x="70" y="69"/>
                    <a:pt x="70" y="69"/>
                    <a:pt x="70" y="70"/>
                  </a:cubicBezTo>
                  <a:cubicBezTo>
                    <a:pt x="69" y="70"/>
                    <a:pt x="69" y="70"/>
                    <a:pt x="69" y="71"/>
                  </a:cubicBezTo>
                  <a:cubicBezTo>
                    <a:pt x="69" y="71"/>
                    <a:pt x="68" y="70"/>
                    <a:pt x="68" y="71"/>
                  </a:cubicBezTo>
                  <a:cubicBezTo>
                    <a:pt x="68" y="72"/>
                    <a:pt x="68" y="72"/>
                    <a:pt x="68" y="73"/>
                  </a:cubicBezTo>
                  <a:cubicBezTo>
                    <a:pt x="67" y="72"/>
                    <a:pt x="67" y="72"/>
                    <a:pt x="67" y="73"/>
                  </a:cubicBezTo>
                  <a:cubicBezTo>
                    <a:pt x="67" y="73"/>
                    <a:pt x="68" y="73"/>
                    <a:pt x="68" y="73"/>
                  </a:cubicBezTo>
                  <a:cubicBezTo>
                    <a:pt x="68" y="73"/>
                    <a:pt x="69" y="73"/>
                    <a:pt x="69" y="74"/>
                  </a:cubicBezTo>
                  <a:cubicBezTo>
                    <a:pt x="69" y="74"/>
                    <a:pt x="69" y="74"/>
                    <a:pt x="69" y="74"/>
                  </a:cubicBezTo>
                  <a:cubicBezTo>
                    <a:pt x="69" y="74"/>
                    <a:pt x="69" y="75"/>
                    <a:pt x="69" y="75"/>
                  </a:cubicBezTo>
                  <a:cubicBezTo>
                    <a:pt x="68" y="75"/>
                    <a:pt x="68" y="74"/>
                    <a:pt x="68" y="74"/>
                  </a:cubicBezTo>
                  <a:cubicBezTo>
                    <a:pt x="67" y="75"/>
                    <a:pt x="68" y="75"/>
                    <a:pt x="68" y="76"/>
                  </a:cubicBezTo>
                  <a:cubicBezTo>
                    <a:pt x="69" y="76"/>
                    <a:pt x="69" y="76"/>
                    <a:pt x="69" y="77"/>
                  </a:cubicBezTo>
                  <a:cubicBezTo>
                    <a:pt x="69" y="76"/>
                    <a:pt x="69" y="76"/>
                    <a:pt x="70" y="76"/>
                  </a:cubicBezTo>
                  <a:cubicBezTo>
                    <a:pt x="70" y="76"/>
                    <a:pt x="70" y="77"/>
                    <a:pt x="70" y="77"/>
                  </a:cubicBezTo>
                  <a:cubicBezTo>
                    <a:pt x="70" y="77"/>
                    <a:pt x="70" y="77"/>
                    <a:pt x="70" y="77"/>
                  </a:cubicBezTo>
                  <a:cubicBezTo>
                    <a:pt x="69" y="78"/>
                    <a:pt x="70" y="78"/>
                    <a:pt x="70" y="78"/>
                  </a:cubicBezTo>
                  <a:cubicBezTo>
                    <a:pt x="70" y="78"/>
                    <a:pt x="70" y="77"/>
                    <a:pt x="70" y="78"/>
                  </a:cubicBezTo>
                  <a:cubicBezTo>
                    <a:pt x="70" y="78"/>
                    <a:pt x="70" y="78"/>
                    <a:pt x="70" y="78"/>
                  </a:cubicBezTo>
                  <a:cubicBezTo>
                    <a:pt x="70" y="78"/>
                    <a:pt x="71" y="78"/>
                    <a:pt x="71" y="78"/>
                  </a:cubicBezTo>
                  <a:cubicBezTo>
                    <a:pt x="71" y="78"/>
                    <a:pt x="70" y="79"/>
                    <a:pt x="70" y="79"/>
                  </a:cubicBezTo>
                  <a:cubicBezTo>
                    <a:pt x="70" y="80"/>
                    <a:pt x="69" y="81"/>
                    <a:pt x="69" y="80"/>
                  </a:cubicBezTo>
                  <a:cubicBezTo>
                    <a:pt x="69" y="80"/>
                    <a:pt x="69" y="80"/>
                    <a:pt x="69" y="81"/>
                  </a:cubicBezTo>
                  <a:cubicBezTo>
                    <a:pt x="69" y="81"/>
                    <a:pt x="68" y="81"/>
                    <a:pt x="68" y="81"/>
                  </a:cubicBezTo>
                  <a:cubicBezTo>
                    <a:pt x="68" y="81"/>
                    <a:pt x="68" y="82"/>
                    <a:pt x="68" y="82"/>
                  </a:cubicBezTo>
                  <a:cubicBezTo>
                    <a:pt x="67" y="82"/>
                    <a:pt x="67" y="82"/>
                    <a:pt x="67" y="83"/>
                  </a:cubicBezTo>
                  <a:cubicBezTo>
                    <a:pt x="67" y="83"/>
                    <a:pt x="66" y="84"/>
                    <a:pt x="66" y="84"/>
                  </a:cubicBezTo>
                  <a:cubicBezTo>
                    <a:pt x="66" y="85"/>
                    <a:pt x="66" y="86"/>
                    <a:pt x="65" y="87"/>
                  </a:cubicBezTo>
                  <a:cubicBezTo>
                    <a:pt x="65" y="88"/>
                    <a:pt x="65" y="88"/>
                    <a:pt x="65" y="88"/>
                  </a:cubicBezTo>
                  <a:cubicBezTo>
                    <a:pt x="65" y="88"/>
                    <a:pt x="65" y="88"/>
                    <a:pt x="65" y="89"/>
                  </a:cubicBezTo>
                  <a:cubicBezTo>
                    <a:pt x="65" y="89"/>
                    <a:pt x="65" y="88"/>
                    <a:pt x="64" y="88"/>
                  </a:cubicBezTo>
                  <a:cubicBezTo>
                    <a:pt x="64" y="88"/>
                    <a:pt x="64" y="89"/>
                    <a:pt x="64" y="89"/>
                  </a:cubicBezTo>
                  <a:cubicBezTo>
                    <a:pt x="63" y="89"/>
                    <a:pt x="63" y="89"/>
                    <a:pt x="63" y="89"/>
                  </a:cubicBezTo>
                  <a:cubicBezTo>
                    <a:pt x="63" y="89"/>
                    <a:pt x="63" y="91"/>
                    <a:pt x="62" y="90"/>
                  </a:cubicBezTo>
                  <a:cubicBezTo>
                    <a:pt x="62" y="90"/>
                    <a:pt x="62" y="89"/>
                    <a:pt x="62" y="90"/>
                  </a:cubicBezTo>
                  <a:cubicBezTo>
                    <a:pt x="62" y="90"/>
                    <a:pt x="62" y="90"/>
                    <a:pt x="62" y="90"/>
                  </a:cubicBezTo>
                  <a:cubicBezTo>
                    <a:pt x="61" y="91"/>
                    <a:pt x="61" y="91"/>
                    <a:pt x="61" y="91"/>
                  </a:cubicBezTo>
                  <a:cubicBezTo>
                    <a:pt x="60" y="91"/>
                    <a:pt x="60" y="91"/>
                    <a:pt x="60" y="91"/>
                  </a:cubicBezTo>
                  <a:cubicBezTo>
                    <a:pt x="60" y="91"/>
                    <a:pt x="59" y="92"/>
                    <a:pt x="59" y="92"/>
                  </a:cubicBezTo>
                  <a:cubicBezTo>
                    <a:pt x="58" y="93"/>
                    <a:pt x="58" y="95"/>
                    <a:pt x="57" y="93"/>
                  </a:cubicBezTo>
                  <a:cubicBezTo>
                    <a:pt x="57" y="93"/>
                    <a:pt x="57" y="92"/>
                    <a:pt x="56" y="92"/>
                  </a:cubicBezTo>
                  <a:cubicBezTo>
                    <a:pt x="56" y="92"/>
                    <a:pt x="57" y="94"/>
                    <a:pt x="57" y="94"/>
                  </a:cubicBezTo>
                  <a:cubicBezTo>
                    <a:pt x="56" y="94"/>
                    <a:pt x="56" y="94"/>
                    <a:pt x="56" y="94"/>
                  </a:cubicBezTo>
                  <a:cubicBezTo>
                    <a:pt x="55" y="94"/>
                    <a:pt x="55" y="94"/>
                    <a:pt x="55" y="94"/>
                  </a:cubicBezTo>
                  <a:cubicBezTo>
                    <a:pt x="55" y="94"/>
                    <a:pt x="55" y="95"/>
                    <a:pt x="55" y="95"/>
                  </a:cubicBezTo>
                  <a:cubicBezTo>
                    <a:pt x="55" y="96"/>
                    <a:pt x="55" y="96"/>
                    <a:pt x="54" y="96"/>
                  </a:cubicBezTo>
                  <a:cubicBezTo>
                    <a:pt x="54" y="96"/>
                    <a:pt x="54" y="97"/>
                    <a:pt x="54" y="97"/>
                  </a:cubicBezTo>
                  <a:cubicBezTo>
                    <a:pt x="53" y="97"/>
                    <a:pt x="54" y="98"/>
                    <a:pt x="53" y="98"/>
                  </a:cubicBezTo>
                  <a:cubicBezTo>
                    <a:pt x="53" y="98"/>
                    <a:pt x="53" y="97"/>
                    <a:pt x="52" y="97"/>
                  </a:cubicBezTo>
                  <a:cubicBezTo>
                    <a:pt x="52" y="97"/>
                    <a:pt x="52" y="97"/>
                    <a:pt x="52" y="97"/>
                  </a:cubicBezTo>
                  <a:cubicBezTo>
                    <a:pt x="52" y="97"/>
                    <a:pt x="53" y="97"/>
                    <a:pt x="52" y="98"/>
                  </a:cubicBezTo>
                  <a:cubicBezTo>
                    <a:pt x="52" y="98"/>
                    <a:pt x="51" y="98"/>
                    <a:pt x="51" y="98"/>
                  </a:cubicBezTo>
                  <a:cubicBezTo>
                    <a:pt x="51" y="98"/>
                    <a:pt x="51" y="98"/>
                    <a:pt x="51" y="99"/>
                  </a:cubicBezTo>
                  <a:cubicBezTo>
                    <a:pt x="51" y="99"/>
                    <a:pt x="50" y="99"/>
                    <a:pt x="50" y="99"/>
                  </a:cubicBezTo>
                  <a:cubicBezTo>
                    <a:pt x="50" y="100"/>
                    <a:pt x="50" y="100"/>
                    <a:pt x="50" y="100"/>
                  </a:cubicBezTo>
                  <a:cubicBezTo>
                    <a:pt x="49" y="100"/>
                    <a:pt x="49" y="100"/>
                    <a:pt x="48" y="101"/>
                  </a:cubicBezTo>
                  <a:cubicBezTo>
                    <a:pt x="49" y="101"/>
                    <a:pt x="50" y="101"/>
                    <a:pt x="50" y="101"/>
                  </a:cubicBezTo>
                  <a:cubicBezTo>
                    <a:pt x="50" y="101"/>
                    <a:pt x="49" y="101"/>
                    <a:pt x="49" y="102"/>
                  </a:cubicBezTo>
                  <a:cubicBezTo>
                    <a:pt x="50" y="102"/>
                    <a:pt x="50" y="102"/>
                    <a:pt x="50" y="103"/>
                  </a:cubicBezTo>
                  <a:cubicBezTo>
                    <a:pt x="50" y="103"/>
                    <a:pt x="49" y="103"/>
                    <a:pt x="49" y="103"/>
                  </a:cubicBezTo>
                  <a:cubicBezTo>
                    <a:pt x="49" y="103"/>
                    <a:pt x="49" y="102"/>
                    <a:pt x="48" y="103"/>
                  </a:cubicBezTo>
                  <a:cubicBezTo>
                    <a:pt x="48" y="103"/>
                    <a:pt x="48" y="103"/>
                    <a:pt x="48" y="103"/>
                  </a:cubicBezTo>
                  <a:cubicBezTo>
                    <a:pt x="48" y="104"/>
                    <a:pt x="47" y="103"/>
                    <a:pt x="47" y="103"/>
                  </a:cubicBezTo>
                  <a:cubicBezTo>
                    <a:pt x="46" y="104"/>
                    <a:pt x="46" y="101"/>
                    <a:pt x="45" y="101"/>
                  </a:cubicBezTo>
                  <a:cubicBezTo>
                    <a:pt x="45" y="102"/>
                    <a:pt x="45" y="102"/>
                    <a:pt x="46" y="103"/>
                  </a:cubicBezTo>
                  <a:cubicBezTo>
                    <a:pt x="46" y="104"/>
                    <a:pt x="47" y="105"/>
                    <a:pt x="47" y="105"/>
                  </a:cubicBezTo>
                  <a:cubicBezTo>
                    <a:pt x="46" y="105"/>
                    <a:pt x="46" y="105"/>
                    <a:pt x="46" y="106"/>
                  </a:cubicBezTo>
                  <a:cubicBezTo>
                    <a:pt x="46" y="106"/>
                    <a:pt x="46" y="106"/>
                    <a:pt x="46" y="106"/>
                  </a:cubicBezTo>
                  <a:cubicBezTo>
                    <a:pt x="47" y="107"/>
                    <a:pt x="46" y="107"/>
                    <a:pt x="46" y="107"/>
                  </a:cubicBezTo>
                  <a:cubicBezTo>
                    <a:pt x="46" y="107"/>
                    <a:pt x="46" y="108"/>
                    <a:pt x="46" y="108"/>
                  </a:cubicBezTo>
                  <a:cubicBezTo>
                    <a:pt x="45" y="108"/>
                    <a:pt x="45" y="108"/>
                    <a:pt x="45" y="108"/>
                  </a:cubicBezTo>
                  <a:cubicBezTo>
                    <a:pt x="45" y="108"/>
                    <a:pt x="45" y="108"/>
                    <a:pt x="44" y="108"/>
                  </a:cubicBezTo>
                  <a:cubicBezTo>
                    <a:pt x="44" y="108"/>
                    <a:pt x="45" y="109"/>
                    <a:pt x="44" y="109"/>
                  </a:cubicBezTo>
                  <a:cubicBezTo>
                    <a:pt x="44" y="109"/>
                    <a:pt x="44" y="109"/>
                    <a:pt x="44" y="109"/>
                  </a:cubicBezTo>
                  <a:cubicBezTo>
                    <a:pt x="43" y="108"/>
                    <a:pt x="43" y="108"/>
                    <a:pt x="43" y="108"/>
                  </a:cubicBezTo>
                  <a:cubicBezTo>
                    <a:pt x="42" y="108"/>
                    <a:pt x="42" y="108"/>
                    <a:pt x="42" y="109"/>
                  </a:cubicBezTo>
                  <a:cubicBezTo>
                    <a:pt x="42" y="109"/>
                    <a:pt x="42" y="110"/>
                    <a:pt x="42" y="110"/>
                  </a:cubicBezTo>
                  <a:cubicBezTo>
                    <a:pt x="42" y="110"/>
                    <a:pt x="43" y="110"/>
                    <a:pt x="43" y="111"/>
                  </a:cubicBezTo>
                  <a:cubicBezTo>
                    <a:pt x="43" y="111"/>
                    <a:pt x="43" y="111"/>
                    <a:pt x="43" y="111"/>
                  </a:cubicBezTo>
                  <a:cubicBezTo>
                    <a:pt x="43" y="111"/>
                    <a:pt x="44" y="111"/>
                    <a:pt x="44" y="112"/>
                  </a:cubicBezTo>
                  <a:cubicBezTo>
                    <a:pt x="44" y="112"/>
                    <a:pt x="44" y="112"/>
                    <a:pt x="43" y="112"/>
                  </a:cubicBezTo>
                  <a:cubicBezTo>
                    <a:pt x="43" y="113"/>
                    <a:pt x="43" y="113"/>
                    <a:pt x="43" y="113"/>
                  </a:cubicBezTo>
                  <a:cubicBezTo>
                    <a:pt x="43" y="114"/>
                    <a:pt x="43" y="115"/>
                    <a:pt x="43" y="115"/>
                  </a:cubicBezTo>
                  <a:cubicBezTo>
                    <a:pt x="43" y="115"/>
                    <a:pt x="42" y="116"/>
                    <a:pt x="42" y="116"/>
                  </a:cubicBezTo>
                  <a:cubicBezTo>
                    <a:pt x="42" y="117"/>
                    <a:pt x="42" y="116"/>
                    <a:pt x="42" y="117"/>
                  </a:cubicBezTo>
                  <a:cubicBezTo>
                    <a:pt x="42" y="117"/>
                    <a:pt x="42" y="117"/>
                    <a:pt x="42" y="118"/>
                  </a:cubicBezTo>
                  <a:cubicBezTo>
                    <a:pt x="42" y="118"/>
                    <a:pt x="42" y="118"/>
                    <a:pt x="42" y="118"/>
                  </a:cubicBezTo>
                  <a:cubicBezTo>
                    <a:pt x="42" y="118"/>
                    <a:pt x="42" y="118"/>
                    <a:pt x="42" y="118"/>
                  </a:cubicBezTo>
                  <a:cubicBezTo>
                    <a:pt x="42" y="119"/>
                    <a:pt x="43" y="119"/>
                    <a:pt x="43" y="119"/>
                  </a:cubicBezTo>
                  <a:cubicBezTo>
                    <a:pt x="43" y="120"/>
                    <a:pt x="43" y="120"/>
                    <a:pt x="43" y="120"/>
                  </a:cubicBezTo>
                  <a:cubicBezTo>
                    <a:pt x="42" y="120"/>
                    <a:pt x="42" y="119"/>
                    <a:pt x="42" y="119"/>
                  </a:cubicBezTo>
                  <a:cubicBezTo>
                    <a:pt x="41" y="119"/>
                    <a:pt x="42" y="120"/>
                    <a:pt x="42" y="120"/>
                  </a:cubicBezTo>
                  <a:cubicBezTo>
                    <a:pt x="41" y="120"/>
                    <a:pt x="42" y="121"/>
                    <a:pt x="41" y="121"/>
                  </a:cubicBezTo>
                  <a:cubicBezTo>
                    <a:pt x="40" y="122"/>
                    <a:pt x="41" y="122"/>
                    <a:pt x="41" y="122"/>
                  </a:cubicBezTo>
                  <a:cubicBezTo>
                    <a:pt x="41" y="123"/>
                    <a:pt x="41" y="123"/>
                    <a:pt x="41" y="124"/>
                  </a:cubicBezTo>
                  <a:cubicBezTo>
                    <a:pt x="42" y="125"/>
                    <a:pt x="41" y="125"/>
                    <a:pt x="41" y="126"/>
                  </a:cubicBezTo>
                  <a:cubicBezTo>
                    <a:pt x="41" y="126"/>
                    <a:pt x="41" y="126"/>
                    <a:pt x="41" y="127"/>
                  </a:cubicBezTo>
                  <a:cubicBezTo>
                    <a:pt x="41" y="127"/>
                    <a:pt x="41" y="127"/>
                    <a:pt x="41" y="128"/>
                  </a:cubicBezTo>
                  <a:cubicBezTo>
                    <a:pt x="41" y="128"/>
                    <a:pt x="41" y="129"/>
                    <a:pt x="41" y="129"/>
                  </a:cubicBezTo>
                  <a:cubicBezTo>
                    <a:pt x="41" y="130"/>
                    <a:pt x="41" y="130"/>
                    <a:pt x="42" y="131"/>
                  </a:cubicBezTo>
                  <a:cubicBezTo>
                    <a:pt x="42" y="132"/>
                    <a:pt x="42" y="133"/>
                    <a:pt x="42" y="133"/>
                  </a:cubicBezTo>
                  <a:cubicBezTo>
                    <a:pt x="42" y="133"/>
                    <a:pt x="41" y="133"/>
                    <a:pt x="41" y="134"/>
                  </a:cubicBezTo>
                  <a:cubicBezTo>
                    <a:pt x="41" y="134"/>
                    <a:pt x="42" y="135"/>
                    <a:pt x="42" y="135"/>
                  </a:cubicBezTo>
                  <a:cubicBezTo>
                    <a:pt x="43" y="135"/>
                    <a:pt x="43" y="134"/>
                    <a:pt x="44" y="134"/>
                  </a:cubicBezTo>
                  <a:cubicBezTo>
                    <a:pt x="44" y="135"/>
                    <a:pt x="44" y="135"/>
                    <a:pt x="44" y="136"/>
                  </a:cubicBezTo>
                  <a:cubicBezTo>
                    <a:pt x="44" y="136"/>
                    <a:pt x="44" y="137"/>
                    <a:pt x="45" y="136"/>
                  </a:cubicBezTo>
                  <a:cubicBezTo>
                    <a:pt x="45" y="136"/>
                    <a:pt x="45" y="135"/>
                    <a:pt x="45" y="135"/>
                  </a:cubicBezTo>
                  <a:cubicBezTo>
                    <a:pt x="46" y="135"/>
                    <a:pt x="46" y="135"/>
                    <a:pt x="46" y="135"/>
                  </a:cubicBezTo>
                  <a:cubicBezTo>
                    <a:pt x="47" y="136"/>
                    <a:pt x="46" y="136"/>
                    <a:pt x="46" y="136"/>
                  </a:cubicBezTo>
                  <a:cubicBezTo>
                    <a:pt x="47" y="136"/>
                    <a:pt x="47" y="137"/>
                    <a:pt x="47" y="137"/>
                  </a:cubicBezTo>
                  <a:cubicBezTo>
                    <a:pt x="47" y="137"/>
                    <a:pt x="48" y="137"/>
                    <a:pt x="48" y="138"/>
                  </a:cubicBezTo>
                  <a:cubicBezTo>
                    <a:pt x="48" y="138"/>
                    <a:pt x="48" y="138"/>
                    <a:pt x="48" y="138"/>
                  </a:cubicBezTo>
                  <a:cubicBezTo>
                    <a:pt x="48" y="138"/>
                    <a:pt x="48" y="138"/>
                    <a:pt x="48" y="138"/>
                  </a:cubicBezTo>
                  <a:cubicBezTo>
                    <a:pt x="49" y="139"/>
                    <a:pt x="49" y="138"/>
                    <a:pt x="49" y="137"/>
                  </a:cubicBezTo>
                  <a:cubicBezTo>
                    <a:pt x="49" y="137"/>
                    <a:pt x="49" y="136"/>
                    <a:pt x="49" y="136"/>
                  </a:cubicBezTo>
                  <a:cubicBezTo>
                    <a:pt x="50" y="137"/>
                    <a:pt x="50" y="138"/>
                    <a:pt x="50" y="138"/>
                  </a:cubicBezTo>
                  <a:cubicBezTo>
                    <a:pt x="50" y="138"/>
                    <a:pt x="51" y="138"/>
                    <a:pt x="50" y="139"/>
                  </a:cubicBezTo>
                  <a:cubicBezTo>
                    <a:pt x="50" y="139"/>
                    <a:pt x="50" y="139"/>
                    <a:pt x="50" y="139"/>
                  </a:cubicBezTo>
                  <a:cubicBezTo>
                    <a:pt x="49" y="139"/>
                    <a:pt x="51" y="139"/>
                    <a:pt x="50" y="140"/>
                  </a:cubicBezTo>
                  <a:cubicBezTo>
                    <a:pt x="50" y="140"/>
                    <a:pt x="49" y="140"/>
                    <a:pt x="50" y="140"/>
                  </a:cubicBezTo>
                  <a:cubicBezTo>
                    <a:pt x="50" y="141"/>
                    <a:pt x="50" y="141"/>
                    <a:pt x="50" y="141"/>
                  </a:cubicBezTo>
                  <a:cubicBezTo>
                    <a:pt x="50" y="141"/>
                    <a:pt x="50" y="141"/>
                    <a:pt x="50" y="142"/>
                  </a:cubicBezTo>
                  <a:cubicBezTo>
                    <a:pt x="51" y="142"/>
                    <a:pt x="51" y="141"/>
                    <a:pt x="51" y="141"/>
                  </a:cubicBezTo>
                  <a:cubicBezTo>
                    <a:pt x="52" y="141"/>
                    <a:pt x="52" y="143"/>
                    <a:pt x="53" y="144"/>
                  </a:cubicBezTo>
                  <a:cubicBezTo>
                    <a:pt x="53" y="144"/>
                    <a:pt x="54" y="145"/>
                    <a:pt x="53" y="145"/>
                  </a:cubicBezTo>
                  <a:cubicBezTo>
                    <a:pt x="53" y="145"/>
                    <a:pt x="52" y="145"/>
                    <a:pt x="52" y="146"/>
                  </a:cubicBezTo>
                  <a:cubicBezTo>
                    <a:pt x="52" y="146"/>
                    <a:pt x="53" y="146"/>
                    <a:pt x="54" y="146"/>
                  </a:cubicBezTo>
                  <a:cubicBezTo>
                    <a:pt x="54" y="147"/>
                    <a:pt x="53" y="147"/>
                    <a:pt x="53" y="147"/>
                  </a:cubicBezTo>
                  <a:cubicBezTo>
                    <a:pt x="52" y="147"/>
                    <a:pt x="52" y="148"/>
                    <a:pt x="51" y="148"/>
                  </a:cubicBezTo>
                  <a:cubicBezTo>
                    <a:pt x="50" y="148"/>
                    <a:pt x="50" y="150"/>
                    <a:pt x="49" y="150"/>
                  </a:cubicBezTo>
                  <a:cubicBezTo>
                    <a:pt x="49" y="150"/>
                    <a:pt x="49" y="150"/>
                    <a:pt x="48" y="151"/>
                  </a:cubicBezTo>
                  <a:cubicBezTo>
                    <a:pt x="48" y="151"/>
                    <a:pt x="47" y="151"/>
                    <a:pt x="47" y="152"/>
                  </a:cubicBezTo>
                  <a:cubicBezTo>
                    <a:pt x="45" y="152"/>
                    <a:pt x="45" y="150"/>
                    <a:pt x="44" y="150"/>
                  </a:cubicBezTo>
                  <a:cubicBezTo>
                    <a:pt x="44" y="149"/>
                    <a:pt x="44" y="149"/>
                    <a:pt x="43" y="149"/>
                  </a:cubicBezTo>
                  <a:cubicBezTo>
                    <a:pt x="43" y="149"/>
                    <a:pt x="43" y="149"/>
                    <a:pt x="43" y="149"/>
                  </a:cubicBezTo>
                  <a:cubicBezTo>
                    <a:pt x="42" y="149"/>
                    <a:pt x="43" y="149"/>
                    <a:pt x="42" y="150"/>
                  </a:cubicBezTo>
                  <a:cubicBezTo>
                    <a:pt x="41" y="150"/>
                    <a:pt x="41" y="149"/>
                    <a:pt x="40" y="149"/>
                  </a:cubicBezTo>
                  <a:cubicBezTo>
                    <a:pt x="40" y="148"/>
                    <a:pt x="40" y="148"/>
                    <a:pt x="39" y="149"/>
                  </a:cubicBezTo>
                  <a:cubicBezTo>
                    <a:pt x="39" y="148"/>
                    <a:pt x="38" y="149"/>
                    <a:pt x="38" y="149"/>
                  </a:cubicBezTo>
                  <a:cubicBezTo>
                    <a:pt x="37" y="149"/>
                    <a:pt x="36" y="147"/>
                    <a:pt x="36" y="149"/>
                  </a:cubicBezTo>
                  <a:cubicBezTo>
                    <a:pt x="36" y="149"/>
                    <a:pt x="36" y="149"/>
                    <a:pt x="36" y="149"/>
                  </a:cubicBezTo>
                  <a:cubicBezTo>
                    <a:pt x="36" y="150"/>
                    <a:pt x="35" y="150"/>
                    <a:pt x="35" y="150"/>
                  </a:cubicBezTo>
                  <a:cubicBezTo>
                    <a:pt x="35" y="150"/>
                    <a:pt x="33" y="149"/>
                    <a:pt x="33" y="149"/>
                  </a:cubicBezTo>
                  <a:cubicBezTo>
                    <a:pt x="32" y="150"/>
                    <a:pt x="34" y="150"/>
                    <a:pt x="35" y="150"/>
                  </a:cubicBezTo>
                  <a:cubicBezTo>
                    <a:pt x="36" y="150"/>
                    <a:pt x="37" y="150"/>
                    <a:pt x="38" y="150"/>
                  </a:cubicBezTo>
                  <a:cubicBezTo>
                    <a:pt x="38" y="151"/>
                    <a:pt x="39" y="152"/>
                    <a:pt x="39" y="151"/>
                  </a:cubicBezTo>
                  <a:cubicBezTo>
                    <a:pt x="39" y="150"/>
                    <a:pt x="38" y="150"/>
                    <a:pt x="38" y="150"/>
                  </a:cubicBezTo>
                  <a:cubicBezTo>
                    <a:pt x="39" y="149"/>
                    <a:pt x="40" y="151"/>
                    <a:pt x="40" y="151"/>
                  </a:cubicBezTo>
                  <a:cubicBezTo>
                    <a:pt x="41" y="151"/>
                    <a:pt x="41" y="151"/>
                    <a:pt x="41" y="152"/>
                  </a:cubicBezTo>
                  <a:cubicBezTo>
                    <a:pt x="42" y="152"/>
                    <a:pt x="42" y="152"/>
                    <a:pt x="42" y="153"/>
                  </a:cubicBezTo>
                  <a:cubicBezTo>
                    <a:pt x="42" y="153"/>
                    <a:pt x="42" y="152"/>
                    <a:pt x="43" y="152"/>
                  </a:cubicBezTo>
                  <a:cubicBezTo>
                    <a:pt x="43" y="152"/>
                    <a:pt x="43" y="153"/>
                    <a:pt x="44" y="153"/>
                  </a:cubicBezTo>
                  <a:cubicBezTo>
                    <a:pt x="44" y="153"/>
                    <a:pt x="44" y="153"/>
                    <a:pt x="45" y="153"/>
                  </a:cubicBezTo>
                  <a:cubicBezTo>
                    <a:pt x="45" y="153"/>
                    <a:pt x="45" y="153"/>
                    <a:pt x="46" y="153"/>
                  </a:cubicBezTo>
                  <a:cubicBezTo>
                    <a:pt x="46" y="152"/>
                    <a:pt x="46" y="152"/>
                    <a:pt x="46" y="152"/>
                  </a:cubicBezTo>
                  <a:cubicBezTo>
                    <a:pt x="47" y="152"/>
                    <a:pt x="47" y="152"/>
                    <a:pt x="47" y="152"/>
                  </a:cubicBezTo>
                  <a:cubicBezTo>
                    <a:pt x="48" y="152"/>
                    <a:pt x="48" y="152"/>
                    <a:pt x="48" y="152"/>
                  </a:cubicBezTo>
                  <a:cubicBezTo>
                    <a:pt x="48" y="152"/>
                    <a:pt x="48" y="152"/>
                    <a:pt x="48" y="152"/>
                  </a:cubicBezTo>
                  <a:cubicBezTo>
                    <a:pt x="48" y="152"/>
                    <a:pt x="48" y="153"/>
                    <a:pt x="48" y="153"/>
                  </a:cubicBezTo>
                  <a:cubicBezTo>
                    <a:pt x="49" y="153"/>
                    <a:pt x="49" y="153"/>
                    <a:pt x="49" y="154"/>
                  </a:cubicBezTo>
                  <a:cubicBezTo>
                    <a:pt x="49" y="154"/>
                    <a:pt x="49" y="155"/>
                    <a:pt x="49" y="155"/>
                  </a:cubicBezTo>
                  <a:cubicBezTo>
                    <a:pt x="48" y="155"/>
                    <a:pt x="48" y="155"/>
                    <a:pt x="47" y="155"/>
                  </a:cubicBezTo>
                  <a:cubicBezTo>
                    <a:pt x="47" y="156"/>
                    <a:pt x="47" y="156"/>
                    <a:pt x="46" y="156"/>
                  </a:cubicBezTo>
                  <a:cubicBezTo>
                    <a:pt x="46" y="157"/>
                    <a:pt x="46" y="157"/>
                    <a:pt x="46" y="157"/>
                  </a:cubicBezTo>
                  <a:cubicBezTo>
                    <a:pt x="45" y="157"/>
                    <a:pt x="45" y="157"/>
                    <a:pt x="45" y="157"/>
                  </a:cubicBezTo>
                  <a:cubicBezTo>
                    <a:pt x="45" y="156"/>
                    <a:pt x="45" y="155"/>
                    <a:pt x="45" y="154"/>
                  </a:cubicBezTo>
                  <a:cubicBezTo>
                    <a:pt x="44" y="155"/>
                    <a:pt x="44" y="156"/>
                    <a:pt x="44" y="157"/>
                  </a:cubicBezTo>
                  <a:cubicBezTo>
                    <a:pt x="44" y="157"/>
                    <a:pt x="44" y="157"/>
                    <a:pt x="44" y="157"/>
                  </a:cubicBezTo>
                  <a:cubicBezTo>
                    <a:pt x="44" y="158"/>
                    <a:pt x="44" y="158"/>
                    <a:pt x="43" y="158"/>
                  </a:cubicBezTo>
                  <a:cubicBezTo>
                    <a:pt x="43" y="159"/>
                    <a:pt x="42" y="160"/>
                    <a:pt x="41" y="159"/>
                  </a:cubicBezTo>
                  <a:cubicBezTo>
                    <a:pt x="40" y="160"/>
                    <a:pt x="40" y="160"/>
                    <a:pt x="40" y="160"/>
                  </a:cubicBezTo>
                  <a:cubicBezTo>
                    <a:pt x="40" y="161"/>
                    <a:pt x="40" y="161"/>
                    <a:pt x="40" y="161"/>
                  </a:cubicBezTo>
                  <a:cubicBezTo>
                    <a:pt x="39" y="161"/>
                    <a:pt x="39" y="161"/>
                    <a:pt x="38" y="161"/>
                  </a:cubicBezTo>
                  <a:cubicBezTo>
                    <a:pt x="37" y="161"/>
                    <a:pt x="36" y="161"/>
                    <a:pt x="36" y="161"/>
                  </a:cubicBezTo>
                  <a:cubicBezTo>
                    <a:pt x="35" y="161"/>
                    <a:pt x="34" y="161"/>
                    <a:pt x="35" y="161"/>
                  </a:cubicBezTo>
                  <a:cubicBezTo>
                    <a:pt x="35" y="161"/>
                    <a:pt x="37" y="161"/>
                    <a:pt x="37" y="161"/>
                  </a:cubicBezTo>
                  <a:cubicBezTo>
                    <a:pt x="38" y="162"/>
                    <a:pt x="39" y="162"/>
                    <a:pt x="39" y="162"/>
                  </a:cubicBezTo>
                  <a:cubicBezTo>
                    <a:pt x="40" y="164"/>
                    <a:pt x="37" y="163"/>
                    <a:pt x="36" y="163"/>
                  </a:cubicBezTo>
                  <a:cubicBezTo>
                    <a:pt x="36" y="163"/>
                    <a:pt x="38" y="164"/>
                    <a:pt x="38" y="164"/>
                  </a:cubicBezTo>
                  <a:cubicBezTo>
                    <a:pt x="38" y="164"/>
                    <a:pt x="39" y="164"/>
                    <a:pt x="39" y="165"/>
                  </a:cubicBezTo>
                  <a:cubicBezTo>
                    <a:pt x="39" y="165"/>
                    <a:pt x="39" y="165"/>
                    <a:pt x="38" y="165"/>
                  </a:cubicBezTo>
                  <a:cubicBezTo>
                    <a:pt x="38" y="166"/>
                    <a:pt x="38" y="166"/>
                    <a:pt x="39" y="166"/>
                  </a:cubicBezTo>
                  <a:cubicBezTo>
                    <a:pt x="39" y="167"/>
                    <a:pt x="39" y="167"/>
                    <a:pt x="38" y="167"/>
                  </a:cubicBezTo>
                  <a:cubicBezTo>
                    <a:pt x="38" y="167"/>
                    <a:pt x="38" y="166"/>
                    <a:pt x="37" y="166"/>
                  </a:cubicBezTo>
                  <a:cubicBezTo>
                    <a:pt x="37" y="167"/>
                    <a:pt x="38" y="168"/>
                    <a:pt x="38" y="168"/>
                  </a:cubicBezTo>
                  <a:cubicBezTo>
                    <a:pt x="38" y="169"/>
                    <a:pt x="38" y="169"/>
                    <a:pt x="38" y="169"/>
                  </a:cubicBezTo>
                  <a:cubicBezTo>
                    <a:pt x="38" y="170"/>
                    <a:pt x="38" y="170"/>
                    <a:pt x="38" y="170"/>
                  </a:cubicBezTo>
                  <a:cubicBezTo>
                    <a:pt x="37" y="171"/>
                    <a:pt x="37" y="170"/>
                    <a:pt x="37" y="169"/>
                  </a:cubicBezTo>
                  <a:cubicBezTo>
                    <a:pt x="36" y="170"/>
                    <a:pt x="37" y="170"/>
                    <a:pt x="37" y="170"/>
                  </a:cubicBezTo>
                  <a:cubicBezTo>
                    <a:pt x="37" y="170"/>
                    <a:pt x="36" y="170"/>
                    <a:pt x="36" y="170"/>
                  </a:cubicBezTo>
                  <a:cubicBezTo>
                    <a:pt x="36" y="171"/>
                    <a:pt x="37" y="171"/>
                    <a:pt x="37" y="172"/>
                  </a:cubicBezTo>
                  <a:cubicBezTo>
                    <a:pt x="37" y="172"/>
                    <a:pt x="38" y="173"/>
                    <a:pt x="38" y="173"/>
                  </a:cubicBezTo>
                  <a:cubicBezTo>
                    <a:pt x="38" y="173"/>
                    <a:pt x="37" y="173"/>
                    <a:pt x="37" y="173"/>
                  </a:cubicBezTo>
                  <a:cubicBezTo>
                    <a:pt x="37" y="173"/>
                    <a:pt x="37" y="174"/>
                    <a:pt x="37" y="174"/>
                  </a:cubicBezTo>
                  <a:cubicBezTo>
                    <a:pt x="37" y="174"/>
                    <a:pt x="36" y="174"/>
                    <a:pt x="36" y="174"/>
                  </a:cubicBezTo>
                  <a:cubicBezTo>
                    <a:pt x="36" y="175"/>
                    <a:pt x="37" y="175"/>
                    <a:pt x="37" y="175"/>
                  </a:cubicBezTo>
                  <a:cubicBezTo>
                    <a:pt x="38" y="175"/>
                    <a:pt x="38" y="176"/>
                    <a:pt x="38" y="176"/>
                  </a:cubicBezTo>
                  <a:cubicBezTo>
                    <a:pt x="37" y="177"/>
                    <a:pt x="37" y="177"/>
                    <a:pt x="37" y="177"/>
                  </a:cubicBezTo>
                  <a:cubicBezTo>
                    <a:pt x="37" y="177"/>
                    <a:pt x="37" y="177"/>
                    <a:pt x="37" y="178"/>
                  </a:cubicBezTo>
                  <a:cubicBezTo>
                    <a:pt x="36" y="178"/>
                    <a:pt x="36" y="179"/>
                    <a:pt x="36" y="180"/>
                  </a:cubicBezTo>
                  <a:cubicBezTo>
                    <a:pt x="36" y="180"/>
                    <a:pt x="38" y="181"/>
                    <a:pt x="36" y="181"/>
                  </a:cubicBezTo>
                  <a:cubicBezTo>
                    <a:pt x="36" y="182"/>
                    <a:pt x="36" y="183"/>
                    <a:pt x="36" y="183"/>
                  </a:cubicBezTo>
                  <a:cubicBezTo>
                    <a:pt x="36" y="184"/>
                    <a:pt x="36" y="184"/>
                    <a:pt x="36" y="184"/>
                  </a:cubicBezTo>
                  <a:cubicBezTo>
                    <a:pt x="36" y="184"/>
                    <a:pt x="36" y="184"/>
                    <a:pt x="36" y="184"/>
                  </a:cubicBezTo>
                  <a:cubicBezTo>
                    <a:pt x="36" y="185"/>
                    <a:pt x="36" y="185"/>
                    <a:pt x="36" y="185"/>
                  </a:cubicBezTo>
                  <a:cubicBezTo>
                    <a:pt x="36" y="185"/>
                    <a:pt x="36" y="185"/>
                    <a:pt x="36" y="185"/>
                  </a:cubicBezTo>
                  <a:cubicBezTo>
                    <a:pt x="36" y="185"/>
                    <a:pt x="36" y="185"/>
                    <a:pt x="36" y="186"/>
                  </a:cubicBezTo>
                  <a:cubicBezTo>
                    <a:pt x="35" y="186"/>
                    <a:pt x="35" y="186"/>
                    <a:pt x="35" y="187"/>
                  </a:cubicBezTo>
                  <a:cubicBezTo>
                    <a:pt x="34" y="187"/>
                    <a:pt x="35" y="187"/>
                    <a:pt x="34" y="187"/>
                  </a:cubicBezTo>
                  <a:cubicBezTo>
                    <a:pt x="34" y="188"/>
                    <a:pt x="34" y="188"/>
                    <a:pt x="34" y="188"/>
                  </a:cubicBezTo>
                  <a:cubicBezTo>
                    <a:pt x="34" y="188"/>
                    <a:pt x="34" y="189"/>
                    <a:pt x="34" y="189"/>
                  </a:cubicBezTo>
                  <a:cubicBezTo>
                    <a:pt x="34" y="190"/>
                    <a:pt x="34" y="190"/>
                    <a:pt x="33" y="190"/>
                  </a:cubicBezTo>
                  <a:cubicBezTo>
                    <a:pt x="33" y="191"/>
                    <a:pt x="33" y="191"/>
                    <a:pt x="33" y="192"/>
                  </a:cubicBezTo>
                  <a:cubicBezTo>
                    <a:pt x="32" y="192"/>
                    <a:pt x="32" y="193"/>
                    <a:pt x="32" y="192"/>
                  </a:cubicBezTo>
                  <a:cubicBezTo>
                    <a:pt x="31" y="192"/>
                    <a:pt x="30" y="191"/>
                    <a:pt x="30" y="192"/>
                  </a:cubicBezTo>
                  <a:cubicBezTo>
                    <a:pt x="29" y="192"/>
                    <a:pt x="29" y="192"/>
                    <a:pt x="29" y="192"/>
                  </a:cubicBezTo>
                  <a:cubicBezTo>
                    <a:pt x="29" y="192"/>
                    <a:pt x="29" y="192"/>
                    <a:pt x="28" y="192"/>
                  </a:cubicBezTo>
                  <a:cubicBezTo>
                    <a:pt x="28" y="192"/>
                    <a:pt x="28" y="192"/>
                    <a:pt x="28" y="192"/>
                  </a:cubicBezTo>
                  <a:cubicBezTo>
                    <a:pt x="28" y="192"/>
                    <a:pt x="27" y="192"/>
                    <a:pt x="27" y="192"/>
                  </a:cubicBezTo>
                  <a:cubicBezTo>
                    <a:pt x="27" y="192"/>
                    <a:pt x="26" y="192"/>
                    <a:pt x="26" y="192"/>
                  </a:cubicBezTo>
                  <a:cubicBezTo>
                    <a:pt x="25" y="192"/>
                    <a:pt x="25" y="192"/>
                    <a:pt x="24" y="192"/>
                  </a:cubicBezTo>
                  <a:cubicBezTo>
                    <a:pt x="24" y="192"/>
                    <a:pt x="25" y="193"/>
                    <a:pt x="24" y="194"/>
                  </a:cubicBezTo>
                  <a:cubicBezTo>
                    <a:pt x="24" y="194"/>
                    <a:pt x="23" y="193"/>
                    <a:pt x="23" y="193"/>
                  </a:cubicBezTo>
                  <a:cubicBezTo>
                    <a:pt x="23" y="193"/>
                    <a:pt x="23" y="194"/>
                    <a:pt x="23" y="194"/>
                  </a:cubicBezTo>
                  <a:cubicBezTo>
                    <a:pt x="22" y="195"/>
                    <a:pt x="21" y="196"/>
                    <a:pt x="21" y="197"/>
                  </a:cubicBezTo>
                  <a:cubicBezTo>
                    <a:pt x="21" y="198"/>
                    <a:pt x="22" y="199"/>
                    <a:pt x="22" y="200"/>
                  </a:cubicBezTo>
                  <a:cubicBezTo>
                    <a:pt x="22" y="200"/>
                    <a:pt x="21" y="201"/>
                    <a:pt x="21" y="201"/>
                  </a:cubicBezTo>
                  <a:cubicBezTo>
                    <a:pt x="20" y="202"/>
                    <a:pt x="20" y="201"/>
                    <a:pt x="19" y="201"/>
                  </a:cubicBezTo>
                  <a:cubicBezTo>
                    <a:pt x="19" y="201"/>
                    <a:pt x="19" y="201"/>
                    <a:pt x="18" y="201"/>
                  </a:cubicBezTo>
                  <a:cubicBezTo>
                    <a:pt x="17" y="201"/>
                    <a:pt x="17" y="201"/>
                    <a:pt x="16" y="201"/>
                  </a:cubicBezTo>
                  <a:cubicBezTo>
                    <a:pt x="15" y="202"/>
                    <a:pt x="13" y="202"/>
                    <a:pt x="13" y="201"/>
                  </a:cubicBezTo>
                  <a:cubicBezTo>
                    <a:pt x="13" y="200"/>
                    <a:pt x="12" y="199"/>
                    <a:pt x="13" y="199"/>
                  </a:cubicBezTo>
                  <a:cubicBezTo>
                    <a:pt x="13" y="198"/>
                    <a:pt x="13" y="198"/>
                    <a:pt x="13" y="198"/>
                  </a:cubicBezTo>
                  <a:cubicBezTo>
                    <a:pt x="13" y="197"/>
                    <a:pt x="13" y="197"/>
                    <a:pt x="13" y="197"/>
                  </a:cubicBezTo>
                  <a:cubicBezTo>
                    <a:pt x="12" y="197"/>
                    <a:pt x="12" y="196"/>
                    <a:pt x="12" y="196"/>
                  </a:cubicBezTo>
                  <a:cubicBezTo>
                    <a:pt x="12" y="195"/>
                    <a:pt x="12" y="195"/>
                    <a:pt x="11" y="195"/>
                  </a:cubicBezTo>
                  <a:cubicBezTo>
                    <a:pt x="11" y="194"/>
                    <a:pt x="11" y="193"/>
                    <a:pt x="11" y="192"/>
                  </a:cubicBezTo>
                  <a:cubicBezTo>
                    <a:pt x="10" y="192"/>
                    <a:pt x="10" y="191"/>
                    <a:pt x="9" y="190"/>
                  </a:cubicBezTo>
                  <a:cubicBezTo>
                    <a:pt x="10" y="190"/>
                    <a:pt x="11" y="191"/>
                    <a:pt x="11" y="191"/>
                  </a:cubicBezTo>
                  <a:cubicBezTo>
                    <a:pt x="12" y="191"/>
                    <a:pt x="12" y="191"/>
                    <a:pt x="11" y="190"/>
                  </a:cubicBezTo>
                  <a:cubicBezTo>
                    <a:pt x="11" y="190"/>
                    <a:pt x="10" y="189"/>
                    <a:pt x="11" y="188"/>
                  </a:cubicBezTo>
                  <a:cubicBezTo>
                    <a:pt x="11" y="188"/>
                    <a:pt x="12" y="189"/>
                    <a:pt x="12" y="188"/>
                  </a:cubicBezTo>
                  <a:cubicBezTo>
                    <a:pt x="12" y="187"/>
                    <a:pt x="12" y="187"/>
                    <a:pt x="12" y="186"/>
                  </a:cubicBezTo>
                  <a:cubicBezTo>
                    <a:pt x="12" y="186"/>
                    <a:pt x="12" y="186"/>
                    <a:pt x="11" y="186"/>
                  </a:cubicBezTo>
                  <a:cubicBezTo>
                    <a:pt x="10" y="186"/>
                    <a:pt x="10" y="185"/>
                    <a:pt x="10" y="184"/>
                  </a:cubicBezTo>
                  <a:cubicBezTo>
                    <a:pt x="10" y="183"/>
                    <a:pt x="9" y="183"/>
                    <a:pt x="8" y="182"/>
                  </a:cubicBezTo>
                  <a:cubicBezTo>
                    <a:pt x="8" y="182"/>
                    <a:pt x="8" y="182"/>
                    <a:pt x="8" y="181"/>
                  </a:cubicBezTo>
                  <a:cubicBezTo>
                    <a:pt x="8" y="181"/>
                    <a:pt x="8" y="180"/>
                    <a:pt x="7" y="180"/>
                  </a:cubicBezTo>
                  <a:cubicBezTo>
                    <a:pt x="7" y="179"/>
                    <a:pt x="7" y="178"/>
                    <a:pt x="7" y="177"/>
                  </a:cubicBezTo>
                  <a:cubicBezTo>
                    <a:pt x="7" y="177"/>
                    <a:pt x="7" y="176"/>
                    <a:pt x="6" y="176"/>
                  </a:cubicBezTo>
                  <a:cubicBezTo>
                    <a:pt x="6" y="176"/>
                    <a:pt x="6" y="177"/>
                    <a:pt x="6" y="177"/>
                  </a:cubicBezTo>
                  <a:cubicBezTo>
                    <a:pt x="6" y="176"/>
                    <a:pt x="6" y="176"/>
                    <a:pt x="5" y="175"/>
                  </a:cubicBezTo>
                  <a:cubicBezTo>
                    <a:pt x="5" y="174"/>
                    <a:pt x="5" y="173"/>
                    <a:pt x="5" y="173"/>
                  </a:cubicBezTo>
                  <a:cubicBezTo>
                    <a:pt x="5" y="173"/>
                    <a:pt x="4" y="173"/>
                    <a:pt x="4" y="172"/>
                  </a:cubicBezTo>
                  <a:cubicBezTo>
                    <a:pt x="4" y="172"/>
                    <a:pt x="5" y="172"/>
                    <a:pt x="5" y="172"/>
                  </a:cubicBezTo>
                  <a:cubicBezTo>
                    <a:pt x="5" y="171"/>
                    <a:pt x="4" y="171"/>
                    <a:pt x="4" y="171"/>
                  </a:cubicBezTo>
                  <a:cubicBezTo>
                    <a:pt x="4" y="170"/>
                    <a:pt x="5" y="170"/>
                    <a:pt x="5" y="169"/>
                  </a:cubicBezTo>
                  <a:cubicBezTo>
                    <a:pt x="5" y="169"/>
                    <a:pt x="5" y="168"/>
                    <a:pt x="5" y="168"/>
                  </a:cubicBezTo>
                  <a:cubicBezTo>
                    <a:pt x="5" y="167"/>
                    <a:pt x="5" y="166"/>
                    <a:pt x="5" y="165"/>
                  </a:cubicBezTo>
                  <a:cubicBezTo>
                    <a:pt x="5" y="164"/>
                    <a:pt x="4" y="165"/>
                    <a:pt x="4" y="166"/>
                  </a:cubicBezTo>
                  <a:cubicBezTo>
                    <a:pt x="2" y="167"/>
                    <a:pt x="3" y="165"/>
                    <a:pt x="3" y="165"/>
                  </a:cubicBezTo>
                  <a:cubicBezTo>
                    <a:pt x="3" y="164"/>
                    <a:pt x="2" y="165"/>
                    <a:pt x="2" y="165"/>
                  </a:cubicBezTo>
                  <a:cubicBezTo>
                    <a:pt x="2" y="165"/>
                    <a:pt x="2" y="165"/>
                    <a:pt x="2" y="164"/>
                  </a:cubicBezTo>
                  <a:cubicBezTo>
                    <a:pt x="1" y="165"/>
                    <a:pt x="1" y="164"/>
                    <a:pt x="1" y="163"/>
                  </a:cubicBezTo>
                  <a:cubicBezTo>
                    <a:pt x="1" y="162"/>
                    <a:pt x="1" y="162"/>
                    <a:pt x="1" y="160"/>
                  </a:cubicBezTo>
                  <a:cubicBezTo>
                    <a:pt x="1" y="160"/>
                    <a:pt x="1" y="159"/>
                    <a:pt x="1" y="159"/>
                  </a:cubicBezTo>
                  <a:cubicBezTo>
                    <a:pt x="1" y="158"/>
                    <a:pt x="0" y="158"/>
                    <a:pt x="0" y="157"/>
                  </a:cubicBezTo>
                  <a:cubicBezTo>
                    <a:pt x="0" y="157"/>
                    <a:pt x="0" y="155"/>
                    <a:pt x="1" y="155"/>
                  </a:cubicBezTo>
                  <a:cubicBezTo>
                    <a:pt x="1" y="155"/>
                    <a:pt x="1" y="155"/>
                    <a:pt x="1" y="155"/>
                  </a:cubicBezTo>
                  <a:cubicBezTo>
                    <a:pt x="3" y="155"/>
                    <a:pt x="1" y="157"/>
                    <a:pt x="3" y="158"/>
                  </a:cubicBezTo>
                  <a:cubicBezTo>
                    <a:pt x="4" y="158"/>
                    <a:pt x="4" y="155"/>
                    <a:pt x="4" y="155"/>
                  </a:cubicBezTo>
                  <a:cubicBezTo>
                    <a:pt x="5" y="153"/>
                    <a:pt x="5" y="153"/>
                    <a:pt x="5" y="152"/>
                  </a:cubicBezTo>
                  <a:cubicBezTo>
                    <a:pt x="4" y="151"/>
                    <a:pt x="4" y="150"/>
                    <a:pt x="4" y="149"/>
                  </a:cubicBezTo>
                  <a:cubicBezTo>
                    <a:pt x="4" y="148"/>
                    <a:pt x="5" y="148"/>
                    <a:pt x="5" y="147"/>
                  </a:cubicBezTo>
                  <a:cubicBezTo>
                    <a:pt x="6" y="147"/>
                    <a:pt x="5" y="146"/>
                    <a:pt x="5" y="145"/>
                  </a:cubicBezTo>
                  <a:cubicBezTo>
                    <a:pt x="6" y="144"/>
                    <a:pt x="7" y="144"/>
                    <a:pt x="7" y="144"/>
                  </a:cubicBezTo>
                  <a:cubicBezTo>
                    <a:pt x="8" y="144"/>
                    <a:pt x="9" y="143"/>
                    <a:pt x="9" y="142"/>
                  </a:cubicBezTo>
                  <a:cubicBezTo>
                    <a:pt x="10" y="142"/>
                    <a:pt x="10" y="141"/>
                    <a:pt x="10" y="140"/>
                  </a:cubicBezTo>
                  <a:cubicBezTo>
                    <a:pt x="10" y="139"/>
                    <a:pt x="10" y="138"/>
                    <a:pt x="10" y="137"/>
                  </a:cubicBezTo>
                  <a:cubicBezTo>
                    <a:pt x="10" y="135"/>
                    <a:pt x="9" y="133"/>
                    <a:pt x="8" y="132"/>
                  </a:cubicBezTo>
                  <a:cubicBezTo>
                    <a:pt x="8" y="131"/>
                    <a:pt x="8" y="130"/>
                    <a:pt x="8" y="129"/>
                  </a:cubicBezTo>
                  <a:cubicBezTo>
                    <a:pt x="9" y="129"/>
                    <a:pt x="10" y="129"/>
                    <a:pt x="11" y="129"/>
                  </a:cubicBezTo>
                  <a:cubicBezTo>
                    <a:pt x="11" y="128"/>
                    <a:pt x="11" y="128"/>
                    <a:pt x="11" y="127"/>
                  </a:cubicBezTo>
                  <a:cubicBezTo>
                    <a:pt x="12" y="126"/>
                    <a:pt x="12" y="126"/>
                    <a:pt x="12" y="125"/>
                  </a:cubicBezTo>
                  <a:cubicBezTo>
                    <a:pt x="12" y="124"/>
                    <a:pt x="11" y="122"/>
                    <a:pt x="10" y="122"/>
                  </a:cubicBezTo>
                  <a:cubicBezTo>
                    <a:pt x="9" y="121"/>
                    <a:pt x="9" y="121"/>
                    <a:pt x="8" y="121"/>
                  </a:cubicBezTo>
                  <a:cubicBezTo>
                    <a:pt x="8" y="120"/>
                    <a:pt x="7" y="119"/>
                    <a:pt x="7" y="118"/>
                  </a:cubicBezTo>
                  <a:cubicBezTo>
                    <a:pt x="7" y="117"/>
                    <a:pt x="8" y="117"/>
                    <a:pt x="8" y="116"/>
                  </a:cubicBezTo>
                  <a:cubicBezTo>
                    <a:pt x="8" y="115"/>
                    <a:pt x="8" y="114"/>
                    <a:pt x="8" y="113"/>
                  </a:cubicBezTo>
                  <a:cubicBezTo>
                    <a:pt x="8" y="111"/>
                    <a:pt x="8" y="110"/>
                    <a:pt x="7" y="108"/>
                  </a:cubicBezTo>
                  <a:cubicBezTo>
                    <a:pt x="7" y="107"/>
                    <a:pt x="7" y="107"/>
                    <a:pt x="7" y="106"/>
                  </a:cubicBezTo>
                  <a:cubicBezTo>
                    <a:pt x="7" y="105"/>
                    <a:pt x="7" y="104"/>
                    <a:pt x="7" y="103"/>
                  </a:cubicBezTo>
                  <a:cubicBezTo>
                    <a:pt x="7" y="103"/>
                    <a:pt x="7" y="102"/>
                    <a:pt x="7" y="101"/>
                  </a:cubicBezTo>
                  <a:cubicBezTo>
                    <a:pt x="7" y="101"/>
                    <a:pt x="8" y="100"/>
                    <a:pt x="7" y="99"/>
                  </a:cubicBezTo>
                  <a:cubicBezTo>
                    <a:pt x="7" y="98"/>
                    <a:pt x="6" y="97"/>
                    <a:pt x="7" y="95"/>
                  </a:cubicBezTo>
                  <a:cubicBezTo>
                    <a:pt x="7" y="94"/>
                    <a:pt x="8" y="94"/>
                    <a:pt x="8" y="93"/>
                  </a:cubicBezTo>
                  <a:cubicBezTo>
                    <a:pt x="8" y="92"/>
                    <a:pt x="7" y="92"/>
                    <a:pt x="8" y="91"/>
                  </a:cubicBezTo>
                  <a:cubicBezTo>
                    <a:pt x="9" y="90"/>
                    <a:pt x="9" y="88"/>
                    <a:pt x="10" y="87"/>
                  </a:cubicBezTo>
                  <a:cubicBezTo>
                    <a:pt x="11" y="86"/>
                    <a:pt x="13" y="85"/>
                    <a:pt x="14" y="84"/>
                  </a:cubicBezTo>
                  <a:cubicBezTo>
                    <a:pt x="15" y="84"/>
                    <a:pt x="16" y="84"/>
                    <a:pt x="17" y="84"/>
                  </a:cubicBezTo>
                  <a:cubicBezTo>
                    <a:pt x="17" y="85"/>
                    <a:pt x="17" y="85"/>
                    <a:pt x="18" y="85"/>
                  </a:cubicBezTo>
                  <a:cubicBezTo>
                    <a:pt x="18" y="85"/>
                    <a:pt x="19" y="85"/>
                    <a:pt x="19" y="85"/>
                  </a:cubicBezTo>
                  <a:cubicBezTo>
                    <a:pt x="20" y="85"/>
                    <a:pt x="21" y="83"/>
                    <a:pt x="21" y="82"/>
                  </a:cubicBezTo>
                  <a:cubicBezTo>
                    <a:pt x="21" y="81"/>
                    <a:pt x="21" y="80"/>
                    <a:pt x="21" y="79"/>
                  </a:cubicBezTo>
                  <a:cubicBezTo>
                    <a:pt x="20" y="78"/>
                    <a:pt x="20" y="78"/>
                    <a:pt x="19" y="78"/>
                  </a:cubicBezTo>
                  <a:cubicBezTo>
                    <a:pt x="18" y="77"/>
                    <a:pt x="17" y="76"/>
                    <a:pt x="18" y="75"/>
                  </a:cubicBezTo>
                  <a:cubicBezTo>
                    <a:pt x="18" y="74"/>
                    <a:pt x="19" y="74"/>
                    <a:pt x="19" y="73"/>
                  </a:cubicBezTo>
                  <a:cubicBezTo>
                    <a:pt x="19" y="73"/>
                    <a:pt x="20" y="72"/>
                    <a:pt x="20" y="71"/>
                  </a:cubicBezTo>
                  <a:cubicBezTo>
                    <a:pt x="21" y="70"/>
                    <a:pt x="22" y="68"/>
                    <a:pt x="22" y="67"/>
                  </a:cubicBezTo>
                  <a:cubicBezTo>
                    <a:pt x="22" y="66"/>
                    <a:pt x="22" y="66"/>
                    <a:pt x="23" y="65"/>
                  </a:cubicBezTo>
                  <a:cubicBezTo>
                    <a:pt x="23" y="64"/>
                    <a:pt x="23" y="63"/>
                    <a:pt x="23" y="62"/>
                  </a:cubicBezTo>
                  <a:cubicBezTo>
                    <a:pt x="23" y="61"/>
                    <a:pt x="23" y="60"/>
                    <a:pt x="23" y="60"/>
                  </a:cubicBezTo>
                  <a:cubicBezTo>
                    <a:pt x="23" y="59"/>
                    <a:pt x="24" y="58"/>
                    <a:pt x="24" y="57"/>
                  </a:cubicBezTo>
                  <a:cubicBezTo>
                    <a:pt x="24" y="56"/>
                    <a:pt x="24" y="54"/>
                    <a:pt x="23" y="53"/>
                  </a:cubicBezTo>
                  <a:cubicBezTo>
                    <a:pt x="23" y="51"/>
                    <a:pt x="24" y="51"/>
                    <a:pt x="26" y="51"/>
                  </a:cubicBezTo>
                  <a:cubicBezTo>
                    <a:pt x="27" y="51"/>
                    <a:pt x="27" y="51"/>
                    <a:pt x="28" y="50"/>
                  </a:cubicBezTo>
                  <a:cubicBezTo>
                    <a:pt x="28" y="50"/>
                    <a:pt x="29" y="50"/>
                    <a:pt x="29" y="49"/>
                  </a:cubicBezTo>
                  <a:cubicBezTo>
                    <a:pt x="30" y="48"/>
                    <a:pt x="29" y="46"/>
                    <a:pt x="29" y="45"/>
                  </a:cubicBezTo>
                  <a:cubicBezTo>
                    <a:pt x="30" y="44"/>
                    <a:pt x="30" y="44"/>
                    <a:pt x="31" y="43"/>
                  </a:cubicBezTo>
                  <a:cubicBezTo>
                    <a:pt x="31" y="43"/>
                    <a:pt x="31" y="42"/>
                    <a:pt x="32" y="41"/>
                  </a:cubicBezTo>
                  <a:cubicBezTo>
                    <a:pt x="32" y="40"/>
                    <a:pt x="33" y="38"/>
                    <a:pt x="34" y="37"/>
                  </a:cubicBezTo>
                  <a:cubicBezTo>
                    <a:pt x="36" y="36"/>
                    <a:pt x="36" y="35"/>
                    <a:pt x="36" y="34"/>
                  </a:cubicBezTo>
                  <a:cubicBezTo>
                    <a:pt x="36" y="32"/>
                    <a:pt x="34" y="31"/>
                    <a:pt x="34" y="29"/>
                  </a:cubicBezTo>
                  <a:cubicBezTo>
                    <a:pt x="33" y="28"/>
                    <a:pt x="35" y="28"/>
                    <a:pt x="36" y="27"/>
                  </a:cubicBezTo>
                  <a:cubicBezTo>
                    <a:pt x="37" y="26"/>
                    <a:pt x="37" y="24"/>
                    <a:pt x="38" y="22"/>
                  </a:cubicBezTo>
                  <a:cubicBezTo>
                    <a:pt x="38" y="21"/>
                    <a:pt x="40" y="20"/>
                    <a:pt x="41" y="19"/>
                  </a:cubicBezTo>
                  <a:cubicBezTo>
                    <a:pt x="41" y="18"/>
                    <a:pt x="41" y="18"/>
                    <a:pt x="42" y="17"/>
                  </a:cubicBezTo>
                  <a:cubicBezTo>
                    <a:pt x="42" y="17"/>
                    <a:pt x="43" y="18"/>
                    <a:pt x="44" y="18"/>
                  </a:cubicBezTo>
                  <a:cubicBezTo>
                    <a:pt x="44" y="19"/>
                    <a:pt x="45" y="19"/>
                    <a:pt x="46" y="19"/>
                  </a:cubicBezTo>
                  <a:cubicBezTo>
                    <a:pt x="46" y="19"/>
                    <a:pt x="46" y="19"/>
                    <a:pt x="47" y="18"/>
                  </a:cubicBezTo>
                  <a:cubicBezTo>
                    <a:pt x="47" y="18"/>
                    <a:pt x="47" y="17"/>
                    <a:pt x="48" y="16"/>
                  </a:cubicBezTo>
                  <a:cubicBezTo>
                    <a:pt x="48" y="16"/>
                    <a:pt x="48" y="15"/>
                    <a:pt x="48" y="14"/>
                  </a:cubicBezTo>
                  <a:cubicBezTo>
                    <a:pt x="48" y="13"/>
                    <a:pt x="48" y="12"/>
                    <a:pt x="48" y="11"/>
                  </a:cubicBezTo>
                  <a:cubicBezTo>
                    <a:pt x="48" y="11"/>
                    <a:pt x="47" y="10"/>
                    <a:pt x="48" y="9"/>
                  </a:cubicBezTo>
                  <a:cubicBezTo>
                    <a:pt x="48" y="9"/>
                    <a:pt x="49" y="9"/>
                    <a:pt x="49" y="9"/>
                  </a:cubicBezTo>
                  <a:cubicBezTo>
                    <a:pt x="50" y="9"/>
                    <a:pt x="50" y="9"/>
                    <a:pt x="51" y="9"/>
                  </a:cubicBezTo>
                  <a:cubicBezTo>
                    <a:pt x="51" y="10"/>
                    <a:pt x="52" y="10"/>
                    <a:pt x="53" y="10"/>
                  </a:cubicBezTo>
                  <a:cubicBezTo>
                    <a:pt x="54" y="10"/>
                    <a:pt x="54" y="10"/>
                    <a:pt x="55" y="10"/>
                  </a:cubicBezTo>
                  <a:cubicBezTo>
                    <a:pt x="56" y="11"/>
                    <a:pt x="57" y="11"/>
                    <a:pt x="57" y="11"/>
                  </a:cubicBezTo>
                  <a:cubicBezTo>
                    <a:pt x="58" y="12"/>
                    <a:pt x="59" y="12"/>
                    <a:pt x="60" y="12"/>
                  </a:cubicBezTo>
                  <a:cubicBezTo>
                    <a:pt x="60" y="12"/>
                    <a:pt x="61" y="12"/>
                    <a:pt x="61" y="11"/>
                  </a:cubicBezTo>
                  <a:cubicBezTo>
                    <a:pt x="62" y="10"/>
                    <a:pt x="61" y="10"/>
                    <a:pt x="61" y="10"/>
                  </a:cubicBezTo>
                  <a:cubicBezTo>
                    <a:pt x="60" y="10"/>
                    <a:pt x="59" y="10"/>
                    <a:pt x="60" y="9"/>
                  </a:cubicBezTo>
                  <a:cubicBezTo>
                    <a:pt x="60" y="8"/>
                    <a:pt x="61" y="8"/>
                    <a:pt x="61" y="8"/>
                  </a:cubicBezTo>
                  <a:cubicBezTo>
                    <a:pt x="62" y="7"/>
                    <a:pt x="63" y="5"/>
                    <a:pt x="63" y="4"/>
                  </a:cubicBezTo>
                  <a:cubicBezTo>
                    <a:pt x="63" y="3"/>
                    <a:pt x="62" y="2"/>
                    <a:pt x="62" y="2"/>
                  </a:cubicBezTo>
                  <a:cubicBezTo>
                    <a:pt x="61" y="1"/>
                    <a:pt x="61" y="1"/>
                    <a:pt x="61" y="0"/>
                  </a:cubicBezTo>
                  <a:cubicBezTo>
                    <a:pt x="63" y="0"/>
                    <a:pt x="64" y="0"/>
                    <a:pt x="66" y="1"/>
                  </a:cubicBezTo>
                  <a:cubicBezTo>
                    <a:pt x="67" y="1"/>
                    <a:pt x="67" y="1"/>
                    <a:pt x="66" y="2"/>
                  </a:cubicBezTo>
                  <a:cubicBezTo>
                    <a:pt x="66" y="3"/>
                    <a:pt x="66" y="2"/>
                    <a:pt x="66" y="3"/>
                  </a:cubicBezTo>
                  <a:cubicBezTo>
                    <a:pt x="67" y="3"/>
                    <a:pt x="67" y="3"/>
                    <a:pt x="68" y="3"/>
                  </a:cubicBezTo>
                  <a:cubicBezTo>
                    <a:pt x="68" y="4"/>
                    <a:pt x="68" y="4"/>
                    <a:pt x="68" y="5"/>
                  </a:cubicBezTo>
                  <a:cubicBezTo>
                    <a:pt x="69" y="5"/>
                    <a:pt x="69" y="5"/>
                    <a:pt x="70" y="6"/>
                  </a:cubicBezTo>
                  <a:cubicBezTo>
                    <a:pt x="70" y="6"/>
                    <a:pt x="70" y="6"/>
                    <a:pt x="70" y="7"/>
                  </a:cubicBezTo>
                  <a:cubicBezTo>
                    <a:pt x="70" y="7"/>
                    <a:pt x="71" y="7"/>
                    <a:pt x="71" y="7"/>
                  </a:cubicBezTo>
                  <a:cubicBezTo>
                    <a:pt x="71" y="7"/>
                    <a:pt x="71" y="8"/>
                    <a:pt x="72" y="8"/>
                  </a:cubicBezTo>
                  <a:cubicBezTo>
                    <a:pt x="72" y="9"/>
                    <a:pt x="73" y="9"/>
                    <a:pt x="73" y="9"/>
                  </a:cubicBezTo>
                  <a:cubicBezTo>
                    <a:pt x="74" y="10"/>
                    <a:pt x="74" y="11"/>
                    <a:pt x="75" y="11"/>
                  </a:cubicBezTo>
                  <a:cubicBezTo>
                    <a:pt x="75" y="11"/>
                    <a:pt x="76" y="10"/>
                    <a:pt x="76" y="11"/>
                  </a:cubicBezTo>
                  <a:cubicBezTo>
                    <a:pt x="77" y="11"/>
                    <a:pt x="77" y="11"/>
                    <a:pt x="78" y="12"/>
                  </a:cubicBezTo>
                  <a:cubicBezTo>
                    <a:pt x="79" y="12"/>
                    <a:pt x="79" y="13"/>
                    <a:pt x="80" y="13"/>
                  </a:cubicBezTo>
                  <a:cubicBezTo>
                    <a:pt x="80" y="14"/>
                    <a:pt x="81" y="14"/>
                    <a:pt x="81" y="15"/>
                  </a:cubicBezTo>
                  <a:cubicBezTo>
                    <a:pt x="81" y="15"/>
                    <a:pt x="81" y="16"/>
                    <a:pt x="82" y="17"/>
                  </a:cubicBezTo>
                  <a:cubicBezTo>
                    <a:pt x="82" y="17"/>
                    <a:pt x="82" y="17"/>
                    <a:pt x="82" y="17"/>
                  </a:cubicBezTo>
                  <a:cubicBezTo>
                    <a:pt x="83" y="17"/>
                    <a:pt x="83" y="18"/>
                    <a:pt x="83" y="18"/>
                  </a:cubicBezTo>
                  <a:cubicBezTo>
                    <a:pt x="83" y="19"/>
                    <a:pt x="84" y="19"/>
                    <a:pt x="84" y="19"/>
                  </a:cubicBezTo>
                  <a:cubicBezTo>
                    <a:pt x="85" y="20"/>
                    <a:pt x="85" y="20"/>
                    <a:pt x="84" y="21"/>
                  </a:cubicBezTo>
                  <a:cubicBezTo>
                    <a:pt x="84" y="21"/>
                    <a:pt x="83" y="22"/>
                    <a:pt x="83" y="23"/>
                  </a:cubicBezTo>
                  <a:cubicBezTo>
                    <a:pt x="83" y="23"/>
                    <a:pt x="83" y="24"/>
                    <a:pt x="84" y="25"/>
                  </a:cubicBezTo>
                  <a:cubicBezTo>
                    <a:pt x="84" y="25"/>
                    <a:pt x="84" y="26"/>
                    <a:pt x="84" y="26"/>
                  </a:cubicBezTo>
                  <a:cubicBezTo>
                    <a:pt x="84" y="27"/>
                    <a:pt x="83" y="28"/>
                    <a:pt x="84" y="29"/>
                  </a:cubicBezTo>
                  <a:cubicBezTo>
                    <a:pt x="84" y="29"/>
                    <a:pt x="85" y="29"/>
                    <a:pt x="85" y="30"/>
                  </a:cubicBezTo>
                  <a:cubicBezTo>
                    <a:pt x="85" y="30"/>
                    <a:pt x="85" y="31"/>
                    <a:pt x="85" y="31"/>
                  </a:cubicBezTo>
                  <a:cubicBezTo>
                    <a:pt x="85" y="32"/>
                    <a:pt x="85" y="32"/>
                    <a:pt x="85" y="32"/>
                  </a:cubicBezTo>
                  <a:cubicBezTo>
                    <a:pt x="84" y="32"/>
                    <a:pt x="84" y="33"/>
                    <a:pt x="84" y="33"/>
                  </a:cubicBezTo>
                  <a:cubicBezTo>
                    <a:pt x="84" y="33"/>
                    <a:pt x="84" y="33"/>
                    <a:pt x="84" y="34"/>
                  </a:cubicBezTo>
                  <a:cubicBezTo>
                    <a:pt x="84" y="34"/>
                    <a:pt x="85" y="35"/>
                    <a:pt x="85" y="35"/>
                  </a:cubicBezTo>
                  <a:cubicBezTo>
                    <a:pt x="85" y="36"/>
                    <a:pt x="85" y="37"/>
                    <a:pt x="85" y="37"/>
                  </a:cubicBezTo>
                  <a:cubicBezTo>
                    <a:pt x="86" y="38"/>
                    <a:pt x="87" y="39"/>
                    <a:pt x="87" y="40"/>
                  </a:cubicBezTo>
                  <a:cubicBezTo>
                    <a:pt x="85" y="41"/>
                    <a:pt x="86" y="43"/>
                    <a:pt x="86" y="44"/>
                  </a:cubicBezTo>
                  <a:cubicBezTo>
                    <a:pt x="86" y="44"/>
                    <a:pt x="86" y="45"/>
                    <a:pt x="85" y="45"/>
                  </a:cubicBezTo>
                  <a:cubicBezTo>
                    <a:pt x="85" y="46"/>
                    <a:pt x="84" y="46"/>
                    <a:pt x="84" y="47"/>
                  </a:cubicBezTo>
                  <a:cubicBezTo>
                    <a:pt x="85" y="47"/>
                    <a:pt x="85" y="49"/>
                    <a:pt x="85" y="49"/>
                  </a:cubicBezTo>
                  <a:cubicBezTo>
                    <a:pt x="85" y="50"/>
                    <a:pt x="85" y="50"/>
                    <a:pt x="85" y="51"/>
                  </a:cubicBezTo>
                  <a:cubicBezTo>
                    <a:pt x="85" y="51"/>
                    <a:pt x="86" y="51"/>
                    <a:pt x="86" y="51"/>
                  </a:cubicBezTo>
                  <a:cubicBezTo>
                    <a:pt x="86" y="51"/>
                    <a:pt x="86" y="52"/>
                    <a:pt x="87" y="52"/>
                  </a:cubicBezTo>
                  <a:cubicBezTo>
                    <a:pt x="87" y="53"/>
                    <a:pt x="87" y="53"/>
                    <a:pt x="87" y="54"/>
                  </a:cubicBezTo>
                  <a:cubicBezTo>
                    <a:pt x="87" y="55"/>
                    <a:pt x="88" y="55"/>
                    <a:pt x="88" y="56"/>
                  </a:cubicBezTo>
                  <a:close/>
                  <a:moveTo>
                    <a:pt x="36" y="189"/>
                  </a:moveTo>
                  <a:cubicBezTo>
                    <a:pt x="35" y="190"/>
                    <a:pt x="36" y="192"/>
                    <a:pt x="37" y="191"/>
                  </a:cubicBezTo>
                  <a:cubicBezTo>
                    <a:pt x="37" y="190"/>
                    <a:pt x="37" y="189"/>
                    <a:pt x="37" y="188"/>
                  </a:cubicBezTo>
                  <a:cubicBezTo>
                    <a:pt x="37" y="188"/>
                    <a:pt x="38" y="187"/>
                    <a:pt x="38" y="186"/>
                  </a:cubicBezTo>
                  <a:cubicBezTo>
                    <a:pt x="38" y="184"/>
                    <a:pt x="39" y="183"/>
                    <a:pt x="39" y="182"/>
                  </a:cubicBezTo>
                  <a:cubicBezTo>
                    <a:pt x="39" y="181"/>
                    <a:pt x="39" y="180"/>
                    <a:pt x="40" y="180"/>
                  </a:cubicBezTo>
                  <a:cubicBezTo>
                    <a:pt x="40" y="179"/>
                    <a:pt x="40" y="178"/>
                    <a:pt x="40" y="177"/>
                  </a:cubicBezTo>
                  <a:cubicBezTo>
                    <a:pt x="39" y="178"/>
                    <a:pt x="39" y="178"/>
                    <a:pt x="39" y="179"/>
                  </a:cubicBezTo>
                  <a:cubicBezTo>
                    <a:pt x="39" y="180"/>
                    <a:pt x="39" y="181"/>
                    <a:pt x="38" y="182"/>
                  </a:cubicBezTo>
                  <a:cubicBezTo>
                    <a:pt x="38" y="183"/>
                    <a:pt x="38" y="183"/>
                    <a:pt x="37" y="183"/>
                  </a:cubicBezTo>
                  <a:cubicBezTo>
                    <a:pt x="37" y="184"/>
                    <a:pt x="37" y="184"/>
                    <a:pt x="37" y="185"/>
                  </a:cubicBezTo>
                  <a:cubicBezTo>
                    <a:pt x="36" y="186"/>
                    <a:pt x="36" y="187"/>
                    <a:pt x="36" y="188"/>
                  </a:cubicBezTo>
                  <a:cubicBezTo>
                    <a:pt x="36" y="189"/>
                    <a:pt x="36" y="189"/>
                    <a:pt x="36" y="189"/>
                  </a:cubicBezTo>
                  <a:close/>
                  <a:moveTo>
                    <a:pt x="49" y="181"/>
                  </a:moveTo>
                  <a:cubicBezTo>
                    <a:pt x="49" y="180"/>
                    <a:pt x="50" y="179"/>
                    <a:pt x="51" y="179"/>
                  </a:cubicBezTo>
                  <a:cubicBezTo>
                    <a:pt x="51" y="178"/>
                    <a:pt x="51" y="178"/>
                    <a:pt x="51" y="178"/>
                  </a:cubicBezTo>
                  <a:cubicBezTo>
                    <a:pt x="51" y="177"/>
                    <a:pt x="52" y="177"/>
                    <a:pt x="52" y="177"/>
                  </a:cubicBezTo>
                  <a:cubicBezTo>
                    <a:pt x="54" y="176"/>
                    <a:pt x="52" y="176"/>
                    <a:pt x="52" y="176"/>
                  </a:cubicBezTo>
                  <a:cubicBezTo>
                    <a:pt x="51" y="176"/>
                    <a:pt x="52" y="175"/>
                    <a:pt x="52" y="175"/>
                  </a:cubicBezTo>
                  <a:cubicBezTo>
                    <a:pt x="52" y="174"/>
                    <a:pt x="52" y="174"/>
                    <a:pt x="52" y="174"/>
                  </a:cubicBezTo>
                  <a:cubicBezTo>
                    <a:pt x="52" y="174"/>
                    <a:pt x="52" y="173"/>
                    <a:pt x="52" y="173"/>
                  </a:cubicBezTo>
                  <a:cubicBezTo>
                    <a:pt x="52" y="173"/>
                    <a:pt x="53" y="173"/>
                    <a:pt x="53" y="172"/>
                  </a:cubicBezTo>
                  <a:cubicBezTo>
                    <a:pt x="53" y="172"/>
                    <a:pt x="53" y="172"/>
                    <a:pt x="53" y="172"/>
                  </a:cubicBezTo>
                  <a:cubicBezTo>
                    <a:pt x="53" y="171"/>
                    <a:pt x="53" y="171"/>
                    <a:pt x="54" y="171"/>
                  </a:cubicBezTo>
                  <a:cubicBezTo>
                    <a:pt x="54" y="171"/>
                    <a:pt x="54" y="171"/>
                    <a:pt x="54" y="170"/>
                  </a:cubicBezTo>
                  <a:cubicBezTo>
                    <a:pt x="55" y="170"/>
                    <a:pt x="55" y="170"/>
                    <a:pt x="55" y="170"/>
                  </a:cubicBezTo>
                  <a:cubicBezTo>
                    <a:pt x="55" y="169"/>
                    <a:pt x="55" y="169"/>
                    <a:pt x="54" y="169"/>
                  </a:cubicBezTo>
                  <a:cubicBezTo>
                    <a:pt x="54" y="169"/>
                    <a:pt x="53" y="171"/>
                    <a:pt x="52" y="170"/>
                  </a:cubicBezTo>
                  <a:cubicBezTo>
                    <a:pt x="52" y="171"/>
                    <a:pt x="52" y="171"/>
                    <a:pt x="52" y="171"/>
                  </a:cubicBezTo>
                  <a:cubicBezTo>
                    <a:pt x="52" y="171"/>
                    <a:pt x="51" y="170"/>
                    <a:pt x="51" y="170"/>
                  </a:cubicBezTo>
                  <a:cubicBezTo>
                    <a:pt x="51" y="170"/>
                    <a:pt x="51" y="171"/>
                    <a:pt x="51" y="171"/>
                  </a:cubicBezTo>
                  <a:cubicBezTo>
                    <a:pt x="51" y="171"/>
                    <a:pt x="51" y="171"/>
                    <a:pt x="50" y="171"/>
                  </a:cubicBezTo>
                  <a:cubicBezTo>
                    <a:pt x="50" y="172"/>
                    <a:pt x="49" y="172"/>
                    <a:pt x="49" y="173"/>
                  </a:cubicBezTo>
                  <a:cubicBezTo>
                    <a:pt x="48" y="174"/>
                    <a:pt x="48" y="174"/>
                    <a:pt x="47" y="175"/>
                  </a:cubicBezTo>
                  <a:cubicBezTo>
                    <a:pt x="47" y="176"/>
                    <a:pt x="48" y="176"/>
                    <a:pt x="48" y="177"/>
                  </a:cubicBezTo>
                  <a:cubicBezTo>
                    <a:pt x="48" y="178"/>
                    <a:pt x="47" y="178"/>
                    <a:pt x="47" y="178"/>
                  </a:cubicBezTo>
                  <a:cubicBezTo>
                    <a:pt x="47" y="179"/>
                    <a:pt x="48" y="179"/>
                    <a:pt x="48" y="179"/>
                  </a:cubicBezTo>
                  <a:cubicBezTo>
                    <a:pt x="48" y="180"/>
                    <a:pt x="48" y="181"/>
                    <a:pt x="48" y="182"/>
                  </a:cubicBezTo>
                  <a:cubicBezTo>
                    <a:pt x="47" y="182"/>
                    <a:pt x="47" y="183"/>
                    <a:pt x="48" y="183"/>
                  </a:cubicBezTo>
                  <a:cubicBezTo>
                    <a:pt x="49" y="183"/>
                    <a:pt x="49" y="181"/>
                    <a:pt x="49" y="181"/>
                  </a:cubicBezTo>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84" name="Freeform 792">
              <a:extLst>
                <a:ext uri="{FF2B5EF4-FFF2-40B4-BE49-F238E27FC236}">
                  <a16:creationId xmlns:a16="http://schemas.microsoft.com/office/drawing/2014/main" id="{5268B284-6DF1-47EE-A4EB-1FF215D067E6}"/>
                </a:ext>
              </a:extLst>
            </p:cNvPr>
            <p:cNvSpPr>
              <a:spLocks/>
            </p:cNvSpPr>
            <p:nvPr/>
          </p:nvSpPr>
          <p:spPr bwMode="auto">
            <a:xfrm>
              <a:off x="6427660" y="3123493"/>
              <a:ext cx="98098" cy="57878"/>
            </a:xfrm>
            <a:custGeom>
              <a:avLst/>
              <a:gdLst>
                <a:gd name="T0" fmla="*/ 3 w 21"/>
                <a:gd name="T1" fmla="*/ 14 h 15"/>
                <a:gd name="T2" fmla="*/ 4 w 21"/>
                <a:gd name="T3" fmla="*/ 13 h 15"/>
                <a:gd name="T4" fmla="*/ 7 w 21"/>
                <a:gd name="T5" fmla="*/ 13 h 15"/>
                <a:gd name="T6" fmla="*/ 8 w 21"/>
                <a:gd name="T7" fmla="*/ 12 h 15"/>
                <a:gd name="T8" fmla="*/ 11 w 21"/>
                <a:gd name="T9" fmla="*/ 13 h 15"/>
                <a:gd name="T10" fmla="*/ 14 w 21"/>
                <a:gd name="T11" fmla="*/ 14 h 15"/>
                <a:gd name="T12" fmla="*/ 13 w 21"/>
                <a:gd name="T13" fmla="*/ 12 h 15"/>
                <a:gd name="T14" fmla="*/ 14 w 21"/>
                <a:gd name="T15" fmla="*/ 12 h 15"/>
                <a:gd name="T16" fmla="*/ 14 w 21"/>
                <a:gd name="T17" fmla="*/ 11 h 15"/>
                <a:gd name="T18" fmla="*/ 16 w 21"/>
                <a:gd name="T19" fmla="*/ 10 h 15"/>
                <a:gd name="T20" fmla="*/ 16 w 21"/>
                <a:gd name="T21" fmla="*/ 8 h 15"/>
                <a:gd name="T22" fmla="*/ 16 w 21"/>
                <a:gd name="T23" fmla="*/ 7 h 15"/>
                <a:gd name="T24" fmla="*/ 16 w 21"/>
                <a:gd name="T25" fmla="*/ 7 h 15"/>
                <a:gd name="T26" fmla="*/ 18 w 21"/>
                <a:gd name="T27" fmla="*/ 6 h 15"/>
                <a:gd name="T28" fmla="*/ 18 w 21"/>
                <a:gd name="T29" fmla="*/ 5 h 15"/>
                <a:gd name="T30" fmla="*/ 19 w 21"/>
                <a:gd name="T31" fmla="*/ 5 h 15"/>
                <a:gd name="T32" fmla="*/ 20 w 21"/>
                <a:gd name="T33" fmla="*/ 5 h 15"/>
                <a:gd name="T34" fmla="*/ 20 w 21"/>
                <a:gd name="T35" fmla="*/ 4 h 15"/>
                <a:gd name="T36" fmla="*/ 21 w 21"/>
                <a:gd name="T37" fmla="*/ 4 h 15"/>
                <a:gd name="T38" fmla="*/ 21 w 21"/>
                <a:gd name="T39" fmla="*/ 2 h 15"/>
                <a:gd name="T40" fmla="*/ 21 w 21"/>
                <a:gd name="T41" fmla="*/ 2 h 15"/>
                <a:gd name="T42" fmla="*/ 20 w 21"/>
                <a:gd name="T43" fmla="*/ 1 h 15"/>
                <a:gd name="T44" fmla="*/ 20 w 21"/>
                <a:gd name="T45" fmla="*/ 0 h 15"/>
                <a:gd name="T46" fmla="*/ 19 w 21"/>
                <a:gd name="T47" fmla="*/ 0 h 15"/>
                <a:gd name="T48" fmla="*/ 18 w 21"/>
                <a:gd name="T49" fmla="*/ 1 h 15"/>
                <a:gd name="T50" fmla="*/ 18 w 21"/>
                <a:gd name="T51" fmla="*/ 1 h 15"/>
                <a:gd name="T52" fmla="*/ 15 w 21"/>
                <a:gd name="T53" fmla="*/ 2 h 15"/>
                <a:gd name="T54" fmla="*/ 13 w 21"/>
                <a:gd name="T55" fmla="*/ 2 h 15"/>
                <a:gd name="T56" fmla="*/ 11 w 21"/>
                <a:gd name="T57" fmla="*/ 2 h 15"/>
                <a:gd name="T58" fmla="*/ 7 w 21"/>
                <a:gd name="T59" fmla="*/ 5 h 15"/>
                <a:gd name="T60" fmla="*/ 2 w 21"/>
                <a:gd name="T61" fmla="*/ 3 h 15"/>
                <a:gd name="T62" fmla="*/ 1 w 21"/>
                <a:gd name="T63" fmla="*/ 5 h 15"/>
                <a:gd name="T64" fmla="*/ 0 w 21"/>
                <a:gd name="T65" fmla="*/ 6 h 15"/>
                <a:gd name="T66" fmla="*/ 2 w 21"/>
                <a:gd name="T67" fmla="*/ 6 h 15"/>
                <a:gd name="T68" fmla="*/ 1 w 21"/>
                <a:gd name="T69" fmla="*/ 8 h 15"/>
                <a:gd name="T70" fmla="*/ 2 w 21"/>
                <a:gd name="T71" fmla="*/ 9 h 15"/>
                <a:gd name="T72" fmla="*/ 2 w 21"/>
                <a:gd name="T73" fmla="*/ 11 h 15"/>
                <a:gd name="T74" fmla="*/ 3 w 21"/>
                <a:gd name="T75" fmla="*/ 12 h 15"/>
                <a:gd name="T76" fmla="*/ 3 w 21"/>
                <a:gd name="T77" fmla="*/ 13 h 15"/>
                <a:gd name="T78" fmla="*/ 2 w 21"/>
                <a:gd name="T79" fmla="*/ 13 h 15"/>
                <a:gd name="T80" fmla="*/ 1 w 21"/>
                <a:gd name="T81" fmla="*/ 13 h 15"/>
                <a:gd name="T82" fmla="*/ 3 w 21"/>
                <a:gd name="T8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15">
                  <a:moveTo>
                    <a:pt x="3" y="14"/>
                  </a:moveTo>
                  <a:cubicBezTo>
                    <a:pt x="3" y="14"/>
                    <a:pt x="4" y="14"/>
                    <a:pt x="4" y="13"/>
                  </a:cubicBezTo>
                  <a:cubicBezTo>
                    <a:pt x="5" y="13"/>
                    <a:pt x="6" y="14"/>
                    <a:pt x="7" y="13"/>
                  </a:cubicBezTo>
                  <a:cubicBezTo>
                    <a:pt x="8" y="13"/>
                    <a:pt x="8" y="12"/>
                    <a:pt x="8" y="12"/>
                  </a:cubicBezTo>
                  <a:cubicBezTo>
                    <a:pt x="8" y="12"/>
                    <a:pt x="10" y="14"/>
                    <a:pt x="11" y="13"/>
                  </a:cubicBezTo>
                  <a:cubicBezTo>
                    <a:pt x="11" y="13"/>
                    <a:pt x="13" y="15"/>
                    <a:pt x="14" y="14"/>
                  </a:cubicBezTo>
                  <a:cubicBezTo>
                    <a:pt x="14" y="13"/>
                    <a:pt x="13" y="13"/>
                    <a:pt x="13" y="12"/>
                  </a:cubicBezTo>
                  <a:cubicBezTo>
                    <a:pt x="13" y="12"/>
                    <a:pt x="14" y="12"/>
                    <a:pt x="14" y="12"/>
                  </a:cubicBezTo>
                  <a:cubicBezTo>
                    <a:pt x="13" y="11"/>
                    <a:pt x="14" y="11"/>
                    <a:pt x="14" y="11"/>
                  </a:cubicBezTo>
                  <a:cubicBezTo>
                    <a:pt x="15" y="10"/>
                    <a:pt x="15" y="11"/>
                    <a:pt x="16" y="10"/>
                  </a:cubicBezTo>
                  <a:cubicBezTo>
                    <a:pt x="16" y="9"/>
                    <a:pt x="16" y="9"/>
                    <a:pt x="16" y="8"/>
                  </a:cubicBezTo>
                  <a:cubicBezTo>
                    <a:pt x="16" y="8"/>
                    <a:pt x="15" y="7"/>
                    <a:pt x="16" y="7"/>
                  </a:cubicBezTo>
                  <a:cubicBezTo>
                    <a:pt x="16" y="7"/>
                    <a:pt x="16" y="7"/>
                    <a:pt x="16" y="7"/>
                  </a:cubicBezTo>
                  <a:cubicBezTo>
                    <a:pt x="17" y="6"/>
                    <a:pt x="17" y="6"/>
                    <a:pt x="18" y="6"/>
                  </a:cubicBezTo>
                  <a:cubicBezTo>
                    <a:pt x="18" y="6"/>
                    <a:pt x="18" y="6"/>
                    <a:pt x="18" y="5"/>
                  </a:cubicBezTo>
                  <a:cubicBezTo>
                    <a:pt x="19" y="5"/>
                    <a:pt x="19" y="5"/>
                    <a:pt x="19" y="5"/>
                  </a:cubicBezTo>
                  <a:cubicBezTo>
                    <a:pt x="20" y="5"/>
                    <a:pt x="20" y="5"/>
                    <a:pt x="20" y="5"/>
                  </a:cubicBezTo>
                  <a:cubicBezTo>
                    <a:pt x="20" y="4"/>
                    <a:pt x="20" y="4"/>
                    <a:pt x="20" y="4"/>
                  </a:cubicBezTo>
                  <a:cubicBezTo>
                    <a:pt x="20" y="3"/>
                    <a:pt x="21" y="4"/>
                    <a:pt x="21" y="4"/>
                  </a:cubicBezTo>
                  <a:cubicBezTo>
                    <a:pt x="21" y="3"/>
                    <a:pt x="21" y="3"/>
                    <a:pt x="21" y="2"/>
                  </a:cubicBezTo>
                  <a:cubicBezTo>
                    <a:pt x="21" y="2"/>
                    <a:pt x="21" y="2"/>
                    <a:pt x="21" y="2"/>
                  </a:cubicBezTo>
                  <a:cubicBezTo>
                    <a:pt x="21" y="2"/>
                    <a:pt x="21" y="2"/>
                    <a:pt x="20" y="1"/>
                  </a:cubicBezTo>
                  <a:cubicBezTo>
                    <a:pt x="20" y="1"/>
                    <a:pt x="20" y="1"/>
                    <a:pt x="20" y="0"/>
                  </a:cubicBezTo>
                  <a:cubicBezTo>
                    <a:pt x="20" y="0"/>
                    <a:pt x="19" y="0"/>
                    <a:pt x="19" y="0"/>
                  </a:cubicBezTo>
                  <a:cubicBezTo>
                    <a:pt x="18" y="0"/>
                    <a:pt x="18" y="0"/>
                    <a:pt x="18" y="1"/>
                  </a:cubicBezTo>
                  <a:cubicBezTo>
                    <a:pt x="18" y="1"/>
                    <a:pt x="18" y="1"/>
                    <a:pt x="18" y="1"/>
                  </a:cubicBezTo>
                  <a:cubicBezTo>
                    <a:pt x="17" y="2"/>
                    <a:pt x="16" y="2"/>
                    <a:pt x="15" y="2"/>
                  </a:cubicBezTo>
                  <a:cubicBezTo>
                    <a:pt x="15" y="2"/>
                    <a:pt x="14" y="2"/>
                    <a:pt x="13" y="2"/>
                  </a:cubicBezTo>
                  <a:cubicBezTo>
                    <a:pt x="12" y="2"/>
                    <a:pt x="12" y="2"/>
                    <a:pt x="11" y="2"/>
                  </a:cubicBezTo>
                  <a:cubicBezTo>
                    <a:pt x="9" y="3"/>
                    <a:pt x="9" y="5"/>
                    <a:pt x="7" y="5"/>
                  </a:cubicBezTo>
                  <a:cubicBezTo>
                    <a:pt x="6" y="4"/>
                    <a:pt x="4" y="3"/>
                    <a:pt x="2" y="3"/>
                  </a:cubicBezTo>
                  <a:cubicBezTo>
                    <a:pt x="4" y="4"/>
                    <a:pt x="2" y="5"/>
                    <a:pt x="1" y="5"/>
                  </a:cubicBezTo>
                  <a:cubicBezTo>
                    <a:pt x="1" y="5"/>
                    <a:pt x="0" y="6"/>
                    <a:pt x="0" y="6"/>
                  </a:cubicBezTo>
                  <a:cubicBezTo>
                    <a:pt x="1" y="6"/>
                    <a:pt x="1" y="6"/>
                    <a:pt x="2" y="6"/>
                  </a:cubicBezTo>
                  <a:cubicBezTo>
                    <a:pt x="3" y="7"/>
                    <a:pt x="1" y="7"/>
                    <a:pt x="1" y="8"/>
                  </a:cubicBezTo>
                  <a:cubicBezTo>
                    <a:pt x="1" y="9"/>
                    <a:pt x="2" y="9"/>
                    <a:pt x="2" y="9"/>
                  </a:cubicBezTo>
                  <a:cubicBezTo>
                    <a:pt x="2" y="10"/>
                    <a:pt x="2" y="10"/>
                    <a:pt x="2" y="11"/>
                  </a:cubicBezTo>
                  <a:cubicBezTo>
                    <a:pt x="2" y="10"/>
                    <a:pt x="4" y="12"/>
                    <a:pt x="3" y="12"/>
                  </a:cubicBezTo>
                  <a:cubicBezTo>
                    <a:pt x="3" y="13"/>
                    <a:pt x="3" y="13"/>
                    <a:pt x="3" y="13"/>
                  </a:cubicBezTo>
                  <a:cubicBezTo>
                    <a:pt x="2" y="13"/>
                    <a:pt x="2" y="13"/>
                    <a:pt x="2" y="13"/>
                  </a:cubicBezTo>
                  <a:cubicBezTo>
                    <a:pt x="2" y="13"/>
                    <a:pt x="2" y="13"/>
                    <a:pt x="1" y="13"/>
                  </a:cubicBezTo>
                  <a:cubicBezTo>
                    <a:pt x="2" y="14"/>
                    <a:pt x="2" y="14"/>
                    <a:pt x="3" y="14"/>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85" name="Freeform 793">
              <a:extLst>
                <a:ext uri="{FF2B5EF4-FFF2-40B4-BE49-F238E27FC236}">
                  <a16:creationId xmlns:a16="http://schemas.microsoft.com/office/drawing/2014/main" id="{B2D4D211-CFA2-4ABC-92F7-D0C5205B9123}"/>
                </a:ext>
              </a:extLst>
            </p:cNvPr>
            <p:cNvSpPr>
              <a:spLocks/>
            </p:cNvSpPr>
            <p:nvPr/>
          </p:nvSpPr>
          <p:spPr bwMode="auto">
            <a:xfrm>
              <a:off x="6534677" y="3017866"/>
              <a:ext cx="181928" cy="72347"/>
            </a:xfrm>
            <a:custGeom>
              <a:avLst/>
              <a:gdLst>
                <a:gd name="T0" fmla="*/ 5 w 39"/>
                <a:gd name="T1" fmla="*/ 17 h 19"/>
                <a:gd name="T2" fmla="*/ 8 w 39"/>
                <a:gd name="T3" fmla="*/ 19 h 19"/>
                <a:gd name="T4" fmla="*/ 10 w 39"/>
                <a:gd name="T5" fmla="*/ 19 h 19"/>
                <a:gd name="T6" fmla="*/ 12 w 39"/>
                <a:gd name="T7" fmla="*/ 19 h 19"/>
                <a:gd name="T8" fmla="*/ 14 w 39"/>
                <a:gd name="T9" fmla="*/ 19 h 19"/>
                <a:gd name="T10" fmla="*/ 14 w 39"/>
                <a:gd name="T11" fmla="*/ 18 h 19"/>
                <a:gd name="T12" fmla="*/ 15 w 39"/>
                <a:gd name="T13" fmla="*/ 16 h 19"/>
                <a:gd name="T14" fmla="*/ 18 w 39"/>
                <a:gd name="T15" fmla="*/ 15 h 19"/>
                <a:gd name="T16" fmla="*/ 19 w 39"/>
                <a:gd name="T17" fmla="*/ 15 h 19"/>
                <a:gd name="T18" fmla="*/ 20 w 39"/>
                <a:gd name="T19" fmla="*/ 15 h 19"/>
                <a:gd name="T20" fmla="*/ 24 w 39"/>
                <a:gd name="T21" fmla="*/ 14 h 19"/>
                <a:gd name="T22" fmla="*/ 24 w 39"/>
                <a:gd name="T23" fmla="*/ 13 h 19"/>
                <a:gd name="T24" fmla="*/ 25 w 39"/>
                <a:gd name="T25" fmla="*/ 11 h 19"/>
                <a:gd name="T26" fmla="*/ 27 w 39"/>
                <a:gd name="T27" fmla="*/ 11 h 19"/>
                <a:gd name="T28" fmla="*/ 29 w 39"/>
                <a:gd name="T29" fmla="*/ 12 h 19"/>
                <a:gd name="T30" fmla="*/ 30 w 39"/>
                <a:gd name="T31" fmla="*/ 12 h 19"/>
                <a:gd name="T32" fmla="*/ 31 w 39"/>
                <a:gd name="T33" fmla="*/ 11 h 19"/>
                <a:gd name="T34" fmla="*/ 32 w 39"/>
                <a:gd name="T35" fmla="*/ 11 h 19"/>
                <a:gd name="T36" fmla="*/ 34 w 39"/>
                <a:gd name="T37" fmla="*/ 13 h 19"/>
                <a:gd name="T38" fmla="*/ 36 w 39"/>
                <a:gd name="T39" fmla="*/ 13 h 19"/>
                <a:gd name="T40" fmla="*/ 38 w 39"/>
                <a:gd name="T41" fmla="*/ 9 h 19"/>
                <a:gd name="T42" fmla="*/ 39 w 39"/>
                <a:gd name="T43" fmla="*/ 6 h 19"/>
                <a:gd name="T44" fmla="*/ 39 w 39"/>
                <a:gd name="T45" fmla="*/ 6 h 19"/>
                <a:gd name="T46" fmla="*/ 36 w 39"/>
                <a:gd name="T47" fmla="*/ 4 h 19"/>
                <a:gd name="T48" fmla="*/ 35 w 39"/>
                <a:gd name="T49" fmla="*/ 3 h 19"/>
                <a:gd name="T50" fmla="*/ 34 w 39"/>
                <a:gd name="T51" fmla="*/ 3 h 19"/>
                <a:gd name="T52" fmla="*/ 34 w 39"/>
                <a:gd name="T53" fmla="*/ 3 h 19"/>
                <a:gd name="T54" fmla="*/ 33 w 39"/>
                <a:gd name="T55" fmla="*/ 3 h 19"/>
                <a:gd name="T56" fmla="*/ 32 w 39"/>
                <a:gd name="T57" fmla="*/ 2 h 19"/>
                <a:gd name="T58" fmla="*/ 29 w 39"/>
                <a:gd name="T59" fmla="*/ 2 h 19"/>
                <a:gd name="T60" fmla="*/ 29 w 39"/>
                <a:gd name="T61" fmla="*/ 3 h 19"/>
                <a:gd name="T62" fmla="*/ 28 w 39"/>
                <a:gd name="T63" fmla="*/ 3 h 19"/>
                <a:gd name="T64" fmla="*/ 26 w 39"/>
                <a:gd name="T65" fmla="*/ 3 h 19"/>
                <a:gd name="T66" fmla="*/ 26 w 39"/>
                <a:gd name="T67" fmla="*/ 3 h 19"/>
                <a:gd name="T68" fmla="*/ 25 w 39"/>
                <a:gd name="T69" fmla="*/ 2 h 19"/>
                <a:gd name="T70" fmla="*/ 24 w 39"/>
                <a:gd name="T71" fmla="*/ 3 h 19"/>
                <a:gd name="T72" fmla="*/ 23 w 39"/>
                <a:gd name="T73" fmla="*/ 4 h 19"/>
                <a:gd name="T74" fmla="*/ 22 w 39"/>
                <a:gd name="T75" fmla="*/ 4 h 19"/>
                <a:gd name="T76" fmla="*/ 21 w 39"/>
                <a:gd name="T77" fmla="*/ 4 h 19"/>
                <a:gd name="T78" fmla="*/ 20 w 39"/>
                <a:gd name="T79" fmla="*/ 5 h 19"/>
                <a:gd name="T80" fmla="*/ 20 w 39"/>
                <a:gd name="T81" fmla="*/ 3 h 19"/>
                <a:gd name="T82" fmla="*/ 19 w 39"/>
                <a:gd name="T83" fmla="*/ 2 h 19"/>
                <a:gd name="T84" fmla="*/ 19 w 39"/>
                <a:gd name="T85" fmla="*/ 2 h 19"/>
                <a:gd name="T86" fmla="*/ 18 w 39"/>
                <a:gd name="T87" fmla="*/ 0 h 19"/>
                <a:gd name="T88" fmla="*/ 18 w 39"/>
                <a:gd name="T89" fmla="*/ 1 h 19"/>
                <a:gd name="T90" fmla="*/ 17 w 39"/>
                <a:gd name="T91" fmla="*/ 1 h 19"/>
                <a:gd name="T92" fmla="*/ 16 w 39"/>
                <a:gd name="T93" fmla="*/ 2 h 19"/>
                <a:gd name="T94" fmla="*/ 15 w 39"/>
                <a:gd name="T95" fmla="*/ 3 h 19"/>
                <a:gd name="T96" fmla="*/ 14 w 39"/>
                <a:gd name="T97" fmla="*/ 1 h 19"/>
                <a:gd name="T98" fmla="*/ 13 w 39"/>
                <a:gd name="T99" fmla="*/ 2 h 19"/>
                <a:gd name="T100" fmla="*/ 12 w 39"/>
                <a:gd name="T101" fmla="*/ 2 h 19"/>
                <a:gd name="T102" fmla="*/ 11 w 39"/>
                <a:gd name="T103" fmla="*/ 3 h 19"/>
                <a:gd name="T104" fmla="*/ 9 w 39"/>
                <a:gd name="T105" fmla="*/ 5 h 19"/>
                <a:gd name="T106" fmla="*/ 8 w 39"/>
                <a:gd name="T107" fmla="*/ 7 h 19"/>
                <a:gd name="T108" fmla="*/ 5 w 39"/>
                <a:gd name="T109" fmla="*/ 8 h 19"/>
                <a:gd name="T110" fmla="*/ 2 w 39"/>
                <a:gd name="T111" fmla="*/ 8 h 19"/>
                <a:gd name="T112" fmla="*/ 1 w 39"/>
                <a:gd name="T113" fmla="*/ 10 h 19"/>
                <a:gd name="T114" fmla="*/ 1 w 39"/>
                <a:gd name="T115" fmla="*/ 13 h 19"/>
                <a:gd name="T116" fmla="*/ 2 w 39"/>
                <a:gd name="T117" fmla="*/ 16 h 19"/>
                <a:gd name="T118" fmla="*/ 5 w 39"/>
                <a:gd name="T119"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19">
                  <a:moveTo>
                    <a:pt x="5" y="17"/>
                  </a:moveTo>
                  <a:cubicBezTo>
                    <a:pt x="6" y="18"/>
                    <a:pt x="7" y="19"/>
                    <a:pt x="8" y="19"/>
                  </a:cubicBezTo>
                  <a:cubicBezTo>
                    <a:pt x="9" y="19"/>
                    <a:pt x="10" y="19"/>
                    <a:pt x="10" y="19"/>
                  </a:cubicBezTo>
                  <a:cubicBezTo>
                    <a:pt x="11" y="19"/>
                    <a:pt x="11" y="19"/>
                    <a:pt x="12" y="19"/>
                  </a:cubicBezTo>
                  <a:cubicBezTo>
                    <a:pt x="13" y="19"/>
                    <a:pt x="13" y="19"/>
                    <a:pt x="14" y="19"/>
                  </a:cubicBezTo>
                  <a:cubicBezTo>
                    <a:pt x="14" y="18"/>
                    <a:pt x="14" y="18"/>
                    <a:pt x="14" y="18"/>
                  </a:cubicBezTo>
                  <a:cubicBezTo>
                    <a:pt x="13" y="17"/>
                    <a:pt x="14" y="16"/>
                    <a:pt x="15" y="16"/>
                  </a:cubicBezTo>
                  <a:cubicBezTo>
                    <a:pt x="16" y="16"/>
                    <a:pt x="17" y="16"/>
                    <a:pt x="18" y="15"/>
                  </a:cubicBezTo>
                  <a:cubicBezTo>
                    <a:pt x="19" y="15"/>
                    <a:pt x="19" y="15"/>
                    <a:pt x="19" y="15"/>
                  </a:cubicBezTo>
                  <a:cubicBezTo>
                    <a:pt x="20" y="14"/>
                    <a:pt x="20" y="15"/>
                    <a:pt x="20" y="15"/>
                  </a:cubicBezTo>
                  <a:cubicBezTo>
                    <a:pt x="21" y="16"/>
                    <a:pt x="23" y="15"/>
                    <a:pt x="24" y="14"/>
                  </a:cubicBezTo>
                  <a:cubicBezTo>
                    <a:pt x="24" y="14"/>
                    <a:pt x="24" y="13"/>
                    <a:pt x="24" y="13"/>
                  </a:cubicBezTo>
                  <a:cubicBezTo>
                    <a:pt x="25" y="12"/>
                    <a:pt x="25" y="12"/>
                    <a:pt x="25" y="11"/>
                  </a:cubicBezTo>
                  <a:cubicBezTo>
                    <a:pt x="26" y="11"/>
                    <a:pt x="27" y="11"/>
                    <a:pt x="27" y="11"/>
                  </a:cubicBezTo>
                  <a:cubicBezTo>
                    <a:pt x="28" y="11"/>
                    <a:pt x="28" y="12"/>
                    <a:pt x="29" y="12"/>
                  </a:cubicBezTo>
                  <a:cubicBezTo>
                    <a:pt x="29" y="12"/>
                    <a:pt x="30" y="12"/>
                    <a:pt x="30" y="12"/>
                  </a:cubicBezTo>
                  <a:cubicBezTo>
                    <a:pt x="30" y="12"/>
                    <a:pt x="31" y="11"/>
                    <a:pt x="31" y="11"/>
                  </a:cubicBezTo>
                  <a:cubicBezTo>
                    <a:pt x="31" y="11"/>
                    <a:pt x="32" y="11"/>
                    <a:pt x="32" y="11"/>
                  </a:cubicBezTo>
                  <a:cubicBezTo>
                    <a:pt x="32" y="12"/>
                    <a:pt x="33" y="12"/>
                    <a:pt x="34" y="13"/>
                  </a:cubicBezTo>
                  <a:cubicBezTo>
                    <a:pt x="34" y="14"/>
                    <a:pt x="35" y="13"/>
                    <a:pt x="36" y="13"/>
                  </a:cubicBezTo>
                  <a:cubicBezTo>
                    <a:pt x="36" y="11"/>
                    <a:pt x="37" y="10"/>
                    <a:pt x="38" y="9"/>
                  </a:cubicBezTo>
                  <a:cubicBezTo>
                    <a:pt x="38" y="8"/>
                    <a:pt x="38" y="7"/>
                    <a:pt x="39" y="6"/>
                  </a:cubicBezTo>
                  <a:cubicBezTo>
                    <a:pt x="39" y="6"/>
                    <a:pt x="39" y="6"/>
                    <a:pt x="39" y="6"/>
                  </a:cubicBezTo>
                  <a:cubicBezTo>
                    <a:pt x="38" y="6"/>
                    <a:pt x="36" y="5"/>
                    <a:pt x="36" y="4"/>
                  </a:cubicBezTo>
                  <a:cubicBezTo>
                    <a:pt x="35" y="4"/>
                    <a:pt x="35" y="3"/>
                    <a:pt x="35" y="3"/>
                  </a:cubicBezTo>
                  <a:cubicBezTo>
                    <a:pt x="35" y="3"/>
                    <a:pt x="35" y="3"/>
                    <a:pt x="34" y="3"/>
                  </a:cubicBezTo>
                  <a:cubicBezTo>
                    <a:pt x="34" y="3"/>
                    <a:pt x="34" y="3"/>
                    <a:pt x="34" y="3"/>
                  </a:cubicBezTo>
                  <a:cubicBezTo>
                    <a:pt x="34" y="3"/>
                    <a:pt x="33" y="3"/>
                    <a:pt x="33" y="3"/>
                  </a:cubicBezTo>
                  <a:cubicBezTo>
                    <a:pt x="33" y="2"/>
                    <a:pt x="32" y="2"/>
                    <a:pt x="32" y="2"/>
                  </a:cubicBezTo>
                  <a:cubicBezTo>
                    <a:pt x="31" y="2"/>
                    <a:pt x="30" y="2"/>
                    <a:pt x="29" y="2"/>
                  </a:cubicBezTo>
                  <a:cubicBezTo>
                    <a:pt x="29" y="3"/>
                    <a:pt x="29" y="3"/>
                    <a:pt x="29" y="3"/>
                  </a:cubicBezTo>
                  <a:cubicBezTo>
                    <a:pt x="28" y="3"/>
                    <a:pt x="28" y="3"/>
                    <a:pt x="28" y="3"/>
                  </a:cubicBezTo>
                  <a:cubicBezTo>
                    <a:pt x="27" y="3"/>
                    <a:pt x="27" y="3"/>
                    <a:pt x="26" y="3"/>
                  </a:cubicBezTo>
                  <a:cubicBezTo>
                    <a:pt x="26" y="3"/>
                    <a:pt x="26" y="3"/>
                    <a:pt x="26" y="3"/>
                  </a:cubicBezTo>
                  <a:cubicBezTo>
                    <a:pt x="25" y="3"/>
                    <a:pt x="25" y="2"/>
                    <a:pt x="25" y="2"/>
                  </a:cubicBezTo>
                  <a:cubicBezTo>
                    <a:pt x="24" y="2"/>
                    <a:pt x="24" y="3"/>
                    <a:pt x="24" y="3"/>
                  </a:cubicBezTo>
                  <a:cubicBezTo>
                    <a:pt x="23" y="3"/>
                    <a:pt x="23" y="3"/>
                    <a:pt x="23" y="4"/>
                  </a:cubicBezTo>
                  <a:cubicBezTo>
                    <a:pt x="22" y="4"/>
                    <a:pt x="23" y="4"/>
                    <a:pt x="22" y="4"/>
                  </a:cubicBezTo>
                  <a:cubicBezTo>
                    <a:pt x="22" y="4"/>
                    <a:pt x="21" y="4"/>
                    <a:pt x="21" y="4"/>
                  </a:cubicBezTo>
                  <a:cubicBezTo>
                    <a:pt x="21" y="4"/>
                    <a:pt x="21" y="5"/>
                    <a:pt x="20" y="5"/>
                  </a:cubicBezTo>
                  <a:cubicBezTo>
                    <a:pt x="20" y="4"/>
                    <a:pt x="21" y="3"/>
                    <a:pt x="20" y="3"/>
                  </a:cubicBezTo>
                  <a:cubicBezTo>
                    <a:pt x="20" y="2"/>
                    <a:pt x="20" y="2"/>
                    <a:pt x="19" y="2"/>
                  </a:cubicBezTo>
                  <a:cubicBezTo>
                    <a:pt x="19" y="2"/>
                    <a:pt x="19" y="2"/>
                    <a:pt x="19" y="2"/>
                  </a:cubicBezTo>
                  <a:cubicBezTo>
                    <a:pt x="18" y="1"/>
                    <a:pt x="19" y="1"/>
                    <a:pt x="18" y="0"/>
                  </a:cubicBezTo>
                  <a:cubicBezTo>
                    <a:pt x="18" y="0"/>
                    <a:pt x="18" y="1"/>
                    <a:pt x="18" y="1"/>
                  </a:cubicBezTo>
                  <a:cubicBezTo>
                    <a:pt x="17" y="1"/>
                    <a:pt x="17" y="1"/>
                    <a:pt x="17" y="1"/>
                  </a:cubicBezTo>
                  <a:cubicBezTo>
                    <a:pt x="16" y="1"/>
                    <a:pt x="16" y="1"/>
                    <a:pt x="16" y="2"/>
                  </a:cubicBezTo>
                  <a:cubicBezTo>
                    <a:pt x="16" y="3"/>
                    <a:pt x="16" y="3"/>
                    <a:pt x="15" y="3"/>
                  </a:cubicBezTo>
                  <a:cubicBezTo>
                    <a:pt x="14" y="2"/>
                    <a:pt x="14" y="2"/>
                    <a:pt x="14" y="1"/>
                  </a:cubicBezTo>
                  <a:cubicBezTo>
                    <a:pt x="14" y="1"/>
                    <a:pt x="13" y="1"/>
                    <a:pt x="13" y="2"/>
                  </a:cubicBezTo>
                  <a:cubicBezTo>
                    <a:pt x="13" y="2"/>
                    <a:pt x="12" y="2"/>
                    <a:pt x="12" y="2"/>
                  </a:cubicBezTo>
                  <a:cubicBezTo>
                    <a:pt x="11" y="2"/>
                    <a:pt x="11" y="3"/>
                    <a:pt x="11" y="3"/>
                  </a:cubicBezTo>
                  <a:cubicBezTo>
                    <a:pt x="10" y="4"/>
                    <a:pt x="9" y="4"/>
                    <a:pt x="9" y="5"/>
                  </a:cubicBezTo>
                  <a:cubicBezTo>
                    <a:pt x="9" y="5"/>
                    <a:pt x="9" y="6"/>
                    <a:pt x="8" y="7"/>
                  </a:cubicBezTo>
                  <a:cubicBezTo>
                    <a:pt x="7" y="7"/>
                    <a:pt x="6" y="8"/>
                    <a:pt x="5" y="8"/>
                  </a:cubicBezTo>
                  <a:cubicBezTo>
                    <a:pt x="4" y="8"/>
                    <a:pt x="3" y="8"/>
                    <a:pt x="2" y="8"/>
                  </a:cubicBezTo>
                  <a:cubicBezTo>
                    <a:pt x="2" y="9"/>
                    <a:pt x="2" y="10"/>
                    <a:pt x="1" y="10"/>
                  </a:cubicBezTo>
                  <a:cubicBezTo>
                    <a:pt x="1" y="11"/>
                    <a:pt x="0" y="12"/>
                    <a:pt x="1" y="13"/>
                  </a:cubicBezTo>
                  <a:cubicBezTo>
                    <a:pt x="2" y="14"/>
                    <a:pt x="2" y="15"/>
                    <a:pt x="2" y="16"/>
                  </a:cubicBezTo>
                  <a:cubicBezTo>
                    <a:pt x="3" y="16"/>
                    <a:pt x="4" y="17"/>
                    <a:pt x="5" y="1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86" name="Freeform 794">
              <a:extLst>
                <a:ext uri="{FF2B5EF4-FFF2-40B4-BE49-F238E27FC236}">
                  <a16:creationId xmlns:a16="http://schemas.microsoft.com/office/drawing/2014/main" id="{B28BB67C-FAB2-48B4-AC01-4BFDDDE626B1}"/>
                </a:ext>
              </a:extLst>
            </p:cNvPr>
            <p:cNvSpPr>
              <a:spLocks/>
            </p:cNvSpPr>
            <p:nvPr/>
          </p:nvSpPr>
          <p:spPr bwMode="auto">
            <a:xfrm>
              <a:off x="6643477" y="3071403"/>
              <a:ext cx="297864" cy="170739"/>
            </a:xfrm>
            <a:custGeom>
              <a:avLst/>
              <a:gdLst>
                <a:gd name="T0" fmla="*/ 60 w 64"/>
                <a:gd name="T1" fmla="*/ 29 h 45"/>
                <a:gd name="T2" fmla="*/ 55 w 64"/>
                <a:gd name="T3" fmla="*/ 29 h 45"/>
                <a:gd name="T4" fmla="*/ 54 w 64"/>
                <a:gd name="T5" fmla="*/ 25 h 45"/>
                <a:gd name="T6" fmla="*/ 54 w 64"/>
                <a:gd name="T7" fmla="*/ 22 h 45"/>
                <a:gd name="T8" fmla="*/ 54 w 64"/>
                <a:gd name="T9" fmla="*/ 19 h 45"/>
                <a:gd name="T10" fmla="*/ 53 w 64"/>
                <a:gd name="T11" fmla="*/ 13 h 45"/>
                <a:gd name="T12" fmla="*/ 51 w 64"/>
                <a:gd name="T13" fmla="*/ 10 h 45"/>
                <a:gd name="T14" fmla="*/ 49 w 64"/>
                <a:gd name="T15" fmla="*/ 8 h 45"/>
                <a:gd name="T16" fmla="*/ 47 w 64"/>
                <a:gd name="T17" fmla="*/ 2 h 45"/>
                <a:gd name="T18" fmla="*/ 44 w 64"/>
                <a:gd name="T19" fmla="*/ 0 h 45"/>
                <a:gd name="T20" fmla="*/ 41 w 64"/>
                <a:gd name="T21" fmla="*/ 1 h 45"/>
                <a:gd name="T22" fmla="*/ 35 w 64"/>
                <a:gd name="T23" fmla="*/ 3 h 45"/>
                <a:gd name="T24" fmla="*/ 33 w 64"/>
                <a:gd name="T25" fmla="*/ 5 h 45"/>
                <a:gd name="T26" fmla="*/ 29 w 64"/>
                <a:gd name="T27" fmla="*/ 3 h 45"/>
                <a:gd name="T28" fmla="*/ 26 w 64"/>
                <a:gd name="T29" fmla="*/ 3 h 45"/>
                <a:gd name="T30" fmla="*/ 24 w 64"/>
                <a:gd name="T31" fmla="*/ 3 h 45"/>
                <a:gd name="T32" fmla="*/ 21 w 64"/>
                <a:gd name="T33" fmla="*/ 2 h 45"/>
                <a:gd name="T34" fmla="*/ 18 w 64"/>
                <a:gd name="T35" fmla="*/ 4 h 45"/>
                <a:gd name="T36" fmla="*/ 14 w 64"/>
                <a:gd name="T37" fmla="*/ 5 h 45"/>
                <a:gd name="T38" fmla="*/ 12 w 64"/>
                <a:gd name="T39" fmla="*/ 8 h 45"/>
                <a:gd name="T40" fmla="*/ 12 w 64"/>
                <a:gd name="T41" fmla="*/ 9 h 45"/>
                <a:gd name="T42" fmla="*/ 10 w 64"/>
                <a:gd name="T43" fmla="*/ 12 h 45"/>
                <a:gd name="T44" fmla="*/ 9 w 64"/>
                <a:gd name="T45" fmla="*/ 15 h 45"/>
                <a:gd name="T46" fmla="*/ 7 w 64"/>
                <a:gd name="T47" fmla="*/ 17 h 45"/>
                <a:gd name="T48" fmla="*/ 7 w 64"/>
                <a:gd name="T49" fmla="*/ 19 h 45"/>
                <a:gd name="T50" fmla="*/ 4 w 64"/>
                <a:gd name="T51" fmla="*/ 20 h 45"/>
                <a:gd name="T52" fmla="*/ 3 w 64"/>
                <a:gd name="T53" fmla="*/ 21 h 45"/>
                <a:gd name="T54" fmla="*/ 1 w 64"/>
                <a:gd name="T55" fmla="*/ 23 h 45"/>
                <a:gd name="T56" fmla="*/ 4 w 64"/>
                <a:gd name="T57" fmla="*/ 25 h 45"/>
                <a:gd name="T58" fmla="*/ 4 w 64"/>
                <a:gd name="T59" fmla="*/ 27 h 45"/>
                <a:gd name="T60" fmla="*/ 6 w 64"/>
                <a:gd name="T61" fmla="*/ 29 h 45"/>
                <a:gd name="T62" fmla="*/ 9 w 64"/>
                <a:gd name="T63" fmla="*/ 31 h 45"/>
                <a:gd name="T64" fmla="*/ 8 w 64"/>
                <a:gd name="T65" fmla="*/ 32 h 45"/>
                <a:gd name="T66" fmla="*/ 8 w 64"/>
                <a:gd name="T67" fmla="*/ 33 h 45"/>
                <a:gd name="T68" fmla="*/ 11 w 64"/>
                <a:gd name="T69" fmla="*/ 35 h 45"/>
                <a:gd name="T70" fmla="*/ 13 w 64"/>
                <a:gd name="T71" fmla="*/ 37 h 45"/>
                <a:gd name="T72" fmla="*/ 16 w 64"/>
                <a:gd name="T73" fmla="*/ 35 h 45"/>
                <a:gd name="T74" fmla="*/ 16 w 64"/>
                <a:gd name="T75" fmla="*/ 36 h 45"/>
                <a:gd name="T76" fmla="*/ 16 w 64"/>
                <a:gd name="T77" fmla="*/ 38 h 45"/>
                <a:gd name="T78" fmla="*/ 17 w 64"/>
                <a:gd name="T79" fmla="*/ 39 h 45"/>
                <a:gd name="T80" fmla="*/ 19 w 64"/>
                <a:gd name="T81" fmla="*/ 41 h 45"/>
                <a:gd name="T82" fmla="*/ 21 w 64"/>
                <a:gd name="T83" fmla="*/ 43 h 45"/>
                <a:gd name="T84" fmla="*/ 24 w 64"/>
                <a:gd name="T85" fmla="*/ 43 h 45"/>
                <a:gd name="T86" fmla="*/ 27 w 64"/>
                <a:gd name="T87" fmla="*/ 44 h 45"/>
                <a:gd name="T88" fmla="*/ 31 w 64"/>
                <a:gd name="T89" fmla="*/ 44 h 45"/>
                <a:gd name="T90" fmla="*/ 36 w 64"/>
                <a:gd name="T91" fmla="*/ 45 h 45"/>
                <a:gd name="T92" fmla="*/ 39 w 64"/>
                <a:gd name="T93" fmla="*/ 43 h 45"/>
                <a:gd name="T94" fmla="*/ 44 w 64"/>
                <a:gd name="T95" fmla="*/ 41 h 45"/>
                <a:gd name="T96" fmla="*/ 49 w 64"/>
                <a:gd name="T97" fmla="*/ 41 h 45"/>
                <a:gd name="T98" fmla="*/ 51 w 64"/>
                <a:gd name="T99" fmla="*/ 42 h 45"/>
                <a:gd name="T100" fmla="*/ 53 w 64"/>
                <a:gd name="T101" fmla="*/ 43 h 45"/>
                <a:gd name="T102" fmla="*/ 57 w 64"/>
                <a:gd name="T103" fmla="*/ 44 h 45"/>
                <a:gd name="T104" fmla="*/ 57 w 64"/>
                <a:gd name="T105" fmla="*/ 41 h 45"/>
                <a:gd name="T106" fmla="*/ 58 w 64"/>
                <a:gd name="T107" fmla="*/ 38 h 45"/>
                <a:gd name="T108" fmla="*/ 58 w 64"/>
                <a:gd name="T109" fmla="*/ 36 h 45"/>
                <a:gd name="T110" fmla="*/ 59 w 64"/>
                <a:gd name="T111" fmla="*/ 32 h 45"/>
                <a:gd name="T112" fmla="*/ 61 w 64"/>
                <a:gd name="T113" fmla="*/ 34 h 45"/>
                <a:gd name="T114" fmla="*/ 64 w 64"/>
                <a:gd name="T115" fmla="*/ 32 h 45"/>
                <a:gd name="T116" fmla="*/ 63 w 64"/>
                <a:gd name="T117"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 h="45">
                  <a:moveTo>
                    <a:pt x="63" y="28"/>
                  </a:moveTo>
                  <a:cubicBezTo>
                    <a:pt x="62" y="28"/>
                    <a:pt x="61" y="28"/>
                    <a:pt x="60" y="29"/>
                  </a:cubicBezTo>
                  <a:cubicBezTo>
                    <a:pt x="59" y="29"/>
                    <a:pt x="58" y="29"/>
                    <a:pt x="58" y="30"/>
                  </a:cubicBezTo>
                  <a:cubicBezTo>
                    <a:pt x="57" y="30"/>
                    <a:pt x="56" y="30"/>
                    <a:pt x="55" y="29"/>
                  </a:cubicBezTo>
                  <a:cubicBezTo>
                    <a:pt x="55" y="28"/>
                    <a:pt x="53" y="27"/>
                    <a:pt x="54" y="26"/>
                  </a:cubicBezTo>
                  <a:cubicBezTo>
                    <a:pt x="54" y="26"/>
                    <a:pt x="54" y="25"/>
                    <a:pt x="54" y="25"/>
                  </a:cubicBezTo>
                  <a:cubicBezTo>
                    <a:pt x="54" y="24"/>
                    <a:pt x="54" y="24"/>
                    <a:pt x="54" y="23"/>
                  </a:cubicBezTo>
                  <a:cubicBezTo>
                    <a:pt x="54" y="23"/>
                    <a:pt x="54" y="22"/>
                    <a:pt x="54" y="22"/>
                  </a:cubicBezTo>
                  <a:cubicBezTo>
                    <a:pt x="54" y="21"/>
                    <a:pt x="54" y="20"/>
                    <a:pt x="54" y="20"/>
                  </a:cubicBezTo>
                  <a:cubicBezTo>
                    <a:pt x="54" y="20"/>
                    <a:pt x="54" y="19"/>
                    <a:pt x="54" y="19"/>
                  </a:cubicBezTo>
                  <a:cubicBezTo>
                    <a:pt x="55" y="18"/>
                    <a:pt x="54" y="18"/>
                    <a:pt x="54" y="17"/>
                  </a:cubicBezTo>
                  <a:cubicBezTo>
                    <a:pt x="54" y="16"/>
                    <a:pt x="54" y="14"/>
                    <a:pt x="53" y="13"/>
                  </a:cubicBezTo>
                  <a:cubicBezTo>
                    <a:pt x="53" y="13"/>
                    <a:pt x="53" y="12"/>
                    <a:pt x="52" y="12"/>
                  </a:cubicBezTo>
                  <a:cubicBezTo>
                    <a:pt x="52" y="11"/>
                    <a:pt x="52" y="11"/>
                    <a:pt x="51" y="10"/>
                  </a:cubicBezTo>
                  <a:cubicBezTo>
                    <a:pt x="51" y="10"/>
                    <a:pt x="50" y="10"/>
                    <a:pt x="50" y="9"/>
                  </a:cubicBezTo>
                  <a:cubicBezTo>
                    <a:pt x="50" y="9"/>
                    <a:pt x="50" y="8"/>
                    <a:pt x="49" y="8"/>
                  </a:cubicBezTo>
                  <a:cubicBezTo>
                    <a:pt x="49" y="7"/>
                    <a:pt x="48" y="6"/>
                    <a:pt x="48" y="6"/>
                  </a:cubicBezTo>
                  <a:cubicBezTo>
                    <a:pt x="47" y="4"/>
                    <a:pt x="47" y="3"/>
                    <a:pt x="47" y="2"/>
                  </a:cubicBezTo>
                  <a:cubicBezTo>
                    <a:pt x="46" y="1"/>
                    <a:pt x="45" y="0"/>
                    <a:pt x="44" y="0"/>
                  </a:cubicBezTo>
                  <a:cubicBezTo>
                    <a:pt x="44" y="0"/>
                    <a:pt x="44" y="0"/>
                    <a:pt x="44" y="0"/>
                  </a:cubicBezTo>
                  <a:cubicBezTo>
                    <a:pt x="43" y="0"/>
                    <a:pt x="43" y="0"/>
                    <a:pt x="42" y="0"/>
                  </a:cubicBezTo>
                  <a:cubicBezTo>
                    <a:pt x="42" y="0"/>
                    <a:pt x="42" y="0"/>
                    <a:pt x="41" y="1"/>
                  </a:cubicBezTo>
                  <a:cubicBezTo>
                    <a:pt x="41" y="2"/>
                    <a:pt x="40" y="3"/>
                    <a:pt x="39" y="3"/>
                  </a:cubicBezTo>
                  <a:cubicBezTo>
                    <a:pt x="38" y="3"/>
                    <a:pt x="37" y="3"/>
                    <a:pt x="35" y="3"/>
                  </a:cubicBezTo>
                  <a:cubicBezTo>
                    <a:pt x="35" y="4"/>
                    <a:pt x="34" y="4"/>
                    <a:pt x="34" y="4"/>
                  </a:cubicBezTo>
                  <a:cubicBezTo>
                    <a:pt x="34" y="4"/>
                    <a:pt x="33" y="5"/>
                    <a:pt x="33" y="5"/>
                  </a:cubicBezTo>
                  <a:cubicBezTo>
                    <a:pt x="32" y="6"/>
                    <a:pt x="31" y="4"/>
                    <a:pt x="30" y="4"/>
                  </a:cubicBezTo>
                  <a:cubicBezTo>
                    <a:pt x="30" y="3"/>
                    <a:pt x="29" y="3"/>
                    <a:pt x="29" y="3"/>
                  </a:cubicBezTo>
                  <a:cubicBezTo>
                    <a:pt x="28" y="3"/>
                    <a:pt x="28" y="4"/>
                    <a:pt x="27" y="4"/>
                  </a:cubicBezTo>
                  <a:cubicBezTo>
                    <a:pt x="27" y="4"/>
                    <a:pt x="27" y="3"/>
                    <a:pt x="26" y="3"/>
                  </a:cubicBezTo>
                  <a:cubicBezTo>
                    <a:pt x="26" y="3"/>
                    <a:pt x="26" y="3"/>
                    <a:pt x="25" y="3"/>
                  </a:cubicBezTo>
                  <a:cubicBezTo>
                    <a:pt x="25" y="3"/>
                    <a:pt x="24" y="3"/>
                    <a:pt x="24" y="3"/>
                  </a:cubicBezTo>
                  <a:cubicBezTo>
                    <a:pt x="23" y="2"/>
                    <a:pt x="23" y="3"/>
                    <a:pt x="22" y="3"/>
                  </a:cubicBezTo>
                  <a:cubicBezTo>
                    <a:pt x="22" y="3"/>
                    <a:pt x="21" y="3"/>
                    <a:pt x="21" y="2"/>
                  </a:cubicBezTo>
                  <a:cubicBezTo>
                    <a:pt x="20" y="1"/>
                    <a:pt x="20" y="3"/>
                    <a:pt x="18" y="3"/>
                  </a:cubicBezTo>
                  <a:cubicBezTo>
                    <a:pt x="18" y="3"/>
                    <a:pt x="18" y="4"/>
                    <a:pt x="18" y="4"/>
                  </a:cubicBezTo>
                  <a:cubicBezTo>
                    <a:pt x="17" y="5"/>
                    <a:pt x="16" y="5"/>
                    <a:pt x="16" y="5"/>
                  </a:cubicBezTo>
                  <a:cubicBezTo>
                    <a:pt x="15" y="5"/>
                    <a:pt x="15" y="5"/>
                    <a:pt x="14" y="5"/>
                  </a:cubicBezTo>
                  <a:cubicBezTo>
                    <a:pt x="14" y="6"/>
                    <a:pt x="14" y="6"/>
                    <a:pt x="14" y="7"/>
                  </a:cubicBezTo>
                  <a:cubicBezTo>
                    <a:pt x="13" y="7"/>
                    <a:pt x="13" y="7"/>
                    <a:pt x="12" y="8"/>
                  </a:cubicBezTo>
                  <a:cubicBezTo>
                    <a:pt x="12" y="8"/>
                    <a:pt x="12" y="8"/>
                    <a:pt x="12" y="9"/>
                  </a:cubicBezTo>
                  <a:cubicBezTo>
                    <a:pt x="12" y="9"/>
                    <a:pt x="12" y="9"/>
                    <a:pt x="12" y="9"/>
                  </a:cubicBezTo>
                  <a:cubicBezTo>
                    <a:pt x="12" y="10"/>
                    <a:pt x="11" y="10"/>
                    <a:pt x="11" y="11"/>
                  </a:cubicBezTo>
                  <a:cubicBezTo>
                    <a:pt x="11" y="11"/>
                    <a:pt x="11" y="11"/>
                    <a:pt x="10" y="12"/>
                  </a:cubicBezTo>
                  <a:cubicBezTo>
                    <a:pt x="10" y="13"/>
                    <a:pt x="10" y="14"/>
                    <a:pt x="9" y="14"/>
                  </a:cubicBezTo>
                  <a:cubicBezTo>
                    <a:pt x="9" y="15"/>
                    <a:pt x="9" y="15"/>
                    <a:pt x="9" y="15"/>
                  </a:cubicBezTo>
                  <a:cubicBezTo>
                    <a:pt x="9" y="16"/>
                    <a:pt x="9" y="16"/>
                    <a:pt x="8" y="16"/>
                  </a:cubicBezTo>
                  <a:cubicBezTo>
                    <a:pt x="8" y="16"/>
                    <a:pt x="8" y="16"/>
                    <a:pt x="7" y="17"/>
                  </a:cubicBezTo>
                  <a:cubicBezTo>
                    <a:pt x="7" y="17"/>
                    <a:pt x="7" y="17"/>
                    <a:pt x="7" y="18"/>
                  </a:cubicBezTo>
                  <a:cubicBezTo>
                    <a:pt x="7" y="19"/>
                    <a:pt x="7" y="19"/>
                    <a:pt x="7" y="19"/>
                  </a:cubicBezTo>
                  <a:cubicBezTo>
                    <a:pt x="6" y="20"/>
                    <a:pt x="6" y="20"/>
                    <a:pt x="5" y="20"/>
                  </a:cubicBezTo>
                  <a:cubicBezTo>
                    <a:pt x="5" y="20"/>
                    <a:pt x="5" y="20"/>
                    <a:pt x="4" y="20"/>
                  </a:cubicBezTo>
                  <a:cubicBezTo>
                    <a:pt x="4" y="21"/>
                    <a:pt x="4" y="21"/>
                    <a:pt x="4" y="21"/>
                  </a:cubicBezTo>
                  <a:cubicBezTo>
                    <a:pt x="3" y="21"/>
                    <a:pt x="3" y="21"/>
                    <a:pt x="3" y="21"/>
                  </a:cubicBezTo>
                  <a:cubicBezTo>
                    <a:pt x="2" y="21"/>
                    <a:pt x="1" y="21"/>
                    <a:pt x="0" y="21"/>
                  </a:cubicBezTo>
                  <a:cubicBezTo>
                    <a:pt x="1" y="22"/>
                    <a:pt x="1" y="22"/>
                    <a:pt x="1" y="23"/>
                  </a:cubicBezTo>
                  <a:cubicBezTo>
                    <a:pt x="2" y="23"/>
                    <a:pt x="2" y="23"/>
                    <a:pt x="2" y="23"/>
                  </a:cubicBezTo>
                  <a:cubicBezTo>
                    <a:pt x="3" y="24"/>
                    <a:pt x="3" y="25"/>
                    <a:pt x="4" y="25"/>
                  </a:cubicBezTo>
                  <a:cubicBezTo>
                    <a:pt x="5" y="25"/>
                    <a:pt x="4" y="26"/>
                    <a:pt x="4" y="26"/>
                  </a:cubicBezTo>
                  <a:cubicBezTo>
                    <a:pt x="4" y="26"/>
                    <a:pt x="4" y="27"/>
                    <a:pt x="4" y="27"/>
                  </a:cubicBezTo>
                  <a:cubicBezTo>
                    <a:pt x="4" y="27"/>
                    <a:pt x="4" y="27"/>
                    <a:pt x="4" y="28"/>
                  </a:cubicBezTo>
                  <a:cubicBezTo>
                    <a:pt x="5" y="28"/>
                    <a:pt x="5" y="28"/>
                    <a:pt x="6" y="29"/>
                  </a:cubicBezTo>
                  <a:cubicBezTo>
                    <a:pt x="6" y="29"/>
                    <a:pt x="7" y="30"/>
                    <a:pt x="8" y="30"/>
                  </a:cubicBezTo>
                  <a:cubicBezTo>
                    <a:pt x="8" y="30"/>
                    <a:pt x="9" y="30"/>
                    <a:pt x="9" y="31"/>
                  </a:cubicBezTo>
                  <a:cubicBezTo>
                    <a:pt x="9" y="31"/>
                    <a:pt x="9" y="31"/>
                    <a:pt x="9" y="31"/>
                  </a:cubicBezTo>
                  <a:cubicBezTo>
                    <a:pt x="8" y="31"/>
                    <a:pt x="8" y="32"/>
                    <a:pt x="8" y="32"/>
                  </a:cubicBezTo>
                  <a:cubicBezTo>
                    <a:pt x="8" y="32"/>
                    <a:pt x="9" y="32"/>
                    <a:pt x="9" y="33"/>
                  </a:cubicBezTo>
                  <a:cubicBezTo>
                    <a:pt x="9" y="33"/>
                    <a:pt x="8" y="33"/>
                    <a:pt x="8" y="33"/>
                  </a:cubicBezTo>
                  <a:cubicBezTo>
                    <a:pt x="8" y="34"/>
                    <a:pt x="9" y="34"/>
                    <a:pt x="9" y="34"/>
                  </a:cubicBezTo>
                  <a:cubicBezTo>
                    <a:pt x="10" y="34"/>
                    <a:pt x="10" y="35"/>
                    <a:pt x="11" y="35"/>
                  </a:cubicBezTo>
                  <a:cubicBezTo>
                    <a:pt x="11" y="35"/>
                    <a:pt x="12" y="35"/>
                    <a:pt x="12" y="35"/>
                  </a:cubicBezTo>
                  <a:cubicBezTo>
                    <a:pt x="13" y="36"/>
                    <a:pt x="13" y="37"/>
                    <a:pt x="13" y="37"/>
                  </a:cubicBezTo>
                  <a:cubicBezTo>
                    <a:pt x="14" y="37"/>
                    <a:pt x="14" y="36"/>
                    <a:pt x="14" y="36"/>
                  </a:cubicBezTo>
                  <a:cubicBezTo>
                    <a:pt x="15" y="35"/>
                    <a:pt x="15" y="35"/>
                    <a:pt x="16" y="35"/>
                  </a:cubicBezTo>
                  <a:cubicBezTo>
                    <a:pt x="16" y="35"/>
                    <a:pt x="18" y="36"/>
                    <a:pt x="18" y="36"/>
                  </a:cubicBezTo>
                  <a:cubicBezTo>
                    <a:pt x="18" y="36"/>
                    <a:pt x="17" y="36"/>
                    <a:pt x="16" y="36"/>
                  </a:cubicBezTo>
                  <a:cubicBezTo>
                    <a:pt x="16" y="36"/>
                    <a:pt x="16" y="37"/>
                    <a:pt x="16" y="37"/>
                  </a:cubicBezTo>
                  <a:cubicBezTo>
                    <a:pt x="15" y="37"/>
                    <a:pt x="16" y="38"/>
                    <a:pt x="16" y="38"/>
                  </a:cubicBezTo>
                  <a:cubicBezTo>
                    <a:pt x="16" y="38"/>
                    <a:pt x="16" y="38"/>
                    <a:pt x="17" y="38"/>
                  </a:cubicBezTo>
                  <a:cubicBezTo>
                    <a:pt x="17" y="39"/>
                    <a:pt x="17" y="39"/>
                    <a:pt x="17" y="39"/>
                  </a:cubicBezTo>
                  <a:cubicBezTo>
                    <a:pt x="18" y="40"/>
                    <a:pt x="18" y="40"/>
                    <a:pt x="18" y="40"/>
                  </a:cubicBezTo>
                  <a:cubicBezTo>
                    <a:pt x="18" y="40"/>
                    <a:pt x="19" y="40"/>
                    <a:pt x="19" y="41"/>
                  </a:cubicBezTo>
                  <a:cubicBezTo>
                    <a:pt x="20" y="41"/>
                    <a:pt x="18" y="41"/>
                    <a:pt x="18" y="42"/>
                  </a:cubicBezTo>
                  <a:cubicBezTo>
                    <a:pt x="18" y="43"/>
                    <a:pt x="20" y="43"/>
                    <a:pt x="21" y="43"/>
                  </a:cubicBezTo>
                  <a:cubicBezTo>
                    <a:pt x="21" y="43"/>
                    <a:pt x="22" y="43"/>
                    <a:pt x="22" y="43"/>
                  </a:cubicBezTo>
                  <a:cubicBezTo>
                    <a:pt x="23" y="43"/>
                    <a:pt x="23" y="43"/>
                    <a:pt x="24" y="43"/>
                  </a:cubicBezTo>
                  <a:cubicBezTo>
                    <a:pt x="24" y="43"/>
                    <a:pt x="25" y="43"/>
                    <a:pt x="25" y="43"/>
                  </a:cubicBezTo>
                  <a:cubicBezTo>
                    <a:pt x="26" y="43"/>
                    <a:pt x="26" y="44"/>
                    <a:pt x="27" y="44"/>
                  </a:cubicBezTo>
                  <a:cubicBezTo>
                    <a:pt x="28" y="44"/>
                    <a:pt x="29" y="43"/>
                    <a:pt x="30" y="44"/>
                  </a:cubicBezTo>
                  <a:cubicBezTo>
                    <a:pt x="30" y="44"/>
                    <a:pt x="31" y="44"/>
                    <a:pt x="31" y="44"/>
                  </a:cubicBezTo>
                  <a:cubicBezTo>
                    <a:pt x="32" y="44"/>
                    <a:pt x="32" y="44"/>
                    <a:pt x="33" y="44"/>
                  </a:cubicBezTo>
                  <a:cubicBezTo>
                    <a:pt x="34" y="44"/>
                    <a:pt x="34" y="45"/>
                    <a:pt x="36" y="45"/>
                  </a:cubicBezTo>
                  <a:cubicBezTo>
                    <a:pt x="36" y="45"/>
                    <a:pt x="38" y="44"/>
                    <a:pt x="38" y="44"/>
                  </a:cubicBezTo>
                  <a:cubicBezTo>
                    <a:pt x="39" y="43"/>
                    <a:pt x="39" y="43"/>
                    <a:pt x="39" y="43"/>
                  </a:cubicBezTo>
                  <a:cubicBezTo>
                    <a:pt x="40" y="42"/>
                    <a:pt x="40" y="42"/>
                    <a:pt x="41" y="42"/>
                  </a:cubicBezTo>
                  <a:cubicBezTo>
                    <a:pt x="41" y="41"/>
                    <a:pt x="43" y="41"/>
                    <a:pt x="44" y="41"/>
                  </a:cubicBezTo>
                  <a:cubicBezTo>
                    <a:pt x="44" y="40"/>
                    <a:pt x="46" y="40"/>
                    <a:pt x="47" y="40"/>
                  </a:cubicBezTo>
                  <a:cubicBezTo>
                    <a:pt x="48" y="40"/>
                    <a:pt x="48" y="41"/>
                    <a:pt x="49" y="41"/>
                  </a:cubicBezTo>
                  <a:cubicBezTo>
                    <a:pt x="50" y="41"/>
                    <a:pt x="50" y="41"/>
                    <a:pt x="51" y="41"/>
                  </a:cubicBezTo>
                  <a:cubicBezTo>
                    <a:pt x="51" y="42"/>
                    <a:pt x="51" y="42"/>
                    <a:pt x="51" y="42"/>
                  </a:cubicBezTo>
                  <a:cubicBezTo>
                    <a:pt x="52" y="42"/>
                    <a:pt x="52" y="41"/>
                    <a:pt x="52" y="42"/>
                  </a:cubicBezTo>
                  <a:cubicBezTo>
                    <a:pt x="53" y="42"/>
                    <a:pt x="53" y="43"/>
                    <a:pt x="53" y="43"/>
                  </a:cubicBezTo>
                  <a:cubicBezTo>
                    <a:pt x="54" y="44"/>
                    <a:pt x="55" y="44"/>
                    <a:pt x="56" y="44"/>
                  </a:cubicBezTo>
                  <a:cubicBezTo>
                    <a:pt x="56" y="44"/>
                    <a:pt x="57" y="44"/>
                    <a:pt x="57" y="44"/>
                  </a:cubicBezTo>
                  <a:cubicBezTo>
                    <a:pt x="57" y="44"/>
                    <a:pt x="57" y="43"/>
                    <a:pt x="57" y="43"/>
                  </a:cubicBezTo>
                  <a:cubicBezTo>
                    <a:pt x="57" y="42"/>
                    <a:pt x="57" y="42"/>
                    <a:pt x="57" y="41"/>
                  </a:cubicBezTo>
                  <a:cubicBezTo>
                    <a:pt x="57" y="40"/>
                    <a:pt x="57" y="40"/>
                    <a:pt x="57" y="39"/>
                  </a:cubicBezTo>
                  <a:cubicBezTo>
                    <a:pt x="57" y="39"/>
                    <a:pt x="57" y="39"/>
                    <a:pt x="58" y="38"/>
                  </a:cubicBezTo>
                  <a:cubicBezTo>
                    <a:pt x="58" y="37"/>
                    <a:pt x="59" y="37"/>
                    <a:pt x="59" y="36"/>
                  </a:cubicBezTo>
                  <a:cubicBezTo>
                    <a:pt x="58" y="36"/>
                    <a:pt x="58" y="37"/>
                    <a:pt x="58" y="36"/>
                  </a:cubicBezTo>
                  <a:cubicBezTo>
                    <a:pt x="58" y="35"/>
                    <a:pt x="59" y="35"/>
                    <a:pt x="59" y="34"/>
                  </a:cubicBezTo>
                  <a:cubicBezTo>
                    <a:pt x="59" y="33"/>
                    <a:pt x="58" y="33"/>
                    <a:pt x="59" y="32"/>
                  </a:cubicBezTo>
                  <a:cubicBezTo>
                    <a:pt x="59" y="32"/>
                    <a:pt x="60" y="32"/>
                    <a:pt x="60" y="32"/>
                  </a:cubicBezTo>
                  <a:cubicBezTo>
                    <a:pt x="61" y="33"/>
                    <a:pt x="60" y="33"/>
                    <a:pt x="61" y="34"/>
                  </a:cubicBezTo>
                  <a:cubicBezTo>
                    <a:pt x="61" y="34"/>
                    <a:pt x="63" y="34"/>
                    <a:pt x="63" y="34"/>
                  </a:cubicBezTo>
                  <a:cubicBezTo>
                    <a:pt x="64" y="33"/>
                    <a:pt x="64" y="33"/>
                    <a:pt x="64" y="32"/>
                  </a:cubicBezTo>
                  <a:cubicBezTo>
                    <a:pt x="64" y="31"/>
                    <a:pt x="64" y="30"/>
                    <a:pt x="64" y="29"/>
                  </a:cubicBezTo>
                  <a:cubicBezTo>
                    <a:pt x="64" y="29"/>
                    <a:pt x="63" y="28"/>
                    <a:pt x="63" y="28"/>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88" name="Freeform 797">
              <a:extLst>
                <a:ext uri="{FF2B5EF4-FFF2-40B4-BE49-F238E27FC236}">
                  <a16:creationId xmlns:a16="http://schemas.microsoft.com/office/drawing/2014/main" id="{6826F94E-26CF-4986-9B52-18EAC0E0780E}"/>
                </a:ext>
              </a:extLst>
            </p:cNvPr>
            <p:cNvSpPr>
              <a:spLocks/>
            </p:cNvSpPr>
            <p:nvPr/>
          </p:nvSpPr>
          <p:spPr bwMode="auto">
            <a:xfrm>
              <a:off x="6848594" y="3062721"/>
              <a:ext cx="107017" cy="109967"/>
            </a:xfrm>
            <a:custGeom>
              <a:avLst/>
              <a:gdLst>
                <a:gd name="T0" fmla="*/ 12 w 23"/>
                <a:gd name="T1" fmla="*/ 28 h 29"/>
                <a:gd name="T2" fmla="*/ 14 w 23"/>
                <a:gd name="T3" fmla="*/ 25 h 29"/>
                <a:gd name="T4" fmla="*/ 15 w 23"/>
                <a:gd name="T5" fmla="*/ 24 h 29"/>
                <a:gd name="T6" fmla="*/ 15 w 23"/>
                <a:gd name="T7" fmla="*/ 22 h 29"/>
                <a:gd name="T8" fmla="*/ 17 w 23"/>
                <a:gd name="T9" fmla="*/ 19 h 29"/>
                <a:gd name="T10" fmla="*/ 18 w 23"/>
                <a:gd name="T11" fmla="*/ 20 h 29"/>
                <a:gd name="T12" fmla="*/ 20 w 23"/>
                <a:gd name="T13" fmla="*/ 21 h 29"/>
                <a:gd name="T14" fmla="*/ 21 w 23"/>
                <a:gd name="T15" fmla="*/ 21 h 29"/>
                <a:gd name="T16" fmla="*/ 22 w 23"/>
                <a:gd name="T17" fmla="*/ 19 h 29"/>
                <a:gd name="T18" fmla="*/ 21 w 23"/>
                <a:gd name="T19" fmla="*/ 16 h 29"/>
                <a:gd name="T20" fmla="*/ 20 w 23"/>
                <a:gd name="T21" fmla="*/ 14 h 29"/>
                <a:gd name="T22" fmla="*/ 19 w 23"/>
                <a:gd name="T23" fmla="*/ 13 h 29"/>
                <a:gd name="T24" fmla="*/ 19 w 23"/>
                <a:gd name="T25" fmla="*/ 12 h 29"/>
                <a:gd name="T26" fmla="*/ 17 w 23"/>
                <a:gd name="T27" fmla="*/ 10 h 29"/>
                <a:gd name="T28" fmla="*/ 17 w 23"/>
                <a:gd name="T29" fmla="*/ 8 h 29"/>
                <a:gd name="T30" fmla="*/ 17 w 23"/>
                <a:gd name="T31" fmla="*/ 7 h 29"/>
                <a:gd name="T32" fmla="*/ 16 w 23"/>
                <a:gd name="T33" fmla="*/ 5 h 29"/>
                <a:gd name="T34" fmla="*/ 14 w 23"/>
                <a:gd name="T35" fmla="*/ 4 h 29"/>
                <a:gd name="T36" fmla="*/ 12 w 23"/>
                <a:gd name="T37" fmla="*/ 3 h 29"/>
                <a:gd name="T38" fmla="*/ 11 w 23"/>
                <a:gd name="T39" fmla="*/ 3 h 29"/>
                <a:gd name="T40" fmla="*/ 10 w 23"/>
                <a:gd name="T41" fmla="*/ 2 h 29"/>
                <a:gd name="T42" fmla="*/ 10 w 23"/>
                <a:gd name="T43" fmla="*/ 2 h 29"/>
                <a:gd name="T44" fmla="*/ 9 w 23"/>
                <a:gd name="T45" fmla="*/ 1 h 29"/>
                <a:gd name="T46" fmla="*/ 7 w 23"/>
                <a:gd name="T47" fmla="*/ 0 h 29"/>
                <a:gd name="T48" fmla="*/ 5 w 23"/>
                <a:gd name="T49" fmla="*/ 0 h 29"/>
                <a:gd name="T50" fmla="*/ 4 w 23"/>
                <a:gd name="T51" fmla="*/ 1 h 29"/>
                <a:gd name="T52" fmla="*/ 2 w 23"/>
                <a:gd name="T53" fmla="*/ 1 h 29"/>
                <a:gd name="T54" fmla="*/ 0 w 23"/>
                <a:gd name="T55" fmla="*/ 2 h 29"/>
                <a:gd name="T56" fmla="*/ 4 w 23"/>
                <a:gd name="T57" fmla="*/ 7 h 29"/>
                <a:gd name="T58" fmla="*/ 6 w 23"/>
                <a:gd name="T59" fmla="*/ 10 h 29"/>
                <a:gd name="T60" fmla="*/ 8 w 23"/>
                <a:gd name="T61" fmla="*/ 13 h 29"/>
                <a:gd name="T62" fmla="*/ 10 w 23"/>
                <a:gd name="T63" fmla="*/ 19 h 29"/>
                <a:gd name="T64" fmla="*/ 10 w 23"/>
                <a:gd name="T65" fmla="*/ 22 h 29"/>
                <a:gd name="T66" fmla="*/ 10 w 23"/>
                <a:gd name="T67" fmla="*/ 28 h 29"/>
                <a:gd name="T68" fmla="*/ 12 w 23"/>
                <a:gd name="T6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9">
                  <a:moveTo>
                    <a:pt x="12" y="29"/>
                  </a:moveTo>
                  <a:cubicBezTo>
                    <a:pt x="13" y="29"/>
                    <a:pt x="12" y="28"/>
                    <a:pt x="12" y="28"/>
                  </a:cubicBezTo>
                  <a:cubicBezTo>
                    <a:pt x="13" y="28"/>
                    <a:pt x="13" y="27"/>
                    <a:pt x="13" y="26"/>
                  </a:cubicBezTo>
                  <a:cubicBezTo>
                    <a:pt x="14" y="26"/>
                    <a:pt x="14" y="25"/>
                    <a:pt x="14" y="25"/>
                  </a:cubicBezTo>
                  <a:cubicBezTo>
                    <a:pt x="14" y="25"/>
                    <a:pt x="15" y="25"/>
                    <a:pt x="15" y="25"/>
                  </a:cubicBezTo>
                  <a:cubicBezTo>
                    <a:pt x="15" y="25"/>
                    <a:pt x="15" y="25"/>
                    <a:pt x="15" y="24"/>
                  </a:cubicBezTo>
                  <a:cubicBezTo>
                    <a:pt x="15" y="24"/>
                    <a:pt x="16" y="23"/>
                    <a:pt x="16" y="23"/>
                  </a:cubicBezTo>
                  <a:cubicBezTo>
                    <a:pt x="16" y="23"/>
                    <a:pt x="15" y="23"/>
                    <a:pt x="15" y="22"/>
                  </a:cubicBezTo>
                  <a:cubicBezTo>
                    <a:pt x="15" y="22"/>
                    <a:pt x="15" y="21"/>
                    <a:pt x="15" y="20"/>
                  </a:cubicBezTo>
                  <a:cubicBezTo>
                    <a:pt x="15" y="20"/>
                    <a:pt x="16" y="19"/>
                    <a:pt x="17" y="19"/>
                  </a:cubicBezTo>
                  <a:cubicBezTo>
                    <a:pt x="17" y="20"/>
                    <a:pt x="17" y="20"/>
                    <a:pt x="17" y="21"/>
                  </a:cubicBezTo>
                  <a:cubicBezTo>
                    <a:pt x="17" y="21"/>
                    <a:pt x="18" y="20"/>
                    <a:pt x="18" y="20"/>
                  </a:cubicBezTo>
                  <a:cubicBezTo>
                    <a:pt x="18" y="21"/>
                    <a:pt x="19" y="20"/>
                    <a:pt x="19" y="20"/>
                  </a:cubicBezTo>
                  <a:cubicBezTo>
                    <a:pt x="19" y="20"/>
                    <a:pt x="20" y="21"/>
                    <a:pt x="20" y="21"/>
                  </a:cubicBezTo>
                  <a:cubicBezTo>
                    <a:pt x="20" y="21"/>
                    <a:pt x="21" y="20"/>
                    <a:pt x="21" y="20"/>
                  </a:cubicBezTo>
                  <a:cubicBezTo>
                    <a:pt x="21" y="20"/>
                    <a:pt x="21" y="21"/>
                    <a:pt x="21" y="21"/>
                  </a:cubicBezTo>
                  <a:cubicBezTo>
                    <a:pt x="22" y="21"/>
                    <a:pt x="23" y="21"/>
                    <a:pt x="23" y="21"/>
                  </a:cubicBezTo>
                  <a:cubicBezTo>
                    <a:pt x="23" y="20"/>
                    <a:pt x="22" y="20"/>
                    <a:pt x="22" y="19"/>
                  </a:cubicBezTo>
                  <a:cubicBezTo>
                    <a:pt x="22" y="19"/>
                    <a:pt x="22" y="17"/>
                    <a:pt x="22" y="16"/>
                  </a:cubicBezTo>
                  <a:cubicBezTo>
                    <a:pt x="21" y="16"/>
                    <a:pt x="21" y="16"/>
                    <a:pt x="21" y="16"/>
                  </a:cubicBezTo>
                  <a:cubicBezTo>
                    <a:pt x="20" y="16"/>
                    <a:pt x="20" y="15"/>
                    <a:pt x="20" y="15"/>
                  </a:cubicBezTo>
                  <a:cubicBezTo>
                    <a:pt x="20" y="15"/>
                    <a:pt x="20" y="15"/>
                    <a:pt x="20" y="14"/>
                  </a:cubicBezTo>
                  <a:cubicBezTo>
                    <a:pt x="19" y="14"/>
                    <a:pt x="19" y="14"/>
                    <a:pt x="19" y="14"/>
                  </a:cubicBezTo>
                  <a:cubicBezTo>
                    <a:pt x="19" y="14"/>
                    <a:pt x="19" y="14"/>
                    <a:pt x="19" y="13"/>
                  </a:cubicBezTo>
                  <a:cubicBezTo>
                    <a:pt x="19" y="13"/>
                    <a:pt x="19" y="12"/>
                    <a:pt x="19" y="12"/>
                  </a:cubicBezTo>
                  <a:cubicBezTo>
                    <a:pt x="19" y="11"/>
                    <a:pt x="19" y="12"/>
                    <a:pt x="19" y="12"/>
                  </a:cubicBezTo>
                  <a:cubicBezTo>
                    <a:pt x="18" y="12"/>
                    <a:pt x="18" y="12"/>
                    <a:pt x="18" y="11"/>
                  </a:cubicBezTo>
                  <a:cubicBezTo>
                    <a:pt x="18" y="11"/>
                    <a:pt x="17" y="11"/>
                    <a:pt x="17" y="10"/>
                  </a:cubicBezTo>
                  <a:cubicBezTo>
                    <a:pt x="17" y="10"/>
                    <a:pt x="17" y="10"/>
                    <a:pt x="16" y="10"/>
                  </a:cubicBezTo>
                  <a:cubicBezTo>
                    <a:pt x="16" y="9"/>
                    <a:pt x="17" y="8"/>
                    <a:pt x="17" y="8"/>
                  </a:cubicBezTo>
                  <a:cubicBezTo>
                    <a:pt x="17" y="8"/>
                    <a:pt x="17" y="7"/>
                    <a:pt x="17" y="7"/>
                  </a:cubicBezTo>
                  <a:cubicBezTo>
                    <a:pt x="17" y="7"/>
                    <a:pt x="17" y="7"/>
                    <a:pt x="17" y="7"/>
                  </a:cubicBezTo>
                  <a:cubicBezTo>
                    <a:pt x="17" y="6"/>
                    <a:pt x="17" y="5"/>
                    <a:pt x="17" y="5"/>
                  </a:cubicBezTo>
                  <a:cubicBezTo>
                    <a:pt x="16" y="5"/>
                    <a:pt x="16" y="5"/>
                    <a:pt x="16" y="5"/>
                  </a:cubicBezTo>
                  <a:cubicBezTo>
                    <a:pt x="15" y="5"/>
                    <a:pt x="15" y="5"/>
                    <a:pt x="15" y="5"/>
                  </a:cubicBezTo>
                  <a:cubicBezTo>
                    <a:pt x="15" y="4"/>
                    <a:pt x="14" y="4"/>
                    <a:pt x="14" y="4"/>
                  </a:cubicBezTo>
                  <a:cubicBezTo>
                    <a:pt x="14" y="4"/>
                    <a:pt x="13" y="3"/>
                    <a:pt x="13" y="3"/>
                  </a:cubicBezTo>
                  <a:cubicBezTo>
                    <a:pt x="13" y="3"/>
                    <a:pt x="12" y="3"/>
                    <a:pt x="12" y="3"/>
                  </a:cubicBezTo>
                  <a:cubicBezTo>
                    <a:pt x="12" y="4"/>
                    <a:pt x="12" y="4"/>
                    <a:pt x="12" y="4"/>
                  </a:cubicBezTo>
                  <a:cubicBezTo>
                    <a:pt x="12" y="4"/>
                    <a:pt x="12" y="3"/>
                    <a:pt x="11" y="3"/>
                  </a:cubicBezTo>
                  <a:cubicBezTo>
                    <a:pt x="11" y="3"/>
                    <a:pt x="11" y="3"/>
                    <a:pt x="11" y="2"/>
                  </a:cubicBezTo>
                  <a:cubicBezTo>
                    <a:pt x="11" y="2"/>
                    <a:pt x="10" y="3"/>
                    <a:pt x="10" y="2"/>
                  </a:cubicBezTo>
                  <a:cubicBezTo>
                    <a:pt x="10" y="2"/>
                    <a:pt x="10" y="2"/>
                    <a:pt x="10" y="2"/>
                  </a:cubicBezTo>
                  <a:cubicBezTo>
                    <a:pt x="10" y="2"/>
                    <a:pt x="10" y="2"/>
                    <a:pt x="10" y="2"/>
                  </a:cubicBezTo>
                  <a:cubicBezTo>
                    <a:pt x="9" y="2"/>
                    <a:pt x="10" y="2"/>
                    <a:pt x="9" y="2"/>
                  </a:cubicBezTo>
                  <a:cubicBezTo>
                    <a:pt x="9" y="1"/>
                    <a:pt x="9" y="1"/>
                    <a:pt x="9" y="1"/>
                  </a:cubicBezTo>
                  <a:cubicBezTo>
                    <a:pt x="8" y="1"/>
                    <a:pt x="8" y="1"/>
                    <a:pt x="7" y="0"/>
                  </a:cubicBezTo>
                  <a:cubicBezTo>
                    <a:pt x="7" y="0"/>
                    <a:pt x="7" y="0"/>
                    <a:pt x="7" y="0"/>
                  </a:cubicBezTo>
                  <a:cubicBezTo>
                    <a:pt x="7" y="0"/>
                    <a:pt x="6" y="0"/>
                    <a:pt x="6" y="0"/>
                  </a:cubicBezTo>
                  <a:cubicBezTo>
                    <a:pt x="6" y="0"/>
                    <a:pt x="6" y="0"/>
                    <a:pt x="5" y="0"/>
                  </a:cubicBezTo>
                  <a:cubicBezTo>
                    <a:pt x="5" y="0"/>
                    <a:pt x="5" y="0"/>
                    <a:pt x="4" y="0"/>
                  </a:cubicBezTo>
                  <a:cubicBezTo>
                    <a:pt x="4" y="0"/>
                    <a:pt x="4" y="1"/>
                    <a:pt x="4" y="1"/>
                  </a:cubicBezTo>
                  <a:cubicBezTo>
                    <a:pt x="3" y="1"/>
                    <a:pt x="3" y="1"/>
                    <a:pt x="2" y="1"/>
                  </a:cubicBezTo>
                  <a:cubicBezTo>
                    <a:pt x="2" y="1"/>
                    <a:pt x="2" y="1"/>
                    <a:pt x="2" y="1"/>
                  </a:cubicBezTo>
                  <a:cubicBezTo>
                    <a:pt x="2" y="1"/>
                    <a:pt x="2" y="1"/>
                    <a:pt x="1" y="1"/>
                  </a:cubicBezTo>
                  <a:cubicBezTo>
                    <a:pt x="1" y="1"/>
                    <a:pt x="1" y="1"/>
                    <a:pt x="0" y="2"/>
                  </a:cubicBezTo>
                  <a:cubicBezTo>
                    <a:pt x="1" y="2"/>
                    <a:pt x="3" y="4"/>
                    <a:pt x="3" y="5"/>
                  </a:cubicBezTo>
                  <a:cubicBezTo>
                    <a:pt x="3" y="5"/>
                    <a:pt x="3" y="6"/>
                    <a:pt x="4" y="7"/>
                  </a:cubicBezTo>
                  <a:cubicBezTo>
                    <a:pt x="4" y="7"/>
                    <a:pt x="4" y="8"/>
                    <a:pt x="5" y="9"/>
                  </a:cubicBezTo>
                  <a:cubicBezTo>
                    <a:pt x="5" y="9"/>
                    <a:pt x="5" y="9"/>
                    <a:pt x="6" y="10"/>
                  </a:cubicBezTo>
                  <a:cubicBezTo>
                    <a:pt x="6" y="10"/>
                    <a:pt x="6" y="11"/>
                    <a:pt x="6" y="11"/>
                  </a:cubicBezTo>
                  <a:cubicBezTo>
                    <a:pt x="7" y="12"/>
                    <a:pt x="7" y="12"/>
                    <a:pt x="8" y="13"/>
                  </a:cubicBezTo>
                  <a:cubicBezTo>
                    <a:pt x="8" y="14"/>
                    <a:pt x="9" y="14"/>
                    <a:pt x="9" y="15"/>
                  </a:cubicBezTo>
                  <a:cubicBezTo>
                    <a:pt x="10" y="16"/>
                    <a:pt x="11" y="17"/>
                    <a:pt x="10" y="19"/>
                  </a:cubicBezTo>
                  <a:cubicBezTo>
                    <a:pt x="10" y="19"/>
                    <a:pt x="11" y="20"/>
                    <a:pt x="10" y="21"/>
                  </a:cubicBezTo>
                  <a:cubicBezTo>
                    <a:pt x="10" y="21"/>
                    <a:pt x="10" y="22"/>
                    <a:pt x="10" y="22"/>
                  </a:cubicBezTo>
                  <a:cubicBezTo>
                    <a:pt x="10" y="23"/>
                    <a:pt x="10" y="25"/>
                    <a:pt x="10" y="26"/>
                  </a:cubicBezTo>
                  <a:cubicBezTo>
                    <a:pt x="10" y="27"/>
                    <a:pt x="10" y="27"/>
                    <a:pt x="10" y="28"/>
                  </a:cubicBezTo>
                  <a:cubicBezTo>
                    <a:pt x="9" y="29"/>
                    <a:pt x="9" y="29"/>
                    <a:pt x="10" y="29"/>
                  </a:cubicBezTo>
                  <a:cubicBezTo>
                    <a:pt x="11" y="29"/>
                    <a:pt x="11" y="29"/>
                    <a:pt x="12" y="29"/>
                  </a:cubicBezTo>
                  <a:cubicBezTo>
                    <a:pt x="12" y="29"/>
                    <a:pt x="12" y="29"/>
                    <a:pt x="12" y="29"/>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92" name="Freeform 801">
              <a:extLst>
                <a:ext uri="{FF2B5EF4-FFF2-40B4-BE49-F238E27FC236}">
                  <a16:creationId xmlns:a16="http://schemas.microsoft.com/office/drawing/2014/main" id="{94E0C445-3EA2-4FD4-8D2E-D78E6E2E05BC}"/>
                </a:ext>
              </a:extLst>
            </p:cNvPr>
            <p:cNvSpPr>
              <a:spLocks noEditPoints="1"/>
            </p:cNvSpPr>
            <p:nvPr/>
          </p:nvSpPr>
          <p:spPr bwMode="auto">
            <a:xfrm>
              <a:off x="6113744" y="2854362"/>
              <a:ext cx="121286" cy="117203"/>
            </a:xfrm>
            <a:custGeom>
              <a:avLst/>
              <a:gdLst>
                <a:gd name="T0" fmla="*/ 17 w 26"/>
                <a:gd name="T1" fmla="*/ 31 h 31"/>
                <a:gd name="T2" fmla="*/ 16 w 26"/>
                <a:gd name="T3" fmla="*/ 30 h 31"/>
                <a:gd name="T4" fmla="*/ 16 w 26"/>
                <a:gd name="T5" fmla="*/ 27 h 31"/>
                <a:gd name="T6" fmla="*/ 15 w 26"/>
                <a:gd name="T7" fmla="*/ 26 h 31"/>
                <a:gd name="T8" fmla="*/ 12 w 26"/>
                <a:gd name="T9" fmla="*/ 25 h 31"/>
                <a:gd name="T10" fmla="*/ 11 w 26"/>
                <a:gd name="T11" fmla="*/ 23 h 31"/>
                <a:gd name="T12" fmla="*/ 10 w 26"/>
                <a:gd name="T13" fmla="*/ 23 h 31"/>
                <a:gd name="T14" fmla="*/ 8 w 26"/>
                <a:gd name="T15" fmla="*/ 23 h 31"/>
                <a:gd name="T16" fmla="*/ 6 w 26"/>
                <a:gd name="T17" fmla="*/ 25 h 31"/>
                <a:gd name="T18" fmla="*/ 5 w 26"/>
                <a:gd name="T19" fmla="*/ 26 h 31"/>
                <a:gd name="T20" fmla="*/ 2 w 26"/>
                <a:gd name="T21" fmla="*/ 26 h 31"/>
                <a:gd name="T22" fmla="*/ 0 w 26"/>
                <a:gd name="T23" fmla="*/ 26 h 31"/>
                <a:gd name="T24" fmla="*/ 1 w 26"/>
                <a:gd name="T25" fmla="*/ 24 h 31"/>
                <a:gd name="T26" fmla="*/ 4 w 26"/>
                <a:gd name="T27" fmla="*/ 25 h 31"/>
                <a:gd name="T28" fmla="*/ 5 w 26"/>
                <a:gd name="T29" fmla="*/ 25 h 31"/>
                <a:gd name="T30" fmla="*/ 5 w 26"/>
                <a:gd name="T31" fmla="*/ 22 h 31"/>
                <a:gd name="T32" fmla="*/ 2 w 26"/>
                <a:gd name="T33" fmla="*/ 21 h 31"/>
                <a:gd name="T34" fmla="*/ 5 w 26"/>
                <a:gd name="T35" fmla="*/ 22 h 31"/>
                <a:gd name="T36" fmla="*/ 4 w 26"/>
                <a:gd name="T37" fmla="*/ 20 h 31"/>
                <a:gd name="T38" fmla="*/ 4 w 26"/>
                <a:gd name="T39" fmla="*/ 19 h 31"/>
                <a:gd name="T40" fmla="*/ 5 w 26"/>
                <a:gd name="T41" fmla="*/ 17 h 31"/>
                <a:gd name="T42" fmla="*/ 8 w 26"/>
                <a:gd name="T43" fmla="*/ 14 h 31"/>
                <a:gd name="T44" fmla="*/ 9 w 26"/>
                <a:gd name="T45" fmla="*/ 7 h 31"/>
                <a:gd name="T46" fmla="*/ 12 w 26"/>
                <a:gd name="T47" fmla="*/ 7 h 31"/>
                <a:gd name="T48" fmla="*/ 14 w 26"/>
                <a:gd name="T49" fmla="*/ 6 h 31"/>
                <a:gd name="T50" fmla="*/ 17 w 26"/>
                <a:gd name="T51" fmla="*/ 3 h 31"/>
                <a:gd name="T52" fmla="*/ 23 w 26"/>
                <a:gd name="T53" fmla="*/ 2 h 31"/>
                <a:gd name="T54" fmla="*/ 25 w 26"/>
                <a:gd name="T55" fmla="*/ 4 h 31"/>
                <a:gd name="T56" fmla="*/ 26 w 26"/>
                <a:gd name="T57" fmla="*/ 4 h 31"/>
                <a:gd name="T58" fmla="*/ 25 w 26"/>
                <a:gd name="T59" fmla="*/ 8 h 31"/>
                <a:gd name="T60" fmla="*/ 23 w 26"/>
                <a:gd name="T61" fmla="*/ 11 h 31"/>
                <a:gd name="T62" fmla="*/ 25 w 26"/>
                <a:gd name="T63" fmla="*/ 13 h 31"/>
                <a:gd name="T64" fmla="*/ 23 w 26"/>
                <a:gd name="T65" fmla="*/ 16 h 31"/>
                <a:gd name="T66" fmla="*/ 23 w 26"/>
                <a:gd name="T67" fmla="*/ 18 h 31"/>
                <a:gd name="T68" fmla="*/ 20 w 26"/>
                <a:gd name="T69" fmla="*/ 19 h 31"/>
                <a:gd name="T70" fmla="*/ 17 w 26"/>
                <a:gd name="T71" fmla="*/ 20 h 31"/>
                <a:gd name="T72" fmla="*/ 19 w 26"/>
                <a:gd name="T73" fmla="*/ 25 h 31"/>
                <a:gd name="T74" fmla="*/ 18 w 26"/>
                <a:gd name="T75" fmla="*/ 27 h 31"/>
                <a:gd name="T76" fmla="*/ 17 w 26"/>
                <a:gd name="T77" fmla="*/ 28 h 31"/>
                <a:gd name="T78" fmla="*/ 17 w 26"/>
                <a:gd name="T79" fmla="*/ 31 h 31"/>
                <a:gd name="T80" fmla="*/ 2 w 26"/>
                <a:gd name="T81" fmla="*/ 24 h 31"/>
                <a:gd name="T82" fmla="*/ 4 w 26"/>
                <a:gd name="T83" fmla="*/ 24 h 31"/>
                <a:gd name="T84" fmla="*/ 4 w 26"/>
                <a:gd name="T85" fmla="*/ 23 h 31"/>
                <a:gd name="T86" fmla="*/ 3 w 26"/>
                <a:gd name="T87" fmla="*/ 22 h 31"/>
                <a:gd name="T88" fmla="*/ 0 w 26"/>
                <a:gd name="T89" fmla="*/ 23 h 31"/>
                <a:gd name="T90" fmla="*/ 11 w 26"/>
                <a:gd name="T91" fmla="*/ 5 h 31"/>
                <a:gd name="T92" fmla="*/ 10 w 26"/>
                <a:gd name="T93" fmla="*/ 6 h 31"/>
                <a:gd name="T94" fmla="*/ 9 w 26"/>
                <a:gd name="T95" fmla="*/ 6 h 31"/>
                <a:gd name="T96" fmla="*/ 9 w 26"/>
                <a:gd name="T97" fmla="*/ 6 h 31"/>
                <a:gd name="T98" fmla="*/ 11 w 26"/>
                <a:gd name="T99" fmla="*/ 3 h 31"/>
                <a:gd name="T100" fmla="*/ 11 w 26"/>
                <a:gd name="T101" fmla="*/ 4 h 31"/>
                <a:gd name="T102" fmla="*/ 13 w 26"/>
                <a:gd name="T103" fmla="*/ 2 h 31"/>
                <a:gd name="T104" fmla="*/ 17 w 26"/>
                <a:gd name="T105" fmla="*/ 1 h 31"/>
                <a:gd name="T106" fmla="*/ 12 w 26"/>
                <a:gd name="T107" fmla="*/ 3 h 31"/>
                <a:gd name="T108" fmla="*/ 19 w 26"/>
                <a:gd name="T109" fmla="*/ 1 h 31"/>
                <a:gd name="T110" fmla="*/ 19 w 26"/>
                <a:gd name="T111" fmla="*/ 1 h 31"/>
                <a:gd name="T112" fmla="*/ 19 w 26"/>
                <a:gd name="T113" fmla="*/ 1 h 31"/>
                <a:gd name="T114" fmla="*/ 21 w 26"/>
                <a:gd name="T115" fmla="*/ 1 h 31"/>
                <a:gd name="T116" fmla="*/ 23 w 26"/>
                <a:gd name="T117" fmla="*/ 0 h 31"/>
                <a:gd name="T118" fmla="*/ 23 w 26"/>
                <a:gd name="T1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31">
                  <a:moveTo>
                    <a:pt x="17" y="31"/>
                  </a:moveTo>
                  <a:cubicBezTo>
                    <a:pt x="17" y="31"/>
                    <a:pt x="17" y="31"/>
                    <a:pt x="17" y="31"/>
                  </a:cubicBezTo>
                  <a:cubicBezTo>
                    <a:pt x="17" y="31"/>
                    <a:pt x="17" y="31"/>
                    <a:pt x="16" y="31"/>
                  </a:cubicBezTo>
                  <a:cubicBezTo>
                    <a:pt x="15" y="31"/>
                    <a:pt x="15" y="30"/>
                    <a:pt x="16" y="30"/>
                  </a:cubicBezTo>
                  <a:cubicBezTo>
                    <a:pt x="16" y="29"/>
                    <a:pt x="16" y="29"/>
                    <a:pt x="16" y="28"/>
                  </a:cubicBezTo>
                  <a:cubicBezTo>
                    <a:pt x="17" y="27"/>
                    <a:pt x="17" y="27"/>
                    <a:pt x="16" y="27"/>
                  </a:cubicBezTo>
                  <a:cubicBezTo>
                    <a:pt x="16" y="26"/>
                    <a:pt x="15" y="27"/>
                    <a:pt x="15" y="26"/>
                  </a:cubicBezTo>
                  <a:cubicBezTo>
                    <a:pt x="15" y="26"/>
                    <a:pt x="15" y="26"/>
                    <a:pt x="15" y="26"/>
                  </a:cubicBezTo>
                  <a:cubicBezTo>
                    <a:pt x="14" y="25"/>
                    <a:pt x="14" y="26"/>
                    <a:pt x="13" y="26"/>
                  </a:cubicBezTo>
                  <a:cubicBezTo>
                    <a:pt x="12" y="26"/>
                    <a:pt x="12" y="25"/>
                    <a:pt x="12" y="25"/>
                  </a:cubicBezTo>
                  <a:cubicBezTo>
                    <a:pt x="12" y="25"/>
                    <a:pt x="12" y="25"/>
                    <a:pt x="11" y="25"/>
                  </a:cubicBezTo>
                  <a:cubicBezTo>
                    <a:pt x="11" y="24"/>
                    <a:pt x="11" y="24"/>
                    <a:pt x="11" y="23"/>
                  </a:cubicBezTo>
                  <a:cubicBezTo>
                    <a:pt x="11" y="24"/>
                    <a:pt x="11" y="24"/>
                    <a:pt x="10" y="24"/>
                  </a:cubicBezTo>
                  <a:cubicBezTo>
                    <a:pt x="9" y="24"/>
                    <a:pt x="10" y="23"/>
                    <a:pt x="10" y="23"/>
                  </a:cubicBezTo>
                  <a:cubicBezTo>
                    <a:pt x="9" y="23"/>
                    <a:pt x="9" y="24"/>
                    <a:pt x="8" y="24"/>
                  </a:cubicBezTo>
                  <a:cubicBezTo>
                    <a:pt x="8" y="24"/>
                    <a:pt x="8" y="24"/>
                    <a:pt x="8" y="23"/>
                  </a:cubicBezTo>
                  <a:cubicBezTo>
                    <a:pt x="7" y="23"/>
                    <a:pt x="7" y="24"/>
                    <a:pt x="7" y="24"/>
                  </a:cubicBezTo>
                  <a:cubicBezTo>
                    <a:pt x="7" y="25"/>
                    <a:pt x="7" y="25"/>
                    <a:pt x="6" y="25"/>
                  </a:cubicBezTo>
                  <a:cubicBezTo>
                    <a:pt x="6" y="25"/>
                    <a:pt x="6" y="25"/>
                    <a:pt x="6" y="25"/>
                  </a:cubicBezTo>
                  <a:cubicBezTo>
                    <a:pt x="6" y="25"/>
                    <a:pt x="5" y="26"/>
                    <a:pt x="5" y="26"/>
                  </a:cubicBezTo>
                  <a:cubicBezTo>
                    <a:pt x="4" y="26"/>
                    <a:pt x="4" y="27"/>
                    <a:pt x="3" y="26"/>
                  </a:cubicBezTo>
                  <a:cubicBezTo>
                    <a:pt x="3" y="26"/>
                    <a:pt x="2" y="26"/>
                    <a:pt x="2" y="26"/>
                  </a:cubicBezTo>
                  <a:cubicBezTo>
                    <a:pt x="1" y="25"/>
                    <a:pt x="1" y="26"/>
                    <a:pt x="1" y="26"/>
                  </a:cubicBezTo>
                  <a:cubicBezTo>
                    <a:pt x="1" y="26"/>
                    <a:pt x="1" y="26"/>
                    <a:pt x="0" y="26"/>
                  </a:cubicBezTo>
                  <a:cubicBezTo>
                    <a:pt x="0" y="26"/>
                    <a:pt x="0" y="25"/>
                    <a:pt x="0" y="25"/>
                  </a:cubicBezTo>
                  <a:cubicBezTo>
                    <a:pt x="0" y="25"/>
                    <a:pt x="1" y="24"/>
                    <a:pt x="1" y="24"/>
                  </a:cubicBezTo>
                  <a:cubicBezTo>
                    <a:pt x="1" y="24"/>
                    <a:pt x="2" y="24"/>
                    <a:pt x="2" y="25"/>
                  </a:cubicBezTo>
                  <a:cubicBezTo>
                    <a:pt x="3" y="25"/>
                    <a:pt x="3" y="25"/>
                    <a:pt x="4" y="25"/>
                  </a:cubicBezTo>
                  <a:cubicBezTo>
                    <a:pt x="4" y="24"/>
                    <a:pt x="4" y="24"/>
                    <a:pt x="5" y="24"/>
                  </a:cubicBezTo>
                  <a:cubicBezTo>
                    <a:pt x="5" y="24"/>
                    <a:pt x="5" y="25"/>
                    <a:pt x="5" y="25"/>
                  </a:cubicBezTo>
                  <a:cubicBezTo>
                    <a:pt x="6" y="24"/>
                    <a:pt x="6" y="24"/>
                    <a:pt x="6" y="23"/>
                  </a:cubicBezTo>
                  <a:cubicBezTo>
                    <a:pt x="6" y="23"/>
                    <a:pt x="5" y="23"/>
                    <a:pt x="5" y="22"/>
                  </a:cubicBezTo>
                  <a:cubicBezTo>
                    <a:pt x="4" y="22"/>
                    <a:pt x="4" y="21"/>
                    <a:pt x="3" y="21"/>
                  </a:cubicBezTo>
                  <a:cubicBezTo>
                    <a:pt x="3" y="21"/>
                    <a:pt x="2" y="22"/>
                    <a:pt x="2" y="21"/>
                  </a:cubicBezTo>
                  <a:cubicBezTo>
                    <a:pt x="2" y="21"/>
                    <a:pt x="2" y="21"/>
                    <a:pt x="3" y="21"/>
                  </a:cubicBezTo>
                  <a:cubicBezTo>
                    <a:pt x="3" y="20"/>
                    <a:pt x="5" y="21"/>
                    <a:pt x="5" y="22"/>
                  </a:cubicBezTo>
                  <a:cubicBezTo>
                    <a:pt x="5" y="21"/>
                    <a:pt x="5" y="21"/>
                    <a:pt x="5" y="21"/>
                  </a:cubicBezTo>
                  <a:cubicBezTo>
                    <a:pt x="5" y="21"/>
                    <a:pt x="5" y="20"/>
                    <a:pt x="4" y="20"/>
                  </a:cubicBezTo>
                  <a:cubicBezTo>
                    <a:pt x="4" y="20"/>
                    <a:pt x="4" y="20"/>
                    <a:pt x="3" y="20"/>
                  </a:cubicBezTo>
                  <a:cubicBezTo>
                    <a:pt x="3" y="19"/>
                    <a:pt x="4" y="20"/>
                    <a:pt x="4" y="19"/>
                  </a:cubicBezTo>
                  <a:cubicBezTo>
                    <a:pt x="5" y="19"/>
                    <a:pt x="4" y="18"/>
                    <a:pt x="5" y="18"/>
                  </a:cubicBezTo>
                  <a:cubicBezTo>
                    <a:pt x="5" y="18"/>
                    <a:pt x="5" y="18"/>
                    <a:pt x="5" y="17"/>
                  </a:cubicBezTo>
                  <a:cubicBezTo>
                    <a:pt x="6" y="17"/>
                    <a:pt x="6" y="17"/>
                    <a:pt x="6" y="16"/>
                  </a:cubicBezTo>
                  <a:cubicBezTo>
                    <a:pt x="7" y="16"/>
                    <a:pt x="7" y="15"/>
                    <a:pt x="8" y="14"/>
                  </a:cubicBezTo>
                  <a:cubicBezTo>
                    <a:pt x="8" y="13"/>
                    <a:pt x="8" y="11"/>
                    <a:pt x="9" y="9"/>
                  </a:cubicBezTo>
                  <a:cubicBezTo>
                    <a:pt x="9" y="9"/>
                    <a:pt x="9" y="8"/>
                    <a:pt x="9" y="7"/>
                  </a:cubicBezTo>
                  <a:cubicBezTo>
                    <a:pt x="10" y="7"/>
                    <a:pt x="10" y="8"/>
                    <a:pt x="10" y="8"/>
                  </a:cubicBezTo>
                  <a:cubicBezTo>
                    <a:pt x="10" y="8"/>
                    <a:pt x="11" y="7"/>
                    <a:pt x="12" y="7"/>
                  </a:cubicBezTo>
                  <a:cubicBezTo>
                    <a:pt x="12" y="7"/>
                    <a:pt x="12" y="7"/>
                    <a:pt x="13" y="6"/>
                  </a:cubicBezTo>
                  <a:cubicBezTo>
                    <a:pt x="13" y="6"/>
                    <a:pt x="13" y="6"/>
                    <a:pt x="14" y="6"/>
                  </a:cubicBezTo>
                  <a:cubicBezTo>
                    <a:pt x="14" y="5"/>
                    <a:pt x="14" y="5"/>
                    <a:pt x="14" y="4"/>
                  </a:cubicBezTo>
                  <a:cubicBezTo>
                    <a:pt x="15" y="3"/>
                    <a:pt x="16" y="3"/>
                    <a:pt x="17" y="3"/>
                  </a:cubicBezTo>
                  <a:cubicBezTo>
                    <a:pt x="18" y="2"/>
                    <a:pt x="20" y="2"/>
                    <a:pt x="21" y="2"/>
                  </a:cubicBezTo>
                  <a:cubicBezTo>
                    <a:pt x="22" y="2"/>
                    <a:pt x="23" y="1"/>
                    <a:pt x="23" y="2"/>
                  </a:cubicBezTo>
                  <a:cubicBezTo>
                    <a:pt x="24" y="2"/>
                    <a:pt x="24" y="3"/>
                    <a:pt x="24" y="3"/>
                  </a:cubicBezTo>
                  <a:cubicBezTo>
                    <a:pt x="25" y="3"/>
                    <a:pt x="25" y="3"/>
                    <a:pt x="25" y="4"/>
                  </a:cubicBezTo>
                  <a:cubicBezTo>
                    <a:pt x="25" y="4"/>
                    <a:pt x="26" y="4"/>
                    <a:pt x="26" y="4"/>
                  </a:cubicBezTo>
                  <a:cubicBezTo>
                    <a:pt x="26" y="4"/>
                    <a:pt x="26" y="4"/>
                    <a:pt x="26" y="4"/>
                  </a:cubicBezTo>
                  <a:cubicBezTo>
                    <a:pt x="26" y="5"/>
                    <a:pt x="26" y="5"/>
                    <a:pt x="26" y="6"/>
                  </a:cubicBezTo>
                  <a:cubicBezTo>
                    <a:pt x="26" y="7"/>
                    <a:pt x="26" y="7"/>
                    <a:pt x="25" y="8"/>
                  </a:cubicBezTo>
                  <a:cubicBezTo>
                    <a:pt x="25" y="9"/>
                    <a:pt x="25" y="9"/>
                    <a:pt x="25" y="10"/>
                  </a:cubicBezTo>
                  <a:cubicBezTo>
                    <a:pt x="24" y="11"/>
                    <a:pt x="24" y="11"/>
                    <a:pt x="23" y="11"/>
                  </a:cubicBezTo>
                  <a:cubicBezTo>
                    <a:pt x="23" y="11"/>
                    <a:pt x="22" y="11"/>
                    <a:pt x="22" y="12"/>
                  </a:cubicBezTo>
                  <a:cubicBezTo>
                    <a:pt x="22" y="14"/>
                    <a:pt x="24" y="12"/>
                    <a:pt x="25" y="13"/>
                  </a:cubicBezTo>
                  <a:cubicBezTo>
                    <a:pt x="25" y="14"/>
                    <a:pt x="24" y="14"/>
                    <a:pt x="24" y="15"/>
                  </a:cubicBezTo>
                  <a:cubicBezTo>
                    <a:pt x="24" y="16"/>
                    <a:pt x="24" y="16"/>
                    <a:pt x="23" y="16"/>
                  </a:cubicBezTo>
                  <a:cubicBezTo>
                    <a:pt x="23" y="17"/>
                    <a:pt x="23" y="17"/>
                    <a:pt x="23" y="17"/>
                  </a:cubicBezTo>
                  <a:cubicBezTo>
                    <a:pt x="22" y="17"/>
                    <a:pt x="23" y="17"/>
                    <a:pt x="23" y="18"/>
                  </a:cubicBezTo>
                  <a:cubicBezTo>
                    <a:pt x="23" y="18"/>
                    <a:pt x="23" y="19"/>
                    <a:pt x="22" y="19"/>
                  </a:cubicBezTo>
                  <a:cubicBezTo>
                    <a:pt x="22" y="19"/>
                    <a:pt x="21" y="19"/>
                    <a:pt x="20" y="19"/>
                  </a:cubicBezTo>
                  <a:cubicBezTo>
                    <a:pt x="20" y="19"/>
                    <a:pt x="19" y="19"/>
                    <a:pt x="18" y="19"/>
                  </a:cubicBezTo>
                  <a:cubicBezTo>
                    <a:pt x="18" y="19"/>
                    <a:pt x="17" y="20"/>
                    <a:pt x="17" y="20"/>
                  </a:cubicBezTo>
                  <a:cubicBezTo>
                    <a:pt x="17" y="21"/>
                    <a:pt x="18" y="22"/>
                    <a:pt x="19" y="23"/>
                  </a:cubicBezTo>
                  <a:cubicBezTo>
                    <a:pt x="19" y="23"/>
                    <a:pt x="19" y="24"/>
                    <a:pt x="19" y="25"/>
                  </a:cubicBezTo>
                  <a:cubicBezTo>
                    <a:pt x="19" y="25"/>
                    <a:pt x="18" y="26"/>
                    <a:pt x="18" y="26"/>
                  </a:cubicBezTo>
                  <a:cubicBezTo>
                    <a:pt x="18" y="27"/>
                    <a:pt x="19" y="27"/>
                    <a:pt x="18" y="27"/>
                  </a:cubicBezTo>
                  <a:cubicBezTo>
                    <a:pt x="18" y="28"/>
                    <a:pt x="18" y="28"/>
                    <a:pt x="18" y="28"/>
                  </a:cubicBezTo>
                  <a:cubicBezTo>
                    <a:pt x="17" y="28"/>
                    <a:pt x="17" y="28"/>
                    <a:pt x="17" y="28"/>
                  </a:cubicBezTo>
                  <a:cubicBezTo>
                    <a:pt x="16" y="29"/>
                    <a:pt x="18" y="29"/>
                    <a:pt x="18" y="29"/>
                  </a:cubicBezTo>
                  <a:cubicBezTo>
                    <a:pt x="19" y="30"/>
                    <a:pt x="18" y="30"/>
                    <a:pt x="17" y="31"/>
                  </a:cubicBezTo>
                  <a:close/>
                  <a:moveTo>
                    <a:pt x="0" y="23"/>
                  </a:moveTo>
                  <a:cubicBezTo>
                    <a:pt x="0" y="24"/>
                    <a:pt x="2" y="23"/>
                    <a:pt x="2" y="24"/>
                  </a:cubicBezTo>
                  <a:cubicBezTo>
                    <a:pt x="2" y="24"/>
                    <a:pt x="3" y="24"/>
                    <a:pt x="3" y="24"/>
                  </a:cubicBezTo>
                  <a:cubicBezTo>
                    <a:pt x="4" y="24"/>
                    <a:pt x="4" y="24"/>
                    <a:pt x="4" y="24"/>
                  </a:cubicBezTo>
                  <a:cubicBezTo>
                    <a:pt x="4" y="24"/>
                    <a:pt x="4" y="24"/>
                    <a:pt x="5" y="24"/>
                  </a:cubicBezTo>
                  <a:cubicBezTo>
                    <a:pt x="5" y="23"/>
                    <a:pt x="5" y="23"/>
                    <a:pt x="4" y="23"/>
                  </a:cubicBezTo>
                  <a:cubicBezTo>
                    <a:pt x="4" y="23"/>
                    <a:pt x="4" y="23"/>
                    <a:pt x="3" y="23"/>
                  </a:cubicBezTo>
                  <a:cubicBezTo>
                    <a:pt x="3" y="23"/>
                    <a:pt x="3" y="22"/>
                    <a:pt x="3" y="22"/>
                  </a:cubicBezTo>
                  <a:cubicBezTo>
                    <a:pt x="3" y="22"/>
                    <a:pt x="2" y="23"/>
                    <a:pt x="1" y="22"/>
                  </a:cubicBezTo>
                  <a:cubicBezTo>
                    <a:pt x="1" y="22"/>
                    <a:pt x="0" y="22"/>
                    <a:pt x="0" y="23"/>
                  </a:cubicBezTo>
                  <a:close/>
                  <a:moveTo>
                    <a:pt x="11" y="4"/>
                  </a:moveTo>
                  <a:cubicBezTo>
                    <a:pt x="11" y="5"/>
                    <a:pt x="11" y="5"/>
                    <a:pt x="11" y="5"/>
                  </a:cubicBezTo>
                  <a:cubicBezTo>
                    <a:pt x="11" y="5"/>
                    <a:pt x="11" y="5"/>
                    <a:pt x="11" y="5"/>
                  </a:cubicBezTo>
                  <a:cubicBezTo>
                    <a:pt x="11" y="5"/>
                    <a:pt x="10" y="6"/>
                    <a:pt x="10" y="6"/>
                  </a:cubicBezTo>
                  <a:cubicBezTo>
                    <a:pt x="10" y="6"/>
                    <a:pt x="10" y="6"/>
                    <a:pt x="10" y="6"/>
                  </a:cubicBezTo>
                  <a:cubicBezTo>
                    <a:pt x="9" y="6"/>
                    <a:pt x="9" y="6"/>
                    <a:pt x="9" y="6"/>
                  </a:cubicBezTo>
                  <a:cubicBezTo>
                    <a:pt x="9" y="6"/>
                    <a:pt x="9" y="6"/>
                    <a:pt x="9" y="6"/>
                  </a:cubicBezTo>
                  <a:cubicBezTo>
                    <a:pt x="9" y="6"/>
                    <a:pt x="9" y="6"/>
                    <a:pt x="9" y="6"/>
                  </a:cubicBezTo>
                  <a:cubicBezTo>
                    <a:pt x="9" y="5"/>
                    <a:pt x="9" y="4"/>
                    <a:pt x="10" y="4"/>
                  </a:cubicBezTo>
                  <a:cubicBezTo>
                    <a:pt x="10" y="4"/>
                    <a:pt x="10" y="3"/>
                    <a:pt x="11" y="3"/>
                  </a:cubicBezTo>
                  <a:cubicBezTo>
                    <a:pt x="11" y="3"/>
                    <a:pt x="11" y="3"/>
                    <a:pt x="11" y="3"/>
                  </a:cubicBezTo>
                  <a:cubicBezTo>
                    <a:pt x="11" y="4"/>
                    <a:pt x="11" y="4"/>
                    <a:pt x="11" y="4"/>
                  </a:cubicBezTo>
                  <a:cubicBezTo>
                    <a:pt x="11" y="4"/>
                    <a:pt x="11" y="4"/>
                    <a:pt x="11" y="4"/>
                  </a:cubicBezTo>
                  <a:close/>
                  <a:moveTo>
                    <a:pt x="13" y="2"/>
                  </a:moveTo>
                  <a:cubicBezTo>
                    <a:pt x="14" y="2"/>
                    <a:pt x="15" y="2"/>
                    <a:pt x="16" y="2"/>
                  </a:cubicBezTo>
                  <a:cubicBezTo>
                    <a:pt x="17" y="2"/>
                    <a:pt x="18" y="2"/>
                    <a:pt x="17" y="1"/>
                  </a:cubicBezTo>
                  <a:cubicBezTo>
                    <a:pt x="16" y="1"/>
                    <a:pt x="15" y="1"/>
                    <a:pt x="15" y="1"/>
                  </a:cubicBezTo>
                  <a:cubicBezTo>
                    <a:pt x="14" y="2"/>
                    <a:pt x="12" y="2"/>
                    <a:pt x="12" y="3"/>
                  </a:cubicBezTo>
                  <a:cubicBezTo>
                    <a:pt x="13" y="3"/>
                    <a:pt x="13" y="3"/>
                    <a:pt x="13" y="2"/>
                  </a:cubicBezTo>
                  <a:close/>
                  <a:moveTo>
                    <a:pt x="19" y="1"/>
                  </a:moveTo>
                  <a:cubicBezTo>
                    <a:pt x="18" y="2"/>
                    <a:pt x="20" y="1"/>
                    <a:pt x="20" y="1"/>
                  </a:cubicBezTo>
                  <a:cubicBezTo>
                    <a:pt x="20" y="1"/>
                    <a:pt x="19" y="1"/>
                    <a:pt x="19" y="1"/>
                  </a:cubicBezTo>
                  <a:cubicBezTo>
                    <a:pt x="19" y="1"/>
                    <a:pt x="19" y="1"/>
                    <a:pt x="19" y="1"/>
                  </a:cubicBezTo>
                  <a:cubicBezTo>
                    <a:pt x="19" y="1"/>
                    <a:pt x="19" y="1"/>
                    <a:pt x="19" y="1"/>
                  </a:cubicBezTo>
                  <a:close/>
                  <a:moveTo>
                    <a:pt x="21" y="0"/>
                  </a:moveTo>
                  <a:cubicBezTo>
                    <a:pt x="20" y="1"/>
                    <a:pt x="21" y="1"/>
                    <a:pt x="21" y="1"/>
                  </a:cubicBezTo>
                  <a:cubicBezTo>
                    <a:pt x="21" y="1"/>
                    <a:pt x="21" y="0"/>
                    <a:pt x="21" y="0"/>
                  </a:cubicBezTo>
                  <a:moveTo>
                    <a:pt x="23" y="0"/>
                  </a:moveTo>
                  <a:cubicBezTo>
                    <a:pt x="22" y="0"/>
                    <a:pt x="22" y="0"/>
                    <a:pt x="22" y="0"/>
                  </a:cubicBezTo>
                  <a:cubicBezTo>
                    <a:pt x="22" y="0"/>
                    <a:pt x="23" y="0"/>
                    <a:pt x="23" y="0"/>
                  </a:cubicBezTo>
                  <a:cubicBezTo>
                    <a:pt x="23" y="0"/>
                    <a:pt x="23" y="0"/>
                    <a:pt x="23"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93" name="Freeform 802">
              <a:extLst>
                <a:ext uri="{FF2B5EF4-FFF2-40B4-BE49-F238E27FC236}">
                  <a16:creationId xmlns:a16="http://schemas.microsoft.com/office/drawing/2014/main" id="{B0344B8A-4F06-4E4A-BBF1-252B098C860A}"/>
                </a:ext>
              </a:extLst>
            </p:cNvPr>
            <p:cNvSpPr>
              <a:spLocks/>
            </p:cNvSpPr>
            <p:nvPr/>
          </p:nvSpPr>
          <p:spPr bwMode="auto">
            <a:xfrm>
              <a:off x="6188655" y="2999056"/>
              <a:ext cx="23185" cy="26045"/>
            </a:xfrm>
            <a:custGeom>
              <a:avLst/>
              <a:gdLst>
                <a:gd name="T0" fmla="*/ 0 w 5"/>
                <a:gd name="T1" fmla="*/ 3 h 7"/>
                <a:gd name="T2" fmla="*/ 0 w 5"/>
                <a:gd name="T3" fmla="*/ 2 h 7"/>
                <a:gd name="T4" fmla="*/ 2 w 5"/>
                <a:gd name="T5" fmla="*/ 0 h 7"/>
                <a:gd name="T6" fmla="*/ 2 w 5"/>
                <a:gd name="T7" fmla="*/ 0 h 7"/>
                <a:gd name="T8" fmla="*/ 2 w 5"/>
                <a:gd name="T9" fmla="*/ 0 h 7"/>
                <a:gd name="T10" fmla="*/ 3 w 5"/>
                <a:gd name="T11" fmla="*/ 2 h 7"/>
                <a:gd name="T12" fmla="*/ 4 w 5"/>
                <a:gd name="T13" fmla="*/ 3 h 7"/>
                <a:gd name="T14" fmla="*/ 5 w 5"/>
                <a:gd name="T15" fmla="*/ 5 h 7"/>
                <a:gd name="T16" fmla="*/ 4 w 5"/>
                <a:gd name="T17" fmla="*/ 7 h 7"/>
                <a:gd name="T18" fmla="*/ 2 w 5"/>
                <a:gd name="T19" fmla="*/ 7 h 7"/>
                <a:gd name="T20" fmla="*/ 0 w 5"/>
                <a:gd name="T21" fmla="*/ 6 h 7"/>
                <a:gd name="T22" fmla="*/ 1 w 5"/>
                <a:gd name="T23" fmla="*/ 5 h 7"/>
                <a:gd name="T24" fmla="*/ 0 w 5"/>
                <a:gd name="T25" fmla="*/ 4 h 7"/>
                <a:gd name="T26" fmla="*/ 0 w 5"/>
                <a:gd name="T27" fmla="*/ 3 h 7"/>
                <a:gd name="T28" fmla="*/ 0 w 5"/>
                <a:gd name="T2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7">
                  <a:moveTo>
                    <a:pt x="0" y="3"/>
                  </a:moveTo>
                  <a:cubicBezTo>
                    <a:pt x="0" y="2"/>
                    <a:pt x="0" y="2"/>
                    <a:pt x="0" y="2"/>
                  </a:cubicBezTo>
                  <a:cubicBezTo>
                    <a:pt x="1" y="1"/>
                    <a:pt x="1" y="0"/>
                    <a:pt x="2" y="0"/>
                  </a:cubicBezTo>
                  <a:cubicBezTo>
                    <a:pt x="2" y="0"/>
                    <a:pt x="2" y="0"/>
                    <a:pt x="2" y="0"/>
                  </a:cubicBezTo>
                  <a:cubicBezTo>
                    <a:pt x="2" y="0"/>
                    <a:pt x="2" y="0"/>
                    <a:pt x="2" y="0"/>
                  </a:cubicBezTo>
                  <a:cubicBezTo>
                    <a:pt x="3" y="0"/>
                    <a:pt x="3" y="1"/>
                    <a:pt x="3" y="2"/>
                  </a:cubicBezTo>
                  <a:cubicBezTo>
                    <a:pt x="3" y="2"/>
                    <a:pt x="4" y="3"/>
                    <a:pt x="4" y="3"/>
                  </a:cubicBezTo>
                  <a:cubicBezTo>
                    <a:pt x="5" y="4"/>
                    <a:pt x="5" y="4"/>
                    <a:pt x="5" y="5"/>
                  </a:cubicBezTo>
                  <a:cubicBezTo>
                    <a:pt x="4" y="5"/>
                    <a:pt x="4" y="6"/>
                    <a:pt x="4" y="7"/>
                  </a:cubicBezTo>
                  <a:cubicBezTo>
                    <a:pt x="3" y="7"/>
                    <a:pt x="3" y="7"/>
                    <a:pt x="2" y="7"/>
                  </a:cubicBezTo>
                  <a:cubicBezTo>
                    <a:pt x="1" y="7"/>
                    <a:pt x="1" y="7"/>
                    <a:pt x="0" y="6"/>
                  </a:cubicBezTo>
                  <a:cubicBezTo>
                    <a:pt x="1" y="6"/>
                    <a:pt x="1" y="6"/>
                    <a:pt x="1" y="5"/>
                  </a:cubicBezTo>
                  <a:cubicBezTo>
                    <a:pt x="1" y="5"/>
                    <a:pt x="1" y="4"/>
                    <a:pt x="0" y="4"/>
                  </a:cubicBezTo>
                  <a:cubicBezTo>
                    <a:pt x="0" y="4"/>
                    <a:pt x="0" y="3"/>
                    <a:pt x="0" y="3"/>
                  </a:cubicBezTo>
                  <a:cubicBezTo>
                    <a:pt x="0" y="2"/>
                    <a:pt x="0" y="3"/>
                    <a:pt x="0" y="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94" name="Freeform 803">
              <a:extLst>
                <a:ext uri="{FF2B5EF4-FFF2-40B4-BE49-F238E27FC236}">
                  <a16:creationId xmlns:a16="http://schemas.microsoft.com/office/drawing/2014/main" id="{75C6D4BA-F903-4D2D-A43D-B76363442904}"/>
                </a:ext>
              </a:extLst>
            </p:cNvPr>
            <p:cNvSpPr>
              <a:spLocks/>
            </p:cNvSpPr>
            <p:nvPr/>
          </p:nvSpPr>
          <p:spPr bwMode="auto">
            <a:xfrm>
              <a:off x="6670233" y="2728478"/>
              <a:ext cx="183712" cy="114309"/>
            </a:xfrm>
            <a:custGeom>
              <a:avLst/>
              <a:gdLst>
                <a:gd name="T0" fmla="*/ 20 w 39"/>
                <a:gd name="T1" fmla="*/ 29 h 30"/>
                <a:gd name="T2" fmla="*/ 22 w 39"/>
                <a:gd name="T3" fmla="*/ 29 h 30"/>
                <a:gd name="T4" fmla="*/ 24 w 39"/>
                <a:gd name="T5" fmla="*/ 29 h 30"/>
                <a:gd name="T6" fmla="*/ 25 w 39"/>
                <a:gd name="T7" fmla="*/ 27 h 30"/>
                <a:gd name="T8" fmla="*/ 28 w 39"/>
                <a:gd name="T9" fmla="*/ 26 h 30"/>
                <a:gd name="T10" fmla="*/ 30 w 39"/>
                <a:gd name="T11" fmla="*/ 25 h 30"/>
                <a:gd name="T12" fmla="*/ 31 w 39"/>
                <a:gd name="T13" fmla="*/ 25 h 30"/>
                <a:gd name="T14" fmla="*/ 32 w 39"/>
                <a:gd name="T15" fmla="*/ 21 h 30"/>
                <a:gd name="T16" fmla="*/ 33 w 39"/>
                <a:gd name="T17" fmla="*/ 18 h 30"/>
                <a:gd name="T18" fmla="*/ 37 w 39"/>
                <a:gd name="T19" fmla="*/ 15 h 30"/>
                <a:gd name="T20" fmla="*/ 39 w 39"/>
                <a:gd name="T21" fmla="*/ 14 h 30"/>
                <a:gd name="T22" fmla="*/ 37 w 39"/>
                <a:gd name="T23" fmla="*/ 13 h 30"/>
                <a:gd name="T24" fmla="*/ 36 w 39"/>
                <a:gd name="T25" fmla="*/ 8 h 30"/>
                <a:gd name="T26" fmla="*/ 32 w 39"/>
                <a:gd name="T27" fmla="*/ 4 h 30"/>
                <a:gd name="T28" fmla="*/ 27 w 39"/>
                <a:gd name="T29" fmla="*/ 2 h 30"/>
                <a:gd name="T30" fmla="*/ 25 w 39"/>
                <a:gd name="T31" fmla="*/ 0 h 30"/>
                <a:gd name="T32" fmla="*/ 23 w 39"/>
                <a:gd name="T33" fmla="*/ 2 h 30"/>
                <a:gd name="T34" fmla="*/ 21 w 39"/>
                <a:gd name="T35" fmla="*/ 2 h 30"/>
                <a:gd name="T36" fmla="*/ 18 w 39"/>
                <a:gd name="T37" fmla="*/ 1 h 30"/>
                <a:gd name="T38" fmla="*/ 16 w 39"/>
                <a:gd name="T39" fmla="*/ 1 h 30"/>
                <a:gd name="T40" fmla="*/ 13 w 39"/>
                <a:gd name="T41" fmla="*/ 0 h 30"/>
                <a:gd name="T42" fmla="*/ 10 w 39"/>
                <a:gd name="T43" fmla="*/ 0 h 30"/>
                <a:gd name="T44" fmla="*/ 7 w 39"/>
                <a:gd name="T45" fmla="*/ 0 h 30"/>
                <a:gd name="T46" fmla="*/ 2 w 39"/>
                <a:gd name="T47" fmla="*/ 2 h 30"/>
                <a:gd name="T48" fmla="*/ 0 w 39"/>
                <a:gd name="T49" fmla="*/ 4 h 30"/>
                <a:gd name="T50" fmla="*/ 0 w 39"/>
                <a:gd name="T51" fmla="*/ 11 h 30"/>
                <a:gd name="T52" fmla="*/ 1 w 39"/>
                <a:gd name="T53" fmla="*/ 9 h 30"/>
                <a:gd name="T54" fmla="*/ 1 w 39"/>
                <a:gd name="T55" fmla="*/ 13 h 30"/>
                <a:gd name="T56" fmla="*/ 3 w 39"/>
                <a:gd name="T57" fmla="*/ 14 h 30"/>
                <a:gd name="T58" fmla="*/ 4 w 39"/>
                <a:gd name="T59" fmla="*/ 14 h 30"/>
                <a:gd name="T60" fmla="*/ 5 w 39"/>
                <a:gd name="T61" fmla="*/ 15 h 30"/>
                <a:gd name="T62" fmla="*/ 8 w 39"/>
                <a:gd name="T63" fmla="*/ 17 h 30"/>
                <a:gd name="T64" fmla="*/ 9 w 39"/>
                <a:gd name="T65" fmla="*/ 16 h 30"/>
                <a:gd name="T66" fmla="*/ 11 w 39"/>
                <a:gd name="T67" fmla="*/ 17 h 30"/>
                <a:gd name="T68" fmla="*/ 11 w 39"/>
                <a:gd name="T69" fmla="*/ 21 h 30"/>
                <a:gd name="T70" fmla="*/ 12 w 39"/>
                <a:gd name="T71" fmla="*/ 24 h 30"/>
                <a:gd name="T72" fmla="*/ 13 w 39"/>
                <a:gd name="T73" fmla="*/ 24 h 30"/>
                <a:gd name="T74" fmla="*/ 15 w 39"/>
                <a:gd name="T75" fmla="*/ 25 h 30"/>
                <a:gd name="T76" fmla="*/ 18 w 39"/>
                <a:gd name="T7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 h="30">
                  <a:moveTo>
                    <a:pt x="18" y="29"/>
                  </a:moveTo>
                  <a:cubicBezTo>
                    <a:pt x="18" y="29"/>
                    <a:pt x="19" y="29"/>
                    <a:pt x="20" y="29"/>
                  </a:cubicBezTo>
                  <a:cubicBezTo>
                    <a:pt x="21" y="29"/>
                    <a:pt x="21" y="29"/>
                    <a:pt x="21" y="29"/>
                  </a:cubicBezTo>
                  <a:cubicBezTo>
                    <a:pt x="21" y="29"/>
                    <a:pt x="21" y="29"/>
                    <a:pt x="22" y="29"/>
                  </a:cubicBezTo>
                  <a:cubicBezTo>
                    <a:pt x="22" y="30"/>
                    <a:pt x="23" y="29"/>
                    <a:pt x="23" y="29"/>
                  </a:cubicBezTo>
                  <a:cubicBezTo>
                    <a:pt x="24" y="29"/>
                    <a:pt x="24" y="29"/>
                    <a:pt x="24" y="29"/>
                  </a:cubicBezTo>
                  <a:cubicBezTo>
                    <a:pt x="25" y="29"/>
                    <a:pt x="25" y="29"/>
                    <a:pt x="25" y="29"/>
                  </a:cubicBezTo>
                  <a:cubicBezTo>
                    <a:pt x="26" y="28"/>
                    <a:pt x="25" y="28"/>
                    <a:pt x="25" y="27"/>
                  </a:cubicBezTo>
                  <a:cubicBezTo>
                    <a:pt x="26" y="27"/>
                    <a:pt x="26" y="27"/>
                    <a:pt x="26" y="27"/>
                  </a:cubicBezTo>
                  <a:cubicBezTo>
                    <a:pt x="27" y="27"/>
                    <a:pt x="28" y="27"/>
                    <a:pt x="28" y="26"/>
                  </a:cubicBezTo>
                  <a:cubicBezTo>
                    <a:pt x="28" y="25"/>
                    <a:pt x="29" y="26"/>
                    <a:pt x="29" y="26"/>
                  </a:cubicBezTo>
                  <a:cubicBezTo>
                    <a:pt x="29" y="26"/>
                    <a:pt x="30" y="25"/>
                    <a:pt x="30" y="25"/>
                  </a:cubicBezTo>
                  <a:cubicBezTo>
                    <a:pt x="30" y="26"/>
                    <a:pt x="30" y="27"/>
                    <a:pt x="31" y="27"/>
                  </a:cubicBezTo>
                  <a:cubicBezTo>
                    <a:pt x="32" y="26"/>
                    <a:pt x="31" y="25"/>
                    <a:pt x="31" y="25"/>
                  </a:cubicBezTo>
                  <a:cubicBezTo>
                    <a:pt x="30" y="24"/>
                    <a:pt x="31" y="23"/>
                    <a:pt x="31" y="22"/>
                  </a:cubicBezTo>
                  <a:cubicBezTo>
                    <a:pt x="32" y="22"/>
                    <a:pt x="32" y="21"/>
                    <a:pt x="32" y="21"/>
                  </a:cubicBezTo>
                  <a:cubicBezTo>
                    <a:pt x="32" y="20"/>
                    <a:pt x="32" y="20"/>
                    <a:pt x="32" y="19"/>
                  </a:cubicBezTo>
                  <a:cubicBezTo>
                    <a:pt x="32" y="18"/>
                    <a:pt x="32" y="18"/>
                    <a:pt x="33" y="18"/>
                  </a:cubicBezTo>
                  <a:cubicBezTo>
                    <a:pt x="35" y="17"/>
                    <a:pt x="34" y="17"/>
                    <a:pt x="35" y="16"/>
                  </a:cubicBezTo>
                  <a:cubicBezTo>
                    <a:pt x="36" y="15"/>
                    <a:pt x="36" y="15"/>
                    <a:pt x="37" y="15"/>
                  </a:cubicBezTo>
                  <a:cubicBezTo>
                    <a:pt x="38" y="16"/>
                    <a:pt x="38" y="15"/>
                    <a:pt x="38" y="14"/>
                  </a:cubicBezTo>
                  <a:cubicBezTo>
                    <a:pt x="38" y="14"/>
                    <a:pt x="39" y="14"/>
                    <a:pt x="39" y="14"/>
                  </a:cubicBezTo>
                  <a:cubicBezTo>
                    <a:pt x="39" y="13"/>
                    <a:pt x="38" y="13"/>
                    <a:pt x="38" y="13"/>
                  </a:cubicBezTo>
                  <a:cubicBezTo>
                    <a:pt x="37" y="13"/>
                    <a:pt x="37" y="13"/>
                    <a:pt x="37" y="13"/>
                  </a:cubicBezTo>
                  <a:cubicBezTo>
                    <a:pt x="37" y="12"/>
                    <a:pt x="37" y="11"/>
                    <a:pt x="37" y="10"/>
                  </a:cubicBezTo>
                  <a:cubicBezTo>
                    <a:pt x="38" y="9"/>
                    <a:pt x="38" y="9"/>
                    <a:pt x="36" y="8"/>
                  </a:cubicBezTo>
                  <a:cubicBezTo>
                    <a:pt x="35" y="8"/>
                    <a:pt x="35" y="7"/>
                    <a:pt x="34" y="6"/>
                  </a:cubicBezTo>
                  <a:cubicBezTo>
                    <a:pt x="34" y="5"/>
                    <a:pt x="33" y="5"/>
                    <a:pt x="32" y="4"/>
                  </a:cubicBezTo>
                  <a:cubicBezTo>
                    <a:pt x="31" y="3"/>
                    <a:pt x="31" y="3"/>
                    <a:pt x="30" y="3"/>
                  </a:cubicBezTo>
                  <a:cubicBezTo>
                    <a:pt x="29" y="3"/>
                    <a:pt x="28" y="3"/>
                    <a:pt x="27" y="2"/>
                  </a:cubicBezTo>
                  <a:cubicBezTo>
                    <a:pt x="27" y="1"/>
                    <a:pt x="26" y="1"/>
                    <a:pt x="26" y="0"/>
                  </a:cubicBezTo>
                  <a:cubicBezTo>
                    <a:pt x="26" y="0"/>
                    <a:pt x="26" y="0"/>
                    <a:pt x="25" y="0"/>
                  </a:cubicBezTo>
                  <a:cubicBezTo>
                    <a:pt x="25" y="0"/>
                    <a:pt x="25" y="1"/>
                    <a:pt x="24" y="1"/>
                  </a:cubicBezTo>
                  <a:cubicBezTo>
                    <a:pt x="24" y="1"/>
                    <a:pt x="24" y="2"/>
                    <a:pt x="23" y="2"/>
                  </a:cubicBezTo>
                  <a:cubicBezTo>
                    <a:pt x="23" y="2"/>
                    <a:pt x="22" y="2"/>
                    <a:pt x="22" y="2"/>
                  </a:cubicBezTo>
                  <a:cubicBezTo>
                    <a:pt x="21" y="2"/>
                    <a:pt x="21" y="2"/>
                    <a:pt x="21" y="2"/>
                  </a:cubicBezTo>
                  <a:cubicBezTo>
                    <a:pt x="20" y="2"/>
                    <a:pt x="20" y="1"/>
                    <a:pt x="20" y="1"/>
                  </a:cubicBezTo>
                  <a:cubicBezTo>
                    <a:pt x="19" y="1"/>
                    <a:pt x="18" y="1"/>
                    <a:pt x="18" y="1"/>
                  </a:cubicBezTo>
                  <a:cubicBezTo>
                    <a:pt x="18" y="1"/>
                    <a:pt x="18" y="1"/>
                    <a:pt x="17" y="1"/>
                  </a:cubicBezTo>
                  <a:cubicBezTo>
                    <a:pt x="17" y="1"/>
                    <a:pt x="17" y="1"/>
                    <a:pt x="16" y="1"/>
                  </a:cubicBezTo>
                  <a:cubicBezTo>
                    <a:pt x="15" y="0"/>
                    <a:pt x="15" y="1"/>
                    <a:pt x="14" y="1"/>
                  </a:cubicBezTo>
                  <a:cubicBezTo>
                    <a:pt x="14" y="1"/>
                    <a:pt x="14" y="1"/>
                    <a:pt x="13" y="0"/>
                  </a:cubicBezTo>
                  <a:cubicBezTo>
                    <a:pt x="12" y="0"/>
                    <a:pt x="12" y="1"/>
                    <a:pt x="11" y="1"/>
                  </a:cubicBezTo>
                  <a:cubicBezTo>
                    <a:pt x="10" y="1"/>
                    <a:pt x="10" y="0"/>
                    <a:pt x="10" y="0"/>
                  </a:cubicBezTo>
                  <a:cubicBezTo>
                    <a:pt x="9" y="0"/>
                    <a:pt x="9" y="0"/>
                    <a:pt x="8" y="0"/>
                  </a:cubicBezTo>
                  <a:cubicBezTo>
                    <a:pt x="8" y="0"/>
                    <a:pt x="7" y="0"/>
                    <a:pt x="7" y="0"/>
                  </a:cubicBezTo>
                  <a:cubicBezTo>
                    <a:pt x="6" y="0"/>
                    <a:pt x="6" y="1"/>
                    <a:pt x="5" y="1"/>
                  </a:cubicBezTo>
                  <a:cubicBezTo>
                    <a:pt x="4" y="1"/>
                    <a:pt x="3" y="2"/>
                    <a:pt x="2" y="2"/>
                  </a:cubicBezTo>
                  <a:cubicBezTo>
                    <a:pt x="2" y="3"/>
                    <a:pt x="2" y="3"/>
                    <a:pt x="1" y="3"/>
                  </a:cubicBezTo>
                  <a:cubicBezTo>
                    <a:pt x="1" y="4"/>
                    <a:pt x="1" y="4"/>
                    <a:pt x="0" y="4"/>
                  </a:cubicBezTo>
                  <a:cubicBezTo>
                    <a:pt x="0" y="5"/>
                    <a:pt x="0" y="6"/>
                    <a:pt x="0" y="8"/>
                  </a:cubicBezTo>
                  <a:cubicBezTo>
                    <a:pt x="0" y="9"/>
                    <a:pt x="0" y="10"/>
                    <a:pt x="0" y="11"/>
                  </a:cubicBezTo>
                  <a:cubicBezTo>
                    <a:pt x="0" y="11"/>
                    <a:pt x="0" y="12"/>
                    <a:pt x="1" y="11"/>
                  </a:cubicBezTo>
                  <a:cubicBezTo>
                    <a:pt x="1" y="10"/>
                    <a:pt x="0" y="9"/>
                    <a:pt x="1" y="9"/>
                  </a:cubicBezTo>
                  <a:cubicBezTo>
                    <a:pt x="1" y="10"/>
                    <a:pt x="1" y="10"/>
                    <a:pt x="1" y="11"/>
                  </a:cubicBezTo>
                  <a:cubicBezTo>
                    <a:pt x="1" y="12"/>
                    <a:pt x="1" y="12"/>
                    <a:pt x="1" y="13"/>
                  </a:cubicBezTo>
                  <a:cubicBezTo>
                    <a:pt x="2" y="13"/>
                    <a:pt x="2" y="13"/>
                    <a:pt x="2" y="14"/>
                  </a:cubicBezTo>
                  <a:cubicBezTo>
                    <a:pt x="2" y="13"/>
                    <a:pt x="2" y="14"/>
                    <a:pt x="3" y="14"/>
                  </a:cubicBezTo>
                  <a:cubicBezTo>
                    <a:pt x="3" y="14"/>
                    <a:pt x="3" y="14"/>
                    <a:pt x="3" y="15"/>
                  </a:cubicBezTo>
                  <a:cubicBezTo>
                    <a:pt x="4" y="15"/>
                    <a:pt x="4" y="15"/>
                    <a:pt x="4" y="14"/>
                  </a:cubicBezTo>
                  <a:cubicBezTo>
                    <a:pt x="4" y="15"/>
                    <a:pt x="4" y="15"/>
                    <a:pt x="4" y="15"/>
                  </a:cubicBezTo>
                  <a:cubicBezTo>
                    <a:pt x="4" y="15"/>
                    <a:pt x="5" y="15"/>
                    <a:pt x="5" y="15"/>
                  </a:cubicBezTo>
                  <a:cubicBezTo>
                    <a:pt x="5" y="16"/>
                    <a:pt x="6" y="16"/>
                    <a:pt x="7" y="16"/>
                  </a:cubicBezTo>
                  <a:cubicBezTo>
                    <a:pt x="7" y="16"/>
                    <a:pt x="7" y="17"/>
                    <a:pt x="8" y="17"/>
                  </a:cubicBezTo>
                  <a:cubicBezTo>
                    <a:pt x="8" y="16"/>
                    <a:pt x="8" y="16"/>
                    <a:pt x="8" y="16"/>
                  </a:cubicBezTo>
                  <a:cubicBezTo>
                    <a:pt x="8" y="16"/>
                    <a:pt x="9" y="16"/>
                    <a:pt x="9" y="16"/>
                  </a:cubicBezTo>
                  <a:cubicBezTo>
                    <a:pt x="9" y="16"/>
                    <a:pt x="10" y="16"/>
                    <a:pt x="10" y="16"/>
                  </a:cubicBezTo>
                  <a:cubicBezTo>
                    <a:pt x="10" y="16"/>
                    <a:pt x="10" y="17"/>
                    <a:pt x="11" y="17"/>
                  </a:cubicBezTo>
                  <a:cubicBezTo>
                    <a:pt x="11" y="18"/>
                    <a:pt x="12" y="18"/>
                    <a:pt x="12" y="18"/>
                  </a:cubicBezTo>
                  <a:cubicBezTo>
                    <a:pt x="13" y="19"/>
                    <a:pt x="11" y="20"/>
                    <a:pt x="11" y="21"/>
                  </a:cubicBezTo>
                  <a:cubicBezTo>
                    <a:pt x="11" y="22"/>
                    <a:pt x="11" y="22"/>
                    <a:pt x="11" y="23"/>
                  </a:cubicBezTo>
                  <a:cubicBezTo>
                    <a:pt x="11" y="23"/>
                    <a:pt x="11" y="24"/>
                    <a:pt x="12" y="24"/>
                  </a:cubicBezTo>
                  <a:cubicBezTo>
                    <a:pt x="11" y="24"/>
                    <a:pt x="11" y="24"/>
                    <a:pt x="11" y="24"/>
                  </a:cubicBezTo>
                  <a:cubicBezTo>
                    <a:pt x="12" y="24"/>
                    <a:pt x="12" y="24"/>
                    <a:pt x="13" y="24"/>
                  </a:cubicBezTo>
                  <a:cubicBezTo>
                    <a:pt x="13" y="24"/>
                    <a:pt x="13" y="25"/>
                    <a:pt x="14" y="25"/>
                  </a:cubicBezTo>
                  <a:cubicBezTo>
                    <a:pt x="14" y="25"/>
                    <a:pt x="14" y="25"/>
                    <a:pt x="15" y="25"/>
                  </a:cubicBezTo>
                  <a:cubicBezTo>
                    <a:pt x="16" y="26"/>
                    <a:pt x="16" y="28"/>
                    <a:pt x="16" y="29"/>
                  </a:cubicBezTo>
                  <a:cubicBezTo>
                    <a:pt x="17" y="29"/>
                    <a:pt x="17" y="29"/>
                    <a:pt x="18" y="29"/>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95" name="Freeform 804">
              <a:extLst>
                <a:ext uri="{FF2B5EF4-FFF2-40B4-BE49-F238E27FC236}">
                  <a16:creationId xmlns:a16="http://schemas.microsoft.com/office/drawing/2014/main" id="{01243C9F-7A0D-4A98-A9B4-67C374B11636}"/>
                </a:ext>
              </a:extLst>
            </p:cNvPr>
            <p:cNvSpPr>
              <a:spLocks/>
            </p:cNvSpPr>
            <p:nvPr/>
          </p:nvSpPr>
          <p:spPr bwMode="auto">
            <a:xfrm>
              <a:off x="6666665" y="2648896"/>
              <a:ext cx="228303" cy="114309"/>
            </a:xfrm>
            <a:custGeom>
              <a:avLst/>
              <a:gdLst>
                <a:gd name="T0" fmla="*/ 42 w 49"/>
                <a:gd name="T1" fmla="*/ 28 h 30"/>
                <a:gd name="T2" fmla="*/ 45 w 49"/>
                <a:gd name="T3" fmla="*/ 28 h 30"/>
                <a:gd name="T4" fmla="*/ 47 w 49"/>
                <a:gd name="T5" fmla="*/ 25 h 30"/>
                <a:gd name="T6" fmla="*/ 49 w 49"/>
                <a:gd name="T7" fmla="*/ 21 h 30"/>
                <a:gd name="T8" fmla="*/ 48 w 49"/>
                <a:gd name="T9" fmla="*/ 19 h 30"/>
                <a:gd name="T10" fmla="*/ 47 w 49"/>
                <a:gd name="T11" fmla="*/ 16 h 30"/>
                <a:gd name="T12" fmla="*/ 45 w 49"/>
                <a:gd name="T13" fmla="*/ 16 h 30"/>
                <a:gd name="T14" fmla="*/ 46 w 49"/>
                <a:gd name="T15" fmla="*/ 12 h 30"/>
                <a:gd name="T16" fmla="*/ 47 w 49"/>
                <a:gd name="T17" fmla="*/ 10 h 30"/>
                <a:gd name="T18" fmla="*/ 45 w 49"/>
                <a:gd name="T19" fmla="*/ 8 h 30"/>
                <a:gd name="T20" fmla="*/ 42 w 49"/>
                <a:gd name="T21" fmla="*/ 7 h 30"/>
                <a:gd name="T22" fmla="*/ 40 w 49"/>
                <a:gd name="T23" fmla="*/ 7 h 30"/>
                <a:gd name="T24" fmla="*/ 37 w 49"/>
                <a:gd name="T25" fmla="*/ 6 h 30"/>
                <a:gd name="T26" fmla="*/ 35 w 49"/>
                <a:gd name="T27" fmla="*/ 4 h 30"/>
                <a:gd name="T28" fmla="*/ 33 w 49"/>
                <a:gd name="T29" fmla="*/ 3 h 30"/>
                <a:gd name="T30" fmla="*/ 31 w 49"/>
                <a:gd name="T31" fmla="*/ 2 h 30"/>
                <a:gd name="T32" fmla="*/ 30 w 49"/>
                <a:gd name="T33" fmla="*/ 1 h 30"/>
                <a:gd name="T34" fmla="*/ 29 w 49"/>
                <a:gd name="T35" fmla="*/ 1 h 30"/>
                <a:gd name="T36" fmla="*/ 27 w 49"/>
                <a:gd name="T37" fmla="*/ 1 h 30"/>
                <a:gd name="T38" fmla="*/ 25 w 49"/>
                <a:gd name="T39" fmla="*/ 2 h 30"/>
                <a:gd name="T40" fmla="*/ 23 w 49"/>
                <a:gd name="T41" fmla="*/ 5 h 30"/>
                <a:gd name="T42" fmla="*/ 22 w 49"/>
                <a:gd name="T43" fmla="*/ 12 h 30"/>
                <a:gd name="T44" fmla="*/ 18 w 49"/>
                <a:gd name="T45" fmla="*/ 14 h 30"/>
                <a:gd name="T46" fmla="*/ 16 w 49"/>
                <a:gd name="T47" fmla="*/ 11 h 30"/>
                <a:gd name="T48" fmla="*/ 12 w 49"/>
                <a:gd name="T49" fmla="*/ 7 h 30"/>
                <a:gd name="T50" fmla="*/ 11 w 49"/>
                <a:gd name="T51" fmla="*/ 5 h 30"/>
                <a:gd name="T52" fmla="*/ 8 w 49"/>
                <a:gd name="T53" fmla="*/ 6 h 30"/>
                <a:gd name="T54" fmla="*/ 4 w 49"/>
                <a:gd name="T55" fmla="*/ 9 h 30"/>
                <a:gd name="T56" fmla="*/ 3 w 49"/>
                <a:gd name="T57" fmla="*/ 14 h 30"/>
                <a:gd name="T58" fmla="*/ 1 w 49"/>
                <a:gd name="T59" fmla="*/ 17 h 30"/>
                <a:gd name="T60" fmla="*/ 1 w 49"/>
                <a:gd name="T61" fmla="*/ 20 h 30"/>
                <a:gd name="T62" fmla="*/ 1 w 49"/>
                <a:gd name="T63" fmla="*/ 23 h 30"/>
                <a:gd name="T64" fmla="*/ 3 w 49"/>
                <a:gd name="T65" fmla="*/ 23 h 30"/>
                <a:gd name="T66" fmla="*/ 9 w 49"/>
                <a:gd name="T67" fmla="*/ 21 h 30"/>
                <a:gd name="T68" fmla="*/ 12 w 49"/>
                <a:gd name="T69" fmla="*/ 22 h 30"/>
                <a:gd name="T70" fmla="*/ 15 w 49"/>
                <a:gd name="T71" fmla="*/ 22 h 30"/>
                <a:gd name="T72" fmla="*/ 18 w 49"/>
                <a:gd name="T73" fmla="*/ 22 h 30"/>
                <a:gd name="T74" fmla="*/ 20 w 49"/>
                <a:gd name="T75" fmla="*/ 22 h 30"/>
                <a:gd name="T76" fmla="*/ 23 w 49"/>
                <a:gd name="T77" fmla="*/ 23 h 30"/>
                <a:gd name="T78" fmla="*/ 26 w 49"/>
                <a:gd name="T79" fmla="*/ 21 h 30"/>
                <a:gd name="T80" fmla="*/ 28 w 49"/>
                <a:gd name="T81" fmla="*/ 23 h 30"/>
                <a:gd name="T82" fmla="*/ 33 w 49"/>
                <a:gd name="T83" fmla="*/ 26 h 30"/>
                <a:gd name="T84" fmla="*/ 36 w 49"/>
                <a:gd name="T85" fmla="*/ 28 h 30"/>
                <a:gd name="T86" fmla="*/ 38 w 49"/>
                <a:gd name="T8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 h="30">
                  <a:moveTo>
                    <a:pt x="41" y="28"/>
                  </a:moveTo>
                  <a:cubicBezTo>
                    <a:pt x="41" y="28"/>
                    <a:pt x="42" y="28"/>
                    <a:pt x="42" y="28"/>
                  </a:cubicBezTo>
                  <a:cubicBezTo>
                    <a:pt x="43" y="28"/>
                    <a:pt x="43" y="29"/>
                    <a:pt x="43" y="28"/>
                  </a:cubicBezTo>
                  <a:cubicBezTo>
                    <a:pt x="44" y="28"/>
                    <a:pt x="45" y="29"/>
                    <a:pt x="45" y="28"/>
                  </a:cubicBezTo>
                  <a:cubicBezTo>
                    <a:pt x="46" y="27"/>
                    <a:pt x="46" y="27"/>
                    <a:pt x="46" y="26"/>
                  </a:cubicBezTo>
                  <a:cubicBezTo>
                    <a:pt x="47" y="26"/>
                    <a:pt x="47" y="25"/>
                    <a:pt x="47" y="25"/>
                  </a:cubicBezTo>
                  <a:cubicBezTo>
                    <a:pt x="48" y="24"/>
                    <a:pt x="49" y="24"/>
                    <a:pt x="49" y="23"/>
                  </a:cubicBezTo>
                  <a:cubicBezTo>
                    <a:pt x="49" y="22"/>
                    <a:pt x="49" y="22"/>
                    <a:pt x="49" y="21"/>
                  </a:cubicBezTo>
                  <a:cubicBezTo>
                    <a:pt x="49" y="20"/>
                    <a:pt x="49" y="20"/>
                    <a:pt x="48" y="19"/>
                  </a:cubicBezTo>
                  <a:cubicBezTo>
                    <a:pt x="48" y="19"/>
                    <a:pt x="48" y="19"/>
                    <a:pt x="48" y="19"/>
                  </a:cubicBezTo>
                  <a:cubicBezTo>
                    <a:pt x="48" y="18"/>
                    <a:pt x="48" y="18"/>
                    <a:pt x="48" y="17"/>
                  </a:cubicBezTo>
                  <a:cubicBezTo>
                    <a:pt x="47" y="17"/>
                    <a:pt x="47" y="17"/>
                    <a:pt x="47" y="16"/>
                  </a:cubicBezTo>
                  <a:cubicBezTo>
                    <a:pt x="47" y="16"/>
                    <a:pt x="47" y="16"/>
                    <a:pt x="47" y="15"/>
                  </a:cubicBezTo>
                  <a:cubicBezTo>
                    <a:pt x="46" y="15"/>
                    <a:pt x="46" y="16"/>
                    <a:pt x="45" y="16"/>
                  </a:cubicBezTo>
                  <a:cubicBezTo>
                    <a:pt x="46" y="15"/>
                    <a:pt x="46" y="15"/>
                    <a:pt x="46" y="14"/>
                  </a:cubicBezTo>
                  <a:cubicBezTo>
                    <a:pt x="46" y="13"/>
                    <a:pt x="46" y="13"/>
                    <a:pt x="46" y="12"/>
                  </a:cubicBezTo>
                  <a:cubicBezTo>
                    <a:pt x="46" y="12"/>
                    <a:pt x="47" y="12"/>
                    <a:pt x="47" y="12"/>
                  </a:cubicBezTo>
                  <a:cubicBezTo>
                    <a:pt x="47" y="11"/>
                    <a:pt x="47" y="11"/>
                    <a:pt x="47" y="10"/>
                  </a:cubicBezTo>
                  <a:cubicBezTo>
                    <a:pt x="47" y="10"/>
                    <a:pt x="46" y="9"/>
                    <a:pt x="46" y="9"/>
                  </a:cubicBezTo>
                  <a:cubicBezTo>
                    <a:pt x="45" y="9"/>
                    <a:pt x="45" y="9"/>
                    <a:pt x="45" y="8"/>
                  </a:cubicBezTo>
                  <a:cubicBezTo>
                    <a:pt x="45" y="7"/>
                    <a:pt x="45" y="7"/>
                    <a:pt x="44" y="7"/>
                  </a:cubicBezTo>
                  <a:cubicBezTo>
                    <a:pt x="43" y="7"/>
                    <a:pt x="43" y="7"/>
                    <a:pt x="42" y="7"/>
                  </a:cubicBezTo>
                  <a:cubicBezTo>
                    <a:pt x="42" y="7"/>
                    <a:pt x="42" y="6"/>
                    <a:pt x="41" y="6"/>
                  </a:cubicBezTo>
                  <a:cubicBezTo>
                    <a:pt x="40" y="6"/>
                    <a:pt x="40" y="6"/>
                    <a:pt x="40" y="7"/>
                  </a:cubicBezTo>
                  <a:cubicBezTo>
                    <a:pt x="39" y="7"/>
                    <a:pt x="39" y="7"/>
                    <a:pt x="38" y="7"/>
                  </a:cubicBezTo>
                  <a:cubicBezTo>
                    <a:pt x="38" y="7"/>
                    <a:pt x="37" y="7"/>
                    <a:pt x="37" y="6"/>
                  </a:cubicBezTo>
                  <a:cubicBezTo>
                    <a:pt x="36" y="6"/>
                    <a:pt x="36" y="5"/>
                    <a:pt x="36" y="5"/>
                  </a:cubicBezTo>
                  <a:cubicBezTo>
                    <a:pt x="35" y="4"/>
                    <a:pt x="35" y="4"/>
                    <a:pt x="35" y="4"/>
                  </a:cubicBezTo>
                  <a:cubicBezTo>
                    <a:pt x="34" y="3"/>
                    <a:pt x="35" y="3"/>
                    <a:pt x="34" y="3"/>
                  </a:cubicBezTo>
                  <a:cubicBezTo>
                    <a:pt x="33" y="3"/>
                    <a:pt x="33" y="3"/>
                    <a:pt x="33" y="3"/>
                  </a:cubicBezTo>
                  <a:cubicBezTo>
                    <a:pt x="33" y="3"/>
                    <a:pt x="33" y="2"/>
                    <a:pt x="32" y="2"/>
                  </a:cubicBezTo>
                  <a:cubicBezTo>
                    <a:pt x="32" y="3"/>
                    <a:pt x="31" y="2"/>
                    <a:pt x="31" y="2"/>
                  </a:cubicBezTo>
                  <a:cubicBezTo>
                    <a:pt x="31" y="1"/>
                    <a:pt x="31" y="1"/>
                    <a:pt x="30" y="1"/>
                  </a:cubicBezTo>
                  <a:cubicBezTo>
                    <a:pt x="30" y="1"/>
                    <a:pt x="30" y="1"/>
                    <a:pt x="30" y="1"/>
                  </a:cubicBezTo>
                  <a:cubicBezTo>
                    <a:pt x="30" y="1"/>
                    <a:pt x="30" y="0"/>
                    <a:pt x="30" y="0"/>
                  </a:cubicBezTo>
                  <a:cubicBezTo>
                    <a:pt x="29" y="1"/>
                    <a:pt x="30" y="1"/>
                    <a:pt x="29" y="1"/>
                  </a:cubicBezTo>
                  <a:cubicBezTo>
                    <a:pt x="29" y="2"/>
                    <a:pt x="29" y="1"/>
                    <a:pt x="29" y="0"/>
                  </a:cubicBezTo>
                  <a:cubicBezTo>
                    <a:pt x="28" y="0"/>
                    <a:pt x="28" y="1"/>
                    <a:pt x="27" y="1"/>
                  </a:cubicBezTo>
                  <a:cubicBezTo>
                    <a:pt x="27" y="1"/>
                    <a:pt x="26" y="1"/>
                    <a:pt x="26" y="2"/>
                  </a:cubicBezTo>
                  <a:cubicBezTo>
                    <a:pt x="26" y="2"/>
                    <a:pt x="25" y="2"/>
                    <a:pt x="25" y="2"/>
                  </a:cubicBezTo>
                  <a:cubicBezTo>
                    <a:pt x="24" y="2"/>
                    <a:pt x="24" y="3"/>
                    <a:pt x="23" y="3"/>
                  </a:cubicBezTo>
                  <a:cubicBezTo>
                    <a:pt x="23" y="3"/>
                    <a:pt x="23" y="4"/>
                    <a:pt x="23" y="5"/>
                  </a:cubicBezTo>
                  <a:cubicBezTo>
                    <a:pt x="23" y="6"/>
                    <a:pt x="23" y="7"/>
                    <a:pt x="23" y="7"/>
                  </a:cubicBezTo>
                  <a:cubicBezTo>
                    <a:pt x="24" y="9"/>
                    <a:pt x="24" y="11"/>
                    <a:pt x="22" y="12"/>
                  </a:cubicBezTo>
                  <a:cubicBezTo>
                    <a:pt x="22" y="13"/>
                    <a:pt x="21" y="13"/>
                    <a:pt x="20" y="14"/>
                  </a:cubicBezTo>
                  <a:cubicBezTo>
                    <a:pt x="19" y="14"/>
                    <a:pt x="19" y="14"/>
                    <a:pt x="18" y="14"/>
                  </a:cubicBezTo>
                  <a:cubicBezTo>
                    <a:pt x="18" y="13"/>
                    <a:pt x="17" y="13"/>
                    <a:pt x="16" y="13"/>
                  </a:cubicBezTo>
                  <a:cubicBezTo>
                    <a:pt x="16" y="12"/>
                    <a:pt x="16" y="11"/>
                    <a:pt x="16" y="11"/>
                  </a:cubicBezTo>
                  <a:cubicBezTo>
                    <a:pt x="16" y="10"/>
                    <a:pt x="15" y="9"/>
                    <a:pt x="14" y="9"/>
                  </a:cubicBezTo>
                  <a:cubicBezTo>
                    <a:pt x="14" y="8"/>
                    <a:pt x="13" y="7"/>
                    <a:pt x="12" y="7"/>
                  </a:cubicBezTo>
                  <a:cubicBezTo>
                    <a:pt x="12" y="6"/>
                    <a:pt x="12" y="6"/>
                    <a:pt x="12" y="6"/>
                  </a:cubicBezTo>
                  <a:cubicBezTo>
                    <a:pt x="11" y="5"/>
                    <a:pt x="12" y="5"/>
                    <a:pt x="11" y="5"/>
                  </a:cubicBezTo>
                  <a:cubicBezTo>
                    <a:pt x="11" y="4"/>
                    <a:pt x="10" y="5"/>
                    <a:pt x="10" y="5"/>
                  </a:cubicBezTo>
                  <a:cubicBezTo>
                    <a:pt x="9" y="6"/>
                    <a:pt x="9" y="6"/>
                    <a:pt x="8" y="6"/>
                  </a:cubicBezTo>
                  <a:cubicBezTo>
                    <a:pt x="7" y="6"/>
                    <a:pt x="6" y="6"/>
                    <a:pt x="5" y="7"/>
                  </a:cubicBezTo>
                  <a:cubicBezTo>
                    <a:pt x="5" y="8"/>
                    <a:pt x="4" y="8"/>
                    <a:pt x="4" y="9"/>
                  </a:cubicBezTo>
                  <a:cubicBezTo>
                    <a:pt x="4" y="10"/>
                    <a:pt x="3" y="10"/>
                    <a:pt x="3" y="11"/>
                  </a:cubicBezTo>
                  <a:cubicBezTo>
                    <a:pt x="3" y="12"/>
                    <a:pt x="4" y="13"/>
                    <a:pt x="3" y="14"/>
                  </a:cubicBezTo>
                  <a:cubicBezTo>
                    <a:pt x="3" y="15"/>
                    <a:pt x="2" y="15"/>
                    <a:pt x="1" y="16"/>
                  </a:cubicBezTo>
                  <a:cubicBezTo>
                    <a:pt x="1" y="16"/>
                    <a:pt x="1" y="17"/>
                    <a:pt x="1" y="17"/>
                  </a:cubicBezTo>
                  <a:cubicBezTo>
                    <a:pt x="1" y="18"/>
                    <a:pt x="1" y="18"/>
                    <a:pt x="1" y="19"/>
                  </a:cubicBezTo>
                  <a:cubicBezTo>
                    <a:pt x="1" y="20"/>
                    <a:pt x="1" y="20"/>
                    <a:pt x="1" y="20"/>
                  </a:cubicBezTo>
                  <a:cubicBezTo>
                    <a:pt x="1" y="21"/>
                    <a:pt x="1" y="21"/>
                    <a:pt x="1" y="21"/>
                  </a:cubicBezTo>
                  <a:cubicBezTo>
                    <a:pt x="1" y="22"/>
                    <a:pt x="0" y="22"/>
                    <a:pt x="1" y="23"/>
                  </a:cubicBezTo>
                  <a:cubicBezTo>
                    <a:pt x="1" y="24"/>
                    <a:pt x="1" y="24"/>
                    <a:pt x="1" y="25"/>
                  </a:cubicBezTo>
                  <a:cubicBezTo>
                    <a:pt x="2" y="25"/>
                    <a:pt x="2" y="24"/>
                    <a:pt x="3" y="23"/>
                  </a:cubicBezTo>
                  <a:cubicBezTo>
                    <a:pt x="4" y="23"/>
                    <a:pt x="5" y="22"/>
                    <a:pt x="6" y="22"/>
                  </a:cubicBezTo>
                  <a:cubicBezTo>
                    <a:pt x="7" y="22"/>
                    <a:pt x="8" y="21"/>
                    <a:pt x="9" y="21"/>
                  </a:cubicBezTo>
                  <a:cubicBezTo>
                    <a:pt x="9" y="21"/>
                    <a:pt x="10" y="21"/>
                    <a:pt x="11" y="21"/>
                  </a:cubicBezTo>
                  <a:cubicBezTo>
                    <a:pt x="11" y="21"/>
                    <a:pt x="11" y="22"/>
                    <a:pt x="12" y="22"/>
                  </a:cubicBezTo>
                  <a:cubicBezTo>
                    <a:pt x="13" y="22"/>
                    <a:pt x="13" y="21"/>
                    <a:pt x="14" y="21"/>
                  </a:cubicBezTo>
                  <a:cubicBezTo>
                    <a:pt x="15" y="22"/>
                    <a:pt x="15" y="23"/>
                    <a:pt x="15" y="22"/>
                  </a:cubicBezTo>
                  <a:cubicBezTo>
                    <a:pt x="16" y="22"/>
                    <a:pt x="16" y="21"/>
                    <a:pt x="17" y="22"/>
                  </a:cubicBezTo>
                  <a:cubicBezTo>
                    <a:pt x="17" y="22"/>
                    <a:pt x="18" y="22"/>
                    <a:pt x="18" y="22"/>
                  </a:cubicBezTo>
                  <a:cubicBezTo>
                    <a:pt x="18" y="22"/>
                    <a:pt x="19" y="21"/>
                    <a:pt x="19" y="22"/>
                  </a:cubicBezTo>
                  <a:cubicBezTo>
                    <a:pt x="19" y="22"/>
                    <a:pt x="20" y="22"/>
                    <a:pt x="20" y="22"/>
                  </a:cubicBezTo>
                  <a:cubicBezTo>
                    <a:pt x="21" y="22"/>
                    <a:pt x="21" y="22"/>
                    <a:pt x="22" y="23"/>
                  </a:cubicBezTo>
                  <a:cubicBezTo>
                    <a:pt x="22" y="23"/>
                    <a:pt x="22" y="23"/>
                    <a:pt x="23" y="23"/>
                  </a:cubicBezTo>
                  <a:cubicBezTo>
                    <a:pt x="23" y="23"/>
                    <a:pt x="24" y="23"/>
                    <a:pt x="24" y="23"/>
                  </a:cubicBezTo>
                  <a:cubicBezTo>
                    <a:pt x="25" y="22"/>
                    <a:pt x="26" y="21"/>
                    <a:pt x="26" y="21"/>
                  </a:cubicBezTo>
                  <a:cubicBezTo>
                    <a:pt x="27" y="21"/>
                    <a:pt x="27" y="21"/>
                    <a:pt x="27" y="21"/>
                  </a:cubicBezTo>
                  <a:cubicBezTo>
                    <a:pt x="27" y="22"/>
                    <a:pt x="28" y="22"/>
                    <a:pt x="28" y="23"/>
                  </a:cubicBezTo>
                  <a:cubicBezTo>
                    <a:pt x="29" y="24"/>
                    <a:pt x="30" y="24"/>
                    <a:pt x="31" y="24"/>
                  </a:cubicBezTo>
                  <a:cubicBezTo>
                    <a:pt x="32" y="24"/>
                    <a:pt x="33" y="25"/>
                    <a:pt x="33" y="26"/>
                  </a:cubicBezTo>
                  <a:cubicBezTo>
                    <a:pt x="34" y="26"/>
                    <a:pt x="34" y="26"/>
                    <a:pt x="35" y="27"/>
                  </a:cubicBezTo>
                  <a:cubicBezTo>
                    <a:pt x="35" y="27"/>
                    <a:pt x="35" y="28"/>
                    <a:pt x="36" y="28"/>
                  </a:cubicBezTo>
                  <a:cubicBezTo>
                    <a:pt x="36" y="29"/>
                    <a:pt x="36" y="29"/>
                    <a:pt x="37" y="29"/>
                  </a:cubicBezTo>
                  <a:cubicBezTo>
                    <a:pt x="37" y="30"/>
                    <a:pt x="38" y="29"/>
                    <a:pt x="38" y="30"/>
                  </a:cubicBezTo>
                  <a:cubicBezTo>
                    <a:pt x="39" y="30"/>
                    <a:pt x="40" y="29"/>
                    <a:pt x="41" y="28"/>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97" name="Freeform 806">
              <a:extLst>
                <a:ext uri="{FF2B5EF4-FFF2-40B4-BE49-F238E27FC236}">
                  <a16:creationId xmlns:a16="http://schemas.microsoft.com/office/drawing/2014/main" id="{95F24D9E-EF34-41CC-B08D-7603C3911C9C}"/>
                </a:ext>
              </a:extLst>
            </p:cNvPr>
            <p:cNvSpPr>
              <a:spLocks/>
            </p:cNvSpPr>
            <p:nvPr/>
          </p:nvSpPr>
          <p:spPr bwMode="auto">
            <a:xfrm>
              <a:off x="5674975" y="2779121"/>
              <a:ext cx="144472" cy="166399"/>
            </a:xfrm>
            <a:custGeom>
              <a:avLst/>
              <a:gdLst>
                <a:gd name="T0" fmla="*/ 30 w 31"/>
                <a:gd name="T1" fmla="*/ 22 h 44"/>
                <a:gd name="T2" fmla="*/ 29 w 31"/>
                <a:gd name="T3" fmla="*/ 18 h 44"/>
                <a:gd name="T4" fmla="*/ 29 w 31"/>
                <a:gd name="T5" fmla="*/ 14 h 44"/>
                <a:gd name="T6" fmla="*/ 27 w 31"/>
                <a:gd name="T7" fmla="*/ 15 h 44"/>
                <a:gd name="T8" fmla="*/ 26 w 31"/>
                <a:gd name="T9" fmla="*/ 13 h 44"/>
                <a:gd name="T10" fmla="*/ 23 w 31"/>
                <a:gd name="T11" fmla="*/ 11 h 44"/>
                <a:gd name="T12" fmla="*/ 23 w 31"/>
                <a:gd name="T13" fmla="*/ 13 h 44"/>
                <a:gd name="T14" fmla="*/ 22 w 31"/>
                <a:gd name="T15" fmla="*/ 14 h 44"/>
                <a:gd name="T16" fmla="*/ 20 w 31"/>
                <a:gd name="T17" fmla="*/ 14 h 44"/>
                <a:gd name="T18" fmla="*/ 18 w 31"/>
                <a:gd name="T19" fmla="*/ 12 h 44"/>
                <a:gd name="T20" fmla="*/ 17 w 31"/>
                <a:gd name="T21" fmla="*/ 10 h 44"/>
                <a:gd name="T22" fmla="*/ 18 w 31"/>
                <a:gd name="T23" fmla="*/ 9 h 44"/>
                <a:gd name="T24" fmla="*/ 18 w 31"/>
                <a:gd name="T25" fmla="*/ 7 h 44"/>
                <a:gd name="T26" fmla="*/ 20 w 31"/>
                <a:gd name="T27" fmla="*/ 6 h 44"/>
                <a:gd name="T28" fmla="*/ 21 w 31"/>
                <a:gd name="T29" fmla="*/ 4 h 44"/>
                <a:gd name="T30" fmla="*/ 23 w 31"/>
                <a:gd name="T31" fmla="*/ 3 h 44"/>
                <a:gd name="T32" fmla="*/ 22 w 31"/>
                <a:gd name="T33" fmla="*/ 0 h 44"/>
                <a:gd name="T34" fmla="*/ 20 w 31"/>
                <a:gd name="T35" fmla="*/ 3 h 44"/>
                <a:gd name="T36" fmla="*/ 20 w 31"/>
                <a:gd name="T37" fmla="*/ 2 h 44"/>
                <a:gd name="T38" fmla="*/ 18 w 31"/>
                <a:gd name="T39" fmla="*/ 2 h 44"/>
                <a:gd name="T40" fmla="*/ 15 w 31"/>
                <a:gd name="T41" fmla="*/ 5 h 44"/>
                <a:gd name="T42" fmla="*/ 13 w 31"/>
                <a:gd name="T43" fmla="*/ 6 h 44"/>
                <a:gd name="T44" fmla="*/ 15 w 31"/>
                <a:gd name="T45" fmla="*/ 8 h 44"/>
                <a:gd name="T46" fmla="*/ 14 w 31"/>
                <a:gd name="T47" fmla="*/ 12 h 44"/>
                <a:gd name="T48" fmla="*/ 12 w 31"/>
                <a:gd name="T49" fmla="*/ 12 h 44"/>
                <a:gd name="T50" fmla="*/ 8 w 31"/>
                <a:gd name="T51" fmla="*/ 12 h 44"/>
                <a:gd name="T52" fmla="*/ 4 w 31"/>
                <a:gd name="T53" fmla="*/ 12 h 44"/>
                <a:gd name="T54" fmla="*/ 5 w 31"/>
                <a:gd name="T55" fmla="*/ 15 h 44"/>
                <a:gd name="T56" fmla="*/ 7 w 31"/>
                <a:gd name="T57" fmla="*/ 17 h 44"/>
                <a:gd name="T58" fmla="*/ 5 w 31"/>
                <a:gd name="T59" fmla="*/ 20 h 44"/>
                <a:gd name="T60" fmla="*/ 3 w 31"/>
                <a:gd name="T61" fmla="*/ 20 h 44"/>
                <a:gd name="T62" fmla="*/ 4 w 31"/>
                <a:gd name="T63" fmla="*/ 22 h 44"/>
                <a:gd name="T64" fmla="*/ 5 w 31"/>
                <a:gd name="T65" fmla="*/ 23 h 44"/>
                <a:gd name="T66" fmla="*/ 9 w 31"/>
                <a:gd name="T67" fmla="*/ 24 h 44"/>
                <a:gd name="T68" fmla="*/ 10 w 31"/>
                <a:gd name="T69" fmla="*/ 25 h 44"/>
                <a:gd name="T70" fmla="*/ 8 w 31"/>
                <a:gd name="T71" fmla="*/ 28 h 44"/>
                <a:gd name="T72" fmla="*/ 4 w 31"/>
                <a:gd name="T73" fmla="*/ 32 h 44"/>
                <a:gd name="T74" fmla="*/ 10 w 31"/>
                <a:gd name="T75" fmla="*/ 30 h 44"/>
                <a:gd name="T76" fmla="*/ 9 w 31"/>
                <a:gd name="T77" fmla="*/ 32 h 44"/>
                <a:gd name="T78" fmla="*/ 5 w 31"/>
                <a:gd name="T79" fmla="*/ 34 h 44"/>
                <a:gd name="T80" fmla="*/ 4 w 31"/>
                <a:gd name="T81" fmla="*/ 35 h 44"/>
                <a:gd name="T82" fmla="*/ 3 w 31"/>
                <a:gd name="T83" fmla="*/ 36 h 44"/>
                <a:gd name="T84" fmla="*/ 2 w 31"/>
                <a:gd name="T85" fmla="*/ 38 h 44"/>
                <a:gd name="T86" fmla="*/ 3 w 31"/>
                <a:gd name="T87" fmla="*/ 40 h 44"/>
                <a:gd name="T88" fmla="*/ 3 w 31"/>
                <a:gd name="T89" fmla="*/ 42 h 44"/>
                <a:gd name="T90" fmla="*/ 6 w 31"/>
                <a:gd name="T91" fmla="*/ 42 h 44"/>
                <a:gd name="T92" fmla="*/ 6 w 31"/>
                <a:gd name="T93" fmla="*/ 43 h 44"/>
                <a:gd name="T94" fmla="*/ 10 w 31"/>
                <a:gd name="T95" fmla="*/ 43 h 44"/>
                <a:gd name="T96" fmla="*/ 12 w 31"/>
                <a:gd name="T97" fmla="*/ 42 h 44"/>
                <a:gd name="T98" fmla="*/ 15 w 31"/>
                <a:gd name="T99" fmla="*/ 41 h 44"/>
                <a:gd name="T100" fmla="*/ 18 w 31"/>
                <a:gd name="T101" fmla="*/ 39 h 44"/>
                <a:gd name="T102" fmla="*/ 23 w 31"/>
                <a:gd name="T103" fmla="*/ 36 h 44"/>
                <a:gd name="T104" fmla="*/ 25 w 31"/>
                <a:gd name="T105" fmla="*/ 36 h 44"/>
                <a:gd name="T106" fmla="*/ 29 w 31"/>
                <a:gd name="T107" fmla="*/ 33 h 44"/>
                <a:gd name="T108" fmla="*/ 30 w 31"/>
                <a:gd name="T109"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44">
                  <a:moveTo>
                    <a:pt x="30" y="25"/>
                  </a:moveTo>
                  <a:cubicBezTo>
                    <a:pt x="30" y="25"/>
                    <a:pt x="30" y="24"/>
                    <a:pt x="30" y="24"/>
                  </a:cubicBezTo>
                  <a:cubicBezTo>
                    <a:pt x="30" y="24"/>
                    <a:pt x="30" y="23"/>
                    <a:pt x="30" y="23"/>
                  </a:cubicBezTo>
                  <a:cubicBezTo>
                    <a:pt x="30" y="23"/>
                    <a:pt x="30" y="23"/>
                    <a:pt x="30" y="22"/>
                  </a:cubicBezTo>
                  <a:cubicBezTo>
                    <a:pt x="30" y="22"/>
                    <a:pt x="30" y="22"/>
                    <a:pt x="30" y="21"/>
                  </a:cubicBezTo>
                  <a:cubicBezTo>
                    <a:pt x="30" y="21"/>
                    <a:pt x="30" y="21"/>
                    <a:pt x="30" y="21"/>
                  </a:cubicBezTo>
                  <a:cubicBezTo>
                    <a:pt x="30" y="20"/>
                    <a:pt x="30" y="20"/>
                    <a:pt x="30" y="19"/>
                  </a:cubicBezTo>
                  <a:cubicBezTo>
                    <a:pt x="29" y="19"/>
                    <a:pt x="29" y="18"/>
                    <a:pt x="29" y="18"/>
                  </a:cubicBezTo>
                  <a:cubicBezTo>
                    <a:pt x="29" y="17"/>
                    <a:pt x="29" y="17"/>
                    <a:pt x="29" y="17"/>
                  </a:cubicBezTo>
                  <a:cubicBezTo>
                    <a:pt x="28" y="16"/>
                    <a:pt x="28" y="16"/>
                    <a:pt x="28" y="15"/>
                  </a:cubicBezTo>
                  <a:cubicBezTo>
                    <a:pt x="29" y="15"/>
                    <a:pt x="29" y="16"/>
                    <a:pt x="30" y="16"/>
                  </a:cubicBezTo>
                  <a:cubicBezTo>
                    <a:pt x="30" y="15"/>
                    <a:pt x="29" y="15"/>
                    <a:pt x="29" y="14"/>
                  </a:cubicBezTo>
                  <a:cubicBezTo>
                    <a:pt x="29" y="14"/>
                    <a:pt x="29" y="14"/>
                    <a:pt x="29" y="14"/>
                  </a:cubicBezTo>
                  <a:cubicBezTo>
                    <a:pt x="28" y="15"/>
                    <a:pt x="28" y="15"/>
                    <a:pt x="28" y="15"/>
                  </a:cubicBezTo>
                  <a:cubicBezTo>
                    <a:pt x="28" y="15"/>
                    <a:pt x="28" y="15"/>
                    <a:pt x="28" y="15"/>
                  </a:cubicBezTo>
                  <a:cubicBezTo>
                    <a:pt x="27" y="15"/>
                    <a:pt x="27" y="15"/>
                    <a:pt x="27" y="15"/>
                  </a:cubicBezTo>
                  <a:cubicBezTo>
                    <a:pt x="26" y="15"/>
                    <a:pt x="26" y="15"/>
                    <a:pt x="26" y="15"/>
                  </a:cubicBezTo>
                  <a:cubicBezTo>
                    <a:pt x="27" y="13"/>
                    <a:pt x="27" y="13"/>
                    <a:pt x="27" y="13"/>
                  </a:cubicBezTo>
                  <a:cubicBezTo>
                    <a:pt x="26" y="13"/>
                    <a:pt x="26" y="13"/>
                    <a:pt x="26" y="13"/>
                  </a:cubicBezTo>
                  <a:cubicBezTo>
                    <a:pt x="26" y="13"/>
                    <a:pt x="26" y="13"/>
                    <a:pt x="26" y="13"/>
                  </a:cubicBezTo>
                  <a:cubicBezTo>
                    <a:pt x="25" y="13"/>
                    <a:pt x="25" y="12"/>
                    <a:pt x="25" y="11"/>
                  </a:cubicBezTo>
                  <a:cubicBezTo>
                    <a:pt x="24" y="11"/>
                    <a:pt x="24" y="11"/>
                    <a:pt x="24" y="11"/>
                  </a:cubicBezTo>
                  <a:cubicBezTo>
                    <a:pt x="24" y="11"/>
                    <a:pt x="24" y="11"/>
                    <a:pt x="24" y="11"/>
                  </a:cubicBezTo>
                  <a:cubicBezTo>
                    <a:pt x="23" y="11"/>
                    <a:pt x="23" y="11"/>
                    <a:pt x="23" y="11"/>
                  </a:cubicBezTo>
                  <a:cubicBezTo>
                    <a:pt x="23" y="11"/>
                    <a:pt x="23" y="11"/>
                    <a:pt x="23" y="11"/>
                  </a:cubicBezTo>
                  <a:cubicBezTo>
                    <a:pt x="23" y="12"/>
                    <a:pt x="23" y="12"/>
                    <a:pt x="23" y="12"/>
                  </a:cubicBezTo>
                  <a:cubicBezTo>
                    <a:pt x="23" y="12"/>
                    <a:pt x="23" y="12"/>
                    <a:pt x="23" y="12"/>
                  </a:cubicBezTo>
                  <a:cubicBezTo>
                    <a:pt x="23" y="13"/>
                    <a:pt x="23" y="13"/>
                    <a:pt x="23" y="13"/>
                  </a:cubicBezTo>
                  <a:cubicBezTo>
                    <a:pt x="22" y="13"/>
                    <a:pt x="22" y="13"/>
                    <a:pt x="22" y="13"/>
                  </a:cubicBezTo>
                  <a:cubicBezTo>
                    <a:pt x="22" y="14"/>
                    <a:pt x="22" y="14"/>
                    <a:pt x="22" y="14"/>
                  </a:cubicBezTo>
                  <a:cubicBezTo>
                    <a:pt x="22" y="13"/>
                    <a:pt x="22" y="13"/>
                    <a:pt x="22" y="13"/>
                  </a:cubicBezTo>
                  <a:cubicBezTo>
                    <a:pt x="22" y="14"/>
                    <a:pt x="22" y="14"/>
                    <a:pt x="22" y="14"/>
                  </a:cubicBezTo>
                  <a:cubicBezTo>
                    <a:pt x="22" y="14"/>
                    <a:pt x="22" y="14"/>
                    <a:pt x="22" y="14"/>
                  </a:cubicBezTo>
                  <a:cubicBezTo>
                    <a:pt x="21" y="14"/>
                    <a:pt x="21" y="14"/>
                    <a:pt x="21" y="14"/>
                  </a:cubicBezTo>
                  <a:cubicBezTo>
                    <a:pt x="21" y="13"/>
                    <a:pt x="21" y="13"/>
                    <a:pt x="21" y="13"/>
                  </a:cubicBezTo>
                  <a:cubicBezTo>
                    <a:pt x="20" y="14"/>
                    <a:pt x="20" y="14"/>
                    <a:pt x="20" y="14"/>
                  </a:cubicBezTo>
                  <a:cubicBezTo>
                    <a:pt x="20" y="13"/>
                    <a:pt x="20" y="13"/>
                    <a:pt x="20" y="13"/>
                  </a:cubicBezTo>
                  <a:cubicBezTo>
                    <a:pt x="19" y="13"/>
                    <a:pt x="19" y="13"/>
                    <a:pt x="19" y="13"/>
                  </a:cubicBezTo>
                  <a:cubicBezTo>
                    <a:pt x="18" y="13"/>
                    <a:pt x="18" y="13"/>
                    <a:pt x="18" y="13"/>
                  </a:cubicBezTo>
                  <a:cubicBezTo>
                    <a:pt x="18" y="12"/>
                    <a:pt x="18" y="12"/>
                    <a:pt x="18" y="12"/>
                  </a:cubicBezTo>
                  <a:cubicBezTo>
                    <a:pt x="18" y="12"/>
                    <a:pt x="18" y="12"/>
                    <a:pt x="18" y="12"/>
                  </a:cubicBezTo>
                  <a:cubicBezTo>
                    <a:pt x="17" y="11"/>
                    <a:pt x="17" y="11"/>
                    <a:pt x="17" y="11"/>
                  </a:cubicBezTo>
                  <a:cubicBezTo>
                    <a:pt x="17" y="11"/>
                    <a:pt x="17" y="11"/>
                    <a:pt x="17" y="11"/>
                  </a:cubicBezTo>
                  <a:cubicBezTo>
                    <a:pt x="17" y="10"/>
                    <a:pt x="17" y="10"/>
                    <a:pt x="17" y="10"/>
                  </a:cubicBezTo>
                  <a:cubicBezTo>
                    <a:pt x="16" y="9"/>
                    <a:pt x="16" y="9"/>
                    <a:pt x="16" y="9"/>
                  </a:cubicBezTo>
                  <a:cubicBezTo>
                    <a:pt x="17" y="9"/>
                    <a:pt x="17" y="9"/>
                    <a:pt x="17" y="9"/>
                  </a:cubicBezTo>
                  <a:cubicBezTo>
                    <a:pt x="17" y="9"/>
                    <a:pt x="17" y="9"/>
                    <a:pt x="17" y="9"/>
                  </a:cubicBezTo>
                  <a:cubicBezTo>
                    <a:pt x="18" y="9"/>
                    <a:pt x="18" y="9"/>
                    <a:pt x="18" y="9"/>
                  </a:cubicBezTo>
                  <a:cubicBezTo>
                    <a:pt x="18" y="9"/>
                    <a:pt x="18" y="9"/>
                    <a:pt x="18" y="9"/>
                  </a:cubicBezTo>
                  <a:cubicBezTo>
                    <a:pt x="19" y="8"/>
                    <a:pt x="19" y="8"/>
                    <a:pt x="19" y="8"/>
                  </a:cubicBezTo>
                  <a:cubicBezTo>
                    <a:pt x="19" y="8"/>
                    <a:pt x="19" y="8"/>
                    <a:pt x="19" y="8"/>
                  </a:cubicBezTo>
                  <a:cubicBezTo>
                    <a:pt x="18" y="7"/>
                    <a:pt x="18" y="7"/>
                    <a:pt x="18" y="7"/>
                  </a:cubicBezTo>
                  <a:cubicBezTo>
                    <a:pt x="18" y="7"/>
                    <a:pt x="18" y="7"/>
                    <a:pt x="18" y="7"/>
                  </a:cubicBezTo>
                  <a:cubicBezTo>
                    <a:pt x="18" y="6"/>
                    <a:pt x="18" y="6"/>
                    <a:pt x="18" y="6"/>
                  </a:cubicBezTo>
                  <a:cubicBezTo>
                    <a:pt x="19" y="7"/>
                    <a:pt x="19" y="7"/>
                    <a:pt x="19" y="7"/>
                  </a:cubicBezTo>
                  <a:cubicBezTo>
                    <a:pt x="20" y="6"/>
                    <a:pt x="20" y="6"/>
                    <a:pt x="20" y="6"/>
                  </a:cubicBezTo>
                  <a:cubicBezTo>
                    <a:pt x="21" y="6"/>
                    <a:pt x="21" y="6"/>
                    <a:pt x="21" y="6"/>
                  </a:cubicBezTo>
                  <a:cubicBezTo>
                    <a:pt x="21" y="6"/>
                    <a:pt x="21" y="6"/>
                    <a:pt x="21" y="6"/>
                  </a:cubicBezTo>
                  <a:cubicBezTo>
                    <a:pt x="21" y="5"/>
                    <a:pt x="21" y="5"/>
                    <a:pt x="21" y="5"/>
                  </a:cubicBezTo>
                  <a:cubicBezTo>
                    <a:pt x="21" y="4"/>
                    <a:pt x="21" y="4"/>
                    <a:pt x="21" y="4"/>
                  </a:cubicBezTo>
                  <a:cubicBezTo>
                    <a:pt x="22" y="4"/>
                    <a:pt x="22" y="4"/>
                    <a:pt x="22" y="4"/>
                  </a:cubicBezTo>
                  <a:cubicBezTo>
                    <a:pt x="22" y="4"/>
                    <a:pt x="22" y="4"/>
                    <a:pt x="22" y="4"/>
                  </a:cubicBezTo>
                  <a:cubicBezTo>
                    <a:pt x="22" y="3"/>
                    <a:pt x="22" y="3"/>
                    <a:pt x="22" y="3"/>
                  </a:cubicBezTo>
                  <a:cubicBezTo>
                    <a:pt x="23" y="3"/>
                    <a:pt x="23" y="3"/>
                    <a:pt x="23" y="3"/>
                  </a:cubicBezTo>
                  <a:cubicBezTo>
                    <a:pt x="23" y="2"/>
                    <a:pt x="24" y="2"/>
                    <a:pt x="24" y="2"/>
                  </a:cubicBezTo>
                  <a:cubicBezTo>
                    <a:pt x="24" y="1"/>
                    <a:pt x="24" y="1"/>
                    <a:pt x="23" y="1"/>
                  </a:cubicBezTo>
                  <a:cubicBezTo>
                    <a:pt x="23" y="0"/>
                    <a:pt x="23" y="0"/>
                    <a:pt x="22" y="0"/>
                  </a:cubicBezTo>
                  <a:cubicBezTo>
                    <a:pt x="21" y="0"/>
                    <a:pt x="22" y="0"/>
                    <a:pt x="22" y="0"/>
                  </a:cubicBezTo>
                  <a:cubicBezTo>
                    <a:pt x="22" y="1"/>
                    <a:pt x="21" y="0"/>
                    <a:pt x="21" y="1"/>
                  </a:cubicBezTo>
                  <a:cubicBezTo>
                    <a:pt x="20" y="1"/>
                    <a:pt x="21" y="2"/>
                    <a:pt x="21" y="3"/>
                  </a:cubicBezTo>
                  <a:cubicBezTo>
                    <a:pt x="21" y="3"/>
                    <a:pt x="20" y="5"/>
                    <a:pt x="20" y="4"/>
                  </a:cubicBezTo>
                  <a:cubicBezTo>
                    <a:pt x="19" y="4"/>
                    <a:pt x="20" y="3"/>
                    <a:pt x="20" y="3"/>
                  </a:cubicBezTo>
                  <a:cubicBezTo>
                    <a:pt x="21" y="2"/>
                    <a:pt x="20" y="2"/>
                    <a:pt x="20" y="2"/>
                  </a:cubicBezTo>
                  <a:cubicBezTo>
                    <a:pt x="20" y="2"/>
                    <a:pt x="20" y="1"/>
                    <a:pt x="20" y="1"/>
                  </a:cubicBezTo>
                  <a:cubicBezTo>
                    <a:pt x="20" y="1"/>
                    <a:pt x="19" y="1"/>
                    <a:pt x="19" y="1"/>
                  </a:cubicBezTo>
                  <a:cubicBezTo>
                    <a:pt x="19" y="1"/>
                    <a:pt x="20" y="1"/>
                    <a:pt x="20" y="2"/>
                  </a:cubicBezTo>
                  <a:cubicBezTo>
                    <a:pt x="20"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7" y="2"/>
                    <a:pt x="17" y="2"/>
                    <a:pt x="16" y="2"/>
                  </a:cubicBezTo>
                  <a:cubicBezTo>
                    <a:pt x="16" y="1"/>
                    <a:pt x="14" y="3"/>
                    <a:pt x="14" y="4"/>
                  </a:cubicBezTo>
                  <a:cubicBezTo>
                    <a:pt x="15" y="4"/>
                    <a:pt x="15" y="4"/>
                    <a:pt x="15" y="5"/>
                  </a:cubicBezTo>
                  <a:cubicBezTo>
                    <a:pt x="15" y="5"/>
                    <a:pt x="15" y="5"/>
                    <a:pt x="15" y="5"/>
                  </a:cubicBezTo>
                  <a:cubicBezTo>
                    <a:pt x="15" y="5"/>
                    <a:pt x="15" y="6"/>
                    <a:pt x="15" y="5"/>
                  </a:cubicBezTo>
                  <a:cubicBezTo>
                    <a:pt x="13" y="5"/>
                    <a:pt x="15" y="6"/>
                    <a:pt x="14" y="7"/>
                  </a:cubicBezTo>
                  <a:cubicBezTo>
                    <a:pt x="14" y="7"/>
                    <a:pt x="13" y="6"/>
                    <a:pt x="13" y="6"/>
                  </a:cubicBezTo>
                  <a:cubicBezTo>
                    <a:pt x="13" y="7"/>
                    <a:pt x="12" y="7"/>
                    <a:pt x="12" y="8"/>
                  </a:cubicBezTo>
                  <a:cubicBezTo>
                    <a:pt x="12" y="8"/>
                    <a:pt x="13" y="8"/>
                    <a:pt x="13" y="8"/>
                  </a:cubicBezTo>
                  <a:cubicBezTo>
                    <a:pt x="13" y="8"/>
                    <a:pt x="14" y="8"/>
                    <a:pt x="14" y="8"/>
                  </a:cubicBezTo>
                  <a:cubicBezTo>
                    <a:pt x="15" y="8"/>
                    <a:pt x="14" y="9"/>
                    <a:pt x="15" y="8"/>
                  </a:cubicBezTo>
                  <a:cubicBezTo>
                    <a:pt x="15" y="8"/>
                    <a:pt x="16" y="8"/>
                    <a:pt x="16" y="8"/>
                  </a:cubicBezTo>
                  <a:cubicBezTo>
                    <a:pt x="17" y="9"/>
                    <a:pt x="14" y="10"/>
                    <a:pt x="14" y="11"/>
                  </a:cubicBezTo>
                  <a:cubicBezTo>
                    <a:pt x="14" y="11"/>
                    <a:pt x="14" y="11"/>
                    <a:pt x="14" y="11"/>
                  </a:cubicBezTo>
                  <a:cubicBezTo>
                    <a:pt x="13" y="11"/>
                    <a:pt x="14" y="11"/>
                    <a:pt x="14" y="12"/>
                  </a:cubicBezTo>
                  <a:cubicBezTo>
                    <a:pt x="14" y="12"/>
                    <a:pt x="14" y="12"/>
                    <a:pt x="14" y="12"/>
                  </a:cubicBezTo>
                  <a:cubicBezTo>
                    <a:pt x="14" y="13"/>
                    <a:pt x="14" y="13"/>
                    <a:pt x="14" y="13"/>
                  </a:cubicBezTo>
                  <a:cubicBezTo>
                    <a:pt x="13" y="13"/>
                    <a:pt x="13" y="12"/>
                    <a:pt x="13" y="12"/>
                  </a:cubicBezTo>
                  <a:cubicBezTo>
                    <a:pt x="13" y="12"/>
                    <a:pt x="12" y="12"/>
                    <a:pt x="12" y="12"/>
                  </a:cubicBezTo>
                  <a:cubicBezTo>
                    <a:pt x="11" y="12"/>
                    <a:pt x="11" y="12"/>
                    <a:pt x="11" y="12"/>
                  </a:cubicBezTo>
                  <a:cubicBezTo>
                    <a:pt x="10" y="12"/>
                    <a:pt x="10" y="13"/>
                    <a:pt x="10" y="14"/>
                  </a:cubicBezTo>
                  <a:cubicBezTo>
                    <a:pt x="9" y="13"/>
                    <a:pt x="9" y="13"/>
                    <a:pt x="9" y="12"/>
                  </a:cubicBezTo>
                  <a:cubicBezTo>
                    <a:pt x="9" y="12"/>
                    <a:pt x="8" y="12"/>
                    <a:pt x="8" y="12"/>
                  </a:cubicBezTo>
                  <a:cubicBezTo>
                    <a:pt x="7" y="12"/>
                    <a:pt x="5" y="11"/>
                    <a:pt x="5" y="12"/>
                  </a:cubicBezTo>
                  <a:cubicBezTo>
                    <a:pt x="6" y="12"/>
                    <a:pt x="6" y="12"/>
                    <a:pt x="6" y="12"/>
                  </a:cubicBezTo>
                  <a:cubicBezTo>
                    <a:pt x="5" y="12"/>
                    <a:pt x="5" y="12"/>
                    <a:pt x="5" y="12"/>
                  </a:cubicBezTo>
                  <a:cubicBezTo>
                    <a:pt x="4" y="12"/>
                    <a:pt x="5" y="12"/>
                    <a:pt x="4" y="12"/>
                  </a:cubicBezTo>
                  <a:cubicBezTo>
                    <a:pt x="3" y="12"/>
                    <a:pt x="3" y="13"/>
                    <a:pt x="3" y="13"/>
                  </a:cubicBezTo>
                  <a:cubicBezTo>
                    <a:pt x="4" y="13"/>
                    <a:pt x="4" y="13"/>
                    <a:pt x="4" y="13"/>
                  </a:cubicBezTo>
                  <a:cubicBezTo>
                    <a:pt x="4" y="13"/>
                    <a:pt x="5" y="14"/>
                    <a:pt x="5" y="14"/>
                  </a:cubicBezTo>
                  <a:cubicBezTo>
                    <a:pt x="5" y="14"/>
                    <a:pt x="5" y="15"/>
                    <a:pt x="5" y="15"/>
                  </a:cubicBezTo>
                  <a:cubicBezTo>
                    <a:pt x="5" y="15"/>
                    <a:pt x="5" y="15"/>
                    <a:pt x="5" y="16"/>
                  </a:cubicBezTo>
                  <a:cubicBezTo>
                    <a:pt x="5" y="16"/>
                    <a:pt x="4" y="16"/>
                    <a:pt x="4" y="16"/>
                  </a:cubicBezTo>
                  <a:cubicBezTo>
                    <a:pt x="5" y="17"/>
                    <a:pt x="5" y="17"/>
                    <a:pt x="6" y="17"/>
                  </a:cubicBezTo>
                  <a:cubicBezTo>
                    <a:pt x="6" y="16"/>
                    <a:pt x="7" y="16"/>
                    <a:pt x="7" y="17"/>
                  </a:cubicBezTo>
                  <a:cubicBezTo>
                    <a:pt x="7" y="18"/>
                    <a:pt x="6" y="18"/>
                    <a:pt x="5" y="18"/>
                  </a:cubicBezTo>
                  <a:cubicBezTo>
                    <a:pt x="5" y="18"/>
                    <a:pt x="4" y="19"/>
                    <a:pt x="5" y="19"/>
                  </a:cubicBezTo>
                  <a:cubicBezTo>
                    <a:pt x="5" y="19"/>
                    <a:pt x="5" y="19"/>
                    <a:pt x="5" y="19"/>
                  </a:cubicBezTo>
                  <a:cubicBezTo>
                    <a:pt x="5" y="19"/>
                    <a:pt x="5" y="20"/>
                    <a:pt x="5" y="20"/>
                  </a:cubicBezTo>
                  <a:cubicBezTo>
                    <a:pt x="6" y="20"/>
                    <a:pt x="6" y="20"/>
                    <a:pt x="6" y="20"/>
                  </a:cubicBezTo>
                  <a:cubicBezTo>
                    <a:pt x="5" y="20"/>
                    <a:pt x="5" y="20"/>
                    <a:pt x="4" y="20"/>
                  </a:cubicBezTo>
                  <a:cubicBezTo>
                    <a:pt x="4" y="20"/>
                    <a:pt x="4" y="20"/>
                    <a:pt x="4" y="20"/>
                  </a:cubicBezTo>
                  <a:cubicBezTo>
                    <a:pt x="4" y="20"/>
                    <a:pt x="4" y="20"/>
                    <a:pt x="3" y="20"/>
                  </a:cubicBezTo>
                  <a:cubicBezTo>
                    <a:pt x="3" y="20"/>
                    <a:pt x="3" y="20"/>
                    <a:pt x="3" y="21"/>
                  </a:cubicBezTo>
                  <a:cubicBezTo>
                    <a:pt x="3" y="21"/>
                    <a:pt x="3" y="21"/>
                    <a:pt x="3" y="21"/>
                  </a:cubicBezTo>
                  <a:cubicBezTo>
                    <a:pt x="3" y="22"/>
                    <a:pt x="3" y="22"/>
                    <a:pt x="3" y="22"/>
                  </a:cubicBezTo>
                  <a:cubicBezTo>
                    <a:pt x="3" y="22"/>
                    <a:pt x="4" y="22"/>
                    <a:pt x="4" y="22"/>
                  </a:cubicBezTo>
                  <a:cubicBezTo>
                    <a:pt x="4" y="23"/>
                    <a:pt x="4" y="22"/>
                    <a:pt x="4" y="22"/>
                  </a:cubicBezTo>
                  <a:cubicBezTo>
                    <a:pt x="5" y="22"/>
                    <a:pt x="5" y="22"/>
                    <a:pt x="5" y="22"/>
                  </a:cubicBezTo>
                  <a:cubicBezTo>
                    <a:pt x="5" y="22"/>
                    <a:pt x="5" y="22"/>
                    <a:pt x="5" y="23"/>
                  </a:cubicBezTo>
                  <a:cubicBezTo>
                    <a:pt x="5" y="23"/>
                    <a:pt x="5" y="23"/>
                    <a:pt x="5" y="23"/>
                  </a:cubicBezTo>
                  <a:cubicBezTo>
                    <a:pt x="5" y="23"/>
                    <a:pt x="5" y="23"/>
                    <a:pt x="5" y="23"/>
                  </a:cubicBezTo>
                  <a:cubicBezTo>
                    <a:pt x="6" y="23"/>
                    <a:pt x="6" y="22"/>
                    <a:pt x="6" y="22"/>
                  </a:cubicBezTo>
                  <a:cubicBezTo>
                    <a:pt x="7" y="22"/>
                    <a:pt x="6" y="24"/>
                    <a:pt x="7" y="24"/>
                  </a:cubicBezTo>
                  <a:cubicBezTo>
                    <a:pt x="8" y="24"/>
                    <a:pt x="9" y="24"/>
                    <a:pt x="9" y="24"/>
                  </a:cubicBezTo>
                  <a:cubicBezTo>
                    <a:pt x="10" y="24"/>
                    <a:pt x="10" y="24"/>
                    <a:pt x="11" y="24"/>
                  </a:cubicBezTo>
                  <a:cubicBezTo>
                    <a:pt x="11" y="24"/>
                    <a:pt x="11" y="24"/>
                    <a:pt x="11" y="24"/>
                  </a:cubicBezTo>
                  <a:cubicBezTo>
                    <a:pt x="11" y="24"/>
                    <a:pt x="11" y="24"/>
                    <a:pt x="11" y="25"/>
                  </a:cubicBezTo>
                  <a:cubicBezTo>
                    <a:pt x="11" y="25"/>
                    <a:pt x="10" y="25"/>
                    <a:pt x="10" y="25"/>
                  </a:cubicBezTo>
                  <a:cubicBezTo>
                    <a:pt x="10" y="25"/>
                    <a:pt x="9" y="26"/>
                    <a:pt x="9" y="25"/>
                  </a:cubicBezTo>
                  <a:cubicBezTo>
                    <a:pt x="9" y="25"/>
                    <a:pt x="8" y="27"/>
                    <a:pt x="8" y="27"/>
                  </a:cubicBezTo>
                  <a:cubicBezTo>
                    <a:pt x="8" y="27"/>
                    <a:pt x="8" y="27"/>
                    <a:pt x="7" y="27"/>
                  </a:cubicBezTo>
                  <a:cubicBezTo>
                    <a:pt x="8" y="28"/>
                    <a:pt x="8" y="28"/>
                    <a:pt x="8" y="28"/>
                  </a:cubicBezTo>
                  <a:cubicBezTo>
                    <a:pt x="8" y="28"/>
                    <a:pt x="8" y="29"/>
                    <a:pt x="7" y="29"/>
                  </a:cubicBezTo>
                  <a:cubicBezTo>
                    <a:pt x="7" y="29"/>
                    <a:pt x="7" y="29"/>
                    <a:pt x="7" y="30"/>
                  </a:cubicBezTo>
                  <a:cubicBezTo>
                    <a:pt x="6" y="30"/>
                    <a:pt x="6" y="30"/>
                    <a:pt x="6" y="31"/>
                  </a:cubicBezTo>
                  <a:cubicBezTo>
                    <a:pt x="5" y="31"/>
                    <a:pt x="5" y="31"/>
                    <a:pt x="4" y="32"/>
                  </a:cubicBezTo>
                  <a:cubicBezTo>
                    <a:pt x="6" y="32"/>
                    <a:pt x="6" y="31"/>
                    <a:pt x="7" y="31"/>
                  </a:cubicBezTo>
                  <a:cubicBezTo>
                    <a:pt x="7" y="30"/>
                    <a:pt x="7" y="31"/>
                    <a:pt x="8" y="31"/>
                  </a:cubicBezTo>
                  <a:cubicBezTo>
                    <a:pt x="8" y="31"/>
                    <a:pt x="9" y="31"/>
                    <a:pt x="9" y="31"/>
                  </a:cubicBezTo>
                  <a:cubicBezTo>
                    <a:pt x="9" y="31"/>
                    <a:pt x="10" y="31"/>
                    <a:pt x="10" y="30"/>
                  </a:cubicBezTo>
                  <a:cubicBezTo>
                    <a:pt x="10" y="30"/>
                    <a:pt x="10" y="30"/>
                    <a:pt x="11" y="29"/>
                  </a:cubicBezTo>
                  <a:cubicBezTo>
                    <a:pt x="11" y="29"/>
                    <a:pt x="11" y="30"/>
                    <a:pt x="11" y="30"/>
                  </a:cubicBezTo>
                  <a:cubicBezTo>
                    <a:pt x="11" y="30"/>
                    <a:pt x="11" y="30"/>
                    <a:pt x="12" y="31"/>
                  </a:cubicBezTo>
                  <a:cubicBezTo>
                    <a:pt x="11" y="31"/>
                    <a:pt x="10" y="31"/>
                    <a:pt x="9" y="32"/>
                  </a:cubicBezTo>
                  <a:cubicBezTo>
                    <a:pt x="8" y="32"/>
                    <a:pt x="7" y="31"/>
                    <a:pt x="7" y="32"/>
                  </a:cubicBezTo>
                  <a:cubicBezTo>
                    <a:pt x="6" y="32"/>
                    <a:pt x="7" y="32"/>
                    <a:pt x="6" y="32"/>
                  </a:cubicBezTo>
                  <a:cubicBezTo>
                    <a:pt x="6" y="33"/>
                    <a:pt x="5" y="33"/>
                    <a:pt x="5" y="33"/>
                  </a:cubicBezTo>
                  <a:cubicBezTo>
                    <a:pt x="4" y="34"/>
                    <a:pt x="5" y="33"/>
                    <a:pt x="5" y="34"/>
                  </a:cubicBezTo>
                  <a:cubicBezTo>
                    <a:pt x="5" y="34"/>
                    <a:pt x="5" y="34"/>
                    <a:pt x="5" y="34"/>
                  </a:cubicBezTo>
                  <a:cubicBezTo>
                    <a:pt x="5" y="35"/>
                    <a:pt x="5" y="35"/>
                    <a:pt x="5" y="35"/>
                  </a:cubicBezTo>
                  <a:cubicBezTo>
                    <a:pt x="5" y="35"/>
                    <a:pt x="5" y="35"/>
                    <a:pt x="4" y="35"/>
                  </a:cubicBezTo>
                  <a:cubicBezTo>
                    <a:pt x="4" y="35"/>
                    <a:pt x="4" y="35"/>
                    <a:pt x="4" y="35"/>
                  </a:cubicBezTo>
                  <a:cubicBezTo>
                    <a:pt x="3" y="35"/>
                    <a:pt x="3" y="35"/>
                    <a:pt x="3" y="35"/>
                  </a:cubicBezTo>
                  <a:cubicBezTo>
                    <a:pt x="2" y="35"/>
                    <a:pt x="0" y="36"/>
                    <a:pt x="1" y="37"/>
                  </a:cubicBezTo>
                  <a:cubicBezTo>
                    <a:pt x="1" y="37"/>
                    <a:pt x="2" y="36"/>
                    <a:pt x="2" y="36"/>
                  </a:cubicBezTo>
                  <a:cubicBezTo>
                    <a:pt x="2" y="36"/>
                    <a:pt x="3" y="36"/>
                    <a:pt x="3" y="36"/>
                  </a:cubicBezTo>
                  <a:cubicBezTo>
                    <a:pt x="3" y="36"/>
                    <a:pt x="4" y="36"/>
                    <a:pt x="4" y="36"/>
                  </a:cubicBezTo>
                  <a:cubicBezTo>
                    <a:pt x="4" y="36"/>
                    <a:pt x="5" y="36"/>
                    <a:pt x="5" y="36"/>
                  </a:cubicBezTo>
                  <a:cubicBezTo>
                    <a:pt x="5" y="37"/>
                    <a:pt x="4" y="37"/>
                    <a:pt x="4" y="37"/>
                  </a:cubicBezTo>
                  <a:cubicBezTo>
                    <a:pt x="3" y="37"/>
                    <a:pt x="2" y="37"/>
                    <a:pt x="2" y="38"/>
                  </a:cubicBezTo>
                  <a:cubicBezTo>
                    <a:pt x="2" y="38"/>
                    <a:pt x="2" y="39"/>
                    <a:pt x="2" y="39"/>
                  </a:cubicBezTo>
                  <a:cubicBezTo>
                    <a:pt x="2" y="39"/>
                    <a:pt x="2" y="39"/>
                    <a:pt x="2" y="39"/>
                  </a:cubicBezTo>
                  <a:cubicBezTo>
                    <a:pt x="1" y="39"/>
                    <a:pt x="1" y="39"/>
                    <a:pt x="2" y="40"/>
                  </a:cubicBezTo>
                  <a:cubicBezTo>
                    <a:pt x="2" y="40"/>
                    <a:pt x="2" y="39"/>
                    <a:pt x="3" y="40"/>
                  </a:cubicBezTo>
                  <a:cubicBezTo>
                    <a:pt x="3" y="40"/>
                    <a:pt x="3" y="40"/>
                    <a:pt x="3" y="40"/>
                  </a:cubicBezTo>
                  <a:cubicBezTo>
                    <a:pt x="4" y="41"/>
                    <a:pt x="4" y="40"/>
                    <a:pt x="5" y="40"/>
                  </a:cubicBezTo>
                  <a:cubicBezTo>
                    <a:pt x="5" y="40"/>
                    <a:pt x="6" y="39"/>
                    <a:pt x="6" y="39"/>
                  </a:cubicBezTo>
                  <a:cubicBezTo>
                    <a:pt x="6" y="40"/>
                    <a:pt x="3" y="41"/>
                    <a:pt x="3" y="42"/>
                  </a:cubicBezTo>
                  <a:cubicBezTo>
                    <a:pt x="4" y="42"/>
                    <a:pt x="5" y="42"/>
                    <a:pt x="6" y="41"/>
                  </a:cubicBezTo>
                  <a:cubicBezTo>
                    <a:pt x="6" y="41"/>
                    <a:pt x="7" y="40"/>
                    <a:pt x="7" y="40"/>
                  </a:cubicBezTo>
                  <a:cubicBezTo>
                    <a:pt x="8" y="40"/>
                    <a:pt x="8" y="41"/>
                    <a:pt x="7" y="42"/>
                  </a:cubicBezTo>
                  <a:cubicBezTo>
                    <a:pt x="7" y="42"/>
                    <a:pt x="6" y="42"/>
                    <a:pt x="6" y="42"/>
                  </a:cubicBezTo>
                  <a:cubicBezTo>
                    <a:pt x="6" y="42"/>
                    <a:pt x="6" y="42"/>
                    <a:pt x="7" y="42"/>
                  </a:cubicBezTo>
                  <a:cubicBezTo>
                    <a:pt x="6" y="42"/>
                    <a:pt x="6" y="43"/>
                    <a:pt x="6" y="43"/>
                  </a:cubicBezTo>
                  <a:cubicBezTo>
                    <a:pt x="6" y="43"/>
                    <a:pt x="5" y="43"/>
                    <a:pt x="5" y="44"/>
                  </a:cubicBezTo>
                  <a:cubicBezTo>
                    <a:pt x="5" y="44"/>
                    <a:pt x="6" y="43"/>
                    <a:pt x="6" y="43"/>
                  </a:cubicBezTo>
                  <a:cubicBezTo>
                    <a:pt x="6" y="43"/>
                    <a:pt x="7" y="43"/>
                    <a:pt x="7" y="43"/>
                  </a:cubicBezTo>
                  <a:cubicBezTo>
                    <a:pt x="7" y="43"/>
                    <a:pt x="7" y="43"/>
                    <a:pt x="8" y="43"/>
                  </a:cubicBezTo>
                  <a:cubicBezTo>
                    <a:pt x="8" y="43"/>
                    <a:pt x="8" y="43"/>
                    <a:pt x="9" y="43"/>
                  </a:cubicBezTo>
                  <a:cubicBezTo>
                    <a:pt x="9" y="43"/>
                    <a:pt x="9" y="43"/>
                    <a:pt x="10" y="43"/>
                  </a:cubicBezTo>
                  <a:cubicBezTo>
                    <a:pt x="10" y="43"/>
                    <a:pt x="10" y="43"/>
                    <a:pt x="11" y="43"/>
                  </a:cubicBezTo>
                  <a:cubicBezTo>
                    <a:pt x="11" y="43"/>
                    <a:pt x="11" y="42"/>
                    <a:pt x="11" y="42"/>
                  </a:cubicBezTo>
                  <a:cubicBezTo>
                    <a:pt x="12" y="42"/>
                    <a:pt x="12" y="42"/>
                    <a:pt x="12" y="42"/>
                  </a:cubicBezTo>
                  <a:cubicBezTo>
                    <a:pt x="12" y="42"/>
                    <a:pt x="12" y="42"/>
                    <a:pt x="12" y="42"/>
                  </a:cubicBezTo>
                  <a:cubicBezTo>
                    <a:pt x="13" y="42"/>
                    <a:pt x="12" y="42"/>
                    <a:pt x="13" y="42"/>
                  </a:cubicBezTo>
                  <a:cubicBezTo>
                    <a:pt x="13" y="42"/>
                    <a:pt x="13" y="42"/>
                    <a:pt x="14" y="42"/>
                  </a:cubicBezTo>
                  <a:cubicBezTo>
                    <a:pt x="14" y="42"/>
                    <a:pt x="14" y="41"/>
                    <a:pt x="14" y="41"/>
                  </a:cubicBezTo>
                  <a:cubicBezTo>
                    <a:pt x="15" y="41"/>
                    <a:pt x="15" y="41"/>
                    <a:pt x="15" y="41"/>
                  </a:cubicBezTo>
                  <a:cubicBezTo>
                    <a:pt x="15" y="40"/>
                    <a:pt x="15" y="40"/>
                    <a:pt x="15" y="39"/>
                  </a:cubicBezTo>
                  <a:cubicBezTo>
                    <a:pt x="15" y="39"/>
                    <a:pt x="16" y="39"/>
                    <a:pt x="16" y="39"/>
                  </a:cubicBezTo>
                  <a:cubicBezTo>
                    <a:pt x="16" y="40"/>
                    <a:pt x="16" y="40"/>
                    <a:pt x="17" y="40"/>
                  </a:cubicBezTo>
                  <a:cubicBezTo>
                    <a:pt x="17" y="40"/>
                    <a:pt x="17" y="39"/>
                    <a:pt x="18" y="39"/>
                  </a:cubicBezTo>
                  <a:cubicBezTo>
                    <a:pt x="18" y="39"/>
                    <a:pt x="18" y="39"/>
                    <a:pt x="19" y="38"/>
                  </a:cubicBezTo>
                  <a:cubicBezTo>
                    <a:pt x="19" y="38"/>
                    <a:pt x="20" y="38"/>
                    <a:pt x="20" y="38"/>
                  </a:cubicBezTo>
                  <a:cubicBezTo>
                    <a:pt x="20" y="37"/>
                    <a:pt x="20" y="37"/>
                    <a:pt x="20" y="37"/>
                  </a:cubicBezTo>
                  <a:cubicBezTo>
                    <a:pt x="20" y="36"/>
                    <a:pt x="23" y="36"/>
                    <a:pt x="23" y="36"/>
                  </a:cubicBezTo>
                  <a:cubicBezTo>
                    <a:pt x="23" y="36"/>
                    <a:pt x="24" y="36"/>
                    <a:pt x="24" y="36"/>
                  </a:cubicBezTo>
                  <a:cubicBezTo>
                    <a:pt x="24" y="36"/>
                    <a:pt x="24" y="35"/>
                    <a:pt x="24" y="35"/>
                  </a:cubicBezTo>
                  <a:cubicBezTo>
                    <a:pt x="24" y="35"/>
                    <a:pt x="25" y="36"/>
                    <a:pt x="25" y="36"/>
                  </a:cubicBezTo>
                  <a:cubicBezTo>
                    <a:pt x="25" y="36"/>
                    <a:pt x="25" y="36"/>
                    <a:pt x="25" y="36"/>
                  </a:cubicBezTo>
                  <a:cubicBezTo>
                    <a:pt x="26" y="35"/>
                    <a:pt x="26" y="36"/>
                    <a:pt x="27" y="36"/>
                  </a:cubicBezTo>
                  <a:cubicBezTo>
                    <a:pt x="27" y="36"/>
                    <a:pt x="28" y="36"/>
                    <a:pt x="29" y="35"/>
                  </a:cubicBezTo>
                  <a:cubicBezTo>
                    <a:pt x="29" y="35"/>
                    <a:pt x="27" y="34"/>
                    <a:pt x="28" y="34"/>
                  </a:cubicBezTo>
                  <a:cubicBezTo>
                    <a:pt x="28" y="34"/>
                    <a:pt x="29" y="33"/>
                    <a:pt x="29" y="33"/>
                  </a:cubicBezTo>
                  <a:cubicBezTo>
                    <a:pt x="29" y="32"/>
                    <a:pt x="29" y="32"/>
                    <a:pt x="29" y="31"/>
                  </a:cubicBezTo>
                  <a:cubicBezTo>
                    <a:pt x="29" y="31"/>
                    <a:pt x="29" y="31"/>
                    <a:pt x="29" y="31"/>
                  </a:cubicBezTo>
                  <a:cubicBezTo>
                    <a:pt x="29" y="30"/>
                    <a:pt x="30" y="30"/>
                    <a:pt x="30" y="30"/>
                  </a:cubicBezTo>
                  <a:cubicBezTo>
                    <a:pt x="30" y="29"/>
                    <a:pt x="30" y="29"/>
                    <a:pt x="30" y="29"/>
                  </a:cubicBezTo>
                  <a:cubicBezTo>
                    <a:pt x="30" y="28"/>
                    <a:pt x="31" y="28"/>
                    <a:pt x="31" y="28"/>
                  </a:cubicBezTo>
                  <a:cubicBezTo>
                    <a:pt x="31" y="27"/>
                    <a:pt x="31" y="27"/>
                    <a:pt x="31" y="27"/>
                  </a:cubicBezTo>
                  <a:cubicBezTo>
                    <a:pt x="30" y="26"/>
                    <a:pt x="31" y="26"/>
                    <a:pt x="30" y="25"/>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98" name="Freeform 807">
              <a:extLst>
                <a:ext uri="{FF2B5EF4-FFF2-40B4-BE49-F238E27FC236}">
                  <a16:creationId xmlns:a16="http://schemas.microsoft.com/office/drawing/2014/main" id="{8150729D-6294-4573-A473-10230851D3DA}"/>
                </a:ext>
              </a:extLst>
            </p:cNvPr>
            <p:cNvSpPr>
              <a:spLocks/>
            </p:cNvSpPr>
            <p:nvPr/>
          </p:nvSpPr>
          <p:spPr bwMode="auto">
            <a:xfrm>
              <a:off x="6516843" y="3059827"/>
              <a:ext cx="214034" cy="105627"/>
            </a:xfrm>
            <a:custGeom>
              <a:avLst/>
              <a:gdLst>
                <a:gd name="T0" fmla="*/ 7 w 46"/>
                <a:gd name="T1" fmla="*/ 24 h 28"/>
                <a:gd name="T2" fmla="*/ 9 w 46"/>
                <a:gd name="T3" fmla="*/ 26 h 28"/>
                <a:gd name="T4" fmla="*/ 16 w 46"/>
                <a:gd name="T5" fmla="*/ 27 h 28"/>
                <a:gd name="T6" fmla="*/ 19 w 46"/>
                <a:gd name="T7" fmla="*/ 26 h 28"/>
                <a:gd name="T8" fmla="*/ 22 w 46"/>
                <a:gd name="T9" fmla="*/ 25 h 28"/>
                <a:gd name="T10" fmla="*/ 24 w 46"/>
                <a:gd name="T11" fmla="*/ 24 h 28"/>
                <a:gd name="T12" fmla="*/ 28 w 46"/>
                <a:gd name="T13" fmla="*/ 24 h 28"/>
                <a:gd name="T14" fmla="*/ 30 w 46"/>
                <a:gd name="T15" fmla="*/ 24 h 28"/>
                <a:gd name="T16" fmla="*/ 33 w 46"/>
                <a:gd name="T17" fmla="*/ 23 h 28"/>
                <a:gd name="T18" fmla="*/ 34 w 46"/>
                <a:gd name="T19" fmla="*/ 20 h 28"/>
                <a:gd name="T20" fmla="*/ 36 w 46"/>
                <a:gd name="T21" fmla="*/ 19 h 28"/>
                <a:gd name="T22" fmla="*/ 37 w 46"/>
                <a:gd name="T23" fmla="*/ 15 h 28"/>
                <a:gd name="T24" fmla="*/ 39 w 46"/>
                <a:gd name="T25" fmla="*/ 13 h 28"/>
                <a:gd name="T26" fmla="*/ 40 w 46"/>
                <a:gd name="T27" fmla="*/ 10 h 28"/>
                <a:gd name="T28" fmla="*/ 41 w 46"/>
                <a:gd name="T29" fmla="*/ 8 h 28"/>
                <a:gd name="T30" fmla="*/ 42 w 46"/>
                <a:gd name="T31" fmla="*/ 8 h 28"/>
                <a:gd name="T32" fmla="*/ 45 w 46"/>
                <a:gd name="T33" fmla="*/ 6 h 28"/>
                <a:gd name="T34" fmla="*/ 44 w 46"/>
                <a:gd name="T35" fmla="*/ 5 h 28"/>
                <a:gd name="T36" fmla="*/ 42 w 46"/>
                <a:gd name="T37" fmla="*/ 3 h 28"/>
                <a:gd name="T38" fmla="*/ 40 w 46"/>
                <a:gd name="T39" fmla="*/ 2 h 28"/>
                <a:gd name="T40" fmla="*/ 38 w 46"/>
                <a:gd name="T41" fmla="*/ 2 h 28"/>
                <a:gd name="T42" fmla="*/ 35 w 46"/>
                <a:gd name="T43" fmla="*/ 0 h 28"/>
                <a:gd name="T44" fmla="*/ 33 w 46"/>
                <a:gd name="T45" fmla="*/ 1 h 28"/>
                <a:gd name="T46" fmla="*/ 29 w 46"/>
                <a:gd name="T47" fmla="*/ 0 h 28"/>
                <a:gd name="T48" fmla="*/ 27 w 46"/>
                <a:gd name="T49" fmla="*/ 3 h 28"/>
                <a:gd name="T50" fmla="*/ 23 w 46"/>
                <a:gd name="T51" fmla="*/ 4 h 28"/>
                <a:gd name="T52" fmla="*/ 18 w 46"/>
                <a:gd name="T53" fmla="*/ 5 h 28"/>
                <a:gd name="T54" fmla="*/ 16 w 46"/>
                <a:gd name="T55" fmla="*/ 8 h 28"/>
                <a:gd name="T56" fmla="*/ 10 w 46"/>
                <a:gd name="T57" fmla="*/ 7 h 28"/>
                <a:gd name="T58" fmla="*/ 6 w 46"/>
                <a:gd name="T59" fmla="*/ 9 h 28"/>
                <a:gd name="T60" fmla="*/ 3 w 46"/>
                <a:gd name="T61" fmla="*/ 8 h 28"/>
                <a:gd name="T62" fmla="*/ 4 w 46"/>
                <a:gd name="T63" fmla="*/ 11 h 28"/>
                <a:gd name="T64" fmla="*/ 2 w 46"/>
                <a:gd name="T65" fmla="*/ 13 h 28"/>
                <a:gd name="T66" fmla="*/ 2 w 46"/>
                <a:gd name="T67" fmla="*/ 15 h 28"/>
                <a:gd name="T68" fmla="*/ 0 w 46"/>
                <a:gd name="T69" fmla="*/ 17 h 28"/>
                <a:gd name="T70" fmla="*/ 1 w 46"/>
                <a:gd name="T71" fmla="*/ 18 h 28"/>
                <a:gd name="T72" fmla="*/ 2 w 46"/>
                <a:gd name="T73" fmla="*/ 19 h 28"/>
                <a:gd name="T74" fmla="*/ 2 w 46"/>
                <a:gd name="T7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28">
                  <a:moveTo>
                    <a:pt x="5" y="23"/>
                  </a:moveTo>
                  <a:cubicBezTo>
                    <a:pt x="6" y="24"/>
                    <a:pt x="6" y="24"/>
                    <a:pt x="7" y="24"/>
                  </a:cubicBezTo>
                  <a:cubicBezTo>
                    <a:pt x="8" y="25"/>
                    <a:pt x="8" y="25"/>
                    <a:pt x="8" y="26"/>
                  </a:cubicBezTo>
                  <a:cubicBezTo>
                    <a:pt x="8" y="26"/>
                    <a:pt x="9" y="26"/>
                    <a:pt x="9" y="26"/>
                  </a:cubicBezTo>
                  <a:cubicBezTo>
                    <a:pt x="10" y="27"/>
                    <a:pt x="11" y="27"/>
                    <a:pt x="13" y="27"/>
                  </a:cubicBezTo>
                  <a:cubicBezTo>
                    <a:pt x="14" y="27"/>
                    <a:pt x="15" y="28"/>
                    <a:pt x="16" y="27"/>
                  </a:cubicBezTo>
                  <a:cubicBezTo>
                    <a:pt x="16" y="27"/>
                    <a:pt x="17" y="27"/>
                    <a:pt x="18" y="26"/>
                  </a:cubicBezTo>
                  <a:cubicBezTo>
                    <a:pt x="18" y="26"/>
                    <a:pt x="19" y="26"/>
                    <a:pt x="19" y="26"/>
                  </a:cubicBezTo>
                  <a:cubicBezTo>
                    <a:pt x="20" y="25"/>
                    <a:pt x="20" y="26"/>
                    <a:pt x="21" y="26"/>
                  </a:cubicBezTo>
                  <a:cubicBezTo>
                    <a:pt x="21" y="25"/>
                    <a:pt x="21" y="25"/>
                    <a:pt x="22" y="25"/>
                  </a:cubicBezTo>
                  <a:cubicBezTo>
                    <a:pt x="22" y="25"/>
                    <a:pt x="22" y="24"/>
                    <a:pt x="23" y="24"/>
                  </a:cubicBezTo>
                  <a:cubicBezTo>
                    <a:pt x="23" y="24"/>
                    <a:pt x="24" y="24"/>
                    <a:pt x="24" y="24"/>
                  </a:cubicBezTo>
                  <a:cubicBezTo>
                    <a:pt x="24" y="24"/>
                    <a:pt x="25" y="24"/>
                    <a:pt x="25" y="24"/>
                  </a:cubicBezTo>
                  <a:cubicBezTo>
                    <a:pt x="26" y="24"/>
                    <a:pt x="27" y="24"/>
                    <a:pt x="28" y="24"/>
                  </a:cubicBezTo>
                  <a:cubicBezTo>
                    <a:pt x="28" y="24"/>
                    <a:pt x="29" y="24"/>
                    <a:pt x="29" y="24"/>
                  </a:cubicBezTo>
                  <a:cubicBezTo>
                    <a:pt x="30" y="24"/>
                    <a:pt x="30" y="24"/>
                    <a:pt x="30" y="24"/>
                  </a:cubicBezTo>
                  <a:cubicBezTo>
                    <a:pt x="31" y="24"/>
                    <a:pt x="31" y="23"/>
                    <a:pt x="31" y="23"/>
                  </a:cubicBezTo>
                  <a:cubicBezTo>
                    <a:pt x="32" y="23"/>
                    <a:pt x="32" y="23"/>
                    <a:pt x="33" y="23"/>
                  </a:cubicBezTo>
                  <a:cubicBezTo>
                    <a:pt x="33" y="23"/>
                    <a:pt x="34" y="22"/>
                    <a:pt x="34" y="21"/>
                  </a:cubicBezTo>
                  <a:cubicBezTo>
                    <a:pt x="34" y="21"/>
                    <a:pt x="34" y="21"/>
                    <a:pt x="34" y="20"/>
                  </a:cubicBezTo>
                  <a:cubicBezTo>
                    <a:pt x="34" y="20"/>
                    <a:pt x="35" y="20"/>
                    <a:pt x="35" y="19"/>
                  </a:cubicBezTo>
                  <a:cubicBezTo>
                    <a:pt x="35" y="19"/>
                    <a:pt x="35" y="19"/>
                    <a:pt x="36" y="19"/>
                  </a:cubicBezTo>
                  <a:cubicBezTo>
                    <a:pt x="36" y="18"/>
                    <a:pt x="36" y="18"/>
                    <a:pt x="36" y="18"/>
                  </a:cubicBezTo>
                  <a:cubicBezTo>
                    <a:pt x="36" y="17"/>
                    <a:pt x="37" y="16"/>
                    <a:pt x="37" y="15"/>
                  </a:cubicBezTo>
                  <a:cubicBezTo>
                    <a:pt x="37" y="15"/>
                    <a:pt x="38" y="14"/>
                    <a:pt x="38" y="14"/>
                  </a:cubicBezTo>
                  <a:cubicBezTo>
                    <a:pt x="38" y="14"/>
                    <a:pt x="38" y="13"/>
                    <a:pt x="39" y="13"/>
                  </a:cubicBezTo>
                  <a:cubicBezTo>
                    <a:pt x="39" y="12"/>
                    <a:pt x="39" y="12"/>
                    <a:pt x="39" y="12"/>
                  </a:cubicBezTo>
                  <a:cubicBezTo>
                    <a:pt x="39" y="11"/>
                    <a:pt x="39" y="11"/>
                    <a:pt x="40" y="10"/>
                  </a:cubicBezTo>
                  <a:cubicBezTo>
                    <a:pt x="40" y="10"/>
                    <a:pt x="40" y="10"/>
                    <a:pt x="41" y="10"/>
                  </a:cubicBezTo>
                  <a:cubicBezTo>
                    <a:pt x="41" y="9"/>
                    <a:pt x="41" y="9"/>
                    <a:pt x="41" y="8"/>
                  </a:cubicBezTo>
                  <a:cubicBezTo>
                    <a:pt x="41" y="8"/>
                    <a:pt x="42" y="8"/>
                    <a:pt x="42" y="8"/>
                  </a:cubicBezTo>
                  <a:cubicBezTo>
                    <a:pt x="42" y="8"/>
                    <a:pt x="42" y="8"/>
                    <a:pt x="42" y="8"/>
                  </a:cubicBezTo>
                  <a:cubicBezTo>
                    <a:pt x="43" y="8"/>
                    <a:pt x="43" y="8"/>
                    <a:pt x="44" y="8"/>
                  </a:cubicBezTo>
                  <a:cubicBezTo>
                    <a:pt x="45" y="8"/>
                    <a:pt x="46" y="7"/>
                    <a:pt x="45" y="6"/>
                  </a:cubicBezTo>
                  <a:cubicBezTo>
                    <a:pt x="45" y="5"/>
                    <a:pt x="45" y="5"/>
                    <a:pt x="45" y="5"/>
                  </a:cubicBezTo>
                  <a:cubicBezTo>
                    <a:pt x="44" y="5"/>
                    <a:pt x="44" y="5"/>
                    <a:pt x="44" y="5"/>
                  </a:cubicBezTo>
                  <a:cubicBezTo>
                    <a:pt x="43" y="5"/>
                    <a:pt x="43" y="4"/>
                    <a:pt x="43" y="4"/>
                  </a:cubicBezTo>
                  <a:cubicBezTo>
                    <a:pt x="43" y="3"/>
                    <a:pt x="42" y="3"/>
                    <a:pt x="42" y="3"/>
                  </a:cubicBezTo>
                  <a:cubicBezTo>
                    <a:pt x="41" y="3"/>
                    <a:pt x="41" y="3"/>
                    <a:pt x="41" y="2"/>
                  </a:cubicBezTo>
                  <a:cubicBezTo>
                    <a:pt x="41" y="2"/>
                    <a:pt x="41" y="2"/>
                    <a:pt x="40" y="2"/>
                  </a:cubicBezTo>
                  <a:cubicBezTo>
                    <a:pt x="40" y="2"/>
                    <a:pt x="40" y="2"/>
                    <a:pt x="40" y="2"/>
                  </a:cubicBezTo>
                  <a:cubicBezTo>
                    <a:pt x="39" y="2"/>
                    <a:pt x="38" y="3"/>
                    <a:pt x="38" y="2"/>
                  </a:cubicBezTo>
                  <a:cubicBezTo>
                    <a:pt x="37" y="1"/>
                    <a:pt x="36" y="1"/>
                    <a:pt x="36" y="0"/>
                  </a:cubicBezTo>
                  <a:cubicBezTo>
                    <a:pt x="36" y="0"/>
                    <a:pt x="35" y="0"/>
                    <a:pt x="35" y="0"/>
                  </a:cubicBezTo>
                  <a:cubicBezTo>
                    <a:pt x="35" y="0"/>
                    <a:pt x="35" y="1"/>
                    <a:pt x="34" y="1"/>
                  </a:cubicBezTo>
                  <a:cubicBezTo>
                    <a:pt x="34" y="1"/>
                    <a:pt x="33" y="1"/>
                    <a:pt x="33" y="1"/>
                  </a:cubicBezTo>
                  <a:cubicBezTo>
                    <a:pt x="32" y="1"/>
                    <a:pt x="32" y="0"/>
                    <a:pt x="31" y="0"/>
                  </a:cubicBezTo>
                  <a:cubicBezTo>
                    <a:pt x="31" y="0"/>
                    <a:pt x="30" y="0"/>
                    <a:pt x="29" y="0"/>
                  </a:cubicBezTo>
                  <a:cubicBezTo>
                    <a:pt x="29" y="1"/>
                    <a:pt x="29" y="1"/>
                    <a:pt x="28" y="2"/>
                  </a:cubicBezTo>
                  <a:cubicBezTo>
                    <a:pt x="28" y="3"/>
                    <a:pt x="28" y="3"/>
                    <a:pt x="27" y="3"/>
                  </a:cubicBezTo>
                  <a:cubicBezTo>
                    <a:pt x="26" y="4"/>
                    <a:pt x="25" y="5"/>
                    <a:pt x="24" y="4"/>
                  </a:cubicBezTo>
                  <a:cubicBezTo>
                    <a:pt x="23" y="3"/>
                    <a:pt x="23" y="3"/>
                    <a:pt x="23" y="4"/>
                  </a:cubicBezTo>
                  <a:cubicBezTo>
                    <a:pt x="22" y="4"/>
                    <a:pt x="22" y="5"/>
                    <a:pt x="21" y="5"/>
                  </a:cubicBezTo>
                  <a:cubicBezTo>
                    <a:pt x="20" y="5"/>
                    <a:pt x="19" y="5"/>
                    <a:pt x="18" y="5"/>
                  </a:cubicBezTo>
                  <a:cubicBezTo>
                    <a:pt x="17" y="6"/>
                    <a:pt x="18" y="7"/>
                    <a:pt x="18" y="8"/>
                  </a:cubicBezTo>
                  <a:cubicBezTo>
                    <a:pt x="17" y="8"/>
                    <a:pt x="17" y="8"/>
                    <a:pt x="16" y="8"/>
                  </a:cubicBezTo>
                  <a:cubicBezTo>
                    <a:pt x="15" y="8"/>
                    <a:pt x="15" y="8"/>
                    <a:pt x="14" y="8"/>
                  </a:cubicBezTo>
                  <a:cubicBezTo>
                    <a:pt x="13" y="8"/>
                    <a:pt x="11" y="8"/>
                    <a:pt x="10" y="7"/>
                  </a:cubicBezTo>
                  <a:cubicBezTo>
                    <a:pt x="9" y="7"/>
                    <a:pt x="8" y="6"/>
                    <a:pt x="6" y="5"/>
                  </a:cubicBezTo>
                  <a:cubicBezTo>
                    <a:pt x="6" y="6"/>
                    <a:pt x="6" y="8"/>
                    <a:pt x="6" y="9"/>
                  </a:cubicBezTo>
                  <a:cubicBezTo>
                    <a:pt x="5" y="9"/>
                    <a:pt x="4" y="9"/>
                    <a:pt x="4" y="9"/>
                  </a:cubicBezTo>
                  <a:cubicBezTo>
                    <a:pt x="4" y="8"/>
                    <a:pt x="3" y="8"/>
                    <a:pt x="3" y="8"/>
                  </a:cubicBezTo>
                  <a:cubicBezTo>
                    <a:pt x="3" y="8"/>
                    <a:pt x="2" y="9"/>
                    <a:pt x="2" y="9"/>
                  </a:cubicBezTo>
                  <a:cubicBezTo>
                    <a:pt x="2" y="10"/>
                    <a:pt x="4" y="9"/>
                    <a:pt x="4" y="11"/>
                  </a:cubicBezTo>
                  <a:cubicBezTo>
                    <a:pt x="3" y="11"/>
                    <a:pt x="3" y="12"/>
                    <a:pt x="2" y="12"/>
                  </a:cubicBezTo>
                  <a:cubicBezTo>
                    <a:pt x="2" y="12"/>
                    <a:pt x="2" y="12"/>
                    <a:pt x="2" y="13"/>
                  </a:cubicBezTo>
                  <a:cubicBezTo>
                    <a:pt x="2" y="13"/>
                    <a:pt x="2" y="13"/>
                    <a:pt x="2" y="14"/>
                  </a:cubicBezTo>
                  <a:cubicBezTo>
                    <a:pt x="2" y="14"/>
                    <a:pt x="2" y="14"/>
                    <a:pt x="2" y="15"/>
                  </a:cubicBezTo>
                  <a:cubicBezTo>
                    <a:pt x="2" y="15"/>
                    <a:pt x="2" y="15"/>
                    <a:pt x="2" y="16"/>
                  </a:cubicBezTo>
                  <a:cubicBezTo>
                    <a:pt x="1" y="16"/>
                    <a:pt x="0" y="17"/>
                    <a:pt x="0" y="17"/>
                  </a:cubicBezTo>
                  <a:cubicBezTo>
                    <a:pt x="0" y="17"/>
                    <a:pt x="1" y="17"/>
                    <a:pt x="1" y="17"/>
                  </a:cubicBezTo>
                  <a:cubicBezTo>
                    <a:pt x="1" y="18"/>
                    <a:pt x="1" y="18"/>
                    <a:pt x="1" y="18"/>
                  </a:cubicBezTo>
                  <a:cubicBezTo>
                    <a:pt x="1" y="19"/>
                    <a:pt x="2" y="19"/>
                    <a:pt x="2" y="19"/>
                  </a:cubicBezTo>
                  <a:cubicBezTo>
                    <a:pt x="2" y="19"/>
                    <a:pt x="2" y="19"/>
                    <a:pt x="2" y="19"/>
                  </a:cubicBezTo>
                  <a:cubicBezTo>
                    <a:pt x="2" y="20"/>
                    <a:pt x="2" y="20"/>
                    <a:pt x="2" y="21"/>
                  </a:cubicBezTo>
                  <a:cubicBezTo>
                    <a:pt x="2" y="21"/>
                    <a:pt x="2" y="21"/>
                    <a:pt x="2" y="21"/>
                  </a:cubicBezTo>
                  <a:cubicBezTo>
                    <a:pt x="3" y="21"/>
                    <a:pt x="5" y="22"/>
                    <a:pt x="5" y="2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99" name="Freeform 808">
              <a:extLst>
                <a:ext uri="{FF2B5EF4-FFF2-40B4-BE49-F238E27FC236}">
                  <a16:creationId xmlns:a16="http://schemas.microsoft.com/office/drawing/2014/main" id="{98A432B6-312D-49CD-9CB4-4A12C1A6DCBD}"/>
                </a:ext>
              </a:extLst>
            </p:cNvPr>
            <p:cNvSpPr>
              <a:spLocks noEditPoints="1"/>
            </p:cNvSpPr>
            <p:nvPr/>
          </p:nvSpPr>
          <p:spPr bwMode="auto">
            <a:xfrm>
              <a:off x="5749889" y="2520119"/>
              <a:ext cx="322834" cy="490513"/>
            </a:xfrm>
            <a:custGeom>
              <a:avLst/>
              <a:gdLst>
                <a:gd name="T0" fmla="*/ 57 w 69"/>
                <a:gd name="T1" fmla="*/ 88 h 129"/>
                <a:gd name="T2" fmla="*/ 52 w 69"/>
                <a:gd name="T3" fmla="*/ 79 h 129"/>
                <a:gd name="T4" fmla="*/ 36 w 69"/>
                <a:gd name="T5" fmla="*/ 58 h 129"/>
                <a:gd name="T6" fmla="*/ 35 w 69"/>
                <a:gd name="T7" fmla="*/ 54 h 129"/>
                <a:gd name="T8" fmla="*/ 34 w 69"/>
                <a:gd name="T9" fmla="*/ 39 h 129"/>
                <a:gd name="T10" fmla="*/ 27 w 69"/>
                <a:gd name="T11" fmla="*/ 39 h 129"/>
                <a:gd name="T12" fmla="*/ 33 w 69"/>
                <a:gd name="T13" fmla="*/ 30 h 129"/>
                <a:gd name="T14" fmla="*/ 24 w 69"/>
                <a:gd name="T15" fmla="*/ 29 h 129"/>
                <a:gd name="T16" fmla="*/ 18 w 69"/>
                <a:gd name="T17" fmla="*/ 32 h 129"/>
                <a:gd name="T18" fmla="*/ 17 w 69"/>
                <a:gd name="T19" fmla="*/ 37 h 129"/>
                <a:gd name="T20" fmla="*/ 16 w 69"/>
                <a:gd name="T21" fmla="*/ 43 h 129"/>
                <a:gd name="T22" fmla="*/ 16 w 69"/>
                <a:gd name="T23" fmla="*/ 45 h 129"/>
                <a:gd name="T24" fmla="*/ 16 w 69"/>
                <a:gd name="T25" fmla="*/ 51 h 129"/>
                <a:gd name="T26" fmla="*/ 19 w 69"/>
                <a:gd name="T27" fmla="*/ 53 h 129"/>
                <a:gd name="T28" fmla="*/ 15 w 69"/>
                <a:gd name="T29" fmla="*/ 65 h 129"/>
                <a:gd name="T30" fmla="*/ 20 w 69"/>
                <a:gd name="T31" fmla="*/ 56 h 129"/>
                <a:gd name="T32" fmla="*/ 22 w 69"/>
                <a:gd name="T33" fmla="*/ 59 h 129"/>
                <a:gd name="T34" fmla="*/ 20 w 69"/>
                <a:gd name="T35" fmla="*/ 71 h 129"/>
                <a:gd name="T36" fmla="*/ 24 w 69"/>
                <a:gd name="T37" fmla="*/ 72 h 129"/>
                <a:gd name="T38" fmla="*/ 32 w 69"/>
                <a:gd name="T39" fmla="*/ 72 h 129"/>
                <a:gd name="T40" fmla="*/ 33 w 69"/>
                <a:gd name="T41" fmla="*/ 85 h 129"/>
                <a:gd name="T42" fmla="*/ 25 w 69"/>
                <a:gd name="T43" fmla="*/ 91 h 129"/>
                <a:gd name="T44" fmla="*/ 21 w 69"/>
                <a:gd name="T45" fmla="*/ 96 h 129"/>
                <a:gd name="T46" fmla="*/ 19 w 69"/>
                <a:gd name="T47" fmla="*/ 105 h 129"/>
                <a:gd name="T48" fmla="*/ 20 w 69"/>
                <a:gd name="T49" fmla="*/ 109 h 129"/>
                <a:gd name="T50" fmla="*/ 28 w 69"/>
                <a:gd name="T51" fmla="*/ 110 h 129"/>
                <a:gd name="T52" fmla="*/ 25 w 69"/>
                <a:gd name="T53" fmla="*/ 116 h 129"/>
                <a:gd name="T54" fmla="*/ 14 w 69"/>
                <a:gd name="T55" fmla="*/ 127 h 129"/>
                <a:gd name="T56" fmla="*/ 24 w 69"/>
                <a:gd name="T57" fmla="*/ 123 h 129"/>
                <a:gd name="T58" fmla="*/ 34 w 69"/>
                <a:gd name="T59" fmla="*/ 120 h 129"/>
                <a:gd name="T60" fmla="*/ 48 w 69"/>
                <a:gd name="T61" fmla="*/ 119 h 129"/>
                <a:gd name="T62" fmla="*/ 68 w 69"/>
                <a:gd name="T63" fmla="*/ 113 h 129"/>
                <a:gd name="T64" fmla="*/ 63 w 69"/>
                <a:gd name="T65" fmla="*/ 107 h 129"/>
                <a:gd name="T66" fmla="*/ 45 w 69"/>
                <a:gd name="T67" fmla="*/ 121 h 129"/>
                <a:gd name="T68" fmla="*/ 34 w 69"/>
                <a:gd name="T69" fmla="*/ 22 h 129"/>
                <a:gd name="T70" fmla="*/ 12 w 69"/>
                <a:gd name="T71" fmla="*/ 47 h 129"/>
                <a:gd name="T72" fmla="*/ 19 w 69"/>
                <a:gd name="T73" fmla="*/ 60 h 129"/>
                <a:gd name="T74" fmla="*/ 10 w 69"/>
                <a:gd name="T75" fmla="*/ 51 h 129"/>
                <a:gd name="T76" fmla="*/ 49 w 69"/>
                <a:gd name="T77" fmla="*/ 2 h 129"/>
                <a:gd name="T78" fmla="*/ 6 w 69"/>
                <a:gd name="T79" fmla="*/ 41 h 129"/>
                <a:gd name="T80" fmla="*/ 32 w 69"/>
                <a:gd name="T81" fmla="*/ 24 h 129"/>
                <a:gd name="T82" fmla="*/ 32 w 69"/>
                <a:gd name="T83" fmla="*/ 22 h 129"/>
                <a:gd name="T84" fmla="*/ 16 w 69"/>
                <a:gd name="T85" fmla="*/ 44 h 129"/>
                <a:gd name="T86" fmla="*/ 10 w 69"/>
                <a:gd name="T87" fmla="*/ 41 h 129"/>
                <a:gd name="T88" fmla="*/ 14 w 69"/>
                <a:gd name="T89" fmla="*/ 45 h 129"/>
                <a:gd name="T90" fmla="*/ 10 w 69"/>
                <a:gd name="T91" fmla="*/ 60 h 129"/>
                <a:gd name="T92" fmla="*/ 15 w 69"/>
                <a:gd name="T93" fmla="*/ 57 h 129"/>
                <a:gd name="T94" fmla="*/ 12 w 69"/>
                <a:gd name="T95" fmla="*/ 54 h 129"/>
                <a:gd name="T96" fmla="*/ 45 w 69"/>
                <a:gd name="T97" fmla="*/ 7 h 129"/>
                <a:gd name="T98" fmla="*/ 47 w 69"/>
                <a:gd name="T99" fmla="*/ 5 h 129"/>
                <a:gd name="T100" fmla="*/ 45 w 69"/>
                <a:gd name="T101" fmla="*/ 5 h 129"/>
                <a:gd name="T102" fmla="*/ 47 w 69"/>
                <a:gd name="T103" fmla="*/ 4 h 129"/>
                <a:gd name="T104" fmla="*/ 6 w 69"/>
                <a:gd name="T105" fmla="*/ 40 h 129"/>
                <a:gd name="T106" fmla="*/ 9 w 69"/>
                <a:gd name="T107" fmla="*/ 36 h 129"/>
                <a:gd name="T108" fmla="*/ 12 w 69"/>
                <a:gd name="T109" fmla="*/ 33 h 129"/>
                <a:gd name="T110" fmla="*/ 7 w 69"/>
                <a:gd name="T111" fmla="*/ 33 h 129"/>
                <a:gd name="T112" fmla="*/ 25 w 69"/>
                <a:gd name="T113" fmla="*/ 82 h 129"/>
                <a:gd name="T114" fmla="*/ 2 w 69"/>
                <a:gd name="T115" fmla="*/ 77 h 129"/>
                <a:gd name="T116" fmla="*/ 7 w 69"/>
                <a:gd name="T117" fmla="*/ 79 h 129"/>
                <a:gd name="T118" fmla="*/ 18 w 69"/>
                <a:gd name="T119" fmla="*/ 78 h 129"/>
                <a:gd name="T120" fmla="*/ 17 w 69"/>
                <a:gd name="T121" fmla="*/ 7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129">
                  <a:moveTo>
                    <a:pt x="50" y="119"/>
                  </a:moveTo>
                  <a:cubicBezTo>
                    <a:pt x="50" y="119"/>
                    <a:pt x="50" y="119"/>
                    <a:pt x="50" y="119"/>
                  </a:cubicBezTo>
                  <a:cubicBezTo>
                    <a:pt x="49" y="119"/>
                    <a:pt x="49" y="119"/>
                    <a:pt x="49" y="119"/>
                  </a:cubicBezTo>
                  <a:cubicBezTo>
                    <a:pt x="50" y="119"/>
                    <a:pt x="50" y="119"/>
                    <a:pt x="50" y="119"/>
                  </a:cubicBezTo>
                  <a:close/>
                  <a:moveTo>
                    <a:pt x="63" y="111"/>
                  </a:moveTo>
                  <a:cubicBezTo>
                    <a:pt x="62" y="111"/>
                    <a:pt x="62" y="111"/>
                    <a:pt x="62" y="111"/>
                  </a:cubicBezTo>
                  <a:cubicBezTo>
                    <a:pt x="63" y="112"/>
                    <a:pt x="63" y="112"/>
                    <a:pt x="63" y="112"/>
                  </a:cubicBezTo>
                  <a:cubicBezTo>
                    <a:pt x="64" y="112"/>
                    <a:pt x="64" y="112"/>
                    <a:pt x="64" y="112"/>
                  </a:cubicBezTo>
                  <a:cubicBezTo>
                    <a:pt x="64" y="111"/>
                    <a:pt x="64" y="111"/>
                    <a:pt x="64" y="111"/>
                  </a:cubicBezTo>
                  <a:lnTo>
                    <a:pt x="63" y="111"/>
                  </a:lnTo>
                  <a:close/>
                  <a:moveTo>
                    <a:pt x="69" y="101"/>
                  </a:moveTo>
                  <a:cubicBezTo>
                    <a:pt x="69" y="100"/>
                    <a:pt x="69" y="99"/>
                    <a:pt x="69" y="99"/>
                  </a:cubicBezTo>
                  <a:cubicBezTo>
                    <a:pt x="69" y="95"/>
                    <a:pt x="66" y="93"/>
                    <a:pt x="63" y="93"/>
                  </a:cubicBezTo>
                  <a:cubicBezTo>
                    <a:pt x="63" y="94"/>
                    <a:pt x="63" y="94"/>
                    <a:pt x="63" y="94"/>
                  </a:cubicBezTo>
                  <a:cubicBezTo>
                    <a:pt x="62" y="93"/>
                    <a:pt x="61" y="93"/>
                    <a:pt x="60" y="93"/>
                  </a:cubicBezTo>
                  <a:cubicBezTo>
                    <a:pt x="60" y="94"/>
                    <a:pt x="60" y="94"/>
                    <a:pt x="60" y="94"/>
                  </a:cubicBezTo>
                  <a:cubicBezTo>
                    <a:pt x="59" y="94"/>
                    <a:pt x="59" y="95"/>
                    <a:pt x="59" y="96"/>
                  </a:cubicBezTo>
                  <a:cubicBezTo>
                    <a:pt x="58" y="96"/>
                    <a:pt x="58" y="96"/>
                    <a:pt x="58" y="96"/>
                  </a:cubicBezTo>
                  <a:cubicBezTo>
                    <a:pt x="57" y="95"/>
                    <a:pt x="57" y="95"/>
                    <a:pt x="57" y="95"/>
                  </a:cubicBezTo>
                  <a:cubicBezTo>
                    <a:pt x="57" y="94"/>
                    <a:pt x="57" y="94"/>
                    <a:pt x="57" y="94"/>
                  </a:cubicBezTo>
                  <a:cubicBezTo>
                    <a:pt x="56" y="95"/>
                    <a:pt x="56" y="95"/>
                    <a:pt x="56" y="95"/>
                  </a:cubicBezTo>
                  <a:cubicBezTo>
                    <a:pt x="57" y="94"/>
                    <a:pt x="57" y="93"/>
                    <a:pt x="58" y="92"/>
                  </a:cubicBezTo>
                  <a:cubicBezTo>
                    <a:pt x="59" y="91"/>
                    <a:pt x="58" y="89"/>
                    <a:pt x="57" y="88"/>
                  </a:cubicBezTo>
                  <a:cubicBezTo>
                    <a:pt x="56" y="88"/>
                    <a:pt x="56" y="88"/>
                    <a:pt x="56" y="88"/>
                  </a:cubicBezTo>
                  <a:cubicBezTo>
                    <a:pt x="56" y="87"/>
                    <a:pt x="55" y="86"/>
                    <a:pt x="54" y="86"/>
                  </a:cubicBezTo>
                  <a:cubicBezTo>
                    <a:pt x="54" y="85"/>
                    <a:pt x="54" y="85"/>
                    <a:pt x="54" y="85"/>
                  </a:cubicBezTo>
                  <a:cubicBezTo>
                    <a:pt x="53" y="85"/>
                    <a:pt x="53" y="85"/>
                    <a:pt x="53" y="85"/>
                  </a:cubicBezTo>
                  <a:cubicBezTo>
                    <a:pt x="52" y="85"/>
                    <a:pt x="52" y="85"/>
                    <a:pt x="52" y="85"/>
                  </a:cubicBezTo>
                  <a:cubicBezTo>
                    <a:pt x="52" y="86"/>
                    <a:pt x="52" y="86"/>
                    <a:pt x="52" y="86"/>
                  </a:cubicBezTo>
                  <a:cubicBezTo>
                    <a:pt x="51" y="85"/>
                    <a:pt x="51" y="85"/>
                    <a:pt x="51" y="85"/>
                  </a:cubicBezTo>
                  <a:cubicBezTo>
                    <a:pt x="51" y="85"/>
                    <a:pt x="51" y="85"/>
                    <a:pt x="51" y="85"/>
                  </a:cubicBezTo>
                  <a:cubicBezTo>
                    <a:pt x="50" y="85"/>
                    <a:pt x="50" y="85"/>
                    <a:pt x="50" y="85"/>
                  </a:cubicBezTo>
                  <a:cubicBezTo>
                    <a:pt x="51" y="85"/>
                    <a:pt x="51" y="85"/>
                    <a:pt x="51" y="85"/>
                  </a:cubicBezTo>
                  <a:cubicBezTo>
                    <a:pt x="52" y="85"/>
                    <a:pt x="52" y="85"/>
                    <a:pt x="52" y="85"/>
                  </a:cubicBezTo>
                  <a:cubicBezTo>
                    <a:pt x="52" y="85"/>
                    <a:pt x="53" y="85"/>
                    <a:pt x="53" y="85"/>
                  </a:cubicBezTo>
                  <a:cubicBezTo>
                    <a:pt x="54" y="85"/>
                    <a:pt x="54" y="85"/>
                    <a:pt x="54" y="85"/>
                  </a:cubicBezTo>
                  <a:cubicBezTo>
                    <a:pt x="55" y="86"/>
                    <a:pt x="55" y="86"/>
                    <a:pt x="55" y="86"/>
                  </a:cubicBezTo>
                  <a:cubicBezTo>
                    <a:pt x="55" y="86"/>
                    <a:pt x="55" y="86"/>
                    <a:pt x="55" y="86"/>
                  </a:cubicBezTo>
                  <a:cubicBezTo>
                    <a:pt x="56" y="86"/>
                    <a:pt x="56" y="86"/>
                    <a:pt x="56" y="86"/>
                  </a:cubicBezTo>
                  <a:cubicBezTo>
                    <a:pt x="57" y="86"/>
                    <a:pt x="57" y="86"/>
                    <a:pt x="57" y="86"/>
                  </a:cubicBezTo>
                  <a:cubicBezTo>
                    <a:pt x="56" y="85"/>
                    <a:pt x="55" y="83"/>
                    <a:pt x="54" y="81"/>
                  </a:cubicBezTo>
                  <a:cubicBezTo>
                    <a:pt x="54" y="81"/>
                    <a:pt x="54" y="81"/>
                    <a:pt x="54" y="81"/>
                  </a:cubicBezTo>
                  <a:cubicBezTo>
                    <a:pt x="55" y="80"/>
                    <a:pt x="55" y="80"/>
                    <a:pt x="55" y="80"/>
                  </a:cubicBezTo>
                  <a:cubicBezTo>
                    <a:pt x="54" y="80"/>
                    <a:pt x="54" y="80"/>
                    <a:pt x="54" y="80"/>
                  </a:cubicBezTo>
                  <a:cubicBezTo>
                    <a:pt x="53" y="79"/>
                    <a:pt x="53" y="79"/>
                    <a:pt x="53" y="79"/>
                  </a:cubicBezTo>
                  <a:cubicBezTo>
                    <a:pt x="52" y="79"/>
                    <a:pt x="52" y="79"/>
                    <a:pt x="52" y="79"/>
                  </a:cubicBezTo>
                  <a:cubicBezTo>
                    <a:pt x="52" y="77"/>
                    <a:pt x="52" y="77"/>
                    <a:pt x="52" y="77"/>
                  </a:cubicBezTo>
                  <a:cubicBezTo>
                    <a:pt x="52" y="77"/>
                    <a:pt x="52" y="77"/>
                    <a:pt x="52" y="77"/>
                  </a:cubicBezTo>
                  <a:cubicBezTo>
                    <a:pt x="51" y="76"/>
                    <a:pt x="51" y="76"/>
                    <a:pt x="51" y="76"/>
                  </a:cubicBezTo>
                  <a:cubicBezTo>
                    <a:pt x="50" y="75"/>
                    <a:pt x="48" y="75"/>
                    <a:pt x="47" y="75"/>
                  </a:cubicBezTo>
                  <a:cubicBezTo>
                    <a:pt x="47" y="74"/>
                    <a:pt x="47" y="74"/>
                    <a:pt x="47" y="74"/>
                  </a:cubicBezTo>
                  <a:cubicBezTo>
                    <a:pt x="46" y="73"/>
                    <a:pt x="45" y="72"/>
                    <a:pt x="45" y="71"/>
                  </a:cubicBezTo>
                  <a:cubicBezTo>
                    <a:pt x="45" y="70"/>
                    <a:pt x="45" y="70"/>
                    <a:pt x="45" y="70"/>
                  </a:cubicBezTo>
                  <a:cubicBezTo>
                    <a:pt x="44" y="70"/>
                    <a:pt x="44" y="69"/>
                    <a:pt x="44" y="68"/>
                  </a:cubicBezTo>
                  <a:cubicBezTo>
                    <a:pt x="44" y="67"/>
                    <a:pt x="44" y="67"/>
                    <a:pt x="44" y="67"/>
                  </a:cubicBezTo>
                  <a:cubicBezTo>
                    <a:pt x="44" y="67"/>
                    <a:pt x="44" y="67"/>
                    <a:pt x="44" y="67"/>
                  </a:cubicBezTo>
                  <a:cubicBezTo>
                    <a:pt x="44" y="66"/>
                    <a:pt x="44" y="66"/>
                    <a:pt x="44" y="66"/>
                  </a:cubicBezTo>
                  <a:cubicBezTo>
                    <a:pt x="44" y="65"/>
                    <a:pt x="44" y="64"/>
                    <a:pt x="43" y="64"/>
                  </a:cubicBezTo>
                  <a:cubicBezTo>
                    <a:pt x="43" y="63"/>
                    <a:pt x="43" y="63"/>
                    <a:pt x="43" y="63"/>
                  </a:cubicBezTo>
                  <a:cubicBezTo>
                    <a:pt x="42" y="63"/>
                    <a:pt x="42" y="63"/>
                    <a:pt x="42" y="63"/>
                  </a:cubicBezTo>
                  <a:cubicBezTo>
                    <a:pt x="42" y="63"/>
                    <a:pt x="42" y="63"/>
                    <a:pt x="42" y="63"/>
                  </a:cubicBezTo>
                  <a:cubicBezTo>
                    <a:pt x="42" y="63"/>
                    <a:pt x="42" y="63"/>
                    <a:pt x="42" y="63"/>
                  </a:cubicBezTo>
                  <a:cubicBezTo>
                    <a:pt x="42" y="62"/>
                    <a:pt x="41" y="62"/>
                    <a:pt x="41" y="61"/>
                  </a:cubicBezTo>
                  <a:cubicBezTo>
                    <a:pt x="40" y="61"/>
                    <a:pt x="40" y="60"/>
                    <a:pt x="40" y="60"/>
                  </a:cubicBezTo>
                  <a:cubicBezTo>
                    <a:pt x="39" y="60"/>
                    <a:pt x="39" y="60"/>
                    <a:pt x="39" y="60"/>
                  </a:cubicBezTo>
                  <a:cubicBezTo>
                    <a:pt x="37" y="59"/>
                    <a:pt x="37" y="59"/>
                    <a:pt x="37" y="59"/>
                  </a:cubicBezTo>
                  <a:cubicBezTo>
                    <a:pt x="37" y="59"/>
                    <a:pt x="37" y="59"/>
                    <a:pt x="37" y="59"/>
                  </a:cubicBezTo>
                  <a:cubicBezTo>
                    <a:pt x="37" y="59"/>
                    <a:pt x="37" y="59"/>
                    <a:pt x="37" y="59"/>
                  </a:cubicBezTo>
                  <a:cubicBezTo>
                    <a:pt x="36" y="58"/>
                    <a:pt x="36" y="58"/>
                    <a:pt x="36" y="58"/>
                  </a:cubicBezTo>
                  <a:cubicBezTo>
                    <a:pt x="35" y="58"/>
                    <a:pt x="35" y="58"/>
                    <a:pt x="35" y="58"/>
                  </a:cubicBezTo>
                  <a:cubicBezTo>
                    <a:pt x="35" y="58"/>
                    <a:pt x="34" y="59"/>
                    <a:pt x="34" y="59"/>
                  </a:cubicBezTo>
                  <a:cubicBezTo>
                    <a:pt x="33" y="59"/>
                    <a:pt x="33" y="59"/>
                    <a:pt x="33" y="59"/>
                  </a:cubicBezTo>
                  <a:cubicBezTo>
                    <a:pt x="33" y="59"/>
                    <a:pt x="33" y="59"/>
                    <a:pt x="33" y="59"/>
                  </a:cubicBezTo>
                  <a:cubicBezTo>
                    <a:pt x="32" y="59"/>
                    <a:pt x="31" y="59"/>
                    <a:pt x="30" y="59"/>
                  </a:cubicBezTo>
                  <a:cubicBezTo>
                    <a:pt x="29" y="59"/>
                    <a:pt x="29" y="59"/>
                    <a:pt x="29" y="59"/>
                  </a:cubicBezTo>
                  <a:cubicBezTo>
                    <a:pt x="29" y="58"/>
                    <a:pt x="29" y="58"/>
                    <a:pt x="29" y="58"/>
                  </a:cubicBezTo>
                  <a:cubicBezTo>
                    <a:pt x="29" y="58"/>
                    <a:pt x="29" y="58"/>
                    <a:pt x="29" y="58"/>
                  </a:cubicBezTo>
                  <a:cubicBezTo>
                    <a:pt x="29" y="58"/>
                    <a:pt x="29" y="58"/>
                    <a:pt x="29" y="58"/>
                  </a:cubicBezTo>
                  <a:cubicBezTo>
                    <a:pt x="30" y="58"/>
                    <a:pt x="31" y="58"/>
                    <a:pt x="31" y="59"/>
                  </a:cubicBezTo>
                  <a:cubicBezTo>
                    <a:pt x="32" y="58"/>
                    <a:pt x="32" y="58"/>
                    <a:pt x="32" y="58"/>
                  </a:cubicBezTo>
                  <a:cubicBezTo>
                    <a:pt x="33" y="58"/>
                    <a:pt x="33" y="58"/>
                    <a:pt x="33" y="58"/>
                  </a:cubicBezTo>
                  <a:cubicBezTo>
                    <a:pt x="33" y="57"/>
                    <a:pt x="33" y="57"/>
                    <a:pt x="33" y="57"/>
                  </a:cubicBezTo>
                  <a:cubicBezTo>
                    <a:pt x="33" y="57"/>
                    <a:pt x="33" y="57"/>
                    <a:pt x="33" y="57"/>
                  </a:cubicBezTo>
                  <a:cubicBezTo>
                    <a:pt x="34" y="56"/>
                    <a:pt x="34" y="56"/>
                    <a:pt x="34" y="56"/>
                  </a:cubicBezTo>
                  <a:cubicBezTo>
                    <a:pt x="35" y="56"/>
                    <a:pt x="35" y="56"/>
                    <a:pt x="35" y="57"/>
                  </a:cubicBezTo>
                  <a:cubicBezTo>
                    <a:pt x="36" y="56"/>
                    <a:pt x="36" y="56"/>
                    <a:pt x="36" y="56"/>
                  </a:cubicBezTo>
                  <a:cubicBezTo>
                    <a:pt x="37" y="56"/>
                    <a:pt x="37" y="56"/>
                    <a:pt x="37" y="56"/>
                  </a:cubicBezTo>
                  <a:cubicBezTo>
                    <a:pt x="36" y="55"/>
                    <a:pt x="36" y="55"/>
                    <a:pt x="36" y="55"/>
                  </a:cubicBezTo>
                  <a:cubicBezTo>
                    <a:pt x="35" y="55"/>
                    <a:pt x="35" y="55"/>
                    <a:pt x="35" y="55"/>
                  </a:cubicBezTo>
                  <a:cubicBezTo>
                    <a:pt x="35" y="55"/>
                    <a:pt x="35" y="55"/>
                    <a:pt x="35" y="55"/>
                  </a:cubicBezTo>
                  <a:cubicBezTo>
                    <a:pt x="35" y="54"/>
                    <a:pt x="35" y="54"/>
                    <a:pt x="35" y="54"/>
                  </a:cubicBezTo>
                  <a:cubicBezTo>
                    <a:pt x="35" y="54"/>
                    <a:pt x="35" y="54"/>
                    <a:pt x="35" y="54"/>
                  </a:cubicBezTo>
                  <a:cubicBezTo>
                    <a:pt x="34" y="54"/>
                    <a:pt x="33" y="54"/>
                    <a:pt x="32" y="55"/>
                  </a:cubicBezTo>
                  <a:cubicBezTo>
                    <a:pt x="32" y="55"/>
                    <a:pt x="32" y="55"/>
                    <a:pt x="32" y="55"/>
                  </a:cubicBezTo>
                  <a:cubicBezTo>
                    <a:pt x="33" y="54"/>
                    <a:pt x="33" y="54"/>
                    <a:pt x="33" y="54"/>
                  </a:cubicBezTo>
                  <a:cubicBezTo>
                    <a:pt x="35" y="53"/>
                    <a:pt x="35" y="53"/>
                    <a:pt x="35" y="53"/>
                  </a:cubicBezTo>
                  <a:cubicBezTo>
                    <a:pt x="36" y="53"/>
                    <a:pt x="37" y="52"/>
                    <a:pt x="37" y="52"/>
                  </a:cubicBezTo>
                  <a:cubicBezTo>
                    <a:pt x="37" y="51"/>
                    <a:pt x="37" y="51"/>
                    <a:pt x="37" y="51"/>
                  </a:cubicBezTo>
                  <a:cubicBezTo>
                    <a:pt x="38" y="50"/>
                    <a:pt x="38" y="50"/>
                    <a:pt x="38" y="50"/>
                  </a:cubicBezTo>
                  <a:cubicBezTo>
                    <a:pt x="38" y="50"/>
                    <a:pt x="39" y="49"/>
                    <a:pt x="39" y="48"/>
                  </a:cubicBezTo>
                  <a:cubicBezTo>
                    <a:pt x="39" y="48"/>
                    <a:pt x="39" y="48"/>
                    <a:pt x="39" y="48"/>
                  </a:cubicBezTo>
                  <a:cubicBezTo>
                    <a:pt x="39" y="47"/>
                    <a:pt x="40" y="46"/>
                    <a:pt x="40" y="46"/>
                  </a:cubicBezTo>
                  <a:cubicBezTo>
                    <a:pt x="40" y="46"/>
                    <a:pt x="40" y="46"/>
                    <a:pt x="40" y="46"/>
                  </a:cubicBezTo>
                  <a:cubicBezTo>
                    <a:pt x="40" y="45"/>
                    <a:pt x="40" y="44"/>
                    <a:pt x="41" y="43"/>
                  </a:cubicBezTo>
                  <a:cubicBezTo>
                    <a:pt x="41" y="43"/>
                    <a:pt x="42" y="42"/>
                    <a:pt x="42" y="42"/>
                  </a:cubicBezTo>
                  <a:cubicBezTo>
                    <a:pt x="42" y="41"/>
                    <a:pt x="42" y="41"/>
                    <a:pt x="42" y="40"/>
                  </a:cubicBezTo>
                  <a:cubicBezTo>
                    <a:pt x="41" y="40"/>
                    <a:pt x="41" y="39"/>
                    <a:pt x="40" y="39"/>
                  </a:cubicBezTo>
                  <a:cubicBezTo>
                    <a:pt x="40" y="39"/>
                    <a:pt x="40" y="39"/>
                    <a:pt x="40" y="39"/>
                  </a:cubicBezTo>
                  <a:cubicBezTo>
                    <a:pt x="39" y="39"/>
                    <a:pt x="39" y="39"/>
                    <a:pt x="39" y="39"/>
                  </a:cubicBezTo>
                  <a:cubicBezTo>
                    <a:pt x="39" y="39"/>
                    <a:pt x="39" y="39"/>
                    <a:pt x="39" y="39"/>
                  </a:cubicBezTo>
                  <a:cubicBezTo>
                    <a:pt x="38" y="39"/>
                    <a:pt x="38" y="39"/>
                    <a:pt x="38" y="39"/>
                  </a:cubicBezTo>
                  <a:cubicBezTo>
                    <a:pt x="37" y="39"/>
                    <a:pt x="37" y="39"/>
                    <a:pt x="37" y="39"/>
                  </a:cubicBezTo>
                  <a:cubicBezTo>
                    <a:pt x="37" y="39"/>
                    <a:pt x="37" y="39"/>
                    <a:pt x="37" y="39"/>
                  </a:cubicBezTo>
                  <a:cubicBezTo>
                    <a:pt x="36" y="39"/>
                    <a:pt x="35" y="39"/>
                    <a:pt x="34" y="39"/>
                  </a:cubicBezTo>
                  <a:cubicBezTo>
                    <a:pt x="34" y="39"/>
                    <a:pt x="34" y="39"/>
                    <a:pt x="34" y="39"/>
                  </a:cubicBezTo>
                  <a:cubicBezTo>
                    <a:pt x="33" y="39"/>
                    <a:pt x="33" y="39"/>
                    <a:pt x="33" y="39"/>
                  </a:cubicBezTo>
                  <a:cubicBezTo>
                    <a:pt x="33" y="39"/>
                    <a:pt x="32" y="39"/>
                    <a:pt x="32" y="39"/>
                  </a:cubicBezTo>
                  <a:cubicBezTo>
                    <a:pt x="32" y="39"/>
                    <a:pt x="31" y="39"/>
                    <a:pt x="31" y="39"/>
                  </a:cubicBezTo>
                  <a:cubicBezTo>
                    <a:pt x="30" y="40"/>
                    <a:pt x="30" y="40"/>
                    <a:pt x="30" y="40"/>
                  </a:cubicBezTo>
                  <a:cubicBezTo>
                    <a:pt x="30" y="39"/>
                    <a:pt x="30" y="39"/>
                    <a:pt x="30" y="39"/>
                  </a:cubicBezTo>
                  <a:cubicBezTo>
                    <a:pt x="30" y="40"/>
                    <a:pt x="30" y="40"/>
                    <a:pt x="30" y="40"/>
                  </a:cubicBezTo>
                  <a:cubicBezTo>
                    <a:pt x="29" y="40"/>
                    <a:pt x="29" y="40"/>
                    <a:pt x="29" y="40"/>
                  </a:cubicBezTo>
                  <a:cubicBezTo>
                    <a:pt x="28" y="40"/>
                    <a:pt x="28" y="40"/>
                    <a:pt x="28" y="40"/>
                  </a:cubicBezTo>
                  <a:cubicBezTo>
                    <a:pt x="27" y="40"/>
                    <a:pt x="27" y="40"/>
                    <a:pt x="27" y="40"/>
                  </a:cubicBezTo>
                  <a:cubicBezTo>
                    <a:pt x="27" y="41"/>
                    <a:pt x="27" y="41"/>
                    <a:pt x="27" y="41"/>
                  </a:cubicBezTo>
                  <a:cubicBezTo>
                    <a:pt x="26" y="41"/>
                    <a:pt x="26" y="41"/>
                    <a:pt x="26" y="41"/>
                  </a:cubicBezTo>
                  <a:cubicBezTo>
                    <a:pt x="26" y="41"/>
                    <a:pt x="26" y="41"/>
                    <a:pt x="26" y="41"/>
                  </a:cubicBezTo>
                  <a:cubicBezTo>
                    <a:pt x="27" y="39"/>
                    <a:pt x="27" y="39"/>
                    <a:pt x="27" y="39"/>
                  </a:cubicBezTo>
                  <a:cubicBezTo>
                    <a:pt x="27" y="40"/>
                    <a:pt x="27" y="40"/>
                    <a:pt x="27" y="40"/>
                  </a:cubicBezTo>
                  <a:cubicBezTo>
                    <a:pt x="26" y="39"/>
                    <a:pt x="26" y="39"/>
                    <a:pt x="26" y="39"/>
                  </a:cubicBezTo>
                  <a:cubicBezTo>
                    <a:pt x="24" y="40"/>
                    <a:pt x="24" y="40"/>
                    <a:pt x="24" y="40"/>
                  </a:cubicBezTo>
                  <a:cubicBezTo>
                    <a:pt x="25" y="40"/>
                    <a:pt x="25" y="40"/>
                    <a:pt x="25" y="40"/>
                  </a:cubicBezTo>
                  <a:cubicBezTo>
                    <a:pt x="25" y="40"/>
                    <a:pt x="25" y="40"/>
                    <a:pt x="25" y="40"/>
                  </a:cubicBezTo>
                  <a:cubicBezTo>
                    <a:pt x="25" y="39"/>
                    <a:pt x="25" y="39"/>
                    <a:pt x="25" y="39"/>
                  </a:cubicBezTo>
                  <a:cubicBezTo>
                    <a:pt x="26" y="39"/>
                    <a:pt x="26" y="39"/>
                    <a:pt x="26" y="39"/>
                  </a:cubicBezTo>
                  <a:cubicBezTo>
                    <a:pt x="27" y="39"/>
                    <a:pt x="27" y="39"/>
                    <a:pt x="27" y="39"/>
                  </a:cubicBezTo>
                  <a:cubicBezTo>
                    <a:pt x="27" y="39"/>
                    <a:pt x="27" y="39"/>
                    <a:pt x="27" y="39"/>
                  </a:cubicBezTo>
                  <a:cubicBezTo>
                    <a:pt x="27" y="39"/>
                    <a:pt x="27" y="39"/>
                    <a:pt x="27" y="39"/>
                  </a:cubicBezTo>
                  <a:cubicBezTo>
                    <a:pt x="29" y="38"/>
                    <a:pt x="29" y="38"/>
                    <a:pt x="29" y="38"/>
                  </a:cubicBezTo>
                  <a:cubicBezTo>
                    <a:pt x="29" y="37"/>
                    <a:pt x="29" y="37"/>
                    <a:pt x="29" y="37"/>
                  </a:cubicBezTo>
                  <a:cubicBezTo>
                    <a:pt x="28" y="38"/>
                    <a:pt x="28" y="38"/>
                    <a:pt x="28" y="38"/>
                  </a:cubicBezTo>
                  <a:cubicBezTo>
                    <a:pt x="27" y="37"/>
                    <a:pt x="27" y="37"/>
                    <a:pt x="27" y="37"/>
                  </a:cubicBezTo>
                  <a:cubicBezTo>
                    <a:pt x="27" y="38"/>
                    <a:pt x="27" y="38"/>
                    <a:pt x="27" y="38"/>
                  </a:cubicBezTo>
                  <a:cubicBezTo>
                    <a:pt x="26" y="37"/>
                    <a:pt x="26" y="37"/>
                    <a:pt x="26" y="37"/>
                  </a:cubicBezTo>
                  <a:cubicBezTo>
                    <a:pt x="26" y="37"/>
                    <a:pt x="26" y="37"/>
                    <a:pt x="26" y="37"/>
                  </a:cubicBezTo>
                  <a:cubicBezTo>
                    <a:pt x="25" y="37"/>
                    <a:pt x="25" y="37"/>
                    <a:pt x="25" y="37"/>
                  </a:cubicBezTo>
                  <a:cubicBezTo>
                    <a:pt x="25" y="37"/>
                    <a:pt x="25" y="37"/>
                    <a:pt x="25" y="37"/>
                  </a:cubicBezTo>
                  <a:cubicBezTo>
                    <a:pt x="25" y="37"/>
                    <a:pt x="25" y="37"/>
                    <a:pt x="25" y="37"/>
                  </a:cubicBezTo>
                  <a:cubicBezTo>
                    <a:pt x="26" y="37"/>
                    <a:pt x="26" y="37"/>
                    <a:pt x="26" y="37"/>
                  </a:cubicBezTo>
                  <a:cubicBezTo>
                    <a:pt x="27" y="37"/>
                    <a:pt x="27" y="37"/>
                    <a:pt x="27" y="37"/>
                  </a:cubicBezTo>
                  <a:cubicBezTo>
                    <a:pt x="27" y="37"/>
                    <a:pt x="27" y="37"/>
                    <a:pt x="27" y="37"/>
                  </a:cubicBezTo>
                  <a:cubicBezTo>
                    <a:pt x="27" y="37"/>
                    <a:pt x="27" y="37"/>
                    <a:pt x="27" y="37"/>
                  </a:cubicBezTo>
                  <a:cubicBezTo>
                    <a:pt x="27" y="37"/>
                    <a:pt x="27" y="37"/>
                    <a:pt x="27" y="37"/>
                  </a:cubicBezTo>
                  <a:cubicBezTo>
                    <a:pt x="27" y="36"/>
                    <a:pt x="27" y="36"/>
                    <a:pt x="27" y="36"/>
                  </a:cubicBezTo>
                  <a:cubicBezTo>
                    <a:pt x="27" y="36"/>
                    <a:pt x="28" y="36"/>
                    <a:pt x="28" y="36"/>
                  </a:cubicBezTo>
                  <a:cubicBezTo>
                    <a:pt x="28" y="35"/>
                    <a:pt x="28" y="35"/>
                    <a:pt x="28" y="35"/>
                  </a:cubicBezTo>
                  <a:cubicBezTo>
                    <a:pt x="30" y="34"/>
                    <a:pt x="31" y="33"/>
                    <a:pt x="32" y="32"/>
                  </a:cubicBezTo>
                  <a:cubicBezTo>
                    <a:pt x="33" y="31"/>
                    <a:pt x="33" y="31"/>
                    <a:pt x="33" y="31"/>
                  </a:cubicBezTo>
                  <a:cubicBezTo>
                    <a:pt x="33" y="30"/>
                    <a:pt x="33" y="30"/>
                    <a:pt x="33" y="30"/>
                  </a:cubicBezTo>
                  <a:cubicBezTo>
                    <a:pt x="33" y="30"/>
                    <a:pt x="33" y="30"/>
                    <a:pt x="33" y="30"/>
                  </a:cubicBezTo>
                  <a:cubicBezTo>
                    <a:pt x="33" y="30"/>
                    <a:pt x="33" y="30"/>
                    <a:pt x="33" y="30"/>
                  </a:cubicBezTo>
                  <a:cubicBezTo>
                    <a:pt x="33" y="29"/>
                    <a:pt x="34" y="29"/>
                    <a:pt x="34" y="28"/>
                  </a:cubicBezTo>
                  <a:cubicBezTo>
                    <a:pt x="33" y="28"/>
                    <a:pt x="33" y="28"/>
                    <a:pt x="33" y="28"/>
                  </a:cubicBezTo>
                  <a:cubicBezTo>
                    <a:pt x="33" y="28"/>
                    <a:pt x="33" y="28"/>
                    <a:pt x="33" y="28"/>
                  </a:cubicBezTo>
                  <a:cubicBezTo>
                    <a:pt x="32" y="28"/>
                    <a:pt x="32" y="28"/>
                    <a:pt x="32" y="28"/>
                  </a:cubicBezTo>
                  <a:cubicBezTo>
                    <a:pt x="32" y="28"/>
                    <a:pt x="32" y="28"/>
                    <a:pt x="32" y="28"/>
                  </a:cubicBezTo>
                  <a:cubicBezTo>
                    <a:pt x="31" y="28"/>
                    <a:pt x="31" y="28"/>
                    <a:pt x="31" y="28"/>
                  </a:cubicBezTo>
                  <a:cubicBezTo>
                    <a:pt x="32" y="28"/>
                    <a:pt x="32" y="28"/>
                    <a:pt x="32" y="28"/>
                  </a:cubicBezTo>
                  <a:cubicBezTo>
                    <a:pt x="32" y="29"/>
                    <a:pt x="32" y="29"/>
                    <a:pt x="32" y="29"/>
                  </a:cubicBezTo>
                  <a:cubicBezTo>
                    <a:pt x="31" y="28"/>
                    <a:pt x="31" y="28"/>
                    <a:pt x="31" y="28"/>
                  </a:cubicBezTo>
                  <a:cubicBezTo>
                    <a:pt x="30" y="29"/>
                    <a:pt x="30" y="29"/>
                    <a:pt x="30" y="29"/>
                  </a:cubicBezTo>
                  <a:cubicBezTo>
                    <a:pt x="30" y="28"/>
                    <a:pt x="30" y="28"/>
                    <a:pt x="30" y="28"/>
                  </a:cubicBezTo>
                  <a:cubicBezTo>
                    <a:pt x="30" y="28"/>
                    <a:pt x="29" y="29"/>
                    <a:pt x="29" y="29"/>
                  </a:cubicBezTo>
                  <a:cubicBezTo>
                    <a:pt x="27" y="29"/>
                    <a:pt x="27" y="29"/>
                    <a:pt x="27" y="29"/>
                  </a:cubicBezTo>
                  <a:cubicBezTo>
                    <a:pt x="27" y="29"/>
                    <a:pt x="27" y="29"/>
                    <a:pt x="27" y="29"/>
                  </a:cubicBezTo>
                  <a:cubicBezTo>
                    <a:pt x="27" y="29"/>
                    <a:pt x="27" y="29"/>
                    <a:pt x="27" y="29"/>
                  </a:cubicBezTo>
                  <a:cubicBezTo>
                    <a:pt x="26" y="29"/>
                    <a:pt x="26" y="29"/>
                    <a:pt x="26" y="29"/>
                  </a:cubicBezTo>
                  <a:cubicBezTo>
                    <a:pt x="26" y="29"/>
                    <a:pt x="26" y="29"/>
                    <a:pt x="26" y="29"/>
                  </a:cubicBezTo>
                  <a:cubicBezTo>
                    <a:pt x="25" y="29"/>
                    <a:pt x="25" y="29"/>
                    <a:pt x="25" y="29"/>
                  </a:cubicBezTo>
                  <a:cubicBezTo>
                    <a:pt x="25" y="29"/>
                    <a:pt x="25" y="30"/>
                    <a:pt x="24" y="30"/>
                  </a:cubicBezTo>
                  <a:cubicBezTo>
                    <a:pt x="25" y="29"/>
                    <a:pt x="25" y="29"/>
                    <a:pt x="25" y="29"/>
                  </a:cubicBezTo>
                  <a:cubicBezTo>
                    <a:pt x="24" y="29"/>
                    <a:pt x="24" y="29"/>
                    <a:pt x="24" y="29"/>
                  </a:cubicBezTo>
                  <a:cubicBezTo>
                    <a:pt x="24" y="29"/>
                    <a:pt x="24" y="29"/>
                    <a:pt x="24" y="29"/>
                  </a:cubicBezTo>
                  <a:cubicBezTo>
                    <a:pt x="24" y="29"/>
                    <a:pt x="24" y="29"/>
                    <a:pt x="24" y="29"/>
                  </a:cubicBezTo>
                  <a:cubicBezTo>
                    <a:pt x="23" y="30"/>
                    <a:pt x="23" y="30"/>
                    <a:pt x="23" y="30"/>
                  </a:cubicBezTo>
                  <a:cubicBezTo>
                    <a:pt x="23" y="29"/>
                    <a:pt x="23" y="29"/>
                    <a:pt x="23" y="29"/>
                  </a:cubicBezTo>
                  <a:cubicBezTo>
                    <a:pt x="23" y="28"/>
                    <a:pt x="23" y="28"/>
                    <a:pt x="23" y="28"/>
                  </a:cubicBezTo>
                  <a:cubicBezTo>
                    <a:pt x="22" y="29"/>
                    <a:pt x="22" y="29"/>
                    <a:pt x="22" y="29"/>
                  </a:cubicBezTo>
                  <a:cubicBezTo>
                    <a:pt x="22" y="29"/>
                    <a:pt x="22" y="29"/>
                    <a:pt x="22" y="29"/>
                  </a:cubicBezTo>
                  <a:cubicBezTo>
                    <a:pt x="22" y="28"/>
                    <a:pt x="22" y="28"/>
                    <a:pt x="22" y="28"/>
                  </a:cubicBezTo>
                  <a:cubicBezTo>
                    <a:pt x="21" y="28"/>
                    <a:pt x="21" y="28"/>
                    <a:pt x="21" y="28"/>
                  </a:cubicBezTo>
                  <a:cubicBezTo>
                    <a:pt x="21" y="29"/>
                    <a:pt x="21" y="29"/>
                    <a:pt x="21" y="29"/>
                  </a:cubicBezTo>
                  <a:cubicBezTo>
                    <a:pt x="20" y="29"/>
                    <a:pt x="20" y="29"/>
                    <a:pt x="20" y="29"/>
                  </a:cubicBezTo>
                  <a:cubicBezTo>
                    <a:pt x="20" y="30"/>
                    <a:pt x="20" y="30"/>
                    <a:pt x="20" y="30"/>
                  </a:cubicBezTo>
                  <a:cubicBezTo>
                    <a:pt x="21" y="30"/>
                    <a:pt x="21" y="30"/>
                    <a:pt x="21" y="30"/>
                  </a:cubicBezTo>
                  <a:cubicBezTo>
                    <a:pt x="20" y="30"/>
                    <a:pt x="20" y="30"/>
                    <a:pt x="20" y="30"/>
                  </a:cubicBezTo>
                  <a:cubicBezTo>
                    <a:pt x="21" y="31"/>
                    <a:pt x="21" y="31"/>
                    <a:pt x="21" y="31"/>
                  </a:cubicBezTo>
                  <a:cubicBezTo>
                    <a:pt x="20" y="31"/>
                    <a:pt x="20" y="31"/>
                    <a:pt x="20" y="31"/>
                  </a:cubicBezTo>
                  <a:cubicBezTo>
                    <a:pt x="20" y="31"/>
                    <a:pt x="20" y="31"/>
                    <a:pt x="20" y="31"/>
                  </a:cubicBezTo>
                  <a:cubicBezTo>
                    <a:pt x="20" y="32"/>
                    <a:pt x="20" y="32"/>
                    <a:pt x="20" y="32"/>
                  </a:cubicBezTo>
                  <a:cubicBezTo>
                    <a:pt x="21" y="32"/>
                    <a:pt x="21" y="32"/>
                    <a:pt x="21" y="32"/>
                  </a:cubicBezTo>
                  <a:cubicBezTo>
                    <a:pt x="21" y="32"/>
                    <a:pt x="21" y="32"/>
                    <a:pt x="21" y="32"/>
                  </a:cubicBezTo>
                  <a:cubicBezTo>
                    <a:pt x="20" y="32"/>
                    <a:pt x="20" y="32"/>
                    <a:pt x="20" y="32"/>
                  </a:cubicBezTo>
                  <a:cubicBezTo>
                    <a:pt x="20" y="32"/>
                    <a:pt x="20" y="32"/>
                    <a:pt x="20" y="32"/>
                  </a:cubicBezTo>
                  <a:cubicBezTo>
                    <a:pt x="19" y="33"/>
                    <a:pt x="19" y="33"/>
                    <a:pt x="19" y="33"/>
                  </a:cubicBezTo>
                  <a:cubicBezTo>
                    <a:pt x="19" y="32"/>
                    <a:pt x="19" y="32"/>
                    <a:pt x="19" y="32"/>
                  </a:cubicBezTo>
                  <a:cubicBezTo>
                    <a:pt x="18" y="32"/>
                    <a:pt x="18" y="32"/>
                    <a:pt x="18" y="32"/>
                  </a:cubicBezTo>
                  <a:cubicBezTo>
                    <a:pt x="19" y="33"/>
                    <a:pt x="19" y="33"/>
                    <a:pt x="19" y="33"/>
                  </a:cubicBezTo>
                  <a:cubicBezTo>
                    <a:pt x="19" y="34"/>
                    <a:pt x="19" y="34"/>
                    <a:pt x="19" y="34"/>
                  </a:cubicBezTo>
                  <a:cubicBezTo>
                    <a:pt x="19" y="34"/>
                    <a:pt x="19" y="34"/>
                    <a:pt x="19" y="34"/>
                  </a:cubicBezTo>
                  <a:cubicBezTo>
                    <a:pt x="19" y="35"/>
                    <a:pt x="19" y="35"/>
                    <a:pt x="19" y="35"/>
                  </a:cubicBezTo>
                  <a:cubicBezTo>
                    <a:pt x="19" y="35"/>
                    <a:pt x="19" y="35"/>
                    <a:pt x="19" y="35"/>
                  </a:cubicBezTo>
                  <a:cubicBezTo>
                    <a:pt x="18" y="34"/>
                    <a:pt x="18" y="34"/>
                    <a:pt x="18" y="34"/>
                  </a:cubicBezTo>
                  <a:cubicBezTo>
                    <a:pt x="18" y="34"/>
                    <a:pt x="18" y="34"/>
                    <a:pt x="18" y="34"/>
                  </a:cubicBezTo>
                  <a:cubicBezTo>
                    <a:pt x="18" y="35"/>
                    <a:pt x="19" y="35"/>
                    <a:pt x="19" y="36"/>
                  </a:cubicBezTo>
                  <a:cubicBezTo>
                    <a:pt x="20" y="36"/>
                    <a:pt x="20" y="36"/>
                    <a:pt x="20" y="36"/>
                  </a:cubicBezTo>
                  <a:cubicBezTo>
                    <a:pt x="19" y="36"/>
                    <a:pt x="19" y="36"/>
                    <a:pt x="19" y="36"/>
                  </a:cubicBezTo>
                  <a:cubicBezTo>
                    <a:pt x="20" y="37"/>
                    <a:pt x="20" y="37"/>
                    <a:pt x="20" y="37"/>
                  </a:cubicBezTo>
                  <a:cubicBezTo>
                    <a:pt x="20" y="37"/>
                    <a:pt x="20" y="37"/>
                    <a:pt x="20" y="37"/>
                  </a:cubicBezTo>
                  <a:cubicBezTo>
                    <a:pt x="19" y="36"/>
                    <a:pt x="19" y="36"/>
                    <a:pt x="19" y="36"/>
                  </a:cubicBezTo>
                  <a:cubicBezTo>
                    <a:pt x="19" y="36"/>
                    <a:pt x="19" y="36"/>
                    <a:pt x="19" y="36"/>
                  </a:cubicBezTo>
                  <a:cubicBezTo>
                    <a:pt x="18" y="36"/>
                    <a:pt x="18" y="36"/>
                    <a:pt x="18" y="36"/>
                  </a:cubicBezTo>
                  <a:cubicBezTo>
                    <a:pt x="18" y="36"/>
                    <a:pt x="18" y="36"/>
                    <a:pt x="18" y="36"/>
                  </a:cubicBezTo>
                  <a:cubicBezTo>
                    <a:pt x="19" y="37"/>
                    <a:pt x="19" y="37"/>
                    <a:pt x="19" y="37"/>
                  </a:cubicBezTo>
                  <a:cubicBezTo>
                    <a:pt x="18" y="36"/>
                    <a:pt x="18" y="36"/>
                    <a:pt x="18" y="36"/>
                  </a:cubicBezTo>
                  <a:cubicBezTo>
                    <a:pt x="18" y="37"/>
                    <a:pt x="18" y="37"/>
                    <a:pt x="18" y="37"/>
                  </a:cubicBezTo>
                  <a:cubicBezTo>
                    <a:pt x="17" y="37"/>
                    <a:pt x="17" y="37"/>
                    <a:pt x="17" y="37"/>
                  </a:cubicBezTo>
                  <a:cubicBezTo>
                    <a:pt x="17" y="36"/>
                    <a:pt x="17" y="36"/>
                    <a:pt x="17" y="36"/>
                  </a:cubicBezTo>
                  <a:cubicBezTo>
                    <a:pt x="17" y="36"/>
                    <a:pt x="17" y="36"/>
                    <a:pt x="17" y="36"/>
                  </a:cubicBezTo>
                  <a:cubicBezTo>
                    <a:pt x="17" y="37"/>
                    <a:pt x="17" y="37"/>
                    <a:pt x="17" y="37"/>
                  </a:cubicBezTo>
                  <a:cubicBezTo>
                    <a:pt x="17" y="37"/>
                    <a:pt x="17" y="37"/>
                    <a:pt x="17" y="37"/>
                  </a:cubicBezTo>
                  <a:cubicBezTo>
                    <a:pt x="17" y="38"/>
                    <a:pt x="17" y="38"/>
                    <a:pt x="17" y="38"/>
                  </a:cubicBezTo>
                  <a:cubicBezTo>
                    <a:pt x="16" y="38"/>
                    <a:pt x="16" y="38"/>
                    <a:pt x="16" y="38"/>
                  </a:cubicBezTo>
                  <a:cubicBezTo>
                    <a:pt x="16" y="37"/>
                    <a:pt x="16" y="37"/>
                    <a:pt x="16" y="37"/>
                  </a:cubicBezTo>
                  <a:cubicBezTo>
                    <a:pt x="16" y="37"/>
                    <a:pt x="16" y="37"/>
                    <a:pt x="16" y="37"/>
                  </a:cubicBezTo>
                  <a:cubicBezTo>
                    <a:pt x="16" y="37"/>
                    <a:pt x="16" y="37"/>
                    <a:pt x="16" y="37"/>
                  </a:cubicBezTo>
                  <a:cubicBezTo>
                    <a:pt x="16" y="38"/>
                    <a:pt x="16" y="38"/>
                    <a:pt x="16" y="38"/>
                  </a:cubicBezTo>
                  <a:cubicBezTo>
                    <a:pt x="16" y="38"/>
                    <a:pt x="16" y="38"/>
                    <a:pt x="16" y="38"/>
                  </a:cubicBezTo>
                  <a:cubicBezTo>
                    <a:pt x="16" y="39"/>
                    <a:pt x="16" y="39"/>
                    <a:pt x="16" y="39"/>
                  </a:cubicBezTo>
                  <a:cubicBezTo>
                    <a:pt x="16" y="39"/>
                    <a:pt x="16" y="39"/>
                    <a:pt x="16" y="39"/>
                  </a:cubicBezTo>
                  <a:cubicBezTo>
                    <a:pt x="15" y="39"/>
                    <a:pt x="15" y="39"/>
                    <a:pt x="15" y="39"/>
                  </a:cubicBezTo>
                  <a:cubicBezTo>
                    <a:pt x="16" y="39"/>
                    <a:pt x="16" y="39"/>
                    <a:pt x="16" y="39"/>
                  </a:cubicBezTo>
                  <a:cubicBezTo>
                    <a:pt x="16" y="41"/>
                    <a:pt x="16" y="41"/>
                    <a:pt x="16" y="41"/>
                  </a:cubicBezTo>
                  <a:cubicBezTo>
                    <a:pt x="17" y="40"/>
                    <a:pt x="17" y="40"/>
                    <a:pt x="17" y="40"/>
                  </a:cubicBezTo>
                  <a:cubicBezTo>
                    <a:pt x="17" y="41"/>
                    <a:pt x="17" y="41"/>
                    <a:pt x="17" y="41"/>
                  </a:cubicBezTo>
                  <a:cubicBezTo>
                    <a:pt x="16" y="41"/>
                    <a:pt x="16" y="41"/>
                    <a:pt x="16" y="41"/>
                  </a:cubicBezTo>
                  <a:cubicBezTo>
                    <a:pt x="16" y="41"/>
                    <a:pt x="16" y="41"/>
                    <a:pt x="16" y="41"/>
                  </a:cubicBezTo>
                  <a:cubicBezTo>
                    <a:pt x="16" y="40"/>
                    <a:pt x="16" y="40"/>
                    <a:pt x="16" y="40"/>
                  </a:cubicBezTo>
                  <a:cubicBezTo>
                    <a:pt x="15" y="40"/>
                    <a:pt x="15" y="40"/>
                    <a:pt x="15" y="40"/>
                  </a:cubicBezTo>
                  <a:cubicBezTo>
                    <a:pt x="15" y="41"/>
                    <a:pt x="15" y="41"/>
                    <a:pt x="15" y="42"/>
                  </a:cubicBezTo>
                  <a:cubicBezTo>
                    <a:pt x="15" y="42"/>
                    <a:pt x="15" y="42"/>
                    <a:pt x="15" y="42"/>
                  </a:cubicBezTo>
                  <a:cubicBezTo>
                    <a:pt x="15" y="43"/>
                    <a:pt x="15" y="43"/>
                    <a:pt x="15" y="43"/>
                  </a:cubicBezTo>
                  <a:cubicBezTo>
                    <a:pt x="16" y="43"/>
                    <a:pt x="16" y="43"/>
                    <a:pt x="16" y="43"/>
                  </a:cubicBezTo>
                  <a:cubicBezTo>
                    <a:pt x="17" y="42"/>
                    <a:pt x="17" y="42"/>
                    <a:pt x="17" y="42"/>
                  </a:cubicBezTo>
                  <a:cubicBezTo>
                    <a:pt x="16" y="43"/>
                    <a:pt x="16" y="43"/>
                    <a:pt x="16" y="43"/>
                  </a:cubicBezTo>
                  <a:cubicBezTo>
                    <a:pt x="17" y="43"/>
                    <a:pt x="17" y="43"/>
                    <a:pt x="17" y="43"/>
                  </a:cubicBezTo>
                  <a:cubicBezTo>
                    <a:pt x="18" y="42"/>
                    <a:pt x="18" y="42"/>
                    <a:pt x="18" y="42"/>
                  </a:cubicBezTo>
                  <a:cubicBezTo>
                    <a:pt x="18" y="42"/>
                    <a:pt x="18" y="42"/>
                    <a:pt x="18" y="42"/>
                  </a:cubicBezTo>
                  <a:cubicBezTo>
                    <a:pt x="17" y="43"/>
                    <a:pt x="17" y="43"/>
                    <a:pt x="16" y="43"/>
                  </a:cubicBezTo>
                  <a:cubicBezTo>
                    <a:pt x="16" y="44"/>
                    <a:pt x="16" y="44"/>
                    <a:pt x="16" y="44"/>
                  </a:cubicBezTo>
                  <a:cubicBezTo>
                    <a:pt x="17" y="44"/>
                    <a:pt x="17" y="44"/>
                    <a:pt x="17" y="44"/>
                  </a:cubicBezTo>
                  <a:cubicBezTo>
                    <a:pt x="18" y="43"/>
                    <a:pt x="18" y="43"/>
                    <a:pt x="18" y="43"/>
                  </a:cubicBezTo>
                  <a:cubicBezTo>
                    <a:pt x="17" y="44"/>
                    <a:pt x="17" y="44"/>
                    <a:pt x="17" y="44"/>
                  </a:cubicBezTo>
                  <a:cubicBezTo>
                    <a:pt x="18" y="44"/>
                    <a:pt x="18" y="44"/>
                    <a:pt x="18" y="44"/>
                  </a:cubicBezTo>
                  <a:cubicBezTo>
                    <a:pt x="17" y="44"/>
                    <a:pt x="17" y="44"/>
                    <a:pt x="17" y="44"/>
                  </a:cubicBezTo>
                  <a:cubicBezTo>
                    <a:pt x="16" y="44"/>
                    <a:pt x="16" y="44"/>
                    <a:pt x="16" y="44"/>
                  </a:cubicBezTo>
                  <a:cubicBezTo>
                    <a:pt x="16" y="44"/>
                    <a:pt x="16" y="44"/>
                    <a:pt x="16" y="44"/>
                  </a:cubicBezTo>
                  <a:cubicBezTo>
                    <a:pt x="16" y="45"/>
                    <a:pt x="16" y="45"/>
                    <a:pt x="16" y="45"/>
                  </a:cubicBezTo>
                  <a:cubicBezTo>
                    <a:pt x="16" y="45"/>
                    <a:pt x="16" y="45"/>
                    <a:pt x="16" y="45"/>
                  </a:cubicBezTo>
                  <a:cubicBezTo>
                    <a:pt x="17" y="45"/>
                    <a:pt x="17" y="45"/>
                    <a:pt x="17" y="45"/>
                  </a:cubicBezTo>
                  <a:cubicBezTo>
                    <a:pt x="17" y="46"/>
                    <a:pt x="17" y="46"/>
                    <a:pt x="17" y="46"/>
                  </a:cubicBezTo>
                  <a:cubicBezTo>
                    <a:pt x="18" y="46"/>
                    <a:pt x="18" y="46"/>
                    <a:pt x="18" y="46"/>
                  </a:cubicBezTo>
                  <a:cubicBezTo>
                    <a:pt x="18" y="46"/>
                    <a:pt x="18" y="46"/>
                    <a:pt x="18" y="46"/>
                  </a:cubicBezTo>
                  <a:cubicBezTo>
                    <a:pt x="17" y="46"/>
                    <a:pt x="17" y="46"/>
                    <a:pt x="17" y="46"/>
                  </a:cubicBezTo>
                  <a:cubicBezTo>
                    <a:pt x="16" y="45"/>
                    <a:pt x="16" y="45"/>
                    <a:pt x="16" y="45"/>
                  </a:cubicBezTo>
                  <a:cubicBezTo>
                    <a:pt x="16" y="45"/>
                    <a:pt x="16" y="45"/>
                    <a:pt x="16" y="45"/>
                  </a:cubicBezTo>
                  <a:cubicBezTo>
                    <a:pt x="15" y="46"/>
                    <a:pt x="15" y="46"/>
                    <a:pt x="15" y="46"/>
                  </a:cubicBezTo>
                  <a:cubicBezTo>
                    <a:pt x="16" y="46"/>
                    <a:pt x="16" y="46"/>
                    <a:pt x="16" y="46"/>
                  </a:cubicBezTo>
                  <a:cubicBezTo>
                    <a:pt x="16" y="47"/>
                    <a:pt x="16" y="47"/>
                    <a:pt x="16" y="47"/>
                  </a:cubicBezTo>
                  <a:cubicBezTo>
                    <a:pt x="16" y="47"/>
                    <a:pt x="16" y="47"/>
                    <a:pt x="16" y="47"/>
                  </a:cubicBezTo>
                  <a:cubicBezTo>
                    <a:pt x="16" y="47"/>
                    <a:pt x="16" y="47"/>
                    <a:pt x="16" y="47"/>
                  </a:cubicBezTo>
                  <a:cubicBezTo>
                    <a:pt x="16" y="47"/>
                    <a:pt x="16" y="47"/>
                    <a:pt x="16" y="47"/>
                  </a:cubicBezTo>
                  <a:cubicBezTo>
                    <a:pt x="15" y="47"/>
                    <a:pt x="15" y="47"/>
                    <a:pt x="15" y="47"/>
                  </a:cubicBezTo>
                  <a:cubicBezTo>
                    <a:pt x="15" y="48"/>
                    <a:pt x="15" y="48"/>
                    <a:pt x="15" y="48"/>
                  </a:cubicBezTo>
                  <a:cubicBezTo>
                    <a:pt x="16" y="48"/>
                    <a:pt x="16" y="48"/>
                    <a:pt x="16" y="48"/>
                  </a:cubicBezTo>
                  <a:cubicBezTo>
                    <a:pt x="15" y="48"/>
                    <a:pt x="15" y="48"/>
                    <a:pt x="15" y="48"/>
                  </a:cubicBezTo>
                  <a:cubicBezTo>
                    <a:pt x="16" y="49"/>
                    <a:pt x="16" y="49"/>
                    <a:pt x="16" y="49"/>
                  </a:cubicBezTo>
                  <a:cubicBezTo>
                    <a:pt x="15" y="49"/>
                    <a:pt x="15" y="49"/>
                    <a:pt x="15" y="49"/>
                  </a:cubicBezTo>
                  <a:cubicBezTo>
                    <a:pt x="15" y="49"/>
                    <a:pt x="15" y="49"/>
                    <a:pt x="15" y="49"/>
                  </a:cubicBezTo>
                  <a:cubicBezTo>
                    <a:pt x="15" y="50"/>
                    <a:pt x="15" y="50"/>
                    <a:pt x="15" y="50"/>
                  </a:cubicBezTo>
                  <a:cubicBezTo>
                    <a:pt x="14" y="49"/>
                    <a:pt x="14" y="49"/>
                    <a:pt x="14" y="49"/>
                  </a:cubicBezTo>
                  <a:cubicBezTo>
                    <a:pt x="14" y="50"/>
                    <a:pt x="13" y="50"/>
                    <a:pt x="13" y="50"/>
                  </a:cubicBezTo>
                  <a:cubicBezTo>
                    <a:pt x="12" y="50"/>
                    <a:pt x="12" y="50"/>
                    <a:pt x="12" y="50"/>
                  </a:cubicBezTo>
                  <a:cubicBezTo>
                    <a:pt x="12" y="50"/>
                    <a:pt x="12" y="50"/>
                    <a:pt x="12" y="50"/>
                  </a:cubicBezTo>
                  <a:cubicBezTo>
                    <a:pt x="13" y="50"/>
                    <a:pt x="13" y="50"/>
                    <a:pt x="13" y="50"/>
                  </a:cubicBezTo>
                  <a:cubicBezTo>
                    <a:pt x="13" y="50"/>
                    <a:pt x="13" y="50"/>
                    <a:pt x="13" y="50"/>
                  </a:cubicBezTo>
                  <a:cubicBezTo>
                    <a:pt x="13" y="50"/>
                    <a:pt x="14" y="50"/>
                    <a:pt x="14" y="51"/>
                  </a:cubicBezTo>
                  <a:cubicBezTo>
                    <a:pt x="15" y="50"/>
                    <a:pt x="15" y="50"/>
                    <a:pt x="15" y="50"/>
                  </a:cubicBezTo>
                  <a:cubicBezTo>
                    <a:pt x="16" y="51"/>
                    <a:pt x="16" y="51"/>
                    <a:pt x="16" y="51"/>
                  </a:cubicBezTo>
                  <a:cubicBezTo>
                    <a:pt x="15" y="50"/>
                    <a:pt x="15" y="50"/>
                    <a:pt x="15" y="50"/>
                  </a:cubicBezTo>
                  <a:cubicBezTo>
                    <a:pt x="15" y="51"/>
                    <a:pt x="15" y="51"/>
                    <a:pt x="15" y="51"/>
                  </a:cubicBezTo>
                  <a:cubicBezTo>
                    <a:pt x="15" y="51"/>
                    <a:pt x="15" y="51"/>
                    <a:pt x="15" y="51"/>
                  </a:cubicBezTo>
                  <a:cubicBezTo>
                    <a:pt x="14" y="51"/>
                    <a:pt x="14" y="51"/>
                    <a:pt x="14" y="51"/>
                  </a:cubicBezTo>
                  <a:cubicBezTo>
                    <a:pt x="14" y="51"/>
                    <a:pt x="14" y="51"/>
                    <a:pt x="14" y="51"/>
                  </a:cubicBezTo>
                  <a:cubicBezTo>
                    <a:pt x="14" y="51"/>
                    <a:pt x="14" y="51"/>
                    <a:pt x="14" y="51"/>
                  </a:cubicBezTo>
                  <a:cubicBezTo>
                    <a:pt x="15" y="52"/>
                    <a:pt x="15" y="52"/>
                    <a:pt x="15" y="52"/>
                  </a:cubicBezTo>
                  <a:cubicBezTo>
                    <a:pt x="15" y="52"/>
                    <a:pt x="15" y="52"/>
                    <a:pt x="16" y="53"/>
                  </a:cubicBezTo>
                  <a:cubicBezTo>
                    <a:pt x="17" y="52"/>
                    <a:pt x="18" y="51"/>
                    <a:pt x="19" y="50"/>
                  </a:cubicBezTo>
                  <a:cubicBezTo>
                    <a:pt x="19" y="50"/>
                    <a:pt x="19" y="50"/>
                    <a:pt x="19" y="50"/>
                  </a:cubicBezTo>
                  <a:cubicBezTo>
                    <a:pt x="20" y="49"/>
                    <a:pt x="20" y="49"/>
                    <a:pt x="20" y="49"/>
                  </a:cubicBezTo>
                  <a:cubicBezTo>
                    <a:pt x="19" y="50"/>
                    <a:pt x="19" y="50"/>
                    <a:pt x="19" y="50"/>
                  </a:cubicBezTo>
                  <a:cubicBezTo>
                    <a:pt x="19" y="51"/>
                    <a:pt x="19" y="51"/>
                    <a:pt x="19" y="51"/>
                  </a:cubicBezTo>
                  <a:cubicBezTo>
                    <a:pt x="20" y="50"/>
                    <a:pt x="20" y="50"/>
                    <a:pt x="20" y="50"/>
                  </a:cubicBezTo>
                  <a:cubicBezTo>
                    <a:pt x="19" y="51"/>
                    <a:pt x="19" y="51"/>
                    <a:pt x="19" y="51"/>
                  </a:cubicBezTo>
                  <a:cubicBezTo>
                    <a:pt x="19" y="51"/>
                    <a:pt x="19" y="51"/>
                    <a:pt x="19" y="51"/>
                  </a:cubicBezTo>
                  <a:cubicBezTo>
                    <a:pt x="18" y="51"/>
                    <a:pt x="18" y="51"/>
                    <a:pt x="18" y="51"/>
                  </a:cubicBezTo>
                  <a:cubicBezTo>
                    <a:pt x="18" y="52"/>
                    <a:pt x="17" y="52"/>
                    <a:pt x="17" y="53"/>
                  </a:cubicBezTo>
                  <a:cubicBezTo>
                    <a:pt x="18" y="53"/>
                    <a:pt x="18" y="53"/>
                    <a:pt x="18" y="53"/>
                  </a:cubicBezTo>
                  <a:cubicBezTo>
                    <a:pt x="18" y="53"/>
                    <a:pt x="18" y="53"/>
                    <a:pt x="18" y="53"/>
                  </a:cubicBezTo>
                  <a:cubicBezTo>
                    <a:pt x="18" y="53"/>
                    <a:pt x="18" y="53"/>
                    <a:pt x="18" y="53"/>
                  </a:cubicBezTo>
                  <a:cubicBezTo>
                    <a:pt x="19" y="53"/>
                    <a:pt x="19" y="53"/>
                    <a:pt x="19" y="53"/>
                  </a:cubicBezTo>
                  <a:cubicBezTo>
                    <a:pt x="19" y="53"/>
                    <a:pt x="19" y="53"/>
                    <a:pt x="19" y="53"/>
                  </a:cubicBezTo>
                  <a:cubicBezTo>
                    <a:pt x="18" y="53"/>
                    <a:pt x="18" y="53"/>
                    <a:pt x="18" y="53"/>
                  </a:cubicBezTo>
                  <a:cubicBezTo>
                    <a:pt x="17" y="53"/>
                    <a:pt x="17" y="53"/>
                    <a:pt x="17" y="53"/>
                  </a:cubicBezTo>
                  <a:cubicBezTo>
                    <a:pt x="17" y="54"/>
                    <a:pt x="16" y="55"/>
                    <a:pt x="16" y="56"/>
                  </a:cubicBezTo>
                  <a:cubicBezTo>
                    <a:pt x="17" y="55"/>
                    <a:pt x="17" y="55"/>
                    <a:pt x="17" y="55"/>
                  </a:cubicBezTo>
                  <a:cubicBezTo>
                    <a:pt x="16" y="56"/>
                    <a:pt x="16" y="56"/>
                    <a:pt x="16" y="57"/>
                  </a:cubicBezTo>
                  <a:cubicBezTo>
                    <a:pt x="17" y="56"/>
                    <a:pt x="17" y="56"/>
                    <a:pt x="17" y="56"/>
                  </a:cubicBezTo>
                  <a:cubicBezTo>
                    <a:pt x="16" y="57"/>
                    <a:pt x="16" y="58"/>
                    <a:pt x="15" y="59"/>
                  </a:cubicBezTo>
                  <a:cubicBezTo>
                    <a:pt x="15" y="59"/>
                    <a:pt x="15" y="59"/>
                    <a:pt x="15" y="59"/>
                  </a:cubicBezTo>
                  <a:cubicBezTo>
                    <a:pt x="16" y="58"/>
                    <a:pt x="16" y="58"/>
                    <a:pt x="16" y="58"/>
                  </a:cubicBezTo>
                  <a:cubicBezTo>
                    <a:pt x="16" y="58"/>
                    <a:pt x="16" y="58"/>
                    <a:pt x="16" y="58"/>
                  </a:cubicBezTo>
                  <a:cubicBezTo>
                    <a:pt x="15" y="59"/>
                    <a:pt x="15" y="59"/>
                    <a:pt x="15" y="59"/>
                  </a:cubicBezTo>
                  <a:cubicBezTo>
                    <a:pt x="15" y="60"/>
                    <a:pt x="15" y="60"/>
                    <a:pt x="15" y="60"/>
                  </a:cubicBezTo>
                  <a:cubicBezTo>
                    <a:pt x="16" y="60"/>
                    <a:pt x="16" y="60"/>
                    <a:pt x="16" y="60"/>
                  </a:cubicBezTo>
                  <a:cubicBezTo>
                    <a:pt x="15" y="60"/>
                    <a:pt x="15" y="60"/>
                    <a:pt x="15" y="60"/>
                  </a:cubicBezTo>
                  <a:cubicBezTo>
                    <a:pt x="16" y="61"/>
                    <a:pt x="16" y="61"/>
                    <a:pt x="16" y="61"/>
                  </a:cubicBezTo>
                  <a:cubicBezTo>
                    <a:pt x="16" y="61"/>
                    <a:pt x="17" y="61"/>
                    <a:pt x="17" y="60"/>
                  </a:cubicBezTo>
                  <a:cubicBezTo>
                    <a:pt x="17" y="61"/>
                    <a:pt x="17" y="61"/>
                    <a:pt x="17" y="61"/>
                  </a:cubicBezTo>
                  <a:cubicBezTo>
                    <a:pt x="16" y="61"/>
                    <a:pt x="16" y="61"/>
                    <a:pt x="16" y="61"/>
                  </a:cubicBezTo>
                  <a:cubicBezTo>
                    <a:pt x="16" y="62"/>
                    <a:pt x="16" y="62"/>
                    <a:pt x="16" y="62"/>
                  </a:cubicBezTo>
                  <a:cubicBezTo>
                    <a:pt x="15" y="62"/>
                    <a:pt x="15" y="62"/>
                    <a:pt x="15" y="62"/>
                  </a:cubicBezTo>
                  <a:cubicBezTo>
                    <a:pt x="15" y="63"/>
                    <a:pt x="15" y="63"/>
                    <a:pt x="15" y="63"/>
                  </a:cubicBezTo>
                  <a:cubicBezTo>
                    <a:pt x="15" y="64"/>
                    <a:pt x="15" y="64"/>
                    <a:pt x="15" y="64"/>
                  </a:cubicBezTo>
                  <a:cubicBezTo>
                    <a:pt x="15" y="65"/>
                    <a:pt x="15" y="65"/>
                    <a:pt x="15" y="65"/>
                  </a:cubicBezTo>
                  <a:cubicBezTo>
                    <a:pt x="14" y="65"/>
                    <a:pt x="14" y="65"/>
                    <a:pt x="14" y="65"/>
                  </a:cubicBezTo>
                  <a:cubicBezTo>
                    <a:pt x="14" y="66"/>
                    <a:pt x="14" y="66"/>
                    <a:pt x="14" y="66"/>
                  </a:cubicBezTo>
                  <a:cubicBezTo>
                    <a:pt x="15" y="67"/>
                    <a:pt x="15" y="67"/>
                    <a:pt x="15" y="67"/>
                  </a:cubicBezTo>
                  <a:cubicBezTo>
                    <a:pt x="15" y="67"/>
                    <a:pt x="15" y="67"/>
                    <a:pt x="15" y="67"/>
                  </a:cubicBezTo>
                  <a:cubicBezTo>
                    <a:pt x="16" y="66"/>
                    <a:pt x="16" y="66"/>
                    <a:pt x="16" y="66"/>
                  </a:cubicBezTo>
                  <a:cubicBezTo>
                    <a:pt x="16" y="66"/>
                    <a:pt x="16" y="66"/>
                    <a:pt x="16" y="66"/>
                  </a:cubicBezTo>
                  <a:cubicBezTo>
                    <a:pt x="16" y="65"/>
                    <a:pt x="16" y="65"/>
                    <a:pt x="16" y="65"/>
                  </a:cubicBezTo>
                  <a:cubicBezTo>
                    <a:pt x="16" y="65"/>
                    <a:pt x="16" y="65"/>
                    <a:pt x="16" y="65"/>
                  </a:cubicBezTo>
                  <a:cubicBezTo>
                    <a:pt x="17" y="63"/>
                    <a:pt x="17" y="63"/>
                    <a:pt x="17" y="63"/>
                  </a:cubicBezTo>
                  <a:cubicBezTo>
                    <a:pt x="17" y="63"/>
                    <a:pt x="17" y="63"/>
                    <a:pt x="17" y="63"/>
                  </a:cubicBezTo>
                  <a:cubicBezTo>
                    <a:pt x="17" y="62"/>
                    <a:pt x="17" y="62"/>
                    <a:pt x="17" y="62"/>
                  </a:cubicBezTo>
                  <a:cubicBezTo>
                    <a:pt x="18" y="61"/>
                    <a:pt x="18" y="61"/>
                    <a:pt x="18" y="61"/>
                  </a:cubicBezTo>
                  <a:cubicBezTo>
                    <a:pt x="18" y="61"/>
                    <a:pt x="18" y="61"/>
                    <a:pt x="18" y="61"/>
                  </a:cubicBezTo>
                  <a:cubicBezTo>
                    <a:pt x="17" y="60"/>
                    <a:pt x="17" y="60"/>
                    <a:pt x="17" y="60"/>
                  </a:cubicBezTo>
                  <a:cubicBezTo>
                    <a:pt x="17" y="59"/>
                    <a:pt x="17" y="59"/>
                    <a:pt x="17" y="59"/>
                  </a:cubicBezTo>
                  <a:cubicBezTo>
                    <a:pt x="17" y="59"/>
                    <a:pt x="17" y="59"/>
                    <a:pt x="17" y="59"/>
                  </a:cubicBezTo>
                  <a:cubicBezTo>
                    <a:pt x="17" y="58"/>
                    <a:pt x="17" y="58"/>
                    <a:pt x="17" y="58"/>
                  </a:cubicBezTo>
                  <a:cubicBezTo>
                    <a:pt x="18" y="58"/>
                    <a:pt x="18" y="58"/>
                    <a:pt x="18" y="58"/>
                  </a:cubicBezTo>
                  <a:cubicBezTo>
                    <a:pt x="19" y="57"/>
                    <a:pt x="19" y="57"/>
                    <a:pt x="19" y="57"/>
                  </a:cubicBezTo>
                  <a:cubicBezTo>
                    <a:pt x="19" y="57"/>
                    <a:pt x="19" y="57"/>
                    <a:pt x="19" y="57"/>
                  </a:cubicBezTo>
                  <a:cubicBezTo>
                    <a:pt x="20" y="56"/>
                    <a:pt x="20" y="56"/>
                    <a:pt x="20" y="56"/>
                  </a:cubicBezTo>
                  <a:cubicBezTo>
                    <a:pt x="21" y="56"/>
                    <a:pt x="21" y="56"/>
                    <a:pt x="21" y="56"/>
                  </a:cubicBezTo>
                  <a:cubicBezTo>
                    <a:pt x="20" y="56"/>
                    <a:pt x="20" y="56"/>
                    <a:pt x="20" y="56"/>
                  </a:cubicBezTo>
                  <a:cubicBezTo>
                    <a:pt x="20" y="57"/>
                    <a:pt x="20" y="57"/>
                    <a:pt x="20" y="57"/>
                  </a:cubicBezTo>
                  <a:cubicBezTo>
                    <a:pt x="19" y="57"/>
                    <a:pt x="19" y="57"/>
                    <a:pt x="19" y="57"/>
                  </a:cubicBezTo>
                  <a:cubicBezTo>
                    <a:pt x="18" y="59"/>
                    <a:pt x="18" y="59"/>
                    <a:pt x="18" y="59"/>
                  </a:cubicBezTo>
                  <a:cubicBezTo>
                    <a:pt x="18" y="60"/>
                    <a:pt x="18" y="60"/>
                    <a:pt x="18" y="60"/>
                  </a:cubicBezTo>
                  <a:cubicBezTo>
                    <a:pt x="18" y="60"/>
                    <a:pt x="18" y="60"/>
                    <a:pt x="18" y="60"/>
                  </a:cubicBezTo>
                  <a:cubicBezTo>
                    <a:pt x="19" y="61"/>
                    <a:pt x="19" y="61"/>
                    <a:pt x="19" y="61"/>
                  </a:cubicBezTo>
                  <a:cubicBezTo>
                    <a:pt x="18" y="60"/>
                    <a:pt x="18" y="60"/>
                    <a:pt x="18" y="60"/>
                  </a:cubicBezTo>
                  <a:cubicBezTo>
                    <a:pt x="19" y="59"/>
                    <a:pt x="19" y="59"/>
                    <a:pt x="19" y="59"/>
                  </a:cubicBezTo>
                  <a:cubicBezTo>
                    <a:pt x="19" y="59"/>
                    <a:pt x="19" y="59"/>
                    <a:pt x="19" y="59"/>
                  </a:cubicBezTo>
                  <a:cubicBezTo>
                    <a:pt x="20" y="60"/>
                    <a:pt x="20" y="60"/>
                    <a:pt x="20" y="60"/>
                  </a:cubicBezTo>
                  <a:cubicBezTo>
                    <a:pt x="19" y="59"/>
                    <a:pt x="19" y="59"/>
                    <a:pt x="19" y="59"/>
                  </a:cubicBezTo>
                  <a:cubicBezTo>
                    <a:pt x="20" y="59"/>
                    <a:pt x="20" y="59"/>
                    <a:pt x="20" y="59"/>
                  </a:cubicBezTo>
                  <a:cubicBezTo>
                    <a:pt x="20" y="60"/>
                    <a:pt x="20" y="60"/>
                    <a:pt x="20" y="60"/>
                  </a:cubicBezTo>
                  <a:cubicBezTo>
                    <a:pt x="20" y="60"/>
                    <a:pt x="20" y="60"/>
                    <a:pt x="20" y="60"/>
                  </a:cubicBezTo>
                  <a:cubicBezTo>
                    <a:pt x="21" y="59"/>
                    <a:pt x="21" y="58"/>
                    <a:pt x="21" y="57"/>
                  </a:cubicBezTo>
                  <a:cubicBezTo>
                    <a:pt x="21" y="57"/>
                    <a:pt x="21" y="57"/>
                    <a:pt x="21" y="57"/>
                  </a:cubicBezTo>
                  <a:cubicBezTo>
                    <a:pt x="21" y="57"/>
                    <a:pt x="21" y="57"/>
                    <a:pt x="21" y="57"/>
                  </a:cubicBezTo>
                  <a:cubicBezTo>
                    <a:pt x="21" y="57"/>
                    <a:pt x="21" y="57"/>
                    <a:pt x="21" y="57"/>
                  </a:cubicBezTo>
                  <a:cubicBezTo>
                    <a:pt x="22" y="56"/>
                    <a:pt x="22" y="56"/>
                    <a:pt x="22" y="56"/>
                  </a:cubicBezTo>
                  <a:cubicBezTo>
                    <a:pt x="22" y="57"/>
                    <a:pt x="22" y="57"/>
                    <a:pt x="22" y="57"/>
                  </a:cubicBezTo>
                  <a:cubicBezTo>
                    <a:pt x="22" y="57"/>
                    <a:pt x="21" y="57"/>
                    <a:pt x="21" y="58"/>
                  </a:cubicBezTo>
                  <a:cubicBezTo>
                    <a:pt x="21" y="59"/>
                    <a:pt x="21" y="59"/>
                    <a:pt x="21" y="59"/>
                  </a:cubicBezTo>
                  <a:cubicBezTo>
                    <a:pt x="22" y="59"/>
                    <a:pt x="22" y="59"/>
                    <a:pt x="22" y="59"/>
                  </a:cubicBezTo>
                  <a:cubicBezTo>
                    <a:pt x="22" y="59"/>
                    <a:pt x="22" y="59"/>
                    <a:pt x="22" y="59"/>
                  </a:cubicBezTo>
                  <a:cubicBezTo>
                    <a:pt x="22" y="59"/>
                    <a:pt x="22" y="59"/>
                    <a:pt x="22" y="59"/>
                  </a:cubicBezTo>
                  <a:cubicBezTo>
                    <a:pt x="23" y="59"/>
                    <a:pt x="23" y="59"/>
                    <a:pt x="23" y="59"/>
                  </a:cubicBezTo>
                  <a:cubicBezTo>
                    <a:pt x="24" y="60"/>
                    <a:pt x="24" y="60"/>
                    <a:pt x="24" y="60"/>
                  </a:cubicBezTo>
                  <a:cubicBezTo>
                    <a:pt x="24" y="60"/>
                    <a:pt x="24" y="60"/>
                    <a:pt x="24" y="60"/>
                  </a:cubicBezTo>
                  <a:cubicBezTo>
                    <a:pt x="23" y="60"/>
                    <a:pt x="22" y="59"/>
                    <a:pt x="22" y="59"/>
                  </a:cubicBezTo>
                  <a:cubicBezTo>
                    <a:pt x="21" y="59"/>
                    <a:pt x="21" y="59"/>
                    <a:pt x="21" y="59"/>
                  </a:cubicBezTo>
                  <a:cubicBezTo>
                    <a:pt x="21" y="60"/>
                    <a:pt x="21" y="60"/>
                    <a:pt x="21" y="60"/>
                  </a:cubicBezTo>
                  <a:cubicBezTo>
                    <a:pt x="21" y="61"/>
                    <a:pt x="21" y="61"/>
                    <a:pt x="21" y="61"/>
                  </a:cubicBezTo>
                  <a:cubicBezTo>
                    <a:pt x="21" y="62"/>
                    <a:pt x="21" y="62"/>
                    <a:pt x="21" y="62"/>
                  </a:cubicBezTo>
                  <a:cubicBezTo>
                    <a:pt x="21" y="63"/>
                    <a:pt x="21" y="63"/>
                    <a:pt x="21" y="63"/>
                  </a:cubicBezTo>
                  <a:cubicBezTo>
                    <a:pt x="21" y="63"/>
                    <a:pt x="21" y="63"/>
                    <a:pt x="21" y="63"/>
                  </a:cubicBezTo>
                  <a:cubicBezTo>
                    <a:pt x="22" y="63"/>
                    <a:pt x="22" y="63"/>
                    <a:pt x="22" y="63"/>
                  </a:cubicBezTo>
                  <a:cubicBezTo>
                    <a:pt x="22" y="64"/>
                    <a:pt x="22" y="64"/>
                    <a:pt x="22" y="64"/>
                  </a:cubicBezTo>
                  <a:cubicBezTo>
                    <a:pt x="22" y="64"/>
                    <a:pt x="22" y="64"/>
                    <a:pt x="22" y="64"/>
                  </a:cubicBezTo>
                  <a:cubicBezTo>
                    <a:pt x="23" y="65"/>
                    <a:pt x="23" y="65"/>
                    <a:pt x="23" y="65"/>
                  </a:cubicBezTo>
                  <a:cubicBezTo>
                    <a:pt x="22" y="65"/>
                    <a:pt x="22" y="65"/>
                    <a:pt x="22" y="65"/>
                  </a:cubicBezTo>
                  <a:cubicBezTo>
                    <a:pt x="22" y="65"/>
                    <a:pt x="22" y="65"/>
                    <a:pt x="22" y="65"/>
                  </a:cubicBezTo>
                  <a:cubicBezTo>
                    <a:pt x="22" y="66"/>
                    <a:pt x="22" y="66"/>
                    <a:pt x="22" y="66"/>
                  </a:cubicBezTo>
                  <a:cubicBezTo>
                    <a:pt x="21" y="66"/>
                    <a:pt x="21" y="66"/>
                    <a:pt x="21" y="66"/>
                  </a:cubicBezTo>
                  <a:cubicBezTo>
                    <a:pt x="21" y="67"/>
                    <a:pt x="21" y="68"/>
                    <a:pt x="20" y="69"/>
                  </a:cubicBezTo>
                  <a:cubicBezTo>
                    <a:pt x="19" y="69"/>
                    <a:pt x="19" y="70"/>
                    <a:pt x="20" y="71"/>
                  </a:cubicBezTo>
                  <a:cubicBezTo>
                    <a:pt x="20" y="71"/>
                    <a:pt x="20" y="71"/>
                    <a:pt x="20" y="71"/>
                  </a:cubicBezTo>
                  <a:cubicBezTo>
                    <a:pt x="19" y="71"/>
                    <a:pt x="19" y="71"/>
                    <a:pt x="19" y="71"/>
                  </a:cubicBezTo>
                  <a:cubicBezTo>
                    <a:pt x="19" y="71"/>
                    <a:pt x="19" y="71"/>
                    <a:pt x="19" y="71"/>
                  </a:cubicBezTo>
                  <a:cubicBezTo>
                    <a:pt x="19" y="70"/>
                    <a:pt x="19" y="70"/>
                    <a:pt x="19" y="70"/>
                  </a:cubicBezTo>
                  <a:cubicBezTo>
                    <a:pt x="19" y="70"/>
                    <a:pt x="19" y="70"/>
                    <a:pt x="19" y="70"/>
                  </a:cubicBezTo>
                  <a:cubicBezTo>
                    <a:pt x="19" y="71"/>
                    <a:pt x="19" y="71"/>
                    <a:pt x="19" y="71"/>
                  </a:cubicBezTo>
                  <a:cubicBezTo>
                    <a:pt x="19" y="72"/>
                    <a:pt x="19" y="73"/>
                    <a:pt x="20" y="73"/>
                  </a:cubicBezTo>
                  <a:cubicBezTo>
                    <a:pt x="20" y="74"/>
                    <a:pt x="20" y="74"/>
                    <a:pt x="20" y="74"/>
                  </a:cubicBezTo>
                  <a:cubicBezTo>
                    <a:pt x="21" y="75"/>
                    <a:pt x="21" y="75"/>
                    <a:pt x="21" y="75"/>
                  </a:cubicBezTo>
                  <a:cubicBezTo>
                    <a:pt x="21" y="74"/>
                    <a:pt x="21" y="74"/>
                    <a:pt x="21" y="74"/>
                  </a:cubicBezTo>
                  <a:cubicBezTo>
                    <a:pt x="20" y="74"/>
                    <a:pt x="20" y="74"/>
                    <a:pt x="20" y="74"/>
                  </a:cubicBezTo>
                  <a:cubicBezTo>
                    <a:pt x="20" y="72"/>
                    <a:pt x="20" y="72"/>
                    <a:pt x="20" y="72"/>
                  </a:cubicBezTo>
                  <a:cubicBezTo>
                    <a:pt x="21" y="72"/>
                    <a:pt x="21" y="72"/>
                    <a:pt x="21" y="72"/>
                  </a:cubicBezTo>
                  <a:cubicBezTo>
                    <a:pt x="21" y="72"/>
                    <a:pt x="21" y="72"/>
                    <a:pt x="21" y="72"/>
                  </a:cubicBezTo>
                  <a:cubicBezTo>
                    <a:pt x="21" y="72"/>
                    <a:pt x="21" y="72"/>
                    <a:pt x="21" y="72"/>
                  </a:cubicBezTo>
                  <a:cubicBezTo>
                    <a:pt x="23" y="73"/>
                    <a:pt x="23" y="73"/>
                    <a:pt x="23" y="73"/>
                  </a:cubicBezTo>
                  <a:cubicBezTo>
                    <a:pt x="23" y="74"/>
                    <a:pt x="23" y="74"/>
                    <a:pt x="23" y="74"/>
                  </a:cubicBezTo>
                  <a:cubicBezTo>
                    <a:pt x="24" y="74"/>
                    <a:pt x="24" y="74"/>
                    <a:pt x="24" y="74"/>
                  </a:cubicBezTo>
                  <a:cubicBezTo>
                    <a:pt x="24" y="74"/>
                    <a:pt x="24" y="74"/>
                    <a:pt x="24" y="74"/>
                  </a:cubicBezTo>
                  <a:cubicBezTo>
                    <a:pt x="24" y="73"/>
                    <a:pt x="24" y="73"/>
                    <a:pt x="24" y="73"/>
                  </a:cubicBezTo>
                  <a:cubicBezTo>
                    <a:pt x="24" y="72"/>
                    <a:pt x="24" y="72"/>
                    <a:pt x="24" y="72"/>
                  </a:cubicBezTo>
                  <a:cubicBezTo>
                    <a:pt x="24" y="72"/>
                    <a:pt x="24" y="72"/>
                    <a:pt x="24" y="72"/>
                  </a:cubicBezTo>
                  <a:cubicBezTo>
                    <a:pt x="24" y="71"/>
                    <a:pt x="24" y="71"/>
                    <a:pt x="24" y="71"/>
                  </a:cubicBezTo>
                  <a:cubicBezTo>
                    <a:pt x="24" y="72"/>
                    <a:pt x="24" y="72"/>
                    <a:pt x="24" y="72"/>
                  </a:cubicBezTo>
                  <a:cubicBezTo>
                    <a:pt x="25" y="72"/>
                    <a:pt x="25" y="72"/>
                    <a:pt x="25" y="72"/>
                  </a:cubicBezTo>
                  <a:cubicBezTo>
                    <a:pt x="25" y="72"/>
                    <a:pt x="25" y="72"/>
                    <a:pt x="25" y="72"/>
                  </a:cubicBezTo>
                  <a:cubicBezTo>
                    <a:pt x="25" y="72"/>
                    <a:pt x="25" y="72"/>
                    <a:pt x="25" y="72"/>
                  </a:cubicBezTo>
                  <a:cubicBezTo>
                    <a:pt x="26" y="73"/>
                    <a:pt x="26" y="73"/>
                    <a:pt x="26" y="73"/>
                  </a:cubicBezTo>
                  <a:cubicBezTo>
                    <a:pt x="26" y="73"/>
                    <a:pt x="26" y="73"/>
                    <a:pt x="26" y="73"/>
                  </a:cubicBezTo>
                  <a:cubicBezTo>
                    <a:pt x="26" y="72"/>
                    <a:pt x="26" y="72"/>
                    <a:pt x="26" y="72"/>
                  </a:cubicBezTo>
                  <a:cubicBezTo>
                    <a:pt x="26" y="73"/>
                    <a:pt x="26" y="73"/>
                    <a:pt x="26" y="73"/>
                  </a:cubicBezTo>
                  <a:cubicBezTo>
                    <a:pt x="27" y="73"/>
                    <a:pt x="27" y="73"/>
                    <a:pt x="27" y="73"/>
                  </a:cubicBezTo>
                  <a:cubicBezTo>
                    <a:pt x="28" y="72"/>
                    <a:pt x="28" y="72"/>
                    <a:pt x="28" y="72"/>
                  </a:cubicBezTo>
                  <a:cubicBezTo>
                    <a:pt x="28" y="72"/>
                    <a:pt x="28" y="72"/>
                    <a:pt x="28" y="72"/>
                  </a:cubicBezTo>
                  <a:cubicBezTo>
                    <a:pt x="29" y="72"/>
                    <a:pt x="29" y="72"/>
                    <a:pt x="29" y="72"/>
                  </a:cubicBezTo>
                  <a:cubicBezTo>
                    <a:pt x="29" y="72"/>
                    <a:pt x="29" y="72"/>
                    <a:pt x="29" y="72"/>
                  </a:cubicBezTo>
                  <a:cubicBezTo>
                    <a:pt x="30" y="72"/>
                    <a:pt x="30" y="72"/>
                    <a:pt x="30" y="72"/>
                  </a:cubicBezTo>
                  <a:cubicBezTo>
                    <a:pt x="30" y="72"/>
                    <a:pt x="30" y="72"/>
                    <a:pt x="30" y="72"/>
                  </a:cubicBezTo>
                  <a:cubicBezTo>
                    <a:pt x="30" y="70"/>
                    <a:pt x="30" y="70"/>
                    <a:pt x="30" y="70"/>
                  </a:cubicBezTo>
                  <a:cubicBezTo>
                    <a:pt x="30" y="71"/>
                    <a:pt x="30" y="71"/>
                    <a:pt x="30" y="71"/>
                  </a:cubicBezTo>
                  <a:cubicBezTo>
                    <a:pt x="31" y="71"/>
                    <a:pt x="32" y="71"/>
                    <a:pt x="33" y="71"/>
                  </a:cubicBezTo>
                  <a:cubicBezTo>
                    <a:pt x="33" y="71"/>
                    <a:pt x="33" y="71"/>
                    <a:pt x="33" y="71"/>
                  </a:cubicBezTo>
                  <a:cubicBezTo>
                    <a:pt x="34" y="71"/>
                    <a:pt x="34" y="71"/>
                    <a:pt x="34" y="71"/>
                  </a:cubicBezTo>
                  <a:cubicBezTo>
                    <a:pt x="33" y="71"/>
                    <a:pt x="33" y="71"/>
                    <a:pt x="33" y="71"/>
                  </a:cubicBezTo>
                  <a:cubicBezTo>
                    <a:pt x="32" y="71"/>
                    <a:pt x="32" y="71"/>
                    <a:pt x="32" y="71"/>
                  </a:cubicBezTo>
                  <a:cubicBezTo>
                    <a:pt x="32" y="71"/>
                    <a:pt x="32" y="71"/>
                    <a:pt x="32" y="71"/>
                  </a:cubicBezTo>
                  <a:cubicBezTo>
                    <a:pt x="32" y="72"/>
                    <a:pt x="32" y="72"/>
                    <a:pt x="32" y="72"/>
                  </a:cubicBezTo>
                  <a:cubicBezTo>
                    <a:pt x="31" y="72"/>
                    <a:pt x="31" y="72"/>
                    <a:pt x="31" y="72"/>
                  </a:cubicBezTo>
                  <a:cubicBezTo>
                    <a:pt x="31" y="72"/>
                    <a:pt x="31" y="72"/>
                    <a:pt x="31" y="72"/>
                  </a:cubicBezTo>
                  <a:cubicBezTo>
                    <a:pt x="31" y="74"/>
                    <a:pt x="31" y="74"/>
                    <a:pt x="31" y="74"/>
                  </a:cubicBezTo>
                  <a:cubicBezTo>
                    <a:pt x="30" y="74"/>
                    <a:pt x="30" y="74"/>
                    <a:pt x="30" y="74"/>
                  </a:cubicBezTo>
                  <a:cubicBezTo>
                    <a:pt x="30" y="74"/>
                    <a:pt x="30" y="75"/>
                    <a:pt x="29" y="76"/>
                  </a:cubicBezTo>
                  <a:cubicBezTo>
                    <a:pt x="30" y="77"/>
                    <a:pt x="31" y="78"/>
                    <a:pt x="31" y="78"/>
                  </a:cubicBezTo>
                  <a:cubicBezTo>
                    <a:pt x="31" y="79"/>
                    <a:pt x="31" y="79"/>
                    <a:pt x="31" y="79"/>
                  </a:cubicBezTo>
                  <a:cubicBezTo>
                    <a:pt x="32" y="80"/>
                    <a:pt x="32" y="80"/>
                    <a:pt x="32" y="80"/>
                  </a:cubicBezTo>
                  <a:cubicBezTo>
                    <a:pt x="32" y="80"/>
                    <a:pt x="32" y="80"/>
                    <a:pt x="32" y="80"/>
                  </a:cubicBezTo>
                  <a:cubicBezTo>
                    <a:pt x="32" y="80"/>
                    <a:pt x="32" y="80"/>
                    <a:pt x="32" y="80"/>
                  </a:cubicBezTo>
                  <a:cubicBezTo>
                    <a:pt x="32" y="81"/>
                    <a:pt x="32" y="81"/>
                    <a:pt x="32" y="81"/>
                  </a:cubicBezTo>
                  <a:cubicBezTo>
                    <a:pt x="33" y="81"/>
                    <a:pt x="33" y="81"/>
                    <a:pt x="33" y="81"/>
                  </a:cubicBezTo>
                  <a:cubicBezTo>
                    <a:pt x="33" y="81"/>
                    <a:pt x="33" y="81"/>
                    <a:pt x="33" y="81"/>
                  </a:cubicBezTo>
                  <a:cubicBezTo>
                    <a:pt x="33" y="81"/>
                    <a:pt x="34" y="80"/>
                    <a:pt x="34" y="79"/>
                  </a:cubicBezTo>
                  <a:cubicBezTo>
                    <a:pt x="34" y="80"/>
                    <a:pt x="34" y="80"/>
                    <a:pt x="34" y="80"/>
                  </a:cubicBezTo>
                  <a:cubicBezTo>
                    <a:pt x="35" y="80"/>
                    <a:pt x="35" y="80"/>
                    <a:pt x="35" y="80"/>
                  </a:cubicBezTo>
                  <a:cubicBezTo>
                    <a:pt x="35" y="81"/>
                    <a:pt x="35" y="81"/>
                    <a:pt x="35" y="81"/>
                  </a:cubicBezTo>
                  <a:cubicBezTo>
                    <a:pt x="34" y="82"/>
                    <a:pt x="34" y="82"/>
                    <a:pt x="34" y="82"/>
                  </a:cubicBezTo>
                  <a:cubicBezTo>
                    <a:pt x="35" y="82"/>
                    <a:pt x="35" y="82"/>
                    <a:pt x="35" y="82"/>
                  </a:cubicBezTo>
                  <a:cubicBezTo>
                    <a:pt x="35" y="82"/>
                    <a:pt x="35" y="82"/>
                    <a:pt x="35" y="82"/>
                  </a:cubicBezTo>
                  <a:cubicBezTo>
                    <a:pt x="35" y="83"/>
                    <a:pt x="35" y="83"/>
                    <a:pt x="35" y="83"/>
                  </a:cubicBezTo>
                  <a:cubicBezTo>
                    <a:pt x="34" y="83"/>
                    <a:pt x="34" y="83"/>
                    <a:pt x="34" y="83"/>
                  </a:cubicBezTo>
                  <a:cubicBezTo>
                    <a:pt x="34" y="83"/>
                    <a:pt x="33" y="84"/>
                    <a:pt x="33" y="85"/>
                  </a:cubicBezTo>
                  <a:cubicBezTo>
                    <a:pt x="34" y="85"/>
                    <a:pt x="34" y="85"/>
                    <a:pt x="34" y="85"/>
                  </a:cubicBezTo>
                  <a:cubicBezTo>
                    <a:pt x="35" y="85"/>
                    <a:pt x="35" y="85"/>
                    <a:pt x="35" y="85"/>
                  </a:cubicBezTo>
                  <a:cubicBezTo>
                    <a:pt x="34" y="86"/>
                    <a:pt x="33" y="86"/>
                    <a:pt x="33" y="87"/>
                  </a:cubicBezTo>
                  <a:cubicBezTo>
                    <a:pt x="33" y="88"/>
                    <a:pt x="34" y="89"/>
                    <a:pt x="35" y="90"/>
                  </a:cubicBezTo>
                  <a:cubicBezTo>
                    <a:pt x="36" y="90"/>
                    <a:pt x="36" y="90"/>
                    <a:pt x="36" y="90"/>
                  </a:cubicBezTo>
                  <a:cubicBezTo>
                    <a:pt x="35" y="90"/>
                    <a:pt x="35" y="90"/>
                    <a:pt x="35" y="90"/>
                  </a:cubicBezTo>
                  <a:cubicBezTo>
                    <a:pt x="34" y="90"/>
                    <a:pt x="34" y="90"/>
                    <a:pt x="34" y="90"/>
                  </a:cubicBezTo>
                  <a:cubicBezTo>
                    <a:pt x="34" y="89"/>
                    <a:pt x="34" y="89"/>
                    <a:pt x="34" y="89"/>
                  </a:cubicBezTo>
                  <a:cubicBezTo>
                    <a:pt x="33" y="89"/>
                    <a:pt x="33" y="89"/>
                    <a:pt x="33" y="89"/>
                  </a:cubicBezTo>
                  <a:cubicBezTo>
                    <a:pt x="33" y="89"/>
                    <a:pt x="33" y="89"/>
                    <a:pt x="33" y="89"/>
                  </a:cubicBezTo>
                  <a:cubicBezTo>
                    <a:pt x="32" y="89"/>
                    <a:pt x="32" y="89"/>
                    <a:pt x="32" y="89"/>
                  </a:cubicBezTo>
                  <a:cubicBezTo>
                    <a:pt x="33" y="90"/>
                    <a:pt x="33" y="90"/>
                    <a:pt x="33" y="90"/>
                  </a:cubicBezTo>
                  <a:cubicBezTo>
                    <a:pt x="33" y="90"/>
                    <a:pt x="33" y="91"/>
                    <a:pt x="33" y="91"/>
                  </a:cubicBezTo>
                  <a:cubicBezTo>
                    <a:pt x="33" y="91"/>
                    <a:pt x="33" y="91"/>
                    <a:pt x="33" y="91"/>
                  </a:cubicBezTo>
                  <a:cubicBezTo>
                    <a:pt x="31" y="90"/>
                    <a:pt x="31" y="90"/>
                    <a:pt x="31" y="90"/>
                  </a:cubicBezTo>
                  <a:cubicBezTo>
                    <a:pt x="31" y="90"/>
                    <a:pt x="31" y="90"/>
                    <a:pt x="31" y="90"/>
                  </a:cubicBezTo>
                  <a:cubicBezTo>
                    <a:pt x="30" y="90"/>
                    <a:pt x="30" y="90"/>
                    <a:pt x="30" y="90"/>
                  </a:cubicBezTo>
                  <a:cubicBezTo>
                    <a:pt x="29" y="90"/>
                    <a:pt x="29" y="90"/>
                    <a:pt x="29" y="90"/>
                  </a:cubicBezTo>
                  <a:cubicBezTo>
                    <a:pt x="28" y="90"/>
                    <a:pt x="28" y="90"/>
                    <a:pt x="28" y="90"/>
                  </a:cubicBezTo>
                  <a:cubicBezTo>
                    <a:pt x="27" y="90"/>
                    <a:pt x="27" y="90"/>
                    <a:pt x="27" y="90"/>
                  </a:cubicBezTo>
                  <a:cubicBezTo>
                    <a:pt x="28" y="90"/>
                    <a:pt x="28" y="90"/>
                    <a:pt x="28" y="90"/>
                  </a:cubicBezTo>
                  <a:cubicBezTo>
                    <a:pt x="27" y="90"/>
                    <a:pt x="27" y="91"/>
                    <a:pt x="26" y="91"/>
                  </a:cubicBezTo>
                  <a:cubicBezTo>
                    <a:pt x="25" y="91"/>
                    <a:pt x="25" y="91"/>
                    <a:pt x="25" y="91"/>
                  </a:cubicBezTo>
                  <a:cubicBezTo>
                    <a:pt x="25" y="91"/>
                    <a:pt x="25" y="91"/>
                    <a:pt x="25" y="91"/>
                  </a:cubicBezTo>
                  <a:cubicBezTo>
                    <a:pt x="25" y="91"/>
                    <a:pt x="25" y="91"/>
                    <a:pt x="25" y="91"/>
                  </a:cubicBezTo>
                  <a:cubicBezTo>
                    <a:pt x="26" y="91"/>
                    <a:pt x="26" y="91"/>
                    <a:pt x="26" y="91"/>
                  </a:cubicBezTo>
                  <a:cubicBezTo>
                    <a:pt x="26" y="90"/>
                    <a:pt x="26" y="90"/>
                    <a:pt x="26" y="90"/>
                  </a:cubicBezTo>
                  <a:cubicBezTo>
                    <a:pt x="26" y="90"/>
                    <a:pt x="26" y="90"/>
                    <a:pt x="26" y="90"/>
                  </a:cubicBezTo>
                  <a:cubicBezTo>
                    <a:pt x="25" y="90"/>
                    <a:pt x="25" y="90"/>
                    <a:pt x="25" y="90"/>
                  </a:cubicBezTo>
                  <a:cubicBezTo>
                    <a:pt x="25" y="90"/>
                    <a:pt x="25" y="89"/>
                    <a:pt x="25" y="89"/>
                  </a:cubicBezTo>
                  <a:cubicBezTo>
                    <a:pt x="24" y="89"/>
                    <a:pt x="24" y="89"/>
                    <a:pt x="24" y="89"/>
                  </a:cubicBezTo>
                  <a:cubicBezTo>
                    <a:pt x="23" y="89"/>
                    <a:pt x="23" y="89"/>
                    <a:pt x="23" y="89"/>
                  </a:cubicBezTo>
                  <a:cubicBezTo>
                    <a:pt x="22" y="89"/>
                    <a:pt x="22" y="89"/>
                    <a:pt x="22" y="89"/>
                  </a:cubicBezTo>
                  <a:cubicBezTo>
                    <a:pt x="22" y="89"/>
                    <a:pt x="22" y="90"/>
                    <a:pt x="22" y="90"/>
                  </a:cubicBezTo>
                  <a:cubicBezTo>
                    <a:pt x="23" y="91"/>
                    <a:pt x="23" y="91"/>
                    <a:pt x="23" y="91"/>
                  </a:cubicBezTo>
                  <a:cubicBezTo>
                    <a:pt x="23" y="91"/>
                    <a:pt x="23" y="91"/>
                    <a:pt x="23" y="91"/>
                  </a:cubicBezTo>
                  <a:cubicBezTo>
                    <a:pt x="23" y="92"/>
                    <a:pt x="23" y="92"/>
                    <a:pt x="23" y="92"/>
                  </a:cubicBezTo>
                  <a:cubicBezTo>
                    <a:pt x="24" y="91"/>
                    <a:pt x="24" y="91"/>
                    <a:pt x="24" y="91"/>
                  </a:cubicBezTo>
                  <a:cubicBezTo>
                    <a:pt x="23" y="92"/>
                    <a:pt x="23" y="92"/>
                    <a:pt x="23" y="92"/>
                  </a:cubicBezTo>
                  <a:cubicBezTo>
                    <a:pt x="24" y="92"/>
                    <a:pt x="24" y="92"/>
                    <a:pt x="24" y="92"/>
                  </a:cubicBezTo>
                  <a:cubicBezTo>
                    <a:pt x="25" y="91"/>
                    <a:pt x="25" y="91"/>
                    <a:pt x="25" y="91"/>
                  </a:cubicBezTo>
                  <a:cubicBezTo>
                    <a:pt x="25" y="92"/>
                    <a:pt x="24" y="92"/>
                    <a:pt x="24" y="92"/>
                  </a:cubicBezTo>
                  <a:cubicBezTo>
                    <a:pt x="24" y="92"/>
                    <a:pt x="24" y="92"/>
                    <a:pt x="24" y="92"/>
                  </a:cubicBezTo>
                  <a:cubicBezTo>
                    <a:pt x="24" y="93"/>
                    <a:pt x="24" y="93"/>
                    <a:pt x="24" y="93"/>
                  </a:cubicBezTo>
                  <a:cubicBezTo>
                    <a:pt x="23" y="94"/>
                    <a:pt x="23" y="94"/>
                    <a:pt x="22" y="94"/>
                  </a:cubicBezTo>
                  <a:cubicBezTo>
                    <a:pt x="22" y="95"/>
                    <a:pt x="21" y="95"/>
                    <a:pt x="21" y="96"/>
                  </a:cubicBezTo>
                  <a:cubicBezTo>
                    <a:pt x="22" y="96"/>
                    <a:pt x="22" y="96"/>
                    <a:pt x="22" y="96"/>
                  </a:cubicBezTo>
                  <a:cubicBezTo>
                    <a:pt x="23" y="96"/>
                    <a:pt x="23" y="96"/>
                    <a:pt x="23" y="96"/>
                  </a:cubicBezTo>
                  <a:cubicBezTo>
                    <a:pt x="23" y="95"/>
                    <a:pt x="23" y="95"/>
                    <a:pt x="23" y="95"/>
                  </a:cubicBezTo>
                  <a:cubicBezTo>
                    <a:pt x="23" y="95"/>
                    <a:pt x="23" y="95"/>
                    <a:pt x="23" y="95"/>
                  </a:cubicBezTo>
                  <a:cubicBezTo>
                    <a:pt x="24" y="95"/>
                    <a:pt x="24" y="95"/>
                    <a:pt x="24" y="95"/>
                  </a:cubicBezTo>
                  <a:cubicBezTo>
                    <a:pt x="25" y="95"/>
                    <a:pt x="25" y="95"/>
                    <a:pt x="25" y="95"/>
                  </a:cubicBezTo>
                  <a:cubicBezTo>
                    <a:pt x="26" y="95"/>
                    <a:pt x="26" y="95"/>
                    <a:pt x="26" y="95"/>
                  </a:cubicBezTo>
                  <a:cubicBezTo>
                    <a:pt x="25" y="95"/>
                    <a:pt x="25" y="95"/>
                    <a:pt x="25" y="95"/>
                  </a:cubicBezTo>
                  <a:cubicBezTo>
                    <a:pt x="26" y="96"/>
                    <a:pt x="26" y="96"/>
                    <a:pt x="26" y="96"/>
                  </a:cubicBezTo>
                  <a:cubicBezTo>
                    <a:pt x="25" y="96"/>
                    <a:pt x="25" y="96"/>
                    <a:pt x="25" y="96"/>
                  </a:cubicBezTo>
                  <a:cubicBezTo>
                    <a:pt x="26" y="97"/>
                    <a:pt x="26" y="97"/>
                    <a:pt x="26" y="97"/>
                  </a:cubicBezTo>
                  <a:cubicBezTo>
                    <a:pt x="26" y="97"/>
                    <a:pt x="26" y="98"/>
                    <a:pt x="25" y="98"/>
                  </a:cubicBezTo>
                  <a:cubicBezTo>
                    <a:pt x="26" y="99"/>
                    <a:pt x="26" y="99"/>
                    <a:pt x="26" y="99"/>
                  </a:cubicBezTo>
                  <a:cubicBezTo>
                    <a:pt x="27" y="99"/>
                    <a:pt x="27" y="99"/>
                    <a:pt x="27" y="99"/>
                  </a:cubicBezTo>
                  <a:cubicBezTo>
                    <a:pt x="26" y="99"/>
                    <a:pt x="26" y="99"/>
                    <a:pt x="26" y="99"/>
                  </a:cubicBezTo>
                  <a:cubicBezTo>
                    <a:pt x="26" y="101"/>
                    <a:pt x="25" y="102"/>
                    <a:pt x="24" y="103"/>
                  </a:cubicBezTo>
                  <a:cubicBezTo>
                    <a:pt x="24" y="103"/>
                    <a:pt x="24" y="103"/>
                    <a:pt x="24" y="103"/>
                  </a:cubicBezTo>
                  <a:cubicBezTo>
                    <a:pt x="22" y="104"/>
                    <a:pt x="22" y="104"/>
                    <a:pt x="22" y="104"/>
                  </a:cubicBezTo>
                  <a:cubicBezTo>
                    <a:pt x="22" y="104"/>
                    <a:pt x="22" y="104"/>
                    <a:pt x="22" y="104"/>
                  </a:cubicBezTo>
                  <a:cubicBezTo>
                    <a:pt x="21" y="104"/>
                    <a:pt x="21" y="104"/>
                    <a:pt x="20" y="104"/>
                  </a:cubicBezTo>
                  <a:cubicBezTo>
                    <a:pt x="20" y="105"/>
                    <a:pt x="20" y="105"/>
                    <a:pt x="20" y="105"/>
                  </a:cubicBezTo>
                  <a:cubicBezTo>
                    <a:pt x="20" y="105"/>
                    <a:pt x="20" y="105"/>
                    <a:pt x="20" y="105"/>
                  </a:cubicBezTo>
                  <a:cubicBezTo>
                    <a:pt x="19" y="105"/>
                    <a:pt x="19" y="105"/>
                    <a:pt x="19" y="105"/>
                  </a:cubicBezTo>
                  <a:cubicBezTo>
                    <a:pt x="19" y="105"/>
                    <a:pt x="19" y="105"/>
                    <a:pt x="19" y="105"/>
                  </a:cubicBezTo>
                  <a:cubicBezTo>
                    <a:pt x="19" y="105"/>
                    <a:pt x="19" y="105"/>
                    <a:pt x="19" y="105"/>
                  </a:cubicBezTo>
                  <a:cubicBezTo>
                    <a:pt x="18" y="105"/>
                    <a:pt x="18" y="105"/>
                    <a:pt x="18" y="105"/>
                  </a:cubicBezTo>
                  <a:cubicBezTo>
                    <a:pt x="18" y="105"/>
                    <a:pt x="18" y="105"/>
                    <a:pt x="18" y="105"/>
                  </a:cubicBezTo>
                  <a:cubicBezTo>
                    <a:pt x="18" y="106"/>
                    <a:pt x="17" y="106"/>
                    <a:pt x="17" y="106"/>
                  </a:cubicBezTo>
                  <a:cubicBezTo>
                    <a:pt x="17" y="107"/>
                    <a:pt x="17" y="107"/>
                    <a:pt x="17" y="107"/>
                  </a:cubicBezTo>
                  <a:cubicBezTo>
                    <a:pt x="18" y="107"/>
                    <a:pt x="18" y="107"/>
                    <a:pt x="18" y="107"/>
                  </a:cubicBezTo>
                  <a:cubicBezTo>
                    <a:pt x="18" y="108"/>
                    <a:pt x="18" y="108"/>
                    <a:pt x="18" y="108"/>
                  </a:cubicBezTo>
                  <a:cubicBezTo>
                    <a:pt x="17" y="108"/>
                    <a:pt x="17" y="108"/>
                    <a:pt x="17" y="108"/>
                  </a:cubicBezTo>
                  <a:cubicBezTo>
                    <a:pt x="17" y="109"/>
                    <a:pt x="17" y="109"/>
                    <a:pt x="17" y="109"/>
                  </a:cubicBezTo>
                  <a:cubicBezTo>
                    <a:pt x="18" y="108"/>
                    <a:pt x="18" y="108"/>
                    <a:pt x="18" y="108"/>
                  </a:cubicBezTo>
                  <a:cubicBezTo>
                    <a:pt x="18" y="108"/>
                    <a:pt x="19" y="109"/>
                    <a:pt x="19" y="108"/>
                  </a:cubicBezTo>
                  <a:cubicBezTo>
                    <a:pt x="19" y="108"/>
                    <a:pt x="19" y="108"/>
                    <a:pt x="19" y="108"/>
                  </a:cubicBezTo>
                  <a:cubicBezTo>
                    <a:pt x="19" y="108"/>
                    <a:pt x="19" y="108"/>
                    <a:pt x="19" y="108"/>
                  </a:cubicBezTo>
                  <a:cubicBezTo>
                    <a:pt x="20" y="108"/>
                    <a:pt x="20" y="108"/>
                    <a:pt x="20" y="108"/>
                  </a:cubicBezTo>
                  <a:cubicBezTo>
                    <a:pt x="20" y="108"/>
                    <a:pt x="20" y="108"/>
                    <a:pt x="20" y="108"/>
                  </a:cubicBezTo>
                  <a:cubicBezTo>
                    <a:pt x="20" y="108"/>
                    <a:pt x="20" y="108"/>
                    <a:pt x="20" y="108"/>
                  </a:cubicBezTo>
                  <a:cubicBezTo>
                    <a:pt x="18" y="109"/>
                    <a:pt x="18" y="109"/>
                    <a:pt x="18" y="109"/>
                  </a:cubicBezTo>
                  <a:cubicBezTo>
                    <a:pt x="18" y="109"/>
                    <a:pt x="18" y="109"/>
                    <a:pt x="18" y="109"/>
                  </a:cubicBezTo>
                  <a:cubicBezTo>
                    <a:pt x="18" y="109"/>
                    <a:pt x="18" y="109"/>
                    <a:pt x="18" y="109"/>
                  </a:cubicBezTo>
                  <a:cubicBezTo>
                    <a:pt x="18" y="109"/>
                    <a:pt x="18" y="109"/>
                    <a:pt x="18" y="109"/>
                  </a:cubicBezTo>
                  <a:cubicBezTo>
                    <a:pt x="19" y="110"/>
                    <a:pt x="19" y="110"/>
                    <a:pt x="19" y="110"/>
                  </a:cubicBezTo>
                  <a:cubicBezTo>
                    <a:pt x="20" y="109"/>
                    <a:pt x="20" y="109"/>
                    <a:pt x="20" y="109"/>
                  </a:cubicBezTo>
                  <a:cubicBezTo>
                    <a:pt x="21" y="109"/>
                    <a:pt x="21" y="109"/>
                    <a:pt x="21" y="109"/>
                  </a:cubicBezTo>
                  <a:cubicBezTo>
                    <a:pt x="21" y="108"/>
                    <a:pt x="21" y="108"/>
                    <a:pt x="21" y="108"/>
                  </a:cubicBezTo>
                  <a:cubicBezTo>
                    <a:pt x="22" y="108"/>
                    <a:pt x="22" y="108"/>
                    <a:pt x="22" y="108"/>
                  </a:cubicBezTo>
                  <a:cubicBezTo>
                    <a:pt x="23" y="108"/>
                    <a:pt x="23" y="108"/>
                    <a:pt x="23" y="108"/>
                  </a:cubicBezTo>
                  <a:cubicBezTo>
                    <a:pt x="23" y="108"/>
                    <a:pt x="23" y="108"/>
                    <a:pt x="23" y="108"/>
                  </a:cubicBezTo>
                  <a:cubicBezTo>
                    <a:pt x="23" y="108"/>
                    <a:pt x="23" y="108"/>
                    <a:pt x="23" y="108"/>
                  </a:cubicBezTo>
                  <a:cubicBezTo>
                    <a:pt x="24" y="108"/>
                    <a:pt x="24" y="108"/>
                    <a:pt x="24" y="108"/>
                  </a:cubicBezTo>
                  <a:cubicBezTo>
                    <a:pt x="23" y="108"/>
                    <a:pt x="23" y="108"/>
                    <a:pt x="23" y="108"/>
                  </a:cubicBezTo>
                  <a:cubicBezTo>
                    <a:pt x="24" y="109"/>
                    <a:pt x="24" y="109"/>
                    <a:pt x="24" y="109"/>
                  </a:cubicBezTo>
                  <a:cubicBezTo>
                    <a:pt x="25" y="109"/>
                    <a:pt x="25" y="109"/>
                    <a:pt x="25" y="109"/>
                  </a:cubicBezTo>
                  <a:cubicBezTo>
                    <a:pt x="26" y="109"/>
                    <a:pt x="26" y="109"/>
                    <a:pt x="26" y="109"/>
                  </a:cubicBezTo>
                  <a:cubicBezTo>
                    <a:pt x="26" y="109"/>
                    <a:pt x="26" y="109"/>
                    <a:pt x="26" y="109"/>
                  </a:cubicBezTo>
                  <a:cubicBezTo>
                    <a:pt x="25" y="110"/>
                    <a:pt x="25" y="110"/>
                    <a:pt x="25" y="110"/>
                  </a:cubicBezTo>
                  <a:cubicBezTo>
                    <a:pt x="24" y="109"/>
                    <a:pt x="24" y="109"/>
                    <a:pt x="24" y="109"/>
                  </a:cubicBezTo>
                  <a:cubicBezTo>
                    <a:pt x="24" y="110"/>
                    <a:pt x="24" y="110"/>
                    <a:pt x="24" y="110"/>
                  </a:cubicBezTo>
                  <a:cubicBezTo>
                    <a:pt x="24" y="110"/>
                    <a:pt x="24" y="110"/>
                    <a:pt x="24" y="110"/>
                  </a:cubicBezTo>
                  <a:cubicBezTo>
                    <a:pt x="25" y="111"/>
                    <a:pt x="25" y="111"/>
                    <a:pt x="25" y="111"/>
                  </a:cubicBezTo>
                  <a:cubicBezTo>
                    <a:pt x="25" y="110"/>
                    <a:pt x="25" y="110"/>
                    <a:pt x="25" y="110"/>
                  </a:cubicBezTo>
                  <a:cubicBezTo>
                    <a:pt x="26" y="110"/>
                    <a:pt x="26" y="110"/>
                    <a:pt x="26" y="110"/>
                  </a:cubicBezTo>
                  <a:cubicBezTo>
                    <a:pt x="26" y="110"/>
                    <a:pt x="26" y="110"/>
                    <a:pt x="26" y="110"/>
                  </a:cubicBezTo>
                  <a:cubicBezTo>
                    <a:pt x="27" y="110"/>
                    <a:pt x="27" y="110"/>
                    <a:pt x="27" y="110"/>
                  </a:cubicBezTo>
                  <a:cubicBezTo>
                    <a:pt x="27" y="110"/>
                    <a:pt x="27" y="110"/>
                    <a:pt x="27" y="110"/>
                  </a:cubicBezTo>
                  <a:cubicBezTo>
                    <a:pt x="28" y="110"/>
                    <a:pt x="28" y="110"/>
                    <a:pt x="28" y="110"/>
                  </a:cubicBezTo>
                  <a:cubicBezTo>
                    <a:pt x="28" y="111"/>
                    <a:pt x="28" y="111"/>
                    <a:pt x="28" y="111"/>
                  </a:cubicBezTo>
                  <a:cubicBezTo>
                    <a:pt x="29" y="111"/>
                    <a:pt x="29" y="111"/>
                    <a:pt x="29" y="111"/>
                  </a:cubicBezTo>
                  <a:cubicBezTo>
                    <a:pt x="30" y="112"/>
                    <a:pt x="30" y="112"/>
                    <a:pt x="30" y="112"/>
                  </a:cubicBezTo>
                  <a:cubicBezTo>
                    <a:pt x="31" y="112"/>
                    <a:pt x="32" y="112"/>
                    <a:pt x="32" y="112"/>
                  </a:cubicBezTo>
                  <a:cubicBezTo>
                    <a:pt x="33" y="112"/>
                    <a:pt x="33" y="112"/>
                    <a:pt x="33" y="112"/>
                  </a:cubicBezTo>
                  <a:cubicBezTo>
                    <a:pt x="33" y="111"/>
                    <a:pt x="34" y="111"/>
                    <a:pt x="34" y="110"/>
                  </a:cubicBezTo>
                  <a:cubicBezTo>
                    <a:pt x="34" y="111"/>
                    <a:pt x="34" y="111"/>
                    <a:pt x="34" y="111"/>
                  </a:cubicBezTo>
                  <a:cubicBezTo>
                    <a:pt x="35" y="111"/>
                    <a:pt x="35" y="110"/>
                    <a:pt x="36" y="110"/>
                  </a:cubicBezTo>
                  <a:cubicBezTo>
                    <a:pt x="36" y="110"/>
                    <a:pt x="36" y="110"/>
                    <a:pt x="36" y="110"/>
                  </a:cubicBezTo>
                  <a:cubicBezTo>
                    <a:pt x="38" y="108"/>
                    <a:pt x="38" y="108"/>
                    <a:pt x="38" y="108"/>
                  </a:cubicBezTo>
                  <a:cubicBezTo>
                    <a:pt x="38" y="108"/>
                    <a:pt x="38" y="108"/>
                    <a:pt x="38" y="108"/>
                  </a:cubicBezTo>
                  <a:cubicBezTo>
                    <a:pt x="37" y="109"/>
                    <a:pt x="37" y="110"/>
                    <a:pt x="36" y="111"/>
                  </a:cubicBezTo>
                  <a:cubicBezTo>
                    <a:pt x="35" y="111"/>
                    <a:pt x="35" y="111"/>
                    <a:pt x="35" y="111"/>
                  </a:cubicBezTo>
                  <a:cubicBezTo>
                    <a:pt x="35" y="112"/>
                    <a:pt x="34" y="113"/>
                    <a:pt x="34" y="113"/>
                  </a:cubicBezTo>
                  <a:cubicBezTo>
                    <a:pt x="34" y="114"/>
                    <a:pt x="34" y="114"/>
                    <a:pt x="34" y="114"/>
                  </a:cubicBezTo>
                  <a:cubicBezTo>
                    <a:pt x="34" y="115"/>
                    <a:pt x="34" y="115"/>
                    <a:pt x="34" y="115"/>
                  </a:cubicBezTo>
                  <a:cubicBezTo>
                    <a:pt x="33" y="114"/>
                    <a:pt x="33" y="114"/>
                    <a:pt x="33" y="114"/>
                  </a:cubicBezTo>
                  <a:cubicBezTo>
                    <a:pt x="33" y="115"/>
                    <a:pt x="32" y="115"/>
                    <a:pt x="31" y="115"/>
                  </a:cubicBezTo>
                  <a:cubicBezTo>
                    <a:pt x="31" y="114"/>
                    <a:pt x="31" y="114"/>
                    <a:pt x="31" y="114"/>
                  </a:cubicBezTo>
                  <a:cubicBezTo>
                    <a:pt x="30" y="114"/>
                    <a:pt x="29" y="114"/>
                    <a:pt x="28" y="114"/>
                  </a:cubicBezTo>
                  <a:cubicBezTo>
                    <a:pt x="27" y="114"/>
                    <a:pt x="26" y="114"/>
                    <a:pt x="24" y="115"/>
                  </a:cubicBezTo>
                  <a:cubicBezTo>
                    <a:pt x="24" y="115"/>
                    <a:pt x="24" y="115"/>
                    <a:pt x="24" y="115"/>
                  </a:cubicBezTo>
                  <a:cubicBezTo>
                    <a:pt x="25" y="116"/>
                    <a:pt x="25" y="116"/>
                    <a:pt x="25" y="116"/>
                  </a:cubicBezTo>
                  <a:cubicBezTo>
                    <a:pt x="24" y="117"/>
                    <a:pt x="24" y="117"/>
                    <a:pt x="24" y="117"/>
                  </a:cubicBezTo>
                  <a:cubicBezTo>
                    <a:pt x="23" y="117"/>
                    <a:pt x="23" y="117"/>
                    <a:pt x="22" y="117"/>
                  </a:cubicBezTo>
                  <a:cubicBezTo>
                    <a:pt x="22" y="117"/>
                    <a:pt x="22" y="118"/>
                    <a:pt x="22" y="119"/>
                  </a:cubicBezTo>
                  <a:cubicBezTo>
                    <a:pt x="21" y="120"/>
                    <a:pt x="21" y="120"/>
                    <a:pt x="20" y="121"/>
                  </a:cubicBezTo>
                  <a:cubicBezTo>
                    <a:pt x="20" y="121"/>
                    <a:pt x="20" y="121"/>
                    <a:pt x="20" y="121"/>
                  </a:cubicBezTo>
                  <a:cubicBezTo>
                    <a:pt x="19" y="121"/>
                    <a:pt x="19" y="121"/>
                    <a:pt x="19" y="121"/>
                  </a:cubicBezTo>
                  <a:cubicBezTo>
                    <a:pt x="19" y="122"/>
                    <a:pt x="19" y="122"/>
                    <a:pt x="19" y="122"/>
                  </a:cubicBezTo>
                  <a:cubicBezTo>
                    <a:pt x="19" y="122"/>
                    <a:pt x="19" y="122"/>
                    <a:pt x="19" y="122"/>
                  </a:cubicBezTo>
                  <a:cubicBezTo>
                    <a:pt x="19" y="122"/>
                    <a:pt x="19" y="122"/>
                    <a:pt x="19" y="122"/>
                  </a:cubicBezTo>
                  <a:cubicBezTo>
                    <a:pt x="19" y="122"/>
                    <a:pt x="19" y="122"/>
                    <a:pt x="19" y="122"/>
                  </a:cubicBezTo>
                  <a:cubicBezTo>
                    <a:pt x="18" y="122"/>
                    <a:pt x="18" y="122"/>
                    <a:pt x="18" y="122"/>
                  </a:cubicBezTo>
                  <a:cubicBezTo>
                    <a:pt x="18" y="123"/>
                    <a:pt x="18" y="123"/>
                    <a:pt x="18" y="123"/>
                  </a:cubicBezTo>
                  <a:cubicBezTo>
                    <a:pt x="17" y="124"/>
                    <a:pt x="17" y="124"/>
                    <a:pt x="17" y="124"/>
                  </a:cubicBezTo>
                  <a:cubicBezTo>
                    <a:pt x="17" y="124"/>
                    <a:pt x="17" y="124"/>
                    <a:pt x="17" y="124"/>
                  </a:cubicBezTo>
                  <a:cubicBezTo>
                    <a:pt x="16" y="125"/>
                    <a:pt x="16" y="125"/>
                    <a:pt x="16" y="125"/>
                  </a:cubicBezTo>
                  <a:cubicBezTo>
                    <a:pt x="15" y="125"/>
                    <a:pt x="15" y="125"/>
                    <a:pt x="15" y="125"/>
                  </a:cubicBezTo>
                  <a:cubicBezTo>
                    <a:pt x="15" y="126"/>
                    <a:pt x="15" y="126"/>
                    <a:pt x="15" y="126"/>
                  </a:cubicBezTo>
                  <a:cubicBezTo>
                    <a:pt x="14" y="126"/>
                    <a:pt x="14" y="126"/>
                    <a:pt x="14" y="126"/>
                  </a:cubicBezTo>
                  <a:cubicBezTo>
                    <a:pt x="13" y="126"/>
                    <a:pt x="13" y="126"/>
                    <a:pt x="13" y="126"/>
                  </a:cubicBezTo>
                  <a:cubicBezTo>
                    <a:pt x="13" y="127"/>
                    <a:pt x="13" y="127"/>
                    <a:pt x="13" y="127"/>
                  </a:cubicBezTo>
                  <a:cubicBezTo>
                    <a:pt x="13" y="128"/>
                    <a:pt x="13" y="128"/>
                    <a:pt x="13" y="128"/>
                  </a:cubicBezTo>
                  <a:cubicBezTo>
                    <a:pt x="14" y="128"/>
                    <a:pt x="14" y="128"/>
                    <a:pt x="14" y="128"/>
                  </a:cubicBezTo>
                  <a:cubicBezTo>
                    <a:pt x="14" y="127"/>
                    <a:pt x="14" y="127"/>
                    <a:pt x="14" y="127"/>
                  </a:cubicBezTo>
                  <a:cubicBezTo>
                    <a:pt x="14" y="127"/>
                    <a:pt x="14" y="127"/>
                    <a:pt x="14" y="127"/>
                  </a:cubicBezTo>
                  <a:cubicBezTo>
                    <a:pt x="16" y="127"/>
                    <a:pt x="16" y="127"/>
                    <a:pt x="16" y="127"/>
                  </a:cubicBezTo>
                  <a:cubicBezTo>
                    <a:pt x="17" y="129"/>
                    <a:pt x="17" y="129"/>
                    <a:pt x="17" y="129"/>
                  </a:cubicBezTo>
                  <a:cubicBezTo>
                    <a:pt x="17" y="128"/>
                    <a:pt x="17" y="128"/>
                    <a:pt x="17" y="128"/>
                  </a:cubicBezTo>
                  <a:cubicBezTo>
                    <a:pt x="17" y="128"/>
                    <a:pt x="17" y="128"/>
                    <a:pt x="17" y="128"/>
                  </a:cubicBezTo>
                  <a:cubicBezTo>
                    <a:pt x="18" y="128"/>
                    <a:pt x="18" y="128"/>
                    <a:pt x="18" y="128"/>
                  </a:cubicBezTo>
                  <a:cubicBezTo>
                    <a:pt x="17" y="127"/>
                    <a:pt x="17" y="127"/>
                    <a:pt x="17" y="127"/>
                  </a:cubicBezTo>
                  <a:cubicBezTo>
                    <a:pt x="18" y="126"/>
                    <a:pt x="18" y="126"/>
                    <a:pt x="18" y="126"/>
                  </a:cubicBezTo>
                  <a:cubicBezTo>
                    <a:pt x="18" y="127"/>
                    <a:pt x="18" y="127"/>
                    <a:pt x="18" y="127"/>
                  </a:cubicBezTo>
                  <a:cubicBezTo>
                    <a:pt x="19" y="126"/>
                    <a:pt x="19" y="126"/>
                    <a:pt x="19" y="126"/>
                  </a:cubicBezTo>
                  <a:cubicBezTo>
                    <a:pt x="19" y="126"/>
                    <a:pt x="19" y="126"/>
                    <a:pt x="19" y="126"/>
                  </a:cubicBezTo>
                  <a:cubicBezTo>
                    <a:pt x="20" y="126"/>
                    <a:pt x="20" y="126"/>
                    <a:pt x="20" y="126"/>
                  </a:cubicBezTo>
                  <a:cubicBezTo>
                    <a:pt x="20" y="125"/>
                    <a:pt x="20" y="125"/>
                    <a:pt x="20" y="125"/>
                  </a:cubicBezTo>
                  <a:cubicBezTo>
                    <a:pt x="21" y="124"/>
                    <a:pt x="21" y="124"/>
                    <a:pt x="21" y="124"/>
                  </a:cubicBezTo>
                  <a:cubicBezTo>
                    <a:pt x="21" y="125"/>
                    <a:pt x="21" y="125"/>
                    <a:pt x="21" y="125"/>
                  </a:cubicBezTo>
                  <a:cubicBezTo>
                    <a:pt x="22" y="125"/>
                    <a:pt x="22" y="125"/>
                    <a:pt x="22" y="125"/>
                  </a:cubicBezTo>
                  <a:cubicBezTo>
                    <a:pt x="23" y="124"/>
                    <a:pt x="23" y="124"/>
                    <a:pt x="23" y="124"/>
                  </a:cubicBezTo>
                  <a:cubicBezTo>
                    <a:pt x="24" y="124"/>
                    <a:pt x="24" y="124"/>
                    <a:pt x="24" y="124"/>
                  </a:cubicBezTo>
                  <a:cubicBezTo>
                    <a:pt x="24" y="125"/>
                    <a:pt x="24" y="125"/>
                    <a:pt x="24" y="125"/>
                  </a:cubicBezTo>
                  <a:cubicBezTo>
                    <a:pt x="25" y="124"/>
                    <a:pt x="25" y="124"/>
                    <a:pt x="25" y="124"/>
                  </a:cubicBezTo>
                  <a:cubicBezTo>
                    <a:pt x="24" y="124"/>
                    <a:pt x="24" y="124"/>
                    <a:pt x="24" y="124"/>
                  </a:cubicBezTo>
                  <a:cubicBezTo>
                    <a:pt x="24" y="124"/>
                    <a:pt x="24" y="124"/>
                    <a:pt x="24" y="124"/>
                  </a:cubicBezTo>
                  <a:cubicBezTo>
                    <a:pt x="24" y="123"/>
                    <a:pt x="24" y="123"/>
                    <a:pt x="24" y="123"/>
                  </a:cubicBezTo>
                  <a:cubicBezTo>
                    <a:pt x="25" y="123"/>
                    <a:pt x="25" y="123"/>
                    <a:pt x="25" y="123"/>
                  </a:cubicBezTo>
                  <a:cubicBezTo>
                    <a:pt x="25" y="124"/>
                    <a:pt x="25" y="124"/>
                    <a:pt x="25" y="124"/>
                  </a:cubicBezTo>
                  <a:cubicBezTo>
                    <a:pt x="25" y="124"/>
                    <a:pt x="25" y="124"/>
                    <a:pt x="25" y="124"/>
                  </a:cubicBezTo>
                  <a:cubicBezTo>
                    <a:pt x="25" y="124"/>
                    <a:pt x="25" y="124"/>
                    <a:pt x="25" y="124"/>
                  </a:cubicBezTo>
                  <a:cubicBezTo>
                    <a:pt x="25" y="125"/>
                    <a:pt x="25" y="125"/>
                    <a:pt x="25" y="125"/>
                  </a:cubicBezTo>
                  <a:cubicBezTo>
                    <a:pt x="26" y="125"/>
                    <a:pt x="26" y="125"/>
                    <a:pt x="26" y="125"/>
                  </a:cubicBezTo>
                  <a:cubicBezTo>
                    <a:pt x="26" y="125"/>
                    <a:pt x="26" y="125"/>
                    <a:pt x="26" y="125"/>
                  </a:cubicBezTo>
                  <a:cubicBezTo>
                    <a:pt x="28" y="126"/>
                    <a:pt x="28" y="126"/>
                    <a:pt x="28" y="126"/>
                  </a:cubicBezTo>
                  <a:cubicBezTo>
                    <a:pt x="29" y="126"/>
                    <a:pt x="29" y="126"/>
                    <a:pt x="29" y="126"/>
                  </a:cubicBezTo>
                  <a:cubicBezTo>
                    <a:pt x="29" y="125"/>
                    <a:pt x="29" y="125"/>
                    <a:pt x="29" y="125"/>
                  </a:cubicBezTo>
                  <a:cubicBezTo>
                    <a:pt x="30" y="124"/>
                    <a:pt x="30" y="124"/>
                    <a:pt x="30" y="124"/>
                  </a:cubicBezTo>
                  <a:cubicBezTo>
                    <a:pt x="30" y="124"/>
                    <a:pt x="30" y="124"/>
                    <a:pt x="30" y="124"/>
                  </a:cubicBezTo>
                  <a:cubicBezTo>
                    <a:pt x="30" y="123"/>
                    <a:pt x="30" y="123"/>
                    <a:pt x="30" y="123"/>
                  </a:cubicBezTo>
                  <a:cubicBezTo>
                    <a:pt x="30" y="123"/>
                    <a:pt x="30" y="123"/>
                    <a:pt x="30" y="123"/>
                  </a:cubicBezTo>
                  <a:cubicBezTo>
                    <a:pt x="30" y="122"/>
                    <a:pt x="30" y="122"/>
                    <a:pt x="30" y="122"/>
                  </a:cubicBezTo>
                  <a:cubicBezTo>
                    <a:pt x="30" y="121"/>
                    <a:pt x="30" y="121"/>
                    <a:pt x="30" y="121"/>
                  </a:cubicBezTo>
                  <a:cubicBezTo>
                    <a:pt x="30" y="121"/>
                    <a:pt x="30" y="121"/>
                    <a:pt x="30" y="121"/>
                  </a:cubicBezTo>
                  <a:cubicBezTo>
                    <a:pt x="31" y="121"/>
                    <a:pt x="31" y="121"/>
                    <a:pt x="31" y="121"/>
                  </a:cubicBezTo>
                  <a:cubicBezTo>
                    <a:pt x="32" y="121"/>
                    <a:pt x="32" y="121"/>
                    <a:pt x="32" y="121"/>
                  </a:cubicBezTo>
                  <a:cubicBezTo>
                    <a:pt x="32" y="121"/>
                    <a:pt x="32" y="121"/>
                    <a:pt x="32" y="121"/>
                  </a:cubicBezTo>
                  <a:cubicBezTo>
                    <a:pt x="33" y="121"/>
                    <a:pt x="33" y="121"/>
                    <a:pt x="33" y="121"/>
                  </a:cubicBezTo>
                  <a:cubicBezTo>
                    <a:pt x="33" y="120"/>
                    <a:pt x="33" y="120"/>
                    <a:pt x="33" y="120"/>
                  </a:cubicBezTo>
                  <a:cubicBezTo>
                    <a:pt x="34" y="120"/>
                    <a:pt x="34" y="120"/>
                    <a:pt x="34" y="120"/>
                  </a:cubicBezTo>
                  <a:cubicBezTo>
                    <a:pt x="35" y="120"/>
                    <a:pt x="35" y="120"/>
                    <a:pt x="35" y="120"/>
                  </a:cubicBezTo>
                  <a:cubicBezTo>
                    <a:pt x="36" y="120"/>
                    <a:pt x="37" y="121"/>
                    <a:pt x="38" y="122"/>
                  </a:cubicBezTo>
                  <a:cubicBezTo>
                    <a:pt x="38" y="122"/>
                    <a:pt x="38" y="122"/>
                    <a:pt x="38" y="122"/>
                  </a:cubicBezTo>
                  <a:cubicBezTo>
                    <a:pt x="38" y="122"/>
                    <a:pt x="38" y="122"/>
                    <a:pt x="38" y="122"/>
                  </a:cubicBezTo>
                  <a:cubicBezTo>
                    <a:pt x="38" y="122"/>
                    <a:pt x="38" y="122"/>
                    <a:pt x="38" y="122"/>
                  </a:cubicBezTo>
                  <a:cubicBezTo>
                    <a:pt x="38" y="121"/>
                    <a:pt x="38" y="121"/>
                    <a:pt x="38" y="121"/>
                  </a:cubicBezTo>
                  <a:cubicBezTo>
                    <a:pt x="39" y="121"/>
                    <a:pt x="40" y="121"/>
                    <a:pt x="41" y="122"/>
                  </a:cubicBezTo>
                  <a:cubicBezTo>
                    <a:pt x="42" y="122"/>
                    <a:pt x="42" y="122"/>
                    <a:pt x="42" y="122"/>
                  </a:cubicBezTo>
                  <a:cubicBezTo>
                    <a:pt x="42" y="121"/>
                    <a:pt x="42" y="121"/>
                    <a:pt x="42" y="121"/>
                  </a:cubicBezTo>
                  <a:cubicBezTo>
                    <a:pt x="42" y="121"/>
                    <a:pt x="42" y="121"/>
                    <a:pt x="42" y="121"/>
                  </a:cubicBezTo>
                  <a:cubicBezTo>
                    <a:pt x="41" y="120"/>
                    <a:pt x="41" y="120"/>
                    <a:pt x="41" y="120"/>
                  </a:cubicBezTo>
                  <a:cubicBezTo>
                    <a:pt x="42" y="120"/>
                    <a:pt x="42" y="120"/>
                    <a:pt x="42" y="120"/>
                  </a:cubicBezTo>
                  <a:cubicBezTo>
                    <a:pt x="42" y="120"/>
                    <a:pt x="42" y="120"/>
                    <a:pt x="42" y="120"/>
                  </a:cubicBezTo>
                  <a:cubicBezTo>
                    <a:pt x="43" y="120"/>
                    <a:pt x="43" y="120"/>
                    <a:pt x="43" y="120"/>
                  </a:cubicBezTo>
                  <a:cubicBezTo>
                    <a:pt x="43" y="120"/>
                    <a:pt x="43" y="120"/>
                    <a:pt x="43" y="120"/>
                  </a:cubicBezTo>
                  <a:cubicBezTo>
                    <a:pt x="44" y="120"/>
                    <a:pt x="44" y="120"/>
                    <a:pt x="44" y="120"/>
                  </a:cubicBezTo>
                  <a:cubicBezTo>
                    <a:pt x="45" y="120"/>
                    <a:pt x="45" y="120"/>
                    <a:pt x="45" y="120"/>
                  </a:cubicBezTo>
                  <a:cubicBezTo>
                    <a:pt x="45" y="120"/>
                    <a:pt x="45" y="120"/>
                    <a:pt x="45" y="120"/>
                  </a:cubicBezTo>
                  <a:cubicBezTo>
                    <a:pt x="46" y="119"/>
                    <a:pt x="46" y="119"/>
                    <a:pt x="47" y="119"/>
                  </a:cubicBezTo>
                  <a:cubicBezTo>
                    <a:pt x="47" y="119"/>
                    <a:pt x="47" y="119"/>
                    <a:pt x="47" y="119"/>
                  </a:cubicBezTo>
                  <a:cubicBezTo>
                    <a:pt x="46" y="118"/>
                    <a:pt x="46" y="118"/>
                    <a:pt x="46" y="118"/>
                  </a:cubicBezTo>
                  <a:cubicBezTo>
                    <a:pt x="47" y="118"/>
                    <a:pt x="47" y="119"/>
                    <a:pt x="48" y="119"/>
                  </a:cubicBezTo>
                  <a:cubicBezTo>
                    <a:pt x="48" y="119"/>
                    <a:pt x="48" y="119"/>
                    <a:pt x="48" y="119"/>
                  </a:cubicBezTo>
                  <a:cubicBezTo>
                    <a:pt x="48" y="119"/>
                    <a:pt x="48" y="119"/>
                    <a:pt x="48" y="119"/>
                  </a:cubicBezTo>
                  <a:cubicBezTo>
                    <a:pt x="49" y="119"/>
                    <a:pt x="49" y="119"/>
                    <a:pt x="49" y="119"/>
                  </a:cubicBezTo>
                  <a:cubicBezTo>
                    <a:pt x="49" y="119"/>
                    <a:pt x="49" y="119"/>
                    <a:pt x="49" y="119"/>
                  </a:cubicBezTo>
                  <a:cubicBezTo>
                    <a:pt x="49" y="119"/>
                    <a:pt x="49" y="119"/>
                    <a:pt x="49" y="119"/>
                  </a:cubicBezTo>
                  <a:cubicBezTo>
                    <a:pt x="49" y="119"/>
                    <a:pt x="49" y="119"/>
                    <a:pt x="49" y="119"/>
                  </a:cubicBezTo>
                  <a:cubicBezTo>
                    <a:pt x="50" y="119"/>
                    <a:pt x="50" y="119"/>
                    <a:pt x="50" y="119"/>
                  </a:cubicBezTo>
                  <a:cubicBezTo>
                    <a:pt x="50" y="119"/>
                    <a:pt x="50" y="119"/>
                    <a:pt x="50" y="119"/>
                  </a:cubicBezTo>
                  <a:cubicBezTo>
                    <a:pt x="50" y="119"/>
                    <a:pt x="50" y="119"/>
                    <a:pt x="50" y="119"/>
                  </a:cubicBezTo>
                  <a:cubicBezTo>
                    <a:pt x="51" y="120"/>
                    <a:pt x="51" y="120"/>
                    <a:pt x="51" y="120"/>
                  </a:cubicBezTo>
                  <a:cubicBezTo>
                    <a:pt x="52" y="119"/>
                    <a:pt x="53" y="119"/>
                    <a:pt x="55" y="118"/>
                  </a:cubicBezTo>
                  <a:cubicBezTo>
                    <a:pt x="56" y="119"/>
                    <a:pt x="58" y="119"/>
                    <a:pt x="59" y="119"/>
                  </a:cubicBezTo>
                  <a:cubicBezTo>
                    <a:pt x="60" y="118"/>
                    <a:pt x="60" y="118"/>
                    <a:pt x="60" y="118"/>
                  </a:cubicBezTo>
                  <a:cubicBezTo>
                    <a:pt x="62" y="118"/>
                    <a:pt x="62" y="118"/>
                    <a:pt x="62" y="118"/>
                  </a:cubicBezTo>
                  <a:cubicBezTo>
                    <a:pt x="63" y="117"/>
                    <a:pt x="63" y="117"/>
                    <a:pt x="63" y="117"/>
                  </a:cubicBezTo>
                  <a:cubicBezTo>
                    <a:pt x="63" y="117"/>
                    <a:pt x="63" y="117"/>
                    <a:pt x="63" y="117"/>
                  </a:cubicBezTo>
                  <a:cubicBezTo>
                    <a:pt x="64" y="117"/>
                    <a:pt x="64" y="117"/>
                    <a:pt x="64" y="117"/>
                  </a:cubicBezTo>
                  <a:cubicBezTo>
                    <a:pt x="65" y="117"/>
                    <a:pt x="65" y="117"/>
                    <a:pt x="65" y="117"/>
                  </a:cubicBezTo>
                  <a:cubicBezTo>
                    <a:pt x="64" y="116"/>
                    <a:pt x="64" y="116"/>
                    <a:pt x="64" y="116"/>
                  </a:cubicBezTo>
                  <a:cubicBezTo>
                    <a:pt x="65" y="116"/>
                    <a:pt x="65" y="116"/>
                    <a:pt x="65" y="116"/>
                  </a:cubicBezTo>
                  <a:cubicBezTo>
                    <a:pt x="65" y="115"/>
                    <a:pt x="65" y="115"/>
                    <a:pt x="65" y="115"/>
                  </a:cubicBezTo>
                  <a:cubicBezTo>
                    <a:pt x="66" y="115"/>
                    <a:pt x="66" y="115"/>
                    <a:pt x="66" y="115"/>
                  </a:cubicBezTo>
                  <a:cubicBezTo>
                    <a:pt x="67" y="114"/>
                    <a:pt x="67" y="114"/>
                    <a:pt x="67" y="114"/>
                  </a:cubicBezTo>
                  <a:cubicBezTo>
                    <a:pt x="68" y="113"/>
                    <a:pt x="68" y="113"/>
                    <a:pt x="68" y="113"/>
                  </a:cubicBezTo>
                  <a:cubicBezTo>
                    <a:pt x="67" y="112"/>
                    <a:pt x="67" y="112"/>
                    <a:pt x="67" y="112"/>
                  </a:cubicBezTo>
                  <a:cubicBezTo>
                    <a:pt x="68" y="111"/>
                    <a:pt x="68" y="111"/>
                    <a:pt x="68" y="111"/>
                  </a:cubicBezTo>
                  <a:cubicBezTo>
                    <a:pt x="68" y="111"/>
                    <a:pt x="68" y="111"/>
                    <a:pt x="68" y="111"/>
                  </a:cubicBezTo>
                  <a:cubicBezTo>
                    <a:pt x="66" y="111"/>
                    <a:pt x="65" y="112"/>
                    <a:pt x="64" y="112"/>
                  </a:cubicBezTo>
                  <a:cubicBezTo>
                    <a:pt x="63" y="112"/>
                    <a:pt x="63" y="112"/>
                    <a:pt x="63" y="112"/>
                  </a:cubicBezTo>
                  <a:cubicBezTo>
                    <a:pt x="62" y="111"/>
                    <a:pt x="62" y="111"/>
                    <a:pt x="62" y="111"/>
                  </a:cubicBezTo>
                  <a:cubicBezTo>
                    <a:pt x="62" y="112"/>
                    <a:pt x="62" y="112"/>
                    <a:pt x="62" y="112"/>
                  </a:cubicBezTo>
                  <a:cubicBezTo>
                    <a:pt x="61" y="112"/>
                    <a:pt x="61" y="112"/>
                    <a:pt x="61" y="112"/>
                  </a:cubicBezTo>
                  <a:cubicBezTo>
                    <a:pt x="61" y="111"/>
                    <a:pt x="61" y="111"/>
                    <a:pt x="61" y="111"/>
                  </a:cubicBezTo>
                  <a:cubicBezTo>
                    <a:pt x="62" y="111"/>
                    <a:pt x="62" y="111"/>
                    <a:pt x="62" y="111"/>
                  </a:cubicBezTo>
                  <a:cubicBezTo>
                    <a:pt x="62" y="111"/>
                    <a:pt x="62" y="111"/>
                    <a:pt x="62" y="111"/>
                  </a:cubicBezTo>
                  <a:cubicBezTo>
                    <a:pt x="62" y="111"/>
                    <a:pt x="62" y="111"/>
                    <a:pt x="62" y="111"/>
                  </a:cubicBezTo>
                  <a:cubicBezTo>
                    <a:pt x="61" y="111"/>
                    <a:pt x="61" y="111"/>
                    <a:pt x="61" y="111"/>
                  </a:cubicBezTo>
                  <a:cubicBezTo>
                    <a:pt x="60" y="111"/>
                    <a:pt x="60" y="111"/>
                    <a:pt x="60" y="111"/>
                  </a:cubicBezTo>
                  <a:cubicBezTo>
                    <a:pt x="60" y="110"/>
                    <a:pt x="60" y="110"/>
                    <a:pt x="60" y="110"/>
                  </a:cubicBezTo>
                  <a:cubicBezTo>
                    <a:pt x="62" y="110"/>
                    <a:pt x="62" y="110"/>
                    <a:pt x="62" y="110"/>
                  </a:cubicBezTo>
                  <a:cubicBezTo>
                    <a:pt x="63" y="110"/>
                    <a:pt x="63" y="110"/>
                    <a:pt x="63" y="110"/>
                  </a:cubicBezTo>
                  <a:cubicBezTo>
                    <a:pt x="63" y="110"/>
                    <a:pt x="63" y="110"/>
                    <a:pt x="63" y="110"/>
                  </a:cubicBezTo>
                  <a:cubicBezTo>
                    <a:pt x="64" y="109"/>
                    <a:pt x="64" y="109"/>
                    <a:pt x="64" y="109"/>
                  </a:cubicBezTo>
                  <a:cubicBezTo>
                    <a:pt x="64" y="107"/>
                    <a:pt x="64" y="107"/>
                    <a:pt x="64" y="107"/>
                  </a:cubicBezTo>
                  <a:cubicBezTo>
                    <a:pt x="63" y="108"/>
                    <a:pt x="63" y="108"/>
                    <a:pt x="62" y="108"/>
                  </a:cubicBezTo>
                  <a:cubicBezTo>
                    <a:pt x="62" y="108"/>
                    <a:pt x="62" y="108"/>
                    <a:pt x="62" y="108"/>
                  </a:cubicBezTo>
                  <a:cubicBezTo>
                    <a:pt x="63" y="107"/>
                    <a:pt x="63" y="107"/>
                    <a:pt x="63" y="107"/>
                  </a:cubicBezTo>
                  <a:cubicBezTo>
                    <a:pt x="63" y="107"/>
                    <a:pt x="63" y="107"/>
                    <a:pt x="63" y="107"/>
                  </a:cubicBezTo>
                  <a:cubicBezTo>
                    <a:pt x="64" y="107"/>
                    <a:pt x="64" y="107"/>
                    <a:pt x="64" y="107"/>
                  </a:cubicBezTo>
                  <a:cubicBezTo>
                    <a:pt x="64" y="107"/>
                    <a:pt x="64" y="107"/>
                    <a:pt x="64" y="107"/>
                  </a:cubicBezTo>
                  <a:cubicBezTo>
                    <a:pt x="65" y="107"/>
                    <a:pt x="65" y="107"/>
                    <a:pt x="65" y="107"/>
                  </a:cubicBezTo>
                  <a:cubicBezTo>
                    <a:pt x="66" y="106"/>
                    <a:pt x="66" y="106"/>
                    <a:pt x="66" y="106"/>
                  </a:cubicBezTo>
                  <a:cubicBezTo>
                    <a:pt x="66" y="106"/>
                    <a:pt x="66" y="106"/>
                    <a:pt x="66" y="106"/>
                  </a:cubicBezTo>
                  <a:cubicBezTo>
                    <a:pt x="66" y="105"/>
                    <a:pt x="66" y="105"/>
                    <a:pt x="66" y="105"/>
                  </a:cubicBezTo>
                  <a:cubicBezTo>
                    <a:pt x="66" y="105"/>
                    <a:pt x="66" y="105"/>
                    <a:pt x="66" y="105"/>
                  </a:cubicBezTo>
                  <a:cubicBezTo>
                    <a:pt x="65" y="105"/>
                    <a:pt x="65" y="105"/>
                    <a:pt x="65" y="105"/>
                  </a:cubicBezTo>
                  <a:cubicBezTo>
                    <a:pt x="65" y="105"/>
                    <a:pt x="65" y="105"/>
                    <a:pt x="65" y="105"/>
                  </a:cubicBezTo>
                  <a:cubicBezTo>
                    <a:pt x="66" y="105"/>
                    <a:pt x="66" y="105"/>
                    <a:pt x="66" y="105"/>
                  </a:cubicBezTo>
                  <a:cubicBezTo>
                    <a:pt x="65" y="104"/>
                    <a:pt x="65" y="104"/>
                    <a:pt x="65" y="104"/>
                  </a:cubicBezTo>
                  <a:cubicBezTo>
                    <a:pt x="66" y="104"/>
                    <a:pt x="66" y="105"/>
                    <a:pt x="67" y="105"/>
                  </a:cubicBezTo>
                  <a:cubicBezTo>
                    <a:pt x="67" y="105"/>
                    <a:pt x="67" y="104"/>
                    <a:pt x="68" y="104"/>
                  </a:cubicBezTo>
                  <a:cubicBezTo>
                    <a:pt x="68" y="103"/>
                    <a:pt x="68" y="103"/>
                    <a:pt x="68" y="103"/>
                  </a:cubicBezTo>
                  <a:cubicBezTo>
                    <a:pt x="69" y="103"/>
                    <a:pt x="69" y="102"/>
                    <a:pt x="69" y="101"/>
                  </a:cubicBezTo>
                  <a:cubicBezTo>
                    <a:pt x="69" y="100"/>
                    <a:pt x="69" y="102"/>
                    <a:pt x="69" y="101"/>
                  </a:cubicBezTo>
                  <a:close/>
                  <a:moveTo>
                    <a:pt x="47" y="119"/>
                  </a:moveTo>
                  <a:cubicBezTo>
                    <a:pt x="46" y="120"/>
                    <a:pt x="46" y="120"/>
                    <a:pt x="46" y="120"/>
                  </a:cubicBezTo>
                  <a:cubicBezTo>
                    <a:pt x="46" y="120"/>
                    <a:pt x="46" y="120"/>
                    <a:pt x="46" y="120"/>
                  </a:cubicBezTo>
                  <a:cubicBezTo>
                    <a:pt x="45" y="120"/>
                    <a:pt x="45" y="120"/>
                    <a:pt x="45" y="120"/>
                  </a:cubicBezTo>
                  <a:cubicBezTo>
                    <a:pt x="45" y="121"/>
                    <a:pt x="45" y="121"/>
                    <a:pt x="45" y="121"/>
                  </a:cubicBezTo>
                  <a:cubicBezTo>
                    <a:pt x="45" y="121"/>
                    <a:pt x="45" y="121"/>
                    <a:pt x="45" y="121"/>
                  </a:cubicBezTo>
                  <a:cubicBezTo>
                    <a:pt x="47" y="122"/>
                    <a:pt x="47" y="122"/>
                    <a:pt x="47" y="122"/>
                  </a:cubicBezTo>
                  <a:cubicBezTo>
                    <a:pt x="47" y="122"/>
                    <a:pt x="47" y="122"/>
                    <a:pt x="47" y="122"/>
                  </a:cubicBezTo>
                  <a:cubicBezTo>
                    <a:pt x="48" y="121"/>
                    <a:pt x="48" y="121"/>
                    <a:pt x="48" y="121"/>
                  </a:cubicBezTo>
                  <a:cubicBezTo>
                    <a:pt x="48" y="121"/>
                    <a:pt x="48" y="121"/>
                    <a:pt x="48" y="121"/>
                  </a:cubicBezTo>
                  <a:cubicBezTo>
                    <a:pt x="49" y="120"/>
                    <a:pt x="49" y="120"/>
                    <a:pt x="49" y="120"/>
                  </a:cubicBezTo>
                  <a:cubicBezTo>
                    <a:pt x="48" y="120"/>
                    <a:pt x="48" y="120"/>
                    <a:pt x="48" y="120"/>
                  </a:cubicBezTo>
                  <a:lnTo>
                    <a:pt x="47" y="119"/>
                  </a:lnTo>
                  <a:close/>
                  <a:moveTo>
                    <a:pt x="22" y="91"/>
                  </a:moveTo>
                  <a:cubicBezTo>
                    <a:pt x="22" y="91"/>
                    <a:pt x="22" y="91"/>
                    <a:pt x="22" y="91"/>
                  </a:cubicBezTo>
                  <a:cubicBezTo>
                    <a:pt x="22" y="90"/>
                    <a:pt x="22" y="90"/>
                    <a:pt x="22" y="90"/>
                  </a:cubicBezTo>
                  <a:cubicBezTo>
                    <a:pt x="22" y="90"/>
                    <a:pt x="22" y="90"/>
                    <a:pt x="22" y="90"/>
                  </a:cubicBezTo>
                  <a:cubicBezTo>
                    <a:pt x="22" y="90"/>
                    <a:pt x="22" y="90"/>
                    <a:pt x="22" y="90"/>
                  </a:cubicBezTo>
                  <a:cubicBezTo>
                    <a:pt x="22" y="90"/>
                    <a:pt x="22" y="90"/>
                    <a:pt x="22" y="90"/>
                  </a:cubicBezTo>
                  <a:lnTo>
                    <a:pt x="22" y="91"/>
                  </a:lnTo>
                  <a:close/>
                  <a:moveTo>
                    <a:pt x="34" y="26"/>
                  </a:moveTo>
                  <a:cubicBezTo>
                    <a:pt x="34" y="27"/>
                    <a:pt x="34" y="27"/>
                    <a:pt x="34" y="27"/>
                  </a:cubicBezTo>
                  <a:cubicBezTo>
                    <a:pt x="34" y="27"/>
                    <a:pt x="34" y="26"/>
                    <a:pt x="35" y="26"/>
                  </a:cubicBezTo>
                  <a:cubicBezTo>
                    <a:pt x="34" y="26"/>
                    <a:pt x="34" y="26"/>
                    <a:pt x="34" y="26"/>
                  </a:cubicBezTo>
                  <a:close/>
                  <a:moveTo>
                    <a:pt x="36" y="22"/>
                  </a:moveTo>
                  <a:cubicBezTo>
                    <a:pt x="36" y="23"/>
                    <a:pt x="36" y="23"/>
                    <a:pt x="36" y="23"/>
                  </a:cubicBezTo>
                  <a:cubicBezTo>
                    <a:pt x="37" y="23"/>
                    <a:pt x="37" y="23"/>
                    <a:pt x="37" y="23"/>
                  </a:cubicBezTo>
                  <a:cubicBezTo>
                    <a:pt x="36" y="22"/>
                    <a:pt x="36" y="22"/>
                    <a:pt x="36" y="22"/>
                  </a:cubicBezTo>
                  <a:close/>
                  <a:moveTo>
                    <a:pt x="34" y="22"/>
                  </a:moveTo>
                  <a:cubicBezTo>
                    <a:pt x="34" y="22"/>
                    <a:pt x="34" y="22"/>
                    <a:pt x="34" y="22"/>
                  </a:cubicBezTo>
                  <a:cubicBezTo>
                    <a:pt x="34" y="22"/>
                    <a:pt x="34" y="22"/>
                    <a:pt x="34" y="22"/>
                  </a:cubicBezTo>
                  <a:cubicBezTo>
                    <a:pt x="33" y="22"/>
                    <a:pt x="33" y="22"/>
                    <a:pt x="33" y="22"/>
                  </a:cubicBezTo>
                  <a:cubicBezTo>
                    <a:pt x="33" y="22"/>
                    <a:pt x="33" y="22"/>
                    <a:pt x="33" y="22"/>
                  </a:cubicBezTo>
                  <a:cubicBezTo>
                    <a:pt x="33" y="22"/>
                    <a:pt x="33" y="22"/>
                    <a:pt x="33" y="22"/>
                  </a:cubicBezTo>
                  <a:lnTo>
                    <a:pt x="34" y="22"/>
                  </a:lnTo>
                  <a:close/>
                  <a:moveTo>
                    <a:pt x="36" y="22"/>
                  </a:moveTo>
                  <a:cubicBezTo>
                    <a:pt x="35" y="22"/>
                    <a:pt x="35" y="22"/>
                    <a:pt x="35" y="22"/>
                  </a:cubicBezTo>
                  <a:cubicBezTo>
                    <a:pt x="36" y="21"/>
                    <a:pt x="36" y="21"/>
                    <a:pt x="36" y="21"/>
                  </a:cubicBezTo>
                  <a:cubicBezTo>
                    <a:pt x="35" y="21"/>
                    <a:pt x="35" y="21"/>
                    <a:pt x="35" y="21"/>
                  </a:cubicBezTo>
                  <a:cubicBezTo>
                    <a:pt x="35" y="22"/>
                    <a:pt x="35" y="22"/>
                    <a:pt x="35" y="22"/>
                  </a:cubicBezTo>
                  <a:cubicBezTo>
                    <a:pt x="35" y="22"/>
                    <a:pt x="35" y="22"/>
                    <a:pt x="35" y="22"/>
                  </a:cubicBezTo>
                  <a:cubicBezTo>
                    <a:pt x="35" y="22"/>
                    <a:pt x="35" y="22"/>
                    <a:pt x="35" y="22"/>
                  </a:cubicBezTo>
                  <a:lnTo>
                    <a:pt x="36" y="22"/>
                  </a:lnTo>
                  <a:close/>
                  <a:moveTo>
                    <a:pt x="34" y="21"/>
                  </a:moveTo>
                  <a:cubicBezTo>
                    <a:pt x="35" y="21"/>
                    <a:pt x="35" y="21"/>
                    <a:pt x="35" y="21"/>
                  </a:cubicBezTo>
                  <a:cubicBezTo>
                    <a:pt x="34" y="20"/>
                    <a:pt x="34" y="20"/>
                    <a:pt x="34" y="20"/>
                  </a:cubicBezTo>
                  <a:cubicBezTo>
                    <a:pt x="34" y="20"/>
                    <a:pt x="34" y="20"/>
                    <a:pt x="34" y="20"/>
                  </a:cubicBezTo>
                  <a:cubicBezTo>
                    <a:pt x="34" y="20"/>
                    <a:pt x="34" y="20"/>
                    <a:pt x="34" y="20"/>
                  </a:cubicBezTo>
                  <a:cubicBezTo>
                    <a:pt x="33" y="20"/>
                    <a:pt x="33" y="20"/>
                    <a:pt x="33" y="20"/>
                  </a:cubicBezTo>
                  <a:cubicBezTo>
                    <a:pt x="34" y="21"/>
                    <a:pt x="34" y="21"/>
                    <a:pt x="34" y="21"/>
                  </a:cubicBezTo>
                  <a:close/>
                  <a:moveTo>
                    <a:pt x="12" y="47"/>
                  </a:moveTo>
                  <a:cubicBezTo>
                    <a:pt x="12" y="47"/>
                    <a:pt x="12" y="47"/>
                    <a:pt x="12" y="47"/>
                  </a:cubicBezTo>
                  <a:cubicBezTo>
                    <a:pt x="12" y="46"/>
                    <a:pt x="12" y="46"/>
                    <a:pt x="12" y="46"/>
                  </a:cubicBezTo>
                  <a:cubicBezTo>
                    <a:pt x="11" y="46"/>
                    <a:pt x="11" y="46"/>
                    <a:pt x="11" y="46"/>
                  </a:cubicBezTo>
                  <a:cubicBezTo>
                    <a:pt x="11" y="47"/>
                    <a:pt x="11" y="47"/>
                    <a:pt x="11" y="47"/>
                  </a:cubicBezTo>
                  <a:cubicBezTo>
                    <a:pt x="12" y="47"/>
                    <a:pt x="12" y="47"/>
                    <a:pt x="12" y="47"/>
                  </a:cubicBezTo>
                  <a:close/>
                  <a:moveTo>
                    <a:pt x="14" y="43"/>
                  </a:moveTo>
                  <a:cubicBezTo>
                    <a:pt x="15" y="43"/>
                    <a:pt x="15" y="43"/>
                    <a:pt x="15" y="43"/>
                  </a:cubicBezTo>
                  <a:cubicBezTo>
                    <a:pt x="14" y="43"/>
                    <a:pt x="14" y="43"/>
                    <a:pt x="14" y="43"/>
                  </a:cubicBezTo>
                  <a:cubicBezTo>
                    <a:pt x="14" y="43"/>
                    <a:pt x="14" y="43"/>
                    <a:pt x="14" y="43"/>
                  </a:cubicBezTo>
                  <a:close/>
                  <a:moveTo>
                    <a:pt x="14" y="42"/>
                  </a:moveTo>
                  <a:cubicBezTo>
                    <a:pt x="14" y="43"/>
                    <a:pt x="14" y="43"/>
                    <a:pt x="14" y="43"/>
                  </a:cubicBezTo>
                  <a:cubicBezTo>
                    <a:pt x="14" y="43"/>
                    <a:pt x="14" y="43"/>
                    <a:pt x="14" y="43"/>
                  </a:cubicBezTo>
                  <a:cubicBezTo>
                    <a:pt x="14" y="42"/>
                    <a:pt x="14" y="42"/>
                    <a:pt x="14" y="42"/>
                  </a:cubicBezTo>
                  <a:cubicBezTo>
                    <a:pt x="14" y="41"/>
                    <a:pt x="14" y="41"/>
                    <a:pt x="14" y="41"/>
                  </a:cubicBezTo>
                  <a:cubicBezTo>
                    <a:pt x="14" y="41"/>
                    <a:pt x="14" y="41"/>
                    <a:pt x="14" y="41"/>
                  </a:cubicBezTo>
                  <a:cubicBezTo>
                    <a:pt x="14" y="41"/>
                    <a:pt x="14" y="41"/>
                    <a:pt x="14" y="41"/>
                  </a:cubicBezTo>
                  <a:cubicBezTo>
                    <a:pt x="14" y="42"/>
                    <a:pt x="14" y="42"/>
                    <a:pt x="14" y="42"/>
                  </a:cubicBezTo>
                  <a:close/>
                  <a:moveTo>
                    <a:pt x="19" y="61"/>
                  </a:moveTo>
                  <a:cubicBezTo>
                    <a:pt x="20" y="62"/>
                    <a:pt x="20" y="62"/>
                    <a:pt x="20" y="62"/>
                  </a:cubicBezTo>
                  <a:cubicBezTo>
                    <a:pt x="20" y="61"/>
                    <a:pt x="20" y="61"/>
                    <a:pt x="20" y="60"/>
                  </a:cubicBezTo>
                  <a:cubicBezTo>
                    <a:pt x="19" y="60"/>
                    <a:pt x="19" y="60"/>
                    <a:pt x="19" y="60"/>
                  </a:cubicBezTo>
                  <a:cubicBezTo>
                    <a:pt x="19" y="60"/>
                    <a:pt x="19" y="60"/>
                    <a:pt x="19" y="60"/>
                  </a:cubicBezTo>
                  <a:cubicBezTo>
                    <a:pt x="19" y="60"/>
                    <a:pt x="19" y="60"/>
                    <a:pt x="19" y="60"/>
                  </a:cubicBezTo>
                  <a:cubicBezTo>
                    <a:pt x="19" y="60"/>
                    <a:pt x="19" y="60"/>
                    <a:pt x="19" y="60"/>
                  </a:cubicBezTo>
                  <a:lnTo>
                    <a:pt x="19" y="61"/>
                  </a:lnTo>
                  <a:close/>
                  <a:moveTo>
                    <a:pt x="12" y="58"/>
                  </a:moveTo>
                  <a:cubicBezTo>
                    <a:pt x="12" y="58"/>
                    <a:pt x="12" y="58"/>
                    <a:pt x="12" y="58"/>
                  </a:cubicBezTo>
                  <a:cubicBezTo>
                    <a:pt x="12" y="57"/>
                    <a:pt x="12" y="57"/>
                    <a:pt x="12" y="57"/>
                  </a:cubicBezTo>
                  <a:cubicBezTo>
                    <a:pt x="12" y="57"/>
                    <a:pt x="12" y="57"/>
                    <a:pt x="12" y="57"/>
                  </a:cubicBezTo>
                  <a:cubicBezTo>
                    <a:pt x="12" y="57"/>
                    <a:pt x="12" y="57"/>
                    <a:pt x="12" y="57"/>
                  </a:cubicBezTo>
                  <a:lnTo>
                    <a:pt x="12" y="58"/>
                  </a:lnTo>
                  <a:close/>
                  <a:moveTo>
                    <a:pt x="16" y="56"/>
                  </a:moveTo>
                  <a:cubicBezTo>
                    <a:pt x="16" y="56"/>
                    <a:pt x="16" y="56"/>
                    <a:pt x="16" y="56"/>
                  </a:cubicBezTo>
                  <a:cubicBezTo>
                    <a:pt x="16" y="55"/>
                    <a:pt x="16" y="55"/>
                    <a:pt x="16" y="55"/>
                  </a:cubicBezTo>
                  <a:cubicBezTo>
                    <a:pt x="16" y="56"/>
                    <a:pt x="16" y="56"/>
                    <a:pt x="16" y="56"/>
                  </a:cubicBezTo>
                  <a:close/>
                  <a:moveTo>
                    <a:pt x="12" y="53"/>
                  </a:moveTo>
                  <a:cubicBezTo>
                    <a:pt x="12" y="52"/>
                    <a:pt x="12" y="52"/>
                    <a:pt x="12" y="52"/>
                  </a:cubicBezTo>
                  <a:cubicBezTo>
                    <a:pt x="12" y="53"/>
                    <a:pt x="12" y="53"/>
                    <a:pt x="12" y="53"/>
                  </a:cubicBezTo>
                  <a:cubicBezTo>
                    <a:pt x="12" y="53"/>
                    <a:pt x="12" y="53"/>
                    <a:pt x="12" y="53"/>
                  </a:cubicBezTo>
                  <a:close/>
                  <a:moveTo>
                    <a:pt x="7" y="53"/>
                  </a:moveTo>
                  <a:cubicBezTo>
                    <a:pt x="8" y="53"/>
                    <a:pt x="8" y="53"/>
                    <a:pt x="8" y="53"/>
                  </a:cubicBezTo>
                  <a:cubicBezTo>
                    <a:pt x="8" y="53"/>
                    <a:pt x="8" y="53"/>
                    <a:pt x="8" y="53"/>
                  </a:cubicBezTo>
                  <a:cubicBezTo>
                    <a:pt x="9" y="52"/>
                    <a:pt x="9" y="52"/>
                    <a:pt x="9" y="52"/>
                  </a:cubicBezTo>
                  <a:cubicBezTo>
                    <a:pt x="9" y="52"/>
                    <a:pt x="9" y="52"/>
                    <a:pt x="9" y="52"/>
                  </a:cubicBezTo>
                  <a:cubicBezTo>
                    <a:pt x="7" y="52"/>
                    <a:pt x="7" y="52"/>
                    <a:pt x="7" y="52"/>
                  </a:cubicBezTo>
                  <a:lnTo>
                    <a:pt x="7" y="53"/>
                  </a:lnTo>
                  <a:close/>
                  <a:moveTo>
                    <a:pt x="10" y="51"/>
                  </a:moveTo>
                  <a:cubicBezTo>
                    <a:pt x="11" y="50"/>
                    <a:pt x="11" y="50"/>
                    <a:pt x="11" y="50"/>
                  </a:cubicBezTo>
                  <a:cubicBezTo>
                    <a:pt x="10" y="50"/>
                    <a:pt x="10" y="50"/>
                    <a:pt x="10" y="50"/>
                  </a:cubicBezTo>
                  <a:cubicBezTo>
                    <a:pt x="10" y="51"/>
                    <a:pt x="10" y="51"/>
                    <a:pt x="10" y="51"/>
                  </a:cubicBezTo>
                  <a:cubicBezTo>
                    <a:pt x="9" y="51"/>
                    <a:pt x="9" y="51"/>
                    <a:pt x="9" y="51"/>
                  </a:cubicBezTo>
                  <a:cubicBezTo>
                    <a:pt x="9" y="51"/>
                    <a:pt x="9" y="51"/>
                    <a:pt x="9" y="51"/>
                  </a:cubicBezTo>
                  <a:cubicBezTo>
                    <a:pt x="9" y="52"/>
                    <a:pt x="9" y="52"/>
                    <a:pt x="9" y="52"/>
                  </a:cubicBezTo>
                  <a:cubicBezTo>
                    <a:pt x="10" y="51"/>
                    <a:pt x="10" y="51"/>
                    <a:pt x="10" y="51"/>
                  </a:cubicBezTo>
                  <a:close/>
                  <a:moveTo>
                    <a:pt x="46" y="8"/>
                  </a:moveTo>
                  <a:cubicBezTo>
                    <a:pt x="46" y="8"/>
                    <a:pt x="46" y="8"/>
                    <a:pt x="46" y="8"/>
                  </a:cubicBezTo>
                  <a:cubicBezTo>
                    <a:pt x="46" y="9"/>
                    <a:pt x="46" y="9"/>
                    <a:pt x="46" y="9"/>
                  </a:cubicBezTo>
                  <a:cubicBezTo>
                    <a:pt x="46" y="9"/>
                    <a:pt x="46" y="9"/>
                    <a:pt x="46" y="9"/>
                  </a:cubicBezTo>
                  <a:lnTo>
                    <a:pt x="46" y="8"/>
                  </a:lnTo>
                  <a:close/>
                  <a:moveTo>
                    <a:pt x="47" y="7"/>
                  </a:moveTo>
                  <a:cubicBezTo>
                    <a:pt x="47" y="8"/>
                    <a:pt x="47" y="8"/>
                    <a:pt x="47" y="8"/>
                  </a:cubicBezTo>
                  <a:cubicBezTo>
                    <a:pt x="47" y="8"/>
                    <a:pt x="47" y="8"/>
                    <a:pt x="47" y="8"/>
                  </a:cubicBezTo>
                  <a:cubicBezTo>
                    <a:pt x="47" y="7"/>
                    <a:pt x="47" y="7"/>
                    <a:pt x="47" y="7"/>
                  </a:cubicBezTo>
                  <a:cubicBezTo>
                    <a:pt x="47" y="7"/>
                    <a:pt x="47" y="7"/>
                    <a:pt x="47" y="7"/>
                  </a:cubicBezTo>
                  <a:close/>
                  <a:moveTo>
                    <a:pt x="48" y="5"/>
                  </a:moveTo>
                  <a:cubicBezTo>
                    <a:pt x="48" y="5"/>
                    <a:pt x="48" y="5"/>
                    <a:pt x="48" y="5"/>
                  </a:cubicBezTo>
                  <a:cubicBezTo>
                    <a:pt x="48" y="5"/>
                    <a:pt x="48" y="5"/>
                    <a:pt x="48" y="5"/>
                  </a:cubicBezTo>
                  <a:cubicBezTo>
                    <a:pt x="47" y="5"/>
                    <a:pt x="47" y="5"/>
                    <a:pt x="47" y="5"/>
                  </a:cubicBezTo>
                  <a:lnTo>
                    <a:pt x="48" y="5"/>
                  </a:lnTo>
                  <a:close/>
                  <a:moveTo>
                    <a:pt x="49" y="2"/>
                  </a:moveTo>
                  <a:cubicBezTo>
                    <a:pt x="48" y="2"/>
                    <a:pt x="48" y="2"/>
                    <a:pt x="48" y="2"/>
                  </a:cubicBezTo>
                  <a:cubicBezTo>
                    <a:pt x="48" y="3"/>
                    <a:pt x="48" y="3"/>
                    <a:pt x="48" y="3"/>
                  </a:cubicBezTo>
                  <a:cubicBezTo>
                    <a:pt x="48" y="3"/>
                    <a:pt x="48" y="3"/>
                    <a:pt x="48" y="3"/>
                  </a:cubicBezTo>
                  <a:cubicBezTo>
                    <a:pt x="49" y="3"/>
                    <a:pt x="49" y="3"/>
                    <a:pt x="49" y="3"/>
                  </a:cubicBezTo>
                  <a:cubicBezTo>
                    <a:pt x="49" y="2"/>
                    <a:pt x="49" y="2"/>
                    <a:pt x="49" y="2"/>
                  </a:cubicBezTo>
                  <a:cubicBezTo>
                    <a:pt x="49" y="2"/>
                    <a:pt x="49" y="2"/>
                    <a:pt x="49" y="2"/>
                  </a:cubicBezTo>
                  <a:close/>
                  <a:moveTo>
                    <a:pt x="48" y="1"/>
                  </a:moveTo>
                  <a:cubicBezTo>
                    <a:pt x="49" y="1"/>
                    <a:pt x="49" y="1"/>
                    <a:pt x="49" y="1"/>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1"/>
                    <a:pt x="48" y="1"/>
                  </a:cubicBezTo>
                  <a:cubicBezTo>
                    <a:pt x="49" y="1"/>
                    <a:pt x="49" y="1"/>
                    <a:pt x="49" y="1"/>
                  </a:cubicBezTo>
                  <a:lnTo>
                    <a:pt x="48" y="1"/>
                  </a:lnTo>
                  <a:close/>
                  <a:moveTo>
                    <a:pt x="4" y="46"/>
                  </a:moveTo>
                  <a:cubicBezTo>
                    <a:pt x="4" y="46"/>
                    <a:pt x="4" y="46"/>
                    <a:pt x="4" y="46"/>
                  </a:cubicBezTo>
                  <a:cubicBezTo>
                    <a:pt x="3" y="47"/>
                    <a:pt x="3" y="47"/>
                    <a:pt x="3" y="47"/>
                  </a:cubicBezTo>
                  <a:cubicBezTo>
                    <a:pt x="4" y="47"/>
                    <a:pt x="4" y="47"/>
                    <a:pt x="4" y="47"/>
                  </a:cubicBezTo>
                  <a:cubicBezTo>
                    <a:pt x="5" y="46"/>
                    <a:pt x="5" y="46"/>
                    <a:pt x="5" y="46"/>
                  </a:cubicBezTo>
                  <a:cubicBezTo>
                    <a:pt x="4" y="46"/>
                    <a:pt x="4" y="46"/>
                    <a:pt x="4" y="46"/>
                  </a:cubicBezTo>
                  <a:close/>
                  <a:moveTo>
                    <a:pt x="6" y="41"/>
                  </a:moveTo>
                  <a:cubicBezTo>
                    <a:pt x="5" y="41"/>
                    <a:pt x="5" y="41"/>
                    <a:pt x="5" y="41"/>
                  </a:cubicBezTo>
                  <a:cubicBezTo>
                    <a:pt x="5" y="41"/>
                    <a:pt x="5" y="41"/>
                    <a:pt x="5" y="41"/>
                  </a:cubicBezTo>
                  <a:cubicBezTo>
                    <a:pt x="6" y="42"/>
                    <a:pt x="6" y="42"/>
                    <a:pt x="6" y="42"/>
                  </a:cubicBezTo>
                  <a:cubicBezTo>
                    <a:pt x="6" y="42"/>
                    <a:pt x="6" y="42"/>
                    <a:pt x="6" y="42"/>
                  </a:cubicBezTo>
                  <a:cubicBezTo>
                    <a:pt x="6" y="41"/>
                    <a:pt x="6" y="41"/>
                    <a:pt x="6" y="41"/>
                  </a:cubicBezTo>
                  <a:cubicBezTo>
                    <a:pt x="6" y="41"/>
                    <a:pt x="6" y="41"/>
                    <a:pt x="6" y="41"/>
                  </a:cubicBezTo>
                  <a:close/>
                  <a:moveTo>
                    <a:pt x="9" y="33"/>
                  </a:moveTo>
                  <a:cubicBezTo>
                    <a:pt x="9" y="32"/>
                    <a:pt x="9" y="32"/>
                    <a:pt x="9" y="32"/>
                  </a:cubicBezTo>
                  <a:cubicBezTo>
                    <a:pt x="9" y="32"/>
                    <a:pt x="9" y="32"/>
                    <a:pt x="9" y="32"/>
                  </a:cubicBezTo>
                  <a:cubicBezTo>
                    <a:pt x="9" y="32"/>
                    <a:pt x="9" y="32"/>
                    <a:pt x="9" y="32"/>
                  </a:cubicBezTo>
                  <a:lnTo>
                    <a:pt x="9" y="33"/>
                  </a:lnTo>
                  <a:close/>
                  <a:moveTo>
                    <a:pt x="32" y="27"/>
                  </a:moveTo>
                  <a:cubicBezTo>
                    <a:pt x="33" y="26"/>
                    <a:pt x="33" y="26"/>
                    <a:pt x="33" y="26"/>
                  </a:cubicBezTo>
                  <a:cubicBezTo>
                    <a:pt x="33" y="26"/>
                    <a:pt x="33" y="26"/>
                    <a:pt x="33" y="26"/>
                  </a:cubicBezTo>
                  <a:cubicBezTo>
                    <a:pt x="32" y="26"/>
                    <a:pt x="32" y="26"/>
                    <a:pt x="32" y="26"/>
                  </a:cubicBezTo>
                  <a:cubicBezTo>
                    <a:pt x="33" y="26"/>
                    <a:pt x="33" y="26"/>
                    <a:pt x="33" y="26"/>
                  </a:cubicBezTo>
                  <a:cubicBezTo>
                    <a:pt x="32" y="25"/>
                    <a:pt x="32" y="25"/>
                    <a:pt x="32" y="25"/>
                  </a:cubicBezTo>
                  <a:cubicBezTo>
                    <a:pt x="32" y="25"/>
                    <a:pt x="32" y="25"/>
                    <a:pt x="32" y="25"/>
                  </a:cubicBezTo>
                  <a:cubicBezTo>
                    <a:pt x="31" y="25"/>
                    <a:pt x="31" y="25"/>
                    <a:pt x="31" y="25"/>
                  </a:cubicBezTo>
                  <a:cubicBezTo>
                    <a:pt x="31" y="25"/>
                    <a:pt x="31" y="25"/>
                    <a:pt x="31" y="25"/>
                  </a:cubicBezTo>
                  <a:cubicBezTo>
                    <a:pt x="32" y="26"/>
                    <a:pt x="32" y="26"/>
                    <a:pt x="32" y="26"/>
                  </a:cubicBezTo>
                  <a:lnTo>
                    <a:pt x="32" y="27"/>
                  </a:lnTo>
                  <a:close/>
                  <a:moveTo>
                    <a:pt x="32" y="24"/>
                  </a:moveTo>
                  <a:cubicBezTo>
                    <a:pt x="32" y="24"/>
                    <a:pt x="32" y="24"/>
                    <a:pt x="32" y="24"/>
                  </a:cubicBezTo>
                  <a:cubicBezTo>
                    <a:pt x="32" y="24"/>
                    <a:pt x="32" y="24"/>
                    <a:pt x="32" y="24"/>
                  </a:cubicBezTo>
                  <a:cubicBezTo>
                    <a:pt x="33" y="24"/>
                    <a:pt x="33" y="24"/>
                    <a:pt x="33" y="24"/>
                  </a:cubicBezTo>
                  <a:cubicBezTo>
                    <a:pt x="32" y="24"/>
                    <a:pt x="32" y="24"/>
                    <a:pt x="32" y="24"/>
                  </a:cubicBezTo>
                  <a:cubicBezTo>
                    <a:pt x="33" y="25"/>
                    <a:pt x="33" y="25"/>
                    <a:pt x="33" y="25"/>
                  </a:cubicBezTo>
                  <a:cubicBezTo>
                    <a:pt x="33" y="25"/>
                    <a:pt x="33" y="25"/>
                    <a:pt x="33" y="25"/>
                  </a:cubicBezTo>
                  <a:cubicBezTo>
                    <a:pt x="33" y="25"/>
                    <a:pt x="33" y="25"/>
                    <a:pt x="33" y="25"/>
                  </a:cubicBezTo>
                  <a:cubicBezTo>
                    <a:pt x="34" y="24"/>
                    <a:pt x="34" y="24"/>
                    <a:pt x="34" y="24"/>
                  </a:cubicBezTo>
                  <a:cubicBezTo>
                    <a:pt x="34" y="25"/>
                    <a:pt x="34" y="25"/>
                    <a:pt x="34" y="25"/>
                  </a:cubicBezTo>
                  <a:cubicBezTo>
                    <a:pt x="35" y="25"/>
                    <a:pt x="35" y="25"/>
                    <a:pt x="35" y="25"/>
                  </a:cubicBezTo>
                  <a:cubicBezTo>
                    <a:pt x="36" y="25"/>
                    <a:pt x="36" y="25"/>
                    <a:pt x="36" y="25"/>
                  </a:cubicBezTo>
                  <a:cubicBezTo>
                    <a:pt x="36" y="24"/>
                    <a:pt x="36" y="24"/>
                    <a:pt x="36" y="24"/>
                  </a:cubicBezTo>
                  <a:cubicBezTo>
                    <a:pt x="35" y="25"/>
                    <a:pt x="35" y="25"/>
                    <a:pt x="35" y="25"/>
                  </a:cubicBezTo>
                  <a:cubicBezTo>
                    <a:pt x="35" y="24"/>
                    <a:pt x="35" y="24"/>
                    <a:pt x="35" y="24"/>
                  </a:cubicBezTo>
                  <a:cubicBezTo>
                    <a:pt x="35" y="24"/>
                    <a:pt x="35" y="24"/>
                    <a:pt x="35" y="24"/>
                  </a:cubicBezTo>
                  <a:cubicBezTo>
                    <a:pt x="34" y="24"/>
                    <a:pt x="34" y="24"/>
                    <a:pt x="34" y="24"/>
                  </a:cubicBezTo>
                  <a:cubicBezTo>
                    <a:pt x="34" y="24"/>
                    <a:pt x="34" y="24"/>
                    <a:pt x="34" y="24"/>
                  </a:cubicBezTo>
                  <a:cubicBezTo>
                    <a:pt x="33" y="24"/>
                    <a:pt x="33" y="24"/>
                    <a:pt x="33" y="24"/>
                  </a:cubicBezTo>
                  <a:cubicBezTo>
                    <a:pt x="33" y="24"/>
                    <a:pt x="33" y="24"/>
                    <a:pt x="33" y="24"/>
                  </a:cubicBezTo>
                  <a:cubicBezTo>
                    <a:pt x="34" y="23"/>
                    <a:pt x="34" y="23"/>
                    <a:pt x="34" y="23"/>
                  </a:cubicBezTo>
                  <a:cubicBezTo>
                    <a:pt x="33" y="23"/>
                    <a:pt x="33" y="23"/>
                    <a:pt x="33" y="23"/>
                  </a:cubicBezTo>
                  <a:cubicBezTo>
                    <a:pt x="33" y="22"/>
                    <a:pt x="33" y="22"/>
                    <a:pt x="33" y="22"/>
                  </a:cubicBezTo>
                  <a:cubicBezTo>
                    <a:pt x="33" y="22"/>
                    <a:pt x="33" y="22"/>
                    <a:pt x="32" y="22"/>
                  </a:cubicBezTo>
                  <a:cubicBezTo>
                    <a:pt x="32" y="22"/>
                    <a:pt x="32" y="22"/>
                    <a:pt x="32" y="22"/>
                  </a:cubicBezTo>
                  <a:cubicBezTo>
                    <a:pt x="32" y="23"/>
                    <a:pt x="32" y="23"/>
                    <a:pt x="32" y="24"/>
                  </a:cubicBezTo>
                  <a:cubicBezTo>
                    <a:pt x="32" y="24"/>
                    <a:pt x="32" y="24"/>
                    <a:pt x="32" y="24"/>
                  </a:cubicBezTo>
                  <a:close/>
                  <a:moveTo>
                    <a:pt x="36" y="22"/>
                  </a:moveTo>
                  <a:cubicBezTo>
                    <a:pt x="36" y="21"/>
                    <a:pt x="36" y="21"/>
                    <a:pt x="36" y="21"/>
                  </a:cubicBezTo>
                  <a:cubicBezTo>
                    <a:pt x="37" y="21"/>
                    <a:pt x="37" y="21"/>
                    <a:pt x="37" y="21"/>
                  </a:cubicBezTo>
                  <a:cubicBezTo>
                    <a:pt x="37" y="21"/>
                    <a:pt x="37" y="21"/>
                    <a:pt x="37" y="21"/>
                  </a:cubicBezTo>
                  <a:cubicBezTo>
                    <a:pt x="37" y="21"/>
                    <a:pt x="37" y="21"/>
                    <a:pt x="37" y="21"/>
                  </a:cubicBezTo>
                  <a:cubicBezTo>
                    <a:pt x="38" y="21"/>
                    <a:pt x="38" y="21"/>
                    <a:pt x="38" y="21"/>
                  </a:cubicBezTo>
                  <a:cubicBezTo>
                    <a:pt x="36" y="21"/>
                    <a:pt x="36" y="21"/>
                    <a:pt x="36" y="21"/>
                  </a:cubicBezTo>
                  <a:cubicBezTo>
                    <a:pt x="37" y="20"/>
                    <a:pt x="37" y="20"/>
                    <a:pt x="37" y="20"/>
                  </a:cubicBezTo>
                  <a:cubicBezTo>
                    <a:pt x="36" y="21"/>
                    <a:pt x="36" y="21"/>
                    <a:pt x="36" y="21"/>
                  </a:cubicBezTo>
                  <a:cubicBezTo>
                    <a:pt x="36" y="21"/>
                    <a:pt x="36" y="21"/>
                    <a:pt x="36" y="21"/>
                  </a:cubicBezTo>
                  <a:cubicBezTo>
                    <a:pt x="36" y="21"/>
                    <a:pt x="36" y="21"/>
                    <a:pt x="36" y="21"/>
                  </a:cubicBezTo>
                  <a:lnTo>
                    <a:pt x="36" y="22"/>
                  </a:lnTo>
                  <a:close/>
                  <a:moveTo>
                    <a:pt x="14" y="46"/>
                  </a:moveTo>
                  <a:cubicBezTo>
                    <a:pt x="14" y="46"/>
                    <a:pt x="14" y="46"/>
                    <a:pt x="14" y="46"/>
                  </a:cubicBezTo>
                  <a:cubicBezTo>
                    <a:pt x="14" y="46"/>
                    <a:pt x="14" y="46"/>
                    <a:pt x="14" y="46"/>
                  </a:cubicBezTo>
                  <a:cubicBezTo>
                    <a:pt x="15" y="45"/>
                    <a:pt x="15" y="45"/>
                    <a:pt x="15" y="45"/>
                  </a:cubicBezTo>
                  <a:cubicBezTo>
                    <a:pt x="15" y="45"/>
                    <a:pt x="15" y="45"/>
                    <a:pt x="15" y="45"/>
                  </a:cubicBezTo>
                  <a:cubicBezTo>
                    <a:pt x="16" y="45"/>
                    <a:pt x="16" y="45"/>
                    <a:pt x="16" y="45"/>
                  </a:cubicBezTo>
                  <a:cubicBezTo>
                    <a:pt x="16" y="44"/>
                    <a:pt x="16" y="44"/>
                    <a:pt x="16" y="44"/>
                  </a:cubicBezTo>
                  <a:cubicBezTo>
                    <a:pt x="16" y="44"/>
                    <a:pt x="16" y="44"/>
                    <a:pt x="16" y="44"/>
                  </a:cubicBezTo>
                  <a:cubicBezTo>
                    <a:pt x="15" y="44"/>
                    <a:pt x="15" y="44"/>
                    <a:pt x="15" y="44"/>
                  </a:cubicBezTo>
                  <a:cubicBezTo>
                    <a:pt x="15" y="44"/>
                    <a:pt x="15" y="44"/>
                    <a:pt x="15" y="44"/>
                  </a:cubicBezTo>
                  <a:cubicBezTo>
                    <a:pt x="14" y="43"/>
                    <a:pt x="14" y="43"/>
                    <a:pt x="14" y="43"/>
                  </a:cubicBezTo>
                  <a:cubicBezTo>
                    <a:pt x="13" y="44"/>
                    <a:pt x="13" y="44"/>
                    <a:pt x="13" y="44"/>
                  </a:cubicBezTo>
                  <a:cubicBezTo>
                    <a:pt x="14" y="43"/>
                    <a:pt x="14" y="43"/>
                    <a:pt x="14" y="43"/>
                  </a:cubicBezTo>
                  <a:cubicBezTo>
                    <a:pt x="13" y="43"/>
                    <a:pt x="13" y="43"/>
                    <a:pt x="13" y="43"/>
                  </a:cubicBezTo>
                  <a:cubicBezTo>
                    <a:pt x="13" y="43"/>
                    <a:pt x="13" y="43"/>
                    <a:pt x="13" y="43"/>
                  </a:cubicBezTo>
                  <a:cubicBezTo>
                    <a:pt x="13" y="42"/>
                    <a:pt x="13" y="42"/>
                    <a:pt x="13" y="42"/>
                  </a:cubicBezTo>
                  <a:cubicBezTo>
                    <a:pt x="13" y="41"/>
                    <a:pt x="13" y="41"/>
                    <a:pt x="13" y="40"/>
                  </a:cubicBezTo>
                  <a:cubicBezTo>
                    <a:pt x="12" y="39"/>
                    <a:pt x="12" y="39"/>
                    <a:pt x="12" y="39"/>
                  </a:cubicBezTo>
                  <a:cubicBezTo>
                    <a:pt x="11" y="39"/>
                    <a:pt x="11" y="39"/>
                    <a:pt x="11" y="39"/>
                  </a:cubicBezTo>
                  <a:cubicBezTo>
                    <a:pt x="12" y="40"/>
                    <a:pt x="12" y="40"/>
                    <a:pt x="12" y="40"/>
                  </a:cubicBezTo>
                  <a:cubicBezTo>
                    <a:pt x="12" y="40"/>
                    <a:pt x="12" y="40"/>
                    <a:pt x="12" y="40"/>
                  </a:cubicBezTo>
                  <a:cubicBezTo>
                    <a:pt x="12" y="40"/>
                    <a:pt x="12" y="40"/>
                    <a:pt x="12" y="40"/>
                  </a:cubicBezTo>
                  <a:cubicBezTo>
                    <a:pt x="12" y="41"/>
                    <a:pt x="12" y="41"/>
                    <a:pt x="12" y="41"/>
                  </a:cubicBezTo>
                  <a:cubicBezTo>
                    <a:pt x="12" y="41"/>
                    <a:pt x="12" y="41"/>
                    <a:pt x="12" y="41"/>
                  </a:cubicBezTo>
                  <a:cubicBezTo>
                    <a:pt x="11" y="41"/>
                    <a:pt x="11" y="41"/>
                    <a:pt x="11" y="41"/>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1"/>
                    <a:pt x="10" y="41"/>
                    <a:pt x="10" y="41"/>
                  </a:cubicBezTo>
                  <a:cubicBezTo>
                    <a:pt x="10" y="41"/>
                    <a:pt x="10" y="41"/>
                    <a:pt x="10" y="41"/>
                  </a:cubicBezTo>
                  <a:cubicBezTo>
                    <a:pt x="10" y="41"/>
                    <a:pt x="10" y="41"/>
                    <a:pt x="10" y="41"/>
                  </a:cubicBezTo>
                  <a:cubicBezTo>
                    <a:pt x="9" y="41"/>
                    <a:pt x="9" y="41"/>
                    <a:pt x="9" y="41"/>
                  </a:cubicBezTo>
                  <a:cubicBezTo>
                    <a:pt x="9" y="41"/>
                    <a:pt x="9" y="41"/>
                    <a:pt x="9" y="41"/>
                  </a:cubicBezTo>
                  <a:cubicBezTo>
                    <a:pt x="9" y="41"/>
                    <a:pt x="9" y="41"/>
                    <a:pt x="9" y="41"/>
                  </a:cubicBezTo>
                  <a:cubicBezTo>
                    <a:pt x="9" y="41"/>
                    <a:pt x="9" y="41"/>
                    <a:pt x="9" y="41"/>
                  </a:cubicBezTo>
                  <a:cubicBezTo>
                    <a:pt x="9" y="42"/>
                    <a:pt x="9" y="42"/>
                    <a:pt x="9" y="42"/>
                  </a:cubicBezTo>
                  <a:cubicBezTo>
                    <a:pt x="10" y="43"/>
                    <a:pt x="10" y="43"/>
                    <a:pt x="10" y="43"/>
                  </a:cubicBezTo>
                  <a:cubicBezTo>
                    <a:pt x="11" y="42"/>
                    <a:pt x="11" y="42"/>
                    <a:pt x="11" y="42"/>
                  </a:cubicBezTo>
                  <a:cubicBezTo>
                    <a:pt x="11" y="42"/>
                    <a:pt x="11" y="42"/>
                    <a:pt x="11" y="42"/>
                  </a:cubicBezTo>
                  <a:cubicBezTo>
                    <a:pt x="11" y="42"/>
                    <a:pt x="11" y="42"/>
                    <a:pt x="11" y="42"/>
                  </a:cubicBezTo>
                  <a:cubicBezTo>
                    <a:pt x="11" y="43"/>
                    <a:pt x="11" y="43"/>
                    <a:pt x="11" y="43"/>
                  </a:cubicBezTo>
                  <a:cubicBezTo>
                    <a:pt x="11" y="43"/>
                    <a:pt x="11" y="43"/>
                    <a:pt x="11" y="43"/>
                  </a:cubicBezTo>
                  <a:cubicBezTo>
                    <a:pt x="12" y="43"/>
                    <a:pt x="12" y="43"/>
                    <a:pt x="12" y="43"/>
                  </a:cubicBezTo>
                  <a:cubicBezTo>
                    <a:pt x="11" y="43"/>
                    <a:pt x="11" y="43"/>
                    <a:pt x="11" y="43"/>
                  </a:cubicBezTo>
                  <a:cubicBezTo>
                    <a:pt x="11" y="43"/>
                    <a:pt x="11" y="43"/>
                    <a:pt x="11" y="43"/>
                  </a:cubicBezTo>
                  <a:cubicBezTo>
                    <a:pt x="12" y="45"/>
                    <a:pt x="12" y="45"/>
                    <a:pt x="12" y="45"/>
                  </a:cubicBezTo>
                  <a:cubicBezTo>
                    <a:pt x="12" y="44"/>
                    <a:pt x="12" y="44"/>
                    <a:pt x="12" y="44"/>
                  </a:cubicBezTo>
                  <a:cubicBezTo>
                    <a:pt x="12" y="45"/>
                    <a:pt x="12" y="45"/>
                    <a:pt x="12"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5" y="45"/>
                    <a:pt x="15" y="45"/>
                    <a:pt x="15" y="45"/>
                  </a:cubicBezTo>
                  <a:cubicBezTo>
                    <a:pt x="14" y="45"/>
                    <a:pt x="14" y="45"/>
                    <a:pt x="14" y="45"/>
                  </a:cubicBezTo>
                  <a:cubicBezTo>
                    <a:pt x="14" y="45"/>
                    <a:pt x="14" y="46"/>
                    <a:pt x="14" y="46"/>
                  </a:cubicBezTo>
                  <a:close/>
                  <a:moveTo>
                    <a:pt x="18" y="62"/>
                  </a:moveTo>
                  <a:cubicBezTo>
                    <a:pt x="17" y="63"/>
                    <a:pt x="17" y="63"/>
                    <a:pt x="17" y="63"/>
                  </a:cubicBezTo>
                  <a:cubicBezTo>
                    <a:pt x="17" y="63"/>
                    <a:pt x="17" y="63"/>
                    <a:pt x="17" y="63"/>
                  </a:cubicBezTo>
                  <a:cubicBezTo>
                    <a:pt x="18" y="64"/>
                    <a:pt x="18" y="64"/>
                    <a:pt x="18" y="64"/>
                  </a:cubicBezTo>
                  <a:cubicBezTo>
                    <a:pt x="18" y="65"/>
                    <a:pt x="18" y="65"/>
                    <a:pt x="18" y="65"/>
                  </a:cubicBezTo>
                  <a:cubicBezTo>
                    <a:pt x="18" y="65"/>
                    <a:pt x="18" y="65"/>
                    <a:pt x="18" y="65"/>
                  </a:cubicBezTo>
                  <a:cubicBezTo>
                    <a:pt x="19" y="65"/>
                    <a:pt x="19" y="65"/>
                    <a:pt x="19" y="65"/>
                  </a:cubicBezTo>
                  <a:cubicBezTo>
                    <a:pt x="19" y="65"/>
                    <a:pt x="19" y="65"/>
                    <a:pt x="19" y="65"/>
                  </a:cubicBezTo>
                  <a:cubicBezTo>
                    <a:pt x="19" y="64"/>
                    <a:pt x="19" y="64"/>
                    <a:pt x="19" y="64"/>
                  </a:cubicBezTo>
                  <a:cubicBezTo>
                    <a:pt x="19" y="64"/>
                    <a:pt x="19" y="64"/>
                    <a:pt x="19" y="64"/>
                  </a:cubicBezTo>
                  <a:cubicBezTo>
                    <a:pt x="19" y="62"/>
                    <a:pt x="19" y="62"/>
                    <a:pt x="19" y="62"/>
                  </a:cubicBezTo>
                  <a:cubicBezTo>
                    <a:pt x="18" y="62"/>
                    <a:pt x="18" y="62"/>
                    <a:pt x="18" y="62"/>
                  </a:cubicBezTo>
                  <a:close/>
                  <a:moveTo>
                    <a:pt x="13" y="61"/>
                  </a:moveTo>
                  <a:cubicBezTo>
                    <a:pt x="13" y="61"/>
                    <a:pt x="13" y="61"/>
                    <a:pt x="13" y="61"/>
                  </a:cubicBezTo>
                  <a:cubicBezTo>
                    <a:pt x="13" y="60"/>
                    <a:pt x="12" y="60"/>
                    <a:pt x="12" y="59"/>
                  </a:cubicBezTo>
                  <a:cubicBezTo>
                    <a:pt x="12" y="59"/>
                    <a:pt x="12" y="59"/>
                    <a:pt x="12" y="59"/>
                  </a:cubicBezTo>
                  <a:cubicBezTo>
                    <a:pt x="11" y="60"/>
                    <a:pt x="11" y="60"/>
                    <a:pt x="11" y="60"/>
                  </a:cubicBezTo>
                  <a:cubicBezTo>
                    <a:pt x="11" y="60"/>
                    <a:pt x="11" y="60"/>
                    <a:pt x="11" y="60"/>
                  </a:cubicBezTo>
                  <a:cubicBezTo>
                    <a:pt x="10" y="60"/>
                    <a:pt x="10" y="60"/>
                    <a:pt x="10" y="60"/>
                  </a:cubicBezTo>
                  <a:cubicBezTo>
                    <a:pt x="10" y="61"/>
                    <a:pt x="10" y="61"/>
                    <a:pt x="10" y="61"/>
                  </a:cubicBezTo>
                  <a:cubicBezTo>
                    <a:pt x="10" y="61"/>
                    <a:pt x="10" y="61"/>
                    <a:pt x="10" y="61"/>
                  </a:cubicBezTo>
                  <a:cubicBezTo>
                    <a:pt x="10" y="61"/>
                    <a:pt x="10" y="61"/>
                    <a:pt x="10" y="61"/>
                  </a:cubicBezTo>
                  <a:cubicBezTo>
                    <a:pt x="10" y="62"/>
                    <a:pt x="10" y="62"/>
                    <a:pt x="10" y="62"/>
                  </a:cubicBezTo>
                  <a:cubicBezTo>
                    <a:pt x="10" y="62"/>
                    <a:pt x="10" y="62"/>
                    <a:pt x="10" y="62"/>
                  </a:cubicBezTo>
                  <a:cubicBezTo>
                    <a:pt x="10" y="62"/>
                    <a:pt x="11" y="61"/>
                    <a:pt x="11" y="61"/>
                  </a:cubicBezTo>
                  <a:cubicBezTo>
                    <a:pt x="11" y="61"/>
                    <a:pt x="11" y="61"/>
                    <a:pt x="11" y="61"/>
                  </a:cubicBezTo>
                  <a:cubicBezTo>
                    <a:pt x="11" y="61"/>
                    <a:pt x="11" y="61"/>
                    <a:pt x="11" y="61"/>
                  </a:cubicBezTo>
                  <a:cubicBezTo>
                    <a:pt x="11" y="62"/>
                    <a:pt x="11" y="62"/>
                    <a:pt x="11" y="62"/>
                  </a:cubicBezTo>
                  <a:cubicBezTo>
                    <a:pt x="11" y="63"/>
                    <a:pt x="11" y="63"/>
                    <a:pt x="11" y="63"/>
                  </a:cubicBezTo>
                  <a:cubicBezTo>
                    <a:pt x="11" y="63"/>
                    <a:pt x="11" y="63"/>
                    <a:pt x="11" y="63"/>
                  </a:cubicBezTo>
                  <a:cubicBezTo>
                    <a:pt x="11" y="63"/>
                    <a:pt x="11" y="63"/>
                    <a:pt x="11" y="63"/>
                  </a:cubicBezTo>
                  <a:cubicBezTo>
                    <a:pt x="12" y="63"/>
                    <a:pt x="12" y="63"/>
                    <a:pt x="12" y="63"/>
                  </a:cubicBezTo>
                  <a:cubicBezTo>
                    <a:pt x="12" y="63"/>
                    <a:pt x="12" y="63"/>
                    <a:pt x="12" y="63"/>
                  </a:cubicBezTo>
                  <a:cubicBezTo>
                    <a:pt x="13" y="62"/>
                    <a:pt x="13" y="62"/>
                    <a:pt x="13" y="62"/>
                  </a:cubicBezTo>
                  <a:lnTo>
                    <a:pt x="13" y="61"/>
                  </a:lnTo>
                  <a:close/>
                  <a:moveTo>
                    <a:pt x="13" y="61"/>
                  </a:moveTo>
                  <a:cubicBezTo>
                    <a:pt x="13" y="61"/>
                    <a:pt x="13" y="61"/>
                    <a:pt x="13" y="61"/>
                  </a:cubicBezTo>
                  <a:cubicBezTo>
                    <a:pt x="14" y="60"/>
                    <a:pt x="14" y="60"/>
                    <a:pt x="14" y="60"/>
                  </a:cubicBezTo>
                  <a:cubicBezTo>
                    <a:pt x="14" y="60"/>
                    <a:pt x="14" y="60"/>
                    <a:pt x="14" y="60"/>
                  </a:cubicBezTo>
                  <a:cubicBezTo>
                    <a:pt x="14" y="59"/>
                    <a:pt x="15" y="58"/>
                    <a:pt x="15" y="57"/>
                  </a:cubicBezTo>
                  <a:cubicBezTo>
                    <a:pt x="15" y="57"/>
                    <a:pt x="15" y="57"/>
                    <a:pt x="15" y="57"/>
                  </a:cubicBezTo>
                  <a:cubicBezTo>
                    <a:pt x="15" y="57"/>
                    <a:pt x="15" y="57"/>
                    <a:pt x="15" y="57"/>
                  </a:cubicBezTo>
                  <a:cubicBezTo>
                    <a:pt x="15" y="57"/>
                    <a:pt x="14" y="58"/>
                    <a:pt x="14" y="58"/>
                  </a:cubicBezTo>
                  <a:cubicBezTo>
                    <a:pt x="13" y="58"/>
                    <a:pt x="13" y="58"/>
                    <a:pt x="13" y="58"/>
                  </a:cubicBezTo>
                  <a:cubicBezTo>
                    <a:pt x="13" y="59"/>
                    <a:pt x="13" y="59"/>
                    <a:pt x="13" y="59"/>
                  </a:cubicBezTo>
                  <a:cubicBezTo>
                    <a:pt x="14" y="59"/>
                    <a:pt x="14" y="59"/>
                    <a:pt x="14" y="59"/>
                  </a:cubicBezTo>
                  <a:cubicBezTo>
                    <a:pt x="14" y="59"/>
                    <a:pt x="13" y="59"/>
                    <a:pt x="13" y="59"/>
                  </a:cubicBezTo>
                  <a:cubicBezTo>
                    <a:pt x="13" y="60"/>
                    <a:pt x="13" y="60"/>
                    <a:pt x="13" y="61"/>
                  </a:cubicBezTo>
                  <a:close/>
                  <a:moveTo>
                    <a:pt x="15" y="52"/>
                  </a:moveTo>
                  <a:cubicBezTo>
                    <a:pt x="14" y="52"/>
                    <a:pt x="14" y="52"/>
                    <a:pt x="14" y="52"/>
                  </a:cubicBezTo>
                  <a:cubicBezTo>
                    <a:pt x="13" y="51"/>
                    <a:pt x="13" y="51"/>
                    <a:pt x="13" y="51"/>
                  </a:cubicBezTo>
                  <a:cubicBezTo>
                    <a:pt x="13" y="51"/>
                    <a:pt x="13" y="51"/>
                    <a:pt x="13" y="51"/>
                  </a:cubicBezTo>
                  <a:cubicBezTo>
                    <a:pt x="12" y="51"/>
                    <a:pt x="12" y="51"/>
                    <a:pt x="12" y="51"/>
                  </a:cubicBezTo>
                  <a:cubicBezTo>
                    <a:pt x="12" y="51"/>
                    <a:pt x="12" y="51"/>
                    <a:pt x="12" y="51"/>
                  </a:cubicBezTo>
                  <a:cubicBezTo>
                    <a:pt x="11" y="51"/>
                    <a:pt x="11" y="51"/>
                    <a:pt x="11" y="51"/>
                  </a:cubicBezTo>
                  <a:cubicBezTo>
                    <a:pt x="12" y="52"/>
                    <a:pt x="12" y="52"/>
                    <a:pt x="12" y="52"/>
                  </a:cubicBezTo>
                  <a:cubicBezTo>
                    <a:pt x="11" y="52"/>
                    <a:pt x="11" y="52"/>
                    <a:pt x="11" y="52"/>
                  </a:cubicBezTo>
                  <a:cubicBezTo>
                    <a:pt x="12" y="52"/>
                    <a:pt x="12" y="52"/>
                    <a:pt x="12" y="52"/>
                  </a:cubicBezTo>
                  <a:cubicBezTo>
                    <a:pt x="12" y="52"/>
                    <a:pt x="12" y="52"/>
                    <a:pt x="12" y="52"/>
                  </a:cubicBezTo>
                  <a:cubicBezTo>
                    <a:pt x="13" y="53"/>
                    <a:pt x="13" y="53"/>
                    <a:pt x="13" y="53"/>
                  </a:cubicBezTo>
                  <a:cubicBezTo>
                    <a:pt x="13" y="53"/>
                    <a:pt x="13" y="53"/>
                    <a:pt x="13" y="53"/>
                  </a:cubicBezTo>
                  <a:cubicBezTo>
                    <a:pt x="13" y="53"/>
                    <a:pt x="13" y="53"/>
                    <a:pt x="13" y="53"/>
                  </a:cubicBezTo>
                  <a:cubicBezTo>
                    <a:pt x="13" y="53"/>
                    <a:pt x="13" y="53"/>
                    <a:pt x="13" y="53"/>
                  </a:cubicBezTo>
                  <a:cubicBezTo>
                    <a:pt x="12" y="54"/>
                    <a:pt x="12" y="54"/>
                    <a:pt x="12" y="54"/>
                  </a:cubicBezTo>
                  <a:cubicBezTo>
                    <a:pt x="12" y="54"/>
                    <a:pt x="12" y="54"/>
                    <a:pt x="12" y="54"/>
                  </a:cubicBezTo>
                  <a:cubicBezTo>
                    <a:pt x="13" y="54"/>
                    <a:pt x="13" y="54"/>
                    <a:pt x="13" y="54"/>
                  </a:cubicBezTo>
                  <a:cubicBezTo>
                    <a:pt x="13" y="54"/>
                    <a:pt x="12" y="55"/>
                    <a:pt x="12" y="55"/>
                  </a:cubicBezTo>
                  <a:cubicBezTo>
                    <a:pt x="12" y="54"/>
                    <a:pt x="12" y="54"/>
                    <a:pt x="12" y="54"/>
                  </a:cubicBezTo>
                  <a:cubicBezTo>
                    <a:pt x="11" y="55"/>
                    <a:pt x="11" y="55"/>
                    <a:pt x="11" y="55"/>
                  </a:cubicBezTo>
                  <a:cubicBezTo>
                    <a:pt x="11" y="55"/>
                    <a:pt x="11" y="55"/>
                    <a:pt x="11" y="55"/>
                  </a:cubicBezTo>
                  <a:cubicBezTo>
                    <a:pt x="12" y="55"/>
                    <a:pt x="12" y="55"/>
                    <a:pt x="12" y="55"/>
                  </a:cubicBezTo>
                  <a:cubicBezTo>
                    <a:pt x="12" y="55"/>
                    <a:pt x="12" y="55"/>
                    <a:pt x="12" y="55"/>
                  </a:cubicBezTo>
                  <a:cubicBezTo>
                    <a:pt x="12" y="55"/>
                    <a:pt x="12" y="55"/>
                    <a:pt x="12" y="55"/>
                  </a:cubicBezTo>
                  <a:cubicBezTo>
                    <a:pt x="14" y="55"/>
                    <a:pt x="14" y="55"/>
                    <a:pt x="14" y="55"/>
                  </a:cubicBezTo>
                  <a:cubicBezTo>
                    <a:pt x="15" y="55"/>
                    <a:pt x="15" y="55"/>
                    <a:pt x="15" y="55"/>
                  </a:cubicBezTo>
                  <a:cubicBezTo>
                    <a:pt x="16" y="54"/>
                    <a:pt x="16" y="54"/>
                    <a:pt x="16" y="54"/>
                  </a:cubicBezTo>
                  <a:cubicBezTo>
                    <a:pt x="15" y="54"/>
                    <a:pt x="15" y="54"/>
                    <a:pt x="15" y="54"/>
                  </a:cubicBezTo>
                  <a:cubicBezTo>
                    <a:pt x="15" y="54"/>
                    <a:pt x="15" y="54"/>
                    <a:pt x="15" y="54"/>
                  </a:cubicBezTo>
                  <a:cubicBezTo>
                    <a:pt x="16" y="54"/>
                    <a:pt x="16" y="54"/>
                    <a:pt x="16" y="54"/>
                  </a:cubicBezTo>
                  <a:cubicBezTo>
                    <a:pt x="16" y="54"/>
                    <a:pt x="16" y="54"/>
                    <a:pt x="16" y="54"/>
                  </a:cubicBezTo>
                  <a:cubicBezTo>
                    <a:pt x="15" y="53"/>
                    <a:pt x="15" y="53"/>
                    <a:pt x="15" y="53"/>
                  </a:cubicBezTo>
                  <a:lnTo>
                    <a:pt x="15" y="52"/>
                  </a:lnTo>
                  <a:close/>
                  <a:moveTo>
                    <a:pt x="44" y="7"/>
                  </a:moveTo>
                  <a:cubicBezTo>
                    <a:pt x="45" y="7"/>
                    <a:pt x="45" y="7"/>
                    <a:pt x="45" y="7"/>
                  </a:cubicBezTo>
                  <a:cubicBezTo>
                    <a:pt x="45" y="7"/>
                    <a:pt x="45" y="7"/>
                    <a:pt x="45" y="7"/>
                  </a:cubicBezTo>
                  <a:cubicBezTo>
                    <a:pt x="44" y="7"/>
                    <a:pt x="44" y="7"/>
                    <a:pt x="44" y="7"/>
                  </a:cubicBezTo>
                  <a:cubicBezTo>
                    <a:pt x="45" y="8"/>
                    <a:pt x="45" y="8"/>
                    <a:pt x="45" y="8"/>
                  </a:cubicBezTo>
                  <a:cubicBezTo>
                    <a:pt x="45" y="7"/>
                    <a:pt x="45" y="7"/>
                    <a:pt x="45" y="7"/>
                  </a:cubicBezTo>
                  <a:cubicBezTo>
                    <a:pt x="46" y="7"/>
                    <a:pt x="46" y="7"/>
                    <a:pt x="46" y="7"/>
                  </a:cubicBezTo>
                  <a:cubicBezTo>
                    <a:pt x="46" y="7"/>
                    <a:pt x="46" y="7"/>
                    <a:pt x="46" y="7"/>
                  </a:cubicBezTo>
                  <a:cubicBezTo>
                    <a:pt x="46" y="7"/>
                    <a:pt x="46" y="7"/>
                    <a:pt x="46" y="7"/>
                  </a:cubicBezTo>
                  <a:cubicBezTo>
                    <a:pt x="46" y="8"/>
                    <a:pt x="46" y="8"/>
                    <a:pt x="46" y="8"/>
                  </a:cubicBezTo>
                  <a:cubicBezTo>
                    <a:pt x="46" y="9"/>
                    <a:pt x="46" y="9"/>
                    <a:pt x="46" y="10"/>
                  </a:cubicBezTo>
                  <a:cubicBezTo>
                    <a:pt x="46" y="10"/>
                    <a:pt x="46" y="10"/>
                    <a:pt x="46" y="10"/>
                  </a:cubicBezTo>
                  <a:cubicBezTo>
                    <a:pt x="45" y="11"/>
                    <a:pt x="45" y="11"/>
                    <a:pt x="45" y="11"/>
                  </a:cubicBezTo>
                  <a:cubicBezTo>
                    <a:pt x="46" y="11"/>
                    <a:pt x="46" y="11"/>
                    <a:pt x="46" y="11"/>
                  </a:cubicBezTo>
                  <a:cubicBezTo>
                    <a:pt x="46" y="9"/>
                    <a:pt x="46" y="9"/>
                    <a:pt x="46" y="9"/>
                  </a:cubicBezTo>
                  <a:cubicBezTo>
                    <a:pt x="47" y="9"/>
                    <a:pt x="47" y="9"/>
                    <a:pt x="47" y="9"/>
                  </a:cubicBezTo>
                  <a:cubicBezTo>
                    <a:pt x="46" y="9"/>
                    <a:pt x="46" y="9"/>
                    <a:pt x="46" y="9"/>
                  </a:cubicBezTo>
                  <a:cubicBezTo>
                    <a:pt x="47" y="9"/>
                    <a:pt x="47" y="9"/>
                    <a:pt x="47" y="9"/>
                  </a:cubicBezTo>
                  <a:cubicBezTo>
                    <a:pt x="46" y="8"/>
                    <a:pt x="46" y="8"/>
                    <a:pt x="46" y="8"/>
                  </a:cubicBezTo>
                  <a:cubicBezTo>
                    <a:pt x="47" y="8"/>
                    <a:pt x="47" y="8"/>
                    <a:pt x="47" y="8"/>
                  </a:cubicBezTo>
                  <a:cubicBezTo>
                    <a:pt x="47" y="7"/>
                    <a:pt x="47" y="7"/>
                    <a:pt x="47" y="7"/>
                  </a:cubicBezTo>
                  <a:cubicBezTo>
                    <a:pt x="46" y="7"/>
                    <a:pt x="46" y="7"/>
                    <a:pt x="46" y="7"/>
                  </a:cubicBezTo>
                  <a:cubicBezTo>
                    <a:pt x="47" y="7"/>
                    <a:pt x="47" y="7"/>
                    <a:pt x="47" y="7"/>
                  </a:cubicBezTo>
                  <a:cubicBezTo>
                    <a:pt x="47" y="6"/>
                    <a:pt x="47" y="6"/>
                    <a:pt x="47" y="6"/>
                  </a:cubicBezTo>
                  <a:cubicBezTo>
                    <a:pt x="47" y="6"/>
                    <a:pt x="47" y="6"/>
                    <a:pt x="47" y="6"/>
                  </a:cubicBezTo>
                  <a:cubicBezTo>
                    <a:pt x="47" y="6"/>
                    <a:pt x="47" y="6"/>
                    <a:pt x="47" y="6"/>
                  </a:cubicBezTo>
                  <a:cubicBezTo>
                    <a:pt x="47" y="5"/>
                    <a:pt x="47" y="5"/>
                    <a:pt x="47" y="5"/>
                  </a:cubicBezTo>
                  <a:cubicBezTo>
                    <a:pt x="47" y="5"/>
                    <a:pt x="47" y="5"/>
                    <a:pt x="47" y="5"/>
                  </a:cubicBezTo>
                  <a:cubicBezTo>
                    <a:pt x="47" y="5"/>
                    <a:pt x="47" y="5"/>
                    <a:pt x="47" y="5"/>
                  </a:cubicBezTo>
                  <a:cubicBezTo>
                    <a:pt x="47" y="5"/>
                    <a:pt x="47" y="5"/>
                    <a:pt x="47" y="5"/>
                  </a:cubicBezTo>
                  <a:cubicBezTo>
                    <a:pt x="47" y="4"/>
                    <a:pt x="47" y="4"/>
                    <a:pt x="47" y="4"/>
                  </a:cubicBezTo>
                  <a:cubicBezTo>
                    <a:pt x="47" y="4"/>
                    <a:pt x="47" y="4"/>
                    <a:pt x="47" y="4"/>
                  </a:cubicBezTo>
                  <a:cubicBezTo>
                    <a:pt x="47" y="5"/>
                    <a:pt x="47" y="5"/>
                    <a:pt x="47" y="5"/>
                  </a:cubicBezTo>
                  <a:cubicBezTo>
                    <a:pt x="47" y="4"/>
                    <a:pt x="47" y="4"/>
                    <a:pt x="47" y="4"/>
                  </a:cubicBezTo>
                  <a:cubicBezTo>
                    <a:pt x="46" y="4"/>
                    <a:pt x="46" y="4"/>
                    <a:pt x="46" y="4"/>
                  </a:cubicBezTo>
                  <a:cubicBezTo>
                    <a:pt x="46" y="4"/>
                    <a:pt x="46" y="4"/>
                    <a:pt x="46" y="4"/>
                  </a:cubicBezTo>
                  <a:cubicBezTo>
                    <a:pt x="46" y="4"/>
                    <a:pt x="46" y="4"/>
                    <a:pt x="46" y="4"/>
                  </a:cubicBezTo>
                  <a:cubicBezTo>
                    <a:pt x="46" y="4"/>
                    <a:pt x="46" y="4"/>
                    <a:pt x="46" y="4"/>
                  </a:cubicBezTo>
                  <a:cubicBezTo>
                    <a:pt x="45" y="5"/>
                    <a:pt x="45" y="5"/>
                    <a:pt x="45" y="5"/>
                  </a:cubicBezTo>
                  <a:cubicBezTo>
                    <a:pt x="46" y="4"/>
                    <a:pt x="46" y="4"/>
                    <a:pt x="46" y="4"/>
                  </a:cubicBezTo>
                  <a:cubicBezTo>
                    <a:pt x="46" y="4"/>
                    <a:pt x="46" y="4"/>
                    <a:pt x="46" y="4"/>
                  </a:cubicBezTo>
                  <a:cubicBezTo>
                    <a:pt x="45" y="3"/>
                    <a:pt x="46" y="3"/>
                    <a:pt x="46" y="2"/>
                  </a:cubicBezTo>
                  <a:cubicBezTo>
                    <a:pt x="46" y="2"/>
                    <a:pt x="46" y="2"/>
                    <a:pt x="46" y="2"/>
                  </a:cubicBezTo>
                  <a:cubicBezTo>
                    <a:pt x="46" y="2"/>
                    <a:pt x="46" y="2"/>
                    <a:pt x="46" y="2"/>
                  </a:cubicBezTo>
                  <a:cubicBezTo>
                    <a:pt x="45" y="2"/>
                    <a:pt x="45" y="2"/>
                    <a:pt x="45" y="2"/>
                  </a:cubicBezTo>
                  <a:cubicBezTo>
                    <a:pt x="45" y="3"/>
                    <a:pt x="45" y="3"/>
                    <a:pt x="45" y="3"/>
                  </a:cubicBezTo>
                  <a:cubicBezTo>
                    <a:pt x="45" y="3"/>
                    <a:pt x="45" y="3"/>
                    <a:pt x="45" y="3"/>
                  </a:cubicBezTo>
                  <a:cubicBezTo>
                    <a:pt x="44" y="3"/>
                    <a:pt x="44" y="3"/>
                    <a:pt x="44" y="3"/>
                  </a:cubicBezTo>
                  <a:cubicBezTo>
                    <a:pt x="44" y="4"/>
                    <a:pt x="44" y="4"/>
                    <a:pt x="44" y="4"/>
                  </a:cubicBezTo>
                  <a:cubicBezTo>
                    <a:pt x="45" y="4"/>
                    <a:pt x="45" y="4"/>
                    <a:pt x="45" y="4"/>
                  </a:cubicBezTo>
                  <a:cubicBezTo>
                    <a:pt x="45" y="4"/>
                    <a:pt x="45" y="4"/>
                    <a:pt x="45" y="4"/>
                  </a:cubicBezTo>
                  <a:cubicBezTo>
                    <a:pt x="45" y="5"/>
                    <a:pt x="45" y="5"/>
                    <a:pt x="45" y="5"/>
                  </a:cubicBezTo>
                  <a:cubicBezTo>
                    <a:pt x="45" y="5"/>
                    <a:pt x="45" y="5"/>
                    <a:pt x="45" y="5"/>
                  </a:cubicBezTo>
                  <a:cubicBezTo>
                    <a:pt x="46" y="5"/>
                    <a:pt x="46" y="5"/>
                    <a:pt x="46" y="5"/>
                  </a:cubicBezTo>
                  <a:cubicBezTo>
                    <a:pt x="46" y="5"/>
                    <a:pt x="46" y="5"/>
                    <a:pt x="46" y="5"/>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3" y="6"/>
                    <a:pt x="43" y="6"/>
                    <a:pt x="43" y="6"/>
                  </a:cubicBezTo>
                  <a:cubicBezTo>
                    <a:pt x="44" y="7"/>
                    <a:pt x="44" y="7"/>
                    <a:pt x="44" y="7"/>
                  </a:cubicBezTo>
                  <a:close/>
                  <a:moveTo>
                    <a:pt x="47" y="4"/>
                  </a:moveTo>
                  <a:cubicBezTo>
                    <a:pt x="47" y="3"/>
                    <a:pt x="47" y="3"/>
                    <a:pt x="47" y="3"/>
                  </a:cubicBezTo>
                  <a:cubicBezTo>
                    <a:pt x="47" y="3"/>
                    <a:pt x="47" y="3"/>
                    <a:pt x="47" y="3"/>
                  </a:cubicBezTo>
                  <a:cubicBezTo>
                    <a:pt x="47" y="2"/>
                    <a:pt x="47" y="2"/>
                    <a:pt x="47" y="2"/>
                  </a:cubicBezTo>
                  <a:cubicBezTo>
                    <a:pt x="47" y="2"/>
                    <a:pt x="47" y="2"/>
                    <a:pt x="47" y="2"/>
                  </a:cubicBezTo>
                  <a:cubicBezTo>
                    <a:pt x="47" y="2"/>
                    <a:pt x="47" y="2"/>
                    <a:pt x="47" y="2"/>
                  </a:cubicBezTo>
                  <a:cubicBezTo>
                    <a:pt x="48" y="2"/>
                    <a:pt x="48" y="2"/>
                    <a:pt x="48" y="2"/>
                  </a:cubicBezTo>
                  <a:cubicBezTo>
                    <a:pt x="48" y="1"/>
                    <a:pt x="48" y="1"/>
                    <a:pt x="48" y="1"/>
                  </a:cubicBezTo>
                  <a:cubicBezTo>
                    <a:pt x="47" y="1"/>
                    <a:pt x="47" y="1"/>
                    <a:pt x="47" y="1"/>
                  </a:cubicBezTo>
                  <a:cubicBezTo>
                    <a:pt x="47" y="1"/>
                    <a:pt x="47" y="1"/>
                    <a:pt x="47" y="1"/>
                  </a:cubicBezTo>
                  <a:cubicBezTo>
                    <a:pt x="47" y="2"/>
                    <a:pt x="47" y="2"/>
                    <a:pt x="47" y="2"/>
                  </a:cubicBezTo>
                  <a:cubicBezTo>
                    <a:pt x="46" y="2"/>
                    <a:pt x="46" y="2"/>
                    <a:pt x="46" y="2"/>
                  </a:cubicBezTo>
                  <a:cubicBezTo>
                    <a:pt x="46" y="2"/>
                    <a:pt x="47" y="3"/>
                    <a:pt x="47" y="4"/>
                  </a:cubicBezTo>
                  <a:close/>
                  <a:moveTo>
                    <a:pt x="6" y="43"/>
                  </a:moveTo>
                  <a:cubicBezTo>
                    <a:pt x="6" y="43"/>
                    <a:pt x="6" y="43"/>
                    <a:pt x="6" y="43"/>
                  </a:cubicBezTo>
                  <a:cubicBezTo>
                    <a:pt x="5" y="42"/>
                    <a:pt x="5" y="42"/>
                    <a:pt x="5" y="42"/>
                  </a:cubicBezTo>
                  <a:cubicBezTo>
                    <a:pt x="5" y="42"/>
                    <a:pt x="5" y="42"/>
                    <a:pt x="5" y="42"/>
                  </a:cubicBezTo>
                  <a:cubicBezTo>
                    <a:pt x="6" y="43"/>
                    <a:pt x="6" y="43"/>
                    <a:pt x="6" y="43"/>
                  </a:cubicBezTo>
                  <a:cubicBezTo>
                    <a:pt x="6" y="42"/>
                    <a:pt x="6" y="42"/>
                    <a:pt x="6" y="42"/>
                  </a:cubicBezTo>
                  <a:cubicBezTo>
                    <a:pt x="5" y="42"/>
                    <a:pt x="5" y="42"/>
                    <a:pt x="5" y="42"/>
                  </a:cubicBezTo>
                  <a:cubicBezTo>
                    <a:pt x="5" y="42"/>
                    <a:pt x="5" y="42"/>
                    <a:pt x="5" y="42"/>
                  </a:cubicBezTo>
                  <a:cubicBezTo>
                    <a:pt x="5" y="43"/>
                    <a:pt x="5" y="43"/>
                    <a:pt x="5" y="43"/>
                  </a:cubicBezTo>
                  <a:cubicBezTo>
                    <a:pt x="4" y="44"/>
                    <a:pt x="4" y="44"/>
                    <a:pt x="4" y="44"/>
                  </a:cubicBezTo>
                  <a:cubicBezTo>
                    <a:pt x="5" y="44"/>
                    <a:pt x="5" y="44"/>
                    <a:pt x="5" y="44"/>
                  </a:cubicBezTo>
                  <a:cubicBezTo>
                    <a:pt x="5" y="45"/>
                    <a:pt x="5" y="45"/>
                    <a:pt x="5" y="45"/>
                  </a:cubicBezTo>
                  <a:cubicBezTo>
                    <a:pt x="5" y="45"/>
                    <a:pt x="5" y="45"/>
                    <a:pt x="5" y="45"/>
                  </a:cubicBezTo>
                  <a:cubicBezTo>
                    <a:pt x="6" y="45"/>
                    <a:pt x="6" y="45"/>
                    <a:pt x="6" y="45"/>
                  </a:cubicBezTo>
                  <a:cubicBezTo>
                    <a:pt x="6" y="45"/>
                    <a:pt x="6" y="45"/>
                    <a:pt x="6" y="45"/>
                  </a:cubicBezTo>
                  <a:cubicBezTo>
                    <a:pt x="5" y="45"/>
                    <a:pt x="5" y="45"/>
                    <a:pt x="5" y="45"/>
                  </a:cubicBezTo>
                  <a:cubicBezTo>
                    <a:pt x="6" y="44"/>
                    <a:pt x="6" y="44"/>
                    <a:pt x="6" y="44"/>
                  </a:cubicBezTo>
                  <a:cubicBezTo>
                    <a:pt x="5" y="44"/>
                    <a:pt x="5" y="44"/>
                    <a:pt x="5" y="44"/>
                  </a:cubicBezTo>
                  <a:cubicBezTo>
                    <a:pt x="6" y="44"/>
                    <a:pt x="6" y="44"/>
                    <a:pt x="6" y="44"/>
                  </a:cubicBezTo>
                  <a:lnTo>
                    <a:pt x="6" y="43"/>
                  </a:lnTo>
                  <a:close/>
                  <a:moveTo>
                    <a:pt x="6" y="40"/>
                  </a:moveTo>
                  <a:cubicBezTo>
                    <a:pt x="6" y="40"/>
                    <a:pt x="6" y="40"/>
                    <a:pt x="6" y="40"/>
                  </a:cubicBezTo>
                  <a:cubicBezTo>
                    <a:pt x="6" y="40"/>
                    <a:pt x="6" y="40"/>
                    <a:pt x="6" y="40"/>
                  </a:cubicBezTo>
                  <a:cubicBezTo>
                    <a:pt x="7" y="40"/>
                    <a:pt x="7" y="40"/>
                    <a:pt x="7" y="40"/>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6" y="39"/>
                    <a:pt x="6" y="39"/>
                    <a:pt x="6" y="39"/>
                  </a:cubicBezTo>
                  <a:cubicBezTo>
                    <a:pt x="6" y="38"/>
                    <a:pt x="6" y="38"/>
                    <a:pt x="6" y="38"/>
                  </a:cubicBezTo>
                  <a:cubicBezTo>
                    <a:pt x="6" y="39"/>
                    <a:pt x="6" y="39"/>
                    <a:pt x="6" y="39"/>
                  </a:cubicBezTo>
                  <a:cubicBezTo>
                    <a:pt x="5" y="39"/>
                    <a:pt x="5" y="39"/>
                    <a:pt x="5" y="39"/>
                  </a:cubicBezTo>
                  <a:cubicBezTo>
                    <a:pt x="5" y="39"/>
                    <a:pt x="5" y="39"/>
                    <a:pt x="5" y="39"/>
                  </a:cubicBezTo>
                  <a:cubicBezTo>
                    <a:pt x="5" y="39"/>
                    <a:pt x="5" y="39"/>
                    <a:pt x="5" y="39"/>
                  </a:cubicBezTo>
                  <a:cubicBezTo>
                    <a:pt x="5" y="39"/>
                    <a:pt x="5" y="39"/>
                    <a:pt x="5" y="39"/>
                  </a:cubicBezTo>
                  <a:cubicBezTo>
                    <a:pt x="4" y="39"/>
                    <a:pt x="4" y="39"/>
                    <a:pt x="4" y="39"/>
                  </a:cubicBezTo>
                  <a:cubicBezTo>
                    <a:pt x="5" y="40"/>
                    <a:pt x="5" y="40"/>
                    <a:pt x="5" y="40"/>
                  </a:cubicBezTo>
                  <a:cubicBezTo>
                    <a:pt x="5" y="40"/>
                    <a:pt x="5" y="40"/>
                    <a:pt x="5" y="40"/>
                  </a:cubicBezTo>
                  <a:cubicBezTo>
                    <a:pt x="5" y="40"/>
                    <a:pt x="5" y="40"/>
                    <a:pt x="5" y="40"/>
                  </a:cubicBezTo>
                  <a:cubicBezTo>
                    <a:pt x="6" y="40"/>
                    <a:pt x="6" y="40"/>
                    <a:pt x="6" y="40"/>
                  </a:cubicBezTo>
                  <a:cubicBezTo>
                    <a:pt x="7" y="40"/>
                    <a:pt x="7" y="40"/>
                    <a:pt x="7" y="40"/>
                  </a:cubicBezTo>
                  <a:cubicBezTo>
                    <a:pt x="7" y="40"/>
                    <a:pt x="7" y="40"/>
                    <a:pt x="7" y="40"/>
                  </a:cubicBezTo>
                  <a:cubicBezTo>
                    <a:pt x="6" y="40"/>
                    <a:pt x="6" y="40"/>
                    <a:pt x="6" y="40"/>
                  </a:cubicBezTo>
                  <a:close/>
                  <a:moveTo>
                    <a:pt x="9" y="36"/>
                  </a:moveTo>
                  <a:cubicBezTo>
                    <a:pt x="9" y="36"/>
                    <a:pt x="9" y="36"/>
                    <a:pt x="9" y="36"/>
                  </a:cubicBezTo>
                  <a:cubicBezTo>
                    <a:pt x="10" y="36"/>
                    <a:pt x="10" y="36"/>
                    <a:pt x="10" y="36"/>
                  </a:cubicBezTo>
                  <a:cubicBezTo>
                    <a:pt x="10" y="36"/>
                    <a:pt x="10" y="36"/>
                    <a:pt x="10" y="36"/>
                  </a:cubicBezTo>
                  <a:cubicBezTo>
                    <a:pt x="9" y="35"/>
                    <a:pt x="9" y="35"/>
                    <a:pt x="9" y="35"/>
                  </a:cubicBezTo>
                  <a:cubicBezTo>
                    <a:pt x="10" y="34"/>
                    <a:pt x="10" y="34"/>
                    <a:pt x="10" y="34"/>
                  </a:cubicBezTo>
                  <a:cubicBezTo>
                    <a:pt x="10" y="34"/>
                    <a:pt x="10" y="34"/>
                    <a:pt x="10" y="34"/>
                  </a:cubicBezTo>
                  <a:cubicBezTo>
                    <a:pt x="10" y="35"/>
                    <a:pt x="10" y="35"/>
                    <a:pt x="10" y="35"/>
                  </a:cubicBezTo>
                  <a:cubicBezTo>
                    <a:pt x="10" y="36"/>
                    <a:pt x="10" y="36"/>
                    <a:pt x="10" y="36"/>
                  </a:cubicBezTo>
                  <a:cubicBezTo>
                    <a:pt x="11" y="36"/>
                    <a:pt x="11" y="36"/>
                    <a:pt x="11" y="36"/>
                  </a:cubicBezTo>
                  <a:cubicBezTo>
                    <a:pt x="11" y="35"/>
                    <a:pt x="11" y="35"/>
                    <a:pt x="11" y="35"/>
                  </a:cubicBezTo>
                  <a:cubicBezTo>
                    <a:pt x="11" y="35"/>
                    <a:pt x="11" y="35"/>
                    <a:pt x="11" y="35"/>
                  </a:cubicBezTo>
                  <a:cubicBezTo>
                    <a:pt x="12" y="35"/>
                    <a:pt x="12" y="35"/>
                    <a:pt x="12" y="35"/>
                  </a:cubicBezTo>
                  <a:cubicBezTo>
                    <a:pt x="12" y="35"/>
                    <a:pt x="12" y="35"/>
                    <a:pt x="12" y="35"/>
                  </a:cubicBezTo>
                  <a:cubicBezTo>
                    <a:pt x="12" y="34"/>
                    <a:pt x="12" y="34"/>
                    <a:pt x="12" y="34"/>
                  </a:cubicBezTo>
                  <a:cubicBezTo>
                    <a:pt x="10" y="34"/>
                    <a:pt x="10" y="34"/>
                    <a:pt x="10" y="34"/>
                  </a:cubicBezTo>
                  <a:cubicBezTo>
                    <a:pt x="11" y="34"/>
                    <a:pt x="11" y="34"/>
                    <a:pt x="11" y="34"/>
                  </a:cubicBezTo>
                  <a:cubicBezTo>
                    <a:pt x="11" y="34"/>
                    <a:pt x="11" y="34"/>
                    <a:pt x="11" y="34"/>
                  </a:cubicBezTo>
                  <a:cubicBezTo>
                    <a:pt x="12" y="33"/>
                    <a:pt x="12" y="33"/>
                    <a:pt x="12" y="33"/>
                  </a:cubicBezTo>
                  <a:cubicBezTo>
                    <a:pt x="12" y="33"/>
                    <a:pt x="12" y="33"/>
                    <a:pt x="12" y="33"/>
                  </a:cubicBezTo>
                  <a:cubicBezTo>
                    <a:pt x="13" y="33"/>
                    <a:pt x="13" y="33"/>
                    <a:pt x="13" y="33"/>
                  </a:cubicBezTo>
                  <a:cubicBezTo>
                    <a:pt x="13" y="33"/>
                    <a:pt x="13" y="33"/>
                    <a:pt x="13" y="33"/>
                  </a:cubicBezTo>
                  <a:cubicBezTo>
                    <a:pt x="13" y="32"/>
                    <a:pt x="13" y="32"/>
                    <a:pt x="13" y="32"/>
                  </a:cubicBezTo>
                  <a:cubicBezTo>
                    <a:pt x="13" y="33"/>
                    <a:pt x="13" y="33"/>
                    <a:pt x="13" y="33"/>
                  </a:cubicBezTo>
                  <a:cubicBezTo>
                    <a:pt x="12" y="33"/>
                    <a:pt x="12" y="33"/>
                    <a:pt x="12" y="33"/>
                  </a:cubicBezTo>
                  <a:cubicBezTo>
                    <a:pt x="12" y="32"/>
                    <a:pt x="12" y="32"/>
                    <a:pt x="12" y="32"/>
                  </a:cubicBezTo>
                  <a:cubicBezTo>
                    <a:pt x="13" y="32"/>
                    <a:pt x="13" y="32"/>
                    <a:pt x="13" y="32"/>
                  </a:cubicBezTo>
                  <a:cubicBezTo>
                    <a:pt x="13" y="31"/>
                    <a:pt x="13" y="31"/>
                    <a:pt x="13" y="31"/>
                  </a:cubicBezTo>
                  <a:cubicBezTo>
                    <a:pt x="13" y="31"/>
                    <a:pt x="13" y="31"/>
                    <a:pt x="13" y="31"/>
                  </a:cubicBezTo>
                  <a:cubicBezTo>
                    <a:pt x="13" y="31"/>
                    <a:pt x="13" y="31"/>
                    <a:pt x="13" y="31"/>
                  </a:cubicBezTo>
                  <a:cubicBezTo>
                    <a:pt x="14" y="30"/>
                    <a:pt x="14" y="30"/>
                    <a:pt x="14" y="30"/>
                  </a:cubicBezTo>
                  <a:cubicBezTo>
                    <a:pt x="13" y="30"/>
                    <a:pt x="13" y="30"/>
                    <a:pt x="13" y="30"/>
                  </a:cubicBezTo>
                  <a:cubicBezTo>
                    <a:pt x="13" y="29"/>
                    <a:pt x="13" y="29"/>
                    <a:pt x="13" y="29"/>
                  </a:cubicBezTo>
                  <a:cubicBezTo>
                    <a:pt x="12" y="30"/>
                    <a:pt x="11" y="30"/>
                    <a:pt x="11" y="31"/>
                  </a:cubicBezTo>
                  <a:cubicBezTo>
                    <a:pt x="10" y="31"/>
                    <a:pt x="10" y="31"/>
                    <a:pt x="10" y="31"/>
                  </a:cubicBezTo>
                  <a:cubicBezTo>
                    <a:pt x="9" y="32"/>
                    <a:pt x="9" y="32"/>
                    <a:pt x="9" y="32"/>
                  </a:cubicBezTo>
                  <a:cubicBezTo>
                    <a:pt x="9" y="32"/>
                    <a:pt x="9" y="32"/>
                    <a:pt x="9" y="32"/>
                  </a:cubicBezTo>
                  <a:cubicBezTo>
                    <a:pt x="10" y="33"/>
                    <a:pt x="10" y="33"/>
                    <a:pt x="10" y="33"/>
                  </a:cubicBezTo>
                  <a:cubicBezTo>
                    <a:pt x="10" y="33"/>
                    <a:pt x="10" y="33"/>
                    <a:pt x="10" y="33"/>
                  </a:cubicBezTo>
                  <a:cubicBezTo>
                    <a:pt x="9" y="33"/>
                    <a:pt x="9" y="33"/>
                    <a:pt x="9" y="33"/>
                  </a:cubicBezTo>
                  <a:cubicBezTo>
                    <a:pt x="9" y="33"/>
                    <a:pt x="9" y="33"/>
                    <a:pt x="9" y="33"/>
                  </a:cubicBezTo>
                  <a:cubicBezTo>
                    <a:pt x="8" y="32"/>
                    <a:pt x="8" y="32"/>
                    <a:pt x="8" y="32"/>
                  </a:cubicBezTo>
                  <a:cubicBezTo>
                    <a:pt x="9" y="32"/>
                    <a:pt x="9" y="32"/>
                    <a:pt x="9" y="32"/>
                  </a:cubicBezTo>
                  <a:cubicBezTo>
                    <a:pt x="8" y="32"/>
                    <a:pt x="8" y="32"/>
                    <a:pt x="8" y="32"/>
                  </a:cubicBezTo>
                  <a:cubicBezTo>
                    <a:pt x="8" y="33"/>
                    <a:pt x="8" y="33"/>
                    <a:pt x="8" y="33"/>
                  </a:cubicBezTo>
                  <a:cubicBezTo>
                    <a:pt x="8" y="33"/>
                    <a:pt x="8" y="33"/>
                    <a:pt x="8" y="33"/>
                  </a:cubicBezTo>
                  <a:cubicBezTo>
                    <a:pt x="7" y="33"/>
                    <a:pt x="7" y="33"/>
                    <a:pt x="7" y="33"/>
                  </a:cubicBezTo>
                  <a:cubicBezTo>
                    <a:pt x="7" y="33"/>
                    <a:pt x="7" y="33"/>
                    <a:pt x="7" y="33"/>
                  </a:cubicBezTo>
                  <a:cubicBezTo>
                    <a:pt x="7" y="34"/>
                    <a:pt x="7" y="34"/>
                    <a:pt x="7" y="34"/>
                  </a:cubicBezTo>
                  <a:cubicBezTo>
                    <a:pt x="8" y="34"/>
                    <a:pt x="8" y="34"/>
                    <a:pt x="8" y="34"/>
                  </a:cubicBezTo>
                  <a:cubicBezTo>
                    <a:pt x="8" y="34"/>
                    <a:pt x="8" y="34"/>
                    <a:pt x="8" y="34"/>
                  </a:cubicBezTo>
                  <a:cubicBezTo>
                    <a:pt x="8" y="34"/>
                    <a:pt x="8" y="34"/>
                    <a:pt x="8" y="34"/>
                  </a:cubicBezTo>
                  <a:cubicBezTo>
                    <a:pt x="8" y="35"/>
                    <a:pt x="8" y="35"/>
                    <a:pt x="8" y="35"/>
                  </a:cubicBezTo>
                  <a:cubicBezTo>
                    <a:pt x="7" y="35"/>
                    <a:pt x="7" y="35"/>
                    <a:pt x="7" y="35"/>
                  </a:cubicBezTo>
                  <a:cubicBezTo>
                    <a:pt x="8" y="35"/>
                    <a:pt x="8" y="35"/>
                    <a:pt x="8" y="35"/>
                  </a:cubicBezTo>
                  <a:cubicBezTo>
                    <a:pt x="9" y="36"/>
                    <a:pt x="9" y="36"/>
                    <a:pt x="9" y="36"/>
                  </a:cubicBezTo>
                  <a:cubicBezTo>
                    <a:pt x="9" y="36"/>
                    <a:pt x="9" y="36"/>
                    <a:pt x="9" y="36"/>
                  </a:cubicBezTo>
                  <a:cubicBezTo>
                    <a:pt x="8" y="36"/>
                    <a:pt x="8" y="36"/>
                    <a:pt x="8" y="36"/>
                  </a:cubicBezTo>
                  <a:cubicBezTo>
                    <a:pt x="8" y="36"/>
                    <a:pt x="8" y="36"/>
                    <a:pt x="8" y="36"/>
                  </a:cubicBezTo>
                  <a:cubicBezTo>
                    <a:pt x="7" y="37"/>
                    <a:pt x="7" y="37"/>
                    <a:pt x="7" y="37"/>
                  </a:cubicBezTo>
                  <a:cubicBezTo>
                    <a:pt x="8" y="38"/>
                    <a:pt x="8" y="38"/>
                    <a:pt x="8" y="38"/>
                  </a:cubicBezTo>
                  <a:cubicBezTo>
                    <a:pt x="8" y="38"/>
                    <a:pt x="8" y="38"/>
                    <a:pt x="8" y="38"/>
                  </a:cubicBezTo>
                  <a:cubicBezTo>
                    <a:pt x="9" y="37"/>
                    <a:pt x="9" y="37"/>
                    <a:pt x="9" y="37"/>
                  </a:cubicBezTo>
                  <a:cubicBezTo>
                    <a:pt x="10" y="37"/>
                    <a:pt x="10" y="37"/>
                    <a:pt x="10" y="37"/>
                  </a:cubicBezTo>
                  <a:lnTo>
                    <a:pt x="9" y="36"/>
                  </a:lnTo>
                  <a:close/>
                  <a:moveTo>
                    <a:pt x="24" y="80"/>
                  </a:moveTo>
                  <a:cubicBezTo>
                    <a:pt x="24" y="81"/>
                    <a:pt x="23" y="81"/>
                    <a:pt x="23" y="81"/>
                  </a:cubicBezTo>
                  <a:cubicBezTo>
                    <a:pt x="23" y="81"/>
                    <a:pt x="23" y="82"/>
                    <a:pt x="22" y="83"/>
                  </a:cubicBezTo>
                  <a:cubicBezTo>
                    <a:pt x="23" y="83"/>
                    <a:pt x="23" y="83"/>
                    <a:pt x="23" y="83"/>
                  </a:cubicBezTo>
                  <a:cubicBezTo>
                    <a:pt x="24" y="83"/>
                    <a:pt x="24" y="83"/>
                    <a:pt x="24" y="83"/>
                  </a:cubicBezTo>
                  <a:cubicBezTo>
                    <a:pt x="24" y="82"/>
                    <a:pt x="24" y="82"/>
                    <a:pt x="25" y="82"/>
                  </a:cubicBezTo>
                  <a:cubicBezTo>
                    <a:pt x="25" y="82"/>
                    <a:pt x="26" y="81"/>
                    <a:pt x="26" y="80"/>
                  </a:cubicBezTo>
                  <a:cubicBezTo>
                    <a:pt x="26" y="80"/>
                    <a:pt x="26" y="80"/>
                    <a:pt x="26" y="80"/>
                  </a:cubicBezTo>
                  <a:cubicBezTo>
                    <a:pt x="25" y="79"/>
                    <a:pt x="25" y="79"/>
                    <a:pt x="25" y="79"/>
                  </a:cubicBezTo>
                  <a:cubicBezTo>
                    <a:pt x="26" y="79"/>
                    <a:pt x="26" y="79"/>
                    <a:pt x="26" y="79"/>
                  </a:cubicBezTo>
                  <a:cubicBezTo>
                    <a:pt x="25" y="79"/>
                    <a:pt x="25" y="79"/>
                    <a:pt x="25" y="79"/>
                  </a:cubicBezTo>
                  <a:cubicBezTo>
                    <a:pt x="24" y="79"/>
                    <a:pt x="24" y="79"/>
                    <a:pt x="24" y="79"/>
                  </a:cubicBezTo>
                  <a:lnTo>
                    <a:pt x="24" y="80"/>
                  </a:lnTo>
                  <a:close/>
                  <a:moveTo>
                    <a:pt x="6" y="71"/>
                  </a:moveTo>
                  <a:cubicBezTo>
                    <a:pt x="6" y="72"/>
                    <a:pt x="6" y="72"/>
                    <a:pt x="6" y="72"/>
                  </a:cubicBezTo>
                  <a:cubicBezTo>
                    <a:pt x="6" y="72"/>
                    <a:pt x="6" y="72"/>
                    <a:pt x="6" y="72"/>
                  </a:cubicBezTo>
                  <a:cubicBezTo>
                    <a:pt x="5" y="72"/>
                    <a:pt x="5" y="72"/>
                    <a:pt x="5" y="72"/>
                  </a:cubicBezTo>
                  <a:cubicBezTo>
                    <a:pt x="5" y="73"/>
                    <a:pt x="5" y="73"/>
                    <a:pt x="5" y="73"/>
                  </a:cubicBezTo>
                  <a:cubicBezTo>
                    <a:pt x="5" y="74"/>
                    <a:pt x="5" y="74"/>
                    <a:pt x="5" y="74"/>
                  </a:cubicBezTo>
                  <a:cubicBezTo>
                    <a:pt x="5" y="74"/>
                    <a:pt x="5" y="74"/>
                    <a:pt x="5" y="74"/>
                  </a:cubicBezTo>
                  <a:cubicBezTo>
                    <a:pt x="4" y="74"/>
                    <a:pt x="4" y="74"/>
                    <a:pt x="4" y="74"/>
                  </a:cubicBezTo>
                  <a:cubicBezTo>
                    <a:pt x="3" y="75"/>
                    <a:pt x="3" y="75"/>
                    <a:pt x="3" y="75"/>
                  </a:cubicBezTo>
                  <a:cubicBezTo>
                    <a:pt x="2" y="74"/>
                    <a:pt x="2" y="74"/>
                    <a:pt x="2" y="74"/>
                  </a:cubicBezTo>
                  <a:cubicBezTo>
                    <a:pt x="2" y="75"/>
                    <a:pt x="2" y="75"/>
                    <a:pt x="2" y="75"/>
                  </a:cubicBezTo>
                  <a:cubicBezTo>
                    <a:pt x="2" y="75"/>
                    <a:pt x="2" y="75"/>
                    <a:pt x="2" y="75"/>
                  </a:cubicBezTo>
                  <a:cubicBezTo>
                    <a:pt x="3" y="76"/>
                    <a:pt x="3" y="76"/>
                    <a:pt x="3" y="76"/>
                  </a:cubicBezTo>
                  <a:cubicBezTo>
                    <a:pt x="3" y="76"/>
                    <a:pt x="3" y="76"/>
                    <a:pt x="3" y="76"/>
                  </a:cubicBezTo>
                  <a:cubicBezTo>
                    <a:pt x="2" y="77"/>
                    <a:pt x="2" y="77"/>
                    <a:pt x="2" y="77"/>
                  </a:cubicBezTo>
                  <a:cubicBezTo>
                    <a:pt x="2" y="77"/>
                    <a:pt x="2" y="77"/>
                    <a:pt x="2" y="77"/>
                  </a:cubicBezTo>
                  <a:cubicBezTo>
                    <a:pt x="1" y="77"/>
                    <a:pt x="1" y="77"/>
                    <a:pt x="1" y="77"/>
                  </a:cubicBezTo>
                  <a:cubicBezTo>
                    <a:pt x="1" y="77"/>
                    <a:pt x="1" y="77"/>
                    <a:pt x="1" y="77"/>
                  </a:cubicBezTo>
                  <a:cubicBezTo>
                    <a:pt x="0" y="77"/>
                    <a:pt x="0" y="77"/>
                    <a:pt x="0" y="77"/>
                  </a:cubicBezTo>
                  <a:cubicBezTo>
                    <a:pt x="1" y="78"/>
                    <a:pt x="1" y="78"/>
                    <a:pt x="1" y="78"/>
                  </a:cubicBezTo>
                  <a:cubicBezTo>
                    <a:pt x="1" y="79"/>
                    <a:pt x="1" y="79"/>
                    <a:pt x="1" y="79"/>
                  </a:cubicBezTo>
                  <a:cubicBezTo>
                    <a:pt x="1" y="79"/>
                    <a:pt x="1" y="79"/>
                    <a:pt x="1" y="79"/>
                  </a:cubicBezTo>
                  <a:cubicBezTo>
                    <a:pt x="2" y="80"/>
                    <a:pt x="2" y="80"/>
                    <a:pt x="2" y="80"/>
                  </a:cubicBezTo>
                  <a:cubicBezTo>
                    <a:pt x="2" y="80"/>
                    <a:pt x="2" y="80"/>
                    <a:pt x="2" y="80"/>
                  </a:cubicBezTo>
                  <a:cubicBezTo>
                    <a:pt x="2" y="81"/>
                    <a:pt x="2" y="81"/>
                    <a:pt x="2" y="81"/>
                  </a:cubicBezTo>
                  <a:cubicBezTo>
                    <a:pt x="3" y="81"/>
                    <a:pt x="3" y="81"/>
                    <a:pt x="3" y="81"/>
                  </a:cubicBezTo>
                  <a:cubicBezTo>
                    <a:pt x="4" y="81"/>
                    <a:pt x="4" y="81"/>
                    <a:pt x="4" y="81"/>
                  </a:cubicBezTo>
                  <a:cubicBezTo>
                    <a:pt x="4" y="82"/>
                    <a:pt x="4" y="82"/>
                    <a:pt x="4" y="82"/>
                  </a:cubicBezTo>
                  <a:cubicBezTo>
                    <a:pt x="5" y="81"/>
                    <a:pt x="5" y="81"/>
                    <a:pt x="5" y="81"/>
                  </a:cubicBezTo>
                  <a:cubicBezTo>
                    <a:pt x="5" y="82"/>
                    <a:pt x="5" y="82"/>
                    <a:pt x="5" y="82"/>
                  </a:cubicBezTo>
                  <a:cubicBezTo>
                    <a:pt x="6" y="82"/>
                    <a:pt x="6" y="82"/>
                    <a:pt x="6" y="82"/>
                  </a:cubicBezTo>
                  <a:cubicBezTo>
                    <a:pt x="6" y="82"/>
                    <a:pt x="6" y="82"/>
                    <a:pt x="6" y="82"/>
                  </a:cubicBezTo>
                  <a:cubicBezTo>
                    <a:pt x="6" y="81"/>
                    <a:pt x="6" y="81"/>
                    <a:pt x="6" y="81"/>
                  </a:cubicBezTo>
                  <a:cubicBezTo>
                    <a:pt x="6" y="82"/>
                    <a:pt x="6" y="82"/>
                    <a:pt x="6" y="82"/>
                  </a:cubicBezTo>
                  <a:cubicBezTo>
                    <a:pt x="6" y="81"/>
                    <a:pt x="6" y="81"/>
                    <a:pt x="6" y="81"/>
                  </a:cubicBezTo>
                  <a:cubicBezTo>
                    <a:pt x="7" y="81"/>
                    <a:pt x="7" y="81"/>
                    <a:pt x="7" y="81"/>
                  </a:cubicBezTo>
                  <a:cubicBezTo>
                    <a:pt x="7" y="80"/>
                    <a:pt x="7" y="80"/>
                    <a:pt x="7" y="80"/>
                  </a:cubicBezTo>
                  <a:cubicBezTo>
                    <a:pt x="7" y="80"/>
                    <a:pt x="7" y="80"/>
                    <a:pt x="7" y="80"/>
                  </a:cubicBezTo>
                  <a:cubicBezTo>
                    <a:pt x="7" y="79"/>
                    <a:pt x="7" y="79"/>
                    <a:pt x="7" y="79"/>
                  </a:cubicBezTo>
                  <a:cubicBezTo>
                    <a:pt x="7" y="79"/>
                    <a:pt x="7" y="79"/>
                    <a:pt x="7" y="79"/>
                  </a:cubicBezTo>
                  <a:cubicBezTo>
                    <a:pt x="8" y="79"/>
                    <a:pt x="8" y="79"/>
                    <a:pt x="8" y="79"/>
                  </a:cubicBezTo>
                  <a:cubicBezTo>
                    <a:pt x="8" y="79"/>
                    <a:pt x="8" y="79"/>
                    <a:pt x="8" y="79"/>
                  </a:cubicBezTo>
                  <a:cubicBezTo>
                    <a:pt x="9" y="79"/>
                    <a:pt x="9" y="79"/>
                    <a:pt x="9" y="79"/>
                  </a:cubicBezTo>
                  <a:cubicBezTo>
                    <a:pt x="9" y="80"/>
                    <a:pt x="9" y="81"/>
                    <a:pt x="10" y="81"/>
                  </a:cubicBezTo>
                  <a:cubicBezTo>
                    <a:pt x="10" y="81"/>
                    <a:pt x="10" y="81"/>
                    <a:pt x="10" y="81"/>
                  </a:cubicBezTo>
                  <a:cubicBezTo>
                    <a:pt x="11" y="81"/>
                    <a:pt x="11" y="81"/>
                    <a:pt x="11" y="81"/>
                  </a:cubicBezTo>
                  <a:cubicBezTo>
                    <a:pt x="10" y="83"/>
                    <a:pt x="10" y="83"/>
                    <a:pt x="10" y="83"/>
                  </a:cubicBezTo>
                  <a:cubicBezTo>
                    <a:pt x="11" y="83"/>
                    <a:pt x="11" y="83"/>
                    <a:pt x="11" y="83"/>
                  </a:cubicBezTo>
                  <a:cubicBezTo>
                    <a:pt x="12" y="83"/>
                    <a:pt x="12" y="83"/>
                    <a:pt x="12" y="83"/>
                  </a:cubicBezTo>
                  <a:cubicBezTo>
                    <a:pt x="12" y="83"/>
                    <a:pt x="12" y="83"/>
                    <a:pt x="12" y="83"/>
                  </a:cubicBezTo>
                  <a:cubicBezTo>
                    <a:pt x="13" y="82"/>
                    <a:pt x="13" y="82"/>
                    <a:pt x="14" y="83"/>
                  </a:cubicBezTo>
                  <a:cubicBezTo>
                    <a:pt x="14" y="83"/>
                    <a:pt x="14" y="83"/>
                    <a:pt x="14" y="83"/>
                  </a:cubicBezTo>
                  <a:cubicBezTo>
                    <a:pt x="15" y="83"/>
                    <a:pt x="15" y="83"/>
                    <a:pt x="15" y="83"/>
                  </a:cubicBezTo>
                  <a:cubicBezTo>
                    <a:pt x="15" y="83"/>
                    <a:pt x="16" y="83"/>
                    <a:pt x="16" y="82"/>
                  </a:cubicBezTo>
                  <a:cubicBezTo>
                    <a:pt x="16" y="82"/>
                    <a:pt x="16" y="81"/>
                    <a:pt x="16" y="81"/>
                  </a:cubicBezTo>
                  <a:cubicBezTo>
                    <a:pt x="16" y="81"/>
                    <a:pt x="17" y="81"/>
                    <a:pt x="18" y="81"/>
                  </a:cubicBezTo>
                  <a:cubicBezTo>
                    <a:pt x="18" y="81"/>
                    <a:pt x="18" y="81"/>
                    <a:pt x="18" y="81"/>
                  </a:cubicBezTo>
                  <a:cubicBezTo>
                    <a:pt x="18" y="80"/>
                    <a:pt x="18" y="80"/>
                    <a:pt x="18" y="80"/>
                  </a:cubicBezTo>
                  <a:cubicBezTo>
                    <a:pt x="19" y="80"/>
                    <a:pt x="19" y="80"/>
                    <a:pt x="19" y="80"/>
                  </a:cubicBezTo>
                  <a:cubicBezTo>
                    <a:pt x="18" y="79"/>
                    <a:pt x="18" y="79"/>
                    <a:pt x="18" y="79"/>
                  </a:cubicBezTo>
                  <a:cubicBezTo>
                    <a:pt x="17" y="80"/>
                    <a:pt x="17" y="80"/>
                    <a:pt x="17" y="80"/>
                  </a:cubicBezTo>
                  <a:cubicBezTo>
                    <a:pt x="18" y="79"/>
                    <a:pt x="18" y="78"/>
                    <a:pt x="18" y="78"/>
                  </a:cubicBezTo>
                  <a:cubicBezTo>
                    <a:pt x="17" y="77"/>
                    <a:pt x="17" y="77"/>
                    <a:pt x="17" y="77"/>
                  </a:cubicBezTo>
                  <a:cubicBezTo>
                    <a:pt x="18" y="77"/>
                    <a:pt x="18" y="77"/>
                    <a:pt x="18" y="77"/>
                  </a:cubicBezTo>
                  <a:cubicBezTo>
                    <a:pt x="18" y="77"/>
                    <a:pt x="18" y="77"/>
                    <a:pt x="18" y="77"/>
                  </a:cubicBezTo>
                  <a:cubicBezTo>
                    <a:pt x="18" y="78"/>
                    <a:pt x="18" y="78"/>
                    <a:pt x="18" y="78"/>
                  </a:cubicBezTo>
                  <a:cubicBezTo>
                    <a:pt x="19" y="78"/>
                    <a:pt x="19" y="78"/>
                    <a:pt x="19" y="78"/>
                  </a:cubicBezTo>
                  <a:cubicBezTo>
                    <a:pt x="18" y="79"/>
                    <a:pt x="18" y="79"/>
                    <a:pt x="18" y="79"/>
                  </a:cubicBezTo>
                  <a:cubicBezTo>
                    <a:pt x="19" y="79"/>
                    <a:pt x="19" y="80"/>
                    <a:pt x="19" y="80"/>
                  </a:cubicBezTo>
                  <a:cubicBezTo>
                    <a:pt x="19" y="79"/>
                    <a:pt x="19" y="79"/>
                    <a:pt x="19" y="78"/>
                  </a:cubicBezTo>
                  <a:cubicBezTo>
                    <a:pt x="19" y="78"/>
                    <a:pt x="19" y="78"/>
                    <a:pt x="19" y="77"/>
                  </a:cubicBezTo>
                  <a:cubicBezTo>
                    <a:pt x="19" y="77"/>
                    <a:pt x="19" y="77"/>
                    <a:pt x="19" y="77"/>
                  </a:cubicBezTo>
                  <a:cubicBezTo>
                    <a:pt x="19" y="76"/>
                    <a:pt x="19" y="76"/>
                    <a:pt x="19" y="76"/>
                  </a:cubicBezTo>
                  <a:cubicBezTo>
                    <a:pt x="18" y="76"/>
                    <a:pt x="18" y="76"/>
                    <a:pt x="18" y="76"/>
                  </a:cubicBezTo>
                  <a:cubicBezTo>
                    <a:pt x="18" y="76"/>
                    <a:pt x="18" y="76"/>
                    <a:pt x="18" y="76"/>
                  </a:cubicBezTo>
                  <a:cubicBezTo>
                    <a:pt x="17" y="76"/>
                    <a:pt x="17" y="76"/>
                    <a:pt x="17" y="76"/>
                  </a:cubicBezTo>
                  <a:cubicBezTo>
                    <a:pt x="17" y="76"/>
                    <a:pt x="17" y="76"/>
                    <a:pt x="17" y="76"/>
                  </a:cubicBezTo>
                  <a:cubicBezTo>
                    <a:pt x="16" y="77"/>
                    <a:pt x="16" y="77"/>
                    <a:pt x="16" y="77"/>
                  </a:cubicBezTo>
                  <a:cubicBezTo>
                    <a:pt x="16" y="76"/>
                    <a:pt x="16" y="76"/>
                    <a:pt x="16" y="76"/>
                  </a:cubicBezTo>
                  <a:cubicBezTo>
                    <a:pt x="17" y="76"/>
                    <a:pt x="17" y="76"/>
                    <a:pt x="17" y="76"/>
                  </a:cubicBezTo>
                  <a:cubicBezTo>
                    <a:pt x="17" y="75"/>
                    <a:pt x="17" y="75"/>
                    <a:pt x="17" y="75"/>
                  </a:cubicBezTo>
                  <a:cubicBezTo>
                    <a:pt x="18" y="75"/>
                    <a:pt x="18" y="75"/>
                    <a:pt x="18" y="75"/>
                  </a:cubicBezTo>
                  <a:cubicBezTo>
                    <a:pt x="18" y="74"/>
                    <a:pt x="18" y="74"/>
                    <a:pt x="18" y="74"/>
                  </a:cubicBezTo>
                  <a:cubicBezTo>
                    <a:pt x="17" y="74"/>
                    <a:pt x="17" y="74"/>
                    <a:pt x="17" y="74"/>
                  </a:cubicBezTo>
                  <a:cubicBezTo>
                    <a:pt x="17" y="74"/>
                    <a:pt x="17" y="74"/>
                    <a:pt x="17" y="74"/>
                  </a:cubicBezTo>
                  <a:cubicBezTo>
                    <a:pt x="17" y="74"/>
                    <a:pt x="17" y="74"/>
                    <a:pt x="17" y="74"/>
                  </a:cubicBezTo>
                  <a:cubicBezTo>
                    <a:pt x="17" y="74"/>
                    <a:pt x="17" y="73"/>
                    <a:pt x="16" y="72"/>
                  </a:cubicBezTo>
                  <a:cubicBezTo>
                    <a:pt x="16" y="72"/>
                    <a:pt x="16" y="72"/>
                    <a:pt x="16" y="72"/>
                  </a:cubicBezTo>
                  <a:cubicBezTo>
                    <a:pt x="16" y="71"/>
                    <a:pt x="16" y="71"/>
                    <a:pt x="16" y="71"/>
                  </a:cubicBezTo>
                  <a:cubicBezTo>
                    <a:pt x="15" y="71"/>
                    <a:pt x="15" y="71"/>
                    <a:pt x="15" y="71"/>
                  </a:cubicBezTo>
                  <a:cubicBezTo>
                    <a:pt x="15" y="70"/>
                    <a:pt x="15" y="70"/>
                    <a:pt x="15" y="70"/>
                  </a:cubicBezTo>
                  <a:cubicBezTo>
                    <a:pt x="15" y="70"/>
                    <a:pt x="15" y="70"/>
                    <a:pt x="15" y="70"/>
                  </a:cubicBezTo>
                  <a:cubicBezTo>
                    <a:pt x="15" y="69"/>
                    <a:pt x="15" y="69"/>
                    <a:pt x="15" y="69"/>
                  </a:cubicBezTo>
                  <a:cubicBezTo>
                    <a:pt x="14" y="70"/>
                    <a:pt x="14" y="70"/>
                    <a:pt x="14" y="70"/>
                  </a:cubicBezTo>
                  <a:cubicBezTo>
                    <a:pt x="13" y="69"/>
                    <a:pt x="13" y="69"/>
                    <a:pt x="13" y="69"/>
                  </a:cubicBezTo>
                  <a:cubicBezTo>
                    <a:pt x="13" y="69"/>
                    <a:pt x="13" y="69"/>
                    <a:pt x="13" y="69"/>
                  </a:cubicBezTo>
                  <a:cubicBezTo>
                    <a:pt x="12" y="69"/>
                    <a:pt x="12" y="69"/>
                    <a:pt x="12" y="69"/>
                  </a:cubicBezTo>
                  <a:cubicBezTo>
                    <a:pt x="12" y="69"/>
                    <a:pt x="12" y="69"/>
                    <a:pt x="12" y="69"/>
                  </a:cubicBezTo>
                  <a:cubicBezTo>
                    <a:pt x="11" y="69"/>
                    <a:pt x="11" y="69"/>
                    <a:pt x="11" y="69"/>
                  </a:cubicBezTo>
                  <a:cubicBezTo>
                    <a:pt x="10" y="70"/>
                    <a:pt x="10" y="70"/>
                    <a:pt x="10" y="70"/>
                  </a:cubicBezTo>
                  <a:cubicBezTo>
                    <a:pt x="10" y="70"/>
                    <a:pt x="10" y="70"/>
                    <a:pt x="10" y="70"/>
                  </a:cubicBezTo>
                  <a:cubicBezTo>
                    <a:pt x="9" y="70"/>
                    <a:pt x="9" y="70"/>
                    <a:pt x="9" y="69"/>
                  </a:cubicBezTo>
                  <a:cubicBezTo>
                    <a:pt x="9" y="70"/>
                    <a:pt x="9" y="70"/>
                    <a:pt x="9" y="71"/>
                  </a:cubicBezTo>
                  <a:cubicBezTo>
                    <a:pt x="8" y="71"/>
                    <a:pt x="8" y="71"/>
                    <a:pt x="8" y="71"/>
                  </a:cubicBezTo>
                  <a:cubicBezTo>
                    <a:pt x="7" y="71"/>
                    <a:pt x="7" y="71"/>
                    <a:pt x="7" y="71"/>
                  </a:cubicBezTo>
                  <a:lnTo>
                    <a:pt x="6" y="71"/>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01" name="Freeform 810">
              <a:extLst>
                <a:ext uri="{FF2B5EF4-FFF2-40B4-BE49-F238E27FC236}">
                  <a16:creationId xmlns:a16="http://schemas.microsoft.com/office/drawing/2014/main" id="{2E4AC83F-892D-45F6-BBF7-F3A6DCFF17D9}"/>
                </a:ext>
              </a:extLst>
            </p:cNvPr>
            <p:cNvSpPr>
              <a:spLocks noEditPoints="1"/>
            </p:cNvSpPr>
            <p:nvPr/>
          </p:nvSpPr>
          <p:spPr bwMode="auto">
            <a:xfrm>
              <a:off x="6188658" y="2797932"/>
              <a:ext cx="294296" cy="311092"/>
            </a:xfrm>
            <a:custGeom>
              <a:avLst/>
              <a:gdLst>
                <a:gd name="T0" fmla="*/ 51 w 63"/>
                <a:gd name="T1" fmla="*/ 7 h 82"/>
                <a:gd name="T2" fmla="*/ 50 w 63"/>
                <a:gd name="T3" fmla="*/ 5 h 82"/>
                <a:gd name="T4" fmla="*/ 51 w 63"/>
                <a:gd name="T5" fmla="*/ 3 h 82"/>
                <a:gd name="T6" fmla="*/ 53 w 63"/>
                <a:gd name="T7" fmla="*/ 5 h 82"/>
                <a:gd name="T8" fmla="*/ 45 w 63"/>
                <a:gd name="T9" fmla="*/ 6 h 82"/>
                <a:gd name="T10" fmla="*/ 55 w 63"/>
                <a:gd name="T11" fmla="*/ 11 h 82"/>
                <a:gd name="T12" fmla="*/ 57 w 63"/>
                <a:gd name="T13" fmla="*/ 11 h 82"/>
                <a:gd name="T14" fmla="*/ 18 w 63"/>
                <a:gd name="T15" fmla="*/ 78 h 82"/>
                <a:gd name="T16" fmla="*/ 29 w 63"/>
                <a:gd name="T17" fmla="*/ 81 h 82"/>
                <a:gd name="T18" fmla="*/ 33 w 63"/>
                <a:gd name="T19" fmla="*/ 79 h 82"/>
                <a:gd name="T20" fmla="*/ 43 w 63"/>
                <a:gd name="T21" fmla="*/ 79 h 82"/>
                <a:gd name="T22" fmla="*/ 49 w 63"/>
                <a:gd name="T23" fmla="*/ 78 h 82"/>
                <a:gd name="T24" fmla="*/ 53 w 63"/>
                <a:gd name="T25" fmla="*/ 69 h 82"/>
                <a:gd name="T26" fmla="*/ 50 w 63"/>
                <a:gd name="T27" fmla="*/ 64 h 82"/>
                <a:gd name="T28" fmla="*/ 45 w 63"/>
                <a:gd name="T29" fmla="*/ 57 h 82"/>
                <a:gd name="T30" fmla="*/ 44 w 63"/>
                <a:gd name="T31" fmla="*/ 52 h 82"/>
                <a:gd name="T32" fmla="*/ 52 w 63"/>
                <a:gd name="T33" fmla="*/ 47 h 82"/>
                <a:gd name="T34" fmla="*/ 60 w 63"/>
                <a:gd name="T35" fmla="*/ 44 h 82"/>
                <a:gd name="T36" fmla="*/ 60 w 63"/>
                <a:gd name="T37" fmla="*/ 36 h 82"/>
                <a:gd name="T38" fmla="*/ 60 w 63"/>
                <a:gd name="T39" fmla="*/ 30 h 82"/>
                <a:gd name="T40" fmla="*/ 58 w 63"/>
                <a:gd name="T41" fmla="*/ 19 h 82"/>
                <a:gd name="T42" fmla="*/ 54 w 63"/>
                <a:gd name="T43" fmla="*/ 11 h 82"/>
                <a:gd name="T44" fmla="*/ 51 w 63"/>
                <a:gd name="T45" fmla="*/ 8 h 82"/>
                <a:gd name="T46" fmla="*/ 48 w 63"/>
                <a:gd name="T47" fmla="*/ 6 h 82"/>
                <a:gd name="T48" fmla="*/ 44 w 63"/>
                <a:gd name="T49" fmla="*/ 7 h 82"/>
                <a:gd name="T50" fmla="*/ 39 w 63"/>
                <a:gd name="T51" fmla="*/ 10 h 82"/>
                <a:gd name="T52" fmla="*/ 37 w 63"/>
                <a:gd name="T53" fmla="*/ 11 h 82"/>
                <a:gd name="T54" fmla="*/ 34 w 63"/>
                <a:gd name="T55" fmla="*/ 10 h 82"/>
                <a:gd name="T56" fmla="*/ 36 w 63"/>
                <a:gd name="T57" fmla="*/ 4 h 82"/>
                <a:gd name="T58" fmla="*/ 35 w 63"/>
                <a:gd name="T59" fmla="*/ 6 h 82"/>
                <a:gd name="T60" fmla="*/ 30 w 63"/>
                <a:gd name="T61" fmla="*/ 7 h 82"/>
                <a:gd name="T62" fmla="*/ 28 w 63"/>
                <a:gd name="T63" fmla="*/ 2 h 82"/>
                <a:gd name="T64" fmla="*/ 26 w 63"/>
                <a:gd name="T65" fmla="*/ 1 h 82"/>
                <a:gd name="T66" fmla="*/ 20 w 63"/>
                <a:gd name="T67" fmla="*/ 2 h 82"/>
                <a:gd name="T68" fmla="*/ 20 w 63"/>
                <a:gd name="T69" fmla="*/ 6 h 82"/>
                <a:gd name="T70" fmla="*/ 22 w 63"/>
                <a:gd name="T71" fmla="*/ 9 h 82"/>
                <a:gd name="T72" fmla="*/ 23 w 63"/>
                <a:gd name="T73" fmla="*/ 12 h 82"/>
                <a:gd name="T74" fmla="*/ 27 w 63"/>
                <a:gd name="T75" fmla="*/ 16 h 82"/>
                <a:gd name="T76" fmla="*/ 19 w 63"/>
                <a:gd name="T77" fmla="*/ 13 h 82"/>
                <a:gd name="T78" fmla="*/ 17 w 63"/>
                <a:gd name="T79" fmla="*/ 15 h 82"/>
                <a:gd name="T80" fmla="*/ 15 w 63"/>
                <a:gd name="T81" fmla="*/ 14 h 82"/>
                <a:gd name="T82" fmla="*/ 9 w 63"/>
                <a:gd name="T83" fmla="*/ 16 h 82"/>
                <a:gd name="T84" fmla="*/ 10 w 63"/>
                <a:gd name="T85" fmla="*/ 19 h 82"/>
                <a:gd name="T86" fmla="*/ 7 w 63"/>
                <a:gd name="T87" fmla="*/ 26 h 82"/>
                <a:gd name="T88" fmla="*/ 6 w 63"/>
                <a:gd name="T89" fmla="*/ 32 h 82"/>
                <a:gd name="T90" fmla="*/ 2 w 63"/>
                <a:gd name="T91" fmla="*/ 37 h 82"/>
                <a:gd name="T92" fmla="*/ 2 w 63"/>
                <a:gd name="T93" fmla="*/ 43 h 82"/>
                <a:gd name="T94" fmla="*/ 3 w 63"/>
                <a:gd name="T95" fmla="*/ 49 h 82"/>
                <a:gd name="T96" fmla="*/ 3 w 63"/>
                <a:gd name="T97" fmla="*/ 52 h 82"/>
                <a:gd name="T98" fmla="*/ 2 w 63"/>
                <a:gd name="T99" fmla="*/ 60 h 82"/>
                <a:gd name="T100" fmla="*/ 8 w 63"/>
                <a:gd name="T101" fmla="*/ 63 h 82"/>
                <a:gd name="T102" fmla="*/ 15 w 63"/>
                <a:gd name="T103" fmla="*/ 65 h 82"/>
                <a:gd name="T104" fmla="*/ 14 w 63"/>
                <a:gd name="T105" fmla="*/ 69 h 82"/>
                <a:gd name="T106" fmla="*/ 12 w 63"/>
                <a:gd name="T107" fmla="*/ 78 h 82"/>
                <a:gd name="T108" fmla="*/ 8 w 63"/>
                <a:gd name="T109" fmla="*/ 14 h 82"/>
                <a:gd name="T110" fmla="*/ 12 w 63"/>
                <a:gd name="T111" fmla="*/ 13 h 82"/>
                <a:gd name="T112" fmla="*/ 14 w 63"/>
                <a:gd name="T113" fmla="*/ 1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 h="82">
                  <a:moveTo>
                    <a:pt x="53" y="5"/>
                  </a:moveTo>
                  <a:cubicBezTo>
                    <a:pt x="53" y="6"/>
                    <a:pt x="54" y="6"/>
                    <a:pt x="54" y="6"/>
                  </a:cubicBezTo>
                  <a:cubicBezTo>
                    <a:pt x="54" y="7"/>
                    <a:pt x="54" y="7"/>
                    <a:pt x="53" y="7"/>
                  </a:cubicBezTo>
                  <a:cubicBezTo>
                    <a:pt x="53" y="7"/>
                    <a:pt x="53" y="7"/>
                    <a:pt x="53" y="6"/>
                  </a:cubicBezTo>
                  <a:cubicBezTo>
                    <a:pt x="52" y="6"/>
                    <a:pt x="52" y="7"/>
                    <a:pt x="51" y="7"/>
                  </a:cubicBezTo>
                  <a:cubicBezTo>
                    <a:pt x="51" y="7"/>
                    <a:pt x="50" y="7"/>
                    <a:pt x="50" y="7"/>
                  </a:cubicBezTo>
                  <a:cubicBezTo>
                    <a:pt x="50" y="6"/>
                    <a:pt x="50" y="6"/>
                    <a:pt x="50" y="6"/>
                  </a:cubicBezTo>
                  <a:cubicBezTo>
                    <a:pt x="50" y="6"/>
                    <a:pt x="50" y="6"/>
                    <a:pt x="50" y="5"/>
                  </a:cubicBezTo>
                  <a:cubicBezTo>
                    <a:pt x="50" y="5"/>
                    <a:pt x="50" y="5"/>
                    <a:pt x="50" y="5"/>
                  </a:cubicBezTo>
                  <a:cubicBezTo>
                    <a:pt x="50" y="5"/>
                    <a:pt x="50" y="5"/>
                    <a:pt x="50" y="5"/>
                  </a:cubicBezTo>
                  <a:cubicBezTo>
                    <a:pt x="50" y="4"/>
                    <a:pt x="50" y="4"/>
                    <a:pt x="50" y="4"/>
                  </a:cubicBezTo>
                  <a:cubicBezTo>
                    <a:pt x="50" y="4"/>
                    <a:pt x="51" y="4"/>
                    <a:pt x="51" y="4"/>
                  </a:cubicBezTo>
                  <a:cubicBezTo>
                    <a:pt x="51" y="4"/>
                    <a:pt x="51" y="4"/>
                    <a:pt x="51" y="3"/>
                  </a:cubicBezTo>
                  <a:cubicBezTo>
                    <a:pt x="51" y="3"/>
                    <a:pt x="51" y="2"/>
                    <a:pt x="51" y="2"/>
                  </a:cubicBezTo>
                  <a:cubicBezTo>
                    <a:pt x="51" y="2"/>
                    <a:pt x="51" y="3"/>
                    <a:pt x="51" y="3"/>
                  </a:cubicBezTo>
                  <a:cubicBezTo>
                    <a:pt x="52" y="3"/>
                    <a:pt x="52" y="4"/>
                    <a:pt x="52" y="4"/>
                  </a:cubicBezTo>
                  <a:cubicBezTo>
                    <a:pt x="52" y="5"/>
                    <a:pt x="51" y="5"/>
                    <a:pt x="52" y="5"/>
                  </a:cubicBezTo>
                  <a:cubicBezTo>
                    <a:pt x="53" y="5"/>
                    <a:pt x="52" y="4"/>
                    <a:pt x="52" y="4"/>
                  </a:cubicBezTo>
                  <a:cubicBezTo>
                    <a:pt x="53" y="3"/>
                    <a:pt x="53" y="4"/>
                    <a:pt x="53" y="4"/>
                  </a:cubicBezTo>
                  <a:cubicBezTo>
                    <a:pt x="54" y="4"/>
                    <a:pt x="53" y="5"/>
                    <a:pt x="53" y="5"/>
                  </a:cubicBezTo>
                  <a:cubicBezTo>
                    <a:pt x="53" y="5"/>
                    <a:pt x="53" y="5"/>
                    <a:pt x="53" y="5"/>
                  </a:cubicBezTo>
                  <a:close/>
                  <a:moveTo>
                    <a:pt x="46" y="6"/>
                  </a:moveTo>
                  <a:cubicBezTo>
                    <a:pt x="47" y="5"/>
                    <a:pt x="47" y="6"/>
                    <a:pt x="47" y="6"/>
                  </a:cubicBezTo>
                  <a:cubicBezTo>
                    <a:pt x="48" y="6"/>
                    <a:pt x="48" y="6"/>
                    <a:pt x="48" y="5"/>
                  </a:cubicBezTo>
                  <a:cubicBezTo>
                    <a:pt x="48" y="5"/>
                    <a:pt x="45" y="5"/>
                    <a:pt x="45" y="6"/>
                  </a:cubicBezTo>
                  <a:cubicBezTo>
                    <a:pt x="45" y="6"/>
                    <a:pt x="46" y="6"/>
                    <a:pt x="46" y="6"/>
                  </a:cubicBezTo>
                  <a:close/>
                  <a:moveTo>
                    <a:pt x="57" y="11"/>
                  </a:moveTo>
                  <a:cubicBezTo>
                    <a:pt x="57" y="11"/>
                    <a:pt x="56" y="10"/>
                    <a:pt x="56" y="10"/>
                  </a:cubicBezTo>
                  <a:cubicBezTo>
                    <a:pt x="56" y="10"/>
                    <a:pt x="55" y="9"/>
                    <a:pt x="55" y="9"/>
                  </a:cubicBezTo>
                  <a:cubicBezTo>
                    <a:pt x="54" y="9"/>
                    <a:pt x="55" y="10"/>
                    <a:pt x="55" y="11"/>
                  </a:cubicBezTo>
                  <a:cubicBezTo>
                    <a:pt x="55" y="11"/>
                    <a:pt x="56" y="11"/>
                    <a:pt x="55" y="11"/>
                  </a:cubicBezTo>
                  <a:cubicBezTo>
                    <a:pt x="55" y="12"/>
                    <a:pt x="54" y="12"/>
                    <a:pt x="55" y="12"/>
                  </a:cubicBezTo>
                  <a:cubicBezTo>
                    <a:pt x="56" y="12"/>
                    <a:pt x="56" y="11"/>
                    <a:pt x="57" y="12"/>
                  </a:cubicBezTo>
                  <a:cubicBezTo>
                    <a:pt x="57" y="11"/>
                    <a:pt x="57" y="11"/>
                    <a:pt x="57" y="11"/>
                  </a:cubicBezTo>
                  <a:cubicBezTo>
                    <a:pt x="57" y="11"/>
                    <a:pt x="57" y="11"/>
                    <a:pt x="57" y="11"/>
                  </a:cubicBezTo>
                  <a:close/>
                  <a:moveTo>
                    <a:pt x="13" y="79"/>
                  </a:moveTo>
                  <a:cubicBezTo>
                    <a:pt x="14" y="79"/>
                    <a:pt x="14" y="79"/>
                    <a:pt x="15" y="79"/>
                  </a:cubicBezTo>
                  <a:cubicBezTo>
                    <a:pt x="15" y="79"/>
                    <a:pt x="16" y="79"/>
                    <a:pt x="16" y="79"/>
                  </a:cubicBezTo>
                  <a:cubicBezTo>
                    <a:pt x="17" y="78"/>
                    <a:pt x="18" y="79"/>
                    <a:pt x="19" y="79"/>
                  </a:cubicBezTo>
                  <a:cubicBezTo>
                    <a:pt x="19" y="78"/>
                    <a:pt x="18" y="78"/>
                    <a:pt x="18" y="78"/>
                  </a:cubicBezTo>
                  <a:cubicBezTo>
                    <a:pt x="18" y="76"/>
                    <a:pt x="20" y="77"/>
                    <a:pt x="20" y="78"/>
                  </a:cubicBezTo>
                  <a:cubicBezTo>
                    <a:pt x="21" y="78"/>
                    <a:pt x="23" y="78"/>
                    <a:pt x="24" y="78"/>
                  </a:cubicBezTo>
                  <a:cubicBezTo>
                    <a:pt x="24" y="79"/>
                    <a:pt x="25" y="79"/>
                    <a:pt x="26" y="79"/>
                  </a:cubicBezTo>
                  <a:cubicBezTo>
                    <a:pt x="26" y="79"/>
                    <a:pt x="27" y="79"/>
                    <a:pt x="28" y="80"/>
                  </a:cubicBezTo>
                  <a:cubicBezTo>
                    <a:pt x="28" y="80"/>
                    <a:pt x="29" y="80"/>
                    <a:pt x="29" y="81"/>
                  </a:cubicBezTo>
                  <a:cubicBezTo>
                    <a:pt x="29" y="81"/>
                    <a:pt x="30" y="81"/>
                    <a:pt x="30" y="81"/>
                  </a:cubicBezTo>
                  <a:cubicBezTo>
                    <a:pt x="30" y="81"/>
                    <a:pt x="30" y="82"/>
                    <a:pt x="30" y="82"/>
                  </a:cubicBezTo>
                  <a:cubicBezTo>
                    <a:pt x="30" y="82"/>
                    <a:pt x="31" y="82"/>
                    <a:pt x="31" y="81"/>
                  </a:cubicBezTo>
                  <a:cubicBezTo>
                    <a:pt x="32" y="81"/>
                    <a:pt x="31" y="80"/>
                    <a:pt x="31" y="80"/>
                  </a:cubicBezTo>
                  <a:cubicBezTo>
                    <a:pt x="31" y="79"/>
                    <a:pt x="32" y="79"/>
                    <a:pt x="33" y="79"/>
                  </a:cubicBezTo>
                  <a:cubicBezTo>
                    <a:pt x="34" y="79"/>
                    <a:pt x="35" y="80"/>
                    <a:pt x="35" y="81"/>
                  </a:cubicBezTo>
                  <a:cubicBezTo>
                    <a:pt x="35" y="81"/>
                    <a:pt x="36" y="81"/>
                    <a:pt x="37" y="81"/>
                  </a:cubicBezTo>
                  <a:cubicBezTo>
                    <a:pt x="37" y="80"/>
                    <a:pt x="38" y="80"/>
                    <a:pt x="38" y="80"/>
                  </a:cubicBezTo>
                  <a:cubicBezTo>
                    <a:pt x="39" y="79"/>
                    <a:pt x="40" y="79"/>
                    <a:pt x="42" y="79"/>
                  </a:cubicBezTo>
                  <a:cubicBezTo>
                    <a:pt x="42" y="79"/>
                    <a:pt x="43" y="79"/>
                    <a:pt x="43" y="79"/>
                  </a:cubicBezTo>
                  <a:cubicBezTo>
                    <a:pt x="44" y="78"/>
                    <a:pt x="43" y="78"/>
                    <a:pt x="44" y="78"/>
                  </a:cubicBezTo>
                  <a:cubicBezTo>
                    <a:pt x="45" y="78"/>
                    <a:pt x="46" y="79"/>
                    <a:pt x="46" y="78"/>
                  </a:cubicBezTo>
                  <a:cubicBezTo>
                    <a:pt x="47" y="78"/>
                    <a:pt x="47" y="78"/>
                    <a:pt x="47" y="79"/>
                  </a:cubicBezTo>
                  <a:cubicBezTo>
                    <a:pt x="48" y="79"/>
                    <a:pt x="48" y="79"/>
                    <a:pt x="48" y="80"/>
                  </a:cubicBezTo>
                  <a:cubicBezTo>
                    <a:pt x="49" y="80"/>
                    <a:pt x="49" y="79"/>
                    <a:pt x="49" y="78"/>
                  </a:cubicBezTo>
                  <a:cubicBezTo>
                    <a:pt x="49" y="77"/>
                    <a:pt x="48" y="78"/>
                    <a:pt x="48" y="77"/>
                  </a:cubicBezTo>
                  <a:cubicBezTo>
                    <a:pt x="48" y="76"/>
                    <a:pt x="48" y="76"/>
                    <a:pt x="48" y="75"/>
                  </a:cubicBezTo>
                  <a:cubicBezTo>
                    <a:pt x="47" y="74"/>
                    <a:pt x="47" y="74"/>
                    <a:pt x="48" y="73"/>
                  </a:cubicBezTo>
                  <a:cubicBezTo>
                    <a:pt x="49" y="72"/>
                    <a:pt x="50" y="72"/>
                    <a:pt x="51" y="71"/>
                  </a:cubicBezTo>
                  <a:cubicBezTo>
                    <a:pt x="52" y="70"/>
                    <a:pt x="51" y="69"/>
                    <a:pt x="53" y="69"/>
                  </a:cubicBezTo>
                  <a:cubicBezTo>
                    <a:pt x="54" y="69"/>
                    <a:pt x="54" y="68"/>
                    <a:pt x="54" y="67"/>
                  </a:cubicBezTo>
                  <a:cubicBezTo>
                    <a:pt x="54" y="67"/>
                    <a:pt x="54" y="66"/>
                    <a:pt x="53" y="66"/>
                  </a:cubicBezTo>
                  <a:cubicBezTo>
                    <a:pt x="53" y="65"/>
                    <a:pt x="52" y="65"/>
                    <a:pt x="52" y="65"/>
                  </a:cubicBezTo>
                  <a:cubicBezTo>
                    <a:pt x="51" y="64"/>
                    <a:pt x="51" y="64"/>
                    <a:pt x="51" y="64"/>
                  </a:cubicBezTo>
                  <a:cubicBezTo>
                    <a:pt x="51" y="64"/>
                    <a:pt x="50" y="64"/>
                    <a:pt x="50" y="64"/>
                  </a:cubicBezTo>
                  <a:cubicBezTo>
                    <a:pt x="50" y="64"/>
                    <a:pt x="50" y="64"/>
                    <a:pt x="50" y="63"/>
                  </a:cubicBezTo>
                  <a:cubicBezTo>
                    <a:pt x="49" y="63"/>
                    <a:pt x="49" y="61"/>
                    <a:pt x="48" y="61"/>
                  </a:cubicBezTo>
                  <a:cubicBezTo>
                    <a:pt x="47" y="61"/>
                    <a:pt x="47" y="61"/>
                    <a:pt x="47" y="61"/>
                  </a:cubicBezTo>
                  <a:cubicBezTo>
                    <a:pt x="46" y="60"/>
                    <a:pt x="46" y="60"/>
                    <a:pt x="46" y="59"/>
                  </a:cubicBezTo>
                  <a:cubicBezTo>
                    <a:pt x="46" y="58"/>
                    <a:pt x="45" y="58"/>
                    <a:pt x="45" y="57"/>
                  </a:cubicBezTo>
                  <a:cubicBezTo>
                    <a:pt x="45" y="57"/>
                    <a:pt x="45" y="57"/>
                    <a:pt x="45" y="56"/>
                  </a:cubicBezTo>
                  <a:cubicBezTo>
                    <a:pt x="46" y="55"/>
                    <a:pt x="44" y="54"/>
                    <a:pt x="44" y="54"/>
                  </a:cubicBezTo>
                  <a:cubicBezTo>
                    <a:pt x="43" y="53"/>
                    <a:pt x="43" y="53"/>
                    <a:pt x="43" y="52"/>
                  </a:cubicBezTo>
                  <a:cubicBezTo>
                    <a:pt x="43" y="52"/>
                    <a:pt x="42" y="51"/>
                    <a:pt x="43" y="51"/>
                  </a:cubicBezTo>
                  <a:cubicBezTo>
                    <a:pt x="44" y="51"/>
                    <a:pt x="43" y="53"/>
                    <a:pt x="44" y="52"/>
                  </a:cubicBezTo>
                  <a:cubicBezTo>
                    <a:pt x="45" y="51"/>
                    <a:pt x="45" y="50"/>
                    <a:pt x="46" y="50"/>
                  </a:cubicBezTo>
                  <a:cubicBezTo>
                    <a:pt x="46" y="50"/>
                    <a:pt x="47" y="50"/>
                    <a:pt x="48" y="50"/>
                  </a:cubicBezTo>
                  <a:cubicBezTo>
                    <a:pt x="48" y="50"/>
                    <a:pt x="49" y="49"/>
                    <a:pt x="49" y="49"/>
                  </a:cubicBezTo>
                  <a:cubicBezTo>
                    <a:pt x="50" y="49"/>
                    <a:pt x="50" y="48"/>
                    <a:pt x="51" y="48"/>
                  </a:cubicBezTo>
                  <a:cubicBezTo>
                    <a:pt x="51" y="48"/>
                    <a:pt x="52" y="48"/>
                    <a:pt x="52" y="47"/>
                  </a:cubicBezTo>
                  <a:cubicBezTo>
                    <a:pt x="53" y="47"/>
                    <a:pt x="53" y="47"/>
                    <a:pt x="54" y="46"/>
                  </a:cubicBezTo>
                  <a:cubicBezTo>
                    <a:pt x="55" y="46"/>
                    <a:pt x="56" y="46"/>
                    <a:pt x="56" y="45"/>
                  </a:cubicBezTo>
                  <a:cubicBezTo>
                    <a:pt x="57" y="45"/>
                    <a:pt x="58" y="45"/>
                    <a:pt x="58" y="45"/>
                  </a:cubicBezTo>
                  <a:cubicBezTo>
                    <a:pt x="58" y="44"/>
                    <a:pt x="57" y="44"/>
                    <a:pt x="57" y="43"/>
                  </a:cubicBezTo>
                  <a:cubicBezTo>
                    <a:pt x="58" y="43"/>
                    <a:pt x="59" y="43"/>
                    <a:pt x="60" y="44"/>
                  </a:cubicBezTo>
                  <a:cubicBezTo>
                    <a:pt x="60" y="45"/>
                    <a:pt x="60" y="46"/>
                    <a:pt x="61" y="45"/>
                  </a:cubicBezTo>
                  <a:cubicBezTo>
                    <a:pt x="62" y="45"/>
                    <a:pt x="62" y="43"/>
                    <a:pt x="62" y="42"/>
                  </a:cubicBezTo>
                  <a:cubicBezTo>
                    <a:pt x="63" y="41"/>
                    <a:pt x="62" y="40"/>
                    <a:pt x="62" y="39"/>
                  </a:cubicBezTo>
                  <a:cubicBezTo>
                    <a:pt x="61" y="38"/>
                    <a:pt x="61" y="38"/>
                    <a:pt x="61" y="38"/>
                  </a:cubicBezTo>
                  <a:cubicBezTo>
                    <a:pt x="60" y="37"/>
                    <a:pt x="60" y="36"/>
                    <a:pt x="60" y="36"/>
                  </a:cubicBezTo>
                  <a:cubicBezTo>
                    <a:pt x="60" y="35"/>
                    <a:pt x="59" y="34"/>
                    <a:pt x="60" y="34"/>
                  </a:cubicBezTo>
                  <a:cubicBezTo>
                    <a:pt x="60" y="34"/>
                    <a:pt x="60" y="34"/>
                    <a:pt x="60" y="33"/>
                  </a:cubicBezTo>
                  <a:cubicBezTo>
                    <a:pt x="60" y="33"/>
                    <a:pt x="61" y="33"/>
                    <a:pt x="61" y="33"/>
                  </a:cubicBezTo>
                  <a:cubicBezTo>
                    <a:pt x="61" y="32"/>
                    <a:pt x="60" y="32"/>
                    <a:pt x="60" y="31"/>
                  </a:cubicBezTo>
                  <a:cubicBezTo>
                    <a:pt x="60" y="31"/>
                    <a:pt x="60" y="31"/>
                    <a:pt x="60" y="30"/>
                  </a:cubicBezTo>
                  <a:cubicBezTo>
                    <a:pt x="60" y="30"/>
                    <a:pt x="59" y="29"/>
                    <a:pt x="59" y="29"/>
                  </a:cubicBezTo>
                  <a:cubicBezTo>
                    <a:pt x="59" y="28"/>
                    <a:pt x="60" y="27"/>
                    <a:pt x="60" y="26"/>
                  </a:cubicBezTo>
                  <a:cubicBezTo>
                    <a:pt x="59" y="25"/>
                    <a:pt x="58" y="24"/>
                    <a:pt x="57" y="24"/>
                  </a:cubicBezTo>
                  <a:cubicBezTo>
                    <a:pt x="56" y="23"/>
                    <a:pt x="57" y="22"/>
                    <a:pt x="58" y="22"/>
                  </a:cubicBezTo>
                  <a:cubicBezTo>
                    <a:pt x="58" y="21"/>
                    <a:pt x="58" y="20"/>
                    <a:pt x="58" y="19"/>
                  </a:cubicBezTo>
                  <a:cubicBezTo>
                    <a:pt x="59" y="18"/>
                    <a:pt x="58" y="17"/>
                    <a:pt x="58" y="16"/>
                  </a:cubicBezTo>
                  <a:cubicBezTo>
                    <a:pt x="58" y="15"/>
                    <a:pt x="57" y="14"/>
                    <a:pt x="57" y="13"/>
                  </a:cubicBezTo>
                  <a:cubicBezTo>
                    <a:pt x="57" y="14"/>
                    <a:pt x="54" y="13"/>
                    <a:pt x="54" y="12"/>
                  </a:cubicBezTo>
                  <a:cubicBezTo>
                    <a:pt x="54" y="12"/>
                    <a:pt x="55" y="11"/>
                    <a:pt x="55" y="11"/>
                  </a:cubicBezTo>
                  <a:cubicBezTo>
                    <a:pt x="55" y="11"/>
                    <a:pt x="55" y="11"/>
                    <a:pt x="54" y="11"/>
                  </a:cubicBezTo>
                  <a:cubicBezTo>
                    <a:pt x="54" y="10"/>
                    <a:pt x="54" y="10"/>
                    <a:pt x="54" y="10"/>
                  </a:cubicBezTo>
                  <a:cubicBezTo>
                    <a:pt x="54" y="10"/>
                    <a:pt x="54" y="9"/>
                    <a:pt x="54" y="9"/>
                  </a:cubicBezTo>
                  <a:cubicBezTo>
                    <a:pt x="54" y="9"/>
                    <a:pt x="53" y="9"/>
                    <a:pt x="53" y="9"/>
                  </a:cubicBezTo>
                  <a:cubicBezTo>
                    <a:pt x="53" y="9"/>
                    <a:pt x="52" y="9"/>
                    <a:pt x="52" y="9"/>
                  </a:cubicBezTo>
                  <a:cubicBezTo>
                    <a:pt x="52" y="9"/>
                    <a:pt x="51" y="9"/>
                    <a:pt x="51" y="8"/>
                  </a:cubicBezTo>
                  <a:cubicBezTo>
                    <a:pt x="51" y="8"/>
                    <a:pt x="51" y="8"/>
                    <a:pt x="50" y="8"/>
                  </a:cubicBezTo>
                  <a:cubicBezTo>
                    <a:pt x="50" y="7"/>
                    <a:pt x="50" y="7"/>
                    <a:pt x="50" y="7"/>
                  </a:cubicBezTo>
                  <a:cubicBezTo>
                    <a:pt x="50" y="7"/>
                    <a:pt x="50" y="7"/>
                    <a:pt x="50" y="7"/>
                  </a:cubicBezTo>
                  <a:cubicBezTo>
                    <a:pt x="49" y="6"/>
                    <a:pt x="49" y="6"/>
                    <a:pt x="49" y="6"/>
                  </a:cubicBezTo>
                  <a:cubicBezTo>
                    <a:pt x="49" y="6"/>
                    <a:pt x="49" y="6"/>
                    <a:pt x="48" y="6"/>
                  </a:cubicBezTo>
                  <a:cubicBezTo>
                    <a:pt x="48" y="6"/>
                    <a:pt x="48" y="6"/>
                    <a:pt x="47" y="6"/>
                  </a:cubicBezTo>
                  <a:cubicBezTo>
                    <a:pt x="47" y="6"/>
                    <a:pt x="46" y="6"/>
                    <a:pt x="46" y="6"/>
                  </a:cubicBezTo>
                  <a:cubicBezTo>
                    <a:pt x="46" y="7"/>
                    <a:pt x="45" y="7"/>
                    <a:pt x="45" y="7"/>
                  </a:cubicBezTo>
                  <a:cubicBezTo>
                    <a:pt x="45" y="7"/>
                    <a:pt x="45" y="7"/>
                    <a:pt x="45" y="7"/>
                  </a:cubicBezTo>
                  <a:cubicBezTo>
                    <a:pt x="45" y="7"/>
                    <a:pt x="44" y="7"/>
                    <a:pt x="44" y="7"/>
                  </a:cubicBezTo>
                  <a:cubicBezTo>
                    <a:pt x="44" y="7"/>
                    <a:pt x="44" y="7"/>
                    <a:pt x="43" y="8"/>
                  </a:cubicBezTo>
                  <a:cubicBezTo>
                    <a:pt x="43" y="8"/>
                    <a:pt x="43" y="9"/>
                    <a:pt x="43" y="9"/>
                  </a:cubicBezTo>
                  <a:cubicBezTo>
                    <a:pt x="43" y="9"/>
                    <a:pt x="43" y="9"/>
                    <a:pt x="42" y="8"/>
                  </a:cubicBezTo>
                  <a:cubicBezTo>
                    <a:pt x="42" y="9"/>
                    <a:pt x="41" y="9"/>
                    <a:pt x="41" y="9"/>
                  </a:cubicBezTo>
                  <a:cubicBezTo>
                    <a:pt x="40" y="9"/>
                    <a:pt x="40" y="9"/>
                    <a:pt x="39" y="10"/>
                  </a:cubicBezTo>
                  <a:cubicBezTo>
                    <a:pt x="39" y="10"/>
                    <a:pt x="39" y="10"/>
                    <a:pt x="39" y="10"/>
                  </a:cubicBezTo>
                  <a:cubicBezTo>
                    <a:pt x="39" y="11"/>
                    <a:pt x="39" y="11"/>
                    <a:pt x="38" y="11"/>
                  </a:cubicBezTo>
                  <a:cubicBezTo>
                    <a:pt x="38" y="12"/>
                    <a:pt x="38" y="11"/>
                    <a:pt x="38" y="11"/>
                  </a:cubicBezTo>
                  <a:cubicBezTo>
                    <a:pt x="38" y="11"/>
                    <a:pt x="38" y="11"/>
                    <a:pt x="37" y="11"/>
                  </a:cubicBezTo>
                  <a:cubicBezTo>
                    <a:pt x="37" y="11"/>
                    <a:pt x="37" y="11"/>
                    <a:pt x="37" y="11"/>
                  </a:cubicBezTo>
                  <a:cubicBezTo>
                    <a:pt x="37" y="11"/>
                    <a:pt x="37" y="11"/>
                    <a:pt x="37" y="11"/>
                  </a:cubicBezTo>
                  <a:cubicBezTo>
                    <a:pt x="37" y="11"/>
                    <a:pt x="37" y="10"/>
                    <a:pt x="37" y="10"/>
                  </a:cubicBezTo>
                  <a:cubicBezTo>
                    <a:pt x="37" y="10"/>
                    <a:pt x="36" y="10"/>
                    <a:pt x="36" y="10"/>
                  </a:cubicBezTo>
                  <a:cubicBezTo>
                    <a:pt x="36" y="10"/>
                    <a:pt x="35" y="11"/>
                    <a:pt x="35" y="11"/>
                  </a:cubicBezTo>
                  <a:cubicBezTo>
                    <a:pt x="35" y="11"/>
                    <a:pt x="34" y="10"/>
                    <a:pt x="34" y="10"/>
                  </a:cubicBezTo>
                  <a:cubicBezTo>
                    <a:pt x="33" y="9"/>
                    <a:pt x="35" y="9"/>
                    <a:pt x="36" y="8"/>
                  </a:cubicBezTo>
                  <a:cubicBezTo>
                    <a:pt x="36" y="7"/>
                    <a:pt x="36" y="7"/>
                    <a:pt x="36" y="6"/>
                  </a:cubicBezTo>
                  <a:cubicBezTo>
                    <a:pt x="36" y="5"/>
                    <a:pt x="37" y="6"/>
                    <a:pt x="37" y="6"/>
                  </a:cubicBezTo>
                  <a:cubicBezTo>
                    <a:pt x="38" y="5"/>
                    <a:pt x="38" y="5"/>
                    <a:pt x="37" y="5"/>
                  </a:cubicBezTo>
                  <a:cubicBezTo>
                    <a:pt x="37" y="4"/>
                    <a:pt x="36" y="4"/>
                    <a:pt x="36" y="4"/>
                  </a:cubicBezTo>
                  <a:cubicBezTo>
                    <a:pt x="36" y="4"/>
                    <a:pt x="35" y="5"/>
                    <a:pt x="35" y="5"/>
                  </a:cubicBezTo>
                  <a:cubicBezTo>
                    <a:pt x="35" y="5"/>
                    <a:pt x="36" y="5"/>
                    <a:pt x="36" y="5"/>
                  </a:cubicBezTo>
                  <a:cubicBezTo>
                    <a:pt x="36" y="5"/>
                    <a:pt x="37" y="6"/>
                    <a:pt x="36" y="6"/>
                  </a:cubicBezTo>
                  <a:cubicBezTo>
                    <a:pt x="36" y="6"/>
                    <a:pt x="36" y="6"/>
                    <a:pt x="36" y="6"/>
                  </a:cubicBezTo>
                  <a:cubicBezTo>
                    <a:pt x="35" y="6"/>
                    <a:pt x="35" y="6"/>
                    <a:pt x="35" y="6"/>
                  </a:cubicBezTo>
                  <a:cubicBezTo>
                    <a:pt x="34" y="6"/>
                    <a:pt x="34" y="6"/>
                    <a:pt x="34" y="6"/>
                  </a:cubicBezTo>
                  <a:cubicBezTo>
                    <a:pt x="34" y="7"/>
                    <a:pt x="34" y="7"/>
                    <a:pt x="34" y="7"/>
                  </a:cubicBezTo>
                  <a:cubicBezTo>
                    <a:pt x="33" y="7"/>
                    <a:pt x="33" y="6"/>
                    <a:pt x="32" y="6"/>
                  </a:cubicBezTo>
                  <a:cubicBezTo>
                    <a:pt x="32" y="6"/>
                    <a:pt x="31" y="5"/>
                    <a:pt x="31" y="5"/>
                  </a:cubicBezTo>
                  <a:cubicBezTo>
                    <a:pt x="30" y="6"/>
                    <a:pt x="30" y="7"/>
                    <a:pt x="30" y="7"/>
                  </a:cubicBezTo>
                  <a:cubicBezTo>
                    <a:pt x="29" y="6"/>
                    <a:pt x="30" y="5"/>
                    <a:pt x="30" y="5"/>
                  </a:cubicBezTo>
                  <a:cubicBezTo>
                    <a:pt x="29" y="5"/>
                    <a:pt x="29" y="5"/>
                    <a:pt x="28" y="5"/>
                  </a:cubicBezTo>
                  <a:cubicBezTo>
                    <a:pt x="28" y="5"/>
                    <a:pt x="27" y="5"/>
                    <a:pt x="28" y="5"/>
                  </a:cubicBezTo>
                  <a:cubicBezTo>
                    <a:pt x="29" y="4"/>
                    <a:pt x="29" y="4"/>
                    <a:pt x="29" y="3"/>
                  </a:cubicBezTo>
                  <a:cubicBezTo>
                    <a:pt x="29" y="3"/>
                    <a:pt x="28" y="3"/>
                    <a:pt x="28" y="2"/>
                  </a:cubicBezTo>
                  <a:cubicBezTo>
                    <a:pt x="28" y="2"/>
                    <a:pt x="29" y="2"/>
                    <a:pt x="29" y="2"/>
                  </a:cubicBezTo>
                  <a:cubicBezTo>
                    <a:pt x="29" y="2"/>
                    <a:pt x="28" y="1"/>
                    <a:pt x="28" y="1"/>
                  </a:cubicBezTo>
                  <a:cubicBezTo>
                    <a:pt x="28" y="1"/>
                    <a:pt x="28" y="1"/>
                    <a:pt x="28" y="1"/>
                  </a:cubicBezTo>
                  <a:cubicBezTo>
                    <a:pt x="28" y="1"/>
                    <a:pt x="28" y="2"/>
                    <a:pt x="27" y="1"/>
                  </a:cubicBezTo>
                  <a:cubicBezTo>
                    <a:pt x="27" y="1"/>
                    <a:pt x="27" y="1"/>
                    <a:pt x="26" y="1"/>
                  </a:cubicBezTo>
                  <a:cubicBezTo>
                    <a:pt x="26" y="1"/>
                    <a:pt x="26" y="1"/>
                    <a:pt x="25" y="1"/>
                  </a:cubicBezTo>
                  <a:cubicBezTo>
                    <a:pt x="25" y="1"/>
                    <a:pt x="24" y="1"/>
                    <a:pt x="24" y="1"/>
                  </a:cubicBezTo>
                  <a:cubicBezTo>
                    <a:pt x="23" y="1"/>
                    <a:pt x="23" y="1"/>
                    <a:pt x="23" y="1"/>
                  </a:cubicBezTo>
                  <a:cubicBezTo>
                    <a:pt x="22" y="0"/>
                    <a:pt x="21" y="0"/>
                    <a:pt x="20" y="0"/>
                  </a:cubicBezTo>
                  <a:cubicBezTo>
                    <a:pt x="19" y="0"/>
                    <a:pt x="20" y="1"/>
                    <a:pt x="20" y="2"/>
                  </a:cubicBezTo>
                  <a:cubicBezTo>
                    <a:pt x="20" y="2"/>
                    <a:pt x="20" y="2"/>
                    <a:pt x="21" y="3"/>
                  </a:cubicBezTo>
                  <a:cubicBezTo>
                    <a:pt x="21" y="3"/>
                    <a:pt x="21" y="3"/>
                    <a:pt x="21" y="3"/>
                  </a:cubicBezTo>
                  <a:cubicBezTo>
                    <a:pt x="21" y="4"/>
                    <a:pt x="21" y="4"/>
                    <a:pt x="21" y="4"/>
                  </a:cubicBezTo>
                  <a:cubicBezTo>
                    <a:pt x="22" y="4"/>
                    <a:pt x="22" y="5"/>
                    <a:pt x="22" y="5"/>
                  </a:cubicBezTo>
                  <a:cubicBezTo>
                    <a:pt x="21" y="6"/>
                    <a:pt x="20" y="5"/>
                    <a:pt x="20" y="6"/>
                  </a:cubicBezTo>
                  <a:cubicBezTo>
                    <a:pt x="20" y="6"/>
                    <a:pt x="20" y="6"/>
                    <a:pt x="20" y="6"/>
                  </a:cubicBezTo>
                  <a:cubicBezTo>
                    <a:pt x="20" y="6"/>
                    <a:pt x="19" y="6"/>
                    <a:pt x="19" y="6"/>
                  </a:cubicBezTo>
                  <a:cubicBezTo>
                    <a:pt x="19" y="8"/>
                    <a:pt x="21" y="7"/>
                    <a:pt x="22" y="7"/>
                  </a:cubicBezTo>
                  <a:cubicBezTo>
                    <a:pt x="22" y="8"/>
                    <a:pt x="20" y="8"/>
                    <a:pt x="21" y="9"/>
                  </a:cubicBezTo>
                  <a:cubicBezTo>
                    <a:pt x="21" y="9"/>
                    <a:pt x="21" y="9"/>
                    <a:pt x="22" y="9"/>
                  </a:cubicBezTo>
                  <a:cubicBezTo>
                    <a:pt x="22" y="9"/>
                    <a:pt x="22" y="10"/>
                    <a:pt x="22" y="10"/>
                  </a:cubicBezTo>
                  <a:cubicBezTo>
                    <a:pt x="22" y="10"/>
                    <a:pt x="22" y="10"/>
                    <a:pt x="22" y="10"/>
                  </a:cubicBezTo>
                  <a:cubicBezTo>
                    <a:pt x="21" y="10"/>
                    <a:pt x="22" y="10"/>
                    <a:pt x="21" y="10"/>
                  </a:cubicBezTo>
                  <a:cubicBezTo>
                    <a:pt x="21" y="10"/>
                    <a:pt x="21" y="10"/>
                    <a:pt x="21" y="11"/>
                  </a:cubicBezTo>
                  <a:cubicBezTo>
                    <a:pt x="22" y="11"/>
                    <a:pt x="22" y="12"/>
                    <a:pt x="23" y="12"/>
                  </a:cubicBezTo>
                  <a:cubicBezTo>
                    <a:pt x="24" y="12"/>
                    <a:pt x="24" y="12"/>
                    <a:pt x="25" y="12"/>
                  </a:cubicBezTo>
                  <a:cubicBezTo>
                    <a:pt x="25" y="13"/>
                    <a:pt x="25" y="13"/>
                    <a:pt x="26" y="14"/>
                  </a:cubicBezTo>
                  <a:cubicBezTo>
                    <a:pt x="26" y="14"/>
                    <a:pt x="26" y="14"/>
                    <a:pt x="26" y="15"/>
                  </a:cubicBezTo>
                  <a:cubicBezTo>
                    <a:pt x="26" y="15"/>
                    <a:pt x="27" y="15"/>
                    <a:pt x="27" y="15"/>
                  </a:cubicBezTo>
                  <a:cubicBezTo>
                    <a:pt x="27" y="15"/>
                    <a:pt x="28" y="16"/>
                    <a:pt x="27" y="16"/>
                  </a:cubicBezTo>
                  <a:cubicBezTo>
                    <a:pt x="27" y="16"/>
                    <a:pt x="26" y="15"/>
                    <a:pt x="26" y="15"/>
                  </a:cubicBezTo>
                  <a:cubicBezTo>
                    <a:pt x="25" y="14"/>
                    <a:pt x="24" y="12"/>
                    <a:pt x="23" y="12"/>
                  </a:cubicBezTo>
                  <a:cubicBezTo>
                    <a:pt x="22" y="12"/>
                    <a:pt x="21" y="13"/>
                    <a:pt x="20" y="12"/>
                  </a:cubicBezTo>
                  <a:cubicBezTo>
                    <a:pt x="20" y="12"/>
                    <a:pt x="20" y="12"/>
                    <a:pt x="19" y="12"/>
                  </a:cubicBezTo>
                  <a:cubicBezTo>
                    <a:pt x="19" y="12"/>
                    <a:pt x="19" y="12"/>
                    <a:pt x="19" y="13"/>
                  </a:cubicBezTo>
                  <a:cubicBezTo>
                    <a:pt x="19" y="13"/>
                    <a:pt x="18" y="14"/>
                    <a:pt x="19" y="15"/>
                  </a:cubicBezTo>
                  <a:cubicBezTo>
                    <a:pt x="19" y="15"/>
                    <a:pt x="19" y="16"/>
                    <a:pt x="19" y="16"/>
                  </a:cubicBezTo>
                  <a:cubicBezTo>
                    <a:pt x="19" y="16"/>
                    <a:pt x="19" y="16"/>
                    <a:pt x="18" y="15"/>
                  </a:cubicBezTo>
                  <a:cubicBezTo>
                    <a:pt x="18" y="15"/>
                    <a:pt x="18" y="15"/>
                    <a:pt x="18" y="15"/>
                  </a:cubicBezTo>
                  <a:cubicBezTo>
                    <a:pt x="17" y="15"/>
                    <a:pt x="17" y="14"/>
                    <a:pt x="17" y="15"/>
                  </a:cubicBezTo>
                  <a:cubicBezTo>
                    <a:pt x="17" y="15"/>
                    <a:pt x="18" y="17"/>
                    <a:pt x="17" y="17"/>
                  </a:cubicBezTo>
                  <a:cubicBezTo>
                    <a:pt x="17" y="17"/>
                    <a:pt x="16" y="16"/>
                    <a:pt x="16" y="16"/>
                  </a:cubicBezTo>
                  <a:cubicBezTo>
                    <a:pt x="16" y="16"/>
                    <a:pt x="16" y="16"/>
                    <a:pt x="16" y="15"/>
                  </a:cubicBezTo>
                  <a:cubicBezTo>
                    <a:pt x="16" y="15"/>
                    <a:pt x="16" y="15"/>
                    <a:pt x="15" y="14"/>
                  </a:cubicBezTo>
                  <a:cubicBezTo>
                    <a:pt x="15" y="14"/>
                    <a:pt x="15" y="14"/>
                    <a:pt x="15" y="14"/>
                  </a:cubicBezTo>
                  <a:cubicBezTo>
                    <a:pt x="15" y="13"/>
                    <a:pt x="14" y="14"/>
                    <a:pt x="14" y="14"/>
                  </a:cubicBezTo>
                  <a:cubicBezTo>
                    <a:pt x="13" y="14"/>
                    <a:pt x="13" y="14"/>
                    <a:pt x="12" y="14"/>
                  </a:cubicBezTo>
                  <a:cubicBezTo>
                    <a:pt x="11" y="14"/>
                    <a:pt x="11" y="14"/>
                    <a:pt x="10" y="14"/>
                  </a:cubicBezTo>
                  <a:cubicBezTo>
                    <a:pt x="10" y="15"/>
                    <a:pt x="9" y="15"/>
                    <a:pt x="9" y="15"/>
                  </a:cubicBezTo>
                  <a:cubicBezTo>
                    <a:pt x="9" y="16"/>
                    <a:pt x="9" y="15"/>
                    <a:pt x="9" y="16"/>
                  </a:cubicBezTo>
                  <a:cubicBezTo>
                    <a:pt x="9" y="16"/>
                    <a:pt x="9" y="16"/>
                    <a:pt x="9" y="16"/>
                  </a:cubicBezTo>
                  <a:cubicBezTo>
                    <a:pt x="9" y="17"/>
                    <a:pt x="9" y="17"/>
                    <a:pt x="9" y="18"/>
                  </a:cubicBezTo>
                  <a:cubicBezTo>
                    <a:pt x="9" y="18"/>
                    <a:pt x="10" y="18"/>
                    <a:pt x="10" y="18"/>
                  </a:cubicBezTo>
                  <a:cubicBezTo>
                    <a:pt x="11" y="18"/>
                    <a:pt x="10" y="18"/>
                    <a:pt x="10" y="18"/>
                  </a:cubicBezTo>
                  <a:cubicBezTo>
                    <a:pt x="10" y="18"/>
                    <a:pt x="10" y="19"/>
                    <a:pt x="10" y="19"/>
                  </a:cubicBezTo>
                  <a:cubicBezTo>
                    <a:pt x="10" y="20"/>
                    <a:pt x="10" y="20"/>
                    <a:pt x="10" y="21"/>
                  </a:cubicBezTo>
                  <a:cubicBezTo>
                    <a:pt x="10" y="22"/>
                    <a:pt x="9" y="23"/>
                    <a:pt x="9" y="23"/>
                  </a:cubicBezTo>
                  <a:cubicBezTo>
                    <a:pt x="9" y="24"/>
                    <a:pt x="9" y="24"/>
                    <a:pt x="9" y="25"/>
                  </a:cubicBezTo>
                  <a:cubicBezTo>
                    <a:pt x="9" y="25"/>
                    <a:pt x="9" y="25"/>
                    <a:pt x="8" y="26"/>
                  </a:cubicBezTo>
                  <a:cubicBezTo>
                    <a:pt x="8" y="26"/>
                    <a:pt x="7" y="25"/>
                    <a:pt x="7" y="26"/>
                  </a:cubicBezTo>
                  <a:cubicBezTo>
                    <a:pt x="6" y="26"/>
                    <a:pt x="6" y="27"/>
                    <a:pt x="6" y="27"/>
                  </a:cubicBezTo>
                  <a:cubicBezTo>
                    <a:pt x="7" y="28"/>
                    <a:pt x="8" y="28"/>
                    <a:pt x="8" y="28"/>
                  </a:cubicBezTo>
                  <a:cubicBezTo>
                    <a:pt x="9" y="28"/>
                    <a:pt x="8" y="29"/>
                    <a:pt x="8" y="29"/>
                  </a:cubicBezTo>
                  <a:cubicBezTo>
                    <a:pt x="8" y="30"/>
                    <a:pt x="8" y="30"/>
                    <a:pt x="8" y="31"/>
                  </a:cubicBezTo>
                  <a:cubicBezTo>
                    <a:pt x="7" y="31"/>
                    <a:pt x="6" y="32"/>
                    <a:pt x="6" y="32"/>
                  </a:cubicBezTo>
                  <a:cubicBezTo>
                    <a:pt x="7" y="33"/>
                    <a:pt x="7" y="33"/>
                    <a:pt x="6" y="34"/>
                  </a:cubicBezTo>
                  <a:cubicBezTo>
                    <a:pt x="6" y="34"/>
                    <a:pt x="5" y="34"/>
                    <a:pt x="4" y="34"/>
                  </a:cubicBezTo>
                  <a:cubicBezTo>
                    <a:pt x="4" y="35"/>
                    <a:pt x="3" y="34"/>
                    <a:pt x="2" y="34"/>
                  </a:cubicBezTo>
                  <a:cubicBezTo>
                    <a:pt x="2" y="34"/>
                    <a:pt x="1" y="35"/>
                    <a:pt x="1" y="35"/>
                  </a:cubicBezTo>
                  <a:cubicBezTo>
                    <a:pt x="1" y="36"/>
                    <a:pt x="2" y="37"/>
                    <a:pt x="2" y="37"/>
                  </a:cubicBezTo>
                  <a:cubicBezTo>
                    <a:pt x="3" y="38"/>
                    <a:pt x="3" y="39"/>
                    <a:pt x="3" y="40"/>
                  </a:cubicBezTo>
                  <a:cubicBezTo>
                    <a:pt x="3" y="40"/>
                    <a:pt x="2" y="41"/>
                    <a:pt x="2" y="41"/>
                  </a:cubicBezTo>
                  <a:cubicBezTo>
                    <a:pt x="2" y="42"/>
                    <a:pt x="3" y="42"/>
                    <a:pt x="2" y="42"/>
                  </a:cubicBezTo>
                  <a:cubicBezTo>
                    <a:pt x="2" y="42"/>
                    <a:pt x="2" y="42"/>
                    <a:pt x="2" y="42"/>
                  </a:cubicBezTo>
                  <a:cubicBezTo>
                    <a:pt x="2" y="43"/>
                    <a:pt x="2" y="43"/>
                    <a:pt x="2" y="43"/>
                  </a:cubicBezTo>
                  <a:cubicBezTo>
                    <a:pt x="1" y="43"/>
                    <a:pt x="1" y="43"/>
                    <a:pt x="1" y="43"/>
                  </a:cubicBezTo>
                  <a:cubicBezTo>
                    <a:pt x="0" y="44"/>
                    <a:pt x="2" y="44"/>
                    <a:pt x="2" y="44"/>
                  </a:cubicBezTo>
                  <a:cubicBezTo>
                    <a:pt x="2" y="45"/>
                    <a:pt x="2" y="46"/>
                    <a:pt x="1" y="46"/>
                  </a:cubicBezTo>
                  <a:cubicBezTo>
                    <a:pt x="2" y="47"/>
                    <a:pt x="3" y="47"/>
                    <a:pt x="3" y="48"/>
                  </a:cubicBezTo>
                  <a:cubicBezTo>
                    <a:pt x="3" y="48"/>
                    <a:pt x="3" y="48"/>
                    <a:pt x="3" y="49"/>
                  </a:cubicBezTo>
                  <a:cubicBezTo>
                    <a:pt x="3" y="49"/>
                    <a:pt x="4" y="49"/>
                    <a:pt x="4" y="50"/>
                  </a:cubicBezTo>
                  <a:cubicBezTo>
                    <a:pt x="4" y="50"/>
                    <a:pt x="4" y="51"/>
                    <a:pt x="4" y="51"/>
                  </a:cubicBezTo>
                  <a:cubicBezTo>
                    <a:pt x="4" y="51"/>
                    <a:pt x="3" y="51"/>
                    <a:pt x="3" y="51"/>
                  </a:cubicBezTo>
                  <a:cubicBezTo>
                    <a:pt x="3" y="51"/>
                    <a:pt x="3" y="52"/>
                    <a:pt x="3" y="52"/>
                  </a:cubicBezTo>
                  <a:cubicBezTo>
                    <a:pt x="3" y="52"/>
                    <a:pt x="3" y="52"/>
                    <a:pt x="3" y="52"/>
                  </a:cubicBezTo>
                  <a:cubicBezTo>
                    <a:pt x="2" y="53"/>
                    <a:pt x="2" y="53"/>
                    <a:pt x="1" y="53"/>
                  </a:cubicBezTo>
                  <a:cubicBezTo>
                    <a:pt x="1" y="54"/>
                    <a:pt x="0" y="54"/>
                    <a:pt x="0" y="55"/>
                  </a:cubicBezTo>
                  <a:cubicBezTo>
                    <a:pt x="0" y="56"/>
                    <a:pt x="0" y="56"/>
                    <a:pt x="0" y="57"/>
                  </a:cubicBezTo>
                  <a:cubicBezTo>
                    <a:pt x="1" y="58"/>
                    <a:pt x="1" y="58"/>
                    <a:pt x="0" y="59"/>
                  </a:cubicBezTo>
                  <a:cubicBezTo>
                    <a:pt x="1" y="60"/>
                    <a:pt x="1" y="60"/>
                    <a:pt x="2" y="60"/>
                  </a:cubicBezTo>
                  <a:cubicBezTo>
                    <a:pt x="2" y="60"/>
                    <a:pt x="3" y="60"/>
                    <a:pt x="3" y="60"/>
                  </a:cubicBezTo>
                  <a:cubicBezTo>
                    <a:pt x="4" y="60"/>
                    <a:pt x="5" y="60"/>
                    <a:pt x="5" y="60"/>
                  </a:cubicBezTo>
                  <a:cubicBezTo>
                    <a:pt x="6" y="61"/>
                    <a:pt x="5" y="61"/>
                    <a:pt x="6" y="61"/>
                  </a:cubicBezTo>
                  <a:cubicBezTo>
                    <a:pt x="6" y="62"/>
                    <a:pt x="6" y="62"/>
                    <a:pt x="6" y="63"/>
                  </a:cubicBezTo>
                  <a:cubicBezTo>
                    <a:pt x="7" y="63"/>
                    <a:pt x="7" y="63"/>
                    <a:pt x="8" y="63"/>
                  </a:cubicBezTo>
                  <a:cubicBezTo>
                    <a:pt x="9" y="63"/>
                    <a:pt x="9" y="63"/>
                    <a:pt x="10" y="63"/>
                  </a:cubicBezTo>
                  <a:cubicBezTo>
                    <a:pt x="10" y="63"/>
                    <a:pt x="11" y="63"/>
                    <a:pt x="11" y="63"/>
                  </a:cubicBezTo>
                  <a:cubicBezTo>
                    <a:pt x="12" y="63"/>
                    <a:pt x="12" y="64"/>
                    <a:pt x="12" y="64"/>
                  </a:cubicBezTo>
                  <a:cubicBezTo>
                    <a:pt x="13" y="64"/>
                    <a:pt x="13" y="64"/>
                    <a:pt x="14" y="64"/>
                  </a:cubicBezTo>
                  <a:cubicBezTo>
                    <a:pt x="15" y="64"/>
                    <a:pt x="15" y="64"/>
                    <a:pt x="15" y="65"/>
                  </a:cubicBezTo>
                  <a:cubicBezTo>
                    <a:pt x="16" y="65"/>
                    <a:pt x="17" y="65"/>
                    <a:pt x="17" y="65"/>
                  </a:cubicBezTo>
                  <a:cubicBezTo>
                    <a:pt x="16" y="65"/>
                    <a:pt x="16" y="66"/>
                    <a:pt x="16" y="66"/>
                  </a:cubicBezTo>
                  <a:cubicBezTo>
                    <a:pt x="16" y="67"/>
                    <a:pt x="15" y="67"/>
                    <a:pt x="15" y="67"/>
                  </a:cubicBezTo>
                  <a:cubicBezTo>
                    <a:pt x="15" y="68"/>
                    <a:pt x="14" y="68"/>
                    <a:pt x="14" y="68"/>
                  </a:cubicBezTo>
                  <a:cubicBezTo>
                    <a:pt x="14" y="69"/>
                    <a:pt x="14" y="69"/>
                    <a:pt x="14" y="69"/>
                  </a:cubicBezTo>
                  <a:cubicBezTo>
                    <a:pt x="14" y="70"/>
                    <a:pt x="14" y="70"/>
                    <a:pt x="14" y="70"/>
                  </a:cubicBezTo>
                  <a:cubicBezTo>
                    <a:pt x="13" y="71"/>
                    <a:pt x="13" y="71"/>
                    <a:pt x="13" y="71"/>
                  </a:cubicBezTo>
                  <a:cubicBezTo>
                    <a:pt x="13" y="72"/>
                    <a:pt x="12" y="73"/>
                    <a:pt x="12" y="74"/>
                  </a:cubicBezTo>
                  <a:cubicBezTo>
                    <a:pt x="13" y="75"/>
                    <a:pt x="12" y="76"/>
                    <a:pt x="12" y="77"/>
                  </a:cubicBezTo>
                  <a:cubicBezTo>
                    <a:pt x="12" y="77"/>
                    <a:pt x="12" y="78"/>
                    <a:pt x="12" y="78"/>
                  </a:cubicBezTo>
                  <a:cubicBezTo>
                    <a:pt x="12" y="78"/>
                    <a:pt x="13" y="79"/>
                    <a:pt x="13" y="79"/>
                  </a:cubicBezTo>
                  <a:cubicBezTo>
                    <a:pt x="13" y="79"/>
                    <a:pt x="13" y="79"/>
                    <a:pt x="13" y="79"/>
                  </a:cubicBezTo>
                  <a:cubicBezTo>
                    <a:pt x="13" y="79"/>
                    <a:pt x="13" y="79"/>
                    <a:pt x="13" y="79"/>
                  </a:cubicBezTo>
                  <a:close/>
                  <a:moveTo>
                    <a:pt x="8" y="14"/>
                  </a:moveTo>
                  <a:cubicBezTo>
                    <a:pt x="8" y="14"/>
                    <a:pt x="8" y="14"/>
                    <a:pt x="8" y="14"/>
                  </a:cubicBezTo>
                  <a:cubicBezTo>
                    <a:pt x="8" y="14"/>
                    <a:pt x="9" y="14"/>
                    <a:pt x="9" y="14"/>
                  </a:cubicBezTo>
                  <a:cubicBezTo>
                    <a:pt x="9" y="14"/>
                    <a:pt x="9" y="14"/>
                    <a:pt x="8" y="14"/>
                  </a:cubicBezTo>
                  <a:cubicBezTo>
                    <a:pt x="8" y="14"/>
                    <a:pt x="9" y="14"/>
                    <a:pt x="8" y="14"/>
                  </a:cubicBezTo>
                  <a:close/>
                  <a:moveTo>
                    <a:pt x="11" y="14"/>
                  </a:moveTo>
                  <a:cubicBezTo>
                    <a:pt x="11" y="14"/>
                    <a:pt x="12" y="14"/>
                    <a:pt x="12" y="13"/>
                  </a:cubicBezTo>
                  <a:cubicBezTo>
                    <a:pt x="11" y="13"/>
                    <a:pt x="10" y="13"/>
                    <a:pt x="10" y="14"/>
                  </a:cubicBezTo>
                  <a:cubicBezTo>
                    <a:pt x="10" y="14"/>
                    <a:pt x="10" y="14"/>
                    <a:pt x="11" y="14"/>
                  </a:cubicBezTo>
                  <a:close/>
                  <a:moveTo>
                    <a:pt x="13" y="13"/>
                  </a:moveTo>
                  <a:cubicBezTo>
                    <a:pt x="13" y="13"/>
                    <a:pt x="12" y="13"/>
                    <a:pt x="12" y="13"/>
                  </a:cubicBezTo>
                  <a:cubicBezTo>
                    <a:pt x="13" y="13"/>
                    <a:pt x="14" y="13"/>
                    <a:pt x="14" y="13"/>
                  </a:cubicBezTo>
                  <a:cubicBezTo>
                    <a:pt x="14" y="13"/>
                    <a:pt x="13" y="13"/>
                    <a:pt x="13" y="13"/>
                  </a:cubicBezTo>
                  <a:cubicBezTo>
                    <a:pt x="13" y="13"/>
                    <a:pt x="13" y="13"/>
                    <a:pt x="13" y="1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02" name="Freeform 811">
              <a:extLst>
                <a:ext uri="{FF2B5EF4-FFF2-40B4-BE49-F238E27FC236}">
                  <a16:creationId xmlns:a16="http://schemas.microsoft.com/office/drawing/2014/main" id="{66D47260-E570-4992-A931-AAE6D4FA8691}"/>
                </a:ext>
              </a:extLst>
            </p:cNvPr>
            <p:cNvSpPr>
              <a:spLocks noEditPoints="1"/>
            </p:cNvSpPr>
            <p:nvPr/>
          </p:nvSpPr>
          <p:spPr bwMode="auto">
            <a:xfrm>
              <a:off x="6623862" y="1935555"/>
              <a:ext cx="378127" cy="626525"/>
            </a:xfrm>
            <a:custGeom>
              <a:avLst/>
              <a:gdLst>
                <a:gd name="T0" fmla="*/ 51 w 81"/>
                <a:gd name="T1" fmla="*/ 156 h 165"/>
                <a:gd name="T2" fmla="*/ 46 w 81"/>
                <a:gd name="T3" fmla="*/ 158 h 165"/>
                <a:gd name="T4" fmla="*/ 43 w 81"/>
                <a:gd name="T5" fmla="*/ 159 h 165"/>
                <a:gd name="T6" fmla="*/ 34 w 81"/>
                <a:gd name="T7" fmla="*/ 161 h 165"/>
                <a:gd name="T8" fmla="*/ 27 w 81"/>
                <a:gd name="T9" fmla="*/ 163 h 165"/>
                <a:gd name="T10" fmla="*/ 24 w 81"/>
                <a:gd name="T11" fmla="*/ 164 h 165"/>
                <a:gd name="T12" fmla="*/ 21 w 81"/>
                <a:gd name="T13" fmla="*/ 159 h 165"/>
                <a:gd name="T14" fmla="*/ 16 w 81"/>
                <a:gd name="T15" fmla="*/ 156 h 165"/>
                <a:gd name="T16" fmla="*/ 13 w 81"/>
                <a:gd name="T17" fmla="*/ 153 h 165"/>
                <a:gd name="T18" fmla="*/ 13 w 81"/>
                <a:gd name="T19" fmla="*/ 146 h 165"/>
                <a:gd name="T20" fmla="*/ 13 w 81"/>
                <a:gd name="T21" fmla="*/ 142 h 165"/>
                <a:gd name="T22" fmla="*/ 13 w 81"/>
                <a:gd name="T23" fmla="*/ 138 h 165"/>
                <a:gd name="T24" fmla="*/ 12 w 81"/>
                <a:gd name="T25" fmla="*/ 130 h 165"/>
                <a:gd name="T26" fmla="*/ 10 w 81"/>
                <a:gd name="T27" fmla="*/ 124 h 165"/>
                <a:gd name="T28" fmla="*/ 13 w 81"/>
                <a:gd name="T29" fmla="*/ 117 h 165"/>
                <a:gd name="T30" fmla="*/ 19 w 81"/>
                <a:gd name="T31" fmla="*/ 114 h 165"/>
                <a:gd name="T32" fmla="*/ 23 w 81"/>
                <a:gd name="T33" fmla="*/ 108 h 165"/>
                <a:gd name="T34" fmla="*/ 29 w 81"/>
                <a:gd name="T35" fmla="*/ 101 h 165"/>
                <a:gd name="T36" fmla="*/ 32 w 81"/>
                <a:gd name="T37" fmla="*/ 97 h 165"/>
                <a:gd name="T38" fmla="*/ 37 w 81"/>
                <a:gd name="T39" fmla="*/ 91 h 165"/>
                <a:gd name="T40" fmla="*/ 38 w 81"/>
                <a:gd name="T41" fmla="*/ 87 h 165"/>
                <a:gd name="T42" fmla="*/ 38 w 81"/>
                <a:gd name="T43" fmla="*/ 81 h 165"/>
                <a:gd name="T44" fmla="*/ 35 w 81"/>
                <a:gd name="T45" fmla="*/ 75 h 165"/>
                <a:gd name="T46" fmla="*/ 30 w 81"/>
                <a:gd name="T47" fmla="*/ 75 h 165"/>
                <a:gd name="T48" fmla="*/ 28 w 81"/>
                <a:gd name="T49" fmla="*/ 65 h 165"/>
                <a:gd name="T50" fmla="*/ 28 w 81"/>
                <a:gd name="T51" fmla="*/ 52 h 165"/>
                <a:gd name="T52" fmla="*/ 27 w 81"/>
                <a:gd name="T53" fmla="*/ 41 h 165"/>
                <a:gd name="T54" fmla="*/ 20 w 81"/>
                <a:gd name="T55" fmla="*/ 31 h 165"/>
                <a:gd name="T56" fmla="*/ 12 w 81"/>
                <a:gd name="T57" fmla="*/ 25 h 165"/>
                <a:gd name="T58" fmla="*/ 11 w 81"/>
                <a:gd name="T59" fmla="*/ 19 h 165"/>
                <a:gd name="T60" fmla="*/ 18 w 81"/>
                <a:gd name="T61" fmla="*/ 21 h 165"/>
                <a:gd name="T62" fmla="*/ 27 w 81"/>
                <a:gd name="T63" fmla="*/ 27 h 165"/>
                <a:gd name="T64" fmla="*/ 36 w 81"/>
                <a:gd name="T65" fmla="*/ 28 h 165"/>
                <a:gd name="T66" fmla="*/ 42 w 81"/>
                <a:gd name="T67" fmla="*/ 20 h 165"/>
                <a:gd name="T68" fmla="*/ 45 w 81"/>
                <a:gd name="T69" fmla="*/ 7 h 165"/>
                <a:gd name="T70" fmla="*/ 57 w 81"/>
                <a:gd name="T71" fmla="*/ 2 h 165"/>
                <a:gd name="T72" fmla="*/ 66 w 81"/>
                <a:gd name="T73" fmla="*/ 12 h 165"/>
                <a:gd name="T74" fmla="*/ 61 w 81"/>
                <a:gd name="T75" fmla="*/ 34 h 165"/>
                <a:gd name="T76" fmla="*/ 70 w 81"/>
                <a:gd name="T77" fmla="*/ 48 h 165"/>
                <a:gd name="T78" fmla="*/ 68 w 81"/>
                <a:gd name="T79" fmla="*/ 68 h 165"/>
                <a:gd name="T80" fmla="*/ 69 w 81"/>
                <a:gd name="T81" fmla="*/ 80 h 165"/>
                <a:gd name="T82" fmla="*/ 68 w 81"/>
                <a:gd name="T83" fmla="*/ 89 h 165"/>
                <a:gd name="T84" fmla="*/ 70 w 81"/>
                <a:gd name="T85" fmla="*/ 98 h 165"/>
                <a:gd name="T86" fmla="*/ 74 w 81"/>
                <a:gd name="T87" fmla="*/ 102 h 165"/>
                <a:gd name="T88" fmla="*/ 74 w 81"/>
                <a:gd name="T89" fmla="*/ 114 h 165"/>
                <a:gd name="T90" fmla="*/ 80 w 81"/>
                <a:gd name="T91" fmla="*/ 123 h 165"/>
                <a:gd name="T92" fmla="*/ 70 w 81"/>
                <a:gd name="T93" fmla="*/ 140 h 165"/>
                <a:gd name="T94" fmla="*/ 61 w 81"/>
                <a:gd name="T95" fmla="*/ 149 h 165"/>
                <a:gd name="T96" fmla="*/ 0 w 81"/>
                <a:gd name="T97" fmla="*/ 160 h 165"/>
                <a:gd name="T98" fmla="*/ 3 w 81"/>
                <a:gd name="T99" fmla="*/ 162 h 165"/>
                <a:gd name="T100" fmla="*/ 5 w 81"/>
                <a:gd name="T101" fmla="*/ 159 h 165"/>
                <a:gd name="T102" fmla="*/ 19 w 81"/>
                <a:gd name="T103" fmla="*/ 162 h 165"/>
                <a:gd name="T104" fmla="*/ 20 w 81"/>
                <a:gd name="T105" fmla="*/ 161 h 165"/>
                <a:gd name="T106" fmla="*/ 36 w 81"/>
                <a:gd name="T107" fmla="*/ 89 h 165"/>
                <a:gd name="T108" fmla="*/ 12 w 81"/>
                <a:gd name="T109" fmla="*/ 11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1" h="165">
                  <a:moveTo>
                    <a:pt x="56" y="156"/>
                  </a:moveTo>
                  <a:cubicBezTo>
                    <a:pt x="55" y="155"/>
                    <a:pt x="55" y="155"/>
                    <a:pt x="55" y="156"/>
                  </a:cubicBezTo>
                  <a:cubicBezTo>
                    <a:pt x="55" y="156"/>
                    <a:pt x="55" y="157"/>
                    <a:pt x="55" y="156"/>
                  </a:cubicBezTo>
                  <a:cubicBezTo>
                    <a:pt x="54" y="156"/>
                    <a:pt x="54" y="156"/>
                    <a:pt x="54" y="156"/>
                  </a:cubicBezTo>
                  <a:cubicBezTo>
                    <a:pt x="53" y="156"/>
                    <a:pt x="53" y="157"/>
                    <a:pt x="53" y="157"/>
                  </a:cubicBezTo>
                  <a:cubicBezTo>
                    <a:pt x="53" y="157"/>
                    <a:pt x="53" y="156"/>
                    <a:pt x="52" y="156"/>
                  </a:cubicBezTo>
                  <a:cubicBezTo>
                    <a:pt x="52" y="156"/>
                    <a:pt x="51" y="156"/>
                    <a:pt x="51" y="156"/>
                  </a:cubicBezTo>
                  <a:cubicBezTo>
                    <a:pt x="50" y="156"/>
                    <a:pt x="50" y="156"/>
                    <a:pt x="50" y="157"/>
                  </a:cubicBezTo>
                  <a:cubicBezTo>
                    <a:pt x="50" y="157"/>
                    <a:pt x="49" y="157"/>
                    <a:pt x="49" y="157"/>
                  </a:cubicBezTo>
                  <a:cubicBezTo>
                    <a:pt x="49" y="156"/>
                    <a:pt x="48" y="157"/>
                    <a:pt x="48" y="157"/>
                  </a:cubicBezTo>
                  <a:cubicBezTo>
                    <a:pt x="48" y="157"/>
                    <a:pt x="47" y="157"/>
                    <a:pt x="47" y="157"/>
                  </a:cubicBezTo>
                  <a:cubicBezTo>
                    <a:pt x="47" y="157"/>
                    <a:pt x="47" y="158"/>
                    <a:pt x="47" y="158"/>
                  </a:cubicBezTo>
                  <a:cubicBezTo>
                    <a:pt x="47" y="158"/>
                    <a:pt x="47" y="157"/>
                    <a:pt x="47" y="157"/>
                  </a:cubicBezTo>
                  <a:cubicBezTo>
                    <a:pt x="46" y="157"/>
                    <a:pt x="46" y="158"/>
                    <a:pt x="46" y="158"/>
                  </a:cubicBezTo>
                  <a:cubicBezTo>
                    <a:pt x="46" y="158"/>
                    <a:pt x="45" y="157"/>
                    <a:pt x="45" y="157"/>
                  </a:cubicBezTo>
                  <a:cubicBezTo>
                    <a:pt x="45" y="157"/>
                    <a:pt x="45" y="158"/>
                    <a:pt x="44" y="157"/>
                  </a:cubicBezTo>
                  <a:cubicBezTo>
                    <a:pt x="44" y="157"/>
                    <a:pt x="43" y="157"/>
                    <a:pt x="43" y="157"/>
                  </a:cubicBezTo>
                  <a:cubicBezTo>
                    <a:pt x="43" y="157"/>
                    <a:pt x="44" y="158"/>
                    <a:pt x="44" y="159"/>
                  </a:cubicBezTo>
                  <a:cubicBezTo>
                    <a:pt x="44" y="159"/>
                    <a:pt x="44" y="158"/>
                    <a:pt x="43" y="158"/>
                  </a:cubicBezTo>
                  <a:cubicBezTo>
                    <a:pt x="43" y="158"/>
                    <a:pt x="43" y="158"/>
                    <a:pt x="42" y="158"/>
                  </a:cubicBezTo>
                  <a:cubicBezTo>
                    <a:pt x="42" y="158"/>
                    <a:pt x="43" y="159"/>
                    <a:pt x="43" y="159"/>
                  </a:cubicBezTo>
                  <a:cubicBezTo>
                    <a:pt x="42" y="159"/>
                    <a:pt x="42" y="159"/>
                    <a:pt x="42" y="159"/>
                  </a:cubicBezTo>
                  <a:cubicBezTo>
                    <a:pt x="41" y="159"/>
                    <a:pt x="41" y="160"/>
                    <a:pt x="41" y="160"/>
                  </a:cubicBezTo>
                  <a:cubicBezTo>
                    <a:pt x="40" y="160"/>
                    <a:pt x="40" y="160"/>
                    <a:pt x="39" y="160"/>
                  </a:cubicBezTo>
                  <a:cubicBezTo>
                    <a:pt x="38" y="160"/>
                    <a:pt x="38" y="161"/>
                    <a:pt x="37" y="160"/>
                  </a:cubicBezTo>
                  <a:cubicBezTo>
                    <a:pt x="37" y="160"/>
                    <a:pt x="37" y="161"/>
                    <a:pt x="37" y="161"/>
                  </a:cubicBezTo>
                  <a:cubicBezTo>
                    <a:pt x="36" y="161"/>
                    <a:pt x="35" y="161"/>
                    <a:pt x="35" y="160"/>
                  </a:cubicBezTo>
                  <a:cubicBezTo>
                    <a:pt x="35" y="161"/>
                    <a:pt x="34" y="162"/>
                    <a:pt x="34" y="161"/>
                  </a:cubicBezTo>
                  <a:cubicBezTo>
                    <a:pt x="34" y="161"/>
                    <a:pt x="33" y="164"/>
                    <a:pt x="33" y="162"/>
                  </a:cubicBezTo>
                  <a:cubicBezTo>
                    <a:pt x="32" y="163"/>
                    <a:pt x="33" y="162"/>
                    <a:pt x="32" y="162"/>
                  </a:cubicBezTo>
                  <a:cubicBezTo>
                    <a:pt x="32" y="162"/>
                    <a:pt x="31" y="163"/>
                    <a:pt x="31" y="162"/>
                  </a:cubicBezTo>
                  <a:cubicBezTo>
                    <a:pt x="30" y="163"/>
                    <a:pt x="30" y="162"/>
                    <a:pt x="30" y="163"/>
                  </a:cubicBezTo>
                  <a:cubicBezTo>
                    <a:pt x="29" y="163"/>
                    <a:pt x="29" y="163"/>
                    <a:pt x="29" y="163"/>
                  </a:cubicBezTo>
                  <a:cubicBezTo>
                    <a:pt x="28" y="163"/>
                    <a:pt x="28" y="163"/>
                    <a:pt x="28" y="163"/>
                  </a:cubicBezTo>
                  <a:cubicBezTo>
                    <a:pt x="28" y="163"/>
                    <a:pt x="27" y="163"/>
                    <a:pt x="27" y="163"/>
                  </a:cubicBezTo>
                  <a:cubicBezTo>
                    <a:pt x="26" y="163"/>
                    <a:pt x="27" y="163"/>
                    <a:pt x="27" y="162"/>
                  </a:cubicBezTo>
                  <a:cubicBezTo>
                    <a:pt x="26" y="162"/>
                    <a:pt x="26" y="163"/>
                    <a:pt x="26" y="163"/>
                  </a:cubicBezTo>
                  <a:cubicBezTo>
                    <a:pt x="25" y="164"/>
                    <a:pt x="25" y="164"/>
                    <a:pt x="25" y="165"/>
                  </a:cubicBezTo>
                  <a:cubicBezTo>
                    <a:pt x="24" y="165"/>
                    <a:pt x="24" y="165"/>
                    <a:pt x="24" y="165"/>
                  </a:cubicBezTo>
                  <a:cubicBezTo>
                    <a:pt x="24" y="165"/>
                    <a:pt x="23" y="165"/>
                    <a:pt x="23" y="165"/>
                  </a:cubicBezTo>
                  <a:cubicBezTo>
                    <a:pt x="22" y="165"/>
                    <a:pt x="24" y="165"/>
                    <a:pt x="24" y="164"/>
                  </a:cubicBezTo>
                  <a:cubicBezTo>
                    <a:pt x="24" y="164"/>
                    <a:pt x="24" y="164"/>
                    <a:pt x="24" y="164"/>
                  </a:cubicBezTo>
                  <a:cubicBezTo>
                    <a:pt x="24" y="163"/>
                    <a:pt x="25" y="163"/>
                    <a:pt x="25" y="163"/>
                  </a:cubicBezTo>
                  <a:cubicBezTo>
                    <a:pt x="25" y="162"/>
                    <a:pt x="24" y="163"/>
                    <a:pt x="24" y="162"/>
                  </a:cubicBezTo>
                  <a:cubicBezTo>
                    <a:pt x="23" y="162"/>
                    <a:pt x="23" y="161"/>
                    <a:pt x="23" y="162"/>
                  </a:cubicBezTo>
                  <a:cubicBezTo>
                    <a:pt x="22" y="161"/>
                    <a:pt x="22" y="160"/>
                    <a:pt x="23" y="160"/>
                  </a:cubicBezTo>
                  <a:cubicBezTo>
                    <a:pt x="23" y="159"/>
                    <a:pt x="24" y="159"/>
                    <a:pt x="23" y="158"/>
                  </a:cubicBezTo>
                  <a:cubicBezTo>
                    <a:pt x="23" y="159"/>
                    <a:pt x="22" y="159"/>
                    <a:pt x="21" y="160"/>
                  </a:cubicBezTo>
                  <a:cubicBezTo>
                    <a:pt x="21" y="160"/>
                    <a:pt x="20" y="160"/>
                    <a:pt x="21" y="159"/>
                  </a:cubicBezTo>
                  <a:cubicBezTo>
                    <a:pt x="21" y="159"/>
                    <a:pt x="20" y="160"/>
                    <a:pt x="20" y="159"/>
                  </a:cubicBezTo>
                  <a:cubicBezTo>
                    <a:pt x="19" y="159"/>
                    <a:pt x="20" y="158"/>
                    <a:pt x="20" y="158"/>
                  </a:cubicBezTo>
                  <a:cubicBezTo>
                    <a:pt x="20" y="158"/>
                    <a:pt x="20" y="158"/>
                    <a:pt x="19" y="158"/>
                  </a:cubicBezTo>
                  <a:cubicBezTo>
                    <a:pt x="19" y="158"/>
                    <a:pt x="18" y="158"/>
                    <a:pt x="18" y="158"/>
                  </a:cubicBezTo>
                  <a:cubicBezTo>
                    <a:pt x="18" y="157"/>
                    <a:pt x="18" y="157"/>
                    <a:pt x="17" y="157"/>
                  </a:cubicBezTo>
                  <a:cubicBezTo>
                    <a:pt x="17" y="157"/>
                    <a:pt x="17" y="157"/>
                    <a:pt x="16" y="157"/>
                  </a:cubicBezTo>
                  <a:cubicBezTo>
                    <a:pt x="16" y="156"/>
                    <a:pt x="16" y="156"/>
                    <a:pt x="16" y="156"/>
                  </a:cubicBezTo>
                  <a:cubicBezTo>
                    <a:pt x="15" y="156"/>
                    <a:pt x="15" y="156"/>
                    <a:pt x="15" y="156"/>
                  </a:cubicBezTo>
                  <a:cubicBezTo>
                    <a:pt x="15" y="155"/>
                    <a:pt x="15" y="154"/>
                    <a:pt x="14" y="155"/>
                  </a:cubicBezTo>
                  <a:cubicBezTo>
                    <a:pt x="14" y="156"/>
                    <a:pt x="14" y="156"/>
                    <a:pt x="13" y="156"/>
                  </a:cubicBezTo>
                  <a:cubicBezTo>
                    <a:pt x="13" y="156"/>
                    <a:pt x="13" y="156"/>
                    <a:pt x="13" y="155"/>
                  </a:cubicBezTo>
                  <a:cubicBezTo>
                    <a:pt x="13" y="155"/>
                    <a:pt x="12" y="155"/>
                    <a:pt x="12" y="154"/>
                  </a:cubicBezTo>
                  <a:cubicBezTo>
                    <a:pt x="12" y="154"/>
                    <a:pt x="12" y="154"/>
                    <a:pt x="12" y="154"/>
                  </a:cubicBezTo>
                  <a:cubicBezTo>
                    <a:pt x="12" y="154"/>
                    <a:pt x="13" y="154"/>
                    <a:pt x="13" y="153"/>
                  </a:cubicBezTo>
                  <a:cubicBezTo>
                    <a:pt x="12" y="153"/>
                    <a:pt x="12" y="153"/>
                    <a:pt x="12" y="152"/>
                  </a:cubicBezTo>
                  <a:cubicBezTo>
                    <a:pt x="12" y="151"/>
                    <a:pt x="12" y="151"/>
                    <a:pt x="12" y="151"/>
                  </a:cubicBezTo>
                  <a:cubicBezTo>
                    <a:pt x="12" y="150"/>
                    <a:pt x="12" y="150"/>
                    <a:pt x="12" y="150"/>
                  </a:cubicBezTo>
                  <a:cubicBezTo>
                    <a:pt x="12" y="150"/>
                    <a:pt x="12" y="149"/>
                    <a:pt x="12" y="149"/>
                  </a:cubicBezTo>
                  <a:cubicBezTo>
                    <a:pt x="12" y="148"/>
                    <a:pt x="13" y="149"/>
                    <a:pt x="13" y="148"/>
                  </a:cubicBezTo>
                  <a:cubicBezTo>
                    <a:pt x="13" y="147"/>
                    <a:pt x="12" y="147"/>
                    <a:pt x="12" y="146"/>
                  </a:cubicBezTo>
                  <a:cubicBezTo>
                    <a:pt x="12" y="147"/>
                    <a:pt x="13" y="147"/>
                    <a:pt x="13" y="146"/>
                  </a:cubicBezTo>
                  <a:cubicBezTo>
                    <a:pt x="13" y="146"/>
                    <a:pt x="13" y="146"/>
                    <a:pt x="13" y="146"/>
                  </a:cubicBezTo>
                  <a:cubicBezTo>
                    <a:pt x="13" y="146"/>
                    <a:pt x="13" y="146"/>
                    <a:pt x="13" y="145"/>
                  </a:cubicBezTo>
                  <a:cubicBezTo>
                    <a:pt x="13" y="145"/>
                    <a:pt x="13" y="145"/>
                    <a:pt x="13" y="145"/>
                  </a:cubicBezTo>
                  <a:cubicBezTo>
                    <a:pt x="13" y="145"/>
                    <a:pt x="13" y="144"/>
                    <a:pt x="13" y="144"/>
                  </a:cubicBezTo>
                  <a:cubicBezTo>
                    <a:pt x="13" y="144"/>
                    <a:pt x="12" y="143"/>
                    <a:pt x="13" y="143"/>
                  </a:cubicBezTo>
                  <a:cubicBezTo>
                    <a:pt x="13" y="143"/>
                    <a:pt x="13" y="143"/>
                    <a:pt x="13" y="143"/>
                  </a:cubicBezTo>
                  <a:cubicBezTo>
                    <a:pt x="13" y="142"/>
                    <a:pt x="13" y="143"/>
                    <a:pt x="13" y="142"/>
                  </a:cubicBezTo>
                  <a:cubicBezTo>
                    <a:pt x="14" y="142"/>
                    <a:pt x="13" y="142"/>
                    <a:pt x="13" y="142"/>
                  </a:cubicBezTo>
                  <a:cubicBezTo>
                    <a:pt x="13" y="142"/>
                    <a:pt x="13" y="141"/>
                    <a:pt x="14" y="141"/>
                  </a:cubicBezTo>
                  <a:cubicBezTo>
                    <a:pt x="14" y="141"/>
                    <a:pt x="14" y="141"/>
                    <a:pt x="14" y="141"/>
                  </a:cubicBezTo>
                  <a:cubicBezTo>
                    <a:pt x="13" y="140"/>
                    <a:pt x="13" y="141"/>
                    <a:pt x="13" y="141"/>
                  </a:cubicBezTo>
                  <a:cubicBezTo>
                    <a:pt x="13" y="141"/>
                    <a:pt x="13" y="141"/>
                    <a:pt x="13" y="140"/>
                  </a:cubicBezTo>
                  <a:cubicBezTo>
                    <a:pt x="13" y="140"/>
                    <a:pt x="14" y="140"/>
                    <a:pt x="13" y="139"/>
                  </a:cubicBezTo>
                  <a:cubicBezTo>
                    <a:pt x="13" y="139"/>
                    <a:pt x="13" y="138"/>
                    <a:pt x="13" y="138"/>
                  </a:cubicBezTo>
                  <a:cubicBezTo>
                    <a:pt x="13" y="137"/>
                    <a:pt x="12" y="137"/>
                    <a:pt x="12" y="136"/>
                  </a:cubicBezTo>
                  <a:cubicBezTo>
                    <a:pt x="12" y="136"/>
                    <a:pt x="11" y="135"/>
                    <a:pt x="12" y="135"/>
                  </a:cubicBezTo>
                  <a:cubicBezTo>
                    <a:pt x="12" y="135"/>
                    <a:pt x="11" y="135"/>
                    <a:pt x="11" y="135"/>
                  </a:cubicBezTo>
                  <a:cubicBezTo>
                    <a:pt x="12" y="134"/>
                    <a:pt x="11" y="134"/>
                    <a:pt x="12" y="133"/>
                  </a:cubicBezTo>
                  <a:cubicBezTo>
                    <a:pt x="12" y="133"/>
                    <a:pt x="12" y="132"/>
                    <a:pt x="12" y="131"/>
                  </a:cubicBezTo>
                  <a:cubicBezTo>
                    <a:pt x="12" y="131"/>
                    <a:pt x="12" y="132"/>
                    <a:pt x="12" y="132"/>
                  </a:cubicBezTo>
                  <a:cubicBezTo>
                    <a:pt x="12" y="131"/>
                    <a:pt x="12" y="131"/>
                    <a:pt x="12" y="130"/>
                  </a:cubicBezTo>
                  <a:cubicBezTo>
                    <a:pt x="12" y="130"/>
                    <a:pt x="11" y="130"/>
                    <a:pt x="11" y="130"/>
                  </a:cubicBezTo>
                  <a:cubicBezTo>
                    <a:pt x="10" y="131"/>
                    <a:pt x="11" y="129"/>
                    <a:pt x="11" y="128"/>
                  </a:cubicBezTo>
                  <a:cubicBezTo>
                    <a:pt x="11" y="128"/>
                    <a:pt x="11" y="127"/>
                    <a:pt x="11" y="127"/>
                  </a:cubicBezTo>
                  <a:cubicBezTo>
                    <a:pt x="11" y="126"/>
                    <a:pt x="10" y="127"/>
                    <a:pt x="10" y="127"/>
                  </a:cubicBezTo>
                  <a:cubicBezTo>
                    <a:pt x="10" y="126"/>
                    <a:pt x="10" y="126"/>
                    <a:pt x="10" y="125"/>
                  </a:cubicBezTo>
                  <a:cubicBezTo>
                    <a:pt x="10" y="125"/>
                    <a:pt x="11" y="125"/>
                    <a:pt x="11" y="125"/>
                  </a:cubicBezTo>
                  <a:cubicBezTo>
                    <a:pt x="11" y="125"/>
                    <a:pt x="10" y="124"/>
                    <a:pt x="10" y="124"/>
                  </a:cubicBezTo>
                  <a:cubicBezTo>
                    <a:pt x="11" y="124"/>
                    <a:pt x="11" y="123"/>
                    <a:pt x="11" y="123"/>
                  </a:cubicBezTo>
                  <a:cubicBezTo>
                    <a:pt x="12" y="123"/>
                    <a:pt x="12" y="122"/>
                    <a:pt x="13" y="122"/>
                  </a:cubicBezTo>
                  <a:cubicBezTo>
                    <a:pt x="13" y="121"/>
                    <a:pt x="13" y="121"/>
                    <a:pt x="13" y="121"/>
                  </a:cubicBezTo>
                  <a:cubicBezTo>
                    <a:pt x="13" y="121"/>
                    <a:pt x="13" y="120"/>
                    <a:pt x="13" y="120"/>
                  </a:cubicBezTo>
                  <a:cubicBezTo>
                    <a:pt x="13" y="120"/>
                    <a:pt x="14" y="120"/>
                    <a:pt x="14" y="120"/>
                  </a:cubicBezTo>
                  <a:cubicBezTo>
                    <a:pt x="14" y="120"/>
                    <a:pt x="14" y="119"/>
                    <a:pt x="13" y="119"/>
                  </a:cubicBezTo>
                  <a:cubicBezTo>
                    <a:pt x="13" y="118"/>
                    <a:pt x="13" y="117"/>
                    <a:pt x="13" y="117"/>
                  </a:cubicBezTo>
                  <a:cubicBezTo>
                    <a:pt x="13" y="117"/>
                    <a:pt x="14" y="117"/>
                    <a:pt x="14" y="117"/>
                  </a:cubicBezTo>
                  <a:cubicBezTo>
                    <a:pt x="15" y="117"/>
                    <a:pt x="15" y="117"/>
                    <a:pt x="16" y="117"/>
                  </a:cubicBezTo>
                  <a:cubicBezTo>
                    <a:pt x="16" y="117"/>
                    <a:pt x="16" y="118"/>
                    <a:pt x="16" y="118"/>
                  </a:cubicBezTo>
                  <a:cubicBezTo>
                    <a:pt x="17" y="119"/>
                    <a:pt x="16" y="118"/>
                    <a:pt x="17" y="118"/>
                  </a:cubicBezTo>
                  <a:cubicBezTo>
                    <a:pt x="17" y="117"/>
                    <a:pt x="19" y="117"/>
                    <a:pt x="19" y="116"/>
                  </a:cubicBezTo>
                  <a:cubicBezTo>
                    <a:pt x="19" y="115"/>
                    <a:pt x="18" y="114"/>
                    <a:pt x="18" y="114"/>
                  </a:cubicBezTo>
                  <a:cubicBezTo>
                    <a:pt x="18" y="113"/>
                    <a:pt x="18" y="113"/>
                    <a:pt x="19" y="114"/>
                  </a:cubicBezTo>
                  <a:cubicBezTo>
                    <a:pt x="19" y="114"/>
                    <a:pt x="19" y="114"/>
                    <a:pt x="19" y="113"/>
                  </a:cubicBezTo>
                  <a:cubicBezTo>
                    <a:pt x="20" y="113"/>
                    <a:pt x="20" y="112"/>
                    <a:pt x="20" y="112"/>
                  </a:cubicBezTo>
                  <a:cubicBezTo>
                    <a:pt x="20" y="111"/>
                    <a:pt x="20" y="111"/>
                    <a:pt x="21" y="110"/>
                  </a:cubicBezTo>
                  <a:cubicBezTo>
                    <a:pt x="21" y="110"/>
                    <a:pt x="21" y="110"/>
                    <a:pt x="21" y="110"/>
                  </a:cubicBezTo>
                  <a:cubicBezTo>
                    <a:pt x="21" y="111"/>
                    <a:pt x="21" y="111"/>
                    <a:pt x="22" y="111"/>
                  </a:cubicBezTo>
                  <a:cubicBezTo>
                    <a:pt x="22" y="110"/>
                    <a:pt x="22" y="110"/>
                    <a:pt x="22" y="109"/>
                  </a:cubicBezTo>
                  <a:cubicBezTo>
                    <a:pt x="23" y="109"/>
                    <a:pt x="23" y="109"/>
                    <a:pt x="23" y="108"/>
                  </a:cubicBezTo>
                  <a:cubicBezTo>
                    <a:pt x="24" y="108"/>
                    <a:pt x="24" y="108"/>
                    <a:pt x="24" y="108"/>
                  </a:cubicBezTo>
                  <a:cubicBezTo>
                    <a:pt x="25" y="107"/>
                    <a:pt x="25" y="107"/>
                    <a:pt x="26" y="107"/>
                  </a:cubicBezTo>
                  <a:cubicBezTo>
                    <a:pt x="26" y="106"/>
                    <a:pt x="25" y="105"/>
                    <a:pt x="26" y="105"/>
                  </a:cubicBezTo>
                  <a:cubicBezTo>
                    <a:pt x="26" y="105"/>
                    <a:pt x="26" y="105"/>
                    <a:pt x="27" y="105"/>
                  </a:cubicBezTo>
                  <a:cubicBezTo>
                    <a:pt x="27" y="105"/>
                    <a:pt x="27" y="104"/>
                    <a:pt x="27" y="104"/>
                  </a:cubicBezTo>
                  <a:cubicBezTo>
                    <a:pt x="28" y="103"/>
                    <a:pt x="28" y="103"/>
                    <a:pt x="28" y="102"/>
                  </a:cubicBezTo>
                  <a:cubicBezTo>
                    <a:pt x="29" y="102"/>
                    <a:pt x="29" y="102"/>
                    <a:pt x="29" y="101"/>
                  </a:cubicBezTo>
                  <a:cubicBezTo>
                    <a:pt x="30" y="101"/>
                    <a:pt x="30" y="101"/>
                    <a:pt x="30" y="100"/>
                  </a:cubicBezTo>
                  <a:cubicBezTo>
                    <a:pt x="30" y="100"/>
                    <a:pt x="30" y="99"/>
                    <a:pt x="31" y="99"/>
                  </a:cubicBezTo>
                  <a:cubicBezTo>
                    <a:pt x="31" y="99"/>
                    <a:pt x="31" y="99"/>
                    <a:pt x="31" y="99"/>
                  </a:cubicBezTo>
                  <a:cubicBezTo>
                    <a:pt x="31" y="99"/>
                    <a:pt x="31" y="99"/>
                    <a:pt x="31" y="99"/>
                  </a:cubicBezTo>
                  <a:cubicBezTo>
                    <a:pt x="31" y="98"/>
                    <a:pt x="31" y="98"/>
                    <a:pt x="32" y="98"/>
                  </a:cubicBezTo>
                  <a:cubicBezTo>
                    <a:pt x="32" y="98"/>
                    <a:pt x="32" y="98"/>
                    <a:pt x="32" y="98"/>
                  </a:cubicBezTo>
                  <a:cubicBezTo>
                    <a:pt x="32" y="97"/>
                    <a:pt x="32" y="97"/>
                    <a:pt x="32" y="97"/>
                  </a:cubicBezTo>
                  <a:cubicBezTo>
                    <a:pt x="32" y="97"/>
                    <a:pt x="32" y="97"/>
                    <a:pt x="32" y="97"/>
                  </a:cubicBezTo>
                  <a:cubicBezTo>
                    <a:pt x="33" y="96"/>
                    <a:pt x="32" y="95"/>
                    <a:pt x="33" y="95"/>
                  </a:cubicBezTo>
                  <a:cubicBezTo>
                    <a:pt x="33" y="95"/>
                    <a:pt x="33" y="95"/>
                    <a:pt x="34" y="94"/>
                  </a:cubicBezTo>
                  <a:cubicBezTo>
                    <a:pt x="34" y="94"/>
                    <a:pt x="34" y="94"/>
                    <a:pt x="34" y="93"/>
                  </a:cubicBezTo>
                  <a:cubicBezTo>
                    <a:pt x="34" y="93"/>
                    <a:pt x="34" y="92"/>
                    <a:pt x="34" y="93"/>
                  </a:cubicBezTo>
                  <a:cubicBezTo>
                    <a:pt x="35" y="93"/>
                    <a:pt x="35" y="92"/>
                    <a:pt x="35" y="92"/>
                  </a:cubicBezTo>
                  <a:cubicBezTo>
                    <a:pt x="35" y="92"/>
                    <a:pt x="36" y="91"/>
                    <a:pt x="37" y="91"/>
                  </a:cubicBezTo>
                  <a:cubicBezTo>
                    <a:pt x="38" y="91"/>
                    <a:pt x="38" y="93"/>
                    <a:pt x="38" y="93"/>
                  </a:cubicBezTo>
                  <a:cubicBezTo>
                    <a:pt x="40" y="92"/>
                    <a:pt x="38" y="91"/>
                    <a:pt x="38" y="91"/>
                  </a:cubicBezTo>
                  <a:cubicBezTo>
                    <a:pt x="38" y="91"/>
                    <a:pt x="38" y="90"/>
                    <a:pt x="38" y="90"/>
                  </a:cubicBezTo>
                  <a:cubicBezTo>
                    <a:pt x="39" y="90"/>
                    <a:pt x="39" y="90"/>
                    <a:pt x="39" y="90"/>
                  </a:cubicBezTo>
                  <a:cubicBezTo>
                    <a:pt x="40" y="90"/>
                    <a:pt x="40" y="90"/>
                    <a:pt x="39" y="90"/>
                  </a:cubicBezTo>
                  <a:cubicBezTo>
                    <a:pt x="39" y="89"/>
                    <a:pt x="39" y="89"/>
                    <a:pt x="39" y="88"/>
                  </a:cubicBezTo>
                  <a:cubicBezTo>
                    <a:pt x="38" y="88"/>
                    <a:pt x="38" y="88"/>
                    <a:pt x="38" y="87"/>
                  </a:cubicBezTo>
                  <a:cubicBezTo>
                    <a:pt x="38" y="87"/>
                    <a:pt x="39" y="87"/>
                    <a:pt x="39" y="86"/>
                  </a:cubicBezTo>
                  <a:cubicBezTo>
                    <a:pt x="39" y="86"/>
                    <a:pt x="39" y="86"/>
                    <a:pt x="39" y="85"/>
                  </a:cubicBezTo>
                  <a:cubicBezTo>
                    <a:pt x="39" y="85"/>
                    <a:pt x="39" y="85"/>
                    <a:pt x="39" y="84"/>
                  </a:cubicBezTo>
                  <a:cubicBezTo>
                    <a:pt x="39" y="84"/>
                    <a:pt x="38" y="84"/>
                    <a:pt x="38" y="84"/>
                  </a:cubicBezTo>
                  <a:cubicBezTo>
                    <a:pt x="39" y="83"/>
                    <a:pt x="39" y="83"/>
                    <a:pt x="39" y="82"/>
                  </a:cubicBezTo>
                  <a:cubicBezTo>
                    <a:pt x="39" y="82"/>
                    <a:pt x="38" y="81"/>
                    <a:pt x="38" y="81"/>
                  </a:cubicBezTo>
                  <a:cubicBezTo>
                    <a:pt x="38" y="81"/>
                    <a:pt x="38" y="81"/>
                    <a:pt x="38" y="81"/>
                  </a:cubicBezTo>
                  <a:cubicBezTo>
                    <a:pt x="37" y="81"/>
                    <a:pt x="37" y="81"/>
                    <a:pt x="37" y="80"/>
                  </a:cubicBezTo>
                  <a:cubicBezTo>
                    <a:pt x="37" y="80"/>
                    <a:pt x="37" y="80"/>
                    <a:pt x="36" y="80"/>
                  </a:cubicBezTo>
                  <a:cubicBezTo>
                    <a:pt x="36" y="79"/>
                    <a:pt x="36" y="79"/>
                    <a:pt x="36" y="79"/>
                  </a:cubicBezTo>
                  <a:cubicBezTo>
                    <a:pt x="35" y="79"/>
                    <a:pt x="35" y="79"/>
                    <a:pt x="35" y="80"/>
                  </a:cubicBezTo>
                  <a:cubicBezTo>
                    <a:pt x="35" y="79"/>
                    <a:pt x="34" y="78"/>
                    <a:pt x="34" y="78"/>
                  </a:cubicBezTo>
                  <a:cubicBezTo>
                    <a:pt x="34" y="77"/>
                    <a:pt x="34" y="77"/>
                    <a:pt x="34" y="76"/>
                  </a:cubicBezTo>
                  <a:cubicBezTo>
                    <a:pt x="34" y="76"/>
                    <a:pt x="35" y="75"/>
                    <a:pt x="35" y="75"/>
                  </a:cubicBezTo>
                  <a:cubicBezTo>
                    <a:pt x="34" y="75"/>
                    <a:pt x="34" y="77"/>
                    <a:pt x="33" y="77"/>
                  </a:cubicBezTo>
                  <a:cubicBezTo>
                    <a:pt x="33" y="77"/>
                    <a:pt x="33" y="77"/>
                    <a:pt x="33" y="77"/>
                  </a:cubicBezTo>
                  <a:cubicBezTo>
                    <a:pt x="33" y="77"/>
                    <a:pt x="33" y="77"/>
                    <a:pt x="33" y="78"/>
                  </a:cubicBezTo>
                  <a:cubicBezTo>
                    <a:pt x="33" y="77"/>
                    <a:pt x="32" y="77"/>
                    <a:pt x="32" y="77"/>
                  </a:cubicBezTo>
                  <a:cubicBezTo>
                    <a:pt x="32" y="77"/>
                    <a:pt x="32" y="77"/>
                    <a:pt x="32" y="77"/>
                  </a:cubicBezTo>
                  <a:cubicBezTo>
                    <a:pt x="31" y="77"/>
                    <a:pt x="31" y="77"/>
                    <a:pt x="31" y="77"/>
                  </a:cubicBezTo>
                  <a:cubicBezTo>
                    <a:pt x="31" y="76"/>
                    <a:pt x="31" y="76"/>
                    <a:pt x="30" y="75"/>
                  </a:cubicBezTo>
                  <a:cubicBezTo>
                    <a:pt x="30" y="74"/>
                    <a:pt x="30" y="74"/>
                    <a:pt x="30" y="73"/>
                  </a:cubicBezTo>
                  <a:cubicBezTo>
                    <a:pt x="30" y="73"/>
                    <a:pt x="30" y="72"/>
                    <a:pt x="30" y="72"/>
                  </a:cubicBezTo>
                  <a:cubicBezTo>
                    <a:pt x="29" y="72"/>
                    <a:pt x="29" y="71"/>
                    <a:pt x="29" y="71"/>
                  </a:cubicBezTo>
                  <a:cubicBezTo>
                    <a:pt x="29" y="71"/>
                    <a:pt x="28" y="71"/>
                    <a:pt x="28" y="71"/>
                  </a:cubicBezTo>
                  <a:cubicBezTo>
                    <a:pt x="28" y="70"/>
                    <a:pt x="28" y="70"/>
                    <a:pt x="28" y="69"/>
                  </a:cubicBezTo>
                  <a:cubicBezTo>
                    <a:pt x="28" y="69"/>
                    <a:pt x="28" y="67"/>
                    <a:pt x="27" y="67"/>
                  </a:cubicBezTo>
                  <a:cubicBezTo>
                    <a:pt x="27" y="66"/>
                    <a:pt x="28" y="66"/>
                    <a:pt x="28" y="65"/>
                  </a:cubicBezTo>
                  <a:cubicBezTo>
                    <a:pt x="29" y="65"/>
                    <a:pt x="29" y="65"/>
                    <a:pt x="29" y="64"/>
                  </a:cubicBezTo>
                  <a:cubicBezTo>
                    <a:pt x="29" y="63"/>
                    <a:pt x="28" y="61"/>
                    <a:pt x="30" y="60"/>
                  </a:cubicBezTo>
                  <a:cubicBezTo>
                    <a:pt x="30" y="59"/>
                    <a:pt x="29" y="58"/>
                    <a:pt x="29" y="57"/>
                  </a:cubicBezTo>
                  <a:cubicBezTo>
                    <a:pt x="28" y="57"/>
                    <a:pt x="28" y="56"/>
                    <a:pt x="28" y="55"/>
                  </a:cubicBezTo>
                  <a:cubicBezTo>
                    <a:pt x="28" y="55"/>
                    <a:pt x="27" y="54"/>
                    <a:pt x="27" y="54"/>
                  </a:cubicBezTo>
                  <a:cubicBezTo>
                    <a:pt x="27" y="54"/>
                    <a:pt x="27" y="53"/>
                    <a:pt x="27" y="53"/>
                  </a:cubicBezTo>
                  <a:cubicBezTo>
                    <a:pt x="27" y="53"/>
                    <a:pt x="27" y="53"/>
                    <a:pt x="28" y="52"/>
                  </a:cubicBezTo>
                  <a:cubicBezTo>
                    <a:pt x="28" y="52"/>
                    <a:pt x="28" y="52"/>
                    <a:pt x="28" y="51"/>
                  </a:cubicBezTo>
                  <a:cubicBezTo>
                    <a:pt x="28" y="51"/>
                    <a:pt x="28" y="50"/>
                    <a:pt x="28" y="50"/>
                  </a:cubicBezTo>
                  <a:cubicBezTo>
                    <a:pt x="28" y="49"/>
                    <a:pt x="27" y="49"/>
                    <a:pt x="27" y="49"/>
                  </a:cubicBezTo>
                  <a:cubicBezTo>
                    <a:pt x="26" y="48"/>
                    <a:pt x="27" y="47"/>
                    <a:pt x="27" y="46"/>
                  </a:cubicBezTo>
                  <a:cubicBezTo>
                    <a:pt x="27" y="46"/>
                    <a:pt x="27" y="45"/>
                    <a:pt x="27" y="45"/>
                  </a:cubicBezTo>
                  <a:cubicBezTo>
                    <a:pt x="26" y="44"/>
                    <a:pt x="26" y="43"/>
                    <a:pt x="26" y="43"/>
                  </a:cubicBezTo>
                  <a:cubicBezTo>
                    <a:pt x="26" y="42"/>
                    <a:pt x="27" y="42"/>
                    <a:pt x="27" y="41"/>
                  </a:cubicBezTo>
                  <a:cubicBezTo>
                    <a:pt x="28" y="40"/>
                    <a:pt x="28" y="40"/>
                    <a:pt x="27" y="40"/>
                  </a:cubicBezTo>
                  <a:cubicBezTo>
                    <a:pt x="27" y="39"/>
                    <a:pt x="26" y="39"/>
                    <a:pt x="26" y="38"/>
                  </a:cubicBezTo>
                  <a:cubicBezTo>
                    <a:pt x="26" y="38"/>
                    <a:pt x="26" y="37"/>
                    <a:pt x="25" y="37"/>
                  </a:cubicBezTo>
                  <a:cubicBezTo>
                    <a:pt x="25" y="37"/>
                    <a:pt x="25" y="37"/>
                    <a:pt x="25" y="37"/>
                  </a:cubicBezTo>
                  <a:cubicBezTo>
                    <a:pt x="24" y="36"/>
                    <a:pt x="24" y="36"/>
                    <a:pt x="24" y="35"/>
                  </a:cubicBezTo>
                  <a:cubicBezTo>
                    <a:pt x="24" y="34"/>
                    <a:pt x="24" y="34"/>
                    <a:pt x="23" y="33"/>
                  </a:cubicBezTo>
                  <a:cubicBezTo>
                    <a:pt x="22" y="33"/>
                    <a:pt x="21" y="32"/>
                    <a:pt x="20" y="31"/>
                  </a:cubicBezTo>
                  <a:cubicBezTo>
                    <a:pt x="19" y="31"/>
                    <a:pt x="19" y="31"/>
                    <a:pt x="18" y="31"/>
                  </a:cubicBezTo>
                  <a:cubicBezTo>
                    <a:pt x="18" y="30"/>
                    <a:pt x="17" y="31"/>
                    <a:pt x="17" y="30"/>
                  </a:cubicBezTo>
                  <a:cubicBezTo>
                    <a:pt x="16" y="30"/>
                    <a:pt x="16" y="29"/>
                    <a:pt x="16" y="29"/>
                  </a:cubicBezTo>
                  <a:cubicBezTo>
                    <a:pt x="15" y="28"/>
                    <a:pt x="15" y="29"/>
                    <a:pt x="14" y="28"/>
                  </a:cubicBezTo>
                  <a:cubicBezTo>
                    <a:pt x="14" y="27"/>
                    <a:pt x="14" y="27"/>
                    <a:pt x="13" y="27"/>
                  </a:cubicBezTo>
                  <a:cubicBezTo>
                    <a:pt x="13" y="26"/>
                    <a:pt x="13" y="26"/>
                    <a:pt x="13" y="26"/>
                  </a:cubicBezTo>
                  <a:cubicBezTo>
                    <a:pt x="12" y="25"/>
                    <a:pt x="12" y="25"/>
                    <a:pt x="12" y="25"/>
                  </a:cubicBezTo>
                  <a:cubicBezTo>
                    <a:pt x="12" y="25"/>
                    <a:pt x="11" y="25"/>
                    <a:pt x="11" y="25"/>
                  </a:cubicBezTo>
                  <a:cubicBezTo>
                    <a:pt x="11" y="24"/>
                    <a:pt x="11" y="24"/>
                    <a:pt x="10" y="23"/>
                  </a:cubicBezTo>
                  <a:cubicBezTo>
                    <a:pt x="10" y="23"/>
                    <a:pt x="9" y="23"/>
                    <a:pt x="9" y="22"/>
                  </a:cubicBezTo>
                  <a:cubicBezTo>
                    <a:pt x="9" y="22"/>
                    <a:pt x="10" y="22"/>
                    <a:pt x="9" y="21"/>
                  </a:cubicBezTo>
                  <a:cubicBezTo>
                    <a:pt x="9" y="21"/>
                    <a:pt x="8" y="20"/>
                    <a:pt x="7" y="20"/>
                  </a:cubicBezTo>
                  <a:cubicBezTo>
                    <a:pt x="7" y="19"/>
                    <a:pt x="8" y="19"/>
                    <a:pt x="9" y="19"/>
                  </a:cubicBezTo>
                  <a:cubicBezTo>
                    <a:pt x="10" y="20"/>
                    <a:pt x="10" y="20"/>
                    <a:pt x="11" y="19"/>
                  </a:cubicBezTo>
                  <a:cubicBezTo>
                    <a:pt x="11" y="18"/>
                    <a:pt x="10" y="17"/>
                    <a:pt x="10" y="17"/>
                  </a:cubicBezTo>
                  <a:cubicBezTo>
                    <a:pt x="11" y="16"/>
                    <a:pt x="11" y="16"/>
                    <a:pt x="12" y="15"/>
                  </a:cubicBezTo>
                  <a:cubicBezTo>
                    <a:pt x="12" y="15"/>
                    <a:pt x="13" y="15"/>
                    <a:pt x="13" y="16"/>
                  </a:cubicBezTo>
                  <a:cubicBezTo>
                    <a:pt x="13" y="16"/>
                    <a:pt x="14" y="16"/>
                    <a:pt x="14" y="16"/>
                  </a:cubicBezTo>
                  <a:cubicBezTo>
                    <a:pt x="14" y="16"/>
                    <a:pt x="14" y="17"/>
                    <a:pt x="15" y="17"/>
                  </a:cubicBezTo>
                  <a:cubicBezTo>
                    <a:pt x="15" y="18"/>
                    <a:pt x="16" y="19"/>
                    <a:pt x="16" y="20"/>
                  </a:cubicBezTo>
                  <a:cubicBezTo>
                    <a:pt x="17" y="21"/>
                    <a:pt x="17" y="21"/>
                    <a:pt x="18" y="21"/>
                  </a:cubicBezTo>
                  <a:cubicBezTo>
                    <a:pt x="18" y="22"/>
                    <a:pt x="18" y="22"/>
                    <a:pt x="18" y="23"/>
                  </a:cubicBezTo>
                  <a:cubicBezTo>
                    <a:pt x="19" y="24"/>
                    <a:pt x="19" y="25"/>
                    <a:pt x="19" y="26"/>
                  </a:cubicBezTo>
                  <a:cubicBezTo>
                    <a:pt x="20" y="26"/>
                    <a:pt x="20" y="26"/>
                    <a:pt x="21" y="26"/>
                  </a:cubicBezTo>
                  <a:cubicBezTo>
                    <a:pt x="22" y="27"/>
                    <a:pt x="22" y="27"/>
                    <a:pt x="23" y="27"/>
                  </a:cubicBezTo>
                  <a:cubicBezTo>
                    <a:pt x="23" y="27"/>
                    <a:pt x="23" y="27"/>
                    <a:pt x="24" y="27"/>
                  </a:cubicBezTo>
                  <a:cubicBezTo>
                    <a:pt x="24" y="28"/>
                    <a:pt x="25" y="28"/>
                    <a:pt x="25" y="27"/>
                  </a:cubicBezTo>
                  <a:cubicBezTo>
                    <a:pt x="26" y="27"/>
                    <a:pt x="26" y="27"/>
                    <a:pt x="27" y="27"/>
                  </a:cubicBezTo>
                  <a:cubicBezTo>
                    <a:pt x="28" y="26"/>
                    <a:pt x="28" y="26"/>
                    <a:pt x="28" y="25"/>
                  </a:cubicBezTo>
                  <a:cubicBezTo>
                    <a:pt x="29" y="25"/>
                    <a:pt x="29" y="24"/>
                    <a:pt x="29" y="25"/>
                  </a:cubicBezTo>
                  <a:cubicBezTo>
                    <a:pt x="30" y="25"/>
                    <a:pt x="31" y="25"/>
                    <a:pt x="31" y="25"/>
                  </a:cubicBezTo>
                  <a:cubicBezTo>
                    <a:pt x="32" y="26"/>
                    <a:pt x="32" y="26"/>
                    <a:pt x="33" y="26"/>
                  </a:cubicBezTo>
                  <a:cubicBezTo>
                    <a:pt x="33" y="27"/>
                    <a:pt x="34" y="27"/>
                    <a:pt x="34" y="27"/>
                  </a:cubicBezTo>
                  <a:cubicBezTo>
                    <a:pt x="35" y="28"/>
                    <a:pt x="35" y="28"/>
                    <a:pt x="36" y="28"/>
                  </a:cubicBezTo>
                  <a:cubicBezTo>
                    <a:pt x="36" y="29"/>
                    <a:pt x="36" y="29"/>
                    <a:pt x="36" y="28"/>
                  </a:cubicBezTo>
                  <a:cubicBezTo>
                    <a:pt x="37" y="28"/>
                    <a:pt x="37" y="28"/>
                    <a:pt x="37" y="27"/>
                  </a:cubicBezTo>
                  <a:cubicBezTo>
                    <a:pt x="38" y="27"/>
                    <a:pt x="38" y="27"/>
                    <a:pt x="38" y="26"/>
                  </a:cubicBezTo>
                  <a:cubicBezTo>
                    <a:pt x="38" y="24"/>
                    <a:pt x="39" y="23"/>
                    <a:pt x="40" y="23"/>
                  </a:cubicBezTo>
                  <a:cubicBezTo>
                    <a:pt x="40" y="23"/>
                    <a:pt x="41" y="23"/>
                    <a:pt x="41" y="22"/>
                  </a:cubicBezTo>
                  <a:cubicBezTo>
                    <a:pt x="42" y="22"/>
                    <a:pt x="42" y="22"/>
                    <a:pt x="42" y="22"/>
                  </a:cubicBezTo>
                  <a:cubicBezTo>
                    <a:pt x="42" y="21"/>
                    <a:pt x="42" y="21"/>
                    <a:pt x="42" y="21"/>
                  </a:cubicBezTo>
                  <a:cubicBezTo>
                    <a:pt x="42" y="20"/>
                    <a:pt x="42" y="20"/>
                    <a:pt x="42" y="20"/>
                  </a:cubicBezTo>
                  <a:cubicBezTo>
                    <a:pt x="42" y="19"/>
                    <a:pt x="42" y="19"/>
                    <a:pt x="42" y="19"/>
                  </a:cubicBezTo>
                  <a:cubicBezTo>
                    <a:pt x="42" y="18"/>
                    <a:pt x="42" y="17"/>
                    <a:pt x="42" y="16"/>
                  </a:cubicBezTo>
                  <a:cubicBezTo>
                    <a:pt x="42" y="15"/>
                    <a:pt x="42" y="15"/>
                    <a:pt x="43" y="14"/>
                  </a:cubicBezTo>
                  <a:cubicBezTo>
                    <a:pt x="43" y="13"/>
                    <a:pt x="42" y="13"/>
                    <a:pt x="43" y="12"/>
                  </a:cubicBezTo>
                  <a:cubicBezTo>
                    <a:pt x="43" y="11"/>
                    <a:pt x="43" y="10"/>
                    <a:pt x="43" y="10"/>
                  </a:cubicBezTo>
                  <a:cubicBezTo>
                    <a:pt x="43" y="9"/>
                    <a:pt x="43" y="8"/>
                    <a:pt x="44" y="7"/>
                  </a:cubicBezTo>
                  <a:cubicBezTo>
                    <a:pt x="44" y="7"/>
                    <a:pt x="45" y="7"/>
                    <a:pt x="45" y="7"/>
                  </a:cubicBezTo>
                  <a:cubicBezTo>
                    <a:pt x="46" y="6"/>
                    <a:pt x="46" y="5"/>
                    <a:pt x="46" y="5"/>
                  </a:cubicBezTo>
                  <a:cubicBezTo>
                    <a:pt x="47" y="3"/>
                    <a:pt x="48" y="3"/>
                    <a:pt x="49" y="3"/>
                  </a:cubicBezTo>
                  <a:cubicBezTo>
                    <a:pt x="50" y="3"/>
                    <a:pt x="50" y="3"/>
                    <a:pt x="51" y="3"/>
                  </a:cubicBezTo>
                  <a:cubicBezTo>
                    <a:pt x="52" y="3"/>
                    <a:pt x="52" y="3"/>
                    <a:pt x="53" y="2"/>
                  </a:cubicBezTo>
                  <a:cubicBezTo>
                    <a:pt x="53" y="2"/>
                    <a:pt x="54" y="1"/>
                    <a:pt x="54" y="0"/>
                  </a:cubicBezTo>
                  <a:cubicBezTo>
                    <a:pt x="55" y="0"/>
                    <a:pt x="55" y="0"/>
                    <a:pt x="56" y="0"/>
                  </a:cubicBezTo>
                  <a:cubicBezTo>
                    <a:pt x="56" y="0"/>
                    <a:pt x="56" y="1"/>
                    <a:pt x="57" y="2"/>
                  </a:cubicBezTo>
                  <a:cubicBezTo>
                    <a:pt x="57" y="2"/>
                    <a:pt x="57" y="2"/>
                    <a:pt x="58" y="3"/>
                  </a:cubicBezTo>
                  <a:cubicBezTo>
                    <a:pt x="58" y="3"/>
                    <a:pt x="58" y="3"/>
                    <a:pt x="59" y="4"/>
                  </a:cubicBezTo>
                  <a:cubicBezTo>
                    <a:pt x="59" y="4"/>
                    <a:pt x="59" y="4"/>
                    <a:pt x="59" y="4"/>
                  </a:cubicBezTo>
                  <a:cubicBezTo>
                    <a:pt x="59" y="4"/>
                    <a:pt x="59" y="5"/>
                    <a:pt x="59" y="5"/>
                  </a:cubicBezTo>
                  <a:cubicBezTo>
                    <a:pt x="60" y="6"/>
                    <a:pt x="61" y="6"/>
                    <a:pt x="62" y="7"/>
                  </a:cubicBezTo>
                  <a:cubicBezTo>
                    <a:pt x="63" y="7"/>
                    <a:pt x="64" y="8"/>
                    <a:pt x="65" y="9"/>
                  </a:cubicBezTo>
                  <a:cubicBezTo>
                    <a:pt x="65" y="10"/>
                    <a:pt x="66" y="11"/>
                    <a:pt x="66" y="12"/>
                  </a:cubicBezTo>
                  <a:cubicBezTo>
                    <a:pt x="66" y="13"/>
                    <a:pt x="65" y="14"/>
                    <a:pt x="64" y="15"/>
                  </a:cubicBezTo>
                  <a:cubicBezTo>
                    <a:pt x="64" y="16"/>
                    <a:pt x="61" y="19"/>
                    <a:pt x="63" y="20"/>
                  </a:cubicBezTo>
                  <a:cubicBezTo>
                    <a:pt x="62" y="21"/>
                    <a:pt x="61" y="22"/>
                    <a:pt x="60" y="22"/>
                  </a:cubicBezTo>
                  <a:cubicBezTo>
                    <a:pt x="59" y="23"/>
                    <a:pt x="61" y="23"/>
                    <a:pt x="62" y="23"/>
                  </a:cubicBezTo>
                  <a:cubicBezTo>
                    <a:pt x="63" y="24"/>
                    <a:pt x="62" y="25"/>
                    <a:pt x="61" y="26"/>
                  </a:cubicBezTo>
                  <a:cubicBezTo>
                    <a:pt x="61" y="27"/>
                    <a:pt x="60" y="29"/>
                    <a:pt x="60" y="30"/>
                  </a:cubicBezTo>
                  <a:cubicBezTo>
                    <a:pt x="60" y="31"/>
                    <a:pt x="61" y="33"/>
                    <a:pt x="61" y="34"/>
                  </a:cubicBezTo>
                  <a:cubicBezTo>
                    <a:pt x="61" y="36"/>
                    <a:pt x="62" y="36"/>
                    <a:pt x="64" y="37"/>
                  </a:cubicBezTo>
                  <a:cubicBezTo>
                    <a:pt x="65" y="37"/>
                    <a:pt x="66" y="38"/>
                    <a:pt x="66" y="39"/>
                  </a:cubicBezTo>
                  <a:cubicBezTo>
                    <a:pt x="67" y="39"/>
                    <a:pt x="67" y="40"/>
                    <a:pt x="67" y="41"/>
                  </a:cubicBezTo>
                  <a:cubicBezTo>
                    <a:pt x="68" y="42"/>
                    <a:pt x="68" y="42"/>
                    <a:pt x="69" y="43"/>
                  </a:cubicBezTo>
                  <a:cubicBezTo>
                    <a:pt x="69" y="43"/>
                    <a:pt x="70" y="44"/>
                    <a:pt x="70" y="44"/>
                  </a:cubicBezTo>
                  <a:cubicBezTo>
                    <a:pt x="70" y="45"/>
                    <a:pt x="70" y="45"/>
                    <a:pt x="70" y="46"/>
                  </a:cubicBezTo>
                  <a:cubicBezTo>
                    <a:pt x="70" y="47"/>
                    <a:pt x="70" y="47"/>
                    <a:pt x="70" y="48"/>
                  </a:cubicBezTo>
                  <a:cubicBezTo>
                    <a:pt x="70" y="49"/>
                    <a:pt x="69" y="49"/>
                    <a:pt x="69" y="50"/>
                  </a:cubicBezTo>
                  <a:cubicBezTo>
                    <a:pt x="68" y="50"/>
                    <a:pt x="67" y="52"/>
                    <a:pt x="66" y="53"/>
                  </a:cubicBezTo>
                  <a:cubicBezTo>
                    <a:pt x="66" y="54"/>
                    <a:pt x="65" y="56"/>
                    <a:pt x="64" y="57"/>
                  </a:cubicBezTo>
                  <a:cubicBezTo>
                    <a:pt x="64" y="59"/>
                    <a:pt x="64" y="60"/>
                    <a:pt x="65" y="61"/>
                  </a:cubicBezTo>
                  <a:cubicBezTo>
                    <a:pt x="66" y="62"/>
                    <a:pt x="66" y="62"/>
                    <a:pt x="66" y="63"/>
                  </a:cubicBezTo>
                  <a:cubicBezTo>
                    <a:pt x="66" y="64"/>
                    <a:pt x="67" y="64"/>
                    <a:pt x="67" y="65"/>
                  </a:cubicBezTo>
                  <a:cubicBezTo>
                    <a:pt x="67" y="66"/>
                    <a:pt x="67" y="67"/>
                    <a:pt x="68" y="68"/>
                  </a:cubicBezTo>
                  <a:cubicBezTo>
                    <a:pt x="68" y="70"/>
                    <a:pt x="69" y="70"/>
                    <a:pt x="70" y="72"/>
                  </a:cubicBezTo>
                  <a:cubicBezTo>
                    <a:pt x="70" y="72"/>
                    <a:pt x="70" y="73"/>
                    <a:pt x="70" y="74"/>
                  </a:cubicBezTo>
                  <a:cubicBezTo>
                    <a:pt x="70" y="75"/>
                    <a:pt x="71" y="75"/>
                    <a:pt x="71" y="76"/>
                  </a:cubicBezTo>
                  <a:cubicBezTo>
                    <a:pt x="71" y="77"/>
                    <a:pt x="71" y="78"/>
                    <a:pt x="71" y="78"/>
                  </a:cubicBezTo>
                  <a:cubicBezTo>
                    <a:pt x="71" y="79"/>
                    <a:pt x="71" y="79"/>
                    <a:pt x="70" y="79"/>
                  </a:cubicBezTo>
                  <a:cubicBezTo>
                    <a:pt x="70" y="79"/>
                    <a:pt x="69" y="79"/>
                    <a:pt x="69" y="79"/>
                  </a:cubicBezTo>
                  <a:cubicBezTo>
                    <a:pt x="68" y="80"/>
                    <a:pt x="69" y="80"/>
                    <a:pt x="69" y="80"/>
                  </a:cubicBezTo>
                  <a:cubicBezTo>
                    <a:pt x="69" y="81"/>
                    <a:pt x="69" y="81"/>
                    <a:pt x="69" y="81"/>
                  </a:cubicBezTo>
                  <a:cubicBezTo>
                    <a:pt x="69" y="82"/>
                    <a:pt x="69" y="82"/>
                    <a:pt x="69" y="82"/>
                  </a:cubicBezTo>
                  <a:cubicBezTo>
                    <a:pt x="69" y="83"/>
                    <a:pt x="69" y="84"/>
                    <a:pt x="68" y="85"/>
                  </a:cubicBezTo>
                  <a:cubicBezTo>
                    <a:pt x="68" y="85"/>
                    <a:pt x="67" y="86"/>
                    <a:pt x="68" y="86"/>
                  </a:cubicBezTo>
                  <a:cubicBezTo>
                    <a:pt x="69" y="87"/>
                    <a:pt x="69" y="86"/>
                    <a:pt x="69" y="88"/>
                  </a:cubicBezTo>
                  <a:cubicBezTo>
                    <a:pt x="69" y="88"/>
                    <a:pt x="69" y="88"/>
                    <a:pt x="69" y="88"/>
                  </a:cubicBezTo>
                  <a:cubicBezTo>
                    <a:pt x="69" y="88"/>
                    <a:pt x="68" y="88"/>
                    <a:pt x="68" y="89"/>
                  </a:cubicBezTo>
                  <a:cubicBezTo>
                    <a:pt x="68" y="89"/>
                    <a:pt x="67" y="90"/>
                    <a:pt x="68" y="90"/>
                  </a:cubicBezTo>
                  <a:cubicBezTo>
                    <a:pt x="68" y="91"/>
                    <a:pt x="68" y="92"/>
                    <a:pt x="69" y="92"/>
                  </a:cubicBezTo>
                  <a:cubicBezTo>
                    <a:pt x="69" y="93"/>
                    <a:pt x="70" y="93"/>
                    <a:pt x="71" y="93"/>
                  </a:cubicBezTo>
                  <a:cubicBezTo>
                    <a:pt x="71" y="93"/>
                    <a:pt x="71" y="94"/>
                    <a:pt x="71" y="95"/>
                  </a:cubicBezTo>
                  <a:cubicBezTo>
                    <a:pt x="71" y="95"/>
                    <a:pt x="72" y="95"/>
                    <a:pt x="72" y="95"/>
                  </a:cubicBezTo>
                  <a:cubicBezTo>
                    <a:pt x="72" y="96"/>
                    <a:pt x="71" y="96"/>
                    <a:pt x="71" y="96"/>
                  </a:cubicBezTo>
                  <a:cubicBezTo>
                    <a:pt x="70" y="97"/>
                    <a:pt x="70" y="97"/>
                    <a:pt x="70" y="98"/>
                  </a:cubicBezTo>
                  <a:cubicBezTo>
                    <a:pt x="71" y="98"/>
                    <a:pt x="71" y="98"/>
                    <a:pt x="71" y="98"/>
                  </a:cubicBezTo>
                  <a:cubicBezTo>
                    <a:pt x="71" y="99"/>
                    <a:pt x="71" y="99"/>
                    <a:pt x="71" y="100"/>
                  </a:cubicBezTo>
                  <a:cubicBezTo>
                    <a:pt x="71" y="100"/>
                    <a:pt x="72" y="100"/>
                    <a:pt x="72" y="101"/>
                  </a:cubicBezTo>
                  <a:cubicBezTo>
                    <a:pt x="73" y="101"/>
                    <a:pt x="73" y="101"/>
                    <a:pt x="73" y="101"/>
                  </a:cubicBezTo>
                  <a:cubicBezTo>
                    <a:pt x="73" y="101"/>
                    <a:pt x="73" y="102"/>
                    <a:pt x="73" y="102"/>
                  </a:cubicBezTo>
                  <a:cubicBezTo>
                    <a:pt x="73" y="102"/>
                    <a:pt x="74" y="102"/>
                    <a:pt x="74" y="102"/>
                  </a:cubicBezTo>
                  <a:cubicBezTo>
                    <a:pt x="74" y="102"/>
                    <a:pt x="74" y="102"/>
                    <a:pt x="74" y="102"/>
                  </a:cubicBezTo>
                  <a:cubicBezTo>
                    <a:pt x="74" y="103"/>
                    <a:pt x="74" y="103"/>
                    <a:pt x="74" y="104"/>
                  </a:cubicBezTo>
                  <a:cubicBezTo>
                    <a:pt x="74" y="105"/>
                    <a:pt x="74" y="105"/>
                    <a:pt x="74" y="106"/>
                  </a:cubicBezTo>
                  <a:cubicBezTo>
                    <a:pt x="73" y="106"/>
                    <a:pt x="73" y="107"/>
                    <a:pt x="72" y="108"/>
                  </a:cubicBezTo>
                  <a:cubicBezTo>
                    <a:pt x="72" y="108"/>
                    <a:pt x="72" y="108"/>
                    <a:pt x="72" y="108"/>
                  </a:cubicBezTo>
                  <a:cubicBezTo>
                    <a:pt x="72" y="109"/>
                    <a:pt x="71" y="109"/>
                    <a:pt x="71" y="109"/>
                  </a:cubicBezTo>
                  <a:cubicBezTo>
                    <a:pt x="69" y="110"/>
                    <a:pt x="72" y="111"/>
                    <a:pt x="72" y="112"/>
                  </a:cubicBezTo>
                  <a:cubicBezTo>
                    <a:pt x="73" y="113"/>
                    <a:pt x="73" y="113"/>
                    <a:pt x="74" y="114"/>
                  </a:cubicBezTo>
                  <a:cubicBezTo>
                    <a:pt x="75" y="114"/>
                    <a:pt x="76" y="114"/>
                    <a:pt x="76" y="115"/>
                  </a:cubicBezTo>
                  <a:cubicBezTo>
                    <a:pt x="77" y="115"/>
                    <a:pt x="77" y="116"/>
                    <a:pt x="77" y="116"/>
                  </a:cubicBezTo>
                  <a:cubicBezTo>
                    <a:pt x="78" y="117"/>
                    <a:pt x="78" y="117"/>
                    <a:pt x="79" y="118"/>
                  </a:cubicBezTo>
                  <a:cubicBezTo>
                    <a:pt x="79" y="118"/>
                    <a:pt x="79" y="119"/>
                    <a:pt x="79" y="119"/>
                  </a:cubicBezTo>
                  <a:cubicBezTo>
                    <a:pt x="79" y="119"/>
                    <a:pt x="79" y="120"/>
                    <a:pt x="80" y="120"/>
                  </a:cubicBezTo>
                  <a:cubicBezTo>
                    <a:pt x="80" y="120"/>
                    <a:pt x="81" y="122"/>
                    <a:pt x="81" y="122"/>
                  </a:cubicBezTo>
                  <a:cubicBezTo>
                    <a:pt x="81" y="123"/>
                    <a:pt x="80" y="123"/>
                    <a:pt x="80" y="123"/>
                  </a:cubicBezTo>
                  <a:cubicBezTo>
                    <a:pt x="80" y="124"/>
                    <a:pt x="80" y="124"/>
                    <a:pt x="80" y="125"/>
                  </a:cubicBezTo>
                  <a:cubicBezTo>
                    <a:pt x="80" y="126"/>
                    <a:pt x="79" y="126"/>
                    <a:pt x="79" y="127"/>
                  </a:cubicBezTo>
                  <a:cubicBezTo>
                    <a:pt x="79" y="128"/>
                    <a:pt x="78" y="129"/>
                    <a:pt x="77" y="129"/>
                  </a:cubicBezTo>
                  <a:cubicBezTo>
                    <a:pt x="77" y="130"/>
                    <a:pt x="77" y="131"/>
                    <a:pt x="76" y="131"/>
                  </a:cubicBezTo>
                  <a:cubicBezTo>
                    <a:pt x="76" y="132"/>
                    <a:pt x="75" y="132"/>
                    <a:pt x="75" y="133"/>
                  </a:cubicBezTo>
                  <a:cubicBezTo>
                    <a:pt x="74" y="134"/>
                    <a:pt x="74" y="134"/>
                    <a:pt x="73" y="135"/>
                  </a:cubicBezTo>
                  <a:cubicBezTo>
                    <a:pt x="72" y="137"/>
                    <a:pt x="71" y="138"/>
                    <a:pt x="70" y="140"/>
                  </a:cubicBezTo>
                  <a:cubicBezTo>
                    <a:pt x="69" y="140"/>
                    <a:pt x="69" y="141"/>
                    <a:pt x="68" y="142"/>
                  </a:cubicBezTo>
                  <a:cubicBezTo>
                    <a:pt x="68" y="142"/>
                    <a:pt x="68" y="142"/>
                    <a:pt x="67" y="143"/>
                  </a:cubicBezTo>
                  <a:cubicBezTo>
                    <a:pt x="67" y="143"/>
                    <a:pt x="67" y="143"/>
                    <a:pt x="67" y="144"/>
                  </a:cubicBezTo>
                  <a:cubicBezTo>
                    <a:pt x="67" y="144"/>
                    <a:pt x="66" y="144"/>
                    <a:pt x="66" y="144"/>
                  </a:cubicBezTo>
                  <a:cubicBezTo>
                    <a:pt x="66" y="145"/>
                    <a:pt x="65" y="145"/>
                    <a:pt x="65" y="146"/>
                  </a:cubicBezTo>
                  <a:cubicBezTo>
                    <a:pt x="65" y="146"/>
                    <a:pt x="64" y="147"/>
                    <a:pt x="63" y="148"/>
                  </a:cubicBezTo>
                  <a:cubicBezTo>
                    <a:pt x="62" y="148"/>
                    <a:pt x="62" y="149"/>
                    <a:pt x="61" y="149"/>
                  </a:cubicBezTo>
                  <a:cubicBezTo>
                    <a:pt x="61" y="150"/>
                    <a:pt x="60" y="150"/>
                    <a:pt x="60" y="151"/>
                  </a:cubicBezTo>
                  <a:cubicBezTo>
                    <a:pt x="59" y="152"/>
                    <a:pt x="58" y="152"/>
                    <a:pt x="58" y="153"/>
                  </a:cubicBezTo>
                  <a:cubicBezTo>
                    <a:pt x="57" y="154"/>
                    <a:pt x="56" y="155"/>
                    <a:pt x="56" y="156"/>
                  </a:cubicBezTo>
                  <a:cubicBezTo>
                    <a:pt x="56" y="155"/>
                    <a:pt x="56" y="155"/>
                    <a:pt x="56" y="156"/>
                  </a:cubicBezTo>
                  <a:close/>
                  <a:moveTo>
                    <a:pt x="2" y="160"/>
                  </a:moveTo>
                  <a:cubicBezTo>
                    <a:pt x="1" y="160"/>
                    <a:pt x="1" y="160"/>
                    <a:pt x="1" y="159"/>
                  </a:cubicBezTo>
                  <a:cubicBezTo>
                    <a:pt x="1" y="160"/>
                    <a:pt x="1" y="160"/>
                    <a:pt x="0" y="160"/>
                  </a:cubicBezTo>
                  <a:cubicBezTo>
                    <a:pt x="0" y="160"/>
                    <a:pt x="0" y="160"/>
                    <a:pt x="0" y="160"/>
                  </a:cubicBezTo>
                  <a:cubicBezTo>
                    <a:pt x="0" y="161"/>
                    <a:pt x="0" y="161"/>
                    <a:pt x="0" y="161"/>
                  </a:cubicBezTo>
                  <a:cubicBezTo>
                    <a:pt x="1" y="161"/>
                    <a:pt x="1" y="161"/>
                    <a:pt x="1" y="162"/>
                  </a:cubicBezTo>
                  <a:cubicBezTo>
                    <a:pt x="1" y="162"/>
                    <a:pt x="2" y="162"/>
                    <a:pt x="2" y="162"/>
                  </a:cubicBezTo>
                  <a:cubicBezTo>
                    <a:pt x="2" y="162"/>
                    <a:pt x="2" y="162"/>
                    <a:pt x="2" y="162"/>
                  </a:cubicBezTo>
                  <a:cubicBezTo>
                    <a:pt x="3" y="162"/>
                    <a:pt x="3" y="162"/>
                    <a:pt x="3" y="162"/>
                  </a:cubicBezTo>
                  <a:cubicBezTo>
                    <a:pt x="3" y="162"/>
                    <a:pt x="3" y="162"/>
                    <a:pt x="3" y="162"/>
                  </a:cubicBezTo>
                  <a:cubicBezTo>
                    <a:pt x="3" y="161"/>
                    <a:pt x="3" y="161"/>
                    <a:pt x="3" y="161"/>
                  </a:cubicBezTo>
                  <a:cubicBezTo>
                    <a:pt x="3" y="160"/>
                    <a:pt x="3" y="160"/>
                    <a:pt x="2" y="160"/>
                  </a:cubicBezTo>
                  <a:cubicBezTo>
                    <a:pt x="2" y="160"/>
                    <a:pt x="2" y="160"/>
                    <a:pt x="2" y="160"/>
                  </a:cubicBezTo>
                  <a:close/>
                  <a:moveTo>
                    <a:pt x="3" y="159"/>
                  </a:moveTo>
                  <a:cubicBezTo>
                    <a:pt x="3" y="160"/>
                    <a:pt x="3" y="160"/>
                    <a:pt x="3" y="160"/>
                  </a:cubicBezTo>
                  <a:cubicBezTo>
                    <a:pt x="4" y="160"/>
                    <a:pt x="4" y="161"/>
                    <a:pt x="4" y="161"/>
                  </a:cubicBezTo>
                  <a:cubicBezTo>
                    <a:pt x="5" y="160"/>
                    <a:pt x="5" y="159"/>
                    <a:pt x="5" y="159"/>
                  </a:cubicBezTo>
                  <a:cubicBezTo>
                    <a:pt x="4" y="159"/>
                    <a:pt x="4" y="158"/>
                    <a:pt x="4" y="158"/>
                  </a:cubicBezTo>
                  <a:cubicBezTo>
                    <a:pt x="3" y="158"/>
                    <a:pt x="3" y="158"/>
                    <a:pt x="3" y="158"/>
                  </a:cubicBezTo>
                  <a:cubicBezTo>
                    <a:pt x="2" y="158"/>
                    <a:pt x="3" y="158"/>
                    <a:pt x="3" y="158"/>
                  </a:cubicBezTo>
                  <a:cubicBezTo>
                    <a:pt x="2" y="157"/>
                    <a:pt x="2" y="158"/>
                    <a:pt x="2" y="158"/>
                  </a:cubicBezTo>
                  <a:cubicBezTo>
                    <a:pt x="2" y="158"/>
                    <a:pt x="2" y="158"/>
                    <a:pt x="2" y="159"/>
                  </a:cubicBezTo>
                  <a:cubicBezTo>
                    <a:pt x="3" y="159"/>
                    <a:pt x="3" y="159"/>
                    <a:pt x="3" y="159"/>
                  </a:cubicBezTo>
                  <a:close/>
                  <a:moveTo>
                    <a:pt x="19" y="162"/>
                  </a:moveTo>
                  <a:cubicBezTo>
                    <a:pt x="19" y="162"/>
                    <a:pt x="19" y="163"/>
                    <a:pt x="19" y="163"/>
                  </a:cubicBezTo>
                  <a:cubicBezTo>
                    <a:pt x="20" y="163"/>
                    <a:pt x="20" y="163"/>
                    <a:pt x="20" y="163"/>
                  </a:cubicBezTo>
                  <a:cubicBezTo>
                    <a:pt x="20" y="163"/>
                    <a:pt x="21" y="162"/>
                    <a:pt x="21" y="163"/>
                  </a:cubicBezTo>
                  <a:cubicBezTo>
                    <a:pt x="21" y="163"/>
                    <a:pt x="21" y="163"/>
                    <a:pt x="21" y="163"/>
                  </a:cubicBezTo>
                  <a:cubicBezTo>
                    <a:pt x="22" y="163"/>
                    <a:pt x="22" y="161"/>
                    <a:pt x="22" y="161"/>
                  </a:cubicBezTo>
                  <a:cubicBezTo>
                    <a:pt x="21" y="160"/>
                    <a:pt x="20" y="161"/>
                    <a:pt x="20" y="161"/>
                  </a:cubicBezTo>
                  <a:cubicBezTo>
                    <a:pt x="20" y="161"/>
                    <a:pt x="20" y="161"/>
                    <a:pt x="20" y="161"/>
                  </a:cubicBezTo>
                  <a:cubicBezTo>
                    <a:pt x="20" y="162"/>
                    <a:pt x="20" y="162"/>
                    <a:pt x="19" y="162"/>
                  </a:cubicBezTo>
                  <a:close/>
                  <a:moveTo>
                    <a:pt x="34" y="90"/>
                  </a:moveTo>
                  <a:cubicBezTo>
                    <a:pt x="34" y="90"/>
                    <a:pt x="34" y="90"/>
                    <a:pt x="35" y="90"/>
                  </a:cubicBezTo>
                  <a:cubicBezTo>
                    <a:pt x="35" y="90"/>
                    <a:pt x="35" y="91"/>
                    <a:pt x="35" y="91"/>
                  </a:cubicBezTo>
                  <a:cubicBezTo>
                    <a:pt x="35" y="91"/>
                    <a:pt x="35" y="90"/>
                    <a:pt x="35" y="90"/>
                  </a:cubicBezTo>
                  <a:cubicBezTo>
                    <a:pt x="36" y="90"/>
                    <a:pt x="35" y="90"/>
                    <a:pt x="35" y="89"/>
                  </a:cubicBezTo>
                  <a:cubicBezTo>
                    <a:pt x="35" y="89"/>
                    <a:pt x="35" y="89"/>
                    <a:pt x="36" y="89"/>
                  </a:cubicBezTo>
                  <a:cubicBezTo>
                    <a:pt x="36" y="89"/>
                    <a:pt x="37" y="90"/>
                    <a:pt x="37" y="89"/>
                  </a:cubicBezTo>
                  <a:cubicBezTo>
                    <a:pt x="36" y="89"/>
                    <a:pt x="36" y="89"/>
                    <a:pt x="36" y="89"/>
                  </a:cubicBezTo>
                  <a:cubicBezTo>
                    <a:pt x="36" y="89"/>
                    <a:pt x="36" y="89"/>
                    <a:pt x="35" y="89"/>
                  </a:cubicBezTo>
                  <a:cubicBezTo>
                    <a:pt x="34" y="89"/>
                    <a:pt x="34" y="89"/>
                    <a:pt x="34" y="90"/>
                  </a:cubicBezTo>
                  <a:cubicBezTo>
                    <a:pt x="34" y="90"/>
                    <a:pt x="34" y="90"/>
                    <a:pt x="34" y="90"/>
                  </a:cubicBezTo>
                  <a:close/>
                  <a:moveTo>
                    <a:pt x="11" y="117"/>
                  </a:moveTo>
                  <a:cubicBezTo>
                    <a:pt x="10" y="117"/>
                    <a:pt x="11" y="118"/>
                    <a:pt x="12" y="118"/>
                  </a:cubicBezTo>
                  <a:cubicBezTo>
                    <a:pt x="12" y="118"/>
                    <a:pt x="13" y="117"/>
                    <a:pt x="12" y="117"/>
                  </a:cubicBezTo>
                  <a:cubicBezTo>
                    <a:pt x="12" y="116"/>
                    <a:pt x="11" y="118"/>
                    <a:pt x="11" y="117"/>
                  </a:cubicBezTo>
                  <a:cubicBezTo>
                    <a:pt x="11" y="116"/>
                    <a:pt x="11" y="116"/>
                    <a:pt x="11" y="11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03" name="Freeform 812">
              <a:extLst>
                <a:ext uri="{FF2B5EF4-FFF2-40B4-BE49-F238E27FC236}">
                  <a16:creationId xmlns:a16="http://schemas.microsoft.com/office/drawing/2014/main" id="{143CD467-1E09-4DD4-BB83-7AD0F0A3EC7A}"/>
                </a:ext>
              </a:extLst>
            </p:cNvPr>
            <p:cNvSpPr>
              <a:spLocks noEditPoints="1"/>
            </p:cNvSpPr>
            <p:nvPr/>
          </p:nvSpPr>
          <p:spPr bwMode="auto">
            <a:xfrm>
              <a:off x="5856906" y="2959988"/>
              <a:ext cx="453039" cy="361735"/>
            </a:xfrm>
            <a:custGeom>
              <a:avLst/>
              <a:gdLst>
                <a:gd name="T0" fmla="*/ 85 w 97"/>
                <a:gd name="T1" fmla="*/ 27 h 95"/>
                <a:gd name="T2" fmla="*/ 83 w 97"/>
                <a:gd name="T3" fmla="*/ 36 h 95"/>
                <a:gd name="T4" fmla="*/ 79 w 97"/>
                <a:gd name="T5" fmla="*/ 37 h 95"/>
                <a:gd name="T6" fmla="*/ 78 w 97"/>
                <a:gd name="T7" fmla="*/ 41 h 95"/>
                <a:gd name="T8" fmla="*/ 73 w 97"/>
                <a:gd name="T9" fmla="*/ 46 h 95"/>
                <a:gd name="T10" fmla="*/ 74 w 97"/>
                <a:gd name="T11" fmla="*/ 48 h 95"/>
                <a:gd name="T12" fmla="*/ 78 w 97"/>
                <a:gd name="T13" fmla="*/ 51 h 95"/>
                <a:gd name="T14" fmla="*/ 80 w 97"/>
                <a:gd name="T15" fmla="*/ 58 h 95"/>
                <a:gd name="T16" fmla="*/ 77 w 97"/>
                <a:gd name="T17" fmla="*/ 61 h 95"/>
                <a:gd name="T18" fmla="*/ 79 w 97"/>
                <a:gd name="T19" fmla="*/ 64 h 95"/>
                <a:gd name="T20" fmla="*/ 79 w 97"/>
                <a:gd name="T21" fmla="*/ 68 h 95"/>
                <a:gd name="T22" fmla="*/ 84 w 97"/>
                <a:gd name="T23" fmla="*/ 70 h 95"/>
                <a:gd name="T24" fmla="*/ 79 w 97"/>
                <a:gd name="T25" fmla="*/ 75 h 95"/>
                <a:gd name="T26" fmla="*/ 76 w 97"/>
                <a:gd name="T27" fmla="*/ 78 h 95"/>
                <a:gd name="T28" fmla="*/ 71 w 97"/>
                <a:gd name="T29" fmla="*/ 79 h 95"/>
                <a:gd name="T30" fmla="*/ 66 w 97"/>
                <a:gd name="T31" fmla="*/ 76 h 95"/>
                <a:gd name="T32" fmla="*/ 63 w 97"/>
                <a:gd name="T33" fmla="*/ 76 h 95"/>
                <a:gd name="T34" fmla="*/ 55 w 97"/>
                <a:gd name="T35" fmla="*/ 77 h 95"/>
                <a:gd name="T36" fmla="*/ 53 w 97"/>
                <a:gd name="T37" fmla="*/ 83 h 95"/>
                <a:gd name="T38" fmla="*/ 50 w 97"/>
                <a:gd name="T39" fmla="*/ 86 h 95"/>
                <a:gd name="T40" fmla="*/ 42 w 97"/>
                <a:gd name="T41" fmla="*/ 85 h 95"/>
                <a:gd name="T42" fmla="*/ 35 w 97"/>
                <a:gd name="T43" fmla="*/ 83 h 95"/>
                <a:gd name="T44" fmla="*/ 27 w 97"/>
                <a:gd name="T45" fmla="*/ 81 h 95"/>
                <a:gd name="T46" fmla="*/ 21 w 97"/>
                <a:gd name="T47" fmla="*/ 77 h 95"/>
                <a:gd name="T48" fmla="*/ 21 w 97"/>
                <a:gd name="T49" fmla="*/ 76 h 95"/>
                <a:gd name="T50" fmla="*/ 24 w 97"/>
                <a:gd name="T51" fmla="*/ 64 h 95"/>
                <a:gd name="T52" fmla="*/ 28 w 97"/>
                <a:gd name="T53" fmla="*/ 61 h 95"/>
                <a:gd name="T54" fmla="*/ 24 w 97"/>
                <a:gd name="T55" fmla="*/ 55 h 95"/>
                <a:gd name="T56" fmla="*/ 25 w 97"/>
                <a:gd name="T57" fmla="*/ 52 h 95"/>
                <a:gd name="T58" fmla="*/ 24 w 97"/>
                <a:gd name="T59" fmla="*/ 48 h 95"/>
                <a:gd name="T60" fmla="*/ 20 w 97"/>
                <a:gd name="T61" fmla="*/ 46 h 95"/>
                <a:gd name="T62" fmla="*/ 17 w 97"/>
                <a:gd name="T63" fmla="*/ 40 h 95"/>
                <a:gd name="T64" fmla="*/ 16 w 97"/>
                <a:gd name="T65" fmla="*/ 39 h 95"/>
                <a:gd name="T66" fmla="*/ 14 w 97"/>
                <a:gd name="T67" fmla="*/ 37 h 95"/>
                <a:gd name="T68" fmla="*/ 9 w 97"/>
                <a:gd name="T69" fmla="*/ 34 h 95"/>
                <a:gd name="T70" fmla="*/ 4 w 97"/>
                <a:gd name="T71" fmla="*/ 33 h 95"/>
                <a:gd name="T72" fmla="*/ 3 w 97"/>
                <a:gd name="T73" fmla="*/ 30 h 95"/>
                <a:gd name="T74" fmla="*/ 3 w 97"/>
                <a:gd name="T75" fmla="*/ 29 h 95"/>
                <a:gd name="T76" fmla="*/ 0 w 97"/>
                <a:gd name="T77" fmla="*/ 26 h 95"/>
                <a:gd name="T78" fmla="*/ 5 w 97"/>
                <a:gd name="T79" fmla="*/ 25 h 95"/>
                <a:gd name="T80" fmla="*/ 11 w 97"/>
                <a:gd name="T81" fmla="*/ 23 h 95"/>
                <a:gd name="T82" fmla="*/ 16 w 97"/>
                <a:gd name="T83" fmla="*/ 25 h 95"/>
                <a:gd name="T84" fmla="*/ 20 w 97"/>
                <a:gd name="T85" fmla="*/ 25 h 95"/>
                <a:gd name="T86" fmla="*/ 22 w 97"/>
                <a:gd name="T87" fmla="*/ 22 h 95"/>
                <a:gd name="T88" fmla="*/ 20 w 97"/>
                <a:gd name="T89" fmla="*/ 17 h 95"/>
                <a:gd name="T90" fmla="*/ 22 w 97"/>
                <a:gd name="T91" fmla="*/ 14 h 95"/>
                <a:gd name="T92" fmla="*/ 25 w 97"/>
                <a:gd name="T93" fmla="*/ 17 h 95"/>
                <a:gd name="T94" fmla="*/ 34 w 97"/>
                <a:gd name="T95" fmla="*/ 17 h 95"/>
                <a:gd name="T96" fmla="*/ 33 w 97"/>
                <a:gd name="T97" fmla="*/ 15 h 95"/>
                <a:gd name="T98" fmla="*/ 44 w 97"/>
                <a:gd name="T99" fmla="*/ 9 h 95"/>
                <a:gd name="T100" fmla="*/ 43 w 97"/>
                <a:gd name="T101" fmla="*/ 4 h 95"/>
                <a:gd name="T102" fmla="*/ 50 w 97"/>
                <a:gd name="T103" fmla="*/ 2 h 95"/>
                <a:gd name="T104" fmla="*/ 56 w 97"/>
                <a:gd name="T105" fmla="*/ 6 h 95"/>
                <a:gd name="T106" fmla="*/ 60 w 97"/>
                <a:gd name="T107" fmla="*/ 11 h 95"/>
                <a:gd name="T108" fmla="*/ 65 w 97"/>
                <a:gd name="T109" fmla="*/ 12 h 95"/>
                <a:gd name="T110" fmla="*/ 68 w 97"/>
                <a:gd name="T111" fmla="*/ 15 h 95"/>
                <a:gd name="T112" fmla="*/ 74 w 97"/>
                <a:gd name="T113" fmla="*/ 17 h 95"/>
                <a:gd name="T114" fmla="*/ 83 w 97"/>
                <a:gd name="T115" fmla="*/ 21 h 95"/>
                <a:gd name="T116" fmla="*/ 97 w 97"/>
                <a:gd name="T117" fmla="*/ 86 h 95"/>
                <a:gd name="T118" fmla="*/ 95 w 97"/>
                <a:gd name="T119" fmla="*/ 83 h 95"/>
                <a:gd name="T120" fmla="*/ 90 w 97"/>
                <a:gd name="T121" fmla="*/ 86 h 95"/>
                <a:gd name="T122" fmla="*/ 91 w 97"/>
                <a:gd name="T123" fmla="*/ 91 h 95"/>
                <a:gd name="T124" fmla="*/ 94 w 97"/>
                <a:gd name="T1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 h="95">
                  <a:moveTo>
                    <a:pt x="88" y="22"/>
                  </a:moveTo>
                  <a:cubicBezTo>
                    <a:pt x="87" y="22"/>
                    <a:pt x="87" y="23"/>
                    <a:pt x="87" y="23"/>
                  </a:cubicBezTo>
                  <a:cubicBezTo>
                    <a:pt x="87" y="24"/>
                    <a:pt x="86" y="24"/>
                    <a:pt x="86" y="24"/>
                  </a:cubicBezTo>
                  <a:cubicBezTo>
                    <a:pt x="86" y="25"/>
                    <a:pt x="85" y="25"/>
                    <a:pt x="85" y="25"/>
                  </a:cubicBezTo>
                  <a:cubicBezTo>
                    <a:pt x="85" y="26"/>
                    <a:pt x="85" y="26"/>
                    <a:pt x="85" y="26"/>
                  </a:cubicBezTo>
                  <a:cubicBezTo>
                    <a:pt x="85" y="27"/>
                    <a:pt x="85" y="27"/>
                    <a:pt x="85" y="27"/>
                  </a:cubicBezTo>
                  <a:cubicBezTo>
                    <a:pt x="84" y="28"/>
                    <a:pt x="84" y="28"/>
                    <a:pt x="84" y="28"/>
                  </a:cubicBezTo>
                  <a:cubicBezTo>
                    <a:pt x="84" y="29"/>
                    <a:pt x="83" y="30"/>
                    <a:pt x="83" y="31"/>
                  </a:cubicBezTo>
                  <a:cubicBezTo>
                    <a:pt x="84" y="32"/>
                    <a:pt x="83" y="33"/>
                    <a:pt x="83" y="34"/>
                  </a:cubicBezTo>
                  <a:cubicBezTo>
                    <a:pt x="83" y="34"/>
                    <a:pt x="83" y="35"/>
                    <a:pt x="83" y="35"/>
                  </a:cubicBezTo>
                  <a:cubicBezTo>
                    <a:pt x="83" y="35"/>
                    <a:pt x="84" y="36"/>
                    <a:pt x="84" y="36"/>
                  </a:cubicBezTo>
                  <a:cubicBezTo>
                    <a:pt x="83" y="36"/>
                    <a:pt x="83" y="36"/>
                    <a:pt x="83" y="36"/>
                  </a:cubicBezTo>
                  <a:cubicBezTo>
                    <a:pt x="83" y="36"/>
                    <a:pt x="83" y="37"/>
                    <a:pt x="83" y="37"/>
                  </a:cubicBezTo>
                  <a:cubicBezTo>
                    <a:pt x="82" y="37"/>
                    <a:pt x="82" y="37"/>
                    <a:pt x="82" y="37"/>
                  </a:cubicBezTo>
                  <a:cubicBezTo>
                    <a:pt x="82" y="37"/>
                    <a:pt x="82" y="37"/>
                    <a:pt x="82" y="37"/>
                  </a:cubicBezTo>
                  <a:cubicBezTo>
                    <a:pt x="81" y="37"/>
                    <a:pt x="81" y="37"/>
                    <a:pt x="81" y="37"/>
                  </a:cubicBezTo>
                  <a:cubicBezTo>
                    <a:pt x="80" y="37"/>
                    <a:pt x="80" y="37"/>
                    <a:pt x="80" y="37"/>
                  </a:cubicBezTo>
                  <a:cubicBezTo>
                    <a:pt x="79" y="37"/>
                    <a:pt x="79" y="37"/>
                    <a:pt x="79" y="37"/>
                  </a:cubicBezTo>
                  <a:cubicBezTo>
                    <a:pt x="79" y="38"/>
                    <a:pt x="78" y="38"/>
                    <a:pt x="79" y="38"/>
                  </a:cubicBezTo>
                  <a:cubicBezTo>
                    <a:pt x="79" y="38"/>
                    <a:pt x="79" y="38"/>
                    <a:pt x="79" y="38"/>
                  </a:cubicBezTo>
                  <a:cubicBezTo>
                    <a:pt x="80" y="39"/>
                    <a:pt x="79" y="39"/>
                    <a:pt x="79" y="39"/>
                  </a:cubicBezTo>
                  <a:cubicBezTo>
                    <a:pt x="79" y="39"/>
                    <a:pt x="79" y="39"/>
                    <a:pt x="79" y="39"/>
                  </a:cubicBezTo>
                  <a:cubicBezTo>
                    <a:pt x="79" y="40"/>
                    <a:pt x="78" y="40"/>
                    <a:pt x="78" y="40"/>
                  </a:cubicBezTo>
                  <a:cubicBezTo>
                    <a:pt x="78" y="40"/>
                    <a:pt x="78" y="41"/>
                    <a:pt x="78" y="41"/>
                  </a:cubicBezTo>
                  <a:cubicBezTo>
                    <a:pt x="77" y="41"/>
                    <a:pt x="77" y="41"/>
                    <a:pt x="77" y="42"/>
                  </a:cubicBezTo>
                  <a:cubicBezTo>
                    <a:pt x="77" y="42"/>
                    <a:pt x="76" y="42"/>
                    <a:pt x="75" y="42"/>
                  </a:cubicBezTo>
                  <a:cubicBezTo>
                    <a:pt x="75" y="42"/>
                    <a:pt x="76" y="43"/>
                    <a:pt x="76" y="43"/>
                  </a:cubicBezTo>
                  <a:cubicBezTo>
                    <a:pt x="76" y="43"/>
                    <a:pt x="76" y="44"/>
                    <a:pt x="76" y="44"/>
                  </a:cubicBezTo>
                  <a:cubicBezTo>
                    <a:pt x="75" y="45"/>
                    <a:pt x="74" y="45"/>
                    <a:pt x="74" y="45"/>
                  </a:cubicBezTo>
                  <a:cubicBezTo>
                    <a:pt x="74" y="46"/>
                    <a:pt x="74" y="46"/>
                    <a:pt x="73" y="46"/>
                  </a:cubicBezTo>
                  <a:cubicBezTo>
                    <a:pt x="73" y="46"/>
                    <a:pt x="73" y="47"/>
                    <a:pt x="73" y="47"/>
                  </a:cubicBezTo>
                  <a:cubicBezTo>
                    <a:pt x="73" y="48"/>
                    <a:pt x="73" y="48"/>
                    <a:pt x="74" y="48"/>
                  </a:cubicBezTo>
                  <a:cubicBezTo>
                    <a:pt x="74" y="48"/>
                    <a:pt x="74" y="48"/>
                    <a:pt x="73" y="49"/>
                  </a:cubicBezTo>
                  <a:cubicBezTo>
                    <a:pt x="73" y="49"/>
                    <a:pt x="73" y="49"/>
                    <a:pt x="72" y="50"/>
                  </a:cubicBezTo>
                  <a:cubicBezTo>
                    <a:pt x="72" y="51"/>
                    <a:pt x="75" y="50"/>
                    <a:pt x="75" y="49"/>
                  </a:cubicBezTo>
                  <a:cubicBezTo>
                    <a:pt x="75" y="49"/>
                    <a:pt x="74" y="49"/>
                    <a:pt x="74" y="48"/>
                  </a:cubicBezTo>
                  <a:cubicBezTo>
                    <a:pt x="74" y="48"/>
                    <a:pt x="74" y="48"/>
                    <a:pt x="75" y="48"/>
                  </a:cubicBezTo>
                  <a:cubicBezTo>
                    <a:pt x="75" y="48"/>
                    <a:pt x="76" y="47"/>
                    <a:pt x="76" y="47"/>
                  </a:cubicBezTo>
                  <a:cubicBezTo>
                    <a:pt x="76" y="47"/>
                    <a:pt x="77" y="47"/>
                    <a:pt x="78" y="47"/>
                  </a:cubicBezTo>
                  <a:cubicBezTo>
                    <a:pt x="78" y="48"/>
                    <a:pt x="78" y="48"/>
                    <a:pt x="78" y="49"/>
                  </a:cubicBezTo>
                  <a:cubicBezTo>
                    <a:pt x="79" y="49"/>
                    <a:pt x="78" y="50"/>
                    <a:pt x="78" y="50"/>
                  </a:cubicBezTo>
                  <a:cubicBezTo>
                    <a:pt x="78" y="51"/>
                    <a:pt x="79" y="50"/>
                    <a:pt x="78" y="51"/>
                  </a:cubicBezTo>
                  <a:cubicBezTo>
                    <a:pt x="79" y="51"/>
                    <a:pt x="80" y="51"/>
                    <a:pt x="79" y="52"/>
                  </a:cubicBezTo>
                  <a:cubicBezTo>
                    <a:pt x="79" y="53"/>
                    <a:pt x="78" y="53"/>
                    <a:pt x="78" y="54"/>
                  </a:cubicBezTo>
                  <a:cubicBezTo>
                    <a:pt x="78" y="55"/>
                    <a:pt x="79" y="54"/>
                    <a:pt x="79" y="55"/>
                  </a:cubicBezTo>
                  <a:cubicBezTo>
                    <a:pt x="79" y="55"/>
                    <a:pt x="79" y="56"/>
                    <a:pt x="79" y="56"/>
                  </a:cubicBezTo>
                  <a:cubicBezTo>
                    <a:pt x="80" y="56"/>
                    <a:pt x="80" y="57"/>
                    <a:pt x="80" y="57"/>
                  </a:cubicBezTo>
                  <a:cubicBezTo>
                    <a:pt x="80" y="57"/>
                    <a:pt x="80" y="57"/>
                    <a:pt x="80" y="58"/>
                  </a:cubicBezTo>
                  <a:cubicBezTo>
                    <a:pt x="80" y="58"/>
                    <a:pt x="80" y="58"/>
                    <a:pt x="80" y="59"/>
                  </a:cubicBezTo>
                  <a:cubicBezTo>
                    <a:pt x="80" y="59"/>
                    <a:pt x="80" y="59"/>
                    <a:pt x="80" y="59"/>
                  </a:cubicBezTo>
                  <a:cubicBezTo>
                    <a:pt x="79" y="59"/>
                    <a:pt x="79" y="59"/>
                    <a:pt x="79" y="60"/>
                  </a:cubicBezTo>
                  <a:cubicBezTo>
                    <a:pt x="78" y="60"/>
                    <a:pt x="79" y="60"/>
                    <a:pt x="78" y="60"/>
                  </a:cubicBezTo>
                  <a:cubicBezTo>
                    <a:pt x="78" y="60"/>
                    <a:pt x="78" y="60"/>
                    <a:pt x="78" y="60"/>
                  </a:cubicBezTo>
                  <a:cubicBezTo>
                    <a:pt x="77" y="60"/>
                    <a:pt x="77" y="60"/>
                    <a:pt x="77" y="61"/>
                  </a:cubicBezTo>
                  <a:cubicBezTo>
                    <a:pt x="77" y="61"/>
                    <a:pt x="77" y="61"/>
                    <a:pt x="78" y="61"/>
                  </a:cubicBezTo>
                  <a:cubicBezTo>
                    <a:pt x="78" y="61"/>
                    <a:pt x="78" y="61"/>
                    <a:pt x="78" y="62"/>
                  </a:cubicBezTo>
                  <a:cubicBezTo>
                    <a:pt x="78" y="62"/>
                    <a:pt x="78" y="62"/>
                    <a:pt x="78" y="62"/>
                  </a:cubicBezTo>
                  <a:cubicBezTo>
                    <a:pt x="79" y="62"/>
                    <a:pt x="79" y="62"/>
                    <a:pt x="79" y="63"/>
                  </a:cubicBezTo>
                  <a:cubicBezTo>
                    <a:pt x="79" y="63"/>
                    <a:pt x="80" y="64"/>
                    <a:pt x="80" y="64"/>
                  </a:cubicBezTo>
                  <a:cubicBezTo>
                    <a:pt x="80" y="64"/>
                    <a:pt x="80" y="64"/>
                    <a:pt x="79" y="64"/>
                  </a:cubicBezTo>
                  <a:cubicBezTo>
                    <a:pt x="79" y="64"/>
                    <a:pt x="79" y="65"/>
                    <a:pt x="79" y="65"/>
                  </a:cubicBezTo>
                  <a:cubicBezTo>
                    <a:pt x="79" y="65"/>
                    <a:pt x="78" y="66"/>
                    <a:pt x="78" y="66"/>
                  </a:cubicBezTo>
                  <a:cubicBezTo>
                    <a:pt x="78" y="66"/>
                    <a:pt x="79" y="66"/>
                    <a:pt x="79" y="66"/>
                  </a:cubicBezTo>
                  <a:cubicBezTo>
                    <a:pt x="79" y="66"/>
                    <a:pt x="79" y="66"/>
                    <a:pt x="79" y="67"/>
                  </a:cubicBezTo>
                  <a:cubicBezTo>
                    <a:pt x="79" y="67"/>
                    <a:pt x="79" y="67"/>
                    <a:pt x="79" y="67"/>
                  </a:cubicBezTo>
                  <a:cubicBezTo>
                    <a:pt x="79" y="68"/>
                    <a:pt x="79" y="68"/>
                    <a:pt x="79" y="68"/>
                  </a:cubicBezTo>
                  <a:cubicBezTo>
                    <a:pt x="80" y="68"/>
                    <a:pt x="80" y="68"/>
                    <a:pt x="80" y="68"/>
                  </a:cubicBezTo>
                  <a:cubicBezTo>
                    <a:pt x="81" y="68"/>
                    <a:pt x="81" y="69"/>
                    <a:pt x="82" y="69"/>
                  </a:cubicBezTo>
                  <a:cubicBezTo>
                    <a:pt x="82" y="70"/>
                    <a:pt x="83" y="69"/>
                    <a:pt x="83" y="69"/>
                  </a:cubicBezTo>
                  <a:cubicBezTo>
                    <a:pt x="83" y="69"/>
                    <a:pt x="84" y="69"/>
                    <a:pt x="84" y="69"/>
                  </a:cubicBezTo>
                  <a:cubicBezTo>
                    <a:pt x="84" y="69"/>
                    <a:pt x="84" y="69"/>
                    <a:pt x="84" y="69"/>
                  </a:cubicBezTo>
                  <a:cubicBezTo>
                    <a:pt x="84" y="70"/>
                    <a:pt x="84" y="70"/>
                    <a:pt x="84" y="70"/>
                  </a:cubicBezTo>
                  <a:cubicBezTo>
                    <a:pt x="84" y="71"/>
                    <a:pt x="83" y="71"/>
                    <a:pt x="83" y="71"/>
                  </a:cubicBezTo>
                  <a:cubicBezTo>
                    <a:pt x="83" y="72"/>
                    <a:pt x="83" y="72"/>
                    <a:pt x="83" y="72"/>
                  </a:cubicBezTo>
                  <a:cubicBezTo>
                    <a:pt x="82" y="73"/>
                    <a:pt x="82" y="73"/>
                    <a:pt x="81" y="73"/>
                  </a:cubicBezTo>
                  <a:cubicBezTo>
                    <a:pt x="81" y="73"/>
                    <a:pt x="80" y="74"/>
                    <a:pt x="80" y="74"/>
                  </a:cubicBezTo>
                  <a:cubicBezTo>
                    <a:pt x="80" y="74"/>
                    <a:pt x="80" y="75"/>
                    <a:pt x="80" y="75"/>
                  </a:cubicBezTo>
                  <a:cubicBezTo>
                    <a:pt x="80" y="75"/>
                    <a:pt x="79" y="75"/>
                    <a:pt x="79" y="75"/>
                  </a:cubicBezTo>
                  <a:cubicBezTo>
                    <a:pt x="79" y="75"/>
                    <a:pt x="79" y="76"/>
                    <a:pt x="79" y="76"/>
                  </a:cubicBezTo>
                  <a:cubicBezTo>
                    <a:pt x="78" y="76"/>
                    <a:pt x="78" y="76"/>
                    <a:pt x="78" y="76"/>
                  </a:cubicBezTo>
                  <a:cubicBezTo>
                    <a:pt x="77" y="76"/>
                    <a:pt x="77" y="76"/>
                    <a:pt x="77" y="77"/>
                  </a:cubicBezTo>
                  <a:cubicBezTo>
                    <a:pt x="77" y="77"/>
                    <a:pt x="77" y="77"/>
                    <a:pt x="77" y="77"/>
                  </a:cubicBezTo>
                  <a:cubicBezTo>
                    <a:pt x="77" y="77"/>
                    <a:pt x="77" y="77"/>
                    <a:pt x="77" y="78"/>
                  </a:cubicBezTo>
                  <a:cubicBezTo>
                    <a:pt x="77" y="78"/>
                    <a:pt x="76" y="78"/>
                    <a:pt x="76" y="78"/>
                  </a:cubicBezTo>
                  <a:cubicBezTo>
                    <a:pt x="76" y="78"/>
                    <a:pt x="75" y="78"/>
                    <a:pt x="75" y="79"/>
                  </a:cubicBezTo>
                  <a:cubicBezTo>
                    <a:pt x="75" y="79"/>
                    <a:pt x="75" y="79"/>
                    <a:pt x="74" y="79"/>
                  </a:cubicBezTo>
                  <a:cubicBezTo>
                    <a:pt x="74" y="79"/>
                    <a:pt x="74" y="78"/>
                    <a:pt x="74" y="79"/>
                  </a:cubicBezTo>
                  <a:cubicBezTo>
                    <a:pt x="74" y="79"/>
                    <a:pt x="75" y="80"/>
                    <a:pt x="74" y="80"/>
                  </a:cubicBezTo>
                  <a:cubicBezTo>
                    <a:pt x="74" y="80"/>
                    <a:pt x="73" y="79"/>
                    <a:pt x="73" y="79"/>
                  </a:cubicBezTo>
                  <a:cubicBezTo>
                    <a:pt x="72" y="79"/>
                    <a:pt x="72" y="80"/>
                    <a:pt x="71" y="79"/>
                  </a:cubicBezTo>
                  <a:cubicBezTo>
                    <a:pt x="71" y="79"/>
                    <a:pt x="71" y="79"/>
                    <a:pt x="71" y="79"/>
                  </a:cubicBezTo>
                  <a:cubicBezTo>
                    <a:pt x="71" y="78"/>
                    <a:pt x="71" y="78"/>
                    <a:pt x="70" y="78"/>
                  </a:cubicBezTo>
                  <a:cubicBezTo>
                    <a:pt x="70" y="78"/>
                    <a:pt x="69" y="78"/>
                    <a:pt x="68" y="78"/>
                  </a:cubicBezTo>
                  <a:cubicBezTo>
                    <a:pt x="68" y="77"/>
                    <a:pt x="68" y="76"/>
                    <a:pt x="68" y="76"/>
                  </a:cubicBezTo>
                  <a:cubicBezTo>
                    <a:pt x="68" y="76"/>
                    <a:pt x="67" y="77"/>
                    <a:pt x="67" y="77"/>
                  </a:cubicBezTo>
                  <a:cubicBezTo>
                    <a:pt x="67" y="77"/>
                    <a:pt x="66" y="76"/>
                    <a:pt x="66" y="76"/>
                  </a:cubicBezTo>
                  <a:cubicBezTo>
                    <a:pt x="67" y="76"/>
                    <a:pt x="67" y="76"/>
                    <a:pt x="67" y="75"/>
                  </a:cubicBezTo>
                  <a:cubicBezTo>
                    <a:pt x="67" y="75"/>
                    <a:pt x="66" y="74"/>
                    <a:pt x="66" y="75"/>
                  </a:cubicBezTo>
                  <a:cubicBezTo>
                    <a:pt x="66" y="75"/>
                    <a:pt x="66" y="75"/>
                    <a:pt x="66" y="76"/>
                  </a:cubicBezTo>
                  <a:cubicBezTo>
                    <a:pt x="66" y="76"/>
                    <a:pt x="66" y="76"/>
                    <a:pt x="65" y="76"/>
                  </a:cubicBezTo>
                  <a:cubicBezTo>
                    <a:pt x="65" y="76"/>
                    <a:pt x="65" y="77"/>
                    <a:pt x="64" y="76"/>
                  </a:cubicBezTo>
                  <a:cubicBezTo>
                    <a:pt x="63" y="77"/>
                    <a:pt x="63" y="76"/>
                    <a:pt x="63" y="76"/>
                  </a:cubicBezTo>
                  <a:cubicBezTo>
                    <a:pt x="63" y="75"/>
                    <a:pt x="63" y="75"/>
                    <a:pt x="62" y="75"/>
                  </a:cubicBezTo>
                  <a:cubicBezTo>
                    <a:pt x="62" y="75"/>
                    <a:pt x="61" y="75"/>
                    <a:pt x="60" y="75"/>
                  </a:cubicBezTo>
                  <a:cubicBezTo>
                    <a:pt x="60" y="75"/>
                    <a:pt x="60" y="75"/>
                    <a:pt x="60" y="75"/>
                  </a:cubicBezTo>
                  <a:cubicBezTo>
                    <a:pt x="59" y="74"/>
                    <a:pt x="58" y="75"/>
                    <a:pt x="57" y="76"/>
                  </a:cubicBezTo>
                  <a:cubicBezTo>
                    <a:pt x="57" y="76"/>
                    <a:pt x="57" y="76"/>
                    <a:pt x="56" y="77"/>
                  </a:cubicBezTo>
                  <a:cubicBezTo>
                    <a:pt x="56" y="77"/>
                    <a:pt x="56" y="77"/>
                    <a:pt x="55" y="77"/>
                  </a:cubicBezTo>
                  <a:cubicBezTo>
                    <a:pt x="54" y="77"/>
                    <a:pt x="54" y="78"/>
                    <a:pt x="54" y="79"/>
                  </a:cubicBezTo>
                  <a:cubicBezTo>
                    <a:pt x="53" y="79"/>
                    <a:pt x="53" y="80"/>
                    <a:pt x="53" y="80"/>
                  </a:cubicBezTo>
                  <a:cubicBezTo>
                    <a:pt x="53" y="80"/>
                    <a:pt x="53" y="81"/>
                    <a:pt x="53" y="81"/>
                  </a:cubicBezTo>
                  <a:cubicBezTo>
                    <a:pt x="53" y="81"/>
                    <a:pt x="53" y="81"/>
                    <a:pt x="53" y="81"/>
                  </a:cubicBezTo>
                  <a:cubicBezTo>
                    <a:pt x="53" y="82"/>
                    <a:pt x="53" y="81"/>
                    <a:pt x="53" y="82"/>
                  </a:cubicBezTo>
                  <a:cubicBezTo>
                    <a:pt x="53" y="82"/>
                    <a:pt x="53" y="82"/>
                    <a:pt x="53" y="83"/>
                  </a:cubicBezTo>
                  <a:cubicBezTo>
                    <a:pt x="53" y="83"/>
                    <a:pt x="53" y="83"/>
                    <a:pt x="53" y="84"/>
                  </a:cubicBezTo>
                  <a:cubicBezTo>
                    <a:pt x="53" y="84"/>
                    <a:pt x="54" y="84"/>
                    <a:pt x="54" y="85"/>
                  </a:cubicBezTo>
                  <a:cubicBezTo>
                    <a:pt x="53" y="85"/>
                    <a:pt x="53" y="85"/>
                    <a:pt x="52" y="85"/>
                  </a:cubicBezTo>
                  <a:cubicBezTo>
                    <a:pt x="52" y="85"/>
                    <a:pt x="52" y="85"/>
                    <a:pt x="51" y="85"/>
                  </a:cubicBezTo>
                  <a:cubicBezTo>
                    <a:pt x="51" y="85"/>
                    <a:pt x="51" y="85"/>
                    <a:pt x="50" y="86"/>
                  </a:cubicBezTo>
                  <a:cubicBezTo>
                    <a:pt x="50" y="86"/>
                    <a:pt x="50" y="86"/>
                    <a:pt x="50" y="86"/>
                  </a:cubicBezTo>
                  <a:cubicBezTo>
                    <a:pt x="50" y="86"/>
                    <a:pt x="49" y="86"/>
                    <a:pt x="49" y="86"/>
                  </a:cubicBezTo>
                  <a:cubicBezTo>
                    <a:pt x="48" y="85"/>
                    <a:pt x="48" y="85"/>
                    <a:pt x="47" y="85"/>
                  </a:cubicBezTo>
                  <a:cubicBezTo>
                    <a:pt x="47" y="85"/>
                    <a:pt x="46" y="86"/>
                    <a:pt x="46" y="86"/>
                  </a:cubicBezTo>
                  <a:cubicBezTo>
                    <a:pt x="45" y="86"/>
                    <a:pt x="46" y="85"/>
                    <a:pt x="45" y="85"/>
                  </a:cubicBezTo>
                  <a:cubicBezTo>
                    <a:pt x="45" y="85"/>
                    <a:pt x="44" y="85"/>
                    <a:pt x="44" y="84"/>
                  </a:cubicBezTo>
                  <a:cubicBezTo>
                    <a:pt x="44" y="85"/>
                    <a:pt x="43" y="85"/>
                    <a:pt x="42" y="85"/>
                  </a:cubicBezTo>
                  <a:cubicBezTo>
                    <a:pt x="41" y="85"/>
                    <a:pt x="42" y="84"/>
                    <a:pt x="42" y="83"/>
                  </a:cubicBezTo>
                  <a:cubicBezTo>
                    <a:pt x="42" y="83"/>
                    <a:pt x="42" y="83"/>
                    <a:pt x="42" y="83"/>
                  </a:cubicBezTo>
                  <a:cubicBezTo>
                    <a:pt x="41" y="83"/>
                    <a:pt x="40" y="82"/>
                    <a:pt x="40" y="82"/>
                  </a:cubicBezTo>
                  <a:cubicBezTo>
                    <a:pt x="39" y="82"/>
                    <a:pt x="39" y="82"/>
                    <a:pt x="38" y="82"/>
                  </a:cubicBezTo>
                  <a:cubicBezTo>
                    <a:pt x="38" y="81"/>
                    <a:pt x="37" y="81"/>
                    <a:pt x="37" y="82"/>
                  </a:cubicBezTo>
                  <a:cubicBezTo>
                    <a:pt x="36" y="83"/>
                    <a:pt x="36" y="83"/>
                    <a:pt x="35" y="83"/>
                  </a:cubicBezTo>
                  <a:cubicBezTo>
                    <a:pt x="35" y="82"/>
                    <a:pt x="34" y="83"/>
                    <a:pt x="34" y="83"/>
                  </a:cubicBezTo>
                  <a:cubicBezTo>
                    <a:pt x="34" y="83"/>
                    <a:pt x="33" y="82"/>
                    <a:pt x="33" y="82"/>
                  </a:cubicBezTo>
                  <a:cubicBezTo>
                    <a:pt x="32" y="83"/>
                    <a:pt x="32" y="83"/>
                    <a:pt x="31" y="82"/>
                  </a:cubicBezTo>
                  <a:cubicBezTo>
                    <a:pt x="31" y="82"/>
                    <a:pt x="31" y="81"/>
                    <a:pt x="30" y="81"/>
                  </a:cubicBezTo>
                  <a:cubicBezTo>
                    <a:pt x="30" y="81"/>
                    <a:pt x="30" y="82"/>
                    <a:pt x="29" y="82"/>
                  </a:cubicBezTo>
                  <a:cubicBezTo>
                    <a:pt x="28" y="82"/>
                    <a:pt x="28" y="81"/>
                    <a:pt x="27" y="81"/>
                  </a:cubicBezTo>
                  <a:cubicBezTo>
                    <a:pt x="27" y="80"/>
                    <a:pt x="26" y="80"/>
                    <a:pt x="25" y="80"/>
                  </a:cubicBezTo>
                  <a:cubicBezTo>
                    <a:pt x="24" y="80"/>
                    <a:pt x="24" y="79"/>
                    <a:pt x="23" y="79"/>
                  </a:cubicBezTo>
                  <a:cubicBezTo>
                    <a:pt x="23" y="79"/>
                    <a:pt x="23" y="80"/>
                    <a:pt x="22" y="79"/>
                  </a:cubicBezTo>
                  <a:cubicBezTo>
                    <a:pt x="22" y="79"/>
                    <a:pt x="23" y="79"/>
                    <a:pt x="23" y="78"/>
                  </a:cubicBezTo>
                  <a:cubicBezTo>
                    <a:pt x="23" y="78"/>
                    <a:pt x="23" y="77"/>
                    <a:pt x="22" y="77"/>
                  </a:cubicBezTo>
                  <a:cubicBezTo>
                    <a:pt x="22" y="77"/>
                    <a:pt x="22" y="78"/>
                    <a:pt x="21" y="77"/>
                  </a:cubicBezTo>
                  <a:cubicBezTo>
                    <a:pt x="21" y="77"/>
                    <a:pt x="20" y="77"/>
                    <a:pt x="20" y="77"/>
                  </a:cubicBezTo>
                  <a:cubicBezTo>
                    <a:pt x="20" y="76"/>
                    <a:pt x="20" y="76"/>
                    <a:pt x="20" y="76"/>
                  </a:cubicBezTo>
                  <a:cubicBezTo>
                    <a:pt x="20" y="76"/>
                    <a:pt x="20" y="76"/>
                    <a:pt x="20" y="76"/>
                  </a:cubicBezTo>
                  <a:cubicBezTo>
                    <a:pt x="20" y="76"/>
                    <a:pt x="20" y="76"/>
                    <a:pt x="20" y="76"/>
                  </a:cubicBezTo>
                  <a:cubicBezTo>
                    <a:pt x="20" y="76"/>
                    <a:pt x="21" y="76"/>
                    <a:pt x="21" y="76"/>
                  </a:cubicBezTo>
                  <a:cubicBezTo>
                    <a:pt x="21" y="76"/>
                    <a:pt x="21" y="76"/>
                    <a:pt x="21" y="76"/>
                  </a:cubicBezTo>
                  <a:cubicBezTo>
                    <a:pt x="22" y="75"/>
                    <a:pt x="22" y="75"/>
                    <a:pt x="22" y="74"/>
                  </a:cubicBezTo>
                  <a:cubicBezTo>
                    <a:pt x="23" y="72"/>
                    <a:pt x="23" y="71"/>
                    <a:pt x="23" y="69"/>
                  </a:cubicBezTo>
                  <a:cubicBezTo>
                    <a:pt x="24" y="68"/>
                    <a:pt x="24" y="68"/>
                    <a:pt x="24" y="67"/>
                  </a:cubicBezTo>
                  <a:cubicBezTo>
                    <a:pt x="24" y="66"/>
                    <a:pt x="24" y="65"/>
                    <a:pt x="24" y="65"/>
                  </a:cubicBezTo>
                  <a:cubicBezTo>
                    <a:pt x="25" y="64"/>
                    <a:pt x="25" y="65"/>
                    <a:pt x="25" y="64"/>
                  </a:cubicBezTo>
                  <a:cubicBezTo>
                    <a:pt x="25" y="63"/>
                    <a:pt x="24" y="63"/>
                    <a:pt x="24" y="64"/>
                  </a:cubicBezTo>
                  <a:cubicBezTo>
                    <a:pt x="24" y="64"/>
                    <a:pt x="24" y="62"/>
                    <a:pt x="24" y="62"/>
                  </a:cubicBezTo>
                  <a:cubicBezTo>
                    <a:pt x="24" y="61"/>
                    <a:pt x="24" y="60"/>
                    <a:pt x="24" y="60"/>
                  </a:cubicBezTo>
                  <a:cubicBezTo>
                    <a:pt x="24" y="59"/>
                    <a:pt x="24" y="58"/>
                    <a:pt x="24" y="57"/>
                  </a:cubicBezTo>
                  <a:cubicBezTo>
                    <a:pt x="24" y="57"/>
                    <a:pt x="24" y="56"/>
                    <a:pt x="25" y="56"/>
                  </a:cubicBezTo>
                  <a:cubicBezTo>
                    <a:pt x="26" y="56"/>
                    <a:pt x="27" y="58"/>
                    <a:pt x="27" y="59"/>
                  </a:cubicBezTo>
                  <a:cubicBezTo>
                    <a:pt x="27" y="59"/>
                    <a:pt x="28" y="60"/>
                    <a:pt x="28" y="61"/>
                  </a:cubicBezTo>
                  <a:cubicBezTo>
                    <a:pt x="28" y="61"/>
                    <a:pt x="28" y="61"/>
                    <a:pt x="29" y="61"/>
                  </a:cubicBezTo>
                  <a:cubicBezTo>
                    <a:pt x="29" y="62"/>
                    <a:pt x="29" y="62"/>
                    <a:pt x="29" y="62"/>
                  </a:cubicBezTo>
                  <a:cubicBezTo>
                    <a:pt x="29" y="62"/>
                    <a:pt x="29" y="61"/>
                    <a:pt x="28" y="60"/>
                  </a:cubicBezTo>
                  <a:cubicBezTo>
                    <a:pt x="28" y="60"/>
                    <a:pt x="28" y="59"/>
                    <a:pt x="28" y="58"/>
                  </a:cubicBezTo>
                  <a:cubicBezTo>
                    <a:pt x="27" y="57"/>
                    <a:pt x="27" y="57"/>
                    <a:pt x="26" y="56"/>
                  </a:cubicBezTo>
                  <a:cubicBezTo>
                    <a:pt x="26" y="55"/>
                    <a:pt x="25" y="55"/>
                    <a:pt x="24" y="55"/>
                  </a:cubicBezTo>
                  <a:cubicBezTo>
                    <a:pt x="24" y="54"/>
                    <a:pt x="24" y="53"/>
                    <a:pt x="24" y="52"/>
                  </a:cubicBezTo>
                  <a:cubicBezTo>
                    <a:pt x="24" y="52"/>
                    <a:pt x="22" y="51"/>
                    <a:pt x="23" y="51"/>
                  </a:cubicBezTo>
                  <a:cubicBezTo>
                    <a:pt x="23" y="51"/>
                    <a:pt x="24" y="52"/>
                    <a:pt x="24" y="52"/>
                  </a:cubicBezTo>
                  <a:cubicBezTo>
                    <a:pt x="24" y="53"/>
                    <a:pt x="25" y="54"/>
                    <a:pt x="26" y="54"/>
                  </a:cubicBezTo>
                  <a:cubicBezTo>
                    <a:pt x="26" y="54"/>
                    <a:pt x="25" y="54"/>
                    <a:pt x="25" y="53"/>
                  </a:cubicBezTo>
                  <a:cubicBezTo>
                    <a:pt x="25" y="53"/>
                    <a:pt x="25" y="53"/>
                    <a:pt x="25" y="52"/>
                  </a:cubicBezTo>
                  <a:cubicBezTo>
                    <a:pt x="25" y="52"/>
                    <a:pt x="25" y="52"/>
                    <a:pt x="25" y="52"/>
                  </a:cubicBezTo>
                  <a:cubicBezTo>
                    <a:pt x="25" y="52"/>
                    <a:pt x="25" y="51"/>
                    <a:pt x="25" y="51"/>
                  </a:cubicBezTo>
                  <a:cubicBezTo>
                    <a:pt x="25" y="51"/>
                    <a:pt x="25" y="51"/>
                    <a:pt x="25" y="51"/>
                  </a:cubicBezTo>
                  <a:cubicBezTo>
                    <a:pt x="25" y="51"/>
                    <a:pt x="24" y="50"/>
                    <a:pt x="24" y="49"/>
                  </a:cubicBezTo>
                  <a:cubicBezTo>
                    <a:pt x="24" y="49"/>
                    <a:pt x="25" y="49"/>
                    <a:pt x="25" y="49"/>
                  </a:cubicBezTo>
                  <a:cubicBezTo>
                    <a:pt x="25" y="48"/>
                    <a:pt x="24" y="48"/>
                    <a:pt x="24" y="48"/>
                  </a:cubicBezTo>
                  <a:cubicBezTo>
                    <a:pt x="24" y="48"/>
                    <a:pt x="24" y="49"/>
                    <a:pt x="24" y="49"/>
                  </a:cubicBezTo>
                  <a:cubicBezTo>
                    <a:pt x="24" y="49"/>
                    <a:pt x="24" y="48"/>
                    <a:pt x="23" y="48"/>
                  </a:cubicBezTo>
                  <a:cubicBezTo>
                    <a:pt x="23" y="48"/>
                    <a:pt x="23" y="48"/>
                    <a:pt x="22" y="48"/>
                  </a:cubicBezTo>
                  <a:cubicBezTo>
                    <a:pt x="22" y="48"/>
                    <a:pt x="22" y="48"/>
                    <a:pt x="22" y="47"/>
                  </a:cubicBezTo>
                  <a:cubicBezTo>
                    <a:pt x="22" y="47"/>
                    <a:pt x="21" y="47"/>
                    <a:pt x="21" y="47"/>
                  </a:cubicBezTo>
                  <a:cubicBezTo>
                    <a:pt x="21" y="47"/>
                    <a:pt x="20" y="47"/>
                    <a:pt x="20" y="46"/>
                  </a:cubicBezTo>
                  <a:cubicBezTo>
                    <a:pt x="20" y="46"/>
                    <a:pt x="20" y="45"/>
                    <a:pt x="20" y="45"/>
                  </a:cubicBezTo>
                  <a:cubicBezTo>
                    <a:pt x="19" y="44"/>
                    <a:pt x="18" y="44"/>
                    <a:pt x="18" y="42"/>
                  </a:cubicBezTo>
                  <a:cubicBezTo>
                    <a:pt x="18" y="42"/>
                    <a:pt x="19" y="42"/>
                    <a:pt x="19" y="41"/>
                  </a:cubicBezTo>
                  <a:cubicBezTo>
                    <a:pt x="19" y="41"/>
                    <a:pt x="19" y="41"/>
                    <a:pt x="18" y="41"/>
                  </a:cubicBezTo>
                  <a:cubicBezTo>
                    <a:pt x="18" y="40"/>
                    <a:pt x="17" y="41"/>
                    <a:pt x="17" y="40"/>
                  </a:cubicBezTo>
                  <a:cubicBezTo>
                    <a:pt x="17" y="40"/>
                    <a:pt x="17" y="40"/>
                    <a:pt x="17" y="40"/>
                  </a:cubicBezTo>
                  <a:cubicBezTo>
                    <a:pt x="18" y="39"/>
                    <a:pt x="17" y="39"/>
                    <a:pt x="18" y="39"/>
                  </a:cubicBezTo>
                  <a:cubicBezTo>
                    <a:pt x="18" y="39"/>
                    <a:pt x="20" y="39"/>
                    <a:pt x="19" y="39"/>
                  </a:cubicBezTo>
                  <a:cubicBezTo>
                    <a:pt x="19" y="38"/>
                    <a:pt x="18" y="38"/>
                    <a:pt x="17" y="39"/>
                  </a:cubicBezTo>
                  <a:cubicBezTo>
                    <a:pt x="17" y="39"/>
                    <a:pt x="17" y="39"/>
                    <a:pt x="17" y="39"/>
                  </a:cubicBezTo>
                  <a:cubicBezTo>
                    <a:pt x="17" y="39"/>
                    <a:pt x="17" y="39"/>
                    <a:pt x="16" y="39"/>
                  </a:cubicBezTo>
                  <a:cubicBezTo>
                    <a:pt x="16" y="39"/>
                    <a:pt x="16" y="39"/>
                    <a:pt x="16" y="39"/>
                  </a:cubicBezTo>
                  <a:cubicBezTo>
                    <a:pt x="15" y="39"/>
                    <a:pt x="15" y="39"/>
                    <a:pt x="15" y="39"/>
                  </a:cubicBezTo>
                  <a:cubicBezTo>
                    <a:pt x="15" y="38"/>
                    <a:pt x="15" y="39"/>
                    <a:pt x="15" y="38"/>
                  </a:cubicBezTo>
                  <a:cubicBezTo>
                    <a:pt x="15" y="38"/>
                    <a:pt x="15" y="38"/>
                    <a:pt x="15" y="38"/>
                  </a:cubicBezTo>
                  <a:cubicBezTo>
                    <a:pt x="15" y="38"/>
                    <a:pt x="16" y="38"/>
                    <a:pt x="16" y="37"/>
                  </a:cubicBezTo>
                  <a:cubicBezTo>
                    <a:pt x="15" y="37"/>
                    <a:pt x="15" y="36"/>
                    <a:pt x="15" y="37"/>
                  </a:cubicBezTo>
                  <a:cubicBezTo>
                    <a:pt x="15" y="37"/>
                    <a:pt x="15" y="37"/>
                    <a:pt x="14" y="37"/>
                  </a:cubicBezTo>
                  <a:cubicBezTo>
                    <a:pt x="14" y="37"/>
                    <a:pt x="13" y="37"/>
                    <a:pt x="13" y="37"/>
                  </a:cubicBezTo>
                  <a:cubicBezTo>
                    <a:pt x="13" y="36"/>
                    <a:pt x="12" y="36"/>
                    <a:pt x="11" y="36"/>
                  </a:cubicBezTo>
                  <a:cubicBezTo>
                    <a:pt x="11" y="37"/>
                    <a:pt x="12" y="37"/>
                    <a:pt x="11" y="37"/>
                  </a:cubicBezTo>
                  <a:cubicBezTo>
                    <a:pt x="11" y="37"/>
                    <a:pt x="11" y="36"/>
                    <a:pt x="11" y="35"/>
                  </a:cubicBezTo>
                  <a:cubicBezTo>
                    <a:pt x="10" y="35"/>
                    <a:pt x="10" y="35"/>
                    <a:pt x="9" y="35"/>
                  </a:cubicBezTo>
                  <a:cubicBezTo>
                    <a:pt x="9" y="35"/>
                    <a:pt x="9" y="34"/>
                    <a:pt x="9" y="34"/>
                  </a:cubicBezTo>
                  <a:cubicBezTo>
                    <a:pt x="9" y="34"/>
                    <a:pt x="9" y="34"/>
                    <a:pt x="8" y="34"/>
                  </a:cubicBezTo>
                  <a:cubicBezTo>
                    <a:pt x="8" y="34"/>
                    <a:pt x="7" y="34"/>
                    <a:pt x="7" y="34"/>
                  </a:cubicBezTo>
                  <a:cubicBezTo>
                    <a:pt x="6" y="34"/>
                    <a:pt x="6" y="34"/>
                    <a:pt x="6" y="33"/>
                  </a:cubicBezTo>
                  <a:cubicBezTo>
                    <a:pt x="6" y="33"/>
                    <a:pt x="6" y="33"/>
                    <a:pt x="6" y="33"/>
                  </a:cubicBezTo>
                  <a:cubicBezTo>
                    <a:pt x="5" y="33"/>
                    <a:pt x="5" y="33"/>
                    <a:pt x="5" y="33"/>
                  </a:cubicBezTo>
                  <a:cubicBezTo>
                    <a:pt x="5" y="33"/>
                    <a:pt x="5" y="33"/>
                    <a:pt x="4" y="33"/>
                  </a:cubicBezTo>
                  <a:cubicBezTo>
                    <a:pt x="4" y="33"/>
                    <a:pt x="4" y="34"/>
                    <a:pt x="4" y="34"/>
                  </a:cubicBezTo>
                  <a:cubicBezTo>
                    <a:pt x="4" y="34"/>
                    <a:pt x="4" y="34"/>
                    <a:pt x="4" y="34"/>
                  </a:cubicBezTo>
                  <a:cubicBezTo>
                    <a:pt x="3" y="34"/>
                    <a:pt x="3" y="34"/>
                    <a:pt x="3" y="33"/>
                  </a:cubicBezTo>
                  <a:cubicBezTo>
                    <a:pt x="3" y="33"/>
                    <a:pt x="2" y="32"/>
                    <a:pt x="2" y="32"/>
                  </a:cubicBezTo>
                  <a:cubicBezTo>
                    <a:pt x="1" y="31"/>
                    <a:pt x="0" y="31"/>
                    <a:pt x="1" y="31"/>
                  </a:cubicBezTo>
                  <a:cubicBezTo>
                    <a:pt x="1" y="31"/>
                    <a:pt x="5" y="31"/>
                    <a:pt x="3" y="30"/>
                  </a:cubicBezTo>
                  <a:cubicBezTo>
                    <a:pt x="3" y="30"/>
                    <a:pt x="2" y="29"/>
                    <a:pt x="2" y="29"/>
                  </a:cubicBezTo>
                  <a:cubicBezTo>
                    <a:pt x="2" y="29"/>
                    <a:pt x="2" y="30"/>
                    <a:pt x="2" y="30"/>
                  </a:cubicBezTo>
                  <a:cubicBezTo>
                    <a:pt x="1" y="30"/>
                    <a:pt x="2" y="30"/>
                    <a:pt x="1" y="29"/>
                  </a:cubicBezTo>
                  <a:cubicBezTo>
                    <a:pt x="1" y="29"/>
                    <a:pt x="1" y="29"/>
                    <a:pt x="1" y="29"/>
                  </a:cubicBezTo>
                  <a:cubicBezTo>
                    <a:pt x="1" y="28"/>
                    <a:pt x="2" y="29"/>
                    <a:pt x="2" y="29"/>
                  </a:cubicBezTo>
                  <a:cubicBezTo>
                    <a:pt x="2" y="29"/>
                    <a:pt x="3" y="29"/>
                    <a:pt x="3" y="29"/>
                  </a:cubicBezTo>
                  <a:cubicBezTo>
                    <a:pt x="3" y="28"/>
                    <a:pt x="3" y="29"/>
                    <a:pt x="2" y="28"/>
                  </a:cubicBezTo>
                  <a:cubicBezTo>
                    <a:pt x="2" y="28"/>
                    <a:pt x="3" y="27"/>
                    <a:pt x="3" y="27"/>
                  </a:cubicBezTo>
                  <a:cubicBezTo>
                    <a:pt x="3" y="27"/>
                    <a:pt x="2" y="28"/>
                    <a:pt x="2" y="28"/>
                  </a:cubicBezTo>
                  <a:cubicBezTo>
                    <a:pt x="2" y="28"/>
                    <a:pt x="1" y="28"/>
                    <a:pt x="1" y="28"/>
                  </a:cubicBezTo>
                  <a:cubicBezTo>
                    <a:pt x="0" y="28"/>
                    <a:pt x="0" y="28"/>
                    <a:pt x="0" y="27"/>
                  </a:cubicBezTo>
                  <a:cubicBezTo>
                    <a:pt x="0" y="27"/>
                    <a:pt x="0" y="26"/>
                    <a:pt x="0" y="26"/>
                  </a:cubicBezTo>
                  <a:cubicBezTo>
                    <a:pt x="1" y="26"/>
                    <a:pt x="1" y="26"/>
                    <a:pt x="1" y="26"/>
                  </a:cubicBezTo>
                  <a:cubicBezTo>
                    <a:pt x="1" y="26"/>
                    <a:pt x="2" y="26"/>
                    <a:pt x="2" y="25"/>
                  </a:cubicBezTo>
                  <a:cubicBezTo>
                    <a:pt x="3" y="25"/>
                    <a:pt x="3" y="25"/>
                    <a:pt x="3" y="25"/>
                  </a:cubicBezTo>
                  <a:cubicBezTo>
                    <a:pt x="3" y="25"/>
                    <a:pt x="3" y="25"/>
                    <a:pt x="3" y="25"/>
                  </a:cubicBezTo>
                  <a:cubicBezTo>
                    <a:pt x="4" y="25"/>
                    <a:pt x="4" y="25"/>
                    <a:pt x="4" y="25"/>
                  </a:cubicBezTo>
                  <a:cubicBezTo>
                    <a:pt x="5" y="25"/>
                    <a:pt x="5" y="25"/>
                    <a:pt x="5" y="25"/>
                  </a:cubicBezTo>
                  <a:cubicBezTo>
                    <a:pt x="5" y="25"/>
                    <a:pt x="5" y="24"/>
                    <a:pt x="5" y="24"/>
                  </a:cubicBezTo>
                  <a:cubicBezTo>
                    <a:pt x="6" y="25"/>
                    <a:pt x="6" y="24"/>
                    <a:pt x="7" y="24"/>
                  </a:cubicBezTo>
                  <a:cubicBezTo>
                    <a:pt x="7" y="24"/>
                    <a:pt x="8" y="25"/>
                    <a:pt x="8" y="25"/>
                  </a:cubicBezTo>
                  <a:cubicBezTo>
                    <a:pt x="8" y="24"/>
                    <a:pt x="8" y="23"/>
                    <a:pt x="9" y="23"/>
                  </a:cubicBezTo>
                  <a:cubicBezTo>
                    <a:pt x="9" y="23"/>
                    <a:pt x="9" y="23"/>
                    <a:pt x="9" y="23"/>
                  </a:cubicBezTo>
                  <a:cubicBezTo>
                    <a:pt x="10" y="24"/>
                    <a:pt x="10" y="23"/>
                    <a:pt x="11" y="23"/>
                  </a:cubicBezTo>
                  <a:cubicBezTo>
                    <a:pt x="11" y="23"/>
                    <a:pt x="11" y="23"/>
                    <a:pt x="11" y="23"/>
                  </a:cubicBezTo>
                  <a:cubicBezTo>
                    <a:pt x="11" y="23"/>
                    <a:pt x="11" y="23"/>
                    <a:pt x="12" y="23"/>
                  </a:cubicBezTo>
                  <a:cubicBezTo>
                    <a:pt x="12" y="23"/>
                    <a:pt x="12" y="24"/>
                    <a:pt x="13" y="24"/>
                  </a:cubicBezTo>
                  <a:cubicBezTo>
                    <a:pt x="13" y="25"/>
                    <a:pt x="13" y="26"/>
                    <a:pt x="14" y="26"/>
                  </a:cubicBezTo>
                  <a:cubicBezTo>
                    <a:pt x="14" y="27"/>
                    <a:pt x="14" y="27"/>
                    <a:pt x="15" y="26"/>
                  </a:cubicBezTo>
                  <a:cubicBezTo>
                    <a:pt x="15" y="26"/>
                    <a:pt x="16" y="25"/>
                    <a:pt x="16" y="25"/>
                  </a:cubicBezTo>
                  <a:cubicBezTo>
                    <a:pt x="17" y="25"/>
                    <a:pt x="16" y="25"/>
                    <a:pt x="17" y="25"/>
                  </a:cubicBezTo>
                  <a:cubicBezTo>
                    <a:pt x="17" y="25"/>
                    <a:pt x="17" y="26"/>
                    <a:pt x="17" y="26"/>
                  </a:cubicBezTo>
                  <a:cubicBezTo>
                    <a:pt x="18" y="26"/>
                    <a:pt x="18" y="25"/>
                    <a:pt x="18" y="25"/>
                  </a:cubicBezTo>
                  <a:cubicBezTo>
                    <a:pt x="18" y="25"/>
                    <a:pt x="18" y="25"/>
                    <a:pt x="19" y="25"/>
                  </a:cubicBezTo>
                  <a:cubicBezTo>
                    <a:pt x="19" y="25"/>
                    <a:pt x="19" y="24"/>
                    <a:pt x="19" y="24"/>
                  </a:cubicBezTo>
                  <a:cubicBezTo>
                    <a:pt x="20" y="24"/>
                    <a:pt x="20" y="25"/>
                    <a:pt x="20" y="25"/>
                  </a:cubicBezTo>
                  <a:cubicBezTo>
                    <a:pt x="21" y="26"/>
                    <a:pt x="21" y="25"/>
                    <a:pt x="22" y="25"/>
                  </a:cubicBezTo>
                  <a:cubicBezTo>
                    <a:pt x="22" y="25"/>
                    <a:pt x="22" y="25"/>
                    <a:pt x="23" y="25"/>
                  </a:cubicBezTo>
                  <a:cubicBezTo>
                    <a:pt x="23" y="25"/>
                    <a:pt x="23" y="25"/>
                    <a:pt x="22" y="25"/>
                  </a:cubicBezTo>
                  <a:cubicBezTo>
                    <a:pt x="22" y="25"/>
                    <a:pt x="22" y="25"/>
                    <a:pt x="22" y="24"/>
                  </a:cubicBezTo>
                  <a:cubicBezTo>
                    <a:pt x="22" y="24"/>
                    <a:pt x="22" y="24"/>
                    <a:pt x="22" y="23"/>
                  </a:cubicBezTo>
                  <a:cubicBezTo>
                    <a:pt x="22" y="23"/>
                    <a:pt x="22" y="22"/>
                    <a:pt x="22" y="22"/>
                  </a:cubicBezTo>
                  <a:cubicBezTo>
                    <a:pt x="22" y="21"/>
                    <a:pt x="21" y="21"/>
                    <a:pt x="22" y="20"/>
                  </a:cubicBezTo>
                  <a:cubicBezTo>
                    <a:pt x="22" y="20"/>
                    <a:pt x="21" y="20"/>
                    <a:pt x="22" y="19"/>
                  </a:cubicBezTo>
                  <a:cubicBezTo>
                    <a:pt x="22" y="19"/>
                    <a:pt x="22" y="19"/>
                    <a:pt x="22" y="19"/>
                  </a:cubicBezTo>
                  <a:cubicBezTo>
                    <a:pt x="21" y="19"/>
                    <a:pt x="21" y="18"/>
                    <a:pt x="21" y="18"/>
                  </a:cubicBezTo>
                  <a:cubicBezTo>
                    <a:pt x="21" y="18"/>
                    <a:pt x="20" y="18"/>
                    <a:pt x="20" y="17"/>
                  </a:cubicBezTo>
                  <a:cubicBezTo>
                    <a:pt x="20" y="17"/>
                    <a:pt x="20" y="17"/>
                    <a:pt x="20" y="17"/>
                  </a:cubicBezTo>
                  <a:cubicBezTo>
                    <a:pt x="20" y="17"/>
                    <a:pt x="20" y="17"/>
                    <a:pt x="20" y="16"/>
                  </a:cubicBezTo>
                  <a:cubicBezTo>
                    <a:pt x="20" y="16"/>
                    <a:pt x="20" y="16"/>
                    <a:pt x="20" y="15"/>
                  </a:cubicBezTo>
                  <a:cubicBezTo>
                    <a:pt x="20" y="15"/>
                    <a:pt x="19" y="15"/>
                    <a:pt x="19" y="14"/>
                  </a:cubicBezTo>
                  <a:cubicBezTo>
                    <a:pt x="19" y="14"/>
                    <a:pt x="20" y="14"/>
                    <a:pt x="21" y="14"/>
                  </a:cubicBezTo>
                  <a:cubicBezTo>
                    <a:pt x="21" y="14"/>
                    <a:pt x="21" y="15"/>
                    <a:pt x="21" y="15"/>
                  </a:cubicBezTo>
                  <a:cubicBezTo>
                    <a:pt x="22" y="15"/>
                    <a:pt x="22" y="15"/>
                    <a:pt x="22" y="14"/>
                  </a:cubicBezTo>
                  <a:cubicBezTo>
                    <a:pt x="23" y="14"/>
                    <a:pt x="23" y="14"/>
                    <a:pt x="24" y="14"/>
                  </a:cubicBezTo>
                  <a:cubicBezTo>
                    <a:pt x="24" y="15"/>
                    <a:pt x="24" y="15"/>
                    <a:pt x="24" y="15"/>
                  </a:cubicBezTo>
                  <a:cubicBezTo>
                    <a:pt x="24" y="15"/>
                    <a:pt x="24" y="16"/>
                    <a:pt x="24" y="16"/>
                  </a:cubicBezTo>
                  <a:cubicBezTo>
                    <a:pt x="24" y="16"/>
                    <a:pt x="25" y="18"/>
                    <a:pt x="25" y="18"/>
                  </a:cubicBezTo>
                  <a:cubicBezTo>
                    <a:pt x="25" y="18"/>
                    <a:pt x="25" y="18"/>
                    <a:pt x="25" y="18"/>
                  </a:cubicBezTo>
                  <a:cubicBezTo>
                    <a:pt x="25" y="18"/>
                    <a:pt x="25" y="17"/>
                    <a:pt x="25" y="17"/>
                  </a:cubicBezTo>
                  <a:cubicBezTo>
                    <a:pt x="26" y="17"/>
                    <a:pt x="26" y="18"/>
                    <a:pt x="27" y="18"/>
                  </a:cubicBezTo>
                  <a:cubicBezTo>
                    <a:pt x="27" y="18"/>
                    <a:pt x="28" y="18"/>
                    <a:pt x="28" y="18"/>
                  </a:cubicBezTo>
                  <a:cubicBezTo>
                    <a:pt x="29" y="18"/>
                    <a:pt x="29" y="18"/>
                    <a:pt x="30" y="18"/>
                  </a:cubicBezTo>
                  <a:cubicBezTo>
                    <a:pt x="30" y="18"/>
                    <a:pt x="30" y="19"/>
                    <a:pt x="31" y="19"/>
                  </a:cubicBezTo>
                  <a:cubicBezTo>
                    <a:pt x="31" y="19"/>
                    <a:pt x="32" y="18"/>
                    <a:pt x="33" y="18"/>
                  </a:cubicBezTo>
                  <a:cubicBezTo>
                    <a:pt x="33" y="18"/>
                    <a:pt x="34" y="17"/>
                    <a:pt x="34" y="17"/>
                  </a:cubicBezTo>
                  <a:cubicBezTo>
                    <a:pt x="35" y="17"/>
                    <a:pt x="36" y="17"/>
                    <a:pt x="36" y="16"/>
                  </a:cubicBezTo>
                  <a:cubicBezTo>
                    <a:pt x="36" y="16"/>
                    <a:pt x="35" y="17"/>
                    <a:pt x="35" y="17"/>
                  </a:cubicBezTo>
                  <a:cubicBezTo>
                    <a:pt x="35" y="17"/>
                    <a:pt x="34" y="17"/>
                    <a:pt x="34" y="17"/>
                  </a:cubicBezTo>
                  <a:cubicBezTo>
                    <a:pt x="34" y="17"/>
                    <a:pt x="33" y="17"/>
                    <a:pt x="33" y="16"/>
                  </a:cubicBezTo>
                  <a:cubicBezTo>
                    <a:pt x="33" y="16"/>
                    <a:pt x="33" y="16"/>
                    <a:pt x="33" y="16"/>
                  </a:cubicBezTo>
                  <a:cubicBezTo>
                    <a:pt x="33" y="16"/>
                    <a:pt x="33" y="15"/>
                    <a:pt x="33" y="15"/>
                  </a:cubicBezTo>
                  <a:cubicBezTo>
                    <a:pt x="33" y="15"/>
                    <a:pt x="33" y="15"/>
                    <a:pt x="34" y="14"/>
                  </a:cubicBezTo>
                  <a:cubicBezTo>
                    <a:pt x="35" y="13"/>
                    <a:pt x="37" y="13"/>
                    <a:pt x="38" y="12"/>
                  </a:cubicBezTo>
                  <a:cubicBezTo>
                    <a:pt x="39" y="12"/>
                    <a:pt x="40" y="12"/>
                    <a:pt x="41" y="11"/>
                  </a:cubicBezTo>
                  <a:cubicBezTo>
                    <a:pt x="42" y="10"/>
                    <a:pt x="42" y="10"/>
                    <a:pt x="42" y="9"/>
                  </a:cubicBezTo>
                  <a:cubicBezTo>
                    <a:pt x="43" y="8"/>
                    <a:pt x="43" y="9"/>
                    <a:pt x="44" y="9"/>
                  </a:cubicBezTo>
                  <a:cubicBezTo>
                    <a:pt x="44" y="9"/>
                    <a:pt x="44" y="9"/>
                    <a:pt x="44" y="9"/>
                  </a:cubicBezTo>
                  <a:cubicBezTo>
                    <a:pt x="43" y="9"/>
                    <a:pt x="43" y="8"/>
                    <a:pt x="43" y="8"/>
                  </a:cubicBezTo>
                  <a:cubicBezTo>
                    <a:pt x="43" y="8"/>
                    <a:pt x="43" y="8"/>
                    <a:pt x="43" y="7"/>
                  </a:cubicBezTo>
                  <a:cubicBezTo>
                    <a:pt x="43" y="7"/>
                    <a:pt x="43" y="8"/>
                    <a:pt x="43" y="7"/>
                  </a:cubicBezTo>
                  <a:cubicBezTo>
                    <a:pt x="43" y="7"/>
                    <a:pt x="43" y="7"/>
                    <a:pt x="43" y="7"/>
                  </a:cubicBezTo>
                  <a:cubicBezTo>
                    <a:pt x="43" y="6"/>
                    <a:pt x="43" y="6"/>
                    <a:pt x="43" y="6"/>
                  </a:cubicBezTo>
                  <a:cubicBezTo>
                    <a:pt x="43" y="6"/>
                    <a:pt x="43" y="5"/>
                    <a:pt x="43" y="4"/>
                  </a:cubicBezTo>
                  <a:cubicBezTo>
                    <a:pt x="43" y="4"/>
                    <a:pt x="43" y="3"/>
                    <a:pt x="43" y="3"/>
                  </a:cubicBezTo>
                  <a:cubicBezTo>
                    <a:pt x="43" y="2"/>
                    <a:pt x="43" y="2"/>
                    <a:pt x="44" y="2"/>
                  </a:cubicBezTo>
                  <a:cubicBezTo>
                    <a:pt x="44" y="1"/>
                    <a:pt x="45" y="1"/>
                    <a:pt x="45" y="1"/>
                  </a:cubicBezTo>
                  <a:cubicBezTo>
                    <a:pt x="47" y="0"/>
                    <a:pt x="48" y="0"/>
                    <a:pt x="49" y="0"/>
                  </a:cubicBezTo>
                  <a:cubicBezTo>
                    <a:pt x="49" y="0"/>
                    <a:pt x="49" y="0"/>
                    <a:pt x="50" y="1"/>
                  </a:cubicBezTo>
                  <a:cubicBezTo>
                    <a:pt x="50" y="1"/>
                    <a:pt x="50" y="1"/>
                    <a:pt x="50" y="2"/>
                  </a:cubicBezTo>
                  <a:cubicBezTo>
                    <a:pt x="50" y="3"/>
                    <a:pt x="50" y="2"/>
                    <a:pt x="51" y="3"/>
                  </a:cubicBezTo>
                  <a:cubicBezTo>
                    <a:pt x="51" y="3"/>
                    <a:pt x="51" y="4"/>
                    <a:pt x="51" y="4"/>
                  </a:cubicBezTo>
                  <a:cubicBezTo>
                    <a:pt x="52" y="4"/>
                    <a:pt x="52" y="4"/>
                    <a:pt x="52" y="3"/>
                  </a:cubicBezTo>
                  <a:cubicBezTo>
                    <a:pt x="53" y="3"/>
                    <a:pt x="53" y="3"/>
                    <a:pt x="54" y="4"/>
                  </a:cubicBezTo>
                  <a:cubicBezTo>
                    <a:pt x="54" y="4"/>
                    <a:pt x="54" y="5"/>
                    <a:pt x="54" y="6"/>
                  </a:cubicBezTo>
                  <a:cubicBezTo>
                    <a:pt x="55" y="6"/>
                    <a:pt x="56" y="6"/>
                    <a:pt x="56" y="6"/>
                  </a:cubicBezTo>
                  <a:cubicBezTo>
                    <a:pt x="57" y="6"/>
                    <a:pt x="57" y="8"/>
                    <a:pt x="57" y="8"/>
                  </a:cubicBezTo>
                  <a:cubicBezTo>
                    <a:pt x="58" y="8"/>
                    <a:pt x="59" y="8"/>
                    <a:pt x="59" y="8"/>
                  </a:cubicBezTo>
                  <a:cubicBezTo>
                    <a:pt x="60" y="8"/>
                    <a:pt x="60" y="8"/>
                    <a:pt x="60" y="9"/>
                  </a:cubicBezTo>
                  <a:cubicBezTo>
                    <a:pt x="61" y="9"/>
                    <a:pt x="61" y="9"/>
                    <a:pt x="61" y="9"/>
                  </a:cubicBezTo>
                  <a:cubicBezTo>
                    <a:pt x="60" y="9"/>
                    <a:pt x="60" y="9"/>
                    <a:pt x="60" y="10"/>
                  </a:cubicBezTo>
                  <a:cubicBezTo>
                    <a:pt x="60" y="10"/>
                    <a:pt x="61" y="10"/>
                    <a:pt x="60" y="11"/>
                  </a:cubicBezTo>
                  <a:cubicBezTo>
                    <a:pt x="60" y="11"/>
                    <a:pt x="60" y="11"/>
                    <a:pt x="60" y="11"/>
                  </a:cubicBezTo>
                  <a:cubicBezTo>
                    <a:pt x="60" y="12"/>
                    <a:pt x="61" y="12"/>
                    <a:pt x="61" y="12"/>
                  </a:cubicBezTo>
                  <a:cubicBezTo>
                    <a:pt x="62" y="12"/>
                    <a:pt x="63" y="12"/>
                    <a:pt x="63" y="11"/>
                  </a:cubicBezTo>
                  <a:cubicBezTo>
                    <a:pt x="64" y="12"/>
                    <a:pt x="64" y="9"/>
                    <a:pt x="65" y="10"/>
                  </a:cubicBezTo>
                  <a:cubicBezTo>
                    <a:pt x="65" y="10"/>
                    <a:pt x="64" y="11"/>
                    <a:pt x="64" y="11"/>
                  </a:cubicBezTo>
                  <a:cubicBezTo>
                    <a:pt x="64" y="12"/>
                    <a:pt x="65" y="12"/>
                    <a:pt x="65" y="12"/>
                  </a:cubicBezTo>
                  <a:cubicBezTo>
                    <a:pt x="65" y="12"/>
                    <a:pt x="65" y="13"/>
                    <a:pt x="65" y="13"/>
                  </a:cubicBezTo>
                  <a:cubicBezTo>
                    <a:pt x="65" y="13"/>
                    <a:pt x="65" y="13"/>
                    <a:pt x="65" y="13"/>
                  </a:cubicBezTo>
                  <a:cubicBezTo>
                    <a:pt x="66" y="13"/>
                    <a:pt x="66" y="13"/>
                    <a:pt x="66" y="14"/>
                  </a:cubicBezTo>
                  <a:cubicBezTo>
                    <a:pt x="66" y="14"/>
                    <a:pt x="67" y="14"/>
                    <a:pt x="67" y="14"/>
                  </a:cubicBezTo>
                  <a:cubicBezTo>
                    <a:pt x="67" y="14"/>
                    <a:pt x="67" y="14"/>
                    <a:pt x="68" y="14"/>
                  </a:cubicBezTo>
                  <a:cubicBezTo>
                    <a:pt x="68" y="15"/>
                    <a:pt x="68" y="15"/>
                    <a:pt x="68" y="15"/>
                  </a:cubicBezTo>
                  <a:cubicBezTo>
                    <a:pt x="68" y="15"/>
                    <a:pt x="69" y="15"/>
                    <a:pt x="69" y="15"/>
                  </a:cubicBezTo>
                  <a:cubicBezTo>
                    <a:pt x="69" y="16"/>
                    <a:pt x="69" y="16"/>
                    <a:pt x="69" y="16"/>
                  </a:cubicBezTo>
                  <a:cubicBezTo>
                    <a:pt x="69" y="16"/>
                    <a:pt x="70" y="16"/>
                    <a:pt x="71" y="16"/>
                  </a:cubicBezTo>
                  <a:cubicBezTo>
                    <a:pt x="72" y="16"/>
                    <a:pt x="72" y="17"/>
                    <a:pt x="72" y="17"/>
                  </a:cubicBezTo>
                  <a:cubicBezTo>
                    <a:pt x="73" y="17"/>
                    <a:pt x="73" y="17"/>
                    <a:pt x="74" y="17"/>
                  </a:cubicBezTo>
                  <a:cubicBezTo>
                    <a:pt x="74" y="17"/>
                    <a:pt x="74" y="17"/>
                    <a:pt x="74" y="17"/>
                  </a:cubicBezTo>
                  <a:cubicBezTo>
                    <a:pt x="75" y="17"/>
                    <a:pt x="76" y="17"/>
                    <a:pt x="76" y="18"/>
                  </a:cubicBezTo>
                  <a:cubicBezTo>
                    <a:pt x="77" y="18"/>
                    <a:pt x="77" y="18"/>
                    <a:pt x="77" y="19"/>
                  </a:cubicBezTo>
                  <a:cubicBezTo>
                    <a:pt x="77" y="19"/>
                    <a:pt x="78" y="20"/>
                    <a:pt x="78" y="20"/>
                  </a:cubicBezTo>
                  <a:cubicBezTo>
                    <a:pt x="79" y="20"/>
                    <a:pt x="80" y="20"/>
                    <a:pt x="80" y="20"/>
                  </a:cubicBezTo>
                  <a:cubicBezTo>
                    <a:pt x="80" y="20"/>
                    <a:pt x="82" y="20"/>
                    <a:pt x="82" y="20"/>
                  </a:cubicBezTo>
                  <a:cubicBezTo>
                    <a:pt x="83" y="20"/>
                    <a:pt x="83" y="21"/>
                    <a:pt x="83" y="21"/>
                  </a:cubicBezTo>
                  <a:cubicBezTo>
                    <a:pt x="84" y="21"/>
                    <a:pt x="84" y="21"/>
                    <a:pt x="85" y="21"/>
                  </a:cubicBezTo>
                  <a:cubicBezTo>
                    <a:pt x="86" y="21"/>
                    <a:pt x="86" y="21"/>
                    <a:pt x="86" y="22"/>
                  </a:cubicBezTo>
                  <a:cubicBezTo>
                    <a:pt x="87" y="22"/>
                    <a:pt x="88" y="22"/>
                    <a:pt x="88" y="22"/>
                  </a:cubicBezTo>
                  <a:cubicBezTo>
                    <a:pt x="88" y="22"/>
                    <a:pt x="88" y="22"/>
                    <a:pt x="88" y="22"/>
                  </a:cubicBezTo>
                  <a:close/>
                  <a:moveTo>
                    <a:pt x="96" y="89"/>
                  </a:moveTo>
                  <a:cubicBezTo>
                    <a:pt x="97" y="88"/>
                    <a:pt x="97" y="87"/>
                    <a:pt x="97" y="86"/>
                  </a:cubicBezTo>
                  <a:cubicBezTo>
                    <a:pt x="97" y="86"/>
                    <a:pt x="97" y="85"/>
                    <a:pt x="96" y="84"/>
                  </a:cubicBezTo>
                  <a:cubicBezTo>
                    <a:pt x="96" y="84"/>
                    <a:pt x="96" y="83"/>
                    <a:pt x="96" y="83"/>
                  </a:cubicBezTo>
                  <a:cubicBezTo>
                    <a:pt x="96" y="82"/>
                    <a:pt x="96" y="82"/>
                    <a:pt x="96" y="82"/>
                  </a:cubicBezTo>
                  <a:cubicBezTo>
                    <a:pt x="96" y="81"/>
                    <a:pt x="96" y="80"/>
                    <a:pt x="96" y="80"/>
                  </a:cubicBezTo>
                  <a:cubicBezTo>
                    <a:pt x="95" y="80"/>
                    <a:pt x="95" y="81"/>
                    <a:pt x="95" y="82"/>
                  </a:cubicBezTo>
                  <a:cubicBezTo>
                    <a:pt x="95" y="82"/>
                    <a:pt x="96" y="82"/>
                    <a:pt x="95" y="83"/>
                  </a:cubicBezTo>
                  <a:cubicBezTo>
                    <a:pt x="95" y="83"/>
                    <a:pt x="94" y="82"/>
                    <a:pt x="94" y="82"/>
                  </a:cubicBezTo>
                  <a:cubicBezTo>
                    <a:pt x="94" y="82"/>
                    <a:pt x="93" y="83"/>
                    <a:pt x="92" y="83"/>
                  </a:cubicBezTo>
                  <a:cubicBezTo>
                    <a:pt x="92" y="83"/>
                    <a:pt x="91" y="84"/>
                    <a:pt x="91" y="84"/>
                  </a:cubicBezTo>
                  <a:cubicBezTo>
                    <a:pt x="91" y="84"/>
                    <a:pt x="91" y="84"/>
                    <a:pt x="91" y="85"/>
                  </a:cubicBezTo>
                  <a:cubicBezTo>
                    <a:pt x="91" y="85"/>
                    <a:pt x="90" y="85"/>
                    <a:pt x="90" y="85"/>
                  </a:cubicBezTo>
                  <a:cubicBezTo>
                    <a:pt x="90" y="85"/>
                    <a:pt x="90" y="85"/>
                    <a:pt x="90" y="86"/>
                  </a:cubicBezTo>
                  <a:cubicBezTo>
                    <a:pt x="90" y="86"/>
                    <a:pt x="91" y="86"/>
                    <a:pt x="91" y="86"/>
                  </a:cubicBezTo>
                  <a:cubicBezTo>
                    <a:pt x="90" y="87"/>
                    <a:pt x="90" y="87"/>
                    <a:pt x="90" y="87"/>
                  </a:cubicBezTo>
                  <a:cubicBezTo>
                    <a:pt x="90" y="88"/>
                    <a:pt x="91" y="88"/>
                    <a:pt x="91" y="88"/>
                  </a:cubicBezTo>
                  <a:cubicBezTo>
                    <a:pt x="91" y="89"/>
                    <a:pt x="91" y="89"/>
                    <a:pt x="90" y="89"/>
                  </a:cubicBezTo>
                  <a:cubicBezTo>
                    <a:pt x="90" y="90"/>
                    <a:pt x="91" y="90"/>
                    <a:pt x="91" y="90"/>
                  </a:cubicBezTo>
                  <a:cubicBezTo>
                    <a:pt x="92" y="90"/>
                    <a:pt x="91" y="90"/>
                    <a:pt x="91" y="91"/>
                  </a:cubicBezTo>
                  <a:cubicBezTo>
                    <a:pt x="91" y="91"/>
                    <a:pt x="92" y="91"/>
                    <a:pt x="92" y="92"/>
                  </a:cubicBezTo>
                  <a:cubicBezTo>
                    <a:pt x="92" y="92"/>
                    <a:pt x="91" y="92"/>
                    <a:pt x="91" y="93"/>
                  </a:cubicBezTo>
                  <a:cubicBezTo>
                    <a:pt x="92" y="93"/>
                    <a:pt x="92" y="93"/>
                    <a:pt x="92" y="94"/>
                  </a:cubicBezTo>
                  <a:cubicBezTo>
                    <a:pt x="93" y="94"/>
                    <a:pt x="93" y="94"/>
                    <a:pt x="93" y="94"/>
                  </a:cubicBezTo>
                  <a:cubicBezTo>
                    <a:pt x="93" y="94"/>
                    <a:pt x="93" y="94"/>
                    <a:pt x="94" y="94"/>
                  </a:cubicBezTo>
                  <a:cubicBezTo>
                    <a:pt x="94" y="95"/>
                    <a:pt x="94" y="95"/>
                    <a:pt x="94" y="94"/>
                  </a:cubicBezTo>
                  <a:cubicBezTo>
                    <a:pt x="95" y="94"/>
                    <a:pt x="95" y="93"/>
                    <a:pt x="95" y="93"/>
                  </a:cubicBezTo>
                  <a:cubicBezTo>
                    <a:pt x="95" y="93"/>
                    <a:pt x="95" y="93"/>
                    <a:pt x="95" y="92"/>
                  </a:cubicBezTo>
                  <a:cubicBezTo>
                    <a:pt x="95" y="92"/>
                    <a:pt x="95" y="92"/>
                    <a:pt x="95" y="92"/>
                  </a:cubicBezTo>
                  <a:cubicBezTo>
                    <a:pt x="95" y="91"/>
                    <a:pt x="96" y="90"/>
                    <a:pt x="96" y="89"/>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04" name="Freeform 813">
              <a:extLst>
                <a:ext uri="{FF2B5EF4-FFF2-40B4-BE49-F238E27FC236}">
                  <a16:creationId xmlns:a16="http://schemas.microsoft.com/office/drawing/2014/main" id="{92C3302C-0088-4198-AEE9-5D5F9A86A393}"/>
                </a:ext>
              </a:extLst>
            </p:cNvPr>
            <p:cNvSpPr>
              <a:spLocks noEditPoints="1"/>
            </p:cNvSpPr>
            <p:nvPr/>
          </p:nvSpPr>
          <p:spPr bwMode="auto">
            <a:xfrm>
              <a:off x="5773076" y="2424619"/>
              <a:ext cx="37455" cy="57878"/>
            </a:xfrm>
            <a:custGeom>
              <a:avLst/>
              <a:gdLst>
                <a:gd name="T0" fmla="*/ 3 w 8"/>
                <a:gd name="T1" fmla="*/ 6 h 15"/>
                <a:gd name="T2" fmla="*/ 0 w 8"/>
                <a:gd name="T3" fmla="*/ 4 h 15"/>
                <a:gd name="T4" fmla="*/ 2 w 8"/>
                <a:gd name="T5" fmla="*/ 4 h 15"/>
                <a:gd name="T6" fmla="*/ 3 w 8"/>
                <a:gd name="T7" fmla="*/ 6 h 15"/>
                <a:gd name="T8" fmla="*/ 3 w 8"/>
                <a:gd name="T9" fmla="*/ 6 h 15"/>
                <a:gd name="T10" fmla="*/ 4 w 8"/>
                <a:gd name="T11" fmla="*/ 6 h 15"/>
                <a:gd name="T12" fmla="*/ 5 w 8"/>
                <a:gd name="T13" fmla="*/ 7 h 15"/>
                <a:gd name="T14" fmla="*/ 2 w 8"/>
                <a:gd name="T15" fmla="*/ 2 h 15"/>
                <a:gd name="T16" fmla="*/ 3 w 8"/>
                <a:gd name="T17" fmla="*/ 4 h 15"/>
                <a:gd name="T18" fmla="*/ 4 w 8"/>
                <a:gd name="T19" fmla="*/ 6 h 15"/>
                <a:gd name="T20" fmla="*/ 4 w 8"/>
                <a:gd name="T21" fmla="*/ 6 h 15"/>
                <a:gd name="T22" fmla="*/ 3 w 8"/>
                <a:gd name="T23" fmla="*/ 1 h 15"/>
                <a:gd name="T24" fmla="*/ 4 w 8"/>
                <a:gd name="T25" fmla="*/ 3 h 15"/>
                <a:gd name="T26" fmla="*/ 6 w 8"/>
                <a:gd name="T27" fmla="*/ 5 h 15"/>
                <a:gd name="T28" fmla="*/ 4 w 8"/>
                <a:gd name="T29" fmla="*/ 2 h 15"/>
                <a:gd name="T30" fmla="*/ 3 w 8"/>
                <a:gd name="T31" fmla="*/ 1 h 15"/>
                <a:gd name="T32" fmla="*/ 3 w 8"/>
                <a:gd name="T33" fmla="*/ 1 h 15"/>
                <a:gd name="T34" fmla="*/ 5 w 8"/>
                <a:gd name="T35" fmla="*/ 2 h 15"/>
                <a:gd name="T36" fmla="*/ 6 w 8"/>
                <a:gd name="T37" fmla="*/ 3 h 15"/>
                <a:gd name="T38" fmla="*/ 7 w 8"/>
                <a:gd name="T39" fmla="*/ 3 h 15"/>
                <a:gd name="T40" fmla="*/ 8 w 8"/>
                <a:gd name="T41" fmla="*/ 2 h 15"/>
                <a:gd name="T42" fmla="*/ 7 w 8"/>
                <a:gd name="T43" fmla="*/ 2 h 15"/>
                <a:gd name="T44" fmla="*/ 7 w 8"/>
                <a:gd name="T45" fmla="*/ 1 h 15"/>
                <a:gd name="T46" fmla="*/ 6 w 8"/>
                <a:gd name="T47" fmla="*/ 1 h 15"/>
                <a:gd name="T48" fmla="*/ 6 w 8"/>
                <a:gd name="T49" fmla="*/ 2 h 15"/>
                <a:gd name="T50" fmla="*/ 6 w 8"/>
                <a:gd name="T51" fmla="*/ 2 h 15"/>
                <a:gd name="T52" fmla="*/ 5 w 8"/>
                <a:gd name="T53" fmla="*/ 1 h 15"/>
                <a:gd name="T54" fmla="*/ 5 w 8"/>
                <a:gd name="T55" fmla="*/ 2 h 15"/>
                <a:gd name="T56" fmla="*/ 5 w 8"/>
                <a:gd name="T57" fmla="*/ 2 h 15"/>
                <a:gd name="T58" fmla="*/ 4 w 8"/>
                <a:gd name="T59" fmla="*/ 12 h 15"/>
                <a:gd name="T60" fmla="*/ 5 w 8"/>
                <a:gd name="T61" fmla="*/ 15 h 15"/>
                <a:gd name="T62" fmla="*/ 5 w 8"/>
                <a:gd name="T63" fmla="*/ 13 h 15"/>
                <a:gd name="T64" fmla="*/ 4 w 8"/>
                <a:gd name="T65" fmla="*/ 11 h 15"/>
                <a:gd name="T66" fmla="*/ 4 w 8"/>
                <a:gd name="T67" fmla="*/ 12 h 15"/>
                <a:gd name="T68" fmla="*/ 4 w 8"/>
                <a:gd name="T69" fmla="*/ 12 h 15"/>
                <a:gd name="T70" fmla="*/ 4 w 8"/>
                <a:gd name="T71" fmla="*/ 8 h 15"/>
                <a:gd name="T72" fmla="*/ 5 w 8"/>
                <a:gd name="T73" fmla="*/ 9 h 15"/>
                <a:gd name="T74" fmla="*/ 6 w 8"/>
                <a:gd name="T75" fmla="*/ 10 h 15"/>
                <a:gd name="T76" fmla="*/ 5 w 8"/>
                <a:gd name="T77" fmla="*/ 8 h 15"/>
                <a:gd name="T78" fmla="*/ 4 w 8"/>
                <a:gd name="T79" fmla="*/ 8 h 15"/>
                <a:gd name="T80" fmla="*/ 4 w 8"/>
                <a:gd name="T8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5">
                  <a:moveTo>
                    <a:pt x="3" y="6"/>
                  </a:moveTo>
                  <a:cubicBezTo>
                    <a:pt x="2" y="6"/>
                    <a:pt x="0" y="6"/>
                    <a:pt x="0" y="4"/>
                  </a:cubicBezTo>
                  <a:cubicBezTo>
                    <a:pt x="1" y="4"/>
                    <a:pt x="1" y="4"/>
                    <a:pt x="2" y="4"/>
                  </a:cubicBezTo>
                  <a:cubicBezTo>
                    <a:pt x="2" y="5"/>
                    <a:pt x="2" y="5"/>
                    <a:pt x="3" y="6"/>
                  </a:cubicBezTo>
                  <a:cubicBezTo>
                    <a:pt x="2" y="6"/>
                    <a:pt x="2" y="5"/>
                    <a:pt x="3" y="6"/>
                  </a:cubicBezTo>
                  <a:close/>
                  <a:moveTo>
                    <a:pt x="4" y="6"/>
                  </a:moveTo>
                  <a:cubicBezTo>
                    <a:pt x="4" y="6"/>
                    <a:pt x="5" y="7"/>
                    <a:pt x="5" y="7"/>
                  </a:cubicBezTo>
                  <a:cubicBezTo>
                    <a:pt x="5" y="6"/>
                    <a:pt x="3" y="2"/>
                    <a:pt x="2" y="2"/>
                  </a:cubicBezTo>
                  <a:cubicBezTo>
                    <a:pt x="1" y="3"/>
                    <a:pt x="2" y="3"/>
                    <a:pt x="3" y="4"/>
                  </a:cubicBezTo>
                  <a:cubicBezTo>
                    <a:pt x="3" y="5"/>
                    <a:pt x="4" y="6"/>
                    <a:pt x="4" y="6"/>
                  </a:cubicBezTo>
                  <a:cubicBezTo>
                    <a:pt x="4" y="6"/>
                    <a:pt x="3" y="5"/>
                    <a:pt x="4" y="6"/>
                  </a:cubicBezTo>
                  <a:close/>
                  <a:moveTo>
                    <a:pt x="3" y="1"/>
                  </a:moveTo>
                  <a:cubicBezTo>
                    <a:pt x="2" y="1"/>
                    <a:pt x="4" y="3"/>
                    <a:pt x="4" y="3"/>
                  </a:cubicBezTo>
                  <a:cubicBezTo>
                    <a:pt x="4" y="4"/>
                    <a:pt x="5" y="5"/>
                    <a:pt x="6" y="5"/>
                  </a:cubicBezTo>
                  <a:cubicBezTo>
                    <a:pt x="6" y="4"/>
                    <a:pt x="5" y="2"/>
                    <a:pt x="4" y="2"/>
                  </a:cubicBezTo>
                  <a:cubicBezTo>
                    <a:pt x="4" y="2"/>
                    <a:pt x="4" y="1"/>
                    <a:pt x="3" y="1"/>
                  </a:cubicBezTo>
                  <a:cubicBezTo>
                    <a:pt x="3" y="1"/>
                    <a:pt x="4" y="1"/>
                    <a:pt x="3" y="1"/>
                  </a:cubicBezTo>
                  <a:close/>
                  <a:moveTo>
                    <a:pt x="5" y="2"/>
                  </a:moveTo>
                  <a:cubicBezTo>
                    <a:pt x="6" y="2"/>
                    <a:pt x="6" y="3"/>
                    <a:pt x="6" y="3"/>
                  </a:cubicBezTo>
                  <a:cubicBezTo>
                    <a:pt x="7" y="4"/>
                    <a:pt x="7" y="3"/>
                    <a:pt x="7" y="3"/>
                  </a:cubicBezTo>
                  <a:cubicBezTo>
                    <a:pt x="7" y="2"/>
                    <a:pt x="8" y="2"/>
                    <a:pt x="8" y="2"/>
                  </a:cubicBezTo>
                  <a:cubicBezTo>
                    <a:pt x="8" y="2"/>
                    <a:pt x="7" y="2"/>
                    <a:pt x="7" y="2"/>
                  </a:cubicBezTo>
                  <a:cubicBezTo>
                    <a:pt x="7" y="2"/>
                    <a:pt x="7" y="1"/>
                    <a:pt x="7" y="1"/>
                  </a:cubicBezTo>
                  <a:cubicBezTo>
                    <a:pt x="7" y="1"/>
                    <a:pt x="7" y="0"/>
                    <a:pt x="6" y="1"/>
                  </a:cubicBezTo>
                  <a:cubicBezTo>
                    <a:pt x="6" y="1"/>
                    <a:pt x="6" y="1"/>
                    <a:pt x="6" y="2"/>
                  </a:cubicBezTo>
                  <a:cubicBezTo>
                    <a:pt x="6" y="2"/>
                    <a:pt x="7" y="2"/>
                    <a:pt x="6" y="2"/>
                  </a:cubicBezTo>
                  <a:cubicBezTo>
                    <a:pt x="6" y="2"/>
                    <a:pt x="6" y="1"/>
                    <a:pt x="5" y="1"/>
                  </a:cubicBezTo>
                  <a:cubicBezTo>
                    <a:pt x="5" y="1"/>
                    <a:pt x="5" y="2"/>
                    <a:pt x="5" y="2"/>
                  </a:cubicBezTo>
                  <a:cubicBezTo>
                    <a:pt x="6" y="2"/>
                    <a:pt x="5" y="2"/>
                    <a:pt x="5" y="2"/>
                  </a:cubicBezTo>
                  <a:close/>
                  <a:moveTo>
                    <a:pt x="4" y="12"/>
                  </a:moveTo>
                  <a:cubicBezTo>
                    <a:pt x="4" y="13"/>
                    <a:pt x="4" y="14"/>
                    <a:pt x="5" y="15"/>
                  </a:cubicBezTo>
                  <a:cubicBezTo>
                    <a:pt x="6" y="15"/>
                    <a:pt x="5" y="14"/>
                    <a:pt x="5" y="13"/>
                  </a:cubicBezTo>
                  <a:cubicBezTo>
                    <a:pt x="5" y="13"/>
                    <a:pt x="4" y="12"/>
                    <a:pt x="4" y="11"/>
                  </a:cubicBezTo>
                  <a:cubicBezTo>
                    <a:pt x="3" y="11"/>
                    <a:pt x="3" y="12"/>
                    <a:pt x="4" y="12"/>
                  </a:cubicBezTo>
                  <a:cubicBezTo>
                    <a:pt x="4" y="13"/>
                    <a:pt x="4" y="12"/>
                    <a:pt x="4" y="12"/>
                  </a:cubicBezTo>
                  <a:close/>
                  <a:moveTo>
                    <a:pt x="4" y="8"/>
                  </a:moveTo>
                  <a:cubicBezTo>
                    <a:pt x="4" y="9"/>
                    <a:pt x="4" y="9"/>
                    <a:pt x="5" y="9"/>
                  </a:cubicBezTo>
                  <a:cubicBezTo>
                    <a:pt x="5" y="9"/>
                    <a:pt x="5" y="9"/>
                    <a:pt x="6" y="10"/>
                  </a:cubicBezTo>
                  <a:cubicBezTo>
                    <a:pt x="6" y="9"/>
                    <a:pt x="5" y="8"/>
                    <a:pt x="5" y="8"/>
                  </a:cubicBezTo>
                  <a:cubicBezTo>
                    <a:pt x="4" y="7"/>
                    <a:pt x="4" y="7"/>
                    <a:pt x="4" y="8"/>
                  </a:cubicBezTo>
                  <a:cubicBezTo>
                    <a:pt x="4" y="8"/>
                    <a:pt x="4" y="8"/>
                    <a:pt x="4" y="8"/>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05" name="Freeform 814">
              <a:extLst>
                <a:ext uri="{FF2B5EF4-FFF2-40B4-BE49-F238E27FC236}">
                  <a16:creationId xmlns:a16="http://schemas.microsoft.com/office/drawing/2014/main" id="{EC79E26D-5FC7-4E60-82C3-4A59526390A7}"/>
                </a:ext>
              </a:extLst>
            </p:cNvPr>
            <p:cNvSpPr>
              <a:spLocks noEditPoints="1"/>
            </p:cNvSpPr>
            <p:nvPr/>
          </p:nvSpPr>
          <p:spPr bwMode="auto">
            <a:xfrm>
              <a:off x="6693421" y="2569315"/>
              <a:ext cx="201548" cy="107074"/>
            </a:xfrm>
            <a:custGeom>
              <a:avLst/>
              <a:gdLst>
                <a:gd name="T0" fmla="*/ 2 w 43"/>
                <a:gd name="T1" fmla="*/ 19 h 28"/>
                <a:gd name="T2" fmla="*/ 1 w 43"/>
                <a:gd name="T3" fmla="*/ 16 h 28"/>
                <a:gd name="T4" fmla="*/ 3 w 43"/>
                <a:gd name="T5" fmla="*/ 15 h 28"/>
                <a:gd name="T6" fmla="*/ 4 w 43"/>
                <a:gd name="T7" fmla="*/ 15 h 28"/>
                <a:gd name="T8" fmla="*/ 7 w 43"/>
                <a:gd name="T9" fmla="*/ 14 h 28"/>
                <a:gd name="T10" fmla="*/ 10 w 43"/>
                <a:gd name="T11" fmla="*/ 16 h 28"/>
                <a:gd name="T12" fmla="*/ 8 w 43"/>
                <a:gd name="T13" fmla="*/ 18 h 28"/>
                <a:gd name="T14" fmla="*/ 3 w 43"/>
                <a:gd name="T15" fmla="*/ 22 h 28"/>
                <a:gd name="T16" fmla="*/ 3 w 43"/>
                <a:gd name="T17" fmla="*/ 21 h 28"/>
                <a:gd name="T18" fmla="*/ 7 w 43"/>
                <a:gd name="T19" fmla="*/ 12 h 28"/>
                <a:gd name="T20" fmla="*/ 8 w 43"/>
                <a:gd name="T21" fmla="*/ 10 h 28"/>
                <a:gd name="T22" fmla="*/ 6 w 43"/>
                <a:gd name="T23" fmla="*/ 8 h 28"/>
                <a:gd name="T24" fmla="*/ 4 w 43"/>
                <a:gd name="T25" fmla="*/ 11 h 28"/>
                <a:gd name="T26" fmla="*/ 9 w 43"/>
                <a:gd name="T27" fmla="*/ 9 h 28"/>
                <a:gd name="T28" fmla="*/ 9 w 43"/>
                <a:gd name="T29" fmla="*/ 9 h 28"/>
                <a:gd name="T30" fmla="*/ 9 w 43"/>
                <a:gd name="T31" fmla="*/ 14 h 28"/>
                <a:gd name="T32" fmla="*/ 37 w 43"/>
                <a:gd name="T33" fmla="*/ 27 h 28"/>
                <a:gd name="T34" fmla="*/ 40 w 43"/>
                <a:gd name="T35" fmla="*/ 23 h 28"/>
                <a:gd name="T36" fmla="*/ 39 w 43"/>
                <a:gd name="T37" fmla="*/ 20 h 28"/>
                <a:gd name="T38" fmla="*/ 38 w 43"/>
                <a:gd name="T39" fmla="*/ 11 h 28"/>
                <a:gd name="T40" fmla="*/ 42 w 43"/>
                <a:gd name="T41" fmla="*/ 5 h 28"/>
                <a:gd name="T42" fmla="*/ 42 w 43"/>
                <a:gd name="T43" fmla="*/ 3 h 28"/>
                <a:gd name="T44" fmla="*/ 34 w 43"/>
                <a:gd name="T45" fmla="*/ 2 h 28"/>
                <a:gd name="T46" fmla="*/ 29 w 43"/>
                <a:gd name="T47" fmla="*/ 1 h 28"/>
                <a:gd name="T48" fmla="*/ 27 w 43"/>
                <a:gd name="T49" fmla="*/ 2 h 28"/>
                <a:gd name="T50" fmla="*/ 26 w 43"/>
                <a:gd name="T51" fmla="*/ 2 h 28"/>
                <a:gd name="T52" fmla="*/ 24 w 43"/>
                <a:gd name="T53" fmla="*/ 3 h 28"/>
                <a:gd name="T54" fmla="*/ 23 w 43"/>
                <a:gd name="T55" fmla="*/ 2 h 28"/>
                <a:gd name="T56" fmla="*/ 20 w 43"/>
                <a:gd name="T57" fmla="*/ 2 h 28"/>
                <a:gd name="T58" fmla="*/ 18 w 43"/>
                <a:gd name="T59" fmla="*/ 1 h 28"/>
                <a:gd name="T60" fmla="*/ 17 w 43"/>
                <a:gd name="T61" fmla="*/ 4 h 28"/>
                <a:gd name="T62" fmla="*/ 15 w 43"/>
                <a:gd name="T63" fmla="*/ 4 h 28"/>
                <a:gd name="T64" fmla="*/ 13 w 43"/>
                <a:gd name="T65" fmla="*/ 5 h 28"/>
                <a:gd name="T66" fmla="*/ 12 w 43"/>
                <a:gd name="T67" fmla="*/ 6 h 28"/>
                <a:gd name="T68" fmla="*/ 12 w 43"/>
                <a:gd name="T69" fmla="*/ 10 h 28"/>
                <a:gd name="T70" fmla="*/ 12 w 43"/>
                <a:gd name="T71" fmla="*/ 12 h 28"/>
                <a:gd name="T72" fmla="*/ 13 w 43"/>
                <a:gd name="T73" fmla="*/ 13 h 28"/>
                <a:gd name="T74" fmla="*/ 13 w 43"/>
                <a:gd name="T75" fmla="*/ 15 h 28"/>
                <a:gd name="T76" fmla="*/ 16 w 43"/>
                <a:gd name="T77" fmla="*/ 19 h 28"/>
                <a:gd name="T78" fmla="*/ 18 w 43"/>
                <a:gd name="T79" fmla="*/ 18 h 28"/>
                <a:gd name="T80" fmla="*/ 17 w 43"/>
                <a:gd name="T81" fmla="*/ 24 h 28"/>
                <a:gd name="T82" fmla="*/ 20 w 43"/>
                <a:gd name="T83" fmla="*/ 23 h 28"/>
                <a:gd name="T84" fmla="*/ 23 w 43"/>
                <a:gd name="T85" fmla="*/ 22 h 28"/>
                <a:gd name="T86" fmla="*/ 24 w 43"/>
                <a:gd name="T87" fmla="*/ 22 h 28"/>
                <a:gd name="T88" fmla="*/ 27 w 43"/>
                <a:gd name="T89" fmla="*/ 24 h 28"/>
                <a:gd name="T90" fmla="*/ 30 w 43"/>
                <a:gd name="T91" fmla="*/ 26 h 28"/>
                <a:gd name="T92" fmla="*/ 34 w 43"/>
                <a:gd name="T93" fmla="*/ 27 h 28"/>
                <a:gd name="T94" fmla="*/ 37 w 43"/>
                <a:gd name="T9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28">
                  <a:moveTo>
                    <a:pt x="3" y="21"/>
                  </a:moveTo>
                  <a:cubicBezTo>
                    <a:pt x="3" y="20"/>
                    <a:pt x="2" y="20"/>
                    <a:pt x="2" y="20"/>
                  </a:cubicBezTo>
                  <a:cubicBezTo>
                    <a:pt x="2" y="20"/>
                    <a:pt x="2" y="19"/>
                    <a:pt x="2" y="19"/>
                  </a:cubicBezTo>
                  <a:cubicBezTo>
                    <a:pt x="1" y="19"/>
                    <a:pt x="0" y="19"/>
                    <a:pt x="1" y="18"/>
                  </a:cubicBezTo>
                  <a:cubicBezTo>
                    <a:pt x="1" y="18"/>
                    <a:pt x="2" y="18"/>
                    <a:pt x="1" y="17"/>
                  </a:cubicBezTo>
                  <a:cubicBezTo>
                    <a:pt x="1" y="16"/>
                    <a:pt x="0" y="16"/>
                    <a:pt x="1" y="16"/>
                  </a:cubicBezTo>
                  <a:cubicBezTo>
                    <a:pt x="2" y="15"/>
                    <a:pt x="2" y="16"/>
                    <a:pt x="2" y="17"/>
                  </a:cubicBezTo>
                  <a:cubicBezTo>
                    <a:pt x="2" y="17"/>
                    <a:pt x="2" y="16"/>
                    <a:pt x="3" y="15"/>
                  </a:cubicBezTo>
                  <a:cubicBezTo>
                    <a:pt x="3" y="15"/>
                    <a:pt x="3" y="15"/>
                    <a:pt x="3" y="15"/>
                  </a:cubicBezTo>
                  <a:cubicBezTo>
                    <a:pt x="3" y="15"/>
                    <a:pt x="3" y="16"/>
                    <a:pt x="3" y="16"/>
                  </a:cubicBezTo>
                  <a:cubicBezTo>
                    <a:pt x="4" y="15"/>
                    <a:pt x="3" y="15"/>
                    <a:pt x="4" y="15"/>
                  </a:cubicBezTo>
                  <a:cubicBezTo>
                    <a:pt x="4" y="15"/>
                    <a:pt x="4" y="15"/>
                    <a:pt x="4" y="15"/>
                  </a:cubicBezTo>
                  <a:cubicBezTo>
                    <a:pt x="5" y="15"/>
                    <a:pt x="5" y="14"/>
                    <a:pt x="5" y="14"/>
                  </a:cubicBezTo>
                  <a:cubicBezTo>
                    <a:pt x="6" y="14"/>
                    <a:pt x="6" y="15"/>
                    <a:pt x="6" y="15"/>
                  </a:cubicBezTo>
                  <a:cubicBezTo>
                    <a:pt x="7" y="14"/>
                    <a:pt x="7" y="14"/>
                    <a:pt x="7" y="14"/>
                  </a:cubicBezTo>
                  <a:cubicBezTo>
                    <a:pt x="8" y="14"/>
                    <a:pt x="8" y="14"/>
                    <a:pt x="9" y="15"/>
                  </a:cubicBezTo>
                  <a:cubicBezTo>
                    <a:pt x="9" y="15"/>
                    <a:pt x="9" y="15"/>
                    <a:pt x="9" y="15"/>
                  </a:cubicBezTo>
                  <a:cubicBezTo>
                    <a:pt x="10" y="16"/>
                    <a:pt x="10" y="16"/>
                    <a:pt x="10" y="16"/>
                  </a:cubicBezTo>
                  <a:cubicBezTo>
                    <a:pt x="11" y="17"/>
                    <a:pt x="10" y="17"/>
                    <a:pt x="9" y="16"/>
                  </a:cubicBezTo>
                  <a:cubicBezTo>
                    <a:pt x="9" y="16"/>
                    <a:pt x="9" y="17"/>
                    <a:pt x="9" y="17"/>
                  </a:cubicBezTo>
                  <a:cubicBezTo>
                    <a:pt x="8" y="18"/>
                    <a:pt x="8" y="18"/>
                    <a:pt x="8" y="18"/>
                  </a:cubicBezTo>
                  <a:cubicBezTo>
                    <a:pt x="8" y="18"/>
                    <a:pt x="6" y="20"/>
                    <a:pt x="6" y="19"/>
                  </a:cubicBezTo>
                  <a:cubicBezTo>
                    <a:pt x="5" y="19"/>
                    <a:pt x="4" y="19"/>
                    <a:pt x="3" y="20"/>
                  </a:cubicBezTo>
                  <a:cubicBezTo>
                    <a:pt x="3" y="21"/>
                    <a:pt x="3" y="22"/>
                    <a:pt x="3" y="22"/>
                  </a:cubicBezTo>
                  <a:cubicBezTo>
                    <a:pt x="2" y="23"/>
                    <a:pt x="1" y="23"/>
                    <a:pt x="1" y="22"/>
                  </a:cubicBezTo>
                  <a:cubicBezTo>
                    <a:pt x="1" y="21"/>
                    <a:pt x="2" y="21"/>
                    <a:pt x="3" y="21"/>
                  </a:cubicBezTo>
                  <a:cubicBezTo>
                    <a:pt x="3" y="20"/>
                    <a:pt x="2" y="21"/>
                    <a:pt x="3" y="21"/>
                  </a:cubicBezTo>
                  <a:close/>
                  <a:moveTo>
                    <a:pt x="5" y="13"/>
                  </a:moveTo>
                  <a:cubicBezTo>
                    <a:pt x="5" y="14"/>
                    <a:pt x="6" y="13"/>
                    <a:pt x="6" y="13"/>
                  </a:cubicBezTo>
                  <a:cubicBezTo>
                    <a:pt x="6" y="13"/>
                    <a:pt x="6" y="12"/>
                    <a:pt x="7" y="12"/>
                  </a:cubicBezTo>
                  <a:cubicBezTo>
                    <a:pt x="7" y="12"/>
                    <a:pt x="7" y="12"/>
                    <a:pt x="7" y="12"/>
                  </a:cubicBezTo>
                  <a:cubicBezTo>
                    <a:pt x="8" y="12"/>
                    <a:pt x="8" y="12"/>
                    <a:pt x="8" y="12"/>
                  </a:cubicBezTo>
                  <a:cubicBezTo>
                    <a:pt x="9" y="11"/>
                    <a:pt x="8" y="11"/>
                    <a:pt x="8" y="10"/>
                  </a:cubicBezTo>
                  <a:cubicBezTo>
                    <a:pt x="8" y="10"/>
                    <a:pt x="8" y="10"/>
                    <a:pt x="7" y="9"/>
                  </a:cubicBezTo>
                  <a:cubicBezTo>
                    <a:pt x="7" y="9"/>
                    <a:pt x="7" y="9"/>
                    <a:pt x="6" y="9"/>
                  </a:cubicBezTo>
                  <a:cubicBezTo>
                    <a:pt x="6" y="9"/>
                    <a:pt x="7" y="8"/>
                    <a:pt x="6" y="8"/>
                  </a:cubicBezTo>
                  <a:cubicBezTo>
                    <a:pt x="6" y="8"/>
                    <a:pt x="5" y="8"/>
                    <a:pt x="5" y="9"/>
                  </a:cubicBezTo>
                  <a:cubicBezTo>
                    <a:pt x="4" y="10"/>
                    <a:pt x="3" y="9"/>
                    <a:pt x="2" y="10"/>
                  </a:cubicBezTo>
                  <a:cubicBezTo>
                    <a:pt x="1" y="11"/>
                    <a:pt x="4" y="11"/>
                    <a:pt x="4" y="11"/>
                  </a:cubicBezTo>
                  <a:cubicBezTo>
                    <a:pt x="4" y="12"/>
                    <a:pt x="5" y="12"/>
                    <a:pt x="5" y="13"/>
                  </a:cubicBezTo>
                  <a:cubicBezTo>
                    <a:pt x="5" y="13"/>
                    <a:pt x="5" y="13"/>
                    <a:pt x="5" y="13"/>
                  </a:cubicBezTo>
                  <a:close/>
                  <a:moveTo>
                    <a:pt x="9" y="9"/>
                  </a:moveTo>
                  <a:cubicBezTo>
                    <a:pt x="8" y="9"/>
                    <a:pt x="10" y="10"/>
                    <a:pt x="10" y="10"/>
                  </a:cubicBezTo>
                  <a:cubicBezTo>
                    <a:pt x="11" y="9"/>
                    <a:pt x="9" y="8"/>
                    <a:pt x="9" y="9"/>
                  </a:cubicBezTo>
                  <a:cubicBezTo>
                    <a:pt x="9" y="9"/>
                    <a:pt x="9" y="8"/>
                    <a:pt x="9" y="9"/>
                  </a:cubicBezTo>
                  <a:close/>
                  <a:moveTo>
                    <a:pt x="9" y="14"/>
                  </a:moveTo>
                  <a:cubicBezTo>
                    <a:pt x="9" y="15"/>
                    <a:pt x="11" y="16"/>
                    <a:pt x="11" y="15"/>
                  </a:cubicBezTo>
                  <a:cubicBezTo>
                    <a:pt x="11" y="14"/>
                    <a:pt x="9" y="13"/>
                    <a:pt x="9" y="14"/>
                  </a:cubicBezTo>
                  <a:cubicBezTo>
                    <a:pt x="9" y="14"/>
                    <a:pt x="9" y="14"/>
                    <a:pt x="9" y="14"/>
                  </a:cubicBezTo>
                  <a:cubicBezTo>
                    <a:pt x="9" y="14"/>
                    <a:pt x="9" y="14"/>
                    <a:pt x="9" y="14"/>
                  </a:cubicBezTo>
                  <a:close/>
                  <a:moveTo>
                    <a:pt x="37" y="27"/>
                  </a:moveTo>
                  <a:cubicBezTo>
                    <a:pt x="38" y="27"/>
                    <a:pt x="38" y="26"/>
                    <a:pt x="38" y="26"/>
                  </a:cubicBezTo>
                  <a:cubicBezTo>
                    <a:pt x="39" y="26"/>
                    <a:pt x="39" y="25"/>
                    <a:pt x="39" y="25"/>
                  </a:cubicBezTo>
                  <a:cubicBezTo>
                    <a:pt x="39" y="24"/>
                    <a:pt x="41" y="24"/>
                    <a:pt x="40" y="23"/>
                  </a:cubicBezTo>
                  <a:cubicBezTo>
                    <a:pt x="40" y="23"/>
                    <a:pt x="40" y="23"/>
                    <a:pt x="40" y="23"/>
                  </a:cubicBezTo>
                  <a:cubicBezTo>
                    <a:pt x="40" y="23"/>
                    <a:pt x="40" y="22"/>
                    <a:pt x="40" y="22"/>
                  </a:cubicBezTo>
                  <a:cubicBezTo>
                    <a:pt x="39" y="21"/>
                    <a:pt x="39" y="20"/>
                    <a:pt x="39" y="20"/>
                  </a:cubicBezTo>
                  <a:cubicBezTo>
                    <a:pt x="38" y="19"/>
                    <a:pt x="39" y="18"/>
                    <a:pt x="39" y="18"/>
                  </a:cubicBezTo>
                  <a:cubicBezTo>
                    <a:pt x="39" y="17"/>
                    <a:pt x="39" y="16"/>
                    <a:pt x="38" y="15"/>
                  </a:cubicBezTo>
                  <a:cubicBezTo>
                    <a:pt x="38" y="14"/>
                    <a:pt x="37" y="12"/>
                    <a:pt x="38" y="11"/>
                  </a:cubicBezTo>
                  <a:cubicBezTo>
                    <a:pt x="39" y="10"/>
                    <a:pt x="40" y="9"/>
                    <a:pt x="40" y="7"/>
                  </a:cubicBezTo>
                  <a:cubicBezTo>
                    <a:pt x="41" y="7"/>
                    <a:pt x="41" y="6"/>
                    <a:pt x="41" y="6"/>
                  </a:cubicBezTo>
                  <a:cubicBezTo>
                    <a:pt x="41" y="5"/>
                    <a:pt x="41" y="6"/>
                    <a:pt x="42" y="5"/>
                  </a:cubicBezTo>
                  <a:cubicBezTo>
                    <a:pt x="42" y="5"/>
                    <a:pt x="42" y="5"/>
                    <a:pt x="42" y="5"/>
                  </a:cubicBezTo>
                  <a:cubicBezTo>
                    <a:pt x="42" y="5"/>
                    <a:pt x="43" y="5"/>
                    <a:pt x="43" y="5"/>
                  </a:cubicBezTo>
                  <a:cubicBezTo>
                    <a:pt x="43" y="4"/>
                    <a:pt x="42" y="3"/>
                    <a:pt x="42" y="3"/>
                  </a:cubicBezTo>
                  <a:cubicBezTo>
                    <a:pt x="41" y="4"/>
                    <a:pt x="39" y="4"/>
                    <a:pt x="38" y="4"/>
                  </a:cubicBezTo>
                  <a:cubicBezTo>
                    <a:pt x="37" y="3"/>
                    <a:pt x="36" y="3"/>
                    <a:pt x="35" y="3"/>
                  </a:cubicBezTo>
                  <a:cubicBezTo>
                    <a:pt x="35" y="3"/>
                    <a:pt x="34" y="3"/>
                    <a:pt x="34" y="2"/>
                  </a:cubicBezTo>
                  <a:cubicBezTo>
                    <a:pt x="33" y="2"/>
                    <a:pt x="33" y="2"/>
                    <a:pt x="32" y="2"/>
                  </a:cubicBezTo>
                  <a:cubicBezTo>
                    <a:pt x="31" y="2"/>
                    <a:pt x="31" y="2"/>
                    <a:pt x="30" y="1"/>
                  </a:cubicBezTo>
                  <a:cubicBezTo>
                    <a:pt x="30" y="1"/>
                    <a:pt x="29" y="2"/>
                    <a:pt x="29" y="1"/>
                  </a:cubicBezTo>
                  <a:cubicBezTo>
                    <a:pt x="29" y="1"/>
                    <a:pt x="29" y="1"/>
                    <a:pt x="29" y="1"/>
                  </a:cubicBezTo>
                  <a:cubicBezTo>
                    <a:pt x="28" y="1"/>
                    <a:pt x="28" y="1"/>
                    <a:pt x="28" y="1"/>
                  </a:cubicBezTo>
                  <a:cubicBezTo>
                    <a:pt x="28" y="1"/>
                    <a:pt x="28" y="2"/>
                    <a:pt x="27" y="2"/>
                  </a:cubicBezTo>
                  <a:cubicBezTo>
                    <a:pt x="27" y="2"/>
                    <a:pt x="27" y="1"/>
                    <a:pt x="27" y="1"/>
                  </a:cubicBezTo>
                  <a:cubicBezTo>
                    <a:pt x="27" y="1"/>
                    <a:pt x="27" y="0"/>
                    <a:pt x="26" y="1"/>
                  </a:cubicBezTo>
                  <a:cubicBezTo>
                    <a:pt x="26" y="1"/>
                    <a:pt x="27" y="2"/>
                    <a:pt x="26" y="2"/>
                  </a:cubicBezTo>
                  <a:cubicBezTo>
                    <a:pt x="25" y="2"/>
                    <a:pt x="26" y="1"/>
                    <a:pt x="25" y="1"/>
                  </a:cubicBezTo>
                  <a:cubicBezTo>
                    <a:pt x="25" y="1"/>
                    <a:pt x="25" y="2"/>
                    <a:pt x="25" y="2"/>
                  </a:cubicBezTo>
                  <a:cubicBezTo>
                    <a:pt x="25" y="2"/>
                    <a:pt x="24" y="2"/>
                    <a:pt x="24" y="3"/>
                  </a:cubicBezTo>
                  <a:cubicBezTo>
                    <a:pt x="24" y="3"/>
                    <a:pt x="23" y="2"/>
                    <a:pt x="23" y="2"/>
                  </a:cubicBezTo>
                  <a:cubicBezTo>
                    <a:pt x="23" y="2"/>
                    <a:pt x="23" y="2"/>
                    <a:pt x="23" y="2"/>
                  </a:cubicBezTo>
                  <a:cubicBezTo>
                    <a:pt x="23" y="2"/>
                    <a:pt x="23" y="2"/>
                    <a:pt x="23" y="2"/>
                  </a:cubicBezTo>
                  <a:cubicBezTo>
                    <a:pt x="23" y="2"/>
                    <a:pt x="22" y="2"/>
                    <a:pt x="22" y="2"/>
                  </a:cubicBezTo>
                  <a:cubicBezTo>
                    <a:pt x="22" y="2"/>
                    <a:pt x="22" y="2"/>
                    <a:pt x="22" y="2"/>
                  </a:cubicBezTo>
                  <a:cubicBezTo>
                    <a:pt x="21" y="3"/>
                    <a:pt x="21" y="2"/>
                    <a:pt x="20" y="2"/>
                  </a:cubicBezTo>
                  <a:cubicBezTo>
                    <a:pt x="20" y="2"/>
                    <a:pt x="20" y="3"/>
                    <a:pt x="20" y="3"/>
                  </a:cubicBezTo>
                  <a:cubicBezTo>
                    <a:pt x="20" y="3"/>
                    <a:pt x="20" y="3"/>
                    <a:pt x="20" y="3"/>
                  </a:cubicBezTo>
                  <a:cubicBezTo>
                    <a:pt x="19" y="4"/>
                    <a:pt x="19" y="2"/>
                    <a:pt x="18" y="1"/>
                  </a:cubicBezTo>
                  <a:cubicBezTo>
                    <a:pt x="18" y="2"/>
                    <a:pt x="19" y="2"/>
                    <a:pt x="19" y="3"/>
                  </a:cubicBezTo>
                  <a:cubicBezTo>
                    <a:pt x="19" y="3"/>
                    <a:pt x="18" y="4"/>
                    <a:pt x="18" y="3"/>
                  </a:cubicBezTo>
                  <a:cubicBezTo>
                    <a:pt x="17" y="3"/>
                    <a:pt x="17" y="3"/>
                    <a:pt x="17" y="4"/>
                  </a:cubicBezTo>
                  <a:cubicBezTo>
                    <a:pt x="17" y="4"/>
                    <a:pt x="17" y="4"/>
                    <a:pt x="16" y="4"/>
                  </a:cubicBezTo>
                  <a:cubicBezTo>
                    <a:pt x="16" y="4"/>
                    <a:pt x="16" y="5"/>
                    <a:pt x="16" y="4"/>
                  </a:cubicBezTo>
                  <a:cubicBezTo>
                    <a:pt x="15" y="4"/>
                    <a:pt x="15" y="4"/>
                    <a:pt x="15" y="4"/>
                  </a:cubicBezTo>
                  <a:cubicBezTo>
                    <a:pt x="15" y="5"/>
                    <a:pt x="16" y="5"/>
                    <a:pt x="16" y="6"/>
                  </a:cubicBezTo>
                  <a:cubicBezTo>
                    <a:pt x="15" y="6"/>
                    <a:pt x="15" y="5"/>
                    <a:pt x="15" y="5"/>
                  </a:cubicBezTo>
                  <a:cubicBezTo>
                    <a:pt x="14" y="6"/>
                    <a:pt x="14" y="5"/>
                    <a:pt x="13" y="5"/>
                  </a:cubicBezTo>
                  <a:cubicBezTo>
                    <a:pt x="13" y="6"/>
                    <a:pt x="13" y="6"/>
                    <a:pt x="13" y="6"/>
                  </a:cubicBezTo>
                  <a:cubicBezTo>
                    <a:pt x="13" y="6"/>
                    <a:pt x="13" y="6"/>
                    <a:pt x="12" y="6"/>
                  </a:cubicBezTo>
                  <a:cubicBezTo>
                    <a:pt x="12" y="6"/>
                    <a:pt x="12" y="6"/>
                    <a:pt x="12" y="6"/>
                  </a:cubicBezTo>
                  <a:cubicBezTo>
                    <a:pt x="11" y="7"/>
                    <a:pt x="12" y="8"/>
                    <a:pt x="12" y="8"/>
                  </a:cubicBezTo>
                  <a:cubicBezTo>
                    <a:pt x="12" y="8"/>
                    <a:pt x="12" y="8"/>
                    <a:pt x="12" y="8"/>
                  </a:cubicBezTo>
                  <a:cubicBezTo>
                    <a:pt x="12" y="9"/>
                    <a:pt x="13" y="9"/>
                    <a:pt x="12" y="10"/>
                  </a:cubicBezTo>
                  <a:cubicBezTo>
                    <a:pt x="12" y="10"/>
                    <a:pt x="11" y="10"/>
                    <a:pt x="11" y="11"/>
                  </a:cubicBezTo>
                  <a:cubicBezTo>
                    <a:pt x="11" y="11"/>
                    <a:pt x="12" y="11"/>
                    <a:pt x="12" y="12"/>
                  </a:cubicBezTo>
                  <a:cubicBezTo>
                    <a:pt x="12" y="12"/>
                    <a:pt x="11" y="12"/>
                    <a:pt x="12" y="12"/>
                  </a:cubicBezTo>
                  <a:cubicBezTo>
                    <a:pt x="12" y="12"/>
                    <a:pt x="13" y="11"/>
                    <a:pt x="14" y="12"/>
                  </a:cubicBezTo>
                  <a:cubicBezTo>
                    <a:pt x="14" y="12"/>
                    <a:pt x="14" y="13"/>
                    <a:pt x="13" y="13"/>
                  </a:cubicBezTo>
                  <a:cubicBezTo>
                    <a:pt x="13" y="13"/>
                    <a:pt x="13" y="13"/>
                    <a:pt x="13" y="13"/>
                  </a:cubicBezTo>
                  <a:cubicBezTo>
                    <a:pt x="12" y="13"/>
                    <a:pt x="12" y="13"/>
                    <a:pt x="12" y="13"/>
                  </a:cubicBezTo>
                  <a:cubicBezTo>
                    <a:pt x="11" y="13"/>
                    <a:pt x="11" y="14"/>
                    <a:pt x="12" y="14"/>
                  </a:cubicBezTo>
                  <a:cubicBezTo>
                    <a:pt x="12" y="15"/>
                    <a:pt x="12" y="15"/>
                    <a:pt x="13" y="15"/>
                  </a:cubicBezTo>
                  <a:cubicBezTo>
                    <a:pt x="13" y="16"/>
                    <a:pt x="13" y="16"/>
                    <a:pt x="13" y="17"/>
                  </a:cubicBezTo>
                  <a:cubicBezTo>
                    <a:pt x="13" y="18"/>
                    <a:pt x="14" y="18"/>
                    <a:pt x="15" y="18"/>
                  </a:cubicBezTo>
                  <a:cubicBezTo>
                    <a:pt x="15" y="19"/>
                    <a:pt x="15" y="19"/>
                    <a:pt x="16" y="19"/>
                  </a:cubicBezTo>
                  <a:cubicBezTo>
                    <a:pt x="16" y="19"/>
                    <a:pt x="17" y="19"/>
                    <a:pt x="17" y="18"/>
                  </a:cubicBezTo>
                  <a:cubicBezTo>
                    <a:pt x="17" y="18"/>
                    <a:pt x="17" y="18"/>
                    <a:pt x="17" y="17"/>
                  </a:cubicBezTo>
                  <a:cubicBezTo>
                    <a:pt x="18" y="17"/>
                    <a:pt x="18" y="17"/>
                    <a:pt x="18" y="18"/>
                  </a:cubicBezTo>
                  <a:cubicBezTo>
                    <a:pt x="19" y="18"/>
                    <a:pt x="18" y="18"/>
                    <a:pt x="18" y="19"/>
                  </a:cubicBezTo>
                  <a:cubicBezTo>
                    <a:pt x="18" y="19"/>
                    <a:pt x="18" y="20"/>
                    <a:pt x="18" y="20"/>
                  </a:cubicBezTo>
                  <a:cubicBezTo>
                    <a:pt x="18" y="21"/>
                    <a:pt x="17" y="23"/>
                    <a:pt x="17" y="24"/>
                  </a:cubicBezTo>
                  <a:cubicBezTo>
                    <a:pt x="18" y="24"/>
                    <a:pt x="18" y="23"/>
                    <a:pt x="19" y="23"/>
                  </a:cubicBezTo>
                  <a:cubicBezTo>
                    <a:pt x="19" y="23"/>
                    <a:pt x="19" y="23"/>
                    <a:pt x="19" y="23"/>
                  </a:cubicBezTo>
                  <a:cubicBezTo>
                    <a:pt x="20" y="23"/>
                    <a:pt x="20" y="23"/>
                    <a:pt x="20" y="23"/>
                  </a:cubicBezTo>
                  <a:cubicBezTo>
                    <a:pt x="20" y="22"/>
                    <a:pt x="21" y="22"/>
                    <a:pt x="21" y="22"/>
                  </a:cubicBezTo>
                  <a:cubicBezTo>
                    <a:pt x="22" y="22"/>
                    <a:pt x="22" y="21"/>
                    <a:pt x="23" y="21"/>
                  </a:cubicBezTo>
                  <a:cubicBezTo>
                    <a:pt x="23" y="22"/>
                    <a:pt x="23" y="23"/>
                    <a:pt x="23" y="22"/>
                  </a:cubicBezTo>
                  <a:cubicBezTo>
                    <a:pt x="24" y="22"/>
                    <a:pt x="23" y="22"/>
                    <a:pt x="24" y="21"/>
                  </a:cubicBezTo>
                  <a:cubicBezTo>
                    <a:pt x="24" y="21"/>
                    <a:pt x="24" y="22"/>
                    <a:pt x="24" y="22"/>
                  </a:cubicBezTo>
                  <a:cubicBezTo>
                    <a:pt x="24" y="22"/>
                    <a:pt x="24" y="22"/>
                    <a:pt x="24" y="22"/>
                  </a:cubicBezTo>
                  <a:cubicBezTo>
                    <a:pt x="25" y="22"/>
                    <a:pt x="25" y="22"/>
                    <a:pt x="25" y="23"/>
                  </a:cubicBezTo>
                  <a:cubicBezTo>
                    <a:pt x="25" y="23"/>
                    <a:pt x="26" y="24"/>
                    <a:pt x="26" y="23"/>
                  </a:cubicBezTo>
                  <a:cubicBezTo>
                    <a:pt x="27" y="23"/>
                    <a:pt x="27" y="24"/>
                    <a:pt x="27" y="24"/>
                  </a:cubicBezTo>
                  <a:cubicBezTo>
                    <a:pt x="27" y="24"/>
                    <a:pt x="27" y="24"/>
                    <a:pt x="28" y="24"/>
                  </a:cubicBezTo>
                  <a:cubicBezTo>
                    <a:pt x="29" y="24"/>
                    <a:pt x="28" y="24"/>
                    <a:pt x="29" y="25"/>
                  </a:cubicBezTo>
                  <a:cubicBezTo>
                    <a:pt x="29" y="25"/>
                    <a:pt x="29" y="26"/>
                    <a:pt x="30" y="26"/>
                  </a:cubicBezTo>
                  <a:cubicBezTo>
                    <a:pt x="30" y="27"/>
                    <a:pt x="30" y="27"/>
                    <a:pt x="31" y="27"/>
                  </a:cubicBezTo>
                  <a:cubicBezTo>
                    <a:pt x="32" y="28"/>
                    <a:pt x="32" y="28"/>
                    <a:pt x="32" y="28"/>
                  </a:cubicBezTo>
                  <a:cubicBezTo>
                    <a:pt x="33" y="28"/>
                    <a:pt x="33" y="28"/>
                    <a:pt x="34" y="27"/>
                  </a:cubicBezTo>
                  <a:cubicBezTo>
                    <a:pt x="35" y="27"/>
                    <a:pt x="35" y="27"/>
                    <a:pt x="36" y="28"/>
                  </a:cubicBezTo>
                  <a:cubicBezTo>
                    <a:pt x="36" y="28"/>
                    <a:pt x="36" y="28"/>
                    <a:pt x="37" y="28"/>
                  </a:cubicBezTo>
                  <a:cubicBezTo>
                    <a:pt x="37" y="28"/>
                    <a:pt x="37" y="28"/>
                    <a:pt x="37" y="2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06" name="Freeform 815">
              <a:extLst>
                <a:ext uri="{FF2B5EF4-FFF2-40B4-BE49-F238E27FC236}">
                  <a16:creationId xmlns:a16="http://schemas.microsoft.com/office/drawing/2014/main" id="{73BB22D4-62D8-4BBF-8A27-8D017D86F1F7}"/>
                </a:ext>
              </a:extLst>
            </p:cNvPr>
            <p:cNvSpPr>
              <a:spLocks noEditPoints="1"/>
            </p:cNvSpPr>
            <p:nvPr/>
          </p:nvSpPr>
          <p:spPr bwMode="auto">
            <a:xfrm>
              <a:off x="6263570" y="2664811"/>
              <a:ext cx="219384" cy="147587"/>
            </a:xfrm>
            <a:custGeom>
              <a:avLst/>
              <a:gdLst>
                <a:gd name="T0" fmla="*/ 3 w 47"/>
                <a:gd name="T1" fmla="*/ 8 h 39"/>
                <a:gd name="T2" fmla="*/ 15 w 47"/>
                <a:gd name="T3" fmla="*/ 2 h 39"/>
                <a:gd name="T4" fmla="*/ 16 w 47"/>
                <a:gd name="T5" fmla="*/ 8 h 39"/>
                <a:gd name="T6" fmla="*/ 11 w 47"/>
                <a:gd name="T7" fmla="*/ 9 h 39"/>
                <a:gd name="T8" fmla="*/ 5 w 47"/>
                <a:gd name="T9" fmla="*/ 10 h 39"/>
                <a:gd name="T10" fmla="*/ 2 w 47"/>
                <a:gd name="T11" fmla="*/ 14 h 39"/>
                <a:gd name="T12" fmla="*/ 5 w 47"/>
                <a:gd name="T13" fmla="*/ 12 h 39"/>
                <a:gd name="T14" fmla="*/ 19 w 47"/>
                <a:gd name="T15" fmla="*/ 7 h 39"/>
                <a:gd name="T16" fmla="*/ 19 w 47"/>
                <a:gd name="T17" fmla="*/ 7 h 39"/>
                <a:gd name="T18" fmla="*/ 17 w 47"/>
                <a:gd name="T19" fmla="*/ 33 h 39"/>
                <a:gd name="T20" fmla="*/ 16 w 47"/>
                <a:gd name="T21" fmla="*/ 28 h 39"/>
                <a:gd name="T22" fmla="*/ 11 w 47"/>
                <a:gd name="T23" fmla="*/ 29 h 39"/>
                <a:gd name="T24" fmla="*/ 13 w 47"/>
                <a:gd name="T25" fmla="*/ 32 h 39"/>
                <a:gd name="T26" fmla="*/ 24 w 47"/>
                <a:gd name="T27" fmla="*/ 33 h 39"/>
                <a:gd name="T28" fmla="*/ 28 w 47"/>
                <a:gd name="T29" fmla="*/ 31 h 39"/>
                <a:gd name="T30" fmla="*/ 30 w 47"/>
                <a:gd name="T31" fmla="*/ 25 h 39"/>
                <a:gd name="T32" fmla="*/ 25 w 47"/>
                <a:gd name="T33" fmla="*/ 23 h 39"/>
                <a:gd name="T34" fmla="*/ 24 w 47"/>
                <a:gd name="T35" fmla="*/ 25 h 39"/>
                <a:gd name="T36" fmla="*/ 25 w 47"/>
                <a:gd name="T37" fmla="*/ 22 h 39"/>
                <a:gd name="T38" fmla="*/ 22 w 47"/>
                <a:gd name="T39" fmla="*/ 25 h 39"/>
                <a:gd name="T40" fmla="*/ 19 w 47"/>
                <a:gd name="T41" fmla="*/ 26 h 39"/>
                <a:gd name="T42" fmla="*/ 21 w 47"/>
                <a:gd name="T43" fmla="*/ 29 h 39"/>
                <a:gd name="T44" fmla="*/ 19 w 47"/>
                <a:gd name="T45" fmla="*/ 33 h 39"/>
                <a:gd name="T46" fmla="*/ 19 w 47"/>
                <a:gd name="T47" fmla="*/ 33 h 39"/>
                <a:gd name="T48" fmla="*/ 10 w 47"/>
                <a:gd name="T49" fmla="*/ 33 h 39"/>
                <a:gd name="T50" fmla="*/ 16 w 47"/>
                <a:gd name="T51" fmla="*/ 36 h 39"/>
                <a:gd name="T52" fmla="*/ 17 w 47"/>
                <a:gd name="T53" fmla="*/ 23 h 39"/>
                <a:gd name="T54" fmla="*/ 17 w 47"/>
                <a:gd name="T55" fmla="*/ 28 h 39"/>
                <a:gd name="T56" fmla="*/ 30 w 47"/>
                <a:gd name="T57" fmla="*/ 34 h 39"/>
                <a:gd name="T58" fmla="*/ 24 w 47"/>
                <a:gd name="T59" fmla="*/ 35 h 39"/>
                <a:gd name="T60" fmla="*/ 27 w 47"/>
                <a:gd name="T61" fmla="*/ 36 h 39"/>
                <a:gd name="T62" fmla="*/ 20 w 47"/>
                <a:gd name="T63" fmla="*/ 35 h 39"/>
                <a:gd name="T64" fmla="*/ 22 w 47"/>
                <a:gd name="T65" fmla="*/ 38 h 39"/>
                <a:gd name="T66" fmla="*/ 23 w 47"/>
                <a:gd name="T67" fmla="*/ 36 h 39"/>
                <a:gd name="T68" fmla="*/ 46 w 47"/>
                <a:gd name="T69" fmla="*/ 33 h 39"/>
                <a:gd name="T70" fmla="*/ 45 w 47"/>
                <a:gd name="T71" fmla="*/ 30 h 39"/>
                <a:gd name="T72" fmla="*/ 6 w 47"/>
                <a:gd name="T73" fmla="*/ 35 h 39"/>
                <a:gd name="T74" fmla="*/ 10 w 47"/>
                <a:gd name="T75" fmla="*/ 35 h 39"/>
                <a:gd name="T76" fmla="*/ 11 w 47"/>
                <a:gd name="T77" fmla="*/ 31 h 39"/>
                <a:gd name="T78" fmla="*/ 9 w 47"/>
                <a:gd name="T79" fmla="*/ 28 h 39"/>
                <a:gd name="T80" fmla="*/ 12 w 47"/>
                <a:gd name="T81" fmla="*/ 25 h 39"/>
                <a:gd name="T82" fmla="*/ 14 w 47"/>
                <a:gd name="T83" fmla="*/ 22 h 39"/>
                <a:gd name="T84" fmla="*/ 17 w 47"/>
                <a:gd name="T85" fmla="*/ 19 h 39"/>
                <a:gd name="T86" fmla="*/ 16 w 47"/>
                <a:gd name="T87" fmla="*/ 16 h 39"/>
                <a:gd name="T88" fmla="*/ 13 w 47"/>
                <a:gd name="T89" fmla="*/ 14 h 39"/>
                <a:gd name="T90" fmla="*/ 13 w 47"/>
                <a:gd name="T91" fmla="*/ 9 h 39"/>
                <a:gd name="T92" fmla="*/ 8 w 47"/>
                <a:gd name="T93" fmla="*/ 14 h 39"/>
                <a:gd name="T94" fmla="*/ 6 w 47"/>
                <a:gd name="T95" fmla="*/ 12 h 39"/>
                <a:gd name="T96" fmla="*/ 3 w 47"/>
                <a:gd name="T97" fmla="*/ 14 h 39"/>
                <a:gd name="T98" fmla="*/ 0 w 47"/>
                <a:gd name="T99" fmla="*/ 15 h 39"/>
                <a:gd name="T100" fmla="*/ 2 w 47"/>
                <a:gd name="T101" fmla="*/ 23 h 39"/>
                <a:gd name="T102" fmla="*/ 0 w 47"/>
                <a:gd name="T103" fmla="*/ 22 h 39"/>
                <a:gd name="T104" fmla="*/ 1 w 47"/>
                <a:gd name="T105" fmla="*/ 27 h 39"/>
                <a:gd name="T106" fmla="*/ 4 w 47"/>
                <a:gd name="T10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39">
                  <a:moveTo>
                    <a:pt x="2" y="14"/>
                  </a:moveTo>
                  <a:cubicBezTo>
                    <a:pt x="1" y="13"/>
                    <a:pt x="2" y="13"/>
                    <a:pt x="1" y="13"/>
                  </a:cubicBezTo>
                  <a:cubicBezTo>
                    <a:pt x="1" y="13"/>
                    <a:pt x="1" y="13"/>
                    <a:pt x="1" y="12"/>
                  </a:cubicBezTo>
                  <a:cubicBezTo>
                    <a:pt x="1" y="12"/>
                    <a:pt x="2" y="11"/>
                    <a:pt x="2" y="10"/>
                  </a:cubicBezTo>
                  <a:cubicBezTo>
                    <a:pt x="2" y="10"/>
                    <a:pt x="3" y="9"/>
                    <a:pt x="3" y="8"/>
                  </a:cubicBezTo>
                  <a:cubicBezTo>
                    <a:pt x="4" y="8"/>
                    <a:pt x="4" y="9"/>
                    <a:pt x="5" y="8"/>
                  </a:cubicBezTo>
                  <a:cubicBezTo>
                    <a:pt x="6" y="8"/>
                    <a:pt x="6" y="8"/>
                    <a:pt x="7" y="8"/>
                  </a:cubicBezTo>
                  <a:cubicBezTo>
                    <a:pt x="8" y="8"/>
                    <a:pt x="9" y="8"/>
                    <a:pt x="10" y="7"/>
                  </a:cubicBezTo>
                  <a:cubicBezTo>
                    <a:pt x="11" y="6"/>
                    <a:pt x="11" y="4"/>
                    <a:pt x="12" y="3"/>
                  </a:cubicBezTo>
                  <a:cubicBezTo>
                    <a:pt x="13" y="2"/>
                    <a:pt x="14" y="2"/>
                    <a:pt x="15" y="2"/>
                  </a:cubicBezTo>
                  <a:cubicBezTo>
                    <a:pt x="15" y="1"/>
                    <a:pt x="16" y="0"/>
                    <a:pt x="17" y="0"/>
                  </a:cubicBezTo>
                  <a:cubicBezTo>
                    <a:pt x="17" y="0"/>
                    <a:pt x="16" y="1"/>
                    <a:pt x="16" y="2"/>
                  </a:cubicBezTo>
                  <a:cubicBezTo>
                    <a:pt x="15" y="2"/>
                    <a:pt x="16" y="3"/>
                    <a:pt x="16" y="4"/>
                  </a:cubicBezTo>
                  <a:cubicBezTo>
                    <a:pt x="16" y="4"/>
                    <a:pt x="16" y="5"/>
                    <a:pt x="16" y="6"/>
                  </a:cubicBezTo>
                  <a:cubicBezTo>
                    <a:pt x="16" y="7"/>
                    <a:pt x="16" y="7"/>
                    <a:pt x="16" y="8"/>
                  </a:cubicBezTo>
                  <a:cubicBezTo>
                    <a:pt x="15" y="8"/>
                    <a:pt x="15" y="10"/>
                    <a:pt x="14" y="10"/>
                  </a:cubicBezTo>
                  <a:cubicBezTo>
                    <a:pt x="14" y="10"/>
                    <a:pt x="14" y="9"/>
                    <a:pt x="14" y="9"/>
                  </a:cubicBezTo>
                  <a:cubicBezTo>
                    <a:pt x="13" y="9"/>
                    <a:pt x="13" y="9"/>
                    <a:pt x="13" y="9"/>
                  </a:cubicBezTo>
                  <a:cubicBezTo>
                    <a:pt x="12" y="9"/>
                    <a:pt x="12" y="8"/>
                    <a:pt x="11" y="8"/>
                  </a:cubicBezTo>
                  <a:cubicBezTo>
                    <a:pt x="11" y="8"/>
                    <a:pt x="11" y="9"/>
                    <a:pt x="11" y="9"/>
                  </a:cubicBezTo>
                  <a:cubicBezTo>
                    <a:pt x="10" y="9"/>
                    <a:pt x="10" y="9"/>
                    <a:pt x="9" y="9"/>
                  </a:cubicBezTo>
                  <a:cubicBezTo>
                    <a:pt x="9" y="9"/>
                    <a:pt x="8" y="10"/>
                    <a:pt x="8" y="10"/>
                  </a:cubicBezTo>
                  <a:cubicBezTo>
                    <a:pt x="7" y="10"/>
                    <a:pt x="7" y="9"/>
                    <a:pt x="7" y="9"/>
                  </a:cubicBezTo>
                  <a:cubicBezTo>
                    <a:pt x="7" y="9"/>
                    <a:pt x="6" y="9"/>
                    <a:pt x="6" y="9"/>
                  </a:cubicBezTo>
                  <a:cubicBezTo>
                    <a:pt x="6" y="10"/>
                    <a:pt x="5" y="10"/>
                    <a:pt x="5" y="10"/>
                  </a:cubicBezTo>
                  <a:cubicBezTo>
                    <a:pt x="4" y="10"/>
                    <a:pt x="4" y="10"/>
                    <a:pt x="3" y="11"/>
                  </a:cubicBezTo>
                  <a:cubicBezTo>
                    <a:pt x="3" y="11"/>
                    <a:pt x="3" y="11"/>
                    <a:pt x="3" y="11"/>
                  </a:cubicBezTo>
                  <a:cubicBezTo>
                    <a:pt x="3" y="12"/>
                    <a:pt x="3" y="12"/>
                    <a:pt x="3" y="12"/>
                  </a:cubicBezTo>
                  <a:cubicBezTo>
                    <a:pt x="3" y="12"/>
                    <a:pt x="2" y="13"/>
                    <a:pt x="2" y="14"/>
                  </a:cubicBezTo>
                  <a:cubicBezTo>
                    <a:pt x="2" y="13"/>
                    <a:pt x="2" y="13"/>
                    <a:pt x="2" y="14"/>
                  </a:cubicBezTo>
                  <a:close/>
                  <a:moveTo>
                    <a:pt x="5" y="11"/>
                  </a:moveTo>
                  <a:cubicBezTo>
                    <a:pt x="5" y="11"/>
                    <a:pt x="4" y="11"/>
                    <a:pt x="4" y="11"/>
                  </a:cubicBezTo>
                  <a:cubicBezTo>
                    <a:pt x="4" y="11"/>
                    <a:pt x="4" y="12"/>
                    <a:pt x="4" y="12"/>
                  </a:cubicBezTo>
                  <a:cubicBezTo>
                    <a:pt x="3" y="12"/>
                    <a:pt x="2" y="13"/>
                    <a:pt x="3" y="13"/>
                  </a:cubicBezTo>
                  <a:cubicBezTo>
                    <a:pt x="4" y="14"/>
                    <a:pt x="5" y="13"/>
                    <a:pt x="5" y="12"/>
                  </a:cubicBezTo>
                  <a:cubicBezTo>
                    <a:pt x="5" y="11"/>
                    <a:pt x="5" y="11"/>
                    <a:pt x="5" y="11"/>
                  </a:cubicBezTo>
                  <a:cubicBezTo>
                    <a:pt x="5" y="11"/>
                    <a:pt x="5" y="11"/>
                    <a:pt x="5" y="10"/>
                  </a:cubicBezTo>
                  <a:cubicBezTo>
                    <a:pt x="5" y="10"/>
                    <a:pt x="5" y="10"/>
                    <a:pt x="5" y="11"/>
                  </a:cubicBezTo>
                  <a:close/>
                  <a:moveTo>
                    <a:pt x="19" y="7"/>
                  </a:moveTo>
                  <a:cubicBezTo>
                    <a:pt x="19" y="7"/>
                    <a:pt x="19" y="7"/>
                    <a:pt x="19" y="7"/>
                  </a:cubicBezTo>
                  <a:cubicBezTo>
                    <a:pt x="20" y="7"/>
                    <a:pt x="20" y="7"/>
                    <a:pt x="20" y="6"/>
                  </a:cubicBezTo>
                  <a:cubicBezTo>
                    <a:pt x="20" y="6"/>
                    <a:pt x="21" y="6"/>
                    <a:pt x="20" y="6"/>
                  </a:cubicBezTo>
                  <a:cubicBezTo>
                    <a:pt x="20" y="6"/>
                    <a:pt x="20" y="6"/>
                    <a:pt x="20" y="5"/>
                  </a:cubicBezTo>
                  <a:cubicBezTo>
                    <a:pt x="19" y="6"/>
                    <a:pt x="18" y="6"/>
                    <a:pt x="19" y="7"/>
                  </a:cubicBezTo>
                  <a:cubicBezTo>
                    <a:pt x="19" y="7"/>
                    <a:pt x="19" y="6"/>
                    <a:pt x="19" y="7"/>
                  </a:cubicBezTo>
                  <a:close/>
                  <a:moveTo>
                    <a:pt x="13" y="32"/>
                  </a:moveTo>
                  <a:cubicBezTo>
                    <a:pt x="14" y="32"/>
                    <a:pt x="14" y="32"/>
                    <a:pt x="14" y="32"/>
                  </a:cubicBezTo>
                  <a:cubicBezTo>
                    <a:pt x="14" y="33"/>
                    <a:pt x="15" y="33"/>
                    <a:pt x="15" y="33"/>
                  </a:cubicBezTo>
                  <a:cubicBezTo>
                    <a:pt x="15" y="33"/>
                    <a:pt x="15" y="33"/>
                    <a:pt x="16" y="33"/>
                  </a:cubicBezTo>
                  <a:cubicBezTo>
                    <a:pt x="16" y="33"/>
                    <a:pt x="17" y="33"/>
                    <a:pt x="17" y="33"/>
                  </a:cubicBezTo>
                  <a:cubicBezTo>
                    <a:pt x="18" y="33"/>
                    <a:pt x="18" y="32"/>
                    <a:pt x="18" y="32"/>
                  </a:cubicBezTo>
                  <a:cubicBezTo>
                    <a:pt x="18" y="31"/>
                    <a:pt x="18" y="30"/>
                    <a:pt x="18" y="29"/>
                  </a:cubicBezTo>
                  <a:cubicBezTo>
                    <a:pt x="17" y="29"/>
                    <a:pt x="17" y="29"/>
                    <a:pt x="17" y="29"/>
                  </a:cubicBezTo>
                  <a:cubicBezTo>
                    <a:pt x="16" y="29"/>
                    <a:pt x="16" y="29"/>
                    <a:pt x="16" y="29"/>
                  </a:cubicBezTo>
                  <a:cubicBezTo>
                    <a:pt x="15" y="28"/>
                    <a:pt x="16" y="28"/>
                    <a:pt x="16" y="28"/>
                  </a:cubicBezTo>
                  <a:cubicBezTo>
                    <a:pt x="16" y="27"/>
                    <a:pt x="16" y="27"/>
                    <a:pt x="15" y="27"/>
                  </a:cubicBezTo>
                  <a:cubicBezTo>
                    <a:pt x="15" y="26"/>
                    <a:pt x="14" y="27"/>
                    <a:pt x="14" y="27"/>
                  </a:cubicBezTo>
                  <a:cubicBezTo>
                    <a:pt x="13" y="27"/>
                    <a:pt x="12" y="28"/>
                    <a:pt x="12" y="28"/>
                  </a:cubicBezTo>
                  <a:cubicBezTo>
                    <a:pt x="12" y="28"/>
                    <a:pt x="12" y="27"/>
                    <a:pt x="11" y="27"/>
                  </a:cubicBezTo>
                  <a:cubicBezTo>
                    <a:pt x="11" y="27"/>
                    <a:pt x="11" y="28"/>
                    <a:pt x="11" y="29"/>
                  </a:cubicBezTo>
                  <a:cubicBezTo>
                    <a:pt x="11" y="29"/>
                    <a:pt x="11" y="29"/>
                    <a:pt x="12" y="30"/>
                  </a:cubicBezTo>
                  <a:cubicBezTo>
                    <a:pt x="12" y="30"/>
                    <a:pt x="12" y="30"/>
                    <a:pt x="12" y="30"/>
                  </a:cubicBezTo>
                  <a:cubicBezTo>
                    <a:pt x="12" y="31"/>
                    <a:pt x="12" y="31"/>
                    <a:pt x="12" y="31"/>
                  </a:cubicBezTo>
                  <a:cubicBezTo>
                    <a:pt x="12" y="31"/>
                    <a:pt x="13" y="31"/>
                    <a:pt x="13" y="32"/>
                  </a:cubicBezTo>
                  <a:cubicBezTo>
                    <a:pt x="13" y="32"/>
                    <a:pt x="13" y="32"/>
                    <a:pt x="13" y="32"/>
                  </a:cubicBezTo>
                  <a:close/>
                  <a:moveTo>
                    <a:pt x="22" y="31"/>
                  </a:moveTo>
                  <a:cubicBezTo>
                    <a:pt x="23" y="31"/>
                    <a:pt x="23" y="32"/>
                    <a:pt x="24" y="32"/>
                  </a:cubicBezTo>
                  <a:cubicBezTo>
                    <a:pt x="24" y="31"/>
                    <a:pt x="24" y="31"/>
                    <a:pt x="24" y="32"/>
                  </a:cubicBezTo>
                  <a:cubicBezTo>
                    <a:pt x="24" y="32"/>
                    <a:pt x="25" y="32"/>
                    <a:pt x="25" y="32"/>
                  </a:cubicBezTo>
                  <a:cubicBezTo>
                    <a:pt x="24" y="32"/>
                    <a:pt x="24" y="33"/>
                    <a:pt x="24" y="33"/>
                  </a:cubicBezTo>
                  <a:cubicBezTo>
                    <a:pt x="24" y="33"/>
                    <a:pt x="25" y="34"/>
                    <a:pt x="25" y="34"/>
                  </a:cubicBezTo>
                  <a:cubicBezTo>
                    <a:pt x="26" y="34"/>
                    <a:pt x="27" y="34"/>
                    <a:pt x="27" y="34"/>
                  </a:cubicBezTo>
                  <a:cubicBezTo>
                    <a:pt x="27" y="34"/>
                    <a:pt x="27" y="33"/>
                    <a:pt x="27" y="32"/>
                  </a:cubicBezTo>
                  <a:cubicBezTo>
                    <a:pt x="27" y="32"/>
                    <a:pt x="26" y="32"/>
                    <a:pt x="27" y="32"/>
                  </a:cubicBezTo>
                  <a:cubicBezTo>
                    <a:pt x="27" y="31"/>
                    <a:pt x="27" y="31"/>
                    <a:pt x="28" y="31"/>
                  </a:cubicBezTo>
                  <a:cubicBezTo>
                    <a:pt x="28" y="31"/>
                    <a:pt x="30" y="31"/>
                    <a:pt x="29" y="29"/>
                  </a:cubicBezTo>
                  <a:cubicBezTo>
                    <a:pt x="29" y="29"/>
                    <a:pt x="28" y="29"/>
                    <a:pt x="28" y="29"/>
                  </a:cubicBezTo>
                  <a:cubicBezTo>
                    <a:pt x="27" y="28"/>
                    <a:pt x="28" y="28"/>
                    <a:pt x="28" y="27"/>
                  </a:cubicBezTo>
                  <a:cubicBezTo>
                    <a:pt x="29" y="27"/>
                    <a:pt x="29" y="26"/>
                    <a:pt x="29" y="26"/>
                  </a:cubicBezTo>
                  <a:cubicBezTo>
                    <a:pt x="30" y="26"/>
                    <a:pt x="30" y="25"/>
                    <a:pt x="30" y="25"/>
                  </a:cubicBezTo>
                  <a:cubicBezTo>
                    <a:pt x="30" y="24"/>
                    <a:pt x="30" y="23"/>
                    <a:pt x="30" y="23"/>
                  </a:cubicBezTo>
                  <a:cubicBezTo>
                    <a:pt x="30" y="22"/>
                    <a:pt x="31" y="22"/>
                    <a:pt x="30" y="21"/>
                  </a:cubicBezTo>
                  <a:cubicBezTo>
                    <a:pt x="30" y="21"/>
                    <a:pt x="29" y="21"/>
                    <a:pt x="29" y="20"/>
                  </a:cubicBezTo>
                  <a:cubicBezTo>
                    <a:pt x="28" y="20"/>
                    <a:pt x="27" y="21"/>
                    <a:pt x="27" y="21"/>
                  </a:cubicBezTo>
                  <a:cubicBezTo>
                    <a:pt x="26" y="22"/>
                    <a:pt x="25" y="22"/>
                    <a:pt x="25" y="23"/>
                  </a:cubicBezTo>
                  <a:cubicBezTo>
                    <a:pt x="25" y="23"/>
                    <a:pt x="26" y="23"/>
                    <a:pt x="26" y="24"/>
                  </a:cubicBezTo>
                  <a:cubicBezTo>
                    <a:pt x="26" y="24"/>
                    <a:pt x="26" y="24"/>
                    <a:pt x="25" y="24"/>
                  </a:cubicBezTo>
                  <a:cubicBezTo>
                    <a:pt x="25" y="25"/>
                    <a:pt x="25" y="25"/>
                    <a:pt x="25" y="25"/>
                  </a:cubicBezTo>
                  <a:cubicBezTo>
                    <a:pt x="25" y="26"/>
                    <a:pt x="25" y="26"/>
                    <a:pt x="25" y="26"/>
                  </a:cubicBezTo>
                  <a:cubicBezTo>
                    <a:pt x="24" y="25"/>
                    <a:pt x="24" y="25"/>
                    <a:pt x="24" y="25"/>
                  </a:cubicBezTo>
                  <a:cubicBezTo>
                    <a:pt x="24" y="25"/>
                    <a:pt x="25" y="25"/>
                    <a:pt x="25" y="24"/>
                  </a:cubicBezTo>
                  <a:cubicBezTo>
                    <a:pt x="24" y="24"/>
                    <a:pt x="24" y="25"/>
                    <a:pt x="24" y="24"/>
                  </a:cubicBezTo>
                  <a:cubicBezTo>
                    <a:pt x="24" y="24"/>
                    <a:pt x="24" y="24"/>
                    <a:pt x="24" y="24"/>
                  </a:cubicBezTo>
                  <a:cubicBezTo>
                    <a:pt x="24" y="24"/>
                    <a:pt x="24" y="23"/>
                    <a:pt x="24" y="23"/>
                  </a:cubicBezTo>
                  <a:cubicBezTo>
                    <a:pt x="24" y="23"/>
                    <a:pt x="25" y="23"/>
                    <a:pt x="25" y="22"/>
                  </a:cubicBezTo>
                  <a:cubicBezTo>
                    <a:pt x="24" y="22"/>
                    <a:pt x="23" y="22"/>
                    <a:pt x="23" y="22"/>
                  </a:cubicBezTo>
                  <a:cubicBezTo>
                    <a:pt x="22" y="22"/>
                    <a:pt x="21" y="22"/>
                    <a:pt x="21" y="22"/>
                  </a:cubicBezTo>
                  <a:cubicBezTo>
                    <a:pt x="21" y="23"/>
                    <a:pt x="24" y="22"/>
                    <a:pt x="22" y="24"/>
                  </a:cubicBezTo>
                  <a:cubicBezTo>
                    <a:pt x="22" y="24"/>
                    <a:pt x="22" y="24"/>
                    <a:pt x="22" y="24"/>
                  </a:cubicBezTo>
                  <a:cubicBezTo>
                    <a:pt x="22" y="24"/>
                    <a:pt x="22" y="25"/>
                    <a:pt x="22" y="25"/>
                  </a:cubicBezTo>
                  <a:cubicBezTo>
                    <a:pt x="22" y="25"/>
                    <a:pt x="22" y="25"/>
                    <a:pt x="21" y="25"/>
                  </a:cubicBezTo>
                  <a:cubicBezTo>
                    <a:pt x="21" y="25"/>
                    <a:pt x="21" y="25"/>
                    <a:pt x="21" y="25"/>
                  </a:cubicBezTo>
                  <a:cubicBezTo>
                    <a:pt x="20" y="26"/>
                    <a:pt x="20" y="25"/>
                    <a:pt x="20" y="25"/>
                  </a:cubicBezTo>
                  <a:cubicBezTo>
                    <a:pt x="20" y="25"/>
                    <a:pt x="19" y="25"/>
                    <a:pt x="19" y="25"/>
                  </a:cubicBezTo>
                  <a:cubicBezTo>
                    <a:pt x="19" y="26"/>
                    <a:pt x="19" y="26"/>
                    <a:pt x="19" y="26"/>
                  </a:cubicBezTo>
                  <a:cubicBezTo>
                    <a:pt x="19" y="26"/>
                    <a:pt x="19" y="26"/>
                    <a:pt x="20" y="26"/>
                  </a:cubicBezTo>
                  <a:cubicBezTo>
                    <a:pt x="20" y="26"/>
                    <a:pt x="20" y="27"/>
                    <a:pt x="20" y="27"/>
                  </a:cubicBezTo>
                  <a:cubicBezTo>
                    <a:pt x="20" y="27"/>
                    <a:pt x="20" y="27"/>
                    <a:pt x="20" y="27"/>
                  </a:cubicBezTo>
                  <a:cubicBezTo>
                    <a:pt x="20" y="28"/>
                    <a:pt x="20" y="27"/>
                    <a:pt x="20" y="28"/>
                  </a:cubicBezTo>
                  <a:cubicBezTo>
                    <a:pt x="20" y="28"/>
                    <a:pt x="21" y="28"/>
                    <a:pt x="21" y="29"/>
                  </a:cubicBezTo>
                  <a:cubicBezTo>
                    <a:pt x="21" y="29"/>
                    <a:pt x="20" y="29"/>
                    <a:pt x="20" y="30"/>
                  </a:cubicBezTo>
                  <a:cubicBezTo>
                    <a:pt x="21" y="30"/>
                    <a:pt x="21" y="31"/>
                    <a:pt x="21" y="31"/>
                  </a:cubicBezTo>
                  <a:cubicBezTo>
                    <a:pt x="22" y="31"/>
                    <a:pt x="22" y="31"/>
                    <a:pt x="22" y="31"/>
                  </a:cubicBezTo>
                  <a:close/>
                  <a:moveTo>
                    <a:pt x="19" y="33"/>
                  </a:moveTo>
                  <a:cubicBezTo>
                    <a:pt x="19" y="33"/>
                    <a:pt x="19" y="33"/>
                    <a:pt x="19" y="33"/>
                  </a:cubicBezTo>
                  <a:cubicBezTo>
                    <a:pt x="19" y="33"/>
                    <a:pt x="18" y="34"/>
                    <a:pt x="18" y="34"/>
                  </a:cubicBezTo>
                  <a:cubicBezTo>
                    <a:pt x="17" y="35"/>
                    <a:pt x="17" y="35"/>
                    <a:pt x="17" y="36"/>
                  </a:cubicBezTo>
                  <a:cubicBezTo>
                    <a:pt x="17" y="37"/>
                    <a:pt x="17" y="37"/>
                    <a:pt x="18" y="36"/>
                  </a:cubicBezTo>
                  <a:cubicBezTo>
                    <a:pt x="18" y="35"/>
                    <a:pt x="19" y="34"/>
                    <a:pt x="19" y="34"/>
                  </a:cubicBezTo>
                  <a:cubicBezTo>
                    <a:pt x="19" y="34"/>
                    <a:pt x="19" y="34"/>
                    <a:pt x="19" y="33"/>
                  </a:cubicBezTo>
                  <a:close/>
                  <a:moveTo>
                    <a:pt x="12" y="34"/>
                  </a:moveTo>
                  <a:cubicBezTo>
                    <a:pt x="12" y="35"/>
                    <a:pt x="11" y="35"/>
                    <a:pt x="12" y="35"/>
                  </a:cubicBezTo>
                  <a:cubicBezTo>
                    <a:pt x="12" y="35"/>
                    <a:pt x="13" y="35"/>
                    <a:pt x="13" y="35"/>
                  </a:cubicBezTo>
                  <a:cubicBezTo>
                    <a:pt x="13" y="34"/>
                    <a:pt x="12" y="33"/>
                    <a:pt x="11" y="33"/>
                  </a:cubicBezTo>
                  <a:cubicBezTo>
                    <a:pt x="11" y="33"/>
                    <a:pt x="11" y="32"/>
                    <a:pt x="10" y="33"/>
                  </a:cubicBezTo>
                  <a:cubicBezTo>
                    <a:pt x="10" y="33"/>
                    <a:pt x="11" y="34"/>
                    <a:pt x="12" y="34"/>
                  </a:cubicBezTo>
                  <a:cubicBezTo>
                    <a:pt x="12" y="35"/>
                    <a:pt x="11" y="34"/>
                    <a:pt x="12" y="34"/>
                  </a:cubicBezTo>
                  <a:close/>
                  <a:moveTo>
                    <a:pt x="14" y="35"/>
                  </a:moveTo>
                  <a:cubicBezTo>
                    <a:pt x="14" y="35"/>
                    <a:pt x="15" y="35"/>
                    <a:pt x="15" y="35"/>
                  </a:cubicBezTo>
                  <a:cubicBezTo>
                    <a:pt x="15" y="36"/>
                    <a:pt x="16" y="36"/>
                    <a:pt x="16" y="36"/>
                  </a:cubicBezTo>
                  <a:cubicBezTo>
                    <a:pt x="16" y="35"/>
                    <a:pt x="14" y="34"/>
                    <a:pt x="14" y="35"/>
                  </a:cubicBezTo>
                  <a:cubicBezTo>
                    <a:pt x="14" y="35"/>
                    <a:pt x="14" y="34"/>
                    <a:pt x="14" y="35"/>
                  </a:cubicBezTo>
                  <a:close/>
                  <a:moveTo>
                    <a:pt x="16" y="24"/>
                  </a:moveTo>
                  <a:cubicBezTo>
                    <a:pt x="16" y="25"/>
                    <a:pt x="17" y="25"/>
                    <a:pt x="17" y="24"/>
                  </a:cubicBezTo>
                  <a:cubicBezTo>
                    <a:pt x="17" y="24"/>
                    <a:pt x="17" y="24"/>
                    <a:pt x="17" y="23"/>
                  </a:cubicBezTo>
                  <a:cubicBezTo>
                    <a:pt x="17" y="23"/>
                    <a:pt x="16" y="22"/>
                    <a:pt x="16" y="22"/>
                  </a:cubicBezTo>
                  <a:cubicBezTo>
                    <a:pt x="16" y="22"/>
                    <a:pt x="16" y="23"/>
                    <a:pt x="16" y="24"/>
                  </a:cubicBezTo>
                  <a:cubicBezTo>
                    <a:pt x="16" y="24"/>
                    <a:pt x="16" y="23"/>
                    <a:pt x="16" y="24"/>
                  </a:cubicBezTo>
                  <a:close/>
                  <a:moveTo>
                    <a:pt x="17" y="27"/>
                  </a:moveTo>
                  <a:cubicBezTo>
                    <a:pt x="17" y="27"/>
                    <a:pt x="16" y="29"/>
                    <a:pt x="17" y="28"/>
                  </a:cubicBezTo>
                  <a:cubicBezTo>
                    <a:pt x="18" y="28"/>
                    <a:pt x="18" y="27"/>
                    <a:pt x="17" y="27"/>
                  </a:cubicBezTo>
                  <a:cubicBezTo>
                    <a:pt x="17" y="27"/>
                    <a:pt x="17" y="27"/>
                    <a:pt x="17" y="27"/>
                  </a:cubicBezTo>
                  <a:close/>
                  <a:moveTo>
                    <a:pt x="27" y="35"/>
                  </a:moveTo>
                  <a:cubicBezTo>
                    <a:pt x="28" y="36"/>
                    <a:pt x="28" y="34"/>
                    <a:pt x="29" y="34"/>
                  </a:cubicBezTo>
                  <a:cubicBezTo>
                    <a:pt x="29" y="34"/>
                    <a:pt x="30" y="35"/>
                    <a:pt x="30" y="34"/>
                  </a:cubicBezTo>
                  <a:cubicBezTo>
                    <a:pt x="29" y="33"/>
                    <a:pt x="28" y="33"/>
                    <a:pt x="28" y="33"/>
                  </a:cubicBezTo>
                  <a:cubicBezTo>
                    <a:pt x="28" y="33"/>
                    <a:pt x="28" y="34"/>
                    <a:pt x="28" y="34"/>
                  </a:cubicBezTo>
                  <a:cubicBezTo>
                    <a:pt x="27" y="34"/>
                    <a:pt x="27" y="34"/>
                    <a:pt x="27" y="35"/>
                  </a:cubicBezTo>
                  <a:cubicBezTo>
                    <a:pt x="27" y="35"/>
                    <a:pt x="27" y="34"/>
                    <a:pt x="27" y="35"/>
                  </a:cubicBezTo>
                  <a:close/>
                  <a:moveTo>
                    <a:pt x="24" y="35"/>
                  </a:moveTo>
                  <a:cubicBezTo>
                    <a:pt x="24" y="35"/>
                    <a:pt x="25" y="36"/>
                    <a:pt x="25" y="37"/>
                  </a:cubicBezTo>
                  <a:cubicBezTo>
                    <a:pt x="25" y="37"/>
                    <a:pt x="25" y="38"/>
                    <a:pt x="25" y="38"/>
                  </a:cubicBezTo>
                  <a:cubicBezTo>
                    <a:pt x="25" y="38"/>
                    <a:pt x="25" y="39"/>
                    <a:pt x="26" y="39"/>
                  </a:cubicBezTo>
                  <a:cubicBezTo>
                    <a:pt x="26" y="39"/>
                    <a:pt x="26" y="37"/>
                    <a:pt x="26" y="37"/>
                  </a:cubicBezTo>
                  <a:cubicBezTo>
                    <a:pt x="26" y="37"/>
                    <a:pt x="27" y="36"/>
                    <a:pt x="27" y="36"/>
                  </a:cubicBezTo>
                  <a:cubicBezTo>
                    <a:pt x="27" y="35"/>
                    <a:pt x="26" y="35"/>
                    <a:pt x="26" y="35"/>
                  </a:cubicBezTo>
                  <a:cubicBezTo>
                    <a:pt x="25" y="35"/>
                    <a:pt x="25" y="34"/>
                    <a:pt x="25" y="34"/>
                  </a:cubicBezTo>
                  <a:cubicBezTo>
                    <a:pt x="24" y="34"/>
                    <a:pt x="24" y="34"/>
                    <a:pt x="24" y="35"/>
                  </a:cubicBezTo>
                  <a:close/>
                  <a:moveTo>
                    <a:pt x="21" y="34"/>
                  </a:moveTo>
                  <a:cubicBezTo>
                    <a:pt x="20" y="34"/>
                    <a:pt x="20" y="34"/>
                    <a:pt x="20" y="35"/>
                  </a:cubicBezTo>
                  <a:cubicBezTo>
                    <a:pt x="19" y="35"/>
                    <a:pt x="20" y="35"/>
                    <a:pt x="20" y="35"/>
                  </a:cubicBezTo>
                  <a:cubicBezTo>
                    <a:pt x="20" y="36"/>
                    <a:pt x="20" y="36"/>
                    <a:pt x="20" y="36"/>
                  </a:cubicBezTo>
                  <a:cubicBezTo>
                    <a:pt x="20" y="36"/>
                    <a:pt x="19" y="36"/>
                    <a:pt x="20" y="37"/>
                  </a:cubicBezTo>
                  <a:cubicBezTo>
                    <a:pt x="20" y="37"/>
                    <a:pt x="20" y="37"/>
                    <a:pt x="21" y="37"/>
                  </a:cubicBezTo>
                  <a:cubicBezTo>
                    <a:pt x="21" y="37"/>
                    <a:pt x="21" y="37"/>
                    <a:pt x="22" y="38"/>
                  </a:cubicBezTo>
                  <a:cubicBezTo>
                    <a:pt x="22" y="38"/>
                    <a:pt x="22" y="38"/>
                    <a:pt x="22" y="38"/>
                  </a:cubicBezTo>
                  <a:cubicBezTo>
                    <a:pt x="23" y="38"/>
                    <a:pt x="23" y="38"/>
                    <a:pt x="23" y="38"/>
                  </a:cubicBezTo>
                  <a:cubicBezTo>
                    <a:pt x="24" y="38"/>
                    <a:pt x="25" y="38"/>
                    <a:pt x="25" y="37"/>
                  </a:cubicBezTo>
                  <a:cubicBezTo>
                    <a:pt x="25" y="37"/>
                    <a:pt x="24" y="35"/>
                    <a:pt x="24" y="35"/>
                  </a:cubicBezTo>
                  <a:cubicBezTo>
                    <a:pt x="23" y="35"/>
                    <a:pt x="23" y="36"/>
                    <a:pt x="23" y="36"/>
                  </a:cubicBezTo>
                  <a:cubicBezTo>
                    <a:pt x="22" y="36"/>
                    <a:pt x="22" y="35"/>
                    <a:pt x="22" y="35"/>
                  </a:cubicBezTo>
                  <a:cubicBezTo>
                    <a:pt x="22" y="35"/>
                    <a:pt x="21" y="35"/>
                    <a:pt x="21" y="34"/>
                  </a:cubicBezTo>
                  <a:cubicBezTo>
                    <a:pt x="21" y="34"/>
                    <a:pt x="21" y="34"/>
                    <a:pt x="21" y="34"/>
                  </a:cubicBezTo>
                  <a:close/>
                  <a:moveTo>
                    <a:pt x="44" y="33"/>
                  </a:moveTo>
                  <a:cubicBezTo>
                    <a:pt x="45" y="33"/>
                    <a:pt x="45" y="33"/>
                    <a:pt x="46" y="33"/>
                  </a:cubicBezTo>
                  <a:cubicBezTo>
                    <a:pt x="46" y="33"/>
                    <a:pt x="46" y="34"/>
                    <a:pt x="47" y="34"/>
                  </a:cubicBezTo>
                  <a:cubicBezTo>
                    <a:pt x="47" y="34"/>
                    <a:pt x="47" y="33"/>
                    <a:pt x="47" y="33"/>
                  </a:cubicBezTo>
                  <a:cubicBezTo>
                    <a:pt x="47" y="33"/>
                    <a:pt x="47" y="32"/>
                    <a:pt x="47" y="32"/>
                  </a:cubicBezTo>
                  <a:cubicBezTo>
                    <a:pt x="47" y="32"/>
                    <a:pt x="46" y="31"/>
                    <a:pt x="46" y="31"/>
                  </a:cubicBezTo>
                  <a:cubicBezTo>
                    <a:pt x="46" y="31"/>
                    <a:pt x="45" y="30"/>
                    <a:pt x="45" y="30"/>
                  </a:cubicBezTo>
                  <a:cubicBezTo>
                    <a:pt x="45" y="30"/>
                    <a:pt x="44" y="31"/>
                    <a:pt x="44" y="31"/>
                  </a:cubicBezTo>
                  <a:cubicBezTo>
                    <a:pt x="44" y="31"/>
                    <a:pt x="44" y="31"/>
                    <a:pt x="44" y="32"/>
                  </a:cubicBezTo>
                  <a:cubicBezTo>
                    <a:pt x="44" y="32"/>
                    <a:pt x="44" y="32"/>
                    <a:pt x="44" y="32"/>
                  </a:cubicBezTo>
                  <a:cubicBezTo>
                    <a:pt x="44" y="32"/>
                    <a:pt x="44" y="33"/>
                    <a:pt x="44" y="33"/>
                  </a:cubicBezTo>
                  <a:close/>
                  <a:moveTo>
                    <a:pt x="6" y="35"/>
                  </a:moveTo>
                  <a:cubicBezTo>
                    <a:pt x="6" y="35"/>
                    <a:pt x="7" y="35"/>
                    <a:pt x="7" y="36"/>
                  </a:cubicBezTo>
                  <a:cubicBezTo>
                    <a:pt x="7" y="36"/>
                    <a:pt x="7" y="36"/>
                    <a:pt x="7" y="36"/>
                  </a:cubicBezTo>
                  <a:cubicBezTo>
                    <a:pt x="8" y="36"/>
                    <a:pt x="9" y="36"/>
                    <a:pt x="9" y="36"/>
                  </a:cubicBezTo>
                  <a:cubicBezTo>
                    <a:pt x="9" y="36"/>
                    <a:pt x="10" y="35"/>
                    <a:pt x="10" y="35"/>
                  </a:cubicBezTo>
                  <a:cubicBezTo>
                    <a:pt x="10" y="35"/>
                    <a:pt x="10" y="35"/>
                    <a:pt x="10" y="35"/>
                  </a:cubicBezTo>
                  <a:cubicBezTo>
                    <a:pt x="11" y="35"/>
                    <a:pt x="10" y="35"/>
                    <a:pt x="11" y="35"/>
                  </a:cubicBezTo>
                  <a:cubicBezTo>
                    <a:pt x="11" y="35"/>
                    <a:pt x="11" y="34"/>
                    <a:pt x="11" y="34"/>
                  </a:cubicBezTo>
                  <a:cubicBezTo>
                    <a:pt x="11" y="33"/>
                    <a:pt x="10" y="33"/>
                    <a:pt x="9" y="33"/>
                  </a:cubicBezTo>
                  <a:cubicBezTo>
                    <a:pt x="9" y="33"/>
                    <a:pt x="10" y="32"/>
                    <a:pt x="9" y="32"/>
                  </a:cubicBezTo>
                  <a:cubicBezTo>
                    <a:pt x="9" y="31"/>
                    <a:pt x="10" y="32"/>
                    <a:pt x="11" y="31"/>
                  </a:cubicBezTo>
                  <a:cubicBezTo>
                    <a:pt x="11" y="31"/>
                    <a:pt x="10" y="30"/>
                    <a:pt x="10" y="30"/>
                  </a:cubicBezTo>
                  <a:cubicBezTo>
                    <a:pt x="10" y="30"/>
                    <a:pt x="10" y="29"/>
                    <a:pt x="10" y="29"/>
                  </a:cubicBezTo>
                  <a:cubicBezTo>
                    <a:pt x="10" y="29"/>
                    <a:pt x="10" y="29"/>
                    <a:pt x="10" y="29"/>
                  </a:cubicBezTo>
                  <a:cubicBezTo>
                    <a:pt x="10" y="28"/>
                    <a:pt x="10" y="28"/>
                    <a:pt x="10" y="28"/>
                  </a:cubicBezTo>
                  <a:cubicBezTo>
                    <a:pt x="9" y="28"/>
                    <a:pt x="9" y="28"/>
                    <a:pt x="9" y="28"/>
                  </a:cubicBezTo>
                  <a:cubicBezTo>
                    <a:pt x="10" y="28"/>
                    <a:pt x="10" y="28"/>
                    <a:pt x="11" y="27"/>
                  </a:cubicBezTo>
                  <a:cubicBezTo>
                    <a:pt x="11" y="27"/>
                    <a:pt x="11" y="27"/>
                    <a:pt x="12" y="27"/>
                  </a:cubicBezTo>
                  <a:cubicBezTo>
                    <a:pt x="12" y="26"/>
                    <a:pt x="10" y="26"/>
                    <a:pt x="10" y="26"/>
                  </a:cubicBezTo>
                  <a:cubicBezTo>
                    <a:pt x="10" y="25"/>
                    <a:pt x="11" y="26"/>
                    <a:pt x="11" y="26"/>
                  </a:cubicBezTo>
                  <a:cubicBezTo>
                    <a:pt x="11" y="26"/>
                    <a:pt x="12" y="26"/>
                    <a:pt x="12" y="25"/>
                  </a:cubicBezTo>
                  <a:cubicBezTo>
                    <a:pt x="12" y="25"/>
                    <a:pt x="13" y="25"/>
                    <a:pt x="13" y="25"/>
                  </a:cubicBezTo>
                  <a:cubicBezTo>
                    <a:pt x="13" y="25"/>
                    <a:pt x="13" y="24"/>
                    <a:pt x="13" y="24"/>
                  </a:cubicBezTo>
                  <a:cubicBezTo>
                    <a:pt x="13" y="24"/>
                    <a:pt x="12" y="24"/>
                    <a:pt x="12" y="24"/>
                  </a:cubicBezTo>
                  <a:cubicBezTo>
                    <a:pt x="13" y="24"/>
                    <a:pt x="13" y="23"/>
                    <a:pt x="14" y="24"/>
                  </a:cubicBezTo>
                  <a:cubicBezTo>
                    <a:pt x="14" y="24"/>
                    <a:pt x="14" y="22"/>
                    <a:pt x="14" y="22"/>
                  </a:cubicBezTo>
                  <a:cubicBezTo>
                    <a:pt x="14" y="21"/>
                    <a:pt x="14" y="20"/>
                    <a:pt x="15" y="19"/>
                  </a:cubicBezTo>
                  <a:cubicBezTo>
                    <a:pt x="15" y="19"/>
                    <a:pt x="15" y="18"/>
                    <a:pt x="16" y="19"/>
                  </a:cubicBezTo>
                  <a:cubicBezTo>
                    <a:pt x="16" y="19"/>
                    <a:pt x="15" y="19"/>
                    <a:pt x="15" y="20"/>
                  </a:cubicBezTo>
                  <a:cubicBezTo>
                    <a:pt x="16" y="20"/>
                    <a:pt x="16" y="20"/>
                    <a:pt x="16" y="20"/>
                  </a:cubicBezTo>
                  <a:cubicBezTo>
                    <a:pt x="16" y="22"/>
                    <a:pt x="16" y="19"/>
                    <a:pt x="17" y="19"/>
                  </a:cubicBezTo>
                  <a:cubicBezTo>
                    <a:pt x="17" y="19"/>
                    <a:pt x="17" y="19"/>
                    <a:pt x="17" y="20"/>
                  </a:cubicBezTo>
                  <a:cubicBezTo>
                    <a:pt x="18" y="20"/>
                    <a:pt x="18" y="20"/>
                    <a:pt x="18" y="20"/>
                  </a:cubicBezTo>
                  <a:cubicBezTo>
                    <a:pt x="18" y="19"/>
                    <a:pt x="19" y="18"/>
                    <a:pt x="19" y="17"/>
                  </a:cubicBezTo>
                  <a:cubicBezTo>
                    <a:pt x="19" y="16"/>
                    <a:pt x="18" y="16"/>
                    <a:pt x="17" y="16"/>
                  </a:cubicBezTo>
                  <a:cubicBezTo>
                    <a:pt x="17" y="16"/>
                    <a:pt x="16" y="16"/>
                    <a:pt x="16" y="16"/>
                  </a:cubicBezTo>
                  <a:cubicBezTo>
                    <a:pt x="16" y="16"/>
                    <a:pt x="16" y="16"/>
                    <a:pt x="15" y="15"/>
                  </a:cubicBezTo>
                  <a:cubicBezTo>
                    <a:pt x="15" y="15"/>
                    <a:pt x="15" y="15"/>
                    <a:pt x="15" y="15"/>
                  </a:cubicBezTo>
                  <a:cubicBezTo>
                    <a:pt x="14" y="15"/>
                    <a:pt x="14" y="16"/>
                    <a:pt x="14" y="16"/>
                  </a:cubicBezTo>
                  <a:cubicBezTo>
                    <a:pt x="14" y="15"/>
                    <a:pt x="16" y="14"/>
                    <a:pt x="15" y="13"/>
                  </a:cubicBezTo>
                  <a:cubicBezTo>
                    <a:pt x="14" y="13"/>
                    <a:pt x="14" y="13"/>
                    <a:pt x="13" y="14"/>
                  </a:cubicBezTo>
                  <a:cubicBezTo>
                    <a:pt x="13" y="14"/>
                    <a:pt x="12" y="14"/>
                    <a:pt x="12" y="14"/>
                  </a:cubicBezTo>
                  <a:cubicBezTo>
                    <a:pt x="12" y="14"/>
                    <a:pt x="13" y="14"/>
                    <a:pt x="13" y="13"/>
                  </a:cubicBezTo>
                  <a:cubicBezTo>
                    <a:pt x="14" y="13"/>
                    <a:pt x="14" y="13"/>
                    <a:pt x="15" y="13"/>
                  </a:cubicBezTo>
                  <a:cubicBezTo>
                    <a:pt x="15" y="12"/>
                    <a:pt x="15" y="11"/>
                    <a:pt x="15" y="10"/>
                  </a:cubicBezTo>
                  <a:cubicBezTo>
                    <a:pt x="14" y="10"/>
                    <a:pt x="14" y="9"/>
                    <a:pt x="13" y="9"/>
                  </a:cubicBezTo>
                  <a:cubicBezTo>
                    <a:pt x="12" y="9"/>
                    <a:pt x="12" y="9"/>
                    <a:pt x="11" y="9"/>
                  </a:cubicBezTo>
                  <a:cubicBezTo>
                    <a:pt x="11" y="9"/>
                    <a:pt x="11" y="10"/>
                    <a:pt x="10" y="10"/>
                  </a:cubicBezTo>
                  <a:cubicBezTo>
                    <a:pt x="10" y="10"/>
                    <a:pt x="10" y="10"/>
                    <a:pt x="10" y="10"/>
                  </a:cubicBezTo>
                  <a:cubicBezTo>
                    <a:pt x="8" y="9"/>
                    <a:pt x="7" y="10"/>
                    <a:pt x="7" y="12"/>
                  </a:cubicBezTo>
                  <a:cubicBezTo>
                    <a:pt x="7" y="13"/>
                    <a:pt x="8" y="13"/>
                    <a:pt x="8" y="14"/>
                  </a:cubicBezTo>
                  <a:cubicBezTo>
                    <a:pt x="8" y="14"/>
                    <a:pt x="8" y="16"/>
                    <a:pt x="8" y="15"/>
                  </a:cubicBezTo>
                  <a:cubicBezTo>
                    <a:pt x="7" y="15"/>
                    <a:pt x="8" y="14"/>
                    <a:pt x="7" y="14"/>
                  </a:cubicBezTo>
                  <a:cubicBezTo>
                    <a:pt x="7" y="14"/>
                    <a:pt x="6" y="16"/>
                    <a:pt x="6" y="15"/>
                  </a:cubicBezTo>
                  <a:cubicBezTo>
                    <a:pt x="6" y="14"/>
                    <a:pt x="7" y="13"/>
                    <a:pt x="7" y="13"/>
                  </a:cubicBezTo>
                  <a:cubicBezTo>
                    <a:pt x="7" y="12"/>
                    <a:pt x="6" y="12"/>
                    <a:pt x="6" y="12"/>
                  </a:cubicBezTo>
                  <a:cubicBezTo>
                    <a:pt x="5" y="13"/>
                    <a:pt x="5" y="13"/>
                    <a:pt x="5" y="14"/>
                  </a:cubicBezTo>
                  <a:cubicBezTo>
                    <a:pt x="4" y="14"/>
                    <a:pt x="4" y="14"/>
                    <a:pt x="4" y="15"/>
                  </a:cubicBezTo>
                  <a:cubicBezTo>
                    <a:pt x="4" y="15"/>
                    <a:pt x="4" y="15"/>
                    <a:pt x="5" y="16"/>
                  </a:cubicBezTo>
                  <a:cubicBezTo>
                    <a:pt x="5" y="16"/>
                    <a:pt x="4" y="16"/>
                    <a:pt x="3" y="16"/>
                  </a:cubicBezTo>
                  <a:cubicBezTo>
                    <a:pt x="3" y="15"/>
                    <a:pt x="3" y="15"/>
                    <a:pt x="3" y="14"/>
                  </a:cubicBezTo>
                  <a:cubicBezTo>
                    <a:pt x="2" y="14"/>
                    <a:pt x="3" y="14"/>
                    <a:pt x="3" y="15"/>
                  </a:cubicBezTo>
                  <a:cubicBezTo>
                    <a:pt x="3" y="15"/>
                    <a:pt x="2" y="15"/>
                    <a:pt x="2" y="15"/>
                  </a:cubicBezTo>
                  <a:cubicBezTo>
                    <a:pt x="2" y="15"/>
                    <a:pt x="1" y="15"/>
                    <a:pt x="1" y="15"/>
                  </a:cubicBezTo>
                  <a:cubicBezTo>
                    <a:pt x="1" y="15"/>
                    <a:pt x="1" y="14"/>
                    <a:pt x="1" y="14"/>
                  </a:cubicBezTo>
                  <a:cubicBezTo>
                    <a:pt x="0" y="14"/>
                    <a:pt x="0" y="15"/>
                    <a:pt x="0" y="15"/>
                  </a:cubicBezTo>
                  <a:cubicBezTo>
                    <a:pt x="0" y="16"/>
                    <a:pt x="0" y="17"/>
                    <a:pt x="0" y="18"/>
                  </a:cubicBezTo>
                  <a:cubicBezTo>
                    <a:pt x="0" y="19"/>
                    <a:pt x="0" y="20"/>
                    <a:pt x="0" y="21"/>
                  </a:cubicBezTo>
                  <a:cubicBezTo>
                    <a:pt x="1" y="21"/>
                    <a:pt x="1" y="21"/>
                    <a:pt x="1" y="21"/>
                  </a:cubicBezTo>
                  <a:cubicBezTo>
                    <a:pt x="1" y="22"/>
                    <a:pt x="1" y="22"/>
                    <a:pt x="1" y="22"/>
                  </a:cubicBezTo>
                  <a:cubicBezTo>
                    <a:pt x="2" y="23"/>
                    <a:pt x="2" y="23"/>
                    <a:pt x="2" y="23"/>
                  </a:cubicBezTo>
                  <a:cubicBezTo>
                    <a:pt x="1" y="24"/>
                    <a:pt x="1" y="24"/>
                    <a:pt x="1" y="24"/>
                  </a:cubicBezTo>
                  <a:cubicBezTo>
                    <a:pt x="1" y="24"/>
                    <a:pt x="1" y="24"/>
                    <a:pt x="1" y="24"/>
                  </a:cubicBezTo>
                  <a:cubicBezTo>
                    <a:pt x="0" y="23"/>
                    <a:pt x="1" y="23"/>
                    <a:pt x="0" y="23"/>
                  </a:cubicBezTo>
                  <a:cubicBezTo>
                    <a:pt x="0" y="22"/>
                    <a:pt x="0" y="21"/>
                    <a:pt x="0" y="21"/>
                  </a:cubicBezTo>
                  <a:cubicBezTo>
                    <a:pt x="0" y="21"/>
                    <a:pt x="0" y="22"/>
                    <a:pt x="0" y="22"/>
                  </a:cubicBezTo>
                  <a:cubicBezTo>
                    <a:pt x="0" y="23"/>
                    <a:pt x="0" y="23"/>
                    <a:pt x="0" y="24"/>
                  </a:cubicBezTo>
                  <a:cubicBezTo>
                    <a:pt x="0" y="24"/>
                    <a:pt x="0" y="25"/>
                    <a:pt x="0" y="26"/>
                  </a:cubicBezTo>
                  <a:cubicBezTo>
                    <a:pt x="0" y="26"/>
                    <a:pt x="0" y="27"/>
                    <a:pt x="0" y="28"/>
                  </a:cubicBezTo>
                  <a:cubicBezTo>
                    <a:pt x="0" y="28"/>
                    <a:pt x="1" y="28"/>
                    <a:pt x="1" y="28"/>
                  </a:cubicBezTo>
                  <a:cubicBezTo>
                    <a:pt x="1" y="28"/>
                    <a:pt x="1" y="27"/>
                    <a:pt x="1" y="27"/>
                  </a:cubicBezTo>
                  <a:cubicBezTo>
                    <a:pt x="1" y="27"/>
                    <a:pt x="1" y="27"/>
                    <a:pt x="2" y="27"/>
                  </a:cubicBezTo>
                  <a:cubicBezTo>
                    <a:pt x="2" y="28"/>
                    <a:pt x="2" y="28"/>
                    <a:pt x="2" y="29"/>
                  </a:cubicBezTo>
                  <a:cubicBezTo>
                    <a:pt x="2" y="29"/>
                    <a:pt x="2" y="29"/>
                    <a:pt x="2" y="30"/>
                  </a:cubicBezTo>
                  <a:cubicBezTo>
                    <a:pt x="2" y="29"/>
                    <a:pt x="2" y="28"/>
                    <a:pt x="3" y="29"/>
                  </a:cubicBezTo>
                  <a:cubicBezTo>
                    <a:pt x="4" y="29"/>
                    <a:pt x="4" y="30"/>
                    <a:pt x="4" y="30"/>
                  </a:cubicBezTo>
                  <a:cubicBezTo>
                    <a:pt x="4" y="31"/>
                    <a:pt x="4" y="32"/>
                    <a:pt x="4" y="33"/>
                  </a:cubicBezTo>
                  <a:cubicBezTo>
                    <a:pt x="4" y="33"/>
                    <a:pt x="4" y="35"/>
                    <a:pt x="4" y="35"/>
                  </a:cubicBezTo>
                  <a:cubicBezTo>
                    <a:pt x="4" y="35"/>
                    <a:pt x="5" y="35"/>
                    <a:pt x="6" y="35"/>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07" name="Freeform 816">
              <a:extLst>
                <a:ext uri="{FF2B5EF4-FFF2-40B4-BE49-F238E27FC236}">
                  <a16:creationId xmlns:a16="http://schemas.microsoft.com/office/drawing/2014/main" id="{AD7A0E29-068C-4BBA-AF4C-D3A6DA288C12}"/>
                </a:ext>
              </a:extLst>
            </p:cNvPr>
            <p:cNvSpPr>
              <a:spLocks/>
            </p:cNvSpPr>
            <p:nvPr/>
          </p:nvSpPr>
          <p:spPr bwMode="auto">
            <a:xfrm>
              <a:off x="6384855" y="2959987"/>
              <a:ext cx="215817" cy="102733"/>
            </a:xfrm>
            <a:custGeom>
              <a:avLst/>
              <a:gdLst>
                <a:gd name="T0" fmla="*/ 17 w 46"/>
                <a:gd name="T1" fmla="*/ 25 h 27"/>
                <a:gd name="T2" fmla="*/ 19 w 46"/>
                <a:gd name="T3" fmla="*/ 25 h 27"/>
                <a:gd name="T4" fmla="*/ 20 w 46"/>
                <a:gd name="T5" fmla="*/ 22 h 27"/>
                <a:gd name="T6" fmla="*/ 25 w 46"/>
                <a:gd name="T7" fmla="*/ 23 h 27"/>
                <a:gd name="T8" fmla="*/ 28 w 46"/>
                <a:gd name="T9" fmla="*/ 24 h 27"/>
                <a:gd name="T10" fmla="*/ 32 w 46"/>
                <a:gd name="T11" fmla="*/ 24 h 27"/>
                <a:gd name="T12" fmla="*/ 34 w 46"/>
                <a:gd name="T13" fmla="*/ 23 h 27"/>
                <a:gd name="T14" fmla="*/ 40 w 46"/>
                <a:gd name="T15" fmla="*/ 22 h 27"/>
                <a:gd name="T16" fmla="*/ 43 w 46"/>
                <a:gd name="T17" fmla="*/ 18 h 27"/>
                <a:gd name="T18" fmla="*/ 45 w 46"/>
                <a:gd name="T19" fmla="*/ 17 h 27"/>
                <a:gd name="T20" fmla="*/ 45 w 46"/>
                <a:gd name="T21" fmla="*/ 15 h 27"/>
                <a:gd name="T22" fmla="*/ 44 w 46"/>
                <a:gd name="T23" fmla="*/ 12 h 27"/>
                <a:gd name="T24" fmla="*/ 41 w 46"/>
                <a:gd name="T25" fmla="*/ 11 h 27"/>
                <a:gd name="T26" fmla="*/ 39 w 46"/>
                <a:gd name="T27" fmla="*/ 10 h 27"/>
                <a:gd name="T28" fmla="*/ 39 w 46"/>
                <a:gd name="T29" fmla="*/ 8 h 27"/>
                <a:gd name="T30" fmla="*/ 35 w 46"/>
                <a:gd name="T31" fmla="*/ 7 h 27"/>
                <a:gd name="T32" fmla="*/ 33 w 46"/>
                <a:gd name="T33" fmla="*/ 8 h 27"/>
                <a:gd name="T34" fmla="*/ 31 w 46"/>
                <a:gd name="T35" fmla="*/ 10 h 27"/>
                <a:gd name="T36" fmla="*/ 30 w 46"/>
                <a:gd name="T37" fmla="*/ 8 h 27"/>
                <a:gd name="T38" fmla="*/ 30 w 46"/>
                <a:gd name="T39" fmla="*/ 5 h 27"/>
                <a:gd name="T40" fmla="*/ 26 w 46"/>
                <a:gd name="T41" fmla="*/ 4 h 27"/>
                <a:gd name="T42" fmla="*/ 22 w 46"/>
                <a:gd name="T43" fmla="*/ 2 h 27"/>
                <a:gd name="T44" fmla="*/ 19 w 46"/>
                <a:gd name="T45" fmla="*/ 2 h 27"/>
                <a:gd name="T46" fmla="*/ 15 w 46"/>
                <a:gd name="T47" fmla="*/ 0 h 27"/>
                <a:gd name="T48" fmla="*/ 13 w 46"/>
                <a:gd name="T49" fmla="*/ 3 h 27"/>
                <a:gd name="T50" fmla="*/ 9 w 46"/>
                <a:gd name="T51" fmla="*/ 5 h 27"/>
                <a:gd name="T52" fmla="*/ 8 w 46"/>
                <a:gd name="T53" fmla="*/ 6 h 27"/>
                <a:gd name="T54" fmla="*/ 4 w 46"/>
                <a:gd name="T55" fmla="*/ 7 h 27"/>
                <a:gd name="T56" fmla="*/ 2 w 46"/>
                <a:gd name="T57" fmla="*/ 9 h 27"/>
                <a:gd name="T58" fmla="*/ 1 w 46"/>
                <a:gd name="T59" fmla="*/ 10 h 27"/>
                <a:gd name="T60" fmla="*/ 3 w 46"/>
                <a:gd name="T61" fmla="*/ 15 h 27"/>
                <a:gd name="T62" fmla="*/ 5 w 46"/>
                <a:gd name="T63" fmla="*/ 18 h 27"/>
                <a:gd name="T64" fmla="*/ 7 w 46"/>
                <a:gd name="T65" fmla="*/ 20 h 27"/>
                <a:gd name="T66" fmla="*/ 9 w 46"/>
                <a:gd name="T67" fmla="*/ 21 h 27"/>
                <a:gd name="T68" fmla="*/ 12 w 46"/>
                <a:gd name="T69" fmla="*/ 24 h 27"/>
                <a:gd name="T70" fmla="*/ 14 w 46"/>
                <a:gd name="T71"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 h="27">
                  <a:moveTo>
                    <a:pt x="14" y="26"/>
                  </a:moveTo>
                  <a:cubicBezTo>
                    <a:pt x="15" y="27"/>
                    <a:pt x="16" y="25"/>
                    <a:pt x="17" y="25"/>
                  </a:cubicBezTo>
                  <a:cubicBezTo>
                    <a:pt x="17" y="25"/>
                    <a:pt x="17" y="26"/>
                    <a:pt x="18" y="26"/>
                  </a:cubicBezTo>
                  <a:cubicBezTo>
                    <a:pt x="18" y="26"/>
                    <a:pt x="18" y="25"/>
                    <a:pt x="19" y="25"/>
                  </a:cubicBezTo>
                  <a:cubicBezTo>
                    <a:pt x="19" y="24"/>
                    <a:pt x="20" y="24"/>
                    <a:pt x="20" y="23"/>
                  </a:cubicBezTo>
                  <a:cubicBezTo>
                    <a:pt x="20" y="22"/>
                    <a:pt x="20" y="22"/>
                    <a:pt x="20" y="22"/>
                  </a:cubicBezTo>
                  <a:cubicBezTo>
                    <a:pt x="21" y="22"/>
                    <a:pt x="21" y="22"/>
                    <a:pt x="21" y="22"/>
                  </a:cubicBezTo>
                  <a:cubicBezTo>
                    <a:pt x="23" y="22"/>
                    <a:pt x="24" y="23"/>
                    <a:pt x="25" y="23"/>
                  </a:cubicBezTo>
                  <a:cubicBezTo>
                    <a:pt x="25" y="23"/>
                    <a:pt x="26" y="23"/>
                    <a:pt x="26" y="23"/>
                  </a:cubicBezTo>
                  <a:cubicBezTo>
                    <a:pt x="27" y="24"/>
                    <a:pt x="27" y="24"/>
                    <a:pt x="28" y="24"/>
                  </a:cubicBezTo>
                  <a:cubicBezTo>
                    <a:pt x="29" y="24"/>
                    <a:pt x="30" y="23"/>
                    <a:pt x="31" y="24"/>
                  </a:cubicBezTo>
                  <a:cubicBezTo>
                    <a:pt x="31" y="24"/>
                    <a:pt x="32" y="24"/>
                    <a:pt x="32" y="24"/>
                  </a:cubicBezTo>
                  <a:cubicBezTo>
                    <a:pt x="33" y="25"/>
                    <a:pt x="33" y="25"/>
                    <a:pt x="33" y="25"/>
                  </a:cubicBezTo>
                  <a:cubicBezTo>
                    <a:pt x="34" y="25"/>
                    <a:pt x="34" y="24"/>
                    <a:pt x="34" y="23"/>
                  </a:cubicBezTo>
                  <a:cubicBezTo>
                    <a:pt x="35" y="23"/>
                    <a:pt x="36" y="23"/>
                    <a:pt x="37" y="23"/>
                  </a:cubicBezTo>
                  <a:cubicBezTo>
                    <a:pt x="38" y="23"/>
                    <a:pt x="39" y="22"/>
                    <a:pt x="40" y="22"/>
                  </a:cubicBezTo>
                  <a:cubicBezTo>
                    <a:pt x="41" y="21"/>
                    <a:pt x="41" y="20"/>
                    <a:pt x="41" y="20"/>
                  </a:cubicBezTo>
                  <a:cubicBezTo>
                    <a:pt x="41" y="19"/>
                    <a:pt x="42" y="19"/>
                    <a:pt x="43" y="18"/>
                  </a:cubicBezTo>
                  <a:cubicBezTo>
                    <a:pt x="43" y="18"/>
                    <a:pt x="43" y="17"/>
                    <a:pt x="44" y="17"/>
                  </a:cubicBezTo>
                  <a:cubicBezTo>
                    <a:pt x="44" y="17"/>
                    <a:pt x="45" y="17"/>
                    <a:pt x="45" y="17"/>
                  </a:cubicBezTo>
                  <a:cubicBezTo>
                    <a:pt x="45" y="16"/>
                    <a:pt x="46" y="16"/>
                    <a:pt x="46" y="16"/>
                  </a:cubicBezTo>
                  <a:cubicBezTo>
                    <a:pt x="46" y="16"/>
                    <a:pt x="46" y="15"/>
                    <a:pt x="45" y="15"/>
                  </a:cubicBezTo>
                  <a:cubicBezTo>
                    <a:pt x="45" y="15"/>
                    <a:pt x="45" y="14"/>
                    <a:pt x="45" y="14"/>
                  </a:cubicBezTo>
                  <a:cubicBezTo>
                    <a:pt x="44" y="13"/>
                    <a:pt x="45" y="12"/>
                    <a:pt x="44" y="12"/>
                  </a:cubicBezTo>
                  <a:cubicBezTo>
                    <a:pt x="43" y="12"/>
                    <a:pt x="43" y="12"/>
                    <a:pt x="43" y="12"/>
                  </a:cubicBezTo>
                  <a:cubicBezTo>
                    <a:pt x="42" y="11"/>
                    <a:pt x="42" y="11"/>
                    <a:pt x="41" y="11"/>
                  </a:cubicBezTo>
                  <a:cubicBezTo>
                    <a:pt x="40" y="10"/>
                    <a:pt x="41" y="11"/>
                    <a:pt x="40" y="11"/>
                  </a:cubicBezTo>
                  <a:cubicBezTo>
                    <a:pt x="39" y="11"/>
                    <a:pt x="39" y="11"/>
                    <a:pt x="39" y="10"/>
                  </a:cubicBezTo>
                  <a:cubicBezTo>
                    <a:pt x="38" y="10"/>
                    <a:pt x="38" y="10"/>
                    <a:pt x="38" y="10"/>
                  </a:cubicBezTo>
                  <a:cubicBezTo>
                    <a:pt x="37" y="9"/>
                    <a:pt x="39" y="9"/>
                    <a:pt x="39" y="8"/>
                  </a:cubicBezTo>
                  <a:cubicBezTo>
                    <a:pt x="38" y="8"/>
                    <a:pt x="37" y="9"/>
                    <a:pt x="36" y="8"/>
                  </a:cubicBezTo>
                  <a:cubicBezTo>
                    <a:pt x="36" y="8"/>
                    <a:pt x="35" y="8"/>
                    <a:pt x="35" y="7"/>
                  </a:cubicBezTo>
                  <a:cubicBezTo>
                    <a:pt x="34" y="7"/>
                    <a:pt x="33" y="6"/>
                    <a:pt x="33" y="7"/>
                  </a:cubicBezTo>
                  <a:cubicBezTo>
                    <a:pt x="32" y="7"/>
                    <a:pt x="33" y="8"/>
                    <a:pt x="33" y="8"/>
                  </a:cubicBezTo>
                  <a:cubicBezTo>
                    <a:pt x="34" y="9"/>
                    <a:pt x="33" y="9"/>
                    <a:pt x="32" y="9"/>
                  </a:cubicBezTo>
                  <a:cubicBezTo>
                    <a:pt x="32" y="10"/>
                    <a:pt x="31" y="10"/>
                    <a:pt x="31" y="10"/>
                  </a:cubicBezTo>
                  <a:cubicBezTo>
                    <a:pt x="30" y="9"/>
                    <a:pt x="30" y="9"/>
                    <a:pt x="30" y="8"/>
                  </a:cubicBezTo>
                  <a:cubicBezTo>
                    <a:pt x="30" y="8"/>
                    <a:pt x="30" y="8"/>
                    <a:pt x="30" y="8"/>
                  </a:cubicBezTo>
                  <a:cubicBezTo>
                    <a:pt x="29" y="7"/>
                    <a:pt x="29" y="7"/>
                    <a:pt x="29" y="7"/>
                  </a:cubicBezTo>
                  <a:cubicBezTo>
                    <a:pt x="27" y="6"/>
                    <a:pt x="30" y="6"/>
                    <a:pt x="30" y="5"/>
                  </a:cubicBezTo>
                  <a:cubicBezTo>
                    <a:pt x="29" y="4"/>
                    <a:pt x="28" y="4"/>
                    <a:pt x="28" y="4"/>
                  </a:cubicBezTo>
                  <a:cubicBezTo>
                    <a:pt x="27" y="5"/>
                    <a:pt x="27" y="4"/>
                    <a:pt x="26" y="4"/>
                  </a:cubicBezTo>
                  <a:cubicBezTo>
                    <a:pt x="25" y="3"/>
                    <a:pt x="24" y="3"/>
                    <a:pt x="24" y="3"/>
                  </a:cubicBezTo>
                  <a:cubicBezTo>
                    <a:pt x="23" y="3"/>
                    <a:pt x="23" y="2"/>
                    <a:pt x="22" y="2"/>
                  </a:cubicBezTo>
                  <a:cubicBezTo>
                    <a:pt x="22" y="1"/>
                    <a:pt x="21" y="0"/>
                    <a:pt x="20" y="1"/>
                  </a:cubicBezTo>
                  <a:cubicBezTo>
                    <a:pt x="20" y="1"/>
                    <a:pt x="20" y="2"/>
                    <a:pt x="19" y="2"/>
                  </a:cubicBezTo>
                  <a:cubicBezTo>
                    <a:pt x="19" y="3"/>
                    <a:pt x="18" y="2"/>
                    <a:pt x="18" y="1"/>
                  </a:cubicBezTo>
                  <a:cubicBezTo>
                    <a:pt x="17" y="0"/>
                    <a:pt x="16" y="0"/>
                    <a:pt x="15" y="0"/>
                  </a:cubicBezTo>
                  <a:cubicBezTo>
                    <a:pt x="15" y="1"/>
                    <a:pt x="16" y="1"/>
                    <a:pt x="16" y="2"/>
                  </a:cubicBezTo>
                  <a:cubicBezTo>
                    <a:pt x="16" y="2"/>
                    <a:pt x="14" y="3"/>
                    <a:pt x="13" y="3"/>
                  </a:cubicBezTo>
                  <a:cubicBezTo>
                    <a:pt x="13" y="3"/>
                    <a:pt x="12" y="3"/>
                    <a:pt x="11" y="4"/>
                  </a:cubicBezTo>
                  <a:cubicBezTo>
                    <a:pt x="10" y="4"/>
                    <a:pt x="10" y="4"/>
                    <a:pt x="9" y="5"/>
                  </a:cubicBezTo>
                  <a:cubicBezTo>
                    <a:pt x="9" y="5"/>
                    <a:pt x="9" y="5"/>
                    <a:pt x="9" y="5"/>
                  </a:cubicBezTo>
                  <a:cubicBezTo>
                    <a:pt x="8" y="5"/>
                    <a:pt x="8" y="6"/>
                    <a:pt x="8" y="6"/>
                  </a:cubicBezTo>
                  <a:cubicBezTo>
                    <a:pt x="7" y="6"/>
                    <a:pt x="6" y="7"/>
                    <a:pt x="6" y="7"/>
                  </a:cubicBezTo>
                  <a:cubicBezTo>
                    <a:pt x="5" y="7"/>
                    <a:pt x="4" y="7"/>
                    <a:pt x="4" y="7"/>
                  </a:cubicBezTo>
                  <a:cubicBezTo>
                    <a:pt x="3" y="7"/>
                    <a:pt x="3" y="7"/>
                    <a:pt x="3" y="8"/>
                  </a:cubicBezTo>
                  <a:cubicBezTo>
                    <a:pt x="3" y="8"/>
                    <a:pt x="2" y="9"/>
                    <a:pt x="2" y="9"/>
                  </a:cubicBezTo>
                  <a:cubicBezTo>
                    <a:pt x="1" y="9"/>
                    <a:pt x="1" y="8"/>
                    <a:pt x="1" y="8"/>
                  </a:cubicBezTo>
                  <a:cubicBezTo>
                    <a:pt x="0" y="8"/>
                    <a:pt x="1" y="9"/>
                    <a:pt x="1" y="10"/>
                  </a:cubicBezTo>
                  <a:cubicBezTo>
                    <a:pt x="2" y="10"/>
                    <a:pt x="2" y="11"/>
                    <a:pt x="3" y="11"/>
                  </a:cubicBezTo>
                  <a:cubicBezTo>
                    <a:pt x="4" y="13"/>
                    <a:pt x="3" y="14"/>
                    <a:pt x="3" y="15"/>
                  </a:cubicBezTo>
                  <a:cubicBezTo>
                    <a:pt x="4" y="16"/>
                    <a:pt x="4" y="16"/>
                    <a:pt x="4" y="17"/>
                  </a:cubicBezTo>
                  <a:cubicBezTo>
                    <a:pt x="4" y="17"/>
                    <a:pt x="5" y="18"/>
                    <a:pt x="5" y="18"/>
                  </a:cubicBezTo>
                  <a:cubicBezTo>
                    <a:pt x="6" y="18"/>
                    <a:pt x="6" y="18"/>
                    <a:pt x="6" y="18"/>
                  </a:cubicBezTo>
                  <a:cubicBezTo>
                    <a:pt x="7" y="18"/>
                    <a:pt x="7" y="19"/>
                    <a:pt x="7" y="20"/>
                  </a:cubicBezTo>
                  <a:cubicBezTo>
                    <a:pt x="7" y="20"/>
                    <a:pt x="8" y="20"/>
                    <a:pt x="8" y="20"/>
                  </a:cubicBezTo>
                  <a:cubicBezTo>
                    <a:pt x="8" y="21"/>
                    <a:pt x="8" y="20"/>
                    <a:pt x="9" y="21"/>
                  </a:cubicBezTo>
                  <a:cubicBezTo>
                    <a:pt x="9" y="21"/>
                    <a:pt x="10" y="22"/>
                    <a:pt x="10" y="22"/>
                  </a:cubicBezTo>
                  <a:cubicBezTo>
                    <a:pt x="11" y="23"/>
                    <a:pt x="12" y="23"/>
                    <a:pt x="12" y="24"/>
                  </a:cubicBezTo>
                  <a:cubicBezTo>
                    <a:pt x="13" y="24"/>
                    <a:pt x="13" y="25"/>
                    <a:pt x="14" y="26"/>
                  </a:cubicBezTo>
                  <a:cubicBezTo>
                    <a:pt x="15" y="26"/>
                    <a:pt x="13" y="25"/>
                    <a:pt x="14" y="26"/>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08" name="Freeform 817">
              <a:extLst>
                <a:ext uri="{FF2B5EF4-FFF2-40B4-BE49-F238E27FC236}">
                  <a16:creationId xmlns:a16="http://schemas.microsoft.com/office/drawing/2014/main" id="{E7E5C529-3A5B-4329-9B8B-43D620907112}"/>
                </a:ext>
              </a:extLst>
            </p:cNvPr>
            <p:cNvSpPr>
              <a:spLocks noEditPoints="1"/>
            </p:cNvSpPr>
            <p:nvPr/>
          </p:nvSpPr>
          <p:spPr bwMode="auto">
            <a:xfrm>
              <a:off x="6433013" y="3135067"/>
              <a:ext cx="185496" cy="149035"/>
            </a:xfrm>
            <a:custGeom>
              <a:avLst/>
              <a:gdLst>
                <a:gd name="T0" fmla="*/ 32 w 40"/>
                <a:gd name="T1" fmla="*/ 37 h 39"/>
                <a:gd name="T2" fmla="*/ 24 w 40"/>
                <a:gd name="T3" fmla="*/ 31 h 39"/>
                <a:gd name="T4" fmla="*/ 16 w 40"/>
                <a:gd name="T5" fmla="*/ 27 h 39"/>
                <a:gd name="T6" fmla="*/ 12 w 40"/>
                <a:gd name="T7" fmla="*/ 22 h 39"/>
                <a:gd name="T8" fmla="*/ 12 w 40"/>
                <a:gd name="T9" fmla="*/ 21 h 39"/>
                <a:gd name="T10" fmla="*/ 8 w 40"/>
                <a:gd name="T11" fmla="*/ 17 h 39"/>
                <a:gd name="T12" fmla="*/ 6 w 40"/>
                <a:gd name="T13" fmla="*/ 12 h 39"/>
                <a:gd name="T14" fmla="*/ 4 w 40"/>
                <a:gd name="T15" fmla="*/ 15 h 39"/>
                <a:gd name="T16" fmla="*/ 2 w 40"/>
                <a:gd name="T17" fmla="*/ 15 h 39"/>
                <a:gd name="T18" fmla="*/ 1 w 40"/>
                <a:gd name="T19" fmla="*/ 13 h 39"/>
                <a:gd name="T20" fmla="*/ 3 w 40"/>
                <a:gd name="T21" fmla="*/ 10 h 39"/>
                <a:gd name="T22" fmla="*/ 10 w 40"/>
                <a:gd name="T23" fmla="*/ 10 h 39"/>
                <a:gd name="T24" fmla="*/ 13 w 40"/>
                <a:gd name="T25" fmla="*/ 9 h 39"/>
                <a:gd name="T26" fmla="*/ 15 w 40"/>
                <a:gd name="T27" fmla="*/ 5 h 39"/>
                <a:gd name="T28" fmla="*/ 17 w 40"/>
                <a:gd name="T29" fmla="*/ 3 h 39"/>
                <a:gd name="T30" fmla="*/ 19 w 40"/>
                <a:gd name="T31" fmla="*/ 2 h 39"/>
                <a:gd name="T32" fmla="*/ 23 w 40"/>
                <a:gd name="T33" fmla="*/ 2 h 39"/>
                <a:gd name="T34" fmla="*/ 26 w 40"/>
                <a:gd name="T35" fmla="*/ 6 h 39"/>
                <a:gd name="T36" fmla="*/ 34 w 40"/>
                <a:gd name="T37" fmla="*/ 7 h 39"/>
                <a:gd name="T38" fmla="*/ 36 w 40"/>
                <a:gd name="T39" fmla="*/ 8 h 39"/>
                <a:gd name="T40" fmla="*/ 38 w 40"/>
                <a:gd name="T41" fmla="*/ 10 h 39"/>
                <a:gd name="T42" fmla="*/ 39 w 40"/>
                <a:gd name="T43" fmla="*/ 13 h 39"/>
                <a:gd name="T44" fmla="*/ 37 w 40"/>
                <a:gd name="T45" fmla="*/ 16 h 39"/>
                <a:gd name="T46" fmla="*/ 32 w 40"/>
                <a:gd name="T47" fmla="*/ 13 h 39"/>
                <a:gd name="T48" fmla="*/ 28 w 40"/>
                <a:gd name="T49" fmla="*/ 14 h 39"/>
                <a:gd name="T50" fmla="*/ 25 w 40"/>
                <a:gd name="T51" fmla="*/ 13 h 39"/>
                <a:gd name="T52" fmla="*/ 21 w 40"/>
                <a:gd name="T53" fmla="*/ 13 h 39"/>
                <a:gd name="T54" fmla="*/ 18 w 40"/>
                <a:gd name="T55" fmla="*/ 14 h 39"/>
                <a:gd name="T56" fmla="*/ 16 w 40"/>
                <a:gd name="T57" fmla="*/ 18 h 39"/>
                <a:gd name="T58" fmla="*/ 17 w 40"/>
                <a:gd name="T59" fmla="*/ 20 h 39"/>
                <a:gd name="T60" fmla="*/ 19 w 40"/>
                <a:gd name="T61" fmla="*/ 23 h 39"/>
                <a:gd name="T62" fmla="*/ 25 w 40"/>
                <a:gd name="T63" fmla="*/ 30 h 39"/>
                <a:gd name="T64" fmla="*/ 29 w 40"/>
                <a:gd name="T65" fmla="*/ 35 h 39"/>
                <a:gd name="T66" fmla="*/ 33 w 40"/>
                <a:gd name="T67" fmla="*/ 38 h 39"/>
                <a:gd name="T68" fmla="*/ 7 w 40"/>
                <a:gd name="T69" fmla="*/ 15 h 39"/>
                <a:gd name="T70" fmla="*/ 8 w 40"/>
                <a:gd name="T71" fmla="*/ 14 h 39"/>
                <a:gd name="T72" fmla="*/ 6 w 40"/>
                <a:gd name="T73" fmla="*/ 14 h 39"/>
                <a:gd name="T74" fmla="*/ 6 w 40"/>
                <a:gd name="T75" fmla="*/ 17 h 39"/>
                <a:gd name="T76" fmla="*/ 7 w 40"/>
                <a:gd name="T77" fmla="*/ 18 h 39"/>
                <a:gd name="T78" fmla="*/ 7 w 40"/>
                <a:gd name="T79" fmla="*/ 16 h 39"/>
                <a:gd name="T80" fmla="*/ 9 w 40"/>
                <a:gd name="T81" fmla="*/ 19 h 39"/>
                <a:gd name="T82" fmla="*/ 11 w 40"/>
                <a:gd name="T83" fmla="*/ 20 h 39"/>
                <a:gd name="T84" fmla="*/ 9 w 40"/>
                <a:gd name="T85" fmla="*/ 23 h 39"/>
                <a:gd name="T86" fmla="*/ 10 w 40"/>
                <a:gd name="T87" fmla="*/ 24 h 39"/>
                <a:gd name="T88" fmla="*/ 19 w 40"/>
                <a:gd name="T89" fmla="*/ 30 h 39"/>
                <a:gd name="T90" fmla="*/ 23 w 40"/>
                <a:gd name="T91" fmla="*/ 31 h 39"/>
                <a:gd name="T92" fmla="*/ 21 w 40"/>
                <a:gd name="T93" fmla="*/ 34 h 39"/>
                <a:gd name="T94" fmla="*/ 23 w 40"/>
                <a:gd name="T95" fmla="*/ 34 h 39"/>
                <a:gd name="T96" fmla="*/ 25 w 40"/>
                <a:gd name="T97" fmla="*/ 34 h 39"/>
                <a:gd name="T98" fmla="*/ 25 w 40"/>
                <a:gd name="T99" fmla="*/ 34 h 39"/>
                <a:gd name="T100" fmla="*/ 18 w 40"/>
                <a:gd name="T101" fmla="*/ 33 h 39"/>
                <a:gd name="T102" fmla="*/ 18 w 40"/>
                <a:gd name="T103"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39">
                  <a:moveTo>
                    <a:pt x="33" y="38"/>
                  </a:moveTo>
                  <a:cubicBezTo>
                    <a:pt x="33" y="38"/>
                    <a:pt x="33" y="39"/>
                    <a:pt x="33" y="39"/>
                  </a:cubicBezTo>
                  <a:cubicBezTo>
                    <a:pt x="33" y="38"/>
                    <a:pt x="33" y="38"/>
                    <a:pt x="32" y="37"/>
                  </a:cubicBezTo>
                  <a:cubicBezTo>
                    <a:pt x="32" y="37"/>
                    <a:pt x="31" y="37"/>
                    <a:pt x="30" y="37"/>
                  </a:cubicBezTo>
                  <a:cubicBezTo>
                    <a:pt x="29" y="36"/>
                    <a:pt x="29" y="35"/>
                    <a:pt x="28" y="34"/>
                  </a:cubicBezTo>
                  <a:cubicBezTo>
                    <a:pt x="26" y="33"/>
                    <a:pt x="25" y="32"/>
                    <a:pt x="24" y="31"/>
                  </a:cubicBezTo>
                  <a:cubicBezTo>
                    <a:pt x="23" y="30"/>
                    <a:pt x="22" y="30"/>
                    <a:pt x="21" y="29"/>
                  </a:cubicBezTo>
                  <a:cubicBezTo>
                    <a:pt x="20" y="29"/>
                    <a:pt x="18" y="29"/>
                    <a:pt x="17" y="29"/>
                  </a:cubicBezTo>
                  <a:cubicBezTo>
                    <a:pt x="16" y="28"/>
                    <a:pt x="16" y="28"/>
                    <a:pt x="16" y="27"/>
                  </a:cubicBezTo>
                  <a:cubicBezTo>
                    <a:pt x="15" y="27"/>
                    <a:pt x="15" y="27"/>
                    <a:pt x="14" y="26"/>
                  </a:cubicBezTo>
                  <a:cubicBezTo>
                    <a:pt x="13" y="25"/>
                    <a:pt x="12" y="24"/>
                    <a:pt x="12" y="23"/>
                  </a:cubicBezTo>
                  <a:cubicBezTo>
                    <a:pt x="11" y="22"/>
                    <a:pt x="11" y="22"/>
                    <a:pt x="12" y="22"/>
                  </a:cubicBezTo>
                  <a:cubicBezTo>
                    <a:pt x="12" y="22"/>
                    <a:pt x="12" y="22"/>
                    <a:pt x="12" y="22"/>
                  </a:cubicBezTo>
                  <a:cubicBezTo>
                    <a:pt x="12" y="22"/>
                    <a:pt x="13" y="22"/>
                    <a:pt x="13" y="22"/>
                  </a:cubicBezTo>
                  <a:cubicBezTo>
                    <a:pt x="13" y="21"/>
                    <a:pt x="12" y="21"/>
                    <a:pt x="12" y="21"/>
                  </a:cubicBezTo>
                  <a:cubicBezTo>
                    <a:pt x="11" y="20"/>
                    <a:pt x="11" y="20"/>
                    <a:pt x="10" y="19"/>
                  </a:cubicBezTo>
                  <a:cubicBezTo>
                    <a:pt x="10" y="18"/>
                    <a:pt x="10" y="18"/>
                    <a:pt x="9" y="18"/>
                  </a:cubicBezTo>
                  <a:cubicBezTo>
                    <a:pt x="9" y="18"/>
                    <a:pt x="8" y="17"/>
                    <a:pt x="8" y="17"/>
                  </a:cubicBezTo>
                  <a:cubicBezTo>
                    <a:pt x="9" y="18"/>
                    <a:pt x="10" y="17"/>
                    <a:pt x="10" y="16"/>
                  </a:cubicBezTo>
                  <a:cubicBezTo>
                    <a:pt x="10" y="15"/>
                    <a:pt x="9" y="14"/>
                    <a:pt x="8" y="14"/>
                  </a:cubicBezTo>
                  <a:cubicBezTo>
                    <a:pt x="8" y="13"/>
                    <a:pt x="7" y="12"/>
                    <a:pt x="6" y="12"/>
                  </a:cubicBezTo>
                  <a:cubicBezTo>
                    <a:pt x="6" y="12"/>
                    <a:pt x="5" y="12"/>
                    <a:pt x="5" y="12"/>
                  </a:cubicBezTo>
                  <a:cubicBezTo>
                    <a:pt x="5" y="13"/>
                    <a:pt x="5" y="13"/>
                    <a:pt x="5" y="14"/>
                  </a:cubicBezTo>
                  <a:cubicBezTo>
                    <a:pt x="5" y="14"/>
                    <a:pt x="5" y="14"/>
                    <a:pt x="4" y="15"/>
                  </a:cubicBezTo>
                  <a:cubicBezTo>
                    <a:pt x="4" y="15"/>
                    <a:pt x="4" y="15"/>
                    <a:pt x="4" y="15"/>
                  </a:cubicBezTo>
                  <a:cubicBezTo>
                    <a:pt x="3" y="15"/>
                    <a:pt x="4" y="16"/>
                    <a:pt x="3" y="17"/>
                  </a:cubicBezTo>
                  <a:cubicBezTo>
                    <a:pt x="2" y="18"/>
                    <a:pt x="2" y="16"/>
                    <a:pt x="2" y="15"/>
                  </a:cubicBezTo>
                  <a:cubicBezTo>
                    <a:pt x="1" y="15"/>
                    <a:pt x="1" y="15"/>
                    <a:pt x="1" y="14"/>
                  </a:cubicBezTo>
                  <a:cubicBezTo>
                    <a:pt x="1" y="14"/>
                    <a:pt x="2" y="14"/>
                    <a:pt x="2" y="14"/>
                  </a:cubicBezTo>
                  <a:cubicBezTo>
                    <a:pt x="1" y="14"/>
                    <a:pt x="1" y="14"/>
                    <a:pt x="1" y="13"/>
                  </a:cubicBezTo>
                  <a:cubicBezTo>
                    <a:pt x="1" y="13"/>
                    <a:pt x="1" y="13"/>
                    <a:pt x="1" y="12"/>
                  </a:cubicBezTo>
                  <a:cubicBezTo>
                    <a:pt x="1" y="12"/>
                    <a:pt x="0" y="11"/>
                    <a:pt x="0" y="10"/>
                  </a:cubicBezTo>
                  <a:cubicBezTo>
                    <a:pt x="1" y="11"/>
                    <a:pt x="4" y="12"/>
                    <a:pt x="3" y="10"/>
                  </a:cubicBezTo>
                  <a:cubicBezTo>
                    <a:pt x="4" y="10"/>
                    <a:pt x="5" y="11"/>
                    <a:pt x="6" y="10"/>
                  </a:cubicBezTo>
                  <a:cubicBezTo>
                    <a:pt x="7" y="10"/>
                    <a:pt x="7" y="9"/>
                    <a:pt x="7" y="9"/>
                  </a:cubicBezTo>
                  <a:cubicBezTo>
                    <a:pt x="7" y="9"/>
                    <a:pt x="9" y="11"/>
                    <a:pt x="10" y="10"/>
                  </a:cubicBezTo>
                  <a:cubicBezTo>
                    <a:pt x="10" y="10"/>
                    <a:pt x="12" y="12"/>
                    <a:pt x="13" y="11"/>
                  </a:cubicBezTo>
                  <a:cubicBezTo>
                    <a:pt x="13" y="10"/>
                    <a:pt x="12" y="10"/>
                    <a:pt x="12" y="9"/>
                  </a:cubicBezTo>
                  <a:cubicBezTo>
                    <a:pt x="12" y="9"/>
                    <a:pt x="13" y="9"/>
                    <a:pt x="13" y="9"/>
                  </a:cubicBezTo>
                  <a:cubicBezTo>
                    <a:pt x="12" y="8"/>
                    <a:pt x="13" y="8"/>
                    <a:pt x="13" y="8"/>
                  </a:cubicBezTo>
                  <a:cubicBezTo>
                    <a:pt x="14" y="7"/>
                    <a:pt x="14" y="8"/>
                    <a:pt x="15" y="7"/>
                  </a:cubicBezTo>
                  <a:cubicBezTo>
                    <a:pt x="15" y="6"/>
                    <a:pt x="15" y="6"/>
                    <a:pt x="15" y="5"/>
                  </a:cubicBezTo>
                  <a:cubicBezTo>
                    <a:pt x="15" y="5"/>
                    <a:pt x="14" y="4"/>
                    <a:pt x="15" y="4"/>
                  </a:cubicBezTo>
                  <a:cubicBezTo>
                    <a:pt x="15" y="4"/>
                    <a:pt x="15" y="4"/>
                    <a:pt x="15" y="4"/>
                  </a:cubicBezTo>
                  <a:cubicBezTo>
                    <a:pt x="16" y="3"/>
                    <a:pt x="16" y="3"/>
                    <a:pt x="17" y="3"/>
                  </a:cubicBezTo>
                  <a:cubicBezTo>
                    <a:pt x="17" y="3"/>
                    <a:pt x="17" y="3"/>
                    <a:pt x="17" y="2"/>
                  </a:cubicBezTo>
                  <a:cubicBezTo>
                    <a:pt x="18" y="2"/>
                    <a:pt x="18" y="2"/>
                    <a:pt x="18" y="2"/>
                  </a:cubicBezTo>
                  <a:cubicBezTo>
                    <a:pt x="19" y="2"/>
                    <a:pt x="19" y="2"/>
                    <a:pt x="19" y="2"/>
                  </a:cubicBezTo>
                  <a:cubicBezTo>
                    <a:pt x="19" y="1"/>
                    <a:pt x="19" y="1"/>
                    <a:pt x="19" y="1"/>
                  </a:cubicBezTo>
                  <a:cubicBezTo>
                    <a:pt x="19" y="0"/>
                    <a:pt x="20" y="1"/>
                    <a:pt x="20" y="1"/>
                  </a:cubicBezTo>
                  <a:cubicBezTo>
                    <a:pt x="21" y="1"/>
                    <a:pt x="22" y="1"/>
                    <a:pt x="23" y="2"/>
                  </a:cubicBezTo>
                  <a:cubicBezTo>
                    <a:pt x="23" y="3"/>
                    <a:pt x="24" y="4"/>
                    <a:pt x="24" y="4"/>
                  </a:cubicBezTo>
                  <a:cubicBezTo>
                    <a:pt x="25" y="4"/>
                    <a:pt x="25" y="4"/>
                    <a:pt x="25" y="4"/>
                  </a:cubicBezTo>
                  <a:cubicBezTo>
                    <a:pt x="26" y="5"/>
                    <a:pt x="26" y="5"/>
                    <a:pt x="26" y="6"/>
                  </a:cubicBezTo>
                  <a:cubicBezTo>
                    <a:pt x="27" y="6"/>
                    <a:pt x="28" y="7"/>
                    <a:pt x="28" y="7"/>
                  </a:cubicBezTo>
                  <a:cubicBezTo>
                    <a:pt x="29" y="7"/>
                    <a:pt x="30" y="7"/>
                    <a:pt x="31" y="7"/>
                  </a:cubicBezTo>
                  <a:cubicBezTo>
                    <a:pt x="32" y="8"/>
                    <a:pt x="33" y="8"/>
                    <a:pt x="34" y="7"/>
                  </a:cubicBezTo>
                  <a:cubicBezTo>
                    <a:pt x="34" y="7"/>
                    <a:pt x="35" y="7"/>
                    <a:pt x="36" y="6"/>
                  </a:cubicBezTo>
                  <a:cubicBezTo>
                    <a:pt x="36" y="6"/>
                    <a:pt x="37" y="5"/>
                    <a:pt x="38" y="5"/>
                  </a:cubicBezTo>
                  <a:cubicBezTo>
                    <a:pt x="37" y="6"/>
                    <a:pt x="36" y="7"/>
                    <a:pt x="36" y="8"/>
                  </a:cubicBezTo>
                  <a:cubicBezTo>
                    <a:pt x="36" y="8"/>
                    <a:pt x="37" y="8"/>
                    <a:pt x="37" y="9"/>
                  </a:cubicBezTo>
                  <a:cubicBezTo>
                    <a:pt x="37" y="9"/>
                    <a:pt x="36" y="10"/>
                    <a:pt x="37" y="10"/>
                  </a:cubicBezTo>
                  <a:cubicBezTo>
                    <a:pt x="37" y="10"/>
                    <a:pt x="38" y="10"/>
                    <a:pt x="38" y="10"/>
                  </a:cubicBezTo>
                  <a:cubicBezTo>
                    <a:pt x="38" y="11"/>
                    <a:pt x="37" y="11"/>
                    <a:pt x="37" y="11"/>
                  </a:cubicBezTo>
                  <a:cubicBezTo>
                    <a:pt x="37" y="11"/>
                    <a:pt x="37" y="12"/>
                    <a:pt x="37" y="12"/>
                  </a:cubicBezTo>
                  <a:cubicBezTo>
                    <a:pt x="38" y="12"/>
                    <a:pt x="39" y="12"/>
                    <a:pt x="39" y="13"/>
                  </a:cubicBezTo>
                  <a:cubicBezTo>
                    <a:pt x="40" y="13"/>
                    <a:pt x="40" y="13"/>
                    <a:pt x="39" y="14"/>
                  </a:cubicBezTo>
                  <a:cubicBezTo>
                    <a:pt x="38" y="14"/>
                    <a:pt x="38" y="14"/>
                    <a:pt x="38" y="15"/>
                  </a:cubicBezTo>
                  <a:cubicBezTo>
                    <a:pt x="38" y="15"/>
                    <a:pt x="38" y="16"/>
                    <a:pt x="37" y="16"/>
                  </a:cubicBezTo>
                  <a:cubicBezTo>
                    <a:pt x="36" y="17"/>
                    <a:pt x="36" y="15"/>
                    <a:pt x="35" y="15"/>
                  </a:cubicBezTo>
                  <a:cubicBezTo>
                    <a:pt x="35" y="14"/>
                    <a:pt x="35" y="14"/>
                    <a:pt x="34" y="14"/>
                  </a:cubicBezTo>
                  <a:cubicBezTo>
                    <a:pt x="33" y="14"/>
                    <a:pt x="33" y="14"/>
                    <a:pt x="32" y="13"/>
                  </a:cubicBezTo>
                  <a:cubicBezTo>
                    <a:pt x="32" y="14"/>
                    <a:pt x="31" y="14"/>
                    <a:pt x="31" y="14"/>
                  </a:cubicBezTo>
                  <a:cubicBezTo>
                    <a:pt x="31" y="13"/>
                    <a:pt x="30" y="14"/>
                    <a:pt x="30" y="14"/>
                  </a:cubicBezTo>
                  <a:cubicBezTo>
                    <a:pt x="29" y="14"/>
                    <a:pt x="29" y="14"/>
                    <a:pt x="28" y="14"/>
                  </a:cubicBezTo>
                  <a:cubicBezTo>
                    <a:pt x="28" y="13"/>
                    <a:pt x="28" y="13"/>
                    <a:pt x="27" y="14"/>
                  </a:cubicBezTo>
                  <a:cubicBezTo>
                    <a:pt x="27" y="14"/>
                    <a:pt x="27" y="14"/>
                    <a:pt x="26" y="14"/>
                  </a:cubicBezTo>
                  <a:cubicBezTo>
                    <a:pt x="26" y="14"/>
                    <a:pt x="26" y="13"/>
                    <a:pt x="25" y="13"/>
                  </a:cubicBezTo>
                  <a:cubicBezTo>
                    <a:pt x="25" y="13"/>
                    <a:pt x="25" y="14"/>
                    <a:pt x="24" y="13"/>
                  </a:cubicBezTo>
                  <a:cubicBezTo>
                    <a:pt x="24" y="13"/>
                    <a:pt x="24" y="12"/>
                    <a:pt x="23" y="13"/>
                  </a:cubicBezTo>
                  <a:cubicBezTo>
                    <a:pt x="22" y="13"/>
                    <a:pt x="22" y="13"/>
                    <a:pt x="21" y="13"/>
                  </a:cubicBezTo>
                  <a:cubicBezTo>
                    <a:pt x="21" y="13"/>
                    <a:pt x="20" y="13"/>
                    <a:pt x="20" y="14"/>
                  </a:cubicBezTo>
                  <a:cubicBezTo>
                    <a:pt x="19" y="14"/>
                    <a:pt x="19" y="15"/>
                    <a:pt x="19" y="15"/>
                  </a:cubicBezTo>
                  <a:cubicBezTo>
                    <a:pt x="18" y="15"/>
                    <a:pt x="18" y="14"/>
                    <a:pt x="18" y="14"/>
                  </a:cubicBezTo>
                  <a:cubicBezTo>
                    <a:pt x="18" y="14"/>
                    <a:pt x="17" y="14"/>
                    <a:pt x="17" y="13"/>
                  </a:cubicBezTo>
                  <a:cubicBezTo>
                    <a:pt x="15" y="12"/>
                    <a:pt x="16" y="15"/>
                    <a:pt x="15" y="17"/>
                  </a:cubicBezTo>
                  <a:cubicBezTo>
                    <a:pt x="15" y="17"/>
                    <a:pt x="15" y="18"/>
                    <a:pt x="16" y="18"/>
                  </a:cubicBezTo>
                  <a:cubicBezTo>
                    <a:pt x="16" y="18"/>
                    <a:pt x="16" y="18"/>
                    <a:pt x="17" y="18"/>
                  </a:cubicBezTo>
                  <a:cubicBezTo>
                    <a:pt x="17" y="19"/>
                    <a:pt x="17" y="19"/>
                    <a:pt x="17" y="19"/>
                  </a:cubicBezTo>
                  <a:cubicBezTo>
                    <a:pt x="17" y="19"/>
                    <a:pt x="17" y="19"/>
                    <a:pt x="17" y="20"/>
                  </a:cubicBezTo>
                  <a:cubicBezTo>
                    <a:pt x="17" y="20"/>
                    <a:pt x="17" y="20"/>
                    <a:pt x="17" y="20"/>
                  </a:cubicBezTo>
                  <a:cubicBezTo>
                    <a:pt x="17" y="20"/>
                    <a:pt x="18" y="20"/>
                    <a:pt x="18" y="20"/>
                  </a:cubicBezTo>
                  <a:cubicBezTo>
                    <a:pt x="18" y="21"/>
                    <a:pt x="18" y="22"/>
                    <a:pt x="19" y="23"/>
                  </a:cubicBezTo>
                  <a:cubicBezTo>
                    <a:pt x="19" y="24"/>
                    <a:pt x="21" y="26"/>
                    <a:pt x="22" y="27"/>
                  </a:cubicBezTo>
                  <a:cubicBezTo>
                    <a:pt x="23" y="28"/>
                    <a:pt x="23" y="29"/>
                    <a:pt x="24" y="29"/>
                  </a:cubicBezTo>
                  <a:cubicBezTo>
                    <a:pt x="25" y="29"/>
                    <a:pt x="25" y="29"/>
                    <a:pt x="25" y="30"/>
                  </a:cubicBezTo>
                  <a:cubicBezTo>
                    <a:pt x="26" y="30"/>
                    <a:pt x="26" y="30"/>
                    <a:pt x="26" y="31"/>
                  </a:cubicBezTo>
                  <a:cubicBezTo>
                    <a:pt x="26" y="32"/>
                    <a:pt x="27" y="32"/>
                    <a:pt x="28" y="33"/>
                  </a:cubicBezTo>
                  <a:cubicBezTo>
                    <a:pt x="28" y="34"/>
                    <a:pt x="29" y="34"/>
                    <a:pt x="29" y="35"/>
                  </a:cubicBezTo>
                  <a:cubicBezTo>
                    <a:pt x="30" y="35"/>
                    <a:pt x="30" y="35"/>
                    <a:pt x="30" y="36"/>
                  </a:cubicBezTo>
                  <a:cubicBezTo>
                    <a:pt x="31" y="36"/>
                    <a:pt x="31" y="36"/>
                    <a:pt x="31" y="36"/>
                  </a:cubicBezTo>
                  <a:cubicBezTo>
                    <a:pt x="32" y="37"/>
                    <a:pt x="34" y="37"/>
                    <a:pt x="33" y="38"/>
                  </a:cubicBezTo>
                  <a:close/>
                  <a:moveTo>
                    <a:pt x="8" y="14"/>
                  </a:moveTo>
                  <a:cubicBezTo>
                    <a:pt x="8" y="13"/>
                    <a:pt x="7" y="14"/>
                    <a:pt x="7" y="14"/>
                  </a:cubicBezTo>
                  <a:cubicBezTo>
                    <a:pt x="6" y="15"/>
                    <a:pt x="7" y="14"/>
                    <a:pt x="7" y="15"/>
                  </a:cubicBezTo>
                  <a:cubicBezTo>
                    <a:pt x="8" y="15"/>
                    <a:pt x="8" y="16"/>
                    <a:pt x="9" y="15"/>
                  </a:cubicBezTo>
                  <a:cubicBezTo>
                    <a:pt x="9" y="15"/>
                    <a:pt x="8" y="14"/>
                    <a:pt x="8" y="14"/>
                  </a:cubicBezTo>
                  <a:cubicBezTo>
                    <a:pt x="8" y="14"/>
                    <a:pt x="8" y="14"/>
                    <a:pt x="8" y="14"/>
                  </a:cubicBezTo>
                  <a:close/>
                  <a:moveTo>
                    <a:pt x="7" y="16"/>
                  </a:moveTo>
                  <a:cubicBezTo>
                    <a:pt x="7" y="16"/>
                    <a:pt x="6" y="15"/>
                    <a:pt x="6" y="15"/>
                  </a:cubicBezTo>
                  <a:cubicBezTo>
                    <a:pt x="6" y="14"/>
                    <a:pt x="5" y="14"/>
                    <a:pt x="6" y="14"/>
                  </a:cubicBezTo>
                  <a:cubicBezTo>
                    <a:pt x="6" y="15"/>
                    <a:pt x="6" y="15"/>
                    <a:pt x="6" y="15"/>
                  </a:cubicBezTo>
                  <a:cubicBezTo>
                    <a:pt x="6" y="16"/>
                    <a:pt x="6" y="16"/>
                    <a:pt x="6" y="16"/>
                  </a:cubicBezTo>
                  <a:cubicBezTo>
                    <a:pt x="6" y="17"/>
                    <a:pt x="6" y="17"/>
                    <a:pt x="6" y="17"/>
                  </a:cubicBezTo>
                  <a:cubicBezTo>
                    <a:pt x="6" y="18"/>
                    <a:pt x="6" y="19"/>
                    <a:pt x="6" y="20"/>
                  </a:cubicBezTo>
                  <a:cubicBezTo>
                    <a:pt x="7" y="20"/>
                    <a:pt x="7" y="19"/>
                    <a:pt x="7" y="19"/>
                  </a:cubicBezTo>
                  <a:cubicBezTo>
                    <a:pt x="7" y="19"/>
                    <a:pt x="7" y="19"/>
                    <a:pt x="7" y="18"/>
                  </a:cubicBezTo>
                  <a:cubicBezTo>
                    <a:pt x="7" y="18"/>
                    <a:pt x="7" y="18"/>
                    <a:pt x="7" y="17"/>
                  </a:cubicBezTo>
                  <a:cubicBezTo>
                    <a:pt x="7" y="17"/>
                    <a:pt x="7" y="17"/>
                    <a:pt x="7" y="16"/>
                  </a:cubicBezTo>
                  <a:cubicBezTo>
                    <a:pt x="7" y="16"/>
                    <a:pt x="7" y="16"/>
                    <a:pt x="7" y="16"/>
                  </a:cubicBezTo>
                  <a:close/>
                  <a:moveTo>
                    <a:pt x="9" y="19"/>
                  </a:moveTo>
                  <a:cubicBezTo>
                    <a:pt x="9" y="19"/>
                    <a:pt x="9" y="18"/>
                    <a:pt x="9" y="18"/>
                  </a:cubicBezTo>
                  <a:cubicBezTo>
                    <a:pt x="8" y="18"/>
                    <a:pt x="9" y="19"/>
                    <a:pt x="9" y="19"/>
                  </a:cubicBezTo>
                  <a:cubicBezTo>
                    <a:pt x="9" y="20"/>
                    <a:pt x="10" y="20"/>
                    <a:pt x="10" y="20"/>
                  </a:cubicBezTo>
                  <a:cubicBezTo>
                    <a:pt x="10" y="21"/>
                    <a:pt x="10" y="21"/>
                    <a:pt x="11" y="21"/>
                  </a:cubicBezTo>
                  <a:cubicBezTo>
                    <a:pt x="11" y="22"/>
                    <a:pt x="11" y="21"/>
                    <a:pt x="11" y="20"/>
                  </a:cubicBezTo>
                  <a:cubicBezTo>
                    <a:pt x="10" y="20"/>
                    <a:pt x="10" y="19"/>
                    <a:pt x="9" y="19"/>
                  </a:cubicBezTo>
                  <a:cubicBezTo>
                    <a:pt x="9" y="19"/>
                    <a:pt x="9" y="19"/>
                    <a:pt x="9" y="19"/>
                  </a:cubicBezTo>
                  <a:close/>
                  <a:moveTo>
                    <a:pt x="9" y="23"/>
                  </a:moveTo>
                  <a:cubicBezTo>
                    <a:pt x="9" y="23"/>
                    <a:pt x="12" y="27"/>
                    <a:pt x="12" y="27"/>
                  </a:cubicBezTo>
                  <a:cubicBezTo>
                    <a:pt x="13" y="26"/>
                    <a:pt x="12" y="25"/>
                    <a:pt x="11" y="25"/>
                  </a:cubicBezTo>
                  <a:cubicBezTo>
                    <a:pt x="11" y="25"/>
                    <a:pt x="11" y="24"/>
                    <a:pt x="10" y="24"/>
                  </a:cubicBezTo>
                  <a:cubicBezTo>
                    <a:pt x="10" y="24"/>
                    <a:pt x="10" y="23"/>
                    <a:pt x="9" y="23"/>
                  </a:cubicBezTo>
                  <a:cubicBezTo>
                    <a:pt x="9" y="23"/>
                    <a:pt x="10" y="23"/>
                    <a:pt x="9" y="23"/>
                  </a:cubicBezTo>
                  <a:close/>
                  <a:moveTo>
                    <a:pt x="19" y="30"/>
                  </a:moveTo>
                  <a:cubicBezTo>
                    <a:pt x="18" y="30"/>
                    <a:pt x="19" y="30"/>
                    <a:pt x="19" y="31"/>
                  </a:cubicBezTo>
                  <a:cubicBezTo>
                    <a:pt x="19" y="31"/>
                    <a:pt x="20" y="31"/>
                    <a:pt x="20" y="31"/>
                  </a:cubicBezTo>
                  <a:cubicBezTo>
                    <a:pt x="21" y="31"/>
                    <a:pt x="22" y="31"/>
                    <a:pt x="23" y="31"/>
                  </a:cubicBezTo>
                  <a:cubicBezTo>
                    <a:pt x="23" y="30"/>
                    <a:pt x="20" y="30"/>
                    <a:pt x="20" y="30"/>
                  </a:cubicBezTo>
                  <a:cubicBezTo>
                    <a:pt x="20" y="30"/>
                    <a:pt x="19" y="30"/>
                    <a:pt x="19" y="30"/>
                  </a:cubicBezTo>
                  <a:close/>
                  <a:moveTo>
                    <a:pt x="21" y="34"/>
                  </a:moveTo>
                  <a:cubicBezTo>
                    <a:pt x="22" y="35"/>
                    <a:pt x="23" y="35"/>
                    <a:pt x="24" y="34"/>
                  </a:cubicBezTo>
                  <a:cubicBezTo>
                    <a:pt x="24" y="34"/>
                    <a:pt x="25" y="35"/>
                    <a:pt x="25" y="34"/>
                  </a:cubicBezTo>
                  <a:cubicBezTo>
                    <a:pt x="24" y="34"/>
                    <a:pt x="24" y="34"/>
                    <a:pt x="23" y="34"/>
                  </a:cubicBezTo>
                  <a:cubicBezTo>
                    <a:pt x="23" y="34"/>
                    <a:pt x="21" y="34"/>
                    <a:pt x="21" y="34"/>
                  </a:cubicBezTo>
                  <a:cubicBezTo>
                    <a:pt x="22" y="34"/>
                    <a:pt x="21" y="34"/>
                    <a:pt x="21" y="34"/>
                  </a:cubicBezTo>
                  <a:close/>
                  <a:moveTo>
                    <a:pt x="25" y="34"/>
                  </a:moveTo>
                  <a:cubicBezTo>
                    <a:pt x="26" y="34"/>
                    <a:pt x="27" y="36"/>
                    <a:pt x="28" y="36"/>
                  </a:cubicBezTo>
                  <a:cubicBezTo>
                    <a:pt x="28" y="35"/>
                    <a:pt x="27" y="34"/>
                    <a:pt x="26" y="34"/>
                  </a:cubicBezTo>
                  <a:cubicBezTo>
                    <a:pt x="26" y="34"/>
                    <a:pt x="26" y="33"/>
                    <a:pt x="25" y="34"/>
                  </a:cubicBezTo>
                  <a:cubicBezTo>
                    <a:pt x="25" y="34"/>
                    <a:pt x="25" y="34"/>
                    <a:pt x="25" y="34"/>
                  </a:cubicBezTo>
                  <a:cubicBezTo>
                    <a:pt x="26" y="34"/>
                    <a:pt x="25" y="34"/>
                    <a:pt x="25" y="34"/>
                  </a:cubicBezTo>
                  <a:close/>
                  <a:moveTo>
                    <a:pt x="18" y="33"/>
                  </a:moveTo>
                  <a:cubicBezTo>
                    <a:pt x="18" y="33"/>
                    <a:pt x="17" y="33"/>
                    <a:pt x="17" y="34"/>
                  </a:cubicBezTo>
                  <a:cubicBezTo>
                    <a:pt x="18" y="34"/>
                    <a:pt x="19" y="33"/>
                    <a:pt x="18" y="33"/>
                  </a:cubicBezTo>
                  <a:cubicBezTo>
                    <a:pt x="18" y="33"/>
                    <a:pt x="18" y="33"/>
                    <a:pt x="18" y="33"/>
                  </a:cubicBezTo>
                  <a:cubicBezTo>
                    <a:pt x="18" y="33"/>
                    <a:pt x="18" y="33"/>
                    <a:pt x="18" y="3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09" name="Freeform 818">
              <a:extLst>
                <a:ext uri="{FF2B5EF4-FFF2-40B4-BE49-F238E27FC236}">
                  <a16:creationId xmlns:a16="http://schemas.microsoft.com/office/drawing/2014/main" id="{5FAAEB1D-B6E4-444F-8B89-93E3BF5B299E}"/>
                </a:ext>
              </a:extLst>
            </p:cNvPr>
            <p:cNvSpPr>
              <a:spLocks/>
            </p:cNvSpPr>
            <p:nvPr/>
          </p:nvSpPr>
          <p:spPr bwMode="auto">
            <a:xfrm>
              <a:off x="6707691" y="3218989"/>
              <a:ext cx="206900" cy="105627"/>
            </a:xfrm>
            <a:custGeom>
              <a:avLst/>
              <a:gdLst>
                <a:gd name="T0" fmla="*/ 39 w 44"/>
                <a:gd name="T1" fmla="*/ 4 h 28"/>
                <a:gd name="T2" fmla="*/ 37 w 44"/>
                <a:gd name="T3" fmla="*/ 3 h 28"/>
                <a:gd name="T4" fmla="*/ 35 w 44"/>
                <a:gd name="T5" fmla="*/ 2 h 28"/>
                <a:gd name="T6" fmla="*/ 29 w 44"/>
                <a:gd name="T7" fmla="*/ 2 h 28"/>
                <a:gd name="T8" fmla="*/ 25 w 44"/>
                <a:gd name="T9" fmla="*/ 4 h 28"/>
                <a:gd name="T10" fmla="*/ 20 w 44"/>
                <a:gd name="T11" fmla="*/ 5 h 28"/>
                <a:gd name="T12" fmla="*/ 16 w 44"/>
                <a:gd name="T13" fmla="*/ 5 h 28"/>
                <a:gd name="T14" fmla="*/ 11 w 44"/>
                <a:gd name="T15" fmla="*/ 4 h 28"/>
                <a:gd name="T16" fmla="*/ 4 w 44"/>
                <a:gd name="T17" fmla="*/ 3 h 28"/>
                <a:gd name="T18" fmla="*/ 4 w 44"/>
                <a:gd name="T19" fmla="*/ 1 h 28"/>
                <a:gd name="T20" fmla="*/ 2 w 44"/>
                <a:gd name="T21" fmla="*/ 2 h 28"/>
                <a:gd name="T22" fmla="*/ 2 w 44"/>
                <a:gd name="T23" fmla="*/ 6 h 28"/>
                <a:gd name="T24" fmla="*/ 3 w 44"/>
                <a:gd name="T25" fmla="*/ 8 h 28"/>
                <a:gd name="T26" fmla="*/ 5 w 44"/>
                <a:gd name="T27" fmla="*/ 10 h 28"/>
                <a:gd name="T28" fmla="*/ 4 w 44"/>
                <a:gd name="T29" fmla="*/ 12 h 28"/>
                <a:gd name="T30" fmla="*/ 1 w 44"/>
                <a:gd name="T31" fmla="*/ 13 h 28"/>
                <a:gd name="T32" fmla="*/ 1 w 44"/>
                <a:gd name="T33" fmla="*/ 16 h 28"/>
                <a:gd name="T34" fmla="*/ 1 w 44"/>
                <a:gd name="T35" fmla="*/ 18 h 28"/>
                <a:gd name="T36" fmla="*/ 4 w 44"/>
                <a:gd name="T37" fmla="*/ 22 h 28"/>
                <a:gd name="T38" fmla="*/ 4 w 44"/>
                <a:gd name="T39" fmla="*/ 27 h 28"/>
                <a:gd name="T40" fmla="*/ 8 w 44"/>
                <a:gd name="T41" fmla="*/ 26 h 28"/>
                <a:gd name="T42" fmla="*/ 12 w 44"/>
                <a:gd name="T43" fmla="*/ 25 h 28"/>
                <a:gd name="T44" fmla="*/ 14 w 44"/>
                <a:gd name="T45" fmla="*/ 25 h 28"/>
                <a:gd name="T46" fmla="*/ 15 w 44"/>
                <a:gd name="T47" fmla="*/ 25 h 28"/>
                <a:gd name="T48" fmla="*/ 16 w 44"/>
                <a:gd name="T49" fmla="*/ 26 h 28"/>
                <a:gd name="T50" fmla="*/ 20 w 44"/>
                <a:gd name="T51" fmla="*/ 28 h 28"/>
                <a:gd name="T52" fmla="*/ 24 w 44"/>
                <a:gd name="T53" fmla="*/ 27 h 28"/>
                <a:gd name="T54" fmla="*/ 26 w 44"/>
                <a:gd name="T55" fmla="*/ 24 h 28"/>
                <a:gd name="T56" fmla="*/ 29 w 44"/>
                <a:gd name="T57" fmla="*/ 23 h 28"/>
                <a:gd name="T58" fmla="*/ 33 w 44"/>
                <a:gd name="T59" fmla="*/ 20 h 28"/>
                <a:gd name="T60" fmla="*/ 34 w 44"/>
                <a:gd name="T61" fmla="*/ 20 h 28"/>
                <a:gd name="T62" fmla="*/ 36 w 44"/>
                <a:gd name="T63" fmla="*/ 22 h 28"/>
                <a:gd name="T64" fmla="*/ 37 w 44"/>
                <a:gd name="T65" fmla="*/ 21 h 28"/>
                <a:gd name="T66" fmla="*/ 38 w 44"/>
                <a:gd name="T67" fmla="*/ 19 h 28"/>
                <a:gd name="T68" fmla="*/ 35 w 44"/>
                <a:gd name="T69" fmla="*/ 17 h 28"/>
                <a:gd name="T70" fmla="*/ 37 w 44"/>
                <a:gd name="T71" fmla="*/ 15 h 28"/>
                <a:gd name="T72" fmla="*/ 38 w 44"/>
                <a:gd name="T73" fmla="*/ 11 h 28"/>
                <a:gd name="T74" fmla="*/ 42 w 44"/>
                <a:gd name="T75" fmla="*/ 8 h 28"/>
                <a:gd name="T76" fmla="*/ 41 w 44"/>
                <a:gd name="T77"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28">
                  <a:moveTo>
                    <a:pt x="41" y="5"/>
                  </a:moveTo>
                  <a:cubicBezTo>
                    <a:pt x="40" y="5"/>
                    <a:pt x="39" y="5"/>
                    <a:pt x="39" y="4"/>
                  </a:cubicBezTo>
                  <a:cubicBezTo>
                    <a:pt x="38" y="3"/>
                    <a:pt x="39" y="3"/>
                    <a:pt x="38" y="3"/>
                  </a:cubicBezTo>
                  <a:cubicBezTo>
                    <a:pt x="37" y="3"/>
                    <a:pt x="37" y="3"/>
                    <a:pt x="37" y="3"/>
                  </a:cubicBezTo>
                  <a:cubicBezTo>
                    <a:pt x="37" y="3"/>
                    <a:pt x="36" y="2"/>
                    <a:pt x="36" y="2"/>
                  </a:cubicBezTo>
                  <a:cubicBezTo>
                    <a:pt x="36" y="2"/>
                    <a:pt x="35" y="2"/>
                    <a:pt x="35" y="2"/>
                  </a:cubicBezTo>
                  <a:cubicBezTo>
                    <a:pt x="35" y="2"/>
                    <a:pt x="34" y="2"/>
                    <a:pt x="34" y="2"/>
                  </a:cubicBezTo>
                  <a:cubicBezTo>
                    <a:pt x="32" y="1"/>
                    <a:pt x="31" y="1"/>
                    <a:pt x="29" y="2"/>
                  </a:cubicBezTo>
                  <a:cubicBezTo>
                    <a:pt x="28" y="2"/>
                    <a:pt x="28" y="2"/>
                    <a:pt x="27" y="3"/>
                  </a:cubicBezTo>
                  <a:cubicBezTo>
                    <a:pt x="26" y="3"/>
                    <a:pt x="25" y="4"/>
                    <a:pt x="25" y="4"/>
                  </a:cubicBezTo>
                  <a:cubicBezTo>
                    <a:pt x="24" y="5"/>
                    <a:pt x="24" y="5"/>
                    <a:pt x="23" y="5"/>
                  </a:cubicBezTo>
                  <a:cubicBezTo>
                    <a:pt x="22" y="6"/>
                    <a:pt x="21" y="6"/>
                    <a:pt x="20" y="5"/>
                  </a:cubicBezTo>
                  <a:cubicBezTo>
                    <a:pt x="20" y="5"/>
                    <a:pt x="19" y="5"/>
                    <a:pt x="18" y="5"/>
                  </a:cubicBezTo>
                  <a:cubicBezTo>
                    <a:pt x="17" y="5"/>
                    <a:pt x="17" y="5"/>
                    <a:pt x="16" y="5"/>
                  </a:cubicBezTo>
                  <a:cubicBezTo>
                    <a:pt x="15" y="4"/>
                    <a:pt x="14" y="5"/>
                    <a:pt x="14" y="5"/>
                  </a:cubicBezTo>
                  <a:cubicBezTo>
                    <a:pt x="13" y="5"/>
                    <a:pt x="12" y="4"/>
                    <a:pt x="11" y="4"/>
                  </a:cubicBezTo>
                  <a:cubicBezTo>
                    <a:pt x="9" y="4"/>
                    <a:pt x="8" y="3"/>
                    <a:pt x="6" y="4"/>
                  </a:cubicBezTo>
                  <a:cubicBezTo>
                    <a:pt x="6" y="4"/>
                    <a:pt x="3" y="4"/>
                    <a:pt x="4" y="3"/>
                  </a:cubicBezTo>
                  <a:cubicBezTo>
                    <a:pt x="4" y="2"/>
                    <a:pt x="6" y="2"/>
                    <a:pt x="5" y="2"/>
                  </a:cubicBezTo>
                  <a:cubicBezTo>
                    <a:pt x="5" y="1"/>
                    <a:pt x="5" y="1"/>
                    <a:pt x="4" y="1"/>
                  </a:cubicBezTo>
                  <a:cubicBezTo>
                    <a:pt x="4" y="1"/>
                    <a:pt x="4" y="1"/>
                    <a:pt x="3" y="0"/>
                  </a:cubicBezTo>
                  <a:cubicBezTo>
                    <a:pt x="3" y="1"/>
                    <a:pt x="3" y="1"/>
                    <a:pt x="2" y="2"/>
                  </a:cubicBezTo>
                  <a:cubicBezTo>
                    <a:pt x="2" y="2"/>
                    <a:pt x="2" y="2"/>
                    <a:pt x="1" y="3"/>
                  </a:cubicBezTo>
                  <a:cubicBezTo>
                    <a:pt x="0" y="4"/>
                    <a:pt x="1" y="5"/>
                    <a:pt x="2" y="6"/>
                  </a:cubicBezTo>
                  <a:cubicBezTo>
                    <a:pt x="2" y="7"/>
                    <a:pt x="2" y="7"/>
                    <a:pt x="2" y="7"/>
                  </a:cubicBezTo>
                  <a:cubicBezTo>
                    <a:pt x="2" y="8"/>
                    <a:pt x="3" y="8"/>
                    <a:pt x="3" y="8"/>
                  </a:cubicBezTo>
                  <a:cubicBezTo>
                    <a:pt x="4" y="9"/>
                    <a:pt x="4" y="9"/>
                    <a:pt x="4" y="9"/>
                  </a:cubicBezTo>
                  <a:cubicBezTo>
                    <a:pt x="4" y="10"/>
                    <a:pt x="5" y="10"/>
                    <a:pt x="5" y="10"/>
                  </a:cubicBezTo>
                  <a:cubicBezTo>
                    <a:pt x="5" y="11"/>
                    <a:pt x="5" y="11"/>
                    <a:pt x="5" y="11"/>
                  </a:cubicBezTo>
                  <a:cubicBezTo>
                    <a:pt x="4" y="12"/>
                    <a:pt x="4" y="12"/>
                    <a:pt x="4" y="12"/>
                  </a:cubicBezTo>
                  <a:cubicBezTo>
                    <a:pt x="3" y="13"/>
                    <a:pt x="3" y="13"/>
                    <a:pt x="3" y="13"/>
                  </a:cubicBezTo>
                  <a:cubicBezTo>
                    <a:pt x="2" y="13"/>
                    <a:pt x="2" y="13"/>
                    <a:pt x="1" y="13"/>
                  </a:cubicBezTo>
                  <a:cubicBezTo>
                    <a:pt x="1" y="14"/>
                    <a:pt x="2" y="14"/>
                    <a:pt x="1" y="15"/>
                  </a:cubicBezTo>
                  <a:cubicBezTo>
                    <a:pt x="1" y="15"/>
                    <a:pt x="1" y="15"/>
                    <a:pt x="1" y="16"/>
                  </a:cubicBezTo>
                  <a:cubicBezTo>
                    <a:pt x="2" y="16"/>
                    <a:pt x="2" y="16"/>
                    <a:pt x="2" y="17"/>
                  </a:cubicBezTo>
                  <a:cubicBezTo>
                    <a:pt x="2" y="18"/>
                    <a:pt x="1" y="18"/>
                    <a:pt x="1" y="18"/>
                  </a:cubicBezTo>
                  <a:cubicBezTo>
                    <a:pt x="1" y="19"/>
                    <a:pt x="2" y="20"/>
                    <a:pt x="3" y="20"/>
                  </a:cubicBezTo>
                  <a:cubicBezTo>
                    <a:pt x="4" y="20"/>
                    <a:pt x="4" y="21"/>
                    <a:pt x="4" y="22"/>
                  </a:cubicBezTo>
                  <a:cubicBezTo>
                    <a:pt x="4" y="23"/>
                    <a:pt x="5" y="23"/>
                    <a:pt x="5" y="24"/>
                  </a:cubicBezTo>
                  <a:cubicBezTo>
                    <a:pt x="5" y="25"/>
                    <a:pt x="5" y="26"/>
                    <a:pt x="4" y="27"/>
                  </a:cubicBezTo>
                  <a:cubicBezTo>
                    <a:pt x="5" y="27"/>
                    <a:pt x="6" y="27"/>
                    <a:pt x="6" y="27"/>
                  </a:cubicBezTo>
                  <a:cubicBezTo>
                    <a:pt x="7" y="27"/>
                    <a:pt x="7" y="26"/>
                    <a:pt x="8" y="26"/>
                  </a:cubicBezTo>
                  <a:cubicBezTo>
                    <a:pt x="9" y="26"/>
                    <a:pt x="9" y="27"/>
                    <a:pt x="10" y="26"/>
                  </a:cubicBezTo>
                  <a:cubicBezTo>
                    <a:pt x="11" y="26"/>
                    <a:pt x="11" y="25"/>
                    <a:pt x="12" y="25"/>
                  </a:cubicBezTo>
                  <a:cubicBezTo>
                    <a:pt x="13" y="25"/>
                    <a:pt x="13" y="25"/>
                    <a:pt x="13" y="25"/>
                  </a:cubicBezTo>
                  <a:cubicBezTo>
                    <a:pt x="14" y="25"/>
                    <a:pt x="13" y="25"/>
                    <a:pt x="14" y="25"/>
                  </a:cubicBezTo>
                  <a:cubicBezTo>
                    <a:pt x="14" y="25"/>
                    <a:pt x="14" y="25"/>
                    <a:pt x="14" y="25"/>
                  </a:cubicBezTo>
                  <a:cubicBezTo>
                    <a:pt x="14" y="25"/>
                    <a:pt x="15" y="25"/>
                    <a:pt x="15" y="25"/>
                  </a:cubicBezTo>
                  <a:cubicBezTo>
                    <a:pt x="15" y="25"/>
                    <a:pt x="15" y="25"/>
                    <a:pt x="15" y="25"/>
                  </a:cubicBezTo>
                  <a:cubicBezTo>
                    <a:pt x="16" y="25"/>
                    <a:pt x="16" y="25"/>
                    <a:pt x="16" y="26"/>
                  </a:cubicBezTo>
                  <a:cubicBezTo>
                    <a:pt x="16" y="26"/>
                    <a:pt x="17" y="26"/>
                    <a:pt x="17" y="27"/>
                  </a:cubicBezTo>
                  <a:cubicBezTo>
                    <a:pt x="18" y="26"/>
                    <a:pt x="20" y="27"/>
                    <a:pt x="20" y="28"/>
                  </a:cubicBezTo>
                  <a:cubicBezTo>
                    <a:pt x="21" y="28"/>
                    <a:pt x="22" y="27"/>
                    <a:pt x="22" y="27"/>
                  </a:cubicBezTo>
                  <a:cubicBezTo>
                    <a:pt x="23" y="27"/>
                    <a:pt x="24" y="27"/>
                    <a:pt x="24" y="27"/>
                  </a:cubicBezTo>
                  <a:cubicBezTo>
                    <a:pt x="26" y="27"/>
                    <a:pt x="27" y="26"/>
                    <a:pt x="27" y="25"/>
                  </a:cubicBezTo>
                  <a:cubicBezTo>
                    <a:pt x="26" y="25"/>
                    <a:pt x="26" y="24"/>
                    <a:pt x="26" y="24"/>
                  </a:cubicBezTo>
                  <a:cubicBezTo>
                    <a:pt x="26" y="23"/>
                    <a:pt x="27" y="23"/>
                    <a:pt x="27" y="23"/>
                  </a:cubicBezTo>
                  <a:cubicBezTo>
                    <a:pt x="27" y="23"/>
                    <a:pt x="28" y="23"/>
                    <a:pt x="29" y="23"/>
                  </a:cubicBezTo>
                  <a:cubicBezTo>
                    <a:pt x="29" y="22"/>
                    <a:pt x="29" y="22"/>
                    <a:pt x="29" y="22"/>
                  </a:cubicBezTo>
                  <a:cubicBezTo>
                    <a:pt x="30" y="21"/>
                    <a:pt x="32" y="22"/>
                    <a:pt x="33" y="20"/>
                  </a:cubicBezTo>
                  <a:cubicBezTo>
                    <a:pt x="33" y="20"/>
                    <a:pt x="33" y="21"/>
                    <a:pt x="33" y="21"/>
                  </a:cubicBezTo>
                  <a:cubicBezTo>
                    <a:pt x="34" y="21"/>
                    <a:pt x="34" y="20"/>
                    <a:pt x="34" y="20"/>
                  </a:cubicBezTo>
                  <a:cubicBezTo>
                    <a:pt x="35" y="20"/>
                    <a:pt x="35" y="21"/>
                    <a:pt x="35" y="21"/>
                  </a:cubicBezTo>
                  <a:cubicBezTo>
                    <a:pt x="36" y="22"/>
                    <a:pt x="36" y="22"/>
                    <a:pt x="36" y="22"/>
                  </a:cubicBezTo>
                  <a:cubicBezTo>
                    <a:pt x="36" y="22"/>
                    <a:pt x="36" y="21"/>
                    <a:pt x="37" y="21"/>
                  </a:cubicBezTo>
                  <a:cubicBezTo>
                    <a:pt x="37" y="21"/>
                    <a:pt x="37" y="21"/>
                    <a:pt x="37" y="21"/>
                  </a:cubicBezTo>
                  <a:cubicBezTo>
                    <a:pt x="38" y="21"/>
                    <a:pt x="38" y="21"/>
                    <a:pt x="39" y="21"/>
                  </a:cubicBezTo>
                  <a:cubicBezTo>
                    <a:pt x="39" y="20"/>
                    <a:pt x="38" y="20"/>
                    <a:pt x="38" y="19"/>
                  </a:cubicBezTo>
                  <a:cubicBezTo>
                    <a:pt x="37" y="19"/>
                    <a:pt x="37" y="18"/>
                    <a:pt x="37" y="18"/>
                  </a:cubicBezTo>
                  <a:cubicBezTo>
                    <a:pt x="36" y="17"/>
                    <a:pt x="36" y="17"/>
                    <a:pt x="35" y="17"/>
                  </a:cubicBezTo>
                  <a:cubicBezTo>
                    <a:pt x="35" y="17"/>
                    <a:pt x="35" y="16"/>
                    <a:pt x="36" y="16"/>
                  </a:cubicBezTo>
                  <a:cubicBezTo>
                    <a:pt x="36" y="16"/>
                    <a:pt x="37" y="15"/>
                    <a:pt x="37" y="15"/>
                  </a:cubicBezTo>
                  <a:cubicBezTo>
                    <a:pt x="37" y="15"/>
                    <a:pt x="38" y="14"/>
                    <a:pt x="38" y="14"/>
                  </a:cubicBezTo>
                  <a:cubicBezTo>
                    <a:pt x="38" y="13"/>
                    <a:pt x="38" y="12"/>
                    <a:pt x="38" y="11"/>
                  </a:cubicBezTo>
                  <a:cubicBezTo>
                    <a:pt x="38" y="11"/>
                    <a:pt x="38" y="10"/>
                    <a:pt x="39" y="10"/>
                  </a:cubicBezTo>
                  <a:cubicBezTo>
                    <a:pt x="40" y="8"/>
                    <a:pt x="40" y="8"/>
                    <a:pt x="42" y="8"/>
                  </a:cubicBezTo>
                  <a:cubicBezTo>
                    <a:pt x="44" y="8"/>
                    <a:pt x="43" y="6"/>
                    <a:pt x="43" y="5"/>
                  </a:cubicBezTo>
                  <a:cubicBezTo>
                    <a:pt x="42" y="5"/>
                    <a:pt x="41" y="5"/>
                    <a:pt x="41" y="5"/>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10" name="Freeform 819">
              <a:extLst>
                <a:ext uri="{FF2B5EF4-FFF2-40B4-BE49-F238E27FC236}">
                  <a16:creationId xmlns:a16="http://schemas.microsoft.com/office/drawing/2014/main" id="{1BC7F38F-FD1F-4B79-B626-47B52AC831A9}"/>
                </a:ext>
              </a:extLst>
            </p:cNvPr>
            <p:cNvSpPr>
              <a:spLocks/>
            </p:cNvSpPr>
            <p:nvPr/>
          </p:nvSpPr>
          <p:spPr bwMode="auto">
            <a:xfrm>
              <a:off x="6086993" y="2941176"/>
              <a:ext cx="121286" cy="79582"/>
            </a:xfrm>
            <a:custGeom>
              <a:avLst/>
              <a:gdLst>
                <a:gd name="T0" fmla="*/ 6 w 26"/>
                <a:gd name="T1" fmla="*/ 3 h 21"/>
                <a:gd name="T2" fmla="*/ 8 w 26"/>
                <a:gd name="T3" fmla="*/ 3 h 21"/>
                <a:gd name="T4" fmla="*/ 11 w 26"/>
                <a:gd name="T5" fmla="*/ 3 h 21"/>
                <a:gd name="T6" fmla="*/ 12 w 26"/>
                <a:gd name="T7" fmla="*/ 2 h 21"/>
                <a:gd name="T8" fmla="*/ 13 w 26"/>
                <a:gd name="T9" fmla="*/ 1 h 21"/>
                <a:gd name="T10" fmla="*/ 14 w 26"/>
                <a:gd name="T11" fmla="*/ 1 h 21"/>
                <a:gd name="T12" fmla="*/ 16 w 26"/>
                <a:gd name="T13" fmla="*/ 1 h 21"/>
                <a:gd name="T14" fmla="*/ 17 w 26"/>
                <a:gd name="T15" fmla="*/ 2 h 21"/>
                <a:gd name="T16" fmla="*/ 19 w 26"/>
                <a:gd name="T17" fmla="*/ 3 h 21"/>
                <a:gd name="T18" fmla="*/ 21 w 26"/>
                <a:gd name="T19" fmla="*/ 3 h 21"/>
                <a:gd name="T20" fmla="*/ 22 w 26"/>
                <a:gd name="T21" fmla="*/ 6 h 21"/>
                <a:gd name="T22" fmla="*/ 21 w 26"/>
                <a:gd name="T23" fmla="*/ 7 h 21"/>
                <a:gd name="T24" fmla="*/ 24 w 26"/>
                <a:gd name="T25" fmla="*/ 9 h 21"/>
                <a:gd name="T26" fmla="*/ 26 w 26"/>
                <a:gd name="T27" fmla="*/ 12 h 21"/>
                <a:gd name="T28" fmla="*/ 24 w 26"/>
                <a:gd name="T29" fmla="*/ 15 h 21"/>
                <a:gd name="T30" fmla="*/ 22 w 26"/>
                <a:gd name="T31" fmla="*/ 17 h 21"/>
                <a:gd name="T32" fmla="*/ 22 w 26"/>
                <a:gd name="T33" fmla="*/ 21 h 21"/>
                <a:gd name="T34" fmla="*/ 20 w 26"/>
                <a:gd name="T35" fmla="*/ 21 h 21"/>
                <a:gd name="T36" fmla="*/ 19 w 26"/>
                <a:gd name="T37" fmla="*/ 20 h 21"/>
                <a:gd name="T38" fmla="*/ 17 w 26"/>
                <a:gd name="T39" fmla="*/ 19 h 21"/>
                <a:gd name="T40" fmla="*/ 16 w 26"/>
                <a:gd name="T41" fmla="*/ 18 h 21"/>
                <a:gd name="T42" fmla="*/ 15 w 26"/>
                <a:gd name="T43" fmla="*/ 16 h 21"/>
                <a:gd name="T44" fmla="*/ 14 w 26"/>
                <a:gd name="T45" fmla="*/ 16 h 21"/>
                <a:gd name="T46" fmla="*/ 11 w 26"/>
                <a:gd name="T47" fmla="*/ 17 h 21"/>
                <a:gd name="T48" fmla="*/ 11 w 26"/>
                <a:gd name="T49" fmla="*/ 15 h 21"/>
                <a:gd name="T50" fmla="*/ 11 w 26"/>
                <a:gd name="T51" fmla="*/ 14 h 21"/>
                <a:gd name="T52" fmla="*/ 8 w 26"/>
                <a:gd name="T53" fmla="*/ 13 h 21"/>
                <a:gd name="T54" fmla="*/ 5 w 26"/>
                <a:gd name="T55" fmla="*/ 11 h 21"/>
                <a:gd name="T56" fmla="*/ 3 w 26"/>
                <a:gd name="T57" fmla="*/ 8 h 21"/>
                <a:gd name="T58" fmla="*/ 2 w 26"/>
                <a:gd name="T59" fmla="*/ 8 h 21"/>
                <a:gd name="T60" fmla="*/ 1 w 26"/>
                <a:gd name="T61" fmla="*/ 6 h 21"/>
                <a:gd name="T62" fmla="*/ 2 w 26"/>
                <a:gd name="T63" fmla="*/ 4 h 21"/>
                <a:gd name="T64" fmla="*/ 6 w 26"/>
                <a:gd name="T6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1">
                  <a:moveTo>
                    <a:pt x="6" y="2"/>
                  </a:moveTo>
                  <a:cubicBezTo>
                    <a:pt x="6" y="2"/>
                    <a:pt x="6" y="3"/>
                    <a:pt x="6" y="3"/>
                  </a:cubicBezTo>
                  <a:cubicBezTo>
                    <a:pt x="7" y="3"/>
                    <a:pt x="7" y="3"/>
                    <a:pt x="7" y="3"/>
                  </a:cubicBezTo>
                  <a:cubicBezTo>
                    <a:pt x="7" y="3"/>
                    <a:pt x="7" y="2"/>
                    <a:pt x="8" y="3"/>
                  </a:cubicBezTo>
                  <a:cubicBezTo>
                    <a:pt x="8" y="3"/>
                    <a:pt x="9" y="3"/>
                    <a:pt x="9" y="3"/>
                  </a:cubicBezTo>
                  <a:cubicBezTo>
                    <a:pt x="10" y="4"/>
                    <a:pt x="10" y="3"/>
                    <a:pt x="11" y="3"/>
                  </a:cubicBezTo>
                  <a:cubicBezTo>
                    <a:pt x="11" y="3"/>
                    <a:pt x="12" y="2"/>
                    <a:pt x="12" y="2"/>
                  </a:cubicBezTo>
                  <a:cubicBezTo>
                    <a:pt x="12" y="2"/>
                    <a:pt x="12" y="2"/>
                    <a:pt x="12" y="2"/>
                  </a:cubicBezTo>
                  <a:cubicBezTo>
                    <a:pt x="12" y="2"/>
                    <a:pt x="13" y="2"/>
                    <a:pt x="13" y="2"/>
                  </a:cubicBezTo>
                  <a:cubicBezTo>
                    <a:pt x="13" y="2"/>
                    <a:pt x="13" y="2"/>
                    <a:pt x="13" y="1"/>
                  </a:cubicBezTo>
                  <a:cubicBezTo>
                    <a:pt x="13" y="1"/>
                    <a:pt x="13" y="0"/>
                    <a:pt x="14" y="0"/>
                  </a:cubicBezTo>
                  <a:cubicBezTo>
                    <a:pt x="14" y="1"/>
                    <a:pt x="14" y="1"/>
                    <a:pt x="14" y="1"/>
                  </a:cubicBezTo>
                  <a:cubicBezTo>
                    <a:pt x="15" y="1"/>
                    <a:pt x="15" y="0"/>
                    <a:pt x="16" y="0"/>
                  </a:cubicBezTo>
                  <a:cubicBezTo>
                    <a:pt x="16" y="0"/>
                    <a:pt x="15" y="1"/>
                    <a:pt x="16" y="1"/>
                  </a:cubicBezTo>
                  <a:cubicBezTo>
                    <a:pt x="17" y="1"/>
                    <a:pt x="17" y="1"/>
                    <a:pt x="17" y="0"/>
                  </a:cubicBezTo>
                  <a:cubicBezTo>
                    <a:pt x="17" y="1"/>
                    <a:pt x="17" y="1"/>
                    <a:pt x="17" y="2"/>
                  </a:cubicBezTo>
                  <a:cubicBezTo>
                    <a:pt x="18" y="2"/>
                    <a:pt x="18" y="2"/>
                    <a:pt x="18" y="2"/>
                  </a:cubicBezTo>
                  <a:cubicBezTo>
                    <a:pt x="19" y="3"/>
                    <a:pt x="19" y="3"/>
                    <a:pt x="19" y="3"/>
                  </a:cubicBezTo>
                  <a:cubicBezTo>
                    <a:pt x="20" y="3"/>
                    <a:pt x="20" y="3"/>
                    <a:pt x="20" y="3"/>
                  </a:cubicBezTo>
                  <a:cubicBezTo>
                    <a:pt x="20" y="3"/>
                    <a:pt x="20" y="3"/>
                    <a:pt x="21" y="3"/>
                  </a:cubicBezTo>
                  <a:cubicBezTo>
                    <a:pt x="21" y="3"/>
                    <a:pt x="22" y="3"/>
                    <a:pt x="22" y="4"/>
                  </a:cubicBezTo>
                  <a:cubicBezTo>
                    <a:pt x="23" y="4"/>
                    <a:pt x="22" y="5"/>
                    <a:pt x="22" y="6"/>
                  </a:cubicBezTo>
                  <a:cubicBezTo>
                    <a:pt x="22" y="6"/>
                    <a:pt x="22" y="6"/>
                    <a:pt x="22" y="7"/>
                  </a:cubicBezTo>
                  <a:cubicBezTo>
                    <a:pt x="22" y="7"/>
                    <a:pt x="21" y="7"/>
                    <a:pt x="21" y="7"/>
                  </a:cubicBezTo>
                  <a:cubicBezTo>
                    <a:pt x="21" y="8"/>
                    <a:pt x="22" y="8"/>
                    <a:pt x="23" y="8"/>
                  </a:cubicBezTo>
                  <a:cubicBezTo>
                    <a:pt x="23" y="8"/>
                    <a:pt x="24" y="8"/>
                    <a:pt x="24" y="9"/>
                  </a:cubicBezTo>
                  <a:cubicBezTo>
                    <a:pt x="25" y="9"/>
                    <a:pt x="25" y="10"/>
                    <a:pt x="25" y="11"/>
                  </a:cubicBezTo>
                  <a:cubicBezTo>
                    <a:pt x="25" y="11"/>
                    <a:pt x="26" y="11"/>
                    <a:pt x="26" y="12"/>
                  </a:cubicBezTo>
                  <a:cubicBezTo>
                    <a:pt x="26" y="13"/>
                    <a:pt x="26" y="13"/>
                    <a:pt x="25" y="13"/>
                  </a:cubicBezTo>
                  <a:cubicBezTo>
                    <a:pt x="25" y="14"/>
                    <a:pt x="25" y="14"/>
                    <a:pt x="24" y="15"/>
                  </a:cubicBezTo>
                  <a:cubicBezTo>
                    <a:pt x="24" y="15"/>
                    <a:pt x="23" y="15"/>
                    <a:pt x="23" y="15"/>
                  </a:cubicBezTo>
                  <a:cubicBezTo>
                    <a:pt x="22" y="16"/>
                    <a:pt x="22" y="17"/>
                    <a:pt x="22" y="17"/>
                  </a:cubicBezTo>
                  <a:cubicBezTo>
                    <a:pt x="22" y="18"/>
                    <a:pt x="22" y="19"/>
                    <a:pt x="22" y="19"/>
                  </a:cubicBezTo>
                  <a:cubicBezTo>
                    <a:pt x="23" y="20"/>
                    <a:pt x="23" y="20"/>
                    <a:pt x="22" y="21"/>
                  </a:cubicBezTo>
                  <a:cubicBezTo>
                    <a:pt x="22" y="21"/>
                    <a:pt x="20" y="21"/>
                    <a:pt x="20" y="21"/>
                  </a:cubicBezTo>
                  <a:cubicBezTo>
                    <a:pt x="20" y="21"/>
                    <a:pt x="20" y="21"/>
                    <a:pt x="20" y="21"/>
                  </a:cubicBezTo>
                  <a:cubicBezTo>
                    <a:pt x="20" y="20"/>
                    <a:pt x="19" y="20"/>
                    <a:pt x="19" y="20"/>
                  </a:cubicBezTo>
                  <a:cubicBezTo>
                    <a:pt x="19" y="20"/>
                    <a:pt x="19" y="20"/>
                    <a:pt x="19" y="20"/>
                  </a:cubicBezTo>
                  <a:cubicBezTo>
                    <a:pt x="19" y="19"/>
                    <a:pt x="18" y="20"/>
                    <a:pt x="18" y="19"/>
                  </a:cubicBezTo>
                  <a:cubicBezTo>
                    <a:pt x="18" y="19"/>
                    <a:pt x="17" y="19"/>
                    <a:pt x="17" y="19"/>
                  </a:cubicBezTo>
                  <a:cubicBezTo>
                    <a:pt x="17" y="18"/>
                    <a:pt x="17" y="18"/>
                    <a:pt x="17" y="18"/>
                  </a:cubicBezTo>
                  <a:cubicBezTo>
                    <a:pt x="16" y="18"/>
                    <a:pt x="16" y="18"/>
                    <a:pt x="16" y="18"/>
                  </a:cubicBezTo>
                  <a:cubicBezTo>
                    <a:pt x="15" y="18"/>
                    <a:pt x="16" y="18"/>
                    <a:pt x="16" y="17"/>
                  </a:cubicBezTo>
                  <a:cubicBezTo>
                    <a:pt x="16" y="17"/>
                    <a:pt x="16" y="17"/>
                    <a:pt x="15" y="16"/>
                  </a:cubicBezTo>
                  <a:cubicBezTo>
                    <a:pt x="15" y="16"/>
                    <a:pt x="16" y="15"/>
                    <a:pt x="16" y="15"/>
                  </a:cubicBezTo>
                  <a:cubicBezTo>
                    <a:pt x="15" y="14"/>
                    <a:pt x="15" y="17"/>
                    <a:pt x="14" y="16"/>
                  </a:cubicBezTo>
                  <a:cubicBezTo>
                    <a:pt x="14" y="17"/>
                    <a:pt x="13" y="17"/>
                    <a:pt x="12" y="17"/>
                  </a:cubicBezTo>
                  <a:cubicBezTo>
                    <a:pt x="12" y="17"/>
                    <a:pt x="11" y="17"/>
                    <a:pt x="11" y="17"/>
                  </a:cubicBezTo>
                  <a:cubicBezTo>
                    <a:pt x="11" y="16"/>
                    <a:pt x="11" y="16"/>
                    <a:pt x="11" y="16"/>
                  </a:cubicBezTo>
                  <a:cubicBezTo>
                    <a:pt x="12" y="15"/>
                    <a:pt x="11" y="15"/>
                    <a:pt x="11" y="15"/>
                  </a:cubicBezTo>
                  <a:cubicBezTo>
                    <a:pt x="11" y="15"/>
                    <a:pt x="11" y="15"/>
                    <a:pt x="11" y="14"/>
                  </a:cubicBezTo>
                  <a:cubicBezTo>
                    <a:pt x="12" y="14"/>
                    <a:pt x="12" y="14"/>
                    <a:pt x="11" y="14"/>
                  </a:cubicBezTo>
                  <a:cubicBezTo>
                    <a:pt x="11" y="13"/>
                    <a:pt x="11" y="13"/>
                    <a:pt x="10" y="13"/>
                  </a:cubicBezTo>
                  <a:cubicBezTo>
                    <a:pt x="10" y="13"/>
                    <a:pt x="9" y="13"/>
                    <a:pt x="8" y="13"/>
                  </a:cubicBezTo>
                  <a:cubicBezTo>
                    <a:pt x="8" y="13"/>
                    <a:pt x="8" y="12"/>
                    <a:pt x="7" y="11"/>
                  </a:cubicBezTo>
                  <a:cubicBezTo>
                    <a:pt x="7" y="11"/>
                    <a:pt x="6" y="11"/>
                    <a:pt x="5" y="11"/>
                  </a:cubicBezTo>
                  <a:cubicBezTo>
                    <a:pt x="5" y="10"/>
                    <a:pt x="5" y="9"/>
                    <a:pt x="5" y="9"/>
                  </a:cubicBezTo>
                  <a:cubicBezTo>
                    <a:pt x="4" y="8"/>
                    <a:pt x="4" y="8"/>
                    <a:pt x="3" y="8"/>
                  </a:cubicBezTo>
                  <a:cubicBezTo>
                    <a:pt x="3" y="9"/>
                    <a:pt x="3" y="9"/>
                    <a:pt x="2" y="9"/>
                  </a:cubicBezTo>
                  <a:cubicBezTo>
                    <a:pt x="2" y="9"/>
                    <a:pt x="2" y="8"/>
                    <a:pt x="2" y="8"/>
                  </a:cubicBezTo>
                  <a:cubicBezTo>
                    <a:pt x="1" y="7"/>
                    <a:pt x="1" y="8"/>
                    <a:pt x="1" y="7"/>
                  </a:cubicBezTo>
                  <a:cubicBezTo>
                    <a:pt x="1" y="6"/>
                    <a:pt x="1" y="6"/>
                    <a:pt x="1" y="6"/>
                  </a:cubicBezTo>
                  <a:cubicBezTo>
                    <a:pt x="1" y="5"/>
                    <a:pt x="0" y="5"/>
                    <a:pt x="0" y="5"/>
                  </a:cubicBezTo>
                  <a:cubicBezTo>
                    <a:pt x="1" y="4"/>
                    <a:pt x="1" y="4"/>
                    <a:pt x="2" y="4"/>
                  </a:cubicBezTo>
                  <a:cubicBezTo>
                    <a:pt x="2" y="3"/>
                    <a:pt x="3" y="3"/>
                    <a:pt x="3" y="3"/>
                  </a:cubicBezTo>
                  <a:cubicBezTo>
                    <a:pt x="4" y="3"/>
                    <a:pt x="5" y="1"/>
                    <a:pt x="6" y="2"/>
                  </a:cubicBezTo>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11" name="Freeform 820">
              <a:extLst>
                <a:ext uri="{FF2B5EF4-FFF2-40B4-BE49-F238E27FC236}">
                  <a16:creationId xmlns:a16="http://schemas.microsoft.com/office/drawing/2014/main" id="{8BB30B72-DE31-43C7-AF92-704A39630A50}"/>
                </a:ext>
              </a:extLst>
            </p:cNvPr>
            <p:cNvSpPr>
              <a:spLocks/>
            </p:cNvSpPr>
            <p:nvPr/>
          </p:nvSpPr>
          <p:spPr bwMode="auto">
            <a:xfrm>
              <a:off x="6086991" y="2941176"/>
              <a:ext cx="121286" cy="79582"/>
            </a:xfrm>
            <a:custGeom>
              <a:avLst/>
              <a:gdLst>
                <a:gd name="T0" fmla="*/ 6 w 26"/>
                <a:gd name="T1" fmla="*/ 3 h 21"/>
                <a:gd name="T2" fmla="*/ 8 w 26"/>
                <a:gd name="T3" fmla="*/ 3 h 21"/>
                <a:gd name="T4" fmla="*/ 11 w 26"/>
                <a:gd name="T5" fmla="*/ 3 h 21"/>
                <a:gd name="T6" fmla="*/ 12 w 26"/>
                <a:gd name="T7" fmla="*/ 2 h 21"/>
                <a:gd name="T8" fmla="*/ 13 w 26"/>
                <a:gd name="T9" fmla="*/ 1 h 21"/>
                <a:gd name="T10" fmla="*/ 14 w 26"/>
                <a:gd name="T11" fmla="*/ 1 h 21"/>
                <a:gd name="T12" fmla="*/ 16 w 26"/>
                <a:gd name="T13" fmla="*/ 1 h 21"/>
                <a:gd name="T14" fmla="*/ 17 w 26"/>
                <a:gd name="T15" fmla="*/ 2 h 21"/>
                <a:gd name="T16" fmla="*/ 19 w 26"/>
                <a:gd name="T17" fmla="*/ 3 h 21"/>
                <a:gd name="T18" fmla="*/ 21 w 26"/>
                <a:gd name="T19" fmla="*/ 3 h 21"/>
                <a:gd name="T20" fmla="*/ 22 w 26"/>
                <a:gd name="T21" fmla="*/ 6 h 21"/>
                <a:gd name="T22" fmla="*/ 21 w 26"/>
                <a:gd name="T23" fmla="*/ 7 h 21"/>
                <a:gd name="T24" fmla="*/ 24 w 26"/>
                <a:gd name="T25" fmla="*/ 9 h 21"/>
                <a:gd name="T26" fmla="*/ 26 w 26"/>
                <a:gd name="T27" fmla="*/ 12 h 21"/>
                <a:gd name="T28" fmla="*/ 24 w 26"/>
                <a:gd name="T29" fmla="*/ 15 h 21"/>
                <a:gd name="T30" fmla="*/ 22 w 26"/>
                <a:gd name="T31" fmla="*/ 17 h 21"/>
                <a:gd name="T32" fmla="*/ 22 w 26"/>
                <a:gd name="T33" fmla="*/ 21 h 21"/>
                <a:gd name="T34" fmla="*/ 20 w 26"/>
                <a:gd name="T35" fmla="*/ 21 h 21"/>
                <a:gd name="T36" fmla="*/ 19 w 26"/>
                <a:gd name="T37" fmla="*/ 20 h 21"/>
                <a:gd name="T38" fmla="*/ 17 w 26"/>
                <a:gd name="T39" fmla="*/ 19 h 21"/>
                <a:gd name="T40" fmla="*/ 16 w 26"/>
                <a:gd name="T41" fmla="*/ 18 h 21"/>
                <a:gd name="T42" fmla="*/ 15 w 26"/>
                <a:gd name="T43" fmla="*/ 16 h 21"/>
                <a:gd name="T44" fmla="*/ 14 w 26"/>
                <a:gd name="T45" fmla="*/ 16 h 21"/>
                <a:gd name="T46" fmla="*/ 11 w 26"/>
                <a:gd name="T47" fmla="*/ 17 h 21"/>
                <a:gd name="T48" fmla="*/ 11 w 26"/>
                <a:gd name="T49" fmla="*/ 15 h 21"/>
                <a:gd name="T50" fmla="*/ 11 w 26"/>
                <a:gd name="T51" fmla="*/ 14 h 21"/>
                <a:gd name="T52" fmla="*/ 8 w 26"/>
                <a:gd name="T53" fmla="*/ 13 h 21"/>
                <a:gd name="T54" fmla="*/ 5 w 26"/>
                <a:gd name="T55" fmla="*/ 11 h 21"/>
                <a:gd name="T56" fmla="*/ 3 w 26"/>
                <a:gd name="T57" fmla="*/ 8 h 21"/>
                <a:gd name="T58" fmla="*/ 2 w 26"/>
                <a:gd name="T59" fmla="*/ 8 h 21"/>
                <a:gd name="T60" fmla="*/ 1 w 26"/>
                <a:gd name="T61" fmla="*/ 6 h 21"/>
                <a:gd name="T62" fmla="*/ 2 w 26"/>
                <a:gd name="T63" fmla="*/ 4 h 21"/>
                <a:gd name="T64" fmla="*/ 6 w 26"/>
                <a:gd name="T6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1">
                  <a:moveTo>
                    <a:pt x="6" y="2"/>
                  </a:moveTo>
                  <a:cubicBezTo>
                    <a:pt x="6" y="2"/>
                    <a:pt x="6" y="3"/>
                    <a:pt x="6" y="3"/>
                  </a:cubicBezTo>
                  <a:cubicBezTo>
                    <a:pt x="7" y="3"/>
                    <a:pt x="7" y="3"/>
                    <a:pt x="7" y="3"/>
                  </a:cubicBezTo>
                  <a:cubicBezTo>
                    <a:pt x="7" y="3"/>
                    <a:pt x="7" y="2"/>
                    <a:pt x="8" y="3"/>
                  </a:cubicBezTo>
                  <a:cubicBezTo>
                    <a:pt x="8" y="3"/>
                    <a:pt x="9" y="3"/>
                    <a:pt x="9" y="3"/>
                  </a:cubicBezTo>
                  <a:cubicBezTo>
                    <a:pt x="10" y="4"/>
                    <a:pt x="10" y="3"/>
                    <a:pt x="11" y="3"/>
                  </a:cubicBezTo>
                  <a:cubicBezTo>
                    <a:pt x="11" y="3"/>
                    <a:pt x="12" y="2"/>
                    <a:pt x="12" y="2"/>
                  </a:cubicBezTo>
                  <a:cubicBezTo>
                    <a:pt x="12" y="2"/>
                    <a:pt x="12" y="2"/>
                    <a:pt x="12" y="2"/>
                  </a:cubicBezTo>
                  <a:cubicBezTo>
                    <a:pt x="12" y="2"/>
                    <a:pt x="13" y="2"/>
                    <a:pt x="13" y="2"/>
                  </a:cubicBezTo>
                  <a:cubicBezTo>
                    <a:pt x="13" y="2"/>
                    <a:pt x="13" y="2"/>
                    <a:pt x="13" y="1"/>
                  </a:cubicBezTo>
                  <a:cubicBezTo>
                    <a:pt x="13" y="1"/>
                    <a:pt x="13" y="0"/>
                    <a:pt x="14" y="0"/>
                  </a:cubicBezTo>
                  <a:cubicBezTo>
                    <a:pt x="14" y="1"/>
                    <a:pt x="14" y="1"/>
                    <a:pt x="14" y="1"/>
                  </a:cubicBezTo>
                  <a:cubicBezTo>
                    <a:pt x="15" y="1"/>
                    <a:pt x="15" y="0"/>
                    <a:pt x="16" y="0"/>
                  </a:cubicBezTo>
                  <a:cubicBezTo>
                    <a:pt x="16" y="0"/>
                    <a:pt x="15" y="1"/>
                    <a:pt x="16" y="1"/>
                  </a:cubicBezTo>
                  <a:cubicBezTo>
                    <a:pt x="17" y="1"/>
                    <a:pt x="17" y="1"/>
                    <a:pt x="17" y="0"/>
                  </a:cubicBezTo>
                  <a:cubicBezTo>
                    <a:pt x="17" y="1"/>
                    <a:pt x="17" y="1"/>
                    <a:pt x="17" y="2"/>
                  </a:cubicBezTo>
                  <a:cubicBezTo>
                    <a:pt x="18" y="2"/>
                    <a:pt x="18" y="2"/>
                    <a:pt x="18" y="2"/>
                  </a:cubicBezTo>
                  <a:cubicBezTo>
                    <a:pt x="19" y="3"/>
                    <a:pt x="19" y="3"/>
                    <a:pt x="19" y="3"/>
                  </a:cubicBezTo>
                  <a:cubicBezTo>
                    <a:pt x="20" y="3"/>
                    <a:pt x="20" y="3"/>
                    <a:pt x="20" y="3"/>
                  </a:cubicBezTo>
                  <a:cubicBezTo>
                    <a:pt x="20" y="3"/>
                    <a:pt x="20" y="3"/>
                    <a:pt x="21" y="3"/>
                  </a:cubicBezTo>
                  <a:cubicBezTo>
                    <a:pt x="21" y="3"/>
                    <a:pt x="22" y="3"/>
                    <a:pt x="22" y="4"/>
                  </a:cubicBezTo>
                  <a:cubicBezTo>
                    <a:pt x="23" y="4"/>
                    <a:pt x="22" y="5"/>
                    <a:pt x="22" y="6"/>
                  </a:cubicBezTo>
                  <a:cubicBezTo>
                    <a:pt x="22" y="6"/>
                    <a:pt x="22" y="6"/>
                    <a:pt x="22" y="7"/>
                  </a:cubicBezTo>
                  <a:cubicBezTo>
                    <a:pt x="22" y="7"/>
                    <a:pt x="21" y="7"/>
                    <a:pt x="21" y="7"/>
                  </a:cubicBezTo>
                  <a:cubicBezTo>
                    <a:pt x="21" y="8"/>
                    <a:pt x="22" y="8"/>
                    <a:pt x="23" y="8"/>
                  </a:cubicBezTo>
                  <a:cubicBezTo>
                    <a:pt x="23" y="8"/>
                    <a:pt x="24" y="8"/>
                    <a:pt x="24" y="9"/>
                  </a:cubicBezTo>
                  <a:cubicBezTo>
                    <a:pt x="25" y="9"/>
                    <a:pt x="25" y="10"/>
                    <a:pt x="25" y="11"/>
                  </a:cubicBezTo>
                  <a:cubicBezTo>
                    <a:pt x="25" y="11"/>
                    <a:pt x="26" y="11"/>
                    <a:pt x="26" y="12"/>
                  </a:cubicBezTo>
                  <a:cubicBezTo>
                    <a:pt x="26" y="13"/>
                    <a:pt x="26" y="13"/>
                    <a:pt x="25" y="13"/>
                  </a:cubicBezTo>
                  <a:cubicBezTo>
                    <a:pt x="25" y="14"/>
                    <a:pt x="25" y="14"/>
                    <a:pt x="24" y="15"/>
                  </a:cubicBezTo>
                  <a:cubicBezTo>
                    <a:pt x="24" y="15"/>
                    <a:pt x="23" y="15"/>
                    <a:pt x="23" y="15"/>
                  </a:cubicBezTo>
                  <a:cubicBezTo>
                    <a:pt x="22" y="16"/>
                    <a:pt x="22" y="17"/>
                    <a:pt x="22" y="17"/>
                  </a:cubicBezTo>
                  <a:cubicBezTo>
                    <a:pt x="22" y="18"/>
                    <a:pt x="22" y="19"/>
                    <a:pt x="22" y="19"/>
                  </a:cubicBezTo>
                  <a:cubicBezTo>
                    <a:pt x="23" y="20"/>
                    <a:pt x="23" y="20"/>
                    <a:pt x="22" y="21"/>
                  </a:cubicBezTo>
                  <a:cubicBezTo>
                    <a:pt x="22" y="21"/>
                    <a:pt x="20" y="21"/>
                    <a:pt x="20" y="21"/>
                  </a:cubicBezTo>
                  <a:cubicBezTo>
                    <a:pt x="20" y="21"/>
                    <a:pt x="20" y="21"/>
                    <a:pt x="20" y="21"/>
                  </a:cubicBezTo>
                  <a:cubicBezTo>
                    <a:pt x="20" y="20"/>
                    <a:pt x="19" y="20"/>
                    <a:pt x="19" y="20"/>
                  </a:cubicBezTo>
                  <a:cubicBezTo>
                    <a:pt x="19" y="20"/>
                    <a:pt x="19" y="20"/>
                    <a:pt x="19" y="20"/>
                  </a:cubicBezTo>
                  <a:cubicBezTo>
                    <a:pt x="19" y="19"/>
                    <a:pt x="18" y="20"/>
                    <a:pt x="18" y="19"/>
                  </a:cubicBezTo>
                  <a:cubicBezTo>
                    <a:pt x="18" y="19"/>
                    <a:pt x="17" y="19"/>
                    <a:pt x="17" y="19"/>
                  </a:cubicBezTo>
                  <a:cubicBezTo>
                    <a:pt x="17" y="18"/>
                    <a:pt x="17" y="18"/>
                    <a:pt x="17" y="18"/>
                  </a:cubicBezTo>
                  <a:cubicBezTo>
                    <a:pt x="16" y="18"/>
                    <a:pt x="16" y="18"/>
                    <a:pt x="16" y="18"/>
                  </a:cubicBezTo>
                  <a:cubicBezTo>
                    <a:pt x="15" y="18"/>
                    <a:pt x="16" y="18"/>
                    <a:pt x="16" y="17"/>
                  </a:cubicBezTo>
                  <a:cubicBezTo>
                    <a:pt x="16" y="17"/>
                    <a:pt x="16" y="17"/>
                    <a:pt x="15" y="16"/>
                  </a:cubicBezTo>
                  <a:cubicBezTo>
                    <a:pt x="15" y="16"/>
                    <a:pt x="16" y="15"/>
                    <a:pt x="16" y="15"/>
                  </a:cubicBezTo>
                  <a:cubicBezTo>
                    <a:pt x="15" y="14"/>
                    <a:pt x="15" y="17"/>
                    <a:pt x="14" y="16"/>
                  </a:cubicBezTo>
                  <a:cubicBezTo>
                    <a:pt x="14" y="17"/>
                    <a:pt x="13" y="17"/>
                    <a:pt x="12" y="17"/>
                  </a:cubicBezTo>
                  <a:cubicBezTo>
                    <a:pt x="12" y="17"/>
                    <a:pt x="11" y="17"/>
                    <a:pt x="11" y="17"/>
                  </a:cubicBezTo>
                  <a:cubicBezTo>
                    <a:pt x="11" y="16"/>
                    <a:pt x="11" y="16"/>
                    <a:pt x="11" y="16"/>
                  </a:cubicBezTo>
                  <a:cubicBezTo>
                    <a:pt x="12" y="15"/>
                    <a:pt x="11" y="15"/>
                    <a:pt x="11" y="15"/>
                  </a:cubicBezTo>
                  <a:cubicBezTo>
                    <a:pt x="11" y="15"/>
                    <a:pt x="11" y="15"/>
                    <a:pt x="11" y="14"/>
                  </a:cubicBezTo>
                  <a:cubicBezTo>
                    <a:pt x="12" y="14"/>
                    <a:pt x="12" y="14"/>
                    <a:pt x="11" y="14"/>
                  </a:cubicBezTo>
                  <a:cubicBezTo>
                    <a:pt x="11" y="13"/>
                    <a:pt x="11" y="13"/>
                    <a:pt x="10" y="13"/>
                  </a:cubicBezTo>
                  <a:cubicBezTo>
                    <a:pt x="10" y="13"/>
                    <a:pt x="9" y="13"/>
                    <a:pt x="8" y="13"/>
                  </a:cubicBezTo>
                  <a:cubicBezTo>
                    <a:pt x="8" y="13"/>
                    <a:pt x="8" y="12"/>
                    <a:pt x="7" y="11"/>
                  </a:cubicBezTo>
                  <a:cubicBezTo>
                    <a:pt x="7" y="11"/>
                    <a:pt x="6" y="11"/>
                    <a:pt x="5" y="11"/>
                  </a:cubicBezTo>
                  <a:cubicBezTo>
                    <a:pt x="5" y="10"/>
                    <a:pt x="5" y="9"/>
                    <a:pt x="5" y="9"/>
                  </a:cubicBezTo>
                  <a:cubicBezTo>
                    <a:pt x="4" y="8"/>
                    <a:pt x="4" y="8"/>
                    <a:pt x="3" y="8"/>
                  </a:cubicBezTo>
                  <a:cubicBezTo>
                    <a:pt x="3" y="9"/>
                    <a:pt x="3" y="9"/>
                    <a:pt x="2" y="9"/>
                  </a:cubicBezTo>
                  <a:cubicBezTo>
                    <a:pt x="2" y="9"/>
                    <a:pt x="2" y="8"/>
                    <a:pt x="2" y="8"/>
                  </a:cubicBezTo>
                  <a:cubicBezTo>
                    <a:pt x="1" y="7"/>
                    <a:pt x="1" y="8"/>
                    <a:pt x="1" y="7"/>
                  </a:cubicBezTo>
                  <a:cubicBezTo>
                    <a:pt x="1" y="6"/>
                    <a:pt x="1" y="6"/>
                    <a:pt x="1" y="6"/>
                  </a:cubicBezTo>
                  <a:cubicBezTo>
                    <a:pt x="1" y="5"/>
                    <a:pt x="0" y="5"/>
                    <a:pt x="0" y="5"/>
                  </a:cubicBezTo>
                  <a:cubicBezTo>
                    <a:pt x="1" y="4"/>
                    <a:pt x="1" y="4"/>
                    <a:pt x="2" y="4"/>
                  </a:cubicBezTo>
                  <a:cubicBezTo>
                    <a:pt x="2" y="3"/>
                    <a:pt x="3" y="3"/>
                    <a:pt x="3" y="3"/>
                  </a:cubicBezTo>
                  <a:cubicBezTo>
                    <a:pt x="4" y="3"/>
                    <a:pt x="5" y="1"/>
                    <a:pt x="6" y="2"/>
                  </a:cubicBezTo>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12" name="Freeform 821">
              <a:extLst>
                <a:ext uri="{FF2B5EF4-FFF2-40B4-BE49-F238E27FC236}">
                  <a16:creationId xmlns:a16="http://schemas.microsoft.com/office/drawing/2014/main" id="{B819B345-C063-4295-A18A-0318D23AB5F8}"/>
                </a:ext>
              </a:extLst>
            </p:cNvPr>
            <p:cNvSpPr>
              <a:spLocks/>
            </p:cNvSpPr>
            <p:nvPr/>
          </p:nvSpPr>
          <p:spPr bwMode="auto">
            <a:xfrm>
              <a:off x="6730875" y="2740053"/>
              <a:ext cx="308565" cy="212701"/>
            </a:xfrm>
            <a:custGeom>
              <a:avLst/>
              <a:gdLst>
                <a:gd name="T0" fmla="*/ 8 w 66"/>
                <a:gd name="T1" fmla="*/ 51 h 56"/>
                <a:gd name="T2" fmla="*/ 15 w 66"/>
                <a:gd name="T3" fmla="*/ 48 h 56"/>
                <a:gd name="T4" fmla="*/ 23 w 66"/>
                <a:gd name="T5" fmla="*/ 50 h 56"/>
                <a:gd name="T6" fmla="*/ 27 w 66"/>
                <a:gd name="T7" fmla="*/ 50 h 56"/>
                <a:gd name="T8" fmla="*/ 30 w 66"/>
                <a:gd name="T9" fmla="*/ 52 h 56"/>
                <a:gd name="T10" fmla="*/ 33 w 66"/>
                <a:gd name="T11" fmla="*/ 52 h 56"/>
                <a:gd name="T12" fmla="*/ 36 w 66"/>
                <a:gd name="T13" fmla="*/ 53 h 56"/>
                <a:gd name="T14" fmla="*/ 40 w 66"/>
                <a:gd name="T15" fmla="*/ 52 h 56"/>
                <a:gd name="T16" fmla="*/ 43 w 66"/>
                <a:gd name="T17" fmla="*/ 54 h 56"/>
                <a:gd name="T18" fmla="*/ 47 w 66"/>
                <a:gd name="T19" fmla="*/ 54 h 56"/>
                <a:gd name="T20" fmla="*/ 51 w 66"/>
                <a:gd name="T21" fmla="*/ 52 h 56"/>
                <a:gd name="T22" fmla="*/ 54 w 66"/>
                <a:gd name="T23" fmla="*/ 47 h 56"/>
                <a:gd name="T24" fmla="*/ 59 w 66"/>
                <a:gd name="T25" fmla="*/ 47 h 56"/>
                <a:gd name="T26" fmla="*/ 58 w 66"/>
                <a:gd name="T27" fmla="*/ 42 h 56"/>
                <a:gd name="T28" fmla="*/ 58 w 66"/>
                <a:gd name="T29" fmla="*/ 40 h 56"/>
                <a:gd name="T30" fmla="*/ 56 w 66"/>
                <a:gd name="T31" fmla="*/ 35 h 56"/>
                <a:gd name="T32" fmla="*/ 60 w 66"/>
                <a:gd name="T33" fmla="*/ 36 h 56"/>
                <a:gd name="T34" fmla="*/ 65 w 66"/>
                <a:gd name="T35" fmla="*/ 33 h 56"/>
                <a:gd name="T36" fmla="*/ 64 w 66"/>
                <a:gd name="T37" fmla="*/ 29 h 56"/>
                <a:gd name="T38" fmla="*/ 60 w 66"/>
                <a:gd name="T39" fmla="*/ 28 h 56"/>
                <a:gd name="T40" fmla="*/ 57 w 66"/>
                <a:gd name="T41" fmla="*/ 23 h 56"/>
                <a:gd name="T42" fmla="*/ 55 w 66"/>
                <a:gd name="T43" fmla="*/ 19 h 56"/>
                <a:gd name="T44" fmla="*/ 53 w 66"/>
                <a:gd name="T45" fmla="*/ 16 h 56"/>
                <a:gd name="T46" fmla="*/ 54 w 66"/>
                <a:gd name="T47" fmla="*/ 13 h 56"/>
                <a:gd name="T48" fmla="*/ 53 w 66"/>
                <a:gd name="T49" fmla="*/ 10 h 56"/>
                <a:gd name="T50" fmla="*/ 54 w 66"/>
                <a:gd name="T51" fmla="*/ 8 h 56"/>
                <a:gd name="T52" fmla="*/ 51 w 66"/>
                <a:gd name="T53" fmla="*/ 6 h 56"/>
                <a:gd name="T54" fmla="*/ 46 w 66"/>
                <a:gd name="T55" fmla="*/ 5 h 56"/>
                <a:gd name="T56" fmla="*/ 44 w 66"/>
                <a:gd name="T57" fmla="*/ 2 h 56"/>
                <a:gd name="T58" fmla="*/ 38 w 66"/>
                <a:gd name="T59" fmla="*/ 1 h 56"/>
                <a:gd name="T60" fmla="*/ 33 w 66"/>
                <a:gd name="T61" fmla="*/ 1 h 56"/>
                <a:gd name="T62" fmla="*/ 29 w 66"/>
                <a:gd name="T63" fmla="*/ 4 h 56"/>
                <a:gd name="T64" fmla="*/ 24 w 66"/>
                <a:gd name="T65" fmla="*/ 6 h 56"/>
                <a:gd name="T66" fmla="*/ 25 w 66"/>
                <a:gd name="T67" fmla="*/ 11 h 56"/>
                <a:gd name="T68" fmla="*/ 22 w 66"/>
                <a:gd name="T69" fmla="*/ 13 h 56"/>
                <a:gd name="T70" fmla="*/ 19 w 66"/>
                <a:gd name="T71" fmla="*/ 17 h 56"/>
                <a:gd name="T72" fmla="*/ 18 w 66"/>
                <a:gd name="T73" fmla="*/ 23 h 56"/>
                <a:gd name="T74" fmla="*/ 16 w 66"/>
                <a:gd name="T75" fmla="*/ 23 h 56"/>
                <a:gd name="T76" fmla="*/ 12 w 66"/>
                <a:gd name="T77" fmla="*/ 26 h 56"/>
                <a:gd name="T78" fmla="*/ 7 w 66"/>
                <a:gd name="T79" fmla="*/ 26 h 56"/>
                <a:gd name="T80" fmla="*/ 4 w 66"/>
                <a:gd name="T81" fmla="*/ 30 h 56"/>
                <a:gd name="T82" fmla="*/ 6 w 66"/>
                <a:gd name="T83" fmla="*/ 41 h 56"/>
                <a:gd name="T84" fmla="*/ 4 w 66"/>
                <a:gd name="T8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56">
                  <a:moveTo>
                    <a:pt x="6" y="52"/>
                  </a:moveTo>
                  <a:cubicBezTo>
                    <a:pt x="6" y="52"/>
                    <a:pt x="7" y="52"/>
                    <a:pt x="7" y="52"/>
                  </a:cubicBezTo>
                  <a:cubicBezTo>
                    <a:pt x="8" y="52"/>
                    <a:pt x="8" y="51"/>
                    <a:pt x="8" y="51"/>
                  </a:cubicBezTo>
                  <a:cubicBezTo>
                    <a:pt x="9" y="49"/>
                    <a:pt x="9" y="49"/>
                    <a:pt x="11" y="49"/>
                  </a:cubicBezTo>
                  <a:cubicBezTo>
                    <a:pt x="11" y="49"/>
                    <a:pt x="12" y="49"/>
                    <a:pt x="13" y="49"/>
                  </a:cubicBezTo>
                  <a:cubicBezTo>
                    <a:pt x="13" y="49"/>
                    <a:pt x="14" y="48"/>
                    <a:pt x="15" y="48"/>
                  </a:cubicBezTo>
                  <a:cubicBezTo>
                    <a:pt x="15" y="48"/>
                    <a:pt x="16" y="48"/>
                    <a:pt x="17" y="48"/>
                  </a:cubicBezTo>
                  <a:cubicBezTo>
                    <a:pt x="18" y="48"/>
                    <a:pt x="19" y="49"/>
                    <a:pt x="20" y="49"/>
                  </a:cubicBezTo>
                  <a:cubicBezTo>
                    <a:pt x="21" y="49"/>
                    <a:pt x="22" y="49"/>
                    <a:pt x="23" y="50"/>
                  </a:cubicBezTo>
                  <a:cubicBezTo>
                    <a:pt x="24" y="50"/>
                    <a:pt x="24" y="50"/>
                    <a:pt x="24" y="50"/>
                  </a:cubicBezTo>
                  <a:cubicBezTo>
                    <a:pt x="25" y="50"/>
                    <a:pt x="25" y="50"/>
                    <a:pt x="26" y="50"/>
                  </a:cubicBezTo>
                  <a:cubicBezTo>
                    <a:pt x="26" y="50"/>
                    <a:pt x="27" y="50"/>
                    <a:pt x="27" y="50"/>
                  </a:cubicBezTo>
                  <a:cubicBezTo>
                    <a:pt x="27" y="50"/>
                    <a:pt x="27" y="50"/>
                    <a:pt x="27" y="50"/>
                  </a:cubicBezTo>
                  <a:cubicBezTo>
                    <a:pt x="28" y="50"/>
                    <a:pt x="28" y="50"/>
                    <a:pt x="28" y="51"/>
                  </a:cubicBezTo>
                  <a:cubicBezTo>
                    <a:pt x="29" y="52"/>
                    <a:pt x="30" y="53"/>
                    <a:pt x="30" y="52"/>
                  </a:cubicBezTo>
                  <a:cubicBezTo>
                    <a:pt x="31" y="52"/>
                    <a:pt x="31" y="52"/>
                    <a:pt x="31" y="52"/>
                  </a:cubicBezTo>
                  <a:cubicBezTo>
                    <a:pt x="32" y="53"/>
                    <a:pt x="31" y="54"/>
                    <a:pt x="32" y="53"/>
                  </a:cubicBezTo>
                  <a:cubicBezTo>
                    <a:pt x="33" y="53"/>
                    <a:pt x="32" y="52"/>
                    <a:pt x="33" y="52"/>
                  </a:cubicBezTo>
                  <a:cubicBezTo>
                    <a:pt x="33" y="52"/>
                    <a:pt x="34" y="53"/>
                    <a:pt x="34" y="52"/>
                  </a:cubicBezTo>
                  <a:cubicBezTo>
                    <a:pt x="35" y="52"/>
                    <a:pt x="35" y="52"/>
                    <a:pt x="35" y="52"/>
                  </a:cubicBezTo>
                  <a:cubicBezTo>
                    <a:pt x="36" y="52"/>
                    <a:pt x="36" y="53"/>
                    <a:pt x="36" y="53"/>
                  </a:cubicBezTo>
                  <a:cubicBezTo>
                    <a:pt x="37" y="53"/>
                    <a:pt x="37" y="52"/>
                    <a:pt x="38" y="53"/>
                  </a:cubicBezTo>
                  <a:cubicBezTo>
                    <a:pt x="38" y="53"/>
                    <a:pt x="38" y="54"/>
                    <a:pt x="39" y="54"/>
                  </a:cubicBezTo>
                  <a:cubicBezTo>
                    <a:pt x="39" y="53"/>
                    <a:pt x="39" y="53"/>
                    <a:pt x="40" y="52"/>
                  </a:cubicBezTo>
                  <a:cubicBezTo>
                    <a:pt x="40" y="52"/>
                    <a:pt x="40" y="52"/>
                    <a:pt x="40" y="52"/>
                  </a:cubicBezTo>
                  <a:cubicBezTo>
                    <a:pt x="41" y="52"/>
                    <a:pt x="41" y="52"/>
                    <a:pt x="41" y="52"/>
                  </a:cubicBezTo>
                  <a:cubicBezTo>
                    <a:pt x="43" y="52"/>
                    <a:pt x="42" y="55"/>
                    <a:pt x="43" y="54"/>
                  </a:cubicBezTo>
                  <a:cubicBezTo>
                    <a:pt x="44" y="54"/>
                    <a:pt x="44" y="53"/>
                    <a:pt x="45" y="53"/>
                  </a:cubicBezTo>
                  <a:cubicBezTo>
                    <a:pt x="45" y="53"/>
                    <a:pt x="46" y="54"/>
                    <a:pt x="46" y="54"/>
                  </a:cubicBezTo>
                  <a:cubicBezTo>
                    <a:pt x="46" y="54"/>
                    <a:pt x="47" y="54"/>
                    <a:pt x="47" y="54"/>
                  </a:cubicBezTo>
                  <a:cubicBezTo>
                    <a:pt x="48" y="53"/>
                    <a:pt x="49" y="53"/>
                    <a:pt x="49" y="54"/>
                  </a:cubicBezTo>
                  <a:cubicBezTo>
                    <a:pt x="50" y="55"/>
                    <a:pt x="50" y="56"/>
                    <a:pt x="50" y="56"/>
                  </a:cubicBezTo>
                  <a:cubicBezTo>
                    <a:pt x="52" y="56"/>
                    <a:pt x="51" y="53"/>
                    <a:pt x="51" y="52"/>
                  </a:cubicBezTo>
                  <a:cubicBezTo>
                    <a:pt x="51" y="51"/>
                    <a:pt x="51" y="51"/>
                    <a:pt x="52" y="50"/>
                  </a:cubicBezTo>
                  <a:cubicBezTo>
                    <a:pt x="52" y="49"/>
                    <a:pt x="53" y="49"/>
                    <a:pt x="53" y="48"/>
                  </a:cubicBezTo>
                  <a:cubicBezTo>
                    <a:pt x="54" y="47"/>
                    <a:pt x="54" y="47"/>
                    <a:pt x="54" y="47"/>
                  </a:cubicBezTo>
                  <a:cubicBezTo>
                    <a:pt x="55" y="47"/>
                    <a:pt x="55" y="47"/>
                    <a:pt x="56" y="47"/>
                  </a:cubicBezTo>
                  <a:cubicBezTo>
                    <a:pt x="56" y="47"/>
                    <a:pt x="56" y="47"/>
                    <a:pt x="57" y="47"/>
                  </a:cubicBezTo>
                  <a:cubicBezTo>
                    <a:pt x="57" y="46"/>
                    <a:pt x="58" y="47"/>
                    <a:pt x="59" y="47"/>
                  </a:cubicBezTo>
                  <a:cubicBezTo>
                    <a:pt x="59" y="47"/>
                    <a:pt x="59" y="46"/>
                    <a:pt x="59" y="45"/>
                  </a:cubicBezTo>
                  <a:cubicBezTo>
                    <a:pt x="58" y="45"/>
                    <a:pt x="58" y="45"/>
                    <a:pt x="58" y="44"/>
                  </a:cubicBezTo>
                  <a:cubicBezTo>
                    <a:pt x="58" y="43"/>
                    <a:pt x="58" y="43"/>
                    <a:pt x="58" y="42"/>
                  </a:cubicBezTo>
                  <a:cubicBezTo>
                    <a:pt x="58" y="42"/>
                    <a:pt x="58" y="42"/>
                    <a:pt x="58" y="41"/>
                  </a:cubicBezTo>
                  <a:cubicBezTo>
                    <a:pt x="58" y="41"/>
                    <a:pt x="58" y="41"/>
                    <a:pt x="57" y="41"/>
                  </a:cubicBezTo>
                  <a:cubicBezTo>
                    <a:pt x="57" y="40"/>
                    <a:pt x="58" y="40"/>
                    <a:pt x="58" y="40"/>
                  </a:cubicBezTo>
                  <a:cubicBezTo>
                    <a:pt x="58" y="39"/>
                    <a:pt x="57" y="39"/>
                    <a:pt x="57" y="38"/>
                  </a:cubicBezTo>
                  <a:cubicBezTo>
                    <a:pt x="56" y="38"/>
                    <a:pt x="56" y="37"/>
                    <a:pt x="56" y="36"/>
                  </a:cubicBezTo>
                  <a:cubicBezTo>
                    <a:pt x="56" y="36"/>
                    <a:pt x="56" y="36"/>
                    <a:pt x="56" y="35"/>
                  </a:cubicBezTo>
                  <a:cubicBezTo>
                    <a:pt x="57" y="35"/>
                    <a:pt x="57" y="35"/>
                    <a:pt x="57" y="34"/>
                  </a:cubicBezTo>
                  <a:cubicBezTo>
                    <a:pt x="57" y="34"/>
                    <a:pt x="58" y="34"/>
                    <a:pt x="59" y="34"/>
                  </a:cubicBezTo>
                  <a:cubicBezTo>
                    <a:pt x="59" y="35"/>
                    <a:pt x="59" y="35"/>
                    <a:pt x="60" y="36"/>
                  </a:cubicBezTo>
                  <a:cubicBezTo>
                    <a:pt x="62" y="36"/>
                    <a:pt x="63" y="35"/>
                    <a:pt x="64" y="34"/>
                  </a:cubicBezTo>
                  <a:cubicBezTo>
                    <a:pt x="64" y="34"/>
                    <a:pt x="64" y="34"/>
                    <a:pt x="64" y="33"/>
                  </a:cubicBezTo>
                  <a:cubicBezTo>
                    <a:pt x="65" y="33"/>
                    <a:pt x="65" y="33"/>
                    <a:pt x="65" y="33"/>
                  </a:cubicBezTo>
                  <a:cubicBezTo>
                    <a:pt x="66" y="33"/>
                    <a:pt x="65" y="32"/>
                    <a:pt x="65" y="31"/>
                  </a:cubicBezTo>
                  <a:cubicBezTo>
                    <a:pt x="64" y="31"/>
                    <a:pt x="63" y="30"/>
                    <a:pt x="63" y="30"/>
                  </a:cubicBezTo>
                  <a:cubicBezTo>
                    <a:pt x="64" y="29"/>
                    <a:pt x="64" y="30"/>
                    <a:pt x="64" y="29"/>
                  </a:cubicBezTo>
                  <a:cubicBezTo>
                    <a:pt x="64" y="29"/>
                    <a:pt x="64" y="29"/>
                    <a:pt x="63" y="29"/>
                  </a:cubicBezTo>
                  <a:cubicBezTo>
                    <a:pt x="63" y="28"/>
                    <a:pt x="63" y="28"/>
                    <a:pt x="62" y="28"/>
                  </a:cubicBezTo>
                  <a:cubicBezTo>
                    <a:pt x="61" y="27"/>
                    <a:pt x="61" y="28"/>
                    <a:pt x="60" y="28"/>
                  </a:cubicBezTo>
                  <a:cubicBezTo>
                    <a:pt x="59" y="28"/>
                    <a:pt x="60" y="26"/>
                    <a:pt x="60" y="26"/>
                  </a:cubicBezTo>
                  <a:cubicBezTo>
                    <a:pt x="60" y="25"/>
                    <a:pt x="59" y="24"/>
                    <a:pt x="59" y="24"/>
                  </a:cubicBezTo>
                  <a:cubicBezTo>
                    <a:pt x="58" y="24"/>
                    <a:pt x="57" y="23"/>
                    <a:pt x="57" y="23"/>
                  </a:cubicBezTo>
                  <a:cubicBezTo>
                    <a:pt x="56" y="22"/>
                    <a:pt x="56" y="21"/>
                    <a:pt x="55" y="20"/>
                  </a:cubicBezTo>
                  <a:cubicBezTo>
                    <a:pt x="55" y="20"/>
                    <a:pt x="55" y="20"/>
                    <a:pt x="55" y="20"/>
                  </a:cubicBezTo>
                  <a:cubicBezTo>
                    <a:pt x="55" y="19"/>
                    <a:pt x="55" y="19"/>
                    <a:pt x="55" y="19"/>
                  </a:cubicBezTo>
                  <a:cubicBezTo>
                    <a:pt x="55" y="18"/>
                    <a:pt x="55" y="18"/>
                    <a:pt x="54" y="18"/>
                  </a:cubicBezTo>
                  <a:cubicBezTo>
                    <a:pt x="54" y="18"/>
                    <a:pt x="54" y="17"/>
                    <a:pt x="54" y="17"/>
                  </a:cubicBezTo>
                  <a:cubicBezTo>
                    <a:pt x="54" y="17"/>
                    <a:pt x="53" y="17"/>
                    <a:pt x="53" y="16"/>
                  </a:cubicBezTo>
                  <a:cubicBezTo>
                    <a:pt x="52" y="16"/>
                    <a:pt x="53" y="14"/>
                    <a:pt x="53" y="15"/>
                  </a:cubicBezTo>
                  <a:cubicBezTo>
                    <a:pt x="53" y="14"/>
                    <a:pt x="53" y="14"/>
                    <a:pt x="54" y="14"/>
                  </a:cubicBezTo>
                  <a:cubicBezTo>
                    <a:pt x="54" y="14"/>
                    <a:pt x="54" y="14"/>
                    <a:pt x="54" y="13"/>
                  </a:cubicBezTo>
                  <a:cubicBezTo>
                    <a:pt x="54" y="13"/>
                    <a:pt x="54" y="13"/>
                    <a:pt x="54" y="12"/>
                  </a:cubicBezTo>
                  <a:cubicBezTo>
                    <a:pt x="54" y="12"/>
                    <a:pt x="54" y="11"/>
                    <a:pt x="53" y="11"/>
                  </a:cubicBezTo>
                  <a:cubicBezTo>
                    <a:pt x="53" y="11"/>
                    <a:pt x="53" y="11"/>
                    <a:pt x="53" y="10"/>
                  </a:cubicBezTo>
                  <a:cubicBezTo>
                    <a:pt x="53" y="10"/>
                    <a:pt x="53" y="10"/>
                    <a:pt x="54" y="9"/>
                  </a:cubicBezTo>
                  <a:cubicBezTo>
                    <a:pt x="54" y="9"/>
                    <a:pt x="53" y="9"/>
                    <a:pt x="53" y="8"/>
                  </a:cubicBezTo>
                  <a:cubicBezTo>
                    <a:pt x="53" y="8"/>
                    <a:pt x="53" y="8"/>
                    <a:pt x="54" y="8"/>
                  </a:cubicBezTo>
                  <a:cubicBezTo>
                    <a:pt x="54" y="7"/>
                    <a:pt x="53" y="7"/>
                    <a:pt x="53" y="7"/>
                  </a:cubicBezTo>
                  <a:cubicBezTo>
                    <a:pt x="52" y="7"/>
                    <a:pt x="52" y="6"/>
                    <a:pt x="52" y="6"/>
                  </a:cubicBezTo>
                  <a:cubicBezTo>
                    <a:pt x="52" y="6"/>
                    <a:pt x="52" y="6"/>
                    <a:pt x="51" y="6"/>
                  </a:cubicBezTo>
                  <a:cubicBezTo>
                    <a:pt x="51" y="6"/>
                    <a:pt x="51" y="6"/>
                    <a:pt x="51" y="6"/>
                  </a:cubicBezTo>
                  <a:cubicBezTo>
                    <a:pt x="51" y="5"/>
                    <a:pt x="51" y="4"/>
                    <a:pt x="50" y="4"/>
                  </a:cubicBezTo>
                  <a:cubicBezTo>
                    <a:pt x="49" y="4"/>
                    <a:pt x="46" y="3"/>
                    <a:pt x="46" y="5"/>
                  </a:cubicBezTo>
                  <a:cubicBezTo>
                    <a:pt x="44" y="4"/>
                    <a:pt x="44" y="5"/>
                    <a:pt x="43" y="6"/>
                  </a:cubicBezTo>
                  <a:cubicBezTo>
                    <a:pt x="43" y="5"/>
                    <a:pt x="43" y="4"/>
                    <a:pt x="43" y="4"/>
                  </a:cubicBezTo>
                  <a:cubicBezTo>
                    <a:pt x="43" y="3"/>
                    <a:pt x="44" y="3"/>
                    <a:pt x="44" y="2"/>
                  </a:cubicBezTo>
                  <a:cubicBezTo>
                    <a:pt x="43" y="2"/>
                    <a:pt x="42" y="2"/>
                    <a:pt x="42" y="2"/>
                  </a:cubicBezTo>
                  <a:cubicBezTo>
                    <a:pt x="40" y="1"/>
                    <a:pt x="40" y="2"/>
                    <a:pt x="39" y="3"/>
                  </a:cubicBezTo>
                  <a:cubicBezTo>
                    <a:pt x="38" y="3"/>
                    <a:pt x="38" y="2"/>
                    <a:pt x="38" y="1"/>
                  </a:cubicBezTo>
                  <a:cubicBezTo>
                    <a:pt x="37" y="0"/>
                    <a:pt x="37" y="1"/>
                    <a:pt x="36" y="1"/>
                  </a:cubicBezTo>
                  <a:cubicBezTo>
                    <a:pt x="35" y="2"/>
                    <a:pt x="35" y="1"/>
                    <a:pt x="35" y="0"/>
                  </a:cubicBezTo>
                  <a:cubicBezTo>
                    <a:pt x="34" y="1"/>
                    <a:pt x="33" y="1"/>
                    <a:pt x="33" y="1"/>
                  </a:cubicBezTo>
                  <a:cubicBezTo>
                    <a:pt x="32" y="2"/>
                    <a:pt x="32" y="2"/>
                    <a:pt x="31" y="3"/>
                  </a:cubicBezTo>
                  <a:cubicBezTo>
                    <a:pt x="31" y="3"/>
                    <a:pt x="31" y="4"/>
                    <a:pt x="31" y="4"/>
                  </a:cubicBezTo>
                  <a:cubicBezTo>
                    <a:pt x="30" y="5"/>
                    <a:pt x="30" y="4"/>
                    <a:pt x="29" y="4"/>
                  </a:cubicBezTo>
                  <a:cubicBezTo>
                    <a:pt x="29" y="5"/>
                    <a:pt x="28" y="4"/>
                    <a:pt x="27" y="4"/>
                  </a:cubicBezTo>
                  <a:cubicBezTo>
                    <a:pt x="27" y="4"/>
                    <a:pt x="26" y="5"/>
                    <a:pt x="26" y="5"/>
                  </a:cubicBezTo>
                  <a:cubicBezTo>
                    <a:pt x="26" y="5"/>
                    <a:pt x="25" y="6"/>
                    <a:pt x="24" y="6"/>
                  </a:cubicBezTo>
                  <a:cubicBezTo>
                    <a:pt x="25" y="7"/>
                    <a:pt x="24" y="8"/>
                    <a:pt x="24" y="9"/>
                  </a:cubicBezTo>
                  <a:cubicBezTo>
                    <a:pt x="23" y="11"/>
                    <a:pt x="25" y="10"/>
                    <a:pt x="26" y="10"/>
                  </a:cubicBezTo>
                  <a:cubicBezTo>
                    <a:pt x="26" y="11"/>
                    <a:pt x="25" y="11"/>
                    <a:pt x="25" y="11"/>
                  </a:cubicBezTo>
                  <a:cubicBezTo>
                    <a:pt x="25" y="12"/>
                    <a:pt x="25" y="12"/>
                    <a:pt x="25" y="12"/>
                  </a:cubicBezTo>
                  <a:cubicBezTo>
                    <a:pt x="24" y="13"/>
                    <a:pt x="23" y="12"/>
                    <a:pt x="23" y="12"/>
                  </a:cubicBezTo>
                  <a:cubicBezTo>
                    <a:pt x="22" y="12"/>
                    <a:pt x="22" y="13"/>
                    <a:pt x="22" y="13"/>
                  </a:cubicBezTo>
                  <a:cubicBezTo>
                    <a:pt x="22" y="14"/>
                    <a:pt x="21" y="14"/>
                    <a:pt x="21" y="14"/>
                  </a:cubicBezTo>
                  <a:cubicBezTo>
                    <a:pt x="20" y="15"/>
                    <a:pt x="19" y="15"/>
                    <a:pt x="19" y="16"/>
                  </a:cubicBezTo>
                  <a:cubicBezTo>
                    <a:pt x="19" y="16"/>
                    <a:pt x="19" y="17"/>
                    <a:pt x="19" y="17"/>
                  </a:cubicBezTo>
                  <a:cubicBezTo>
                    <a:pt x="19" y="18"/>
                    <a:pt x="19" y="19"/>
                    <a:pt x="18" y="19"/>
                  </a:cubicBezTo>
                  <a:cubicBezTo>
                    <a:pt x="18" y="20"/>
                    <a:pt x="17" y="21"/>
                    <a:pt x="18" y="22"/>
                  </a:cubicBezTo>
                  <a:cubicBezTo>
                    <a:pt x="18" y="22"/>
                    <a:pt x="18" y="22"/>
                    <a:pt x="18" y="23"/>
                  </a:cubicBezTo>
                  <a:cubicBezTo>
                    <a:pt x="19" y="23"/>
                    <a:pt x="18" y="24"/>
                    <a:pt x="18" y="24"/>
                  </a:cubicBezTo>
                  <a:cubicBezTo>
                    <a:pt x="17" y="24"/>
                    <a:pt x="17" y="23"/>
                    <a:pt x="17" y="22"/>
                  </a:cubicBezTo>
                  <a:cubicBezTo>
                    <a:pt x="17" y="22"/>
                    <a:pt x="16" y="23"/>
                    <a:pt x="16" y="23"/>
                  </a:cubicBezTo>
                  <a:cubicBezTo>
                    <a:pt x="16" y="23"/>
                    <a:pt x="15" y="22"/>
                    <a:pt x="15" y="23"/>
                  </a:cubicBezTo>
                  <a:cubicBezTo>
                    <a:pt x="15" y="24"/>
                    <a:pt x="14" y="24"/>
                    <a:pt x="13" y="24"/>
                  </a:cubicBezTo>
                  <a:cubicBezTo>
                    <a:pt x="12" y="24"/>
                    <a:pt x="13" y="26"/>
                    <a:pt x="12" y="26"/>
                  </a:cubicBezTo>
                  <a:cubicBezTo>
                    <a:pt x="11" y="26"/>
                    <a:pt x="10" y="26"/>
                    <a:pt x="10" y="26"/>
                  </a:cubicBezTo>
                  <a:cubicBezTo>
                    <a:pt x="9" y="27"/>
                    <a:pt x="9" y="26"/>
                    <a:pt x="8" y="26"/>
                  </a:cubicBezTo>
                  <a:cubicBezTo>
                    <a:pt x="8" y="26"/>
                    <a:pt x="7" y="26"/>
                    <a:pt x="7" y="26"/>
                  </a:cubicBezTo>
                  <a:cubicBezTo>
                    <a:pt x="6" y="26"/>
                    <a:pt x="6" y="26"/>
                    <a:pt x="5" y="26"/>
                  </a:cubicBezTo>
                  <a:cubicBezTo>
                    <a:pt x="5" y="26"/>
                    <a:pt x="4" y="26"/>
                    <a:pt x="3" y="26"/>
                  </a:cubicBezTo>
                  <a:cubicBezTo>
                    <a:pt x="3" y="28"/>
                    <a:pt x="4" y="29"/>
                    <a:pt x="4" y="30"/>
                  </a:cubicBezTo>
                  <a:cubicBezTo>
                    <a:pt x="5" y="32"/>
                    <a:pt x="6" y="33"/>
                    <a:pt x="6" y="34"/>
                  </a:cubicBezTo>
                  <a:cubicBezTo>
                    <a:pt x="6" y="36"/>
                    <a:pt x="6" y="37"/>
                    <a:pt x="7" y="38"/>
                  </a:cubicBezTo>
                  <a:cubicBezTo>
                    <a:pt x="7" y="39"/>
                    <a:pt x="7" y="40"/>
                    <a:pt x="6" y="41"/>
                  </a:cubicBezTo>
                  <a:cubicBezTo>
                    <a:pt x="5" y="42"/>
                    <a:pt x="0" y="43"/>
                    <a:pt x="2" y="45"/>
                  </a:cubicBezTo>
                  <a:cubicBezTo>
                    <a:pt x="3" y="46"/>
                    <a:pt x="4" y="46"/>
                    <a:pt x="4" y="47"/>
                  </a:cubicBezTo>
                  <a:cubicBezTo>
                    <a:pt x="5" y="49"/>
                    <a:pt x="4" y="50"/>
                    <a:pt x="4" y="52"/>
                  </a:cubicBezTo>
                  <a:cubicBezTo>
                    <a:pt x="4" y="52"/>
                    <a:pt x="5" y="51"/>
                    <a:pt x="6" y="5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13" name="Freeform 822">
              <a:extLst>
                <a:ext uri="{FF2B5EF4-FFF2-40B4-BE49-F238E27FC236}">
                  <a16:creationId xmlns:a16="http://schemas.microsoft.com/office/drawing/2014/main" id="{E8C515F2-8725-4802-A6C2-D91E5A7A1B42}"/>
                </a:ext>
              </a:extLst>
            </p:cNvPr>
            <p:cNvSpPr>
              <a:spLocks/>
            </p:cNvSpPr>
            <p:nvPr/>
          </p:nvSpPr>
          <p:spPr bwMode="auto">
            <a:xfrm>
              <a:off x="6306372" y="3043908"/>
              <a:ext cx="237221" cy="98392"/>
            </a:xfrm>
            <a:custGeom>
              <a:avLst/>
              <a:gdLst>
                <a:gd name="T0" fmla="*/ 34 w 51"/>
                <a:gd name="T1" fmla="*/ 25 h 26"/>
                <a:gd name="T2" fmla="*/ 40 w 51"/>
                <a:gd name="T3" fmla="*/ 23 h 26"/>
                <a:gd name="T4" fmla="*/ 44 w 51"/>
                <a:gd name="T5" fmla="*/ 22 h 26"/>
                <a:gd name="T6" fmla="*/ 44 w 51"/>
                <a:gd name="T7" fmla="*/ 21 h 26"/>
                <a:gd name="T8" fmla="*/ 47 w 51"/>
                <a:gd name="T9" fmla="*/ 19 h 26"/>
                <a:gd name="T10" fmla="*/ 47 w 51"/>
                <a:gd name="T11" fmla="*/ 17 h 26"/>
                <a:gd name="T12" fmla="*/ 48 w 51"/>
                <a:gd name="T13" fmla="*/ 16 h 26"/>
                <a:gd name="T14" fmla="*/ 47 w 51"/>
                <a:gd name="T15" fmla="*/ 13 h 26"/>
                <a:gd name="T16" fmla="*/ 50 w 51"/>
                <a:gd name="T17" fmla="*/ 13 h 26"/>
                <a:gd name="T18" fmla="*/ 50 w 51"/>
                <a:gd name="T19" fmla="*/ 7 h 26"/>
                <a:gd name="T20" fmla="*/ 50 w 51"/>
                <a:gd name="T21" fmla="*/ 3 h 26"/>
                <a:gd name="T22" fmla="*/ 49 w 51"/>
                <a:gd name="T23" fmla="*/ 2 h 26"/>
                <a:gd name="T24" fmla="*/ 45 w 51"/>
                <a:gd name="T25" fmla="*/ 2 h 26"/>
                <a:gd name="T26" fmla="*/ 42 w 51"/>
                <a:gd name="T27" fmla="*/ 1 h 26"/>
                <a:gd name="T28" fmla="*/ 37 w 51"/>
                <a:gd name="T29" fmla="*/ 0 h 26"/>
                <a:gd name="T30" fmla="*/ 36 w 51"/>
                <a:gd name="T31" fmla="*/ 2 h 26"/>
                <a:gd name="T32" fmla="*/ 34 w 51"/>
                <a:gd name="T33" fmla="*/ 3 h 26"/>
                <a:gd name="T34" fmla="*/ 29 w 51"/>
                <a:gd name="T35" fmla="*/ 2 h 26"/>
                <a:gd name="T36" fmla="*/ 27 w 51"/>
                <a:gd name="T37" fmla="*/ 4 h 26"/>
                <a:gd name="T38" fmla="*/ 24 w 51"/>
                <a:gd name="T39" fmla="*/ 7 h 26"/>
                <a:gd name="T40" fmla="*/ 23 w 51"/>
                <a:gd name="T41" fmla="*/ 10 h 26"/>
                <a:gd name="T42" fmla="*/ 24 w 51"/>
                <a:gd name="T43" fmla="*/ 13 h 26"/>
                <a:gd name="T44" fmla="*/ 23 w 51"/>
                <a:gd name="T45" fmla="*/ 14 h 26"/>
                <a:gd name="T46" fmla="*/ 19 w 51"/>
                <a:gd name="T47" fmla="*/ 13 h 26"/>
                <a:gd name="T48" fmla="*/ 17 w 51"/>
                <a:gd name="T49" fmla="*/ 14 h 26"/>
                <a:gd name="T50" fmla="*/ 12 w 51"/>
                <a:gd name="T51" fmla="*/ 16 h 26"/>
                <a:gd name="T52" fmla="*/ 8 w 51"/>
                <a:gd name="T53" fmla="*/ 14 h 26"/>
                <a:gd name="T54" fmla="*/ 6 w 51"/>
                <a:gd name="T55" fmla="*/ 16 h 26"/>
                <a:gd name="T56" fmla="*/ 5 w 51"/>
                <a:gd name="T57" fmla="*/ 16 h 26"/>
                <a:gd name="T58" fmla="*/ 1 w 51"/>
                <a:gd name="T59" fmla="*/ 14 h 26"/>
                <a:gd name="T60" fmla="*/ 0 w 51"/>
                <a:gd name="T61" fmla="*/ 17 h 26"/>
                <a:gd name="T62" fmla="*/ 2 w 51"/>
                <a:gd name="T63" fmla="*/ 19 h 26"/>
                <a:gd name="T64" fmla="*/ 3 w 51"/>
                <a:gd name="T65" fmla="*/ 21 h 26"/>
                <a:gd name="T66" fmla="*/ 7 w 51"/>
                <a:gd name="T67" fmla="*/ 21 h 26"/>
                <a:gd name="T68" fmla="*/ 11 w 51"/>
                <a:gd name="T69" fmla="*/ 22 h 26"/>
                <a:gd name="T70" fmla="*/ 14 w 51"/>
                <a:gd name="T71" fmla="*/ 20 h 26"/>
                <a:gd name="T72" fmla="*/ 18 w 51"/>
                <a:gd name="T73" fmla="*/ 19 h 26"/>
                <a:gd name="T74" fmla="*/ 19 w 51"/>
                <a:gd name="T75" fmla="*/ 21 h 26"/>
                <a:gd name="T76" fmla="*/ 21 w 51"/>
                <a:gd name="T77" fmla="*/ 23 h 26"/>
                <a:gd name="T78" fmla="*/ 24 w 51"/>
                <a:gd name="T79" fmla="*/ 24 h 26"/>
                <a:gd name="T80" fmla="*/ 28 w 51"/>
                <a:gd name="T8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26">
                  <a:moveTo>
                    <a:pt x="31" y="25"/>
                  </a:moveTo>
                  <a:cubicBezTo>
                    <a:pt x="32" y="25"/>
                    <a:pt x="33" y="26"/>
                    <a:pt x="34" y="25"/>
                  </a:cubicBezTo>
                  <a:cubicBezTo>
                    <a:pt x="36" y="25"/>
                    <a:pt x="36" y="23"/>
                    <a:pt x="38" y="23"/>
                  </a:cubicBezTo>
                  <a:cubicBezTo>
                    <a:pt x="38" y="23"/>
                    <a:pt x="39" y="23"/>
                    <a:pt x="40" y="23"/>
                  </a:cubicBezTo>
                  <a:cubicBezTo>
                    <a:pt x="41" y="23"/>
                    <a:pt x="41" y="23"/>
                    <a:pt x="42" y="23"/>
                  </a:cubicBezTo>
                  <a:cubicBezTo>
                    <a:pt x="42" y="23"/>
                    <a:pt x="43" y="23"/>
                    <a:pt x="44" y="22"/>
                  </a:cubicBezTo>
                  <a:cubicBezTo>
                    <a:pt x="44" y="22"/>
                    <a:pt x="44" y="22"/>
                    <a:pt x="44" y="22"/>
                  </a:cubicBezTo>
                  <a:cubicBezTo>
                    <a:pt x="44" y="21"/>
                    <a:pt x="44" y="21"/>
                    <a:pt x="44" y="21"/>
                  </a:cubicBezTo>
                  <a:cubicBezTo>
                    <a:pt x="45" y="21"/>
                    <a:pt x="45" y="20"/>
                    <a:pt x="46" y="20"/>
                  </a:cubicBezTo>
                  <a:cubicBezTo>
                    <a:pt x="46" y="20"/>
                    <a:pt x="47" y="20"/>
                    <a:pt x="47" y="19"/>
                  </a:cubicBezTo>
                  <a:cubicBezTo>
                    <a:pt x="48" y="18"/>
                    <a:pt x="47" y="18"/>
                    <a:pt x="47" y="18"/>
                  </a:cubicBezTo>
                  <a:cubicBezTo>
                    <a:pt x="47" y="17"/>
                    <a:pt x="47" y="17"/>
                    <a:pt x="47" y="17"/>
                  </a:cubicBezTo>
                  <a:cubicBezTo>
                    <a:pt x="47" y="16"/>
                    <a:pt x="47" y="16"/>
                    <a:pt x="47" y="16"/>
                  </a:cubicBezTo>
                  <a:cubicBezTo>
                    <a:pt x="47" y="16"/>
                    <a:pt x="48" y="16"/>
                    <a:pt x="48" y="16"/>
                  </a:cubicBezTo>
                  <a:cubicBezTo>
                    <a:pt x="48" y="16"/>
                    <a:pt x="48" y="15"/>
                    <a:pt x="49" y="15"/>
                  </a:cubicBezTo>
                  <a:cubicBezTo>
                    <a:pt x="49" y="13"/>
                    <a:pt x="47" y="14"/>
                    <a:pt x="47" y="13"/>
                  </a:cubicBezTo>
                  <a:cubicBezTo>
                    <a:pt x="48" y="13"/>
                    <a:pt x="48" y="12"/>
                    <a:pt x="48" y="12"/>
                  </a:cubicBezTo>
                  <a:cubicBezTo>
                    <a:pt x="49" y="12"/>
                    <a:pt x="50" y="13"/>
                    <a:pt x="50" y="13"/>
                  </a:cubicBezTo>
                  <a:cubicBezTo>
                    <a:pt x="51" y="13"/>
                    <a:pt x="51" y="12"/>
                    <a:pt x="51" y="11"/>
                  </a:cubicBezTo>
                  <a:cubicBezTo>
                    <a:pt x="51" y="10"/>
                    <a:pt x="51" y="8"/>
                    <a:pt x="50" y="7"/>
                  </a:cubicBezTo>
                  <a:cubicBezTo>
                    <a:pt x="50" y="7"/>
                    <a:pt x="50" y="6"/>
                    <a:pt x="50" y="6"/>
                  </a:cubicBezTo>
                  <a:cubicBezTo>
                    <a:pt x="50" y="5"/>
                    <a:pt x="50" y="4"/>
                    <a:pt x="50" y="3"/>
                  </a:cubicBezTo>
                  <a:cubicBezTo>
                    <a:pt x="50" y="3"/>
                    <a:pt x="50" y="3"/>
                    <a:pt x="50" y="3"/>
                  </a:cubicBezTo>
                  <a:cubicBezTo>
                    <a:pt x="50" y="3"/>
                    <a:pt x="50" y="3"/>
                    <a:pt x="49" y="2"/>
                  </a:cubicBezTo>
                  <a:cubicBezTo>
                    <a:pt x="49" y="2"/>
                    <a:pt x="48" y="2"/>
                    <a:pt x="48" y="2"/>
                  </a:cubicBezTo>
                  <a:cubicBezTo>
                    <a:pt x="47" y="1"/>
                    <a:pt x="46" y="2"/>
                    <a:pt x="45" y="2"/>
                  </a:cubicBezTo>
                  <a:cubicBezTo>
                    <a:pt x="44" y="2"/>
                    <a:pt x="44" y="2"/>
                    <a:pt x="44" y="2"/>
                  </a:cubicBezTo>
                  <a:cubicBezTo>
                    <a:pt x="43" y="1"/>
                    <a:pt x="42" y="1"/>
                    <a:pt x="42" y="1"/>
                  </a:cubicBezTo>
                  <a:cubicBezTo>
                    <a:pt x="41" y="1"/>
                    <a:pt x="40" y="0"/>
                    <a:pt x="38" y="0"/>
                  </a:cubicBezTo>
                  <a:cubicBezTo>
                    <a:pt x="38" y="0"/>
                    <a:pt x="37" y="0"/>
                    <a:pt x="37" y="0"/>
                  </a:cubicBezTo>
                  <a:cubicBezTo>
                    <a:pt x="37" y="0"/>
                    <a:pt x="37" y="1"/>
                    <a:pt x="37" y="1"/>
                  </a:cubicBezTo>
                  <a:cubicBezTo>
                    <a:pt x="37" y="2"/>
                    <a:pt x="36" y="2"/>
                    <a:pt x="36" y="2"/>
                  </a:cubicBezTo>
                  <a:cubicBezTo>
                    <a:pt x="36" y="2"/>
                    <a:pt x="36" y="3"/>
                    <a:pt x="35" y="4"/>
                  </a:cubicBezTo>
                  <a:cubicBezTo>
                    <a:pt x="35" y="4"/>
                    <a:pt x="34" y="3"/>
                    <a:pt x="34" y="3"/>
                  </a:cubicBezTo>
                  <a:cubicBezTo>
                    <a:pt x="33" y="3"/>
                    <a:pt x="33" y="4"/>
                    <a:pt x="32" y="4"/>
                  </a:cubicBezTo>
                  <a:cubicBezTo>
                    <a:pt x="31" y="4"/>
                    <a:pt x="30" y="3"/>
                    <a:pt x="29" y="2"/>
                  </a:cubicBezTo>
                  <a:cubicBezTo>
                    <a:pt x="29" y="3"/>
                    <a:pt x="29" y="4"/>
                    <a:pt x="29" y="4"/>
                  </a:cubicBezTo>
                  <a:cubicBezTo>
                    <a:pt x="28" y="4"/>
                    <a:pt x="28" y="4"/>
                    <a:pt x="27" y="4"/>
                  </a:cubicBezTo>
                  <a:cubicBezTo>
                    <a:pt x="27" y="4"/>
                    <a:pt x="27" y="5"/>
                    <a:pt x="26" y="5"/>
                  </a:cubicBezTo>
                  <a:cubicBezTo>
                    <a:pt x="26" y="7"/>
                    <a:pt x="25" y="7"/>
                    <a:pt x="24" y="7"/>
                  </a:cubicBezTo>
                  <a:cubicBezTo>
                    <a:pt x="23" y="8"/>
                    <a:pt x="22" y="8"/>
                    <a:pt x="22" y="9"/>
                  </a:cubicBezTo>
                  <a:cubicBezTo>
                    <a:pt x="22" y="9"/>
                    <a:pt x="23" y="10"/>
                    <a:pt x="23" y="10"/>
                  </a:cubicBezTo>
                  <a:cubicBezTo>
                    <a:pt x="23" y="10"/>
                    <a:pt x="23" y="11"/>
                    <a:pt x="23" y="11"/>
                  </a:cubicBezTo>
                  <a:cubicBezTo>
                    <a:pt x="23" y="12"/>
                    <a:pt x="23" y="12"/>
                    <a:pt x="24" y="13"/>
                  </a:cubicBezTo>
                  <a:cubicBezTo>
                    <a:pt x="24" y="13"/>
                    <a:pt x="24" y="13"/>
                    <a:pt x="24" y="14"/>
                  </a:cubicBezTo>
                  <a:cubicBezTo>
                    <a:pt x="24" y="15"/>
                    <a:pt x="24" y="15"/>
                    <a:pt x="23" y="14"/>
                  </a:cubicBezTo>
                  <a:cubicBezTo>
                    <a:pt x="22" y="14"/>
                    <a:pt x="22" y="13"/>
                    <a:pt x="21" y="13"/>
                  </a:cubicBezTo>
                  <a:cubicBezTo>
                    <a:pt x="21" y="14"/>
                    <a:pt x="20" y="13"/>
                    <a:pt x="19" y="13"/>
                  </a:cubicBezTo>
                  <a:cubicBezTo>
                    <a:pt x="19" y="13"/>
                    <a:pt x="19" y="13"/>
                    <a:pt x="18" y="13"/>
                  </a:cubicBezTo>
                  <a:cubicBezTo>
                    <a:pt x="18" y="14"/>
                    <a:pt x="17" y="14"/>
                    <a:pt x="17" y="14"/>
                  </a:cubicBezTo>
                  <a:cubicBezTo>
                    <a:pt x="15" y="14"/>
                    <a:pt x="14" y="14"/>
                    <a:pt x="13" y="15"/>
                  </a:cubicBezTo>
                  <a:cubicBezTo>
                    <a:pt x="13" y="15"/>
                    <a:pt x="12" y="15"/>
                    <a:pt x="12" y="16"/>
                  </a:cubicBezTo>
                  <a:cubicBezTo>
                    <a:pt x="11" y="16"/>
                    <a:pt x="11" y="16"/>
                    <a:pt x="10" y="16"/>
                  </a:cubicBezTo>
                  <a:cubicBezTo>
                    <a:pt x="9" y="15"/>
                    <a:pt x="9" y="14"/>
                    <a:pt x="8" y="14"/>
                  </a:cubicBezTo>
                  <a:cubicBezTo>
                    <a:pt x="8" y="14"/>
                    <a:pt x="7" y="14"/>
                    <a:pt x="6" y="14"/>
                  </a:cubicBezTo>
                  <a:cubicBezTo>
                    <a:pt x="6" y="15"/>
                    <a:pt x="6" y="15"/>
                    <a:pt x="6" y="16"/>
                  </a:cubicBezTo>
                  <a:cubicBezTo>
                    <a:pt x="6" y="16"/>
                    <a:pt x="6" y="17"/>
                    <a:pt x="5" y="17"/>
                  </a:cubicBezTo>
                  <a:cubicBezTo>
                    <a:pt x="5" y="17"/>
                    <a:pt x="5" y="16"/>
                    <a:pt x="5" y="16"/>
                  </a:cubicBezTo>
                  <a:cubicBezTo>
                    <a:pt x="4" y="16"/>
                    <a:pt x="4" y="15"/>
                    <a:pt x="3" y="15"/>
                  </a:cubicBezTo>
                  <a:cubicBezTo>
                    <a:pt x="2" y="14"/>
                    <a:pt x="1" y="14"/>
                    <a:pt x="1" y="14"/>
                  </a:cubicBezTo>
                  <a:cubicBezTo>
                    <a:pt x="1" y="15"/>
                    <a:pt x="1" y="15"/>
                    <a:pt x="1" y="16"/>
                  </a:cubicBezTo>
                  <a:cubicBezTo>
                    <a:pt x="1" y="16"/>
                    <a:pt x="1" y="17"/>
                    <a:pt x="0" y="17"/>
                  </a:cubicBezTo>
                  <a:cubicBezTo>
                    <a:pt x="1" y="17"/>
                    <a:pt x="1" y="18"/>
                    <a:pt x="1" y="18"/>
                  </a:cubicBezTo>
                  <a:cubicBezTo>
                    <a:pt x="1" y="19"/>
                    <a:pt x="1" y="19"/>
                    <a:pt x="2" y="19"/>
                  </a:cubicBezTo>
                  <a:cubicBezTo>
                    <a:pt x="2" y="19"/>
                    <a:pt x="2" y="19"/>
                    <a:pt x="3" y="20"/>
                  </a:cubicBezTo>
                  <a:cubicBezTo>
                    <a:pt x="3" y="20"/>
                    <a:pt x="3" y="21"/>
                    <a:pt x="3" y="21"/>
                  </a:cubicBezTo>
                  <a:cubicBezTo>
                    <a:pt x="4" y="21"/>
                    <a:pt x="5" y="21"/>
                    <a:pt x="6" y="20"/>
                  </a:cubicBezTo>
                  <a:cubicBezTo>
                    <a:pt x="6" y="19"/>
                    <a:pt x="7" y="20"/>
                    <a:pt x="7" y="21"/>
                  </a:cubicBezTo>
                  <a:cubicBezTo>
                    <a:pt x="8" y="21"/>
                    <a:pt x="8" y="21"/>
                    <a:pt x="9" y="21"/>
                  </a:cubicBezTo>
                  <a:cubicBezTo>
                    <a:pt x="9" y="22"/>
                    <a:pt x="10" y="22"/>
                    <a:pt x="11" y="22"/>
                  </a:cubicBezTo>
                  <a:cubicBezTo>
                    <a:pt x="11" y="21"/>
                    <a:pt x="11" y="20"/>
                    <a:pt x="12" y="20"/>
                  </a:cubicBezTo>
                  <a:cubicBezTo>
                    <a:pt x="12" y="20"/>
                    <a:pt x="13" y="20"/>
                    <a:pt x="14" y="20"/>
                  </a:cubicBezTo>
                  <a:cubicBezTo>
                    <a:pt x="14" y="20"/>
                    <a:pt x="15" y="20"/>
                    <a:pt x="16" y="20"/>
                  </a:cubicBezTo>
                  <a:cubicBezTo>
                    <a:pt x="17" y="20"/>
                    <a:pt x="17" y="19"/>
                    <a:pt x="18" y="19"/>
                  </a:cubicBezTo>
                  <a:cubicBezTo>
                    <a:pt x="18" y="19"/>
                    <a:pt x="18" y="20"/>
                    <a:pt x="18" y="20"/>
                  </a:cubicBezTo>
                  <a:cubicBezTo>
                    <a:pt x="18" y="21"/>
                    <a:pt x="18" y="21"/>
                    <a:pt x="19" y="21"/>
                  </a:cubicBezTo>
                  <a:cubicBezTo>
                    <a:pt x="19" y="22"/>
                    <a:pt x="19" y="22"/>
                    <a:pt x="20" y="22"/>
                  </a:cubicBezTo>
                  <a:cubicBezTo>
                    <a:pt x="20" y="23"/>
                    <a:pt x="21" y="23"/>
                    <a:pt x="21" y="23"/>
                  </a:cubicBezTo>
                  <a:cubicBezTo>
                    <a:pt x="22" y="23"/>
                    <a:pt x="22" y="23"/>
                    <a:pt x="23" y="23"/>
                  </a:cubicBezTo>
                  <a:cubicBezTo>
                    <a:pt x="23" y="23"/>
                    <a:pt x="23" y="24"/>
                    <a:pt x="24" y="24"/>
                  </a:cubicBezTo>
                  <a:cubicBezTo>
                    <a:pt x="24" y="24"/>
                    <a:pt x="24" y="24"/>
                    <a:pt x="24" y="24"/>
                  </a:cubicBezTo>
                  <a:cubicBezTo>
                    <a:pt x="26" y="24"/>
                    <a:pt x="27" y="24"/>
                    <a:pt x="28" y="24"/>
                  </a:cubicBezTo>
                  <a:cubicBezTo>
                    <a:pt x="29" y="24"/>
                    <a:pt x="30" y="25"/>
                    <a:pt x="31" y="25"/>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14" name="Freeform 823">
              <a:extLst>
                <a:ext uri="{FF2B5EF4-FFF2-40B4-BE49-F238E27FC236}">
                  <a16:creationId xmlns:a16="http://schemas.microsoft.com/office/drawing/2014/main" id="{37AB0638-C05C-4AEC-8443-399DFF76EFF0}"/>
                </a:ext>
              </a:extLst>
            </p:cNvPr>
            <p:cNvSpPr>
              <a:spLocks/>
            </p:cNvSpPr>
            <p:nvPr/>
          </p:nvSpPr>
          <p:spPr bwMode="auto">
            <a:xfrm>
              <a:off x="6306374" y="3109018"/>
              <a:ext cx="3567" cy="7235"/>
            </a:xfrm>
            <a:custGeom>
              <a:avLst/>
              <a:gdLst>
                <a:gd name="T0" fmla="*/ 1 w 1"/>
                <a:gd name="T1" fmla="*/ 1 h 2"/>
                <a:gd name="T2" fmla="*/ 0 w 1"/>
                <a:gd name="T3" fmla="*/ 0 h 2"/>
                <a:gd name="T4" fmla="*/ 0 w 1"/>
                <a:gd name="T5" fmla="*/ 2 h 2"/>
                <a:gd name="T6" fmla="*/ 1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0"/>
                    <a:pt x="0" y="0"/>
                  </a:cubicBezTo>
                  <a:cubicBezTo>
                    <a:pt x="0" y="1"/>
                    <a:pt x="0" y="1"/>
                    <a:pt x="0" y="2"/>
                  </a:cubicBezTo>
                  <a:cubicBezTo>
                    <a:pt x="0" y="2"/>
                    <a:pt x="1" y="2"/>
                    <a:pt x="1" y="2"/>
                  </a:cubicBezTo>
                  <a:cubicBezTo>
                    <a:pt x="1" y="2"/>
                    <a:pt x="1" y="2"/>
                    <a:pt x="1" y="1"/>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80" name="Freeform 812">
              <a:extLst>
                <a:ext uri="{FF2B5EF4-FFF2-40B4-BE49-F238E27FC236}">
                  <a16:creationId xmlns:a16="http://schemas.microsoft.com/office/drawing/2014/main" id="{0A3D215D-6958-42C7-BD19-92388011789E}"/>
                </a:ext>
              </a:extLst>
            </p:cNvPr>
            <p:cNvSpPr>
              <a:spLocks noEditPoints="1"/>
            </p:cNvSpPr>
            <p:nvPr/>
          </p:nvSpPr>
          <p:spPr bwMode="auto">
            <a:xfrm>
              <a:off x="5854655" y="2959988"/>
              <a:ext cx="453039" cy="361735"/>
            </a:xfrm>
            <a:custGeom>
              <a:avLst/>
              <a:gdLst>
                <a:gd name="T0" fmla="*/ 85 w 97"/>
                <a:gd name="T1" fmla="*/ 27 h 95"/>
                <a:gd name="T2" fmla="*/ 83 w 97"/>
                <a:gd name="T3" fmla="*/ 36 h 95"/>
                <a:gd name="T4" fmla="*/ 79 w 97"/>
                <a:gd name="T5" fmla="*/ 37 h 95"/>
                <a:gd name="T6" fmla="*/ 78 w 97"/>
                <a:gd name="T7" fmla="*/ 41 h 95"/>
                <a:gd name="T8" fmla="*/ 73 w 97"/>
                <a:gd name="T9" fmla="*/ 46 h 95"/>
                <a:gd name="T10" fmla="*/ 74 w 97"/>
                <a:gd name="T11" fmla="*/ 48 h 95"/>
                <a:gd name="T12" fmla="*/ 78 w 97"/>
                <a:gd name="T13" fmla="*/ 51 h 95"/>
                <a:gd name="T14" fmla="*/ 80 w 97"/>
                <a:gd name="T15" fmla="*/ 58 h 95"/>
                <a:gd name="T16" fmla="*/ 77 w 97"/>
                <a:gd name="T17" fmla="*/ 61 h 95"/>
                <a:gd name="T18" fmla="*/ 79 w 97"/>
                <a:gd name="T19" fmla="*/ 64 h 95"/>
                <a:gd name="T20" fmla="*/ 79 w 97"/>
                <a:gd name="T21" fmla="*/ 68 h 95"/>
                <a:gd name="T22" fmla="*/ 84 w 97"/>
                <a:gd name="T23" fmla="*/ 70 h 95"/>
                <a:gd name="T24" fmla="*/ 79 w 97"/>
                <a:gd name="T25" fmla="*/ 75 h 95"/>
                <a:gd name="T26" fmla="*/ 76 w 97"/>
                <a:gd name="T27" fmla="*/ 78 h 95"/>
                <a:gd name="T28" fmla="*/ 71 w 97"/>
                <a:gd name="T29" fmla="*/ 79 h 95"/>
                <a:gd name="T30" fmla="*/ 66 w 97"/>
                <a:gd name="T31" fmla="*/ 76 h 95"/>
                <a:gd name="T32" fmla="*/ 63 w 97"/>
                <a:gd name="T33" fmla="*/ 76 h 95"/>
                <a:gd name="T34" fmla="*/ 55 w 97"/>
                <a:gd name="T35" fmla="*/ 77 h 95"/>
                <a:gd name="T36" fmla="*/ 53 w 97"/>
                <a:gd name="T37" fmla="*/ 83 h 95"/>
                <a:gd name="T38" fmla="*/ 50 w 97"/>
                <a:gd name="T39" fmla="*/ 86 h 95"/>
                <a:gd name="T40" fmla="*/ 42 w 97"/>
                <a:gd name="T41" fmla="*/ 85 h 95"/>
                <a:gd name="T42" fmla="*/ 35 w 97"/>
                <a:gd name="T43" fmla="*/ 83 h 95"/>
                <a:gd name="T44" fmla="*/ 27 w 97"/>
                <a:gd name="T45" fmla="*/ 81 h 95"/>
                <a:gd name="T46" fmla="*/ 21 w 97"/>
                <a:gd name="T47" fmla="*/ 77 h 95"/>
                <a:gd name="T48" fmla="*/ 21 w 97"/>
                <a:gd name="T49" fmla="*/ 76 h 95"/>
                <a:gd name="T50" fmla="*/ 24 w 97"/>
                <a:gd name="T51" fmla="*/ 64 h 95"/>
                <a:gd name="T52" fmla="*/ 28 w 97"/>
                <a:gd name="T53" fmla="*/ 61 h 95"/>
                <a:gd name="T54" fmla="*/ 24 w 97"/>
                <a:gd name="T55" fmla="*/ 55 h 95"/>
                <a:gd name="T56" fmla="*/ 25 w 97"/>
                <a:gd name="T57" fmla="*/ 52 h 95"/>
                <a:gd name="T58" fmla="*/ 24 w 97"/>
                <a:gd name="T59" fmla="*/ 48 h 95"/>
                <a:gd name="T60" fmla="*/ 20 w 97"/>
                <a:gd name="T61" fmla="*/ 46 h 95"/>
                <a:gd name="T62" fmla="*/ 17 w 97"/>
                <a:gd name="T63" fmla="*/ 40 h 95"/>
                <a:gd name="T64" fmla="*/ 16 w 97"/>
                <a:gd name="T65" fmla="*/ 39 h 95"/>
                <a:gd name="T66" fmla="*/ 14 w 97"/>
                <a:gd name="T67" fmla="*/ 37 h 95"/>
                <a:gd name="T68" fmla="*/ 9 w 97"/>
                <a:gd name="T69" fmla="*/ 34 h 95"/>
                <a:gd name="T70" fmla="*/ 4 w 97"/>
                <a:gd name="T71" fmla="*/ 33 h 95"/>
                <a:gd name="T72" fmla="*/ 3 w 97"/>
                <a:gd name="T73" fmla="*/ 30 h 95"/>
                <a:gd name="T74" fmla="*/ 3 w 97"/>
                <a:gd name="T75" fmla="*/ 29 h 95"/>
                <a:gd name="T76" fmla="*/ 0 w 97"/>
                <a:gd name="T77" fmla="*/ 26 h 95"/>
                <a:gd name="T78" fmla="*/ 5 w 97"/>
                <a:gd name="T79" fmla="*/ 25 h 95"/>
                <a:gd name="T80" fmla="*/ 11 w 97"/>
                <a:gd name="T81" fmla="*/ 23 h 95"/>
                <a:gd name="T82" fmla="*/ 16 w 97"/>
                <a:gd name="T83" fmla="*/ 25 h 95"/>
                <a:gd name="T84" fmla="*/ 20 w 97"/>
                <a:gd name="T85" fmla="*/ 25 h 95"/>
                <a:gd name="T86" fmla="*/ 22 w 97"/>
                <a:gd name="T87" fmla="*/ 22 h 95"/>
                <a:gd name="T88" fmla="*/ 20 w 97"/>
                <a:gd name="T89" fmla="*/ 17 h 95"/>
                <a:gd name="T90" fmla="*/ 22 w 97"/>
                <a:gd name="T91" fmla="*/ 14 h 95"/>
                <a:gd name="T92" fmla="*/ 25 w 97"/>
                <a:gd name="T93" fmla="*/ 17 h 95"/>
                <a:gd name="T94" fmla="*/ 34 w 97"/>
                <a:gd name="T95" fmla="*/ 17 h 95"/>
                <a:gd name="T96" fmla="*/ 33 w 97"/>
                <a:gd name="T97" fmla="*/ 15 h 95"/>
                <a:gd name="T98" fmla="*/ 44 w 97"/>
                <a:gd name="T99" fmla="*/ 9 h 95"/>
                <a:gd name="T100" fmla="*/ 43 w 97"/>
                <a:gd name="T101" fmla="*/ 4 h 95"/>
                <a:gd name="T102" fmla="*/ 50 w 97"/>
                <a:gd name="T103" fmla="*/ 2 h 95"/>
                <a:gd name="T104" fmla="*/ 56 w 97"/>
                <a:gd name="T105" fmla="*/ 6 h 95"/>
                <a:gd name="T106" fmla="*/ 60 w 97"/>
                <a:gd name="T107" fmla="*/ 11 h 95"/>
                <a:gd name="T108" fmla="*/ 65 w 97"/>
                <a:gd name="T109" fmla="*/ 12 h 95"/>
                <a:gd name="T110" fmla="*/ 68 w 97"/>
                <a:gd name="T111" fmla="*/ 15 h 95"/>
                <a:gd name="T112" fmla="*/ 74 w 97"/>
                <a:gd name="T113" fmla="*/ 17 h 95"/>
                <a:gd name="T114" fmla="*/ 83 w 97"/>
                <a:gd name="T115" fmla="*/ 21 h 95"/>
                <a:gd name="T116" fmla="*/ 97 w 97"/>
                <a:gd name="T117" fmla="*/ 86 h 95"/>
                <a:gd name="T118" fmla="*/ 95 w 97"/>
                <a:gd name="T119" fmla="*/ 83 h 95"/>
                <a:gd name="T120" fmla="*/ 90 w 97"/>
                <a:gd name="T121" fmla="*/ 86 h 95"/>
                <a:gd name="T122" fmla="*/ 91 w 97"/>
                <a:gd name="T123" fmla="*/ 91 h 95"/>
                <a:gd name="T124" fmla="*/ 94 w 97"/>
                <a:gd name="T1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 h="95">
                  <a:moveTo>
                    <a:pt x="88" y="22"/>
                  </a:moveTo>
                  <a:cubicBezTo>
                    <a:pt x="87" y="22"/>
                    <a:pt x="87" y="23"/>
                    <a:pt x="87" y="23"/>
                  </a:cubicBezTo>
                  <a:cubicBezTo>
                    <a:pt x="87" y="24"/>
                    <a:pt x="86" y="24"/>
                    <a:pt x="86" y="24"/>
                  </a:cubicBezTo>
                  <a:cubicBezTo>
                    <a:pt x="86" y="25"/>
                    <a:pt x="85" y="25"/>
                    <a:pt x="85" y="25"/>
                  </a:cubicBezTo>
                  <a:cubicBezTo>
                    <a:pt x="85" y="26"/>
                    <a:pt x="85" y="26"/>
                    <a:pt x="85" y="26"/>
                  </a:cubicBezTo>
                  <a:cubicBezTo>
                    <a:pt x="85" y="27"/>
                    <a:pt x="85" y="27"/>
                    <a:pt x="85" y="27"/>
                  </a:cubicBezTo>
                  <a:cubicBezTo>
                    <a:pt x="84" y="28"/>
                    <a:pt x="84" y="28"/>
                    <a:pt x="84" y="28"/>
                  </a:cubicBezTo>
                  <a:cubicBezTo>
                    <a:pt x="84" y="29"/>
                    <a:pt x="83" y="30"/>
                    <a:pt x="83" y="31"/>
                  </a:cubicBezTo>
                  <a:cubicBezTo>
                    <a:pt x="84" y="32"/>
                    <a:pt x="83" y="33"/>
                    <a:pt x="83" y="34"/>
                  </a:cubicBezTo>
                  <a:cubicBezTo>
                    <a:pt x="83" y="34"/>
                    <a:pt x="83" y="35"/>
                    <a:pt x="83" y="35"/>
                  </a:cubicBezTo>
                  <a:cubicBezTo>
                    <a:pt x="83" y="35"/>
                    <a:pt x="84" y="36"/>
                    <a:pt x="84" y="36"/>
                  </a:cubicBezTo>
                  <a:cubicBezTo>
                    <a:pt x="83" y="36"/>
                    <a:pt x="83" y="36"/>
                    <a:pt x="83" y="36"/>
                  </a:cubicBezTo>
                  <a:cubicBezTo>
                    <a:pt x="83" y="36"/>
                    <a:pt x="83" y="37"/>
                    <a:pt x="83" y="37"/>
                  </a:cubicBezTo>
                  <a:cubicBezTo>
                    <a:pt x="82" y="37"/>
                    <a:pt x="82" y="37"/>
                    <a:pt x="82" y="37"/>
                  </a:cubicBezTo>
                  <a:cubicBezTo>
                    <a:pt x="82" y="37"/>
                    <a:pt x="82" y="37"/>
                    <a:pt x="82" y="37"/>
                  </a:cubicBezTo>
                  <a:cubicBezTo>
                    <a:pt x="81" y="37"/>
                    <a:pt x="81" y="37"/>
                    <a:pt x="81" y="37"/>
                  </a:cubicBezTo>
                  <a:cubicBezTo>
                    <a:pt x="80" y="37"/>
                    <a:pt x="80" y="37"/>
                    <a:pt x="80" y="37"/>
                  </a:cubicBezTo>
                  <a:cubicBezTo>
                    <a:pt x="79" y="37"/>
                    <a:pt x="79" y="37"/>
                    <a:pt x="79" y="37"/>
                  </a:cubicBezTo>
                  <a:cubicBezTo>
                    <a:pt x="79" y="38"/>
                    <a:pt x="78" y="38"/>
                    <a:pt x="79" y="38"/>
                  </a:cubicBezTo>
                  <a:cubicBezTo>
                    <a:pt x="79" y="38"/>
                    <a:pt x="79" y="38"/>
                    <a:pt x="79" y="38"/>
                  </a:cubicBezTo>
                  <a:cubicBezTo>
                    <a:pt x="80" y="39"/>
                    <a:pt x="79" y="39"/>
                    <a:pt x="79" y="39"/>
                  </a:cubicBezTo>
                  <a:cubicBezTo>
                    <a:pt x="79" y="39"/>
                    <a:pt x="79" y="39"/>
                    <a:pt x="79" y="39"/>
                  </a:cubicBezTo>
                  <a:cubicBezTo>
                    <a:pt x="79" y="40"/>
                    <a:pt x="78" y="40"/>
                    <a:pt x="78" y="40"/>
                  </a:cubicBezTo>
                  <a:cubicBezTo>
                    <a:pt x="78" y="40"/>
                    <a:pt x="78" y="41"/>
                    <a:pt x="78" y="41"/>
                  </a:cubicBezTo>
                  <a:cubicBezTo>
                    <a:pt x="77" y="41"/>
                    <a:pt x="77" y="41"/>
                    <a:pt x="77" y="42"/>
                  </a:cubicBezTo>
                  <a:cubicBezTo>
                    <a:pt x="77" y="42"/>
                    <a:pt x="76" y="42"/>
                    <a:pt x="75" y="42"/>
                  </a:cubicBezTo>
                  <a:cubicBezTo>
                    <a:pt x="75" y="42"/>
                    <a:pt x="76" y="43"/>
                    <a:pt x="76" y="43"/>
                  </a:cubicBezTo>
                  <a:cubicBezTo>
                    <a:pt x="76" y="43"/>
                    <a:pt x="76" y="44"/>
                    <a:pt x="76" y="44"/>
                  </a:cubicBezTo>
                  <a:cubicBezTo>
                    <a:pt x="75" y="45"/>
                    <a:pt x="74" y="45"/>
                    <a:pt x="74" y="45"/>
                  </a:cubicBezTo>
                  <a:cubicBezTo>
                    <a:pt x="74" y="46"/>
                    <a:pt x="74" y="46"/>
                    <a:pt x="73" y="46"/>
                  </a:cubicBezTo>
                  <a:cubicBezTo>
                    <a:pt x="73" y="46"/>
                    <a:pt x="73" y="47"/>
                    <a:pt x="73" y="47"/>
                  </a:cubicBezTo>
                  <a:cubicBezTo>
                    <a:pt x="73" y="48"/>
                    <a:pt x="73" y="48"/>
                    <a:pt x="74" y="48"/>
                  </a:cubicBezTo>
                  <a:cubicBezTo>
                    <a:pt x="74" y="48"/>
                    <a:pt x="74" y="48"/>
                    <a:pt x="73" y="49"/>
                  </a:cubicBezTo>
                  <a:cubicBezTo>
                    <a:pt x="73" y="49"/>
                    <a:pt x="73" y="49"/>
                    <a:pt x="72" y="50"/>
                  </a:cubicBezTo>
                  <a:cubicBezTo>
                    <a:pt x="72" y="51"/>
                    <a:pt x="75" y="50"/>
                    <a:pt x="75" y="49"/>
                  </a:cubicBezTo>
                  <a:cubicBezTo>
                    <a:pt x="75" y="49"/>
                    <a:pt x="74" y="49"/>
                    <a:pt x="74" y="48"/>
                  </a:cubicBezTo>
                  <a:cubicBezTo>
                    <a:pt x="74" y="48"/>
                    <a:pt x="74" y="48"/>
                    <a:pt x="75" y="48"/>
                  </a:cubicBezTo>
                  <a:cubicBezTo>
                    <a:pt x="75" y="48"/>
                    <a:pt x="76" y="47"/>
                    <a:pt x="76" y="47"/>
                  </a:cubicBezTo>
                  <a:cubicBezTo>
                    <a:pt x="76" y="47"/>
                    <a:pt x="77" y="47"/>
                    <a:pt x="78" y="47"/>
                  </a:cubicBezTo>
                  <a:cubicBezTo>
                    <a:pt x="78" y="48"/>
                    <a:pt x="78" y="48"/>
                    <a:pt x="78" y="49"/>
                  </a:cubicBezTo>
                  <a:cubicBezTo>
                    <a:pt x="79" y="49"/>
                    <a:pt x="78" y="50"/>
                    <a:pt x="78" y="50"/>
                  </a:cubicBezTo>
                  <a:cubicBezTo>
                    <a:pt x="78" y="51"/>
                    <a:pt x="79" y="50"/>
                    <a:pt x="78" y="51"/>
                  </a:cubicBezTo>
                  <a:cubicBezTo>
                    <a:pt x="79" y="51"/>
                    <a:pt x="80" y="51"/>
                    <a:pt x="79" y="52"/>
                  </a:cubicBezTo>
                  <a:cubicBezTo>
                    <a:pt x="79" y="53"/>
                    <a:pt x="78" y="53"/>
                    <a:pt x="78" y="54"/>
                  </a:cubicBezTo>
                  <a:cubicBezTo>
                    <a:pt x="78" y="55"/>
                    <a:pt x="79" y="54"/>
                    <a:pt x="79" y="55"/>
                  </a:cubicBezTo>
                  <a:cubicBezTo>
                    <a:pt x="79" y="55"/>
                    <a:pt x="79" y="56"/>
                    <a:pt x="79" y="56"/>
                  </a:cubicBezTo>
                  <a:cubicBezTo>
                    <a:pt x="80" y="56"/>
                    <a:pt x="80" y="57"/>
                    <a:pt x="80" y="57"/>
                  </a:cubicBezTo>
                  <a:cubicBezTo>
                    <a:pt x="80" y="57"/>
                    <a:pt x="80" y="57"/>
                    <a:pt x="80" y="58"/>
                  </a:cubicBezTo>
                  <a:cubicBezTo>
                    <a:pt x="80" y="58"/>
                    <a:pt x="80" y="58"/>
                    <a:pt x="80" y="59"/>
                  </a:cubicBezTo>
                  <a:cubicBezTo>
                    <a:pt x="80" y="59"/>
                    <a:pt x="80" y="59"/>
                    <a:pt x="80" y="59"/>
                  </a:cubicBezTo>
                  <a:cubicBezTo>
                    <a:pt x="79" y="59"/>
                    <a:pt x="79" y="59"/>
                    <a:pt x="79" y="60"/>
                  </a:cubicBezTo>
                  <a:cubicBezTo>
                    <a:pt x="78" y="60"/>
                    <a:pt x="79" y="60"/>
                    <a:pt x="78" y="60"/>
                  </a:cubicBezTo>
                  <a:cubicBezTo>
                    <a:pt x="78" y="60"/>
                    <a:pt x="78" y="60"/>
                    <a:pt x="78" y="60"/>
                  </a:cubicBezTo>
                  <a:cubicBezTo>
                    <a:pt x="77" y="60"/>
                    <a:pt x="77" y="60"/>
                    <a:pt x="77" y="61"/>
                  </a:cubicBezTo>
                  <a:cubicBezTo>
                    <a:pt x="77" y="61"/>
                    <a:pt x="77" y="61"/>
                    <a:pt x="78" y="61"/>
                  </a:cubicBezTo>
                  <a:cubicBezTo>
                    <a:pt x="78" y="61"/>
                    <a:pt x="78" y="61"/>
                    <a:pt x="78" y="62"/>
                  </a:cubicBezTo>
                  <a:cubicBezTo>
                    <a:pt x="78" y="62"/>
                    <a:pt x="78" y="62"/>
                    <a:pt x="78" y="62"/>
                  </a:cubicBezTo>
                  <a:cubicBezTo>
                    <a:pt x="79" y="62"/>
                    <a:pt x="79" y="62"/>
                    <a:pt x="79" y="63"/>
                  </a:cubicBezTo>
                  <a:cubicBezTo>
                    <a:pt x="79" y="63"/>
                    <a:pt x="80" y="64"/>
                    <a:pt x="80" y="64"/>
                  </a:cubicBezTo>
                  <a:cubicBezTo>
                    <a:pt x="80" y="64"/>
                    <a:pt x="80" y="64"/>
                    <a:pt x="79" y="64"/>
                  </a:cubicBezTo>
                  <a:cubicBezTo>
                    <a:pt x="79" y="64"/>
                    <a:pt x="79" y="65"/>
                    <a:pt x="79" y="65"/>
                  </a:cubicBezTo>
                  <a:cubicBezTo>
                    <a:pt x="79" y="65"/>
                    <a:pt x="78" y="66"/>
                    <a:pt x="78" y="66"/>
                  </a:cubicBezTo>
                  <a:cubicBezTo>
                    <a:pt x="78" y="66"/>
                    <a:pt x="79" y="66"/>
                    <a:pt x="79" y="66"/>
                  </a:cubicBezTo>
                  <a:cubicBezTo>
                    <a:pt x="79" y="66"/>
                    <a:pt x="79" y="66"/>
                    <a:pt x="79" y="67"/>
                  </a:cubicBezTo>
                  <a:cubicBezTo>
                    <a:pt x="79" y="67"/>
                    <a:pt x="79" y="67"/>
                    <a:pt x="79" y="67"/>
                  </a:cubicBezTo>
                  <a:cubicBezTo>
                    <a:pt x="79" y="68"/>
                    <a:pt x="79" y="68"/>
                    <a:pt x="79" y="68"/>
                  </a:cubicBezTo>
                  <a:cubicBezTo>
                    <a:pt x="80" y="68"/>
                    <a:pt x="80" y="68"/>
                    <a:pt x="80" y="68"/>
                  </a:cubicBezTo>
                  <a:cubicBezTo>
                    <a:pt x="81" y="68"/>
                    <a:pt x="81" y="69"/>
                    <a:pt x="82" y="69"/>
                  </a:cubicBezTo>
                  <a:cubicBezTo>
                    <a:pt x="82" y="70"/>
                    <a:pt x="83" y="69"/>
                    <a:pt x="83" y="69"/>
                  </a:cubicBezTo>
                  <a:cubicBezTo>
                    <a:pt x="83" y="69"/>
                    <a:pt x="84" y="69"/>
                    <a:pt x="84" y="69"/>
                  </a:cubicBezTo>
                  <a:cubicBezTo>
                    <a:pt x="84" y="69"/>
                    <a:pt x="84" y="69"/>
                    <a:pt x="84" y="69"/>
                  </a:cubicBezTo>
                  <a:cubicBezTo>
                    <a:pt x="84" y="70"/>
                    <a:pt x="84" y="70"/>
                    <a:pt x="84" y="70"/>
                  </a:cubicBezTo>
                  <a:cubicBezTo>
                    <a:pt x="84" y="71"/>
                    <a:pt x="83" y="71"/>
                    <a:pt x="83" y="71"/>
                  </a:cubicBezTo>
                  <a:cubicBezTo>
                    <a:pt x="83" y="72"/>
                    <a:pt x="83" y="72"/>
                    <a:pt x="83" y="72"/>
                  </a:cubicBezTo>
                  <a:cubicBezTo>
                    <a:pt x="82" y="73"/>
                    <a:pt x="82" y="73"/>
                    <a:pt x="81" y="73"/>
                  </a:cubicBezTo>
                  <a:cubicBezTo>
                    <a:pt x="81" y="73"/>
                    <a:pt x="80" y="74"/>
                    <a:pt x="80" y="74"/>
                  </a:cubicBezTo>
                  <a:cubicBezTo>
                    <a:pt x="80" y="74"/>
                    <a:pt x="80" y="75"/>
                    <a:pt x="80" y="75"/>
                  </a:cubicBezTo>
                  <a:cubicBezTo>
                    <a:pt x="80" y="75"/>
                    <a:pt x="79" y="75"/>
                    <a:pt x="79" y="75"/>
                  </a:cubicBezTo>
                  <a:cubicBezTo>
                    <a:pt x="79" y="75"/>
                    <a:pt x="79" y="76"/>
                    <a:pt x="79" y="76"/>
                  </a:cubicBezTo>
                  <a:cubicBezTo>
                    <a:pt x="78" y="76"/>
                    <a:pt x="78" y="76"/>
                    <a:pt x="78" y="76"/>
                  </a:cubicBezTo>
                  <a:cubicBezTo>
                    <a:pt x="77" y="76"/>
                    <a:pt x="77" y="76"/>
                    <a:pt x="77" y="77"/>
                  </a:cubicBezTo>
                  <a:cubicBezTo>
                    <a:pt x="77" y="77"/>
                    <a:pt x="77" y="77"/>
                    <a:pt x="77" y="77"/>
                  </a:cubicBezTo>
                  <a:cubicBezTo>
                    <a:pt x="77" y="77"/>
                    <a:pt x="77" y="77"/>
                    <a:pt x="77" y="78"/>
                  </a:cubicBezTo>
                  <a:cubicBezTo>
                    <a:pt x="77" y="78"/>
                    <a:pt x="76" y="78"/>
                    <a:pt x="76" y="78"/>
                  </a:cubicBezTo>
                  <a:cubicBezTo>
                    <a:pt x="76" y="78"/>
                    <a:pt x="75" y="78"/>
                    <a:pt x="75" y="79"/>
                  </a:cubicBezTo>
                  <a:cubicBezTo>
                    <a:pt x="75" y="79"/>
                    <a:pt x="75" y="79"/>
                    <a:pt x="74" y="79"/>
                  </a:cubicBezTo>
                  <a:cubicBezTo>
                    <a:pt x="74" y="79"/>
                    <a:pt x="74" y="78"/>
                    <a:pt x="74" y="79"/>
                  </a:cubicBezTo>
                  <a:cubicBezTo>
                    <a:pt x="74" y="79"/>
                    <a:pt x="75" y="80"/>
                    <a:pt x="74" y="80"/>
                  </a:cubicBezTo>
                  <a:cubicBezTo>
                    <a:pt x="74" y="80"/>
                    <a:pt x="73" y="79"/>
                    <a:pt x="73" y="79"/>
                  </a:cubicBezTo>
                  <a:cubicBezTo>
                    <a:pt x="72" y="79"/>
                    <a:pt x="72" y="80"/>
                    <a:pt x="71" y="79"/>
                  </a:cubicBezTo>
                  <a:cubicBezTo>
                    <a:pt x="71" y="79"/>
                    <a:pt x="71" y="79"/>
                    <a:pt x="71" y="79"/>
                  </a:cubicBezTo>
                  <a:cubicBezTo>
                    <a:pt x="71" y="78"/>
                    <a:pt x="71" y="78"/>
                    <a:pt x="70" y="78"/>
                  </a:cubicBezTo>
                  <a:cubicBezTo>
                    <a:pt x="70" y="78"/>
                    <a:pt x="69" y="78"/>
                    <a:pt x="68" y="78"/>
                  </a:cubicBezTo>
                  <a:cubicBezTo>
                    <a:pt x="68" y="77"/>
                    <a:pt x="68" y="76"/>
                    <a:pt x="68" y="76"/>
                  </a:cubicBezTo>
                  <a:cubicBezTo>
                    <a:pt x="68" y="76"/>
                    <a:pt x="67" y="77"/>
                    <a:pt x="67" y="77"/>
                  </a:cubicBezTo>
                  <a:cubicBezTo>
                    <a:pt x="67" y="77"/>
                    <a:pt x="66" y="76"/>
                    <a:pt x="66" y="76"/>
                  </a:cubicBezTo>
                  <a:cubicBezTo>
                    <a:pt x="67" y="76"/>
                    <a:pt x="67" y="76"/>
                    <a:pt x="67" y="75"/>
                  </a:cubicBezTo>
                  <a:cubicBezTo>
                    <a:pt x="67" y="75"/>
                    <a:pt x="66" y="74"/>
                    <a:pt x="66" y="75"/>
                  </a:cubicBezTo>
                  <a:cubicBezTo>
                    <a:pt x="66" y="75"/>
                    <a:pt x="66" y="75"/>
                    <a:pt x="66" y="76"/>
                  </a:cubicBezTo>
                  <a:cubicBezTo>
                    <a:pt x="66" y="76"/>
                    <a:pt x="66" y="76"/>
                    <a:pt x="65" y="76"/>
                  </a:cubicBezTo>
                  <a:cubicBezTo>
                    <a:pt x="65" y="76"/>
                    <a:pt x="65" y="77"/>
                    <a:pt x="64" y="76"/>
                  </a:cubicBezTo>
                  <a:cubicBezTo>
                    <a:pt x="63" y="77"/>
                    <a:pt x="63" y="76"/>
                    <a:pt x="63" y="76"/>
                  </a:cubicBezTo>
                  <a:cubicBezTo>
                    <a:pt x="63" y="75"/>
                    <a:pt x="63" y="75"/>
                    <a:pt x="62" y="75"/>
                  </a:cubicBezTo>
                  <a:cubicBezTo>
                    <a:pt x="62" y="75"/>
                    <a:pt x="61" y="75"/>
                    <a:pt x="60" y="75"/>
                  </a:cubicBezTo>
                  <a:cubicBezTo>
                    <a:pt x="60" y="75"/>
                    <a:pt x="60" y="75"/>
                    <a:pt x="60" y="75"/>
                  </a:cubicBezTo>
                  <a:cubicBezTo>
                    <a:pt x="59" y="74"/>
                    <a:pt x="58" y="75"/>
                    <a:pt x="57" y="76"/>
                  </a:cubicBezTo>
                  <a:cubicBezTo>
                    <a:pt x="57" y="76"/>
                    <a:pt x="57" y="76"/>
                    <a:pt x="56" y="77"/>
                  </a:cubicBezTo>
                  <a:cubicBezTo>
                    <a:pt x="56" y="77"/>
                    <a:pt x="56" y="77"/>
                    <a:pt x="55" y="77"/>
                  </a:cubicBezTo>
                  <a:cubicBezTo>
                    <a:pt x="54" y="77"/>
                    <a:pt x="54" y="78"/>
                    <a:pt x="54" y="79"/>
                  </a:cubicBezTo>
                  <a:cubicBezTo>
                    <a:pt x="53" y="79"/>
                    <a:pt x="53" y="80"/>
                    <a:pt x="53" y="80"/>
                  </a:cubicBezTo>
                  <a:cubicBezTo>
                    <a:pt x="53" y="80"/>
                    <a:pt x="53" y="81"/>
                    <a:pt x="53" y="81"/>
                  </a:cubicBezTo>
                  <a:cubicBezTo>
                    <a:pt x="53" y="81"/>
                    <a:pt x="53" y="81"/>
                    <a:pt x="53" y="81"/>
                  </a:cubicBezTo>
                  <a:cubicBezTo>
                    <a:pt x="53" y="82"/>
                    <a:pt x="53" y="81"/>
                    <a:pt x="53" y="82"/>
                  </a:cubicBezTo>
                  <a:cubicBezTo>
                    <a:pt x="53" y="82"/>
                    <a:pt x="53" y="82"/>
                    <a:pt x="53" y="83"/>
                  </a:cubicBezTo>
                  <a:cubicBezTo>
                    <a:pt x="53" y="83"/>
                    <a:pt x="53" y="83"/>
                    <a:pt x="53" y="84"/>
                  </a:cubicBezTo>
                  <a:cubicBezTo>
                    <a:pt x="53" y="84"/>
                    <a:pt x="54" y="84"/>
                    <a:pt x="54" y="85"/>
                  </a:cubicBezTo>
                  <a:cubicBezTo>
                    <a:pt x="53" y="85"/>
                    <a:pt x="53" y="85"/>
                    <a:pt x="52" y="85"/>
                  </a:cubicBezTo>
                  <a:cubicBezTo>
                    <a:pt x="52" y="85"/>
                    <a:pt x="52" y="85"/>
                    <a:pt x="51" y="85"/>
                  </a:cubicBezTo>
                  <a:cubicBezTo>
                    <a:pt x="51" y="85"/>
                    <a:pt x="51" y="85"/>
                    <a:pt x="50" y="86"/>
                  </a:cubicBezTo>
                  <a:cubicBezTo>
                    <a:pt x="50" y="86"/>
                    <a:pt x="50" y="86"/>
                    <a:pt x="50" y="86"/>
                  </a:cubicBezTo>
                  <a:cubicBezTo>
                    <a:pt x="50" y="86"/>
                    <a:pt x="49" y="86"/>
                    <a:pt x="49" y="86"/>
                  </a:cubicBezTo>
                  <a:cubicBezTo>
                    <a:pt x="48" y="85"/>
                    <a:pt x="48" y="85"/>
                    <a:pt x="47" y="85"/>
                  </a:cubicBezTo>
                  <a:cubicBezTo>
                    <a:pt x="47" y="85"/>
                    <a:pt x="46" y="86"/>
                    <a:pt x="46" y="86"/>
                  </a:cubicBezTo>
                  <a:cubicBezTo>
                    <a:pt x="45" y="86"/>
                    <a:pt x="46" y="85"/>
                    <a:pt x="45" y="85"/>
                  </a:cubicBezTo>
                  <a:cubicBezTo>
                    <a:pt x="45" y="85"/>
                    <a:pt x="44" y="85"/>
                    <a:pt x="44" y="84"/>
                  </a:cubicBezTo>
                  <a:cubicBezTo>
                    <a:pt x="44" y="85"/>
                    <a:pt x="43" y="85"/>
                    <a:pt x="42" y="85"/>
                  </a:cubicBezTo>
                  <a:cubicBezTo>
                    <a:pt x="41" y="85"/>
                    <a:pt x="42" y="84"/>
                    <a:pt x="42" y="83"/>
                  </a:cubicBezTo>
                  <a:cubicBezTo>
                    <a:pt x="42" y="83"/>
                    <a:pt x="42" y="83"/>
                    <a:pt x="42" y="83"/>
                  </a:cubicBezTo>
                  <a:cubicBezTo>
                    <a:pt x="41" y="83"/>
                    <a:pt x="40" y="82"/>
                    <a:pt x="40" y="82"/>
                  </a:cubicBezTo>
                  <a:cubicBezTo>
                    <a:pt x="39" y="82"/>
                    <a:pt x="39" y="82"/>
                    <a:pt x="38" y="82"/>
                  </a:cubicBezTo>
                  <a:cubicBezTo>
                    <a:pt x="38" y="81"/>
                    <a:pt x="37" y="81"/>
                    <a:pt x="37" y="82"/>
                  </a:cubicBezTo>
                  <a:cubicBezTo>
                    <a:pt x="36" y="83"/>
                    <a:pt x="36" y="83"/>
                    <a:pt x="35" y="83"/>
                  </a:cubicBezTo>
                  <a:cubicBezTo>
                    <a:pt x="35" y="82"/>
                    <a:pt x="34" y="83"/>
                    <a:pt x="34" y="83"/>
                  </a:cubicBezTo>
                  <a:cubicBezTo>
                    <a:pt x="34" y="83"/>
                    <a:pt x="33" y="82"/>
                    <a:pt x="33" y="82"/>
                  </a:cubicBezTo>
                  <a:cubicBezTo>
                    <a:pt x="32" y="83"/>
                    <a:pt x="32" y="83"/>
                    <a:pt x="31" y="82"/>
                  </a:cubicBezTo>
                  <a:cubicBezTo>
                    <a:pt x="31" y="82"/>
                    <a:pt x="31" y="81"/>
                    <a:pt x="30" y="81"/>
                  </a:cubicBezTo>
                  <a:cubicBezTo>
                    <a:pt x="30" y="81"/>
                    <a:pt x="30" y="82"/>
                    <a:pt x="29" y="82"/>
                  </a:cubicBezTo>
                  <a:cubicBezTo>
                    <a:pt x="28" y="82"/>
                    <a:pt x="28" y="81"/>
                    <a:pt x="27" y="81"/>
                  </a:cubicBezTo>
                  <a:cubicBezTo>
                    <a:pt x="27" y="80"/>
                    <a:pt x="26" y="80"/>
                    <a:pt x="25" y="80"/>
                  </a:cubicBezTo>
                  <a:cubicBezTo>
                    <a:pt x="24" y="80"/>
                    <a:pt x="24" y="79"/>
                    <a:pt x="23" y="79"/>
                  </a:cubicBezTo>
                  <a:cubicBezTo>
                    <a:pt x="23" y="79"/>
                    <a:pt x="23" y="80"/>
                    <a:pt x="22" y="79"/>
                  </a:cubicBezTo>
                  <a:cubicBezTo>
                    <a:pt x="22" y="79"/>
                    <a:pt x="23" y="79"/>
                    <a:pt x="23" y="78"/>
                  </a:cubicBezTo>
                  <a:cubicBezTo>
                    <a:pt x="23" y="78"/>
                    <a:pt x="23" y="77"/>
                    <a:pt x="22" y="77"/>
                  </a:cubicBezTo>
                  <a:cubicBezTo>
                    <a:pt x="22" y="77"/>
                    <a:pt x="22" y="78"/>
                    <a:pt x="21" y="77"/>
                  </a:cubicBezTo>
                  <a:cubicBezTo>
                    <a:pt x="21" y="77"/>
                    <a:pt x="20" y="77"/>
                    <a:pt x="20" y="77"/>
                  </a:cubicBezTo>
                  <a:cubicBezTo>
                    <a:pt x="20" y="76"/>
                    <a:pt x="20" y="76"/>
                    <a:pt x="20" y="76"/>
                  </a:cubicBezTo>
                  <a:cubicBezTo>
                    <a:pt x="20" y="76"/>
                    <a:pt x="20" y="76"/>
                    <a:pt x="20" y="76"/>
                  </a:cubicBezTo>
                  <a:cubicBezTo>
                    <a:pt x="20" y="76"/>
                    <a:pt x="20" y="76"/>
                    <a:pt x="20" y="76"/>
                  </a:cubicBezTo>
                  <a:cubicBezTo>
                    <a:pt x="20" y="76"/>
                    <a:pt x="21" y="76"/>
                    <a:pt x="21" y="76"/>
                  </a:cubicBezTo>
                  <a:cubicBezTo>
                    <a:pt x="21" y="76"/>
                    <a:pt x="21" y="76"/>
                    <a:pt x="21" y="76"/>
                  </a:cubicBezTo>
                  <a:cubicBezTo>
                    <a:pt x="22" y="75"/>
                    <a:pt x="22" y="75"/>
                    <a:pt x="22" y="74"/>
                  </a:cubicBezTo>
                  <a:cubicBezTo>
                    <a:pt x="23" y="72"/>
                    <a:pt x="23" y="71"/>
                    <a:pt x="23" y="69"/>
                  </a:cubicBezTo>
                  <a:cubicBezTo>
                    <a:pt x="24" y="68"/>
                    <a:pt x="24" y="68"/>
                    <a:pt x="24" y="67"/>
                  </a:cubicBezTo>
                  <a:cubicBezTo>
                    <a:pt x="24" y="66"/>
                    <a:pt x="24" y="65"/>
                    <a:pt x="24" y="65"/>
                  </a:cubicBezTo>
                  <a:cubicBezTo>
                    <a:pt x="25" y="64"/>
                    <a:pt x="25" y="65"/>
                    <a:pt x="25" y="64"/>
                  </a:cubicBezTo>
                  <a:cubicBezTo>
                    <a:pt x="25" y="63"/>
                    <a:pt x="24" y="63"/>
                    <a:pt x="24" y="64"/>
                  </a:cubicBezTo>
                  <a:cubicBezTo>
                    <a:pt x="24" y="64"/>
                    <a:pt x="24" y="62"/>
                    <a:pt x="24" y="62"/>
                  </a:cubicBezTo>
                  <a:cubicBezTo>
                    <a:pt x="24" y="61"/>
                    <a:pt x="24" y="60"/>
                    <a:pt x="24" y="60"/>
                  </a:cubicBezTo>
                  <a:cubicBezTo>
                    <a:pt x="24" y="59"/>
                    <a:pt x="24" y="58"/>
                    <a:pt x="24" y="57"/>
                  </a:cubicBezTo>
                  <a:cubicBezTo>
                    <a:pt x="24" y="57"/>
                    <a:pt x="24" y="56"/>
                    <a:pt x="25" y="56"/>
                  </a:cubicBezTo>
                  <a:cubicBezTo>
                    <a:pt x="26" y="56"/>
                    <a:pt x="27" y="58"/>
                    <a:pt x="27" y="59"/>
                  </a:cubicBezTo>
                  <a:cubicBezTo>
                    <a:pt x="27" y="59"/>
                    <a:pt x="28" y="60"/>
                    <a:pt x="28" y="61"/>
                  </a:cubicBezTo>
                  <a:cubicBezTo>
                    <a:pt x="28" y="61"/>
                    <a:pt x="28" y="61"/>
                    <a:pt x="29" y="61"/>
                  </a:cubicBezTo>
                  <a:cubicBezTo>
                    <a:pt x="29" y="62"/>
                    <a:pt x="29" y="62"/>
                    <a:pt x="29" y="62"/>
                  </a:cubicBezTo>
                  <a:cubicBezTo>
                    <a:pt x="29" y="62"/>
                    <a:pt x="29" y="61"/>
                    <a:pt x="28" y="60"/>
                  </a:cubicBezTo>
                  <a:cubicBezTo>
                    <a:pt x="28" y="60"/>
                    <a:pt x="28" y="59"/>
                    <a:pt x="28" y="58"/>
                  </a:cubicBezTo>
                  <a:cubicBezTo>
                    <a:pt x="27" y="57"/>
                    <a:pt x="27" y="57"/>
                    <a:pt x="26" y="56"/>
                  </a:cubicBezTo>
                  <a:cubicBezTo>
                    <a:pt x="26" y="55"/>
                    <a:pt x="25" y="55"/>
                    <a:pt x="24" y="55"/>
                  </a:cubicBezTo>
                  <a:cubicBezTo>
                    <a:pt x="24" y="54"/>
                    <a:pt x="24" y="53"/>
                    <a:pt x="24" y="52"/>
                  </a:cubicBezTo>
                  <a:cubicBezTo>
                    <a:pt x="24" y="52"/>
                    <a:pt x="22" y="51"/>
                    <a:pt x="23" y="51"/>
                  </a:cubicBezTo>
                  <a:cubicBezTo>
                    <a:pt x="23" y="51"/>
                    <a:pt x="24" y="52"/>
                    <a:pt x="24" y="52"/>
                  </a:cubicBezTo>
                  <a:cubicBezTo>
                    <a:pt x="24" y="53"/>
                    <a:pt x="25" y="54"/>
                    <a:pt x="26" y="54"/>
                  </a:cubicBezTo>
                  <a:cubicBezTo>
                    <a:pt x="26" y="54"/>
                    <a:pt x="25" y="54"/>
                    <a:pt x="25" y="53"/>
                  </a:cubicBezTo>
                  <a:cubicBezTo>
                    <a:pt x="25" y="53"/>
                    <a:pt x="25" y="53"/>
                    <a:pt x="25" y="52"/>
                  </a:cubicBezTo>
                  <a:cubicBezTo>
                    <a:pt x="25" y="52"/>
                    <a:pt x="25" y="52"/>
                    <a:pt x="25" y="52"/>
                  </a:cubicBezTo>
                  <a:cubicBezTo>
                    <a:pt x="25" y="52"/>
                    <a:pt x="25" y="51"/>
                    <a:pt x="25" y="51"/>
                  </a:cubicBezTo>
                  <a:cubicBezTo>
                    <a:pt x="25" y="51"/>
                    <a:pt x="25" y="51"/>
                    <a:pt x="25" y="51"/>
                  </a:cubicBezTo>
                  <a:cubicBezTo>
                    <a:pt x="25" y="51"/>
                    <a:pt x="24" y="50"/>
                    <a:pt x="24" y="49"/>
                  </a:cubicBezTo>
                  <a:cubicBezTo>
                    <a:pt x="24" y="49"/>
                    <a:pt x="25" y="49"/>
                    <a:pt x="25" y="49"/>
                  </a:cubicBezTo>
                  <a:cubicBezTo>
                    <a:pt x="25" y="48"/>
                    <a:pt x="24" y="48"/>
                    <a:pt x="24" y="48"/>
                  </a:cubicBezTo>
                  <a:cubicBezTo>
                    <a:pt x="24" y="48"/>
                    <a:pt x="24" y="49"/>
                    <a:pt x="24" y="49"/>
                  </a:cubicBezTo>
                  <a:cubicBezTo>
                    <a:pt x="24" y="49"/>
                    <a:pt x="24" y="48"/>
                    <a:pt x="23" y="48"/>
                  </a:cubicBezTo>
                  <a:cubicBezTo>
                    <a:pt x="23" y="48"/>
                    <a:pt x="23" y="48"/>
                    <a:pt x="22" y="48"/>
                  </a:cubicBezTo>
                  <a:cubicBezTo>
                    <a:pt x="22" y="48"/>
                    <a:pt x="22" y="48"/>
                    <a:pt x="22" y="47"/>
                  </a:cubicBezTo>
                  <a:cubicBezTo>
                    <a:pt x="22" y="47"/>
                    <a:pt x="21" y="47"/>
                    <a:pt x="21" y="47"/>
                  </a:cubicBezTo>
                  <a:cubicBezTo>
                    <a:pt x="21" y="47"/>
                    <a:pt x="20" y="47"/>
                    <a:pt x="20" y="46"/>
                  </a:cubicBezTo>
                  <a:cubicBezTo>
                    <a:pt x="20" y="46"/>
                    <a:pt x="20" y="45"/>
                    <a:pt x="20" y="45"/>
                  </a:cubicBezTo>
                  <a:cubicBezTo>
                    <a:pt x="19" y="44"/>
                    <a:pt x="18" y="44"/>
                    <a:pt x="18" y="42"/>
                  </a:cubicBezTo>
                  <a:cubicBezTo>
                    <a:pt x="18" y="42"/>
                    <a:pt x="19" y="42"/>
                    <a:pt x="19" y="41"/>
                  </a:cubicBezTo>
                  <a:cubicBezTo>
                    <a:pt x="19" y="41"/>
                    <a:pt x="19" y="41"/>
                    <a:pt x="18" y="41"/>
                  </a:cubicBezTo>
                  <a:cubicBezTo>
                    <a:pt x="18" y="40"/>
                    <a:pt x="17" y="41"/>
                    <a:pt x="17" y="40"/>
                  </a:cubicBezTo>
                  <a:cubicBezTo>
                    <a:pt x="17" y="40"/>
                    <a:pt x="17" y="40"/>
                    <a:pt x="17" y="40"/>
                  </a:cubicBezTo>
                  <a:cubicBezTo>
                    <a:pt x="18" y="39"/>
                    <a:pt x="17" y="39"/>
                    <a:pt x="18" y="39"/>
                  </a:cubicBezTo>
                  <a:cubicBezTo>
                    <a:pt x="18" y="39"/>
                    <a:pt x="20" y="39"/>
                    <a:pt x="19" y="39"/>
                  </a:cubicBezTo>
                  <a:cubicBezTo>
                    <a:pt x="19" y="38"/>
                    <a:pt x="18" y="38"/>
                    <a:pt x="17" y="39"/>
                  </a:cubicBezTo>
                  <a:cubicBezTo>
                    <a:pt x="17" y="39"/>
                    <a:pt x="17" y="39"/>
                    <a:pt x="17" y="39"/>
                  </a:cubicBezTo>
                  <a:cubicBezTo>
                    <a:pt x="17" y="39"/>
                    <a:pt x="17" y="39"/>
                    <a:pt x="16" y="39"/>
                  </a:cubicBezTo>
                  <a:cubicBezTo>
                    <a:pt x="16" y="39"/>
                    <a:pt x="16" y="39"/>
                    <a:pt x="16" y="39"/>
                  </a:cubicBezTo>
                  <a:cubicBezTo>
                    <a:pt x="15" y="39"/>
                    <a:pt x="15" y="39"/>
                    <a:pt x="15" y="39"/>
                  </a:cubicBezTo>
                  <a:cubicBezTo>
                    <a:pt x="15" y="38"/>
                    <a:pt x="15" y="39"/>
                    <a:pt x="15" y="38"/>
                  </a:cubicBezTo>
                  <a:cubicBezTo>
                    <a:pt x="15" y="38"/>
                    <a:pt x="15" y="38"/>
                    <a:pt x="15" y="38"/>
                  </a:cubicBezTo>
                  <a:cubicBezTo>
                    <a:pt x="15" y="38"/>
                    <a:pt x="16" y="38"/>
                    <a:pt x="16" y="37"/>
                  </a:cubicBezTo>
                  <a:cubicBezTo>
                    <a:pt x="15" y="37"/>
                    <a:pt x="15" y="36"/>
                    <a:pt x="15" y="37"/>
                  </a:cubicBezTo>
                  <a:cubicBezTo>
                    <a:pt x="15" y="37"/>
                    <a:pt x="15" y="37"/>
                    <a:pt x="14" y="37"/>
                  </a:cubicBezTo>
                  <a:cubicBezTo>
                    <a:pt x="14" y="37"/>
                    <a:pt x="13" y="37"/>
                    <a:pt x="13" y="37"/>
                  </a:cubicBezTo>
                  <a:cubicBezTo>
                    <a:pt x="13" y="36"/>
                    <a:pt x="12" y="36"/>
                    <a:pt x="11" y="36"/>
                  </a:cubicBezTo>
                  <a:cubicBezTo>
                    <a:pt x="11" y="37"/>
                    <a:pt x="12" y="37"/>
                    <a:pt x="11" y="37"/>
                  </a:cubicBezTo>
                  <a:cubicBezTo>
                    <a:pt x="11" y="37"/>
                    <a:pt x="11" y="36"/>
                    <a:pt x="11" y="35"/>
                  </a:cubicBezTo>
                  <a:cubicBezTo>
                    <a:pt x="10" y="35"/>
                    <a:pt x="10" y="35"/>
                    <a:pt x="9" y="35"/>
                  </a:cubicBezTo>
                  <a:cubicBezTo>
                    <a:pt x="9" y="35"/>
                    <a:pt x="9" y="34"/>
                    <a:pt x="9" y="34"/>
                  </a:cubicBezTo>
                  <a:cubicBezTo>
                    <a:pt x="9" y="34"/>
                    <a:pt x="9" y="34"/>
                    <a:pt x="8" y="34"/>
                  </a:cubicBezTo>
                  <a:cubicBezTo>
                    <a:pt x="8" y="34"/>
                    <a:pt x="7" y="34"/>
                    <a:pt x="7" y="34"/>
                  </a:cubicBezTo>
                  <a:cubicBezTo>
                    <a:pt x="6" y="34"/>
                    <a:pt x="6" y="34"/>
                    <a:pt x="6" y="33"/>
                  </a:cubicBezTo>
                  <a:cubicBezTo>
                    <a:pt x="6" y="33"/>
                    <a:pt x="6" y="33"/>
                    <a:pt x="6" y="33"/>
                  </a:cubicBezTo>
                  <a:cubicBezTo>
                    <a:pt x="5" y="33"/>
                    <a:pt x="5" y="33"/>
                    <a:pt x="5" y="33"/>
                  </a:cubicBezTo>
                  <a:cubicBezTo>
                    <a:pt x="5" y="33"/>
                    <a:pt x="5" y="33"/>
                    <a:pt x="4" y="33"/>
                  </a:cubicBezTo>
                  <a:cubicBezTo>
                    <a:pt x="4" y="33"/>
                    <a:pt x="4" y="34"/>
                    <a:pt x="4" y="34"/>
                  </a:cubicBezTo>
                  <a:cubicBezTo>
                    <a:pt x="4" y="34"/>
                    <a:pt x="4" y="34"/>
                    <a:pt x="4" y="34"/>
                  </a:cubicBezTo>
                  <a:cubicBezTo>
                    <a:pt x="3" y="34"/>
                    <a:pt x="3" y="34"/>
                    <a:pt x="3" y="33"/>
                  </a:cubicBezTo>
                  <a:cubicBezTo>
                    <a:pt x="3" y="33"/>
                    <a:pt x="2" y="32"/>
                    <a:pt x="2" y="32"/>
                  </a:cubicBezTo>
                  <a:cubicBezTo>
                    <a:pt x="1" y="31"/>
                    <a:pt x="0" y="31"/>
                    <a:pt x="1" y="31"/>
                  </a:cubicBezTo>
                  <a:cubicBezTo>
                    <a:pt x="1" y="31"/>
                    <a:pt x="5" y="31"/>
                    <a:pt x="3" y="30"/>
                  </a:cubicBezTo>
                  <a:cubicBezTo>
                    <a:pt x="3" y="30"/>
                    <a:pt x="2" y="29"/>
                    <a:pt x="2" y="29"/>
                  </a:cubicBezTo>
                  <a:cubicBezTo>
                    <a:pt x="2" y="29"/>
                    <a:pt x="2" y="30"/>
                    <a:pt x="2" y="30"/>
                  </a:cubicBezTo>
                  <a:cubicBezTo>
                    <a:pt x="1" y="30"/>
                    <a:pt x="2" y="30"/>
                    <a:pt x="1" y="29"/>
                  </a:cubicBezTo>
                  <a:cubicBezTo>
                    <a:pt x="1" y="29"/>
                    <a:pt x="1" y="29"/>
                    <a:pt x="1" y="29"/>
                  </a:cubicBezTo>
                  <a:cubicBezTo>
                    <a:pt x="1" y="28"/>
                    <a:pt x="2" y="29"/>
                    <a:pt x="2" y="29"/>
                  </a:cubicBezTo>
                  <a:cubicBezTo>
                    <a:pt x="2" y="29"/>
                    <a:pt x="3" y="29"/>
                    <a:pt x="3" y="29"/>
                  </a:cubicBezTo>
                  <a:cubicBezTo>
                    <a:pt x="3" y="28"/>
                    <a:pt x="3" y="29"/>
                    <a:pt x="2" y="28"/>
                  </a:cubicBezTo>
                  <a:cubicBezTo>
                    <a:pt x="2" y="28"/>
                    <a:pt x="3" y="27"/>
                    <a:pt x="3" y="27"/>
                  </a:cubicBezTo>
                  <a:cubicBezTo>
                    <a:pt x="3" y="27"/>
                    <a:pt x="2" y="28"/>
                    <a:pt x="2" y="28"/>
                  </a:cubicBezTo>
                  <a:cubicBezTo>
                    <a:pt x="2" y="28"/>
                    <a:pt x="1" y="28"/>
                    <a:pt x="1" y="28"/>
                  </a:cubicBezTo>
                  <a:cubicBezTo>
                    <a:pt x="0" y="28"/>
                    <a:pt x="0" y="28"/>
                    <a:pt x="0" y="27"/>
                  </a:cubicBezTo>
                  <a:cubicBezTo>
                    <a:pt x="0" y="27"/>
                    <a:pt x="0" y="26"/>
                    <a:pt x="0" y="26"/>
                  </a:cubicBezTo>
                  <a:cubicBezTo>
                    <a:pt x="1" y="26"/>
                    <a:pt x="1" y="26"/>
                    <a:pt x="1" y="26"/>
                  </a:cubicBezTo>
                  <a:cubicBezTo>
                    <a:pt x="1" y="26"/>
                    <a:pt x="2" y="26"/>
                    <a:pt x="2" y="25"/>
                  </a:cubicBezTo>
                  <a:cubicBezTo>
                    <a:pt x="3" y="25"/>
                    <a:pt x="3" y="25"/>
                    <a:pt x="3" y="25"/>
                  </a:cubicBezTo>
                  <a:cubicBezTo>
                    <a:pt x="3" y="25"/>
                    <a:pt x="3" y="25"/>
                    <a:pt x="3" y="25"/>
                  </a:cubicBezTo>
                  <a:cubicBezTo>
                    <a:pt x="4" y="25"/>
                    <a:pt x="4" y="25"/>
                    <a:pt x="4" y="25"/>
                  </a:cubicBezTo>
                  <a:cubicBezTo>
                    <a:pt x="5" y="25"/>
                    <a:pt x="5" y="25"/>
                    <a:pt x="5" y="25"/>
                  </a:cubicBezTo>
                  <a:cubicBezTo>
                    <a:pt x="5" y="25"/>
                    <a:pt x="5" y="24"/>
                    <a:pt x="5" y="24"/>
                  </a:cubicBezTo>
                  <a:cubicBezTo>
                    <a:pt x="6" y="25"/>
                    <a:pt x="6" y="24"/>
                    <a:pt x="7" y="24"/>
                  </a:cubicBezTo>
                  <a:cubicBezTo>
                    <a:pt x="7" y="24"/>
                    <a:pt x="8" y="25"/>
                    <a:pt x="8" y="25"/>
                  </a:cubicBezTo>
                  <a:cubicBezTo>
                    <a:pt x="8" y="24"/>
                    <a:pt x="8" y="23"/>
                    <a:pt x="9" y="23"/>
                  </a:cubicBezTo>
                  <a:cubicBezTo>
                    <a:pt x="9" y="23"/>
                    <a:pt x="9" y="23"/>
                    <a:pt x="9" y="23"/>
                  </a:cubicBezTo>
                  <a:cubicBezTo>
                    <a:pt x="10" y="24"/>
                    <a:pt x="10" y="23"/>
                    <a:pt x="11" y="23"/>
                  </a:cubicBezTo>
                  <a:cubicBezTo>
                    <a:pt x="11" y="23"/>
                    <a:pt x="11" y="23"/>
                    <a:pt x="11" y="23"/>
                  </a:cubicBezTo>
                  <a:cubicBezTo>
                    <a:pt x="11" y="23"/>
                    <a:pt x="11" y="23"/>
                    <a:pt x="12" y="23"/>
                  </a:cubicBezTo>
                  <a:cubicBezTo>
                    <a:pt x="12" y="23"/>
                    <a:pt x="12" y="24"/>
                    <a:pt x="13" y="24"/>
                  </a:cubicBezTo>
                  <a:cubicBezTo>
                    <a:pt x="13" y="25"/>
                    <a:pt x="13" y="26"/>
                    <a:pt x="14" y="26"/>
                  </a:cubicBezTo>
                  <a:cubicBezTo>
                    <a:pt x="14" y="27"/>
                    <a:pt x="14" y="27"/>
                    <a:pt x="15" y="26"/>
                  </a:cubicBezTo>
                  <a:cubicBezTo>
                    <a:pt x="15" y="26"/>
                    <a:pt x="16" y="25"/>
                    <a:pt x="16" y="25"/>
                  </a:cubicBezTo>
                  <a:cubicBezTo>
                    <a:pt x="17" y="25"/>
                    <a:pt x="16" y="25"/>
                    <a:pt x="17" y="25"/>
                  </a:cubicBezTo>
                  <a:cubicBezTo>
                    <a:pt x="17" y="25"/>
                    <a:pt x="17" y="26"/>
                    <a:pt x="17" y="26"/>
                  </a:cubicBezTo>
                  <a:cubicBezTo>
                    <a:pt x="18" y="26"/>
                    <a:pt x="18" y="25"/>
                    <a:pt x="18" y="25"/>
                  </a:cubicBezTo>
                  <a:cubicBezTo>
                    <a:pt x="18" y="25"/>
                    <a:pt x="18" y="25"/>
                    <a:pt x="19" y="25"/>
                  </a:cubicBezTo>
                  <a:cubicBezTo>
                    <a:pt x="19" y="25"/>
                    <a:pt x="19" y="24"/>
                    <a:pt x="19" y="24"/>
                  </a:cubicBezTo>
                  <a:cubicBezTo>
                    <a:pt x="20" y="24"/>
                    <a:pt x="20" y="25"/>
                    <a:pt x="20" y="25"/>
                  </a:cubicBezTo>
                  <a:cubicBezTo>
                    <a:pt x="21" y="26"/>
                    <a:pt x="21" y="25"/>
                    <a:pt x="22" y="25"/>
                  </a:cubicBezTo>
                  <a:cubicBezTo>
                    <a:pt x="22" y="25"/>
                    <a:pt x="22" y="25"/>
                    <a:pt x="23" y="25"/>
                  </a:cubicBezTo>
                  <a:cubicBezTo>
                    <a:pt x="23" y="25"/>
                    <a:pt x="23" y="25"/>
                    <a:pt x="22" y="25"/>
                  </a:cubicBezTo>
                  <a:cubicBezTo>
                    <a:pt x="22" y="25"/>
                    <a:pt x="22" y="25"/>
                    <a:pt x="22" y="24"/>
                  </a:cubicBezTo>
                  <a:cubicBezTo>
                    <a:pt x="22" y="24"/>
                    <a:pt x="22" y="24"/>
                    <a:pt x="22" y="23"/>
                  </a:cubicBezTo>
                  <a:cubicBezTo>
                    <a:pt x="22" y="23"/>
                    <a:pt x="22" y="22"/>
                    <a:pt x="22" y="22"/>
                  </a:cubicBezTo>
                  <a:cubicBezTo>
                    <a:pt x="22" y="21"/>
                    <a:pt x="21" y="21"/>
                    <a:pt x="22" y="20"/>
                  </a:cubicBezTo>
                  <a:cubicBezTo>
                    <a:pt x="22" y="20"/>
                    <a:pt x="21" y="20"/>
                    <a:pt x="22" y="19"/>
                  </a:cubicBezTo>
                  <a:cubicBezTo>
                    <a:pt x="22" y="19"/>
                    <a:pt x="22" y="19"/>
                    <a:pt x="22" y="19"/>
                  </a:cubicBezTo>
                  <a:cubicBezTo>
                    <a:pt x="21" y="19"/>
                    <a:pt x="21" y="18"/>
                    <a:pt x="21" y="18"/>
                  </a:cubicBezTo>
                  <a:cubicBezTo>
                    <a:pt x="21" y="18"/>
                    <a:pt x="20" y="18"/>
                    <a:pt x="20" y="17"/>
                  </a:cubicBezTo>
                  <a:cubicBezTo>
                    <a:pt x="20" y="17"/>
                    <a:pt x="20" y="17"/>
                    <a:pt x="20" y="17"/>
                  </a:cubicBezTo>
                  <a:cubicBezTo>
                    <a:pt x="20" y="17"/>
                    <a:pt x="20" y="17"/>
                    <a:pt x="20" y="16"/>
                  </a:cubicBezTo>
                  <a:cubicBezTo>
                    <a:pt x="20" y="16"/>
                    <a:pt x="20" y="16"/>
                    <a:pt x="20" y="15"/>
                  </a:cubicBezTo>
                  <a:cubicBezTo>
                    <a:pt x="20" y="15"/>
                    <a:pt x="19" y="15"/>
                    <a:pt x="19" y="14"/>
                  </a:cubicBezTo>
                  <a:cubicBezTo>
                    <a:pt x="19" y="14"/>
                    <a:pt x="20" y="14"/>
                    <a:pt x="21" y="14"/>
                  </a:cubicBezTo>
                  <a:cubicBezTo>
                    <a:pt x="21" y="14"/>
                    <a:pt x="21" y="15"/>
                    <a:pt x="21" y="15"/>
                  </a:cubicBezTo>
                  <a:cubicBezTo>
                    <a:pt x="22" y="15"/>
                    <a:pt x="22" y="15"/>
                    <a:pt x="22" y="14"/>
                  </a:cubicBezTo>
                  <a:cubicBezTo>
                    <a:pt x="23" y="14"/>
                    <a:pt x="23" y="14"/>
                    <a:pt x="24" y="14"/>
                  </a:cubicBezTo>
                  <a:cubicBezTo>
                    <a:pt x="24" y="15"/>
                    <a:pt x="24" y="15"/>
                    <a:pt x="24" y="15"/>
                  </a:cubicBezTo>
                  <a:cubicBezTo>
                    <a:pt x="24" y="15"/>
                    <a:pt x="24" y="16"/>
                    <a:pt x="24" y="16"/>
                  </a:cubicBezTo>
                  <a:cubicBezTo>
                    <a:pt x="24" y="16"/>
                    <a:pt x="25" y="18"/>
                    <a:pt x="25" y="18"/>
                  </a:cubicBezTo>
                  <a:cubicBezTo>
                    <a:pt x="25" y="18"/>
                    <a:pt x="25" y="18"/>
                    <a:pt x="25" y="18"/>
                  </a:cubicBezTo>
                  <a:cubicBezTo>
                    <a:pt x="25" y="18"/>
                    <a:pt x="25" y="17"/>
                    <a:pt x="25" y="17"/>
                  </a:cubicBezTo>
                  <a:cubicBezTo>
                    <a:pt x="26" y="17"/>
                    <a:pt x="26" y="18"/>
                    <a:pt x="27" y="18"/>
                  </a:cubicBezTo>
                  <a:cubicBezTo>
                    <a:pt x="27" y="18"/>
                    <a:pt x="28" y="18"/>
                    <a:pt x="28" y="18"/>
                  </a:cubicBezTo>
                  <a:cubicBezTo>
                    <a:pt x="29" y="18"/>
                    <a:pt x="29" y="18"/>
                    <a:pt x="30" y="18"/>
                  </a:cubicBezTo>
                  <a:cubicBezTo>
                    <a:pt x="30" y="18"/>
                    <a:pt x="30" y="19"/>
                    <a:pt x="31" y="19"/>
                  </a:cubicBezTo>
                  <a:cubicBezTo>
                    <a:pt x="31" y="19"/>
                    <a:pt x="32" y="18"/>
                    <a:pt x="33" y="18"/>
                  </a:cubicBezTo>
                  <a:cubicBezTo>
                    <a:pt x="33" y="18"/>
                    <a:pt x="34" y="17"/>
                    <a:pt x="34" y="17"/>
                  </a:cubicBezTo>
                  <a:cubicBezTo>
                    <a:pt x="35" y="17"/>
                    <a:pt x="36" y="17"/>
                    <a:pt x="36" y="16"/>
                  </a:cubicBezTo>
                  <a:cubicBezTo>
                    <a:pt x="36" y="16"/>
                    <a:pt x="35" y="17"/>
                    <a:pt x="35" y="17"/>
                  </a:cubicBezTo>
                  <a:cubicBezTo>
                    <a:pt x="35" y="17"/>
                    <a:pt x="34" y="17"/>
                    <a:pt x="34" y="17"/>
                  </a:cubicBezTo>
                  <a:cubicBezTo>
                    <a:pt x="34" y="17"/>
                    <a:pt x="33" y="17"/>
                    <a:pt x="33" y="16"/>
                  </a:cubicBezTo>
                  <a:cubicBezTo>
                    <a:pt x="33" y="16"/>
                    <a:pt x="33" y="16"/>
                    <a:pt x="33" y="16"/>
                  </a:cubicBezTo>
                  <a:cubicBezTo>
                    <a:pt x="33" y="16"/>
                    <a:pt x="33" y="15"/>
                    <a:pt x="33" y="15"/>
                  </a:cubicBezTo>
                  <a:cubicBezTo>
                    <a:pt x="33" y="15"/>
                    <a:pt x="33" y="15"/>
                    <a:pt x="34" y="14"/>
                  </a:cubicBezTo>
                  <a:cubicBezTo>
                    <a:pt x="35" y="13"/>
                    <a:pt x="37" y="13"/>
                    <a:pt x="38" y="12"/>
                  </a:cubicBezTo>
                  <a:cubicBezTo>
                    <a:pt x="39" y="12"/>
                    <a:pt x="40" y="12"/>
                    <a:pt x="41" y="11"/>
                  </a:cubicBezTo>
                  <a:cubicBezTo>
                    <a:pt x="42" y="10"/>
                    <a:pt x="42" y="10"/>
                    <a:pt x="42" y="9"/>
                  </a:cubicBezTo>
                  <a:cubicBezTo>
                    <a:pt x="43" y="8"/>
                    <a:pt x="43" y="9"/>
                    <a:pt x="44" y="9"/>
                  </a:cubicBezTo>
                  <a:cubicBezTo>
                    <a:pt x="44" y="9"/>
                    <a:pt x="44" y="9"/>
                    <a:pt x="44" y="9"/>
                  </a:cubicBezTo>
                  <a:cubicBezTo>
                    <a:pt x="43" y="9"/>
                    <a:pt x="43" y="8"/>
                    <a:pt x="43" y="8"/>
                  </a:cubicBezTo>
                  <a:cubicBezTo>
                    <a:pt x="43" y="8"/>
                    <a:pt x="43" y="8"/>
                    <a:pt x="43" y="7"/>
                  </a:cubicBezTo>
                  <a:cubicBezTo>
                    <a:pt x="43" y="7"/>
                    <a:pt x="43" y="8"/>
                    <a:pt x="43" y="7"/>
                  </a:cubicBezTo>
                  <a:cubicBezTo>
                    <a:pt x="43" y="7"/>
                    <a:pt x="43" y="7"/>
                    <a:pt x="43" y="7"/>
                  </a:cubicBezTo>
                  <a:cubicBezTo>
                    <a:pt x="43" y="6"/>
                    <a:pt x="43" y="6"/>
                    <a:pt x="43" y="6"/>
                  </a:cubicBezTo>
                  <a:cubicBezTo>
                    <a:pt x="43" y="6"/>
                    <a:pt x="43" y="5"/>
                    <a:pt x="43" y="4"/>
                  </a:cubicBezTo>
                  <a:cubicBezTo>
                    <a:pt x="43" y="4"/>
                    <a:pt x="43" y="3"/>
                    <a:pt x="43" y="3"/>
                  </a:cubicBezTo>
                  <a:cubicBezTo>
                    <a:pt x="43" y="2"/>
                    <a:pt x="43" y="2"/>
                    <a:pt x="44" y="2"/>
                  </a:cubicBezTo>
                  <a:cubicBezTo>
                    <a:pt x="44" y="1"/>
                    <a:pt x="45" y="1"/>
                    <a:pt x="45" y="1"/>
                  </a:cubicBezTo>
                  <a:cubicBezTo>
                    <a:pt x="47" y="0"/>
                    <a:pt x="48" y="0"/>
                    <a:pt x="49" y="0"/>
                  </a:cubicBezTo>
                  <a:cubicBezTo>
                    <a:pt x="49" y="0"/>
                    <a:pt x="49" y="0"/>
                    <a:pt x="50" y="1"/>
                  </a:cubicBezTo>
                  <a:cubicBezTo>
                    <a:pt x="50" y="1"/>
                    <a:pt x="50" y="1"/>
                    <a:pt x="50" y="2"/>
                  </a:cubicBezTo>
                  <a:cubicBezTo>
                    <a:pt x="50" y="3"/>
                    <a:pt x="50" y="2"/>
                    <a:pt x="51" y="3"/>
                  </a:cubicBezTo>
                  <a:cubicBezTo>
                    <a:pt x="51" y="3"/>
                    <a:pt x="51" y="4"/>
                    <a:pt x="51" y="4"/>
                  </a:cubicBezTo>
                  <a:cubicBezTo>
                    <a:pt x="52" y="4"/>
                    <a:pt x="52" y="4"/>
                    <a:pt x="52" y="3"/>
                  </a:cubicBezTo>
                  <a:cubicBezTo>
                    <a:pt x="53" y="3"/>
                    <a:pt x="53" y="3"/>
                    <a:pt x="54" y="4"/>
                  </a:cubicBezTo>
                  <a:cubicBezTo>
                    <a:pt x="54" y="4"/>
                    <a:pt x="54" y="5"/>
                    <a:pt x="54" y="6"/>
                  </a:cubicBezTo>
                  <a:cubicBezTo>
                    <a:pt x="55" y="6"/>
                    <a:pt x="56" y="6"/>
                    <a:pt x="56" y="6"/>
                  </a:cubicBezTo>
                  <a:cubicBezTo>
                    <a:pt x="57" y="6"/>
                    <a:pt x="57" y="8"/>
                    <a:pt x="57" y="8"/>
                  </a:cubicBezTo>
                  <a:cubicBezTo>
                    <a:pt x="58" y="8"/>
                    <a:pt x="59" y="8"/>
                    <a:pt x="59" y="8"/>
                  </a:cubicBezTo>
                  <a:cubicBezTo>
                    <a:pt x="60" y="8"/>
                    <a:pt x="60" y="8"/>
                    <a:pt x="60" y="9"/>
                  </a:cubicBezTo>
                  <a:cubicBezTo>
                    <a:pt x="61" y="9"/>
                    <a:pt x="61" y="9"/>
                    <a:pt x="61" y="9"/>
                  </a:cubicBezTo>
                  <a:cubicBezTo>
                    <a:pt x="60" y="9"/>
                    <a:pt x="60" y="9"/>
                    <a:pt x="60" y="10"/>
                  </a:cubicBezTo>
                  <a:cubicBezTo>
                    <a:pt x="60" y="10"/>
                    <a:pt x="61" y="10"/>
                    <a:pt x="60" y="11"/>
                  </a:cubicBezTo>
                  <a:cubicBezTo>
                    <a:pt x="60" y="11"/>
                    <a:pt x="60" y="11"/>
                    <a:pt x="60" y="11"/>
                  </a:cubicBezTo>
                  <a:cubicBezTo>
                    <a:pt x="60" y="12"/>
                    <a:pt x="61" y="12"/>
                    <a:pt x="61" y="12"/>
                  </a:cubicBezTo>
                  <a:cubicBezTo>
                    <a:pt x="62" y="12"/>
                    <a:pt x="63" y="12"/>
                    <a:pt x="63" y="11"/>
                  </a:cubicBezTo>
                  <a:cubicBezTo>
                    <a:pt x="64" y="12"/>
                    <a:pt x="64" y="9"/>
                    <a:pt x="65" y="10"/>
                  </a:cubicBezTo>
                  <a:cubicBezTo>
                    <a:pt x="65" y="10"/>
                    <a:pt x="64" y="11"/>
                    <a:pt x="64" y="11"/>
                  </a:cubicBezTo>
                  <a:cubicBezTo>
                    <a:pt x="64" y="12"/>
                    <a:pt x="65" y="12"/>
                    <a:pt x="65" y="12"/>
                  </a:cubicBezTo>
                  <a:cubicBezTo>
                    <a:pt x="65" y="12"/>
                    <a:pt x="65" y="13"/>
                    <a:pt x="65" y="13"/>
                  </a:cubicBezTo>
                  <a:cubicBezTo>
                    <a:pt x="65" y="13"/>
                    <a:pt x="65" y="13"/>
                    <a:pt x="65" y="13"/>
                  </a:cubicBezTo>
                  <a:cubicBezTo>
                    <a:pt x="66" y="13"/>
                    <a:pt x="66" y="13"/>
                    <a:pt x="66" y="14"/>
                  </a:cubicBezTo>
                  <a:cubicBezTo>
                    <a:pt x="66" y="14"/>
                    <a:pt x="67" y="14"/>
                    <a:pt x="67" y="14"/>
                  </a:cubicBezTo>
                  <a:cubicBezTo>
                    <a:pt x="67" y="14"/>
                    <a:pt x="67" y="14"/>
                    <a:pt x="68" y="14"/>
                  </a:cubicBezTo>
                  <a:cubicBezTo>
                    <a:pt x="68" y="15"/>
                    <a:pt x="68" y="15"/>
                    <a:pt x="68" y="15"/>
                  </a:cubicBezTo>
                  <a:cubicBezTo>
                    <a:pt x="68" y="15"/>
                    <a:pt x="69" y="15"/>
                    <a:pt x="69" y="15"/>
                  </a:cubicBezTo>
                  <a:cubicBezTo>
                    <a:pt x="69" y="16"/>
                    <a:pt x="69" y="16"/>
                    <a:pt x="69" y="16"/>
                  </a:cubicBezTo>
                  <a:cubicBezTo>
                    <a:pt x="69" y="16"/>
                    <a:pt x="70" y="16"/>
                    <a:pt x="71" y="16"/>
                  </a:cubicBezTo>
                  <a:cubicBezTo>
                    <a:pt x="72" y="16"/>
                    <a:pt x="72" y="17"/>
                    <a:pt x="72" y="17"/>
                  </a:cubicBezTo>
                  <a:cubicBezTo>
                    <a:pt x="73" y="17"/>
                    <a:pt x="73" y="17"/>
                    <a:pt x="74" y="17"/>
                  </a:cubicBezTo>
                  <a:cubicBezTo>
                    <a:pt x="74" y="17"/>
                    <a:pt x="74" y="17"/>
                    <a:pt x="74" y="17"/>
                  </a:cubicBezTo>
                  <a:cubicBezTo>
                    <a:pt x="75" y="17"/>
                    <a:pt x="76" y="17"/>
                    <a:pt x="76" y="18"/>
                  </a:cubicBezTo>
                  <a:cubicBezTo>
                    <a:pt x="77" y="18"/>
                    <a:pt x="77" y="18"/>
                    <a:pt x="77" y="19"/>
                  </a:cubicBezTo>
                  <a:cubicBezTo>
                    <a:pt x="77" y="19"/>
                    <a:pt x="78" y="20"/>
                    <a:pt x="78" y="20"/>
                  </a:cubicBezTo>
                  <a:cubicBezTo>
                    <a:pt x="79" y="20"/>
                    <a:pt x="80" y="20"/>
                    <a:pt x="80" y="20"/>
                  </a:cubicBezTo>
                  <a:cubicBezTo>
                    <a:pt x="80" y="20"/>
                    <a:pt x="82" y="20"/>
                    <a:pt x="82" y="20"/>
                  </a:cubicBezTo>
                  <a:cubicBezTo>
                    <a:pt x="83" y="20"/>
                    <a:pt x="83" y="21"/>
                    <a:pt x="83" y="21"/>
                  </a:cubicBezTo>
                  <a:cubicBezTo>
                    <a:pt x="84" y="21"/>
                    <a:pt x="84" y="21"/>
                    <a:pt x="85" y="21"/>
                  </a:cubicBezTo>
                  <a:cubicBezTo>
                    <a:pt x="86" y="21"/>
                    <a:pt x="86" y="21"/>
                    <a:pt x="86" y="22"/>
                  </a:cubicBezTo>
                  <a:cubicBezTo>
                    <a:pt x="87" y="22"/>
                    <a:pt x="88" y="22"/>
                    <a:pt x="88" y="22"/>
                  </a:cubicBezTo>
                  <a:cubicBezTo>
                    <a:pt x="88" y="22"/>
                    <a:pt x="88" y="22"/>
                    <a:pt x="88" y="22"/>
                  </a:cubicBezTo>
                  <a:close/>
                  <a:moveTo>
                    <a:pt x="96" y="89"/>
                  </a:moveTo>
                  <a:cubicBezTo>
                    <a:pt x="97" y="88"/>
                    <a:pt x="97" y="87"/>
                    <a:pt x="97" y="86"/>
                  </a:cubicBezTo>
                  <a:cubicBezTo>
                    <a:pt x="97" y="86"/>
                    <a:pt x="97" y="85"/>
                    <a:pt x="96" y="84"/>
                  </a:cubicBezTo>
                  <a:cubicBezTo>
                    <a:pt x="96" y="84"/>
                    <a:pt x="96" y="83"/>
                    <a:pt x="96" y="83"/>
                  </a:cubicBezTo>
                  <a:cubicBezTo>
                    <a:pt x="96" y="82"/>
                    <a:pt x="96" y="82"/>
                    <a:pt x="96" y="82"/>
                  </a:cubicBezTo>
                  <a:cubicBezTo>
                    <a:pt x="96" y="81"/>
                    <a:pt x="96" y="80"/>
                    <a:pt x="96" y="80"/>
                  </a:cubicBezTo>
                  <a:cubicBezTo>
                    <a:pt x="95" y="80"/>
                    <a:pt x="95" y="81"/>
                    <a:pt x="95" y="82"/>
                  </a:cubicBezTo>
                  <a:cubicBezTo>
                    <a:pt x="95" y="82"/>
                    <a:pt x="96" y="82"/>
                    <a:pt x="95" y="83"/>
                  </a:cubicBezTo>
                  <a:cubicBezTo>
                    <a:pt x="95" y="83"/>
                    <a:pt x="94" y="82"/>
                    <a:pt x="94" y="82"/>
                  </a:cubicBezTo>
                  <a:cubicBezTo>
                    <a:pt x="94" y="82"/>
                    <a:pt x="93" y="83"/>
                    <a:pt x="92" y="83"/>
                  </a:cubicBezTo>
                  <a:cubicBezTo>
                    <a:pt x="92" y="83"/>
                    <a:pt x="91" y="84"/>
                    <a:pt x="91" y="84"/>
                  </a:cubicBezTo>
                  <a:cubicBezTo>
                    <a:pt x="91" y="84"/>
                    <a:pt x="91" y="84"/>
                    <a:pt x="91" y="85"/>
                  </a:cubicBezTo>
                  <a:cubicBezTo>
                    <a:pt x="91" y="85"/>
                    <a:pt x="90" y="85"/>
                    <a:pt x="90" y="85"/>
                  </a:cubicBezTo>
                  <a:cubicBezTo>
                    <a:pt x="90" y="85"/>
                    <a:pt x="90" y="85"/>
                    <a:pt x="90" y="86"/>
                  </a:cubicBezTo>
                  <a:cubicBezTo>
                    <a:pt x="90" y="86"/>
                    <a:pt x="91" y="86"/>
                    <a:pt x="91" y="86"/>
                  </a:cubicBezTo>
                  <a:cubicBezTo>
                    <a:pt x="90" y="87"/>
                    <a:pt x="90" y="87"/>
                    <a:pt x="90" y="87"/>
                  </a:cubicBezTo>
                  <a:cubicBezTo>
                    <a:pt x="90" y="88"/>
                    <a:pt x="91" y="88"/>
                    <a:pt x="91" y="88"/>
                  </a:cubicBezTo>
                  <a:cubicBezTo>
                    <a:pt x="91" y="89"/>
                    <a:pt x="91" y="89"/>
                    <a:pt x="90" y="89"/>
                  </a:cubicBezTo>
                  <a:cubicBezTo>
                    <a:pt x="90" y="90"/>
                    <a:pt x="91" y="90"/>
                    <a:pt x="91" y="90"/>
                  </a:cubicBezTo>
                  <a:cubicBezTo>
                    <a:pt x="92" y="90"/>
                    <a:pt x="91" y="90"/>
                    <a:pt x="91" y="91"/>
                  </a:cubicBezTo>
                  <a:cubicBezTo>
                    <a:pt x="91" y="91"/>
                    <a:pt x="92" y="91"/>
                    <a:pt x="92" y="92"/>
                  </a:cubicBezTo>
                  <a:cubicBezTo>
                    <a:pt x="92" y="92"/>
                    <a:pt x="91" y="92"/>
                    <a:pt x="91" y="93"/>
                  </a:cubicBezTo>
                  <a:cubicBezTo>
                    <a:pt x="92" y="93"/>
                    <a:pt x="92" y="93"/>
                    <a:pt x="92" y="94"/>
                  </a:cubicBezTo>
                  <a:cubicBezTo>
                    <a:pt x="93" y="94"/>
                    <a:pt x="93" y="94"/>
                    <a:pt x="93" y="94"/>
                  </a:cubicBezTo>
                  <a:cubicBezTo>
                    <a:pt x="93" y="94"/>
                    <a:pt x="93" y="94"/>
                    <a:pt x="94" y="94"/>
                  </a:cubicBezTo>
                  <a:cubicBezTo>
                    <a:pt x="94" y="95"/>
                    <a:pt x="94" y="95"/>
                    <a:pt x="94" y="94"/>
                  </a:cubicBezTo>
                  <a:cubicBezTo>
                    <a:pt x="95" y="94"/>
                    <a:pt x="95" y="93"/>
                    <a:pt x="95" y="93"/>
                  </a:cubicBezTo>
                  <a:cubicBezTo>
                    <a:pt x="95" y="93"/>
                    <a:pt x="95" y="93"/>
                    <a:pt x="95" y="92"/>
                  </a:cubicBezTo>
                  <a:cubicBezTo>
                    <a:pt x="95" y="92"/>
                    <a:pt x="95" y="92"/>
                    <a:pt x="95" y="92"/>
                  </a:cubicBezTo>
                  <a:cubicBezTo>
                    <a:pt x="95" y="91"/>
                    <a:pt x="96" y="90"/>
                    <a:pt x="96" y="89"/>
                  </a:cubicBez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81" name="Freeform 778">
              <a:extLst>
                <a:ext uri="{FF2B5EF4-FFF2-40B4-BE49-F238E27FC236}">
                  <a16:creationId xmlns:a16="http://schemas.microsoft.com/office/drawing/2014/main" id="{0B8AC4D3-C530-4802-B090-414A7E1C2A53}"/>
                </a:ext>
              </a:extLst>
            </p:cNvPr>
            <p:cNvSpPr>
              <a:spLocks/>
            </p:cNvSpPr>
            <p:nvPr/>
          </p:nvSpPr>
          <p:spPr bwMode="auto">
            <a:xfrm>
              <a:off x="6191762" y="3091659"/>
              <a:ext cx="144472" cy="72347"/>
            </a:xfrm>
            <a:custGeom>
              <a:avLst/>
              <a:gdLst>
                <a:gd name="T0" fmla="*/ 12 w 31"/>
                <a:gd name="T1" fmla="*/ 18 h 19"/>
                <a:gd name="T2" fmla="*/ 14 w 31"/>
                <a:gd name="T3" fmla="*/ 18 h 19"/>
                <a:gd name="T4" fmla="*/ 15 w 31"/>
                <a:gd name="T5" fmla="*/ 16 h 19"/>
                <a:gd name="T6" fmla="*/ 16 w 31"/>
                <a:gd name="T7" fmla="*/ 13 h 19"/>
                <a:gd name="T8" fmla="*/ 18 w 31"/>
                <a:gd name="T9" fmla="*/ 16 h 19"/>
                <a:gd name="T10" fmla="*/ 19 w 31"/>
                <a:gd name="T11" fmla="*/ 16 h 19"/>
                <a:gd name="T12" fmla="*/ 20 w 31"/>
                <a:gd name="T13" fmla="*/ 18 h 19"/>
                <a:gd name="T14" fmla="*/ 20 w 31"/>
                <a:gd name="T15" fmla="*/ 19 h 19"/>
                <a:gd name="T16" fmla="*/ 21 w 31"/>
                <a:gd name="T17" fmla="*/ 18 h 19"/>
                <a:gd name="T18" fmla="*/ 22 w 31"/>
                <a:gd name="T19" fmla="*/ 16 h 19"/>
                <a:gd name="T20" fmla="*/ 23 w 31"/>
                <a:gd name="T21" fmla="*/ 13 h 19"/>
                <a:gd name="T22" fmla="*/ 26 w 31"/>
                <a:gd name="T23" fmla="*/ 14 h 19"/>
                <a:gd name="T24" fmla="*/ 29 w 31"/>
                <a:gd name="T25" fmla="*/ 15 h 19"/>
                <a:gd name="T26" fmla="*/ 28 w 31"/>
                <a:gd name="T27" fmla="*/ 13 h 19"/>
                <a:gd name="T28" fmla="*/ 28 w 31"/>
                <a:gd name="T29" fmla="*/ 12 h 19"/>
                <a:gd name="T30" fmla="*/ 30 w 31"/>
                <a:gd name="T31" fmla="*/ 12 h 19"/>
                <a:gd name="T32" fmla="*/ 30 w 31"/>
                <a:gd name="T33" fmla="*/ 11 h 19"/>
                <a:gd name="T34" fmla="*/ 31 w 31"/>
                <a:gd name="T35" fmla="*/ 8 h 19"/>
                <a:gd name="T36" fmla="*/ 28 w 31"/>
                <a:gd name="T37" fmla="*/ 9 h 19"/>
                <a:gd name="T38" fmla="*/ 24 w 31"/>
                <a:gd name="T39" fmla="*/ 7 h 19"/>
                <a:gd name="T40" fmla="*/ 25 w 31"/>
                <a:gd name="T41" fmla="*/ 5 h 19"/>
                <a:gd name="T42" fmla="*/ 25 w 31"/>
                <a:gd name="T43" fmla="*/ 2 h 19"/>
                <a:gd name="T44" fmla="*/ 20 w 31"/>
                <a:gd name="T45" fmla="*/ 1 h 19"/>
                <a:gd name="T46" fmla="*/ 17 w 31"/>
                <a:gd name="T47" fmla="*/ 1 h 19"/>
                <a:gd name="T48" fmla="*/ 15 w 31"/>
                <a:gd name="T49" fmla="*/ 2 h 19"/>
                <a:gd name="T50" fmla="*/ 11 w 31"/>
                <a:gd name="T51" fmla="*/ 2 h 19"/>
                <a:gd name="T52" fmla="*/ 10 w 31"/>
                <a:gd name="T53" fmla="*/ 3 h 19"/>
                <a:gd name="T54" fmla="*/ 9 w 31"/>
                <a:gd name="T55" fmla="*/ 3 h 19"/>
                <a:gd name="T56" fmla="*/ 7 w 31"/>
                <a:gd name="T57" fmla="*/ 3 h 19"/>
                <a:gd name="T58" fmla="*/ 7 w 31"/>
                <a:gd name="T59" fmla="*/ 4 h 19"/>
                <a:gd name="T60" fmla="*/ 7 w 31"/>
                <a:gd name="T61" fmla="*/ 5 h 19"/>
                <a:gd name="T62" fmla="*/ 6 w 31"/>
                <a:gd name="T63" fmla="*/ 7 h 19"/>
                <a:gd name="T64" fmla="*/ 3 w 31"/>
                <a:gd name="T65" fmla="*/ 8 h 19"/>
                <a:gd name="T66" fmla="*/ 4 w 31"/>
                <a:gd name="T67" fmla="*/ 10 h 19"/>
                <a:gd name="T68" fmla="*/ 1 w 31"/>
                <a:gd name="T69" fmla="*/ 12 h 19"/>
                <a:gd name="T70" fmla="*/ 2 w 31"/>
                <a:gd name="T71" fmla="*/ 14 h 19"/>
                <a:gd name="T72" fmla="*/ 0 w 31"/>
                <a:gd name="T73" fmla="*/ 16 h 19"/>
                <a:gd name="T74" fmla="*/ 2 w 31"/>
                <a:gd name="T75" fmla="*/ 14 h 19"/>
                <a:gd name="T76" fmla="*/ 4 w 31"/>
                <a:gd name="T77" fmla="*/ 13 h 19"/>
                <a:gd name="T78" fmla="*/ 6 w 31"/>
                <a:gd name="T79" fmla="*/ 15 h 19"/>
                <a:gd name="T80" fmla="*/ 6 w 31"/>
                <a:gd name="T81" fmla="*/ 17 h 19"/>
                <a:gd name="T82" fmla="*/ 10 w 31"/>
                <a:gd name="T83"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19">
                  <a:moveTo>
                    <a:pt x="10" y="18"/>
                  </a:moveTo>
                  <a:cubicBezTo>
                    <a:pt x="11" y="18"/>
                    <a:pt x="11" y="18"/>
                    <a:pt x="12" y="18"/>
                  </a:cubicBezTo>
                  <a:cubicBezTo>
                    <a:pt x="12" y="18"/>
                    <a:pt x="13" y="18"/>
                    <a:pt x="13" y="18"/>
                  </a:cubicBezTo>
                  <a:cubicBezTo>
                    <a:pt x="13" y="18"/>
                    <a:pt x="14" y="18"/>
                    <a:pt x="14" y="18"/>
                  </a:cubicBezTo>
                  <a:cubicBezTo>
                    <a:pt x="14" y="17"/>
                    <a:pt x="14" y="17"/>
                    <a:pt x="14" y="17"/>
                  </a:cubicBezTo>
                  <a:cubicBezTo>
                    <a:pt x="15" y="16"/>
                    <a:pt x="15" y="16"/>
                    <a:pt x="15" y="16"/>
                  </a:cubicBezTo>
                  <a:cubicBezTo>
                    <a:pt x="15" y="15"/>
                    <a:pt x="14" y="15"/>
                    <a:pt x="15" y="15"/>
                  </a:cubicBezTo>
                  <a:cubicBezTo>
                    <a:pt x="16" y="14"/>
                    <a:pt x="16" y="14"/>
                    <a:pt x="16" y="13"/>
                  </a:cubicBezTo>
                  <a:cubicBezTo>
                    <a:pt x="17" y="13"/>
                    <a:pt x="17" y="14"/>
                    <a:pt x="17" y="14"/>
                  </a:cubicBezTo>
                  <a:cubicBezTo>
                    <a:pt x="17" y="15"/>
                    <a:pt x="17" y="15"/>
                    <a:pt x="18" y="16"/>
                  </a:cubicBezTo>
                  <a:cubicBezTo>
                    <a:pt x="18" y="16"/>
                    <a:pt x="18" y="16"/>
                    <a:pt x="19" y="16"/>
                  </a:cubicBezTo>
                  <a:cubicBezTo>
                    <a:pt x="19" y="16"/>
                    <a:pt x="19" y="16"/>
                    <a:pt x="19" y="16"/>
                  </a:cubicBezTo>
                  <a:cubicBezTo>
                    <a:pt x="20" y="17"/>
                    <a:pt x="19" y="17"/>
                    <a:pt x="20" y="17"/>
                  </a:cubicBezTo>
                  <a:cubicBezTo>
                    <a:pt x="20" y="18"/>
                    <a:pt x="20" y="18"/>
                    <a:pt x="20" y="18"/>
                  </a:cubicBezTo>
                  <a:cubicBezTo>
                    <a:pt x="20" y="18"/>
                    <a:pt x="20" y="18"/>
                    <a:pt x="20" y="18"/>
                  </a:cubicBezTo>
                  <a:cubicBezTo>
                    <a:pt x="20" y="18"/>
                    <a:pt x="20" y="19"/>
                    <a:pt x="20" y="19"/>
                  </a:cubicBezTo>
                  <a:cubicBezTo>
                    <a:pt x="20" y="19"/>
                    <a:pt x="20" y="19"/>
                    <a:pt x="21" y="19"/>
                  </a:cubicBezTo>
                  <a:cubicBezTo>
                    <a:pt x="22" y="19"/>
                    <a:pt x="21" y="18"/>
                    <a:pt x="21" y="18"/>
                  </a:cubicBezTo>
                  <a:cubicBezTo>
                    <a:pt x="20" y="17"/>
                    <a:pt x="21" y="17"/>
                    <a:pt x="21" y="17"/>
                  </a:cubicBezTo>
                  <a:cubicBezTo>
                    <a:pt x="21" y="16"/>
                    <a:pt x="21" y="16"/>
                    <a:pt x="22" y="16"/>
                  </a:cubicBezTo>
                  <a:cubicBezTo>
                    <a:pt x="22" y="15"/>
                    <a:pt x="22" y="15"/>
                    <a:pt x="22" y="15"/>
                  </a:cubicBezTo>
                  <a:cubicBezTo>
                    <a:pt x="23" y="14"/>
                    <a:pt x="22" y="14"/>
                    <a:pt x="23" y="13"/>
                  </a:cubicBezTo>
                  <a:cubicBezTo>
                    <a:pt x="23" y="12"/>
                    <a:pt x="24" y="13"/>
                    <a:pt x="24" y="14"/>
                  </a:cubicBezTo>
                  <a:cubicBezTo>
                    <a:pt x="25" y="15"/>
                    <a:pt x="25" y="14"/>
                    <a:pt x="26" y="14"/>
                  </a:cubicBezTo>
                  <a:cubicBezTo>
                    <a:pt x="27" y="14"/>
                    <a:pt x="27" y="14"/>
                    <a:pt x="28" y="15"/>
                  </a:cubicBezTo>
                  <a:cubicBezTo>
                    <a:pt x="28" y="15"/>
                    <a:pt x="28" y="16"/>
                    <a:pt x="29" y="15"/>
                  </a:cubicBezTo>
                  <a:cubicBezTo>
                    <a:pt x="29" y="15"/>
                    <a:pt x="28" y="15"/>
                    <a:pt x="28" y="14"/>
                  </a:cubicBezTo>
                  <a:cubicBezTo>
                    <a:pt x="28" y="14"/>
                    <a:pt x="28" y="14"/>
                    <a:pt x="28" y="13"/>
                  </a:cubicBezTo>
                  <a:cubicBezTo>
                    <a:pt x="28" y="13"/>
                    <a:pt x="28" y="13"/>
                    <a:pt x="28" y="13"/>
                  </a:cubicBezTo>
                  <a:cubicBezTo>
                    <a:pt x="28" y="13"/>
                    <a:pt x="28" y="12"/>
                    <a:pt x="28" y="12"/>
                  </a:cubicBezTo>
                  <a:cubicBezTo>
                    <a:pt x="28" y="12"/>
                    <a:pt x="29" y="12"/>
                    <a:pt x="29" y="12"/>
                  </a:cubicBezTo>
                  <a:cubicBezTo>
                    <a:pt x="29" y="12"/>
                    <a:pt x="29" y="12"/>
                    <a:pt x="30" y="12"/>
                  </a:cubicBezTo>
                  <a:cubicBezTo>
                    <a:pt x="30" y="13"/>
                    <a:pt x="31" y="12"/>
                    <a:pt x="31" y="12"/>
                  </a:cubicBezTo>
                  <a:cubicBezTo>
                    <a:pt x="31" y="12"/>
                    <a:pt x="30" y="11"/>
                    <a:pt x="30" y="11"/>
                  </a:cubicBezTo>
                  <a:cubicBezTo>
                    <a:pt x="30" y="10"/>
                    <a:pt x="30" y="10"/>
                    <a:pt x="31" y="10"/>
                  </a:cubicBezTo>
                  <a:cubicBezTo>
                    <a:pt x="31" y="9"/>
                    <a:pt x="31" y="8"/>
                    <a:pt x="31" y="8"/>
                  </a:cubicBezTo>
                  <a:cubicBezTo>
                    <a:pt x="30" y="7"/>
                    <a:pt x="30" y="8"/>
                    <a:pt x="29" y="9"/>
                  </a:cubicBezTo>
                  <a:cubicBezTo>
                    <a:pt x="29" y="9"/>
                    <a:pt x="28" y="9"/>
                    <a:pt x="28" y="9"/>
                  </a:cubicBezTo>
                  <a:cubicBezTo>
                    <a:pt x="27" y="8"/>
                    <a:pt x="27" y="8"/>
                    <a:pt x="27" y="7"/>
                  </a:cubicBezTo>
                  <a:cubicBezTo>
                    <a:pt x="26" y="7"/>
                    <a:pt x="25" y="7"/>
                    <a:pt x="24" y="7"/>
                  </a:cubicBezTo>
                  <a:cubicBezTo>
                    <a:pt x="24" y="7"/>
                    <a:pt x="24" y="6"/>
                    <a:pt x="24" y="6"/>
                  </a:cubicBezTo>
                  <a:cubicBezTo>
                    <a:pt x="24" y="5"/>
                    <a:pt x="24" y="5"/>
                    <a:pt x="25" y="5"/>
                  </a:cubicBezTo>
                  <a:cubicBezTo>
                    <a:pt x="25" y="4"/>
                    <a:pt x="25" y="4"/>
                    <a:pt x="25" y="3"/>
                  </a:cubicBezTo>
                  <a:cubicBezTo>
                    <a:pt x="25" y="3"/>
                    <a:pt x="25" y="3"/>
                    <a:pt x="25" y="2"/>
                  </a:cubicBezTo>
                  <a:cubicBezTo>
                    <a:pt x="23" y="2"/>
                    <a:pt x="23" y="1"/>
                    <a:pt x="21" y="1"/>
                  </a:cubicBezTo>
                  <a:cubicBezTo>
                    <a:pt x="21" y="1"/>
                    <a:pt x="20" y="1"/>
                    <a:pt x="20" y="1"/>
                  </a:cubicBezTo>
                  <a:cubicBezTo>
                    <a:pt x="19" y="1"/>
                    <a:pt x="19" y="0"/>
                    <a:pt x="19" y="0"/>
                  </a:cubicBezTo>
                  <a:cubicBezTo>
                    <a:pt x="18" y="0"/>
                    <a:pt x="17" y="0"/>
                    <a:pt x="17" y="1"/>
                  </a:cubicBezTo>
                  <a:cubicBezTo>
                    <a:pt x="17" y="1"/>
                    <a:pt x="18" y="1"/>
                    <a:pt x="18" y="2"/>
                  </a:cubicBezTo>
                  <a:cubicBezTo>
                    <a:pt x="17" y="2"/>
                    <a:pt x="16" y="1"/>
                    <a:pt x="15" y="2"/>
                  </a:cubicBezTo>
                  <a:cubicBezTo>
                    <a:pt x="14" y="2"/>
                    <a:pt x="13" y="2"/>
                    <a:pt x="12" y="2"/>
                  </a:cubicBezTo>
                  <a:cubicBezTo>
                    <a:pt x="11" y="2"/>
                    <a:pt x="11" y="2"/>
                    <a:pt x="11" y="2"/>
                  </a:cubicBezTo>
                  <a:cubicBezTo>
                    <a:pt x="11" y="2"/>
                    <a:pt x="11" y="3"/>
                    <a:pt x="11" y="3"/>
                  </a:cubicBezTo>
                  <a:cubicBezTo>
                    <a:pt x="10" y="3"/>
                    <a:pt x="10" y="3"/>
                    <a:pt x="10" y="3"/>
                  </a:cubicBezTo>
                  <a:cubicBezTo>
                    <a:pt x="10" y="3"/>
                    <a:pt x="10" y="3"/>
                    <a:pt x="10" y="3"/>
                  </a:cubicBezTo>
                  <a:cubicBezTo>
                    <a:pt x="9" y="3"/>
                    <a:pt x="9" y="3"/>
                    <a:pt x="9" y="3"/>
                  </a:cubicBezTo>
                  <a:cubicBezTo>
                    <a:pt x="8" y="3"/>
                    <a:pt x="8" y="3"/>
                    <a:pt x="8" y="3"/>
                  </a:cubicBezTo>
                  <a:cubicBezTo>
                    <a:pt x="7" y="3"/>
                    <a:pt x="7" y="3"/>
                    <a:pt x="7" y="3"/>
                  </a:cubicBezTo>
                  <a:cubicBezTo>
                    <a:pt x="7" y="4"/>
                    <a:pt x="6" y="4"/>
                    <a:pt x="7" y="4"/>
                  </a:cubicBezTo>
                  <a:cubicBezTo>
                    <a:pt x="7" y="4"/>
                    <a:pt x="7" y="4"/>
                    <a:pt x="7" y="4"/>
                  </a:cubicBezTo>
                  <a:cubicBezTo>
                    <a:pt x="8" y="5"/>
                    <a:pt x="7" y="5"/>
                    <a:pt x="7" y="5"/>
                  </a:cubicBezTo>
                  <a:cubicBezTo>
                    <a:pt x="7" y="5"/>
                    <a:pt x="7" y="5"/>
                    <a:pt x="7" y="5"/>
                  </a:cubicBezTo>
                  <a:cubicBezTo>
                    <a:pt x="7" y="6"/>
                    <a:pt x="6" y="6"/>
                    <a:pt x="6" y="6"/>
                  </a:cubicBezTo>
                  <a:cubicBezTo>
                    <a:pt x="6" y="6"/>
                    <a:pt x="6" y="7"/>
                    <a:pt x="6" y="7"/>
                  </a:cubicBezTo>
                  <a:cubicBezTo>
                    <a:pt x="5" y="7"/>
                    <a:pt x="5" y="7"/>
                    <a:pt x="5" y="8"/>
                  </a:cubicBezTo>
                  <a:cubicBezTo>
                    <a:pt x="5" y="8"/>
                    <a:pt x="4" y="8"/>
                    <a:pt x="3" y="8"/>
                  </a:cubicBezTo>
                  <a:cubicBezTo>
                    <a:pt x="3" y="8"/>
                    <a:pt x="4" y="9"/>
                    <a:pt x="4" y="9"/>
                  </a:cubicBezTo>
                  <a:cubicBezTo>
                    <a:pt x="4" y="9"/>
                    <a:pt x="4" y="10"/>
                    <a:pt x="4" y="10"/>
                  </a:cubicBezTo>
                  <a:cubicBezTo>
                    <a:pt x="3" y="11"/>
                    <a:pt x="2" y="11"/>
                    <a:pt x="2" y="11"/>
                  </a:cubicBezTo>
                  <a:cubicBezTo>
                    <a:pt x="2" y="12"/>
                    <a:pt x="2" y="12"/>
                    <a:pt x="1" y="12"/>
                  </a:cubicBezTo>
                  <a:cubicBezTo>
                    <a:pt x="1" y="12"/>
                    <a:pt x="1" y="13"/>
                    <a:pt x="1" y="13"/>
                  </a:cubicBezTo>
                  <a:cubicBezTo>
                    <a:pt x="1" y="14"/>
                    <a:pt x="1" y="14"/>
                    <a:pt x="2" y="14"/>
                  </a:cubicBezTo>
                  <a:cubicBezTo>
                    <a:pt x="2" y="14"/>
                    <a:pt x="2" y="14"/>
                    <a:pt x="1" y="15"/>
                  </a:cubicBezTo>
                  <a:cubicBezTo>
                    <a:pt x="1" y="15"/>
                    <a:pt x="1" y="15"/>
                    <a:pt x="0" y="16"/>
                  </a:cubicBezTo>
                  <a:cubicBezTo>
                    <a:pt x="0" y="17"/>
                    <a:pt x="3" y="16"/>
                    <a:pt x="3" y="15"/>
                  </a:cubicBezTo>
                  <a:cubicBezTo>
                    <a:pt x="3" y="15"/>
                    <a:pt x="2" y="15"/>
                    <a:pt x="2" y="14"/>
                  </a:cubicBezTo>
                  <a:cubicBezTo>
                    <a:pt x="2" y="14"/>
                    <a:pt x="2" y="14"/>
                    <a:pt x="3" y="14"/>
                  </a:cubicBezTo>
                  <a:cubicBezTo>
                    <a:pt x="3" y="14"/>
                    <a:pt x="4" y="13"/>
                    <a:pt x="4" y="13"/>
                  </a:cubicBezTo>
                  <a:cubicBezTo>
                    <a:pt x="4" y="13"/>
                    <a:pt x="5" y="13"/>
                    <a:pt x="6" y="13"/>
                  </a:cubicBezTo>
                  <a:cubicBezTo>
                    <a:pt x="6" y="14"/>
                    <a:pt x="6" y="14"/>
                    <a:pt x="6" y="15"/>
                  </a:cubicBezTo>
                  <a:cubicBezTo>
                    <a:pt x="7" y="15"/>
                    <a:pt x="6" y="16"/>
                    <a:pt x="6" y="16"/>
                  </a:cubicBezTo>
                  <a:cubicBezTo>
                    <a:pt x="6" y="17"/>
                    <a:pt x="7" y="16"/>
                    <a:pt x="6" y="17"/>
                  </a:cubicBezTo>
                  <a:cubicBezTo>
                    <a:pt x="7" y="17"/>
                    <a:pt x="8" y="17"/>
                    <a:pt x="7" y="18"/>
                  </a:cubicBezTo>
                  <a:cubicBezTo>
                    <a:pt x="8" y="18"/>
                    <a:pt x="9" y="19"/>
                    <a:pt x="10" y="18"/>
                  </a:cubicBez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82" name="Freeform 820">
              <a:extLst>
                <a:ext uri="{FF2B5EF4-FFF2-40B4-BE49-F238E27FC236}">
                  <a16:creationId xmlns:a16="http://schemas.microsoft.com/office/drawing/2014/main" id="{F08326B2-1F53-4D01-BEE7-E2B4C17EA900}"/>
                </a:ext>
              </a:extLst>
            </p:cNvPr>
            <p:cNvSpPr>
              <a:spLocks/>
            </p:cNvSpPr>
            <p:nvPr/>
          </p:nvSpPr>
          <p:spPr bwMode="auto">
            <a:xfrm>
              <a:off x="6086165" y="2939006"/>
              <a:ext cx="121286" cy="79582"/>
            </a:xfrm>
            <a:custGeom>
              <a:avLst/>
              <a:gdLst>
                <a:gd name="T0" fmla="*/ 6 w 26"/>
                <a:gd name="T1" fmla="*/ 3 h 21"/>
                <a:gd name="T2" fmla="*/ 8 w 26"/>
                <a:gd name="T3" fmla="*/ 3 h 21"/>
                <a:gd name="T4" fmla="*/ 11 w 26"/>
                <a:gd name="T5" fmla="*/ 3 h 21"/>
                <a:gd name="T6" fmla="*/ 12 w 26"/>
                <a:gd name="T7" fmla="*/ 2 h 21"/>
                <a:gd name="T8" fmla="*/ 13 w 26"/>
                <a:gd name="T9" fmla="*/ 1 h 21"/>
                <a:gd name="T10" fmla="*/ 14 w 26"/>
                <a:gd name="T11" fmla="*/ 1 h 21"/>
                <a:gd name="T12" fmla="*/ 16 w 26"/>
                <a:gd name="T13" fmla="*/ 1 h 21"/>
                <a:gd name="T14" fmla="*/ 17 w 26"/>
                <a:gd name="T15" fmla="*/ 2 h 21"/>
                <a:gd name="T16" fmla="*/ 19 w 26"/>
                <a:gd name="T17" fmla="*/ 3 h 21"/>
                <a:gd name="T18" fmla="*/ 21 w 26"/>
                <a:gd name="T19" fmla="*/ 3 h 21"/>
                <a:gd name="T20" fmla="*/ 22 w 26"/>
                <a:gd name="T21" fmla="*/ 6 h 21"/>
                <a:gd name="T22" fmla="*/ 21 w 26"/>
                <a:gd name="T23" fmla="*/ 7 h 21"/>
                <a:gd name="T24" fmla="*/ 24 w 26"/>
                <a:gd name="T25" fmla="*/ 9 h 21"/>
                <a:gd name="T26" fmla="*/ 26 w 26"/>
                <a:gd name="T27" fmla="*/ 12 h 21"/>
                <a:gd name="T28" fmla="*/ 24 w 26"/>
                <a:gd name="T29" fmla="*/ 15 h 21"/>
                <a:gd name="T30" fmla="*/ 22 w 26"/>
                <a:gd name="T31" fmla="*/ 17 h 21"/>
                <a:gd name="T32" fmla="*/ 22 w 26"/>
                <a:gd name="T33" fmla="*/ 21 h 21"/>
                <a:gd name="T34" fmla="*/ 20 w 26"/>
                <a:gd name="T35" fmla="*/ 21 h 21"/>
                <a:gd name="T36" fmla="*/ 19 w 26"/>
                <a:gd name="T37" fmla="*/ 20 h 21"/>
                <a:gd name="T38" fmla="*/ 17 w 26"/>
                <a:gd name="T39" fmla="*/ 19 h 21"/>
                <a:gd name="T40" fmla="*/ 16 w 26"/>
                <a:gd name="T41" fmla="*/ 18 h 21"/>
                <a:gd name="T42" fmla="*/ 15 w 26"/>
                <a:gd name="T43" fmla="*/ 16 h 21"/>
                <a:gd name="T44" fmla="*/ 14 w 26"/>
                <a:gd name="T45" fmla="*/ 16 h 21"/>
                <a:gd name="T46" fmla="*/ 11 w 26"/>
                <a:gd name="T47" fmla="*/ 17 h 21"/>
                <a:gd name="T48" fmla="*/ 11 w 26"/>
                <a:gd name="T49" fmla="*/ 15 h 21"/>
                <a:gd name="T50" fmla="*/ 11 w 26"/>
                <a:gd name="T51" fmla="*/ 14 h 21"/>
                <a:gd name="T52" fmla="*/ 8 w 26"/>
                <a:gd name="T53" fmla="*/ 13 h 21"/>
                <a:gd name="T54" fmla="*/ 5 w 26"/>
                <a:gd name="T55" fmla="*/ 11 h 21"/>
                <a:gd name="T56" fmla="*/ 3 w 26"/>
                <a:gd name="T57" fmla="*/ 8 h 21"/>
                <a:gd name="T58" fmla="*/ 2 w 26"/>
                <a:gd name="T59" fmla="*/ 8 h 21"/>
                <a:gd name="T60" fmla="*/ 1 w 26"/>
                <a:gd name="T61" fmla="*/ 6 h 21"/>
                <a:gd name="T62" fmla="*/ 2 w 26"/>
                <a:gd name="T63" fmla="*/ 4 h 21"/>
                <a:gd name="T64" fmla="*/ 6 w 26"/>
                <a:gd name="T6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1">
                  <a:moveTo>
                    <a:pt x="6" y="2"/>
                  </a:moveTo>
                  <a:cubicBezTo>
                    <a:pt x="6" y="2"/>
                    <a:pt x="6" y="3"/>
                    <a:pt x="6" y="3"/>
                  </a:cubicBezTo>
                  <a:cubicBezTo>
                    <a:pt x="7" y="3"/>
                    <a:pt x="7" y="3"/>
                    <a:pt x="7" y="3"/>
                  </a:cubicBezTo>
                  <a:cubicBezTo>
                    <a:pt x="7" y="3"/>
                    <a:pt x="7" y="2"/>
                    <a:pt x="8" y="3"/>
                  </a:cubicBezTo>
                  <a:cubicBezTo>
                    <a:pt x="8" y="3"/>
                    <a:pt x="9" y="3"/>
                    <a:pt x="9" y="3"/>
                  </a:cubicBezTo>
                  <a:cubicBezTo>
                    <a:pt x="10" y="4"/>
                    <a:pt x="10" y="3"/>
                    <a:pt x="11" y="3"/>
                  </a:cubicBezTo>
                  <a:cubicBezTo>
                    <a:pt x="11" y="3"/>
                    <a:pt x="12" y="2"/>
                    <a:pt x="12" y="2"/>
                  </a:cubicBezTo>
                  <a:cubicBezTo>
                    <a:pt x="12" y="2"/>
                    <a:pt x="12" y="2"/>
                    <a:pt x="12" y="2"/>
                  </a:cubicBezTo>
                  <a:cubicBezTo>
                    <a:pt x="12" y="2"/>
                    <a:pt x="13" y="2"/>
                    <a:pt x="13" y="2"/>
                  </a:cubicBezTo>
                  <a:cubicBezTo>
                    <a:pt x="13" y="2"/>
                    <a:pt x="13" y="2"/>
                    <a:pt x="13" y="1"/>
                  </a:cubicBezTo>
                  <a:cubicBezTo>
                    <a:pt x="13" y="1"/>
                    <a:pt x="13" y="0"/>
                    <a:pt x="14" y="0"/>
                  </a:cubicBezTo>
                  <a:cubicBezTo>
                    <a:pt x="14" y="1"/>
                    <a:pt x="14" y="1"/>
                    <a:pt x="14" y="1"/>
                  </a:cubicBezTo>
                  <a:cubicBezTo>
                    <a:pt x="15" y="1"/>
                    <a:pt x="15" y="0"/>
                    <a:pt x="16" y="0"/>
                  </a:cubicBezTo>
                  <a:cubicBezTo>
                    <a:pt x="16" y="0"/>
                    <a:pt x="15" y="1"/>
                    <a:pt x="16" y="1"/>
                  </a:cubicBezTo>
                  <a:cubicBezTo>
                    <a:pt x="17" y="1"/>
                    <a:pt x="17" y="1"/>
                    <a:pt x="17" y="0"/>
                  </a:cubicBezTo>
                  <a:cubicBezTo>
                    <a:pt x="17" y="1"/>
                    <a:pt x="17" y="1"/>
                    <a:pt x="17" y="2"/>
                  </a:cubicBezTo>
                  <a:cubicBezTo>
                    <a:pt x="18" y="2"/>
                    <a:pt x="18" y="2"/>
                    <a:pt x="18" y="2"/>
                  </a:cubicBezTo>
                  <a:cubicBezTo>
                    <a:pt x="19" y="3"/>
                    <a:pt x="19" y="3"/>
                    <a:pt x="19" y="3"/>
                  </a:cubicBezTo>
                  <a:cubicBezTo>
                    <a:pt x="20" y="3"/>
                    <a:pt x="20" y="3"/>
                    <a:pt x="20" y="3"/>
                  </a:cubicBezTo>
                  <a:cubicBezTo>
                    <a:pt x="20" y="3"/>
                    <a:pt x="20" y="3"/>
                    <a:pt x="21" y="3"/>
                  </a:cubicBezTo>
                  <a:cubicBezTo>
                    <a:pt x="21" y="3"/>
                    <a:pt x="22" y="3"/>
                    <a:pt x="22" y="4"/>
                  </a:cubicBezTo>
                  <a:cubicBezTo>
                    <a:pt x="23" y="4"/>
                    <a:pt x="22" y="5"/>
                    <a:pt x="22" y="6"/>
                  </a:cubicBezTo>
                  <a:cubicBezTo>
                    <a:pt x="22" y="6"/>
                    <a:pt x="22" y="6"/>
                    <a:pt x="22" y="7"/>
                  </a:cubicBezTo>
                  <a:cubicBezTo>
                    <a:pt x="22" y="7"/>
                    <a:pt x="21" y="7"/>
                    <a:pt x="21" y="7"/>
                  </a:cubicBezTo>
                  <a:cubicBezTo>
                    <a:pt x="21" y="8"/>
                    <a:pt x="22" y="8"/>
                    <a:pt x="23" y="8"/>
                  </a:cubicBezTo>
                  <a:cubicBezTo>
                    <a:pt x="23" y="8"/>
                    <a:pt x="24" y="8"/>
                    <a:pt x="24" y="9"/>
                  </a:cubicBezTo>
                  <a:cubicBezTo>
                    <a:pt x="25" y="9"/>
                    <a:pt x="25" y="10"/>
                    <a:pt x="25" y="11"/>
                  </a:cubicBezTo>
                  <a:cubicBezTo>
                    <a:pt x="25" y="11"/>
                    <a:pt x="26" y="11"/>
                    <a:pt x="26" y="12"/>
                  </a:cubicBezTo>
                  <a:cubicBezTo>
                    <a:pt x="26" y="13"/>
                    <a:pt x="26" y="13"/>
                    <a:pt x="25" y="13"/>
                  </a:cubicBezTo>
                  <a:cubicBezTo>
                    <a:pt x="25" y="14"/>
                    <a:pt x="25" y="14"/>
                    <a:pt x="24" y="15"/>
                  </a:cubicBezTo>
                  <a:cubicBezTo>
                    <a:pt x="24" y="15"/>
                    <a:pt x="23" y="15"/>
                    <a:pt x="23" y="15"/>
                  </a:cubicBezTo>
                  <a:cubicBezTo>
                    <a:pt x="22" y="16"/>
                    <a:pt x="22" y="17"/>
                    <a:pt x="22" y="17"/>
                  </a:cubicBezTo>
                  <a:cubicBezTo>
                    <a:pt x="22" y="18"/>
                    <a:pt x="22" y="19"/>
                    <a:pt x="22" y="19"/>
                  </a:cubicBezTo>
                  <a:cubicBezTo>
                    <a:pt x="23" y="20"/>
                    <a:pt x="23" y="20"/>
                    <a:pt x="22" y="21"/>
                  </a:cubicBezTo>
                  <a:cubicBezTo>
                    <a:pt x="22" y="21"/>
                    <a:pt x="20" y="21"/>
                    <a:pt x="20" y="21"/>
                  </a:cubicBezTo>
                  <a:cubicBezTo>
                    <a:pt x="20" y="21"/>
                    <a:pt x="20" y="21"/>
                    <a:pt x="20" y="21"/>
                  </a:cubicBezTo>
                  <a:cubicBezTo>
                    <a:pt x="20" y="20"/>
                    <a:pt x="19" y="20"/>
                    <a:pt x="19" y="20"/>
                  </a:cubicBezTo>
                  <a:cubicBezTo>
                    <a:pt x="19" y="20"/>
                    <a:pt x="19" y="20"/>
                    <a:pt x="19" y="20"/>
                  </a:cubicBezTo>
                  <a:cubicBezTo>
                    <a:pt x="19" y="19"/>
                    <a:pt x="18" y="20"/>
                    <a:pt x="18" y="19"/>
                  </a:cubicBezTo>
                  <a:cubicBezTo>
                    <a:pt x="18" y="19"/>
                    <a:pt x="17" y="19"/>
                    <a:pt x="17" y="19"/>
                  </a:cubicBezTo>
                  <a:cubicBezTo>
                    <a:pt x="17" y="18"/>
                    <a:pt x="17" y="18"/>
                    <a:pt x="17" y="18"/>
                  </a:cubicBezTo>
                  <a:cubicBezTo>
                    <a:pt x="16" y="18"/>
                    <a:pt x="16" y="18"/>
                    <a:pt x="16" y="18"/>
                  </a:cubicBezTo>
                  <a:cubicBezTo>
                    <a:pt x="15" y="18"/>
                    <a:pt x="16" y="18"/>
                    <a:pt x="16" y="17"/>
                  </a:cubicBezTo>
                  <a:cubicBezTo>
                    <a:pt x="16" y="17"/>
                    <a:pt x="16" y="17"/>
                    <a:pt x="15" y="16"/>
                  </a:cubicBezTo>
                  <a:cubicBezTo>
                    <a:pt x="15" y="16"/>
                    <a:pt x="16" y="15"/>
                    <a:pt x="16" y="15"/>
                  </a:cubicBezTo>
                  <a:cubicBezTo>
                    <a:pt x="15" y="14"/>
                    <a:pt x="15" y="17"/>
                    <a:pt x="14" y="16"/>
                  </a:cubicBezTo>
                  <a:cubicBezTo>
                    <a:pt x="14" y="17"/>
                    <a:pt x="13" y="17"/>
                    <a:pt x="12" y="17"/>
                  </a:cubicBezTo>
                  <a:cubicBezTo>
                    <a:pt x="12" y="17"/>
                    <a:pt x="11" y="17"/>
                    <a:pt x="11" y="17"/>
                  </a:cubicBezTo>
                  <a:cubicBezTo>
                    <a:pt x="11" y="16"/>
                    <a:pt x="11" y="16"/>
                    <a:pt x="11" y="16"/>
                  </a:cubicBezTo>
                  <a:cubicBezTo>
                    <a:pt x="12" y="15"/>
                    <a:pt x="11" y="15"/>
                    <a:pt x="11" y="15"/>
                  </a:cubicBezTo>
                  <a:cubicBezTo>
                    <a:pt x="11" y="15"/>
                    <a:pt x="11" y="15"/>
                    <a:pt x="11" y="14"/>
                  </a:cubicBezTo>
                  <a:cubicBezTo>
                    <a:pt x="12" y="14"/>
                    <a:pt x="12" y="14"/>
                    <a:pt x="11" y="14"/>
                  </a:cubicBezTo>
                  <a:cubicBezTo>
                    <a:pt x="11" y="13"/>
                    <a:pt x="11" y="13"/>
                    <a:pt x="10" y="13"/>
                  </a:cubicBezTo>
                  <a:cubicBezTo>
                    <a:pt x="10" y="13"/>
                    <a:pt x="9" y="13"/>
                    <a:pt x="8" y="13"/>
                  </a:cubicBezTo>
                  <a:cubicBezTo>
                    <a:pt x="8" y="13"/>
                    <a:pt x="8" y="12"/>
                    <a:pt x="7" y="11"/>
                  </a:cubicBezTo>
                  <a:cubicBezTo>
                    <a:pt x="7" y="11"/>
                    <a:pt x="6" y="11"/>
                    <a:pt x="5" y="11"/>
                  </a:cubicBezTo>
                  <a:cubicBezTo>
                    <a:pt x="5" y="10"/>
                    <a:pt x="5" y="9"/>
                    <a:pt x="5" y="9"/>
                  </a:cubicBezTo>
                  <a:cubicBezTo>
                    <a:pt x="4" y="8"/>
                    <a:pt x="4" y="8"/>
                    <a:pt x="3" y="8"/>
                  </a:cubicBezTo>
                  <a:cubicBezTo>
                    <a:pt x="3" y="9"/>
                    <a:pt x="3" y="9"/>
                    <a:pt x="2" y="9"/>
                  </a:cubicBezTo>
                  <a:cubicBezTo>
                    <a:pt x="2" y="9"/>
                    <a:pt x="2" y="8"/>
                    <a:pt x="2" y="8"/>
                  </a:cubicBezTo>
                  <a:cubicBezTo>
                    <a:pt x="1" y="7"/>
                    <a:pt x="1" y="8"/>
                    <a:pt x="1" y="7"/>
                  </a:cubicBezTo>
                  <a:cubicBezTo>
                    <a:pt x="1" y="6"/>
                    <a:pt x="1" y="6"/>
                    <a:pt x="1" y="6"/>
                  </a:cubicBezTo>
                  <a:cubicBezTo>
                    <a:pt x="1" y="5"/>
                    <a:pt x="0" y="5"/>
                    <a:pt x="0" y="5"/>
                  </a:cubicBezTo>
                  <a:cubicBezTo>
                    <a:pt x="1" y="4"/>
                    <a:pt x="1" y="4"/>
                    <a:pt x="2" y="4"/>
                  </a:cubicBezTo>
                  <a:cubicBezTo>
                    <a:pt x="2" y="3"/>
                    <a:pt x="3" y="3"/>
                    <a:pt x="3" y="3"/>
                  </a:cubicBezTo>
                  <a:cubicBezTo>
                    <a:pt x="4" y="3"/>
                    <a:pt x="5" y="1"/>
                    <a:pt x="6" y="2"/>
                  </a:cubicBezTo>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grpSp>
        <p:nvGrpSpPr>
          <p:cNvPr id="384" name="Group 383">
            <a:extLst>
              <a:ext uri="{FF2B5EF4-FFF2-40B4-BE49-F238E27FC236}">
                <a16:creationId xmlns:a16="http://schemas.microsoft.com/office/drawing/2014/main" id="{16648B31-5255-4C4C-B80E-4BA62806374A}"/>
              </a:ext>
            </a:extLst>
          </p:cNvPr>
          <p:cNvGrpSpPr/>
          <p:nvPr/>
        </p:nvGrpSpPr>
        <p:grpSpPr>
          <a:xfrm>
            <a:off x="76200" y="375755"/>
            <a:ext cx="5382958" cy="5910746"/>
            <a:chOff x="76200" y="375755"/>
            <a:chExt cx="5382958" cy="5910746"/>
          </a:xfrm>
        </p:grpSpPr>
        <p:sp>
          <p:nvSpPr>
            <p:cNvPr id="65" name="Freeform 690">
              <a:extLst>
                <a:ext uri="{FF2B5EF4-FFF2-40B4-BE49-F238E27FC236}">
                  <a16:creationId xmlns:a16="http://schemas.microsoft.com/office/drawing/2014/main" id="{9546F46F-DBD0-4EC1-B56A-0880D50B0B70}"/>
                </a:ext>
              </a:extLst>
            </p:cNvPr>
            <p:cNvSpPr>
              <a:spLocks noEditPoints="1"/>
            </p:cNvSpPr>
            <p:nvPr/>
          </p:nvSpPr>
          <p:spPr bwMode="auto">
            <a:xfrm>
              <a:off x="3393406" y="4437540"/>
              <a:ext cx="78479" cy="53537"/>
            </a:xfrm>
            <a:custGeom>
              <a:avLst/>
              <a:gdLst>
                <a:gd name="T0" fmla="*/ 6 w 17"/>
                <a:gd name="T1" fmla="*/ 9 h 14"/>
                <a:gd name="T2" fmla="*/ 6 w 17"/>
                <a:gd name="T3" fmla="*/ 9 h 14"/>
                <a:gd name="T4" fmla="*/ 5 w 17"/>
                <a:gd name="T5" fmla="*/ 8 h 14"/>
                <a:gd name="T6" fmla="*/ 5 w 17"/>
                <a:gd name="T7" fmla="*/ 7 h 14"/>
                <a:gd name="T8" fmla="*/ 4 w 17"/>
                <a:gd name="T9" fmla="*/ 6 h 14"/>
                <a:gd name="T10" fmla="*/ 3 w 17"/>
                <a:gd name="T11" fmla="*/ 5 h 14"/>
                <a:gd name="T12" fmla="*/ 3 w 17"/>
                <a:gd name="T13" fmla="*/ 4 h 14"/>
                <a:gd name="T14" fmla="*/ 2 w 17"/>
                <a:gd name="T15" fmla="*/ 3 h 14"/>
                <a:gd name="T16" fmla="*/ 1 w 17"/>
                <a:gd name="T17" fmla="*/ 4 h 14"/>
                <a:gd name="T18" fmla="*/ 1 w 17"/>
                <a:gd name="T19" fmla="*/ 5 h 14"/>
                <a:gd name="T20" fmla="*/ 2 w 17"/>
                <a:gd name="T21" fmla="*/ 5 h 14"/>
                <a:gd name="T22" fmla="*/ 2 w 17"/>
                <a:gd name="T23" fmla="*/ 6 h 14"/>
                <a:gd name="T24" fmla="*/ 3 w 17"/>
                <a:gd name="T25" fmla="*/ 7 h 14"/>
                <a:gd name="T26" fmla="*/ 4 w 17"/>
                <a:gd name="T27" fmla="*/ 8 h 14"/>
                <a:gd name="T28" fmla="*/ 4 w 17"/>
                <a:gd name="T29" fmla="*/ 9 h 14"/>
                <a:gd name="T30" fmla="*/ 3 w 17"/>
                <a:gd name="T31" fmla="*/ 9 h 14"/>
                <a:gd name="T32" fmla="*/ 2 w 17"/>
                <a:gd name="T33" fmla="*/ 10 h 14"/>
                <a:gd name="T34" fmla="*/ 1 w 17"/>
                <a:gd name="T35" fmla="*/ 11 h 14"/>
                <a:gd name="T36" fmla="*/ 2 w 17"/>
                <a:gd name="T37" fmla="*/ 11 h 14"/>
                <a:gd name="T38" fmla="*/ 4 w 17"/>
                <a:gd name="T39" fmla="*/ 12 h 14"/>
                <a:gd name="T40" fmla="*/ 4 w 17"/>
                <a:gd name="T41" fmla="*/ 11 h 14"/>
                <a:gd name="T42" fmla="*/ 5 w 17"/>
                <a:gd name="T43" fmla="*/ 11 h 14"/>
                <a:gd name="T44" fmla="*/ 6 w 17"/>
                <a:gd name="T45" fmla="*/ 10 h 14"/>
                <a:gd name="T46" fmla="*/ 1 w 17"/>
                <a:gd name="T47" fmla="*/ 8 h 14"/>
                <a:gd name="T48" fmla="*/ 0 w 17"/>
                <a:gd name="T49" fmla="*/ 6 h 14"/>
                <a:gd name="T50" fmla="*/ 2 w 17"/>
                <a:gd name="T51" fmla="*/ 6 h 14"/>
                <a:gd name="T52" fmla="*/ 2 w 17"/>
                <a:gd name="T53" fmla="*/ 8 h 14"/>
                <a:gd name="T54" fmla="*/ 8 w 17"/>
                <a:gd name="T55" fmla="*/ 7 h 14"/>
                <a:gd name="T56" fmla="*/ 6 w 17"/>
                <a:gd name="T57" fmla="*/ 7 h 14"/>
                <a:gd name="T58" fmla="*/ 6 w 17"/>
                <a:gd name="T59" fmla="*/ 6 h 14"/>
                <a:gd name="T60" fmla="*/ 6 w 17"/>
                <a:gd name="T61" fmla="*/ 5 h 14"/>
                <a:gd name="T62" fmla="*/ 8 w 17"/>
                <a:gd name="T63" fmla="*/ 6 h 14"/>
                <a:gd name="T64" fmla="*/ 17 w 17"/>
                <a:gd name="T65" fmla="*/ 10 h 14"/>
                <a:gd name="T66" fmla="*/ 16 w 17"/>
                <a:gd name="T67" fmla="*/ 11 h 14"/>
                <a:gd name="T68" fmla="*/ 15 w 17"/>
                <a:gd name="T69" fmla="*/ 11 h 14"/>
                <a:gd name="T70" fmla="*/ 15 w 17"/>
                <a:gd name="T71" fmla="*/ 10 h 14"/>
                <a:gd name="T72" fmla="*/ 16 w 17"/>
                <a:gd name="T73" fmla="*/ 9 h 14"/>
                <a:gd name="T74" fmla="*/ 17 w 17"/>
                <a:gd name="T75" fmla="*/ 9 h 14"/>
                <a:gd name="T76" fmla="*/ 11 w 17"/>
                <a:gd name="T77" fmla="*/ 9 h 14"/>
                <a:gd name="T78" fmla="*/ 10 w 17"/>
                <a:gd name="T79" fmla="*/ 9 h 14"/>
                <a:gd name="T80" fmla="*/ 10 w 17"/>
                <a:gd name="T81" fmla="*/ 10 h 14"/>
                <a:gd name="T82" fmla="*/ 9 w 17"/>
                <a:gd name="T83" fmla="*/ 10 h 14"/>
                <a:gd name="T84" fmla="*/ 8 w 17"/>
                <a:gd name="T85" fmla="*/ 9 h 14"/>
                <a:gd name="T86" fmla="*/ 8 w 17"/>
                <a:gd name="T87" fmla="*/ 9 h 14"/>
                <a:gd name="T88" fmla="*/ 8 w 17"/>
                <a:gd name="T89" fmla="*/ 8 h 14"/>
                <a:gd name="T90" fmla="*/ 9 w 17"/>
                <a:gd name="T91" fmla="*/ 8 h 14"/>
                <a:gd name="T92" fmla="*/ 10 w 17"/>
                <a:gd name="T93" fmla="*/ 7 h 14"/>
                <a:gd name="T94" fmla="*/ 10 w 17"/>
                <a:gd name="T95" fmla="*/ 8 h 14"/>
                <a:gd name="T96" fmla="*/ 9 w 17"/>
                <a:gd name="T97" fmla="*/ 13 h 14"/>
                <a:gd name="T98" fmla="*/ 8 w 17"/>
                <a:gd name="T99" fmla="*/ 13 h 14"/>
                <a:gd name="T100" fmla="*/ 9 w 17"/>
                <a:gd name="T101" fmla="*/ 13 h 14"/>
                <a:gd name="T102" fmla="*/ 9 w 17"/>
                <a:gd name="T103" fmla="*/ 2 h 14"/>
                <a:gd name="T104" fmla="*/ 14 w 17"/>
                <a:gd name="T105" fmla="*/ 14 h 14"/>
                <a:gd name="T106" fmla="*/ 14 w 17"/>
                <a:gd name="T107" fmla="*/ 14 h 14"/>
                <a:gd name="T108" fmla="*/ 7 w 17"/>
                <a:gd name="T109" fmla="*/ 0 h 14"/>
                <a:gd name="T110" fmla="*/ 12 w 17"/>
                <a:gd name="T111" fmla="*/ 10 h 14"/>
                <a:gd name="T112" fmla="*/ 12 w 17"/>
                <a:gd name="T113" fmla="*/ 10 h 14"/>
                <a:gd name="T114" fmla="*/ 7 w 17"/>
                <a:gd name="T115" fmla="*/ 7 h 14"/>
                <a:gd name="T116" fmla="*/ 10 w 17"/>
                <a:gd name="T117" fmla="*/ 7 h 14"/>
                <a:gd name="T118" fmla="*/ 14 w 17"/>
                <a:gd name="T1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4">
                  <a:moveTo>
                    <a:pt x="6" y="10"/>
                  </a:move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4" y="7"/>
                  </a:cubicBezTo>
                  <a:cubicBezTo>
                    <a:pt x="4" y="7"/>
                    <a:pt x="4"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4" y="6"/>
                    <a:pt x="3" y="6"/>
                  </a:cubicBezTo>
                  <a:cubicBezTo>
                    <a:pt x="3" y="6"/>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4"/>
                  </a:cubicBezTo>
                  <a:cubicBezTo>
                    <a:pt x="1" y="4"/>
                    <a:pt x="1" y="4"/>
                    <a:pt x="2" y="4"/>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1"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3" y="11"/>
                    <a:pt x="3" y="11"/>
                  </a:cubicBezTo>
                  <a:cubicBezTo>
                    <a:pt x="3" y="11"/>
                    <a:pt x="3" y="11"/>
                    <a:pt x="3" y="11"/>
                  </a:cubicBezTo>
                  <a:cubicBezTo>
                    <a:pt x="3" y="11"/>
                    <a:pt x="3" y="11"/>
                    <a:pt x="3" y="11"/>
                  </a:cubicBezTo>
                  <a:cubicBezTo>
                    <a:pt x="3" y="11"/>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lose/>
                  <a:moveTo>
                    <a:pt x="1" y="8"/>
                  </a:moveTo>
                  <a:cubicBezTo>
                    <a:pt x="1" y="8"/>
                    <a:pt x="1" y="8"/>
                    <a:pt x="1" y="8"/>
                  </a:cubicBezTo>
                  <a:cubicBezTo>
                    <a:pt x="1" y="8"/>
                    <a:pt x="1" y="8"/>
                    <a:pt x="1" y="8"/>
                  </a:cubicBezTo>
                  <a:cubicBezTo>
                    <a:pt x="1" y="8"/>
                    <a:pt x="1" y="8"/>
                    <a:pt x="1" y="8"/>
                  </a:cubicBezTo>
                  <a:cubicBezTo>
                    <a:pt x="1" y="8"/>
                    <a:pt x="1" y="8"/>
                    <a:pt x="1" y="8"/>
                  </a:cubicBezTo>
                  <a:cubicBezTo>
                    <a:pt x="1" y="8"/>
                    <a:pt x="0" y="8"/>
                    <a:pt x="0" y="7"/>
                  </a:cubicBezTo>
                  <a:cubicBezTo>
                    <a:pt x="0" y="7"/>
                    <a:pt x="0" y="7"/>
                    <a:pt x="0" y="7"/>
                  </a:cubicBezTo>
                  <a:cubicBezTo>
                    <a:pt x="0" y="7"/>
                    <a:pt x="0" y="7"/>
                    <a:pt x="0" y="7"/>
                  </a:cubicBezTo>
                  <a:cubicBezTo>
                    <a:pt x="0" y="7"/>
                    <a:pt x="0" y="7"/>
                    <a:pt x="0" y="7"/>
                  </a:cubicBezTo>
                  <a:cubicBezTo>
                    <a:pt x="0" y="7"/>
                    <a:pt x="0" y="7"/>
                    <a:pt x="0" y="7"/>
                  </a:cubicBezTo>
                  <a:cubicBezTo>
                    <a:pt x="0" y="7"/>
                    <a:pt x="0" y="6"/>
                    <a:pt x="0" y="6"/>
                  </a:cubicBezTo>
                  <a:cubicBezTo>
                    <a:pt x="0" y="6"/>
                    <a:pt x="0" y="6"/>
                    <a:pt x="0" y="6"/>
                  </a:cubicBezTo>
                  <a:cubicBezTo>
                    <a:pt x="0" y="6"/>
                    <a:pt x="0"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8"/>
                  </a:cubicBezTo>
                  <a:cubicBezTo>
                    <a:pt x="2" y="8"/>
                    <a:pt x="2" y="8"/>
                    <a:pt x="2" y="8"/>
                  </a:cubicBezTo>
                  <a:cubicBezTo>
                    <a:pt x="2" y="8"/>
                    <a:pt x="2" y="8"/>
                    <a:pt x="2" y="8"/>
                  </a:cubicBezTo>
                  <a:cubicBezTo>
                    <a:pt x="2" y="8"/>
                    <a:pt x="2" y="8"/>
                    <a:pt x="2" y="8"/>
                  </a:cubicBezTo>
                  <a:cubicBezTo>
                    <a:pt x="2" y="8"/>
                    <a:pt x="2" y="8"/>
                    <a:pt x="1" y="8"/>
                  </a:cubicBezTo>
                  <a:cubicBezTo>
                    <a:pt x="1" y="8"/>
                    <a:pt x="1" y="8"/>
                    <a:pt x="1" y="8"/>
                  </a:cubicBezTo>
                  <a:cubicBezTo>
                    <a:pt x="1" y="8"/>
                    <a:pt x="1" y="8"/>
                    <a:pt x="1" y="8"/>
                  </a:cubicBezTo>
                  <a:close/>
                  <a:moveTo>
                    <a:pt x="8" y="7"/>
                  </a:move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7"/>
                  </a:cubicBezTo>
                  <a:close/>
                  <a:moveTo>
                    <a:pt x="17" y="9"/>
                  </a:moveTo>
                  <a:cubicBezTo>
                    <a:pt x="17" y="9"/>
                    <a:pt x="17" y="9"/>
                    <a:pt x="17" y="9"/>
                  </a:cubicBezTo>
                  <a:cubicBezTo>
                    <a:pt x="17" y="9"/>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4" y="11"/>
                    <a:pt x="14" y="11"/>
                  </a:cubicBezTo>
                  <a:cubicBezTo>
                    <a:pt x="14" y="11"/>
                    <a:pt x="14" y="11"/>
                    <a:pt x="14" y="11"/>
                  </a:cubicBezTo>
                  <a:cubicBezTo>
                    <a:pt x="14" y="11"/>
                    <a:pt x="14" y="11"/>
                    <a:pt x="14" y="11"/>
                  </a:cubicBezTo>
                  <a:cubicBezTo>
                    <a:pt x="14"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6" y="10"/>
                  </a:cubicBezTo>
                  <a:cubicBezTo>
                    <a:pt x="16" y="10"/>
                    <a:pt x="16" y="10"/>
                    <a:pt x="16" y="10"/>
                  </a:cubicBezTo>
                  <a:cubicBezTo>
                    <a:pt x="16" y="10"/>
                    <a:pt x="16" y="10"/>
                    <a:pt x="16" y="10"/>
                  </a:cubicBezTo>
                  <a:cubicBezTo>
                    <a:pt x="16" y="10"/>
                    <a:pt x="16" y="10"/>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lose/>
                  <a:moveTo>
                    <a:pt x="11" y="8"/>
                  </a:moveTo>
                  <a:cubicBezTo>
                    <a:pt x="11" y="8"/>
                    <a:pt x="11" y="8"/>
                    <a:pt x="11" y="8"/>
                  </a:cubicBezTo>
                  <a:cubicBezTo>
                    <a:pt x="11" y="8"/>
                    <a:pt x="11" y="8"/>
                    <a:pt x="11" y="8"/>
                  </a:cubicBezTo>
                  <a:cubicBezTo>
                    <a:pt x="11" y="8"/>
                    <a:pt x="11" y="8"/>
                    <a:pt x="11" y="8"/>
                  </a:cubicBezTo>
                  <a:cubicBezTo>
                    <a:pt x="11" y="8"/>
                    <a:pt x="10" y="9"/>
                    <a:pt x="11" y="9"/>
                  </a:cubicBezTo>
                  <a:cubicBezTo>
                    <a:pt x="11" y="9"/>
                    <a:pt x="11" y="9"/>
                    <a:pt x="11" y="9"/>
                  </a:cubicBezTo>
                  <a:cubicBezTo>
                    <a:pt x="11" y="9"/>
                    <a:pt x="11" y="9"/>
                    <a:pt x="11" y="9"/>
                  </a:cubicBezTo>
                  <a:cubicBezTo>
                    <a:pt x="11" y="9"/>
                    <a:pt x="11" y="9"/>
                    <a:pt x="11" y="9"/>
                  </a:cubicBezTo>
                  <a:cubicBezTo>
                    <a:pt x="10" y="9"/>
                    <a:pt x="10" y="9"/>
                    <a:pt x="10" y="9"/>
                  </a:cubicBezTo>
                  <a:cubicBezTo>
                    <a:pt x="11" y="9"/>
                    <a:pt x="11"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10"/>
                  </a:cubicBezTo>
                  <a:cubicBezTo>
                    <a:pt x="10" y="10"/>
                    <a:pt x="10" y="10"/>
                    <a:pt x="10" y="10"/>
                  </a:cubicBezTo>
                  <a:cubicBezTo>
                    <a:pt x="10" y="9"/>
                    <a:pt x="10" y="10"/>
                    <a:pt x="10" y="9"/>
                  </a:cubicBezTo>
                  <a:cubicBezTo>
                    <a:pt x="10" y="9"/>
                    <a:pt x="10" y="9"/>
                    <a:pt x="10" y="9"/>
                  </a:cubicBezTo>
                  <a:cubicBezTo>
                    <a:pt x="10" y="9"/>
                    <a:pt x="10" y="9"/>
                    <a:pt x="10" y="9"/>
                  </a:cubicBezTo>
                  <a:cubicBezTo>
                    <a:pt x="10" y="9"/>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1" y="8"/>
                  </a:cubicBezTo>
                  <a:cubicBezTo>
                    <a:pt x="11" y="8"/>
                    <a:pt x="11" y="8"/>
                    <a:pt x="11" y="8"/>
                  </a:cubicBezTo>
                  <a:close/>
                  <a:moveTo>
                    <a:pt x="9" y="13"/>
                  </a:moveTo>
                  <a:cubicBezTo>
                    <a:pt x="9" y="13"/>
                    <a:pt x="9" y="13"/>
                    <a:pt x="9" y="13"/>
                  </a:cubicBezTo>
                  <a:cubicBezTo>
                    <a:pt x="9" y="13"/>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lose/>
                  <a:moveTo>
                    <a:pt x="8" y="2"/>
                  </a:moveTo>
                  <a:cubicBezTo>
                    <a:pt x="8" y="2"/>
                    <a:pt x="8" y="2"/>
                    <a:pt x="8" y="2"/>
                  </a:cubicBezTo>
                  <a:cubicBezTo>
                    <a:pt x="8" y="2"/>
                    <a:pt x="8"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2"/>
                    <a:pt x="8" y="2"/>
                    <a:pt x="8" y="2"/>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lose/>
                  <a:moveTo>
                    <a:pt x="6" y="0"/>
                  </a:moveTo>
                  <a:cubicBezTo>
                    <a:pt x="6" y="0"/>
                    <a:pt x="6" y="0"/>
                    <a:pt x="6" y="0"/>
                  </a:cubicBezTo>
                  <a:cubicBezTo>
                    <a:pt x="6" y="0"/>
                    <a:pt x="6" y="0"/>
                    <a:pt x="6" y="0"/>
                  </a:cubicBezTo>
                  <a:cubicBezTo>
                    <a:pt x="6" y="0"/>
                    <a:pt x="6" y="0"/>
                    <a:pt x="6" y="0"/>
                  </a:cubicBezTo>
                  <a:cubicBezTo>
                    <a:pt x="6" y="0"/>
                    <a:pt x="6" y="0"/>
                    <a:pt x="6" y="0"/>
                  </a:cubicBezTo>
                  <a:cubicBezTo>
                    <a:pt x="6" y="0"/>
                    <a:pt x="7" y="0"/>
                    <a:pt x="7" y="0"/>
                  </a:cubicBezTo>
                  <a:cubicBezTo>
                    <a:pt x="7" y="0"/>
                    <a:pt x="7" y="0"/>
                    <a:pt x="7" y="0"/>
                  </a:cubicBezTo>
                  <a:cubicBezTo>
                    <a:pt x="7" y="0"/>
                    <a:pt x="7" y="0"/>
                    <a:pt x="7" y="0"/>
                  </a:cubicBezTo>
                  <a:cubicBezTo>
                    <a:pt x="7" y="0"/>
                    <a:pt x="7" y="0"/>
                    <a:pt x="7" y="0"/>
                  </a:cubicBezTo>
                  <a:cubicBezTo>
                    <a:pt x="7" y="0"/>
                    <a:pt x="7" y="0"/>
                    <a:pt x="7" y="0"/>
                  </a:cubicBezTo>
                  <a:cubicBezTo>
                    <a:pt x="7" y="1"/>
                    <a:pt x="6" y="0"/>
                    <a:pt x="6" y="0"/>
                  </a:cubicBezTo>
                  <a:cubicBezTo>
                    <a:pt x="6" y="0"/>
                    <a:pt x="6" y="0"/>
                    <a:pt x="6" y="0"/>
                  </a:cubicBezTo>
                  <a:cubicBezTo>
                    <a:pt x="6" y="0"/>
                    <a:pt x="6" y="0"/>
                    <a:pt x="6" y="0"/>
                  </a:cubicBezTo>
                  <a:cubicBezTo>
                    <a:pt x="6" y="0"/>
                    <a:pt x="6" y="0"/>
                    <a:pt x="6" y="0"/>
                  </a:cubicBezTo>
                  <a:close/>
                  <a:moveTo>
                    <a:pt x="12" y="10"/>
                  </a:move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2" y="10"/>
                    <a:pt x="12" y="10"/>
                  </a:cubicBezTo>
                  <a:cubicBezTo>
                    <a:pt x="12" y="10"/>
                    <a:pt x="12" y="10"/>
                    <a:pt x="12" y="10"/>
                  </a:cubicBezTo>
                  <a:close/>
                  <a:moveTo>
                    <a:pt x="7" y="9"/>
                  </a:moveTo>
                  <a:cubicBezTo>
                    <a:pt x="7" y="9"/>
                    <a:pt x="7" y="9"/>
                    <a:pt x="7" y="9"/>
                  </a:cubicBezTo>
                  <a:cubicBezTo>
                    <a:pt x="7" y="9"/>
                    <a:pt x="7" y="9"/>
                    <a:pt x="7" y="9"/>
                  </a:cubicBezTo>
                  <a:cubicBezTo>
                    <a:pt x="7" y="9"/>
                    <a:pt x="7" y="9"/>
                    <a:pt x="7" y="9"/>
                  </a:cubicBezTo>
                  <a:cubicBezTo>
                    <a:pt x="7" y="8"/>
                    <a:pt x="7" y="8"/>
                    <a:pt x="7" y="8"/>
                  </a:cubicBezTo>
                  <a:cubicBezTo>
                    <a:pt x="7" y="8"/>
                    <a:pt x="7" y="8"/>
                    <a:pt x="7" y="8"/>
                  </a:cubicBezTo>
                  <a:cubicBezTo>
                    <a:pt x="7" y="8"/>
                    <a:pt x="7" y="8"/>
                    <a:pt x="7" y="9"/>
                  </a:cubicBezTo>
                  <a:cubicBezTo>
                    <a:pt x="7" y="9"/>
                    <a:pt x="7" y="9"/>
                    <a:pt x="7" y="9"/>
                  </a:cubicBezTo>
                  <a:close/>
                  <a:moveTo>
                    <a:pt x="7" y="7"/>
                  </a:move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lose/>
                  <a:moveTo>
                    <a:pt x="10" y="7"/>
                  </a:moveTo>
                  <a:cubicBezTo>
                    <a:pt x="10" y="7"/>
                    <a:pt x="10" y="7"/>
                    <a:pt x="10" y="7"/>
                  </a:cubicBezTo>
                  <a:cubicBezTo>
                    <a:pt x="10" y="7"/>
                    <a:pt x="10" y="7"/>
                    <a:pt x="10" y="7"/>
                  </a:cubicBezTo>
                  <a:cubicBezTo>
                    <a:pt x="10" y="7"/>
                    <a:pt x="10" y="7"/>
                    <a:pt x="10" y="7"/>
                  </a:cubicBezTo>
                  <a:cubicBezTo>
                    <a:pt x="10" y="7"/>
                    <a:pt x="10" y="7"/>
                    <a:pt x="10" y="7"/>
                  </a:cubicBezTo>
                  <a:close/>
                  <a:moveTo>
                    <a:pt x="8" y="6"/>
                  </a:moveTo>
                  <a:cubicBezTo>
                    <a:pt x="8" y="6"/>
                    <a:pt x="8" y="6"/>
                    <a:pt x="8" y="6"/>
                  </a:cubicBezTo>
                  <a:cubicBezTo>
                    <a:pt x="8" y="6"/>
                    <a:pt x="8" y="6"/>
                    <a:pt x="8" y="6"/>
                  </a:cubicBezTo>
                  <a:cubicBezTo>
                    <a:pt x="8" y="6"/>
                    <a:pt x="8" y="6"/>
                    <a:pt x="8" y="6"/>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lose/>
                  <a:moveTo>
                    <a:pt x="12" y="2"/>
                  </a:move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6" name="Freeform 679">
              <a:extLst>
                <a:ext uri="{FF2B5EF4-FFF2-40B4-BE49-F238E27FC236}">
                  <a16:creationId xmlns:a16="http://schemas.microsoft.com/office/drawing/2014/main" id="{F158E203-F537-4971-89A2-31CDF53CEF46}"/>
                </a:ext>
              </a:extLst>
            </p:cNvPr>
            <p:cNvSpPr>
              <a:spLocks noEditPoints="1"/>
            </p:cNvSpPr>
            <p:nvPr/>
          </p:nvSpPr>
          <p:spPr bwMode="auto">
            <a:xfrm>
              <a:off x="3659488" y="4142137"/>
              <a:ext cx="444120" cy="311092"/>
            </a:xfrm>
            <a:custGeom>
              <a:avLst/>
              <a:gdLst>
                <a:gd name="T0" fmla="*/ 44 w 95"/>
                <a:gd name="T1" fmla="*/ 74 h 82"/>
                <a:gd name="T2" fmla="*/ 42 w 95"/>
                <a:gd name="T3" fmla="*/ 68 h 82"/>
                <a:gd name="T4" fmla="*/ 42 w 95"/>
                <a:gd name="T5" fmla="*/ 64 h 82"/>
                <a:gd name="T6" fmla="*/ 39 w 95"/>
                <a:gd name="T7" fmla="*/ 57 h 82"/>
                <a:gd name="T8" fmla="*/ 39 w 95"/>
                <a:gd name="T9" fmla="*/ 51 h 82"/>
                <a:gd name="T10" fmla="*/ 42 w 95"/>
                <a:gd name="T11" fmla="*/ 45 h 82"/>
                <a:gd name="T12" fmla="*/ 39 w 95"/>
                <a:gd name="T13" fmla="*/ 42 h 82"/>
                <a:gd name="T14" fmla="*/ 30 w 95"/>
                <a:gd name="T15" fmla="*/ 43 h 82"/>
                <a:gd name="T16" fmla="*/ 22 w 95"/>
                <a:gd name="T17" fmla="*/ 38 h 82"/>
                <a:gd name="T18" fmla="*/ 16 w 95"/>
                <a:gd name="T19" fmla="*/ 37 h 82"/>
                <a:gd name="T20" fmla="*/ 9 w 95"/>
                <a:gd name="T21" fmla="*/ 37 h 82"/>
                <a:gd name="T22" fmla="*/ 7 w 95"/>
                <a:gd name="T23" fmla="*/ 29 h 82"/>
                <a:gd name="T24" fmla="*/ 2 w 95"/>
                <a:gd name="T25" fmla="*/ 21 h 82"/>
                <a:gd name="T26" fmla="*/ 3 w 95"/>
                <a:gd name="T27" fmla="*/ 15 h 82"/>
                <a:gd name="T28" fmla="*/ 9 w 95"/>
                <a:gd name="T29" fmla="*/ 5 h 82"/>
                <a:gd name="T30" fmla="*/ 10 w 95"/>
                <a:gd name="T31" fmla="*/ 7 h 82"/>
                <a:gd name="T32" fmla="*/ 10 w 95"/>
                <a:gd name="T33" fmla="*/ 16 h 82"/>
                <a:gd name="T34" fmla="*/ 13 w 95"/>
                <a:gd name="T35" fmla="*/ 23 h 82"/>
                <a:gd name="T36" fmla="*/ 16 w 95"/>
                <a:gd name="T37" fmla="*/ 17 h 82"/>
                <a:gd name="T38" fmla="*/ 13 w 95"/>
                <a:gd name="T39" fmla="*/ 10 h 82"/>
                <a:gd name="T40" fmla="*/ 22 w 95"/>
                <a:gd name="T41" fmla="*/ 7 h 82"/>
                <a:gd name="T42" fmla="*/ 25 w 95"/>
                <a:gd name="T43" fmla="*/ 4 h 82"/>
                <a:gd name="T44" fmla="*/ 23 w 95"/>
                <a:gd name="T45" fmla="*/ 1 h 82"/>
                <a:gd name="T46" fmla="*/ 29 w 95"/>
                <a:gd name="T47" fmla="*/ 5 h 82"/>
                <a:gd name="T48" fmla="*/ 36 w 95"/>
                <a:gd name="T49" fmla="*/ 10 h 82"/>
                <a:gd name="T50" fmla="*/ 42 w 95"/>
                <a:gd name="T51" fmla="*/ 12 h 82"/>
                <a:gd name="T52" fmla="*/ 51 w 95"/>
                <a:gd name="T53" fmla="*/ 12 h 82"/>
                <a:gd name="T54" fmla="*/ 60 w 95"/>
                <a:gd name="T55" fmla="*/ 16 h 82"/>
                <a:gd name="T56" fmla="*/ 67 w 95"/>
                <a:gd name="T57" fmla="*/ 12 h 82"/>
                <a:gd name="T58" fmla="*/ 67 w 95"/>
                <a:gd name="T59" fmla="*/ 12 h 82"/>
                <a:gd name="T60" fmla="*/ 75 w 95"/>
                <a:gd name="T61" fmla="*/ 11 h 82"/>
                <a:gd name="T62" fmla="*/ 79 w 95"/>
                <a:gd name="T63" fmla="*/ 12 h 82"/>
                <a:gd name="T64" fmla="*/ 74 w 95"/>
                <a:gd name="T65" fmla="*/ 12 h 82"/>
                <a:gd name="T66" fmla="*/ 77 w 95"/>
                <a:gd name="T67" fmla="*/ 17 h 82"/>
                <a:gd name="T68" fmla="*/ 83 w 95"/>
                <a:gd name="T69" fmla="*/ 18 h 82"/>
                <a:gd name="T70" fmla="*/ 87 w 95"/>
                <a:gd name="T71" fmla="*/ 22 h 82"/>
                <a:gd name="T72" fmla="*/ 89 w 95"/>
                <a:gd name="T73" fmla="*/ 25 h 82"/>
                <a:gd name="T74" fmla="*/ 91 w 95"/>
                <a:gd name="T75" fmla="*/ 26 h 82"/>
                <a:gd name="T76" fmla="*/ 94 w 95"/>
                <a:gd name="T77" fmla="*/ 29 h 82"/>
                <a:gd name="T78" fmla="*/ 90 w 95"/>
                <a:gd name="T79" fmla="*/ 35 h 82"/>
                <a:gd name="T80" fmla="*/ 91 w 95"/>
                <a:gd name="T81" fmla="*/ 38 h 82"/>
                <a:gd name="T82" fmla="*/ 86 w 95"/>
                <a:gd name="T83" fmla="*/ 40 h 82"/>
                <a:gd name="T84" fmla="*/ 90 w 95"/>
                <a:gd name="T85" fmla="*/ 52 h 82"/>
                <a:gd name="T86" fmla="*/ 87 w 95"/>
                <a:gd name="T87" fmla="*/ 55 h 82"/>
                <a:gd name="T88" fmla="*/ 83 w 95"/>
                <a:gd name="T89" fmla="*/ 57 h 82"/>
                <a:gd name="T90" fmla="*/ 78 w 95"/>
                <a:gd name="T91" fmla="*/ 58 h 82"/>
                <a:gd name="T92" fmla="*/ 75 w 95"/>
                <a:gd name="T93" fmla="*/ 61 h 82"/>
                <a:gd name="T94" fmla="*/ 72 w 95"/>
                <a:gd name="T95" fmla="*/ 60 h 82"/>
                <a:gd name="T96" fmla="*/ 68 w 95"/>
                <a:gd name="T97" fmla="*/ 59 h 82"/>
                <a:gd name="T98" fmla="*/ 61 w 95"/>
                <a:gd name="T99" fmla="*/ 57 h 82"/>
                <a:gd name="T100" fmla="*/ 65 w 95"/>
                <a:gd name="T101" fmla="*/ 62 h 82"/>
                <a:gd name="T102" fmla="*/ 66 w 95"/>
                <a:gd name="T103" fmla="*/ 69 h 82"/>
                <a:gd name="T104" fmla="*/ 69 w 95"/>
                <a:gd name="T105" fmla="*/ 72 h 82"/>
                <a:gd name="T106" fmla="*/ 63 w 95"/>
                <a:gd name="T107" fmla="*/ 77 h 82"/>
                <a:gd name="T108" fmla="*/ 60 w 95"/>
                <a:gd name="T109" fmla="*/ 78 h 82"/>
                <a:gd name="T110" fmla="*/ 57 w 95"/>
                <a:gd name="T111" fmla="*/ 80 h 82"/>
                <a:gd name="T112" fmla="*/ 55 w 95"/>
                <a:gd name="T113" fmla="*/ 80 h 82"/>
                <a:gd name="T114" fmla="*/ 67 w 95"/>
                <a:gd name="T115" fmla="*/ 9 h 82"/>
                <a:gd name="T116" fmla="*/ 66 w 95"/>
                <a:gd name="T117" fmla="*/ 8 h 82"/>
                <a:gd name="T118" fmla="*/ 64 w 95"/>
                <a:gd name="T119" fmla="*/ 9 h 82"/>
                <a:gd name="T120" fmla="*/ 64 w 95"/>
                <a:gd name="T121" fmla="*/ 9 h 82"/>
                <a:gd name="T122" fmla="*/ 66 w 95"/>
                <a:gd name="T123" fmla="*/ 10 h 82"/>
                <a:gd name="T124" fmla="*/ 67 w 95"/>
                <a:gd name="T125" fmla="*/ 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 h="82">
                  <a:moveTo>
                    <a:pt x="49" y="82"/>
                  </a:moveTo>
                  <a:cubicBezTo>
                    <a:pt x="46" y="78"/>
                    <a:pt x="46" y="78"/>
                    <a:pt x="46" y="78"/>
                  </a:cubicBezTo>
                  <a:cubicBezTo>
                    <a:pt x="46" y="78"/>
                    <a:pt x="46" y="77"/>
                    <a:pt x="46" y="77"/>
                  </a:cubicBezTo>
                  <a:cubicBezTo>
                    <a:pt x="46" y="77"/>
                    <a:pt x="46" y="77"/>
                    <a:pt x="46" y="77"/>
                  </a:cubicBezTo>
                  <a:cubicBezTo>
                    <a:pt x="45" y="76"/>
                    <a:pt x="45" y="75"/>
                    <a:pt x="45" y="75"/>
                  </a:cubicBezTo>
                  <a:cubicBezTo>
                    <a:pt x="45" y="75"/>
                    <a:pt x="44" y="74"/>
                    <a:pt x="44" y="74"/>
                  </a:cubicBezTo>
                  <a:cubicBezTo>
                    <a:pt x="44" y="74"/>
                    <a:pt x="44" y="73"/>
                    <a:pt x="44" y="73"/>
                  </a:cubicBezTo>
                  <a:cubicBezTo>
                    <a:pt x="44" y="73"/>
                    <a:pt x="44" y="72"/>
                    <a:pt x="44" y="72"/>
                  </a:cubicBezTo>
                  <a:cubicBezTo>
                    <a:pt x="44" y="72"/>
                    <a:pt x="44" y="72"/>
                    <a:pt x="43" y="72"/>
                  </a:cubicBezTo>
                  <a:cubicBezTo>
                    <a:pt x="43" y="71"/>
                    <a:pt x="43" y="71"/>
                    <a:pt x="43" y="71"/>
                  </a:cubicBezTo>
                  <a:cubicBezTo>
                    <a:pt x="43" y="70"/>
                    <a:pt x="43" y="70"/>
                    <a:pt x="43" y="70"/>
                  </a:cubicBezTo>
                  <a:cubicBezTo>
                    <a:pt x="43" y="70"/>
                    <a:pt x="42" y="69"/>
                    <a:pt x="42" y="68"/>
                  </a:cubicBezTo>
                  <a:cubicBezTo>
                    <a:pt x="42" y="68"/>
                    <a:pt x="41" y="68"/>
                    <a:pt x="41" y="68"/>
                  </a:cubicBezTo>
                  <a:cubicBezTo>
                    <a:pt x="41" y="68"/>
                    <a:pt x="40" y="67"/>
                    <a:pt x="40" y="67"/>
                  </a:cubicBezTo>
                  <a:cubicBezTo>
                    <a:pt x="40" y="67"/>
                    <a:pt x="39" y="67"/>
                    <a:pt x="39" y="67"/>
                  </a:cubicBezTo>
                  <a:cubicBezTo>
                    <a:pt x="39" y="67"/>
                    <a:pt x="39" y="67"/>
                    <a:pt x="39" y="67"/>
                  </a:cubicBezTo>
                  <a:cubicBezTo>
                    <a:pt x="41" y="65"/>
                    <a:pt x="41" y="65"/>
                    <a:pt x="41" y="65"/>
                  </a:cubicBezTo>
                  <a:cubicBezTo>
                    <a:pt x="42" y="64"/>
                    <a:pt x="42" y="64"/>
                    <a:pt x="42" y="64"/>
                  </a:cubicBezTo>
                  <a:cubicBezTo>
                    <a:pt x="42" y="64"/>
                    <a:pt x="43" y="63"/>
                    <a:pt x="43" y="63"/>
                  </a:cubicBezTo>
                  <a:cubicBezTo>
                    <a:pt x="43" y="63"/>
                    <a:pt x="42" y="62"/>
                    <a:pt x="42" y="62"/>
                  </a:cubicBezTo>
                  <a:cubicBezTo>
                    <a:pt x="42" y="62"/>
                    <a:pt x="41" y="60"/>
                    <a:pt x="41" y="60"/>
                  </a:cubicBezTo>
                  <a:cubicBezTo>
                    <a:pt x="40" y="60"/>
                    <a:pt x="40" y="60"/>
                    <a:pt x="40" y="60"/>
                  </a:cubicBezTo>
                  <a:cubicBezTo>
                    <a:pt x="40" y="60"/>
                    <a:pt x="40" y="59"/>
                    <a:pt x="40" y="59"/>
                  </a:cubicBezTo>
                  <a:cubicBezTo>
                    <a:pt x="40" y="59"/>
                    <a:pt x="39" y="57"/>
                    <a:pt x="39" y="57"/>
                  </a:cubicBezTo>
                  <a:cubicBezTo>
                    <a:pt x="39" y="56"/>
                    <a:pt x="39" y="56"/>
                    <a:pt x="39" y="56"/>
                  </a:cubicBezTo>
                  <a:cubicBezTo>
                    <a:pt x="39" y="56"/>
                    <a:pt x="39" y="55"/>
                    <a:pt x="39" y="55"/>
                  </a:cubicBezTo>
                  <a:cubicBezTo>
                    <a:pt x="39" y="55"/>
                    <a:pt x="39" y="55"/>
                    <a:pt x="39" y="54"/>
                  </a:cubicBezTo>
                  <a:cubicBezTo>
                    <a:pt x="39" y="54"/>
                    <a:pt x="39" y="54"/>
                    <a:pt x="39" y="54"/>
                  </a:cubicBezTo>
                  <a:cubicBezTo>
                    <a:pt x="39" y="51"/>
                    <a:pt x="39" y="51"/>
                    <a:pt x="39" y="51"/>
                  </a:cubicBezTo>
                  <a:cubicBezTo>
                    <a:pt x="39" y="51"/>
                    <a:pt x="39" y="51"/>
                    <a:pt x="39" y="51"/>
                  </a:cubicBezTo>
                  <a:cubicBezTo>
                    <a:pt x="39" y="51"/>
                    <a:pt x="39" y="50"/>
                    <a:pt x="39" y="50"/>
                  </a:cubicBezTo>
                  <a:cubicBezTo>
                    <a:pt x="39" y="50"/>
                    <a:pt x="39" y="50"/>
                    <a:pt x="39" y="50"/>
                  </a:cubicBezTo>
                  <a:cubicBezTo>
                    <a:pt x="39" y="49"/>
                    <a:pt x="39" y="49"/>
                    <a:pt x="40" y="49"/>
                  </a:cubicBezTo>
                  <a:cubicBezTo>
                    <a:pt x="40" y="49"/>
                    <a:pt x="40" y="48"/>
                    <a:pt x="40" y="48"/>
                  </a:cubicBezTo>
                  <a:cubicBezTo>
                    <a:pt x="40" y="46"/>
                    <a:pt x="40" y="46"/>
                    <a:pt x="40" y="46"/>
                  </a:cubicBezTo>
                  <a:cubicBezTo>
                    <a:pt x="42" y="45"/>
                    <a:pt x="42" y="45"/>
                    <a:pt x="42" y="45"/>
                  </a:cubicBezTo>
                  <a:cubicBezTo>
                    <a:pt x="42" y="44"/>
                    <a:pt x="42" y="44"/>
                    <a:pt x="42" y="44"/>
                  </a:cubicBezTo>
                  <a:cubicBezTo>
                    <a:pt x="41" y="43"/>
                    <a:pt x="41" y="43"/>
                    <a:pt x="41" y="43"/>
                  </a:cubicBezTo>
                  <a:cubicBezTo>
                    <a:pt x="41" y="43"/>
                    <a:pt x="41" y="43"/>
                    <a:pt x="41" y="43"/>
                  </a:cubicBezTo>
                  <a:cubicBezTo>
                    <a:pt x="41" y="43"/>
                    <a:pt x="40" y="43"/>
                    <a:pt x="40" y="43"/>
                  </a:cubicBezTo>
                  <a:cubicBezTo>
                    <a:pt x="40" y="43"/>
                    <a:pt x="40" y="42"/>
                    <a:pt x="40" y="42"/>
                  </a:cubicBezTo>
                  <a:cubicBezTo>
                    <a:pt x="39" y="42"/>
                    <a:pt x="39" y="42"/>
                    <a:pt x="39" y="42"/>
                  </a:cubicBezTo>
                  <a:cubicBezTo>
                    <a:pt x="39" y="42"/>
                    <a:pt x="38" y="43"/>
                    <a:pt x="38" y="43"/>
                  </a:cubicBezTo>
                  <a:cubicBezTo>
                    <a:pt x="37" y="43"/>
                    <a:pt x="35" y="44"/>
                    <a:pt x="35" y="44"/>
                  </a:cubicBezTo>
                  <a:cubicBezTo>
                    <a:pt x="35" y="44"/>
                    <a:pt x="34" y="44"/>
                    <a:pt x="34" y="44"/>
                  </a:cubicBezTo>
                  <a:cubicBezTo>
                    <a:pt x="34" y="44"/>
                    <a:pt x="32" y="44"/>
                    <a:pt x="32" y="44"/>
                  </a:cubicBezTo>
                  <a:cubicBezTo>
                    <a:pt x="32" y="44"/>
                    <a:pt x="31" y="43"/>
                    <a:pt x="31" y="43"/>
                  </a:cubicBezTo>
                  <a:cubicBezTo>
                    <a:pt x="30" y="43"/>
                    <a:pt x="30" y="43"/>
                    <a:pt x="30" y="43"/>
                  </a:cubicBezTo>
                  <a:cubicBezTo>
                    <a:pt x="30" y="43"/>
                    <a:pt x="29" y="44"/>
                    <a:pt x="29" y="44"/>
                  </a:cubicBezTo>
                  <a:cubicBezTo>
                    <a:pt x="29" y="44"/>
                    <a:pt x="29" y="44"/>
                    <a:pt x="29" y="44"/>
                  </a:cubicBezTo>
                  <a:cubicBezTo>
                    <a:pt x="28" y="44"/>
                    <a:pt x="28" y="44"/>
                    <a:pt x="28" y="44"/>
                  </a:cubicBezTo>
                  <a:cubicBezTo>
                    <a:pt x="28" y="44"/>
                    <a:pt x="28" y="44"/>
                    <a:pt x="28" y="44"/>
                  </a:cubicBezTo>
                  <a:cubicBezTo>
                    <a:pt x="23" y="38"/>
                    <a:pt x="23" y="38"/>
                    <a:pt x="23" y="38"/>
                  </a:cubicBezTo>
                  <a:cubicBezTo>
                    <a:pt x="22" y="38"/>
                    <a:pt x="22" y="38"/>
                    <a:pt x="22" y="38"/>
                  </a:cubicBezTo>
                  <a:cubicBezTo>
                    <a:pt x="21" y="38"/>
                    <a:pt x="21" y="38"/>
                    <a:pt x="21" y="38"/>
                  </a:cubicBezTo>
                  <a:cubicBezTo>
                    <a:pt x="19" y="37"/>
                    <a:pt x="19" y="37"/>
                    <a:pt x="19" y="37"/>
                  </a:cubicBezTo>
                  <a:cubicBezTo>
                    <a:pt x="18" y="37"/>
                    <a:pt x="18" y="37"/>
                    <a:pt x="18" y="37"/>
                  </a:cubicBezTo>
                  <a:cubicBezTo>
                    <a:pt x="17" y="38"/>
                    <a:pt x="17" y="38"/>
                    <a:pt x="17" y="38"/>
                  </a:cubicBezTo>
                  <a:cubicBezTo>
                    <a:pt x="16" y="38"/>
                    <a:pt x="16" y="38"/>
                    <a:pt x="16" y="38"/>
                  </a:cubicBezTo>
                  <a:cubicBezTo>
                    <a:pt x="16" y="37"/>
                    <a:pt x="16" y="37"/>
                    <a:pt x="16" y="37"/>
                  </a:cubicBezTo>
                  <a:cubicBezTo>
                    <a:pt x="12" y="37"/>
                    <a:pt x="12" y="37"/>
                    <a:pt x="12" y="37"/>
                  </a:cubicBezTo>
                  <a:cubicBezTo>
                    <a:pt x="12" y="37"/>
                    <a:pt x="11" y="37"/>
                    <a:pt x="11" y="37"/>
                  </a:cubicBezTo>
                  <a:cubicBezTo>
                    <a:pt x="11" y="37"/>
                    <a:pt x="11" y="37"/>
                    <a:pt x="11" y="37"/>
                  </a:cubicBezTo>
                  <a:cubicBezTo>
                    <a:pt x="10" y="37"/>
                    <a:pt x="10" y="37"/>
                    <a:pt x="10" y="37"/>
                  </a:cubicBezTo>
                  <a:cubicBezTo>
                    <a:pt x="9" y="37"/>
                    <a:pt x="9" y="37"/>
                    <a:pt x="9" y="37"/>
                  </a:cubicBezTo>
                  <a:cubicBezTo>
                    <a:pt x="9" y="37"/>
                    <a:pt x="9" y="37"/>
                    <a:pt x="9" y="37"/>
                  </a:cubicBezTo>
                  <a:cubicBezTo>
                    <a:pt x="9" y="36"/>
                    <a:pt x="8" y="35"/>
                    <a:pt x="8" y="35"/>
                  </a:cubicBezTo>
                  <a:cubicBezTo>
                    <a:pt x="7" y="35"/>
                    <a:pt x="7" y="35"/>
                    <a:pt x="7" y="35"/>
                  </a:cubicBezTo>
                  <a:cubicBezTo>
                    <a:pt x="7" y="35"/>
                    <a:pt x="6" y="34"/>
                    <a:pt x="6" y="34"/>
                  </a:cubicBezTo>
                  <a:cubicBezTo>
                    <a:pt x="6" y="33"/>
                    <a:pt x="6" y="31"/>
                    <a:pt x="6" y="31"/>
                  </a:cubicBezTo>
                  <a:cubicBezTo>
                    <a:pt x="6" y="31"/>
                    <a:pt x="7" y="30"/>
                    <a:pt x="7" y="30"/>
                  </a:cubicBezTo>
                  <a:cubicBezTo>
                    <a:pt x="7" y="30"/>
                    <a:pt x="7" y="29"/>
                    <a:pt x="7" y="29"/>
                  </a:cubicBezTo>
                  <a:cubicBezTo>
                    <a:pt x="7" y="29"/>
                    <a:pt x="7" y="28"/>
                    <a:pt x="6" y="28"/>
                  </a:cubicBezTo>
                  <a:cubicBezTo>
                    <a:pt x="6" y="28"/>
                    <a:pt x="5" y="26"/>
                    <a:pt x="5" y="26"/>
                  </a:cubicBezTo>
                  <a:cubicBezTo>
                    <a:pt x="5" y="26"/>
                    <a:pt x="5" y="25"/>
                    <a:pt x="5" y="25"/>
                  </a:cubicBezTo>
                  <a:cubicBezTo>
                    <a:pt x="5" y="24"/>
                    <a:pt x="4" y="23"/>
                    <a:pt x="4" y="23"/>
                  </a:cubicBezTo>
                  <a:cubicBezTo>
                    <a:pt x="3" y="23"/>
                    <a:pt x="3" y="23"/>
                    <a:pt x="3" y="23"/>
                  </a:cubicBezTo>
                  <a:cubicBezTo>
                    <a:pt x="2" y="21"/>
                    <a:pt x="2" y="21"/>
                    <a:pt x="2" y="21"/>
                  </a:cubicBezTo>
                  <a:cubicBezTo>
                    <a:pt x="1" y="22"/>
                    <a:pt x="1" y="22"/>
                    <a:pt x="1" y="22"/>
                  </a:cubicBezTo>
                  <a:cubicBezTo>
                    <a:pt x="0" y="22"/>
                    <a:pt x="0" y="22"/>
                    <a:pt x="0" y="22"/>
                  </a:cubicBezTo>
                  <a:cubicBezTo>
                    <a:pt x="0" y="22"/>
                    <a:pt x="3" y="18"/>
                    <a:pt x="3" y="18"/>
                  </a:cubicBezTo>
                  <a:cubicBezTo>
                    <a:pt x="3" y="17"/>
                    <a:pt x="3" y="17"/>
                    <a:pt x="3" y="17"/>
                  </a:cubicBezTo>
                  <a:cubicBezTo>
                    <a:pt x="3" y="17"/>
                    <a:pt x="2" y="17"/>
                    <a:pt x="2" y="16"/>
                  </a:cubicBezTo>
                  <a:cubicBezTo>
                    <a:pt x="2" y="16"/>
                    <a:pt x="3" y="16"/>
                    <a:pt x="3" y="15"/>
                  </a:cubicBezTo>
                  <a:cubicBezTo>
                    <a:pt x="3" y="15"/>
                    <a:pt x="3" y="14"/>
                    <a:pt x="3" y="14"/>
                  </a:cubicBezTo>
                  <a:cubicBezTo>
                    <a:pt x="3" y="14"/>
                    <a:pt x="3" y="13"/>
                    <a:pt x="3" y="13"/>
                  </a:cubicBezTo>
                  <a:cubicBezTo>
                    <a:pt x="3" y="13"/>
                    <a:pt x="6" y="8"/>
                    <a:pt x="6" y="8"/>
                  </a:cubicBezTo>
                  <a:cubicBezTo>
                    <a:pt x="6" y="8"/>
                    <a:pt x="7" y="8"/>
                    <a:pt x="7" y="8"/>
                  </a:cubicBezTo>
                  <a:cubicBezTo>
                    <a:pt x="8" y="8"/>
                    <a:pt x="8" y="7"/>
                    <a:pt x="8" y="7"/>
                  </a:cubicBezTo>
                  <a:cubicBezTo>
                    <a:pt x="9" y="5"/>
                    <a:pt x="9" y="5"/>
                    <a:pt x="9" y="5"/>
                  </a:cubicBezTo>
                  <a:cubicBezTo>
                    <a:pt x="10" y="4"/>
                    <a:pt x="10" y="4"/>
                    <a:pt x="10" y="4"/>
                  </a:cubicBezTo>
                  <a:cubicBezTo>
                    <a:pt x="14" y="3"/>
                    <a:pt x="14" y="3"/>
                    <a:pt x="14" y="3"/>
                  </a:cubicBezTo>
                  <a:cubicBezTo>
                    <a:pt x="14" y="3"/>
                    <a:pt x="14" y="4"/>
                    <a:pt x="14" y="4"/>
                  </a:cubicBezTo>
                  <a:cubicBezTo>
                    <a:pt x="13" y="4"/>
                    <a:pt x="11" y="4"/>
                    <a:pt x="11" y="5"/>
                  </a:cubicBezTo>
                  <a:cubicBezTo>
                    <a:pt x="10" y="5"/>
                    <a:pt x="10" y="5"/>
                    <a:pt x="10" y="5"/>
                  </a:cubicBezTo>
                  <a:cubicBezTo>
                    <a:pt x="10" y="5"/>
                    <a:pt x="10" y="6"/>
                    <a:pt x="10" y="7"/>
                  </a:cubicBezTo>
                  <a:cubicBezTo>
                    <a:pt x="10" y="7"/>
                    <a:pt x="10" y="8"/>
                    <a:pt x="11" y="8"/>
                  </a:cubicBezTo>
                  <a:cubicBezTo>
                    <a:pt x="11" y="8"/>
                    <a:pt x="11" y="10"/>
                    <a:pt x="12" y="10"/>
                  </a:cubicBezTo>
                  <a:cubicBezTo>
                    <a:pt x="12" y="10"/>
                    <a:pt x="12" y="11"/>
                    <a:pt x="12" y="11"/>
                  </a:cubicBezTo>
                  <a:cubicBezTo>
                    <a:pt x="12" y="11"/>
                    <a:pt x="12" y="13"/>
                    <a:pt x="12" y="13"/>
                  </a:cubicBezTo>
                  <a:cubicBezTo>
                    <a:pt x="12" y="13"/>
                    <a:pt x="11" y="14"/>
                    <a:pt x="11" y="15"/>
                  </a:cubicBezTo>
                  <a:cubicBezTo>
                    <a:pt x="10" y="15"/>
                    <a:pt x="10" y="15"/>
                    <a:pt x="10" y="16"/>
                  </a:cubicBezTo>
                  <a:cubicBezTo>
                    <a:pt x="9" y="16"/>
                    <a:pt x="9" y="17"/>
                    <a:pt x="9" y="17"/>
                  </a:cubicBezTo>
                  <a:cubicBezTo>
                    <a:pt x="8" y="18"/>
                    <a:pt x="9" y="18"/>
                    <a:pt x="9" y="18"/>
                  </a:cubicBezTo>
                  <a:cubicBezTo>
                    <a:pt x="10" y="19"/>
                    <a:pt x="10" y="19"/>
                    <a:pt x="10" y="20"/>
                  </a:cubicBezTo>
                  <a:cubicBezTo>
                    <a:pt x="11" y="20"/>
                    <a:pt x="11" y="21"/>
                    <a:pt x="11" y="21"/>
                  </a:cubicBezTo>
                  <a:cubicBezTo>
                    <a:pt x="11" y="22"/>
                    <a:pt x="11" y="23"/>
                    <a:pt x="12" y="23"/>
                  </a:cubicBezTo>
                  <a:cubicBezTo>
                    <a:pt x="12" y="23"/>
                    <a:pt x="13" y="23"/>
                    <a:pt x="13" y="23"/>
                  </a:cubicBezTo>
                  <a:cubicBezTo>
                    <a:pt x="14" y="23"/>
                    <a:pt x="15" y="23"/>
                    <a:pt x="15" y="22"/>
                  </a:cubicBezTo>
                  <a:cubicBezTo>
                    <a:pt x="15" y="22"/>
                    <a:pt x="16" y="21"/>
                    <a:pt x="16" y="21"/>
                  </a:cubicBezTo>
                  <a:cubicBezTo>
                    <a:pt x="16" y="21"/>
                    <a:pt x="16" y="21"/>
                    <a:pt x="16" y="21"/>
                  </a:cubicBezTo>
                  <a:cubicBezTo>
                    <a:pt x="16" y="20"/>
                    <a:pt x="16" y="19"/>
                    <a:pt x="16" y="19"/>
                  </a:cubicBezTo>
                  <a:cubicBezTo>
                    <a:pt x="16" y="19"/>
                    <a:pt x="16" y="18"/>
                    <a:pt x="16" y="18"/>
                  </a:cubicBezTo>
                  <a:cubicBezTo>
                    <a:pt x="16" y="18"/>
                    <a:pt x="16" y="18"/>
                    <a:pt x="16" y="17"/>
                  </a:cubicBezTo>
                  <a:cubicBezTo>
                    <a:pt x="16" y="17"/>
                    <a:pt x="15" y="16"/>
                    <a:pt x="15" y="16"/>
                  </a:cubicBezTo>
                  <a:cubicBezTo>
                    <a:pt x="15" y="16"/>
                    <a:pt x="15" y="16"/>
                    <a:pt x="15" y="15"/>
                  </a:cubicBezTo>
                  <a:cubicBezTo>
                    <a:pt x="15" y="15"/>
                    <a:pt x="14" y="15"/>
                    <a:pt x="14" y="15"/>
                  </a:cubicBezTo>
                  <a:cubicBezTo>
                    <a:pt x="14" y="14"/>
                    <a:pt x="13" y="13"/>
                    <a:pt x="13" y="13"/>
                  </a:cubicBezTo>
                  <a:cubicBezTo>
                    <a:pt x="13" y="12"/>
                    <a:pt x="13" y="11"/>
                    <a:pt x="13" y="11"/>
                  </a:cubicBezTo>
                  <a:cubicBezTo>
                    <a:pt x="13" y="11"/>
                    <a:pt x="13" y="10"/>
                    <a:pt x="13" y="10"/>
                  </a:cubicBezTo>
                  <a:cubicBezTo>
                    <a:pt x="13" y="10"/>
                    <a:pt x="13" y="10"/>
                    <a:pt x="14" y="10"/>
                  </a:cubicBezTo>
                  <a:cubicBezTo>
                    <a:pt x="14" y="10"/>
                    <a:pt x="15" y="9"/>
                    <a:pt x="15" y="9"/>
                  </a:cubicBezTo>
                  <a:cubicBezTo>
                    <a:pt x="15" y="9"/>
                    <a:pt x="16" y="9"/>
                    <a:pt x="17" y="8"/>
                  </a:cubicBezTo>
                  <a:cubicBezTo>
                    <a:pt x="17" y="8"/>
                    <a:pt x="19" y="7"/>
                    <a:pt x="19" y="7"/>
                  </a:cubicBezTo>
                  <a:cubicBezTo>
                    <a:pt x="19" y="7"/>
                    <a:pt x="20" y="7"/>
                    <a:pt x="20" y="7"/>
                  </a:cubicBezTo>
                  <a:cubicBezTo>
                    <a:pt x="20" y="7"/>
                    <a:pt x="21" y="7"/>
                    <a:pt x="22" y="7"/>
                  </a:cubicBezTo>
                  <a:cubicBezTo>
                    <a:pt x="22" y="7"/>
                    <a:pt x="22" y="6"/>
                    <a:pt x="23" y="6"/>
                  </a:cubicBezTo>
                  <a:cubicBezTo>
                    <a:pt x="23" y="6"/>
                    <a:pt x="23" y="6"/>
                    <a:pt x="23" y="6"/>
                  </a:cubicBezTo>
                  <a:cubicBezTo>
                    <a:pt x="24" y="6"/>
                    <a:pt x="24" y="6"/>
                    <a:pt x="25" y="6"/>
                  </a:cubicBezTo>
                  <a:cubicBezTo>
                    <a:pt x="25" y="6"/>
                    <a:pt x="25" y="6"/>
                    <a:pt x="25" y="5"/>
                  </a:cubicBezTo>
                  <a:cubicBezTo>
                    <a:pt x="26" y="5"/>
                    <a:pt x="25" y="5"/>
                    <a:pt x="25" y="5"/>
                  </a:cubicBezTo>
                  <a:cubicBezTo>
                    <a:pt x="25" y="5"/>
                    <a:pt x="25" y="4"/>
                    <a:pt x="25" y="4"/>
                  </a:cubicBezTo>
                  <a:cubicBezTo>
                    <a:pt x="24" y="4"/>
                    <a:pt x="24" y="4"/>
                    <a:pt x="24" y="4"/>
                  </a:cubicBezTo>
                  <a:cubicBezTo>
                    <a:pt x="24" y="4"/>
                    <a:pt x="22" y="5"/>
                    <a:pt x="22" y="5"/>
                  </a:cubicBezTo>
                  <a:cubicBezTo>
                    <a:pt x="22" y="5"/>
                    <a:pt x="22" y="4"/>
                    <a:pt x="22" y="4"/>
                  </a:cubicBezTo>
                  <a:cubicBezTo>
                    <a:pt x="22" y="4"/>
                    <a:pt x="22" y="3"/>
                    <a:pt x="22" y="3"/>
                  </a:cubicBezTo>
                  <a:cubicBezTo>
                    <a:pt x="22" y="3"/>
                    <a:pt x="21" y="2"/>
                    <a:pt x="21" y="2"/>
                  </a:cubicBezTo>
                  <a:cubicBezTo>
                    <a:pt x="21" y="2"/>
                    <a:pt x="22" y="1"/>
                    <a:pt x="23" y="1"/>
                  </a:cubicBezTo>
                  <a:cubicBezTo>
                    <a:pt x="23" y="0"/>
                    <a:pt x="24" y="1"/>
                    <a:pt x="24" y="1"/>
                  </a:cubicBezTo>
                  <a:cubicBezTo>
                    <a:pt x="25" y="1"/>
                    <a:pt x="25" y="1"/>
                    <a:pt x="25" y="2"/>
                  </a:cubicBezTo>
                  <a:cubicBezTo>
                    <a:pt x="25" y="2"/>
                    <a:pt x="25" y="3"/>
                    <a:pt x="25" y="3"/>
                  </a:cubicBezTo>
                  <a:cubicBezTo>
                    <a:pt x="25" y="3"/>
                    <a:pt x="25" y="4"/>
                    <a:pt x="25" y="4"/>
                  </a:cubicBezTo>
                  <a:cubicBezTo>
                    <a:pt x="26" y="5"/>
                    <a:pt x="26" y="5"/>
                    <a:pt x="26" y="5"/>
                  </a:cubicBezTo>
                  <a:cubicBezTo>
                    <a:pt x="26" y="5"/>
                    <a:pt x="28" y="5"/>
                    <a:pt x="29" y="5"/>
                  </a:cubicBezTo>
                  <a:cubicBezTo>
                    <a:pt x="30" y="5"/>
                    <a:pt x="30" y="6"/>
                    <a:pt x="30" y="6"/>
                  </a:cubicBezTo>
                  <a:cubicBezTo>
                    <a:pt x="30" y="6"/>
                    <a:pt x="32" y="6"/>
                    <a:pt x="32" y="6"/>
                  </a:cubicBezTo>
                  <a:cubicBezTo>
                    <a:pt x="32" y="6"/>
                    <a:pt x="33" y="7"/>
                    <a:pt x="33" y="7"/>
                  </a:cubicBezTo>
                  <a:cubicBezTo>
                    <a:pt x="34" y="7"/>
                    <a:pt x="35" y="8"/>
                    <a:pt x="35" y="8"/>
                  </a:cubicBezTo>
                  <a:cubicBezTo>
                    <a:pt x="35" y="8"/>
                    <a:pt x="35" y="9"/>
                    <a:pt x="36" y="9"/>
                  </a:cubicBezTo>
                  <a:cubicBezTo>
                    <a:pt x="36" y="9"/>
                    <a:pt x="36" y="10"/>
                    <a:pt x="36" y="10"/>
                  </a:cubicBezTo>
                  <a:cubicBezTo>
                    <a:pt x="36" y="10"/>
                    <a:pt x="36" y="11"/>
                    <a:pt x="36" y="11"/>
                  </a:cubicBezTo>
                  <a:cubicBezTo>
                    <a:pt x="36" y="11"/>
                    <a:pt x="36" y="12"/>
                    <a:pt x="36" y="12"/>
                  </a:cubicBezTo>
                  <a:cubicBezTo>
                    <a:pt x="36" y="13"/>
                    <a:pt x="37" y="13"/>
                    <a:pt x="38" y="13"/>
                  </a:cubicBezTo>
                  <a:cubicBezTo>
                    <a:pt x="38" y="13"/>
                    <a:pt x="39" y="13"/>
                    <a:pt x="39" y="13"/>
                  </a:cubicBezTo>
                  <a:cubicBezTo>
                    <a:pt x="39" y="13"/>
                    <a:pt x="41" y="12"/>
                    <a:pt x="41" y="12"/>
                  </a:cubicBezTo>
                  <a:cubicBezTo>
                    <a:pt x="42" y="12"/>
                    <a:pt x="42" y="12"/>
                    <a:pt x="42" y="12"/>
                  </a:cubicBezTo>
                  <a:cubicBezTo>
                    <a:pt x="43" y="12"/>
                    <a:pt x="44" y="12"/>
                    <a:pt x="44" y="12"/>
                  </a:cubicBezTo>
                  <a:cubicBezTo>
                    <a:pt x="44" y="12"/>
                    <a:pt x="45" y="12"/>
                    <a:pt x="45" y="12"/>
                  </a:cubicBezTo>
                  <a:cubicBezTo>
                    <a:pt x="45" y="12"/>
                    <a:pt x="45" y="12"/>
                    <a:pt x="46" y="12"/>
                  </a:cubicBezTo>
                  <a:cubicBezTo>
                    <a:pt x="46" y="12"/>
                    <a:pt x="46" y="12"/>
                    <a:pt x="46" y="12"/>
                  </a:cubicBezTo>
                  <a:cubicBezTo>
                    <a:pt x="47" y="12"/>
                    <a:pt x="48" y="12"/>
                    <a:pt x="48" y="12"/>
                  </a:cubicBezTo>
                  <a:cubicBezTo>
                    <a:pt x="49" y="12"/>
                    <a:pt x="51" y="12"/>
                    <a:pt x="51" y="12"/>
                  </a:cubicBezTo>
                  <a:cubicBezTo>
                    <a:pt x="51" y="12"/>
                    <a:pt x="51" y="12"/>
                    <a:pt x="51" y="13"/>
                  </a:cubicBezTo>
                  <a:cubicBezTo>
                    <a:pt x="51" y="13"/>
                    <a:pt x="51" y="13"/>
                    <a:pt x="51" y="13"/>
                  </a:cubicBezTo>
                  <a:cubicBezTo>
                    <a:pt x="52" y="13"/>
                    <a:pt x="53" y="14"/>
                    <a:pt x="53" y="14"/>
                  </a:cubicBezTo>
                  <a:cubicBezTo>
                    <a:pt x="54" y="15"/>
                    <a:pt x="55" y="15"/>
                    <a:pt x="55" y="15"/>
                  </a:cubicBezTo>
                  <a:cubicBezTo>
                    <a:pt x="56" y="15"/>
                    <a:pt x="57" y="15"/>
                    <a:pt x="58" y="16"/>
                  </a:cubicBezTo>
                  <a:cubicBezTo>
                    <a:pt x="58" y="16"/>
                    <a:pt x="59" y="16"/>
                    <a:pt x="60" y="16"/>
                  </a:cubicBezTo>
                  <a:cubicBezTo>
                    <a:pt x="60" y="16"/>
                    <a:pt x="61" y="15"/>
                    <a:pt x="61" y="15"/>
                  </a:cubicBezTo>
                  <a:cubicBezTo>
                    <a:pt x="61" y="15"/>
                    <a:pt x="62" y="14"/>
                    <a:pt x="62" y="14"/>
                  </a:cubicBezTo>
                  <a:cubicBezTo>
                    <a:pt x="62" y="14"/>
                    <a:pt x="63" y="14"/>
                    <a:pt x="63" y="14"/>
                  </a:cubicBezTo>
                  <a:cubicBezTo>
                    <a:pt x="64" y="13"/>
                    <a:pt x="64" y="13"/>
                    <a:pt x="64" y="13"/>
                  </a:cubicBezTo>
                  <a:cubicBezTo>
                    <a:pt x="65" y="12"/>
                    <a:pt x="65" y="13"/>
                    <a:pt x="66" y="13"/>
                  </a:cubicBezTo>
                  <a:cubicBezTo>
                    <a:pt x="67" y="13"/>
                    <a:pt x="67" y="13"/>
                    <a:pt x="67" y="12"/>
                  </a:cubicBezTo>
                  <a:cubicBezTo>
                    <a:pt x="67" y="12"/>
                    <a:pt x="67" y="12"/>
                    <a:pt x="66" y="12"/>
                  </a:cubicBezTo>
                  <a:cubicBezTo>
                    <a:pt x="66" y="12"/>
                    <a:pt x="65" y="12"/>
                    <a:pt x="65" y="12"/>
                  </a:cubicBezTo>
                  <a:cubicBezTo>
                    <a:pt x="65" y="12"/>
                    <a:pt x="64" y="12"/>
                    <a:pt x="64" y="12"/>
                  </a:cubicBezTo>
                  <a:cubicBezTo>
                    <a:pt x="64" y="12"/>
                    <a:pt x="64" y="12"/>
                    <a:pt x="65" y="12"/>
                  </a:cubicBezTo>
                  <a:cubicBezTo>
                    <a:pt x="65" y="12"/>
                    <a:pt x="65" y="12"/>
                    <a:pt x="65" y="12"/>
                  </a:cubicBezTo>
                  <a:cubicBezTo>
                    <a:pt x="66" y="12"/>
                    <a:pt x="66" y="12"/>
                    <a:pt x="67" y="12"/>
                  </a:cubicBezTo>
                  <a:cubicBezTo>
                    <a:pt x="67" y="11"/>
                    <a:pt x="67" y="11"/>
                    <a:pt x="68" y="11"/>
                  </a:cubicBezTo>
                  <a:cubicBezTo>
                    <a:pt x="68" y="11"/>
                    <a:pt x="69" y="12"/>
                    <a:pt x="69" y="12"/>
                  </a:cubicBezTo>
                  <a:cubicBezTo>
                    <a:pt x="69" y="12"/>
                    <a:pt x="70" y="11"/>
                    <a:pt x="71" y="11"/>
                  </a:cubicBezTo>
                  <a:cubicBezTo>
                    <a:pt x="71" y="11"/>
                    <a:pt x="72" y="11"/>
                    <a:pt x="72" y="11"/>
                  </a:cubicBezTo>
                  <a:cubicBezTo>
                    <a:pt x="72" y="11"/>
                    <a:pt x="73" y="11"/>
                    <a:pt x="74" y="11"/>
                  </a:cubicBezTo>
                  <a:cubicBezTo>
                    <a:pt x="74" y="11"/>
                    <a:pt x="75" y="11"/>
                    <a:pt x="75" y="11"/>
                  </a:cubicBezTo>
                  <a:cubicBezTo>
                    <a:pt x="75" y="11"/>
                    <a:pt x="76" y="11"/>
                    <a:pt x="76" y="11"/>
                  </a:cubicBezTo>
                  <a:cubicBezTo>
                    <a:pt x="76" y="11"/>
                    <a:pt x="77" y="11"/>
                    <a:pt x="77" y="11"/>
                  </a:cubicBezTo>
                  <a:cubicBezTo>
                    <a:pt x="77" y="12"/>
                    <a:pt x="78" y="11"/>
                    <a:pt x="79" y="11"/>
                  </a:cubicBezTo>
                  <a:cubicBezTo>
                    <a:pt x="79" y="11"/>
                    <a:pt x="80" y="11"/>
                    <a:pt x="81" y="11"/>
                  </a:cubicBezTo>
                  <a:cubicBezTo>
                    <a:pt x="81" y="11"/>
                    <a:pt x="81" y="12"/>
                    <a:pt x="81" y="12"/>
                  </a:cubicBezTo>
                  <a:cubicBezTo>
                    <a:pt x="81" y="12"/>
                    <a:pt x="80" y="12"/>
                    <a:pt x="79" y="12"/>
                  </a:cubicBezTo>
                  <a:cubicBezTo>
                    <a:pt x="79" y="12"/>
                    <a:pt x="79" y="12"/>
                    <a:pt x="78" y="12"/>
                  </a:cubicBezTo>
                  <a:cubicBezTo>
                    <a:pt x="78" y="12"/>
                    <a:pt x="78" y="12"/>
                    <a:pt x="77" y="12"/>
                  </a:cubicBezTo>
                  <a:cubicBezTo>
                    <a:pt x="77" y="12"/>
                    <a:pt x="76" y="12"/>
                    <a:pt x="76" y="12"/>
                  </a:cubicBezTo>
                  <a:cubicBezTo>
                    <a:pt x="76" y="12"/>
                    <a:pt x="76" y="12"/>
                    <a:pt x="76" y="12"/>
                  </a:cubicBezTo>
                  <a:cubicBezTo>
                    <a:pt x="75" y="12"/>
                    <a:pt x="75" y="12"/>
                    <a:pt x="75" y="12"/>
                  </a:cubicBezTo>
                  <a:cubicBezTo>
                    <a:pt x="75" y="12"/>
                    <a:pt x="74" y="12"/>
                    <a:pt x="74" y="12"/>
                  </a:cubicBezTo>
                  <a:cubicBezTo>
                    <a:pt x="74" y="13"/>
                    <a:pt x="74" y="13"/>
                    <a:pt x="74" y="13"/>
                  </a:cubicBezTo>
                  <a:cubicBezTo>
                    <a:pt x="74" y="13"/>
                    <a:pt x="75" y="13"/>
                    <a:pt x="75" y="13"/>
                  </a:cubicBezTo>
                  <a:cubicBezTo>
                    <a:pt x="76" y="13"/>
                    <a:pt x="75" y="15"/>
                    <a:pt x="75" y="15"/>
                  </a:cubicBezTo>
                  <a:cubicBezTo>
                    <a:pt x="75" y="15"/>
                    <a:pt x="76" y="15"/>
                    <a:pt x="77" y="15"/>
                  </a:cubicBezTo>
                  <a:cubicBezTo>
                    <a:pt x="77" y="15"/>
                    <a:pt x="77" y="16"/>
                    <a:pt x="77" y="16"/>
                  </a:cubicBezTo>
                  <a:cubicBezTo>
                    <a:pt x="77" y="16"/>
                    <a:pt x="77" y="17"/>
                    <a:pt x="77" y="17"/>
                  </a:cubicBezTo>
                  <a:cubicBezTo>
                    <a:pt x="77" y="17"/>
                    <a:pt x="78" y="17"/>
                    <a:pt x="78" y="17"/>
                  </a:cubicBezTo>
                  <a:cubicBezTo>
                    <a:pt x="78" y="16"/>
                    <a:pt x="78" y="16"/>
                    <a:pt x="78" y="16"/>
                  </a:cubicBezTo>
                  <a:cubicBezTo>
                    <a:pt x="78" y="16"/>
                    <a:pt x="79" y="16"/>
                    <a:pt x="79" y="16"/>
                  </a:cubicBezTo>
                  <a:cubicBezTo>
                    <a:pt x="80" y="16"/>
                    <a:pt x="80" y="17"/>
                    <a:pt x="80" y="17"/>
                  </a:cubicBezTo>
                  <a:cubicBezTo>
                    <a:pt x="81" y="17"/>
                    <a:pt x="81" y="18"/>
                    <a:pt x="81" y="18"/>
                  </a:cubicBezTo>
                  <a:cubicBezTo>
                    <a:pt x="82" y="18"/>
                    <a:pt x="83" y="18"/>
                    <a:pt x="83" y="18"/>
                  </a:cubicBezTo>
                  <a:cubicBezTo>
                    <a:pt x="84" y="18"/>
                    <a:pt x="84" y="18"/>
                    <a:pt x="85" y="18"/>
                  </a:cubicBezTo>
                  <a:cubicBezTo>
                    <a:pt x="85" y="18"/>
                    <a:pt x="86" y="20"/>
                    <a:pt x="86" y="20"/>
                  </a:cubicBezTo>
                  <a:cubicBezTo>
                    <a:pt x="87" y="20"/>
                    <a:pt x="88" y="20"/>
                    <a:pt x="88" y="20"/>
                  </a:cubicBezTo>
                  <a:cubicBezTo>
                    <a:pt x="89" y="21"/>
                    <a:pt x="89" y="21"/>
                    <a:pt x="88" y="21"/>
                  </a:cubicBezTo>
                  <a:cubicBezTo>
                    <a:pt x="88" y="21"/>
                    <a:pt x="88" y="22"/>
                    <a:pt x="87" y="22"/>
                  </a:cubicBezTo>
                  <a:cubicBezTo>
                    <a:pt x="87" y="22"/>
                    <a:pt x="87" y="22"/>
                    <a:pt x="87" y="22"/>
                  </a:cubicBezTo>
                  <a:cubicBezTo>
                    <a:pt x="88" y="22"/>
                    <a:pt x="89" y="22"/>
                    <a:pt x="89" y="22"/>
                  </a:cubicBezTo>
                  <a:cubicBezTo>
                    <a:pt x="89" y="22"/>
                    <a:pt x="89" y="22"/>
                    <a:pt x="88" y="23"/>
                  </a:cubicBezTo>
                  <a:cubicBezTo>
                    <a:pt x="88" y="23"/>
                    <a:pt x="88" y="23"/>
                    <a:pt x="88" y="23"/>
                  </a:cubicBezTo>
                  <a:cubicBezTo>
                    <a:pt x="88" y="24"/>
                    <a:pt x="89" y="24"/>
                    <a:pt x="89" y="24"/>
                  </a:cubicBezTo>
                  <a:cubicBezTo>
                    <a:pt x="89" y="24"/>
                    <a:pt x="88" y="24"/>
                    <a:pt x="88" y="24"/>
                  </a:cubicBezTo>
                  <a:cubicBezTo>
                    <a:pt x="88" y="24"/>
                    <a:pt x="89" y="25"/>
                    <a:pt x="89" y="25"/>
                  </a:cubicBezTo>
                  <a:cubicBezTo>
                    <a:pt x="89" y="25"/>
                    <a:pt x="90" y="26"/>
                    <a:pt x="90" y="26"/>
                  </a:cubicBezTo>
                  <a:cubicBezTo>
                    <a:pt x="90" y="26"/>
                    <a:pt x="89" y="26"/>
                    <a:pt x="88" y="26"/>
                  </a:cubicBezTo>
                  <a:cubicBezTo>
                    <a:pt x="88" y="26"/>
                    <a:pt x="88" y="26"/>
                    <a:pt x="88" y="26"/>
                  </a:cubicBezTo>
                  <a:cubicBezTo>
                    <a:pt x="88" y="26"/>
                    <a:pt x="89" y="26"/>
                    <a:pt x="89" y="26"/>
                  </a:cubicBezTo>
                  <a:cubicBezTo>
                    <a:pt x="90" y="26"/>
                    <a:pt x="90" y="27"/>
                    <a:pt x="90" y="27"/>
                  </a:cubicBezTo>
                  <a:cubicBezTo>
                    <a:pt x="90" y="27"/>
                    <a:pt x="91" y="26"/>
                    <a:pt x="91" y="26"/>
                  </a:cubicBezTo>
                  <a:cubicBezTo>
                    <a:pt x="91" y="26"/>
                    <a:pt x="92" y="26"/>
                    <a:pt x="92" y="26"/>
                  </a:cubicBezTo>
                  <a:cubicBezTo>
                    <a:pt x="92" y="26"/>
                    <a:pt x="93" y="26"/>
                    <a:pt x="94" y="26"/>
                  </a:cubicBezTo>
                  <a:cubicBezTo>
                    <a:pt x="94" y="26"/>
                    <a:pt x="94" y="27"/>
                    <a:pt x="94" y="27"/>
                  </a:cubicBezTo>
                  <a:cubicBezTo>
                    <a:pt x="95" y="27"/>
                    <a:pt x="95" y="28"/>
                    <a:pt x="95" y="28"/>
                  </a:cubicBezTo>
                  <a:cubicBezTo>
                    <a:pt x="95" y="29"/>
                    <a:pt x="95" y="29"/>
                    <a:pt x="95" y="29"/>
                  </a:cubicBezTo>
                  <a:cubicBezTo>
                    <a:pt x="94" y="29"/>
                    <a:pt x="94" y="29"/>
                    <a:pt x="94" y="29"/>
                  </a:cubicBezTo>
                  <a:cubicBezTo>
                    <a:pt x="94" y="29"/>
                    <a:pt x="93" y="31"/>
                    <a:pt x="93" y="31"/>
                  </a:cubicBezTo>
                  <a:cubicBezTo>
                    <a:pt x="93" y="31"/>
                    <a:pt x="91" y="31"/>
                    <a:pt x="91" y="31"/>
                  </a:cubicBezTo>
                  <a:cubicBezTo>
                    <a:pt x="90" y="32"/>
                    <a:pt x="90" y="32"/>
                    <a:pt x="90" y="32"/>
                  </a:cubicBezTo>
                  <a:cubicBezTo>
                    <a:pt x="90" y="33"/>
                    <a:pt x="90" y="33"/>
                    <a:pt x="90" y="33"/>
                  </a:cubicBezTo>
                  <a:cubicBezTo>
                    <a:pt x="89" y="34"/>
                    <a:pt x="89" y="34"/>
                    <a:pt x="89" y="34"/>
                  </a:cubicBezTo>
                  <a:cubicBezTo>
                    <a:pt x="89" y="34"/>
                    <a:pt x="90" y="35"/>
                    <a:pt x="90" y="35"/>
                  </a:cubicBezTo>
                  <a:cubicBezTo>
                    <a:pt x="90" y="35"/>
                    <a:pt x="90" y="36"/>
                    <a:pt x="90" y="36"/>
                  </a:cubicBezTo>
                  <a:cubicBezTo>
                    <a:pt x="90" y="37"/>
                    <a:pt x="90" y="37"/>
                    <a:pt x="90" y="37"/>
                  </a:cubicBezTo>
                  <a:cubicBezTo>
                    <a:pt x="91" y="36"/>
                    <a:pt x="91" y="36"/>
                    <a:pt x="91" y="36"/>
                  </a:cubicBezTo>
                  <a:cubicBezTo>
                    <a:pt x="92" y="37"/>
                    <a:pt x="92" y="37"/>
                    <a:pt x="92" y="37"/>
                  </a:cubicBezTo>
                  <a:cubicBezTo>
                    <a:pt x="92" y="37"/>
                    <a:pt x="92" y="37"/>
                    <a:pt x="92" y="37"/>
                  </a:cubicBezTo>
                  <a:cubicBezTo>
                    <a:pt x="91" y="38"/>
                    <a:pt x="91" y="38"/>
                    <a:pt x="91" y="38"/>
                  </a:cubicBezTo>
                  <a:cubicBezTo>
                    <a:pt x="89" y="39"/>
                    <a:pt x="89" y="39"/>
                    <a:pt x="89" y="39"/>
                  </a:cubicBezTo>
                  <a:cubicBezTo>
                    <a:pt x="89" y="39"/>
                    <a:pt x="88" y="39"/>
                    <a:pt x="88" y="39"/>
                  </a:cubicBezTo>
                  <a:cubicBezTo>
                    <a:pt x="88" y="39"/>
                    <a:pt x="88" y="39"/>
                    <a:pt x="88" y="39"/>
                  </a:cubicBezTo>
                  <a:cubicBezTo>
                    <a:pt x="87" y="39"/>
                    <a:pt x="87" y="39"/>
                    <a:pt x="87" y="39"/>
                  </a:cubicBezTo>
                  <a:cubicBezTo>
                    <a:pt x="86" y="39"/>
                    <a:pt x="86" y="39"/>
                    <a:pt x="86" y="39"/>
                  </a:cubicBezTo>
                  <a:cubicBezTo>
                    <a:pt x="86" y="40"/>
                    <a:pt x="86" y="40"/>
                    <a:pt x="86" y="40"/>
                  </a:cubicBezTo>
                  <a:cubicBezTo>
                    <a:pt x="86" y="40"/>
                    <a:pt x="86" y="40"/>
                    <a:pt x="86" y="40"/>
                  </a:cubicBezTo>
                  <a:cubicBezTo>
                    <a:pt x="86" y="41"/>
                    <a:pt x="86" y="41"/>
                    <a:pt x="86" y="41"/>
                  </a:cubicBezTo>
                  <a:cubicBezTo>
                    <a:pt x="86" y="43"/>
                    <a:pt x="86" y="43"/>
                    <a:pt x="86" y="43"/>
                  </a:cubicBezTo>
                  <a:cubicBezTo>
                    <a:pt x="84" y="45"/>
                    <a:pt x="84" y="45"/>
                    <a:pt x="84" y="45"/>
                  </a:cubicBezTo>
                  <a:cubicBezTo>
                    <a:pt x="89" y="50"/>
                    <a:pt x="89" y="50"/>
                    <a:pt x="89" y="50"/>
                  </a:cubicBezTo>
                  <a:cubicBezTo>
                    <a:pt x="89" y="50"/>
                    <a:pt x="90" y="52"/>
                    <a:pt x="90" y="52"/>
                  </a:cubicBezTo>
                  <a:cubicBezTo>
                    <a:pt x="90" y="52"/>
                    <a:pt x="90" y="53"/>
                    <a:pt x="90" y="53"/>
                  </a:cubicBezTo>
                  <a:cubicBezTo>
                    <a:pt x="90" y="53"/>
                    <a:pt x="89" y="53"/>
                    <a:pt x="89" y="53"/>
                  </a:cubicBezTo>
                  <a:cubicBezTo>
                    <a:pt x="88" y="54"/>
                    <a:pt x="88" y="54"/>
                    <a:pt x="88" y="54"/>
                  </a:cubicBezTo>
                  <a:cubicBezTo>
                    <a:pt x="88" y="55"/>
                    <a:pt x="88" y="55"/>
                    <a:pt x="88" y="55"/>
                  </a:cubicBezTo>
                  <a:cubicBezTo>
                    <a:pt x="87" y="55"/>
                    <a:pt x="87" y="55"/>
                    <a:pt x="87" y="55"/>
                  </a:cubicBezTo>
                  <a:cubicBezTo>
                    <a:pt x="87" y="55"/>
                    <a:pt x="87" y="55"/>
                    <a:pt x="87" y="55"/>
                  </a:cubicBezTo>
                  <a:cubicBezTo>
                    <a:pt x="86" y="55"/>
                    <a:pt x="86" y="55"/>
                    <a:pt x="86" y="55"/>
                  </a:cubicBezTo>
                  <a:cubicBezTo>
                    <a:pt x="85" y="55"/>
                    <a:pt x="85" y="55"/>
                    <a:pt x="85" y="55"/>
                  </a:cubicBezTo>
                  <a:cubicBezTo>
                    <a:pt x="85" y="55"/>
                    <a:pt x="85" y="55"/>
                    <a:pt x="85" y="55"/>
                  </a:cubicBezTo>
                  <a:cubicBezTo>
                    <a:pt x="84" y="56"/>
                    <a:pt x="84" y="56"/>
                    <a:pt x="84" y="56"/>
                  </a:cubicBezTo>
                  <a:cubicBezTo>
                    <a:pt x="84" y="56"/>
                    <a:pt x="84" y="56"/>
                    <a:pt x="84" y="56"/>
                  </a:cubicBezTo>
                  <a:cubicBezTo>
                    <a:pt x="83" y="57"/>
                    <a:pt x="83" y="57"/>
                    <a:pt x="83" y="57"/>
                  </a:cubicBezTo>
                  <a:cubicBezTo>
                    <a:pt x="82" y="57"/>
                    <a:pt x="82" y="57"/>
                    <a:pt x="82" y="57"/>
                  </a:cubicBezTo>
                  <a:cubicBezTo>
                    <a:pt x="82" y="57"/>
                    <a:pt x="81" y="57"/>
                    <a:pt x="81" y="58"/>
                  </a:cubicBezTo>
                  <a:cubicBezTo>
                    <a:pt x="81" y="58"/>
                    <a:pt x="81" y="58"/>
                    <a:pt x="81" y="58"/>
                  </a:cubicBezTo>
                  <a:cubicBezTo>
                    <a:pt x="80" y="57"/>
                    <a:pt x="80" y="57"/>
                    <a:pt x="80" y="57"/>
                  </a:cubicBezTo>
                  <a:cubicBezTo>
                    <a:pt x="79" y="58"/>
                    <a:pt x="79" y="58"/>
                    <a:pt x="79" y="58"/>
                  </a:cubicBezTo>
                  <a:cubicBezTo>
                    <a:pt x="78" y="58"/>
                    <a:pt x="78" y="58"/>
                    <a:pt x="78" y="58"/>
                  </a:cubicBezTo>
                  <a:cubicBezTo>
                    <a:pt x="77" y="57"/>
                    <a:pt x="77" y="57"/>
                    <a:pt x="77" y="57"/>
                  </a:cubicBezTo>
                  <a:cubicBezTo>
                    <a:pt x="76" y="59"/>
                    <a:pt x="76" y="59"/>
                    <a:pt x="76" y="59"/>
                  </a:cubicBezTo>
                  <a:cubicBezTo>
                    <a:pt x="75" y="59"/>
                    <a:pt x="75" y="59"/>
                    <a:pt x="75" y="59"/>
                  </a:cubicBezTo>
                  <a:cubicBezTo>
                    <a:pt x="75" y="59"/>
                    <a:pt x="75" y="59"/>
                    <a:pt x="75" y="60"/>
                  </a:cubicBezTo>
                  <a:cubicBezTo>
                    <a:pt x="75" y="60"/>
                    <a:pt x="75" y="60"/>
                    <a:pt x="75" y="60"/>
                  </a:cubicBezTo>
                  <a:cubicBezTo>
                    <a:pt x="75" y="60"/>
                    <a:pt x="75" y="61"/>
                    <a:pt x="75" y="61"/>
                  </a:cubicBezTo>
                  <a:cubicBezTo>
                    <a:pt x="75" y="61"/>
                    <a:pt x="74" y="61"/>
                    <a:pt x="74" y="61"/>
                  </a:cubicBezTo>
                  <a:cubicBezTo>
                    <a:pt x="74" y="61"/>
                    <a:pt x="74" y="61"/>
                    <a:pt x="74" y="61"/>
                  </a:cubicBezTo>
                  <a:cubicBezTo>
                    <a:pt x="74" y="61"/>
                    <a:pt x="73" y="61"/>
                    <a:pt x="73" y="61"/>
                  </a:cubicBezTo>
                  <a:cubicBezTo>
                    <a:pt x="73" y="61"/>
                    <a:pt x="73" y="61"/>
                    <a:pt x="72" y="61"/>
                  </a:cubicBezTo>
                  <a:cubicBezTo>
                    <a:pt x="72" y="61"/>
                    <a:pt x="72" y="60"/>
                    <a:pt x="72" y="60"/>
                  </a:cubicBezTo>
                  <a:cubicBezTo>
                    <a:pt x="72" y="60"/>
                    <a:pt x="72" y="60"/>
                    <a:pt x="72" y="60"/>
                  </a:cubicBezTo>
                  <a:cubicBezTo>
                    <a:pt x="71" y="60"/>
                    <a:pt x="71" y="60"/>
                    <a:pt x="71" y="59"/>
                  </a:cubicBezTo>
                  <a:cubicBezTo>
                    <a:pt x="71" y="59"/>
                    <a:pt x="71" y="59"/>
                    <a:pt x="71" y="59"/>
                  </a:cubicBezTo>
                  <a:cubicBezTo>
                    <a:pt x="70" y="59"/>
                    <a:pt x="70" y="59"/>
                    <a:pt x="70" y="59"/>
                  </a:cubicBezTo>
                  <a:cubicBezTo>
                    <a:pt x="70" y="59"/>
                    <a:pt x="70" y="59"/>
                    <a:pt x="70" y="59"/>
                  </a:cubicBezTo>
                  <a:cubicBezTo>
                    <a:pt x="70" y="59"/>
                    <a:pt x="69" y="60"/>
                    <a:pt x="69" y="60"/>
                  </a:cubicBezTo>
                  <a:cubicBezTo>
                    <a:pt x="68" y="59"/>
                    <a:pt x="68" y="59"/>
                    <a:pt x="68" y="59"/>
                  </a:cubicBezTo>
                  <a:cubicBezTo>
                    <a:pt x="68" y="59"/>
                    <a:pt x="68" y="59"/>
                    <a:pt x="68" y="59"/>
                  </a:cubicBezTo>
                  <a:cubicBezTo>
                    <a:pt x="68" y="59"/>
                    <a:pt x="67" y="59"/>
                    <a:pt x="67" y="59"/>
                  </a:cubicBezTo>
                  <a:cubicBezTo>
                    <a:pt x="66" y="60"/>
                    <a:pt x="66" y="60"/>
                    <a:pt x="66" y="60"/>
                  </a:cubicBezTo>
                  <a:cubicBezTo>
                    <a:pt x="65" y="58"/>
                    <a:pt x="65" y="58"/>
                    <a:pt x="65" y="58"/>
                  </a:cubicBezTo>
                  <a:cubicBezTo>
                    <a:pt x="62" y="58"/>
                    <a:pt x="62" y="58"/>
                    <a:pt x="62" y="58"/>
                  </a:cubicBezTo>
                  <a:cubicBezTo>
                    <a:pt x="61" y="57"/>
                    <a:pt x="61" y="57"/>
                    <a:pt x="61" y="57"/>
                  </a:cubicBezTo>
                  <a:cubicBezTo>
                    <a:pt x="60" y="57"/>
                    <a:pt x="60" y="57"/>
                    <a:pt x="60" y="57"/>
                  </a:cubicBezTo>
                  <a:cubicBezTo>
                    <a:pt x="60" y="57"/>
                    <a:pt x="60" y="57"/>
                    <a:pt x="60" y="57"/>
                  </a:cubicBezTo>
                  <a:cubicBezTo>
                    <a:pt x="60" y="58"/>
                    <a:pt x="60" y="58"/>
                    <a:pt x="60" y="58"/>
                  </a:cubicBezTo>
                  <a:cubicBezTo>
                    <a:pt x="60" y="58"/>
                    <a:pt x="61" y="58"/>
                    <a:pt x="61" y="58"/>
                  </a:cubicBezTo>
                  <a:cubicBezTo>
                    <a:pt x="61" y="58"/>
                    <a:pt x="62" y="60"/>
                    <a:pt x="62" y="60"/>
                  </a:cubicBezTo>
                  <a:cubicBezTo>
                    <a:pt x="65" y="62"/>
                    <a:pt x="65" y="62"/>
                    <a:pt x="65" y="62"/>
                  </a:cubicBezTo>
                  <a:cubicBezTo>
                    <a:pt x="65" y="64"/>
                    <a:pt x="65" y="64"/>
                    <a:pt x="65" y="64"/>
                  </a:cubicBezTo>
                  <a:cubicBezTo>
                    <a:pt x="64" y="64"/>
                    <a:pt x="64" y="64"/>
                    <a:pt x="64" y="64"/>
                  </a:cubicBezTo>
                  <a:cubicBezTo>
                    <a:pt x="64" y="65"/>
                    <a:pt x="64" y="65"/>
                    <a:pt x="64" y="65"/>
                  </a:cubicBezTo>
                  <a:cubicBezTo>
                    <a:pt x="66" y="68"/>
                    <a:pt x="66" y="68"/>
                    <a:pt x="66" y="68"/>
                  </a:cubicBezTo>
                  <a:cubicBezTo>
                    <a:pt x="66" y="69"/>
                    <a:pt x="66" y="69"/>
                    <a:pt x="66" y="69"/>
                  </a:cubicBezTo>
                  <a:cubicBezTo>
                    <a:pt x="66" y="69"/>
                    <a:pt x="66" y="69"/>
                    <a:pt x="66" y="69"/>
                  </a:cubicBezTo>
                  <a:cubicBezTo>
                    <a:pt x="67" y="70"/>
                    <a:pt x="67" y="70"/>
                    <a:pt x="67" y="70"/>
                  </a:cubicBezTo>
                  <a:cubicBezTo>
                    <a:pt x="67" y="70"/>
                    <a:pt x="69" y="70"/>
                    <a:pt x="69" y="70"/>
                  </a:cubicBezTo>
                  <a:cubicBezTo>
                    <a:pt x="69" y="70"/>
                    <a:pt x="70" y="70"/>
                    <a:pt x="70" y="70"/>
                  </a:cubicBezTo>
                  <a:cubicBezTo>
                    <a:pt x="70" y="71"/>
                    <a:pt x="70" y="71"/>
                    <a:pt x="70" y="71"/>
                  </a:cubicBezTo>
                  <a:cubicBezTo>
                    <a:pt x="70" y="72"/>
                    <a:pt x="70" y="72"/>
                    <a:pt x="70" y="72"/>
                  </a:cubicBezTo>
                  <a:cubicBezTo>
                    <a:pt x="69" y="72"/>
                    <a:pt x="69" y="72"/>
                    <a:pt x="69" y="72"/>
                  </a:cubicBezTo>
                  <a:cubicBezTo>
                    <a:pt x="67" y="73"/>
                    <a:pt x="67" y="73"/>
                    <a:pt x="67" y="73"/>
                  </a:cubicBezTo>
                  <a:cubicBezTo>
                    <a:pt x="65" y="73"/>
                    <a:pt x="65" y="73"/>
                    <a:pt x="65" y="73"/>
                  </a:cubicBezTo>
                  <a:cubicBezTo>
                    <a:pt x="65" y="76"/>
                    <a:pt x="65" y="76"/>
                    <a:pt x="65" y="76"/>
                  </a:cubicBezTo>
                  <a:cubicBezTo>
                    <a:pt x="64" y="77"/>
                    <a:pt x="64" y="77"/>
                    <a:pt x="64" y="77"/>
                  </a:cubicBezTo>
                  <a:cubicBezTo>
                    <a:pt x="64" y="77"/>
                    <a:pt x="64" y="77"/>
                    <a:pt x="64" y="77"/>
                  </a:cubicBezTo>
                  <a:cubicBezTo>
                    <a:pt x="64" y="77"/>
                    <a:pt x="63" y="77"/>
                    <a:pt x="63" y="77"/>
                  </a:cubicBezTo>
                  <a:cubicBezTo>
                    <a:pt x="63" y="77"/>
                    <a:pt x="63" y="76"/>
                    <a:pt x="63" y="76"/>
                  </a:cubicBezTo>
                  <a:cubicBezTo>
                    <a:pt x="63" y="76"/>
                    <a:pt x="63" y="76"/>
                    <a:pt x="63" y="76"/>
                  </a:cubicBezTo>
                  <a:cubicBezTo>
                    <a:pt x="63" y="76"/>
                    <a:pt x="62" y="78"/>
                    <a:pt x="61" y="78"/>
                  </a:cubicBezTo>
                  <a:cubicBezTo>
                    <a:pt x="61" y="78"/>
                    <a:pt x="61" y="78"/>
                    <a:pt x="61" y="78"/>
                  </a:cubicBezTo>
                  <a:cubicBezTo>
                    <a:pt x="60" y="78"/>
                    <a:pt x="60" y="78"/>
                    <a:pt x="60" y="78"/>
                  </a:cubicBezTo>
                  <a:cubicBezTo>
                    <a:pt x="60" y="78"/>
                    <a:pt x="60" y="78"/>
                    <a:pt x="60" y="78"/>
                  </a:cubicBezTo>
                  <a:cubicBezTo>
                    <a:pt x="60" y="78"/>
                    <a:pt x="59" y="78"/>
                    <a:pt x="59" y="78"/>
                  </a:cubicBezTo>
                  <a:cubicBezTo>
                    <a:pt x="59" y="78"/>
                    <a:pt x="59" y="79"/>
                    <a:pt x="59" y="79"/>
                  </a:cubicBezTo>
                  <a:cubicBezTo>
                    <a:pt x="58" y="79"/>
                    <a:pt x="58" y="79"/>
                    <a:pt x="58" y="79"/>
                  </a:cubicBezTo>
                  <a:cubicBezTo>
                    <a:pt x="58" y="79"/>
                    <a:pt x="58" y="80"/>
                    <a:pt x="58" y="80"/>
                  </a:cubicBezTo>
                  <a:cubicBezTo>
                    <a:pt x="58" y="80"/>
                    <a:pt x="58" y="80"/>
                    <a:pt x="58" y="80"/>
                  </a:cubicBezTo>
                  <a:cubicBezTo>
                    <a:pt x="57" y="80"/>
                    <a:pt x="57" y="80"/>
                    <a:pt x="57" y="80"/>
                  </a:cubicBezTo>
                  <a:cubicBezTo>
                    <a:pt x="57" y="80"/>
                    <a:pt x="56" y="81"/>
                    <a:pt x="56" y="82"/>
                  </a:cubicBezTo>
                  <a:cubicBezTo>
                    <a:pt x="56" y="82"/>
                    <a:pt x="55" y="82"/>
                    <a:pt x="55" y="82"/>
                  </a:cubicBezTo>
                  <a:cubicBezTo>
                    <a:pt x="55" y="82"/>
                    <a:pt x="55" y="82"/>
                    <a:pt x="55" y="82"/>
                  </a:cubicBezTo>
                  <a:cubicBezTo>
                    <a:pt x="55" y="82"/>
                    <a:pt x="55" y="82"/>
                    <a:pt x="55" y="82"/>
                  </a:cubicBezTo>
                  <a:cubicBezTo>
                    <a:pt x="55" y="81"/>
                    <a:pt x="55" y="81"/>
                    <a:pt x="55" y="81"/>
                  </a:cubicBezTo>
                  <a:cubicBezTo>
                    <a:pt x="55" y="81"/>
                    <a:pt x="55" y="80"/>
                    <a:pt x="55" y="80"/>
                  </a:cubicBezTo>
                  <a:cubicBezTo>
                    <a:pt x="55" y="80"/>
                    <a:pt x="55" y="80"/>
                    <a:pt x="55" y="80"/>
                  </a:cubicBezTo>
                  <a:cubicBezTo>
                    <a:pt x="55" y="80"/>
                    <a:pt x="53" y="80"/>
                    <a:pt x="53" y="80"/>
                  </a:cubicBezTo>
                  <a:cubicBezTo>
                    <a:pt x="53" y="80"/>
                    <a:pt x="53" y="80"/>
                    <a:pt x="53" y="80"/>
                  </a:cubicBezTo>
                  <a:cubicBezTo>
                    <a:pt x="51" y="82"/>
                    <a:pt x="51" y="82"/>
                    <a:pt x="51" y="82"/>
                  </a:cubicBezTo>
                  <a:lnTo>
                    <a:pt x="49" y="82"/>
                  </a:lnTo>
                  <a:close/>
                  <a:moveTo>
                    <a:pt x="67" y="9"/>
                  </a:moveTo>
                  <a:cubicBezTo>
                    <a:pt x="68" y="9"/>
                    <a:pt x="67" y="9"/>
                    <a:pt x="67" y="8"/>
                  </a:cubicBezTo>
                  <a:cubicBezTo>
                    <a:pt x="67" y="8"/>
                    <a:pt x="67" y="8"/>
                    <a:pt x="67" y="8"/>
                  </a:cubicBezTo>
                  <a:cubicBezTo>
                    <a:pt x="67" y="8"/>
                    <a:pt x="67" y="8"/>
                    <a:pt x="67" y="8"/>
                  </a:cubicBezTo>
                  <a:cubicBezTo>
                    <a:pt x="67" y="8"/>
                    <a:pt x="67" y="8"/>
                    <a:pt x="67" y="8"/>
                  </a:cubicBezTo>
                  <a:cubicBezTo>
                    <a:pt x="67" y="8"/>
                    <a:pt x="66" y="8"/>
                    <a:pt x="66" y="8"/>
                  </a:cubicBezTo>
                  <a:cubicBezTo>
                    <a:pt x="66" y="8"/>
                    <a:pt x="66" y="8"/>
                    <a:pt x="66" y="8"/>
                  </a:cubicBezTo>
                  <a:cubicBezTo>
                    <a:pt x="66" y="8"/>
                    <a:pt x="66" y="8"/>
                    <a:pt x="66" y="8"/>
                  </a:cubicBezTo>
                  <a:cubicBezTo>
                    <a:pt x="66" y="8"/>
                    <a:pt x="66" y="8"/>
                    <a:pt x="66" y="8"/>
                  </a:cubicBezTo>
                  <a:cubicBezTo>
                    <a:pt x="66" y="9"/>
                    <a:pt x="66" y="9"/>
                    <a:pt x="66" y="9"/>
                  </a:cubicBezTo>
                  <a:cubicBezTo>
                    <a:pt x="66" y="9"/>
                    <a:pt x="65" y="9"/>
                    <a:pt x="65" y="9"/>
                  </a:cubicBezTo>
                  <a:cubicBezTo>
                    <a:pt x="65" y="9"/>
                    <a:pt x="65" y="9"/>
                    <a:pt x="65" y="9"/>
                  </a:cubicBezTo>
                  <a:cubicBezTo>
                    <a:pt x="64" y="9"/>
                    <a:pt x="64" y="9"/>
                    <a:pt x="64" y="9"/>
                  </a:cubicBezTo>
                  <a:cubicBezTo>
                    <a:pt x="64" y="9"/>
                    <a:pt x="64" y="9"/>
                    <a:pt x="63" y="9"/>
                  </a:cubicBezTo>
                  <a:cubicBezTo>
                    <a:pt x="63" y="9"/>
                    <a:pt x="63" y="9"/>
                    <a:pt x="63" y="9"/>
                  </a:cubicBezTo>
                  <a:cubicBezTo>
                    <a:pt x="63" y="9"/>
                    <a:pt x="63" y="9"/>
                    <a:pt x="63" y="9"/>
                  </a:cubicBezTo>
                  <a:cubicBezTo>
                    <a:pt x="63" y="9"/>
                    <a:pt x="63" y="9"/>
                    <a:pt x="63" y="9"/>
                  </a:cubicBezTo>
                  <a:cubicBezTo>
                    <a:pt x="63" y="9"/>
                    <a:pt x="63" y="9"/>
                    <a:pt x="63" y="9"/>
                  </a:cubicBezTo>
                  <a:cubicBezTo>
                    <a:pt x="63" y="9"/>
                    <a:pt x="64" y="9"/>
                    <a:pt x="64" y="9"/>
                  </a:cubicBezTo>
                  <a:cubicBezTo>
                    <a:pt x="64" y="9"/>
                    <a:pt x="64" y="9"/>
                    <a:pt x="64" y="10"/>
                  </a:cubicBezTo>
                  <a:cubicBezTo>
                    <a:pt x="64" y="10"/>
                    <a:pt x="64" y="10"/>
                    <a:pt x="65" y="9"/>
                  </a:cubicBezTo>
                  <a:cubicBezTo>
                    <a:pt x="65" y="9"/>
                    <a:pt x="65" y="9"/>
                    <a:pt x="65" y="9"/>
                  </a:cubicBezTo>
                  <a:cubicBezTo>
                    <a:pt x="65" y="9"/>
                    <a:pt x="65" y="9"/>
                    <a:pt x="65" y="9"/>
                  </a:cubicBezTo>
                  <a:cubicBezTo>
                    <a:pt x="65" y="9"/>
                    <a:pt x="65" y="10"/>
                    <a:pt x="65" y="10"/>
                  </a:cubicBezTo>
                  <a:cubicBezTo>
                    <a:pt x="65" y="10"/>
                    <a:pt x="65" y="10"/>
                    <a:pt x="66" y="10"/>
                  </a:cubicBezTo>
                  <a:cubicBezTo>
                    <a:pt x="66" y="10"/>
                    <a:pt x="66" y="10"/>
                    <a:pt x="66" y="10"/>
                  </a:cubicBezTo>
                  <a:cubicBezTo>
                    <a:pt x="66" y="10"/>
                    <a:pt x="67" y="10"/>
                    <a:pt x="67" y="10"/>
                  </a:cubicBezTo>
                  <a:cubicBezTo>
                    <a:pt x="67" y="10"/>
                    <a:pt x="67" y="10"/>
                    <a:pt x="67" y="10"/>
                  </a:cubicBezTo>
                  <a:cubicBezTo>
                    <a:pt x="67" y="9"/>
                    <a:pt x="67" y="9"/>
                    <a:pt x="67" y="9"/>
                  </a:cubicBezTo>
                  <a:cubicBezTo>
                    <a:pt x="67" y="9"/>
                    <a:pt x="67" y="9"/>
                    <a:pt x="67" y="9"/>
                  </a:cubicBezTo>
                  <a:cubicBezTo>
                    <a:pt x="67" y="9"/>
                    <a:pt x="67" y="9"/>
                    <a:pt x="67" y="9"/>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7" name="Freeform 680">
              <a:extLst>
                <a:ext uri="{FF2B5EF4-FFF2-40B4-BE49-F238E27FC236}">
                  <a16:creationId xmlns:a16="http://schemas.microsoft.com/office/drawing/2014/main" id="{3B879EC2-7F1F-4453-B14B-06B37F9EEF79}"/>
                </a:ext>
              </a:extLst>
            </p:cNvPr>
            <p:cNvSpPr>
              <a:spLocks/>
            </p:cNvSpPr>
            <p:nvPr/>
          </p:nvSpPr>
          <p:spPr bwMode="auto">
            <a:xfrm>
              <a:off x="4149983" y="5318499"/>
              <a:ext cx="178362" cy="151929"/>
            </a:xfrm>
            <a:custGeom>
              <a:avLst/>
              <a:gdLst>
                <a:gd name="T0" fmla="*/ 38 w 38"/>
                <a:gd name="T1" fmla="*/ 22 h 40"/>
                <a:gd name="T2" fmla="*/ 34 w 38"/>
                <a:gd name="T3" fmla="*/ 18 h 40"/>
                <a:gd name="T4" fmla="*/ 33 w 38"/>
                <a:gd name="T5" fmla="*/ 16 h 40"/>
                <a:gd name="T6" fmla="*/ 31 w 38"/>
                <a:gd name="T7" fmla="*/ 15 h 40"/>
                <a:gd name="T8" fmla="*/ 28 w 38"/>
                <a:gd name="T9" fmla="*/ 13 h 40"/>
                <a:gd name="T10" fmla="*/ 26 w 38"/>
                <a:gd name="T11" fmla="*/ 11 h 40"/>
                <a:gd name="T12" fmla="*/ 24 w 38"/>
                <a:gd name="T13" fmla="*/ 9 h 40"/>
                <a:gd name="T14" fmla="*/ 23 w 38"/>
                <a:gd name="T15" fmla="*/ 10 h 40"/>
                <a:gd name="T16" fmla="*/ 22 w 38"/>
                <a:gd name="T17" fmla="*/ 7 h 40"/>
                <a:gd name="T18" fmla="*/ 20 w 38"/>
                <a:gd name="T19" fmla="*/ 6 h 40"/>
                <a:gd name="T20" fmla="*/ 18 w 38"/>
                <a:gd name="T21" fmla="*/ 8 h 40"/>
                <a:gd name="T22" fmla="*/ 17 w 38"/>
                <a:gd name="T23" fmla="*/ 6 h 40"/>
                <a:gd name="T24" fmla="*/ 11 w 38"/>
                <a:gd name="T25" fmla="*/ 0 h 40"/>
                <a:gd name="T26" fmla="*/ 9 w 38"/>
                <a:gd name="T27" fmla="*/ 0 h 40"/>
                <a:gd name="T28" fmla="*/ 8 w 38"/>
                <a:gd name="T29" fmla="*/ 1 h 40"/>
                <a:gd name="T30" fmla="*/ 6 w 38"/>
                <a:gd name="T31" fmla="*/ 1 h 40"/>
                <a:gd name="T32" fmla="*/ 6 w 38"/>
                <a:gd name="T33" fmla="*/ 1 h 40"/>
                <a:gd name="T34" fmla="*/ 4 w 38"/>
                <a:gd name="T35" fmla="*/ 3 h 40"/>
                <a:gd name="T36" fmla="*/ 4 w 38"/>
                <a:gd name="T37" fmla="*/ 5 h 40"/>
                <a:gd name="T38" fmla="*/ 5 w 38"/>
                <a:gd name="T39" fmla="*/ 6 h 40"/>
                <a:gd name="T40" fmla="*/ 4 w 38"/>
                <a:gd name="T41" fmla="*/ 7 h 40"/>
                <a:gd name="T42" fmla="*/ 4 w 38"/>
                <a:gd name="T43" fmla="*/ 10 h 40"/>
                <a:gd name="T44" fmla="*/ 3 w 38"/>
                <a:gd name="T45" fmla="*/ 11 h 40"/>
                <a:gd name="T46" fmla="*/ 3 w 38"/>
                <a:gd name="T47" fmla="*/ 12 h 40"/>
                <a:gd name="T48" fmla="*/ 3 w 38"/>
                <a:gd name="T49" fmla="*/ 13 h 40"/>
                <a:gd name="T50" fmla="*/ 2 w 38"/>
                <a:gd name="T51" fmla="*/ 14 h 40"/>
                <a:gd name="T52" fmla="*/ 2 w 38"/>
                <a:gd name="T53" fmla="*/ 15 h 40"/>
                <a:gd name="T54" fmla="*/ 2 w 38"/>
                <a:gd name="T55" fmla="*/ 17 h 40"/>
                <a:gd name="T56" fmla="*/ 2 w 38"/>
                <a:gd name="T57" fmla="*/ 18 h 40"/>
                <a:gd name="T58" fmla="*/ 2 w 38"/>
                <a:gd name="T59" fmla="*/ 19 h 40"/>
                <a:gd name="T60" fmla="*/ 2 w 38"/>
                <a:gd name="T61" fmla="*/ 20 h 40"/>
                <a:gd name="T62" fmla="*/ 2 w 38"/>
                <a:gd name="T63" fmla="*/ 22 h 40"/>
                <a:gd name="T64" fmla="*/ 2 w 38"/>
                <a:gd name="T65" fmla="*/ 23 h 40"/>
                <a:gd name="T66" fmla="*/ 2 w 38"/>
                <a:gd name="T67" fmla="*/ 25 h 40"/>
                <a:gd name="T68" fmla="*/ 1 w 38"/>
                <a:gd name="T69" fmla="*/ 25 h 40"/>
                <a:gd name="T70" fmla="*/ 0 w 38"/>
                <a:gd name="T71" fmla="*/ 29 h 40"/>
                <a:gd name="T72" fmla="*/ 2 w 38"/>
                <a:gd name="T73" fmla="*/ 34 h 40"/>
                <a:gd name="T74" fmla="*/ 4 w 38"/>
                <a:gd name="T75" fmla="*/ 36 h 40"/>
                <a:gd name="T76" fmla="*/ 8 w 38"/>
                <a:gd name="T77" fmla="*/ 36 h 40"/>
                <a:gd name="T78" fmla="*/ 10 w 38"/>
                <a:gd name="T79" fmla="*/ 37 h 40"/>
                <a:gd name="T80" fmla="*/ 15 w 38"/>
                <a:gd name="T81" fmla="*/ 39 h 40"/>
                <a:gd name="T82" fmla="*/ 16 w 38"/>
                <a:gd name="T83" fmla="*/ 40 h 40"/>
                <a:gd name="T84" fmla="*/ 19 w 38"/>
                <a:gd name="T85" fmla="*/ 39 h 40"/>
                <a:gd name="T86" fmla="*/ 23 w 38"/>
                <a:gd name="T87" fmla="*/ 40 h 40"/>
                <a:gd name="T88" fmla="*/ 25 w 38"/>
                <a:gd name="T89" fmla="*/ 40 h 40"/>
                <a:gd name="T90" fmla="*/ 29 w 38"/>
                <a:gd name="T91" fmla="*/ 38 h 40"/>
                <a:gd name="T92" fmla="*/ 30 w 38"/>
                <a:gd name="T93" fmla="*/ 38 h 40"/>
                <a:gd name="T94" fmla="*/ 33 w 38"/>
                <a:gd name="T95" fmla="*/ 36 h 40"/>
                <a:gd name="T96" fmla="*/ 33 w 38"/>
                <a:gd name="T97" fmla="*/ 35 h 40"/>
                <a:gd name="T98" fmla="*/ 36 w 38"/>
                <a:gd name="T99" fmla="*/ 30 h 40"/>
                <a:gd name="T100" fmla="*/ 35 w 38"/>
                <a:gd name="T101"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40">
                  <a:moveTo>
                    <a:pt x="35" y="25"/>
                  </a:moveTo>
                  <a:cubicBezTo>
                    <a:pt x="38" y="22"/>
                    <a:pt x="38" y="22"/>
                    <a:pt x="38" y="22"/>
                  </a:cubicBezTo>
                  <a:cubicBezTo>
                    <a:pt x="37" y="21"/>
                    <a:pt x="37" y="21"/>
                    <a:pt x="37" y="21"/>
                  </a:cubicBezTo>
                  <a:cubicBezTo>
                    <a:pt x="37" y="21"/>
                    <a:pt x="34" y="18"/>
                    <a:pt x="34" y="18"/>
                  </a:cubicBezTo>
                  <a:cubicBezTo>
                    <a:pt x="34" y="18"/>
                    <a:pt x="34" y="16"/>
                    <a:pt x="34" y="16"/>
                  </a:cubicBezTo>
                  <a:cubicBezTo>
                    <a:pt x="34" y="16"/>
                    <a:pt x="33" y="16"/>
                    <a:pt x="33" y="16"/>
                  </a:cubicBezTo>
                  <a:cubicBezTo>
                    <a:pt x="33" y="16"/>
                    <a:pt x="32" y="15"/>
                    <a:pt x="32" y="15"/>
                  </a:cubicBezTo>
                  <a:cubicBezTo>
                    <a:pt x="32" y="15"/>
                    <a:pt x="31" y="15"/>
                    <a:pt x="31" y="15"/>
                  </a:cubicBezTo>
                  <a:cubicBezTo>
                    <a:pt x="31" y="15"/>
                    <a:pt x="31" y="15"/>
                    <a:pt x="31" y="15"/>
                  </a:cubicBezTo>
                  <a:cubicBezTo>
                    <a:pt x="28" y="13"/>
                    <a:pt x="28" y="13"/>
                    <a:pt x="28" y="13"/>
                  </a:cubicBezTo>
                  <a:cubicBezTo>
                    <a:pt x="28" y="12"/>
                    <a:pt x="28" y="12"/>
                    <a:pt x="28" y="12"/>
                  </a:cubicBezTo>
                  <a:cubicBezTo>
                    <a:pt x="28" y="12"/>
                    <a:pt x="27" y="11"/>
                    <a:pt x="26" y="11"/>
                  </a:cubicBezTo>
                  <a:cubicBezTo>
                    <a:pt x="26" y="11"/>
                    <a:pt x="25" y="11"/>
                    <a:pt x="25" y="11"/>
                  </a:cubicBezTo>
                  <a:cubicBezTo>
                    <a:pt x="25" y="11"/>
                    <a:pt x="24" y="9"/>
                    <a:pt x="24" y="9"/>
                  </a:cubicBezTo>
                  <a:cubicBezTo>
                    <a:pt x="24" y="10"/>
                    <a:pt x="24" y="10"/>
                    <a:pt x="24" y="10"/>
                  </a:cubicBezTo>
                  <a:cubicBezTo>
                    <a:pt x="24" y="10"/>
                    <a:pt x="23" y="10"/>
                    <a:pt x="23" y="10"/>
                  </a:cubicBezTo>
                  <a:cubicBezTo>
                    <a:pt x="23" y="10"/>
                    <a:pt x="22" y="9"/>
                    <a:pt x="22" y="9"/>
                  </a:cubicBezTo>
                  <a:cubicBezTo>
                    <a:pt x="22" y="9"/>
                    <a:pt x="22" y="7"/>
                    <a:pt x="22" y="7"/>
                  </a:cubicBezTo>
                  <a:cubicBezTo>
                    <a:pt x="22" y="7"/>
                    <a:pt x="21" y="7"/>
                    <a:pt x="21" y="7"/>
                  </a:cubicBezTo>
                  <a:cubicBezTo>
                    <a:pt x="20" y="6"/>
                    <a:pt x="20" y="6"/>
                    <a:pt x="20" y="6"/>
                  </a:cubicBezTo>
                  <a:cubicBezTo>
                    <a:pt x="20" y="6"/>
                    <a:pt x="20" y="7"/>
                    <a:pt x="20" y="7"/>
                  </a:cubicBezTo>
                  <a:cubicBezTo>
                    <a:pt x="19" y="7"/>
                    <a:pt x="18" y="8"/>
                    <a:pt x="18" y="8"/>
                  </a:cubicBezTo>
                  <a:cubicBezTo>
                    <a:pt x="17" y="8"/>
                    <a:pt x="17" y="8"/>
                    <a:pt x="17" y="8"/>
                  </a:cubicBezTo>
                  <a:cubicBezTo>
                    <a:pt x="17" y="6"/>
                    <a:pt x="17" y="6"/>
                    <a:pt x="17" y="6"/>
                  </a:cubicBezTo>
                  <a:cubicBezTo>
                    <a:pt x="17" y="6"/>
                    <a:pt x="16" y="4"/>
                    <a:pt x="15" y="4"/>
                  </a:cubicBezTo>
                  <a:cubicBezTo>
                    <a:pt x="15" y="3"/>
                    <a:pt x="11" y="0"/>
                    <a:pt x="11" y="0"/>
                  </a:cubicBezTo>
                  <a:cubicBezTo>
                    <a:pt x="11" y="0"/>
                    <a:pt x="10" y="0"/>
                    <a:pt x="10" y="0"/>
                  </a:cubicBezTo>
                  <a:cubicBezTo>
                    <a:pt x="10" y="0"/>
                    <a:pt x="10" y="0"/>
                    <a:pt x="9" y="0"/>
                  </a:cubicBezTo>
                  <a:cubicBezTo>
                    <a:pt x="9" y="0"/>
                    <a:pt x="9" y="1"/>
                    <a:pt x="9" y="1"/>
                  </a:cubicBezTo>
                  <a:cubicBezTo>
                    <a:pt x="9" y="1"/>
                    <a:pt x="8" y="1"/>
                    <a:pt x="8" y="1"/>
                  </a:cubicBezTo>
                  <a:cubicBezTo>
                    <a:pt x="8" y="1"/>
                    <a:pt x="7" y="1"/>
                    <a:pt x="7" y="1"/>
                  </a:cubicBezTo>
                  <a:cubicBezTo>
                    <a:pt x="7" y="1"/>
                    <a:pt x="6" y="1"/>
                    <a:pt x="6" y="1"/>
                  </a:cubicBezTo>
                  <a:cubicBezTo>
                    <a:pt x="6" y="1"/>
                    <a:pt x="6" y="1"/>
                    <a:pt x="6" y="1"/>
                  </a:cubicBezTo>
                  <a:cubicBezTo>
                    <a:pt x="6" y="1"/>
                    <a:pt x="6" y="1"/>
                    <a:pt x="6" y="1"/>
                  </a:cubicBezTo>
                  <a:cubicBezTo>
                    <a:pt x="6" y="2"/>
                    <a:pt x="6" y="2"/>
                    <a:pt x="6" y="2"/>
                  </a:cubicBezTo>
                  <a:cubicBezTo>
                    <a:pt x="6" y="2"/>
                    <a:pt x="4" y="3"/>
                    <a:pt x="4" y="3"/>
                  </a:cubicBezTo>
                  <a:cubicBezTo>
                    <a:pt x="4" y="3"/>
                    <a:pt x="4" y="4"/>
                    <a:pt x="4" y="4"/>
                  </a:cubicBezTo>
                  <a:cubicBezTo>
                    <a:pt x="4" y="4"/>
                    <a:pt x="4" y="4"/>
                    <a:pt x="4" y="5"/>
                  </a:cubicBezTo>
                  <a:cubicBezTo>
                    <a:pt x="4" y="5"/>
                    <a:pt x="4" y="5"/>
                    <a:pt x="4" y="6"/>
                  </a:cubicBezTo>
                  <a:cubicBezTo>
                    <a:pt x="4" y="6"/>
                    <a:pt x="5" y="6"/>
                    <a:pt x="5" y="6"/>
                  </a:cubicBezTo>
                  <a:cubicBezTo>
                    <a:pt x="5" y="6"/>
                    <a:pt x="5" y="6"/>
                    <a:pt x="4" y="7"/>
                  </a:cubicBezTo>
                  <a:cubicBezTo>
                    <a:pt x="4" y="7"/>
                    <a:pt x="4" y="7"/>
                    <a:pt x="4" y="7"/>
                  </a:cubicBezTo>
                  <a:cubicBezTo>
                    <a:pt x="4" y="9"/>
                    <a:pt x="4" y="9"/>
                    <a:pt x="4" y="9"/>
                  </a:cubicBezTo>
                  <a:cubicBezTo>
                    <a:pt x="4" y="10"/>
                    <a:pt x="4" y="10"/>
                    <a:pt x="4" y="10"/>
                  </a:cubicBezTo>
                  <a:cubicBezTo>
                    <a:pt x="4" y="10"/>
                    <a:pt x="4" y="10"/>
                    <a:pt x="3" y="10"/>
                  </a:cubicBezTo>
                  <a:cubicBezTo>
                    <a:pt x="3" y="10"/>
                    <a:pt x="3" y="11"/>
                    <a:pt x="3" y="11"/>
                  </a:cubicBezTo>
                  <a:cubicBezTo>
                    <a:pt x="3" y="11"/>
                    <a:pt x="3" y="11"/>
                    <a:pt x="3" y="11"/>
                  </a:cubicBezTo>
                  <a:cubicBezTo>
                    <a:pt x="3" y="11"/>
                    <a:pt x="3" y="12"/>
                    <a:pt x="3" y="12"/>
                  </a:cubicBezTo>
                  <a:cubicBezTo>
                    <a:pt x="3" y="12"/>
                    <a:pt x="3" y="12"/>
                    <a:pt x="3" y="12"/>
                  </a:cubicBezTo>
                  <a:cubicBezTo>
                    <a:pt x="3" y="13"/>
                    <a:pt x="3" y="13"/>
                    <a:pt x="3" y="13"/>
                  </a:cubicBezTo>
                  <a:cubicBezTo>
                    <a:pt x="3" y="14"/>
                    <a:pt x="3" y="14"/>
                    <a:pt x="3" y="14"/>
                  </a:cubicBezTo>
                  <a:cubicBezTo>
                    <a:pt x="3" y="14"/>
                    <a:pt x="2" y="14"/>
                    <a:pt x="2" y="14"/>
                  </a:cubicBezTo>
                  <a:cubicBezTo>
                    <a:pt x="2" y="14"/>
                    <a:pt x="2" y="14"/>
                    <a:pt x="2" y="15"/>
                  </a:cubicBezTo>
                  <a:cubicBezTo>
                    <a:pt x="2" y="15"/>
                    <a:pt x="2" y="15"/>
                    <a:pt x="2" y="15"/>
                  </a:cubicBezTo>
                  <a:cubicBezTo>
                    <a:pt x="2" y="16"/>
                    <a:pt x="2" y="16"/>
                    <a:pt x="2" y="16"/>
                  </a:cubicBezTo>
                  <a:cubicBezTo>
                    <a:pt x="2" y="16"/>
                    <a:pt x="2" y="16"/>
                    <a:pt x="2" y="17"/>
                  </a:cubicBezTo>
                  <a:cubicBezTo>
                    <a:pt x="2" y="17"/>
                    <a:pt x="2" y="17"/>
                    <a:pt x="2" y="17"/>
                  </a:cubicBezTo>
                  <a:cubicBezTo>
                    <a:pt x="2" y="17"/>
                    <a:pt x="2" y="17"/>
                    <a:pt x="2" y="18"/>
                  </a:cubicBezTo>
                  <a:cubicBezTo>
                    <a:pt x="2" y="18"/>
                    <a:pt x="2" y="18"/>
                    <a:pt x="2" y="18"/>
                  </a:cubicBezTo>
                  <a:cubicBezTo>
                    <a:pt x="2" y="18"/>
                    <a:pt x="2" y="18"/>
                    <a:pt x="2" y="19"/>
                  </a:cubicBezTo>
                  <a:cubicBezTo>
                    <a:pt x="2" y="19"/>
                    <a:pt x="2" y="19"/>
                    <a:pt x="2" y="19"/>
                  </a:cubicBezTo>
                  <a:cubicBezTo>
                    <a:pt x="2" y="19"/>
                    <a:pt x="2" y="20"/>
                    <a:pt x="2" y="20"/>
                  </a:cubicBezTo>
                  <a:cubicBezTo>
                    <a:pt x="2" y="20"/>
                    <a:pt x="2" y="21"/>
                    <a:pt x="2" y="21"/>
                  </a:cubicBezTo>
                  <a:cubicBezTo>
                    <a:pt x="2" y="21"/>
                    <a:pt x="2" y="22"/>
                    <a:pt x="2" y="22"/>
                  </a:cubicBezTo>
                  <a:cubicBezTo>
                    <a:pt x="2" y="22"/>
                    <a:pt x="2" y="22"/>
                    <a:pt x="2" y="23"/>
                  </a:cubicBezTo>
                  <a:cubicBezTo>
                    <a:pt x="2" y="23"/>
                    <a:pt x="2" y="23"/>
                    <a:pt x="2" y="23"/>
                  </a:cubicBezTo>
                  <a:cubicBezTo>
                    <a:pt x="2" y="24"/>
                    <a:pt x="2" y="24"/>
                    <a:pt x="2" y="24"/>
                  </a:cubicBezTo>
                  <a:cubicBezTo>
                    <a:pt x="2" y="24"/>
                    <a:pt x="2" y="24"/>
                    <a:pt x="2" y="25"/>
                  </a:cubicBezTo>
                  <a:cubicBezTo>
                    <a:pt x="2" y="25"/>
                    <a:pt x="2" y="25"/>
                    <a:pt x="2" y="25"/>
                  </a:cubicBezTo>
                  <a:cubicBezTo>
                    <a:pt x="2" y="25"/>
                    <a:pt x="1" y="25"/>
                    <a:pt x="1" y="25"/>
                  </a:cubicBezTo>
                  <a:cubicBezTo>
                    <a:pt x="1" y="25"/>
                    <a:pt x="1" y="26"/>
                    <a:pt x="1" y="26"/>
                  </a:cubicBezTo>
                  <a:cubicBezTo>
                    <a:pt x="1" y="27"/>
                    <a:pt x="0" y="28"/>
                    <a:pt x="0" y="29"/>
                  </a:cubicBezTo>
                  <a:cubicBezTo>
                    <a:pt x="0" y="31"/>
                    <a:pt x="1" y="32"/>
                    <a:pt x="2" y="33"/>
                  </a:cubicBezTo>
                  <a:cubicBezTo>
                    <a:pt x="2" y="33"/>
                    <a:pt x="2" y="34"/>
                    <a:pt x="2" y="34"/>
                  </a:cubicBezTo>
                  <a:cubicBezTo>
                    <a:pt x="3" y="35"/>
                    <a:pt x="4" y="35"/>
                    <a:pt x="4" y="36"/>
                  </a:cubicBezTo>
                  <a:cubicBezTo>
                    <a:pt x="4" y="36"/>
                    <a:pt x="4" y="36"/>
                    <a:pt x="4" y="36"/>
                  </a:cubicBezTo>
                  <a:cubicBezTo>
                    <a:pt x="5" y="36"/>
                    <a:pt x="5" y="36"/>
                    <a:pt x="5" y="36"/>
                  </a:cubicBezTo>
                  <a:cubicBezTo>
                    <a:pt x="6" y="36"/>
                    <a:pt x="7" y="36"/>
                    <a:pt x="8" y="36"/>
                  </a:cubicBezTo>
                  <a:cubicBezTo>
                    <a:pt x="9" y="36"/>
                    <a:pt x="9" y="36"/>
                    <a:pt x="9" y="36"/>
                  </a:cubicBezTo>
                  <a:cubicBezTo>
                    <a:pt x="10" y="36"/>
                    <a:pt x="10" y="36"/>
                    <a:pt x="10" y="37"/>
                  </a:cubicBezTo>
                  <a:cubicBezTo>
                    <a:pt x="11" y="38"/>
                    <a:pt x="12" y="38"/>
                    <a:pt x="13" y="39"/>
                  </a:cubicBezTo>
                  <a:cubicBezTo>
                    <a:pt x="14" y="39"/>
                    <a:pt x="15" y="39"/>
                    <a:pt x="15" y="39"/>
                  </a:cubicBezTo>
                  <a:cubicBezTo>
                    <a:pt x="15" y="40"/>
                    <a:pt x="15" y="40"/>
                    <a:pt x="15" y="40"/>
                  </a:cubicBezTo>
                  <a:cubicBezTo>
                    <a:pt x="16" y="40"/>
                    <a:pt x="16" y="40"/>
                    <a:pt x="16" y="40"/>
                  </a:cubicBezTo>
                  <a:cubicBezTo>
                    <a:pt x="16" y="40"/>
                    <a:pt x="16" y="40"/>
                    <a:pt x="17" y="40"/>
                  </a:cubicBezTo>
                  <a:cubicBezTo>
                    <a:pt x="17" y="40"/>
                    <a:pt x="18" y="40"/>
                    <a:pt x="19" y="39"/>
                  </a:cubicBezTo>
                  <a:cubicBezTo>
                    <a:pt x="20" y="39"/>
                    <a:pt x="21" y="39"/>
                    <a:pt x="22" y="40"/>
                  </a:cubicBezTo>
                  <a:cubicBezTo>
                    <a:pt x="22" y="40"/>
                    <a:pt x="23" y="40"/>
                    <a:pt x="23" y="40"/>
                  </a:cubicBezTo>
                  <a:cubicBezTo>
                    <a:pt x="23" y="40"/>
                    <a:pt x="24" y="39"/>
                    <a:pt x="24" y="40"/>
                  </a:cubicBezTo>
                  <a:cubicBezTo>
                    <a:pt x="25" y="40"/>
                    <a:pt x="25" y="40"/>
                    <a:pt x="25" y="40"/>
                  </a:cubicBezTo>
                  <a:cubicBezTo>
                    <a:pt x="27" y="40"/>
                    <a:pt x="28" y="39"/>
                    <a:pt x="30" y="38"/>
                  </a:cubicBezTo>
                  <a:cubicBezTo>
                    <a:pt x="29" y="38"/>
                    <a:pt x="29" y="38"/>
                    <a:pt x="29" y="38"/>
                  </a:cubicBezTo>
                  <a:cubicBezTo>
                    <a:pt x="29" y="38"/>
                    <a:pt x="29" y="37"/>
                    <a:pt x="30" y="38"/>
                  </a:cubicBezTo>
                  <a:cubicBezTo>
                    <a:pt x="30" y="38"/>
                    <a:pt x="30" y="38"/>
                    <a:pt x="30" y="38"/>
                  </a:cubicBezTo>
                  <a:cubicBezTo>
                    <a:pt x="30" y="38"/>
                    <a:pt x="30" y="38"/>
                    <a:pt x="30" y="38"/>
                  </a:cubicBezTo>
                  <a:cubicBezTo>
                    <a:pt x="31" y="37"/>
                    <a:pt x="32" y="36"/>
                    <a:pt x="33" y="36"/>
                  </a:cubicBezTo>
                  <a:cubicBezTo>
                    <a:pt x="33" y="36"/>
                    <a:pt x="33" y="36"/>
                    <a:pt x="33" y="35"/>
                  </a:cubicBezTo>
                  <a:cubicBezTo>
                    <a:pt x="33" y="35"/>
                    <a:pt x="33" y="35"/>
                    <a:pt x="33" y="35"/>
                  </a:cubicBezTo>
                  <a:cubicBezTo>
                    <a:pt x="33" y="35"/>
                    <a:pt x="34" y="34"/>
                    <a:pt x="34" y="34"/>
                  </a:cubicBezTo>
                  <a:cubicBezTo>
                    <a:pt x="35" y="33"/>
                    <a:pt x="35" y="32"/>
                    <a:pt x="36" y="30"/>
                  </a:cubicBezTo>
                  <a:cubicBezTo>
                    <a:pt x="36" y="30"/>
                    <a:pt x="36" y="30"/>
                    <a:pt x="36" y="30"/>
                  </a:cubicBezTo>
                  <a:cubicBezTo>
                    <a:pt x="35" y="30"/>
                    <a:pt x="35" y="30"/>
                    <a:pt x="35" y="30"/>
                  </a:cubicBezTo>
                  <a:lnTo>
                    <a:pt x="35" y="25"/>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8" name="Freeform 681">
              <a:extLst>
                <a:ext uri="{FF2B5EF4-FFF2-40B4-BE49-F238E27FC236}">
                  <a16:creationId xmlns:a16="http://schemas.microsoft.com/office/drawing/2014/main" id="{B8CEA6D8-8EFD-4414-BC37-018DD508F299}"/>
                </a:ext>
              </a:extLst>
            </p:cNvPr>
            <p:cNvSpPr>
              <a:spLocks/>
            </p:cNvSpPr>
            <p:nvPr/>
          </p:nvSpPr>
          <p:spPr bwMode="auto">
            <a:xfrm>
              <a:off x="4164252" y="4312876"/>
              <a:ext cx="135555" cy="109967"/>
            </a:xfrm>
            <a:custGeom>
              <a:avLst/>
              <a:gdLst>
                <a:gd name="T0" fmla="*/ 26 w 29"/>
                <a:gd name="T1" fmla="*/ 12 h 29"/>
                <a:gd name="T2" fmla="*/ 25 w 29"/>
                <a:gd name="T3" fmla="*/ 8 h 29"/>
                <a:gd name="T4" fmla="*/ 26 w 29"/>
                <a:gd name="T5" fmla="*/ 6 h 29"/>
                <a:gd name="T6" fmla="*/ 29 w 29"/>
                <a:gd name="T7" fmla="*/ 1 h 29"/>
                <a:gd name="T8" fmla="*/ 25 w 29"/>
                <a:gd name="T9" fmla="*/ 0 h 29"/>
                <a:gd name="T10" fmla="*/ 21 w 29"/>
                <a:gd name="T11" fmla="*/ 0 h 29"/>
                <a:gd name="T12" fmla="*/ 19 w 29"/>
                <a:gd name="T13" fmla="*/ 0 h 29"/>
                <a:gd name="T14" fmla="*/ 15 w 29"/>
                <a:gd name="T15" fmla="*/ 0 h 29"/>
                <a:gd name="T16" fmla="*/ 13 w 29"/>
                <a:gd name="T17" fmla="*/ 1 h 29"/>
                <a:gd name="T18" fmla="*/ 9 w 29"/>
                <a:gd name="T19" fmla="*/ 0 h 29"/>
                <a:gd name="T20" fmla="*/ 7 w 29"/>
                <a:gd name="T21" fmla="*/ 1 h 29"/>
                <a:gd name="T22" fmla="*/ 6 w 29"/>
                <a:gd name="T23" fmla="*/ 3 h 29"/>
                <a:gd name="T24" fmla="*/ 5 w 29"/>
                <a:gd name="T25" fmla="*/ 4 h 29"/>
                <a:gd name="T26" fmla="*/ 5 w 29"/>
                <a:gd name="T27" fmla="*/ 5 h 29"/>
                <a:gd name="T28" fmla="*/ 3 w 29"/>
                <a:gd name="T29" fmla="*/ 7 h 29"/>
                <a:gd name="T30" fmla="*/ 1 w 29"/>
                <a:gd name="T31" fmla="*/ 8 h 29"/>
                <a:gd name="T32" fmla="*/ 1 w 29"/>
                <a:gd name="T33" fmla="*/ 10 h 29"/>
                <a:gd name="T34" fmla="*/ 0 w 29"/>
                <a:gd name="T35" fmla="*/ 13 h 29"/>
                <a:gd name="T36" fmla="*/ 0 w 29"/>
                <a:gd name="T37" fmla="*/ 14 h 29"/>
                <a:gd name="T38" fmla="*/ 1 w 29"/>
                <a:gd name="T39" fmla="*/ 16 h 29"/>
                <a:gd name="T40" fmla="*/ 3 w 29"/>
                <a:gd name="T41" fmla="*/ 18 h 29"/>
                <a:gd name="T42" fmla="*/ 5 w 29"/>
                <a:gd name="T43" fmla="*/ 20 h 29"/>
                <a:gd name="T44" fmla="*/ 6 w 29"/>
                <a:gd name="T45" fmla="*/ 22 h 29"/>
                <a:gd name="T46" fmla="*/ 6 w 29"/>
                <a:gd name="T47" fmla="*/ 22 h 29"/>
                <a:gd name="T48" fmla="*/ 9 w 29"/>
                <a:gd name="T49" fmla="*/ 28 h 29"/>
                <a:gd name="T50" fmla="*/ 11 w 29"/>
                <a:gd name="T51" fmla="*/ 28 h 29"/>
                <a:gd name="T52" fmla="*/ 15 w 29"/>
                <a:gd name="T53" fmla="*/ 29 h 29"/>
                <a:gd name="T54" fmla="*/ 15 w 29"/>
                <a:gd name="T55" fmla="*/ 27 h 29"/>
                <a:gd name="T56" fmla="*/ 13 w 29"/>
                <a:gd name="T57" fmla="*/ 26 h 29"/>
                <a:gd name="T58" fmla="*/ 14 w 29"/>
                <a:gd name="T59" fmla="*/ 25 h 29"/>
                <a:gd name="T60" fmla="*/ 14 w 29"/>
                <a:gd name="T61" fmla="*/ 24 h 29"/>
                <a:gd name="T62" fmla="*/ 19 w 29"/>
                <a:gd name="T63" fmla="*/ 25 h 29"/>
                <a:gd name="T64" fmla="*/ 21 w 29"/>
                <a:gd name="T65" fmla="*/ 24 h 29"/>
                <a:gd name="T66" fmla="*/ 22 w 29"/>
                <a:gd name="T67" fmla="*/ 25 h 29"/>
                <a:gd name="T68" fmla="*/ 23 w 29"/>
                <a:gd name="T69" fmla="*/ 26 h 29"/>
                <a:gd name="T70" fmla="*/ 26 w 29"/>
                <a:gd name="T71" fmla="*/ 24 h 29"/>
                <a:gd name="T72" fmla="*/ 27 w 29"/>
                <a:gd name="T73" fmla="*/ 21 h 29"/>
                <a:gd name="T74" fmla="*/ 28 w 29"/>
                <a:gd name="T75" fmla="*/ 18 h 29"/>
                <a:gd name="T76" fmla="*/ 26 w 29"/>
                <a:gd name="T7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29">
                  <a:moveTo>
                    <a:pt x="26" y="13"/>
                  </a:moveTo>
                  <a:cubicBezTo>
                    <a:pt x="26" y="12"/>
                    <a:pt x="26" y="12"/>
                    <a:pt x="26" y="12"/>
                  </a:cubicBezTo>
                  <a:cubicBezTo>
                    <a:pt x="26" y="9"/>
                    <a:pt x="26" y="9"/>
                    <a:pt x="26" y="9"/>
                  </a:cubicBezTo>
                  <a:cubicBezTo>
                    <a:pt x="25" y="8"/>
                    <a:pt x="25" y="8"/>
                    <a:pt x="25" y="8"/>
                  </a:cubicBezTo>
                  <a:cubicBezTo>
                    <a:pt x="25" y="7"/>
                    <a:pt x="25" y="7"/>
                    <a:pt x="25" y="7"/>
                  </a:cubicBezTo>
                  <a:cubicBezTo>
                    <a:pt x="26" y="6"/>
                    <a:pt x="26" y="6"/>
                    <a:pt x="26" y="6"/>
                  </a:cubicBezTo>
                  <a:cubicBezTo>
                    <a:pt x="28" y="3"/>
                    <a:pt x="28" y="3"/>
                    <a:pt x="28" y="3"/>
                  </a:cubicBezTo>
                  <a:cubicBezTo>
                    <a:pt x="29" y="1"/>
                    <a:pt x="29" y="1"/>
                    <a:pt x="29" y="1"/>
                  </a:cubicBezTo>
                  <a:cubicBezTo>
                    <a:pt x="28" y="1"/>
                    <a:pt x="28" y="1"/>
                    <a:pt x="27" y="1"/>
                  </a:cubicBezTo>
                  <a:cubicBezTo>
                    <a:pt x="27" y="1"/>
                    <a:pt x="25" y="0"/>
                    <a:pt x="25" y="0"/>
                  </a:cubicBezTo>
                  <a:cubicBezTo>
                    <a:pt x="24" y="0"/>
                    <a:pt x="21" y="0"/>
                    <a:pt x="21" y="0"/>
                  </a:cubicBezTo>
                  <a:cubicBezTo>
                    <a:pt x="21" y="0"/>
                    <a:pt x="21" y="0"/>
                    <a:pt x="21" y="0"/>
                  </a:cubicBezTo>
                  <a:cubicBezTo>
                    <a:pt x="20" y="0"/>
                    <a:pt x="20" y="1"/>
                    <a:pt x="20" y="0"/>
                  </a:cubicBezTo>
                  <a:cubicBezTo>
                    <a:pt x="19" y="0"/>
                    <a:pt x="19" y="0"/>
                    <a:pt x="19" y="0"/>
                  </a:cubicBezTo>
                  <a:cubicBezTo>
                    <a:pt x="18" y="0"/>
                    <a:pt x="17" y="0"/>
                    <a:pt x="16" y="0"/>
                  </a:cubicBezTo>
                  <a:cubicBezTo>
                    <a:pt x="16" y="0"/>
                    <a:pt x="15" y="0"/>
                    <a:pt x="15" y="0"/>
                  </a:cubicBezTo>
                  <a:cubicBezTo>
                    <a:pt x="15" y="0"/>
                    <a:pt x="15" y="1"/>
                    <a:pt x="15" y="1"/>
                  </a:cubicBezTo>
                  <a:cubicBezTo>
                    <a:pt x="14" y="1"/>
                    <a:pt x="13" y="1"/>
                    <a:pt x="13" y="1"/>
                  </a:cubicBezTo>
                  <a:cubicBezTo>
                    <a:pt x="12" y="1"/>
                    <a:pt x="11" y="0"/>
                    <a:pt x="11" y="0"/>
                  </a:cubicBezTo>
                  <a:cubicBezTo>
                    <a:pt x="10" y="0"/>
                    <a:pt x="10" y="0"/>
                    <a:pt x="9" y="0"/>
                  </a:cubicBezTo>
                  <a:cubicBezTo>
                    <a:pt x="9" y="0"/>
                    <a:pt x="8" y="0"/>
                    <a:pt x="7" y="0"/>
                  </a:cubicBezTo>
                  <a:cubicBezTo>
                    <a:pt x="7" y="0"/>
                    <a:pt x="7" y="1"/>
                    <a:pt x="7" y="1"/>
                  </a:cubicBezTo>
                  <a:cubicBezTo>
                    <a:pt x="7" y="1"/>
                    <a:pt x="6" y="1"/>
                    <a:pt x="6" y="1"/>
                  </a:cubicBezTo>
                  <a:cubicBezTo>
                    <a:pt x="6" y="3"/>
                    <a:pt x="6" y="3"/>
                    <a:pt x="6" y="3"/>
                  </a:cubicBezTo>
                  <a:cubicBezTo>
                    <a:pt x="5" y="4"/>
                    <a:pt x="5" y="4"/>
                    <a:pt x="5" y="4"/>
                  </a:cubicBezTo>
                  <a:cubicBezTo>
                    <a:pt x="5" y="4"/>
                    <a:pt x="5" y="4"/>
                    <a:pt x="5" y="4"/>
                  </a:cubicBezTo>
                  <a:cubicBezTo>
                    <a:pt x="6" y="5"/>
                    <a:pt x="6" y="5"/>
                    <a:pt x="6" y="5"/>
                  </a:cubicBezTo>
                  <a:cubicBezTo>
                    <a:pt x="5" y="5"/>
                    <a:pt x="5" y="5"/>
                    <a:pt x="5" y="5"/>
                  </a:cubicBezTo>
                  <a:cubicBezTo>
                    <a:pt x="5" y="7"/>
                    <a:pt x="5" y="7"/>
                    <a:pt x="5" y="7"/>
                  </a:cubicBezTo>
                  <a:cubicBezTo>
                    <a:pt x="3" y="7"/>
                    <a:pt x="3" y="7"/>
                    <a:pt x="3" y="7"/>
                  </a:cubicBezTo>
                  <a:cubicBezTo>
                    <a:pt x="1" y="8"/>
                    <a:pt x="1" y="8"/>
                    <a:pt x="1" y="8"/>
                  </a:cubicBezTo>
                  <a:cubicBezTo>
                    <a:pt x="1" y="8"/>
                    <a:pt x="1" y="8"/>
                    <a:pt x="1" y="8"/>
                  </a:cubicBezTo>
                  <a:cubicBezTo>
                    <a:pt x="1" y="9"/>
                    <a:pt x="1" y="9"/>
                    <a:pt x="1" y="9"/>
                  </a:cubicBezTo>
                  <a:cubicBezTo>
                    <a:pt x="1" y="10"/>
                    <a:pt x="1" y="10"/>
                    <a:pt x="1" y="10"/>
                  </a:cubicBezTo>
                  <a:cubicBezTo>
                    <a:pt x="0" y="12"/>
                    <a:pt x="0" y="12"/>
                    <a:pt x="0" y="12"/>
                  </a:cubicBezTo>
                  <a:cubicBezTo>
                    <a:pt x="0" y="13"/>
                    <a:pt x="0" y="13"/>
                    <a:pt x="0" y="13"/>
                  </a:cubicBezTo>
                  <a:cubicBezTo>
                    <a:pt x="0" y="13"/>
                    <a:pt x="0" y="13"/>
                    <a:pt x="0" y="13"/>
                  </a:cubicBezTo>
                  <a:cubicBezTo>
                    <a:pt x="0" y="14"/>
                    <a:pt x="0" y="14"/>
                    <a:pt x="0" y="14"/>
                  </a:cubicBezTo>
                  <a:cubicBezTo>
                    <a:pt x="1" y="15"/>
                    <a:pt x="1" y="15"/>
                    <a:pt x="1" y="15"/>
                  </a:cubicBezTo>
                  <a:cubicBezTo>
                    <a:pt x="1" y="16"/>
                    <a:pt x="1" y="16"/>
                    <a:pt x="1" y="16"/>
                  </a:cubicBezTo>
                  <a:cubicBezTo>
                    <a:pt x="3" y="17"/>
                    <a:pt x="3" y="17"/>
                    <a:pt x="3" y="17"/>
                  </a:cubicBezTo>
                  <a:cubicBezTo>
                    <a:pt x="3" y="18"/>
                    <a:pt x="3" y="18"/>
                    <a:pt x="3" y="18"/>
                  </a:cubicBezTo>
                  <a:cubicBezTo>
                    <a:pt x="5" y="18"/>
                    <a:pt x="5" y="18"/>
                    <a:pt x="5" y="18"/>
                  </a:cubicBezTo>
                  <a:cubicBezTo>
                    <a:pt x="5" y="20"/>
                    <a:pt x="5" y="20"/>
                    <a:pt x="5" y="20"/>
                  </a:cubicBezTo>
                  <a:cubicBezTo>
                    <a:pt x="5" y="20"/>
                    <a:pt x="6" y="21"/>
                    <a:pt x="6" y="21"/>
                  </a:cubicBezTo>
                  <a:cubicBezTo>
                    <a:pt x="6" y="21"/>
                    <a:pt x="6" y="22"/>
                    <a:pt x="6" y="22"/>
                  </a:cubicBezTo>
                  <a:cubicBezTo>
                    <a:pt x="6" y="22"/>
                    <a:pt x="6" y="22"/>
                    <a:pt x="6" y="22"/>
                  </a:cubicBezTo>
                  <a:cubicBezTo>
                    <a:pt x="6" y="22"/>
                    <a:pt x="6" y="22"/>
                    <a:pt x="6" y="22"/>
                  </a:cubicBezTo>
                  <a:cubicBezTo>
                    <a:pt x="7" y="22"/>
                    <a:pt x="7" y="22"/>
                    <a:pt x="7" y="22"/>
                  </a:cubicBezTo>
                  <a:cubicBezTo>
                    <a:pt x="9" y="28"/>
                    <a:pt x="9" y="28"/>
                    <a:pt x="9" y="28"/>
                  </a:cubicBezTo>
                  <a:cubicBezTo>
                    <a:pt x="11" y="28"/>
                    <a:pt x="11" y="28"/>
                    <a:pt x="11" y="28"/>
                  </a:cubicBezTo>
                  <a:cubicBezTo>
                    <a:pt x="11" y="28"/>
                    <a:pt x="11" y="28"/>
                    <a:pt x="11" y="28"/>
                  </a:cubicBezTo>
                  <a:cubicBezTo>
                    <a:pt x="11" y="28"/>
                    <a:pt x="13" y="29"/>
                    <a:pt x="13" y="29"/>
                  </a:cubicBezTo>
                  <a:cubicBezTo>
                    <a:pt x="13" y="29"/>
                    <a:pt x="15" y="29"/>
                    <a:pt x="15" y="29"/>
                  </a:cubicBezTo>
                  <a:cubicBezTo>
                    <a:pt x="15" y="28"/>
                    <a:pt x="15" y="28"/>
                    <a:pt x="15" y="28"/>
                  </a:cubicBezTo>
                  <a:cubicBezTo>
                    <a:pt x="15" y="28"/>
                    <a:pt x="15" y="27"/>
                    <a:pt x="15" y="27"/>
                  </a:cubicBezTo>
                  <a:cubicBezTo>
                    <a:pt x="15" y="27"/>
                    <a:pt x="15" y="27"/>
                    <a:pt x="15" y="27"/>
                  </a:cubicBezTo>
                  <a:cubicBezTo>
                    <a:pt x="14" y="27"/>
                    <a:pt x="13" y="26"/>
                    <a:pt x="13" y="26"/>
                  </a:cubicBezTo>
                  <a:cubicBezTo>
                    <a:pt x="13" y="26"/>
                    <a:pt x="13" y="26"/>
                    <a:pt x="13" y="26"/>
                  </a:cubicBezTo>
                  <a:cubicBezTo>
                    <a:pt x="14" y="25"/>
                    <a:pt x="14" y="25"/>
                    <a:pt x="14" y="25"/>
                  </a:cubicBezTo>
                  <a:cubicBezTo>
                    <a:pt x="14" y="25"/>
                    <a:pt x="14" y="25"/>
                    <a:pt x="14" y="25"/>
                  </a:cubicBezTo>
                  <a:cubicBezTo>
                    <a:pt x="14" y="25"/>
                    <a:pt x="14" y="24"/>
                    <a:pt x="14" y="24"/>
                  </a:cubicBezTo>
                  <a:cubicBezTo>
                    <a:pt x="16" y="25"/>
                    <a:pt x="16" y="25"/>
                    <a:pt x="16" y="25"/>
                  </a:cubicBezTo>
                  <a:cubicBezTo>
                    <a:pt x="19" y="25"/>
                    <a:pt x="19" y="25"/>
                    <a:pt x="19" y="25"/>
                  </a:cubicBezTo>
                  <a:cubicBezTo>
                    <a:pt x="19" y="24"/>
                    <a:pt x="19" y="24"/>
                    <a:pt x="19" y="24"/>
                  </a:cubicBezTo>
                  <a:cubicBezTo>
                    <a:pt x="21" y="24"/>
                    <a:pt x="21" y="24"/>
                    <a:pt x="21" y="24"/>
                  </a:cubicBezTo>
                  <a:cubicBezTo>
                    <a:pt x="22" y="24"/>
                    <a:pt x="22" y="24"/>
                    <a:pt x="22" y="24"/>
                  </a:cubicBezTo>
                  <a:cubicBezTo>
                    <a:pt x="22" y="25"/>
                    <a:pt x="22" y="25"/>
                    <a:pt x="22" y="25"/>
                  </a:cubicBezTo>
                  <a:cubicBezTo>
                    <a:pt x="23" y="25"/>
                    <a:pt x="23" y="25"/>
                    <a:pt x="23" y="25"/>
                  </a:cubicBezTo>
                  <a:cubicBezTo>
                    <a:pt x="23" y="26"/>
                    <a:pt x="23" y="26"/>
                    <a:pt x="23" y="26"/>
                  </a:cubicBezTo>
                  <a:cubicBezTo>
                    <a:pt x="25" y="26"/>
                    <a:pt x="25" y="26"/>
                    <a:pt x="25" y="26"/>
                  </a:cubicBezTo>
                  <a:cubicBezTo>
                    <a:pt x="26" y="24"/>
                    <a:pt x="26" y="24"/>
                    <a:pt x="26" y="24"/>
                  </a:cubicBezTo>
                  <a:cubicBezTo>
                    <a:pt x="27" y="22"/>
                    <a:pt x="27" y="22"/>
                    <a:pt x="27" y="22"/>
                  </a:cubicBezTo>
                  <a:cubicBezTo>
                    <a:pt x="27" y="22"/>
                    <a:pt x="27" y="21"/>
                    <a:pt x="27" y="21"/>
                  </a:cubicBezTo>
                  <a:cubicBezTo>
                    <a:pt x="27" y="21"/>
                    <a:pt x="27" y="20"/>
                    <a:pt x="27" y="20"/>
                  </a:cubicBezTo>
                  <a:cubicBezTo>
                    <a:pt x="28" y="18"/>
                    <a:pt x="28" y="18"/>
                    <a:pt x="28" y="18"/>
                  </a:cubicBezTo>
                  <a:cubicBezTo>
                    <a:pt x="28" y="16"/>
                    <a:pt x="28" y="16"/>
                    <a:pt x="28" y="16"/>
                  </a:cubicBezTo>
                  <a:cubicBezTo>
                    <a:pt x="26" y="13"/>
                    <a:pt x="26" y="13"/>
                    <a:pt x="26" y="1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9" name="Freeform 682">
              <a:extLst>
                <a:ext uri="{FF2B5EF4-FFF2-40B4-BE49-F238E27FC236}">
                  <a16:creationId xmlns:a16="http://schemas.microsoft.com/office/drawing/2014/main" id="{E3271087-E59F-4304-992F-B7F4110887C5}"/>
                </a:ext>
              </a:extLst>
            </p:cNvPr>
            <p:cNvSpPr>
              <a:spLocks/>
            </p:cNvSpPr>
            <p:nvPr/>
          </p:nvSpPr>
          <p:spPr bwMode="auto">
            <a:xfrm>
              <a:off x="4801003" y="6153383"/>
              <a:ext cx="55292" cy="37620"/>
            </a:xfrm>
            <a:custGeom>
              <a:avLst/>
              <a:gdLst>
                <a:gd name="T0" fmla="*/ 8 w 12"/>
                <a:gd name="T1" fmla="*/ 4 h 10"/>
                <a:gd name="T2" fmla="*/ 10 w 12"/>
                <a:gd name="T3" fmla="*/ 5 h 10"/>
                <a:gd name="T4" fmla="*/ 10 w 12"/>
                <a:gd name="T5" fmla="*/ 5 h 10"/>
                <a:gd name="T6" fmla="*/ 11 w 12"/>
                <a:gd name="T7" fmla="*/ 7 h 10"/>
                <a:gd name="T8" fmla="*/ 12 w 12"/>
                <a:gd name="T9" fmla="*/ 9 h 10"/>
                <a:gd name="T10" fmla="*/ 11 w 12"/>
                <a:gd name="T11" fmla="*/ 10 h 10"/>
                <a:gd name="T12" fmla="*/ 10 w 12"/>
                <a:gd name="T13" fmla="*/ 9 h 10"/>
                <a:gd name="T14" fmla="*/ 9 w 12"/>
                <a:gd name="T15" fmla="*/ 7 h 10"/>
                <a:gd name="T16" fmla="*/ 8 w 12"/>
                <a:gd name="T17" fmla="*/ 5 h 10"/>
                <a:gd name="T18" fmla="*/ 6 w 12"/>
                <a:gd name="T19" fmla="*/ 5 h 10"/>
                <a:gd name="T20" fmla="*/ 3 w 12"/>
                <a:gd name="T21" fmla="*/ 4 h 10"/>
                <a:gd name="T22" fmla="*/ 2 w 12"/>
                <a:gd name="T23" fmla="*/ 3 h 10"/>
                <a:gd name="T24" fmla="*/ 1 w 12"/>
                <a:gd name="T25" fmla="*/ 2 h 10"/>
                <a:gd name="T26" fmla="*/ 0 w 12"/>
                <a:gd name="T27" fmla="*/ 1 h 10"/>
                <a:gd name="T28" fmla="*/ 1 w 12"/>
                <a:gd name="T29" fmla="*/ 0 h 10"/>
                <a:gd name="T30" fmla="*/ 2 w 12"/>
                <a:gd name="T31" fmla="*/ 0 h 10"/>
                <a:gd name="T32" fmla="*/ 4 w 12"/>
                <a:gd name="T33" fmla="*/ 1 h 10"/>
                <a:gd name="T34" fmla="*/ 6 w 12"/>
                <a:gd name="T35" fmla="*/ 2 h 10"/>
                <a:gd name="T36" fmla="*/ 8 w 12"/>
                <a:gd name="T3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0">
                  <a:moveTo>
                    <a:pt x="8" y="4"/>
                  </a:moveTo>
                  <a:cubicBezTo>
                    <a:pt x="9" y="4"/>
                    <a:pt x="9" y="4"/>
                    <a:pt x="10" y="5"/>
                  </a:cubicBezTo>
                  <a:cubicBezTo>
                    <a:pt x="10" y="5"/>
                    <a:pt x="10" y="5"/>
                    <a:pt x="10" y="5"/>
                  </a:cubicBezTo>
                  <a:cubicBezTo>
                    <a:pt x="11" y="6"/>
                    <a:pt x="11" y="6"/>
                    <a:pt x="11" y="7"/>
                  </a:cubicBezTo>
                  <a:cubicBezTo>
                    <a:pt x="12" y="7"/>
                    <a:pt x="12" y="8"/>
                    <a:pt x="12" y="9"/>
                  </a:cubicBezTo>
                  <a:cubicBezTo>
                    <a:pt x="12" y="10"/>
                    <a:pt x="11" y="10"/>
                    <a:pt x="11" y="10"/>
                  </a:cubicBezTo>
                  <a:cubicBezTo>
                    <a:pt x="10" y="10"/>
                    <a:pt x="10" y="9"/>
                    <a:pt x="10" y="9"/>
                  </a:cubicBezTo>
                  <a:cubicBezTo>
                    <a:pt x="10" y="8"/>
                    <a:pt x="9" y="8"/>
                    <a:pt x="9" y="7"/>
                  </a:cubicBezTo>
                  <a:cubicBezTo>
                    <a:pt x="9" y="7"/>
                    <a:pt x="9" y="6"/>
                    <a:pt x="8" y="5"/>
                  </a:cubicBezTo>
                  <a:cubicBezTo>
                    <a:pt x="7" y="5"/>
                    <a:pt x="7" y="5"/>
                    <a:pt x="6" y="5"/>
                  </a:cubicBezTo>
                  <a:cubicBezTo>
                    <a:pt x="5" y="5"/>
                    <a:pt x="4" y="5"/>
                    <a:pt x="3" y="4"/>
                  </a:cubicBezTo>
                  <a:cubicBezTo>
                    <a:pt x="3" y="4"/>
                    <a:pt x="3" y="3"/>
                    <a:pt x="2" y="3"/>
                  </a:cubicBezTo>
                  <a:cubicBezTo>
                    <a:pt x="2" y="3"/>
                    <a:pt x="1" y="2"/>
                    <a:pt x="1" y="2"/>
                  </a:cubicBezTo>
                  <a:cubicBezTo>
                    <a:pt x="0" y="2"/>
                    <a:pt x="0" y="1"/>
                    <a:pt x="0" y="1"/>
                  </a:cubicBezTo>
                  <a:cubicBezTo>
                    <a:pt x="0" y="0"/>
                    <a:pt x="1" y="0"/>
                    <a:pt x="1" y="0"/>
                  </a:cubicBezTo>
                  <a:cubicBezTo>
                    <a:pt x="1" y="0"/>
                    <a:pt x="1" y="0"/>
                    <a:pt x="2" y="0"/>
                  </a:cubicBezTo>
                  <a:cubicBezTo>
                    <a:pt x="2" y="0"/>
                    <a:pt x="3" y="1"/>
                    <a:pt x="4" y="1"/>
                  </a:cubicBezTo>
                  <a:cubicBezTo>
                    <a:pt x="4" y="1"/>
                    <a:pt x="5" y="1"/>
                    <a:pt x="6" y="2"/>
                  </a:cubicBezTo>
                  <a:cubicBezTo>
                    <a:pt x="7" y="2"/>
                    <a:pt x="7" y="3"/>
                    <a:pt x="8" y="4"/>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70" name="Freeform 683">
              <a:extLst>
                <a:ext uri="{FF2B5EF4-FFF2-40B4-BE49-F238E27FC236}">
                  <a16:creationId xmlns:a16="http://schemas.microsoft.com/office/drawing/2014/main" id="{1B7080C3-2B9F-4BC6-9F83-CF64D48B838D}"/>
                </a:ext>
              </a:extLst>
            </p:cNvPr>
            <p:cNvSpPr>
              <a:spLocks/>
            </p:cNvSpPr>
            <p:nvPr/>
          </p:nvSpPr>
          <p:spPr bwMode="auto">
            <a:xfrm>
              <a:off x="3397297" y="4472039"/>
              <a:ext cx="415582" cy="500641"/>
            </a:xfrm>
            <a:custGeom>
              <a:avLst/>
              <a:gdLst>
                <a:gd name="T0" fmla="*/ 87 w 89"/>
                <a:gd name="T1" fmla="*/ 119 h 132"/>
                <a:gd name="T2" fmla="*/ 84 w 89"/>
                <a:gd name="T3" fmla="*/ 114 h 132"/>
                <a:gd name="T4" fmla="*/ 85 w 89"/>
                <a:gd name="T5" fmla="*/ 104 h 132"/>
                <a:gd name="T6" fmla="*/ 86 w 89"/>
                <a:gd name="T7" fmla="*/ 98 h 132"/>
                <a:gd name="T8" fmla="*/ 89 w 89"/>
                <a:gd name="T9" fmla="*/ 89 h 132"/>
                <a:gd name="T10" fmla="*/ 76 w 89"/>
                <a:gd name="T11" fmla="*/ 78 h 132"/>
                <a:gd name="T12" fmla="*/ 76 w 89"/>
                <a:gd name="T13" fmla="*/ 67 h 132"/>
                <a:gd name="T14" fmla="*/ 64 w 89"/>
                <a:gd name="T15" fmla="*/ 69 h 132"/>
                <a:gd name="T16" fmla="*/ 57 w 89"/>
                <a:gd name="T17" fmla="*/ 61 h 132"/>
                <a:gd name="T18" fmla="*/ 54 w 89"/>
                <a:gd name="T19" fmla="*/ 57 h 132"/>
                <a:gd name="T20" fmla="*/ 53 w 89"/>
                <a:gd name="T21" fmla="*/ 52 h 132"/>
                <a:gd name="T22" fmla="*/ 57 w 89"/>
                <a:gd name="T23" fmla="*/ 44 h 132"/>
                <a:gd name="T24" fmla="*/ 63 w 89"/>
                <a:gd name="T25" fmla="*/ 34 h 132"/>
                <a:gd name="T26" fmla="*/ 69 w 89"/>
                <a:gd name="T27" fmla="*/ 31 h 132"/>
                <a:gd name="T28" fmla="*/ 75 w 89"/>
                <a:gd name="T29" fmla="*/ 29 h 132"/>
                <a:gd name="T30" fmla="*/ 78 w 89"/>
                <a:gd name="T31" fmla="*/ 31 h 132"/>
                <a:gd name="T32" fmla="*/ 77 w 89"/>
                <a:gd name="T33" fmla="*/ 27 h 132"/>
                <a:gd name="T34" fmla="*/ 78 w 89"/>
                <a:gd name="T35" fmla="*/ 18 h 132"/>
                <a:gd name="T36" fmla="*/ 75 w 89"/>
                <a:gd name="T37" fmla="*/ 17 h 132"/>
                <a:gd name="T38" fmla="*/ 72 w 89"/>
                <a:gd name="T39" fmla="*/ 16 h 132"/>
                <a:gd name="T40" fmla="*/ 69 w 89"/>
                <a:gd name="T41" fmla="*/ 16 h 132"/>
                <a:gd name="T42" fmla="*/ 65 w 89"/>
                <a:gd name="T43" fmla="*/ 17 h 132"/>
                <a:gd name="T44" fmla="*/ 62 w 89"/>
                <a:gd name="T45" fmla="*/ 17 h 132"/>
                <a:gd name="T46" fmla="*/ 58 w 89"/>
                <a:gd name="T47" fmla="*/ 16 h 132"/>
                <a:gd name="T48" fmla="*/ 58 w 89"/>
                <a:gd name="T49" fmla="*/ 13 h 132"/>
                <a:gd name="T50" fmla="*/ 55 w 89"/>
                <a:gd name="T51" fmla="*/ 11 h 132"/>
                <a:gd name="T52" fmla="*/ 52 w 89"/>
                <a:gd name="T53" fmla="*/ 8 h 132"/>
                <a:gd name="T54" fmla="*/ 49 w 89"/>
                <a:gd name="T55" fmla="*/ 6 h 132"/>
                <a:gd name="T56" fmla="*/ 46 w 89"/>
                <a:gd name="T57" fmla="*/ 1 h 132"/>
                <a:gd name="T58" fmla="*/ 41 w 89"/>
                <a:gd name="T59" fmla="*/ 1 h 132"/>
                <a:gd name="T60" fmla="*/ 42 w 89"/>
                <a:gd name="T61" fmla="*/ 5 h 132"/>
                <a:gd name="T62" fmla="*/ 33 w 89"/>
                <a:gd name="T63" fmla="*/ 18 h 132"/>
                <a:gd name="T64" fmla="*/ 21 w 89"/>
                <a:gd name="T65" fmla="*/ 24 h 132"/>
                <a:gd name="T66" fmla="*/ 19 w 89"/>
                <a:gd name="T67" fmla="*/ 30 h 132"/>
                <a:gd name="T68" fmla="*/ 16 w 89"/>
                <a:gd name="T69" fmla="*/ 35 h 132"/>
                <a:gd name="T70" fmla="*/ 13 w 89"/>
                <a:gd name="T71" fmla="*/ 32 h 132"/>
                <a:gd name="T72" fmla="*/ 6 w 89"/>
                <a:gd name="T73" fmla="*/ 31 h 132"/>
                <a:gd name="T74" fmla="*/ 6 w 89"/>
                <a:gd name="T75" fmla="*/ 29 h 132"/>
                <a:gd name="T76" fmla="*/ 7 w 89"/>
                <a:gd name="T77" fmla="*/ 24 h 132"/>
                <a:gd name="T78" fmla="*/ 1 w 89"/>
                <a:gd name="T79" fmla="*/ 30 h 132"/>
                <a:gd name="T80" fmla="*/ 2 w 89"/>
                <a:gd name="T81" fmla="*/ 35 h 132"/>
                <a:gd name="T82" fmla="*/ 3 w 89"/>
                <a:gd name="T83" fmla="*/ 41 h 132"/>
                <a:gd name="T84" fmla="*/ 8 w 89"/>
                <a:gd name="T85" fmla="*/ 47 h 132"/>
                <a:gd name="T86" fmla="*/ 12 w 89"/>
                <a:gd name="T87" fmla="*/ 53 h 132"/>
                <a:gd name="T88" fmla="*/ 18 w 89"/>
                <a:gd name="T89" fmla="*/ 61 h 132"/>
                <a:gd name="T90" fmla="*/ 20 w 89"/>
                <a:gd name="T91" fmla="*/ 66 h 132"/>
                <a:gd name="T92" fmla="*/ 22 w 89"/>
                <a:gd name="T93" fmla="*/ 71 h 132"/>
                <a:gd name="T94" fmla="*/ 26 w 89"/>
                <a:gd name="T95" fmla="*/ 78 h 132"/>
                <a:gd name="T96" fmla="*/ 31 w 89"/>
                <a:gd name="T97" fmla="*/ 87 h 132"/>
                <a:gd name="T98" fmla="*/ 34 w 89"/>
                <a:gd name="T99" fmla="*/ 92 h 132"/>
                <a:gd name="T100" fmla="*/ 36 w 89"/>
                <a:gd name="T101" fmla="*/ 98 h 132"/>
                <a:gd name="T102" fmla="*/ 36 w 89"/>
                <a:gd name="T103" fmla="*/ 101 h 132"/>
                <a:gd name="T104" fmla="*/ 41 w 89"/>
                <a:gd name="T105" fmla="*/ 107 h 132"/>
                <a:gd name="T106" fmla="*/ 49 w 89"/>
                <a:gd name="T107" fmla="*/ 113 h 132"/>
                <a:gd name="T108" fmla="*/ 59 w 89"/>
                <a:gd name="T109" fmla="*/ 118 h 132"/>
                <a:gd name="T110" fmla="*/ 68 w 89"/>
                <a:gd name="T111" fmla="*/ 124 h 132"/>
                <a:gd name="T112" fmla="*/ 74 w 89"/>
                <a:gd name="T113" fmla="*/ 130 h 132"/>
                <a:gd name="T114" fmla="*/ 81 w 89"/>
                <a:gd name="T115" fmla="*/ 129 h 132"/>
                <a:gd name="T116" fmla="*/ 83 w 89"/>
                <a:gd name="T117" fmla="*/ 12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 h="132">
                  <a:moveTo>
                    <a:pt x="83" y="124"/>
                  </a:moveTo>
                  <a:cubicBezTo>
                    <a:pt x="83" y="124"/>
                    <a:pt x="82" y="124"/>
                    <a:pt x="82" y="124"/>
                  </a:cubicBezTo>
                  <a:cubicBezTo>
                    <a:pt x="83" y="123"/>
                    <a:pt x="83" y="123"/>
                    <a:pt x="83" y="123"/>
                  </a:cubicBezTo>
                  <a:cubicBezTo>
                    <a:pt x="83" y="123"/>
                    <a:pt x="84" y="122"/>
                    <a:pt x="84" y="122"/>
                  </a:cubicBezTo>
                  <a:cubicBezTo>
                    <a:pt x="84" y="122"/>
                    <a:pt x="85" y="120"/>
                    <a:pt x="85" y="120"/>
                  </a:cubicBezTo>
                  <a:cubicBezTo>
                    <a:pt x="85" y="120"/>
                    <a:pt x="86" y="120"/>
                    <a:pt x="86" y="119"/>
                  </a:cubicBezTo>
                  <a:cubicBezTo>
                    <a:pt x="86" y="119"/>
                    <a:pt x="87" y="119"/>
                    <a:pt x="87" y="119"/>
                  </a:cubicBezTo>
                  <a:cubicBezTo>
                    <a:pt x="87" y="117"/>
                    <a:pt x="87" y="117"/>
                    <a:pt x="87" y="117"/>
                  </a:cubicBezTo>
                  <a:cubicBezTo>
                    <a:pt x="88" y="117"/>
                    <a:pt x="88" y="117"/>
                    <a:pt x="88" y="117"/>
                  </a:cubicBezTo>
                  <a:cubicBezTo>
                    <a:pt x="87" y="116"/>
                    <a:pt x="87" y="116"/>
                    <a:pt x="87" y="116"/>
                  </a:cubicBezTo>
                  <a:cubicBezTo>
                    <a:pt x="86" y="116"/>
                    <a:pt x="86" y="116"/>
                    <a:pt x="86" y="116"/>
                  </a:cubicBezTo>
                  <a:cubicBezTo>
                    <a:pt x="86" y="116"/>
                    <a:pt x="86" y="116"/>
                    <a:pt x="86" y="116"/>
                  </a:cubicBezTo>
                  <a:cubicBezTo>
                    <a:pt x="86" y="116"/>
                    <a:pt x="85" y="115"/>
                    <a:pt x="85" y="115"/>
                  </a:cubicBezTo>
                  <a:cubicBezTo>
                    <a:pt x="85" y="115"/>
                    <a:pt x="84" y="114"/>
                    <a:pt x="84" y="114"/>
                  </a:cubicBezTo>
                  <a:cubicBezTo>
                    <a:pt x="84" y="114"/>
                    <a:pt x="84" y="113"/>
                    <a:pt x="84" y="113"/>
                  </a:cubicBezTo>
                  <a:cubicBezTo>
                    <a:pt x="84" y="113"/>
                    <a:pt x="84" y="111"/>
                    <a:pt x="84" y="111"/>
                  </a:cubicBezTo>
                  <a:cubicBezTo>
                    <a:pt x="86" y="109"/>
                    <a:pt x="86" y="109"/>
                    <a:pt x="86" y="109"/>
                  </a:cubicBezTo>
                  <a:cubicBezTo>
                    <a:pt x="84" y="107"/>
                    <a:pt x="84" y="107"/>
                    <a:pt x="84" y="107"/>
                  </a:cubicBezTo>
                  <a:cubicBezTo>
                    <a:pt x="84" y="105"/>
                    <a:pt x="84" y="105"/>
                    <a:pt x="84" y="105"/>
                  </a:cubicBezTo>
                  <a:cubicBezTo>
                    <a:pt x="85" y="105"/>
                    <a:pt x="85" y="105"/>
                    <a:pt x="85" y="105"/>
                  </a:cubicBezTo>
                  <a:cubicBezTo>
                    <a:pt x="85" y="104"/>
                    <a:pt x="85" y="104"/>
                    <a:pt x="85" y="104"/>
                  </a:cubicBezTo>
                  <a:cubicBezTo>
                    <a:pt x="87" y="103"/>
                    <a:pt x="87" y="103"/>
                    <a:pt x="87" y="103"/>
                  </a:cubicBezTo>
                  <a:cubicBezTo>
                    <a:pt x="87" y="101"/>
                    <a:pt x="87" y="101"/>
                    <a:pt x="87" y="101"/>
                  </a:cubicBezTo>
                  <a:cubicBezTo>
                    <a:pt x="88" y="101"/>
                    <a:pt x="88" y="101"/>
                    <a:pt x="88" y="101"/>
                  </a:cubicBezTo>
                  <a:cubicBezTo>
                    <a:pt x="87" y="100"/>
                    <a:pt x="87" y="100"/>
                    <a:pt x="87" y="100"/>
                  </a:cubicBezTo>
                  <a:cubicBezTo>
                    <a:pt x="87" y="99"/>
                    <a:pt x="87" y="99"/>
                    <a:pt x="87" y="99"/>
                  </a:cubicBezTo>
                  <a:cubicBezTo>
                    <a:pt x="87" y="98"/>
                    <a:pt x="87" y="98"/>
                    <a:pt x="87" y="98"/>
                  </a:cubicBezTo>
                  <a:cubicBezTo>
                    <a:pt x="86" y="98"/>
                    <a:pt x="86" y="98"/>
                    <a:pt x="86" y="98"/>
                  </a:cubicBezTo>
                  <a:cubicBezTo>
                    <a:pt x="86" y="97"/>
                    <a:pt x="86" y="97"/>
                    <a:pt x="86" y="97"/>
                  </a:cubicBezTo>
                  <a:cubicBezTo>
                    <a:pt x="86" y="97"/>
                    <a:pt x="87" y="97"/>
                    <a:pt x="87" y="97"/>
                  </a:cubicBezTo>
                  <a:cubicBezTo>
                    <a:pt x="87" y="97"/>
                    <a:pt x="88" y="95"/>
                    <a:pt x="88" y="95"/>
                  </a:cubicBezTo>
                  <a:cubicBezTo>
                    <a:pt x="88" y="91"/>
                    <a:pt x="88" y="91"/>
                    <a:pt x="88" y="91"/>
                  </a:cubicBezTo>
                  <a:cubicBezTo>
                    <a:pt x="89" y="90"/>
                    <a:pt x="89" y="90"/>
                    <a:pt x="89" y="90"/>
                  </a:cubicBezTo>
                  <a:cubicBezTo>
                    <a:pt x="88" y="90"/>
                    <a:pt x="88" y="90"/>
                    <a:pt x="88" y="90"/>
                  </a:cubicBezTo>
                  <a:cubicBezTo>
                    <a:pt x="89" y="89"/>
                    <a:pt x="89" y="89"/>
                    <a:pt x="89" y="89"/>
                  </a:cubicBezTo>
                  <a:cubicBezTo>
                    <a:pt x="89" y="88"/>
                    <a:pt x="89" y="88"/>
                    <a:pt x="89" y="88"/>
                  </a:cubicBezTo>
                  <a:cubicBezTo>
                    <a:pt x="88" y="87"/>
                    <a:pt x="88" y="87"/>
                    <a:pt x="88" y="87"/>
                  </a:cubicBezTo>
                  <a:cubicBezTo>
                    <a:pt x="83" y="78"/>
                    <a:pt x="83" y="78"/>
                    <a:pt x="83" y="78"/>
                  </a:cubicBezTo>
                  <a:cubicBezTo>
                    <a:pt x="80" y="78"/>
                    <a:pt x="80" y="78"/>
                    <a:pt x="80" y="78"/>
                  </a:cubicBezTo>
                  <a:cubicBezTo>
                    <a:pt x="78" y="78"/>
                    <a:pt x="78" y="78"/>
                    <a:pt x="78" y="78"/>
                  </a:cubicBezTo>
                  <a:cubicBezTo>
                    <a:pt x="77" y="78"/>
                    <a:pt x="77" y="78"/>
                    <a:pt x="77" y="78"/>
                  </a:cubicBezTo>
                  <a:cubicBezTo>
                    <a:pt x="76" y="78"/>
                    <a:pt x="76" y="78"/>
                    <a:pt x="76" y="78"/>
                  </a:cubicBezTo>
                  <a:cubicBezTo>
                    <a:pt x="75" y="78"/>
                    <a:pt x="75" y="78"/>
                    <a:pt x="75" y="78"/>
                  </a:cubicBezTo>
                  <a:cubicBezTo>
                    <a:pt x="75" y="69"/>
                    <a:pt x="75" y="69"/>
                    <a:pt x="75" y="69"/>
                  </a:cubicBezTo>
                  <a:cubicBezTo>
                    <a:pt x="76" y="69"/>
                    <a:pt x="76" y="69"/>
                    <a:pt x="76" y="69"/>
                  </a:cubicBezTo>
                  <a:cubicBezTo>
                    <a:pt x="76" y="69"/>
                    <a:pt x="76" y="68"/>
                    <a:pt x="76" y="68"/>
                  </a:cubicBezTo>
                  <a:cubicBezTo>
                    <a:pt x="76" y="68"/>
                    <a:pt x="75" y="68"/>
                    <a:pt x="75" y="68"/>
                  </a:cubicBezTo>
                  <a:cubicBezTo>
                    <a:pt x="75" y="68"/>
                    <a:pt x="75" y="68"/>
                    <a:pt x="75" y="68"/>
                  </a:cubicBezTo>
                  <a:cubicBezTo>
                    <a:pt x="76" y="67"/>
                    <a:pt x="76" y="67"/>
                    <a:pt x="76" y="67"/>
                  </a:cubicBezTo>
                  <a:cubicBezTo>
                    <a:pt x="75" y="67"/>
                    <a:pt x="75" y="67"/>
                    <a:pt x="75" y="67"/>
                  </a:cubicBezTo>
                  <a:cubicBezTo>
                    <a:pt x="71" y="71"/>
                    <a:pt x="71" y="71"/>
                    <a:pt x="71" y="71"/>
                  </a:cubicBezTo>
                  <a:cubicBezTo>
                    <a:pt x="64" y="71"/>
                    <a:pt x="64" y="71"/>
                    <a:pt x="64" y="71"/>
                  </a:cubicBezTo>
                  <a:cubicBezTo>
                    <a:pt x="64" y="70"/>
                    <a:pt x="64" y="70"/>
                    <a:pt x="64" y="70"/>
                  </a:cubicBezTo>
                  <a:cubicBezTo>
                    <a:pt x="65" y="70"/>
                    <a:pt x="65" y="70"/>
                    <a:pt x="65" y="70"/>
                  </a:cubicBezTo>
                  <a:cubicBezTo>
                    <a:pt x="65" y="69"/>
                    <a:pt x="65" y="69"/>
                    <a:pt x="65" y="69"/>
                  </a:cubicBezTo>
                  <a:cubicBezTo>
                    <a:pt x="64" y="69"/>
                    <a:pt x="64" y="69"/>
                    <a:pt x="64" y="69"/>
                  </a:cubicBezTo>
                  <a:cubicBezTo>
                    <a:pt x="64" y="68"/>
                    <a:pt x="64" y="68"/>
                    <a:pt x="64" y="68"/>
                  </a:cubicBezTo>
                  <a:cubicBezTo>
                    <a:pt x="61" y="67"/>
                    <a:pt x="61" y="67"/>
                    <a:pt x="61" y="67"/>
                  </a:cubicBezTo>
                  <a:cubicBezTo>
                    <a:pt x="57" y="67"/>
                    <a:pt x="57" y="67"/>
                    <a:pt x="57" y="67"/>
                  </a:cubicBezTo>
                  <a:cubicBezTo>
                    <a:pt x="59" y="65"/>
                    <a:pt x="59" y="65"/>
                    <a:pt x="59" y="65"/>
                  </a:cubicBezTo>
                  <a:cubicBezTo>
                    <a:pt x="59" y="64"/>
                    <a:pt x="59" y="64"/>
                    <a:pt x="59" y="64"/>
                  </a:cubicBezTo>
                  <a:cubicBezTo>
                    <a:pt x="58" y="63"/>
                    <a:pt x="58" y="63"/>
                    <a:pt x="58" y="63"/>
                  </a:cubicBezTo>
                  <a:cubicBezTo>
                    <a:pt x="57" y="61"/>
                    <a:pt x="57" y="61"/>
                    <a:pt x="57" y="61"/>
                  </a:cubicBezTo>
                  <a:cubicBezTo>
                    <a:pt x="56" y="61"/>
                    <a:pt x="56" y="61"/>
                    <a:pt x="56" y="61"/>
                  </a:cubicBezTo>
                  <a:cubicBezTo>
                    <a:pt x="56" y="60"/>
                    <a:pt x="56" y="60"/>
                    <a:pt x="56" y="60"/>
                  </a:cubicBezTo>
                  <a:cubicBezTo>
                    <a:pt x="55" y="59"/>
                    <a:pt x="55" y="59"/>
                    <a:pt x="55" y="59"/>
                  </a:cubicBezTo>
                  <a:cubicBezTo>
                    <a:pt x="55" y="59"/>
                    <a:pt x="55" y="59"/>
                    <a:pt x="55" y="59"/>
                  </a:cubicBezTo>
                  <a:cubicBezTo>
                    <a:pt x="54" y="58"/>
                    <a:pt x="54" y="58"/>
                    <a:pt x="54" y="58"/>
                  </a:cubicBezTo>
                  <a:cubicBezTo>
                    <a:pt x="54" y="58"/>
                    <a:pt x="54" y="58"/>
                    <a:pt x="54" y="58"/>
                  </a:cubicBezTo>
                  <a:cubicBezTo>
                    <a:pt x="54" y="58"/>
                    <a:pt x="54" y="57"/>
                    <a:pt x="54" y="57"/>
                  </a:cubicBezTo>
                  <a:cubicBezTo>
                    <a:pt x="54" y="57"/>
                    <a:pt x="53" y="56"/>
                    <a:pt x="53" y="56"/>
                  </a:cubicBezTo>
                  <a:cubicBezTo>
                    <a:pt x="54" y="55"/>
                    <a:pt x="54" y="55"/>
                    <a:pt x="54" y="55"/>
                  </a:cubicBezTo>
                  <a:cubicBezTo>
                    <a:pt x="54" y="55"/>
                    <a:pt x="54" y="55"/>
                    <a:pt x="54" y="55"/>
                  </a:cubicBezTo>
                  <a:cubicBezTo>
                    <a:pt x="51" y="53"/>
                    <a:pt x="51" y="53"/>
                    <a:pt x="51" y="53"/>
                  </a:cubicBezTo>
                  <a:cubicBezTo>
                    <a:pt x="52" y="53"/>
                    <a:pt x="52" y="53"/>
                    <a:pt x="52" y="53"/>
                  </a:cubicBezTo>
                  <a:cubicBezTo>
                    <a:pt x="52" y="52"/>
                    <a:pt x="52" y="52"/>
                    <a:pt x="52" y="52"/>
                  </a:cubicBezTo>
                  <a:cubicBezTo>
                    <a:pt x="53" y="52"/>
                    <a:pt x="53" y="52"/>
                    <a:pt x="53" y="52"/>
                  </a:cubicBezTo>
                  <a:cubicBezTo>
                    <a:pt x="53" y="51"/>
                    <a:pt x="53" y="51"/>
                    <a:pt x="53" y="51"/>
                  </a:cubicBezTo>
                  <a:cubicBezTo>
                    <a:pt x="53" y="50"/>
                    <a:pt x="53" y="50"/>
                    <a:pt x="53" y="50"/>
                  </a:cubicBezTo>
                  <a:cubicBezTo>
                    <a:pt x="54" y="48"/>
                    <a:pt x="54" y="48"/>
                    <a:pt x="54" y="48"/>
                  </a:cubicBezTo>
                  <a:cubicBezTo>
                    <a:pt x="54" y="48"/>
                    <a:pt x="54" y="48"/>
                    <a:pt x="54" y="48"/>
                  </a:cubicBezTo>
                  <a:cubicBezTo>
                    <a:pt x="58" y="46"/>
                    <a:pt x="58" y="46"/>
                    <a:pt x="58" y="46"/>
                  </a:cubicBezTo>
                  <a:cubicBezTo>
                    <a:pt x="58" y="45"/>
                    <a:pt x="58" y="45"/>
                    <a:pt x="58" y="45"/>
                  </a:cubicBezTo>
                  <a:cubicBezTo>
                    <a:pt x="57" y="44"/>
                    <a:pt x="57" y="44"/>
                    <a:pt x="57" y="44"/>
                  </a:cubicBezTo>
                  <a:cubicBezTo>
                    <a:pt x="57" y="43"/>
                    <a:pt x="57" y="43"/>
                    <a:pt x="57" y="43"/>
                  </a:cubicBezTo>
                  <a:cubicBezTo>
                    <a:pt x="59" y="40"/>
                    <a:pt x="59" y="40"/>
                    <a:pt x="59" y="40"/>
                  </a:cubicBezTo>
                  <a:cubicBezTo>
                    <a:pt x="59" y="39"/>
                    <a:pt x="59" y="39"/>
                    <a:pt x="59" y="39"/>
                  </a:cubicBezTo>
                  <a:cubicBezTo>
                    <a:pt x="59" y="39"/>
                    <a:pt x="59" y="38"/>
                    <a:pt x="59" y="38"/>
                  </a:cubicBezTo>
                  <a:cubicBezTo>
                    <a:pt x="59" y="38"/>
                    <a:pt x="59" y="36"/>
                    <a:pt x="59" y="36"/>
                  </a:cubicBezTo>
                  <a:cubicBezTo>
                    <a:pt x="61" y="36"/>
                    <a:pt x="61" y="36"/>
                    <a:pt x="61" y="36"/>
                  </a:cubicBezTo>
                  <a:cubicBezTo>
                    <a:pt x="63" y="34"/>
                    <a:pt x="63" y="34"/>
                    <a:pt x="63" y="34"/>
                  </a:cubicBezTo>
                  <a:cubicBezTo>
                    <a:pt x="63" y="34"/>
                    <a:pt x="63" y="34"/>
                    <a:pt x="63" y="34"/>
                  </a:cubicBezTo>
                  <a:cubicBezTo>
                    <a:pt x="64" y="34"/>
                    <a:pt x="64" y="34"/>
                    <a:pt x="64" y="34"/>
                  </a:cubicBezTo>
                  <a:cubicBezTo>
                    <a:pt x="66" y="32"/>
                    <a:pt x="66" y="32"/>
                    <a:pt x="66" y="32"/>
                  </a:cubicBezTo>
                  <a:cubicBezTo>
                    <a:pt x="68" y="32"/>
                    <a:pt x="68" y="32"/>
                    <a:pt x="68" y="32"/>
                  </a:cubicBezTo>
                  <a:cubicBezTo>
                    <a:pt x="68" y="32"/>
                    <a:pt x="68" y="32"/>
                    <a:pt x="68" y="32"/>
                  </a:cubicBezTo>
                  <a:cubicBezTo>
                    <a:pt x="69" y="32"/>
                    <a:pt x="69" y="32"/>
                    <a:pt x="69" y="32"/>
                  </a:cubicBezTo>
                  <a:cubicBezTo>
                    <a:pt x="69" y="31"/>
                    <a:pt x="69" y="31"/>
                    <a:pt x="69" y="31"/>
                  </a:cubicBezTo>
                  <a:cubicBezTo>
                    <a:pt x="70" y="31"/>
                    <a:pt x="70" y="31"/>
                    <a:pt x="70" y="31"/>
                  </a:cubicBezTo>
                  <a:cubicBezTo>
                    <a:pt x="71" y="31"/>
                    <a:pt x="71" y="31"/>
                    <a:pt x="71" y="31"/>
                  </a:cubicBezTo>
                  <a:cubicBezTo>
                    <a:pt x="73" y="31"/>
                    <a:pt x="73" y="31"/>
                    <a:pt x="73" y="31"/>
                  </a:cubicBezTo>
                  <a:cubicBezTo>
                    <a:pt x="74" y="29"/>
                    <a:pt x="74" y="29"/>
                    <a:pt x="74" y="29"/>
                  </a:cubicBezTo>
                  <a:cubicBezTo>
                    <a:pt x="75" y="29"/>
                    <a:pt x="75" y="29"/>
                    <a:pt x="75" y="29"/>
                  </a:cubicBezTo>
                  <a:cubicBezTo>
                    <a:pt x="75" y="29"/>
                    <a:pt x="75" y="29"/>
                    <a:pt x="75" y="29"/>
                  </a:cubicBezTo>
                  <a:cubicBezTo>
                    <a:pt x="75" y="29"/>
                    <a:pt x="75" y="29"/>
                    <a:pt x="75" y="29"/>
                  </a:cubicBezTo>
                  <a:cubicBezTo>
                    <a:pt x="76" y="30"/>
                    <a:pt x="76" y="30"/>
                    <a:pt x="76" y="30"/>
                  </a:cubicBezTo>
                  <a:cubicBezTo>
                    <a:pt x="76" y="29"/>
                    <a:pt x="76" y="29"/>
                    <a:pt x="76" y="29"/>
                  </a:cubicBezTo>
                  <a:cubicBezTo>
                    <a:pt x="76" y="29"/>
                    <a:pt x="77" y="29"/>
                    <a:pt x="77" y="29"/>
                  </a:cubicBezTo>
                  <a:cubicBezTo>
                    <a:pt x="77" y="29"/>
                    <a:pt x="77" y="29"/>
                    <a:pt x="77" y="29"/>
                  </a:cubicBezTo>
                  <a:cubicBezTo>
                    <a:pt x="77" y="30"/>
                    <a:pt x="77" y="30"/>
                    <a:pt x="77" y="30"/>
                  </a:cubicBezTo>
                  <a:cubicBezTo>
                    <a:pt x="77" y="30"/>
                    <a:pt x="78" y="30"/>
                    <a:pt x="78" y="30"/>
                  </a:cubicBezTo>
                  <a:cubicBezTo>
                    <a:pt x="78" y="30"/>
                    <a:pt x="78" y="31"/>
                    <a:pt x="78" y="31"/>
                  </a:cubicBezTo>
                  <a:cubicBezTo>
                    <a:pt x="79" y="30"/>
                    <a:pt x="79" y="30"/>
                    <a:pt x="79" y="30"/>
                  </a:cubicBezTo>
                  <a:cubicBezTo>
                    <a:pt x="79" y="30"/>
                    <a:pt x="79" y="30"/>
                    <a:pt x="79" y="30"/>
                  </a:cubicBezTo>
                  <a:cubicBezTo>
                    <a:pt x="79" y="31"/>
                    <a:pt x="79" y="31"/>
                    <a:pt x="79" y="31"/>
                  </a:cubicBezTo>
                  <a:cubicBezTo>
                    <a:pt x="79" y="31"/>
                    <a:pt x="80" y="30"/>
                    <a:pt x="80" y="30"/>
                  </a:cubicBezTo>
                  <a:cubicBezTo>
                    <a:pt x="80" y="30"/>
                    <a:pt x="80" y="30"/>
                    <a:pt x="80" y="30"/>
                  </a:cubicBezTo>
                  <a:cubicBezTo>
                    <a:pt x="78" y="27"/>
                    <a:pt x="78" y="27"/>
                    <a:pt x="78" y="27"/>
                  </a:cubicBezTo>
                  <a:cubicBezTo>
                    <a:pt x="77" y="27"/>
                    <a:pt x="77" y="27"/>
                    <a:pt x="77" y="27"/>
                  </a:cubicBezTo>
                  <a:cubicBezTo>
                    <a:pt x="77" y="27"/>
                    <a:pt x="77" y="27"/>
                    <a:pt x="77" y="27"/>
                  </a:cubicBezTo>
                  <a:cubicBezTo>
                    <a:pt x="76" y="27"/>
                    <a:pt x="76" y="27"/>
                    <a:pt x="76" y="27"/>
                  </a:cubicBezTo>
                  <a:cubicBezTo>
                    <a:pt x="76" y="27"/>
                    <a:pt x="74" y="27"/>
                    <a:pt x="74" y="27"/>
                  </a:cubicBezTo>
                  <a:cubicBezTo>
                    <a:pt x="79" y="20"/>
                    <a:pt x="79" y="20"/>
                    <a:pt x="79" y="20"/>
                  </a:cubicBezTo>
                  <a:cubicBezTo>
                    <a:pt x="79" y="19"/>
                    <a:pt x="79" y="19"/>
                    <a:pt x="79" y="19"/>
                  </a:cubicBezTo>
                  <a:cubicBezTo>
                    <a:pt x="78" y="19"/>
                    <a:pt x="78" y="19"/>
                    <a:pt x="78" y="19"/>
                  </a:cubicBezTo>
                  <a:cubicBezTo>
                    <a:pt x="78" y="19"/>
                    <a:pt x="78" y="18"/>
                    <a:pt x="78" y="18"/>
                  </a:cubicBezTo>
                  <a:cubicBezTo>
                    <a:pt x="78" y="18"/>
                    <a:pt x="78" y="18"/>
                    <a:pt x="78" y="18"/>
                  </a:cubicBezTo>
                  <a:cubicBezTo>
                    <a:pt x="78" y="18"/>
                    <a:pt x="78" y="18"/>
                    <a:pt x="78" y="18"/>
                  </a:cubicBezTo>
                  <a:cubicBezTo>
                    <a:pt x="77" y="18"/>
                    <a:pt x="77" y="18"/>
                    <a:pt x="77" y="18"/>
                  </a:cubicBezTo>
                  <a:cubicBezTo>
                    <a:pt x="77" y="18"/>
                    <a:pt x="77" y="18"/>
                    <a:pt x="77" y="18"/>
                  </a:cubicBezTo>
                  <a:cubicBezTo>
                    <a:pt x="77" y="18"/>
                    <a:pt x="76" y="17"/>
                    <a:pt x="76" y="17"/>
                  </a:cubicBezTo>
                  <a:cubicBezTo>
                    <a:pt x="76" y="17"/>
                    <a:pt x="76" y="17"/>
                    <a:pt x="76" y="17"/>
                  </a:cubicBezTo>
                  <a:cubicBezTo>
                    <a:pt x="75" y="17"/>
                    <a:pt x="75" y="17"/>
                    <a:pt x="75" y="17"/>
                  </a:cubicBezTo>
                  <a:cubicBezTo>
                    <a:pt x="75" y="17"/>
                    <a:pt x="75" y="17"/>
                    <a:pt x="75" y="17"/>
                  </a:cubicBezTo>
                  <a:cubicBezTo>
                    <a:pt x="74" y="16"/>
                    <a:pt x="74" y="16"/>
                    <a:pt x="74" y="16"/>
                  </a:cubicBezTo>
                  <a:cubicBezTo>
                    <a:pt x="73" y="15"/>
                    <a:pt x="73" y="15"/>
                    <a:pt x="73" y="15"/>
                  </a:cubicBezTo>
                  <a:cubicBezTo>
                    <a:pt x="73" y="15"/>
                    <a:pt x="73" y="15"/>
                    <a:pt x="73" y="15"/>
                  </a:cubicBezTo>
                  <a:cubicBezTo>
                    <a:pt x="73" y="16"/>
                    <a:pt x="73" y="16"/>
                    <a:pt x="73" y="16"/>
                  </a:cubicBezTo>
                  <a:cubicBezTo>
                    <a:pt x="72" y="16"/>
                    <a:pt x="72" y="16"/>
                    <a:pt x="72" y="16"/>
                  </a:cubicBezTo>
                  <a:cubicBezTo>
                    <a:pt x="72" y="16"/>
                    <a:pt x="72" y="16"/>
                    <a:pt x="72" y="16"/>
                  </a:cubicBezTo>
                  <a:cubicBezTo>
                    <a:pt x="72" y="17"/>
                    <a:pt x="71" y="17"/>
                    <a:pt x="71" y="17"/>
                  </a:cubicBezTo>
                  <a:cubicBezTo>
                    <a:pt x="71" y="17"/>
                    <a:pt x="71" y="17"/>
                    <a:pt x="71" y="17"/>
                  </a:cubicBezTo>
                  <a:cubicBezTo>
                    <a:pt x="71" y="17"/>
                    <a:pt x="70" y="17"/>
                    <a:pt x="70" y="17"/>
                  </a:cubicBezTo>
                  <a:cubicBezTo>
                    <a:pt x="70" y="17"/>
                    <a:pt x="70" y="17"/>
                    <a:pt x="70" y="17"/>
                  </a:cubicBezTo>
                  <a:cubicBezTo>
                    <a:pt x="70" y="17"/>
                    <a:pt x="70" y="17"/>
                    <a:pt x="70" y="17"/>
                  </a:cubicBezTo>
                  <a:cubicBezTo>
                    <a:pt x="69" y="17"/>
                    <a:pt x="69" y="16"/>
                    <a:pt x="69" y="16"/>
                  </a:cubicBezTo>
                  <a:cubicBezTo>
                    <a:pt x="69" y="16"/>
                    <a:pt x="69" y="16"/>
                    <a:pt x="69" y="16"/>
                  </a:cubicBezTo>
                  <a:cubicBezTo>
                    <a:pt x="69" y="16"/>
                    <a:pt x="69" y="16"/>
                    <a:pt x="69" y="16"/>
                  </a:cubicBezTo>
                  <a:cubicBezTo>
                    <a:pt x="68" y="16"/>
                    <a:pt x="67" y="16"/>
                    <a:pt x="67" y="16"/>
                  </a:cubicBezTo>
                  <a:cubicBezTo>
                    <a:pt x="67" y="15"/>
                    <a:pt x="67" y="15"/>
                    <a:pt x="67" y="15"/>
                  </a:cubicBezTo>
                  <a:cubicBezTo>
                    <a:pt x="67" y="15"/>
                    <a:pt x="67" y="15"/>
                    <a:pt x="67" y="15"/>
                  </a:cubicBezTo>
                  <a:cubicBezTo>
                    <a:pt x="67" y="15"/>
                    <a:pt x="66" y="16"/>
                    <a:pt x="66" y="16"/>
                  </a:cubicBezTo>
                  <a:cubicBezTo>
                    <a:pt x="66" y="16"/>
                    <a:pt x="66" y="17"/>
                    <a:pt x="66" y="17"/>
                  </a:cubicBezTo>
                  <a:cubicBezTo>
                    <a:pt x="66" y="17"/>
                    <a:pt x="65" y="17"/>
                    <a:pt x="65" y="17"/>
                  </a:cubicBezTo>
                  <a:cubicBezTo>
                    <a:pt x="65" y="17"/>
                    <a:pt x="65" y="16"/>
                    <a:pt x="65" y="16"/>
                  </a:cubicBezTo>
                  <a:cubicBezTo>
                    <a:pt x="65" y="16"/>
                    <a:pt x="65" y="17"/>
                    <a:pt x="65" y="17"/>
                  </a:cubicBezTo>
                  <a:cubicBezTo>
                    <a:pt x="65" y="17"/>
                    <a:pt x="65" y="17"/>
                    <a:pt x="65" y="17"/>
                  </a:cubicBezTo>
                  <a:cubicBezTo>
                    <a:pt x="64" y="17"/>
                    <a:pt x="64" y="17"/>
                    <a:pt x="64" y="17"/>
                  </a:cubicBezTo>
                  <a:cubicBezTo>
                    <a:pt x="64" y="17"/>
                    <a:pt x="64" y="17"/>
                    <a:pt x="64" y="17"/>
                  </a:cubicBezTo>
                  <a:cubicBezTo>
                    <a:pt x="64" y="17"/>
                    <a:pt x="63" y="18"/>
                    <a:pt x="63" y="18"/>
                  </a:cubicBezTo>
                  <a:cubicBezTo>
                    <a:pt x="63" y="18"/>
                    <a:pt x="63" y="17"/>
                    <a:pt x="62" y="17"/>
                  </a:cubicBezTo>
                  <a:cubicBezTo>
                    <a:pt x="62" y="17"/>
                    <a:pt x="62" y="16"/>
                    <a:pt x="61" y="16"/>
                  </a:cubicBezTo>
                  <a:cubicBezTo>
                    <a:pt x="61" y="17"/>
                    <a:pt x="61" y="17"/>
                    <a:pt x="61" y="17"/>
                  </a:cubicBezTo>
                  <a:cubicBezTo>
                    <a:pt x="61" y="17"/>
                    <a:pt x="60" y="17"/>
                    <a:pt x="60" y="17"/>
                  </a:cubicBezTo>
                  <a:cubicBezTo>
                    <a:pt x="60" y="17"/>
                    <a:pt x="60" y="17"/>
                    <a:pt x="60" y="17"/>
                  </a:cubicBezTo>
                  <a:cubicBezTo>
                    <a:pt x="60" y="17"/>
                    <a:pt x="59" y="17"/>
                    <a:pt x="59" y="17"/>
                  </a:cubicBezTo>
                  <a:cubicBezTo>
                    <a:pt x="59" y="17"/>
                    <a:pt x="59" y="17"/>
                    <a:pt x="59" y="17"/>
                  </a:cubicBezTo>
                  <a:cubicBezTo>
                    <a:pt x="59" y="17"/>
                    <a:pt x="58" y="16"/>
                    <a:pt x="58" y="16"/>
                  </a:cubicBezTo>
                  <a:cubicBezTo>
                    <a:pt x="58" y="16"/>
                    <a:pt x="58" y="17"/>
                    <a:pt x="58" y="17"/>
                  </a:cubicBezTo>
                  <a:cubicBezTo>
                    <a:pt x="58" y="16"/>
                    <a:pt x="57" y="16"/>
                    <a:pt x="57" y="16"/>
                  </a:cubicBezTo>
                  <a:cubicBezTo>
                    <a:pt x="57" y="16"/>
                    <a:pt x="57" y="16"/>
                    <a:pt x="57" y="15"/>
                  </a:cubicBezTo>
                  <a:cubicBezTo>
                    <a:pt x="57" y="15"/>
                    <a:pt x="58" y="15"/>
                    <a:pt x="58" y="15"/>
                  </a:cubicBezTo>
                  <a:cubicBezTo>
                    <a:pt x="58" y="15"/>
                    <a:pt x="58" y="14"/>
                    <a:pt x="58" y="14"/>
                  </a:cubicBezTo>
                  <a:cubicBezTo>
                    <a:pt x="58" y="14"/>
                    <a:pt x="58" y="14"/>
                    <a:pt x="58" y="14"/>
                  </a:cubicBezTo>
                  <a:cubicBezTo>
                    <a:pt x="58" y="14"/>
                    <a:pt x="58" y="13"/>
                    <a:pt x="58" y="13"/>
                  </a:cubicBezTo>
                  <a:cubicBezTo>
                    <a:pt x="58" y="13"/>
                    <a:pt x="57" y="13"/>
                    <a:pt x="57" y="13"/>
                  </a:cubicBezTo>
                  <a:cubicBezTo>
                    <a:pt x="57" y="13"/>
                    <a:pt x="57" y="12"/>
                    <a:pt x="57" y="12"/>
                  </a:cubicBezTo>
                  <a:cubicBezTo>
                    <a:pt x="56" y="13"/>
                    <a:pt x="56" y="13"/>
                    <a:pt x="56" y="13"/>
                  </a:cubicBezTo>
                  <a:cubicBezTo>
                    <a:pt x="56" y="13"/>
                    <a:pt x="56" y="13"/>
                    <a:pt x="56" y="13"/>
                  </a:cubicBezTo>
                  <a:cubicBezTo>
                    <a:pt x="56" y="13"/>
                    <a:pt x="55" y="13"/>
                    <a:pt x="55" y="12"/>
                  </a:cubicBezTo>
                  <a:cubicBezTo>
                    <a:pt x="55" y="12"/>
                    <a:pt x="55" y="12"/>
                    <a:pt x="55" y="12"/>
                  </a:cubicBezTo>
                  <a:cubicBezTo>
                    <a:pt x="55" y="11"/>
                    <a:pt x="55" y="11"/>
                    <a:pt x="55" y="11"/>
                  </a:cubicBezTo>
                  <a:cubicBezTo>
                    <a:pt x="55" y="11"/>
                    <a:pt x="54" y="10"/>
                    <a:pt x="54" y="10"/>
                  </a:cubicBezTo>
                  <a:cubicBezTo>
                    <a:pt x="54" y="10"/>
                    <a:pt x="54" y="10"/>
                    <a:pt x="54" y="10"/>
                  </a:cubicBezTo>
                  <a:cubicBezTo>
                    <a:pt x="54" y="9"/>
                    <a:pt x="54" y="9"/>
                    <a:pt x="54" y="9"/>
                  </a:cubicBezTo>
                  <a:cubicBezTo>
                    <a:pt x="54" y="9"/>
                    <a:pt x="54" y="8"/>
                    <a:pt x="54" y="8"/>
                  </a:cubicBezTo>
                  <a:cubicBezTo>
                    <a:pt x="54" y="8"/>
                    <a:pt x="53" y="9"/>
                    <a:pt x="53" y="9"/>
                  </a:cubicBezTo>
                  <a:cubicBezTo>
                    <a:pt x="53" y="9"/>
                    <a:pt x="52" y="9"/>
                    <a:pt x="52" y="9"/>
                  </a:cubicBezTo>
                  <a:cubicBezTo>
                    <a:pt x="52" y="9"/>
                    <a:pt x="52" y="8"/>
                    <a:pt x="52" y="8"/>
                  </a:cubicBezTo>
                  <a:cubicBezTo>
                    <a:pt x="52" y="8"/>
                    <a:pt x="51" y="7"/>
                    <a:pt x="51" y="7"/>
                  </a:cubicBezTo>
                  <a:cubicBezTo>
                    <a:pt x="51" y="7"/>
                    <a:pt x="51" y="7"/>
                    <a:pt x="51" y="7"/>
                  </a:cubicBezTo>
                  <a:cubicBezTo>
                    <a:pt x="51" y="7"/>
                    <a:pt x="51" y="7"/>
                    <a:pt x="51" y="7"/>
                  </a:cubicBezTo>
                  <a:cubicBezTo>
                    <a:pt x="50" y="7"/>
                    <a:pt x="50" y="7"/>
                    <a:pt x="50" y="7"/>
                  </a:cubicBezTo>
                  <a:cubicBezTo>
                    <a:pt x="50" y="7"/>
                    <a:pt x="50" y="7"/>
                    <a:pt x="49" y="7"/>
                  </a:cubicBezTo>
                  <a:cubicBezTo>
                    <a:pt x="49" y="7"/>
                    <a:pt x="49" y="7"/>
                    <a:pt x="49" y="6"/>
                  </a:cubicBezTo>
                  <a:cubicBezTo>
                    <a:pt x="49" y="6"/>
                    <a:pt x="49" y="6"/>
                    <a:pt x="49" y="6"/>
                  </a:cubicBezTo>
                  <a:cubicBezTo>
                    <a:pt x="49" y="6"/>
                    <a:pt x="49" y="6"/>
                    <a:pt x="49" y="6"/>
                  </a:cubicBezTo>
                  <a:cubicBezTo>
                    <a:pt x="49" y="5"/>
                    <a:pt x="49" y="5"/>
                    <a:pt x="49" y="5"/>
                  </a:cubicBezTo>
                  <a:cubicBezTo>
                    <a:pt x="49" y="5"/>
                    <a:pt x="49" y="5"/>
                    <a:pt x="49" y="5"/>
                  </a:cubicBezTo>
                  <a:cubicBezTo>
                    <a:pt x="47" y="2"/>
                    <a:pt x="47" y="2"/>
                    <a:pt x="47" y="2"/>
                  </a:cubicBezTo>
                  <a:cubicBezTo>
                    <a:pt x="46" y="2"/>
                    <a:pt x="46" y="2"/>
                    <a:pt x="46" y="2"/>
                  </a:cubicBezTo>
                  <a:cubicBezTo>
                    <a:pt x="46" y="2"/>
                    <a:pt x="46" y="2"/>
                    <a:pt x="46" y="2"/>
                  </a:cubicBezTo>
                  <a:cubicBezTo>
                    <a:pt x="46" y="1"/>
                    <a:pt x="46" y="1"/>
                    <a:pt x="46" y="1"/>
                  </a:cubicBezTo>
                  <a:cubicBezTo>
                    <a:pt x="45" y="1"/>
                    <a:pt x="45" y="1"/>
                    <a:pt x="45" y="1"/>
                  </a:cubicBezTo>
                  <a:cubicBezTo>
                    <a:pt x="45" y="2"/>
                    <a:pt x="45" y="2"/>
                    <a:pt x="45" y="2"/>
                  </a:cubicBezTo>
                  <a:cubicBezTo>
                    <a:pt x="45" y="2"/>
                    <a:pt x="45" y="2"/>
                    <a:pt x="45" y="2"/>
                  </a:cubicBezTo>
                  <a:cubicBezTo>
                    <a:pt x="45" y="2"/>
                    <a:pt x="44" y="1"/>
                    <a:pt x="44" y="1"/>
                  </a:cubicBezTo>
                  <a:cubicBezTo>
                    <a:pt x="43" y="0"/>
                    <a:pt x="43" y="0"/>
                    <a:pt x="43" y="0"/>
                  </a:cubicBezTo>
                  <a:cubicBezTo>
                    <a:pt x="42" y="1"/>
                    <a:pt x="42" y="1"/>
                    <a:pt x="42" y="1"/>
                  </a:cubicBezTo>
                  <a:cubicBezTo>
                    <a:pt x="41" y="1"/>
                    <a:pt x="41" y="1"/>
                    <a:pt x="41" y="1"/>
                  </a:cubicBezTo>
                  <a:cubicBezTo>
                    <a:pt x="41" y="1"/>
                    <a:pt x="41" y="1"/>
                    <a:pt x="41" y="1"/>
                  </a:cubicBezTo>
                  <a:cubicBezTo>
                    <a:pt x="40" y="1"/>
                    <a:pt x="40" y="1"/>
                    <a:pt x="40" y="1"/>
                  </a:cubicBezTo>
                  <a:cubicBezTo>
                    <a:pt x="40" y="1"/>
                    <a:pt x="40" y="1"/>
                    <a:pt x="40" y="1"/>
                  </a:cubicBezTo>
                  <a:cubicBezTo>
                    <a:pt x="40" y="1"/>
                    <a:pt x="41" y="2"/>
                    <a:pt x="41" y="2"/>
                  </a:cubicBezTo>
                  <a:cubicBezTo>
                    <a:pt x="41" y="2"/>
                    <a:pt x="41" y="3"/>
                    <a:pt x="42" y="3"/>
                  </a:cubicBezTo>
                  <a:cubicBezTo>
                    <a:pt x="42" y="3"/>
                    <a:pt x="43" y="4"/>
                    <a:pt x="43" y="4"/>
                  </a:cubicBezTo>
                  <a:cubicBezTo>
                    <a:pt x="42" y="5"/>
                    <a:pt x="42" y="5"/>
                    <a:pt x="42" y="5"/>
                  </a:cubicBezTo>
                  <a:cubicBezTo>
                    <a:pt x="43" y="6"/>
                    <a:pt x="43" y="6"/>
                    <a:pt x="43" y="6"/>
                  </a:cubicBezTo>
                  <a:cubicBezTo>
                    <a:pt x="43" y="7"/>
                    <a:pt x="43" y="7"/>
                    <a:pt x="43" y="7"/>
                  </a:cubicBezTo>
                  <a:cubicBezTo>
                    <a:pt x="43" y="7"/>
                    <a:pt x="42" y="7"/>
                    <a:pt x="42" y="7"/>
                  </a:cubicBezTo>
                  <a:cubicBezTo>
                    <a:pt x="42" y="7"/>
                    <a:pt x="42" y="6"/>
                    <a:pt x="42" y="6"/>
                  </a:cubicBezTo>
                  <a:cubicBezTo>
                    <a:pt x="40" y="11"/>
                    <a:pt x="40" y="11"/>
                    <a:pt x="40" y="11"/>
                  </a:cubicBezTo>
                  <a:cubicBezTo>
                    <a:pt x="37" y="15"/>
                    <a:pt x="37" y="15"/>
                    <a:pt x="37" y="15"/>
                  </a:cubicBezTo>
                  <a:cubicBezTo>
                    <a:pt x="33" y="18"/>
                    <a:pt x="33" y="18"/>
                    <a:pt x="33" y="18"/>
                  </a:cubicBezTo>
                  <a:cubicBezTo>
                    <a:pt x="29" y="20"/>
                    <a:pt x="29" y="20"/>
                    <a:pt x="29" y="20"/>
                  </a:cubicBezTo>
                  <a:cubicBezTo>
                    <a:pt x="24" y="21"/>
                    <a:pt x="24" y="21"/>
                    <a:pt x="24" y="21"/>
                  </a:cubicBezTo>
                  <a:cubicBezTo>
                    <a:pt x="22" y="23"/>
                    <a:pt x="22" y="23"/>
                    <a:pt x="22" y="23"/>
                  </a:cubicBezTo>
                  <a:cubicBezTo>
                    <a:pt x="22" y="24"/>
                    <a:pt x="22" y="24"/>
                    <a:pt x="22" y="24"/>
                  </a:cubicBezTo>
                  <a:cubicBezTo>
                    <a:pt x="22" y="25"/>
                    <a:pt x="22" y="25"/>
                    <a:pt x="22" y="25"/>
                  </a:cubicBezTo>
                  <a:cubicBezTo>
                    <a:pt x="22" y="24"/>
                    <a:pt x="22" y="24"/>
                    <a:pt x="22" y="24"/>
                  </a:cubicBezTo>
                  <a:cubicBezTo>
                    <a:pt x="22" y="24"/>
                    <a:pt x="21" y="24"/>
                    <a:pt x="21" y="24"/>
                  </a:cubicBezTo>
                  <a:cubicBezTo>
                    <a:pt x="21" y="24"/>
                    <a:pt x="21" y="24"/>
                    <a:pt x="21" y="24"/>
                  </a:cubicBezTo>
                  <a:cubicBezTo>
                    <a:pt x="21" y="24"/>
                    <a:pt x="20" y="25"/>
                    <a:pt x="20" y="25"/>
                  </a:cubicBezTo>
                  <a:cubicBezTo>
                    <a:pt x="20" y="25"/>
                    <a:pt x="20" y="26"/>
                    <a:pt x="20" y="26"/>
                  </a:cubicBezTo>
                  <a:cubicBezTo>
                    <a:pt x="20" y="27"/>
                    <a:pt x="20" y="27"/>
                    <a:pt x="20" y="27"/>
                  </a:cubicBezTo>
                  <a:cubicBezTo>
                    <a:pt x="20" y="27"/>
                    <a:pt x="19" y="28"/>
                    <a:pt x="19" y="28"/>
                  </a:cubicBezTo>
                  <a:cubicBezTo>
                    <a:pt x="19" y="28"/>
                    <a:pt x="19" y="29"/>
                    <a:pt x="19" y="29"/>
                  </a:cubicBezTo>
                  <a:cubicBezTo>
                    <a:pt x="19" y="29"/>
                    <a:pt x="19" y="30"/>
                    <a:pt x="19" y="30"/>
                  </a:cubicBezTo>
                  <a:cubicBezTo>
                    <a:pt x="18" y="30"/>
                    <a:pt x="19" y="30"/>
                    <a:pt x="19" y="30"/>
                  </a:cubicBezTo>
                  <a:cubicBezTo>
                    <a:pt x="19" y="31"/>
                    <a:pt x="19" y="31"/>
                    <a:pt x="19" y="31"/>
                  </a:cubicBezTo>
                  <a:cubicBezTo>
                    <a:pt x="19" y="31"/>
                    <a:pt x="19" y="32"/>
                    <a:pt x="19" y="32"/>
                  </a:cubicBezTo>
                  <a:cubicBezTo>
                    <a:pt x="19" y="32"/>
                    <a:pt x="18" y="33"/>
                    <a:pt x="18" y="33"/>
                  </a:cubicBezTo>
                  <a:cubicBezTo>
                    <a:pt x="18" y="33"/>
                    <a:pt x="17" y="33"/>
                    <a:pt x="17" y="33"/>
                  </a:cubicBezTo>
                  <a:cubicBezTo>
                    <a:pt x="17" y="33"/>
                    <a:pt x="17" y="34"/>
                    <a:pt x="17" y="34"/>
                  </a:cubicBezTo>
                  <a:cubicBezTo>
                    <a:pt x="17" y="34"/>
                    <a:pt x="16" y="35"/>
                    <a:pt x="16" y="35"/>
                  </a:cubicBezTo>
                  <a:cubicBezTo>
                    <a:pt x="16" y="35"/>
                    <a:pt x="16" y="35"/>
                    <a:pt x="16" y="35"/>
                  </a:cubicBezTo>
                  <a:cubicBezTo>
                    <a:pt x="16" y="35"/>
                    <a:pt x="16" y="35"/>
                    <a:pt x="16" y="35"/>
                  </a:cubicBezTo>
                  <a:cubicBezTo>
                    <a:pt x="16" y="35"/>
                    <a:pt x="15" y="35"/>
                    <a:pt x="15" y="35"/>
                  </a:cubicBezTo>
                  <a:cubicBezTo>
                    <a:pt x="15" y="35"/>
                    <a:pt x="14" y="35"/>
                    <a:pt x="14" y="35"/>
                  </a:cubicBezTo>
                  <a:cubicBezTo>
                    <a:pt x="14" y="35"/>
                    <a:pt x="13" y="34"/>
                    <a:pt x="13" y="34"/>
                  </a:cubicBezTo>
                  <a:cubicBezTo>
                    <a:pt x="13" y="34"/>
                    <a:pt x="13" y="33"/>
                    <a:pt x="13" y="33"/>
                  </a:cubicBezTo>
                  <a:cubicBezTo>
                    <a:pt x="13" y="33"/>
                    <a:pt x="13" y="32"/>
                    <a:pt x="13" y="32"/>
                  </a:cubicBezTo>
                  <a:cubicBezTo>
                    <a:pt x="13" y="32"/>
                    <a:pt x="12" y="32"/>
                    <a:pt x="12" y="31"/>
                  </a:cubicBezTo>
                  <a:cubicBezTo>
                    <a:pt x="12" y="31"/>
                    <a:pt x="11" y="31"/>
                    <a:pt x="11" y="31"/>
                  </a:cubicBezTo>
                  <a:cubicBezTo>
                    <a:pt x="11" y="31"/>
                    <a:pt x="10" y="31"/>
                    <a:pt x="10" y="31"/>
                  </a:cubicBezTo>
                  <a:cubicBezTo>
                    <a:pt x="10" y="31"/>
                    <a:pt x="9" y="31"/>
                    <a:pt x="9" y="31"/>
                  </a:cubicBezTo>
                  <a:cubicBezTo>
                    <a:pt x="9" y="31"/>
                    <a:pt x="8" y="30"/>
                    <a:pt x="8" y="30"/>
                  </a:cubicBezTo>
                  <a:cubicBezTo>
                    <a:pt x="8" y="30"/>
                    <a:pt x="7" y="31"/>
                    <a:pt x="7" y="31"/>
                  </a:cubicBezTo>
                  <a:cubicBezTo>
                    <a:pt x="6" y="31"/>
                    <a:pt x="6" y="31"/>
                    <a:pt x="6" y="31"/>
                  </a:cubicBezTo>
                  <a:cubicBezTo>
                    <a:pt x="6" y="31"/>
                    <a:pt x="6" y="31"/>
                    <a:pt x="6" y="31"/>
                  </a:cubicBezTo>
                  <a:cubicBezTo>
                    <a:pt x="6" y="31"/>
                    <a:pt x="6" y="31"/>
                    <a:pt x="6" y="31"/>
                  </a:cubicBezTo>
                  <a:cubicBezTo>
                    <a:pt x="6" y="30"/>
                    <a:pt x="6" y="30"/>
                    <a:pt x="6" y="30"/>
                  </a:cubicBezTo>
                  <a:cubicBezTo>
                    <a:pt x="7" y="30"/>
                    <a:pt x="7" y="30"/>
                    <a:pt x="7" y="30"/>
                  </a:cubicBezTo>
                  <a:cubicBezTo>
                    <a:pt x="6" y="29"/>
                    <a:pt x="6" y="29"/>
                    <a:pt x="6" y="29"/>
                  </a:cubicBezTo>
                  <a:cubicBezTo>
                    <a:pt x="6" y="29"/>
                    <a:pt x="6" y="29"/>
                    <a:pt x="6" y="29"/>
                  </a:cubicBezTo>
                  <a:cubicBezTo>
                    <a:pt x="6" y="29"/>
                    <a:pt x="6" y="29"/>
                    <a:pt x="6" y="29"/>
                  </a:cubicBezTo>
                  <a:cubicBezTo>
                    <a:pt x="6" y="28"/>
                    <a:pt x="6" y="28"/>
                    <a:pt x="6" y="28"/>
                  </a:cubicBezTo>
                  <a:cubicBezTo>
                    <a:pt x="6" y="28"/>
                    <a:pt x="7" y="28"/>
                    <a:pt x="7" y="28"/>
                  </a:cubicBezTo>
                  <a:cubicBezTo>
                    <a:pt x="7" y="28"/>
                    <a:pt x="8" y="28"/>
                    <a:pt x="8" y="28"/>
                  </a:cubicBezTo>
                  <a:cubicBezTo>
                    <a:pt x="8" y="28"/>
                    <a:pt x="8" y="27"/>
                    <a:pt x="8" y="27"/>
                  </a:cubicBezTo>
                  <a:cubicBezTo>
                    <a:pt x="8" y="26"/>
                    <a:pt x="8" y="26"/>
                    <a:pt x="8" y="26"/>
                  </a:cubicBezTo>
                  <a:cubicBezTo>
                    <a:pt x="8" y="26"/>
                    <a:pt x="8" y="26"/>
                    <a:pt x="8" y="26"/>
                  </a:cubicBezTo>
                  <a:cubicBezTo>
                    <a:pt x="7" y="24"/>
                    <a:pt x="7" y="24"/>
                    <a:pt x="7" y="24"/>
                  </a:cubicBezTo>
                  <a:cubicBezTo>
                    <a:pt x="7" y="24"/>
                    <a:pt x="7" y="25"/>
                    <a:pt x="6" y="25"/>
                  </a:cubicBezTo>
                  <a:cubicBezTo>
                    <a:pt x="6" y="25"/>
                    <a:pt x="5" y="25"/>
                    <a:pt x="5" y="26"/>
                  </a:cubicBezTo>
                  <a:cubicBezTo>
                    <a:pt x="5" y="26"/>
                    <a:pt x="4" y="26"/>
                    <a:pt x="4" y="27"/>
                  </a:cubicBezTo>
                  <a:cubicBezTo>
                    <a:pt x="4" y="27"/>
                    <a:pt x="3" y="28"/>
                    <a:pt x="3" y="28"/>
                  </a:cubicBezTo>
                  <a:cubicBezTo>
                    <a:pt x="3" y="28"/>
                    <a:pt x="2" y="29"/>
                    <a:pt x="2" y="29"/>
                  </a:cubicBezTo>
                  <a:cubicBezTo>
                    <a:pt x="2" y="29"/>
                    <a:pt x="2" y="30"/>
                    <a:pt x="1" y="30"/>
                  </a:cubicBezTo>
                  <a:cubicBezTo>
                    <a:pt x="1" y="30"/>
                    <a:pt x="1" y="30"/>
                    <a:pt x="1" y="30"/>
                  </a:cubicBezTo>
                  <a:cubicBezTo>
                    <a:pt x="1" y="30"/>
                    <a:pt x="1" y="31"/>
                    <a:pt x="1" y="31"/>
                  </a:cubicBezTo>
                  <a:cubicBezTo>
                    <a:pt x="1" y="31"/>
                    <a:pt x="1" y="31"/>
                    <a:pt x="0" y="31"/>
                  </a:cubicBezTo>
                  <a:cubicBezTo>
                    <a:pt x="0" y="31"/>
                    <a:pt x="0" y="32"/>
                    <a:pt x="0" y="32"/>
                  </a:cubicBezTo>
                  <a:cubicBezTo>
                    <a:pt x="0" y="32"/>
                    <a:pt x="0" y="32"/>
                    <a:pt x="0" y="33"/>
                  </a:cubicBezTo>
                  <a:cubicBezTo>
                    <a:pt x="0" y="33"/>
                    <a:pt x="0" y="33"/>
                    <a:pt x="0" y="33"/>
                  </a:cubicBezTo>
                  <a:cubicBezTo>
                    <a:pt x="0" y="33"/>
                    <a:pt x="0" y="34"/>
                    <a:pt x="1" y="34"/>
                  </a:cubicBezTo>
                  <a:cubicBezTo>
                    <a:pt x="1" y="34"/>
                    <a:pt x="1" y="35"/>
                    <a:pt x="2" y="35"/>
                  </a:cubicBezTo>
                  <a:cubicBezTo>
                    <a:pt x="2" y="35"/>
                    <a:pt x="2" y="36"/>
                    <a:pt x="2" y="36"/>
                  </a:cubicBezTo>
                  <a:cubicBezTo>
                    <a:pt x="2" y="36"/>
                    <a:pt x="1" y="36"/>
                    <a:pt x="1" y="36"/>
                  </a:cubicBezTo>
                  <a:cubicBezTo>
                    <a:pt x="1" y="36"/>
                    <a:pt x="1" y="37"/>
                    <a:pt x="1" y="37"/>
                  </a:cubicBezTo>
                  <a:cubicBezTo>
                    <a:pt x="1" y="37"/>
                    <a:pt x="2" y="38"/>
                    <a:pt x="2" y="38"/>
                  </a:cubicBezTo>
                  <a:cubicBezTo>
                    <a:pt x="2" y="39"/>
                    <a:pt x="3" y="39"/>
                    <a:pt x="3" y="39"/>
                  </a:cubicBezTo>
                  <a:cubicBezTo>
                    <a:pt x="3" y="39"/>
                    <a:pt x="3" y="40"/>
                    <a:pt x="3" y="40"/>
                  </a:cubicBezTo>
                  <a:cubicBezTo>
                    <a:pt x="3" y="40"/>
                    <a:pt x="3" y="41"/>
                    <a:pt x="3" y="41"/>
                  </a:cubicBezTo>
                  <a:cubicBezTo>
                    <a:pt x="3" y="41"/>
                    <a:pt x="2" y="41"/>
                    <a:pt x="2" y="41"/>
                  </a:cubicBezTo>
                  <a:cubicBezTo>
                    <a:pt x="2" y="41"/>
                    <a:pt x="1" y="41"/>
                    <a:pt x="1" y="42"/>
                  </a:cubicBezTo>
                  <a:cubicBezTo>
                    <a:pt x="1" y="42"/>
                    <a:pt x="1" y="42"/>
                    <a:pt x="1" y="42"/>
                  </a:cubicBezTo>
                  <a:cubicBezTo>
                    <a:pt x="1" y="43"/>
                    <a:pt x="2" y="43"/>
                    <a:pt x="2" y="43"/>
                  </a:cubicBezTo>
                  <a:cubicBezTo>
                    <a:pt x="2" y="43"/>
                    <a:pt x="4" y="45"/>
                    <a:pt x="5" y="45"/>
                  </a:cubicBezTo>
                  <a:cubicBezTo>
                    <a:pt x="5" y="45"/>
                    <a:pt x="6" y="46"/>
                    <a:pt x="6" y="46"/>
                  </a:cubicBezTo>
                  <a:cubicBezTo>
                    <a:pt x="7" y="46"/>
                    <a:pt x="8" y="47"/>
                    <a:pt x="8" y="47"/>
                  </a:cubicBezTo>
                  <a:cubicBezTo>
                    <a:pt x="8" y="47"/>
                    <a:pt x="9" y="48"/>
                    <a:pt x="9" y="48"/>
                  </a:cubicBezTo>
                  <a:cubicBezTo>
                    <a:pt x="9" y="48"/>
                    <a:pt x="11" y="49"/>
                    <a:pt x="11" y="50"/>
                  </a:cubicBezTo>
                  <a:cubicBezTo>
                    <a:pt x="11" y="50"/>
                    <a:pt x="11" y="50"/>
                    <a:pt x="11" y="50"/>
                  </a:cubicBezTo>
                  <a:cubicBezTo>
                    <a:pt x="11" y="51"/>
                    <a:pt x="11" y="51"/>
                    <a:pt x="11" y="51"/>
                  </a:cubicBezTo>
                  <a:cubicBezTo>
                    <a:pt x="12" y="51"/>
                    <a:pt x="12" y="52"/>
                    <a:pt x="12" y="52"/>
                  </a:cubicBezTo>
                  <a:cubicBezTo>
                    <a:pt x="12" y="52"/>
                    <a:pt x="12" y="52"/>
                    <a:pt x="12" y="52"/>
                  </a:cubicBezTo>
                  <a:cubicBezTo>
                    <a:pt x="12" y="53"/>
                    <a:pt x="12" y="53"/>
                    <a:pt x="12" y="53"/>
                  </a:cubicBezTo>
                  <a:cubicBezTo>
                    <a:pt x="13" y="54"/>
                    <a:pt x="13" y="54"/>
                    <a:pt x="13" y="54"/>
                  </a:cubicBezTo>
                  <a:cubicBezTo>
                    <a:pt x="13" y="54"/>
                    <a:pt x="13" y="54"/>
                    <a:pt x="13" y="55"/>
                  </a:cubicBezTo>
                  <a:cubicBezTo>
                    <a:pt x="13" y="55"/>
                    <a:pt x="14" y="56"/>
                    <a:pt x="14" y="56"/>
                  </a:cubicBezTo>
                  <a:cubicBezTo>
                    <a:pt x="14" y="56"/>
                    <a:pt x="16" y="58"/>
                    <a:pt x="16" y="58"/>
                  </a:cubicBezTo>
                  <a:cubicBezTo>
                    <a:pt x="16" y="59"/>
                    <a:pt x="17" y="59"/>
                    <a:pt x="17" y="60"/>
                  </a:cubicBezTo>
                  <a:cubicBezTo>
                    <a:pt x="17" y="60"/>
                    <a:pt x="17" y="60"/>
                    <a:pt x="17" y="60"/>
                  </a:cubicBezTo>
                  <a:cubicBezTo>
                    <a:pt x="17" y="60"/>
                    <a:pt x="18" y="61"/>
                    <a:pt x="18" y="61"/>
                  </a:cubicBezTo>
                  <a:cubicBezTo>
                    <a:pt x="18" y="61"/>
                    <a:pt x="18" y="61"/>
                    <a:pt x="18" y="61"/>
                  </a:cubicBezTo>
                  <a:cubicBezTo>
                    <a:pt x="18" y="61"/>
                    <a:pt x="18" y="62"/>
                    <a:pt x="18" y="62"/>
                  </a:cubicBezTo>
                  <a:cubicBezTo>
                    <a:pt x="18" y="62"/>
                    <a:pt x="18" y="62"/>
                    <a:pt x="18" y="62"/>
                  </a:cubicBezTo>
                  <a:cubicBezTo>
                    <a:pt x="18" y="63"/>
                    <a:pt x="19" y="63"/>
                    <a:pt x="19" y="63"/>
                  </a:cubicBezTo>
                  <a:cubicBezTo>
                    <a:pt x="19" y="63"/>
                    <a:pt x="19" y="64"/>
                    <a:pt x="19" y="64"/>
                  </a:cubicBezTo>
                  <a:cubicBezTo>
                    <a:pt x="19" y="64"/>
                    <a:pt x="19" y="65"/>
                    <a:pt x="19" y="65"/>
                  </a:cubicBezTo>
                  <a:cubicBezTo>
                    <a:pt x="20" y="65"/>
                    <a:pt x="20" y="66"/>
                    <a:pt x="20" y="66"/>
                  </a:cubicBezTo>
                  <a:cubicBezTo>
                    <a:pt x="20" y="66"/>
                    <a:pt x="20" y="66"/>
                    <a:pt x="20" y="67"/>
                  </a:cubicBezTo>
                  <a:cubicBezTo>
                    <a:pt x="20" y="67"/>
                    <a:pt x="20" y="67"/>
                    <a:pt x="20" y="67"/>
                  </a:cubicBezTo>
                  <a:cubicBezTo>
                    <a:pt x="20" y="68"/>
                    <a:pt x="21" y="68"/>
                    <a:pt x="21" y="68"/>
                  </a:cubicBezTo>
                  <a:cubicBezTo>
                    <a:pt x="21" y="68"/>
                    <a:pt x="21" y="69"/>
                    <a:pt x="21" y="69"/>
                  </a:cubicBezTo>
                  <a:cubicBezTo>
                    <a:pt x="21" y="69"/>
                    <a:pt x="22" y="69"/>
                    <a:pt x="22" y="69"/>
                  </a:cubicBezTo>
                  <a:cubicBezTo>
                    <a:pt x="22" y="70"/>
                    <a:pt x="22" y="70"/>
                    <a:pt x="22" y="70"/>
                  </a:cubicBezTo>
                  <a:cubicBezTo>
                    <a:pt x="22" y="71"/>
                    <a:pt x="22" y="71"/>
                    <a:pt x="22" y="71"/>
                  </a:cubicBezTo>
                  <a:cubicBezTo>
                    <a:pt x="22" y="72"/>
                    <a:pt x="22" y="72"/>
                    <a:pt x="22" y="72"/>
                  </a:cubicBezTo>
                  <a:cubicBezTo>
                    <a:pt x="23" y="72"/>
                    <a:pt x="23" y="72"/>
                    <a:pt x="23" y="73"/>
                  </a:cubicBezTo>
                  <a:cubicBezTo>
                    <a:pt x="23" y="73"/>
                    <a:pt x="23" y="73"/>
                    <a:pt x="23" y="74"/>
                  </a:cubicBezTo>
                  <a:cubicBezTo>
                    <a:pt x="23" y="74"/>
                    <a:pt x="23" y="74"/>
                    <a:pt x="24" y="74"/>
                  </a:cubicBezTo>
                  <a:cubicBezTo>
                    <a:pt x="24" y="75"/>
                    <a:pt x="24" y="75"/>
                    <a:pt x="24" y="75"/>
                  </a:cubicBezTo>
                  <a:cubicBezTo>
                    <a:pt x="24" y="76"/>
                    <a:pt x="25" y="76"/>
                    <a:pt x="25" y="76"/>
                  </a:cubicBezTo>
                  <a:cubicBezTo>
                    <a:pt x="25" y="76"/>
                    <a:pt x="26" y="78"/>
                    <a:pt x="26" y="78"/>
                  </a:cubicBezTo>
                  <a:cubicBezTo>
                    <a:pt x="26" y="79"/>
                    <a:pt x="26" y="80"/>
                    <a:pt x="26" y="80"/>
                  </a:cubicBezTo>
                  <a:cubicBezTo>
                    <a:pt x="26" y="80"/>
                    <a:pt x="26" y="81"/>
                    <a:pt x="27" y="81"/>
                  </a:cubicBezTo>
                  <a:cubicBezTo>
                    <a:pt x="27" y="81"/>
                    <a:pt x="28" y="81"/>
                    <a:pt x="28" y="82"/>
                  </a:cubicBezTo>
                  <a:cubicBezTo>
                    <a:pt x="28" y="82"/>
                    <a:pt x="29" y="83"/>
                    <a:pt x="29" y="83"/>
                  </a:cubicBezTo>
                  <a:cubicBezTo>
                    <a:pt x="29" y="83"/>
                    <a:pt x="29" y="84"/>
                    <a:pt x="29" y="84"/>
                  </a:cubicBezTo>
                  <a:cubicBezTo>
                    <a:pt x="29" y="84"/>
                    <a:pt x="29" y="86"/>
                    <a:pt x="29" y="86"/>
                  </a:cubicBezTo>
                  <a:cubicBezTo>
                    <a:pt x="29" y="86"/>
                    <a:pt x="30" y="87"/>
                    <a:pt x="31" y="87"/>
                  </a:cubicBezTo>
                  <a:cubicBezTo>
                    <a:pt x="31" y="87"/>
                    <a:pt x="31" y="88"/>
                    <a:pt x="32" y="88"/>
                  </a:cubicBezTo>
                  <a:cubicBezTo>
                    <a:pt x="32" y="88"/>
                    <a:pt x="32" y="89"/>
                    <a:pt x="32" y="89"/>
                  </a:cubicBezTo>
                  <a:cubicBezTo>
                    <a:pt x="32" y="89"/>
                    <a:pt x="32" y="89"/>
                    <a:pt x="32" y="89"/>
                  </a:cubicBezTo>
                  <a:cubicBezTo>
                    <a:pt x="32" y="90"/>
                    <a:pt x="33" y="90"/>
                    <a:pt x="33" y="90"/>
                  </a:cubicBezTo>
                  <a:cubicBezTo>
                    <a:pt x="33" y="90"/>
                    <a:pt x="33" y="91"/>
                    <a:pt x="33" y="91"/>
                  </a:cubicBezTo>
                  <a:cubicBezTo>
                    <a:pt x="33" y="91"/>
                    <a:pt x="33" y="91"/>
                    <a:pt x="34" y="91"/>
                  </a:cubicBezTo>
                  <a:cubicBezTo>
                    <a:pt x="34" y="91"/>
                    <a:pt x="34" y="92"/>
                    <a:pt x="34" y="92"/>
                  </a:cubicBezTo>
                  <a:cubicBezTo>
                    <a:pt x="34" y="92"/>
                    <a:pt x="34" y="93"/>
                    <a:pt x="34" y="93"/>
                  </a:cubicBezTo>
                  <a:cubicBezTo>
                    <a:pt x="34" y="93"/>
                    <a:pt x="35" y="94"/>
                    <a:pt x="35" y="94"/>
                  </a:cubicBezTo>
                  <a:cubicBezTo>
                    <a:pt x="35" y="94"/>
                    <a:pt x="35" y="94"/>
                    <a:pt x="35" y="95"/>
                  </a:cubicBezTo>
                  <a:cubicBezTo>
                    <a:pt x="36" y="95"/>
                    <a:pt x="36" y="95"/>
                    <a:pt x="36" y="95"/>
                  </a:cubicBezTo>
                  <a:cubicBezTo>
                    <a:pt x="36" y="96"/>
                    <a:pt x="36" y="96"/>
                    <a:pt x="36" y="96"/>
                  </a:cubicBezTo>
                  <a:cubicBezTo>
                    <a:pt x="36" y="96"/>
                    <a:pt x="36" y="97"/>
                    <a:pt x="36" y="97"/>
                  </a:cubicBezTo>
                  <a:cubicBezTo>
                    <a:pt x="36" y="97"/>
                    <a:pt x="36" y="97"/>
                    <a:pt x="36" y="98"/>
                  </a:cubicBezTo>
                  <a:cubicBezTo>
                    <a:pt x="36" y="98"/>
                    <a:pt x="36" y="98"/>
                    <a:pt x="36" y="98"/>
                  </a:cubicBezTo>
                  <a:cubicBezTo>
                    <a:pt x="35" y="98"/>
                    <a:pt x="35" y="98"/>
                    <a:pt x="35" y="98"/>
                  </a:cubicBezTo>
                  <a:cubicBezTo>
                    <a:pt x="35" y="98"/>
                    <a:pt x="35" y="99"/>
                    <a:pt x="35" y="99"/>
                  </a:cubicBezTo>
                  <a:cubicBezTo>
                    <a:pt x="35" y="99"/>
                    <a:pt x="35" y="100"/>
                    <a:pt x="35" y="100"/>
                  </a:cubicBezTo>
                  <a:cubicBezTo>
                    <a:pt x="35" y="100"/>
                    <a:pt x="36" y="100"/>
                    <a:pt x="36" y="100"/>
                  </a:cubicBezTo>
                  <a:cubicBezTo>
                    <a:pt x="36" y="100"/>
                    <a:pt x="36" y="101"/>
                    <a:pt x="36" y="101"/>
                  </a:cubicBezTo>
                  <a:cubicBezTo>
                    <a:pt x="36" y="101"/>
                    <a:pt x="36" y="101"/>
                    <a:pt x="36" y="101"/>
                  </a:cubicBezTo>
                  <a:cubicBezTo>
                    <a:pt x="36" y="101"/>
                    <a:pt x="36" y="102"/>
                    <a:pt x="36" y="102"/>
                  </a:cubicBezTo>
                  <a:cubicBezTo>
                    <a:pt x="37" y="102"/>
                    <a:pt x="37" y="102"/>
                    <a:pt x="37" y="103"/>
                  </a:cubicBezTo>
                  <a:cubicBezTo>
                    <a:pt x="37" y="103"/>
                    <a:pt x="38" y="103"/>
                    <a:pt x="38" y="104"/>
                  </a:cubicBezTo>
                  <a:cubicBezTo>
                    <a:pt x="38" y="104"/>
                    <a:pt x="38" y="104"/>
                    <a:pt x="38" y="105"/>
                  </a:cubicBezTo>
                  <a:cubicBezTo>
                    <a:pt x="38" y="105"/>
                    <a:pt x="39" y="105"/>
                    <a:pt x="39" y="105"/>
                  </a:cubicBezTo>
                  <a:cubicBezTo>
                    <a:pt x="39" y="105"/>
                    <a:pt x="40" y="106"/>
                    <a:pt x="41" y="106"/>
                  </a:cubicBezTo>
                  <a:cubicBezTo>
                    <a:pt x="41" y="107"/>
                    <a:pt x="41" y="107"/>
                    <a:pt x="41" y="107"/>
                  </a:cubicBezTo>
                  <a:cubicBezTo>
                    <a:pt x="41" y="107"/>
                    <a:pt x="42" y="108"/>
                    <a:pt x="42" y="108"/>
                  </a:cubicBezTo>
                  <a:cubicBezTo>
                    <a:pt x="42" y="108"/>
                    <a:pt x="42" y="108"/>
                    <a:pt x="42" y="108"/>
                  </a:cubicBezTo>
                  <a:cubicBezTo>
                    <a:pt x="42" y="108"/>
                    <a:pt x="43" y="109"/>
                    <a:pt x="43" y="109"/>
                  </a:cubicBezTo>
                  <a:cubicBezTo>
                    <a:pt x="43" y="109"/>
                    <a:pt x="43" y="110"/>
                    <a:pt x="44" y="110"/>
                  </a:cubicBezTo>
                  <a:cubicBezTo>
                    <a:pt x="44" y="110"/>
                    <a:pt x="46" y="111"/>
                    <a:pt x="46" y="112"/>
                  </a:cubicBezTo>
                  <a:cubicBezTo>
                    <a:pt x="47" y="112"/>
                    <a:pt x="48" y="112"/>
                    <a:pt x="48" y="112"/>
                  </a:cubicBezTo>
                  <a:cubicBezTo>
                    <a:pt x="48" y="112"/>
                    <a:pt x="48" y="113"/>
                    <a:pt x="49" y="113"/>
                  </a:cubicBezTo>
                  <a:cubicBezTo>
                    <a:pt x="49" y="113"/>
                    <a:pt x="49" y="113"/>
                    <a:pt x="50" y="114"/>
                  </a:cubicBezTo>
                  <a:cubicBezTo>
                    <a:pt x="50" y="114"/>
                    <a:pt x="51" y="114"/>
                    <a:pt x="51" y="114"/>
                  </a:cubicBezTo>
                  <a:cubicBezTo>
                    <a:pt x="51" y="115"/>
                    <a:pt x="52" y="115"/>
                    <a:pt x="52" y="115"/>
                  </a:cubicBezTo>
                  <a:cubicBezTo>
                    <a:pt x="53" y="116"/>
                    <a:pt x="53" y="116"/>
                    <a:pt x="54" y="116"/>
                  </a:cubicBezTo>
                  <a:cubicBezTo>
                    <a:pt x="54" y="116"/>
                    <a:pt x="55" y="117"/>
                    <a:pt x="56" y="117"/>
                  </a:cubicBezTo>
                  <a:cubicBezTo>
                    <a:pt x="57" y="117"/>
                    <a:pt x="57" y="117"/>
                    <a:pt x="58" y="118"/>
                  </a:cubicBezTo>
                  <a:cubicBezTo>
                    <a:pt x="58" y="118"/>
                    <a:pt x="59" y="118"/>
                    <a:pt x="59" y="118"/>
                  </a:cubicBezTo>
                  <a:cubicBezTo>
                    <a:pt x="60" y="119"/>
                    <a:pt x="60" y="119"/>
                    <a:pt x="60" y="119"/>
                  </a:cubicBezTo>
                  <a:cubicBezTo>
                    <a:pt x="61" y="119"/>
                    <a:pt x="61" y="119"/>
                    <a:pt x="62" y="119"/>
                  </a:cubicBezTo>
                  <a:cubicBezTo>
                    <a:pt x="62" y="120"/>
                    <a:pt x="62" y="120"/>
                    <a:pt x="63" y="120"/>
                  </a:cubicBezTo>
                  <a:cubicBezTo>
                    <a:pt x="63" y="120"/>
                    <a:pt x="64" y="121"/>
                    <a:pt x="64" y="121"/>
                  </a:cubicBezTo>
                  <a:cubicBezTo>
                    <a:pt x="65" y="121"/>
                    <a:pt x="65" y="122"/>
                    <a:pt x="65" y="122"/>
                  </a:cubicBezTo>
                  <a:cubicBezTo>
                    <a:pt x="66" y="122"/>
                    <a:pt x="66" y="122"/>
                    <a:pt x="66" y="123"/>
                  </a:cubicBezTo>
                  <a:cubicBezTo>
                    <a:pt x="67" y="123"/>
                    <a:pt x="67" y="123"/>
                    <a:pt x="68" y="124"/>
                  </a:cubicBezTo>
                  <a:cubicBezTo>
                    <a:pt x="69" y="124"/>
                    <a:pt x="69" y="124"/>
                    <a:pt x="69" y="124"/>
                  </a:cubicBezTo>
                  <a:cubicBezTo>
                    <a:pt x="70" y="124"/>
                    <a:pt x="70" y="125"/>
                    <a:pt x="70" y="125"/>
                  </a:cubicBezTo>
                  <a:cubicBezTo>
                    <a:pt x="70" y="126"/>
                    <a:pt x="70" y="126"/>
                    <a:pt x="70" y="126"/>
                  </a:cubicBezTo>
                  <a:cubicBezTo>
                    <a:pt x="70" y="127"/>
                    <a:pt x="70" y="127"/>
                    <a:pt x="70" y="127"/>
                  </a:cubicBezTo>
                  <a:cubicBezTo>
                    <a:pt x="71" y="127"/>
                    <a:pt x="71" y="128"/>
                    <a:pt x="72" y="128"/>
                  </a:cubicBezTo>
                  <a:cubicBezTo>
                    <a:pt x="72" y="128"/>
                    <a:pt x="73" y="128"/>
                    <a:pt x="73" y="129"/>
                  </a:cubicBezTo>
                  <a:cubicBezTo>
                    <a:pt x="73" y="129"/>
                    <a:pt x="74" y="129"/>
                    <a:pt x="74" y="130"/>
                  </a:cubicBezTo>
                  <a:cubicBezTo>
                    <a:pt x="74" y="130"/>
                    <a:pt x="75" y="131"/>
                    <a:pt x="76" y="131"/>
                  </a:cubicBezTo>
                  <a:cubicBezTo>
                    <a:pt x="76" y="131"/>
                    <a:pt x="76" y="131"/>
                    <a:pt x="77" y="131"/>
                  </a:cubicBezTo>
                  <a:cubicBezTo>
                    <a:pt x="77" y="131"/>
                    <a:pt x="77" y="132"/>
                    <a:pt x="77" y="132"/>
                  </a:cubicBezTo>
                  <a:cubicBezTo>
                    <a:pt x="77" y="131"/>
                    <a:pt x="77" y="131"/>
                    <a:pt x="77" y="131"/>
                  </a:cubicBezTo>
                  <a:cubicBezTo>
                    <a:pt x="79" y="131"/>
                    <a:pt x="79" y="131"/>
                    <a:pt x="79" y="131"/>
                  </a:cubicBezTo>
                  <a:cubicBezTo>
                    <a:pt x="81" y="130"/>
                    <a:pt x="81" y="130"/>
                    <a:pt x="81" y="130"/>
                  </a:cubicBezTo>
                  <a:cubicBezTo>
                    <a:pt x="81" y="130"/>
                    <a:pt x="81" y="129"/>
                    <a:pt x="81" y="129"/>
                  </a:cubicBezTo>
                  <a:cubicBezTo>
                    <a:pt x="81" y="129"/>
                    <a:pt x="81" y="128"/>
                    <a:pt x="81" y="128"/>
                  </a:cubicBezTo>
                  <a:cubicBezTo>
                    <a:pt x="81" y="128"/>
                    <a:pt x="81" y="128"/>
                    <a:pt x="81" y="128"/>
                  </a:cubicBezTo>
                  <a:cubicBezTo>
                    <a:pt x="81" y="128"/>
                    <a:pt x="81" y="126"/>
                    <a:pt x="81" y="126"/>
                  </a:cubicBezTo>
                  <a:cubicBezTo>
                    <a:pt x="82" y="126"/>
                    <a:pt x="82" y="126"/>
                    <a:pt x="82" y="126"/>
                  </a:cubicBezTo>
                  <a:cubicBezTo>
                    <a:pt x="82" y="126"/>
                    <a:pt x="82" y="126"/>
                    <a:pt x="82" y="126"/>
                  </a:cubicBezTo>
                  <a:cubicBezTo>
                    <a:pt x="83" y="126"/>
                    <a:pt x="83" y="125"/>
                    <a:pt x="83" y="125"/>
                  </a:cubicBezTo>
                  <a:cubicBezTo>
                    <a:pt x="83" y="125"/>
                    <a:pt x="83" y="125"/>
                    <a:pt x="83" y="125"/>
                  </a:cubicBezTo>
                  <a:cubicBezTo>
                    <a:pt x="83" y="125"/>
                    <a:pt x="84" y="124"/>
                    <a:pt x="83" y="124"/>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71" name="Freeform 684">
              <a:extLst>
                <a:ext uri="{FF2B5EF4-FFF2-40B4-BE49-F238E27FC236}">
                  <a16:creationId xmlns:a16="http://schemas.microsoft.com/office/drawing/2014/main" id="{359CCA82-4C88-4E48-82B9-2F2A04CC8772}"/>
                </a:ext>
              </a:extLst>
            </p:cNvPr>
            <p:cNvSpPr>
              <a:spLocks/>
            </p:cNvSpPr>
            <p:nvPr/>
          </p:nvSpPr>
          <p:spPr bwMode="auto">
            <a:xfrm>
              <a:off x="4009077" y="5000173"/>
              <a:ext cx="281812" cy="238745"/>
            </a:xfrm>
            <a:custGeom>
              <a:avLst/>
              <a:gdLst>
                <a:gd name="T0" fmla="*/ 58 w 60"/>
                <a:gd name="T1" fmla="*/ 44 h 63"/>
                <a:gd name="T2" fmla="*/ 60 w 60"/>
                <a:gd name="T3" fmla="*/ 38 h 63"/>
                <a:gd name="T4" fmla="*/ 59 w 60"/>
                <a:gd name="T5" fmla="*/ 36 h 63"/>
                <a:gd name="T6" fmla="*/ 54 w 60"/>
                <a:gd name="T7" fmla="*/ 35 h 63"/>
                <a:gd name="T8" fmla="*/ 51 w 60"/>
                <a:gd name="T9" fmla="*/ 33 h 63"/>
                <a:gd name="T10" fmla="*/ 50 w 60"/>
                <a:gd name="T11" fmla="*/ 29 h 63"/>
                <a:gd name="T12" fmla="*/ 50 w 60"/>
                <a:gd name="T13" fmla="*/ 27 h 63"/>
                <a:gd name="T14" fmla="*/ 50 w 60"/>
                <a:gd name="T15" fmla="*/ 25 h 63"/>
                <a:gd name="T16" fmla="*/ 48 w 60"/>
                <a:gd name="T17" fmla="*/ 22 h 63"/>
                <a:gd name="T18" fmla="*/ 45 w 60"/>
                <a:gd name="T19" fmla="*/ 21 h 63"/>
                <a:gd name="T20" fmla="*/ 42 w 60"/>
                <a:gd name="T21" fmla="*/ 22 h 63"/>
                <a:gd name="T22" fmla="*/ 37 w 60"/>
                <a:gd name="T23" fmla="*/ 22 h 63"/>
                <a:gd name="T24" fmla="*/ 36 w 60"/>
                <a:gd name="T25" fmla="*/ 21 h 63"/>
                <a:gd name="T26" fmla="*/ 33 w 60"/>
                <a:gd name="T27" fmla="*/ 20 h 63"/>
                <a:gd name="T28" fmla="*/ 33 w 60"/>
                <a:gd name="T29" fmla="*/ 19 h 63"/>
                <a:gd name="T30" fmla="*/ 34 w 60"/>
                <a:gd name="T31" fmla="*/ 17 h 63"/>
                <a:gd name="T32" fmla="*/ 34 w 60"/>
                <a:gd name="T33" fmla="*/ 15 h 63"/>
                <a:gd name="T34" fmla="*/ 35 w 60"/>
                <a:gd name="T35" fmla="*/ 12 h 63"/>
                <a:gd name="T36" fmla="*/ 34 w 60"/>
                <a:gd name="T37" fmla="*/ 11 h 63"/>
                <a:gd name="T38" fmla="*/ 33 w 60"/>
                <a:gd name="T39" fmla="*/ 10 h 63"/>
                <a:gd name="T40" fmla="*/ 32 w 60"/>
                <a:gd name="T41" fmla="*/ 6 h 63"/>
                <a:gd name="T42" fmla="*/ 32 w 60"/>
                <a:gd name="T43" fmla="*/ 4 h 63"/>
                <a:gd name="T44" fmla="*/ 19 w 60"/>
                <a:gd name="T45" fmla="*/ 0 h 63"/>
                <a:gd name="T46" fmla="*/ 3 w 60"/>
                <a:gd name="T47" fmla="*/ 9 h 63"/>
                <a:gd name="T48" fmla="*/ 3 w 60"/>
                <a:gd name="T49" fmla="*/ 24 h 63"/>
                <a:gd name="T50" fmla="*/ 5 w 60"/>
                <a:gd name="T51" fmla="*/ 28 h 63"/>
                <a:gd name="T52" fmla="*/ 9 w 60"/>
                <a:gd name="T53" fmla="*/ 31 h 63"/>
                <a:gd name="T54" fmla="*/ 12 w 60"/>
                <a:gd name="T55" fmla="*/ 34 h 63"/>
                <a:gd name="T56" fmla="*/ 23 w 60"/>
                <a:gd name="T57" fmla="*/ 38 h 63"/>
                <a:gd name="T58" fmla="*/ 30 w 60"/>
                <a:gd name="T59" fmla="*/ 42 h 63"/>
                <a:gd name="T60" fmla="*/ 34 w 60"/>
                <a:gd name="T61" fmla="*/ 44 h 63"/>
                <a:gd name="T62" fmla="*/ 35 w 60"/>
                <a:gd name="T63" fmla="*/ 49 h 63"/>
                <a:gd name="T64" fmla="*/ 34 w 60"/>
                <a:gd name="T65" fmla="*/ 51 h 63"/>
                <a:gd name="T66" fmla="*/ 32 w 60"/>
                <a:gd name="T67" fmla="*/ 53 h 63"/>
                <a:gd name="T68" fmla="*/ 32 w 60"/>
                <a:gd name="T69" fmla="*/ 56 h 63"/>
                <a:gd name="T70" fmla="*/ 31 w 60"/>
                <a:gd name="T71" fmla="*/ 57 h 63"/>
                <a:gd name="T72" fmla="*/ 30 w 60"/>
                <a:gd name="T73" fmla="*/ 58 h 63"/>
                <a:gd name="T74" fmla="*/ 29 w 60"/>
                <a:gd name="T75" fmla="*/ 60 h 63"/>
                <a:gd name="T76" fmla="*/ 29 w 60"/>
                <a:gd name="T77" fmla="*/ 61 h 63"/>
                <a:gd name="T78" fmla="*/ 40 w 60"/>
                <a:gd name="T79" fmla="*/ 63 h 63"/>
                <a:gd name="T80" fmla="*/ 42 w 60"/>
                <a:gd name="T81" fmla="*/ 63 h 63"/>
                <a:gd name="T82" fmla="*/ 44 w 60"/>
                <a:gd name="T83" fmla="*/ 63 h 63"/>
                <a:gd name="T84" fmla="*/ 48 w 60"/>
                <a:gd name="T85" fmla="*/ 62 h 63"/>
                <a:gd name="T86" fmla="*/ 50 w 60"/>
                <a:gd name="T87" fmla="*/ 61 h 63"/>
                <a:gd name="T88" fmla="*/ 51 w 60"/>
                <a:gd name="T89" fmla="*/ 59 h 63"/>
                <a:gd name="T90" fmla="*/ 54 w 60"/>
                <a:gd name="T91" fmla="*/ 58 h 63"/>
                <a:gd name="T92" fmla="*/ 55 w 60"/>
                <a:gd name="T93" fmla="*/ 56 h 63"/>
                <a:gd name="T94" fmla="*/ 57 w 60"/>
                <a:gd name="T95" fmla="*/ 52 h 63"/>
                <a:gd name="T96" fmla="*/ 57 w 60"/>
                <a:gd name="T97" fmla="*/ 50 h 63"/>
                <a:gd name="T98" fmla="*/ 57 w 60"/>
                <a:gd name="T99" fmla="*/ 48 h 63"/>
                <a:gd name="T100" fmla="*/ 58 w 60"/>
                <a:gd name="T101"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63">
                  <a:moveTo>
                    <a:pt x="58" y="46"/>
                  </a:moveTo>
                  <a:cubicBezTo>
                    <a:pt x="58" y="46"/>
                    <a:pt x="58" y="45"/>
                    <a:pt x="58" y="45"/>
                  </a:cubicBezTo>
                  <a:cubicBezTo>
                    <a:pt x="58" y="45"/>
                    <a:pt x="58" y="44"/>
                    <a:pt x="58" y="44"/>
                  </a:cubicBezTo>
                  <a:cubicBezTo>
                    <a:pt x="58" y="44"/>
                    <a:pt x="58" y="43"/>
                    <a:pt x="58" y="43"/>
                  </a:cubicBezTo>
                  <a:cubicBezTo>
                    <a:pt x="58" y="43"/>
                    <a:pt x="59" y="40"/>
                    <a:pt x="59" y="39"/>
                  </a:cubicBezTo>
                  <a:cubicBezTo>
                    <a:pt x="59" y="39"/>
                    <a:pt x="60" y="38"/>
                    <a:pt x="60" y="38"/>
                  </a:cubicBezTo>
                  <a:cubicBezTo>
                    <a:pt x="60" y="38"/>
                    <a:pt x="59" y="38"/>
                    <a:pt x="59" y="37"/>
                  </a:cubicBezTo>
                  <a:cubicBezTo>
                    <a:pt x="59" y="37"/>
                    <a:pt x="59" y="37"/>
                    <a:pt x="59" y="37"/>
                  </a:cubicBezTo>
                  <a:cubicBezTo>
                    <a:pt x="59" y="37"/>
                    <a:pt x="59" y="36"/>
                    <a:pt x="59" y="36"/>
                  </a:cubicBezTo>
                  <a:cubicBezTo>
                    <a:pt x="59" y="36"/>
                    <a:pt x="59" y="36"/>
                    <a:pt x="59" y="36"/>
                  </a:cubicBezTo>
                  <a:cubicBezTo>
                    <a:pt x="59" y="36"/>
                    <a:pt x="57" y="34"/>
                    <a:pt x="57" y="34"/>
                  </a:cubicBezTo>
                  <a:cubicBezTo>
                    <a:pt x="54" y="35"/>
                    <a:pt x="54" y="35"/>
                    <a:pt x="54" y="35"/>
                  </a:cubicBezTo>
                  <a:cubicBezTo>
                    <a:pt x="51" y="35"/>
                    <a:pt x="51" y="35"/>
                    <a:pt x="51" y="35"/>
                  </a:cubicBezTo>
                  <a:cubicBezTo>
                    <a:pt x="51" y="35"/>
                    <a:pt x="51" y="34"/>
                    <a:pt x="51" y="34"/>
                  </a:cubicBezTo>
                  <a:cubicBezTo>
                    <a:pt x="51" y="34"/>
                    <a:pt x="51" y="33"/>
                    <a:pt x="51" y="33"/>
                  </a:cubicBezTo>
                  <a:cubicBezTo>
                    <a:pt x="51" y="33"/>
                    <a:pt x="51" y="33"/>
                    <a:pt x="51" y="33"/>
                  </a:cubicBezTo>
                  <a:cubicBezTo>
                    <a:pt x="51" y="29"/>
                    <a:pt x="51" y="29"/>
                    <a:pt x="51" y="29"/>
                  </a:cubicBezTo>
                  <a:cubicBezTo>
                    <a:pt x="51" y="29"/>
                    <a:pt x="50" y="29"/>
                    <a:pt x="50" y="29"/>
                  </a:cubicBezTo>
                  <a:cubicBezTo>
                    <a:pt x="50" y="29"/>
                    <a:pt x="50" y="29"/>
                    <a:pt x="50" y="29"/>
                  </a:cubicBezTo>
                  <a:cubicBezTo>
                    <a:pt x="50" y="27"/>
                    <a:pt x="50" y="27"/>
                    <a:pt x="50" y="27"/>
                  </a:cubicBezTo>
                  <a:cubicBezTo>
                    <a:pt x="50" y="27"/>
                    <a:pt x="50" y="27"/>
                    <a:pt x="50" y="27"/>
                  </a:cubicBezTo>
                  <a:cubicBezTo>
                    <a:pt x="50" y="27"/>
                    <a:pt x="50" y="26"/>
                    <a:pt x="50" y="26"/>
                  </a:cubicBezTo>
                  <a:cubicBezTo>
                    <a:pt x="50" y="26"/>
                    <a:pt x="50" y="26"/>
                    <a:pt x="50" y="26"/>
                  </a:cubicBezTo>
                  <a:cubicBezTo>
                    <a:pt x="50" y="26"/>
                    <a:pt x="50" y="25"/>
                    <a:pt x="50" y="25"/>
                  </a:cubicBezTo>
                  <a:cubicBezTo>
                    <a:pt x="49" y="24"/>
                    <a:pt x="49" y="24"/>
                    <a:pt x="49" y="24"/>
                  </a:cubicBezTo>
                  <a:cubicBezTo>
                    <a:pt x="49" y="23"/>
                    <a:pt x="49" y="23"/>
                    <a:pt x="49" y="23"/>
                  </a:cubicBezTo>
                  <a:cubicBezTo>
                    <a:pt x="48" y="22"/>
                    <a:pt x="48" y="22"/>
                    <a:pt x="48" y="22"/>
                  </a:cubicBezTo>
                  <a:cubicBezTo>
                    <a:pt x="46" y="22"/>
                    <a:pt x="46" y="22"/>
                    <a:pt x="46" y="22"/>
                  </a:cubicBezTo>
                  <a:cubicBezTo>
                    <a:pt x="45" y="22"/>
                    <a:pt x="45" y="22"/>
                    <a:pt x="45" y="22"/>
                  </a:cubicBezTo>
                  <a:cubicBezTo>
                    <a:pt x="45" y="21"/>
                    <a:pt x="45" y="21"/>
                    <a:pt x="45" y="21"/>
                  </a:cubicBezTo>
                  <a:cubicBezTo>
                    <a:pt x="44" y="21"/>
                    <a:pt x="44" y="21"/>
                    <a:pt x="44" y="21"/>
                  </a:cubicBezTo>
                  <a:cubicBezTo>
                    <a:pt x="43" y="22"/>
                    <a:pt x="43" y="22"/>
                    <a:pt x="43" y="22"/>
                  </a:cubicBezTo>
                  <a:cubicBezTo>
                    <a:pt x="43" y="22"/>
                    <a:pt x="42" y="22"/>
                    <a:pt x="42" y="22"/>
                  </a:cubicBezTo>
                  <a:cubicBezTo>
                    <a:pt x="42" y="22"/>
                    <a:pt x="42" y="22"/>
                    <a:pt x="42" y="22"/>
                  </a:cubicBezTo>
                  <a:cubicBezTo>
                    <a:pt x="40" y="22"/>
                    <a:pt x="40" y="22"/>
                    <a:pt x="40" y="22"/>
                  </a:cubicBezTo>
                  <a:cubicBezTo>
                    <a:pt x="37" y="22"/>
                    <a:pt x="37" y="22"/>
                    <a:pt x="37" y="22"/>
                  </a:cubicBezTo>
                  <a:cubicBezTo>
                    <a:pt x="36" y="22"/>
                    <a:pt x="36" y="22"/>
                    <a:pt x="36" y="22"/>
                  </a:cubicBezTo>
                  <a:cubicBezTo>
                    <a:pt x="36" y="21"/>
                    <a:pt x="36" y="21"/>
                    <a:pt x="36" y="21"/>
                  </a:cubicBezTo>
                  <a:cubicBezTo>
                    <a:pt x="36" y="21"/>
                    <a:pt x="36" y="21"/>
                    <a:pt x="36" y="21"/>
                  </a:cubicBezTo>
                  <a:cubicBezTo>
                    <a:pt x="35" y="21"/>
                    <a:pt x="35" y="21"/>
                    <a:pt x="35" y="21"/>
                  </a:cubicBezTo>
                  <a:cubicBezTo>
                    <a:pt x="34" y="21"/>
                    <a:pt x="34" y="21"/>
                    <a:pt x="34" y="21"/>
                  </a:cubicBezTo>
                  <a:cubicBezTo>
                    <a:pt x="34" y="21"/>
                    <a:pt x="33" y="20"/>
                    <a:pt x="33" y="20"/>
                  </a:cubicBezTo>
                  <a:cubicBezTo>
                    <a:pt x="33" y="20"/>
                    <a:pt x="34" y="20"/>
                    <a:pt x="34" y="19"/>
                  </a:cubicBezTo>
                  <a:cubicBezTo>
                    <a:pt x="34" y="19"/>
                    <a:pt x="34" y="19"/>
                    <a:pt x="34" y="19"/>
                  </a:cubicBezTo>
                  <a:cubicBezTo>
                    <a:pt x="34" y="19"/>
                    <a:pt x="33" y="19"/>
                    <a:pt x="33" y="19"/>
                  </a:cubicBezTo>
                  <a:cubicBezTo>
                    <a:pt x="33" y="19"/>
                    <a:pt x="34" y="19"/>
                    <a:pt x="34" y="18"/>
                  </a:cubicBezTo>
                  <a:cubicBezTo>
                    <a:pt x="34" y="18"/>
                    <a:pt x="34" y="18"/>
                    <a:pt x="34" y="18"/>
                  </a:cubicBezTo>
                  <a:cubicBezTo>
                    <a:pt x="34" y="17"/>
                    <a:pt x="34" y="17"/>
                    <a:pt x="34" y="17"/>
                  </a:cubicBezTo>
                  <a:cubicBezTo>
                    <a:pt x="34" y="17"/>
                    <a:pt x="34" y="17"/>
                    <a:pt x="34" y="16"/>
                  </a:cubicBezTo>
                  <a:cubicBezTo>
                    <a:pt x="33" y="16"/>
                    <a:pt x="34" y="16"/>
                    <a:pt x="34" y="16"/>
                  </a:cubicBezTo>
                  <a:cubicBezTo>
                    <a:pt x="34" y="16"/>
                    <a:pt x="34" y="15"/>
                    <a:pt x="34" y="15"/>
                  </a:cubicBezTo>
                  <a:cubicBezTo>
                    <a:pt x="34" y="15"/>
                    <a:pt x="34" y="15"/>
                    <a:pt x="34" y="15"/>
                  </a:cubicBezTo>
                  <a:cubicBezTo>
                    <a:pt x="34" y="15"/>
                    <a:pt x="34" y="14"/>
                    <a:pt x="34" y="14"/>
                  </a:cubicBezTo>
                  <a:cubicBezTo>
                    <a:pt x="34" y="14"/>
                    <a:pt x="35" y="12"/>
                    <a:pt x="35" y="12"/>
                  </a:cubicBezTo>
                  <a:cubicBezTo>
                    <a:pt x="35" y="12"/>
                    <a:pt x="34" y="12"/>
                    <a:pt x="34" y="12"/>
                  </a:cubicBezTo>
                  <a:cubicBezTo>
                    <a:pt x="34" y="12"/>
                    <a:pt x="34" y="12"/>
                    <a:pt x="34" y="11"/>
                  </a:cubicBezTo>
                  <a:cubicBezTo>
                    <a:pt x="34" y="11"/>
                    <a:pt x="34" y="11"/>
                    <a:pt x="34" y="11"/>
                  </a:cubicBezTo>
                  <a:cubicBezTo>
                    <a:pt x="34" y="11"/>
                    <a:pt x="34" y="11"/>
                    <a:pt x="34" y="11"/>
                  </a:cubicBezTo>
                  <a:cubicBezTo>
                    <a:pt x="34" y="10"/>
                    <a:pt x="34" y="10"/>
                    <a:pt x="34" y="10"/>
                  </a:cubicBezTo>
                  <a:cubicBezTo>
                    <a:pt x="34" y="10"/>
                    <a:pt x="33" y="10"/>
                    <a:pt x="33" y="10"/>
                  </a:cubicBezTo>
                  <a:cubicBezTo>
                    <a:pt x="33" y="8"/>
                    <a:pt x="33" y="8"/>
                    <a:pt x="33" y="8"/>
                  </a:cubicBezTo>
                  <a:cubicBezTo>
                    <a:pt x="32" y="6"/>
                    <a:pt x="32" y="6"/>
                    <a:pt x="32" y="6"/>
                  </a:cubicBezTo>
                  <a:cubicBezTo>
                    <a:pt x="32" y="6"/>
                    <a:pt x="32" y="6"/>
                    <a:pt x="32" y="6"/>
                  </a:cubicBezTo>
                  <a:cubicBezTo>
                    <a:pt x="32" y="6"/>
                    <a:pt x="32" y="5"/>
                    <a:pt x="32" y="5"/>
                  </a:cubicBezTo>
                  <a:cubicBezTo>
                    <a:pt x="32" y="5"/>
                    <a:pt x="32" y="4"/>
                    <a:pt x="32" y="4"/>
                  </a:cubicBezTo>
                  <a:cubicBezTo>
                    <a:pt x="32" y="4"/>
                    <a:pt x="32" y="4"/>
                    <a:pt x="32" y="4"/>
                  </a:cubicBezTo>
                  <a:cubicBezTo>
                    <a:pt x="32" y="4"/>
                    <a:pt x="32" y="4"/>
                    <a:pt x="32" y="4"/>
                  </a:cubicBezTo>
                  <a:cubicBezTo>
                    <a:pt x="26" y="0"/>
                    <a:pt x="26" y="0"/>
                    <a:pt x="26" y="0"/>
                  </a:cubicBezTo>
                  <a:cubicBezTo>
                    <a:pt x="19" y="0"/>
                    <a:pt x="19" y="0"/>
                    <a:pt x="19" y="0"/>
                  </a:cubicBezTo>
                  <a:cubicBezTo>
                    <a:pt x="7" y="2"/>
                    <a:pt x="7" y="2"/>
                    <a:pt x="7" y="2"/>
                  </a:cubicBezTo>
                  <a:cubicBezTo>
                    <a:pt x="6" y="5"/>
                    <a:pt x="6" y="5"/>
                    <a:pt x="6" y="5"/>
                  </a:cubicBezTo>
                  <a:cubicBezTo>
                    <a:pt x="3" y="9"/>
                    <a:pt x="3" y="9"/>
                    <a:pt x="3" y="9"/>
                  </a:cubicBezTo>
                  <a:cubicBezTo>
                    <a:pt x="3" y="13"/>
                    <a:pt x="3" y="13"/>
                    <a:pt x="3" y="13"/>
                  </a:cubicBezTo>
                  <a:cubicBezTo>
                    <a:pt x="0" y="22"/>
                    <a:pt x="0" y="22"/>
                    <a:pt x="0" y="22"/>
                  </a:cubicBezTo>
                  <a:cubicBezTo>
                    <a:pt x="3" y="24"/>
                    <a:pt x="3" y="24"/>
                    <a:pt x="3" y="24"/>
                  </a:cubicBezTo>
                  <a:cubicBezTo>
                    <a:pt x="3" y="25"/>
                    <a:pt x="3" y="25"/>
                    <a:pt x="3" y="25"/>
                  </a:cubicBezTo>
                  <a:cubicBezTo>
                    <a:pt x="5" y="27"/>
                    <a:pt x="5" y="27"/>
                    <a:pt x="5" y="27"/>
                  </a:cubicBezTo>
                  <a:cubicBezTo>
                    <a:pt x="5" y="28"/>
                    <a:pt x="5" y="28"/>
                    <a:pt x="5" y="28"/>
                  </a:cubicBezTo>
                  <a:cubicBezTo>
                    <a:pt x="7" y="30"/>
                    <a:pt x="7" y="30"/>
                    <a:pt x="7" y="30"/>
                  </a:cubicBezTo>
                  <a:cubicBezTo>
                    <a:pt x="8" y="30"/>
                    <a:pt x="8" y="30"/>
                    <a:pt x="8" y="30"/>
                  </a:cubicBezTo>
                  <a:cubicBezTo>
                    <a:pt x="9" y="31"/>
                    <a:pt x="9" y="31"/>
                    <a:pt x="9" y="31"/>
                  </a:cubicBezTo>
                  <a:cubicBezTo>
                    <a:pt x="10" y="31"/>
                    <a:pt x="10" y="31"/>
                    <a:pt x="10" y="31"/>
                  </a:cubicBezTo>
                  <a:cubicBezTo>
                    <a:pt x="10" y="31"/>
                    <a:pt x="12" y="33"/>
                    <a:pt x="12" y="33"/>
                  </a:cubicBezTo>
                  <a:cubicBezTo>
                    <a:pt x="12" y="33"/>
                    <a:pt x="12" y="34"/>
                    <a:pt x="12" y="34"/>
                  </a:cubicBezTo>
                  <a:cubicBezTo>
                    <a:pt x="16" y="36"/>
                    <a:pt x="16" y="36"/>
                    <a:pt x="16" y="36"/>
                  </a:cubicBezTo>
                  <a:cubicBezTo>
                    <a:pt x="19" y="36"/>
                    <a:pt x="19" y="36"/>
                    <a:pt x="19" y="36"/>
                  </a:cubicBezTo>
                  <a:cubicBezTo>
                    <a:pt x="23" y="38"/>
                    <a:pt x="23" y="38"/>
                    <a:pt x="23" y="38"/>
                  </a:cubicBezTo>
                  <a:cubicBezTo>
                    <a:pt x="25" y="40"/>
                    <a:pt x="25" y="40"/>
                    <a:pt x="25" y="40"/>
                  </a:cubicBezTo>
                  <a:cubicBezTo>
                    <a:pt x="29" y="42"/>
                    <a:pt x="29" y="42"/>
                    <a:pt x="29" y="42"/>
                  </a:cubicBezTo>
                  <a:cubicBezTo>
                    <a:pt x="30" y="42"/>
                    <a:pt x="30" y="42"/>
                    <a:pt x="30" y="42"/>
                  </a:cubicBezTo>
                  <a:cubicBezTo>
                    <a:pt x="31" y="43"/>
                    <a:pt x="31" y="43"/>
                    <a:pt x="31" y="43"/>
                  </a:cubicBezTo>
                  <a:cubicBezTo>
                    <a:pt x="32" y="43"/>
                    <a:pt x="32" y="43"/>
                    <a:pt x="32" y="43"/>
                  </a:cubicBezTo>
                  <a:cubicBezTo>
                    <a:pt x="34" y="44"/>
                    <a:pt x="34" y="44"/>
                    <a:pt x="34" y="44"/>
                  </a:cubicBezTo>
                  <a:cubicBezTo>
                    <a:pt x="36" y="46"/>
                    <a:pt x="36" y="46"/>
                    <a:pt x="36" y="46"/>
                  </a:cubicBezTo>
                  <a:cubicBezTo>
                    <a:pt x="36" y="47"/>
                    <a:pt x="36" y="47"/>
                    <a:pt x="36" y="47"/>
                  </a:cubicBezTo>
                  <a:cubicBezTo>
                    <a:pt x="35" y="49"/>
                    <a:pt x="35" y="49"/>
                    <a:pt x="35" y="49"/>
                  </a:cubicBezTo>
                  <a:cubicBezTo>
                    <a:pt x="35" y="49"/>
                    <a:pt x="35" y="50"/>
                    <a:pt x="35" y="50"/>
                  </a:cubicBezTo>
                  <a:cubicBezTo>
                    <a:pt x="35" y="50"/>
                    <a:pt x="34" y="50"/>
                    <a:pt x="34" y="50"/>
                  </a:cubicBezTo>
                  <a:cubicBezTo>
                    <a:pt x="34" y="50"/>
                    <a:pt x="34" y="51"/>
                    <a:pt x="34" y="51"/>
                  </a:cubicBezTo>
                  <a:cubicBezTo>
                    <a:pt x="34" y="51"/>
                    <a:pt x="32" y="52"/>
                    <a:pt x="32" y="52"/>
                  </a:cubicBezTo>
                  <a:cubicBezTo>
                    <a:pt x="32" y="52"/>
                    <a:pt x="32" y="52"/>
                    <a:pt x="32" y="52"/>
                  </a:cubicBezTo>
                  <a:cubicBezTo>
                    <a:pt x="32" y="53"/>
                    <a:pt x="32" y="53"/>
                    <a:pt x="32" y="53"/>
                  </a:cubicBezTo>
                  <a:cubicBezTo>
                    <a:pt x="32" y="53"/>
                    <a:pt x="32" y="53"/>
                    <a:pt x="32" y="53"/>
                  </a:cubicBezTo>
                  <a:cubicBezTo>
                    <a:pt x="32" y="53"/>
                    <a:pt x="32" y="54"/>
                    <a:pt x="32" y="54"/>
                  </a:cubicBezTo>
                  <a:cubicBezTo>
                    <a:pt x="32" y="56"/>
                    <a:pt x="32" y="56"/>
                    <a:pt x="32" y="56"/>
                  </a:cubicBezTo>
                  <a:cubicBezTo>
                    <a:pt x="32" y="56"/>
                    <a:pt x="32" y="56"/>
                    <a:pt x="31" y="56"/>
                  </a:cubicBezTo>
                  <a:cubicBezTo>
                    <a:pt x="31" y="56"/>
                    <a:pt x="31" y="57"/>
                    <a:pt x="31" y="57"/>
                  </a:cubicBezTo>
                  <a:cubicBezTo>
                    <a:pt x="31" y="57"/>
                    <a:pt x="31" y="57"/>
                    <a:pt x="31" y="57"/>
                  </a:cubicBezTo>
                  <a:cubicBezTo>
                    <a:pt x="31" y="57"/>
                    <a:pt x="31" y="58"/>
                    <a:pt x="31" y="58"/>
                  </a:cubicBezTo>
                  <a:cubicBezTo>
                    <a:pt x="31" y="58"/>
                    <a:pt x="30" y="58"/>
                    <a:pt x="30" y="58"/>
                  </a:cubicBezTo>
                  <a:cubicBezTo>
                    <a:pt x="30" y="58"/>
                    <a:pt x="30" y="58"/>
                    <a:pt x="30" y="58"/>
                  </a:cubicBezTo>
                  <a:cubicBezTo>
                    <a:pt x="30" y="59"/>
                    <a:pt x="30" y="59"/>
                    <a:pt x="30" y="59"/>
                  </a:cubicBezTo>
                  <a:cubicBezTo>
                    <a:pt x="30" y="59"/>
                    <a:pt x="29" y="59"/>
                    <a:pt x="29" y="59"/>
                  </a:cubicBezTo>
                  <a:cubicBezTo>
                    <a:pt x="29" y="59"/>
                    <a:pt x="29" y="60"/>
                    <a:pt x="29" y="60"/>
                  </a:cubicBezTo>
                  <a:cubicBezTo>
                    <a:pt x="29" y="60"/>
                    <a:pt x="28" y="60"/>
                    <a:pt x="28" y="60"/>
                  </a:cubicBezTo>
                  <a:cubicBezTo>
                    <a:pt x="28" y="60"/>
                    <a:pt x="29" y="61"/>
                    <a:pt x="29" y="61"/>
                  </a:cubicBezTo>
                  <a:cubicBezTo>
                    <a:pt x="29" y="61"/>
                    <a:pt x="29" y="61"/>
                    <a:pt x="29" y="61"/>
                  </a:cubicBezTo>
                  <a:cubicBezTo>
                    <a:pt x="33" y="61"/>
                    <a:pt x="33" y="61"/>
                    <a:pt x="33" y="61"/>
                  </a:cubicBezTo>
                  <a:cubicBezTo>
                    <a:pt x="39" y="63"/>
                    <a:pt x="39" y="63"/>
                    <a:pt x="39" y="63"/>
                  </a:cubicBezTo>
                  <a:cubicBezTo>
                    <a:pt x="40" y="63"/>
                    <a:pt x="40" y="63"/>
                    <a:pt x="40" y="63"/>
                  </a:cubicBezTo>
                  <a:cubicBezTo>
                    <a:pt x="41" y="62"/>
                    <a:pt x="41" y="62"/>
                    <a:pt x="41" y="62"/>
                  </a:cubicBezTo>
                  <a:cubicBezTo>
                    <a:pt x="41" y="62"/>
                    <a:pt x="41" y="62"/>
                    <a:pt x="41" y="62"/>
                  </a:cubicBezTo>
                  <a:cubicBezTo>
                    <a:pt x="41" y="63"/>
                    <a:pt x="42" y="63"/>
                    <a:pt x="42" y="63"/>
                  </a:cubicBezTo>
                  <a:cubicBezTo>
                    <a:pt x="42" y="63"/>
                    <a:pt x="43" y="62"/>
                    <a:pt x="43" y="62"/>
                  </a:cubicBezTo>
                  <a:cubicBezTo>
                    <a:pt x="43" y="62"/>
                    <a:pt x="44" y="63"/>
                    <a:pt x="44" y="63"/>
                  </a:cubicBezTo>
                  <a:cubicBezTo>
                    <a:pt x="44" y="63"/>
                    <a:pt x="44" y="63"/>
                    <a:pt x="44" y="63"/>
                  </a:cubicBezTo>
                  <a:cubicBezTo>
                    <a:pt x="45" y="63"/>
                    <a:pt x="45" y="62"/>
                    <a:pt x="45" y="62"/>
                  </a:cubicBezTo>
                  <a:cubicBezTo>
                    <a:pt x="45" y="62"/>
                    <a:pt x="46" y="61"/>
                    <a:pt x="46" y="61"/>
                  </a:cubicBezTo>
                  <a:cubicBezTo>
                    <a:pt x="47" y="61"/>
                    <a:pt x="47" y="62"/>
                    <a:pt x="48" y="62"/>
                  </a:cubicBezTo>
                  <a:cubicBezTo>
                    <a:pt x="48" y="62"/>
                    <a:pt x="49" y="62"/>
                    <a:pt x="49" y="62"/>
                  </a:cubicBezTo>
                  <a:cubicBezTo>
                    <a:pt x="49" y="62"/>
                    <a:pt x="50" y="62"/>
                    <a:pt x="50" y="62"/>
                  </a:cubicBezTo>
                  <a:cubicBezTo>
                    <a:pt x="50" y="62"/>
                    <a:pt x="50" y="61"/>
                    <a:pt x="50" y="61"/>
                  </a:cubicBezTo>
                  <a:cubicBezTo>
                    <a:pt x="50" y="61"/>
                    <a:pt x="50" y="60"/>
                    <a:pt x="50" y="60"/>
                  </a:cubicBezTo>
                  <a:cubicBezTo>
                    <a:pt x="50" y="60"/>
                    <a:pt x="51" y="60"/>
                    <a:pt x="51" y="60"/>
                  </a:cubicBezTo>
                  <a:cubicBezTo>
                    <a:pt x="51" y="60"/>
                    <a:pt x="51" y="60"/>
                    <a:pt x="51" y="59"/>
                  </a:cubicBezTo>
                  <a:cubicBezTo>
                    <a:pt x="51" y="59"/>
                    <a:pt x="52" y="59"/>
                    <a:pt x="52" y="59"/>
                  </a:cubicBezTo>
                  <a:cubicBezTo>
                    <a:pt x="52" y="58"/>
                    <a:pt x="53" y="58"/>
                    <a:pt x="53" y="58"/>
                  </a:cubicBezTo>
                  <a:cubicBezTo>
                    <a:pt x="53" y="58"/>
                    <a:pt x="53" y="58"/>
                    <a:pt x="54" y="58"/>
                  </a:cubicBezTo>
                  <a:cubicBezTo>
                    <a:pt x="54" y="57"/>
                    <a:pt x="54" y="57"/>
                    <a:pt x="54" y="57"/>
                  </a:cubicBezTo>
                  <a:cubicBezTo>
                    <a:pt x="55" y="57"/>
                    <a:pt x="54" y="57"/>
                    <a:pt x="54" y="57"/>
                  </a:cubicBezTo>
                  <a:cubicBezTo>
                    <a:pt x="55" y="56"/>
                    <a:pt x="55" y="56"/>
                    <a:pt x="55" y="56"/>
                  </a:cubicBezTo>
                  <a:cubicBezTo>
                    <a:pt x="56" y="56"/>
                    <a:pt x="56" y="56"/>
                    <a:pt x="56" y="56"/>
                  </a:cubicBezTo>
                  <a:cubicBezTo>
                    <a:pt x="57" y="53"/>
                    <a:pt x="57" y="53"/>
                    <a:pt x="57" y="53"/>
                  </a:cubicBezTo>
                  <a:cubicBezTo>
                    <a:pt x="57" y="53"/>
                    <a:pt x="57" y="52"/>
                    <a:pt x="57" y="52"/>
                  </a:cubicBezTo>
                  <a:cubicBezTo>
                    <a:pt x="57" y="52"/>
                    <a:pt x="57" y="51"/>
                    <a:pt x="57" y="51"/>
                  </a:cubicBezTo>
                  <a:cubicBezTo>
                    <a:pt x="57" y="51"/>
                    <a:pt x="57" y="51"/>
                    <a:pt x="57" y="51"/>
                  </a:cubicBezTo>
                  <a:cubicBezTo>
                    <a:pt x="57" y="51"/>
                    <a:pt x="57" y="50"/>
                    <a:pt x="57" y="50"/>
                  </a:cubicBezTo>
                  <a:cubicBezTo>
                    <a:pt x="57" y="50"/>
                    <a:pt x="57" y="49"/>
                    <a:pt x="57" y="49"/>
                  </a:cubicBezTo>
                  <a:cubicBezTo>
                    <a:pt x="57" y="49"/>
                    <a:pt x="57" y="49"/>
                    <a:pt x="57" y="49"/>
                  </a:cubicBezTo>
                  <a:cubicBezTo>
                    <a:pt x="57" y="49"/>
                    <a:pt x="57" y="48"/>
                    <a:pt x="57" y="48"/>
                  </a:cubicBezTo>
                  <a:cubicBezTo>
                    <a:pt x="57" y="48"/>
                    <a:pt x="57" y="48"/>
                    <a:pt x="57" y="48"/>
                  </a:cubicBezTo>
                  <a:cubicBezTo>
                    <a:pt x="57" y="46"/>
                    <a:pt x="57" y="46"/>
                    <a:pt x="57" y="46"/>
                  </a:cubicBezTo>
                  <a:cubicBezTo>
                    <a:pt x="57" y="46"/>
                    <a:pt x="58" y="46"/>
                    <a:pt x="58" y="46"/>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72" name="Freeform 685">
              <a:extLst>
                <a:ext uri="{FF2B5EF4-FFF2-40B4-BE49-F238E27FC236}">
                  <a16:creationId xmlns:a16="http://schemas.microsoft.com/office/drawing/2014/main" id="{0B06D095-B295-4D60-A63C-23BDA7601921}"/>
                </a:ext>
              </a:extLst>
            </p:cNvPr>
            <p:cNvSpPr>
              <a:spLocks/>
            </p:cNvSpPr>
            <p:nvPr/>
          </p:nvSpPr>
          <p:spPr bwMode="auto">
            <a:xfrm>
              <a:off x="4051884" y="4243423"/>
              <a:ext cx="164093" cy="198231"/>
            </a:xfrm>
            <a:custGeom>
              <a:avLst/>
              <a:gdLst>
                <a:gd name="T0" fmla="*/ 31 w 35"/>
                <a:gd name="T1" fmla="*/ 40 h 52"/>
                <a:gd name="T2" fmla="*/ 30 w 35"/>
                <a:gd name="T3" fmla="*/ 40 h 52"/>
                <a:gd name="T4" fmla="*/ 30 w 35"/>
                <a:gd name="T5" fmla="*/ 39 h 52"/>
                <a:gd name="T6" fmla="*/ 29 w 35"/>
                <a:gd name="T7" fmla="*/ 36 h 52"/>
                <a:gd name="T8" fmla="*/ 27 w 35"/>
                <a:gd name="T9" fmla="*/ 35 h 52"/>
                <a:gd name="T10" fmla="*/ 25 w 35"/>
                <a:gd name="T11" fmla="*/ 33 h 52"/>
                <a:gd name="T12" fmla="*/ 24 w 35"/>
                <a:gd name="T13" fmla="*/ 31 h 52"/>
                <a:gd name="T14" fmla="*/ 24 w 35"/>
                <a:gd name="T15" fmla="*/ 30 h 52"/>
                <a:gd name="T16" fmla="*/ 25 w 35"/>
                <a:gd name="T17" fmla="*/ 27 h 52"/>
                <a:gd name="T18" fmla="*/ 25 w 35"/>
                <a:gd name="T19" fmla="*/ 26 h 52"/>
                <a:gd name="T20" fmla="*/ 29 w 35"/>
                <a:gd name="T21" fmla="*/ 25 h 52"/>
                <a:gd name="T22" fmla="*/ 30 w 35"/>
                <a:gd name="T23" fmla="*/ 23 h 52"/>
                <a:gd name="T24" fmla="*/ 29 w 35"/>
                <a:gd name="T25" fmla="*/ 22 h 52"/>
                <a:gd name="T26" fmla="*/ 30 w 35"/>
                <a:gd name="T27" fmla="*/ 19 h 52"/>
                <a:gd name="T28" fmla="*/ 30 w 35"/>
                <a:gd name="T29" fmla="*/ 16 h 52"/>
                <a:gd name="T30" fmla="*/ 27 w 35"/>
                <a:gd name="T31" fmla="*/ 15 h 52"/>
                <a:gd name="T32" fmla="*/ 24 w 35"/>
                <a:gd name="T33" fmla="*/ 12 h 52"/>
                <a:gd name="T34" fmla="*/ 21 w 35"/>
                <a:gd name="T35" fmla="*/ 11 h 52"/>
                <a:gd name="T36" fmla="*/ 21 w 35"/>
                <a:gd name="T37" fmla="*/ 8 h 52"/>
                <a:gd name="T38" fmla="*/ 17 w 35"/>
                <a:gd name="T39" fmla="*/ 4 h 52"/>
                <a:gd name="T40" fmla="*/ 12 w 35"/>
                <a:gd name="T41" fmla="*/ 1 h 52"/>
                <a:gd name="T42" fmla="*/ 11 w 35"/>
                <a:gd name="T43" fmla="*/ 2 h 52"/>
                <a:gd name="T44" fmla="*/ 9 w 35"/>
                <a:gd name="T45" fmla="*/ 4 h 52"/>
                <a:gd name="T46" fmla="*/ 6 w 35"/>
                <a:gd name="T47" fmla="*/ 5 h 52"/>
                <a:gd name="T48" fmla="*/ 5 w 35"/>
                <a:gd name="T49" fmla="*/ 7 h 52"/>
                <a:gd name="T50" fmla="*/ 6 w 35"/>
                <a:gd name="T51" fmla="*/ 9 h 52"/>
                <a:gd name="T52" fmla="*/ 7 w 35"/>
                <a:gd name="T53" fmla="*/ 9 h 52"/>
                <a:gd name="T54" fmla="*/ 8 w 35"/>
                <a:gd name="T55" fmla="*/ 10 h 52"/>
                <a:gd name="T56" fmla="*/ 5 w 35"/>
                <a:gd name="T57" fmla="*/ 12 h 52"/>
                <a:gd name="T58" fmla="*/ 4 w 35"/>
                <a:gd name="T59" fmla="*/ 12 h 52"/>
                <a:gd name="T60" fmla="*/ 2 w 35"/>
                <a:gd name="T61" fmla="*/ 12 h 52"/>
                <a:gd name="T62" fmla="*/ 2 w 35"/>
                <a:gd name="T63" fmla="*/ 13 h 52"/>
                <a:gd name="T64" fmla="*/ 2 w 35"/>
                <a:gd name="T65" fmla="*/ 16 h 52"/>
                <a:gd name="T66" fmla="*/ 5 w 35"/>
                <a:gd name="T67" fmla="*/ 23 h 52"/>
                <a:gd name="T68" fmla="*/ 8 w 35"/>
                <a:gd name="T69" fmla="*/ 23 h 52"/>
                <a:gd name="T70" fmla="*/ 10 w 35"/>
                <a:gd name="T71" fmla="*/ 24 h 52"/>
                <a:gd name="T72" fmla="*/ 10 w 35"/>
                <a:gd name="T73" fmla="*/ 27 h 52"/>
                <a:gd name="T74" fmla="*/ 11 w 35"/>
                <a:gd name="T75" fmla="*/ 28 h 52"/>
                <a:gd name="T76" fmla="*/ 12 w 35"/>
                <a:gd name="T77" fmla="*/ 30 h 52"/>
                <a:gd name="T78" fmla="*/ 12 w 35"/>
                <a:gd name="T79" fmla="*/ 31 h 52"/>
                <a:gd name="T80" fmla="*/ 13 w 35"/>
                <a:gd name="T81" fmla="*/ 31 h 52"/>
                <a:gd name="T82" fmla="*/ 13 w 35"/>
                <a:gd name="T83" fmla="*/ 34 h 52"/>
                <a:gd name="T84" fmla="*/ 11 w 35"/>
                <a:gd name="T85" fmla="*/ 35 h 52"/>
                <a:gd name="T86" fmla="*/ 12 w 35"/>
                <a:gd name="T87" fmla="*/ 36 h 52"/>
                <a:gd name="T88" fmla="*/ 10 w 35"/>
                <a:gd name="T89" fmla="*/ 41 h 52"/>
                <a:gd name="T90" fmla="*/ 12 w 35"/>
                <a:gd name="T91" fmla="*/ 44 h 52"/>
                <a:gd name="T92" fmla="*/ 12 w 35"/>
                <a:gd name="T93" fmla="*/ 47 h 52"/>
                <a:gd name="T94" fmla="*/ 13 w 35"/>
                <a:gd name="T95" fmla="*/ 48 h 52"/>
                <a:gd name="T96" fmla="*/ 17 w 35"/>
                <a:gd name="T97" fmla="*/ 50 h 52"/>
                <a:gd name="T98" fmla="*/ 18 w 35"/>
                <a:gd name="T99" fmla="*/ 52 h 52"/>
                <a:gd name="T100" fmla="*/ 20 w 35"/>
                <a:gd name="T101" fmla="*/ 51 h 52"/>
                <a:gd name="T102" fmla="*/ 21 w 35"/>
                <a:gd name="T103" fmla="*/ 50 h 52"/>
                <a:gd name="T104" fmla="*/ 22 w 35"/>
                <a:gd name="T105" fmla="*/ 49 h 52"/>
                <a:gd name="T106" fmla="*/ 24 w 35"/>
                <a:gd name="T107" fmla="*/ 49 h 52"/>
                <a:gd name="T108" fmla="*/ 24 w 35"/>
                <a:gd name="T109" fmla="*/ 48 h 52"/>
                <a:gd name="T110" fmla="*/ 29 w 35"/>
                <a:gd name="T111" fmla="*/ 46 h 52"/>
                <a:gd name="T112" fmla="*/ 30 w 35"/>
                <a:gd name="T113" fmla="*/ 46 h 52"/>
                <a:gd name="T114" fmla="*/ 33 w 35"/>
                <a:gd name="T115" fmla="*/ 47 h 52"/>
                <a:gd name="T116" fmla="*/ 35 w 35"/>
                <a:gd name="T117" fmla="*/ 46 h 52"/>
                <a:gd name="T118" fmla="*/ 33 w 35"/>
                <a:gd name="T119"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 h="52">
                  <a:moveTo>
                    <a:pt x="33" y="46"/>
                  </a:moveTo>
                  <a:cubicBezTo>
                    <a:pt x="31" y="40"/>
                    <a:pt x="31" y="40"/>
                    <a:pt x="31" y="40"/>
                  </a:cubicBezTo>
                  <a:cubicBezTo>
                    <a:pt x="30" y="40"/>
                    <a:pt x="30" y="40"/>
                    <a:pt x="30" y="40"/>
                  </a:cubicBezTo>
                  <a:cubicBezTo>
                    <a:pt x="30" y="40"/>
                    <a:pt x="30" y="40"/>
                    <a:pt x="30" y="40"/>
                  </a:cubicBezTo>
                  <a:cubicBezTo>
                    <a:pt x="30" y="40"/>
                    <a:pt x="30" y="40"/>
                    <a:pt x="30" y="40"/>
                  </a:cubicBezTo>
                  <a:cubicBezTo>
                    <a:pt x="30" y="40"/>
                    <a:pt x="30" y="39"/>
                    <a:pt x="30" y="39"/>
                  </a:cubicBezTo>
                  <a:cubicBezTo>
                    <a:pt x="30" y="39"/>
                    <a:pt x="29" y="38"/>
                    <a:pt x="29" y="38"/>
                  </a:cubicBezTo>
                  <a:cubicBezTo>
                    <a:pt x="29" y="36"/>
                    <a:pt x="29" y="36"/>
                    <a:pt x="29" y="36"/>
                  </a:cubicBezTo>
                  <a:cubicBezTo>
                    <a:pt x="27" y="36"/>
                    <a:pt x="27" y="36"/>
                    <a:pt x="27" y="36"/>
                  </a:cubicBezTo>
                  <a:cubicBezTo>
                    <a:pt x="27" y="35"/>
                    <a:pt x="27" y="35"/>
                    <a:pt x="27" y="35"/>
                  </a:cubicBezTo>
                  <a:cubicBezTo>
                    <a:pt x="25" y="34"/>
                    <a:pt x="25" y="34"/>
                    <a:pt x="25" y="34"/>
                  </a:cubicBezTo>
                  <a:cubicBezTo>
                    <a:pt x="25" y="33"/>
                    <a:pt x="25" y="33"/>
                    <a:pt x="25" y="33"/>
                  </a:cubicBezTo>
                  <a:cubicBezTo>
                    <a:pt x="24" y="32"/>
                    <a:pt x="24" y="32"/>
                    <a:pt x="24" y="32"/>
                  </a:cubicBezTo>
                  <a:cubicBezTo>
                    <a:pt x="24" y="31"/>
                    <a:pt x="24" y="31"/>
                    <a:pt x="24" y="31"/>
                  </a:cubicBezTo>
                  <a:cubicBezTo>
                    <a:pt x="24" y="31"/>
                    <a:pt x="24" y="31"/>
                    <a:pt x="24" y="31"/>
                  </a:cubicBezTo>
                  <a:cubicBezTo>
                    <a:pt x="24" y="30"/>
                    <a:pt x="24" y="30"/>
                    <a:pt x="24" y="30"/>
                  </a:cubicBezTo>
                  <a:cubicBezTo>
                    <a:pt x="25" y="28"/>
                    <a:pt x="25" y="28"/>
                    <a:pt x="25" y="28"/>
                  </a:cubicBezTo>
                  <a:cubicBezTo>
                    <a:pt x="25" y="27"/>
                    <a:pt x="25" y="27"/>
                    <a:pt x="25" y="27"/>
                  </a:cubicBezTo>
                  <a:cubicBezTo>
                    <a:pt x="25" y="26"/>
                    <a:pt x="25" y="26"/>
                    <a:pt x="25" y="26"/>
                  </a:cubicBezTo>
                  <a:cubicBezTo>
                    <a:pt x="25" y="26"/>
                    <a:pt x="25" y="26"/>
                    <a:pt x="25" y="26"/>
                  </a:cubicBezTo>
                  <a:cubicBezTo>
                    <a:pt x="27" y="25"/>
                    <a:pt x="27" y="25"/>
                    <a:pt x="27" y="25"/>
                  </a:cubicBezTo>
                  <a:cubicBezTo>
                    <a:pt x="29" y="25"/>
                    <a:pt x="29" y="25"/>
                    <a:pt x="29" y="25"/>
                  </a:cubicBezTo>
                  <a:cubicBezTo>
                    <a:pt x="29" y="23"/>
                    <a:pt x="29" y="23"/>
                    <a:pt x="29" y="23"/>
                  </a:cubicBezTo>
                  <a:cubicBezTo>
                    <a:pt x="30" y="23"/>
                    <a:pt x="30" y="23"/>
                    <a:pt x="30" y="23"/>
                  </a:cubicBezTo>
                  <a:cubicBezTo>
                    <a:pt x="29" y="22"/>
                    <a:pt x="29" y="22"/>
                    <a:pt x="29" y="22"/>
                  </a:cubicBezTo>
                  <a:cubicBezTo>
                    <a:pt x="29" y="22"/>
                    <a:pt x="29" y="22"/>
                    <a:pt x="29" y="22"/>
                  </a:cubicBezTo>
                  <a:cubicBezTo>
                    <a:pt x="30" y="21"/>
                    <a:pt x="30" y="21"/>
                    <a:pt x="30" y="21"/>
                  </a:cubicBezTo>
                  <a:cubicBezTo>
                    <a:pt x="30" y="19"/>
                    <a:pt x="30" y="19"/>
                    <a:pt x="30" y="19"/>
                  </a:cubicBezTo>
                  <a:cubicBezTo>
                    <a:pt x="30" y="19"/>
                    <a:pt x="30" y="18"/>
                    <a:pt x="30" y="18"/>
                  </a:cubicBezTo>
                  <a:cubicBezTo>
                    <a:pt x="30" y="17"/>
                    <a:pt x="30" y="17"/>
                    <a:pt x="30" y="16"/>
                  </a:cubicBezTo>
                  <a:cubicBezTo>
                    <a:pt x="29" y="16"/>
                    <a:pt x="29" y="16"/>
                    <a:pt x="29" y="16"/>
                  </a:cubicBezTo>
                  <a:cubicBezTo>
                    <a:pt x="28" y="16"/>
                    <a:pt x="28" y="16"/>
                    <a:pt x="27" y="15"/>
                  </a:cubicBezTo>
                  <a:cubicBezTo>
                    <a:pt x="27" y="15"/>
                    <a:pt x="26" y="14"/>
                    <a:pt x="26" y="13"/>
                  </a:cubicBezTo>
                  <a:cubicBezTo>
                    <a:pt x="25" y="13"/>
                    <a:pt x="25" y="12"/>
                    <a:pt x="24" y="12"/>
                  </a:cubicBezTo>
                  <a:cubicBezTo>
                    <a:pt x="24" y="12"/>
                    <a:pt x="23" y="12"/>
                    <a:pt x="23" y="12"/>
                  </a:cubicBezTo>
                  <a:cubicBezTo>
                    <a:pt x="22" y="12"/>
                    <a:pt x="22" y="12"/>
                    <a:pt x="21" y="11"/>
                  </a:cubicBezTo>
                  <a:cubicBezTo>
                    <a:pt x="21" y="11"/>
                    <a:pt x="21" y="10"/>
                    <a:pt x="21" y="9"/>
                  </a:cubicBezTo>
                  <a:cubicBezTo>
                    <a:pt x="21" y="9"/>
                    <a:pt x="21" y="8"/>
                    <a:pt x="21" y="8"/>
                  </a:cubicBezTo>
                  <a:cubicBezTo>
                    <a:pt x="20" y="7"/>
                    <a:pt x="19" y="7"/>
                    <a:pt x="19" y="6"/>
                  </a:cubicBezTo>
                  <a:cubicBezTo>
                    <a:pt x="18" y="5"/>
                    <a:pt x="17" y="4"/>
                    <a:pt x="17" y="4"/>
                  </a:cubicBezTo>
                  <a:cubicBezTo>
                    <a:pt x="17" y="4"/>
                    <a:pt x="15" y="2"/>
                    <a:pt x="14" y="2"/>
                  </a:cubicBezTo>
                  <a:cubicBezTo>
                    <a:pt x="14" y="2"/>
                    <a:pt x="12" y="0"/>
                    <a:pt x="12" y="1"/>
                  </a:cubicBezTo>
                  <a:cubicBezTo>
                    <a:pt x="12" y="1"/>
                    <a:pt x="11" y="1"/>
                    <a:pt x="11" y="1"/>
                  </a:cubicBezTo>
                  <a:cubicBezTo>
                    <a:pt x="11" y="2"/>
                    <a:pt x="11" y="2"/>
                    <a:pt x="11" y="2"/>
                  </a:cubicBezTo>
                  <a:cubicBezTo>
                    <a:pt x="10" y="2"/>
                    <a:pt x="10" y="2"/>
                    <a:pt x="10" y="2"/>
                  </a:cubicBezTo>
                  <a:cubicBezTo>
                    <a:pt x="10" y="2"/>
                    <a:pt x="9" y="4"/>
                    <a:pt x="9" y="4"/>
                  </a:cubicBezTo>
                  <a:cubicBezTo>
                    <a:pt x="9" y="4"/>
                    <a:pt x="7" y="4"/>
                    <a:pt x="7" y="4"/>
                  </a:cubicBezTo>
                  <a:cubicBezTo>
                    <a:pt x="6" y="5"/>
                    <a:pt x="6" y="5"/>
                    <a:pt x="6" y="5"/>
                  </a:cubicBezTo>
                  <a:cubicBezTo>
                    <a:pt x="6" y="6"/>
                    <a:pt x="6" y="6"/>
                    <a:pt x="6" y="6"/>
                  </a:cubicBezTo>
                  <a:cubicBezTo>
                    <a:pt x="5" y="7"/>
                    <a:pt x="5" y="7"/>
                    <a:pt x="5" y="7"/>
                  </a:cubicBezTo>
                  <a:cubicBezTo>
                    <a:pt x="5" y="7"/>
                    <a:pt x="6" y="8"/>
                    <a:pt x="6" y="8"/>
                  </a:cubicBezTo>
                  <a:cubicBezTo>
                    <a:pt x="6" y="8"/>
                    <a:pt x="6" y="9"/>
                    <a:pt x="6" y="9"/>
                  </a:cubicBezTo>
                  <a:cubicBezTo>
                    <a:pt x="6" y="10"/>
                    <a:pt x="6" y="10"/>
                    <a:pt x="6" y="10"/>
                  </a:cubicBezTo>
                  <a:cubicBezTo>
                    <a:pt x="7" y="9"/>
                    <a:pt x="7" y="9"/>
                    <a:pt x="7" y="9"/>
                  </a:cubicBezTo>
                  <a:cubicBezTo>
                    <a:pt x="8" y="10"/>
                    <a:pt x="8" y="10"/>
                    <a:pt x="8" y="10"/>
                  </a:cubicBezTo>
                  <a:cubicBezTo>
                    <a:pt x="8" y="10"/>
                    <a:pt x="8" y="10"/>
                    <a:pt x="8" y="10"/>
                  </a:cubicBezTo>
                  <a:cubicBezTo>
                    <a:pt x="7" y="11"/>
                    <a:pt x="7" y="11"/>
                    <a:pt x="7" y="11"/>
                  </a:cubicBezTo>
                  <a:cubicBezTo>
                    <a:pt x="5" y="12"/>
                    <a:pt x="5" y="12"/>
                    <a:pt x="5" y="12"/>
                  </a:cubicBezTo>
                  <a:cubicBezTo>
                    <a:pt x="5" y="12"/>
                    <a:pt x="4" y="12"/>
                    <a:pt x="4" y="12"/>
                  </a:cubicBezTo>
                  <a:cubicBezTo>
                    <a:pt x="4" y="12"/>
                    <a:pt x="4" y="12"/>
                    <a:pt x="4" y="12"/>
                  </a:cubicBezTo>
                  <a:cubicBezTo>
                    <a:pt x="3" y="12"/>
                    <a:pt x="3" y="12"/>
                    <a:pt x="3" y="12"/>
                  </a:cubicBezTo>
                  <a:cubicBezTo>
                    <a:pt x="2" y="12"/>
                    <a:pt x="2" y="12"/>
                    <a:pt x="2" y="12"/>
                  </a:cubicBezTo>
                  <a:cubicBezTo>
                    <a:pt x="2" y="13"/>
                    <a:pt x="2" y="13"/>
                    <a:pt x="2" y="13"/>
                  </a:cubicBezTo>
                  <a:cubicBezTo>
                    <a:pt x="2" y="13"/>
                    <a:pt x="2" y="13"/>
                    <a:pt x="2" y="13"/>
                  </a:cubicBezTo>
                  <a:cubicBezTo>
                    <a:pt x="2" y="14"/>
                    <a:pt x="2" y="14"/>
                    <a:pt x="2" y="14"/>
                  </a:cubicBezTo>
                  <a:cubicBezTo>
                    <a:pt x="2" y="16"/>
                    <a:pt x="2" y="16"/>
                    <a:pt x="2" y="16"/>
                  </a:cubicBezTo>
                  <a:cubicBezTo>
                    <a:pt x="0" y="18"/>
                    <a:pt x="0" y="18"/>
                    <a:pt x="0" y="18"/>
                  </a:cubicBezTo>
                  <a:cubicBezTo>
                    <a:pt x="5" y="23"/>
                    <a:pt x="5" y="23"/>
                    <a:pt x="5" y="23"/>
                  </a:cubicBezTo>
                  <a:cubicBezTo>
                    <a:pt x="7" y="23"/>
                    <a:pt x="7" y="23"/>
                    <a:pt x="7" y="23"/>
                  </a:cubicBezTo>
                  <a:cubicBezTo>
                    <a:pt x="8" y="23"/>
                    <a:pt x="8" y="23"/>
                    <a:pt x="8" y="23"/>
                  </a:cubicBezTo>
                  <a:cubicBezTo>
                    <a:pt x="9" y="23"/>
                    <a:pt x="9" y="23"/>
                    <a:pt x="9" y="23"/>
                  </a:cubicBezTo>
                  <a:cubicBezTo>
                    <a:pt x="10" y="24"/>
                    <a:pt x="10" y="24"/>
                    <a:pt x="10" y="24"/>
                  </a:cubicBezTo>
                  <a:cubicBezTo>
                    <a:pt x="10" y="26"/>
                    <a:pt x="10" y="26"/>
                    <a:pt x="10" y="26"/>
                  </a:cubicBezTo>
                  <a:cubicBezTo>
                    <a:pt x="10" y="27"/>
                    <a:pt x="10" y="27"/>
                    <a:pt x="10" y="27"/>
                  </a:cubicBezTo>
                  <a:cubicBezTo>
                    <a:pt x="9" y="28"/>
                    <a:pt x="9" y="28"/>
                    <a:pt x="9" y="28"/>
                  </a:cubicBezTo>
                  <a:cubicBezTo>
                    <a:pt x="11" y="28"/>
                    <a:pt x="11" y="28"/>
                    <a:pt x="11" y="28"/>
                  </a:cubicBezTo>
                  <a:cubicBezTo>
                    <a:pt x="12" y="29"/>
                    <a:pt x="12" y="29"/>
                    <a:pt x="12" y="29"/>
                  </a:cubicBezTo>
                  <a:cubicBezTo>
                    <a:pt x="12" y="30"/>
                    <a:pt x="12" y="30"/>
                    <a:pt x="12" y="30"/>
                  </a:cubicBezTo>
                  <a:cubicBezTo>
                    <a:pt x="12" y="30"/>
                    <a:pt x="12" y="30"/>
                    <a:pt x="12" y="30"/>
                  </a:cubicBezTo>
                  <a:cubicBezTo>
                    <a:pt x="12" y="31"/>
                    <a:pt x="12" y="31"/>
                    <a:pt x="12" y="31"/>
                  </a:cubicBezTo>
                  <a:cubicBezTo>
                    <a:pt x="13" y="31"/>
                    <a:pt x="13" y="31"/>
                    <a:pt x="13" y="31"/>
                  </a:cubicBezTo>
                  <a:cubicBezTo>
                    <a:pt x="13" y="31"/>
                    <a:pt x="13" y="31"/>
                    <a:pt x="13" y="31"/>
                  </a:cubicBezTo>
                  <a:cubicBezTo>
                    <a:pt x="13" y="32"/>
                    <a:pt x="13" y="32"/>
                    <a:pt x="13" y="32"/>
                  </a:cubicBezTo>
                  <a:cubicBezTo>
                    <a:pt x="13" y="34"/>
                    <a:pt x="13" y="34"/>
                    <a:pt x="13" y="34"/>
                  </a:cubicBezTo>
                  <a:cubicBezTo>
                    <a:pt x="11" y="35"/>
                    <a:pt x="11" y="35"/>
                    <a:pt x="11" y="35"/>
                  </a:cubicBezTo>
                  <a:cubicBezTo>
                    <a:pt x="11" y="35"/>
                    <a:pt x="11" y="35"/>
                    <a:pt x="11" y="35"/>
                  </a:cubicBezTo>
                  <a:cubicBezTo>
                    <a:pt x="11" y="35"/>
                    <a:pt x="11" y="35"/>
                    <a:pt x="11" y="35"/>
                  </a:cubicBezTo>
                  <a:cubicBezTo>
                    <a:pt x="12" y="36"/>
                    <a:pt x="12" y="36"/>
                    <a:pt x="12" y="36"/>
                  </a:cubicBezTo>
                  <a:cubicBezTo>
                    <a:pt x="10" y="39"/>
                    <a:pt x="10" y="39"/>
                    <a:pt x="10" y="39"/>
                  </a:cubicBezTo>
                  <a:cubicBezTo>
                    <a:pt x="10" y="41"/>
                    <a:pt x="10" y="41"/>
                    <a:pt x="10" y="41"/>
                  </a:cubicBezTo>
                  <a:cubicBezTo>
                    <a:pt x="11" y="43"/>
                    <a:pt x="11" y="43"/>
                    <a:pt x="11" y="43"/>
                  </a:cubicBezTo>
                  <a:cubicBezTo>
                    <a:pt x="12" y="44"/>
                    <a:pt x="12" y="44"/>
                    <a:pt x="12" y="44"/>
                  </a:cubicBezTo>
                  <a:cubicBezTo>
                    <a:pt x="12" y="47"/>
                    <a:pt x="12" y="47"/>
                    <a:pt x="12" y="47"/>
                  </a:cubicBezTo>
                  <a:cubicBezTo>
                    <a:pt x="12" y="47"/>
                    <a:pt x="12" y="47"/>
                    <a:pt x="12" y="47"/>
                  </a:cubicBezTo>
                  <a:cubicBezTo>
                    <a:pt x="12" y="48"/>
                    <a:pt x="12" y="48"/>
                    <a:pt x="12" y="48"/>
                  </a:cubicBezTo>
                  <a:cubicBezTo>
                    <a:pt x="13" y="48"/>
                    <a:pt x="13" y="48"/>
                    <a:pt x="13" y="48"/>
                  </a:cubicBezTo>
                  <a:cubicBezTo>
                    <a:pt x="15" y="50"/>
                    <a:pt x="15" y="50"/>
                    <a:pt x="15" y="50"/>
                  </a:cubicBezTo>
                  <a:cubicBezTo>
                    <a:pt x="17" y="50"/>
                    <a:pt x="17" y="50"/>
                    <a:pt x="17" y="50"/>
                  </a:cubicBezTo>
                  <a:cubicBezTo>
                    <a:pt x="17" y="50"/>
                    <a:pt x="18" y="51"/>
                    <a:pt x="18" y="51"/>
                  </a:cubicBezTo>
                  <a:cubicBezTo>
                    <a:pt x="18" y="51"/>
                    <a:pt x="18" y="52"/>
                    <a:pt x="18" y="52"/>
                  </a:cubicBezTo>
                  <a:cubicBezTo>
                    <a:pt x="19" y="51"/>
                    <a:pt x="19" y="51"/>
                    <a:pt x="19" y="51"/>
                  </a:cubicBezTo>
                  <a:cubicBezTo>
                    <a:pt x="20" y="51"/>
                    <a:pt x="20" y="51"/>
                    <a:pt x="20" y="51"/>
                  </a:cubicBezTo>
                  <a:cubicBezTo>
                    <a:pt x="21" y="51"/>
                    <a:pt x="21" y="51"/>
                    <a:pt x="21" y="51"/>
                  </a:cubicBezTo>
                  <a:cubicBezTo>
                    <a:pt x="21" y="50"/>
                    <a:pt x="21" y="50"/>
                    <a:pt x="21" y="50"/>
                  </a:cubicBezTo>
                  <a:cubicBezTo>
                    <a:pt x="21" y="50"/>
                    <a:pt x="21" y="50"/>
                    <a:pt x="21" y="50"/>
                  </a:cubicBezTo>
                  <a:cubicBezTo>
                    <a:pt x="22" y="49"/>
                    <a:pt x="22" y="49"/>
                    <a:pt x="22" y="49"/>
                  </a:cubicBezTo>
                  <a:cubicBezTo>
                    <a:pt x="23" y="49"/>
                    <a:pt x="23" y="49"/>
                    <a:pt x="23" y="49"/>
                  </a:cubicBezTo>
                  <a:cubicBezTo>
                    <a:pt x="24" y="49"/>
                    <a:pt x="24" y="49"/>
                    <a:pt x="24" y="49"/>
                  </a:cubicBezTo>
                  <a:cubicBezTo>
                    <a:pt x="24" y="49"/>
                    <a:pt x="24" y="49"/>
                    <a:pt x="24" y="49"/>
                  </a:cubicBezTo>
                  <a:cubicBezTo>
                    <a:pt x="24" y="48"/>
                    <a:pt x="24" y="48"/>
                    <a:pt x="24" y="48"/>
                  </a:cubicBezTo>
                  <a:cubicBezTo>
                    <a:pt x="27" y="48"/>
                    <a:pt x="27" y="48"/>
                    <a:pt x="27" y="48"/>
                  </a:cubicBezTo>
                  <a:cubicBezTo>
                    <a:pt x="29" y="46"/>
                    <a:pt x="29" y="46"/>
                    <a:pt x="29" y="46"/>
                  </a:cubicBezTo>
                  <a:cubicBezTo>
                    <a:pt x="29" y="46"/>
                    <a:pt x="29" y="46"/>
                    <a:pt x="29" y="46"/>
                  </a:cubicBezTo>
                  <a:cubicBezTo>
                    <a:pt x="30" y="46"/>
                    <a:pt x="30" y="46"/>
                    <a:pt x="30" y="46"/>
                  </a:cubicBezTo>
                  <a:cubicBezTo>
                    <a:pt x="31" y="46"/>
                    <a:pt x="31" y="46"/>
                    <a:pt x="31" y="46"/>
                  </a:cubicBezTo>
                  <a:cubicBezTo>
                    <a:pt x="33" y="47"/>
                    <a:pt x="33" y="47"/>
                    <a:pt x="33" y="47"/>
                  </a:cubicBezTo>
                  <a:cubicBezTo>
                    <a:pt x="33" y="46"/>
                    <a:pt x="33" y="46"/>
                    <a:pt x="33" y="46"/>
                  </a:cubicBezTo>
                  <a:cubicBezTo>
                    <a:pt x="35" y="46"/>
                    <a:pt x="35" y="46"/>
                    <a:pt x="35" y="46"/>
                  </a:cubicBezTo>
                  <a:cubicBezTo>
                    <a:pt x="35" y="46"/>
                    <a:pt x="35" y="46"/>
                    <a:pt x="35" y="46"/>
                  </a:cubicBezTo>
                  <a:lnTo>
                    <a:pt x="33" y="46"/>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73" name="Freeform 686">
              <a:extLst>
                <a:ext uri="{FF2B5EF4-FFF2-40B4-BE49-F238E27FC236}">
                  <a16:creationId xmlns:a16="http://schemas.microsoft.com/office/drawing/2014/main" id="{A4246501-C40F-4C73-A7CB-594962044A3F}"/>
                </a:ext>
              </a:extLst>
            </p:cNvPr>
            <p:cNvSpPr>
              <a:spLocks/>
            </p:cNvSpPr>
            <p:nvPr/>
          </p:nvSpPr>
          <p:spPr bwMode="auto">
            <a:xfrm>
              <a:off x="4281971" y="4315770"/>
              <a:ext cx="92748" cy="98392"/>
            </a:xfrm>
            <a:custGeom>
              <a:avLst/>
              <a:gdLst>
                <a:gd name="T0" fmla="*/ 1 w 20"/>
                <a:gd name="T1" fmla="*/ 5 h 26"/>
                <a:gd name="T2" fmla="*/ 0 w 20"/>
                <a:gd name="T3" fmla="*/ 6 h 26"/>
                <a:gd name="T4" fmla="*/ 0 w 20"/>
                <a:gd name="T5" fmla="*/ 7 h 26"/>
                <a:gd name="T6" fmla="*/ 1 w 20"/>
                <a:gd name="T7" fmla="*/ 8 h 26"/>
                <a:gd name="T8" fmla="*/ 1 w 20"/>
                <a:gd name="T9" fmla="*/ 11 h 26"/>
                <a:gd name="T10" fmla="*/ 1 w 20"/>
                <a:gd name="T11" fmla="*/ 12 h 26"/>
                <a:gd name="T12" fmla="*/ 1 w 20"/>
                <a:gd name="T13" fmla="*/ 12 h 26"/>
                <a:gd name="T14" fmla="*/ 3 w 20"/>
                <a:gd name="T15" fmla="*/ 15 h 26"/>
                <a:gd name="T16" fmla="*/ 3 w 20"/>
                <a:gd name="T17" fmla="*/ 17 h 26"/>
                <a:gd name="T18" fmla="*/ 2 w 20"/>
                <a:gd name="T19" fmla="*/ 19 h 26"/>
                <a:gd name="T20" fmla="*/ 2 w 20"/>
                <a:gd name="T21" fmla="*/ 20 h 26"/>
                <a:gd name="T22" fmla="*/ 2 w 20"/>
                <a:gd name="T23" fmla="*/ 21 h 26"/>
                <a:gd name="T24" fmla="*/ 1 w 20"/>
                <a:gd name="T25" fmla="*/ 23 h 26"/>
                <a:gd name="T26" fmla="*/ 0 w 20"/>
                <a:gd name="T27" fmla="*/ 25 h 26"/>
                <a:gd name="T28" fmla="*/ 0 w 20"/>
                <a:gd name="T29" fmla="*/ 25 h 26"/>
                <a:gd name="T30" fmla="*/ 1 w 20"/>
                <a:gd name="T31" fmla="*/ 26 h 26"/>
                <a:gd name="T32" fmla="*/ 2 w 20"/>
                <a:gd name="T33" fmla="*/ 26 h 26"/>
                <a:gd name="T34" fmla="*/ 3 w 20"/>
                <a:gd name="T35" fmla="*/ 26 h 26"/>
                <a:gd name="T36" fmla="*/ 3 w 20"/>
                <a:gd name="T37" fmla="*/ 25 h 26"/>
                <a:gd name="T38" fmla="*/ 4 w 20"/>
                <a:gd name="T39" fmla="*/ 25 h 26"/>
                <a:gd name="T40" fmla="*/ 5 w 20"/>
                <a:gd name="T41" fmla="*/ 24 h 26"/>
                <a:gd name="T42" fmla="*/ 7 w 20"/>
                <a:gd name="T43" fmla="*/ 25 h 26"/>
                <a:gd name="T44" fmla="*/ 7 w 20"/>
                <a:gd name="T45" fmla="*/ 25 h 26"/>
                <a:gd name="T46" fmla="*/ 8 w 20"/>
                <a:gd name="T47" fmla="*/ 24 h 26"/>
                <a:gd name="T48" fmla="*/ 9 w 20"/>
                <a:gd name="T49" fmla="*/ 24 h 26"/>
                <a:gd name="T50" fmla="*/ 9 w 20"/>
                <a:gd name="T51" fmla="*/ 26 h 26"/>
                <a:gd name="T52" fmla="*/ 11 w 20"/>
                <a:gd name="T53" fmla="*/ 26 h 26"/>
                <a:gd name="T54" fmla="*/ 14 w 20"/>
                <a:gd name="T55" fmla="*/ 23 h 26"/>
                <a:gd name="T56" fmla="*/ 14 w 20"/>
                <a:gd name="T57" fmla="*/ 22 h 26"/>
                <a:gd name="T58" fmla="*/ 15 w 20"/>
                <a:gd name="T59" fmla="*/ 20 h 26"/>
                <a:gd name="T60" fmla="*/ 15 w 20"/>
                <a:gd name="T61" fmla="*/ 19 h 26"/>
                <a:gd name="T62" fmla="*/ 20 w 20"/>
                <a:gd name="T63" fmla="*/ 12 h 26"/>
                <a:gd name="T64" fmla="*/ 19 w 20"/>
                <a:gd name="T65" fmla="*/ 10 h 26"/>
                <a:gd name="T66" fmla="*/ 19 w 20"/>
                <a:gd name="T67" fmla="*/ 10 h 26"/>
                <a:gd name="T68" fmla="*/ 19 w 20"/>
                <a:gd name="T69" fmla="*/ 9 h 26"/>
                <a:gd name="T70" fmla="*/ 19 w 20"/>
                <a:gd name="T71" fmla="*/ 8 h 26"/>
                <a:gd name="T72" fmla="*/ 18 w 20"/>
                <a:gd name="T73" fmla="*/ 9 h 26"/>
                <a:gd name="T74" fmla="*/ 18 w 20"/>
                <a:gd name="T75" fmla="*/ 10 h 26"/>
                <a:gd name="T76" fmla="*/ 18 w 20"/>
                <a:gd name="T77" fmla="*/ 9 h 26"/>
                <a:gd name="T78" fmla="*/ 18 w 20"/>
                <a:gd name="T79" fmla="*/ 8 h 26"/>
                <a:gd name="T80" fmla="*/ 16 w 20"/>
                <a:gd name="T81" fmla="*/ 7 h 26"/>
                <a:gd name="T82" fmla="*/ 14 w 20"/>
                <a:gd name="T83" fmla="*/ 6 h 26"/>
                <a:gd name="T84" fmla="*/ 12 w 20"/>
                <a:gd name="T85" fmla="*/ 4 h 26"/>
                <a:gd name="T86" fmla="*/ 11 w 20"/>
                <a:gd name="T87" fmla="*/ 3 h 26"/>
                <a:gd name="T88" fmla="*/ 9 w 20"/>
                <a:gd name="T89" fmla="*/ 2 h 26"/>
                <a:gd name="T90" fmla="*/ 7 w 20"/>
                <a:gd name="T91" fmla="*/ 2 h 26"/>
                <a:gd name="T92" fmla="*/ 4 w 20"/>
                <a:gd name="T93" fmla="*/ 1 h 26"/>
                <a:gd name="T94" fmla="*/ 4 w 20"/>
                <a:gd name="T95" fmla="*/ 0 h 26"/>
                <a:gd name="T96" fmla="*/ 3 w 20"/>
                <a:gd name="T97" fmla="*/ 2 h 26"/>
                <a:gd name="T98" fmla="*/ 1 w 20"/>
                <a:gd name="T9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 h="26">
                  <a:moveTo>
                    <a:pt x="1" y="5"/>
                  </a:moveTo>
                  <a:cubicBezTo>
                    <a:pt x="0" y="6"/>
                    <a:pt x="0" y="6"/>
                    <a:pt x="0" y="6"/>
                  </a:cubicBezTo>
                  <a:cubicBezTo>
                    <a:pt x="0" y="7"/>
                    <a:pt x="0" y="7"/>
                    <a:pt x="0" y="7"/>
                  </a:cubicBezTo>
                  <a:cubicBezTo>
                    <a:pt x="1" y="8"/>
                    <a:pt x="1" y="8"/>
                    <a:pt x="1" y="8"/>
                  </a:cubicBezTo>
                  <a:cubicBezTo>
                    <a:pt x="1" y="11"/>
                    <a:pt x="1" y="11"/>
                    <a:pt x="1" y="11"/>
                  </a:cubicBezTo>
                  <a:cubicBezTo>
                    <a:pt x="1" y="12"/>
                    <a:pt x="1" y="12"/>
                    <a:pt x="1" y="12"/>
                  </a:cubicBezTo>
                  <a:cubicBezTo>
                    <a:pt x="1" y="12"/>
                    <a:pt x="1" y="12"/>
                    <a:pt x="1" y="12"/>
                  </a:cubicBezTo>
                  <a:cubicBezTo>
                    <a:pt x="3" y="15"/>
                    <a:pt x="3" y="15"/>
                    <a:pt x="3" y="15"/>
                  </a:cubicBezTo>
                  <a:cubicBezTo>
                    <a:pt x="3" y="17"/>
                    <a:pt x="3" y="17"/>
                    <a:pt x="3" y="17"/>
                  </a:cubicBezTo>
                  <a:cubicBezTo>
                    <a:pt x="2" y="19"/>
                    <a:pt x="2" y="19"/>
                    <a:pt x="2" y="19"/>
                  </a:cubicBezTo>
                  <a:cubicBezTo>
                    <a:pt x="2" y="19"/>
                    <a:pt x="2" y="20"/>
                    <a:pt x="2" y="20"/>
                  </a:cubicBezTo>
                  <a:cubicBezTo>
                    <a:pt x="2" y="20"/>
                    <a:pt x="2" y="21"/>
                    <a:pt x="2" y="21"/>
                  </a:cubicBezTo>
                  <a:cubicBezTo>
                    <a:pt x="1" y="23"/>
                    <a:pt x="1" y="23"/>
                    <a:pt x="1" y="23"/>
                  </a:cubicBezTo>
                  <a:cubicBezTo>
                    <a:pt x="0" y="25"/>
                    <a:pt x="0" y="25"/>
                    <a:pt x="0" y="25"/>
                  </a:cubicBezTo>
                  <a:cubicBezTo>
                    <a:pt x="0" y="25"/>
                    <a:pt x="0" y="25"/>
                    <a:pt x="0" y="25"/>
                  </a:cubicBezTo>
                  <a:cubicBezTo>
                    <a:pt x="0" y="25"/>
                    <a:pt x="1" y="26"/>
                    <a:pt x="1" y="26"/>
                  </a:cubicBezTo>
                  <a:cubicBezTo>
                    <a:pt x="1" y="26"/>
                    <a:pt x="2" y="26"/>
                    <a:pt x="2" y="26"/>
                  </a:cubicBezTo>
                  <a:cubicBezTo>
                    <a:pt x="3" y="26"/>
                    <a:pt x="3" y="26"/>
                    <a:pt x="3" y="26"/>
                  </a:cubicBezTo>
                  <a:cubicBezTo>
                    <a:pt x="3" y="25"/>
                    <a:pt x="3" y="25"/>
                    <a:pt x="3" y="25"/>
                  </a:cubicBezTo>
                  <a:cubicBezTo>
                    <a:pt x="4" y="25"/>
                    <a:pt x="4" y="25"/>
                    <a:pt x="4" y="25"/>
                  </a:cubicBezTo>
                  <a:cubicBezTo>
                    <a:pt x="5" y="24"/>
                    <a:pt x="5" y="24"/>
                    <a:pt x="5" y="24"/>
                  </a:cubicBezTo>
                  <a:cubicBezTo>
                    <a:pt x="7" y="25"/>
                    <a:pt x="7" y="25"/>
                    <a:pt x="7" y="25"/>
                  </a:cubicBezTo>
                  <a:cubicBezTo>
                    <a:pt x="7" y="25"/>
                    <a:pt x="7" y="25"/>
                    <a:pt x="7" y="25"/>
                  </a:cubicBezTo>
                  <a:cubicBezTo>
                    <a:pt x="8" y="24"/>
                    <a:pt x="8" y="24"/>
                    <a:pt x="8" y="24"/>
                  </a:cubicBezTo>
                  <a:cubicBezTo>
                    <a:pt x="9" y="24"/>
                    <a:pt x="9" y="24"/>
                    <a:pt x="9" y="24"/>
                  </a:cubicBezTo>
                  <a:cubicBezTo>
                    <a:pt x="9" y="26"/>
                    <a:pt x="9" y="26"/>
                    <a:pt x="9" y="26"/>
                  </a:cubicBezTo>
                  <a:cubicBezTo>
                    <a:pt x="11" y="26"/>
                    <a:pt x="11" y="26"/>
                    <a:pt x="11" y="26"/>
                  </a:cubicBezTo>
                  <a:cubicBezTo>
                    <a:pt x="14" y="23"/>
                    <a:pt x="14" y="23"/>
                    <a:pt x="14" y="23"/>
                  </a:cubicBezTo>
                  <a:cubicBezTo>
                    <a:pt x="14" y="22"/>
                    <a:pt x="14" y="22"/>
                    <a:pt x="14" y="22"/>
                  </a:cubicBezTo>
                  <a:cubicBezTo>
                    <a:pt x="15" y="20"/>
                    <a:pt x="15" y="20"/>
                    <a:pt x="15" y="20"/>
                  </a:cubicBezTo>
                  <a:cubicBezTo>
                    <a:pt x="15" y="19"/>
                    <a:pt x="15" y="19"/>
                    <a:pt x="15" y="19"/>
                  </a:cubicBezTo>
                  <a:cubicBezTo>
                    <a:pt x="20" y="12"/>
                    <a:pt x="20" y="12"/>
                    <a:pt x="20" y="12"/>
                  </a:cubicBezTo>
                  <a:cubicBezTo>
                    <a:pt x="20" y="11"/>
                    <a:pt x="20" y="11"/>
                    <a:pt x="19" y="10"/>
                  </a:cubicBezTo>
                  <a:cubicBezTo>
                    <a:pt x="19" y="10"/>
                    <a:pt x="19" y="10"/>
                    <a:pt x="19" y="10"/>
                  </a:cubicBezTo>
                  <a:cubicBezTo>
                    <a:pt x="19" y="9"/>
                    <a:pt x="19" y="9"/>
                    <a:pt x="19" y="9"/>
                  </a:cubicBezTo>
                  <a:cubicBezTo>
                    <a:pt x="19" y="9"/>
                    <a:pt x="19" y="8"/>
                    <a:pt x="19" y="8"/>
                  </a:cubicBezTo>
                  <a:cubicBezTo>
                    <a:pt x="18" y="8"/>
                    <a:pt x="18" y="9"/>
                    <a:pt x="18" y="9"/>
                  </a:cubicBezTo>
                  <a:cubicBezTo>
                    <a:pt x="18" y="9"/>
                    <a:pt x="18" y="10"/>
                    <a:pt x="18" y="10"/>
                  </a:cubicBezTo>
                  <a:cubicBezTo>
                    <a:pt x="18" y="9"/>
                    <a:pt x="18" y="9"/>
                    <a:pt x="18" y="9"/>
                  </a:cubicBezTo>
                  <a:cubicBezTo>
                    <a:pt x="18" y="9"/>
                    <a:pt x="18" y="8"/>
                    <a:pt x="18" y="8"/>
                  </a:cubicBezTo>
                  <a:cubicBezTo>
                    <a:pt x="17" y="8"/>
                    <a:pt x="17" y="7"/>
                    <a:pt x="16" y="7"/>
                  </a:cubicBezTo>
                  <a:cubicBezTo>
                    <a:pt x="16" y="7"/>
                    <a:pt x="15" y="6"/>
                    <a:pt x="14" y="6"/>
                  </a:cubicBezTo>
                  <a:cubicBezTo>
                    <a:pt x="14" y="5"/>
                    <a:pt x="13" y="4"/>
                    <a:pt x="12" y="4"/>
                  </a:cubicBezTo>
                  <a:cubicBezTo>
                    <a:pt x="12" y="4"/>
                    <a:pt x="12" y="3"/>
                    <a:pt x="11" y="3"/>
                  </a:cubicBezTo>
                  <a:cubicBezTo>
                    <a:pt x="11" y="3"/>
                    <a:pt x="10" y="2"/>
                    <a:pt x="9" y="2"/>
                  </a:cubicBezTo>
                  <a:cubicBezTo>
                    <a:pt x="9" y="2"/>
                    <a:pt x="7" y="2"/>
                    <a:pt x="7" y="2"/>
                  </a:cubicBezTo>
                  <a:cubicBezTo>
                    <a:pt x="7" y="2"/>
                    <a:pt x="4" y="1"/>
                    <a:pt x="4" y="1"/>
                  </a:cubicBezTo>
                  <a:cubicBezTo>
                    <a:pt x="4" y="1"/>
                    <a:pt x="4" y="0"/>
                    <a:pt x="4" y="0"/>
                  </a:cubicBezTo>
                  <a:cubicBezTo>
                    <a:pt x="3" y="2"/>
                    <a:pt x="3" y="2"/>
                    <a:pt x="3" y="2"/>
                  </a:cubicBezTo>
                  <a:lnTo>
                    <a:pt x="1" y="5"/>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74" name="Freeform 687">
              <a:extLst>
                <a:ext uri="{FF2B5EF4-FFF2-40B4-BE49-F238E27FC236}">
                  <a16:creationId xmlns:a16="http://schemas.microsoft.com/office/drawing/2014/main" id="{4934E7CB-21A8-41C0-9FC0-83DBAB3D46CB}"/>
                </a:ext>
              </a:extLst>
            </p:cNvPr>
            <p:cNvSpPr>
              <a:spLocks noEditPoints="1"/>
            </p:cNvSpPr>
            <p:nvPr/>
          </p:nvSpPr>
          <p:spPr bwMode="auto">
            <a:xfrm>
              <a:off x="4057235" y="6066566"/>
              <a:ext cx="115935" cy="56431"/>
            </a:xfrm>
            <a:custGeom>
              <a:avLst/>
              <a:gdLst>
                <a:gd name="T0" fmla="*/ 23 w 25"/>
                <a:gd name="T1" fmla="*/ 6 h 15"/>
                <a:gd name="T2" fmla="*/ 25 w 25"/>
                <a:gd name="T3" fmla="*/ 6 h 15"/>
                <a:gd name="T4" fmla="*/ 21 w 25"/>
                <a:gd name="T5" fmla="*/ 5 h 15"/>
                <a:gd name="T6" fmla="*/ 22 w 25"/>
                <a:gd name="T7" fmla="*/ 7 h 15"/>
                <a:gd name="T8" fmla="*/ 20 w 25"/>
                <a:gd name="T9" fmla="*/ 5 h 15"/>
                <a:gd name="T10" fmla="*/ 20 w 25"/>
                <a:gd name="T11" fmla="*/ 4 h 15"/>
                <a:gd name="T12" fmla="*/ 19 w 25"/>
                <a:gd name="T13" fmla="*/ 3 h 15"/>
                <a:gd name="T14" fmla="*/ 17 w 25"/>
                <a:gd name="T15" fmla="*/ 5 h 15"/>
                <a:gd name="T16" fmla="*/ 15 w 25"/>
                <a:gd name="T17" fmla="*/ 6 h 15"/>
                <a:gd name="T18" fmla="*/ 16 w 25"/>
                <a:gd name="T19" fmla="*/ 9 h 15"/>
                <a:gd name="T20" fmla="*/ 14 w 25"/>
                <a:gd name="T21" fmla="*/ 8 h 15"/>
                <a:gd name="T22" fmla="*/ 12 w 25"/>
                <a:gd name="T23" fmla="*/ 10 h 15"/>
                <a:gd name="T24" fmla="*/ 11 w 25"/>
                <a:gd name="T25" fmla="*/ 12 h 15"/>
                <a:gd name="T26" fmla="*/ 13 w 25"/>
                <a:gd name="T27" fmla="*/ 15 h 15"/>
                <a:gd name="T28" fmla="*/ 13 w 25"/>
                <a:gd name="T29" fmla="*/ 13 h 15"/>
                <a:gd name="T30" fmla="*/ 15 w 25"/>
                <a:gd name="T31" fmla="*/ 13 h 15"/>
                <a:gd name="T32" fmla="*/ 15 w 25"/>
                <a:gd name="T33" fmla="*/ 13 h 15"/>
                <a:gd name="T34" fmla="*/ 15 w 25"/>
                <a:gd name="T35" fmla="*/ 11 h 15"/>
                <a:gd name="T36" fmla="*/ 18 w 25"/>
                <a:gd name="T37" fmla="*/ 12 h 15"/>
                <a:gd name="T38" fmla="*/ 18 w 25"/>
                <a:gd name="T39" fmla="*/ 10 h 15"/>
                <a:gd name="T40" fmla="*/ 18 w 25"/>
                <a:gd name="T41" fmla="*/ 10 h 15"/>
                <a:gd name="T42" fmla="*/ 22 w 25"/>
                <a:gd name="T43" fmla="*/ 9 h 15"/>
                <a:gd name="T44" fmla="*/ 24 w 25"/>
                <a:gd name="T45" fmla="*/ 8 h 15"/>
                <a:gd name="T46" fmla="*/ 8 w 25"/>
                <a:gd name="T47" fmla="*/ 11 h 15"/>
                <a:gd name="T48" fmla="*/ 6 w 25"/>
                <a:gd name="T49" fmla="*/ 13 h 15"/>
                <a:gd name="T50" fmla="*/ 5 w 25"/>
                <a:gd name="T51" fmla="*/ 13 h 15"/>
                <a:gd name="T52" fmla="*/ 3 w 25"/>
                <a:gd name="T53" fmla="*/ 12 h 15"/>
                <a:gd name="T54" fmla="*/ 4 w 25"/>
                <a:gd name="T55" fmla="*/ 11 h 15"/>
                <a:gd name="T56" fmla="*/ 5 w 25"/>
                <a:gd name="T57" fmla="*/ 11 h 15"/>
                <a:gd name="T58" fmla="*/ 6 w 25"/>
                <a:gd name="T59" fmla="*/ 9 h 15"/>
                <a:gd name="T60" fmla="*/ 7 w 25"/>
                <a:gd name="T61" fmla="*/ 9 h 15"/>
                <a:gd name="T62" fmla="*/ 6 w 25"/>
                <a:gd name="T63" fmla="*/ 8 h 15"/>
                <a:gd name="T64" fmla="*/ 9 w 25"/>
                <a:gd name="T65" fmla="*/ 7 h 15"/>
                <a:gd name="T66" fmla="*/ 5 w 25"/>
                <a:gd name="T67" fmla="*/ 4 h 15"/>
                <a:gd name="T68" fmla="*/ 9 w 25"/>
                <a:gd name="T69" fmla="*/ 4 h 15"/>
                <a:gd name="T70" fmla="*/ 13 w 25"/>
                <a:gd name="T71" fmla="*/ 4 h 15"/>
                <a:gd name="T72" fmla="*/ 15 w 25"/>
                <a:gd name="T73" fmla="*/ 4 h 15"/>
                <a:gd name="T74" fmla="*/ 13 w 25"/>
                <a:gd name="T75" fmla="*/ 6 h 15"/>
                <a:gd name="T76" fmla="*/ 1 w 25"/>
                <a:gd name="T77" fmla="*/ 9 h 15"/>
                <a:gd name="T78" fmla="*/ 3 w 25"/>
                <a:gd name="T79" fmla="*/ 9 h 15"/>
                <a:gd name="T80" fmla="*/ 2 w 25"/>
                <a:gd name="T81" fmla="*/ 11 h 15"/>
                <a:gd name="T82" fmla="*/ 13 w 25"/>
                <a:gd name="T83" fmla="*/ 4 h 15"/>
                <a:gd name="T84" fmla="*/ 20 w 25"/>
                <a:gd name="T85" fmla="*/ 11 h 15"/>
                <a:gd name="T86" fmla="*/ 11 w 25"/>
                <a:gd name="T87" fmla="*/ 13 h 15"/>
                <a:gd name="T88" fmla="*/ 1 w 25"/>
                <a:gd name="T89" fmla="*/ 9 h 15"/>
                <a:gd name="T90" fmla="*/ 16 w 25"/>
                <a:gd name="T91" fmla="*/ 14 h 15"/>
                <a:gd name="T92" fmla="*/ 5 w 25"/>
                <a:gd name="T93" fmla="*/ 2 h 15"/>
                <a:gd name="T94" fmla="*/ 3 w 25"/>
                <a:gd name="T95" fmla="*/ 11 h 15"/>
                <a:gd name="T96" fmla="*/ 12 w 25"/>
                <a:gd name="T97" fmla="*/ 10 h 15"/>
                <a:gd name="T98" fmla="*/ 9 w 25"/>
                <a:gd name="T99" fmla="*/ 3 h 15"/>
                <a:gd name="T100" fmla="*/ 1 w 25"/>
                <a:gd name="T101" fmla="*/ 0 h 15"/>
                <a:gd name="T102" fmla="*/ 11 w 25"/>
                <a:gd name="T103" fmla="*/ 12 h 15"/>
                <a:gd name="T104" fmla="*/ 20 w 25"/>
                <a:gd name="T105" fmla="*/ 10 h 15"/>
                <a:gd name="T106" fmla="*/ 19 w 25"/>
                <a:gd name="T107" fmla="*/ 12 h 15"/>
                <a:gd name="T108" fmla="*/ 1 w 25"/>
                <a:gd name="T109" fmla="*/ 10 h 15"/>
                <a:gd name="T110" fmla="*/ 2 w 25"/>
                <a:gd name="T111" fmla="*/ 8 h 15"/>
                <a:gd name="T112" fmla="*/ 20 w 25"/>
                <a:gd name="T113" fmla="*/ 10 h 15"/>
                <a:gd name="T114" fmla="*/ 12 w 25"/>
                <a:gd name="T115" fmla="*/ 11 h 15"/>
                <a:gd name="T116" fmla="*/ 12 w 25"/>
                <a:gd name="T117" fmla="*/ 10 h 15"/>
                <a:gd name="T118" fmla="*/ 12 w 25"/>
                <a:gd name="T119" fmla="*/ 10 h 15"/>
                <a:gd name="T120" fmla="*/ 12 w 25"/>
                <a:gd name="T121" fmla="*/ 10 h 15"/>
                <a:gd name="T122" fmla="*/ 16 w 25"/>
                <a:gd name="T123" fmla="*/ 5 h 15"/>
                <a:gd name="T124" fmla="*/ 20 w 25"/>
                <a:gd name="T1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 h="15">
                  <a:moveTo>
                    <a:pt x="25" y="7"/>
                  </a:move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4" y="6"/>
                    <a:pt x="24" y="6"/>
                  </a:cubicBezTo>
                  <a:cubicBezTo>
                    <a:pt x="24" y="6"/>
                    <a:pt x="24" y="6"/>
                    <a:pt x="24" y="6"/>
                  </a:cubicBezTo>
                  <a:cubicBezTo>
                    <a:pt x="24" y="6"/>
                    <a:pt x="24" y="6"/>
                    <a:pt x="24" y="6"/>
                  </a:cubicBezTo>
                  <a:cubicBezTo>
                    <a:pt x="24" y="6"/>
                    <a:pt x="24"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5"/>
                    <a:pt x="25" y="5"/>
                  </a:cubicBezTo>
                  <a:cubicBezTo>
                    <a:pt x="25" y="5"/>
                    <a:pt x="25" y="5"/>
                    <a:pt x="25" y="5"/>
                  </a:cubicBezTo>
                  <a:cubicBezTo>
                    <a:pt x="25" y="5"/>
                    <a:pt x="25" y="5"/>
                    <a:pt x="25" y="5"/>
                  </a:cubicBezTo>
                  <a:cubicBezTo>
                    <a:pt x="25"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4" y="5"/>
                    <a:pt x="24" y="5"/>
                  </a:cubicBezTo>
                  <a:cubicBezTo>
                    <a:pt x="24" y="5"/>
                    <a:pt x="24" y="5"/>
                    <a:pt x="24" y="5"/>
                  </a:cubicBezTo>
                  <a:cubicBezTo>
                    <a:pt x="24" y="5"/>
                    <a:pt x="24" y="5"/>
                    <a:pt x="24" y="5"/>
                  </a:cubicBezTo>
                  <a:cubicBezTo>
                    <a:pt x="24" y="5"/>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1" y="4"/>
                    <a:pt x="21" y="4"/>
                  </a:cubicBezTo>
                  <a:cubicBezTo>
                    <a:pt x="21" y="4"/>
                    <a:pt x="21" y="4"/>
                    <a:pt x="21" y="4"/>
                  </a:cubicBezTo>
                  <a:cubicBezTo>
                    <a:pt x="21" y="4"/>
                    <a:pt x="21" y="4"/>
                    <a:pt x="21" y="4"/>
                  </a:cubicBezTo>
                  <a:cubicBezTo>
                    <a:pt x="21" y="4"/>
                    <a:pt x="21" y="4"/>
                    <a:pt x="21" y="4"/>
                  </a:cubicBezTo>
                  <a:cubicBezTo>
                    <a:pt x="21" y="4"/>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6"/>
                  </a:cubicBezTo>
                  <a:cubicBezTo>
                    <a:pt x="21" y="6"/>
                    <a:pt x="21" y="6"/>
                    <a:pt x="21" y="6"/>
                  </a:cubicBezTo>
                  <a:cubicBezTo>
                    <a:pt x="21" y="6"/>
                    <a:pt x="21" y="6"/>
                    <a:pt x="21" y="6"/>
                  </a:cubicBezTo>
                  <a:cubicBezTo>
                    <a:pt x="21"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1" y="7"/>
                  </a:cubicBezTo>
                  <a:cubicBezTo>
                    <a:pt x="22" y="7"/>
                    <a:pt x="22" y="7"/>
                    <a:pt x="22" y="7"/>
                  </a:cubicBezTo>
                  <a:cubicBezTo>
                    <a:pt x="21" y="7"/>
                    <a:pt x="21" y="7"/>
                    <a:pt x="22" y="7"/>
                  </a:cubicBezTo>
                  <a:cubicBezTo>
                    <a:pt x="22" y="7"/>
                    <a:pt x="22" y="7"/>
                    <a:pt x="21" y="7"/>
                  </a:cubicBezTo>
                  <a:cubicBezTo>
                    <a:pt x="22" y="7"/>
                    <a:pt x="22" y="7"/>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2"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19"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19" y="4"/>
                    <a:pt x="19" y="4"/>
                  </a:cubicBezTo>
                  <a:cubicBezTo>
                    <a:pt x="19" y="4"/>
                    <a:pt x="19" y="4"/>
                    <a:pt x="19" y="4"/>
                  </a:cubicBezTo>
                  <a:cubicBezTo>
                    <a:pt x="19" y="4"/>
                    <a:pt x="19" y="4"/>
                    <a:pt x="19" y="4"/>
                  </a:cubicBezTo>
                  <a:cubicBezTo>
                    <a:pt x="19" y="4"/>
                    <a:pt x="19" y="4"/>
                    <a:pt x="19" y="4"/>
                  </a:cubicBezTo>
                  <a:cubicBezTo>
                    <a:pt x="19"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5"/>
                  </a:cubicBezTo>
                  <a:cubicBezTo>
                    <a:pt x="20" y="5"/>
                    <a:pt x="20" y="5"/>
                    <a:pt x="20" y="5"/>
                  </a:cubicBezTo>
                  <a:cubicBezTo>
                    <a:pt x="20" y="5"/>
                    <a:pt x="20" y="5"/>
                    <a:pt x="20" y="5"/>
                  </a:cubicBezTo>
                  <a:cubicBezTo>
                    <a:pt x="20" y="5"/>
                    <a:pt x="20"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3"/>
                  </a:cubicBezTo>
                  <a:cubicBezTo>
                    <a:pt x="21" y="3"/>
                    <a:pt x="21" y="3"/>
                    <a:pt x="21" y="3"/>
                  </a:cubicBezTo>
                  <a:cubicBezTo>
                    <a:pt x="21" y="3"/>
                    <a:pt x="21" y="3"/>
                    <a:pt x="21" y="3"/>
                  </a:cubicBezTo>
                  <a:cubicBezTo>
                    <a:pt x="21"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3"/>
                    <a:pt x="19" y="3"/>
                  </a:cubicBezTo>
                  <a:cubicBezTo>
                    <a:pt x="19" y="3"/>
                    <a:pt x="19" y="4"/>
                    <a:pt x="19" y="4"/>
                  </a:cubicBezTo>
                  <a:cubicBezTo>
                    <a:pt x="19" y="4"/>
                    <a:pt x="19" y="4"/>
                    <a:pt x="19" y="4"/>
                  </a:cubicBezTo>
                  <a:cubicBezTo>
                    <a:pt x="19" y="4"/>
                    <a:pt x="19" y="4"/>
                    <a:pt x="19" y="4"/>
                  </a:cubicBezTo>
                  <a:cubicBezTo>
                    <a:pt x="19" y="4"/>
                    <a:pt x="19" y="4"/>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5"/>
                  </a:cubicBezTo>
                  <a:cubicBezTo>
                    <a:pt x="17" y="5"/>
                    <a:pt x="17" y="5"/>
                    <a:pt x="17" y="5"/>
                  </a:cubicBezTo>
                  <a:cubicBezTo>
                    <a:pt x="17" y="5"/>
                    <a:pt x="16" y="5"/>
                    <a:pt x="16" y="5"/>
                  </a:cubicBezTo>
                  <a:cubicBezTo>
                    <a:pt x="17"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7" y="5"/>
                    <a:pt x="17" y="5"/>
                  </a:cubicBezTo>
                  <a:cubicBezTo>
                    <a:pt x="17" y="5"/>
                    <a:pt x="17" y="5"/>
                    <a:pt x="17" y="5"/>
                  </a:cubicBezTo>
                  <a:cubicBezTo>
                    <a:pt x="17" y="5"/>
                    <a:pt x="17" y="5"/>
                    <a:pt x="17" y="5"/>
                  </a:cubicBezTo>
                  <a:cubicBezTo>
                    <a:pt x="17" y="5"/>
                    <a:pt x="17" y="5"/>
                    <a:pt x="17" y="5"/>
                  </a:cubicBezTo>
                  <a:cubicBezTo>
                    <a:pt x="17" y="5"/>
                    <a:pt x="16" y="5"/>
                    <a:pt x="16" y="5"/>
                  </a:cubicBezTo>
                  <a:cubicBezTo>
                    <a:pt x="16" y="5"/>
                    <a:pt x="16" y="5"/>
                    <a:pt x="16" y="5"/>
                  </a:cubicBezTo>
                  <a:cubicBezTo>
                    <a:pt x="16" y="5"/>
                    <a:pt x="16" y="5"/>
                    <a:pt x="16" y="5"/>
                  </a:cubicBezTo>
                  <a:cubicBezTo>
                    <a:pt x="16" y="5"/>
                    <a:pt x="16" y="5"/>
                    <a:pt x="16" y="5"/>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5"/>
                    <a:pt x="16" y="5"/>
                  </a:cubicBezTo>
                  <a:cubicBezTo>
                    <a:pt x="16" y="5"/>
                    <a:pt x="16" y="5"/>
                    <a:pt x="15" y="5"/>
                  </a:cubicBezTo>
                  <a:cubicBezTo>
                    <a:pt x="15" y="5"/>
                    <a:pt x="16" y="5"/>
                    <a:pt x="16" y="5"/>
                  </a:cubicBezTo>
                  <a:cubicBezTo>
                    <a:pt x="16" y="5"/>
                    <a:pt x="16" y="5"/>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6" y="6"/>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7"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6" y="8"/>
                    <a:pt x="16" y="8"/>
                    <a:pt x="16" y="8"/>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7"/>
                  </a:cubicBezTo>
                  <a:cubicBezTo>
                    <a:pt x="16" y="7"/>
                    <a:pt x="16" y="7"/>
                    <a:pt x="16" y="7"/>
                  </a:cubicBezTo>
                  <a:cubicBezTo>
                    <a:pt x="16" y="7"/>
                    <a:pt x="16" y="7"/>
                    <a:pt x="16" y="7"/>
                  </a:cubicBezTo>
                  <a:cubicBezTo>
                    <a:pt x="16" y="8"/>
                    <a:pt x="16" y="8"/>
                    <a:pt x="16" y="8"/>
                  </a:cubicBezTo>
                  <a:cubicBezTo>
                    <a:pt x="15" y="7"/>
                    <a:pt x="15" y="7"/>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9"/>
                    <a:pt x="14" y="9"/>
                  </a:cubicBezTo>
                  <a:cubicBezTo>
                    <a:pt x="14" y="9"/>
                    <a:pt x="14" y="9"/>
                    <a:pt x="14" y="9"/>
                  </a:cubicBezTo>
                  <a:cubicBezTo>
                    <a:pt x="14" y="8"/>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4" y="8"/>
                    <a:pt x="14" y="8"/>
                    <a:pt x="14" y="8"/>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3" y="9"/>
                    <a:pt x="13" y="9"/>
                    <a:pt x="13" y="9"/>
                  </a:cubicBezTo>
                  <a:cubicBezTo>
                    <a:pt x="14" y="9"/>
                    <a:pt x="14" y="9"/>
                    <a:pt x="14" y="9"/>
                  </a:cubicBezTo>
                  <a:cubicBezTo>
                    <a:pt x="14"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3" y="9"/>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3" y="10"/>
                    <a:pt x="13" y="10"/>
                  </a:cubicBezTo>
                  <a:cubicBezTo>
                    <a:pt x="13" y="10"/>
                    <a:pt x="13" y="10"/>
                    <a:pt x="13" y="10"/>
                  </a:cubicBezTo>
                  <a:cubicBezTo>
                    <a:pt x="13" y="11"/>
                    <a:pt x="13"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3" y="14"/>
                    <a:pt x="13" y="14"/>
                  </a:cubicBezTo>
                  <a:cubicBezTo>
                    <a:pt x="13" y="14"/>
                    <a:pt x="13"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3" y="13"/>
                    <a:pt x="13" y="14"/>
                  </a:cubicBezTo>
                  <a:cubicBezTo>
                    <a:pt x="13" y="13"/>
                    <a:pt x="13" y="13"/>
                    <a:pt x="13" y="13"/>
                  </a:cubicBezTo>
                  <a:cubicBezTo>
                    <a:pt x="13" y="13"/>
                    <a:pt x="14"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4" y="13"/>
                  </a:cubicBezTo>
                  <a:cubicBezTo>
                    <a:pt x="14" y="13"/>
                    <a:pt x="14" y="13"/>
                    <a:pt x="14" y="13"/>
                  </a:cubicBezTo>
                  <a:cubicBezTo>
                    <a:pt x="14" y="13"/>
                    <a:pt x="14"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3"/>
                    <a:pt x="13" y="13"/>
                  </a:cubicBezTo>
                  <a:cubicBezTo>
                    <a:pt x="13" y="13"/>
                    <a:pt x="13" y="13"/>
                    <a:pt x="14" y="13"/>
                  </a:cubicBezTo>
                  <a:cubicBezTo>
                    <a:pt x="14" y="13"/>
                    <a:pt x="14" y="13"/>
                    <a:pt x="14" y="13"/>
                  </a:cubicBezTo>
                  <a:cubicBezTo>
                    <a:pt x="14" y="13"/>
                    <a:pt x="14" y="12"/>
                    <a:pt x="14" y="12"/>
                  </a:cubicBezTo>
                  <a:cubicBezTo>
                    <a:pt x="14" y="12"/>
                    <a:pt x="14" y="12"/>
                    <a:pt x="14" y="12"/>
                  </a:cubicBezTo>
                  <a:cubicBezTo>
                    <a:pt x="14" y="12"/>
                    <a:pt x="14" y="12"/>
                    <a:pt x="14" y="12"/>
                  </a:cubicBezTo>
                  <a:cubicBezTo>
                    <a:pt x="14" y="13"/>
                    <a:pt x="14" y="12"/>
                    <a:pt x="14" y="12"/>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2"/>
                    <a:pt x="14" y="12"/>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5" y="13"/>
                    <a:pt x="15" y="13"/>
                    <a:pt x="15"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6" y="13"/>
                    <a:pt x="16" y="14"/>
                  </a:cubicBezTo>
                  <a:cubicBezTo>
                    <a:pt x="16" y="14"/>
                    <a:pt x="16" y="14"/>
                    <a:pt x="16" y="14"/>
                  </a:cubicBezTo>
                  <a:cubicBezTo>
                    <a:pt x="16" y="14"/>
                    <a:pt x="16" y="13"/>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3"/>
                  </a:cubicBezTo>
                  <a:cubicBezTo>
                    <a:pt x="16" y="13"/>
                    <a:pt x="16" y="14"/>
                    <a:pt x="16" y="14"/>
                  </a:cubicBezTo>
                  <a:cubicBezTo>
                    <a:pt x="16" y="14"/>
                    <a:pt x="16" y="14"/>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2"/>
                    <a:pt x="16" y="12"/>
                  </a:cubicBezTo>
                  <a:cubicBezTo>
                    <a:pt x="16" y="12"/>
                    <a:pt x="16" y="12"/>
                    <a:pt x="16" y="12"/>
                  </a:cubicBezTo>
                  <a:cubicBezTo>
                    <a:pt x="16" y="12"/>
                    <a:pt x="16" y="12"/>
                    <a:pt x="16" y="12"/>
                  </a:cubicBezTo>
                  <a:cubicBezTo>
                    <a:pt x="16" y="13"/>
                    <a:pt x="16" y="13"/>
                    <a:pt x="16" y="13"/>
                  </a:cubicBezTo>
                  <a:cubicBezTo>
                    <a:pt x="16" y="13"/>
                    <a:pt x="16" y="13"/>
                    <a:pt x="16" y="13"/>
                  </a:cubicBezTo>
                  <a:cubicBezTo>
                    <a:pt x="16" y="13"/>
                    <a:pt x="16" y="13"/>
                    <a:pt x="16" y="13"/>
                  </a:cubicBezTo>
                  <a:cubicBezTo>
                    <a:pt x="16" y="12"/>
                    <a:pt x="16" y="13"/>
                    <a:pt x="16" y="13"/>
                  </a:cubicBezTo>
                  <a:cubicBezTo>
                    <a:pt x="15" y="13"/>
                    <a:pt x="15" y="13"/>
                    <a:pt x="15" y="13"/>
                  </a:cubicBezTo>
                  <a:cubicBezTo>
                    <a:pt x="15" y="13"/>
                    <a:pt x="15" y="13"/>
                    <a:pt x="15" y="13"/>
                  </a:cubicBezTo>
                  <a:cubicBezTo>
                    <a:pt x="15" y="13"/>
                    <a:pt x="15" y="13"/>
                    <a:pt x="15" y="13"/>
                  </a:cubicBezTo>
                  <a:cubicBezTo>
                    <a:pt x="15" y="13"/>
                    <a:pt x="15" y="13"/>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2"/>
                    <a:pt x="15" y="12"/>
                  </a:cubicBezTo>
                  <a:cubicBezTo>
                    <a:pt x="15" y="12"/>
                    <a:pt x="15" y="12"/>
                    <a:pt x="15" y="12"/>
                  </a:cubicBezTo>
                  <a:cubicBezTo>
                    <a:pt x="15" y="12"/>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2"/>
                    <a:pt x="16" y="12"/>
                  </a:cubicBezTo>
                  <a:cubicBezTo>
                    <a:pt x="16" y="12"/>
                    <a:pt x="16" y="12"/>
                    <a:pt x="16" y="12"/>
                  </a:cubicBezTo>
                  <a:cubicBezTo>
                    <a:pt x="16" y="12"/>
                    <a:pt x="16" y="12"/>
                    <a:pt x="16" y="12"/>
                  </a:cubicBezTo>
                  <a:cubicBezTo>
                    <a:pt x="16" y="12"/>
                    <a:pt x="16" y="12"/>
                    <a:pt x="16" y="12"/>
                  </a:cubicBezTo>
                  <a:cubicBezTo>
                    <a:pt x="16"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1"/>
                  </a:cubicBezTo>
                  <a:cubicBezTo>
                    <a:pt x="17" y="11"/>
                    <a:pt x="17" y="11"/>
                    <a:pt x="17" y="11"/>
                  </a:cubicBezTo>
                  <a:cubicBezTo>
                    <a:pt x="17" y="11"/>
                    <a:pt x="17" y="11"/>
                    <a:pt x="17" y="11"/>
                  </a:cubicBezTo>
                  <a:cubicBezTo>
                    <a:pt x="17"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1"/>
                    <a:pt x="19" y="11"/>
                  </a:cubicBezTo>
                  <a:cubicBezTo>
                    <a:pt x="19" y="11"/>
                    <a:pt x="19" y="11"/>
                    <a:pt x="19" y="11"/>
                  </a:cubicBezTo>
                  <a:cubicBezTo>
                    <a:pt x="19" y="10"/>
                    <a:pt x="19" y="10"/>
                    <a:pt x="19" y="10"/>
                  </a:cubicBezTo>
                  <a:cubicBezTo>
                    <a:pt x="19" y="11"/>
                    <a:pt x="19" y="11"/>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7" y="9"/>
                    <a:pt x="17"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8"/>
                    <a:pt x="17" y="8"/>
                  </a:cubicBezTo>
                  <a:cubicBezTo>
                    <a:pt x="17" y="8"/>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0" y="10"/>
                  </a:cubicBezTo>
                  <a:cubicBezTo>
                    <a:pt x="20" y="10"/>
                    <a:pt x="20" y="10"/>
                    <a:pt x="20" y="10"/>
                  </a:cubicBezTo>
                  <a:cubicBezTo>
                    <a:pt x="20"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9"/>
                    <a:pt x="21" y="9"/>
                  </a:cubicBezTo>
                  <a:cubicBezTo>
                    <a:pt x="21" y="9"/>
                    <a:pt x="21" y="9"/>
                    <a:pt x="21" y="9"/>
                  </a:cubicBezTo>
                  <a:cubicBezTo>
                    <a:pt x="21" y="9"/>
                    <a:pt x="21"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8"/>
                    <a:pt x="23" y="9"/>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3" y="8"/>
                    <a:pt x="23" y="8"/>
                  </a:cubicBezTo>
                  <a:cubicBezTo>
                    <a:pt x="23" y="8"/>
                    <a:pt x="23" y="8"/>
                    <a:pt x="23" y="8"/>
                  </a:cubicBezTo>
                  <a:cubicBezTo>
                    <a:pt x="23" y="8"/>
                    <a:pt x="23" y="8"/>
                    <a:pt x="23" y="8"/>
                  </a:cubicBezTo>
                  <a:cubicBezTo>
                    <a:pt x="23" y="8"/>
                    <a:pt x="23" y="8"/>
                    <a:pt x="23" y="8"/>
                  </a:cubicBezTo>
                  <a:cubicBezTo>
                    <a:pt x="23"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5" y="8"/>
                  </a:cubicBezTo>
                  <a:cubicBezTo>
                    <a:pt x="25" y="8"/>
                    <a:pt x="25" y="8"/>
                    <a:pt x="25" y="8"/>
                  </a:cubicBezTo>
                  <a:cubicBezTo>
                    <a:pt x="25" y="8"/>
                    <a:pt x="25" y="8"/>
                    <a:pt x="25" y="8"/>
                  </a:cubicBezTo>
                  <a:cubicBezTo>
                    <a:pt x="25" y="8"/>
                    <a:pt x="25" y="7"/>
                    <a:pt x="25" y="7"/>
                  </a:cubicBezTo>
                  <a:cubicBezTo>
                    <a:pt x="25" y="7"/>
                    <a:pt x="25" y="7"/>
                    <a:pt x="25" y="7"/>
                  </a:cubicBezTo>
                  <a:cubicBezTo>
                    <a:pt x="25" y="7"/>
                    <a:pt x="25" y="7"/>
                    <a:pt x="25" y="7"/>
                  </a:cubicBezTo>
                  <a:cubicBezTo>
                    <a:pt x="25" y="7"/>
                    <a:pt x="25" y="7"/>
                    <a:pt x="25" y="7"/>
                  </a:cubicBezTo>
                  <a:close/>
                  <a:moveTo>
                    <a:pt x="11" y="9"/>
                  </a:moveTo>
                  <a:cubicBezTo>
                    <a:pt x="11" y="10"/>
                    <a:pt x="10" y="10"/>
                    <a:pt x="10" y="10"/>
                  </a:cubicBezTo>
                  <a:cubicBezTo>
                    <a:pt x="10" y="10"/>
                    <a:pt x="10" y="10"/>
                    <a:pt x="10" y="10"/>
                  </a:cubicBezTo>
                  <a:cubicBezTo>
                    <a:pt x="10" y="10"/>
                    <a:pt x="10" y="10"/>
                    <a:pt x="10" y="10"/>
                  </a:cubicBezTo>
                  <a:cubicBezTo>
                    <a:pt x="10" y="11"/>
                    <a:pt x="10" y="11"/>
                    <a:pt x="10" y="11"/>
                  </a:cubicBezTo>
                  <a:cubicBezTo>
                    <a:pt x="10" y="11"/>
                    <a:pt x="10" y="11"/>
                    <a:pt x="10" y="10"/>
                  </a:cubicBezTo>
                  <a:cubicBezTo>
                    <a:pt x="10" y="10"/>
                    <a:pt x="10" y="11"/>
                    <a:pt x="10" y="11"/>
                  </a:cubicBezTo>
                  <a:cubicBezTo>
                    <a:pt x="10" y="11"/>
                    <a:pt x="10" y="11"/>
                    <a:pt x="10" y="11"/>
                  </a:cubicBezTo>
                  <a:cubicBezTo>
                    <a:pt x="10"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0"/>
                    <a:pt x="9" y="10"/>
                    <a:pt x="9" y="10"/>
                  </a:cubicBezTo>
                  <a:cubicBezTo>
                    <a:pt x="9" y="11"/>
                    <a:pt x="9" y="11"/>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8" y="12"/>
                    <a:pt x="8" y="11"/>
                  </a:cubicBezTo>
                  <a:cubicBezTo>
                    <a:pt x="8" y="11"/>
                    <a:pt x="8" y="11"/>
                    <a:pt x="8" y="11"/>
                  </a:cubicBezTo>
                  <a:cubicBezTo>
                    <a:pt x="8" y="11"/>
                    <a:pt x="8" y="11"/>
                    <a:pt x="8" y="11"/>
                  </a:cubicBezTo>
                  <a:cubicBezTo>
                    <a:pt x="8" y="11"/>
                    <a:pt x="8" y="11"/>
                    <a:pt x="8" y="12"/>
                  </a:cubicBezTo>
                  <a:cubicBezTo>
                    <a:pt x="8" y="12"/>
                    <a:pt x="8" y="12"/>
                    <a:pt x="8" y="12"/>
                  </a:cubicBezTo>
                  <a:cubicBezTo>
                    <a:pt x="8" y="12"/>
                    <a:pt x="7" y="12"/>
                    <a:pt x="7" y="12"/>
                  </a:cubicBezTo>
                  <a:cubicBezTo>
                    <a:pt x="7" y="12"/>
                    <a:pt x="7" y="12"/>
                    <a:pt x="7" y="12"/>
                  </a:cubicBezTo>
                  <a:cubicBezTo>
                    <a:pt x="7" y="12"/>
                    <a:pt x="7" y="12"/>
                    <a:pt x="7" y="12"/>
                  </a:cubicBezTo>
                  <a:cubicBezTo>
                    <a:pt x="7" y="12"/>
                    <a:pt x="7" y="12"/>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7" y="13"/>
                    <a:pt x="7" y="13"/>
                  </a:cubicBezTo>
                  <a:cubicBezTo>
                    <a:pt x="7"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6" y="13"/>
                    <a:pt x="6" y="12"/>
                    <a:pt x="6" y="12"/>
                  </a:cubicBezTo>
                  <a:cubicBezTo>
                    <a:pt x="6" y="12"/>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5" y="13"/>
                    <a:pt x="5" y="14"/>
                  </a:cubicBezTo>
                  <a:cubicBezTo>
                    <a:pt x="5" y="14"/>
                    <a:pt x="5" y="14"/>
                    <a:pt x="5" y="14"/>
                  </a:cubicBezTo>
                  <a:cubicBezTo>
                    <a:pt x="5" y="13"/>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3"/>
                    <a:pt x="5" y="13"/>
                    <a:pt x="5" y="13"/>
                  </a:cubicBezTo>
                  <a:cubicBezTo>
                    <a:pt x="5" y="13"/>
                    <a:pt x="5" y="13"/>
                    <a:pt x="5" y="13"/>
                  </a:cubicBezTo>
                  <a:cubicBezTo>
                    <a:pt x="5" y="13"/>
                    <a:pt x="5" y="13"/>
                    <a:pt x="5" y="13"/>
                  </a:cubicBezTo>
                  <a:cubicBezTo>
                    <a:pt x="5" y="13"/>
                    <a:pt x="5" y="13"/>
                    <a:pt x="5" y="13"/>
                  </a:cubicBezTo>
                  <a:cubicBezTo>
                    <a:pt x="4"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2"/>
                    <a:pt x="4" y="12"/>
                    <a:pt x="4" y="12"/>
                  </a:cubicBezTo>
                  <a:cubicBezTo>
                    <a:pt x="4" y="12"/>
                    <a:pt x="5" y="12"/>
                    <a:pt x="5" y="12"/>
                  </a:cubicBezTo>
                  <a:cubicBezTo>
                    <a:pt x="5" y="12"/>
                    <a:pt x="5" y="12"/>
                    <a:pt x="5" y="12"/>
                  </a:cubicBezTo>
                  <a:cubicBezTo>
                    <a:pt x="5" y="12"/>
                    <a:pt x="5" y="12"/>
                    <a:pt x="5" y="12"/>
                  </a:cubicBezTo>
                  <a:cubicBezTo>
                    <a:pt x="5"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4" y="12"/>
                  </a:cubicBezTo>
                  <a:cubicBezTo>
                    <a:pt x="4" y="12"/>
                    <a:pt x="4" y="12"/>
                    <a:pt x="4" y="12"/>
                  </a:cubicBezTo>
                  <a:cubicBezTo>
                    <a:pt x="4" y="12"/>
                    <a:pt x="4" y="12"/>
                    <a:pt x="4" y="12"/>
                  </a:cubicBezTo>
                  <a:cubicBezTo>
                    <a:pt x="4" y="12"/>
                    <a:pt x="4" y="12"/>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2" y="12"/>
                  </a:cubicBezTo>
                  <a:cubicBezTo>
                    <a:pt x="2" y="12"/>
                    <a:pt x="2" y="12"/>
                    <a:pt x="2" y="12"/>
                  </a:cubicBezTo>
                  <a:cubicBezTo>
                    <a:pt x="2" y="12"/>
                    <a:pt x="2" y="12"/>
                    <a:pt x="2" y="11"/>
                  </a:cubicBezTo>
                  <a:cubicBezTo>
                    <a:pt x="2" y="11"/>
                    <a:pt x="2" y="11"/>
                    <a:pt x="2" y="11"/>
                  </a:cubicBezTo>
                  <a:cubicBezTo>
                    <a:pt x="2" y="11"/>
                    <a:pt x="2" y="12"/>
                    <a:pt x="2" y="12"/>
                  </a:cubicBezTo>
                  <a:cubicBezTo>
                    <a:pt x="2" y="12"/>
                    <a:pt x="2" y="12"/>
                    <a:pt x="2" y="12"/>
                  </a:cubicBezTo>
                  <a:cubicBezTo>
                    <a:pt x="2" y="12"/>
                    <a:pt x="2" y="12"/>
                    <a:pt x="2" y="12"/>
                  </a:cubicBezTo>
                  <a:cubicBezTo>
                    <a:pt x="2" y="12"/>
                    <a:pt x="2" y="12"/>
                    <a:pt x="2" y="12"/>
                  </a:cubicBezTo>
                  <a:cubicBezTo>
                    <a:pt x="2" y="12"/>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4" y="12"/>
                    <a:pt x="4" y="12"/>
                  </a:cubicBezTo>
                  <a:cubicBezTo>
                    <a:pt x="4"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3" y="11"/>
                  </a:cubicBezTo>
                  <a:cubicBezTo>
                    <a:pt x="3" y="11"/>
                    <a:pt x="3" y="10"/>
                    <a:pt x="3" y="10"/>
                  </a:cubicBezTo>
                  <a:cubicBezTo>
                    <a:pt x="3" y="10"/>
                    <a:pt x="3" y="10"/>
                    <a:pt x="4" y="10"/>
                  </a:cubicBezTo>
                  <a:cubicBezTo>
                    <a:pt x="4" y="10"/>
                    <a:pt x="4" y="10"/>
                    <a:pt x="4" y="10"/>
                  </a:cubicBezTo>
                  <a:cubicBezTo>
                    <a:pt x="4" y="10"/>
                    <a:pt x="4" y="10"/>
                    <a:pt x="4" y="10"/>
                  </a:cubicBezTo>
                  <a:cubicBezTo>
                    <a:pt x="4" y="10"/>
                    <a:pt x="4" y="10"/>
                    <a:pt x="4" y="10"/>
                  </a:cubicBezTo>
                  <a:cubicBezTo>
                    <a:pt x="4" y="11"/>
                    <a:pt x="4" y="10"/>
                    <a:pt x="4" y="10"/>
                  </a:cubicBezTo>
                  <a:cubicBezTo>
                    <a:pt x="4" y="10"/>
                    <a:pt x="4" y="10"/>
                    <a:pt x="4" y="10"/>
                  </a:cubicBezTo>
                  <a:cubicBezTo>
                    <a:pt x="4" y="10"/>
                    <a:pt x="4" y="10"/>
                    <a:pt x="4" y="10"/>
                  </a:cubicBezTo>
                  <a:cubicBezTo>
                    <a:pt x="4" y="10"/>
                    <a:pt x="4" y="10"/>
                    <a:pt x="4" y="10"/>
                  </a:cubicBezTo>
                  <a:cubicBezTo>
                    <a:pt x="4" y="10"/>
                    <a:pt x="4" y="10"/>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4" y="11"/>
                    <a:pt x="4" y="11"/>
                    <a:pt x="4" y="11"/>
                  </a:cubicBezTo>
                  <a:cubicBezTo>
                    <a:pt x="4" y="11"/>
                    <a:pt x="4" y="11"/>
                    <a:pt x="5" y="11"/>
                  </a:cubicBezTo>
                  <a:cubicBezTo>
                    <a:pt x="5" y="11"/>
                    <a:pt x="5" y="11"/>
                    <a:pt x="5" y="11"/>
                  </a:cubicBezTo>
                  <a:cubicBezTo>
                    <a:pt x="5" y="11"/>
                    <a:pt x="5" y="11"/>
                    <a:pt x="5" y="11"/>
                  </a:cubicBezTo>
                  <a:cubicBezTo>
                    <a:pt x="5" y="11"/>
                    <a:pt x="5" y="11"/>
                    <a:pt x="5" y="11"/>
                  </a:cubicBezTo>
                  <a:cubicBezTo>
                    <a:pt x="5" y="11"/>
                    <a:pt x="5" y="11"/>
                    <a:pt x="5" y="11"/>
                  </a:cubicBezTo>
                  <a:cubicBezTo>
                    <a:pt x="4"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0"/>
                    <a:pt x="6" y="10"/>
                  </a:cubicBezTo>
                  <a:cubicBezTo>
                    <a:pt x="6" y="10"/>
                    <a:pt x="6" y="10"/>
                    <a:pt x="6" y="10"/>
                  </a:cubicBezTo>
                  <a:cubicBezTo>
                    <a:pt x="6" y="10"/>
                    <a:pt x="7" y="10"/>
                    <a:pt x="7"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8"/>
                    <a:pt x="6" y="8"/>
                    <a:pt x="6" y="8"/>
                  </a:cubicBezTo>
                  <a:cubicBezTo>
                    <a:pt x="6" y="8"/>
                    <a:pt x="6" y="8"/>
                    <a:pt x="6" y="8"/>
                  </a:cubicBezTo>
                  <a:cubicBezTo>
                    <a:pt x="6" y="8"/>
                    <a:pt x="6" y="8"/>
                    <a:pt x="6" y="9"/>
                  </a:cubicBezTo>
                  <a:cubicBezTo>
                    <a:pt x="6" y="9"/>
                    <a:pt x="6" y="8"/>
                    <a:pt x="6" y="8"/>
                  </a:cubicBezTo>
                  <a:cubicBezTo>
                    <a:pt x="6" y="8"/>
                    <a:pt x="6" y="8"/>
                    <a:pt x="6" y="8"/>
                  </a:cubicBezTo>
                  <a:cubicBezTo>
                    <a:pt x="6" y="8"/>
                    <a:pt x="6"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9"/>
                  </a:cubicBezTo>
                  <a:cubicBezTo>
                    <a:pt x="7" y="9"/>
                    <a:pt x="7" y="9"/>
                    <a:pt x="7" y="9"/>
                  </a:cubicBezTo>
                  <a:cubicBezTo>
                    <a:pt x="7" y="8"/>
                    <a:pt x="7" y="9"/>
                    <a:pt x="7" y="9"/>
                  </a:cubicBezTo>
                  <a:cubicBezTo>
                    <a:pt x="6" y="9"/>
                    <a:pt x="6" y="9"/>
                    <a:pt x="6" y="9"/>
                  </a:cubicBezTo>
                  <a:cubicBezTo>
                    <a:pt x="6"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7"/>
                    <a:pt x="8" y="7"/>
                  </a:cubicBezTo>
                  <a:cubicBezTo>
                    <a:pt x="8" y="8"/>
                    <a:pt x="8" y="7"/>
                    <a:pt x="8" y="7"/>
                  </a:cubicBezTo>
                  <a:cubicBezTo>
                    <a:pt x="8" y="7"/>
                    <a:pt x="8" y="7"/>
                    <a:pt x="8" y="8"/>
                  </a:cubicBezTo>
                  <a:cubicBezTo>
                    <a:pt x="7" y="8"/>
                    <a:pt x="7" y="8"/>
                    <a:pt x="7" y="8"/>
                  </a:cubicBezTo>
                  <a:cubicBezTo>
                    <a:pt x="7" y="8"/>
                    <a:pt x="7" y="8"/>
                    <a:pt x="7" y="8"/>
                  </a:cubicBezTo>
                  <a:cubicBezTo>
                    <a:pt x="7" y="8"/>
                    <a:pt x="7" y="8"/>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5" y="9"/>
                    <a:pt x="6" y="9"/>
                  </a:cubicBezTo>
                  <a:cubicBezTo>
                    <a:pt x="6" y="9"/>
                    <a:pt x="6" y="9"/>
                    <a:pt x="6" y="9"/>
                  </a:cubicBezTo>
                  <a:cubicBezTo>
                    <a:pt x="6" y="9"/>
                    <a:pt x="6" y="9"/>
                    <a:pt x="6" y="9"/>
                  </a:cubicBezTo>
                  <a:cubicBezTo>
                    <a:pt x="6" y="9"/>
                    <a:pt x="6" y="8"/>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8"/>
                    <a:pt x="6" y="8"/>
                    <a:pt x="6" y="8"/>
                  </a:cubicBezTo>
                  <a:cubicBezTo>
                    <a:pt x="6" y="8"/>
                    <a:pt x="6" y="8"/>
                    <a:pt x="6" y="8"/>
                  </a:cubicBezTo>
                  <a:cubicBezTo>
                    <a:pt x="6" y="8"/>
                    <a:pt x="6" y="7"/>
                    <a:pt x="6" y="7"/>
                  </a:cubicBezTo>
                  <a:cubicBezTo>
                    <a:pt x="6"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9" y="8"/>
                  </a:cubicBezTo>
                  <a:cubicBezTo>
                    <a:pt x="9" y="8"/>
                    <a:pt x="9" y="8"/>
                    <a:pt x="9" y="8"/>
                  </a:cubicBezTo>
                  <a:cubicBezTo>
                    <a:pt x="9" y="8"/>
                    <a:pt x="9" y="8"/>
                    <a:pt x="9" y="8"/>
                  </a:cubicBezTo>
                  <a:cubicBezTo>
                    <a:pt x="9" y="8"/>
                    <a:pt x="9" y="8"/>
                    <a:pt x="9" y="7"/>
                  </a:cubicBezTo>
                  <a:cubicBezTo>
                    <a:pt x="9" y="7"/>
                    <a:pt x="9" y="7"/>
                    <a:pt x="9" y="7"/>
                  </a:cubicBezTo>
                  <a:cubicBezTo>
                    <a:pt x="9" y="7"/>
                    <a:pt x="9" y="7"/>
                    <a:pt x="9" y="7"/>
                  </a:cubicBezTo>
                  <a:cubicBezTo>
                    <a:pt x="9" y="7"/>
                    <a:pt x="9" y="7"/>
                    <a:pt x="9" y="7"/>
                  </a:cubicBezTo>
                  <a:cubicBezTo>
                    <a:pt x="9" y="7"/>
                    <a:pt x="9" y="7"/>
                    <a:pt x="9" y="7"/>
                  </a:cubicBezTo>
                  <a:cubicBezTo>
                    <a:pt x="9"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6" y="6"/>
                  </a:cubicBezTo>
                  <a:cubicBezTo>
                    <a:pt x="6" y="6"/>
                    <a:pt x="6" y="6"/>
                    <a:pt x="6" y="6"/>
                  </a:cubicBezTo>
                  <a:cubicBezTo>
                    <a:pt x="6" y="6"/>
                    <a:pt x="6" y="6"/>
                    <a:pt x="6" y="6"/>
                  </a:cubicBezTo>
                  <a:cubicBezTo>
                    <a:pt x="6" y="6"/>
                    <a:pt x="6" y="6"/>
                    <a:pt x="6" y="6"/>
                  </a:cubicBezTo>
                  <a:cubicBezTo>
                    <a:pt x="6" y="6"/>
                    <a:pt x="6" y="6"/>
                    <a:pt x="6" y="5"/>
                  </a:cubicBezTo>
                  <a:cubicBezTo>
                    <a:pt x="6" y="5"/>
                    <a:pt x="6" y="5"/>
                    <a:pt x="6" y="5"/>
                  </a:cubicBezTo>
                  <a:cubicBezTo>
                    <a:pt x="6" y="5"/>
                    <a:pt x="6" y="5"/>
                    <a:pt x="6" y="5"/>
                  </a:cubicBezTo>
                  <a:cubicBezTo>
                    <a:pt x="6" y="5"/>
                    <a:pt x="6" y="5"/>
                    <a:pt x="6" y="5"/>
                  </a:cubicBezTo>
                  <a:cubicBezTo>
                    <a:pt x="6" y="5"/>
                    <a:pt x="6" y="5"/>
                    <a:pt x="7" y="5"/>
                  </a:cubicBezTo>
                  <a:cubicBezTo>
                    <a:pt x="7" y="5"/>
                    <a:pt x="7" y="5"/>
                    <a:pt x="7" y="5"/>
                  </a:cubicBezTo>
                  <a:cubicBezTo>
                    <a:pt x="7" y="5"/>
                    <a:pt x="7" y="5"/>
                    <a:pt x="7" y="5"/>
                  </a:cubicBezTo>
                  <a:cubicBezTo>
                    <a:pt x="7"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3"/>
                    <a:pt x="5" y="3"/>
                  </a:cubicBezTo>
                  <a:cubicBezTo>
                    <a:pt x="5" y="3"/>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7" y="4"/>
                    <a:pt x="7" y="4"/>
                  </a:cubicBezTo>
                  <a:cubicBezTo>
                    <a:pt x="7" y="5"/>
                    <a:pt x="7" y="5"/>
                    <a:pt x="7" y="5"/>
                  </a:cubicBezTo>
                  <a:cubicBezTo>
                    <a:pt x="7" y="5"/>
                    <a:pt x="7"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10" y="4"/>
                    <a:pt x="9" y="4"/>
                  </a:cubicBezTo>
                  <a:cubicBezTo>
                    <a:pt x="9"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5"/>
                  </a:cubicBezTo>
                  <a:cubicBezTo>
                    <a:pt x="11" y="5"/>
                    <a:pt x="11" y="5"/>
                    <a:pt x="11" y="5"/>
                  </a:cubicBezTo>
                  <a:cubicBezTo>
                    <a:pt x="11" y="5"/>
                    <a:pt x="11" y="5"/>
                    <a:pt x="11" y="4"/>
                  </a:cubicBezTo>
                  <a:cubicBezTo>
                    <a:pt x="11" y="5"/>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2" y="5"/>
                  </a:cubicBezTo>
                  <a:cubicBezTo>
                    <a:pt x="12" y="5"/>
                    <a:pt x="12" y="5"/>
                    <a:pt x="12" y="5"/>
                  </a:cubicBezTo>
                  <a:cubicBezTo>
                    <a:pt x="12" y="5"/>
                    <a:pt x="12" y="5"/>
                    <a:pt x="12" y="5"/>
                  </a:cubicBezTo>
                  <a:cubicBezTo>
                    <a:pt x="12" y="5"/>
                    <a:pt x="12" y="5"/>
                    <a:pt x="12" y="5"/>
                  </a:cubicBezTo>
                  <a:cubicBezTo>
                    <a:pt x="12" y="5"/>
                    <a:pt x="12" y="4"/>
                    <a:pt x="12" y="5"/>
                  </a:cubicBezTo>
                  <a:cubicBezTo>
                    <a:pt x="12" y="5"/>
                    <a:pt x="12"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2" y="5"/>
                    <a:pt x="12" y="5"/>
                  </a:cubicBezTo>
                  <a:cubicBezTo>
                    <a:pt x="12" y="5"/>
                    <a:pt x="12" y="5"/>
                    <a:pt x="12" y="5"/>
                  </a:cubicBezTo>
                  <a:cubicBezTo>
                    <a:pt x="12" y="5"/>
                    <a:pt x="12" y="5"/>
                    <a:pt x="12" y="5"/>
                  </a:cubicBezTo>
                  <a:cubicBezTo>
                    <a:pt x="12" y="5"/>
                    <a:pt x="12" y="5"/>
                    <a:pt x="12" y="5"/>
                  </a:cubicBezTo>
                  <a:cubicBezTo>
                    <a:pt x="12" y="5"/>
                    <a:pt x="12"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4" y="5"/>
                    <a:pt x="14" y="5"/>
                  </a:cubicBezTo>
                  <a:cubicBezTo>
                    <a:pt x="14" y="5"/>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4" y="4"/>
                  </a:cubicBezTo>
                  <a:cubicBezTo>
                    <a:pt x="14" y="4"/>
                    <a:pt x="13" y="4"/>
                    <a:pt x="13" y="4"/>
                  </a:cubicBezTo>
                  <a:cubicBezTo>
                    <a:pt x="14" y="4"/>
                    <a:pt x="13" y="4"/>
                    <a:pt x="13" y="4"/>
                  </a:cubicBezTo>
                  <a:cubicBezTo>
                    <a:pt x="13" y="4"/>
                    <a:pt x="13" y="3"/>
                    <a:pt x="13" y="3"/>
                  </a:cubicBezTo>
                  <a:cubicBezTo>
                    <a:pt x="13" y="3"/>
                    <a:pt x="13" y="3"/>
                    <a:pt x="14" y="3"/>
                  </a:cubicBezTo>
                  <a:cubicBezTo>
                    <a:pt x="14" y="3"/>
                    <a:pt x="14" y="3"/>
                    <a:pt x="14" y="3"/>
                  </a:cubicBezTo>
                  <a:cubicBezTo>
                    <a:pt x="14" y="3"/>
                    <a:pt x="14" y="3"/>
                    <a:pt x="14" y="3"/>
                  </a:cubicBezTo>
                  <a:cubicBezTo>
                    <a:pt x="14" y="4"/>
                    <a:pt x="14" y="4"/>
                    <a:pt x="14" y="4"/>
                  </a:cubicBezTo>
                  <a:cubicBezTo>
                    <a:pt x="14" y="4"/>
                    <a:pt x="14" y="4"/>
                    <a:pt x="14" y="4"/>
                  </a:cubicBezTo>
                  <a:cubicBezTo>
                    <a:pt x="14" y="4"/>
                    <a:pt x="14" y="4"/>
                    <a:pt x="14" y="4"/>
                  </a:cubicBezTo>
                  <a:cubicBezTo>
                    <a:pt x="14" y="4"/>
                    <a:pt x="14"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4" y="4"/>
                    <a:pt x="14" y="4"/>
                  </a:cubicBezTo>
                  <a:cubicBezTo>
                    <a:pt x="14" y="4"/>
                    <a:pt x="14" y="4"/>
                    <a:pt x="14" y="4"/>
                  </a:cubicBezTo>
                  <a:cubicBezTo>
                    <a:pt x="14" y="4"/>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5" y="5"/>
                  </a:cubicBezTo>
                  <a:cubicBezTo>
                    <a:pt x="15" y="5"/>
                    <a:pt x="15" y="5"/>
                    <a:pt x="15" y="5"/>
                  </a:cubicBezTo>
                  <a:cubicBezTo>
                    <a:pt x="15" y="5"/>
                    <a:pt x="15" y="5"/>
                    <a:pt x="15" y="5"/>
                  </a:cubicBezTo>
                  <a:cubicBezTo>
                    <a:pt x="15" y="5"/>
                    <a:pt x="15" y="5"/>
                    <a:pt x="14" y="5"/>
                  </a:cubicBezTo>
                  <a:cubicBezTo>
                    <a:pt x="14" y="5"/>
                    <a:pt x="14" y="5"/>
                    <a:pt x="14" y="5"/>
                  </a:cubicBezTo>
                  <a:cubicBezTo>
                    <a:pt x="14" y="5"/>
                    <a:pt x="14" y="5"/>
                    <a:pt x="14" y="5"/>
                  </a:cubicBezTo>
                  <a:cubicBezTo>
                    <a:pt x="14" y="5"/>
                    <a:pt x="14" y="6"/>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6"/>
                    <a:pt x="14" y="6"/>
                  </a:cubicBezTo>
                  <a:cubicBezTo>
                    <a:pt x="14" y="6"/>
                    <a:pt x="14" y="6"/>
                    <a:pt x="14" y="6"/>
                  </a:cubicBezTo>
                  <a:cubicBezTo>
                    <a:pt x="14" y="6"/>
                    <a:pt x="14" y="6"/>
                    <a:pt x="14" y="6"/>
                  </a:cubicBezTo>
                  <a:cubicBezTo>
                    <a:pt x="14" y="6"/>
                    <a:pt x="14" y="6"/>
                    <a:pt x="14" y="6"/>
                  </a:cubicBezTo>
                  <a:cubicBezTo>
                    <a:pt x="14" y="6"/>
                    <a:pt x="14" y="5"/>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3" y="7"/>
                    <a:pt x="13" y="7"/>
                    <a:pt x="13" y="7"/>
                  </a:cubicBezTo>
                  <a:cubicBezTo>
                    <a:pt x="13"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lose/>
                  <a:moveTo>
                    <a:pt x="2" y="10"/>
                  </a:move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2" y="10"/>
                    <a:pt x="2" y="10"/>
                  </a:cubicBezTo>
                  <a:cubicBezTo>
                    <a:pt x="1" y="10"/>
                    <a:pt x="1" y="9"/>
                    <a:pt x="1" y="9"/>
                  </a:cubicBezTo>
                  <a:cubicBezTo>
                    <a:pt x="1"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3" y="8"/>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10"/>
                  </a:cubicBezTo>
                  <a:cubicBezTo>
                    <a:pt x="2" y="10"/>
                    <a:pt x="2" y="10"/>
                    <a:pt x="2" y="10"/>
                  </a:cubicBezTo>
                  <a:cubicBezTo>
                    <a:pt x="2" y="9"/>
                    <a:pt x="2" y="9"/>
                    <a:pt x="2" y="9"/>
                  </a:cubicBezTo>
                  <a:cubicBezTo>
                    <a:pt x="2"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1"/>
                  </a:cubicBezTo>
                  <a:cubicBezTo>
                    <a:pt x="3" y="11"/>
                    <a:pt x="3" y="11"/>
                    <a:pt x="3" y="11"/>
                  </a:cubicBezTo>
                  <a:cubicBezTo>
                    <a:pt x="2" y="11"/>
                    <a:pt x="2" y="11"/>
                    <a:pt x="2" y="11"/>
                  </a:cubicBezTo>
                  <a:cubicBezTo>
                    <a:pt x="2" y="11"/>
                    <a:pt x="2" y="11"/>
                    <a:pt x="2" y="11"/>
                  </a:cubicBezTo>
                  <a:cubicBezTo>
                    <a:pt x="2" y="11"/>
                    <a:pt x="2" y="11"/>
                    <a:pt x="2" y="11"/>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lose/>
                  <a:moveTo>
                    <a:pt x="11" y="3"/>
                  </a:moveTo>
                  <a:cubicBezTo>
                    <a:pt x="11" y="3"/>
                    <a:pt x="11" y="3"/>
                    <a:pt x="11" y="3"/>
                  </a:cubicBezTo>
                  <a:cubicBezTo>
                    <a:pt x="11" y="3"/>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3"/>
                    <a:pt x="11" y="3"/>
                    <a:pt x="11" y="3"/>
                  </a:cubicBezTo>
                  <a:cubicBezTo>
                    <a:pt x="11" y="3"/>
                    <a:pt x="11" y="3"/>
                    <a:pt x="11" y="3"/>
                  </a:cubicBezTo>
                  <a:cubicBezTo>
                    <a:pt x="11" y="3"/>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4"/>
                    <a:pt x="13" y="4"/>
                  </a:cubicBezTo>
                  <a:cubicBezTo>
                    <a:pt x="13" y="4"/>
                    <a:pt x="13" y="4"/>
                    <a:pt x="13" y="4"/>
                  </a:cubicBezTo>
                  <a:cubicBezTo>
                    <a:pt x="13" y="3"/>
                    <a:pt x="13" y="3"/>
                    <a:pt x="13" y="4"/>
                  </a:cubicBezTo>
                  <a:cubicBezTo>
                    <a:pt x="13" y="4"/>
                    <a:pt x="13" y="4"/>
                    <a:pt x="13" y="4"/>
                  </a:cubicBezTo>
                  <a:cubicBezTo>
                    <a:pt x="13" y="3"/>
                    <a:pt x="13" y="3"/>
                    <a:pt x="13" y="3"/>
                  </a:cubicBezTo>
                  <a:cubicBezTo>
                    <a:pt x="12" y="4"/>
                    <a:pt x="12" y="4"/>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lose/>
                  <a:moveTo>
                    <a:pt x="21" y="11"/>
                  </a:move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1"/>
                  </a:cubicBezTo>
                  <a:cubicBezTo>
                    <a:pt x="20" y="11"/>
                    <a:pt x="20" y="11"/>
                    <a:pt x="20" y="11"/>
                  </a:cubicBezTo>
                  <a:cubicBezTo>
                    <a:pt x="20" y="11"/>
                    <a:pt x="20" y="11"/>
                    <a:pt x="20" y="11"/>
                  </a:cubicBezTo>
                  <a:cubicBezTo>
                    <a:pt x="20" y="11"/>
                    <a:pt x="20" y="11"/>
                    <a:pt x="19" y="11"/>
                  </a:cubicBezTo>
                  <a:cubicBezTo>
                    <a:pt x="19" y="11"/>
                    <a:pt x="19"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1" y="11"/>
                    <a:pt x="21" y="11"/>
                  </a:cubicBezTo>
                  <a:close/>
                  <a:moveTo>
                    <a:pt x="12" y="13"/>
                  </a:moveTo>
                  <a:cubicBezTo>
                    <a:pt x="11" y="13"/>
                    <a:pt x="12" y="13"/>
                    <a:pt x="12" y="13"/>
                  </a:cubicBezTo>
                  <a:cubicBezTo>
                    <a:pt x="12" y="13"/>
                    <a:pt x="12" y="13"/>
                    <a:pt x="12" y="13"/>
                  </a:cubicBezTo>
                  <a:cubicBezTo>
                    <a:pt x="12" y="13"/>
                    <a:pt x="12" y="14"/>
                    <a:pt x="12" y="14"/>
                  </a:cubicBezTo>
                  <a:cubicBezTo>
                    <a:pt x="12"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lose/>
                  <a:moveTo>
                    <a:pt x="9" y="3"/>
                  </a:move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9" y="4"/>
                    <a:pt x="9" y="3"/>
                    <a:pt x="9" y="3"/>
                  </a:cubicBezTo>
                  <a:cubicBezTo>
                    <a:pt x="9" y="3"/>
                    <a:pt x="9" y="3"/>
                    <a:pt x="9" y="3"/>
                  </a:cubicBezTo>
                  <a:close/>
                  <a:moveTo>
                    <a:pt x="1" y="9"/>
                  </a:moveTo>
                  <a:cubicBezTo>
                    <a:pt x="1" y="9"/>
                    <a:pt x="1" y="9"/>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lose/>
                  <a:moveTo>
                    <a:pt x="11" y="15"/>
                  </a:move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1" y="14"/>
                  </a:cubicBezTo>
                  <a:cubicBezTo>
                    <a:pt x="11" y="14"/>
                    <a:pt x="11" y="14"/>
                    <a:pt x="11" y="14"/>
                  </a:cubicBezTo>
                  <a:cubicBezTo>
                    <a:pt x="11" y="14"/>
                    <a:pt x="11" y="14"/>
                    <a:pt x="11" y="15"/>
                  </a:cubicBezTo>
                  <a:cubicBezTo>
                    <a:pt x="11" y="15"/>
                    <a:pt x="11" y="15"/>
                    <a:pt x="11" y="15"/>
                  </a:cubicBezTo>
                  <a:cubicBezTo>
                    <a:pt x="11" y="15"/>
                    <a:pt x="11" y="15"/>
                    <a:pt x="11" y="15"/>
                  </a:cubicBezTo>
                  <a:cubicBezTo>
                    <a:pt x="11" y="15"/>
                    <a:pt x="11" y="15"/>
                    <a:pt x="11" y="15"/>
                  </a:cubicBezTo>
                  <a:close/>
                  <a:moveTo>
                    <a:pt x="17" y="13"/>
                  </a:moveTo>
                  <a:cubicBezTo>
                    <a:pt x="17" y="13"/>
                    <a:pt x="17" y="13"/>
                    <a:pt x="18" y="13"/>
                  </a:cubicBezTo>
                  <a:cubicBezTo>
                    <a:pt x="18" y="13"/>
                    <a:pt x="18" y="13"/>
                    <a:pt x="17" y="13"/>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7" y="14"/>
                    <a:pt x="17" y="14"/>
                    <a:pt x="16" y="14"/>
                  </a:cubicBezTo>
                  <a:cubicBezTo>
                    <a:pt x="16" y="14"/>
                    <a:pt x="16" y="14"/>
                    <a:pt x="16" y="14"/>
                  </a:cubicBezTo>
                  <a:cubicBezTo>
                    <a:pt x="16" y="14"/>
                    <a:pt x="16" y="14"/>
                    <a:pt x="16" y="14"/>
                  </a:cubicBezTo>
                  <a:cubicBezTo>
                    <a:pt x="16" y="14"/>
                    <a:pt x="16" y="14"/>
                    <a:pt x="16" y="14"/>
                  </a:cubicBezTo>
                  <a:cubicBezTo>
                    <a:pt x="16" y="14"/>
                    <a:pt x="16" y="14"/>
                    <a:pt x="16" y="13"/>
                  </a:cubicBezTo>
                  <a:cubicBezTo>
                    <a:pt x="16" y="13"/>
                    <a:pt x="17" y="13"/>
                    <a:pt x="17" y="14"/>
                  </a:cubicBezTo>
                  <a:cubicBezTo>
                    <a:pt x="17" y="14"/>
                    <a:pt x="17" y="14"/>
                    <a:pt x="17" y="14"/>
                  </a:cubicBezTo>
                  <a:cubicBezTo>
                    <a:pt x="17" y="14"/>
                    <a:pt x="17" y="13"/>
                    <a:pt x="17" y="13"/>
                  </a:cubicBezTo>
                  <a:cubicBezTo>
                    <a:pt x="17" y="14"/>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lose/>
                  <a:moveTo>
                    <a:pt x="0" y="8"/>
                  </a:moveTo>
                  <a:cubicBezTo>
                    <a:pt x="0" y="7"/>
                    <a:pt x="0" y="7"/>
                    <a:pt x="0" y="7"/>
                  </a:cubicBezTo>
                  <a:cubicBezTo>
                    <a:pt x="0" y="7"/>
                    <a:pt x="0" y="7"/>
                    <a:pt x="0" y="7"/>
                  </a:cubicBezTo>
                  <a:cubicBezTo>
                    <a:pt x="0" y="7"/>
                    <a:pt x="0" y="7"/>
                    <a:pt x="0" y="7"/>
                  </a:cubicBezTo>
                  <a:cubicBezTo>
                    <a:pt x="0" y="7"/>
                    <a:pt x="0" y="7"/>
                    <a:pt x="0" y="7"/>
                  </a:cubicBezTo>
                  <a:cubicBezTo>
                    <a:pt x="0" y="7"/>
                    <a:pt x="1" y="7"/>
                    <a:pt x="1" y="7"/>
                  </a:cubicBezTo>
                  <a:cubicBezTo>
                    <a:pt x="1" y="7"/>
                    <a:pt x="0"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8"/>
                  </a:cubicBezTo>
                  <a:cubicBezTo>
                    <a:pt x="1" y="8"/>
                    <a:pt x="1" y="8"/>
                    <a:pt x="1" y="8"/>
                  </a:cubicBezTo>
                  <a:cubicBezTo>
                    <a:pt x="1" y="7"/>
                    <a:pt x="1" y="8"/>
                    <a:pt x="1" y="7"/>
                  </a:cubicBezTo>
                  <a:cubicBezTo>
                    <a:pt x="1" y="8"/>
                    <a:pt x="1" y="8"/>
                    <a:pt x="1" y="8"/>
                  </a:cubicBezTo>
                  <a:cubicBezTo>
                    <a:pt x="1" y="8"/>
                    <a:pt x="1" y="8"/>
                    <a:pt x="1" y="8"/>
                  </a:cubicBezTo>
                  <a:cubicBezTo>
                    <a:pt x="1" y="8"/>
                    <a:pt x="1" y="8"/>
                    <a:pt x="1" y="8"/>
                  </a:cubicBezTo>
                  <a:cubicBezTo>
                    <a:pt x="0" y="7"/>
                    <a:pt x="0" y="7"/>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lose/>
                  <a:moveTo>
                    <a:pt x="5" y="2"/>
                  </a:moveTo>
                  <a:cubicBezTo>
                    <a:pt x="5" y="2"/>
                    <a:pt x="5" y="2"/>
                    <a:pt x="5" y="2"/>
                  </a:cubicBezTo>
                  <a:cubicBezTo>
                    <a:pt x="5" y="2"/>
                    <a:pt x="5" y="2"/>
                    <a:pt x="5" y="2"/>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2"/>
                  </a:cubicBezTo>
                  <a:close/>
                  <a:moveTo>
                    <a:pt x="11" y="4"/>
                  </a:move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lose/>
                  <a:moveTo>
                    <a:pt x="3" y="11"/>
                  </a:move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0"/>
                    <a:pt x="3" y="10"/>
                    <a:pt x="3" y="10"/>
                  </a:cubicBezTo>
                  <a:cubicBezTo>
                    <a:pt x="3" y="11"/>
                    <a:pt x="3" y="11"/>
                    <a:pt x="3" y="11"/>
                  </a:cubicBezTo>
                  <a:cubicBezTo>
                    <a:pt x="3" y="11"/>
                    <a:pt x="3" y="11"/>
                    <a:pt x="3" y="11"/>
                  </a:cubicBezTo>
                  <a:close/>
                  <a:moveTo>
                    <a:pt x="1" y="0"/>
                  </a:moveTo>
                  <a:cubicBezTo>
                    <a:pt x="2" y="0"/>
                    <a:pt x="2" y="0"/>
                    <a:pt x="2" y="0"/>
                  </a:cubicBezTo>
                  <a:cubicBezTo>
                    <a:pt x="2" y="0"/>
                    <a:pt x="2" y="0"/>
                    <a:pt x="2" y="0"/>
                  </a:cubicBezTo>
                  <a:cubicBezTo>
                    <a:pt x="2" y="0"/>
                    <a:pt x="2" y="0"/>
                    <a:pt x="1" y="0"/>
                  </a:cubicBezTo>
                  <a:cubicBezTo>
                    <a:pt x="1" y="0"/>
                    <a:pt x="1" y="0"/>
                    <a:pt x="1" y="0"/>
                  </a:cubicBezTo>
                  <a:cubicBezTo>
                    <a:pt x="1"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1"/>
                  </a:cubicBezTo>
                  <a:cubicBezTo>
                    <a:pt x="2" y="0"/>
                    <a:pt x="2" y="1"/>
                    <a:pt x="2" y="1"/>
                  </a:cubicBezTo>
                  <a:cubicBezTo>
                    <a:pt x="2" y="0"/>
                    <a:pt x="2" y="0"/>
                    <a:pt x="2" y="0"/>
                  </a:cubicBezTo>
                  <a:cubicBezTo>
                    <a:pt x="2" y="0"/>
                    <a:pt x="2" y="0"/>
                    <a:pt x="2" y="0"/>
                  </a:cubicBezTo>
                  <a:cubicBezTo>
                    <a:pt x="1" y="0"/>
                    <a:pt x="2" y="0"/>
                    <a:pt x="1" y="0"/>
                  </a:cubicBezTo>
                  <a:cubicBezTo>
                    <a:pt x="1" y="0"/>
                    <a:pt x="1" y="0"/>
                    <a:pt x="1" y="0"/>
                  </a:cubicBezTo>
                  <a:close/>
                  <a:moveTo>
                    <a:pt x="13" y="8"/>
                  </a:moveTo>
                  <a:cubicBezTo>
                    <a:pt x="12" y="8"/>
                    <a:pt x="12" y="8"/>
                    <a:pt x="12" y="9"/>
                  </a:cubicBezTo>
                  <a:cubicBezTo>
                    <a:pt x="12" y="9"/>
                    <a:pt x="12" y="9"/>
                    <a:pt x="12" y="9"/>
                  </a:cubicBezTo>
                  <a:cubicBezTo>
                    <a:pt x="12" y="9"/>
                    <a:pt x="12" y="9"/>
                    <a:pt x="12" y="9"/>
                  </a:cubicBezTo>
                  <a:cubicBezTo>
                    <a:pt x="12" y="9"/>
                    <a:pt x="12" y="9"/>
                    <a:pt x="12" y="9"/>
                  </a:cubicBezTo>
                  <a:cubicBezTo>
                    <a:pt x="12" y="9"/>
                    <a:pt x="12" y="9"/>
                    <a:pt x="12" y="8"/>
                  </a:cubicBezTo>
                  <a:cubicBezTo>
                    <a:pt x="12" y="8"/>
                    <a:pt x="12" y="8"/>
                    <a:pt x="12" y="8"/>
                  </a:cubicBezTo>
                  <a:cubicBezTo>
                    <a:pt x="12" y="8"/>
                    <a:pt x="12" y="8"/>
                    <a:pt x="12" y="8"/>
                  </a:cubicBezTo>
                  <a:cubicBezTo>
                    <a:pt x="12" y="8"/>
                    <a:pt x="12" y="8"/>
                    <a:pt x="12" y="8"/>
                  </a:cubicBezTo>
                  <a:cubicBezTo>
                    <a:pt x="12" y="8"/>
                    <a:pt x="13" y="8"/>
                    <a:pt x="13" y="8"/>
                  </a:cubicBezTo>
                  <a:cubicBezTo>
                    <a:pt x="13" y="8"/>
                    <a:pt x="13" y="8"/>
                    <a:pt x="13" y="8"/>
                  </a:cubicBezTo>
                  <a:close/>
                  <a:moveTo>
                    <a:pt x="12" y="11"/>
                  </a:moveTo>
                  <a:cubicBezTo>
                    <a:pt x="12" y="11"/>
                    <a:pt x="12" y="11"/>
                    <a:pt x="12" y="11"/>
                  </a:cubicBezTo>
                  <a:cubicBezTo>
                    <a:pt x="12"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1" y="10"/>
                    <a:pt x="11" y="10"/>
                  </a:cubicBezTo>
                  <a:cubicBezTo>
                    <a:pt x="11" y="10"/>
                    <a:pt x="11" y="10"/>
                    <a:pt x="12" y="10"/>
                  </a:cubicBezTo>
                  <a:cubicBezTo>
                    <a:pt x="12" y="10"/>
                    <a:pt x="12" y="10"/>
                    <a:pt x="12" y="11"/>
                  </a:cubicBezTo>
                  <a:cubicBezTo>
                    <a:pt x="12" y="11"/>
                    <a:pt x="12" y="11"/>
                    <a:pt x="12" y="11"/>
                  </a:cubicBezTo>
                  <a:close/>
                  <a:moveTo>
                    <a:pt x="4" y="4"/>
                  </a:moveTo>
                  <a:cubicBezTo>
                    <a:pt x="4" y="3"/>
                    <a:pt x="4" y="3"/>
                    <a:pt x="4" y="3"/>
                  </a:cubicBezTo>
                  <a:cubicBezTo>
                    <a:pt x="4" y="3"/>
                    <a:pt x="4" y="3"/>
                    <a:pt x="4" y="3"/>
                  </a:cubicBezTo>
                  <a:cubicBezTo>
                    <a:pt x="5" y="3"/>
                    <a:pt x="5" y="3"/>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4" y="4"/>
                    <a:pt x="4" y="4"/>
                  </a:cubicBezTo>
                  <a:cubicBezTo>
                    <a:pt x="4" y="4"/>
                    <a:pt x="4" y="4"/>
                    <a:pt x="4" y="4"/>
                  </a:cubicBezTo>
                  <a:cubicBezTo>
                    <a:pt x="4" y="4"/>
                    <a:pt x="4" y="4"/>
                    <a:pt x="4" y="4"/>
                  </a:cubicBezTo>
                  <a:close/>
                  <a:moveTo>
                    <a:pt x="12" y="15"/>
                  </a:moveTo>
                  <a:cubicBezTo>
                    <a:pt x="12" y="15"/>
                    <a:pt x="12" y="15"/>
                    <a:pt x="12" y="15"/>
                  </a:cubicBezTo>
                  <a:cubicBezTo>
                    <a:pt x="12" y="15"/>
                    <a:pt x="11" y="15"/>
                    <a:pt x="12" y="15"/>
                  </a:cubicBezTo>
                  <a:cubicBezTo>
                    <a:pt x="12"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2" y="15"/>
                    <a:pt x="12" y="15"/>
                  </a:cubicBezTo>
                  <a:cubicBezTo>
                    <a:pt x="12" y="15"/>
                    <a:pt x="12" y="15"/>
                    <a:pt x="12" y="15"/>
                  </a:cubicBezTo>
                  <a:cubicBezTo>
                    <a:pt x="12" y="15"/>
                    <a:pt x="12" y="15"/>
                    <a:pt x="12" y="15"/>
                  </a:cubicBezTo>
                  <a:cubicBezTo>
                    <a:pt x="12" y="15"/>
                    <a:pt x="12" y="15"/>
                    <a:pt x="12" y="15"/>
                  </a:cubicBezTo>
                  <a:close/>
                  <a:moveTo>
                    <a:pt x="7" y="3"/>
                  </a:moveTo>
                  <a:cubicBezTo>
                    <a:pt x="7" y="3"/>
                    <a:pt x="7" y="3"/>
                    <a:pt x="7" y="3"/>
                  </a:cubicBezTo>
                  <a:cubicBezTo>
                    <a:pt x="7" y="3"/>
                    <a:pt x="7" y="3"/>
                    <a:pt x="7" y="3"/>
                  </a:cubicBezTo>
                  <a:cubicBezTo>
                    <a:pt x="7" y="3"/>
                    <a:pt x="7" y="3"/>
                    <a:pt x="7"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8" y="4"/>
                  </a:cubicBezTo>
                  <a:cubicBezTo>
                    <a:pt x="8" y="4"/>
                    <a:pt x="8" y="4"/>
                    <a:pt x="8" y="3"/>
                  </a:cubicBezTo>
                  <a:cubicBezTo>
                    <a:pt x="8" y="3"/>
                    <a:pt x="8" y="3"/>
                    <a:pt x="8" y="3"/>
                  </a:cubicBezTo>
                  <a:cubicBezTo>
                    <a:pt x="8" y="3"/>
                    <a:pt x="8" y="3"/>
                    <a:pt x="8" y="3"/>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lose/>
                  <a:moveTo>
                    <a:pt x="11" y="4"/>
                  </a:moveTo>
                  <a:cubicBezTo>
                    <a:pt x="11" y="4"/>
                    <a:pt x="11" y="4"/>
                    <a:pt x="11" y="4"/>
                  </a:cubicBezTo>
                  <a:cubicBezTo>
                    <a:pt x="11" y="4"/>
                    <a:pt x="11" y="4"/>
                    <a:pt x="11" y="4"/>
                  </a:cubicBezTo>
                  <a:cubicBezTo>
                    <a:pt x="12" y="4"/>
                    <a:pt x="12" y="4"/>
                    <a:pt x="12" y="4"/>
                  </a:cubicBezTo>
                  <a:cubicBezTo>
                    <a:pt x="12" y="4"/>
                    <a:pt x="12" y="4"/>
                    <a:pt x="12" y="4"/>
                  </a:cubicBezTo>
                  <a:cubicBezTo>
                    <a:pt x="11" y="4"/>
                    <a:pt x="11" y="4"/>
                    <a:pt x="11" y="4"/>
                  </a:cubicBezTo>
                  <a:cubicBezTo>
                    <a:pt x="11" y="4"/>
                    <a:pt x="11" y="4"/>
                    <a:pt x="11" y="4"/>
                  </a:cubicBezTo>
                  <a:close/>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moveTo>
                    <a:pt x="5" y="7"/>
                  </a:moveTo>
                  <a:cubicBezTo>
                    <a:pt x="5" y="7"/>
                    <a:pt x="5" y="7"/>
                    <a:pt x="5" y="7"/>
                  </a:cubicBezTo>
                  <a:cubicBezTo>
                    <a:pt x="5" y="7"/>
                    <a:pt x="5" y="7"/>
                    <a:pt x="5" y="7"/>
                  </a:cubicBezTo>
                  <a:cubicBezTo>
                    <a:pt x="5" y="7"/>
                    <a:pt x="5" y="7"/>
                    <a:pt x="5" y="7"/>
                  </a:cubicBezTo>
                  <a:cubicBezTo>
                    <a:pt x="4" y="6"/>
                    <a:pt x="4" y="6"/>
                    <a:pt x="4" y="6"/>
                  </a:cubicBezTo>
                  <a:cubicBezTo>
                    <a:pt x="5" y="6"/>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lose/>
                  <a:moveTo>
                    <a:pt x="4" y="6"/>
                  </a:move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lose/>
                  <a:moveTo>
                    <a:pt x="11" y="3"/>
                  </a:moveTo>
                  <a:cubicBezTo>
                    <a:pt x="11" y="3"/>
                    <a:pt x="11" y="3"/>
                    <a:pt x="11" y="3"/>
                  </a:cubicBezTo>
                  <a:cubicBezTo>
                    <a:pt x="11" y="3"/>
                    <a:pt x="11" y="4"/>
                    <a:pt x="12" y="4"/>
                  </a:cubicBezTo>
                  <a:cubicBezTo>
                    <a:pt x="12" y="4"/>
                    <a:pt x="12" y="4"/>
                    <a:pt x="12" y="4"/>
                  </a:cubicBezTo>
                  <a:cubicBezTo>
                    <a:pt x="12" y="3"/>
                    <a:pt x="12" y="3"/>
                    <a:pt x="12" y="3"/>
                  </a:cubicBezTo>
                  <a:cubicBezTo>
                    <a:pt x="12" y="3"/>
                    <a:pt x="12" y="3"/>
                    <a:pt x="12" y="3"/>
                  </a:cubicBezTo>
                  <a:cubicBezTo>
                    <a:pt x="12" y="3"/>
                    <a:pt x="12" y="3"/>
                    <a:pt x="12" y="4"/>
                  </a:cubicBezTo>
                  <a:cubicBezTo>
                    <a:pt x="12" y="4"/>
                    <a:pt x="12" y="4"/>
                    <a:pt x="12" y="4"/>
                  </a:cubicBezTo>
                  <a:cubicBezTo>
                    <a:pt x="12" y="4"/>
                    <a:pt x="12" y="4"/>
                    <a:pt x="12" y="4"/>
                  </a:cubicBezTo>
                  <a:cubicBezTo>
                    <a:pt x="12" y="4"/>
                    <a:pt x="12" y="3"/>
                    <a:pt x="12" y="3"/>
                  </a:cubicBezTo>
                  <a:cubicBezTo>
                    <a:pt x="12" y="3"/>
                    <a:pt x="12" y="4"/>
                    <a:pt x="12" y="4"/>
                  </a:cubicBezTo>
                  <a:cubicBezTo>
                    <a:pt x="12" y="4"/>
                    <a:pt x="12" y="4"/>
                    <a:pt x="12" y="4"/>
                  </a:cubicBezTo>
                  <a:cubicBezTo>
                    <a:pt x="12" y="4"/>
                    <a:pt x="11" y="4"/>
                    <a:pt x="11" y="3"/>
                  </a:cubicBezTo>
                  <a:cubicBezTo>
                    <a:pt x="11" y="3"/>
                    <a:pt x="11" y="3"/>
                    <a:pt x="11" y="3"/>
                  </a:cubicBezTo>
                  <a:cubicBezTo>
                    <a:pt x="11" y="3"/>
                    <a:pt x="11" y="3"/>
                    <a:pt x="11" y="3"/>
                  </a:cubicBezTo>
                  <a:close/>
                  <a:moveTo>
                    <a:pt x="11" y="12"/>
                  </a:move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1"/>
                  </a:cubicBezTo>
                  <a:cubicBezTo>
                    <a:pt x="11" y="11"/>
                    <a:pt x="11" y="11"/>
                    <a:pt x="11" y="11"/>
                  </a:cubicBezTo>
                  <a:cubicBezTo>
                    <a:pt x="11" y="11"/>
                    <a:pt x="11" y="12"/>
                    <a:pt x="11" y="12"/>
                  </a:cubicBezTo>
                  <a:close/>
                  <a:moveTo>
                    <a:pt x="6" y="9"/>
                  </a:move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lose/>
                  <a:moveTo>
                    <a:pt x="12" y="4"/>
                  </a:move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lose/>
                  <a:moveTo>
                    <a:pt x="10" y="2"/>
                  </a:moveTo>
                  <a:cubicBezTo>
                    <a:pt x="10" y="2"/>
                    <a:pt x="10" y="2"/>
                    <a:pt x="10" y="2"/>
                  </a:cubicBezTo>
                  <a:cubicBezTo>
                    <a:pt x="10" y="2"/>
                    <a:pt x="10" y="2"/>
                    <a:pt x="10" y="2"/>
                  </a:cubicBezTo>
                  <a:cubicBezTo>
                    <a:pt x="10" y="2"/>
                    <a:pt x="10" y="2"/>
                    <a:pt x="10" y="3"/>
                  </a:cubicBezTo>
                  <a:cubicBezTo>
                    <a:pt x="10" y="3"/>
                    <a:pt x="10" y="3"/>
                    <a:pt x="10" y="3"/>
                  </a:cubicBezTo>
                  <a:cubicBezTo>
                    <a:pt x="10" y="3"/>
                    <a:pt x="10" y="3"/>
                    <a:pt x="10" y="3"/>
                  </a:cubicBezTo>
                  <a:cubicBezTo>
                    <a:pt x="10" y="3"/>
                    <a:pt x="10" y="3"/>
                    <a:pt x="10" y="3"/>
                  </a:cubicBezTo>
                  <a:cubicBezTo>
                    <a:pt x="10" y="3"/>
                    <a:pt x="10" y="2"/>
                    <a:pt x="10" y="2"/>
                  </a:cubicBezTo>
                  <a:close/>
                  <a:moveTo>
                    <a:pt x="20" y="10"/>
                  </a:moveTo>
                  <a:cubicBezTo>
                    <a:pt x="20" y="10"/>
                    <a:pt x="20" y="10"/>
                    <a:pt x="20" y="10"/>
                  </a:cubicBezTo>
                  <a:cubicBezTo>
                    <a:pt x="20" y="10"/>
                    <a:pt x="20" y="10"/>
                    <a:pt x="20" y="10"/>
                  </a:cubicBezTo>
                  <a:cubicBezTo>
                    <a:pt x="21" y="10"/>
                    <a:pt x="20" y="10"/>
                    <a:pt x="20" y="10"/>
                  </a:cubicBezTo>
                  <a:cubicBezTo>
                    <a:pt x="21"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1" y="10"/>
                  </a:moveTo>
                  <a:cubicBezTo>
                    <a:pt x="1" y="10"/>
                    <a:pt x="1" y="10"/>
                    <a:pt x="1" y="10"/>
                  </a:cubicBezTo>
                  <a:cubicBezTo>
                    <a:pt x="1" y="10"/>
                    <a:pt x="1" y="10"/>
                    <a:pt x="1" y="10"/>
                  </a:cubicBezTo>
                  <a:cubicBezTo>
                    <a:pt x="1" y="10"/>
                    <a:pt x="1" y="10"/>
                    <a:pt x="1" y="9"/>
                  </a:cubicBezTo>
                  <a:cubicBezTo>
                    <a:pt x="1" y="9"/>
                    <a:pt x="1" y="9"/>
                    <a:pt x="1" y="9"/>
                  </a:cubicBezTo>
                  <a:cubicBezTo>
                    <a:pt x="1" y="9"/>
                    <a:pt x="1" y="9"/>
                    <a:pt x="1" y="10"/>
                  </a:cubicBezTo>
                  <a:cubicBezTo>
                    <a:pt x="1" y="10"/>
                    <a:pt x="1" y="10"/>
                    <a:pt x="1" y="10"/>
                  </a:cubicBezTo>
                  <a:close/>
                  <a:moveTo>
                    <a:pt x="12" y="4"/>
                  </a:move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lose/>
                  <a:moveTo>
                    <a:pt x="3" y="2"/>
                  </a:moveTo>
                  <a:cubicBezTo>
                    <a:pt x="3" y="2"/>
                    <a:pt x="3" y="2"/>
                    <a:pt x="3" y="2"/>
                  </a:cubicBezTo>
                  <a:cubicBezTo>
                    <a:pt x="3" y="2"/>
                    <a:pt x="3" y="2"/>
                    <a:pt x="3" y="2"/>
                  </a:cubicBezTo>
                  <a:close/>
                  <a:moveTo>
                    <a:pt x="23" y="6"/>
                  </a:move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lose/>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lose/>
                  <a:moveTo>
                    <a:pt x="6" y="1"/>
                  </a:moveTo>
                  <a:cubicBezTo>
                    <a:pt x="6" y="1"/>
                    <a:pt x="6" y="1"/>
                    <a:pt x="6" y="1"/>
                  </a:cubicBezTo>
                  <a:cubicBezTo>
                    <a:pt x="6"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lose/>
                  <a:moveTo>
                    <a:pt x="19" y="12"/>
                  </a:move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lose/>
                  <a:moveTo>
                    <a:pt x="6" y="7"/>
                  </a:moveTo>
                  <a:cubicBezTo>
                    <a:pt x="6" y="7"/>
                    <a:pt x="6" y="7"/>
                    <a:pt x="6" y="7"/>
                  </a:cubicBezTo>
                  <a:cubicBezTo>
                    <a:pt x="6" y="7"/>
                    <a:pt x="6" y="7"/>
                    <a:pt x="6" y="6"/>
                  </a:cubicBezTo>
                  <a:cubicBezTo>
                    <a:pt x="6" y="6"/>
                    <a:pt x="6" y="6"/>
                    <a:pt x="6" y="6"/>
                  </a:cubicBezTo>
                  <a:cubicBezTo>
                    <a:pt x="6" y="6"/>
                    <a:pt x="6" y="6"/>
                    <a:pt x="6" y="6"/>
                  </a:cubicBezTo>
                  <a:cubicBezTo>
                    <a:pt x="6" y="7"/>
                    <a:pt x="6" y="6"/>
                    <a:pt x="6" y="6"/>
                  </a:cubicBezTo>
                  <a:cubicBezTo>
                    <a:pt x="6" y="6"/>
                    <a:pt x="6" y="7"/>
                    <a:pt x="6" y="7"/>
                  </a:cubicBezTo>
                  <a:close/>
                  <a:moveTo>
                    <a:pt x="3" y="1"/>
                  </a:move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3" y="1"/>
                    <a:pt x="3" y="1"/>
                    <a:pt x="3" y="2"/>
                  </a:cubicBezTo>
                  <a:cubicBezTo>
                    <a:pt x="3" y="2"/>
                    <a:pt x="3" y="2"/>
                    <a:pt x="3" y="2"/>
                  </a:cubicBezTo>
                  <a:cubicBezTo>
                    <a:pt x="3" y="2"/>
                    <a:pt x="3" y="2"/>
                    <a:pt x="3" y="1"/>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lose/>
                  <a:moveTo>
                    <a:pt x="10" y="4"/>
                  </a:moveTo>
                  <a:cubicBezTo>
                    <a:pt x="10" y="4"/>
                    <a:pt x="10"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lose/>
                  <a:moveTo>
                    <a:pt x="1" y="10"/>
                  </a:move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lose/>
                  <a:moveTo>
                    <a:pt x="12" y="8"/>
                  </a:moveTo>
                  <a:cubicBezTo>
                    <a:pt x="12" y="8"/>
                    <a:pt x="12" y="8"/>
                    <a:pt x="12" y="9"/>
                  </a:cubicBezTo>
                  <a:cubicBezTo>
                    <a:pt x="12" y="9"/>
                    <a:pt x="12" y="9"/>
                    <a:pt x="12" y="9"/>
                  </a:cubicBezTo>
                  <a:cubicBezTo>
                    <a:pt x="12" y="9"/>
                    <a:pt x="12" y="8"/>
                    <a:pt x="12" y="8"/>
                  </a:cubicBezTo>
                  <a:cubicBezTo>
                    <a:pt x="12" y="8"/>
                    <a:pt x="12" y="8"/>
                    <a:pt x="12" y="8"/>
                  </a:cubicBezTo>
                  <a:close/>
                  <a:moveTo>
                    <a:pt x="7" y="4"/>
                  </a:moveTo>
                  <a:cubicBezTo>
                    <a:pt x="7" y="4"/>
                    <a:pt x="7" y="4"/>
                    <a:pt x="7" y="4"/>
                  </a:cubicBezTo>
                  <a:cubicBezTo>
                    <a:pt x="7" y="4"/>
                    <a:pt x="7" y="4"/>
                    <a:pt x="7" y="4"/>
                  </a:cubicBezTo>
                  <a:cubicBezTo>
                    <a:pt x="7" y="4"/>
                    <a:pt x="7" y="4"/>
                    <a:pt x="7" y="4"/>
                  </a:cubicBezTo>
                  <a:cubicBezTo>
                    <a:pt x="7" y="4"/>
                    <a:pt x="7" y="4"/>
                    <a:pt x="7" y="4"/>
                  </a:cubicBezTo>
                  <a:close/>
                  <a:moveTo>
                    <a:pt x="21" y="11"/>
                  </a:move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lose/>
                  <a:moveTo>
                    <a:pt x="12" y="4"/>
                  </a:moveTo>
                  <a:cubicBezTo>
                    <a:pt x="11" y="4"/>
                    <a:pt x="11" y="4"/>
                    <a:pt x="11" y="4"/>
                  </a:cubicBezTo>
                  <a:cubicBezTo>
                    <a:pt x="11" y="4"/>
                    <a:pt x="11" y="4"/>
                    <a:pt x="12" y="4"/>
                  </a:cubicBezTo>
                  <a:cubicBezTo>
                    <a:pt x="12" y="4"/>
                    <a:pt x="12" y="4"/>
                    <a:pt x="12" y="4"/>
                  </a:cubicBezTo>
                  <a:cubicBezTo>
                    <a:pt x="12" y="4"/>
                    <a:pt x="12" y="4"/>
                    <a:pt x="12" y="4"/>
                  </a:cubicBezTo>
                  <a:close/>
                  <a:moveTo>
                    <a:pt x="12" y="9"/>
                  </a:move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lose/>
                  <a:moveTo>
                    <a:pt x="4" y="5"/>
                  </a:moveTo>
                  <a:cubicBezTo>
                    <a:pt x="4" y="5"/>
                    <a:pt x="4" y="5"/>
                    <a:pt x="4" y="5"/>
                  </a:cubicBezTo>
                  <a:cubicBezTo>
                    <a:pt x="4" y="5"/>
                    <a:pt x="4" y="5"/>
                    <a:pt x="4" y="5"/>
                  </a:cubicBezTo>
                  <a:cubicBezTo>
                    <a:pt x="4" y="5"/>
                    <a:pt x="4" y="5"/>
                    <a:pt x="5" y="5"/>
                  </a:cubicBezTo>
                  <a:cubicBezTo>
                    <a:pt x="5" y="5"/>
                    <a:pt x="5" y="5"/>
                    <a:pt x="5" y="5"/>
                  </a:cubicBezTo>
                  <a:cubicBezTo>
                    <a:pt x="4" y="5"/>
                    <a:pt x="4" y="5"/>
                    <a:pt x="4" y="5"/>
                  </a:cubicBezTo>
                  <a:close/>
                  <a:moveTo>
                    <a:pt x="17" y="13"/>
                  </a:moveTo>
                  <a:cubicBezTo>
                    <a:pt x="17" y="13"/>
                    <a:pt x="17" y="13"/>
                    <a:pt x="17" y="13"/>
                  </a:cubicBezTo>
                  <a:cubicBezTo>
                    <a:pt x="17" y="13"/>
                    <a:pt x="17" y="13"/>
                    <a:pt x="17" y="13"/>
                  </a:cubicBezTo>
                  <a:cubicBezTo>
                    <a:pt x="17" y="13"/>
                    <a:pt x="17" y="13"/>
                    <a:pt x="17" y="13"/>
                  </a:cubicBezTo>
                  <a:cubicBezTo>
                    <a:pt x="17" y="13"/>
                    <a:pt x="17" y="13"/>
                    <a:pt x="17" y="13"/>
                  </a:cubicBezTo>
                  <a:close/>
                  <a:moveTo>
                    <a:pt x="17" y="13"/>
                  </a:moveTo>
                  <a:cubicBezTo>
                    <a:pt x="17" y="13"/>
                    <a:pt x="17" y="13"/>
                    <a:pt x="18" y="12"/>
                  </a:cubicBezTo>
                  <a:cubicBezTo>
                    <a:pt x="18" y="13"/>
                    <a:pt x="18" y="13"/>
                    <a:pt x="17" y="13"/>
                  </a:cubicBezTo>
                  <a:close/>
                  <a:moveTo>
                    <a:pt x="2" y="8"/>
                  </a:moveTo>
                  <a:cubicBezTo>
                    <a:pt x="2" y="8"/>
                    <a:pt x="2" y="8"/>
                    <a:pt x="2" y="8"/>
                  </a:cubicBezTo>
                  <a:cubicBezTo>
                    <a:pt x="2" y="8"/>
                    <a:pt x="2" y="8"/>
                    <a:pt x="2" y="8"/>
                  </a:cubicBezTo>
                  <a:cubicBezTo>
                    <a:pt x="2" y="8"/>
                    <a:pt x="2" y="8"/>
                    <a:pt x="2" y="8"/>
                  </a:cubicBezTo>
                  <a:cubicBezTo>
                    <a:pt x="2" y="8"/>
                    <a:pt x="2" y="9"/>
                    <a:pt x="2" y="9"/>
                  </a:cubicBezTo>
                  <a:cubicBezTo>
                    <a:pt x="2" y="9"/>
                    <a:pt x="2" y="8"/>
                    <a:pt x="2" y="8"/>
                  </a:cubicBezTo>
                  <a:cubicBezTo>
                    <a:pt x="2" y="8"/>
                    <a:pt x="2" y="8"/>
                    <a:pt x="2" y="8"/>
                  </a:cubicBezTo>
                  <a:close/>
                  <a:moveTo>
                    <a:pt x="6" y="13"/>
                  </a:moveTo>
                  <a:cubicBezTo>
                    <a:pt x="6" y="13"/>
                    <a:pt x="6" y="13"/>
                    <a:pt x="6" y="13"/>
                  </a:cubicBezTo>
                  <a:cubicBezTo>
                    <a:pt x="6" y="13"/>
                    <a:pt x="6" y="13"/>
                    <a:pt x="6" y="13"/>
                  </a:cubicBezTo>
                  <a:cubicBezTo>
                    <a:pt x="6" y="13"/>
                    <a:pt x="6" y="13"/>
                    <a:pt x="6" y="13"/>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9" y="4"/>
                  </a:moveTo>
                  <a:cubicBezTo>
                    <a:pt x="8" y="4"/>
                    <a:pt x="8" y="4"/>
                    <a:pt x="8" y="4"/>
                  </a:cubicBezTo>
                  <a:cubicBezTo>
                    <a:pt x="8" y="4"/>
                    <a:pt x="9" y="4"/>
                    <a:pt x="9" y="4"/>
                  </a:cubicBezTo>
                  <a:close/>
                  <a:moveTo>
                    <a:pt x="16" y="13"/>
                  </a:moveTo>
                  <a:cubicBezTo>
                    <a:pt x="16" y="13"/>
                    <a:pt x="16" y="13"/>
                    <a:pt x="16" y="13"/>
                  </a:cubicBezTo>
                  <a:cubicBezTo>
                    <a:pt x="16" y="12"/>
                    <a:pt x="16" y="12"/>
                    <a:pt x="16" y="12"/>
                  </a:cubicBezTo>
                  <a:cubicBezTo>
                    <a:pt x="16" y="12"/>
                    <a:pt x="16" y="12"/>
                    <a:pt x="16" y="12"/>
                  </a:cubicBezTo>
                  <a:cubicBezTo>
                    <a:pt x="16" y="12"/>
                    <a:pt x="16" y="13"/>
                    <a:pt x="16" y="13"/>
                  </a:cubicBezTo>
                  <a:close/>
                  <a:moveTo>
                    <a:pt x="18" y="12"/>
                  </a:move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lose/>
                  <a:moveTo>
                    <a:pt x="3" y="6"/>
                  </a:moveTo>
                  <a:cubicBezTo>
                    <a:pt x="3" y="6"/>
                    <a:pt x="3" y="6"/>
                    <a:pt x="3" y="6"/>
                  </a:cubicBezTo>
                  <a:cubicBezTo>
                    <a:pt x="3" y="6"/>
                    <a:pt x="3" y="6"/>
                    <a:pt x="3" y="6"/>
                  </a:cubicBezTo>
                  <a:cubicBezTo>
                    <a:pt x="3" y="6"/>
                    <a:pt x="3" y="6"/>
                    <a:pt x="3" y="6"/>
                  </a:cubicBezTo>
                  <a:cubicBezTo>
                    <a:pt x="3" y="6"/>
                    <a:pt x="3" y="6"/>
                    <a:pt x="3" y="6"/>
                  </a:cubicBezTo>
                  <a:close/>
                  <a:moveTo>
                    <a:pt x="6" y="6"/>
                  </a:moveTo>
                  <a:cubicBezTo>
                    <a:pt x="6" y="6"/>
                    <a:pt x="6" y="6"/>
                    <a:pt x="6" y="6"/>
                  </a:cubicBezTo>
                  <a:cubicBezTo>
                    <a:pt x="6" y="6"/>
                    <a:pt x="6" y="6"/>
                    <a:pt x="6" y="6"/>
                  </a:cubicBezTo>
                  <a:cubicBezTo>
                    <a:pt x="6" y="6"/>
                    <a:pt x="6" y="6"/>
                    <a:pt x="6" y="6"/>
                  </a:cubicBezTo>
                  <a:cubicBezTo>
                    <a:pt x="6" y="6"/>
                    <a:pt x="6" y="6"/>
                    <a:pt x="6" y="6"/>
                  </a:cubicBezTo>
                  <a:close/>
                  <a:moveTo>
                    <a:pt x="22" y="9"/>
                  </a:moveTo>
                  <a:cubicBezTo>
                    <a:pt x="22" y="9"/>
                    <a:pt x="22" y="9"/>
                    <a:pt x="22" y="9"/>
                  </a:cubicBezTo>
                  <a:cubicBezTo>
                    <a:pt x="22" y="9"/>
                    <a:pt x="22" y="9"/>
                    <a:pt x="22" y="9"/>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10" y="2"/>
                  </a:move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lose/>
                  <a:moveTo>
                    <a:pt x="18" y="10"/>
                  </a:moveTo>
                  <a:cubicBezTo>
                    <a:pt x="18" y="10"/>
                    <a:pt x="18" y="10"/>
                    <a:pt x="18" y="10"/>
                  </a:cubicBezTo>
                  <a:cubicBezTo>
                    <a:pt x="18" y="10"/>
                    <a:pt x="18" y="10"/>
                    <a:pt x="18" y="10"/>
                  </a:cubicBezTo>
                  <a:cubicBezTo>
                    <a:pt x="18" y="10"/>
                    <a:pt x="18" y="10"/>
                    <a:pt x="18" y="10"/>
                  </a:cubicBezTo>
                  <a:cubicBezTo>
                    <a:pt x="18" y="10"/>
                    <a:pt x="18" y="10"/>
                    <a:pt x="18"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3" y="8"/>
                  </a:moveTo>
                  <a:cubicBezTo>
                    <a:pt x="23" y="9"/>
                    <a:pt x="23" y="9"/>
                    <a:pt x="23" y="9"/>
                  </a:cubicBezTo>
                  <a:cubicBezTo>
                    <a:pt x="23" y="9"/>
                    <a:pt x="23" y="8"/>
                    <a:pt x="23" y="8"/>
                  </a:cubicBezTo>
                  <a:cubicBezTo>
                    <a:pt x="23" y="8"/>
                    <a:pt x="23" y="8"/>
                    <a:pt x="23" y="8"/>
                  </a:cubicBezTo>
                  <a:cubicBezTo>
                    <a:pt x="23" y="8"/>
                    <a:pt x="23" y="8"/>
                    <a:pt x="23" y="8"/>
                  </a:cubicBezTo>
                  <a:close/>
                  <a:moveTo>
                    <a:pt x="12" y="10"/>
                  </a:moveTo>
                  <a:cubicBezTo>
                    <a:pt x="12" y="10"/>
                    <a:pt x="12" y="10"/>
                    <a:pt x="12" y="10"/>
                  </a:cubicBezTo>
                  <a:cubicBezTo>
                    <a:pt x="12" y="10"/>
                    <a:pt x="12" y="10"/>
                    <a:pt x="12" y="10"/>
                  </a:cubicBezTo>
                  <a:cubicBezTo>
                    <a:pt x="12" y="10"/>
                    <a:pt x="12" y="10"/>
                    <a:pt x="12" y="10"/>
                  </a:cubicBezTo>
                  <a:cubicBezTo>
                    <a:pt x="12" y="10"/>
                    <a:pt x="12" y="10"/>
                    <a:pt x="12" y="10"/>
                  </a:cubicBezTo>
                  <a:close/>
                  <a:moveTo>
                    <a:pt x="6" y="5"/>
                  </a:moveTo>
                  <a:cubicBezTo>
                    <a:pt x="6" y="5"/>
                    <a:pt x="6" y="5"/>
                    <a:pt x="6" y="5"/>
                  </a:cubicBezTo>
                  <a:cubicBezTo>
                    <a:pt x="6" y="5"/>
                    <a:pt x="6" y="5"/>
                    <a:pt x="6" y="5"/>
                  </a:cubicBezTo>
                  <a:cubicBezTo>
                    <a:pt x="6" y="5"/>
                    <a:pt x="6" y="5"/>
                    <a:pt x="6" y="5"/>
                  </a:cubicBezTo>
                  <a:cubicBezTo>
                    <a:pt x="6" y="5"/>
                    <a:pt x="6" y="5"/>
                    <a:pt x="6" y="5"/>
                  </a:cubicBezTo>
                  <a:close/>
                  <a:moveTo>
                    <a:pt x="7" y="7"/>
                  </a:moveTo>
                  <a:cubicBezTo>
                    <a:pt x="7" y="7"/>
                    <a:pt x="7" y="7"/>
                    <a:pt x="7" y="7"/>
                  </a:cubicBezTo>
                  <a:cubicBezTo>
                    <a:pt x="7" y="7"/>
                    <a:pt x="7" y="7"/>
                    <a:pt x="7" y="7"/>
                  </a:cubicBezTo>
                  <a:cubicBezTo>
                    <a:pt x="7" y="7"/>
                    <a:pt x="7" y="7"/>
                    <a:pt x="7" y="7"/>
                  </a:cubicBezTo>
                  <a:cubicBezTo>
                    <a:pt x="7" y="7"/>
                    <a:pt x="7" y="7"/>
                    <a:pt x="7" y="7"/>
                  </a:cubicBezTo>
                  <a:close/>
                  <a:moveTo>
                    <a:pt x="6" y="13"/>
                  </a:moveTo>
                  <a:cubicBezTo>
                    <a:pt x="6" y="14"/>
                    <a:pt x="6" y="13"/>
                    <a:pt x="6" y="14"/>
                  </a:cubicBezTo>
                  <a:cubicBezTo>
                    <a:pt x="6" y="14"/>
                    <a:pt x="6" y="14"/>
                    <a:pt x="6" y="13"/>
                  </a:cubicBezTo>
                  <a:cubicBezTo>
                    <a:pt x="6" y="13"/>
                    <a:pt x="6" y="13"/>
                    <a:pt x="6" y="13"/>
                  </a:cubicBezTo>
                  <a:cubicBezTo>
                    <a:pt x="6" y="13"/>
                    <a:pt x="6" y="13"/>
                    <a:pt x="6" y="13"/>
                  </a:cubicBezTo>
                  <a:close/>
                  <a:moveTo>
                    <a:pt x="12" y="11"/>
                  </a:moveTo>
                  <a:cubicBezTo>
                    <a:pt x="12" y="11"/>
                    <a:pt x="12" y="11"/>
                    <a:pt x="12" y="11"/>
                  </a:cubicBezTo>
                  <a:cubicBezTo>
                    <a:pt x="12" y="11"/>
                    <a:pt x="12" y="11"/>
                    <a:pt x="12" y="11"/>
                  </a:cubicBezTo>
                  <a:cubicBezTo>
                    <a:pt x="12" y="11"/>
                    <a:pt x="12" y="11"/>
                    <a:pt x="12" y="11"/>
                  </a:cubicBezTo>
                  <a:cubicBezTo>
                    <a:pt x="12" y="11"/>
                    <a:pt x="12" y="11"/>
                    <a:pt x="12" y="11"/>
                  </a:cubicBezTo>
                  <a:close/>
                  <a:moveTo>
                    <a:pt x="13" y="14"/>
                  </a:moveTo>
                  <a:cubicBezTo>
                    <a:pt x="13" y="14"/>
                    <a:pt x="13" y="14"/>
                    <a:pt x="13" y="14"/>
                  </a:cubicBezTo>
                  <a:cubicBezTo>
                    <a:pt x="12" y="14"/>
                    <a:pt x="12" y="14"/>
                    <a:pt x="12" y="14"/>
                  </a:cubicBezTo>
                  <a:cubicBezTo>
                    <a:pt x="12" y="14"/>
                    <a:pt x="12" y="14"/>
                    <a:pt x="12" y="14"/>
                  </a:cubicBezTo>
                  <a:cubicBezTo>
                    <a:pt x="12" y="14"/>
                    <a:pt x="12" y="14"/>
                    <a:pt x="12" y="14"/>
                  </a:cubicBezTo>
                  <a:cubicBezTo>
                    <a:pt x="13" y="14"/>
                    <a:pt x="13" y="14"/>
                    <a:pt x="13" y="14"/>
                  </a:cubicBezTo>
                  <a:close/>
                  <a:moveTo>
                    <a:pt x="3" y="11"/>
                  </a:moveTo>
                  <a:cubicBezTo>
                    <a:pt x="3" y="11"/>
                    <a:pt x="3" y="11"/>
                    <a:pt x="3" y="11"/>
                  </a:cubicBezTo>
                  <a:cubicBezTo>
                    <a:pt x="3" y="11"/>
                    <a:pt x="3" y="11"/>
                    <a:pt x="3" y="11"/>
                  </a:cubicBezTo>
                  <a:cubicBezTo>
                    <a:pt x="3" y="11"/>
                    <a:pt x="3" y="11"/>
                    <a:pt x="3" y="11"/>
                  </a:cubicBezTo>
                  <a:close/>
                  <a:moveTo>
                    <a:pt x="2" y="11"/>
                  </a:move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lose/>
                  <a:moveTo>
                    <a:pt x="4" y="1"/>
                  </a:moveTo>
                  <a:cubicBezTo>
                    <a:pt x="4" y="1"/>
                    <a:pt x="4" y="1"/>
                    <a:pt x="4" y="1"/>
                  </a:cubicBezTo>
                  <a:cubicBezTo>
                    <a:pt x="4" y="1"/>
                    <a:pt x="4" y="1"/>
                    <a:pt x="4" y="1"/>
                  </a:cubicBezTo>
                  <a:cubicBezTo>
                    <a:pt x="4" y="1"/>
                    <a:pt x="4" y="1"/>
                    <a:pt x="4" y="1"/>
                  </a:cubicBezTo>
                  <a:cubicBezTo>
                    <a:pt x="4" y="1"/>
                    <a:pt x="4" y="1"/>
                    <a:pt x="4" y="1"/>
                  </a:cubicBezTo>
                  <a:close/>
                  <a:moveTo>
                    <a:pt x="12" y="11"/>
                  </a:moveTo>
                  <a:cubicBezTo>
                    <a:pt x="12" y="11"/>
                    <a:pt x="12" y="11"/>
                    <a:pt x="12" y="11"/>
                  </a:cubicBezTo>
                  <a:cubicBezTo>
                    <a:pt x="12" y="11"/>
                    <a:pt x="12" y="11"/>
                    <a:pt x="12" y="11"/>
                  </a:cubicBezTo>
                  <a:cubicBezTo>
                    <a:pt x="12" y="11"/>
                    <a:pt x="12" y="11"/>
                    <a:pt x="12" y="11"/>
                  </a:cubicBezTo>
                  <a:cubicBezTo>
                    <a:pt x="12" y="11"/>
                    <a:pt x="12" y="11"/>
                    <a:pt x="12" y="11"/>
                  </a:cubicBezTo>
                  <a:close/>
                  <a:moveTo>
                    <a:pt x="3" y="13"/>
                  </a:move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lose/>
                  <a:moveTo>
                    <a:pt x="6" y="3"/>
                  </a:moveTo>
                  <a:cubicBezTo>
                    <a:pt x="6" y="3"/>
                    <a:pt x="6" y="3"/>
                    <a:pt x="6" y="3"/>
                  </a:cubicBezTo>
                  <a:cubicBezTo>
                    <a:pt x="6" y="3"/>
                    <a:pt x="6" y="3"/>
                    <a:pt x="6" y="3"/>
                  </a:cubicBezTo>
                  <a:cubicBezTo>
                    <a:pt x="6" y="3"/>
                    <a:pt x="6" y="3"/>
                    <a:pt x="6" y="3"/>
                  </a:cubicBezTo>
                  <a:cubicBezTo>
                    <a:pt x="6" y="3"/>
                    <a:pt x="6" y="3"/>
                    <a:pt x="6" y="3"/>
                  </a:cubicBezTo>
                  <a:close/>
                  <a:moveTo>
                    <a:pt x="1" y="7"/>
                  </a:moveTo>
                  <a:cubicBezTo>
                    <a:pt x="1" y="7"/>
                    <a:pt x="1" y="7"/>
                    <a:pt x="1" y="7"/>
                  </a:cubicBezTo>
                  <a:cubicBezTo>
                    <a:pt x="1" y="7"/>
                    <a:pt x="1" y="7"/>
                    <a:pt x="1" y="7"/>
                  </a:cubicBezTo>
                  <a:cubicBezTo>
                    <a:pt x="1" y="7"/>
                    <a:pt x="1" y="7"/>
                    <a:pt x="1" y="7"/>
                  </a:cubicBezTo>
                  <a:cubicBezTo>
                    <a:pt x="1" y="7"/>
                    <a:pt x="1" y="7"/>
                    <a:pt x="1" y="7"/>
                  </a:cubicBezTo>
                  <a:close/>
                  <a:moveTo>
                    <a:pt x="12" y="10"/>
                  </a:moveTo>
                  <a:cubicBezTo>
                    <a:pt x="12" y="10"/>
                    <a:pt x="12" y="10"/>
                    <a:pt x="12" y="10"/>
                  </a:cubicBezTo>
                  <a:cubicBezTo>
                    <a:pt x="12" y="10"/>
                    <a:pt x="12" y="10"/>
                    <a:pt x="12" y="10"/>
                  </a:cubicBezTo>
                  <a:cubicBezTo>
                    <a:pt x="12" y="10"/>
                    <a:pt x="12" y="10"/>
                    <a:pt x="12" y="10"/>
                  </a:cubicBezTo>
                  <a:close/>
                  <a:moveTo>
                    <a:pt x="4" y="12"/>
                  </a:moveTo>
                  <a:cubicBezTo>
                    <a:pt x="4" y="13"/>
                    <a:pt x="4" y="13"/>
                    <a:pt x="4" y="13"/>
                  </a:cubicBezTo>
                  <a:cubicBezTo>
                    <a:pt x="4" y="13"/>
                    <a:pt x="4" y="13"/>
                    <a:pt x="4" y="12"/>
                  </a:cubicBezTo>
                  <a:cubicBezTo>
                    <a:pt x="4" y="12"/>
                    <a:pt x="4" y="12"/>
                    <a:pt x="4" y="12"/>
                  </a:cubicBezTo>
                  <a:cubicBezTo>
                    <a:pt x="4" y="12"/>
                    <a:pt x="4" y="12"/>
                    <a:pt x="4" y="12"/>
                  </a:cubicBezTo>
                  <a:close/>
                  <a:moveTo>
                    <a:pt x="11" y="4"/>
                  </a:moveTo>
                  <a:cubicBezTo>
                    <a:pt x="11" y="4"/>
                    <a:pt x="11" y="4"/>
                    <a:pt x="11" y="4"/>
                  </a:cubicBezTo>
                  <a:cubicBezTo>
                    <a:pt x="11" y="4"/>
                    <a:pt x="11" y="4"/>
                    <a:pt x="11" y="4"/>
                  </a:cubicBezTo>
                  <a:cubicBezTo>
                    <a:pt x="11" y="4"/>
                    <a:pt x="11" y="4"/>
                    <a:pt x="11" y="4"/>
                  </a:cubicBezTo>
                  <a:close/>
                  <a:moveTo>
                    <a:pt x="13" y="8"/>
                  </a:moveTo>
                  <a:cubicBezTo>
                    <a:pt x="13" y="8"/>
                    <a:pt x="13" y="8"/>
                    <a:pt x="13" y="8"/>
                  </a:cubicBezTo>
                  <a:cubicBezTo>
                    <a:pt x="13" y="8"/>
                    <a:pt x="13" y="8"/>
                    <a:pt x="13" y="8"/>
                  </a:cubicBezTo>
                  <a:cubicBezTo>
                    <a:pt x="13" y="8"/>
                    <a:pt x="13" y="8"/>
                    <a:pt x="13" y="8"/>
                  </a:cubicBezTo>
                  <a:cubicBezTo>
                    <a:pt x="13" y="8"/>
                    <a:pt x="13" y="8"/>
                    <a:pt x="13" y="8"/>
                  </a:cubicBezTo>
                  <a:close/>
                  <a:moveTo>
                    <a:pt x="2" y="8"/>
                  </a:moveTo>
                  <a:cubicBezTo>
                    <a:pt x="2" y="8"/>
                    <a:pt x="2" y="8"/>
                    <a:pt x="2" y="8"/>
                  </a:cubicBezTo>
                  <a:cubicBezTo>
                    <a:pt x="2" y="8"/>
                    <a:pt x="2" y="8"/>
                    <a:pt x="2" y="8"/>
                  </a:cubicBezTo>
                  <a:cubicBezTo>
                    <a:pt x="2" y="8"/>
                    <a:pt x="2" y="8"/>
                    <a:pt x="2" y="8"/>
                  </a:cubicBezTo>
                  <a:cubicBezTo>
                    <a:pt x="2" y="8"/>
                    <a:pt x="2" y="8"/>
                    <a:pt x="2" y="8"/>
                  </a:cubicBezTo>
                  <a:close/>
                  <a:moveTo>
                    <a:pt x="3" y="6"/>
                  </a:moveTo>
                  <a:cubicBezTo>
                    <a:pt x="3" y="6"/>
                    <a:pt x="3" y="6"/>
                    <a:pt x="3" y="6"/>
                  </a:cubicBezTo>
                  <a:close/>
                  <a:moveTo>
                    <a:pt x="3" y="6"/>
                  </a:moveTo>
                  <a:cubicBezTo>
                    <a:pt x="3" y="6"/>
                    <a:pt x="3" y="6"/>
                    <a:pt x="3" y="6"/>
                  </a:cubicBezTo>
                  <a:cubicBezTo>
                    <a:pt x="3" y="6"/>
                    <a:pt x="3" y="6"/>
                    <a:pt x="4" y="6"/>
                  </a:cubicBezTo>
                  <a:cubicBezTo>
                    <a:pt x="4" y="6"/>
                    <a:pt x="4" y="6"/>
                    <a:pt x="4" y="6"/>
                  </a:cubicBezTo>
                  <a:cubicBezTo>
                    <a:pt x="4" y="6"/>
                    <a:pt x="4" y="6"/>
                    <a:pt x="3" y="6"/>
                  </a:cubicBezTo>
                  <a:close/>
                  <a:moveTo>
                    <a:pt x="1" y="8"/>
                  </a:moveTo>
                  <a:cubicBezTo>
                    <a:pt x="1" y="8"/>
                    <a:pt x="1" y="8"/>
                    <a:pt x="1" y="8"/>
                  </a:cubicBezTo>
                  <a:cubicBezTo>
                    <a:pt x="1" y="8"/>
                    <a:pt x="1" y="8"/>
                    <a:pt x="1" y="8"/>
                  </a:cubicBezTo>
                  <a:cubicBezTo>
                    <a:pt x="1" y="9"/>
                    <a:pt x="1" y="8"/>
                    <a:pt x="1" y="8"/>
                  </a:cubicBezTo>
                  <a:cubicBezTo>
                    <a:pt x="1" y="8"/>
                    <a:pt x="1" y="8"/>
                    <a:pt x="1" y="8"/>
                  </a:cubicBezTo>
                  <a:close/>
                  <a:moveTo>
                    <a:pt x="2" y="8"/>
                  </a:moveTo>
                  <a:cubicBezTo>
                    <a:pt x="2" y="9"/>
                    <a:pt x="2" y="9"/>
                    <a:pt x="2" y="9"/>
                  </a:cubicBezTo>
                  <a:cubicBezTo>
                    <a:pt x="2" y="9"/>
                    <a:pt x="2" y="8"/>
                    <a:pt x="2" y="8"/>
                  </a:cubicBezTo>
                  <a:cubicBezTo>
                    <a:pt x="2" y="8"/>
                    <a:pt x="2" y="8"/>
                    <a:pt x="2" y="8"/>
                  </a:cubicBezTo>
                  <a:cubicBezTo>
                    <a:pt x="2" y="8"/>
                    <a:pt x="2" y="8"/>
                    <a:pt x="2" y="8"/>
                  </a:cubicBezTo>
                  <a:close/>
                  <a:moveTo>
                    <a:pt x="11" y="3"/>
                  </a:moveTo>
                  <a:cubicBezTo>
                    <a:pt x="11" y="3"/>
                    <a:pt x="11" y="3"/>
                    <a:pt x="11" y="3"/>
                  </a:cubicBezTo>
                  <a:cubicBezTo>
                    <a:pt x="11" y="3"/>
                    <a:pt x="11" y="3"/>
                    <a:pt x="11" y="3"/>
                  </a:cubicBezTo>
                  <a:cubicBezTo>
                    <a:pt x="11" y="3"/>
                    <a:pt x="11" y="3"/>
                    <a:pt x="11" y="3"/>
                  </a:cubicBezTo>
                  <a:cubicBezTo>
                    <a:pt x="11" y="3"/>
                    <a:pt x="11" y="3"/>
                    <a:pt x="11" y="3"/>
                  </a:cubicBezTo>
                  <a:close/>
                  <a:moveTo>
                    <a:pt x="12" y="10"/>
                  </a:moveTo>
                  <a:cubicBezTo>
                    <a:pt x="12" y="10"/>
                    <a:pt x="12" y="10"/>
                    <a:pt x="12" y="10"/>
                  </a:cubicBezTo>
                  <a:cubicBezTo>
                    <a:pt x="12" y="10"/>
                    <a:pt x="12" y="10"/>
                    <a:pt x="12" y="11"/>
                  </a:cubicBezTo>
                  <a:cubicBezTo>
                    <a:pt x="12" y="11"/>
                    <a:pt x="12" y="11"/>
                    <a:pt x="12" y="11"/>
                  </a:cubicBezTo>
                  <a:cubicBezTo>
                    <a:pt x="12" y="11"/>
                    <a:pt x="12" y="10"/>
                    <a:pt x="12" y="10"/>
                  </a:cubicBezTo>
                  <a:close/>
                  <a:moveTo>
                    <a:pt x="12" y="4"/>
                  </a:moveTo>
                  <a:cubicBezTo>
                    <a:pt x="12" y="4"/>
                    <a:pt x="12" y="4"/>
                    <a:pt x="12" y="4"/>
                  </a:cubicBezTo>
                  <a:cubicBezTo>
                    <a:pt x="12" y="4"/>
                    <a:pt x="12" y="4"/>
                    <a:pt x="12" y="4"/>
                  </a:cubicBezTo>
                  <a:close/>
                  <a:moveTo>
                    <a:pt x="22" y="9"/>
                  </a:moveTo>
                  <a:cubicBezTo>
                    <a:pt x="21" y="9"/>
                    <a:pt x="21" y="9"/>
                    <a:pt x="21" y="9"/>
                  </a:cubicBezTo>
                  <a:cubicBezTo>
                    <a:pt x="21" y="9"/>
                    <a:pt x="21" y="9"/>
                    <a:pt x="22" y="9"/>
                  </a:cubicBezTo>
                  <a:close/>
                  <a:moveTo>
                    <a:pt x="16" y="12"/>
                  </a:moveTo>
                  <a:cubicBezTo>
                    <a:pt x="16" y="12"/>
                    <a:pt x="16" y="12"/>
                    <a:pt x="16" y="12"/>
                  </a:cubicBezTo>
                  <a:cubicBezTo>
                    <a:pt x="16" y="12"/>
                    <a:pt x="16" y="12"/>
                    <a:pt x="16" y="12"/>
                  </a:cubicBezTo>
                  <a:cubicBezTo>
                    <a:pt x="16" y="12"/>
                    <a:pt x="16" y="12"/>
                    <a:pt x="16" y="12"/>
                  </a:cubicBezTo>
                  <a:cubicBezTo>
                    <a:pt x="16" y="12"/>
                    <a:pt x="16" y="12"/>
                    <a:pt x="16" y="12"/>
                  </a:cubicBezTo>
                  <a:close/>
                  <a:moveTo>
                    <a:pt x="15" y="6"/>
                  </a:moveTo>
                  <a:cubicBezTo>
                    <a:pt x="15" y="6"/>
                    <a:pt x="15" y="6"/>
                    <a:pt x="15" y="6"/>
                  </a:cubicBezTo>
                  <a:cubicBezTo>
                    <a:pt x="15" y="6"/>
                    <a:pt x="15" y="6"/>
                    <a:pt x="15" y="6"/>
                  </a:cubicBezTo>
                  <a:close/>
                  <a:moveTo>
                    <a:pt x="2" y="9"/>
                  </a:moveTo>
                  <a:cubicBezTo>
                    <a:pt x="2" y="9"/>
                    <a:pt x="2" y="9"/>
                    <a:pt x="2" y="9"/>
                  </a:cubicBezTo>
                  <a:cubicBezTo>
                    <a:pt x="2" y="9"/>
                    <a:pt x="2" y="9"/>
                    <a:pt x="2" y="9"/>
                  </a:cubicBezTo>
                  <a:cubicBezTo>
                    <a:pt x="2" y="9"/>
                    <a:pt x="2" y="9"/>
                    <a:pt x="2" y="9"/>
                  </a:cubicBezTo>
                  <a:cubicBezTo>
                    <a:pt x="2" y="9"/>
                    <a:pt x="2" y="9"/>
                    <a:pt x="2" y="9"/>
                  </a:cubicBezTo>
                  <a:close/>
                  <a:moveTo>
                    <a:pt x="15" y="13"/>
                  </a:moveTo>
                  <a:cubicBezTo>
                    <a:pt x="15" y="13"/>
                    <a:pt x="15" y="13"/>
                    <a:pt x="15" y="13"/>
                  </a:cubicBezTo>
                  <a:cubicBezTo>
                    <a:pt x="14" y="13"/>
                    <a:pt x="14" y="13"/>
                    <a:pt x="14" y="13"/>
                  </a:cubicBezTo>
                  <a:cubicBezTo>
                    <a:pt x="14" y="13"/>
                    <a:pt x="14" y="13"/>
                    <a:pt x="15" y="13"/>
                  </a:cubicBezTo>
                  <a:cubicBezTo>
                    <a:pt x="15" y="13"/>
                    <a:pt x="15" y="13"/>
                    <a:pt x="15" y="13"/>
                  </a:cubicBezTo>
                  <a:close/>
                  <a:moveTo>
                    <a:pt x="12" y="4"/>
                  </a:moveTo>
                  <a:cubicBezTo>
                    <a:pt x="12" y="4"/>
                    <a:pt x="12" y="4"/>
                    <a:pt x="12" y="4"/>
                  </a:cubicBezTo>
                  <a:cubicBezTo>
                    <a:pt x="12" y="4"/>
                    <a:pt x="12" y="4"/>
                    <a:pt x="12" y="4"/>
                  </a:cubicBezTo>
                  <a:cubicBezTo>
                    <a:pt x="12" y="4"/>
                    <a:pt x="12" y="4"/>
                    <a:pt x="12" y="4"/>
                  </a:cubicBezTo>
                  <a:close/>
                  <a:moveTo>
                    <a:pt x="10" y="4"/>
                  </a:moveTo>
                  <a:cubicBezTo>
                    <a:pt x="10" y="4"/>
                    <a:pt x="10" y="4"/>
                    <a:pt x="10" y="4"/>
                  </a:cubicBezTo>
                  <a:cubicBezTo>
                    <a:pt x="10" y="4"/>
                    <a:pt x="10" y="4"/>
                    <a:pt x="10" y="4"/>
                  </a:cubicBezTo>
                  <a:cubicBezTo>
                    <a:pt x="10" y="4"/>
                    <a:pt x="10" y="4"/>
                    <a:pt x="10" y="4"/>
                  </a:cubicBezTo>
                  <a:cubicBezTo>
                    <a:pt x="10" y="4"/>
                    <a:pt x="10" y="4"/>
                    <a:pt x="10" y="4"/>
                  </a:cubicBezTo>
                  <a:close/>
                  <a:moveTo>
                    <a:pt x="19" y="10"/>
                  </a:moveTo>
                  <a:cubicBezTo>
                    <a:pt x="19" y="10"/>
                    <a:pt x="19" y="10"/>
                    <a:pt x="19" y="10"/>
                  </a:cubicBezTo>
                  <a:cubicBezTo>
                    <a:pt x="20" y="10"/>
                    <a:pt x="20" y="10"/>
                    <a:pt x="20" y="10"/>
                  </a:cubicBezTo>
                  <a:cubicBezTo>
                    <a:pt x="20" y="10"/>
                    <a:pt x="20" y="10"/>
                    <a:pt x="19" y="10"/>
                  </a:cubicBezTo>
                  <a:close/>
                  <a:moveTo>
                    <a:pt x="21" y="9"/>
                  </a:moveTo>
                  <a:cubicBezTo>
                    <a:pt x="21" y="10"/>
                    <a:pt x="21" y="9"/>
                    <a:pt x="21" y="9"/>
                  </a:cubicBezTo>
                  <a:cubicBezTo>
                    <a:pt x="21" y="9"/>
                    <a:pt x="21" y="9"/>
                    <a:pt x="21" y="9"/>
                  </a:cubicBezTo>
                  <a:close/>
                  <a:moveTo>
                    <a:pt x="12" y="10"/>
                  </a:moveTo>
                  <a:cubicBezTo>
                    <a:pt x="12" y="10"/>
                    <a:pt x="12" y="10"/>
                    <a:pt x="12" y="10"/>
                  </a:cubicBezTo>
                  <a:cubicBezTo>
                    <a:pt x="12" y="10"/>
                    <a:pt x="12" y="10"/>
                    <a:pt x="12" y="10"/>
                  </a:cubicBezTo>
                  <a:cubicBezTo>
                    <a:pt x="12" y="10"/>
                    <a:pt x="12" y="10"/>
                    <a:pt x="12" y="10"/>
                  </a:cubicBezTo>
                  <a:cubicBezTo>
                    <a:pt x="12" y="10"/>
                    <a:pt x="12" y="10"/>
                    <a:pt x="12" y="10"/>
                  </a:cubicBezTo>
                  <a:close/>
                  <a:moveTo>
                    <a:pt x="5" y="13"/>
                  </a:moveTo>
                  <a:cubicBezTo>
                    <a:pt x="4" y="13"/>
                    <a:pt x="4" y="13"/>
                    <a:pt x="4" y="13"/>
                  </a:cubicBezTo>
                  <a:cubicBezTo>
                    <a:pt x="4" y="13"/>
                    <a:pt x="5" y="13"/>
                    <a:pt x="5" y="13"/>
                  </a:cubicBezTo>
                  <a:cubicBezTo>
                    <a:pt x="5" y="13"/>
                    <a:pt x="5" y="13"/>
                    <a:pt x="5" y="13"/>
                  </a:cubicBezTo>
                  <a:close/>
                  <a:moveTo>
                    <a:pt x="21" y="6"/>
                  </a:moveTo>
                  <a:cubicBezTo>
                    <a:pt x="21" y="6"/>
                    <a:pt x="21" y="6"/>
                    <a:pt x="21" y="6"/>
                  </a:cubicBezTo>
                  <a:cubicBezTo>
                    <a:pt x="21" y="6"/>
                    <a:pt x="21" y="6"/>
                    <a:pt x="21" y="6"/>
                  </a:cubicBezTo>
                  <a:cubicBezTo>
                    <a:pt x="21" y="6"/>
                    <a:pt x="21" y="6"/>
                    <a:pt x="21" y="6"/>
                  </a:cubicBezTo>
                  <a:cubicBezTo>
                    <a:pt x="21" y="6"/>
                    <a:pt x="21" y="6"/>
                    <a:pt x="21" y="6"/>
                  </a:cubicBezTo>
                  <a:close/>
                  <a:moveTo>
                    <a:pt x="0" y="9"/>
                  </a:moveTo>
                  <a:cubicBezTo>
                    <a:pt x="0" y="9"/>
                    <a:pt x="0" y="9"/>
                    <a:pt x="0" y="9"/>
                  </a:cubicBezTo>
                  <a:cubicBezTo>
                    <a:pt x="0" y="9"/>
                    <a:pt x="0" y="9"/>
                    <a:pt x="0" y="9"/>
                  </a:cubicBezTo>
                  <a:cubicBezTo>
                    <a:pt x="0" y="9"/>
                    <a:pt x="0" y="9"/>
                    <a:pt x="0" y="9"/>
                  </a:cubicBezTo>
                  <a:close/>
                  <a:moveTo>
                    <a:pt x="10" y="4"/>
                  </a:moveTo>
                  <a:cubicBezTo>
                    <a:pt x="10" y="4"/>
                    <a:pt x="10" y="4"/>
                    <a:pt x="10" y="4"/>
                  </a:cubicBezTo>
                  <a:cubicBezTo>
                    <a:pt x="10" y="4"/>
                    <a:pt x="10" y="4"/>
                    <a:pt x="10" y="4"/>
                  </a:cubicBezTo>
                  <a:cubicBezTo>
                    <a:pt x="10" y="4"/>
                    <a:pt x="10" y="4"/>
                    <a:pt x="10" y="4"/>
                  </a:cubicBezTo>
                  <a:cubicBezTo>
                    <a:pt x="10" y="4"/>
                    <a:pt x="10" y="4"/>
                    <a:pt x="10" y="4"/>
                  </a:cubicBezTo>
                  <a:close/>
                  <a:moveTo>
                    <a:pt x="10" y="4"/>
                  </a:moveTo>
                  <a:cubicBezTo>
                    <a:pt x="10" y="4"/>
                    <a:pt x="11" y="4"/>
                    <a:pt x="10" y="4"/>
                  </a:cubicBezTo>
                  <a:cubicBezTo>
                    <a:pt x="10" y="4"/>
                    <a:pt x="10" y="4"/>
                    <a:pt x="10" y="4"/>
                  </a:cubicBezTo>
                  <a:cubicBezTo>
                    <a:pt x="10" y="4"/>
                    <a:pt x="10" y="4"/>
                    <a:pt x="10" y="4"/>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lose/>
                  <a:moveTo>
                    <a:pt x="10" y="11"/>
                  </a:moveTo>
                  <a:cubicBezTo>
                    <a:pt x="10" y="11"/>
                    <a:pt x="10" y="11"/>
                    <a:pt x="10" y="11"/>
                  </a:cubicBezTo>
                  <a:cubicBezTo>
                    <a:pt x="10" y="11"/>
                    <a:pt x="10" y="11"/>
                    <a:pt x="10" y="11"/>
                  </a:cubicBezTo>
                  <a:close/>
                  <a:moveTo>
                    <a:pt x="12" y="4"/>
                  </a:moveTo>
                  <a:cubicBezTo>
                    <a:pt x="12" y="4"/>
                    <a:pt x="12" y="4"/>
                    <a:pt x="12" y="4"/>
                  </a:cubicBezTo>
                  <a:cubicBezTo>
                    <a:pt x="12" y="4"/>
                    <a:pt x="12" y="4"/>
                    <a:pt x="12" y="4"/>
                  </a:cubicBezTo>
                  <a:close/>
                  <a:moveTo>
                    <a:pt x="4" y="13"/>
                  </a:moveTo>
                  <a:cubicBezTo>
                    <a:pt x="4" y="13"/>
                    <a:pt x="4" y="13"/>
                    <a:pt x="4" y="13"/>
                  </a:cubicBezTo>
                  <a:cubicBezTo>
                    <a:pt x="4" y="13"/>
                    <a:pt x="4" y="13"/>
                    <a:pt x="4" y="13"/>
                  </a:cubicBezTo>
                  <a:cubicBezTo>
                    <a:pt x="4" y="13"/>
                    <a:pt x="4" y="13"/>
                    <a:pt x="4" y="13"/>
                  </a:cubicBezTo>
                  <a:close/>
                  <a:moveTo>
                    <a:pt x="4" y="13"/>
                  </a:moveTo>
                  <a:cubicBezTo>
                    <a:pt x="4" y="13"/>
                    <a:pt x="4" y="13"/>
                    <a:pt x="4" y="13"/>
                  </a:cubicBezTo>
                  <a:cubicBezTo>
                    <a:pt x="4" y="13"/>
                    <a:pt x="4" y="13"/>
                    <a:pt x="4" y="13"/>
                  </a:cubicBezTo>
                  <a:cubicBezTo>
                    <a:pt x="4" y="13"/>
                    <a:pt x="4" y="13"/>
                    <a:pt x="4" y="13"/>
                  </a:cubicBezTo>
                  <a:cubicBezTo>
                    <a:pt x="4" y="13"/>
                    <a:pt x="4" y="13"/>
                    <a:pt x="4" y="13"/>
                  </a:cubicBezTo>
                  <a:close/>
                  <a:moveTo>
                    <a:pt x="16" y="5"/>
                  </a:moveTo>
                  <a:cubicBezTo>
                    <a:pt x="16" y="5"/>
                    <a:pt x="16" y="5"/>
                    <a:pt x="16" y="5"/>
                  </a:cubicBezTo>
                  <a:cubicBezTo>
                    <a:pt x="16" y="5"/>
                    <a:pt x="16" y="5"/>
                    <a:pt x="16" y="5"/>
                  </a:cubicBezTo>
                  <a:close/>
                  <a:moveTo>
                    <a:pt x="1" y="7"/>
                  </a:moveTo>
                  <a:cubicBezTo>
                    <a:pt x="1" y="7"/>
                    <a:pt x="1" y="7"/>
                    <a:pt x="1" y="7"/>
                  </a:cubicBezTo>
                  <a:cubicBezTo>
                    <a:pt x="1" y="7"/>
                    <a:pt x="1" y="7"/>
                    <a:pt x="1" y="7"/>
                  </a:cubicBezTo>
                  <a:cubicBezTo>
                    <a:pt x="1" y="7"/>
                    <a:pt x="1" y="7"/>
                    <a:pt x="1" y="7"/>
                  </a:cubicBezTo>
                  <a:cubicBezTo>
                    <a:pt x="1" y="7"/>
                    <a:pt x="1" y="7"/>
                    <a:pt x="1" y="7"/>
                  </a:cubicBezTo>
                  <a:close/>
                  <a:moveTo>
                    <a:pt x="12" y="11"/>
                  </a:moveTo>
                  <a:cubicBezTo>
                    <a:pt x="12" y="11"/>
                    <a:pt x="12" y="11"/>
                    <a:pt x="12" y="11"/>
                  </a:cubicBezTo>
                  <a:cubicBezTo>
                    <a:pt x="12" y="11"/>
                    <a:pt x="12" y="11"/>
                    <a:pt x="12" y="11"/>
                  </a:cubicBezTo>
                  <a:cubicBezTo>
                    <a:pt x="12" y="11"/>
                    <a:pt x="12" y="11"/>
                    <a:pt x="12" y="11"/>
                  </a:cubicBezTo>
                  <a:close/>
                  <a:moveTo>
                    <a:pt x="12" y="4"/>
                  </a:moveTo>
                  <a:cubicBezTo>
                    <a:pt x="12" y="4"/>
                    <a:pt x="12" y="4"/>
                    <a:pt x="12" y="4"/>
                  </a:cubicBezTo>
                  <a:cubicBezTo>
                    <a:pt x="12" y="4"/>
                    <a:pt x="12" y="4"/>
                    <a:pt x="12" y="4"/>
                  </a:cubicBezTo>
                  <a:cubicBezTo>
                    <a:pt x="12" y="5"/>
                    <a:pt x="12" y="5"/>
                    <a:pt x="12" y="5"/>
                  </a:cubicBezTo>
                  <a:cubicBezTo>
                    <a:pt x="12" y="5"/>
                    <a:pt x="12" y="5"/>
                    <a:pt x="12" y="4"/>
                  </a:cubicBezTo>
                  <a:close/>
                  <a:moveTo>
                    <a:pt x="6" y="5"/>
                  </a:moveTo>
                  <a:cubicBezTo>
                    <a:pt x="6" y="5"/>
                    <a:pt x="6" y="5"/>
                    <a:pt x="6" y="5"/>
                  </a:cubicBezTo>
                  <a:cubicBezTo>
                    <a:pt x="6" y="5"/>
                    <a:pt x="6" y="5"/>
                    <a:pt x="6" y="5"/>
                  </a:cubicBezTo>
                  <a:cubicBezTo>
                    <a:pt x="6" y="5"/>
                    <a:pt x="6" y="5"/>
                    <a:pt x="6" y="5"/>
                  </a:cubicBezTo>
                  <a:cubicBezTo>
                    <a:pt x="6" y="5"/>
                    <a:pt x="6" y="5"/>
                    <a:pt x="6" y="5"/>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16" y="9"/>
                  </a:moveTo>
                  <a:cubicBezTo>
                    <a:pt x="16" y="9"/>
                    <a:pt x="16" y="9"/>
                    <a:pt x="16" y="9"/>
                  </a:cubicBezTo>
                  <a:cubicBezTo>
                    <a:pt x="16" y="9"/>
                    <a:pt x="16" y="9"/>
                    <a:pt x="16" y="9"/>
                  </a:cubicBezTo>
                  <a:close/>
                  <a:moveTo>
                    <a:pt x="1" y="0"/>
                  </a:moveTo>
                  <a:cubicBezTo>
                    <a:pt x="1" y="0"/>
                    <a:pt x="1" y="0"/>
                    <a:pt x="1" y="0"/>
                  </a:cubicBezTo>
                  <a:cubicBezTo>
                    <a:pt x="1" y="0"/>
                    <a:pt x="1" y="0"/>
                    <a:pt x="1" y="0"/>
                  </a:cubicBezTo>
                  <a:cubicBezTo>
                    <a:pt x="1" y="0"/>
                    <a:pt x="1" y="0"/>
                    <a:pt x="1" y="0"/>
                  </a:cubicBezTo>
                  <a:cubicBezTo>
                    <a:pt x="1" y="0"/>
                    <a:pt x="1" y="0"/>
                    <a:pt x="1" y="0"/>
                  </a:cubicBezTo>
                  <a:close/>
                  <a:moveTo>
                    <a:pt x="12" y="14"/>
                  </a:moveTo>
                  <a:cubicBezTo>
                    <a:pt x="12" y="14"/>
                    <a:pt x="12" y="14"/>
                    <a:pt x="12" y="14"/>
                  </a:cubicBezTo>
                  <a:cubicBezTo>
                    <a:pt x="12" y="14"/>
                    <a:pt x="12" y="14"/>
                    <a:pt x="12" y="14"/>
                  </a:cubicBezTo>
                  <a:close/>
                  <a:moveTo>
                    <a:pt x="11" y="4"/>
                  </a:moveTo>
                  <a:cubicBezTo>
                    <a:pt x="11" y="4"/>
                    <a:pt x="11" y="4"/>
                    <a:pt x="11" y="4"/>
                  </a:cubicBezTo>
                  <a:cubicBezTo>
                    <a:pt x="11" y="4"/>
                    <a:pt x="11" y="4"/>
                    <a:pt x="11" y="4"/>
                  </a:cubicBezTo>
                  <a:cubicBezTo>
                    <a:pt x="11" y="4"/>
                    <a:pt x="11" y="4"/>
                    <a:pt x="11" y="4"/>
                  </a:cubicBezTo>
                  <a:cubicBezTo>
                    <a:pt x="11" y="4"/>
                    <a:pt x="11" y="4"/>
                    <a:pt x="11" y="4"/>
                  </a:cubicBezTo>
                  <a:close/>
                  <a:moveTo>
                    <a:pt x="20" y="5"/>
                  </a:moveTo>
                  <a:cubicBezTo>
                    <a:pt x="20" y="5"/>
                    <a:pt x="20" y="5"/>
                    <a:pt x="20" y="5"/>
                  </a:cubicBezTo>
                  <a:cubicBezTo>
                    <a:pt x="20" y="5"/>
                    <a:pt x="20" y="5"/>
                    <a:pt x="20" y="5"/>
                  </a:cubicBezTo>
                  <a:cubicBezTo>
                    <a:pt x="20" y="5"/>
                    <a:pt x="20" y="5"/>
                    <a:pt x="20" y="5"/>
                  </a:cubicBezTo>
                  <a:cubicBezTo>
                    <a:pt x="20" y="5"/>
                    <a:pt x="20" y="5"/>
                    <a:pt x="20" y="5"/>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lose/>
                  <a:moveTo>
                    <a:pt x="10" y="3"/>
                  </a:moveTo>
                  <a:cubicBezTo>
                    <a:pt x="10" y="3"/>
                    <a:pt x="10" y="3"/>
                    <a:pt x="10" y="3"/>
                  </a:cubicBezTo>
                  <a:cubicBezTo>
                    <a:pt x="10" y="3"/>
                    <a:pt x="10" y="3"/>
                    <a:pt x="10" y="3"/>
                  </a:cubicBezTo>
                  <a:cubicBezTo>
                    <a:pt x="10" y="3"/>
                    <a:pt x="10" y="3"/>
                    <a:pt x="10" y="3"/>
                  </a:cubicBezTo>
                  <a:cubicBezTo>
                    <a:pt x="10" y="3"/>
                    <a:pt x="10" y="3"/>
                    <a:pt x="10" y="3"/>
                  </a:cubicBezTo>
                  <a:close/>
                  <a:moveTo>
                    <a:pt x="11" y="4"/>
                  </a:moveTo>
                  <a:cubicBezTo>
                    <a:pt x="11" y="4"/>
                    <a:pt x="11" y="4"/>
                    <a:pt x="11" y="4"/>
                  </a:cubicBezTo>
                  <a:cubicBezTo>
                    <a:pt x="11" y="4"/>
                    <a:pt x="11" y="4"/>
                    <a:pt x="11" y="4"/>
                  </a:cubicBezTo>
                  <a:cubicBezTo>
                    <a:pt x="11" y="4"/>
                    <a:pt x="11" y="4"/>
                    <a:pt x="11" y="4"/>
                  </a:cubicBezTo>
                  <a:cubicBezTo>
                    <a:pt x="11" y="4"/>
                    <a:pt x="11" y="4"/>
                    <a:pt x="11" y="4"/>
                  </a:cubicBezTo>
                  <a:close/>
                  <a:moveTo>
                    <a:pt x="21" y="6"/>
                  </a:moveTo>
                  <a:cubicBezTo>
                    <a:pt x="21" y="6"/>
                    <a:pt x="21" y="6"/>
                    <a:pt x="21" y="6"/>
                  </a:cubicBezTo>
                  <a:cubicBezTo>
                    <a:pt x="21" y="6"/>
                    <a:pt x="21" y="6"/>
                    <a:pt x="21" y="6"/>
                  </a:cubicBezTo>
                  <a:cubicBezTo>
                    <a:pt x="21" y="6"/>
                    <a:pt x="21" y="6"/>
                    <a:pt x="21" y="6"/>
                  </a:cubicBezTo>
                  <a:cubicBezTo>
                    <a:pt x="21" y="6"/>
                    <a:pt x="21" y="6"/>
                    <a:pt x="21" y="6"/>
                  </a:cubicBezTo>
                  <a:close/>
                  <a:moveTo>
                    <a:pt x="17" y="9"/>
                  </a:moveTo>
                  <a:cubicBezTo>
                    <a:pt x="17" y="9"/>
                    <a:pt x="17" y="9"/>
                    <a:pt x="17" y="9"/>
                  </a:cubicBezTo>
                  <a:cubicBezTo>
                    <a:pt x="17" y="9"/>
                    <a:pt x="17" y="9"/>
                    <a:pt x="17" y="9"/>
                  </a:cubicBezTo>
                  <a:cubicBezTo>
                    <a:pt x="17" y="9"/>
                    <a:pt x="17" y="9"/>
                    <a:pt x="17" y="9"/>
                  </a:cubicBezTo>
                  <a:cubicBezTo>
                    <a:pt x="17" y="9"/>
                    <a:pt x="17" y="9"/>
                    <a:pt x="17" y="9"/>
                  </a:cubicBezTo>
                  <a:close/>
                  <a:moveTo>
                    <a:pt x="3" y="0"/>
                  </a:moveTo>
                  <a:cubicBezTo>
                    <a:pt x="3" y="0"/>
                    <a:pt x="2" y="0"/>
                    <a:pt x="2" y="0"/>
                  </a:cubicBezTo>
                  <a:cubicBezTo>
                    <a:pt x="2" y="0"/>
                    <a:pt x="3" y="0"/>
                    <a:pt x="3" y="0"/>
                  </a:cubicBezTo>
                  <a:cubicBezTo>
                    <a:pt x="3" y="0"/>
                    <a:pt x="3" y="0"/>
                    <a:pt x="3" y="0"/>
                  </a:cubicBezTo>
                  <a:cubicBezTo>
                    <a:pt x="3" y="0"/>
                    <a:pt x="3" y="0"/>
                    <a:pt x="3" y="0"/>
                  </a:cubicBezTo>
                  <a:close/>
                  <a:moveTo>
                    <a:pt x="2" y="9"/>
                  </a:moveTo>
                  <a:cubicBezTo>
                    <a:pt x="2" y="9"/>
                    <a:pt x="2" y="9"/>
                    <a:pt x="2" y="9"/>
                  </a:cubicBezTo>
                  <a:cubicBezTo>
                    <a:pt x="2" y="9"/>
                    <a:pt x="2" y="9"/>
                    <a:pt x="2" y="9"/>
                  </a:cubicBezTo>
                  <a:cubicBezTo>
                    <a:pt x="2" y="9"/>
                    <a:pt x="2" y="9"/>
                    <a:pt x="2" y="9"/>
                  </a:cubicBezTo>
                  <a:cubicBezTo>
                    <a:pt x="2" y="9"/>
                    <a:pt x="2" y="9"/>
                    <a:pt x="2" y="9"/>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75" name="Freeform 688">
              <a:extLst>
                <a:ext uri="{FF2B5EF4-FFF2-40B4-BE49-F238E27FC236}">
                  <a16:creationId xmlns:a16="http://schemas.microsoft.com/office/drawing/2014/main" id="{15879AF0-FBE5-4322-8B05-91D380B942D8}"/>
                </a:ext>
              </a:extLst>
            </p:cNvPr>
            <p:cNvSpPr>
              <a:spLocks noEditPoints="1"/>
            </p:cNvSpPr>
            <p:nvPr/>
          </p:nvSpPr>
          <p:spPr bwMode="auto">
            <a:xfrm>
              <a:off x="3579226" y="4946635"/>
              <a:ext cx="308565" cy="1339866"/>
            </a:xfrm>
            <a:custGeom>
              <a:avLst/>
              <a:gdLst>
                <a:gd name="T0" fmla="*/ 15 w 66"/>
                <a:gd name="T1" fmla="*/ 206 h 353"/>
                <a:gd name="T2" fmla="*/ 51 w 66"/>
                <a:gd name="T3" fmla="*/ 25 h 353"/>
                <a:gd name="T4" fmla="*/ 40 w 66"/>
                <a:gd name="T5" fmla="*/ 25 h 353"/>
                <a:gd name="T6" fmla="*/ 35 w 66"/>
                <a:gd name="T7" fmla="*/ 71 h 353"/>
                <a:gd name="T8" fmla="*/ 28 w 66"/>
                <a:gd name="T9" fmla="*/ 129 h 353"/>
                <a:gd name="T10" fmla="*/ 16 w 66"/>
                <a:gd name="T11" fmla="*/ 182 h 353"/>
                <a:gd name="T12" fmla="*/ 24 w 66"/>
                <a:gd name="T13" fmla="*/ 206 h 353"/>
                <a:gd name="T14" fmla="*/ 19 w 66"/>
                <a:gd name="T15" fmla="*/ 221 h 353"/>
                <a:gd name="T16" fmla="*/ 17 w 66"/>
                <a:gd name="T17" fmla="*/ 232 h 353"/>
                <a:gd name="T18" fmla="*/ 16 w 66"/>
                <a:gd name="T19" fmla="*/ 243 h 353"/>
                <a:gd name="T20" fmla="*/ 7 w 66"/>
                <a:gd name="T21" fmla="*/ 240 h 353"/>
                <a:gd name="T22" fmla="*/ 7 w 66"/>
                <a:gd name="T23" fmla="*/ 249 h 353"/>
                <a:gd name="T24" fmla="*/ 12 w 66"/>
                <a:gd name="T25" fmla="*/ 261 h 353"/>
                <a:gd name="T26" fmla="*/ 10 w 66"/>
                <a:gd name="T27" fmla="*/ 267 h 353"/>
                <a:gd name="T28" fmla="*/ 6 w 66"/>
                <a:gd name="T29" fmla="*/ 271 h 353"/>
                <a:gd name="T30" fmla="*/ 12 w 66"/>
                <a:gd name="T31" fmla="*/ 278 h 353"/>
                <a:gd name="T32" fmla="*/ 12 w 66"/>
                <a:gd name="T33" fmla="*/ 291 h 353"/>
                <a:gd name="T34" fmla="*/ 14 w 66"/>
                <a:gd name="T35" fmla="*/ 299 h 353"/>
                <a:gd name="T36" fmla="*/ 19 w 66"/>
                <a:gd name="T37" fmla="*/ 304 h 353"/>
                <a:gd name="T38" fmla="*/ 15 w 66"/>
                <a:gd name="T39" fmla="*/ 316 h 353"/>
                <a:gd name="T40" fmla="*/ 20 w 66"/>
                <a:gd name="T41" fmla="*/ 318 h 353"/>
                <a:gd name="T42" fmla="*/ 26 w 66"/>
                <a:gd name="T43" fmla="*/ 321 h 353"/>
                <a:gd name="T44" fmla="*/ 47 w 66"/>
                <a:gd name="T45" fmla="*/ 308 h 353"/>
                <a:gd name="T46" fmla="*/ 16 w 66"/>
                <a:gd name="T47" fmla="*/ 285 h 353"/>
                <a:gd name="T48" fmla="*/ 30 w 66"/>
                <a:gd name="T49" fmla="*/ 236 h 353"/>
                <a:gd name="T50" fmla="*/ 28 w 66"/>
                <a:gd name="T51" fmla="*/ 200 h 353"/>
                <a:gd name="T52" fmla="*/ 32 w 66"/>
                <a:gd name="T53" fmla="*/ 156 h 353"/>
                <a:gd name="T54" fmla="*/ 38 w 66"/>
                <a:gd name="T55" fmla="*/ 114 h 353"/>
                <a:gd name="T56" fmla="*/ 52 w 66"/>
                <a:gd name="T57" fmla="*/ 58 h 353"/>
                <a:gd name="T58" fmla="*/ 42 w 66"/>
                <a:gd name="T59" fmla="*/ 325 h 353"/>
                <a:gd name="T60" fmla="*/ 37 w 66"/>
                <a:gd name="T61" fmla="*/ 324 h 353"/>
                <a:gd name="T62" fmla="*/ 29 w 66"/>
                <a:gd name="T63" fmla="*/ 337 h 353"/>
                <a:gd name="T64" fmla="*/ 59 w 66"/>
                <a:gd name="T65" fmla="*/ 345 h 353"/>
                <a:gd name="T66" fmla="*/ 41 w 66"/>
                <a:gd name="T67" fmla="*/ 343 h 353"/>
                <a:gd name="T68" fmla="*/ 55 w 66"/>
                <a:gd name="T69" fmla="*/ 349 h 353"/>
                <a:gd name="T70" fmla="*/ 29 w 66"/>
                <a:gd name="T71" fmla="*/ 329 h 353"/>
                <a:gd name="T72" fmla="*/ 32 w 66"/>
                <a:gd name="T73" fmla="*/ 332 h 353"/>
                <a:gd name="T74" fmla="*/ 37 w 66"/>
                <a:gd name="T75" fmla="*/ 343 h 353"/>
                <a:gd name="T76" fmla="*/ 33 w 66"/>
                <a:gd name="T77" fmla="*/ 340 h 353"/>
                <a:gd name="T78" fmla="*/ 19 w 66"/>
                <a:gd name="T79" fmla="*/ 327 h 353"/>
                <a:gd name="T80" fmla="*/ 20 w 66"/>
                <a:gd name="T81" fmla="*/ 324 h 353"/>
                <a:gd name="T82" fmla="*/ 17 w 66"/>
                <a:gd name="T83" fmla="*/ 322 h 353"/>
                <a:gd name="T84" fmla="*/ 13 w 66"/>
                <a:gd name="T85" fmla="*/ 308 h 353"/>
                <a:gd name="T86" fmla="*/ 9 w 66"/>
                <a:gd name="T87" fmla="*/ 303 h 353"/>
                <a:gd name="T88" fmla="*/ 7 w 66"/>
                <a:gd name="T89" fmla="*/ 302 h 353"/>
                <a:gd name="T90" fmla="*/ 9 w 66"/>
                <a:gd name="T91" fmla="*/ 305 h 353"/>
                <a:gd name="T92" fmla="*/ 5 w 66"/>
                <a:gd name="T93" fmla="*/ 298 h 353"/>
                <a:gd name="T94" fmla="*/ 9 w 66"/>
                <a:gd name="T95" fmla="*/ 298 h 353"/>
                <a:gd name="T96" fmla="*/ 9 w 66"/>
                <a:gd name="T97" fmla="*/ 289 h 353"/>
                <a:gd name="T98" fmla="*/ 3 w 66"/>
                <a:gd name="T99" fmla="*/ 291 h 353"/>
                <a:gd name="T100" fmla="*/ 3 w 66"/>
                <a:gd name="T101" fmla="*/ 287 h 353"/>
                <a:gd name="T102" fmla="*/ 1 w 66"/>
                <a:gd name="T103" fmla="*/ 267 h 353"/>
                <a:gd name="T104" fmla="*/ 7 w 66"/>
                <a:gd name="T105" fmla="*/ 261 h 353"/>
                <a:gd name="T106" fmla="*/ 5 w 66"/>
                <a:gd name="T107" fmla="*/ 259 h 353"/>
                <a:gd name="T108" fmla="*/ 9 w 66"/>
                <a:gd name="T109" fmla="*/ 236 h 353"/>
                <a:gd name="T110" fmla="*/ 12 w 66"/>
                <a:gd name="T111" fmla="*/ 232 h 353"/>
                <a:gd name="T112" fmla="*/ 19 w 66"/>
                <a:gd name="T113" fmla="*/ 225 h 353"/>
                <a:gd name="T114" fmla="*/ 13 w 66"/>
                <a:gd name="T115" fmla="*/ 227 h 353"/>
                <a:gd name="T116" fmla="*/ 14 w 66"/>
                <a:gd name="T117" fmla="*/ 229 h 353"/>
                <a:gd name="T118" fmla="*/ 12 w 66"/>
                <a:gd name="T119" fmla="*/ 227 h 353"/>
                <a:gd name="T120" fmla="*/ 13 w 66"/>
                <a:gd name="T121" fmla="*/ 221 h 353"/>
                <a:gd name="T122" fmla="*/ 56 w 66"/>
                <a:gd name="T123" fmla="*/ 352 h 353"/>
                <a:gd name="T124" fmla="*/ 60 w 66"/>
                <a:gd name="T125" fmla="*/ 35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 h="353">
                  <a:moveTo>
                    <a:pt x="10" y="214"/>
                  </a:moveTo>
                  <a:cubicBezTo>
                    <a:pt x="10" y="214"/>
                    <a:pt x="10" y="214"/>
                    <a:pt x="10" y="213"/>
                  </a:cubicBezTo>
                  <a:cubicBezTo>
                    <a:pt x="10" y="213"/>
                    <a:pt x="10" y="213"/>
                    <a:pt x="10" y="213"/>
                  </a:cubicBezTo>
                  <a:cubicBezTo>
                    <a:pt x="10" y="213"/>
                    <a:pt x="11" y="213"/>
                    <a:pt x="11" y="212"/>
                  </a:cubicBezTo>
                  <a:cubicBezTo>
                    <a:pt x="11" y="212"/>
                    <a:pt x="11" y="212"/>
                    <a:pt x="11" y="211"/>
                  </a:cubicBezTo>
                  <a:cubicBezTo>
                    <a:pt x="11" y="211"/>
                    <a:pt x="11" y="211"/>
                    <a:pt x="11" y="211"/>
                  </a:cubicBezTo>
                  <a:cubicBezTo>
                    <a:pt x="11" y="210"/>
                    <a:pt x="11" y="210"/>
                    <a:pt x="11" y="210"/>
                  </a:cubicBezTo>
                  <a:cubicBezTo>
                    <a:pt x="11" y="210"/>
                    <a:pt x="11" y="209"/>
                    <a:pt x="11" y="209"/>
                  </a:cubicBezTo>
                  <a:cubicBezTo>
                    <a:pt x="11" y="209"/>
                    <a:pt x="11" y="209"/>
                    <a:pt x="11" y="209"/>
                  </a:cubicBezTo>
                  <a:cubicBezTo>
                    <a:pt x="11" y="208"/>
                    <a:pt x="12" y="208"/>
                    <a:pt x="12" y="208"/>
                  </a:cubicBezTo>
                  <a:cubicBezTo>
                    <a:pt x="12" y="208"/>
                    <a:pt x="12" y="208"/>
                    <a:pt x="11" y="207"/>
                  </a:cubicBezTo>
                  <a:cubicBezTo>
                    <a:pt x="11" y="207"/>
                    <a:pt x="11" y="207"/>
                    <a:pt x="11" y="207"/>
                  </a:cubicBezTo>
                  <a:cubicBezTo>
                    <a:pt x="11" y="207"/>
                    <a:pt x="11" y="207"/>
                    <a:pt x="11" y="207"/>
                  </a:cubicBezTo>
                  <a:cubicBezTo>
                    <a:pt x="11" y="206"/>
                    <a:pt x="11" y="206"/>
                    <a:pt x="11" y="205"/>
                  </a:cubicBezTo>
                  <a:cubicBezTo>
                    <a:pt x="11" y="205"/>
                    <a:pt x="11" y="205"/>
                    <a:pt x="11" y="204"/>
                  </a:cubicBezTo>
                  <a:cubicBezTo>
                    <a:pt x="11" y="204"/>
                    <a:pt x="12" y="204"/>
                    <a:pt x="12" y="204"/>
                  </a:cubicBezTo>
                  <a:cubicBezTo>
                    <a:pt x="12" y="204"/>
                    <a:pt x="12" y="203"/>
                    <a:pt x="12" y="203"/>
                  </a:cubicBezTo>
                  <a:cubicBezTo>
                    <a:pt x="12" y="203"/>
                    <a:pt x="12" y="202"/>
                    <a:pt x="12" y="202"/>
                  </a:cubicBezTo>
                  <a:cubicBezTo>
                    <a:pt x="12" y="202"/>
                    <a:pt x="12" y="201"/>
                    <a:pt x="12" y="201"/>
                  </a:cubicBezTo>
                  <a:cubicBezTo>
                    <a:pt x="12" y="201"/>
                    <a:pt x="12" y="201"/>
                    <a:pt x="12" y="201"/>
                  </a:cubicBezTo>
                  <a:cubicBezTo>
                    <a:pt x="12" y="201"/>
                    <a:pt x="12" y="200"/>
                    <a:pt x="12" y="200"/>
                  </a:cubicBezTo>
                  <a:cubicBezTo>
                    <a:pt x="12" y="200"/>
                    <a:pt x="12" y="200"/>
                    <a:pt x="12" y="200"/>
                  </a:cubicBezTo>
                  <a:cubicBezTo>
                    <a:pt x="13" y="200"/>
                    <a:pt x="13" y="200"/>
                    <a:pt x="13" y="200"/>
                  </a:cubicBezTo>
                  <a:cubicBezTo>
                    <a:pt x="13" y="200"/>
                    <a:pt x="13" y="201"/>
                    <a:pt x="13" y="201"/>
                  </a:cubicBezTo>
                  <a:cubicBezTo>
                    <a:pt x="13" y="201"/>
                    <a:pt x="13" y="201"/>
                    <a:pt x="13" y="201"/>
                  </a:cubicBezTo>
                  <a:cubicBezTo>
                    <a:pt x="13" y="201"/>
                    <a:pt x="13" y="201"/>
                    <a:pt x="13" y="201"/>
                  </a:cubicBezTo>
                  <a:cubicBezTo>
                    <a:pt x="14" y="201"/>
                    <a:pt x="14" y="201"/>
                    <a:pt x="14" y="201"/>
                  </a:cubicBezTo>
                  <a:cubicBezTo>
                    <a:pt x="14" y="201"/>
                    <a:pt x="14" y="201"/>
                    <a:pt x="14" y="201"/>
                  </a:cubicBezTo>
                  <a:cubicBezTo>
                    <a:pt x="14" y="201"/>
                    <a:pt x="14" y="201"/>
                    <a:pt x="14" y="201"/>
                  </a:cubicBezTo>
                  <a:cubicBezTo>
                    <a:pt x="14" y="201"/>
                    <a:pt x="14" y="201"/>
                    <a:pt x="14" y="201"/>
                  </a:cubicBezTo>
                  <a:cubicBezTo>
                    <a:pt x="14" y="201"/>
                    <a:pt x="14" y="201"/>
                    <a:pt x="14" y="201"/>
                  </a:cubicBezTo>
                  <a:cubicBezTo>
                    <a:pt x="14" y="201"/>
                    <a:pt x="14" y="201"/>
                    <a:pt x="15" y="200"/>
                  </a:cubicBezTo>
                  <a:cubicBezTo>
                    <a:pt x="15" y="200"/>
                    <a:pt x="15" y="201"/>
                    <a:pt x="15" y="201"/>
                  </a:cubicBezTo>
                  <a:cubicBezTo>
                    <a:pt x="15" y="201"/>
                    <a:pt x="15" y="201"/>
                    <a:pt x="16" y="201"/>
                  </a:cubicBezTo>
                  <a:cubicBezTo>
                    <a:pt x="16" y="201"/>
                    <a:pt x="16" y="200"/>
                    <a:pt x="16" y="200"/>
                  </a:cubicBezTo>
                  <a:cubicBezTo>
                    <a:pt x="16" y="200"/>
                    <a:pt x="16" y="201"/>
                    <a:pt x="16" y="201"/>
                  </a:cubicBezTo>
                  <a:cubicBezTo>
                    <a:pt x="16" y="201"/>
                    <a:pt x="16" y="201"/>
                    <a:pt x="16" y="201"/>
                  </a:cubicBezTo>
                  <a:cubicBezTo>
                    <a:pt x="16" y="201"/>
                    <a:pt x="16" y="201"/>
                    <a:pt x="16" y="201"/>
                  </a:cubicBezTo>
                  <a:cubicBezTo>
                    <a:pt x="16" y="201"/>
                    <a:pt x="16" y="201"/>
                    <a:pt x="16" y="202"/>
                  </a:cubicBezTo>
                  <a:cubicBezTo>
                    <a:pt x="16" y="202"/>
                    <a:pt x="16" y="202"/>
                    <a:pt x="16" y="202"/>
                  </a:cubicBezTo>
                  <a:cubicBezTo>
                    <a:pt x="16" y="202"/>
                    <a:pt x="17" y="203"/>
                    <a:pt x="17" y="203"/>
                  </a:cubicBezTo>
                  <a:cubicBezTo>
                    <a:pt x="17" y="203"/>
                    <a:pt x="17" y="203"/>
                    <a:pt x="16" y="203"/>
                  </a:cubicBezTo>
                  <a:cubicBezTo>
                    <a:pt x="16" y="203"/>
                    <a:pt x="16" y="203"/>
                    <a:pt x="16" y="203"/>
                  </a:cubicBezTo>
                  <a:cubicBezTo>
                    <a:pt x="16" y="204"/>
                    <a:pt x="16" y="204"/>
                    <a:pt x="16" y="204"/>
                  </a:cubicBezTo>
                  <a:cubicBezTo>
                    <a:pt x="16" y="204"/>
                    <a:pt x="16" y="204"/>
                    <a:pt x="16" y="204"/>
                  </a:cubicBezTo>
                  <a:cubicBezTo>
                    <a:pt x="16" y="204"/>
                    <a:pt x="17" y="204"/>
                    <a:pt x="17" y="204"/>
                  </a:cubicBezTo>
                  <a:cubicBezTo>
                    <a:pt x="17" y="204"/>
                    <a:pt x="17" y="204"/>
                    <a:pt x="17" y="204"/>
                  </a:cubicBezTo>
                  <a:cubicBezTo>
                    <a:pt x="17" y="204"/>
                    <a:pt x="17" y="204"/>
                    <a:pt x="17" y="204"/>
                  </a:cubicBezTo>
                  <a:cubicBezTo>
                    <a:pt x="17" y="204"/>
                    <a:pt x="17" y="205"/>
                    <a:pt x="17" y="205"/>
                  </a:cubicBezTo>
                  <a:cubicBezTo>
                    <a:pt x="17" y="205"/>
                    <a:pt x="17" y="205"/>
                    <a:pt x="17" y="205"/>
                  </a:cubicBezTo>
                  <a:cubicBezTo>
                    <a:pt x="17" y="205"/>
                    <a:pt x="17" y="205"/>
                    <a:pt x="16" y="205"/>
                  </a:cubicBezTo>
                  <a:cubicBezTo>
                    <a:pt x="16" y="205"/>
                    <a:pt x="16" y="205"/>
                    <a:pt x="16" y="205"/>
                  </a:cubicBezTo>
                  <a:cubicBezTo>
                    <a:pt x="16" y="205"/>
                    <a:pt x="16" y="205"/>
                    <a:pt x="16" y="205"/>
                  </a:cubicBezTo>
                  <a:cubicBezTo>
                    <a:pt x="15" y="206"/>
                    <a:pt x="16" y="206"/>
                    <a:pt x="16" y="206"/>
                  </a:cubicBezTo>
                  <a:cubicBezTo>
                    <a:pt x="16" y="206"/>
                    <a:pt x="16" y="206"/>
                    <a:pt x="16" y="206"/>
                  </a:cubicBezTo>
                  <a:cubicBezTo>
                    <a:pt x="16" y="206"/>
                    <a:pt x="16" y="206"/>
                    <a:pt x="16" y="207"/>
                  </a:cubicBezTo>
                  <a:cubicBezTo>
                    <a:pt x="16" y="207"/>
                    <a:pt x="16" y="207"/>
                    <a:pt x="16" y="207"/>
                  </a:cubicBezTo>
                  <a:cubicBezTo>
                    <a:pt x="16" y="207"/>
                    <a:pt x="16" y="207"/>
                    <a:pt x="16" y="207"/>
                  </a:cubicBezTo>
                  <a:cubicBezTo>
                    <a:pt x="16" y="207"/>
                    <a:pt x="16" y="206"/>
                    <a:pt x="15" y="206"/>
                  </a:cubicBezTo>
                  <a:cubicBezTo>
                    <a:pt x="15" y="206"/>
                    <a:pt x="15" y="206"/>
                    <a:pt x="15" y="206"/>
                  </a:cubicBezTo>
                  <a:cubicBezTo>
                    <a:pt x="15" y="206"/>
                    <a:pt x="15" y="206"/>
                    <a:pt x="15" y="206"/>
                  </a:cubicBezTo>
                  <a:cubicBezTo>
                    <a:pt x="15" y="206"/>
                    <a:pt x="15" y="207"/>
                    <a:pt x="15" y="207"/>
                  </a:cubicBezTo>
                  <a:cubicBezTo>
                    <a:pt x="15" y="207"/>
                    <a:pt x="15" y="207"/>
                    <a:pt x="15" y="207"/>
                  </a:cubicBezTo>
                  <a:cubicBezTo>
                    <a:pt x="15" y="207"/>
                    <a:pt x="15" y="207"/>
                    <a:pt x="15" y="207"/>
                  </a:cubicBezTo>
                  <a:cubicBezTo>
                    <a:pt x="15" y="207"/>
                    <a:pt x="15" y="207"/>
                    <a:pt x="15" y="207"/>
                  </a:cubicBezTo>
                  <a:cubicBezTo>
                    <a:pt x="14" y="208"/>
                    <a:pt x="14" y="208"/>
                    <a:pt x="14" y="208"/>
                  </a:cubicBezTo>
                  <a:cubicBezTo>
                    <a:pt x="14" y="208"/>
                    <a:pt x="14" y="208"/>
                    <a:pt x="14" y="208"/>
                  </a:cubicBezTo>
                  <a:cubicBezTo>
                    <a:pt x="14" y="208"/>
                    <a:pt x="14" y="208"/>
                    <a:pt x="14" y="208"/>
                  </a:cubicBezTo>
                  <a:cubicBezTo>
                    <a:pt x="15" y="209"/>
                    <a:pt x="15" y="209"/>
                    <a:pt x="16" y="209"/>
                  </a:cubicBezTo>
                  <a:cubicBezTo>
                    <a:pt x="16" y="210"/>
                    <a:pt x="16" y="210"/>
                    <a:pt x="16" y="210"/>
                  </a:cubicBezTo>
                  <a:cubicBezTo>
                    <a:pt x="16" y="211"/>
                    <a:pt x="16" y="211"/>
                    <a:pt x="16" y="211"/>
                  </a:cubicBezTo>
                  <a:cubicBezTo>
                    <a:pt x="16" y="211"/>
                    <a:pt x="16" y="211"/>
                    <a:pt x="15" y="211"/>
                  </a:cubicBezTo>
                  <a:cubicBezTo>
                    <a:pt x="15" y="211"/>
                    <a:pt x="15" y="211"/>
                    <a:pt x="15" y="211"/>
                  </a:cubicBezTo>
                  <a:cubicBezTo>
                    <a:pt x="15" y="211"/>
                    <a:pt x="15" y="211"/>
                    <a:pt x="15" y="211"/>
                  </a:cubicBezTo>
                  <a:cubicBezTo>
                    <a:pt x="16" y="211"/>
                    <a:pt x="16" y="211"/>
                    <a:pt x="16" y="212"/>
                  </a:cubicBezTo>
                  <a:cubicBezTo>
                    <a:pt x="16" y="212"/>
                    <a:pt x="16" y="212"/>
                    <a:pt x="16" y="212"/>
                  </a:cubicBezTo>
                  <a:cubicBezTo>
                    <a:pt x="16" y="212"/>
                    <a:pt x="16" y="212"/>
                    <a:pt x="16" y="212"/>
                  </a:cubicBezTo>
                  <a:cubicBezTo>
                    <a:pt x="16" y="213"/>
                    <a:pt x="16" y="213"/>
                    <a:pt x="16" y="213"/>
                  </a:cubicBezTo>
                  <a:cubicBezTo>
                    <a:pt x="16" y="213"/>
                    <a:pt x="15" y="213"/>
                    <a:pt x="15" y="213"/>
                  </a:cubicBezTo>
                  <a:cubicBezTo>
                    <a:pt x="15" y="213"/>
                    <a:pt x="15" y="213"/>
                    <a:pt x="15" y="213"/>
                  </a:cubicBezTo>
                  <a:cubicBezTo>
                    <a:pt x="15" y="213"/>
                    <a:pt x="14" y="213"/>
                    <a:pt x="14" y="213"/>
                  </a:cubicBezTo>
                  <a:cubicBezTo>
                    <a:pt x="14" y="213"/>
                    <a:pt x="14" y="213"/>
                    <a:pt x="14" y="213"/>
                  </a:cubicBezTo>
                  <a:cubicBezTo>
                    <a:pt x="14" y="214"/>
                    <a:pt x="14" y="214"/>
                    <a:pt x="14" y="214"/>
                  </a:cubicBezTo>
                  <a:cubicBezTo>
                    <a:pt x="15" y="214"/>
                    <a:pt x="15" y="214"/>
                    <a:pt x="15" y="214"/>
                  </a:cubicBezTo>
                  <a:cubicBezTo>
                    <a:pt x="15" y="214"/>
                    <a:pt x="15" y="214"/>
                    <a:pt x="15" y="214"/>
                  </a:cubicBezTo>
                  <a:cubicBezTo>
                    <a:pt x="15" y="215"/>
                    <a:pt x="15" y="215"/>
                    <a:pt x="15" y="215"/>
                  </a:cubicBezTo>
                  <a:cubicBezTo>
                    <a:pt x="15" y="215"/>
                    <a:pt x="15" y="215"/>
                    <a:pt x="15" y="215"/>
                  </a:cubicBezTo>
                  <a:cubicBezTo>
                    <a:pt x="15" y="215"/>
                    <a:pt x="15" y="215"/>
                    <a:pt x="15" y="216"/>
                  </a:cubicBezTo>
                  <a:cubicBezTo>
                    <a:pt x="15" y="216"/>
                    <a:pt x="15" y="216"/>
                    <a:pt x="15" y="216"/>
                  </a:cubicBezTo>
                  <a:cubicBezTo>
                    <a:pt x="15" y="216"/>
                    <a:pt x="15" y="216"/>
                    <a:pt x="15" y="216"/>
                  </a:cubicBezTo>
                  <a:cubicBezTo>
                    <a:pt x="14" y="216"/>
                    <a:pt x="14" y="216"/>
                    <a:pt x="14" y="216"/>
                  </a:cubicBezTo>
                  <a:cubicBezTo>
                    <a:pt x="14" y="216"/>
                    <a:pt x="14" y="216"/>
                    <a:pt x="14" y="216"/>
                  </a:cubicBezTo>
                  <a:cubicBezTo>
                    <a:pt x="13" y="216"/>
                    <a:pt x="13" y="215"/>
                    <a:pt x="13" y="215"/>
                  </a:cubicBezTo>
                  <a:cubicBezTo>
                    <a:pt x="13" y="215"/>
                    <a:pt x="13" y="215"/>
                    <a:pt x="13" y="215"/>
                  </a:cubicBezTo>
                  <a:cubicBezTo>
                    <a:pt x="13" y="215"/>
                    <a:pt x="13" y="215"/>
                    <a:pt x="12" y="215"/>
                  </a:cubicBezTo>
                  <a:cubicBezTo>
                    <a:pt x="12" y="215"/>
                    <a:pt x="12" y="215"/>
                    <a:pt x="12" y="215"/>
                  </a:cubicBezTo>
                  <a:cubicBezTo>
                    <a:pt x="12" y="215"/>
                    <a:pt x="12" y="216"/>
                    <a:pt x="12" y="216"/>
                  </a:cubicBezTo>
                  <a:cubicBezTo>
                    <a:pt x="12" y="216"/>
                    <a:pt x="12" y="216"/>
                    <a:pt x="12" y="215"/>
                  </a:cubicBezTo>
                  <a:cubicBezTo>
                    <a:pt x="11" y="215"/>
                    <a:pt x="11" y="215"/>
                    <a:pt x="11" y="215"/>
                  </a:cubicBezTo>
                  <a:cubicBezTo>
                    <a:pt x="10" y="215"/>
                    <a:pt x="10" y="215"/>
                    <a:pt x="10" y="214"/>
                  </a:cubicBezTo>
                  <a:close/>
                  <a:moveTo>
                    <a:pt x="60" y="40"/>
                  </a:moveTo>
                  <a:cubicBezTo>
                    <a:pt x="60" y="40"/>
                    <a:pt x="60" y="40"/>
                    <a:pt x="60" y="40"/>
                  </a:cubicBezTo>
                  <a:cubicBezTo>
                    <a:pt x="60" y="40"/>
                    <a:pt x="59" y="41"/>
                    <a:pt x="59" y="41"/>
                  </a:cubicBezTo>
                  <a:cubicBezTo>
                    <a:pt x="59" y="41"/>
                    <a:pt x="58" y="41"/>
                    <a:pt x="58" y="41"/>
                  </a:cubicBezTo>
                  <a:cubicBezTo>
                    <a:pt x="58" y="41"/>
                    <a:pt x="57" y="41"/>
                    <a:pt x="57" y="41"/>
                  </a:cubicBezTo>
                  <a:cubicBezTo>
                    <a:pt x="57" y="41"/>
                    <a:pt x="56" y="41"/>
                    <a:pt x="56" y="40"/>
                  </a:cubicBezTo>
                  <a:cubicBezTo>
                    <a:pt x="56" y="40"/>
                    <a:pt x="55" y="40"/>
                    <a:pt x="55" y="40"/>
                  </a:cubicBezTo>
                  <a:cubicBezTo>
                    <a:pt x="55" y="40"/>
                    <a:pt x="55" y="39"/>
                    <a:pt x="55" y="39"/>
                  </a:cubicBezTo>
                  <a:cubicBezTo>
                    <a:pt x="56" y="39"/>
                    <a:pt x="56" y="38"/>
                    <a:pt x="56" y="38"/>
                  </a:cubicBezTo>
                  <a:cubicBezTo>
                    <a:pt x="56" y="38"/>
                    <a:pt x="55" y="38"/>
                    <a:pt x="55" y="37"/>
                  </a:cubicBezTo>
                  <a:cubicBezTo>
                    <a:pt x="55" y="37"/>
                    <a:pt x="55" y="37"/>
                    <a:pt x="55" y="37"/>
                  </a:cubicBezTo>
                  <a:cubicBezTo>
                    <a:pt x="55" y="37"/>
                    <a:pt x="55" y="35"/>
                    <a:pt x="55" y="35"/>
                  </a:cubicBezTo>
                  <a:cubicBezTo>
                    <a:pt x="55" y="35"/>
                    <a:pt x="54" y="34"/>
                    <a:pt x="54" y="34"/>
                  </a:cubicBezTo>
                  <a:cubicBezTo>
                    <a:pt x="54" y="34"/>
                    <a:pt x="54" y="33"/>
                    <a:pt x="54" y="33"/>
                  </a:cubicBezTo>
                  <a:cubicBezTo>
                    <a:pt x="54" y="33"/>
                    <a:pt x="54" y="32"/>
                    <a:pt x="54" y="32"/>
                  </a:cubicBezTo>
                  <a:cubicBezTo>
                    <a:pt x="54" y="32"/>
                    <a:pt x="53" y="31"/>
                    <a:pt x="53" y="31"/>
                  </a:cubicBezTo>
                  <a:cubicBezTo>
                    <a:pt x="53" y="31"/>
                    <a:pt x="53" y="29"/>
                    <a:pt x="53" y="29"/>
                  </a:cubicBezTo>
                  <a:cubicBezTo>
                    <a:pt x="52" y="26"/>
                    <a:pt x="52" y="26"/>
                    <a:pt x="52" y="26"/>
                  </a:cubicBezTo>
                  <a:cubicBezTo>
                    <a:pt x="52" y="26"/>
                    <a:pt x="51" y="26"/>
                    <a:pt x="51" y="26"/>
                  </a:cubicBezTo>
                  <a:cubicBezTo>
                    <a:pt x="51" y="26"/>
                    <a:pt x="51" y="25"/>
                    <a:pt x="51" y="25"/>
                  </a:cubicBezTo>
                  <a:cubicBezTo>
                    <a:pt x="51" y="25"/>
                    <a:pt x="51" y="24"/>
                    <a:pt x="51" y="24"/>
                  </a:cubicBezTo>
                  <a:cubicBezTo>
                    <a:pt x="51" y="24"/>
                    <a:pt x="52" y="24"/>
                    <a:pt x="51" y="24"/>
                  </a:cubicBezTo>
                  <a:cubicBezTo>
                    <a:pt x="51" y="23"/>
                    <a:pt x="51" y="23"/>
                    <a:pt x="50" y="23"/>
                  </a:cubicBezTo>
                  <a:cubicBezTo>
                    <a:pt x="50" y="23"/>
                    <a:pt x="49" y="22"/>
                    <a:pt x="49" y="22"/>
                  </a:cubicBezTo>
                  <a:cubicBezTo>
                    <a:pt x="49" y="22"/>
                    <a:pt x="49" y="22"/>
                    <a:pt x="49" y="22"/>
                  </a:cubicBezTo>
                  <a:cubicBezTo>
                    <a:pt x="50" y="22"/>
                    <a:pt x="50" y="21"/>
                    <a:pt x="50" y="21"/>
                  </a:cubicBezTo>
                  <a:cubicBezTo>
                    <a:pt x="50" y="21"/>
                    <a:pt x="50" y="21"/>
                    <a:pt x="50" y="21"/>
                  </a:cubicBezTo>
                  <a:cubicBezTo>
                    <a:pt x="50" y="20"/>
                    <a:pt x="50" y="20"/>
                    <a:pt x="50" y="20"/>
                  </a:cubicBezTo>
                  <a:cubicBezTo>
                    <a:pt x="50" y="20"/>
                    <a:pt x="49" y="20"/>
                    <a:pt x="49" y="20"/>
                  </a:cubicBezTo>
                  <a:cubicBezTo>
                    <a:pt x="49" y="20"/>
                    <a:pt x="50" y="19"/>
                    <a:pt x="50" y="19"/>
                  </a:cubicBezTo>
                  <a:cubicBezTo>
                    <a:pt x="50" y="19"/>
                    <a:pt x="51" y="19"/>
                    <a:pt x="51" y="19"/>
                  </a:cubicBezTo>
                  <a:cubicBezTo>
                    <a:pt x="51" y="19"/>
                    <a:pt x="51" y="18"/>
                    <a:pt x="51" y="18"/>
                  </a:cubicBezTo>
                  <a:cubicBezTo>
                    <a:pt x="51" y="18"/>
                    <a:pt x="50" y="17"/>
                    <a:pt x="50" y="17"/>
                  </a:cubicBezTo>
                  <a:cubicBezTo>
                    <a:pt x="50" y="17"/>
                    <a:pt x="50" y="17"/>
                    <a:pt x="50" y="17"/>
                  </a:cubicBezTo>
                  <a:cubicBezTo>
                    <a:pt x="50" y="17"/>
                    <a:pt x="51" y="15"/>
                    <a:pt x="51" y="15"/>
                  </a:cubicBezTo>
                  <a:cubicBezTo>
                    <a:pt x="51" y="15"/>
                    <a:pt x="52" y="15"/>
                    <a:pt x="52" y="15"/>
                  </a:cubicBezTo>
                  <a:cubicBezTo>
                    <a:pt x="52" y="15"/>
                    <a:pt x="51" y="14"/>
                    <a:pt x="50" y="14"/>
                  </a:cubicBezTo>
                  <a:cubicBezTo>
                    <a:pt x="50" y="13"/>
                    <a:pt x="49" y="12"/>
                    <a:pt x="49" y="12"/>
                  </a:cubicBezTo>
                  <a:cubicBezTo>
                    <a:pt x="49" y="12"/>
                    <a:pt x="48" y="11"/>
                    <a:pt x="48" y="11"/>
                  </a:cubicBezTo>
                  <a:cubicBezTo>
                    <a:pt x="48" y="10"/>
                    <a:pt x="48" y="10"/>
                    <a:pt x="48" y="10"/>
                  </a:cubicBezTo>
                  <a:cubicBezTo>
                    <a:pt x="47" y="9"/>
                    <a:pt x="47" y="9"/>
                    <a:pt x="47" y="9"/>
                  </a:cubicBezTo>
                  <a:cubicBezTo>
                    <a:pt x="47" y="6"/>
                    <a:pt x="47" y="6"/>
                    <a:pt x="47" y="6"/>
                  </a:cubicBezTo>
                  <a:cubicBezTo>
                    <a:pt x="47" y="5"/>
                    <a:pt x="47" y="5"/>
                    <a:pt x="47" y="5"/>
                  </a:cubicBezTo>
                  <a:cubicBezTo>
                    <a:pt x="47" y="4"/>
                    <a:pt x="47" y="4"/>
                    <a:pt x="47" y="4"/>
                  </a:cubicBezTo>
                  <a:cubicBezTo>
                    <a:pt x="47" y="4"/>
                    <a:pt x="46" y="4"/>
                    <a:pt x="46" y="4"/>
                  </a:cubicBezTo>
                  <a:cubicBezTo>
                    <a:pt x="46" y="4"/>
                    <a:pt x="45" y="4"/>
                    <a:pt x="45" y="4"/>
                  </a:cubicBezTo>
                  <a:cubicBezTo>
                    <a:pt x="45" y="4"/>
                    <a:pt x="45" y="3"/>
                    <a:pt x="45" y="3"/>
                  </a:cubicBezTo>
                  <a:cubicBezTo>
                    <a:pt x="45" y="2"/>
                    <a:pt x="45" y="2"/>
                    <a:pt x="45" y="2"/>
                  </a:cubicBezTo>
                  <a:cubicBezTo>
                    <a:pt x="45" y="1"/>
                    <a:pt x="44" y="1"/>
                    <a:pt x="44" y="1"/>
                  </a:cubicBezTo>
                  <a:cubicBezTo>
                    <a:pt x="44" y="1"/>
                    <a:pt x="44" y="0"/>
                    <a:pt x="44" y="0"/>
                  </a:cubicBezTo>
                  <a:cubicBezTo>
                    <a:pt x="44" y="0"/>
                    <a:pt x="44" y="0"/>
                    <a:pt x="44" y="0"/>
                  </a:cubicBezTo>
                  <a:cubicBezTo>
                    <a:pt x="44" y="0"/>
                    <a:pt x="44" y="1"/>
                    <a:pt x="43" y="1"/>
                  </a:cubicBezTo>
                  <a:cubicBezTo>
                    <a:pt x="43" y="1"/>
                    <a:pt x="43" y="1"/>
                    <a:pt x="43" y="1"/>
                  </a:cubicBezTo>
                  <a:cubicBezTo>
                    <a:pt x="42" y="1"/>
                    <a:pt x="42" y="1"/>
                    <a:pt x="42" y="1"/>
                  </a:cubicBezTo>
                  <a:cubicBezTo>
                    <a:pt x="42" y="1"/>
                    <a:pt x="42" y="3"/>
                    <a:pt x="42" y="3"/>
                  </a:cubicBezTo>
                  <a:cubicBezTo>
                    <a:pt x="42" y="3"/>
                    <a:pt x="42" y="3"/>
                    <a:pt x="42" y="3"/>
                  </a:cubicBezTo>
                  <a:cubicBezTo>
                    <a:pt x="42" y="3"/>
                    <a:pt x="42" y="4"/>
                    <a:pt x="42" y="4"/>
                  </a:cubicBezTo>
                  <a:cubicBezTo>
                    <a:pt x="42" y="4"/>
                    <a:pt x="42" y="5"/>
                    <a:pt x="42" y="5"/>
                  </a:cubicBezTo>
                  <a:cubicBezTo>
                    <a:pt x="40" y="6"/>
                    <a:pt x="40" y="6"/>
                    <a:pt x="40" y="6"/>
                  </a:cubicBezTo>
                  <a:cubicBezTo>
                    <a:pt x="38" y="6"/>
                    <a:pt x="38" y="6"/>
                    <a:pt x="38" y="6"/>
                  </a:cubicBezTo>
                  <a:cubicBezTo>
                    <a:pt x="38" y="7"/>
                    <a:pt x="38" y="7"/>
                    <a:pt x="38" y="7"/>
                  </a:cubicBezTo>
                  <a:cubicBezTo>
                    <a:pt x="38" y="7"/>
                    <a:pt x="38" y="7"/>
                    <a:pt x="38" y="7"/>
                  </a:cubicBezTo>
                  <a:cubicBezTo>
                    <a:pt x="38" y="7"/>
                    <a:pt x="39" y="7"/>
                    <a:pt x="39" y="8"/>
                  </a:cubicBezTo>
                  <a:cubicBezTo>
                    <a:pt x="39" y="8"/>
                    <a:pt x="39" y="8"/>
                    <a:pt x="38" y="8"/>
                  </a:cubicBezTo>
                  <a:cubicBezTo>
                    <a:pt x="38" y="8"/>
                    <a:pt x="38" y="9"/>
                    <a:pt x="38" y="9"/>
                  </a:cubicBezTo>
                  <a:cubicBezTo>
                    <a:pt x="38" y="10"/>
                    <a:pt x="38" y="12"/>
                    <a:pt x="38" y="12"/>
                  </a:cubicBezTo>
                  <a:cubicBezTo>
                    <a:pt x="39" y="12"/>
                    <a:pt x="39" y="13"/>
                    <a:pt x="39" y="13"/>
                  </a:cubicBezTo>
                  <a:cubicBezTo>
                    <a:pt x="39" y="13"/>
                    <a:pt x="39" y="13"/>
                    <a:pt x="39" y="14"/>
                  </a:cubicBezTo>
                  <a:cubicBezTo>
                    <a:pt x="39" y="14"/>
                    <a:pt x="39" y="14"/>
                    <a:pt x="39" y="15"/>
                  </a:cubicBezTo>
                  <a:cubicBezTo>
                    <a:pt x="39" y="15"/>
                    <a:pt x="39" y="15"/>
                    <a:pt x="39" y="15"/>
                  </a:cubicBezTo>
                  <a:cubicBezTo>
                    <a:pt x="39" y="16"/>
                    <a:pt x="39" y="16"/>
                    <a:pt x="39" y="16"/>
                  </a:cubicBezTo>
                  <a:cubicBezTo>
                    <a:pt x="39" y="17"/>
                    <a:pt x="39" y="17"/>
                    <a:pt x="39" y="17"/>
                  </a:cubicBezTo>
                  <a:cubicBezTo>
                    <a:pt x="40" y="17"/>
                    <a:pt x="40" y="19"/>
                    <a:pt x="40" y="19"/>
                  </a:cubicBezTo>
                  <a:cubicBezTo>
                    <a:pt x="40" y="19"/>
                    <a:pt x="40" y="19"/>
                    <a:pt x="40" y="19"/>
                  </a:cubicBezTo>
                  <a:cubicBezTo>
                    <a:pt x="40" y="19"/>
                    <a:pt x="40" y="20"/>
                    <a:pt x="40" y="20"/>
                  </a:cubicBezTo>
                  <a:cubicBezTo>
                    <a:pt x="40" y="20"/>
                    <a:pt x="40" y="21"/>
                    <a:pt x="40" y="21"/>
                  </a:cubicBezTo>
                  <a:cubicBezTo>
                    <a:pt x="40" y="21"/>
                    <a:pt x="40" y="22"/>
                    <a:pt x="40" y="22"/>
                  </a:cubicBezTo>
                  <a:cubicBezTo>
                    <a:pt x="40" y="22"/>
                    <a:pt x="40" y="23"/>
                    <a:pt x="40" y="23"/>
                  </a:cubicBezTo>
                  <a:cubicBezTo>
                    <a:pt x="40" y="23"/>
                    <a:pt x="39" y="24"/>
                    <a:pt x="39" y="24"/>
                  </a:cubicBezTo>
                  <a:cubicBezTo>
                    <a:pt x="39" y="24"/>
                    <a:pt x="39" y="25"/>
                    <a:pt x="40" y="25"/>
                  </a:cubicBezTo>
                  <a:cubicBezTo>
                    <a:pt x="40" y="25"/>
                    <a:pt x="40" y="25"/>
                    <a:pt x="40" y="26"/>
                  </a:cubicBezTo>
                  <a:cubicBezTo>
                    <a:pt x="40" y="26"/>
                    <a:pt x="40" y="27"/>
                    <a:pt x="40" y="27"/>
                  </a:cubicBezTo>
                  <a:cubicBezTo>
                    <a:pt x="40" y="27"/>
                    <a:pt x="40" y="28"/>
                    <a:pt x="40" y="28"/>
                  </a:cubicBezTo>
                  <a:cubicBezTo>
                    <a:pt x="40" y="28"/>
                    <a:pt x="40" y="28"/>
                    <a:pt x="40" y="28"/>
                  </a:cubicBezTo>
                  <a:cubicBezTo>
                    <a:pt x="40" y="29"/>
                    <a:pt x="40" y="29"/>
                    <a:pt x="40" y="29"/>
                  </a:cubicBezTo>
                  <a:cubicBezTo>
                    <a:pt x="40" y="30"/>
                    <a:pt x="40" y="31"/>
                    <a:pt x="40" y="31"/>
                  </a:cubicBezTo>
                  <a:cubicBezTo>
                    <a:pt x="40" y="31"/>
                    <a:pt x="40" y="31"/>
                    <a:pt x="40" y="32"/>
                  </a:cubicBezTo>
                  <a:cubicBezTo>
                    <a:pt x="40" y="32"/>
                    <a:pt x="40" y="33"/>
                    <a:pt x="40" y="33"/>
                  </a:cubicBezTo>
                  <a:cubicBezTo>
                    <a:pt x="40" y="33"/>
                    <a:pt x="40" y="34"/>
                    <a:pt x="40" y="34"/>
                  </a:cubicBezTo>
                  <a:cubicBezTo>
                    <a:pt x="40" y="34"/>
                    <a:pt x="40" y="35"/>
                    <a:pt x="39" y="35"/>
                  </a:cubicBezTo>
                  <a:cubicBezTo>
                    <a:pt x="39" y="35"/>
                    <a:pt x="39" y="35"/>
                    <a:pt x="39" y="36"/>
                  </a:cubicBezTo>
                  <a:cubicBezTo>
                    <a:pt x="39" y="36"/>
                    <a:pt x="39" y="37"/>
                    <a:pt x="39" y="37"/>
                  </a:cubicBezTo>
                  <a:cubicBezTo>
                    <a:pt x="39" y="37"/>
                    <a:pt x="39" y="38"/>
                    <a:pt x="39" y="39"/>
                  </a:cubicBezTo>
                  <a:cubicBezTo>
                    <a:pt x="39" y="39"/>
                    <a:pt x="39" y="39"/>
                    <a:pt x="39" y="39"/>
                  </a:cubicBezTo>
                  <a:cubicBezTo>
                    <a:pt x="39" y="39"/>
                    <a:pt x="39" y="41"/>
                    <a:pt x="39" y="41"/>
                  </a:cubicBezTo>
                  <a:cubicBezTo>
                    <a:pt x="39" y="41"/>
                    <a:pt x="39" y="41"/>
                    <a:pt x="39" y="42"/>
                  </a:cubicBezTo>
                  <a:cubicBezTo>
                    <a:pt x="39" y="42"/>
                    <a:pt x="38" y="42"/>
                    <a:pt x="38" y="42"/>
                  </a:cubicBezTo>
                  <a:cubicBezTo>
                    <a:pt x="38" y="42"/>
                    <a:pt x="38" y="43"/>
                    <a:pt x="37" y="43"/>
                  </a:cubicBezTo>
                  <a:cubicBezTo>
                    <a:pt x="37" y="43"/>
                    <a:pt x="37" y="42"/>
                    <a:pt x="37" y="42"/>
                  </a:cubicBezTo>
                  <a:cubicBezTo>
                    <a:pt x="37" y="42"/>
                    <a:pt x="37" y="42"/>
                    <a:pt x="37" y="43"/>
                  </a:cubicBezTo>
                  <a:cubicBezTo>
                    <a:pt x="37" y="43"/>
                    <a:pt x="37" y="43"/>
                    <a:pt x="37" y="44"/>
                  </a:cubicBezTo>
                  <a:cubicBezTo>
                    <a:pt x="37" y="44"/>
                    <a:pt x="37" y="44"/>
                    <a:pt x="37" y="44"/>
                  </a:cubicBezTo>
                  <a:cubicBezTo>
                    <a:pt x="37" y="45"/>
                    <a:pt x="37" y="45"/>
                    <a:pt x="37" y="45"/>
                  </a:cubicBezTo>
                  <a:cubicBezTo>
                    <a:pt x="37" y="46"/>
                    <a:pt x="37" y="46"/>
                    <a:pt x="37" y="46"/>
                  </a:cubicBezTo>
                  <a:cubicBezTo>
                    <a:pt x="37" y="46"/>
                    <a:pt x="37" y="46"/>
                    <a:pt x="37" y="46"/>
                  </a:cubicBezTo>
                  <a:cubicBezTo>
                    <a:pt x="37" y="46"/>
                    <a:pt x="37" y="45"/>
                    <a:pt x="38" y="46"/>
                  </a:cubicBezTo>
                  <a:cubicBezTo>
                    <a:pt x="38" y="46"/>
                    <a:pt x="38" y="46"/>
                    <a:pt x="38" y="46"/>
                  </a:cubicBezTo>
                  <a:cubicBezTo>
                    <a:pt x="38" y="46"/>
                    <a:pt x="38" y="47"/>
                    <a:pt x="38" y="47"/>
                  </a:cubicBezTo>
                  <a:cubicBezTo>
                    <a:pt x="38" y="47"/>
                    <a:pt x="37" y="48"/>
                    <a:pt x="37" y="48"/>
                  </a:cubicBezTo>
                  <a:cubicBezTo>
                    <a:pt x="37" y="48"/>
                    <a:pt x="37" y="49"/>
                    <a:pt x="37" y="49"/>
                  </a:cubicBezTo>
                  <a:cubicBezTo>
                    <a:pt x="37" y="49"/>
                    <a:pt x="37" y="50"/>
                    <a:pt x="37" y="50"/>
                  </a:cubicBezTo>
                  <a:cubicBezTo>
                    <a:pt x="37" y="50"/>
                    <a:pt x="37" y="51"/>
                    <a:pt x="37" y="51"/>
                  </a:cubicBezTo>
                  <a:cubicBezTo>
                    <a:pt x="37" y="52"/>
                    <a:pt x="37" y="52"/>
                    <a:pt x="37" y="52"/>
                  </a:cubicBezTo>
                  <a:cubicBezTo>
                    <a:pt x="37" y="52"/>
                    <a:pt x="37" y="55"/>
                    <a:pt x="37" y="55"/>
                  </a:cubicBezTo>
                  <a:cubicBezTo>
                    <a:pt x="37" y="55"/>
                    <a:pt x="37" y="55"/>
                    <a:pt x="37" y="56"/>
                  </a:cubicBezTo>
                  <a:cubicBezTo>
                    <a:pt x="37" y="56"/>
                    <a:pt x="37" y="56"/>
                    <a:pt x="37" y="57"/>
                  </a:cubicBezTo>
                  <a:cubicBezTo>
                    <a:pt x="37" y="57"/>
                    <a:pt x="37" y="57"/>
                    <a:pt x="37" y="57"/>
                  </a:cubicBezTo>
                  <a:cubicBezTo>
                    <a:pt x="38" y="57"/>
                    <a:pt x="38" y="57"/>
                    <a:pt x="38" y="58"/>
                  </a:cubicBezTo>
                  <a:cubicBezTo>
                    <a:pt x="37" y="58"/>
                    <a:pt x="37" y="58"/>
                    <a:pt x="37" y="58"/>
                  </a:cubicBezTo>
                  <a:cubicBezTo>
                    <a:pt x="37" y="58"/>
                    <a:pt x="38" y="59"/>
                    <a:pt x="38" y="59"/>
                  </a:cubicBezTo>
                  <a:cubicBezTo>
                    <a:pt x="38" y="59"/>
                    <a:pt x="38" y="59"/>
                    <a:pt x="38" y="59"/>
                  </a:cubicBezTo>
                  <a:cubicBezTo>
                    <a:pt x="38" y="59"/>
                    <a:pt x="38" y="60"/>
                    <a:pt x="38" y="60"/>
                  </a:cubicBezTo>
                  <a:cubicBezTo>
                    <a:pt x="38" y="60"/>
                    <a:pt x="37" y="61"/>
                    <a:pt x="37" y="61"/>
                  </a:cubicBezTo>
                  <a:cubicBezTo>
                    <a:pt x="37" y="61"/>
                    <a:pt x="36" y="61"/>
                    <a:pt x="36" y="61"/>
                  </a:cubicBezTo>
                  <a:cubicBezTo>
                    <a:pt x="36" y="61"/>
                    <a:pt x="36" y="62"/>
                    <a:pt x="36" y="62"/>
                  </a:cubicBezTo>
                  <a:cubicBezTo>
                    <a:pt x="36" y="62"/>
                    <a:pt x="36" y="63"/>
                    <a:pt x="36" y="63"/>
                  </a:cubicBezTo>
                  <a:cubicBezTo>
                    <a:pt x="36" y="63"/>
                    <a:pt x="35" y="63"/>
                    <a:pt x="35" y="63"/>
                  </a:cubicBezTo>
                  <a:cubicBezTo>
                    <a:pt x="35" y="64"/>
                    <a:pt x="36" y="64"/>
                    <a:pt x="36" y="64"/>
                  </a:cubicBezTo>
                  <a:cubicBezTo>
                    <a:pt x="36" y="64"/>
                    <a:pt x="36" y="64"/>
                    <a:pt x="36" y="64"/>
                  </a:cubicBezTo>
                  <a:cubicBezTo>
                    <a:pt x="36" y="65"/>
                    <a:pt x="36" y="65"/>
                    <a:pt x="36" y="65"/>
                  </a:cubicBezTo>
                  <a:cubicBezTo>
                    <a:pt x="36" y="65"/>
                    <a:pt x="36" y="66"/>
                    <a:pt x="36" y="66"/>
                  </a:cubicBezTo>
                  <a:cubicBezTo>
                    <a:pt x="36" y="66"/>
                    <a:pt x="36" y="66"/>
                    <a:pt x="36" y="67"/>
                  </a:cubicBezTo>
                  <a:cubicBezTo>
                    <a:pt x="36" y="67"/>
                    <a:pt x="36" y="67"/>
                    <a:pt x="36" y="67"/>
                  </a:cubicBezTo>
                  <a:cubicBezTo>
                    <a:pt x="36" y="67"/>
                    <a:pt x="36" y="67"/>
                    <a:pt x="36" y="67"/>
                  </a:cubicBezTo>
                  <a:cubicBezTo>
                    <a:pt x="36" y="67"/>
                    <a:pt x="36" y="68"/>
                    <a:pt x="36" y="68"/>
                  </a:cubicBezTo>
                  <a:cubicBezTo>
                    <a:pt x="36" y="68"/>
                    <a:pt x="36" y="68"/>
                    <a:pt x="36" y="68"/>
                  </a:cubicBezTo>
                  <a:cubicBezTo>
                    <a:pt x="36" y="69"/>
                    <a:pt x="36" y="69"/>
                    <a:pt x="36" y="69"/>
                  </a:cubicBezTo>
                  <a:cubicBezTo>
                    <a:pt x="36" y="70"/>
                    <a:pt x="36" y="70"/>
                    <a:pt x="36" y="70"/>
                  </a:cubicBezTo>
                  <a:cubicBezTo>
                    <a:pt x="35" y="70"/>
                    <a:pt x="35" y="71"/>
                    <a:pt x="35" y="71"/>
                  </a:cubicBezTo>
                  <a:cubicBezTo>
                    <a:pt x="35" y="71"/>
                    <a:pt x="35" y="71"/>
                    <a:pt x="35" y="71"/>
                  </a:cubicBezTo>
                  <a:cubicBezTo>
                    <a:pt x="35" y="72"/>
                    <a:pt x="35" y="72"/>
                    <a:pt x="35" y="72"/>
                  </a:cubicBezTo>
                  <a:cubicBezTo>
                    <a:pt x="35" y="72"/>
                    <a:pt x="35" y="73"/>
                    <a:pt x="35" y="73"/>
                  </a:cubicBezTo>
                  <a:cubicBezTo>
                    <a:pt x="35" y="73"/>
                    <a:pt x="35" y="73"/>
                    <a:pt x="35" y="73"/>
                  </a:cubicBezTo>
                  <a:cubicBezTo>
                    <a:pt x="35" y="73"/>
                    <a:pt x="35" y="74"/>
                    <a:pt x="35" y="74"/>
                  </a:cubicBezTo>
                  <a:cubicBezTo>
                    <a:pt x="35" y="74"/>
                    <a:pt x="34" y="74"/>
                    <a:pt x="34" y="74"/>
                  </a:cubicBezTo>
                  <a:cubicBezTo>
                    <a:pt x="34" y="74"/>
                    <a:pt x="34" y="75"/>
                    <a:pt x="34" y="75"/>
                  </a:cubicBezTo>
                  <a:cubicBezTo>
                    <a:pt x="34" y="75"/>
                    <a:pt x="34" y="76"/>
                    <a:pt x="34" y="76"/>
                  </a:cubicBezTo>
                  <a:cubicBezTo>
                    <a:pt x="34" y="76"/>
                    <a:pt x="34" y="76"/>
                    <a:pt x="34" y="76"/>
                  </a:cubicBezTo>
                  <a:cubicBezTo>
                    <a:pt x="34" y="76"/>
                    <a:pt x="34" y="77"/>
                    <a:pt x="34" y="77"/>
                  </a:cubicBezTo>
                  <a:cubicBezTo>
                    <a:pt x="34" y="77"/>
                    <a:pt x="34" y="77"/>
                    <a:pt x="34" y="77"/>
                  </a:cubicBezTo>
                  <a:cubicBezTo>
                    <a:pt x="34" y="77"/>
                    <a:pt x="34" y="78"/>
                    <a:pt x="34" y="78"/>
                  </a:cubicBezTo>
                  <a:cubicBezTo>
                    <a:pt x="34" y="78"/>
                    <a:pt x="33" y="79"/>
                    <a:pt x="33" y="79"/>
                  </a:cubicBezTo>
                  <a:cubicBezTo>
                    <a:pt x="33" y="79"/>
                    <a:pt x="33" y="80"/>
                    <a:pt x="33" y="80"/>
                  </a:cubicBezTo>
                  <a:cubicBezTo>
                    <a:pt x="33" y="80"/>
                    <a:pt x="33" y="80"/>
                    <a:pt x="33" y="80"/>
                  </a:cubicBezTo>
                  <a:cubicBezTo>
                    <a:pt x="33" y="81"/>
                    <a:pt x="33" y="81"/>
                    <a:pt x="32" y="81"/>
                  </a:cubicBezTo>
                  <a:cubicBezTo>
                    <a:pt x="32" y="81"/>
                    <a:pt x="32" y="84"/>
                    <a:pt x="32" y="84"/>
                  </a:cubicBezTo>
                  <a:cubicBezTo>
                    <a:pt x="32" y="84"/>
                    <a:pt x="32" y="85"/>
                    <a:pt x="32" y="85"/>
                  </a:cubicBezTo>
                  <a:cubicBezTo>
                    <a:pt x="32" y="85"/>
                    <a:pt x="31" y="86"/>
                    <a:pt x="31" y="86"/>
                  </a:cubicBezTo>
                  <a:cubicBezTo>
                    <a:pt x="31" y="86"/>
                    <a:pt x="32" y="86"/>
                    <a:pt x="31" y="87"/>
                  </a:cubicBezTo>
                  <a:cubicBezTo>
                    <a:pt x="31" y="87"/>
                    <a:pt x="31" y="87"/>
                    <a:pt x="31" y="87"/>
                  </a:cubicBezTo>
                  <a:cubicBezTo>
                    <a:pt x="31" y="88"/>
                    <a:pt x="30" y="88"/>
                    <a:pt x="30" y="88"/>
                  </a:cubicBezTo>
                  <a:cubicBezTo>
                    <a:pt x="30" y="88"/>
                    <a:pt x="30" y="88"/>
                    <a:pt x="30" y="89"/>
                  </a:cubicBezTo>
                  <a:cubicBezTo>
                    <a:pt x="30" y="89"/>
                    <a:pt x="30" y="89"/>
                    <a:pt x="30" y="89"/>
                  </a:cubicBezTo>
                  <a:cubicBezTo>
                    <a:pt x="30" y="89"/>
                    <a:pt x="30" y="89"/>
                    <a:pt x="30" y="90"/>
                  </a:cubicBezTo>
                  <a:cubicBezTo>
                    <a:pt x="30" y="90"/>
                    <a:pt x="30" y="91"/>
                    <a:pt x="30" y="91"/>
                  </a:cubicBezTo>
                  <a:cubicBezTo>
                    <a:pt x="30" y="91"/>
                    <a:pt x="31" y="91"/>
                    <a:pt x="31" y="91"/>
                  </a:cubicBezTo>
                  <a:cubicBezTo>
                    <a:pt x="31" y="91"/>
                    <a:pt x="32" y="92"/>
                    <a:pt x="32" y="92"/>
                  </a:cubicBezTo>
                  <a:cubicBezTo>
                    <a:pt x="32" y="92"/>
                    <a:pt x="32" y="93"/>
                    <a:pt x="32" y="93"/>
                  </a:cubicBezTo>
                  <a:cubicBezTo>
                    <a:pt x="31" y="93"/>
                    <a:pt x="31" y="93"/>
                    <a:pt x="31" y="93"/>
                  </a:cubicBezTo>
                  <a:cubicBezTo>
                    <a:pt x="31" y="93"/>
                    <a:pt x="31" y="94"/>
                    <a:pt x="31" y="94"/>
                  </a:cubicBezTo>
                  <a:cubicBezTo>
                    <a:pt x="31" y="94"/>
                    <a:pt x="31" y="94"/>
                    <a:pt x="31" y="94"/>
                  </a:cubicBezTo>
                  <a:cubicBezTo>
                    <a:pt x="31" y="94"/>
                    <a:pt x="31" y="94"/>
                    <a:pt x="31" y="94"/>
                  </a:cubicBezTo>
                  <a:cubicBezTo>
                    <a:pt x="31" y="95"/>
                    <a:pt x="31" y="95"/>
                    <a:pt x="31" y="95"/>
                  </a:cubicBezTo>
                  <a:cubicBezTo>
                    <a:pt x="31" y="95"/>
                    <a:pt x="32" y="96"/>
                    <a:pt x="32" y="96"/>
                  </a:cubicBezTo>
                  <a:cubicBezTo>
                    <a:pt x="32" y="96"/>
                    <a:pt x="32" y="96"/>
                    <a:pt x="32" y="96"/>
                  </a:cubicBezTo>
                  <a:cubicBezTo>
                    <a:pt x="32" y="96"/>
                    <a:pt x="31" y="97"/>
                    <a:pt x="31" y="97"/>
                  </a:cubicBezTo>
                  <a:cubicBezTo>
                    <a:pt x="31" y="97"/>
                    <a:pt x="31" y="98"/>
                    <a:pt x="31" y="98"/>
                  </a:cubicBezTo>
                  <a:cubicBezTo>
                    <a:pt x="31" y="98"/>
                    <a:pt x="31" y="98"/>
                    <a:pt x="30" y="99"/>
                  </a:cubicBezTo>
                  <a:cubicBezTo>
                    <a:pt x="30" y="99"/>
                    <a:pt x="30" y="99"/>
                    <a:pt x="30" y="99"/>
                  </a:cubicBezTo>
                  <a:cubicBezTo>
                    <a:pt x="29" y="100"/>
                    <a:pt x="29" y="100"/>
                    <a:pt x="29" y="100"/>
                  </a:cubicBezTo>
                  <a:cubicBezTo>
                    <a:pt x="29" y="104"/>
                    <a:pt x="29" y="104"/>
                    <a:pt x="29" y="104"/>
                  </a:cubicBezTo>
                  <a:cubicBezTo>
                    <a:pt x="29" y="104"/>
                    <a:pt x="29" y="106"/>
                    <a:pt x="29" y="107"/>
                  </a:cubicBezTo>
                  <a:cubicBezTo>
                    <a:pt x="29" y="108"/>
                    <a:pt x="29" y="109"/>
                    <a:pt x="29" y="109"/>
                  </a:cubicBezTo>
                  <a:cubicBezTo>
                    <a:pt x="30" y="110"/>
                    <a:pt x="30" y="112"/>
                    <a:pt x="30" y="113"/>
                  </a:cubicBezTo>
                  <a:cubicBezTo>
                    <a:pt x="30" y="114"/>
                    <a:pt x="30" y="115"/>
                    <a:pt x="30" y="116"/>
                  </a:cubicBezTo>
                  <a:cubicBezTo>
                    <a:pt x="30" y="116"/>
                    <a:pt x="30" y="117"/>
                    <a:pt x="30" y="117"/>
                  </a:cubicBezTo>
                  <a:cubicBezTo>
                    <a:pt x="30" y="118"/>
                    <a:pt x="30" y="119"/>
                    <a:pt x="30" y="120"/>
                  </a:cubicBezTo>
                  <a:cubicBezTo>
                    <a:pt x="30" y="120"/>
                    <a:pt x="30" y="120"/>
                    <a:pt x="30" y="121"/>
                  </a:cubicBezTo>
                  <a:cubicBezTo>
                    <a:pt x="30" y="122"/>
                    <a:pt x="30" y="122"/>
                    <a:pt x="30" y="122"/>
                  </a:cubicBezTo>
                  <a:cubicBezTo>
                    <a:pt x="30" y="122"/>
                    <a:pt x="29" y="122"/>
                    <a:pt x="29" y="122"/>
                  </a:cubicBezTo>
                  <a:cubicBezTo>
                    <a:pt x="29" y="122"/>
                    <a:pt x="28" y="122"/>
                    <a:pt x="28" y="123"/>
                  </a:cubicBezTo>
                  <a:cubicBezTo>
                    <a:pt x="28" y="123"/>
                    <a:pt x="28" y="124"/>
                    <a:pt x="29" y="124"/>
                  </a:cubicBezTo>
                  <a:cubicBezTo>
                    <a:pt x="29" y="124"/>
                    <a:pt x="29" y="124"/>
                    <a:pt x="29" y="124"/>
                  </a:cubicBezTo>
                  <a:cubicBezTo>
                    <a:pt x="29" y="124"/>
                    <a:pt x="29" y="125"/>
                    <a:pt x="29" y="125"/>
                  </a:cubicBezTo>
                  <a:cubicBezTo>
                    <a:pt x="29" y="125"/>
                    <a:pt x="29" y="126"/>
                    <a:pt x="29" y="126"/>
                  </a:cubicBezTo>
                  <a:cubicBezTo>
                    <a:pt x="29" y="126"/>
                    <a:pt x="29" y="126"/>
                    <a:pt x="29" y="126"/>
                  </a:cubicBezTo>
                  <a:cubicBezTo>
                    <a:pt x="29" y="126"/>
                    <a:pt x="29" y="127"/>
                    <a:pt x="29" y="127"/>
                  </a:cubicBezTo>
                  <a:cubicBezTo>
                    <a:pt x="29" y="127"/>
                    <a:pt x="29" y="127"/>
                    <a:pt x="29" y="128"/>
                  </a:cubicBezTo>
                  <a:cubicBezTo>
                    <a:pt x="29" y="128"/>
                    <a:pt x="28" y="128"/>
                    <a:pt x="28" y="128"/>
                  </a:cubicBezTo>
                  <a:cubicBezTo>
                    <a:pt x="28" y="129"/>
                    <a:pt x="28" y="129"/>
                    <a:pt x="28" y="129"/>
                  </a:cubicBezTo>
                  <a:cubicBezTo>
                    <a:pt x="28" y="130"/>
                    <a:pt x="27" y="131"/>
                    <a:pt x="27" y="131"/>
                  </a:cubicBezTo>
                  <a:cubicBezTo>
                    <a:pt x="27" y="131"/>
                    <a:pt x="27" y="131"/>
                    <a:pt x="27" y="132"/>
                  </a:cubicBezTo>
                  <a:cubicBezTo>
                    <a:pt x="27" y="132"/>
                    <a:pt x="27" y="132"/>
                    <a:pt x="27" y="133"/>
                  </a:cubicBezTo>
                  <a:cubicBezTo>
                    <a:pt x="27" y="133"/>
                    <a:pt x="26" y="134"/>
                    <a:pt x="26" y="134"/>
                  </a:cubicBezTo>
                  <a:cubicBezTo>
                    <a:pt x="26" y="134"/>
                    <a:pt x="26" y="136"/>
                    <a:pt x="26" y="136"/>
                  </a:cubicBezTo>
                  <a:cubicBezTo>
                    <a:pt x="26" y="136"/>
                    <a:pt x="26" y="137"/>
                    <a:pt x="26" y="137"/>
                  </a:cubicBezTo>
                  <a:cubicBezTo>
                    <a:pt x="26" y="138"/>
                    <a:pt x="25" y="138"/>
                    <a:pt x="25" y="138"/>
                  </a:cubicBezTo>
                  <a:cubicBezTo>
                    <a:pt x="25" y="139"/>
                    <a:pt x="25" y="140"/>
                    <a:pt x="25" y="140"/>
                  </a:cubicBezTo>
                  <a:cubicBezTo>
                    <a:pt x="25" y="140"/>
                    <a:pt x="24" y="141"/>
                    <a:pt x="24" y="141"/>
                  </a:cubicBezTo>
                  <a:cubicBezTo>
                    <a:pt x="24" y="142"/>
                    <a:pt x="23" y="142"/>
                    <a:pt x="23" y="142"/>
                  </a:cubicBezTo>
                  <a:cubicBezTo>
                    <a:pt x="23" y="143"/>
                    <a:pt x="23" y="143"/>
                    <a:pt x="23" y="143"/>
                  </a:cubicBezTo>
                  <a:cubicBezTo>
                    <a:pt x="22" y="144"/>
                    <a:pt x="22" y="144"/>
                    <a:pt x="22" y="144"/>
                  </a:cubicBezTo>
                  <a:cubicBezTo>
                    <a:pt x="22" y="145"/>
                    <a:pt x="22" y="145"/>
                    <a:pt x="22" y="145"/>
                  </a:cubicBezTo>
                  <a:cubicBezTo>
                    <a:pt x="23" y="145"/>
                    <a:pt x="23" y="146"/>
                    <a:pt x="22" y="146"/>
                  </a:cubicBezTo>
                  <a:cubicBezTo>
                    <a:pt x="22" y="146"/>
                    <a:pt x="22" y="147"/>
                    <a:pt x="21" y="147"/>
                  </a:cubicBezTo>
                  <a:cubicBezTo>
                    <a:pt x="21" y="147"/>
                    <a:pt x="21" y="149"/>
                    <a:pt x="21" y="149"/>
                  </a:cubicBezTo>
                  <a:cubicBezTo>
                    <a:pt x="21" y="150"/>
                    <a:pt x="21" y="150"/>
                    <a:pt x="21" y="151"/>
                  </a:cubicBezTo>
                  <a:cubicBezTo>
                    <a:pt x="20" y="151"/>
                    <a:pt x="20" y="152"/>
                    <a:pt x="20" y="152"/>
                  </a:cubicBezTo>
                  <a:cubicBezTo>
                    <a:pt x="20" y="152"/>
                    <a:pt x="20" y="153"/>
                    <a:pt x="20" y="153"/>
                  </a:cubicBezTo>
                  <a:cubicBezTo>
                    <a:pt x="20" y="153"/>
                    <a:pt x="19" y="154"/>
                    <a:pt x="19" y="154"/>
                  </a:cubicBezTo>
                  <a:cubicBezTo>
                    <a:pt x="19" y="154"/>
                    <a:pt x="18" y="154"/>
                    <a:pt x="19" y="155"/>
                  </a:cubicBezTo>
                  <a:cubicBezTo>
                    <a:pt x="19" y="155"/>
                    <a:pt x="19" y="155"/>
                    <a:pt x="19" y="155"/>
                  </a:cubicBezTo>
                  <a:cubicBezTo>
                    <a:pt x="19" y="155"/>
                    <a:pt x="18" y="156"/>
                    <a:pt x="18" y="156"/>
                  </a:cubicBezTo>
                  <a:cubicBezTo>
                    <a:pt x="18" y="156"/>
                    <a:pt x="18" y="156"/>
                    <a:pt x="18" y="156"/>
                  </a:cubicBezTo>
                  <a:cubicBezTo>
                    <a:pt x="18" y="157"/>
                    <a:pt x="18" y="157"/>
                    <a:pt x="18" y="157"/>
                  </a:cubicBezTo>
                  <a:cubicBezTo>
                    <a:pt x="18" y="158"/>
                    <a:pt x="18" y="158"/>
                    <a:pt x="17" y="158"/>
                  </a:cubicBezTo>
                  <a:cubicBezTo>
                    <a:pt x="17" y="158"/>
                    <a:pt x="16" y="158"/>
                    <a:pt x="16" y="158"/>
                  </a:cubicBezTo>
                  <a:cubicBezTo>
                    <a:pt x="16" y="158"/>
                    <a:pt x="15" y="158"/>
                    <a:pt x="15" y="158"/>
                  </a:cubicBezTo>
                  <a:cubicBezTo>
                    <a:pt x="15" y="159"/>
                    <a:pt x="15" y="159"/>
                    <a:pt x="15" y="160"/>
                  </a:cubicBezTo>
                  <a:cubicBezTo>
                    <a:pt x="15" y="160"/>
                    <a:pt x="15" y="160"/>
                    <a:pt x="15" y="161"/>
                  </a:cubicBezTo>
                  <a:cubicBezTo>
                    <a:pt x="15" y="161"/>
                    <a:pt x="15" y="161"/>
                    <a:pt x="15" y="161"/>
                  </a:cubicBezTo>
                  <a:cubicBezTo>
                    <a:pt x="15" y="162"/>
                    <a:pt x="15" y="162"/>
                    <a:pt x="15" y="162"/>
                  </a:cubicBezTo>
                  <a:cubicBezTo>
                    <a:pt x="15" y="162"/>
                    <a:pt x="15" y="163"/>
                    <a:pt x="15" y="163"/>
                  </a:cubicBezTo>
                  <a:cubicBezTo>
                    <a:pt x="15" y="163"/>
                    <a:pt x="16" y="164"/>
                    <a:pt x="16" y="165"/>
                  </a:cubicBezTo>
                  <a:cubicBezTo>
                    <a:pt x="16" y="165"/>
                    <a:pt x="16" y="165"/>
                    <a:pt x="16" y="166"/>
                  </a:cubicBezTo>
                  <a:cubicBezTo>
                    <a:pt x="16" y="166"/>
                    <a:pt x="16" y="167"/>
                    <a:pt x="16" y="167"/>
                  </a:cubicBezTo>
                  <a:cubicBezTo>
                    <a:pt x="16" y="167"/>
                    <a:pt x="16" y="167"/>
                    <a:pt x="16" y="168"/>
                  </a:cubicBezTo>
                  <a:cubicBezTo>
                    <a:pt x="16" y="168"/>
                    <a:pt x="16" y="170"/>
                    <a:pt x="16" y="171"/>
                  </a:cubicBezTo>
                  <a:cubicBezTo>
                    <a:pt x="16" y="171"/>
                    <a:pt x="16" y="171"/>
                    <a:pt x="16" y="171"/>
                  </a:cubicBezTo>
                  <a:cubicBezTo>
                    <a:pt x="16" y="172"/>
                    <a:pt x="16" y="172"/>
                    <a:pt x="16" y="172"/>
                  </a:cubicBezTo>
                  <a:cubicBezTo>
                    <a:pt x="17" y="172"/>
                    <a:pt x="17" y="172"/>
                    <a:pt x="17" y="172"/>
                  </a:cubicBezTo>
                  <a:cubicBezTo>
                    <a:pt x="17" y="172"/>
                    <a:pt x="18" y="172"/>
                    <a:pt x="18" y="172"/>
                  </a:cubicBezTo>
                  <a:cubicBezTo>
                    <a:pt x="18" y="172"/>
                    <a:pt x="18" y="172"/>
                    <a:pt x="18" y="172"/>
                  </a:cubicBezTo>
                  <a:cubicBezTo>
                    <a:pt x="17" y="172"/>
                    <a:pt x="17" y="172"/>
                    <a:pt x="17" y="172"/>
                  </a:cubicBezTo>
                  <a:cubicBezTo>
                    <a:pt x="17" y="173"/>
                    <a:pt x="17" y="173"/>
                    <a:pt x="17" y="173"/>
                  </a:cubicBezTo>
                  <a:cubicBezTo>
                    <a:pt x="17" y="173"/>
                    <a:pt x="18" y="173"/>
                    <a:pt x="18" y="173"/>
                  </a:cubicBezTo>
                  <a:cubicBezTo>
                    <a:pt x="18" y="173"/>
                    <a:pt x="18" y="173"/>
                    <a:pt x="18" y="173"/>
                  </a:cubicBezTo>
                  <a:cubicBezTo>
                    <a:pt x="18" y="173"/>
                    <a:pt x="18" y="174"/>
                    <a:pt x="18" y="174"/>
                  </a:cubicBezTo>
                  <a:cubicBezTo>
                    <a:pt x="17" y="174"/>
                    <a:pt x="17" y="173"/>
                    <a:pt x="17" y="173"/>
                  </a:cubicBezTo>
                  <a:cubicBezTo>
                    <a:pt x="17" y="174"/>
                    <a:pt x="17" y="174"/>
                    <a:pt x="17" y="174"/>
                  </a:cubicBezTo>
                  <a:cubicBezTo>
                    <a:pt x="17" y="174"/>
                    <a:pt x="17" y="175"/>
                    <a:pt x="18" y="175"/>
                  </a:cubicBezTo>
                  <a:cubicBezTo>
                    <a:pt x="18" y="175"/>
                    <a:pt x="18" y="175"/>
                    <a:pt x="18" y="176"/>
                  </a:cubicBezTo>
                  <a:cubicBezTo>
                    <a:pt x="18" y="176"/>
                    <a:pt x="18" y="176"/>
                    <a:pt x="18" y="177"/>
                  </a:cubicBezTo>
                  <a:cubicBezTo>
                    <a:pt x="18" y="177"/>
                    <a:pt x="18" y="178"/>
                    <a:pt x="18" y="179"/>
                  </a:cubicBezTo>
                  <a:cubicBezTo>
                    <a:pt x="18" y="179"/>
                    <a:pt x="18" y="179"/>
                    <a:pt x="17" y="180"/>
                  </a:cubicBezTo>
                  <a:cubicBezTo>
                    <a:pt x="17" y="180"/>
                    <a:pt x="17" y="180"/>
                    <a:pt x="17" y="181"/>
                  </a:cubicBezTo>
                  <a:cubicBezTo>
                    <a:pt x="17" y="181"/>
                    <a:pt x="17" y="181"/>
                    <a:pt x="17" y="182"/>
                  </a:cubicBezTo>
                  <a:cubicBezTo>
                    <a:pt x="17" y="182"/>
                    <a:pt x="17" y="182"/>
                    <a:pt x="17" y="182"/>
                  </a:cubicBezTo>
                  <a:cubicBezTo>
                    <a:pt x="17" y="182"/>
                    <a:pt x="17" y="183"/>
                    <a:pt x="17" y="183"/>
                  </a:cubicBezTo>
                  <a:cubicBezTo>
                    <a:pt x="17" y="183"/>
                    <a:pt x="16" y="182"/>
                    <a:pt x="16" y="182"/>
                  </a:cubicBezTo>
                  <a:cubicBezTo>
                    <a:pt x="16" y="182"/>
                    <a:pt x="16" y="183"/>
                    <a:pt x="16" y="183"/>
                  </a:cubicBezTo>
                  <a:cubicBezTo>
                    <a:pt x="16" y="183"/>
                    <a:pt x="15" y="183"/>
                    <a:pt x="15" y="183"/>
                  </a:cubicBezTo>
                  <a:cubicBezTo>
                    <a:pt x="15" y="183"/>
                    <a:pt x="15" y="184"/>
                    <a:pt x="15" y="184"/>
                  </a:cubicBezTo>
                  <a:cubicBezTo>
                    <a:pt x="15" y="184"/>
                    <a:pt x="15" y="184"/>
                    <a:pt x="15" y="184"/>
                  </a:cubicBezTo>
                  <a:cubicBezTo>
                    <a:pt x="15" y="185"/>
                    <a:pt x="15" y="185"/>
                    <a:pt x="15" y="185"/>
                  </a:cubicBezTo>
                  <a:cubicBezTo>
                    <a:pt x="15" y="185"/>
                    <a:pt x="14" y="186"/>
                    <a:pt x="14" y="186"/>
                  </a:cubicBezTo>
                  <a:cubicBezTo>
                    <a:pt x="14" y="186"/>
                    <a:pt x="14" y="188"/>
                    <a:pt x="14" y="188"/>
                  </a:cubicBezTo>
                  <a:cubicBezTo>
                    <a:pt x="14" y="188"/>
                    <a:pt x="14" y="188"/>
                    <a:pt x="14" y="188"/>
                  </a:cubicBezTo>
                  <a:cubicBezTo>
                    <a:pt x="14" y="188"/>
                    <a:pt x="14" y="189"/>
                    <a:pt x="14" y="189"/>
                  </a:cubicBezTo>
                  <a:cubicBezTo>
                    <a:pt x="14" y="189"/>
                    <a:pt x="14" y="190"/>
                    <a:pt x="13" y="190"/>
                  </a:cubicBezTo>
                  <a:cubicBezTo>
                    <a:pt x="13" y="190"/>
                    <a:pt x="14" y="191"/>
                    <a:pt x="14" y="191"/>
                  </a:cubicBezTo>
                  <a:cubicBezTo>
                    <a:pt x="14" y="191"/>
                    <a:pt x="13" y="191"/>
                    <a:pt x="13" y="191"/>
                  </a:cubicBezTo>
                  <a:cubicBezTo>
                    <a:pt x="13" y="192"/>
                    <a:pt x="14" y="192"/>
                    <a:pt x="13" y="192"/>
                  </a:cubicBezTo>
                  <a:cubicBezTo>
                    <a:pt x="13" y="192"/>
                    <a:pt x="13" y="192"/>
                    <a:pt x="13" y="192"/>
                  </a:cubicBezTo>
                  <a:cubicBezTo>
                    <a:pt x="13" y="192"/>
                    <a:pt x="13" y="194"/>
                    <a:pt x="13" y="194"/>
                  </a:cubicBezTo>
                  <a:cubicBezTo>
                    <a:pt x="13" y="194"/>
                    <a:pt x="13" y="194"/>
                    <a:pt x="13" y="194"/>
                  </a:cubicBezTo>
                  <a:cubicBezTo>
                    <a:pt x="13" y="195"/>
                    <a:pt x="13" y="195"/>
                    <a:pt x="13" y="195"/>
                  </a:cubicBezTo>
                  <a:cubicBezTo>
                    <a:pt x="14" y="195"/>
                    <a:pt x="14" y="196"/>
                    <a:pt x="14" y="197"/>
                  </a:cubicBezTo>
                  <a:cubicBezTo>
                    <a:pt x="14" y="197"/>
                    <a:pt x="14" y="197"/>
                    <a:pt x="14" y="197"/>
                  </a:cubicBezTo>
                  <a:cubicBezTo>
                    <a:pt x="14" y="198"/>
                    <a:pt x="14" y="198"/>
                    <a:pt x="14" y="198"/>
                  </a:cubicBezTo>
                  <a:cubicBezTo>
                    <a:pt x="14" y="198"/>
                    <a:pt x="15" y="198"/>
                    <a:pt x="15" y="198"/>
                  </a:cubicBezTo>
                  <a:cubicBezTo>
                    <a:pt x="15" y="198"/>
                    <a:pt x="15" y="199"/>
                    <a:pt x="15" y="199"/>
                  </a:cubicBezTo>
                  <a:cubicBezTo>
                    <a:pt x="15" y="199"/>
                    <a:pt x="15" y="199"/>
                    <a:pt x="15" y="199"/>
                  </a:cubicBezTo>
                  <a:cubicBezTo>
                    <a:pt x="14" y="199"/>
                    <a:pt x="14" y="200"/>
                    <a:pt x="14" y="200"/>
                  </a:cubicBezTo>
                  <a:cubicBezTo>
                    <a:pt x="15" y="200"/>
                    <a:pt x="15" y="200"/>
                    <a:pt x="15" y="200"/>
                  </a:cubicBezTo>
                  <a:cubicBezTo>
                    <a:pt x="15" y="200"/>
                    <a:pt x="16" y="200"/>
                    <a:pt x="16" y="200"/>
                  </a:cubicBezTo>
                  <a:cubicBezTo>
                    <a:pt x="16" y="200"/>
                    <a:pt x="16" y="200"/>
                    <a:pt x="16" y="200"/>
                  </a:cubicBezTo>
                  <a:cubicBezTo>
                    <a:pt x="16" y="200"/>
                    <a:pt x="16" y="200"/>
                    <a:pt x="16" y="200"/>
                  </a:cubicBezTo>
                  <a:cubicBezTo>
                    <a:pt x="16" y="200"/>
                    <a:pt x="16" y="200"/>
                    <a:pt x="16" y="200"/>
                  </a:cubicBezTo>
                  <a:cubicBezTo>
                    <a:pt x="16" y="200"/>
                    <a:pt x="16" y="200"/>
                    <a:pt x="16" y="200"/>
                  </a:cubicBezTo>
                  <a:cubicBezTo>
                    <a:pt x="16" y="200"/>
                    <a:pt x="16" y="200"/>
                    <a:pt x="16" y="200"/>
                  </a:cubicBezTo>
                  <a:cubicBezTo>
                    <a:pt x="16" y="200"/>
                    <a:pt x="16" y="200"/>
                    <a:pt x="17" y="200"/>
                  </a:cubicBezTo>
                  <a:cubicBezTo>
                    <a:pt x="17" y="200"/>
                    <a:pt x="18" y="200"/>
                    <a:pt x="18" y="200"/>
                  </a:cubicBezTo>
                  <a:cubicBezTo>
                    <a:pt x="18" y="200"/>
                    <a:pt x="18" y="200"/>
                    <a:pt x="18" y="200"/>
                  </a:cubicBezTo>
                  <a:cubicBezTo>
                    <a:pt x="18" y="200"/>
                    <a:pt x="19" y="200"/>
                    <a:pt x="19" y="200"/>
                  </a:cubicBezTo>
                  <a:cubicBezTo>
                    <a:pt x="19" y="200"/>
                    <a:pt x="19" y="199"/>
                    <a:pt x="19" y="199"/>
                  </a:cubicBezTo>
                  <a:cubicBezTo>
                    <a:pt x="19" y="199"/>
                    <a:pt x="19" y="199"/>
                    <a:pt x="19" y="199"/>
                  </a:cubicBezTo>
                  <a:cubicBezTo>
                    <a:pt x="19" y="198"/>
                    <a:pt x="19" y="198"/>
                    <a:pt x="19" y="198"/>
                  </a:cubicBezTo>
                  <a:cubicBezTo>
                    <a:pt x="19" y="198"/>
                    <a:pt x="19" y="198"/>
                    <a:pt x="19" y="198"/>
                  </a:cubicBezTo>
                  <a:cubicBezTo>
                    <a:pt x="19" y="198"/>
                    <a:pt x="20" y="198"/>
                    <a:pt x="20" y="198"/>
                  </a:cubicBezTo>
                  <a:cubicBezTo>
                    <a:pt x="20" y="197"/>
                    <a:pt x="20" y="197"/>
                    <a:pt x="20" y="197"/>
                  </a:cubicBezTo>
                  <a:cubicBezTo>
                    <a:pt x="20" y="197"/>
                    <a:pt x="20" y="197"/>
                    <a:pt x="20" y="197"/>
                  </a:cubicBezTo>
                  <a:cubicBezTo>
                    <a:pt x="21" y="197"/>
                    <a:pt x="21" y="198"/>
                    <a:pt x="21" y="198"/>
                  </a:cubicBezTo>
                  <a:cubicBezTo>
                    <a:pt x="21" y="198"/>
                    <a:pt x="21" y="198"/>
                    <a:pt x="21" y="198"/>
                  </a:cubicBezTo>
                  <a:cubicBezTo>
                    <a:pt x="22" y="198"/>
                    <a:pt x="22" y="199"/>
                    <a:pt x="22" y="199"/>
                  </a:cubicBezTo>
                  <a:cubicBezTo>
                    <a:pt x="22" y="199"/>
                    <a:pt x="22" y="199"/>
                    <a:pt x="22" y="200"/>
                  </a:cubicBezTo>
                  <a:cubicBezTo>
                    <a:pt x="22" y="200"/>
                    <a:pt x="21" y="200"/>
                    <a:pt x="21" y="201"/>
                  </a:cubicBezTo>
                  <a:cubicBezTo>
                    <a:pt x="21" y="201"/>
                    <a:pt x="21" y="201"/>
                    <a:pt x="21" y="201"/>
                  </a:cubicBezTo>
                  <a:cubicBezTo>
                    <a:pt x="21" y="201"/>
                    <a:pt x="21" y="201"/>
                    <a:pt x="21" y="201"/>
                  </a:cubicBezTo>
                  <a:cubicBezTo>
                    <a:pt x="21" y="202"/>
                    <a:pt x="21" y="202"/>
                    <a:pt x="22" y="202"/>
                  </a:cubicBezTo>
                  <a:cubicBezTo>
                    <a:pt x="22" y="202"/>
                    <a:pt x="22" y="202"/>
                    <a:pt x="22" y="202"/>
                  </a:cubicBezTo>
                  <a:cubicBezTo>
                    <a:pt x="23" y="202"/>
                    <a:pt x="23" y="202"/>
                    <a:pt x="23" y="202"/>
                  </a:cubicBezTo>
                  <a:cubicBezTo>
                    <a:pt x="23" y="202"/>
                    <a:pt x="23" y="202"/>
                    <a:pt x="23" y="202"/>
                  </a:cubicBezTo>
                  <a:cubicBezTo>
                    <a:pt x="23" y="202"/>
                    <a:pt x="23" y="202"/>
                    <a:pt x="23" y="202"/>
                  </a:cubicBezTo>
                  <a:cubicBezTo>
                    <a:pt x="24" y="202"/>
                    <a:pt x="24" y="202"/>
                    <a:pt x="24" y="202"/>
                  </a:cubicBezTo>
                  <a:cubicBezTo>
                    <a:pt x="23" y="203"/>
                    <a:pt x="23" y="203"/>
                    <a:pt x="23" y="204"/>
                  </a:cubicBezTo>
                  <a:cubicBezTo>
                    <a:pt x="23" y="204"/>
                    <a:pt x="23" y="204"/>
                    <a:pt x="23" y="205"/>
                  </a:cubicBezTo>
                  <a:cubicBezTo>
                    <a:pt x="23" y="205"/>
                    <a:pt x="23" y="205"/>
                    <a:pt x="23" y="205"/>
                  </a:cubicBezTo>
                  <a:cubicBezTo>
                    <a:pt x="23" y="205"/>
                    <a:pt x="23" y="205"/>
                    <a:pt x="23" y="205"/>
                  </a:cubicBezTo>
                  <a:cubicBezTo>
                    <a:pt x="23" y="205"/>
                    <a:pt x="23" y="206"/>
                    <a:pt x="24" y="206"/>
                  </a:cubicBezTo>
                  <a:cubicBezTo>
                    <a:pt x="24" y="206"/>
                    <a:pt x="24" y="206"/>
                    <a:pt x="24" y="206"/>
                  </a:cubicBezTo>
                  <a:cubicBezTo>
                    <a:pt x="24" y="206"/>
                    <a:pt x="24" y="206"/>
                    <a:pt x="24" y="206"/>
                  </a:cubicBezTo>
                  <a:cubicBezTo>
                    <a:pt x="23" y="206"/>
                    <a:pt x="23" y="205"/>
                    <a:pt x="23" y="205"/>
                  </a:cubicBezTo>
                  <a:cubicBezTo>
                    <a:pt x="23" y="205"/>
                    <a:pt x="23" y="205"/>
                    <a:pt x="23" y="204"/>
                  </a:cubicBezTo>
                  <a:cubicBezTo>
                    <a:pt x="23" y="204"/>
                    <a:pt x="23" y="204"/>
                    <a:pt x="23" y="204"/>
                  </a:cubicBezTo>
                  <a:cubicBezTo>
                    <a:pt x="22" y="204"/>
                    <a:pt x="22" y="204"/>
                    <a:pt x="22" y="204"/>
                  </a:cubicBezTo>
                  <a:cubicBezTo>
                    <a:pt x="21" y="204"/>
                    <a:pt x="21" y="204"/>
                    <a:pt x="21" y="204"/>
                  </a:cubicBezTo>
                  <a:cubicBezTo>
                    <a:pt x="21" y="205"/>
                    <a:pt x="21" y="205"/>
                    <a:pt x="21" y="205"/>
                  </a:cubicBezTo>
                  <a:cubicBezTo>
                    <a:pt x="21" y="205"/>
                    <a:pt x="21" y="205"/>
                    <a:pt x="21" y="205"/>
                  </a:cubicBezTo>
                  <a:cubicBezTo>
                    <a:pt x="21" y="206"/>
                    <a:pt x="21" y="206"/>
                    <a:pt x="22" y="206"/>
                  </a:cubicBezTo>
                  <a:cubicBezTo>
                    <a:pt x="22" y="206"/>
                    <a:pt x="22" y="207"/>
                    <a:pt x="22" y="207"/>
                  </a:cubicBezTo>
                  <a:cubicBezTo>
                    <a:pt x="22" y="207"/>
                    <a:pt x="22" y="207"/>
                    <a:pt x="22" y="207"/>
                  </a:cubicBezTo>
                  <a:cubicBezTo>
                    <a:pt x="22" y="207"/>
                    <a:pt x="22" y="207"/>
                    <a:pt x="22" y="208"/>
                  </a:cubicBezTo>
                  <a:cubicBezTo>
                    <a:pt x="22" y="207"/>
                    <a:pt x="22" y="207"/>
                    <a:pt x="22" y="207"/>
                  </a:cubicBezTo>
                  <a:cubicBezTo>
                    <a:pt x="21" y="207"/>
                    <a:pt x="21" y="207"/>
                    <a:pt x="21" y="207"/>
                  </a:cubicBezTo>
                  <a:cubicBezTo>
                    <a:pt x="21" y="207"/>
                    <a:pt x="21" y="207"/>
                    <a:pt x="21" y="207"/>
                  </a:cubicBezTo>
                  <a:cubicBezTo>
                    <a:pt x="21" y="207"/>
                    <a:pt x="21" y="208"/>
                    <a:pt x="21" y="208"/>
                  </a:cubicBezTo>
                  <a:cubicBezTo>
                    <a:pt x="21" y="208"/>
                    <a:pt x="21" y="208"/>
                    <a:pt x="21" y="209"/>
                  </a:cubicBezTo>
                  <a:cubicBezTo>
                    <a:pt x="21" y="209"/>
                    <a:pt x="21" y="209"/>
                    <a:pt x="21" y="209"/>
                  </a:cubicBezTo>
                  <a:cubicBezTo>
                    <a:pt x="21" y="209"/>
                    <a:pt x="21" y="209"/>
                    <a:pt x="21" y="210"/>
                  </a:cubicBezTo>
                  <a:cubicBezTo>
                    <a:pt x="21" y="210"/>
                    <a:pt x="21" y="210"/>
                    <a:pt x="21" y="210"/>
                  </a:cubicBezTo>
                  <a:cubicBezTo>
                    <a:pt x="21" y="210"/>
                    <a:pt x="21" y="210"/>
                    <a:pt x="21" y="210"/>
                  </a:cubicBezTo>
                  <a:cubicBezTo>
                    <a:pt x="21" y="210"/>
                    <a:pt x="21" y="210"/>
                    <a:pt x="21" y="211"/>
                  </a:cubicBezTo>
                  <a:cubicBezTo>
                    <a:pt x="21" y="211"/>
                    <a:pt x="21" y="211"/>
                    <a:pt x="21" y="211"/>
                  </a:cubicBezTo>
                  <a:cubicBezTo>
                    <a:pt x="21" y="211"/>
                    <a:pt x="21" y="211"/>
                    <a:pt x="21" y="211"/>
                  </a:cubicBezTo>
                  <a:cubicBezTo>
                    <a:pt x="21" y="211"/>
                    <a:pt x="21" y="212"/>
                    <a:pt x="21" y="212"/>
                  </a:cubicBezTo>
                  <a:cubicBezTo>
                    <a:pt x="21" y="212"/>
                    <a:pt x="21" y="212"/>
                    <a:pt x="21" y="212"/>
                  </a:cubicBezTo>
                  <a:cubicBezTo>
                    <a:pt x="20" y="212"/>
                    <a:pt x="20" y="212"/>
                    <a:pt x="20" y="212"/>
                  </a:cubicBezTo>
                  <a:cubicBezTo>
                    <a:pt x="20" y="213"/>
                    <a:pt x="20" y="213"/>
                    <a:pt x="20" y="213"/>
                  </a:cubicBezTo>
                  <a:cubicBezTo>
                    <a:pt x="20" y="213"/>
                    <a:pt x="20" y="213"/>
                    <a:pt x="20" y="213"/>
                  </a:cubicBezTo>
                  <a:cubicBezTo>
                    <a:pt x="20" y="213"/>
                    <a:pt x="20" y="213"/>
                    <a:pt x="20" y="213"/>
                  </a:cubicBezTo>
                  <a:cubicBezTo>
                    <a:pt x="20" y="213"/>
                    <a:pt x="20" y="214"/>
                    <a:pt x="20" y="214"/>
                  </a:cubicBezTo>
                  <a:cubicBezTo>
                    <a:pt x="20" y="214"/>
                    <a:pt x="20" y="214"/>
                    <a:pt x="20" y="214"/>
                  </a:cubicBezTo>
                  <a:cubicBezTo>
                    <a:pt x="20" y="214"/>
                    <a:pt x="20" y="214"/>
                    <a:pt x="20" y="214"/>
                  </a:cubicBezTo>
                  <a:cubicBezTo>
                    <a:pt x="20" y="214"/>
                    <a:pt x="20" y="214"/>
                    <a:pt x="20" y="214"/>
                  </a:cubicBezTo>
                  <a:cubicBezTo>
                    <a:pt x="20" y="214"/>
                    <a:pt x="20" y="215"/>
                    <a:pt x="19" y="215"/>
                  </a:cubicBezTo>
                  <a:cubicBezTo>
                    <a:pt x="19" y="215"/>
                    <a:pt x="19" y="215"/>
                    <a:pt x="19" y="215"/>
                  </a:cubicBezTo>
                  <a:cubicBezTo>
                    <a:pt x="19" y="215"/>
                    <a:pt x="19" y="215"/>
                    <a:pt x="19" y="215"/>
                  </a:cubicBezTo>
                  <a:cubicBezTo>
                    <a:pt x="19" y="215"/>
                    <a:pt x="19" y="216"/>
                    <a:pt x="19" y="216"/>
                  </a:cubicBezTo>
                  <a:cubicBezTo>
                    <a:pt x="19" y="216"/>
                    <a:pt x="19" y="216"/>
                    <a:pt x="19" y="216"/>
                  </a:cubicBezTo>
                  <a:cubicBezTo>
                    <a:pt x="19" y="216"/>
                    <a:pt x="19" y="216"/>
                    <a:pt x="19" y="216"/>
                  </a:cubicBezTo>
                  <a:cubicBezTo>
                    <a:pt x="19" y="216"/>
                    <a:pt x="19" y="217"/>
                    <a:pt x="19" y="217"/>
                  </a:cubicBezTo>
                  <a:cubicBezTo>
                    <a:pt x="19" y="217"/>
                    <a:pt x="20" y="217"/>
                    <a:pt x="20" y="217"/>
                  </a:cubicBezTo>
                  <a:cubicBezTo>
                    <a:pt x="20" y="217"/>
                    <a:pt x="20" y="217"/>
                    <a:pt x="20" y="217"/>
                  </a:cubicBezTo>
                  <a:cubicBezTo>
                    <a:pt x="20" y="218"/>
                    <a:pt x="20" y="218"/>
                    <a:pt x="20" y="218"/>
                  </a:cubicBezTo>
                  <a:cubicBezTo>
                    <a:pt x="20" y="218"/>
                    <a:pt x="20" y="218"/>
                    <a:pt x="20" y="218"/>
                  </a:cubicBezTo>
                  <a:cubicBezTo>
                    <a:pt x="20" y="218"/>
                    <a:pt x="20" y="218"/>
                    <a:pt x="20" y="218"/>
                  </a:cubicBezTo>
                  <a:cubicBezTo>
                    <a:pt x="20" y="218"/>
                    <a:pt x="20" y="218"/>
                    <a:pt x="19" y="218"/>
                  </a:cubicBezTo>
                  <a:cubicBezTo>
                    <a:pt x="19" y="219"/>
                    <a:pt x="19" y="219"/>
                    <a:pt x="19" y="219"/>
                  </a:cubicBezTo>
                  <a:cubicBezTo>
                    <a:pt x="19" y="219"/>
                    <a:pt x="19" y="219"/>
                    <a:pt x="19" y="219"/>
                  </a:cubicBezTo>
                  <a:cubicBezTo>
                    <a:pt x="19" y="219"/>
                    <a:pt x="19" y="219"/>
                    <a:pt x="19" y="219"/>
                  </a:cubicBezTo>
                  <a:cubicBezTo>
                    <a:pt x="20" y="219"/>
                    <a:pt x="20" y="219"/>
                    <a:pt x="20" y="219"/>
                  </a:cubicBezTo>
                  <a:cubicBezTo>
                    <a:pt x="20" y="219"/>
                    <a:pt x="20" y="219"/>
                    <a:pt x="20" y="219"/>
                  </a:cubicBezTo>
                  <a:cubicBezTo>
                    <a:pt x="21" y="219"/>
                    <a:pt x="21" y="219"/>
                    <a:pt x="20" y="219"/>
                  </a:cubicBezTo>
                  <a:cubicBezTo>
                    <a:pt x="20" y="219"/>
                    <a:pt x="20" y="219"/>
                    <a:pt x="20" y="219"/>
                  </a:cubicBezTo>
                  <a:cubicBezTo>
                    <a:pt x="20" y="219"/>
                    <a:pt x="20" y="219"/>
                    <a:pt x="20" y="219"/>
                  </a:cubicBezTo>
                  <a:cubicBezTo>
                    <a:pt x="20" y="219"/>
                    <a:pt x="20" y="220"/>
                    <a:pt x="20" y="220"/>
                  </a:cubicBezTo>
                  <a:cubicBezTo>
                    <a:pt x="20" y="220"/>
                    <a:pt x="19" y="220"/>
                    <a:pt x="19" y="220"/>
                  </a:cubicBezTo>
                  <a:cubicBezTo>
                    <a:pt x="19" y="220"/>
                    <a:pt x="19" y="220"/>
                    <a:pt x="19" y="220"/>
                  </a:cubicBezTo>
                  <a:cubicBezTo>
                    <a:pt x="19" y="220"/>
                    <a:pt x="19" y="221"/>
                    <a:pt x="19" y="221"/>
                  </a:cubicBezTo>
                  <a:cubicBezTo>
                    <a:pt x="19" y="221"/>
                    <a:pt x="19" y="221"/>
                    <a:pt x="19" y="221"/>
                  </a:cubicBezTo>
                  <a:cubicBezTo>
                    <a:pt x="19" y="221"/>
                    <a:pt x="19" y="221"/>
                    <a:pt x="19" y="221"/>
                  </a:cubicBezTo>
                  <a:cubicBezTo>
                    <a:pt x="19" y="221"/>
                    <a:pt x="19" y="221"/>
                    <a:pt x="19" y="221"/>
                  </a:cubicBezTo>
                  <a:cubicBezTo>
                    <a:pt x="19" y="221"/>
                    <a:pt x="19" y="221"/>
                    <a:pt x="19" y="221"/>
                  </a:cubicBezTo>
                  <a:cubicBezTo>
                    <a:pt x="19" y="221"/>
                    <a:pt x="19" y="220"/>
                    <a:pt x="19" y="220"/>
                  </a:cubicBezTo>
                  <a:cubicBezTo>
                    <a:pt x="19" y="220"/>
                    <a:pt x="18" y="220"/>
                    <a:pt x="18" y="220"/>
                  </a:cubicBezTo>
                  <a:cubicBezTo>
                    <a:pt x="18" y="220"/>
                    <a:pt x="18" y="220"/>
                    <a:pt x="18" y="220"/>
                  </a:cubicBezTo>
                  <a:cubicBezTo>
                    <a:pt x="18" y="221"/>
                    <a:pt x="18" y="221"/>
                    <a:pt x="18" y="221"/>
                  </a:cubicBezTo>
                  <a:cubicBezTo>
                    <a:pt x="18" y="221"/>
                    <a:pt x="18" y="221"/>
                    <a:pt x="18" y="221"/>
                  </a:cubicBezTo>
                  <a:cubicBezTo>
                    <a:pt x="18" y="221"/>
                    <a:pt x="18" y="221"/>
                    <a:pt x="18" y="221"/>
                  </a:cubicBezTo>
                  <a:cubicBezTo>
                    <a:pt x="18" y="221"/>
                    <a:pt x="18" y="221"/>
                    <a:pt x="18" y="221"/>
                  </a:cubicBezTo>
                  <a:cubicBezTo>
                    <a:pt x="18" y="221"/>
                    <a:pt x="18" y="221"/>
                    <a:pt x="18" y="221"/>
                  </a:cubicBezTo>
                  <a:cubicBezTo>
                    <a:pt x="18" y="222"/>
                    <a:pt x="18" y="222"/>
                    <a:pt x="18" y="222"/>
                  </a:cubicBezTo>
                  <a:cubicBezTo>
                    <a:pt x="18" y="222"/>
                    <a:pt x="18" y="222"/>
                    <a:pt x="18" y="222"/>
                  </a:cubicBezTo>
                  <a:cubicBezTo>
                    <a:pt x="18" y="222"/>
                    <a:pt x="18" y="222"/>
                    <a:pt x="18" y="222"/>
                  </a:cubicBezTo>
                  <a:cubicBezTo>
                    <a:pt x="18" y="222"/>
                    <a:pt x="18" y="222"/>
                    <a:pt x="18" y="222"/>
                  </a:cubicBezTo>
                  <a:cubicBezTo>
                    <a:pt x="18" y="222"/>
                    <a:pt x="18" y="222"/>
                    <a:pt x="18" y="222"/>
                  </a:cubicBezTo>
                  <a:cubicBezTo>
                    <a:pt x="18" y="223"/>
                    <a:pt x="18" y="223"/>
                    <a:pt x="18" y="223"/>
                  </a:cubicBezTo>
                  <a:cubicBezTo>
                    <a:pt x="18" y="223"/>
                    <a:pt x="18" y="223"/>
                    <a:pt x="18" y="223"/>
                  </a:cubicBezTo>
                  <a:cubicBezTo>
                    <a:pt x="18" y="223"/>
                    <a:pt x="18" y="223"/>
                    <a:pt x="18" y="223"/>
                  </a:cubicBezTo>
                  <a:cubicBezTo>
                    <a:pt x="17" y="223"/>
                    <a:pt x="18" y="223"/>
                    <a:pt x="18" y="223"/>
                  </a:cubicBezTo>
                  <a:cubicBezTo>
                    <a:pt x="18" y="223"/>
                    <a:pt x="18" y="223"/>
                    <a:pt x="18" y="223"/>
                  </a:cubicBezTo>
                  <a:cubicBezTo>
                    <a:pt x="18" y="223"/>
                    <a:pt x="18" y="223"/>
                    <a:pt x="18" y="223"/>
                  </a:cubicBezTo>
                  <a:cubicBezTo>
                    <a:pt x="18" y="223"/>
                    <a:pt x="18" y="223"/>
                    <a:pt x="18" y="223"/>
                  </a:cubicBezTo>
                  <a:cubicBezTo>
                    <a:pt x="18" y="224"/>
                    <a:pt x="18" y="224"/>
                    <a:pt x="18" y="224"/>
                  </a:cubicBezTo>
                  <a:cubicBezTo>
                    <a:pt x="18" y="224"/>
                    <a:pt x="18" y="224"/>
                    <a:pt x="18" y="224"/>
                  </a:cubicBezTo>
                  <a:cubicBezTo>
                    <a:pt x="18" y="224"/>
                    <a:pt x="19" y="224"/>
                    <a:pt x="19" y="224"/>
                  </a:cubicBezTo>
                  <a:cubicBezTo>
                    <a:pt x="19" y="224"/>
                    <a:pt x="19" y="224"/>
                    <a:pt x="19" y="224"/>
                  </a:cubicBezTo>
                  <a:cubicBezTo>
                    <a:pt x="19" y="224"/>
                    <a:pt x="19" y="224"/>
                    <a:pt x="19" y="224"/>
                  </a:cubicBezTo>
                  <a:cubicBezTo>
                    <a:pt x="19" y="224"/>
                    <a:pt x="19" y="224"/>
                    <a:pt x="20" y="224"/>
                  </a:cubicBezTo>
                  <a:cubicBezTo>
                    <a:pt x="20" y="224"/>
                    <a:pt x="20" y="224"/>
                    <a:pt x="20" y="224"/>
                  </a:cubicBezTo>
                  <a:cubicBezTo>
                    <a:pt x="20" y="224"/>
                    <a:pt x="20" y="224"/>
                    <a:pt x="20" y="224"/>
                  </a:cubicBezTo>
                  <a:cubicBezTo>
                    <a:pt x="20" y="225"/>
                    <a:pt x="20" y="225"/>
                    <a:pt x="20" y="225"/>
                  </a:cubicBezTo>
                  <a:cubicBezTo>
                    <a:pt x="20" y="225"/>
                    <a:pt x="20" y="225"/>
                    <a:pt x="20" y="225"/>
                  </a:cubicBezTo>
                  <a:cubicBezTo>
                    <a:pt x="20" y="225"/>
                    <a:pt x="20" y="225"/>
                    <a:pt x="21" y="225"/>
                  </a:cubicBezTo>
                  <a:cubicBezTo>
                    <a:pt x="21" y="226"/>
                    <a:pt x="21" y="226"/>
                    <a:pt x="22" y="226"/>
                  </a:cubicBezTo>
                  <a:cubicBezTo>
                    <a:pt x="22" y="226"/>
                    <a:pt x="22" y="226"/>
                    <a:pt x="22" y="226"/>
                  </a:cubicBezTo>
                  <a:cubicBezTo>
                    <a:pt x="22" y="226"/>
                    <a:pt x="22" y="226"/>
                    <a:pt x="22" y="226"/>
                  </a:cubicBezTo>
                  <a:cubicBezTo>
                    <a:pt x="22" y="226"/>
                    <a:pt x="22" y="225"/>
                    <a:pt x="22" y="225"/>
                  </a:cubicBezTo>
                  <a:cubicBezTo>
                    <a:pt x="22" y="225"/>
                    <a:pt x="22" y="226"/>
                    <a:pt x="22" y="226"/>
                  </a:cubicBezTo>
                  <a:cubicBezTo>
                    <a:pt x="23" y="226"/>
                    <a:pt x="23" y="226"/>
                    <a:pt x="23" y="226"/>
                  </a:cubicBezTo>
                  <a:cubicBezTo>
                    <a:pt x="23" y="226"/>
                    <a:pt x="22" y="227"/>
                    <a:pt x="22" y="227"/>
                  </a:cubicBezTo>
                  <a:cubicBezTo>
                    <a:pt x="22" y="227"/>
                    <a:pt x="22" y="227"/>
                    <a:pt x="22" y="227"/>
                  </a:cubicBezTo>
                  <a:cubicBezTo>
                    <a:pt x="22" y="227"/>
                    <a:pt x="22" y="227"/>
                    <a:pt x="22" y="227"/>
                  </a:cubicBezTo>
                  <a:cubicBezTo>
                    <a:pt x="22" y="227"/>
                    <a:pt x="22" y="228"/>
                    <a:pt x="22" y="228"/>
                  </a:cubicBezTo>
                  <a:cubicBezTo>
                    <a:pt x="22" y="228"/>
                    <a:pt x="22" y="228"/>
                    <a:pt x="22" y="229"/>
                  </a:cubicBezTo>
                  <a:cubicBezTo>
                    <a:pt x="21" y="229"/>
                    <a:pt x="21" y="229"/>
                    <a:pt x="21" y="229"/>
                  </a:cubicBezTo>
                  <a:cubicBezTo>
                    <a:pt x="21" y="229"/>
                    <a:pt x="21" y="229"/>
                    <a:pt x="21" y="229"/>
                  </a:cubicBezTo>
                  <a:cubicBezTo>
                    <a:pt x="20" y="230"/>
                    <a:pt x="20" y="230"/>
                    <a:pt x="20" y="230"/>
                  </a:cubicBezTo>
                  <a:cubicBezTo>
                    <a:pt x="20" y="230"/>
                    <a:pt x="19" y="230"/>
                    <a:pt x="19" y="231"/>
                  </a:cubicBezTo>
                  <a:cubicBezTo>
                    <a:pt x="19" y="231"/>
                    <a:pt x="19" y="231"/>
                    <a:pt x="19" y="231"/>
                  </a:cubicBezTo>
                  <a:cubicBezTo>
                    <a:pt x="19" y="231"/>
                    <a:pt x="19" y="231"/>
                    <a:pt x="19" y="231"/>
                  </a:cubicBezTo>
                  <a:cubicBezTo>
                    <a:pt x="19" y="231"/>
                    <a:pt x="19" y="231"/>
                    <a:pt x="18" y="231"/>
                  </a:cubicBezTo>
                  <a:cubicBezTo>
                    <a:pt x="18" y="231"/>
                    <a:pt x="18" y="231"/>
                    <a:pt x="17" y="231"/>
                  </a:cubicBezTo>
                  <a:cubicBezTo>
                    <a:pt x="17" y="231"/>
                    <a:pt x="17" y="231"/>
                    <a:pt x="17" y="231"/>
                  </a:cubicBezTo>
                  <a:cubicBezTo>
                    <a:pt x="17" y="231"/>
                    <a:pt x="17" y="231"/>
                    <a:pt x="17" y="231"/>
                  </a:cubicBezTo>
                  <a:cubicBezTo>
                    <a:pt x="17" y="231"/>
                    <a:pt x="17" y="231"/>
                    <a:pt x="17" y="232"/>
                  </a:cubicBezTo>
                  <a:cubicBezTo>
                    <a:pt x="17" y="232"/>
                    <a:pt x="17" y="232"/>
                    <a:pt x="17" y="232"/>
                  </a:cubicBezTo>
                  <a:cubicBezTo>
                    <a:pt x="17" y="232"/>
                    <a:pt x="17" y="232"/>
                    <a:pt x="17" y="232"/>
                  </a:cubicBezTo>
                  <a:cubicBezTo>
                    <a:pt x="17" y="232"/>
                    <a:pt x="17" y="232"/>
                    <a:pt x="17" y="232"/>
                  </a:cubicBezTo>
                  <a:cubicBezTo>
                    <a:pt x="17" y="232"/>
                    <a:pt x="17" y="232"/>
                    <a:pt x="17" y="232"/>
                  </a:cubicBezTo>
                  <a:cubicBezTo>
                    <a:pt x="17" y="232"/>
                    <a:pt x="17" y="233"/>
                    <a:pt x="17" y="233"/>
                  </a:cubicBezTo>
                  <a:cubicBezTo>
                    <a:pt x="17" y="233"/>
                    <a:pt x="17" y="233"/>
                    <a:pt x="17" y="233"/>
                  </a:cubicBezTo>
                  <a:cubicBezTo>
                    <a:pt x="17" y="233"/>
                    <a:pt x="17" y="233"/>
                    <a:pt x="17" y="233"/>
                  </a:cubicBezTo>
                  <a:cubicBezTo>
                    <a:pt x="17" y="233"/>
                    <a:pt x="17" y="232"/>
                    <a:pt x="17" y="232"/>
                  </a:cubicBezTo>
                  <a:cubicBezTo>
                    <a:pt x="17" y="232"/>
                    <a:pt x="17" y="232"/>
                    <a:pt x="17" y="232"/>
                  </a:cubicBezTo>
                  <a:cubicBezTo>
                    <a:pt x="17" y="232"/>
                    <a:pt x="17" y="232"/>
                    <a:pt x="17" y="232"/>
                  </a:cubicBezTo>
                  <a:cubicBezTo>
                    <a:pt x="17" y="232"/>
                    <a:pt x="17" y="233"/>
                    <a:pt x="17" y="233"/>
                  </a:cubicBezTo>
                  <a:cubicBezTo>
                    <a:pt x="17" y="233"/>
                    <a:pt x="17" y="233"/>
                    <a:pt x="17" y="233"/>
                  </a:cubicBezTo>
                  <a:cubicBezTo>
                    <a:pt x="17" y="233"/>
                    <a:pt x="17" y="233"/>
                    <a:pt x="17" y="234"/>
                  </a:cubicBezTo>
                  <a:cubicBezTo>
                    <a:pt x="17" y="234"/>
                    <a:pt x="17" y="234"/>
                    <a:pt x="17" y="234"/>
                  </a:cubicBezTo>
                  <a:cubicBezTo>
                    <a:pt x="17" y="234"/>
                    <a:pt x="17" y="234"/>
                    <a:pt x="17" y="234"/>
                  </a:cubicBezTo>
                  <a:cubicBezTo>
                    <a:pt x="17" y="234"/>
                    <a:pt x="17" y="234"/>
                    <a:pt x="17" y="234"/>
                  </a:cubicBezTo>
                  <a:cubicBezTo>
                    <a:pt x="17" y="234"/>
                    <a:pt x="17" y="234"/>
                    <a:pt x="17" y="234"/>
                  </a:cubicBezTo>
                  <a:cubicBezTo>
                    <a:pt x="18" y="234"/>
                    <a:pt x="18" y="234"/>
                    <a:pt x="18" y="234"/>
                  </a:cubicBezTo>
                  <a:cubicBezTo>
                    <a:pt x="19" y="234"/>
                    <a:pt x="19" y="234"/>
                    <a:pt x="19" y="235"/>
                  </a:cubicBezTo>
                  <a:cubicBezTo>
                    <a:pt x="19" y="235"/>
                    <a:pt x="20" y="235"/>
                    <a:pt x="20" y="235"/>
                  </a:cubicBezTo>
                  <a:cubicBezTo>
                    <a:pt x="20" y="235"/>
                    <a:pt x="20" y="235"/>
                    <a:pt x="20" y="235"/>
                  </a:cubicBezTo>
                  <a:cubicBezTo>
                    <a:pt x="20" y="235"/>
                    <a:pt x="20" y="235"/>
                    <a:pt x="20" y="235"/>
                  </a:cubicBezTo>
                  <a:cubicBezTo>
                    <a:pt x="21" y="235"/>
                    <a:pt x="21" y="235"/>
                    <a:pt x="21" y="235"/>
                  </a:cubicBezTo>
                  <a:cubicBezTo>
                    <a:pt x="21" y="235"/>
                    <a:pt x="21" y="235"/>
                    <a:pt x="21" y="235"/>
                  </a:cubicBezTo>
                  <a:cubicBezTo>
                    <a:pt x="21" y="235"/>
                    <a:pt x="21" y="235"/>
                    <a:pt x="21" y="235"/>
                  </a:cubicBezTo>
                  <a:cubicBezTo>
                    <a:pt x="21" y="236"/>
                    <a:pt x="21" y="236"/>
                    <a:pt x="20" y="236"/>
                  </a:cubicBezTo>
                  <a:cubicBezTo>
                    <a:pt x="20" y="236"/>
                    <a:pt x="20" y="236"/>
                    <a:pt x="20" y="236"/>
                  </a:cubicBezTo>
                  <a:cubicBezTo>
                    <a:pt x="20" y="236"/>
                    <a:pt x="20" y="236"/>
                    <a:pt x="20" y="236"/>
                  </a:cubicBezTo>
                  <a:cubicBezTo>
                    <a:pt x="19" y="236"/>
                    <a:pt x="19" y="235"/>
                    <a:pt x="19" y="235"/>
                  </a:cubicBezTo>
                  <a:cubicBezTo>
                    <a:pt x="19" y="235"/>
                    <a:pt x="18" y="235"/>
                    <a:pt x="18" y="235"/>
                  </a:cubicBezTo>
                  <a:cubicBezTo>
                    <a:pt x="18" y="234"/>
                    <a:pt x="18" y="234"/>
                    <a:pt x="18" y="234"/>
                  </a:cubicBezTo>
                  <a:cubicBezTo>
                    <a:pt x="18" y="234"/>
                    <a:pt x="17" y="234"/>
                    <a:pt x="17" y="235"/>
                  </a:cubicBezTo>
                  <a:cubicBezTo>
                    <a:pt x="17" y="235"/>
                    <a:pt x="17" y="235"/>
                    <a:pt x="17" y="235"/>
                  </a:cubicBezTo>
                  <a:cubicBezTo>
                    <a:pt x="17" y="235"/>
                    <a:pt x="17" y="235"/>
                    <a:pt x="17" y="235"/>
                  </a:cubicBezTo>
                  <a:cubicBezTo>
                    <a:pt x="17" y="236"/>
                    <a:pt x="17" y="236"/>
                    <a:pt x="17" y="236"/>
                  </a:cubicBezTo>
                  <a:cubicBezTo>
                    <a:pt x="16" y="236"/>
                    <a:pt x="16" y="236"/>
                    <a:pt x="16" y="236"/>
                  </a:cubicBezTo>
                  <a:cubicBezTo>
                    <a:pt x="16" y="236"/>
                    <a:pt x="16" y="236"/>
                    <a:pt x="16" y="236"/>
                  </a:cubicBezTo>
                  <a:cubicBezTo>
                    <a:pt x="16" y="236"/>
                    <a:pt x="16" y="236"/>
                    <a:pt x="16" y="237"/>
                  </a:cubicBezTo>
                  <a:cubicBezTo>
                    <a:pt x="16" y="237"/>
                    <a:pt x="16" y="237"/>
                    <a:pt x="16" y="238"/>
                  </a:cubicBezTo>
                  <a:cubicBezTo>
                    <a:pt x="16" y="238"/>
                    <a:pt x="16" y="238"/>
                    <a:pt x="16" y="238"/>
                  </a:cubicBezTo>
                  <a:cubicBezTo>
                    <a:pt x="16" y="238"/>
                    <a:pt x="16" y="238"/>
                    <a:pt x="16" y="238"/>
                  </a:cubicBezTo>
                  <a:cubicBezTo>
                    <a:pt x="16" y="238"/>
                    <a:pt x="16" y="238"/>
                    <a:pt x="16" y="238"/>
                  </a:cubicBezTo>
                  <a:cubicBezTo>
                    <a:pt x="16" y="239"/>
                    <a:pt x="16" y="239"/>
                    <a:pt x="16" y="239"/>
                  </a:cubicBezTo>
                  <a:cubicBezTo>
                    <a:pt x="16" y="239"/>
                    <a:pt x="16" y="239"/>
                    <a:pt x="16" y="239"/>
                  </a:cubicBezTo>
                  <a:cubicBezTo>
                    <a:pt x="16" y="238"/>
                    <a:pt x="17" y="238"/>
                    <a:pt x="17" y="238"/>
                  </a:cubicBezTo>
                  <a:cubicBezTo>
                    <a:pt x="17" y="238"/>
                    <a:pt x="17" y="237"/>
                    <a:pt x="17" y="238"/>
                  </a:cubicBezTo>
                  <a:cubicBezTo>
                    <a:pt x="17" y="238"/>
                    <a:pt x="17" y="238"/>
                    <a:pt x="17" y="238"/>
                  </a:cubicBezTo>
                  <a:cubicBezTo>
                    <a:pt x="18" y="238"/>
                    <a:pt x="18" y="238"/>
                    <a:pt x="18" y="238"/>
                  </a:cubicBezTo>
                  <a:cubicBezTo>
                    <a:pt x="18" y="238"/>
                    <a:pt x="17" y="238"/>
                    <a:pt x="17" y="238"/>
                  </a:cubicBezTo>
                  <a:cubicBezTo>
                    <a:pt x="17" y="238"/>
                    <a:pt x="17" y="238"/>
                    <a:pt x="17" y="238"/>
                  </a:cubicBezTo>
                  <a:cubicBezTo>
                    <a:pt x="17" y="238"/>
                    <a:pt x="17" y="238"/>
                    <a:pt x="17" y="238"/>
                  </a:cubicBezTo>
                  <a:cubicBezTo>
                    <a:pt x="16" y="239"/>
                    <a:pt x="16" y="239"/>
                    <a:pt x="16" y="239"/>
                  </a:cubicBezTo>
                  <a:cubicBezTo>
                    <a:pt x="16" y="240"/>
                    <a:pt x="16" y="240"/>
                    <a:pt x="16" y="240"/>
                  </a:cubicBezTo>
                  <a:cubicBezTo>
                    <a:pt x="16" y="240"/>
                    <a:pt x="16" y="240"/>
                    <a:pt x="16" y="240"/>
                  </a:cubicBezTo>
                  <a:cubicBezTo>
                    <a:pt x="16" y="240"/>
                    <a:pt x="16" y="240"/>
                    <a:pt x="16" y="240"/>
                  </a:cubicBezTo>
                  <a:cubicBezTo>
                    <a:pt x="16" y="240"/>
                    <a:pt x="16" y="240"/>
                    <a:pt x="16" y="240"/>
                  </a:cubicBezTo>
                  <a:cubicBezTo>
                    <a:pt x="16" y="240"/>
                    <a:pt x="15" y="240"/>
                    <a:pt x="15" y="241"/>
                  </a:cubicBezTo>
                  <a:cubicBezTo>
                    <a:pt x="15" y="241"/>
                    <a:pt x="15" y="242"/>
                    <a:pt x="15" y="243"/>
                  </a:cubicBezTo>
                  <a:cubicBezTo>
                    <a:pt x="15" y="243"/>
                    <a:pt x="15" y="243"/>
                    <a:pt x="15" y="244"/>
                  </a:cubicBezTo>
                  <a:cubicBezTo>
                    <a:pt x="15" y="244"/>
                    <a:pt x="15" y="244"/>
                    <a:pt x="15" y="244"/>
                  </a:cubicBezTo>
                  <a:cubicBezTo>
                    <a:pt x="15" y="244"/>
                    <a:pt x="15" y="244"/>
                    <a:pt x="15" y="244"/>
                  </a:cubicBezTo>
                  <a:cubicBezTo>
                    <a:pt x="15" y="244"/>
                    <a:pt x="15" y="244"/>
                    <a:pt x="15" y="244"/>
                  </a:cubicBezTo>
                  <a:cubicBezTo>
                    <a:pt x="15" y="243"/>
                    <a:pt x="15" y="243"/>
                    <a:pt x="16" y="243"/>
                  </a:cubicBezTo>
                  <a:cubicBezTo>
                    <a:pt x="16" y="243"/>
                    <a:pt x="16" y="242"/>
                    <a:pt x="16" y="242"/>
                  </a:cubicBezTo>
                  <a:cubicBezTo>
                    <a:pt x="16" y="242"/>
                    <a:pt x="16" y="242"/>
                    <a:pt x="17" y="242"/>
                  </a:cubicBezTo>
                  <a:cubicBezTo>
                    <a:pt x="17" y="242"/>
                    <a:pt x="17" y="242"/>
                    <a:pt x="17" y="242"/>
                  </a:cubicBezTo>
                  <a:cubicBezTo>
                    <a:pt x="17" y="242"/>
                    <a:pt x="17" y="242"/>
                    <a:pt x="17" y="242"/>
                  </a:cubicBezTo>
                  <a:cubicBezTo>
                    <a:pt x="17" y="242"/>
                    <a:pt x="17" y="243"/>
                    <a:pt x="16" y="243"/>
                  </a:cubicBezTo>
                  <a:cubicBezTo>
                    <a:pt x="16" y="243"/>
                    <a:pt x="16" y="243"/>
                    <a:pt x="16" y="244"/>
                  </a:cubicBezTo>
                  <a:cubicBezTo>
                    <a:pt x="16" y="244"/>
                    <a:pt x="16" y="244"/>
                    <a:pt x="15" y="244"/>
                  </a:cubicBezTo>
                  <a:cubicBezTo>
                    <a:pt x="15" y="245"/>
                    <a:pt x="15" y="245"/>
                    <a:pt x="15" y="245"/>
                  </a:cubicBezTo>
                  <a:cubicBezTo>
                    <a:pt x="15" y="245"/>
                    <a:pt x="14" y="246"/>
                    <a:pt x="14" y="246"/>
                  </a:cubicBezTo>
                  <a:cubicBezTo>
                    <a:pt x="14" y="246"/>
                    <a:pt x="14" y="247"/>
                    <a:pt x="14" y="247"/>
                  </a:cubicBezTo>
                  <a:cubicBezTo>
                    <a:pt x="14" y="247"/>
                    <a:pt x="14" y="247"/>
                    <a:pt x="13" y="247"/>
                  </a:cubicBezTo>
                  <a:cubicBezTo>
                    <a:pt x="13" y="247"/>
                    <a:pt x="13" y="247"/>
                    <a:pt x="13" y="247"/>
                  </a:cubicBezTo>
                  <a:cubicBezTo>
                    <a:pt x="13" y="246"/>
                    <a:pt x="13" y="246"/>
                    <a:pt x="14" y="246"/>
                  </a:cubicBezTo>
                  <a:cubicBezTo>
                    <a:pt x="14" y="246"/>
                    <a:pt x="14" y="245"/>
                    <a:pt x="14" y="245"/>
                  </a:cubicBezTo>
                  <a:cubicBezTo>
                    <a:pt x="14" y="245"/>
                    <a:pt x="14" y="245"/>
                    <a:pt x="14" y="244"/>
                  </a:cubicBezTo>
                  <a:cubicBezTo>
                    <a:pt x="14" y="244"/>
                    <a:pt x="14" y="244"/>
                    <a:pt x="14" y="244"/>
                  </a:cubicBezTo>
                  <a:cubicBezTo>
                    <a:pt x="14" y="244"/>
                    <a:pt x="14" y="244"/>
                    <a:pt x="14" y="244"/>
                  </a:cubicBezTo>
                  <a:cubicBezTo>
                    <a:pt x="14" y="244"/>
                    <a:pt x="14" y="243"/>
                    <a:pt x="14" y="243"/>
                  </a:cubicBezTo>
                  <a:cubicBezTo>
                    <a:pt x="14" y="243"/>
                    <a:pt x="13" y="243"/>
                    <a:pt x="13" y="243"/>
                  </a:cubicBezTo>
                  <a:cubicBezTo>
                    <a:pt x="13" y="242"/>
                    <a:pt x="13" y="242"/>
                    <a:pt x="13" y="242"/>
                  </a:cubicBezTo>
                  <a:cubicBezTo>
                    <a:pt x="13" y="242"/>
                    <a:pt x="13" y="242"/>
                    <a:pt x="13" y="242"/>
                  </a:cubicBezTo>
                  <a:cubicBezTo>
                    <a:pt x="13" y="242"/>
                    <a:pt x="13" y="242"/>
                    <a:pt x="13" y="242"/>
                  </a:cubicBezTo>
                  <a:cubicBezTo>
                    <a:pt x="13" y="242"/>
                    <a:pt x="13" y="243"/>
                    <a:pt x="13" y="243"/>
                  </a:cubicBezTo>
                  <a:cubicBezTo>
                    <a:pt x="13" y="243"/>
                    <a:pt x="13" y="243"/>
                    <a:pt x="13" y="243"/>
                  </a:cubicBezTo>
                  <a:cubicBezTo>
                    <a:pt x="13" y="243"/>
                    <a:pt x="12" y="243"/>
                    <a:pt x="12" y="243"/>
                  </a:cubicBezTo>
                  <a:cubicBezTo>
                    <a:pt x="12" y="243"/>
                    <a:pt x="12" y="243"/>
                    <a:pt x="12" y="243"/>
                  </a:cubicBezTo>
                  <a:cubicBezTo>
                    <a:pt x="12" y="243"/>
                    <a:pt x="12" y="243"/>
                    <a:pt x="12" y="243"/>
                  </a:cubicBezTo>
                  <a:cubicBezTo>
                    <a:pt x="12" y="243"/>
                    <a:pt x="12" y="243"/>
                    <a:pt x="12" y="243"/>
                  </a:cubicBezTo>
                  <a:cubicBezTo>
                    <a:pt x="13" y="243"/>
                    <a:pt x="13" y="243"/>
                    <a:pt x="13" y="242"/>
                  </a:cubicBezTo>
                  <a:cubicBezTo>
                    <a:pt x="13" y="242"/>
                    <a:pt x="13" y="242"/>
                    <a:pt x="13" y="242"/>
                  </a:cubicBezTo>
                  <a:cubicBezTo>
                    <a:pt x="13" y="242"/>
                    <a:pt x="13" y="242"/>
                    <a:pt x="13" y="242"/>
                  </a:cubicBezTo>
                  <a:cubicBezTo>
                    <a:pt x="13" y="241"/>
                    <a:pt x="12" y="242"/>
                    <a:pt x="12" y="242"/>
                  </a:cubicBezTo>
                  <a:cubicBezTo>
                    <a:pt x="12" y="242"/>
                    <a:pt x="12" y="242"/>
                    <a:pt x="12" y="242"/>
                  </a:cubicBezTo>
                  <a:cubicBezTo>
                    <a:pt x="12" y="242"/>
                    <a:pt x="12" y="242"/>
                    <a:pt x="12" y="242"/>
                  </a:cubicBezTo>
                  <a:cubicBezTo>
                    <a:pt x="12" y="242"/>
                    <a:pt x="12" y="242"/>
                    <a:pt x="12" y="241"/>
                  </a:cubicBezTo>
                  <a:cubicBezTo>
                    <a:pt x="12" y="241"/>
                    <a:pt x="12" y="241"/>
                    <a:pt x="12" y="241"/>
                  </a:cubicBezTo>
                  <a:cubicBezTo>
                    <a:pt x="12" y="241"/>
                    <a:pt x="13" y="240"/>
                    <a:pt x="13" y="240"/>
                  </a:cubicBezTo>
                  <a:cubicBezTo>
                    <a:pt x="13" y="240"/>
                    <a:pt x="13" y="240"/>
                    <a:pt x="13" y="240"/>
                  </a:cubicBezTo>
                  <a:cubicBezTo>
                    <a:pt x="13" y="239"/>
                    <a:pt x="13" y="239"/>
                    <a:pt x="13" y="240"/>
                  </a:cubicBezTo>
                  <a:cubicBezTo>
                    <a:pt x="13" y="240"/>
                    <a:pt x="13" y="240"/>
                    <a:pt x="13" y="240"/>
                  </a:cubicBezTo>
                  <a:cubicBezTo>
                    <a:pt x="13" y="240"/>
                    <a:pt x="14" y="240"/>
                    <a:pt x="14" y="239"/>
                  </a:cubicBezTo>
                  <a:cubicBezTo>
                    <a:pt x="14" y="239"/>
                    <a:pt x="14" y="239"/>
                    <a:pt x="14" y="239"/>
                  </a:cubicBezTo>
                  <a:cubicBezTo>
                    <a:pt x="14" y="239"/>
                    <a:pt x="14" y="239"/>
                    <a:pt x="14" y="239"/>
                  </a:cubicBezTo>
                  <a:cubicBezTo>
                    <a:pt x="14" y="239"/>
                    <a:pt x="14" y="239"/>
                    <a:pt x="14" y="239"/>
                  </a:cubicBezTo>
                  <a:cubicBezTo>
                    <a:pt x="13" y="239"/>
                    <a:pt x="13" y="239"/>
                    <a:pt x="13" y="239"/>
                  </a:cubicBezTo>
                  <a:cubicBezTo>
                    <a:pt x="13" y="239"/>
                    <a:pt x="13" y="239"/>
                    <a:pt x="13" y="239"/>
                  </a:cubicBezTo>
                  <a:cubicBezTo>
                    <a:pt x="13" y="239"/>
                    <a:pt x="12" y="239"/>
                    <a:pt x="12" y="239"/>
                  </a:cubicBezTo>
                  <a:cubicBezTo>
                    <a:pt x="12" y="239"/>
                    <a:pt x="12" y="239"/>
                    <a:pt x="12" y="239"/>
                  </a:cubicBezTo>
                  <a:cubicBezTo>
                    <a:pt x="12" y="239"/>
                    <a:pt x="12" y="239"/>
                    <a:pt x="12" y="239"/>
                  </a:cubicBezTo>
                  <a:cubicBezTo>
                    <a:pt x="12" y="239"/>
                    <a:pt x="12" y="239"/>
                    <a:pt x="12" y="239"/>
                  </a:cubicBezTo>
                  <a:cubicBezTo>
                    <a:pt x="12" y="239"/>
                    <a:pt x="11" y="239"/>
                    <a:pt x="11" y="239"/>
                  </a:cubicBezTo>
                  <a:cubicBezTo>
                    <a:pt x="11" y="239"/>
                    <a:pt x="11" y="238"/>
                    <a:pt x="11" y="239"/>
                  </a:cubicBezTo>
                  <a:cubicBezTo>
                    <a:pt x="10" y="239"/>
                    <a:pt x="10" y="239"/>
                    <a:pt x="10" y="239"/>
                  </a:cubicBezTo>
                  <a:cubicBezTo>
                    <a:pt x="10" y="239"/>
                    <a:pt x="10" y="239"/>
                    <a:pt x="10" y="239"/>
                  </a:cubicBezTo>
                  <a:cubicBezTo>
                    <a:pt x="10" y="239"/>
                    <a:pt x="9" y="240"/>
                    <a:pt x="9" y="240"/>
                  </a:cubicBezTo>
                  <a:cubicBezTo>
                    <a:pt x="9" y="240"/>
                    <a:pt x="9" y="240"/>
                    <a:pt x="10" y="241"/>
                  </a:cubicBezTo>
                  <a:cubicBezTo>
                    <a:pt x="9" y="241"/>
                    <a:pt x="9" y="241"/>
                    <a:pt x="9" y="241"/>
                  </a:cubicBezTo>
                  <a:cubicBezTo>
                    <a:pt x="9" y="241"/>
                    <a:pt x="9" y="240"/>
                    <a:pt x="9" y="240"/>
                  </a:cubicBezTo>
                  <a:cubicBezTo>
                    <a:pt x="9" y="240"/>
                    <a:pt x="8" y="240"/>
                    <a:pt x="8" y="240"/>
                  </a:cubicBezTo>
                  <a:cubicBezTo>
                    <a:pt x="7" y="240"/>
                    <a:pt x="7" y="240"/>
                    <a:pt x="7" y="240"/>
                  </a:cubicBezTo>
                  <a:cubicBezTo>
                    <a:pt x="7" y="240"/>
                    <a:pt x="7" y="240"/>
                    <a:pt x="7" y="240"/>
                  </a:cubicBezTo>
                  <a:cubicBezTo>
                    <a:pt x="7" y="240"/>
                    <a:pt x="6" y="240"/>
                    <a:pt x="6" y="240"/>
                  </a:cubicBezTo>
                  <a:cubicBezTo>
                    <a:pt x="6" y="240"/>
                    <a:pt x="5" y="240"/>
                    <a:pt x="5" y="240"/>
                  </a:cubicBezTo>
                  <a:cubicBezTo>
                    <a:pt x="5" y="240"/>
                    <a:pt x="5" y="240"/>
                    <a:pt x="5" y="240"/>
                  </a:cubicBezTo>
                  <a:cubicBezTo>
                    <a:pt x="5" y="241"/>
                    <a:pt x="5" y="241"/>
                    <a:pt x="5" y="241"/>
                  </a:cubicBezTo>
                  <a:cubicBezTo>
                    <a:pt x="5" y="241"/>
                    <a:pt x="5" y="241"/>
                    <a:pt x="5" y="241"/>
                  </a:cubicBezTo>
                  <a:cubicBezTo>
                    <a:pt x="5" y="241"/>
                    <a:pt x="6" y="242"/>
                    <a:pt x="6" y="242"/>
                  </a:cubicBezTo>
                  <a:cubicBezTo>
                    <a:pt x="5" y="242"/>
                    <a:pt x="5" y="242"/>
                    <a:pt x="5" y="242"/>
                  </a:cubicBezTo>
                  <a:cubicBezTo>
                    <a:pt x="5" y="242"/>
                    <a:pt x="6" y="243"/>
                    <a:pt x="6" y="243"/>
                  </a:cubicBezTo>
                  <a:cubicBezTo>
                    <a:pt x="6" y="243"/>
                    <a:pt x="6" y="242"/>
                    <a:pt x="6" y="242"/>
                  </a:cubicBezTo>
                  <a:cubicBezTo>
                    <a:pt x="7" y="242"/>
                    <a:pt x="7" y="242"/>
                    <a:pt x="7" y="242"/>
                  </a:cubicBezTo>
                  <a:cubicBezTo>
                    <a:pt x="7" y="241"/>
                    <a:pt x="7" y="241"/>
                    <a:pt x="8" y="241"/>
                  </a:cubicBezTo>
                  <a:cubicBezTo>
                    <a:pt x="8" y="241"/>
                    <a:pt x="8" y="242"/>
                    <a:pt x="7" y="242"/>
                  </a:cubicBezTo>
                  <a:cubicBezTo>
                    <a:pt x="7" y="242"/>
                    <a:pt x="7" y="242"/>
                    <a:pt x="7" y="242"/>
                  </a:cubicBezTo>
                  <a:cubicBezTo>
                    <a:pt x="7" y="243"/>
                    <a:pt x="7" y="243"/>
                    <a:pt x="7" y="243"/>
                  </a:cubicBezTo>
                  <a:cubicBezTo>
                    <a:pt x="7" y="243"/>
                    <a:pt x="7" y="243"/>
                    <a:pt x="7" y="243"/>
                  </a:cubicBezTo>
                  <a:cubicBezTo>
                    <a:pt x="7" y="243"/>
                    <a:pt x="7" y="243"/>
                    <a:pt x="7" y="243"/>
                  </a:cubicBezTo>
                  <a:cubicBezTo>
                    <a:pt x="7" y="243"/>
                    <a:pt x="7" y="243"/>
                    <a:pt x="7" y="243"/>
                  </a:cubicBezTo>
                  <a:cubicBezTo>
                    <a:pt x="7" y="243"/>
                    <a:pt x="7" y="243"/>
                    <a:pt x="7" y="243"/>
                  </a:cubicBezTo>
                  <a:cubicBezTo>
                    <a:pt x="6" y="243"/>
                    <a:pt x="6" y="243"/>
                    <a:pt x="6" y="243"/>
                  </a:cubicBezTo>
                  <a:cubicBezTo>
                    <a:pt x="6" y="244"/>
                    <a:pt x="6" y="244"/>
                    <a:pt x="6" y="244"/>
                  </a:cubicBezTo>
                  <a:cubicBezTo>
                    <a:pt x="6" y="244"/>
                    <a:pt x="6" y="244"/>
                    <a:pt x="5" y="244"/>
                  </a:cubicBezTo>
                  <a:cubicBezTo>
                    <a:pt x="5" y="244"/>
                    <a:pt x="5" y="244"/>
                    <a:pt x="5" y="244"/>
                  </a:cubicBezTo>
                  <a:cubicBezTo>
                    <a:pt x="5" y="243"/>
                    <a:pt x="5" y="244"/>
                    <a:pt x="5" y="244"/>
                  </a:cubicBezTo>
                  <a:cubicBezTo>
                    <a:pt x="5" y="244"/>
                    <a:pt x="5" y="244"/>
                    <a:pt x="5" y="244"/>
                  </a:cubicBezTo>
                  <a:cubicBezTo>
                    <a:pt x="5" y="244"/>
                    <a:pt x="4" y="244"/>
                    <a:pt x="4" y="245"/>
                  </a:cubicBezTo>
                  <a:cubicBezTo>
                    <a:pt x="4" y="245"/>
                    <a:pt x="4" y="245"/>
                    <a:pt x="4" y="245"/>
                  </a:cubicBezTo>
                  <a:cubicBezTo>
                    <a:pt x="4" y="245"/>
                    <a:pt x="4" y="245"/>
                    <a:pt x="3" y="246"/>
                  </a:cubicBezTo>
                  <a:cubicBezTo>
                    <a:pt x="3" y="246"/>
                    <a:pt x="3" y="246"/>
                    <a:pt x="3" y="246"/>
                  </a:cubicBezTo>
                  <a:cubicBezTo>
                    <a:pt x="3" y="246"/>
                    <a:pt x="3" y="246"/>
                    <a:pt x="3" y="246"/>
                  </a:cubicBezTo>
                  <a:cubicBezTo>
                    <a:pt x="3" y="247"/>
                    <a:pt x="3" y="247"/>
                    <a:pt x="3" y="247"/>
                  </a:cubicBezTo>
                  <a:cubicBezTo>
                    <a:pt x="3" y="247"/>
                    <a:pt x="3" y="247"/>
                    <a:pt x="3" y="247"/>
                  </a:cubicBezTo>
                  <a:cubicBezTo>
                    <a:pt x="3" y="247"/>
                    <a:pt x="3" y="247"/>
                    <a:pt x="2" y="247"/>
                  </a:cubicBezTo>
                  <a:cubicBezTo>
                    <a:pt x="2" y="247"/>
                    <a:pt x="2" y="247"/>
                    <a:pt x="2" y="247"/>
                  </a:cubicBezTo>
                  <a:cubicBezTo>
                    <a:pt x="2" y="247"/>
                    <a:pt x="2" y="247"/>
                    <a:pt x="2" y="247"/>
                  </a:cubicBezTo>
                  <a:cubicBezTo>
                    <a:pt x="2" y="247"/>
                    <a:pt x="2" y="247"/>
                    <a:pt x="2" y="247"/>
                  </a:cubicBezTo>
                  <a:cubicBezTo>
                    <a:pt x="1" y="248"/>
                    <a:pt x="1" y="249"/>
                    <a:pt x="1" y="249"/>
                  </a:cubicBezTo>
                  <a:cubicBezTo>
                    <a:pt x="1" y="249"/>
                    <a:pt x="1" y="249"/>
                    <a:pt x="1" y="250"/>
                  </a:cubicBezTo>
                  <a:cubicBezTo>
                    <a:pt x="1" y="250"/>
                    <a:pt x="1" y="250"/>
                    <a:pt x="1" y="250"/>
                  </a:cubicBezTo>
                  <a:cubicBezTo>
                    <a:pt x="1" y="250"/>
                    <a:pt x="2" y="250"/>
                    <a:pt x="2" y="250"/>
                  </a:cubicBezTo>
                  <a:cubicBezTo>
                    <a:pt x="2" y="251"/>
                    <a:pt x="2" y="251"/>
                    <a:pt x="2" y="251"/>
                  </a:cubicBezTo>
                  <a:cubicBezTo>
                    <a:pt x="2" y="251"/>
                    <a:pt x="3" y="251"/>
                    <a:pt x="3" y="251"/>
                  </a:cubicBezTo>
                  <a:cubicBezTo>
                    <a:pt x="3" y="251"/>
                    <a:pt x="3" y="251"/>
                    <a:pt x="4" y="250"/>
                  </a:cubicBezTo>
                  <a:cubicBezTo>
                    <a:pt x="4" y="250"/>
                    <a:pt x="4" y="250"/>
                    <a:pt x="4" y="250"/>
                  </a:cubicBezTo>
                  <a:cubicBezTo>
                    <a:pt x="3" y="249"/>
                    <a:pt x="3" y="249"/>
                    <a:pt x="3" y="249"/>
                  </a:cubicBezTo>
                  <a:cubicBezTo>
                    <a:pt x="3" y="249"/>
                    <a:pt x="3" y="249"/>
                    <a:pt x="3" y="249"/>
                  </a:cubicBezTo>
                  <a:cubicBezTo>
                    <a:pt x="3" y="249"/>
                    <a:pt x="3" y="249"/>
                    <a:pt x="3" y="249"/>
                  </a:cubicBezTo>
                  <a:cubicBezTo>
                    <a:pt x="2" y="249"/>
                    <a:pt x="2" y="249"/>
                    <a:pt x="2" y="248"/>
                  </a:cubicBezTo>
                  <a:cubicBezTo>
                    <a:pt x="2" y="248"/>
                    <a:pt x="2" y="248"/>
                    <a:pt x="3" y="248"/>
                  </a:cubicBezTo>
                  <a:cubicBezTo>
                    <a:pt x="3" y="248"/>
                    <a:pt x="3" y="248"/>
                    <a:pt x="3" y="248"/>
                  </a:cubicBezTo>
                  <a:cubicBezTo>
                    <a:pt x="3" y="248"/>
                    <a:pt x="3" y="248"/>
                    <a:pt x="3" y="248"/>
                  </a:cubicBezTo>
                  <a:cubicBezTo>
                    <a:pt x="4" y="248"/>
                    <a:pt x="4" y="248"/>
                    <a:pt x="4" y="248"/>
                  </a:cubicBezTo>
                  <a:cubicBezTo>
                    <a:pt x="4" y="248"/>
                    <a:pt x="5" y="247"/>
                    <a:pt x="6" y="247"/>
                  </a:cubicBezTo>
                  <a:cubicBezTo>
                    <a:pt x="6" y="246"/>
                    <a:pt x="6" y="246"/>
                    <a:pt x="6" y="246"/>
                  </a:cubicBezTo>
                  <a:cubicBezTo>
                    <a:pt x="6" y="246"/>
                    <a:pt x="6" y="247"/>
                    <a:pt x="6" y="247"/>
                  </a:cubicBezTo>
                  <a:cubicBezTo>
                    <a:pt x="6" y="247"/>
                    <a:pt x="6" y="247"/>
                    <a:pt x="5" y="247"/>
                  </a:cubicBezTo>
                  <a:cubicBezTo>
                    <a:pt x="5" y="248"/>
                    <a:pt x="5" y="248"/>
                    <a:pt x="5" y="248"/>
                  </a:cubicBezTo>
                  <a:cubicBezTo>
                    <a:pt x="5" y="249"/>
                    <a:pt x="6" y="249"/>
                    <a:pt x="6" y="249"/>
                  </a:cubicBezTo>
                  <a:cubicBezTo>
                    <a:pt x="6" y="249"/>
                    <a:pt x="7" y="249"/>
                    <a:pt x="7" y="249"/>
                  </a:cubicBezTo>
                  <a:cubicBezTo>
                    <a:pt x="7" y="249"/>
                    <a:pt x="7" y="249"/>
                    <a:pt x="7" y="249"/>
                  </a:cubicBezTo>
                  <a:cubicBezTo>
                    <a:pt x="7" y="250"/>
                    <a:pt x="8" y="250"/>
                    <a:pt x="8" y="250"/>
                  </a:cubicBezTo>
                  <a:cubicBezTo>
                    <a:pt x="8" y="250"/>
                    <a:pt x="8" y="250"/>
                    <a:pt x="8" y="250"/>
                  </a:cubicBezTo>
                  <a:cubicBezTo>
                    <a:pt x="8" y="250"/>
                    <a:pt x="8" y="250"/>
                    <a:pt x="8" y="250"/>
                  </a:cubicBezTo>
                  <a:cubicBezTo>
                    <a:pt x="8" y="250"/>
                    <a:pt x="9" y="250"/>
                    <a:pt x="9" y="250"/>
                  </a:cubicBezTo>
                  <a:cubicBezTo>
                    <a:pt x="9" y="250"/>
                    <a:pt x="9" y="250"/>
                    <a:pt x="10" y="250"/>
                  </a:cubicBezTo>
                  <a:cubicBezTo>
                    <a:pt x="9" y="250"/>
                    <a:pt x="9" y="250"/>
                    <a:pt x="9" y="250"/>
                  </a:cubicBezTo>
                  <a:cubicBezTo>
                    <a:pt x="8" y="250"/>
                    <a:pt x="8" y="250"/>
                    <a:pt x="8" y="250"/>
                  </a:cubicBezTo>
                  <a:cubicBezTo>
                    <a:pt x="8" y="250"/>
                    <a:pt x="8" y="250"/>
                    <a:pt x="8" y="250"/>
                  </a:cubicBezTo>
                  <a:cubicBezTo>
                    <a:pt x="8" y="249"/>
                    <a:pt x="8" y="249"/>
                    <a:pt x="8" y="249"/>
                  </a:cubicBezTo>
                  <a:cubicBezTo>
                    <a:pt x="9" y="249"/>
                    <a:pt x="10" y="249"/>
                    <a:pt x="10" y="249"/>
                  </a:cubicBezTo>
                  <a:cubicBezTo>
                    <a:pt x="10" y="249"/>
                    <a:pt x="10" y="249"/>
                    <a:pt x="11" y="249"/>
                  </a:cubicBezTo>
                  <a:cubicBezTo>
                    <a:pt x="11" y="249"/>
                    <a:pt x="11" y="249"/>
                    <a:pt x="11" y="249"/>
                  </a:cubicBezTo>
                  <a:cubicBezTo>
                    <a:pt x="11" y="250"/>
                    <a:pt x="11" y="250"/>
                    <a:pt x="11" y="250"/>
                  </a:cubicBezTo>
                  <a:cubicBezTo>
                    <a:pt x="11" y="250"/>
                    <a:pt x="11" y="250"/>
                    <a:pt x="11" y="251"/>
                  </a:cubicBezTo>
                  <a:cubicBezTo>
                    <a:pt x="11" y="251"/>
                    <a:pt x="12" y="251"/>
                    <a:pt x="12" y="251"/>
                  </a:cubicBezTo>
                  <a:cubicBezTo>
                    <a:pt x="12" y="251"/>
                    <a:pt x="12" y="251"/>
                    <a:pt x="12" y="251"/>
                  </a:cubicBezTo>
                  <a:cubicBezTo>
                    <a:pt x="12" y="251"/>
                    <a:pt x="12" y="251"/>
                    <a:pt x="12" y="251"/>
                  </a:cubicBezTo>
                  <a:cubicBezTo>
                    <a:pt x="12" y="252"/>
                    <a:pt x="12" y="252"/>
                    <a:pt x="12" y="252"/>
                  </a:cubicBezTo>
                  <a:cubicBezTo>
                    <a:pt x="12" y="252"/>
                    <a:pt x="12" y="252"/>
                    <a:pt x="12" y="252"/>
                  </a:cubicBezTo>
                  <a:cubicBezTo>
                    <a:pt x="12" y="252"/>
                    <a:pt x="11" y="252"/>
                    <a:pt x="11" y="252"/>
                  </a:cubicBezTo>
                  <a:cubicBezTo>
                    <a:pt x="11" y="252"/>
                    <a:pt x="11" y="252"/>
                    <a:pt x="11" y="252"/>
                  </a:cubicBezTo>
                  <a:cubicBezTo>
                    <a:pt x="11" y="252"/>
                    <a:pt x="11" y="252"/>
                    <a:pt x="11" y="252"/>
                  </a:cubicBezTo>
                  <a:cubicBezTo>
                    <a:pt x="11" y="252"/>
                    <a:pt x="11" y="253"/>
                    <a:pt x="11" y="253"/>
                  </a:cubicBezTo>
                  <a:cubicBezTo>
                    <a:pt x="11" y="253"/>
                    <a:pt x="11" y="253"/>
                    <a:pt x="11" y="253"/>
                  </a:cubicBezTo>
                  <a:cubicBezTo>
                    <a:pt x="11" y="253"/>
                    <a:pt x="11" y="254"/>
                    <a:pt x="11" y="254"/>
                  </a:cubicBezTo>
                  <a:cubicBezTo>
                    <a:pt x="11" y="254"/>
                    <a:pt x="11" y="254"/>
                    <a:pt x="11" y="254"/>
                  </a:cubicBezTo>
                  <a:cubicBezTo>
                    <a:pt x="10" y="254"/>
                    <a:pt x="10" y="255"/>
                    <a:pt x="9" y="256"/>
                  </a:cubicBezTo>
                  <a:cubicBezTo>
                    <a:pt x="9" y="256"/>
                    <a:pt x="9" y="256"/>
                    <a:pt x="9" y="256"/>
                  </a:cubicBezTo>
                  <a:cubicBezTo>
                    <a:pt x="9" y="256"/>
                    <a:pt x="9" y="257"/>
                    <a:pt x="10" y="257"/>
                  </a:cubicBezTo>
                  <a:cubicBezTo>
                    <a:pt x="10" y="257"/>
                    <a:pt x="10" y="257"/>
                    <a:pt x="11" y="257"/>
                  </a:cubicBezTo>
                  <a:cubicBezTo>
                    <a:pt x="11" y="257"/>
                    <a:pt x="11" y="257"/>
                    <a:pt x="11" y="257"/>
                  </a:cubicBezTo>
                  <a:cubicBezTo>
                    <a:pt x="11" y="257"/>
                    <a:pt x="12" y="257"/>
                    <a:pt x="12" y="258"/>
                  </a:cubicBezTo>
                  <a:cubicBezTo>
                    <a:pt x="12" y="258"/>
                    <a:pt x="12" y="258"/>
                    <a:pt x="12" y="258"/>
                  </a:cubicBezTo>
                  <a:cubicBezTo>
                    <a:pt x="12" y="258"/>
                    <a:pt x="11" y="258"/>
                    <a:pt x="11" y="258"/>
                  </a:cubicBezTo>
                  <a:cubicBezTo>
                    <a:pt x="11" y="258"/>
                    <a:pt x="11" y="258"/>
                    <a:pt x="11" y="258"/>
                  </a:cubicBezTo>
                  <a:cubicBezTo>
                    <a:pt x="11" y="258"/>
                    <a:pt x="11" y="258"/>
                    <a:pt x="11" y="258"/>
                  </a:cubicBezTo>
                  <a:cubicBezTo>
                    <a:pt x="11" y="258"/>
                    <a:pt x="11" y="258"/>
                    <a:pt x="11" y="258"/>
                  </a:cubicBezTo>
                  <a:cubicBezTo>
                    <a:pt x="10" y="258"/>
                    <a:pt x="10" y="258"/>
                    <a:pt x="10" y="258"/>
                  </a:cubicBezTo>
                  <a:cubicBezTo>
                    <a:pt x="10" y="258"/>
                    <a:pt x="10" y="258"/>
                    <a:pt x="10" y="258"/>
                  </a:cubicBezTo>
                  <a:cubicBezTo>
                    <a:pt x="10" y="258"/>
                    <a:pt x="10" y="258"/>
                    <a:pt x="10" y="258"/>
                  </a:cubicBezTo>
                  <a:cubicBezTo>
                    <a:pt x="10" y="258"/>
                    <a:pt x="10" y="258"/>
                    <a:pt x="10" y="258"/>
                  </a:cubicBezTo>
                  <a:cubicBezTo>
                    <a:pt x="10" y="258"/>
                    <a:pt x="10" y="258"/>
                    <a:pt x="10" y="258"/>
                  </a:cubicBezTo>
                  <a:cubicBezTo>
                    <a:pt x="9" y="257"/>
                    <a:pt x="9" y="257"/>
                    <a:pt x="9" y="257"/>
                  </a:cubicBezTo>
                  <a:cubicBezTo>
                    <a:pt x="9" y="257"/>
                    <a:pt x="8" y="257"/>
                    <a:pt x="8" y="258"/>
                  </a:cubicBezTo>
                  <a:cubicBezTo>
                    <a:pt x="8" y="258"/>
                    <a:pt x="8" y="258"/>
                    <a:pt x="8" y="258"/>
                  </a:cubicBezTo>
                  <a:cubicBezTo>
                    <a:pt x="8" y="258"/>
                    <a:pt x="8" y="258"/>
                    <a:pt x="8" y="259"/>
                  </a:cubicBezTo>
                  <a:cubicBezTo>
                    <a:pt x="8" y="259"/>
                    <a:pt x="8" y="259"/>
                    <a:pt x="8" y="259"/>
                  </a:cubicBezTo>
                  <a:cubicBezTo>
                    <a:pt x="8" y="259"/>
                    <a:pt x="8" y="260"/>
                    <a:pt x="9" y="260"/>
                  </a:cubicBezTo>
                  <a:cubicBezTo>
                    <a:pt x="9" y="260"/>
                    <a:pt x="9" y="260"/>
                    <a:pt x="9" y="259"/>
                  </a:cubicBezTo>
                  <a:cubicBezTo>
                    <a:pt x="10" y="259"/>
                    <a:pt x="10" y="259"/>
                    <a:pt x="10" y="259"/>
                  </a:cubicBezTo>
                  <a:cubicBezTo>
                    <a:pt x="10" y="259"/>
                    <a:pt x="10" y="260"/>
                    <a:pt x="10" y="260"/>
                  </a:cubicBezTo>
                  <a:cubicBezTo>
                    <a:pt x="10" y="260"/>
                    <a:pt x="10" y="260"/>
                    <a:pt x="10" y="260"/>
                  </a:cubicBezTo>
                  <a:cubicBezTo>
                    <a:pt x="10" y="260"/>
                    <a:pt x="9" y="260"/>
                    <a:pt x="9" y="260"/>
                  </a:cubicBezTo>
                  <a:cubicBezTo>
                    <a:pt x="9" y="260"/>
                    <a:pt x="9" y="260"/>
                    <a:pt x="9" y="261"/>
                  </a:cubicBezTo>
                  <a:cubicBezTo>
                    <a:pt x="9" y="261"/>
                    <a:pt x="10" y="261"/>
                    <a:pt x="10" y="261"/>
                  </a:cubicBezTo>
                  <a:cubicBezTo>
                    <a:pt x="10" y="261"/>
                    <a:pt x="10" y="261"/>
                    <a:pt x="11" y="261"/>
                  </a:cubicBezTo>
                  <a:cubicBezTo>
                    <a:pt x="11" y="261"/>
                    <a:pt x="11" y="261"/>
                    <a:pt x="11" y="261"/>
                  </a:cubicBezTo>
                  <a:cubicBezTo>
                    <a:pt x="11" y="261"/>
                    <a:pt x="11" y="261"/>
                    <a:pt x="12" y="261"/>
                  </a:cubicBezTo>
                  <a:cubicBezTo>
                    <a:pt x="12" y="261"/>
                    <a:pt x="12" y="261"/>
                    <a:pt x="12" y="261"/>
                  </a:cubicBezTo>
                  <a:cubicBezTo>
                    <a:pt x="12" y="261"/>
                    <a:pt x="12" y="261"/>
                    <a:pt x="12" y="261"/>
                  </a:cubicBezTo>
                  <a:cubicBezTo>
                    <a:pt x="12" y="261"/>
                    <a:pt x="12" y="261"/>
                    <a:pt x="12" y="261"/>
                  </a:cubicBezTo>
                  <a:cubicBezTo>
                    <a:pt x="12" y="261"/>
                    <a:pt x="12" y="261"/>
                    <a:pt x="12" y="261"/>
                  </a:cubicBezTo>
                  <a:cubicBezTo>
                    <a:pt x="12" y="260"/>
                    <a:pt x="12" y="260"/>
                    <a:pt x="12" y="260"/>
                  </a:cubicBezTo>
                  <a:cubicBezTo>
                    <a:pt x="12" y="261"/>
                    <a:pt x="12" y="261"/>
                    <a:pt x="12" y="261"/>
                  </a:cubicBezTo>
                  <a:cubicBezTo>
                    <a:pt x="13" y="261"/>
                    <a:pt x="13" y="261"/>
                    <a:pt x="13" y="261"/>
                  </a:cubicBezTo>
                  <a:cubicBezTo>
                    <a:pt x="13" y="261"/>
                    <a:pt x="13" y="261"/>
                    <a:pt x="13" y="261"/>
                  </a:cubicBezTo>
                  <a:cubicBezTo>
                    <a:pt x="13" y="261"/>
                    <a:pt x="13" y="261"/>
                    <a:pt x="13" y="261"/>
                  </a:cubicBezTo>
                  <a:cubicBezTo>
                    <a:pt x="13" y="261"/>
                    <a:pt x="13" y="261"/>
                    <a:pt x="13" y="261"/>
                  </a:cubicBezTo>
                  <a:cubicBezTo>
                    <a:pt x="14" y="261"/>
                    <a:pt x="14" y="261"/>
                    <a:pt x="14" y="261"/>
                  </a:cubicBezTo>
                  <a:cubicBezTo>
                    <a:pt x="14" y="261"/>
                    <a:pt x="14" y="261"/>
                    <a:pt x="14" y="261"/>
                  </a:cubicBezTo>
                  <a:cubicBezTo>
                    <a:pt x="14" y="261"/>
                    <a:pt x="14" y="261"/>
                    <a:pt x="14" y="261"/>
                  </a:cubicBezTo>
                  <a:cubicBezTo>
                    <a:pt x="13" y="260"/>
                    <a:pt x="13" y="260"/>
                    <a:pt x="12" y="260"/>
                  </a:cubicBezTo>
                  <a:cubicBezTo>
                    <a:pt x="12" y="260"/>
                    <a:pt x="12" y="260"/>
                    <a:pt x="12" y="260"/>
                  </a:cubicBezTo>
                  <a:cubicBezTo>
                    <a:pt x="12" y="260"/>
                    <a:pt x="12" y="260"/>
                    <a:pt x="12" y="260"/>
                  </a:cubicBezTo>
                  <a:cubicBezTo>
                    <a:pt x="13" y="260"/>
                    <a:pt x="13" y="260"/>
                    <a:pt x="13" y="260"/>
                  </a:cubicBezTo>
                  <a:cubicBezTo>
                    <a:pt x="14" y="260"/>
                    <a:pt x="14" y="260"/>
                    <a:pt x="14" y="260"/>
                  </a:cubicBezTo>
                  <a:cubicBezTo>
                    <a:pt x="14" y="259"/>
                    <a:pt x="14" y="259"/>
                    <a:pt x="15" y="258"/>
                  </a:cubicBezTo>
                  <a:cubicBezTo>
                    <a:pt x="15" y="258"/>
                    <a:pt x="15" y="258"/>
                    <a:pt x="15" y="258"/>
                  </a:cubicBezTo>
                  <a:cubicBezTo>
                    <a:pt x="15" y="258"/>
                    <a:pt x="15" y="258"/>
                    <a:pt x="15" y="258"/>
                  </a:cubicBezTo>
                  <a:cubicBezTo>
                    <a:pt x="15" y="258"/>
                    <a:pt x="15" y="258"/>
                    <a:pt x="15" y="258"/>
                  </a:cubicBezTo>
                  <a:cubicBezTo>
                    <a:pt x="15" y="258"/>
                    <a:pt x="15" y="258"/>
                    <a:pt x="15" y="258"/>
                  </a:cubicBezTo>
                  <a:cubicBezTo>
                    <a:pt x="15" y="258"/>
                    <a:pt x="15" y="258"/>
                    <a:pt x="15" y="258"/>
                  </a:cubicBezTo>
                  <a:cubicBezTo>
                    <a:pt x="15" y="259"/>
                    <a:pt x="15" y="259"/>
                    <a:pt x="15" y="260"/>
                  </a:cubicBezTo>
                  <a:cubicBezTo>
                    <a:pt x="15" y="260"/>
                    <a:pt x="15" y="260"/>
                    <a:pt x="16" y="260"/>
                  </a:cubicBezTo>
                  <a:cubicBezTo>
                    <a:pt x="16" y="260"/>
                    <a:pt x="16" y="260"/>
                    <a:pt x="16" y="260"/>
                  </a:cubicBezTo>
                  <a:cubicBezTo>
                    <a:pt x="16" y="260"/>
                    <a:pt x="16" y="261"/>
                    <a:pt x="16" y="261"/>
                  </a:cubicBezTo>
                  <a:cubicBezTo>
                    <a:pt x="16" y="261"/>
                    <a:pt x="16" y="261"/>
                    <a:pt x="16" y="261"/>
                  </a:cubicBezTo>
                  <a:cubicBezTo>
                    <a:pt x="15" y="261"/>
                    <a:pt x="15" y="261"/>
                    <a:pt x="14" y="261"/>
                  </a:cubicBezTo>
                  <a:cubicBezTo>
                    <a:pt x="14" y="261"/>
                    <a:pt x="15" y="262"/>
                    <a:pt x="15" y="262"/>
                  </a:cubicBezTo>
                  <a:cubicBezTo>
                    <a:pt x="15" y="262"/>
                    <a:pt x="15" y="262"/>
                    <a:pt x="15" y="262"/>
                  </a:cubicBezTo>
                  <a:cubicBezTo>
                    <a:pt x="15" y="262"/>
                    <a:pt x="15" y="262"/>
                    <a:pt x="15" y="262"/>
                  </a:cubicBezTo>
                  <a:cubicBezTo>
                    <a:pt x="16" y="262"/>
                    <a:pt x="16" y="262"/>
                    <a:pt x="16" y="263"/>
                  </a:cubicBezTo>
                  <a:cubicBezTo>
                    <a:pt x="16" y="263"/>
                    <a:pt x="16" y="263"/>
                    <a:pt x="17" y="263"/>
                  </a:cubicBezTo>
                  <a:cubicBezTo>
                    <a:pt x="17" y="264"/>
                    <a:pt x="17" y="264"/>
                    <a:pt x="17" y="264"/>
                  </a:cubicBezTo>
                  <a:cubicBezTo>
                    <a:pt x="17" y="264"/>
                    <a:pt x="17" y="264"/>
                    <a:pt x="17" y="264"/>
                  </a:cubicBezTo>
                  <a:cubicBezTo>
                    <a:pt x="17" y="264"/>
                    <a:pt x="17" y="264"/>
                    <a:pt x="17" y="264"/>
                  </a:cubicBezTo>
                  <a:cubicBezTo>
                    <a:pt x="17" y="264"/>
                    <a:pt x="17" y="264"/>
                    <a:pt x="16" y="264"/>
                  </a:cubicBezTo>
                  <a:cubicBezTo>
                    <a:pt x="16" y="264"/>
                    <a:pt x="16" y="264"/>
                    <a:pt x="16" y="264"/>
                  </a:cubicBezTo>
                  <a:cubicBezTo>
                    <a:pt x="16" y="264"/>
                    <a:pt x="16" y="264"/>
                    <a:pt x="16" y="264"/>
                  </a:cubicBezTo>
                  <a:cubicBezTo>
                    <a:pt x="16" y="264"/>
                    <a:pt x="16" y="264"/>
                    <a:pt x="16" y="264"/>
                  </a:cubicBezTo>
                  <a:cubicBezTo>
                    <a:pt x="16" y="263"/>
                    <a:pt x="15" y="263"/>
                    <a:pt x="15" y="263"/>
                  </a:cubicBezTo>
                  <a:cubicBezTo>
                    <a:pt x="15" y="263"/>
                    <a:pt x="15" y="263"/>
                    <a:pt x="14" y="263"/>
                  </a:cubicBezTo>
                  <a:cubicBezTo>
                    <a:pt x="14" y="263"/>
                    <a:pt x="14" y="262"/>
                    <a:pt x="14" y="262"/>
                  </a:cubicBezTo>
                  <a:cubicBezTo>
                    <a:pt x="14" y="262"/>
                    <a:pt x="14" y="262"/>
                    <a:pt x="14" y="262"/>
                  </a:cubicBezTo>
                  <a:cubicBezTo>
                    <a:pt x="13" y="262"/>
                    <a:pt x="13" y="262"/>
                    <a:pt x="13" y="262"/>
                  </a:cubicBezTo>
                  <a:cubicBezTo>
                    <a:pt x="13" y="262"/>
                    <a:pt x="13" y="262"/>
                    <a:pt x="12" y="262"/>
                  </a:cubicBezTo>
                  <a:cubicBezTo>
                    <a:pt x="12" y="262"/>
                    <a:pt x="11" y="262"/>
                    <a:pt x="11" y="262"/>
                  </a:cubicBezTo>
                  <a:cubicBezTo>
                    <a:pt x="11" y="262"/>
                    <a:pt x="11" y="262"/>
                    <a:pt x="11" y="262"/>
                  </a:cubicBezTo>
                  <a:cubicBezTo>
                    <a:pt x="10" y="262"/>
                    <a:pt x="10" y="262"/>
                    <a:pt x="10" y="262"/>
                  </a:cubicBezTo>
                  <a:cubicBezTo>
                    <a:pt x="10" y="261"/>
                    <a:pt x="9" y="261"/>
                    <a:pt x="9" y="261"/>
                  </a:cubicBezTo>
                  <a:cubicBezTo>
                    <a:pt x="9" y="261"/>
                    <a:pt x="9" y="261"/>
                    <a:pt x="9" y="261"/>
                  </a:cubicBezTo>
                  <a:cubicBezTo>
                    <a:pt x="9" y="262"/>
                    <a:pt x="9" y="262"/>
                    <a:pt x="9" y="262"/>
                  </a:cubicBezTo>
                  <a:cubicBezTo>
                    <a:pt x="8" y="262"/>
                    <a:pt x="8" y="262"/>
                    <a:pt x="8" y="262"/>
                  </a:cubicBezTo>
                  <a:cubicBezTo>
                    <a:pt x="8" y="263"/>
                    <a:pt x="9" y="263"/>
                    <a:pt x="9" y="263"/>
                  </a:cubicBezTo>
                  <a:cubicBezTo>
                    <a:pt x="9" y="264"/>
                    <a:pt x="9" y="264"/>
                    <a:pt x="9" y="264"/>
                  </a:cubicBezTo>
                  <a:cubicBezTo>
                    <a:pt x="9" y="264"/>
                    <a:pt x="9" y="265"/>
                    <a:pt x="9" y="265"/>
                  </a:cubicBezTo>
                  <a:cubicBezTo>
                    <a:pt x="9" y="265"/>
                    <a:pt x="9" y="265"/>
                    <a:pt x="9" y="265"/>
                  </a:cubicBezTo>
                  <a:cubicBezTo>
                    <a:pt x="9" y="265"/>
                    <a:pt x="9" y="265"/>
                    <a:pt x="9" y="265"/>
                  </a:cubicBezTo>
                  <a:cubicBezTo>
                    <a:pt x="9" y="266"/>
                    <a:pt x="10" y="266"/>
                    <a:pt x="10" y="266"/>
                  </a:cubicBezTo>
                  <a:cubicBezTo>
                    <a:pt x="10" y="266"/>
                    <a:pt x="10" y="266"/>
                    <a:pt x="10" y="267"/>
                  </a:cubicBezTo>
                  <a:cubicBezTo>
                    <a:pt x="10" y="267"/>
                    <a:pt x="10" y="266"/>
                    <a:pt x="10" y="266"/>
                  </a:cubicBezTo>
                  <a:cubicBezTo>
                    <a:pt x="10" y="266"/>
                    <a:pt x="10" y="266"/>
                    <a:pt x="10" y="267"/>
                  </a:cubicBezTo>
                  <a:cubicBezTo>
                    <a:pt x="9" y="267"/>
                    <a:pt x="10" y="267"/>
                    <a:pt x="10" y="267"/>
                  </a:cubicBezTo>
                  <a:cubicBezTo>
                    <a:pt x="10" y="268"/>
                    <a:pt x="10" y="268"/>
                    <a:pt x="10" y="268"/>
                  </a:cubicBezTo>
                  <a:cubicBezTo>
                    <a:pt x="10" y="267"/>
                    <a:pt x="11" y="267"/>
                    <a:pt x="11" y="267"/>
                  </a:cubicBezTo>
                  <a:cubicBezTo>
                    <a:pt x="11" y="267"/>
                    <a:pt x="11" y="267"/>
                    <a:pt x="12" y="267"/>
                  </a:cubicBezTo>
                  <a:cubicBezTo>
                    <a:pt x="12" y="267"/>
                    <a:pt x="13" y="267"/>
                    <a:pt x="13" y="268"/>
                  </a:cubicBezTo>
                  <a:cubicBezTo>
                    <a:pt x="13" y="268"/>
                    <a:pt x="13" y="268"/>
                    <a:pt x="13" y="268"/>
                  </a:cubicBezTo>
                  <a:cubicBezTo>
                    <a:pt x="13" y="268"/>
                    <a:pt x="12" y="268"/>
                    <a:pt x="12" y="268"/>
                  </a:cubicBezTo>
                  <a:cubicBezTo>
                    <a:pt x="12" y="268"/>
                    <a:pt x="12" y="268"/>
                    <a:pt x="12" y="267"/>
                  </a:cubicBezTo>
                  <a:cubicBezTo>
                    <a:pt x="12" y="267"/>
                    <a:pt x="11" y="267"/>
                    <a:pt x="11" y="267"/>
                  </a:cubicBezTo>
                  <a:cubicBezTo>
                    <a:pt x="11" y="267"/>
                    <a:pt x="11" y="267"/>
                    <a:pt x="11" y="267"/>
                  </a:cubicBezTo>
                  <a:cubicBezTo>
                    <a:pt x="11" y="268"/>
                    <a:pt x="11" y="268"/>
                    <a:pt x="10" y="268"/>
                  </a:cubicBezTo>
                  <a:cubicBezTo>
                    <a:pt x="10" y="268"/>
                    <a:pt x="10" y="268"/>
                    <a:pt x="10" y="269"/>
                  </a:cubicBezTo>
                  <a:cubicBezTo>
                    <a:pt x="10" y="269"/>
                    <a:pt x="10" y="269"/>
                    <a:pt x="10" y="269"/>
                  </a:cubicBezTo>
                  <a:cubicBezTo>
                    <a:pt x="10" y="269"/>
                    <a:pt x="11" y="269"/>
                    <a:pt x="10" y="269"/>
                  </a:cubicBezTo>
                  <a:cubicBezTo>
                    <a:pt x="11" y="269"/>
                    <a:pt x="11" y="270"/>
                    <a:pt x="11" y="270"/>
                  </a:cubicBezTo>
                  <a:cubicBezTo>
                    <a:pt x="11" y="270"/>
                    <a:pt x="10" y="270"/>
                    <a:pt x="10" y="270"/>
                  </a:cubicBezTo>
                  <a:cubicBezTo>
                    <a:pt x="10" y="270"/>
                    <a:pt x="10" y="270"/>
                    <a:pt x="10" y="270"/>
                  </a:cubicBezTo>
                  <a:cubicBezTo>
                    <a:pt x="10" y="271"/>
                    <a:pt x="10" y="271"/>
                    <a:pt x="10" y="271"/>
                  </a:cubicBezTo>
                  <a:cubicBezTo>
                    <a:pt x="10" y="271"/>
                    <a:pt x="10" y="272"/>
                    <a:pt x="10" y="272"/>
                  </a:cubicBezTo>
                  <a:cubicBezTo>
                    <a:pt x="9" y="272"/>
                    <a:pt x="9" y="271"/>
                    <a:pt x="9" y="271"/>
                  </a:cubicBezTo>
                  <a:cubicBezTo>
                    <a:pt x="9" y="271"/>
                    <a:pt x="9" y="270"/>
                    <a:pt x="9" y="270"/>
                  </a:cubicBezTo>
                  <a:cubicBezTo>
                    <a:pt x="9" y="270"/>
                    <a:pt x="9" y="270"/>
                    <a:pt x="9" y="270"/>
                  </a:cubicBezTo>
                  <a:cubicBezTo>
                    <a:pt x="9" y="270"/>
                    <a:pt x="8" y="270"/>
                    <a:pt x="8" y="270"/>
                  </a:cubicBezTo>
                  <a:cubicBezTo>
                    <a:pt x="8" y="270"/>
                    <a:pt x="8" y="270"/>
                    <a:pt x="8" y="269"/>
                  </a:cubicBezTo>
                  <a:cubicBezTo>
                    <a:pt x="8" y="269"/>
                    <a:pt x="8" y="269"/>
                    <a:pt x="8" y="269"/>
                  </a:cubicBezTo>
                  <a:cubicBezTo>
                    <a:pt x="7" y="269"/>
                    <a:pt x="7" y="269"/>
                    <a:pt x="7" y="269"/>
                  </a:cubicBezTo>
                  <a:cubicBezTo>
                    <a:pt x="7" y="269"/>
                    <a:pt x="7" y="269"/>
                    <a:pt x="7" y="269"/>
                  </a:cubicBezTo>
                  <a:cubicBezTo>
                    <a:pt x="6" y="269"/>
                    <a:pt x="6" y="269"/>
                    <a:pt x="6" y="269"/>
                  </a:cubicBezTo>
                  <a:cubicBezTo>
                    <a:pt x="6" y="269"/>
                    <a:pt x="5" y="269"/>
                    <a:pt x="5" y="269"/>
                  </a:cubicBezTo>
                  <a:cubicBezTo>
                    <a:pt x="5" y="269"/>
                    <a:pt x="4" y="270"/>
                    <a:pt x="4" y="270"/>
                  </a:cubicBezTo>
                  <a:cubicBezTo>
                    <a:pt x="4" y="271"/>
                    <a:pt x="4" y="271"/>
                    <a:pt x="4" y="271"/>
                  </a:cubicBezTo>
                  <a:cubicBezTo>
                    <a:pt x="3" y="271"/>
                    <a:pt x="3" y="271"/>
                    <a:pt x="3" y="271"/>
                  </a:cubicBezTo>
                  <a:cubicBezTo>
                    <a:pt x="3" y="271"/>
                    <a:pt x="3" y="271"/>
                    <a:pt x="3" y="271"/>
                  </a:cubicBezTo>
                  <a:cubicBezTo>
                    <a:pt x="3" y="270"/>
                    <a:pt x="3" y="270"/>
                    <a:pt x="2" y="270"/>
                  </a:cubicBezTo>
                  <a:cubicBezTo>
                    <a:pt x="2" y="270"/>
                    <a:pt x="2" y="270"/>
                    <a:pt x="2" y="271"/>
                  </a:cubicBezTo>
                  <a:cubicBezTo>
                    <a:pt x="2" y="271"/>
                    <a:pt x="2" y="270"/>
                    <a:pt x="1" y="270"/>
                  </a:cubicBezTo>
                  <a:cubicBezTo>
                    <a:pt x="1" y="271"/>
                    <a:pt x="1" y="271"/>
                    <a:pt x="1" y="271"/>
                  </a:cubicBezTo>
                  <a:cubicBezTo>
                    <a:pt x="1" y="271"/>
                    <a:pt x="1" y="272"/>
                    <a:pt x="2" y="273"/>
                  </a:cubicBezTo>
                  <a:cubicBezTo>
                    <a:pt x="1" y="273"/>
                    <a:pt x="1" y="273"/>
                    <a:pt x="0" y="272"/>
                  </a:cubicBezTo>
                  <a:cubicBezTo>
                    <a:pt x="0" y="273"/>
                    <a:pt x="1" y="273"/>
                    <a:pt x="1" y="273"/>
                  </a:cubicBezTo>
                  <a:cubicBezTo>
                    <a:pt x="1" y="273"/>
                    <a:pt x="1" y="273"/>
                    <a:pt x="1"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4"/>
                    <a:pt x="1" y="274"/>
                    <a:pt x="1" y="275"/>
                  </a:cubicBezTo>
                  <a:cubicBezTo>
                    <a:pt x="1" y="275"/>
                    <a:pt x="1" y="275"/>
                    <a:pt x="1" y="275"/>
                  </a:cubicBezTo>
                  <a:cubicBezTo>
                    <a:pt x="1" y="275"/>
                    <a:pt x="1" y="275"/>
                    <a:pt x="1" y="275"/>
                  </a:cubicBezTo>
                  <a:cubicBezTo>
                    <a:pt x="2" y="275"/>
                    <a:pt x="2" y="275"/>
                    <a:pt x="2" y="275"/>
                  </a:cubicBezTo>
                  <a:cubicBezTo>
                    <a:pt x="3" y="275"/>
                    <a:pt x="3" y="274"/>
                    <a:pt x="3" y="274"/>
                  </a:cubicBezTo>
                  <a:cubicBezTo>
                    <a:pt x="3" y="274"/>
                    <a:pt x="3" y="274"/>
                    <a:pt x="4" y="274"/>
                  </a:cubicBezTo>
                  <a:cubicBezTo>
                    <a:pt x="4" y="273"/>
                    <a:pt x="4" y="273"/>
                    <a:pt x="4" y="272"/>
                  </a:cubicBezTo>
                  <a:cubicBezTo>
                    <a:pt x="5" y="272"/>
                    <a:pt x="5" y="272"/>
                    <a:pt x="5" y="272"/>
                  </a:cubicBezTo>
                  <a:cubicBezTo>
                    <a:pt x="5" y="272"/>
                    <a:pt x="5" y="272"/>
                    <a:pt x="5" y="272"/>
                  </a:cubicBezTo>
                  <a:cubicBezTo>
                    <a:pt x="5" y="272"/>
                    <a:pt x="5" y="272"/>
                    <a:pt x="5" y="272"/>
                  </a:cubicBezTo>
                  <a:cubicBezTo>
                    <a:pt x="5" y="271"/>
                    <a:pt x="5" y="270"/>
                    <a:pt x="6" y="270"/>
                  </a:cubicBezTo>
                  <a:cubicBezTo>
                    <a:pt x="6" y="270"/>
                    <a:pt x="6" y="270"/>
                    <a:pt x="6" y="271"/>
                  </a:cubicBezTo>
                  <a:cubicBezTo>
                    <a:pt x="5" y="271"/>
                    <a:pt x="5" y="271"/>
                    <a:pt x="6" y="272"/>
                  </a:cubicBezTo>
                  <a:cubicBezTo>
                    <a:pt x="6" y="272"/>
                    <a:pt x="6" y="272"/>
                    <a:pt x="6" y="272"/>
                  </a:cubicBezTo>
                  <a:cubicBezTo>
                    <a:pt x="6" y="272"/>
                    <a:pt x="6" y="272"/>
                    <a:pt x="6" y="272"/>
                  </a:cubicBezTo>
                  <a:cubicBezTo>
                    <a:pt x="6" y="272"/>
                    <a:pt x="6" y="272"/>
                    <a:pt x="6" y="273"/>
                  </a:cubicBezTo>
                  <a:cubicBezTo>
                    <a:pt x="6" y="273"/>
                    <a:pt x="6" y="273"/>
                    <a:pt x="5" y="273"/>
                  </a:cubicBezTo>
                  <a:cubicBezTo>
                    <a:pt x="5" y="273"/>
                    <a:pt x="5" y="273"/>
                    <a:pt x="5" y="273"/>
                  </a:cubicBezTo>
                  <a:cubicBezTo>
                    <a:pt x="4" y="273"/>
                    <a:pt x="4" y="274"/>
                    <a:pt x="4" y="274"/>
                  </a:cubicBezTo>
                  <a:cubicBezTo>
                    <a:pt x="4" y="274"/>
                    <a:pt x="5" y="274"/>
                    <a:pt x="5" y="274"/>
                  </a:cubicBezTo>
                  <a:cubicBezTo>
                    <a:pt x="5" y="274"/>
                    <a:pt x="4" y="274"/>
                    <a:pt x="4" y="274"/>
                  </a:cubicBezTo>
                  <a:cubicBezTo>
                    <a:pt x="4" y="275"/>
                    <a:pt x="4" y="275"/>
                    <a:pt x="3" y="275"/>
                  </a:cubicBezTo>
                  <a:cubicBezTo>
                    <a:pt x="3" y="275"/>
                    <a:pt x="3" y="275"/>
                    <a:pt x="3" y="275"/>
                  </a:cubicBezTo>
                  <a:cubicBezTo>
                    <a:pt x="3" y="275"/>
                    <a:pt x="3" y="275"/>
                    <a:pt x="3" y="275"/>
                  </a:cubicBezTo>
                  <a:cubicBezTo>
                    <a:pt x="3" y="275"/>
                    <a:pt x="2" y="275"/>
                    <a:pt x="2" y="276"/>
                  </a:cubicBezTo>
                  <a:cubicBezTo>
                    <a:pt x="2" y="276"/>
                    <a:pt x="2" y="276"/>
                    <a:pt x="3" y="277"/>
                  </a:cubicBezTo>
                  <a:cubicBezTo>
                    <a:pt x="3" y="277"/>
                    <a:pt x="3" y="277"/>
                    <a:pt x="3" y="277"/>
                  </a:cubicBezTo>
                  <a:cubicBezTo>
                    <a:pt x="3" y="277"/>
                    <a:pt x="3" y="278"/>
                    <a:pt x="3" y="278"/>
                  </a:cubicBezTo>
                  <a:cubicBezTo>
                    <a:pt x="3" y="278"/>
                    <a:pt x="3" y="278"/>
                    <a:pt x="4" y="278"/>
                  </a:cubicBezTo>
                  <a:cubicBezTo>
                    <a:pt x="4" y="278"/>
                    <a:pt x="4" y="278"/>
                    <a:pt x="4" y="278"/>
                  </a:cubicBezTo>
                  <a:cubicBezTo>
                    <a:pt x="4" y="279"/>
                    <a:pt x="4" y="279"/>
                    <a:pt x="3" y="279"/>
                  </a:cubicBezTo>
                  <a:cubicBezTo>
                    <a:pt x="3" y="279"/>
                    <a:pt x="3" y="279"/>
                    <a:pt x="4" y="279"/>
                  </a:cubicBezTo>
                  <a:cubicBezTo>
                    <a:pt x="4" y="279"/>
                    <a:pt x="4" y="279"/>
                    <a:pt x="4" y="279"/>
                  </a:cubicBezTo>
                  <a:cubicBezTo>
                    <a:pt x="4" y="280"/>
                    <a:pt x="4" y="280"/>
                    <a:pt x="4" y="280"/>
                  </a:cubicBezTo>
                  <a:cubicBezTo>
                    <a:pt x="4" y="280"/>
                    <a:pt x="4" y="281"/>
                    <a:pt x="4" y="281"/>
                  </a:cubicBezTo>
                  <a:cubicBezTo>
                    <a:pt x="5" y="282"/>
                    <a:pt x="5" y="282"/>
                    <a:pt x="5" y="282"/>
                  </a:cubicBezTo>
                  <a:cubicBezTo>
                    <a:pt x="6" y="282"/>
                    <a:pt x="6" y="281"/>
                    <a:pt x="6" y="280"/>
                  </a:cubicBezTo>
                  <a:cubicBezTo>
                    <a:pt x="6" y="280"/>
                    <a:pt x="6" y="279"/>
                    <a:pt x="6" y="279"/>
                  </a:cubicBezTo>
                  <a:cubicBezTo>
                    <a:pt x="6" y="279"/>
                    <a:pt x="6" y="278"/>
                    <a:pt x="7" y="278"/>
                  </a:cubicBezTo>
                  <a:cubicBezTo>
                    <a:pt x="7" y="279"/>
                    <a:pt x="6" y="279"/>
                    <a:pt x="6" y="280"/>
                  </a:cubicBezTo>
                  <a:cubicBezTo>
                    <a:pt x="6" y="280"/>
                    <a:pt x="6" y="280"/>
                    <a:pt x="6" y="280"/>
                  </a:cubicBezTo>
                  <a:cubicBezTo>
                    <a:pt x="6" y="281"/>
                    <a:pt x="7" y="281"/>
                    <a:pt x="7" y="282"/>
                  </a:cubicBezTo>
                  <a:cubicBezTo>
                    <a:pt x="7" y="282"/>
                    <a:pt x="7" y="282"/>
                    <a:pt x="7" y="282"/>
                  </a:cubicBezTo>
                  <a:cubicBezTo>
                    <a:pt x="7" y="282"/>
                    <a:pt x="7" y="282"/>
                    <a:pt x="6" y="282"/>
                  </a:cubicBezTo>
                  <a:cubicBezTo>
                    <a:pt x="6" y="282"/>
                    <a:pt x="6" y="282"/>
                    <a:pt x="6" y="282"/>
                  </a:cubicBezTo>
                  <a:cubicBezTo>
                    <a:pt x="6" y="282"/>
                    <a:pt x="6" y="283"/>
                    <a:pt x="6" y="283"/>
                  </a:cubicBezTo>
                  <a:cubicBezTo>
                    <a:pt x="6" y="283"/>
                    <a:pt x="6" y="283"/>
                    <a:pt x="6" y="283"/>
                  </a:cubicBezTo>
                  <a:cubicBezTo>
                    <a:pt x="6" y="283"/>
                    <a:pt x="6" y="284"/>
                    <a:pt x="6" y="284"/>
                  </a:cubicBezTo>
                  <a:cubicBezTo>
                    <a:pt x="6" y="284"/>
                    <a:pt x="7" y="284"/>
                    <a:pt x="7" y="284"/>
                  </a:cubicBezTo>
                  <a:cubicBezTo>
                    <a:pt x="8" y="284"/>
                    <a:pt x="8" y="284"/>
                    <a:pt x="9" y="284"/>
                  </a:cubicBezTo>
                  <a:cubicBezTo>
                    <a:pt x="9" y="283"/>
                    <a:pt x="9" y="283"/>
                    <a:pt x="9" y="283"/>
                  </a:cubicBezTo>
                  <a:cubicBezTo>
                    <a:pt x="9" y="283"/>
                    <a:pt x="9" y="283"/>
                    <a:pt x="9" y="283"/>
                  </a:cubicBezTo>
                  <a:cubicBezTo>
                    <a:pt x="10" y="282"/>
                    <a:pt x="9" y="282"/>
                    <a:pt x="9" y="281"/>
                  </a:cubicBezTo>
                  <a:cubicBezTo>
                    <a:pt x="9" y="281"/>
                    <a:pt x="10" y="281"/>
                    <a:pt x="10" y="281"/>
                  </a:cubicBezTo>
                  <a:cubicBezTo>
                    <a:pt x="10" y="280"/>
                    <a:pt x="10" y="280"/>
                    <a:pt x="10" y="280"/>
                  </a:cubicBezTo>
                  <a:cubicBezTo>
                    <a:pt x="10" y="280"/>
                    <a:pt x="9" y="280"/>
                    <a:pt x="9" y="280"/>
                  </a:cubicBezTo>
                  <a:cubicBezTo>
                    <a:pt x="9" y="280"/>
                    <a:pt x="9" y="279"/>
                    <a:pt x="9" y="279"/>
                  </a:cubicBezTo>
                  <a:cubicBezTo>
                    <a:pt x="9" y="279"/>
                    <a:pt x="9" y="279"/>
                    <a:pt x="10" y="279"/>
                  </a:cubicBezTo>
                  <a:cubicBezTo>
                    <a:pt x="10" y="279"/>
                    <a:pt x="10" y="279"/>
                    <a:pt x="10" y="279"/>
                  </a:cubicBezTo>
                  <a:cubicBezTo>
                    <a:pt x="11" y="279"/>
                    <a:pt x="11" y="278"/>
                    <a:pt x="11" y="278"/>
                  </a:cubicBezTo>
                  <a:cubicBezTo>
                    <a:pt x="11" y="278"/>
                    <a:pt x="11" y="278"/>
                    <a:pt x="11" y="278"/>
                  </a:cubicBezTo>
                  <a:cubicBezTo>
                    <a:pt x="12" y="278"/>
                    <a:pt x="12" y="277"/>
                    <a:pt x="12" y="276"/>
                  </a:cubicBezTo>
                  <a:cubicBezTo>
                    <a:pt x="12" y="276"/>
                    <a:pt x="12" y="275"/>
                    <a:pt x="12" y="275"/>
                  </a:cubicBezTo>
                  <a:cubicBezTo>
                    <a:pt x="12" y="275"/>
                    <a:pt x="12" y="274"/>
                    <a:pt x="12" y="274"/>
                  </a:cubicBezTo>
                  <a:cubicBezTo>
                    <a:pt x="12" y="274"/>
                    <a:pt x="12" y="275"/>
                    <a:pt x="12" y="275"/>
                  </a:cubicBezTo>
                  <a:cubicBezTo>
                    <a:pt x="13" y="275"/>
                    <a:pt x="13" y="275"/>
                    <a:pt x="13" y="275"/>
                  </a:cubicBezTo>
                  <a:cubicBezTo>
                    <a:pt x="13" y="275"/>
                    <a:pt x="13" y="275"/>
                    <a:pt x="13" y="275"/>
                  </a:cubicBezTo>
                  <a:cubicBezTo>
                    <a:pt x="13" y="275"/>
                    <a:pt x="13" y="275"/>
                    <a:pt x="13" y="275"/>
                  </a:cubicBezTo>
                  <a:cubicBezTo>
                    <a:pt x="13" y="275"/>
                    <a:pt x="13" y="275"/>
                    <a:pt x="12" y="275"/>
                  </a:cubicBezTo>
                  <a:cubicBezTo>
                    <a:pt x="12" y="275"/>
                    <a:pt x="12" y="276"/>
                    <a:pt x="12" y="276"/>
                  </a:cubicBezTo>
                  <a:cubicBezTo>
                    <a:pt x="12" y="276"/>
                    <a:pt x="12" y="277"/>
                    <a:pt x="12" y="277"/>
                  </a:cubicBezTo>
                  <a:cubicBezTo>
                    <a:pt x="12" y="278"/>
                    <a:pt x="12" y="278"/>
                    <a:pt x="12" y="278"/>
                  </a:cubicBezTo>
                  <a:cubicBezTo>
                    <a:pt x="13" y="278"/>
                    <a:pt x="13" y="278"/>
                    <a:pt x="13" y="278"/>
                  </a:cubicBezTo>
                  <a:cubicBezTo>
                    <a:pt x="13" y="278"/>
                    <a:pt x="13" y="278"/>
                    <a:pt x="14" y="278"/>
                  </a:cubicBezTo>
                  <a:cubicBezTo>
                    <a:pt x="14" y="279"/>
                    <a:pt x="14" y="279"/>
                    <a:pt x="14" y="280"/>
                  </a:cubicBezTo>
                  <a:cubicBezTo>
                    <a:pt x="13" y="279"/>
                    <a:pt x="13" y="279"/>
                    <a:pt x="13" y="279"/>
                  </a:cubicBezTo>
                  <a:cubicBezTo>
                    <a:pt x="13" y="278"/>
                    <a:pt x="12" y="279"/>
                    <a:pt x="12" y="279"/>
                  </a:cubicBezTo>
                  <a:cubicBezTo>
                    <a:pt x="11" y="279"/>
                    <a:pt x="11" y="279"/>
                    <a:pt x="11" y="279"/>
                  </a:cubicBezTo>
                  <a:cubicBezTo>
                    <a:pt x="11" y="279"/>
                    <a:pt x="10" y="279"/>
                    <a:pt x="10" y="280"/>
                  </a:cubicBezTo>
                  <a:cubicBezTo>
                    <a:pt x="10" y="280"/>
                    <a:pt x="11" y="280"/>
                    <a:pt x="11" y="281"/>
                  </a:cubicBezTo>
                  <a:cubicBezTo>
                    <a:pt x="11" y="281"/>
                    <a:pt x="11" y="281"/>
                    <a:pt x="11" y="281"/>
                  </a:cubicBezTo>
                  <a:cubicBezTo>
                    <a:pt x="10" y="282"/>
                    <a:pt x="10" y="282"/>
                    <a:pt x="10" y="282"/>
                  </a:cubicBezTo>
                  <a:cubicBezTo>
                    <a:pt x="10" y="282"/>
                    <a:pt x="11" y="282"/>
                    <a:pt x="11" y="282"/>
                  </a:cubicBezTo>
                  <a:cubicBezTo>
                    <a:pt x="11" y="282"/>
                    <a:pt x="11" y="282"/>
                    <a:pt x="11" y="282"/>
                  </a:cubicBezTo>
                  <a:cubicBezTo>
                    <a:pt x="11" y="282"/>
                    <a:pt x="12" y="282"/>
                    <a:pt x="12" y="282"/>
                  </a:cubicBezTo>
                  <a:cubicBezTo>
                    <a:pt x="12" y="283"/>
                    <a:pt x="12" y="283"/>
                    <a:pt x="12" y="283"/>
                  </a:cubicBezTo>
                  <a:cubicBezTo>
                    <a:pt x="12" y="283"/>
                    <a:pt x="12" y="283"/>
                    <a:pt x="12" y="283"/>
                  </a:cubicBezTo>
                  <a:cubicBezTo>
                    <a:pt x="12" y="283"/>
                    <a:pt x="12" y="282"/>
                    <a:pt x="12" y="282"/>
                  </a:cubicBezTo>
                  <a:cubicBezTo>
                    <a:pt x="12" y="282"/>
                    <a:pt x="12" y="281"/>
                    <a:pt x="13" y="281"/>
                  </a:cubicBezTo>
                  <a:cubicBezTo>
                    <a:pt x="13" y="281"/>
                    <a:pt x="13" y="281"/>
                    <a:pt x="13" y="282"/>
                  </a:cubicBezTo>
                  <a:cubicBezTo>
                    <a:pt x="13" y="282"/>
                    <a:pt x="13" y="282"/>
                    <a:pt x="14" y="282"/>
                  </a:cubicBezTo>
                  <a:cubicBezTo>
                    <a:pt x="14" y="282"/>
                    <a:pt x="14" y="282"/>
                    <a:pt x="14" y="282"/>
                  </a:cubicBezTo>
                  <a:cubicBezTo>
                    <a:pt x="14" y="282"/>
                    <a:pt x="13" y="282"/>
                    <a:pt x="13" y="282"/>
                  </a:cubicBezTo>
                  <a:cubicBezTo>
                    <a:pt x="13" y="282"/>
                    <a:pt x="13" y="283"/>
                    <a:pt x="13" y="283"/>
                  </a:cubicBezTo>
                  <a:cubicBezTo>
                    <a:pt x="13" y="283"/>
                    <a:pt x="13" y="283"/>
                    <a:pt x="13" y="283"/>
                  </a:cubicBezTo>
                  <a:cubicBezTo>
                    <a:pt x="13" y="283"/>
                    <a:pt x="13" y="283"/>
                    <a:pt x="13" y="284"/>
                  </a:cubicBezTo>
                  <a:cubicBezTo>
                    <a:pt x="14" y="284"/>
                    <a:pt x="13" y="284"/>
                    <a:pt x="13" y="284"/>
                  </a:cubicBezTo>
                  <a:cubicBezTo>
                    <a:pt x="13" y="284"/>
                    <a:pt x="13" y="284"/>
                    <a:pt x="13" y="284"/>
                  </a:cubicBezTo>
                  <a:cubicBezTo>
                    <a:pt x="13" y="284"/>
                    <a:pt x="13" y="284"/>
                    <a:pt x="12" y="284"/>
                  </a:cubicBezTo>
                  <a:cubicBezTo>
                    <a:pt x="12" y="283"/>
                    <a:pt x="11" y="283"/>
                    <a:pt x="11" y="283"/>
                  </a:cubicBezTo>
                  <a:cubicBezTo>
                    <a:pt x="11" y="283"/>
                    <a:pt x="10" y="283"/>
                    <a:pt x="10" y="283"/>
                  </a:cubicBezTo>
                  <a:cubicBezTo>
                    <a:pt x="10" y="283"/>
                    <a:pt x="10" y="283"/>
                    <a:pt x="10" y="283"/>
                  </a:cubicBezTo>
                  <a:cubicBezTo>
                    <a:pt x="10" y="283"/>
                    <a:pt x="10" y="283"/>
                    <a:pt x="10" y="283"/>
                  </a:cubicBezTo>
                  <a:cubicBezTo>
                    <a:pt x="10" y="284"/>
                    <a:pt x="10" y="284"/>
                    <a:pt x="10" y="284"/>
                  </a:cubicBezTo>
                  <a:cubicBezTo>
                    <a:pt x="10" y="284"/>
                    <a:pt x="11" y="284"/>
                    <a:pt x="11" y="285"/>
                  </a:cubicBezTo>
                  <a:cubicBezTo>
                    <a:pt x="11" y="285"/>
                    <a:pt x="11" y="285"/>
                    <a:pt x="11" y="285"/>
                  </a:cubicBezTo>
                  <a:cubicBezTo>
                    <a:pt x="11" y="285"/>
                    <a:pt x="11" y="286"/>
                    <a:pt x="11" y="286"/>
                  </a:cubicBezTo>
                  <a:cubicBezTo>
                    <a:pt x="11" y="286"/>
                    <a:pt x="11" y="286"/>
                    <a:pt x="11" y="286"/>
                  </a:cubicBezTo>
                  <a:cubicBezTo>
                    <a:pt x="11" y="285"/>
                    <a:pt x="11" y="285"/>
                    <a:pt x="11" y="285"/>
                  </a:cubicBezTo>
                  <a:cubicBezTo>
                    <a:pt x="11" y="285"/>
                    <a:pt x="10" y="285"/>
                    <a:pt x="10" y="285"/>
                  </a:cubicBezTo>
                  <a:cubicBezTo>
                    <a:pt x="10" y="284"/>
                    <a:pt x="10" y="284"/>
                    <a:pt x="9" y="284"/>
                  </a:cubicBezTo>
                  <a:cubicBezTo>
                    <a:pt x="9" y="284"/>
                    <a:pt x="8" y="284"/>
                    <a:pt x="8" y="285"/>
                  </a:cubicBezTo>
                  <a:cubicBezTo>
                    <a:pt x="8" y="285"/>
                    <a:pt x="8" y="285"/>
                    <a:pt x="8" y="285"/>
                  </a:cubicBezTo>
                  <a:cubicBezTo>
                    <a:pt x="8" y="285"/>
                    <a:pt x="8" y="285"/>
                    <a:pt x="8" y="285"/>
                  </a:cubicBezTo>
                  <a:cubicBezTo>
                    <a:pt x="8" y="286"/>
                    <a:pt x="7" y="286"/>
                    <a:pt x="8" y="286"/>
                  </a:cubicBezTo>
                  <a:cubicBezTo>
                    <a:pt x="8" y="286"/>
                    <a:pt x="8" y="286"/>
                    <a:pt x="8" y="286"/>
                  </a:cubicBezTo>
                  <a:cubicBezTo>
                    <a:pt x="8" y="286"/>
                    <a:pt x="8" y="286"/>
                    <a:pt x="8" y="286"/>
                  </a:cubicBezTo>
                  <a:cubicBezTo>
                    <a:pt x="8" y="287"/>
                    <a:pt x="9" y="287"/>
                    <a:pt x="9" y="287"/>
                  </a:cubicBezTo>
                  <a:cubicBezTo>
                    <a:pt x="9" y="287"/>
                    <a:pt x="9" y="287"/>
                    <a:pt x="9" y="287"/>
                  </a:cubicBezTo>
                  <a:cubicBezTo>
                    <a:pt x="9" y="287"/>
                    <a:pt x="9" y="288"/>
                    <a:pt x="10" y="288"/>
                  </a:cubicBezTo>
                  <a:cubicBezTo>
                    <a:pt x="10" y="288"/>
                    <a:pt x="10" y="287"/>
                    <a:pt x="10" y="287"/>
                  </a:cubicBezTo>
                  <a:cubicBezTo>
                    <a:pt x="10" y="287"/>
                    <a:pt x="10" y="288"/>
                    <a:pt x="11" y="288"/>
                  </a:cubicBezTo>
                  <a:cubicBezTo>
                    <a:pt x="11" y="288"/>
                    <a:pt x="11" y="288"/>
                    <a:pt x="11" y="288"/>
                  </a:cubicBezTo>
                  <a:cubicBezTo>
                    <a:pt x="11" y="288"/>
                    <a:pt x="12" y="289"/>
                    <a:pt x="12" y="289"/>
                  </a:cubicBezTo>
                  <a:cubicBezTo>
                    <a:pt x="12" y="289"/>
                    <a:pt x="11" y="289"/>
                    <a:pt x="11" y="289"/>
                  </a:cubicBezTo>
                  <a:cubicBezTo>
                    <a:pt x="11" y="289"/>
                    <a:pt x="11" y="289"/>
                    <a:pt x="11" y="289"/>
                  </a:cubicBezTo>
                  <a:cubicBezTo>
                    <a:pt x="11" y="289"/>
                    <a:pt x="11" y="289"/>
                    <a:pt x="11" y="289"/>
                  </a:cubicBezTo>
                  <a:cubicBezTo>
                    <a:pt x="11" y="289"/>
                    <a:pt x="11" y="289"/>
                    <a:pt x="11" y="289"/>
                  </a:cubicBezTo>
                  <a:cubicBezTo>
                    <a:pt x="11" y="290"/>
                    <a:pt x="11" y="290"/>
                    <a:pt x="11" y="290"/>
                  </a:cubicBezTo>
                  <a:cubicBezTo>
                    <a:pt x="11" y="290"/>
                    <a:pt x="11" y="290"/>
                    <a:pt x="11" y="290"/>
                  </a:cubicBezTo>
                  <a:cubicBezTo>
                    <a:pt x="11" y="291"/>
                    <a:pt x="12" y="291"/>
                    <a:pt x="12" y="291"/>
                  </a:cubicBezTo>
                  <a:cubicBezTo>
                    <a:pt x="12" y="291"/>
                    <a:pt x="12" y="291"/>
                    <a:pt x="12" y="291"/>
                  </a:cubicBezTo>
                  <a:cubicBezTo>
                    <a:pt x="12" y="291"/>
                    <a:pt x="12" y="291"/>
                    <a:pt x="12" y="291"/>
                  </a:cubicBezTo>
                  <a:cubicBezTo>
                    <a:pt x="12" y="291"/>
                    <a:pt x="12" y="291"/>
                    <a:pt x="12" y="292"/>
                  </a:cubicBezTo>
                  <a:cubicBezTo>
                    <a:pt x="12" y="292"/>
                    <a:pt x="12" y="292"/>
                    <a:pt x="12" y="292"/>
                  </a:cubicBezTo>
                  <a:cubicBezTo>
                    <a:pt x="12" y="292"/>
                    <a:pt x="12" y="292"/>
                    <a:pt x="12" y="292"/>
                  </a:cubicBezTo>
                  <a:cubicBezTo>
                    <a:pt x="12" y="292"/>
                    <a:pt x="12" y="292"/>
                    <a:pt x="13" y="292"/>
                  </a:cubicBezTo>
                  <a:cubicBezTo>
                    <a:pt x="13" y="293"/>
                    <a:pt x="13" y="293"/>
                    <a:pt x="13" y="293"/>
                  </a:cubicBezTo>
                  <a:cubicBezTo>
                    <a:pt x="13" y="293"/>
                    <a:pt x="13" y="293"/>
                    <a:pt x="13" y="293"/>
                  </a:cubicBezTo>
                  <a:cubicBezTo>
                    <a:pt x="13" y="292"/>
                    <a:pt x="13" y="292"/>
                    <a:pt x="13" y="292"/>
                  </a:cubicBezTo>
                  <a:cubicBezTo>
                    <a:pt x="13" y="292"/>
                    <a:pt x="14" y="292"/>
                    <a:pt x="14" y="292"/>
                  </a:cubicBezTo>
                  <a:cubicBezTo>
                    <a:pt x="14" y="292"/>
                    <a:pt x="14" y="292"/>
                    <a:pt x="14" y="292"/>
                  </a:cubicBezTo>
                  <a:cubicBezTo>
                    <a:pt x="14" y="291"/>
                    <a:pt x="14" y="291"/>
                    <a:pt x="14" y="291"/>
                  </a:cubicBezTo>
                  <a:cubicBezTo>
                    <a:pt x="14" y="291"/>
                    <a:pt x="14" y="291"/>
                    <a:pt x="14" y="290"/>
                  </a:cubicBezTo>
                  <a:cubicBezTo>
                    <a:pt x="14" y="290"/>
                    <a:pt x="14" y="290"/>
                    <a:pt x="14" y="290"/>
                  </a:cubicBezTo>
                  <a:cubicBezTo>
                    <a:pt x="14" y="290"/>
                    <a:pt x="14" y="290"/>
                    <a:pt x="14" y="289"/>
                  </a:cubicBezTo>
                  <a:cubicBezTo>
                    <a:pt x="14" y="289"/>
                    <a:pt x="15" y="289"/>
                    <a:pt x="15" y="290"/>
                  </a:cubicBezTo>
                  <a:cubicBezTo>
                    <a:pt x="15" y="290"/>
                    <a:pt x="15" y="290"/>
                    <a:pt x="15" y="290"/>
                  </a:cubicBezTo>
                  <a:cubicBezTo>
                    <a:pt x="16" y="290"/>
                    <a:pt x="16" y="290"/>
                    <a:pt x="16" y="291"/>
                  </a:cubicBezTo>
                  <a:cubicBezTo>
                    <a:pt x="16" y="291"/>
                    <a:pt x="16" y="291"/>
                    <a:pt x="16" y="291"/>
                  </a:cubicBezTo>
                  <a:cubicBezTo>
                    <a:pt x="15" y="291"/>
                    <a:pt x="15" y="291"/>
                    <a:pt x="14" y="291"/>
                  </a:cubicBezTo>
                  <a:cubicBezTo>
                    <a:pt x="14" y="291"/>
                    <a:pt x="14" y="291"/>
                    <a:pt x="14" y="291"/>
                  </a:cubicBezTo>
                  <a:cubicBezTo>
                    <a:pt x="14" y="291"/>
                    <a:pt x="14" y="291"/>
                    <a:pt x="14" y="291"/>
                  </a:cubicBezTo>
                  <a:cubicBezTo>
                    <a:pt x="14" y="291"/>
                    <a:pt x="14" y="292"/>
                    <a:pt x="14" y="292"/>
                  </a:cubicBezTo>
                  <a:cubicBezTo>
                    <a:pt x="14" y="292"/>
                    <a:pt x="14" y="292"/>
                    <a:pt x="14" y="292"/>
                  </a:cubicBezTo>
                  <a:cubicBezTo>
                    <a:pt x="14" y="292"/>
                    <a:pt x="14" y="292"/>
                    <a:pt x="14" y="292"/>
                  </a:cubicBezTo>
                  <a:cubicBezTo>
                    <a:pt x="13" y="293"/>
                    <a:pt x="14" y="293"/>
                    <a:pt x="14" y="293"/>
                  </a:cubicBezTo>
                  <a:cubicBezTo>
                    <a:pt x="14" y="293"/>
                    <a:pt x="14" y="294"/>
                    <a:pt x="14" y="294"/>
                  </a:cubicBezTo>
                  <a:cubicBezTo>
                    <a:pt x="14" y="294"/>
                    <a:pt x="14" y="294"/>
                    <a:pt x="14" y="294"/>
                  </a:cubicBezTo>
                  <a:cubicBezTo>
                    <a:pt x="13" y="294"/>
                    <a:pt x="13" y="293"/>
                    <a:pt x="14" y="293"/>
                  </a:cubicBezTo>
                  <a:cubicBezTo>
                    <a:pt x="13" y="293"/>
                    <a:pt x="13" y="293"/>
                    <a:pt x="13" y="293"/>
                  </a:cubicBezTo>
                  <a:cubicBezTo>
                    <a:pt x="13" y="293"/>
                    <a:pt x="13" y="293"/>
                    <a:pt x="13" y="293"/>
                  </a:cubicBezTo>
                  <a:cubicBezTo>
                    <a:pt x="13" y="293"/>
                    <a:pt x="13" y="293"/>
                    <a:pt x="13" y="293"/>
                  </a:cubicBezTo>
                  <a:cubicBezTo>
                    <a:pt x="13" y="293"/>
                    <a:pt x="12" y="293"/>
                    <a:pt x="12" y="293"/>
                  </a:cubicBezTo>
                  <a:cubicBezTo>
                    <a:pt x="12" y="293"/>
                    <a:pt x="11" y="293"/>
                    <a:pt x="11" y="294"/>
                  </a:cubicBezTo>
                  <a:cubicBezTo>
                    <a:pt x="11" y="294"/>
                    <a:pt x="11" y="294"/>
                    <a:pt x="11" y="294"/>
                  </a:cubicBezTo>
                  <a:cubicBezTo>
                    <a:pt x="11" y="294"/>
                    <a:pt x="11" y="294"/>
                    <a:pt x="11" y="294"/>
                  </a:cubicBezTo>
                  <a:cubicBezTo>
                    <a:pt x="11" y="294"/>
                    <a:pt x="10" y="294"/>
                    <a:pt x="10" y="294"/>
                  </a:cubicBezTo>
                  <a:cubicBezTo>
                    <a:pt x="10" y="294"/>
                    <a:pt x="10" y="294"/>
                    <a:pt x="10" y="294"/>
                  </a:cubicBezTo>
                  <a:cubicBezTo>
                    <a:pt x="10" y="294"/>
                    <a:pt x="10" y="294"/>
                    <a:pt x="10" y="294"/>
                  </a:cubicBezTo>
                  <a:cubicBezTo>
                    <a:pt x="10" y="294"/>
                    <a:pt x="10" y="294"/>
                    <a:pt x="10" y="294"/>
                  </a:cubicBezTo>
                  <a:cubicBezTo>
                    <a:pt x="10" y="294"/>
                    <a:pt x="10" y="294"/>
                    <a:pt x="10" y="294"/>
                  </a:cubicBezTo>
                  <a:cubicBezTo>
                    <a:pt x="10" y="295"/>
                    <a:pt x="10" y="295"/>
                    <a:pt x="10" y="295"/>
                  </a:cubicBezTo>
                  <a:cubicBezTo>
                    <a:pt x="10" y="296"/>
                    <a:pt x="10" y="296"/>
                    <a:pt x="11" y="296"/>
                  </a:cubicBezTo>
                  <a:cubicBezTo>
                    <a:pt x="11" y="296"/>
                    <a:pt x="11" y="297"/>
                    <a:pt x="11" y="297"/>
                  </a:cubicBezTo>
                  <a:cubicBezTo>
                    <a:pt x="11" y="297"/>
                    <a:pt x="11" y="297"/>
                    <a:pt x="11" y="297"/>
                  </a:cubicBezTo>
                  <a:cubicBezTo>
                    <a:pt x="11" y="297"/>
                    <a:pt x="11" y="297"/>
                    <a:pt x="11" y="297"/>
                  </a:cubicBezTo>
                  <a:cubicBezTo>
                    <a:pt x="11" y="297"/>
                    <a:pt x="11" y="297"/>
                    <a:pt x="11" y="297"/>
                  </a:cubicBezTo>
                  <a:cubicBezTo>
                    <a:pt x="11" y="297"/>
                    <a:pt x="12" y="297"/>
                    <a:pt x="11" y="297"/>
                  </a:cubicBezTo>
                  <a:cubicBezTo>
                    <a:pt x="11" y="297"/>
                    <a:pt x="11" y="296"/>
                    <a:pt x="11" y="296"/>
                  </a:cubicBezTo>
                  <a:cubicBezTo>
                    <a:pt x="11" y="296"/>
                    <a:pt x="11" y="296"/>
                    <a:pt x="11" y="295"/>
                  </a:cubicBezTo>
                  <a:cubicBezTo>
                    <a:pt x="11" y="295"/>
                    <a:pt x="11" y="295"/>
                    <a:pt x="12" y="295"/>
                  </a:cubicBezTo>
                  <a:cubicBezTo>
                    <a:pt x="12" y="295"/>
                    <a:pt x="12" y="295"/>
                    <a:pt x="12" y="295"/>
                  </a:cubicBezTo>
                  <a:cubicBezTo>
                    <a:pt x="12" y="296"/>
                    <a:pt x="12" y="296"/>
                    <a:pt x="12" y="296"/>
                  </a:cubicBezTo>
                  <a:cubicBezTo>
                    <a:pt x="12" y="296"/>
                    <a:pt x="12" y="296"/>
                    <a:pt x="12" y="296"/>
                  </a:cubicBezTo>
                  <a:cubicBezTo>
                    <a:pt x="12" y="296"/>
                    <a:pt x="12" y="297"/>
                    <a:pt x="12" y="297"/>
                  </a:cubicBezTo>
                  <a:cubicBezTo>
                    <a:pt x="13" y="297"/>
                    <a:pt x="13" y="297"/>
                    <a:pt x="13" y="296"/>
                  </a:cubicBezTo>
                  <a:cubicBezTo>
                    <a:pt x="13" y="297"/>
                    <a:pt x="13" y="297"/>
                    <a:pt x="13" y="297"/>
                  </a:cubicBezTo>
                  <a:cubicBezTo>
                    <a:pt x="14" y="297"/>
                    <a:pt x="14" y="298"/>
                    <a:pt x="14" y="298"/>
                  </a:cubicBezTo>
                  <a:cubicBezTo>
                    <a:pt x="14" y="298"/>
                    <a:pt x="14" y="298"/>
                    <a:pt x="14" y="298"/>
                  </a:cubicBezTo>
                  <a:cubicBezTo>
                    <a:pt x="14" y="298"/>
                    <a:pt x="14" y="298"/>
                    <a:pt x="14" y="298"/>
                  </a:cubicBezTo>
                  <a:cubicBezTo>
                    <a:pt x="14" y="298"/>
                    <a:pt x="14" y="298"/>
                    <a:pt x="14" y="299"/>
                  </a:cubicBezTo>
                  <a:cubicBezTo>
                    <a:pt x="14" y="299"/>
                    <a:pt x="14" y="299"/>
                    <a:pt x="14" y="299"/>
                  </a:cubicBezTo>
                  <a:cubicBezTo>
                    <a:pt x="15" y="299"/>
                    <a:pt x="15" y="298"/>
                    <a:pt x="15" y="298"/>
                  </a:cubicBezTo>
                  <a:cubicBezTo>
                    <a:pt x="14" y="298"/>
                    <a:pt x="14" y="298"/>
                    <a:pt x="14" y="298"/>
                  </a:cubicBezTo>
                  <a:cubicBezTo>
                    <a:pt x="14" y="298"/>
                    <a:pt x="14" y="297"/>
                    <a:pt x="14" y="297"/>
                  </a:cubicBezTo>
                  <a:cubicBezTo>
                    <a:pt x="14" y="297"/>
                    <a:pt x="14" y="297"/>
                    <a:pt x="14" y="297"/>
                  </a:cubicBezTo>
                  <a:cubicBezTo>
                    <a:pt x="14" y="297"/>
                    <a:pt x="15" y="297"/>
                    <a:pt x="15" y="297"/>
                  </a:cubicBezTo>
                  <a:cubicBezTo>
                    <a:pt x="15" y="297"/>
                    <a:pt x="15" y="297"/>
                    <a:pt x="15" y="298"/>
                  </a:cubicBezTo>
                  <a:cubicBezTo>
                    <a:pt x="15" y="298"/>
                    <a:pt x="15" y="298"/>
                    <a:pt x="15" y="298"/>
                  </a:cubicBezTo>
                  <a:cubicBezTo>
                    <a:pt x="15" y="298"/>
                    <a:pt x="15" y="298"/>
                    <a:pt x="15" y="299"/>
                  </a:cubicBezTo>
                  <a:cubicBezTo>
                    <a:pt x="15" y="299"/>
                    <a:pt x="15" y="299"/>
                    <a:pt x="15" y="300"/>
                  </a:cubicBezTo>
                  <a:cubicBezTo>
                    <a:pt x="15" y="300"/>
                    <a:pt x="15" y="300"/>
                    <a:pt x="15" y="300"/>
                  </a:cubicBezTo>
                  <a:cubicBezTo>
                    <a:pt x="15" y="300"/>
                    <a:pt x="15" y="300"/>
                    <a:pt x="15" y="300"/>
                  </a:cubicBezTo>
                  <a:cubicBezTo>
                    <a:pt x="15" y="300"/>
                    <a:pt x="15" y="300"/>
                    <a:pt x="14" y="300"/>
                  </a:cubicBezTo>
                  <a:cubicBezTo>
                    <a:pt x="14" y="300"/>
                    <a:pt x="14" y="300"/>
                    <a:pt x="14" y="300"/>
                  </a:cubicBezTo>
                  <a:cubicBezTo>
                    <a:pt x="14" y="299"/>
                    <a:pt x="14" y="299"/>
                    <a:pt x="14" y="299"/>
                  </a:cubicBezTo>
                  <a:cubicBezTo>
                    <a:pt x="14" y="299"/>
                    <a:pt x="14" y="299"/>
                    <a:pt x="13" y="299"/>
                  </a:cubicBezTo>
                  <a:cubicBezTo>
                    <a:pt x="13" y="299"/>
                    <a:pt x="13" y="300"/>
                    <a:pt x="13" y="300"/>
                  </a:cubicBezTo>
                  <a:cubicBezTo>
                    <a:pt x="13" y="301"/>
                    <a:pt x="13" y="301"/>
                    <a:pt x="13" y="301"/>
                  </a:cubicBezTo>
                  <a:cubicBezTo>
                    <a:pt x="13" y="301"/>
                    <a:pt x="13" y="301"/>
                    <a:pt x="13" y="302"/>
                  </a:cubicBezTo>
                  <a:cubicBezTo>
                    <a:pt x="13" y="302"/>
                    <a:pt x="14" y="302"/>
                    <a:pt x="14" y="302"/>
                  </a:cubicBezTo>
                  <a:cubicBezTo>
                    <a:pt x="14" y="302"/>
                    <a:pt x="14" y="302"/>
                    <a:pt x="14" y="302"/>
                  </a:cubicBezTo>
                  <a:cubicBezTo>
                    <a:pt x="14" y="302"/>
                    <a:pt x="14" y="302"/>
                    <a:pt x="14" y="302"/>
                  </a:cubicBezTo>
                  <a:cubicBezTo>
                    <a:pt x="14" y="302"/>
                    <a:pt x="14" y="302"/>
                    <a:pt x="14" y="302"/>
                  </a:cubicBezTo>
                  <a:cubicBezTo>
                    <a:pt x="14" y="302"/>
                    <a:pt x="14" y="302"/>
                    <a:pt x="14" y="302"/>
                  </a:cubicBezTo>
                  <a:cubicBezTo>
                    <a:pt x="14" y="302"/>
                    <a:pt x="14" y="302"/>
                    <a:pt x="14" y="302"/>
                  </a:cubicBezTo>
                  <a:cubicBezTo>
                    <a:pt x="14" y="303"/>
                    <a:pt x="14" y="303"/>
                    <a:pt x="14" y="303"/>
                  </a:cubicBezTo>
                  <a:cubicBezTo>
                    <a:pt x="14" y="303"/>
                    <a:pt x="14" y="303"/>
                    <a:pt x="14" y="303"/>
                  </a:cubicBezTo>
                  <a:cubicBezTo>
                    <a:pt x="14" y="303"/>
                    <a:pt x="14" y="303"/>
                    <a:pt x="14" y="303"/>
                  </a:cubicBezTo>
                  <a:cubicBezTo>
                    <a:pt x="13" y="303"/>
                    <a:pt x="14" y="303"/>
                    <a:pt x="13" y="302"/>
                  </a:cubicBezTo>
                  <a:cubicBezTo>
                    <a:pt x="13" y="303"/>
                    <a:pt x="13" y="303"/>
                    <a:pt x="13" y="303"/>
                  </a:cubicBezTo>
                  <a:cubicBezTo>
                    <a:pt x="13" y="303"/>
                    <a:pt x="13" y="303"/>
                    <a:pt x="14" y="304"/>
                  </a:cubicBezTo>
                  <a:cubicBezTo>
                    <a:pt x="14" y="304"/>
                    <a:pt x="14" y="304"/>
                    <a:pt x="14" y="304"/>
                  </a:cubicBezTo>
                  <a:cubicBezTo>
                    <a:pt x="14" y="303"/>
                    <a:pt x="14" y="303"/>
                    <a:pt x="15" y="303"/>
                  </a:cubicBezTo>
                  <a:cubicBezTo>
                    <a:pt x="15" y="303"/>
                    <a:pt x="15" y="303"/>
                    <a:pt x="15" y="303"/>
                  </a:cubicBezTo>
                  <a:cubicBezTo>
                    <a:pt x="15" y="303"/>
                    <a:pt x="15" y="303"/>
                    <a:pt x="15" y="303"/>
                  </a:cubicBezTo>
                  <a:cubicBezTo>
                    <a:pt x="15" y="303"/>
                    <a:pt x="15" y="303"/>
                    <a:pt x="15" y="303"/>
                  </a:cubicBezTo>
                  <a:cubicBezTo>
                    <a:pt x="16" y="303"/>
                    <a:pt x="16" y="304"/>
                    <a:pt x="16" y="304"/>
                  </a:cubicBezTo>
                  <a:cubicBezTo>
                    <a:pt x="16" y="304"/>
                    <a:pt x="16" y="304"/>
                    <a:pt x="16" y="305"/>
                  </a:cubicBezTo>
                  <a:cubicBezTo>
                    <a:pt x="16" y="305"/>
                    <a:pt x="16" y="305"/>
                    <a:pt x="16" y="305"/>
                  </a:cubicBezTo>
                  <a:cubicBezTo>
                    <a:pt x="16" y="305"/>
                    <a:pt x="16" y="305"/>
                    <a:pt x="16" y="305"/>
                  </a:cubicBezTo>
                  <a:cubicBezTo>
                    <a:pt x="16" y="305"/>
                    <a:pt x="16" y="305"/>
                    <a:pt x="16" y="305"/>
                  </a:cubicBezTo>
                  <a:cubicBezTo>
                    <a:pt x="16" y="305"/>
                    <a:pt x="16" y="305"/>
                    <a:pt x="16" y="305"/>
                  </a:cubicBezTo>
                  <a:cubicBezTo>
                    <a:pt x="16" y="305"/>
                    <a:pt x="16" y="304"/>
                    <a:pt x="15" y="304"/>
                  </a:cubicBezTo>
                  <a:cubicBezTo>
                    <a:pt x="15" y="304"/>
                    <a:pt x="15" y="304"/>
                    <a:pt x="15" y="304"/>
                  </a:cubicBezTo>
                  <a:cubicBezTo>
                    <a:pt x="15" y="304"/>
                    <a:pt x="15" y="304"/>
                    <a:pt x="15" y="304"/>
                  </a:cubicBezTo>
                  <a:cubicBezTo>
                    <a:pt x="15" y="305"/>
                    <a:pt x="16" y="305"/>
                    <a:pt x="16" y="305"/>
                  </a:cubicBezTo>
                  <a:cubicBezTo>
                    <a:pt x="16" y="306"/>
                    <a:pt x="15" y="306"/>
                    <a:pt x="15" y="306"/>
                  </a:cubicBezTo>
                  <a:cubicBezTo>
                    <a:pt x="16" y="306"/>
                    <a:pt x="16" y="306"/>
                    <a:pt x="16" y="306"/>
                  </a:cubicBezTo>
                  <a:cubicBezTo>
                    <a:pt x="16" y="307"/>
                    <a:pt x="17" y="307"/>
                    <a:pt x="17" y="307"/>
                  </a:cubicBezTo>
                  <a:cubicBezTo>
                    <a:pt x="17" y="307"/>
                    <a:pt x="17" y="307"/>
                    <a:pt x="17" y="307"/>
                  </a:cubicBezTo>
                  <a:cubicBezTo>
                    <a:pt x="17" y="308"/>
                    <a:pt x="17" y="307"/>
                    <a:pt x="18" y="307"/>
                  </a:cubicBezTo>
                  <a:cubicBezTo>
                    <a:pt x="18" y="307"/>
                    <a:pt x="18" y="307"/>
                    <a:pt x="18" y="307"/>
                  </a:cubicBezTo>
                  <a:cubicBezTo>
                    <a:pt x="18" y="307"/>
                    <a:pt x="18" y="307"/>
                    <a:pt x="18" y="307"/>
                  </a:cubicBezTo>
                  <a:cubicBezTo>
                    <a:pt x="18" y="307"/>
                    <a:pt x="18" y="307"/>
                    <a:pt x="18" y="307"/>
                  </a:cubicBezTo>
                  <a:cubicBezTo>
                    <a:pt x="18" y="307"/>
                    <a:pt x="18" y="307"/>
                    <a:pt x="18" y="307"/>
                  </a:cubicBezTo>
                  <a:cubicBezTo>
                    <a:pt x="19" y="306"/>
                    <a:pt x="19" y="306"/>
                    <a:pt x="19" y="306"/>
                  </a:cubicBezTo>
                  <a:cubicBezTo>
                    <a:pt x="19" y="306"/>
                    <a:pt x="18" y="306"/>
                    <a:pt x="18" y="305"/>
                  </a:cubicBezTo>
                  <a:cubicBezTo>
                    <a:pt x="18" y="305"/>
                    <a:pt x="19" y="305"/>
                    <a:pt x="19" y="305"/>
                  </a:cubicBezTo>
                  <a:cubicBezTo>
                    <a:pt x="18" y="305"/>
                    <a:pt x="18" y="305"/>
                    <a:pt x="18" y="304"/>
                  </a:cubicBezTo>
                  <a:cubicBezTo>
                    <a:pt x="18" y="304"/>
                    <a:pt x="19" y="304"/>
                    <a:pt x="19" y="304"/>
                  </a:cubicBezTo>
                  <a:cubicBezTo>
                    <a:pt x="19" y="304"/>
                    <a:pt x="19" y="305"/>
                    <a:pt x="19" y="305"/>
                  </a:cubicBezTo>
                  <a:cubicBezTo>
                    <a:pt x="19" y="305"/>
                    <a:pt x="19" y="305"/>
                    <a:pt x="19" y="305"/>
                  </a:cubicBezTo>
                  <a:cubicBezTo>
                    <a:pt x="19" y="305"/>
                    <a:pt x="19" y="305"/>
                    <a:pt x="19" y="305"/>
                  </a:cubicBezTo>
                  <a:cubicBezTo>
                    <a:pt x="19" y="306"/>
                    <a:pt x="19" y="306"/>
                    <a:pt x="19" y="306"/>
                  </a:cubicBezTo>
                  <a:cubicBezTo>
                    <a:pt x="19" y="307"/>
                    <a:pt x="19" y="307"/>
                    <a:pt x="19" y="307"/>
                  </a:cubicBezTo>
                  <a:cubicBezTo>
                    <a:pt x="19" y="307"/>
                    <a:pt x="18" y="307"/>
                    <a:pt x="18" y="307"/>
                  </a:cubicBezTo>
                  <a:cubicBezTo>
                    <a:pt x="18" y="307"/>
                    <a:pt x="18" y="308"/>
                    <a:pt x="18" y="308"/>
                  </a:cubicBezTo>
                  <a:cubicBezTo>
                    <a:pt x="18" y="308"/>
                    <a:pt x="17" y="308"/>
                    <a:pt x="17" y="308"/>
                  </a:cubicBezTo>
                  <a:cubicBezTo>
                    <a:pt x="17" y="308"/>
                    <a:pt x="17" y="308"/>
                    <a:pt x="17" y="308"/>
                  </a:cubicBezTo>
                  <a:cubicBezTo>
                    <a:pt x="17" y="308"/>
                    <a:pt x="17" y="308"/>
                    <a:pt x="17" y="308"/>
                  </a:cubicBezTo>
                  <a:cubicBezTo>
                    <a:pt x="17" y="308"/>
                    <a:pt x="16" y="308"/>
                    <a:pt x="16" y="308"/>
                  </a:cubicBezTo>
                  <a:cubicBezTo>
                    <a:pt x="16" y="308"/>
                    <a:pt x="16" y="308"/>
                    <a:pt x="16" y="308"/>
                  </a:cubicBezTo>
                  <a:cubicBezTo>
                    <a:pt x="15" y="307"/>
                    <a:pt x="15" y="307"/>
                    <a:pt x="15" y="307"/>
                  </a:cubicBezTo>
                  <a:cubicBezTo>
                    <a:pt x="15" y="307"/>
                    <a:pt x="15" y="307"/>
                    <a:pt x="15" y="307"/>
                  </a:cubicBezTo>
                  <a:cubicBezTo>
                    <a:pt x="15" y="307"/>
                    <a:pt x="14" y="307"/>
                    <a:pt x="14" y="307"/>
                  </a:cubicBezTo>
                  <a:cubicBezTo>
                    <a:pt x="14" y="307"/>
                    <a:pt x="14" y="307"/>
                    <a:pt x="14" y="307"/>
                  </a:cubicBezTo>
                  <a:cubicBezTo>
                    <a:pt x="15" y="307"/>
                    <a:pt x="15" y="307"/>
                    <a:pt x="15" y="307"/>
                  </a:cubicBezTo>
                  <a:cubicBezTo>
                    <a:pt x="15" y="308"/>
                    <a:pt x="15" y="308"/>
                    <a:pt x="15" y="308"/>
                  </a:cubicBezTo>
                  <a:cubicBezTo>
                    <a:pt x="15" y="309"/>
                    <a:pt x="15" y="309"/>
                    <a:pt x="15" y="309"/>
                  </a:cubicBezTo>
                  <a:cubicBezTo>
                    <a:pt x="15" y="309"/>
                    <a:pt x="15" y="310"/>
                    <a:pt x="15" y="310"/>
                  </a:cubicBezTo>
                  <a:cubicBezTo>
                    <a:pt x="15" y="310"/>
                    <a:pt x="15" y="310"/>
                    <a:pt x="15" y="311"/>
                  </a:cubicBezTo>
                  <a:cubicBezTo>
                    <a:pt x="15" y="311"/>
                    <a:pt x="15" y="311"/>
                    <a:pt x="15" y="311"/>
                  </a:cubicBezTo>
                  <a:cubicBezTo>
                    <a:pt x="15" y="311"/>
                    <a:pt x="15" y="311"/>
                    <a:pt x="15" y="311"/>
                  </a:cubicBezTo>
                  <a:cubicBezTo>
                    <a:pt x="15" y="311"/>
                    <a:pt x="16" y="311"/>
                    <a:pt x="16" y="311"/>
                  </a:cubicBezTo>
                  <a:cubicBezTo>
                    <a:pt x="16" y="312"/>
                    <a:pt x="15" y="312"/>
                    <a:pt x="15" y="312"/>
                  </a:cubicBezTo>
                  <a:cubicBezTo>
                    <a:pt x="15" y="312"/>
                    <a:pt x="16" y="312"/>
                    <a:pt x="16" y="312"/>
                  </a:cubicBezTo>
                  <a:cubicBezTo>
                    <a:pt x="16" y="312"/>
                    <a:pt x="16" y="313"/>
                    <a:pt x="15" y="313"/>
                  </a:cubicBezTo>
                  <a:cubicBezTo>
                    <a:pt x="15" y="313"/>
                    <a:pt x="15" y="313"/>
                    <a:pt x="15" y="313"/>
                  </a:cubicBezTo>
                  <a:cubicBezTo>
                    <a:pt x="15" y="313"/>
                    <a:pt x="15" y="314"/>
                    <a:pt x="15" y="314"/>
                  </a:cubicBezTo>
                  <a:cubicBezTo>
                    <a:pt x="15" y="314"/>
                    <a:pt x="15" y="314"/>
                    <a:pt x="15" y="314"/>
                  </a:cubicBezTo>
                  <a:cubicBezTo>
                    <a:pt x="15" y="315"/>
                    <a:pt x="15" y="315"/>
                    <a:pt x="15" y="315"/>
                  </a:cubicBezTo>
                  <a:cubicBezTo>
                    <a:pt x="15" y="314"/>
                    <a:pt x="16" y="314"/>
                    <a:pt x="16" y="314"/>
                  </a:cubicBezTo>
                  <a:cubicBezTo>
                    <a:pt x="16" y="314"/>
                    <a:pt x="16" y="314"/>
                    <a:pt x="16" y="314"/>
                  </a:cubicBezTo>
                  <a:cubicBezTo>
                    <a:pt x="16" y="314"/>
                    <a:pt x="16" y="314"/>
                    <a:pt x="16" y="314"/>
                  </a:cubicBezTo>
                  <a:cubicBezTo>
                    <a:pt x="16" y="314"/>
                    <a:pt x="17" y="314"/>
                    <a:pt x="17" y="313"/>
                  </a:cubicBezTo>
                  <a:cubicBezTo>
                    <a:pt x="17" y="313"/>
                    <a:pt x="17" y="313"/>
                    <a:pt x="17" y="313"/>
                  </a:cubicBezTo>
                  <a:cubicBezTo>
                    <a:pt x="17" y="313"/>
                    <a:pt x="17" y="313"/>
                    <a:pt x="17" y="313"/>
                  </a:cubicBezTo>
                  <a:cubicBezTo>
                    <a:pt x="17" y="313"/>
                    <a:pt x="17" y="314"/>
                    <a:pt x="17" y="314"/>
                  </a:cubicBezTo>
                  <a:cubicBezTo>
                    <a:pt x="17" y="314"/>
                    <a:pt x="17" y="314"/>
                    <a:pt x="17" y="314"/>
                  </a:cubicBezTo>
                  <a:cubicBezTo>
                    <a:pt x="17" y="314"/>
                    <a:pt x="17" y="314"/>
                    <a:pt x="17" y="314"/>
                  </a:cubicBezTo>
                  <a:cubicBezTo>
                    <a:pt x="17" y="314"/>
                    <a:pt x="17" y="314"/>
                    <a:pt x="17" y="314"/>
                  </a:cubicBezTo>
                  <a:cubicBezTo>
                    <a:pt x="17" y="314"/>
                    <a:pt x="17" y="314"/>
                    <a:pt x="17" y="314"/>
                  </a:cubicBezTo>
                  <a:cubicBezTo>
                    <a:pt x="17" y="314"/>
                    <a:pt x="17" y="314"/>
                    <a:pt x="17" y="314"/>
                  </a:cubicBezTo>
                  <a:cubicBezTo>
                    <a:pt x="17" y="314"/>
                    <a:pt x="17" y="314"/>
                    <a:pt x="17" y="314"/>
                  </a:cubicBezTo>
                  <a:cubicBezTo>
                    <a:pt x="17" y="315"/>
                    <a:pt x="17" y="315"/>
                    <a:pt x="18" y="315"/>
                  </a:cubicBezTo>
                  <a:cubicBezTo>
                    <a:pt x="18" y="315"/>
                    <a:pt x="18" y="315"/>
                    <a:pt x="18" y="315"/>
                  </a:cubicBezTo>
                  <a:cubicBezTo>
                    <a:pt x="18" y="315"/>
                    <a:pt x="18" y="315"/>
                    <a:pt x="18" y="315"/>
                  </a:cubicBezTo>
                  <a:cubicBezTo>
                    <a:pt x="18" y="315"/>
                    <a:pt x="17" y="315"/>
                    <a:pt x="17" y="315"/>
                  </a:cubicBezTo>
                  <a:cubicBezTo>
                    <a:pt x="17" y="315"/>
                    <a:pt x="17" y="315"/>
                    <a:pt x="17" y="315"/>
                  </a:cubicBezTo>
                  <a:cubicBezTo>
                    <a:pt x="17" y="315"/>
                    <a:pt x="17" y="315"/>
                    <a:pt x="17" y="315"/>
                  </a:cubicBezTo>
                  <a:cubicBezTo>
                    <a:pt x="17" y="315"/>
                    <a:pt x="17" y="315"/>
                    <a:pt x="17" y="315"/>
                  </a:cubicBezTo>
                  <a:cubicBezTo>
                    <a:pt x="17" y="315"/>
                    <a:pt x="17" y="315"/>
                    <a:pt x="16" y="315"/>
                  </a:cubicBezTo>
                  <a:cubicBezTo>
                    <a:pt x="16" y="315"/>
                    <a:pt x="16" y="315"/>
                    <a:pt x="16" y="315"/>
                  </a:cubicBezTo>
                  <a:cubicBezTo>
                    <a:pt x="16" y="315"/>
                    <a:pt x="16" y="316"/>
                    <a:pt x="16" y="316"/>
                  </a:cubicBezTo>
                  <a:cubicBezTo>
                    <a:pt x="16" y="316"/>
                    <a:pt x="16" y="316"/>
                    <a:pt x="16" y="316"/>
                  </a:cubicBezTo>
                  <a:cubicBezTo>
                    <a:pt x="16" y="316"/>
                    <a:pt x="16" y="316"/>
                    <a:pt x="16" y="316"/>
                  </a:cubicBezTo>
                  <a:cubicBezTo>
                    <a:pt x="16" y="316"/>
                    <a:pt x="15" y="316"/>
                    <a:pt x="15" y="316"/>
                  </a:cubicBezTo>
                  <a:cubicBezTo>
                    <a:pt x="15" y="316"/>
                    <a:pt x="15" y="316"/>
                    <a:pt x="15" y="316"/>
                  </a:cubicBezTo>
                  <a:cubicBezTo>
                    <a:pt x="15" y="316"/>
                    <a:pt x="14" y="316"/>
                    <a:pt x="15" y="316"/>
                  </a:cubicBezTo>
                  <a:cubicBezTo>
                    <a:pt x="15" y="316"/>
                    <a:pt x="15" y="316"/>
                    <a:pt x="15" y="316"/>
                  </a:cubicBezTo>
                  <a:cubicBezTo>
                    <a:pt x="15" y="316"/>
                    <a:pt x="15" y="316"/>
                    <a:pt x="15" y="316"/>
                  </a:cubicBezTo>
                  <a:cubicBezTo>
                    <a:pt x="15" y="316"/>
                    <a:pt x="16" y="316"/>
                    <a:pt x="16" y="316"/>
                  </a:cubicBezTo>
                  <a:cubicBezTo>
                    <a:pt x="16" y="316"/>
                    <a:pt x="16" y="317"/>
                    <a:pt x="16" y="317"/>
                  </a:cubicBezTo>
                  <a:cubicBezTo>
                    <a:pt x="16" y="317"/>
                    <a:pt x="16" y="317"/>
                    <a:pt x="16" y="317"/>
                  </a:cubicBezTo>
                  <a:cubicBezTo>
                    <a:pt x="16" y="317"/>
                    <a:pt x="16" y="317"/>
                    <a:pt x="16" y="317"/>
                  </a:cubicBezTo>
                  <a:cubicBezTo>
                    <a:pt x="17" y="317"/>
                    <a:pt x="17" y="317"/>
                    <a:pt x="16" y="318"/>
                  </a:cubicBezTo>
                  <a:cubicBezTo>
                    <a:pt x="16" y="318"/>
                    <a:pt x="16" y="318"/>
                    <a:pt x="16" y="318"/>
                  </a:cubicBezTo>
                  <a:cubicBezTo>
                    <a:pt x="16" y="318"/>
                    <a:pt x="17" y="318"/>
                    <a:pt x="17" y="318"/>
                  </a:cubicBezTo>
                  <a:cubicBezTo>
                    <a:pt x="17" y="318"/>
                    <a:pt x="17" y="319"/>
                    <a:pt x="17" y="319"/>
                  </a:cubicBezTo>
                  <a:cubicBezTo>
                    <a:pt x="18" y="319"/>
                    <a:pt x="18" y="319"/>
                    <a:pt x="18" y="319"/>
                  </a:cubicBezTo>
                  <a:cubicBezTo>
                    <a:pt x="18" y="319"/>
                    <a:pt x="18" y="319"/>
                    <a:pt x="18" y="319"/>
                  </a:cubicBezTo>
                  <a:cubicBezTo>
                    <a:pt x="18" y="319"/>
                    <a:pt x="18" y="319"/>
                    <a:pt x="18" y="319"/>
                  </a:cubicBezTo>
                  <a:cubicBezTo>
                    <a:pt x="18" y="319"/>
                    <a:pt x="18" y="318"/>
                    <a:pt x="18" y="318"/>
                  </a:cubicBezTo>
                  <a:cubicBezTo>
                    <a:pt x="19" y="318"/>
                    <a:pt x="19" y="318"/>
                    <a:pt x="19" y="318"/>
                  </a:cubicBezTo>
                  <a:cubicBezTo>
                    <a:pt x="19" y="318"/>
                    <a:pt x="19" y="318"/>
                    <a:pt x="19" y="318"/>
                  </a:cubicBezTo>
                  <a:cubicBezTo>
                    <a:pt x="19" y="318"/>
                    <a:pt x="19" y="318"/>
                    <a:pt x="19" y="318"/>
                  </a:cubicBezTo>
                  <a:cubicBezTo>
                    <a:pt x="20" y="318"/>
                    <a:pt x="20" y="318"/>
                    <a:pt x="20" y="318"/>
                  </a:cubicBezTo>
                  <a:cubicBezTo>
                    <a:pt x="20" y="318"/>
                    <a:pt x="20" y="318"/>
                    <a:pt x="20" y="318"/>
                  </a:cubicBezTo>
                  <a:cubicBezTo>
                    <a:pt x="20" y="318"/>
                    <a:pt x="20" y="318"/>
                    <a:pt x="20" y="318"/>
                  </a:cubicBezTo>
                  <a:cubicBezTo>
                    <a:pt x="20" y="318"/>
                    <a:pt x="20" y="317"/>
                    <a:pt x="20" y="316"/>
                  </a:cubicBezTo>
                  <a:cubicBezTo>
                    <a:pt x="20" y="316"/>
                    <a:pt x="20" y="316"/>
                    <a:pt x="20" y="316"/>
                  </a:cubicBezTo>
                  <a:cubicBezTo>
                    <a:pt x="20" y="315"/>
                    <a:pt x="20" y="315"/>
                    <a:pt x="20" y="315"/>
                  </a:cubicBezTo>
                  <a:cubicBezTo>
                    <a:pt x="21" y="315"/>
                    <a:pt x="21" y="314"/>
                    <a:pt x="22" y="314"/>
                  </a:cubicBezTo>
                  <a:cubicBezTo>
                    <a:pt x="22" y="314"/>
                    <a:pt x="22" y="314"/>
                    <a:pt x="22" y="314"/>
                  </a:cubicBezTo>
                  <a:cubicBezTo>
                    <a:pt x="22" y="314"/>
                    <a:pt x="22" y="314"/>
                    <a:pt x="22" y="313"/>
                  </a:cubicBezTo>
                  <a:cubicBezTo>
                    <a:pt x="22" y="313"/>
                    <a:pt x="21" y="313"/>
                    <a:pt x="21" y="313"/>
                  </a:cubicBezTo>
                  <a:cubicBezTo>
                    <a:pt x="20" y="313"/>
                    <a:pt x="21" y="313"/>
                    <a:pt x="21" y="313"/>
                  </a:cubicBezTo>
                  <a:cubicBezTo>
                    <a:pt x="21" y="312"/>
                    <a:pt x="21" y="312"/>
                    <a:pt x="21" y="312"/>
                  </a:cubicBezTo>
                  <a:cubicBezTo>
                    <a:pt x="21" y="312"/>
                    <a:pt x="21" y="313"/>
                    <a:pt x="22" y="313"/>
                  </a:cubicBezTo>
                  <a:cubicBezTo>
                    <a:pt x="22" y="312"/>
                    <a:pt x="22" y="312"/>
                    <a:pt x="22" y="312"/>
                  </a:cubicBezTo>
                  <a:cubicBezTo>
                    <a:pt x="22" y="312"/>
                    <a:pt x="22" y="312"/>
                    <a:pt x="22" y="312"/>
                  </a:cubicBezTo>
                  <a:cubicBezTo>
                    <a:pt x="22" y="313"/>
                    <a:pt x="23" y="313"/>
                    <a:pt x="24" y="313"/>
                  </a:cubicBezTo>
                  <a:cubicBezTo>
                    <a:pt x="24" y="313"/>
                    <a:pt x="24" y="313"/>
                    <a:pt x="24" y="313"/>
                  </a:cubicBezTo>
                  <a:cubicBezTo>
                    <a:pt x="24" y="312"/>
                    <a:pt x="24" y="312"/>
                    <a:pt x="24" y="312"/>
                  </a:cubicBezTo>
                  <a:cubicBezTo>
                    <a:pt x="25" y="312"/>
                    <a:pt x="25" y="312"/>
                    <a:pt x="26" y="312"/>
                  </a:cubicBezTo>
                  <a:cubicBezTo>
                    <a:pt x="26" y="312"/>
                    <a:pt x="26" y="312"/>
                    <a:pt x="27" y="312"/>
                  </a:cubicBezTo>
                  <a:cubicBezTo>
                    <a:pt x="27" y="312"/>
                    <a:pt x="27" y="312"/>
                    <a:pt x="28" y="312"/>
                  </a:cubicBezTo>
                  <a:cubicBezTo>
                    <a:pt x="28" y="312"/>
                    <a:pt x="29" y="312"/>
                    <a:pt x="29" y="313"/>
                  </a:cubicBezTo>
                  <a:cubicBezTo>
                    <a:pt x="29" y="313"/>
                    <a:pt x="30" y="313"/>
                    <a:pt x="30" y="313"/>
                  </a:cubicBezTo>
                  <a:cubicBezTo>
                    <a:pt x="30" y="313"/>
                    <a:pt x="30" y="313"/>
                    <a:pt x="30" y="313"/>
                  </a:cubicBezTo>
                  <a:cubicBezTo>
                    <a:pt x="30" y="314"/>
                    <a:pt x="30" y="314"/>
                    <a:pt x="30" y="314"/>
                  </a:cubicBezTo>
                  <a:cubicBezTo>
                    <a:pt x="29" y="314"/>
                    <a:pt x="29" y="314"/>
                    <a:pt x="29" y="314"/>
                  </a:cubicBezTo>
                  <a:cubicBezTo>
                    <a:pt x="28" y="314"/>
                    <a:pt x="28" y="314"/>
                    <a:pt x="27" y="314"/>
                  </a:cubicBezTo>
                  <a:cubicBezTo>
                    <a:pt x="27" y="314"/>
                    <a:pt x="27" y="314"/>
                    <a:pt x="27" y="314"/>
                  </a:cubicBezTo>
                  <a:cubicBezTo>
                    <a:pt x="27" y="313"/>
                    <a:pt x="27" y="314"/>
                    <a:pt x="26" y="314"/>
                  </a:cubicBezTo>
                  <a:cubicBezTo>
                    <a:pt x="26" y="314"/>
                    <a:pt x="26" y="314"/>
                    <a:pt x="26" y="314"/>
                  </a:cubicBezTo>
                  <a:cubicBezTo>
                    <a:pt x="26" y="314"/>
                    <a:pt x="25" y="314"/>
                    <a:pt x="25" y="314"/>
                  </a:cubicBezTo>
                  <a:cubicBezTo>
                    <a:pt x="25" y="314"/>
                    <a:pt x="25" y="314"/>
                    <a:pt x="25" y="314"/>
                  </a:cubicBezTo>
                  <a:cubicBezTo>
                    <a:pt x="25" y="314"/>
                    <a:pt x="25" y="314"/>
                    <a:pt x="25" y="314"/>
                  </a:cubicBezTo>
                  <a:cubicBezTo>
                    <a:pt x="25" y="315"/>
                    <a:pt x="24" y="315"/>
                    <a:pt x="24" y="315"/>
                  </a:cubicBezTo>
                  <a:cubicBezTo>
                    <a:pt x="23" y="316"/>
                    <a:pt x="23" y="316"/>
                    <a:pt x="23" y="316"/>
                  </a:cubicBezTo>
                  <a:cubicBezTo>
                    <a:pt x="23" y="316"/>
                    <a:pt x="23" y="316"/>
                    <a:pt x="23" y="316"/>
                  </a:cubicBezTo>
                  <a:cubicBezTo>
                    <a:pt x="23" y="315"/>
                    <a:pt x="22" y="315"/>
                    <a:pt x="22" y="314"/>
                  </a:cubicBezTo>
                  <a:cubicBezTo>
                    <a:pt x="22" y="314"/>
                    <a:pt x="21" y="314"/>
                    <a:pt x="21" y="314"/>
                  </a:cubicBezTo>
                  <a:cubicBezTo>
                    <a:pt x="21" y="314"/>
                    <a:pt x="21" y="315"/>
                    <a:pt x="21" y="315"/>
                  </a:cubicBezTo>
                  <a:cubicBezTo>
                    <a:pt x="21" y="315"/>
                    <a:pt x="21" y="315"/>
                    <a:pt x="21" y="315"/>
                  </a:cubicBezTo>
                  <a:cubicBezTo>
                    <a:pt x="20" y="316"/>
                    <a:pt x="20" y="316"/>
                    <a:pt x="20" y="316"/>
                  </a:cubicBezTo>
                  <a:cubicBezTo>
                    <a:pt x="20" y="316"/>
                    <a:pt x="20" y="316"/>
                    <a:pt x="20" y="316"/>
                  </a:cubicBezTo>
                  <a:cubicBezTo>
                    <a:pt x="20" y="317"/>
                    <a:pt x="20" y="317"/>
                    <a:pt x="20" y="317"/>
                  </a:cubicBezTo>
                  <a:cubicBezTo>
                    <a:pt x="20" y="318"/>
                    <a:pt x="20" y="318"/>
                    <a:pt x="20" y="318"/>
                  </a:cubicBezTo>
                  <a:cubicBezTo>
                    <a:pt x="20" y="319"/>
                    <a:pt x="20" y="319"/>
                    <a:pt x="20" y="319"/>
                  </a:cubicBezTo>
                  <a:cubicBezTo>
                    <a:pt x="20" y="319"/>
                    <a:pt x="20" y="319"/>
                    <a:pt x="21" y="319"/>
                  </a:cubicBezTo>
                  <a:cubicBezTo>
                    <a:pt x="21" y="319"/>
                    <a:pt x="21" y="319"/>
                    <a:pt x="21" y="319"/>
                  </a:cubicBezTo>
                  <a:cubicBezTo>
                    <a:pt x="21" y="319"/>
                    <a:pt x="21" y="319"/>
                    <a:pt x="21" y="320"/>
                  </a:cubicBezTo>
                  <a:cubicBezTo>
                    <a:pt x="21" y="320"/>
                    <a:pt x="21" y="320"/>
                    <a:pt x="21" y="320"/>
                  </a:cubicBezTo>
                  <a:cubicBezTo>
                    <a:pt x="21" y="320"/>
                    <a:pt x="22" y="320"/>
                    <a:pt x="22" y="320"/>
                  </a:cubicBezTo>
                  <a:cubicBezTo>
                    <a:pt x="22" y="320"/>
                    <a:pt x="22" y="321"/>
                    <a:pt x="22" y="321"/>
                  </a:cubicBezTo>
                  <a:cubicBezTo>
                    <a:pt x="21" y="321"/>
                    <a:pt x="21" y="320"/>
                    <a:pt x="21" y="320"/>
                  </a:cubicBezTo>
                  <a:cubicBezTo>
                    <a:pt x="21" y="320"/>
                    <a:pt x="20" y="320"/>
                    <a:pt x="20" y="320"/>
                  </a:cubicBezTo>
                  <a:cubicBezTo>
                    <a:pt x="19" y="320"/>
                    <a:pt x="19" y="320"/>
                    <a:pt x="18" y="320"/>
                  </a:cubicBezTo>
                  <a:cubicBezTo>
                    <a:pt x="18" y="320"/>
                    <a:pt x="18" y="320"/>
                    <a:pt x="18" y="320"/>
                  </a:cubicBezTo>
                  <a:cubicBezTo>
                    <a:pt x="18" y="320"/>
                    <a:pt x="18" y="320"/>
                    <a:pt x="19" y="320"/>
                  </a:cubicBezTo>
                  <a:cubicBezTo>
                    <a:pt x="19" y="321"/>
                    <a:pt x="19" y="321"/>
                    <a:pt x="20" y="321"/>
                  </a:cubicBezTo>
                  <a:cubicBezTo>
                    <a:pt x="20" y="322"/>
                    <a:pt x="21" y="322"/>
                    <a:pt x="22" y="323"/>
                  </a:cubicBezTo>
                  <a:cubicBezTo>
                    <a:pt x="22" y="323"/>
                    <a:pt x="22" y="323"/>
                    <a:pt x="22" y="323"/>
                  </a:cubicBezTo>
                  <a:cubicBezTo>
                    <a:pt x="22" y="323"/>
                    <a:pt x="22" y="323"/>
                    <a:pt x="22" y="323"/>
                  </a:cubicBezTo>
                  <a:cubicBezTo>
                    <a:pt x="23" y="324"/>
                    <a:pt x="23" y="324"/>
                    <a:pt x="23" y="324"/>
                  </a:cubicBezTo>
                  <a:cubicBezTo>
                    <a:pt x="23" y="324"/>
                    <a:pt x="23" y="324"/>
                    <a:pt x="23" y="324"/>
                  </a:cubicBezTo>
                  <a:cubicBezTo>
                    <a:pt x="24" y="324"/>
                    <a:pt x="24" y="323"/>
                    <a:pt x="23" y="323"/>
                  </a:cubicBezTo>
                  <a:cubicBezTo>
                    <a:pt x="23" y="323"/>
                    <a:pt x="23" y="322"/>
                    <a:pt x="23" y="322"/>
                  </a:cubicBezTo>
                  <a:cubicBezTo>
                    <a:pt x="23" y="322"/>
                    <a:pt x="23" y="322"/>
                    <a:pt x="23" y="322"/>
                  </a:cubicBezTo>
                  <a:cubicBezTo>
                    <a:pt x="22" y="322"/>
                    <a:pt x="23" y="322"/>
                    <a:pt x="23" y="322"/>
                  </a:cubicBezTo>
                  <a:cubicBezTo>
                    <a:pt x="23" y="321"/>
                    <a:pt x="23" y="321"/>
                    <a:pt x="23" y="321"/>
                  </a:cubicBezTo>
                  <a:cubicBezTo>
                    <a:pt x="23" y="321"/>
                    <a:pt x="23" y="321"/>
                    <a:pt x="23" y="320"/>
                  </a:cubicBezTo>
                  <a:cubicBezTo>
                    <a:pt x="23" y="320"/>
                    <a:pt x="23" y="320"/>
                    <a:pt x="23" y="320"/>
                  </a:cubicBezTo>
                  <a:cubicBezTo>
                    <a:pt x="23" y="320"/>
                    <a:pt x="24" y="320"/>
                    <a:pt x="24" y="320"/>
                  </a:cubicBezTo>
                  <a:cubicBezTo>
                    <a:pt x="24" y="320"/>
                    <a:pt x="24" y="320"/>
                    <a:pt x="24" y="320"/>
                  </a:cubicBezTo>
                  <a:cubicBezTo>
                    <a:pt x="24" y="320"/>
                    <a:pt x="24" y="320"/>
                    <a:pt x="24" y="320"/>
                  </a:cubicBezTo>
                  <a:cubicBezTo>
                    <a:pt x="24" y="320"/>
                    <a:pt x="25" y="320"/>
                    <a:pt x="25" y="320"/>
                  </a:cubicBezTo>
                  <a:cubicBezTo>
                    <a:pt x="25" y="319"/>
                    <a:pt x="25" y="319"/>
                    <a:pt x="24" y="319"/>
                  </a:cubicBezTo>
                  <a:cubicBezTo>
                    <a:pt x="24" y="319"/>
                    <a:pt x="24" y="319"/>
                    <a:pt x="24" y="319"/>
                  </a:cubicBezTo>
                  <a:cubicBezTo>
                    <a:pt x="24" y="319"/>
                    <a:pt x="23" y="318"/>
                    <a:pt x="24" y="318"/>
                  </a:cubicBezTo>
                  <a:cubicBezTo>
                    <a:pt x="24" y="318"/>
                    <a:pt x="24" y="318"/>
                    <a:pt x="24" y="318"/>
                  </a:cubicBezTo>
                  <a:cubicBezTo>
                    <a:pt x="24" y="318"/>
                    <a:pt x="24" y="318"/>
                    <a:pt x="24" y="319"/>
                  </a:cubicBezTo>
                  <a:cubicBezTo>
                    <a:pt x="25" y="319"/>
                    <a:pt x="25" y="318"/>
                    <a:pt x="25" y="318"/>
                  </a:cubicBezTo>
                  <a:cubicBezTo>
                    <a:pt x="25" y="318"/>
                    <a:pt x="25" y="318"/>
                    <a:pt x="25" y="319"/>
                  </a:cubicBezTo>
                  <a:cubicBezTo>
                    <a:pt x="25" y="319"/>
                    <a:pt x="25" y="319"/>
                    <a:pt x="26" y="319"/>
                  </a:cubicBezTo>
                  <a:cubicBezTo>
                    <a:pt x="26" y="319"/>
                    <a:pt x="26" y="319"/>
                    <a:pt x="26" y="319"/>
                  </a:cubicBezTo>
                  <a:cubicBezTo>
                    <a:pt x="26" y="319"/>
                    <a:pt x="27" y="319"/>
                    <a:pt x="27" y="318"/>
                  </a:cubicBezTo>
                  <a:cubicBezTo>
                    <a:pt x="27" y="318"/>
                    <a:pt x="27" y="318"/>
                    <a:pt x="27" y="317"/>
                  </a:cubicBezTo>
                  <a:cubicBezTo>
                    <a:pt x="28" y="317"/>
                    <a:pt x="28" y="317"/>
                    <a:pt x="28" y="317"/>
                  </a:cubicBezTo>
                  <a:cubicBezTo>
                    <a:pt x="29" y="317"/>
                    <a:pt x="29" y="316"/>
                    <a:pt x="30" y="316"/>
                  </a:cubicBezTo>
                  <a:cubicBezTo>
                    <a:pt x="30" y="316"/>
                    <a:pt x="31" y="315"/>
                    <a:pt x="32" y="315"/>
                  </a:cubicBezTo>
                  <a:cubicBezTo>
                    <a:pt x="32" y="315"/>
                    <a:pt x="32" y="315"/>
                    <a:pt x="32" y="316"/>
                  </a:cubicBezTo>
                  <a:cubicBezTo>
                    <a:pt x="32" y="316"/>
                    <a:pt x="32" y="316"/>
                    <a:pt x="32" y="316"/>
                  </a:cubicBezTo>
                  <a:cubicBezTo>
                    <a:pt x="33" y="316"/>
                    <a:pt x="33" y="316"/>
                    <a:pt x="33" y="316"/>
                  </a:cubicBezTo>
                  <a:cubicBezTo>
                    <a:pt x="33" y="317"/>
                    <a:pt x="32" y="317"/>
                    <a:pt x="32" y="317"/>
                  </a:cubicBezTo>
                  <a:cubicBezTo>
                    <a:pt x="32" y="317"/>
                    <a:pt x="32" y="318"/>
                    <a:pt x="32" y="318"/>
                  </a:cubicBezTo>
                  <a:cubicBezTo>
                    <a:pt x="31" y="318"/>
                    <a:pt x="31" y="319"/>
                    <a:pt x="31" y="319"/>
                  </a:cubicBezTo>
                  <a:cubicBezTo>
                    <a:pt x="31" y="319"/>
                    <a:pt x="31" y="319"/>
                    <a:pt x="30" y="319"/>
                  </a:cubicBezTo>
                  <a:cubicBezTo>
                    <a:pt x="30" y="319"/>
                    <a:pt x="30" y="319"/>
                    <a:pt x="30" y="319"/>
                  </a:cubicBezTo>
                  <a:cubicBezTo>
                    <a:pt x="30" y="319"/>
                    <a:pt x="30" y="319"/>
                    <a:pt x="29" y="320"/>
                  </a:cubicBezTo>
                  <a:cubicBezTo>
                    <a:pt x="29" y="320"/>
                    <a:pt x="29" y="320"/>
                    <a:pt x="29" y="320"/>
                  </a:cubicBezTo>
                  <a:cubicBezTo>
                    <a:pt x="29" y="320"/>
                    <a:pt x="29" y="320"/>
                    <a:pt x="29" y="320"/>
                  </a:cubicBezTo>
                  <a:cubicBezTo>
                    <a:pt x="28" y="320"/>
                    <a:pt x="28" y="321"/>
                    <a:pt x="28" y="321"/>
                  </a:cubicBezTo>
                  <a:cubicBezTo>
                    <a:pt x="28" y="321"/>
                    <a:pt x="28" y="322"/>
                    <a:pt x="28" y="322"/>
                  </a:cubicBezTo>
                  <a:cubicBezTo>
                    <a:pt x="28" y="322"/>
                    <a:pt x="28" y="321"/>
                    <a:pt x="28" y="321"/>
                  </a:cubicBezTo>
                  <a:cubicBezTo>
                    <a:pt x="27" y="320"/>
                    <a:pt x="27" y="320"/>
                    <a:pt x="27" y="320"/>
                  </a:cubicBezTo>
                  <a:cubicBezTo>
                    <a:pt x="27" y="320"/>
                    <a:pt x="27" y="320"/>
                    <a:pt x="26" y="320"/>
                  </a:cubicBezTo>
                  <a:cubicBezTo>
                    <a:pt x="26" y="321"/>
                    <a:pt x="26" y="321"/>
                    <a:pt x="26" y="321"/>
                  </a:cubicBezTo>
                  <a:cubicBezTo>
                    <a:pt x="26" y="322"/>
                    <a:pt x="26" y="322"/>
                    <a:pt x="25" y="323"/>
                  </a:cubicBezTo>
                  <a:cubicBezTo>
                    <a:pt x="25" y="323"/>
                    <a:pt x="25" y="322"/>
                    <a:pt x="25" y="322"/>
                  </a:cubicBezTo>
                  <a:cubicBezTo>
                    <a:pt x="25" y="322"/>
                    <a:pt x="26" y="322"/>
                    <a:pt x="26" y="322"/>
                  </a:cubicBezTo>
                  <a:cubicBezTo>
                    <a:pt x="26" y="322"/>
                    <a:pt x="26" y="322"/>
                    <a:pt x="26" y="321"/>
                  </a:cubicBezTo>
                  <a:cubicBezTo>
                    <a:pt x="26" y="321"/>
                    <a:pt x="26" y="321"/>
                    <a:pt x="26" y="321"/>
                  </a:cubicBezTo>
                  <a:cubicBezTo>
                    <a:pt x="26" y="321"/>
                    <a:pt x="26" y="321"/>
                    <a:pt x="26" y="321"/>
                  </a:cubicBezTo>
                  <a:cubicBezTo>
                    <a:pt x="26" y="321"/>
                    <a:pt x="25" y="321"/>
                    <a:pt x="25" y="321"/>
                  </a:cubicBezTo>
                  <a:cubicBezTo>
                    <a:pt x="25" y="321"/>
                    <a:pt x="25" y="321"/>
                    <a:pt x="24" y="321"/>
                  </a:cubicBezTo>
                  <a:cubicBezTo>
                    <a:pt x="24" y="321"/>
                    <a:pt x="23" y="321"/>
                    <a:pt x="23" y="322"/>
                  </a:cubicBezTo>
                  <a:cubicBezTo>
                    <a:pt x="23" y="323"/>
                    <a:pt x="24" y="323"/>
                    <a:pt x="24" y="324"/>
                  </a:cubicBezTo>
                  <a:cubicBezTo>
                    <a:pt x="24" y="324"/>
                    <a:pt x="24" y="324"/>
                    <a:pt x="24" y="324"/>
                  </a:cubicBezTo>
                  <a:cubicBezTo>
                    <a:pt x="24" y="324"/>
                    <a:pt x="24" y="324"/>
                    <a:pt x="24" y="324"/>
                  </a:cubicBezTo>
                  <a:cubicBezTo>
                    <a:pt x="25" y="324"/>
                    <a:pt x="25" y="324"/>
                    <a:pt x="25" y="325"/>
                  </a:cubicBezTo>
                  <a:cubicBezTo>
                    <a:pt x="25" y="325"/>
                    <a:pt x="25" y="325"/>
                    <a:pt x="25" y="325"/>
                  </a:cubicBezTo>
                  <a:cubicBezTo>
                    <a:pt x="25" y="325"/>
                    <a:pt x="25" y="325"/>
                    <a:pt x="25" y="325"/>
                  </a:cubicBezTo>
                  <a:cubicBezTo>
                    <a:pt x="25" y="325"/>
                    <a:pt x="26" y="325"/>
                    <a:pt x="26" y="326"/>
                  </a:cubicBezTo>
                  <a:cubicBezTo>
                    <a:pt x="26" y="326"/>
                    <a:pt x="27" y="326"/>
                    <a:pt x="27" y="326"/>
                  </a:cubicBezTo>
                  <a:cubicBezTo>
                    <a:pt x="27" y="326"/>
                    <a:pt x="27" y="326"/>
                    <a:pt x="27" y="326"/>
                  </a:cubicBezTo>
                  <a:cubicBezTo>
                    <a:pt x="27" y="326"/>
                    <a:pt x="28" y="327"/>
                    <a:pt x="28" y="327"/>
                  </a:cubicBezTo>
                  <a:cubicBezTo>
                    <a:pt x="28" y="327"/>
                    <a:pt x="28" y="327"/>
                    <a:pt x="28" y="327"/>
                  </a:cubicBezTo>
                  <a:cubicBezTo>
                    <a:pt x="28" y="327"/>
                    <a:pt x="29" y="327"/>
                    <a:pt x="29" y="327"/>
                  </a:cubicBezTo>
                  <a:cubicBezTo>
                    <a:pt x="29" y="327"/>
                    <a:pt x="29" y="327"/>
                    <a:pt x="30" y="327"/>
                  </a:cubicBezTo>
                  <a:cubicBezTo>
                    <a:pt x="30" y="327"/>
                    <a:pt x="30" y="328"/>
                    <a:pt x="31" y="328"/>
                  </a:cubicBezTo>
                  <a:cubicBezTo>
                    <a:pt x="32" y="328"/>
                    <a:pt x="32" y="328"/>
                    <a:pt x="33" y="327"/>
                  </a:cubicBezTo>
                  <a:cubicBezTo>
                    <a:pt x="33" y="327"/>
                    <a:pt x="33" y="327"/>
                    <a:pt x="34" y="327"/>
                  </a:cubicBezTo>
                  <a:cubicBezTo>
                    <a:pt x="34" y="326"/>
                    <a:pt x="34" y="326"/>
                    <a:pt x="34" y="326"/>
                  </a:cubicBezTo>
                  <a:cubicBezTo>
                    <a:pt x="34" y="326"/>
                    <a:pt x="34" y="326"/>
                    <a:pt x="34" y="325"/>
                  </a:cubicBezTo>
                  <a:cubicBezTo>
                    <a:pt x="34" y="325"/>
                    <a:pt x="34" y="325"/>
                    <a:pt x="34" y="324"/>
                  </a:cubicBezTo>
                  <a:cubicBezTo>
                    <a:pt x="34" y="323"/>
                    <a:pt x="34" y="322"/>
                    <a:pt x="34" y="321"/>
                  </a:cubicBezTo>
                  <a:cubicBezTo>
                    <a:pt x="34" y="321"/>
                    <a:pt x="34" y="321"/>
                    <a:pt x="34" y="321"/>
                  </a:cubicBezTo>
                  <a:cubicBezTo>
                    <a:pt x="34" y="320"/>
                    <a:pt x="34" y="319"/>
                    <a:pt x="34" y="319"/>
                  </a:cubicBezTo>
                  <a:cubicBezTo>
                    <a:pt x="35" y="319"/>
                    <a:pt x="35" y="318"/>
                    <a:pt x="35" y="318"/>
                  </a:cubicBezTo>
                  <a:cubicBezTo>
                    <a:pt x="35" y="318"/>
                    <a:pt x="35" y="317"/>
                    <a:pt x="35" y="317"/>
                  </a:cubicBezTo>
                  <a:cubicBezTo>
                    <a:pt x="35" y="317"/>
                    <a:pt x="35" y="317"/>
                    <a:pt x="35" y="316"/>
                  </a:cubicBezTo>
                  <a:cubicBezTo>
                    <a:pt x="35" y="316"/>
                    <a:pt x="35" y="316"/>
                    <a:pt x="35" y="316"/>
                  </a:cubicBezTo>
                  <a:cubicBezTo>
                    <a:pt x="35" y="316"/>
                    <a:pt x="35" y="316"/>
                    <a:pt x="35" y="315"/>
                  </a:cubicBezTo>
                  <a:cubicBezTo>
                    <a:pt x="35" y="315"/>
                    <a:pt x="35" y="315"/>
                    <a:pt x="35" y="315"/>
                  </a:cubicBezTo>
                  <a:cubicBezTo>
                    <a:pt x="35" y="315"/>
                    <a:pt x="35" y="315"/>
                    <a:pt x="35" y="315"/>
                  </a:cubicBezTo>
                  <a:cubicBezTo>
                    <a:pt x="35" y="315"/>
                    <a:pt x="35" y="315"/>
                    <a:pt x="35" y="315"/>
                  </a:cubicBezTo>
                  <a:cubicBezTo>
                    <a:pt x="36" y="314"/>
                    <a:pt x="36" y="314"/>
                    <a:pt x="36" y="314"/>
                  </a:cubicBezTo>
                  <a:cubicBezTo>
                    <a:pt x="36" y="314"/>
                    <a:pt x="36" y="314"/>
                    <a:pt x="36" y="314"/>
                  </a:cubicBezTo>
                  <a:cubicBezTo>
                    <a:pt x="36" y="314"/>
                    <a:pt x="36" y="314"/>
                    <a:pt x="36" y="314"/>
                  </a:cubicBezTo>
                  <a:cubicBezTo>
                    <a:pt x="37" y="314"/>
                    <a:pt x="37" y="314"/>
                    <a:pt x="37" y="314"/>
                  </a:cubicBezTo>
                  <a:cubicBezTo>
                    <a:pt x="37" y="314"/>
                    <a:pt x="37" y="314"/>
                    <a:pt x="37" y="314"/>
                  </a:cubicBezTo>
                  <a:cubicBezTo>
                    <a:pt x="37" y="314"/>
                    <a:pt x="38" y="314"/>
                    <a:pt x="38" y="314"/>
                  </a:cubicBezTo>
                  <a:cubicBezTo>
                    <a:pt x="38" y="314"/>
                    <a:pt x="38" y="314"/>
                    <a:pt x="38" y="314"/>
                  </a:cubicBezTo>
                  <a:cubicBezTo>
                    <a:pt x="39" y="313"/>
                    <a:pt x="39" y="313"/>
                    <a:pt x="39" y="313"/>
                  </a:cubicBezTo>
                  <a:cubicBezTo>
                    <a:pt x="39" y="313"/>
                    <a:pt x="39" y="313"/>
                    <a:pt x="39" y="313"/>
                  </a:cubicBezTo>
                  <a:cubicBezTo>
                    <a:pt x="39" y="313"/>
                    <a:pt x="40" y="313"/>
                    <a:pt x="40" y="313"/>
                  </a:cubicBezTo>
                  <a:cubicBezTo>
                    <a:pt x="40" y="312"/>
                    <a:pt x="41" y="312"/>
                    <a:pt x="42" y="312"/>
                  </a:cubicBezTo>
                  <a:cubicBezTo>
                    <a:pt x="42" y="312"/>
                    <a:pt x="42" y="312"/>
                    <a:pt x="42" y="312"/>
                  </a:cubicBezTo>
                  <a:cubicBezTo>
                    <a:pt x="42" y="312"/>
                    <a:pt x="42" y="312"/>
                    <a:pt x="42" y="312"/>
                  </a:cubicBezTo>
                  <a:cubicBezTo>
                    <a:pt x="42" y="312"/>
                    <a:pt x="42" y="312"/>
                    <a:pt x="43" y="312"/>
                  </a:cubicBezTo>
                  <a:cubicBezTo>
                    <a:pt x="43" y="312"/>
                    <a:pt x="43" y="312"/>
                    <a:pt x="43" y="312"/>
                  </a:cubicBezTo>
                  <a:cubicBezTo>
                    <a:pt x="43" y="312"/>
                    <a:pt x="43" y="312"/>
                    <a:pt x="43" y="312"/>
                  </a:cubicBezTo>
                  <a:cubicBezTo>
                    <a:pt x="44" y="312"/>
                    <a:pt x="44" y="311"/>
                    <a:pt x="44" y="310"/>
                  </a:cubicBezTo>
                  <a:cubicBezTo>
                    <a:pt x="44" y="310"/>
                    <a:pt x="44" y="309"/>
                    <a:pt x="45" y="309"/>
                  </a:cubicBezTo>
                  <a:cubicBezTo>
                    <a:pt x="45" y="309"/>
                    <a:pt x="45" y="309"/>
                    <a:pt x="45" y="309"/>
                  </a:cubicBezTo>
                  <a:cubicBezTo>
                    <a:pt x="45" y="309"/>
                    <a:pt x="46" y="308"/>
                    <a:pt x="46" y="308"/>
                  </a:cubicBezTo>
                  <a:cubicBezTo>
                    <a:pt x="46" y="308"/>
                    <a:pt x="46" y="308"/>
                    <a:pt x="47" y="308"/>
                  </a:cubicBezTo>
                  <a:cubicBezTo>
                    <a:pt x="47" y="308"/>
                    <a:pt x="47" y="308"/>
                    <a:pt x="47" y="309"/>
                  </a:cubicBezTo>
                  <a:cubicBezTo>
                    <a:pt x="47" y="309"/>
                    <a:pt x="47" y="309"/>
                    <a:pt x="47" y="309"/>
                  </a:cubicBezTo>
                  <a:cubicBezTo>
                    <a:pt x="47" y="309"/>
                    <a:pt x="47" y="309"/>
                    <a:pt x="47" y="309"/>
                  </a:cubicBezTo>
                  <a:cubicBezTo>
                    <a:pt x="48" y="309"/>
                    <a:pt x="48" y="309"/>
                    <a:pt x="48" y="309"/>
                  </a:cubicBezTo>
                  <a:cubicBezTo>
                    <a:pt x="48" y="309"/>
                    <a:pt x="48" y="309"/>
                    <a:pt x="48" y="309"/>
                  </a:cubicBezTo>
                  <a:cubicBezTo>
                    <a:pt x="48" y="309"/>
                    <a:pt x="48" y="309"/>
                    <a:pt x="48" y="309"/>
                  </a:cubicBezTo>
                  <a:cubicBezTo>
                    <a:pt x="48" y="309"/>
                    <a:pt x="49" y="309"/>
                    <a:pt x="49" y="309"/>
                  </a:cubicBezTo>
                  <a:cubicBezTo>
                    <a:pt x="50" y="309"/>
                    <a:pt x="50" y="309"/>
                    <a:pt x="50" y="309"/>
                  </a:cubicBezTo>
                  <a:cubicBezTo>
                    <a:pt x="50" y="309"/>
                    <a:pt x="49" y="309"/>
                    <a:pt x="49" y="309"/>
                  </a:cubicBezTo>
                  <a:cubicBezTo>
                    <a:pt x="48" y="309"/>
                    <a:pt x="47" y="308"/>
                    <a:pt x="46" y="308"/>
                  </a:cubicBezTo>
                  <a:cubicBezTo>
                    <a:pt x="45" y="308"/>
                    <a:pt x="45" y="308"/>
                    <a:pt x="44" y="308"/>
                  </a:cubicBezTo>
                  <a:cubicBezTo>
                    <a:pt x="43" y="307"/>
                    <a:pt x="43" y="307"/>
                    <a:pt x="42" y="306"/>
                  </a:cubicBezTo>
                  <a:cubicBezTo>
                    <a:pt x="42" y="306"/>
                    <a:pt x="41" y="306"/>
                    <a:pt x="41" y="306"/>
                  </a:cubicBezTo>
                  <a:cubicBezTo>
                    <a:pt x="27" y="306"/>
                    <a:pt x="27" y="306"/>
                    <a:pt x="27" y="306"/>
                  </a:cubicBezTo>
                  <a:cubicBezTo>
                    <a:pt x="27" y="306"/>
                    <a:pt x="26" y="306"/>
                    <a:pt x="26" y="305"/>
                  </a:cubicBezTo>
                  <a:cubicBezTo>
                    <a:pt x="26" y="305"/>
                    <a:pt x="26" y="305"/>
                    <a:pt x="26" y="305"/>
                  </a:cubicBezTo>
                  <a:cubicBezTo>
                    <a:pt x="26" y="305"/>
                    <a:pt x="26" y="305"/>
                    <a:pt x="26" y="305"/>
                  </a:cubicBezTo>
                  <a:cubicBezTo>
                    <a:pt x="26" y="305"/>
                    <a:pt x="27" y="305"/>
                    <a:pt x="27" y="305"/>
                  </a:cubicBezTo>
                  <a:cubicBezTo>
                    <a:pt x="27" y="305"/>
                    <a:pt x="27" y="305"/>
                    <a:pt x="27" y="305"/>
                  </a:cubicBezTo>
                  <a:cubicBezTo>
                    <a:pt x="27" y="305"/>
                    <a:pt x="27" y="304"/>
                    <a:pt x="27" y="304"/>
                  </a:cubicBezTo>
                  <a:cubicBezTo>
                    <a:pt x="27" y="304"/>
                    <a:pt x="27" y="304"/>
                    <a:pt x="26" y="304"/>
                  </a:cubicBezTo>
                  <a:cubicBezTo>
                    <a:pt x="26" y="303"/>
                    <a:pt x="25" y="303"/>
                    <a:pt x="25" y="303"/>
                  </a:cubicBezTo>
                  <a:cubicBezTo>
                    <a:pt x="25" y="302"/>
                    <a:pt x="25" y="302"/>
                    <a:pt x="24" y="302"/>
                  </a:cubicBezTo>
                  <a:cubicBezTo>
                    <a:pt x="24" y="302"/>
                    <a:pt x="24" y="301"/>
                    <a:pt x="24" y="301"/>
                  </a:cubicBezTo>
                  <a:cubicBezTo>
                    <a:pt x="24" y="301"/>
                    <a:pt x="24" y="301"/>
                    <a:pt x="23" y="301"/>
                  </a:cubicBezTo>
                  <a:cubicBezTo>
                    <a:pt x="23" y="301"/>
                    <a:pt x="23" y="301"/>
                    <a:pt x="24" y="300"/>
                  </a:cubicBezTo>
                  <a:cubicBezTo>
                    <a:pt x="24" y="300"/>
                    <a:pt x="24" y="300"/>
                    <a:pt x="24" y="300"/>
                  </a:cubicBezTo>
                  <a:cubicBezTo>
                    <a:pt x="24" y="299"/>
                    <a:pt x="24" y="299"/>
                    <a:pt x="24" y="299"/>
                  </a:cubicBezTo>
                  <a:cubicBezTo>
                    <a:pt x="24" y="298"/>
                    <a:pt x="24" y="298"/>
                    <a:pt x="24" y="298"/>
                  </a:cubicBezTo>
                  <a:cubicBezTo>
                    <a:pt x="24" y="298"/>
                    <a:pt x="24" y="298"/>
                    <a:pt x="24" y="298"/>
                  </a:cubicBezTo>
                  <a:cubicBezTo>
                    <a:pt x="24" y="298"/>
                    <a:pt x="24" y="298"/>
                    <a:pt x="25" y="297"/>
                  </a:cubicBezTo>
                  <a:cubicBezTo>
                    <a:pt x="25" y="297"/>
                    <a:pt x="25" y="297"/>
                    <a:pt x="25" y="297"/>
                  </a:cubicBezTo>
                  <a:cubicBezTo>
                    <a:pt x="25" y="297"/>
                    <a:pt x="25" y="297"/>
                    <a:pt x="25" y="297"/>
                  </a:cubicBezTo>
                  <a:cubicBezTo>
                    <a:pt x="24" y="297"/>
                    <a:pt x="24" y="296"/>
                    <a:pt x="24" y="296"/>
                  </a:cubicBezTo>
                  <a:cubicBezTo>
                    <a:pt x="23" y="295"/>
                    <a:pt x="24" y="295"/>
                    <a:pt x="24" y="295"/>
                  </a:cubicBezTo>
                  <a:cubicBezTo>
                    <a:pt x="24" y="295"/>
                    <a:pt x="24" y="295"/>
                    <a:pt x="25" y="295"/>
                  </a:cubicBezTo>
                  <a:cubicBezTo>
                    <a:pt x="25" y="295"/>
                    <a:pt x="25" y="295"/>
                    <a:pt x="25" y="295"/>
                  </a:cubicBezTo>
                  <a:cubicBezTo>
                    <a:pt x="25" y="295"/>
                    <a:pt x="25" y="295"/>
                    <a:pt x="25" y="294"/>
                  </a:cubicBezTo>
                  <a:cubicBezTo>
                    <a:pt x="25" y="294"/>
                    <a:pt x="25" y="293"/>
                    <a:pt x="25" y="293"/>
                  </a:cubicBezTo>
                  <a:cubicBezTo>
                    <a:pt x="25" y="293"/>
                    <a:pt x="24" y="292"/>
                    <a:pt x="24" y="292"/>
                  </a:cubicBezTo>
                  <a:cubicBezTo>
                    <a:pt x="24" y="292"/>
                    <a:pt x="24" y="291"/>
                    <a:pt x="24" y="291"/>
                  </a:cubicBezTo>
                  <a:cubicBezTo>
                    <a:pt x="24" y="291"/>
                    <a:pt x="24" y="291"/>
                    <a:pt x="24" y="291"/>
                  </a:cubicBezTo>
                  <a:cubicBezTo>
                    <a:pt x="24" y="291"/>
                    <a:pt x="24" y="290"/>
                    <a:pt x="24" y="290"/>
                  </a:cubicBezTo>
                  <a:cubicBezTo>
                    <a:pt x="24" y="290"/>
                    <a:pt x="23" y="290"/>
                    <a:pt x="23" y="290"/>
                  </a:cubicBezTo>
                  <a:cubicBezTo>
                    <a:pt x="23" y="290"/>
                    <a:pt x="23" y="290"/>
                    <a:pt x="23" y="290"/>
                  </a:cubicBezTo>
                  <a:cubicBezTo>
                    <a:pt x="22" y="291"/>
                    <a:pt x="22" y="291"/>
                    <a:pt x="22" y="291"/>
                  </a:cubicBezTo>
                  <a:cubicBezTo>
                    <a:pt x="22" y="291"/>
                    <a:pt x="21" y="290"/>
                    <a:pt x="21" y="290"/>
                  </a:cubicBezTo>
                  <a:cubicBezTo>
                    <a:pt x="21" y="290"/>
                    <a:pt x="19" y="291"/>
                    <a:pt x="19" y="292"/>
                  </a:cubicBezTo>
                  <a:cubicBezTo>
                    <a:pt x="19" y="292"/>
                    <a:pt x="18" y="292"/>
                    <a:pt x="18" y="292"/>
                  </a:cubicBezTo>
                  <a:cubicBezTo>
                    <a:pt x="18" y="291"/>
                    <a:pt x="18" y="291"/>
                    <a:pt x="18" y="291"/>
                  </a:cubicBezTo>
                  <a:cubicBezTo>
                    <a:pt x="18" y="291"/>
                    <a:pt x="18" y="291"/>
                    <a:pt x="18" y="291"/>
                  </a:cubicBezTo>
                  <a:cubicBezTo>
                    <a:pt x="18" y="291"/>
                    <a:pt x="18" y="290"/>
                    <a:pt x="18" y="290"/>
                  </a:cubicBezTo>
                  <a:cubicBezTo>
                    <a:pt x="18" y="290"/>
                    <a:pt x="17" y="290"/>
                    <a:pt x="17" y="290"/>
                  </a:cubicBezTo>
                  <a:cubicBezTo>
                    <a:pt x="17" y="290"/>
                    <a:pt x="17" y="289"/>
                    <a:pt x="17" y="289"/>
                  </a:cubicBezTo>
                  <a:cubicBezTo>
                    <a:pt x="17" y="289"/>
                    <a:pt x="17" y="288"/>
                    <a:pt x="17" y="288"/>
                  </a:cubicBezTo>
                  <a:cubicBezTo>
                    <a:pt x="17" y="287"/>
                    <a:pt x="16" y="287"/>
                    <a:pt x="16" y="287"/>
                  </a:cubicBezTo>
                  <a:cubicBezTo>
                    <a:pt x="16" y="287"/>
                    <a:pt x="17" y="287"/>
                    <a:pt x="17" y="287"/>
                  </a:cubicBezTo>
                  <a:cubicBezTo>
                    <a:pt x="17" y="286"/>
                    <a:pt x="16" y="286"/>
                    <a:pt x="16" y="286"/>
                  </a:cubicBezTo>
                  <a:cubicBezTo>
                    <a:pt x="16" y="286"/>
                    <a:pt x="16" y="285"/>
                    <a:pt x="16" y="285"/>
                  </a:cubicBezTo>
                  <a:cubicBezTo>
                    <a:pt x="16" y="285"/>
                    <a:pt x="16" y="285"/>
                    <a:pt x="16" y="285"/>
                  </a:cubicBezTo>
                  <a:cubicBezTo>
                    <a:pt x="16" y="285"/>
                    <a:pt x="16" y="284"/>
                    <a:pt x="16" y="284"/>
                  </a:cubicBezTo>
                  <a:cubicBezTo>
                    <a:pt x="16" y="284"/>
                    <a:pt x="16" y="284"/>
                    <a:pt x="16" y="284"/>
                  </a:cubicBezTo>
                  <a:cubicBezTo>
                    <a:pt x="16" y="283"/>
                    <a:pt x="16" y="283"/>
                    <a:pt x="16" y="283"/>
                  </a:cubicBezTo>
                  <a:cubicBezTo>
                    <a:pt x="16" y="283"/>
                    <a:pt x="16" y="283"/>
                    <a:pt x="16" y="283"/>
                  </a:cubicBezTo>
                  <a:cubicBezTo>
                    <a:pt x="16" y="281"/>
                    <a:pt x="16" y="281"/>
                    <a:pt x="16" y="281"/>
                  </a:cubicBezTo>
                  <a:cubicBezTo>
                    <a:pt x="16" y="281"/>
                    <a:pt x="18" y="279"/>
                    <a:pt x="18" y="278"/>
                  </a:cubicBezTo>
                  <a:cubicBezTo>
                    <a:pt x="18" y="278"/>
                    <a:pt x="19" y="276"/>
                    <a:pt x="19" y="276"/>
                  </a:cubicBezTo>
                  <a:cubicBezTo>
                    <a:pt x="19" y="276"/>
                    <a:pt x="18" y="275"/>
                    <a:pt x="18" y="275"/>
                  </a:cubicBezTo>
                  <a:cubicBezTo>
                    <a:pt x="18" y="275"/>
                    <a:pt x="19" y="274"/>
                    <a:pt x="19" y="274"/>
                  </a:cubicBezTo>
                  <a:cubicBezTo>
                    <a:pt x="20" y="272"/>
                    <a:pt x="20" y="272"/>
                    <a:pt x="20" y="272"/>
                  </a:cubicBezTo>
                  <a:cubicBezTo>
                    <a:pt x="21" y="272"/>
                    <a:pt x="21" y="272"/>
                    <a:pt x="21" y="272"/>
                  </a:cubicBezTo>
                  <a:cubicBezTo>
                    <a:pt x="23" y="270"/>
                    <a:pt x="23" y="270"/>
                    <a:pt x="23" y="270"/>
                  </a:cubicBezTo>
                  <a:cubicBezTo>
                    <a:pt x="23" y="270"/>
                    <a:pt x="23" y="269"/>
                    <a:pt x="23" y="269"/>
                  </a:cubicBezTo>
                  <a:cubicBezTo>
                    <a:pt x="23" y="268"/>
                    <a:pt x="22" y="267"/>
                    <a:pt x="22" y="267"/>
                  </a:cubicBezTo>
                  <a:cubicBezTo>
                    <a:pt x="24" y="267"/>
                    <a:pt x="24" y="267"/>
                    <a:pt x="24" y="267"/>
                  </a:cubicBezTo>
                  <a:cubicBezTo>
                    <a:pt x="24" y="265"/>
                    <a:pt x="24" y="265"/>
                    <a:pt x="24" y="265"/>
                  </a:cubicBezTo>
                  <a:cubicBezTo>
                    <a:pt x="24" y="265"/>
                    <a:pt x="25" y="265"/>
                    <a:pt x="25" y="265"/>
                  </a:cubicBezTo>
                  <a:cubicBezTo>
                    <a:pt x="25" y="265"/>
                    <a:pt x="25" y="265"/>
                    <a:pt x="25" y="265"/>
                  </a:cubicBezTo>
                  <a:cubicBezTo>
                    <a:pt x="25" y="265"/>
                    <a:pt x="24" y="264"/>
                    <a:pt x="24" y="264"/>
                  </a:cubicBezTo>
                  <a:cubicBezTo>
                    <a:pt x="24" y="263"/>
                    <a:pt x="24" y="263"/>
                    <a:pt x="24" y="263"/>
                  </a:cubicBezTo>
                  <a:cubicBezTo>
                    <a:pt x="24" y="263"/>
                    <a:pt x="24" y="263"/>
                    <a:pt x="24" y="263"/>
                  </a:cubicBezTo>
                  <a:cubicBezTo>
                    <a:pt x="23" y="263"/>
                    <a:pt x="23" y="262"/>
                    <a:pt x="23" y="262"/>
                  </a:cubicBezTo>
                  <a:cubicBezTo>
                    <a:pt x="23" y="262"/>
                    <a:pt x="23" y="261"/>
                    <a:pt x="23" y="261"/>
                  </a:cubicBezTo>
                  <a:cubicBezTo>
                    <a:pt x="23" y="261"/>
                    <a:pt x="23" y="261"/>
                    <a:pt x="23" y="261"/>
                  </a:cubicBezTo>
                  <a:cubicBezTo>
                    <a:pt x="23" y="261"/>
                    <a:pt x="23" y="261"/>
                    <a:pt x="23" y="261"/>
                  </a:cubicBezTo>
                  <a:cubicBezTo>
                    <a:pt x="23" y="260"/>
                    <a:pt x="23" y="260"/>
                    <a:pt x="23" y="260"/>
                  </a:cubicBezTo>
                  <a:cubicBezTo>
                    <a:pt x="23" y="260"/>
                    <a:pt x="23" y="260"/>
                    <a:pt x="23" y="259"/>
                  </a:cubicBezTo>
                  <a:cubicBezTo>
                    <a:pt x="23" y="259"/>
                    <a:pt x="23" y="259"/>
                    <a:pt x="23" y="259"/>
                  </a:cubicBezTo>
                  <a:cubicBezTo>
                    <a:pt x="23" y="259"/>
                    <a:pt x="24" y="259"/>
                    <a:pt x="24" y="259"/>
                  </a:cubicBezTo>
                  <a:cubicBezTo>
                    <a:pt x="24" y="259"/>
                    <a:pt x="24" y="258"/>
                    <a:pt x="24" y="258"/>
                  </a:cubicBezTo>
                  <a:cubicBezTo>
                    <a:pt x="24" y="258"/>
                    <a:pt x="24" y="257"/>
                    <a:pt x="24" y="257"/>
                  </a:cubicBezTo>
                  <a:cubicBezTo>
                    <a:pt x="24" y="257"/>
                    <a:pt x="24" y="256"/>
                    <a:pt x="24" y="256"/>
                  </a:cubicBezTo>
                  <a:cubicBezTo>
                    <a:pt x="24" y="256"/>
                    <a:pt x="25" y="256"/>
                    <a:pt x="25" y="256"/>
                  </a:cubicBezTo>
                  <a:cubicBezTo>
                    <a:pt x="25" y="256"/>
                    <a:pt x="26" y="255"/>
                    <a:pt x="26" y="255"/>
                  </a:cubicBezTo>
                  <a:cubicBezTo>
                    <a:pt x="26" y="253"/>
                    <a:pt x="26" y="253"/>
                    <a:pt x="26" y="253"/>
                  </a:cubicBezTo>
                  <a:cubicBezTo>
                    <a:pt x="27" y="254"/>
                    <a:pt x="27" y="254"/>
                    <a:pt x="27" y="254"/>
                  </a:cubicBezTo>
                  <a:cubicBezTo>
                    <a:pt x="27" y="254"/>
                    <a:pt x="28" y="254"/>
                    <a:pt x="28" y="253"/>
                  </a:cubicBezTo>
                  <a:cubicBezTo>
                    <a:pt x="28" y="253"/>
                    <a:pt x="28" y="253"/>
                    <a:pt x="27" y="253"/>
                  </a:cubicBezTo>
                  <a:cubicBezTo>
                    <a:pt x="27" y="252"/>
                    <a:pt x="27" y="252"/>
                    <a:pt x="27" y="252"/>
                  </a:cubicBezTo>
                  <a:cubicBezTo>
                    <a:pt x="27" y="252"/>
                    <a:pt x="27" y="252"/>
                    <a:pt x="27" y="252"/>
                  </a:cubicBezTo>
                  <a:cubicBezTo>
                    <a:pt x="27" y="251"/>
                    <a:pt x="27" y="251"/>
                    <a:pt x="27" y="251"/>
                  </a:cubicBezTo>
                  <a:cubicBezTo>
                    <a:pt x="27" y="251"/>
                    <a:pt x="27" y="249"/>
                    <a:pt x="27" y="249"/>
                  </a:cubicBezTo>
                  <a:cubicBezTo>
                    <a:pt x="27" y="249"/>
                    <a:pt x="27" y="249"/>
                    <a:pt x="27" y="249"/>
                  </a:cubicBezTo>
                  <a:cubicBezTo>
                    <a:pt x="28" y="249"/>
                    <a:pt x="28" y="249"/>
                    <a:pt x="28" y="249"/>
                  </a:cubicBezTo>
                  <a:cubicBezTo>
                    <a:pt x="28" y="249"/>
                    <a:pt x="29" y="248"/>
                    <a:pt x="29" y="248"/>
                  </a:cubicBezTo>
                  <a:cubicBezTo>
                    <a:pt x="29" y="248"/>
                    <a:pt x="29" y="247"/>
                    <a:pt x="29" y="247"/>
                  </a:cubicBezTo>
                  <a:cubicBezTo>
                    <a:pt x="29" y="247"/>
                    <a:pt x="29" y="247"/>
                    <a:pt x="28" y="246"/>
                  </a:cubicBezTo>
                  <a:cubicBezTo>
                    <a:pt x="28" y="246"/>
                    <a:pt x="28" y="245"/>
                    <a:pt x="28" y="245"/>
                  </a:cubicBezTo>
                  <a:cubicBezTo>
                    <a:pt x="28" y="245"/>
                    <a:pt x="28" y="244"/>
                    <a:pt x="28" y="244"/>
                  </a:cubicBezTo>
                  <a:cubicBezTo>
                    <a:pt x="28" y="244"/>
                    <a:pt x="28" y="244"/>
                    <a:pt x="28" y="244"/>
                  </a:cubicBezTo>
                  <a:cubicBezTo>
                    <a:pt x="28" y="243"/>
                    <a:pt x="27" y="243"/>
                    <a:pt x="27" y="243"/>
                  </a:cubicBezTo>
                  <a:cubicBezTo>
                    <a:pt x="28" y="242"/>
                    <a:pt x="28" y="242"/>
                    <a:pt x="28" y="242"/>
                  </a:cubicBezTo>
                  <a:cubicBezTo>
                    <a:pt x="28" y="242"/>
                    <a:pt x="29" y="242"/>
                    <a:pt x="29" y="241"/>
                  </a:cubicBezTo>
                  <a:cubicBezTo>
                    <a:pt x="29" y="241"/>
                    <a:pt x="29" y="241"/>
                    <a:pt x="29" y="240"/>
                  </a:cubicBezTo>
                  <a:cubicBezTo>
                    <a:pt x="29" y="240"/>
                    <a:pt x="29" y="240"/>
                    <a:pt x="29" y="240"/>
                  </a:cubicBezTo>
                  <a:cubicBezTo>
                    <a:pt x="28" y="240"/>
                    <a:pt x="28" y="240"/>
                    <a:pt x="28" y="240"/>
                  </a:cubicBezTo>
                  <a:cubicBezTo>
                    <a:pt x="28" y="237"/>
                    <a:pt x="28" y="237"/>
                    <a:pt x="28" y="237"/>
                  </a:cubicBezTo>
                  <a:cubicBezTo>
                    <a:pt x="28" y="237"/>
                    <a:pt x="28" y="237"/>
                    <a:pt x="28" y="237"/>
                  </a:cubicBezTo>
                  <a:cubicBezTo>
                    <a:pt x="28" y="237"/>
                    <a:pt x="29" y="236"/>
                    <a:pt x="29" y="236"/>
                  </a:cubicBezTo>
                  <a:cubicBezTo>
                    <a:pt x="29" y="236"/>
                    <a:pt x="30" y="236"/>
                    <a:pt x="30" y="236"/>
                  </a:cubicBezTo>
                  <a:cubicBezTo>
                    <a:pt x="30" y="236"/>
                    <a:pt x="30" y="236"/>
                    <a:pt x="30" y="236"/>
                  </a:cubicBezTo>
                  <a:cubicBezTo>
                    <a:pt x="30" y="236"/>
                    <a:pt x="30" y="235"/>
                    <a:pt x="30" y="235"/>
                  </a:cubicBezTo>
                  <a:cubicBezTo>
                    <a:pt x="30" y="235"/>
                    <a:pt x="30" y="235"/>
                    <a:pt x="31" y="235"/>
                  </a:cubicBezTo>
                  <a:cubicBezTo>
                    <a:pt x="31" y="235"/>
                    <a:pt x="31" y="234"/>
                    <a:pt x="31" y="234"/>
                  </a:cubicBezTo>
                  <a:cubicBezTo>
                    <a:pt x="31" y="234"/>
                    <a:pt x="31" y="234"/>
                    <a:pt x="31" y="233"/>
                  </a:cubicBezTo>
                  <a:cubicBezTo>
                    <a:pt x="31" y="233"/>
                    <a:pt x="30" y="232"/>
                    <a:pt x="30" y="232"/>
                  </a:cubicBezTo>
                  <a:cubicBezTo>
                    <a:pt x="30" y="231"/>
                    <a:pt x="30" y="231"/>
                    <a:pt x="30" y="231"/>
                  </a:cubicBezTo>
                  <a:cubicBezTo>
                    <a:pt x="30" y="231"/>
                    <a:pt x="28" y="231"/>
                    <a:pt x="28" y="231"/>
                  </a:cubicBezTo>
                  <a:cubicBezTo>
                    <a:pt x="28" y="230"/>
                    <a:pt x="27" y="230"/>
                    <a:pt x="27" y="230"/>
                  </a:cubicBezTo>
                  <a:cubicBezTo>
                    <a:pt x="27" y="230"/>
                    <a:pt x="26" y="230"/>
                    <a:pt x="26" y="230"/>
                  </a:cubicBezTo>
                  <a:cubicBezTo>
                    <a:pt x="26" y="230"/>
                    <a:pt x="26" y="229"/>
                    <a:pt x="26" y="229"/>
                  </a:cubicBezTo>
                  <a:cubicBezTo>
                    <a:pt x="26" y="229"/>
                    <a:pt x="27" y="229"/>
                    <a:pt x="27" y="229"/>
                  </a:cubicBezTo>
                  <a:cubicBezTo>
                    <a:pt x="27" y="229"/>
                    <a:pt x="28" y="229"/>
                    <a:pt x="28" y="229"/>
                  </a:cubicBezTo>
                  <a:cubicBezTo>
                    <a:pt x="28" y="229"/>
                    <a:pt x="29" y="229"/>
                    <a:pt x="29" y="229"/>
                  </a:cubicBezTo>
                  <a:cubicBezTo>
                    <a:pt x="29" y="229"/>
                    <a:pt x="29" y="229"/>
                    <a:pt x="29" y="229"/>
                  </a:cubicBezTo>
                  <a:cubicBezTo>
                    <a:pt x="29" y="229"/>
                    <a:pt x="30" y="228"/>
                    <a:pt x="30" y="228"/>
                  </a:cubicBezTo>
                  <a:cubicBezTo>
                    <a:pt x="31" y="229"/>
                    <a:pt x="31" y="229"/>
                    <a:pt x="31" y="229"/>
                  </a:cubicBezTo>
                  <a:cubicBezTo>
                    <a:pt x="32" y="229"/>
                    <a:pt x="32" y="229"/>
                    <a:pt x="32" y="229"/>
                  </a:cubicBezTo>
                  <a:cubicBezTo>
                    <a:pt x="32" y="229"/>
                    <a:pt x="32" y="227"/>
                    <a:pt x="32" y="227"/>
                  </a:cubicBezTo>
                  <a:cubicBezTo>
                    <a:pt x="33" y="227"/>
                    <a:pt x="33" y="227"/>
                    <a:pt x="33" y="227"/>
                  </a:cubicBezTo>
                  <a:cubicBezTo>
                    <a:pt x="33" y="227"/>
                    <a:pt x="33" y="226"/>
                    <a:pt x="33" y="226"/>
                  </a:cubicBezTo>
                  <a:cubicBezTo>
                    <a:pt x="33" y="226"/>
                    <a:pt x="32" y="226"/>
                    <a:pt x="32" y="225"/>
                  </a:cubicBezTo>
                  <a:cubicBezTo>
                    <a:pt x="32" y="225"/>
                    <a:pt x="32" y="225"/>
                    <a:pt x="31" y="225"/>
                  </a:cubicBezTo>
                  <a:cubicBezTo>
                    <a:pt x="31" y="225"/>
                    <a:pt x="29" y="225"/>
                    <a:pt x="29" y="225"/>
                  </a:cubicBezTo>
                  <a:cubicBezTo>
                    <a:pt x="29" y="225"/>
                    <a:pt x="28" y="225"/>
                    <a:pt x="28" y="225"/>
                  </a:cubicBezTo>
                  <a:cubicBezTo>
                    <a:pt x="28" y="225"/>
                    <a:pt x="27" y="225"/>
                    <a:pt x="28" y="225"/>
                  </a:cubicBezTo>
                  <a:cubicBezTo>
                    <a:pt x="28" y="225"/>
                    <a:pt x="28" y="225"/>
                    <a:pt x="28" y="224"/>
                  </a:cubicBezTo>
                  <a:cubicBezTo>
                    <a:pt x="28" y="224"/>
                    <a:pt x="28" y="224"/>
                    <a:pt x="28" y="223"/>
                  </a:cubicBezTo>
                  <a:cubicBezTo>
                    <a:pt x="28" y="223"/>
                    <a:pt x="28" y="222"/>
                    <a:pt x="28" y="222"/>
                  </a:cubicBezTo>
                  <a:cubicBezTo>
                    <a:pt x="28" y="222"/>
                    <a:pt x="28" y="222"/>
                    <a:pt x="28" y="222"/>
                  </a:cubicBezTo>
                  <a:cubicBezTo>
                    <a:pt x="29" y="221"/>
                    <a:pt x="29" y="221"/>
                    <a:pt x="29" y="221"/>
                  </a:cubicBezTo>
                  <a:cubicBezTo>
                    <a:pt x="29" y="221"/>
                    <a:pt x="29" y="220"/>
                    <a:pt x="28" y="220"/>
                  </a:cubicBezTo>
                  <a:cubicBezTo>
                    <a:pt x="28" y="220"/>
                    <a:pt x="28" y="219"/>
                    <a:pt x="28" y="219"/>
                  </a:cubicBezTo>
                  <a:cubicBezTo>
                    <a:pt x="28" y="219"/>
                    <a:pt x="29" y="218"/>
                    <a:pt x="29" y="218"/>
                  </a:cubicBezTo>
                  <a:cubicBezTo>
                    <a:pt x="29" y="218"/>
                    <a:pt x="29" y="218"/>
                    <a:pt x="29" y="217"/>
                  </a:cubicBezTo>
                  <a:cubicBezTo>
                    <a:pt x="28" y="217"/>
                    <a:pt x="28" y="217"/>
                    <a:pt x="28" y="217"/>
                  </a:cubicBezTo>
                  <a:cubicBezTo>
                    <a:pt x="28" y="216"/>
                    <a:pt x="27" y="216"/>
                    <a:pt x="27" y="216"/>
                  </a:cubicBezTo>
                  <a:cubicBezTo>
                    <a:pt x="27" y="216"/>
                    <a:pt x="27" y="215"/>
                    <a:pt x="27" y="215"/>
                  </a:cubicBezTo>
                  <a:cubicBezTo>
                    <a:pt x="27" y="215"/>
                    <a:pt x="28" y="215"/>
                    <a:pt x="28" y="214"/>
                  </a:cubicBezTo>
                  <a:cubicBezTo>
                    <a:pt x="28" y="214"/>
                    <a:pt x="28" y="214"/>
                    <a:pt x="28" y="214"/>
                  </a:cubicBezTo>
                  <a:cubicBezTo>
                    <a:pt x="28" y="214"/>
                    <a:pt x="28" y="213"/>
                    <a:pt x="28" y="213"/>
                  </a:cubicBezTo>
                  <a:cubicBezTo>
                    <a:pt x="28" y="213"/>
                    <a:pt x="27" y="213"/>
                    <a:pt x="27" y="212"/>
                  </a:cubicBezTo>
                  <a:cubicBezTo>
                    <a:pt x="27" y="212"/>
                    <a:pt x="27" y="212"/>
                    <a:pt x="26" y="212"/>
                  </a:cubicBezTo>
                  <a:cubicBezTo>
                    <a:pt x="26" y="211"/>
                    <a:pt x="26" y="211"/>
                    <a:pt x="26" y="211"/>
                  </a:cubicBezTo>
                  <a:cubicBezTo>
                    <a:pt x="26" y="210"/>
                    <a:pt x="25" y="210"/>
                    <a:pt x="25" y="210"/>
                  </a:cubicBezTo>
                  <a:cubicBezTo>
                    <a:pt x="26" y="209"/>
                    <a:pt x="26" y="209"/>
                    <a:pt x="26" y="209"/>
                  </a:cubicBezTo>
                  <a:cubicBezTo>
                    <a:pt x="26" y="209"/>
                    <a:pt x="25" y="208"/>
                    <a:pt x="25" y="208"/>
                  </a:cubicBezTo>
                  <a:cubicBezTo>
                    <a:pt x="25" y="208"/>
                    <a:pt x="26" y="208"/>
                    <a:pt x="26" y="208"/>
                  </a:cubicBezTo>
                  <a:cubicBezTo>
                    <a:pt x="26" y="208"/>
                    <a:pt x="26" y="207"/>
                    <a:pt x="26" y="207"/>
                  </a:cubicBezTo>
                  <a:cubicBezTo>
                    <a:pt x="26" y="207"/>
                    <a:pt x="26" y="206"/>
                    <a:pt x="26" y="206"/>
                  </a:cubicBezTo>
                  <a:cubicBezTo>
                    <a:pt x="26" y="206"/>
                    <a:pt x="26" y="206"/>
                    <a:pt x="26" y="206"/>
                  </a:cubicBezTo>
                  <a:cubicBezTo>
                    <a:pt x="25" y="205"/>
                    <a:pt x="25" y="205"/>
                    <a:pt x="25" y="205"/>
                  </a:cubicBezTo>
                  <a:cubicBezTo>
                    <a:pt x="25" y="205"/>
                    <a:pt x="25" y="205"/>
                    <a:pt x="25" y="204"/>
                  </a:cubicBezTo>
                  <a:cubicBezTo>
                    <a:pt x="25" y="204"/>
                    <a:pt x="25" y="204"/>
                    <a:pt x="25" y="203"/>
                  </a:cubicBezTo>
                  <a:cubicBezTo>
                    <a:pt x="25" y="203"/>
                    <a:pt x="26" y="203"/>
                    <a:pt x="26" y="203"/>
                  </a:cubicBezTo>
                  <a:cubicBezTo>
                    <a:pt x="26" y="203"/>
                    <a:pt x="26" y="203"/>
                    <a:pt x="26" y="203"/>
                  </a:cubicBezTo>
                  <a:cubicBezTo>
                    <a:pt x="27" y="204"/>
                    <a:pt x="27" y="204"/>
                    <a:pt x="27" y="204"/>
                  </a:cubicBezTo>
                  <a:cubicBezTo>
                    <a:pt x="27" y="204"/>
                    <a:pt x="27" y="203"/>
                    <a:pt x="28" y="203"/>
                  </a:cubicBezTo>
                  <a:cubicBezTo>
                    <a:pt x="28" y="203"/>
                    <a:pt x="28" y="203"/>
                    <a:pt x="28" y="203"/>
                  </a:cubicBezTo>
                  <a:cubicBezTo>
                    <a:pt x="28" y="200"/>
                    <a:pt x="28" y="200"/>
                    <a:pt x="28" y="200"/>
                  </a:cubicBezTo>
                  <a:cubicBezTo>
                    <a:pt x="28" y="199"/>
                    <a:pt x="28" y="199"/>
                    <a:pt x="28" y="199"/>
                  </a:cubicBezTo>
                  <a:cubicBezTo>
                    <a:pt x="28" y="199"/>
                    <a:pt x="27" y="198"/>
                    <a:pt x="27" y="198"/>
                  </a:cubicBezTo>
                  <a:cubicBezTo>
                    <a:pt x="27" y="198"/>
                    <a:pt x="28" y="198"/>
                    <a:pt x="28" y="198"/>
                  </a:cubicBezTo>
                  <a:cubicBezTo>
                    <a:pt x="28" y="198"/>
                    <a:pt x="28" y="198"/>
                    <a:pt x="28" y="197"/>
                  </a:cubicBezTo>
                  <a:cubicBezTo>
                    <a:pt x="28" y="197"/>
                    <a:pt x="27" y="197"/>
                    <a:pt x="27" y="197"/>
                  </a:cubicBezTo>
                  <a:cubicBezTo>
                    <a:pt x="27" y="196"/>
                    <a:pt x="27" y="196"/>
                    <a:pt x="27" y="196"/>
                  </a:cubicBezTo>
                  <a:cubicBezTo>
                    <a:pt x="27" y="196"/>
                    <a:pt x="27" y="195"/>
                    <a:pt x="27" y="195"/>
                  </a:cubicBezTo>
                  <a:cubicBezTo>
                    <a:pt x="27" y="195"/>
                    <a:pt x="28" y="195"/>
                    <a:pt x="28" y="194"/>
                  </a:cubicBezTo>
                  <a:cubicBezTo>
                    <a:pt x="28" y="194"/>
                    <a:pt x="28" y="194"/>
                    <a:pt x="28" y="193"/>
                  </a:cubicBezTo>
                  <a:cubicBezTo>
                    <a:pt x="28" y="193"/>
                    <a:pt x="28" y="193"/>
                    <a:pt x="28" y="193"/>
                  </a:cubicBezTo>
                  <a:cubicBezTo>
                    <a:pt x="27" y="193"/>
                    <a:pt x="27" y="192"/>
                    <a:pt x="27" y="192"/>
                  </a:cubicBezTo>
                  <a:cubicBezTo>
                    <a:pt x="27" y="192"/>
                    <a:pt x="27" y="192"/>
                    <a:pt x="27" y="192"/>
                  </a:cubicBezTo>
                  <a:cubicBezTo>
                    <a:pt x="27" y="192"/>
                    <a:pt x="27" y="191"/>
                    <a:pt x="27" y="191"/>
                  </a:cubicBezTo>
                  <a:cubicBezTo>
                    <a:pt x="27" y="191"/>
                    <a:pt x="27" y="190"/>
                    <a:pt x="27" y="190"/>
                  </a:cubicBezTo>
                  <a:cubicBezTo>
                    <a:pt x="27" y="190"/>
                    <a:pt x="27" y="190"/>
                    <a:pt x="27" y="189"/>
                  </a:cubicBezTo>
                  <a:cubicBezTo>
                    <a:pt x="27" y="189"/>
                    <a:pt x="27" y="189"/>
                    <a:pt x="27" y="189"/>
                  </a:cubicBezTo>
                  <a:cubicBezTo>
                    <a:pt x="27" y="188"/>
                    <a:pt x="27" y="188"/>
                    <a:pt x="27" y="188"/>
                  </a:cubicBezTo>
                  <a:cubicBezTo>
                    <a:pt x="27" y="188"/>
                    <a:pt x="28" y="187"/>
                    <a:pt x="28" y="187"/>
                  </a:cubicBezTo>
                  <a:cubicBezTo>
                    <a:pt x="28" y="187"/>
                    <a:pt x="28" y="187"/>
                    <a:pt x="28" y="187"/>
                  </a:cubicBezTo>
                  <a:cubicBezTo>
                    <a:pt x="28" y="187"/>
                    <a:pt x="29" y="187"/>
                    <a:pt x="29" y="187"/>
                  </a:cubicBezTo>
                  <a:cubicBezTo>
                    <a:pt x="29" y="187"/>
                    <a:pt x="29" y="186"/>
                    <a:pt x="29" y="186"/>
                  </a:cubicBezTo>
                  <a:cubicBezTo>
                    <a:pt x="28" y="186"/>
                    <a:pt x="28" y="185"/>
                    <a:pt x="28" y="185"/>
                  </a:cubicBezTo>
                  <a:cubicBezTo>
                    <a:pt x="28" y="185"/>
                    <a:pt x="27" y="185"/>
                    <a:pt x="28" y="184"/>
                  </a:cubicBezTo>
                  <a:cubicBezTo>
                    <a:pt x="28" y="184"/>
                    <a:pt x="28" y="184"/>
                    <a:pt x="28" y="184"/>
                  </a:cubicBezTo>
                  <a:cubicBezTo>
                    <a:pt x="28" y="184"/>
                    <a:pt x="29" y="184"/>
                    <a:pt x="29" y="184"/>
                  </a:cubicBezTo>
                  <a:cubicBezTo>
                    <a:pt x="29" y="184"/>
                    <a:pt x="29" y="183"/>
                    <a:pt x="29" y="183"/>
                  </a:cubicBezTo>
                  <a:cubicBezTo>
                    <a:pt x="29" y="183"/>
                    <a:pt x="29" y="182"/>
                    <a:pt x="29" y="182"/>
                  </a:cubicBezTo>
                  <a:cubicBezTo>
                    <a:pt x="29" y="182"/>
                    <a:pt x="29" y="182"/>
                    <a:pt x="29" y="182"/>
                  </a:cubicBezTo>
                  <a:cubicBezTo>
                    <a:pt x="29" y="179"/>
                    <a:pt x="29" y="179"/>
                    <a:pt x="29" y="179"/>
                  </a:cubicBezTo>
                  <a:cubicBezTo>
                    <a:pt x="29" y="179"/>
                    <a:pt x="29" y="179"/>
                    <a:pt x="29" y="179"/>
                  </a:cubicBezTo>
                  <a:cubicBezTo>
                    <a:pt x="29" y="179"/>
                    <a:pt x="30" y="180"/>
                    <a:pt x="30" y="180"/>
                  </a:cubicBezTo>
                  <a:cubicBezTo>
                    <a:pt x="30" y="180"/>
                    <a:pt x="30" y="180"/>
                    <a:pt x="30" y="180"/>
                  </a:cubicBezTo>
                  <a:cubicBezTo>
                    <a:pt x="30" y="180"/>
                    <a:pt x="30" y="179"/>
                    <a:pt x="30" y="179"/>
                  </a:cubicBezTo>
                  <a:cubicBezTo>
                    <a:pt x="30" y="179"/>
                    <a:pt x="30" y="178"/>
                    <a:pt x="30" y="178"/>
                  </a:cubicBezTo>
                  <a:cubicBezTo>
                    <a:pt x="30" y="178"/>
                    <a:pt x="31" y="177"/>
                    <a:pt x="31" y="177"/>
                  </a:cubicBezTo>
                  <a:cubicBezTo>
                    <a:pt x="31" y="173"/>
                    <a:pt x="31" y="173"/>
                    <a:pt x="31" y="173"/>
                  </a:cubicBezTo>
                  <a:cubicBezTo>
                    <a:pt x="33" y="172"/>
                    <a:pt x="33" y="172"/>
                    <a:pt x="33" y="172"/>
                  </a:cubicBezTo>
                  <a:cubicBezTo>
                    <a:pt x="34" y="172"/>
                    <a:pt x="34" y="172"/>
                    <a:pt x="34" y="172"/>
                  </a:cubicBezTo>
                  <a:cubicBezTo>
                    <a:pt x="34" y="172"/>
                    <a:pt x="35" y="171"/>
                    <a:pt x="35" y="171"/>
                  </a:cubicBezTo>
                  <a:cubicBezTo>
                    <a:pt x="35" y="171"/>
                    <a:pt x="35" y="170"/>
                    <a:pt x="35" y="170"/>
                  </a:cubicBezTo>
                  <a:cubicBezTo>
                    <a:pt x="34" y="170"/>
                    <a:pt x="34" y="170"/>
                    <a:pt x="34" y="170"/>
                  </a:cubicBezTo>
                  <a:cubicBezTo>
                    <a:pt x="34" y="169"/>
                    <a:pt x="34" y="169"/>
                    <a:pt x="34" y="169"/>
                  </a:cubicBezTo>
                  <a:cubicBezTo>
                    <a:pt x="33" y="169"/>
                    <a:pt x="33" y="168"/>
                    <a:pt x="33" y="168"/>
                  </a:cubicBezTo>
                  <a:cubicBezTo>
                    <a:pt x="33" y="167"/>
                    <a:pt x="33" y="167"/>
                    <a:pt x="33" y="167"/>
                  </a:cubicBezTo>
                  <a:cubicBezTo>
                    <a:pt x="33" y="167"/>
                    <a:pt x="33" y="166"/>
                    <a:pt x="33" y="166"/>
                  </a:cubicBezTo>
                  <a:cubicBezTo>
                    <a:pt x="33" y="166"/>
                    <a:pt x="34" y="166"/>
                    <a:pt x="34" y="166"/>
                  </a:cubicBezTo>
                  <a:cubicBezTo>
                    <a:pt x="34" y="166"/>
                    <a:pt x="32" y="164"/>
                    <a:pt x="32" y="164"/>
                  </a:cubicBezTo>
                  <a:cubicBezTo>
                    <a:pt x="32" y="164"/>
                    <a:pt x="32" y="164"/>
                    <a:pt x="32" y="163"/>
                  </a:cubicBezTo>
                  <a:cubicBezTo>
                    <a:pt x="32" y="163"/>
                    <a:pt x="33" y="163"/>
                    <a:pt x="32" y="163"/>
                  </a:cubicBezTo>
                  <a:cubicBezTo>
                    <a:pt x="32" y="163"/>
                    <a:pt x="32" y="163"/>
                    <a:pt x="32" y="162"/>
                  </a:cubicBezTo>
                  <a:cubicBezTo>
                    <a:pt x="32" y="162"/>
                    <a:pt x="32" y="162"/>
                    <a:pt x="32" y="162"/>
                  </a:cubicBezTo>
                  <a:cubicBezTo>
                    <a:pt x="32" y="162"/>
                    <a:pt x="32" y="161"/>
                    <a:pt x="32" y="161"/>
                  </a:cubicBezTo>
                  <a:cubicBezTo>
                    <a:pt x="32" y="161"/>
                    <a:pt x="33" y="160"/>
                    <a:pt x="33" y="160"/>
                  </a:cubicBezTo>
                  <a:cubicBezTo>
                    <a:pt x="33" y="160"/>
                    <a:pt x="32" y="160"/>
                    <a:pt x="32" y="160"/>
                  </a:cubicBezTo>
                  <a:cubicBezTo>
                    <a:pt x="32" y="159"/>
                    <a:pt x="32" y="159"/>
                    <a:pt x="32" y="159"/>
                  </a:cubicBezTo>
                  <a:cubicBezTo>
                    <a:pt x="32" y="159"/>
                    <a:pt x="32" y="158"/>
                    <a:pt x="32" y="158"/>
                  </a:cubicBezTo>
                  <a:cubicBezTo>
                    <a:pt x="33" y="158"/>
                    <a:pt x="33" y="157"/>
                    <a:pt x="33" y="157"/>
                  </a:cubicBezTo>
                  <a:cubicBezTo>
                    <a:pt x="33" y="157"/>
                    <a:pt x="33" y="157"/>
                    <a:pt x="33" y="157"/>
                  </a:cubicBezTo>
                  <a:cubicBezTo>
                    <a:pt x="32" y="157"/>
                    <a:pt x="32" y="156"/>
                    <a:pt x="32" y="156"/>
                  </a:cubicBezTo>
                  <a:cubicBezTo>
                    <a:pt x="32" y="156"/>
                    <a:pt x="32" y="156"/>
                    <a:pt x="32" y="156"/>
                  </a:cubicBezTo>
                  <a:cubicBezTo>
                    <a:pt x="32" y="156"/>
                    <a:pt x="33" y="155"/>
                    <a:pt x="33" y="155"/>
                  </a:cubicBezTo>
                  <a:cubicBezTo>
                    <a:pt x="33" y="155"/>
                    <a:pt x="33" y="155"/>
                    <a:pt x="33" y="155"/>
                  </a:cubicBezTo>
                  <a:cubicBezTo>
                    <a:pt x="32" y="155"/>
                    <a:pt x="32" y="155"/>
                    <a:pt x="32" y="155"/>
                  </a:cubicBezTo>
                  <a:cubicBezTo>
                    <a:pt x="32" y="154"/>
                    <a:pt x="32" y="154"/>
                    <a:pt x="32" y="154"/>
                  </a:cubicBezTo>
                  <a:cubicBezTo>
                    <a:pt x="32" y="154"/>
                    <a:pt x="33" y="154"/>
                    <a:pt x="33" y="153"/>
                  </a:cubicBezTo>
                  <a:cubicBezTo>
                    <a:pt x="33" y="153"/>
                    <a:pt x="34" y="153"/>
                    <a:pt x="34" y="153"/>
                  </a:cubicBezTo>
                  <a:cubicBezTo>
                    <a:pt x="34" y="153"/>
                    <a:pt x="34" y="153"/>
                    <a:pt x="33" y="153"/>
                  </a:cubicBezTo>
                  <a:cubicBezTo>
                    <a:pt x="33" y="152"/>
                    <a:pt x="33" y="152"/>
                    <a:pt x="33" y="152"/>
                  </a:cubicBezTo>
                  <a:cubicBezTo>
                    <a:pt x="33" y="152"/>
                    <a:pt x="33" y="152"/>
                    <a:pt x="33" y="152"/>
                  </a:cubicBezTo>
                  <a:cubicBezTo>
                    <a:pt x="34" y="152"/>
                    <a:pt x="34" y="152"/>
                    <a:pt x="34" y="152"/>
                  </a:cubicBezTo>
                  <a:cubicBezTo>
                    <a:pt x="34" y="151"/>
                    <a:pt x="34" y="151"/>
                    <a:pt x="34" y="151"/>
                  </a:cubicBezTo>
                  <a:cubicBezTo>
                    <a:pt x="34" y="151"/>
                    <a:pt x="35" y="151"/>
                    <a:pt x="35" y="151"/>
                  </a:cubicBezTo>
                  <a:cubicBezTo>
                    <a:pt x="35" y="151"/>
                    <a:pt x="36" y="151"/>
                    <a:pt x="36" y="151"/>
                  </a:cubicBezTo>
                  <a:cubicBezTo>
                    <a:pt x="36" y="150"/>
                    <a:pt x="36" y="150"/>
                    <a:pt x="36" y="150"/>
                  </a:cubicBezTo>
                  <a:cubicBezTo>
                    <a:pt x="36" y="150"/>
                    <a:pt x="36" y="149"/>
                    <a:pt x="36" y="149"/>
                  </a:cubicBezTo>
                  <a:cubicBezTo>
                    <a:pt x="36" y="149"/>
                    <a:pt x="37" y="149"/>
                    <a:pt x="37" y="149"/>
                  </a:cubicBezTo>
                  <a:cubicBezTo>
                    <a:pt x="37" y="149"/>
                    <a:pt x="37" y="149"/>
                    <a:pt x="37" y="149"/>
                  </a:cubicBezTo>
                  <a:cubicBezTo>
                    <a:pt x="37" y="149"/>
                    <a:pt x="38" y="148"/>
                    <a:pt x="38" y="148"/>
                  </a:cubicBezTo>
                  <a:cubicBezTo>
                    <a:pt x="38" y="148"/>
                    <a:pt x="38" y="148"/>
                    <a:pt x="38" y="148"/>
                  </a:cubicBezTo>
                  <a:cubicBezTo>
                    <a:pt x="38" y="148"/>
                    <a:pt x="38" y="147"/>
                    <a:pt x="38" y="147"/>
                  </a:cubicBezTo>
                  <a:cubicBezTo>
                    <a:pt x="38" y="147"/>
                    <a:pt x="38" y="147"/>
                    <a:pt x="38" y="147"/>
                  </a:cubicBezTo>
                  <a:cubicBezTo>
                    <a:pt x="38" y="147"/>
                    <a:pt x="38" y="146"/>
                    <a:pt x="38" y="146"/>
                  </a:cubicBezTo>
                  <a:cubicBezTo>
                    <a:pt x="38" y="146"/>
                    <a:pt x="38" y="146"/>
                    <a:pt x="38" y="146"/>
                  </a:cubicBezTo>
                  <a:cubicBezTo>
                    <a:pt x="38" y="146"/>
                    <a:pt x="38" y="145"/>
                    <a:pt x="38" y="145"/>
                  </a:cubicBezTo>
                  <a:cubicBezTo>
                    <a:pt x="38" y="145"/>
                    <a:pt x="38" y="144"/>
                    <a:pt x="38" y="144"/>
                  </a:cubicBezTo>
                  <a:cubicBezTo>
                    <a:pt x="38" y="144"/>
                    <a:pt x="38" y="144"/>
                    <a:pt x="38" y="144"/>
                  </a:cubicBezTo>
                  <a:cubicBezTo>
                    <a:pt x="38" y="143"/>
                    <a:pt x="38" y="143"/>
                    <a:pt x="38" y="143"/>
                  </a:cubicBezTo>
                  <a:cubicBezTo>
                    <a:pt x="38" y="143"/>
                    <a:pt x="37" y="142"/>
                    <a:pt x="37" y="142"/>
                  </a:cubicBezTo>
                  <a:cubicBezTo>
                    <a:pt x="37" y="142"/>
                    <a:pt x="37" y="141"/>
                    <a:pt x="37" y="141"/>
                  </a:cubicBezTo>
                  <a:cubicBezTo>
                    <a:pt x="37" y="141"/>
                    <a:pt x="37" y="141"/>
                    <a:pt x="37" y="140"/>
                  </a:cubicBezTo>
                  <a:cubicBezTo>
                    <a:pt x="38" y="140"/>
                    <a:pt x="38" y="140"/>
                    <a:pt x="38" y="140"/>
                  </a:cubicBezTo>
                  <a:cubicBezTo>
                    <a:pt x="38" y="139"/>
                    <a:pt x="38" y="139"/>
                    <a:pt x="38" y="139"/>
                  </a:cubicBezTo>
                  <a:cubicBezTo>
                    <a:pt x="38" y="138"/>
                    <a:pt x="39" y="138"/>
                    <a:pt x="39" y="138"/>
                  </a:cubicBezTo>
                  <a:cubicBezTo>
                    <a:pt x="39" y="137"/>
                    <a:pt x="39" y="137"/>
                    <a:pt x="39" y="137"/>
                  </a:cubicBezTo>
                  <a:cubicBezTo>
                    <a:pt x="38" y="137"/>
                    <a:pt x="39" y="136"/>
                    <a:pt x="39" y="136"/>
                  </a:cubicBezTo>
                  <a:cubicBezTo>
                    <a:pt x="39" y="136"/>
                    <a:pt x="40" y="134"/>
                    <a:pt x="40" y="134"/>
                  </a:cubicBezTo>
                  <a:cubicBezTo>
                    <a:pt x="40" y="134"/>
                    <a:pt x="40" y="133"/>
                    <a:pt x="40" y="133"/>
                  </a:cubicBezTo>
                  <a:cubicBezTo>
                    <a:pt x="41" y="133"/>
                    <a:pt x="41" y="133"/>
                    <a:pt x="41" y="133"/>
                  </a:cubicBezTo>
                  <a:cubicBezTo>
                    <a:pt x="41" y="133"/>
                    <a:pt x="42" y="132"/>
                    <a:pt x="42" y="132"/>
                  </a:cubicBezTo>
                  <a:cubicBezTo>
                    <a:pt x="42" y="132"/>
                    <a:pt x="41" y="131"/>
                    <a:pt x="41" y="131"/>
                  </a:cubicBezTo>
                  <a:cubicBezTo>
                    <a:pt x="41" y="131"/>
                    <a:pt x="42" y="131"/>
                    <a:pt x="42" y="131"/>
                  </a:cubicBezTo>
                  <a:cubicBezTo>
                    <a:pt x="42" y="130"/>
                    <a:pt x="41" y="130"/>
                    <a:pt x="41" y="130"/>
                  </a:cubicBezTo>
                  <a:cubicBezTo>
                    <a:pt x="41" y="130"/>
                    <a:pt x="41" y="128"/>
                    <a:pt x="41" y="128"/>
                  </a:cubicBezTo>
                  <a:cubicBezTo>
                    <a:pt x="41" y="128"/>
                    <a:pt x="41" y="127"/>
                    <a:pt x="42" y="127"/>
                  </a:cubicBezTo>
                  <a:cubicBezTo>
                    <a:pt x="42" y="127"/>
                    <a:pt x="42" y="126"/>
                    <a:pt x="42" y="126"/>
                  </a:cubicBezTo>
                  <a:cubicBezTo>
                    <a:pt x="42" y="126"/>
                    <a:pt x="42" y="125"/>
                    <a:pt x="42" y="125"/>
                  </a:cubicBezTo>
                  <a:cubicBezTo>
                    <a:pt x="42" y="125"/>
                    <a:pt x="42" y="125"/>
                    <a:pt x="42" y="125"/>
                  </a:cubicBezTo>
                  <a:cubicBezTo>
                    <a:pt x="42" y="124"/>
                    <a:pt x="42" y="124"/>
                    <a:pt x="42" y="124"/>
                  </a:cubicBezTo>
                  <a:cubicBezTo>
                    <a:pt x="41" y="124"/>
                    <a:pt x="41" y="124"/>
                    <a:pt x="41" y="124"/>
                  </a:cubicBezTo>
                  <a:cubicBezTo>
                    <a:pt x="41" y="124"/>
                    <a:pt x="41" y="125"/>
                    <a:pt x="40" y="124"/>
                  </a:cubicBezTo>
                  <a:cubicBezTo>
                    <a:pt x="40" y="124"/>
                    <a:pt x="40" y="124"/>
                    <a:pt x="40" y="123"/>
                  </a:cubicBezTo>
                  <a:cubicBezTo>
                    <a:pt x="40" y="123"/>
                    <a:pt x="40" y="123"/>
                    <a:pt x="40" y="122"/>
                  </a:cubicBezTo>
                  <a:cubicBezTo>
                    <a:pt x="40" y="122"/>
                    <a:pt x="40" y="122"/>
                    <a:pt x="40" y="121"/>
                  </a:cubicBezTo>
                  <a:cubicBezTo>
                    <a:pt x="41" y="121"/>
                    <a:pt x="40" y="120"/>
                    <a:pt x="40" y="120"/>
                  </a:cubicBezTo>
                  <a:cubicBezTo>
                    <a:pt x="40" y="118"/>
                    <a:pt x="40" y="118"/>
                    <a:pt x="40" y="118"/>
                  </a:cubicBezTo>
                  <a:cubicBezTo>
                    <a:pt x="40" y="118"/>
                    <a:pt x="39" y="117"/>
                    <a:pt x="39" y="117"/>
                  </a:cubicBezTo>
                  <a:cubicBezTo>
                    <a:pt x="39" y="116"/>
                    <a:pt x="38" y="116"/>
                    <a:pt x="38" y="116"/>
                  </a:cubicBezTo>
                  <a:cubicBezTo>
                    <a:pt x="38" y="115"/>
                    <a:pt x="39" y="115"/>
                    <a:pt x="38" y="114"/>
                  </a:cubicBezTo>
                  <a:cubicBezTo>
                    <a:pt x="38" y="114"/>
                    <a:pt x="38" y="114"/>
                    <a:pt x="38" y="114"/>
                  </a:cubicBezTo>
                  <a:cubicBezTo>
                    <a:pt x="38" y="114"/>
                    <a:pt x="38" y="114"/>
                    <a:pt x="38" y="114"/>
                  </a:cubicBezTo>
                  <a:cubicBezTo>
                    <a:pt x="38" y="114"/>
                    <a:pt x="39" y="114"/>
                    <a:pt x="39" y="114"/>
                  </a:cubicBezTo>
                  <a:cubicBezTo>
                    <a:pt x="39" y="114"/>
                    <a:pt x="39" y="113"/>
                    <a:pt x="39" y="113"/>
                  </a:cubicBezTo>
                  <a:cubicBezTo>
                    <a:pt x="38" y="113"/>
                    <a:pt x="38" y="113"/>
                    <a:pt x="38" y="112"/>
                  </a:cubicBezTo>
                  <a:cubicBezTo>
                    <a:pt x="37" y="112"/>
                    <a:pt x="37" y="112"/>
                    <a:pt x="37" y="112"/>
                  </a:cubicBezTo>
                  <a:cubicBezTo>
                    <a:pt x="37" y="112"/>
                    <a:pt x="37" y="112"/>
                    <a:pt x="37" y="111"/>
                  </a:cubicBezTo>
                  <a:cubicBezTo>
                    <a:pt x="37" y="111"/>
                    <a:pt x="37" y="110"/>
                    <a:pt x="37" y="110"/>
                  </a:cubicBezTo>
                  <a:cubicBezTo>
                    <a:pt x="37" y="109"/>
                    <a:pt x="37" y="109"/>
                    <a:pt x="37" y="108"/>
                  </a:cubicBezTo>
                  <a:cubicBezTo>
                    <a:pt x="37" y="108"/>
                    <a:pt x="37" y="107"/>
                    <a:pt x="37" y="107"/>
                  </a:cubicBezTo>
                  <a:cubicBezTo>
                    <a:pt x="37" y="106"/>
                    <a:pt x="37" y="106"/>
                    <a:pt x="37" y="106"/>
                  </a:cubicBezTo>
                  <a:cubicBezTo>
                    <a:pt x="37" y="106"/>
                    <a:pt x="37" y="106"/>
                    <a:pt x="38" y="106"/>
                  </a:cubicBezTo>
                  <a:cubicBezTo>
                    <a:pt x="38" y="106"/>
                    <a:pt x="38" y="106"/>
                    <a:pt x="38" y="106"/>
                  </a:cubicBezTo>
                  <a:cubicBezTo>
                    <a:pt x="38" y="106"/>
                    <a:pt x="38" y="106"/>
                    <a:pt x="38" y="106"/>
                  </a:cubicBezTo>
                  <a:cubicBezTo>
                    <a:pt x="38" y="106"/>
                    <a:pt x="38" y="106"/>
                    <a:pt x="39" y="106"/>
                  </a:cubicBezTo>
                  <a:cubicBezTo>
                    <a:pt x="39" y="106"/>
                    <a:pt x="39" y="106"/>
                    <a:pt x="39" y="105"/>
                  </a:cubicBezTo>
                  <a:cubicBezTo>
                    <a:pt x="39" y="105"/>
                    <a:pt x="39" y="105"/>
                    <a:pt x="38" y="105"/>
                  </a:cubicBezTo>
                  <a:cubicBezTo>
                    <a:pt x="38" y="104"/>
                    <a:pt x="38" y="104"/>
                    <a:pt x="39" y="104"/>
                  </a:cubicBezTo>
                  <a:cubicBezTo>
                    <a:pt x="39" y="103"/>
                    <a:pt x="39" y="103"/>
                    <a:pt x="39" y="102"/>
                  </a:cubicBezTo>
                  <a:cubicBezTo>
                    <a:pt x="39" y="102"/>
                    <a:pt x="39" y="101"/>
                    <a:pt x="39" y="101"/>
                  </a:cubicBezTo>
                  <a:cubicBezTo>
                    <a:pt x="40" y="101"/>
                    <a:pt x="40" y="101"/>
                    <a:pt x="40" y="100"/>
                  </a:cubicBezTo>
                  <a:cubicBezTo>
                    <a:pt x="40" y="100"/>
                    <a:pt x="39" y="100"/>
                    <a:pt x="39" y="100"/>
                  </a:cubicBezTo>
                  <a:cubicBezTo>
                    <a:pt x="40" y="100"/>
                    <a:pt x="40" y="100"/>
                    <a:pt x="40" y="100"/>
                  </a:cubicBezTo>
                  <a:cubicBezTo>
                    <a:pt x="41" y="100"/>
                    <a:pt x="41" y="100"/>
                    <a:pt x="41" y="99"/>
                  </a:cubicBezTo>
                  <a:cubicBezTo>
                    <a:pt x="41" y="99"/>
                    <a:pt x="41" y="99"/>
                    <a:pt x="42" y="99"/>
                  </a:cubicBezTo>
                  <a:cubicBezTo>
                    <a:pt x="42" y="99"/>
                    <a:pt x="42" y="98"/>
                    <a:pt x="42" y="98"/>
                  </a:cubicBezTo>
                  <a:cubicBezTo>
                    <a:pt x="42" y="98"/>
                    <a:pt x="41" y="98"/>
                    <a:pt x="41" y="98"/>
                  </a:cubicBezTo>
                  <a:cubicBezTo>
                    <a:pt x="41" y="98"/>
                    <a:pt x="41" y="97"/>
                    <a:pt x="41" y="97"/>
                  </a:cubicBezTo>
                  <a:cubicBezTo>
                    <a:pt x="42" y="96"/>
                    <a:pt x="41" y="94"/>
                    <a:pt x="41" y="93"/>
                  </a:cubicBezTo>
                  <a:cubicBezTo>
                    <a:pt x="40" y="92"/>
                    <a:pt x="40" y="91"/>
                    <a:pt x="41" y="90"/>
                  </a:cubicBezTo>
                  <a:cubicBezTo>
                    <a:pt x="41" y="90"/>
                    <a:pt x="42" y="90"/>
                    <a:pt x="42" y="90"/>
                  </a:cubicBezTo>
                  <a:cubicBezTo>
                    <a:pt x="42" y="90"/>
                    <a:pt x="42" y="89"/>
                    <a:pt x="42" y="88"/>
                  </a:cubicBezTo>
                  <a:cubicBezTo>
                    <a:pt x="43" y="87"/>
                    <a:pt x="43" y="86"/>
                    <a:pt x="43" y="84"/>
                  </a:cubicBezTo>
                  <a:cubicBezTo>
                    <a:pt x="43" y="84"/>
                    <a:pt x="43" y="84"/>
                    <a:pt x="43" y="84"/>
                  </a:cubicBezTo>
                  <a:cubicBezTo>
                    <a:pt x="43" y="84"/>
                    <a:pt x="44" y="84"/>
                    <a:pt x="44" y="83"/>
                  </a:cubicBezTo>
                  <a:cubicBezTo>
                    <a:pt x="44" y="83"/>
                    <a:pt x="44" y="82"/>
                    <a:pt x="44" y="82"/>
                  </a:cubicBezTo>
                  <a:cubicBezTo>
                    <a:pt x="45" y="82"/>
                    <a:pt x="45" y="82"/>
                    <a:pt x="45" y="82"/>
                  </a:cubicBezTo>
                  <a:cubicBezTo>
                    <a:pt x="45" y="82"/>
                    <a:pt x="45" y="82"/>
                    <a:pt x="45" y="82"/>
                  </a:cubicBezTo>
                  <a:cubicBezTo>
                    <a:pt x="45" y="81"/>
                    <a:pt x="45" y="81"/>
                    <a:pt x="46" y="81"/>
                  </a:cubicBezTo>
                  <a:cubicBezTo>
                    <a:pt x="46" y="81"/>
                    <a:pt x="46" y="81"/>
                    <a:pt x="46" y="80"/>
                  </a:cubicBezTo>
                  <a:cubicBezTo>
                    <a:pt x="46" y="80"/>
                    <a:pt x="46" y="80"/>
                    <a:pt x="46" y="80"/>
                  </a:cubicBezTo>
                  <a:cubicBezTo>
                    <a:pt x="47" y="80"/>
                    <a:pt x="47" y="80"/>
                    <a:pt x="47" y="79"/>
                  </a:cubicBezTo>
                  <a:cubicBezTo>
                    <a:pt x="47" y="79"/>
                    <a:pt x="47" y="78"/>
                    <a:pt x="48" y="77"/>
                  </a:cubicBezTo>
                  <a:cubicBezTo>
                    <a:pt x="48" y="77"/>
                    <a:pt x="48" y="77"/>
                    <a:pt x="48" y="77"/>
                  </a:cubicBezTo>
                  <a:cubicBezTo>
                    <a:pt x="48" y="77"/>
                    <a:pt x="48" y="77"/>
                    <a:pt x="48" y="76"/>
                  </a:cubicBezTo>
                  <a:cubicBezTo>
                    <a:pt x="48" y="76"/>
                    <a:pt x="49" y="76"/>
                    <a:pt x="49" y="75"/>
                  </a:cubicBezTo>
                  <a:cubicBezTo>
                    <a:pt x="49" y="75"/>
                    <a:pt x="48" y="75"/>
                    <a:pt x="49" y="74"/>
                  </a:cubicBezTo>
                  <a:cubicBezTo>
                    <a:pt x="49" y="74"/>
                    <a:pt x="50" y="74"/>
                    <a:pt x="50" y="74"/>
                  </a:cubicBezTo>
                  <a:cubicBezTo>
                    <a:pt x="50" y="74"/>
                    <a:pt x="50" y="74"/>
                    <a:pt x="51" y="74"/>
                  </a:cubicBezTo>
                  <a:cubicBezTo>
                    <a:pt x="51" y="74"/>
                    <a:pt x="51" y="74"/>
                    <a:pt x="51" y="74"/>
                  </a:cubicBezTo>
                  <a:cubicBezTo>
                    <a:pt x="51" y="74"/>
                    <a:pt x="52" y="74"/>
                    <a:pt x="52" y="73"/>
                  </a:cubicBezTo>
                  <a:cubicBezTo>
                    <a:pt x="52" y="73"/>
                    <a:pt x="53" y="73"/>
                    <a:pt x="53" y="73"/>
                  </a:cubicBezTo>
                  <a:cubicBezTo>
                    <a:pt x="53" y="73"/>
                    <a:pt x="53" y="72"/>
                    <a:pt x="53" y="72"/>
                  </a:cubicBezTo>
                  <a:cubicBezTo>
                    <a:pt x="52" y="71"/>
                    <a:pt x="52" y="71"/>
                    <a:pt x="51" y="70"/>
                  </a:cubicBezTo>
                  <a:cubicBezTo>
                    <a:pt x="51" y="69"/>
                    <a:pt x="50" y="68"/>
                    <a:pt x="51" y="67"/>
                  </a:cubicBezTo>
                  <a:cubicBezTo>
                    <a:pt x="51" y="67"/>
                    <a:pt x="52" y="66"/>
                    <a:pt x="52" y="66"/>
                  </a:cubicBezTo>
                  <a:cubicBezTo>
                    <a:pt x="52" y="66"/>
                    <a:pt x="52" y="65"/>
                    <a:pt x="52" y="65"/>
                  </a:cubicBezTo>
                  <a:cubicBezTo>
                    <a:pt x="51" y="64"/>
                    <a:pt x="51" y="63"/>
                    <a:pt x="51" y="61"/>
                  </a:cubicBezTo>
                  <a:cubicBezTo>
                    <a:pt x="51" y="61"/>
                    <a:pt x="51" y="61"/>
                    <a:pt x="51" y="61"/>
                  </a:cubicBezTo>
                  <a:cubicBezTo>
                    <a:pt x="51" y="60"/>
                    <a:pt x="51" y="60"/>
                    <a:pt x="51" y="60"/>
                  </a:cubicBezTo>
                  <a:cubicBezTo>
                    <a:pt x="51" y="59"/>
                    <a:pt x="51" y="59"/>
                    <a:pt x="51" y="58"/>
                  </a:cubicBezTo>
                  <a:cubicBezTo>
                    <a:pt x="52" y="58"/>
                    <a:pt x="52" y="58"/>
                    <a:pt x="52" y="58"/>
                  </a:cubicBezTo>
                  <a:cubicBezTo>
                    <a:pt x="52" y="58"/>
                    <a:pt x="52" y="58"/>
                    <a:pt x="52" y="58"/>
                  </a:cubicBezTo>
                  <a:cubicBezTo>
                    <a:pt x="52" y="57"/>
                    <a:pt x="51" y="56"/>
                    <a:pt x="51" y="56"/>
                  </a:cubicBezTo>
                  <a:cubicBezTo>
                    <a:pt x="51" y="55"/>
                    <a:pt x="51" y="54"/>
                    <a:pt x="51" y="54"/>
                  </a:cubicBezTo>
                  <a:cubicBezTo>
                    <a:pt x="51" y="54"/>
                    <a:pt x="52" y="54"/>
                    <a:pt x="52" y="54"/>
                  </a:cubicBezTo>
                  <a:cubicBezTo>
                    <a:pt x="52" y="54"/>
                    <a:pt x="52" y="53"/>
                    <a:pt x="52" y="53"/>
                  </a:cubicBezTo>
                  <a:cubicBezTo>
                    <a:pt x="52" y="53"/>
                    <a:pt x="52" y="53"/>
                    <a:pt x="52" y="53"/>
                  </a:cubicBezTo>
                  <a:cubicBezTo>
                    <a:pt x="53" y="53"/>
                    <a:pt x="53" y="53"/>
                    <a:pt x="53" y="53"/>
                  </a:cubicBezTo>
                  <a:cubicBezTo>
                    <a:pt x="53" y="52"/>
                    <a:pt x="53" y="52"/>
                    <a:pt x="54" y="52"/>
                  </a:cubicBezTo>
                  <a:cubicBezTo>
                    <a:pt x="54" y="52"/>
                    <a:pt x="55" y="52"/>
                    <a:pt x="55" y="52"/>
                  </a:cubicBezTo>
                  <a:cubicBezTo>
                    <a:pt x="56" y="51"/>
                    <a:pt x="58" y="50"/>
                    <a:pt x="59" y="50"/>
                  </a:cubicBezTo>
                  <a:cubicBezTo>
                    <a:pt x="59" y="50"/>
                    <a:pt x="59" y="50"/>
                    <a:pt x="59" y="49"/>
                  </a:cubicBezTo>
                  <a:cubicBezTo>
                    <a:pt x="59" y="49"/>
                    <a:pt x="60" y="49"/>
                    <a:pt x="60" y="49"/>
                  </a:cubicBezTo>
                  <a:cubicBezTo>
                    <a:pt x="60" y="47"/>
                    <a:pt x="61" y="44"/>
                    <a:pt x="62" y="42"/>
                  </a:cubicBezTo>
                  <a:lnTo>
                    <a:pt x="60" y="40"/>
                  </a:lnTo>
                  <a:close/>
                  <a:moveTo>
                    <a:pt x="50" y="313"/>
                  </a:moveTo>
                  <a:cubicBezTo>
                    <a:pt x="50" y="313"/>
                    <a:pt x="49" y="313"/>
                    <a:pt x="49" y="313"/>
                  </a:cubicBezTo>
                  <a:cubicBezTo>
                    <a:pt x="48" y="313"/>
                    <a:pt x="48" y="313"/>
                    <a:pt x="48" y="314"/>
                  </a:cubicBezTo>
                  <a:cubicBezTo>
                    <a:pt x="47" y="314"/>
                    <a:pt x="47" y="314"/>
                    <a:pt x="46" y="314"/>
                  </a:cubicBezTo>
                  <a:cubicBezTo>
                    <a:pt x="46" y="314"/>
                    <a:pt x="46" y="313"/>
                    <a:pt x="45" y="312"/>
                  </a:cubicBezTo>
                  <a:cubicBezTo>
                    <a:pt x="45" y="312"/>
                    <a:pt x="45" y="312"/>
                    <a:pt x="45" y="311"/>
                  </a:cubicBezTo>
                  <a:cubicBezTo>
                    <a:pt x="44" y="311"/>
                    <a:pt x="44" y="311"/>
                    <a:pt x="44" y="312"/>
                  </a:cubicBezTo>
                  <a:cubicBezTo>
                    <a:pt x="43" y="312"/>
                    <a:pt x="44" y="313"/>
                    <a:pt x="44" y="313"/>
                  </a:cubicBezTo>
                  <a:cubicBezTo>
                    <a:pt x="43" y="313"/>
                    <a:pt x="43" y="314"/>
                    <a:pt x="43" y="315"/>
                  </a:cubicBezTo>
                  <a:cubicBezTo>
                    <a:pt x="42" y="315"/>
                    <a:pt x="42" y="315"/>
                    <a:pt x="42" y="315"/>
                  </a:cubicBezTo>
                  <a:cubicBezTo>
                    <a:pt x="41" y="316"/>
                    <a:pt x="41" y="316"/>
                    <a:pt x="41" y="316"/>
                  </a:cubicBezTo>
                  <a:cubicBezTo>
                    <a:pt x="40" y="315"/>
                    <a:pt x="40" y="315"/>
                    <a:pt x="40" y="315"/>
                  </a:cubicBezTo>
                  <a:cubicBezTo>
                    <a:pt x="40" y="315"/>
                    <a:pt x="40" y="314"/>
                    <a:pt x="40" y="314"/>
                  </a:cubicBezTo>
                  <a:cubicBezTo>
                    <a:pt x="40" y="314"/>
                    <a:pt x="40" y="314"/>
                    <a:pt x="39" y="314"/>
                  </a:cubicBezTo>
                  <a:cubicBezTo>
                    <a:pt x="39" y="314"/>
                    <a:pt x="39" y="314"/>
                    <a:pt x="38" y="314"/>
                  </a:cubicBezTo>
                  <a:cubicBezTo>
                    <a:pt x="38" y="315"/>
                    <a:pt x="38" y="315"/>
                    <a:pt x="38" y="315"/>
                  </a:cubicBezTo>
                  <a:cubicBezTo>
                    <a:pt x="38" y="315"/>
                    <a:pt x="38" y="315"/>
                    <a:pt x="38" y="315"/>
                  </a:cubicBezTo>
                  <a:cubicBezTo>
                    <a:pt x="38" y="315"/>
                    <a:pt x="38" y="315"/>
                    <a:pt x="38" y="315"/>
                  </a:cubicBezTo>
                  <a:cubicBezTo>
                    <a:pt x="38" y="315"/>
                    <a:pt x="38" y="315"/>
                    <a:pt x="39" y="315"/>
                  </a:cubicBezTo>
                  <a:cubicBezTo>
                    <a:pt x="39" y="315"/>
                    <a:pt x="38" y="315"/>
                    <a:pt x="39" y="315"/>
                  </a:cubicBezTo>
                  <a:cubicBezTo>
                    <a:pt x="39" y="316"/>
                    <a:pt x="39" y="316"/>
                    <a:pt x="39" y="316"/>
                  </a:cubicBezTo>
                  <a:cubicBezTo>
                    <a:pt x="39" y="316"/>
                    <a:pt x="39" y="316"/>
                    <a:pt x="39" y="316"/>
                  </a:cubicBezTo>
                  <a:cubicBezTo>
                    <a:pt x="39" y="316"/>
                    <a:pt x="39" y="316"/>
                    <a:pt x="39" y="316"/>
                  </a:cubicBezTo>
                  <a:cubicBezTo>
                    <a:pt x="40" y="316"/>
                    <a:pt x="40" y="316"/>
                    <a:pt x="40" y="317"/>
                  </a:cubicBezTo>
                  <a:cubicBezTo>
                    <a:pt x="40" y="317"/>
                    <a:pt x="40" y="317"/>
                    <a:pt x="40" y="317"/>
                  </a:cubicBezTo>
                  <a:cubicBezTo>
                    <a:pt x="40" y="317"/>
                    <a:pt x="39" y="317"/>
                    <a:pt x="39" y="318"/>
                  </a:cubicBezTo>
                  <a:cubicBezTo>
                    <a:pt x="39" y="318"/>
                    <a:pt x="39" y="318"/>
                    <a:pt x="39" y="318"/>
                  </a:cubicBezTo>
                  <a:cubicBezTo>
                    <a:pt x="39" y="318"/>
                    <a:pt x="38" y="318"/>
                    <a:pt x="38" y="318"/>
                  </a:cubicBezTo>
                  <a:cubicBezTo>
                    <a:pt x="38" y="318"/>
                    <a:pt x="38" y="317"/>
                    <a:pt x="38" y="317"/>
                  </a:cubicBezTo>
                  <a:cubicBezTo>
                    <a:pt x="38" y="317"/>
                    <a:pt x="38" y="317"/>
                    <a:pt x="38" y="317"/>
                  </a:cubicBezTo>
                  <a:cubicBezTo>
                    <a:pt x="38" y="317"/>
                    <a:pt x="38" y="317"/>
                    <a:pt x="38" y="317"/>
                  </a:cubicBezTo>
                  <a:cubicBezTo>
                    <a:pt x="38" y="318"/>
                    <a:pt x="38" y="319"/>
                    <a:pt x="38" y="319"/>
                  </a:cubicBezTo>
                  <a:cubicBezTo>
                    <a:pt x="38" y="319"/>
                    <a:pt x="38" y="320"/>
                    <a:pt x="38" y="320"/>
                  </a:cubicBezTo>
                  <a:cubicBezTo>
                    <a:pt x="37" y="320"/>
                    <a:pt x="38" y="320"/>
                    <a:pt x="38" y="320"/>
                  </a:cubicBezTo>
                  <a:cubicBezTo>
                    <a:pt x="38" y="321"/>
                    <a:pt x="38" y="321"/>
                    <a:pt x="38" y="321"/>
                  </a:cubicBezTo>
                  <a:cubicBezTo>
                    <a:pt x="37" y="322"/>
                    <a:pt x="38" y="322"/>
                    <a:pt x="38" y="322"/>
                  </a:cubicBezTo>
                  <a:cubicBezTo>
                    <a:pt x="38" y="322"/>
                    <a:pt x="38" y="322"/>
                    <a:pt x="38" y="322"/>
                  </a:cubicBezTo>
                  <a:cubicBezTo>
                    <a:pt x="39" y="322"/>
                    <a:pt x="39" y="323"/>
                    <a:pt x="39" y="323"/>
                  </a:cubicBezTo>
                  <a:cubicBezTo>
                    <a:pt x="39" y="323"/>
                    <a:pt x="39" y="323"/>
                    <a:pt x="39" y="323"/>
                  </a:cubicBezTo>
                  <a:cubicBezTo>
                    <a:pt x="39" y="323"/>
                    <a:pt x="40" y="323"/>
                    <a:pt x="40" y="323"/>
                  </a:cubicBezTo>
                  <a:cubicBezTo>
                    <a:pt x="41" y="322"/>
                    <a:pt x="42" y="322"/>
                    <a:pt x="43" y="322"/>
                  </a:cubicBezTo>
                  <a:cubicBezTo>
                    <a:pt x="44" y="322"/>
                    <a:pt x="45" y="322"/>
                    <a:pt x="45" y="322"/>
                  </a:cubicBezTo>
                  <a:cubicBezTo>
                    <a:pt x="45" y="322"/>
                    <a:pt x="45" y="322"/>
                    <a:pt x="45" y="322"/>
                  </a:cubicBezTo>
                  <a:cubicBezTo>
                    <a:pt x="45" y="322"/>
                    <a:pt x="45" y="322"/>
                    <a:pt x="45" y="323"/>
                  </a:cubicBezTo>
                  <a:cubicBezTo>
                    <a:pt x="45" y="323"/>
                    <a:pt x="45" y="324"/>
                    <a:pt x="44" y="324"/>
                  </a:cubicBezTo>
                  <a:cubicBezTo>
                    <a:pt x="43" y="325"/>
                    <a:pt x="43" y="325"/>
                    <a:pt x="42" y="325"/>
                  </a:cubicBezTo>
                  <a:cubicBezTo>
                    <a:pt x="42" y="325"/>
                    <a:pt x="41" y="325"/>
                    <a:pt x="41" y="325"/>
                  </a:cubicBezTo>
                  <a:cubicBezTo>
                    <a:pt x="41" y="326"/>
                    <a:pt x="41" y="326"/>
                    <a:pt x="41" y="326"/>
                  </a:cubicBezTo>
                  <a:cubicBezTo>
                    <a:pt x="41" y="326"/>
                    <a:pt x="40" y="326"/>
                    <a:pt x="40" y="326"/>
                  </a:cubicBezTo>
                  <a:cubicBezTo>
                    <a:pt x="39" y="326"/>
                    <a:pt x="39" y="327"/>
                    <a:pt x="39" y="327"/>
                  </a:cubicBezTo>
                  <a:cubicBezTo>
                    <a:pt x="40" y="328"/>
                    <a:pt x="40" y="329"/>
                    <a:pt x="40" y="330"/>
                  </a:cubicBezTo>
                  <a:cubicBezTo>
                    <a:pt x="41" y="332"/>
                    <a:pt x="43" y="332"/>
                    <a:pt x="44" y="332"/>
                  </a:cubicBezTo>
                  <a:cubicBezTo>
                    <a:pt x="46" y="333"/>
                    <a:pt x="47" y="334"/>
                    <a:pt x="48" y="335"/>
                  </a:cubicBezTo>
                  <a:cubicBezTo>
                    <a:pt x="47" y="335"/>
                    <a:pt x="47" y="335"/>
                    <a:pt x="46" y="336"/>
                  </a:cubicBezTo>
                  <a:cubicBezTo>
                    <a:pt x="46" y="336"/>
                    <a:pt x="46" y="337"/>
                    <a:pt x="45" y="337"/>
                  </a:cubicBezTo>
                  <a:cubicBezTo>
                    <a:pt x="45" y="337"/>
                    <a:pt x="45" y="337"/>
                    <a:pt x="45" y="337"/>
                  </a:cubicBezTo>
                  <a:cubicBezTo>
                    <a:pt x="45" y="337"/>
                    <a:pt x="45" y="337"/>
                    <a:pt x="45" y="337"/>
                  </a:cubicBezTo>
                  <a:cubicBezTo>
                    <a:pt x="45" y="337"/>
                    <a:pt x="45" y="336"/>
                    <a:pt x="45" y="336"/>
                  </a:cubicBezTo>
                  <a:cubicBezTo>
                    <a:pt x="46" y="336"/>
                    <a:pt x="46" y="336"/>
                    <a:pt x="46" y="335"/>
                  </a:cubicBezTo>
                  <a:cubicBezTo>
                    <a:pt x="46" y="335"/>
                    <a:pt x="46" y="334"/>
                    <a:pt x="46" y="334"/>
                  </a:cubicBezTo>
                  <a:cubicBezTo>
                    <a:pt x="45" y="334"/>
                    <a:pt x="45" y="334"/>
                    <a:pt x="45" y="334"/>
                  </a:cubicBezTo>
                  <a:cubicBezTo>
                    <a:pt x="45" y="334"/>
                    <a:pt x="45" y="334"/>
                    <a:pt x="45" y="334"/>
                  </a:cubicBezTo>
                  <a:cubicBezTo>
                    <a:pt x="45" y="334"/>
                    <a:pt x="44" y="334"/>
                    <a:pt x="44" y="334"/>
                  </a:cubicBezTo>
                  <a:cubicBezTo>
                    <a:pt x="44" y="334"/>
                    <a:pt x="44" y="335"/>
                    <a:pt x="43" y="335"/>
                  </a:cubicBezTo>
                  <a:cubicBezTo>
                    <a:pt x="43" y="335"/>
                    <a:pt x="43" y="334"/>
                    <a:pt x="43" y="334"/>
                  </a:cubicBezTo>
                  <a:cubicBezTo>
                    <a:pt x="43" y="334"/>
                    <a:pt x="43" y="334"/>
                    <a:pt x="43" y="333"/>
                  </a:cubicBezTo>
                  <a:cubicBezTo>
                    <a:pt x="43" y="333"/>
                    <a:pt x="42" y="333"/>
                    <a:pt x="42" y="333"/>
                  </a:cubicBezTo>
                  <a:cubicBezTo>
                    <a:pt x="42" y="333"/>
                    <a:pt x="42" y="333"/>
                    <a:pt x="42" y="333"/>
                  </a:cubicBezTo>
                  <a:cubicBezTo>
                    <a:pt x="42" y="333"/>
                    <a:pt x="42" y="333"/>
                    <a:pt x="42" y="333"/>
                  </a:cubicBezTo>
                  <a:cubicBezTo>
                    <a:pt x="42" y="334"/>
                    <a:pt x="43" y="334"/>
                    <a:pt x="43" y="335"/>
                  </a:cubicBezTo>
                  <a:cubicBezTo>
                    <a:pt x="42" y="335"/>
                    <a:pt x="42" y="335"/>
                    <a:pt x="42" y="335"/>
                  </a:cubicBezTo>
                  <a:cubicBezTo>
                    <a:pt x="42" y="335"/>
                    <a:pt x="42" y="335"/>
                    <a:pt x="41" y="334"/>
                  </a:cubicBezTo>
                  <a:cubicBezTo>
                    <a:pt x="41" y="334"/>
                    <a:pt x="41" y="333"/>
                    <a:pt x="41" y="333"/>
                  </a:cubicBezTo>
                  <a:cubicBezTo>
                    <a:pt x="41" y="333"/>
                    <a:pt x="41" y="333"/>
                    <a:pt x="40" y="333"/>
                  </a:cubicBezTo>
                  <a:cubicBezTo>
                    <a:pt x="40" y="332"/>
                    <a:pt x="40" y="332"/>
                    <a:pt x="40" y="333"/>
                  </a:cubicBezTo>
                  <a:cubicBezTo>
                    <a:pt x="39" y="333"/>
                    <a:pt x="39" y="333"/>
                    <a:pt x="40" y="333"/>
                  </a:cubicBezTo>
                  <a:cubicBezTo>
                    <a:pt x="40" y="334"/>
                    <a:pt x="40" y="334"/>
                    <a:pt x="40" y="334"/>
                  </a:cubicBezTo>
                  <a:cubicBezTo>
                    <a:pt x="40" y="334"/>
                    <a:pt x="40" y="334"/>
                    <a:pt x="40" y="335"/>
                  </a:cubicBezTo>
                  <a:cubicBezTo>
                    <a:pt x="39" y="334"/>
                    <a:pt x="39" y="333"/>
                    <a:pt x="38" y="333"/>
                  </a:cubicBezTo>
                  <a:cubicBezTo>
                    <a:pt x="38" y="333"/>
                    <a:pt x="37" y="333"/>
                    <a:pt x="36" y="332"/>
                  </a:cubicBezTo>
                  <a:cubicBezTo>
                    <a:pt x="37" y="332"/>
                    <a:pt x="37" y="332"/>
                    <a:pt x="37" y="332"/>
                  </a:cubicBezTo>
                  <a:cubicBezTo>
                    <a:pt x="38" y="332"/>
                    <a:pt x="38" y="333"/>
                    <a:pt x="38" y="333"/>
                  </a:cubicBezTo>
                  <a:cubicBezTo>
                    <a:pt x="38" y="333"/>
                    <a:pt x="39" y="333"/>
                    <a:pt x="39" y="333"/>
                  </a:cubicBezTo>
                  <a:cubicBezTo>
                    <a:pt x="39" y="332"/>
                    <a:pt x="39" y="332"/>
                    <a:pt x="39" y="332"/>
                  </a:cubicBezTo>
                  <a:cubicBezTo>
                    <a:pt x="39" y="332"/>
                    <a:pt x="38" y="332"/>
                    <a:pt x="38" y="331"/>
                  </a:cubicBezTo>
                  <a:cubicBezTo>
                    <a:pt x="38" y="331"/>
                    <a:pt x="38" y="331"/>
                    <a:pt x="38" y="331"/>
                  </a:cubicBezTo>
                  <a:cubicBezTo>
                    <a:pt x="38" y="331"/>
                    <a:pt x="38" y="331"/>
                    <a:pt x="38" y="331"/>
                  </a:cubicBezTo>
                  <a:cubicBezTo>
                    <a:pt x="38" y="331"/>
                    <a:pt x="38" y="331"/>
                    <a:pt x="38" y="331"/>
                  </a:cubicBezTo>
                  <a:cubicBezTo>
                    <a:pt x="38" y="331"/>
                    <a:pt x="39" y="331"/>
                    <a:pt x="39" y="331"/>
                  </a:cubicBezTo>
                  <a:cubicBezTo>
                    <a:pt x="39" y="331"/>
                    <a:pt x="38" y="330"/>
                    <a:pt x="38" y="330"/>
                  </a:cubicBezTo>
                  <a:cubicBezTo>
                    <a:pt x="38" y="330"/>
                    <a:pt x="38" y="330"/>
                    <a:pt x="37" y="330"/>
                  </a:cubicBezTo>
                  <a:cubicBezTo>
                    <a:pt x="37" y="330"/>
                    <a:pt x="37" y="330"/>
                    <a:pt x="37" y="330"/>
                  </a:cubicBezTo>
                  <a:cubicBezTo>
                    <a:pt x="37" y="330"/>
                    <a:pt x="37" y="330"/>
                    <a:pt x="37" y="330"/>
                  </a:cubicBezTo>
                  <a:cubicBezTo>
                    <a:pt x="36" y="330"/>
                    <a:pt x="36" y="329"/>
                    <a:pt x="36" y="329"/>
                  </a:cubicBezTo>
                  <a:cubicBezTo>
                    <a:pt x="36" y="329"/>
                    <a:pt x="36" y="329"/>
                    <a:pt x="36" y="329"/>
                  </a:cubicBezTo>
                  <a:cubicBezTo>
                    <a:pt x="36" y="329"/>
                    <a:pt x="36" y="329"/>
                    <a:pt x="37" y="329"/>
                  </a:cubicBezTo>
                  <a:cubicBezTo>
                    <a:pt x="37" y="329"/>
                    <a:pt x="37" y="329"/>
                    <a:pt x="37" y="329"/>
                  </a:cubicBezTo>
                  <a:cubicBezTo>
                    <a:pt x="37" y="329"/>
                    <a:pt x="37" y="330"/>
                    <a:pt x="38" y="330"/>
                  </a:cubicBezTo>
                  <a:cubicBezTo>
                    <a:pt x="38" y="330"/>
                    <a:pt x="38" y="330"/>
                    <a:pt x="38" y="330"/>
                  </a:cubicBezTo>
                  <a:cubicBezTo>
                    <a:pt x="38" y="330"/>
                    <a:pt x="38" y="330"/>
                    <a:pt x="38" y="329"/>
                  </a:cubicBezTo>
                  <a:cubicBezTo>
                    <a:pt x="38" y="329"/>
                    <a:pt x="38" y="328"/>
                    <a:pt x="38" y="328"/>
                  </a:cubicBezTo>
                  <a:cubicBezTo>
                    <a:pt x="38" y="328"/>
                    <a:pt x="38" y="327"/>
                    <a:pt x="38" y="327"/>
                  </a:cubicBezTo>
                  <a:cubicBezTo>
                    <a:pt x="38" y="327"/>
                    <a:pt x="38" y="327"/>
                    <a:pt x="37" y="327"/>
                  </a:cubicBezTo>
                  <a:cubicBezTo>
                    <a:pt x="37" y="327"/>
                    <a:pt x="37" y="326"/>
                    <a:pt x="37" y="326"/>
                  </a:cubicBezTo>
                  <a:cubicBezTo>
                    <a:pt x="37" y="326"/>
                    <a:pt x="37" y="325"/>
                    <a:pt x="37" y="325"/>
                  </a:cubicBezTo>
                  <a:cubicBezTo>
                    <a:pt x="37" y="325"/>
                    <a:pt x="37" y="325"/>
                    <a:pt x="37" y="324"/>
                  </a:cubicBezTo>
                  <a:cubicBezTo>
                    <a:pt x="37" y="324"/>
                    <a:pt x="37" y="324"/>
                    <a:pt x="37" y="324"/>
                  </a:cubicBezTo>
                  <a:cubicBezTo>
                    <a:pt x="37" y="325"/>
                    <a:pt x="37" y="325"/>
                    <a:pt x="37" y="325"/>
                  </a:cubicBezTo>
                  <a:cubicBezTo>
                    <a:pt x="37" y="325"/>
                    <a:pt x="36" y="325"/>
                    <a:pt x="36" y="325"/>
                  </a:cubicBezTo>
                  <a:cubicBezTo>
                    <a:pt x="36" y="326"/>
                    <a:pt x="36" y="326"/>
                    <a:pt x="36" y="327"/>
                  </a:cubicBezTo>
                  <a:cubicBezTo>
                    <a:pt x="36" y="327"/>
                    <a:pt x="36" y="327"/>
                    <a:pt x="36" y="327"/>
                  </a:cubicBezTo>
                  <a:cubicBezTo>
                    <a:pt x="36" y="328"/>
                    <a:pt x="36" y="327"/>
                    <a:pt x="36" y="327"/>
                  </a:cubicBezTo>
                  <a:cubicBezTo>
                    <a:pt x="35" y="327"/>
                    <a:pt x="35" y="327"/>
                    <a:pt x="35" y="327"/>
                  </a:cubicBezTo>
                  <a:cubicBezTo>
                    <a:pt x="34" y="329"/>
                    <a:pt x="35" y="330"/>
                    <a:pt x="35" y="331"/>
                  </a:cubicBezTo>
                  <a:cubicBezTo>
                    <a:pt x="35" y="331"/>
                    <a:pt x="35" y="331"/>
                    <a:pt x="34" y="331"/>
                  </a:cubicBezTo>
                  <a:cubicBezTo>
                    <a:pt x="34" y="331"/>
                    <a:pt x="34" y="332"/>
                    <a:pt x="35" y="333"/>
                  </a:cubicBezTo>
                  <a:cubicBezTo>
                    <a:pt x="35" y="333"/>
                    <a:pt x="36" y="333"/>
                    <a:pt x="37" y="333"/>
                  </a:cubicBezTo>
                  <a:cubicBezTo>
                    <a:pt x="37" y="333"/>
                    <a:pt x="37" y="333"/>
                    <a:pt x="37" y="333"/>
                  </a:cubicBezTo>
                  <a:cubicBezTo>
                    <a:pt x="37" y="333"/>
                    <a:pt x="37" y="333"/>
                    <a:pt x="37" y="334"/>
                  </a:cubicBezTo>
                  <a:cubicBezTo>
                    <a:pt x="37" y="334"/>
                    <a:pt x="38" y="335"/>
                    <a:pt x="39" y="335"/>
                  </a:cubicBezTo>
                  <a:cubicBezTo>
                    <a:pt x="39" y="335"/>
                    <a:pt x="39" y="335"/>
                    <a:pt x="39" y="336"/>
                  </a:cubicBezTo>
                  <a:cubicBezTo>
                    <a:pt x="39" y="336"/>
                    <a:pt x="39" y="336"/>
                    <a:pt x="39" y="336"/>
                  </a:cubicBezTo>
                  <a:cubicBezTo>
                    <a:pt x="39" y="336"/>
                    <a:pt x="39" y="336"/>
                    <a:pt x="39" y="336"/>
                  </a:cubicBezTo>
                  <a:cubicBezTo>
                    <a:pt x="38" y="335"/>
                    <a:pt x="36" y="334"/>
                    <a:pt x="36" y="334"/>
                  </a:cubicBezTo>
                  <a:cubicBezTo>
                    <a:pt x="36" y="334"/>
                    <a:pt x="36" y="334"/>
                    <a:pt x="36" y="334"/>
                  </a:cubicBezTo>
                  <a:cubicBezTo>
                    <a:pt x="37" y="334"/>
                    <a:pt x="37" y="334"/>
                    <a:pt x="37" y="334"/>
                  </a:cubicBezTo>
                  <a:cubicBezTo>
                    <a:pt x="37" y="334"/>
                    <a:pt x="36" y="334"/>
                    <a:pt x="36" y="334"/>
                  </a:cubicBezTo>
                  <a:cubicBezTo>
                    <a:pt x="36" y="334"/>
                    <a:pt x="36" y="334"/>
                    <a:pt x="36" y="334"/>
                  </a:cubicBezTo>
                  <a:cubicBezTo>
                    <a:pt x="36" y="334"/>
                    <a:pt x="35" y="334"/>
                    <a:pt x="35" y="333"/>
                  </a:cubicBezTo>
                  <a:cubicBezTo>
                    <a:pt x="35" y="333"/>
                    <a:pt x="35" y="333"/>
                    <a:pt x="35" y="333"/>
                  </a:cubicBezTo>
                  <a:cubicBezTo>
                    <a:pt x="35" y="333"/>
                    <a:pt x="35" y="333"/>
                    <a:pt x="34" y="333"/>
                  </a:cubicBezTo>
                  <a:cubicBezTo>
                    <a:pt x="34" y="333"/>
                    <a:pt x="34" y="334"/>
                    <a:pt x="34" y="334"/>
                  </a:cubicBezTo>
                  <a:cubicBezTo>
                    <a:pt x="34" y="334"/>
                    <a:pt x="34" y="334"/>
                    <a:pt x="34" y="334"/>
                  </a:cubicBezTo>
                  <a:cubicBezTo>
                    <a:pt x="34" y="334"/>
                    <a:pt x="34" y="335"/>
                    <a:pt x="34" y="335"/>
                  </a:cubicBezTo>
                  <a:cubicBezTo>
                    <a:pt x="34" y="335"/>
                    <a:pt x="34" y="335"/>
                    <a:pt x="34" y="335"/>
                  </a:cubicBezTo>
                  <a:cubicBezTo>
                    <a:pt x="33" y="335"/>
                    <a:pt x="33" y="335"/>
                    <a:pt x="33" y="335"/>
                  </a:cubicBezTo>
                  <a:cubicBezTo>
                    <a:pt x="33" y="335"/>
                    <a:pt x="33" y="335"/>
                    <a:pt x="33" y="335"/>
                  </a:cubicBezTo>
                  <a:cubicBezTo>
                    <a:pt x="33" y="335"/>
                    <a:pt x="33" y="335"/>
                    <a:pt x="32" y="335"/>
                  </a:cubicBezTo>
                  <a:cubicBezTo>
                    <a:pt x="32" y="335"/>
                    <a:pt x="32" y="335"/>
                    <a:pt x="32" y="334"/>
                  </a:cubicBezTo>
                  <a:cubicBezTo>
                    <a:pt x="32" y="334"/>
                    <a:pt x="32" y="334"/>
                    <a:pt x="32" y="334"/>
                  </a:cubicBezTo>
                  <a:cubicBezTo>
                    <a:pt x="32" y="334"/>
                    <a:pt x="31" y="334"/>
                    <a:pt x="31" y="334"/>
                  </a:cubicBezTo>
                  <a:cubicBezTo>
                    <a:pt x="31" y="334"/>
                    <a:pt x="31" y="334"/>
                    <a:pt x="31" y="334"/>
                  </a:cubicBezTo>
                  <a:cubicBezTo>
                    <a:pt x="31" y="334"/>
                    <a:pt x="31" y="334"/>
                    <a:pt x="30" y="334"/>
                  </a:cubicBezTo>
                  <a:cubicBezTo>
                    <a:pt x="30" y="334"/>
                    <a:pt x="30" y="334"/>
                    <a:pt x="30" y="334"/>
                  </a:cubicBezTo>
                  <a:cubicBezTo>
                    <a:pt x="30" y="334"/>
                    <a:pt x="30" y="334"/>
                    <a:pt x="30" y="334"/>
                  </a:cubicBezTo>
                  <a:cubicBezTo>
                    <a:pt x="29" y="334"/>
                    <a:pt x="29" y="334"/>
                    <a:pt x="29" y="334"/>
                  </a:cubicBezTo>
                  <a:cubicBezTo>
                    <a:pt x="29" y="335"/>
                    <a:pt x="29" y="335"/>
                    <a:pt x="29" y="334"/>
                  </a:cubicBezTo>
                  <a:cubicBezTo>
                    <a:pt x="28" y="334"/>
                    <a:pt x="28" y="334"/>
                    <a:pt x="28" y="334"/>
                  </a:cubicBezTo>
                  <a:cubicBezTo>
                    <a:pt x="28" y="334"/>
                    <a:pt x="28" y="334"/>
                    <a:pt x="28" y="334"/>
                  </a:cubicBezTo>
                  <a:cubicBezTo>
                    <a:pt x="28" y="334"/>
                    <a:pt x="28" y="334"/>
                    <a:pt x="28" y="334"/>
                  </a:cubicBezTo>
                  <a:cubicBezTo>
                    <a:pt x="28" y="335"/>
                    <a:pt x="28" y="335"/>
                    <a:pt x="29" y="335"/>
                  </a:cubicBezTo>
                  <a:cubicBezTo>
                    <a:pt x="29" y="335"/>
                    <a:pt x="29" y="335"/>
                    <a:pt x="29" y="335"/>
                  </a:cubicBezTo>
                  <a:cubicBezTo>
                    <a:pt x="29" y="335"/>
                    <a:pt x="29" y="336"/>
                    <a:pt x="28" y="336"/>
                  </a:cubicBezTo>
                  <a:cubicBezTo>
                    <a:pt x="28" y="336"/>
                    <a:pt x="28" y="336"/>
                    <a:pt x="28" y="336"/>
                  </a:cubicBezTo>
                  <a:cubicBezTo>
                    <a:pt x="28" y="336"/>
                    <a:pt x="28" y="336"/>
                    <a:pt x="28" y="336"/>
                  </a:cubicBezTo>
                  <a:cubicBezTo>
                    <a:pt x="28" y="335"/>
                    <a:pt x="27" y="335"/>
                    <a:pt x="27" y="335"/>
                  </a:cubicBezTo>
                  <a:cubicBezTo>
                    <a:pt x="27" y="335"/>
                    <a:pt x="26" y="335"/>
                    <a:pt x="26" y="335"/>
                  </a:cubicBezTo>
                  <a:cubicBezTo>
                    <a:pt x="26" y="335"/>
                    <a:pt x="26" y="335"/>
                    <a:pt x="26" y="336"/>
                  </a:cubicBezTo>
                  <a:cubicBezTo>
                    <a:pt x="26" y="336"/>
                    <a:pt x="27" y="336"/>
                    <a:pt x="27" y="336"/>
                  </a:cubicBezTo>
                  <a:cubicBezTo>
                    <a:pt x="27" y="336"/>
                    <a:pt x="27" y="336"/>
                    <a:pt x="27" y="336"/>
                  </a:cubicBezTo>
                  <a:cubicBezTo>
                    <a:pt x="27" y="336"/>
                    <a:pt x="27" y="336"/>
                    <a:pt x="27" y="336"/>
                  </a:cubicBezTo>
                  <a:cubicBezTo>
                    <a:pt x="27" y="336"/>
                    <a:pt x="27" y="337"/>
                    <a:pt x="27" y="337"/>
                  </a:cubicBezTo>
                  <a:cubicBezTo>
                    <a:pt x="27" y="337"/>
                    <a:pt x="27" y="337"/>
                    <a:pt x="27" y="337"/>
                  </a:cubicBezTo>
                  <a:cubicBezTo>
                    <a:pt x="27" y="337"/>
                    <a:pt x="27" y="337"/>
                    <a:pt x="28" y="337"/>
                  </a:cubicBezTo>
                  <a:cubicBezTo>
                    <a:pt x="28" y="337"/>
                    <a:pt x="28" y="336"/>
                    <a:pt x="29" y="336"/>
                  </a:cubicBezTo>
                  <a:cubicBezTo>
                    <a:pt x="29" y="336"/>
                    <a:pt x="29" y="337"/>
                    <a:pt x="29" y="337"/>
                  </a:cubicBezTo>
                  <a:cubicBezTo>
                    <a:pt x="29" y="337"/>
                    <a:pt x="29" y="337"/>
                    <a:pt x="29" y="337"/>
                  </a:cubicBezTo>
                  <a:cubicBezTo>
                    <a:pt x="29" y="337"/>
                    <a:pt x="30" y="337"/>
                    <a:pt x="30" y="337"/>
                  </a:cubicBezTo>
                  <a:cubicBezTo>
                    <a:pt x="30" y="337"/>
                    <a:pt x="30" y="337"/>
                    <a:pt x="30" y="337"/>
                  </a:cubicBezTo>
                  <a:cubicBezTo>
                    <a:pt x="30" y="337"/>
                    <a:pt x="30" y="337"/>
                    <a:pt x="30" y="337"/>
                  </a:cubicBezTo>
                  <a:cubicBezTo>
                    <a:pt x="30" y="337"/>
                    <a:pt x="30" y="337"/>
                    <a:pt x="30" y="337"/>
                  </a:cubicBezTo>
                  <a:cubicBezTo>
                    <a:pt x="30" y="338"/>
                    <a:pt x="31" y="337"/>
                    <a:pt x="31" y="337"/>
                  </a:cubicBezTo>
                  <a:cubicBezTo>
                    <a:pt x="31" y="337"/>
                    <a:pt x="31" y="336"/>
                    <a:pt x="31" y="336"/>
                  </a:cubicBezTo>
                  <a:cubicBezTo>
                    <a:pt x="31" y="336"/>
                    <a:pt x="32" y="336"/>
                    <a:pt x="32" y="336"/>
                  </a:cubicBezTo>
                  <a:cubicBezTo>
                    <a:pt x="32" y="336"/>
                    <a:pt x="32" y="336"/>
                    <a:pt x="32" y="336"/>
                  </a:cubicBezTo>
                  <a:cubicBezTo>
                    <a:pt x="32" y="337"/>
                    <a:pt x="32" y="337"/>
                    <a:pt x="32" y="337"/>
                  </a:cubicBezTo>
                  <a:cubicBezTo>
                    <a:pt x="32" y="337"/>
                    <a:pt x="32" y="337"/>
                    <a:pt x="32" y="337"/>
                  </a:cubicBezTo>
                  <a:cubicBezTo>
                    <a:pt x="32" y="337"/>
                    <a:pt x="32" y="337"/>
                    <a:pt x="32" y="337"/>
                  </a:cubicBezTo>
                  <a:cubicBezTo>
                    <a:pt x="32" y="337"/>
                    <a:pt x="32" y="337"/>
                    <a:pt x="32" y="337"/>
                  </a:cubicBezTo>
                  <a:cubicBezTo>
                    <a:pt x="33" y="337"/>
                    <a:pt x="33" y="337"/>
                    <a:pt x="34" y="337"/>
                  </a:cubicBezTo>
                  <a:cubicBezTo>
                    <a:pt x="34" y="337"/>
                    <a:pt x="33" y="338"/>
                    <a:pt x="33" y="338"/>
                  </a:cubicBezTo>
                  <a:cubicBezTo>
                    <a:pt x="33" y="338"/>
                    <a:pt x="33" y="338"/>
                    <a:pt x="33" y="338"/>
                  </a:cubicBezTo>
                  <a:cubicBezTo>
                    <a:pt x="33" y="338"/>
                    <a:pt x="34" y="338"/>
                    <a:pt x="34" y="338"/>
                  </a:cubicBezTo>
                  <a:cubicBezTo>
                    <a:pt x="34" y="338"/>
                    <a:pt x="34" y="338"/>
                    <a:pt x="34" y="338"/>
                  </a:cubicBezTo>
                  <a:cubicBezTo>
                    <a:pt x="34" y="338"/>
                    <a:pt x="34" y="338"/>
                    <a:pt x="34" y="338"/>
                  </a:cubicBezTo>
                  <a:cubicBezTo>
                    <a:pt x="34" y="338"/>
                    <a:pt x="35" y="338"/>
                    <a:pt x="34" y="338"/>
                  </a:cubicBezTo>
                  <a:cubicBezTo>
                    <a:pt x="34" y="338"/>
                    <a:pt x="34" y="338"/>
                    <a:pt x="34" y="338"/>
                  </a:cubicBezTo>
                  <a:cubicBezTo>
                    <a:pt x="34" y="338"/>
                    <a:pt x="34" y="338"/>
                    <a:pt x="35" y="338"/>
                  </a:cubicBezTo>
                  <a:cubicBezTo>
                    <a:pt x="35" y="338"/>
                    <a:pt x="35" y="339"/>
                    <a:pt x="35" y="339"/>
                  </a:cubicBezTo>
                  <a:cubicBezTo>
                    <a:pt x="35" y="339"/>
                    <a:pt x="35" y="339"/>
                    <a:pt x="35" y="339"/>
                  </a:cubicBezTo>
                  <a:cubicBezTo>
                    <a:pt x="35" y="339"/>
                    <a:pt x="35" y="339"/>
                    <a:pt x="35" y="339"/>
                  </a:cubicBezTo>
                  <a:cubicBezTo>
                    <a:pt x="35" y="339"/>
                    <a:pt x="35" y="340"/>
                    <a:pt x="36" y="340"/>
                  </a:cubicBezTo>
                  <a:cubicBezTo>
                    <a:pt x="36" y="340"/>
                    <a:pt x="36" y="340"/>
                    <a:pt x="36" y="340"/>
                  </a:cubicBezTo>
                  <a:cubicBezTo>
                    <a:pt x="36" y="340"/>
                    <a:pt x="36" y="340"/>
                    <a:pt x="37" y="340"/>
                  </a:cubicBezTo>
                  <a:cubicBezTo>
                    <a:pt x="37" y="340"/>
                    <a:pt x="37" y="340"/>
                    <a:pt x="37" y="340"/>
                  </a:cubicBezTo>
                  <a:cubicBezTo>
                    <a:pt x="37" y="340"/>
                    <a:pt x="38" y="340"/>
                    <a:pt x="38" y="340"/>
                  </a:cubicBezTo>
                  <a:cubicBezTo>
                    <a:pt x="38" y="340"/>
                    <a:pt x="38" y="340"/>
                    <a:pt x="38" y="340"/>
                  </a:cubicBezTo>
                  <a:cubicBezTo>
                    <a:pt x="38" y="340"/>
                    <a:pt x="38" y="339"/>
                    <a:pt x="38" y="340"/>
                  </a:cubicBezTo>
                  <a:cubicBezTo>
                    <a:pt x="38" y="340"/>
                    <a:pt x="38" y="340"/>
                    <a:pt x="38" y="340"/>
                  </a:cubicBezTo>
                  <a:cubicBezTo>
                    <a:pt x="39" y="340"/>
                    <a:pt x="39" y="340"/>
                    <a:pt x="40" y="340"/>
                  </a:cubicBezTo>
                  <a:cubicBezTo>
                    <a:pt x="40" y="340"/>
                    <a:pt x="40" y="340"/>
                    <a:pt x="40" y="340"/>
                  </a:cubicBezTo>
                  <a:cubicBezTo>
                    <a:pt x="40" y="340"/>
                    <a:pt x="40" y="340"/>
                    <a:pt x="40" y="339"/>
                  </a:cubicBezTo>
                  <a:cubicBezTo>
                    <a:pt x="40" y="339"/>
                    <a:pt x="41" y="338"/>
                    <a:pt x="41" y="338"/>
                  </a:cubicBezTo>
                  <a:cubicBezTo>
                    <a:pt x="41" y="338"/>
                    <a:pt x="41" y="338"/>
                    <a:pt x="41" y="338"/>
                  </a:cubicBezTo>
                  <a:cubicBezTo>
                    <a:pt x="41" y="338"/>
                    <a:pt x="41" y="339"/>
                    <a:pt x="41" y="339"/>
                  </a:cubicBezTo>
                  <a:cubicBezTo>
                    <a:pt x="41" y="339"/>
                    <a:pt x="42" y="339"/>
                    <a:pt x="42" y="339"/>
                  </a:cubicBezTo>
                  <a:cubicBezTo>
                    <a:pt x="43" y="339"/>
                    <a:pt x="43" y="339"/>
                    <a:pt x="43" y="339"/>
                  </a:cubicBezTo>
                  <a:cubicBezTo>
                    <a:pt x="43" y="339"/>
                    <a:pt x="44" y="340"/>
                    <a:pt x="44" y="340"/>
                  </a:cubicBezTo>
                  <a:cubicBezTo>
                    <a:pt x="44" y="340"/>
                    <a:pt x="45" y="340"/>
                    <a:pt x="45" y="340"/>
                  </a:cubicBezTo>
                  <a:cubicBezTo>
                    <a:pt x="45" y="340"/>
                    <a:pt x="47" y="341"/>
                    <a:pt x="47" y="341"/>
                  </a:cubicBezTo>
                  <a:cubicBezTo>
                    <a:pt x="47" y="341"/>
                    <a:pt x="49" y="341"/>
                    <a:pt x="49" y="341"/>
                  </a:cubicBezTo>
                  <a:cubicBezTo>
                    <a:pt x="49" y="341"/>
                    <a:pt x="50" y="340"/>
                    <a:pt x="50" y="340"/>
                  </a:cubicBezTo>
                  <a:cubicBezTo>
                    <a:pt x="50" y="340"/>
                    <a:pt x="49" y="340"/>
                    <a:pt x="49" y="340"/>
                  </a:cubicBezTo>
                  <a:cubicBezTo>
                    <a:pt x="49" y="340"/>
                    <a:pt x="50" y="340"/>
                    <a:pt x="50" y="340"/>
                  </a:cubicBezTo>
                  <a:cubicBezTo>
                    <a:pt x="50" y="340"/>
                    <a:pt x="50" y="340"/>
                    <a:pt x="50" y="340"/>
                  </a:cubicBezTo>
                  <a:cubicBezTo>
                    <a:pt x="50" y="340"/>
                    <a:pt x="50" y="340"/>
                    <a:pt x="50" y="340"/>
                  </a:cubicBezTo>
                  <a:cubicBezTo>
                    <a:pt x="50" y="313"/>
                    <a:pt x="50" y="313"/>
                    <a:pt x="50" y="313"/>
                  </a:cubicBezTo>
                  <a:cubicBezTo>
                    <a:pt x="50" y="313"/>
                    <a:pt x="50" y="313"/>
                    <a:pt x="50" y="313"/>
                  </a:cubicBezTo>
                  <a:close/>
                  <a:moveTo>
                    <a:pt x="58" y="344"/>
                  </a:moveTo>
                  <a:cubicBezTo>
                    <a:pt x="58" y="344"/>
                    <a:pt x="58" y="344"/>
                    <a:pt x="58" y="344"/>
                  </a:cubicBezTo>
                  <a:cubicBezTo>
                    <a:pt x="59" y="344"/>
                    <a:pt x="59" y="344"/>
                    <a:pt x="59" y="344"/>
                  </a:cubicBezTo>
                  <a:cubicBezTo>
                    <a:pt x="59" y="344"/>
                    <a:pt x="59" y="345"/>
                    <a:pt x="59" y="345"/>
                  </a:cubicBezTo>
                  <a:cubicBezTo>
                    <a:pt x="59" y="345"/>
                    <a:pt x="59" y="345"/>
                    <a:pt x="58" y="345"/>
                  </a:cubicBezTo>
                  <a:cubicBezTo>
                    <a:pt x="58" y="345"/>
                    <a:pt x="58" y="345"/>
                    <a:pt x="58" y="345"/>
                  </a:cubicBezTo>
                  <a:cubicBezTo>
                    <a:pt x="59" y="345"/>
                    <a:pt x="59" y="345"/>
                    <a:pt x="59" y="345"/>
                  </a:cubicBezTo>
                  <a:cubicBezTo>
                    <a:pt x="59" y="345"/>
                    <a:pt x="59" y="345"/>
                    <a:pt x="59" y="345"/>
                  </a:cubicBezTo>
                  <a:cubicBezTo>
                    <a:pt x="59" y="345"/>
                    <a:pt x="59" y="345"/>
                    <a:pt x="59" y="345"/>
                  </a:cubicBezTo>
                  <a:cubicBezTo>
                    <a:pt x="59" y="345"/>
                    <a:pt x="60" y="345"/>
                    <a:pt x="60" y="345"/>
                  </a:cubicBezTo>
                  <a:cubicBezTo>
                    <a:pt x="60" y="345"/>
                    <a:pt x="60" y="345"/>
                    <a:pt x="60" y="345"/>
                  </a:cubicBezTo>
                  <a:cubicBezTo>
                    <a:pt x="61" y="345"/>
                    <a:pt x="61" y="345"/>
                    <a:pt x="61" y="345"/>
                  </a:cubicBezTo>
                  <a:cubicBezTo>
                    <a:pt x="61" y="344"/>
                    <a:pt x="61" y="344"/>
                    <a:pt x="61" y="344"/>
                  </a:cubicBezTo>
                  <a:cubicBezTo>
                    <a:pt x="61" y="344"/>
                    <a:pt x="61" y="344"/>
                    <a:pt x="62" y="343"/>
                  </a:cubicBezTo>
                  <a:cubicBezTo>
                    <a:pt x="62" y="342"/>
                    <a:pt x="61" y="341"/>
                    <a:pt x="60" y="341"/>
                  </a:cubicBezTo>
                  <a:cubicBezTo>
                    <a:pt x="59" y="341"/>
                    <a:pt x="58" y="341"/>
                    <a:pt x="57" y="341"/>
                  </a:cubicBezTo>
                  <a:cubicBezTo>
                    <a:pt x="57" y="341"/>
                    <a:pt x="57" y="341"/>
                    <a:pt x="56" y="341"/>
                  </a:cubicBezTo>
                  <a:cubicBezTo>
                    <a:pt x="56" y="340"/>
                    <a:pt x="56" y="340"/>
                    <a:pt x="56" y="340"/>
                  </a:cubicBezTo>
                  <a:cubicBezTo>
                    <a:pt x="56" y="340"/>
                    <a:pt x="55" y="340"/>
                    <a:pt x="55" y="340"/>
                  </a:cubicBezTo>
                  <a:cubicBezTo>
                    <a:pt x="55" y="340"/>
                    <a:pt x="54" y="340"/>
                    <a:pt x="54" y="340"/>
                  </a:cubicBezTo>
                  <a:cubicBezTo>
                    <a:pt x="54" y="340"/>
                    <a:pt x="54" y="340"/>
                    <a:pt x="53" y="340"/>
                  </a:cubicBezTo>
                  <a:cubicBezTo>
                    <a:pt x="53" y="340"/>
                    <a:pt x="53" y="341"/>
                    <a:pt x="53" y="341"/>
                  </a:cubicBezTo>
                  <a:cubicBezTo>
                    <a:pt x="53" y="341"/>
                    <a:pt x="53" y="341"/>
                    <a:pt x="53" y="341"/>
                  </a:cubicBezTo>
                  <a:cubicBezTo>
                    <a:pt x="53" y="341"/>
                    <a:pt x="53" y="341"/>
                    <a:pt x="53" y="342"/>
                  </a:cubicBezTo>
                  <a:cubicBezTo>
                    <a:pt x="54" y="342"/>
                    <a:pt x="54" y="342"/>
                    <a:pt x="54" y="342"/>
                  </a:cubicBezTo>
                  <a:cubicBezTo>
                    <a:pt x="54" y="343"/>
                    <a:pt x="54" y="343"/>
                    <a:pt x="54" y="343"/>
                  </a:cubicBezTo>
                  <a:cubicBezTo>
                    <a:pt x="54" y="343"/>
                    <a:pt x="54" y="344"/>
                    <a:pt x="54" y="344"/>
                  </a:cubicBezTo>
                  <a:cubicBezTo>
                    <a:pt x="54" y="344"/>
                    <a:pt x="54" y="344"/>
                    <a:pt x="54" y="344"/>
                  </a:cubicBezTo>
                  <a:cubicBezTo>
                    <a:pt x="55" y="344"/>
                    <a:pt x="55" y="345"/>
                    <a:pt x="55" y="344"/>
                  </a:cubicBezTo>
                  <a:cubicBezTo>
                    <a:pt x="55" y="344"/>
                    <a:pt x="55" y="344"/>
                    <a:pt x="55" y="344"/>
                  </a:cubicBezTo>
                  <a:cubicBezTo>
                    <a:pt x="55" y="344"/>
                    <a:pt x="55" y="344"/>
                    <a:pt x="55" y="344"/>
                  </a:cubicBezTo>
                  <a:cubicBezTo>
                    <a:pt x="55" y="344"/>
                    <a:pt x="55" y="344"/>
                    <a:pt x="56" y="344"/>
                  </a:cubicBezTo>
                  <a:cubicBezTo>
                    <a:pt x="56" y="344"/>
                    <a:pt x="56" y="344"/>
                    <a:pt x="56" y="344"/>
                  </a:cubicBezTo>
                  <a:cubicBezTo>
                    <a:pt x="56" y="344"/>
                    <a:pt x="56" y="344"/>
                    <a:pt x="56" y="344"/>
                  </a:cubicBezTo>
                  <a:cubicBezTo>
                    <a:pt x="57" y="344"/>
                    <a:pt x="57" y="344"/>
                    <a:pt x="57" y="345"/>
                  </a:cubicBezTo>
                  <a:cubicBezTo>
                    <a:pt x="57" y="345"/>
                    <a:pt x="57" y="345"/>
                    <a:pt x="58" y="345"/>
                  </a:cubicBezTo>
                  <a:cubicBezTo>
                    <a:pt x="58" y="344"/>
                    <a:pt x="58" y="344"/>
                    <a:pt x="58" y="344"/>
                  </a:cubicBezTo>
                  <a:close/>
                  <a:moveTo>
                    <a:pt x="62" y="345"/>
                  </a:moveTo>
                  <a:cubicBezTo>
                    <a:pt x="62" y="345"/>
                    <a:pt x="62" y="345"/>
                    <a:pt x="62" y="345"/>
                  </a:cubicBezTo>
                  <a:cubicBezTo>
                    <a:pt x="62" y="345"/>
                    <a:pt x="62" y="345"/>
                    <a:pt x="62" y="346"/>
                  </a:cubicBezTo>
                  <a:cubicBezTo>
                    <a:pt x="62" y="346"/>
                    <a:pt x="62" y="346"/>
                    <a:pt x="62" y="346"/>
                  </a:cubicBezTo>
                  <a:cubicBezTo>
                    <a:pt x="62" y="346"/>
                    <a:pt x="62" y="346"/>
                    <a:pt x="62" y="346"/>
                  </a:cubicBezTo>
                  <a:cubicBezTo>
                    <a:pt x="62" y="346"/>
                    <a:pt x="62" y="346"/>
                    <a:pt x="63" y="346"/>
                  </a:cubicBezTo>
                  <a:cubicBezTo>
                    <a:pt x="63" y="346"/>
                    <a:pt x="63" y="346"/>
                    <a:pt x="63" y="346"/>
                  </a:cubicBezTo>
                  <a:cubicBezTo>
                    <a:pt x="63" y="346"/>
                    <a:pt x="63" y="346"/>
                    <a:pt x="63" y="346"/>
                  </a:cubicBezTo>
                  <a:cubicBezTo>
                    <a:pt x="63" y="345"/>
                    <a:pt x="63" y="345"/>
                    <a:pt x="63" y="344"/>
                  </a:cubicBezTo>
                  <a:cubicBezTo>
                    <a:pt x="63" y="344"/>
                    <a:pt x="63" y="344"/>
                    <a:pt x="63" y="344"/>
                  </a:cubicBezTo>
                  <a:cubicBezTo>
                    <a:pt x="63" y="344"/>
                    <a:pt x="63" y="344"/>
                    <a:pt x="63" y="344"/>
                  </a:cubicBezTo>
                  <a:cubicBezTo>
                    <a:pt x="62" y="344"/>
                    <a:pt x="62" y="344"/>
                    <a:pt x="62" y="344"/>
                  </a:cubicBezTo>
                  <a:cubicBezTo>
                    <a:pt x="62" y="344"/>
                    <a:pt x="62" y="344"/>
                    <a:pt x="62" y="344"/>
                  </a:cubicBezTo>
                  <a:cubicBezTo>
                    <a:pt x="62" y="344"/>
                    <a:pt x="62" y="344"/>
                    <a:pt x="62" y="345"/>
                  </a:cubicBezTo>
                  <a:cubicBezTo>
                    <a:pt x="62" y="345"/>
                    <a:pt x="62" y="345"/>
                    <a:pt x="62" y="345"/>
                  </a:cubicBezTo>
                  <a:close/>
                  <a:moveTo>
                    <a:pt x="65" y="344"/>
                  </a:moveTo>
                  <a:cubicBezTo>
                    <a:pt x="65" y="344"/>
                    <a:pt x="64" y="344"/>
                    <a:pt x="64" y="344"/>
                  </a:cubicBezTo>
                  <a:cubicBezTo>
                    <a:pt x="64" y="344"/>
                    <a:pt x="64" y="345"/>
                    <a:pt x="64" y="345"/>
                  </a:cubicBezTo>
                  <a:cubicBezTo>
                    <a:pt x="64" y="345"/>
                    <a:pt x="64" y="345"/>
                    <a:pt x="64" y="345"/>
                  </a:cubicBezTo>
                  <a:cubicBezTo>
                    <a:pt x="64" y="345"/>
                    <a:pt x="64" y="345"/>
                    <a:pt x="64" y="345"/>
                  </a:cubicBezTo>
                  <a:cubicBezTo>
                    <a:pt x="65" y="345"/>
                    <a:pt x="65" y="345"/>
                    <a:pt x="65" y="345"/>
                  </a:cubicBezTo>
                  <a:cubicBezTo>
                    <a:pt x="65" y="345"/>
                    <a:pt x="65" y="345"/>
                    <a:pt x="65" y="345"/>
                  </a:cubicBezTo>
                  <a:cubicBezTo>
                    <a:pt x="65" y="345"/>
                    <a:pt x="65" y="345"/>
                    <a:pt x="65" y="345"/>
                  </a:cubicBezTo>
                  <a:cubicBezTo>
                    <a:pt x="65" y="344"/>
                    <a:pt x="66" y="344"/>
                    <a:pt x="66" y="344"/>
                  </a:cubicBezTo>
                  <a:cubicBezTo>
                    <a:pt x="66" y="344"/>
                    <a:pt x="66" y="344"/>
                    <a:pt x="66" y="344"/>
                  </a:cubicBezTo>
                  <a:cubicBezTo>
                    <a:pt x="66" y="344"/>
                    <a:pt x="65" y="344"/>
                    <a:pt x="65" y="344"/>
                  </a:cubicBezTo>
                  <a:cubicBezTo>
                    <a:pt x="65" y="344"/>
                    <a:pt x="65" y="344"/>
                    <a:pt x="65" y="344"/>
                  </a:cubicBezTo>
                  <a:cubicBezTo>
                    <a:pt x="65" y="344"/>
                    <a:pt x="65" y="344"/>
                    <a:pt x="65" y="344"/>
                  </a:cubicBezTo>
                  <a:cubicBezTo>
                    <a:pt x="65" y="344"/>
                    <a:pt x="65" y="344"/>
                    <a:pt x="65" y="344"/>
                  </a:cubicBezTo>
                  <a:close/>
                  <a:moveTo>
                    <a:pt x="42" y="343"/>
                  </a:moveTo>
                  <a:cubicBezTo>
                    <a:pt x="41" y="343"/>
                    <a:pt x="41" y="343"/>
                    <a:pt x="41" y="343"/>
                  </a:cubicBezTo>
                  <a:cubicBezTo>
                    <a:pt x="41" y="343"/>
                    <a:pt x="41" y="343"/>
                    <a:pt x="41" y="343"/>
                  </a:cubicBezTo>
                  <a:cubicBezTo>
                    <a:pt x="41" y="343"/>
                    <a:pt x="41" y="343"/>
                    <a:pt x="40" y="344"/>
                  </a:cubicBezTo>
                  <a:cubicBezTo>
                    <a:pt x="40" y="344"/>
                    <a:pt x="40" y="344"/>
                    <a:pt x="40" y="344"/>
                  </a:cubicBezTo>
                  <a:cubicBezTo>
                    <a:pt x="40" y="344"/>
                    <a:pt x="41" y="344"/>
                    <a:pt x="41" y="344"/>
                  </a:cubicBezTo>
                  <a:cubicBezTo>
                    <a:pt x="41" y="344"/>
                    <a:pt x="41" y="344"/>
                    <a:pt x="41" y="344"/>
                  </a:cubicBezTo>
                  <a:cubicBezTo>
                    <a:pt x="41" y="344"/>
                    <a:pt x="41" y="344"/>
                    <a:pt x="41" y="344"/>
                  </a:cubicBezTo>
                  <a:cubicBezTo>
                    <a:pt x="41" y="345"/>
                    <a:pt x="41" y="345"/>
                    <a:pt x="41" y="345"/>
                  </a:cubicBezTo>
                  <a:cubicBezTo>
                    <a:pt x="41" y="345"/>
                    <a:pt x="41" y="345"/>
                    <a:pt x="41" y="345"/>
                  </a:cubicBezTo>
                  <a:cubicBezTo>
                    <a:pt x="42" y="345"/>
                    <a:pt x="42" y="345"/>
                    <a:pt x="42" y="345"/>
                  </a:cubicBezTo>
                  <a:cubicBezTo>
                    <a:pt x="42" y="345"/>
                    <a:pt x="42" y="345"/>
                    <a:pt x="43" y="345"/>
                  </a:cubicBezTo>
                  <a:cubicBezTo>
                    <a:pt x="43" y="345"/>
                    <a:pt x="43" y="345"/>
                    <a:pt x="43" y="345"/>
                  </a:cubicBezTo>
                  <a:cubicBezTo>
                    <a:pt x="43" y="345"/>
                    <a:pt x="43" y="345"/>
                    <a:pt x="43" y="345"/>
                  </a:cubicBezTo>
                  <a:cubicBezTo>
                    <a:pt x="43" y="345"/>
                    <a:pt x="42" y="346"/>
                    <a:pt x="42" y="346"/>
                  </a:cubicBezTo>
                  <a:cubicBezTo>
                    <a:pt x="43" y="346"/>
                    <a:pt x="43" y="346"/>
                    <a:pt x="43" y="346"/>
                  </a:cubicBezTo>
                  <a:cubicBezTo>
                    <a:pt x="43" y="346"/>
                    <a:pt x="43" y="346"/>
                    <a:pt x="44" y="347"/>
                  </a:cubicBezTo>
                  <a:cubicBezTo>
                    <a:pt x="44" y="347"/>
                    <a:pt x="44" y="347"/>
                    <a:pt x="44" y="347"/>
                  </a:cubicBezTo>
                  <a:cubicBezTo>
                    <a:pt x="44" y="347"/>
                    <a:pt x="44" y="346"/>
                    <a:pt x="44" y="346"/>
                  </a:cubicBezTo>
                  <a:cubicBezTo>
                    <a:pt x="44" y="346"/>
                    <a:pt x="44" y="347"/>
                    <a:pt x="45" y="347"/>
                  </a:cubicBezTo>
                  <a:cubicBezTo>
                    <a:pt x="45" y="347"/>
                    <a:pt x="45" y="347"/>
                    <a:pt x="45" y="348"/>
                  </a:cubicBezTo>
                  <a:cubicBezTo>
                    <a:pt x="45" y="348"/>
                    <a:pt x="46" y="348"/>
                    <a:pt x="46" y="348"/>
                  </a:cubicBezTo>
                  <a:cubicBezTo>
                    <a:pt x="46" y="348"/>
                    <a:pt x="46" y="348"/>
                    <a:pt x="46" y="348"/>
                  </a:cubicBezTo>
                  <a:cubicBezTo>
                    <a:pt x="46" y="348"/>
                    <a:pt x="46" y="348"/>
                    <a:pt x="46" y="348"/>
                  </a:cubicBezTo>
                  <a:cubicBezTo>
                    <a:pt x="46" y="348"/>
                    <a:pt x="47" y="348"/>
                    <a:pt x="47" y="348"/>
                  </a:cubicBezTo>
                  <a:cubicBezTo>
                    <a:pt x="47" y="348"/>
                    <a:pt x="47" y="347"/>
                    <a:pt x="47" y="347"/>
                  </a:cubicBezTo>
                  <a:cubicBezTo>
                    <a:pt x="47" y="347"/>
                    <a:pt x="47" y="347"/>
                    <a:pt x="47" y="347"/>
                  </a:cubicBezTo>
                  <a:cubicBezTo>
                    <a:pt x="47" y="347"/>
                    <a:pt x="46" y="347"/>
                    <a:pt x="46" y="347"/>
                  </a:cubicBezTo>
                  <a:cubicBezTo>
                    <a:pt x="46" y="347"/>
                    <a:pt x="46" y="347"/>
                    <a:pt x="46" y="346"/>
                  </a:cubicBezTo>
                  <a:cubicBezTo>
                    <a:pt x="46" y="346"/>
                    <a:pt x="46" y="346"/>
                    <a:pt x="46" y="346"/>
                  </a:cubicBezTo>
                  <a:cubicBezTo>
                    <a:pt x="46" y="346"/>
                    <a:pt x="45" y="345"/>
                    <a:pt x="45" y="345"/>
                  </a:cubicBezTo>
                  <a:cubicBezTo>
                    <a:pt x="46" y="345"/>
                    <a:pt x="46" y="345"/>
                    <a:pt x="46" y="345"/>
                  </a:cubicBezTo>
                  <a:cubicBezTo>
                    <a:pt x="46" y="345"/>
                    <a:pt x="46" y="345"/>
                    <a:pt x="46" y="344"/>
                  </a:cubicBezTo>
                  <a:cubicBezTo>
                    <a:pt x="46" y="344"/>
                    <a:pt x="46" y="344"/>
                    <a:pt x="46" y="344"/>
                  </a:cubicBezTo>
                  <a:cubicBezTo>
                    <a:pt x="46" y="344"/>
                    <a:pt x="46" y="344"/>
                    <a:pt x="46" y="344"/>
                  </a:cubicBezTo>
                  <a:cubicBezTo>
                    <a:pt x="46" y="345"/>
                    <a:pt x="47" y="345"/>
                    <a:pt x="47" y="345"/>
                  </a:cubicBezTo>
                  <a:cubicBezTo>
                    <a:pt x="47" y="345"/>
                    <a:pt x="47" y="345"/>
                    <a:pt x="47" y="345"/>
                  </a:cubicBezTo>
                  <a:cubicBezTo>
                    <a:pt x="48" y="345"/>
                    <a:pt x="48" y="345"/>
                    <a:pt x="48" y="345"/>
                  </a:cubicBezTo>
                  <a:cubicBezTo>
                    <a:pt x="48" y="345"/>
                    <a:pt x="48" y="345"/>
                    <a:pt x="48" y="345"/>
                  </a:cubicBezTo>
                  <a:cubicBezTo>
                    <a:pt x="48" y="345"/>
                    <a:pt x="48" y="345"/>
                    <a:pt x="48" y="346"/>
                  </a:cubicBezTo>
                  <a:cubicBezTo>
                    <a:pt x="48" y="345"/>
                    <a:pt x="48" y="345"/>
                    <a:pt x="48" y="345"/>
                  </a:cubicBezTo>
                  <a:cubicBezTo>
                    <a:pt x="49" y="345"/>
                    <a:pt x="49" y="346"/>
                    <a:pt x="49" y="346"/>
                  </a:cubicBezTo>
                  <a:cubicBezTo>
                    <a:pt x="49" y="346"/>
                    <a:pt x="48" y="346"/>
                    <a:pt x="48" y="346"/>
                  </a:cubicBezTo>
                  <a:cubicBezTo>
                    <a:pt x="48" y="346"/>
                    <a:pt x="49" y="347"/>
                    <a:pt x="48" y="347"/>
                  </a:cubicBezTo>
                  <a:cubicBezTo>
                    <a:pt x="48" y="347"/>
                    <a:pt x="48" y="347"/>
                    <a:pt x="48" y="347"/>
                  </a:cubicBezTo>
                  <a:cubicBezTo>
                    <a:pt x="48" y="347"/>
                    <a:pt x="48" y="347"/>
                    <a:pt x="48" y="347"/>
                  </a:cubicBezTo>
                  <a:cubicBezTo>
                    <a:pt x="49" y="347"/>
                    <a:pt x="49" y="347"/>
                    <a:pt x="49" y="348"/>
                  </a:cubicBezTo>
                  <a:cubicBezTo>
                    <a:pt x="49" y="348"/>
                    <a:pt x="49" y="348"/>
                    <a:pt x="49" y="348"/>
                  </a:cubicBezTo>
                  <a:cubicBezTo>
                    <a:pt x="50" y="348"/>
                    <a:pt x="50" y="348"/>
                    <a:pt x="50" y="348"/>
                  </a:cubicBezTo>
                  <a:cubicBezTo>
                    <a:pt x="50" y="347"/>
                    <a:pt x="49" y="347"/>
                    <a:pt x="50" y="347"/>
                  </a:cubicBezTo>
                  <a:cubicBezTo>
                    <a:pt x="50" y="347"/>
                    <a:pt x="50" y="347"/>
                    <a:pt x="50" y="347"/>
                  </a:cubicBezTo>
                  <a:cubicBezTo>
                    <a:pt x="50" y="347"/>
                    <a:pt x="50" y="347"/>
                    <a:pt x="50" y="348"/>
                  </a:cubicBezTo>
                  <a:cubicBezTo>
                    <a:pt x="50" y="348"/>
                    <a:pt x="51" y="348"/>
                    <a:pt x="51" y="348"/>
                  </a:cubicBezTo>
                  <a:cubicBezTo>
                    <a:pt x="51" y="348"/>
                    <a:pt x="50" y="347"/>
                    <a:pt x="50" y="347"/>
                  </a:cubicBezTo>
                  <a:cubicBezTo>
                    <a:pt x="51" y="347"/>
                    <a:pt x="52" y="348"/>
                    <a:pt x="53" y="348"/>
                  </a:cubicBezTo>
                  <a:cubicBezTo>
                    <a:pt x="53" y="348"/>
                    <a:pt x="53" y="348"/>
                    <a:pt x="53" y="349"/>
                  </a:cubicBezTo>
                  <a:cubicBezTo>
                    <a:pt x="53" y="349"/>
                    <a:pt x="53" y="349"/>
                    <a:pt x="53" y="349"/>
                  </a:cubicBezTo>
                  <a:cubicBezTo>
                    <a:pt x="53" y="349"/>
                    <a:pt x="54" y="349"/>
                    <a:pt x="54" y="350"/>
                  </a:cubicBezTo>
                  <a:cubicBezTo>
                    <a:pt x="54" y="350"/>
                    <a:pt x="54" y="350"/>
                    <a:pt x="54" y="350"/>
                  </a:cubicBezTo>
                  <a:cubicBezTo>
                    <a:pt x="55" y="350"/>
                    <a:pt x="55" y="350"/>
                    <a:pt x="55" y="350"/>
                  </a:cubicBezTo>
                  <a:cubicBezTo>
                    <a:pt x="55" y="350"/>
                    <a:pt x="55" y="349"/>
                    <a:pt x="55" y="349"/>
                  </a:cubicBezTo>
                  <a:cubicBezTo>
                    <a:pt x="55" y="349"/>
                    <a:pt x="55" y="349"/>
                    <a:pt x="55" y="349"/>
                  </a:cubicBezTo>
                  <a:cubicBezTo>
                    <a:pt x="55" y="349"/>
                    <a:pt x="55" y="349"/>
                    <a:pt x="55" y="349"/>
                  </a:cubicBezTo>
                  <a:cubicBezTo>
                    <a:pt x="55" y="349"/>
                    <a:pt x="55" y="348"/>
                    <a:pt x="55" y="348"/>
                  </a:cubicBezTo>
                  <a:cubicBezTo>
                    <a:pt x="54" y="348"/>
                    <a:pt x="55" y="348"/>
                    <a:pt x="54" y="347"/>
                  </a:cubicBezTo>
                  <a:cubicBezTo>
                    <a:pt x="54" y="347"/>
                    <a:pt x="54" y="347"/>
                    <a:pt x="54" y="347"/>
                  </a:cubicBezTo>
                  <a:cubicBezTo>
                    <a:pt x="54" y="347"/>
                    <a:pt x="54" y="347"/>
                    <a:pt x="54" y="347"/>
                  </a:cubicBezTo>
                  <a:cubicBezTo>
                    <a:pt x="54" y="346"/>
                    <a:pt x="53" y="347"/>
                    <a:pt x="53" y="346"/>
                  </a:cubicBezTo>
                  <a:cubicBezTo>
                    <a:pt x="53" y="346"/>
                    <a:pt x="53" y="346"/>
                    <a:pt x="53" y="346"/>
                  </a:cubicBezTo>
                  <a:cubicBezTo>
                    <a:pt x="53" y="346"/>
                    <a:pt x="52" y="346"/>
                    <a:pt x="52" y="346"/>
                  </a:cubicBezTo>
                  <a:cubicBezTo>
                    <a:pt x="52" y="346"/>
                    <a:pt x="51" y="346"/>
                    <a:pt x="51" y="346"/>
                  </a:cubicBezTo>
                  <a:cubicBezTo>
                    <a:pt x="51" y="346"/>
                    <a:pt x="51" y="345"/>
                    <a:pt x="51" y="345"/>
                  </a:cubicBezTo>
                  <a:cubicBezTo>
                    <a:pt x="52" y="345"/>
                    <a:pt x="53" y="345"/>
                    <a:pt x="53" y="345"/>
                  </a:cubicBezTo>
                  <a:cubicBezTo>
                    <a:pt x="53" y="345"/>
                    <a:pt x="53" y="344"/>
                    <a:pt x="52" y="344"/>
                  </a:cubicBezTo>
                  <a:cubicBezTo>
                    <a:pt x="52" y="344"/>
                    <a:pt x="52" y="344"/>
                    <a:pt x="51" y="344"/>
                  </a:cubicBezTo>
                  <a:cubicBezTo>
                    <a:pt x="50" y="344"/>
                    <a:pt x="49" y="344"/>
                    <a:pt x="48" y="343"/>
                  </a:cubicBezTo>
                  <a:cubicBezTo>
                    <a:pt x="48" y="343"/>
                    <a:pt x="48" y="343"/>
                    <a:pt x="48" y="342"/>
                  </a:cubicBezTo>
                  <a:cubicBezTo>
                    <a:pt x="48" y="342"/>
                    <a:pt x="48" y="342"/>
                    <a:pt x="48" y="342"/>
                  </a:cubicBezTo>
                  <a:cubicBezTo>
                    <a:pt x="48" y="342"/>
                    <a:pt x="49" y="342"/>
                    <a:pt x="49" y="342"/>
                  </a:cubicBezTo>
                  <a:cubicBezTo>
                    <a:pt x="49" y="343"/>
                    <a:pt x="49" y="343"/>
                    <a:pt x="49" y="343"/>
                  </a:cubicBezTo>
                  <a:cubicBezTo>
                    <a:pt x="50" y="343"/>
                    <a:pt x="50" y="343"/>
                    <a:pt x="51" y="343"/>
                  </a:cubicBezTo>
                  <a:cubicBezTo>
                    <a:pt x="51" y="343"/>
                    <a:pt x="51" y="343"/>
                    <a:pt x="51" y="343"/>
                  </a:cubicBezTo>
                  <a:cubicBezTo>
                    <a:pt x="51" y="343"/>
                    <a:pt x="51" y="343"/>
                    <a:pt x="51" y="343"/>
                  </a:cubicBezTo>
                  <a:cubicBezTo>
                    <a:pt x="52" y="343"/>
                    <a:pt x="51" y="343"/>
                    <a:pt x="51" y="342"/>
                  </a:cubicBezTo>
                  <a:cubicBezTo>
                    <a:pt x="52" y="342"/>
                    <a:pt x="52" y="342"/>
                    <a:pt x="52" y="342"/>
                  </a:cubicBezTo>
                  <a:cubicBezTo>
                    <a:pt x="52" y="342"/>
                    <a:pt x="53" y="342"/>
                    <a:pt x="53" y="342"/>
                  </a:cubicBezTo>
                  <a:cubicBezTo>
                    <a:pt x="53" y="342"/>
                    <a:pt x="53" y="342"/>
                    <a:pt x="53" y="342"/>
                  </a:cubicBezTo>
                  <a:cubicBezTo>
                    <a:pt x="52" y="341"/>
                    <a:pt x="52" y="341"/>
                    <a:pt x="52" y="341"/>
                  </a:cubicBezTo>
                  <a:cubicBezTo>
                    <a:pt x="52" y="341"/>
                    <a:pt x="51" y="341"/>
                    <a:pt x="50" y="341"/>
                  </a:cubicBezTo>
                  <a:cubicBezTo>
                    <a:pt x="50" y="341"/>
                    <a:pt x="49" y="341"/>
                    <a:pt x="49" y="341"/>
                  </a:cubicBezTo>
                  <a:cubicBezTo>
                    <a:pt x="48" y="341"/>
                    <a:pt x="48" y="341"/>
                    <a:pt x="47" y="341"/>
                  </a:cubicBezTo>
                  <a:cubicBezTo>
                    <a:pt x="47" y="342"/>
                    <a:pt x="46" y="342"/>
                    <a:pt x="46" y="342"/>
                  </a:cubicBezTo>
                  <a:cubicBezTo>
                    <a:pt x="46" y="342"/>
                    <a:pt x="45" y="342"/>
                    <a:pt x="45" y="342"/>
                  </a:cubicBezTo>
                  <a:cubicBezTo>
                    <a:pt x="45" y="342"/>
                    <a:pt x="45" y="342"/>
                    <a:pt x="45" y="342"/>
                  </a:cubicBezTo>
                  <a:cubicBezTo>
                    <a:pt x="45" y="342"/>
                    <a:pt x="45" y="342"/>
                    <a:pt x="44" y="342"/>
                  </a:cubicBezTo>
                  <a:cubicBezTo>
                    <a:pt x="45" y="342"/>
                    <a:pt x="46" y="341"/>
                    <a:pt x="46" y="341"/>
                  </a:cubicBezTo>
                  <a:cubicBezTo>
                    <a:pt x="46" y="341"/>
                    <a:pt x="46" y="341"/>
                    <a:pt x="46" y="341"/>
                  </a:cubicBezTo>
                  <a:cubicBezTo>
                    <a:pt x="44" y="340"/>
                    <a:pt x="43" y="340"/>
                    <a:pt x="42" y="340"/>
                  </a:cubicBezTo>
                  <a:cubicBezTo>
                    <a:pt x="42" y="340"/>
                    <a:pt x="41" y="340"/>
                    <a:pt x="41" y="341"/>
                  </a:cubicBezTo>
                  <a:cubicBezTo>
                    <a:pt x="41" y="341"/>
                    <a:pt x="41" y="341"/>
                    <a:pt x="41" y="341"/>
                  </a:cubicBezTo>
                  <a:cubicBezTo>
                    <a:pt x="41" y="341"/>
                    <a:pt x="41" y="341"/>
                    <a:pt x="41" y="342"/>
                  </a:cubicBezTo>
                  <a:cubicBezTo>
                    <a:pt x="41" y="342"/>
                    <a:pt x="41" y="342"/>
                    <a:pt x="42" y="342"/>
                  </a:cubicBezTo>
                  <a:cubicBezTo>
                    <a:pt x="42" y="342"/>
                    <a:pt x="42" y="342"/>
                    <a:pt x="42" y="342"/>
                  </a:cubicBezTo>
                  <a:cubicBezTo>
                    <a:pt x="43" y="342"/>
                    <a:pt x="43" y="342"/>
                    <a:pt x="43" y="342"/>
                  </a:cubicBezTo>
                  <a:cubicBezTo>
                    <a:pt x="43" y="342"/>
                    <a:pt x="44" y="342"/>
                    <a:pt x="44" y="342"/>
                  </a:cubicBezTo>
                  <a:cubicBezTo>
                    <a:pt x="44" y="342"/>
                    <a:pt x="44" y="342"/>
                    <a:pt x="44" y="342"/>
                  </a:cubicBezTo>
                  <a:cubicBezTo>
                    <a:pt x="43" y="343"/>
                    <a:pt x="42" y="342"/>
                    <a:pt x="42" y="343"/>
                  </a:cubicBezTo>
                  <a:close/>
                  <a:moveTo>
                    <a:pt x="32" y="329"/>
                  </a:moveTo>
                  <a:cubicBezTo>
                    <a:pt x="31" y="329"/>
                    <a:pt x="31" y="329"/>
                    <a:pt x="31" y="329"/>
                  </a:cubicBezTo>
                  <a:cubicBezTo>
                    <a:pt x="31" y="329"/>
                    <a:pt x="31" y="329"/>
                    <a:pt x="31" y="329"/>
                  </a:cubicBezTo>
                  <a:cubicBezTo>
                    <a:pt x="31" y="329"/>
                    <a:pt x="31" y="329"/>
                    <a:pt x="31" y="329"/>
                  </a:cubicBezTo>
                  <a:cubicBezTo>
                    <a:pt x="31" y="329"/>
                    <a:pt x="31" y="329"/>
                    <a:pt x="31" y="329"/>
                  </a:cubicBezTo>
                  <a:cubicBezTo>
                    <a:pt x="31" y="329"/>
                    <a:pt x="31" y="329"/>
                    <a:pt x="31" y="329"/>
                  </a:cubicBezTo>
                  <a:cubicBezTo>
                    <a:pt x="30" y="329"/>
                    <a:pt x="30" y="329"/>
                    <a:pt x="30" y="329"/>
                  </a:cubicBezTo>
                  <a:cubicBezTo>
                    <a:pt x="30" y="329"/>
                    <a:pt x="30" y="329"/>
                    <a:pt x="29" y="329"/>
                  </a:cubicBezTo>
                  <a:cubicBezTo>
                    <a:pt x="29" y="329"/>
                    <a:pt x="29" y="329"/>
                    <a:pt x="29" y="329"/>
                  </a:cubicBezTo>
                  <a:cubicBezTo>
                    <a:pt x="29" y="329"/>
                    <a:pt x="29" y="329"/>
                    <a:pt x="29" y="329"/>
                  </a:cubicBezTo>
                  <a:cubicBezTo>
                    <a:pt x="29" y="329"/>
                    <a:pt x="29" y="330"/>
                    <a:pt x="29" y="330"/>
                  </a:cubicBezTo>
                  <a:cubicBezTo>
                    <a:pt x="29" y="330"/>
                    <a:pt x="29" y="330"/>
                    <a:pt x="29" y="330"/>
                  </a:cubicBezTo>
                  <a:cubicBezTo>
                    <a:pt x="29" y="330"/>
                    <a:pt x="29" y="330"/>
                    <a:pt x="29" y="330"/>
                  </a:cubicBezTo>
                  <a:cubicBezTo>
                    <a:pt x="29" y="330"/>
                    <a:pt x="29" y="330"/>
                    <a:pt x="29" y="329"/>
                  </a:cubicBezTo>
                  <a:cubicBezTo>
                    <a:pt x="29" y="329"/>
                    <a:pt x="29" y="329"/>
                    <a:pt x="29" y="329"/>
                  </a:cubicBezTo>
                  <a:cubicBezTo>
                    <a:pt x="29" y="329"/>
                    <a:pt x="29" y="329"/>
                    <a:pt x="29" y="329"/>
                  </a:cubicBezTo>
                  <a:cubicBezTo>
                    <a:pt x="29" y="329"/>
                    <a:pt x="29" y="328"/>
                    <a:pt x="29" y="328"/>
                  </a:cubicBezTo>
                  <a:cubicBezTo>
                    <a:pt x="29" y="328"/>
                    <a:pt x="29" y="328"/>
                    <a:pt x="28" y="328"/>
                  </a:cubicBezTo>
                  <a:cubicBezTo>
                    <a:pt x="28" y="328"/>
                    <a:pt x="28" y="328"/>
                    <a:pt x="28" y="328"/>
                  </a:cubicBezTo>
                  <a:cubicBezTo>
                    <a:pt x="28" y="328"/>
                    <a:pt x="28" y="328"/>
                    <a:pt x="28" y="328"/>
                  </a:cubicBezTo>
                  <a:cubicBezTo>
                    <a:pt x="28" y="328"/>
                    <a:pt x="28" y="328"/>
                    <a:pt x="28" y="329"/>
                  </a:cubicBezTo>
                  <a:cubicBezTo>
                    <a:pt x="28" y="329"/>
                    <a:pt x="28" y="329"/>
                    <a:pt x="28" y="329"/>
                  </a:cubicBezTo>
                  <a:cubicBezTo>
                    <a:pt x="28" y="328"/>
                    <a:pt x="28" y="328"/>
                    <a:pt x="28" y="328"/>
                  </a:cubicBezTo>
                  <a:cubicBezTo>
                    <a:pt x="28" y="328"/>
                    <a:pt x="28" y="328"/>
                    <a:pt x="28" y="328"/>
                  </a:cubicBezTo>
                  <a:cubicBezTo>
                    <a:pt x="27" y="328"/>
                    <a:pt x="27" y="328"/>
                    <a:pt x="27" y="328"/>
                  </a:cubicBezTo>
                  <a:cubicBezTo>
                    <a:pt x="27" y="328"/>
                    <a:pt x="27" y="328"/>
                    <a:pt x="27" y="328"/>
                  </a:cubicBezTo>
                  <a:cubicBezTo>
                    <a:pt x="26" y="328"/>
                    <a:pt x="26" y="328"/>
                    <a:pt x="26" y="328"/>
                  </a:cubicBezTo>
                  <a:cubicBezTo>
                    <a:pt x="26" y="328"/>
                    <a:pt x="26" y="329"/>
                    <a:pt x="26" y="328"/>
                  </a:cubicBezTo>
                  <a:cubicBezTo>
                    <a:pt x="26" y="328"/>
                    <a:pt x="26" y="328"/>
                    <a:pt x="26" y="328"/>
                  </a:cubicBezTo>
                  <a:cubicBezTo>
                    <a:pt x="26" y="328"/>
                    <a:pt x="26" y="328"/>
                    <a:pt x="26" y="328"/>
                  </a:cubicBezTo>
                  <a:cubicBezTo>
                    <a:pt x="26" y="328"/>
                    <a:pt x="26" y="328"/>
                    <a:pt x="26" y="328"/>
                  </a:cubicBezTo>
                  <a:cubicBezTo>
                    <a:pt x="26" y="328"/>
                    <a:pt x="26" y="327"/>
                    <a:pt x="26" y="327"/>
                  </a:cubicBezTo>
                  <a:cubicBezTo>
                    <a:pt x="26" y="327"/>
                    <a:pt x="26" y="327"/>
                    <a:pt x="26" y="327"/>
                  </a:cubicBezTo>
                  <a:cubicBezTo>
                    <a:pt x="25" y="328"/>
                    <a:pt x="25" y="328"/>
                    <a:pt x="25" y="328"/>
                  </a:cubicBezTo>
                  <a:cubicBezTo>
                    <a:pt x="25" y="328"/>
                    <a:pt x="25" y="328"/>
                    <a:pt x="26" y="328"/>
                  </a:cubicBezTo>
                  <a:cubicBezTo>
                    <a:pt x="26" y="328"/>
                    <a:pt x="25" y="328"/>
                    <a:pt x="25" y="328"/>
                  </a:cubicBezTo>
                  <a:cubicBezTo>
                    <a:pt x="25" y="328"/>
                    <a:pt x="25" y="328"/>
                    <a:pt x="25" y="328"/>
                  </a:cubicBezTo>
                  <a:cubicBezTo>
                    <a:pt x="25" y="328"/>
                    <a:pt x="25" y="329"/>
                    <a:pt x="25" y="329"/>
                  </a:cubicBezTo>
                  <a:cubicBezTo>
                    <a:pt x="25" y="329"/>
                    <a:pt x="25" y="329"/>
                    <a:pt x="25" y="329"/>
                  </a:cubicBezTo>
                  <a:cubicBezTo>
                    <a:pt x="25" y="330"/>
                    <a:pt x="25" y="330"/>
                    <a:pt x="25" y="330"/>
                  </a:cubicBezTo>
                  <a:cubicBezTo>
                    <a:pt x="25" y="330"/>
                    <a:pt x="25" y="330"/>
                    <a:pt x="25" y="330"/>
                  </a:cubicBezTo>
                  <a:cubicBezTo>
                    <a:pt x="26" y="330"/>
                    <a:pt x="26" y="330"/>
                    <a:pt x="26" y="330"/>
                  </a:cubicBezTo>
                  <a:cubicBezTo>
                    <a:pt x="26" y="330"/>
                    <a:pt x="26" y="330"/>
                    <a:pt x="26" y="331"/>
                  </a:cubicBezTo>
                  <a:cubicBezTo>
                    <a:pt x="26" y="331"/>
                    <a:pt x="26" y="331"/>
                    <a:pt x="26" y="331"/>
                  </a:cubicBezTo>
                  <a:cubicBezTo>
                    <a:pt x="25" y="331"/>
                    <a:pt x="26" y="331"/>
                    <a:pt x="26" y="331"/>
                  </a:cubicBezTo>
                  <a:cubicBezTo>
                    <a:pt x="26" y="331"/>
                    <a:pt x="26" y="332"/>
                    <a:pt x="27" y="332"/>
                  </a:cubicBezTo>
                  <a:cubicBezTo>
                    <a:pt x="27" y="332"/>
                    <a:pt x="27" y="332"/>
                    <a:pt x="27" y="332"/>
                  </a:cubicBezTo>
                  <a:cubicBezTo>
                    <a:pt x="27" y="332"/>
                    <a:pt x="27" y="332"/>
                    <a:pt x="27" y="332"/>
                  </a:cubicBezTo>
                  <a:cubicBezTo>
                    <a:pt x="27" y="332"/>
                    <a:pt x="27" y="333"/>
                    <a:pt x="27" y="333"/>
                  </a:cubicBezTo>
                  <a:cubicBezTo>
                    <a:pt x="27" y="333"/>
                    <a:pt x="27" y="333"/>
                    <a:pt x="27" y="333"/>
                  </a:cubicBezTo>
                  <a:cubicBezTo>
                    <a:pt x="27" y="333"/>
                    <a:pt x="27" y="333"/>
                    <a:pt x="27" y="333"/>
                  </a:cubicBezTo>
                  <a:cubicBezTo>
                    <a:pt x="27" y="333"/>
                    <a:pt x="28" y="333"/>
                    <a:pt x="28" y="333"/>
                  </a:cubicBezTo>
                  <a:cubicBezTo>
                    <a:pt x="28" y="333"/>
                    <a:pt x="28" y="333"/>
                    <a:pt x="28" y="333"/>
                  </a:cubicBezTo>
                  <a:cubicBezTo>
                    <a:pt x="28" y="333"/>
                    <a:pt x="28" y="333"/>
                    <a:pt x="28" y="333"/>
                  </a:cubicBezTo>
                  <a:cubicBezTo>
                    <a:pt x="28" y="333"/>
                    <a:pt x="28" y="332"/>
                    <a:pt x="28" y="332"/>
                  </a:cubicBezTo>
                  <a:cubicBezTo>
                    <a:pt x="28" y="332"/>
                    <a:pt x="28" y="332"/>
                    <a:pt x="28" y="332"/>
                  </a:cubicBezTo>
                  <a:cubicBezTo>
                    <a:pt x="28" y="332"/>
                    <a:pt x="28" y="331"/>
                    <a:pt x="27" y="331"/>
                  </a:cubicBezTo>
                  <a:cubicBezTo>
                    <a:pt x="27" y="331"/>
                    <a:pt x="27" y="331"/>
                    <a:pt x="27" y="331"/>
                  </a:cubicBezTo>
                  <a:cubicBezTo>
                    <a:pt x="27" y="330"/>
                    <a:pt x="27" y="330"/>
                    <a:pt x="27" y="330"/>
                  </a:cubicBezTo>
                  <a:cubicBezTo>
                    <a:pt x="27" y="330"/>
                    <a:pt x="28" y="330"/>
                    <a:pt x="28" y="330"/>
                  </a:cubicBezTo>
                  <a:cubicBezTo>
                    <a:pt x="28" y="330"/>
                    <a:pt x="28" y="330"/>
                    <a:pt x="28" y="331"/>
                  </a:cubicBezTo>
                  <a:cubicBezTo>
                    <a:pt x="28" y="331"/>
                    <a:pt x="28" y="331"/>
                    <a:pt x="28" y="331"/>
                  </a:cubicBezTo>
                  <a:cubicBezTo>
                    <a:pt x="28" y="331"/>
                    <a:pt x="28" y="331"/>
                    <a:pt x="29" y="331"/>
                  </a:cubicBezTo>
                  <a:cubicBezTo>
                    <a:pt x="29" y="331"/>
                    <a:pt x="29" y="331"/>
                    <a:pt x="29" y="331"/>
                  </a:cubicBezTo>
                  <a:cubicBezTo>
                    <a:pt x="29" y="331"/>
                    <a:pt x="29" y="332"/>
                    <a:pt x="29" y="332"/>
                  </a:cubicBezTo>
                  <a:cubicBezTo>
                    <a:pt x="29" y="332"/>
                    <a:pt x="30" y="332"/>
                    <a:pt x="30" y="332"/>
                  </a:cubicBezTo>
                  <a:cubicBezTo>
                    <a:pt x="30" y="332"/>
                    <a:pt x="30" y="333"/>
                    <a:pt x="30" y="333"/>
                  </a:cubicBezTo>
                  <a:cubicBezTo>
                    <a:pt x="30" y="333"/>
                    <a:pt x="30" y="333"/>
                    <a:pt x="30" y="333"/>
                  </a:cubicBezTo>
                  <a:cubicBezTo>
                    <a:pt x="30" y="333"/>
                    <a:pt x="30" y="333"/>
                    <a:pt x="30" y="333"/>
                  </a:cubicBezTo>
                  <a:cubicBezTo>
                    <a:pt x="30" y="333"/>
                    <a:pt x="30" y="333"/>
                    <a:pt x="30" y="333"/>
                  </a:cubicBezTo>
                  <a:cubicBezTo>
                    <a:pt x="31" y="333"/>
                    <a:pt x="31" y="333"/>
                    <a:pt x="31" y="333"/>
                  </a:cubicBezTo>
                  <a:cubicBezTo>
                    <a:pt x="31" y="333"/>
                    <a:pt x="31" y="333"/>
                    <a:pt x="31" y="333"/>
                  </a:cubicBezTo>
                  <a:cubicBezTo>
                    <a:pt x="31" y="333"/>
                    <a:pt x="31" y="333"/>
                    <a:pt x="31" y="332"/>
                  </a:cubicBezTo>
                  <a:cubicBezTo>
                    <a:pt x="31" y="332"/>
                    <a:pt x="31" y="332"/>
                    <a:pt x="31" y="332"/>
                  </a:cubicBezTo>
                  <a:cubicBezTo>
                    <a:pt x="32" y="332"/>
                    <a:pt x="32" y="332"/>
                    <a:pt x="32" y="332"/>
                  </a:cubicBezTo>
                  <a:cubicBezTo>
                    <a:pt x="32" y="332"/>
                    <a:pt x="32" y="333"/>
                    <a:pt x="32" y="333"/>
                  </a:cubicBezTo>
                  <a:cubicBezTo>
                    <a:pt x="32" y="333"/>
                    <a:pt x="31" y="333"/>
                    <a:pt x="31" y="333"/>
                  </a:cubicBezTo>
                  <a:cubicBezTo>
                    <a:pt x="31" y="333"/>
                    <a:pt x="31" y="333"/>
                    <a:pt x="31" y="333"/>
                  </a:cubicBezTo>
                  <a:cubicBezTo>
                    <a:pt x="31" y="333"/>
                    <a:pt x="31" y="333"/>
                    <a:pt x="31" y="333"/>
                  </a:cubicBezTo>
                  <a:cubicBezTo>
                    <a:pt x="32" y="333"/>
                    <a:pt x="32" y="333"/>
                    <a:pt x="32" y="334"/>
                  </a:cubicBezTo>
                  <a:cubicBezTo>
                    <a:pt x="32" y="334"/>
                    <a:pt x="32" y="334"/>
                    <a:pt x="33" y="334"/>
                  </a:cubicBezTo>
                  <a:cubicBezTo>
                    <a:pt x="33" y="334"/>
                    <a:pt x="33" y="334"/>
                    <a:pt x="33" y="334"/>
                  </a:cubicBezTo>
                  <a:cubicBezTo>
                    <a:pt x="33" y="334"/>
                    <a:pt x="33" y="334"/>
                    <a:pt x="33" y="334"/>
                  </a:cubicBezTo>
                  <a:cubicBezTo>
                    <a:pt x="33" y="333"/>
                    <a:pt x="33" y="333"/>
                    <a:pt x="34" y="333"/>
                  </a:cubicBezTo>
                  <a:cubicBezTo>
                    <a:pt x="34" y="333"/>
                    <a:pt x="34" y="333"/>
                    <a:pt x="34" y="332"/>
                  </a:cubicBezTo>
                  <a:cubicBezTo>
                    <a:pt x="34" y="332"/>
                    <a:pt x="34" y="332"/>
                    <a:pt x="34" y="332"/>
                  </a:cubicBezTo>
                  <a:cubicBezTo>
                    <a:pt x="34" y="332"/>
                    <a:pt x="34" y="331"/>
                    <a:pt x="34" y="331"/>
                  </a:cubicBezTo>
                  <a:cubicBezTo>
                    <a:pt x="34" y="331"/>
                    <a:pt x="34" y="331"/>
                    <a:pt x="34" y="331"/>
                  </a:cubicBezTo>
                  <a:cubicBezTo>
                    <a:pt x="33" y="331"/>
                    <a:pt x="33" y="331"/>
                    <a:pt x="33" y="330"/>
                  </a:cubicBezTo>
                  <a:cubicBezTo>
                    <a:pt x="33" y="330"/>
                    <a:pt x="33" y="331"/>
                    <a:pt x="33" y="331"/>
                  </a:cubicBezTo>
                  <a:cubicBezTo>
                    <a:pt x="33" y="331"/>
                    <a:pt x="33" y="331"/>
                    <a:pt x="33" y="331"/>
                  </a:cubicBezTo>
                  <a:cubicBezTo>
                    <a:pt x="32" y="331"/>
                    <a:pt x="32" y="331"/>
                    <a:pt x="32" y="331"/>
                  </a:cubicBezTo>
                  <a:cubicBezTo>
                    <a:pt x="32" y="331"/>
                    <a:pt x="32" y="331"/>
                    <a:pt x="32" y="331"/>
                  </a:cubicBezTo>
                  <a:cubicBezTo>
                    <a:pt x="32" y="331"/>
                    <a:pt x="32" y="330"/>
                    <a:pt x="32" y="330"/>
                  </a:cubicBezTo>
                  <a:cubicBezTo>
                    <a:pt x="32" y="330"/>
                    <a:pt x="32" y="330"/>
                    <a:pt x="32" y="330"/>
                  </a:cubicBezTo>
                  <a:cubicBezTo>
                    <a:pt x="32" y="329"/>
                    <a:pt x="32" y="329"/>
                    <a:pt x="32" y="329"/>
                  </a:cubicBezTo>
                  <a:cubicBezTo>
                    <a:pt x="32" y="329"/>
                    <a:pt x="32" y="329"/>
                    <a:pt x="32" y="329"/>
                  </a:cubicBezTo>
                  <a:close/>
                  <a:moveTo>
                    <a:pt x="25" y="331"/>
                  </a:moveTo>
                  <a:cubicBezTo>
                    <a:pt x="25" y="331"/>
                    <a:pt x="24" y="331"/>
                    <a:pt x="24" y="331"/>
                  </a:cubicBezTo>
                  <a:cubicBezTo>
                    <a:pt x="24" y="331"/>
                    <a:pt x="24" y="331"/>
                    <a:pt x="24" y="331"/>
                  </a:cubicBezTo>
                  <a:cubicBezTo>
                    <a:pt x="24" y="331"/>
                    <a:pt x="24" y="331"/>
                    <a:pt x="24" y="331"/>
                  </a:cubicBezTo>
                  <a:cubicBezTo>
                    <a:pt x="24" y="331"/>
                    <a:pt x="24" y="331"/>
                    <a:pt x="24" y="331"/>
                  </a:cubicBezTo>
                  <a:cubicBezTo>
                    <a:pt x="23" y="332"/>
                    <a:pt x="23" y="332"/>
                    <a:pt x="23" y="332"/>
                  </a:cubicBezTo>
                  <a:cubicBezTo>
                    <a:pt x="23" y="332"/>
                    <a:pt x="23" y="332"/>
                    <a:pt x="23" y="332"/>
                  </a:cubicBezTo>
                  <a:cubicBezTo>
                    <a:pt x="23" y="332"/>
                    <a:pt x="23" y="332"/>
                    <a:pt x="23" y="332"/>
                  </a:cubicBezTo>
                  <a:cubicBezTo>
                    <a:pt x="23" y="332"/>
                    <a:pt x="24" y="332"/>
                    <a:pt x="24" y="332"/>
                  </a:cubicBezTo>
                  <a:cubicBezTo>
                    <a:pt x="24" y="332"/>
                    <a:pt x="24" y="332"/>
                    <a:pt x="24" y="332"/>
                  </a:cubicBezTo>
                  <a:cubicBezTo>
                    <a:pt x="24" y="332"/>
                    <a:pt x="24" y="332"/>
                    <a:pt x="24" y="332"/>
                  </a:cubicBezTo>
                  <a:cubicBezTo>
                    <a:pt x="25" y="332"/>
                    <a:pt x="25" y="332"/>
                    <a:pt x="25" y="331"/>
                  </a:cubicBezTo>
                  <a:cubicBezTo>
                    <a:pt x="25" y="331"/>
                    <a:pt x="25" y="331"/>
                    <a:pt x="25" y="331"/>
                  </a:cubicBezTo>
                  <a:cubicBezTo>
                    <a:pt x="25" y="331"/>
                    <a:pt x="25" y="331"/>
                    <a:pt x="25" y="331"/>
                  </a:cubicBezTo>
                  <a:close/>
                  <a:moveTo>
                    <a:pt x="24" y="334"/>
                  </a:moveTo>
                  <a:cubicBezTo>
                    <a:pt x="24" y="334"/>
                    <a:pt x="24" y="334"/>
                    <a:pt x="24" y="334"/>
                  </a:cubicBezTo>
                  <a:cubicBezTo>
                    <a:pt x="24" y="334"/>
                    <a:pt x="24" y="334"/>
                    <a:pt x="24" y="334"/>
                  </a:cubicBezTo>
                  <a:cubicBezTo>
                    <a:pt x="24" y="334"/>
                    <a:pt x="24" y="334"/>
                    <a:pt x="24" y="334"/>
                  </a:cubicBezTo>
                  <a:cubicBezTo>
                    <a:pt x="24" y="334"/>
                    <a:pt x="24" y="334"/>
                    <a:pt x="24" y="333"/>
                  </a:cubicBezTo>
                  <a:cubicBezTo>
                    <a:pt x="25" y="333"/>
                    <a:pt x="25" y="333"/>
                    <a:pt x="25" y="333"/>
                  </a:cubicBezTo>
                  <a:cubicBezTo>
                    <a:pt x="25" y="333"/>
                    <a:pt x="25" y="333"/>
                    <a:pt x="24" y="333"/>
                  </a:cubicBezTo>
                  <a:cubicBezTo>
                    <a:pt x="24" y="333"/>
                    <a:pt x="24" y="333"/>
                    <a:pt x="24" y="333"/>
                  </a:cubicBezTo>
                  <a:cubicBezTo>
                    <a:pt x="24" y="333"/>
                    <a:pt x="24" y="333"/>
                    <a:pt x="23" y="334"/>
                  </a:cubicBezTo>
                  <a:cubicBezTo>
                    <a:pt x="23" y="334"/>
                    <a:pt x="23" y="334"/>
                    <a:pt x="23" y="334"/>
                  </a:cubicBezTo>
                  <a:cubicBezTo>
                    <a:pt x="23" y="334"/>
                    <a:pt x="23" y="334"/>
                    <a:pt x="23" y="334"/>
                  </a:cubicBezTo>
                  <a:cubicBezTo>
                    <a:pt x="23" y="334"/>
                    <a:pt x="23" y="334"/>
                    <a:pt x="23" y="334"/>
                  </a:cubicBezTo>
                  <a:cubicBezTo>
                    <a:pt x="23" y="334"/>
                    <a:pt x="23" y="334"/>
                    <a:pt x="23" y="334"/>
                  </a:cubicBezTo>
                  <a:cubicBezTo>
                    <a:pt x="23" y="334"/>
                    <a:pt x="23" y="334"/>
                    <a:pt x="23" y="334"/>
                  </a:cubicBezTo>
                  <a:cubicBezTo>
                    <a:pt x="23" y="334"/>
                    <a:pt x="23" y="334"/>
                    <a:pt x="24" y="334"/>
                  </a:cubicBezTo>
                  <a:close/>
                  <a:moveTo>
                    <a:pt x="37" y="342"/>
                  </a:moveTo>
                  <a:cubicBezTo>
                    <a:pt x="37" y="342"/>
                    <a:pt x="37" y="342"/>
                    <a:pt x="37" y="342"/>
                  </a:cubicBezTo>
                  <a:cubicBezTo>
                    <a:pt x="37" y="342"/>
                    <a:pt x="37" y="342"/>
                    <a:pt x="37" y="342"/>
                  </a:cubicBezTo>
                  <a:cubicBezTo>
                    <a:pt x="36" y="342"/>
                    <a:pt x="36" y="343"/>
                    <a:pt x="37" y="343"/>
                  </a:cubicBezTo>
                  <a:cubicBezTo>
                    <a:pt x="37" y="343"/>
                    <a:pt x="37" y="343"/>
                    <a:pt x="37" y="343"/>
                  </a:cubicBezTo>
                  <a:cubicBezTo>
                    <a:pt x="37" y="343"/>
                    <a:pt x="37" y="343"/>
                    <a:pt x="37" y="343"/>
                  </a:cubicBezTo>
                  <a:cubicBezTo>
                    <a:pt x="37" y="343"/>
                    <a:pt x="37" y="343"/>
                    <a:pt x="37" y="343"/>
                  </a:cubicBezTo>
                  <a:cubicBezTo>
                    <a:pt x="37" y="343"/>
                    <a:pt x="37" y="343"/>
                    <a:pt x="37" y="343"/>
                  </a:cubicBezTo>
                  <a:cubicBezTo>
                    <a:pt x="37" y="343"/>
                    <a:pt x="37" y="343"/>
                    <a:pt x="37" y="343"/>
                  </a:cubicBezTo>
                  <a:cubicBezTo>
                    <a:pt x="37" y="343"/>
                    <a:pt x="37" y="343"/>
                    <a:pt x="38" y="343"/>
                  </a:cubicBezTo>
                  <a:cubicBezTo>
                    <a:pt x="38" y="343"/>
                    <a:pt x="38" y="343"/>
                    <a:pt x="38" y="343"/>
                  </a:cubicBezTo>
                  <a:cubicBezTo>
                    <a:pt x="38" y="343"/>
                    <a:pt x="38" y="343"/>
                    <a:pt x="38" y="343"/>
                  </a:cubicBezTo>
                  <a:cubicBezTo>
                    <a:pt x="38" y="343"/>
                    <a:pt x="38" y="343"/>
                    <a:pt x="38" y="343"/>
                  </a:cubicBezTo>
                  <a:cubicBezTo>
                    <a:pt x="38" y="343"/>
                    <a:pt x="38" y="343"/>
                    <a:pt x="38" y="343"/>
                  </a:cubicBezTo>
                  <a:cubicBezTo>
                    <a:pt x="38" y="343"/>
                    <a:pt x="38" y="342"/>
                    <a:pt x="38" y="342"/>
                  </a:cubicBezTo>
                  <a:cubicBezTo>
                    <a:pt x="38" y="342"/>
                    <a:pt x="38" y="342"/>
                    <a:pt x="38" y="342"/>
                  </a:cubicBezTo>
                  <a:cubicBezTo>
                    <a:pt x="38" y="342"/>
                    <a:pt x="38" y="342"/>
                    <a:pt x="38" y="342"/>
                  </a:cubicBezTo>
                  <a:cubicBezTo>
                    <a:pt x="37" y="342"/>
                    <a:pt x="37" y="342"/>
                    <a:pt x="37" y="342"/>
                  </a:cubicBezTo>
                  <a:cubicBezTo>
                    <a:pt x="37" y="342"/>
                    <a:pt x="37" y="342"/>
                    <a:pt x="37" y="342"/>
                  </a:cubicBezTo>
                  <a:close/>
                  <a:moveTo>
                    <a:pt x="38" y="341"/>
                  </a:moveTo>
                  <a:cubicBezTo>
                    <a:pt x="38" y="340"/>
                    <a:pt x="38" y="340"/>
                    <a:pt x="38" y="340"/>
                  </a:cubicBezTo>
                  <a:cubicBezTo>
                    <a:pt x="38" y="340"/>
                    <a:pt x="37" y="340"/>
                    <a:pt x="37" y="340"/>
                  </a:cubicBezTo>
                  <a:cubicBezTo>
                    <a:pt x="37" y="340"/>
                    <a:pt x="37" y="340"/>
                    <a:pt x="37" y="341"/>
                  </a:cubicBezTo>
                  <a:cubicBezTo>
                    <a:pt x="37" y="341"/>
                    <a:pt x="37" y="341"/>
                    <a:pt x="37" y="341"/>
                  </a:cubicBezTo>
                  <a:cubicBezTo>
                    <a:pt x="37" y="341"/>
                    <a:pt x="36" y="341"/>
                    <a:pt x="36" y="341"/>
                  </a:cubicBezTo>
                  <a:cubicBezTo>
                    <a:pt x="36" y="341"/>
                    <a:pt x="36" y="341"/>
                    <a:pt x="36" y="341"/>
                  </a:cubicBezTo>
                  <a:cubicBezTo>
                    <a:pt x="36" y="341"/>
                    <a:pt x="36" y="341"/>
                    <a:pt x="36" y="341"/>
                  </a:cubicBezTo>
                  <a:cubicBezTo>
                    <a:pt x="36" y="341"/>
                    <a:pt x="36" y="341"/>
                    <a:pt x="36" y="341"/>
                  </a:cubicBezTo>
                  <a:cubicBezTo>
                    <a:pt x="36" y="341"/>
                    <a:pt x="36" y="341"/>
                    <a:pt x="36" y="341"/>
                  </a:cubicBezTo>
                  <a:cubicBezTo>
                    <a:pt x="36" y="341"/>
                    <a:pt x="35" y="341"/>
                    <a:pt x="35" y="341"/>
                  </a:cubicBezTo>
                  <a:cubicBezTo>
                    <a:pt x="35" y="341"/>
                    <a:pt x="35" y="341"/>
                    <a:pt x="35" y="341"/>
                  </a:cubicBezTo>
                  <a:cubicBezTo>
                    <a:pt x="35" y="341"/>
                    <a:pt x="35" y="341"/>
                    <a:pt x="34" y="341"/>
                  </a:cubicBezTo>
                  <a:cubicBezTo>
                    <a:pt x="34" y="341"/>
                    <a:pt x="34" y="341"/>
                    <a:pt x="34" y="341"/>
                  </a:cubicBezTo>
                  <a:cubicBezTo>
                    <a:pt x="34" y="341"/>
                    <a:pt x="34" y="341"/>
                    <a:pt x="34" y="341"/>
                  </a:cubicBezTo>
                  <a:cubicBezTo>
                    <a:pt x="34" y="341"/>
                    <a:pt x="34" y="341"/>
                    <a:pt x="34" y="342"/>
                  </a:cubicBezTo>
                  <a:cubicBezTo>
                    <a:pt x="34" y="342"/>
                    <a:pt x="34" y="342"/>
                    <a:pt x="34" y="342"/>
                  </a:cubicBezTo>
                  <a:cubicBezTo>
                    <a:pt x="34" y="342"/>
                    <a:pt x="34" y="342"/>
                    <a:pt x="34" y="342"/>
                  </a:cubicBezTo>
                  <a:cubicBezTo>
                    <a:pt x="34" y="342"/>
                    <a:pt x="34" y="342"/>
                    <a:pt x="34" y="342"/>
                  </a:cubicBezTo>
                  <a:cubicBezTo>
                    <a:pt x="34" y="342"/>
                    <a:pt x="34" y="342"/>
                    <a:pt x="34" y="342"/>
                  </a:cubicBezTo>
                  <a:cubicBezTo>
                    <a:pt x="35" y="342"/>
                    <a:pt x="35" y="342"/>
                    <a:pt x="35" y="342"/>
                  </a:cubicBezTo>
                  <a:cubicBezTo>
                    <a:pt x="35" y="342"/>
                    <a:pt x="35" y="342"/>
                    <a:pt x="36" y="342"/>
                  </a:cubicBezTo>
                  <a:cubicBezTo>
                    <a:pt x="36" y="342"/>
                    <a:pt x="36" y="343"/>
                    <a:pt x="36" y="343"/>
                  </a:cubicBezTo>
                  <a:cubicBezTo>
                    <a:pt x="36" y="343"/>
                    <a:pt x="36" y="343"/>
                    <a:pt x="36" y="343"/>
                  </a:cubicBezTo>
                  <a:cubicBezTo>
                    <a:pt x="36" y="343"/>
                    <a:pt x="36" y="343"/>
                    <a:pt x="36" y="342"/>
                  </a:cubicBezTo>
                  <a:cubicBezTo>
                    <a:pt x="36" y="342"/>
                    <a:pt x="36" y="342"/>
                    <a:pt x="36" y="342"/>
                  </a:cubicBezTo>
                  <a:cubicBezTo>
                    <a:pt x="36" y="342"/>
                    <a:pt x="36" y="342"/>
                    <a:pt x="36" y="342"/>
                  </a:cubicBezTo>
                  <a:cubicBezTo>
                    <a:pt x="36" y="342"/>
                    <a:pt x="36" y="342"/>
                    <a:pt x="36" y="342"/>
                  </a:cubicBezTo>
                  <a:cubicBezTo>
                    <a:pt x="36" y="342"/>
                    <a:pt x="36" y="342"/>
                    <a:pt x="37" y="342"/>
                  </a:cubicBezTo>
                  <a:cubicBezTo>
                    <a:pt x="37" y="342"/>
                    <a:pt x="37" y="342"/>
                    <a:pt x="37" y="342"/>
                  </a:cubicBezTo>
                  <a:cubicBezTo>
                    <a:pt x="37" y="342"/>
                    <a:pt x="37" y="341"/>
                    <a:pt x="37" y="341"/>
                  </a:cubicBezTo>
                  <a:cubicBezTo>
                    <a:pt x="37" y="341"/>
                    <a:pt x="37" y="341"/>
                    <a:pt x="37" y="341"/>
                  </a:cubicBezTo>
                  <a:cubicBezTo>
                    <a:pt x="37" y="341"/>
                    <a:pt x="37" y="341"/>
                    <a:pt x="38" y="341"/>
                  </a:cubicBezTo>
                  <a:cubicBezTo>
                    <a:pt x="38" y="342"/>
                    <a:pt x="38" y="342"/>
                    <a:pt x="38" y="342"/>
                  </a:cubicBezTo>
                  <a:cubicBezTo>
                    <a:pt x="38" y="342"/>
                    <a:pt x="38" y="342"/>
                    <a:pt x="38" y="342"/>
                  </a:cubicBezTo>
                  <a:cubicBezTo>
                    <a:pt x="38" y="342"/>
                    <a:pt x="38" y="342"/>
                    <a:pt x="38" y="342"/>
                  </a:cubicBezTo>
                  <a:cubicBezTo>
                    <a:pt x="38" y="341"/>
                    <a:pt x="38" y="341"/>
                    <a:pt x="38" y="341"/>
                  </a:cubicBezTo>
                  <a:cubicBezTo>
                    <a:pt x="38" y="341"/>
                    <a:pt x="39" y="341"/>
                    <a:pt x="38" y="341"/>
                  </a:cubicBezTo>
                  <a:cubicBezTo>
                    <a:pt x="38" y="341"/>
                    <a:pt x="38" y="341"/>
                    <a:pt x="38" y="341"/>
                  </a:cubicBezTo>
                  <a:cubicBezTo>
                    <a:pt x="38" y="341"/>
                    <a:pt x="38" y="341"/>
                    <a:pt x="38" y="341"/>
                  </a:cubicBezTo>
                  <a:close/>
                  <a:moveTo>
                    <a:pt x="30" y="340"/>
                  </a:moveTo>
                  <a:cubicBezTo>
                    <a:pt x="30" y="340"/>
                    <a:pt x="31" y="340"/>
                    <a:pt x="31" y="341"/>
                  </a:cubicBezTo>
                  <a:cubicBezTo>
                    <a:pt x="31" y="341"/>
                    <a:pt x="31" y="341"/>
                    <a:pt x="31" y="341"/>
                  </a:cubicBezTo>
                  <a:cubicBezTo>
                    <a:pt x="31" y="340"/>
                    <a:pt x="31" y="340"/>
                    <a:pt x="31" y="340"/>
                  </a:cubicBezTo>
                  <a:cubicBezTo>
                    <a:pt x="31" y="340"/>
                    <a:pt x="31" y="340"/>
                    <a:pt x="32" y="340"/>
                  </a:cubicBezTo>
                  <a:cubicBezTo>
                    <a:pt x="32" y="340"/>
                    <a:pt x="32" y="340"/>
                    <a:pt x="32" y="340"/>
                  </a:cubicBezTo>
                  <a:cubicBezTo>
                    <a:pt x="32" y="340"/>
                    <a:pt x="32" y="340"/>
                    <a:pt x="32" y="340"/>
                  </a:cubicBezTo>
                  <a:cubicBezTo>
                    <a:pt x="32" y="340"/>
                    <a:pt x="32" y="340"/>
                    <a:pt x="32" y="340"/>
                  </a:cubicBezTo>
                  <a:cubicBezTo>
                    <a:pt x="32" y="340"/>
                    <a:pt x="33" y="340"/>
                    <a:pt x="33" y="340"/>
                  </a:cubicBezTo>
                  <a:cubicBezTo>
                    <a:pt x="33" y="340"/>
                    <a:pt x="33" y="340"/>
                    <a:pt x="33" y="340"/>
                  </a:cubicBezTo>
                  <a:cubicBezTo>
                    <a:pt x="33" y="340"/>
                    <a:pt x="33" y="340"/>
                    <a:pt x="33" y="340"/>
                  </a:cubicBezTo>
                  <a:cubicBezTo>
                    <a:pt x="33" y="340"/>
                    <a:pt x="32" y="340"/>
                    <a:pt x="32" y="339"/>
                  </a:cubicBezTo>
                  <a:cubicBezTo>
                    <a:pt x="32" y="339"/>
                    <a:pt x="32" y="339"/>
                    <a:pt x="32" y="339"/>
                  </a:cubicBezTo>
                  <a:cubicBezTo>
                    <a:pt x="32" y="339"/>
                    <a:pt x="31" y="339"/>
                    <a:pt x="31" y="339"/>
                  </a:cubicBezTo>
                  <a:cubicBezTo>
                    <a:pt x="31" y="339"/>
                    <a:pt x="31" y="339"/>
                    <a:pt x="31" y="339"/>
                  </a:cubicBezTo>
                  <a:cubicBezTo>
                    <a:pt x="31" y="339"/>
                    <a:pt x="31" y="339"/>
                    <a:pt x="31" y="339"/>
                  </a:cubicBezTo>
                  <a:cubicBezTo>
                    <a:pt x="31" y="340"/>
                    <a:pt x="31" y="340"/>
                    <a:pt x="30" y="340"/>
                  </a:cubicBezTo>
                  <a:cubicBezTo>
                    <a:pt x="30" y="340"/>
                    <a:pt x="30" y="340"/>
                    <a:pt x="30" y="340"/>
                  </a:cubicBezTo>
                  <a:cubicBezTo>
                    <a:pt x="30" y="340"/>
                    <a:pt x="30" y="340"/>
                    <a:pt x="30" y="340"/>
                  </a:cubicBezTo>
                  <a:close/>
                  <a:moveTo>
                    <a:pt x="33" y="341"/>
                  </a:moveTo>
                  <a:cubicBezTo>
                    <a:pt x="33" y="341"/>
                    <a:pt x="33" y="341"/>
                    <a:pt x="33" y="341"/>
                  </a:cubicBezTo>
                  <a:cubicBezTo>
                    <a:pt x="33" y="341"/>
                    <a:pt x="34" y="341"/>
                    <a:pt x="34" y="340"/>
                  </a:cubicBezTo>
                  <a:cubicBezTo>
                    <a:pt x="34" y="340"/>
                    <a:pt x="34" y="340"/>
                    <a:pt x="34" y="340"/>
                  </a:cubicBezTo>
                  <a:cubicBezTo>
                    <a:pt x="33" y="340"/>
                    <a:pt x="33" y="340"/>
                    <a:pt x="33" y="340"/>
                  </a:cubicBezTo>
                  <a:cubicBezTo>
                    <a:pt x="33" y="340"/>
                    <a:pt x="33" y="340"/>
                    <a:pt x="33" y="340"/>
                  </a:cubicBezTo>
                  <a:cubicBezTo>
                    <a:pt x="33" y="341"/>
                    <a:pt x="33" y="341"/>
                    <a:pt x="32" y="341"/>
                  </a:cubicBezTo>
                  <a:cubicBezTo>
                    <a:pt x="32" y="341"/>
                    <a:pt x="32" y="341"/>
                    <a:pt x="32" y="341"/>
                  </a:cubicBezTo>
                  <a:cubicBezTo>
                    <a:pt x="32" y="341"/>
                    <a:pt x="32" y="342"/>
                    <a:pt x="32" y="342"/>
                  </a:cubicBezTo>
                  <a:cubicBezTo>
                    <a:pt x="32" y="342"/>
                    <a:pt x="32" y="342"/>
                    <a:pt x="33" y="341"/>
                  </a:cubicBezTo>
                  <a:cubicBezTo>
                    <a:pt x="33" y="341"/>
                    <a:pt x="33" y="341"/>
                    <a:pt x="33" y="341"/>
                  </a:cubicBezTo>
                  <a:close/>
                  <a:moveTo>
                    <a:pt x="17" y="324"/>
                  </a:moveTo>
                  <a:cubicBezTo>
                    <a:pt x="17" y="324"/>
                    <a:pt x="17" y="324"/>
                    <a:pt x="17" y="324"/>
                  </a:cubicBezTo>
                  <a:cubicBezTo>
                    <a:pt x="17" y="323"/>
                    <a:pt x="17" y="323"/>
                    <a:pt x="17" y="323"/>
                  </a:cubicBezTo>
                  <a:cubicBezTo>
                    <a:pt x="17" y="323"/>
                    <a:pt x="17" y="323"/>
                    <a:pt x="17" y="323"/>
                  </a:cubicBezTo>
                  <a:cubicBezTo>
                    <a:pt x="16" y="323"/>
                    <a:pt x="16" y="323"/>
                    <a:pt x="17" y="323"/>
                  </a:cubicBezTo>
                  <a:cubicBezTo>
                    <a:pt x="17" y="322"/>
                    <a:pt x="17" y="322"/>
                    <a:pt x="16" y="322"/>
                  </a:cubicBezTo>
                  <a:cubicBezTo>
                    <a:pt x="16" y="322"/>
                    <a:pt x="16" y="322"/>
                    <a:pt x="16" y="322"/>
                  </a:cubicBezTo>
                  <a:cubicBezTo>
                    <a:pt x="16" y="322"/>
                    <a:pt x="16" y="322"/>
                    <a:pt x="16" y="322"/>
                  </a:cubicBezTo>
                  <a:cubicBezTo>
                    <a:pt x="15" y="322"/>
                    <a:pt x="15" y="322"/>
                    <a:pt x="15" y="322"/>
                  </a:cubicBezTo>
                  <a:cubicBezTo>
                    <a:pt x="15" y="323"/>
                    <a:pt x="15" y="323"/>
                    <a:pt x="16" y="324"/>
                  </a:cubicBezTo>
                  <a:cubicBezTo>
                    <a:pt x="15" y="324"/>
                    <a:pt x="15" y="323"/>
                    <a:pt x="14" y="323"/>
                  </a:cubicBezTo>
                  <a:cubicBezTo>
                    <a:pt x="14" y="323"/>
                    <a:pt x="14" y="323"/>
                    <a:pt x="14" y="323"/>
                  </a:cubicBezTo>
                  <a:cubicBezTo>
                    <a:pt x="14" y="323"/>
                    <a:pt x="14" y="323"/>
                    <a:pt x="14" y="324"/>
                  </a:cubicBezTo>
                  <a:cubicBezTo>
                    <a:pt x="14" y="324"/>
                    <a:pt x="14" y="324"/>
                    <a:pt x="14" y="324"/>
                  </a:cubicBezTo>
                  <a:cubicBezTo>
                    <a:pt x="14" y="324"/>
                    <a:pt x="14" y="324"/>
                    <a:pt x="14" y="325"/>
                  </a:cubicBezTo>
                  <a:cubicBezTo>
                    <a:pt x="14" y="325"/>
                    <a:pt x="14" y="325"/>
                    <a:pt x="14" y="325"/>
                  </a:cubicBezTo>
                  <a:cubicBezTo>
                    <a:pt x="15" y="325"/>
                    <a:pt x="15" y="325"/>
                    <a:pt x="15" y="325"/>
                  </a:cubicBezTo>
                  <a:cubicBezTo>
                    <a:pt x="15" y="324"/>
                    <a:pt x="15" y="324"/>
                    <a:pt x="15" y="324"/>
                  </a:cubicBezTo>
                  <a:cubicBezTo>
                    <a:pt x="15" y="324"/>
                    <a:pt x="16" y="324"/>
                    <a:pt x="16" y="324"/>
                  </a:cubicBezTo>
                  <a:cubicBezTo>
                    <a:pt x="16" y="325"/>
                    <a:pt x="16" y="325"/>
                    <a:pt x="16" y="325"/>
                  </a:cubicBezTo>
                  <a:cubicBezTo>
                    <a:pt x="17" y="325"/>
                    <a:pt x="17" y="325"/>
                    <a:pt x="17" y="325"/>
                  </a:cubicBezTo>
                  <a:cubicBezTo>
                    <a:pt x="17" y="325"/>
                    <a:pt x="17" y="325"/>
                    <a:pt x="17" y="325"/>
                  </a:cubicBezTo>
                  <a:cubicBezTo>
                    <a:pt x="17" y="325"/>
                    <a:pt x="17" y="324"/>
                    <a:pt x="17" y="324"/>
                  </a:cubicBezTo>
                  <a:cubicBezTo>
                    <a:pt x="17" y="324"/>
                    <a:pt x="17" y="324"/>
                    <a:pt x="17" y="324"/>
                  </a:cubicBezTo>
                  <a:cubicBezTo>
                    <a:pt x="17" y="324"/>
                    <a:pt x="17" y="324"/>
                    <a:pt x="18" y="324"/>
                  </a:cubicBezTo>
                  <a:cubicBezTo>
                    <a:pt x="18" y="324"/>
                    <a:pt x="18" y="325"/>
                    <a:pt x="18" y="325"/>
                  </a:cubicBezTo>
                  <a:cubicBezTo>
                    <a:pt x="18" y="325"/>
                    <a:pt x="19" y="325"/>
                    <a:pt x="19" y="325"/>
                  </a:cubicBezTo>
                  <a:cubicBezTo>
                    <a:pt x="19" y="325"/>
                    <a:pt x="19" y="325"/>
                    <a:pt x="19" y="324"/>
                  </a:cubicBezTo>
                  <a:cubicBezTo>
                    <a:pt x="19" y="324"/>
                    <a:pt x="19" y="324"/>
                    <a:pt x="19" y="324"/>
                  </a:cubicBezTo>
                  <a:cubicBezTo>
                    <a:pt x="19" y="325"/>
                    <a:pt x="19" y="325"/>
                    <a:pt x="19" y="325"/>
                  </a:cubicBezTo>
                  <a:cubicBezTo>
                    <a:pt x="19" y="325"/>
                    <a:pt x="19" y="326"/>
                    <a:pt x="19" y="326"/>
                  </a:cubicBezTo>
                  <a:cubicBezTo>
                    <a:pt x="19" y="326"/>
                    <a:pt x="19" y="326"/>
                    <a:pt x="19" y="326"/>
                  </a:cubicBezTo>
                  <a:cubicBezTo>
                    <a:pt x="19" y="326"/>
                    <a:pt x="20" y="326"/>
                    <a:pt x="20" y="326"/>
                  </a:cubicBezTo>
                  <a:cubicBezTo>
                    <a:pt x="20" y="326"/>
                    <a:pt x="20" y="326"/>
                    <a:pt x="20" y="326"/>
                  </a:cubicBezTo>
                  <a:cubicBezTo>
                    <a:pt x="20" y="326"/>
                    <a:pt x="20" y="326"/>
                    <a:pt x="20" y="326"/>
                  </a:cubicBezTo>
                  <a:cubicBezTo>
                    <a:pt x="20" y="326"/>
                    <a:pt x="20" y="326"/>
                    <a:pt x="19" y="326"/>
                  </a:cubicBezTo>
                  <a:cubicBezTo>
                    <a:pt x="19" y="326"/>
                    <a:pt x="19" y="326"/>
                    <a:pt x="19" y="326"/>
                  </a:cubicBezTo>
                  <a:cubicBezTo>
                    <a:pt x="19" y="326"/>
                    <a:pt x="19" y="326"/>
                    <a:pt x="19" y="327"/>
                  </a:cubicBezTo>
                  <a:cubicBezTo>
                    <a:pt x="19" y="327"/>
                    <a:pt x="19" y="327"/>
                    <a:pt x="19" y="327"/>
                  </a:cubicBezTo>
                  <a:cubicBezTo>
                    <a:pt x="19" y="327"/>
                    <a:pt x="19" y="327"/>
                    <a:pt x="19" y="327"/>
                  </a:cubicBezTo>
                  <a:cubicBezTo>
                    <a:pt x="20" y="327"/>
                    <a:pt x="20" y="327"/>
                    <a:pt x="20" y="327"/>
                  </a:cubicBezTo>
                  <a:cubicBezTo>
                    <a:pt x="19" y="327"/>
                    <a:pt x="19" y="327"/>
                    <a:pt x="19" y="328"/>
                  </a:cubicBezTo>
                  <a:cubicBezTo>
                    <a:pt x="19" y="328"/>
                    <a:pt x="19" y="328"/>
                    <a:pt x="20" y="328"/>
                  </a:cubicBezTo>
                  <a:cubicBezTo>
                    <a:pt x="20" y="328"/>
                    <a:pt x="20" y="328"/>
                    <a:pt x="20" y="328"/>
                  </a:cubicBezTo>
                  <a:cubicBezTo>
                    <a:pt x="20" y="328"/>
                    <a:pt x="20" y="328"/>
                    <a:pt x="20" y="328"/>
                  </a:cubicBezTo>
                  <a:cubicBezTo>
                    <a:pt x="20" y="328"/>
                    <a:pt x="20" y="328"/>
                    <a:pt x="20" y="329"/>
                  </a:cubicBezTo>
                  <a:cubicBezTo>
                    <a:pt x="20" y="329"/>
                    <a:pt x="20" y="329"/>
                    <a:pt x="21" y="329"/>
                  </a:cubicBezTo>
                  <a:cubicBezTo>
                    <a:pt x="21" y="328"/>
                    <a:pt x="20" y="328"/>
                    <a:pt x="20" y="328"/>
                  </a:cubicBezTo>
                  <a:cubicBezTo>
                    <a:pt x="20" y="328"/>
                    <a:pt x="20" y="327"/>
                    <a:pt x="20" y="327"/>
                  </a:cubicBezTo>
                  <a:cubicBezTo>
                    <a:pt x="20" y="327"/>
                    <a:pt x="20" y="327"/>
                    <a:pt x="21" y="327"/>
                  </a:cubicBezTo>
                  <a:cubicBezTo>
                    <a:pt x="21" y="327"/>
                    <a:pt x="21" y="327"/>
                    <a:pt x="21" y="327"/>
                  </a:cubicBezTo>
                  <a:cubicBezTo>
                    <a:pt x="21" y="327"/>
                    <a:pt x="21" y="327"/>
                    <a:pt x="21" y="327"/>
                  </a:cubicBezTo>
                  <a:cubicBezTo>
                    <a:pt x="21" y="328"/>
                    <a:pt x="21" y="328"/>
                    <a:pt x="21" y="328"/>
                  </a:cubicBezTo>
                  <a:cubicBezTo>
                    <a:pt x="21" y="328"/>
                    <a:pt x="21" y="329"/>
                    <a:pt x="21" y="329"/>
                  </a:cubicBezTo>
                  <a:cubicBezTo>
                    <a:pt x="21" y="329"/>
                    <a:pt x="21" y="329"/>
                    <a:pt x="21" y="329"/>
                  </a:cubicBezTo>
                  <a:cubicBezTo>
                    <a:pt x="21" y="329"/>
                    <a:pt x="21" y="329"/>
                    <a:pt x="20" y="329"/>
                  </a:cubicBezTo>
                  <a:cubicBezTo>
                    <a:pt x="20" y="329"/>
                    <a:pt x="20" y="329"/>
                    <a:pt x="20" y="329"/>
                  </a:cubicBezTo>
                  <a:cubicBezTo>
                    <a:pt x="20" y="329"/>
                    <a:pt x="20" y="329"/>
                    <a:pt x="20" y="329"/>
                  </a:cubicBezTo>
                  <a:cubicBezTo>
                    <a:pt x="21" y="329"/>
                    <a:pt x="21" y="330"/>
                    <a:pt x="21" y="330"/>
                  </a:cubicBezTo>
                  <a:cubicBezTo>
                    <a:pt x="21" y="330"/>
                    <a:pt x="21" y="330"/>
                    <a:pt x="21" y="330"/>
                  </a:cubicBezTo>
                  <a:cubicBezTo>
                    <a:pt x="21" y="330"/>
                    <a:pt x="21" y="330"/>
                    <a:pt x="21" y="330"/>
                  </a:cubicBezTo>
                  <a:cubicBezTo>
                    <a:pt x="21" y="330"/>
                    <a:pt x="21" y="330"/>
                    <a:pt x="21" y="330"/>
                  </a:cubicBezTo>
                  <a:cubicBezTo>
                    <a:pt x="21" y="330"/>
                    <a:pt x="20" y="330"/>
                    <a:pt x="20" y="330"/>
                  </a:cubicBezTo>
                  <a:cubicBezTo>
                    <a:pt x="21" y="331"/>
                    <a:pt x="22" y="331"/>
                    <a:pt x="22" y="330"/>
                  </a:cubicBezTo>
                  <a:cubicBezTo>
                    <a:pt x="22" y="330"/>
                    <a:pt x="22" y="330"/>
                    <a:pt x="22" y="330"/>
                  </a:cubicBezTo>
                  <a:cubicBezTo>
                    <a:pt x="23" y="330"/>
                    <a:pt x="23" y="330"/>
                    <a:pt x="23" y="330"/>
                  </a:cubicBezTo>
                  <a:cubicBezTo>
                    <a:pt x="23" y="330"/>
                    <a:pt x="23" y="330"/>
                    <a:pt x="23" y="330"/>
                  </a:cubicBezTo>
                  <a:cubicBezTo>
                    <a:pt x="23" y="329"/>
                    <a:pt x="23" y="330"/>
                    <a:pt x="24" y="330"/>
                  </a:cubicBezTo>
                  <a:cubicBezTo>
                    <a:pt x="24" y="330"/>
                    <a:pt x="24" y="330"/>
                    <a:pt x="24" y="329"/>
                  </a:cubicBezTo>
                  <a:cubicBezTo>
                    <a:pt x="24" y="329"/>
                    <a:pt x="24" y="329"/>
                    <a:pt x="24" y="329"/>
                  </a:cubicBezTo>
                  <a:cubicBezTo>
                    <a:pt x="24" y="328"/>
                    <a:pt x="24" y="328"/>
                    <a:pt x="24" y="328"/>
                  </a:cubicBezTo>
                  <a:cubicBezTo>
                    <a:pt x="24" y="328"/>
                    <a:pt x="24" y="327"/>
                    <a:pt x="25" y="327"/>
                  </a:cubicBezTo>
                  <a:cubicBezTo>
                    <a:pt x="25" y="327"/>
                    <a:pt x="25" y="327"/>
                    <a:pt x="25" y="327"/>
                  </a:cubicBezTo>
                  <a:cubicBezTo>
                    <a:pt x="25" y="328"/>
                    <a:pt x="25" y="328"/>
                    <a:pt x="25" y="327"/>
                  </a:cubicBezTo>
                  <a:cubicBezTo>
                    <a:pt x="25" y="327"/>
                    <a:pt x="25" y="327"/>
                    <a:pt x="25" y="327"/>
                  </a:cubicBezTo>
                  <a:cubicBezTo>
                    <a:pt x="25" y="327"/>
                    <a:pt x="25" y="327"/>
                    <a:pt x="25" y="327"/>
                  </a:cubicBezTo>
                  <a:cubicBezTo>
                    <a:pt x="25" y="326"/>
                    <a:pt x="25" y="327"/>
                    <a:pt x="25" y="326"/>
                  </a:cubicBezTo>
                  <a:cubicBezTo>
                    <a:pt x="24" y="326"/>
                    <a:pt x="25" y="326"/>
                    <a:pt x="25" y="326"/>
                  </a:cubicBezTo>
                  <a:cubicBezTo>
                    <a:pt x="25" y="326"/>
                    <a:pt x="24" y="326"/>
                    <a:pt x="24" y="326"/>
                  </a:cubicBezTo>
                  <a:cubicBezTo>
                    <a:pt x="24" y="326"/>
                    <a:pt x="24" y="326"/>
                    <a:pt x="24" y="326"/>
                  </a:cubicBezTo>
                  <a:cubicBezTo>
                    <a:pt x="24" y="326"/>
                    <a:pt x="23" y="326"/>
                    <a:pt x="23" y="326"/>
                  </a:cubicBezTo>
                  <a:cubicBezTo>
                    <a:pt x="23" y="326"/>
                    <a:pt x="23" y="326"/>
                    <a:pt x="23" y="326"/>
                  </a:cubicBezTo>
                  <a:cubicBezTo>
                    <a:pt x="23" y="326"/>
                    <a:pt x="23" y="326"/>
                    <a:pt x="23" y="326"/>
                  </a:cubicBezTo>
                  <a:cubicBezTo>
                    <a:pt x="23" y="325"/>
                    <a:pt x="23" y="325"/>
                    <a:pt x="23" y="325"/>
                  </a:cubicBezTo>
                  <a:cubicBezTo>
                    <a:pt x="23" y="325"/>
                    <a:pt x="23" y="325"/>
                    <a:pt x="23" y="325"/>
                  </a:cubicBezTo>
                  <a:cubicBezTo>
                    <a:pt x="23" y="325"/>
                    <a:pt x="24" y="325"/>
                    <a:pt x="24" y="325"/>
                  </a:cubicBezTo>
                  <a:cubicBezTo>
                    <a:pt x="24" y="325"/>
                    <a:pt x="24" y="325"/>
                    <a:pt x="25" y="325"/>
                  </a:cubicBezTo>
                  <a:cubicBezTo>
                    <a:pt x="25" y="325"/>
                    <a:pt x="25" y="325"/>
                    <a:pt x="25" y="325"/>
                  </a:cubicBezTo>
                  <a:cubicBezTo>
                    <a:pt x="24" y="325"/>
                    <a:pt x="24" y="325"/>
                    <a:pt x="24" y="324"/>
                  </a:cubicBezTo>
                  <a:cubicBezTo>
                    <a:pt x="24" y="325"/>
                    <a:pt x="24" y="325"/>
                    <a:pt x="23" y="325"/>
                  </a:cubicBezTo>
                  <a:cubicBezTo>
                    <a:pt x="23" y="325"/>
                    <a:pt x="23" y="324"/>
                    <a:pt x="23" y="324"/>
                  </a:cubicBezTo>
                  <a:cubicBezTo>
                    <a:pt x="23" y="324"/>
                    <a:pt x="22" y="324"/>
                    <a:pt x="22" y="324"/>
                  </a:cubicBezTo>
                  <a:cubicBezTo>
                    <a:pt x="22" y="324"/>
                    <a:pt x="22" y="324"/>
                    <a:pt x="22" y="325"/>
                  </a:cubicBezTo>
                  <a:cubicBezTo>
                    <a:pt x="22" y="325"/>
                    <a:pt x="22" y="325"/>
                    <a:pt x="22" y="325"/>
                  </a:cubicBezTo>
                  <a:cubicBezTo>
                    <a:pt x="21" y="324"/>
                    <a:pt x="22" y="324"/>
                    <a:pt x="21" y="324"/>
                  </a:cubicBezTo>
                  <a:cubicBezTo>
                    <a:pt x="21" y="323"/>
                    <a:pt x="21" y="323"/>
                    <a:pt x="21" y="323"/>
                  </a:cubicBezTo>
                  <a:cubicBezTo>
                    <a:pt x="21" y="323"/>
                    <a:pt x="21" y="324"/>
                    <a:pt x="21" y="324"/>
                  </a:cubicBezTo>
                  <a:cubicBezTo>
                    <a:pt x="21" y="324"/>
                    <a:pt x="21" y="324"/>
                    <a:pt x="21" y="324"/>
                  </a:cubicBezTo>
                  <a:cubicBezTo>
                    <a:pt x="21" y="324"/>
                    <a:pt x="21" y="324"/>
                    <a:pt x="21" y="324"/>
                  </a:cubicBezTo>
                  <a:cubicBezTo>
                    <a:pt x="21" y="324"/>
                    <a:pt x="20" y="324"/>
                    <a:pt x="20" y="324"/>
                  </a:cubicBezTo>
                  <a:cubicBezTo>
                    <a:pt x="20" y="324"/>
                    <a:pt x="20" y="324"/>
                    <a:pt x="20" y="324"/>
                  </a:cubicBezTo>
                  <a:cubicBezTo>
                    <a:pt x="20" y="324"/>
                    <a:pt x="20" y="324"/>
                    <a:pt x="20" y="324"/>
                  </a:cubicBezTo>
                  <a:cubicBezTo>
                    <a:pt x="20" y="323"/>
                    <a:pt x="20" y="323"/>
                    <a:pt x="20" y="323"/>
                  </a:cubicBezTo>
                  <a:cubicBezTo>
                    <a:pt x="20" y="323"/>
                    <a:pt x="20" y="323"/>
                    <a:pt x="20" y="322"/>
                  </a:cubicBezTo>
                  <a:cubicBezTo>
                    <a:pt x="20" y="322"/>
                    <a:pt x="19" y="322"/>
                    <a:pt x="19" y="322"/>
                  </a:cubicBezTo>
                  <a:cubicBezTo>
                    <a:pt x="19" y="322"/>
                    <a:pt x="19" y="322"/>
                    <a:pt x="19" y="322"/>
                  </a:cubicBezTo>
                  <a:cubicBezTo>
                    <a:pt x="19" y="323"/>
                    <a:pt x="19" y="323"/>
                    <a:pt x="19" y="323"/>
                  </a:cubicBezTo>
                  <a:cubicBezTo>
                    <a:pt x="19" y="323"/>
                    <a:pt x="18" y="323"/>
                    <a:pt x="18" y="323"/>
                  </a:cubicBezTo>
                  <a:cubicBezTo>
                    <a:pt x="18" y="323"/>
                    <a:pt x="18" y="323"/>
                    <a:pt x="17" y="323"/>
                  </a:cubicBezTo>
                  <a:cubicBezTo>
                    <a:pt x="17" y="323"/>
                    <a:pt x="17" y="323"/>
                    <a:pt x="17" y="324"/>
                  </a:cubicBezTo>
                  <a:close/>
                  <a:moveTo>
                    <a:pt x="18" y="328"/>
                  </a:moveTo>
                  <a:cubicBezTo>
                    <a:pt x="18" y="328"/>
                    <a:pt x="18" y="328"/>
                    <a:pt x="18" y="328"/>
                  </a:cubicBezTo>
                  <a:cubicBezTo>
                    <a:pt x="18" y="328"/>
                    <a:pt x="18" y="328"/>
                    <a:pt x="18" y="328"/>
                  </a:cubicBezTo>
                  <a:cubicBezTo>
                    <a:pt x="18" y="328"/>
                    <a:pt x="18" y="328"/>
                    <a:pt x="18" y="328"/>
                  </a:cubicBezTo>
                  <a:cubicBezTo>
                    <a:pt x="18" y="328"/>
                    <a:pt x="18" y="328"/>
                    <a:pt x="19" y="328"/>
                  </a:cubicBezTo>
                  <a:cubicBezTo>
                    <a:pt x="19" y="328"/>
                    <a:pt x="19" y="328"/>
                    <a:pt x="19" y="328"/>
                  </a:cubicBezTo>
                  <a:cubicBezTo>
                    <a:pt x="19" y="328"/>
                    <a:pt x="19" y="328"/>
                    <a:pt x="19" y="328"/>
                  </a:cubicBezTo>
                  <a:cubicBezTo>
                    <a:pt x="19" y="328"/>
                    <a:pt x="19" y="327"/>
                    <a:pt x="19" y="327"/>
                  </a:cubicBezTo>
                  <a:cubicBezTo>
                    <a:pt x="19" y="327"/>
                    <a:pt x="19" y="327"/>
                    <a:pt x="19" y="327"/>
                  </a:cubicBezTo>
                  <a:cubicBezTo>
                    <a:pt x="19" y="327"/>
                    <a:pt x="19" y="327"/>
                    <a:pt x="19" y="327"/>
                  </a:cubicBezTo>
                  <a:cubicBezTo>
                    <a:pt x="18" y="327"/>
                    <a:pt x="18" y="327"/>
                    <a:pt x="18" y="327"/>
                  </a:cubicBezTo>
                  <a:cubicBezTo>
                    <a:pt x="18" y="327"/>
                    <a:pt x="18" y="327"/>
                    <a:pt x="18" y="327"/>
                  </a:cubicBezTo>
                  <a:cubicBezTo>
                    <a:pt x="18" y="327"/>
                    <a:pt x="18" y="327"/>
                    <a:pt x="18" y="327"/>
                  </a:cubicBezTo>
                  <a:cubicBezTo>
                    <a:pt x="18" y="327"/>
                    <a:pt x="18" y="327"/>
                    <a:pt x="18" y="328"/>
                  </a:cubicBezTo>
                  <a:close/>
                  <a:moveTo>
                    <a:pt x="18" y="330"/>
                  </a:moveTo>
                  <a:cubicBezTo>
                    <a:pt x="18" y="330"/>
                    <a:pt x="18" y="330"/>
                    <a:pt x="18" y="330"/>
                  </a:cubicBezTo>
                  <a:cubicBezTo>
                    <a:pt x="18" y="330"/>
                    <a:pt x="18" y="330"/>
                    <a:pt x="18" y="330"/>
                  </a:cubicBezTo>
                  <a:cubicBezTo>
                    <a:pt x="18" y="330"/>
                    <a:pt x="18" y="330"/>
                    <a:pt x="18" y="330"/>
                  </a:cubicBezTo>
                  <a:cubicBezTo>
                    <a:pt x="18" y="330"/>
                    <a:pt x="18" y="330"/>
                    <a:pt x="17" y="330"/>
                  </a:cubicBezTo>
                  <a:cubicBezTo>
                    <a:pt x="17" y="330"/>
                    <a:pt x="17" y="330"/>
                    <a:pt x="17" y="330"/>
                  </a:cubicBezTo>
                  <a:cubicBezTo>
                    <a:pt x="17" y="330"/>
                    <a:pt x="17" y="329"/>
                    <a:pt x="17" y="329"/>
                  </a:cubicBezTo>
                  <a:cubicBezTo>
                    <a:pt x="17" y="329"/>
                    <a:pt x="17" y="329"/>
                    <a:pt x="17" y="329"/>
                  </a:cubicBezTo>
                  <a:cubicBezTo>
                    <a:pt x="17" y="330"/>
                    <a:pt x="17" y="330"/>
                    <a:pt x="17" y="330"/>
                  </a:cubicBezTo>
                  <a:cubicBezTo>
                    <a:pt x="17" y="330"/>
                    <a:pt x="17" y="330"/>
                    <a:pt x="17" y="330"/>
                  </a:cubicBezTo>
                  <a:cubicBezTo>
                    <a:pt x="17" y="330"/>
                    <a:pt x="16" y="330"/>
                    <a:pt x="16" y="330"/>
                  </a:cubicBezTo>
                  <a:cubicBezTo>
                    <a:pt x="16" y="330"/>
                    <a:pt x="16" y="330"/>
                    <a:pt x="16" y="330"/>
                  </a:cubicBezTo>
                  <a:cubicBezTo>
                    <a:pt x="17" y="330"/>
                    <a:pt x="17" y="330"/>
                    <a:pt x="17" y="330"/>
                  </a:cubicBezTo>
                  <a:cubicBezTo>
                    <a:pt x="17" y="330"/>
                    <a:pt x="17" y="330"/>
                    <a:pt x="17" y="330"/>
                  </a:cubicBezTo>
                  <a:cubicBezTo>
                    <a:pt x="17" y="330"/>
                    <a:pt x="17" y="330"/>
                    <a:pt x="17" y="330"/>
                  </a:cubicBezTo>
                  <a:cubicBezTo>
                    <a:pt x="17" y="330"/>
                    <a:pt x="17" y="330"/>
                    <a:pt x="17" y="331"/>
                  </a:cubicBezTo>
                  <a:cubicBezTo>
                    <a:pt x="17" y="331"/>
                    <a:pt x="17" y="331"/>
                    <a:pt x="17" y="331"/>
                  </a:cubicBezTo>
                  <a:cubicBezTo>
                    <a:pt x="17" y="331"/>
                    <a:pt x="17" y="331"/>
                    <a:pt x="18" y="331"/>
                  </a:cubicBezTo>
                  <a:cubicBezTo>
                    <a:pt x="18" y="331"/>
                    <a:pt x="18" y="331"/>
                    <a:pt x="18" y="331"/>
                  </a:cubicBezTo>
                  <a:cubicBezTo>
                    <a:pt x="18" y="331"/>
                    <a:pt x="18" y="331"/>
                    <a:pt x="18" y="331"/>
                  </a:cubicBezTo>
                  <a:cubicBezTo>
                    <a:pt x="18" y="331"/>
                    <a:pt x="18" y="331"/>
                    <a:pt x="18" y="330"/>
                  </a:cubicBezTo>
                  <a:close/>
                  <a:moveTo>
                    <a:pt x="13" y="319"/>
                  </a:moveTo>
                  <a:cubicBezTo>
                    <a:pt x="13" y="319"/>
                    <a:pt x="13" y="319"/>
                    <a:pt x="13" y="319"/>
                  </a:cubicBezTo>
                  <a:cubicBezTo>
                    <a:pt x="13" y="319"/>
                    <a:pt x="13" y="319"/>
                    <a:pt x="13" y="319"/>
                  </a:cubicBezTo>
                  <a:cubicBezTo>
                    <a:pt x="13" y="320"/>
                    <a:pt x="14" y="320"/>
                    <a:pt x="14" y="320"/>
                  </a:cubicBezTo>
                  <a:cubicBezTo>
                    <a:pt x="14" y="320"/>
                    <a:pt x="14" y="320"/>
                    <a:pt x="14" y="320"/>
                  </a:cubicBezTo>
                  <a:cubicBezTo>
                    <a:pt x="14" y="320"/>
                    <a:pt x="14" y="320"/>
                    <a:pt x="14" y="320"/>
                  </a:cubicBezTo>
                  <a:cubicBezTo>
                    <a:pt x="14" y="320"/>
                    <a:pt x="14" y="319"/>
                    <a:pt x="14" y="319"/>
                  </a:cubicBezTo>
                  <a:cubicBezTo>
                    <a:pt x="14" y="319"/>
                    <a:pt x="14" y="319"/>
                    <a:pt x="14" y="319"/>
                  </a:cubicBezTo>
                  <a:cubicBezTo>
                    <a:pt x="14" y="320"/>
                    <a:pt x="15" y="320"/>
                    <a:pt x="15" y="320"/>
                  </a:cubicBezTo>
                  <a:cubicBezTo>
                    <a:pt x="15" y="320"/>
                    <a:pt x="15" y="320"/>
                    <a:pt x="15" y="320"/>
                  </a:cubicBezTo>
                  <a:cubicBezTo>
                    <a:pt x="15" y="321"/>
                    <a:pt x="15" y="321"/>
                    <a:pt x="15" y="321"/>
                  </a:cubicBezTo>
                  <a:cubicBezTo>
                    <a:pt x="15" y="321"/>
                    <a:pt x="15" y="321"/>
                    <a:pt x="15" y="321"/>
                  </a:cubicBezTo>
                  <a:cubicBezTo>
                    <a:pt x="15" y="321"/>
                    <a:pt x="16" y="322"/>
                    <a:pt x="16" y="321"/>
                  </a:cubicBezTo>
                  <a:cubicBezTo>
                    <a:pt x="16" y="321"/>
                    <a:pt x="16" y="321"/>
                    <a:pt x="16" y="321"/>
                  </a:cubicBezTo>
                  <a:cubicBezTo>
                    <a:pt x="17" y="321"/>
                    <a:pt x="17" y="322"/>
                    <a:pt x="17" y="322"/>
                  </a:cubicBezTo>
                  <a:cubicBezTo>
                    <a:pt x="17" y="322"/>
                    <a:pt x="18" y="322"/>
                    <a:pt x="18" y="322"/>
                  </a:cubicBezTo>
                  <a:cubicBezTo>
                    <a:pt x="18" y="322"/>
                    <a:pt x="18" y="322"/>
                    <a:pt x="19" y="322"/>
                  </a:cubicBezTo>
                  <a:cubicBezTo>
                    <a:pt x="19" y="321"/>
                    <a:pt x="18" y="321"/>
                    <a:pt x="18" y="321"/>
                  </a:cubicBezTo>
                  <a:cubicBezTo>
                    <a:pt x="18" y="321"/>
                    <a:pt x="18" y="321"/>
                    <a:pt x="18" y="321"/>
                  </a:cubicBezTo>
                  <a:cubicBezTo>
                    <a:pt x="17" y="321"/>
                    <a:pt x="17" y="320"/>
                    <a:pt x="17" y="320"/>
                  </a:cubicBezTo>
                  <a:cubicBezTo>
                    <a:pt x="17" y="320"/>
                    <a:pt x="17" y="320"/>
                    <a:pt x="17" y="320"/>
                  </a:cubicBezTo>
                  <a:cubicBezTo>
                    <a:pt x="17" y="320"/>
                    <a:pt x="16" y="319"/>
                    <a:pt x="16" y="319"/>
                  </a:cubicBezTo>
                  <a:cubicBezTo>
                    <a:pt x="16" y="319"/>
                    <a:pt x="16" y="319"/>
                    <a:pt x="16" y="320"/>
                  </a:cubicBezTo>
                  <a:cubicBezTo>
                    <a:pt x="16" y="320"/>
                    <a:pt x="16" y="320"/>
                    <a:pt x="16" y="320"/>
                  </a:cubicBezTo>
                  <a:cubicBezTo>
                    <a:pt x="16" y="320"/>
                    <a:pt x="16" y="320"/>
                    <a:pt x="16" y="320"/>
                  </a:cubicBezTo>
                  <a:cubicBezTo>
                    <a:pt x="16" y="320"/>
                    <a:pt x="16" y="320"/>
                    <a:pt x="16" y="320"/>
                  </a:cubicBezTo>
                  <a:cubicBezTo>
                    <a:pt x="16" y="320"/>
                    <a:pt x="16" y="319"/>
                    <a:pt x="16" y="319"/>
                  </a:cubicBezTo>
                  <a:cubicBezTo>
                    <a:pt x="16" y="319"/>
                    <a:pt x="16" y="319"/>
                    <a:pt x="16" y="319"/>
                  </a:cubicBezTo>
                  <a:cubicBezTo>
                    <a:pt x="16" y="319"/>
                    <a:pt x="15" y="319"/>
                    <a:pt x="15" y="319"/>
                  </a:cubicBezTo>
                  <a:cubicBezTo>
                    <a:pt x="15" y="319"/>
                    <a:pt x="15" y="318"/>
                    <a:pt x="14" y="318"/>
                  </a:cubicBezTo>
                  <a:cubicBezTo>
                    <a:pt x="14" y="318"/>
                    <a:pt x="14" y="318"/>
                    <a:pt x="14" y="318"/>
                  </a:cubicBezTo>
                  <a:cubicBezTo>
                    <a:pt x="14" y="318"/>
                    <a:pt x="14" y="318"/>
                    <a:pt x="13" y="318"/>
                  </a:cubicBezTo>
                  <a:cubicBezTo>
                    <a:pt x="13" y="317"/>
                    <a:pt x="12" y="317"/>
                    <a:pt x="12" y="317"/>
                  </a:cubicBezTo>
                  <a:cubicBezTo>
                    <a:pt x="12" y="317"/>
                    <a:pt x="12" y="317"/>
                    <a:pt x="12" y="317"/>
                  </a:cubicBezTo>
                  <a:cubicBezTo>
                    <a:pt x="12" y="317"/>
                    <a:pt x="12" y="317"/>
                    <a:pt x="12" y="317"/>
                  </a:cubicBezTo>
                  <a:cubicBezTo>
                    <a:pt x="12" y="317"/>
                    <a:pt x="11" y="317"/>
                    <a:pt x="11" y="317"/>
                  </a:cubicBezTo>
                  <a:cubicBezTo>
                    <a:pt x="11" y="317"/>
                    <a:pt x="11" y="317"/>
                    <a:pt x="11" y="317"/>
                  </a:cubicBezTo>
                  <a:cubicBezTo>
                    <a:pt x="11" y="317"/>
                    <a:pt x="11" y="317"/>
                    <a:pt x="11" y="317"/>
                  </a:cubicBezTo>
                  <a:cubicBezTo>
                    <a:pt x="10" y="317"/>
                    <a:pt x="10" y="317"/>
                    <a:pt x="10" y="317"/>
                  </a:cubicBezTo>
                  <a:cubicBezTo>
                    <a:pt x="10" y="317"/>
                    <a:pt x="10" y="316"/>
                    <a:pt x="10" y="316"/>
                  </a:cubicBezTo>
                  <a:cubicBezTo>
                    <a:pt x="10" y="316"/>
                    <a:pt x="10" y="315"/>
                    <a:pt x="9" y="315"/>
                  </a:cubicBezTo>
                  <a:cubicBezTo>
                    <a:pt x="9" y="315"/>
                    <a:pt x="9" y="315"/>
                    <a:pt x="9" y="315"/>
                  </a:cubicBezTo>
                  <a:cubicBezTo>
                    <a:pt x="9" y="315"/>
                    <a:pt x="8" y="315"/>
                    <a:pt x="8" y="315"/>
                  </a:cubicBezTo>
                  <a:cubicBezTo>
                    <a:pt x="8" y="315"/>
                    <a:pt x="8" y="315"/>
                    <a:pt x="8" y="315"/>
                  </a:cubicBezTo>
                  <a:cubicBezTo>
                    <a:pt x="8" y="315"/>
                    <a:pt x="8" y="315"/>
                    <a:pt x="8" y="315"/>
                  </a:cubicBezTo>
                  <a:cubicBezTo>
                    <a:pt x="8" y="315"/>
                    <a:pt x="8" y="315"/>
                    <a:pt x="8" y="316"/>
                  </a:cubicBezTo>
                  <a:cubicBezTo>
                    <a:pt x="8" y="316"/>
                    <a:pt x="8" y="316"/>
                    <a:pt x="8" y="316"/>
                  </a:cubicBezTo>
                  <a:cubicBezTo>
                    <a:pt x="8" y="316"/>
                    <a:pt x="8" y="316"/>
                    <a:pt x="8" y="316"/>
                  </a:cubicBezTo>
                  <a:cubicBezTo>
                    <a:pt x="8" y="316"/>
                    <a:pt x="8" y="316"/>
                    <a:pt x="8" y="317"/>
                  </a:cubicBezTo>
                  <a:cubicBezTo>
                    <a:pt x="8" y="317"/>
                    <a:pt x="9" y="317"/>
                    <a:pt x="9" y="317"/>
                  </a:cubicBezTo>
                  <a:cubicBezTo>
                    <a:pt x="9" y="317"/>
                    <a:pt x="9" y="318"/>
                    <a:pt x="9" y="318"/>
                  </a:cubicBezTo>
                  <a:cubicBezTo>
                    <a:pt x="9" y="318"/>
                    <a:pt x="10" y="318"/>
                    <a:pt x="10" y="318"/>
                  </a:cubicBezTo>
                  <a:cubicBezTo>
                    <a:pt x="10" y="318"/>
                    <a:pt x="10" y="319"/>
                    <a:pt x="10" y="319"/>
                  </a:cubicBezTo>
                  <a:cubicBezTo>
                    <a:pt x="10" y="319"/>
                    <a:pt x="11" y="319"/>
                    <a:pt x="11" y="319"/>
                  </a:cubicBezTo>
                  <a:cubicBezTo>
                    <a:pt x="11" y="319"/>
                    <a:pt x="11" y="319"/>
                    <a:pt x="11" y="319"/>
                  </a:cubicBezTo>
                  <a:cubicBezTo>
                    <a:pt x="11" y="319"/>
                    <a:pt x="11" y="319"/>
                    <a:pt x="11" y="319"/>
                  </a:cubicBezTo>
                  <a:cubicBezTo>
                    <a:pt x="11" y="319"/>
                    <a:pt x="12" y="319"/>
                    <a:pt x="12" y="319"/>
                  </a:cubicBezTo>
                  <a:cubicBezTo>
                    <a:pt x="12" y="319"/>
                    <a:pt x="12" y="319"/>
                    <a:pt x="12" y="319"/>
                  </a:cubicBezTo>
                  <a:cubicBezTo>
                    <a:pt x="12" y="319"/>
                    <a:pt x="12" y="319"/>
                    <a:pt x="12" y="320"/>
                  </a:cubicBezTo>
                  <a:cubicBezTo>
                    <a:pt x="13" y="319"/>
                    <a:pt x="12" y="319"/>
                    <a:pt x="12" y="319"/>
                  </a:cubicBezTo>
                  <a:cubicBezTo>
                    <a:pt x="12" y="319"/>
                    <a:pt x="13" y="319"/>
                    <a:pt x="13" y="319"/>
                  </a:cubicBezTo>
                  <a:cubicBezTo>
                    <a:pt x="13" y="319"/>
                    <a:pt x="13" y="319"/>
                    <a:pt x="13" y="319"/>
                  </a:cubicBezTo>
                  <a:close/>
                  <a:moveTo>
                    <a:pt x="14" y="313"/>
                  </a:moveTo>
                  <a:cubicBezTo>
                    <a:pt x="14" y="313"/>
                    <a:pt x="14" y="313"/>
                    <a:pt x="14" y="313"/>
                  </a:cubicBezTo>
                  <a:cubicBezTo>
                    <a:pt x="14" y="312"/>
                    <a:pt x="15" y="311"/>
                    <a:pt x="15" y="311"/>
                  </a:cubicBezTo>
                  <a:cubicBezTo>
                    <a:pt x="15" y="311"/>
                    <a:pt x="15" y="310"/>
                    <a:pt x="14" y="310"/>
                  </a:cubicBezTo>
                  <a:cubicBezTo>
                    <a:pt x="14" y="310"/>
                    <a:pt x="14" y="310"/>
                    <a:pt x="14" y="310"/>
                  </a:cubicBezTo>
                  <a:cubicBezTo>
                    <a:pt x="14" y="310"/>
                    <a:pt x="14" y="310"/>
                    <a:pt x="14" y="309"/>
                  </a:cubicBezTo>
                  <a:cubicBezTo>
                    <a:pt x="14" y="309"/>
                    <a:pt x="14" y="309"/>
                    <a:pt x="14" y="309"/>
                  </a:cubicBezTo>
                  <a:cubicBezTo>
                    <a:pt x="14" y="309"/>
                    <a:pt x="14" y="309"/>
                    <a:pt x="14" y="309"/>
                  </a:cubicBezTo>
                  <a:cubicBezTo>
                    <a:pt x="14" y="309"/>
                    <a:pt x="14" y="309"/>
                    <a:pt x="14" y="309"/>
                  </a:cubicBezTo>
                  <a:cubicBezTo>
                    <a:pt x="14" y="309"/>
                    <a:pt x="14" y="309"/>
                    <a:pt x="14" y="308"/>
                  </a:cubicBezTo>
                  <a:cubicBezTo>
                    <a:pt x="14" y="308"/>
                    <a:pt x="14" y="308"/>
                    <a:pt x="14" y="308"/>
                  </a:cubicBezTo>
                  <a:cubicBezTo>
                    <a:pt x="14" y="308"/>
                    <a:pt x="13" y="308"/>
                    <a:pt x="13" y="308"/>
                  </a:cubicBezTo>
                  <a:cubicBezTo>
                    <a:pt x="13" y="308"/>
                    <a:pt x="13" y="308"/>
                    <a:pt x="13" y="308"/>
                  </a:cubicBezTo>
                  <a:cubicBezTo>
                    <a:pt x="13" y="308"/>
                    <a:pt x="13" y="308"/>
                    <a:pt x="13" y="308"/>
                  </a:cubicBezTo>
                  <a:cubicBezTo>
                    <a:pt x="13" y="308"/>
                    <a:pt x="13" y="308"/>
                    <a:pt x="13" y="308"/>
                  </a:cubicBezTo>
                  <a:cubicBezTo>
                    <a:pt x="12" y="308"/>
                    <a:pt x="12" y="308"/>
                    <a:pt x="12" y="307"/>
                  </a:cubicBezTo>
                  <a:cubicBezTo>
                    <a:pt x="12" y="307"/>
                    <a:pt x="12" y="307"/>
                    <a:pt x="12" y="307"/>
                  </a:cubicBezTo>
                  <a:cubicBezTo>
                    <a:pt x="12" y="307"/>
                    <a:pt x="12" y="307"/>
                    <a:pt x="12" y="307"/>
                  </a:cubicBezTo>
                  <a:cubicBezTo>
                    <a:pt x="11" y="307"/>
                    <a:pt x="11" y="307"/>
                    <a:pt x="11" y="307"/>
                  </a:cubicBezTo>
                  <a:cubicBezTo>
                    <a:pt x="11" y="307"/>
                    <a:pt x="11" y="307"/>
                    <a:pt x="11" y="307"/>
                  </a:cubicBezTo>
                  <a:cubicBezTo>
                    <a:pt x="11" y="307"/>
                    <a:pt x="11" y="307"/>
                    <a:pt x="11" y="307"/>
                  </a:cubicBezTo>
                  <a:cubicBezTo>
                    <a:pt x="10" y="307"/>
                    <a:pt x="10" y="307"/>
                    <a:pt x="10" y="307"/>
                  </a:cubicBezTo>
                  <a:cubicBezTo>
                    <a:pt x="10" y="307"/>
                    <a:pt x="10" y="307"/>
                    <a:pt x="10" y="307"/>
                  </a:cubicBezTo>
                  <a:cubicBezTo>
                    <a:pt x="10" y="307"/>
                    <a:pt x="10" y="307"/>
                    <a:pt x="10" y="307"/>
                  </a:cubicBezTo>
                  <a:cubicBezTo>
                    <a:pt x="10" y="308"/>
                    <a:pt x="9" y="308"/>
                    <a:pt x="9" y="308"/>
                  </a:cubicBezTo>
                  <a:cubicBezTo>
                    <a:pt x="10" y="308"/>
                    <a:pt x="10" y="308"/>
                    <a:pt x="10" y="309"/>
                  </a:cubicBezTo>
                  <a:cubicBezTo>
                    <a:pt x="10" y="309"/>
                    <a:pt x="10" y="308"/>
                    <a:pt x="10" y="308"/>
                  </a:cubicBezTo>
                  <a:cubicBezTo>
                    <a:pt x="11" y="308"/>
                    <a:pt x="11" y="308"/>
                    <a:pt x="11" y="308"/>
                  </a:cubicBezTo>
                  <a:cubicBezTo>
                    <a:pt x="11" y="308"/>
                    <a:pt x="11" y="308"/>
                    <a:pt x="11" y="308"/>
                  </a:cubicBezTo>
                  <a:cubicBezTo>
                    <a:pt x="11" y="308"/>
                    <a:pt x="11" y="308"/>
                    <a:pt x="11" y="308"/>
                  </a:cubicBezTo>
                  <a:cubicBezTo>
                    <a:pt x="11" y="308"/>
                    <a:pt x="11" y="309"/>
                    <a:pt x="11" y="309"/>
                  </a:cubicBezTo>
                  <a:cubicBezTo>
                    <a:pt x="11" y="309"/>
                    <a:pt x="11" y="309"/>
                    <a:pt x="11" y="309"/>
                  </a:cubicBezTo>
                  <a:cubicBezTo>
                    <a:pt x="11" y="309"/>
                    <a:pt x="11" y="310"/>
                    <a:pt x="11" y="310"/>
                  </a:cubicBezTo>
                  <a:cubicBezTo>
                    <a:pt x="11" y="310"/>
                    <a:pt x="11" y="310"/>
                    <a:pt x="11" y="310"/>
                  </a:cubicBezTo>
                  <a:cubicBezTo>
                    <a:pt x="11" y="310"/>
                    <a:pt x="11" y="310"/>
                    <a:pt x="11" y="310"/>
                  </a:cubicBezTo>
                  <a:cubicBezTo>
                    <a:pt x="11" y="310"/>
                    <a:pt x="11" y="310"/>
                    <a:pt x="11" y="310"/>
                  </a:cubicBezTo>
                  <a:cubicBezTo>
                    <a:pt x="11" y="310"/>
                    <a:pt x="11" y="311"/>
                    <a:pt x="11" y="311"/>
                  </a:cubicBezTo>
                  <a:cubicBezTo>
                    <a:pt x="11" y="311"/>
                    <a:pt x="11" y="311"/>
                    <a:pt x="11" y="311"/>
                  </a:cubicBezTo>
                  <a:cubicBezTo>
                    <a:pt x="12" y="311"/>
                    <a:pt x="12" y="311"/>
                    <a:pt x="12" y="311"/>
                  </a:cubicBezTo>
                  <a:cubicBezTo>
                    <a:pt x="12" y="311"/>
                    <a:pt x="12" y="311"/>
                    <a:pt x="12" y="310"/>
                  </a:cubicBezTo>
                  <a:cubicBezTo>
                    <a:pt x="12" y="310"/>
                    <a:pt x="12" y="310"/>
                    <a:pt x="12" y="310"/>
                  </a:cubicBezTo>
                  <a:cubicBezTo>
                    <a:pt x="12" y="310"/>
                    <a:pt x="12" y="310"/>
                    <a:pt x="13" y="310"/>
                  </a:cubicBezTo>
                  <a:cubicBezTo>
                    <a:pt x="13" y="310"/>
                    <a:pt x="13" y="310"/>
                    <a:pt x="13" y="310"/>
                  </a:cubicBezTo>
                  <a:cubicBezTo>
                    <a:pt x="13" y="310"/>
                    <a:pt x="13" y="310"/>
                    <a:pt x="13" y="310"/>
                  </a:cubicBezTo>
                  <a:cubicBezTo>
                    <a:pt x="13" y="310"/>
                    <a:pt x="13" y="310"/>
                    <a:pt x="13" y="309"/>
                  </a:cubicBezTo>
                  <a:cubicBezTo>
                    <a:pt x="13" y="309"/>
                    <a:pt x="13" y="309"/>
                    <a:pt x="13" y="309"/>
                  </a:cubicBezTo>
                  <a:cubicBezTo>
                    <a:pt x="13" y="309"/>
                    <a:pt x="13" y="309"/>
                    <a:pt x="13" y="309"/>
                  </a:cubicBezTo>
                  <a:cubicBezTo>
                    <a:pt x="13" y="309"/>
                    <a:pt x="13" y="309"/>
                    <a:pt x="13" y="309"/>
                  </a:cubicBezTo>
                  <a:cubicBezTo>
                    <a:pt x="14" y="310"/>
                    <a:pt x="14" y="310"/>
                    <a:pt x="13" y="310"/>
                  </a:cubicBezTo>
                  <a:cubicBezTo>
                    <a:pt x="13" y="310"/>
                    <a:pt x="14" y="310"/>
                    <a:pt x="14" y="310"/>
                  </a:cubicBezTo>
                  <a:cubicBezTo>
                    <a:pt x="14" y="310"/>
                    <a:pt x="14" y="310"/>
                    <a:pt x="14" y="310"/>
                  </a:cubicBezTo>
                  <a:cubicBezTo>
                    <a:pt x="14" y="311"/>
                    <a:pt x="14" y="311"/>
                    <a:pt x="14" y="311"/>
                  </a:cubicBezTo>
                  <a:cubicBezTo>
                    <a:pt x="14" y="311"/>
                    <a:pt x="14" y="311"/>
                    <a:pt x="13" y="311"/>
                  </a:cubicBezTo>
                  <a:cubicBezTo>
                    <a:pt x="13" y="311"/>
                    <a:pt x="13" y="311"/>
                    <a:pt x="13" y="311"/>
                  </a:cubicBezTo>
                  <a:cubicBezTo>
                    <a:pt x="13" y="311"/>
                    <a:pt x="13" y="311"/>
                    <a:pt x="13" y="312"/>
                  </a:cubicBezTo>
                  <a:cubicBezTo>
                    <a:pt x="13" y="312"/>
                    <a:pt x="13" y="312"/>
                    <a:pt x="13" y="312"/>
                  </a:cubicBezTo>
                  <a:cubicBezTo>
                    <a:pt x="13" y="312"/>
                    <a:pt x="13" y="312"/>
                    <a:pt x="13" y="312"/>
                  </a:cubicBezTo>
                  <a:cubicBezTo>
                    <a:pt x="13" y="312"/>
                    <a:pt x="13" y="312"/>
                    <a:pt x="13" y="312"/>
                  </a:cubicBezTo>
                  <a:cubicBezTo>
                    <a:pt x="12" y="312"/>
                    <a:pt x="12" y="312"/>
                    <a:pt x="12" y="313"/>
                  </a:cubicBezTo>
                  <a:cubicBezTo>
                    <a:pt x="12" y="313"/>
                    <a:pt x="12" y="313"/>
                    <a:pt x="12" y="313"/>
                  </a:cubicBezTo>
                  <a:cubicBezTo>
                    <a:pt x="12" y="313"/>
                    <a:pt x="12" y="313"/>
                    <a:pt x="12" y="313"/>
                  </a:cubicBezTo>
                  <a:cubicBezTo>
                    <a:pt x="13" y="313"/>
                    <a:pt x="13" y="313"/>
                    <a:pt x="13" y="313"/>
                  </a:cubicBezTo>
                  <a:cubicBezTo>
                    <a:pt x="13" y="313"/>
                    <a:pt x="13" y="313"/>
                    <a:pt x="13" y="314"/>
                  </a:cubicBezTo>
                  <a:cubicBezTo>
                    <a:pt x="13" y="314"/>
                    <a:pt x="13" y="314"/>
                    <a:pt x="13" y="314"/>
                  </a:cubicBezTo>
                  <a:cubicBezTo>
                    <a:pt x="13" y="314"/>
                    <a:pt x="13" y="314"/>
                    <a:pt x="13" y="314"/>
                  </a:cubicBezTo>
                  <a:cubicBezTo>
                    <a:pt x="13" y="314"/>
                    <a:pt x="13" y="314"/>
                    <a:pt x="13" y="314"/>
                  </a:cubicBezTo>
                  <a:cubicBezTo>
                    <a:pt x="13" y="314"/>
                    <a:pt x="13" y="314"/>
                    <a:pt x="14" y="314"/>
                  </a:cubicBezTo>
                  <a:cubicBezTo>
                    <a:pt x="14" y="314"/>
                    <a:pt x="14" y="314"/>
                    <a:pt x="14" y="313"/>
                  </a:cubicBezTo>
                  <a:close/>
                  <a:moveTo>
                    <a:pt x="10" y="303"/>
                  </a:moveTo>
                  <a:cubicBezTo>
                    <a:pt x="10" y="303"/>
                    <a:pt x="10" y="303"/>
                    <a:pt x="10" y="303"/>
                  </a:cubicBezTo>
                  <a:cubicBezTo>
                    <a:pt x="10" y="303"/>
                    <a:pt x="9" y="303"/>
                    <a:pt x="9" y="303"/>
                  </a:cubicBezTo>
                  <a:cubicBezTo>
                    <a:pt x="9" y="303"/>
                    <a:pt x="9" y="302"/>
                    <a:pt x="9" y="303"/>
                  </a:cubicBezTo>
                  <a:cubicBezTo>
                    <a:pt x="9" y="303"/>
                    <a:pt x="9" y="303"/>
                    <a:pt x="9" y="303"/>
                  </a:cubicBezTo>
                  <a:cubicBezTo>
                    <a:pt x="9" y="303"/>
                    <a:pt x="9" y="303"/>
                    <a:pt x="9" y="303"/>
                  </a:cubicBezTo>
                  <a:cubicBezTo>
                    <a:pt x="9" y="303"/>
                    <a:pt x="10" y="304"/>
                    <a:pt x="10" y="304"/>
                  </a:cubicBezTo>
                  <a:cubicBezTo>
                    <a:pt x="10" y="304"/>
                    <a:pt x="10" y="305"/>
                    <a:pt x="10" y="305"/>
                  </a:cubicBezTo>
                  <a:cubicBezTo>
                    <a:pt x="10" y="305"/>
                    <a:pt x="11" y="305"/>
                    <a:pt x="11" y="305"/>
                  </a:cubicBezTo>
                  <a:cubicBezTo>
                    <a:pt x="11" y="305"/>
                    <a:pt x="11" y="306"/>
                    <a:pt x="12" y="306"/>
                  </a:cubicBezTo>
                  <a:cubicBezTo>
                    <a:pt x="12" y="306"/>
                    <a:pt x="12" y="306"/>
                    <a:pt x="12" y="306"/>
                  </a:cubicBezTo>
                  <a:cubicBezTo>
                    <a:pt x="12" y="306"/>
                    <a:pt x="12" y="306"/>
                    <a:pt x="12" y="306"/>
                  </a:cubicBezTo>
                  <a:cubicBezTo>
                    <a:pt x="12" y="306"/>
                    <a:pt x="12" y="306"/>
                    <a:pt x="12" y="306"/>
                  </a:cubicBezTo>
                  <a:cubicBezTo>
                    <a:pt x="13" y="307"/>
                    <a:pt x="13" y="307"/>
                    <a:pt x="14" y="308"/>
                  </a:cubicBezTo>
                  <a:cubicBezTo>
                    <a:pt x="14" y="308"/>
                    <a:pt x="14" y="308"/>
                    <a:pt x="14" y="308"/>
                  </a:cubicBezTo>
                  <a:cubicBezTo>
                    <a:pt x="14" y="308"/>
                    <a:pt x="14" y="308"/>
                    <a:pt x="14" y="307"/>
                  </a:cubicBezTo>
                  <a:cubicBezTo>
                    <a:pt x="14" y="307"/>
                    <a:pt x="14" y="307"/>
                    <a:pt x="14" y="306"/>
                  </a:cubicBezTo>
                  <a:cubicBezTo>
                    <a:pt x="14" y="306"/>
                    <a:pt x="14" y="306"/>
                    <a:pt x="14" y="306"/>
                  </a:cubicBezTo>
                  <a:cubicBezTo>
                    <a:pt x="13" y="306"/>
                    <a:pt x="13" y="306"/>
                    <a:pt x="13" y="306"/>
                  </a:cubicBezTo>
                  <a:cubicBezTo>
                    <a:pt x="13" y="306"/>
                    <a:pt x="13" y="306"/>
                    <a:pt x="13" y="306"/>
                  </a:cubicBezTo>
                  <a:cubicBezTo>
                    <a:pt x="13" y="305"/>
                    <a:pt x="13" y="306"/>
                    <a:pt x="13" y="305"/>
                  </a:cubicBezTo>
                  <a:cubicBezTo>
                    <a:pt x="13" y="305"/>
                    <a:pt x="13" y="305"/>
                    <a:pt x="13" y="305"/>
                  </a:cubicBezTo>
                  <a:cubicBezTo>
                    <a:pt x="12" y="305"/>
                    <a:pt x="12" y="305"/>
                    <a:pt x="12" y="305"/>
                  </a:cubicBezTo>
                  <a:cubicBezTo>
                    <a:pt x="12" y="305"/>
                    <a:pt x="12" y="305"/>
                    <a:pt x="12" y="305"/>
                  </a:cubicBezTo>
                  <a:cubicBezTo>
                    <a:pt x="12" y="305"/>
                    <a:pt x="12" y="304"/>
                    <a:pt x="12" y="305"/>
                  </a:cubicBezTo>
                  <a:cubicBezTo>
                    <a:pt x="12" y="305"/>
                    <a:pt x="12" y="305"/>
                    <a:pt x="12" y="305"/>
                  </a:cubicBezTo>
                  <a:cubicBezTo>
                    <a:pt x="11" y="305"/>
                    <a:pt x="11" y="305"/>
                    <a:pt x="11" y="304"/>
                  </a:cubicBezTo>
                  <a:cubicBezTo>
                    <a:pt x="11" y="304"/>
                    <a:pt x="11" y="304"/>
                    <a:pt x="11" y="304"/>
                  </a:cubicBezTo>
                  <a:cubicBezTo>
                    <a:pt x="11" y="304"/>
                    <a:pt x="11" y="304"/>
                    <a:pt x="11" y="304"/>
                  </a:cubicBezTo>
                  <a:cubicBezTo>
                    <a:pt x="11" y="304"/>
                    <a:pt x="10" y="304"/>
                    <a:pt x="10" y="303"/>
                  </a:cubicBezTo>
                  <a:cubicBezTo>
                    <a:pt x="10" y="303"/>
                    <a:pt x="10" y="303"/>
                    <a:pt x="10" y="303"/>
                  </a:cubicBezTo>
                  <a:close/>
                  <a:moveTo>
                    <a:pt x="14" y="304"/>
                  </a:moveTo>
                  <a:cubicBezTo>
                    <a:pt x="13" y="304"/>
                    <a:pt x="13" y="304"/>
                    <a:pt x="13" y="304"/>
                  </a:cubicBezTo>
                  <a:cubicBezTo>
                    <a:pt x="13" y="304"/>
                    <a:pt x="13" y="304"/>
                    <a:pt x="13" y="304"/>
                  </a:cubicBezTo>
                  <a:cubicBezTo>
                    <a:pt x="13" y="303"/>
                    <a:pt x="13" y="303"/>
                    <a:pt x="13" y="303"/>
                  </a:cubicBezTo>
                  <a:cubicBezTo>
                    <a:pt x="13" y="303"/>
                    <a:pt x="13" y="303"/>
                    <a:pt x="12" y="303"/>
                  </a:cubicBezTo>
                  <a:cubicBezTo>
                    <a:pt x="13" y="303"/>
                    <a:pt x="13" y="302"/>
                    <a:pt x="13" y="302"/>
                  </a:cubicBezTo>
                  <a:cubicBezTo>
                    <a:pt x="13" y="302"/>
                    <a:pt x="13" y="302"/>
                    <a:pt x="13" y="302"/>
                  </a:cubicBezTo>
                  <a:cubicBezTo>
                    <a:pt x="12" y="302"/>
                    <a:pt x="12" y="302"/>
                    <a:pt x="12" y="302"/>
                  </a:cubicBezTo>
                  <a:cubicBezTo>
                    <a:pt x="12" y="301"/>
                    <a:pt x="12" y="301"/>
                    <a:pt x="12" y="301"/>
                  </a:cubicBezTo>
                  <a:cubicBezTo>
                    <a:pt x="12" y="301"/>
                    <a:pt x="12" y="301"/>
                    <a:pt x="12" y="301"/>
                  </a:cubicBezTo>
                  <a:cubicBezTo>
                    <a:pt x="12" y="301"/>
                    <a:pt x="12" y="301"/>
                    <a:pt x="12" y="301"/>
                  </a:cubicBezTo>
                  <a:cubicBezTo>
                    <a:pt x="12" y="301"/>
                    <a:pt x="12" y="301"/>
                    <a:pt x="12" y="301"/>
                  </a:cubicBezTo>
                  <a:cubicBezTo>
                    <a:pt x="12" y="302"/>
                    <a:pt x="12" y="302"/>
                    <a:pt x="11" y="302"/>
                  </a:cubicBezTo>
                  <a:cubicBezTo>
                    <a:pt x="11" y="302"/>
                    <a:pt x="11" y="303"/>
                    <a:pt x="11" y="303"/>
                  </a:cubicBezTo>
                  <a:cubicBezTo>
                    <a:pt x="11" y="303"/>
                    <a:pt x="11" y="303"/>
                    <a:pt x="11" y="303"/>
                  </a:cubicBezTo>
                  <a:cubicBezTo>
                    <a:pt x="12" y="304"/>
                    <a:pt x="12" y="304"/>
                    <a:pt x="13" y="304"/>
                  </a:cubicBezTo>
                  <a:cubicBezTo>
                    <a:pt x="13" y="304"/>
                    <a:pt x="13" y="305"/>
                    <a:pt x="13" y="305"/>
                  </a:cubicBezTo>
                  <a:cubicBezTo>
                    <a:pt x="13" y="305"/>
                    <a:pt x="13" y="305"/>
                    <a:pt x="14" y="305"/>
                  </a:cubicBezTo>
                  <a:cubicBezTo>
                    <a:pt x="14" y="305"/>
                    <a:pt x="14" y="305"/>
                    <a:pt x="14" y="305"/>
                  </a:cubicBezTo>
                  <a:cubicBezTo>
                    <a:pt x="14" y="306"/>
                    <a:pt x="14" y="306"/>
                    <a:pt x="14" y="306"/>
                  </a:cubicBezTo>
                  <a:cubicBezTo>
                    <a:pt x="14" y="306"/>
                    <a:pt x="14" y="306"/>
                    <a:pt x="14" y="306"/>
                  </a:cubicBezTo>
                  <a:cubicBezTo>
                    <a:pt x="15" y="306"/>
                    <a:pt x="15" y="306"/>
                    <a:pt x="14" y="306"/>
                  </a:cubicBezTo>
                  <a:cubicBezTo>
                    <a:pt x="14" y="305"/>
                    <a:pt x="14" y="305"/>
                    <a:pt x="14" y="305"/>
                  </a:cubicBezTo>
                  <a:cubicBezTo>
                    <a:pt x="14" y="305"/>
                    <a:pt x="15" y="305"/>
                    <a:pt x="14" y="304"/>
                  </a:cubicBezTo>
                  <a:cubicBezTo>
                    <a:pt x="14" y="304"/>
                    <a:pt x="14" y="304"/>
                    <a:pt x="14" y="304"/>
                  </a:cubicBezTo>
                  <a:close/>
                  <a:moveTo>
                    <a:pt x="8" y="303"/>
                  </a:moveTo>
                  <a:cubicBezTo>
                    <a:pt x="8" y="303"/>
                    <a:pt x="8" y="303"/>
                    <a:pt x="8" y="303"/>
                  </a:cubicBezTo>
                  <a:cubicBezTo>
                    <a:pt x="8" y="303"/>
                    <a:pt x="8" y="303"/>
                    <a:pt x="8" y="303"/>
                  </a:cubicBezTo>
                  <a:cubicBezTo>
                    <a:pt x="8" y="303"/>
                    <a:pt x="8" y="302"/>
                    <a:pt x="8" y="302"/>
                  </a:cubicBezTo>
                  <a:cubicBezTo>
                    <a:pt x="8" y="302"/>
                    <a:pt x="7" y="302"/>
                    <a:pt x="7" y="303"/>
                  </a:cubicBezTo>
                  <a:cubicBezTo>
                    <a:pt x="7" y="303"/>
                    <a:pt x="7" y="303"/>
                    <a:pt x="7" y="303"/>
                  </a:cubicBezTo>
                  <a:cubicBezTo>
                    <a:pt x="7" y="303"/>
                    <a:pt x="7" y="304"/>
                    <a:pt x="7" y="304"/>
                  </a:cubicBezTo>
                  <a:cubicBezTo>
                    <a:pt x="7" y="304"/>
                    <a:pt x="7" y="304"/>
                    <a:pt x="7" y="304"/>
                  </a:cubicBezTo>
                  <a:cubicBezTo>
                    <a:pt x="7" y="303"/>
                    <a:pt x="7" y="303"/>
                    <a:pt x="7" y="302"/>
                  </a:cubicBezTo>
                  <a:cubicBezTo>
                    <a:pt x="7" y="302"/>
                    <a:pt x="7" y="302"/>
                    <a:pt x="7" y="302"/>
                  </a:cubicBezTo>
                  <a:cubicBezTo>
                    <a:pt x="7" y="302"/>
                    <a:pt x="7" y="302"/>
                    <a:pt x="7" y="302"/>
                  </a:cubicBezTo>
                  <a:cubicBezTo>
                    <a:pt x="7" y="302"/>
                    <a:pt x="7" y="302"/>
                    <a:pt x="7" y="302"/>
                  </a:cubicBezTo>
                  <a:cubicBezTo>
                    <a:pt x="7" y="302"/>
                    <a:pt x="7" y="302"/>
                    <a:pt x="6" y="302"/>
                  </a:cubicBezTo>
                  <a:cubicBezTo>
                    <a:pt x="6" y="302"/>
                    <a:pt x="6" y="302"/>
                    <a:pt x="6" y="302"/>
                  </a:cubicBezTo>
                  <a:cubicBezTo>
                    <a:pt x="6" y="302"/>
                    <a:pt x="6" y="302"/>
                    <a:pt x="6" y="302"/>
                  </a:cubicBezTo>
                  <a:cubicBezTo>
                    <a:pt x="6" y="302"/>
                    <a:pt x="6" y="302"/>
                    <a:pt x="6" y="302"/>
                  </a:cubicBezTo>
                  <a:cubicBezTo>
                    <a:pt x="6" y="302"/>
                    <a:pt x="6" y="302"/>
                    <a:pt x="6" y="303"/>
                  </a:cubicBezTo>
                  <a:cubicBezTo>
                    <a:pt x="6" y="303"/>
                    <a:pt x="6" y="303"/>
                    <a:pt x="6" y="303"/>
                  </a:cubicBezTo>
                  <a:cubicBezTo>
                    <a:pt x="6" y="303"/>
                    <a:pt x="7" y="303"/>
                    <a:pt x="7" y="303"/>
                  </a:cubicBezTo>
                  <a:cubicBezTo>
                    <a:pt x="7" y="303"/>
                    <a:pt x="7" y="303"/>
                    <a:pt x="7" y="303"/>
                  </a:cubicBezTo>
                  <a:cubicBezTo>
                    <a:pt x="7" y="303"/>
                    <a:pt x="7" y="303"/>
                    <a:pt x="7" y="303"/>
                  </a:cubicBezTo>
                  <a:cubicBezTo>
                    <a:pt x="7" y="303"/>
                    <a:pt x="7" y="303"/>
                    <a:pt x="7" y="303"/>
                  </a:cubicBezTo>
                  <a:cubicBezTo>
                    <a:pt x="6" y="303"/>
                    <a:pt x="6" y="303"/>
                    <a:pt x="6" y="303"/>
                  </a:cubicBezTo>
                  <a:cubicBezTo>
                    <a:pt x="6" y="304"/>
                    <a:pt x="6" y="304"/>
                    <a:pt x="7" y="304"/>
                  </a:cubicBezTo>
                  <a:cubicBezTo>
                    <a:pt x="7" y="304"/>
                    <a:pt x="7" y="304"/>
                    <a:pt x="7" y="304"/>
                  </a:cubicBezTo>
                  <a:cubicBezTo>
                    <a:pt x="7" y="304"/>
                    <a:pt x="7" y="304"/>
                    <a:pt x="7" y="304"/>
                  </a:cubicBezTo>
                  <a:cubicBezTo>
                    <a:pt x="7" y="304"/>
                    <a:pt x="6" y="304"/>
                    <a:pt x="6" y="304"/>
                  </a:cubicBezTo>
                  <a:cubicBezTo>
                    <a:pt x="6" y="304"/>
                    <a:pt x="6" y="304"/>
                    <a:pt x="6" y="304"/>
                  </a:cubicBezTo>
                  <a:cubicBezTo>
                    <a:pt x="6" y="304"/>
                    <a:pt x="6" y="304"/>
                    <a:pt x="6" y="304"/>
                  </a:cubicBezTo>
                  <a:cubicBezTo>
                    <a:pt x="6" y="304"/>
                    <a:pt x="6" y="303"/>
                    <a:pt x="6" y="303"/>
                  </a:cubicBezTo>
                  <a:cubicBezTo>
                    <a:pt x="6" y="303"/>
                    <a:pt x="6" y="303"/>
                    <a:pt x="6" y="303"/>
                  </a:cubicBezTo>
                  <a:cubicBezTo>
                    <a:pt x="6" y="303"/>
                    <a:pt x="6" y="303"/>
                    <a:pt x="6" y="303"/>
                  </a:cubicBezTo>
                  <a:cubicBezTo>
                    <a:pt x="5" y="303"/>
                    <a:pt x="5" y="303"/>
                    <a:pt x="5" y="303"/>
                  </a:cubicBezTo>
                  <a:cubicBezTo>
                    <a:pt x="5" y="303"/>
                    <a:pt x="5" y="303"/>
                    <a:pt x="5" y="303"/>
                  </a:cubicBezTo>
                  <a:cubicBezTo>
                    <a:pt x="5" y="303"/>
                    <a:pt x="5" y="303"/>
                    <a:pt x="5" y="303"/>
                  </a:cubicBezTo>
                  <a:cubicBezTo>
                    <a:pt x="5" y="304"/>
                    <a:pt x="5" y="304"/>
                    <a:pt x="5" y="304"/>
                  </a:cubicBezTo>
                  <a:cubicBezTo>
                    <a:pt x="5" y="304"/>
                    <a:pt x="5" y="304"/>
                    <a:pt x="5" y="305"/>
                  </a:cubicBezTo>
                  <a:cubicBezTo>
                    <a:pt x="5" y="305"/>
                    <a:pt x="5" y="305"/>
                    <a:pt x="5" y="305"/>
                  </a:cubicBezTo>
                  <a:cubicBezTo>
                    <a:pt x="5" y="305"/>
                    <a:pt x="5" y="304"/>
                    <a:pt x="5" y="304"/>
                  </a:cubicBezTo>
                  <a:cubicBezTo>
                    <a:pt x="6" y="304"/>
                    <a:pt x="6" y="304"/>
                    <a:pt x="6" y="304"/>
                  </a:cubicBezTo>
                  <a:cubicBezTo>
                    <a:pt x="6" y="304"/>
                    <a:pt x="6" y="304"/>
                    <a:pt x="6" y="305"/>
                  </a:cubicBezTo>
                  <a:cubicBezTo>
                    <a:pt x="6" y="305"/>
                    <a:pt x="6" y="305"/>
                    <a:pt x="5" y="305"/>
                  </a:cubicBezTo>
                  <a:cubicBezTo>
                    <a:pt x="5" y="305"/>
                    <a:pt x="5" y="305"/>
                    <a:pt x="5" y="305"/>
                  </a:cubicBezTo>
                  <a:cubicBezTo>
                    <a:pt x="5" y="305"/>
                    <a:pt x="5" y="305"/>
                    <a:pt x="5" y="305"/>
                  </a:cubicBezTo>
                  <a:cubicBezTo>
                    <a:pt x="5" y="306"/>
                    <a:pt x="5" y="306"/>
                    <a:pt x="5" y="306"/>
                  </a:cubicBezTo>
                  <a:cubicBezTo>
                    <a:pt x="5" y="306"/>
                    <a:pt x="5" y="307"/>
                    <a:pt x="5" y="307"/>
                  </a:cubicBezTo>
                  <a:cubicBezTo>
                    <a:pt x="5" y="307"/>
                    <a:pt x="5" y="307"/>
                    <a:pt x="5" y="307"/>
                  </a:cubicBezTo>
                  <a:cubicBezTo>
                    <a:pt x="5" y="307"/>
                    <a:pt x="5" y="307"/>
                    <a:pt x="5" y="307"/>
                  </a:cubicBezTo>
                  <a:cubicBezTo>
                    <a:pt x="5" y="307"/>
                    <a:pt x="5" y="307"/>
                    <a:pt x="5" y="307"/>
                  </a:cubicBezTo>
                  <a:cubicBezTo>
                    <a:pt x="6" y="307"/>
                    <a:pt x="6" y="307"/>
                    <a:pt x="6" y="307"/>
                  </a:cubicBezTo>
                  <a:cubicBezTo>
                    <a:pt x="6" y="307"/>
                    <a:pt x="6" y="307"/>
                    <a:pt x="6" y="307"/>
                  </a:cubicBezTo>
                  <a:cubicBezTo>
                    <a:pt x="6" y="307"/>
                    <a:pt x="6" y="307"/>
                    <a:pt x="6" y="307"/>
                  </a:cubicBezTo>
                  <a:cubicBezTo>
                    <a:pt x="6" y="307"/>
                    <a:pt x="6" y="307"/>
                    <a:pt x="6" y="307"/>
                  </a:cubicBezTo>
                  <a:cubicBezTo>
                    <a:pt x="6" y="307"/>
                    <a:pt x="7" y="307"/>
                    <a:pt x="7" y="307"/>
                  </a:cubicBezTo>
                  <a:cubicBezTo>
                    <a:pt x="7" y="307"/>
                    <a:pt x="7" y="307"/>
                    <a:pt x="7" y="307"/>
                  </a:cubicBezTo>
                  <a:cubicBezTo>
                    <a:pt x="7" y="307"/>
                    <a:pt x="7" y="307"/>
                    <a:pt x="7" y="307"/>
                  </a:cubicBezTo>
                  <a:cubicBezTo>
                    <a:pt x="7" y="307"/>
                    <a:pt x="7" y="307"/>
                    <a:pt x="7" y="307"/>
                  </a:cubicBezTo>
                  <a:cubicBezTo>
                    <a:pt x="7" y="307"/>
                    <a:pt x="7" y="307"/>
                    <a:pt x="7" y="307"/>
                  </a:cubicBezTo>
                  <a:cubicBezTo>
                    <a:pt x="7" y="307"/>
                    <a:pt x="7" y="307"/>
                    <a:pt x="7" y="307"/>
                  </a:cubicBezTo>
                  <a:cubicBezTo>
                    <a:pt x="7" y="307"/>
                    <a:pt x="8" y="307"/>
                    <a:pt x="8" y="307"/>
                  </a:cubicBezTo>
                  <a:cubicBezTo>
                    <a:pt x="8" y="307"/>
                    <a:pt x="8" y="307"/>
                    <a:pt x="8" y="307"/>
                  </a:cubicBezTo>
                  <a:cubicBezTo>
                    <a:pt x="9" y="307"/>
                    <a:pt x="9" y="307"/>
                    <a:pt x="9" y="306"/>
                  </a:cubicBezTo>
                  <a:cubicBezTo>
                    <a:pt x="9" y="306"/>
                    <a:pt x="9" y="306"/>
                    <a:pt x="9" y="306"/>
                  </a:cubicBezTo>
                  <a:cubicBezTo>
                    <a:pt x="9" y="306"/>
                    <a:pt x="9" y="306"/>
                    <a:pt x="9" y="306"/>
                  </a:cubicBezTo>
                  <a:cubicBezTo>
                    <a:pt x="9" y="305"/>
                    <a:pt x="9" y="305"/>
                    <a:pt x="9" y="305"/>
                  </a:cubicBezTo>
                  <a:cubicBezTo>
                    <a:pt x="9" y="305"/>
                    <a:pt x="8" y="305"/>
                    <a:pt x="8" y="305"/>
                  </a:cubicBezTo>
                  <a:cubicBezTo>
                    <a:pt x="8" y="306"/>
                    <a:pt x="8" y="306"/>
                    <a:pt x="8" y="306"/>
                  </a:cubicBezTo>
                  <a:cubicBezTo>
                    <a:pt x="8" y="305"/>
                    <a:pt x="8" y="305"/>
                    <a:pt x="8" y="305"/>
                  </a:cubicBezTo>
                  <a:cubicBezTo>
                    <a:pt x="8" y="305"/>
                    <a:pt x="8" y="305"/>
                    <a:pt x="9" y="305"/>
                  </a:cubicBezTo>
                  <a:cubicBezTo>
                    <a:pt x="9" y="305"/>
                    <a:pt x="8" y="304"/>
                    <a:pt x="8" y="304"/>
                  </a:cubicBezTo>
                  <a:cubicBezTo>
                    <a:pt x="8" y="304"/>
                    <a:pt x="8" y="304"/>
                    <a:pt x="8" y="304"/>
                  </a:cubicBezTo>
                  <a:cubicBezTo>
                    <a:pt x="8" y="304"/>
                    <a:pt x="8" y="304"/>
                    <a:pt x="8" y="303"/>
                  </a:cubicBezTo>
                  <a:cubicBezTo>
                    <a:pt x="8" y="303"/>
                    <a:pt x="8" y="303"/>
                    <a:pt x="8" y="303"/>
                  </a:cubicBezTo>
                  <a:cubicBezTo>
                    <a:pt x="8" y="303"/>
                    <a:pt x="8" y="303"/>
                    <a:pt x="8" y="303"/>
                  </a:cubicBezTo>
                  <a:close/>
                  <a:moveTo>
                    <a:pt x="8" y="307"/>
                  </a:moveTo>
                  <a:cubicBezTo>
                    <a:pt x="8" y="307"/>
                    <a:pt x="8" y="307"/>
                    <a:pt x="8" y="307"/>
                  </a:cubicBezTo>
                  <a:cubicBezTo>
                    <a:pt x="8" y="307"/>
                    <a:pt x="8" y="308"/>
                    <a:pt x="8" y="308"/>
                  </a:cubicBezTo>
                  <a:cubicBezTo>
                    <a:pt x="8" y="308"/>
                    <a:pt x="7" y="308"/>
                    <a:pt x="7" y="308"/>
                  </a:cubicBezTo>
                  <a:cubicBezTo>
                    <a:pt x="7" y="308"/>
                    <a:pt x="7" y="308"/>
                    <a:pt x="7" y="308"/>
                  </a:cubicBezTo>
                  <a:cubicBezTo>
                    <a:pt x="7" y="308"/>
                    <a:pt x="7" y="308"/>
                    <a:pt x="6" y="308"/>
                  </a:cubicBezTo>
                  <a:cubicBezTo>
                    <a:pt x="6" y="308"/>
                    <a:pt x="6" y="308"/>
                    <a:pt x="6" y="309"/>
                  </a:cubicBezTo>
                  <a:cubicBezTo>
                    <a:pt x="6" y="309"/>
                    <a:pt x="6" y="309"/>
                    <a:pt x="6" y="309"/>
                  </a:cubicBezTo>
                  <a:cubicBezTo>
                    <a:pt x="6" y="309"/>
                    <a:pt x="6" y="309"/>
                    <a:pt x="7" y="309"/>
                  </a:cubicBezTo>
                  <a:cubicBezTo>
                    <a:pt x="7" y="309"/>
                    <a:pt x="7" y="309"/>
                    <a:pt x="7" y="309"/>
                  </a:cubicBezTo>
                  <a:cubicBezTo>
                    <a:pt x="7" y="309"/>
                    <a:pt x="7" y="309"/>
                    <a:pt x="7" y="310"/>
                  </a:cubicBezTo>
                  <a:cubicBezTo>
                    <a:pt x="7" y="310"/>
                    <a:pt x="7" y="310"/>
                    <a:pt x="8" y="310"/>
                  </a:cubicBezTo>
                  <a:cubicBezTo>
                    <a:pt x="8" y="310"/>
                    <a:pt x="8" y="310"/>
                    <a:pt x="8" y="310"/>
                  </a:cubicBezTo>
                  <a:cubicBezTo>
                    <a:pt x="8" y="310"/>
                    <a:pt x="8" y="309"/>
                    <a:pt x="8" y="309"/>
                  </a:cubicBezTo>
                  <a:cubicBezTo>
                    <a:pt x="8" y="309"/>
                    <a:pt x="8" y="309"/>
                    <a:pt x="8" y="309"/>
                  </a:cubicBezTo>
                  <a:cubicBezTo>
                    <a:pt x="8" y="309"/>
                    <a:pt x="9" y="309"/>
                    <a:pt x="9" y="309"/>
                  </a:cubicBezTo>
                  <a:cubicBezTo>
                    <a:pt x="9" y="309"/>
                    <a:pt x="8" y="309"/>
                    <a:pt x="8" y="308"/>
                  </a:cubicBezTo>
                  <a:cubicBezTo>
                    <a:pt x="8" y="308"/>
                    <a:pt x="8" y="308"/>
                    <a:pt x="8" y="308"/>
                  </a:cubicBezTo>
                  <a:cubicBezTo>
                    <a:pt x="8" y="308"/>
                    <a:pt x="8" y="308"/>
                    <a:pt x="8" y="308"/>
                  </a:cubicBezTo>
                  <a:cubicBezTo>
                    <a:pt x="8" y="308"/>
                    <a:pt x="9" y="307"/>
                    <a:pt x="8" y="307"/>
                  </a:cubicBezTo>
                  <a:close/>
                  <a:moveTo>
                    <a:pt x="11" y="298"/>
                  </a:moveTo>
                  <a:cubicBezTo>
                    <a:pt x="11" y="298"/>
                    <a:pt x="11" y="298"/>
                    <a:pt x="11" y="298"/>
                  </a:cubicBezTo>
                  <a:cubicBezTo>
                    <a:pt x="11" y="298"/>
                    <a:pt x="11" y="298"/>
                    <a:pt x="11" y="298"/>
                  </a:cubicBezTo>
                  <a:cubicBezTo>
                    <a:pt x="11" y="298"/>
                    <a:pt x="11" y="299"/>
                    <a:pt x="11" y="299"/>
                  </a:cubicBezTo>
                  <a:cubicBezTo>
                    <a:pt x="11" y="299"/>
                    <a:pt x="11" y="299"/>
                    <a:pt x="11" y="299"/>
                  </a:cubicBezTo>
                  <a:cubicBezTo>
                    <a:pt x="11" y="299"/>
                    <a:pt x="11" y="299"/>
                    <a:pt x="11" y="299"/>
                  </a:cubicBezTo>
                  <a:cubicBezTo>
                    <a:pt x="11" y="299"/>
                    <a:pt x="11" y="299"/>
                    <a:pt x="11" y="299"/>
                  </a:cubicBezTo>
                  <a:cubicBezTo>
                    <a:pt x="11" y="299"/>
                    <a:pt x="11" y="299"/>
                    <a:pt x="11" y="299"/>
                  </a:cubicBezTo>
                  <a:cubicBezTo>
                    <a:pt x="11" y="299"/>
                    <a:pt x="11" y="299"/>
                    <a:pt x="12" y="299"/>
                  </a:cubicBezTo>
                  <a:cubicBezTo>
                    <a:pt x="12" y="299"/>
                    <a:pt x="12" y="299"/>
                    <a:pt x="12" y="299"/>
                  </a:cubicBezTo>
                  <a:cubicBezTo>
                    <a:pt x="12" y="299"/>
                    <a:pt x="12" y="299"/>
                    <a:pt x="12" y="299"/>
                  </a:cubicBezTo>
                  <a:cubicBezTo>
                    <a:pt x="12" y="299"/>
                    <a:pt x="12" y="299"/>
                    <a:pt x="12" y="299"/>
                  </a:cubicBezTo>
                  <a:cubicBezTo>
                    <a:pt x="12" y="299"/>
                    <a:pt x="12" y="299"/>
                    <a:pt x="12" y="299"/>
                  </a:cubicBezTo>
                  <a:cubicBezTo>
                    <a:pt x="12" y="298"/>
                    <a:pt x="12" y="298"/>
                    <a:pt x="12" y="298"/>
                  </a:cubicBezTo>
                  <a:cubicBezTo>
                    <a:pt x="13" y="298"/>
                    <a:pt x="13" y="298"/>
                    <a:pt x="13" y="298"/>
                  </a:cubicBezTo>
                  <a:cubicBezTo>
                    <a:pt x="13" y="298"/>
                    <a:pt x="13" y="298"/>
                    <a:pt x="13" y="298"/>
                  </a:cubicBezTo>
                  <a:cubicBezTo>
                    <a:pt x="13" y="298"/>
                    <a:pt x="13" y="298"/>
                    <a:pt x="13" y="298"/>
                  </a:cubicBezTo>
                  <a:cubicBezTo>
                    <a:pt x="13" y="298"/>
                    <a:pt x="13" y="298"/>
                    <a:pt x="13" y="298"/>
                  </a:cubicBezTo>
                  <a:cubicBezTo>
                    <a:pt x="13" y="297"/>
                    <a:pt x="13" y="297"/>
                    <a:pt x="13" y="297"/>
                  </a:cubicBezTo>
                  <a:cubicBezTo>
                    <a:pt x="13" y="297"/>
                    <a:pt x="13" y="297"/>
                    <a:pt x="13" y="297"/>
                  </a:cubicBezTo>
                  <a:cubicBezTo>
                    <a:pt x="12" y="297"/>
                    <a:pt x="12" y="297"/>
                    <a:pt x="12" y="297"/>
                  </a:cubicBezTo>
                  <a:cubicBezTo>
                    <a:pt x="12" y="298"/>
                    <a:pt x="12" y="298"/>
                    <a:pt x="12" y="298"/>
                  </a:cubicBezTo>
                  <a:cubicBezTo>
                    <a:pt x="12" y="298"/>
                    <a:pt x="12" y="298"/>
                    <a:pt x="12" y="298"/>
                  </a:cubicBezTo>
                  <a:cubicBezTo>
                    <a:pt x="12" y="298"/>
                    <a:pt x="12" y="298"/>
                    <a:pt x="12" y="298"/>
                  </a:cubicBezTo>
                  <a:cubicBezTo>
                    <a:pt x="12" y="298"/>
                    <a:pt x="11" y="298"/>
                    <a:pt x="11" y="298"/>
                  </a:cubicBezTo>
                  <a:cubicBezTo>
                    <a:pt x="11" y="298"/>
                    <a:pt x="11" y="298"/>
                    <a:pt x="11" y="298"/>
                  </a:cubicBezTo>
                  <a:close/>
                  <a:moveTo>
                    <a:pt x="5" y="299"/>
                  </a:moveTo>
                  <a:cubicBezTo>
                    <a:pt x="5" y="299"/>
                    <a:pt x="5" y="299"/>
                    <a:pt x="5" y="298"/>
                  </a:cubicBezTo>
                  <a:cubicBezTo>
                    <a:pt x="5" y="298"/>
                    <a:pt x="6" y="298"/>
                    <a:pt x="6" y="298"/>
                  </a:cubicBezTo>
                  <a:cubicBezTo>
                    <a:pt x="6" y="298"/>
                    <a:pt x="6" y="298"/>
                    <a:pt x="6" y="297"/>
                  </a:cubicBezTo>
                  <a:cubicBezTo>
                    <a:pt x="6" y="297"/>
                    <a:pt x="6" y="298"/>
                    <a:pt x="6" y="298"/>
                  </a:cubicBezTo>
                  <a:cubicBezTo>
                    <a:pt x="5" y="298"/>
                    <a:pt x="5" y="298"/>
                    <a:pt x="5" y="298"/>
                  </a:cubicBezTo>
                  <a:cubicBezTo>
                    <a:pt x="5" y="298"/>
                    <a:pt x="5" y="298"/>
                    <a:pt x="5" y="298"/>
                  </a:cubicBezTo>
                  <a:cubicBezTo>
                    <a:pt x="5" y="298"/>
                    <a:pt x="5" y="298"/>
                    <a:pt x="5" y="298"/>
                  </a:cubicBezTo>
                  <a:cubicBezTo>
                    <a:pt x="5" y="298"/>
                    <a:pt x="5" y="298"/>
                    <a:pt x="5" y="298"/>
                  </a:cubicBezTo>
                  <a:cubicBezTo>
                    <a:pt x="5" y="298"/>
                    <a:pt x="5" y="298"/>
                    <a:pt x="5" y="298"/>
                  </a:cubicBezTo>
                  <a:cubicBezTo>
                    <a:pt x="5" y="298"/>
                    <a:pt x="5" y="298"/>
                    <a:pt x="5" y="298"/>
                  </a:cubicBezTo>
                  <a:cubicBezTo>
                    <a:pt x="5" y="298"/>
                    <a:pt x="5" y="298"/>
                    <a:pt x="4" y="298"/>
                  </a:cubicBezTo>
                  <a:cubicBezTo>
                    <a:pt x="4" y="298"/>
                    <a:pt x="4" y="298"/>
                    <a:pt x="4" y="298"/>
                  </a:cubicBezTo>
                  <a:cubicBezTo>
                    <a:pt x="4" y="298"/>
                    <a:pt x="4" y="299"/>
                    <a:pt x="4" y="299"/>
                  </a:cubicBezTo>
                  <a:cubicBezTo>
                    <a:pt x="4" y="299"/>
                    <a:pt x="4" y="299"/>
                    <a:pt x="4" y="300"/>
                  </a:cubicBezTo>
                  <a:cubicBezTo>
                    <a:pt x="4" y="300"/>
                    <a:pt x="4" y="300"/>
                    <a:pt x="4" y="300"/>
                  </a:cubicBezTo>
                  <a:cubicBezTo>
                    <a:pt x="4" y="300"/>
                    <a:pt x="4" y="300"/>
                    <a:pt x="4" y="300"/>
                  </a:cubicBezTo>
                  <a:cubicBezTo>
                    <a:pt x="3" y="301"/>
                    <a:pt x="3" y="301"/>
                    <a:pt x="3" y="302"/>
                  </a:cubicBezTo>
                  <a:cubicBezTo>
                    <a:pt x="4" y="301"/>
                    <a:pt x="4" y="301"/>
                    <a:pt x="4" y="301"/>
                  </a:cubicBezTo>
                  <a:cubicBezTo>
                    <a:pt x="5" y="301"/>
                    <a:pt x="4" y="300"/>
                    <a:pt x="5" y="300"/>
                  </a:cubicBezTo>
                  <a:cubicBezTo>
                    <a:pt x="5" y="300"/>
                    <a:pt x="5" y="299"/>
                    <a:pt x="5" y="299"/>
                  </a:cubicBezTo>
                  <a:cubicBezTo>
                    <a:pt x="5" y="299"/>
                    <a:pt x="5" y="299"/>
                    <a:pt x="5" y="299"/>
                  </a:cubicBezTo>
                  <a:close/>
                  <a:moveTo>
                    <a:pt x="7" y="295"/>
                  </a:moveTo>
                  <a:cubicBezTo>
                    <a:pt x="7" y="295"/>
                    <a:pt x="7" y="295"/>
                    <a:pt x="7" y="295"/>
                  </a:cubicBezTo>
                  <a:cubicBezTo>
                    <a:pt x="7" y="295"/>
                    <a:pt x="7" y="295"/>
                    <a:pt x="7" y="295"/>
                  </a:cubicBezTo>
                  <a:cubicBezTo>
                    <a:pt x="7" y="295"/>
                    <a:pt x="7" y="296"/>
                    <a:pt x="7" y="296"/>
                  </a:cubicBezTo>
                  <a:cubicBezTo>
                    <a:pt x="8" y="296"/>
                    <a:pt x="8" y="296"/>
                    <a:pt x="8" y="296"/>
                  </a:cubicBezTo>
                  <a:cubicBezTo>
                    <a:pt x="8" y="296"/>
                    <a:pt x="8" y="296"/>
                    <a:pt x="8" y="296"/>
                  </a:cubicBezTo>
                  <a:cubicBezTo>
                    <a:pt x="8" y="296"/>
                    <a:pt x="8" y="296"/>
                    <a:pt x="8" y="296"/>
                  </a:cubicBezTo>
                  <a:cubicBezTo>
                    <a:pt x="8" y="296"/>
                    <a:pt x="7" y="296"/>
                    <a:pt x="7" y="296"/>
                  </a:cubicBezTo>
                  <a:cubicBezTo>
                    <a:pt x="7" y="296"/>
                    <a:pt x="7" y="297"/>
                    <a:pt x="7" y="297"/>
                  </a:cubicBezTo>
                  <a:cubicBezTo>
                    <a:pt x="7" y="297"/>
                    <a:pt x="7" y="297"/>
                    <a:pt x="7" y="297"/>
                  </a:cubicBezTo>
                  <a:cubicBezTo>
                    <a:pt x="7" y="297"/>
                    <a:pt x="7" y="297"/>
                    <a:pt x="7" y="297"/>
                  </a:cubicBezTo>
                  <a:cubicBezTo>
                    <a:pt x="7" y="297"/>
                    <a:pt x="7" y="297"/>
                    <a:pt x="7" y="296"/>
                  </a:cubicBezTo>
                  <a:cubicBezTo>
                    <a:pt x="7" y="296"/>
                    <a:pt x="7" y="296"/>
                    <a:pt x="7" y="296"/>
                  </a:cubicBezTo>
                  <a:cubicBezTo>
                    <a:pt x="7" y="296"/>
                    <a:pt x="7" y="296"/>
                    <a:pt x="7" y="296"/>
                  </a:cubicBezTo>
                  <a:cubicBezTo>
                    <a:pt x="6" y="296"/>
                    <a:pt x="6" y="296"/>
                    <a:pt x="6" y="296"/>
                  </a:cubicBezTo>
                  <a:cubicBezTo>
                    <a:pt x="6" y="296"/>
                    <a:pt x="6" y="296"/>
                    <a:pt x="6" y="296"/>
                  </a:cubicBezTo>
                  <a:cubicBezTo>
                    <a:pt x="6" y="296"/>
                    <a:pt x="6" y="296"/>
                    <a:pt x="6" y="296"/>
                  </a:cubicBezTo>
                  <a:cubicBezTo>
                    <a:pt x="6" y="296"/>
                    <a:pt x="6" y="296"/>
                    <a:pt x="6" y="296"/>
                  </a:cubicBezTo>
                  <a:cubicBezTo>
                    <a:pt x="6" y="296"/>
                    <a:pt x="6" y="296"/>
                    <a:pt x="6" y="297"/>
                  </a:cubicBezTo>
                  <a:cubicBezTo>
                    <a:pt x="6" y="297"/>
                    <a:pt x="6" y="297"/>
                    <a:pt x="6" y="297"/>
                  </a:cubicBezTo>
                  <a:cubicBezTo>
                    <a:pt x="6" y="297"/>
                    <a:pt x="6" y="297"/>
                    <a:pt x="6" y="297"/>
                  </a:cubicBezTo>
                  <a:cubicBezTo>
                    <a:pt x="6" y="297"/>
                    <a:pt x="7" y="297"/>
                    <a:pt x="7" y="297"/>
                  </a:cubicBezTo>
                  <a:cubicBezTo>
                    <a:pt x="7" y="298"/>
                    <a:pt x="6" y="298"/>
                    <a:pt x="6" y="298"/>
                  </a:cubicBezTo>
                  <a:cubicBezTo>
                    <a:pt x="6" y="298"/>
                    <a:pt x="6" y="298"/>
                    <a:pt x="6" y="298"/>
                  </a:cubicBezTo>
                  <a:cubicBezTo>
                    <a:pt x="6" y="298"/>
                    <a:pt x="6" y="298"/>
                    <a:pt x="6" y="299"/>
                  </a:cubicBezTo>
                  <a:cubicBezTo>
                    <a:pt x="6" y="299"/>
                    <a:pt x="6" y="299"/>
                    <a:pt x="6" y="299"/>
                  </a:cubicBezTo>
                  <a:cubicBezTo>
                    <a:pt x="6" y="299"/>
                    <a:pt x="6" y="299"/>
                    <a:pt x="5" y="300"/>
                  </a:cubicBezTo>
                  <a:cubicBezTo>
                    <a:pt x="5" y="300"/>
                    <a:pt x="5" y="300"/>
                    <a:pt x="5" y="300"/>
                  </a:cubicBezTo>
                  <a:cubicBezTo>
                    <a:pt x="5" y="300"/>
                    <a:pt x="6" y="300"/>
                    <a:pt x="6" y="300"/>
                  </a:cubicBezTo>
                  <a:cubicBezTo>
                    <a:pt x="6" y="300"/>
                    <a:pt x="6" y="300"/>
                    <a:pt x="6" y="300"/>
                  </a:cubicBezTo>
                  <a:cubicBezTo>
                    <a:pt x="6" y="300"/>
                    <a:pt x="6" y="300"/>
                    <a:pt x="6" y="301"/>
                  </a:cubicBezTo>
                  <a:cubicBezTo>
                    <a:pt x="6" y="301"/>
                    <a:pt x="6" y="301"/>
                    <a:pt x="6" y="301"/>
                  </a:cubicBezTo>
                  <a:cubicBezTo>
                    <a:pt x="6" y="301"/>
                    <a:pt x="6" y="301"/>
                    <a:pt x="6" y="301"/>
                  </a:cubicBezTo>
                  <a:cubicBezTo>
                    <a:pt x="6" y="300"/>
                    <a:pt x="6" y="300"/>
                    <a:pt x="6" y="300"/>
                  </a:cubicBezTo>
                  <a:cubicBezTo>
                    <a:pt x="6" y="300"/>
                    <a:pt x="6" y="300"/>
                    <a:pt x="6" y="300"/>
                  </a:cubicBezTo>
                  <a:cubicBezTo>
                    <a:pt x="7" y="299"/>
                    <a:pt x="7" y="299"/>
                    <a:pt x="7" y="299"/>
                  </a:cubicBezTo>
                  <a:cubicBezTo>
                    <a:pt x="7" y="299"/>
                    <a:pt x="7" y="299"/>
                    <a:pt x="7" y="299"/>
                  </a:cubicBezTo>
                  <a:cubicBezTo>
                    <a:pt x="7" y="299"/>
                    <a:pt x="7" y="299"/>
                    <a:pt x="8" y="299"/>
                  </a:cubicBezTo>
                  <a:cubicBezTo>
                    <a:pt x="8" y="299"/>
                    <a:pt x="7" y="299"/>
                    <a:pt x="7" y="299"/>
                  </a:cubicBezTo>
                  <a:cubicBezTo>
                    <a:pt x="7" y="299"/>
                    <a:pt x="7" y="299"/>
                    <a:pt x="7" y="299"/>
                  </a:cubicBezTo>
                  <a:cubicBezTo>
                    <a:pt x="8" y="298"/>
                    <a:pt x="8" y="299"/>
                    <a:pt x="9" y="299"/>
                  </a:cubicBezTo>
                  <a:cubicBezTo>
                    <a:pt x="9" y="299"/>
                    <a:pt x="9" y="299"/>
                    <a:pt x="9" y="299"/>
                  </a:cubicBezTo>
                  <a:cubicBezTo>
                    <a:pt x="8" y="298"/>
                    <a:pt x="8" y="298"/>
                    <a:pt x="8" y="298"/>
                  </a:cubicBezTo>
                  <a:cubicBezTo>
                    <a:pt x="8" y="298"/>
                    <a:pt x="8" y="298"/>
                    <a:pt x="9" y="298"/>
                  </a:cubicBezTo>
                  <a:cubicBezTo>
                    <a:pt x="9" y="298"/>
                    <a:pt x="9" y="298"/>
                    <a:pt x="9" y="298"/>
                  </a:cubicBezTo>
                  <a:cubicBezTo>
                    <a:pt x="9" y="298"/>
                    <a:pt x="9" y="298"/>
                    <a:pt x="9" y="298"/>
                  </a:cubicBezTo>
                  <a:cubicBezTo>
                    <a:pt x="9" y="298"/>
                    <a:pt x="9" y="298"/>
                    <a:pt x="9" y="298"/>
                  </a:cubicBezTo>
                  <a:cubicBezTo>
                    <a:pt x="9" y="297"/>
                    <a:pt x="9" y="297"/>
                    <a:pt x="8" y="297"/>
                  </a:cubicBezTo>
                  <a:cubicBezTo>
                    <a:pt x="8" y="297"/>
                    <a:pt x="8" y="297"/>
                    <a:pt x="8" y="297"/>
                  </a:cubicBezTo>
                  <a:cubicBezTo>
                    <a:pt x="8" y="297"/>
                    <a:pt x="9" y="297"/>
                    <a:pt x="9" y="297"/>
                  </a:cubicBezTo>
                  <a:cubicBezTo>
                    <a:pt x="9" y="297"/>
                    <a:pt x="9" y="297"/>
                    <a:pt x="9" y="297"/>
                  </a:cubicBezTo>
                  <a:cubicBezTo>
                    <a:pt x="9" y="297"/>
                    <a:pt x="9" y="297"/>
                    <a:pt x="9" y="297"/>
                  </a:cubicBezTo>
                  <a:cubicBezTo>
                    <a:pt x="9" y="297"/>
                    <a:pt x="9" y="297"/>
                    <a:pt x="9" y="297"/>
                  </a:cubicBezTo>
                  <a:cubicBezTo>
                    <a:pt x="10" y="297"/>
                    <a:pt x="10" y="297"/>
                    <a:pt x="10" y="296"/>
                  </a:cubicBezTo>
                  <a:cubicBezTo>
                    <a:pt x="10" y="296"/>
                    <a:pt x="10" y="296"/>
                    <a:pt x="10" y="296"/>
                  </a:cubicBezTo>
                  <a:cubicBezTo>
                    <a:pt x="10" y="296"/>
                    <a:pt x="10" y="296"/>
                    <a:pt x="10" y="296"/>
                  </a:cubicBezTo>
                  <a:cubicBezTo>
                    <a:pt x="9" y="296"/>
                    <a:pt x="9" y="296"/>
                    <a:pt x="9" y="295"/>
                  </a:cubicBezTo>
                  <a:cubicBezTo>
                    <a:pt x="9" y="295"/>
                    <a:pt x="9" y="295"/>
                    <a:pt x="9" y="295"/>
                  </a:cubicBezTo>
                  <a:cubicBezTo>
                    <a:pt x="10" y="295"/>
                    <a:pt x="10" y="295"/>
                    <a:pt x="10" y="295"/>
                  </a:cubicBezTo>
                  <a:cubicBezTo>
                    <a:pt x="10" y="295"/>
                    <a:pt x="10" y="295"/>
                    <a:pt x="10" y="294"/>
                  </a:cubicBezTo>
                  <a:cubicBezTo>
                    <a:pt x="10" y="294"/>
                    <a:pt x="10" y="293"/>
                    <a:pt x="10" y="293"/>
                  </a:cubicBezTo>
                  <a:cubicBezTo>
                    <a:pt x="10" y="293"/>
                    <a:pt x="10" y="293"/>
                    <a:pt x="10" y="293"/>
                  </a:cubicBezTo>
                  <a:cubicBezTo>
                    <a:pt x="10" y="293"/>
                    <a:pt x="10" y="293"/>
                    <a:pt x="10" y="293"/>
                  </a:cubicBezTo>
                  <a:cubicBezTo>
                    <a:pt x="9" y="293"/>
                    <a:pt x="9" y="292"/>
                    <a:pt x="9" y="292"/>
                  </a:cubicBezTo>
                  <a:cubicBezTo>
                    <a:pt x="9" y="292"/>
                    <a:pt x="9" y="292"/>
                    <a:pt x="9" y="292"/>
                  </a:cubicBezTo>
                  <a:cubicBezTo>
                    <a:pt x="9" y="292"/>
                    <a:pt x="9" y="292"/>
                    <a:pt x="9" y="292"/>
                  </a:cubicBezTo>
                  <a:cubicBezTo>
                    <a:pt x="9" y="292"/>
                    <a:pt x="9" y="292"/>
                    <a:pt x="9" y="292"/>
                  </a:cubicBezTo>
                  <a:cubicBezTo>
                    <a:pt x="9" y="292"/>
                    <a:pt x="9" y="292"/>
                    <a:pt x="9" y="292"/>
                  </a:cubicBezTo>
                  <a:cubicBezTo>
                    <a:pt x="9" y="292"/>
                    <a:pt x="8" y="292"/>
                    <a:pt x="8" y="292"/>
                  </a:cubicBezTo>
                  <a:cubicBezTo>
                    <a:pt x="8" y="292"/>
                    <a:pt x="8" y="292"/>
                    <a:pt x="8" y="292"/>
                  </a:cubicBezTo>
                  <a:cubicBezTo>
                    <a:pt x="8" y="292"/>
                    <a:pt x="8" y="292"/>
                    <a:pt x="8" y="292"/>
                  </a:cubicBezTo>
                  <a:cubicBezTo>
                    <a:pt x="8" y="293"/>
                    <a:pt x="8" y="293"/>
                    <a:pt x="8" y="293"/>
                  </a:cubicBezTo>
                  <a:cubicBezTo>
                    <a:pt x="8" y="292"/>
                    <a:pt x="8" y="292"/>
                    <a:pt x="8" y="292"/>
                  </a:cubicBezTo>
                  <a:cubicBezTo>
                    <a:pt x="8" y="292"/>
                    <a:pt x="7" y="292"/>
                    <a:pt x="7" y="292"/>
                  </a:cubicBezTo>
                  <a:cubicBezTo>
                    <a:pt x="7" y="292"/>
                    <a:pt x="7" y="291"/>
                    <a:pt x="7" y="291"/>
                  </a:cubicBezTo>
                  <a:cubicBezTo>
                    <a:pt x="7" y="291"/>
                    <a:pt x="7" y="291"/>
                    <a:pt x="7" y="291"/>
                  </a:cubicBezTo>
                  <a:cubicBezTo>
                    <a:pt x="7" y="291"/>
                    <a:pt x="7" y="291"/>
                    <a:pt x="7" y="291"/>
                  </a:cubicBezTo>
                  <a:cubicBezTo>
                    <a:pt x="7" y="291"/>
                    <a:pt x="6" y="291"/>
                    <a:pt x="6" y="291"/>
                  </a:cubicBezTo>
                  <a:cubicBezTo>
                    <a:pt x="6" y="291"/>
                    <a:pt x="6" y="291"/>
                    <a:pt x="6" y="292"/>
                  </a:cubicBezTo>
                  <a:cubicBezTo>
                    <a:pt x="6" y="292"/>
                    <a:pt x="6" y="292"/>
                    <a:pt x="6" y="292"/>
                  </a:cubicBezTo>
                  <a:cubicBezTo>
                    <a:pt x="6" y="292"/>
                    <a:pt x="6" y="292"/>
                    <a:pt x="6" y="292"/>
                  </a:cubicBezTo>
                  <a:cubicBezTo>
                    <a:pt x="6" y="292"/>
                    <a:pt x="6" y="292"/>
                    <a:pt x="6" y="293"/>
                  </a:cubicBezTo>
                  <a:cubicBezTo>
                    <a:pt x="6" y="293"/>
                    <a:pt x="6" y="293"/>
                    <a:pt x="6" y="293"/>
                  </a:cubicBezTo>
                  <a:cubicBezTo>
                    <a:pt x="6" y="293"/>
                    <a:pt x="6" y="293"/>
                    <a:pt x="6" y="293"/>
                  </a:cubicBezTo>
                  <a:cubicBezTo>
                    <a:pt x="6" y="293"/>
                    <a:pt x="6" y="293"/>
                    <a:pt x="6" y="293"/>
                  </a:cubicBezTo>
                  <a:cubicBezTo>
                    <a:pt x="6" y="293"/>
                    <a:pt x="7" y="293"/>
                    <a:pt x="7" y="293"/>
                  </a:cubicBezTo>
                  <a:cubicBezTo>
                    <a:pt x="7" y="293"/>
                    <a:pt x="7" y="293"/>
                    <a:pt x="7" y="293"/>
                  </a:cubicBezTo>
                  <a:cubicBezTo>
                    <a:pt x="7" y="293"/>
                    <a:pt x="7" y="293"/>
                    <a:pt x="7" y="293"/>
                  </a:cubicBezTo>
                  <a:cubicBezTo>
                    <a:pt x="6" y="293"/>
                    <a:pt x="6" y="293"/>
                    <a:pt x="6" y="293"/>
                  </a:cubicBezTo>
                  <a:cubicBezTo>
                    <a:pt x="6" y="293"/>
                    <a:pt x="6" y="293"/>
                    <a:pt x="6" y="293"/>
                  </a:cubicBezTo>
                  <a:cubicBezTo>
                    <a:pt x="6" y="294"/>
                    <a:pt x="6" y="294"/>
                    <a:pt x="6" y="294"/>
                  </a:cubicBezTo>
                  <a:cubicBezTo>
                    <a:pt x="6" y="294"/>
                    <a:pt x="6" y="294"/>
                    <a:pt x="5" y="294"/>
                  </a:cubicBezTo>
                  <a:cubicBezTo>
                    <a:pt x="5" y="294"/>
                    <a:pt x="5" y="294"/>
                    <a:pt x="5" y="294"/>
                  </a:cubicBezTo>
                  <a:cubicBezTo>
                    <a:pt x="5" y="294"/>
                    <a:pt x="5" y="295"/>
                    <a:pt x="5" y="295"/>
                  </a:cubicBezTo>
                  <a:cubicBezTo>
                    <a:pt x="6" y="295"/>
                    <a:pt x="6" y="295"/>
                    <a:pt x="6" y="295"/>
                  </a:cubicBezTo>
                  <a:cubicBezTo>
                    <a:pt x="6" y="295"/>
                    <a:pt x="6" y="295"/>
                    <a:pt x="6" y="295"/>
                  </a:cubicBezTo>
                  <a:cubicBezTo>
                    <a:pt x="6" y="295"/>
                    <a:pt x="6" y="295"/>
                    <a:pt x="6" y="295"/>
                  </a:cubicBezTo>
                  <a:cubicBezTo>
                    <a:pt x="6" y="295"/>
                    <a:pt x="7" y="295"/>
                    <a:pt x="7" y="295"/>
                  </a:cubicBezTo>
                  <a:cubicBezTo>
                    <a:pt x="7" y="295"/>
                    <a:pt x="7" y="295"/>
                    <a:pt x="7" y="295"/>
                  </a:cubicBezTo>
                  <a:cubicBezTo>
                    <a:pt x="7" y="296"/>
                    <a:pt x="7" y="295"/>
                    <a:pt x="7" y="295"/>
                  </a:cubicBezTo>
                  <a:close/>
                  <a:moveTo>
                    <a:pt x="8" y="290"/>
                  </a:moveTo>
                  <a:cubicBezTo>
                    <a:pt x="8" y="290"/>
                    <a:pt x="8" y="290"/>
                    <a:pt x="8" y="290"/>
                  </a:cubicBezTo>
                  <a:cubicBezTo>
                    <a:pt x="8" y="290"/>
                    <a:pt x="8" y="290"/>
                    <a:pt x="8" y="289"/>
                  </a:cubicBezTo>
                  <a:cubicBezTo>
                    <a:pt x="8" y="289"/>
                    <a:pt x="8" y="289"/>
                    <a:pt x="8" y="289"/>
                  </a:cubicBezTo>
                  <a:cubicBezTo>
                    <a:pt x="8" y="289"/>
                    <a:pt x="9" y="289"/>
                    <a:pt x="9" y="289"/>
                  </a:cubicBezTo>
                  <a:cubicBezTo>
                    <a:pt x="9" y="289"/>
                    <a:pt x="9" y="289"/>
                    <a:pt x="9" y="289"/>
                  </a:cubicBezTo>
                  <a:cubicBezTo>
                    <a:pt x="9" y="289"/>
                    <a:pt x="9" y="289"/>
                    <a:pt x="9" y="289"/>
                  </a:cubicBezTo>
                  <a:cubicBezTo>
                    <a:pt x="9" y="290"/>
                    <a:pt x="9" y="290"/>
                    <a:pt x="9" y="290"/>
                  </a:cubicBezTo>
                  <a:cubicBezTo>
                    <a:pt x="9" y="290"/>
                    <a:pt x="9" y="290"/>
                    <a:pt x="9" y="290"/>
                  </a:cubicBezTo>
                  <a:cubicBezTo>
                    <a:pt x="9" y="291"/>
                    <a:pt x="9" y="291"/>
                    <a:pt x="9" y="291"/>
                  </a:cubicBezTo>
                  <a:cubicBezTo>
                    <a:pt x="9" y="291"/>
                    <a:pt x="9" y="291"/>
                    <a:pt x="9" y="291"/>
                  </a:cubicBezTo>
                  <a:cubicBezTo>
                    <a:pt x="9" y="291"/>
                    <a:pt x="9" y="292"/>
                    <a:pt x="10" y="292"/>
                  </a:cubicBezTo>
                  <a:cubicBezTo>
                    <a:pt x="10" y="292"/>
                    <a:pt x="10" y="292"/>
                    <a:pt x="10" y="292"/>
                  </a:cubicBezTo>
                  <a:cubicBezTo>
                    <a:pt x="10" y="292"/>
                    <a:pt x="10" y="292"/>
                    <a:pt x="10" y="292"/>
                  </a:cubicBezTo>
                  <a:cubicBezTo>
                    <a:pt x="11" y="292"/>
                    <a:pt x="11" y="292"/>
                    <a:pt x="11" y="292"/>
                  </a:cubicBezTo>
                  <a:cubicBezTo>
                    <a:pt x="11" y="292"/>
                    <a:pt x="11" y="293"/>
                    <a:pt x="11" y="293"/>
                  </a:cubicBezTo>
                  <a:cubicBezTo>
                    <a:pt x="11" y="292"/>
                    <a:pt x="11" y="292"/>
                    <a:pt x="11" y="292"/>
                  </a:cubicBezTo>
                  <a:cubicBezTo>
                    <a:pt x="11" y="292"/>
                    <a:pt x="11" y="292"/>
                    <a:pt x="11" y="292"/>
                  </a:cubicBezTo>
                  <a:cubicBezTo>
                    <a:pt x="11" y="291"/>
                    <a:pt x="11" y="291"/>
                    <a:pt x="11" y="291"/>
                  </a:cubicBezTo>
                  <a:cubicBezTo>
                    <a:pt x="11" y="291"/>
                    <a:pt x="11" y="291"/>
                    <a:pt x="11" y="291"/>
                  </a:cubicBezTo>
                  <a:cubicBezTo>
                    <a:pt x="11" y="291"/>
                    <a:pt x="11" y="290"/>
                    <a:pt x="11" y="290"/>
                  </a:cubicBezTo>
                  <a:cubicBezTo>
                    <a:pt x="11" y="290"/>
                    <a:pt x="10" y="290"/>
                    <a:pt x="10" y="290"/>
                  </a:cubicBezTo>
                  <a:cubicBezTo>
                    <a:pt x="10" y="290"/>
                    <a:pt x="10" y="290"/>
                    <a:pt x="10" y="290"/>
                  </a:cubicBezTo>
                  <a:cubicBezTo>
                    <a:pt x="10" y="290"/>
                    <a:pt x="10" y="290"/>
                    <a:pt x="10" y="290"/>
                  </a:cubicBezTo>
                  <a:cubicBezTo>
                    <a:pt x="10" y="289"/>
                    <a:pt x="10" y="289"/>
                    <a:pt x="10" y="289"/>
                  </a:cubicBezTo>
                  <a:cubicBezTo>
                    <a:pt x="10" y="289"/>
                    <a:pt x="10" y="289"/>
                    <a:pt x="10" y="289"/>
                  </a:cubicBezTo>
                  <a:cubicBezTo>
                    <a:pt x="10" y="289"/>
                    <a:pt x="10" y="289"/>
                    <a:pt x="10" y="289"/>
                  </a:cubicBezTo>
                  <a:cubicBezTo>
                    <a:pt x="10" y="289"/>
                    <a:pt x="9" y="288"/>
                    <a:pt x="9" y="288"/>
                  </a:cubicBezTo>
                  <a:cubicBezTo>
                    <a:pt x="9" y="288"/>
                    <a:pt x="9" y="288"/>
                    <a:pt x="9" y="288"/>
                  </a:cubicBezTo>
                  <a:cubicBezTo>
                    <a:pt x="9" y="288"/>
                    <a:pt x="9" y="288"/>
                    <a:pt x="9" y="288"/>
                  </a:cubicBezTo>
                  <a:cubicBezTo>
                    <a:pt x="9" y="288"/>
                    <a:pt x="9" y="288"/>
                    <a:pt x="9" y="288"/>
                  </a:cubicBezTo>
                  <a:cubicBezTo>
                    <a:pt x="8" y="288"/>
                    <a:pt x="8" y="288"/>
                    <a:pt x="8" y="288"/>
                  </a:cubicBezTo>
                  <a:cubicBezTo>
                    <a:pt x="8" y="288"/>
                    <a:pt x="8" y="288"/>
                    <a:pt x="8" y="288"/>
                  </a:cubicBezTo>
                  <a:cubicBezTo>
                    <a:pt x="8" y="288"/>
                    <a:pt x="7" y="288"/>
                    <a:pt x="7" y="288"/>
                  </a:cubicBezTo>
                  <a:cubicBezTo>
                    <a:pt x="7" y="288"/>
                    <a:pt x="7" y="288"/>
                    <a:pt x="7" y="288"/>
                  </a:cubicBezTo>
                  <a:cubicBezTo>
                    <a:pt x="7" y="288"/>
                    <a:pt x="7" y="288"/>
                    <a:pt x="7" y="288"/>
                  </a:cubicBezTo>
                  <a:cubicBezTo>
                    <a:pt x="7" y="288"/>
                    <a:pt x="7" y="288"/>
                    <a:pt x="7" y="288"/>
                  </a:cubicBezTo>
                  <a:cubicBezTo>
                    <a:pt x="7" y="289"/>
                    <a:pt x="7" y="289"/>
                    <a:pt x="7" y="289"/>
                  </a:cubicBezTo>
                  <a:cubicBezTo>
                    <a:pt x="8" y="289"/>
                    <a:pt x="8" y="289"/>
                    <a:pt x="8" y="289"/>
                  </a:cubicBezTo>
                  <a:cubicBezTo>
                    <a:pt x="8" y="289"/>
                    <a:pt x="8" y="289"/>
                    <a:pt x="8" y="289"/>
                  </a:cubicBezTo>
                  <a:cubicBezTo>
                    <a:pt x="8" y="289"/>
                    <a:pt x="8" y="289"/>
                    <a:pt x="8" y="289"/>
                  </a:cubicBezTo>
                  <a:cubicBezTo>
                    <a:pt x="8" y="289"/>
                    <a:pt x="8" y="289"/>
                    <a:pt x="8" y="289"/>
                  </a:cubicBezTo>
                  <a:cubicBezTo>
                    <a:pt x="8" y="290"/>
                    <a:pt x="7" y="290"/>
                    <a:pt x="8" y="290"/>
                  </a:cubicBezTo>
                  <a:cubicBezTo>
                    <a:pt x="8" y="290"/>
                    <a:pt x="8" y="290"/>
                    <a:pt x="8" y="290"/>
                  </a:cubicBezTo>
                  <a:close/>
                  <a:moveTo>
                    <a:pt x="4" y="291"/>
                  </a:moveTo>
                  <a:cubicBezTo>
                    <a:pt x="4" y="291"/>
                    <a:pt x="4" y="291"/>
                    <a:pt x="3" y="291"/>
                  </a:cubicBezTo>
                  <a:cubicBezTo>
                    <a:pt x="3" y="290"/>
                    <a:pt x="3" y="290"/>
                    <a:pt x="3" y="290"/>
                  </a:cubicBezTo>
                  <a:cubicBezTo>
                    <a:pt x="3" y="290"/>
                    <a:pt x="3" y="290"/>
                    <a:pt x="3" y="290"/>
                  </a:cubicBezTo>
                  <a:cubicBezTo>
                    <a:pt x="4" y="290"/>
                    <a:pt x="4" y="290"/>
                    <a:pt x="4" y="290"/>
                  </a:cubicBezTo>
                  <a:cubicBezTo>
                    <a:pt x="4" y="290"/>
                    <a:pt x="4" y="290"/>
                    <a:pt x="4" y="290"/>
                  </a:cubicBezTo>
                  <a:cubicBezTo>
                    <a:pt x="4" y="290"/>
                    <a:pt x="4" y="290"/>
                    <a:pt x="4" y="290"/>
                  </a:cubicBezTo>
                  <a:cubicBezTo>
                    <a:pt x="4" y="290"/>
                    <a:pt x="5" y="289"/>
                    <a:pt x="5" y="289"/>
                  </a:cubicBezTo>
                  <a:cubicBezTo>
                    <a:pt x="5" y="289"/>
                    <a:pt x="5" y="289"/>
                    <a:pt x="5" y="289"/>
                  </a:cubicBezTo>
                  <a:cubicBezTo>
                    <a:pt x="5" y="289"/>
                    <a:pt x="5" y="289"/>
                    <a:pt x="5" y="289"/>
                  </a:cubicBezTo>
                  <a:cubicBezTo>
                    <a:pt x="4" y="289"/>
                    <a:pt x="4" y="289"/>
                    <a:pt x="3" y="289"/>
                  </a:cubicBezTo>
                  <a:cubicBezTo>
                    <a:pt x="3" y="289"/>
                    <a:pt x="3" y="289"/>
                    <a:pt x="3" y="289"/>
                  </a:cubicBezTo>
                  <a:cubicBezTo>
                    <a:pt x="3" y="289"/>
                    <a:pt x="3" y="289"/>
                    <a:pt x="3" y="289"/>
                  </a:cubicBezTo>
                  <a:cubicBezTo>
                    <a:pt x="3" y="289"/>
                    <a:pt x="3" y="289"/>
                    <a:pt x="3" y="289"/>
                  </a:cubicBezTo>
                  <a:cubicBezTo>
                    <a:pt x="2" y="289"/>
                    <a:pt x="2" y="289"/>
                    <a:pt x="2" y="289"/>
                  </a:cubicBezTo>
                  <a:cubicBezTo>
                    <a:pt x="2" y="289"/>
                    <a:pt x="2" y="289"/>
                    <a:pt x="2" y="289"/>
                  </a:cubicBezTo>
                  <a:cubicBezTo>
                    <a:pt x="2" y="289"/>
                    <a:pt x="2" y="289"/>
                    <a:pt x="2" y="289"/>
                  </a:cubicBezTo>
                  <a:cubicBezTo>
                    <a:pt x="2" y="289"/>
                    <a:pt x="2" y="289"/>
                    <a:pt x="2" y="289"/>
                  </a:cubicBezTo>
                  <a:cubicBezTo>
                    <a:pt x="2" y="289"/>
                    <a:pt x="2" y="290"/>
                    <a:pt x="2" y="290"/>
                  </a:cubicBezTo>
                  <a:cubicBezTo>
                    <a:pt x="2" y="290"/>
                    <a:pt x="3" y="290"/>
                    <a:pt x="3" y="290"/>
                  </a:cubicBezTo>
                  <a:cubicBezTo>
                    <a:pt x="3" y="290"/>
                    <a:pt x="3" y="290"/>
                    <a:pt x="3" y="290"/>
                  </a:cubicBezTo>
                  <a:cubicBezTo>
                    <a:pt x="2" y="290"/>
                    <a:pt x="2" y="290"/>
                    <a:pt x="2" y="291"/>
                  </a:cubicBezTo>
                  <a:cubicBezTo>
                    <a:pt x="2" y="291"/>
                    <a:pt x="3" y="291"/>
                    <a:pt x="3" y="291"/>
                  </a:cubicBezTo>
                  <a:cubicBezTo>
                    <a:pt x="3" y="291"/>
                    <a:pt x="3" y="291"/>
                    <a:pt x="3" y="291"/>
                  </a:cubicBezTo>
                  <a:cubicBezTo>
                    <a:pt x="3" y="291"/>
                    <a:pt x="3" y="291"/>
                    <a:pt x="2" y="291"/>
                  </a:cubicBezTo>
                  <a:cubicBezTo>
                    <a:pt x="2" y="291"/>
                    <a:pt x="2" y="291"/>
                    <a:pt x="2" y="292"/>
                  </a:cubicBezTo>
                  <a:cubicBezTo>
                    <a:pt x="2" y="292"/>
                    <a:pt x="2" y="292"/>
                    <a:pt x="3" y="292"/>
                  </a:cubicBezTo>
                  <a:cubicBezTo>
                    <a:pt x="3" y="292"/>
                    <a:pt x="3" y="292"/>
                    <a:pt x="3" y="292"/>
                  </a:cubicBezTo>
                  <a:cubicBezTo>
                    <a:pt x="3" y="292"/>
                    <a:pt x="3" y="292"/>
                    <a:pt x="3" y="292"/>
                  </a:cubicBezTo>
                  <a:cubicBezTo>
                    <a:pt x="3" y="292"/>
                    <a:pt x="3" y="292"/>
                    <a:pt x="3" y="292"/>
                  </a:cubicBezTo>
                  <a:cubicBezTo>
                    <a:pt x="3" y="292"/>
                    <a:pt x="3" y="292"/>
                    <a:pt x="4" y="292"/>
                  </a:cubicBezTo>
                  <a:cubicBezTo>
                    <a:pt x="4" y="292"/>
                    <a:pt x="4" y="291"/>
                    <a:pt x="4" y="291"/>
                  </a:cubicBezTo>
                  <a:close/>
                  <a:moveTo>
                    <a:pt x="3" y="288"/>
                  </a:moveTo>
                  <a:cubicBezTo>
                    <a:pt x="3" y="288"/>
                    <a:pt x="3" y="288"/>
                    <a:pt x="3" y="289"/>
                  </a:cubicBezTo>
                  <a:cubicBezTo>
                    <a:pt x="4" y="289"/>
                    <a:pt x="4" y="289"/>
                    <a:pt x="4" y="288"/>
                  </a:cubicBezTo>
                  <a:cubicBezTo>
                    <a:pt x="5" y="288"/>
                    <a:pt x="5" y="288"/>
                    <a:pt x="5" y="288"/>
                  </a:cubicBezTo>
                  <a:cubicBezTo>
                    <a:pt x="5" y="289"/>
                    <a:pt x="5" y="288"/>
                    <a:pt x="5" y="288"/>
                  </a:cubicBezTo>
                  <a:cubicBezTo>
                    <a:pt x="5" y="288"/>
                    <a:pt x="5" y="288"/>
                    <a:pt x="5" y="288"/>
                  </a:cubicBezTo>
                  <a:cubicBezTo>
                    <a:pt x="6" y="287"/>
                    <a:pt x="6" y="287"/>
                    <a:pt x="7" y="286"/>
                  </a:cubicBezTo>
                  <a:cubicBezTo>
                    <a:pt x="7" y="286"/>
                    <a:pt x="7" y="286"/>
                    <a:pt x="7" y="286"/>
                  </a:cubicBezTo>
                  <a:cubicBezTo>
                    <a:pt x="7" y="286"/>
                    <a:pt x="7" y="285"/>
                    <a:pt x="7" y="285"/>
                  </a:cubicBezTo>
                  <a:cubicBezTo>
                    <a:pt x="7" y="285"/>
                    <a:pt x="7" y="285"/>
                    <a:pt x="7" y="285"/>
                  </a:cubicBezTo>
                  <a:cubicBezTo>
                    <a:pt x="7" y="285"/>
                    <a:pt x="6" y="285"/>
                    <a:pt x="6" y="285"/>
                  </a:cubicBezTo>
                  <a:cubicBezTo>
                    <a:pt x="6" y="285"/>
                    <a:pt x="6" y="285"/>
                    <a:pt x="6" y="285"/>
                  </a:cubicBezTo>
                  <a:cubicBezTo>
                    <a:pt x="6" y="284"/>
                    <a:pt x="6" y="284"/>
                    <a:pt x="6" y="284"/>
                  </a:cubicBezTo>
                  <a:cubicBezTo>
                    <a:pt x="6" y="284"/>
                    <a:pt x="6" y="284"/>
                    <a:pt x="6" y="284"/>
                  </a:cubicBezTo>
                  <a:cubicBezTo>
                    <a:pt x="5" y="284"/>
                    <a:pt x="5" y="285"/>
                    <a:pt x="5" y="285"/>
                  </a:cubicBezTo>
                  <a:cubicBezTo>
                    <a:pt x="5" y="285"/>
                    <a:pt x="5" y="285"/>
                    <a:pt x="5" y="284"/>
                  </a:cubicBezTo>
                  <a:cubicBezTo>
                    <a:pt x="5" y="284"/>
                    <a:pt x="5" y="284"/>
                    <a:pt x="5" y="284"/>
                  </a:cubicBezTo>
                  <a:cubicBezTo>
                    <a:pt x="5" y="284"/>
                    <a:pt x="5" y="284"/>
                    <a:pt x="5" y="284"/>
                  </a:cubicBezTo>
                  <a:cubicBezTo>
                    <a:pt x="5" y="284"/>
                    <a:pt x="5" y="284"/>
                    <a:pt x="5" y="284"/>
                  </a:cubicBezTo>
                  <a:cubicBezTo>
                    <a:pt x="4" y="284"/>
                    <a:pt x="4" y="284"/>
                    <a:pt x="4" y="284"/>
                  </a:cubicBezTo>
                  <a:cubicBezTo>
                    <a:pt x="4" y="284"/>
                    <a:pt x="4" y="284"/>
                    <a:pt x="4" y="284"/>
                  </a:cubicBezTo>
                  <a:cubicBezTo>
                    <a:pt x="4" y="284"/>
                    <a:pt x="4" y="284"/>
                    <a:pt x="4" y="284"/>
                  </a:cubicBezTo>
                  <a:cubicBezTo>
                    <a:pt x="4" y="284"/>
                    <a:pt x="4" y="284"/>
                    <a:pt x="4" y="283"/>
                  </a:cubicBezTo>
                  <a:cubicBezTo>
                    <a:pt x="3" y="283"/>
                    <a:pt x="3" y="283"/>
                    <a:pt x="3" y="283"/>
                  </a:cubicBezTo>
                  <a:cubicBezTo>
                    <a:pt x="3" y="284"/>
                    <a:pt x="3" y="284"/>
                    <a:pt x="3" y="284"/>
                  </a:cubicBezTo>
                  <a:cubicBezTo>
                    <a:pt x="3" y="284"/>
                    <a:pt x="3" y="284"/>
                    <a:pt x="3" y="284"/>
                  </a:cubicBezTo>
                  <a:cubicBezTo>
                    <a:pt x="3" y="284"/>
                    <a:pt x="3" y="284"/>
                    <a:pt x="3" y="284"/>
                  </a:cubicBezTo>
                  <a:cubicBezTo>
                    <a:pt x="3" y="284"/>
                    <a:pt x="3" y="284"/>
                    <a:pt x="3" y="285"/>
                  </a:cubicBezTo>
                  <a:cubicBezTo>
                    <a:pt x="3" y="285"/>
                    <a:pt x="3" y="285"/>
                    <a:pt x="3" y="285"/>
                  </a:cubicBezTo>
                  <a:cubicBezTo>
                    <a:pt x="3" y="285"/>
                    <a:pt x="3" y="285"/>
                    <a:pt x="4" y="285"/>
                  </a:cubicBezTo>
                  <a:cubicBezTo>
                    <a:pt x="4" y="285"/>
                    <a:pt x="4" y="285"/>
                    <a:pt x="4" y="285"/>
                  </a:cubicBezTo>
                  <a:cubicBezTo>
                    <a:pt x="4" y="285"/>
                    <a:pt x="4" y="285"/>
                    <a:pt x="4" y="285"/>
                  </a:cubicBezTo>
                  <a:cubicBezTo>
                    <a:pt x="4" y="285"/>
                    <a:pt x="4" y="285"/>
                    <a:pt x="4" y="285"/>
                  </a:cubicBezTo>
                  <a:cubicBezTo>
                    <a:pt x="4" y="285"/>
                    <a:pt x="4" y="285"/>
                    <a:pt x="4" y="285"/>
                  </a:cubicBezTo>
                  <a:cubicBezTo>
                    <a:pt x="4" y="285"/>
                    <a:pt x="4" y="285"/>
                    <a:pt x="4" y="285"/>
                  </a:cubicBezTo>
                  <a:cubicBezTo>
                    <a:pt x="5" y="286"/>
                    <a:pt x="5" y="286"/>
                    <a:pt x="4" y="286"/>
                  </a:cubicBezTo>
                  <a:cubicBezTo>
                    <a:pt x="4" y="286"/>
                    <a:pt x="4" y="286"/>
                    <a:pt x="4" y="286"/>
                  </a:cubicBezTo>
                  <a:cubicBezTo>
                    <a:pt x="4" y="286"/>
                    <a:pt x="4" y="286"/>
                    <a:pt x="4" y="286"/>
                  </a:cubicBezTo>
                  <a:cubicBezTo>
                    <a:pt x="3" y="286"/>
                    <a:pt x="3" y="286"/>
                    <a:pt x="3" y="286"/>
                  </a:cubicBezTo>
                  <a:cubicBezTo>
                    <a:pt x="3" y="286"/>
                    <a:pt x="3" y="286"/>
                    <a:pt x="3" y="286"/>
                  </a:cubicBezTo>
                  <a:cubicBezTo>
                    <a:pt x="3" y="286"/>
                    <a:pt x="3" y="286"/>
                    <a:pt x="3" y="286"/>
                  </a:cubicBezTo>
                  <a:cubicBezTo>
                    <a:pt x="3" y="286"/>
                    <a:pt x="3" y="285"/>
                    <a:pt x="3" y="285"/>
                  </a:cubicBezTo>
                  <a:cubicBezTo>
                    <a:pt x="3" y="285"/>
                    <a:pt x="3" y="285"/>
                    <a:pt x="3" y="285"/>
                  </a:cubicBezTo>
                  <a:cubicBezTo>
                    <a:pt x="3" y="285"/>
                    <a:pt x="3" y="285"/>
                    <a:pt x="3" y="285"/>
                  </a:cubicBezTo>
                  <a:cubicBezTo>
                    <a:pt x="2" y="285"/>
                    <a:pt x="2" y="286"/>
                    <a:pt x="2" y="286"/>
                  </a:cubicBezTo>
                  <a:cubicBezTo>
                    <a:pt x="2" y="286"/>
                    <a:pt x="2" y="286"/>
                    <a:pt x="2" y="286"/>
                  </a:cubicBezTo>
                  <a:cubicBezTo>
                    <a:pt x="2" y="286"/>
                    <a:pt x="2" y="286"/>
                    <a:pt x="2" y="287"/>
                  </a:cubicBezTo>
                  <a:cubicBezTo>
                    <a:pt x="2" y="287"/>
                    <a:pt x="2" y="287"/>
                    <a:pt x="2" y="287"/>
                  </a:cubicBezTo>
                  <a:cubicBezTo>
                    <a:pt x="2" y="287"/>
                    <a:pt x="2" y="287"/>
                    <a:pt x="2" y="288"/>
                  </a:cubicBezTo>
                  <a:cubicBezTo>
                    <a:pt x="2" y="288"/>
                    <a:pt x="3" y="288"/>
                    <a:pt x="3" y="288"/>
                  </a:cubicBezTo>
                  <a:cubicBezTo>
                    <a:pt x="3" y="288"/>
                    <a:pt x="3" y="288"/>
                    <a:pt x="3" y="287"/>
                  </a:cubicBezTo>
                  <a:cubicBezTo>
                    <a:pt x="3" y="287"/>
                    <a:pt x="3" y="287"/>
                    <a:pt x="4" y="287"/>
                  </a:cubicBezTo>
                  <a:cubicBezTo>
                    <a:pt x="4" y="287"/>
                    <a:pt x="4" y="287"/>
                    <a:pt x="4" y="287"/>
                  </a:cubicBezTo>
                  <a:cubicBezTo>
                    <a:pt x="4" y="287"/>
                    <a:pt x="4" y="288"/>
                    <a:pt x="4" y="288"/>
                  </a:cubicBezTo>
                  <a:cubicBezTo>
                    <a:pt x="4" y="288"/>
                    <a:pt x="3" y="288"/>
                    <a:pt x="3" y="288"/>
                  </a:cubicBezTo>
                  <a:cubicBezTo>
                    <a:pt x="3" y="288"/>
                    <a:pt x="3" y="288"/>
                    <a:pt x="3" y="288"/>
                  </a:cubicBezTo>
                  <a:close/>
                  <a:moveTo>
                    <a:pt x="3" y="281"/>
                  </a:moveTo>
                  <a:cubicBezTo>
                    <a:pt x="3" y="281"/>
                    <a:pt x="3" y="281"/>
                    <a:pt x="3" y="281"/>
                  </a:cubicBezTo>
                  <a:cubicBezTo>
                    <a:pt x="3" y="281"/>
                    <a:pt x="3" y="281"/>
                    <a:pt x="3" y="281"/>
                  </a:cubicBezTo>
                  <a:cubicBezTo>
                    <a:pt x="3" y="281"/>
                    <a:pt x="3" y="281"/>
                    <a:pt x="3" y="281"/>
                  </a:cubicBezTo>
                  <a:cubicBezTo>
                    <a:pt x="3" y="281"/>
                    <a:pt x="3" y="281"/>
                    <a:pt x="3" y="281"/>
                  </a:cubicBezTo>
                  <a:cubicBezTo>
                    <a:pt x="3" y="281"/>
                    <a:pt x="3" y="281"/>
                    <a:pt x="3" y="282"/>
                  </a:cubicBezTo>
                  <a:cubicBezTo>
                    <a:pt x="3" y="282"/>
                    <a:pt x="3" y="282"/>
                    <a:pt x="3" y="282"/>
                  </a:cubicBezTo>
                  <a:cubicBezTo>
                    <a:pt x="3" y="282"/>
                    <a:pt x="3" y="282"/>
                    <a:pt x="4" y="282"/>
                  </a:cubicBezTo>
                  <a:cubicBezTo>
                    <a:pt x="4" y="282"/>
                    <a:pt x="4" y="282"/>
                    <a:pt x="4" y="282"/>
                  </a:cubicBezTo>
                  <a:cubicBezTo>
                    <a:pt x="4" y="282"/>
                    <a:pt x="4" y="282"/>
                    <a:pt x="4" y="281"/>
                  </a:cubicBezTo>
                  <a:cubicBezTo>
                    <a:pt x="4" y="281"/>
                    <a:pt x="4" y="281"/>
                    <a:pt x="4" y="281"/>
                  </a:cubicBezTo>
                  <a:cubicBezTo>
                    <a:pt x="4" y="281"/>
                    <a:pt x="3" y="280"/>
                    <a:pt x="3" y="280"/>
                  </a:cubicBezTo>
                  <a:cubicBezTo>
                    <a:pt x="3" y="280"/>
                    <a:pt x="3" y="280"/>
                    <a:pt x="3" y="280"/>
                  </a:cubicBezTo>
                  <a:cubicBezTo>
                    <a:pt x="3" y="280"/>
                    <a:pt x="3" y="280"/>
                    <a:pt x="3" y="280"/>
                  </a:cubicBezTo>
                  <a:cubicBezTo>
                    <a:pt x="3" y="280"/>
                    <a:pt x="3" y="280"/>
                    <a:pt x="3" y="279"/>
                  </a:cubicBezTo>
                  <a:cubicBezTo>
                    <a:pt x="3" y="279"/>
                    <a:pt x="3" y="279"/>
                    <a:pt x="3" y="279"/>
                  </a:cubicBezTo>
                  <a:cubicBezTo>
                    <a:pt x="3" y="279"/>
                    <a:pt x="3" y="279"/>
                    <a:pt x="3" y="279"/>
                  </a:cubicBezTo>
                  <a:cubicBezTo>
                    <a:pt x="2" y="279"/>
                    <a:pt x="2" y="279"/>
                    <a:pt x="2" y="279"/>
                  </a:cubicBezTo>
                  <a:cubicBezTo>
                    <a:pt x="2" y="279"/>
                    <a:pt x="2" y="279"/>
                    <a:pt x="2" y="279"/>
                  </a:cubicBezTo>
                  <a:cubicBezTo>
                    <a:pt x="1" y="279"/>
                    <a:pt x="1" y="279"/>
                    <a:pt x="1" y="279"/>
                  </a:cubicBezTo>
                  <a:cubicBezTo>
                    <a:pt x="1" y="279"/>
                    <a:pt x="1" y="279"/>
                    <a:pt x="1" y="279"/>
                  </a:cubicBezTo>
                  <a:cubicBezTo>
                    <a:pt x="1" y="280"/>
                    <a:pt x="1" y="280"/>
                    <a:pt x="1" y="280"/>
                  </a:cubicBezTo>
                  <a:cubicBezTo>
                    <a:pt x="1" y="280"/>
                    <a:pt x="1" y="280"/>
                    <a:pt x="1" y="280"/>
                  </a:cubicBezTo>
                  <a:cubicBezTo>
                    <a:pt x="1" y="280"/>
                    <a:pt x="2" y="280"/>
                    <a:pt x="2" y="280"/>
                  </a:cubicBezTo>
                  <a:cubicBezTo>
                    <a:pt x="2" y="280"/>
                    <a:pt x="2" y="280"/>
                    <a:pt x="2" y="280"/>
                  </a:cubicBezTo>
                  <a:cubicBezTo>
                    <a:pt x="2" y="281"/>
                    <a:pt x="1" y="281"/>
                    <a:pt x="1" y="281"/>
                  </a:cubicBezTo>
                  <a:cubicBezTo>
                    <a:pt x="1" y="281"/>
                    <a:pt x="1" y="281"/>
                    <a:pt x="1" y="281"/>
                  </a:cubicBezTo>
                  <a:cubicBezTo>
                    <a:pt x="1" y="282"/>
                    <a:pt x="1" y="282"/>
                    <a:pt x="1" y="282"/>
                  </a:cubicBezTo>
                  <a:cubicBezTo>
                    <a:pt x="2" y="282"/>
                    <a:pt x="2" y="282"/>
                    <a:pt x="2" y="282"/>
                  </a:cubicBezTo>
                  <a:cubicBezTo>
                    <a:pt x="2" y="281"/>
                    <a:pt x="2" y="281"/>
                    <a:pt x="2" y="281"/>
                  </a:cubicBezTo>
                  <a:cubicBezTo>
                    <a:pt x="2" y="281"/>
                    <a:pt x="2" y="281"/>
                    <a:pt x="2" y="281"/>
                  </a:cubicBezTo>
                  <a:cubicBezTo>
                    <a:pt x="2" y="281"/>
                    <a:pt x="2" y="281"/>
                    <a:pt x="2" y="281"/>
                  </a:cubicBezTo>
                  <a:cubicBezTo>
                    <a:pt x="2" y="281"/>
                    <a:pt x="2" y="281"/>
                    <a:pt x="3" y="281"/>
                  </a:cubicBezTo>
                  <a:cubicBezTo>
                    <a:pt x="3" y="281"/>
                    <a:pt x="3" y="281"/>
                    <a:pt x="3" y="281"/>
                  </a:cubicBezTo>
                  <a:close/>
                  <a:moveTo>
                    <a:pt x="2" y="264"/>
                  </a:moveTo>
                  <a:cubicBezTo>
                    <a:pt x="2" y="264"/>
                    <a:pt x="2" y="264"/>
                    <a:pt x="2" y="264"/>
                  </a:cubicBezTo>
                  <a:cubicBezTo>
                    <a:pt x="2" y="264"/>
                    <a:pt x="2" y="264"/>
                    <a:pt x="2" y="264"/>
                  </a:cubicBezTo>
                  <a:cubicBezTo>
                    <a:pt x="2" y="265"/>
                    <a:pt x="2" y="265"/>
                    <a:pt x="2" y="265"/>
                  </a:cubicBezTo>
                  <a:cubicBezTo>
                    <a:pt x="2" y="265"/>
                    <a:pt x="2" y="265"/>
                    <a:pt x="2" y="265"/>
                  </a:cubicBezTo>
                  <a:cubicBezTo>
                    <a:pt x="2" y="265"/>
                    <a:pt x="2" y="265"/>
                    <a:pt x="2" y="265"/>
                  </a:cubicBezTo>
                  <a:cubicBezTo>
                    <a:pt x="2" y="265"/>
                    <a:pt x="2" y="265"/>
                    <a:pt x="2" y="265"/>
                  </a:cubicBezTo>
                  <a:cubicBezTo>
                    <a:pt x="2" y="266"/>
                    <a:pt x="2" y="266"/>
                    <a:pt x="2" y="266"/>
                  </a:cubicBezTo>
                  <a:cubicBezTo>
                    <a:pt x="2" y="266"/>
                    <a:pt x="2" y="266"/>
                    <a:pt x="2" y="266"/>
                  </a:cubicBezTo>
                  <a:cubicBezTo>
                    <a:pt x="3" y="266"/>
                    <a:pt x="3" y="266"/>
                    <a:pt x="3" y="266"/>
                  </a:cubicBezTo>
                  <a:cubicBezTo>
                    <a:pt x="3" y="266"/>
                    <a:pt x="3" y="266"/>
                    <a:pt x="3" y="266"/>
                  </a:cubicBezTo>
                  <a:cubicBezTo>
                    <a:pt x="3" y="266"/>
                    <a:pt x="3" y="266"/>
                    <a:pt x="4" y="266"/>
                  </a:cubicBezTo>
                  <a:cubicBezTo>
                    <a:pt x="4" y="266"/>
                    <a:pt x="4" y="266"/>
                    <a:pt x="4" y="266"/>
                  </a:cubicBezTo>
                  <a:cubicBezTo>
                    <a:pt x="4" y="266"/>
                    <a:pt x="4" y="266"/>
                    <a:pt x="4" y="266"/>
                  </a:cubicBezTo>
                  <a:cubicBezTo>
                    <a:pt x="4" y="266"/>
                    <a:pt x="4" y="266"/>
                    <a:pt x="4" y="267"/>
                  </a:cubicBezTo>
                  <a:cubicBezTo>
                    <a:pt x="4" y="267"/>
                    <a:pt x="4" y="267"/>
                    <a:pt x="4" y="267"/>
                  </a:cubicBezTo>
                  <a:cubicBezTo>
                    <a:pt x="4" y="267"/>
                    <a:pt x="3" y="267"/>
                    <a:pt x="3" y="267"/>
                  </a:cubicBezTo>
                  <a:cubicBezTo>
                    <a:pt x="3" y="267"/>
                    <a:pt x="3" y="267"/>
                    <a:pt x="3" y="267"/>
                  </a:cubicBezTo>
                  <a:cubicBezTo>
                    <a:pt x="3" y="267"/>
                    <a:pt x="3" y="267"/>
                    <a:pt x="2" y="267"/>
                  </a:cubicBezTo>
                  <a:cubicBezTo>
                    <a:pt x="2" y="267"/>
                    <a:pt x="2" y="267"/>
                    <a:pt x="2" y="267"/>
                  </a:cubicBezTo>
                  <a:cubicBezTo>
                    <a:pt x="2" y="267"/>
                    <a:pt x="1" y="267"/>
                    <a:pt x="1" y="267"/>
                  </a:cubicBezTo>
                  <a:cubicBezTo>
                    <a:pt x="1" y="267"/>
                    <a:pt x="1" y="267"/>
                    <a:pt x="1" y="267"/>
                  </a:cubicBezTo>
                  <a:cubicBezTo>
                    <a:pt x="1" y="267"/>
                    <a:pt x="1" y="268"/>
                    <a:pt x="1" y="268"/>
                  </a:cubicBezTo>
                  <a:cubicBezTo>
                    <a:pt x="1" y="268"/>
                    <a:pt x="1" y="268"/>
                    <a:pt x="2" y="268"/>
                  </a:cubicBezTo>
                  <a:cubicBezTo>
                    <a:pt x="2" y="268"/>
                    <a:pt x="2" y="268"/>
                    <a:pt x="2" y="268"/>
                  </a:cubicBezTo>
                  <a:cubicBezTo>
                    <a:pt x="2" y="269"/>
                    <a:pt x="2" y="269"/>
                    <a:pt x="2" y="269"/>
                  </a:cubicBezTo>
                  <a:cubicBezTo>
                    <a:pt x="2" y="269"/>
                    <a:pt x="2" y="269"/>
                    <a:pt x="2" y="269"/>
                  </a:cubicBezTo>
                  <a:cubicBezTo>
                    <a:pt x="2" y="269"/>
                    <a:pt x="2" y="269"/>
                    <a:pt x="2" y="269"/>
                  </a:cubicBezTo>
                  <a:cubicBezTo>
                    <a:pt x="2" y="269"/>
                    <a:pt x="1" y="269"/>
                    <a:pt x="1" y="269"/>
                  </a:cubicBezTo>
                  <a:cubicBezTo>
                    <a:pt x="1" y="269"/>
                    <a:pt x="1" y="269"/>
                    <a:pt x="1" y="269"/>
                  </a:cubicBezTo>
                  <a:cubicBezTo>
                    <a:pt x="1" y="269"/>
                    <a:pt x="1" y="269"/>
                    <a:pt x="1" y="270"/>
                  </a:cubicBezTo>
                  <a:cubicBezTo>
                    <a:pt x="2" y="270"/>
                    <a:pt x="2" y="270"/>
                    <a:pt x="2" y="270"/>
                  </a:cubicBezTo>
                  <a:cubicBezTo>
                    <a:pt x="2" y="270"/>
                    <a:pt x="2" y="270"/>
                    <a:pt x="2" y="270"/>
                  </a:cubicBezTo>
                  <a:cubicBezTo>
                    <a:pt x="2" y="270"/>
                    <a:pt x="2" y="270"/>
                    <a:pt x="2" y="270"/>
                  </a:cubicBezTo>
                  <a:cubicBezTo>
                    <a:pt x="3" y="269"/>
                    <a:pt x="3" y="269"/>
                    <a:pt x="3" y="270"/>
                  </a:cubicBezTo>
                  <a:cubicBezTo>
                    <a:pt x="3" y="270"/>
                    <a:pt x="3" y="270"/>
                    <a:pt x="4" y="270"/>
                  </a:cubicBezTo>
                  <a:cubicBezTo>
                    <a:pt x="4" y="270"/>
                    <a:pt x="4" y="270"/>
                    <a:pt x="4" y="270"/>
                  </a:cubicBezTo>
                  <a:cubicBezTo>
                    <a:pt x="4" y="269"/>
                    <a:pt x="4" y="269"/>
                    <a:pt x="5" y="269"/>
                  </a:cubicBezTo>
                  <a:cubicBezTo>
                    <a:pt x="5" y="268"/>
                    <a:pt x="5" y="268"/>
                    <a:pt x="5" y="268"/>
                  </a:cubicBezTo>
                  <a:cubicBezTo>
                    <a:pt x="5" y="268"/>
                    <a:pt x="5" y="268"/>
                    <a:pt x="5" y="268"/>
                  </a:cubicBezTo>
                  <a:cubicBezTo>
                    <a:pt x="5" y="267"/>
                    <a:pt x="5" y="267"/>
                    <a:pt x="5" y="267"/>
                  </a:cubicBezTo>
                  <a:cubicBezTo>
                    <a:pt x="5" y="267"/>
                    <a:pt x="5" y="266"/>
                    <a:pt x="5" y="266"/>
                  </a:cubicBezTo>
                  <a:cubicBezTo>
                    <a:pt x="5" y="266"/>
                    <a:pt x="5" y="266"/>
                    <a:pt x="5" y="266"/>
                  </a:cubicBezTo>
                  <a:cubicBezTo>
                    <a:pt x="5" y="266"/>
                    <a:pt x="5" y="266"/>
                    <a:pt x="5" y="266"/>
                  </a:cubicBezTo>
                  <a:cubicBezTo>
                    <a:pt x="4" y="265"/>
                    <a:pt x="4" y="265"/>
                    <a:pt x="4" y="264"/>
                  </a:cubicBezTo>
                  <a:cubicBezTo>
                    <a:pt x="4" y="264"/>
                    <a:pt x="4" y="264"/>
                    <a:pt x="4" y="263"/>
                  </a:cubicBezTo>
                  <a:cubicBezTo>
                    <a:pt x="4" y="263"/>
                    <a:pt x="4" y="263"/>
                    <a:pt x="4" y="263"/>
                  </a:cubicBezTo>
                  <a:cubicBezTo>
                    <a:pt x="4" y="263"/>
                    <a:pt x="4" y="263"/>
                    <a:pt x="4" y="263"/>
                  </a:cubicBezTo>
                  <a:cubicBezTo>
                    <a:pt x="4" y="263"/>
                    <a:pt x="3" y="263"/>
                    <a:pt x="3" y="263"/>
                  </a:cubicBezTo>
                  <a:cubicBezTo>
                    <a:pt x="3" y="263"/>
                    <a:pt x="3" y="263"/>
                    <a:pt x="3" y="262"/>
                  </a:cubicBezTo>
                  <a:cubicBezTo>
                    <a:pt x="3" y="262"/>
                    <a:pt x="3" y="262"/>
                    <a:pt x="3" y="262"/>
                  </a:cubicBezTo>
                  <a:cubicBezTo>
                    <a:pt x="3" y="262"/>
                    <a:pt x="3" y="262"/>
                    <a:pt x="3" y="262"/>
                  </a:cubicBezTo>
                  <a:cubicBezTo>
                    <a:pt x="3" y="263"/>
                    <a:pt x="3" y="262"/>
                    <a:pt x="3" y="262"/>
                  </a:cubicBezTo>
                  <a:cubicBezTo>
                    <a:pt x="3" y="262"/>
                    <a:pt x="3" y="262"/>
                    <a:pt x="3" y="262"/>
                  </a:cubicBezTo>
                  <a:cubicBezTo>
                    <a:pt x="2" y="262"/>
                    <a:pt x="2" y="262"/>
                    <a:pt x="2" y="262"/>
                  </a:cubicBezTo>
                  <a:cubicBezTo>
                    <a:pt x="2" y="263"/>
                    <a:pt x="2" y="263"/>
                    <a:pt x="2" y="263"/>
                  </a:cubicBezTo>
                  <a:cubicBezTo>
                    <a:pt x="2" y="263"/>
                    <a:pt x="2" y="263"/>
                    <a:pt x="2" y="263"/>
                  </a:cubicBezTo>
                  <a:cubicBezTo>
                    <a:pt x="2" y="263"/>
                    <a:pt x="2" y="263"/>
                    <a:pt x="2" y="263"/>
                  </a:cubicBezTo>
                  <a:cubicBezTo>
                    <a:pt x="2" y="264"/>
                    <a:pt x="2" y="264"/>
                    <a:pt x="2" y="264"/>
                  </a:cubicBezTo>
                  <a:close/>
                  <a:moveTo>
                    <a:pt x="9" y="267"/>
                  </a:moveTo>
                  <a:cubicBezTo>
                    <a:pt x="9" y="267"/>
                    <a:pt x="9" y="267"/>
                    <a:pt x="9" y="267"/>
                  </a:cubicBezTo>
                  <a:cubicBezTo>
                    <a:pt x="8" y="267"/>
                    <a:pt x="8" y="267"/>
                    <a:pt x="8" y="267"/>
                  </a:cubicBezTo>
                  <a:cubicBezTo>
                    <a:pt x="8" y="266"/>
                    <a:pt x="8" y="266"/>
                    <a:pt x="9" y="266"/>
                  </a:cubicBezTo>
                  <a:cubicBezTo>
                    <a:pt x="9" y="266"/>
                    <a:pt x="9" y="266"/>
                    <a:pt x="8" y="266"/>
                  </a:cubicBezTo>
                  <a:cubicBezTo>
                    <a:pt x="8" y="265"/>
                    <a:pt x="8" y="265"/>
                    <a:pt x="8" y="265"/>
                  </a:cubicBezTo>
                  <a:cubicBezTo>
                    <a:pt x="8" y="265"/>
                    <a:pt x="8" y="265"/>
                    <a:pt x="8" y="265"/>
                  </a:cubicBezTo>
                  <a:cubicBezTo>
                    <a:pt x="8" y="265"/>
                    <a:pt x="8" y="265"/>
                    <a:pt x="8" y="264"/>
                  </a:cubicBezTo>
                  <a:cubicBezTo>
                    <a:pt x="8" y="264"/>
                    <a:pt x="8" y="264"/>
                    <a:pt x="8" y="264"/>
                  </a:cubicBezTo>
                  <a:cubicBezTo>
                    <a:pt x="8" y="264"/>
                    <a:pt x="8" y="264"/>
                    <a:pt x="8" y="264"/>
                  </a:cubicBezTo>
                  <a:cubicBezTo>
                    <a:pt x="8" y="264"/>
                    <a:pt x="7" y="264"/>
                    <a:pt x="7" y="264"/>
                  </a:cubicBezTo>
                  <a:cubicBezTo>
                    <a:pt x="7" y="264"/>
                    <a:pt x="8" y="264"/>
                    <a:pt x="8" y="264"/>
                  </a:cubicBezTo>
                  <a:cubicBezTo>
                    <a:pt x="8" y="264"/>
                    <a:pt x="8" y="264"/>
                    <a:pt x="7" y="264"/>
                  </a:cubicBezTo>
                  <a:cubicBezTo>
                    <a:pt x="7" y="265"/>
                    <a:pt x="7" y="265"/>
                    <a:pt x="7" y="265"/>
                  </a:cubicBezTo>
                  <a:cubicBezTo>
                    <a:pt x="7" y="265"/>
                    <a:pt x="7" y="265"/>
                    <a:pt x="7" y="265"/>
                  </a:cubicBezTo>
                  <a:cubicBezTo>
                    <a:pt x="7" y="265"/>
                    <a:pt x="7" y="265"/>
                    <a:pt x="7" y="264"/>
                  </a:cubicBezTo>
                  <a:cubicBezTo>
                    <a:pt x="7" y="264"/>
                    <a:pt x="7" y="264"/>
                    <a:pt x="7" y="264"/>
                  </a:cubicBezTo>
                  <a:cubicBezTo>
                    <a:pt x="7" y="264"/>
                    <a:pt x="7" y="264"/>
                    <a:pt x="7" y="264"/>
                  </a:cubicBezTo>
                  <a:cubicBezTo>
                    <a:pt x="7" y="263"/>
                    <a:pt x="7" y="263"/>
                    <a:pt x="7" y="263"/>
                  </a:cubicBezTo>
                  <a:cubicBezTo>
                    <a:pt x="7" y="263"/>
                    <a:pt x="8" y="262"/>
                    <a:pt x="8" y="262"/>
                  </a:cubicBezTo>
                  <a:cubicBezTo>
                    <a:pt x="8" y="262"/>
                    <a:pt x="8" y="262"/>
                    <a:pt x="7" y="261"/>
                  </a:cubicBezTo>
                  <a:cubicBezTo>
                    <a:pt x="7" y="261"/>
                    <a:pt x="7" y="261"/>
                    <a:pt x="7" y="261"/>
                  </a:cubicBezTo>
                  <a:cubicBezTo>
                    <a:pt x="7" y="261"/>
                    <a:pt x="7" y="261"/>
                    <a:pt x="7" y="261"/>
                  </a:cubicBezTo>
                  <a:cubicBezTo>
                    <a:pt x="7" y="261"/>
                    <a:pt x="7" y="261"/>
                    <a:pt x="7" y="261"/>
                  </a:cubicBezTo>
                  <a:cubicBezTo>
                    <a:pt x="7" y="261"/>
                    <a:pt x="7" y="261"/>
                    <a:pt x="7" y="260"/>
                  </a:cubicBezTo>
                  <a:cubicBezTo>
                    <a:pt x="7" y="260"/>
                    <a:pt x="7" y="260"/>
                    <a:pt x="7" y="260"/>
                  </a:cubicBezTo>
                  <a:cubicBezTo>
                    <a:pt x="7" y="260"/>
                    <a:pt x="7" y="260"/>
                    <a:pt x="6" y="260"/>
                  </a:cubicBezTo>
                  <a:cubicBezTo>
                    <a:pt x="6" y="260"/>
                    <a:pt x="6" y="260"/>
                    <a:pt x="6" y="261"/>
                  </a:cubicBezTo>
                  <a:cubicBezTo>
                    <a:pt x="6" y="261"/>
                    <a:pt x="6" y="261"/>
                    <a:pt x="6" y="261"/>
                  </a:cubicBezTo>
                  <a:cubicBezTo>
                    <a:pt x="6" y="261"/>
                    <a:pt x="5" y="261"/>
                    <a:pt x="5" y="261"/>
                  </a:cubicBezTo>
                  <a:cubicBezTo>
                    <a:pt x="5" y="261"/>
                    <a:pt x="5" y="261"/>
                    <a:pt x="4" y="261"/>
                  </a:cubicBezTo>
                  <a:cubicBezTo>
                    <a:pt x="4" y="261"/>
                    <a:pt x="4" y="261"/>
                    <a:pt x="4" y="261"/>
                  </a:cubicBezTo>
                  <a:cubicBezTo>
                    <a:pt x="4" y="261"/>
                    <a:pt x="4" y="261"/>
                    <a:pt x="4" y="261"/>
                  </a:cubicBezTo>
                  <a:cubicBezTo>
                    <a:pt x="4" y="261"/>
                    <a:pt x="4" y="261"/>
                    <a:pt x="4" y="262"/>
                  </a:cubicBezTo>
                  <a:cubicBezTo>
                    <a:pt x="4" y="262"/>
                    <a:pt x="4" y="262"/>
                    <a:pt x="4" y="262"/>
                  </a:cubicBezTo>
                  <a:cubicBezTo>
                    <a:pt x="4" y="262"/>
                    <a:pt x="4" y="262"/>
                    <a:pt x="4" y="262"/>
                  </a:cubicBezTo>
                  <a:cubicBezTo>
                    <a:pt x="4" y="262"/>
                    <a:pt x="4" y="262"/>
                    <a:pt x="4" y="262"/>
                  </a:cubicBezTo>
                  <a:cubicBezTo>
                    <a:pt x="4" y="262"/>
                    <a:pt x="4" y="262"/>
                    <a:pt x="4" y="262"/>
                  </a:cubicBezTo>
                  <a:cubicBezTo>
                    <a:pt x="5" y="262"/>
                    <a:pt x="5" y="263"/>
                    <a:pt x="5" y="263"/>
                  </a:cubicBezTo>
                  <a:cubicBezTo>
                    <a:pt x="6" y="263"/>
                    <a:pt x="5" y="263"/>
                    <a:pt x="5" y="263"/>
                  </a:cubicBezTo>
                  <a:cubicBezTo>
                    <a:pt x="5" y="263"/>
                    <a:pt x="5" y="263"/>
                    <a:pt x="5" y="263"/>
                  </a:cubicBezTo>
                  <a:cubicBezTo>
                    <a:pt x="5" y="263"/>
                    <a:pt x="5" y="263"/>
                    <a:pt x="4" y="263"/>
                  </a:cubicBezTo>
                  <a:cubicBezTo>
                    <a:pt x="4" y="263"/>
                    <a:pt x="4" y="263"/>
                    <a:pt x="4" y="263"/>
                  </a:cubicBezTo>
                  <a:cubicBezTo>
                    <a:pt x="4" y="263"/>
                    <a:pt x="4" y="263"/>
                    <a:pt x="4" y="263"/>
                  </a:cubicBezTo>
                  <a:cubicBezTo>
                    <a:pt x="4" y="264"/>
                    <a:pt x="4" y="264"/>
                    <a:pt x="4" y="264"/>
                  </a:cubicBezTo>
                  <a:cubicBezTo>
                    <a:pt x="4" y="264"/>
                    <a:pt x="5" y="265"/>
                    <a:pt x="5" y="265"/>
                  </a:cubicBezTo>
                  <a:cubicBezTo>
                    <a:pt x="5" y="265"/>
                    <a:pt x="5" y="265"/>
                    <a:pt x="5" y="265"/>
                  </a:cubicBezTo>
                  <a:cubicBezTo>
                    <a:pt x="5" y="265"/>
                    <a:pt x="5" y="265"/>
                    <a:pt x="5" y="265"/>
                  </a:cubicBezTo>
                  <a:cubicBezTo>
                    <a:pt x="5" y="266"/>
                    <a:pt x="5" y="266"/>
                    <a:pt x="5" y="266"/>
                  </a:cubicBezTo>
                  <a:cubicBezTo>
                    <a:pt x="5" y="266"/>
                    <a:pt x="5" y="266"/>
                    <a:pt x="5" y="266"/>
                  </a:cubicBezTo>
                  <a:cubicBezTo>
                    <a:pt x="5" y="266"/>
                    <a:pt x="6" y="266"/>
                    <a:pt x="6" y="267"/>
                  </a:cubicBezTo>
                  <a:cubicBezTo>
                    <a:pt x="6" y="266"/>
                    <a:pt x="6" y="266"/>
                    <a:pt x="6" y="266"/>
                  </a:cubicBezTo>
                  <a:cubicBezTo>
                    <a:pt x="6" y="267"/>
                    <a:pt x="6" y="267"/>
                    <a:pt x="6" y="267"/>
                  </a:cubicBezTo>
                  <a:cubicBezTo>
                    <a:pt x="6" y="267"/>
                    <a:pt x="6" y="267"/>
                    <a:pt x="6" y="267"/>
                  </a:cubicBezTo>
                  <a:cubicBezTo>
                    <a:pt x="6" y="267"/>
                    <a:pt x="6" y="267"/>
                    <a:pt x="6" y="267"/>
                  </a:cubicBezTo>
                  <a:cubicBezTo>
                    <a:pt x="6" y="268"/>
                    <a:pt x="6" y="268"/>
                    <a:pt x="6" y="268"/>
                  </a:cubicBezTo>
                  <a:cubicBezTo>
                    <a:pt x="6" y="268"/>
                    <a:pt x="7" y="268"/>
                    <a:pt x="7" y="268"/>
                  </a:cubicBezTo>
                  <a:cubicBezTo>
                    <a:pt x="7" y="268"/>
                    <a:pt x="7" y="268"/>
                    <a:pt x="7" y="269"/>
                  </a:cubicBezTo>
                  <a:cubicBezTo>
                    <a:pt x="8" y="269"/>
                    <a:pt x="8" y="269"/>
                    <a:pt x="9" y="269"/>
                  </a:cubicBezTo>
                  <a:cubicBezTo>
                    <a:pt x="9" y="269"/>
                    <a:pt x="9" y="269"/>
                    <a:pt x="9" y="269"/>
                  </a:cubicBezTo>
                  <a:cubicBezTo>
                    <a:pt x="9" y="269"/>
                    <a:pt x="9" y="269"/>
                    <a:pt x="9" y="269"/>
                  </a:cubicBezTo>
                  <a:cubicBezTo>
                    <a:pt x="9" y="269"/>
                    <a:pt x="9" y="269"/>
                    <a:pt x="9" y="269"/>
                  </a:cubicBezTo>
                  <a:cubicBezTo>
                    <a:pt x="9" y="268"/>
                    <a:pt x="9" y="268"/>
                    <a:pt x="9" y="268"/>
                  </a:cubicBezTo>
                  <a:cubicBezTo>
                    <a:pt x="9" y="268"/>
                    <a:pt x="9" y="268"/>
                    <a:pt x="9" y="267"/>
                  </a:cubicBezTo>
                  <a:close/>
                  <a:moveTo>
                    <a:pt x="6" y="259"/>
                  </a:moveTo>
                  <a:cubicBezTo>
                    <a:pt x="6" y="259"/>
                    <a:pt x="6" y="259"/>
                    <a:pt x="6" y="259"/>
                  </a:cubicBezTo>
                  <a:cubicBezTo>
                    <a:pt x="6" y="259"/>
                    <a:pt x="5" y="259"/>
                    <a:pt x="5" y="259"/>
                  </a:cubicBezTo>
                  <a:cubicBezTo>
                    <a:pt x="5" y="259"/>
                    <a:pt x="5" y="259"/>
                    <a:pt x="5" y="259"/>
                  </a:cubicBezTo>
                  <a:cubicBezTo>
                    <a:pt x="5" y="259"/>
                    <a:pt x="5" y="259"/>
                    <a:pt x="5" y="259"/>
                  </a:cubicBezTo>
                  <a:cubicBezTo>
                    <a:pt x="5" y="259"/>
                    <a:pt x="4" y="259"/>
                    <a:pt x="4" y="259"/>
                  </a:cubicBezTo>
                  <a:cubicBezTo>
                    <a:pt x="4" y="259"/>
                    <a:pt x="4" y="259"/>
                    <a:pt x="4" y="259"/>
                  </a:cubicBezTo>
                  <a:cubicBezTo>
                    <a:pt x="4" y="259"/>
                    <a:pt x="4" y="259"/>
                    <a:pt x="4" y="259"/>
                  </a:cubicBezTo>
                  <a:cubicBezTo>
                    <a:pt x="4" y="259"/>
                    <a:pt x="4" y="259"/>
                    <a:pt x="4" y="259"/>
                  </a:cubicBezTo>
                  <a:cubicBezTo>
                    <a:pt x="4" y="259"/>
                    <a:pt x="4" y="259"/>
                    <a:pt x="3" y="259"/>
                  </a:cubicBezTo>
                  <a:cubicBezTo>
                    <a:pt x="3" y="259"/>
                    <a:pt x="3" y="259"/>
                    <a:pt x="3" y="260"/>
                  </a:cubicBezTo>
                  <a:cubicBezTo>
                    <a:pt x="3" y="260"/>
                    <a:pt x="3" y="260"/>
                    <a:pt x="3" y="260"/>
                  </a:cubicBezTo>
                  <a:cubicBezTo>
                    <a:pt x="4" y="260"/>
                    <a:pt x="4" y="260"/>
                    <a:pt x="4" y="260"/>
                  </a:cubicBezTo>
                  <a:cubicBezTo>
                    <a:pt x="4" y="260"/>
                    <a:pt x="4" y="260"/>
                    <a:pt x="5" y="260"/>
                  </a:cubicBezTo>
                  <a:cubicBezTo>
                    <a:pt x="5" y="260"/>
                    <a:pt x="5" y="260"/>
                    <a:pt x="5" y="260"/>
                  </a:cubicBezTo>
                  <a:cubicBezTo>
                    <a:pt x="5" y="260"/>
                    <a:pt x="5" y="260"/>
                    <a:pt x="5" y="260"/>
                  </a:cubicBezTo>
                  <a:cubicBezTo>
                    <a:pt x="5" y="260"/>
                    <a:pt x="5" y="260"/>
                    <a:pt x="5" y="260"/>
                  </a:cubicBezTo>
                  <a:cubicBezTo>
                    <a:pt x="5" y="259"/>
                    <a:pt x="5" y="259"/>
                    <a:pt x="5" y="259"/>
                  </a:cubicBezTo>
                  <a:cubicBezTo>
                    <a:pt x="5" y="259"/>
                    <a:pt x="5" y="259"/>
                    <a:pt x="6" y="259"/>
                  </a:cubicBezTo>
                  <a:cubicBezTo>
                    <a:pt x="6" y="260"/>
                    <a:pt x="6" y="260"/>
                    <a:pt x="6" y="260"/>
                  </a:cubicBezTo>
                  <a:cubicBezTo>
                    <a:pt x="6" y="260"/>
                    <a:pt x="6" y="260"/>
                    <a:pt x="6" y="260"/>
                  </a:cubicBezTo>
                  <a:cubicBezTo>
                    <a:pt x="6" y="260"/>
                    <a:pt x="6" y="260"/>
                    <a:pt x="6" y="259"/>
                  </a:cubicBezTo>
                  <a:cubicBezTo>
                    <a:pt x="6" y="259"/>
                    <a:pt x="6" y="259"/>
                    <a:pt x="6" y="259"/>
                  </a:cubicBezTo>
                  <a:cubicBezTo>
                    <a:pt x="6" y="259"/>
                    <a:pt x="6" y="259"/>
                    <a:pt x="6" y="259"/>
                  </a:cubicBezTo>
                  <a:close/>
                  <a:moveTo>
                    <a:pt x="11" y="252"/>
                  </a:moveTo>
                  <a:cubicBezTo>
                    <a:pt x="10" y="252"/>
                    <a:pt x="10" y="252"/>
                    <a:pt x="10" y="252"/>
                  </a:cubicBezTo>
                  <a:cubicBezTo>
                    <a:pt x="10" y="252"/>
                    <a:pt x="10" y="252"/>
                    <a:pt x="10" y="252"/>
                  </a:cubicBezTo>
                  <a:cubicBezTo>
                    <a:pt x="10" y="252"/>
                    <a:pt x="10" y="252"/>
                    <a:pt x="10" y="252"/>
                  </a:cubicBezTo>
                  <a:cubicBezTo>
                    <a:pt x="10" y="252"/>
                    <a:pt x="10" y="252"/>
                    <a:pt x="9" y="252"/>
                  </a:cubicBezTo>
                  <a:cubicBezTo>
                    <a:pt x="9" y="252"/>
                    <a:pt x="9" y="253"/>
                    <a:pt x="9" y="253"/>
                  </a:cubicBezTo>
                  <a:cubicBezTo>
                    <a:pt x="9" y="253"/>
                    <a:pt x="9" y="253"/>
                    <a:pt x="9" y="253"/>
                  </a:cubicBezTo>
                  <a:cubicBezTo>
                    <a:pt x="9" y="253"/>
                    <a:pt x="10" y="253"/>
                    <a:pt x="10" y="253"/>
                  </a:cubicBezTo>
                  <a:cubicBezTo>
                    <a:pt x="10" y="253"/>
                    <a:pt x="10" y="253"/>
                    <a:pt x="10" y="253"/>
                  </a:cubicBezTo>
                  <a:cubicBezTo>
                    <a:pt x="10" y="253"/>
                    <a:pt x="10" y="253"/>
                    <a:pt x="10" y="253"/>
                  </a:cubicBezTo>
                  <a:cubicBezTo>
                    <a:pt x="10" y="253"/>
                    <a:pt x="10" y="253"/>
                    <a:pt x="10" y="253"/>
                  </a:cubicBezTo>
                  <a:cubicBezTo>
                    <a:pt x="10" y="253"/>
                    <a:pt x="10" y="253"/>
                    <a:pt x="10" y="253"/>
                  </a:cubicBezTo>
                  <a:cubicBezTo>
                    <a:pt x="10" y="252"/>
                    <a:pt x="11" y="252"/>
                    <a:pt x="11" y="252"/>
                  </a:cubicBezTo>
                  <a:cubicBezTo>
                    <a:pt x="11" y="252"/>
                    <a:pt x="11" y="252"/>
                    <a:pt x="11" y="252"/>
                  </a:cubicBezTo>
                  <a:cubicBezTo>
                    <a:pt x="11" y="252"/>
                    <a:pt x="11" y="252"/>
                    <a:pt x="11" y="252"/>
                  </a:cubicBezTo>
                  <a:close/>
                  <a:moveTo>
                    <a:pt x="14" y="242"/>
                  </a:moveTo>
                  <a:cubicBezTo>
                    <a:pt x="14" y="242"/>
                    <a:pt x="14" y="242"/>
                    <a:pt x="14" y="242"/>
                  </a:cubicBezTo>
                  <a:cubicBezTo>
                    <a:pt x="14" y="242"/>
                    <a:pt x="14" y="243"/>
                    <a:pt x="14" y="243"/>
                  </a:cubicBezTo>
                  <a:cubicBezTo>
                    <a:pt x="14" y="243"/>
                    <a:pt x="14" y="243"/>
                    <a:pt x="14" y="243"/>
                  </a:cubicBezTo>
                  <a:cubicBezTo>
                    <a:pt x="14" y="243"/>
                    <a:pt x="15" y="243"/>
                    <a:pt x="15" y="243"/>
                  </a:cubicBezTo>
                  <a:cubicBezTo>
                    <a:pt x="15" y="243"/>
                    <a:pt x="15" y="243"/>
                    <a:pt x="15" y="243"/>
                  </a:cubicBezTo>
                  <a:cubicBezTo>
                    <a:pt x="15" y="242"/>
                    <a:pt x="15" y="242"/>
                    <a:pt x="14" y="242"/>
                  </a:cubicBezTo>
                  <a:cubicBezTo>
                    <a:pt x="14" y="242"/>
                    <a:pt x="15" y="242"/>
                    <a:pt x="15" y="241"/>
                  </a:cubicBezTo>
                  <a:cubicBezTo>
                    <a:pt x="15" y="241"/>
                    <a:pt x="15" y="241"/>
                    <a:pt x="15" y="241"/>
                  </a:cubicBezTo>
                  <a:cubicBezTo>
                    <a:pt x="15" y="241"/>
                    <a:pt x="15" y="240"/>
                    <a:pt x="15" y="240"/>
                  </a:cubicBezTo>
                  <a:cubicBezTo>
                    <a:pt x="15" y="240"/>
                    <a:pt x="15" y="240"/>
                    <a:pt x="15" y="240"/>
                  </a:cubicBezTo>
                  <a:cubicBezTo>
                    <a:pt x="15" y="240"/>
                    <a:pt x="15" y="240"/>
                    <a:pt x="14" y="240"/>
                  </a:cubicBezTo>
                  <a:cubicBezTo>
                    <a:pt x="14" y="240"/>
                    <a:pt x="14" y="240"/>
                    <a:pt x="14" y="240"/>
                  </a:cubicBezTo>
                  <a:cubicBezTo>
                    <a:pt x="14" y="240"/>
                    <a:pt x="14" y="240"/>
                    <a:pt x="14" y="240"/>
                  </a:cubicBezTo>
                  <a:cubicBezTo>
                    <a:pt x="14" y="240"/>
                    <a:pt x="14" y="240"/>
                    <a:pt x="13" y="241"/>
                  </a:cubicBezTo>
                  <a:cubicBezTo>
                    <a:pt x="13" y="241"/>
                    <a:pt x="13" y="242"/>
                    <a:pt x="14" y="242"/>
                  </a:cubicBezTo>
                  <a:close/>
                  <a:moveTo>
                    <a:pt x="15" y="238"/>
                  </a:moveTo>
                  <a:cubicBezTo>
                    <a:pt x="15" y="238"/>
                    <a:pt x="15" y="237"/>
                    <a:pt x="15" y="237"/>
                  </a:cubicBezTo>
                  <a:cubicBezTo>
                    <a:pt x="15" y="237"/>
                    <a:pt x="15" y="237"/>
                    <a:pt x="15" y="237"/>
                  </a:cubicBezTo>
                  <a:cubicBezTo>
                    <a:pt x="15" y="237"/>
                    <a:pt x="16" y="236"/>
                    <a:pt x="16" y="236"/>
                  </a:cubicBezTo>
                  <a:cubicBezTo>
                    <a:pt x="16" y="236"/>
                    <a:pt x="15" y="236"/>
                    <a:pt x="15" y="236"/>
                  </a:cubicBezTo>
                  <a:cubicBezTo>
                    <a:pt x="15" y="236"/>
                    <a:pt x="15" y="236"/>
                    <a:pt x="15" y="236"/>
                  </a:cubicBezTo>
                  <a:cubicBezTo>
                    <a:pt x="15" y="236"/>
                    <a:pt x="15" y="236"/>
                    <a:pt x="15" y="236"/>
                  </a:cubicBezTo>
                  <a:cubicBezTo>
                    <a:pt x="15" y="236"/>
                    <a:pt x="14" y="236"/>
                    <a:pt x="14" y="237"/>
                  </a:cubicBezTo>
                  <a:cubicBezTo>
                    <a:pt x="14" y="237"/>
                    <a:pt x="14" y="237"/>
                    <a:pt x="14" y="237"/>
                  </a:cubicBezTo>
                  <a:cubicBezTo>
                    <a:pt x="14" y="237"/>
                    <a:pt x="14" y="238"/>
                    <a:pt x="14" y="238"/>
                  </a:cubicBezTo>
                  <a:cubicBezTo>
                    <a:pt x="14" y="238"/>
                    <a:pt x="15" y="238"/>
                    <a:pt x="15" y="239"/>
                  </a:cubicBezTo>
                  <a:cubicBezTo>
                    <a:pt x="15" y="239"/>
                    <a:pt x="15" y="238"/>
                    <a:pt x="15" y="238"/>
                  </a:cubicBezTo>
                  <a:cubicBezTo>
                    <a:pt x="15" y="238"/>
                    <a:pt x="15" y="238"/>
                    <a:pt x="15" y="238"/>
                  </a:cubicBezTo>
                  <a:close/>
                  <a:moveTo>
                    <a:pt x="11" y="238"/>
                  </a:moveTo>
                  <a:cubicBezTo>
                    <a:pt x="11" y="238"/>
                    <a:pt x="11" y="238"/>
                    <a:pt x="11" y="238"/>
                  </a:cubicBezTo>
                  <a:cubicBezTo>
                    <a:pt x="11" y="237"/>
                    <a:pt x="11" y="237"/>
                    <a:pt x="11" y="237"/>
                  </a:cubicBezTo>
                  <a:cubicBezTo>
                    <a:pt x="11" y="237"/>
                    <a:pt x="11" y="237"/>
                    <a:pt x="11" y="237"/>
                  </a:cubicBezTo>
                  <a:cubicBezTo>
                    <a:pt x="11" y="236"/>
                    <a:pt x="11" y="236"/>
                    <a:pt x="11" y="236"/>
                  </a:cubicBezTo>
                  <a:cubicBezTo>
                    <a:pt x="11" y="236"/>
                    <a:pt x="11" y="236"/>
                    <a:pt x="11" y="236"/>
                  </a:cubicBezTo>
                  <a:cubicBezTo>
                    <a:pt x="11" y="236"/>
                    <a:pt x="10" y="236"/>
                    <a:pt x="10" y="236"/>
                  </a:cubicBezTo>
                  <a:cubicBezTo>
                    <a:pt x="10" y="236"/>
                    <a:pt x="10" y="236"/>
                    <a:pt x="10" y="236"/>
                  </a:cubicBezTo>
                  <a:cubicBezTo>
                    <a:pt x="10" y="236"/>
                    <a:pt x="10" y="236"/>
                    <a:pt x="10" y="236"/>
                  </a:cubicBezTo>
                  <a:cubicBezTo>
                    <a:pt x="9" y="236"/>
                    <a:pt x="9" y="236"/>
                    <a:pt x="9" y="236"/>
                  </a:cubicBezTo>
                  <a:cubicBezTo>
                    <a:pt x="9" y="236"/>
                    <a:pt x="9" y="236"/>
                    <a:pt x="9" y="236"/>
                  </a:cubicBezTo>
                  <a:cubicBezTo>
                    <a:pt x="9" y="236"/>
                    <a:pt x="9" y="237"/>
                    <a:pt x="9" y="237"/>
                  </a:cubicBezTo>
                  <a:cubicBezTo>
                    <a:pt x="9" y="237"/>
                    <a:pt x="8" y="237"/>
                    <a:pt x="8" y="238"/>
                  </a:cubicBezTo>
                  <a:cubicBezTo>
                    <a:pt x="8" y="238"/>
                    <a:pt x="8" y="238"/>
                    <a:pt x="8" y="239"/>
                  </a:cubicBezTo>
                  <a:cubicBezTo>
                    <a:pt x="8" y="239"/>
                    <a:pt x="8" y="239"/>
                    <a:pt x="9" y="239"/>
                  </a:cubicBezTo>
                  <a:cubicBezTo>
                    <a:pt x="9" y="239"/>
                    <a:pt x="9" y="239"/>
                    <a:pt x="9" y="239"/>
                  </a:cubicBezTo>
                  <a:cubicBezTo>
                    <a:pt x="9" y="239"/>
                    <a:pt x="9" y="239"/>
                    <a:pt x="9" y="239"/>
                  </a:cubicBezTo>
                  <a:cubicBezTo>
                    <a:pt x="9" y="239"/>
                    <a:pt x="9" y="239"/>
                    <a:pt x="9" y="239"/>
                  </a:cubicBezTo>
                  <a:cubicBezTo>
                    <a:pt x="9" y="239"/>
                    <a:pt x="9" y="239"/>
                    <a:pt x="10" y="239"/>
                  </a:cubicBezTo>
                  <a:cubicBezTo>
                    <a:pt x="10" y="239"/>
                    <a:pt x="10" y="239"/>
                    <a:pt x="10" y="239"/>
                  </a:cubicBezTo>
                  <a:cubicBezTo>
                    <a:pt x="10" y="239"/>
                    <a:pt x="10" y="238"/>
                    <a:pt x="10" y="238"/>
                  </a:cubicBezTo>
                  <a:cubicBezTo>
                    <a:pt x="10" y="238"/>
                    <a:pt x="11" y="238"/>
                    <a:pt x="11" y="238"/>
                  </a:cubicBezTo>
                  <a:close/>
                  <a:moveTo>
                    <a:pt x="12" y="238"/>
                  </a:moveTo>
                  <a:cubicBezTo>
                    <a:pt x="12" y="238"/>
                    <a:pt x="12" y="239"/>
                    <a:pt x="13" y="238"/>
                  </a:cubicBezTo>
                  <a:cubicBezTo>
                    <a:pt x="13" y="238"/>
                    <a:pt x="13" y="238"/>
                    <a:pt x="13" y="238"/>
                  </a:cubicBezTo>
                  <a:cubicBezTo>
                    <a:pt x="13" y="238"/>
                    <a:pt x="13" y="238"/>
                    <a:pt x="13" y="238"/>
                  </a:cubicBezTo>
                  <a:cubicBezTo>
                    <a:pt x="13" y="238"/>
                    <a:pt x="13" y="238"/>
                    <a:pt x="13" y="238"/>
                  </a:cubicBezTo>
                  <a:cubicBezTo>
                    <a:pt x="13" y="238"/>
                    <a:pt x="13" y="237"/>
                    <a:pt x="13" y="237"/>
                  </a:cubicBezTo>
                  <a:cubicBezTo>
                    <a:pt x="13" y="237"/>
                    <a:pt x="13" y="237"/>
                    <a:pt x="13" y="237"/>
                  </a:cubicBezTo>
                  <a:cubicBezTo>
                    <a:pt x="13" y="237"/>
                    <a:pt x="13" y="237"/>
                    <a:pt x="13" y="237"/>
                  </a:cubicBezTo>
                  <a:cubicBezTo>
                    <a:pt x="13" y="237"/>
                    <a:pt x="13" y="237"/>
                    <a:pt x="13" y="237"/>
                  </a:cubicBezTo>
                  <a:cubicBezTo>
                    <a:pt x="14" y="237"/>
                    <a:pt x="14" y="236"/>
                    <a:pt x="14" y="236"/>
                  </a:cubicBezTo>
                  <a:cubicBezTo>
                    <a:pt x="14" y="236"/>
                    <a:pt x="14" y="236"/>
                    <a:pt x="14" y="236"/>
                  </a:cubicBezTo>
                  <a:cubicBezTo>
                    <a:pt x="13" y="236"/>
                    <a:pt x="13" y="236"/>
                    <a:pt x="13" y="236"/>
                  </a:cubicBezTo>
                  <a:cubicBezTo>
                    <a:pt x="13" y="236"/>
                    <a:pt x="13" y="235"/>
                    <a:pt x="13" y="235"/>
                  </a:cubicBezTo>
                  <a:cubicBezTo>
                    <a:pt x="13" y="235"/>
                    <a:pt x="14" y="235"/>
                    <a:pt x="14" y="235"/>
                  </a:cubicBezTo>
                  <a:cubicBezTo>
                    <a:pt x="14" y="235"/>
                    <a:pt x="14" y="235"/>
                    <a:pt x="14" y="235"/>
                  </a:cubicBezTo>
                  <a:cubicBezTo>
                    <a:pt x="14" y="235"/>
                    <a:pt x="14" y="235"/>
                    <a:pt x="14" y="235"/>
                  </a:cubicBezTo>
                  <a:cubicBezTo>
                    <a:pt x="14" y="235"/>
                    <a:pt x="14" y="235"/>
                    <a:pt x="14" y="235"/>
                  </a:cubicBezTo>
                  <a:cubicBezTo>
                    <a:pt x="14" y="235"/>
                    <a:pt x="14" y="234"/>
                    <a:pt x="14" y="234"/>
                  </a:cubicBezTo>
                  <a:cubicBezTo>
                    <a:pt x="14" y="234"/>
                    <a:pt x="14" y="234"/>
                    <a:pt x="14" y="234"/>
                  </a:cubicBezTo>
                  <a:cubicBezTo>
                    <a:pt x="14" y="234"/>
                    <a:pt x="14" y="234"/>
                    <a:pt x="14" y="234"/>
                  </a:cubicBezTo>
                  <a:cubicBezTo>
                    <a:pt x="14" y="234"/>
                    <a:pt x="14" y="234"/>
                    <a:pt x="14" y="234"/>
                  </a:cubicBezTo>
                  <a:cubicBezTo>
                    <a:pt x="14" y="234"/>
                    <a:pt x="14" y="233"/>
                    <a:pt x="15" y="233"/>
                  </a:cubicBezTo>
                  <a:cubicBezTo>
                    <a:pt x="15" y="233"/>
                    <a:pt x="15" y="233"/>
                    <a:pt x="15" y="233"/>
                  </a:cubicBezTo>
                  <a:cubicBezTo>
                    <a:pt x="15" y="233"/>
                    <a:pt x="15" y="233"/>
                    <a:pt x="14" y="233"/>
                  </a:cubicBezTo>
                  <a:cubicBezTo>
                    <a:pt x="14" y="232"/>
                    <a:pt x="15" y="232"/>
                    <a:pt x="15" y="232"/>
                  </a:cubicBezTo>
                  <a:cubicBezTo>
                    <a:pt x="14" y="232"/>
                    <a:pt x="14" y="232"/>
                    <a:pt x="14" y="232"/>
                  </a:cubicBezTo>
                  <a:cubicBezTo>
                    <a:pt x="14" y="232"/>
                    <a:pt x="14" y="232"/>
                    <a:pt x="14" y="232"/>
                  </a:cubicBezTo>
                  <a:cubicBezTo>
                    <a:pt x="14" y="231"/>
                    <a:pt x="14" y="231"/>
                    <a:pt x="14" y="231"/>
                  </a:cubicBezTo>
                  <a:cubicBezTo>
                    <a:pt x="13" y="231"/>
                    <a:pt x="13" y="231"/>
                    <a:pt x="13" y="230"/>
                  </a:cubicBezTo>
                  <a:cubicBezTo>
                    <a:pt x="13" y="230"/>
                    <a:pt x="13" y="230"/>
                    <a:pt x="12" y="230"/>
                  </a:cubicBezTo>
                  <a:cubicBezTo>
                    <a:pt x="12" y="230"/>
                    <a:pt x="12" y="230"/>
                    <a:pt x="12" y="230"/>
                  </a:cubicBezTo>
                  <a:cubicBezTo>
                    <a:pt x="12" y="230"/>
                    <a:pt x="12" y="230"/>
                    <a:pt x="12" y="230"/>
                  </a:cubicBezTo>
                  <a:cubicBezTo>
                    <a:pt x="12" y="230"/>
                    <a:pt x="12" y="230"/>
                    <a:pt x="12" y="230"/>
                  </a:cubicBezTo>
                  <a:cubicBezTo>
                    <a:pt x="12" y="230"/>
                    <a:pt x="11" y="230"/>
                    <a:pt x="11" y="230"/>
                  </a:cubicBezTo>
                  <a:cubicBezTo>
                    <a:pt x="11" y="230"/>
                    <a:pt x="11" y="230"/>
                    <a:pt x="11" y="230"/>
                  </a:cubicBezTo>
                  <a:cubicBezTo>
                    <a:pt x="11" y="230"/>
                    <a:pt x="11" y="230"/>
                    <a:pt x="11" y="230"/>
                  </a:cubicBezTo>
                  <a:cubicBezTo>
                    <a:pt x="11" y="231"/>
                    <a:pt x="11" y="231"/>
                    <a:pt x="11" y="231"/>
                  </a:cubicBezTo>
                  <a:cubicBezTo>
                    <a:pt x="10" y="231"/>
                    <a:pt x="10" y="231"/>
                    <a:pt x="10" y="231"/>
                  </a:cubicBezTo>
                  <a:cubicBezTo>
                    <a:pt x="10" y="231"/>
                    <a:pt x="10" y="231"/>
                    <a:pt x="10" y="231"/>
                  </a:cubicBezTo>
                  <a:cubicBezTo>
                    <a:pt x="10" y="231"/>
                    <a:pt x="10" y="231"/>
                    <a:pt x="10" y="231"/>
                  </a:cubicBezTo>
                  <a:cubicBezTo>
                    <a:pt x="11" y="231"/>
                    <a:pt x="11" y="231"/>
                    <a:pt x="12" y="231"/>
                  </a:cubicBezTo>
                  <a:cubicBezTo>
                    <a:pt x="12" y="231"/>
                    <a:pt x="12" y="231"/>
                    <a:pt x="12" y="231"/>
                  </a:cubicBezTo>
                  <a:cubicBezTo>
                    <a:pt x="12" y="231"/>
                    <a:pt x="12" y="231"/>
                    <a:pt x="12" y="231"/>
                  </a:cubicBezTo>
                  <a:cubicBezTo>
                    <a:pt x="12" y="231"/>
                    <a:pt x="13" y="231"/>
                    <a:pt x="13" y="231"/>
                  </a:cubicBezTo>
                  <a:cubicBezTo>
                    <a:pt x="13" y="231"/>
                    <a:pt x="13" y="231"/>
                    <a:pt x="13" y="231"/>
                  </a:cubicBezTo>
                  <a:cubicBezTo>
                    <a:pt x="13" y="231"/>
                    <a:pt x="13" y="231"/>
                    <a:pt x="13" y="231"/>
                  </a:cubicBezTo>
                  <a:cubicBezTo>
                    <a:pt x="13" y="231"/>
                    <a:pt x="13" y="232"/>
                    <a:pt x="13" y="232"/>
                  </a:cubicBezTo>
                  <a:cubicBezTo>
                    <a:pt x="13" y="232"/>
                    <a:pt x="12" y="232"/>
                    <a:pt x="12" y="232"/>
                  </a:cubicBezTo>
                  <a:cubicBezTo>
                    <a:pt x="12" y="232"/>
                    <a:pt x="11" y="232"/>
                    <a:pt x="11" y="232"/>
                  </a:cubicBezTo>
                  <a:cubicBezTo>
                    <a:pt x="11" y="232"/>
                    <a:pt x="11" y="232"/>
                    <a:pt x="11" y="232"/>
                  </a:cubicBezTo>
                  <a:cubicBezTo>
                    <a:pt x="11" y="232"/>
                    <a:pt x="11" y="232"/>
                    <a:pt x="11" y="233"/>
                  </a:cubicBezTo>
                  <a:cubicBezTo>
                    <a:pt x="11" y="233"/>
                    <a:pt x="11" y="233"/>
                    <a:pt x="11" y="233"/>
                  </a:cubicBezTo>
                  <a:cubicBezTo>
                    <a:pt x="12" y="233"/>
                    <a:pt x="12" y="233"/>
                    <a:pt x="13" y="233"/>
                  </a:cubicBezTo>
                  <a:cubicBezTo>
                    <a:pt x="13" y="233"/>
                    <a:pt x="13" y="233"/>
                    <a:pt x="13" y="233"/>
                  </a:cubicBezTo>
                  <a:cubicBezTo>
                    <a:pt x="13" y="233"/>
                    <a:pt x="12" y="234"/>
                    <a:pt x="12" y="234"/>
                  </a:cubicBezTo>
                  <a:cubicBezTo>
                    <a:pt x="12" y="234"/>
                    <a:pt x="12" y="234"/>
                    <a:pt x="12" y="233"/>
                  </a:cubicBezTo>
                  <a:cubicBezTo>
                    <a:pt x="12" y="233"/>
                    <a:pt x="12" y="233"/>
                    <a:pt x="12" y="233"/>
                  </a:cubicBezTo>
                  <a:cubicBezTo>
                    <a:pt x="11" y="234"/>
                    <a:pt x="11" y="234"/>
                    <a:pt x="12" y="235"/>
                  </a:cubicBezTo>
                  <a:cubicBezTo>
                    <a:pt x="12" y="235"/>
                    <a:pt x="12" y="235"/>
                    <a:pt x="12" y="235"/>
                  </a:cubicBezTo>
                  <a:cubicBezTo>
                    <a:pt x="12" y="235"/>
                    <a:pt x="12" y="235"/>
                    <a:pt x="12" y="235"/>
                  </a:cubicBezTo>
                  <a:cubicBezTo>
                    <a:pt x="12" y="235"/>
                    <a:pt x="12" y="235"/>
                    <a:pt x="12" y="235"/>
                  </a:cubicBezTo>
                  <a:cubicBezTo>
                    <a:pt x="12" y="236"/>
                    <a:pt x="12" y="236"/>
                    <a:pt x="12" y="237"/>
                  </a:cubicBezTo>
                  <a:cubicBezTo>
                    <a:pt x="12" y="237"/>
                    <a:pt x="12" y="237"/>
                    <a:pt x="12" y="237"/>
                  </a:cubicBezTo>
                  <a:cubicBezTo>
                    <a:pt x="12" y="237"/>
                    <a:pt x="12" y="237"/>
                    <a:pt x="12" y="237"/>
                  </a:cubicBezTo>
                  <a:cubicBezTo>
                    <a:pt x="12" y="237"/>
                    <a:pt x="12" y="237"/>
                    <a:pt x="12" y="237"/>
                  </a:cubicBezTo>
                  <a:cubicBezTo>
                    <a:pt x="12" y="237"/>
                    <a:pt x="12" y="237"/>
                    <a:pt x="12" y="237"/>
                  </a:cubicBezTo>
                  <a:cubicBezTo>
                    <a:pt x="12" y="238"/>
                    <a:pt x="12" y="238"/>
                    <a:pt x="12" y="238"/>
                  </a:cubicBezTo>
                  <a:cubicBezTo>
                    <a:pt x="12" y="238"/>
                    <a:pt x="12" y="238"/>
                    <a:pt x="12" y="238"/>
                  </a:cubicBezTo>
                  <a:close/>
                  <a:moveTo>
                    <a:pt x="18" y="227"/>
                  </a:moveTo>
                  <a:cubicBezTo>
                    <a:pt x="18" y="227"/>
                    <a:pt x="19" y="227"/>
                    <a:pt x="18" y="227"/>
                  </a:cubicBezTo>
                  <a:cubicBezTo>
                    <a:pt x="18" y="227"/>
                    <a:pt x="18" y="227"/>
                    <a:pt x="18" y="227"/>
                  </a:cubicBezTo>
                  <a:cubicBezTo>
                    <a:pt x="18" y="227"/>
                    <a:pt x="18" y="227"/>
                    <a:pt x="18" y="227"/>
                  </a:cubicBezTo>
                  <a:cubicBezTo>
                    <a:pt x="18" y="227"/>
                    <a:pt x="18" y="227"/>
                    <a:pt x="18" y="227"/>
                  </a:cubicBezTo>
                  <a:cubicBezTo>
                    <a:pt x="18" y="227"/>
                    <a:pt x="18" y="227"/>
                    <a:pt x="18" y="227"/>
                  </a:cubicBezTo>
                  <a:cubicBezTo>
                    <a:pt x="17" y="227"/>
                    <a:pt x="17" y="227"/>
                    <a:pt x="17" y="227"/>
                  </a:cubicBezTo>
                  <a:cubicBezTo>
                    <a:pt x="17" y="228"/>
                    <a:pt x="17" y="228"/>
                    <a:pt x="17" y="228"/>
                  </a:cubicBezTo>
                  <a:cubicBezTo>
                    <a:pt x="16" y="228"/>
                    <a:pt x="16" y="228"/>
                    <a:pt x="16" y="228"/>
                  </a:cubicBezTo>
                  <a:cubicBezTo>
                    <a:pt x="16" y="228"/>
                    <a:pt x="16" y="228"/>
                    <a:pt x="16" y="229"/>
                  </a:cubicBezTo>
                  <a:cubicBezTo>
                    <a:pt x="17" y="229"/>
                    <a:pt x="17" y="229"/>
                    <a:pt x="17" y="229"/>
                  </a:cubicBezTo>
                  <a:cubicBezTo>
                    <a:pt x="17" y="229"/>
                    <a:pt x="17" y="229"/>
                    <a:pt x="17" y="229"/>
                  </a:cubicBezTo>
                  <a:cubicBezTo>
                    <a:pt x="17" y="229"/>
                    <a:pt x="17" y="229"/>
                    <a:pt x="17" y="229"/>
                  </a:cubicBezTo>
                  <a:cubicBezTo>
                    <a:pt x="17" y="230"/>
                    <a:pt x="17" y="230"/>
                    <a:pt x="18" y="230"/>
                  </a:cubicBezTo>
                  <a:cubicBezTo>
                    <a:pt x="18" y="230"/>
                    <a:pt x="18" y="230"/>
                    <a:pt x="18" y="230"/>
                  </a:cubicBezTo>
                  <a:cubicBezTo>
                    <a:pt x="18" y="230"/>
                    <a:pt x="18" y="230"/>
                    <a:pt x="19" y="230"/>
                  </a:cubicBezTo>
                  <a:cubicBezTo>
                    <a:pt x="19" y="230"/>
                    <a:pt x="19" y="230"/>
                    <a:pt x="19" y="230"/>
                  </a:cubicBezTo>
                  <a:cubicBezTo>
                    <a:pt x="19" y="230"/>
                    <a:pt x="20" y="229"/>
                    <a:pt x="21" y="229"/>
                  </a:cubicBezTo>
                  <a:cubicBezTo>
                    <a:pt x="21" y="229"/>
                    <a:pt x="21" y="229"/>
                    <a:pt x="21" y="229"/>
                  </a:cubicBezTo>
                  <a:cubicBezTo>
                    <a:pt x="21" y="229"/>
                    <a:pt x="21" y="228"/>
                    <a:pt x="21" y="228"/>
                  </a:cubicBezTo>
                  <a:cubicBezTo>
                    <a:pt x="21" y="228"/>
                    <a:pt x="21" y="228"/>
                    <a:pt x="21" y="228"/>
                  </a:cubicBezTo>
                  <a:cubicBezTo>
                    <a:pt x="21" y="228"/>
                    <a:pt x="21" y="228"/>
                    <a:pt x="21" y="228"/>
                  </a:cubicBezTo>
                  <a:cubicBezTo>
                    <a:pt x="21" y="228"/>
                    <a:pt x="21" y="228"/>
                    <a:pt x="21" y="228"/>
                  </a:cubicBezTo>
                  <a:cubicBezTo>
                    <a:pt x="20" y="228"/>
                    <a:pt x="20" y="228"/>
                    <a:pt x="20" y="228"/>
                  </a:cubicBezTo>
                  <a:cubicBezTo>
                    <a:pt x="20" y="228"/>
                    <a:pt x="20" y="228"/>
                    <a:pt x="20" y="228"/>
                  </a:cubicBezTo>
                  <a:cubicBezTo>
                    <a:pt x="20" y="227"/>
                    <a:pt x="20" y="227"/>
                    <a:pt x="20" y="227"/>
                  </a:cubicBezTo>
                  <a:cubicBezTo>
                    <a:pt x="20" y="227"/>
                    <a:pt x="20" y="227"/>
                    <a:pt x="20" y="227"/>
                  </a:cubicBezTo>
                  <a:cubicBezTo>
                    <a:pt x="21" y="228"/>
                    <a:pt x="21" y="228"/>
                    <a:pt x="21" y="228"/>
                  </a:cubicBezTo>
                  <a:cubicBezTo>
                    <a:pt x="21" y="228"/>
                    <a:pt x="21" y="228"/>
                    <a:pt x="21" y="227"/>
                  </a:cubicBezTo>
                  <a:cubicBezTo>
                    <a:pt x="21" y="227"/>
                    <a:pt x="21" y="227"/>
                    <a:pt x="21" y="227"/>
                  </a:cubicBezTo>
                  <a:cubicBezTo>
                    <a:pt x="21" y="227"/>
                    <a:pt x="21" y="227"/>
                    <a:pt x="21" y="227"/>
                  </a:cubicBezTo>
                  <a:cubicBezTo>
                    <a:pt x="21" y="227"/>
                    <a:pt x="21" y="226"/>
                    <a:pt x="21" y="226"/>
                  </a:cubicBezTo>
                  <a:cubicBezTo>
                    <a:pt x="21" y="226"/>
                    <a:pt x="21" y="226"/>
                    <a:pt x="21" y="226"/>
                  </a:cubicBezTo>
                  <a:cubicBezTo>
                    <a:pt x="21" y="226"/>
                    <a:pt x="20" y="226"/>
                    <a:pt x="20" y="226"/>
                  </a:cubicBezTo>
                  <a:cubicBezTo>
                    <a:pt x="20" y="226"/>
                    <a:pt x="20" y="226"/>
                    <a:pt x="20" y="226"/>
                  </a:cubicBezTo>
                  <a:cubicBezTo>
                    <a:pt x="20" y="226"/>
                    <a:pt x="20" y="226"/>
                    <a:pt x="20" y="225"/>
                  </a:cubicBezTo>
                  <a:cubicBezTo>
                    <a:pt x="20" y="225"/>
                    <a:pt x="20" y="225"/>
                    <a:pt x="20" y="225"/>
                  </a:cubicBezTo>
                  <a:cubicBezTo>
                    <a:pt x="20" y="225"/>
                    <a:pt x="20" y="225"/>
                    <a:pt x="20" y="225"/>
                  </a:cubicBezTo>
                  <a:cubicBezTo>
                    <a:pt x="20" y="225"/>
                    <a:pt x="20" y="225"/>
                    <a:pt x="20" y="225"/>
                  </a:cubicBezTo>
                  <a:cubicBezTo>
                    <a:pt x="19" y="225"/>
                    <a:pt x="19" y="225"/>
                    <a:pt x="19" y="225"/>
                  </a:cubicBezTo>
                  <a:cubicBezTo>
                    <a:pt x="19" y="225"/>
                    <a:pt x="19" y="225"/>
                    <a:pt x="19" y="225"/>
                  </a:cubicBezTo>
                  <a:cubicBezTo>
                    <a:pt x="19" y="226"/>
                    <a:pt x="19" y="226"/>
                    <a:pt x="18" y="226"/>
                  </a:cubicBezTo>
                  <a:cubicBezTo>
                    <a:pt x="18" y="226"/>
                    <a:pt x="18" y="226"/>
                    <a:pt x="18" y="226"/>
                  </a:cubicBezTo>
                  <a:cubicBezTo>
                    <a:pt x="18" y="226"/>
                    <a:pt x="18" y="226"/>
                    <a:pt x="18" y="226"/>
                  </a:cubicBezTo>
                  <a:cubicBezTo>
                    <a:pt x="18" y="226"/>
                    <a:pt x="18" y="226"/>
                    <a:pt x="18" y="226"/>
                  </a:cubicBezTo>
                  <a:cubicBezTo>
                    <a:pt x="18" y="226"/>
                    <a:pt x="18" y="226"/>
                    <a:pt x="18" y="227"/>
                  </a:cubicBezTo>
                  <a:cubicBezTo>
                    <a:pt x="18" y="227"/>
                    <a:pt x="18" y="227"/>
                    <a:pt x="18" y="227"/>
                  </a:cubicBezTo>
                  <a:close/>
                  <a:moveTo>
                    <a:pt x="9" y="234"/>
                  </a:moveTo>
                  <a:cubicBezTo>
                    <a:pt x="9" y="234"/>
                    <a:pt x="9" y="234"/>
                    <a:pt x="9" y="234"/>
                  </a:cubicBezTo>
                  <a:cubicBezTo>
                    <a:pt x="9" y="234"/>
                    <a:pt x="9" y="234"/>
                    <a:pt x="9" y="234"/>
                  </a:cubicBezTo>
                  <a:cubicBezTo>
                    <a:pt x="9" y="235"/>
                    <a:pt x="9" y="235"/>
                    <a:pt x="9" y="235"/>
                  </a:cubicBezTo>
                  <a:cubicBezTo>
                    <a:pt x="9" y="235"/>
                    <a:pt x="9" y="235"/>
                    <a:pt x="10" y="235"/>
                  </a:cubicBezTo>
                  <a:cubicBezTo>
                    <a:pt x="10" y="235"/>
                    <a:pt x="10" y="235"/>
                    <a:pt x="10" y="235"/>
                  </a:cubicBezTo>
                  <a:cubicBezTo>
                    <a:pt x="10" y="235"/>
                    <a:pt x="10" y="235"/>
                    <a:pt x="10" y="235"/>
                  </a:cubicBezTo>
                  <a:cubicBezTo>
                    <a:pt x="10" y="235"/>
                    <a:pt x="10" y="235"/>
                    <a:pt x="10" y="235"/>
                  </a:cubicBezTo>
                  <a:cubicBezTo>
                    <a:pt x="10" y="235"/>
                    <a:pt x="10" y="235"/>
                    <a:pt x="10" y="235"/>
                  </a:cubicBezTo>
                  <a:cubicBezTo>
                    <a:pt x="10" y="235"/>
                    <a:pt x="10" y="235"/>
                    <a:pt x="10" y="235"/>
                  </a:cubicBezTo>
                  <a:cubicBezTo>
                    <a:pt x="10" y="235"/>
                    <a:pt x="10" y="234"/>
                    <a:pt x="10" y="234"/>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4"/>
                    <a:pt x="10" y="234"/>
                  </a:cubicBezTo>
                  <a:cubicBezTo>
                    <a:pt x="10" y="234"/>
                    <a:pt x="10" y="234"/>
                    <a:pt x="10" y="234"/>
                  </a:cubicBezTo>
                  <a:cubicBezTo>
                    <a:pt x="10" y="234"/>
                    <a:pt x="10" y="234"/>
                    <a:pt x="10" y="234"/>
                  </a:cubicBezTo>
                  <a:cubicBezTo>
                    <a:pt x="10" y="234"/>
                    <a:pt x="10" y="234"/>
                    <a:pt x="10" y="234"/>
                  </a:cubicBezTo>
                  <a:cubicBezTo>
                    <a:pt x="10" y="234"/>
                    <a:pt x="10" y="234"/>
                    <a:pt x="10" y="234"/>
                  </a:cubicBezTo>
                  <a:cubicBezTo>
                    <a:pt x="9" y="234"/>
                    <a:pt x="9" y="234"/>
                    <a:pt x="9" y="234"/>
                  </a:cubicBezTo>
                  <a:close/>
                  <a:moveTo>
                    <a:pt x="10" y="230"/>
                  </a:moveTo>
                  <a:cubicBezTo>
                    <a:pt x="10" y="230"/>
                    <a:pt x="10" y="230"/>
                    <a:pt x="10" y="230"/>
                  </a:cubicBezTo>
                  <a:cubicBezTo>
                    <a:pt x="10" y="230"/>
                    <a:pt x="10" y="230"/>
                    <a:pt x="10" y="230"/>
                  </a:cubicBezTo>
                  <a:cubicBezTo>
                    <a:pt x="10" y="230"/>
                    <a:pt x="10" y="230"/>
                    <a:pt x="10" y="230"/>
                  </a:cubicBezTo>
                  <a:cubicBezTo>
                    <a:pt x="10" y="230"/>
                    <a:pt x="10" y="230"/>
                    <a:pt x="10" y="229"/>
                  </a:cubicBezTo>
                  <a:cubicBezTo>
                    <a:pt x="10" y="229"/>
                    <a:pt x="10" y="229"/>
                    <a:pt x="10" y="229"/>
                  </a:cubicBezTo>
                  <a:cubicBezTo>
                    <a:pt x="10" y="229"/>
                    <a:pt x="10" y="229"/>
                    <a:pt x="10" y="229"/>
                  </a:cubicBezTo>
                  <a:cubicBezTo>
                    <a:pt x="10" y="229"/>
                    <a:pt x="9" y="229"/>
                    <a:pt x="9" y="229"/>
                  </a:cubicBezTo>
                  <a:cubicBezTo>
                    <a:pt x="9" y="229"/>
                    <a:pt x="9" y="229"/>
                    <a:pt x="9" y="229"/>
                  </a:cubicBezTo>
                  <a:cubicBezTo>
                    <a:pt x="9" y="229"/>
                    <a:pt x="9" y="229"/>
                    <a:pt x="9" y="229"/>
                  </a:cubicBezTo>
                  <a:cubicBezTo>
                    <a:pt x="9" y="229"/>
                    <a:pt x="9" y="229"/>
                    <a:pt x="9" y="229"/>
                  </a:cubicBezTo>
                  <a:cubicBezTo>
                    <a:pt x="9" y="229"/>
                    <a:pt x="9" y="229"/>
                    <a:pt x="9" y="229"/>
                  </a:cubicBezTo>
                  <a:cubicBezTo>
                    <a:pt x="9" y="229"/>
                    <a:pt x="9" y="229"/>
                    <a:pt x="9" y="229"/>
                  </a:cubicBezTo>
                  <a:cubicBezTo>
                    <a:pt x="9" y="229"/>
                    <a:pt x="9" y="229"/>
                    <a:pt x="10" y="230"/>
                  </a:cubicBezTo>
                  <a:close/>
                  <a:moveTo>
                    <a:pt x="10" y="229"/>
                  </a:moveTo>
                  <a:cubicBezTo>
                    <a:pt x="10" y="229"/>
                    <a:pt x="11" y="229"/>
                    <a:pt x="11" y="229"/>
                  </a:cubicBezTo>
                  <a:cubicBezTo>
                    <a:pt x="11" y="229"/>
                    <a:pt x="11" y="229"/>
                    <a:pt x="12" y="229"/>
                  </a:cubicBezTo>
                  <a:cubicBezTo>
                    <a:pt x="12" y="229"/>
                    <a:pt x="12" y="229"/>
                    <a:pt x="12" y="229"/>
                  </a:cubicBezTo>
                  <a:cubicBezTo>
                    <a:pt x="12" y="229"/>
                    <a:pt x="12" y="229"/>
                    <a:pt x="12" y="229"/>
                  </a:cubicBezTo>
                  <a:cubicBezTo>
                    <a:pt x="12" y="229"/>
                    <a:pt x="12" y="228"/>
                    <a:pt x="13" y="228"/>
                  </a:cubicBezTo>
                  <a:cubicBezTo>
                    <a:pt x="13" y="228"/>
                    <a:pt x="13" y="228"/>
                    <a:pt x="13" y="228"/>
                  </a:cubicBezTo>
                  <a:cubicBezTo>
                    <a:pt x="13" y="228"/>
                    <a:pt x="13" y="228"/>
                    <a:pt x="13" y="228"/>
                  </a:cubicBezTo>
                  <a:cubicBezTo>
                    <a:pt x="13" y="228"/>
                    <a:pt x="13" y="228"/>
                    <a:pt x="13" y="228"/>
                  </a:cubicBezTo>
                  <a:cubicBezTo>
                    <a:pt x="14" y="228"/>
                    <a:pt x="13" y="228"/>
                    <a:pt x="13" y="228"/>
                  </a:cubicBezTo>
                  <a:cubicBezTo>
                    <a:pt x="13" y="228"/>
                    <a:pt x="13" y="228"/>
                    <a:pt x="13" y="228"/>
                  </a:cubicBezTo>
                  <a:cubicBezTo>
                    <a:pt x="13" y="228"/>
                    <a:pt x="13" y="227"/>
                    <a:pt x="13" y="227"/>
                  </a:cubicBezTo>
                  <a:cubicBezTo>
                    <a:pt x="13" y="227"/>
                    <a:pt x="13" y="227"/>
                    <a:pt x="13" y="227"/>
                  </a:cubicBezTo>
                  <a:cubicBezTo>
                    <a:pt x="13" y="227"/>
                    <a:pt x="13" y="227"/>
                    <a:pt x="13" y="227"/>
                  </a:cubicBezTo>
                  <a:cubicBezTo>
                    <a:pt x="13" y="227"/>
                    <a:pt x="13" y="227"/>
                    <a:pt x="13" y="227"/>
                  </a:cubicBezTo>
                  <a:cubicBezTo>
                    <a:pt x="12" y="227"/>
                    <a:pt x="12" y="227"/>
                    <a:pt x="12" y="227"/>
                  </a:cubicBezTo>
                  <a:cubicBezTo>
                    <a:pt x="12" y="227"/>
                    <a:pt x="12" y="227"/>
                    <a:pt x="12" y="227"/>
                  </a:cubicBezTo>
                  <a:cubicBezTo>
                    <a:pt x="11" y="227"/>
                    <a:pt x="11" y="227"/>
                    <a:pt x="11" y="227"/>
                  </a:cubicBezTo>
                  <a:cubicBezTo>
                    <a:pt x="11" y="227"/>
                    <a:pt x="11" y="227"/>
                    <a:pt x="10" y="227"/>
                  </a:cubicBezTo>
                  <a:cubicBezTo>
                    <a:pt x="10" y="227"/>
                    <a:pt x="10" y="227"/>
                    <a:pt x="10" y="227"/>
                  </a:cubicBezTo>
                  <a:cubicBezTo>
                    <a:pt x="10" y="227"/>
                    <a:pt x="10" y="228"/>
                    <a:pt x="10" y="228"/>
                  </a:cubicBezTo>
                  <a:cubicBezTo>
                    <a:pt x="10" y="228"/>
                    <a:pt x="10" y="228"/>
                    <a:pt x="10" y="228"/>
                  </a:cubicBezTo>
                  <a:cubicBezTo>
                    <a:pt x="10" y="228"/>
                    <a:pt x="10" y="228"/>
                    <a:pt x="10" y="228"/>
                  </a:cubicBezTo>
                  <a:cubicBezTo>
                    <a:pt x="10" y="228"/>
                    <a:pt x="10" y="228"/>
                    <a:pt x="10" y="228"/>
                  </a:cubicBezTo>
                  <a:cubicBezTo>
                    <a:pt x="10" y="228"/>
                    <a:pt x="10" y="228"/>
                    <a:pt x="10" y="228"/>
                  </a:cubicBezTo>
                  <a:cubicBezTo>
                    <a:pt x="10" y="228"/>
                    <a:pt x="10" y="228"/>
                    <a:pt x="10" y="228"/>
                  </a:cubicBezTo>
                  <a:cubicBezTo>
                    <a:pt x="10" y="228"/>
                    <a:pt x="10" y="229"/>
                    <a:pt x="10" y="229"/>
                  </a:cubicBezTo>
                  <a:cubicBezTo>
                    <a:pt x="10" y="229"/>
                    <a:pt x="10" y="229"/>
                    <a:pt x="10" y="229"/>
                  </a:cubicBezTo>
                  <a:cubicBezTo>
                    <a:pt x="10" y="229"/>
                    <a:pt x="10" y="229"/>
                    <a:pt x="10" y="229"/>
                  </a:cubicBezTo>
                  <a:cubicBezTo>
                    <a:pt x="10" y="229"/>
                    <a:pt x="10" y="229"/>
                    <a:pt x="10" y="229"/>
                  </a:cubicBezTo>
                  <a:close/>
                  <a:moveTo>
                    <a:pt x="13" y="229"/>
                  </a:moveTo>
                  <a:cubicBezTo>
                    <a:pt x="13" y="229"/>
                    <a:pt x="12" y="229"/>
                    <a:pt x="12" y="229"/>
                  </a:cubicBezTo>
                  <a:cubicBezTo>
                    <a:pt x="12" y="229"/>
                    <a:pt x="12" y="229"/>
                    <a:pt x="12" y="229"/>
                  </a:cubicBezTo>
                  <a:cubicBezTo>
                    <a:pt x="12" y="229"/>
                    <a:pt x="12" y="229"/>
                    <a:pt x="12" y="229"/>
                  </a:cubicBezTo>
                  <a:cubicBezTo>
                    <a:pt x="12" y="230"/>
                    <a:pt x="12" y="230"/>
                    <a:pt x="12" y="230"/>
                  </a:cubicBezTo>
                  <a:cubicBezTo>
                    <a:pt x="12" y="230"/>
                    <a:pt x="12" y="230"/>
                    <a:pt x="12" y="230"/>
                  </a:cubicBezTo>
                  <a:cubicBezTo>
                    <a:pt x="12" y="230"/>
                    <a:pt x="12" y="230"/>
                    <a:pt x="12" y="230"/>
                  </a:cubicBezTo>
                  <a:cubicBezTo>
                    <a:pt x="12" y="230"/>
                    <a:pt x="12" y="230"/>
                    <a:pt x="12" y="230"/>
                  </a:cubicBezTo>
                  <a:cubicBezTo>
                    <a:pt x="12" y="230"/>
                    <a:pt x="12" y="230"/>
                    <a:pt x="12" y="230"/>
                  </a:cubicBezTo>
                  <a:cubicBezTo>
                    <a:pt x="12" y="230"/>
                    <a:pt x="12" y="230"/>
                    <a:pt x="12" y="230"/>
                  </a:cubicBezTo>
                  <a:cubicBezTo>
                    <a:pt x="12" y="230"/>
                    <a:pt x="13" y="230"/>
                    <a:pt x="13" y="230"/>
                  </a:cubicBezTo>
                  <a:cubicBezTo>
                    <a:pt x="13" y="229"/>
                    <a:pt x="13" y="229"/>
                    <a:pt x="13" y="229"/>
                  </a:cubicBezTo>
                  <a:close/>
                  <a:moveTo>
                    <a:pt x="15" y="227"/>
                  </a:moveTo>
                  <a:cubicBezTo>
                    <a:pt x="15" y="226"/>
                    <a:pt x="15" y="226"/>
                    <a:pt x="15" y="226"/>
                  </a:cubicBezTo>
                  <a:cubicBezTo>
                    <a:pt x="15" y="226"/>
                    <a:pt x="15" y="226"/>
                    <a:pt x="15" y="226"/>
                  </a:cubicBezTo>
                  <a:cubicBezTo>
                    <a:pt x="15" y="226"/>
                    <a:pt x="15" y="226"/>
                    <a:pt x="15" y="226"/>
                  </a:cubicBezTo>
                  <a:cubicBezTo>
                    <a:pt x="15" y="227"/>
                    <a:pt x="14" y="227"/>
                    <a:pt x="14" y="227"/>
                  </a:cubicBezTo>
                  <a:cubicBezTo>
                    <a:pt x="14" y="227"/>
                    <a:pt x="14" y="227"/>
                    <a:pt x="14" y="227"/>
                  </a:cubicBezTo>
                  <a:cubicBezTo>
                    <a:pt x="14" y="227"/>
                    <a:pt x="14" y="227"/>
                    <a:pt x="14" y="227"/>
                  </a:cubicBezTo>
                  <a:cubicBezTo>
                    <a:pt x="14" y="227"/>
                    <a:pt x="14" y="227"/>
                    <a:pt x="14" y="227"/>
                  </a:cubicBezTo>
                  <a:cubicBezTo>
                    <a:pt x="14" y="227"/>
                    <a:pt x="14" y="227"/>
                    <a:pt x="14" y="227"/>
                  </a:cubicBezTo>
                  <a:cubicBezTo>
                    <a:pt x="14" y="228"/>
                    <a:pt x="14" y="228"/>
                    <a:pt x="14" y="228"/>
                  </a:cubicBezTo>
                  <a:cubicBezTo>
                    <a:pt x="14" y="228"/>
                    <a:pt x="14" y="228"/>
                    <a:pt x="14" y="228"/>
                  </a:cubicBezTo>
                  <a:cubicBezTo>
                    <a:pt x="14" y="228"/>
                    <a:pt x="14" y="228"/>
                    <a:pt x="14" y="228"/>
                  </a:cubicBezTo>
                  <a:cubicBezTo>
                    <a:pt x="14" y="229"/>
                    <a:pt x="14" y="229"/>
                    <a:pt x="14" y="229"/>
                  </a:cubicBezTo>
                  <a:cubicBezTo>
                    <a:pt x="14" y="229"/>
                    <a:pt x="14"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8"/>
                    <a:pt x="15" y="228"/>
                    <a:pt x="15" y="228"/>
                  </a:cubicBezTo>
                  <a:cubicBezTo>
                    <a:pt x="15" y="228"/>
                    <a:pt x="15" y="228"/>
                    <a:pt x="15" y="228"/>
                  </a:cubicBezTo>
                  <a:cubicBezTo>
                    <a:pt x="15" y="228"/>
                    <a:pt x="15" y="228"/>
                    <a:pt x="15" y="228"/>
                  </a:cubicBezTo>
                  <a:cubicBezTo>
                    <a:pt x="15" y="228"/>
                    <a:pt x="15" y="228"/>
                    <a:pt x="15" y="228"/>
                  </a:cubicBezTo>
                  <a:cubicBezTo>
                    <a:pt x="15" y="227"/>
                    <a:pt x="15" y="227"/>
                    <a:pt x="15" y="227"/>
                  </a:cubicBezTo>
                  <a:cubicBezTo>
                    <a:pt x="15" y="227"/>
                    <a:pt x="15" y="227"/>
                    <a:pt x="15" y="227"/>
                  </a:cubicBezTo>
                  <a:cubicBezTo>
                    <a:pt x="15" y="227"/>
                    <a:pt x="15" y="227"/>
                    <a:pt x="15" y="227"/>
                  </a:cubicBezTo>
                  <a:cubicBezTo>
                    <a:pt x="15" y="227"/>
                    <a:pt x="15" y="227"/>
                    <a:pt x="15" y="227"/>
                  </a:cubicBezTo>
                  <a:close/>
                  <a:moveTo>
                    <a:pt x="14" y="230"/>
                  </a:moveTo>
                  <a:cubicBezTo>
                    <a:pt x="14" y="230"/>
                    <a:pt x="14" y="230"/>
                    <a:pt x="14" y="230"/>
                  </a:cubicBezTo>
                  <a:cubicBezTo>
                    <a:pt x="14" y="230"/>
                    <a:pt x="14" y="230"/>
                    <a:pt x="14" y="229"/>
                  </a:cubicBezTo>
                  <a:cubicBezTo>
                    <a:pt x="14" y="229"/>
                    <a:pt x="14" y="229"/>
                    <a:pt x="14" y="229"/>
                  </a:cubicBezTo>
                  <a:cubicBezTo>
                    <a:pt x="14" y="229"/>
                    <a:pt x="13" y="229"/>
                    <a:pt x="13" y="229"/>
                  </a:cubicBezTo>
                  <a:cubicBezTo>
                    <a:pt x="13" y="229"/>
                    <a:pt x="13" y="230"/>
                    <a:pt x="13" y="230"/>
                  </a:cubicBezTo>
                  <a:cubicBezTo>
                    <a:pt x="13" y="230"/>
                    <a:pt x="14" y="230"/>
                    <a:pt x="14" y="230"/>
                  </a:cubicBezTo>
                  <a:cubicBezTo>
                    <a:pt x="14" y="230"/>
                    <a:pt x="13" y="230"/>
                    <a:pt x="13" y="230"/>
                  </a:cubicBezTo>
                  <a:cubicBezTo>
                    <a:pt x="13" y="230"/>
                    <a:pt x="13" y="230"/>
                    <a:pt x="13" y="230"/>
                  </a:cubicBezTo>
                  <a:cubicBezTo>
                    <a:pt x="13" y="230"/>
                    <a:pt x="14" y="230"/>
                    <a:pt x="14" y="231"/>
                  </a:cubicBezTo>
                  <a:cubicBezTo>
                    <a:pt x="14" y="231"/>
                    <a:pt x="14" y="231"/>
                    <a:pt x="14" y="231"/>
                  </a:cubicBezTo>
                  <a:cubicBezTo>
                    <a:pt x="14" y="231"/>
                    <a:pt x="14" y="231"/>
                    <a:pt x="14" y="231"/>
                  </a:cubicBezTo>
                  <a:cubicBezTo>
                    <a:pt x="14" y="231"/>
                    <a:pt x="14" y="231"/>
                    <a:pt x="14" y="231"/>
                  </a:cubicBezTo>
                  <a:cubicBezTo>
                    <a:pt x="14" y="231"/>
                    <a:pt x="14" y="231"/>
                    <a:pt x="14" y="231"/>
                  </a:cubicBezTo>
                  <a:cubicBezTo>
                    <a:pt x="14" y="231"/>
                    <a:pt x="14" y="231"/>
                    <a:pt x="14" y="231"/>
                  </a:cubicBezTo>
                  <a:cubicBezTo>
                    <a:pt x="14" y="231"/>
                    <a:pt x="14" y="231"/>
                    <a:pt x="14" y="231"/>
                  </a:cubicBezTo>
                  <a:cubicBezTo>
                    <a:pt x="14" y="230"/>
                    <a:pt x="14" y="230"/>
                    <a:pt x="14" y="230"/>
                  </a:cubicBezTo>
                  <a:cubicBezTo>
                    <a:pt x="14" y="230"/>
                    <a:pt x="14" y="230"/>
                    <a:pt x="14" y="230"/>
                  </a:cubicBezTo>
                  <a:cubicBezTo>
                    <a:pt x="14" y="230"/>
                    <a:pt x="14" y="230"/>
                    <a:pt x="14" y="230"/>
                  </a:cubicBezTo>
                  <a:cubicBezTo>
                    <a:pt x="14" y="230"/>
                    <a:pt x="14" y="230"/>
                    <a:pt x="14" y="230"/>
                  </a:cubicBezTo>
                  <a:close/>
                  <a:moveTo>
                    <a:pt x="9" y="226"/>
                  </a:moveTo>
                  <a:cubicBezTo>
                    <a:pt x="9" y="226"/>
                    <a:pt x="9" y="226"/>
                    <a:pt x="9" y="226"/>
                  </a:cubicBezTo>
                  <a:cubicBezTo>
                    <a:pt x="9" y="225"/>
                    <a:pt x="9" y="225"/>
                    <a:pt x="9" y="226"/>
                  </a:cubicBezTo>
                  <a:cubicBezTo>
                    <a:pt x="9" y="226"/>
                    <a:pt x="9" y="226"/>
                    <a:pt x="9" y="226"/>
                  </a:cubicBezTo>
                  <a:cubicBezTo>
                    <a:pt x="9" y="226"/>
                    <a:pt x="9" y="226"/>
                    <a:pt x="9" y="226"/>
                  </a:cubicBezTo>
                  <a:cubicBezTo>
                    <a:pt x="9" y="226"/>
                    <a:pt x="9" y="226"/>
                    <a:pt x="9" y="226"/>
                  </a:cubicBezTo>
                  <a:cubicBezTo>
                    <a:pt x="9" y="226"/>
                    <a:pt x="9" y="226"/>
                    <a:pt x="9" y="226"/>
                  </a:cubicBezTo>
                  <a:cubicBezTo>
                    <a:pt x="9" y="226"/>
                    <a:pt x="9" y="226"/>
                    <a:pt x="9" y="226"/>
                  </a:cubicBezTo>
                  <a:cubicBezTo>
                    <a:pt x="9" y="226"/>
                    <a:pt x="9" y="226"/>
                    <a:pt x="10" y="226"/>
                  </a:cubicBezTo>
                  <a:cubicBezTo>
                    <a:pt x="10" y="226"/>
                    <a:pt x="10" y="226"/>
                    <a:pt x="10" y="227"/>
                  </a:cubicBezTo>
                  <a:cubicBezTo>
                    <a:pt x="10" y="227"/>
                    <a:pt x="10" y="227"/>
                    <a:pt x="10" y="227"/>
                  </a:cubicBezTo>
                  <a:cubicBezTo>
                    <a:pt x="10" y="227"/>
                    <a:pt x="10" y="227"/>
                    <a:pt x="10" y="227"/>
                  </a:cubicBezTo>
                  <a:cubicBezTo>
                    <a:pt x="10" y="227"/>
                    <a:pt x="10" y="227"/>
                    <a:pt x="10" y="227"/>
                  </a:cubicBezTo>
                  <a:cubicBezTo>
                    <a:pt x="10" y="227"/>
                    <a:pt x="10" y="227"/>
                    <a:pt x="10" y="227"/>
                  </a:cubicBezTo>
                  <a:cubicBezTo>
                    <a:pt x="11" y="227"/>
                    <a:pt x="11" y="227"/>
                    <a:pt x="11" y="227"/>
                  </a:cubicBezTo>
                  <a:cubicBezTo>
                    <a:pt x="11" y="227"/>
                    <a:pt x="11" y="227"/>
                    <a:pt x="11" y="227"/>
                  </a:cubicBezTo>
                  <a:cubicBezTo>
                    <a:pt x="11" y="227"/>
                    <a:pt x="11" y="227"/>
                    <a:pt x="11" y="227"/>
                  </a:cubicBezTo>
                  <a:cubicBezTo>
                    <a:pt x="11" y="227"/>
                    <a:pt x="11" y="226"/>
                    <a:pt x="11" y="226"/>
                  </a:cubicBezTo>
                  <a:cubicBezTo>
                    <a:pt x="11" y="226"/>
                    <a:pt x="11" y="226"/>
                    <a:pt x="11" y="226"/>
                  </a:cubicBezTo>
                  <a:cubicBezTo>
                    <a:pt x="11" y="226"/>
                    <a:pt x="11" y="226"/>
                    <a:pt x="11" y="226"/>
                  </a:cubicBezTo>
                  <a:cubicBezTo>
                    <a:pt x="11" y="226"/>
                    <a:pt x="11" y="226"/>
                    <a:pt x="11" y="226"/>
                  </a:cubicBezTo>
                  <a:cubicBezTo>
                    <a:pt x="11" y="226"/>
                    <a:pt x="11" y="225"/>
                    <a:pt x="11" y="225"/>
                  </a:cubicBezTo>
                  <a:cubicBezTo>
                    <a:pt x="11" y="225"/>
                    <a:pt x="11" y="225"/>
                    <a:pt x="11" y="225"/>
                  </a:cubicBezTo>
                  <a:cubicBezTo>
                    <a:pt x="11" y="225"/>
                    <a:pt x="11" y="225"/>
                    <a:pt x="11" y="225"/>
                  </a:cubicBezTo>
                  <a:cubicBezTo>
                    <a:pt x="11" y="225"/>
                    <a:pt x="10" y="225"/>
                    <a:pt x="10" y="225"/>
                  </a:cubicBezTo>
                  <a:cubicBezTo>
                    <a:pt x="10" y="225"/>
                    <a:pt x="10" y="224"/>
                    <a:pt x="10" y="224"/>
                  </a:cubicBezTo>
                  <a:cubicBezTo>
                    <a:pt x="10" y="224"/>
                    <a:pt x="10" y="225"/>
                    <a:pt x="10" y="225"/>
                  </a:cubicBezTo>
                  <a:cubicBezTo>
                    <a:pt x="10" y="225"/>
                    <a:pt x="10" y="225"/>
                    <a:pt x="10" y="225"/>
                  </a:cubicBezTo>
                  <a:cubicBezTo>
                    <a:pt x="10" y="225"/>
                    <a:pt x="10" y="225"/>
                    <a:pt x="10" y="225"/>
                  </a:cubicBezTo>
                  <a:cubicBezTo>
                    <a:pt x="10" y="225"/>
                    <a:pt x="10" y="225"/>
                    <a:pt x="10" y="225"/>
                  </a:cubicBezTo>
                  <a:cubicBezTo>
                    <a:pt x="10" y="225"/>
                    <a:pt x="10" y="225"/>
                    <a:pt x="10" y="226"/>
                  </a:cubicBezTo>
                  <a:cubicBezTo>
                    <a:pt x="10" y="226"/>
                    <a:pt x="10" y="226"/>
                    <a:pt x="10" y="226"/>
                  </a:cubicBezTo>
                  <a:cubicBezTo>
                    <a:pt x="10" y="226"/>
                    <a:pt x="10" y="226"/>
                    <a:pt x="10" y="226"/>
                  </a:cubicBezTo>
                  <a:cubicBezTo>
                    <a:pt x="10" y="226"/>
                    <a:pt x="9" y="226"/>
                    <a:pt x="9" y="226"/>
                  </a:cubicBezTo>
                  <a:cubicBezTo>
                    <a:pt x="9" y="226"/>
                    <a:pt x="9" y="226"/>
                    <a:pt x="9" y="226"/>
                  </a:cubicBezTo>
                  <a:cubicBezTo>
                    <a:pt x="9" y="226"/>
                    <a:pt x="9" y="226"/>
                    <a:pt x="9" y="226"/>
                  </a:cubicBezTo>
                  <a:close/>
                  <a:moveTo>
                    <a:pt x="12" y="226"/>
                  </a:moveTo>
                  <a:cubicBezTo>
                    <a:pt x="12" y="226"/>
                    <a:pt x="12" y="226"/>
                    <a:pt x="12" y="226"/>
                  </a:cubicBezTo>
                  <a:cubicBezTo>
                    <a:pt x="12" y="226"/>
                    <a:pt x="12" y="226"/>
                    <a:pt x="12" y="226"/>
                  </a:cubicBezTo>
                  <a:cubicBezTo>
                    <a:pt x="12" y="226"/>
                    <a:pt x="12" y="226"/>
                    <a:pt x="12" y="226"/>
                  </a:cubicBezTo>
                  <a:cubicBezTo>
                    <a:pt x="12" y="226"/>
                    <a:pt x="12" y="226"/>
                    <a:pt x="12" y="227"/>
                  </a:cubicBezTo>
                  <a:cubicBezTo>
                    <a:pt x="12" y="227"/>
                    <a:pt x="12" y="227"/>
                    <a:pt x="12" y="227"/>
                  </a:cubicBezTo>
                  <a:cubicBezTo>
                    <a:pt x="12" y="227"/>
                    <a:pt x="12" y="227"/>
                    <a:pt x="12" y="227"/>
                  </a:cubicBezTo>
                  <a:cubicBezTo>
                    <a:pt x="12" y="227"/>
                    <a:pt x="13" y="227"/>
                    <a:pt x="13" y="227"/>
                  </a:cubicBezTo>
                  <a:cubicBezTo>
                    <a:pt x="13" y="227"/>
                    <a:pt x="13" y="227"/>
                    <a:pt x="13" y="227"/>
                  </a:cubicBezTo>
                  <a:cubicBezTo>
                    <a:pt x="13" y="226"/>
                    <a:pt x="13" y="226"/>
                    <a:pt x="13" y="226"/>
                  </a:cubicBezTo>
                  <a:cubicBezTo>
                    <a:pt x="13" y="226"/>
                    <a:pt x="12" y="226"/>
                    <a:pt x="12" y="226"/>
                  </a:cubicBezTo>
                  <a:cubicBezTo>
                    <a:pt x="12" y="226"/>
                    <a:pt x="12" y="226"/>
                    <a:pt x="12" y="226"/>
                  </a:cubicBezTo>
                  <a:close/>
                  <a:moveTo>
                    <a:pt x="12" y="223"/>
                  </a:moveTo>
                  <a:cubicBezTo>
                    <a:pt x="12" y="223"/>
                    <a:pt x="12" y="223"/>
                    <a:pt x="12" y="223"/>
                  </a:cubicBezTo>
                  <a:cubicBezTo>
                    <a:pt x="12" y="223"/>
                    <a:pt x="12" y="224"/>
                    <a:pt x="12" y="224"/>
                  </a:cubicBezTo>
                  <a:cubicBezTo>
                    <a:pt x="12" y="224"/>
                    <a:pt x="12" y="224"/>
                    <a:pt x="12" y="224"/>
                  </a:cubicBezTo>
                  <a:cubicBezTo>
                    <a:pt x="12" y="224"/>
                    <a:pt x="12" y="224"/>
                    <a:pt x="12" y="224"/>
                  </a:cubicBezTo>
                  <a:cubicBezTo>
                    <a:pt x="12" y="224"/>
                    <a:pt x="12" y="224"/>
                    <a:pt x="12" y="224"/>
                  </a:cubicBezTo>
                  <a:cubicBezTo>
                    <a:pt x="12" y="224"/>
                    <a:pt x="12" y="224"/>
                    <a:pt x="12" y="224"/>
                  </a:cubicBezTo>
                  <a:cubicBezTo>
                    <a:pt x="12" y="225"/>
                    <a:pt x="12" y="225"/>
                    <a:pt x="12" y="225"/>
                  </a:cubicBezTo>
                  <a:cubicBezTo>
                    <a:pt x="12" y="225"/>
                    <a:pt x="12" y="225"/>
                    <a:pt x="12" y="225"/>
                  </a:cubicBezTo>
                  <a:cubicBezTo>
                    <a:pt x="12" y="225"/>
                    <a:pt x="12" y="225"/>
                    <a:pt x="12" y="225"/>
                  </a:cubicBezTo>
                  <a:cubicBezTo>
                    <a:pt x="12" y="225"/>
                    <a:pt x="12" y="225"/>
                    <a:pt x="12" y="225"/>
                  </a:cubicBezTo>
                  <a:cubicBezTo>
                    <a:pt x="12" y="225"/>
                    <a:pt x="12" y="225"/>
                    <a:pt x="12" y="225"/>
                  </a:cubicBezTo>
                  <a:cubicBezTo>
                    <a:pt x="12" y="225"/>
                    <a:pt x="13" y="225"/>
                    <a:pt x="13" y="225"/>
                  </a:cubicBezTo>
                  <a:cubicBezTo>
                    <a:pt x="13" y="225"/>
                    <a:pt x="13" y="226"/>
                    <a:pt x="13" y="226"/>
                  </a:cubicBezTo>
                  <a:cubicBezTo>
                    <a:pt x="13" y="226"/>
                    <a:pt x="14" y="226"/>
                    <a:pt x="14" y="226"/>
                  </a:cubicBezTo>
                  <a:cubicBezTo>
                    <a:pt x="14" y="226"/>
                    <a:pt x="14" y="226"/>
                    <a:pt x="14" y="226"/>
                  </a:cubicBezTo>
                  <a:cubicBezTo>
                    <a:pt x="14" y="226"/>
                    <a:pt x="14" y="226"/>
                    <a:pt x="14" y="226"/>
                  </a:cubicBezTo>
                  <a:cubicBezTo>
                    <a:pt x="14" y="226"/>
                    <a:pt x="14" y="226"/>
                    <a:pt x="14" y="225"/>
                  </a:cubicBezTo>
                  <a:cubicBezTo>
                    <a:pt x="14" y="225"/>
                    <a:pt x="14" y="225"/>
                    <a:pt x="14" y="225"/>
                  </a:cubicBezTo>
                  <a:cubicBezTo>
                    <a:pt x="14" y="225"/>
                    <a:pt x="14" y="225"/>
                    <a:pt x="14" y="225"/>
                  </a:cubicBezTo>
                  <a:cubicBezTo>
                    <a:pt x="13" y="225"/>
                    <a:pt x="13" y="225"/>
                    <a:pt x="13" y="225"/>
                  </a:cubicBezTo>
                  <a:cubicBezTo>
                    <a:pt x="13" y="225"/>
                    <a:pt x="13" y="225"/>
                    <a:pt x="13" y="225"/>
                  </a:cubicBezTo>
                  <a:cubicBezTo>
                    <a:pt x="13" y="225"/>
                    <a:pt x="13" y="225"/>
                    <a:pt x="13" y="225"/>
                  </a:cubicBezTo>
                  <a:cubicBezTo>
                    <a:pt x="13" y="225"/>
                    <a:pt x="13" y="225"/>
                    <a:pt x="13" y="225"/>
                  </a:cubicBezTo>
                  <a:cubicBezTo>
                    <a:pt x="13" y="225"/>
                    <a:pt x="13" y="225"/>
                    <a:pt x="13" y="225"/>
                  </a:cubicBezTo>
                  <a:cubicBezTo>
                    <a:pt x="13" y="225"/>
                    <a:pt x="14" y="225"/>
                    <a:pt x="14" y="225"/>
                  </a:cubicBezTo>
                  <a:cubicBezTo>
                    <a:pt x="14" y="225"/>
                    <a:pt x="14" y="225"/>
                    <a:pt x="14" y="225"/>
                  </a:cubicBezTo>
                  <a:cubicBezTo>
                    <a:pt x="14" y="225"/>
                    <a:pt x="14" y="225"/>
                    <a:pt x="14" y="225"/>
                  </a:cubicBezTo>
                  <a:cubicBezTo>
                    <a:pt x="14" y="224"/>
                    <a:pt x="14" y="224"/>
                    <a:pt x="14" y="224"/>
                  </a:cubicBezTo>
                  <a:cubicBezTo>
                    <a:pt x="14" y="224"/>
                    <a:pt x="14" y="224"/>
                    <a:pt x="14" y="224"/>
                  </a:cubicBezTo>
                  <a:cubicBezTo>
                    <a:pt x="14" y="224"/>
                    <a:pt x="14" y="224"/>
                    <a:pt x="14" y="224"/>
                  </a:cubicBezTo>
                  <a:cubicBezTo>
                    <a:pt x="14" y="224"/>
                    <a:pt x="14" y="224"/>
                    <a:pt x="14" y="224"/>
                  </a:cubicBezTo>
                  <a:cubicBezTo>
                    <a:pt x="14" y="224"/>
                    <a:pt x="14" y="224"/>
                    <a:pt x="14" y="224"/>
                  </a:cubicBezTo>
                  <a:cubicBezTo>
                    <a:pt x="13" y="224"/>
                    <a:pt x="13" y="224"/>
                    <a:pt x="13" y="224"/>
                  </a:cubicBezTo>
                  <a:cubicBezTo>
                    <a:pt x="13" y="224"/>
                    <a:pt x="13" y="224"/>
                    <a:pt x="13" y="224"/>
                  </a:cubicBezTo>
                  <a:cubicBezTo>
                    <a:pt x="13" y="224"/>
                    <a:pt x="13" y="224"/>
                    <a:pt x="13" y="224"/>
                  </a:cubicBezTo>
                  <a:cubicBezTo>
                    <a:pt x="13" y="224"/>
                    <a:pt x="13" y="224"/>
                    <a:pt x="13" y="224"/>
                  </a:cubicBezTo>
                  <a:cubicBezTo>
                    <a:pt x="13" y="224"/>
                    <a:pt x="13" y="223"/>
                    <a:pt x="13" y="223"/>
                  </a:cubicBezTo>
                  <a:cubicBezTo>
                    <a:pt x="13" y="223"/>
                    <a:pt x="14" y="223"/>
                    <a:pt x="14" y="223"/>
                  </a:cubicBezTo>
                  <a:cubicBezTo>
                    <a:pt x="14" y="223"/>
                    <a:pt x="13" y="223"/>
                    <a:pt x="13" y="223"/>
                  </a:cubicBezTo>
                  <a:cubicBezTo>
                    <a:pt x="13" y="223"/>
                    <a:pt x="13" y="223"/>
                    <a:pt x="13" y="222"/>
                  </a:cubicBezTo>
                  <a:cubicBezTo>
                    <a:pt x="13" y="222"/>
                    <a:pt x="13" y="223"/>
                    <a:pt x="13" y="223"/>
                  </a:cubicBezTo>
                  <a:cubicBezTo>
                    <a:pt x="13" y="223"/>
                    <a:pt x="13" y="223"/>
                    <a:pt x="13" y="223"/>
                  </a:cubicBezTo>
                  <a:cubicBezTo>
                    <a:pt x="13" y="223"/>
                    <a:pt x="13" y="223"/>
                    <a:pt x="13" y="223"/>
                  </a:cubicBezTo>
                  <a:cubicBezTo>
                    <a:pt x="13" y="223"/>
                    <a:pt x="13" y="223"/>
                    <a:pt x="12" y="223"/>
                  </a:cubicBezTo>
                  <a:cubicBezTo>
                    <a:pt x="12" y="223"/>
                    <a:pt x="12" y="223"/>
                    <a:pt x="12" y="223"/>
                  </a:cubicBezTo>
                  <a:cubicBezTo>
                    <a:pt x="12" y="223"/>
                    <a:pt x="12" y="223"/>
                    <a:pt x="12" y="223"/>
                  </a:cubicBezTo>
                  <a:cubicBezTo>
                    <a:pt x="12" y="223"/>
                    <a:pt x="12" y="223"/>
                    <a:pt x="12" y="223"/>
                  </a:cubicBezTo>
                  <a:close/>
                  <a:moveTo>
                    <a:pt x="12" y="220"/>
                  </a:moveTo>
                  <a:cubicBezTo>
                    <a:pt x="12" y="220"/>
                    <a:pt x="12" y="220"/>
                    <a:pt x="12" y="220"/>
                  </a:cubicBezTo>
                  <a:cubicBezTo>
                    <a:pt x="12" y="220"/>
                    <a:pt x="12" y="220"/>
                    <a:pt x="12" y="220"/>
                  </a:cubicBezTo>
                  <a:cubicBezTo>
                    <a:pt x="12" y="220"/>
                    <a:pt x="12" y="220"/>
                    <a:pt x="12" y="220"/>
                  </a:cubicBezTo>
                  <a:cubicBezTo>
                    <a:pt x="12" y="221"/>
                    <a:pt x="12" y="220"/>
                    <a:pt x="13" y="221"/>
                  </a:cubicBezTo>
                  <a:cubicBezTo>
                    <a:pt x="13" y="221"/>
                    <a:pt x="13" y="221"/>
                    <a:pt x="13" y="221"/>
                  </a:cubicBezTo>
                  <a:cubicBezTo>
                    <a:pt x="13" y="221"/>
                    <a:pt x="13" y="221"/>
                    <a:pt x="13" y="221"/>
                  </a:cubicBezTo>
                  <a:cubicBezTo>
                    <a:pt x="13" y="221"/>
                    <a:pt x="13" y="221"/>
                    <a:pt x="13" y="221"/>
                  </a:cubicBezTo>
                  <a:cubicBezTo>
                    <a:pt x="13" y="221"/>
                    <a:pt x="13" y="221"/>
                    <a:pt x="13" y="221"/>
                  </a:cubicBezTo>
                  <a:cubicBezTo>
                    <a:pt x="14" y="221"/>
                    <a:pt x="14" y="221"/>
                    <a:pt x="14" y="221"/>
                  </a:cubicBezTo>
                  <a:cubicBezTo>
                    <a:pt x="14" y="221"/>
                    <a:pt x="14" y="221"/>
                    <a:pt x="14" y="221"/>
                  </a:cubicBezTo>
                  <a:cubicBezTo>
                    <a:pt x="14" y="220"/>
                    <a:pt x="14" y="220"/>
                    <a:pt x="14" y="220"/>
                  </a:cubicBezTo>
                  <a:cubicBezTo>
                    <a:pt x="14" y="220"/>
                    <a:pt x="14" y="220"/>
                    <a:pt x="14" y="220"/>
                  </a:cubicBezTo>
                  <a:cubicBezTo>
                    <a:pt x="14" y="220"/>
                    <a:pt x="14" y="220"/>
                    <a:pt x="14" y="219"/>
                  </a:cubicBezTo>
                  <a:cubicBezTo>
                    <a:pt x="14" y="219"/>
                    <a:pt x="14" y="219"/>
                    <a:pt x="14" y="219"/>
                  </a:cubicBezTo>
                  <a:cubicBezTo>
                    <a:pt x="14" y="219"/>
                    <a:pt x="14" y="219"/>
                    <a:pt x="14" y="219"/>
                  </a:cubicBezTo>
                  <a:cubicBezTo>
                    <a:pt x="14" y="219"/>
                    <a:pt x="14" y="219"/>
                    <a:pt x="14" y="219"/>
                  </a:cubicBezTo>
                  <a:cubicBezTo>
                    <a:pt x="14" y="219"/>
                    <a:pt x="14" y="219"/>
                    <a:pt x="14" y="219"/>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19"/>
                    <a:pt x="13" y="219"/>
                    <a:pt x="13" y="219"/>
                  </a:cubicBezTo>
                  <a:cubicBezTo>
                    <a:pt x="13" y="219"/>
                    <a:pt x="12" y="219"/>
                    <a:pt x="12" y="219"/>
                  </a:cubicBezTo>
                  <a:cubicBezTo>
                    <a:pt x="12" y="219"/>
                    <a:pt x="12" y="219"/>
                    <a:pt x="12" y="219"/>
                  </a:cubicBezTo>
                  <a:cubicBezTo>
                    <a:pt x="12" y="219"/>
                    <a:pt x="12" y="220"/>
                    <a:pt x="12" y="220"/>
                  </a:cubicBezTo>
                  <a:cubicBezTo>
                    <a:pt x="12" y="220"/>
                    <a:pt x="12" y="220"/>
                    <a:pt x="12" y="220"/>
                  </a:cubicBezTo>
                  <a:close/>
                  <a:moveTo>
                    <a:pt x="15" y="222"/>
                  </a:moveTo>
                  <a:cubicBezTo>
                    <a:pt x="15" y="222"/>
                    <a:pt x="15" y="222"/>
                    <a:pt x="15" y="222"/>
                  </a:cubicBezTo>
                  <a:cubicBezTo>
                    <a:pt x="15" y="222"/>
                    <a:pt x="15" y="222"/>
                    <a:pt x="15" y="222"/>
                  </a:cubicBezTo>
                  <a:cubicBezTo>
                    <a:pt x="15" y="222"/>
                    <a:pt x="15" y="222"/>
                    <a:pt x="15" y="222"/>
                  </a:cubicBezTo>
                  <a:cubicBezTo>
                    <a:pt x="15" y="222"/>
                    <a:pt x="15" y="221"/>
                    <a:pt x="15" y="221"/>
                  </a:cubicBezTo>
                  <a:cubicBezTo>
                    <a:pt x="15" y="221"/>
                    <a:pt x="15" y="221"/>
                    <a:pt x="15" y="221"/>
                  </a:cubicBezTo>
                  <a:cubicBezTo>
                    <a:pt x="15" y="221"/>
                    <a:pt x="15" y="221"/>
                    <a:pt x="15" y="221"/>
                  </a:cubicBezTo>
                  <a:cubicBezTo>
                    <a:pt x="15" y="221"/>
                    <a:pt x="15" y="221"/>
                    <a:pt x="15" y="221"/>
                  </a:cubicBezTo>
                  <a:cubicBezTo>
                    <a:pt x="15" y="221"/>
                    <a:pt x="15" y="221"/>
                    <a:pt x="14" y="221"/>
                  </a:cubicBezTo>
                  <a:cubicBezTo>
                    <a:pt x="14" y="221"/>
                    <a:pt x="14" y="221"/>
                    <a:pt x="14" y="221"/>
                  </a:cubicBezTo>
                  <a:cubicBezTo>
                    <a:pt x="15" y="222"/>
                    <a:pt x="15" y="222"/>
                    <a:pt x="15" y="222"/>
                  </a:cubicBezTo>
                  <a:cubicBezTo>
                    <a:pt x="15" y="222"/>
                    <a:pt x="15" y="222"/>
                    <a:pt x="15" y="222"/>
                  </a:cubicBezTo>
                  <a:close/>
                  <a:moveTo>
                    <a:pt x="27" y="338"/>
                  </a:moveTo>
                  <a:cubicBezTo>
                    <a:pt x="27" y="338"/>
                    <a:pt x="27" y="338"/>
                    <a:pt x="27" y="338"/>
                  </a:cubicBezTo>
                  <a:cubicBezTo>
                    <a:pt x="27" y="338"/>
                    <a:pt x="27" y="338"/>
                    <a:pt x="27" y="338"/>
                  </a:cubicBezTo>
                  <a:cubicBezTo>
                    <a:pt x="27" y="338"/>
                    <a:pt x="27" y="338"/>
                    <a:pt x="27" y="337"/>
                  </a:cubicBezTo>
                  <a:cubicBezTo>
                    <a:pt x="27" y="337"/>
                    <a:pt x="27" y="337"/>
                    <a:pt x="27" y="337"/>
                  </a:cubicBezTo>
                  <a:cubicBezTo>
                    <a:pt x="27" y="337"/>
                    <a:pt x="27" y="337"/>
                    <a:pt x="26" y="337"/>
                  </a:cubicBezTo>
                  <a:cubicBezTo>
                    <a:pt x="26" y="337"/>
                    <a:pt x="26" y="337"/>
                    <a:pt x="26" y="337"/>
                  </a:cubicBezTo>
                  <a:cubicBezTo>
                    <a:pt x="26" y="337"/>
                    <a:pt x="26" y="337"/>
                    <a:pt x="26" y="337"/>
                  </a:cubicBezTo>
                  <a:cubicBezTo>
                    <a:pt x="26" y="338"/>
                    <a:pt x="27" y="338"/>
                    <a:pt x="27" y="338"/>
                  </a:cubicBezTo>
                  <a:cubicBezTo>
                    <a:pt x="27" y="338"/>
                    <a:pt x="27" y="338"/>
                    <a:pt x="27" y="338"/>
                  </a:cubicBezTo>
                  <a:cubicBezTo>
                    <a:pt x="27" y="338"/>
                    <a:pt x="27" y="338"/>
                    <a:pt x="27" y="338"/>
                  </a:cubicBezTo>
                  <a:cubicBezTo>
                    <a:pt x="27" y="338"/>
                    <a:pt x="27" y="338"/>
                    <a:pt x="27" y="338"/>
                  </a:cubicBezTo>
                  <a:close/>
                  <a:moveTo>
                    <a:pt x="57" y="352"/>
                  </a:moveTo>
                  <a:cubicBezTo>
                    <a:pt x="57" y="352"/>
                    <a:pt x="57" y="352"/>
                    <a:pt x="57" y="352"/>
                  </a:cubicBezTo>
                  <a:cubicBezTo>
                    <a:pt x="57" y="352"/>
                    <a:pt x="57" y="352"/>
                    <a:pt x="57" y="352"/>
                  </a:cubicBezTo>
                  <a:cubicBezTo>
                    <a:pt x="57" y="352"/>
                    <a:pt x="57" y="353"/>
                    <a:pt x="58" y="353"/>
                  </a:cubicBezTo>
                  <a:cubicBezTo>
                    <a:pt x="58" y="353"/>
                    <a:pt x="58" y="353"/>
                    <a:pt x="58" y="353"/>
                  </a:cubicBezTo>
                  <a:cubicBezTo>
                    <a:pt x="58" y="353"/>
                    <a:pt x="58" y="353"/>
                    <a:pt x="58" y="352"/>
                  </a:cubicBezTo>
                  <a:cubicBezTo>
                    <a:pt x="58" y="352"/>
                    <a:pt x="58" y="352"/>
                    <a:pt x="58" y="352"/>
                  </a:cubicBezTo>
                  <a:cubicBezTo>
                    <a:pt x="58" y="352"/>
                    <a:pt x="58" y="352"/>
                    <a:pt x="58" y="352"/>
                  </a:cubicBezTo>
                  <a:cubicBezTo>
                    <a:pt x="58" y="352"/>
                    <a:pt x="58" y="352"/>
                    <a:pt x="58" y="352"/>
                  </a:cubicBezTo>
                  <a:cubicBezTo>
                    <a:pt x="57" y="352"/>
                    <a:pt x="57" y="352"/>
                    <a:pt x="56" y="352"/>
                  </a:cubicBezTo>
                  <a:cubicBezTo>
                    <a:pt x="56" y="352"/>
                    <a:pt x="56" y="352"/>
                    <a:pt x="56" y="352"/>
                  </a:cubicBezTo>
                  <a:cubicBezTo>
                    <a:pt x="56" y="352"/>
                    <a:pt x="56" y="352"/>
                    <a:pt x="56" y="352"/>
                  </a:cubicBezTo>
                  <a:cubicBezTo>
                    <a:pt x="56" y="352"/>
                    <a:pt x="56" y="352"/>
                    <a:pt x="56" y="352"/>
                  </a:cubicBezTo>
                  <a:cubicBezTo>
                    <a:pt x="56" y="352"/>
                    <a:pt x="56" y="352"/>
                    <a:pt x="56" y="352"/>
                  </a:cubicBezTo>
                  <a:cubicBezTo>
                    <a:pt x="56" y="352"/>
                    <a:pt x="56" y="352"/>
                    <a:pt x="56" y="352"/>
                  </a:cubicBezTo>
                  <a:cubicBezTo>
                    <a:pt x="56" y="352"/>
                    <a:pt x="56" y="352"/>
                    <a:pt x="55" y="352"/>
                  </a:cubicBezTo>
                  <a:cubicBezTo>
                    <a:pt x="55" y="352"/>
                    <a:pt x="55" y="352"/>
                    <a:pt x="55" y="352"/>
                  </a:cubicBezTo>
                  <a:cubicBezTo>
                    <a:pt x="55" y="352"/>
                    <a:pt x="56" y="352"/>
                    <a:pt x="56" y="352"/>
                  </a:cubicBezTo>
                  <a:cubicBezTo>
                    <a:pt x="56" y="352"/>
                    <a:pt x="56" y="353"/>
                    <a:pt x="56" y="353"/>
                  </a:cubicBezTo>
                  <a:cubicBezTo>
                    <a:pt x="56" y="353"/>
                    <a:pt x="56" y="353"/>
                    <a:pt x="56" y="353"/>
                  </a:cubicBezTo>
                  <a:cubicBezTo>
                    <a:pt x="56" y="352"/>
                    <a:pt x="56" y="352"/>
                    <a:pt x="56" y="352"/>
                  </a:cubicBezTo>
                  <a:cubicBezTo>
                    <a:pt x="56" y="352"/>
                    <a:pt x="56" y="352"/>
                    <a:pt x="56" y="352"/>
                  </a:cubicBezTo>
                  <a:cubicBezTo>
                    <a:pt x="56" y="352"/>
                    <a:pt x="57" y="352"/>
                    <a:pt x="57" y="352"/>
                  </a:cubicBezTo>
                  <a:close/>
                  <a:moveTo>
                    <a:pt x="57" y="349"/>
                  </a:moveTo>
                  <a:cubicBezTo>
                    <a:pt x="57" y="349"/>
                    <a:pt x="57" y="349"/>
                    <a:pt x="57" y="349"/>
                  </a:cubicBezTo>
                  <a:cubicBezTo>
                    <a:pt x="57" y="349"/>
                    <a:pt x="58" y="349"/>
                    <a:pt x="58" y="348"/>
                  </a:cubicBezTo>
                  <a:cubicBezTo>
                    <a:pt x="58" y="348"/>
                    <a:pt x="57" y="348"/>
                    <a:pt x="57" y="348"/>
                  </a:cubicBezTo>
                  <a:cubicBezTo>
                    <a:pt x="57" y="348"/>
                    <a:pt x="57" y="348"/>
                    <a:pt x="57" y="348"/>
                  </a:cubicBezTo>
                  <a:cubicBezTo>
                    <a:pt x="57" y="348"/>
                    <a:pt x="57" y="348"/>
                    <a:pt x="57" y="348"/>
                  </a:cubicBezTo>
                  <a:cubicBezTo>
                    <a:pt x="57" y="348"/>
                    <a:pt x="57" y="348"/>
                    <a:pt x="57" y="348"/>
                  </a:cubicBezTo>
                  <a:cubicBezTo>
                    <a:pt x="57" y="348"/>
                    <a:pt x="57" y="348"/>
                    <a:pt x="57" y="348"/>
                  </a:cubicBezTo>
                  <a:cubicBezTo>
                    <a:pt x="57" y="348"/>
                    <a:pt x="57" y="348"/>
                    <a:pt x="57" y="348"/>
                  </a:cubicBezTo>
                  <a:cubicBezTo>
                    <a:pt x="57" y="348"/>
                    <a:pt x="57" y="349"/>
                    <a:pt x="57" y="349"/>
                  </a:cubicBezTo>
                  <a:cubicBezTo>
                    <a:pt x="57" y="349"/>
                    <a:pt x="57" y="349"/>
                    <a:pt x="57" y="349"/>
                  </a:cubicBezTo>
                  <a:cubicBezTo>
                    <a:pt x="57" y="349"/>
                    <a:pt x="57" y="349"/>
                    <a:pt x="57" y="349"/>
                  </a:cubicBezTo>
                  <a:cubicBezTo>
                    <a:pt x="57" y="349"/>
                    <a:pt x="57" y="349"/>
                    <a:pt x="57" y="349"/>
                  </a:cubicBezTo>
                  <a:cubicBezTo>
                    <a:pt x="57" y="349"/>
                    <a:pt x="57" y="349"/>
                    <a:pt x="57" y="349"/>
                  </a:cubicBezTo>
                  <a:close/>
                  <a:moveTo>
                    <a:pt x="60" y="351"/>
                  </a:moveTo>
                  <a:cubicBezTo>
                    <a:pt x="60" y="351"/>
                    <a:pt x="60" y="351"/>
                    <a:pt x="60" y="351"/>
                  </a:cubicBezTo>
                  <a:cubicBezTo>
                    <a:pt x="60" y="351"/>
                    <a:pt x="60" y="351"/>
                    <a:pt x="60" y="351"/>
                  </a:cubicBezTo>
                  <a:cubicBezTo>
                    <a:pt x="60" y="351"/>
                    <a:pt x="60" y="351"/>
                    <a:pt x="60" y="351"/>
                  </a:cubicBezTo>
                  <a:cubicBezTo>
                    <a:pt x="60" y="351"/>
                    <a:pt x="60" y="351"/>
                    <a:pt x="60" y="351"/>
                  </a:cubicBezTo>
                  <a:cubicBezTo>
                    <a:pt x="60" y="351"/>
                    <a:pt x="60" y="351"/>
                    <a:pt x="60" y="351"/>
                  </a:cubicBezTo>
                  <a:cubicBezTo>
                    <a:pt x="60" y="351"/>
                    <a:pt x="60" y="351"/>
                    <a:pt x="60" y="351"/>
                  </a:cubicBezTo>
                  <a:cubicBezTo>
                    <a:pt x="60" y="350"/>
                    <a:pt x="60" y="350"/>
                    <a:pt x="60" y="350"/>
                  </a:cubicBezTo>
                  <a:cubicBezTo>
                    <a:pt x="60" y="350"/>
                    <a:pt x="60" y="350"/>
                    <a:pt x="60" y="350"/>
                  </a:cubicBezTo>
                  <a:cubicBezTo>
                    <a:pt x="60" y="350"/>
                    <a:pt x="59" y="350"/>
                    <a:pt x="59" y="350"/>
                  </a:cubicBezTo>
                  <a:cubicBezTo>
                    <a:pt x="59" y="350"/>
                    <a:pt x="59" y="350"/>
                    <a:pt x="59" y="350"/>
                  </a:cubicBezTo>
                  <a:cubicBezTo>
                    <a:pt x="59" y="350"/>
                    <a:pt x="59" y="350"/>
                    <a:pt x="59" y="350"/>
                  </a:cubicBezTo>
                  <a:cubicBezTo>
                    <a:pt x="59" y="350"/>
                    <a:pt x="59" y="350"/>
                    <a:pt x="59" y="350"/>
                  </a:cubicBezTo>
                  <a:cubicBezTo>
                    <a:pt x="59" y="350"/>
                    <a:pt x="59" y="350"/>
                    <a:pt x="59" y="350"/>
                  </a:cubicBezTo>
                  <a:cubicBezTo>
                    <a:pt x="59" y="349"/>
                    <a:pt x="59" y="349"/>
                    <a:pt x="59" y="349"/>
                  </a:cubicBezTo>
                  <a:cubicBezTo>
                    <a:pt x="59" y="349"/>
                    <a:pt x="59" y="349"/>
                    <a:pt x="59" y="349"/>
                  </a:cubicBezTo>
                  <a:cubicBezTo>
                    <a:pt x="59" y="349"/>
                    <a:pt x="59" y="349"/>
                    <a:pt x="59" y="349"/>
                  </a:cubicBezTo>
                  <a:cubicBezTo>
                    <a:pt x="59" y="348"/>
                    <a:pt x="59" y="349"/>
                    <a:pt x="59" y="349"/>
                  </a:cubicBezTo>
                  <a:cubicBezTo>
                    <a:pt x="59" y="349"/>
                    <a:pt x="59" y="349"/>
                    <a:pt x="59" y="349"/>
                  </a:cubicBezTo>
                  <a:cubicBezTo>
                    <a:pt x="59" y="349"/>
                    <a:pt x="59" y="349"/>
                    <a:pt x="59" y="349"/>
                  </a:cubicBezTo>
                  <a:cubicBezTo>
                    <a:pt x="59" y="349"/>
                    <a:pt x="59" y="349"/>
                    <a:pt x="59" y="349"/>
                  </a:cubicBezTo>
                  <a:cubicBezTo>
                    <a:pt x="59" y="349"/>
                    <a:pt x="59" y="349"/>
                    <a:pt x="59" y="349"/>
                  </a:cubicBezTo>
                  <a:cubicBezTo>
                    <a:pt x="59" y="349"/>
                    <a:pt x="59" y="349"/>
                    <a:pt x="59" y="349"/>
                  </a:cubicBezTo>
                  <a:cubicBezTo>
                    <a:pt x="59" y="349"/>
                    <a:pt x="59" y="350"/>
                    <a:pt x="59" y="350"/>
                  </a:cubicBezTo>
                  <a:cubicBezTo>
                    <a:pt x="59" y="350"/>
                    <a:pt x="59" y="350"/>
                    <a:pt x="59" y="350"/>
                  </a:cubicBezTo>
                  <a:cubicBezTo>
                    <a:pt x="59" y="350"/>
                    <a:pt x="59" y="350"/>
                    <a:pt x="59" y="350"/>
                  </a:cubicBezTo>
                  <a:cubicBezTo>
                    <a:pt x="58" y="350"/>
                    <a:pt x="58" y="350"/>
                    <a:pt x="58" y="350"/>
                  </a:cubicBezTo>
                  <a:cubicBezTo>
                    <a:pt x="58" y="350"/>
                    <a:pt x="58" y="350"/>
                    <a:pt x="58" y="350"/>
                  </a:cubicBezTo>
                  <a:cubicBezTo>
                    <a:pt x="58" y="350"/>
                    <a:pt x="59" y="350"/>
                    <a:pt x="59" y="351"/>
                  </a:cubicBezTo>
                  <a:cubicBezTo>
                    <a:pt x="59" y="351"/>
                    <a:pt x="59" y="351"/>
                    <a:pt x="59" y="351"/>
                  </a:cubicBezTo>
                  <a:cubicBezTo>
                    <a:pt x="59" y="351"/>
                    <a:pt x="59" y="351"/>
                    <a:pt x="59" y="351"/>
                  </a:cubicBezTo>
                  <a:cubicBezTo>
                    <a:pt x="59" y="351"/>
                    <a:pt x="59" y="351"/>
                    <a:pt x="59" y="351"/>
                  </a:cubicBezTo>
                  <a:cubicBezTo>
                    <a:pt x="59" y="351"/>
                    <a:pt x="59" y="351"/>
                    <a:pt x="60" y="351"/>
                  </a:cubicBezTo>
                  <a:close/>
                  <a:moveTo>
                    <a:pt x="60" y="352"/>
                  </a:moveTo>
                  <a:cubicBezTo>
                    <a:pt x="60" y="352"/>
                    <a:pt x="60" y="352"/>
                    <a:pt x="60" y="352"/>
                  </a:cubicBezTo>
                  <a:cubicBezTo>
                    <a:pt x="60" y="352"/>
                    <a:pt x="60" y="352"/>
                    <a:pt x="60" y="352"/>
                  </a:cubicBezTo>
                  <a:cubicBezTo>
                    <a:pt x="60" y="352"/>
                    <a:pt x="60" y="352"/>
                    <a:pt x="60" y="352"/>
                  </a:cubicBezTo>
                  <a:cubicBezTo>
                    <a:pt x="59" y="352"/>
                    <a:pt x="59" y="352"/>
                    <a:pt x="59" y="352"/>
                  </a:cubicBezTo>
                  <a:cubicBezTo>
                    <a:pt x="59" y="352"/>
                    <a:pt x="59" y="352"/>
                    <a:pt x="59" y="352"/>
                  </a:cubicBezTo>
                  <a:cubicBezTo>
                    <a:pt x="59" y="352"/>
                    <a:pt x="59" y="352"/>
                    <a:pt x="59" y="352"/>
                  </a:cubicBezTo>
                  <a:cubicBezTo>
                    <a:pt x="59" y="352"/>
                    <a:pt x="59" y="352"/>
                    <a:pt x="59" y="352"/>
                  </a:cubicBezTo>
                  <a:cubicBezTo>
                    <a:pt x="59" y="352"/>
                    <a:pt x="60" y="352"/>
                    <a:pt x="60" y="352"/>
                  </a:cubicBezTo>
                  <a:cubicBezTo>
                    <a:pt x="60" y="352"/>
                    <a:pt x="60" y="352"/>
                    <a:pt x="60" y="352"/>
                  </a:cubicBezTo>
                  <a:cubicBezTo>
                    <a:pt x="60" y="352"/>
                    <a:pt x="60" y="352"/>
                    <a:pt x="60" y="352"/>
                  </a:cubicBezTo>
                  <a:cubicBezTo>
                    <a:pt x="60" y="352"/>
                    <a:pt x="60" y="352"/>
                    <a:pt x="60" y="352"/>
                  </a:cubicBezTo>
                  <a:cubicBezTo>
                    <a:pt x="61" y="352"/>
                    <a:pt x="60" y="352"/>
                    <a:pt x="60" y="352"/>
                  </a:cubicBezTo>
                  <a:cubicBezTo>
                    <a:pt x="60" y="352"/>
                    <a:pt x="60" y="352"/>
                    <a:pt x="60" y="352"/>
                  </a:cubicBezTo>
                  <a:close/>
                  <a:moveTo>
                    <a:pt x="4" y="229"/>
                  </a:moveTo>
                  <a:cubicBezTo>
                    <a:pt x="4" y="229"/>
                    <a:pt x="4" y="230"/>
                    <a:pt x="4" y="230"/>
                  </a:cubicBezTo>
                  <a:cubicBezTo>
                    <a:pt x="4" y="230"/>
                    <a:pt x="4" y="230"/>
                    <a:pt x="4" y="230"/>
                  </a:cubicBezTo>
                  <a:cubicBezTo>
                    <a:pt x="4" y="230"/>
                    <a:pt x="5" y="230"/>
                    <a:pt x="5" y="230"/>
                  </a:cubicBezTo>
                  <a:cubicBezTo>
                    <a:pt x="5" y="230"/>
                    <a:pt x="5" y="230"/>
                    <a:pt x="5" y="230"/>
                  </a:cubicBezTo>
                  <a:cubicBezTo>
                    <a:pt x="5" y="230"/>
                    <a:pt x="5" y="230"/>
                    <a:pt x="5" y="230"/>
                  </a:cubicBezTo>
                  <a:cubicBezTo>
                    <a:pt x="5" y="230"/>
                    <a:pt x="5" y="230"/>
                    <a:pt x="5" y="230"/>
                  </a:cubicBezTo>
                  <a:cubicBezTo>
                    <a:pt x="5" y="230"/>
                    <a:pt x="5" y="230"/>
                    <a:pt x="5" y="230"/>
                  </a:cubicBezTo>
                  <a:cubicBezTo>
                    <a:pt x="5" y="230"/>
                    <a:pt x="5" y="230"/>
                    <a:pt x="5" y="230"/>
                  </a:cubicBezTo>
                  <a:cubicBezTo>
                    <a:pt x="5" y="229"/>
                    <a:pt x="5" y="229"/>
                    <a:pt x="5" y="229"/>
                  </a:cubicBezTo>
                  <a:cubicBezTo>
                    <a:pt x="5" y="229"/>
                    <a:pt x="5" y="229"/>
                    <a:pt x="5" y="229"/>
                  </a:cubicBezTo>
                  <a:cubicBezTo>
                    <a:pt x="4" y="229"/>
                    <a:pt x="4" y="229"/>
                    <a:pt x="4" y="229"/>
                  </a:cubicBezTo>
                  <a:cubicBezTo>
                    <a:pt x="4" y="229"/>
                    <a:pt x="4" y="229"/>
                    <a:pt x="4" y="229"/>
                  </a:cubicBezTo>
                  <a:close/>
                  <a:moveTo>
                    <a:pt x="7" y="228"/>
                  </a:moveTo>
                  <a:cubicBezTo>
                    <a:pt x="7" y="228"/>
                    <a:pt x="7" y="228"/>
                    <a:pt x="7" y="228"/>
                  </a:cubicBezTo>
                  <a:cubicBezTo>
                    <a:pt x="7" y="227"/>
                    <a:pt x="7" y="227"/>
                    <a:pt x="7" y="227"/>
                  </a:cubicBezTo>
                  <a:cubicBezTo>
                    <a:pt x="7" y="227"/>
                    <a:pt x="7" y="227"/>
                    <a:pt x="7" y="227"/>
                  </a:cubicBezTo>
                  <a:cubicBezTo>
                    <a:pt x="7" y="227"/>
                    <a:pt x="7" y="227"/>
                    <a:pt x="7" y="227"/>
                  </a:cubicBezTo>
                  <a:cubicBezTo>
                    <a:pt x="7" y="227"/>
                    <a:pt x="7" y="227"/>
                    <a:pt x="7" y="227"/>
                  </a:cubicBezTo>
                  <a:cubicBezTo>
                    <a:pt x="7" y="227"/>
                    <a:pt x="7" y="227"/>
                    <a:pt x="7" y="227"/>
                  </a:cubicBezTo>
                  <a:cubicBezTo>
                    <a:pt x="7" y="227"/>
                    <a:pt x="7" y="227"/>
                    <a:pt x="7" y="227"/>
                  </a:cubicBezTo>
                  <a:cubicBezTo>
                    <a:pt x="7" y="228"/>
                    <a:pt x="7" y="228"/>
                    <a:pt x="7" y="228"/>
                  </a:cubicBezTo>
                  <a:cubicBezTo>
                    <a:pt x="7" y="228"/>
                    <a:pt x="7" y="228"/>
                    <a:pt x="7" y="228"/>
                  </a:cubicBezTo>
                  <a:close/>
                  <a:moveTo>
                    <a:pt x="7" y="218"/>
                  </a:moveTo>
                  <a:cubicBezTo>
                    <a:pt x="7" y="218"/>
                    <a:pt x="7" y="218"/>
                    <a:pt x="7" y="218"/>
                  </a:cubicBezTo>
                  <a:cubicBezTo>
                    <a:pt x="7" y="218"/>
                    <a:pt x="7" y="218"/>
                    <a:pt x="7" y="218"/>
                  </a:cubicBezTo>
                  <a:cubicBezTo>
                    <a:pt x="7" y="218"/>
                    <a:pt x="7" y="218"/>
                    <a:pt x="7" y="218"/>
                  </a:cubicBezTo>
                  <a:cubicBezTo>
                    <a:pt x="7" y="218"/>
                    <a:pt x="7" y="218"/>
                    <a:pt x="7" y="218"/>
                  </a:cubicBezTo>
                  <a:cubicBezTo>
                    <a:pt x="7" y="218"/>
                    <a:pt x="7" y="218"/>
                    <a:pt x="7" y="218"/>
                  </a:cubicBezTo>
                  <a:cubicBezTo>
                    <a:pt x="8" y="218"/>
                    <a:pt x="8" y="218"/>
                    <a:pt x="8" y="218"/>
                  </a:cubicBezTo>
                  <a:cubicBezTo>
                    <a:pt x="8" y="218"/>
                    <a:pt x="8" y="218"/>
                    <a:pt x="8" y="218"/>
                  </a:cubicBezTo>
                  <a:cubicBezTo>
                    <a:pt x="8" y="218"/>
                    <a:pt x="8" y="218"/>
                    <a:pt x="8" y="218"/>
                  </a:cubicBezTo>
                  <a:cubicBezTo>
                    <a:pt x="8" y="218"/>
                    <a:pt x="8" y="217"/>
                    <a:pt x="8" y="217"/>
                  </a:cubicBezTo>
                  <a:cubicBezTo>
                    <a:pt x="8" y="217"/>
                    <a:pt x="8" y="217"/>
                    <a:pt x="8" y="217"/>
                  </a:cubicBezTo>
                  <a:cubicBezTo>
                    <a:pt x="8" y="217"/>
                    <a:pt x="8" y="217"/>
                    <a:pt x="8" y="217"/>
                  </a:cubicBezTo>
                  <a:cubicBezTo>
                    <a:pt x="8" y="217"/>
                    <a:pt x="8" y="217"/>
                    <a:pt x="8" y="217"/>
                  </a:cubicBezTo>
                  <a:cubicBezTo>
                    <a:pt x="8" y="217"/>
                    <a:pt x="8" y="217"/>
                    <a:pt x="8" y="217"/>
                  </a:cubicBezTo>
                  <a:cubicBezTo>
                    <a:pt x="8" y="217"/>
                    <a:pt x="8" y="217"/>
                    <a:pt x="8" y="217"/>
                  </a:cubicBezTo>
                  <a:cubicBezTo>
                    <a:pt x="8" y="217"/>
                    <a:pt x="8" y="217"/>
                    <a:pt x="7" y="217"/>
                  </a:cubicBezTo>
                  <a:cubicBezTo>
                    <a:pt x="7" y="217"/>
                    <a:pt x="7" y="217"/>
                    <a:pt x="7" y="217"/>
                  </a:cubicBezTo>
                  <a:cubicBezTo>
                    <a:pt x="7" y="217"/>
                    <a:pt x="7" y="217"/>
                    <a:pt x="7" y="217"/>
                  </a:cubicBezTo>
                  <a:cubicBezTo>
                    <a:pt x="7" y="217"/>
                    <a:pt x="7" y="217"/>
                    <a:pt x="7" y="217"/>
                  </a:cubicBezTo>
                  <a:cubicBezTo>
                    <a:pt x="7" y="217"/>
                    <a:pt x="7" y="217"/>
                    <a:pt x="7" y="218"/>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76" name="Freeform 689">
              <a:extLst>
                <a:ext uri="{FF2B5EF4-FFF2-40B4-BE49-F238E27FC236}">
                  <a16:creationId xmlns:a16="http://schemas.microsoft.com/office/drawing/2014/main" id="{4D8947E5-1136-4028-91CE-852898415FFD}"/>
                </a:ext>
              </a:extLst>
            </p:cNvPr>
            <p:cNvSpPr>
              <a:spLocks/>
            </p:cNvSpPr>
            <p:nvPr/>
          </p:nvSpPr>
          <p:spPr bwMode="auto">
            <a:xfrm>
              <a:off x="3406214" y="4434419"/>
              <a:ext cx="192631" cy="170739"/>
            </a:xfrm>
            <a:custGeom>
              <a:avLst/>
              <a:gdLst>
                <a:gd name="T0" fmla="*/ 6 w 41"/>
                <a:gd name="T1" fmla="*/ 38 h 45"/>
                <a:gd name="T2" fmla="*/ 4 w 41"/>
                <a:gd name="T3" fmla="*/ 39 h 45"/>
                <a:gd name="T4" fmla="*/ 5 w 41"/>
                <a:gd name="T5" fmla="*/ 40 h 45"/>
                <a:gd name="T6" fmla="*/ 4 w 41"/>
                <a:gd name="T7" fmla="*/ 41 h 45"/>
                <a:gd name="T8" fmla="*/ 6 w 41"/>
                <a:gd name="T9" fmla="*/ 40 h 45"/>
                <a:gd name="T10" fmla="*/ 9 w 41"/>
                <a:gd name="T11" fmla="*/ 41 h 45"/>
                <a:gd name="T12" fmla="*/ 11 w 41"/>
                <a:gd name="T13" fmla="*/ 43 h 45"/>
                <a:gd name="T14" fmla="*/ 13 w 41"/>
                <a:gd name="T15" fmla="*/ 45 h 45"/>
                <a:gd name="T16" fmla="*/ 14 w 41"/>
                <a:gd name="T17" fmla="*/ 45 h 45"/>
                <a:gd name="T18" fmla="*/ 16 w 41"/>
                <a:gd name="T19" fmla="*/ 43 h 45"/>
                <a:gd name="T20" fmla="*/ 17 w 41"/>
                <a:gd name="T21" fmla="*/ 40 h 45"/>
                <a:gd name="T22" fmla="*/ 17 w 41"/>
                <a:gd name="T23" fmla="*/ 38 h 45"/>
                <a:gd name="T24" fmla="*/ 18 w 41"/>
                <a:gd name="T25" fmla="*/ 35 h 45"/>
                <a:gd name="T26" fmla="*/ 20 w 41"/>
                <a:gd name="T27" fmla="*/ 34 h 45"/>
                <a:gd name="T28" fmla="*/ 20 w 41"/>
                <a:gd name="T29" fmla="*/ 33 h 45"/>
                <a:gd name="T30" fmla="*/ 31 w 41"/>
                <a:gd name="T31" fmla="*/ 28 h 45"/>
                <a:gd name="T32" fmla="*/ 40 w 41"/>
                <a:gd name="T33" fmla="*/ 16 h 45"/>
                <a:gd name="T34" fmla="*/ 41 w 41"/>
                <a:gd name="T35" fmla="*/ 16 h 45"/>
                <a:gd name="T36" fmla="*/ 40 w 41"/>
                <a:gd name="T37" fmla="*/ 13 h 45"/>
                <a:gd name="T38" fmla="*/ 38 w 41"/>
                <a:gd name="T39" fmla="*/ 11 h 45"/>
                <a:gd name="T40" fmla="*/ 40 w 41"/>
                <a:gd name="T41" fmla="*/ 11 h 45"/>
                <a:gd name="T42" fmla="*/ 36 w 41"/>
                <a:gd name="T43" fmla="*/ 9 h 45"/>
                <a:gd name="T44" fmla="*/ 32 w 41"/>
                <a:gd name="T45" fmla="*/ 7 h 45"/>
                <a:gd name="T46" fmla="*/ 30 w 41"/>
                <a:gd name="T47" fmla="*/ 8 h 45"/>
                <a:gd name="T48" fmla="*/ 25 w 41"/>
                <a:gd name="T49" fmla="*/ 7 h 45"/>
                <a:gd name="T50" fmla="*/ 24 w 41"/>
                <a:gd name="T51" fmla="*/ 5 h 45"/>
                <a:gd name="T52" fmla="*/ 21 w 41"/>
                <a:gd name="T53" fmla="*/ 4 h 45"/>
                <a:gd name="T54" fmla="*/ 19 w 41"/>
                <a:gd name="T55" fmla="*/ 2 h 45"/>
                <a:gd name="T56" fmla="*/ 16 w 41"/>
                <a:gd name="T57" fmla="*/ 0 h 45"/>
                <a:gd name="T58" fmla="*/ 14 w 41"/>
                <a:gd name="T59" fmla="*/ 2 h 45"/>
                <a:gd name="T60" fmla="*/ 11 w 41"/>
                <a:gd name="T61" fmla="*/ 2 h 45"/>
                <a:gd name="T62" fmla="*/ 8 w 41"/>
                <a:gd name="T63" fmla="*/ 4 h 45"/>
                <a:gd name="T64" fmla="*/ 7 w 41"/>
                <a:gd name="T65" fmla="*/ 5 h 45"/>
                <a:gd name="T66" fmla="*/ 7 w 41"/>
                <a:gd name="T67" fmla="*/ 7 h 45"/>
                <a:gd name="T68" fmla="*/ 7 w 41"/>
                <a:gd name="T69" fmla="*/ 8 h 45"/>
                <a:gd name="T70" fmla="*/ 4 w 41"/>
                <a:gd name="T71" fmla="*/ 12 h 45"/>
                <a:gd name="T72" fmla="*/ 4 w 41"/>
                <a:gd name="T73" fmla="*/ 15 h 45"/>
                <a:gd name="T74" fmla="*/ 3 w 41"/>
                <a:gd name="T75" fmla="*/ 17 h 45"/>
                <a:gd name="T76" fmla="*/ 1 w 41"/>
                <a:gd name="T77" fmla="*/ 17 h 45"/>
                <a:gd name="T78" fmla="*/ 2 w 41"/>
                <a:gd name="T79" fmla="*/ 19 h 45"/>
                <a:gd name="T80" fmla="*/ 2 w 41"/>
                <a:gd name="T81" fmla="*/ 22 h 45"/>
                <a:gd name="T82" fmla="*/ 1 w 41"/>
                <a:gd name="T83" fmla="*/ 25 h 45"/>
                <a:gd name="T84" fmla="*/ 1 w 41"/>
                <a:gd name="T85" fmla="*/ 27 h 45"/>
                <a:gd name="T86" fmla="*/ 4 w 41"/>
                <a:gd name="T87" fmla="*/ 29 h 45"/>
                <a:gd name="T88" fmla="*/ 6 w 41"/>
                <a:gd name="T89" fmla="*/ 28 h 45"/>
                <a:gd name="T90" fmla="*/ 8 w 41"/>
                <a:gd name="T91" fmla="*/ 26 h 45"/>
                <a:gd name="T92" fmla="*/ 7 w 41"/>
                <a:gd name="T93" fmla="*/ 28 h 45"/>
                <a:gd name="T94" fmla="*/ 7 w 41"/>
                <a:gd name="T95" fmla="*/ 29 h 45"/>
                <a:gd name="T96" fmla="*/ 8 w 41"/>
                <a:gd name="T97" fmla="*/ 27 h 45"/>
                <a:gd name="T98" fmla="*/ 9 w 41"/>
                <a:gd name="T99" fmla="*/ 25 h 45"/>
                <a:gd name="T100" fmla="*/ 10 w 41"/>
                <a:gd name="T101" fmla="*/ 23 h 45"/>
                <a:gd name="T102" fmla="*/ 9 w 41"/>
                <a:gd name="T103" fmla="*/ 25 h 45"/>
                <a:gd name="T104" fmla="*/ 9 w 41"/>
                <a:gd name="T105" fmla="*/ 28 h 45"/>
                <a:gd name="T106" fmla="*/ 8 w 41"/>
                <a:gd name="T107" fmla="*/ 31 h 45"/>
                <a:gd name="T108" fmla="*/ 7 w 41"/>
                <a:gd name="T109" fmla="*/ 33 h 45"/>
                <a:gd name="T110" fmla="*/ 6 w 41"/>
                <a:gd name="T111" fmla="*/ 34 h 45"/>
                <a:gd name="T112" fmla="*/ 5 w 41"/>
                <a:gd name="T113"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45">
                  <a:moveTo>
                    <a:pt x="6" y="36"/>
                  </a:moveTo>
                  <a:cubicBezTo>
                    <a:pt x="6" y="37"/>
                    <a:pt x="6" y="37"/>
                    <a:pt x="6" y="37"/>
                  </a:cubicBezTo>
                  <a:cubicBezTo>
                    <a:pt x="6" y="37"/>
                    <a:pt x="6" y="38"/>
                    <a:pt x="6" y="38"/>
                  </a:cubicBezTo>
                  <a:cubicBezTo>
                    <a:pt x="6" y="38"/>
                    <a:pt x="5" y="38"/>
                    <a:pt x="5" y="38"/>
                  </a:cubicBezTo>
                  <a:cubicBezTo>
                    <a:pt x="5" y="38"/>
                    <a:pt x="4" y="38"/>
                    <a:pt x="4" y="38"/>
                  </a:cubicBezTo>
                  <a:cubicBezTo>
                    <a:pt x="4" y="39"/>
                    <a:pt x="4" y="39"/>
                    <a:pt x="4" y="39"/>
                  </a:cubicBezTo>
                  <a:cubicBezTo>
                    <a:pt x="4" y="39"/>
                    <a:pt x="4" y="39"/>
                    <a:pt x="4" y="39"/>
                  </a:cubicBezTo>
                  <a:cubicBezTo>
                    <a:pt x="4" y="39"/>
                    <a:pt x="4" y="39"/>
                    <a:pt x="4" y="39"/>
                  </a:cubicBezTo>
                  <a:cubicBezTo>
                    <a:pt x="5" y="40"/>
                    <a:pt x="5" y="40"/>
                    <a:pt x="5" y="40"/>
                  </a:cubicBezTo>
                  <a:cubicBezTo>
                    <a:pt x="4" y="40"/>
                    <a:pt x="4" y="40"/>
                    <a:pt x="4" y="40"/>
                  </a:cubicBezTo>
                  <a:cubicBezTo>
                    <a:pt x="4" y="41"/>
                    <a:pt x="4" y="41"/>
                    <a:pt x="4" y="41"/>
                  </a:cubicBezTo>
                  <a:cubicBezTo>
                    <a:pt x="4" y="41"/>
                    <a:pt x="4" y="41"/>
                    <a:pt x="4" y="41"/>
                  </a:cubicBezTo>
                  <a:cubicBezTo>
                    <a:pt x="4" y="41"/>
                    <a:pt x="4" y="41"/>
                    <a:pt x="4" y="41"/>
                  </a:cubicBezTo>
                  <a:cubicBezTo>
                    <a:pt x="5" y="41"/>
                    <a:pt x="5" y="41"/>
                    <a:pt x="5" y="41"/>
                  </a:cubicBezTo>
                  <a:cubicBezTo>
                    <a:pt x="5" y="41"/>
                    <a:pt x="6" y="40"/>
                    <a:pt x="6" y="40"/>
                  </a:cubicBezTo>
                  <a:cubicBezTo>
                    <a:pt x="6" y="40"/>
                    <a:pt x="7" y="41"/>
                    <a:pt x="7" y="41"/>
                  </a:cubicBezTo>
                  <a:cubicBezTo>
                    <a:pt x="7" y="41"/>
                    <a:pt x="8" y="41"/>
                    <a:pt x="8" y="41"/>
                  </a:cubicBezTo>
                  <a:cubicBezTo>
                    <a:pt x="8" y="41"/>
                    <a:pt x="9" y="41"/>
                    <a:pt x="9" y="41"/>
                  </a:cubicBezTo>
                  <a:cubicBezTo>
                    <a:pt x="9" y="41"/>
                    <a:pt x="10" y="41"/>
                    <a:pt x="10" y="41"/>
                  </a:cubicBezTo>
                  <a:cubicBezTo>
                    <a:pt x="10" y="42"/>
                    <a:pt x="11" y="42"/>
                    <a:pt x="11" y="42"/>
                  </a:cubicBezTo>
                  <a:cubicBezTo>
                    <a:pt x="11" y="42"/>
                    <a:pt x="11" y="43"/>
                    <a:pt x="11" y="43"/>
                  </a:cubicBezTo>
                  <a:cubicBezTo>
                    <a:pt x="11" y="43"/>
                    <a:pt x="11" y="44"/>
                    <a:pt x="11" y="44"/>
                  </a:cubicBezTo>
                  <a:cubicBezTo>
                    <a:pt x="11" y="44"/>
                    <a:pt x="12" y="45"/>
                    <a:pt x="12" y="45"/>
                  </a:cubicBezTo>
                  <a:cubicBezTo>
                    <a:pt x="12" y="45"/>
                    <a:pt x="13" y="45"/>
                    <a:pt x="13" y="45"/>
                  </a:cubicBezTo>
                  <a:cubicBezTo>
                    <a:pt x="13" y="45"/>
                    <a:pt x="14" y="45"/>
                    <a:pt x="14" y="45"/>
                  </a:cubicBezTo>
                  <a:cubicBezTo>
                    <a:pt x="14" y="45"/>
                    <a:pt x="14" y="45"/>
                    <a:pt x="14" y="45"/>
                  </a:cubicBezTo>
                  <a:cubicBezTo>
                    <a:pt x="14" y="45"/>
                    <a:pt x="14" y="45"/>
                    <a:pt x="14" y="45"/>
                  </a:cubicBezTo>
                  <a:cubicBezTo>
                    <a:pt x="14" y="45"/>
                    <a:pt x="15" y="44"/>
                    <a:pt x="15" y="44"/>
                  </a:cubicBezTo>
                  <a:cubicBezTo>
                    <a:pt x="15" y="44"/>
                    <a:pt x="15" y="43"/>
                    <a:pt x="15" y="43"/>
                  </a:cubicBezTo>
                  <a:cubicBezTo>
                    <a:pt x="15" y="43"/>
                    <a:pt x="16" y="43"/>
                    <a:pt x="16" y="43"/>
                  </a:cubicBezTo>
                  <a:cubicBezTo>
                    <a:pt x="16" y="43"/>
                    <a:pt x="17" y="42"/>
                    <a:pt x="17" y="42"/>
                  </a:cubicBezTo>
                  <a:cubicBezTo>
                    <a:pt x="17" y="42"/>
                    <a:pt x="17" y="41"/>
                    <a:pt x="17" y="41"/>
                  </a:cubicBezTo>
                  <a:cubicBezTo>
                    <a:pt x="17" y="41"/>
                    <a:pt x="17" y="41"/>
                    <a:pt x="17" y="40"/>
                  </a:cubicBezTo>
                  <a:cubicBezTo>
                    <a:pt x="17" y="40"/>
                    <a:pt x="16" y="40"/>
                    <a:pt x="17" y="40"/>
                  </a:cubicBezTo>
                  <a:cubicBezTo>
                    <a:pt x="17" y="40"/>
                    <a:pt x="17" y="39"/>
                    <a:pt x="17" y="39"/>
                  </a:cubicBezTo>
                  <a:cubicBezTo>
                    <a:pt x="17" y="39"/>
                    <a:pt x="17" y="38"/>
                    <a:pt x="17" y="38"/>
                  </a:cubicBezTo>
                  <a:cubicBezTo>
                    <a:pt x="17" y="38"/>
                    <a:pt x="18" y="37"/>
                    <a:pt x="18" y="37"/>
                  </a:cubicBezTo>
                  <a:cubicBezTo>
                    <a:pt x="18" y="37"/>
                    <a:pt x="18" y="37"/>
                    <a:pt x="18" y="36"/>
                  </a:cubicBezTo>
                  <a:cubicBezTo>
                    <a:pt x="18" y="36"/>
                    <a:pt x="18" y="35"/>
                    <a:pt x="18" y="35"/>
                  </a:cubicBezTo>
                  <a:cubicBezTo>
                    <a:pt x="18" y="35"/>
                    <a:pt x="19" y="34"/>
                    <a:pt x="19" y="34"/>
                  </a:cubicBezTo>
                  <a:cubicBezTo>
                    <a:pt x="19" y="34"/>
                    <a:pt x="19" y="34"/>
                    <a:pt x="19" y="34"/>
                  </a:cubicBezTo>
                  <a:cubicBezTo>
                    <a:pt x="19" y="34"/>
                    <a:pt x="20" y="34"/>
                    <a:pt x="20" y="34"/>
                  </a:cubicBezTo>
                  <a:cubicBezTo>
                    <a:pt x="20" y="35"/>
                    <a:pt x="20" y="35"/>
                    <a:pt x="20" y="35"/>
                  </a:cubicBezTo>
                  <a:cubicBezTo>
                    <a:pt x="20" y="34"/>
                    <a:pt x="20" y="34"/>
                    <a:pt x="20" y="34"/>
                  </a:cubicBezTo>
                  <a:cubicBezTo>
                    <a:pt x="20" y="33"/>
                    <a:pt x="20" y="33"/>
                    <a:pt x="20" y="33"/>
                  </a:cubicBezTo>
                  <a:cubicBezTo>
                    <a:pt x="22" y="31"/>
                    <a:pt x="22" y="31"/>
                    <a:pt x="22" y="31"/>
                  </a:cubicBezTo>
                  <a:cubicBezTo>
                    <a:pt x="27" y="30"/>
                    <a:pt x="27" y="30"/>
                    <a:pt x="27" y="30"/>
                  </a:cubicBezTo>
                  <a:cubicBezTo>
                    <a:pt x="31" y="28"/>
                    <a:pt x="31" y="28"/>
                    <a:pt x="31" y="28"/>
                  </a:cubicBezTo>
                  <a:cubicBezTo>
                    <a:pt x="35" y="25"/>
                    <a:pt x="35" y="25"/>
                    <a:pt x="35" y="25"/>
                  </a:cubicBezTo>
                  <a:cubicBezTo>
                    <a:pt x="38" y="21"/>
                    <a:pt x="38" y="21"/>
                    <a:pt x="38" y="21"/>
                  </a:cubicBezTo>
                  <a:cubicBezTo>
                    <a:pt x="40" y="16"/>
                    <a:pt x="40" y="16"/>
                    <a:pt x="40" y="16"/>
                  </a:cubicBezTo>
                  <a:cubicBezTo>
                    <a:pt x="40" y="16"/>
                    <a:pt x="40" y="17"/>
                    <a:pt x="40" y="17"/>
                  </a:cubicBezTo>
                  <a:cubicBezTo>
                    <a:pt x="40" y="17"/>
                    <a:pt x="41" y="17"/>
                    <a:pt x="41" y="17"/>
                  </a:cubicBezTo>
                  <a:cubicBezTo>
                    <a:pt x="41" y="16"/>
                    <a:pt x="41" y="16"/>
                    <a:pt x="41" y="16"/>
                  </a:cubicBezTo>
                  <a:cubicBezTo>
                    <a:pt x="40" y="15"/>
                    <a:pt x="40" y="15"/>
                    <a:pt x="40" y="15"/>
                  </a:cubicBezTo>
                  <a:cubicBezTo>
                    <a:pt x="41" y="14"/>
                    <a:pt x="41" y="14"/>
                    <a:pt x="41" y="14"/>
                  </a:cubicBezTo>
                  <a:cubicBezTo>
                    <a:pt x="41" y="14"/>
                    <a:pt x="40" y="13"/>
                    <a:pt x="40" y="13"/>
                  </a:cubicBezTo>
                  <a:cubicBezTo>
                    <a:pt x="39" y="13"/>
                    <a:pt x="39" y="12"/>
                    <a:pt x="39" y="12"/>
                  </a:cubicBezTo>
                  <a:cubicBezTo>
                    <a:pt x="39" y="12"/>
                    <a:pt x="38" y="11"/>
                    <a:pt x="38" y="11"/>
                  </a:cubicBezTo>
                  <a:cubicBezTo>
                    <a:pt x="38" y="11"/>
                    <a:pt x="38" y="11"/>
                    <a:pt x="38" y="11"/>
                  </a:cubicBezTo>
                  <a:cubicBezTo>
                    <a:pt x="39" y="11"/>
                    <a:pt x="39" y="11"/>
                    <a:pt x="39" y="11"/>
                  </a:cubicBezTo>
                  <a:cubicBezTo>
                    <a:pt x="39" y="11"/>
                    <a:pt x="39" y="11"/>
                    <a:pt x="39" y="11"/>
                  </a:cubicBezTo>
                  <a:cubicBezTo>
                    <a:pt x="40" y="11"/>
                    <a:pt x="40" y="11"/>
                    <a:pt x="40" y="11"/>
                  </a:cubicBezTo>
                  <a:cubicBezTo>
                    <a:pt x="40" y="11"/>
                    <a:pt x="38" y="10"/>
                    <a:pt x="38" y="10"/>
                  </a:cubicBezTo>
                  <a:cubicBezTo>
                    <a:pt x="38" y="10"/>
                    <a:pt x="37" y="10"/>
                    <a:pt x="37" y="10"/>
                  </a:cubicBezTo>
                  <a:cubicBezTo>
                    <a:pt x="37" y="10"/>
                    <a:pt x="36" y="9"/>
                    <a:pt x="36" y="9"/>
                  </a:cubicBezTo>
                  <a:cubicBezTo>
                    <a:pt x="36" y="8"/>
                    <a:pt x="34" y="7"/>
                    <a:pt x="34" y="7"/>
                  </a:cubicBezTo>
                  <a:cubicBezTo>
                    <a:pt x="34" y="7"/>
                    <a:pt x="33" y="7"/>
                    <a:pt x="33" y="7"/>
                  </a:cubicBezTo>
                  <a:cubicBezTo>
                    <a:pt x="33" y="7"/>
                    <a:pt x="32" y="7"/>
                    <a:pt x="32" y="7"/>
                  </a:cubicBezTo>
                  <a:cubicBezTo>
                    <a:pt x="32" y="7"/>
                    <a:pt x="32" y="8"/>
                    <a:pt x="32" y="8"/>
                  </a:cubicBezTo>
                  <a:cubicBezTo>
                    <a:pt x="32" y="8"/>
                    <a:pt x="31" y="8"/>
                    <a:pt x="31" y="8"/>
                  </a:cubicBezTo>
                  <a:cubicBezTo>
                    <a:pt x="31" y="8"/>
                    <a:pt x="30" y="8"/>
                    <a:pt x="30" y="8"/>
                  </a:cubicBezTo>
                  <a:cubicBezTo>
                    <a:pt x="28" y="8"/>
                    <a:pt x="28" y="8"/>
                    <a:pt x="28" y="8"/>
                  </a:cubicBezTo>
                  <a:cubicBezTo>
                    <a:pt x="27" y="7"/>
                    <a:pt x="27" y="7"/>
                    <a:pt x="27" y="7"/>
                  </a:cubicBezTo>
                  <a:cubicBezTo>
                    <a:pt x="27" y="7"/>
                    <a:pt x="25" y="7"/>
                    <a:pt x="25" y="7"/>
                  </a:cubicBezTo>
                  <a:cubicBezTo>
                    <a:pt x="25" y="7"/>
                    <a:pt x="25" y="7"/>
                    <a:pt x="25" y="7"/>
                  </a:cubicBezTo>
                  <a:cubicBezTo>
                    <a:pt x="25" y="6"/>
                    <a:pt x="25" y="6"/>
                    <a:pt x="25" y="5"/>
                  </a:cubicBezTo>
                  <a:cubicBezTo>
                    <a:pt x="25" y="5"/>
                    <a:pt x="24" y="5"/>
                    <a:pt x="24" y="5"/>
                  </a:cubicBezTo>
                  <a:cubicBezTo>
                    <a:pt x="24" y="5"/>
                    <a:pt x="23" y="5"/>
                    <a:pt x="23" y="4"/>
                  </a:cubicBezTo>
                  <a:cubicBezTo>
                    <a:pt x="23" y="4"/>
                    <a:pt x="24" y="4"/>
                    <a:pt x="24" y="4"/>
                  </a:cubicBezTo>
                  <a:cubicBezTo>
                    <a:pt x="23" y="4"/>
                    <a:pt x="21" y="4"/>
                    <a:pt x="21" y="4"/>
                  </a:cubicBezTo>
                  <a:cubicBezTo>
                    <a:pt x="21" y="4"/>
                    <a:pt x="20" y="4"/>
                    <a:pt x="20" y="3"/>
                  </a:cubicBezTo>
                  <a:cubicBezTo>
                    <a:pt x="20" y="3"/>
                    <a:pt x="19" y="2"/>
                    <a:pt x="19" y="2"/>
                  </a:cubicBezTo>
                  <a:cubicBezTo>
                    <a:pt x="19" y="2"/>
                    <a:pt x="19" y="2"/>
                    <a:pt x="19" y="2"/>
                  </a:cubicBezTo>
                  <a:cubicBezTo>
                    <a:pt x="18" y="2"/>
                    <a:pt x="18" y="2"/>
                    <a:pt x="18" y="2"/>
                  </a:cubicBezTo>
                  <a:cubicBezTo>
                    <a:pt x="18" y="2"/>
                    <a:pt x="17" y="2"/>
                    <a:pt x="17" y="1"/>
                  </a:cubicBezTo>
                  <a:cubicBezTo>
                    <a:pt x="17" y="1"/>
                    <a:pt x="16" y="0"/>
                    <a:pt x="16" y="0"/>
                  </a:cubicBezTo>
                  <a:cubicBezTo>
                    <a:pt x="16" y="0"/>
                    <a:pt x="16" y="0"/>
                    <a:pt x="15" y="0"/>
                  </a:cubicBezTo>
                  <a:cubicBezTo>
                    <a:pt x="15" y="0"/>
                    <a:pt x="15" y="1"/>
                    <a:pt x="15" y="1"/>
                  </a:cubicBezTo>
                  <a:cubicBezTo>
                    <a:pt x="15" y="1"/>
                    <a:pt x="14" y="2"/>
                    <a:pt x="14" y="2"/>
                  </a:cubicBezTo>
                  <a:cubicBezTo>
                    <a:pt x="14" y="2"/>
                    <a:pt x="14" y="2"/>
                    <a:pt x="13" y="2"/>
                  </a:cubicBezTo>
                  <a:cubicBezTo>
                    <a:pt x="13" y="2"/>
                    <a:pt x="13" y="2"/>
                    <a:pt x="13" y="2"/>
                  </a:cubicBezTo>
                  <a:cubicBezTo>
                    <a:pt x="12" y="2"/>
                    <a:pt x="12" y="2"/>
                    <a:pt x="11" y="2"/>
                  </a:cubicBezTo>
                  <a:cubicBezTo>
                    <a:pt x="11" y="2"/>
                    <a:pt x="10" y="3"/>
                    <a:pt x="10" y="3"/>
                  </a:cubicBezTo>
                  <a:cubicBezTo>
                    <a:pt x="10" y="3"/>
                    <a:pt x="9" y="3"/>
                    <a:pt x="9" y="3"/>
                  </a:cubicBezTo>
                  <a:cubicBezTo>
                    <a:pt x="9" y="3"/>
                    <a:pt x="8" y="4"/>
                    <a:pt x="8" y="4"/>
                  </a:cubicBezTo>
                  <a:cubicBezTo>
                    <a:pt x="8" y="4"/>
                    <a:pt x="8" y="4"/>
                    <a:pt x="8" y="4"/>
                  </a:cubicBezTo>
                  <a:cubicBezTo>
                    <a:pt x="8" y="4"/>
                    <a:pt x="7" y="4"/>
                    <a:pt x="7" y="4"/>
                  </a:cubicBezTo>
                  <a:cubicBezTo>
                    <a:pt x="7" y="4"/>
                    <a:pt x="6" y="5"/>
                    <a:pt x="7" y="5"/>
                  </a:cubicBezTo>
                  <a:cubicBezTo>
                    <a:pt x="7" y="5"/>
                    <a:pt x="7" y="6"/>
                    <a:pt x="7" y="6"/>
                  </a:cubicBezTo>
                  <a:cubicBezTo>
                    <a:pt x="7" y="6"/>
                    <a:pt x="7" y="6"/>
                    <a:pt x="7" y="6"/>
                  </a:cubicBezTo>
                  <a:cubicBezTo>
                    <a:pt x="7" y="6"/>
                    <a:pt x="7" y="6"/>
                    <a:pt x="7" y="7"/>
                  </a:cubicBezTo>
                  <a:cubicBezTo>
                    <a:pt x="7" y="7"/>
                    <a:pt x="7" y="7"/>
                    <a:pt x="7" y="7"/>
                  </a:cubicBezTo>
                  <a:cubicBezTo>
                    <a:pt x="7" y="7"/>
                    <a:pt x="7" y="8"/>
                    <a:pt x="7" y="8"/>
                  </a:cubicBezTo>
                  <a:cubicBezTo>
                    <a:pt x="7" y="8"/>
                    <a:pt x="7" y="8"/>
                    <a:pt x="7" y="8"/>
                  </a:cubicBezTo>
                  <a:cubicBezTo>
                    <a:pt x="7" y="9"/>
                    <a:pt x="7" y="10"/>
                    <a:pt x="7" y="10"/>
                  </a:cubicBezTo>
                  <a:cubicBezTo>
                    <a:pt x="7" y="10"/>
                    <a:pt x="5" y="11"/>
                    <a:pt x="5" y="11"/>
                  </a:cubicBezTo>
                  <a:cubicBezTo>
                    <a:pt x="5" y="11"/>
                    <a:pt x="4" y="12"/>
                    <a:pt x="4" y="12"/>
                  </a:cubicBezTo>
                  <a:cubicBezTo>
                    <a:pt x="4" y="12"/>
                    <a:pt x="3" y="13"/>
                    <a:pt x="4" y="13"/>
                  </a:cubicBezTo>
                  <a:cubicBezTo>
                    <a:pt x="4" y="13"/>
                    <a:pt x="4" y="14"/>
                    <a:pt x="4" y="14"/>
                  </a:cubicBezTo>
                  <a:cubicBezTo>
                    <a:pt x="4" y="14"/>
                    <a:pt x="4" y="15"/>
                    <a:pt x="4" y="15"/>
                  </a:cubicBezTo>
                  <a:cubicBezTo>
                    <a:pt x="4" y="15"/>
                    <a:pt x="3" y="15"/>
                    <a:pt x="3" y="16"/>
                  </a:cubicBezTo>
                  <a:cubicBezTo>
                    <a:pt x="3" y="16"/>
                    <a:pt x="3" y="16"/>
                    <a:pt x="3" y="17"/>
                  </a:cubicBezTo>
                  <a:cubicBezTo>
                    <a:pt x="3" y="17"/>
                    <a:pt x="3" y="17"/>
                    <a:pt x="3" y="17"/>
                  </a:cubicBezTo>
                  <a:cubicBezTo>
                    <a:pt x="3" y="17"/>
                    <a:pt x="2" y="17"/>
                    <a:pt x="2" y="17"/>
                  </a:cubicBezTo>
                  <a:cubicBezTo>
                    <a:pt x="2" y="17"/>
                    <a:pt x="1" y="16"/>
                    <a:pt x="1" y="17"/>
                  </a:cubicBezTo>
                  <a:cubicBezTo>
                    <a:pt x="1" y="17"/>
                    <a:pt x="1" y="17"/>
                    <a:pt x="1" y="17"/>
                  </a:cubicBezTo>
                  <a:cubicBezTo>
                    <a:pt x="1" y="17"/>
                    <a:pt x="1" y="17"/>
                    <a:pt x="1" y="18"/>
                  </a:cubicBezTo>
                  <a:cubicBezTo>
                    <a:pt x="1" y="18"/>
                    <a:pt x="1" y="18"/>
                    <a:pt x="1" y="18"/>
                  </a:cubicBezTo>
                  <a:cubicBezTo>
                    <a:pt x="1" y="19"/>
                    <a:pt x="2" y="19"/>
                    <a:pt x="2" y="19"/>
                  </a:cubicBezTo>
                  <a:cubicBezTo>
                    <a:pt x="2" y="19"/>
                    <a:pt x="2" y="20"/>
                    <a:pt x="1" y="20"/>
                  </a:cubicBezTo>
                  <a:cubicBezTo>
                    <a:pt x="1" y="21"/>
                    <a:pt x="1" y="21"/>
                    <a:pt x="1" y="21"/>
                  </a:cubicBezTo>
                  <a:cubicBezTo>
                    <a:pt x="1" y="22"/>
                    <a:pt x="1" y="22"/>
                    <a:pt x="2" y="22"/>
                  </a:cubicBezTo>
                  <a:cubicBezTo>
                    <a:pt x="2" y="23"/>
                    <a:pt x="2" y="24"/>
                    <a:pt x="2" y="24"/>
                  </a:cubicBezTo>
                  <a:cubicBezTo>
                    <a:pt x="2" y="25"/>
                    <a:pt x="1" y="25"/>
                    <a:pt x="1" y="25"/>
                  </a:cubicBezTo>
                  <a:cubicBezTo>
                    <a:pt x="1" y="25"/>
                    <a:pt x="1" y="26"/>
                    <a:pt x="1" y="25"/>
                  </a:cubicBezTo>
                  <a:cubicBezTo>
                    <a:pt x="0" y="25"/>
                    <a:pt x="0" y="25"/>
                    <a:pt x="0" y="25"/>
                  </a:cubicBezTo>
                  <a:cubicBezTo>
                    <a:pt x="0" y="25"/>
                    <a:pt x="0" y="26"/>
                    <a:pt x="1" y="26"/>
                  </a:cubicBezTo>
                  <a:cubicBezTo>
                    <a:pt x="1" y="26"/>
                    <a:pt x="1" y="27"/>
                    <a:pt x="1" y="27"/>
                  </a:cubicBezTo>
                  <a:cubicBezTo>
                    <a:pt x="1" y="27"/>
                    <a:pt x="2" y="27"/>
                    <a:pt x="2" y="27"/>
                  </a:cubicBezTo>
                  <a:cubicBezTo>
                    <a:pt x="3" y="27"/>
                    <a:pt x="3" y="28"/>
                    <a:pt x="3" y="28"/>
                  </a:cubicBezTo>
                  <a:cubicBezTo>
                    <a:pt x="4" y="28"/>
                    <a:pt x="4" y="29"/>
                    <a:pt x="4" y="29"/>
                  </a:cubicBezTo>
                  <a:cubicBezTo>
                    <a:pt x="4" y="29"/>
                    <a:pt x="5" y="29"/>
                    <a:pt x="5" y="29"/>
                  </a:cubicBezTo>
                  <a:cubicBezTo>
                    <a:pt x="5" y="29"/>
                    <a:pt x="5" y="29"/>
                    <a:pt x="5" y="29"/>
                  </a:cubicBezTo>
                  <a:cubicBezTo>
                    <a:pt x="5" y="29"/>
                    <a:pt x="6" y="28"/>
                    <a:pt x="6" y="28"/>
                  </a:cubicBezTo>
                  <a:cubicBezTo>
                    <a:pt x="6" y="28"/>
                    <a:pt x="6" y="28"/>
                    <a:pt x="7" y="28"/>
                  </a:cubicBezTo>
                  <a:cubicBezTo>
                    <a:pt x="7" y="27"/>
                    <a:pt x="7" y="27"/>
                    <a:pt x="7" y="27"/>
                  </a:cubicBezTo>
                  <a:cubicBezTo>
                    <a:pt x="7" y="26"/>
                    <a:pt x="8" y="26"/>
                    <a:pt x="8" y="26"/>
                  </a:cubicBezTo>
                  <a:cubicBezTo>
                    <a:pt x="8" y="26"/>
                    <a:pt x="8" y="26"/>
                    <a:pt x="8" y="27"/>
                  </a:cubicBezTo>
                  <a:cubicBezTo>
                    <a:pt x="7" y="27"/>
                    <a:pt x="7" y="27"/>
                    <a:pt x="7" y="27"/>
                  </a:cubicBezTo>
                  <a:cubicBezTo>
                    <a:pt x="7" y="27"/>
                    <a:pt x="7" y="27"/>
                    <a:pt x="7" y="28"/>
                  </a:cubicBezTo>
                  <a:cubicBezTo>
                    <a:pt x="7" y="28"/>
                    <a:pt x="7" y="28"/>
                    <a:pt x="7" y="28"/>
                  </a:cubicBezTo>
                  <a:cubicBezTo>
                    <a:pt x="7" y="28"/>
                    <a:pt x="7" y="28"/>
                    <a:pt x="7" y="28"/>
                  </a:cubicBezTo>
                  <a:cubicBezTo>
                    <a:pt x="7" y="28"/>
                    <a:pt x="7" y="29"/>
                    <a:pt x="7" y="29"/>
                  </a:cubicBezTo>
                  <a:cubicBezTo>
                    <a:pt x="7" y="29"/>
                    <a:pt x="8" y="29"/>
                    <a:pt x="8" y="29"/>
                  </a:cubicBezTo>
                  <a:cubicBezTo>
                    <a:pt x="8" y="28"/>
                    <a:pt x="8" y="28"/>
                    <a:pt x="8" y="28"/>
                  </a:cubicBezTo>
                  <a:cubicBezTo>
                    <a:pt x="8" y="28"/>
                    <a:pt x="8" y="27"/>
                    <a:pt x="8" y="27"/>
                  </a:cubicBezTo>
                  <a:cubicBezTo>
                    <a:pt x="8" y="27"/>
                    <a:pt x="8" y="26"/>
                    <a:pt x="8" y="26"/>
                  </a:cubicBezTo>
                  <a:cubicBezTo>
                    <a:pt x="8" y="26"/>
                    <a:pt x="8" y="25"/>
                    <a:pt x="8" y="25"/>
                  </a:cubicBezTo>
                  <a:cubicBezTo>
                    <a:pt x="8" y="25"/>
                    <a:pt x="8" y="25"/>
                    <a:pt x="9" y="25"/>
                  </a:cubicBezTo>
                  <a:cubicBezTo>
                    <a:pt x="9" y="24"/>
                    <a:pt x="9" y="24"/>
                    <a:pt x="9" y="24"/>
                  </a:cubicBezTo>
                  <a:cubicBezTo>
                    <a:pt x="9" y="24"/>
                    <a:pt x="10" y="23"/>
                    <a:pt x="10" y="23"/>
                  </a:cubicBezTo>
                  <a:cubicBezTo>
                    <a:pt x="10" y="23"/>
                    <a:pt x="10" y="23"/>
                    <a:pt x="10" y="23"/>
                  </a:cubicBezTo>
                  <a:cubicBezTo>
                    <a:pt x="10" y="23"/>
                    <a:pt x="10" y="24"/>
                    <a:pt x="10" y="24"/>
                  </a:cubicBezTo>
                  <a:cubicBezTo>
                    <a:pt x="10" y="24"/>
                    <a:pt x="9" y="25"/>
                    <a:pt x="9" y="25"/>
                  </a:cubicBezTo>
                  <a:cubicBezTo>
                    <a:pt x="9" y="25"/>
                    <a:pt x="9" y="25"/>
                    <a:pt x="9" y="25"/>
                  </a:cubicBezTo>
                  <a:cubicBezTo>
                    <a:pt x="9" y="26"/>
                    <a:pt x="9" y="26"/>
                    <a:pt x="9" y="26"/>
                  </a:cubicBezTo>
                  <a:cubicBezTo>
                    <a:pt x="9" y="27"/>
                    <a:pt x="9" y="27"/>
                    <a:pt x="9" y="27"/>
                  </a:cubicBezTo>
                  <a:cubicBezTo>
                    <a:pt x="9" y="27"/>
                    <a:pt x="9" y="28"/>
                    <a:pt x="9" y="28"/>
                  </a:cubicBezTo>
                  <a:cubicBezTo>
                    <a:pt x="9" y="28"/>
                    <a:pt x="9" y="29"/>
                    <a:pt x="9" y="29"/>
                  </a:cubicBezTo>
                  <a:cubicBezTo>
                    <a:pt x="9" y="30"/>
                    <a:pt x="9" y="30"/>
                    <a:pt x="9" y="30"/>
                  </a:cubicBezTo>
                  <a:cubicBezTo>
                    <a:pt x="9" y="30"/>
                    <a:pt x="8" y="31"/>
                    <a:pt x="8" y="31"/>
                  </a:cubicBezTo>
                  <a:cubicBezTo>
                    <a:pt x="8" y="31"/>
                    <a:pt x="8" y="32"/>
                    <a:pt x="8" y="32"/>
                  </a:cubicBezTo>
                  <a:cubicBezTo>
                    <a:pt x="8" y="32"/>
                    <a:pt x="8" y="33"/>
                    <a:pt x="7" y="33"/>
                  </a:cubicBezTo>
                  <a:cubicBezTo>
                    <a:pt x="7" y="33"/>
                    <a:pt x="7" y="33"/>
                    <a:pt x="7" y="33"/>
                  </a:cubicBezTo>
                  <a:cubicBezTo>
                    <a:pt x="6" y="33"/>
                    <a:pt x="6" y="34"/>
                    <a:pt x="6" y="34"/>
                  </a:cubicBezTo>
                  <a:cubicBezTo>
                    <a:pt x="6" y="34"/>
                    <a:pt x="5" y="34"/>
                    <a:pt x="5" y="34"/>
                  </a:cubicBezTo>
                  <a:cubicBezTo>
                    <a:pt x="6" y="34"/>
                    <a:pt x="6" y="34"/>
                    <a:pt x="6" y="34"/>
                  </a:cubicBezTo>
                  <a:cubicBezTo>
                    <a:pt x="6" y="34"/>
                    <a:pt x="6" y="34"/>
                    <a:pt x="6" y="34"/>
                  </a:cubicBezTo>
                  <a:cubicBezTo>
                    <a:pt x="6" y="34"/>
                    <a:pt x="6" y="34"/>
                    <a:pt x="6" y="34"/>
                  </a:cubicBezTo>
                  <a:cubicBezTo>
                    <a:pt x="6" y="34"/>
                    <a:pt x="6" y="34"/>
                    <a:pt x="5" y="34"/>
                  </a:cubicBezTo>
                  <a:cubicBezTo>
                    <a:pt x="6" y="36"/>
                    <a:pt x="6" y="36"/>
                    <a:pt x="6" y="36"/>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77" name="Freeform 691">
              <a:extLst>
                <a:ext uri="{FF2B5EF4-FFF2-40B4-BE49-F238E27FC236}">
                  <a16:creationId xmlns:a16="http://schemas.microsoft.com/office/drawing/2014/main" id="{5B078FC8-2F78-4278-A6F9-5563B22AD186}"/>
                </a:ext>
              </a:extLst>
            </p:cNvPr>
            <p:cNvSpPr>
              <a:spLocks noEditPoints="1"/>
            </p:cNvSpPr>
            <p:nvPr/>
          </p:nvSpPr>
          <p:spPr bwMode="auto">
            <a:xfrm>
              <a:off x="3636301" y="4331687"/>
              <a:ext cx="1294907" cy="1101121"/>
            </a:xfrm>
            <a:custGeom>
              <a:avLst/>
              <a:gdLst>
                <a:gd name="T0" fmla="*/ 266 w 277"/>
                <a:gd name="T1" fmla="*/ 110 h 290"/>
                <a:gd name="T2" fmla="*/ 251 w 277"/>
                <a:gd name="T3" fmla="*/ 129 h 290"/>
                <a:gd name="T4" fmla="*/ 248 w 277"/>
                <a:gd name="T5" fmla="*/ 136 h 290"/>
                <a:gd name="T6" fmla="*/ 246 w 277"/>
                <a:gd name="T7" fmla="*/ 158 h 290"/>
                <a:gd name="T8" fmla="*/ 239 w 277"/>
                <a:gd name="T9" fmla="*/ 180 h 290"/>
                <a:gd name="T10" fmla="*/ 219 w 277"/>
                <a:gd name="T11" fmla="*/ 204 h 290"/>
                <a:gd name="T12" fmla="*/ 202 w 277"/>
                <a:gd name="T13" fmla="*/ 210 h 290"/>
                <a:gd name="T14" fmla="*/ 180 w 277"/>
                <a:gd name="T15" fmla="*/ 223 h 290"/>
                <a:gd name="T16" fmla="*/ 181 w 277"/>
                <a:gd name="T17" fmla="*/ 238 h 290"/>
                <a:gd name="T18" fmla="*/ 172 w 277"/>
                <a:gd name="T19" fmla="*/ 254 h 290"/>
                <a:gd name="T20" fmla="*/ 157 w 277"/>
                <a:gd name="T21" fmla="*/ 274 h 290"/>
                <a:gd name="T22" fmla="*/ 162 w 277"/>
                <a:gd name="T23" fmla="*/ 261 h 290"/>
                <a:gd name="T24" fmla="*/ 154 w 277"/>
                <a:gd name="T25" fmla="*/ 276 h 290"/>
                <a:gd name="T26" fmla="*/ 136 w 277"/>
                <a:gd name="T27" fmla="*/ 271 h 290"/>
                <a:gd name="T28" fmla="*/ 118 w 277"/>
                <a:gd name="T29" fmla="*/ 258 h 290"/>
                <a:gd name="T30" fmla="*/ 134 w 277"/>
                <a:gd name="T31" fmla="*/ 241 h 290"/>
                <a:gd name="T32" fmla="*/ 143 w 277"/>
                <a:gd name="T33" fmla="*/ 231 h 290"/>
                <a:gd name="T34" fmla="*/ 139 w 277"/>
                <a:gd name="T35" fmla="*/ 213 h 290"/>
                <a:gd name="T36" fmla="*/ 123 w 277"/>
                <a:gd name="T37" fmla="*/ 198 h 290"/>
                <a:gd name="T38" fmla="*/ 114 w 277"/>
                <a:gd name="T39" fmla="*/ 187 h 290"/>
                <a:gd name="T40" fmla="*/ 110 w 277"/>
                <a:gd name="T41" fmla="*/ 157 h 290"/>
                <a:gd name="T42" fmla="*/ 89 w 277"/>
                <a:gd name="T43" fmla="*/ 133 h 290"/>
                <a:gd name="T44" fmla="*/ 68 w 277"/>
                <a:gd name="T45" fmla="*/ 125 h 290"/>
                <a:gd name="T46" fmla="*/ 61 w 277"/>
                <a:gd name="T47" fmla="*/ 106 h 290"/>
                <a:gd name="T48" fmla="*/ 37 w 277"/>
                <a:gd name="T49" fmla="*/ 116 h 290"/>
                <a:gd name="T50" fmla="*/ 6 w 277"/>
                <a:gd name="T51" fmla="*/ 104 h 290"/>
                <a:gd name="T52" fmla="*/ 6 w 277"/>
                <a:gd name="T53" fmla="*/ 81 h 290"/>
                <a:gd name="T54" fmla="*/ 26 w 277"/>
                <a:gd name="T55" fmla="*/ 66 h 290"/>
                <a:gd name="T56" fmla="*/ 32 w 277"/>
                <a:gd name="T57" fmla="*/ 32 h 290"/>
                <a:gd name="T58" fmla="*/ 42 w 277"/>
                <a:gd name="T59" fmla="*/ 24 h 290"/>
                <a:gd name="T60" fmla="*/ 60 w 277"/>
                <a:gd name="T61" fmla="*/ 30 h 290"/>
                <a:gd name="T62" fmla="*/ 74 w 277"/>
                <a:gd name="T63" fmla="*/ 22 h 290"/>
                <a:gd name="T64" fmla="*/ 74 w 277"/>
                <a:gd name="T65" fmla="*/ 10 h 290"/>
                <a:gd name="T66" fmla="*/ 89 w 277"/>
                <a:gd name="T67" fmla="*/ 6 h 290"/>
                <a:gd name="T68" fmla="*/ 102 w 277"/>
                <a:gd name="T69" fmla="*/ 8 h 290"/>
                <a:gd name="T70" fmla="*/ 112 w 277"/>
                <a:gd name="T71" fmla="*/ 26 h 290"/>
                <a:gd name="T72" fmla="*/ 134 w 277"/>
                <a:gd name="T73" fmla="*/ 19 h 290"/>
                <a:gd name="T74" fmla="*/ 159 w 277"/>
                <a:gd name="T75" fmla="*/ 7 h 290"/>
                <a:gd name="T76" fmla="*/ 170 w 277"/>
                <a:gd name="T77" fmla="*/ 30 h 290"/>
                <a:gd name="T78" fmla="*/ 159 w 277"/>
                <a:gd name="T79" fmla="*/ 42 h 290"/>
                <a:gd name="T80" fmla="*/ 139 w 277"/>
                <a:gd name="T81" fmla="*/ 53 h 290"/>
                <a:gd name="T82" fmla="*/ 126 w 277"/>
                <a:gd name="T83" fmla="*/ 52 h 290"/>
                <a:gd name="T84" fmla="*/ 122 w 277"/>
                <a:gd name="T85" fmla="*/ 56 h 290"/>
                <a:gd name="T86" fmla="*/ 134 w 277"/>
                <a:gd name="T87" fmla="*/ 54 h 290"/>
                <a:gd name="T88" fmla="*/ 144 w 277"/>
                <a:gd name="T89" fmla="*/ 52 h 290"/>
                <a:gd name="T90" fmla="*/ 156 w 277"/>
                <a:gd name="T91" fmla="*/ 57 h 290"/>
                <a:gd name="T92" fmla="*/ 163 w 277"/>
                <a:gd name="T93" fmla="*/ 43 h 290"/>
                <a:gd name="T94" fmla="*/ 179 w 277"/>
                <a:gd name="T95" fmla="*/ 45 h 290"/>
                <a:gd name="T96" fmla="*/ 173 w 277"/>
                <a:gd name="T97" fmla="*/ 50 h 290"/>
                <a:gd name="T98" fmla="*/ 179 w 277"/>
                <a:gd name="T99" fmla="*/ 47 h 290"/>
                <a:gd name="T100" fmla="*/ 184 w 277"/>
                <a:gd name="T101" fmla="*/ 42 h 290"/>
                <a:gd name="T102" fmla="*/ 191 w 277"/>
                <a:gd name="T103" fmla="*/ 43 h 290"/>
                <a:gd name="T104" fmla="*/ 203 w 277"/>
                <a:gd name="T105" fmla="*/ 47 h 290"/>
                <a:gd name="T106" fmla="*/ 209 w 277"/>
                <a:gd name="T107" fmla="*/ 53 h 290"/>
                <a:gd name="T108" fmla="*/ 211 w 277"/>
                <a:gd name="T109" fmla="*/ 55 h 290"/>
                <a:gd name="T110" fmla="*/ 222 w 277"/>
                <a:gd name="T111" fmla="*/ 56 h 290"/>
                <a:gd name="T112" fmla="*/ 251 w 277"/>
                <a:gd name="T113" fmla="*/ 63 h 290"/>
                <a:gd name="T114" fmla="*/ 276 w 277"/>
                <a:gd name="T115" fmla="*/ 86 h 290"/>
                <a:gd name="T116" fmla="*/ 169 w 277"/>
                <a:gd name="T117" fmla="*/ 35 h 290"/>
                <a:gd name="T118" fmla="*/ 173 w 277"/>
                <a:gd name="T119" fmla="*/ 35 h 290"/>
                <a:gd name="T120" fmla="*/ 163 w 277"/>
                <a:gd name="T121" fmla="*/ 40 h 290"/>
                <a:gd name="T122" fmla="*/ 166 w 277"/>
                <a:gd name="T123" fmla="*/ 35 h 290"/>
                <a:gd name="T124" fmla="*/ 167 w 277"/>
                <a:gd name="T125" fmla="*/ 2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90">
                  <a:moveTo>
                    <a:pt x="277" y="90"/>
                  </a:moveTo>
                  <a:cubicBezTo>
                    <a:pt x="277" y="90"/>
                    <a:pt x="277" y="90"/>
                    <a:pt x="277" y="90"/>
                  </a:cubicBezTo>
                  <a:cubicBezTo>
                    <a:pt x="277" y="90"/>
                    <a:pt x="277" y="90"/>
                    <a:pt x="277" y="91"/>
                  </a:cubicBezTo>
                  <a:cubicBezTo>
                    <a:pt x="277" y="92"/>
                    <a:pt x="277" y="92"/>
                    <a:pt x="277" y="92"/>
                  </a:cubicBezTo>
                  <a:cubicBezTo>
                    <a:pt x="277" y="92"/>
                    <a:pt x="277" y="92"/>
                    <a:pt x="277" y="92"/>
                  </a:cubicBezTo>
                  <a:cubicBezTo>
                    <a:pt x="277" y="92"/>
                    <a:pt x="277" y="93"/>
                    <a:pt x="277" y="93"/>
                  </a:cubicBezTo>
                  <a:cubicBezTo>
                    <a:pt x="277" y="93"/>
                    <a:pt x="277" y="94"/>
                    <a:pt x="277" y="94"/>
                  </a:cubicBezTo>
                  <a:cubicBezTo>
                    <a:pt x="276" y="94"/>
                    <a:pt x="276" y="94"/>
                    <a:pt x="276" y="94"/>
                  </a:cubicBezTo>
                  <a:cubicBezTo>
                    <a:pt x="276" y="95"/>
                    <a:pt x="276" y="95"/>
                    <a:pt x="276" y="95"/>
                  </a:cubicBezTo>
                  <a:cubicBezTo>
                    <a:pt x="276" y="96"/>
                    <a:pt x="276" y="96"/>
                    <a:pt x="276" y="96"/>
                  </a:cubicBezTo>
                  <a:cubicBezTo>
                    <a:pt x="276" y="96"/>
                    <a:pt x="276" y="97"/>
                    <a:pt x="276" y="97"/>
                  </a:cubicBezTo>
                  <a:cubicBezTo>
                    <a:pt x="275" y="97"/>
                    <a:pt x="275" y="98"/>
                    <a:pt x="275" y="98"/>
                  </a:cubicBezTo>
                  <a:cubicBezTo>
                    <a:pt x="275" y="98"/>
                    <a:pt x="275" y="99"/>
                    <a:pt x="275" y="99"/>
                  </a:cubicBezTo>
                  <a:cubicBezTo>
                    <a:pt x="275" y="99"/>
                    <a:pt x="275" y="100"/>
                    <a:pt x="274" y="100"/>
                  </a:cubicBezTo>
                  <a:cubicBezTo>
                    <a:pt x="274" y="100"/>
                    <a:pt x="274" y="101"/>
                    <a:pt x="274" y="101"/>
                  </a:cubicBezTo>
                  <a:cubicBezTo>
                    <a:pt x="274" y="101"/>
                    <a:pt x="274" y="102"/>
                    <a:pt x="273" y="102"/>
                  </a:cubicBezTo>
                  <a:cubicBezTo>
                    <a:pt x="273" y="102"/>
                    <a:pt x="273" y="103"/>
                    <a:pt x="273" y="103"/>
                  </a:cubicBezTo>
                  <a:cubicBezTo>
                    <a:pt x="273" y="103"/>
                    <a:pt x="272" y="103"/>
                    <a:pt x="272" y="103"/>
                  </a:cubicBezTo>
                  <a:cubicBezTo>
                    <a:pt x="272" y="103"/>
                    <a:pt x="272" y="104"/>
                    <a:pt x="272" y="104"/>
                  </a:cubicBezTo>
                  <a:cubicBezTo>
                    <a:pt x="272" y="104"/>
                    <a:pt x="271" y="104"/>
                    <a:pt x="271" y="105"/>
                  </a:cubicBezTo>
                  <a:cubicBezTo>
                    <a:pt x="271" y="105"/>
                    <a:pt x="271" y="106"/>
                    <a:pt x="271" y="106"/>
                  </a:cubicBezTo>
                  <a:cubicBezTo>
                    <a:pt x="271" y="106"/>
                    <a:pt x="270" y="106"/>
                    <a:pt x="270" y="106"/>
                  </a:cubicBezTo>
                  <a:cubicBezTo>
                    <a:pt x="270" y="106"/>
                    <a:pt x="269" y="107"/>
                    <a:pt x="269" y="108"/>
                  </a:cubicBezTo>
                  <a:cubicBezTo>
                    <a:pt x="269" y="108"/>
                    <a:pt x="268" y="109"/>
                    <a:pt x="268" y="109"/>
                  </a:cubicBezTo>
                  <a:cubicBezTo>
                    <a:pt x="268" y="109"/>
                    <a:pt x="267" y="110"/>
                    <a:pt x="266" y="110"/>
                  </a:cubicBezTo>
                  <a:cubicBezTo>
                    <a:pt x="266" y="111"/>
                    <a:pt x="266" y="111"/>
                    <a:pt x="266" y="111"/>
                  </a:cubicBezTo>
                  <a:cubicBezTo>
                    <a:pt x="266" y="111"/>
                    <a:pt x="266" y="111"/>
                    <a:pt x="266" y="112"/>
                  </a:cubicBezTo>
                  <a:cubicBezTo>
                    <a:pt x="265" y="112"/>
                    <a:pt x="265" y="112"/>
                    <a:pt x="265" y="112"/>
                  </a:cubicBezTo>
                  <a:cubicBezTo>
                    <a:pt x="265" y="112"/>
                    <a:pt x="264" y="112"/>
                    <a:pt x="264" y="112"/>
                  </a:cubicBezTo>
                  <a:cubicBezTo>
                    <a:pt x="264" y="112"/>
                    <a:pt x="263" y="113"/>
                    <a:pt x="263" y="113"/>
                  </a:cubicBezTo>
                  <a:cubicBezTo>
                    <a:pt x="263" y="113"/>
                    <a:pt x="262" y="114"/>
                    <a:pt x="262" y="114"/>
                  </a:cubicBezTo>
                  <a:cubicBezTo>
                    <a:pt x="262" y="114"/>
                    <a:pt x="261" y="114"/>
                    <a:pt x="261" y="114"/>
                  </a:cubicBezTo>
                  <a:cubicBezTo>
                    <a:pt x="261" y="114"/>
                    <a:pt x="261" y="114"/>
                    <a:pt x="261" y="114"/>
                  </a:cubicBezTo>
                  <a:cubicBezTo>
                    <a:pt x="261" y="114"/>
                    <a:pt x="261" y="115"/>
                    <a:pt x="261" y="115"/>
                  </a:cubicBezTo>
                  <a:cubicBezTo>
                    <a:pt x="261" y="115"/>
                    <a:pt x="261" y="115"/>
                    <a:pt x="261" y="115"/>
                  </a:cubicBezTo>
                  <a:cubicBezTo>
                    <a:pt x="261" y="116"/>
                    <a:pt x="260" y="116"/>
                    <a:pt x="260" y="116"/>
                  </a:cubicBezTo>
                  <a:cubicBezTo>
                    <a:pt x="260" y="116"/>
                    <a:pt x="260" y="117"/>
                    <a:pt x="260" y="117"/>
                  </a:cubicBezTo>
                  <a:cubicBezTo>
                    <a:pt x="260" y="117"/>
                    <a:pt x="259" y="118"/>
                    <a:pt x="259" y="118"/>
                  </a:cubicBezTo>
                  <a:cubicBezTo>
                    <a:pt x="259" y="118"/>
                    <a:pt x="259" y="118"/>
                    <a:pt x="259" y="118"/>
                  </a:cubicBezTo>
                  <a:cubicBezTo>
                    <a:pt x="259" y="118"/>
                    <a:pt x="259" y="118"/>
                    <a:pt x="259" y="118"/>
                  </a:cubicBezTo>
                  <a:cubicBezTo>
                    <a:pt x="259" y="118"/>
                    <a:pt x="258" y="120"/>
                    <a:pt x="258" y="120"/>
                  </a:cubicBezTo>
                  <a:cubicBezTo>
                    <a:pt x="258" y="120"/>
                    <a:pt x="258" y="121"/>
                    <a:pt x="258" y="121"/>
                  </a:cubicBezTo>
                  <a:cubicBezTo>
                    <a:pt x="257" y="121"/>
                    <a:pt x="256" y="123"/>
                    <a:pt x="256" y="123"/>
                  </a:cubicBezTo>
                  <a:cubicBezTo>
                    <a:pt x="256" y="124"/>
                    <a:pt x="255" y="125"/>
                    <a:pt x="255" y="125"/>
                  </a:cubicBezTo>
                  <a:cubicBezTo>
                    <a:pt x="255" y="126"/>
                    <a:pt x="254" y="127"/>
                    <a:pt x="254" y="127"/>
                  </a:cubicBezTo>
                  <a:cubicBezTo>
                    <a:pt x="254" y="127"/>
                    <a:pt x="253" y="128"/>
                    <a:pt x="253" y="128"/>
                  </a:cubicBezTo>
                  <a:cubicBezTo>
                    <a:pt x="253" y="128"/>
                    <a:pt x="252" y="129"/>
                    <a:pt x="251" y="130"/>
                  </a:cubicBezTo>
                  <a:cubicBezTo>
                    <a:pt x="251" y="130"/>
                    <a:pt x="251" y="130"/>
                    <a:pt x="251" y="130"/>
                  </a:cubicBezTo>
                  <a:cubicBezTo>
                    <a:pt x="251" y="129"/>
                    <a:pt x="251" y="129"/>
                    <a:pt x="251" y="129"/>
                  </a:cubicBezTo>
                  <a:cubicBezTo>
                    <a:pt x="250" y="129"/>
                    <a:pt x="251" y="129"/>
                    <a:pt x="251" y="129"/>
                  </a:cubicBezTo>
                  <a:cubicBezTo>
                    <a:pt x="251" y="129"/>
                    <a:pt x="251" y="128"/>
                    <a:pt x="251" y="128"/>
                  </a:cubicBezTo>
                  <a:cubicBezTo>
                    <a:pt x="251" y="128"/>
                    <a:pt x="251" y="128"/>
                    <a:pt x="251" y="128"/>
                  </a:cubicBezTo>
                  <a:cubicBezTo>
                    <a:pt x="251" y="128"/>
                    <a:pt x="251" y="127"/>
                    <a:pt x="251" y="127"/>
                  </a:cubicBezTo>
                  <a:cubicBezTo>
                    <a:pt x="251" y="127"/>
                    <a:pt x="251" y="128"/>
                    <a:pt x="251" y="128"/>
                  </a:cubicBezTo>
                  <a:cubicBezTo>
                    <a:pt x="250" y="128"/>
                    <a:pt x="250" y="128"/>
                    <a:pt x="250" y="128"/>
                  </a:cubicBezTo>
                  <a:cubicBezTo>
                    <a:pt x="250" y="128"/>
                    <a:pt x="250" y="127"/>
                    <a:pt x="250" y="127"/>
                  </a:cubicBezTo>
                  <a:cubicBezTo>
                    <a:pt x="250" y="127"/>
                    <a:pt x="250" y="127"/>
                    <a:pt x="250" y="127"/>
                  </a:cubicBezTo>
                  <a:cubicBezTo>
                    <a:pt x="249" y="127"/>
                    <a:pt x="249" y="127"/>
                    <a:pt x="249" y="127"/>
                  </a:cubicBezTo>
                  <a:cubicBezTo>
                    <a:pt x="249" y="127"/>
                    <a:pt x="249" y="128"/>
                    <a:pt x="249" y="128"/>
                  </a:cubicBezTo>
                  <a:cubicBezTo>
                    <a:pt x="249" y="128"/>
                    <a:pt x="249" y="128"/>
                    <a:pt x="249" y="128"/>
                  </a:cubicBezTo>
                  <a:cubicBezTo>
                    <a:pt x="249" y="129"/>
                    <a:pt x="249" y="129"/>
                    <a:pt x="249" y="129"/>
                  </a:cubicBezTo>
                  <a:cubicBezTo>
                    <a:pt x="249" y="129"/>
                    <a:pt x="249" y="129"/>
                    <a:pt x="250" y="129"/>
                  </a:cubicBezTo>
                  <a:cubicBezTo>
                    <a:pt x="250" y="129"/>
                    <a:pt x="250" y="129"/>
                    <a:pt x="250" y="129"/>
                  </a:cubicBezTo>
                  <a:cubicBezTo>
                    <a:pt x="250" y="129"/>
                    <a:pt x="250" y="130"/>
                    <a:pt x="250" y="130"/>
                  </a:cubicBezTo>
                  <a:cubicBezTo>
                    <a:pt x="250" y="130"/>
                    <a:pt x="249" y="130"/>
                    <a:pt x="249" y="130"/>
                  </a:cubicBezTo>
                  <a:cubicBezTo>
                    <a:pt x="249" y="131"/>
                    <a:pt x="248" y="131"/>
                    <a:pt x="248" y="131"/>
                  </a:cubicBezTo>
                  <a:cubicBezTo>
                    <a:pt x="248" y="131"/>
                    <a:pt x="248" y="131"/>
                    <a:pt x="248" y="131"/>
                  </a:cubicBezTo>
                  <a:cubicBezTo>
                    <a:pt x="248" y="131"/>
                    <a:pt x="248" y="132"/>
                    <a:pt x="248" y="132"/>
                  </a:cubicBezTo>
                  <a:cubicBezTo>
                    <a:pt x="248" y="132"/>
                    <a:pt x="248" y="132"/>
                    <a:pt x="248" y="133"/>
                  </a:cubicBezTo>
                  <a:cubicBezTo>
                    <a:pt x="248" y="133"/>
                    <a:pt x="248" y="133"/>
                    <a:pt x="248" y="134"/>
                  </a:cubicBezTo>
                  <a:cubicBezTo>
                    <a:pt x="248" y="134"/>
                    <a:pt x="248" y="134"/>
                    <a:pt x="247" y="134"/>
                  </a:cubicBezTo>
                  <a:cubicBezTo>
                    <a:pt x="247" y="135"/>
                    <a:pt x="247" y="135"/>
                    <a:pt x="247" y="136"/>
                  </a:cubicBezTo>
                  <a:cubicBezTo>
                    <a:pt x="247" y="136"/>
                    <a:pt x="247" y="136"/>
                    <a:pt x="247" y="136"/>
                  </a:cubicBezTo>
                  <a:cubicBezTo>
                    <a:pt x="247" y="137"/>
                    <a:pt x="247" y="136"/>
                    <a:pt x="247" y="136"/>
                  </a:cubicBezTo>
                  <a:cubicBezTo>
                    <a:pt x="247" y="136"/>
                    <a:pt x="248" y="136"/>
                    <a:pt x="248" y="136"/>
                  </a:cubicBezTo>
                  <a:cubicBezTo>
                    <a:pt x="248" y="136"/>
                    <a:pt x="248" y="137"/>
                    <a:pt x="248" y="137"/>
                  </a:cubicBezTo>
                  <a:cubicBezTo>
                    <a:pt x="247" y="137"/>
                    <a:pt x="247" y="137"/>
                    <a:pt x="247" y="137"/>
                  </a:cubicBezTo>
                  <a:cubicBezTo>
                    <a:pt x="247" y="138"/>
                    <a:pt x="247" y="138"/>
                    <a:pt x="247" y="138"/>
                  </a:cubicBezTo>
                  <a:cubicBezTo>
                    <a:pt x="247" y="139"/>
                    <a:pt x="247" y="139"/>
                    <a:pt x="247" y="139"/>
                  </a:cubicBezTo>
                  <a:cubicBezTo>
                    <a:pt x="247" y="140"/>
                    <a:pt x="247" y="140"/>
                    <a:pt x="247" y="140"/>
                  </a:cubicBezTo>
                  <a:cubicBezTo>
                    <a:pt x="247" y="140"/>
                    <a:pt x="247" y="141"/>
                    <a:pt x="247" y="141"/>
                  </a:cubicBezTo>
                  <a:cubicBezTo>
                    <a:pt x="247" y="141"/>
                    <a:pt x="247" y="142"/>
                    <a:pt x="247" y="142"/>
                  </a:cubicBezTo>
                  <a:cubicBezTo>
                    <a:pt x="247" y="142"/>
                    <a:pt x="247" y="142"/>
                    <a:pt x="247" y="143"/>
                  </a:cubicBezTo>
                  <a:cubicBezTo>
                    <a:pt x="247" y="143"/>
                    <a:pt x="247" y="143"/>
                    <a:pt x="247" y="144"/>
                  </a:cubicBezTo>
                  <a:cubicBezTo>
                    <a:pt x="247" y="144"/>
                    <a:pt x="247" y="145"/>
                    <a:pt x="247" y="145"/>
                  </a:cubicBezTo>
                  <a:cubicBezTo>
                    <a:pt x="247" y="145"/>
                    <a:pt x="247" y="146"/>
                    <a:pt x="247" y="146"/>
                  </a:cubicBezTo>
                  <a:cubicBezTo>
                    <a:pt x="247" y="146"/>
                    <a:pt x="247" y="147"/>
                    <a:pt x="248" y="147"/>
                  </a:cubicBezTo>
                  <a:cubicBezTo>
                    <a:pt x="248" y="148"/>
                    <a:pt x="248" y="149"/>
                    <a:pt x="248" y="149"/>
                  </a:cubicBezTo>
                  <a:cubicBezTo>
                    <a:pt x="248" y="149"/>
                    <a:pt x="248" y="150"/>
                    <a:pt x="248" y="150"/>
                  </a:cubicBezTo>
                  <a:cubicBezTo>
                    <a:pt x="248" y="150"/>
                    <a:pt x="248" y="150"/>
                    <a:pt x="248" y="150"/>
                  </a:cubicBezTo>
                  <a:cubicBezTo>
                    <a:pt x="248" y="151"/>
                    <a:pt x="248" y="151"/>
                    <a:pt x="248" y="151"/>
                  </a:cubicBezTo>
                  <a:cubicBezTo>
                    <a:pt x="248" y="151"/>
                    <a:pt x="248" y="151"/>
                    <a:pt x="248" y="152"/>
                  </a:cubicBezTo>
                  <a:cubicBezTo>
                    <a:pt x="248" y="152"/>
                    <a:pt x="248" y="152"/>
                    <a:pt x="248" y="152"/>
                  </a:cubicBezTo>
                  <a:cubicBezTo>
                    <a:pt x="248" y="153"/>
                    <a:pt x="247" y="153"/>
                    <a:pt x="247" y="153"/>
                  </a:cubicBezTo>
                  <a:cubicBezTo>
                    <a:pt x="247" y="153"/>
                    <a:pt x="247" y="153"/>
                    <a:pt x="247" y="153"/>
                  </a:cubicBezTo>
                  <a:cubicBezTo>
                    <a:pt x="247" y="154"/>
                    <a:pt x="247" y="154"/>
                    <a:pt x="247" y="154"/>
                  </a:cubicBezTo>
                  <a:cubicBezTo>
                    <a:pt x="247" y="154"/>
                    <a:pt x="247" y="155"/>
                    <a:pt x="247" y="155"/>
                  </a:cubicBezTo>
                  <a:cubicBezTo>
                    <a:pt x="247" y="155"/>
                    <a:pt x="247" y="156"/>
                    <a:pt x="247" y="157"/>
                  </a:cubicBezTo>
                  <a:cubicBezTo>
                    <a:pt x="247" y="157"/>
                    <a:pt x="246" y="157"/>
                    <a:pt x="246" y="157"/>
                  </a:cubicBezTo>
                  <a:cubicBezTo>
                    <a:pt x="246" y="157"/>
                    <a:pt x="246" y="158"/>
                    <a:pt x="246" y="158"/>
                  </a:cubicBezTo>
                  <a:cubicBezTo>
                    <a:pt x="246" y="159"/>
                    <a:pt x="246" y="159"/>
                    <a:pt x="246" y="159"/>
                  </a:cubicBezTo>
                  <a:cubicBezTo>
                    <a:pt x="246" y="159"/>
                    <a:pt x="246" y="160"/>
                    <a:pt x="246" y="160"/>
                  </a:cubicBezTo>
                  <a:cubicBezTo>
                    <a:pt x="246" y="160"/>
                    <a:pt x="246" y="162"/>
                    <a:pt x="246" y="162"/>
                  </a:cubicBezTo>
                  <a:cubicBezTo>
                    <a:pt x="246" y="162"/>
                    <a:pt x="246" y="163"/>
                    <a:pt x="246" y="163"/>
                  </a:cubicBezTo>
                  <a:cubicBezTo>
                    <a:pt x="246" y="163"/>
                    <a:pt x="246" y="164"/>
                    <a:pt x="246" y="164"/>
                  </a:cubicBezTo>
                  <a:cubicBezTo>
                    <a:pt x="246" y="164"/>
                    <a:pt x="246" y="164"/>
                    <a:pt x="245" y="164"/>
                  </a:cubicBezTo>
                  <a:cubicBezTo>
                    <a:pt x="245" y="164"/>
                    <a:pt x="245" y="164"/>
                    <a:pt x="245" y="164"/>
                  </a:cubicBezTo>
                  <a:cubicBezTo>
                    <a:pt x="245" y="164"/>
                    <a:pt x="246" y="165"/>
                    <a:pt x="246" y="165"/>
                  </a:cubicBezTo>
                  <a:cubicBezTo>
                    <a:pt x="246" y="165"/>
                    <a:pt x="245" y="165"/>
                    <a:pt x="245" y="165"/>
                  </a:cubicBezTo>
                  <a:cubicBezTo>
                    <a:pt x="245" y="165"/>
                    <a:pt x="245" y="165"/>
                    <a:pt x="245" y="166"/>
                  </a:cubicBezTo>
                  <a:cubicBezTo>
                    <a:pt x="244" y="166"/>
                    <a:pt x="244" y="166"/>
                    <a:pt x="244" y="166"/>
                  </a:cubicBezTo>
                  <a:cubicBezTo>
                    <a:pt x="244" y="166"/>
                    <a:pt x="243" y="167"/>
                    <a:pt x="243" y="167"/>
                  </a:cubicBezTo>
                  <a:cubicBezTo>
                    <a:pt x="243" y="167"/>
                    <a:pt x="243" y="168"/>
                    <a:pt x="243" y="168"/>
                  </a:cubicBezTo>
                  <a:cubicBezTo>
                    <a:pt x="243" y="168"/>
                    <a:pt x="243" y="168"/>
                    <a:pt x="243" y="169"/>
                  </a:cubicBezTo>
                  <a:cubicBezTo>
                    <a:pt x="243" y="169"/>
                    <a:pt x="242" y="169"/>
                    <a:pt x="242" y="169"/>
                  </a:cubicBezTo>
                  <a:cubicBezTo>
                    <a:pt x="242" y="169"/>
                    <a:pt x="242" y="170"/>
                    <a:pt x="242" y="170"/>
                  </a:cubicBezTo>
                  <a:cubicBezTo>
                    <a:pt x="242" y="170"/>
                    <a:pt x="242" y="171"/>
                    <a:pt x="242" y="171"/>
                  </a:cubicBezTo>
                  <a:cubicBezTo>
                    <a:pt x="242" y="172"/>
                    <a:pt x="242" y="173"/>
                    <a:pt x="242" y="173"/>
                  </a:cubicBezTo>
                  <a:cubicBezTo>
                    <a:pt x="242" y="174"/>
                    <a:pt x="242" y="174"/>
                    <a:pt x="242" y="174"/>
                  </a:cubicBezTo>
                  <a:cubicBezTo>
                    <a:pt x="242" y="174"/>
                    <a:pt x="242" y="176"/>
                    <a:pt x="242" y="176"/>
                  </a:cubicBezTo>
                  <a:cubicBezTo>
                    <a:pt x="242" y="176"/>
                    <a:pt x="242" y="177"/>
                    <a:pt x="242" y="177"/>
                  </a:cubicBezTo>
                  <a:cubicBezTo>
                    <a:pt x="242" y="177"/>
                    <a:pt x="242" y="178"/>
                    <a:pt x="242" y="178"/>
                  </a:cubicBezTo>
                  <a:cubicBezTo>
                    <a:pt x="242" y="178"/>
                    <a:pt x="241" y="179"/>
                    <a:pt x="241" y="179"/>
                  </a:cubicBezTo>
                  <a:cubicBezTo>
                    <a:pt x="241" y="179"/>
                    <a:pt x="241" y="179"/>
                    <a:pt x="240" y="179"/>
                  </a:cubicBezTo>
                  <a:cubicBezTo>
                    <a:pt x="240" y="180"/>
                    <a:pt x="240" y="180"/>
                    <a:pt x="239" y="180"/>
                  </a:cubicBezTo>
                  <a:cubicBezTo>
                    <a:pt x="239" y="180"/>
                    <a:pt x="239" y="181"/>
                    <a:pt x="239" y="181"/>
                  </a:cubicBezTo>
                  <a:cubicBezTo>
                    <a:pt x="239" y="181"/>
                    <a:pt x="239" y="182"/>
                    <a:pt x="239" y="183"/>
                  </a:cubicBezTo>
                  <a:cubicBezTo>
                    <a:pt x="239" y="184"/>
                    <a:pt x="238" y="184"/>
                    <a:pt x="238" y="184"/>
                  </a:cubicBezTo>
                  <a:cubicBezTo>
                    <a:pt x="238" y="185"/>
                    <a:pt x="237" y="187"/>
                    <a:pt x="236" y="187"/>
                  </a:cubicBezTo>
                  <a:cubicBezTo>
                    <a:pt x="236" y="187"/>
                    <a:pt x="236" y="187"/>
                    <a:pt x="235" y="188"/>
                  </a:cubicBezTo>
                  <a:cubicBezTo>
                    <a:pt x="235" y="188"/>
                    <a:pt x="234" y="189"/>
                    <a:pt x="234" y="189"/>
                  </a:cubicBezTo>
                  <a:cubicBezTo>
                    <a:pt x="234" y="189"/>
                    <a:pt x="234" y="190"/>
                    <a:pt x="234" y="190"/>
                  </a:cubicBezTo>
                  <a:cubicBezTo>
                    <a:pt x="233" y="191"/>
                    <a:pt x="233" y="191"/>
                    <a:pt x="233" y="191"/>
                  </a:cubicBezTo>
                  <a:cubicBezTo>
                    <a:pt x="233" y="191"/>
                    <a:pt x="233" y="192"/>
                    <a:pt x="233" y="192"/>
                  </a:cubicBezTo>
                  <a:cubicBezTo>
                    <a:pt x="233" y="193"/>
                    <a:pt x="233" y="193"/>
                    <a:pt x="233" y="193"/>
                  </a:cubicBezTo>
                  <a:cubicBezTo>
                    <a:pt x="233" y="194"/>
                    <a:pt x="233" y="195"/>
                    <a:pt x="233" y="195"/>
                  </a:cubicBezTo>
                  <a:cubicBezTo>
                    <a:pt x="234" y="196"/>
                    <a:pt x="233" y="196"/>
                    <a:pt x="233" y="197"/>
                  </a:cubicBezTo>
                  <a:cubicBezTo>
                    <a:pt x="233" y="197"/>
                    <a:pt x="231" y="197"/>
                    <a:pt x="231" y="198"/>
                  </a:cubicBezTo>
                  <a:cubicBezTo>
                    <a:pt x="230" y="198"/>
                    <a:pt x="229" y="198"/>
                    <a:pt x="228" y="199"/>
                  </a:cubicBezTo>
                  <a:cubicBezTo>
                    <a:pt x="227" y="199"/>
                    <a:pt x="227" y="200"/>
                    <a:pt x="227" y="200"/>
                  </a:cubicBezTo>
                  <a:cubicBezTo>
                    <a:pt x="227" y="200"/>
                    <a:pt x="226" y="201"/>
                    <a:pt x="226" y="201"/>
                  </a:cubicBezTo>
                  <a:cubicBezTo>
                    <a:pt x="226" y="201"/>
                    <a:pt x="226" y="202"/>
                    <a:pt x="226" y="202"/>
                  </a:cubicBezTo>
                  <a:cubicBezTo>
                    <a:pt x="226" y="203"/>
                    <a:pt x="226" y="203"/>
                    <a:pt x="226" y="204"/>
                  </a:cubicBezTo>
                  <a:cubicBezTo>
                    <a:pt x="226" y="204"/>
                    <a:pt x="226" y="203"/>
                    <a:pt x="226" y="203"/>
                  </a:cubicBezTo>
                  <a:cubicBezTo>
                    <a:pt x="226" y="202"/>
                    <a:pt x="225" y="203"/>
                    <a:pt x="225" y="203"/>
                  </a:cubicBezTo>
                  <a:cubicBezTo>
                    <a:pt x="224" y="203"/>
                    <a:pt x="224" y="203"/>
                    <a:pt x="224" y="203"/>
                  </a:cubicBezTo>
                  <a:cubicBezTo>
                    <a:pt x="224" y="204"/>
                    <a:pt x="223" y="203"/>
                    <a:pt x="223" y="204"/>
                  </a:cubicBezTo>
                  <a:cubicBezTo>
                    <a:pt x="222" y="204"/>
                    <a:pt x="222" y="203"/>
                    <a:pt x="222" y="203"/>
                  </a:cubicBezTo>
                  <a:cubicBezTo>
                    <a:pt x="222" y="203"/>
                    <a:pt x="221" y="203"/>
                    <a:pt x="220" y="204"/>
                  </a:cubicBezTo>
                  <a:cubicBezTo>
                    <a:pt x="220" y="204"/>
                    <a:pt x="219" y="204"/>
                    <a:pt x="219" y="204"/>
                  </a:cubicBezTo>
                  <a:cubicBezTo>
                    <a:pt x="218" y="204"/>
                    <a:pt x="218" y="203"/>
                    <a:pt x="218" y="203"/>
                  </a:cubicBezTo>
                  <a:cubicBezTo>
                    <a:pt x="218" y="203"/>
                    <a:pt x="219" y="202"/>
                    <a:pt x="219" y="202"/>
                  </a:cubicBezTo>
                  <a:cubicBezTo>
                    <a:pt x="219" y="201"/>
                    <a:pt x="218" y="202"/>
                    <a:pt x="218" y="202"/>
                  </a:cubicBezTo>
                  <a:cubicBezTo>
                    <a:pt x="217" y="202"/>
                    <a:pt x="217" y="202"/>
                    <a:pt x="217" y="203"/>
                  </a:cubicBezTo>
                  <a:cubicBezTo>
                    <a:pt x="217" y="203"/>
                    <a:pt x="218" y="204"/>
                    <a:pt x="218" y="204"/>
                  </a:cubicBezTo>
                  <a:cubicBezTo>
                    <a:pt x="218" y="204"/>
                    <a:pt x="217" y="204"/>
                    <a:pt x="216" y="204"/>
                  </a:cubicBezTo>
                  <a:cubicBezTo>
                    <a:pt x="216" y="204"/>
                    <a:pt x="216" y="204"/>
                    <a:pt x="215" y="204"/>
                  </a:cubicBezTo>
                  <a:cubicBezTo>
                    <a:pt x="214" y="205"/>
                    <a:pt x="214" y="204"/>
                    <a:pt x="214" y="204"/>
                  </a:cubicBezTo>
                  <a:cubicBezTo>
                    <a:pt x="214" y="203"/>
                    <a:pt x="213" y="203"/>
                    <a:pt x="213" y="203"/>
                  </a:cubicBezTo>
                  <a:cubicBezTo>
                    <a:pt x="212" y="203"/>
                    <a:pt x="212" y="203"/>
                    <a:pt x="211" y="204"/>
                  </a:cubicBezTo>
                  <a:cubicBezTo>
                    <a:pt x="211" y="204"/>
                    <a:pt x="210" y="204"/>
                    <a:pt x="210" y="204"/>
                  </a:cubicBezTo>
                  <a:cubicBezTo>
                    <a:pt x="210" y="204"/>
                    <a:pt x="210" y="204"/>
                    <a:pt x="209" y="204"/>
                  </a:cubicBezTo>
                  <a:cubicBezTo>
                    <a:pt x="209" y="203"/>
                    <a:pt x="209" y="204"/>
                    <a:pt x="209" y="204"/>
                  </a:cubicBezTo>
                  <a:cubicBezTo>
                    <a:pt x="209" y="204"/>
                    <a:pt x="208" y="204"/>
                    <a:pt x="208" y="204"/>
                  </a:cubicBezTo>
                  <a:cubicBezTo>
                    <a:pt x="207" y="204"/>
                    <a:pt x="207" y="205"/>
                    <a:pt x="207" y="205"/>
                  </a:cubicBezTo>
                  <a:cubicBezTo>
                    <a:pt x="207" y="205"/>
                    <a:pt x="207" y="206"/>
                    <a:pt x="208" y="206"/>
                  </a:cubicBezTo>
                  <a:cubicBezTo>
                    <a:pt x="209" y="206"/>
                    <a:pt x="208" y="206"/>
                    <a:pt x="208" y="207"/>
                  </a:cubicBezTo>
                  <a:cubicBezTo>
                    <a:pt x="208" y="207"/>
                    <a:pt x="207" y="207"/>
                    <a:pt x="207" y="207"/>
                  </a:cubicBezTo>
                  <a:cubicBezTo>
                    <a:pt x="207" y="207"/>
                    <a:pt x="206" y="207"/>
                    <a:pt x="206" y="207"/>
                  </a:cubicBezTo>
                  <a:cubicBezTo>
                    <a:pt x="205" y="207"/>
                    <a:pt x="205" y="207"/>
                    <a:pt x="205" y="207"/>
                  </a:cubicBezTo>
                  <a:cubicBezTo>
                    <a:pt x="205" y="207"/>
                    <a:pt x="204" y="208"/>
                    <a:pt x="204" y="208"/>
                  </a:cubicBezTo>
                  <a:cubicBezTo>
                    <a:pt x="204" y="208"/>
                    <a:pt x="203" y="208"/>
                    <a:pt x="203" y="208"/>
                  </a:cubicBezTo>
                  <a:cubicBezTo>
                    <a:pt x="203" y="208"/>
                    <a:pt x="202" y="209"/>
                    <a:pt x="202" y="209"/>
                  </a:cubicBezTo>
                  <a:cubicBezTo>
                    <a:pt x="202" y="209"/>
                    <a:pt x="202" y="210"/>
                    <a:pt x="202" y="210"/>
                  </a:cubicBezTo>
                  <a:cubicBezTo>
                    <a:pt x="202" y="210"/>
                    <a:pt x="202" y="210"/>
                    <a:pt x="202" y="210"/>
                  </a:cubicBezTo>
                  <a:cubicBezTo>
                    <a:pt x="201" y="210"/>
                    <a:pt x="201" y="210"/>
                    <a:pt x="201" y="210"/>
                  </a:cubicBezTo>
                  <a:cubicBezTo>
                    <a:pt x="200" y="210"/>
                    <a:pt x="200" y="210"/>
                    <a:pt x="199" y="210"/>
                  </a:cubicBezTo>
                  <a:cubicBezTo>
                    <a:pt x="199" y="210"/>
                    <a:pt x="199" y="210"/>
                    <a:pt x="198" y="210"/>
                  </a:cubicBezTo>
                  <a:cubicBezTo>
                    <a:pt x="198" y="210"/>
                    <a:pt x="197" y="210"/>
                    <a:pt x="197" y="211"/>
                  </a:cubicBezTo>
                  <a:cubicBezTo>
                    <a:pt x="197" y="211"/>
                    <a:pt x="196" y="211"/>
                    <a:pt x="196" y="211"/>
                  </a:cubicBezTo>
                  <a:cubicBezTo>
                    <a:pt x="196" y="211"/>
                    <a:pt x="196" y="211"/>
                    <a:pt x="195" y="212"/>
                  </a:cubicBezTo>
                  <a:cubicBezTo>
                    <a:pt x="195" y="212"/>
                    <a:pt x="195" y="212"/>
                    <a:pt x="194" y="212"/>
                  </a:cubicBezTo>
                  <a:cubicBezTo>
                    <a:pt x="194" y="212"/>
                    <a:pt x="193" y="212"/>
                    <a:pt x="193" y="213"/>
                  </a:cubicBezTo>
                  <a:cubicBezTo>
                    <a:pt x="192" y="213"/>
                    <a:pt x="191" y="214"/>
                    <a:pt x="191" y="214"/>
                  </a:cubicBezTo>
                  <a:cubicBezTo>
                    <a:pt x="191" y="215"/>
                    <a:pt x="191" y="215"/>
                    <a:pt x="190" y="215"/>
                  </a:cubicBezTo>
                  <a:cubicBezTo>
                    <a:pt x="190" y="215"/>
                    <a:pt x="189" y="216"/>
                    <a:pt x="189" y="216"/>
                  </a:cubicBezTo>
                  <a:cubicBezTo>
                    <a:pt x="188" y="217"/>
                    <a:pt x="187" y="217"/>
                    <a:pt x="187" y="217"/>
                  </a:cubicBezTo>
                  <a:cubicBezTo>
                    <a:pt x="187" y="218"/>
                    <a:pt x="186" y="218"/>
                    <a:pt x="186" y="219"/>
                  </a:cubicBezTo>
                  <a:cubicBezTo>
                    <a:pt x="185" y="219"/>
                    <a:pt x="185" y="219"/>
                    <a:pt x="185" y="219"/>
                  </a:cubicBezTo>
                  <a:cubicBezTo>
                    <a:pt x="185" y="219"/>
                    <a:pt x="185" y="219"/>
                    <a:pt x="185" y="219"/>
                  </a:cubicBezTo>
                  <a:cubicBezTo>
                    <a:pt x="184" y="219"/>
                    <a:pt x="184" y="219"/>
                    <a:pt x="184" y="220"/>
                  </a:cubicBezTo>
                  <a:cubicBezTo>
                    <a:pt x="185" y="220"/>
                    <a:pt x="185" y="220"/>
                    <a:pt x="185" y="220"/>
                  </a:cubicBezTo>
                  <a:cubicBezTo>
                    <a:pt x="185" y="220"/>
                    <a:pt x="184" y="221"/>
                    <a:pt x="184" y="221"/>
                  </a:cubicBezTo>
                  <a:cubicBezTo>
                    <a:pt x="184" y="221"/>
                    <a:pt x="183" y="221"/>
                    <a:pt x="183" y="221"/>
                  </a:cubicBezTo>
                  <a:cubicBezTo>
                    <a:pt x="183" y="221"/>
                    <a:pt x="183" y="222"/>
                    <a:pt x="183" y="222"/>
                  </a:cubicBezTo>
                  <a:cubicBezTo>
                    <a:pt x="183" y="222"/>
                    <a:pt x="182" y="222"/>
                    <a:pt x="182" y="223"/>
                  </a:cubicBezTo>
                  <a:cubicBezTo>
                    <a:pt x="182" y="223"/>
                    <a:pt x="182" y="223"/>
                    <a:pt x="182" y="222"/>
                  </a:cubicBezTo>
                  <a:cubicBezTo>
                    <a:pt x="181" y="222"/>
                    <a:pt x="182" y="222"/>
                    <a:pt x="182" y="222"/>
                  </a:cubicBezTo>
                  <a:cubicBezTo>
                    <a:pt x="181" y="221"/>
                    <a:pt x="181" y="222"/>
                    <a:pt x="181" y="222"/>
                  </a:cubicBezTo>
                  <a:cubicBezTo>
                    <a:pt x="181" y="222"/>
                    <a:pt x="180" y="223"/>
                    <a:pt x="180" y="223"/>
                  </a:cubicBezTo>
                  <a:cubicBezTo>
                    <a:pt x="179" y="223"/>
                    <a:pt x="180" y="223"/>
                    <a:pt x="180" y="223"/>
                  </a:cubicBezTo>
                  <a:cubicBezTo>
                    <a:pt x="180" y="224"/>
                    <a:pt x="181" y="224"/>
                    <a:pt x="181" y="224"/>
                  </a:cubicBezTo>
                  <a:cubicBezTo>
                    <a:pt x="181" y="224"/>
                    <a:pt x="181" y="224"/>
                    <a:pt x="181" y="225"/>
                  </a:cubicBezTo>
                  <a:cubicBezTo>
                    <a:pt x="181" y="225"/>
                    <a:pt x="180" y="226"/>
                    <a:pt x="180" y="226"/>
                  </a:cubicBezTo>
                  <a:cubicBezTo>
                    <a:pt x="180" y="226"/>
                    <a:pt x="180" y="227"/>
                    <a:pt x="180" y="227"/>
                  </a:cubicBezTo>
                  <a:cubicBezTo>
                    <a:pt x="180" y="227"/>
                    <a:pt x="180" y="228"/>
                    <a:pt x="180" y="228"/>
                  </a:cubicBezTo>
                  <a:cubicBezTo>
                    <a:pt x="179" y="228"/>
                    <a:pt x="179" y="229"/>
                    <a:pt x="179" y="229"/>
                  </a:cubicBezTo>
                  <a:cubicBezTo>
                    <a:pt x="178" y="229"/>
                    <a:pt x="178" y="230"/>
                    <a:pt x="179" y="230"/>
                  </a:cubicBezTo>
                  <a:cubicBezTo>
                    <a:pt x="179" y="230"/>
                    <a:pt x="179" y="229"/>
                    <a:pt x="179" y="229"/>
                  </a:cubicBezTo>
                  <a:cubicBezTo>
                    <a:pt x="180" y="229"/>
                    <a:pt x="180" y="229"/>
                    <a:pt x="180" y="229"/>
                  </a:cubicBezTo>
                  <a:cubicBezTo>
                    <a:pt x="180" y="229"/>
                    <a:pt x="180" y="229"/>
                    <a:pt x="180" y="230"/>
                  </a:cubicBezTo>
                  <a:cubicBezTo>
                    <a:pt x="180" y="230"/>
                    <a:pt x="180" y="231"/>
                    <a:pt x="180" y="231"/>
                  </a:cubicBezTo>
                  <a:cubicBezTo>
                    <a:pt x="179" y="232"/>
                    <a:pt x="179" y="232"/>
                    <a:pt x="179" y="232"/>
                  </a:cubicBezTo>
                  <a:cubicBezTo>
                    <a:pt x="179" y="233"/>
                    <a:pt x="179" y="233"/>
                    <a:pt x="179" y="233"/>
                  </a:cubicBezTo>
                  <a:cubicBezTo>
                    <a:pt x="179" y="233"/>
                    <a:pt x="180" y="235"/>
                    <a:pt x="180" y="235"/>
                  </a:cubicBezTo>
                  <a:cubicBezTo>
                    <a:pt x="180" y="235"/>
                    <a:pt x="180" y="236"/>
                    <a:pt x="180" y="236"/>
                  </a:cubicBezTo>
                  <a:cubicBezTo>
                    <a:pt x="180" y="236"/>
                    <a:pt x="180" y="237"/>
                    <a:pt x="180" y="237"/>
                  </a:cubicBezTo>
                  <a:cubicBezTo>
                    <a:pt x="179" y="237"/>
                    <a:pt x="180" y="237"/>
                    <a:pt x="180" y="237"/>
                  </a:cubicBezTo>
                  <a:cubicBezTo>
                    <a:pt x="180" y="237"/>
                    <a:pt x="180" y="237"/>
                    <a:pt x="180" y="238"/>
                  </a:cubicBezTo>
                  <a:cubicBezTo>
                    <a:pt x="180" y="238"/>
                    <a:pt x="180" y="238"/>
                    <a:pt x="180" y="238"/>
                  </a:cubicBezTo>
                  <a:cubicBezTo>
                    <a:pt x="180" y="238"/>
                    <a:pt x="180" y="239"/>
                    <a:pt x="180" y="239"/>
                  </a:cubicBezTo>
                  <a:cubicBezTo>
                    <a:pt x="180" y="239"/>
                    <a:pt x="180" y="239"/>
                    <a:pt x="180" y="239"/>
                  </a:cubicBezTo>
                  <a:cubicBezTo>
                    <a:pt x="180" y="239"/>
                    <a:pt x="180" y="239"/>
                    <a:pt x="180" y="239"/>
                  </a:cubicBezTo>
                  <a:cubicBezTo>
                    <a:pt x="180" y="239"/>
                    <a:pt x="180" y="239"/>
                    <a:pt x="180" y="239"/>
                  </a:cubicBezTo>
                  <a:cubicBezTo>
                    <a:pt x="180" y="239"/>
                    <a:pt x="180" y="238"/>
                    <a:pt x="181" y="238"/>
                  </a:cubicBezTo>
                  <a:cubicBezTo>
                    <a:pt x="181" y="238"/>
                    <a:pt x="181" y="238"/>
                    <a:pt x="181" y="238"/>
                  </a:cubicBezTo>
                  <a:cubicBezTo>
                    <a:pt x="181" y="238"/>
                    <a:pt x="181" y="239"/>
                    <a:pt x="181" y="239"/>
                  </a:cubicBezTo>
                  <a:cubicBezTo>
                    <a:pt x="181" y="239"/>
                    <a:pt x="181" y="239"/>
                    <a:pt x="181" y="240"/>
                  </a:cubicBezTo>
                  <a:cubicBezTo>
                    <a:pt x="181" y="240"/>
                    <a:pt x="181" y="240"/>
                    <a:pt x="181" y="240"/>
                  </a:cubicBezTo>
                  <a:cubicBezTo>
                    <a:pt x="180" y="240"/>
                    <a:pt x="180" y="241"/>
                    <a:pt x="180" y="241"/>
                  </a:cubicBezTo>
                  <a:cubicBezTo>
                    <a:pt x="180" y="241"/>
                    <a:pt x="180" y="241"/>
                    <a:pt x="180" y="241"/>
                  </a:cubicBezTo>
                  <a:cubicBezTo>
                    <a:pt x="180" y="241"/>
                    <a:pt x="180" y="241"/>
                    <a:pt x="180" y="240"/>
                  </a:cubicBezTo>
                  <a:cubicBezTo>
                    <a:pt x="180" y="240"/>
                    <a:pt x="180" y="240"/>
                    <a:pt x="180" y="240"/>
                  </a:cubicBezTo>
                  <a:cubicBezTo>
                    <a:pt x="180" y="240"/>
                    <a:pt x="180" y="239"/>
                    <a:pt x="180" y="239"/>
                  </a:cubicBezTo>
                  <a:cubicBezTo>
                    <a:pt x="180" y="239"/>
                    <a:pt x="180" y="240"/>
                    <a:pt x="180" y="240"/>
                  </a:cubicBezTo>
                  <a:cubicBezTo>
                    <a:pt x="179" y="240"/>
                    <a:pt x="180" y="240"/>
                    <a:pt x="180" y="240"/>
                  </a:cubicBezTo>
                  <a:cubicBezTo>
                    <a:pt x="180" y="240"/>
                    <a:pt x="179" y="241"/>
                    <a:pt x="179" y="241"/>
                  </a:cubicBezTo>
                  <a:cubicBezTo>
                    <a:pt x="179" y="241"/>
                    <a:pt x="179" y="242"/>
                    <a:pt x="180" y="242"/>
                  </a:cubicBezTo>
                  <a:cubicBezTo>
                    <a:pt x="180" y="242"/>
                    <a:pt x="180" y="242"/>
                    <a:pt x="180" y="243"/>
                  </a:cubicBezTo>
                  <a:cubicBezTo>
                    <a:pt x="180" y="243"/>
                    <a:pt x="179" y="243"/>
                    <a:pt x="179" y="244"/>
                  </a:cubicBezTo>
                  <a:cubicBezTo>
                    <a:pt x="179" y="244"/>
                    <a:pt x="179" y="245"/>
                    <a:pt x="179" y="245"/>
                  </a:cubicBezTo>
                  <a:cubicBezTo>
                    <a:pt x="179" y="245"/>
                    <a:pt x="178" y="245"/>
                    <a:pt x="178" y="245"/>
                  </a:cubicBezTo>
                  <a:cubicBezTo>
                    <a:pt x="178" y="246"/>
                    <a:pt x="178" y="246"/>
                    <a:pt x="178" y="246"/>
                  </a:cubicBezTo>
                  <a:cubicBezTo>
                    <a:pt x="178" y="247"/>
                    <a:pt x="178" y="246"/>
                    <a:pt x="178" y="246"/>
                  </a:cubicBezTo>
                  <a:cubicBezTo>
                    <a:pt x="178" y="246"/>
                    <a:pt x="179" y="247"/>
                    <a:pt x="178" y="247"/>
                  </a:cubicBezTo>
                  <a:cubicBezTo>
                    <a:pt x="178" y="247"/>
                    <a:pt x="178" y="247"/>
                    <a:pt x="178" y="248"/>
                  </a:cubicBezTo>
                  <a:cubicBezTo>
                    <a:pt x="177" y="248"/>
                    <a:pt x="176" y="249"/>
                    <a:pt x="176" y="249"/>
                  </a:cubicBezTo>
                  <a:cubicBezTo>
                    <a:pt x="175" y="250"/>
                    <a:pt x="174" y="251"/>
                    <a:pt x="174" y="251"/>
                  </a:cubicBezTo>
                  <a:cubicBezTo>
                    <a:pt x="173" y="251"/>
                    <a:pt x="173" y="252"/>
                    <a:pt x="172" y="253"/>
                  </a:cubicBezTo>
                  <a:cubicBezTo>
                    <a:pt x="172" y="253"/>
                    <a:pt x="172" y="253"/>
                    <a:pt x="172" y="254"/>
                  </a:cubicBezTo>
                  <a:cubicBezTo>
                    <a:pt x="172" y="254"/>
                    <a:pt x="171" y="254"/>
                    <a:pt x="171" y="254"/>
                  </a:cubicBezTo>
                  <a:cubicBezTo>
                    <a:pt x="171" y="255"/>
                    <a:pt x="171" y="255"/>
                    <a:pt x="171" y="255"/>
                  </a:cubicBezTo>
                  <a:cubicBezTo>
                    <a:pt x="170" y="256"/>
                    <a:pt x="170" y="257"/>
                    <a:pt x="170" y="257"/>
                  </a:cubicBezTo>
                  <a:cubicBezTo>
                    <a:pt x="169" y="258"/>
                    <a:pt x="169" y="259"/>
                    <a:pt x="169" y="259"/>
                  </a:cubicBezTo>
                  <a:cubicBezTo>
                    <a:pt x="169" y="259"/>
                    <a:pt x="168" y="261"/>
                    <a:pt x="168" y="261"/>
                  </a:cubicBezTo>
                  <a:cubicBezTo>
                    <a:pt x="168" y="261"/>
                    <a:pt x="168" y="262"/>
                    <a:pt x="167" y="263"/>
                  </a:cubicBezTo>
                  <a:cubicBezTo>
                    <a:pt x="167" y="263"/>
                    <a:pt x="167" y="264"/>
                    <a:pt x="167" y="265"/>
                  </a:cubicBezTo>
                  <a:cubicBezTo>
                    <a:pt x="166" y="265"/>
                    <a:pt x="166" y="266"/>
                    <a:pt x="165" y="266"/>
                  </a:cubicBezTo>
                  <a:cubicBezTo>
                    <a:pt x="165" y="267"/>
                    <a:pt x="165" y="267"/>
                    <a:pt x="165" y="268"/>
                  </a:cubicBezTo>
                  <a:cubicBezTo>
                    <a:pt x="165" y="268"/>
                    <a:pt x="164" y="269"/>
                    <a:pt x="164" y="269"/>
                  </a:cubicBezTo>
                  <a:cubicBezTo>
                    <a:pt x="163" y="269"/>
                    <a:pt x="163" y="269"/>
                    <a:pt x="163" y="270"/>
                  </a:cubicBezTo>
                  <a:cubicBezTo>
                    <a:pt x="162" y="270"/>
                    <a:pt x="162" y="270"/>
                    <a:pt x="162" y="271"/>
                  </a:cubicBezTo>
                  <a:cubicBezTo>
                    <a:pt x="162" y="271"/>
                    <a:pt x="161" y="272"/>
                    <a:pt x="161" y="272"/>
                  </a:cubicBezTo>
                  <a:cubicBezTo>
                    <a:pt x="161" y="272"/>
                    <a:pt x="160" y="273"/>
                    <a:pt x="160" y="273"/>
                  </a:cubicBezTo>
                  <a:cubicBezTo>
                    <a:pt x="159" y="273"/>
                    <a:pt x="159" y="274"/>
                    <a:pt x="158" y="274"/>
                  </a:cubicBezTo>
                  <a:cubicBezTo>
                    <a:pt x="158" y="274"/>
                    <a:pt x="157" y="275"/>
                    <a:pt x="157" y="275"/>
                  </a:cubicBezTo>
                  <a:cubicBezTo>
                    <a:pt x="157" y="275"/>
                    <a:pt x="156" y="276"/>
                    <a:pt x="156" y="276"/>
                  </a:cubicBezTo>
                  <a:cubicBezTo>
                    <a:pt x="156" y="276"/>
                    <a:pt x="155" y="276"/>
                    <a:pt x="155" y="276"/>
                  </a:cubicBezTo>
                  <a:cubicBezTo>
                    <a:pt x="155" y="276"/>
                    <a:pt x="155" y="276"/>
                    <a:pt x="155" y="275"/>
                  </a:cubicBezTo>
                  <a:cubicBezTo>
                    <a:pt x="155" y="275"/>
                    <a:pt x="155" y="275"/>
                    <a:pt x="155" y="275"/>
                  </a:cubicBezTo>
                  <a:cubicBezTo>
                    <a:pt x="156" y="275"/>
                    <a:pt x="155" y="275"/>
                    <a:pt x="155" y="275"/>
                  </a:cubicBezTo>
                  <a:cubicBezTo>
                    <a:pt x="155" y="275"/>
                    <a:pt x="155" y="274"/>
                    <a:pt x="155" y="274"/>
                  </a:cubicBezTo>
                  <a:cubicBezTo>
                    <a:pt x="155" y="274"/>
                    <a:pt x="156" y="274"/>
                    <a:pt x="156" y="274"/>
                  </a:cubicBezTo>
                  <a:cubicBezTo>
                    <a:pt x="156" y="274"/>
                    <a:pt x="156" y="274"/>
                    <a:pt x="156" y="274"/>
                  </a:cubicBezTo>
                  <a:cubicBezTo>
                    <a:pt x="156" y="274"/>
                    <a:pt x="157" y="274"/>
                    <a:pt x="157" y="274"/>
                  </a:cubicBezTo>
                  <a:cubicBezTo>
                    <a:pt x="157" y="274"/>
                    <a:pt x="158" y="273"/>
                    <a:pt x="158" y="273"/>
                  </a:cubicBezTo>
                  <a:cubicBezTo>
                    <a:pt x="158" y="273"/>
                    <a:pt x="159" y="273"/>
                    <a:pt x="159" y="273"/>
                  </a:cubicBezTo>
                  <a:cubicBezTo>
                    <a:pt x="159" y="272"/>
                    <a:pt x="159" y="272"/>
                    <a:pt x="159" y="272"/>
                  </a:cubicBezTo>
                  <a:cubicBezTo>
                    <a:pt x="160" y="272"/>
                    <a:pt x="160" y="272"/>
                    <a:pt x="160" y="272"/>
                  </a:cubicBezTo>
                  <a:cubicBezTo>
                    <a:pt x="160" y="271"/>
                    <a:pt x="161" y="270"/>
                    <a:pt x="161" y="270"/>
                  </a:cubicBezTo>
                  <a:cubicBezTo>
                    <a:pt x="161" y="270"/>
                    <a:pt x="161" y="268"/>
                    <a:pt x="161" y="268"/>
                  </a:cubicBezTo>
                  <a:cubicBezTo>
                    <a:pt x="161" y="268"/>
                    <a:pt x="162" y="268"/>
                    <a:pt x="162" y="268"/>
                  </a:cubicBezTo>
                  <a:cubicBezTo>
                    <a:pt x="162" y="268"/>
                    <a:pt x="162" y="268"/>
                    <a:pt x="162" y="268"/>
                  </a:cubicBezTo>
                  <a:cubicBezTo>
                    <a:pt x="163" y="268"/>
                    <a:pt x="163" y="268"/>
                    <a:pt x="163" y="267"/>
                  </a:cubicBezTo>
                  <a:cubicBezTo>
                    <a:pt x="163" y="267"/>
                    <a:pt x="163" y="267"/>
                    <a:pt x="163" y="267"/>
                  </a:cubicBezTo>
                  <a:cubicBezTo>
                    <a:pt x="163" y="267"/>
                    <a:pt x="163" y="267"/>
                    <a:pt x="163" y="267"/>
                  </a:cubicBezTo>
                  <a:cubicBezTo>
                    <a:pt x="164" y="267"/>
                    <a:pt x="164" y="266"/>
                    <a:pt x="164" y="266"/>
                  </a:cubicBezTo>
                  <a:cubicBezTo>
                    <a:pt x="164" y="266"/>
                    <a:pt x="164" y="266"/>
                    <a:pt x="164" y="266"/>
                  </a:cubicBezTo>
                  <a:cubicBezTo>
                    <a:pt x="165" y="266"/>
                    <a:pt x="165" y="265"/>
                    <a:pt x="165" y="265"/>
                  </a:cubicBezTo>
                  <a:cubicBezTo>
                    <a:pt x="165" y="265"/>
                    <a:pt x="165" y="263"/>
                    <a:pt x="165" y="262"/>
                  </a:cubicBezTo>
                  <a:cubicBezTo>
                    <a:pt x="165" y="262"/>
                    <a:pt x="165" y="263"/>
                    <a:pt x="165" y="263"/>
                  </a:cubicBezTo>
                  <a:cubicBezTo>
                    <a:pt x="165" y="263"/>
                    <a:pt x="166" y="263"/>
                    <a:pt x="166" y="263"/>
                  </a:cubicBezTo>
                  <a:cubicBezTo>
                    <a:pt x="166" y="263"/>
                    <a:pt x="166" y="262"/>
                    <a:pt x="166" y="262"/>
                  </a:cubicBezTo>
                  <a:cubicBezTo>
                    <a:pt x="166" y="262"/>
                    <a:pt x="166" y="261"/>
                    <a:pt x="166" y="261"/>
                  </a:cubicBezTo>
                  <a:cubicBezTo>
                    <a:pt x="166" y="261"/>
                    <a:pt x="165" y="261"/>
                    <a:pt x="165" y="261"/>
                  </a:cubicBezTo>
                  <a:cubicBezTo>
                    <a:pt x="165" y="261"/>
                    <a:pt x="165" y="261"/>
                    <a:pt x="165" y="261"/>
                  </a:cubicBezTo>
                  <a:cubicBezTo>
                    <a:pt x="165" y="262"/>
                    <a:pt x="164" y="262"/>
                    <a:pt x="164" y="262"/>
                  </a:cubicBezTo>
                  <a:cubicBezTo>
                    <a:pt x="164" y="262"/>
                    <a:pt x="163" y="262"/>
                    <a:pt x="163" y="262"/>
                  </a:cubicBezTo>
                  <a:cubicBezTo>
                    <a:pt x="163" y="262"/>
                    <a:pt x="163" y="262"/>
                    <a:pt x="162" y="262"/>
                  </a:cubicBezTo>
                  <a:cubicBezTo>
                    <a:pt x="162" y="262"/>
                    <a:pt x="162" y="261"/>
                    <a:pt x="162" y="261"/>
                  </a:cubicBezTo>
                  <a:cubicBezTo>
                    <a:pt x="162" y="261"/>
                    <a:pt x="162" y="261"/>
                    <a:pt x="161" y="261"/>
                  </a:cubicBezTo>
                  <a:cubicBezTo>
                    <a:pt x="161" y="261"/>
                    <a:pt x="161" y="260"/>
                    <a:pt x="161" y="260"/>
                  </a:cubicBezTo>
                  <a:cubicBezTo>
                    <a:pt x="161" y="260"/>
                    <a:pt x="161" y="259"/>
                    <a:pt x="161" y="259"/>
                  </a:cubicBezTo>
                  <a:cubicBezTo>
                    <a:pt x="161" y="259"/>
                    <a:pt x="161" y="259"/>
                    <a:pt x="161" y="260"/>
                  </a:cubicBezTo>
                  <a:cubicBezTo>
                    <a:pt x="160" y="260"/>
                    <a:pt x="160" y="261"/>
                    <a:pt x="161" y="261"/>
                  </a:cubicBezTo>
                  <a:cubicBezTo>
                    <a:pt x="161" y="261"/>
                    <a:pt x="161" y="262"/>
                    <a:pt x="161" y="262"/>
                  </a:cubicBezTo>
                  <a:cubicBezTo>
                    <a:pt x="161" y="262"/>
                    <a:pt x="161" y="262"/>
                    <a:pt x="161" y="263"/>
                  </a:cubicBezTo>
                  <a:cubicBezTo>
                    <a:pt x="161" y="263"/>
                    <a:pt x="161" y="263"/>
                    <a:pt x="161" y="263"/>
                  </a:cubicBezTo>
                  <a:cubicBezTo>
                    <a:pt x="161" y="263"/>
                    <a:pt x="161" y="264"/>
                    <a:pt x="160" y="264"/>
                  </a:cubicBezTo>
                  <a:cubicBezTo>
                    <a:pt x="160" y="264"/>
                    <a:pt x="160" y="264"/>
                    <a:pt x="160" y="265"/>
                  </a:cubicBezTo>
                  <a:cubicBezTo>
                    <a:pt x="160" y="265"/>
                    <a:pt x="160" y="266"/>
                    <a:pt x="160" y="266"/>
                  </a:cubicBezTo>
                  <a:cubicBezTo>
                    <a:pt x="160" y="266"/>
                    <a:pt x="160" y="266"/>
                    <a:pt x="160" y="266"/>
                  </a:cubicBezTo>
                  <a:cubicBezTo>
                    <a:pt x="159" y="266"/>
                    <a:pt x="159" y="267"/>
                    <a:pt x="159" y="267"/>
                  </a:cubicBezTo>
                  <a:cubicBezTo>
                    <a:pt x="159" y="267"/>
                    <a:pt x="159" y="268"/>
                    <a:pt x="159" y="268"/>
                  </a:cubicBezTo>
                  <a:cubicBezTo>
                    <a:pt x="159" y="268"/>
                    <a:pt x="159" y="268"/>
                    <a:pt x="159" y="268"/>
                  </a:cubicBezTo>
                  <a:cubicBezTo>
                    <a:pt x="158" y="269"/>
                    <a:pt x="158" y="269"/>
                    <a:pt x="158" y="269"/>
                  </a:cubicBezTo>
                  <a:cubicBezTo>
                    <a:pt x="158" y="269"/>
                    <a:pt x="158" y="269"/>
                    <a:pt x="158" y="269"/>
                  </a:cubicBezTo>
                  <a:cubicBezTo>
                    <a:pt x="157" y="270"/>
                    <a:pt x="157" y="270"/>
                    <a:pt x="156" y="270"/>
                  </a:cubicBezTo>
                  <a:cubicBezTo>
                    <a:pt x="156" y="270"/>
                    <a:pt x="156" y="270"/>
                    <a:pt x="156" y="271"/>
                  </a:cubicBezTo>
                  <a:cubicBezTo>
                    <a:pt x="155" y="271"/>
                    <a:pt x="156" y="272"/>
                    <a:pt x="156" y="272"/>
                  </a:cubicBezTo>
                  <a:cubicBezTo>
                    <a:pt x="156" y="273"/>
                    <a:pt x="155" y="273"/>
                    <a:pt x="155" y="273"/>
                  </a:cubicBezTo>
                  <a:cubicBezTo>
                    <a:pt x="155" y="273"/>
                    <a:pt x="155" y="273"/>
                    <a:pt x="154" y="273"/>
                  </a:cubicBezTo>
                  <a:cubicBezTo>
                    <a:pt x="154" y="274"/>
                    <a:pt x="154" y="274"/>
                    <a:pt x="154" y="274"/>
                  </a:cubicBezTo>
                  <a:cubicBezTo>
                    <a:pt x="154" y="274"/>
                    <a:pt x="154" y="275"/>
                    <a:pt x="154" y="275"/>
                  </a:cubicBezTo>
                  <a:cubicBezTo>
                    <a:pt x="154" y="275"/>
                    <a:pt x="154" y="275"/>
                    <a:pt x="154" y="276"/>
                  </a:cubicBezTo>
                  <a:cubicBezTo>
                    <a:pt x="154" y="276"/>
                    <a:pt x="154" y="276"/>
                    <a:pt x="154" y="276"/>
                  </a:cubicBezTo>
                  <a:cubicBezTo>
                    <a:pt x="154" y="276"/>
                    <a:pt x="154" y="276"/>
                    <a:pt x="155" y="276"/>
                  </a:cubicBezTo>
                  <a:cubicBezTo>
                    <a:pt x="155" y="276"/>
                    <a:pt x="155" y="277"/>
                    <a:pt x="155" y="277"/>
                  </a:cubicBezTo>
                  <a:cubicBezTo>
                    <a:pt x="155" y="277"/>
                    <a:pt x="154" y="277"/>
                    <a:pt x="154" y="278"/>
                  </a:cubicBezTo>
                  <a:cubicBezTo>
                    <a:pt x="154" y="278"/>
                    <a:pt x="153" y="279"/>
                    <a:pt x="153" y="279"/>
                  </a:cubicBezTo>
                  <a:cubicBezTo>
                    <a:pt x="153" y="280"/>
                    <a:pt x="153" y="281"/>
                    <a:pt x="152" y="282"/>
                  </a:cubicBezTo>
                  <a:cubicBezTo>
                    <a:pt x="152" y="282"/>
                    <a:pt x="152" y="284"/>
                    <a:pt x="151" y="284"/>
                  </a:cubicBezTo>
                  <a:cubicBezTo>
                    <a:pt x="151" y="285"/>
                    <a:pt x="151" y="286"/>
                    <a:pt x="150" y="286"/>
                  </a:cubicBezTo>
                  <a:cubicBezTo>
                    <a:pt x="150" y="286"/>
                    <a:pt x="149" y="287"/>
                    <a:pt x="149" y="287"/>
                  </a:cubicBezTo>
                  <a:cubicBezTo>
                    <a:pt x="149" y="288"/>
                    <a:pt x="148" y="288"/>
                    <a:pt x="148" y="288"/>
                  </a:cubicBezTo>
                  <a:cubicBezTo>
                    <a:pt x="148" y="288"/>
                    <a:pt x="147" y="289"/>
                    <a:pt x="147" y="289"/>
                  </a:cubicBezTo>
                  <a:cubicBezTo>
                    <a:pt x="147" y="290"/>
                    <a:pt x="146" y="290"/>
                    <a:pt x="146" y="290"/>
                  </a:cubicBezTo>
                  <a:cubicBezTo>
                    <a:pt x="145" y="290"/>
                    <a:pt x="145" y="290"/>
                    <a:pt x="145" y="290"/>
                  </a:cubicBezTo>
                  <a:cubicBezTo>
                    <a:pt x="145" y="285"/>
                    <a:pt x="145" y="285"/>
                    <a:pt x="145" y="285"/>
                  </a:cubicBezTo>
                  <a:cubicBezTo>
                    <a:pt x="148" y="282"/>
                    <a:pt x="148" y="282"/>
                    <a:pt x="148" y="282"/>
                  </a:cubicBezTo>
                  <a:cubicBezTo>
                    <a:pt x="147" y="281"/>
                    <a:pt x="147" y="281"/>
                    <a:pt x="147" y="281"/>
                  </a:cubicBezTo>
                  <a:cubicBezTo>
                    <a:pt x="147" y="281"/>
                    <a:pt x="144" y="278"/>
                    <a:pt x="144" y="278"/>
                  </a:cubicBezTo>
                  <a:cubicBezTo>
                    <a:pt x="144" y="278"/>
                    <a:pt x="144" y="276"/>
                    <a:pt x="144" y="276"/>
                  </a:cubicBezTo>
                  <a:cubicBezTo>
                    <a:pt x="144" y="276"/>
                    <a:pt x="143" y="276"/>
                    <a:pt x="143" y="276"/>
                  </a:cubicBezTo>
                  <a:cubicBezTo>
                    <a:pt x="143" y="276"/>
                    <a:pt x="142" y="275"/>
                    <a:pt x="142" y="275"/>
                  </a:cubicBezTo>
                  <a:cubicBezTo>
                    <a:pt x="142" y="275"/>
                    <a:pt x="141" y="275"/>
                    <a:pt x="141" y="275"/>
                  </a:cubicBezTo>
                  <a:cubicBezTo>
                    <a:pt x="141" y="275"/>
                    <a:pt x="141" y="275"/>
                    <a:pt x="141" y="275"/>
                  </a:cubicBezTo>
                  <a:cubicBezTo>
                    <a:pt x="138" y="273"/>
                    <a:pt x="138" y="273"/>
                    <a:pt x="138" y="273"/>
                  </a:cubicBezTo>
                  <a:cubicBezTo>
                    <a:pt x="138" y="272"/>
                    <a:pt x="138" y="272"/>
                    <a:pt x="138" y="272"/>
                  </a:cubicBezTo>
                  <a:cubicBezTo>
                    <a:pt x="138" y="272"/>
                    <a:pt x="137" y="271"/>
                    <a:pt x="136" y="271"/>
                  </a:cubicBezTo>
                  <a:cubicBezTo>
                    <a:pt x="136" y="271"/>
                    <a:pt x="135" y="271"/>
                    <a:pt x="135" y="271"/>
                  </a:cubicBezTo>
                  <a:cubicBezTo>
                    <a:pt x="135" y="271"/>
                    <a:pt x="134" y="269"/>
                    <a:pt x="134" y="269"/>
                  </a:cubicBezTo>
                  <a:cubicBezTo>
                    <a:pt x="134" y="270"/>
                    <a:pt x="134" y="270"/>
                    <a:pt x="134" y="270"/>
                  </a:cubicBezTo>
                  <a:cubicBezTo>
                    <a:pt x="134" y="270"/>
                    <a:pt x="133" y="270"/>
                    <a:pt x="133" y="270"/>
                  </a:cubicBezTo>
                  <a:cubicBezTo>
                    <a:pt x="133" y="270"/>
                    <a:pt x="132" y="269"/>
                    <a:pt x="132" y="269"/>
                  </a:cubicBezTo>
                  <a:cubicBezTo>
                    <a:pt x="132" y="269"/>
                    <a:pt x="132" y="267"/>
                    <a:pt x="132" y="267"/>
                  </a:cubicBezTo>
                  <a:cubicBezTo>
                    <a:pt x="132" y="267"/>
                    <a:pt x="131" y="267"/>
                    <a:pt x="131" y="267"/>
                  </a:cubicBezTo>
                  <a:cubicBezTo>
                    <a:pt x="130" y="266"/>
                    <a:pt x="130" y="266"/>
                    <a:pt x="130" y="266"/>
                  </a:cubicBezTo>
                  <a:cubicBezTo>
                    <a:pt x="130" y="266"/>
                    <a:pt x="130" y="267"/>
                    <a:pt x="130" y="267"/>
                  </a:cubicBezTo>
                  <a:cubicBezTo>
                    <a:pt x="129" y="267"/>
                    <a:pt x="128" y="268"/>
                    <a:pt x="128" y="268"/>
                  </a:cubicBezTo>
                  <a:cubicBezTo>
                    <a:pt x="127" y="268"/>
                    <a:pt x="127" y="268"/>
                    <a:pt x="127" y="268"/>
                  </a:cubicBezTo>
                  <a:cubicBezTo>
                    <a:pt x="127" y="266"/>
                    <a:pt x="127" y="266"/>
                    <a:pt x="127" y="266"/>
                  </a:cubicBezTo>
                  <a:cubicBezTo>
                    <a:pt x="127" y="266"/>
                    <a:pt x="126" y="264"/>
                    <a:pt x="125" y="264"/>
                  </a:cubicBezTo>
                  <a:cubicBezTo>
                    <a:pt x="125" y="263"/>
                    <a:pt x="121" y="260"/>
                    <a:pt x="121" y="260"/>
                  </a:cubicBezTo>
                  <a:cubicBezTo>
                    <a:pt x="121" y="260"/>
                    <a:pt x="120" y="260"/>
                    <a:pt x="120" y="260"/>
                  </a:cubicBezTo>
                  <a:cubicBezTo>
                    <a:pt x="120" y="260"/>
                    <a:pt x="120" y="260"/>
                    <a:pt x="119" y="260"/>
                  </a:cubicBezTo>
                  <a:cubicBezTo>
                    <a:pt x="119" y="260"/>
                    <a:pt x="119" y="261"/>
                    <a:pt x="119" y="261"/>
                  </a:cubicBezTo>
                  <a:cubicBezTo>
                    <a:pt x="119" y="261"/>
                    <a:pt x="118" y="261"/>
                    <a:pt x="118" y="261"/>
                  </a:cubicBezTo>
                  <a:cubicBezTo>
                    <a:pt x="118" y="261"/>
                    <a:pt x="117" y="261"/>
                    <a:pt x="117" y="261"/>
                  </a:cubicBezTo>
                  <a:cubicBezTo>
                    <a:pt x="117" y="261"/>
                    <a:pt x="116" y="261"/>
                    <a:pt x="116" y="261"/>
                  </a:cubicBezTo>
                  <a:cubicBezTo>
                    <a:pt x="116" y="261"/>
                    <a:pt x="116" y="261"/>
                    <a:pt x="116" y="261"/>
                  </a:cubicBezTo>
                  <a:cubicBezTo>
                    <a:pt x="116" y="261"/>
                    <a:pt x="117" y="260"/>
                    <a:pt x="117" y="260"/>
                  </a:cubicBezTo>
                  <a:cubicBezTo>
                    <a:pt x="117" y="260"/>
                    <a:pt x="117" y="259"/>
                    <a:pt x="117" y="259"/>
                  </a:cubicBezTo>
                  <a:cubicBezTo>
                    <a:pt x="117" y="259"/>
                    <a:pt x="118" y="259"/>
                    <a:pt x="118" y="259"/>
                  </a:cubicBezTo>
                  <a:cubicBezTo>
                    <a:pt x="118" y="259"/>
                    <a:pt x="118" y="258"/>
                    <a:pt x="118" y="258"/>
                  </a:cubicBezTo>
                  <a:cubicBezTo>
                    <a:pt x="118" y="257"/>
                    <a:pt x="119" y="257"/>
                    <a:pt x="119" y="257"/>
                  </a:cubicBezTo>
                  <a:cubicBezTo>
                    <a:pt x="119" y="257"/>
                    <a:pt x="119" y="257"/>
                    <a:pt x="120" y="257"/>
                  </a:cubicBezTo>
                  <a:cubicBezTo>
                    <a:pt x="120" y="256"/>
                    <a:pt x="120" y="256"/>
                    <a:pt x="121" y="256"/>
                  </a:cubicBezTo>
                  <a:cubicBezTo>
                    <a:pt x="121" y="255"/>
                    <a:pt x="122" y="254"/>
                    <a:pt x="122" y="254"/>
                  </a:cubicBezTo>
                  <a:cubicBezTo>
                    <a:pt x="122" y="254"/>
                    <a:pt x="122" y="253"/>
                    <a:pt x="123" y="253"/>
                  </a:cubicBezTo>
                  <a:cubicBezTo>
                    <a:pt x="123" y="252"/>
                    <a:pt x="123" y="252"/>
                    <a:pt x="124" y="252"/>
                  </a:cubicBezTo>
                  <a:cubicBezTo>
                    <a:pt x="124" y="252"/>
                    <a:pt x="124" y="252"/>
                    <a:pt x="124" y="252"/>
                  </a:cubicBezTo>
                  <a:cubicBezTo>
                    <a:pt x="124" y="252"/>
                    <a:pt x="124" y="251"/>
                    <a:pt x="124" y="251"/>
                  </a:cubicBezTo>
                  <a:cubicBezTo>
                    <a:pt x="124" y="251"/>
                    <a:pt x="125" y="250"/>
                    <a:pt x="125" y="250"/>
                  </a:cubicBezTo>
                  <a:cubicBezTo>
                    <a:pt x="125" y="250"/>
                    <a:pt x="126" y="249"/>
                    <a:pt x="126" y="249"/>
                  </a:cubicBezTo>
                  <a:cubicBezTo>
                    <a:pt x="126" y="249"/>
                    <a:pt x="127" y="248"/>
                    <a:pt x="127" y="248"/>
                  </a:cubicBezTo>
                  <a:cubicBezTo>
                    <a:pt x="127" y="248"/>
                    <a:pt x="127" y="247"/>
                    <a:pt x="128" y="247"/>
                  </a:cubicBezTo>
                  <a:cubicBezTo>
                    <a:pt x="128" y="247"/>
                    <a:pt x="128" y="247"/>
                    <a:pt x="128" y="246"/>
                  </a:cubicBezTo>
                  <a:cubicBezTo>
                    <a:pt x="128" y="246"/>
                    <a:pt x="128" y="246"/>
                    <a:pt x="128" y="246"/>
                  </a:cubicBezTo>
                  <a:cubicBezTo>
                    <a:pt x="128" y="246"/>
                    <a:pt x="129" y="246"/>
                    <a:pt x="129" y="246"/>
                  </a:cubicBezTo>
                  <a:cubicBezTo>
                    <a:pt x="129" y="246"/>
                    <a:pt x="129" y="246"/>
                    <a:pt x="129" y="246"/>
                  </a:cubicBezTo>
                  <a:cubicBezTo>
                    <a:pt x="130" y="246"/>
                    <a:pt x="130" y="245"/>
                    <a:pt x="130" y="245"/>
                  </a:cubicBezTo>
                  <a:cubicBezTo>
                    <a:pt x="129" y="245"/>
                    <a:pt x="129" y="245"/>
                    <a:pt x="129" y="245"/>
                  </a:cubicBezTo>
                  <a:cubicBezTo>
                    <a:pt x="129" y="245"/>
                    <a:pt x="129" y="244"/>
                    <a:pt x="129" y="244"/>
                  </a:cubicBezTo>
                  <a:cubicBezTo>
                    <a:pt x="130" y="244"/>
                    <a:pt x="130" y="244"/>
                    <a:pt x="130" y="244"/>
                  </a:cubicBezTo>
                  <a:cubicBezTo>
                    <a:pt x="130" y="244"/>
                    <a:pt x="131" y="244"/>
                    <a:pt x="131" y="244"/>
                  </a:cubicBezTo>
                  <a:cubicBezTo>
                    <a:pt x="131" y="244"/>
                    <a:pt x="132" y="243"/>
                    <a:pt x="132" y="243"/>
                  </a:cubicBezTo>
                  <a:cubicBezTo>
                    <a:pt x="132" y="242"/>
                    <a:pt x="133" y="242"/>
                    <a:pt x="133" y="242"/>
                  </a:cubicBezTo>
                  <a:cubicBezTo>
                    <a:pt x="133" y="242"/>
                    <a:pt x="134" y="242"/>
                    <a:pt x="134" y="242"/>
                  </a:cubicBezTo>
                  <a:cubicBezTo>
                    <a:pt x="134" y="242"/>
                    <a:pt x="134" y="241"/>
                    <a:pt x="134" y="241"/>
                  </a:cubicBezTo>
                  <a:cubicBezTo>
                    <a:pt x="134" y="241"/>
                    <a:pt x="135" y="241"/>
                    <a:pt x="135" y="241"/>
                  </a:cubicBezTo>
                  <a:cubicBezTo>
                    <a:pt x="135" y="241"/>
                    <a:pt x="135" y="240"/>
                    <a:pt x="135" y="240"/>
                  </a:cubicBezTo>
                  <a:cubicBezTo>
                    <a:pt x="135" y="240"/>
                    <a:pt x="135" y="239"/>
                    <a:pt x="135" y="239"/>
                  </a:cubicBezTo>
                  <a:cubicBezTo>
                    <a:pt x="135" y="239"/>
                    <a:pt x="136" y="239"/>
                    <a:pt x="136" y="239"/>
                  </a:cubicBezTo>
                  <a:cubicBezTo>
                    <a:pt x="136" y="239"/>
                    <a:pt x="136" y="239"/>
                    <a:pt x="136" y="239"/>
                  </a:cubicBezTo>
                  <a:cubicBezTo>
                    <a:pt x="137" y="239"/>
                    <a:pt x="137" y="239"/>
                    <a:pt x="137" y="239"/>
                  </a:cubicBezTo>
                  <a:cubicBezTo>
                    <a:pt x="137" y="239"/>
                    <a:pt x="137" y="238"/>
                    <a:pt x="137" y="238"/>
                  </a:cubicBezTo>
                  <a:cubicBezTo>
                    <a:pt x="137" y="238"/>
                    <a:pt x="138" y="239"/>
                    <a:pt x="138" y="239"/>
                  </a:cubicBezTo>
                  <a:cubicBezTo>
                    <a:pt x="138" y="239"/>
                    <a:pt x="138" y="238"/>
                    <a:pt x="138" y="238"/>
                  </a:cubicBezTo>
                  <a:cubicBezTo>
                    <a:pt x="138" y="238"/>
                    <a:pt x="139" y="238"/>
                    <a:pt x="139" y="238"/>
                  </a:cubicBezTo>
                  <a:cubicBezTo>
                    <a:pt x="139" y="238"/>
                    <a:pt x="139" y="238"/>
                    <a:pt x="139" y="238"/>
                  </a:cubicBezTo>
                  <a:cubicBezTo>
                    <a:pt x="139" y="238"/>
                    <a:pt x="139" y="238"/>
                    <a:pt x="140" y="238"/>
                  </a:cubicBezTo>
                  <a:cubicBezTo>
                    <a:pt x="140" y="238"/>
                    <a:pt x="140" y="237"/>
                    <a:pt x="140" y="237"/>
                  </a:cubicBezTo>
                  <a:cubicBezTo>
                    <a:pt x="140" y="237"/>
                    <a:pt x="141" y="237"/>
                    <a:pt x="141" y="237"/>
                  </a:cubicBezTo>
                  <a:cubicBezTo>
                    <a:pt x="141" y="237"/>
                    <a:pt x="141" y="237"/>
                    <a:pt x="141" y="237"/>
                  </a:cubicBezTo>
                  <a:cubicBezTo>
                    <a:pt x="141" y="237"/>
                    <a:pt x="141" y="236"/>
                    <a:pt x="141" y="236"/>
                  </a:cubicBezTo>
                  <a:cubicBezTo>
                    <a:pt x="141" y="236"/>
                    <a:pt x="142" y="236"/>
                    <a:pt x="143" y="236"/>
                  </a:cubicBezTo>
                  <a:cubicBezTo>
                    <a:pt x="143" y="236"/>
                    <a:pt x="143" y="236"/>
                    <a:pt x="143" y="236"/>
                  </a:cubicBezTo>
                  <a:cubicBezTo>
                    <a:pt x="143" y="236"/>
                    <a:pt x="143" y="235"/>
                    <a:pt x="143" y="235"/>
                  </a:cubicBezTo>
                  <a:cubicBezTo>
                    <a:pt x="143" y="235"/>
                    <a:pt x="144" y="235"/>
                    <a:pt x="144" y="235"/>
                  </a:cubicBezTo>
                  <a:cubicBezTo>
                    <a:pt x="144" y="235"/>
                    <a:pt x="144" y="234"/>
                    <a:pt x="144" y="234"/>
                  </a:cubicBezTo>
                  <a:cubicBezTo>
                    <a:pt x="144" y="234"/>
                    <a:pt x="143" y="233"/>
                    <a:pt x="143" y="233"/>
                  </a:cubicBezTo>
                  <a:cubicBezTo>
                    <a:pt x="143" y="233"/>
                    <a:pt x="143" y="233"/>
                    <a:pt x="143" y="233"/>
                  </a:cubicBezTo>
                  <a:cubicBezTo>
                    <a:pt x="143" y="233"/>
                    <a:pt x="143" y="232"/>
                    <a:pt x="143" y="232"/>
                  </a:cubicBezTo>
                  <a:cubicBezTo>
                    <a:pt x="143" y="232"/>
                    <a:pt x="143" y="231"/>
                    <a:pt x="143" y="231"/>
                  </a:cubicBezTo>
                  <a:cubicBezTo>
                    <a:pt x="143" y="231"/>
                    <a:pt x="144" y="231"/>
                    <a:pt x="144" y="230"/>
                  </a:cubicBezTo>
                  <a:cubicBezTo>
                    <a:pt x="144" y="230"/>
                    <a:pt x="144" y="230"/>
                    <a:pt x="144" y="230"/>
                  </a:cubicBezTo>
                  <a:cubicBezTo>
                    <a:pt x="144" y="230"/>
                    <a:pt x="144" y="229"/>
                    <a:pt x="144" y="229"/>
                  </a:cubicBezTo>
                  <a:cubicBezTo>
                    <a:pt x="144" y="229"/>
                    <a:pt x="143" y="228"/>
                    <a:pt x="143" y="228"/>
                  </a:cubicBezTo>
                  <a:cubicBezTo>
                    <a:pt x="143" y="228"/>
                    <a:pt x="143" y="227"/>
                    <a:pt x="143" y="227"/>
                  </a:cubicBezTo>
                  <a:cubicBezTo>
                    <a:pt x="142" y="227"/>
                    <a:pt x="142" y="226"/>
                    <a:pt x="142" y="226"/>
                  </a:cubicBezTo>
                  <a:cubicBezTo>
                    <a:pt x="142" y="226"/>
                    <a:pt x="142" y="225"/>
                    <a:pt x="142" y="225"/>
                  </a:cubicBezTo>
                  <a:cubicBezTo>
                    <a:pt x="142" y="224"/>
                    <a:pt x="142" y="224"/>
                    <a:pt x="142" y="224"/>
                  </a:cubicBezTo>
                  <a:cubicBezTo>
                    <a:pt x="142" y="224"/>
                    <a:pt x="142" y="224"/>
                    <a:pt x="141" y="224"/>
                  </a:cubicBezTo>
                  <a:cubicBezTo>
                    <a:pt x="141" y="224"/>
                    <a:pt x="141" y="224"/>
                    <a:pt x="141" y="224"/>
                  </a:cubicBezTo>
                  <a:cubicBezTo>
                    <a:pt x="141" y="224"/>
                    <a:pt x="141" y="223"/>
                    <a:pt x="141" y="223"/>
                  </a:cubicBezTo>
                  <a:cubicBezTo>
                    <a:pt x="141" y="223"/>
                    <a:pt x="140" y="223"/>
                    <a:pt x="140" y="223"/>
                  </a:cubicBezTo>
                  <a:cubicBezTo>
                    <a:pt x="140" y="224"/>
                    <a:pt x="140" y="224"/>
                    <a:pt x="140" y="224"/>
                  </a:cubicBezTo>
                  <a:cubicBezTo>
                    <a:pt x="139" y="224"/>
                    <a:pt x="139" y="224"/>
                    <a:pt x="139" y="224"/>
                  </a:cubicBezTo>
                  <a:cubicBezTo>
                    <a:pt x="138" y="225"/>
                    <a:pt x="138" y="225"/>
                    <a:pt x="138" y="225"/>
                  </a:cubicBezTo>
                  <a:cubicBezTo>
                    <a:pt x="138" y="224"/>
                    <a:pt x="138" y="224"/>
                    <a:pt x="138" y="224"/>
                  </a:cubicBezTo>
                  <a:cubicBezTo>
                    <a:pt x="137" y="224"/>
                    <a:pt x="137" y="224"/>
                    <a:pt x="137" y="224"/>
                  </a:cubicBezTo>
                  <a:cubicBezTo>
                    <a:pt x="137" y="222"/>
                    <a:pt x="137" y="222"/>
                    <a:pt x="137" y="222"/>
                  </a:cubicBezTo>
                  <a:cubicBezTo>
                    <a:pt x="137" y="222"/>
                    <a:pt x="138" y="222"/>
                    <a:pt x="138" y="222"/>
                  </a:cubicBezTo>
                  <a:cubicBezTo>
                    <a:pt x="138" y="222"/>
                    <a:pt x="138" y="221"/>
                    <a:pt x="138" y="221"/>
                  </a:cubicBezTo>
                  <a:cubicBezTo>
                    <a:pt x="138" y="221"/>
                    <a:pt x="138" y="220"/>
                    <a:pt x="138" y="220"/>
                  </a:cubicBezTo>
                  <a:cubicBezTo>
                    <a:pt x="138" y="220"/>
                    <a:pt x="138" y="219"/>
                    <a:pt x="138" y="219"/>
                  </a:cubicBezTo>
                  <a:cubicBezTo>
                    <a:pt x="138" y="219"/>
                    <a:pt x="139" y="216"/>
                    <a:pt x="139" y="215"/>
                  </a:cubicBezTo>
                  <a:cubicBezTo>
                    <a:pt x="139" y="215"/>
                    <a:pt x="140" y="214"/>
                    <a:pt x="140" y="214"/>
                  </a:cubicBezTo>
                  <a:cubicBezTo>
                    <a:pt x="140" y="214"/>
                    <a:pt x="139" y="214"/>
                    <a:pt x="139" y="213"/>
                  </a:cubicBezTo>
                  <a:cubicBezTo>
                    <a:pt x="139" y="213"/>
                    <a:pt x="139" y="213"/>
                    <a:pt x="139" y="213"/>
                  </a:cubicBezTo>
                  <a:cubicBezTo>
                    <a:pt x="139" y="213"/>
                    <a:pt x="139" y="212"/>
                    <a:pt x="139" y="212"/>
                  </a:cubicBezTo>
                  <a:cubicBezTo>
                    <a:pt x="139" y="212"/>
                    <a:pt x="139" y="212"/>
                    <a:pt x="139" y="212"/>
                  </a:cubicBezTo>
                  <a:cubicBezTo>
                    <a:pt x="139" y="212"/>
                    <a:pt x="137" y="210"/>
                    <a:pt x="137" y="210"/>
                  </a:cubicBezTo>
                  <a:cubicBezTo>
                    <a:pt x="134" y="211"/>
                    <a:pt x="134" y="211"/>
                    <a:pt x="134" y="211"/>
                  </a:cubicBezTo>
                  <a:cubicBezTo>
                    <a:pt x="131" y="211"/>
                    <a:pt x="131" y="211"/>
                    <a:pt x="131" y="211"/>
                  </a:cubicBezTo>
                  <a:cubicBezTo>
                    <a:pt x="131" y="211"/>
                    <a:pt x="131" y="210"/>
                    <a:pt x="131" y="210"/>
                  </a:cubicBezTo>
                  <a:cubicBezTo>
                    <a:pt x="131" y="210"/>
                    <a:pt x="131" y="209"/>
                    <a:pt x="131" y="209"/>
                  </a:cubicBezTo>
                  <a:cubicBezTo>
                    <a:pt x="131" y="209"/>
                    <a:pt x="131" y="209"/>
                    <a:pt x="131" y="209"/>
                  </a:cubicBezTo>
                  <a:cubicBezTo>
                    <a:pt x="131" y="205"/>
                    <a:pt x="131" y="205"/>
                    <a:pt x="131" y="205"/>
                  </a:cubicBezTo>
                  <a:cubicBezTo>
                    <a:pt x="131" y="205"/>
                    <a:pt x="130" y="205"/>
                    <a:pt x="130" y="205"/>
                  </a:cubicBezTo>
                  <a:cubicBezTo>
                    <a:pt x="130" y="205"/>
                    <a:pt x="130" y="205"/>
                    <a:pt x="130" y="205"/>
                  </a:cubicBezTo>
                  <a:cubicBezTo>
                    <a:pt x="130" y="203"/>
                    <a:pt x="130" y="203"/>
                    <a:pt x="130" y="203"/>
                  </a:cubicBezTo>
                  <a:cubicBezTo>
                    <a:pt x="130" y="203"/>
                    <a:pt x="130" y="203"/>
                    <a:pt x="130" y="203"/>
                  </a:cubicBezTo>
                  <a:cubicBezTo>
                    <a:pt x="130" y="203"/>
                    <a:pt x="130" y="202"/>
                    <a:pt x="130" y="202"/>
                  </a:cubicBezTo>
                  <a:cubicBezTo>
                    <a:pt x="130" y="202"/>
                    <a:pt x="130" y="202"/>
                    <a:pt x="130" y="202"/>
                  </a:cubicBezTo>
                  <a:cubicBezTo>
                    <a:pt x="130" y="202"/>
                    <a:pt x="130" y="201"/>
                    <a:pt x="130" y="201"/>
                  </a:cubicBezTo>
                  <a:cubicBezTo>
                    <a:pt x="129" y="200"/>
                    <a:pt x="129" y="200"/>
                    <a:pt x="129" y="200"/>
                  </a:cubicBezTo>
                  <a:cubicBezTo>
                    <a:pt x="129" y="199"/>
                    <a:pt x="129" y="199"/>
                    <a:pt x="129" y="199"/>
                  </a:cubicBezTo>
                  <a:cubicBezTo>
                    <a:pt x="128" y="198"/>
                    <a:pt x="128" y="198"/>
                    <a:pt x="128" y="198"/>
                  </a:cubicBezTo>
                  <a:cubicBezTo>
                    <a:pt x="126" y="198"/>
                    <a:pt x="126" y="198"/>
                    <a:pt x="126" y="198"/>
                  </a:cubicBezTo>
                  <a:cubicBezTo>
                    <a:pt x="125" y="198"/>
                    <a:pt x="125" y="198"/>
                    <a:pt x="125" y="198"/>
                  </a:cubicBezTo>
                  <a:cubicBezTo>
                    <a:pt x="125" y="197"/>
                    <a:pt x="125" y="197"/>
                    <a:pt x="125" y="197"/>
                  </a:cubicBezTo>
                  <a:cubicBezTo>
                    <a:pt x="124" y="197"/>
                    <a:pt x="124" y="197"/>
                    <a:pt x="124" y="197"/>
                  </a:cubicBezTo>
                  <a:cubicBezTo>
                    <a:pt x="123" y="198"/>
                    <a:pt x="123" y="198"/>
                    <a:pt x="123" y="198"/>
                  </a:cubicBezTo>
                  <a:cubicBezTo>
                    <a:pt x="123" y="198"/>
                    <a:pt x="122" y="198"/>
                    <a:pt x="122" y="198"/>
                  </a:cubicBezTo>
                  <a:cubicBezTo>
                    <a:pt x="122" y="198"/>
                    <a:pt x="122" y="198"/>
                    <a:pt x="122" y="198"/>
                  </a:cubicBezTo>
                  <a:cubicBezTo>
                    <a:pt x="120" y="198"/>
                    <a:pt x="120" y="198"/>
                    <a:pt x="120" y="198"/>
                  </a:cubicBezTo>
                  <a:cubicBezTo>
                    <a:pt x="117" y="198"/>
                    <a:pt x="117" y="198"/>
                    <a:pt x="117" y="198"/>
                  </a:cubicBezTo>
                  <a:cubicBezTo>
                    <a:pt x="116" y="198"/>
                    <a:pt x="116" y="198"/>
                    <a:pt x="116" y="198"/>
                  </a:cubicBezTo>
                  <a:cubicBezTo>
                    <a:pt x="116" y="197"/>
                    <a:pt x="116" y="197"/>
                    <a:pt x="116" y="197"/>
                  </a:cubicBezTo>
                  <a:cubicBezTo>
                    <a:pt x="116" y="197"/>
                    <a:pt x="116" y="197"/>
                    <a:pt x="116" y="197"/>
                  </a:cubicBezTo>
                  <a:cubicBezTo>
                    <a:pt x="115" y="197"/>
                    <a:pt x="115" y="197"/>
                    <a:pt x="115" y="197"/>
                  </a:cubicBezTo>
                  <a:cubicBezTo>
                    <a:pt x="114" y="197"/>
                    <a:pt x="114" y="197"/>
                    <a:pt x="114" y="197"/>
                  </a:cubicBezTo>
                  <a:cubicBezTo>
                    <a:pt x="114" y="197"/>
                    <a:pt x="113" y="196"/>
                    <a:pt x="113" y="196"/>
                  </a:cubicBezTo>
                  <a:cubicBezTo>
                    <a:pt x="113" y="196"/>
                    <a:pt x="114" y="196"/>
                    <a:pt x="114" y="195"/>
                  </a:cubicBezTo>
                  <a:cubicBezTo>
                    <a:pt x="114" y="195"/>
                    <a:pt x="114" y="195"/>
                    <a:pt x="114" y="195"/>
                  </a:cubicBezTo>
                  <a:cubicBezTo>
                    <a:pt x="114" y="195"/>
                    <a:pt x="113" y="195"/>
                    <a:pt x="113" y="195"/>
                  </a:cubicBezTo>
                  <a:cubicBezTo>
                    <a:pt x="113" y="195"/>
                    <a:pt x="114" y="195"/>
                    <a:pt x="114" y="194"/>
                  </a:cubicBezTo>
                  <a:cubicBezTo>
                    <a:pt x="114" y="194"/>
                    <a:pt x="114" y="194"/>
                    <a:pt x="114" y="194"/>
                  </a:cubicBezTo>
                  <a:cubicBezTo>
                    <a:pt x="114" y="193"/>
                    <a:pt x="114" y="193"/>
                    <a:pt x="114" y="193"/>
                  </a:cubicBezTo>
                  <a:cubicBezTo>
                    <a:pt x="114" y="193"/>
                    <a:pt x="114" y="193"/>
                    <a:pt x="113" y="192"/>
                  </a:cubicBezTo>
                  <a:cubicBezTo>
                    <a:pt x="113" y="192"/>
                    <a:pt x="114" y="192"/>
                    <a:pt x="114" y="192"/>
                  </a:cubicBezTo>
                  <a:cubicBezTo>
                    <a:pt x="114" y="192"/>
                    <a:pt x="114" y="191"/>
                    <a:pt x="114" y="191"/>
                  </a:cubicBezTo>
                  <a:cubicBezTo>
                    <a:pt x="114" y="191"/>
                    <a:pt x="114" y="191"/>
                    <a:pt x="114" y="191"/>
                  </a:cubicBezTo>
                  <a:cubicBezTo>
                    <a:pt x="114" y="191"/>
                    <a:pt x="114" y="190"/>
                    <a:pt x="114" y="190"/>
                  </a:cubicBezTo>
                  <a:cubicBezTo>
                    <a:pt x="114" y="190"/>
                    <a:pt x="115" y="188"/>
                    <a:pt x="115" y="188"/>
                  </a:cubicBezTo>
                  <a:cubicBezTo>
                    <a:pt x="115" y="188"/>
                    <a:pt x="114" y="188"/>
                    <a:pt x="114" y="188"/>
                  </a:cubicBezTo>
                  <a:cubicBezTo>
                    <a:pt x="114" y="188"/>
                    <a:pt x="114" y="188"/>
                    <a:pt x="114" y="187"/>
                  </a:cubicBezTo>
                  <a:cubicBezTo>
                    <a:pt x="114" y="187"/>
                    <a:pt x="114" y="187"/>
                    <a:pt x="114" y="187"/>
                  </a:cubicBezTo>
                  <a:cubicBezTo>
                    <a:pt x="114" y="187"/>
                    <a:pt x="114" y="187"/>
                    <a:pt x="114" y="187"/>
                  </a:cubicBezTo>
                  <a:cubicBezTo>
                    <a:pt x="114" y="186"/>
                    <a:pt x="114" y="186"/>
                    <a:pt x="114" y="186"/>
                  </a:cubicBezTo>
                  <a:cubicBezTo>
                    <a:pt x="114" y="186"/>
                    <a:pt x="113" y="186"/>
                    <a:pt x="113" y="186"/>
                  </a:cubicBezTo>
                  <a:cubicBezTo>
                    <a:pt x="113" y="184"/>
                    <a:pt x="113" y="184"/>
                    <a:pt x="113" y="184"/>
                  </a:cubicBezTo>
                  <a:cubicBezTo>
                    <a:pt x="112" y="182"/>
                    <a:pt x="112" y="182"/>
                    <a:pt x="112" y="182"/>
                  </a:cubicBezTo>
                  <a:cubicBezTo>
                    <a:pt x="112" y="182"/>
                    <a:pt x="112" y="182"/>
                    <a:pt x="112" y="182"/>
                  </a:cubicBezTo>
                  <a:cubicBezTo>
                    <a:pt x="114" y="181"/>
                    <a:pt x="114" y="181"/>
                    <a:pt x="114" y="181"/>
                  </a:cubicBezTo>
                  <a:cubicBezTo>
                    <a:pt x="112" y="179"/>
                    <a:pt x="112" y="179"/>
                    <a:pt x="112" y="179"/>
                  </a:cubicBezTo>
                  <a:cubicBezTo>
                    <a:pt x="115" y="174"/>
                    <a:pt x="115" y="174"/>
                    <a:pt x="115" y="174"/>
                  </a:cubicBezTo>
                  <a:cubicBezTo>
                    <a:pt x="115" y="174"/>
                    <a:pt x="115" y="173"/>
                    <a:pt x="115" y="173"/>
                  </a:cubicBezTo>
                  <a:cubicBezTo>
                    <a:pt x="115" y="173"/>
                    <a:pt x="115" y="173"/>
                    <a:pt x="115" y="172"/>
                  </a:cubicBezTo>
                  <a:cubicBezTo>
                    <a:pt x="115" y="172"/>
                    <a:pt x="115" y="172"/>
                    <a:pt x="115" y="172"/>
                  </a:cubicBezTo>
                  <a:cubicBezTo>
                    <a:pt x="115" y="172"/>
                    <a:pt x="115" y="171"/>
                    <a:pt x="115" y="171"/>
                  </a:cubicBezTo>
                  <a:cubicBezTo>
                    <a:pt x="115" y="171"/>
                    <a:pt x="116" y="169"/>
                    <a:pt x="116" y="169"/>
                  </a:cubicBezTo>
                  <a:cubicBezTo>
                    <a:pt x="116" y="169"/>
                    <a:pt x="116" y="168"/>
                    <a:pt x="116" y="168"/>
                  </a:cubicBezTo>
                  <a:cubicBezTo>
                    <a:pt x="117" y="168"/>
                    <a:pt x="117" y="168"/>
                    <a:pt x="117" y="168"/>
                  </a:cubicBezTo>
                  <a:cubicBezTo>
                    <a:pt x="117" y="168"/>
                    <a:pt x="115" y="165"/>
                    <a:pt x="115" y="165"/>
                  </a:cubicBezTo>
                  <a:cubicBezTo>
                    <a:pt x="115" y="165"/>
                    <a:pt x="115" y="163"/>
                    <a:pt x="115" y="163"/>
                  </a:cubicBezTo>
                  <a:cubicBezTo>
                    <a:pt x="114" y="162"/>
                    <a:pt x="114" y="162"/>
                    <a:pt x="114" y="162"/>
                  </a:cubicBezTo>
                  <a:cubicBezTo>
                    <a:pt x="114" y="162"/>
                    <a:pt x="114" y="162"/>
                    <a:pt x="113" y="162"/>
                  </a:cubicBezTo>
                  <a:cubicBezTo>
                    <a:pt x="113" y="162"/>
                    <a:pt x="113" y="162"/>
                    <a:pt x="113" y="162"/>
                  </a:cubicBezTo>
                  <a:cubicBezTo>
                    <a:pt x="113" y="162"/>
                    <a:pt x="110" y="160"/>
                    <a:pt x="110" y="160"/>
                  </a:cubicBezTo>
                  <a:cubicBezTo>
                    <a:pt x="110" y="160"/>
                    <a:pt x="110" y="159"/>
                    <a:pt x="110" y="159"/>
                  </a:cubicBezTo>
                  <a:cubicBezTo>
                    <a:pt x="110" y="159"/>
                    <a:pt x="110" y="158"/>
                    <a:pt x="110" y="158"/>
                  </a:cubicBezTo>
                  <a:cubicBezTo>
                    <a:pt x="110" y="158"/>
                    <a:pt x="110" y="157"/>
                    <a:pt x="110" y="157"/>
                  </a:cubicBezTo>
                  <a:cubicBezTo>
                    <a:pt x="110" y="157"/>
                    <a:pt x="110" y="156"/>
                    <a:pt x="110" y="155"/>
                  </a:cubicBezTo>
                  <a:cubicBezTo>
                    <a:pt x="110" y="155"/>
                    <a:pt x="111" y="153"/>
                    <a:pt x="111" y="153"/>
                  </a:cubicBezTo>
                  <a:cubicBezTo>
                    <a:pt x="111" y="153"/>
                    <a:pt x="111" y="153"/>
                    <a:pt x="111" y="153"/>
                  </a:cubicBezTo>
                  <a:cubicBezTo>
                    <a:pt x="110" y="154"/>
                    <a:pt x="110" y="154"/>
                    <a:pt x="110" y="154"/>
                  </a:cubicBezTo>
                  <a:cubicBezTo>
                    <a:pt x="98" y="153"/>
                    <a:pt x="98" y="153"/>
                    <a:pt x="98" y="153"/>
                  </a:cubicBezTo>
                  <a:cubicBezTo>
                    <a:pt x="97" y="147"/>
                    <a:pt x="97" y="147"/>
                    <a:pt x="97" y="147"/>
                  </a:cubicBezTo>
                  <a:cubicBezTo>
                    <a:pt x="95" y="145"/>
                    <a:pt x="95" y="145"/>
                    <a:pt x="95" y="145"/>
                  </a:cubicBezTo>
                  <a:cubicBezTo>
                    <a:pt x="97" y="145"/>
                    <a:pt x="97" y="145"/>
                    <a:pt x="97" y="145"/>
                  </a:cubicBezTo>
                  <a:cubicBezTo>
                    <a:pt x="97" y="141"/>
                    <a:pt x="97" y="141"/>
                    <a:pt x="97" y="141"/>
                  </a:cubicBezTo>
                  <a:cubicBezTo>
                    <a:pt x="97" y="141"/>
                    <a:pt x="97" y="141"/>
                    <a:pt x="97" y="141"/>
                  </a:cubicBezTo>
                  <a:cubicBezTo>
                    <a:pt x="96" y="138"/>
                    <a:pt x="96" y="138"/>
                    <a:pt x="96" y="138"/>
                  </a:cubicBezTo>
                  <a:cubicBezTo>
                    <a:pt x="96" y="138"/>
                    <a:pt x="96" y="138"/>
                    <a:pt x="96" y="138"/>
                  </a:cubicBezTo>
                  <a:cubicBezTo>
                    <a:pt x="96" y="138"/>
                    <a:pt x="96" y="137"/>
                    <a:pt x="96" y="137"/>
                  </a:cubicBezTo>
                  <a:cubicBezTo>
                    <a:pt x="96" y="137"/>
                    <a:pt x="96" y="137"/>
                    <a:pt x="96" y="137"/>
                  </a:cubicBezTo>
                  <a:cubicBezTo>
                    <a:pt x="96" y="136"/>
                    <a:pt x="96" y="136"/>
                    <a:pt x="96" y="136"/>
                  </a:cubicBezTo>
                  <a:cubicBezTo>
                    <a:pt x="96" y="136"/>
                    <a:pt x="96" y="135"/>
                    <a:pt x="96" y="135"/>
                  </a:cubicBezTo>
                  <a:cubicBezTo>
                    <a:pt x="96" y="135"/>
                    <a:pt x="95" y="135"/>
                    <a:pt x="95" y="135"/>
                  </a:cubicBezTo>
                  <a:cubicBezTo>
                    <a:pt x="95" y="135"/>
                    <a:pt x="94" y="135"/>
                    <a:pt x="94" y="135"/>
                  </a:cubicBezTo>
                  <a:cubicBezTo>
                    <a:pt x="94" y="134"/>
                    <a:pt x="94" y="134"/>
                    <a:pt x="93" y="134"/>
                  </a:cubicBezTo>
                  <a:cubicBezTo>
                    <a:pt x="93" y="134"/>
                    <a:pt x="92" y="133"/>
                    <a:pt x="92" y="133"/>
                  </a:cubicBezTo>
                  <a:cubicBezTo>
                    <a:pt x="91" y="133"/>
                    <a:pt x="91" y="133"/>
                    <a:pt x="91" y="133"/>
                  </a:cubicBezTo>
                  <a:cubicBezTo>
                    <a:pt x="91" y="133"/>
                    <a:pt x="91" y="133"/>
                    <a:pt x="91" y="133"/>
                  </a:cubicBezTo>
                  <a:cubicBezTo>
                    <a:pt x="91" y="133"/>
                    <a:pt x="90" y="133"/>
                    <a:pt x="90" y="133"/>
                  </a:cubicBezTo>
                  <a:cubicBezTo>
                    <a:pt x="90" y="133"/>
                    <a:pt x="90" y="133"/>
                    <a:pt x="90" y="133"/>
                  </a:cubicBezTo>
                  <a:cubicBezTo>
                    <a:pt x="90" y="133"/>
                    <a:pt x="89" y="133"/>
                    <a:pt x="89" y="133"/>
                  </a:cubicBezTo>
                  <a:cubicBezTo>
                    <a:pt x="89" y="133"/>
                    <a:pt x="89" y="134"/>
                    <a:pt x="89" y="134"/>
                  </a:cubicBezTo>
                  <a:cubicBezTo>
                    <a:pt x="89" y="134"/>
                    <a:pt x="88" y="133"/>
                    <a:pt x="88" y="133"/>
                  </a:cubicBezTo>
                  <a:cubicBezTo>
                    <a:pt x="88" y="133"/>
                    <a:pt x="88" y="133"/>
                    <a:pt x="87" y="133"/>
                  </a:cubicBezTo>
                  <a:cubicBezTo>
                    <a:pt x="87" y="133"/>
                    <a:pt x="86" y="133"/>
                    <a:pt x="86" y="133"/>
                  </a:cubicBezTo>
                  <a:cubicBezTo>
                    <a:pt x="86" y="133"/>
                    <a:pt x="86" y="133"/>
                    <a:pt x="86" y="133"/>
                  </a:cubicBezTo>
                  <a:cubicBezTo>
                    <a:pt x="86" y="133"/>
                    <a:pt x="86" y="132"/>
                    <a:pt x="86" y="132"/>
                  </a:cubicBezTo>
                  <a:cubicBezTo>
                    <a:pt x="84" y="131"/>
                    <a:pt x="84" y="131"/>
                    <a:pt x="84" y="131"/>
                  </a:cubicBezTo>
                  <a:cubicBezTo>
                    <a:pt x="84" y="131"/>
                    <a:pt x="84" y="130"/>
                    <a:pt x="84" y="130"/>
                  </a:cubicBezTo>
                  <a:cubicBezTo>
                    <a:pt x="84" y="130"/>
                    <a:pt x="83" y="130"/>
                    <a:pt x="83" y="130"/>
                  </a:cubicBezTo>
                  <a:cubicBezTo>
                    <a:pt x="83" y="130"/>
                    <a:pt x="83" y="131"/>
                    <a:pt x="82" y="131"/>
                  </a:cubicBezTo>
                  <a:cubicBezTo>
                    <a:pt x="82" y="131"/>
                    <a:pt x="82" y="130"/>
                    <a:pt x="82" y="130"/>
                  </a:cubicBezTo>
                  <a:cubicBezTo>
                    <a:pt x="81" y="130"/>
                    <a:pt x="81" y="129"/>
                    <a:pt x="81" y="129"/>
                  </a:cubicBezTo>
                  <a:cubicBezTo>
                    <a:pt x="81" y="129"/>
                    <a:pt x="80" y="129"/>
                    <a:pt x="80" y="129"/>
                  </a:cubicBezTo>
                  <a:cubicBezTo>
                    <a:pt x="80" y="130"/>
                    <a:pt x="79" y="129"/>
                    <a:pt x="79" y="129"/>
                  </a:cubicBezTo>
                  <a:cubicBezTo>
                    <a:pt x="79" y="129"/>
                    <a:pt x="79" y="128"/>
                    <a:pt x="79" y="128"/>
                  </a:cubicBezTo>
                  <a:cubicBezTo>
                    <a:pt x="78" y="128"/>
                    <a:pt x="78" y="128"/>
                    <a:pt x="78" y="128"/>
                  </a:cubicBezTo>
                  <a:cubicBezTo>
                    <a:pt x="78" y="128"/>
                    <a:pt x="78" y="127"/>
                    <a:pt x="77" y="127"/>
                  </a:cubicBezTo>
                  <a:cubicBezTo>
                    <a:pt x="77" y="127"/>
                    <a:pt x="77" y="127"/>
                    <a:pt x="77" y="127"/>
                  </a:cubicBezTo>
                  <a:cubicBezTo>
                    <a:pt x="77" y="127"/>
                    <a:pt x="77" y="127"/>
                    <a:pt x="76" y="127"/>
                  </a:cubicBezTo>
                  <a:cubicBezTo>
                    <a:pt x="76" y="127"/>
                    <a:pt x="76" y="127"/>
                    <a:pt x="76" y="127"/>
                  </a:cubicBezTo>
                  <a:cubicBezTo>
                    <a:pt x="75" y="127"/>
                    <a:pt x="75" y="127"/>
                    <a:pt x="75" y="127"/>
                  </a:cubicBezTo>
                  <a:cubicBezTo>
                    <a:pt x="75" y="126"/>
                    <a:pt x="73" y="125"/>
                    <a:pt x="73" y="125"/>
                  </a:cubicBezTo>
                  <a:cubicBezTo>
                    <a:pt x="71" y="126"/>
                    <a:pt x="71" y="126"/>
                    <a:pt x="71" y="126"/>
                  </a:cubicBezTo>
                  <a:cubicBezTo>
                    <a:pt x="71" y="126"/>
                    <a:pt x="70" y="126"/>
                    <a:pt x="70" y="126"/>
                  </a:cubicBezTo>
                  <a:cubicBezTo>
                    <a:pt x="70" y="126"/>
                    <a:pt x="68" y="125"/>
                    <a:pt x="68" y="125"/>
                  </a:cubicBezTo>
                  <a:cubicBezTo>
                    <a:pt x="68" y="125"/>
                    <a:pt x="67" y="125"/>
                    <a:pt x="67" y="125"/>
                  </a:cubicBezTo>
                  <a:cubicBezTo>
                    <a:pt x="67" y="125"/>
                    <a:pt x="68" y="124"/>
                    <a:pt x="67" y="124"/>
                  </a:cubicBezTo>
                  <a:cubicBezTo>
                    <a:pt x="67" y="124"/>
                    <a:pt x="67" y="124"/>
                    <a:pt x="66" y="123"/>
                  </a:cubicBezTo>
                  <a:cubicBezTo>
                    <a:pt x="66" y="123"/>
                    <a:pt x="66" y="123"/>
                    <a:pt x="66" y="123"/>
                  </a:cubicBezTo>
                  <a:cubicBezTo>
                    <a:pt x="66" y="123"/>
                    <a:pt x="65" y="123"/>
                    <a:pt x="65" y="123"/>
                  </a:cubicBezTo>
                  <a:cubicBezTo>
                    <a:pt x="65" y="123"/>
                    <a:pt x="65" y="122"/>
                    <a:pt x="65" y="122"/>
                  </a:cubicBezTo>
                  <a:cubicBezTo>
                    <a:pt x="65" y="122"/>
                    <a:pt x="64" y="122"/>
                    <a:pt x="64" y="122"/>
                  </a:cubicBezTo>
                  <a:cubicBezTo>
                    <a:pt x="64" y="122"/>
                    <a:pt x="64" y="122"/>
                    <a:pt x="64" y="121"/>
                  </a:cubicBezTo>
                  <a:cubicBezTo>
                    <a:pt x="63" y="121"/>
                    <a:pt x="63" y="121"/>
                    <a:pt x="63" y="120"/>
                  </a:cubicBezTo>
                  <a:cubicBezTo>
                    <a:pt x="63" y="120"/>
                    <a:pt x="62" y="120"/>
                    <a:pt x="62" y="120"/>
                  </a:cubicBezTo>
                  <a:cubicBezTo>
                    <a:pt x="62" y="120"/>
                    <a:pt x="62" y="119"/>
                    <a:pt x="62" y="119"/>
                  </a:cubicBezTo>
                  <a:cubicBezTo>
                    <a:pt x="62" y="119"/>
                    <a:pt x="62" y="119"/>
                    <a:pt x="62" y="119"/>
                  </a:cubicBezTo>
                  <a:cubicBezTo>
                    <a:pt x="62" y="119"/>
                    <a:pt x="62" y="119"/>
                    <a:pt x="62" y="119"/>
                  </a:cubicBezTo>
                  <a:cubicBezTo>
                    <a:pt x="62" y="119"/>
                    <a:pt x="62" y="118"/>
                    <a:pt x="62" y="118"/>
                  </a:cubicBezTo>
                  <a:cubicBezTo>
                    <a:pt x="62" y="117"/>
                    <a:pt x="61" y="116"/>
                    <a:pt x="61" y="116"/>
                  </a:cubicBezTo>
                  <a:cubicBezTo>
                    <a:pt x="61" y="116"/>
                    <a:pt x="62" y="116"/>
                    <a:pt x="62" y="115"/>
                  </a:cubicBezTo>
                  <a:cubicBezTo>
                    <a:pt x="62" y="115"/>
                    <a:pt x="62" y="115"/>
                    <a:pt x="62" y="115"/>
                  </a:cubicBezTo>
                  <a:cubicBezTo>
                    <a:pt x="62" y="114"/>
                    <a:pt x="62" y="114"/>
                    <a:pt x="62" y="114"/>
                  </a:cubicBezTo>
                  <a:cubicBezTo>
                    <a:pt x="61" y="113"/>
                    <a:pt x="61" y="113"/>
                    <a:pt x="61" y="112"/>
                  </a:cubicBezTo>
                  <a:cubicBezTo>
                    <a:pt x="61" y="112"/>
                    <a:pt x="61" y="111"/>
                    <a:pt x="61" y="111"/>
                  </a:cubicBezTo>
                  <a:cubicBezTo>
                    <a:pt x="61" y="111"/>
                    <a:pt x="61" y="111"/>
                    <a:pt x="61" y="111"/>
                  </a:cubicBezTo>
                  <a:cubicBezTo>
                    <a:pt x="61" y="111"/>
                    <a:pt x="62" y="110"/>
                    <a:pt x="62" y="110"/>
                  </a:cubicBezTo>
                  <a:cubicBezTo>
                    <a:pt x="62" y="107"/>
                    <a:pt x="62" y="107"/>
                    <a:pt x="62" y="107"/>
                  </a:cubicBezTo>
                  <a:cubicBezTo>
                    <a:pt x="62" y="107"/>
                    <a:pt x="61" y="106"/>
                    <a:pt x="61" y="106"/>
                  </a:cubicBezTo>
                  <a:cubicBezTo>
                    <a:pt x="61" y="106"/>
                    <a:pt x="61" y="106"/>
                    <a:pt x="61" y="106"/>
                  </a:cubicBezTo>
                  <a:cubicBezTo>
                    <a:pt x="60" y="106"/>
                    <a:pt x="60" y="106"/>
                    <a:pt x="60" y="106"/>
                  </a:cubicBezTo>
                  <a:cubicBezTo>
                    <a:pt x="60" y="106"/>
                    <a:pt x="60" y="107"/>
                    <a:pt x="60" y="107"/>
                  </a:cubicBezTo>
                  <a:cubicBezTo>
                    <a:pt x="60" y="107"/>
                    <a:pt x="60" y="107"/>
                    <a:pt x="59" y="106"/>
                  </a:cubicBezTo>
                  <a:cubicBezTo>
                    <a:pt x="59" y="106"/>
                    <a:pt x="59" y="106"/>
                    <a:pt x="59" y="106"/>
                  </a:cubicBezTo>
                  <a:cubicBezTo>
                    <a:pt x="59" y="106"/>
                    <a:pt x="58" y="106"/>
                    <a:pt x="58" y="106"/>
                  </a:cubicBezTo>
                  <a:cubicBezTo>
                    <a:pt x="58" y="106"/>
                    <a:pt x="58" y="107"/>
                    <a:pt x="58" y="106"/>
                  </a:cubicBezTo>
                  <a:cubicBezTo>
                    <a:pt x="58" y="106"/>
                    <a:pt x="57" y="106"/>
                    <a:pt x="57" y="106"/>
                  </a:cubicBezTo>
                  <a:cubicBezTo>
                    <a:pt x="57" y="106"/>
                    <a:pt x="57" y="106"/>
                    <a:pt x="57" y="106"/>
                  </a:cubicBezTo>
                  <a:cubicBezTo>
                    <a:pt x="56" y="106"/>
                    <a:pt x="55" y="106"/>
                    <a:pt x="55" y="106"/>
                  </a:cubicBezTo>
                  <a:cubicBezTo>
                    <a:pt x="55" y="106"/>
                    <a:pt x="54" y="107"/>
                    <a:pt x="54" y="107"/>
                  </a:cubicBezTo>
                  <a:cubicBezTo>
                    <a:pt x="54" y="107"/>
                    <a:pt x="52" y="107"/>
                    <a:pt x="52" y="107"/>
                  </a:cubicBezTo>
                  <a:cubicBezTo>
                    <a:pt x="52" y="107"/>
                    <a:pt x="50" y="110"/>
                    <a:pt x="50" y="110"/>
                  </a:cubicBezTo>
                  <a:cubicBezTo>
                    <a:pt x="50" y="110"/>
                    <a:pt x="49" y="110"/>
                    <a:pt x="49" y="110"/>
                  </a:cubicBezTo>
                  <a:cubicBezTo>
                    <a:pt x="49" y="110"/>
                    <a:pt x="48" y="110"/>
                    <a:pt x="48" y="110"/>
                  </a:cubicBezTo>
                  <a:cubicBezTo>
                    <a:pt x="48" y="110"/>
                    <a:pt x="48" y="110"/>
                    <a:pt x="48" y="110"/>
                  </a:cubicBezTo>
                  <a:cubicBezTo>
                    <a:pt x="47" y="111"/>
                    <a:pt x="47" y="111"/>
                    <a:pt x="47" y="111"/>
                  </a:cubicBezTo>
                  <a:cubicBezTo>
                    <a:pt x="47" y="111"/>
                    <a:pt x="45" y="112"/>
                    <a:pt x="45" y="112"/>
                  </a:cubicBezTo>
                  <a:cubicBezTo>
                    <a:pt x="45" y="112"/>
                    <a:pt x="45" y="113"/>
                    <a:pt x="45" y="113"/>
                  </a:cubicBezTo>
                  <a:cubicBezTo>
                    <a:pt x="45" y="113"/>
                    <a:pt x="44" y="113"/>
                    <a:pt x="44" y="113"/>
                  </a:cubicBezTo>
                  <a:cubicBezTo>
                    <a:pt x="44" y="113"/>
                    <a:pt x="44" y="112"/>
                    <a:pt x="44" y="112"/>
                  </a:cubicBezTo>
                  <a:cubicBezTo>
                    <a:pt x="42" y="112"/>
                    <a:pt x="42" y="112"/>
                    <a:pt x="42" y="112"/>
                  </a:cubicBezTo>
                  <a:cubicBezTo>
                    <a:pt x="41" y="115"/>
                    <a:pt x="41" y="115"/>
                    <a:pt x="41" y="115"/>
                  </a:cubicBezTo>
                  <a:cubicBezTo>
                    <a:pt x="39" y="116"/>
                    <a:pt x="39" y="116"/>
                    <a:pt x="39" y="116"/>
                  </a:cubicBezTo>
                  <a:cubicBezTo>
                    <a:pt x="39" y="116"/>
                    <a:pt x="38" y="116"/>
                    <a:pt x="38" y="116"/>
                  </a:cubicBezTo>
                  <a:cubicBezTo>
                    <a:pt x="38" y="116"/>
                    <a:pt x="37" y="116"/>
                    <a:pt x="37" y="116"/>
                  </a:cubicBezTo>
                  <a:cubicBezTo>
                    <a:pt x="37" y="115"/>
                    <a:pt x="37" y="115"/>
                    <a:pt x="37" y="115"/>
                  </a:cubicBezTo>
                  <a:cubicBezTo>
                    <a:pt x="37" y="115"/>
                    <a:pt x="36" y="115"/>
                    <a:pt x="36" y="115"/>
                  </a:cubicBezTo>
                  <a:cubicBezTo>
                    <a:pt x="35" y="115"/>
                    <a:pt x="34" y="115"/>
                    <a:pt x="33" y="115"/>
                  </a:cubicBezTo>
                  <a:cubicBezTo>
                    <a:pt x="33" y="115"/>
                    <a:pt x="32" y="114"/>
                    <a:pt x="32" y="114"/>
                  </a:cubicBezTo>
                  <a:cubicBezTo>
                    <a:pt x="29" y="114"/>
                    <a:pt x="29" y="114"/>
                    <a:pt x="29" y="114"/>
                  </a:cubicBezTo>
                  <a:cubicBezTo>
                    <a:pt x="27" y="115"/>
                    <a:pt x="27" y="115"/>
                    <a:pt x="27" y="115"/>
                  </a:cubicBezTo>
                  <a:cubicBezTo>
                    <a:pt x="26" y="115"/>
                    <a:pt x="26" y="115"/>
                    <a:pt x="26" y="115"/>
                  </a:cubicBezTo>
                  <a:cubicBezTo>
                    <a:pt x="25" y="115"/>
                    <a:pt x="25" y="115"/>
                    <a:pt x="25" y="115"/>
                  </a:cubicBezTo>
                  <a:cubicBezTo>
                    <a:pt x="24" y="115"/>
                    <a:pt x="24" y="115"/>
                    <a:pt x="24" y="115"/>
                  </a:cubicBezTo>
                  <a:cubicBezTo>
                    <a:pt x="24" y="106"/>
                    <a:pt x="24" y="106"/>
                    <a:pt x="24" y="106"/>
                  </a:cubicBezTo>
                  <a:cubicBezTo>
                    <a:pt x="25" y="106"/>
                    <a:pt x="25" y="106"/>
                    <a:pt x="25" y="106"/>
                  </a:cubicBezTo>
                  <a:cubicBezTo>
                    <a:pt x="25" y="106"/>
                    <a:pt x="25" y="105"/>
                    <a:pt x="25" y="105"/>
                  </a:cubicBezTo>
                  <a:cubicBezTo>
                    <a:pt x="25" y="105"/>
                    <a:pt x="24" y="105"/>
                    <a:pt x="24" y="105"/>
                  </a:cubicBezTo>
                  <a:cubicBezTo>
                    <a:pt x="24" y="105"/>
                    <a:pt x="24" y="105"/>
                    <a:pt x="24" y="105"/>
                  </a:cubicBezTo>
                  <a:cubicBezTo>
                    <a:pt x="25" y="104"/>
                    <a:pt x="25" y="104"/>
                    <a:pt x="25" y="104"/>
                  </a:cubicBezTo>
                  <a:cubicBezTo>
                    <a:pt x="24" y="104"/>
                    <a:pt x="24" y="104"/>
                    <a:pt x="24" y="104"/>
                  </a:cubicBezTo>
                  <a:cubicBezTo>
                    <a:pt x="20" y="108"/>
                    <a:pt x="20" y="108"/>
                    <a:pt x="20" y="108"/>
                  </a:cubicBezTo>
                  <a:cubicBezTo>
                    <a:pt x="13" y="108"/>
                    <a:pt x="13" y="108"/>
                    <a:pt x="13" y="108"/>
                  </a:cubicBezTo>
                  <a:cubicBezTo>
                    <a:pt x="13" y="107"/>
                    <a:pt x="13" y="107"/>
                    <a:pt x="13" y="107"/>
                  </a:cubicBezTo>
                  <a:cubicBezTo>
                    <a:pt x="14" y="107"/>
                    <a:pt x="14" y="107"/>
                    <a:pt x="14" y="107"/>
                  </a:cubicBezTo>
                  <a:cubicBezTo>
                    <a:pt x="14" y="106"/>
                    <a:pt x="14" y="106"/>
                    <a:pt x="14" y="106"/>
                  </a:cubicBezTo>
                  <a:cubicBezTo>
                    <a:pt x="13" y="106"/>
                    <a:pt x="13" y="106"/>
                    <a:pt x="13" y="106"/>
                  </a:cubicBezTo>
                  <a:cubicBezTo>
                    <a:pt x="13" y="105"/>
                    <a:pt x="13" y="105"/>
                    <a:pt x="13" y="105"/>
                  </a:cubicBezTo>
                  <a:cubicBezTo>
                    <a:pt x="10" y="104"/>
                    <a:pt x="10" y="104"/>
                    <a:pt x="10" y="104"/>
                  </a:cubicBezTo>
                  <a:cubicBezTo>
                    <a:pt x="6" y="104"/>
                    <a:pt x="6" y="104"/>
                    <a:pt x="6" y="104"/>
                  </a:cubicBezTo>
                  <a:cubicBezTo>
                    <a:pt x="8" y="102"/>
                    <a:pt x="8" y="102"/>
                    <a:pt x="8" y="102"/>
                  </a:cubicBezTo>
                  <a:cubicBezTo>
                    <a:pt x="8" y="101"/>
                    <a:pt x="8" y="101"/>
                    <a:pt x="8" y="101"/>
                  </a:cubicBezTo>
                  <a:cubicBezTo>
                    <a:pt x="7" y="100"/>
                    <a:pt x="7" y="100"/>
                    <a:pt x="7" y="100"/>
                  </a:cubicBezTo>
                  <a:cubicBezTo>
                    <a:pt x="6" y="98"/>
                    <a:pt x="6" y="98"/>
                    <a:pt x="6" y="98"/>
                  </a:cubicBezTo>
                  <a:cubicBezTo>
                    <a:pt x="5" y="98"/>
                    <a:pt x="5" y="98"/>
                    <a:pt x="5" y="98"/>
                  </a:cubicBezTo>
                  <a:cubicBezTo>
                    <a:pt x="5" y="97"/>
                    <a:pt x="5" y="97"/>
                    <a:pt x="5" y="97"/>
                  </a:cubicBezTo>
                  <a:cubicBezTo>
                    <a:pt x="4" y="96"/>
                    <a:pt x="4" y="96"/>
                    <a:pt x="4" y="96"/>
                  </a:cubicBezTo>
                  <a:cubicBezTo>
                    <a:pt x="4" y="96"/>
                    <a:pt x="4" y="96"/>
                    <a:pt x="4" y="96"/>
                  </a:cubicBezTo>
                  <a:cubicBezTo>
                    <a:pt x="3" y="95"/>
                    <a:pt x="3" y="95"/>
                    <a:pt x="3" y="95"/>
                  </a:cubicBezTo>
                  <a:cubicBezTo>
                    <a:pt x="3" y="95"/>
                    <a:pt x="3" y="95"/>
                    <a:pt x="3" y="95"/>
                  </a:cubicBezTo>
                  <a:cubicBezTo>
                    <a:pt x="3" y="95"/>
                    <a:pt x="3" y="94"/>
                    <a:pt x="3" y="94"/>
                  </a:cubicBezTo>
                  <a:cubicBezTo>
                    <a:pt x="3" y="94"/>
                    <a:pt x="2" y="93"/>
                    <a:pt x="2" y="93"/>
                  </a:cubicBezTo>
                  <a:cubicBezTo>
                    <a:pt x="3" y="92"/>
                    <a:pt x="3" y="92"/>
                    <a:pt x="3" y="92"/>
                  </a:cubicBezTo>
                  <a:cubicBezTo>
                    <a:pt x="3" y="92"/>
                    <a:pt x="3" y="92"/>
                    <a:pt x="3" y="92"/>
                  </a:cubicBezTo>
                  <a:cubicBezTo>
                    <a:pt x="0" y="90"/>
                    <a:pt x="0" y="90"/>
                    <a:pt x="0" y="90"/>
                  </a:cubicBezTo>
                  <a:cubicBezTo>
                    <a:pt x="1" y="90"/>
                    <a:pt x="1" y="90"/>
                    <a:pt x="1" y="90"/>
                  </a:cubicBezTo>
                  <a:cubicBezTo>
                    <a:pt x="1" y="89"/>
                    <a:pt x="1" y="89"/>
                    <a:pt x="1" y="89"/>
                  </a:cubicBezTo>
                  <a:cubicBezTo>
                    <a:pt x="2" y="89"/>
                    <a:pt x="2" y="89"/>
                    <a:pt x="2" y="89"/>
                  </a:cubicBezTo>
                  <a:cubicBezTo>
                    <a:pt x="2" y="88"/>
                    <a:pt x="2" y="88"/>
                    <a:pt x="2" y="88"/>
                  </a:cubicBezTo>
                  <a:cubicBezTo>
                    <a:pt x="2" y="87"/>
                    <a:pt x="2" y="87"/>
                    <a:pt x="2" y="87"/>
                  </a:cubicBezTo>
                  <a:cubicBezTo>
                    <a:pt x="3" y="85"/>
                    <a:pt x="3" y="85"/>
                    <a:pt x="3" y="85"/>
                  </a:cubicBezTo>
                  <a:cubicBezTo>
                    <a:pt x="3" y="85"/>
                    <a:pt x="3" y="85"/>
                    <a:pt x="3" y="85"/>
                  </a:cubicBezTo>
                  <a:cubicBezTo>
                    <a:pt x="7" y="83"/>
                    <a:pt x="7" y="83"/>
                    <a:pt x="7" y="83"/>
                  </a:cubicBezTo>
                  <a:cubicBezTo>
                    <a:pt x="7" y="82"/>
                    <a:pt x="7" y="82"/>
                    <a:pt x="7" y="82"/>
                  </a:cubicBezTo>
                  <a:cubicBezTo>
                    <a:pt x="6" y="81"/>
                    <a:pt x="6" y="81"/>
                    <a:pt x="6" y="81"/>
                  </a:cubicBezTo>
                  <a:cubicBezTo>
                    <a:pt x="6" y="80"/>
                    <a:pt x="6" y="80"/>
                    <a:pt x="6" y="80"/>
                  </a:cubicBezTo>
                  <a:cubicBezTo>
                    <a:pt x="8" y="77"/>
                    <a:pt x="8" y="77"/>
                    <a:pt x="8" y="77"/>
                  </a:cubicBezTo>
                  <a:cubicBezTo>
                    <a:pt x="8" y="76"/>
                    <a:pt x="8" y="76"/>
                    <a:pt x="8" y="76"/>
                  </a:cubicBezTo>
                  <a:cubicBezTo>
                    <a:pt x="8" y="76"/>
                    <a:pt x="8" y="75"/>
                    <a:pt x="8" y="75"/>
                  </a:cubicBezTo>
                  <a:cubicBezTo>
                    <a:pt x="8" y="75"/>
                    <a:pt x="8" y="73"/>
                    <a:pt x="8" y="73"/>
                  </a:cubicBezTo>
                  <a:cubicBezTo>
                    <a:pt x="10" y="73"/>
                    <a:pt x="10" y="73"/>
                    <a:pt x="10" y="73"/>
                  </a:cubicBezTo>
                  <a:cubicBezTo>
                    <a:pt x="12" y="71"/>
                    <a:pt x="12" y="71"/>
                    <a:pt x="12" y="71"/>
                  </a:cubicBezTo>
                  <a:cubicBezTo>
                    <a:pt x="12" y="71"/>
                    <a:pt x="12" y="71"/>
                    <a:pt x="12" y="71"/>
                  </a:cubicBezTo>
                  <a:cubicBezTo>
                    <a:pt x="13" y="71"/>
                    <a:pt x="13" y="71"/>
                    <a:pt x="13" y="71"/>
                  </a:cubicBezTo>
                  <a:cubicBezTo>
                    <a:pt x="15" y="69"/>
                    <a:pt x="15" y="69"/>
                    <a:pt x="15" y="69"/>
                  </a:cubicBezTo>
                  <a:cubicBezTo>
                    <a:pt x="17" y="69"/>
                    <a:pt x="17" y="69"/>
                    <a:pt x="17" y="69"/>
                  </a:cubicBezTo>
                  <a:cubicBezTo>
                    <a:pt x="17" y="69"/>
                    <a:pt x="17" y="69"/>
                    <a:pt x="17" y="69"/>
                  </a:cubicBezTo>
                  <a:cubicBezTo>
                    <a:pt x="18" y="69"/>
                    <a:pt x="18" y="69"/>
                    <a:pt x="18" y="69"/>
                  </a:cubicBezTo>
                  <a:cubicBezTo>
                    <a:pt x="18" y="68"/>
                    <a:pt x="18" y="68"/>
                    <a:pt x="18" y="68"/>
                  </a:cubicBezTo>
                  <a:cubicBezTo>
                    <a:pt x="19" y="68"/>
                    <a:pt x="19" y="68"/>
                    <a:pt x="19" y="68"/>
                  </a:cubicBezTo>
                  <a:cubicBezTo>
                    <a:pt x="20" y="68"/>
                    <a:pt x="20" y="68"/>
                    <a:pt x="20" y="68"/>
                  </a:cubicBezTo>
                  <a:cubicBezTo>
                    <a:pt x="22" y="68"/>
                    <a:pt x="22" y="68"/>
                    <a:pt x="22" y="68"/>
                  </a:cubicBezTo>
                  <a:cubicBezTo>
                    <a:pt x="23" y="67"/>
                    <a:pt x="23" y="67"/>
                    <a:pt x="23" y="67"/>
                  </a:cubicBezTo>
                  <a:cubicBezTo>
                    <a:pt x="24" y="67"/>
                    <a:pt x="24" y="67"/>
                    <a:pt x="24" y="67"/>
                  </a:cubicBezTo>
                  <a:cubicBezTo>
                    <a:pt x="24" y="66"/>
                    <a:pt x="24" y="66"/>
                    <a:pt x="24" y="66"/>
                  </a:cubicBezTo>
                  <a:cubicBezTo>
                    <a:pt x="24" y="66"/>
                    <a:pt x="24" y="66"/>
                    <a:pt x="24" y="66"/>
                  </a:cubicBezTo>
                  <a:cubicBezTo>
                    <a:pt x="25" y="67"/>
                    <a:pt x="25" y="67"/>
                    <a:pt x="25" y="67"/>
                  </a:cubicBezTo>
                  <a:cubicBezTo>
                    <a:pt x="25" y="66"/>
                    <a:pt x="25" y="66"/>
                    <a:pt x="25" y="66"/>
                  </a:cubicBezTo>
                  <a:cubicBezTo>
                    <a:pt x="25" y="66"/>
                    <a:pt x="26" y="66"/>
                    <a:pt x="26" y="66"/>
                  </a:cubicBezTo>
                  <a:cubicBezTo>
                    <a:pt x="26" y="66"/>
                    <a:pt x="26" y="66"/>
                    <a:pt x="26" y="66"/>
                  </a:cubicBezTo>
                  <a:cubicBezTo>
                    <a:pt x="26" y="67"/>
                    <a:pt x="26" y="67"/>
                    <a:pt x="26" y="67"/>
                  </a:cubicBezTo>
                  <a:cubicBezTo>
                    <a:pt x="26" y="67"/>
                    <a:pt x="27" y="67"/>
                    <a:pt x="27" y="67"/>
                  </a:cubicBezTo>
                  <a:cubicBezTo>
                    <a:pt x="27" y="67"/>
                    <a:pt x="27" y="68"/>
                    <a:pt x="27" y="68"/>
                  </a:cubicBezTo>
                  <a:cubicBezTo>
                    <a:pt x="28" y="67"/>
                    <a:pt x="28" y="67"/>
                    <a:pt x="28" y="67"/>
                  </a:cubicBezTo>
                  <a:cubicBezTo>
                    <a:pt x="28" y="67"/>
                    <a:pt x="28" y="67"/>
                    <a:pt x="28" y="67"/>
                  </a:cubicBezTo>
                  <a:cubicBezTo>
                    <a:pt x="28" y="68"/>
                    <a:pt x="28" y="68"/>
                    <a:pt x="28" y="68"/>
                  </a:cubicBezTo>
                  <a:cubicBezTo>
                    <a:pt x="28" y="68"/>
                    <a:pt x="29" y="67"/>
                    <a:pt x="29" y="67"/>
                  </a:cubicBezTo>
                  <a:cubicBezTo>
                    <a:pt x="29" y="67"/>
                    <a:pt x="29" y="67"/>
                    <a:pt x="29" y="67"/>
                  </a:cubicBezTo>
                  <a:cubicBezTo>
                    <a:pt x="33" y="47"/>
                    <a:pt x="33" y="47"/>
                    <a:pt x="33" y="47"/>
                  </a:cubicBezTo>
                  <a:cubicBezTo>
                    <a:pt x="33" y="45"/>
                    <a:pt x="33" y="45"/>
                    <a:pt x="33" y="45"/>
                  </a:cubicBezTo>
                  <a:cubicBezTo>
                    <a:pt x="33" y="45"/>
                    <a:pt x="32" y="43"/>
                    <a:pt x="32" y="43"/>
                  </a:cubicBezTo>
                  <a:cubicBezTo>
                    <a:pt x="32" y="43"/>
                    <a:pt x="31" y="42"/>
                    <a:pt x="31" y="42"/>
                  </a:cubicBezTo>
                  <a:cubicBezTo>
                    <a:pt x="31" y="42"/>
                    <a:pt x="31" y="42"/>
                    <a:pt x="31" y="42"/>
                  </a:cubicBezTo>
                  <a:cubicBezTo>
                    <a:pt x="31" y="42"/>
                    <a:pt x="32" y="41"/>
                    <a:pt x="32" y="41"/>
                  </a:cubicBezTo>
                  <a:cubicBezTo>
                    <a:pt x="32" y="41"/>
                    <a:pt x="31" y="41"/>
                    <a:pt x="31" y="40"/>
                  </a:cubicBezTo>
                  <a:cubicBezTo>
                    <a:pt x="31" y="40"/>
                    <a:pt x="31" y="40"/>
                    <a:pt x="31" y="40"/>
                  </a:cubicBezTo>
                  <a:cubicBezTo>
                    <a:pt x="31" y="40"/>
                    <a:pt x="30" y="39"/>
                    <a:pt x="30" y="39"/>
                  </a:cubicBezTo>
                  <a:cubicBezTo>
                    <a:pt x="30" y="39"/>
                    <a:pt x="29" y="39"/>
                    <a:pt x="29" y="39"/>
                  </a:cubicBezTo>
                  <a:cubicBezTo>
                    <a:pt x="29" y="38"/>
                    <a:pt x="28" y="38"/>
                    <a:pt x="28" y="38"/>
                  </a:cubicBezTo>
                  <a:cubicBezTo>
                    <a:pt x="28" y="33"/>
                    <a:pt x="28" y="33"/>
                    <a:pt x="28" y="33"/>
                  </a:cubicBezTo>
                  <a:cubicBezTo>
                    <a:pt x="30" y="33"/>
                    <a:pt x="30" y="33"/>
                    <a:pt x="30" y="33"/>
                  </a:cubicBezTo>
                  <a:cubicBezTo>
                    <a:pt x="31" y="32"/>
                    <a:pt x="31" y="32"/>
                    <a:pt x="31" y="32"/>
                  </a:cubicBezTo>
                  <a:cubicBezTo>
                    <a:pt x="31" y="33"/>
                    <a:pt x="31" y="33"/>
                    <a:pt x="31" y="33"/>
                  </a:cubicBezTo>
                  <a:cubicBezTo>
                    <a:pt x="31" y="33"/>
                    <a:pt x="32" y="32"/>
                    <a:pt x="32" y="32"/>
                  </a:cubicBezTo>
                  <a:cubicBezTo>
                    <a:pt x="32" y="32"/>
                    <a:pt x="32" y="32"/>
                    <a:pt x="32" y="32"/>
                  </a:cubicBezTo>
                  <a:cubicBezTo>
                    <a:pt x="33" y="33"/>
                    <a:pt x="33" y="33"/>
                    <a:pt x="33" y="33"/>
                  </a:cubicBezTo>
                  <a:cubicBezTo>
                    <a:pt x="33" y="33"/>
                    <a:pt x="34" y="33"/>
                    <a:pt x="34" y="33"/>
                  </a:cubicBezTo>
                  <a:cubicBezTo>
                    <a:pt x="35" y="33"/>
                    <a:pt x="35" y="32"/>
                    <a:pt x="35" y="32"/>
                  </a:cubicBezTo>
                  <a:cubicBezTo>
                    <a:pt x="35" y="32"/>
                    <a:pt x="35" y="32"/>
                    <a:pt x="35" y="32"/>
                  </a:cubicBezTo>
                  <a:cubicBezTo>
                    <a:pt x="35" y="32"/>
                    <a:pt x="34" y="31"/>
                    <a:pt x="34" y="31"/>
                  </a:cubicBezTo>
                  <a:cubicBezTo>
                    <a:pt x="34" y="31"/>
                    <a:pt x="35" y="31"/>
                    <a:pt x="35" y="31"/>
                  </a:cubicBezTo>
                  <a:cubicBezTo>
                    <a:pt x="35" y="31"/>
                    <a:pt x="34" y="30"/>
                    <a:pt x="34" y="30"/>
                  </a:cubicBezTo>
                  <a:cubicBezTo>
                    <a:pt x="34" y="30"/>
                    <a:pt x="34" y="30"/>
                    <a:pt x="34" y="30"/>
                  </a:cubicBezTo>
                  <a:cubicBezTo>
                    <a:pt x="34" y="30"/>
                    <a:pt x="34" y="30"/>
                    <a:pt x="34" y="30"/>
                  </a:cubicBezTo>
                  <a:cubicBezTo>
                    <a:pt x="31" y="30"/>
                    <a:pt x="31" y="30"/>
                    <a:pt x="31" y="30"/>
                  </a:cubicBezTo>
                  <a:cubicBezTo>
                    <a:pt x="31" y="30"/>
                    <a:pt x="31" y="29"/>
                    <a:pt x="31" y="29"/>
                  </a:cubicBezTo>
                  <a:cubicBezTo>
                    <a:pt x="31" y="29"/>
                    <a:pt x="30" y="29"/>
                    <a:pt x="30" y="29"/>
                  </a:cubicBezTo>
                  <a:cubicBezTo>
                    <a:pt x="30" y="29"/>
                    <a:pt x="30" y="29"/>
                    <a:pt x="30" y="29"/>
                  </a:cubicBezTo>
                  <a:cubicBezTo>
                    <a:pt x="30" y="25"/>
                    <a:pt x="30" y="25"/>
                    <a:pt x="30" y="25"/>
                  </a:cubicBezTo>
                  <a:cubicBezTo>
                    <a:pt x="30" y="25"/>
                    <a:pt x="30" y="25"/>
                    <a:pt x="30" y="25"/>
                  </a:cubicBezTo>
                  <a:cubicBezTo>
                    <a:pt x="30" y="25"/>
                    <a:pt x="31" y="25"/>
                    <a:pt x="31" y="25"/>
                  </a:cubicBezTo>
                  <a:cubicBezTo>
                    <a:pt x="31" y="25"/>
                    <a:pt x="32" y="24"/>
                    <a:pt x="32" y="24"/>
                  </a:cubicBezTo>
                  <a:cubicBezTo>
                    <a:pt x="32" y="24"/>
                    <a:pt x="32" y="24"/>
                    <a:pt x="32" y="24"/>
                  </a:cubicBezTo>
                  <a:cubicBezTo>
                    <a:pt x="33" y="24"/>
                    <a:pt x="33" y="25"/>
                    <a:pt x="33" y="25"/>
                  </a:cubicBezTo>
                  <a:cubicBezTo>
                    <a:pt x="42" y="25"/>
                    <a:pt x="42" y="25"/>
                    <a:pt x="42" y="25"/>
                  </a:cubicBezTo>
                  <a:cubicBezTo>
                    <a:pt x="41" y="24"/>
                    <a:pt x="41" y="24"/>
                    <a:pt x="41" y="24"/>
                  </a:cubicBezTo>
                  <a:cubicBezTo>
                    <a:pt x="41" y="24"/>
                    <a:pt x="41" y="24"/>
                    <a:pt x="41" y="24"/>
                  </a:cubicBezTo>
                  <a:cubicBezTo>
                    <a:pt x="41" y="24"/>
                    <a:pt x="41" y="23"/>
                    <a:pt x="41" y="23"/>
                  </a:cubicBezTo>
                  <a:cubicBezTo>
                    <a:pt x="41" y="23"/>
                    <a:pt x="41" y="23"/>
                    <a:pt x="41" y="22"/>
                  </a:cubicBezTo>
                  <a:cubicBezTo>
                    <a:pt x="41" y="22"/>
                    <a:pt x="42" y="23"/>
                    <a:pt x="42" y="24"/>
                  </a:cubicBezTo>
                  <a:cubicBezTo>
                    <a:pt x="42" y="24"/>
                    <a:pt x="42" y="24"/>
                    <a:pt x="42" y="24"/>
                  </a:cubicBezTo>
                  <a:cubicBezTo>
                    <a:pt x="42" y="24"/>
                    <a:pt x="43" y="24"/>
                    <a:pt x="43" y="24"/>
                  </a:cubicBezTo>
                  <a:cubicBezTo>
                    <a:pt x="43" y="24"/>
                    <a:pt x="43" y="24"/>
                    <a:pt x="43" y="24"/>
                  </a:cubicBezTo>
                  <a:cubicBezTo>
                    <a:pt x="43" y="23"/>
                    <a:pt x="44" y="23"/>
                    <a:pt x="44" y="23"/>
                  </a:cubicBezTo>
                  <a:cubicBezTo>
                    <a:pt x="44" y="23"/>
                    <a:pt x="44" y="23"/>
                    <a:pt x="44" y="23"/>
                  </a:cubicBezTo>
                  <a:cubicBezTo>
                    <a:pt x="44" y="23"/>
                    <a:pt x="45" y="23"/>
                    <a:pt x="45" y="23"/>
                  </a:cubicBezTo>
                  <a:cubicBezTo>
                    <a:pt x="45" y="23"/>
                    <a:pt x="45" y="22"/>
                    <a:pt x="45" y="22"/>
                  </a:cubicBezTo>
                  <a:cubicBezTo>
                    <a:pt x="45" y="22"/>
                    <a:pt x="46" y="22"/>
                    <a:pt x="46" y="22"/>
                  </a:cubicBezTo>
                  <a:cubicBezTo>
                    <a:pt x="47" y="22"/>
                    <a:pt x="47" y="22"/>
                    <a:pt x="47" y="22"/>
                  </a:cubicBezTo>
                  <a:cubicBezTo>
                    <a:pt x="47" y="21"/>
                    <a:pt x="47" y="21"/>
                    <a:pt x="47" y="21"/>
                  </a:cubicBezTo>
                  <a:cubicBezTo>
                    <a:pt x="47" y="23"/>
                    <a:pt x="47" y="23"/>
                    <a:pt x="47" y="23"/>
                  </a:cubicBezTo>
                  <a:cubicBezTo>
                    <a:pt x="49" y="24"/>
                    <a:pt x="49" y="24"/>
                    <a:pt x="49" y="24"/>
                  </a:cubicBezTo>
                  <a:cubicBezTo>
                    <a:pt x="49" y="24"/>
                    <a:pt x="49" y="25"/>
                    <a:pt x="49" y="25"/>
                  </a:cubicBezTo>
                  <a:cubicBezTo>
                    <a:pt x="49" y="25"/>
                    <a:pt x="49" y="26"/>
                    <a:pt x="49" y="26"/>
                  </a:cubicBezTo>
                  <a:cubicBezTo>
                    <a:pt x="49" y="26"/>
                    <a:pt x="49" y="27"/>
                    <a:pt x="49" y="27"/>
                  </a:cubicBezTo>
                  <a:cubicBezTo>
                    <a:pt x="49" y="27"/>
                    <a:pt x="49" y="28"/>
                    <a:pt x="49" y="28"/>
                  </a:cubicBezTo>
                  <a:cubicBezTo>
                    <a:pt x="49" y="28"/>
                    <a:pt x="49" y="28"/>
                    <a:pt x="49" y="28"/>
                  </a:cubicBezTo>
                  <a:cubicBezTo>
                    <a:pt x="49" y="29"/>
                    <a:pt x="49" y="29"/>
                    <a:pt x="49" y="29"/>
                  </a:cubicBezTo>
                  <a:cubicBezTo>
                    <a:pt x="49" y="29"/>
                    <a:pt x="50" y="29"/>
                    <a:pt x="50" y="29"/>
                  </a:cubicBezTo>
                  <a:cubicBezTo>
                    <a:pt x="51" y="28"/>
                    <a:pt x="51" y="28"/>
                    <a:pt x="51" y="28"/>
                  </a:cubicBezTo>
                  <a:cubicBezTo>
                    <a:pt x="54" y="32"/>
                    <a:pt x="54" y="32"/>
                    <a:pt x="54" y="32"/>
                  </a:cubicBezTo>
                  <a:cubicBezTo>
                    <a:pt x="56" y="32"/>
                    <a:pt x="56" y="32"/>
                    <a:pt x="56" y="32"/>
                  </a:cubicBezTo>
                  <a:cubicBezTo>
                    <a:pt x="58" y="30"/>
                    <a:pt x="58" y="30"/>
                    <a:pt x="58" y="30"/>
                  </a:cubicBezTo>
                  <a:cubicBezTo>
                    <a:pt x="58" y="30"/>
                    <a:pt x="58" y="30"/>
                    <a:pt x="58" y="30"/>
                  </a:cubicBezTo>
                  <a:cubicBezTo>
                    <a:pt x="58" y="30"/>
                    <a:pt x="60" y="30"/>
                    <a:pt x="60" y="30"/>
                  </a:cubicBezTo>
                  <a:cubicBezTo>
                    <a:pt x="60" y="30"/>
                    <a:pt x="60" y="30"/>
                    <a:pt x="60" y="30"/>
                  </a:cubicBezTo>
                  <a:cubicBezTo>
                    <a:pt x="60" y="30"/>
                    <a:pt x="60" y="31"/>
                    <a:pt x="60" y="31"/>
                  </a:cubicBezTo>
                  <a:cubicBezTo>
                    <a:pt x="60" y="32"/>
                    <a:pt x="60" y="32"/>
                    <a:pt x="60" y="32"/>
                  </a:cubicBezTo>
                  <a:cubicBezTo>
                    <a:pt x="60" y="32"/>
                    <a:pt x="60" y="32"/>
                    <a:pt x="60" y="32"/>
                  </a:cubicBezTo>
                  <a:cubicBezTo>
                    <a:pt x="60" y="32"/>
                    <a:pt x="60" y="32"/>
                    <a:pt x="60" y="32"/>
                  </a:cubicBezTo>
                  <a:cubicBezTo>
                    <a:pt x="60" y="32"/>
                    <a:pt x="61" y="32"/>
                    <a:pt x="61" y="32"/>
                  </a:cubicBezTo>
                  <a:cubicBezTo>
                    <a:pt x="61" y="31"/>
                    <a:pt x="62" y="30"/>
                    <a:pt x="62" y="30"/>
                  </a:cubicBezTo>
                  <a:cubicBezTo>
                    <a:pt x="63" y="30"/>
                    <a:pt x="63" y="30"/>
                    <a:pt x="63" y="30"/>
                  </a:cubicBezTo>
                  <a:cubicBezTo>
                    <a:pt x="63" y="30"/>
                    <a:pt x="63" y="30"/>
                    <a:pt x="63" y="30"/>
                  </a:cubicBezTo>
                  <a:cubicBezTo>
                    <a:pt x="63" y="30"/>
                    <a:pt x="63" y="29"/>
                    <a:pt x="63" y="29"/>
                  </a:cubicBezTo>
                  <a:cubicBezTo>
                    <a:pt x="64" y="29"/>
                    <a:pt x="64" y="29"/>
                    <a:pt x="64" y="29"/>
                  </a:cubicBezTo>
                  <a:cubicBezTo>
                    <a:pt x="64" y="29"/>
                    <a:pt x="64" y="28"/>
                    <a:pt x="64" y="28"/>
                  </a:cubicBezTo>
                  <a:cubicBezTo>
                    <a:pt x="64" y="28"/>
                    <a:pt x="65" y="28"/>
                    <a:pt x="65" y="28"/>
                  </a:cubicBezTo>
                  <a:cubicBezTo>
                    <a:pt x="65" y="28"/>
                    <a:pt x="65" y="28"/>
                    <a:pt x="65" y="28"/>
                  </a:cubicBezTo>
                  <a:cubicBezTo>
                    <a:pt x="66" y="28"/>
                    <a:pt x="66" y="28"/>
                    <a:pt x="66" y="28"/>
                  </a:cubicBezTo>
                  <a:cubicBezTo>
                    <a:pt x="66" y="28"/>
                    <a:pt x="66" y="28"/>
                    <a:pt x="66" y="28"/>
                  </a:cubicBezTo>
                  <a:cubicBezTo>
                    <a:pt x="67" y="28"/>
                    <a:pt x="68" y="26"/>
                    <a:pt x="68" y="26"/>
                  </a:cubicBezTo>
                  <a:cubicBezTo>
                    <a:pt x="68" y="26"/>
                    <a:pt x="68" y="26"/>
                    <a:pt x="68" y="26"/>
                  </a:cubicBezTo>
                  <a:cubicBezTo>
                    <a:pt x="68" y="26"/>
                    <a:pt x="68" y="27"/>
                    <a:pt x="68" y="27"/>
                  </a:cubicBezTo>
                  <a:cubicBezTo>
                    <a:pt x="68" y="27"/>
                    <a:pt x="69" y="27"/>
                    <a:pt x="69" y="27"/>
                  </a:cubicBezTo>
                  <a:cubicBezTo>
                    <a:pt x="69" y="27"/>
                    <a:pt x="69" y="27"/>
                    <a:pt x="69" y="27"/>
                  </a:cubicBezTo>
                  <a:cubicBezTo>
                    <a:pt x="70" y="26"/>
                    <a:pt x="70" y="26"/>
                    <a:pt x="70" y="26"/>
                  </a:cubicBezTo>
                  <a:cubicBezTo>
                    <a:pt x="70" y="23"/>
                    <a:pt x="70" y="23"/>
                    <a:pt x="70" y="23"/>
                  </a:cubicBezTo>
                  <a:cubicBezTo>
                    <a:pt x="72" y="23"/>
                    <a:pt x="72" y="23"/>
                    <a:pt x="72" y="23"/>
                  </a:cubicBezTo>
                  <a:cubicBezTo>
                    <a:pt x="74" y="22"/>
                    <a:pt x="74" y="22"/>
                    <a:pt x="74" y="22"/>
                  </a:cubicBezTo>
                  <a:cubicBezTo>
                    <a:pt x="75" y="22"/>
                    <a:pt x="75" y="22"/>
                    <a:pt x="75" y="22"/>
                  </a:cubicBezTo>
                  <a:cubicBezTo>
                    <a:pt x="75" y="21"/>
                    <a:pt x="75" y="21"/>
                    <a:pt x="75" y="21"/>
                  </a:cubicBezTo>
                  <a:cubicBezTo>
                    <a:pt x="75" y="20"/>
                    <a:pt x="75" y="20"/>
                    <a:pt x="75" y="20"/>
                  </a:cubicBezTo>
                  <a:cubicBezTo>
                    <a:pt x="75" y="20"/>
                    <a:pt x="74" y="20"/>
                    <a:pt x="74" y="20"/>
                  </a:cubicBezTo>
                  <a:cubicBezTo>
                    <a:pt x="74" y="20"/>
                    <a:pt x="72" y="20"/>
                    <a:pt x="72" y="20"/>
                  </a:cubicBezTo>
                  <a:cubicBezTo>
                    <a:pt x="71" y="19"/>
                    <a:pt x="71" y="19"/>
                    <a:pt x="71" y="19"/>
                  </a:cubicBezTo>
                  <a:cubicBezTo>
                    <a:pt x="71" y="19"/>
                    <a:pt x="71" y="19"/>
                    <a:pt x="71" y="19"/>
                  </a:cubicBezTo>
                  <a:cubicBezTo>
                    <a:pt x="71" y="18"/>
                    <a:pt x="71" y="18"/>
                    <a:pt x="71" y="18"/>
                  </a:cubicBezTo>
                  <a:cubicBezTo>
                    <a:pt x="69" y="15"/>
                    <a:pt x="69" y="15"/>
                    <a:pt x="69" y="15"/>
                  </a:cubicBezTo>
                  <a:cubicBezTo>
                    <a:pt x="69" y="15"/>
                    <a:pt x="69" y="15"/>
                    <a:pt x="69" y="15"/>
                  </a:cubicBezTo>
                  <a:cubicBezTo>
                    <a:pt x="70" y="14"/>
                    <a:pt x="70" y="14"/>
                    <a:pt x="70" y="14"/>
                  </a:cubicBezTo>
                  <a:cubicBezTo>
                    <a:pt x="70" y="12"/>
                    <a:pt x="70" y="12"/>
                    <a:pt x="70" y="12"/>
                  </a:cubicBezTo>
                  <a:cubicBezTo>
                    <a:pt x="67" y="10"/>
                    <a:pt x="67" y="10"/>
                    <a:pt x="67" y="10"/>
                  </a:cubicBezTo>
                  <a:cubicBezTo>
                    <a:pt x="67" y="10"/>
                    <a:pt x="66" y="8"/>
                    <a:pt x="66" y="8"/>
                  </a:cubicBezTo>
                  <a:cubicBezTo>
                    <a:pt x="66" y="8"/>
                    <a:pt x="65" y="8"/>
                    <a:pt x="65" y="8"/>
                  </a:cubicBezTo>
                  <a:cubicBezTo>
                    <a:pt x="65" y="7"/>
                    <a:pt x="65" y="7"/>
                    <a:pt x="65" y="7"/>
                  </a:cubicBezTo>
                  <a:cubicBezTo>
                    <a:pt x="65" y="7"/>
                    <a:pt x="65" y="7"/>
                    <a:pt x="65" y="7"/>
                  </a:cubicBezTo>
                  <a:cubicBezTo>
                    <a:pt x="66" y="7"/>
                    <a:pt x="66" y="7"/>
                    <a:pt x="66" y="7"/>
                  </a:cubicBezTo>
                  <a:cubicBezTo>
                    <a:pt x="67" y="8"/>
                    <a:pt x="67" y="8"/>
                    <a:pt x="67" y="8"/>
                  </a:cubicBezTo>
                  <a:cubicBezTo>
                    <a:pt x="70" y="8"/>
                    <a:pt x="70" y="8"/>
                    <a:pt x="70" y="8"/>
                  </a:cubicBezTo>
                  <a:cubicBezTo>
                    <a:pt x="71" y="10"/>
                    <a:pt x="71" y="10"/>
                    <a:pt x="71" y="10"/>
                  </a:cubicBezTo>
                  <a:cubicBezTo>
                    <a:pt x="72" y="9"/>
                    <a:pt x="72" y="9"/>
                    <a:pt x="72" y="9"/>
                  </a:cubicBezTo>
                  <a:cubicBezTo>
                    <a:pt x="72" y="9"/>
                    <a:pt x="73" y="9"/>
                    <a:pt x="73" y="9"/>
                  </a:cubicBezTo>
                  <a:cubicBezTo>
                    <a:pt x="73" y="9"/>
                    <a:pt x="73" y="9"/>
                    <a:pt x="73" y="9"/>
                  </a:cubicBezTo>
                  <a:cubicBezTo>
                    <a:pt x="74" y="10"/>
                    <a:pt x="74" y="10"/>
                    <a:pt x="74" y="10"/>
                  </a:cubicBezTo>
                  <a:cubicBezTo>
                    <a:pt x="74" y="10"/>
                    <a:pt x="75" y="9"/>
                    <a:pt x="75" y="9"/>
                  </a:cubicBezTo>
                  <a:cubicBezTo>
                    <a:pt x="75" y="9"/>
                    <a:pt x="75" y="9"/>
                    <a:pt x="75" y="9"/>
                  </a:cubicBezTo>
                  <a:cubicBezTo>
                    <a:pt x="76" y="9"/>
                    <a:pt x="76" y="9"/>
                    <a:pt x="76" y="9"/>
                  </a:cubicBezTo>
                  <a:cubicBezTo>
                    <a:pt x="76" y="9"/>
                    <a:pt x="76" y="9"/>
                    <a:pt x="76" y="9"/>
                  </a:cubicBezTo>
                  <a:cubicBezTo>
                    <a:pt x="76" y="10"/>
                    <a:pt x="76" y="10"/>
                    <a:pt x="77" y="10"/>
                  </a:cubicBezTo>
                  <a:cubicBezTo>
                    <a:pt x="77" y="10"/>
                    <a:pt x="77" y="10"/>
                    <a:pt x="77" y="10"/>
                  </a:cubicBezTo>
                  <a:cubicBezTo>
                    <a:pt x="77" y="10"/>
                    <a:pt x="77" y="11"/>
                    <a:pt x="77" y="11"/>
                  </a:cubicBezTo>
                  <a:cubicBezTo>
                    <a:pt x="78" y="11"/>
                    <a:pt x="78" y="11"/>
                    <a:pt x="78" y="11"/>
                  </a:cubicBezTo>
                  <a:cubicBezTo>
                    <a:pt x="78" y="11"/>
                    <a:pt x="79" y="11"/>
                    <a:pt x="79" y="11"/>
                  </a:cubicBezTo>
                  <a:cubicBezTo>
                    <a:pt x="79" y="11"/>
                    <a:pt x="79" y="11"/>
                    <a:pt x="79" y="11"/>
                  </a:cubicBezTo>
                  <a:cubicBezTo>
                    <a:pt x="79" y="11"/>
                    <a:pt x="80" y="11"/>
                    <a:pt x="80" y="11"/>
                  </a:cubicBezTo>
                  <a:cubicBezTo>
                    <a:pt x="80" y="11"/>
                    <a:pt x="80" y="10"/>
                    <a:pt x="80" y="10"/>
                  </a:cubicBezTo>
                  <a:cubicBezTo>
                    <a:pt x="80" y="10"/>
                    <a:pt x="80" y="10"/>
                    <a:pt x="80" y="10"/>
                  </a:cubicBezTo>
                  <a:cubicBezTo>
                    <a:pt x="80" y="9"/>
                    <a:pt x="80" y="9"/>
                    <a:pt x="80" y="9"/>
                  </a:cubicBezTo>
                  <a:cubicBezTo>
                    <a:pt x="81" y="9"/>
                    <a:pt x="81" y="9"/>
                    <a:pt x="81" y="9"/>
                  </a:cubicBezTo>
                  <a:cubicBezTo>
                    <a:pt x="82" y="7"/>
                    <a:pt x="82" y="7"/>
                    <a:pt x="82" y="7"/>
                  </a:cubicBezTo>
                  <a:cubicBezTo>
                    <a:pt x="83" y="8"/>
                    <a:pt x="83" y="8"/>
                    <a:pt x="83" y="8"/>
                  </a:cubicBezTo>
                  <a:cubicBezTo>
                    <a:pt x="84" y="8"/>
                    <a:pt x="84" y="8"/>
                    <a:pt x="84" y="8"/>
                  </a:cubicBezTo>
                  <a:cubicBezTo>
                    <a:pt x="85" y="7"/>
                    <a:pt x="85" y="7"/>
                    <a:pt x="85" y="7"/>
                  </a:cubicBezTo>
                  <a:cubicBezTo>
                    <a:pt x="86" y="8"/>
                    <a:pt x="86" y="8"/>
                    <a:pt x="86" y="8"/>
                  </a:cubicBezTo>
                  <a:cubicBezTo>
                    <a:pt x="86" y="8"/>
                    <a:pt x="86" y="8"/>
                    <a:pt x="86" y="8"/>
                  </a:cubicBezTo>
                  <a:cubicBezTo>
                    <a:pt x="86" y="7"/>
                    <a:pt x="87" y="7"/>
                    <a:pt x="87" y="7"/>
                  </a:cubicBezTo>
                  <a:cubicBezTo>
                    <a:pt x="88" y="7"/>
                    <a:pt x="88" y="7"/>
                    <a:pt x="88" y="7"/>
                  </a:cubicBezTo>
                  <a:cubicBezTo>
                    <a:pt x="89" y="6"/>
                    <a:pt x="89" y="6"/>
                    <a:pt x="89" y="6"/>
                  </a:cubicBezTo>
                  <a:cubicBezTo>
                    <a:pt x="89" y="6"/>
                    <a:pt x="89" y="6"/>
                    <a:pt x="89" y="6"/>
                  </a:cubicBezTo>
                  <a:cubicBezTo>
                    <a:pt x="90" y="5"/>
                    <a:pt x="90" y="5"/>
                    <a:pt x="90" y="5"/>
                  </a:cubicBezTo>
                  <a:cubicBezTo>
                    <a:pt x="90" y="5"/>
                    <a:pt x="90" y="5"/>
                    <a:pt x="90" y="5"/>
                  </a:cubicBezTo>
                  <a:cubicBezTo>
                    <a:pt x="91" y="5"/>
                    <a:pt x="91" y="5"/>
                    <a:pt x="91" y="5"/>
                  </a:cubicBezTo>
                  <a:cubicBezTo>
                    <a:pt x="92" y="5"/>
                    <a:pt x="92" y="5"/>
                    <a:pt x="92" y="5"/>
                  </a:cubicBezTo>
                  <a:cubicBezTo>
                    <a:pt x="92" y="5"/>
                    <a:pt x="92" y="5"/>
                    <a:pt x="92" y="5"/>
                  </a:cubicBezTo>
                  <a:cubicBezTo>
                    <a:pt x="93" y="5"/>
                    <a:pt x="93" y="5"/>
                    <a:pt x="93" y="5"/>
                  </a:cubicBezTo>
                  <a:cubicBezTo>
                    <a:pt x="93" y="4"/>
                    <a:pt x="93" y="4"/>
                    <a:pt x="93" y="4"/>
                  </a:cubicBezTo>
                  <a:cubicBezTo>
                    <a:pt x="94" y="3"/>
                    <a:pt x="94" y="3"/>
                    <a:pt x="94" y="3"/>
                  </a:cubicBezTo>
                  <a:cubicBezTo>
                    <a:pt x="94" y="3"/>
                    <a:pt x="95" y="3"/>
                    <a:pt x="95" y="3"/>
                  </a:cubicBezTo>
                  <a:cubicBezTo>
                    <a:pt x="95" y="3"/>
                    <a:pt x="95" y="2"/>
                    <a:pt x="95" y="2"/>
                  </a:cubicBezTo>
                  <a:cubicBezTo>
                    <a:pt x="95" y="2"/>
                    <a:pt x="94" y="0"/>
                    <a:pt x="94" y="0"/>
                  </a:cubicBezTo>
                  <a:cubicBezTo>
                    <a:pt x="96" y="0"/>
                    <a:pt x="96" y="0"/>
                    <a:pt x="96" y="0"/>
                  </a:cubicBezTo>
                  <a:cubicBezTo>
                    <a:pt x="97" y="0"/>
                    <a:pt x="97" y="0"/>
                    <a:pt x="97" y="0"/>
                  </a:cubicBezTo>
                  <a:cubicBezTo>
                    <a:pt x="98" y="0"/>
                    <a:pt x="98" y="0"/>
                    <a:pt x="98" y="0"/>
                  </a:cubicBezTo>
                  <a:cubicBezTo>
                    <a:pt x="99" y="1"/>
                    <a:pt x="99" y="1"/>
                    <a:pt x="99" y="1"/>
                  </a:cubicBezTo>
                  <a:cubicBezTo>
                    <a:pt x="99" y="3"/>
                    <a:pt x="99" y="3"/>
                    <a:pt x="99" y="3"/>
                  </a:cubicBezTo>
                  <a:cubicBezTo>
                    <a:pt x="99" y="4"/>
                    <a:pt x="99" y="4"/>
                    <a:pt x="99" y="4"/>
                  </a:cubicBezTo>
                  <a:cubicBezTo>
                    <a:pt x="98" y="5"/>
                    <a:pt x="98" y="5"/>
                    <a:pt x="98" y="5"/>
                  </a:cubicBezTo>
                  <a:cubicBezTo>
                    <a:pt x="100" y="5"/>
                    <a:pt x="100" y="5"/>
                    <a:pt x="100" y="5"/>
                  </a:cubicBezTo>
                  <a:cubicBezTo>
                    <a:pt x="101" y="6"/>
                    <a:pt x="101" y="6"/>
                    <a:pt x="101" y="6"/>
                  </a:cubicBezTo>
                  <a:cubicBezTo>
                    <a:pt x="101" y="7"/>
                    <a:pt x="101" y="7"/>
                    <a:pt x="101" y="7"/>
                  </a:cubicBezTo>
                  <a:cubicBezTo>
                    <a:pt x="101" y="7"/>
                    <a:pt x="101" y="7"/>
                    <a:pt x="101" y="7"/>
                  </a:cubicBezTo>
                  <a:cubicBezTo>
                    <a:pt x="101" y="8"/>
                    <a:pt x="101" y="8"/>
                    <a:pt x="101" y="8"/>
                  </a:cubicBezTo>
                  <a:cubicBezTo>
                    <a:pt x="102" y="8"/>
                    <a:pt x="102" y="8"/>
                    <a:pt x="102" y="8"/>
                  </a:cubicBezTo>
                  <a:cubicBezTo>
                    <a:pt x="102" y="8"/>
                    <a:pt x="102" y="8"/>
                    <a:pt x="102" y="8"/>
                  </a:cubicBezTo>
                  <a:cubicBezTo>
                    <a:pt x="102" y="9"/>
                    <a:pt x="102" y="9"/>
                    <a:pt x="102" y="9"/>
                  </a:cubicBezTo>
                  <a:cubicBezTo>
                    <a:pt x="102" y="11"/>
                    <a:pt x="102" y="11"/>
                    <a:pt x="102" y="11"/>
                  </a:cubicBezTo>
                  <a:cubicBezTo>
                    <a:pt x="100" y="12"/>
                    <a:pt x="100" y="12"/>
                    <a:pt x="100" y="12"/>
                  </a:cubicBezTo>
                  <a:cubicBezTo>
                    <a:pt x="100" y="12"/>
                    <a:pt x="100" y="12"/>
                    <a:pt x="100" y="12"/>
                  </a:cubicBezTo>
                  <a:cubicBezTo>
                    <a:pt x="100" y="12"/>
                    <a:pt x="100" y="12"/>
                    <a:pt x="100" y="12"/>
                  </a:cubicBezTo>
                  <a:cubicBezTo>
                    <a:pt x="101" y="13"/>
                    <a:pt x="101" y="13"/>
                    <a:pt x="101" y="13"/>
                  </a:cubicBezTo>
                  <a:cubicBezTo>
                    <a:pt x="99" y="16"/>
                    <a:pt x="99" y="16"/>
                    <a:pt x="99" y="16"/>
                  </a:cubicBezTo>
                  <a:cubicBezTo>
                    <a:pt x="99" y="18"/>
                    <a:pt x="99" y="18"/>
                    <a:pt x="99" y="18"/>
                  </a:cubicBezTo>
                  <a:cubicBezTo>
                    <a:pt x="100" y="20"/>
                    <a:pt x="100" y="20"/>
                    <a:pt x="100" y="20"/>
                  </a:cubicBezTo>
                  <a:cubicBezTo>
                    <a:pt x="101" y="21"/>
                    <a:pt x="101" y="21"/>
                    <a:pt x="101" y="21"/>
                  </a:cubicBezTo>
                  <a:cubicBezTo>
                    <a:pt x="101" y="24"/>
                    <a:pt x="101" y="24"/>
                    <a:pt x="101" y="24"/>
                  </a:cubicBezTo>
                  <a:cubicBezTo>
                    <a:pt x="101" y="24"/>
                    <a:pt x="101" y="24"/>
                    <a:pt x="101" y="24"/>
                  </a:cubicBezTo>
                  <a:cubicBezTo>
                    <a:pt x="101" y="25"/>
                    <a:pt x="101" y="25"/>
                    <a:pt x="101" y="25"/>
                  </a:cubicBezTo>
                  <a:cubicBezTo>
                    <a:pt x="102" y="25"/>
                    <a:pt x="102" y="25"/>
                    <a:pt x="102" y="25"/>
                  </a:cubicBezTo>
                  <a:cubicBezTo>
                    <a:pt x="104" y="27"/>
                    <a:pt x="104" y="27"/>
                    <a:pt x="104" y="27"/>
                  </a:cubicBezTo>
                  <a:cubicBezTo>
                    <a:pt x="106" y="27"/>
                    <a:pt x="106" y="27"/>
                    <a:pt x="106" y="27"/>
                  </a:cubicBezTo>
                  <a:cubicBezTo>
                    <a:pt x="106" y="27"/>
                    <a:pt x="107" y="28"/>
                    <a:pt x="107" y="28"/>
                  </a:cubicBezTo>
                  <a:cubicBezTo>
                    <a:pt x="107" y="28"/>
                    <a:pt x="107" y="29"/>
                    <a:pt x="107" y="29"/>
                  </a:cubicBezTo>
                  <a:cubicBezTo>
                    <a:pt x="108" y="28"/>
                    <a:pt x="108" y="28"/>
                    <a:pt x="108" y="28"/>
                  </a:cubicBezTo>
                  <a:cubicBezTo>
                    <a:pt x="109" y="28"/>
                    <a:pt x="109" y="28"/>
                    <a:pt x="109" y="28"/>
                  </a:cubicBezTo>
                  <a:cubicBezTo>
                    <a:pt x="110" y="28"/>
                    <a:pt x="110" y="28"/>
                    <a:pt x="110" y="28"/>
                  </a:cubicBezTo>
                  <a:cubicBezTo>
                    <a:pt x="110" y="27"/>
                    <a:pt x="110" y="27"/>
                    <a:pt x="110" y="27"/>
                  </a:cubicBezTo>
                  <a:cubicBezTo>
                    <a:pt x="110" y="27"/>
                    <a:pt x="110" y="27"/>
                    <a:pt x="110" y="27"/>
                  </a:cubicBezTo>
                  <a:cubicBezTo>
                    <a:pt x="111" y="26"/>
                    <a:pt x="111" y="26"/>
                    <a:pt x="111" y="26"/>
                  </a:cubicBezTo>
                  <a:cubicBezTo>
                    <a:pt x="112" y="26"/>
                    <a:pt x="112" y="26"/>
                    <a:pt x="112" y="26"/>
                  </a:cubicBezTo>
                  <a:cubicBezTo>
                    <a:pt x="113" y="26"/>
                    <a:pt x="113" y="26"/>
                    <a:pt x="113" y="26"/>
                  </a:cubicBezTo>
                  <a:cubicBezTo>
                    <a:pt x="113" y="26"/>
                    <a:pt x="113" y="26"/>
                    <a:pt x="113" y="26"/>
                  </a:cubicBezTo>
                  <a:cubicBezTo>
                    <a:pt x="113" y="25"/>
                    <a:pt x="113" y="25"/>
                    <a:pt x="113" y="25"/>
                  </a:cubicBezTo>
                  <a:cubicBezTo>
                    <a:pt x="116" y="25"/>
                    <a:pt x="116" y="25"/>
                    <a:pt x="116" y="25"/>
                  </a:cubicBezTo>
                  <a:cubicBezTo>
                    <a:pt x="118" y="23"/>
                    <a:pt x="118" y="23"/>
                    <a:pt x="118" y="23"/>
                  </a:cubicBezTo>
                  <a:cubicBezTo>
                    <a:pt x="118" y="23"/>
                    <a:pt x="118" y="23"/>
                    <a:pt x="118" y="23"/>
                  </a:cubicBezTo>
                  <a:cubicBezTo>
                    <a:pt x="119" y="23"/>
                    <a:pt x="119" y="23"/>
                    <a:pt x="119" y="23"/>
                  </a:cubicBezTo>
                  <a:cubicBezTo>
                    <a:pt x="119" y="23"/>
                    <a:pt x="119" y="23"/>
                    <a:pt x="119" y="23"/>
                  </a:cubicBezTo>
                  <a:cubicBezTo>
                    <a:pt x="122" y="24"/>
                    <a:pt x="122" y="24"/>
                    <a:pt x="122" y="24"/>
                  </a:cubicBezTo>
                  <a:cubicBezTo>
                    <a:pt x="122" y="23"/>
                    <a:pt x="122" y="23"/>
                    <a:pt x="122" y="23"/>
                  </a:cubicBezTo>
                  <a:cubicBezTo>
                    <a:pt x="124" y="23"/>
                    <a:pt x="124" y="23"/>
                    <a:pt x="124" y="23"/>
                  </a:cubicBezTo>
                  <a:cubicBezTo>
                    <a:pt x="124" y="23"/>
                    <a:pt x="126" y="24"/>
                    <a:pt x="126" y="24"/>
                  </a:cubicBezTo>
                  <a:cubicBezTo>
                    <a:pt x="126" y="24"/>
                    <a:pt x="128" y="24"/>
                    <a:pt x="128" y="24"/>
                  </a:cubicBezTo>
                  <a:cubicBezTo>
                    <a:pt x="128" y="23"/>
                    <a:pt x="128" y="23"/>
                    <a:pt x="128" y="23"/>
                  </a:cubicBezTo>
                  <a:cubicBezTo>
                    <a:pt x="128" y="23"/>
                    <a:pt x="128" y="22"/>
                    <a:pt x="128" y="22"/>
                  </a:cubicBezTo>
                  <a:cubicBezTo>
                    <a:pt x="128" y="22"/>
                    <a:pt x="128" y="22"/>
                    <a:pt x="128" y="22"/>
                  </a:cubicBezTo>
                  <a:cubicBezTo>
                    <a:pt x="127" y="22"/>
                    <a:pt x="126" y="21"/>
                    <a:pt x="126" y="21"/>
                  </a:cubicBezTo>
                  <a:cubicBezTo>
                    <a:pt x="126" y="21"/>
                    <a:pt x="126" y="21"/>
                    <a:pt x="126" y="21"/>
                  </a:cubicBezTo>
                  <a:cubicBezTo>
                    <a:pt x="127" y="20"/>
                    <a:pt x="127" y="20"/>
                    <a:pt x="127" y="20"/>
                  </a:cubicBezTo>
                  <a:cubicBezTo>
                    <a:pt x="127" y="20"/>
                    <a:pt x="127" y="20"/>
                    <a:pt x="127" y="20"/>
                  </a:cubicBezTo>
                  <a:cubicBezTo>
                    <a:pt x="127" y="20"/>
                    <a:pt x="127" y="19"/>
                    <a:pt x="127" y="19"/>
                  </a:cubicBezTo>
                  <a:cubicBezTo>
                    <a:pt x="129" y="20"/>
                    <a:pt x="129" y="20"/>
                    <a:pt x="129" y="20"/>
                  </a:cubicBezTo>
                  <a:cubicBezTo>
                    <a:pt x="132" y="20"/>
                    <a:pt x="132" y="20"/>
                    <a:pt x="132" y="20"/>
                  </a:cubicBezTo>
                  <a:cubicBezTo>
                    <a:pt x="132" y="19"/>
                    <a:pt x="132" y="19"/>
                    <a:pt x="132" y="19"/>
                  </a:cubicBezTo>
                  <a:cubicBezTo>
                    <a:pt x="134" y="19"/>
                    <a:pt x="134" y="19"/>
                    <a:pt x="134" y="19"/>
                  </a:cubicBezTo>
                  <a:cubicBezTo>
                    <a:pt x="135" y="19"/>
                    <a:pt x="135" y="19"/>
                    <a:pt x="135" y="19"/>
                  </a:cubicBezTo>
                  <a:cubicBezTo>
                    <a:pt x="135" y="20"/>
                    <a:pt x="135" y="20"/>
                    <a:pt x="135" y="20"/>
                  </a:cubicBezTo>
                  <a:cubicBezTo>
                    <a:pt x="136" y="20"/>
                    <a:pt x="136" y="20"/>
                    <a:pt x="136" y="20"/>
                  </a:cubicBezTo>
                  <a:cubicBezTo>
                    <a:pt x="136" y="21"/>
                    <a:pt x="136" y="21"/>
                    <a:pt x="136" y="21"/>
                  </a:cubicBezTo>
                  <a:cubicBezTo>
                    <a:pt x="137" y="21"/>
                    <a:pt x="137" y="21"/>
                    <a:pt x="137" y="21"/>
                  </a:cubicBezTo>
                  <a:cubicBezTo>
                    <a:pt x="138" y="21"/>
                    <a:pt x="138" y="21"/>
                    <a:pt x="138" y="21"/>
                  </a:cubicBezTo>
                  <a:cubicBezTo>
                    <a:pt x="138" y="21"/>
                    <a:pt x="139" y="22"/>
                    <a:pt x="139" y="22"/>
                  </a:cubicBezTo>
                  <a:cubicBezTo>
                    <a:pt x="139" y="22"/>
                    <a:pt x="140" y="22"/>
                    <a:pt x="140" y="22"/>
                  </a:cubicBezTo>
                  <a:cubicBezTo>
                    <a:pt x="141" y="22"/>
                    <a:pt x="141" y="22"/>
                    <a:pt x="141" y="22"/>
                  </a:cubicBezTo>
                  <a:cubicBezTo>
                    <a:pt x="141" y="21"/>
                    <a:pt x="141" y="21"/>
                    <a:pt x="141" y="21"/>
                  </a:cubicBezTo>
                  <a:cubicBezTo>
                    <a:pt x="142" y="21"/>
                    <a:pt x="142" y="21"/>
                    <a:pt x="142" y="21"/>
                  </a:cubicBezTo>
                  <a:cubicBezTo>
                    <a:pt x="143" y="20"/>
                    <a:pt x="143" y="20"/>
                    <a:pt x="143" y="20"/>
                  </a:cubicBezTo>
                  <a:cubicBezTo>
                    <a:pt x="145" y="21"/>
                    <a:pt x="145" y="21"/>
                    <a:pt x="145" y="21"/>
                  </a:cubicBezTo>
                  <a:cubicBezTo>
                    <a:pt x="145" y="21"/>
                    <a:pt x="145" y="21"/>
                    <a:pt x="145" y="21"/>
                  </a:cubicBezTo>
                  <a:cubicBezTo>
                    <a:pt x="146" y="20"/>
                    <a:pt x="146" y="20"/>
                    <a:pt x="146" y="20"/>
                  </a:cubicBezTo>
                  <a:cubicBezTo>
                    <a:pt x="147" y="20"/>
                    <a:pt x="147" y="20"/>
                    <a:pt x="147" y="20"/>
                  </a:cubicBezTo>
                  <a:cubicBezTo>
                    <a:pt x="147" y="22"/>
                    <a:pt x="147" y="22"/>
                    <a:pt x="147" y="22"/>
                  </a:cubicBezTo>
                  <a:cubicBezTo>
                    <a:pt x="149" y="22"/>
                    <a:pt x="149" y="22"/>
                    <a:pt x="149" y="22"/>
                  </a:cubicBezTo>
                  <a:cubicBezTo>
                    <a:pt x="152" y="19"/>
                    <a:pt x="152" y="19"/>
                    <a:pt x="152" y="19"/>
                  </a:cubicBezTo>
                  <a:cubicBezTo>
                    <a:pt x="152" y="18"/>
                    <a:pt x="152" y="18"/>
                    <a:pt x="152" y="18"/>
                  </a:cubicBezTo>
                  <a:cubicBezTo>
                    <a:pt x="153" y="16"/>
                    <a:pt x="153" y="16"/>
                    <a:pt x="153" y="16"/>
                  </a:cubicBezTo>
                  <a:cubicBezTo>
                    <a:pt x="153" y="15"/>
                    <a:pt x="153" y="15"/>
                    <a:pt x="153" y="15"/>
                  </a:cubicBezTo>
                  <a:cubicBezTo>
                    <a:pt x="158" y="8"/>
                    <a:pt x="158" y="8"/>
                    <a:pt x="158" y="8"/>
                  </a:cubicBezTo>
                  <a:cubicBezTo>
                    <a:pt x="158" y="8"/>
                    <a:pt x="159" y="8"/>
                    <a:pt x="159" y="7"/>
                  </a:cubicBezTo>
                  <a:cubicBezTo>
                    <a:pt x="159" y="7"/>
                    <a:pt x="159" y="7"/>
                    <a:pt x="159" y="7"/>
                  </a:cubicBezTo>
                  <a:cubicBezTo>
                    <a:pt x="159" y="7"/>
                    <a:pt x="159" y="7"/>
                    <a:pt x="159" y="7"/>
                  </a:cubicBezTo>
                  <a:cubicBezTo>
                    <a:pt x="159" y="7"/>
                    <a:pt x="159" y="6"/>
                    <a:pt x="159" y="6"/>
                  </a:cubicBezTo>
                  <a:cubicBezTo>
                    <a:pt x="159" y="6"/>
                    <a:pt x="160" y="6"/>
                    <a:pt x="160" y="7"/>
                  </a:cubicBezTo>
                  <a:cubicBezTo>
                    <a:pt x="161" y="7"/>
                    <a:pt x="161" y="8"/>
                    <a:pt x="161" y="8"/>
                  </a:cubicBezTo>
                  <a:cubicBezTo>
                    <a:pt x="161" y="9"/>
                    <a:pt x="161" y="9"/>
                    <a:pt x="161" y="10"/>
                  </a:cubicBezTo>
                  <a:cubicBezTo>
                    <a:pt x="161" y="10"/>
                    <a:pt x="161" y="10"/>
                    <a:pt x="162" y="11"/>
                  </a:cubicBezTo>
                  <a:cubicBezTo>
                    <a:pt x="162" y="10"/>
                    <a:pt x="162" y="10"/>
                    <a:pt x="162" y="10"/>
                  </a:cubicBezTo>
                  <a:cubicBezTo>
                    <a:pt x="162" y="11"/>
                    <a:pt x="162" y="13"/>
                    <a:pt x="162" y="14"/>
                  </a:cubicBezTo>
                  <a:cubicBezTo>
                    <a:pt x="162" y="15"/>
                    <a:pt x="163" y="16"/>
                    <a:pt x="163" y="17"/>
                  </a:cubicBezTo>
                  <a:cubicBezTo>
                    <a:pt x="163" y="17"/>
                    <a:pt x="163" y="17"/>
                    <a:pt x="164" y="18"/>
                  </a:cubicBezTo>
                  <a:cubicBezTo>
                    <a:pt x="164" y="18"/>
                    <a:pt x="164" y="19"/>
                    <a:pt x="164" y="19"/>
                  </a:cubicBezTo>
                  <a:cubicBezTo>
                    <a:pt x="164" y="20"/>
                    <a:pt x="165" y="21"/>
                    <a:pt x="165" y="22"/>
                  </a:cubicBezTo>
                  <a:cubicBezTo>
                    <a:pt x="165" y="23"/>
                    <a:pt x="166" y="24"/>
                    <a:pt x="166" y="24"/>
                  </a:cubicBezTo>
                  <a:cubicBezTo>
                    <a:pt x="167" y="24"/>
                    <a:pt x="167" y="24"/>
                    <a:pt x="167" y="24"/>
                  </a:cubicBezTo>
                  <a:cubicBezTo>
                    <a:pt x="168" y="24"/>
                    <a:pt x="169" y="24"/>
                    <a:pt x="170" y="25"/>
                  </a:cubicBezTo>
                  <a:cubicBezTo>
                    <a:pt x="170" y="25"/>
                    <a:pt x="170" y="25"/>
                    <a:pt x="170" y="25"/>
                  </a:cubicBezTo>
                  <a:cubicBezTo>
                    <a:pt x="170" y="25"/>
                    <a:pt x="170" y="26"/>
                    <a:pt x="170" y="26"/>
                  </a:cubicBezTo>
                  <a:cubicBezTo>
                    <a:pt x="171" y="26"/>
                    <a:pt x="171" y="27"/>
                    <a:pt x="170" y="28"/>
                  </a:cubicBezTo>
                  <a:cubicBezTo>
                    <a:pt x="170" y="28"/>
                    <a:pt x="170" y="28"/>
                    <a:pt x="170" y="28"/>
                  </a:cubicBezTo>
                  <a:cubicBezTo>
                    <a:pt x="170" y="28"/>
                    <a:pt x="170" y="28"/>
                    <a:pt x="169" y="28"/>
                  </a:cubicBezTo>
                  <a:cubicBezTo>
                    <a:pt x="170" y="29"/>
                    <a:pt x="170" y="29"/>
                    <a:pt x="170" y="29"/>
                  </a:cubicBezTo>
                  <a:cubicBezTo>
                    <a:pt x="170" y="29"/>
                    <a:pt x="170" y="29"/>
                    <a:pt x="170" y="29"/>
                  </a:cubicBezTo>
                  <a:cubicBezTo>
                    <a:pt x="170" y="29"/>
                    <a:pt x="170" y="29"/>
                    <a:pt x="170" y="29"/>
                  </a:cubicBezTo>
                  <a:cubicBezTo>
                    <a:pt x="170" y="29"/>
                    <a:pt x="170" y="30"/>
                    <a:pt x="170" y="30"/>
                  </a:cubicBezTo>
                  <a:cubicBezTo>
                    <a:pt x="170" y="30"/>
                    <a:pt x="170" y="30"/>
                    <a:pt x="170" y="30"/>
                  </a:cubicBezTo>
                  <a:cubicBezTo>
                    <a:pt x="170" y="30"/>
                    <a:pt x="170" y="30"/>
                    <a:pt x="169" y="30"/>
                  </a:cubicBezTo>
                  <a:cubicBezTo>
                    <a:pt x="169" y="30"/>
                    <a:pt x="169" y="30"/>
                    <a:pt x="168" y="30"/>
                  </a:cubicBezTo>
                  <a:cubicBezTo>
                    <a:pt x="168" y="30"/>
                    <a:pt x="168" y="31"/>
                    <a:pt x="168" y="31"/>
                  </a:cubicBezTo>
                  <a:cubicBezTo>
                    <a:pt x="168" y="31"/>
                    <a:pt x="168" y="31"/>
                    <a:pt x="168" y="31"/>
                  </a:cubicBezTo>
                  <a:cubicBezTo>
                    <a:pt x="168" y="31"/>
                    <a:pt x="167" y="32"/>
                    <a:pt x="167" y="32"/>
                  </a:cubicBezTo>
                  <a:cubicBezTo>
                    <a:pt x="167" y="32"/>
                    <a:pt x="166" y="33"/>
                    <a:pt x="166" y="33"/>
                  </a:cubicBezTo>
                  <a:cubicBezTo>
                    <a:pt x="166" y="34"/>
                    <a:pt x="165" y="35"/>
                    <a:pt x="165" y="35"/>
                  </a:cubicBezTo>
                  <a:cubicBezTo>
                    <a:pt x="164" y="35"/>
                    <a:pt x="164" y="35"/>
                    <a:pt x="164" y="36"/>
                  </a:cubicBezTo>
                  <a:cubicBezTo>
                    <a:pt x="163" y="36"/>
                    <a:pt x="163" y="36"/>
                    <a:pt x="163" y="36"/>
                  </a:cubicBezTo>
                  <a:cubicBezTo>
                    <a:pt x="162" y="37"/>
                    <a:pt x="162" y="37"/>
                    <a:pt x="162" y="37"/>
                  </a:cubicBezTo>
                  <a:cubicBezTo>
                    <a:pt x="161" y="38"/>
                    <a:pt x="161" y="38"/>
                    <a:pt x="161" y="38"/>
                  </a:cubicBezTo>
                  <a:cubicBezTo>
                    <a:pt x="160" y="39"/>
                    <a:pt x="160" y="39"/>
                    <a:pt x="160" y="39"/>
                  </a:cubicBezTo>
                  <a:cubicBezTo>
                    <a:pt x="161" y="39"/>
                    <a:pt x="161" y="39"/>
                    <a:pt x="161" y="39"/>
                  </a:cubicBezTo>
                  <a:cubicBezTo>
                    <a:pt x="161" y="39"/>
                    <a:pt x="161" y="39"/>
                    <a:pt x="161" y="38"/>
                  </a:cubicBezTo>
                  <a:cubicBezTo>
                    <a:pt x="161" y="38"/>
                    <a:pt x="162" y="38"/>
                    <a:pt x="162" y="38"/>
                  </a:cubicBezTo>
                  <a:cubicBezTo>
                    <a:pt x="162" y="39"/>
                    <a:pt x="162" y="39"/>
                    <a:pt x="162" y="39"/>
                  </a:cubicBezTo>
                  <a:cubicBezTo>
                    <a:pt x="162" y="39"/>
                    <a:pt x="161" y="39"/>
                    <a:pt x="161" y="39"/>
                  </a:cubicBezTo>
                  <a:cubicBezTo>
                    <a:pt x="161" y="40"/>
                    <a:pt x="161" y="40"/>
                    <a:pt x="160" y="40"/>
                  </a:cubicBezTo>
                  <a:cubicBezTo>
                    <a:pt x="160" y="40"/>
                    <a:pt x="160" y="40"/>
                    <a:pt x="160" y="40"/>
                  </a:cubicBezTo>
                  <a:cubicBezTo>
                    <a:pt x="160" y="41"/>
                    <a:pt x="159" y="41"/>
                    <a:pt x="159" y="41"/>
                  </a:cubicBezTo>
                  <a:cubicBezTo>
                    <a:pt x="159" y="41"/>
                    <a:pt x="159" y="41"/>
                    <a:pt x="158" y="41"/>
                  </a:cubicBezTo>
                  <a:cubicBezTo>
                    <a:pt x="158" y="42"/>
                    <a:pt x="158" y="42"/>
                    <a:pt x="158" y="42"/>
                  </a:cubicBezTo>
                  <a:cubicBezTo>
                    <a:pt x="158" y="43"/>
                    <a:pt x="158" y="43"/>
                    <a:pt x="158" y="44"/>
                  </a:cubicBezTo>
                  <a:cubicBezTo>
                    <a:pt x="158" y="44"/>
                    <a:pt x="158" y="44"/>
                    <a:pt x="158" y="43"/>
                  </a:cubicBezTo>
                  <a:cubicBezTo>
                    <a:pt x="158" y="43"/>
                    <a:pt x="159" y="42"/>
                    <a:pt x="159" y="42"/>
                  </a:cubicBezTo>
                  <a:cubicBezTo>
                    <a:pt x="159" y="41"/>
                    <a:pt x="159" y="41"/>
                    <a:pt x="159" y="41"/>
                  </a:cubicBezTo>
                  <a:cubicBezTo>
                    <a:pt x="159" y="41"/>
                    <a:pt x="159" y="41"/>
                    <a:pt x="159" y="41"/>
                  </a:cubicBezTo>
                  <a:cubicBezTo>
                    <a:pt x="160" y="41"/>
                    <a:pt x="160" y="41"/>
                    <a:pt x="161" y="41"/>
                  </a:cubicBezTo>
                  <a:cubicBezTo>
                    <a:pt x="161" y="41"/>
                    <a:pt x="161" y="41"/>
                    <a:pt x="161" y="41"/>
                  </a:cubicBezTo>
                  <a:cubicBezTo>
                    <a:pt x="161" y="41"/>
                    <a:pt x="161" y="41"/>
                    <a:pt x="161" y="41"/>
                  </a:cubicBezTo>
                  <a:cubicBezTo>
                    <a:pt x="161" y="42"/>
                    <a:pt x="161" y="42"/>
                    <a:pt x="161" y="43"/>
                  </a:cubicBezTo>
                  <a:cubicBezTo>
                    <a:pt x="161" y="43"/>
                    <a:pt x="161" y="44"/>
                    <a:pt x="160" y="44"/>
                  </a:cubicBezTo>
                  <a:cubicBezTo>
                    <a:pt x="160" y="44"/>
                    <a:pt x="160" y="45"/>
                    <a:pt x="160" y="45"/>
                  </a:cubicBezTo>
                  <a:cubicBezTo>
                    <a:pt x="160" y="45"/>
                    <a:pt x="160" y="45"/>
                    <a:pt x="159" y="46"/>
                  </a:cubicBezTo>
                  <a:cubicBezTo>
                    <a:pt x="159" y="46"/>
                    <a:pt x="158" y="46"/>
                    <a:pt x="158" y="47"/>
                  </a:cubicBezTo>
                  <a:cubicBezTo>
                    <a:pt x="158" y="47"/>
                    <a:pt x="157" y="47"/>
                    <a:pt x="157" y="47"/>
                  </a:cubicBezTo>
                  <a:cubicBezTo>
                    <a:pt x="157" y="47"/>
                    <a:pt x="157" y="47"/>
                    <a:pt x="156" y="47"/>
                  </a:cubicBezTo>
                  <a:cubicBezTo>
                    <a:pt x="156" y="47"/>
                    <a:pt x="155" y="47"/>
                    <a:pt x="155" y="47"/>
                  </a:cubicBezTo>
                  <a:cubicBezTo>
                    <a:pt x="154" y="47"/>
                    <a:pt x="153" y="48"/>
                    <a:pt x="152" y="48"/>
                  </a:cubicBezTo>
                  <a:cubicBezTo>
                    <a:pt x="152" y="48"/>
                    <a:pt x="152" y="48"/>
                    <a:pt x="152" y="48"/>
                  </a:cubicBezTo>
                  <a:cubicBezTo>
                    <a:pt x="152" y="48"/>
                    <a:pt x="152" y="48"/>
                    <a:pt x="151" y="48"/>
                  </a:cubicBezTo>
                  <a:cubicBezTo>
                    <a:pt x="151" y="48"/>
                    <a:pt x="150" y="48"/>
                    <a:pt x="150" y="48"/>
                  </a:cubicBezTo>
                  <a:cubicBezTo>
                    <a:pt x="149" y="48"/>
                    <a:pt x="149" y="49"/>
                    <a:pt x="148" y="49"/>
                  </a:cubicBezTo>
                  <a:cubicBezTo>
                    <a:pt x="147" y="49"/>
                    <a:pt x="147" y="49"/>
                    <a:pt x="147" y="49"/>
                  </a:cubicBezTo>
                  <a:cubicBezTo>
                    <a:pt x="146" y="49"/>
                    <a:pt x="146" y="50"/>
                    <a:pt x="146" y="50"/>
                  </a:cubicBezTo>
                  <a:cubicBezTo>
                    <a:pt x="145" y="50"/>
                    <a:pt x="143" y="50"/>
                    <a:pt x="142" y="51"/>
                  </a:cubicBezTo>
                  <a:cubicBezTo>
                    <a:pt x="142" y="51"/>
                    <a:pt x="142" y="51"/>
                    <a:pt x="141" y="52"/>
                  </a:cubicBezTo>
                  <a:cubicBezTo>
                    <a:pt x="141" y="52"/>
                    <a:pt x="141" y="52"/>
                    <a:pt x="140" y="52"/>
                  </a:cubicBezTo>
                  <a:cubicBezTo>
                    <a:pt x="140" y="52"/>
                    <a:pt x="141" y="52"/>
                    <a:pt x="141" y="52"/>
                  </a:cubicBezTo>
                  <a:cubicBezTo>
                    <a:pt x="140" y="52"/>
                    <a:pt x="139" y="52"/>
                    <a:pt x="139" y="53"/>
                  </a:cubicBezTo>
                  <a:cubicBezTo>
                    <a:pt x="139" y="53"/>
                    <a:pt x="139" y="53"/>
                    <a:pt x="139" y="53"/>
                  </a:cubicBezTo>
                  <a:cubicBezTo>
                    <a:pt x="139" y="53"/>
                    <a:pt x="139" y="54"/>
                    <a:pt x="138" y="54"/>
                  </a:cubicBezTo>
                  <a:cubicBezTo>
                    <a:pt x="138" y="54"/>
                    <a:pt x="138" y="54"/>
                    <a:pt x="137" y="54"/>
                  </a:cubicBezTo>
                  <a:cubicBezTo>
                    <a:pt x="137" y="54"/>
                    <a:pt x="136" y="53"/>
                    <a:pt x="137" y="53"/>
                  </a:cubicBezTo>
                  <a:cubicBezTo>
                    <a:pt x="137" y="53"/>
                    <a:pt x="137" y="53"/>
                    <a:pt x="138" y="52"/>
                  </a:cubicBezTo>
                  <a:cubicBezTo>
                    <a:pt x="137" y="52"/>
                    <a:pt x="136" y="51"/>
                    <a:pt x="135" y="52"/>
                  </a:cubicBezTo>
                  <a:cubicBezTo>
                    <a:pt x="136" y="51"/>
                    <a:pt x="135" y="51"/>
                    <a:pt x="135" y="51"/>
                  </a:cubicBezTo>
                  <a:cubicBezTo>
                    <a:pt x="134" y="51"/>
                    <a:pt x="134" y="51"/>
                    <a:pt x="133" y="51"/>
                  </a:cubicBezTo>
                  <a:cubicBezTo>
                    <a:pt x="133" y="51"/>
                    <a:pt x="134" y="52"/>
                    <a:pt x="134" y="52"/>
                  </a:cubicBezTo>
                  <a:cubicBezTo>
                    <a:pt x="135" y="52"/>
                    <a:pt x="135" y="52"/>
                    <a:pt x="136" y="52"/>
                  </a:cubicBezTo>
                  <a:cubicBezTo>
                    <a:pt x="136" y="52"/>
                    <a:pt x="135" y="53"/>
                    <a:pt x="135" y="53"/>
                  </a:cubicBezTo>
                  <a:cubicBezTo>
                    <a:pt x="134" y="53"/>
                    <a:pt x="134" y="53"/>
                    <a:pt x="134" y="52"/>
                  </a:cubicBezTo>
                  <a:cubicBezTo>
                    <a:pt x="133" y="52"/>
                    <a:pt x="132" y="52"/>
                    <a:pt x="132" y="52"/>
                  </a:cubicBezTo>
                  <a:cubicBezTo>
                    <a:pt x="131" y="52"/>
                    <a:pt x="131" y="52"/>
                    <a:pt x="131" y="52"/>
                  </a:cubicBezTo>
                  <a:cubicBezTo>
                    <a:pt x="131" y="52"/>
                    <a:pt x="131" y="52"/>
                    <a:pt x="131" y="52"/>
                  </a:cubicBezTo>
                  <a:cubicBezTo>
                    <a:pt x="131" y="52"/>
                    <a:pt x="130" y="52"/>
                    <a:pt x="130" y="52"/>
                  </a:cubicBezTo>
                  <a:cubicBezTo>
                    <a:pt x="130" y="52"/>
                    <a:pt x="130" y="51"/>
                    <a:pt x="130" y="51"/>
                  </a:cubicBezTo>
                  <a:cubicBezTo>
                    <a:pt x="130" y="50"/>
                    <a:pt x="129" y="50"/>
                    <a:pt x="128" y="50"/>
                  </a:cubicBezTo>
                  <a:cubicBezTo>
                    <a:pt x="128" y="50"/>
                    <a:pt x="128" y="50"/>
                    <a:pt x="128" y="50"/>
                  </a:cubicBezTo>
                  <a:cubicBezTo>
                    <a:pt x="128" y="50"/>
                    <a:pt x="128" y="50"/>
                    <a:pt x="128" y="50"/>
                  </a:cubicBezTo>
                  <a:cubicBezTo>
                    <a:pt x="128" y="51"/>
                    <a:pt x="127" y="51"/>
                    <a:pt x="127" y="50"/>
                  </a:cubicBezTo>
                  <a:cubicBezTo>
                    <a:pt x="127" y="50"/>
                    <a:pt x="127" y="50"/>
                    <a:pt x="127" y="50"/>
                  </a:cubicBezTo>
                  <a:cubicBezTo>
                    <a:pt x="127" y="50"/>
                    <a:pt x="127" y="50"/>
                    <a:pt x="126" y="50"/>
                  </a:cubicBezTo>
                  <a:cubicBezTo>
                    <a:pt x="126" y="50"/>
                    <a:pt x="125" y="50"/>
                    <a:pt x="125" y="51"/>
                  </a:cubicBezTo>
                  <a:cubicBezTo>
                    <a:pt x="126" y="51"/>
                    <a:pt x="126" y="51"/>
                    <a:pt x="126" y="52"/>
                  </a:cubicBezTo>
                  <a:cubicBezTo>
                    <a:pt x="126" y="52"/>
                    <a:pt x="125" y="52"/>
                    <a:pt x="125" y="53"/>
                  </a:cubicBezTo>
                  <a:cubicBezTo>
                    <a:pt x="125" y="53"/>
                    <a:pt x="124" y="54"/>
                    <a:pt x="124" y="54"/>
                  </a:cubicBezTo>
                  <a:cubicBezTo>
                    <a:pt x="124" y="53"/>
                    <a:pt x="125" y="53"/>
                    <a:pt x="125" y="52"/>
                  </a:cubicBezTo>
                  <a:cubicBezTo>
                    <a:pt x="125" y="52"/>
                    <a:pt x="124" y="52"/>
                    <a:pt x="124" y="52"/>
                  </a:cubicBezTo>
                  <a:cubicBezTo>
                    <a:pt x="123" y="52"/>
                    <a:pt x="123" y="53"/>
                    <a:pt x="123" y="53"/>
                  </a:cubicBezTo>
                  <a:cubicBezTo>
                    <a:pt x="122" y="53"/>
                    <a:pt x="122" y="54"/>
                    <a:pt x="123" y="55"/>
                  </a:cubicBezTo>
                  <a:cubicBezTo>
                    <a:pt x="122" y="55"/>
                    <a:pt x="121" y="55"/>
                    <a:pt x="120" y="55"/>
                  </a:cubicBezTo>
                  <a:cubicBezTo>
                    <a:pt x="119" y="55"/>
                    <a:pt x="119" y="54"/>
                    <a:pt x="118" y="54"/>
                  </a:cubicBezTo>
                  <a:cubicBezTo>
                    <a:pt x="117" y="54"/>
                    <a:pt x="117" y="54"/>
                    <a:pt x="117" y="54"/>
                  </a:cubicBezTo>
                  <a:cubicBezTo>
                    <a:pt x="116" y="54"/>
                    <a:pt x="116" y="55"/>
                    <a:pt x="116" y="55"/>
                  </a:cubicBezTo>
                  <a:cubicBezTo>
                    <a:pt x="115" y="56"/>
                    <a:pt x="114" y="57"/>
                    <a:pt x="112" y="58"/>
                  </a:cubicBezTo>
                  <a:cubicBezTo>
                    <a:pt x="114" y="57"/>
                    <a:pt x="116" y="57"/>
                    <a:pt x="116" y="55"/>
                  </a:cubicBezTo>
                  <a:cubicBezTo>
                    <a:pt x="116" y="55"/>
                    <a:pt x="117" y="55"/>
                    <a:pt x="117" y="55"/>
                  </a:cubicBezTo>
                  <a:cubicBezTo>
                    <a:pt x="117" y="55"/>
                    <a:pt x="117" y="55"/>
                    <a:pt x="117" y="55"/>
                  </a:cubicBezTo>
                  <a:cubicBezTo>
                    <a:pt x="117" y="55"/>
                    <a:pt x="118" y="55"/>
                    <a:pt x="118" y="55"/>
                  </a:cubicBezTo>
                  <a:cubicBezTo>
                    <a:pt x="118" y="55"/>
                    <a:pt x="118" y="55"/>
                    <a:pt x="118" y="55"/>
                  </a:cubicBezTo>
                  <a:cubicBezTo>
                    <a:pt x="118" y="55"/>
                    <a:pt x="118" y="55"/>
                    <a:pt x="118" y="55"/>
                  </a:cubicBezTo>
                  <a:cubicBezTo>
                    <a:pt x="118" y="55"/>
                    <a:pt x="118" y="55"/>
                    <a:pt x="118" y="56"/>
                  </a:cubicBezTo>
                  <a:cubicBezTo>
                    <a:pt x="118" y="56"/>
                    <a:pt x="119" y="56"/>
                    <a:pt x="119" y="56"/>
                  </a:cubicBezTo>
                  <a:cubicBezTo>
                    <a:pt x="120" y="56"/>
                    <a:pt x="120" y="56"/>
                    <a:pt x="120" y="56"/>
                  </a:cubicBezTo>
                  <a:cubicBezTo>
                    <a:pt x="120" y="56"/>
                    <a:pt x="120" y="56"/>
                    <a:pt x="120" y="56"/>
                  </a:cubicBezTo>
                  <a:cubicBezTo>
                    <a:pt x="120" y="56"/>
                    <a:pt x="120" y="56"/>
                    <a:pt x="120" y="56"/>
                  </a:cubicBezTo>
                  <a:cubicBezTo>
                    <a:pt x="120" y="56"/>
                    <a:pt x="121" y="56"/>
                    <a:pt x="121" y="56"/>
                  </a:cubicBezTo>
                  <a:cubicBezTo>
                    <a:pt x="121" y="56"/>
                    <a:pt x="121" y="56"/>
                    <a:pt x="121" y="56"/>
                  </a:cubicBezTo>
                  <a:cubicBezTo>
                    <a:pt x="121" y="56"/>
                    <a:pt x="122" y="56"/>
                    <a:pt x="122" y="56"/>
                  </a:cubicBezTo>
                  <a:cubicBezTo>
                    <a:pt x="122" y="56"/>
                    <a:pt x="122" y="56"/>
                    <a:pt x="122" y="56"/>
                  </a:cubicBezTo>
                  <a:cubicBezTo>
                    <a:pt x="122" y="56"/>
                    <a:pt x="123" y="56"/>
                    <a:pt x="123" y="56"/>
                  </a:cubicBezTo>
                  <a:cubicBezTo>
                    <a:pt x="123" y="56"/>
                    <a:pt x="123" y="56"/>
                    <a:pt x="123" y="56"/>
                  </a:cubicBezTo>
                  <a:cubicBezTo>
                    <a:pt x="123" y="55"/>
                    <a:pt x="124" y="54"/>
                    <a:pt x="124" y="54"/>
                  </a:cubicBezTo>
                  <a:cubicBezTo>
                    <a:pt x="125" y="54"/>
                    <a:pt x="125" y="54"/>
                    <a:pt x="125" y="54"/>
                  </a:cubicBezTo>
                  <a:cubicBezTo>
                    <a:pt x="125" y="54"/>
                    <a:pt x="125" y="54"/>
                    <a:pt x="125" y="54"/>
                  </a:cubicBezTo>
                  <a:cubicBezTo>
                    <a:pt x="125" y="54"/>
                    <a:pt x="125" y="54"/>
                    <a:pt x="125" y="54"/>
                  </a:cubicBezTo>
                  <a:cubicBezTo>
                    <a:pt x="126" y="54"/>
                    <a:pt x="126" y="54"/>
                    <a:pt x="126" y="54"/>
                  </a:cubicBezTo>
                  <a:cubicBezTo>
                    <a:pt x="126" y="54"/>
                    <a:pt x="126" y="54"/>
                    <a:pt x="126" y="54"/>
                  </a:cubicBezTo>
                  <a:cubicBezTo>
                    <a:pt x="126" y="54"/>
                    <a:pt x="126" y="54"/>
                    <a:pt x="126" y="54"/>
                  </a:cubicBezTo>
                  <a:cubicBezTo>
                    <a:pt x="126" y="54"/>
                    <a:pt x="126" y="54"/>
                    <a:pt x="126" y="54"/>
                  </a:cubicBezTo>
                  <a:cubicBezTo>
                    <a:pt x="126" y="54"/>
                    <a:pt x="126" y="54"/>
                    <a:pt x="126" y="54"/>
                  </a:cubicBezTo>
                  <a:cubicBezTo>
                    <a:pt x="126" y="53"/>
                    <a:pt x="126" y="53"/>
                    <a:pt x="126" y="53"/>
                  </a:cubicBezTo>
                  <a:cubicBezTo>
                    <a:pt x="126" y="53"/>
                    <a:pt x="126" y="53"/>
                    <a:pt x="126" y="53"/>
                  </a:cubicBezTo>
                  <a:cubicBezTo>
                    <a:pt x="127" y="52"/>
                    <a:pt x="127" y="52"/>
                    <a:pt x="128" y="52"/>
                  </a:cubicBezTo>
                  <a:cubicBezTo>
                    <a:pt x="128" y="51"/>
                    <a:pt x="129" y="51"/>
                    <a:pt x="129" y="51"/>
                  </a:cubicBezTo>
                  <a:cubicBezTo>
                    <a:pt x="130" y="51"/>
                    <a:pt x="130" y="51"/>
                    <a:pt x="130" y="51"/>
                  </a:cubicBezTo>
                  <a:cubicBezTo>
                    <a:pt x="130" y="51"/>
                    <a:pt x="130" y="51"/>
                    <a:pt x="130" y="52"/>
                  </a:cubicBezTo>
                  <a:cubicBezTo>
                    <a:pt x="130" y="52"/>
                    <a:pt x="130" y="52"/>
                    <a:pt x="130" y="53"/>
                  </a:cubicBezTo>
                  <a:cubicBezTo>
                    <a:pt x="130" y="52"/>
                    <a:pt x="130" y="53"/>
                    <a:pt x="131" y="53"/>
                  </a:cubicBezTo>
                  <a:cubicBezTo>
                    <a:pt x="131" y="53"/>
                    <a:pt x="131" y="53"/>
                    <a:pt x="132" y="53"/>
                  </a:cubicBezTo>
                  <a:cubicBezTo>
                    <a:pt x="132" y="53"/>
                    <a:pt x="133" y="53"/>
                    <a:pt x="133" y="53"/>
                  </a:cubicBezTo>
                  <a:cubicBezTo>
                    <a:pt x="133" y="53"/>
                    <a:pt x="134" y="53"/>
                    <a:pt x="134" y="53"/>
                  </a:cubicBezTo>
                  <a:cubicBezTo>
                    <a:pt x="134" y="53"/>
                    <a:pt x="134" y="53"/>
                    <a:pt x="134" y="53"/>
                  </a:cubicBezTo>
                  <a:cubicBezTo>
                    <a:pt x="134" y="54"/>
                    <a:pt x="134" y="54"/>
                    <a:pt x="134" y="54"/>
                  </a:cubicBezTo>
                  <a:cubicBezTo>
                    <a:pt x="134" y="54"/>
                    <a:pt x="134" y="54"/>
                    <a:pt x="134" y="54"/>
                  </a:cubicBezTo>
                  <a:cubicBezTo>
                    <a:pt x="134" y="54"/>
                    <a:pt x="134" y="54"/>
                    <a:pt x="134" y="54"/>
                  </a:cubicBezTo>
                  <a:cubicBezTo>
                    <a:pt x="134" y="55"/>
                    <a:pt x="134" y="55"/>
                    <a:pt x="134" y="56"/>
                  </a:cubicBezTo>
                  <a:cubicBezTo>
                    <a:pt x="133" y="56"/>
                    <a:pt x="133" y="57"/>
                    <a:pt x="133" y="57"/>
                  </a:cubicBezTo>
                  <a:cubicBezTo>
                    <a:pt x="133" y="58"/>
                    <a:pt x="133" y="59"/>
                    <a:pt x="132" y="60"/>
                  </a:cubicBezTo>
                  <a:cubicBezTo>
                    <a:pt x="132" y="62"/>
                    <a:pt x="131" y="64"/>
                    <a:pt x="130" y="65"/>
                  </a:cubicBezTo>
                  <a:cubicBezTo>
                    <a:pt x="130" y="65"/>
                    <a:pt x="130" y="65"/>
                    <a:pt x="130" y="66"/>
                  </a:cubicBezTo>
                  <a:cubicBezTo>
                    <a:pt x="131" y="65"/>
                    <a:pt x="132" y="63"/>
                    <a:pt x="132" y="62"/>
                  </a:cubicBezTo>
                  <a:cubicBezTo>
                    <a:pt x="133" y="61"/>
                    <a:pt x="133" y="60"/>
                    <a:pt x="133" y="60"/>
                  </a:cubicBezTo>
                  <a:cubicBezTo>
                    <a:pt x="134" y="58"/>
                    <a:pt x="135" y="57"/>
                    <a:pt x="135" y="55"/>
                  </a:cubicBezTo>
                  <a:cubicBezTo>
                    <a:pt x="135" y="55"/>
                    <a:pt x="135" y="55"/>
                    <a:pt x="135" y="55"/>
                  </a:cubicBezTo>
                  <a:cubicBezTo>
                    <a:pt x="136" y="55"/>
                    <a:pt x="136" y="55"/>
                    <a:pt x="136" y="55"/>
                  </a:cubicBezTo>
                  <a:cubicBezTo>
                    <a:pt x="137" y="55"/>
                    <a:pt x="137" y="55"/>
                    <a:pt x="138" y="55"/>
                  </a:cubicBezTo>
                  <a:cubicBezTo>
                    <a:pt x="138" y="55"/>
                    <a:pt x="138" y="55"/>
                    <a:pt x="138" y="55"/>
                  </a:cubicBezTo>
                  <a:cubicBezTo>
                    <a:pt x="138" y="55"/>
                    <a:pt x="139" y="54"/>
                    <a:pt x="139" y="54"/>
                  </a:cubicBezTo>
                  <a:cubicBezTo>
                    <a:pt x="139" y="55"/>
                    <a:pt x="139" y="55"/>
                    <a:pt x="139" y="55"/>
                  </a:cubicBezTo>
                  <a:cubicBezTo>
                    <a:pt x="139" y="55"/>
                    <a:pt x="140" y="54"/>
                    <a:pt x="141" y="54"/>
                  </a:cubicBezTo>
                  <a:cubicBezTo>
                    <a:pt x="141" y="55"/>
                    <a:pt x="141" y="55"/>
                    <a:pt x="141" y="55"/>
                  </a:cubicBezTo>
                  <a:cubicBezTo>
                    <a:pt x="141" y="55"/>
                    <a:pt x="141" y="55"/>
                    <a:pt x="141" y="55"/>
                  </a:cubicBezTo>
                  <a:cubicBezTo>
                    <a:pt x="141" y="55"/>
                    <a:pt x="141" y="55"/>
                    <a:pt x="141" y="55"/>
                  </a:cubicBezTo>
                  <a:cubicBezTo>
                    <a:pt x="141" y="55"/>
                    <a:pt x="141" y="54"/>
                    <a:pt x="141" y="54"/>
                  </a:cubicBezTo>
                  <a:cubicBezTo>
                    <a:pt x="141" y="54"/>
                    <a:pt x="141" y="54"/>
                    <a:pt x="141" y="54"/>
                  </a:cubicBezTo>
                  <a:cubicBezTo>
                    <a:pt x="141" y="54"/>
                    <a:pt x="141" y="54"/>
                    <a:pt x="142" y="53"/>
                  </a:cubicBezTo>
                  <a:cubicBezTo>
                    <a:pt x="142" y="53"/>
                    <a:pt x="143" y="53"/>
                    <a:pt x="143" y="53"/>
                  </a:cubicBezTo>
                  <a:cubicBezTo>
                    <a:pt x="143" y="53"/>
                    <a:pt x="143" y="52"/>
                    <a:pt x="144" y="52"/>
                  </a:cubicBezTo>
                  <a:cubicBezTo>
                    <a:pt x="144" y="52"/>
                    <a:pt x="144" y="52"/>
                    <a:pt x="144" y="52"/>
                  </a:cubicBezTo>
                  <a:cubicBezTo>
                    <a:pt x="143" y="52"/>
                    <a:pt x="143" y="52"/>
                    <a:pt x="142" y="52"/>
                  </a:cubicBezTo>
                  <a:cubicBezTo>
                    <a:pt x="143" y="51"/>
                    <a:pt x="144" y="51"/>
                    <a:pt x="145" y="51"/>
                  </a:cubicBezTo>
                  <a:cubicBezTo>
                    <a:pt x="146" y="50"/>
                    <a:pt x="147" y="50"/>
                    <a:pt x="148" y="50"/>
                  </a:cubicBezTo>
                  <a:cubicBezTo>
                    <a:pt x="148" y="50"/>
                    <a:pt x="148" y="50"/>
                    <a:pt x="149" y="50"/>
                  </a:cubicBezTo>
                  <a:cubicBezTo>
                    <a:pt x="149" y="49"/>
                    <a:pt x="149" y="49"/>
                    <a:pt x="149" y="49"/>
                  </a:cubicBezTo>
                  <a:cubicBezTo>
                    <a:pt x="150" y="49"/>
                    <a:pt x="151" y="49"/>
                    <a:pt x="151" y="48"/>
                  </a:cubicBezTo>
                  <a:cubicBezTo>
                    <a:pt x="152" y="48"/>
                    <a:pt x="152" y="48"/>
                    <a:pt x="152" y="48"/>
                  </a:cubicBezTo>
                  <a:cubicBezTo>
                    <a:pt x="152" y="48"/>
                    <a:pt x="152" y="48"/>
                    <a:pt x="153" y="48"/>
                  </a:cubicBezTo>
                  <a:cubicBezTo>
                    <a:pt x="153" y="48"/>
                    <a:pt x="153" y="48"/>
                    <a:pt x="154" y="48"/>
                  </a:cubicBezTo>
                  <a:cubicBezTo>
                    <a:pt x="154" y="48"/>
                    <a:pt x="154" y="48"/>
                    <a:pt x="154" y="49"/>
                  </a:cubicBezTo>
                  <a:cubicBezTo>
                    <a:pt x="154" y="49"/>
                    <a:pt x="154" y="49"/>
                    <a:pt x="154" y="49"/>
                  </a:cubicBezTo>
                  <a:cubicBezTo>
                    <a:pt x="154" y="49"/>
                    <a:pt x="154" y="49"/>
                    <a:pt x="154" y="49"/>
                  </a:cubicBezTo>
                  <a:cubicBezTo>
                    <a:pt x="154" y="50"/>
                    <a:pt x="154" y="50"/>
                    <a:pt x="154" y="50"/>
                  </a:cubicBezTo>
                  <a:cubicBezTo>
                    <a:pt x="154" y="50"/>
                    <a:pt x="154" y="51"/>
                    <a:pt x="154" y="51"/>
                  </a:cubicBezTo>
                  <a:cubicBezTo>
                    <a:pt x="154" y="51"/>
                    <a:pt x="154" y="51"/>
                    <a:pt x="154" y="51"/>
                  </a:cubicBezTo>
                  <a:cubicBezTo>
                    <a:pt x="154" y="52"/>
                    <a:pt x="154" y="52"/>
                    <a:pt x="154" y="52"/>
                  </a:cubicBezTo>
                  <a:cubicBezTo>
                    <a:pt x="154" y="53"/>
                    <a:pt x="154" y="53"/>
                    <a:pt x="155" y="54"/>
                  </a:cubicBezTo>
                  <a:cubicBezTo>
                    <a:pt x="155" y="54"/>
                    <a:pt x="155" y="54"/>
                    <a:pt x="155" y="55"/>
                  </a:cubicBezTo>
                  <a:cubicBezTo>
                    <a:pt x="156" y="55"/>
                    <a:pt x="155" y="56"/>
                    <a:pt x="155" y="57"/>
                  </a:cubicBezTo>
                  <a:cubicBezTo>
                    <a:pt x="155" y="57"/>
                    <a:pt x="155" y="57"/>
                    <a:pt x="156" y="57"/>
                  </a:cubicBezTo>
                  <a:cubicBezTo>
                    <a:pt x="156" y="57"/>
                    <a:pt x="156" y="57"/>
                    <a:pt x="156" y="58"/>
                  </a:cubicBezTo>
                  <a:cubicBezTo>
                    <a:pt x="156" y="58"/>
                    <a:pt x="156" y="58"/>
                    <a:pt x="157" y="58"/>
                  </a:cubicBezTo>
                  <a:cubicBezTo>
                    <a:pt x="157" y="58"/>
                    <a:pt x="156" y="57"/>
                    <a:pt x="156" y="57"/>
                  </a:cubicBezTo>
                  <a:cubicBezTo>
                    <a:pt x="156" y="57"/>
                    <a:pt x="156" y="57"/>
                    <a:pt x="156" y="57"/>
                  </a:cubicBezTo>
                  <a:cubicBezTo>
                    <a:pt x="156" y="57"/>
                    <a:pt x="156" y="56"/>
                    <a:pt x="156" y="56"/>
                  </a:cubicBezTo>
                  <a:cubicBezTo>
                    <a:pt x="156" y="56"/>
                    <a:pt x="156" y="56"/>
                    <a:pt x="156" y="56"/>
                  </a:cubicBezTo>
                  <a:cubicBezTo>
                    <a:pt x="156" y="55"/>
                    <a:pt x="156" y="54"/>
                    <a:pt x="155" y="54"/>
                  </a:cubicBezTo>
                  <a:cubicBezTo>
                    <a:pt x="155" y="54"/>
                    <a:pt x="155" y="54"/>
                    <a:pt x="155" y="54"/>
                  </a:cubicBezTo>
                  <a:cubicBezTo>
                    <a:pt x="155" y="53"/>
                    <a:pt x="155" y="53"/>
                    <a:pt x="155" y="53"/>
                  </a:cubicBezTo>
                  <a:cubicBezTo>
                    <a:pt x="155" y="53"/>
                    <a:pt x="155" y="53"/>
                    <a:pt x="155" y="53"/>
                  </a:cubicBezTo>
                  <a:cubicBezTo>
                    <a:pt x="155" y="52"/>
                    <a:pt x="154" y="51"/>
                    <a:pt x="154" y="51"/>
                  </a:cubicBezTo>
                  <a:cubicBezTo>
                    <a:pt x="154" y="50"/>
                    <a:pt x="154" y="49"/>
                    <a:pt x="155" y="49"/>
                  </a:cubicBezTo>
                  <a:cubicBezTo>
                    <a:pt x="155" y="49"/>
                    <a:pt x="155" y="49"/>
                    <a:pt x="155" y="49"/>
                  </a:cubicBezTo>
                  <a:cubicBezTo>
                    <a:pt x="155" y="48"/>
                    <a:pt x="155" y="48"/>
                    <a:pt x="155" y="48"/>
                  </a:cubicBezTo>
                  <a:cubicBezTo>
                    <a:pt x="155" y="48"/>
                    <a:pt x="156" y="48"/>
                    <a:pt x="156" y="48"/>
                  </a:cubicBezTo>
                  <a:cubicBezTo>
                    <a:pt x="156" y="48"/>
                    <a:pt x="157" y="48"/>
                    <a:pt x="157" y="48"/>
                  </a:cubicBezTo>
                  <a:cubicBezTo>
                    <a:pt x="158" y="47"/>
                    <a:pt x="159" y="47"/>
                    <a:pt x="159" y="47"/>
                  </a:cubicBezTo>
                  <a:cubicBezTo>
                    <a:pt x="159" y="46"/>
                    <a:pt x="160" y="46"/>
                    <a:pt x="160" y="46"/>
                  </a:cubicBezTo>
                  <a:cubicBezTo>
                    <a:pt x="160" y="46"/>
                    <a:pt x="160" y="46"/>
                    <a:pt x="161" y="46"/>
                  </a:cubicBezTo>
                  <a:cubicBezTo>
                    <a:pt x="161" y="45"/>
                    <a:pt x="161" y="45"/>
                    <a:pt x="160" y="45"/>
                  </a:cubicBezTo>
                  <a:cubicBezTo>
                    <a:pt x="160" y="45"/>
                    <a:pt x="161" y="44"/>
                    <a:pt x="161" y="44"/>
                  </a:cubicBezTo>
                  <a:cubicBezTo>
                    <a:pt x="161" y="45"/>
                    <a:pt x="161" y="45"/>
                    <a:pt x="162" y="45"/>
                  </a:cubicBezTo>
                  <a:cubicBezTo>
                    <a:pt x="162" y="45"/>
                    <a:pt x="162" y="45"/>
                    <a:pt x="162" y="45"/>
                  </a:cubicBezTo>
                  <a:cubicBezTo>
                    <a:pt x="162" y="44"/>
                    <a:pt x="162" y="44"/>
                    <a:pt x="162" y="44"/>
                  </a:cubicBezTo>
                  <a:cubicBezTo>
                    <a:pt x="162" y="44"/>
                    <a:pt x="162" y="44"/>
                    <a:pt x="162" y="45"/>
                  </a:cubicBezTo>
                  <a:cubicBezTo>
                    <a:pt x="162" y="45"/>
                    <a:pt x="162" y="44"/>
                    <a:pt x="162" y="44"/>
                  </a:cubicBezTo>
                  <a:cubicBezTo>
                    <a:pt x="162" y="44"/>
                    <a:pt x="162" y="44"/>
                    <a:pt x="162" y="44"/>
                  </a:cubicBezTo>
                  <a:cubicBezTo>
                    <a:pt x="162" y="44"/>
                    <a:pt x="162" y="43"/>
                    <a:pt x="163" y="43"/>
                  </a:cubicBezTo>
                  <a:cubicBezTo>
                    <a:pt x="163" y="43"/>
                    <a:pt x="163" y="43"/>
                    <a:pt x="163" y="43"/>
                  </a:cubicBezTo>
                  <a:cubicBezTo>
                    <a:pt x="163" y="43"/>
                    <a:pt x="163" y="43"/>
                    <a:pt x="163" y="43"/>
                  </a:cubicBezTo>
                  <a:cubicBezTo>
                    <a:pt x="163" y="42"/>
                    <a:pt x="162" y="43"/>
                    <a:pt x="162" y="42"/>
                  </a:cubicBezTo>
                  <a:cubicBezTo>
                    <a:pt x="162" y="42"/>
                    <a:pt x="162" y="42"/>
                    <a:pt x="162" y="42"/>
                  </a:cubicBezTo>
                  <a:cubicBezTo>
                    <a:pt x="163" y="41"/>
                    <a:pt x="163" y="41"/>
                    <a:pt x="163" y="40"/>
                  </a:cubicBezTo>
                  <a:cubicBezTo>
                    <a:pt x="164" y="40"/>
                    <a:pt x="164" y="40"/>
                    <a:pt x="164" y="40"/>
                  </a:cubicBezTo>
                  <a:cubicBezTo>
                    <a:pt x="164" y="40"/>
                    <a:pt x="164" y="40"/>
                    <a:pt x="164" y="40"/>
                  </a:cubicBezTo>
                  <a:cubicBezTo>
                    <a:pt x="164" y="41"/>
                    <a:pt x="164" y="41"/>
                    <a:pt x="164" y="41"/>
                  </a:cubicBezTo>
                  <a:cubicBezTo>
                    <a:pt x="163" y="41"/>
                    <a:pt x="163" y="41"/>
                    <a:pt x="164" y="41"/>
                  </a:cubicBezTo>
                  <a:cubicBezTo>
                    <a:pt x="164" y="42"/>
                    <a:pt x="164" y="43"/>
                    <a:pt x="164" y="44"/>
                  </a:cubicBezTo>
                  <a:cubicBezTo>
                    <a:pt x="164" y="43"/>
                    <a:pt x="164" y="42"/>
                    <a:pt x="164" y="41"/>
                  </a:cubicBezTo>
                  <a:cubicBezTo>
                    <a:pt x="165" y="41"/>
                    <a:pt x="165" y="40"/>
                    <a:pt x="165" y="40"/>
                  </a:cubicBezTo>
                  <a:cubicBezTo>
                    <a:pt x="165" y="40"/>
                    <a:pt x="165" y="39"/>
                    <a:pt x="165" y="39"/>
                  </a:cubicBezTo>
                  <a:cubicBezTo>
                    <a:pt x="165" y="39"/>
                    <a:pt x="166" y="39"/>
                    <a:pt x="166" y="39"/>
                  </a:cubicBezTo>
                  <a:cubicBezTo>
                    <a:pt x="166" y="39"/>
                    <a:pt x="166" y="38"/>
                    <a:pt x="166" y="38"/>
                  </a:cubicBezTo>
                  <a:cubicBezTo>
                    <a:pt x="167" y="38"/>
                    <a:pt x="167" y="38"/>
                    <a:pt x="168" y="38"/>
                  </a:cubicBezTo>
                  <a:cubicBezTo>
                    <a:pt x="169" y="38"/>
                    <a:pt x="170" y="38"/>
                    <a:pt x="172" y="39"/>
                  </a:cubicBezTo>
                  <a:cubicBezTo>
                    <a:pt x="172" y="39"/>
                    <a:pt x="172" y="39"/>
                    <a:pt x="173" y="39"/>
                  </a:cubicBezTo>
                  <a:cubicBezTo>
                    <a:pt x="174" y="38"/>
                    <a:pt x="175" y="38"/>
                    <a:pt x="176" y="38"/>
                  </a:cubicBezTo>
                  <a:cubicBezTo>
                    <a:pt x="177" y="38"/>
                    <a:pt x="177" y="38"/>
                    <a:pt x="177" y="39"/>
                  </a:cubicBezTo>
                  <a:cubicBezTo>
                    <a:pt x="177" y="39"/>
                    <a:pt x="177" y="39"/>
                    <a:pt x="177" y="39"/>
                  </a:cubicBezTo>
                  <a:cubicBezTo>
                    <a:pt x="177" y="39"/>
                    <a:pt x="178" y="39"/>
                    <a:pt x="178" y="39"/>
                  </a:cubicBezTo>
                  <a:cubicBezTo>
                    <a:pt x="179" y="39"/>
                    <a:pt x="180" y="39"/>
                    <a:pt x="181" y="39"/>
                  </a:cubicBezTo>
                  <a:cubicBezTo>
                    <a:pt x="181" y="40"/>
                    <a:pt x="180" y="40"/>
                    <a:pt x="180" y="41"/>
                  </a:cubicBezTo>
                  <a:cubicBezTo>
                    <a:pt x="180" y="42"/>
                    <a:pt x="180" y="42"/>
                    <a:pt x="180" y="43"/>
                  </a:cubicBezTo>
                  <a:cubicBezTo>
                    <a:pt x="180" y="44"/>
                    <a:pt x="179" y="44"/>
                    <a:pt x="179" y="45"/>
                  </a:cubicBezTo>
                  <a:cubicBezTo>
                    <a:pt x="178" y="46"/>
                    <a:pt x="178" y="47"/>
                    <a:pt x="178" y="47"/>
                  </a:cubicBezTo>
                  <a:cubicBezTo>
                    <a:pt x="177" y="48"/>
                    <a:pt x="177" y="48"/>
                    <a:pt x="177" y="48"/>
                  </a:cubicBezTo>
                  <a:cubicBezTo>
                    <a:pt x="176" y="48"/>
                    <a:pt x="175" y="48"/>
                    <a:pt x="175" y="49"/>
                  </a:cubicBezTo>
                  <a:cubicBezTo>
                    <a:pt x="174" y="49"/>
                    <a:pt x="174" y="49"/>
                    <a:pt x="174" y="49"/>
                  </a:cubicBezTo>
                  <a:cubicBezTo>
                    <a:pt x="174" y="48"/>
                    <a:pt x="174" y="48"/>
                    <a:pt x="173" y="48"/>
                  </a:cubicBezTo>
                  <a:cubicBezTo>
                    <a:pt x="173" y="48"/>
                    <a:pt x="173" y="48"/>
                    <a:pt x="173" y="49"/>
                  </a:cubicBezTo>
                  <a:cubicBezTo>
                    <a:pt x="174" y="49"/>
                    <a:pt x="174" y="49"/>
                    <a:pt x="173" y="49"/>
                  </a:cubicBezTo>
                  <a:cubicBezTo>
                    <a:pt x="173" y="49"/>
                    <a:pt x="173" y="49"/>
                    <a:pt x="172" y="49"/>
                  </a:cubicBezTo>
                  <a:cubicBezTo>
                    <a:pt x="172" y="49"/>
                    <a:pt x="172" y="50"/>
                    <a:pt x="172" y="50"/>
                  </a:cubicBezTo>
                  <a:cubicBezTo>
                    <a:pt x="171" y="50"/>
                    <a:pt x="171" y="50"/>
                    <a:pt x="170" y="50"/>
                  </a:cubicBezTo>
                  <a:cubicBezTo>
                    <a:pt x="170" y="50"/>
                    <a:pt x="169" y="50"/>
                    <a:pt x="168" y="50"/>
                  </a:cubicBezTo>
                  <a:cubicBezTo>
                    <a:pt x="168" y="50"/>
                    <a:pt x="167" y="50"/>
                    <a:pt x="166" y="50"/>
                  </a:cubicBezTo>
                  <a:cubicBezTo>
                    <a:pt x="166" y="50"/>
                    <a:pt x="165" y="50"/>
                    <a:pt x="165" y="50"/>
                  </a:cubicBezTo>
                  <a:cubicBezTo>
                    <a:pt x="165" y="50"/>
                    <a:pt x="165" y="50"/>
                    <a:pt x="165" y="50"/>
                  </a:cubicBezTo>
                  <a:cubicBezTo>
                    <a:pt x="164" y="50"/>
                    <a:pt x="164" y="50"/>
                    <a:pt x="163" y="51"/>
                  </a:cubicBezTo>
                  <a:cubicBezTo>
                    <a:pt x="164" y="51"/>
                    <a:pt x="164" y="51"/>
                    <a:pt x="164" y="51"/>
                  </a:cubicBezTo>
                  <a:cubicBezTo>
                    <a:pt x="165" y="50"/>
                    <a:pt x="165" y="50"/>
                    <a:pt x="165" y="50"/>
                  </a:cubicBezTo>
                  <a:cubicBezTo>
                    <a:pt x="166" y="50"/>
                    <a:pt x="166" y="51"/>
                    <a:pt x="166" y="51"/>
                  </a:cubicBezTo>
                  <a:cubicBezTo>
                    <a:pt x="167" y="51"/>
                    <a:pt x="167" y="51"/>
                    <a:pt x="167" y="51"/>
                  </a:cubicBezTo>
                  <a:cubicBezTo>
                    <a:pt x="168" y="51"/>
                    <a:pt x="168" y="50"/>
                    <a:pt x="169" y="50"/>
                  </a:cubicBezTo>
                  <a:cubicBezTo>
                    <a:pt x="169" y="50"/>
                    <a:pt x="170" y="50"/>
                    <a:pt x="170" y="50"/>
                  </a:cubicBezTo>
                  <a:cubicBezTo>
                    <a:pt x="170" y="50"/>
                    <a:pt x="171" y="50"/>
                    <a:pt x="171" y="51"/>
                  </a:cubicBezTo>
                  <a:cubicBezTo>
                    <a:pt x="171" y="51"/>
                    <a:pt x="172" y="51"/>
                    <a:pt x="172" y="50"/>
                  </a:cubicBezTo>
                  <a:cubicBezTo>
                    <a:pt x="172" y="50"/>
                    <a:pt x="172" y="50"/>
                    <a:pt x="173" y="50"/>
                  </a:cubicBezTo>
                  <a:cubicBezTo>
                    <a:pt x="173" y="50"/>
                    <a:pt x="173" y="50"/>
                    <a:pt x="173" y="50"/>
                  </a:cubicBezTo>
                  <a:cubicBezTo>
                    <a:pt x="173" y="50"/>
                    <a:pt x="174" y="50"/>
                    <a:pt x="174" y="50"/>
                  </a:cubicBezTo>
                  <a:cubicBezTo>
                    <a:pt x="174" y="49"/>
                    <a:pt x="174" y="49"/>
                    <a:pt x="175" y="50"/>
                  </a:cubicBezTo>
                  <a:cubicBezTo>
                    <a:pt x="174" y="51"/>
                    <a:pt x="174" y="52"/>
                    <a:pt x="174" y="53"/>
                  </a:cubicBezTo>
                  <a:cubicBezTo>
                    <a:pt x="174" y="54"/>
                    <a:pt x="174" y="54"/>
                    <a:pt x="173" y="54"/>
                  </a:cubicBezTo>
                  <a:cubicBezTo>
                    <a:pt x="173" y="55"/>
                    <a:pt x="172" y="55"/>
                    <a:pt x="172" y="56"/>
                  </a:cubicBezTo>
                  <a:cubicBezTo>
                    <a:pt x="172" y="56"/>
                    <a:pt x="171" y="57"/>
                    <a:pt x="172" y="57"/>
                  </a:cubicBezTo>
                  <a:cubicBezTo>
                    <a:pt x="172" y="57"/>
                    <a:pt x="172" y="58"/>
                    <a:pt x="172" y="58"/>
                  </a:cubicBezTo>
                  <a:cubicBezTo>
                    <a:pt x="172" y="59"/>
                    <a:pt x="172" y="59"/>
                    <a:pt x="172" y="60"/>
                  </a:cubicBezTo>
                  <a:cubicBezTo>
                    <a:pt x="172" y="60"/>
                    <a:pt x="172" y="60"/>
                    <a:pt x="172" y="60"/>
                  </a:cubicBezTo>
                  <a:cubicBezTo>
                    <a:pt x="172" y="59"/>
                    <a:pt x="172" y="59"/>
                    <a:pt x="172" y="58"/>
                  </a:cubicBezTo>
                  <a:cubicBezTo>
                    <a:pt x="172" y="57"/>
                    <a:pt x="172" y="56"/>
                    <a:pt x="172" y="56"/>
                  </a:cubicBezTo>
                  <a:cubicBezTo>
                    <a:pt x="172" y="56"/>
                    <a:pt x="173" y="56"/>
                    <a:pt x="173" y="55"/>
                  </a:cubicBezTo>
                  <a:cubicBezTo>
                    <a:pt x="173" y="55"/>
                    <a:pt x="174" y="55"/>
                    <a:pt x="174" y="55"/>
                  </a:cubicBezTo>
                  <a:cubicBezTo>
                    <a:pt x="174" y="55"/>
                    <a:pt x="174" y="54"/>
                    <a:pt x="174" y="54"/>
                  </a:cubicBezTo>
                  <a:cubicBezTo>
                    <a:pt x="174" y="52"/>
                    <a:pt x="176" y="50"/>
                    <a:pt x="177" y="49"/>
                  </a:cubicBezTo>
                  <a:cubicBezTo>
                    <a:pt x="177" y="49"/>
                    <a:pt x="177" y="48"/>
                    <a:pt x="177" y="48"/>
                  </a:cubicBezTo>
                  <a:cubicBezTo>
                    <a:pt x="177" y="48"/>
                    <a:pt x="177" y="48"/>
                    <a:pt x="177" y="49"/>
                  </a:cubicBezTo>
                  <a:cubicBezTo>
                    <a:pt x="177" y="49"/>
                    <a:pt x="177" y="49"/>
                    <a:pt x="177" y="49"/>
                  </a:cubicBezTo>
                  <a:cubicBezTo>
                    <a:pt x="177" y="49"/>
                    <a:pt x="177" y="49"/>
                    <a:pt x="177" y="50"/>
                  </a:cubicBezTo>
                  <a:cubicBezTo>
                    <a:pt x="177" y="50"/>
                    <a:pt x="176" y="50"/>
                    <a:pt x="176" y="50"/>
                  </a:cubicBezTo>
                  <a:cubicBezTo>
                    <a:pt x="176" y="50"/>
                    <a:pt x="176" y="50"/>
                    <a:pt x="176" y="50"/>
                  </a:cubicBezTo>
                  <a:cubicBezTo>
                    <a:pt x="177" y="50"/>
                    <a:pt x="178" y="49"/>
                    <a:pt x="179" y="48"/>
                  </a:cubicBezTo>
                  <a:cubicBezTo>
                    <a:pt x="179" y="48"/>
                    <a:pt x="179" y="48"/>
                    <a:pt x="179" y="48"/>
                  </a:cubicBezTo>
                  <a:cubicBezTo>
                    <a:pt x="179" y="48"/>
                    <a:pt x="179" y="48"/>
                    <a:pt x="179" y="47"/>
                  </a:cubicBezTo>
                  <a:cubicBezTo>
                    <a:pt x="179" y="47"/>
                    <a:pt x="179" y="47"/>
                    <a:pt x="179" y="47"/>
                  </a:cubicBezTo>
                  <a:cubicBezTo>
                    <a:pt x="179" y="47"/>
                    <a:pt x="179" y="47"/>
                    <a:pt x="179" y="47"/>
                  </a:cubicBezTo>
                  <a:cubicBezTo>
                    <a:pt x="179" y="47"/>
                    <a:pt x="179" y="47"/>
                    <a:pt x="179" y="47"/>
                  </a:cubicBezTo>
                  <a:cubicBezTo>
                    <a:pt x="180" y="47"/>
                    <a:pt x="180" y="47"/>
                    <a:pt x="180" y="47"/>
                  </a:cubicBezTo>
                  <a:cubicBezTo>
                    <a:pt x="180" y="47"/>
                    <a:pt x="180" y="47"/>
                    <a:pt x="180" y="47"/>
                  </a:cubicBezTo>
                  <a:cubicBezTo>
                    <a:pt x="180" y="47"/>
                    <a:pt x="180" y="47"/>
                    <a:pt x="180" y="47"/>
                  </a:cubicBezTo>
                  <a:cubicBezTo>
                    <a:pt x="180" y="48"/>
                    <a:pt x="180" y="48"/>
                    <a:pt x="181" y="48"/>
                  </a:cubicBezTo>
                  <a:cubicBezTo>
                    <a:pt x="181" y="47"/>
                    <a:pt x="181" y="47"/>
                    <a:pt x="180" y="47"/>
                  </a:cubicBezTo>
                  <a:cubicBezTo>
                    <a:pt x="180" y="47"/>
                    <a:pt x="180" y="47"/>
                    <a:pt x="180" y="46"/>
                  </a:cubicBezTo>
                  <a:cubicBezTo>
                    <a:pt x="180" y="46"/>
                    <a:pt x="181" y="46"/>
                    <a:pt x="181" y="46"/>
                  </a:cubicBezTo>
                  <a:cubicBezTo>
                    <a:pt x="181" y="46"/>
                    <a:pt x="181" y="46"/>
                    <a:pt x="181" y="46"/>
                  </a:cubicBezTo>
                  <a:cubicBezTo>
                    <a:pt x="181" y="46"/>
                    <a:pt x="181" y="45"/>
                    <a:pt x="181" y="45"/>
                  </a:cubicBezTo>
                  <a:cubicBezTo>
                    <a:pt x="181" y="45"/>
                    <a:pt x="181" y="45"/>
                    <a:pt x="181" y="45"/>
                  </a:cubicBezTo>
                  <a:cubicBezTo>
                    <a:pt x="181" y="45"/>
                    <a:pt x="182" y="45"/>
                    <a:pt x="182" y="44"/>
                  </a:cubicBezTo>
                  <a:cubicBezTo>
                    <a:pt x="182" y="44"/>
                    <a:pt x="182" y="44"/>
                    <a:pt x="182" y="44"/>
                  </a:cubicBezTo>
                  <a:cubicBezTo>
                    <a:pt x="182" y="44"/>
                    <a:pt x="182" y="43"/>
                    <a:pt x="182" y="43"/>
                  </a:cubicBezTo>
                  <a:cubicBezTo>
                    <a:pt x="182" y="43"/>
                    <a:pt x="182" y="43"/>
                    <a:pt x="182" y="43"/>
                  </a:cubicBezTo>
                  <a:cubicBezTo>
                    <a:pt x="182" y="43"/>
                    <a:pt x="182" y="43"/>
                    <a:pt x="182" y="43"/>
                  </a:cubicBezTo>
                  <a:cubicBezTo>
                    <a:pt x="182" y="43"/>
                    <a:pt x="182" y="43"/>
                    <a:pt x="182" y="43"/>
                  </a:cubicBezTo>
                  <a:cubicBezTo>
                    <a:pt x="182" y="43"/>
                    <a:pt x="182" y="43"/>
                    <a:pt x="182" y="44"/>
                  </a:cubicBezTo>
                  <a:cubicBezTo>
                    <a:pt x="182" y="44"/>
                    <a:pt x="183" y="44"/>
                    <a:pt x="183" y="44"/>
                  </a:cubicBezTo>
                  <a:cubicBezTo>
                    <a:pt x="183" y="43"/>
                    <a:pt x="183" y="43"/>
                    <a:pt x="183" y="43"/>
                  </a:cubicBezTo>
                  <a:cubicBezTo>
                    <a:pt x="183" y="43"/>
                    <a:pt x="183" y="42"/>
                    <a:pt x="183" y="42"/>
                  </a:cubicBezTo>
                  <a:cubicBezTo>
                    <a:pt x="183" y="42"/>
                    <a:pt x="183" y="42"/>
                    <a:pt x="183" y="42"/>
                  </a:cubicBezTo>
                  <a:cubicBezTo>
                    <a:pt x="183" y="42"/>
                    <a:pt x="183" y="42"/>
                    <a:pt x="183" y="42"/>
                  </a:cubicBezTo>
                  <a:cubicBezTo>
                    <a:pt x="183" y="42"/>
                    <a:pt x="183" y="42"/>
                    <a:pt x="184" y="42"/>
                  </a:cubicBezTo>
                  <a:cubicBezTo>
                    <a:pt x="184" y="42"/>
                    <a:pt x="184" y="42"/>
                    <a:pt x="184" y="42"/>
                  </a:cubicBezTo>
                  <a:cubicBezTo>
                    <a:pt x="184" y="41"/>
                    <a:pt x="185" y="41"/>
                    <a:pt x="185" y="41"/>
                  </a:cubicBezTo>
                  <a:cubicBezTo>
                    <a:pt x="185" y="42"/>
                    <a:pt x="185" y="42"/>
                    <a:pt x="185" y="42"/>
                  </a:cubicBezTo>
                  <a:cubicBezTo>
                    <a:pt x="185" y="42"/>
                    <a:pt x="185" y="42"/>
                    <a:pt x="185" y="42"/>
                  </a:cubicBezTo>
                  <a:cubicBezTo>
                    <a:pt x="185" y="42"/>
                    <a:pt x="185" y="41"/>
                    <a:pt x="185" y="41"/>
                  </a:cubicBezTo>
                  <a:cubicBezTo>
                    <a:pt x="185" y="41"/>
                    <a:pt x="185" y="41"/>
                    <a:pt x="186" y="41"/>
                  </a:cubicBezTo>
                  <a:cubicBezTo>
                    <a:pt x="186" y="41"/>
                    <a:pt x="186" y="42"/>
                    <a:pt x="186" y="42"/>
                  </a:cubicBezTo>
                  <a:cubicBezTo>
                    <a:pt x="186" y="42"/>
                    <a:pt x="186" y="42"/>
                    <a:pt x="186" y="42"/>
                  </a:cubicBezTo>
                  <a:cubicBezTo>
                    <a:pt x="186" y="42"/>
                    <a:pt x="186" y="41"/>
                    <a:pt x="186" y="41"/>
                  </a:cubicBezTo>
                  <a:cubicBezTo>
                    <a:pt x="186" y="41"/>
                    <a:pt x="186" y="41"/>
                    <a:pt x="186" y="41"/>
                  </a:cubicBezTo>
                  <a:cubicBezTo>
                    <a:pt x="186" y="42"/>
                    <a:pt x="186" y="42"/>
                    <a:pt x="187" y="42"/>
                  </a:cubicBezTo>
                  <a:cubicBezTo>
                    <a:pt x="187" y="42"/>
                    <a:pt x="187" y="42"/>
                    <a:pt x="187" y="42"/>
                  </a:cubicBezTo>
                  <a:cubicBezTo>
                    <a:pt x="187" y="42"/>
                    <a:pt x="187" y="42"/>
                    <a:pt x="188" y="42"/>
                  </a:cubicBezTo>
                  <a:cubicBezTo>
                    <a:pt x="188" y="42"/>
                    <a:pt x="188" y="42"/>
                    <a:pt x="188" y="42"/>
                  </a:cubicBezTo>
                  <a:cubicBezTo>
                    <a:pt x="188" y="42"/>
                    <a:pt x="188" y="42"/>
                    <a:pt x="188" y="42"/>
                  </a:cubicBezTo>
                  <a:cubicBezTo>
                    <a:pt x="188" y="42"/>
                    <a:pt x="188" y="42"/>
                    <a:pt x="188" y="42"/>
                  </a:cubicBezTo>
                  <a:cubicBezTo>
                    <a:pt x="188" y="41"/>
                    <a:pt x="188" y="41"/>
                    <a:pt x="189" y="41"/>
                  </a:cubicBezTo>
                  <a:cubicBezTo>
                    <a:pt x="189" y="41"/>
                    <a:pt x="189" y="41"/>
                    <a:pt x="189" y="42"/>
                  </a:cubicBezTo>
                  <a:cubicBezTo>
                    <a:pt x="189" y="42"/>
                    <a:pt x="189" y="42"/>
                    <a:pt x="189" y="42"/>
                  </a:cubicBezTo>
                  <a:cubicBezTo>
                    <a:pt x="189" y="42"/>
                    <a:pt x="189" y="42"/>
                    <a:pt x="189" y="42"/>
                  </a:cubicBezTo>
                  <a:cubicBezTo>
                    <a:pt x="190" y="42"/>
                    <a:pt x="190" y="42"/>
                    <a:pt x="190" y="42"/>
                  </a:cubicBezTo>
                  <a:cubicBezTo>
                    <a:pt x="190" y="42"/>
                    <a:pt x="190" y="43"/>
                    <a:pt x="190" y="43"/>
                  </a:cubicBezTo>
                  <a:cubicBezTo>
                    <a:pt x="190" y="43"/>
                    <a:pt x="191" y="43"/>
                    <a:pt x="191" y="43"/>
                  </a:cubicBezTo>
                  <a:cubicBezTo>
                    <a:pt x="191" y="43"/>
                    <a:pt x="191" y="43"/>
                    <a:pt x="191" y="43"/>
                  </a:cubicBezTo>
                  <a:cubicBezTo>
                    <a:pt x="191" y="43"/>
                    <a:pt x="191" y="43"/>
                    <a:pt x="191" y="43"/>
                  </a:cubicBezTo>
                  <a:cubicBezTo>
                    <a:pt x="192" y="43"/>
                    <a:pt x="192" y="43"/>
                    <a:pt x="192" y="43"/>
                  </a:cubicBezTo>
                  <a:cubicBezTo>
                    <a:pt x="192" y="43"/>
                    <a:pt x="192" y="43"/>
                    <a:pt x="192" y="43"/>
                  </a:cubicBezTo>
                  <a:cubicBezTo>
                    <a:pt x="192" y="43"/>
                    <a:pt x="192" y="43"/>
                    <a:pt x="192" y="43"/>
                  </a:cubicBezTo>
                  <a:cubicBezTo>
                    <a:pt x="192" y="43"/>
                    <a:pt x="193" y="43"/>
                    <a:pt x="193" y="43"/>
                  </a:cubicBezTo>
                  <a:cubicBezTo>
                    <a:pt x="193" y="43"/>
                    <a:pt x="194" y="43"/>
                    <a:pt x="194" y="43"/>
                  </a:cubicBezTo>
                  <a:cubicBezTo>
                    <a:pt x="194" y="43"/>
                    <a:pt x="193" y="44"/>
                    <a:pt x="193" y="44"/>
                  </a:cubicBezTo>
                  <a:cubicBezTo>
                    <a:pt x="193" y="44"/>
                    <a:pt x="194" y="44"/>
                    <a:pt x="194" y="44"/>
                  </a:cubicBezTo>
                  <a:cubicBezTo>
                    <a:pt x="194" y="44"/>
                    <a:pt x="194" y="44"/>
                    <a:pt x="194" y="44"/>
                  </a:cubicBezTo>
                  <a:cubicBezTo>
                    <a:pt x="194" y="43"/>
                    <a:pt x="195" y="44"/>
                    <a:pt x="195" y="44"/>
                  </a:cubicBezTo>
                  <a:cubicBezTo>
                    <a:pt x="195" y="44"/>
                    <a:pt x="195" y="44"/>
                    <a:pt x="195" y="44"/>
                  </a:cubicBezTo>
                  <a:cubicBezTo>
                    <a:pt x="195" y="45"/>
                    <a:pt x="195" y="44"/>
                    <a:pt x="195" y="44"/>
                  </a:cubicBezTo>
                  <a:cubicBezTo>
                    <a:pt x="196" y="44"/>
                    <a:pt x="196" y="44"/>
                    <a:pt x="196" y="44"/>
                  </a:cubicBezTo>
                  <a:cubicBezTo>
                    <a:pt x="196" y="44"/>
                    <a:pt x="196" y="44"/>
                    <a:pt x="196" y="44"/>
                  </a:cubicBezTo>
                  <a:cubicBezTo>
                    <a:pt x="197" y="44"/>
                    <a:pt x="197" y="44"/>
                    <a:pt x="197" y="44"/>
                  </a:cubicBezTo>
                  <a:cubicBezTo>
                    <a:pt x="197" y="44"/>
                    <a:pt x="197" y="45"/>
                    <a:pt x="197" y="45"/>
                  </a:cubicBezTo>
                  <a:cubicBezTo>
                    <a:pt x="197" y="45"/>
                    <a:pt x="198" y="45"/>
                    <a:pt x="198" y="45"/>
                  </a:cubicBezTo>
                  <a:cubicBezTo>
                    <a:pt x="198" y="45"/>
                    <a:pt x="198" y="45"/>
                    <a:pt x="199" y="45"/>
                  </a:cubicBezTo>
                  <a:cubicBezTo>
                    <a:pt x="199" y="45"/>
                    <a:pt x="199" y="45"/>
                    <a:pt x="199" y="45"/>
                  </a:cubicBezTo>
                  <a:cubicBezTo>
                    <a:pt x="199" y="45"/>
                    <a:pt x="200" y="46"/>
                    <a:pt x="200" y="46"/>
                  </a:cubicBezTo>
                  <a:cubicBezTo>
                    <a:pt x="201" y="46"/>
                    <a:pt x="201" y="46"/>
                    <a:pt x="201" y="47"/>
                  </a:cubicBezTo>
                  <a:cubicBezTo>
                    <a:pt x="201" y="47"/>
                    <a:pt x="202" y="46"/>
                    <a:pt x="202" y="46"/>
                  </a:cubicBezTo>
                  <a:cubicBezTo>
                    <a:pt x="202" y="46"/>
                    <a:pt x="202" y="47"/>
                    <a:pt x="202" y="47"/>
                  </a:cubicBezTo>
                  <a:cubicBezTo>
                    <a:pt x="202" y="47"/>
                    <a:pt x="202" y="47"/>
                    <a:pt x="202" y="47"/>
                  </a:cubicBezTo>
                  <a:cubicBezTo>
                    <a:pt x="203" y="47"/>
                    <a:pt x="203" y="47"/>
                    <a:pt x="203" y="47"/>
                  </a:cubicBezTo>
                  <a:cubicBezTo>
                    <a:pt x="203" y="47"/>
                    <a:pt x="203" y="47"/>
                    <a:pt x="203" y="47"/>
                  </a:cubicBezTo>
                  <a:cubicBezTo>
                    <a:pt x="203" y="47"/>
                    <a:pt x="203" y="48"/>
                    <a:pt x="203" y="48"/>
                  </a:cubicBezTo>
                  <a:cubicBezTo>
                    <a:pt x="203" y="48"/>
                    <a:pt x="203" y="48"/>
                    <a:pt x="203" y="48"/>
                  </a:cubicBezTo>
                  <a:cubicBezTo>
                    <a:pt x="203" y="48"/>
                    <a:pt x="204" y="48"/>
                    <a:pt x="204" y="48"/>
                  </a:cubicBezTo>
                  <a:cubicBezTo>
                    <a:pt x="204" y="48"/>
                    <a:pt x="205" y="48"/>
                    <a:pt x="205" y="48"/>
                  </a:cubicBezTo>
                  <a:cubicBezTo>
                    <a:pt x="205" y="48"/>
                    <a:pt x="205" y="48"/>
                    <a:pt x="205" y="48"/>
                  </a:cubicBezTo>
                  <a:cubicBezTo>
                    <a:pt x="205" y="48"/>
                    <a:pt x="206" y="47"/>
                    <a:pt x="206" y="47"/>
                  </a:cubicBezTo>
                  <a:cubicBezTo>
                    <a:pt x="206" y="47"/>
                    <a:pt x="206" y="47"/>
                    <a:pt x="206" y="47"/>
                  </a:cubicBezTo>
                  <a:cubicBezTo>
                    <a:pt x="206" y="47"/>
                    <a:pt x="207" y="48"/>
                    <a:pt x="207" y="48"/>
                  </a:cubicBezTo>
                  <a:cubicBezTo>
                    <a:pt x="207" y="48"/>
                    <a:pt x="207" y="48"/>
                    <a:pt x="207" y="48"/>
                  </a:cubicBezTo>
                  <a:cubicBezTo>
                    <a:pt x="207" y="48"/>
                    <a:pt x="207" y="49"/>
                    <a:pt x="207" y="49"/>
                  </a:cubicBezTo>
                  <a:cubicBezTo>
                    <a:pt x="207" y="49"/>
                    <a:pt x="207" y="49"/>
                    <a:pt x="207" y="49"/>
                  </a:cubicBezTo>
                  <a:cubicBezTo>
                    <a:pt x="207" y="49"/>
                    <a:pt x="207" y="49"/>
                    <a:pt x="207" y="49"/>
                  </a:cubicBezTo>
                  <a:cubicBezTo>
                    <a:pt x="207" y="50"/>
                    <a:pt x="207" y="50"/>
                    <a:pt x="208" y="50"/>
                  </a:cubicBezTo>
                  <a:cubicBezTo>
                    <a:pt x="208" y="50"/>
                    <a:pt x="208" y="50"/>
                    <a:pt x="208" y="50"/>
                  </a:cubicBezTo>
                  <a:cubicBezTo>
                    <a:pt x="209" y="51"/>
                    <a:pt x="209" y="51"/>
                    <a:pt x="209" y="51"/>
                  </a:cubicBezTo>
                  <a:cubicBezTo>
                    <a:pt x="209" y="51"/>
                    <a:pt x="208" y="52"/>
                    <a:pt x="208" y="52"/>
                  </a:cubicBezTo>
                  <a:cubicBezTo>
                    <a:pt x="208" y="52"/>
                    <a:pt x="207" y="52"/>
                    <a:pt x="207" y="53"/>
                  </a:cubicBezTo>
                  <a:cubicBezTo>
                    <a:pt x="207" y="53"/>
                    <a:pt x="207" y="53"/>
                    <a:pt x="207" y="53"/>
                  </a:cubicBezTo>
                  <a:cubicBezTo>
                    <a:pt x="207" y="53"/>
                    <a:pt x="207" y="54"/>
                    <a:pt x="207" y="54"/>
                  </a:cubicBezTo>
                  <a:cubicBezTo>
                    <a:pt x="207" y="54"/>
                    <a:pt x="207" y="54"/>
                    <a:pt x="207" y="54"/>
                  </a:cubicBezTo>
                  <a:cubicBezTo>
                    <a:pt x="207" y="54"/>
                    <a:pt x="207" y="54"/>
                    <a:pt x="207" y="54"/>
                  </a:cubicBezTo>
                  <a:cubicBezTo>
                    <a:pt x="208" y="54"/>
                    <a:pt x="208" y="53"/>
                    <a:pt x="208" y="53"/>
                  </a:cubicBezTo>
                  <a:cubicBezTo>
                    <a:pt x="208" y="53"/>
                    <a:pt x="208" y="53"/>
                    <a:pt x="208" y="52"/>
                  </a:cubicBezTo>
                  <a:cubicBezTo>
                    <a:pt x="208" y="52"/>
                    <a:pt x="209" y="52"/>
                    <a:pt x="209" y="52"/>
                  </a:cubicBezTo>
                  <a:cubicBezTo>
                    <a:pt x="209" y="52"/>
                    <a:pt x="209" y="53"/>
                    <a:pt x="209" y="53"/>
                  </a:cubicBezTo>
                  <a:cubicBezTo>
                    <a:pt x="209" y="53"/>
                    <a:pt x="210" y="53"/>
                    <a:pt x="210" y="54"/>
                  </a:cubicBezTo>
                  <a:cubicBezTo>
                    <a:pt x="210" y="54"/>
                    <a:pt x="209" y="54"/>
                    <a:pt x="209" y="54"/>
                  </a:cubicBezTo>
                  <a:cubicBezTo>
                    <a:pt x="209" y="54"/>
                    <a:pt x="209" y="54"/>
                    <a:pt x="209" y="54"/>
                  </a:cubicBezTo>
                  <a:cubicBezTo>
                    <a:pt x="208" y="55"/>
                    <a:pt x="208" y="55"/>
                    <a:pt x="208" y="55"/>
                  </a:cubicBezTo>
                  <a:cubicBezTo>
                    <a:pt x="208" y="56"/>
                    <a:pt x="208" y="56"/>
                    <a:pt x="208" y="56"/>
                  </a:cubicBezTo>
                  <a:cubicBezTo>
                    <a:pt x="207" y="57"/>
                    <a:pt x="207" y="57"/>
                    <a:pt x="207" y="57"/>
                  </a:cubicBezTo>
                  <a:cubicBezTo>
                    <a:pt x="207" y="57"/>
                    <a:pt x="207" y="58"/>
                    <a:pt x="207" y="58"/>
                  </a:cubicBezTo>
                  <a:cubicBezTo>
                    <a:pt x="207" y="58"/>
                    <a:pt x="207" y="59"/>
                    <a:pt x="207" y="59"/>
                  </a:cubicBezTo>
                  <a:cubicBezTo>
                    <a:pt x="207" y="59"/>
                    <a:pt x="207" y="59"/>
                    <a:pt x="207" y="59"/>
                  </a:cubicBezTo>
                  <a:cubicBezTo>
                    <a:pt x="207" y="59"/>
                    <a:pt x="207" y="59"/>
                    <a:pt x="206" y="60"/>
                  </a:cubicBezTo>
                  <a:cubicBezTo>
                    <a:pt x="206" y="60"/>
                    <a:pt x="206" y="60"/>
                    <a:pt x="206" y="60"/>
                  </a:cubicBezTo>
                  <a:cubicBezTo>
                    <a:pt x="206" y="60"/>
                    <a:pt x="207" y="61"/>
                    <a:pt x="207" y="61"/>
                  </a:cubicBezTo>
                  <a:cubicBezTo>
                    <a:pt x="207" y="61"/>
                    <a:pt x="207" y="60"/>
                    <a:pt x="207" y="60"/>
                  </a:cubicBezTo>
                  <a:cubicBezTo>
                    <a:pt x="207" y="60"/>
                    <a:pt x="207" y="60"/>
                    <a:pt x="207" y="60"/>
                  </a:cubicBezTo>
                  <a:cubicBezTo>
                    <a:pt x="207" y="60"/>
                    <a:pt x="208" y="59"/>
                    <a:pt x="208" y="59"/>
                  </a:cubicBezTo>
                  <a:cubicBezTo>
                    <a:pt x="208" y="59"/>
                    <a:pt x="209" y="58"/>
                    <a:pt x="209" y="58"/>
                  </a:cubicBezTo>
                  <a:cubicBezTo>
                    <a:pt x="209" y="58"/>
                    <a:pt x="209" y="58"/>
                    <a:pt x="209" y="57"/>
                  </a:cubicBezTo>
                  <a:cubicBezTo>
                    <a:pt x="209" y="57"/>
                    <a:pt x="209" y="57"/>
                    <a:pt x="209" y="57"/>
                  </a:cubicBezTo>
                  <a:cubicBezTo>
                    <a:pt x="209" y="57"/>
                    <a:pt x="209" y="56"/>
                    <a:pt x="209" y="56"/>
                  </a:cubicBezTo>
                  <a:cubicBezTo>
                    <a:pt x="209" y="56"/>
                    <a:pt x="209" y="56"/>
                    <a:pt x="209" y="56"/>
                  </a:cubicBezTo>
                  <a:cubicBezTo>
                    <a:pt x="210" y="56"/>
                    <a:pt x="209" y="55"/>
                    <a:pt x="209" y="55"/>
                  </a:cubicBezTo>
                  <a:cubicBezTo>
                    <a:pt x="209" y="55"/>
                    <a:pt x="210" y="55"/>
                    <a:pt x="210" y="55"/>
                  </a:cubicBezTo>
                  <a:cubicBezTo>
                    <a:pt x="210" y="55"/>
                    <a:pt x="210" y="54"/>
                    <a:pt x="211" y="54"/>
                  </a:cubicBezTo>
                  <a:cubicBezTo>
                    <a:pt x="211" y="54"/>
                    <a:pt x="211" y="54"/>
                    <a:pt x="211" y="54"/>
                  </a:cubicBezTo>
                  <a:cubicBezTo>
                    <a:pt x="211" y="54"/>
                    <a:pt x="212" y="55"/>
                    <a:pt x="211" y="55"/>
                  </a:cubicBezTo>
                  <a:cubicBezTo>
                    <a:pt x="211" y="55"/>
                    <a:pt x="211" y="55"/>
                    <a:pt x="211" y="55"/>
                  </a:cubicBezTo>
                  <a:cubicBezTo>
                    <a:pt x="211" y="55"/>
                    <a:pt x="211" y="56"/>
                    <a:pt x="211" y="56"/>
                  </a:cubicBezTo>
                  <a:cubicBezTo>
                    <a:pt x="210" y="56"/>
                    <a:pt x="210" y="56"/>
                    <a:pt x="210" y="56"/>
                  </a:cubicBezTo>
                  <a:cubicBezTo>
                    <a:pt x="209" y="57"/>
                    <a:pt x="209" y="57"/>
                    <a:pt x="209" y="57"/>
                  </a:cubicBezTo>
                  <a:cubicBezTo>
                    <a:pt x="209" y="57"/>
                    <a:pt x="211" y="57"/>
                    <a:pt x="211" y="57"/>
                  </a:cubicBezTo>
                  <a:cubicBezTo>
                    <a:pt x="211" y="57"/>
                    <a:pt x="211" y="56"/>
                    <a:pt x="212" y="56"/>
                  </a:cubicBezTo>
                  <a:cubicBezTo>
                    <a:pt x="212" y="56"/>
                    <a:pt x="212" y="55"/>
                    <a:pt x="212" y="55"/>
                  </a:cubicBezTo>
                  <a:cubicBezTo>
                    <a:pt x="213" y="55"/>
                    <a:pt x="213" y="55"/>
                    <a:pt x="213" y="55"/>
                  </a:cubicBezTo>
                  <a:cubicBezTo>
                    <a:pt x="213" y="55"/>
                    <a:pt x="213" y="54"/>
                    <a:pt x="213" y="54"/>
                  </a:cubicBezTo>
                  <a:cubicBezTo>
                    <a:pt x="213" y="54"/>
                    <a:pt x="214" y="54"/>
                    <a:pt x="214" y="54"/>
                  </a:cubicBezTo>
                  <a:cubicBezTo>
                    <a:pt x="214" y="54"/>
                    <a:pt x="214" y="54"/>
                    <a:pt x="214" y="54"/>
                  </a:cubicBezTo>
                  <a:cubicBezTo>
                    <a:pt x="214" y="54"/>
                    <a:pt x="214" y="54"/>
                    <a:pt x="214" y="54"/>
                  </a:cubicBezTo>
                  <a:cubicBezTo>
                    <a:pt x="214" y="54"/>
                    <a:pt x="214" y="54"/>
                    <a:pt x="214" y="55"/>
                  </a:cubicBezTo>
                  <a:cubicBezTo>
                    <a:pt x="214" y="55"/>
                    <a:pt x="215" y="55"/>
                    <a:pt x="215" y="55"/>
                  </a:cubicBezTo>
                  <a:cubicBezTo>
                    <a:pt x="215" y="55"/>
                    <a:pt x="215" y="55"/>
                    <a:pt x="215" y="55"/>
                  </a:cubicBezTo>
                  <a:cubicBezTo>
                    <a:pt x="215" y="55"/>
                    <a:pt x="215" y="55"/>
                    <a:pt x="216" y="55"/>
                  </a:cubicBezTo>
                  <a:cubicBezTo>
                    <a:pt x="216" y="55"/>
                    <a:pt x="216" y="55"/>
                    <a:pt x="216" y="55"/>
                  </a:cubicBezTo>
                  <a:cubicBezTo>
                    <a:pt x="216" y="55"/>
                    <a:pt x="216" y="55"/>
                    <a:pt x="216" y="54"/>
                  </a:cubicBezTo>
                  <a:cubicBezTo>
                    <a:pt x="216" y="54"/>
                    <a:pt x="216" y="54"/>
                    <a:pt x="216" y="54"/>
                  </a:cubicBezTo>
                  <a:cubicBezTo>
                    <a:pt x="216" y="54"/>
                    <a:pt x="216" y="54"/>
                    <a:pt x="217" y="54"/>
                  </a:cubicBezTo>
                  <a:cubicBezTo>
                    <a:pt x="217" y="54"/>
                    <a:pt x="217" y="54"/>
                    <a:pt x="218" y="54"/>
                  </a:cubicBezTo>
                  <a:cubicBezTo>
                    <a:pt x="218" y="54"/>
                    <a:pt x="218" y="54"/>
                    <a:pt x="219" y="55"/>
                  </a:cubicBezTo>
                  <a:cubicBezTo>
                    <a:pt x="219" y="55"/>
                    <a:pt x="219" y="55"/>
                    <a:pt x="220" y="55"/>
                  </a:cubicBezTo>
                  <a:cubicBezTo>
                    <a:pt x="220" y="55"/>
                    <a:pt x="221" y="55"/>
                    <a:pt x="221" y="55"/>
                  </a:cubicBezTo>
                  <a:cubicBezTo>
                    <a:pt x="221" y="55"/>
                    <a:pt x="222" y="56"/>
                    <a:pt x="222" y="56"/>
                  </a:cubicBezTo>
                  <a:cubicBezTo>
                    <a:pt x="222" y="56"/>
                    <a:pt x="224" y="56"/>
                    <a:pt x="224" y="56"/>
                  </a:cubicBezTo>
                  <a:cubicBezTo>
                    <a:pt x="224" y="56"/>
                    <a:pt x="225" y="56"/>
                    <a:pt x="225" y="56"/>
                  </a:cubicBezTo>
                  <a:cubicBezTo>
                    <a:pt x="225" y="56"/>
                    <a:pt x="225" y="56"/>
                    <a:pt x="225" y="56"/>
                  </a:cubicBezTo>
                  <a:cubicBezTo>
                    <a:pt x="225" y="56"/>
                    <a:pt x="226" y="56"/>
                    <a:pt x="226" y="56"/>
                  </a:cubicBezTo>
                  <a:cubicBezTo>
                    <a:pt x="226" y="56"/>
                    <a:pt x="227" y="56"/>
                    <a:pt x="227" y="56"/>
                  </a:cubicBezTo>
                  <a:cubicBezTo>
                    <a:pt x="227" y="56"/>
                    <a:pt x="228" y="56"/>
                    <a:pt x="228" y="57"/>
                  </a:cubicBezTo>
                  <a:cubicBezTo>
                    <a:pt x="228" y="57"/>
                    <a:pt x="228" y="57"/>
                    <a:pt x="228" y="57"/>
                  </a:cubicBezTo>
                  <a:cubicBezTo>
                    <a:pt x="229" y="57"/>
                    <a:pt x="229" y="58"/>
                    <a:pt x="229" y="58"/>
                  </a:cubicBezTo>
                  <a:cubicBezTo>
                    <a:pt x="229" y="58"/>
                    <a:pt x="230" y="58"/>
                    <a:pt x="231" y="58"/>
                  </a:cubicBezTo>
                  <a:cubicBezTo>
                    <a:pt x="231" y="58"/>
                    <a:pt x="231" y="58"/>
                    <a:pt x="231" y="58"/>
                  </a:cubicBezTo>
                  <a:cubicBezTo>
                    <a:pt x="231" y="58"/>
                    <a:pt x="231" y="57"/>
                    <a:pt x="231" y="57"/>
                  </a:cubicBezTo>
                  <a:cubicBezTo>
                    <a:pt x="231" y="57"/>
                    <a:pt x="234" y="58"/>
                    <a:pt x="234" y="58"/>
                  </a:cubicBezTo>
                  <a:cubicBezTo>
                    <a:pt x="235" y="57"/>
                    <a:pt x="235" y="57"/>
                    <a:pt x="235" y="57"/>
                  </a:cubicBezTo>
                  <a:cubicBezTo>
                    <a:pt x="235" y="57"/>
                    <a:pt x="236" y="57"/>
                    <a:pt x="237" y="57"/>
                  </a:cubicBezTo>
                  <a:cubicBezTo>
                    <a:pt x="237" y="57"/>
                    <a:pt x="241" y="57"/>
                    <a:pt x="241" y="57"/>
                  </a:cubicBezTo>
                  <a:cubicBezTo>
                    <a:pt x="241" y="57"/>
                    <a:pt x="241" y="57"/>
                    <a:pt x="241" y="58"/>
                  </a:cubicBezTo>
                  <a:cubicBezTo>
                    <a:pt x="241" y="58"/>
                    <a:pt x="242" y="58"/>
                    <a:pt x="242" y="58"/>
                  </a:cubicBezTo>
                  <a:cubicBezTo>
                    <a:pt x="242" y="58"/>
                    <a:pt x="243" y="58"/>
                    <a:pt x="243" y="58"/>
                  </a:cubicBezTo>
                  <a:cubicBezTo>
                    <a:pt x="243" y="58"/>
                    <a:pt x="243" y="59"/>
                    <a:pt x="243" y="59"/>
                  </a:cubicBezTo>
                  <a:cubicBezTo>
                    <a:pt x="243" y="59"/>
                    <a:pt x="244" y="59"/>
                    <a:pt x="244" y="59"/>
                  </a:cubicBezTo>
                  <a:cubicBezTo>
                    <a:pt x="244" y="60"/>
                    <a:pt x="245" y="59"/>
                    <a:pt x="246" y="60"/>
                  </a:cubicBezTo>
                  <a:cubicBezTo>
                    <a:pt x="246" y="61"/>
                    <a:pt x="246" y="61"/>
                    <a:pt x="247" y="61"/>
                  </a:cubicBezTo>
                  <a:cubicBezTo>
                    <a:pt x="247" y="61"/>
                    <a:pt x="248" y="61"/>
                    <a:pt x="248" y="62"/>
                  </a:cubicBezTo>
                  <a:cubicBezTo>
                    <a:pt x="248" y="62"/>
                    <a:pt x="249" y="63"/>
                    <a:pt x="249" y="63"/>
                  </a:cubicBezTo>
                  <a:cubicBezTo>
                    <a:pt x="250" y="63"/>
                    <a:pt x="250" y="63"/>
                    <a:pt x="251" y="63"/>
                  </a:cubicBezTo>
                  <a:cubicBezTo>
                    <a:pt x="251" y="63"/>
                    <a:pt x="251" y="64"/>
                    <a:pt x="252" y="64"/>
                  </a:cubicBezTo>
                  <a:cubicBezTo>
                    <a:pt x="252" y="65"/>
                    <a:pt x="253" y="66"/>
                    <a:pt x="253" y="66"/>
                  </a:cubicBezTo>
                  <a:cubicBezTo>
                    <a:pt x="253" y="66"/>
                    <a:pt x="255" y="68"/>
                    <a:pt x="255" y="68"/>
                  </a:cubicBezTo>
                  <a:cubicBezTo>
                    <a:pt x="255" y="68"/>
                    <a:pt x="257" y="70"/>
                    <a:pt x="258" y="70"/>
                  </a:cubicBezTo>
                  <a:cubicBezTo>
                    <a:pt x="258" y="70"/>
                    <a:pt x="259" y="70"/>
                    <a:pt x="259" y="71"/>
                  </a:cubicBezTo>
                  <a:cubicBezTo>
                    <a:pt x="259" y="71"/>
                    <a:pt x="259" y="71"/>
                    <a:pt x="259" y="71"/>
                  </a:cubicBezTo>
                  <a:cubicBezTo>
                    <a:pt x="260" y="71"/>
                    <a:pt x="260" y="72"/>
                    <a:pt x="260" y="72"/>
                  </a:cubicBezTo>
                  <a:cubicBezTo>
                    <a:pt x="261" y="72"/>
                    <a:pt x="262" y="72"/>
                    <a:pt x="262" y="72"/>
                  </a:cubicBezTo>
                  <a:cubicBezTo>
                    <a:pt x="263" y="72"/>
                    <a:pt x="263" y="73"/>
                    <a:pt x="263" y="73"/>
                  </a:cubicBezTo>
                  <a:cubicBezTo>
                    <a:pt x="264" y="73"/>
                    <a:pt x="264" y="73"/>
                    <a:pt x="264" y="73"/>
                  </a:cubicBezTo>
                  <a:cubicBezTo>
                    <a:pt x="264" y="73"/>
                    <a:pt x="264" y="73"/>
                    <a:pt x="264" y="73"/>
                  </a:cubicBezTo>
                  <a:cubicBezTo>
                    <a:pt x="264" y="73"/>
                    <a:pt x="264" y="73"/>
                    <a:pt x="265" y="73"/>
                  </a:cubicBezTo>
                  <a:cubicBezTo>
                    <a:pt x="265" y="73"/>
                    <a:pt x="266" y="73"/>
                    <a:pt x="266" y="73"/>
                  </a:cubicBezTo>
                  <a:cubicBezTo>
                    <a:pt x="266" y="73"/>
                    <a:pt x="267" y="73"/>
                    <a:pt x="267" y="73"/>
                  </a:cubicBezTo>
                  <a:cubicBezTo>
                    <a:pt x="267" y="73"/>
                    <a:pt x="268" y="73"/>
                    <a:pt x="268" y="73"/>
                  </a:cubicBezTo>
                  <a:cubicBezTo>
                    <a:pt x="268" y="73"/>
                    <a:pt x="269" y="73"/>
                    <a:pt x="270" y="73"/>
                  </a:cubicBezTo>
                  <a:cubicBezTo>
                    <a:pt x="271" y="73"/>
                    <a:pt x="272" y="74"/>
                    <a:pt x="273" y="75"/>
                  </a:cubicBezTo>
                  <a:cubicBezTo>
                    <a:pt x="273" y="75"/>
                    <a:pt x="274" y="77"/>
                    <a:pt x="274" y="77"/>
                  </a:cubicBezTo>
                  <a:cubicBezTo>
                    <a:pt x="274" y="77"/>
                    <a:pt x="274" y="79"/>
                    <a:pt x="275" y="79"/>
                  </a:cubicBezTo>
                  <a:cubicBezTo>
                    <a:pt x="275" y="79"/>
                    <a:pt x="275" y="80"/>
                    <a:pt x="275" y="80"/>
                  </a:cubicBezTo>
                  <a:cubicBezTo>
                    <a:pt x="275" y="80"/>
                    <a:pt x="275" y="81"/>
                    <a:pt x="275" y="81"/>
                  </a:cubicBezTo>
                  <a:cubicBezTo>
                    <a:pt x="275" y="82"/>
                    <a:pt x="275" y="82"/>
                    <a:pt x="275" y="82"/>
                  </a:cubicBezTo>
                  <a:cubicBezTo>
                    <a:pt x="275" y="82"/>
                    <a:pt x="276" y="83"/>
                    <a:pt x="276" y="83"/>
                  </a:cubicBezTo>
                  <a:cubicBezTo>
                    <a:pt x="276" y="83"/>
                    <a:pt x="276" y="84"/>
                    <a:pt x="276" y="84"/>
                  </a:cubicBezTo>
                  <a:cubicBezTo>
                    <a:pt x="276" y="85"/>
                    <a:pt x="276" y="85"/>
                    <a:pt x="276" y="86"/>
                  </a:cubicBezTo>
                  <a:cubicBezTo>
                    <a:pt x="276" y="86"/>
                    <a:pt x="277" y="87"/>
                    <a:pt x="277" y="87"/>
                  </a:cubicBezTo>
                  <a:cubicBezTo>
                    <a:pt x="277" y="87"/>
                    <a:pt x="277" y="87"/>
                    <a:pt x="277" y="88"/>
                  </a:cubicBezTo>
                  <a:cubicBezTo>
                    <a:pt x="277" y="88"/>
                    <a:pt x="277" y="89"/>
                    <a:pt x="277" y="89"/>
                  </a:cubicBezTo>
                  <a:cubicBezTo>
                    <a:pt x="277" y="90"/>
                    <a:pt x="277" y="90"/>
                    <a:pt x="277" y="90"/>
                  </a:cubicBezTo>
                  <a:close/>
                  <a:moveTo>
                    <a:pt x="172" y="37"/>
                  </a:moveTo>
                  <a:cubicBezTo>
                    <a:pt x="172" y="37"/>
                    <a:pt x="172" y="37"/>
                    <a:pt x="172" y="37"/>
                  </a:cubicBezTo>
                  <a:cubicBezTo>
                    <a:pt x="172" y="37"/>
                    <a:pt x="171" y="37"/>
                    <a:pt x="171" y="37"/>
                  </a:cubicBezTo>
                  <a:cubicBezTo>
                    <a:pt x="171" y="37"/>
                    <a:pt x="171" y="38"/>
                    <a:pt x="171" y="38"/>
                  </a:cubicBezTo>
                  <a:cubicBezTo>
                    <a:pt x="171" y="38"/>
                    <a:pt x="171" y="38"/>
                    <a:pt x="171" y="38"/>
                  </a:cubicBezTo>
                  <a:cubicBezTo>
                    <a:pt x="172" y="38"/>
                    <a:pt x="172" y="38"/>
                    <a:pt x="172" y="38"/>
                  </a:cubicBezTo>
                  <a:cubicBezTo>
                    <a:pt x="172" y="38"/>
                    <a:pt x="172" y="38"/>
                    <a:pt x="172" y="38"/>
                  </a:cubicBezTo>
                  <a:cubicBezTo>
                    <a:pt x="172" y="38"/>
                    <a:pt x="172" y="38"/>
                    <a:pt x="172" y="38"/>
                  </a:cubicBezTo>
                  <a:cubicBezTo>
                    <a:pt x="172" y="38"/>
                    <a:pt x="172" y="38"/>
                    <a:pt x="172" y="38"/>
                  </a:cubicBezTo>
                  <a:cubicBezTo>
                    <a:pt x="173" y="38"/>
                    <a:pt x="173" y="38"/>
                    <a:pt x="173" y="38"/>
                  </a:cubicBezTo>
                  <a:cubicBezTo>
                    <a:pt x="173" y="38"/>
                    <a:pt x="173" y="38"/>
                    <a:pt x="173" y="38"/>
                  </a:cubicBezTo>
                  <a:cubicBezTo>
                    <a:pt x="173" y="38"/>
                    <a:pt x="173" y="38"/>
                    <a:pt x="174" y="38"/>
                  </a:cubicBezTo>
                  <a:cubicBezTo>
                    <a:pt x="174" y="38"/>
                    <a:pt x="174" y="38"/>
                    <a:pt x="174" y="38"/>
                  </a:cubicBezTo>
                  <a:cubicBezTo>
                    <a:pt x="174" y="38"/>
                    <a:pt x="174" y="37"/>
                    <a:pt x="174" y="37"/>
                  </a:cubicBezTo>
                  <a:cubicBezTo>
                    <a:pt x="174" y="37"/>
                    <a:pt x="174" y="37"/>
                    <a:pt x="174" y="37"/>
                  </a:cubicBezTo>
                  <a:cubicBezTo>
                    <a:pt x="174" y="37"/>
                    <a:pt x="174" y="37"/>
                    <a:pt x="174" y="37"/>
                  </a:cubicBezTo>
                  <a:cubicBezTo>
                    <a:pt x="174" y="37"/>
                    <a:pt x="174" y="37"/>
                    <a:pt x="174" y="37"/>
                  </a:cubicBezTo>
                  <a:cubicBezTo>
                    <a:pt x="173" y="37"/>
                    <a:pt x="173" y="37"/>
                    <a:pt x="173" y="37"/>
                  </a:cubicBezTo>
                  <a:cubicBezTo>
                    <a:pt x="172" y="37"/>
                    <a:pt x="172" y="37"/>
                    <a:pt x="172" y="37"/>
                  </a:cubicBezTo>
                  <a:close/>
                  <a:moveTo>
                    <a:pt x="169" y="35"/>
                  </a:moveTo>
                  <a:cubicBezTo>
                    <a:pt x="169" y="35"/>
                    <a:pt x="169" y="35"/>
                    <a:pt x="169" y="35"/>
                  </a:cubicBezTo>
                  <a:cubicBezTo>
                    <a:pt x="169" y="35"/>
                    <a:pt x="168" y="35"/>
                    <a:pt x="168" y="35"/>
                  </a:cubicBezTo>
                  <a:cubicBezTo>
                    <a:pt x="168" y="35"/>
                    <a:pt x="168" y="35"/>
                    <a:pt x="168" y="35"/>
                  </a:cubicBezTo>
                  <a:cubicBezTo>
                    <a:pt x="168" y="35"/>
                    <a:pt x="168" y="35"/>
                    <a:pt x="168" y="35"/>
                  </a:cubicBezTo>
                  <a:cubicBezTo>
                    <a:pt x="168" y="36"/>
                    <a:pt x="167" y="36"/>
                    <a:pt x="167" y="36"/>
                  </a:cubicBezTo>
                  <a:cubicBezTo>
                    <a:pt x="167" y="36"/>
                    <a:pt x="167" y="37"/>
                    <a:pt x="167" y="37"/>
                  </a:cubicBezTo>
                  <a:cubicBezTo>
                    <a:pt x="167" y="37"/>
                    <a:pt x="167" y="37"/>
                    <a:pt x="167" y="37"/>
                  </a:cubicBezTo>
                  <a:cubicBezTo>
                    <a:pt x="167" y="37"/>
                    <a:pt x="167" y="37"/>
                    <a:pt x="168" y="37"/>
                  </a:cubicBezTo>
                  <a:cubicBezTo>
                    <a:pt x="168" y="37"/>
                    <a:pt x="169" y="37"/>
                    <a:pt x="169" y="37"/>
                  </a:cubicBezTo>
                  <a:cubicBezTo>
                    <a:pt x="169" y="37"/>
                    <a:pt x="170" y="37"/>
                    <a:pt x="170" y="37"/>
                  </a:cubicBezTo>
                  <a:cubicBezTo>
                    <a:pt x="170" y="37"/>
                    <a:pt x="170" y="37"/>
                    <a:pt x="170" y="37"/>
                  </a:cubicBezTo>
                  <a:cubicBezTo>
                    <a:pt x="170" y="37"/>
                    <a:pt x="170" y="37"/>
                    <a:pt x="170" y="37"/>
                  </a:cubicBezTo>
                  <a:cubicBezTo>
                    <a:pt x="170" y="37"/>
                    <a:pt x="170" y="37"/>
                    <a:pt x="170" y="37"/>
                  </a:cubicBezTo>
                  <a:cubicBezTo>
                    <a:pt x="170" y="37"/>
                    <a:pt x="170" y="37"/>
                    <a:pt x="171" y="37"/>
                  </a:cubicBezTo>
                  <a:cubicBezTo>
                    <a:pt x="171" y="37"/>
                    <a:pt x="171" y="37"/>
                    <a:pt x="171" y="37"/>
                  </a:cubicBezTo>
                  <a:cubicBezTo>
                    <a:pt x="171" y="37"/>
                    <a:pt x="171" y="37"/>
                    <a:pt x="171" y="37"/>
                  </a:cubicBezTo>
                  <a:cubicBezTo>
                    <a:pt x="171" y="37"/>
                    <a:pt x="171" y="37"/>
                    <a:pt x="171" y="36"/>
                  </a:cubicBezTo>
                  <a:cubicBezTo>
                    <a:pt x="171" y="36"/>
                    <a:pt x="171" y="36"/>
                    <a:pt x="171" y="36"/>
                  </a:cubicBezTo>
                  <a:cubicBezTo>
                    <a:pt x="172" y="36"/>
                    <a:pt x="172" y="36"/>
                    <a:pt x="172" y="36"/>
                  </a:cubicBezTo>
                  <a:cubicBezTo>
                    <a:pt x="172" y="36"/>
                    <a:pt x="172" y="36"/>
                    <a:pt x="172" y="36"/>
                  </a:cubicBezTo>
                  <a:cubicBezTo>
                    <a:pt x="172" y="36"/>
                    <a:pt x="172" y="36"/>
                    <a:pt x="172" y="36"/>
                  </a:cubicBezTo>
                  <a:cubicBezTo>
                    <a:pt x="172" y="36"/>
                    <a:pt x="172" y="36"/>
                    <a:pt x="172" y="36"/>
                  </a:cubicBezTo>
                  <a:cubicBezTo>
                    <a:pt x="172" y="35"/>
                    <a:pt x="172" y="35"/>
                    <a:pt x="172" y="35"/>
                  </a:cubicBezTo>
                  <a:cubicBezTo>
                    <a:pt x="172" y="35"/>
                    <a:pt x="173" y="35"/>
                    <a:pt x="173" y="35"/>
                  </a:cubicBezTo>
                  <a:cubicBezTo>
                    <a:pt x="173" y="35"/>
                    <a:pt x="173" y="35"/>
                    <a:pt x="173" y="35"/>
                  </a:cubicBezTo>
                  <a:cubicBezTo>
                    <a:pt x="173" y="35"/>
                    <a:pt x="173" y="35"/>
                    <a:pt x="173" y="35"/>
                  </a:cubicBezTo>
                  <a:cubicBezTo>
                    <a:pt x="173" y="35"/>
                    <a:pt x="173" y="35"/>
                    <a:pt x="173" y="35"/>
                  </a:cubicBezTo>
                  <a:cubicBezTo>
                    <a:pt x="173" y="35"/>
                    <a:pt x="172" y="34"/>
                    <a:pt x="172" y="34"/>
                  </a:cubicBezTo>
                  <a:cubicBezTo>
                    <a:pt x="172" y="34"/>
                    <a:pt x="172" y="34"/>
                    <a:pt x="172" y="34"/>
                  </a:cubicBezTo>
                  <a:cubicBezTo>
                    <a:pt x="172" y="35"/>
                    <a:pt x="172" y="35"/>
                    <a:pt x="172" y="35"/>
                  </a:cubicBezTo>
                  <a:cubicBezTo>
                    <a:pt x="172" y="35"/>
                    <a:pt x="172" y="35"/>
                    <a:pt x="171" y="35"/>
                  </a:cubicBezTo>
                  <a:cubicBezTo>
                    <a:pt x="171" y="35"/>
                    <a:pt x="170" y="35"/>
                    <a:pt x="169" y="35"/>
                  </a:cubicBezTo>
                  <a:close/>
                  <a:moveTo>
                    <a:pt x="163" y="39"/>
                  </a:moveTo>
                  <a:cubicBezTo>
                    <a:pt x="164" y="39"/>
                    <a:pt x="164" y="39"/>
                    <a:pt x="165" y="38"/>
                  </a:cubicBezTo>
                  <a:cubicBezTo>
                    <a:pt x="165" y="38"/>
                    <a:pt x="165" y="38"/>
                    <a:pt x="165" y="38"/>
                  </a:cubicBezTo>
                  <a:cubicBezTo>
                    <a:pt x="165" y="38"/>
                    <a:pt x="165" y="37"/>
                    <a:pt x="165" y="37"/>
                  </a:cubicBezTo>
                  <a:cubicBezTo>
                    <a:pt x="165" y="37"/>
                    <a:pt x="165" y="37"/>
                    <a:pt x="165" y="37"/>
                  </a:cubicBezTo>
                  <a:cubicBezTo>
                    <a:pt x="164" y="37"/>
                    <a:pt x="164" y="37"/>
                    <a:pt x="164" y="37"/>
                  </a:cubicBezTo>
                  <a:cubicBezTo>
                    <a:pt x="163" y="37"/>
                    <a:pt x="163" y="37"/>
                    <a:pt x="163" y="37"/>
                  </a:cubicBezTo>
                  <a:cubicBezTo>
                    <a:pt x="163" y="38"/>
                    <a:pt x="163" y="38"/>
                    <a:pt x="163" y="38"/>
                  </a:cubicBezTo>
                  <a:cubicBezTo>
                    <a:pt x="163" y="38"/>
                    <a:pt x="163" y="39"/>
                    <a:pt x="163" y="39"/>
                  </a:cubicBezTo>
                  <a:cubicBezTo>
                    <a:pt x="162" y="39"/>
                    <a:pt x="162" y="40"/>
                    <a:pt x="162" y="40"/>
                  </a:cubicBezTo>
                  <a:cubicBezTo>
                    <a:pt x="162" y="40"/>
                    <a:pt x="162" y="40"/>
                    <a:pt x="162" y="40"/>
                  </a:cubicBezTo>
                  <a:cubicBezTo>
                    <a:pt x="161" y="40"/>
                    <a:pt x="162" y="40"/>
                    <a:pt x="162" y="40"/>
                  </a:cubicBezTo>
                  <a:cubicBezTo>
                    <a:pt x="162" y="40"/>
                    <a:pt x="162" y="40"/>
                    <a:pt x="162" y="40"/>
                  </a:cubicBezTo>
                  <a:cubicBezTo>
                    <a:pt x="162" y="40"/>
                    <a:pt x="162" y="40"/>
                    <a:pt x="162" y="40"/>
                  </a:cubicBezTo>
                  <a:cubicBezTo>
                    <a:pt x="162" y="40"/>
                    <a:pt x="162" y="40"/>
                    <a:pt x="162" y="41"/>
                  </a:cubicBezTo>
                  <a:cubicBezTo>
                    <a:pt x="162" y="41"/>
                    <a:pt x="162" y="41"/>
                    <a:pt x="162" y="41"/>
                  </a:cubicBezTo>
                  <a:cubicBezTo>
                    <a:pt x="163" y="40"/>
                    <a:pt x="163" y="40"/>
                    <a:pt x="163" y="40"/>
                  </a:cubicBezTo>
                  <a:cubicBezTo>
                    <a:pt x="163" y="40"/>
                    <a:pt x="163" y="40"/>
                    <a:pt x="163" y="40"/>
                  </a:cubicBezTo>
                  <a:cubicBezTo>
                    <a:pt x="163" y="40"/>
                    <a:pt x="163" y="40"/>
                    <a:pt x="163" y="40"/>
                  </a:cubicBezTo>
                  <a:cubicBezTo>
                    <a:pt x="163" y="40"/>
                    <a:pt x="163" y="39"/>
                    <a:pt x="163" y="39"/>
                  </a:cubicBezTo>
                  <a:cubicBezTo>
                    <a:pt x="163" y="39"/>
                    <a:pt x="163" y="39"/>
                    <a:pt x="163" y="39"/>
                  </a:cubicBezTo>
                  <a:cubicBezTo>
                    <a:pt x="163" y="39"/>
                    <a:pt x="163" y="39"/>
                    <a:pt x="163" y="39"/>
                  </a:cubicBezTo>
                  <a:cubicBezTo>
                    <a:pt x="163" y="39"/>
                    <a:pt x="163" y="39"/>
                    <a:pt x="163" y="39"/>
                  </a:cubicBezTo>
                  <a:cubicBezTo>
                    <a:pt x="163" y="39"/>
                    <a:pt x="163" y="39"/>
                    <a:pt x="163" y="39"/>
                  </a:cubicBezTo>
                  <a:close/>
                  <a:moveTo>
                    <a:pt x="167" y="36"/>
                  </a:moveTo>
                  <a:cubicBezTo>
                    <a:pt x="167" y="35"/>
                    <a:pt x="167" y="35"/>
                    <a:pt x="167" y="35"/>
                  </a:cubicBezTo>
                  <a:cubicBezTo>
                    <a:pt x="168" y="35"/>
                    <a:pt x="168" y="35"/>
                    <a:pt x="168" y="35"/>
                  </a:cubicBezTo>
                  <a:cubicBezTo>
                    <a:pt x="168" y="34"/>
                    <a:pt x="168" y="34"/>
                    <a:pt x="169" y="34"/>
                  </a:cubicBezTo>
                  <a:cubicBezTo>
                    <a:pt x="169" y="34"/>
                    <a:pt x="169" y="34"/>
                    <a:pt x="169" y="33"/>
                  </a:cubicBezTo>
                  <a:cubicBezTo>
                    <a:pt x="169" y="33"/>
                    <a:pt x="170" y="33"/>
                    <a:pt x="170" y="33"/>
                  </a:cubicBezTo>
                  <a:cubicBezTo>
                    <a:pt x="170" y="33"/>
                    <a:pt x="170" y="33"/>
                    <a:pt x="169" y="33"/>
                  </a:cubicBezTo>
                  <a:cubicBezTo>
                    <a:pt x="169" y="33"/>
                    <a:pt x="169" y="33"/>
                    <a:pt x="169" y="33"/>
                  </a:cubicBezTo>
                  <a:cubicBezTo>
                    <a:pt x="169" y="33"/>
                    <a:pt x="169" y="33"/>
                    <a:pt x="169" y="33"/>
                  </a:cubicBezTo>
                  <a:cubicBezTo>
                    <a:pt x="168" y="33"/>
                    <a:pt x="168" y="33"/>
                    <a:pt x="168" y="33"/>
                  </a:cubicBezTo>
                  <a:cubicBezTo>
                    <a:pt x="168" y="33"/>
                    <a:pt x="168" y="32"/>
                    <a:pt x="168" y="33"/>
                  </a:cubicBezTo>
                  <a:cubicBezTo>
                    <a:pt x="168" y="33"/>
                    <a:pt x="168" y="33"/>
                    <a:pt x="168" y="33"/>
                  </a:cubicBezTo>
                  <a:cubicBezTo>
                    <a:pt x="167" y="33"/>
                    <a:pt x="167" y="33"/>
                    <a:pt x="167" y="33"/>
                  </a:cubicBezTo>
                  <a:cubicBezTo>
                    <a:pt x="167" y="33"/>
                    <a:pt x="167" y="33"/>
                    <a:pt x="167" y="33"/>
                  </a:cubicBezTo>
                  <a:cubicBezTo>
                    <a:pt x="167" y="33"/>
                    <a:pt x="167" y="33"/>
                    <a:pt x="167" y="34"/>
                  </a:cubicBezTo>
                  <a:cubicBezTo>
                    <a:pt x="167" y="34"/>
                    <a:pt x="167" y="34"/>
                    <a:pt x="167" y="34"/>
                  </a:cubicBezTo>
                  <a:cubicBezTo>
                    <a:pt x="167" y="34"/>
                    <a:pt x="167" y="34"/>
                    <a:pt x="167" y="34"/>
                  </a:cubicBezTo>
                  <a:cubicBezTo>
                    <a:pt x="166" y="35"/>
                    <a:pt x="166" y="35"/>
                    <a:pt x="166" y="35"/>
                  </a:cubicBezTo>
                  <a:cubicBezTo>
                    <a:pt x="166" y="35"/>
                    <a:pt x="166" y="35"/>
                    <a:pt x="166" y="35"/>
                  </a:cubicBezTo>
                  <a:cubicBezTo>
                    <a:pt x="166" y="35"/>
                    <a:pt x="166" y="35"/>
                    <a:pt x="166" y="35"/>
                  </a:cubicBezTo>
                  <a:cubicBezTo>
                    <a:pt x="166" y="36"/>
                    <a:pt x="166" y="36"/>
                    <a:pt x="166" y="36"/>
                  </a:cubicBezTo>
                  <a:cubicBezTo>
                    <a:pt x="166" y="36"/>
                    <a:pt x="166" y="36"/>
                    <a:pt x="166" y="36"/>
                  </a:cubicBezTo>
                  <a:cubicBezTo>
                    <a:pt x="166" y="36"/>
                    <a:pt x="166" y="36"/>
                    <a:pt x="166" y="36"/>
                  </a:cubicBezTo>
                  <a:cubicBezTo>
                    <a:pt x="166" y="36"/>
                    <a:pt x="165" y="36"/>
                    <a:pt x="165" y="36"/>
                  </a:cubicBezTo>
                  <a:cubicBezTo>
                    <a:pt x="165" y="36"/>
                    <a:pt x="165" y="36"/>
                    <a:pt x="165" y="36"/>
                  </a:cubicBezTo>
                  <a:cubicBezTo>
                    <a:pt x="165" y="36"/>
                    <a:pt x="165" y="36"/>
                    <a:pt x="166" y="37"/>
                  </a:cubicBezTo>
                  <a:cubicBezTo>
                    <a:pt x="166" y="37"/>
                    <a:pt x="166" y="37"/>
                    <a:pt x="166" y="37"/>
                  </a:cubicBezTo>
                  <a:cubicBezTo>
                    <a:pt x="166" y="37"/>
                    <a:pt x="166" y="37"/>
                    <a:pt x="166" y="37"/>
                  </a:cubicBezTo>
                  <a:cubicBezTo>
                    <a:pt x="167" y="37"/>
                    <a:pt x="167" y="37"/>
                    <a:pt x="167" y="37"/>
                  </a:cubicBezTo>
                  <a:cubicBezTo>
                    <a:pt x="167" y="37"/>
                    <a:pt x="167" y="37"/>
                    <a:pt x="167" y="37"/>
                  </a:cubicBezTo>
                  <a:cubicBezTo>
                    <a:pt x="166" y="36"/>
                    <a:pt x="166" y="36"/>
                    <a:pt x="167" y="36"/>
                  </a:cubicBezTo>
                  <a:cubicBezTo>
                    <a:pt x="167" y="36"/>
                    <a:pt x="167" y="36"/>
                    <a:pt x="167" y="36"/>
                  </a:cubicBezTo>
                  <a:close/>
                  <a:moveTo>
                    <a:pt x="166" y="22"/>
                  </a:moveTo>
                  <a:cubicBezTo>
                    <a:pt x="166" y="22"/>
                    <a:pt x="166" y="22"/>
                    <a:pt x="166" y="22"/>
                  </a:cubicBezTo>
                  <a:cubicBezTo>
                    <a:pt x="166" y="22"/>
                    <a:pt x="166" y="22"/>
                    <a:pt x="166" y="22"/>
                  </a:cubicBezTo>
                  <a:cubicBezTo>
                    <a:pt x="166" y="23"/>
                    <a:pt x="166" y="23"/>
                    <a:pt x="166" y="23"/>
                  </a:cubicBezTo>
                  <a:cubicBezTo>
                    <a:pt x="166" y="23"/>
                    <a:pt x="166" y="23"/>
                    <a:pt x="166" y="23"/>
                  </a:cubicBezTo>
                  <a:cubicBezTo>
                    <a:pt x="166" y="23"/>
                    <a:pt x="166" y="23"/>
                    <a:pt x="166" y="23"/>
                  </a:cubicBezTo>
                  <a:cubicBezTo>
                    <a:pt x="167" y="24"/>
                    <a:pt x="167" y="24"/>
                    <a:pt x="167" y="24"/>
                  </a:cubicBezTo>
                  <a:cubicBezTo>
                    <a:pt x="167" y="24"/>
                    <a:pt x="167" y="24"/>
                    <a:pt x="167" y="24"/>
                  </a:cubicBezTo>
                  <a:cubicBezTo>
                    <a:pt x="167" y="24"/>
                    <a:pt x="167" y="24"/>
                    <a:pt x="167" y="23"/>
                  </a:cubicBezTo>
                  <a:cubicBezTo>
                    <a:pt x="167" y="23"/>
                    <a:pt x="167" y="23"/>
                    <a:pt x="167" y="23"/>
                  </a:cubicBezTo>
                  <a:cubicBezTo>
                    <a:pt x="167" y="23"/>
                    <a:pt x="167" y="23"/>
                    <a:pt x="167" y="23"/>
                  </a:cubicBezTo>
                  <a:cubicBezTo>
                    <a:pt x="167" y="23"/>
                    <a:pt x="167" y="23"/>
                    <a:pt x="167" y="23"/>
                  </a:cubicBezTo>
                  <a:cubicBezTo>
                    <a:pt x="167" y="23"/>
                    <a:pt x="167" y="23"/>
                    <a:pt x="167" y="23"/>
                  </a:cubicBezTo>
                  <a:cubicBezTo>
                    <a:pt x="167" y="22"/>
                    <a:pt x="167" y="22"/>
                    <a:pt x="167" y="22"/>
                  </a:cubicBezTo>
                  <a:cubicBezTo>
                    <a:pt x="167" y="22"/>
                    <a:pt x="167" y="22"/>
                    <a:pt x="167" y="22"/>
                  </a:cubicBezTo>
                  <a:cubicBezTo>
                    <a:pt x="166" y="22"/>
                    <a:pt x="166" y="22"/>
                    <a:pt x="166" y="22"/>
                  </a:cubicBezTo>
                  <a:cubicBezTo>
                    <a:pt x="166" y="22"/>
                    <a:pt x="166" y="22"/>
                    <a:pt x="166" y="22"/>
                  </a:cubicBezTo>
                  <a:cubicBezTo>
                    <a:pt x="166" y="22"/>
                    <a:pt x="166" y="22"/>
                    <a:pt x="166" y="2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78" name="Freeform 692">
              <a:extLst>
                <a:ext uri="{FF2B5EF4-FFF2-40B4-BE49-F238E27FC236}">
                  <a16:creationId xmlns:a16="http://schemas.microsoft.com/office/drawing/2014/main" id="{00072BDF-F32C-42D2-8C4E-58623F8D71E6}"/>
                </a:ext>
              </a:extLst>
            </p:cNvPr>
            <p:cNvSpPr>
              <a:spLocks/>
            </p:cNvSpPr>
            <p:nvPr/>
          </p:nvSpPr>
          <p:spPr bwMode="auto">
            <a:xfrm>
              <a:off x="3780774" y="4733936"/>
              <a:ext cx="401313" cy="367523"/>
            </a:xfrm>
            <a:custGeom>
              <a:avLst/>
              <a:gdLst>
                <a:gd name="T0" fmla="*/ 84 w 86"/>
                <a:gd name="T1" fmla="*/ 66 h 97"/>
                <a:gd name="T2" fmla="*/ 85 w 86"/>
                <a:gd name="T3" fmla="*/ 62 h 97"/>
                <a:gd name="T4" fmla="*/ 83 w 86"/>
                <a:gd name="T5" fmla="*/ 56 h 97"/>
                <a:gd name="T6" fmla="*/ 79 w 86"/>
                <a:gd name="T7" fmla="*/ 53 h 97"/>
                <a:gd name="T8" fmla="*/ 80 w 86"/>
                <a:gd name="T9" fmla="*/ 47 h 97"/>
                <a:gd name="T10" fmla="*/ 66 w 86"/>
                <a:gd name="T11" fmla="*/ 41 h 97"/>
                <a:gd name="T12" fmla="*/ 66 w 86"/>
                <a:gd name="T13" fmla="*/ 35 h 97"/>
                <a:gd name="T14" fmla="*/ 65 w 86"/>
                <a:gd name="T15" fmla="*/ 31 h 97"/>
                <a:gd name="T16" fmla="*/ 62 w 86"/>
                <a:gd name="T17" fmla="*/ 28 h 97"/>
                <a:gd name="T18" fmla="*/ 59 w 86"/>
                <a:gd name="T19" fmla="*/ 27 h 97"/>
                <a:gd name="T20" fmla="*/ 57 w 86"/>
                <a:gd name="T21" fmla="*/ 27 h 97"/>
                <a:gd name="T22" fmla="*/ 55 w 86"/>
                <a:gd name="T23" fmla="*/ 26 h 97"/>
                <a:gd name="T24" fmla="*/ 51 w 86"/>
                <a:gd name="T25" fmla="*/ 25 h 97"/>
                <a:gd name="T26" fmla="*/ 48 w 86"/>
                <a:gd name="T27" fmla="*/ 23 h 97"/>
                <a:gd name="T28" fmla="*/ 46 w 86"/>
                <a:gd name="T29" fmla="*/ 21 h 97"/>
                <a:gd name="T30" fmla="*/ 42 w 86"/>
                <a:gd name="T31" fmla="*/ 19 h 97"/>
                <a:gd name="T32" fmla="*/ 36 w 86"/>
                <a:gd name="T33" fmla="*/ 19 h 97"/>
                <a:gd name="T34" fmla="*/ 34 w 86"/>
                <a:gd name="T35" fmla="*/ 17 h 97"/>
                <a:gd name="T36" fmla="*/ 32 w 86"/>
                <a:gd name="T37" fmla="*/ 14 h 97"/>
                <a:gd name="T38" fmla="*/ 31 w 86"/>
                <a:gd name="T39" fmla="*/ 13 h 97"/>
                <a:gd name="T40" fmla="*/ 31 w 86"/>
                <a:gd name="T41" fmla="*/ 9 h 97"/>
                <a:gd name="T42" fmla="*/ 30 w 86"/>
                <a:gd name="T43" fmla="*/ 5 h 97"/>
                <a:gd name="T44" fmla="*/ 30 w 86"/>
                <a:gd name="T45" fmla="*/ 0 h 97"/>
                <a:gd name="T46" fmla="*/ 28 w 86"/>
                <a:gd name="T47" fmla="*/ 0 h 97"/>
                <a:gd name="T48" fmla="*/ 26 w 86"/>
                <a:gd name="T49" fmla="*/ 0 h 97"/>
                <a:gd name="T50" fmla="*/ 19 w 86"/>
                <a:gd name="T51" fmla="*/ 4 h 97"/>
                <a:gd name="T52" fmla="*/ 16 w 86"/>
                <a:gd name="T53" fmla="*/ 5 h 97"/>
                <a:gd name="T54" fmla="*/ 13 w 86"/>
                <a:gd name="T55" fmla="*/ 6 h 97"/>
                <a:gd name="T56" fmla="*/ 7 w 86"/>
                <a:gd name="T57" fmla="*/ 10 h 97"/>
                <a:gd name="T58" fmla="*/ 2 w 86"/>
                <a:gd name="T59" fmla="*/ 9 h 97"/>
                <a:gd name="T60" fmla="*/ 7 w 86"/>
                <a:gd name="T61" fmla="*/ 20 h 97"/>
                <a:gd name="T62" fmla="*/ 6 w 86"/>
                <a:gd name="T63" fmla="*/ 26 h 97"/>
                <a:gd name="T64" fmla="*/ 5 w 86"/>
                <a:gd name="T65" fmla="*/ 29 h 97"/>
                <a:gd name="T66" fmla="*/ 5 w 86"/>
                <a:gd name="T67" fmla="*/ 32 h 97"/>
                <a:gd name="T68" fmla="*/ 2 w 86"/>
                <a:gd name="T69" fmla="*/ 36 h 97"/>
                <a:gd name="T70" fmla="*/ 2 w 86"/>
                <a:gd name="T71" fmla="*/ 44 h 97"/>
                <a:gd name="T72" fmla="*/ 4 w 86"/>
                <a:gd name="T73" fmla="*/ 47 h 97"/>
                <a:gd name="T74" fmla="*/ 5 w 86"/>
                <a:gd name="T75" fmla="*/ 50 h 97"/>
                <a:gd name="T76" fmla="*/ 1 w 86"/>
                <a:gd name="T77" fmla="*/ 54 h 97"/>
                <a:gd name="T78" fmla="*/ 1 w 86"/>
                <a:gd name="T79" fmla="*/ 57 h 97"/>
                <a:gd name="T80" fmla="*/ 3 w 86"/>
                <a:gd name="T81" fmla="*/ 60 h 97"/>
                <a:gd name="T82" fmla="*/ 4 w 86"/>
                <a:gd name="T83" fmla="*/ 65 h 97"/>
                <a:gd name="T84" fmla="*/ 7 w 86"/>
                <a:gd name="T85" fmla="*/ 70 h 97"/>
                <a:gd name="T86" fmla="*/ 7 w 86"/>
                <a:gd name="T87" fmla="*/ 73 h 97"/>
                <a:gd name="T88" fmla="*/ 6 w 86"/>
                <a:gd name="T89" fmla="*/ 76 h 97"/>
                <a:gd name="T90" fmla="*/ 6 w 86"/>
                <a:gd name="T91" fmla="*/ 78 h 97"/>
                <a:gd name="T92" fmla="*/ 8 w 86"/>
                <a:gd name="T93" fmla="*/ 80 h 97"/>
                <a:gd name="T94" fmla="*/ 10 w 86"/>
                <a:gd name="T95" fmla="*/ 85 h 97"/>
                <a:gd name="T96" fmla="*/ 11 w 86"/>
                <a:gd name="T97" fmla="*/ 90 h 97"/>
                <a:gd name="T98" fmla="*/ 13 w 86"/>
                <a:gd name="T99" fmla="*/ 94 h 97"/>
                <a:gd name="T100" fmla="*/ 14 w 86"/>
                <a:gd name="T101" fmla="*/ 97 h 97"/>
                <a:gd name="T102" fmla="*/ 17 w 86"/>
                <a:gd name="T103" fmla="*/ 96 h 97"/>
                <a:gd name="T104" fmla="*/ 20 w 86"/>
                <a:gd name="T105" fmla="*/ 92 h 97"/>
                <a:gd name="T106" fmla="*/ 24 w 86"/>
                <a:gd name="T107" fmla="*/ 88 h 97"/>
                <a:gd name="T108" fmla="*/ 27 w 86"/>
                <a:gd name="T109" fmla="*/ 91 h 97"/>
                <a:gd name="T110" fmla="*/ 36 w 86"/>
                <a:gd name="T111" fmla="*/ 92 h 97"/>
                <a:gd name="T112" fmla="*/ 38 w 86"/>
                <a:gd name="T113" fmla="*/ 97 h 97"/>
                <a:gd name="T114" fmla="*/ 42 w 86"/>
                <a:gd name="T115" fmla="*/ 90 h 97"/>
                <a:gd name="T116" fmla="*/ 48 w 86"/>
                <a:gd name="T117" fmla="*/ 91 h 97"/>
                <a:gd name="T118" fmla="*/ 55 w 86"/>
                <a:gd name="T119" fmla="*/ 75 h 97"/>
                <a:gd name="T120" fmla="*/ 81 w 86"/>
                <a:gd name="T121" fmla="*/ 74 h 97"/>
                <a:gd name="T122" fmla="*/ 81 w 86"/>
                <a:gd name="T123" fmla="*/ 7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97">
                  <a:moveTo>
                    <a:pt x="81" y="73"/>
                  </a:moveTo>
                  <a:cubicBezTo>
                    <a:pt x="84" y="68"/>
                    <a:pt x="84" y="68"/>
                    <a:pt x="84" y="68"/>
                  </a:cubicBezTo>
                  <a:cubicBezTo>
                    <a:pt x="84" y="68"/>
                    <a:pt x="84" y="67"/>
                    <a:pt x="84" y="67"/>
                  </a:cubicBezTo>
                  <a:cubicBezTo>
                    <a:pt x="84" y="67"/>
                    <a:pt x="84" y="67"/>
                    <a:pt x="84" y="66"/>
                  </a:cubicBezTo>
                  <a:cubicBezTo>
                    <a:pt x="84" y="66"/>
                    <a:pt x="84" y="66"/>
                    <a:pt x="84" y="66"/>
                  </a:cubicBezTo>
                  <a:cubicBezTo>
                    <a:pt x="84" y="66"/>
                    <a:pt x="84" y="65"/>
                    <a:pt x="84" y="65"/>
                  </a:cubicBezTo>
                  <a:cubicBezTo>
                    <a:pt x="84" y="65"/>
                    <a:pt x="85" y="63"/>
                    <a:pt x="85" y="63"/>
                  </a:cubicBezTo>
                  <a:cubicBezTo>
                    <a:pt x="85" y="63"/>
                    <a:pt x="85" y="62"/>
                    <a:pt x="85" y="62"/>
                  </a:cubicBezTo>
                  <a:cubicBezTo>
                    <a:pt x="86" y="62"/>
                    <a:pt x="86" y="62"/>
                    <a:pt x="86" y="62"/>
                  </a:cubicBezTo>
                  <a:cubicBezTo>
                    <a:pt x="86" y="62"/>
                    <a:pt x="84" y="59"/>
                    <a:pt x="84" y="59"/>
                  </a:cubicBezTo>
                  <a:cubicBezTo>
                    <a:pt x="84" y="59"/>
                    <a:pt x="84" y="57"/>
                    <a:pt x="84" y="57"/>
                  </a:cubicBezTo>
                  <a:cubicBezTo>
                    <a:pt x="83" y="56"/>
                    <a:pt x="83" y="56"/>
                    <a:pt x="83" y="56"/>
                  </a:cubicBezTo>
                  <a:cubicBezTo>
                    <a:pt x="83" y="56"/>
                    <a:pt x="83" y="56"/>
                    <a:pt x="82" y="56"/>
                  </a:cubicBezTo>
                  <a:cubicBezTo>
                    <a:pt x="82" y="56"/>
                    <a:pt x="82" y="56"/>
                    <a:pt x="82" y="56"/>
                  </a:cubicBezTo>
                  <a:cubicBezTo>
                    <a:pt x="82" y="56"/>
                    <a:pt x="79" y="54"/>
                    <a:pt x="79" y="54"/>
                  </a:cubicBezTo>
                  <a:cubicBezTo>
                    <a:pt x="79" y="54"/>
                    <a:pt x="79" y="53"/>
                    <a:pt x="79" y="53"/>
                  </a:cubicBezTo>
                  <a:cubicBezTo>
                    <a:pt x="79" y="53"/>
                    <a:pt x="79" y="52"/>
                    <a:pt x="79" y="52"/>
                  </a:cubicBezTo>
                  <a:cubicBezTo>
                    <a:pt x="79" y="52"/>
                    <a:pt x="79" y="51"/>
                    <a:pt x="79" y="51"/>
                  </a:cubicBezTo>
                  <a:cubicBezTo>
                    <a:pt x="79" y="51"/>
                    <a:pt x="79" y="50"/>
                    <a:pt x="79" y="49"/>
                  </a:cubicBezTo>
                  <a:cubicBezTo>
                    <a:pt x="79" y="49"/>
                    <a:pt x="80" y="47"/>
                    <a:pt x="80" y="47"/>
                  </a:cubicBezTo>
                  <a:cubicBezTo>
                    <a:pt x="80" y="47"/>
                    <a:pt x="80" y="47"/>
                    <a:pt x="80" y="47"/>
                  </a:cubicBezTo>
                  <a:cubicBezTo>
                    <a:pt x="79" y="48"/>
                    <a:pt x="79" y="48"/>
                    <a:pt x="79" y="48"/>
                  </a:cubicBezTo>
                  <a:cubicBezTo>
                    <a:pt x="67" y="47"/>
                    <a:pt x="67" y="47"/>
                    <a:pt x="67" y="47"/>
                  </a:cubicBezTo>
                  <a:cubicBezTo>
                    <a:pt x="66" y="41"/>
                    <a:pt x="66" y="41"/>
                    <a:pt x="66" y="41"/>
                  </a:cubicBezTo>
                  <a:cubicBezTo>
                    <a:pt x="64" y="39"/>
                    <a:pt x="64" y="39"/>
                    <a:pt x="64" y="39"/>
                  </a:cubicBezTo>
                  <a:cubicBezTo>
                    <a:pt x="66" y="39"/>
                    <a:pt x="66" y="39"/>
                    <a:pt x="66" y="39"/>
                  </a:cubicBezTo>
                  <a:cubicBezTo>
                    <a:pt x="66" y="35"/>
                    <a:pt x="66" y="35"/>
                    <a:pt x="66" y="35"/>
                  </a:cubicBezTo>
                  <a:cubicBezTo>
                    <a:pt x="66" y="35"/>
                    <a:pt x="66" y="35"/>
                    <a:pt x="66" y="35"/>
                  </a:cubicBezTo>
                  <a:cubicBezTo>
                    <a:pt x="65" y="32"/>
                    <a:pt x="65" y="32"/>
                    <a:pt x="65" y="32"/>
                  </a:cubicBezTo>
                  <a:cubicBezTo>
                    <a:pt x="65" y="32"/>
                    <a:pt x="65" y="32"/>
                    <a:pt x="65" y="32"/>
                  </a:cubicBezTo>
                  <a:cubicBezTo>
                    <a:pt x="65" y="32"/>
                    <a:pt x="65" y="31"/>
                    <a:pt x="65" y="31"/>
                  </a:cubicBezTo>
                  <a:cubicBezTo>
                    <a:pt x="65" y="31"/>
                    <a:pt x="65" y="31"/>
                    <a:pt x="65" y="31"/>
                  </a:cubicBezTo>
                  <a:cubicBezTo>
                    <a:pt x="65" y="30"/>
                    <a:pt x="65" y="30"/>
                    <a:pt x="65" y="30"/>
                  </a:cubicBezTo>
                  <a:cubicBezTo>
                    <a:pt x="65" y="30"/>
                    <a:pt x="65" y="29"/>
                    <a:pt x="65" y="29"/>
                  </a:cubicBezTo>
                  <a:cubicBezTo>
                    <a:pt x="65" y="29"/>
                    <a:pt x="64" y="29"/>
                    <a:pt x="64" y="29"/>
                  </a:cubicBezTo>
                  <a:cubicBezTo>
                    <a:pt x="64" y="29"/>
                    <a:pt x="63" y="28"/>
                    <a:pt x="62" y="28"/>
                  </a:cubicBezTo>
                  <a:cubicBezTo>
                    <a:pt x="62" y="28"/>
                    <a:pt x="61" y="27"/>
                    <a:pt x="61" y="27"/>
                  </a:cubicBezTo>
                  <a:cubicBezTo>
                    <a:pt x="60" y="27"/>
                    <a:pt x="60" y="27"/>
                    <a:pt x="60" y="27"/>
                  </a:cubicBezTo>
                  <a:cubicBezTo>
                    <a:pt x="60" y="27"/>
                    <a:pt x="60" y="27"/>
                    <a:pt x="60" y="27"/>
                  </a:cubicBezTo>
                  <a:cubicBezTo>
                    <a:pt x="60" y="27"/>
                    <a:pt x="59" y="27"/>
                    <a:pt x="59" y="27"/>
                  </a:cubicBezTo>
                  <a:cubicBezTo>
                    <a:pt x="59" y="27"/>
                    <a:pt x="59" y="27"/>
                    <a:pt x="59" y="27"/>
                  </a:cubicBezTo>
                  <a:cubicBezTo>
                    <a:pt x="59" y="27"/>
                    <a:pt x="58" y="27"/>
                    <a:pt x="58" y="27"/>
                  </a:cubicBezTo>
                  <a:cubicBezTo>
                    <a:pt x="58" y="27"/>
                    <a:pt x="58" y="28"/>
                    <a:pt x="58" y="28"/>
                  </a:cubicBezTo>
                  <a:cubicBezTo>
                    <a:pt x="58" y="28"/>
                    <a:pt x="57" y="27"/>
                    <a:pt x="57" y="27"/>
                  </a:cubicBezTo>
                  <a:cubicBezTo>
                    <a:pt x="57" y="27"/>
                    <a:pt x="57" y="27"/>
                    <a:pt x="56" y="27"/>
                  </a:cubicBezTo>
                  <a:cubicBezTo>
                    <a:pt x="56" y="27"/>
                    <a:pt x="55" y="27"/>
                    <a:pt x="55" y="27"/>
                  </a:cubicBezTo>
                  <a:cubicBezTo>
                    <a:pt x="55" y="27"/>
                    <a:pt x="55" y="27"/>
                    <a:pt x="55" y="27"/>
                  </a:cubicBezTo>
                  <a:cubicBezTo>
                    <a:pt x="55" y="27"/>
                    <a:pt x="55" y="26"/>
                    <a:pt x="55" y="26"/>
                  </a:cubicBezTo>
                  <a:cubicBezTo>
                    <a:pt x="53" y="25"/>
                    <a:pt x="53" y="25"/>
                    <a:pt x="53" y="25"/>
                  </a:cubicBezTo>
                  <a:cubicBezTo>
                    <a:pt x="53" y="25"/>
                    <a:pt x="53" y="24"/>
                    <a:pt x="53" y="24"/>
                  </a:cubicBezTo>
                  <a:cubicBezTo>
                    <a:pt x="53" y="24"/>
                    <a:pt x="52" y="24"/>
                    <a:pt x="52" y="24"/>
                  </a:cubicBezTo>
                  <a:cubicBezTo>
                    <a:pt x="52" y="24"/>
                    <a:pt x="52" y="25"/>
                    <a:pt x="51" y="25"/>
                  </a:cubicBezTo>
                  <a:cubicBezTo>
                    <a:pt x="51" y="25"/>
                    <a:pt x="51" y="24"/>
                    <a:pt x="51" y="24"/>
                  </a:cubicBezTo>
                  <a:cubicBezTo>
                    <a:pt x="50" y="24"/>
                    <a:pt x="50" y="23"/>
                    <a:pt x="50" y="23"/>
                  </a:cubicBezTo>
                  <a:cubicBezTo>
                    <a:pt x="50" y="23"/>
                    <a:pt x="49" y="23"/>
                    <a:pt x="49" y="23"/>
                  </a:cubicBezTo>
                  <a:cubicBezTo>
                    <a:pt x="49" y="24"/>
                    <a:pt x="48" y="23"/>
                    <a:pt x="48" y="23"/>
                  </a:cubicBezTo>
                  <a:cubicBezTo>
                    <a:pt x="48" y="23"/>
                    <a:pt x="48" y="22"/>
                    <a:pt x="48" y="22"/>
                  </a:cubicBezTo>
                  <a:cubicBezTo>
                    <a:pt x="47" y="22"/>
                    <a:pt x="47" y="22"/>
                    <a:pt x="47" y="22"/>
                  </a:cubicBezTo>
                  <a:cubicBezTo>
                    <a:pt x="47" y="22"/>
                    <a:pt x="47" y="21"/>
                    <a:pt x="46" y="21"/>
                  </a:cubicBezTo>
                  <a:cubicBezTo>
                    <a:pt x="46" y="21"/>
                    <a:pt x="46" y="21"/>
                    <a:pt x="46" y="21"/>
                  </a:cubicBezTo>
                  <a:cubicBezTo>
                    <a:pt x="46" y="21"/>
                    <a:pt x="46" y="21"/>
                    <a:pt x="45" y="21"/>
                  </a:cubicBezTo>
                  <a:cubicBezTo>
                    <a:pt x="45" y="21"/>
                    <a:pt x="45" y="21"/>
                    <a:pt x="45" y="21"/>
                  </a:cubicBezTo>
                  <a:cubicBezTo>
                    <a:pt x="44" y="21"/>
                    <a:pt x="44" y="21"/>
                    <a:pt x="44" y="21"/>
                  </a:cubicBezTo>
                  <a:cubicBezTo>
                    <a:pt x="44" y="20"/>
                    <a:pt x="42" y="19"/>
                    <a:pt x="42" y="19"/>
                  </a:cubicBezTo>
                  <a:cubicBezTo>
                    <a:pt x="40" y="20"/>
                    <a:pt x="40" y="20"/>
                    <a:pt x="40" y="20"/>
                  </a:cubicBezTo>
                  <a:cubicBezTo>
                    <a:pt x="40" y="20"/>
                    <a:pt x="39" y="20"/>
                    <a:pt x="39" y="20"/>
                  </a:cubicBezTo>
                  <a:cubicBezTo>
                    <a:pt x="39" y="20"/>
                    <a:pt x="37" y="19"/>
                    <a:pt x="37" y="19"/>
                  </a:cubicBezTo>
                  <a:cubicBezTo>
                    <a:pt x="37" y="19"/>
                    <a:pt x="36" y="19"/>
                    <a:pt x="36" y="19"/>
                  </a:cubicBezTo>
                  <a:cubicBezTo>
                    <a:pt x="36" y="19"/>
                    <a:pt x="37" y="18"/>
                    <a:pt x="36" y="18"/>
                  </a:cubicBezTo>
                  <a:cubicBezTo>
                    <a:pt x="36" y="18"/>
                    <a:pt x="36" y="18"/>
                    <a:pt x="35" y="17"/>
                  </a:cubicBezTo>
                  <a:cubicBezTo>
                    <a:pt x="35" y="17"/>
                    <a:pt x="35" y="17"/>
                    <a:pt x="35" y="17"/>
                  </a:cubicBezTo>
                  <a:cubicBezTo>
                    <a:pt x="35" y="17"/>
                    <a:pt x="34" y="17"/>
                    <a:pt x="34" y="17"/>
                  </a:cubicBezTo>
                  <a:cubicBezTo>
                    <a:pt x="34" y="17"/>
                    <a:pt x="34" y="16"/>
                    <a:pt x="34" y="16"/>
                  </a:cubicBezTo>
                  <a:cubicBezTo>
                    <a:pt x="34" y="16"/>
                    <a:pt x="33" y="16"/>
                    <a:pt x="33" y="16"/>
                  </a:cubicBezTo>
                  <a:cubicBezTo>
                    <a:pt x="33" y="16"/>
                    <a:pt x="33" y="16"/>
                    <a:pt x="33" y="15"/>
                  </a:cubicBezTo>
                  <a:cubicBezTo>
                    <a:pt x="32" y="15"/>
                    <a:pt x="32" y="15"/>
                    <a:pt x="32" y="14"/>
                  </a:cubicBezTo>
                  <a:cubicBezTo>
                    <a:pt x="32" y="14"/>
                    <a:pt x="31" y="14"/>
                    <a:pt x="31" y="14"/>
                  </a:cubicBezTo>
                  <a:cubicBezTo>
                    <a:pt x="31" y="14"/>
                    <a:pt x="31" y="13"/>
                    <a:pt x="31" y="13"/>
                  </a:cubicBezTo>
                  <a:cubicBezTo>
                    <a:pt x="31" y="13"/>
                    <a:pt x="31" y="13"/>
                    <a:pt x="31" y="13"/>
                  </a:cubicBezTo>
                  <a:cubicBezTo>
                    <a:pt x="31" y="13"/>
                    <a:pt x="31" y="13"/>
                    <a:pt x="31" y="13"/>
                  </a:cubicBezTo>
                  <a:cubicBezTo>
                    <a:pt x="31" y="13"/>
                    <a:pt x="31" y="12"/>
                    <a:pt x="31" y="12"/>
                  </a:cubicBezTo>
                  <a:cubicBezTo>
                    <a:pt x="31" y="11"/>
                    <a:pt x="30" y="10"/>
                    <a:pt x="30" y="10"/>
                  </a:cubicBezTo>
                  <a:cubicBezTo>
                    <a:pt x="30" y="10"/>
                    <a:pt x="31" y="10"/>
                    <a:pt x="31" y="9"/>
                  </a:cubicBezTo>
                  <a:cubicBezTo>
                    <a:pt x="31" y="9"/>
                    <a:pt x="31" y="9"/>
                    <a:pt x="31" y="9"/>
                  </a:cubicBezTo>
                  <a:cubicBezTo>
                    <a:pt x="31" y="8"/>
                    <a:pt x="31" y="8"/>
                    <a:pt x="31" y="8"/>
                  </a:cubicBezTo>
                  <a:cubicBezTo>
                    <a:pt x="30" y="7"/>
                    <a:pt x="30" y="7"/>
                    <a:pt x="30" y="6"/>
                  </a:cubicBezTo>
                  <a:cubicBezTo>
                    <a:pt x="30" y="6"/>
                    <a:pt x="30" y="5"/>
                    <a:pt x="30" y="5"/>
                  </a:cubicBezTo>
                  <a:cubicBezTo>
                    <a:pt x="30" y="5"/>
                    <a:pt x="30" y="5"/>
                    <a:pt x="30" y="5"/>
                  </a:cubicBezTo>
                  <a:cubicBezTo>
                    <a:pt x="30" y="5"/>
                    <a:pt x="31" y="4"/>
                    <a:pt x="31" y="4"/>
                  </a:cubicBezTo>
                  <a:cubicBezTo>
                    <a:pt x="31" y="1"/>
                    <a:pt x="31" y="1"/>
                    <a:pt x="31" y="1"/>
                  </a:cubicBezTo>
                  <a:cubicBezTo>
                    <a:pt x="31" y="1"/>
                    <a:pt x="30" y="0"/>
                    <a:pt x="30" y="0"/>
                  </a:cubicBezTo>
                  <a:cubicBezTo>
                    <a:pt x="30" y="0"/>
                    <a:pt x="30" y="0"/>
                    <a:pt x="30" y="0"/>
                  </a:cubicBezTo>
                  <a:cubicBezTo>
                    <a:pt x="29" y="0"/>
                    <a:pt x="29" y="0"/>
                    <a:pt x="29" y="0"/>
                  </a:cubicBezTo>
                  <a:cubicBezTo>
                    <a:pt x="29" y="0"/>
                    <a:pt x="29" y="1"/>
                    <a:pt x="29" y="1"/>
                  </a:cubicBezTo>
                  <a:cubicBezTo>
                    <a:pt x="29" y="1"/>
                    <a:pt x="29" y="1"/>
                    <a:pt x="28" y="0"/>
                  </a:cubicBezTo>
                  <a:cubicBezTo>
                    <a:pt x="28" y="0"/>
                    <a:pt x="28" y="0"/>
                    <a:pt x="28" y="0"/>
                  </a:cubicBezTo>
                  <a:cubicBezTo>
                    <a:pt x="28" y="0"/>
                    <a:pt x="27" y="0"/>
                    <a:pt x="27" y="0"/>
                  </a:cubicBezTo>
                  <a:cubicBezTo>
                    <a:pt x="27" y="0"/>
                    <a:pt x="27" y="1"/>
                    <a:pt x="27" y="0"/>
                  </a:cubicBezTo>
                  <a:cubicBezTo>
                    <a:pt x="27" y="0"/>
                    <a:pt x="26" y="0"/>
                    <a:pt x="26" y="0"/>
                  </a:cubicBezTo>
                  <a:cubicBezTo>
                    <a:pt x="26" y="0"/>
                    <a:pt x="26" y="0"/>
                    <a:pt x="26" y="0"/>
                  </a:cubicBezTo>
                  <a:cubicBezTo>
                    <a:pt x="25" y="0"/>
                    <a:pt x="24" y="0"/>
                    <a:pt x="24" y="0"/>
                  </a:cubicBezTo>
                  <a:cubicBezTo>
                    <a:pt x="24" y="0"/>
                    <a:pt x="23" y="1"/>
                    <a:pt x="23" y="1"/>
                  </a:cubicBezTo>
                  <a:cubicBezTo>
                    <a:pt x="23" y="1"/>
                    <a:pt x="21" y="1"/>
                    <a:pt x="21" y="1"/>
                  </a:cubicBezTo>
                  <a:cubicBezTo>
                    <a:pt x="21" y="1"/>
                    <a:pt x="19" y="4"/>
                    <a:pt x="19" y="4"/>
                  </a:cubicBezTo>
                  <a:cubicBezTo>
                    <a:pt x="19" y="4"/>
                    <a:pt x="18" y="4"/>
                    <a:pt x="18" y="4"/>
                  </a:cubicBezTo>
                  <a:cubicBezTo>
                    <a:pt x="18" y="4"/>
                    <a:pt x="17" y="4"/>
                    <a:pt x="17" y="4"/>
                  </a:cubicBezTo>
                  <a:cubicBezTo>
                    <a:pt x="17" y="4"/>
                    <a:pt x="17" y="4"/>
                    <a:pt x="17" y="4"/>
                  </a:cubicBezTo>
                  <a:cubicBezTo>
                    <a:pt x="16" y="5"/>
                    <a:pt x="16" y="5"/>
                    <a:pt x="16" y="5"/>
                  </a:cubicBezTo>
                  <a:cubicBezTo>
                    <a:pt x="16" y="5"/>
                    <a:pt x="14" y="6"/>
                    <a:pt x="14" y="6"/>
                  </a:cubicBezTo>
                  <a:cubicBezTo>
                    <a:pt x="14" y="6"/>
                    <a:pt x="14" y="7"/>
                    <a:pt x="14" y="7"/>
                  </a:cubicBezTo>
                  <a:cubicBezTo>
                    <a:pt x="14" y="7"/>
                    <a:pt x="13" y="7"/>
                    <a:pt x="13" y="7"/>
                  </a:cubicBezTo>
                  <a:cubicBezTo>
                    <a:pt x="13" y="7"/>
                    <a:pt x="13" y="6"/>
                    <a:pt x="13" y="6"/>
                  </a:cubicBezTo>
                  <a:cubicBezTo>
                    <a:pt x="11" y="6"/>
                    <a:pt x="11" y="6"/>
                    <a:pt x="11" y="6"/>
                  </a:cubicBezTo>
                  <a:cubicBezTo>
                    <a:pt x="10" y="9"/>
                    <a:pt x="10" y="9"/>
                    <a:pt x="10" y="9"/>
                  </a:cubicBezTo>
                  <a:cubicBezTo>
                    <a:pt x="8" y="10"/>
                    <a:pt x="8" y="10"/>
                    <a:pt x="8" y="10"/>
                  </a:cubicBezTo>
                  <a:cubicBezTo>
                    <a:pt x="8" y="10"/>
                    <a:pt x="7" y="10"/>
                    <a:pt x="7" y="10"/>
                  </a:cubicBezTo>
                  <a:cubicBezTo>
                    <a:pt x="7" y="10"/>
                    <a:pt x="6" y="10"/>
                    <a:pt x="6" y="10"/>
                  </a:cubicBezTo>
                  <a:cubicBezTo>
                    <a:pt x="6" y="9"/>
                    <a:pt x="6" y="9"/>
                    <a:pt x="6" y="9"/>
                  </a:cubicBezTo>
                  <a:cubicBezTo>
                    <a:pt x="6" y="9"/>
                    <a:pt x="5" y="9"/>
                    <a:pt x="5" y="9"/>
                  </a:cubicBezTo>
                  <a:cubicBezTo>
                    <a:pt x="4" y="9"/>
                    <a:pt x="3" y="9"/>
                    <a:pt x="2" y="9"/>
                  </a:cubicBezTo>
                  <a:cubicBezTo>
                    <a:pt x="2" y="9"/>
                    <a:pt x="1" y="9"/>
                    <a:pt x="1" y="9"/>
                  </a:cubicBezTo>
                  <a:cubicBezTo>
                    <a:pt x="6" y="18"/>
                    <a:pt x="6" y="18"/>
                    <a:pt x="6" y="18"/>
                  </a:cubicBezTo>
                  <a:cubicBezTo>
                    <a:pt x="7" y="19"/>
                    <a:pt x="7" y="19"/>
                    <a:pt x="7" y="19"/>
                  </a:cubicBezTo>
                  <a:cubicBezTo>
                    <a:pt x="7" y="20"/>
                    <a:pt x="7" y="20"/>
                    <a:pt x="7" y="20"/>
                  </a:cubicBezTo>
                  <a:cubicBezTo>
                    <a:pt x="6" y="21"/>
                    <a:pt x="6" y="21"/>
                    <a:pt x="6" y="21"/>
                  </a:cubicBezTo>
                  <a:cubicBezTo>
                    <a:pt x="7" y="21"/>
                    <a:pt x="7" y="21"/>
                    <a:pt x="7" y="21"/>
                  </a:cubicBezTo>
                  <a:cubicBezTo>
                    <a:pt x="6" y="22"/>
                    <a:pt x="6" y="22"/>
                    <a:pt x="6" y="22"/>
                  </a:cubicBezTo>
                  <a:cubicBezTo>
                    <a:pt x="6" y="26"/>
                    <a:pt x="6" y="26"/>
                    <a:pt x="6" y="26"/>
                  </a:cubicBezTo>
                  <a:cubicBezTo>
                    <a:pt x="6" y="26"/>
                    <a:pt x="5" y="28"/>
                    <a:pt x="5" y="28"/>
                  </a:cubicBezTo>
                  <a:cubicBezTo>
                    <a:pt x="5" y="28"/>
                    <a:pt x="4" y="28"/>
                    <a:pt x="4" y="28"/>
                  </a:cubicBezTo>
                  <a:cubicBezTo>
                    <a:pt x="4" y="29"/>
                    <a:pt x="4" y="29"/>
                    <a:pt x="4" y="29"/>
                  </a:cubicBezTo>
                  <a:cubicBezTo>
                    <a:pt x="5" y="29"/>
                    <a:pt x="5" y="29"/>
                    <a:pt x="5" y="29"/>
                  </a:cubicBezTo>
                  <a:cubicBezTo>
                    <a:pt x="5" y="30"/>
                    <a:pt x="5" y="30"/>
                    <a:pt x="5" y="30"/>
                  </a:cubicBezTo>
                  <a:cubicBezTo>
                    <a:pt x="5" y="31"/>
                    <a:pt x="5" y="31"/>
                    <a:pt x="5" y="31"/>
                  </a:cubicBezTo>
                  <a:cubicBezTo>
                    <a:pt x="6" y="32"/>
                    <a:pt x="6" y="32"/>
                    <a:pt x="6" y="32"/>
                  </a:cubicBezTo>
                  <a:cubicBezTo>
                    <a:pt x="5" y="32"/>
                    <a:pt x="5" y="32"/>
                    <a:pt x="5" y="32"/>
                  </a:cubicBezTo>
                  <a:cubicBezTo>
                    <a:pt x="5" y="34"/>
                    <a:pt x="5" y="34"/>
                    <a:pt x="5" y="34"/>
                  </a:cubicBezTo>
                  <a:cubicBezTo>
                    <a:pt x="3" y="35"/>
                    <a:pt x="3" y="35"/>
                    <a:pt x="3" y="35"/>
                  </a:cubicBezTo>
                  <a:cubicBezTo>
                    <a:pt x="3" y="36"/>
                    <a:pt x="3" y="36"/>
                    <a:pt x="3" y="36"/>
                  </a:cubicBezTo>
                  <a:cubicBezTo>
                    <a:pt x="2" y="36"/>
                    <a:pt x="2" y="36"/>
                    <a:pt x="2" y="36"/>
                  </a:cubicBezTo>
                  <a:cubicBezTo>
                    <a:pt x="2" y="38"/>
                    <a:pt x="2" y="38"/>
                    <a:pt x="2" y="38"/>
                  </a:cubicBezTo>
                  <a:cubicBezTo>
                    <a:pt x="4" y="40"/>
                    <a:pt x="4" y="40"/>
                    <a:pt x="4" y="40"/>
                  </a:cubicBezTo>
                  <a:cubicBezTo>
                    <a:pt x="2" y="42"/>
                    <a:pt x="2" y="42"/>
                    <a:pt x="2" y="42"/>
                  </a:cubicBezTo>
                  <a:cubicBezTo>
                    <a:pt x="2" y="42"/>
                    <a:pt x="2" y="44"/>
                    <a:pt x="2" y="44"/>
                  </a:cubicBezTo>
                  <a:cubicBezTo>
                    <a:pt x="2" y="44"/>
                    <a:pt x="2" y="45"/>
                    <a:pt x="2" y="45"/>
                  </a:cubicBezTo>
                  <a:cubicBezTo>
                    <a:pt x="2" y="45"/>
                    <a:pt x="3" y="46"/>
                    <a:pt x="3" y="46"/>
                  </a:cubicBezTo>
                  <a:cubicBezTo>
                    <a:pt x="3" y="46"/>
                    <a:pt x="4" y="47"/>
                    <a:pt x="4" y="47"/>
                  </a:cubicBezTo>
                  <a:cubicBezTo>
                    <a:pt x="4" y="47"/>
                    <a:pt x="4" y="47"/>
                    <a:pt x="4" y="47"/>
                  </a:cubicBezTo>
                  <a:cubicBezTo>
                    <a:pt x="5" y="47"/>
                    <a:pt x="5" y="47"/>
                    <a:pt x="5" y="47"/>
                  </a:cubicBezTo>
                  <a:cubicBezTo>
                    <a:pt x="6" y="48"/>
                    <a:pt x="6" y="48"/>
                    <a:pt x="6" y="48"/>
                  </a:cubicBezTo>
                  <a:cubicBezTo>
                    <a:pt x="5" y="48"/>
                    <a:pt x="5" y="48"/>
                    <a:pt x="5" y="48"/>
                  </a:cubicBezTo>
                  <a:cubicBezTo>
                    <a:pt x="5" y="50"/>
                    <a:pt x="5" y="50"/>
                    <a:pt x="5" y="50"/>
                  </a:cubicBezTo>
                  <a:cubicBezTo>
                    <a:pt x="5" y="50"/>
                    <a:pt x="4" y="50"/>
                    <a:pt x="4" y="50"/>
                  </a:cubicBezTo>
                  <a:cubicBezTo>
                    <a:pt x="4" y="51"/>
                    <a:pt x="3" y="51"/>
                    <a:pt x="3" y="51"/>
                  </a:cubicBezTo>
                  <a:cubicBezTo>
                    <a:pt x="3" y="51"/>
                    <a:pt x="2" y="53"/>
                    <a:pt x="2" y="53"/>
                  </a:cubicBezTo>
                  <a:cubicBezTo>
                    <a:pt x="2" y="53"/>
                    <a:pt x="1" y="54"/>
                    <a:pt x="1" y="54"/>
                  </a:cubicBezTo>
                  <a:cubicBezTo>
                    <a:pt x="0" y="55"/>
                    <a:pt x="0" y="55"/>
                    <a:pt x="0" y="55"/>
                  </a:cubicBezTo>
                  <a:cubicBezTo>
                    <a:pt x="0" y="55"/>
                    <a:pt x="1" y="55"/>
                    <a:pt x="1" y="55"/>
                  </a:cubicBezTo>
                  <a:cubicBezTo>
                    <a:pt x="2" y="55"/>
                    <a:pt x="1" y="56"/>
                    <a:pt x="1" y="56"/>
                  </a:cubicBezTo>
                  <a:cubicBezTo>
                    <a:pt x="1" y="56"/>
                    <a:pt x="1" y="57"/>
                    <a:pt x="1" y="57"/>
                  </a:cubicBezTo>
                  <a:cubicBezTo>
                    <a:pt x="1" y="57"/>
                    <a:pt x="2" y="57"/>
                    <a:pt x="2" y="58"/>
                  </a:cubicBezTo>
                  <a:cubicBezTo>
                    <a:pt x="2" y="58"/>
                    <a:pt x="2" y="58"/>
                    <a:pt x="2" y="59"/>
                  </a:cubicBezTo>
                  <a:cubicBezTo>
                    <a:pt x="2" y="59"/>
                    <a:pt x="2" y="60"/>
                    <a:pt x="2" y="60"/>
                  </a:cubicBezTo>
                  <a:cubicBezTo>
                    <a:pt x="2" y="60"/>
                    <a:pt x="3" y="60"/>
                    <a:pt x="3" y="60"/>
                  </a:cubicBezTo>
                  <a:cubicBezTo>
                    <a:pt x="3" y="60"/>
                    <a:pt x="4" y="60"/>
                    <a:pt x="4" y="60"/>
                  </a:cubicBezTo>
                  <a:cubicBezTo>
                    <a:pt x="4" y="61"/>
                    <a:pt x="4" y="61"/>
                    <a:pt x="4" y="61"/>
                  </a:cubicBezTo>
                  <a:cubicBezTo>
                    <a:pt x="4" y="62"/>
                    <a:pt x="4" y="62"/>
                    <a:pt x="4" y="62"/>
                  </a:cubicBezTo>
                  <a:cubicBezTo>
                    <a:pt x="4" y="65"/>
                    <a:pt x="4" y="65"/>
                    <a:pt x="4" y="65"/>
                  </a:cubicBezTo>
                  <a:cubicBezTo>
                    <a:pt x="5" y="66"/>
                    <a:pt x="5" y="66"/>
                    <a:pt x="5" y="66"/>
                  </a:cubicBezTo>
                  <a:cubicBezTo>
                    <a:pt x="5" y="67"/>
                    <a:pt x="5" y="67"/>
                    <a:pt x="5" y="67"/>
                  </a:cubicBezTo>
                  <a:cubicBezTo>
                    <a:pt x="5" y="67"/>
                    <a:pt x="6" y="68"/>
                    <a:pt x="6" y="68"/>
                  </a:cubicBezTo>
                  <a:cubicBezTo>
                    <a:pt x="6" y="68"/>
                    <a:pt x="7" y="69"/>
                    <a:pt x="7" y="70"/>
                  </a:cubicBezTo>
                  <a:cubicBezTo>
                    <a:pt x="8" y="70"/>
                    <a:pt x="9" y="71"/>
                    <a:pt x="9" y="71"/>
                  </a:cubicBezTo>
                  <a:cubicBezTo>
                    <a:pt x="9" y="71"/>
                    <a:pt x="8" y="71"/>
                    <a:pt x="8" y="71"/>
                  </a:cubicBezTo>
                  <a:cubicBezTo>
                    <a:pt x="8" y="71"/>
                    <a:pt x="7" y="73"/>
                    <a:pt x="7" y="73"/>
                  </a:cubicBezTo>
                  <a:cubicBezTo>
                    <a:pt x="7" y="73"/>
                    <a:pt x="7" y="73"/>
                    <a:pt x="7" y="73"/>
                  </a:cubicBezTo>
                  <a:cubicBezTo>
                    <a:pt x="7" y="73"/>
                    <a:pt x="8" y="74"/>
                    <a:pt x="8" y="74"/>
                  </a:cubicBezTo>
                  <a:cubicBezTo>
                    <a:pt x="8" y="74"/>
                    <a:pt x="8" y="75"/>
                    <a:pt x="8" y="75"/>
                  </a:cubicBezTo>
                  <a:cubicBezTo>
                    <a:pt x="8" y="75"/>
                    <a:pt x="7" y="75"/>
                    <a:pt x="7" y="75"/>
                  </a:cubicBezTo>
                  <a:cubicBezTo>
                    <a:pt x="7" y="75"/>
                    <a:pt x="6" y="76"/>
                    <a:pt x="6" y="76"/>
                  </a:cubicBezTo>
                  <a:cubicBezTo>
                    <a:pt x="6" y="76"/>
                    <a:pt x="7" y="76"/>
                    <a:pt x="7" y="76"/>
                  </a:cubicBezTo>
                  <a:cubicBezTo>
                    <a:pt x="7" y="76"/>
                    <a:pt x="7" y="76"/>
                    <a:pt x="7" y="77"/>
                  </a:cubicBezTo>
                  <a:cubicBezTo>
                    <a:pt x="7" y="77"/>
                    <a:pt x="7" y="77"/>
                    <a:pt x="7" y="77"/>
                  </a:cubicBezTo>
                  <a:cubicBezTo>
                    <a:pt x="7" y="77"/>
                    <a:pt x="7" y="78"/>
                    <a:pt x="6" y="78"/>
                  </a:cubicBezTo>
                  <a:cubicBezTo>
                    <a:pt x="6" y="78"/>
                    <a:pt x="6" y="78"/>
                    <a:pt x="6" y="78"/>
                  </a:cubicBezTo>
                  <a:cubicBezTo>
                    <a:pt x="6" y="78"/>
                    <a:pt x="7" y="79"/>
                    <a:pt x="7" y="79"/>
                  </a:cubicBezTo>
                  <a:cubicBezTo>
                    <a:pt x="8" y="79"/>
                    <a:pt x="8" y="79"/>
                    <a:pt x="8" y="80"/>
                  </a:cubicBezTo>
                  <a:cubicBezTo>
                    <a:pt x="9" y="80"/>
                    <a:pt x="8" y="80"/>
                    <a:pt x="8" y="80"/>
                  </a:cubicBezTo>
                  <a:cubicBezTo>
                    <a:pt x="8" y="80"/>
                    <a:pt x="8" y="81"/>
                    <a:pt x="8" y="81"/>
                  </a:cubicBezTo>
                  <a:cubicBezTo>
                    <a:pt x="8" y="81"/>
                    <a:pt x="8" y="82"/>
                    <a:pt x="8" y="82"/>
                  </a:cubicBezTo>
                  <a:cubicBezTo>
                    <a:pt x="8" y="82"/>
                    <a:pt x="9" y="82"/>
                    <a:pt x="9" y="82"/>
                  </a:cubicBezTo>
                  <a:cubicBezTo>
                    <a:pt x="10" y="85"/>
                    <a:pt x="10" y="85"/>
                    <a:pt x="10" y="85"/>
                  </a:cubicBezTo>
                  <a:cubicBezTo>
                    <a:pt x="10" y="85"/>
                    <a:pt x="10" y="87"/>
                    <a:pt x="10" y="87"/>
                  </a:cubicBezTo>
                  <a:cubicBezTo>
                    <a:pt x="10" y="87"/>
                    <a:pt x="11" y="88"/>
                    <a:pt x="11" y="88"/>
                  </a:cubicBezTo>
                  <a:cubicBezTo>
                    <a:pt x="11" y="88"/>
                    <a:pt x="11" y="89"/>
                    <a:pt x="11" y="89"/>
                  </a:cubicBezTo>
                  <a:cubicBezTo>
                    <a:pt x="11" y="89"/>
                    <a:pt x="11" y="90"/>
                    <a:pt x="11" y="90"/>
                  </a:cubicBezTo>
                  <a:cubicBezTo>
                    <a:pt x="11" y="90"/>
                    <a:pt x="12" y="91"/>
                    <a:pt x="12" y="91"/>
                  </a:cubicBezTo>
                  <a:cubicBezTo>
                    <a:pt x="12" y="91"/>
                    <a:pt x="12" y="93"/>
                    <a:pt x="12" y="93"/>
                  </a:cubicBezTo>
                  <a:cubicBezTo>
                    <a:pt x="12" y="93"/>
                    <a:pt x="12" y="93"/>
                    <a:pt x="12" y="93"/>
                  </a:cubicBezTo>
                  <a:cubicBezTo>
                    <a:pt x="12" y="94"/>
                    <a:pt x="13" y="94"/>
                    <a:pt x="13" y="94"/>
                  </a:cubicBezTo>
                  <a:cubicBezTo>
                    <a:pt x="13" y="94"/>
                    <a:pt x="13" y="95"/>
                    <a:pt x="12" y="95"/>
                  </a:cubicBezTo>
                  <a:cubicBezTo>
                    <a:pt x="12" y="95"/>
                    <a:pt x="12" y="96"/>
                    <a:pt x="12" y="96"/>
                  </a:cubicBezTo>
                  <a:cubicBezTo>
                    <a:pt x="12" y="96"/>
                    <a:pt x="13" y="96"/>
                    <a:pt x="13" y="96"/>
                  </a:cubicBezTo>
                  <a:cubicBezTo>
                    <a:pt x="13" y="97"/>
                    <a:pt x="14" y="97"/>
                    <a:pt x="14" y="97"/>
                  </a:cubicBezTo>
                  <a:cubicBezTo>
                    <a:pt x="14" y="97"/>
                    <a:pt x="15" y="97"/>
                    <a:pt x="15" y="97"/>
                  </a:cubicBezTo>
                  <a:cubicBezTo>
                    <a:pt x="15" y="97"/>
                    <a:pt x="16" y="97"/>
                    <a:pt x="16" y="97"/>
                  </a:cubicBezTo>
                  <a:cubicBezTo>
                    <a:pt x="16" y="97"/>
                    <a:pt x="17" y="96"/>
                    <a:pt x="17" y="96"/>
                  </a:cubicBezTo>
                  <a:cubicBezTo>
                    <a:pt x="17" y="96"/>
                    <a:pt x="17" y="96"/>
                    <a:pt x="17" y="96"/>
                  </a:cubicBezTo>
                  <a:cubicBezTo>
                    <a:pt x="19" y="95"/>
                    <a:pt x="19" y="95"/>
                    <a:pt x="19" y="95"/>
                  </a:cubicBezTo>
                  <a:cubicBezTo>
                    <a:pt x="19" y="94"/>
                    <a:pt x="19" y="94"/>
                    <a:pt x="19" y="94"/>
                  </a:cubicBezTo>
                  <a:cubicBezTo>
                    <a:pt x="21" y="93"/>
                    <a:pt x="21" y="93"/>
                    <a:pt x="21" y="93"/>
                  </a:cubicBezTo>
                  <a:cubicBezTo>
                    <a:pt x="20" y="92"/>
                    <a:pt x="20" y="92"/>
                    <a:pt x="20" y="92"/>
                  </a:cubicBezTo>
                  <a:cubicBezTo>
                    <a:pt x="20" y="92"/>
                    <a:pt x="22" y="91"/>
                    <a:pt x="22" y="91"/>
                  </a:cubicBezTo>
                  <a:cubicBezTo>
                    <a:pt x="22" y="91"/>
                    <a:pt x="23" y="91"/>
                    <a:pt x="23" y="91"/>
                  </a:cubicBezTo>
                  <a:cubicBezTo>
                    <a:pt x="23" y="91"/>
                    <a:pt x="24" y="90"/>
                    <a:pt x="24" y="90"/>
                  </a:cubicBezTo>
                  <a:cubicBezTo>
                    <a:pt x="24" y="90"/>
                    <a:pt x="24" y="88"/>
                    <a:pt x="24" y="88"/>
                  </a:cubicBezTo>
                  <a:cubicBezTo>
                    <a:pt x="25" y="89"/>
                    <a:pt x="25" y="89"/>
                    <a:pt x="25" y="89"/>
                  </a:cubicBezTo>
                  <a:cubicBezTo>
                    <a:pt x="25" y="89"/>
                    <a:pt x="25" y="90"/>
                    <a:pt x="26" y="90"/>
                  </a:cubicBezTo>
                  <a:cubicBezTo>
                    <a:pt x="26" y="90"/>
                    <a:pt x="26" y="90"/>
                    <a:pt x="26" y="90"/>
                  </a:cubicBezTo>
                  <a:cubicBezTo>
                    <a:pt x="26" y="90"/>
                    <a:pt x="27" y="91"/>
                    <a:pt x="27" y="91"/>
                  </a:cubicBezTo>
                  <a:cubicBezTo>
                    <a:pt x="27" y="91"/>
                    <a:pt x="34" y="91"/>
                    <a:pt x="34" y="91"/>
                  </a:cubicBezTo>
                  <a:cubicBezTo>
                    <a:pt x="34" y="91"/>
                    <a:pt x="34" y="91"/>
                    <a:pt x="34" y="91"/>
                  </a:cubicBezTo>
                  <a:cubicBezTo>
                    <a:pt x="35" y="92"/>
                    <a:pt x="36" y="92"/>
                    <a:pt x="36" y="92"/>
                  </a:cubicBezTo>
                  <a:cubicBezTo>
                    <a:pt x="36" y="92"/>
                    <a:pt x="36" y="92"/>
                    <a:pt x="36" y="92"/>
                  </a:cubicBezTo>
                  <a:cubicBezTo>
                    <a:pt x="36" y="93"/>
                    <a:pt x="36" y="93"/>
                    <a:pt x="36" y="93"/>
                  </a:cubicBezTo>
                  <a:cubicBezTo>
                    <a:pt x="36" y="93"/>
                    <a:pt x="37" y="94"/>
                    <a:pt x="37" y="94"/>
                  </a:cubicBezTo>
                  <a:cubicBezTo>
                    <a:pt x="37" y="94"/>
                    <a:pt x="37" y="95"/>
                    <a:pt x="37" y="95"/>
                  </a:cubicBezTo>
                  <a:cubicBezTo>
                    <a:pt x="37" y="95"/>
                    <a:pt x="38" y="97"/>
                    <a:pt x="38" y="97"/>
                  </a:cubicBezTo>
                  <a:cubicBezTo>
                    <a:pt x="38" y="97"/>
                    <a:pt x="38" y="95"/>
                    <a:pt x="38" y="95"/>
                  </a:cubicBezTo>
                  <a:cubicBezTo>
                    <a:pt x="38" y="95"/>
                    <a:pt x="39" y="94"/>
                    <a:pt x="39" y="93"/>
                  </a:cubicBezTo>
                  <a:cubicBezTo>
                    <a:pt x="39" y="93"/>
                    <a:pt x="40" y="90"/>
                    <a:pt x="40" y="90"/>
                  </a:cubicBezTo>
                  <a:cubicBezTo>
                    <a:pt x="42" y="90"/>
                    <a:pt x="42" y="90"/>
                    <a:pt x="42" y="90"/>
                  </a:cubicBezTo>
                  <a:cubicBezTo>
                    <a:pt x="42" y="91"/>
                    <a:pt x="42" y="91"/>
                    <a:pt x="42" y="91"/>
                  </a:cubicBezTo>
                  <a:cubicBezTo>
                    <a:pt x="42" y="91"/>
                    <a:pt x="45" y="90"/>
                    <a:pt x="45" y="90"/>
                  </a:cubicBezTo>
                  <a:cubicBezTo>
                    <a:pt x="45" y="90"/>
                    <a:pt x="48" y="90"/>
                    <a:pt x="48" y="90"/>
                  </a:cubicBezTo>
                  <a:cubicBezTo>
                    <a:pt x="48" y="91"/>
                    <a:pt x="48" y="91"/>
                    <a:pt x="48" y="91"/>
                  </a:cubicBezTo>
                  <a:cubicBezTo>
                    <a:pt x="49" y="92"/>
                    <a:pt x="49" y="92"/>
                    <a:pt x="49" y="92"/>
                  </a:cubicBezTo>
                  <a:cubicBezTo>
                    <a:pt x="52" y="83"/>
                    <a:pt x="52" y="83"/>
                    <a:pt x="52" y="83"/>
                  </a:cubicBezTo>
                  <a:cubicBezTo>
                    <a:pt x="52" y="79"/>
                    <a:pt x="52" y="79"/>
                    <a:pt x="52" y="79"/>
                  </a:cubicBezTo>
                  <a:cubicBezTo>
                    <a:pt x="55" y="75"/>
                    <a:pt x="55" y="75"/>
                    <a:pt x="55" y="75"/>
                  </a:cubicBezTo>
                  <a:cubicBezTo>
                    <a:pt x="56" y="72"/>
                    <a:pt x="56" y="72"/>
                    <a:pt x="56" y="72"/>
                  </a:cubicBezTo>
                  <a:cubicBezTo>
                    <a:pt x="68" y="70"/>
                    <a:pt x="68" y="70"/>
                    <a:pt x="68" y="70"/>
                  </a:cubicBezTo>
                  <a:cubicBezTo>
                    <a:pt x="75" y="70"/>
                    <a:pt x="75" y="70"/>
                    <a:pt x="75" y="70"/>
                  </a:cubicBezTo>
                  <a:cubicBezTo>
                    <a:pt x="81" y="74"/>
                    <a:pt x="81" y="74"/>
                    <a:pt x="81" y="74"/>
                  </a:cubicBezTo>
                  <a:cubicBezTo>
                    <a:pt x="81" y="74"/>
                    <a:pt x="81" y="74"/>
                    <a:pt x="81" y="74"/>
                  </a:cubicBezTo>
                  <a:cubicBezTo>
                    <a:pt x="81" y="74"/>
                    <a:pt x="81" y="74"/>
                    <a:pt x="81" y="74"/>
                  </a:cubicBezTo>
                  <a:cubicBezTo>
                    <a:pt x="81" y="74"/>
                    <a:pt x="81" y="75"/>
                    <a:pt x="81" y="75"/>
                  </a:cubicBezTo>
                  <a:cubicBezTo>
                    <a:pt x="81" y="75"/>
                    <a:pt x="81" y="76"/>
                    <a:pt x="81" y="76"/>
                  </a:cubicBezTo>
                  <a:cubicBezTo>
                    <a:pt x="83" y="75"/>
                    <a:pt x="83" y="75"/>
                    <a:pt x="83" y="75"/>
                  </a:cubicBezTo>
                  <a:lnTo>
                    <a:pt x="81" y="73"/>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79" name="Freeform 693">
              <a:extLst>
                <a:ext uri="{FF2B5EF4-FFF2-40B4-BE49-F238E27FC236}">
                  <a16:creationId xmlns:a16="http://schemas.microsoft.com/office/drawing/2014/main" id="{C8373F30-6D5B-4810-9C5D-4788DF46FA38}"/>
                </a:ext>
              </a:extLst>
            </p:cNvPr>
            <p:cNvSpPr>
              <a:spLocks noEditPoints="1"/>
            </p:cNvSpPr>
            <p:nvPr/>
          </p:nvSpPr>
          <p:spPr bwMode="auto">
            <a:xfrm>
              <a:off x="3654138" y="5068178"/>
              <a:ext cx="654587" cy="1176362"/>
            </a:xfrm>
            <a:custGeom>
              <a:avLst/>
              <a:gdLst>
                <a:gd name="T0" fmla="*/ 38 w 140"/>
                <a:gd name="T1" fmla="*/ 308 h 310"/>
                <a:gd name="T2" fmla="*/ 46 w 140"/>
                <a:gd name="T3" fmla="*/ 299 h 310"/>
                <a:gd name="T4" fmla="*/ 64 w 140"/>
                <a:gd name="T5" fmla="*/ 307 h 310"/>
                <a:gd name="T6" fmla="*/ 62 w 140"/>
                <a:gd name="T7" fmla="*/ 308 h 310"/>
                <a:gd name="T8" fmla="*/ 65 w 140"/>
                <a:gd name="T9" fmla="*/ 307 h 310"/>
                <a:gd name="T10" fmla="*/ 68 w 140"/>
                <a:gd name="T11" fmla="*/ 307 h 310"/>
                <a:gd name="T12" fmla="*/ 135 w 140"/>
                <a:gd name="T13" fmla="*/ 30 h 310"/>
                <a:gd name="T14" fmla="*/ 130 w 140"/>
                <a:gd name="T15" fmla="*/ 40 h 310"/>
                <a:gd name="T16" fmla="*/ 118 w 140"/>
                <a:gd name="T17" fmla="*/ 45 h 310"/>
                <a:gd name="T18" fmla="*/ 107 w 140"/>
                <a:gd name="T19" fmla="*/ 39 h 310"/>
                <a:gd name="T20" fmla="*/ 108 w 140"/>
                <a:gd name="T21" fmla="*/ 25 h 310"/>
                <a:gd name="T22" fmla="*/ 79 w 140"/>
                <a:gd name="T23" fmla="*/ 7 h 310"/>
                <a:gd name="T24" fmla="*/ 63 w 140"/>
                <a:gd name="T25" fmla="*/ 4 h 310"/>
                <a:gd name="T26" fmla="*/ 46 w 140"/>
                <a:gd name="T27" fmla="*/ 7 h 310"/>
                <a:gd name="T28" fmla="*/ 36 w 140"/>
                <a:gd name="T29" fmla="*/ 26 h 310"/>
                <a:gd name="T30" fmla="*/ 33 w 140"/>
                <a:gd name="T31" fmla="*/ 43 h 310"/>
                <a:gd name="T32" fmla="*/ 26 w 140"/>
                <a:gd name="T33" fmla="*/ 58 h 310"/>
                <a:gd name="T34" fmla="*/ 23 w 140"/>
                <a:gd name="T35" fmla="*/ 74 h 310"/>
                <a:gd name="T36" fmla="*/ 22 w 140"/>
                <a:gd name="T37" fmla="*/ 84 h 310"/>
                <a:gd name="T38" fmla="*/ 26 w 140"/>
                <a:gd name="T39" fmla="*/ 99 h 310"/>
                <a:gd name="T40" fmla="*/ 22 w 140"/>
                <a:gd name="T41" fmla="*/ 112 h 310"/>
                <a:gd name="T42" fmla="*/ 18 w 140"/>
                <a:gd name="T43" fmla="*/ 120 h 310"/>
                <a:gd name="T44" fmla="*/ 16 w 140"/>
                <a:gd name="T45" fmla="*/ 128 h 310"/>
                <a:gd name="T46" fmla="*/ 18 w 140"/>
                <a:gd name="T47" fmla="*/ 140 h 310"/>
                <a:gd name="T48" fmla="*/ 12 w 140"/>
                <a:gd name="T49" fmla="*/ 153 h 310"/>
                <a:gd name="T50" fmla="*/ 11 w 140"/>
                <a:gd name="T51" fmla="*/ 163 h 310"/>
                <a:gd name="T52" fmla="*/ 10 w 140"/>
                <a:gd name="T53" fmla="*/ 174 h 310"/>
                <a:gd name="T54" fmla="*/ 13 w 140"/>
                <a:gd name="T55" fmla="*/ 185 h 310"/>
                <a:gd name="T56" fmla="*/ 16 w 140"/>
                <a:gd name="T57" fmla="*/ 195 h 310"/>
                <a:gd name="T58" fmla="*/ 15 w 140"/>
                <a:gd name="T59" fmla="*/ 203 h 310"/>
                <a:gd name="T60" fmla="*/ 12 w 140"/>
                <a:gd name="T61" fmla="*/ 213 h 310"/>
                <a:gd name="T62" fmla="*/ 8 w 140"/>
                <a:gd name="T63" fmla="*/ 224 h 310"/>
                <a:gd name="T64" fmla="*/ 8 w 140"/>
                <a:gd name="T65" fmla="*/ 233 h 310"/>
                <a:gd name="T66" fmla="*/ 0 w 140"/>
                <a:gd name="T67" fmla="*/ 253 h 310"/>
                <a:gd name="T68" fmla="*/ 7 w 140"/>
                <a:gd name="T69" fmla="*/ 258 h 310"/>
                <a:gd name="T70" fmla="*/ 8 w 140"/>
                <a:gd name="T71" fmla="*/ 267 h 310"/>
                <a:gd name="T72" fmla="*/ 26 w 140"/>
                <a:gd name="T73" fmla="*/ 274 h 310"/>
                <a:gd name="T74" fmla="*/ 28 w 140"/>
                <a:gd name="T75" fmla="*/ 269 h 310"/>
                <a:gd name="T76" fmla="*/ 33 w 140"/>
                <a:gd name="T77" fmla="*/ 255 h 310"/>
                <a:gd name="T78" fmla="*/ 41 w 140"/>
                <a:gd name="T79" fmla="*/ 247 h 310"/>
                <a:gd name="T80" fmla="*/ 44 w 140"/>
                <a:gd name="T81" fmla="*/ 239 h 310"/>
                <a:gd name="T82" fmla="*/ 53 w 140"/>
                <a:gd name="T83" fmla="*/ 231 h 310"/>
                <a:gd name="T84" fmla="*/ 44 w 140"/>
                <a:gd name="T85" fmla="*/ 216 h 310"/>
                <a:gd name="T86" fmla="*/ 49 w 140"/>
                <a:gd name="T87" fmla="*/ 202 h 310"/>
                <a:gd name="T88" fmla="*/ 55 w 140"/>
                <a:gd name="T89" fmla="*/ 198 h 310"/>
                <a:gd name="T90" fmla="*/ 58 w 140"/>
                <a:gd name="T91" fmla="*/ 186 h 310"/>
                <a:gd name="T92" fmla="*/ 60 w 140"/>
                <a:gd name="T93" fmla="*/ 176 h 310"/>
                <a:gd name="T94" fmla="*/ 69 w 140"/>
                <a:gd name="T95" fmla="*/ 178 h 310"/>
                <a:gd name="T96" fmla="*/ 67 w 140"/>
                <a:gd name="T97" fmla="*/ 174 h 310"/>
                <a:gd name="T98" fmla="*/ 59 w 140"/>
                <a:gd name="T99" fmla="*/ 159 h 310"/>
                <a:gd name="T100" fmla="*/ 78 w 140"/>
                <a:gd name="T101" fmla="*/ 157 h 310"/>
                <a:gd name="T102" fmla="*/ 80 w 140"/>
                <a:gd name="T103" fmla="*/ 145 h 310"/>
                <a:gd name="T104" fmla="*/ 102 w 140"/>
                <a:gd name="T105" fmla="*/ 139 h 310"/>
                <a:gd name="T106" fmla="*/ 114 w 140"/>
                <a:gd name="T107" fmla="*/ 114 h 310"/>
                <a:gd name="T108" fmla="*/ 106 w 140"/>
                <a:gd name="T109" fmla="*/ 92 h 310"/>
                <a:gd name="T110" fmla="*/ 108 w 140"/>
                <a:gd name="T111" fmla="*/ 81 h 310"/>
                <a:gd name="T112" fmla="*/ 110 w 140"/>
                <a:gd name="T113" fmla="*/ 71 h 310"/>
                <a:gd name="T114" fmla="*/ 120 w 140"/>
                <a:gd name="T115" fmla="*/ 58 h 310"/>
                <a:gd name="T116" fmla="*/ 128 w 140"/>
                <a:gd name="T117" fmla="*/ 49 h 310"/>
                <a:gd name="T118" fmla="*/ 136 w 140"/>
                <a:gd name="T119" fmla="*/ 4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 h="310">
                  <a:moveTo>
                    <a:pt x="59" y="306"/>
                  </a:moveTo>
                  <a:cubicBezTo>
                    <a:pt x="59" y="306"/>
                    <a:pt x="58" y="307"/>
                    <a:pt x="58" y="307"/>
                  </a:cubicBezTo>
                  <a:cubicBezTo>
                    <a:pt x="58" y="308"/>
                    <a:pt x="58" y="308"/>
                    <a:pt x="57" y="308"/>
                  </a:cubicBezTo>
                  <a:cubicBezTo>
                    <a:pt x="57" y="309"/>
                    <a:pt x="56" y="309"/>
                    <a:pt x="56" y="309"/>
                  </a:cubicBezTo>
                  <a:cubicBezTo>
                    <a:pt x="56" y="309"/>
                    <a:pt x="55" y="309"/>
                    <a:pt x="55" y="309"/>
                  </a:cubicBezTo>
                  <a:cubicBezTo>
                    <a:pt x="55" y="309"/>
                    <a:pt x="55" y="308"/>
                    <a:pt x="54" y="308"/>
                  </a:cubicBezTo>
                  <a:cubicBezTo>
                    <a:pt x="54" y="309"/>
                    <a:pt x="53" y="309"/>
                    <a:pt x="53" y="309"/>
                  </a:cubicBezTo>
                  <a:cubicBezTo>
                    <a:pt x="53" y="309"/>
                    <a:pt x="52" y="309"/>
                    <a:pt x="51" y="309"/>
                  </a:cubicBezTo>
                  <a:cubicBezTo>
                    <a:pt x="51" y="309"/>
                    <a:pt x="50" y="310"/>
                    <a:pt x="50" y="310"/>
                  </a:cubicBezTo>
                  <a:cubicBezTo>
                    <a:pt x="49" y="310"/>
                    <a:pt x="49" y="310"/>
                    <a:pt x="49" y="310"/>
                  </a:cubicBezTo>
                  <a:cubicBezTo>
                    <a:pt x="49" y="310"/>
                    <a:pt x="47" y="309"/>
                    <a:pt x="47" y="309"/>
                  </a:cubicBezTo>
                  <a:cubicBezTo>
                    <a:pt x="47" y="309"/>
                    <a:pt x="46" y="309"/>
                    <a:pt x="46" y="309"/>
                  </a:cubicBezTo>
                  <a:cubicBezTo>
                    <a:pt x="46" y="308"/>
                    <a:pt x="45" y="308"/>
                    <a:pt x="44" y="308"/>
                  </a:cubicBezTo>
                  <a:cubicBezTo>
                    <a:pt x="44" y="308"/>
                    <a:pt x="43" y="308"/>
                    <a:pt x="43" y="308"/>
                  </a:cubicBezTo>
                  <a:cubicBezTo>
                    <a:pt x="43" y="308"/>
                    <a:pt x="42" y="308"/>
                    <a:pt x="41" y="308"/>
                  </a:cubicBezTo>
                  <a:cubicBezTo>
                    <a:pt x="40" y="308"/>
                    <a:pt x="38" y="308"/>
                    <a:pt x="38" y="308"/>
                  </a:cubicBezTo>
                  <a:cubicBezTo>
                    <a:pt x="38" y="307"/>
                    <a:pt x="37" y="307"/>
                    <a:pt x="37" y="307"/>
                  </a:cubicBezTo>
                  <a:cubicBezTo>
                    <a:pt x="36" y="307"/>
                    <a:pt x="35" y="307"/>
                    <a:pt x="35" y="308"/>
                  </a:cubicBezTo>
                  <a:cubicBezTo>
                    <a:pt x="35" y="308"/>
                    <a:pt x="35" y="308"/>
                    <a:pt x="34" y="308"/>
                  </a:cubicBezTo>
                  <a:cubicBezTo>
                    <a:pt x="34" y="281"/>
                    <a:pt x="34" y="281"/>
                    <a:pt x="34" y="281"/>
                  </a:cubicBezTo>
                  <a:cubicBezTo>
                    <a:pt x="35" y="282"/>
                    <a:pt x="37" y="285"/>
                    <a:pt x="37" y="285"/>
                  </a:cubicBezTo>
                  <a:cubicBezTo>
                    <a:pt x="37" y="285"/>
                    <a:pt x="36" y="286"/>
                    <a:pt x="36" y="286"/>
                  </a:cubicBezTo>
                  <a:cubicBezTo>
                    <a:pt x="35" y="287"/>
                    <a:pt x="35" y="288"/>
                    <a:pt x="35" y="288"/>
                  </a:cubicBezTo>
                  <a:cubicBezTo>
                    <a:pt x="35" y="288"/>
                    <a:pt x="36" y="289"/>
                    <a:pt x="36" y="289"/>
                  </a:cubicBezTo>
                  <a:cubicBezTo>
                    <a:pt x="36" y="289"/>
                    <a:pt x="38" y="289"/>
                    <a:pt x="38" y="289"/>
                  </a:cubicBezTo>
                  <a:cubicBezTo>
                    <a:pt x="38" y="290"/>
                    <a:pt x="38" y="290"/>
                    <a:pt x="38" y="291"/>
                  </a:cubicBezTo>
                  <a:cubicBezTo>
                    <a:pt x="38" y="291"/>
                    <a:pt x="39" y="293"/>
                    <a:pt x="39" y="293"/>
                  </a:cubicBezTo>
                  <a:cubicBezTo>
                    <a:pt x="40" y="293"/>
                    <a:pt x="41" y="295"/>
                    <a:pt x="41" y="295"/>
                  </a:cubicBezTo>
                  <a:cubicBezTo>
                    <a:pt x="41" y="295"/>
                    <a:pt x="42" y="295"/>
                    <a:pt x="42" y="295"/>
                  </a:cubicBezTo>
                  <a:cubicBezTo>
                    <a:pt x="42" y="296"/>
                    <a:pt x="42" y="296"/>
                    <a:pt x="42" y="296"/>
                  </a:cubicBezTo>
                  <a:cubicBezTo>
                    <a:pt x="42" y="296"/>
                    <a:pt x="44" y="298"/>
                    <a:pt x="44" y="298"/>
                  </a:cubicBezTo>
                  <a:cubicBezTo>
                    <a:pt x="45" y="298"/>
                    <a:pt x="45" y="299"/>
                    <a:pt x="46" y="299"/>
                  </a:cubicBezTo>
                  <a:cubicBezTo>
                    <a:pt x="46" y="299"/>
                    <a:pt x="47" y="300"/>
                    <a:pt x="47" y="300"/>
                  </a:cubicBezTo>
                  <a:cubicBezTo>
                    <a:pt x="47" y="300"/>
                    <a:pt x="47" y="300"/>
                    <a:pt x="48" y="301"/>
                  </a:cubicBezTo>
                  <a:cubicBezTo>
                    <a:pt x="48" y="301"/>
                    <a:pt x="49" y="302"/>
                    <a:pt x="49" y="302"/>
                  </a:cubicBezTo>
                  <a:cubicBezTo>
                    <a:pt x="49" y="302"/>
                    <a:pt x="49" y="303"/>
                    <a:pt x="50" y="303"/>
                  </a:cubicBezTo>
                  <a:cubicBezTo>
                    <a:pt x="50" y="303"/>
                    <a:pt x="52" y="304"/>
                    <a:pt x="53" y="305"/>
                  </a:cubicBezTo>
                  <a:cubicBezTo>
                    <a:pt x="53" y="305"/>
                    <a:pt x="54" y="305"/>
                    <a:pt x="55" y="305"/>
                  </a:cubicBezTo>
                  <a:cubicBezTo>
                    <a:pt x="55" y="305"/>
                    <a:pt x="56" y="305"/>
                    <a:pt x="57" y="305"/>
                  </a:cubicBezTo>
                  <a:cubicBezTo>
                    <a:pt x="57" y="305"/>
                    <a:pt x="58" y="305"/>
                    <a:pt x="58" y="305"/>
                  </a:cubicBezTo>
                  <a:cubicBezTo>
                    <a:pt x="58" y="305"/>
                    <a:pt x="59" y="305"/>
                    <a:pt x="59" y="306"/>
                  </a:cubicBezTo>
                  <a:close/>
                  <a:moveTo>
                    <a:pt x="68" y="306"/>
                  </a:moveTo>
                  <a:cubicBezTo>
                    <a:pt x="68" y="306"/>
                    <a:pt x="68" y="306"/>
                    <a:pt x="68" y="306"/>
                  </a:cubicBezTo>
                  <a:cubicBezTo>
                    <a:pt x="67" y="306"/>
                    <a:pt x="66" y="306"/>
                    <a:pt x="66" y="306"/>
                  </a:cubicBezTo>
                  <a:cubicBezTo>
                    <a:pt x="65" y="306"/>
                    <a:pt x="65" y="306"/>
                    <a:pt x="65" y="306"/>
                  </a:cubicBezTo>
                  <a:cubicBezTo>
                    <a:pt x="65" y="306"/>
                    <a:pt x="65" y="306"/>
                    <a:pt x="65" y="306"/>
                  </a:cubicBezTo>
                  <a:cubicBezTo>
                    <a:pt x="64" y="306"/>
                    <a:pt x="64" y="307"/>
                    <a:pt x="64" y="307"/>
                  </a:cubicBezTo>
                  <a:cubicBezTo>
                    <a:pt x="64" y="307"/>
                    <a:pt x="64" y="307"/>
                    <a:pt x="64" y="307"/>
                  </a:cubicBezTo>
                  <a:cubicBezTo>
                    <a:pt x="64" y="307"/>
                    <a:pt x="64" y="307"/>
                    <a:pt x="64" y="307"/>
                  </a:cubicBezTo>
                  <a:cubicBezTo>
                    <a:pt x="64" y="307"/>
                    <a:pt x="64" y="307"/>
                    <a:pt x="64" y="307"/>
                  </a:cubicBezTo>
                  <a:cubicBezTo>
                    <a:pt x="64" y="307"/>
                    <a:pt x="64" y="307"/>
                    <a:pt x="64" y="307"/>
                  </a:cubicBezTo>
                  <a:cubicBezTo>
                    <a:pt x="64" y="307"/>
                    <a:pt x="64" y="306"/>
                    <a:pt x="63" y="306"/>
                  </a:cubicBezTo>
                  <a:cubicBezTo>
                    <a:pt x="63" y="306"/>
                    <a:pt x="63" y="306"/>
                    <a:pt x="63" y="306"/>
                  </a:cubicBezTo>
                  <a:cubicBezTo>
                    <a:pt x="63" y="307"/>
                    <a:pt x="63" y="307"/>
                    <a:pt x="63" y="307"/>
                  </a:cubicBezTo>
                  <a:cubicBezTo>
                    <a:pt x="63" y="307"/>
                    <a:pt x="63" y="307"/>
                    <a:pt x="63" y="307"/>
                  </a:cubicBezTo>
                  <a:cubicBezTo>
                    <a:pt x="63" y="307"/>
                    <a:pt x="63" y="307"/>
                    <a:pt x="63" y="307"/>
                  </a:cubicBezTo>
                  <a:cubicBezTo>
                    <a:pt x="63" y="307"/>
                    <a:pt x="62" y="307"/>
                    <a:pt x="62" y="307"/>
                  </a:cubicBezTo>
                  <a:cubicBezTo>
                    <a:pt x="62" y="307"/>
                    <a:pt x="62" y="307"/>
                    <a:pt x="62" y="307"/>
                  </a:cubicBezTo>
                  <a:cubicBezTo>
                    <a:pt x="62" y="307"/>
                    <a:pt x="62" y="307"/>
                    <a:pt x="62" y="307"/>
                  </a:cubicBezTo>
                  <a:cubicBezTo>
                    <a:pt x="62" y="307"/>
                    <a:pt x="62" y="308"/>
                    <a:pt x="62" y="308"/>
                  </a:cubicBezTo>
                  <a:cubicBezTo>
                    <a:pt x="62" y="308"/>
                    <a:pt x="62" y="308"/>
                    <a:pt x="62" y="308"/>
                  </a:cubicBezTo>
                  <a:cubicBezTo>
                    <a:pt x="62" y="308"/>
                    <a:pt x="62" y="308"/>
                    <a:pt x="62" y="308"/>
                  </a:cubicBezTo>
                  <a:cubicBezTo>
                    <a:pt x="62" y="308"/>
                    <a:pt x="62" y="308"/>
                    <a:pt x="62" y="308"/>
                  </a:cubicBezTo>
                  <a:cubicBezTo>
                    <a:pt x="62" y="308"/>
                    <a:pt x="62" y="308"/>
                    <a:pt x="62" y="308"/>
                  </a:cubicBezTo>
                  <a:cubicBezTo>
                    <a:pt x="63" y="308"/>
                    <a:pt x="63" y="308"/>
                    <a:pt x="63" y="308"/>
                  </a:cubicBezTo>
                  <a:cubicBezTo>
                    <a:pt x="63" y="308"/>
                    <a:pt x="63" y="308"/>
                    <a:pt x="63" y="308"/>
                  </a:cubicBezTo>
                  <a:cubicBezTo>
                    <a:pt x="63" y="308"/>
                    <a:pt x="63" y="308"/>
                    <a:pt x="63" y="308"/>
                  </a:cubicBezTo>
                  <a:cubicBezTo>
                    <a:pt x="63" y="308"/>
                    <a:pt x="63" y="308"/>
                    <a:pt x="63" y="308"/>
                  </a:cubicBezTo>
                  <a:cubicBezTo>
                    <a:pt x="63" y="308"/>
                    <a:pt x="63" y="308"/>
                    <a:pt x="63" y="308"/>
                  </a:cubicBezTo>
                  <a:cubicBezTo>
                    <a:pt x="64" y="308"/>
                    <a:pt x="64" y="308"/>
                    <a:pt x="64" y="308"/>
                  </a:cubicBezTo>
                  <a:cubicBezTo>
                    <a:pt x="64" y="308"/>
                    <a:pt x="64" y="308"/>
                    <a:pt x="64" y="308"/>
                  </a:cubicBezTo>
                  <a:cubicBezTo>
                    <a:pt x="64" y="308"/>
                    <a:pt x="64" y="308"/>
                    <a:pt x="65" y="308"/>
                  </a:cubicBezTo>
                  <a:cubicBezTo>
                    <a:pt x="65" y="308"/>
                    <a:pt x="65" y="308"/>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6" y="308"/>
                    <a:pt x="66" y="308"/>
                    <a:pt x="66" y="307"/>
                  </a:cubicBezTo>
                  <a:cubicBezTo>
                    <a:pt x="66" y="307"/>
                    <a:pt x="66" y="307"/>
                    <a:pt x="66" y="307"/>
                  </a:cubicBezTo>
                  <a:cubicBezTo>
                    <a:pt x="66" y="307"/>
                    <a:pt x="66" y="307"/>
                    <a:pt x="66" y="307"/>
                  </a:cubicBezTo>
                  <a:cubicBezTo>
                    <a:pt x="66" y="307"/>
                    <a:pt x="66" y="307"/>
                    <a:pt x="66" y="307"/>
                  </a:cubicBezTo>
                  <a:cubicBezTo>
                    <a:pt x="67" y="307"/>
                    <a:pt x="67" y="307"/>
                    <a:pt x="67" y="307"/>
                  </a:cubicBezTo>
                  <a:cubicBezTo>
                    <a:pt x="67" y="307"/>
                    <a:pt x="67" y="307"/>
                    <a:pt x="67" y="307"/>
                  </a:cubicBezTo>
                  <a:cubicBezTo>
                    <a:pt x="67" y="307"/>
                    <a:pt x="67" y="307"/>
                    <a:pt x="67" y="307"/>
                  </a:cubicBezTo>
                  <a:cubicBezTo>
                    <a:pt x="67" y="307"/>
                    <a:pt x="67" y="307"/>
                    <a:pt x="67" y="307"/>
                  </a:cubicBezTo>
                  <a:cubicBezTo>
                    <a:pt x="67" y="307"/>
                    <a:pt x="67" y="307"/>
                    <a:pt x="67" y="307"/>
                  </a:cubicBezTo>
                  <a:cubicBezTo>
                    <a:pt x="67" y="307"/>
                    <a:pt x="67" y="307"/>
                    <a:pt x="67" y="307"/>
                  </a:cubicBezTo>
                  <a:cubicBezTo>
                    <a:pt x="68" y="307"/>
                    <a:pt x="68" y="307"/>
                    <a:pt x="68" y="307"/>
                  </a:cubicBezTo>
                  <a:cubicBezTo>
                    <a:pt x="68" y="307"/>
                    <a:pt x="68" y="307"/>
                    <a:pt x="68" y="307"/>
                  </a:cubicBezTo>
                  <a:cubicBezTo>
                    <a:pt x="68" y="307"/>
                    <a:pt x="68" y="307"/>
                    <a:pt x="68" y="307"/>
                  </a:cubicBezTo>
                  <a:cubicBezTo>
                    <a:pt x="68" y="307"/>
                    <a:pt x="68" y="307"/>
                    <a:pt x="68" y="307"/>
                  </a:cubicBezTo>
                  <a:cubicBezTo>
                    <a:pt x="68" y="307"/>
                    <a:pt x="68" y="307"/>
                    <a:pt x="68" y="307"/>
                  </a:cubicBezTo>
                  <a:cubicBezTo>
                    <a:pt x="68" y="307"/>
                    <a:pt x="68" y="307"/>
                    <a:pt x="68" y="307"/>
                  </a:cubicBezTo>
                  <a:cubicBezTo>
                    <a:pt x="68" y="306"/>
                    <a:pt x="68" y="306"/>
                    <a:pt x="68" y="306"/>
                  </a:cubicBezTo>
                  <a:close/>
                  <a:moveTo>
                    <a:pt x="139" y="37"/>
                  </a:moveTo>
                  <a:cubicBezTo>
                    <a:pt x="139" y="37"/>
                    <a:pt x="140" y="37"/>
                    <a:pt x="140" y="36"/>
                  </a:cubicBezTo>
                  <a:cubicBezTo>
                    <a:pt x="140" y="36"/>
                    <a:pt x="140" y="36"/>
                    <a:pt x="140" y="36"/>
                  </a:cubicBezTo>
                  <a:cubicBezTo>
                    <a:pt x="140" y="36"/>
                    <a:pt x="140" y="35"/>
                    <a:pt x="140" y="35"/>
                  </a:cubicBezTo>
                  <a:cubicBezTo>
                    <a:pt x="140" y="35"/>
                    <a:pt x="139" y="34"/>
                    <a:pt x="139" y="34"/>
                  </a:cubicBezTo>
                  <a:cubicBezTo>
                    <a:pt x="139" y="34"/>
                    <a:pt x="139" y="33"/>
                    <a:pt x="139" y="33"/>
                  </a:cubicBezTo>
                  <a:cubicBezTo>
                    <a:pt x="138" y="33"/>
                    <a:pt x="138" y="32"/>
                    <a:pt x="138" y="32"/>
                  </a:cubicBezTo>
                  <a:cubicBezTo>
                    <a:pt x="138" y="32"/>
                    <a:pt x="138" y="31"/>
                    <a:pt x="138" y="31"/>
                  </a:cubicBezTo>
                  <a:cubicBezTo>
                    <a:pt x="138" y="30"/>
                    <a:pt x="138" y="30"/>
                    <a:pt x="138" y="30"/>
                  </a:cubicBezTo>
                  <a:cubicBezTo>
                    <a:pt x="138" y="30"/>
                    <a:pt x="138" y="30"/>
                    <a:pt x="137" y="30"/>
                  </a:cubicBezTo>
                  <a:cubicBezTo>
                    <a:pt x="137" y="30"/>
                    <a:pt x="137" y="30"/>
                    <a:pt x="137" y="30"/>
                  </a:cubicBezTo>
                  <a:cubicBezTo>
                    <a:pt x="137" y="30"/>
                    <a:pt x="137" y="29"/>
                    <a:pt x="137" y="29"/>
                  </a:cubicBezTo>
                  <a:cubicBezTo>
                    <a:pt x="137" y="29"/>
                    <a:pt x="136" y="29"/>
                    <a:pt x="136" y="29"/>
                  </a:cubicBezTo>
                  <a:cubicBezTo>
                    <a:pt x="136" y="30"/>
                    <a:pt x="136" y="30"/>
                    <a:pt x="136" y="30"/>
                  </a:cubicBezTo>
                  <a:cubicBezTo>
                    <a:pt x="135" y="30"/>
                    <a:pt x="135" y="30"/>
                    <a:pt x="135" y="30"/>
                  </a:cubicBezTo>
                  <a:cubicBezTo>
                    <a:pt x="134" y="31"/>
                    <a:pt x="134" y="31"/>
                    <a:pt x="134" y="31"/>
                  </a:cubicBezTo>
                  <a:cubicBezTo>
                    <a:pt x="134" y="30"/>
                    <a:pt x="134" y="30"/>
                    <a:pt x="134" y="30"/>
                  </a:cubicBezTo>
                  <a:cubicBezTo>
                    <a:pt x="133" y="30"/>
                    <a:pt x="133" y="30"/>
                    <a:pt x="133" y="30"/>
                  </a:cubicBezTo>
                  <a:cubicBezTo>
                    <a:pt x="133" y="30"/>
                    <a:pt x="133" y="30"/>
                    <a:pt x="133" y="30"/>
                  </a:cubicBezTo>
                  <a:cubicBezTo>
                    <a:pt x="133" y="30"/>
                    <a:pt x="133" y="31"/>
                    <a:pt x="133" y="31"/>
                  </a:cubicBezTo>
                  <a:cubicBezTo>
                    <a:pt x="133" y="31"/>
                    <a:pt x="133" y="31"/>
                    <a:pt x="133" y="31"/>
                  </a:cubicBezTo>
                  <a:cubicBezTo>
                    <a:pt x="133" y="31"/>
                    <a:pt x="133" y="32"/>
                    <a:pt x="133" y="32"/>
                  </a:cubicBezTo>
                  <a:cubicBezTo>
                    <a:pt x="133" y="32"/>
                    <a:pt x="133" y="33"/>
                    <a:pt x="133" y="33"/>
                  </a:cubicBezTo>
                  <a:cubicBezTo>
                    <a:pt x="133" y="33"/>
                    <a:pt x="133" y="33"/>
                    <a:pt x="133" y="33"/>
                  </a:cubicBezTo>
                  <a:cubicBezTo>
                    <a:pt x="133" y="33"/>
                    <a:pt x="133" y="34"/>
                    <a:pt x="133" y="34"/>
                  </a:cubicBezTo>
                  <a:cubicBezTo>
                    <a:pt x="133" y="34"/>
                    <a:pt x="133" y="35"/>
                    <a:pt x="133" y="35"/>
                  </a:cubicBezTo>
                  <a:cubicBezTo>
                    <a:pt x="132" y="38"/>
                    <a:pt x="132" y="38"/>
                    <a:pt x="132" y="38"/>
                  </a:cubicBezTo>
                  <a:cubicBezTo>
                    <a:pt x="131" y="38"/>
                    <a:pt x="131" y="38"/>
                    <a:pt x="131" y="38"/>
                  </a:cubicBezTo>
                  <a:cubicBezTo>
                    <a:pt x="131" y="38"/>
                    <a:pt x="131" y="38"/>
                    <a:pt x="130" y="39"/>
                  </a:cubicBezTo>
                  <a:cubicBezTo>
                    <a:pt x="130" y="39"/>
                    <a:pt x="131" y="39"/>
                    <a:pt x="130" y="39"/>
                  </a:cubicBezTo>
                  <a:cubicBezTo>
                    <a:pt x="130" y="39"/>
                    <a:pt x="130" y="39"/>
                    <a:pt x="130" y="40"/>
                  </a:cubicBezTo>
                  <a:cubicBezTo>
                    <a:pt x="129" y="40"/>
                    <a:pt x="129" y="40"/>
                    <a:pt x="129" y="40"/>
                  </a:cubicBezTo>
                  <a:cubicBezTo>
                    <a:pt x="129" y="40"/>
                    <a:pt x="128" y="40"/>
                    <a:pt x="128" y="41"/>
                  </a:cubicBezTo>
                  <a:cubicBezTo>
                    <a:pt x="128" y="41"/>
                    <a:pt x="127" y="41"/>
                    <a:pt x="127" y="41"/>
                  </a:cubicBezTo>
                  <a:cubicBezTo>
                    <a:pt x="127" y="42"/>
                    <a:pt x="127" y="42"/>
                    <a:pt x="127" y="42"/>
                  </a:cubicBezTo>
                  <a:cubicBezTo>
                    <a:pt x="127" y="42"/>
                    <a:pt x="126" y="42"/>
                    <a:pt x="126" y="42"/>
                  </a:cubicBezTo>
                  <a:cubicBezTo>
                    <a:pt x="126" y="42"/>
                    <a:pt x="126" y="43"/>
                    <a:pt x="126" y="43"/>
                  </a:cubicBezTo>
                  <a:cubicBezTo>
                    <a:pt x="126" y="43"/>
                    <a:pt x="126" y="44"/>
                    <a:pt x="126" y="44"/>
                  </a:cubicBezTo>
                  <a:cubicBezTo>
                    <a:pt x="126" y="44"/>
                    <a:pt x="125" y="44"/>
                    <a:pt x="125" y="44"/>
                  </a:cubicBezTo>
                  <a:cubicBezTo>
                    <a:pt x="125" y="44"/>
                    <a:pt x="124" y="44"/>
                    <a:pt x="124" y="44"/>
                  </a:cubicBezTo>
                  <a:cubicBezTo>
                    <a:pt x="124" y="44"/>
                    <a:pt x="123" y="44"/>
                    <a:pt x="123" y="43"/>
                  </a:cubicBezTo>
                  <a:cubicBezTo>
                    <a:pt x="123" y="43"/>
                    <a:pt x="122" y="43"/>
                    <a:pt x="122" y="43"/>
                  </a:cubicBezTo>
                  <a:cubicBezTo>
                    <a:pt x="122" y="43"/>
                    <a:pt x="121" y="44"/>
                    <a:pt x="121" y="44"/>
                  </a:cubicBezTo>
                  <a:cubicBezTo>
                    <a:pt x="121" y="44"/>
                    <a:pt x="121" y="45"/>
                    <a:pt x="120" y="45"/>
                  </a:cubicBezTo>
                  <a:cubicBezTo>
                    <a:pt x="120" y="45"/>
                    <a:pt x="120" y="45"/>
                    <a:pt x="120" y="45"/>
                  </a:cubicBezTo>
                  <a:cubicBezTo>
                    <a:pt x="120" y="45"/>
                    <a:pt x="119" y="44"/>
                    <a:pt x="119" y="44"/>
                  </a:cubicBezTo>
                  <a:cubicBezTo>
                    <a:pt x="119" y="44"/>
                    <a:pt x="118" y="45"/>
                    <a:pt x="118" y="45"/>
                  </a:cubicBezTo>
                  <a:cubicBezTo>
                    <a:pt x="118" y="45"/>
                    <a:pt x="117" y="45"/>
                    <a:pt x="117" y="44"/>
                  </a:cubicBezTo>
                  <a:cubicBezTo>
                    <a:pt x="117" y="44"/>
                    <a:pt x="117" y="44"/>
                    <a:pt x="117" y="44"/>
                  </a:cubicBezTo>
                  <a:cubicBezTo>
                    <a:pt x="116" y="45"/>
                    <a:pt x="116" y="45"/>
                    <a:pt x="116" y="45"/>
                  </a:cubicBezTo>
                  <a:cubicBezTo>
                    <a:pt x="115" y="45"/>
                    <a:pt x="115" y="45"/>
                    <a:pt x="115" y="45"/>
                  </a:cubicBezTo>
                  <a:cubicBezTo>
                    <a:pt x="109" y="43"/>
                    <a:pt x="109" y="43"/>
                    <a:pt x="109" y="43"/>
                  </a:cubicBezTo>
                  <a:cubicBezTo>
                    <a:pt x="105" y="43"/>
                    <a:pt x="105" y="43"/>
                    <a:pt x="105" y="43"/>
                  </a:cubicBezTo>
                  <a:cubicBezTo>
                    <a:pt x="105" y="43"/>
                    <a:pt x="105" y="43"/>
                    <a:pt x="105" y="43"/>
                  </a:cubicBezTo>
                  <a:cubicBezTo>
                    <a:pt x="105" y="43"/>
                    <a:pt x="104" y="42"/>
                    <a:pt x="104" y="42"/>
                  </a:cubicBezTo>
                  <a:cubicBezTo>
                    <a:pt x="104" y="42"/>
                    <a:pt x="105" y="42"/>
                    <a:pt x="105" y="42"/>
                  </a:cubicBezTo>
                  <a:cubicBezTo>
                    <a:pt x="105" y="42"/>
                    <a:pt x="105" y="41"/>
                    <a:pt x="105" y="41"/>
                  </a:cubicBezTo>
                  <a:cubicBezTo>
                    <a:pt x="105" y="41"/>
                    <a:pt x="106" y="41"/>
                    <a:pt x="106" y="41"/>
                  </a:cubicBezTo>
                  <a:cubicBezTo>
                    <a:pt x="106" y="40"/>
                    <a:pt x="106" y="40"/>
                    <a:pt x="106" y="40"/>
                  </a:cubicBezTo>
                  <a:cubicBezTo>
                    <a:pt x="106" y="40"/>
                    <a:pt x="106" y="40"/>
                    <a:pt x="106" y="40"/>
                  </a:cubicBezTo>
                  <a:cubicBezTo>
                    <a:pt x="106" y="40"/>
                    <a:pt x="107" y="40"/>
                    <a:pt x="107" y="40"/>
                  </a:cubicBezTo>
                  <a:cubicBezTo>
                    <a:pt x="107" y="40"/>
                    <a:pt x="107" y="40"/>
                    <a:pt x="107" y="40"/>
                  </a:cubicBezTo>
                  <a:cubicBezTo>
                    <a:pt x="107" y="40"/>
                    <a:pt x="107" y="39"/>
                    <a:pt x="107" y="39"/>
                  </a:cubicBezTo>
                  <a:cubicBezTo>
                    <a:pt x="107" y="39"/>
                    <a:pt x="107" y="39"/>
                    <a:pt x="107" y="39"/>
                  </a:cubicBezTo>
                  <a:cubicBezTo>
                    <a:pt x="107" y="39"/>
                    <a:pt x="107" y="38"/>
                    <a:pt x="108" y="38"/>
                  </a:cubicBezTo>
                  <a:cubicBezTo>
                    <a:pt x="108" y="38"/>
                    <a:pt x="108" y="38"/>
                    <a:pt x="108" y="38"/>
                  </a:cubicBezTo>
                  <a:cubicBezTo>
                    <a:pt x="108" y="36"/>
                    <a:pt x="108" y="36"/>
                    <a:pt x="108" y="36"/>
                  </a:cubicBezTo>
                  <a:cubicBezTo>
                    <a:pt x="108" y="36"/>
                    <a:pt x="108" y="35"/>
                    <a:pt x="108" y="35"/>
                  </a:cubicBezTo>
                  <a:cubicBezTo>
                    <a:pt x="108" y="35"/>
                    <a:pt x="108" y="35"/>
                    <a:pt x="108" y="35"/>
                  </a:cubicBezTo>
                  <a:cubicBezTo>
                    <a:pt x="108" y="35"/>
                    <a:pt x="108" y="35"/>
                    <a:pt x="108" y="34"/>
                  </a:cubicBezTo>
                  <a:cubicBezTo>
                    <a:pt x="108" y="34"/>
                    <a:pt x="108" y="34"/>
                    <a:pt x="108" y="34"/>
                  </a:cubicBezTo>
                  <a:cubicBezTo>
                    <a:pt x="108" y="34"/>
                    <a:pt x="110" y="33"/>
                    <a:pt x="110" y="33"/>
                  </a:cubicBezTo>
                  <a:cubicBezTo>
                    <a:pt x="110" y="33"/>
                    <a:pt x="110" y="32"/>
                    <a:pt x="110" y="32"/>
                  </a:cubicBezTo>
                  <a:cubicBezTo>
                    <a:pt x="110" y="32"/>
                    <a:pt x="111" y="32"/>
                    <a:pt x="111" y="32"/>
                  </a:cubicBezTo>
                  <a:cubicBezTo>
                    <a:pt x="111" y="32"/>
                    <a:pt x="111" y="31"/>
                    <a:pt x="111" y="31"/>
                  </a:cubicBezTo>
                  <a:cubicBezTo>
                    <a:pt x="112" y="29"/>
                    <a:pt x="112" y="29"/>
                    <a:pt x="112" y="29"/>
                  </a:cubicBezTo>
                  <a:cubicBezTo>
                    <a:pt x="112" y="28"/>
                    <a:pt x="112" y="28"/>
                    <a:pt x="112" y="28"/>
                  </a:cubicBezTo>
                  <a:cubicBezTo>
                    <a:pt x="110" y="26"/>
                    <a:pt x="110" y="26"/>
                    <a:pt x="110" y="26"/>
                  </a:cubicBezTo>
                  <a:cubicBezTo>
                    <a:pt x="108" y="25"/>
                    <a:pt x="108" y="25"/>
                    <a:pt x="108" y="25"/>
                  </a:cubicBezTo>
                  <a:cubicBezTo>
                    <a:pt x="107" y="25"/>
                    <a:pt x="107" y="25"/>
                    <a:pt x="107" y="25"/>
                  </a:cubicBezTo>
                  <a:cubicBezTo>
                    <a:pt x="106" y="24"/>
                    <a:pt x="106" y="24"/>
                    <a:pt x="106" y="24"/>
                  </a:cubicBezTo>
                  <a:cubicBezTo>
                    <a:pt x="105" y="24"/>
                    <a:pt x="105" y="24"/>
                    <a:pt x="105" y="24"/>
                  </a:cubicBezTo>
                  <a:cubicBezTo>
                    <a:pt x="101" y="22"/>
                    <a:pt x="101" y="22"/>
                    <a:pt x="101" y="22"/>
                  </a:cubicBezTo>
                  <a:cubicBezTo>
                    <a:pt x="99" y="20"/>
                    <a:pt x="99" y="20"/>
                    <a:pt x="99" y="20"/>
                  </a:cubicBezTo>
                  <a:cubicBezTo>
                    <a:pt x="95" y="18"/>
                    <a:pt x="95" y="18"/>
                    <a:pt x="95" y="18"/>
                  </a:cubicBezTo>
                  <a:cubicBezTo>
                    <a:pt x="92" y="18"/>
                    <a:pt x="92" y="18"/>
                    <a:pt x="92" y="18"/>
                  </a:cubicBezTo>
                  <a:cubicBezTo>
                    <a:pt x="88" y="16"/>
                    <a:pt x="88" y="16"/>
                    <a:pt x="88" y="16"/>
                  </a:cubicBezTo>
                  <a:cubicBezTo>
                    <a:pt x="88" y="16"/>
                    <a:pt x="88" y="15"/>
                    <a:pt x="88" y="15"/>
                  </a:cubicBezTo>
                  <a:cubicBezTo>
                    <a:pt x="88" y="15"/>
                    <a:pt x="86" y="13"/>
                    <a:pt x="86" y="13"/>
                  </a:cubicBezTo>
                  <a:cubicBezTo>
                    <a:pt x="85" y="13"/>
                    <a:pt x="85" y="13"/>
                    <a:pt x="85" y="13"/>
                  </a:cubicBezTo>
                  <a:cubicBezTo>
                    <a:pt x="84" y="12"/>
                    <a:pt x="84" y="12"/>
                    <a:pt x="84" y="12"/>
                  </a:cubicBezTo>
                  <a:cubicBezTo>
                    <a:pt x="83" y="12"/>
                    <a:pt x="83" y="12"/>
                    <a:pt x="83" y="12"/>
                  </a:cubicBezTo>
                  <a:cubicBezTo>
                    <a:pt x="81" y="10"/>
                    <a:pt x="81" y="10"/>
                    <a:pt x="81" y="10"/>
                  </a:cubicBezTo>
                  <a:cubicBezTo>
                    <a:pt x="81" y="9"/>
                    <a:pt x="81" y="9"/>
                    <a:pt x="81" y="9"/>
                  </a:cubicBezTo>
                  <a:cubicBezTo>
                    <a:pt x="79" y="7"/>
                    <a:pt x="79" y="7"/>
                    <a:pt x="79" y="7"/>
                  </a:cubicBezTo>
                  <a:cubicBezTo>
                    <a:pt x="79" y="6"/>
                    <a:pt x="79" y="6"/>
                    <a:pt x="79" y="6"/>
                  </a:cubicBezTo>
                  <a:cubicBezTo>
                    <a:pt x="79" y="6"/>
                    <a:pt x="79" y="6"/>
                    <a:pt x="79" y="6"/>
                  </a:cubicBezTo>
                  <a:cubicBezTo>
                    <a:pt x="76" y="4"/>
                    <a:pt x="76" y="4"/>
                    <a:pt x="76" y="4"/>
                  </a:cubicBezTo>
                  <a:cubicBezTo>
                    <a:pt x="75" y="3"/>
                    <a:pt x="75" y="3"/>
                    <a:pt x="75" y="3"/>
                  </a:cubicBezTo>
                  <a:cubicBezTo>
                    <a:pt x="75" y="2"/>
                    <a:pt x="75" y="2"/>
                    <a:pt x="75" y="2"/>
                  </a:cubicBezTo>
                  <a:cubicBezTo>
                    <a:pt x="75" y="2"/>
                    <a:pt x="72" y="2"/>
                    <a:pt x="72" y="2"/>
                  </a:cubicBezTo>
                  <a:cubicBezTo>
                    <a:pt x="72" y="2"/>
                    <a:pt x="69" y="3"/>
                    <a:pt x="69" y="3"/>
                  </a:cubicBezTo>
                  <a:cubicBezTo>
                    <a:pt x="69" y="2"/>
                    <a:pt x="69" y="2"/>
                    <a:pt x="69" y="2"/>
                  </a:cubicBezTo>
                  <a:cubicBezTo>
                    <a:pt x="67" y="2"/>
                    <a:pt x="67" y="2"/>
                    <a:pt x="67" y="2"/>
                  </a:cubicBezTo>
                  <a:cubicBezTo>
                    <a:pt x="67" y="2"/>
                    <a:pt x="66" y="5"/>
                    <a:pt x="66" y="5"/>
                  </a:cubicBezTo>
                  <a:cubicBezTo>
                    <a:pt x="66" y="6"/>
                    <a:pt x="65" y="7"/>
                    <a:pt x="65" y="7"/>
                  </a:cubicBezTo>
                  <a:cubicBezTo>
                    <a:pt x="65" y="7"/>
                    <a:pt x="65" y="9"/>
                    <a:pt x="65" y="9"/>
                  </a:cubicBezTo>
                  <a:cubicBezTo>
                    <a:pt x="65" y="9"/>
                    <a:pt x="64" y="7"/>
                    <a:pt x="64" y="7"/>
                  </a:cubicBezTo>
                  <a:cubicBezTo>
                    <a:pt x="64" y="7"/>
                    <a:pt x="64" y="6"/>
                    <a:pt x="64" y="6"/>
                  </a:cubicBezTo>
                  <a:cubicBezTo>
                    <a:pt x="64" y="6"/>
                    <a:pt x="63" y="5"/>
                    <a:pt x="63" y="5"/>
                  </a:cubicBezTo>
                  <a:cubicBezTo>
                    <a:pt x="63" y="5"/>
                    <a:pt x="63" y="5"/>
                    <a:pt x="63" y="4"/>
                  </a:cubicBezTo>
                  <a:cubicBezTo>
                    <a:pt x="63" y="4"/>
                    <a:pt x="63" y="4"/>
                    <a:pt x="63" y="4"/>
                  </a:cubicBezTo>
                  <a:cubicBezTo>
                    <a:pt x="63" y="4"/>
                    <a:pt x="62" y="4"/>
                    <a:pt x="61" y="3"/>
                  </a:cubicBezTo>
                  <a:cubicBezTo>
                    <a:pt x="61" y="3"/>
                    <a:pt x="61" y="3"/>
                    <a:pt x="61" y="3"/>
                  </a:cubicBezTo>
                  <a:cubicBezTo>
                    <a:pt x="61" y="3"/>
                    <a:pt x="60" y="3"/>
                    <a:pt x="58" y="3"/>
                  </a:cubicBezTo>
                  <a:cubicBezTo>
                    <a:pt x="57" y="3"/>
                    <a:pt x="54" y="3"/>
                    <a:pt x="54" y="3"/>
                  </a:cubicBezTo>
                  <a:cubicBezTo>
                    <a:pt x="54" y="3"/>
                    <a:pt x="53" y="2"/>
                    <a:pt x="53" y="2"/>
                  </a:cubicBezTo>
                  <a:cubicBezTo>
                    <a:pt x="53" y="2"/>
                    <a:pt x="53" y="2"/>
                    <a:pt x="53" y="2"/>
                  </a:cubicBezTo>
                  <a:cubicBezTo>
                    <a:pt x="53" y="2"/>
                    <a:pt x="52" y="1"/>
                    <a:pt x="52" y="1"/>
                  </a:cubicBezTo>
                  <a:cubicBezTo>
                    <a:pt x="51" y="0"/>
                    <a:pt x="51" y="0"/>
                    <a:pt x="51" y="0"/>
                  </a:cubicBezTo>
                  <a:cubicBezTo>
                    <a:pt x="51" y="0"/>
                    <a:pt x="51" y="2"/>
                    <a:pt x="51" y="2"/>
                  </a:cubicBezTo>
                  <a:cubicBezTo>
                    <a:pt x="51" y="2"/>
                    <a:pt x="50" y="3"/>
                    <a:pt x="50" y="3"/>
                  </a:cubicBezTo>
                  <a:cubicBezTo>
                    <a:pt x="50" y="3"/>
                    <a:pt x="49" y="3"/>
                    <a:pt x="49" y="3"/>
                  </a:cubicBezTo>
                  <a:cubicBezTo>
                    <a:pt x="49" y="3"/>
                    <a:pt x="47" y="4"/>
                    <a:pt x="47" y="4"/>
                  </a:cubicBezTo>
                  <a:cubicBezTo>
                    <a:pt x="48" y="5"/>
                    <a:pt x="48" y="5"/>
                    <a:pt x="48" y="5"/>
                  </a:cubicBezTo>
                  <a:cubicBezTo>
                    <a:pt x="46" y="6"/>
                    <a:pt x="46" y="6"/>
                    <a:pt x="46" y="6"/>
                  </a:cubicBezTo>
                  <a:cubicBezTo>
                    <a:pt x="46" y="7"/>
                    <a:pt x="46" y="7"/>
                    <a:pt x="46" y="7"/>
                  </a:cubicBezTo>
                  <a:cubicBezTo>
                    <a:pt x="44" y="8"/>
                    <a:pt x="44" y="8"/>
                    <a:pt x="44" y="8"/>
                  </a:cubicBezTo>
                  <a:cubicBezTo>
                    <a:pt x="46" y="10"/>
                    <a:pt x="46" y="10"/>
                    <a:pt x="46" y="10"/>
                  </a:cubicBezTo>
                  <a:cubicBezTo>
                    <a:pt x="45" y="11"/>
                    <a:pt x="45" y="13"/>
                    <a:pt x="44" y="15"/>
                  </a:cubicBezTo>
                  <a:cubicBezTo>
                    <a:pt x="44" y="15"/>
                    <a:pt x="44" y="16"/>
                    <a:pt x="44" y="17"/>
                  </a:cubicBezTo>
                  <a:cubicBezTo>
                    <a:pt x="44" y="17"/>
                    <a:pt x="43" y="17"/>
                    <a:pt x="43" y="17"/>
                  </a:cubicBezTo>
                  <a:cubicBezTo>
                    <a:pt x="43" y="18"/>
                    <a:pt x="43" y="18"/>
                    <a:pt x="43" y="18"/>
                  </a:cubicBezTo>
                  <a:cubicBezTo>
                    <a:pt x="42" y="18"/>
                    <a:pt x="40" y="19"/>
                    <a:pt x="39" y="20"/>
                  </a:cubicBezTo>
                  <a:cubicBezTo>
                    <a:pt x="39" y="20"/>
                    <a:pt x="38" y="20"/>
                    <a:pt x="38" y="20"/>
                  </a:cubicBezTo>
                  <a:cubicBezTo>
                    <a:pt x="37" y="20"/>
                    <a:pt x="37" y="20"/>
                    <a:pt x="37" y="21"/>
                  </a:cubicBezTo>
                  <a:cubicBezTo>
                    <a:pt x="37" y="21"/>
                    <a:pt x="37" y="21"/>
                    <a:pt x="36" y="21"/>
                  </a:cubicBezTo>
                  <a:cubicBezTo>
                    <a:pt x="36" y="21"/>
                    <a:pt x="36" y="21"/>
                    <a:pt x="36" y="21"/>
                  </a:cubicBezTo>
                  <a:cubicBezTo>
                    <a:pt x="36" y="21"/>
                    <a:pt x="36" y="22"/>
                    <a:pt x="36" y="22"/>
                  </a:cubicBezTo>
                  <a:cubicBezTo>
                    <a:pt x="36" y="22"/>
                    <a:pt x="35" y="22"/>
                    <a:pt x="35" y="22"/>
                  </a:cubicBezTo>
                  <a:cubicBezTo>
                    <a:pt x="35" y="22"/>
                    <a:pt x="35" y="23"/>
                    <a:pt x="35" y="24"/>
                  </a:cubicBezTo>
                  <a:cubicBezTo>
                    <a:pt x="35" y="24"/>
                    <a:pt x="36" y="25"/>
                    <a:pt x="36" y="26"/>
                  </a:cubicBezTo>
                  <a:cubicBezTo>
                    <a:pt x="36" y="26"/>
                    <a:pt x="36" y="26"/>
                    <a:pt x="36" y="26"/>
                  </a:cubicBezTo>
                  <a:cubicBezTo>
                    <a:pt x="36" y="26"/>
                    <a:pt x="36" y="26"/>
                    <a:pt x="35" y="26"/>
                  </a:cubicBezTo>
                  <a:cubicBezTo>
                    <a:pt x="35" y="27"/>
                    <a:pt x="35" y="27"/>
                    <a:pt x="35" y="28"/>
                  </a:cubicBezTo>
                  <a:cubicBezTo>
                    <a:pt x="35" y="28"/>
                    <a:pt x="35" y="28"/>
                    <a:pt x="35" y="29"/>
                  </a:cubicBezTo>
                  <a:cubicBezTo>
                    <a:pt x="35" y="29"/>
                    <a:pt x="35" y="29"/>
                    <a:pt x="35" y="29"/>
                  </a:cubicBezTo>
                  <a:cubicBezTo>
                    <a:pt x="35" y="31"/>
                    <a:pt x="35" y="32"/>
                    <a:pt x="36" y="33"/>
                  </a:cubicBezTo>
                  <a:cubicBezTo>
                    <a:pt x="36" y="33"/>
                    <a:pt x="36" y="34"/>
                    <a:pt x="36" y="34"/>
                  </a:cubicBezTo>
                  <a:cubicBezTo>
                    <a:pt x="36" y="34"/>
                    <a:pt x="35" y="35"/>
                    <a:pt x="35" y="35"/>
                  </a:cubicBezTo>
                  <a:cubicBezTo>
                    <a:pt x="34" y="36"/>
                    <a:pt x="35" y="37"/>
                    <a:pt x="35" y="38"/>
                  </a:cubicBezTo>
                  <a:cubicBezTo>
                    <a:pt x="36" y="39"/>
                    <a:pt x="36" y="39"/>
                    <a:pt x="37" y="40"/>
                  </a:cubicBezTo>
                  <a:cubicBezTo>
                    <a:pt x="37" y="40"/>
                    <a:pt x="37" y="41"/>
                    <a:pt x="37" y="41"/>
                  </a:cubicBezTo>
                  <a:cubicBezTo>
                    <a:pt x="37" y="41"/>
                    <a:pt x="36" y="41"/>
                    <a:pt x="36" y="41"/>
                  </a:cubicBezTo>
                  <a:cubicBezTo>
                    <a:pt x="36" y="42"/>
                    <a:pt x="35" y="42"/>
                    <a:pt x="35" y="42"/>
                  </a:cubicBezTo>
                  <a:cubicBezTo>
                    <a:pt x="35" y="42"/>
                    <a:pt x="35" y="42"/>
                    <a:pt x="35" y="42"/>
                  </a:cubicBezTo>
                  <a:cubicBezTo>
                    <a:pt x="34" y="42"/>
                    <a:pt x="34" y="42"/>
                    <a:pt x="34" y="42"/>
                  </a:cubicBezTo>
                  <a:cubicBezTo>
                    <a:pt x="34" y="42"/>
                    <a:pt x="33" y="42"/>
                    <a:pt x="33" y="42"/>
                  </a:cubicBezTo>
                  <a:cubicBezTo>
                    <a:pt x="32" y="43"/>
                    <a:pt x="33" y="43"/>
                    <a:pt x="33" y="43"/>
                  </a:cubicBezTo>
                  <a:cubicBezTo>
                    <a:pt x="33" y="44"/>
                    <a:pt x="32" y="44"/>
                    <a:pt x="32" y="44"/>
                  </a:cubicBezTo>
                  <a:cubicBezTo>
                    <a:pt x="32" y="45"/>
                    <a:pt x="32" y="45"/>
                    <a:pt x="32" y="45"/>
                  </a:cubicBezTo>
                  <a:cubicBezTo>
                    <a:pt x="32" y="45"/>
                    <a:pt x="32" y="45"/>
                    <a:pt x="32" y="45"/>
                  </a:cubicBezTo>
                  <a:cubicBezTo>
                    <a:pt x="31" y="46"/>
                    <a:pt x="31" y="46"/>
                    <a:pt x="31" y="47"/>
                  </a:cubicBezTo>
                  <a:cubicBezTo>
                    <a:pt x="31" y="47"/>
                    <a:pt x="31" y="47"/>
                    <a:pt x="31" y="47"/>
                  </a:cubicBezTo>
                  <a:cubicBezTo>
                    <a:pt x="31" y="48"/>
                    <a:pt x="31" y="48"/>
                    <a:pt x="30" y="48"/>
                  </a:cubicBezTo>
                  <a:cubicBezTo>
                    <a:pt x="30" y="48"/>
                    <a:pt x="30" y="48"/>
                    <a:pt x="30" y="48"/>
                  </a:cubicBezTo>
                  <a:cubicBezTo>
                    <a:pt x="30" y="49"/>
                    <a:pt x="30" y="49"/>
                    <a:pt x="30" y="49"/>
                  </a:cubicBezTo>
                  <a:cubicBezTo>
                    <a:pt x="29" y="49"/>
                    <a:pt x="29" y="49"/>
                    <a:pt x="29" y="50"/>
                  </a:cubicBezTo>
                  <a:cubicBezTo>
                    <a:pt x="29" y="50"/>
                    <a:pt x="29" y="50"/>
                    <a:pt x="29" y="50"/>
                  </a:cubicBezTo>
                  <a:cubicBezTo>
                    <a:pt x="29" y="50"/>
                    <a:pt x="29" y="50"/>
                    <a:pt x="28" y="50"/>
                  </a:cubicBezTo>
                  <a:cubicBezTo>
                    <a:pt x="28" y="50"/>
                    <a:pt x="28" y="51"/>
                    <a:pt x="28" y="51"/>
                  </a:cubicBezTo>
                  <a:cubicBezTo>
                    <a:pt x="28" y="52"/>
                    <a:pt x="27" y="52"/>
                    <a:pt x="27" y="52"/>
                  </a:cubicBezTo>
                  <a:cubicBezTo>
                    <a:pt x="27" y="52"/>
                    <a:pt x="27" y="52"/>
                    <a:pt x="27" y="52"/>
                  </a:cubicBezTo>
                  <a:cubicBezTo>
                    <a:pt x="27" y="54"/>
                    <a:pt x="27" y="55"/>
                    <a:pt x="26" y="56"/>
                  </a:cubicBezTo>
                  <a:cubicBezTo>
                    <a:pt x="26" y="57"/>
                    <a:pt x="26" y="58"/>
                    <a:pt x="26" y="58"/>
                  </a:cubicBezTo>
                  <a:cubicBezTo>
                    <a:pt x="26" y="58"/>
                    <a:pt x="25" y="58"/>
                    <a:pt x="25" y="58"/>
                  </a:cubicBezTo>
                  <a:cubicBezTo>
                    <a:pt x="24" y="59"/>
                    <a:pt x="24" y="60"/>
                    <a:pt x="25" y="61"/>
                  </a:cubicBezTo>
                  <a:cubicBezTo>
                    <a:pt x="25" y="62"/>
                    <a:pt x="26" y="64"/>
                    <a:pt x="25" y="65"/>
                  </a:cubicBezTo>
                  <a:cubicBezTo>
                    <a:pt x="25" y="65"/>
                    <a:pt x="25" y="66"/>
                    <a:pt x="25" y="66"/>
                  </a:cubicBezTo>
                  <a:cubicBezTo>
                    <a:pt x="25" y="66"/>
                    <a:pt x="26" y="66"/>
                    <a:pt x="26" y="66"/>
                  </a:cubicBezTo>
                  <a:cubicBezTo>
                    <a:pt x="26" y="66"/>
                    <a:pt x="26" y="67"/>
                    <a:pt x="26" y="67"/>
                  </a:cubicBezTo>
                  <a:cubicBezTo>
                    <a:pt x="25" y="67"/>
                    <a:pt x="25" y="67"/>
                    <a:pt x="25" y="67"/>
                  </a:cubicBezTo>
                  <a:cubicBezTo>
                    <a:pt x="25" y="68"/>
                    <a:pt x="25" y="68"/>
                    <a:pt x="24" y="68"/>
                  </a:cubicBezTo>
                  <a:cubicBezTo>
                    <a:pt x="24" y="68"/>
                    <a:pt x="24" y="68"/>
                    <a:pt x="23" y="68"/>
                  </a:cubicBezTo>
                  <a:cubicBezTo>
                    <a:pt x="23" y="68"/>
                    <a:pt x="24" y="68"/>
                    <a:pt x="24" y="68"/>
                  </a:cubicBezTo>
                  <a:cubicBezTo>
                    <a:pt x="24" y="69"/>
                    <a:pt x="24" y="69"/>
                    <a:pt x="24" y="69"/>
                  </a:cubicBezTo>
                  <a:cubicBezTo>
                    <a:pt x="23" y="69"/>
                    <a:pt x="23" y="70"/>
                    <a:pt x="23" y="70"/>
                  </a:cubicBezTo>
                  <a:cubicBezTo>
                    <a:pt x="23" y="71"/>
                    <a:pt x="23" y="71"/>
                    <a:pt x="23" y="72"/>
                  </a:cubicBezTo>
                  <a:cubicBezTo>
                    <a:pt x="22" y="72"/>
                    <a:pt x="22" y="72"/>
                    <a:pt x="22" y="73"/>
                  </a:cubicBezTo>
                  <a:cubicBezTo>
                    <a:pt x="23" y="73"/>
                    <a:pt x="23" y="73"/>
                    <a:pt x="23" y="73"/>
                  </a:cubicBezTo>
                  <a:cubicBezTo>
                    <a:pt x="23" y="74"/>
                    <a:pt x="23" y="74"/>
                    <a:pt x="23" y="74"/>
                  </a:cubicBezTo>
                  <a:cubicBezTo>
                    <a:pt x="22" y="74"/>
                    <a:pt x="22" y="74"/>
                    <a:pt x="22" y="74"/>
                  </a:cubicBezTo>
                  <a:cubicBezTo>
                    <a:pt x="22" y="74"/>
                    <a:pt x="22" y="74"/>
                    <a:pt x="22" y="74"/>
                  </a:cubicBezTo>
                  <a:cubicBezTo>
                    <a:pt x="22" y="74"/>
                    <a:pt x="22" y="74"/>
                    <a:pt x="22" y="74"/>
                  </a:cubicBezTo>
                  <a:cubicBezTo>
                    <a:pt x="21" y="74"/>
                    <a:pt x="21" y="74"/>
                    <a:pt x="21" y="74"/>
                  </a:cubicBezTo>
                  <a:cubicBezTo>
                    <a:pt x="21" y="74"/>
                    <a:pt x="21" y="74"/>
                    <a:pt x="21" y="75"/>
                  </a:cubicBezTo>
                  <a:cubicBezTo>
                    <a:pt x="21" y="75"/>
                    <a:pt x="21" y="76"/>
                    <a:pt x="21" y="76"/>
                  </a:cubicBezTo>
                  <a:cubicBezTo>
                    <a:pt x="21" y="77"/>
                    <a:pt x="21" y="77"/>
                    <a:pt x="21" y="78"/>
                  </a:cubicBezTo>
                  <a:cubicBezTo>
                    <a:pt x="21" y="78"/>
                    <a:pt x="21" y="79"/>
                    <a:pt x="21" y="79"/>
                  </a:cubicBezTo>
                  <a:cubicBezTo>
                    <a:pt x="21" y="80"/>
                    <a:pt x="21" y="80"/>
                    <a:pt x="21" y="80"/>
                  </a:cubicBezTo>
                  <a:cubicBezTo>
                    <a:pt x="21" y="80"/>
                    <a:pt x="21" y="80"/>
                    <a:pt x="22" y="80"/>
                  </a:cubicBezTo>
                  <a:cubicBezTo>
                    <a:pt x="22" y="81"/>
                    <a:pt x="22" y="81"/>
                    <a:pt x="23" y="81"/>
                  </a:cubicBezTo>
                  <a:cubicBezTo>
                    <a:pt x="23" y="81"/>
                    <a:pt x="23" y="82"/>
                    <a:pt x="23" y="82"/>
                  </a:cubicBezTo>
                  <a:cubicBezTo>
                    <a:pt x="23" y="82"/>
                    <a:pt x="22" y="82"/>
                    <a:pt x="22" y="82"/>
                  </a:cubicBezTo>
                  <a:cubicBezTo>
                    <a:pt x="22" y="82"/>
                    <a:pt x="22" y="82"/>
                    <a:pt x="22" y="82"/>
                  </a:cubicBezTo>
                  <a:cubicBezTo>
                    <a:pt x="22" y="82"/>
                    <a:pt x="22" y="82"/>
                    <a:pt x="22" y="82"/>
                  </a:cubicBezTo>
                  <a:cubicBezTo>
                    <a:pt x="22" y="83"/>
                    <a:pt x="22" y="83"/>
                    <a:pt x="22" y="84"/>
                  </a:cubicBezTo>
                  <a:cubicBezTo>
                    <a:pt x="22" y="84"/>
                    <a:pt x="23" y="84"/>
                    <a:pt x="23" y="85"/>
                  </a:cubicBezTo>
                  <a:cubicBezTo>
                    <a:pt x="23" y="85"/>
                    <a:pt x="24" y="86"/>
                    <a:pt x="24" y="86"/>
                  </a:cubicBezTo>
                  <a:cubicBezTo>
                    <a:pt x="24" y="88"/>
                    <a:pt x="24" y="88"/>
                    <a:pt x="24" y="88"/>
                  </a:cubicBezTo>
                  <a:cubicBezTo>
                    <a:pt x="24" y="88"/>
                    <a:pt x="25" y="89"/>
                    <a:pt x="24" y="89"/>
                  </a:cubicBezTo>
                  <a:cubicBezTo>
                    <a:pt x="24" y="90"/>
                    <a:pt x="24" y="90"/>
                    <a:pt x="24" y="90"/>
                  </a:cubicBezTo>
                  <a:cubicBezTo>
                    <a:pt x="24" y="91"/>
                    <a:pt x="24" y="91"/>
                    <a:pt x="24" y="91"/>
                  </a:cubicBezTo>
                  <a:cubicBezTo>
                    <a:pt x="24" y="92"/>
                    <a:pt x="24" y="92"/>
                    <a:pt x="24" y="92"/>
                  </a:cubicBezTo>
                  <a:cubicBezTo>
                    <a:pt x="25" y="93"/>
                    <a:pt x="25" y="92"/>
                    <a:pt x="25" y="92"/>
                  </a:cubicBezTo>
                  <a:cubicBezTo>
                    <a:pt x="25" y="92"/>
                    <a:pt x="25" y="92"/>
                    <a:pt x="26" y="92"/>
                  </a:cubicBezTo>
                  <a:cubicBezTo>
                    <a:pt x="26" y="92"/>
                    <a:pt x="26" y="92"/>
                    <a:pt x="26" y="93"/>
                  </a:cubicBezTo>
                  <a:cubicBezTo>
                    <a:pt x="26" y="93"/>
                    <a:pt x="26" y="93"/>
                    <a:pt x="26" y="93"/>
                  </a:cubicBezTo>
                  <a:cubicBezTo>
                    <a:pt x="26" y="93"/>
                    <a:pt x="26" y="94"/>
                    <a:pt x="26" y="94"/>
                  </a:cubicBezTo>
                  <a:cubicBezTo>
                    <a:pt x="26" y="94"/>
                    <a:pt x="26" y="95"/>
                    <a:pt x="26" y="95"/>
                  </a:cubicBezTo>
                  <a:cubicBezTo>
                    <a:pt x="25" y="95"/>
                    <a:pt x="25" y="96"/>
                    <a:pt x="25" y="96"/>
                  </a:cubicBezTo>
                  <a:cubicBezTo>
                    <a:pt x="25" y="96"/>
                    <a:pt x="25" y="98"/>
                    <a:pt x="25" y="98"/>
                  </a:cubicBezTo>
                  <a:cubicBezTo>
                    <a:pt x="25" y="98"/>
                    <a:pt x="26" y="98"/>
                    <a:pt x="26" y="99"/>
                  </a:cubicBezTo>
                  <a:cubicBezTo>
                    <a:pt x="26" y="99"/>
                    <a:pt x="25" y="99"/>
                    <a:pt x="25" y="99"/>
                  </a:cubicBezTo>
                  <a:cubicBezTo>
                    <a:pt x="25" y="99"/>
                    <a:pt x="26" y="100"/>
                    <a:pt x="26" y="100"/>
                  </a:cubicBezTo>
                  <a:cubicBezTo>
                    <a:pt x="26" y="100"/>
                    <a:pt x="25" y="101"/>
                    <a:pt x="25" y="101"/>
                  </a:cubicBezTo>
                  <a:cubicBezTo>
                    <a:pt x="24" y="101"/>
                    <a:pt x="24" y="101"/>
                    <a:pt x="24" y="101"/>
                  </a:cubicBezTo>
                  <a:cubicBezTo>
                    <a:pt x="24" y="101"/>
                    <a:pt x="24" y="102"/>
                    <a:pt x="24" y="102"/>
                  </a:cubicBezTo>
                  <a:cubicBezTo>
                    <a:pt x="24" y="102"/>
                    <a:pt x="23" y="104"/>
                    <a:pt x="23" y="104"/>
                  </a:cubicBezTo>
                  <a:cubicBezTo>
                    <a:pt x="23" y="104"/>
                    <a:pt x="23" y="105"/>
                    <a:pt x="23" y="105"/>
                  </a:cubicBezTo>
                  <a:cubicBezTo>
                    <a:pt x="23" y="105"/>
                    <a:pt x="23" y="105"/>
                    <a:pt x="23" y="106"/>
                  </a:cubicBezTo>
                  <a:cubicBezTo>
                    <a:pt x="23" y="106"/>
                    <a:pt x="22" y="106"/>
                    <a:pt x="22" y="107"/>
                  </a:cubicBezTo>
                  <a:cubicBezTo>
                    <a:pt x="22" y="107"/>
                    <a:pt x="22" y="107"/>
                    <a:pt x="22" y="108"/>
                  </a:cubicBezTo>
                  <a:cubicBezTo>
                    <a:pt x="22" y="108"/>
                    <a:pt x="22" y="108"/>
                    <a:pt x="21" y="108"/>
                  </a:cubicBezTo>
                  <a:cubicBezTo>
                    <a:pt x="21" y="109"/>
                    <a:pt x="21" y="109"/>
                    <a:pt x="21" y="109"/>
                  </a:cubicBezTo>
                  <a:cubicBezTo>
                    <a:pt x="21" y="109"/>
                    <a:pt x="21" y="110"/>
                    <a:pt x="21" y="110"/>
                  </a:cubicBezTo>
                  <a:cubicBezTo>
                    <a:pt x="21" y="110"/>
                    <a:pt x="22" y="111"/>
                    <a:pt x="22" y="111"/>
                  </a:cubicBezTo>
                  <a:cubicBezTo>
                    <a:pt x="22" y="111"/>
                    <a:pt x="22" y="111"/>
                    <a:pt x="22" y="112"/>
                  </a:cubicBezTo>
                  <a:cubicBezTo>
                    <a:pt x="22" y="112"/>
                    <a:pt x="22" y="112"/>
                    <a:pt x="22" y="112"/>
                  </a:cubicBezTo>
                  <a:cubicBezTo>
                    <a:pt x="22" y="112"/>
                    <a:pt x="22" y="113"/>
                    <a:pt x="22" y="113"/>
                  </a:cubicBezTo>
                  <a:cubicBezTo>
                    <a:pt x="22" y="113"/>
                    <a:pt x="22" y="114"/>
                    <a:pt x="22" y="114"/>
                  </a:cubicBezTo>
                  <a:cubicBezTo>
                    <a:pt x="22" y="114"/>
                    <a:pt x="22" y="114"/>
                    <a:pt x="22" y="114"/>
                  </a:cubicBezTo>
                  <a:cubicBezTo>
                    <a:pt x="22" y="114"/>
                    <a:pt x="22" y="115"/>
                    <a:pt x="22" y="115"/>
                  </a:cubicBezTo>
                  <a:cubicBezTo>
                    <a:pt x="22" y="115"/>
                    <a:pt x="22" y="115"/>
                    <a:pt x="22" y="115"/>
                  </a:cubicBezTo>
                  <a:cubicBezTo>
                    <a:pt x="22" y="115"/>
                    <a:pt x="22" y="116"/>
                    <a:pt x="22" y="116"/>
                  </a:cubicBezTo>
                  <a:cubicBezTo>
                    <a:pt x="22" y="116"/>
                    <a:pt x="22" y="116"/>
                    <a:pt x="22" y="116"/>
                  </a:cubicBezTo>
                  <a:cubicBezTo>
                    <a:pt x="22" y="116"/>
                    <a:pt x="21" y="117"/>
                    <a:pt x="21" y="117"/>
                  </a:cubicBezTo>
                  <a:cubicBezTo>
                    <a:pt x="21" y="117"/>
                    <a:pt x="21" y="117"/>
                    <a:pt x="21" y="117"/>
                  </a:cubicBezTo>
                  <a:cubicBezTo>
                    <a:pt x="21" y="117"/>
                    <a:pt x="21" y="117"/>
                    <a:pt x="21" y="117"/>
                  </a:cubicBezTo>
                  <a:cubicBezTo>
                    <a:pt x="21" y="117"/>
                    <a:pt x="20" y="117"/>
                    <a:pt x="20" y="117"/>
                  </a:cubicBezTo>
                  <a:cubicBezTo>
                    <a:pt x="20" y="117"/>
                    <a:pt x="20" y="118"/>
                    <a:pt x="20" y="118"/>
                  </a:cubicBezTo>
                  <a:cubicBezTo>
                    <a:pt x="20" y="119"/>
                    <a:pt x="20" y="119"/>
                    <a:pt x="20" y="119"/>
                  </a:cubicBezTo>
                  <a:cubicBezTo>
                    <a:pt x="20" y="119"/>
                    <a:pt x="19" y="119"/>
                    <a:pt x="19" y="119"/>
                  </a:cubicBezTo>
                  <a:cubicBezTo>
                    <a:pt x="19" y="119"/>
                    <a:pt x="18" y="119"/>
                    <a:pt x="18" y="119"/>
                  </a:cubicBezTo>
                  <a:cubicBezTo>
                    <a:pt x="18" y="120"/>
                    <a:pt x="18" y="120"/>
                    <a:pt x="18" y="120"/>
                  </a:cubicBezTo>
                  <a:cubicBezTo>
                    <a:pt x="17" y="120"/>
                    <a:pt x="17" y="120"/>
                    <a:pt x="17" y="120"/>
                  </a:cubicBezTo>
                  <a:cubicBezTo>
                    <a:pt x="17" y="120"/>
                    <a:pt x="17" y="120"/>
                    <a:pt x="17" y="120"/>
                  </a:cubicBezTo>
                  <a:cubicBezTo>
                    <a:pt x="17" y="120"/>
                    <a:pt x="17" y="121"/>
                    <a:pt x="17" y="121"/>
                  </a:cubicBezTo>
                  <a:cubicBezTo>
                    <a:pt x="18" y="121"/>
                    <a:pt x="18" y="121"/>
                    <a:pt x="18" y="121"/>
                  </a:cubicBezTo>
                  <a:cubicBezTo>
                    <a:pt x="18" y="121"/>
                    <a:pt x="17" y="121"/>
                    <a:pt x="17" y="121"/>
                  </a:cubicBezTo>
                  <a:cubicBezTo>
                    <a:pt x="17" y="122"/>
                    <a:pt x="16" y="122"/>
                    <a:pt x="16" y="122"/>
                  </a:cubicBezTo>
                  <a:cubicBezTo>
                    <a:pt x="16" y="122"/>
                    <a:pt x="16" y="122"/>
                    <a:pt x="16" y="123"/>
                  </a:cubicBezTo>
                  <a:cubicBezTo>
                    <a:pt x="16" y="123"/>
                    <a:pt x="16" y="123"/>
                    <a:pt x="17" y="123"/>
                  </a:cubicBezTo>
                  <a:cubicBezTo>
                    <a:pt x="17" y="123"/>
                    <a:pt x="17" y="123"/>
                    <a:pt x="17" y="123"/>
                  </a:cubicBezTo>
                  <a:cubicBezTo>
                    <a:pt x="17" y="123"/>
                    <a:pt x="16" y="124"/>
                    <a:pt x="16" y="124"/>
                  </a:cubicBezTo>
                  <a:cubicBezTo>
                    <a:pt x="16" y="124"/>
                    <a:pt x="16" y="124"/>
                    <a:pt x="16" y="124"/>
                  </a:cubicBezTo>
                  <a:cubicBezTo>
                    <a:pt x="16" y="124"/>
                    <a:pt x="16" y="125"/>
                    <a:pt x="17" y="125"/>
                  </a:cubicBezTo>
                  <a:cubicBezTo>
                    <a:pt x="17" y="125"/>
                    <a:pt x="17" y="126"/>
                    <a:pt x="17" y="126"/>
                  </a:cubicBezTo>
                  <a:cubicBezTo>
                    <a:pt x="17" y="126"/>
                    <a:pt x="17" y="126"/>
                    <a:pt x="16" y="126"/>
                  </a:cubicBezTo>
                  <a:cubicBezTo>
                    <a:pt x="16" y="126"/>
                    <a:pt x="16" y="127"/>
                    <a:pt x="16" y="127"/>
                  </a:cubicBezTo>
                  <a:cubicBezTo>
                    <a:pt x="16" y="127"/>
                    <a:pt x="16" y="127"/>
                    <a:pt x="16" y="128"/>
                  </a:cubicBezTo>
                  <a:cubicBezTo>
                    <a:pt x="16" y="128"/>
                    <a:pt x="17" y="128"/>
                    <a:pt x="17" y="128"/>
                  </a:cubicBezTo>
                  <a:cubicBezTo>
                    <a:pt x="17" y="128"/>
                    <a:pt x="16" y="129"/>
                    <a:pt x="16" y="129"/>
                  </a:cubicBezTo>
                  <a:cubicBezTo>
                    <a:pt x="16" y="129"/>
                    <a:pt x="16" y="130"/>
                    <a:pt x="16" y="130"/>
                  </a:cubicBezTo>
                  <a:cubicBezTo>
                    <a:pt x="16" y="130"/>
                    <a:pt x="16" y="130"/>
                    <a:pt x="16" y="130"/>
                  </a:cubicBezTo>
                  <a:cubicBezTo>
                    <a:pt x="16" y="131"/>
                    <a:pt x="16" y="131"/>
                    <a:pt x="16" y="131"/>
                  </a:cubicBezTo>
                  <a:cubicBezTo>
                    <a:pt x="17" y="131"/>
                    <a:pt x="16" y="131"/>
                    <a:pt x="16" y="131"/>
                  </a:cubicBezTo>
                  <a:cubicBezTo>
                    <a:pt x="16" y="132"/>
                    <a:pt x="16" y="132"/>
                    <a:pt x="16" y="132"/>
                  </a:cubicBezTo>
                  <a:cubicBezTo>
                    <a:pt x="16" y="132"/>
                    <a:pt x="18" y="134"/>
                    <a:pt x="18" y="134"/>
                  </a:cubicBezTo>
                  <a:cubicBezTo>
                    <a:pt x="18" y="134"/>
                    <a:pt x="17" y="134"/>
                    <a:pt x="17" y="134"/>
                  </a:cubicBezTo>
                  <a:cubicBezTo>
                    <a:pt x="17" y="134"/>
                    <a:pt x="17" y="135"/>
                    <a:pt x="17" y="135"/>
                  </a:cubicBezTo>
                  <a:cubicBezTo>
                    <a:pt x="17" y="135"/>
                    <a:pt x="17" y="136"/>
                    <a:pt x="17" y="136"/>
                  </a:cubicBezTo>
                  <a:cubicBezTo>
                    <a:pt x="17" y="136"/>
                    <a:pt x="17" y="137"/>
                    <a:pt x="18" y="137"/>
                  </a:cubicBezTo>
                  <a:cubicBezTo>
                    <a:pt x="18" y="137"/>
                    <a:pt x="18" y="137"/>
                    <a:pt x="18" y="138"/>
                  </a:cubicBezTo>
                  <a:cubicBezTo>
                    <a:pt x="18" y="138"/>
                    <a:pt x="18" y="138"/>
                    <a:pt x="19" y="138"/>
                  </a:cubicBezTo>
                  <a:cubicBezTo>
                    <a:pt x="19" y="138"/>
                    <a:pt x="19" y="139"/>
                    <a:pt x="19" y="139"/>
                  </a:cubicBezTo>
                  <a:cubicBezTo>
                    <a:pt x="19" y="139"/>
                    <a:pt x="18" y="140"/>
                    <a:pt x="18" y="140"/>
                  </a:cubicBezTo>
                  <a:cubicBezTo>
                    <a:pt x="17" y="140"/>
                    <a:pt x="17" y="140"/>
                    <a:pt x="17" y="140"/>
                  </a:cubicBezTo>
                  <a:cubicBezTo>
                    <a:pt x="15" y="141"/>
                    <a:pt x="15" y="141"/>
                    <a:pt x="15" y="141"/>
                  </a:cubicBezTo>
                  <a:cubicBezTo>
                    <a:pt x="15" y="145"/>
                    <a:pt x="15" y="145"/>
                    <a:pt x="15" y="145"/>
                  </a:cubicBezTo>
                  <a:cubicBezTo>
                    <a:pt x="15" y="145"/>
                    <a:pt x="14" y="146"/>
                    <a:pt x="14" y="146"/>
                  </a:cubicBezTo>
                  <a:cubicBezTo>
                    <a:pt x="14" y="146"/>
                    <a:pt x="14" y="147"/>
                    <a:pt x="14" y="147"/>
                  </a:cubicBezTo>
                  <a:cubicBezTo>
                    <a:pt x="14" y="147"/>
                    <a:pt x="14" y="148"/>
                    <a:pt x="14" y="148"/>
                  </a:cubicBezTo>
                  <a:cubicBezTo>
                    <a:pt x="14" y="148"/>
                    <a:pt x="14" y="148"/>
                    <a:pt x="14" y="148"/>
                  </a:cubicBezTo>
                  <a:cubicBezTo>
                    <a:pt x="14" y="148"/>
                    <a:pt x="13" y="147"/>
                    <a:pt x="13" y="147"/>
                  </a:cubicBezTo>
                  <a:cubicBezTo>
                    <a:pt x="13" y="147"/>
                    <a:pt x="13" y="147"/>
                    <a:pt x="13" y="147"/>
                  </a:cubicBezTo>
                  <a:cubicBezTo>
                    <a:pt x="13" y="150"/>
                    <a:pt x="13" y="150"/>
                    <a:pt x="13" y="150"/>
                  </a:cubicBezTo>
                  <a:cubicBezTo>
                    <a:pt x="13" y="150"/>
                    <a:pt x="13" y="150"/>
                    <a:pt x="13" y="150"/>
                  </a:cubicBezTo>
                  <a:cubicBezTo>
                    <a:pt x="13" y="150"/>
                    <a:pt x="13" y="151"/>
                    <a:pt x="13" y="151"/>
                  </a:cubicBezTo>
                  <a:cubicBezTo>
                    <a:pt x="13" y="151"/>
                    <a:pt x="13" y="152"/>
                    <a:pt x="13" y="152"/>
                  </a:cubicBezTo>
                  <a:cubicBezTo>
                    <a:pt x="13" y="152"/>
                    <a:pt x="12" y="152"/>
                    <a:pt x="12" y="152"/>
                  </a:cubicBezTo>
                  <a:cubicBezTo>
                    <a:pt x="12" y="152"/>
                    <a:pt x="12" y="152"/>
                    <a:pt x="12" y="152"/>
                  </a:cubicBezTo>
                  <a:cubicBezTo>
                    <a:pt x="11" y="153"/>
                    <a:pt x="12" y="153"/>
                    <a:pt x="12" y="153"/>
                  </a:cubicBezTo>
                  <a:cubicBezTo>
                    <a:pt x="12" y="153"/>
                    <a:pt x="12" y="154"/>
                    <a:pt x="13" y="154"/>
                  </a:cubicBezTo>
                  <a:cubicBezTo>
                    <a:pt x="13" y="154"/>
                    <a:pt x="13" y="155"/>
                    <a:pt x="13" y="155"/>
                  </a:cubicBezTo>
                  <a:cubicBezTo>
                    <a:pt x="13" y="155"/>
                    <a:pt x="12" y="155"/>
                    <a:pt x="12" y="155"/>
                  </a:cubicBezTo>
                  <a:cubicBezTo>
                    <a:pt x="12" y="155"/>
                    <a:pt x="12" y="155"/>
                    <a:pt x="12" y="155"/>
                  </a:cubicBezTo>
                  <a:cubicBezTo>
                    <a:pt x="12" y="155"/>
                    <a:pt x="11" y="156"/>
                    <a:pt x="11" y="156"/>
                  </a:cubicBezTo>
                  <a:cubicBezTo>
                    <a:pt x="11" y="156"/>
                    <a:pt x="11" y="156"/>
                    <a:pt x="11" y="157"/>
                  </a:cubicBezTo>
                  <a:cubicBezTo>
                    <a:pt x="11" y="157"/>
                    <a:pt x="11" y="157"/>
                    <a:pt x="11" y="157"/>
                  </a:cubicBezTo>
                  <a:cubicBezTo>
                    <a:pt x="11" y="158"/>
                    <a:pt x="11" y="158"/>
                    <a:pt x="11" y="158"/>
                  </a:cubicBezTo>
                  <a:cubicBezTo>
                    <a:pt x="11" y="158"/>
                    <a:pt x="11" y="159"/>
                    <a:pt x="11" y="159"/>
                  </a:cubicBezTo>
                  <a:cubicBezTo>
                    <a:pt x="11" y="159"/>
                    <a:pt x="11" y="160"/>
                    <a:pt x="11" y="160"/>
                  </a:cubicBezTo>
                  <a:cubicBezTo>
                    <a:pt x="11" y="160"/>
                    <a:pt x="11" y="160"/>
                    <a:pt x="11" y="160"/>
                  </a:cubicBezTo>
                  <a:cubicBezTo>
                    <a:pt x="11" y="160"/>
                    <a:pt x="11" y="161"/>
                    <a:pt x="12" y="161"/>
                  </a:cubicBezTo>
                  <a:cubicBezTo>
                    <a:pt x="12" y="161"/>
                    <a:pt x="12" y="161"/>
                    <a:pt x="12" y="161"/>
                  </a:cubicBezTo>
                  <a:cubicBezTo>
                    <a:pt x="12" y="161"/>
                    <a:pt x="12" y="161"/>
                    <a:pt x="12" y="161"/>
                  </a:cubicBezTo>
                  <a:cubicBezTo>
                    <a:pt x="12" y="162"/>
                    <a:pt x="12" y="162"/>
                    <a:pt x="12" y="162"/>
                  </a:cubicBezTo>
                  <a:cubicBezTo>
                    <a:pt x="12" y="163"/>
                    <a:pt x="11" y="163"/>
                    <a:pt x="11" y="163"/>
                  </a:cubicBezTo>
                  <a:cubicBezTo>
                    <a:pt x="11" y="163"/>
                    <a:pt x="11" y="164"/>
                    <a:pt x="11" y="164"/>
                  </a:cubicBezTo>
                  <a:cubicBezTo>
                    <a:pt x="11" y="164"/>
                    <a:pt x="11" y="164"/>
                    <a:pt x="11" y="165"/>
                  </a:cubicBezTo>
                  <a:cubicBezTo>
                    <a:pt x="11" y="165"/>
                    <a:pt x="12" y="165"/>
                    <a:pt x="12" y="165"/>
                  </a:cubicBezTo>
                  <a:cubicBezTo>
                    <a:pt x="12" y="166"/>
                    <a:pt x="12" y="166"/>
                    <a:pt x="12" y="166"/>
                  </a:cubicBezTo>
                  <a:cubicBezTo>
                    <a:pt x="12" y="166"/>
                    <a:pt x="11" y="166"/>
                    <a:pt x="11" y="166"/>
                  </a:cubicBezTo>
                  <a:cubicBezTo>
                    <a:pt x="11" y="166"/>
                    <a:pt x="12" y="167"/>
                    <a:pt x="12" y="167"/>
                  </a:cubicBezTo>
                  <a:cubicBezTo>
                    <a:pt x="12" y="168"/>
                    <a:pt x="12" y="168"/>
                    <a:pt x="12" y="168"/>
                  </a:cubicBezTo>
                  <a:cubicBezTo>
                    <a:pt x="12" y="171"/>
                    <a:pt x="12" y="171"/>
                    <a:pt x="12" y="171"/>
                  </a:cubicBezTo>
                  <a:cubicBezTo>
                    <a:pt x="12" y="171"/>
                    <a:pt x="12" y="171"/>
                    <a:pt x="12" y="171"/>
                  </a:cubicBezTo>
                  <a:cubicBezTo>
                    <a:pt x="11" y="171"/>
                    <a:pt x="11" y="172"/>
                    <a:pt x="11" y="172"/>
                  </a:cubicBezTo>
                  <a:cubicBezTo>
                    <a:pt x="11" y="172"/>
                    <a:pt x="11" y="172"/>
                    <a:pt x="10" y="171"/>
                  </a:cubicBezTo>
                  <a:cubicBezTo>
                    <a:pt x="10" y="171"/>
                    <a:pt x="10" y="171"/>
                    <a:pt x="10" y="171"/>
                  </a:cubicBezTo>
                  <a:cubicBezTo>
                    <a:pt x="10" y="171"/>
                    <a:pt x="9" y="171"/>
                    <a:pt x="9" y="171"/>
                  </a:cubicBezTo>
                  <a:cubicBezTo>
                    <a:pt x="9" y="172"/>
                    <a:pt x="9" y="172"/>
                    <a:pt x="9" y="172"/>
                  </a:cubicBezTo>
                  <a:cubicBezTo>
                    <a:pt x="9" y="173"/>
                    <a:pt x="9" y="173"/>
                    <a:pt x="9" y="173"/>
                  </a:cubicBezTo>
                  <a:cubicBezTo>
                    <a:pt x="9" y="173"/>
                    <a:pt x="9" y="173"/>
                    <a:pt x="10" y="174"/>
                  </a:cubicBezTo>
                  <a:cubicBezTo>
                    <a:pt x="10" y="174"/>
                    <a:pt x="10" y="174"/>
                    <a:pt x="10" y="174"/>
                  </a:cubicBezTo>
                  <a:cubicBezTo>
                    <a:pt x="10" y="174"/>
                    <a:pt x="10" y="175"/>
                    <a:pt x="10" y="175"/>
                  </a:cubicBezTo>
                  <a:cubicBezTo>
                    <a:pt x="10" y="175"/>
                    <a:pt x="10" y="176"/>
                    <a:pt x="10" y="176"/>
                  </a:cubicBezTo>
                  <a:cubicBezTo>
                    <a:pt x="10" y="176"/>
                    <a:pt x="9" y="176"/>
                    <a:pt x="9" y="176"/>
                  </a:cubicBezTo>
                  <a:cubicBezTo>
                    <a:pt x="9" y="176"/>
                    <a:pt x="10" y="177"/>
                    <a:pt x="10" y="177"/>
                  </a:cubicBezTo>
                  <a:cubicBezTo>
                    <a:pt x="10" y="177"/>
                    <a:pt x="10" y="177"/>
                    <a:pt x="9" y="178"/>
                  </a:cubicBezTo>
                  <a:cubicBezTo>
                    <a:pt x="9" y="178"/>
                    <a:pt x="10" y="178"/>
                    <a:pt x="10" y="179"/>
                  </a:cubicBezTo>
                  <a:cubicBezTo>
                    <a:pt x="10" y="179"/>
                    <a:pt x="10" y="179"/>
                    <a:pt x="10" y="180"/>
                  </a:cubicBezTo>
                  <a:cubicBezTo>
                    <a:pt x="11" y="180"/>
                    <a:pt x="11" y="180"/>
                    <a:pt x="11" y="180"/>
                  </a:cubicBezTo>
                  <a:cubicBezTo>
                    <a:pt x="11" y="181"/>
                    <a:pt x="12" y="181"/>
                    <a:pt x="12" y="181"/>
                  </a:cubicBezTo>
                  <a:cubicBezTo>
                    <a:pt x="12" y="181"/>
                    <a:pt x="12" y="182"/>
                    <a:pt x="12" y="182"/>
                  </a:cubicBezTo>
                  <a:cubicBezTo>
                    <a:pt x="12" y="182"/>
                    <a:pt x="12" y="182"/>
                    <a:pt x="12" y="182"/>
                  </a:cubicBezTo>
                  <a:cubicBezTo>
                    <a:pt x="12" y="183"/>
                    <a:pt x="11" y="183"/>
                    <a:pt x="11" y="183"/>
                  </a:cubicBezTo>
                  <a:cubicBezTo>
                    <a:pt x="11" y="183"/>
                    <a:pt x="11" y="184"/>
                    <a:pt x="11" y="184"/>
                  </a:cubicBezTo>
                  <a:cubicBezTo>
                    <a:pt x="11" y="184"/>
                    <a:pt x="12" y="184"/>
                    <a:pt x="12" y="185"/>
                  </a:cubicBezTo>
                  <a:cubicBezTo>
                    <a:pt x="12" y="185"/>
                    <a:pt x="12" y="185"/>
                    <a:pt x="13" y="185"/>
                  </a:cubicBezTo>
                  <a:cubicBezTo>
                    <a:pt x="13" y="186"/>
                    <a:pt x="13" y="186"/>
                    <a:pt x="13" y="186"/>
                  </a:cubicBezTo>
                  <a:cubicBezTo>
                    <a:pt x="13" y="186"/>
                    <a:pt x="12" y="187"/>
                    <a:pt x="12" y="187"/>
                  </a:cubicBezTo>
                  <a:cubicBezTo>
                    <a:pt x="12" y="187"/>
                    <a:pt x="12" y="188"/>
                    <a:pt x="12" y="188"/>
                  </a:cubicBezTo>
                  <a:cubicBezTo>
                    <a:pt x="13" y="188"/>
                    <a:pt x="13" y="189"/>
                    <a:pt x="13" y="189"/>
                  </a:cubicBezTo>
                  <a:cubicBezTo>
                    <a:pt x="12" y="190"/>
                    <a:pt x="12" y="190"/>
                    <a:pt x="12" y="190"/>
                  </a:cubicBezTo>
                  <a:cubicBezTo>
                    <a:pt x="12" y="190"/>
                    <a:pt x="12" y="190"/>
                    <a:pt x="12" y="190"/>
                  </a:cubicBezTo>
                  <a:cubicBezTo>
                    <a:pt x="12" y="190"/>
                    <a:pt x="12" y="191"/>
                    <a:pt x="12" y="191"/>
                  </a:cubicBezTo>
                  <a:cubicBezTo>
                    <a:pt x="12" y="192"/>
                    <a:pt x="12" y="192"/>
                    <a:pt x="12" y="192"/>
                  </a:cubicBezTo>
                  <a:cubicBezTo>
                    <a:pt x="12" y="193"/>
                    <a:pt x="12" y="193"/>
                    <a:pt x="12" y="193"/>
                  </a:cubicBezTo>
                  <a:cubicBezTo>
                    <a:pt x="11" y="193"/>
                    <a:pt x="12" y="193"/>
                    <a:pt x="12" y="193"/>
                  </a:cubicBezTo>
                  <a:cubicBezTo>
                    <a:pt x="12" y="193"/>
                    <a:pt x="13" y="193"/>
                    <a:pt x="13" y="193"/>
                  </a:cubicBezTo>
                  <a:cubicBezTo>
                    <a:pt x="13" y="193"/>
                    <a:pt x="15" y="193"/>
                    <a:pt x="15" y="193"/>
                  </a:cubicBezTo>
                  <a:cubicBezTo>
                    <a:pt x="16" y="193"/>
                    <a:pt x="16" y="193"/>
                    <a:pt x="16" y="193"/>
                  </a:cubicBezTo>
                  <a:cubicBezTo>
                    <a:pt x="16" y="194"/>
                    <a:pt x="17" y="194"/>
                    <a:pt x="17" y="194"/>
                  </a:cubicBezTo>
                  <a:cubicBezTo>
                    <a:pt x="17" y="194"/>
                    <a:pt x="17" y="195"/>
                    <a:pt x="17" y="195"/>
                  </a:cubicBezTo>
                  <a:cubicBezTo>
                    <a:pt x="16" y="195"/>
                    <a:pt x="16" y="195"/>
                    <a:pt x="16" y="195"/>
                  </a:cubicBezTo>
                  <a:cubicBezTo>
                    <a:pt x="16" y="195"/>
                    <a:pt x="16" y="197"/>
                    <a:pt x="16" y="197"/>
                  </a:cubicBezTo>
                  <a:cubicBezTo>
                    <a:pt x="16" y="197"/>
                    <a:pt x="16" y="197"/>
                    <a:pt x="15" y="197"/>
                  </a:cubicBezTo>
                  <a:cubicBezTo>
                    <a:pt x="15" y="197"/>
                    <a:pt x="15" y="197"/>
                    <a:pt x="14" y="196"/>
                  </a:cubicBezTo>
                  <a:cubicBezTo>
                    <a:pt x="14" y="196"/>
                    <a:pt x="13" y="197"/>
                    <a:pt x="13" y="197"/>
                  </a:cubicBezTo>
                  <a:cubicBezTo>
                    <a:pt x="13" y="197"/>
                    <a:pt x="13" y="197"/>
                    <a:pt x="13" y="197"/>
                  </a:cubicBezTo>
                  <a:cubicBezTo>
                    <a:pt x="13" y="197"/>
                    <a:pt x="12" y="197"/>
                    <a:pt x="12" y="197"/>
                  </a:cubicBezTo>
                  <a:cubicBezTo>
                    <a:pt x="12" y="197"/>
                    <a:pt x="11" y="197"/>
                    <a:pt x="11" y="197"/>
                  </a:cubicBezTo>
                  <a:cubicBezTo>
                    <a:pt x="11" y="197"/>
                    <a:pt x="10" y="197"/>
                    <a:pt x="10" y="197"/>
                  </a:cubicBezTo>
                  <a:cubicBezTo>
                    <a:pt x="10" y="197"/>
                    <a:pt x="10" y="198"/>
                    <a:pt x="10" y="198"/>
                  </a:cubicBezTo>
                  <a:cubicBezTo>
                    <a:pt x="10" y="198"/>
                    <a:pt x="11" y="198"/>
                    <a:pt x="11" y="198"/>
                  </a:cubicBezTo>
                  <a:cubicBezTo>
                    <a:pt x="11" y="198"/>
                    <a:pt x="12" y="198"/>
                    <a:pt x="12" y="199"/>
                  </a:cubicBezTo>
                  <a:cubicBezTo>
                    <a:pt x="12" y="199"/>
                    <a:pt x="14" y="199"/>
                    <a:pt x="14" y="199"/>
                  </a:cubicBezTo>
                  <a:cubicBezTo>
                    <a:pt x="14" y="199"/>
                    <a:pt x="14" y="199"/>
                    <a:pt x="14" y="200"/>
                  </a:cubicBezTo>
                  <a:cubicBezTo>
                    <a:pt x="14" y="200"/>
                    <a:pt x="15" y="201"/>
                    <a:pt x="15" y="201"/>
                  </a:cubicBezTo>
                  <a:cubicBezTo>
                    <a:pt x="15" y="202"/>
                    <a:pt x="15" y="202"/>
                    <a:pt x="15" y="202"/>
                  </a:cubicBezTo>
                  <a:cubicBezTo>
                    <a:pt x="15" y="202"/>
                    <a:pt x="15" y="203"/>
                    <a:pt x="15" y="203"/>
                  </a:cubicBezTo>
                  <a:cubicBezTo>
                    <a:pt x="14" y="203"/>
                    <a:pt x="14" y="203"/>
                    <a:pt x="14" y="203"/>
                  </a:cubicBezTo>
                  <a:cubicBezTo>
                    <a:pt x="14" y="203"/>
                    <a:pt x="14" y="204"/>
                    <a:pt x="14" y="204"/>
                  </a:cubicBezTo>
                  <a:cubicBezTo>
                    <a:pt x="14" y="204"/>
                    <a:pt x="14" y="204"/>
                    <a:pt x="14" y="204"/>
                  </a:cubicBezTo>
                  <a:cubicBezTo>
                    <a:pt x="14" y="204"/>
                    <a:pt x="13" y="204"/>
                    <a:pt x="13" y="204"/>
                  </a:cubicBezTo>
                  <a:cubicBezTo>
                    <a:pt x="13" y="204"/>
                    <a:pt x="12" y="205"/>
                    <a:pt x="12" y="205"/>
                  </a:cubicBezTo>
                  <a:cubicBezTo>
                    <a:pt x="12" y="205"/>
                    <a:pt x="12" y="205"/>
                    <a:pt x="12" y="205"/>
                  </a:cubicBezTo>
                  <a:cubicBezTo>
                    <a:pt x="12" y="208"/>
                    <a:pt x="12" y="208"/>
                    <a:pt x="12" y="208"/>
                  </a:cubicBezTo>
                  <a:cubicBezTo>
                    <a:pt x="12" y="208"/>
                    <a:pt x="12" y="208"/>
                    <a:pt x="13" y="208"/>
                  </a:cubicBezTo>
                  <a:cubicBezTo>
                    <a:pt x="13" y="208"/>
                    <a:pt x="13" y="208"/>
                    <a:pt x="13" y="209"/>
                  </a:cubicBezTo>
                  <a:cubicBezTo>
                    <a:pt x="13" y="209"/>
                    <a:pt x="13" y="209"/>
                    <a:pt x="13" y="209"/>
                  </a:cubicBezTo>
                  <a:cubicBezTo>
                    <a:pt x="13" y="209"/>
                    <a:pt x="13" y="209"/>
                    <a:pt x="13" y="209"/>
                  </a:cubicBezTo>
                  <a:cubicBezTo>
                    <a:pt x="13" y="210"/>
                    <a:pt x="12" y="210"/>
                    <a:pt x="12" y="210"/>
                  </a:cubicBezTo>
                  <a:cubicBezTo>
                    <a:pt x="11" y="211"/>
                    <a:pt x="11" y="211"/>
                    <a:pt x="11" y="211"/>
                  </a:cubicBezTo>
                  <a:cubicBezTo>
                    <a:pt x="11" y="211"/>
                    <a:pt x="12" y="211"/>
                    <a:pt x="12" y="212"/>
                  </a:cubicBezTo>
                  <a:cubicBezTo>
                    <a:pt x="12" y="212"/>
                    <a:pt x="12" y="212"/>
                    <a:pt x="12" y="212"/>
                  </a:cubicBezTo>
                  <a:cubicBezTo>
                    <a:pt x="12" y="212"/>
                    <a:pt x="12" y="213"/>
                    <a:pt x="12" y="213"/>
                  </a:cubicBezTo>
                  <a:cubicBezTo>
                    <a:pt x="12" y="213"/>
                    <a:pt x="12" y="214"/>
                    <a:pt x="12" y="214"/>
                  </a:cubicBezTo>
                  <a:cubicBezTo>
                    <a:pt x="13" y="215"/>
                    <a:pt x="13" y="215"/>
                    <a:pt x="13" y="215"/>
                  </a:cubicBezTo>
                  <a:cubicBezTo>
                    <a:pt x="13" y="215"/>
                    <a:pt x="13" y="216"/>
                    <a:pt x="13" y="216"/>
                  </a:cubicBezTo>
                  <a:cubicBezTo>
                    <a:pt x="13" y="216"/>
                    <a:pt x="12" y="217"/>
                    <a:pt x="12" y="217"/>
                  </a:cubicBezTo>
                  <a:cubicBezTo>
                    <a:pt x="12" y="217"/>
                    <a:pt x="12" y="217"/>
                    <a:pt x="11" y="217"/>
                  </a:cubicBezTo>
                  <a:cubicBezTo>
                    <a:pt x="11" y="217"/>
                    <a:pt x="11" y="217"/>
                    <a:pt x="11" y="217"/>
                  </a:cubicBezTo>
                  <a:cubicBezTo>
                    <a:pt x="11" y="217"/>
                    <a:pt x="11" y="219"/>
                    <a:pt x="11" y="219"/>
                  </a:cubicBezTo>
                  <a:cubicBezTo>
                    <a:pt x="11" y="219"/>
                    <a:pt x="11" y="219"/>
                    <a:pt x="11" y="220"/>
                  </a:cubicBezTo>
                  <a:cubicBezTo>
                    <a:pt x="11" y="220"/>
                    <a:pt x="11" y="220"/>
                    <a:pt x="11" y="220"/>
                  </a:cubicBezTo>
                  <a:cubicBezTo>
                    <a:pt x="11" y="220"/>
                    <a:pt x="11" y="220"/>
                    <a:pt x="11" y="221"/>
                  </a:cubicBezTo>
                  <a:cubicBezTo>
                    <a:pt x="12" y="221"/>
                    <a:pt x="12" y="221"/>
                    <a:pt x="12" y="221"/>
                  </a:cubicBezTo>
                  <a:cubicBezTo>
                    <a:pt x="12" y="222"/>
                    <a:pt x="11" y="222"/>
                    <a:pt x="11" y="222"/>
                  </a:cubicBezTo>
                  <a:cubicBezTo>
                    <a:pt x="10" y="221"/>
                    <a:pt x="10" y="221"/>
                    <a:pt x="10" y="221"/>
                  </a:cubicBezTo>
                  <a:cubicBezTo>
                    <a:pt x="10" y="223"/>
                    <a:pt x="10" y="223"/>
                    <a:pt x="10" y="223"/>
                  </a:cubicBezTo>
                  <a:cubicBezTo>
                    <a:pt x="10" y="223"/>
                    <a:pt x="9" y="224"/>
                    <a:pt x="9" y="224"/>
                  </a:cubicBezTo>
                  <a:cubicBezTo>
                    <a:pt x="9" y="224"/>
                    <a:pt x="8" y="224"/>
                    <a:pt x="8" y="224"/>
                  </a:cubicBezTo>
                  <a:cubicBezTo>
                    <a:pt x="8" y="224"/>
                    <a:pt x="8" y="225"/>
                    <a:pt x="8" y="225"/>
                  </a:cubicBezTo>
                  <a:cubicBezTo>
                    <a:pt x="8" y="225"/>
                    <a:pt x="8" y="226"/>
                    <a:pt x="8" y="226"/>
                  </a:cubicBezTo>
                  <a:cubicBezTo>
                    <a:pt x="8" y="226"/>
                    <a:pt x="8" y="227"/>
                    <a:pt x="8" y="227"/>
                  </a:cubicBezTo>
                  <a:cubicBezTo>
                    <a:pt x="8" y="227"/>
                    <a:pt x="7" y="227"/>
                    <a:pt x="7" y="227"/>
                  </a:cubicBezTo>
                  <a:cubicBezTo>
                    <a:pt x="7" y="227"/>
                    <a:pt x="7" y="227"/>
                    <a:pt x="7" y="227"/>
                  </a:cubicBezTo>
                  <a:cubicBezTo>
                    <a:pt x="7" y="228"/>
                    <a:pt x="7" y="228"/>
                    <a:pt x="7" y="228"/>
                  </a:cubicBezTo>
                  <a:cubicBezTo>
                    <a:pt x="7" y="228"/>
                    <a:pt x="7" y="228"/>
                    <a:pt x="7" y="229"/>
                  </a:cubicBezTo>
                  <a:cubicBezTo>
                    <a:pt x="7" y="229"/>
                    <a:pt x="7" y="229"/>
                    <a:pt x="7" y="229"/>
                  </a:cubicBezTo>
                  <a:cubicBezTo>
                    <a:pt x="7" y="229"/>
                    <a:pt x="7" y="229"/>
                    <a:pt x="7" y="229"/>
                  </a:cubicBezTo>
                  <a:cubicBezTo>
                    <a:pt x="7" y="229"/>
                    <a:pt x="7" y="230"/>
                    <a:pt x="7" y="230"/>
                  </a:cubicBezTo>
                  <a:cubicBezTo>
                    <a:pt x="7" y="230"/>
                    <a:pt x="7" y="231"/>
                    <a:pt x="8" y="231"/>
                  </a:cubicBezTo>
                  <a:cubicBezTo>
                    <a:pt x="8" y="231"/>
                    <a:pt x="8" y="231"/>
                    <a:pt x="8" y="231"/>
                  </a:cubicBezTo>
                  <a:cubicBezTo>
                    <a:pt x="8" y="232"/>
                    <a:pt x="8" y="232"/>
                    <a:pt x="8" y="232"/>
                  </a:cubicBezTo>
                  <a:cubicBezTo>
                    <a:pt x="8" y="232"/>
                    <a:pt x="9" y="233"/>
                    <a:pt x="9" y="233"/>
                  </a:cubicBezTo>
                  <a:cubicBezTo>
                    <a:pt x="9" y="233"/>
                    <a:pt x="9" y="233"/>
                    <a:pt x="9" y="233"/>
                  </a:cubicBezTo>
                  <a:cubicBezTo>
                    <a:pt x="9" y="233"/>
                    <a:pt x="8" y="233"/>
                    <a:pt x="8" y="233"/>
                  </a:cubicBezTo>
                  <a:cubicBezTo>
                    <a:pt x="8" y="235"/>
                    <a:pt x="8" y="235"/>
                    <a:pt x="8" y="235"/>
                  </a:cubicBezTo>
                  <a:cubicBezTo>
                    <a:pt x="6" y="235"/>
                    <a:pt x="6" y="235"/>
                    <a:pt x="6" y="235"/>
                  </a:cubicBezTo>
                  <a:cubicBezTo>
                    <a:pt x="6" y="235"/>
                    <a:pt x="7" y="236"/>
                    <a:pt x="7" y="237"/>
                  </a:cubicBezTo>
                  <a:cubicBezTo>
                    <a:pt x="7" y="237"/>
                    <a:pt x="7" y="238"/>
                    <a:pt x="7" y="238"/>
                  </a:cubicBezTo>
                  <a:cubicBezTo>
                    <a:pt x="5" y="240"/>
                    <a:pt x="5" y="240"/>
                    <a:pt x="5" y="240"/>
                  </a:cubicBezTo>
                  <a:cubicBezTo>
                    <a:pt x="4" y="240"/>
                    <a:pt x="4" y="240"/>
                    <a:pt x="4" y="240"/>
                  </a:cubicBezTo>
                  <a:cubicBezTo>
                    <a:pt x="3" y="242"/>
                    <a:pt x="3" y="242"/>
                    <a:pt x="3" y="242"/>
                  </a:cubicBezTo>
                  <a:cubicBezTo>
                    <a:pt x="3" y="242"/>
                    <a:pt x="2" y="243"/>
                    <a:pt x="2" y="243"/>
                  </a:cubicBezTo>
                  <a:cubicBezTo>
                    <a:pt x="2" y="243"/>
                    <a:pt x="3" y="244"/>
                    <a:pt x="3" y="244"/>
                  </a:cubicBezTo>
                  <a:cubicBezTo>
                    <a:pt x="3" y="244"/>
                    <a:pt x="2" y="246"/>
                    <a:pt x="2" y="246"/>
                  </a:cubicBezTo>
                  <a:cubicBezTo>
                    <a:pt x="2" y="247"/>
                    <a:pt x="0" y="249"/>
                    <a:pt x="0" y="249"/>
                  </a:cubicBezTo>
                  <a:cubicBezTo>
                    <a:pt x="0" y="251"/>
                    <a:pt x="0" y="251"/>
                    <a:pt x="0" y="251"/>
                  </a:cubicBezTo>
                  <a:cubicBezTo>
                    <a:pt x="0" y="251"/>
                    <a:pt x="0" y="251"/>
                    <a:pt x="0" y="251"/>
                  </a:cubicBezTo>
                  <a:cubicBezTo>
                    <a:pt x="0" y="252"/>
                    <a:pt x="0" y="252"/>
                    <a:pt x="0" y="252"/>
                  </a:cubicBezTo>
                  <a:cubicBezTo>
                    <a:pt x="0" y="252"/>
                    <a:pt x="0" y="252"/>
                    <a:pt x="0" y="252"/>
                  </a:cubicBezTo>
                  <a:cubicBezTo>
                    <a:pt x="0" y="252"/>
                    <a:pt x="0" y="253"/>
                    <a:pt x="0" y="253"/>
                  </a:cubicBezTo>
                  <a:cubicBezTo>
                    <a:pt x="0" y="253"/>
                    <a:pt x="0" y="253"/>
                    <a:pt x="0" y="253"/>
                  </a:cubicBezTo>
                  <a:cubicBezTo>
                    <a:pt x="0" y="253"/>
                    <a:pt x="0" y="254"/>
                    <a:pt x="0" y="254"/>
                  </a:cubicBezTo>
                  <a:cubicBezTo>
                    <a:pt x="0" y="254"/>
                    <a:pt x="1" y="254"/>
                    <a:pt x="1" y="255"/>
                  </a:cubicBezTo>
                  <a:cubicBezTo>
                    <a:pt x="1" y="255"/>
                    <a:pt x="1" y="255"/>
                    <a:pt x="0" y="255"/>
                  </a:cubicBezTo>
                  <a:cubicBezTo>
                    <a:pt x="0" y="255"/>
                    <a:pt x="1" y="255"/>
                    <a:pt x="1" y="256"/>
                  </a:cubicBezTo>
                  <a:cubicBezTo>
                    <a:pt x="1" y="256"/>
                    <a:pt x="1" y="257"/>
                    <a:pt x="1" y="257"/>
                  </a:cubicBezTo>
                  <a:cubicBezTo>
                    <a:pt x="1" y="257"/>
                    <a:pt x="1" y="258"/>
                    <a:pt x="1" y="258"/>
                  </a:cubicBezTo>
                  <a:cubicBezTo>
                    <a:pt x="1" y="258"/>
                    <a:pt x="2" y="258"/>
                    <a:pt x="2" y="258"/>
                  </a:cubicBezTo>
                  <a:cubicBezTo>
                    <a:pt x="2" y="258"/>
                    <a:pt x="2" y="259"/>
                    <a:pt x="2" y="259"/>
                  </a:cubicBezTo>
                  <a:cubicBezTo>
                    <a:pt x="2" y="259"/>
                    <a:pt x="2" y="259"/>
                    <a:pt x="2" y="259"/>
                  </a:cubicBezTo>
                  <a:cubicBezTo>
                    <a:pt x="2" y="260"/>
                    <a:pt x="2" y="260"/>
                    <a:pt x="2" y="260"/>
                  </a:cubicBezTo>
                  <a:cubicBezTo>
                    <a:pt x="2" y="260"/>
                    <a:pt x="3" y="260"/>
                    <a:pt x="3" y="260"/>
                  </a:cubicBezTo>
                  <a:cubicBezTo>
                    <a:pt x="3" y="259"/>
                    <a:pt x="5" y="258"/>
                    <a:pt x="5" y="258"/>
                  </a:cubicBezTo>
                  <a:cubicBezTo>
                    <a:pt x="5" y="258"/>
                    <a:pt x="6" y="259"/>
                    <a:pt x="6" y="259"/>
                  </a:cubicBezTo>
                  <a:cubicBezTo>
                    <a:pt x="6" y="259"/>
                    <a:pt x="6" y="259"/>
                    <a:pt x="7" y="258"/>
                  </a:cubicBezTo>
                  <a:cubicBezTo>
                    <a:pt x="7" y="258"/>
                    <a:pt x="7" y="258"/>
                    <a:pt x="7" y="258"/>
                  </a:cubicBezTo>
                  <a:cubicBezTo>
                    <a:pt x="7" y="258"/>
                    <a:pt x="8" y="258"/>
                    <a:pt x="8" y="258"/>
                  </a:cubicBezTo>
                  <a:cubicBezTo>
                    <a:pt x="8" y="258"/>
                    <a:pt x="8" y="259"/>
                    <a:pt x="8" y="259"/>
                  </a:cubicBezTo>
                  <a:cubicBezTo>
                    <a:pt x="8" y="259"/>
                    <a:pt x="8" y="259"/>
                    <a:pt x="8" y="259"/>
                  </a:cubicBezTo>
                  <a:cubicBezTo>
                    <a:pt x="8" y="259"/>
                    <a:pt x="8" y="260"/>
                    <a:pt x="8" y="260"/>
                  </a:cubicBezTo>
                  <a:cubicBezTo>
                    <a:pt x="8" y="260"/>
                    <a:pt x="9" y="261"/>
                    <a:pt x="9" y="261"/>
                  </a:cubicBezTo>
                  <a:cubicBezTo>
                    <a:pt x="9" y="261"/>
                    <a:pt x="9" y="262"/>
                    <a:pt x="9" y="262"/>
                  </a:cubicBezTo>
                  <a:cubicBezTo>
                    <a:pt x="9" y="263"/>
                    <a:pt x="9" y="263"/>
                    <a:pt x="9" y="263"/>
                  </a:cubicBezTo>
                  <a:cubicBezTo>
                    <a:pt x="9" y="263"/>
                    <a:pt x="9" y="263"/>
                    <a:pt x="8" y="263"/>
                  </a:cubicBezTo>
                  <a:cubicBezTo>
                    <a:pt x="8" y="263"/>
                    <a:pt x="8" y="263"/>
                    <a:pt x="8" y="263"/>
                  </a:cubicBezTo>
                  <a:cubicBezTo>
                    <a:pt x="8" y="263"/>
                    <a:pt x="7" y="263"/>
                    <a:pt x="8" y="264"/>
                  </a:cubicBezTo>
                  <a:cubicBezTo>
                    <a:pt x="8" y="264"/>
                    <a:pt x="8" y="265"/>
                    <a:pt x="9" y="265"/>
                  </a:cubicBezTo>
                  <a:cubicBezTo>
                    <a:pt x="9" y="265"/>
                    <a:pt x="9" y="265"/>
                    <a:pt x="9" y="265"/>
                  </a:cubicBezTo>
                  <a:cubicBezTo>
                    <a:pt x="9" y="265"/>
                    <a:pt x="9" y="265"/>
                    <a:pt x="9" y="265"/>
                  </a:cubicBezTo>
                  <a:cubicBezTo>
                    <a:pt x="8" y="266"/>
                    <a:pt x="8" y="266"/>
                    <a:pt x="8" y="266"/>
                  </a:cubicBezTo>
                  <a:cubicBezTo>
                    <a:pt x="8" y="266"/>
                    <a:pt x="8" y="266"/>
                    <a:pt x="8" y="266"/>
                  </a:cubicBezTo>
                  <a:cubicBezTo>
                    <a:pt x="8" y="266"/>
                    <a:pt x="8" y="266"/>
                    <a:pt x="8" y="267"/>
                  </a:cubicBezTo>
                  <a:cubicBezTo>
                    <a:pt x="8" y="267"/>
                    <a:pt x="8" y="267"/>
                    <a:pt x="8" y="268"/>
                  </a:cubicBezTo>
                  <a:cubicBezTo>
                    <a:pt x="8" y="268"/>
                    <a:pt x="8" y="268"/>
                    <a:pt x="8" y="268"/>
                  </a:cubicBezTo>
                  <a:cubicBezTo>
                    <a:pt x="7" y="269"/>
                    <a:pt x="7" y="269"/>
                    <a:pt x="7" y="269"/>
                  </a:cubicBezTo>
                  <a:cubicBezTo>
                    <a:pt x="8" y="269"/>
                    <a:pt x="8" y="269"/>
                    <a:pt x="8" y="269"/>
                  </a:cubicBezTo>
                  <a:cubicBezTo>
                    <a:pt x="8" y="269"/>
                    <a:pt x="8" y="270"/>
                    <a:pt x="8" y="270"/>
                  </a:cubicBezTo>
                  <a:cubicBezTo>
                    <a:pt x="9" y="270"/>
                    <a:pt x="9" y="270"/>
                    <a:pt x="9" y="271"/>
                  </a:cubicBezTo>
                  <a:cubicBezTo>
                    <a:pt x="9" y="271"/>
                    <a:pt x="10" y="271"/>
                    <a:pt x="10" y="272"/>
                  </a:cubicBezTo>
                  <a:cubicBezTo>
                    <a:pt x="11" y="272"/>
                    <a:pt x="11" y="272"/>
                    <a:pt x="11" y="272"/>
                  </a:cubicBezTo>
                  <a:cubicBezTo>
                    <a:pt x="11" y="272"/>
                    <a:pt x="11" y="273"/>
                    <a:pt x="11" y="273"/>
                  </a:cubicBezTo>
                  <a:cubicBezTo>
                    <a:pt x="11" y="273"/>
                    <a:pt x="11" y="273"/>
                    <a:pt x="11" y="273"/>
                  </a:cubicBezTo>
                  <a:cubicBezTo>
                    <a:pt x="11" y="273"/>
                    <a:pt x="10" y="273"/>
                    <a:pt x="10" y="273"/>
                  </a:cubicBezTo>
                  <a:cubicBezTo>
                    <a:pt x="10" y="273"/>
                    <a:pt x="10" y="273"/>
                    <a:pt x="10" y="273"/>
                  </a:cubicBezTo>
                  <a:cubicBezTo>
                    <a:pt x="10" y="273"/>
                    <a:pt x="10" y="273"/>
                    <a:pt x="10" y="273"/>
                  </a:cubicBezTo>
                  <a:cubicBezTo>
                    <a:pt x="10" y="274"/>
                    <a:pt x="11" y="274"/>
                    <a:pt x="11" y="274"/>
                  </a:cubicBezTo>
                  <a:cubicBezTo>
                    <a:pt x="25" y="274"/>
                    <a:pt x="25" y="274"/>
                    <a:pt x="25" y="274"/>
                  </a:cubicBezTo>
                  <a:cubicBezTo>
                    <a:pt x="25" y="274"/>
                    <a:pt x="26" y="274"/>
                    <a:pt x="26" y="274"/>
                  </a:cubicBezTo>
                  <a:cubicBezTo>
                    <a:pt x="27" y="275"/>
                    <a:pt x="27" y="275"/>
                    <a:pt x="28" y="276"/>
                  </a:cubicBezTo>
                  <a:cubicBezTo>
                    <a:pt x="29" y="276"/>
                    <a:pt x="29" y="276"/>
                    <a:pt x="30" y="276"/>
                  </a:cubicBezTo>
                  <a:cubicBezTo>
                    <a:pt x="31" y="276"/>
                    <a:pt x="32" y="277"/>
                    <a:pt x="33" y="277"/>
                  </a:cubicBezTo>
                  <a:cubicBezTo>
                    <a:pt x="34" y="277"/>
                    <a:pt x="35" y="277"/>
                    <a:pt x="36" y="278"/>
                  </a:cubicBezTo>
                  <a:cubicBezTo>
                    <a:pt x="36" y="278"/>
                    <a:pt x="36" y="278"/>
                    <a:pt x="36" y="278"/>
                  </a:cubicBezTo>
                  <a:cubicBezTo>
                    <a:pt x="36" y="278"/>
                    <a:pt x="36" y="278"/>
                    <a:pt x="36" y="278"/>
                  </a:cubicBezTo>
                  <a:cubicBezTo>
                    <a:pt x="36" y="278"/>
                    <a:pt x="36" y="277"/>
                    <a:pt x="36" y="277"/>
                  </a:cubicBezTo>
                  <a:cubicBezTo>
                    <a:pt x="35" y="276"/>
                    <a:pt x="35" y="275"/>
                    <a:pt x="34" y="274"/>
                  </a:cubicBezTo>
                  <a:cubicBezTo>
                    <a:pt x="34" y="273"/>
                    <a:pt x="33" y="273"/>
                    <a:pt x="33" y="272"/>
                  </a:cubicBezTo>
                  <a:cubicBezTo>
                    <a:pt x="33" y="272"/>
                    <a:pt x="33" y="271"/>
                    <a:pt x="32" y="271"/>
                  </a:cubicBezTo>
                  <a:cubicBezTo>
                    <a:pt x="32" y="270"/>
                    <a:pt x="32" y="270"/>
                    <a:pt x="32" y="270"/>
                  </a:cubicBezTo>
                  <a:cubicBezTo>
                    <a:pt x="32" y="270"/>
                    <a:pt x="32" y="270"/>
                    <a:pt x="32" y="270"/>
                  </a:cubicBezTo>
                  <a:cubicBezTo>
                    <a:pt x="32" y="270"/>
                    <a:pt x="31" y="270"/>
                    <a:pt x="31" y="270"/>
                  </a:cubicBezTo>
                  <a:cubicBezTo>
                    <a:pt x="30" y="270"/>
                    <a:pt x="30" y="270"/>
                    <a:pt x="30" y="270"/>
                  </a:cubicBezTo>
                  <a:cubicBezTo>
                    <a:pt x="29" y="270"/>
                    <a:pt x="28" y="269"/>
                    <a:pt x="28" y="269"/>
                  </a:cubicBezTo>
                  <a:cubicBezTo>
                    <a:pt x="28" y="269"/>
                    <a:pt x="28" y="269"/>
                    <a:pt x="28" y="269"/>
                  </a:cubicBezTo>
                  <a:cubicBezTo>
                    <a:pt x="29" y="269"/>
                    <a:pt x="30" y="269"/>
                    <a:pt x="30" y="269"/>
                  </a:cubicBezTo>
                  <a:cubicBezTo>
                    <a:pt x="30" y="269"/>
                    <a:pt x="30" y="269"/>
                    <a:pt x="31" y="269"/>
                  </a:cubicBezTo>
                  <a:cubicBezTo>
                    <a:pt x="31" y="269"/>
                    <a:pt x="32" y="269"/>
                    <a:pt x="32" y="269"/>
                  </a:cubicBezTo>
                  <a:cubicBezTo>
                    <a:pt x="32" y="269"/>
                    <a:pt x="32" y="268"/>
                    <a:pt x="32" y="267"/>
                  </a:cubicBezTo>
                  <a:cubicBezTo>
                    <a:pt x="32" y="267"/>
                    <a:pt x="31" y="267"/>
                    <a:pt x="31" y="266"/>
                  </a:cubicBezTo>
                  <a:cubicBezTo>
                    <a:pt x="31" y="266"/>
                    <a:pt x="31" y="266"/>
                    <a:pt x="31" y="265"/>
                  </a:cubicBezTo>
                  <a:cubicBezTo>
                    <a:pt x="31" y="265"/>
                    <a:pt x="31" y="264"/>
                    <a:pt x="31" y="264"/>
                  </a:cubicBezTo>
                  <a:cubicBezTo>
                    <a:pt x="31" y="263"/>
                    <a:pt x="31" y="263"/>
                    <a:pt x="31" y="263"/>
                  </a:cubicBezTo>
                  <a:cubicBezTo>
                    <a:pt x="31" y="263"/>
                    <a:pt x="31" y="262"/>
                    <a:pt x="30" y="262"/>
                  </a:cubicBezTo>
                  <a:cubicBezTo>
                    <a:pt x="30" y="262"/>
                    <a:pt x="30" y="263"/>
                    <a:pt x="30" y="263"/>
                  </a:cubicBezTo>
                  <a:cubicBezTo>
                    <a:pt x="30" y="263"/>
                    <a:pt x="29" y="263"/>
                    <a:pt x="29" y="264"/>
                  </a:cubicBezTo>
                  <a:cubicBezTo>
                    <a:pt x="29" y="264"/>
                    <a:pt x="29" y="264"/>
                    <a:pt x="29" y="263"/>
                  </a:cubicBezTo>
                  <a:cubicBezTo>
                    <a:pt x="29" y="263"/>
                    <a:pt x="30" y="262"/>
                    <a:pt x="30" y="262"/>
                  </a:cubicBezTo>
                  <a:cubicBezTo>
                    <a:pt x="30" y="262"/>
                    <a:pt x="31" y="260"/>
                    <a:pt x="31" y="260"/>
                  </a:cubicBezTo>
                  <a:cubicBezTo>
                    <a:pt x="31" y="259"/>
                    <a:pt x="31" y="258"/>
                    <a:pt x="31" y="258"/>
                  </a:cubicBezTo>
                  <a:cubicBezTo>
                    <a:pt x="32" y="257"/>
                    <a:pt x="32" y="255"/>
                    <a:pt x="33" y="255"/>
                  </a:cubicBezTo>
                  <a:cubicBezTo>
                    <a:pt x="34" y="254"/>
                    <a:pt x="36" y="254"/>
                    <a:pt x="36" y="254"/>
                  </a:cubicBezTo>
                  <a:cubicBezTo>
                    <a:pt x="36" y="253"/>
                    <a:pt x="36" y="253"/>
                    <a:pt x="35" y="252"/>
                  </a:cubicBezTo>
                  <a:cubicBezTo>
                    <a:pt x="35" y="252"/>
                    <a:pt x="35" y="252"/>
                    <a:pt x="35" y="252"/>
                  </a:cubicBezTo>
                  <a:cubicBezTo>
                    <a:pt x="34" y="251"/>
                    <a:pt x="34" y="252"/>
                    <a:pt x="34" y="251"/>
                  </a:cubicBezTo>
                  <a:cubicBezTo>
                    <a:pt x="33" y="251"/>
                    <a:pt x="34" y="251"/>
                    <a:pt x="34" y="251"/>
                  </a:cubicBezTo>
                  <a:cubicBezTo>
                    <a:pt x="34" y="251"/>
                    <a:pt x="34" y="251"/>
                    <a:pt x="34" y="251"/>
                  </a:cubicBezTo>
                  <a:cubicBezTo>
                    <a:pt x="35" y="251"/>
                    <a:pt x="35" y="251"/>
                    <a:pt x="35" y="250"/>
                  </a:cubicBezTo>
                  <a:cubicBezTo>
                    <a:pt x="35" y="250"/>
                    <a:pt x="35" y="250"/>
                    <a:pt x="35" y="250"/>
                  </a:cubicBezTo>
                  <a:cubicBezTo>
                    <a:pt x="35" y="250"/>
                    <a:pt x="36" y="251"/>
                    <a:pt x="36" y="252"/>
                  </a:cubicBezTo>
                  <a:cubicBezTo>
                    <a:pt x="36" y="252"/>
                    <a:pt x="36" y="252"/>
                    <a:pt x="37" y="252"/>
                  </a:cubicBezTo>
                  <a:cubicBezTo>
                    <a:pt x="37" y="253"/>
                    <a:pt x="38" y="252"/>
                    <a:pt x="39" y="252"/>
                  </a:cubicBezTo>
                  <a:cubicBezTo>
                    <a:pt x="39" y="252"/>
                    <a:pt x="39" y="252"/>
                    <a:pt x="40" y="251"/>
                  </a:cubicBezTo>
                  <a:cubicBezTo>
                    <a:pt x="40" y="251"/>
                    <a:pt x="40" y="250"/>
                    <a:pt x="40" y="250"/>
                  </a:cubicBezTo>
                  <a:cubicBezTo>
                    <a:pt x="40" y="249"/>
                    <a:pt x="40" y="249"/>
                    <a:pt x="40" y="249"/>
                  </a:cubicBezTo>
                  <a:cubicBezTo>
                    <a:pt x="41" y="248"/>
                    <a:pt x="41" y="248"/>
                    <a:pt x="41" y="248"/>
                  </a:cubicBezTo>
                  <a:cubicBezTo>
                    <a:pt x="41" y="247"/>
                    <a:pt x="41" y="247"/>
                    <a:pt x="41" y="247"/>
                  </a:cubicBezTo>
                  <a:cubicBezTo>
                    <a:pt x="41" y="247"/>
                    <a:pt x="41" y="246"/>
                    <a:pt x="41" y="246"/>
                  </a:cubicBezTo>
                  <a:cubicBezTo>
                    <a:pt x="41" y="245"/>
                    <a:pt x="41" y="245"/>
                    <a:pt x="41" y="245"/>
                  </a:cubicBezTo>
                  <a:cubicBezTo>
                    <a:pt x="41" y="245"/>
                    <a:pt x="42" y="244"/>
                    <a:pt x="42" y="244"/>
                  </a:cubicBezTo>
                  <a:cubicBezTo>
                    <a:pt x="42" y="244"/>
                    <a:pt x="42" y="244"/>
                    <a:pt x="41" y="244"/>
                  </a:cubicBezTo>
                  <a:cubicBezTo>
                    <a:pt x="41" y="244"/>
                    <a:pt x="41" y="244"/>
                    <a:pt x="41" y="244"/>
                  </a:cubicBezTo>
                  <a:cubicBezTo>
                    <a:pt x="41" y="244"/>
                    <a:pt x="41" y="244"/>
                    <a:pt x="41" y="245"/>
                  </a:cubicBezTo>
                  <a:cubicBezTo>
                    <a:pt x="41" y="245"/>
                    <a:pt x="40" y="245"/>
                    <a:pt x="40" y="245"/>
                  </a:cubicBezTo>
                  <a:cubicBezTo>
                    <a:pt x="40" y="245"/>
                    <a:pt x="40" y="244"/>
                    <a:pt x="40" y="244"/>
                  </a:cubicBezTo>
                  <a:cubicBezTo>
                    <a:pt x="40" y="244"/>
                    <a:pt x="40" y="244"/>
                    <a:pt x="41" y="244"/>
                  </a:cubicBezTo>
                  <a:cubicBezTo>
                    <a:pt x="41" y="244"/>
                    <a:pt x="41" y="243"/>
                    <a:pt x="41" y="243"/>
                  </a:cubicBezTo>
                  <a:cubicBezTo>
                    <a:pt x="41" y="243"/>
                    <a:pt x="41" y="243"/>
                    <a:pt x="41" y="243"/>
                  </a:cubicBezTo>
                  <a:cubicBezTo>
                    <a:pt x="41" y="243"/>
                    <a:pt x="41" y="242"/>
                    <a:pt x="41" y="242"/>
                  </a:cubicBezTo>
                  <a:cubicBezTo>
                    <a:pt x="42" y="242"/>
                    <a:pt x="42" y="241"/>
                    <a:pt x="42" y="241"/>
                  </a:cubicBezTo>
                  <a:cubicBezTo>
                    <a:pt x="42" y="241"/>
                    <a:pt x="42" y="241"/>
                    <a:pt x="42" y="241"/>
                  </a:cubicBezTo>
                  <a:cubicBezTo>
                    <a:pt x="42" y="240"/>
                    <a:pt x="43" y="240"/>
                    <a:pt x="43" y="240"/>
                  </a:cubicBezTo>
                  <a:cubicBezTo>
                    <a:pt x="43" y="239"/>
                    <a:pt x="43" y="239"/>
                    <a:pt x="44" y="239"/>
                  </a:cubicBezTo>
                  <a:cubicBezTo>
                    <a:pt x="44" y="239"/>
                    <a:pt x="44" y="239"/>
                    <a:pt x="44" y="239"/>
                  </a:cubicBezTo>
                  <a:cubicBezTo>
                    <a:pt x="44" y="239"/>
                    <a:pt x="44" y="238"/>
                    <a:pt x="45" y="238"/>
                  </a:cubicBezTo>
                  <a:cubicBezTo>
                    <a:pt x="45" y="238"/>
                    <a:pt x="45" y="238"/>
                    <a:pt x="45" y="237"/>
                  </a:cubicBezTo>
                  <a:cubicBezTo>
                    <a:pt x="45" y="237"/>
                    <a:pt x="46" y="237"/>
                    <a:pt x="46" y="236"/>
                  </a:cubicBezTo>
                  <a:cubicBezTo>
                    <a:pt x="46" y="236"/>
                    <a:pt x="47" y="236"/>
                    <a:pt x="47" y="236"/>
                  </a:cubicBezTo>
                  <a:cubicBezTo>
                    <a:pt x="47" y="236"/>
                    <a:pt x="47" y="235"/>
                    <a:pt x="48" y="235"/>
                  </a:cubicBezTo>
                  <a:cubicBezTo>
                    <a:pt x="48" y="235"/>
                    <a:pt x="48" y="235"/>
                    <a:pt x="48" y="235"/>
                  </a:cubicBezTo>
                  <a:cubicBezTo>
                    <a:pt x="49" y="234"/>
                    <a:pt x="49" y="235"/>
                    <a:pt x="50" y="234"/>
                  </a:cubicBezTo>
                  <a:cubicBezTo>
                    <a:pt x="50" y="234"/>
                    <a:pt x="50" y="234"/>
                    <a:pt x="50" y="234"/>
                  </a:cubicBezTo>
                  <a:cubicBezTo>
                    <a:pt x="50" y="234"/>
                    <a:pt x="50" y="233"/>
                    <a:pt x="51" y="233"/>
                  </a:cubicBezTo>
                  <a:cubicBezTo>
                    <a:pt x="51" y="233"/>
                    <a:pt x="51" y="233"/>
                    <a:pt x="51" y="233"/>
                  </a:cubicBezTo>
                  <a:cubicBezTo>
                    <a:pt x="51" y="232"/>
                    <a:pt x="51" y="232"/>
                    <a:pt x="51" y="232"/>
                  </a:cubicBezTo>
                  <a:cubicBezTo>
                    <a:pt x="51" y="232"/>
                    <a:pt x="52" y="232"/>
                    <a:pt x="52" y="232"/>
                  </a:cubicBezTo>
                  <a:cubicBezTo>
                    <a:pt x="52" y="232"/>
                    <a:pt x="52" y="232"/>
                    <a:pt x="52" y="232"/>
                  </a:cubicBezTo>
                  <a:cubicBezTo>
                    <a:pt x="52" y="231"/>
                    <a:pt x="52" y="231"/>
                    <a:pt x="53" y="231"/>
                  </a:cubicBezTo>
                  <a:cubicBezTo>
                    <a:pt x="53" y="231"/>
                    <a:pt x="53" y="231"/>
                    <a:pt x="53" y="231"/>
                  </a:cubicBezTo>
                  <a:cubicBezTo>
                    <a:pt x="53" y="231"/>
                    <a:pt x="53" y="230"/>
                    <a:pt x="53" y="230"/>
                  </a:cubicBezTo>
                  <a:cubicBezTo>
                    <a:pt x="53" y="230"/>
                    <a:pt x="53" y="230"/>
                    <a:pt x="53" y="229"/>
                  </a:cubicBezTo>
                  <a:cubicBezTo>
                    <a:pt x="54" y="229"/>
                    <a:pt x="54" y="229"/>
                    <a:pt x="54" y="229"/>
                  </a:cubicBezTo>
                  <a:cubicBezTo>
                    <a:pt x="54" y="229"/>
                    <a:pt x="54" y="229"/>
                    <a:pt x="54" y="229"/>
                  </a:cubicBezTo>
                  <a:cubicBezTo>
                    <a:pt x="54" y="229"/>
                    <a:pt x="54" y="229"/>
                    <a:pt x="54" y="228"/>
                  </a:cubicBezTo>
                  <a:cubicBezTo>
                    <a:pt x="54" y="228"/>
                    <a:pt x="54" y="228"/>
                    <a:pt x="54" y="228"/>
                  </a:cubicBezTo>
                  <a:cubicBezTo>
                    <a:pt x="54" y="227"/>
                    <a:pt x="54" y="227"/>
                    <a:pt x="54" y="227"/>
                  </a:cubicBezTo>
                  <a:cubicBezTo>
                    <a:pt x="55" y="226"/>
                    <a:pt x="55" y="226"/>
                    <a:pt x="55" y="225"/>
                  </a:cubicBezTo>
                  <a:cubicBezTo>
                    <a:pt x="55" y="225"/>
                    <a:pt x="55" y="223"/>
                    <a:pt x="55" y="223"/>
                  </a:cubicBezTo>
                  <a:cubicBezTo>
                    <a:pt x="55" y="223"/>
                    <a:pt x="55" y="222"/>
                    <a:pt x="54" y="221"/>
                  </a:cubicBezTo>
                  <a:cubicBezTo>
                    <a:pt x="54" y="220"/>
                    <a:pt x="53" y="221"/>
                    <a:pt x="52" y="221"/>
                  </a:cubicBezTo>
                  <a:cubicBezTo>
                    <a:pt x="52" y="220"/>
                    <a:pt x="51" y="221"/>
                    <a:pt x="50" y="220"/>
                  </a:cubicBezTo>
                  <a:cubicBezTo>
                    <a:pt x="49" y="220"/>
                    <a:pt x="48" y="220"/>
                    <a:pt x="48" y="220"/>
                  </a:cubicBezTo>
                  <a:cubicBezTo>
                    <a:pt x="47" y="220"/>
                    <a:pt x="47" y="219"/>
                    <a:pt x="46" y="219"/>
                  </a:cubicBezTo>
                  <a:cubicBezTo>
                    <a:pt x="46" y="218"/>
                    <a:pt x="45" y="218"/>
                    <a:pt x="45" y="217"/>
                  </a:cubicBezTo>
                  <a:cubicBezTo>
                    <a:pt x="45" y="217"/>
                    <a:pt x="45" y="216"/>
                    <a:pt x="44" y="216"/>
                  </a:cubicBezTo>
                  <a:cubicBezTo>
                    <a:pt x="44" y="216"/>
                    <a:pt x="43" y="215"/>
                    <a:pt x="43" y="215"/>
                  </a:cubicBezTo>
                  <a:cubicBezTo>
                    <a:pt x="42" y="215"/>
                    <a:pt x="43" y="214"/>
                    <a:pt x="42" y="214"/>
                  </a:cubicBezTo>
                  <a:cubicBezTo>
                    <a:pt x="42" y="213"/>
                    <a:pt x="42" y="213"/>
                    <a:pt x="42" y="212"/>
                  </a:cubicBezTo>
                  <a:cubicBezTo>
                    <a:pt x="41" y="212"/>
                    <a:pt x="41" y="211"/>
                    <a:pt x="41" y="211"/>
                  </a:cubicBezTo>
                  <a:cubicBezTo>
                    <a:pt x="41" y="211"/>
                    <a:pt x="41" y="211"/>
                    <a:pt x="41" y="210"/>
                  </a:cubicBezTo>
                  <a:cubicBezTo>
                    <a:pt x="41" y="210"/>
                    <a:pt x="42" y="209"/>
                    <a:pt x="42" y="209"/>
                  </a:cubicBezTo>
                  <a:cubicBezTo>
                    <a:pt x="42" y="209"/>
                    <a:pt x="42" y="209"/>
                    <a:pt x="42" y="209"/>
                  </a:cubicBezTo>
                  <a:cubicBezTo>
                    <a:pt x="42" y="209"/>
                    <a:pt x="42" y="208"/>
                    <a:pt x="43" y="208"/>
                  </a:cubicBezTo>
                  <a:cubicBezTo>
                    <a:pt x="43" y="207"/>
                    <a:pt x="43" y="207"/>
                    <a:pt x="43" y="207"/>
                  </a:cubicBezTo>
                  <a:cubicBezTo>
                    <a:pt x="43" y="207"/>
                    <a:pt x="43" y="206"/>
                    <a:pt x="43" y="206"/>
                  </a:cubicBezTo>
                  <a:cubicBezTo>
                    <a:pt x="43" y="206"/>
                    <a:pt x="43" y="205"/>
                    <a:pt x="44" y="205"/>
                  </a:cubicBezTo>
                  <a:cubicBezTo>
                    <a:pt x="44" y="205"/>
                    <a:pt x="44" y="205"/>
                    <a:pt x="44" y="205"/>
                  </a:cubicBezTo>
                  <a:cubicBezTo>
                    <a:pt x="44" y="205"/>
                    <a:pt x="45" y="204"/>
                    <a:pt x="45" y="204"/>
                  </a:cubicBezTo>
                  <a:cubicBezTo>
                    <a:pt x="45" y="203"/>
                    <a:pt x="45" y="203"/>
                    <a:pt x="45" y="203"/>
                  </a:cubicBezTo>
                  <a:cubicBezTo>
                    <a:pt x="46" y="203"/>
                    <a:pt x="47" y="202"/>
                    <a:pt x="47" y="202"/>
                  </a:cubicBezTo>
                  <a:cubicBezTo>
                    <a:pt x="47" y="201"/>
                    <a:pt x="49" y="202"/>
                    <a:pt x="49" y="202"/>
                  </a:cubicBezTo>
                  <a:cubicBezTo>
                    <a:pt x="49" y="202"/>
                    <a:pt x="49" y="201"/>
                    <a:pt x="49" y="201"/>
                  </a:cubicBezTo>
                  <a:cubicBezTo>
                    <a:pt x="49" y="200"/>
                    <a:pt x="50" y="200"/>
                    <a:pt x="50" y="200"/>
                  </a:cubicBezTo>
                  <a:cubicBezTo>
                    <a:pt x="50" y="200"/>
                    <a:pt x="50" y="200"/>
                    <a:pt x="50" y="200"/>
                  </a:cubicBezTo>
                  <a:cubicBezTo>
                    <a:pt x="50" y="200"/>
                    <a:pt x="51" y="200"/>
                    <a:pt x="51" y="200"/>
                  </a:cubicBezTo>
                  <a:cubicBezTo>
                    <a:pt x="51" y="200"/>
                    <a:pt x="51" y="199"/>
                    <a:pt x="52" y="199"/>
                  </a:cubicBezTo>
                  <a:cubicBezTo>
                    <a:pt x="52" y="199"/>
                    <a:pt x="52" y="199"/>
                    <a:pt x="52" y="199"/>
                  </a:cubicBezTo>
                  <a:cubicBezTo>
                    <a:pt x="52" y="199"/>
                    <a:pt x="52" y="199"/>
                    <a:pt x="53" y="199"/>
                  </a:cubicBezTo>
                  <a:cubicBezTo>
                    <a:pt x="53" y="200"/>
                    <a:pt x="53" y="199"/>
                    <a:pt x="53" y="199"/>
                  </a:cubicBezTo>
                  <a:cubicBezTo>
                    <a:pt x="53" y="199"/>
                    <a:pt x="53" y="200"/>
                    <a:pt x="54" y="200"/>
                  </a:cubicBezTo>
                  <a:cubicBezTo>
                    <a:pt x="54" y="200"/>
                    <a:pt x="54" y="199"/>
                    <a:pt x="54" y="199"/>
                  </a:cubicBezTo>
                  <a:cubicBezTo>
                    <a:pt x="54" y="199"/>
                    <a:pt x="55" y="200"/>
                    <a:pt x="55" y="200"/>
                  </a:cubicBezTo>
                  <a:cubicBezTo>
                    <a:pt x="55" y="200"/>
                    <a:pt x="55" y="200"/>
                    <a:pt x="55" y="200"/>
                  </a:cubicBezTo>
                  <a:cubicBezTo>
                    <a:pt x="56" y="200"/>
                    <a:pt x="56" y="199"/>
                    <a:pt x="56" y="199"/>
                  </a:cubicBezTo>
                  <a:cubicBezTo>
                    <a:pt x="56" y="199"/>
                    <a:pt x="56" y="199"/>
                    <a:pt x="56" y="198"/>
                  </a:cubicBezTo>
                  <a:cubicBezTo>
                    <a:pt x="56" y="198"/>
                    <a:pt x="56" y="198"/>
                    <a:pt x="56" y="198"/>
                  </a:cubicBezTo>
                  <a:cubicBezTo>
                    <a:pt x="55" y="198"/>
                    <a:pt x="55" y="198"/>
                    <a:pt x="55" y="198"/>
                  </a:cubicBezTo>
                  <a:cubicBezTo>
                    <a:pt x="55" y="198"/>
                    <a:pt x="55" y="197"/>
                    <a:pt x="55" y="197"/>
                  </a:cubicBezTo>
                  <a:cubicBezTo>
                    <a:pt x="55" y="197"/>
                    <a:pt x="55" y="196"/>
                    <a:pt x="55" y="196"/>
                  </a:cubicBezTo>
                  <a:cubicBezTo>
                    <a:pt x="56" y="196"/>
                    <a:pt x="56" y="195"/>
                    <a:pt x="56" y="195"/>
                  </a:cubicBezTo>
                  <a:cubicBezTo>
                    <a:pt x="57" y="195"/>
                    <a:pt x="57" y="195"/>
                    <a:pt x="57" y="195"/>
                  </a:cubicBezTo>
                  <a:cubicBezTo>
                    <a:pt x="57" y="195"/>
                    <a:pt x="57" y="194"/>
                    <a:pt x="58" y="194"/>
                  </a:cubicBezTo>
                  <a:cubicBezTo>
                    <a:pt x="58" y="194"/>
                    <a:pt x="58" y="193"/>
                    <a:pt x="58" y="193"/>
                  </a:cubicBezTo>
                  <a:cubicBezTo>
                    <a:pt x="58" y="193"/>
                    <a:pt x="58" y="193"/>
                    <a:pt x="58" y="193"/>
                  </a:cubicBezTo>
                  <a:cubicBezTo>
                    <a:pt x="58" y="192"/>
                    <a:pt x="58" y="192"/>
                    <a:pt x="58" y="192"/>
                  </a:cubicBezTo>
                  <a:cubicBezTo>
                    <a:pt x="58" y="192"/>
                    <a:pt x="58" y="191"/>
                    <a:pt x="58" y="191"/>
                  </a:cubicBezTo>
                  <a:cubicBezTo>
                    <a:pt x="58" y="191"/>
                    <a:pt x="58" y="191"/>
                    <a:pt x="58" y="191"/>
                  </a:cubicBezTo>
                  <a:cubicBezTo>
                    <a:pt x="58" y="191"/>
                    <a:pt x="58" y="190"/>
                    <a:pt x="58" y="190"/>
                  </a:cubicBezTo>
                  <a:cubicBezTo>
                    <a:pt x="58" y="190"/>
                    <a:pt x="58" y="189"/>
                    <a:pt x="58" y="189"/>
                  </a:cubicBezTo>
                  <a:cubicBezTo>
                    <a:pt x="58" y="189"/>
                    <a:pt x="58" y="189"/>
                    <a:pt x="58" y="189"/>
                  </a:cubicBezTo>
                  <a:cubicBezTo>
                    <a:pt x="58" y="188"/>
                    <a:pt x="58" y="188"/>
                    <a:pt x="58" y="188"/>
                  </a:cubicBezTo>
                  <a:cubicBezTo>
                    <a:pt x="57" y="187"/>
                    <a:pt x="57" y="187"/>
                    <a:pt x="57" y="187"/>
                  </a:cubicBezTo>
                  <a:cubicBezTo>
                    <a:pt x="57" y="187"/>
                    <a:pt x="58" y="186"/>
                    <a:pt x="58" y="186"/>
                  </a:cubicBezTo>
                  <a:cubicBezTo>
                    <a:pt x="58" y="186"/>
                    <a:pt x="58" y="185"/>
                    <a:pt x="59" y="185"/>
                  </a:cubicBezTo>
                  <a:cubicBezTo>
                    <a:pt x="59" y="185"/>
                    <a:pt x="59" y="184"/>
                    <a:pt x="59" y="184"/>
                  </a:cubicBezTo>
                  <a:cubicBezTo>
                    <a:pt x="60" y="184"/>
                    <a:pt x="60" y="183"/>
                    <a:pt x="60" y="183"/>
                  </a:cubicBezTo>
                  <a:cubicBezTo>
                    <a:pt x="60" y="182"/>
                    <a:pt x="60" y="182"/>
                    <a:pt x="60" y="182"/>
                  </a:cubicBezTo>
                  <a:cubicBezTo>
                    <a:pt x="61" y="181"/>
                    <a:pt x="62" y="181"/>
                    <a:pt x="62" y="181"/>
                  </a:cubicBezTo>
                  <a:cubicBezTo>
                    <a:pt x="63" y="180"/>
                    <a:pt x="64" y="180"/>
                    <a:pt x="64" y="180"/>
                  </a:cubicBezTo>
                  <a:cubicBezTo>
                    <a:pt x="65" y="180"/>
                    <a:pt x="65" y="180"/>
                    <a:pt x="65" y="180"/>
                  </a:cubicBezTo>
                  <a:cubicBezTo>
                    <a:pt x="65" y="179"/>
                    <a:pt x="65" y="179"/>
                    <a:pt x="65" y="179"/>
                  </a:cubicBezTo>
                  <a:cubicBezTo>
                    <a:pt x="65" y="179"/>
                    <a:pt x="64" y="179"/>
                    <a:pt x="64" y="179"/>
                  </a:cubicBezTo>
                  <a:cubicBezTo>
                    <a:pt x="64" y="179"/>
                    <a:pt x="64" y="179"/>
                    <a:pt x="63" y="179"/>
                  </a:cubicBezTo>
                  <a:cubicBezTo>
                    <a:pt x="63" y="179"/>
                    <a:pt x="62" y="179"/>
                    <a:pt x="62" y="179"/>
                  </a:cubicBezTo>
                  <a:cubicBezTo>
                    <a:pt x="62" y="179"/>
                    <a:pt x="62" y="178"/>
                    <a:pt x="62" y="178"/>
                  </a:cubicBezTo>
                  <a:cubicBezTo>
                    <a:pt x="61" y="178"/>
                    <a:pt x="61" y="178"/>
                    <a:pt x="61" y="178"/>
                  </a:cubicBezTo>
                  <a:cubicBezTo>
                    <a:pt x="60" y="178"/>
                    <a:pt x="60" y="178"/>
                    <a:pt x="60" y="177"/>
                  </a:cubicBezTo>
                  <a:cubicBezTo>
                    <a:pt x="60" y="177"/>
                    <a:pt x="60" y="177"/>
                    <a:pt x="60" y="177"/>
                  </a:cubicBezTo>
                  <a:cubicBezTo>
                    <a:pt x="60" y="177"/>
                    <a:pt x="60" y="177"/>
                    <a:pt x="60" y="176"/>
                  </a:cubicBezTo>
                  <a:cubicBezTo>
                    <a:pt x="60" y="176"/>
                    <a:pt x="60" y="176"/>
                    <a:pt x="60" y="176"/>
                  </a:cubicBezTo>
                  <a:cubicBezTo>
                    <a:pt x="61" y="176"/>
                    <a:pt x="61" y="176"/>
                    <a:pt x="61" y="176"/>
                  </a:cubicBezTo>
                  <a:cubicBezTo>
                    <a:pt x="62" y="176"/>
                    <a:pt x="62" y="175"/>
                    <a:pt x="62" y="175"/>
                  </a:cubicBezTo>
                  <a:cubicBezTo>
                    <a:pt x="62" y="175"/>
                    <a:pt x="63" y="175"/>
                    <a:pt x="63" y="175"/>
                  </a:cubicBezTo>
                  <a:cubicBezTo>
                    <a:pt x="63" y="175"/>
                    <a:pt x="64" y="175"/>
                    <a:pt x="64" y="175"/>
                  </a:cubicBezTo>
                  <a:cubicBezTo>
                    <a:pt x="64" y="175"/>
                    <a:pt x="65" y="175"/>
                    <a:pt x="65" y="175"/>
                  </a:cubicBezTo>
                  <a:cubicBezTo>
                    <a:pt x="65" y="175"/>
                    <a:pt x="65" y="176"/>
                    <a:pt x="65" y="176"/>
                  </a:cubicBezTo>
                  <a:cubicBezTo>
                    <a:pt x="65" y="176"/>
                    <a:pt x="66" y="176"/>
                    <a:pt x="66" y="176"/>
                  </a:cubicBezTo>
                  <a:cubicBezTo>
                    <a:pt x="66" y="177"/>
                    <a:pt x="65" y="177"/>
                    <a:pt x="65" y="177"/>
                  </a:cubicBezTo>
                  <a:cubicBezTo>
                    <a:pt x="65" y="177"/>
                    <a:pt x="65" y="177"/>
                    <a:pt x="65" y="177"/>
                  </a:cubicBezTo>
                  <a:cubicBezTo>
                    <a:pt x="66" y="178"/>
                    <a:pt x="65" y="178"/>
                    <a:pt x="65" y="178"/>
                  </a:cubicBezTo>
                  <a:cubicBezTo>
                    <a:pt x="65" y="178"/>
                    <a:pt x="66" y="178"/>
                    <a:pt x="66" y="178"/>
                  </a:cubicBezTo>
                  <a:cubicBezTo>
                    <a:pt x="66" y="178"/>
                    <a:pt x="67" y="178"/>
                    <a:pt x="67" y="178"/>
                  </a:cubicBezTo>
                  <a:cubicBezTo>
                    <a:pt x="67" y="178"/>
                    <a:pt x="68" y="178"/>
                    <a:pt x="68" y="178"/>
                  </a:cubicBezTo>
                  <a:cubicBezTo>
                    <a:pt x="68" y="178"/>
                    <a:pt x="69" y="178"/>
                    <a:pt x="69" y="178"/>
                  </a:cubicBezTo>
                  <a:cubicBezTo>
                    <a:pt x="69" y="178"/>
                    <a:pt x="69" y="178"/>
                    <a:pt x="69" y="178"/>
                  </a:cubicBezTo>
                  <a:cubicBezTo>
                    <a:pt x="69" y="178"/>
                    <a:pt x="69" y="178"/>
                    <a:pt x="69" y="177"/>
                  </a:cubicBezTo>
                  <a:cubicBezTo>
                    <a:pt x="69" y="177"/>
                    <a:pt x="69" y="177"/>
                    <a:pt x="69" y="177"/>
                  </a:cubicBezTo>
                  <a:cubicBezTo>
                    <a:pt x="69" y="177"/>
                    <a:pt x="70" y="176"/>
                    <a:pt x="70" y="176"/>
                  </a:cubicBezTo>
                  <a:cubicBezTo>
                    <a:pt x="70" y="176"/>
                    <a:pt x="70" y="175"/>
                    <a:pt x="70" y="174"/>
                  </a:cubicBezTo>
                  <a:cubicBezTo>
                    <a:pt x="70" y="174"/>
                    <a:pt x="70" y="174"/>
                    <a:pt x="69" y="174"/>
                  </a:cubicBezTo>
                  <a:cubicBezTo>
                    <a:pt x="69" y="173"/>
                    <a:pt x="70" y="173"/>
                    <a:pt x="70" y="173"/>
                  </a:cubicBezTo>
                  <a:cubicBezTo>
                    <a:pt x="70" y="173"/>
                    <a:pt x="70" y="173"/>
                    <a:pt x="70" y="173"/>
                  </a:cubicBezTo>
                  <a:cubicBezTo>
                    <a:pt x="69" y="172"/>
                    <a:pt x="69" y="172"/>
                    <a:pt x="69" y="172"/>
                  </a:cubicBezTo>
                  <a:cubicBezTo>
                    <a:pt x="69" y="172"/>
                    <a:pt x="69" y="171"/>
                    <a:pt x="69" y="171"/>
                  </a:cubicBezTo>
                  <a:cubicBezTo>
                    <a:pt x="68" y="171"/>
                    <a:pt x="68" y="171"/>
                    <a:pt x="67" y="171"/>
                  </a:cubicBezTo>
                  <a:cubicBezTo>
                    <a:pt x="67" y="171"/>
                    <a:pt x="67" y="172"/>
                    <a:pt x="66" y="172"/>
                  </a:cubicBezTo>
                  <a:cubicBezTo>
                    <a:pt x="66" y="172"/>
                    <a:pt x="65" y="172"/>
                    <a:pt x="65" y="172"/>
                  </a:cubicBezTo>
                  <a:cubicBezTo>
                    <a:pt x="65" y="172"/>
                    <a:pt x="65" y="172"/>
                    <a:pt x="65" y="172"/>
                  </a:cubicBezTo>
                  <a:cubicBezTo>
                    <a:pt x="65" y="172"/>
                    <a:pt x="66" y="172"/>
                    <a:pt x="66" y="173"/>
                  </a:cubicBezTo>
                  <a:cubicBezTo>
                    <a:pt x="67" y="173"/>
                    <a:pt x="67" y="173"/>
                    <a:pt x="67" y="173"/>
                  </a:cubicBezTo>
                  <a:cubicBezTo>
                    <a:pt x="67" y="173"/>
                    <a:pt x="67" y="174"/>
                    <a:pt x="67" y="174"/>
                  </a:cubicBezTo>
                  <a:cubicBezTo>
                    <a:pt x="66" y="174"/>
                    <a:pt x="66" y="174"/>
                    <a:pt x="66" y="174"/>
                  </a:cubicBezTo>
                  <a:cubicBezTo>
                    <a:pt x="66" y="174"/>
                    <a:pt x="66" y="174"/>
                    <a:pt x="66" y="174"/>
                  </a:cubicBezTo>
                  <a:cubicBezTo>
                    <a:pt x="66" y="174"/>
                    <a:pt x="65" y="174"/>
                    <a:pt x="65" y="174"/>
                  </a:cubicBezTo>
                  <a:cubicBezTo>
                    <a:pt x="65" y="174"/>
                    <a:pt x="65" y="174"/>
                    <a:pt x="65" y="174"/>
                  </a:cubicBezTo>
                  <a:cubicBezTo>
                    <a:pt x="65" y="174"/>
                    <a:pt x="64" y="174"/>
                    <a:pt x="63" y="174"/>
                  </a:cubicBezTo>
                  <a:cubicBezTo>
                    <a:pt x="63" y="174"/>
                    <a:pt x="64" y="172"/>
                    <a:pt x="64" y="172"/>
                  </a:cubicBezTo>
                  <a:cubicBezTo>
                    <a:pt x="64" y="172"/>
                    <a:pt x="63" y="172"/>
                    <a:pt x="63" y="172"/>
                  </a:cubicBezTo>
                  <a:cubicBezTo>
                    <a:pt x="62" y="172"/>
                    <a:pt x="62" y="172"/>
                    <a:pt x="61" y="172"/>
                  </a:cubicBezTo>
                  <a:cubicBezTo>
                    <a:pt x="61" y="172"/>
                    <a:pt x="60" y="171"/>
                    <a:pt x="60" y="171"/>
                  </a:cubicBezTo>
                  <a:cubicBezTo>
                    <a:pt x="60" y="171"/>
                    <a:pt x="60" y="170"/>
                    <a:pt x="60" y="170"/>
                  </a:cubicBezTo>
                  <a:cubicBezTo>
                    <a:pt x="59" y="170"/>
                    <a:pt x="59" y="170"/>
                    <a:pt x="59" y="170"/>
                  </a:cubicBezTo>
                  <a:cubicBezTo>
                    <a:pt x="59" y="169"/>
                    <a:pt x="60" y="168"/>
                    <a:pt x="60" y="168"/>
                  </a:cubicBezTo>
                  <a:cubicBezTo>
                    <a:pt x="60" y="167"/>
                    <a:pt x="60" y="166"/>
                    <a:pt x="60" y="166"/>
                  </a:cubicBezTo>
                  <a:cubicBezTo>
                    <a:pt x="60" y="165"/>
                    <a:pt x="60" y="165"/>
                    <a:pt x="60" y="165"/>
                  </a:cubicBezTo>
                  <a:cubicBezTo>
                    <a:pt x="59" y="164"/>
                    <a:pt x="59" y="163"/>
                    <a:pt x="59" y="162"/>
                  </a:cubicBezTo>
                  <a:cubicBezTo>
                    <a:pt x="59" y="162"/>
                    <a:pt x="59" y="160"/>
                    <a:pt x="59" y="159"/>
                  </a:cubicBezTo>
                  <a:cubicBezTo>
                    <a:pt x="59" y="159"/>
                    <a:pt x="59" y="159"/>
                    <a:pt x="60" y="159"/>
                  </a:cubicBezTo>
                  <a:cubicBezTo>
                    <a:pt x="60" y="158"/>
                    <a:pt x="61" y="158"/>
                    <a:pt x="61" y="158"/>
                  </a:cubicBezTo>
                  <a:cubicBezTo>
                    <a:pt x="61" y="158"/>
                    <a:pt x="61" y="159"/>
                    <a:pt x="61" y="159"/>
                  </a:cubicBezTo>
                  <a:cubicBezTo>
                    <a:pt x="61" y="159"/>
                    <a:pt x="61" y="159"/>
                    <a:pt x="62" y="159"/>
                  </a:cubicBezTo>
                  <a:cubicBezTo>
                    <a:pt x="62" y="159"/>
                    <a:pt x="63" y="159"/>
                    <a:pt x="64" y="160"/>
                  </a:cubicBezTo>
                  <a:cubicBezTo>
                    <a:pt x="64" y="160"/>
                    <a:pt x="65" y="160"/>
                    <a:pt x="65" y="161"/>
                  </a:cubicBezTo>
                  <a:cubicBezTo>
                    <a:pt x="66" y="161"/>
                    <a:pt x="66" y="161"/>
                    <a:pt x="67" y="161"/>
                  </a:cubicBezTo>
                  <a:cubicBezTo>
                    <a:pt x="67" y="161"/>
                    <a:pt x="68" y="162"/>
                    <a:pt x="69" y="162"/>
                  </a:cubicBezTo>
                  <a:cubicBezTo>
                    <a:pt x="69" y="162"/>
                    <a:pt x="73" y="162"/>
                    <a:pt x="73" y="162"/>
                  </a:cubicBezTo>
                  <a:cubicBezTo>
                    <a:pt x="74" y="162"/>
                    <a:pt x="74" y="162"/>
                    <a:pt x="75" y="161"/>
                  </a:cubicBezTo>
                  <a:cubicBezTo>
                    <a:pt x="75" y="161"/>
                    <a:pt x="75" y="161"/>
                    <a:pt x="75" y="161"/>
                  </a:cubicBezTo>
                  <a:cubicBezTo>
                    <a:pt x="76" y="161"/>
                    <a:pt x="77" y="161"/>
                    <a:pt x="77" y="160"/>
                  </a:cubicBezTo>
                  <a:cubicBezTo>
                    <a:pt x="77" y="160"/>
                    <a:pt x="79" y="160"/>
                    <a:pt x="79" y="160"/>
                  </a:cubicBezTo>
                  <a:cubicBezTo>
                    <a:pt x="79" y="159"/>
                    <a:pt x="79" y="158"/>
                    <a:pt x="79" y="158"/>
                  </a:cubicBezTo>
                  <a:cubicBezTo>
                    <a:pt x="79" y="158"/>
                    <a:pt x="79" y="158"/>
                    <a:pt x="78" y="158"/>
                  </a:cubicBezTo>
                  <a:cubicBezTo>
                    <a:pt x="78" y="158"/>
                    <a:pt x="78" y="158"/>
                    <a:pt x="78" y="157"/>
                  </a:cubicBezTo>
                  <a:cubicBezTo>
                    <a:pt x="78" y="157"/>
                    <a:pt x="78" y="157"/>
                    <a:pt x="79" y="157"/>
                  </a:cubicBezTo>
                  <a:cubicBezTo>
                    <a:pt x="79" y="157"/>
                    <a:pt x="80" y="157"/>
                    <a:pt x="80" y="157"/>
                  </a:cubicBezTo>
                  <a:cubicBezTo>
                    <a:pt x="80" y="157"/>
                    <a:pt x="80" y="157"/>
                    <a:pt x="80" y="156"/>
                  </a:cubicBezTo>
                  <a:cubicBezTo>
                    <a:pt x="80" y="156"/>
                    <a:pt x="79" y="156"/>
                    <a:pt x="79" y="156"/>
                  </a:cubicBezTo>
                  <a:cubicBezTo>
                    <a:pt x="78" y="156"/>
                    <a:pt x="78" y="155"/>
                    <a:pt x="78" y="155"/>
                  </a:cubicBezTo>
                  <a:cubicBezTo>
                    <a:pt x="78" y="155"/>
                    <a:pt x="78" y="154"/>
                    <a:pt x="78" y="154"/>
                  </a:cubicBezTo>
                  <a:cubicBezTo>
                    <a:pt x="79" y="154"/>
                    <a:pt x="79" y="154"/>
                    <a:pt x="79" y="154"/>
                  </a:cubicBezTo>
                  <a:cubicBezTo>
                    <a:pt x="79" y="154"/>
                    <a:pt x="79" y="154"/>
                    <a:pt x="79" y="153"/>
                  </a:cubicBezTo>
                  <a:cubicBezTo>
                    <a:pt x="79" y="153"/>
                    <a:pt x="79" y="151"/>
                    <a:pt x="79" y="151"/>
                  </a:cubicBezTo>
                  <a:cubicBezTo>
                    <a:pt x="79" y="151"/>
                    <a:pt x="79" y="150"/>
                    <a:pt x="79" y="150"/>
                  </a:cubicBezTo>
                  <a:cubicBezTo>
                    <a:pt x="79" y="150"/>
                    <a:pt x="80" y="150"/>
                    <a:pt x="80" y="150"/>
                  </a:cubicBezTo>
                  <a:cubicBezTo>
                    <a:pt x="80" y="150"/>
                    <a:pt x="80" y="149"/>
                    <a:pt x="80" y="149"/>
                  </a:cubicBezTo>
                  <a:cubicBezTo>
                    <a:pt x="80" y="149"/>
                    <a:pt x="80" y="148"/>
                    <a:pt x="80" y="148"/>
                  </a:cubicBezTo>
                  <a:cubicBezTo>
                    <a:pt x="80" y="148"/>
                    <a:pt x="81" y="147"/>
                    <a:pt x="81" y="147"/>
                  </a:cubicBezTo>
                  <a:cubicBezTo>
                    <a:pt x="81" y="147"/>
                    <a:pt x="81" y="146"/>
                    <a:pt x="81" y="146"/>
                  </a:cubicBezTo>
                  <a:cubicBezTo>
                    <a:pt x="81" y="146"/>
                    <a:pt x="80" y="146"/>
                    <a:pt x="80" y="145"/>
                  </a:cubicBezTo>
                  <a:cubicBezTo>
                    <a:pt x="79" y="145"/>
                    <a:pt x="79" y="145"/>
                    <a:pt x="79" y="144"/>
                  </a:cubicBezTo>
                  <a:cubicBezTo>
                    <a:pt x="79" y="144"/>
                    <a:pt x="79" y="143"/>
                    <a:pt x="79" y="143"/>
                  </a:cubicBezTo>
                  <a:cubicBezTo>
                    <a:pt x="79" y="143"/>
                    <a:pt x="80" y="142"/>
                    <a:pt x="80" y="142"/>
                  </a:cubicBezTo>
                  <a:cubicBezTo>
                    <a:pt x="80" y="142"/>
                    <a:pt x="80" y="142"/>
                    <a:pt x="80" y="141"/>
                  </a:cubicBezTo>
                  <a:cubicBezTo>
                    <a:pt x="80" y="141"/>
                    <a:pt x="79" y="142"/>
                    <a:pt x="79" y="142"/>
                  </a:cubicBezTo>
                  <a:cubicBezTo>
                    <a:pt x="79" y="142"/>
                    <a:pt x="79" y="141"/>
                    <a:pt x="79" y="141"/>
                  </a:cubicBezTo>
                  <a:cubicBezTo>
                    <a:pt x="79" y="141"/>
                    <a:pt x="79" y="141"/>
                    <a:pt x="79" y="141"/>
                  </a:cubicBezTo>
                  <a:cubicBezTo>
                    <a:pt x="78" y="141"/>
                    <a:pt x="78" y="141"/>
                    <a:pt x="77" y="141"/>
                  </a:cubicBezTo>
                  <a:cubicBezTo>
                    <a:pt x="77" y="141"/>
                    <a:pt x="77" y="140"/>
                    <a:pt x="77" y="140"/>
                  </a:cubicBezTo>
                  <a:cubicBezTo>
                    <a:pt x="77" y="140"/>
                    <a:pt x="78" y="139"/>
                    <a:pt x="78" y="140"/>
                  </a:cubicBezTo>
                  <a:cubicBezTo>
                    <a:pt x="79" y="140"/>
                    <a:pt x="79" y="140"/>
                    <a:pt x="80" y="141"/>
                  </a:cubicBezTo>
                  <a:cubicBezTo>
                    <a:pt x="81" y="142"/>
                    <a:pt x="81" y="142"/>
                    <a:pt x="82" y="142"/>
                  </a:cubicBezTo>
                  <a:cubicBezTo>
                    <a:pt x="83" y="142"/>
                    <a:pt x="86" y="142"/>
                    <a:pt x="87" y="142"/>
                  </a:cubicBezTo>
                  <a:cubicBezTo>
                    <a:pt x="88" y="142"/>
                    <a:pt x="90" y="142"/>
                    <a:pt x="91" y="142"/>
                  </a:cubicBezTo>
                  <a:cubicBezTo>
                    <a:pt x="91" y="141"/>
                    <a:pt x="94" y="141"/>
                    <a:pt x="95" y="141"/>
                  </a:cubicBezTo>
                  <a:cubicBezTo>
                    <a:pt x="95" y="141"/>
                    <a:pt x="101" y="140"/>
                    <a:pt x="102" y="139"/>
                  </a:cubicBezTo>
                  <a:cubicBezTo>
                    <a:pt x="103" y="139"/>
                    <a:pt x="106" y="138"/>
                    <a:pt x="106" y="138"/>
                  </a:cubicBezTo>
                  <a:cubicBezTo>
                    <a:pt x="107" y="138"/>
                    <a:pt x="111" y="136"/>
                    <a:pt x="111" y="136"/>
                  </a:cubicBezTo>
                  <a:cubicBezTo>
                    <a:pt x="112" y="135"/>
                    <a:pt x="112" y="134"/>
                    <a:pt x="112" y="134"/>
                  </a:cubicBezTo>
                  <a:cubicBezTo>
                    <a:pt x="112" y="134"/>
                    <a:pt x="113" y="133"/>
                    <a:pt x="113" y="132"/>
                  </a:cubicBezTo>
                  <a:cubicBezTo>
                    <a:pt x="113" y="132"/>
                    <a:pt x="113" y="132"/>
                    <a:pt x="113" y="131"/>
                  </a:cubicBezTo>
                  <a:cubicBezTo>
                    <a:pt x="114" y="131"/>
                    <a:pt x="114" y="130"/>
                    <a:pt x="115" y="130"/>
                  </a:cubicBezTo>
                  <a:cubicBezTo>
                    <a:pt x="115" y="130"/>
                    <a:pt x="116" y="129"/>
                    <a:pt x="116" y="128"/>
                  </a:cubicBezTo>
                  <a:cubicBezTo>
                    <a:pt x="116" y="128"/>
                    <a:pt x="116" y="127"/>
                    <a:pt x="116" y="127"/>
                  </a:cubicBezTo>
                  <a:cubicBezTo>
                    <a:pt x="116" y="127"/>
                    <a:pt x="117" y="126"/>
                    <a:pt x="117" y="126"/>
                  </a:cubicBezTo>
                  <a:cubicBezTo>
                    <a:pt x="117" y="125"/>
                    <a:pt x="118" y="125"/>
                    <a:pt x="118" y="125"/>
                  </a:cubicBezTo>
                  <a:cubicBezTo>
                    <a:pt x="118" y="124"/>
                    <a:pt x="119" y="123"/>
                    <a:pt x="119" y="123"/>
                  </a:cubicBezTo>
                  <a:cubicBezTo>
                    <a:pt x="119" y="119"/>
                    <a:pt x="119" y="119"/>
                    <a:pt x="119" y="119"/>
                  </a:cubicBezTo>
                  <a:cubicBezTo>
                    <a:pt x="119" y="119"/>
                    <a:pt x="117" y="119"/>
                    <a:pt x="116" y="118"/>
                  </a:cubicBezTo>
                  <a:cubicBezTo>
                    <a:pt x="116" y="118"/>
                    <a:pt x="115" y="118"/>
                    <a:pt x="115" y="117"/>
                  </a:cubicBezTo>
                  <a:cubicBezTo>
                    <a:pt x="115" y="117"/>
                    <a:pt x="114" y="116"/>
                    <a:pt x="114" y="116"/>
                  </a:cubicBezTo>
                  <a:cubicBezTo>
                    <a:pt x="114" y="116"/>
                    <a:pt x="114" y="115"/>
                    <a:pt x="114" y="114"/>
                  </a:cubicBezTo>
                  <a:cubicBezTo>
                    <a:pt x="114" y="113"/>
                    <a:pt x="114" y="113"/>
                    <a:pt x="115" y="112"/>
                  </a:cubicBezTo>
                  <a:cubicBezTo>
                    <a:pt x="115" y="112"/>
                    <a:pt x="115" y="111"/>
                    <a:pt x="115" y="111"/>
                  </a:cubicBezTo>
                  <a:cubicBezTo>
                    <a:pt x="115" y="111"/>
                    <a:pt x="115" y="110"/>
                    <a:pt x="115" y="109"/>
                  </a:cubicBezTo>
                  <a:cubicBezTo>
                    <a:pt x="115" y="109"/>
                    <a:pt x="114" y="108"/>
                    <a:pt x="114" y="108"/>
                  </a:cubicBezTo>
                  <a:cubicBezTo>
                    <a:pt x="113" y="107"/>
                    <a:pt x="112" y="107"/>
                    <a:pt x="111" y="107"/>
                  </a:cubicBezTo>
                  <a:cubicBezTo>
                    <a:pt x="111" y="106"/>
                    <a:pt x="109" y="106"/>
                    <a:pt x="109" y="105"/>
                  </a:cubicBezTo>
                  <a:cubicBezTo>
                    <a:pt x="109" y="105"/>
                    <a:pt x="107" y="104"/>
                    <a:pt x="107" y="104"/>
                  </a:cubicBezTo>
                  <a:cubicBezTo>
                    <a:pt x="107" y="104"/>
                    <a:pt x="106" y="103"/>
                    <a:pt x="106" y="102"/>
                  </a:cubicBezTo>
                  <a:cubicBezTo>
                    <a:pt x="106" y="102"/>
                    <a:pt x="106" y="101"/>
                    <a:pt x="106" y="101"/>
                  </a:cubicBezTo>
                  <a:cubicBezTo>
                    <a:pt x="106" y="101"/>
                    <a:pt x="107" y="100"/>
                    <a:pt x="107" y="100"/>
                  </a:cubicBezTo>
                  <a:cubicBezTo>
                    <a:pt x="107" y="100"/>
                    <a:pt x="107" y="99"/>
                    <a:pt x="107" y="99"/>
                  </a:cubicBezTo>
                  <a:cubicBezTo>
                    <a:pt x="107" y="98"/>
                    <a:pt x="107" y="98"/>
                    <a:pt x="107" y="98"/>
                  </a:cubicBezTo>
                  <a:cubicBezTo>
                    <a:pt x="107" y="98"/>
                    <a:pt x="106" y="97"/>
                    <a:pt x="106" y="96"/>
                  </a:cubicBezTo>
                  <a:cubicBezTo>
                    <a:pt x="106" y="96"/>
                    <a:pt x="106" y="96"/>
                    <a:pt x="106" y="95"/>
                  </a:cubicBezTo>
                  <a:cubicBezTo>
                    <a:pt x="106" y="95"/>
                    <a:pt x="106" y="94"/>
                    <a:pt x="106" y="94"/>
                  </a:cubicBezTo>
                  <a:cubicBezTo>
                    <a:pt x="106" y="94"/>
                    <a:pt x="106" y="93"/>
                    <a:pt x="106" y="92"/>
                  </a:cubicBezTo>
                  <a:cubicBezTo>
                    <a:pt x="106" y="92"/>
                    <a:pt x="106" y="91"/>
                    <a:pt x="106" y="91"/>
                  </a:cubicBezTo>
                  <a:cubicBezTo>
                    <a:pt x="107" y="91"/>
                    <a:pt x="107" y="91"/>
                    <a:pt x="107" y="91"/>
                  </a:cubicBezTo>
                  <a:cubicBezTo>
                    <a:pt x="107" y="91"/>
                    <a:pt x="108" y="91"/>
                    <a:pt x="108" y="90"/>
                  </a:cubicBezTo>
                  <a:cubicBezTo>
                    <a:pt x="108" y="90"/>
                    <a:pt x="108" y="90"/>
                    <a:pt x="108" y="89"/>
                  </a:cubicBezTo>
                  <a:cubicBezTo>
                    <a:pt x="108" y="89"/>
                    <a:pt x="108" y="89"/>
                    <a:pt x="108" y="89"/>
                  </a:cubicBezTo>
                  <a:cubicBezTo>
                    <a:pt x="108" y="88"/>
                    <a:pt x="108" y="88"/>
                    <a:pt x="108" y="88"/>
                  </a:cubicBezTo>
                  <a:cubicBezTo>
                    <a:pt x="108" y="88"/>
                    <a:pt x="108" y="87"/>
                    <a:pt x="108" y="87"/>
                  </a:cubicBezTo>
                  <a:cubicBezTo>
                    <a:pt x="108" y="87"/>
                    <a:pt x="108" y="86"/>
                    <a:pt x="108" y="86"/>
                  </a:cubicBezTo>
                  <a:cubicBezTo>
                    <a:pt x="108" y="86"/>
                    <a:pt x="108" y="85"/>
                    <a:pt x="108" y="85"/>
                  </a:cubicBezTo>
                  <a:cubicBezTo>
                    <a:pt x="108" y="85"/>
                    <a:pt x="108" y="85"/>
                    <a:pt x="108" y="85"/>
                  </a:cubicBezTo>
                  <a:cubicBezTo>
                    <a:pt x="108" y="84"/>
                    <a:pt x="108" y="84"/>
                    <a:pt x="108" y="84"/>
                  </a:cubicBezTo>
                  <a:cubicBezTo>
                    <a:pt x="108" y="84"/>
                    <a:pt x="108" y="84"/>
                    <a:pt x="108" y="84"/>
                  </a:cubicBezTo>
                  <a:cubicBezTo>
                    <a:pt x="108" y="83"/>
                    <a:pt x="108" y="83"/>
                    <a:pt x="108" y="83"/>
                  </a:cubicBezTo>
                  <a:cubicBezTo>
                    <a:pt x="108" y="83"/>
                    <a:pt x="108" y="83"/>
                    <a:pt x="108" y="83"/>
                  </a:cubicBezTo>
                  <a:cubicBezTo>
                    <a:pt x="108" y="82"/>
                    <a:pt x="108" y="82"/>
                    <a:pt x="108" y="82"/>
                  </a:cubicBezTo>
                  <a:cubicBezTo>
                    <a:pt x="108" y="82"/>
                    <a:pt x="108" y="82"/>
                    <a:pt x="108" y="81"/>
                  </a:cubicBezTo>
                  <a:cubicBezTo>
                    <a:pt x="108" y="81"/>
                    <a:pt x="108" y="81"/>
                    <a:pt x="108" y="81"/>
                  </a:cubicBezTo>
                  <a:cubicBezTo>
                    <a:pt x="108" y="80"/>
                    <a:pt x="108" y="80"/>
                    <a:pt x="108" y="80"/>
                  </a:cubicBezTo>
                  <a:cubicBezTo>
                    <a:pt x="108" y="80"/>
                    <a:pt x="109" y="80"/>
                    <a:pt x="109" y="80"/>
                  </a:cubicBezTo>
                  <a:cubicBezTo>
                    <a:pt x="109" y="80"/>
                    <a:pt x="109" y="80"/>
                    <a:pt x="109" y="79"/>
                  </a:cubicBezTo>
                  <a:cubicBezTo>
                    <a:pt x="109" y="79"/>
                    <a:pt x="109" y="79"/>
                    <a:pt x="109" y="78"/>
                  </a:cubicBezTo>
                  <a:cubicBezTo>
                    <a:pt x="109" y="78"/>
                    <a:pt x="109" y="78"/>
                    <a:pt x="109" y="78"/>
                  </a:cubicBezTo>
                  <a:cubicBezTo>
                    <a:pt x="109" y="78"/>
                    <a:pt x="109" y="77"/>
                    <a:pt x="109" y="77"/>
                  </a:cubicBezTo>
                  <a:cubicBezTo>
                    <a:pt x="109" y="77"/>
                    <a:pt x="109" y="77"/>
                    <a:pt x="109" y="77"/>
                  </a:cubicBezTo>
                  <a:cubicBezTo>
                    <a:pt x="109" y="77"/>
                    <a:pt x="109" y="76"/>
                    <a:pt x="109" y="76"/>
                  </a:cubicBezTo>
                  <a:cubicBezTo>
                    <a:pt x="109" y="76"/>
                    <a:pt x="110" y="76"/>
                    <a:pt x="110" y="76"/>
                  </a:cubicBezTo>
                  <a:cubicBezTo>
                    <a:pt x="110" y="75"/>
                    <a:pt x="110" y="75"/>
                    <a:pt x="110" y="75"/>
                  </a:cubicBezTo>
                  <a:cubicBezTo>
                    <a:pt x="110" y="73"/>
                    <a:pt x="110" y="73"/>
                    <a:pt x="110" y="73"/>
                  </a:cubicBezTo>
                  <a:cubicBezTo>
                    <a:pt x="110" y="73"/>
                    <a:pt x="110" y="73"/>
                    <a:pt x="110" y="73"/>
                  </a:cubicBezTo>
                  <a:cubicBezTo>
                    <a:pt x="111" y="72"/>
                    <a:pt x="111" y="72"/>
                    <a:pt x="111" y="72"/>
                  </a:cubicBezTo>
                  <a:cubicBezTo>
                    <a:pt x="111" y="72"/>
                    <a:pt x="110" y="72"/>
                    <a:pt x="110" y="72"/>
                  </a:cubicBezTo>
                  <a:cubicBezTo>
                    <a:pt x="110" y="71"/>
                    <a:pt x="110" y="71"/>
                    <a:pt x="110" y="71"/>
                  </a:cubicBezTo>
                  <a:cubicBezTo>
                    <a:pt x="110" y="70"/>
                    <a:pt x="110" y="70"/>
                    <a:pt x="110" y="70"/>
                  </a:cubicBezTo>
                  <a:cubicBezTo>
                    <a:pt x="110" y="70"/>
                    <a:pt x="110" y="69"/>
                    <a:pt x="110" y="69"/>
                  </a:cubicBezTo>
                  <a:cubicBezTo>
                    <a:pt x="110" y="69"/>
                    <a:pt x="112" y="68"/>
                    <a:pt x="112" y="68"/>
                  </a:cubicBezTo>
                  <a:cubicBezTo>
                    <a:pt x="112" y="67"/>
                    <a:pt x="112" y="67"/>
                    <a:pt x="112" y="67"/>
                  </a:cubicBezTo>
                  <a:cubicBezTo>
                    <a:pt x="112" y="67"/>
                    <a:pt x="112" y="67"/>
                    <a:pt x="112" y="67"/>
                  </a:cubicBezTo>
                  <a:cubicBezTo>
                    <a:pt x="112" y="67"/>
                    <a:pt x="113" y="66"/>
                    <a:pt x="113" y="66"/>
                  </a:cubicBezTo>
                  <a:cubicBezTo>
                    <a:pt x="113" y="66"/>
                    <a:pt x="113" y="65"/>
                    <a:pt x="113" y="65"/>
                  </a:cubicBezTo>
                  <a:cubicBezTo>
                    <a:pt x="113" y="65"/>
                    <a:pt x="114" y="65"/>
                    <a:pt x="114" y="65"/>
                  </a:cubicBezTo>
                  <a:cubicBezTo>
                    <a:pt x="114" y="65"/>
                    <a:pt x="114" y="64"/>
                    <a:pt x="114" y="64"/>
                  </a:cubicBezTo>
                  <a:cubicBezTo>
                    <a:pt x="114" y="63"/>
                    <a:pt x="115" y="63"/>
                    <a:pt x="115" y="63"/>
                  </a:cubicBezTo>
                  <a:cubicBezTo>
                    <a:pt x="115" y="63"/>
                    <a:pt x="115" y="63"/>
                    <a:pt x="116" y="63"/>
                  </a:cubicBezTo>
                  <a:cubicBezTo>
                    <a:pt x="116" y="62"/>
                    <a:pt x="116" y="62"/>
                    <a:pt x="117" y="62"/>
                  </a:cubicBezTo>
                  <a:cubicBezTo>
                    <a:pt x="117" y="61"/>
                    <a:pt x="118" y="60"/>
                    <a:pt x="118" y="60"/>
                  </a:cubicBezTo>
                  <a:cubicBezTo>
                    <a:pt x="118" y="60"/>
                    <a:pt x="118" y="59"/>
                    <a:pt x="119" y="59"/>
                  </a:cubicBezTo>
                  <a:cubicBezTo>
                    <a:pt x="119" y="58"/>
                    <a:pt x="119" y="58"/>
                    <a:pt x="120" y="58"/>
                  </a:cubicBezTo>
                  <a:cubicBezTo>
                    <a:pt x="120" y="58"/>
                    <a:pt x="120" y="58"/>
                    <a:pt x="120" y="58"/>
                  </a:cubicBezTo>
                  <a:cubicBezTo>
                    <a:pt x="120" y="58"/>
                    <a:pt x="120" y="57"/>
                    <a:pt x="120" y="57"/>
                  </a:cubicBezTo>
                  <a:cubicBezTo>
                    <a:pt x="120" y="57"/>
                    <a:pt x="121" y="56"/>
                    <a:pt x="121" y="56"/>
                  </a:cubicBezTo>
                  <a:cubicBezTo>
                    <a:pt x="121" y="56"/>
                    <a:pt x="122" y="55"/>
                    <a:pt x="122" y="55"/>
                  </a:cubicBezTo>
                  <a:cubicBezTo>
                    <a:pt x="122" y="55"/>
                    <a:pt x="123" y="54"/>
                    <a:pt x="123" y="54"/>
                  </a:cubicBezTo>
                  <a:cubicBezTo>
                    <a:pt x="123" y="54"/>
                    <a:pt x="123" y="53"/>
                    <a:pt x="124" y="53"/>
                  </a:cubicBezTo>
                  <a:cubicBezTo>
                    <a:pt x="124" y="53"/>
                    <a:pt x="124" y="53"/>
                    <a:pt x="124" y="52"/>
                  </a:cubicBezTo>
                  <a:cubicBezTo>
                    <a:pt x="124" y="52"/>
                    <a:pt x="124" y="52"/>
                    <a:pt x="124" y="52"/>
                  </a:cubicBezTo>
                  <a:cubicBezTo>
                    <a:pt x="124" y="52"/>
                    <a:pt x="125" y="52"/>
                    <a:pt x="125" y="52"/>
                  </a:cubicBezTo>
                  <a:cubicBezTo>
                    <a:pt x="125" y="52"/>
                    <a:pt x="125" y="52"/>
                    <a:pt x="125" y="52"/>
                  </a:cubicBezTo>
                  <a:cubicBezTo>
                    <a:pt x="126" y="52"/>
                    <a:pt x="126" y="51"/>
                    <a:pt x="126" y="51"/>
                  </a:cubicBezTo>
                  <a:cubicBezTo>
                    <a:pt x="125" y="51"/>
                    <a:pt x="125" y="51"/>
                    <a:pt x="125" y="51"/>
                  </a:cubicBezTo>
                  <a:cubicBezTo>
                    <a:pt x="125" y="51"/>
                    <a:pt x="125" y="50"/>
                    <a:pt x="125" y="50"/>
                  </a:cubicBezTo>
                  <a:cubicBezTo>
                    <a:pt x="126" y="50"/>
                    <a:pt x="126" y="50"/>
                    <a:pt x="126" y="50"/>
                  </a:cubicBezTo>
                  <a:cubicBezTo>
                    <a:pt x="126" y="50"/>
                    <a:pt x="126" y="50"/>
                    <a:pt x="126" y="50"/>
                  </a:cubicBezTo>
                  <a:cubicBezTo>
                    <a:pt x="126" y="50"/>
                    <a:pt x="127" y="50"/>
                    <a:pt x="127" y="50"/>
                  </a:cubicBezTo>
                  <a:cubicBezTo>
                    <a:pt x="127" y="50"/>
                    <a:pt x="128" y="49"/>
                    <a:pt x="128" y="49"/>
                  </a:cubicBezTo>
                  <a:cubicBezTo>
                    <a:pt x="128" y="48"/>
                    <a:pt x="129" y="48"/>
                    <a:pt x="129" y="48"/>
                  </a:cubicBezTo>
                  <a:cubicBezTo>
                    <a:pt x="129" y="48"/>
                    <a:pt x="130" y="48"/>
                    <a:pt x="130" y="48"/>
                  </a:cubicBezTo>
                  <a:cubicBezTo>
                    <a:pt x="130" y="48"/>
                    <a:pt x="130" y="47"/>
                    <a:pt x="130" y="47"/>
                  </a:cubicBezTo>
                  <a:cubicBezTo>
                    <a:pt x="130" y="47"/>
                    <a:pt x="131" y="47"/>
                    <a:pt x="131" y="47"/>
                  </a:cubicBezTo>
                  <a:cubicBezTo>
                    <a:pt x="131" y="47"/>
                    <a:pt x="131" y="46"/>
                    <a:pt x="131" y="46"/>
                  </a:cubicBezTo>
                  <a:cubicBezTo>
                    <a:pt x="131" y="46"/>
                    <a:pt x="131" y="45"/>
                    <a:pt x="131" y="45"/>
                  </a:cubicBezTo>
                  <a:cubicBezTo>
                    <a:pt x="131" y="45"/>
                    <a:pt x="132" y="45"/>
                    <a:pt x="132" y="45"/>
                  </a:cubicBezTo>
                  <a:cubicBezTo>
                    <a:pt x="132" y="45"/>
                    <a:pt x="132" y="45"/>
                    <a:pt x="132" y="45"/>
                  </a:cubicBezTo>
                  <a:cubicBezTo>
                    <a:pt x="133" y="45"/>
                    <a:pt x="133" y="45"/>
                    <a:pt x="133" y="45"/>
                  </a:cubicBezTo>
                  <a:cubicBezTo>
                    <a:pt x="133" y="45"/>
                    <a:pt x="133" y="44"/>
                    <a:pt x="133" y="44"/>
                  </a:cubicBezTo>
                  <a:cubicBezTo>
                    <a:pt x="133" y="44"/>
                    <a:pt x="134" y="45"/>
                    <a:pt x="134" y="45"/>
                  </a:cubicBezTo>
                  <a:cubicBezTo>
                    <a:pt x="134" y="45"/>
                    <a:pt x="134" y="44"/>
                    <a:pt x="134" y="44"/>
                  </a:cubicBezTo>
                  <a:cubicBezTo>
                    <a:pt x="134" y="44"/>
                    <a:pt x="135" y="44"/>
                    <a:pt x="135" y="44"/>
                  </a:cubicBezTo>
                  <a:cubicBezTo>
                    <a:pt x="135" y="44"/>
                    <a:pt x="135" y="44"/>
                    <a:pt x="135" y="44"/>
                  </a:cubicBezTo>
                  <a:cubicBezTo>
                    <a:pt x="135" y="44"/>
                    <a:pt x="135" y="44"/>
                    <a:pt x="136" y="44"/>
                  </a:cubicBezTo>
                  <a:cubicBezTo>
                    <a:pt x="136" y="44"/>
                    <a:pt x="136" y="43"/>
                    <a:pt x="136" y="43"/>
                  </a:cubicBezTo>
                  <a:cubicBezTo>
                    <a:pt x="136" y="43"/>
                    <a:pt x="137" y="43"/>
                    <a:pt x="137" y="43"/>
                  </a:cubicBezTo>
                  <a:cubicBezTo>
                    <a:pt x="137" y="43"/>
                    <a:pt x="137" y="43"/>
                    <a:pt x="137" y="43"/>
                  </a:cubicBezTo>
                  <a:cubicBezTo>
                    <a:pt x="137" y="43"/>
                    <a:pt x="137" y="42"/>
                    <a:pt x="137" y="42"/>
                  </a:cubicBezTo>
                  <a:cubicBezTo>
                    <a:pt x="137" y="42"/>
                    <a:pt x="138" y="42"/>
                    <a:pt x="139" y="42"/>
                  </a:cubicBezTo>
                  <a:cubicBezTo>
                    <a:pt x="139" y="42"/>
                    <a:pt x="139" y="42"/>
                    <a:pt x="139" y="42"/>
                  </a:cubicBezTo>
                  <a:cubicBezTo>
                    <a:pt x="139" y="42"/>
                    <a:pt x="139" y="41"/>
                    <a:pt x="139" y="41"/>
                  </a:cubicBezTo>
                  <a:cubicBezTo>
                    <a:pt x="139" y="41"/>
                    <a:pt x="140" y="41"/>
                    <a:pt x="140" y="41"/>
                  </a:cubicBezTo>
                  <a:cubicBezTo>
                    <a:pt x="140" y="41"/>
                    <a:pt x="140" y="40"/>
                    <a:pt x="140" y="40"/>
                  </a:cubicBezTo>
                  <a:cubicBezTo>
                    <a:pt x="140" y="40"/>
                    <a:pt x="139" y="39"/>
                    <a:pt x="139" y="39"/>
                  </a:cubicBezTo>
                  <a:cubicBezTo>
                    <a:pt x="139" y="39"/>
                    <a:pt x="139" y="39"/>
                    <a:pt x="139" y="39"/>
                  </a:cubicBezTo>
                  <a:cubicBezTo>
                    <a:pt x="139" y="39"/>
                    <a:pt x="139" y="38"/>
                    <a:pt x="139" y="38"/>
                  </a:cubicBezTo>
                  <a:cubicBezTo>
                    <a:pt x="139" y="38"/>
                    <a:pt x="139" y="37"/>
                    <a:pt x="139" y="3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80" name="Freeform 694">
              <a:extLst>
                <a:ext uri="{FF2B5EF4-FFF2-40B4-BE49-F238E27FC236}">
                  <a16:creationId xmlns:a16="http://schemas.microsoft.com/office/drawing/2014/main" id="{CE9FD194-421B-4DD7-BCA8-25033031FE4A}"/>
                </a:ext>
              </a:extLst>
            </p:cNvPr>
            <p:cNvSpPr>
              <a:spLocks/>
            </p:cNvSpPr>
            <p:nvPr/>
          </p:nvSpPr>
          <p:spPr bwMode="auto">
            <a:xfrm>
              <a:off x="3472209" y="4137797"/>
              <a:ext cx="401313" cy="448551"/>
            </a:xfrm>
            <a:custGeom>
              <a:avLst/>
              <a:gdLst>
                <a:gd name="T0" fmla="*/ 83 w 86"/>
                <a:gd name="T1" fmla="*/ 73 h 118"/>
                <a:gd name="T2" fmla="*/ 79 w 86"/>
                <a:gd name="T3" fmla="*/ 68 h 118"/>
                <a:gd name="T4" fmla="*/ 80 w 86"/>
                <a:gd name="T5" fmla="*/ 60 h 118"/>
                <a:gd name="T6" fmla="*/ 79 w 86"/>
                <a:gd name="T7" fmla="*/ 52 h 118"/>
                <a:gd name="T8" fmla="*/ 82 w 86"/>
                <a:gd name="T9" fmla="*/ 45 h 118"/>
                <a:gd name="T10" fmla="*/ 75 w 86"/>
                <a:gd name="T11" fmla="*/ 45 h 118"/>
                <a:gd name="T12" fmla="*/ 68 w 86"/>
                <a:gd name="T13" fmla="*/ 45 h 118"/>
                <a:gd name="T14" fmla="*/ 57 w 86"/>
                <a:gd name="T15" fmla="*/ 39 h 118"/>
                <a:gd name="T16" fmla="*/ 49 w 86"/>
                <a:gd name="T17" fmla="*/ 38 h 118"/>
                <a:gd name="T18" fmla="*/ 47 w 86"/>
                <a:gd name="T19" fmla="*/ 30 h 118"/>
                <a:gd name="T20" fmla="*/ 41 w 86"/>
                <a:gd name="T21" fmla="*/ 23 h 118"/>
                <a:gd name="T22" fmla="*/ 43 w 86"/>
                <a:gd name="T23" fmla="*/ 14 h 118"/>
                <a:gd name="T24" fmla="*/ 55 w 86"/>
                <a:gd name="T25" fmla="*/ 3 h 118"/>
                <a:gd name="T26" fmla="*/ 50 w 86"/>
                <a:gd name="T27" fmla="*/ 1 h 118"/>
                <a:gd name="T28" fmla="*/ 44 w 86"/>
                <a:gd name="T29" fmla="*/ 5 h 118"/>
                <a:gd name="T30" fmla="*/ 34 w 86"/>
                <a:gd name="T31" fmla="*/ 9 h 118"/>
                <a:gd name="T32" fmla="*/ 28 w 86"/>
                <a:gd name="T33" fmla="*/ 10 h 118"/>
                <a:gd name="T34" fmla="*/ 25 w 86"/>
                <a:gd name="T35" fmla="*/ 17 h 118"/>
                <a:gd name="T36" fmla="*/ 22 w 86"/>
                <a:gd name="T37" fmla="*/ 21 h 118"/>
                <a:gd name="T38" fmla="*/ 16 w 86"/>
                <a:gd name="T39" fmla="*/ 27 h 118"/>
                <a:gd name="T40" fmla="*/ 16 w 86"/>
                <a:gd name="T41" fmla="*/ 31 h 118"/>
                <a:gd name="T42" fmla="*/ 13 w 86"/>
                <a:gd name="T43" fmla="*/ 29 h 118"/>
                <a:gd name="T44" fmla="*/ 11 w 86"/>
                <a:gd name="T45" fmla="*/ 33 h 118"/>
                <a:gd name="T46" fmla="*/ 8 w 86"/>
                <a:gd name="T47" fmla="*/ 37 h 118"/>
                <a:gd name="T48" fmla="*/ 11 w 86"/>
                <a:gd name="T49" fmla="*/ 41 h 118"/>
                <a:gd name="T50" fmla="*/ 13 w 86"/>
                <a:gd name="T51" fmla="*/ 47 h 118"/>
                <a:gd name="T52" fmla="*/ 12 w 86"/>
                <a:gd name="T53" fmla="*/ 53 h 118"/>
                <a:gd name="T54" fmla="*/ 12 w 86"/>
                <a:gd name="T55" fmla="*/ 61 h 118"/>
                <a:gd name="T56" fmla="*/ 11 w 86"/>
                <a:gd name="T57" fmla="*/ 65 h 118"/>
                <a:gd name="T58" fmla="*/ 6 w 86"/>
                <a:gd name="T59" fmla="*/ 69 h 118"/>
                <a:gd name="T60" fmla="*/ 4 w 86"/>
                <a:gd name="T61" fmla="*/ 76 h 118"/>
                <a:gd name="T62" fmla="*/ 3 w 86"/>
                <a:gd name="T63" fmla="*/ 79 h 118"/>
                <a:gd name="T64" fmla="*/ 9 w 86"/>
                <a:gd name="T65" fmla="*/ 82 h 118"/>
                <a:gd name="T66" fmla="*/ 16 w 86"/>
                <a:gd name="T67" fmla="*/ 86 h 118"/>
                <a:gd name="T68" fmla="*/ 23 w 86"/>
                <a:gd name="T69" fmla="*/ 88 h 118"/>
                <a:gd name="T70" fmla="*/ 29 w 86"/>
                <a:gd name="T71" fmla="*/ 89 h 118"/>
                <a:gd name="T72" fmla="*/ 33 w 86"/>
                <a:gd name="T73" fmla="*/ 94 h 118"/>
                <a:gd name="T74" fmla="*/ 35 w 86"/>
                <a:gd name="T75" fmla="*/ 95 h 118"/>
                <a:gd name="T76" fmla="*/ 38 w 86"/>
                <a:gd name="T77" fmla="*/ 98 h 118"/>
                <a:gd name="T78" fmla="*/ 41 w 86"/>
                <a:gd name="T79" fmla="*/ 101 h 118"/>
                <a:gd name="T80" fmla="*/ 42 w 86"/>
                <a:gd name="T81" fmla="*/ 105 h 118"/>
                <a:gd name="T82" fmla="*/ 45 w 86"/>
                <a:gd name="T83" fmla="*/ 104 h 118"/>
                <a:gd name="T84" fmla="*/ 49 w 86"/>
                <a:gd name="T85" fmla="*/ 104 h 118"/>
                <a:gd name="T86" fmla="*/ 53 w 86"/>
                <a:gd name="T87" fmla="*/ 104 h 118"/>
                <a:gd name="T88" fmla="*/ 55 w 86"/>
                <a:gd name="T89" fmla="*/ 105 h 118"/>
                <a:gd name="T90" fmla="*/ 59 w 86"/>
                <a:gd name="T91" fmla="*/ 105 h 118"/>
                <a:gd name="T92" fmla="*/ 62 w 86"/>
                <a:gd name="T93" fmla="*/ 106 h 118"/>
                <a:gd name="T94" fmla="*/ 61 w 86"/>
                <a:gd name="T95" fmla="*/ 115 h 118"/>
                <a:gd name="T96" fmla="*/ 66 w 86"/>
                <a:gd name="T97" fmla="*/ 93 h 118"/>
                <a:gd name="T98" fmla="*/ 63 w 86"/>
                <a:gd name="T99" fmla="*/ 89 h 118"/>
                <a:gd name="T100" fmla="*/ 68 w 86"/>
                <a:gd name="T101" fmla="*/ 84 h 118"/>
                <a:gd name="T102" fmla="*/ 69 w 86"/>
                <a:gd name="T103" fmla="*/ 81 h 118"/>
                <a:gd name="T104" fmla="*/ 65 w 86"/>
                <a:gd name="T105" fmla="*/ 76 h 118"/>
                <a:gd name="T106" fmla="*/ 76 w 86"/>
                <a:gd name="T107" fmla="*/ 75 h 118"/>
                <a:gd name="T108" fmla="*/ 79 w 86"/>
                <a:gd name="T109" fmla="*/ 74 h 118"/>
                <a:gd name="T110" fmla="*/ 82 w 86"/>
                <a:gd name="T111" fmla="*/ 74 h 118"/>
                <a:gd name="T112" fmla="*/ 84 w 86"/>
                <a:gd name="T113" fmla="*/ 8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 h="118">
                  <a:moveTo>
                    <a:pt x="86" y="78"/>
                  </a:moveTo>
                  <a:cubicBezTo>
                    <a:pt x="86" y="78"/>
                    <a:pt x="86" y="78"/>
                    <a:pt x="86" y="78"/>
                  </a:cubicBezTo>
                  <a:cubicBezTo>
                    <a:pt x="85" y="77"/>
                    <a:pt x="85" y="76"/>
                    <a:pt x="85" y="76"/>
                  </a:cubicBezTo>
                  <a:cubicBezTo>
                    <a:pt x="85" y="76"/>
                    <a:pt x="84" y="75"/>
                    <a:pt x="84" y="75"/>
                  </a:cubicBezTo>
                  <a:cubicBezTo>
                    <a:pt x="84" y="75"/>
                    <a:pt x="84" y="74"/>
                    <a:pt x="84" y="74"/>
                  </a:cubicBezTo>
                  <a:cubicBezTo>
                    <a:pt x="84" y="74"/>
                    <a:pt x="84" y="73"/>
                    <a:pt x="84" y="73"/>
                  </a:cubicBezTo>
                  <a:cubicBezTo>
                    <a:pt x="84" y="73"/>
                    <a:pt x="84" y="73"/>
                    <a:pt x="83" y="73"/>
                  </a:cubicBezTo>
                  <a:cubicBezTo>
                    <a:pt x="83" y="72"/>
                    <a:pt x="83" y="72"/>
                    <a:pt x="83" y="72"/>
                  </a:cubicBezTo>
                  <a:cubicBezTo>
                    <a:pt x="83" y="71"/>
                    <a:pt x="83" y="71"/>
                    <a:pt x="83" y="71"/>
                  </a:cubicBezTo>
                  <a:cubicBezTo>
                    <a:pt x="83" y="71"/>
                    <a:pt x="82" y="70"/>
                    <a:pt x="82" y="69"/>
                  </a:cubicBezTo>
                  <a:cubicBezTo>
                    <a:pt x="82" y="69"/>
                    <a:pt x="81" y="69"/>
                    <a:pt x="81" y="69"/>
                  </a:cubicBezTo>
                  <a:cubicBezTo>
                    <a:pt x="81" y="69"/>
                    <a:pt x="80" y="68"/>
                    <a:pt x="80" y="68"/>
                  </a:cubicBezTo>
                  <a:cubicBezTo>
                    <a:pt x="80" y="68"/>
                    <a:pt x="79" y="68"/>
                    <a:pt x="79" y="68"/>
                  </a:cubicBezTo>
                  <a:cubicBezTo>
                    <a:pt x="79" y="68"/>
                    <a:pt x="79" y="68"/>
                    <a:pt x="79" y="68"/>
                  </a:cubicBezTo>
                  <a:cubicBezTo>
                    <a:pt x="81" y="66"/>
                    <a:pt x="81" y="66"/>
                    <a:pt x="81" y="66"/>
                  </a:cubicBezTo>
                  <a:cubicBezTo>
                    <a:pt x="82" y="65"/>
                    <a:pt x="82" y="65"/>
                    <a:pt x="82" y="65"/>
                  </a:cubicBezTo>
                  <a:cubicBezTo>
                    <a:pt x="82" y="65"/>
                    <a:pt x="83" y="64"/>
                    <a:pt x="83" y="64"/>
                  </a:cubicBezTo>
                  <a:cubicBezTo>
                    <a:pt x="83" y="64"/>
                    <a:pt x="82" y="63"/>
                    <a:pt x="82" y="63"/>
                  </a:cubicBezTo>
                  <a:cubicBezTo>
                    <a:pt x="82" y="63"/>
                    <a:pt x="81" y="61"/>
                    <a:pt x="81" y="61"/>
                  </a:cubicBezTo>
                  <a:cubicBezTo>
                    <a:pt x="80" y="61"/>
                    <a:pt x="80" y="61"/>
                    <a:pt x="80" y="61"/>
                  </a:cubicBezTo>
                  <a:cubicBezTo>
                    <a:pt x="80" y="61"/>
                    <a:pt x="80" y="60"/>
                    <a:pt x="80" y="60"/>
                  </a:cubicBezTo>
                  <a:cubicBezTo>
                    <a:pt x="80" y="60"/>
                    <a:pt x="79" y="58"/>
                    <a:pt x="79" y="58"/>
                  </a:cubicBezTo>
                  <a:cubicBezTo>
                    <a:pt x="79" y="57"/>
                    <a:pt x="79" y="57"/>
                    <a:pt x="79" y="57"/>
                  </a:cubicBezTo>
                  <a:cubicBezTo>
                    <a:pt x="79" y="57"/>
                    <a:pt x="79" y="56"/>
                    <a:pt x="79" y="56"/>
                  </a:cubicBezTo>
                  <a:cubicBezTo>
                    <a:pt x="79" y="56"/>
                    <a:pt x="79" y="56"/>
                    <a:pt x="79" y="55"/>
                  </a:cubicBezTo>
                  <a:cubicBezTo>
                    <a:pt x="79" y="55"/>
                    <a:pt x="79" y="55"/>
                    <a:pt x="79" y="55"/>
                  </a:cubicBezTo>
                  <a:cubicBezTo>
                    <a:pt x="79" y="52"/>
                    <a:pt x="79" y="52"/>
                    <a:pt x="79" y="52"/>
                  </a:cubicBezTo>
                  <a:cubicBezTo>
                    <a:pt x="79" y="52"/>
                    <a:pt x="79" y="52"/>
                    <a:pt x="79" y="52"/>
                  </a:cubicBezTo>
                  <a:cubicBezTo>
                    <a:pt x="79" y="52"/>
                    <a:pt x="79" y="51"/>
                    <a:pt x="79" y="51"/>
                  </a:cubicBezTo>
                  <a:cubicBezTo>
                    <a:pt x="79" y="51"/>
                    <a:pt x="79" y="51"/>
                    <a:pt x="79" y="51"/>
                  </a:cubicBezTo>
                  <a:cubicBezTo>
                    <a:pt x="79" y="50"/>
                    <a:pt x="79" y="50"/>
                    <a:pt x="80" y="50"/>
                  </a:cubicBezTo>
                  <a:cubicBezTo>
                    <a:pt x="80" y="50"/>
                    <a:pt x="80" y="49"/>
                    <a:pt x="80" y="49"/>
                  </a:cubicBezTo>
                  <a:cubicBezTo>
                    <a:pt x="80" y="47"/>
                    <a:pt x="80" y="47"/>
                    <a:pt x="80" y="47"/>
                  </a:cubicBezTo>
                  <a:cubicBezTo>
                    <a:pt x="82" y="46"/>
                    <a:pt x="82" y="46"/>
                    <a:pt x="82" y="46"/>
                  </a:cubicBezTo>
                  <a:cubicBezTo>
                    <a:pt x="82" y="45"/>
                    <a:pt x="82" y="45"/>
                    <a:pt x="82" y="45"/>
                  </a:cubicBezTo>
                  <a:cubicBezTo>
                    <a:pt x="81" y="44"/>
                    <a:pt x="81" y="44"/>
                    <a:pt x="81" y="44"/>
                  </a:cubicBezTo>
                  <a:cubicBezTo>
                    <a:pt x="81" y="44"/>
                    <a:pt x="81" y="44"/>
                    <a:pt x="81" y="44"/>
                  </a:cubicBezTo>
                  <a:cubicBezTo>
                    <a:pt x="81" y="44"/>
                    <a:pt x="80" y="44"/>
                    <a:pt x="80" y="44"/>
                  </a:cubicBezTo>
                  <a:cubicBezTo>
                    <a:pt x="80" y="44"/>
                    <a:pt x="80" y="44"/>
                    <a:pt x="80" y="43"/>
                  </a:cubicBezTo>
                  <a:cubicBezTo>
                    <a:pt x="79" y="43"/>
                    <a:pt x="79" y="43"/>
                    <a:pt x="79" y="43"/>
                  </a:cubicBezTo>
                  <a:cubicBezTo>
                    <a:pt x="79" y="43"/>
                    <a:pt x="78" y="44"/>
                    <a:pt x="78" y="44"/>
                  </a:cubicBezTo>
                  <a:cubicBezTo>
                    <a:pt x="77" y="44"/>
                    <a:pt x="75" y="45"/>
                    <a:pt x="75" y="45"/>
                  </a:cubicBezTo>
                  <a:cubicBezTo>
                    <a:pt x="75" y="45"/>
                    <a:pt x="74" y="45"/>
                    <a:pt x="74" y="45"/>
                  </a:cubicBezTo>
                  <a:cubicBezTo>
                    <a:pt x="72" y="45"/>
                    <a:pt x="72" y="45"/>
                    <a:pt x="72" y="45"/>
                  </a:cubicBezTo>
                  <a:cubicBezTo>
                    <a:pt x="72" y="45"/>
                    <a:pt x="71" y="44"/>
                    <a:pt x="71" y="44"/>
                  </a:cubicBezTo>
                  <a:cubicBezTo>
                    <a:pt x="70" y="44"/>
                    <a:pt x="70" y="44"/>
                    <a:pt x="70" y="44"/>
                  </a:cubicBezTo>
                  <a:cubicBezTo>
                    <a:pt x="70" y="44"/>
                    <a:pt x="69" y="45"/>
                    <a:pt x="69" y="45"/>
                  </a:cubicBezTo>
                  <a:cubicBezTo>
                    <a:pt x="69" y="45"/>
                    <a:pt x="69" y="45"/>
                    <a:pt x="69" y="45"/>
                  </a:cubicBezTo>
                  <a:cubicBezTo>
                    <a:pt x="68" y="45"/>
                    <a:pt x="68" y="45"/>
                    <a:pt x="68" y="45"/>
                  </a:cubicBezTo>
                  <a:cubicBezTo>
                    <a:pt x="68" y="45"/>
                    <a:pt x="68" y="45"/>
                    <a:pt x="68" y="45"/>
                  </a:cubicBezTo>
                  <a:cubicBezTo>
                    <a:pt x="63" y="39"/>
                    <a:pt x="63" y="39"/>
                    <a:pt x="63" y="39"/>
                  </a:cubicBezTo>
                  <a:cubicBezTo>
                    <a:pt x="62" y="39"/>
                    <a:pt x="62" y="39"/>
                    <a:pt x="62" y="39"/>
                  </a:cubicBezTo>
                  <a:cubicBezTo>
                    <a:pt x="61" y="39"/>
                    <a:pt x="61" y="39"/>
                    <a:pt x="61" y="39"/>
                  </a:cubicBezTo>
                  <a:cubicBezTo>
                    <a:pt x="59" y="38"/>
                    <a:pt x="59" y="38"/>
                    <a:pt x="59" y="38"/>
                  </a:cubicBezTo>
                  <a:cubicBezTo>
                    <a:pt x="58" y="38"/>
                    <a:pt x="58" y="38"/>
                    <a:pt x="58" y="38"/>
                  </a:cubicBezTo>
                  <a:cubicBezTo>
                    <a:pt x="57" y="39"/>
                    <a:pt x="57" y="39"/>
                    <a:pt x="57" y="39"/>
                  </a:cubicBezTo>
                  <a:cubicBezTo>
                    <a:pt x="56" y="39"/>
                    <a:pt x="56" y="39"/>
                    <a:pt x="56" y="39"/>
                  </a:cubicBezTo>
                  <a:cubicBezTo>
                    <a:pt x="56" y="38"/>
                    <a:pt x="56" y="38"/>
                    <a:pt x="56" y="38"/>
                  </a:cubicBezTo>
                  <a:cubicBezTo>
                    <a:pt x="52" y="38"/>
                    <a:pt x="52" y="38"/>
                    <a:pt x="52" y="38"/>
                  </a:cubicBezTo>
                  <a:cubicBezTo>
                    <a:pt x="52" y="38"/>
                    <a:pt x="51" y="38"/>
                    <a:pt x="51" y="38"/>
                  </a:cubicBezTo>
                  <a:cubicBezTo>
                    <a:pt x="51" y="38"/>
                    <a:pt x="51" y="38"/>
                    <a:pt x="51" y="38"/>
                  </a:cubicBezTo>
                  <a:cubicBezTo>
                    <a:pt x="50" y="38"/>
                    <a:pt x="50" y="38"/>
                    <a:pt x="50" y="38"/>
                  </a:cubicBezTo>
                  <a:cubicBezTo>
                    <a:pt x="49" y="38"/>
                    <a:pt x="49" y="38"/>
                    <a:pt x="49" y="38"/>
                  </a:cubicBezTo>
                  <a:cubicBezTo>
                    <a:pt x="49" y="38"/>
                    <a:pt x="49" y="38"/>
                    <a:pt x="49" y="38"/>
                  </a:cubicBezTo>
                  <a:cubicBezTo>
                    <a:pt x="49" y="37"/>
                    <a:pt x="48" y="36"/>
                    <a:pt x="48" y="36"/>
                  </a:cubicBezTo>
                  <a:cubicBezTo>
                    <a:pt x="47" y="36"/>
                    <a:pt x="47" y="36"/>
                    <a:pt x="47" y="36"/>
                  </a:cubicBezTo>
                  <a:cubicBezTo>
                    <a:pt x="47" y="36"/>
                    <a:pt x="46" y="35"/>
                    <a:pt x="46" y="35"/>
                  </a:cubicBezTo>
                  <a:cubicBezTo>
                    <a:pt x="46" y="34"/>
                    <a:pt x="46" y="32"/>
                    <a:pt x="46" y="32"/>
                  </a:cubicBezTo>
                  <a:cubicBezTo>
                    <a:pt x="46" y="32"/>
                    <a:pt x="47" y="31"/>
                    <a:pt x="47" y="31"/>
                  </a:cubicBezTo>
                  <a:cubicBezTo>
                    <a:pt x="47" y="31"/>
                    <a:pt x="47" y="30"/>
                    <a:pt x="47" y="30"/>
                  </a:cubicBezTo>
                  <a:cubicBezTo>
                    <a:pt x="47" y="30"/>
                    <a:pt x="47" y="29"/>
                    <a:pt x="46" y="29"/>
                  </a:cubicBezTo>
                  <a:cubicBezTo>
                    <a:pt x="46" y="29"/>
                    <a:pt x="45" y="27"/>
                    <a:pt x="45" y="27"/>
                  </a:cubicBezTo>
                  <a:cubicBezTo>
                    <a:pt x="45" y="27"/>
                    <a:pt x="45" y="26"/>
                    <a:pt x="45" y="26"/>
                  </a:cubicBezTo>
                  <a:cubicBezTo>
                    <a:pt x="45" y="25"/>
                    <a:pt x="44" y="24"/>
                    <a:pt x="44" y="24"/>
                  </a:cubicBezTo>
                  <a:cubicBezTo>
                    <a:pt x="43" y="24"/>
                    <a:pt x="43" y="24"/>
                    <a:pt x="43" y="24"/>
                  </a:cubicBezTo>
                  <a:cubicBezTo>
                    <a:pt x="42" y="22"/>
                    <a:pt x="42" y="22"/>
                    <a:pt x="42" y="22"/>
                  </a:cubicBezTo>
                  <a:cubicBezTo>
                    <a:pt x="41" y="23"/>
                    <a:pt x="41" y="23"/>
                    <a:pt x="41" y="23"/>
                  </a:cubicBezTo>
                  <a:cubicBezTo>
                    <a:pt x="40" y="23"/>
                    <a:pt x="40" y="23"/>
                    <a:pt x="40" y="23"/>
                  </a:cubicBezTo>
                  <a:cubicBezTo>
                    <a:pt x="40" y="23"/>
                    <a:pt x="43" y="19"/>
                    <a:pt x="43" y="19"/>
                  </a:cubicBezTo>
                  <a:cubicBezTo>
                    <a:pt x="43" y="19"/>
                    <a:pt x="43" y="18"/>
                    <a:pt x="43" y="18"/>
                  </a:cubicBezTo>
                  <a:cubicBezTo>
                    <a:pt x="43" y="18"/>
                    <a:pt x="42" y="18"/>
                    <a:pt x="42" y="17"/>
                  </a:cubicBezTo>
                  <a:cubicBezTo>
                    <a:pt x="42" y="17"/>
                    <a:pt x="43" y="17"/>
                    <a:pt x="43" y="16"/>
                  </a:cubicBezTo>
                  <a:cubicBezTo>
                    <a:pt x="43" y="16"/>
                    <a:pt x="43" y="15"/>
                    <a:pt x="43" y="15"/>
                  </a:cubicBezTo>
                  <a:cubicBezTo>
                    <a:pt x="43" y="15"/>
                    <a:pt x="43" y="14"/>
                    <a:pt x="43" y="14"/>
                  </a:cubicBezTo>
                  <a:cubicBezTo>
                    <a:pt x="43" y="14"/>
                    <a:pt x="46" y="9"/>
                    <a:pt x="46" y="9"/>
                  </a:cubicBezTo>
                  <a:cubicBezTo>
                    <a:pt x="46" y="9"/>
                    <a:pt x="47" y="9"/>
                    <a:pt x="47" y="9"/>
                  </a:cubicBezTo>
                  <a:cubicBezTo>
                    <a:pt x="48" y="9"/>
                    <a:pt x="48" y="8"/>
                    <a:pt x="48" y="8"/>
                  </a:cubicBezTo>
                  <a:cubicBezTo>
                    <a:pt x="49" y="6"/>
                    <a:pt x="49" y="6"/>
                    <a:pt x="49" y="6"/>
                  </a:cubicBezTo>
                  <a:cubicBezTo>
                    <a:pt x="50" y="5"/>
                    <a:pt x="50" y="5"/>
                    <a:pt x="50" y="5"/>
                  </a:cubicBezTo>
                  <a:cubicBezTo>
                    <a:pt x="54" y="4"/>
                    <a:pt x="54" y="4"/>
                    <a:pt x="54" y="4"/>
                  </a:cubicBezTo>
                  <a:cubicBezTo>
                    <a:pt x="54" y="4"/>
                    <a:pt x="55" y="4"/>
                    <a:pt x="55" y="3"/>
                  </a:cubicBezTo>
                  <a:cubicBezTo>
                    <a:pt x="55" y="3"/>
                    <a:pt x="56" y="3"/>
                    <a:pt x="56" y="3"/>
                  </a:cubicBezTo>
                  <a:cubicBezTo>
                    <a:pt x="56" y="2"/>
                    <a:pt x="56" y="2"/>
                    <a:pt x="55" y="1"/>
                  </a:cubicBezTo>
                  <a:cubicBezTo>
                    <a:pt x="55" y="1"/>
                    <a:pt x="54" y="0"/>
                    <a:pt x="54" y="0"/>
                  </a:cubicBezTo>
                  <a:cubicBezTo>
                    <a:pt x="53" y="0"/>
                    <a:pt x="53" y="0"/>
                    <a:pt x="52" y="0"/>
                  </a:cubicBezTo>
                  <a:cubicBezTo>
                    <a:pt x="52" y="0"/>
                    <a:pt x="52" y="0"/>
                    <a:pt x="51" y="0"/>
                  </a:cubicBezTo>
                  <a:cubicBezTo>
                    <a:pt x="51" y="1"/>
                    <a:pt x="51" y="1"/>
                    <a:pt x="50" y="1"/>
                  </a:cubicBezTo>
                  <a:cubicBezTo>
                    <a:pt x="50" y="1"/>
                    <a:pt x="50" y="1"/>
                    <a:pt x="50" y="1"/>
                  </a:cubicBezTo>
                  <a:cubicBezTo>
                    <a:pt x="50" y="1"/>
                    <a:pt x="50" y="2"/>
                    <a:pt x="50" y="2"/>
                  </a:cubicBezTo>
                  <a:cubicBezTo>
                    <a:pt x="50" y="2"/>
                    <a:pt x="50" y="1"/>
                    <a:pt x="50" y="1"/>
                  </a:cubicBezTo>
                  <a:cubicBezTo>
                    <a:pt x="49" y="1"/>
                    <a:pt x="49" y="1"/>
                    <a:pt x="49" y="1"/>
                  </a:cubicBezTo>
                  <a:cubicBezTo>
                    <a:pt x="49" y="2"/>
                    <a:pt x="49" y="2"/>
                    <a:pt x="49" y="2"/>
                  </a:cubicBezTo>
                  <a:cubicBezTo>
                    <a:pt x="48" y="3"/>
                    <a:pt x="48" y="4"/>
                    <a:pt x="47" y="4"/>
                  </a:cubicBezTo>
                  <a:cubicBezTo>
                    <a:pt x="47" y="4"/>
                    <a:pt x="47" y="5"/>
                    <a:pt x="46" y="5"/>
                  </a:cubicBezTo>
                  <a:cubicBezTo>
                    <a:pt x="45" y="5"/>
                    <a:pt x="44" y="5"/>
                    <a:pt x="44" y="5"/>
                  </a:cubicBezTo>
                  <a:cubicBezTo>
                    <a:pt x="44" y="5"/>
                    <a:pt x="43" y="6"/>
                    <a:pt x="43" y="6"/>
                  </a:cubicBezTo>
                  <a:cubicBezTo>
                    <a:pt x="43" y="7"/>
                    <a:pt x="42" y="7"/>
                    <a:pt x="41" y="8"/>
                  </a:cubicBezTo>
                  <a:cubicBezTo>
                    <a:pt x="41" y="8"/>
                    <a:pt x="40" y="8"/>
                    <a:pt x="39" y="8"/>
                  </a:cubicBezTo>
                  <a:cubicBezTo>
                    <a:pt x="39" y="8"/>
                    <a:pt x="38" y="8"/>
                    <a:pt x="37" y="8"/>
                  </a:cubicBezTo>
                  <a:cubicBezTo>
                    <a:pt x="37" y="8"/>
                    <a:pt x="36" y="8"/>
                    <a:pt x="36" y="8"/>
                  </a:cubicBezTo>
                  <a:cubicBezTo>
                    <a:pt x="35" y="8"/>
                    <a:pt x="35" y="8"/>
                    <a:pt x="34" y="8"/>
                  </a:cubicBezTo>
                  <a:cubicBezTo>
                    <a:pt x="34" y="8"/>
                    <a:pt x="34" y="9"/>
                    <a:pt x="34" y="9"/>
                  </a:cubicBezTo>
                  <a:cubicBezTo>
                    <a:pt x="34" y="9"/>
                    <a:pt x="34" y="10"/>
                    <a:pt x="34" y="10"/>
                  </a:cubicBezTo>
                  <a:cubicBezTo>
                    <a:pt x="34" y="10"/>
                    <a:pt x="34" y="11"/>
                    <a:pt x="33" y="11"/>
                  </a:cubicBezTo>
                  <a:cubicBezTo>
                    <a:pt x="33" y="12"/>
                    <a:pt x="32" y="12"/>
                    <a:pt x="32" y="12"/>
                  </a:cubicBezTo>
                  <a:cubicBezTo>
                    <a:pt x="32" y="11"/>
                    <a:pt x="32" y="11"/>
                    <a:pt x="32" y="11"/>
                  </a:cubicBezTo>
                  <a:cubicBezTo>
                    <a:pt x="32" y="11"/>
                    <a:pt x="32" y="10"/>
                    <a:pt x="31" y="10"/>
                  </a:cubicBezTo>
                  <a:cubicBezTo>
                    <a:pt x="31" y="10"/>
                    <a:pt x="30" y="9"/>
                    <a:pt x="30" y="9"/>
                  </a:cubicBezTo>
                  <a:cubicBezTo>
                    <a:pt x="30" y="9"/>
                    <a:pt x="29" y="10"/>
                    <a:pt x="28" y="10"/>
                  </a:cubicBezTo>
                  <a:cubicBezTo>
                    <a:pt x="28" y="10"/>
                    <a:pt x="27" y="11"/>
                    <a:pt x="27" y="11"/>
                  </a:cubicBezTo>
                  <a:cubicBezTo>
                    <a:pt x="27" y="12"/>
                    <a:pt x="26" y="12"/>
                    <a:pt x="26" y="12"/>
                  </a:cubicBezTo>
                  <a:cubicBezTo>
                    <a:pt x="26" y="12"/>
                    <a:pt x="25" y="13"/>
                    <a:pt x="25" y="13"/>
                  </a:cubicBezTo>
                  <a:cubicBezTo>
                    <a:pt x="25" y="14"/>
                    <a:pt x="25" y="14"/>
                    <a:pt x="25" y="14"/>
                  </a:cubicBezTo>
                  <a:cubicBezTo>
                    <a:pt x="25" y="15"/>
                    <a:pt x="25" y="15"/>
                    <a:pt x="25" y="15"/>
                  </a:cubicBezTo>
                  <a:cubicBezTo>
                    <a:pt x="24" y="15"/>
                    <a:pt x="24" y="16"/>
                    <a:pt x="24" y="16"/>
                  </a:cubicBezTo>
                  <a:cubicBezTo>
                    <a:pt x="24" y="16"/>
                    <a:pt x="25" y="16"/>
                    <a:pt x="25" y="17"/>
                  </a:cubicBezTo>
                  <a:cubicBezTo>
                    <a:pt x="25" y="17"/>
                    <a:pt x="25" y="17"/>
                    <a:pt x="24" y="18"/>
                  </a:cubicBezTo>
                  <a:cubicBezTo>
                    <a:pt x="24" y="18"/>
                    <a:pt x="24" y="18"/>
                    <a:pt x="24" y="19"/>
                  </a:cubicBezTo>
                  <a:cubicBezTo>
                    <a:pt x="24" y="19"/>
                    <a:pt x="24" y="19"/>
                    <a:pt x="24" y="19"/>
                  </a:cubicBezTo>
                  <a:cubicBezTo>
                    <a:pt x="24" y="19"/>
                    <a:pt x="24" y="19"/>
                    <a:pt x="24" y="19"/>
                  </a:cubicBezTo>
                  <a:cubicBezTo>
                    <a:pt x="24" y="20"/>
                    <a:pt x="24" y="20"/>
                    <a:pt x="24" y="20"/>
                  </a:cubicBezTo>
                  <a:cubicBezTo>
                    <a:pt x="24" y="21"/>
                    <a:pt x="24" y="21"/>
                    <a:pt x="24" y="21"/>
                  </a:cubicBezTo>
                  <a:cubicBezTo>
                    <a:pt x="23" y="21"/>
                    <a:pt x="22" y="21"/>
                    <a:pt x="22" y="21"/>
                  </a:cubicBezTo>
                  <a:cubicBezTo>
                    <a:pt x="22" y="21"/>
                    <a:pt x="21" y="22"/>
                    <a:pt x="21" y="22"/>
                  </a:cubicBezTo>
                  <a:cubicBezTo>
                    <a:pt x="21" y="22"/>
                    <a:pt x="21" y="22"/>
                    <a:pt x="21" y="22"/>
                  </a:cubicBezTo>
                  <a:cubicBezTo>
                    <a:pt x="20" y="22"/>
                    <a:pt x="20" y="23"/>
                    <a:pt x="20" y="23"/>
                  </a:cubicBezTo>
                  <a:cubicBezTo>
                    <a:pt x="20" y="23"/>
                    <a:pt x="20" y="24"/>
                    <a:pt x="20" y="24"/>
                  </a:cubicBezTo>
                  <a:cubicBezTo>
                    <a:pt x="20" y="24"/>
                    <a:pt x="19" y="25"/>
                    <a:pt x="19" y="25"/>
                  </a:cubicBezTo>
                  <a:cubicBezTo>
                    <a:pt x="19" y="25"/>
                    <a:pt x="18" y="26"/>
                    <a:pt x="18" y="26"/>
                  </a:cubicBezTo>
                  <a:cubicBezTo>
                    <a:pt x="17" y="26"/>
                    <a:pt x="17" y="27"/>
                    <a:pt x="16" y="27"/>
                  </a:cubicBezTo>
                  <a:cubicBezTo>
                    <a:pt x="16" y="27"/>
                    <a:pt x="16" y="27"/>
                    <a:pt x="16" y="27"/>
                  </a:cubicBezTo>
                  <a:cubicBezTo>
                    <a:pt x="15" y="27"/>
                    <a:pt x="15" y="27"/>
                    <a:pt x="15" y="28"/>
                  </a:cubicBezTo>
                  <a:cubicBezTo>
                    <a:pt x="15" y="28"/>
                    <a:pt x="15" y="28"/>
                    <a:pt x="16" y="28"/>
                  </a:cubicBezTo>
                  <a:cubicBezTo>
                    <a:pt x="16" y="28"/>
                    <a:pt x="16" y="29"/>
                    <a:pt x="16" y="29"/>
                  </a:cubicBezTo>
                  <a:cubicBezTo>
                    <a:pt x="16" y="29"/>
                    <a:pt x="16" y="30"/>
                    <a:pt x="16" y="30"/>
                  </a:cubicBezTo>
                  <a:cubicBezTo>
                    <a:pt x="16" y="30"/>
                    <a:pt x="16" y="30"/>
                    <a:pt x="16" y="30"/>
                  </a:cubicBezTo>
                  <a:cubicBezTo>
                    <a:pt x="16" y="30"/>
                    <a:pt x="16" y="31"/>
                    <a:pt x="16" y="31"/>
                  </a:cubicBezTo>
                  <a:cubicBezTo>
                    <a:pt x="16" y="31"/>
                    <a:pt x="16" y="32"/>
                    <a:pt x="16" y="32"/>
                  </a:cubicBezTo>
                  <a:cubicBezTo>
                    <a:pt x="16" y="32"/>
                    <a:pt x="16" y="32"/>
                    <a:pt x="15" y="32"/>
                  </a:cubicBezTo>
                  <a:cubicBezTo>
                    <a:pt x="15" y="32"/>
                    <a:pt x="15" y="32"/>
                    <a:pt x="15" y="32"/>
                  </a:cubicBezTo>
                  <a:cubicBezTo>
                    <a:pt x="15" y="32"/>
                    <a:pt x="15" y="31"/>
                    <a:pt x="15" y="31"/>
                  </a:cubicBezTo>
                  <a:cubicBezTo>
                    <a:pt x="16" y="31"/>
                    <a:pt x="16" y="31"/>
                    <a:pt x="15" y="31"/>
                  </a:cubicBezTo>
                  <a:cubicBezTo>
                    <a:pt x="15" y="31"/>
                    <a:pt x="14" y="30"/>
                    <a:pt x="14" y="30"/>
                  </a:cubicBezTo>
                  <a:cubicBezTo>
                    <a:pt x="14" y="30"/>
                    <a:pt x="14" y="29"/>
                    <a:pt x="13" y="29"/>
                  </a:cubicBezTo>
                  <a:cubicBezTo>
                    <a:pt x="13" y="28"/>
                    <a:pt x="13" y="28"/>
                    <a:pt x="12" y="28"/>
                  </a:cubicBezTo>
                  <a:cubicBezTo>
                    <a:pt x="12" y="28"/>
                    <a:pt x="12" y="27"/>
                    <a:pt x="12" y="27"/>
                  </a:cubicBezTo>
                  <a:cubicBezTo>
                    <a:pt x="11" y="27"/>
                    <a:pt x="11" y="27"/>
                    <a:pt x="11" y="27"/>
                  </a:cubicBezTo>
                  <a:cubicBezTo>
                    <a:pt x="11" y="27"/>
                    <a:pt x="11" y="27"/>
                    <a:pt x="11" y="27"/>
                  </a:cubicBezTo>
                  <a:cubicBezTo>
                    <a:pt x="12" y="29"/>
                    <a:pt x="12" y="31"/>
                    <a:pt x="13" y="32"/>
                  </a:cubicBezTo>
                  <a:cubicBezTo>
                    <a:pt x="13" y="32"/>
                    <a:pt x="12" y="32"/>
                    <a:pt x="12" y="32"/>
                  </a:cubicBezTo>
                  <a:cubicBezTo>
                    <a:pt x="11" y="32"/>
                    <a:pt x="11" y="32"/>
                    <a:pt x="11" y="33"/>
                  </a:cubicBezTo>
                  <a:cubicBezTo>
                    <a:pt x="11" y="33"/>
                    <a:pt x="11" y="33"/>
                    <a:pt x="11" y="33"/>
                  </a:cubicBezTo>
                  <a:cubicBezTo>
                    <a:pt x="11" y="34"/>
                    <a:pt x="10" y="34"/>
                    <a:pt x="10" y="35"/>
                  </a:cubicBezTo>
                  <a:cubicBezTo>
                    <a:pt x="10" y="34"/>
                    <a:pt x="9" y="34"/>
                    <a:pt x="9" y="34"/>
                  </a:cubicBezTo>
                  <a:cubicBezTo>
                    <a:pt x="9" y="34"/>
                    <a:pt x="9" y="35"/>
                    <a:pt x="9" y="36"/>
                  </a:cubicBezTo>
                  <a:cubicBezTo>
                    <a:pt x="8" y="35"/>
                    <a:pt x="8" y="36"/>
                    <a:pt x="8" y="36"/>
                  </a:cubicBezTo>
                  <a:cubicBezTo>
                    <a:pt x="8" y="36"/>
                    <a:pt x="8" y="37"/>
                    <a:pt x="8" y="37"/>
                  </a:cubicBezTo>
                  <a:cubicBezTo>
                    <a:pt x="8" y="37"/>
                    <a:pt x="8" y="37"/>
                    <a:pt x="8" y="37"/>
                  </a:cubicBezTo>
                  <a:cubicBezTo>
                    <a:pt x="8" y="37"/>
                    <a:pt x="8" y="37"/>
                    <a:pt x="8" y="37"/>
                  </a:cubicBezTo>
                  <a:cubicBezTo>
                    <a:pt x="8" y="37"/>
                    <a:pt x="9" y="37"/>
                    <a:pt x="9" y="38"/>
                  </a:cubicBezTo>
                  <a:cubicBezTo>
                    <a:pt x="9" y="38"/>
                    <a:pt x="9" y="38"/>
                    <a:pt x="9" y="38"/>
                  </a:cubicBezTo>
                  <a:cubicBezTo>
                    <a:pt x="9" y="39"/>
                    <a:pt x="10" y="39"/>
                    <a:pt x="10" y="39"/>
                  </a:cubicBezTo>
                  <a:cubicBezTo>
                    <a:pt x="10" y="39"/>
                    <a:pt x="10" y="40"/>
                    <a:pt x="10" y="40"/>
                  </a:cubicBezTo>
                  <a:cubicBezTo>
                    <a:pt x="10" y="40"/>
                    <a:pt x="10" y="40"/>
                    <a:pt x="10" y="40"/>
                  </a:cubicBezTo>
                  <a:cubicBezTo>
                    <a:pt x="10" y="41"/>
                    <a:pt x="10" y="41"/>
                    <a:pt x="11" y="41"/>
                  </a:cubicBezTo>
                  <a:cubicBezTo>
                    <a:pt x="11" y="41"/>
                    <a:pt x="12" y="42"/>
                    <a:pt x="12" y="42"/>
                  </a:cubicBezTo>
                  <a:cubicBezTo>
                    <a:pt x="12" y="42"/>
                    <a:pt x="12" y="43"/>
                    <a:pt x="12" y="43"/>
                  </a:cubicBezTo>
                  <a:cubicBezTo>
                    <a:pt x="12" y="43"/>
                    <a:pt x="12" y="44"/>
                    <a:pt x="12" y="44"/>
                  </a:cubicBezTo>
                  <a:cubicBezTo>
                    <a:pt x="11" y="44"/>
                    <a:pt x="11" y="45"/>
                    <a:pt x="11" y="45"/>
                  </a:cubicBezTo>
                  <a:cubicBezTo>
                    <a:pt x="11" y="45"/>
                    <a:pt x="12" y="45"/>
                    <a:pt x="12" y="46"/>
                  </a:cubicBezTo>
                  <a:cubicBezTo>
                    <a:pt x="12" y="46"/>
                    <a:pt x="12" y="47"/>
                    <a:pt x="12" y="47"/>
                  </a:cubicBezTo>
                  <a:cubicBezTo>
                    <a:pt x="13" y="47"/>
                    <a:pt x="13" y="47"/>
                    <a:pt x="13" y="47"/>
                  </a:cubicBezTo>
                  <a:cubicBezTo>
                    <a:pt x="13" y="48"/>
                    <a:pt x="12" y="48"/>
                    <a:pt x="12" y="48"/>
                  </a:cubicBezTo>
                  <a:cubicBezTo>
                    <a:pt x="12" y="48"/>
                    <a:pt x="12" y="48"/>
                    <a:pt x="12" y="49"/>
                  </a:cubicBezTo>
                  <a:cubicBezTo>
                    <a:pt x="11" y="49"/>
                    <a:pt x="11" y="49"/>
                    <a:pt x="11" y="49"/>
                  </a:cubicBezTo>
                  <a:cubicBezTo>
                    <a:pt x="11" y="49"/>
                    <a:pt x="11" y="50"/>
                    <a:pt x="11" y="50"/>
                  </a:cubicBezTo>
                  <a:cubicBezTo>
                    <a:pt x="11" y="50"/>
                    <a:pt x="12" y="51"/>
                    <a:pt x="12" y="51"/>
                  </a:cubicBezTo>
                  <a:cubicBezTo>
                    <a:pt x="12" y="52"/>
                    <a:pt x="11" y="52"/>
                    <a:pt x="12" y="52"/>
                  </a:cubicBezTo>
                  <a:cubicBezTo>
                    <a:pt x="12" y="53"/>
                    <a:pt x="12" y="53"/>
                    <a:pt x="12" y="53"/>
                  </a:cubicBezTo>
                  <a:cubicBezTo>
                    <a:pt x="12" y="54"/>
                    <a:pt x="12" y="55"/>
                    <a:pt x="12" y="55"/>
                  </a:cubicBezTo>
                  <a:cubicBezTo>
                    <a:pt x="12" y="56"/>
                    <a:pt x="12" y="56"/>
                    <a:pt x="12" y="56"/>
                  </a:cubicBezTo>
                  <a:cubicBezTo>
                    <a:pt x="12" y="57"/>
                    <a:pt x="12" y="57"/>
                    <a:pt x="12" y="58"/>
                  </a:cubicBezTo>
                  <a:cubicBezTo>
                    <a:pt x="11" y="58"/>
                    <a:pt x="11" y="58"/>
                    <a:pt x="11" y="58"/>
                  </a:cubicBezTo>
                  <a:cubicBezTo>
                    <a:pt x="11" y="58"/>
                    <a:pt x="11" y="59"/>
                    <a:pt x="11" y="59"/>
                  </a:cubicBezTo>
                  <a:cubicBezTo>
                    <a:pt x="11" y="59"/>
                    <a:pt x="11" y="60"/>
                    <a:pt x="11" y="60"/>
                  </a:cubicBezTo>
                  <a:cubicBezTo>
                    <a:pt x="12" y="60"/>
                    <a:pt x="12" y="60"/>
                    <a:pt x="12" y="61"/>
                  </a:cubicBezTo>
                  <a:cubicBezTo>
                    <a:pt x="12" y="61"/>
                    <a:pt x="12" y="61"/>
                    <a:pt x="13" y="61"/>
                  </a:cubicBezTo>
                  <a:cubicBezTo>
                    <a:pt x="13" y="61"/>
                    <a:pt x="14" y="61"/>
                    <a:pt x="14" y="61"/>
                  </a:cubicBezTo>
                  <a:cubicBezTo>
                    <a:pt x="14" y="61"/>
                    <a:pt x="14" y="61"/>
                    <a:pt x="14" y="61"/>
                  </a:cubicBezTo>
                  <a:cubicBezTo>
                    <a:pt x="14" y="61"/>
                    <a:pt x="13" y="62"/>
                    <a:pt x="13" y="62"/>
                  </a:cubicBezTo>
                  <a:cubicBezTo>
                    <a:pt x="13" y="62"/>
                    <a:pt x="12" y="63"/>
                    <a:pt x="12" y="63"/>
                  </a:cubicBezTo>
                  <a:cubicBezTo>
                    <a:pt x="12" y="63"/>
                    <a:pt x="12" y="63"/>
                    <a:pt x="12" y="64"/>
                  </a:cubicBezTo>
                  <a:cubicBezTo>
                    <a:pt x="12" y="64"/>
                    <a:pt x="11" y="64"/>
                    <a:pt x="11" y="65"/>
                  </a:cubicBezTo>
                  <a:cubicBezTo>
                    <a:pt x="11" y="65"/>
                    <a:pt x="11" y="65"/>
                    <a:pt x="11" y="65"/>
                  </a:cubicBezTo>
                  <a:cubicBezTo>
                    <a:pt x="10" y="65"/>
                    <a:pt x="10" y="66"/>
                    <a:pt x="10" y="66"/>
                  </a:cubicBezTo>
                  <a:cubicBezTo>
                    <a:pt x="10" y="66"/>
                    <a:pt x="10" y="66"/>
                    <a:pt x="10" y="67"/>
                  </a:cubicBezTo>
                  <a:cubicBezTo>
                    <a:pt x="10" y="67"/>
                    <a:pt x="10" y="68"/>
                    <a:pt x="9" y="68"/>
                  </a:cubicBezTo>
                  <a:cubicBezTo>
                    <a:pt x="9" y="68"/>
                    <a:pt x="9" y="69"/>
                    <a:pt x="8" y="69"/>
                  </a:cubicBezTo>
                  <a:cubicBezTo>
                    <a:pt x="8" y="69"/>
                    <a:pt x="8" y="70"/>
                    <a:pt x="8" y="70"/>
                  </a:cubicBezTo>
                  <a:cubicBezTo>
                    <a:pt x="7" y="70"/>
                    <a:pt x="6" y="69"/>
                    <a:pt x="6" y="69"/>
                  </a:cubicBezTo>
                  <a:cubicBezTo>
                    <a:pt x="5" y="69"/>
                    <a:pt x="4" y="70"/>
                    <a:pt x="4" y="70"/>
                  </a:cubicBezTo>
                  <a:cubicBezTo>
                    <a:pt x="4" y="70"/>
                    <a:pt x="3" y="71"/>
                    <a:pt x="3" y="71"/>
                  </a:cubicBezTo>
                  <a:cubicBezTo>
                    <a:pt x="3" y="71"/>
                    <a:pt x="3" y="72"/>
                    <a:pt x="3" y="72"/>
                  </a:cubicBezTo>
                  <a:cubicBezTo>
                    <a:pt x="2" y="73"/>
                    <a:pt x="2" y="73"/>
                    <a:pt x="2" y="73"/>
                  </a:cubicBezTo>
                  <a:cubicBezTo>
                    <a:pt x="2" y="74"/>
                    <a:pt x="3" y="74"/>
                    <a:pt x="3" y="74"/>
                  </a:cubicBezTo>
                  <a:cubicBezTo>
                    <a:pt x="3" y="74"/>
                    <a:pt x="3" y="74"/>
                    <a:pt x="3" y="74"/>
                  </a:cubicBezTo>
                  <a:cubicBezTo>
                    <a:pt x="4" y="75"/>
                    <a:pt x="4" y="75"/>
                    <a:pt x="4" y="76"/>
                  </a:cubicBezTo>
                  <a:cubicBezTo>
                    <a:pt x="3" y="76"/>
                    <a:pt x="3" y="76"/>
                    <a:pt x="3" y="76"/>
                  </a:cubicBezTo>
                  <a:cubicBezTo>
                    <a:pt x="2" y="76"/>
                    <a:pt x="2" y="76"/>
                    <a:pt x="2" y="76"/>
                  </a:cubicBezTo>
                  <a:cubicBezTo>
                    <a:pt x="2" y="75"/>
                    <a:pt x="2" y="75"/>
                    <a:pt x="1" y="75"/>
                  </a:cubicBezTo>
                  <a:cubicBezTo>
                    <a:pt x="1" y="76"/>
                    <a:pt x="1" y="76"/>
                    <a:pt x="0" y="76"/>
                  </a:cubicBezTo>
                  <a:cubicBezTo>
                    <a:pt x="0" y="76"/>
                    <a:pt x="0" y="76"/>
                    <a:pt x="0" y="77"/>
                  </a:cubicBezTo>
                  <a:cubicBezTo>
                    <a:pt x="1" y="77"/>
                    <a:pt x="2" y="78"/>
                    <a:pt x="2" y="78"/>
                  </a:cubicBezTo>
                  <a:cubicBezTo>
                    <a:pt x="2" y="78"/>
                    <a:pt x="3" y="79"/>
                    <a:pt x="3" y="79"/>
                  </a:cubicBezTo>
                  <a:cubicBezTo>
                    <a:pt x="3" y="80"/>
                    <a:pt x="4" y="80"/>
                    <a:pt x="4" y="80"/>
                  </a:cubicBezTo>
                  <a:cubicBezTo>
                    <a:pt x="5" y="80"/>
                    <a:pt x="5" y="80"/>
                    <a:pt x="5" y="80"/>
                  </a:cubicBezTo>
                  <a:cubicBezTo>
                    <a:pt x="5" y="80"/>
                    <a:pt x="5" y="80"/>
                    <a:pt x="5" y="80"/>
                  </a:cubicBezTo>
                  <a:cubicBezTo>
                    <a:pt x="5" y="80"/>
                    <a:pt x="6" y="81"/>
                    <a:pt x="6" y="82"/>
                  </a:cubicBezTo>
                  <a:cubicBezTo>
                    <a:pt x="6" y="82"/>
                    <a:pt x="7" y="82"/>
                    <a:pt x="7" y="82"/>
                  </a:cubicBezTo>
                  <a:cubicBezTo>
                    <a:pt x="7" y="82"/>
                    <a:pt x="9" y="82"/>
                    <a:pt x="10" y="82"/>
                  </a:cubicBezTo>
                  <a:cubicBezTo>
                    <a:pt x="10" y="82"/>
                    <a:pt x="9" y="82"/>
                    <a:pt x="9" y="82"/>
                  </a:cubicBezTo>
                  <a:cubicBezTo>
                    <a:pt x="9" y="83"/>
                    <a:pt x="10" y="83"/>
                    <a:pt x="10" y="83"/>
                  </a:cubicBezTo>
                  <a:cubicBezTo>
                    <a:pt x="10" y="83"/>
                    <a:pt x="11" y="83"/>
                    <a:pt x="11" y="83"/>
                  </a:cubicBezTo>
                  <a:cubicBezTo>
                    <a:pt x="11" y="84"/>
                    <a:pt x="11" y="84"/>
                    <a:pt x="11" y="85"/>
                  </a:cubicBezTo>
                  <a:cubicBezTo>
                    <a:pt x="11" y="85"/>
                    <a:pt x="11" y="85"/>
                    <a:pt x="11" y="85"/>
                  </a:cubicBezTo>
                  <a:cubicBezTo>
                    <a:pt x="11" y="85"/>
                    <a:pt x="13" y="85"/>
                    <a:pt x="13" y="85"/>
                  </a:cubicBezTo>
                  <a:cubicBezTo>
                    <a:pt x="14" y="86"/>
                    <a:pt x="14" y="86"/>
                    <a:pt x="14" y="86"/>
                  </a:cubicBezTo>
                  <a:cubicBezTo>
                    <a:pt x="16" y="86"/>
                    <a:pt x="16" y="86"/>
                    <a:pt x="16" y="86"/>
                  </a:cubicBezTo>
                  <a:cubicBezTo>
                    <a:pt x="16" y="86"/>
                    <a:pt x="17" y="86"/>
                    <a:pt x="17" y="86"/>
                  </a:cubicBezTo>
                  <a:cubicBezTo>
                    <a:pt x="17" y="86"/>
                    <a:pt x="18" y="86"/>
                    <a:pt x="18" y="86"/>
                  </a:cubicBezTo>
                  <a:cubicBezTo>
                    <a:pt x="18" y="86"/>
                    <a:pt x="18" y="85"/>
                    <a:pt x="18" y="85"/>
                  </a:cubicBezTo>
                  <a:cubicBezTo>
                    <a:pt x="18" y="85"/>
                    <a:pt x="19" y="85"/>
                    <a:pt x="19" y="85"/>
                  </a:cubicBezTo>
                  <a:cubicBezTo>
                    <a:pt x="19" y="85"/>
                    <a:pt x="20" y="85"/>
                    <a:pt x="20" y="85"/>
                  </a:cubicBezTo>
                  <a:cubicBezTo>
                    <a:pt x="20" y="85"/>
                    <a:pt x="22" y="86"/>
                    <a:pt x="22" y="87"/>
                  </a:cubicBezTo>
                  <a:cubicBezTo>
                    <a:pt x="22" y="87"/>
                    <a:pt x="23" y="88"/>
                    <a:pt x="23" y="88"/>
                  </a:cubicBezTo>
                  <a:cubicBezTo>
                    <a:pt x="23" y="88"/>
                    <a:pt x="24" y="88"/>
                    <a:pt x="24" y="88"/>
                  </a:cubicBezTo>
                  <a:cubicBezTo>
                    <a:pt x="24" y="88"/>
                    <a:pt x="26" y="89"/>
                    <a:pt x="26" y="89"/>
                  </a:cubicBezTo>
                  <a:cubicBezTo>
                    <a:pt x="27" y="88"/>
                    <a:pt x="27" y="88"/>
                    <a:pt x="27" y="88"/>
                  </a:cubicBezTo>
                  <a:cubicBezTo>
                    <a:pt x="28" y="89"/>
                    <a:pt x="28" y="89"/>
                    <a:pt x="28" y="89"/>
                  </a:cubicBezTo>
                  <a:cubicBezTo>
                    <a:pt x="28" y="89"/>
                    <a:pt x="29" y="89"/>
                    <a:pt x="29" y="90"/>
                  </a:cubicBezTo>
                  <a:cubicBezTo>
                    <a:pt x="29" y="90"/>
                    <a:pt x="29" y="90"/>
                    <a:pt x="29" y="90"/>
                  </a:cubicBezTo>
                  <a:cubicBezTo>
                    <a:pt x="29" y="89"/>
                    <a:pt x="29" y="89"/>
                    <a:pt x="29" y="89"/>
                  </a:cubicBezTo>
                  <a:cubicBezTo>
                    <a:pt x="30" y="89"/>
                    <a:pt x="30" y="89"/>
                    <a:pt x="30" y="89"/>
                  </a:cubicBezTo>
                  <a:cubicBezTo>
                    <a:pt x="30" y="90"/>
                    <a:pt x="30" y="90"/>
                    <a:pt x="30" y="90"/>
                  </a:cubicBezTo>
                  <a:cubicBezTo>
                    <a:pt x="30" y="90"/>
                    <a:pt x="30" y="90"/>
                    <a:pt x="30" y="90"/>
                  </a:cubicBezTo>
                  <a:cubicBezTo>
                    <a:pt x="31" y="90"/>
                    <a:pt x="31" y="90"/>
                    <a:pt x="31" y="90"/>
                  </a:cubicBezTo>
                  <a:cubicBezTo>
                    <a:pt x="33" y="93"/>
                    <a:pt x="33" y="93"/>
                    <a:pt x="33" y="93"/>
                  </a:cubicBezTo>
                  <a:cubicBezTo>
                    <a:pt x="33" y="93"/>
                    <a:pt x="33" y="93"/>
                    <a:pt x="33" y="93"/>
                  </a:cubicBezTo>
                  <a:cubicBezTo>
                    <a:pt x="33" y="93"/>
                    <a:pt x="33" y="93"/>
                    <a:pt x="33" y="94"/>
                  </a:cubicBezTo>
                  <a:cubicBezTo>
                    <a:pt x="33" y="94"/>
                    <a:pt x="33" y="94"/>
                    <a:pt x="33" y="94"/>
                  </a:cubicBezTo>
                  <a:cubicBezTo>
                    <a:pt x="33" y="94"/>
                    <a:pt x="33" y="94"/>
                    <a:pt x="33" y="94"/>
                  </a:cubicBezTo>
                  <a:cubicBezTo>
                    <a:pt x="33" y="94"/>
                    <a:pt x="33" y="95"/>
                    <a:pt x="33" y="95"/>
                  </a:cubicBezTo>
                  <a:cubicBezTo>
                    <a:pt x="34" y="95"/>
                    <a:pt x="34" y="95"/>
                    <a:pt x="34" y="95"/>
                  </a:cubicBezTo>
                  <a:cubicBezTo>
                    <a:pt x="35" y="95"/>
                    <a:pt x="35" y="95"/>
                    <a:pt x="35" y="95"/>
                  </a:cubicBezTo>
                  <a:cubicBezTo>
                    <a:pt x="35" y="95"/>
                    <a:pt x="35" y="95"/>
                    <a:pt x="35" y="95"/>
                  </a:cubicBezTo>
                  <a:cubicBezTo>
                    <a:pt x="35" y="95"/>
                    <a:pt x="35" y="95"/>
                    <a:pt x="35" y="95"/>
                  </a:cubicBezTo>
                  <a:cubicBezTo>
                    <a:pt x="35" y="95"/>
                    <a:pt x="36" y="96"/>
                    <a:pt x="36" y="96"/>
                  </a:cubicBezTo>
                  <a:cubicBezTo>
                    <a:pt x="36" y="96"/>
                    <a:pt x="36" y="97"/>
                    <a:pt x="36" y="97"/>
                  </a:cubicBezTo>
                  <a:cubicBezTo>
                    <a:pt x="36" y="97"/>
                    <a:pt x="37" y="97"/>
                    <a:pt x="37" y="97"/>
                  </a:cubicBezTo>
                  <a:cubicBezTo>
                    <a:pt x="37" y="97"/>
                    <a:pt x="38" y="96"/>
                    <a:pt x="38" y="96"/>
                  </a:cubicBezTo>
                  <a:cubicBezTo>
                    <a:pt x="38" y="96"/>
                    <a:pt x="38" y="97"/>
                    <a:pt x="38" y="97"/>
                  </a:cubicBezTo>
                  <a:cubicBezTo>
                    <a:pt x="38" y="97"/>
                    <a:pt x="38" y="97"/>
                    <a:pt x="38" y="98"/>
                  </a:cubicBezTo>
                  <a:cubicBezTo>
                    <a:pt x="38" y="98"/>
                    <a:pt x="38" y="98"/>
                    <a:pt x="38" y="98"/>
                  </a:cubicBezTo>
                  <a:cubicBezTo>
                    <a:pt x="38" y="98"/>
                    <a:pt x="39" y="99"/>
                    <a:pt x="39" y="99"/>
                  </a:cubicBezTo>
                  <a:cubicBezTo>
                    <a:pt x="39" y="100"/>
                    <a:pt x="39" y="100"/>
                    <a:pt x="39" y="100"/>
                  </a:cubicBezTo>
                  <a:cubicBezTo>
                    <a:pt x="39" y="100"/>
                    <a:pt x="39" y="100"/>
                    <a:pt x="39" y="100"/>
                  </a:cubicBezTo>
                  <a:cubicBezTo>
                    <a:pt x="39" y="101"/>
                    <a:pt x="40" y="101"/>
                    <a:pt x="40" y="101"/>
                  </a:cubicBezTo>
                  <a:cubicBezTo>
                    <a:pt x="40" y="101"/>
                    <a:pt x="40" y="101"/>
                    <a:pt x="40" y="101"/>
                  </a:cubicBezTo>
                  <a:cubicBezTo>
                    <a:pt x="41" y="100"/>
                    <a:pt x="41" y="100"/>
                    <a:pt x="41" y="100"/>
                  </a:cubicBezTo>
                  <a:cubicBezTo>
                    <a:pt x="41" y="100"/>
                    <a:pt x="41" y="101"/>
                    <a:pt x="41" y="101"/>
                  </a:cubicBezTo>
                  <a:cubicBezTo>
                    <a:pt x="41" y="101"/>
                    <a:pt x="42" y="101"/>
                    <a:pt x="42" y="101"/>
                  </a:cubicBezTo>
                  <a:cubicBezTo>
                    <a:pt x="42" y="101"/>
                    <a:pt x="42" y="102"/>
                    <a:pt x="42" y="102"/>
                  </a:cubicBezTo>
                  <a:cubicBezTo>
                    <a:pt x="42" y="102"/>
                    <a:pt x="42" y="102"/>
                    <a:pt x="42" y="102"/>
                  </a:cubicBezTo>
                  <a:cubicBezTo>
                    <a:pt x="42" y="102"/>
                    <a:pt x="42" y="103"/>
                    <a:pt x="42" y="103"/>
                  </a:cubicBezTo>
                  <a:cubicBezTo>
                    <a:pt x="42" y="103"/>
                    <a:pt x="41" y="103"/>
                    <a:pt x="41" y="103"/>
                  </a:cubicBezTo>
                  <a:cubicBezTo>
                    <a:pt x="41" y="104"/>
                    <a:pt x="41" y="104"/>
                    <a:pt x="41" y="104"/>
                  </a:cubicBezTo>
                  <a:cubicBezTo>
                    <a:pt x="41" y="104"/>
                    <a:pt x="42" y="104"/>
                    <a:pt x="42" y="105"/>
                  </a:cubicBezTo>
                  <a:cubicBezTo>
                    <a:pt x="42" y="105"/>
                    <a:pt x="42" y="104"/>
                    <a:pt x="42" y="104"/>
                  </a:cubicBezTo>
                  <a:cubicBezTo>
                    <a:pt x="42" y="104"/>
                    <a:pt x="43" y="105"/>
                    <a:pt x="43" y="105"/>
                  </a:cubicBezTo>
                  <a:cubicBezTo>
                    <a:pt x="43" y="105"/>
                    <a:pt x="43" y="105"/>
                    <a:pt x="43" y="105"/>
                  </a:cubicBezTo>
                  <a:cubicBezTo>
                    <a:pt x="43" y="105"/>
                    <a:pt x="44" y="105"/>
                    <a:pt x="44" y="105"/>
                  </a:cubicBezTo>
                  <a:cubicBezTo>
                    <a:pt x="44" y="105"/>
                    <a:pt x="44" y="105"/>
                    <a:pt x="44" y="105"/>
                  </a:cubicBezTo>
                  <a:cubicBezTo>
                    <a:pt x="44" y="105"/>
                    <a:pt x="45" y="105"/>
                    <a:pt x="45" y="105"/>
                  </a:cubicBezTo>
                  <a:cubicBezTo>
                    <a:pt x="45" y="105"/>
                    <a:pt x="45" y="105"/>
                    <a:pt x="45" y="104"/>
                  </a:cubicBezTo>
                  <a:cubicBezTo>
                    <a:pt x="46" y="104"/>
                    <a:pt x="46" y="105"/>
                    <a:pt x="46" y="105"/>
                  </a:cubicBezTo>
                  <a:cubicBezTo>
                    <a:pt x="47" y="105"/>
                    <a:pt x="47" y="106"/>
                    <a:pt x="47" y="106"/>
                  </a:cubicBezTo>
                  <a:cubicBezTo>
                    <a:pt x="47" y="106"/>
                    <a:pt x="48" y="105"/>
                    <a:pt x="48" y="105"/>
                  </a:cubicBezTo>
                  <a:cubicBezTo>
                    <a:pt x="48" y="105"/>
                    <a:pt x="48" y="105"/>
                    <a:pt x="48" y="105"/>
                  </a:cubicBezTo>
                  <a:cubicBezTo>
                    <a:pt x="48" y="105"/>
                    <a:pt x="48" y="105"/>
                    <a:pt x="49" y="105"/>
                  </a:cubicBezTo>
                  <a:cubicBezTo>
                    <a:pt x="49" y="105"/>
                    <a:pt x="49" y="105"/>
                    <a:pt x="49" y="105"/>
                  </a:cubicBezTo>
                  <a:cubicBezTo>
                    <a:pt x="49" y="105"/>
                    <a:pt x="49" y="104"/>
                    <a:pt x="49" y="104"/>
                  </a:cubicBezTo>
                  <a:cubicBezTo>
                    <a:pt x="49" y="104"/>
                    <a:pt x="49" y="105"/>
                    <a:pt x="49" y="105"/>
                  </a:cubicBezTo>
                  <a:cubicBezTo>
                    <a:pt x="49" y="105"/>
                    <a:pt x="50" y="105"/>
                    <a:pt x="50" y="105"/>
                  </a:cubicBezTo>
                  <a:cubicBezTo>
                    <a:pt x="50" y="105"/>
                    <a:pt x="50" y="104"/>
                    <a:pt x="50" y="104"/>
                  </a:cubicBezTo>
                  <a:cubicBezTo>
                    <a:pt x="50" y="104"/>
                    <a:pt x="51" y="103"/>
                    <a:pt x="51" y="103"/>
                  </a:cubicBezTo>
                  <a:cubicBezTo>
                    <a:pt x="51" y="103"/>
                    <a:pt x="51" y="103"/>
                    <a:pt x="51" y="103"/>
                  </a:cubicBezTo>
                  <a:cubicBezTo>
                    <a:pt x="51" y="104"/>
                    <a:pt x="51" y="104"/>
                    <a:pt x="51" y="104"/>
                  </a:cubicBezTo>
                  <a:cubicBezTo>
                    <a:pt x="51" y="104"/>
                    <a:pt x="52" y="104"/>
                    <a:pt x="53" y="104"/>
                  </a:cubicBezTo>
                  <a:cubicBezTo>
                    <a:pt x="53" y="104"/>
                    <a:pt x="53" y="104"/>
                    <a:pt x="53" y="104"/>
                  </a:cubicBezTo>
                  <a:cubicBezTo>
                    <a:pt x="53" y="104"/>
                    <a:pt x="53" y="104"/>
                    <a:pt x="53" y="104"/>
                  </a:cubicBezTo>
                  <a:cubicBezTo>
                    <a:pt x="53" y="104"/>
                    <a:pt x="54" y="105"/>
                    <a:pt x="54" y="105"/>
                  </a:cubicBezTo>
                  <a:cubicBezTo>
                    <a:pt x="54" y="105"/>
                    <a:pt x="54" y="105"/>
                    <a:pt x="54" y="105"/>
                  </a:cubicBezTo>
                  <a:cubicBezTo>
                    <a:pt x="54" y="105"/>
                    <a:pt x="54" y="105"/>
                    <a:pt x="54" y="105"/>
                  </a:cubicBezTo>
                  <a:cubicBezTo>
                    <a:pt x="54" y="105"/>
                    <a:pt x="55" y="105"/>
                    <a:pt x="55" y="105"/>
                  </a:cubicBezTo>
                  <a:cubicBezTo>
                    <a:pt x="55" y="105"/>
                    <a:pt x="55" y="105"/>
                    <a:pt x="55" y="105"/>
                  </a:cubicBezTo>
                  <a:cubicBezTo>
                    <a:pt x="55" y="105"/>
                    <a:pt x="56" y="105"/>
                    <a:pt x="56" y="104"/>
                  </a:cubicBezTo>
                  <a:cubicBezTo>
                    <a:pt x="56" y="104"/>
                    <a:pt x="56" y="104"/>
                    <a:pt x="56" y="104"/>
                  </a:cubicBezTo>
                  <a:cubicBezTo>
                    <a:pt x="57" y="104"/>
                    <a:pt x="57" y="104"/>
                    <a:pt x="57" y="104"/>
                  </a:cubicBezTo>
                  <a:cubicBezTo>
                    <a:pt x="57" y="103"/>
                    <a:pt x="57" y="103"/>
                    <a:pt x="57" y="103"/>
                  </a:cubicBezTo>
                  <a:cubicBezTo>
                    <a:pt x="57" y="103"/>
                    <a:pt x="57" y="103"/>
                    <a:pt x="57" y="103"/>
                  </a:cubicBezTo>
                  <a:cubicBezTo>
                    <a:pt x="58" y="104"/>
                    <a:pt x="58" y="104"/>
                    <a:pt x="58" y="104"/>
                  </a:cubicBezTo>
                  <a:cubicBezTo>
                    <a:pt x="59" y="105"/>
                    <a:pt x="59" y="105"/>
                    <a:pt x="59" y="105"/>
                  </a:cubicBezTo>
                  <a:cubicBezTo>
                    <a:pt x="59" y="105"/>
                    <a:pt x="59" y="105"/>
                    <a:pt x="59" y="105"/>
                  </a:cubicBezTo>
                  <a:cubicBezTo>
                    <a:pt x="60" y="105"/>
                    <a:pt x="60" y="105"/>
                    <a:pt x="60" y="105"/>
                  </a:cubicBezTo>
                  <a:cubicBezTo>
                    <a:pt x="60" y="105"/>
                    <a:pt x="60" y="105"/>
                    <a:pt x="60" y="105"/>
                  </a:cubicBezTo>
                  <a:cubicBezTo>
                    <a:pt x="60" y="105"/>
                    <a:pt x="61" y="106"/>
                    <a:pt x="61" y="106"/>
                  </a:cubicBezTo>
                  <a:cubicBezTo>
                    <a:pt x="61" y="106"/>
                    <a:pt x="61" y="106"/>
                    <a:pt x="61" y="106"/>
                  </a:cubicBezTo>
                  <a:cubicBezTo>
                    <a:pt x="61" y="106"/>
                    <a:pt x="61" y="106"/>
                    <a:pt x="62" y="106"/>
                  </a:cubicBezTo>
                  <a:cubicBezTo>
                    <a:pt x="62" y="106"/>
                    <a:pt x="62" y="106"/>
                    <a:pt x="62" y="106"/>
                  </a:cubicBezTo>
                  <a:cubicBezTo>
                    <a:pt x="62" y="106"/>
                    <a:pt x="62" y="106"/>
                    <a:pt x="62" y="106"/>
                  </a:cubicBezTo>
                  <a:cubicBezTo>
                    <a:pt x="62" y="106"/>
                    <a:pt x="62" y="107"/>
                    <a:pt x="62" y="107"/>
                  </a:cubicBezTo>
                  <a:cubicBezTo>
                    <a:pt x="63" y="107"/>
                    <a:pt x="63" y="107"/>
                    <a:pt x="63" y="107"/>
                  </a:cubicBezTo>
                  <a:cubicBezTo>
                    <a:pt x="63" y="108"/>
                    <a:pt x="63" y="108"/>
                    <a:pt x="63" y="108"/>
                  </a:cubicBezTo>
                  <a:cubicBezTo>
                    <a:pt x="58" y="115"/>
                    <a:pt x="58" y="115"/>
                    <a:pt x="58" y="115"/>
                  </a:cubicBezTo>
                  <a:cubicBezTo>
                    <a:pt x="58" y="115"/>
                    <a:pt x="60" y="115"/>
                    <a:pt x="60" y="115"/>
                  </a:cubicBezTo>
                  <a:cubicBezTo>
                    <a:pt x="60" y="115"/>
                    <a:pt x="60" y="115"/>
                    <a:pt x="61" y="115"/>
                  </a:cubicBezTo>
                  <a:cubicBezTo>
                    <a:pt x="61" y="115"/>
                    <a:pt x="61" y="115"/>
                    <a:pt x="61" y="115"/>
                  </a:cubicBezTo>
                  <a:cubicBezTo>
                    <a:pt x="62" y="115"/>
                    <a:pt x="62" y="115"/>
                    <a:pt x="62" y="115"/>
                  </a:cubicBezTo>
                  <a:cubicBezTo>
                    <a:pt x="64" y="118"/>
                    <a:pt x="64" y="118"/>
                    <a:pt x="64" y="118"/>
                  </a:cubicBezTo>
                  <a:cubicBezTo>
                    <a:pt x="68" y="98"/>
                    <a:pt x="68" y="98"/>
                    <a:pt x="68" y="98"/>
                  </a:cubicBezTo>
                  <a:cubicBezTo>
                    <a:pt x="68" y="96"/>
                    <a:pt x="68" y="96"/>
                    <a:pt x="68" y="96"/>
                  </a:cubicBezTo>
                  <a:cubicBezTo>
                    <a:pt x="68" y="96"/>
                    <a:pt x="67" y="94"/>
                    <a:pt x="67" y="94"/>
                  </a:cubicBezTo>
                  <a:cubicBezTo>
                    <a:pt x="67" y="94"/>
                    <a:pt x="66" y="93"/>
                    <a:pt x="66" y="93"/>
                  </a:cubicBezTo>
                  <a:cubicBezTo>
                    <a:pt x="66" y="93"/>
                    <a:pt x="66" y="93"/>
                    <a:pt x="66" y="93"/>
                  </a:cubicBezTo>
                  <a:cubicBezTo>
                    <a:pt x="66" y="93"/>
                    <a:pt x="67" y="92"/>
                    <a:pt x="67" y="92"/>
                  </a:cubicBezTo>
                  <a:cubicBezTo>
                    <a:pt x="67" y="92"/>
                    <a:pt x="66" y="92"/>
                    <a:pt x="66" y="91"/>
                  </a:cubicBezTo>
                  <a:cubicBezTo>
                    <a:pt x="66" y="91"/>
                    <a:pt x="66" y="91"/>
                    <a:pt x="66" y="91"/>
                  </a:cubicBezTo>
                  <a:cubicBezTo>
                    <a:pt x="66" y="91"/>
                    <a:pt x="65" y="90"/>
                    <a:pt x="65" y="90"/>
                  </a:cubicBezTo>
                  <a:cubicBezTo>
                    <a:pt x="65" y="90"/>
                    <a:pt x="64" y="90"/>
                    <a:pt x="64" y="90"/>
                  </a:cubicBezTo>
                  <a:cubicBezTo>
                    <a:pt x="64" y="89"/>
                    <a:pt x="63" y="89"/>
                    <a:pt x="63" y="89"/>
                  </a:cubicBezTo>
                  <a:cubicBezTo>
                    <a:pt x="63" y="84"/>
                    <a:pt x="63" y="84"/>
                    <a:pt x="63" y="84"/>
                  </a:cubicBezTo>
                  <a:cubicBezTo>
                    <a:pt x="65" y="84"/>
                    <a:pt x="65" y="84"/>
                    <a:pt x="65" y="84"/>
                  </a:cubicBezTo>
                  <a:cubicBezTo>
                    <a:pt x="66" y="83"/>
                    <a:pt x="66" y="83"/>
                    <a:pt x="66" y="83"/>
                  </a:cubicBezTo>
                  <a:cubicBezTo>
                    <a:pt x="66" y="84"/>
                    <a:pt x="66" y="84"/>
                    <a:pt x="66" y="84"/>
                  </a:cubicBezTo>
                  <a:cubicBezTo>
                    <a:pt x="66" y="84"/>
                    <a:pt x="67" y="83"/>
                    <a:pt x="67" y="83"/>
                  </a:cubicBezTo>
                  <a:cubicBezTo>
                    <a:pt x="67" y="83"/>
                    <a:pt x="67" y="83"/>
                    <a:pt x="67" y="83"/>
                  </a:cubicBezTo>
                  <a:cubicBezTo>
                    <a:pt x="68" y="84"/>
                    <a:pt x="68" y="84"/>
                    <a:pt x="68" y="84"/>
                  </a:cubicBezTo>
                  <a:cubicBezTo>
                    <a:pt x="68" y="84"/>
                    <a:pt x="69" y="84"/>
                    <a:pt x="69" y="84"/>
                  </a:cubicBezTo>
                  <a:cubicBezTo>
                    <a:pt x="70" y="84"/>
                    <a:pt x="70" y="83"/>
                    <a:pt x="70" y="83"/>
                  </a:cubicBezTo>
                  <a:cubicBezTo>
                    <a:pt x="70" y="83"/>
                    <a:pt x="70" y="83"/>
                    <a:pt x="70" y="83"/>
                  </a:cubicBezTo>
                  <a:cubicBezTo>
                    <a:pt x="70" y="83"/>
                    <a:pt x="69" y="82"/>
                    <a:pt x="69" y="82"/>
                  </a:cubicBezTo>
                  <a:cubicBezTo>
                    <a:pt x="69" y="82"/>
                    <a:pt x="70" y="82"/>
                    <a:pt x="70" y="82"/>
                  </a:cubicBezTo>
                  <a:cubicBezTo>
                    <a:pt x="70" y="82"/>
                    <a:pt x="69" y="81"/>
                    <a:pt x="69" y="81"/>
                  </a:cubicBezTo>
                  <a:cubicBezTo>
                    <a:pt x="69" y="81"/>
                    <a:pt x="69" y="81"/>
                    <a:pt x="69" y="81"/>
                  </a:cubicBezTo>
                  <a:cubicBezTo>
                    <a:pt x="69" y="81"/>
                    <a:pt x="69" y="81"/>
                    <a:pt x="69" y="81"/>
                  </a:cubicBezTo>
                  <a:cubicBezTo>
                    <a:pt x="66" y="81"/>
                    <a:pt x="66" y="81"/>
                    <a:pt x="66" y="81"/>
                  </a:cubicBezTo>
                  <a:cubicBezTo>
                    <a:pt x="66" y="81"/>
                    <a:pt x="66" y="80"/>
                    <a:pt x="66" y="80"/>
                  </a:cubicBezTo>
                  <a:cubicBezTo>
                    <a:pt x="66" y="80"/>
                    <a:pt x="65" y="80"/>
                    <a:pt x="65" y="80"/>
                  </a:cubicBezTo>
                  <a:cubicBezTo>
                    <a:pt x="65" y="80"/>
                    <a:pt x="65" y="80"/>
                    <a:pt x="65" y="80"/>
                  </a:cubicBezTo>
                  <a:cubicBezTo>
                    <a:pt x="65" y="76"/>
                    <a:pt x="65" y="76"/>
                    <a:pt x="65" y="76"/>
                  </a:cubicBezTo>
                  <a:cubicBezTo>
                    <a:pt x="65" y="76"/>
                    <a:pt x="65" y="76"/>
                    <a:pt x="65" y="76"/>
                  </a:cubicBezTo>
                  <a:cubicBezTo>
                    <a:pt x="65" y="76"/>
                    <a:pt x="66" y="76"/>
                    <a:pt x="66" y="76"/>
                  </a:cubicBezTo>
                  <a:cubicBezTo>
                    <a:pt x="66" y="76"/>
                    <a:pt x="67" y="75"/>
                    <a:pt x="67" y="75"/>
                  </a:cubicBezTo>
                  <a:cubicBezTo>
                    <a:pt x="67" y="75"/>
                    <a:pt x="67" y="75"/>
                    <a:pt x="67" y="75"/>
                  </a:cubicBezTo>
                  <a:cubicBezTo>
                    <a:pt x="67" y="75"/>
                    <a:pt x="68" y="76"/>
                    <a:pt x="68" y="76"/>
                  </a:cubicBezTo>
                  <a:cubicBezTo>
                    <a:pt x="77" y="76"/>
                    <a:pt x="77" y="76"/>
                    <a:pt x="77" y="76"/>
                  </a:cubicBezTo>
                  <a:cubicBezTo>
                    <a:pt x="76" y="75"/>
                    <a:pt x="76" y="75"/>
                    <a:pt x="76" y="75"/>
                  </a:cubicBezTo>
                  <a:cubicBezTo>
                    <a:pt x="76" y="75"/>
                    <a:pt x="76" y="75"/>
                    <a:pt x="76" y="75"/>
                  </a:cubicBezTo>
                  <a:cubicBezTo>
                    <a:pt x="76" y="75"/>
                    <a:pt x="76" y="74"/>
                    <a:pt x="76" y="74"/>
                  </a:cubicBezTo>
                  <a:cubicBezTo>
                    <a:pt x="76" y="74"/>
                    <a:pt x="76" y="74"/>
                    <a:pt x="76" y="73"/>
                  </a:cubicBezTo>
                  <a:cubicBezTo>
                    <a:pt x="76" y="73"/>
                    <a:pt x="77" y="74"/>
                    <a:pt x="77" y="75"/>
                  </a:cubicBezTo>
                  <a:cubicBezTo>
                    <a:pt x="78" y="75"/>
                    <a:pt x="77" y="75"/>
                    <a:pt x="77" y="75"/>
                  </a:cubicBezTo>
                  <a:cubicBezTo>
                    <a:pt x="78" y="75"/>
                    <a:pt x="78" y="75"/>
                    <a:pt x="78" y="75"/>
                  </a:cubicBezTo>
                  <a:cubicBezTo>
                    <a:pt x="78" y="75"/>
                    <a:pt x="78" y="75"/>
                    <a:pt x="78" y="75"/>
                  </a:cubicBezTo>
                  <a:cubicBezTo>
                    <a:pt x="78" y="74"/>
                    <a:pt x="79" y="74"/>
                    <a:pt x="79" y="74"/>
                  </a:cubicBezTo>
                  <a:cubicBezTo>
                    <a:pt x="79" y="74"/>
                    <a:pt x="79" y="74"/>
                    <a:pt x="79" y="74"/>
                  </a:cubicBezTo>
                  <a:cubicBezTo>
                    <a:pt x="79" y="74"/>
                    <a:pt x="80" y="74"/>
                    <a:pt x="80" y="74"/>
                  </a:cubicBezTo>
                  <a:cubicBezTo>
                    <a:pt x="80" y="74"/>
                    <a:pt x="80" y="73"/>
                    <a:pt x="80" y="73"/>
                  </a:cubicBezTo>
                  <a:cubicBezTo>
                    <a:pt x="80" y="73"/>
                    <a:pt x="81" y="73"/>
                    <a:pt x="81" y="73"/>
                  </a:cubicBezTo>
                  <a:cubicBezTo>
                    <a:pt x="82" y="73"/>
                    <a:pt x="82" y="73"/>
                    <a:pt x="82" y="73"/>
                  </a:cubicBezTo>
                  <a:cubicBezTo>
                    <a:pt x="82" y="72"/>
                    <a:pt x="82" y="72"/>
                    <a:pt x="82" y="72"/>
                  </a:cubicBezTo>
                  <a:cubicBezTo>
                    <a:pt x="82" y="74"/>
                    <a:pt x="82" y="74"/>
                    <a:pt x="82" y="74"/>
                  </a:cubicBezTo>
                  <a:cubicBezTo>
                    <a:pt x="84" y="75"/>
                    <a:pt x="84" y="75"/>
                    <a:pt x="84" y="75"/>
                  </a:cubicBezTo>
                  <a:cubicBezTo>
                    <a:pt x="84" y="75"/>
                    <a:pt x="84" y="76"/>
                    <a:pt x="84" y="76"/>
                  </a:cubicBezTo>
                  <a:cubicBezTo>
                    <a:pt x="84" y="76"/>
                    <a:pt x="84" y="77"/>
                    <a:pt x="84" y="77"/>
                  </a:cubicBezTo>
                  <a:cubicBezTo>
                    <a:pt x="84" y="77"/>
                    <a:pt x="84" y="78"/>
                    <a:pt x="84" y="78"/>
                  </a:cubicBezTo>
                  <a:cubicBezTo>
                    <a:pt x="84" y="78"/>
                    <a:pt x="84" y="79"/>
                    <a:pt x="84" y="79"/>
                  </a:cubicBezTo>
                  <a:cubicBezTo>
                    <a:pt x="84" y="79"/>
                    <a:pt x="84" y="79"/>
                    <a:pt x="84" y="79"/>
                  </a:cubicBezTo>
                  <a:cubicBezTo>
                    <a:pt x="84" y="80"/>
                    <a:pt x="84" y="80"/>
                    <a:pt x="84" y="80"/>
                  </a:cubicBezTo>
                  <a:cubicBezTo>
                    <a:pt x="84" y="80"/>
                    <a:pt x="85" y="80"/>
                    <a:pt x="85" y="80"/>
                  </a:cubicBezTo>
                  <a:cubicBezTo>
                    <a:pt x="86" y="79"/>
                    <a:pt x="86" y="79"/>
                    <a:pt x="86" y="79"/>
                  </a:cubicBezTo>
                  <a:cubicBezTo>
                    <a:pt x="86" y="79"/>
                    <a:pt x="86" y="78"/>
                    <a:pt x="86" y="78"/>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81" name="Freeform 759">
              <a:extLst>
                <a:ext uri="{FF2B5EF4-FFF2-40B4-BE49-F238E27FC236}">
                  <a16:creationId xmlns:a16="http://schemas.microsoft.com/office/drawing/2014/main" id="{2F2DEBCE-590D-4C5A-A2D5-416AEF94E191}"/>
                </a:ext>
              </a:extLst>
            </p:cNvPr>
            <p:cNvSpPr>
              <a:spLocks noEditPoints="1"/>
            </p:cNvSpPr>
            <p:nvPr/>
          </p:nvSpPr>
          <p:spPr bwMode="auto">
            <a:xfrm>
              <a:off x="4037615" y="4163842"/>
              <a:ext cx="42807" cy="39068"/>
            </a:xfrm>
            <a:custGeom>
              <a:avLst/>
              <a:gdLst>
                <a:gd name="T0" fmla="*/ 9 w 9"/>
                <a:gd name="T1" fmla="*/ 0 h 10"/>
                <a:gd name="T2" fmla="*/ 7 w 9"/>
                <a:gd name="T3" fmla="*/ 1 h 10"/>
                <a:gd name="T4" fmla="*/ 8 w 9"/>
                <a:gd name="T5" fmla="*/ 1 h 10"/>
                <a:gd name="T6" fmla="*/ 8 w 9"/>
                <a:gd name="T7" fmla="*/ 1 h 10"/>
                <a:gd name="T8" fmla="*/ 9 w 9"/>
                <a:gd name="T9" fmla="*/ 1 h 10"/>
                <a:gd name="T10" fmla="*/ 9 w 9"/>
                <a:gd name="T11" fmla="*/ 0 h 10"/>
                <a:gd name="T12" fmla="*/ 7 w 9"/>
                <a:gd name="T13" fmla="*/ 4 h 10"/>
                <a:gd name="T14" fmla="*/ 6 w 9"/>
                <a:gd name="T15" fmla="*/ 5 h 10"/>
                <a:gd name="T16" fmla="*/ 6 w 9"/>
                <a:gd name="T17" fmla="*/ 5 h 10"/>
                <a:gd name="T18" fmla="*/ 6 w 9"/>
                <a:gd name="T19" fmla="*/ 6 h 10"/>
                <a:gd name="T20" fmla="*/ 6 w 9"/>
                <a:gd name="T21" fmla="*/ 8 h 10"/>
                <a:gd name="T22" fmla="*/ 6 w 9"/>
                <a:gd name="T23" fmla="*/ 8 h 10"/>
                <a:gd name="T24" fmla="*/ 5 w 9"/>
                <a:gd name="T25" fmla="*/ 9 h 10"/>
                <a:gd name="T26" fmla="*/ 2 w 9"/>
                <a:gd name="T27" fmla="*/ 10 h 10"/>
                <a:gd name="T28" fmla="*/ 2 w 9"/>
                <a:gd name="T29" fmla="*/ 10 h 10"/>
                <a:gd name="T30" fmla="*/ 2 w 9"/>
                <a:gd name="T31" fmla="*/ 10 h 10"/>
                <a:gd name="T32" fmla="*/ 1 w 9"/>
                <a:gd name="T33" fmla="*/ 10 h 10"/>
                <a:gd name="T34" fmla="*/ 0 w 9"/>
                <a:gd name="T35" fmla="*/ 10 h 10"/>
                <a:gd name="T36" fmla="*/ 0 w 9"/>
                <a:gd name="T37" fmla="*/ 9 h 10"/>
                <a:gd name="T38" fmla="*/ 0 w 9"/>
                <a:gd name="T39" fmla="*/ 10 h 10"/>
                <a:gd name="T40" fmla="*/ 0 w 9"/>
                <a:gd name="T41" fmla="*/ 9 h 10"/>
                <a:gd name="T42" fmla="*/ 2 w 9"/>
                <a:gd name="T43" fmla="*/ 9 h 10"/>
                <a:gd name="T44" fmla="*/ 2 w 9"/>
                <a:gd name="T45" fmla="*/ 8 h 10"/>
                <a:gd name="T46" fmla="*/ 3 w 9"/>
                <a:gd name="T47" fmla="*/ 8 h 10"/>
                <a:gd name="T48" fmla="*/ 3 w 9"/>
                <a:gd name="T49" fmla="*/ 7 h 10"/>
                <a:gd name="T50" fmla="*/ 3 w 9"/>
                <a:gd name="T51" fmla="*/ 6 h 10"/>
                <a:gd name="T52" fmla="*/ 2 w 9"/>
                <a:gd name="T53" fmla="*/ 5 h 10"/>
                <a:gd name="T54" fmla="*/ 2 w 9"/>
                <a:gd name="T55" fmla="*/ 5 h 10"/>
                <a:gd name="T56" fmla="*/ 2 w 9"/>
                <a:gd name="T57" fmla="*/ 5 h 10"/>
                <a:gd name="T58" fmla="*/ 2 w 9"/>
                <a:gd name="T59" fmla="*/ 5 h 10"/>
                <a:gd name="T60" fmla="*/ 2 w 9"/>
                <a:gd name="T61" fmla="*/ 5 h 10"/>
                <a:gd name="T62" fmla="*/ 2 w 9"/>
                <a:gd name="T63" fmla="*/ 5 h 10"/>
                <a:gd name="T64" fmla="*/ 4 w 9"/>
                <a:gd name="T65" fmla="*/ 5 h 10"/>
                <a:gd name="T66" fmla="*/ 4 w 9"/>
                <a:gd name="T67" fmla="*/ 5 h 10"/>
                <a:gd name="T68" fmla="*/ 6 w 9"/>
                <a:gd name="T69" fmla="*/ 4 h 10"/>
                <a:gd name="T70" fmla="*/ 7 w 9"/>
                <a:gd name="T71" fmla="*/ 4 h 10"/>
                <a:gd name="T72" fmla="*/ 7 w 9"/>
                <a:gd name="T7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0">
                  <a:moveTo>
                    <a:pt x="9" y="0"/>
                  </a:moveTo>
                  <a:cubicBezTo>
                    <a:pt x="9" y="1"/>
                    <a:pt x="8" y="1"/>
                    <a:pt x="7" y="1"/>
                  </a:cubicBezTo>
                  <a:cubicBezTo>
                    <a:pt x="7" y="1"/>
                    <a:pt x="8" y="1"/>
                    <a:pt x="8" y="1"/>
                  </a:cubicBezTo>
                  <a:cubicBezTo>
                    <a:pt x="8" y="1"/>
                    <a:pt x="8" y="1"/>
                    <a:pt x="8" y="1"/>
                  </a:cubicBezTo>
                  <a:cubicBezTo>
                    <a:pt x="8" y="0"/>
                    <a:pt x="9" y="0"/>
                    <a:pt x="9" y="1"/>
                  </a:cubicBezTo>
                  <a:cubicBezTo>
                    <a:pt x="9" y="0"/>
                    <a:pt x="9" y="0"/>
                    <a:pt x="9" y="0"/>
                  </a:cubicBezTo>
                  <a:close/>
                  <a:moveTo>
                    <a:pt x="7" y="4"/>
                  </a:moveTo>
                  <a:cubicBezTo>
                    <a:pt x="7" y="5"/>
                    <a:pt x="7" y="5"/>
                    <a:pt x="6" y="5"/>
                  </a:cubicBezTo>
                  <a:cubicBezTo>
                    <a:pt x="6" y="5"/>
                    <a:pt x="6" y="5"/>
                    <a:pt x="6" y="5"/>
                  </a:cubicBezTo>
                  <a:cubicBezTo>
                    <a:pt x="6" y="6"/>
                    <a:pt x="6" y="6"/>
                    <a:pt x="6" y="6"/>
                  </a:cubicBezTo>
                  <a:cubicBezTo>
                    <a:pt x="6" y="7"/>
                    <a:pt x="6" y="7"/>
                    <a:pt x="6" y="8"/>
                  </a:cubicBezTo>
                  <a:cubicBezTo>
                    <a:pt x="6" y="8"/>
                    <a:pt x="6" y="8"/>
                    <a:pt x="6" y="8"/>
                  </a:cubicBezTo>
                  <a:cubicBezTo>
                    <a:pt x="6" y="9"/>
                    <a:pt x="6" y="9"/>
                    <a:pt x="5" y="9"/>
                  </a:cubicBezTo>
                  <a:cubicBezTo>
                    <a:pt x="4" y="9"/>
                    <a:pt x="3" y="10"/>
                    <a:pt x="2" y="10"/>
                  </a:cubicBezTo>
                  <a:cubicBezTo>
                    <a:pt x="2" y="10"/>
                    <a:pt x="2" y="10"/>
                    <a:pt x="2" y="10"/>
                  </a:cubicBezTo>
                  <a:cubicBezTo>
                    <a:pt x="2" y="10"/>
                    <a:pt x="2" y="10"/>
                    <a:pt x="2" y="10"/>
                  </a:cubicBezTo>
                  <a:cubicBezTo>
                    <a:pt x="1" y="10"/>
                    <a:pt x="1" y="9"/>
                    <a:pt x="1" y="10"/>
                  </a:cubicBezTo>
                  <a:cubicBezTo>
                    <a:pt x="0" y="10"/>
                    <a:pt x="0" y="10"/>
                    <a:pt x="0" y="10"/>
                  </a:cubicBezTo>
                  <a:cubicBezTo>
                    <a:pt x="0" y="10"/>
                    <a:pt x="0" y="9"/>
                    <a:pt x="0" y="9"/>
                  </a:cubicBezTo>
                  <a:cubicBezTo>
                    <a:pt x="0" y="9"/>
                    <a:pt x="0" y="10"/>
                    <a:pt x="0" y="10"/>
                  </a:cubicBezTo>
                  <a:cubicBezTo>
                    <a:pt x="0" y="10"/>
                    <a:pt x="0" y="9"/>
                    <a:pt x="0" y="9"/>
                  </a:cubicBezTo>
                  <a:cubicBezTo>
                    <a:pt x="1" y="9"/>
                    <a:pt x="1" y="9"/>
                    <a:pt x="2" y="9"/>
                  </a:cubicBezTo>
                  <a:cubicBezTo>
                    <a:pt x="2" y="8"/>
                    <a:pt x="2" y="8"/>
                    <a:pt x="2" y="8"/>
                  </a:cubicBezTo>
                  <a:cubicBezTo>
                    <a:pt x="3" y="8"/>
                    <a:pt x="3" y="8"/>
                    <a:pt x="3" y="8"/>
                  </a:cubicBezTo>
                  <a:cubicBezTo>
                    <a:pt x="3" y="8"/>
                    <a:pt x="3" y="7"/>
                    <a:pt x="3" y="7"/>
                  </a:cubicBezTo>
                  <a:cubicBezTo>
                    <a:pt x="3" y="6"/>
                    <a:pt x="3" y="6"/>
                    <a:pt x="3" y="6"/>
                  </a:cubicBezTo>
                  <a:cubicBezTo>
                    <a:pt x="3" y="6"/>
                    <a:pt x="2" y="6"/>
                    <a:pt x="2" y="5"/>
                  </a:cubicBezTo>
                  <a:cubicBezTo>
                    <a:pt x="2" y="5"/>
                    <a:pt x="2" y="6"/>
                    <a:pt x="2" y="5"/>
                  </a:cubicBezTo>
                  <a:cubicBezTo>
                    <a:pt x="2" y="5"/>
                    <a:pt x="2" y="5"/>
                    <a:pt x="2" y="5"/>
                  </a:cubicBezTo>
                  <a:cubicBezTo>
                    <a:pt x="2" y="5"/>
                    <a:pt x="2" y="5"/>
                    <a:pt x="2" y="5"/>
                  </a:cubicBezTo>
                  <a:cubicBezTo>
                    <a:pt x="2" y="5"/>
                    <a:pt x="2" y="5"/>
                    <a:pt x="2" y="5"/>
                  </a:cubicBezTo>
                  <a:cubicBezTo>
                    <a:pt x="2" y="5"/>
                    <a:pt x="2" y="5"/>
                    <a:pt x="2" y="5"/>
                  </a:cubicBezTo>
                  <a:cubicBezTo>
                    <a:pt x="3" y="5"/>
                    <a:pt x="3" y="5"/>
                    <a:pt x="4" y="5"/>
                  </a:cubicBezTo>
                  <a:cubicBezTo>
                    <a:pt x="4" y="5"/>
                    <a:pt x="4" y="5"/>
                    <a:pt x="4" y="5"/>
                  </a:cubicBezTo>
                  <a:cubicBezTo>
                    <a:pt x="5" y="5"/>
                    <a:pt x="5" y="5"/>
                    <a:pt x="6" y="4"/>
                  </a:cubicBezTo>
                  <a:cubicBezTo>
                    <a:pt x="6" y="4"/>
                    <a:pt x="6" y="4"/>
                    <a:pt x="7" y="4"/>
                  </a:cubicBezTo>
                  <a:cubicBezTo>
                    <a:pt x="7" y="4"/>
                    <a:pt x="7" y="4"/>
                    <a:pt x="7" y="4"/>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82" name="Freeform 760">
              <a:extLst>
                <a:ext uri="{FF2B5EF4-FFF2-40B4-BE49-F238E27FC236}">
                  <a16:creationId xmlns:a16="http://schemas.microsoft.com/office/drawing/2014/main" id="{F45FA3A2-F79D-4D40-95CE-B04BA4FB2ABD}"/>
                </a:ext>
              </a:extLst>
            </p:cNvPr>
            <p:cNvSpPr>
              <a:spLocks/>
            </p:cNvSpPr>
            <p:nvPr/>
          </p:nvSpPr>
          <p:spPr bwMode="auto">
            <a:xfrm>
              <a:off x="4042966" y="4142137"/>
              <a:ext cx="3567" cy="7235"/>
            </a:xfrm>
            <a:custGeom>
              <a:avLst/>
              <a:gdLst>
                <a:gd name="T0" fmla="*/ 1 w 1"/>
                <a:gd name="T1" fmla="*/ 0 h 2"/>
                <a:gd name="T2" fmla="*/ 0 w 1"/>
                <a:gd name="T3" fmla="*/ 1 h 2"/>
                <a:gd name="T4" fmla="*/ 0 w 1"/>
                <a:gd name="T5" fmla="*/ 1 h 2"/>
                <a:gd name="T6" fmla="*/ 0 w 1"/>
                <a:gd name="T7" fmla="*/ 1 h 2"/>
                <a:gd name="T8" fmla="*/ 1 w 1"/>
                <a:gd name="T9" fmla="*/ 1 h 2"/>
                <a:gd name="T10" fmla="*/ 1 w 1"/>
                <a:gd name="T11" fmla="*/ 1 h 2"/>
                <a:gd name="T12" fmla="*/ 1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0" y="0"/>
                    <a:pt x="0" y="1"/>
                    <a:pt x="0" y="1"/>
                  </a:cubicBezTo>
                  <a:cubicBezTo>
                    <a:pt x="0" y="1"/>
                    <a:pt x="0" y="1"/>
                    <a:pt x="0" y="1"/>
                  </a:cubicBezTo>
                  <a:cubicBezTo>
                    <a:pt x="0" y="1"/>
                    <a:pt x="0" y="1"/>
                    <a:pt x="0" y="1"/>
                  </a:cubicBezTo>
                  <a:cubicBezTo>
                    <a:pt x="0" y="2"/>
                    <a:pt x="1" y="2"/>
                    <a:pt x="1" y="1"/>
                  </a:cubicBezTo>
                  <a:cubicBezTo>
                    <a:pt x="1" y="1"/>
                    <a:pt x="1" y="1"/>
                    <a:pt x="1" y="1"/>
                  </a:cubicBezTo>
                  <a:cubicBezTo>
                    <a:pt x="1" y="0"/>
                    <a:pt x="1" y="0"/>
                    <a:pt x="1" y="0"/>
                  </a:cubicBezTo>
                  <a:cubicBezTo>
                    <a:pt x="1" y="0"/>
                    <a:pt x="1" y="0"/>
                    <a:pt x="1"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84" name="Freeform 745">
              <a:extLst>
                <a:ext uri="{FF2B5EF4-FFF2-40B4-BE49-F238E27FC236}">
                  <a16:creationId xmlns:a16="http://schemas.microsoft.com/office/drawing/2014/main" id="{08287CA4-54DC-49A2-A79D-CA87074079B0}"/>
                </a:ext>
              </a:extLst>
            </p:cNvPr>
            <p:cNvSpPr>
              <a:spLocks noEditPoints="1"/>
            </p:cNvSpPr>
            <p:nvPr/>
          </p:nvSpPr>
          <p:spPr bwMode="auto">
            <a:xfrm>
              <a:off x="3402647" y="3948246"/>
              <a:ext cx="49941" cy="14470"/>
            </a:xfrm>
            <a:custGeom>
              <a:avLst/>
              <a:gdLst>
                <a:gd name="T0" fmla="*/ 2 w 11"/>
                <a:gd name="T1" fmla="*/ 4 h 4"/>
                <a:gd name="T2" fmla="*/ 1 w 11"/>
                <a:gd name="T3" fmla="*/ 4 h 4"/>
                <a:gd name="T4" fmla="*/ 0 w 11"/>
                <a:gd name="T5" fmla="*/ 4 h 4"/>
                <a:gd name="T6" fmla="*/ 0 w 11"/>
                <a:gd name="T7" fmla="*/ 4 h 4"/>
                <a:gd name="T8" fmla="*/ 0 w 11"/>
                <a:gd name="T9" fmla="*/ 4 h 4"/>
                <a:gd name="T10" fmla="*/ 0 w 11"/>
                <a:gd name="T11" fmla="*/ 3 h 4"/>
                <a:gd name="T12" fmla="*/ 1 w 11"/>
                <a:gd name="T13" fmla="*/ 4 h 4"/>
                <a:gd name="T14" fmla="*/ 1 w 11"/>
                <a:gd name="T15" fmla="*/ 4 h 4"/>
                <a:gd name="T16" fmla="*/ 2 w 11"/>
                <a:gd name="T17" fmla="*/ 4 h 4"/>
                <a:gd name="T18" fmla="*/ 10 w 11"/>
                <a:gd name="T19" fmla="*/ 0 h 4"/>
                <a:gd name="T20" fmla="*/ 10 w 11"/>
                <a:gd name="T21" fmla="*/ 1 h 4"/>
                <a:gd name="T22" fmla="*/ 10 w 11"/>
                <a:gd name="T23" fmla="*/ 1 h 4"/>
                <a:gd name="T24" fmla="*/ 10 w 11"/>
                <a:gd name="T25" fmla="*/ 1 h 4"/>
                <a:gd name="T26" fmla="*/ 10 w 11"/>
                <a:gd name="T27" fmla="*/ 1 h 4"/>
                <a:gd name="T28" fmla="*/ 10 w 11"/>
                <a:gd name="T29" fmla="*/ 1 h 4"/>
                <a:gd name="T30" fmla="*/ 10 w 11"/>
                <a:gd name="T31" fmla="*/ 0 h 4"/>
                <a:gd name="T32" fmla="*/ 10 w 1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4">
                  <a:moveTo>
                    <a:pt x="2" y="4"/>
                  </a:moveTo>
                  <a:cubicBezTo>
                    <a:pt x="2" y="4"/>
                    <a:pt x="1" y="4"/>
                    <a:pt x="1" y="4"/>
                  </a:cubicBezTo>
                  <a:cubicBezTo>
                    <a:pt x="1" y="4"/>
                    <a:pt x="1" y="4"/>
                    <a:pt x="0" y="4"/>
                  </a:cubicBezTo>
                  <a:cubicBezTo>
                    <a:pt x="0" y="4"/>
                    <a:pt x="0" y="4"/>
                    <a:pt x="0" y="4"/>
                  </a:cubicBezTo>
                  <a:cubicBezTo>
                    <a:pt x="0" y="4"/>
                    <a:pt x="0" y="4"/>
                    <a:pt x="0" y="4"/>
                  </a:cubicBezTo>
                  <a:cubicBezTo>
                    <a:pt x="0" y="3"/>
                    <a:pt x="0" y="3"/>
                    <a:pt x="0" y="3"/>
                  </a:cubicBezTo>
                  <a:cubicBezTo>
                    <a:pt x="0" y="3"/>
                    <a:pt x="0" y="3"/>
                    <a:pt x="1" y="4"/>
                  </a:cubicBezTo>
                  <a:cubicBezTo>
                    <a:pt x="1" y="4"/>
                    <a:pt x="1" y="4"/>
                    <a:pt x="1" y="4"/>
                  </a:cubicBezTo>
                  <a:cubicBezTo>
                    <a:pt x="1" y="4"/>
                    <a:pt x="2" y="4"/>
                    <a:pt x="2" y="4"/>
                  </a:cubicBezTo>
                  <a:close/>
                  <a:moveTo>
                    <a:pt x="10" y="0"/>
                  </a:moveTo>
                  <a:cubicBezTo>
                    <a:pt x="10" y="0"/>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1" y="1"/>
                    <a:pt x="10" y="0"/>
                  </a:cubicBezTo>
                  <a:cubicBezTo>
                    <a:pt x="10" y="0"/>
                    <a:pt x="10" y="0"/>
                    <a:pt x="10" y="0"/>
                  </a:cubicBezTo>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85" name="Freeform 746">
              <a:extLst>
                <a:ext uri="{FF2B5EF4-FFF2-40B4-BE49-F238E27FC236}">
                  <a16:creationId xmlns:a16="http://schemas.microsoft.com/office/drawing/2014/main" id="{89AE3FA5-A069-4A24-9D56-DEBF84CC055A}"/>
                </a:ext>
              </a:extLst>
            </p:cNvPr>
            <p:cNvSpPr>
              <a:spLocks noEditPoints="1"/>
            </p:cNvSpPr>
            <p:nvPr/>
          </p:nvSpPr>
          <p:spPr bwMode="auto">
            <a:xfrm>
              <a:off x="3402647" y="3948246"/>
              <a:ext cx="49941" cy="14470"/>
            </a:xfrm>
            <a:custGeom>
              <a:avLst/>
              <a:gdLst>
                <a:gd name="T0" fmla="*/ 2 w 11"/>
                <a:gd name="T1" fmla="*/ 4 h 4"/>
                <a:gd name="T2" fmla="*/ 1 w 11"/>
                <a:gd name="T3" fmla="*/ 4 h 4"/>
                <a:gd name="T4" fmla="*/ 0 w 11"/>
                <a:gd name="T5" fmla="*/ 4 h 4"/>
                <a:gd name="T6" fmla="*/ 0 w 11"/>
                <a:gd name="T7" fmla="*/ 4 h 4"/>
                <a:gd name="T8" fmla="*/ 0 w 11"/>
                <a:gd name="T9" fmla="*/ 4 h 4"/>
                <a:gd name="T10" fmla="*/ 0 w 11"/>
                <a:gd name="T11" fmla="*/ 3 h 4"/>
                <a:gd name="T12" fmla="*/ 1 w 11"/>
                <a:gd name="T13" fmla="*/ 4 h 4"/>
                <a:gd name="T14" fmla="*/ 1 w 11"/>
                <a:gd name="T15" fmla="*/ 4 h 4"/>
                <a:gd name="T16" fmla="*/ 2 w 11"/>
                <a:gd name="T17" fmla="*/ 4 h 4"/>
                <a:gd name="T18" fmla="*/ 10 w 11"/>
                <a:gd name="T19" fmla="*/ 0 h 4"/>
                <a:gd name="T20" fmla="*/ 10 w 11"/>
                <a:gd name="T21" fmla="*/ 1 h 4"/>
                <a:gd name="T22" fmla="*/ 10 w 11"/>
                <a:gd name="T23" fmla="*/ 1 h 4"/>
                <a:gd name="T24" fmla="*/ 10 w 11"/>
                <a:gd name="T25" fmla="*/ 1 h 4"/>
                <a:gd name="T26" fmla="*/ 10 w 11"/>
                <a:gd name="T27" fmla="*/ 1 h 4"/>
                <a:gd name="T28" fmla="*/ 10 w 11"/>
                <a:gd name="T29" fmla="*/ 1 h 4"/>
                <a:gd name="T30" fmla="*/ 10 w 11"/>
                <a:gd name="T31" fmla="*/ 0 h 4"/>
                <a:gd name="T32" fmla="*/ 10 w 1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4">
                  <a:moveTo>
                    <a:pt x="2" y="4"/>
                  </a:moveTo>
                  <a:cubicBezTo>
                    <a:pt x="2" y="4"/>
                    <a:pt x="1" y="4"/>
                    <a:pt x="1" y="4"/>
                  </a:cubicBezTo>
                  <a:cubicBezTo>
                    <a:pt x="1" y="4"/>
                    <a:pt x="1" y="4"/>
                    <a:pt x="0" y="4"/>
                  </a:cubicBezTo>
                  <a:cubicBezTo>
                    <a:pt x="0" y="4"/>
                    <a:pt x="0" y="4"/>
                    <a:pt x="0" y="4"/>
                  </a:cubicBezTo>
                  <a:cubicBezTo>
                    <a:pt x="0" y="4"/>
                    <a:pt x="0" y="4"/>
                    <a:pt x="0" y="4"/>
                  </a:cubicBezTo>
                  <a:cubicBezTo>
                    <a:pt x="0" y="3"/>
                    <a:pt x="0" y="3"/>
                    <a:pt x="0" y="3"/>
                  </a:cubicBezTo>
                  <a:cubicBezTo>
                    <a:pt x="0" y="3"/>
                    <a:pt x="0" y="3"/>
                    <a:pt x="1" y="4"/>
                  </a:cubicBezTo>
                  <a:cubicBezTo>
                    <a:pt x="1" y="4"/>
                    <a:pt x="1" y="4"/>
                    <a:pt x="1" y="4"/>
                  </a:cubicBezTo>
                  <a:cubicBezTo>
                    <a:pt x="1" y="4"/>
                    <a:pt x="2" y="4"/>
                    <a:pt x="2" y="4"/>
                  </a:cubicBezTo>
                  <a:close/>
                  <a:moveTo>
                    <a:pt x="10" y="0"/>
                  </a:moveTo>
                  <a:cubicBezTo>
                    <a:pt x="10" y="0"/>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1" y="1"/>
                    <a:pt x="10" y="0"/>
                  </a:cubicBezTo>
                  <a:cubicBezTo>
                    <a:pt x="10" y="0"/>
                    <a:pt x="10" y="0"/>
                    <a:pt x="10" y="0"/>
                  </a:cubicBezTo>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86" name="Freeform 747">
              <a:extLst>
                <a:ext uri="{FF2B5EF4-FFF2-40B4-BE49-F238E27FC236}">
                  <a16:creationId xmlns:a16="http://schemas.microsoft.com/office/drawing/2014/main" id="{EB2F101A-D184-439E-BF25-4D94AF97C4E6}"/>
                </a:ext>
              </a:extLst>
            </p:cNvPr>
            <p:cNvSpPr>
              <a:spLocks/>
            </p:cNvSpPr>
            <p:nvPr/>
          </p:nvSpPr>
          <p:spPr bwMode="auto">
            <a:xfrm>
              <a:off x="4066153" y="4091494"/>
              <a:ext cx="5350" cy="11575"/>
            </a:xfrm>
            <a:custGeom>
              <a:avLst/>
              <a:gdLst>
                <a:gd name="T0" fmla="*/ 1 w 1"/>
                <a:gd name="T1" fmla="*/ 1 h 3"/>
                <a:gd name="T2" fmla="*/ 1 w 1"/>
                <a:gd name="T3" fmla="*/ 1 h 3"/>
                <a:gd name="T4" fmla="*/ 1 w 1"/>
                <a:gd name="T5" fmla="*/ 1 h 3"/>
                <a:gd name="T6" fmla="*/ 0 w 1"/>
                <a:gd name="T7" fmla="*/ 1 h 3"/>
                <a:gd name="T8" fmla="*/ 0 w 1"/>
                <a:gd name="T9" fmla="*/ 2 h 3"/>
                <a:gd name="T10" fmla="*/ 0 w 1"/>
                <a:gd name="T11" fmla="*/ 2 h 3"/>
                <a:gd name="T12" fmla="*/ 1 w 1"/>
                <a:gd name="T13" fmla="*/ 2 h 3"/>
                <a:gd name="T14" fmla="*/ 1 w 1"/>
                <a:gd name="T15" fmla="*/ 2 h 3"/>
                <a:gd name="T16" fmla="*/ 1 w 1"/>
                <a:gd name="T17" fmla="*/ 1 h 3"/>
                <a:gd name="T18" fmla="*/ 1 w 1"/>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1" y="1"/>
                  </a:moveTo>
                  <a:cubicBezTo>
                    <a:pt x="1" y="1"/>
                    <a:pt x="1" y="1"/>
                    <a:pt x="1" y="1"/>
                  </a:cubicBezTo>
                  <a:cubicBezTo>
                    <a:pt x="1" y="0"/>
                    <a:pt x="1" y="1"/>
                    <a:pt x="1" y="1"/>
                  </a:cubicBezTo>
                  <a:cubicBezTo>
                    <a:pt x="0" y="1"/>
                    <a:pt x="0" y="1"/>
                    <a:pt x="0" y="1"/>
                  </a:cubicBezTo>
                  <a:cubicBezTo>
                    <a:pt x="0" y="2"/>
                    <a:pt x="0" y="2"/>
                    <a:pt x="0" y="2"/>
                  </a:cubicBezTo>
                  <a:cubicBezTo>
                    <a:pt x="0" y="2"/>
                    <a:pt x="0" y="2"/>
                    <a:pt x="0" y="2"/>
                  </a:cubicBezTo>
                  <a:cubicBezTo>
                    <a:pt x="0" y="3"/>
                    <a:pt x="0" y="2"/>
                    <a:pt x="1" y="2"/>
                  </a:cubicBezTo>
                  <a:cubicBezTo>
                    <a:pt x="1" y="2"/>
                    <a:pt x="1" y="2"/>
                    <a:pt x="1" y="2"/>
                  </a:cubicBezTo>
                  <a:cubicBezTo>
                    <a:pt x="1" y="2"/>
                    <a:pt x="1" y="1"/>
                    <a:pt x="1" y="1"/>
                  </a:cubicBezTo>
                  <a:cubicBezTo>
                    <a:pt x="1" y="1"/>
                    <a:pt x="1" y="1"/>
                    <a:pt x="1" y="1"/>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87" name="Freeform 748">
              <a:extLst>
                <a:ext uri="{FF2B5EF4-FFF2-40B4-BE49-F238E27FC236}">
                  <a16:creationId xmlns:a16="http://schemas.microsoft.com/office/drawing/2014/main" id="{29728009-A080-4FC4-82FC-072D278D6C11}"/>
                </a:ext>
              </a:extLst>
            </p:cNvPr>
            <p:cNvSpPr>
              <a:spLocks noEditPoints="1"/>
            </p:cNvSpPr>
            <p:nvPr/>
          </p:nvSpPr>
          <p:spPr bwMode="auto">
            <a:xfrm>
              <a:off x="4060803" y="4072684"/>
              <a:ext cx="10702" cy="11575"/>
            </a:xfrm>
            <a:custGeom>
              <a:avLst/>
              <a:gdLst>
                <a:gd name="T0" fmla="*/ 2 w 2"/>
                <a:gd name="T1" fmla="*/ 1 h 3"/>
                <a:gd name="T2" fmla="*/ 2 w 2"/>
                <a:gd name="T3" fmla="*/ 1 h 3"/>
                <a:gd name="T4" fmla="*/ 1 w 2"/>
                <a:gd name="T5" fmla="*/ 0 h 3"/>
                <a:gd name="T6" fmla="*/ 1 w 2"/>
                <a:gd name="T7" fmla="*/ 0 h 3"/>
                <a:gd name="T8" fmla="*/ 0 w 2"/>
                <a:gd name="T9" fmla="*/ 0 h 3"/>
                <a:gd name="T10" fmla="*/ 0 w 2"/>
                <a:gd name="T11" fmla="*/ 0 h 3"/>
                <a:gd name="T12" fmla="*/ 0 w 2"/>
                <a:gd name="T13" fmla="*/ 0 h 3"/>
                <a:gd name="T14" fmla="*/ 0 w 2"/>
                <a:gd name="T15" fmla="*/ 1 h 3"/>
                <a:gd name="T16" fmla="*/ 1 w 2"/>
                <a:gd name="T17" fmla="*/ 1 h 3"/>
                <a:gd name="T18" fmla="*/ 1 w 2"/>
                <a:gd name="T19" fmla="*/ 2 h 3"/>
                <a:gd name="T20" fmla="*/ 1 w 2"/>
                <a:gd name="T21" fmla="*/ 2 h 3"/>
                <a:gd name="T22" fmla="*/ 1 w 2"/>
                <a:gd name="T23" fmla="*/ 2 h 3"/>
                <a:gd name="T24" fmla="*/ 2 w 2"/>
                <a:gd name="T25" fmla="*/ 3 h 3"/>
                <a:gd name="T26" fmla="*/ 2 w 2"/>
                <a:gd name="T27" fmla="*/ 3 h 3"/>
                <a:gd name="T28" fmla="*/ 2 w 2"/>
                <a:gd name="T29" fmla="*/ 2 h 3"/>
                <a:gd name="T30" fmla="*/ 2 w 2"/>
                <a:gd name="T31" fmla="*/ 1 h 3"/>
                <a:gd name="T32" fmla="*/ 1 w 2"/>
                <a:gd name="T33" fmla="*/ 0 h 3"/>
                <a:gd name="T34" fmla="*/ 1 w 2"/>
                <a:gd name="T35" fmla="*/ 0 h 3"/>
                <a:gd name="T36" fmla="*/ 1 w 2"/>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3">
                  <a:moveTo>
                    <a:pt x="2" y="1"/>
                  </a:moveTo>
                  <a:cubicBezTo>
                    <a:pt x="2" y="1"/>
                    <a:pt x="1" y="1"/>
                    <a:pt x="2" y="1"/>
                  </a:cubicBezTo>
                  <a:cubicBezTo>
                    <a:pt x="2" y="1"/>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2"/>
                    <a:pt x="1" y="1"/>
                    <a:pt x="1" y="2"/>
                  </a:cubicBezTo>
                  <a:cubicBezTo>
                    <a:pt x="1" y="2"/>
                    <a:pt x="1" y="2"/>
                    <a:pt x="1" y="2"/>
                  </a:cubicBezTo>
                  <a:cubicBezTo>
                    <a:pt x="1" y="3"/>
                    <a:pt x="1" y="2"/>
                    <a:pt x="1" y="2"/>
                  </a:cubicBezTo>
                  <a:cubicBezTo>
                    <a:pt x="1" y="2"/>
                    <a:pt x="1" y="2"/>
                    <a:pt x="2" y="3"/>
                  </a:cubicBezTo>
                  <a:cubicBezTo>
                    <a:pt x="1" y="3"/>
                    <a:pt x="2" y="3"/>
                    <a:pt x="2" y="3"/>
                  </a:cubicBezTo>
                  <a:cubicBezTo>
                    <a:pt x="2" y="3"/>
                    <a:pt x="2" y="3"/>
                    <a:pt x="2" y="2"/>
                  </a:cubicBezTo>
                  <a:cubicBezTo>
                    <a:pt x="2" y="2"/>
                    <a:pt x="2" y="2"/>
                    <a:pt x="2" y="1"/>
                  </a:cubicBezTo>
                  <a:close/>
                  <a:moveTo>
                    <a:pt x="1" y="0"/>
                  </a:moveTo>
                  <a:cubicBezTo>
                    <a:pt x="1" y="0"/>
                    <a:pt x="1" y="0"/>
                    <a:pt x="1" y="0"/>
                  </a:cubicBezTo>
                  <a:cubicBezTo>
                    <a:pt x="1" y="0"/>
                    <a:pt x="1" y="0"/>
                    <a:pt x="1"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88" name="Freeform 749">
              <a:extLst>
                <a:ext uri="{FF2B5EF4-FFF2-40B4-BE49-F238E27FC236}">
                  <a16:creationId xmlns:a16="http://schemas.microsoft.com/office/drawing/2014/main" id="{DC165463-9F5A-40F3-96DD-29A1D9D41657}"/>
                </a:ext>
              </a:extLst>
            </p:cNvPr>
            <p:cNvSpPr>
              <a:spLocks/>
            </p:cNvSpPr>
            <p:nvPr/>
          </p:nvSpPr>
          <p:spPr bwMode="auto">
            <a:xfrm>
              <a:off x="4051884" y="4050980"/>
              <a:ext cx="8918" cy="10130"/>
            </a:xfrm>
            <a:custGeom>
              <a:avLst/>
              <a:gdLst>
                <a:gd name="T0" fmla="*/ 0 w 2"/>
                <a:gd name="T1" fmla="*/ 1 h 3"/>
                <a:gd name="T2" fmla="*/ 0 w 2"/>
                <a:gd name="T3" fmla="*/ 2 h 3"/>
                <a:gd name="T4" fmla="*/ 0 w 2"/>
                <a:gd name="T5" fmla="*/ 2 h 3"/>
                <a:gd name="T6" fmla="*/ 1 w 2"/>
                <a:gd name="T7" fmla="*/ 3 h 3"/>
                <a:gd name="T8" fmla="*/ 1 w 2"/>
                <a:gd name="T9" fmla="*/ 3 h 3"/>
                <a:gd name="T10" fmla="*/ 1 w 2"/>
                <a:gd name="T11" fmla="*/ 3 h 3"/>
                <a:gd name="T12" fmla="*/ 2 w 2"/>
                <a:gd name="T13" fmla="*/ 2 h 3"/>
                <a:gd name="T14" fmla="*/ 2 w 2"/>
                <a:gd name="T15" fmla="*/ 2 h 3"/>
                <a:gd name="T16" fmla="*/ 1 w 2"/>
                <a:gd name="T17" fmla="*/ 1 h 3"/>
                <a:gd name="T18" fmla="*/ 0 w 2"/>
                <a:gd name="T19" fmla="*/ 1 h 3"/>
                <a:gd name="T20" fmla="*/ 0 w 2"/>
                <a:gd name="T21" fmla="*/ 1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cubicBezTo>
                    <a:pt x="0" y="2"/>
                    <a:pt x="0" y="2"/>
                    <a:pt x="0" y="2"/>
                  </a:cubicBezTo>
                  <a:cubicBezTo>
                    <a:pt x="0" y="2"/>
                    <a:pt x="0" y="2"/>
                    <a:pt x="0" y="2"/>
                  </a:cubicBezTo>
                  <a:cubicBezTo>
                    <a:pt x="0" y="2"/>
                    <a:pt x="0" y="3"/>
                    <a:pt x="1" y="3"/>
                  </a:cubicBezTo>
                  <a:cubicBezTo>
                    <a:pt x="1" y="3"/>
                    <a:pt x="1" y="3"/>
                    <a:pt x="1" y="3"/>
                  </a:cubicBezTo>
                  <a:cubicBezTo>
                    <a:pt x="1" y="3"/>
                    <a:pt x="1" y="3"/>
                    <a:pt x="1" y="3"/>
                  </a:cubicBezTo>
                  <a:cubicBezTo>
                    <a:pt x="1" y="3"/>
                    <a:pt x="2" y="2"/>
                    <a:pt x="2" y="2"/>
                  </a:cubicBezTo>
                  <a:cubicBezTo>
                    <a:pt x="2" y="2"/>
                    <a:pt x="2" y="2"/>
                    <a:pt x="2" y="2"/>
                  </a:cubicBezTo>
                  <a:cubicBezTo>
                    <a:pt x="2" y="2"/>
                    <a:pt x="2" y="1"/>
                    <a:pt x="1" y="1"/>
                  </a:cubicBezTo>
                  <a:cubicBezTo>
                    <a:pt x="1" y="0"/>
                    <a:pt x="1" y="1"/>
                    <a:pt x="0" y="1"/>
                  </a:cubicBezTo>
                  <a:cubicBezTo>
                    <a:pt x="0" y="1"/>
                    <a:pt x="0" y="1"/>
                    <a:pt x="0" y="1"/>
                  </a:cubicBezTo>
                  <a:cubicBezTo>
                    <a:pt x="0" y="1"/>
                    <a:pt x="0" y="1"/>
                    <a:pt x="0" y="1"/>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89" name="Freeform 750">
              <a:extLst>
                <a:ext uri="{FF2B5EF4-FFF2-40B4-BE49-F238E27FC236}">
                  <a16:creationId xmlns:a16="http://schemas.microsoft.com/office/drawing/2014/main" id="{B71761DA-4FF6-4681-8FF3-C10F051E89DC}"/>
                </a:ext>
              </a:extLst>
            </p:cNvPr>
            <p:cNvSpPr>
              <a:spLocks/>
            </p:cNvSpPr>
            <p:nvPr/>
          </p:nvSpPr>
          <p:spPr bwMode="auto">
            <a:xfrm>
              <a:off x="3944867" y="3993102"/>
              <a:ext cx="8918" cy="4341"/>
            </a:xfrm>
            <a:custGeom>
              <a:avLst/>
              <a:gdLst>
                <a:gd name="T0" fmla="*/ 0 w 2"/>
                <a:gd name="T1" fmla="*/ 0 h 1"/>
                <a:gd name="T2" fmla="*/ 0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0" y="1"/>
                  </a:cubicBezTo>
                  <a:cubicBezTo>
                    <a:pt x="1" y="1"/>
                    <a:pt x="2" y="1"/>
                    <a:pt x="2" y="0"/>
                  </a:cubicBezTo>
                  <a:cubicBezTo>
                    <a:pt x="2" y="0"/>
                    <a:pt x="1" y="0"/>
                    <a:pt x="1" y="0"/>
                  </a:cubicBezTo>
                  <a:cubicBezTo>
                    <a:pt x="1" y="0"/>
                    <a:pt x="0" y="0"/>
                    <a:pt x="0"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90" name="Freeform 751">
              <a:extLst>
                <a:ext uri="{FF2B5EF4-FFF2-40B4-BE49-F238E27FC236}">
                  <a16:creationId xmlns:a16="http://schemas.microsoft.com/office/drawing/2014/main" id="{F228F38E-71DB-4F3A-8B27-83DEFD9F1519}"/>
                </a:ext>
              </a:extLst>
            </p:cNvPr>
            <p:cNvSpPr>
              <a:spLocks noEditPoints="1"/>
            </p:cNvSpPr>
            <p:nvPr/>
          </p:nvSpPr>
          <p:spPr bwMode="auto">
            <a:xfrm>
              <a:off x="4037614" y="3997442"/>
              <a:ext cx="8918" cy="18810"/>
            </a:xfrm>
            <a:custGeom>
              <a:avLst/>
              <a:gdLst>
                <a:gd name="T0" fmla="*/ 0 w 2"/>
                <a:gd name="T1" fmla="*/ 4 h 5"/>
                <a:gd name="T2" fmla="*/ 1 w 2"/>
                <a:gd name="T3" fmla="*/ 4 h 5"/>
                <a:gd name="T4" fmla="*/ 2 w 2"/>
                <a:gd name="T5" fmla="*/ 4 h 5"/>
                <a:gd name="T6" fmla="*/ 1 w 2"/>
                <a:gd name="T7" fmla="*/ 5 h 5"/>
                <a:gd name="T8" fmla="*/ 0 w 2"/>
                <a:gd name="T9" fmla="*/ 4 h 5"/>
                <a:gd name="T10" fmla="*/ 1 w 2"/>
                <a:gd name="T11" fmla="*/ 1 h 5"/>
                <a:gd name="T12" fmla="*/ 1 w 2"/>
                <a:gd name="T13" fmla="*/ 1 h 5"/>
                <a:gd name="T14" fmla="*/ 1 w 2"/>
                <a:gd name="T15" fmla="*/ 1 h 5"/>
                <a:gd name="T16" fmla="*/ 1 w 2"/>
                <a:gd name="T17" fmla="*/ 0 h 5"/>
                <a:gd name="T18" fmla="*/ 1 w 2"/>
                <a:gd name="T19" fmla="*/ 0 h 5"/>
                <a:gd name="T20" fmla="*/ 1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4"/>
                  </a:moveTo>
                  <a:cubicBezTo>
                    <a:pt x="0" y="4"/>
                    <a:pt x="0" y="4"/>
                    <a:pt x="1" y="4"/>
                  </a:cubicBezTo>
                  <a:cubicBezTo>
                    <a:pt x="1" y="4"/>
                    <a:pt x="2" y="4"/>
                    <a:pt x="2" y="4"/>
                  </a:cubicBezTo>
                  <a:cubicBezTo>
                    <a:pt x="2" y="4"/>
                    <a:pt x="1" y="5"/>
                    <a:pt x="1" y="5"/>
                  </a:cubicBezTo>
                  <a:cubicBezTo>
                    <a:pt x="1" y="5"/>
                    <a:pt x="0" y="5"/>
                    <a:pt x="0" y="4"/>
                  </a:cubicBezTo>
                  <a:close/>
                  <a:moveTo>
                    <a:pt x="1" y="1"/>
                  </a:moveTo>
                  <a:cubicBezTo>
                    <a:pt x="1" y="1"/>
                    <a:pt x="1" y="1"/>
                    <a:pt x="1" y="1"/>
                  </a:cubicBezTo>
                  <a:cubicBezTo>
                    <a:pt x="1" y="1"/>
                    <a:pt x="1" y="1"/>
                    <a:pt x="1" y="1"/>
                  </a:cubicBezTo>
                  <a:cubicBezTo>
                    <a:pt x="1" y="1"/>
                    <a:pt x="1" y="0"/>
                    <a:pt x="1" y="0"/>
                  </a:cubicBezTo>
                  <a:cubicBezTo>
                    <a:pt x="1" y="0"/>
                    <a:pt x="1" y="0"/>
                    <a:pt x="1" y="0"/>
                  </a:cubicBezTo>
                  <a:cubicBezTo>
                    <a:pt x="1" y="0"/>
                    <a:pt x="1" y="1"/>
                    <a:pt x="1" y="1"/>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91" name="Freeform 752">
              <a:extLst>
                <a:ext uri="{FF2B5EF4-FFF2-40B4-BE49-F238E27FC236}">
                  <a16:creationId xmlns:a16="http://schemas.microsoft.com/office/drawing/2014/main" id="{8889FCB7-E479-4AB0-A3F4-F4FC7FF11A66}"/>
                </a:ext>
              </a:extLst>
            </p:cNvPr>
            <p:cNvSpPr>
              <a:spLocks/>
            </p:cNvSpPr>
            <p:nvPr/>
          </p:nvSpPr>
          <p:spPr bwMode="auto">
            <a:xfrm>
              <a:off x="4028696" y="4020593"/>
              <a:ext cx="5350" cy="2894"/>
            </a:xfrm>
            <a:custGeom>
              <a:avLst/>
              <a:gdLst>
                <a:gd name="T0" fmla="*/ 1 w 1"/>
                <a:gd name="T1" fmla="*/ 1 h 1"/>
                <a:gd name="T2" fmla="*/ 0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0" y="1"/>
                  </a:cubicBezTo>
                  <a:cubicBezTo>
                    <a:pt x="0" y="0"/>
                    <a:pt x="0" y="0"/>
                    <a:pt x="0" y="0"/>
                  </a:cubicBezTo>
                  <a:cubicBezTo>
                    <a:pt x="0" y="0"/>
                    <a:pt x="0" y="0"/>
                    <a:pt x="1" y="1"/>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92" name="Freeform 753">
              <a:extLst>
                <a:ext uri="{FF2B5EF4-FFF2-40B4-BE49-F238E27FC236}">
                  <a16:creationId xmlns:a16="http://schemas.microsoft.com/office/drawing/2014/main" id="{1B13BCC3-2EED-4870-B00E-13FFD4D0F55E}"/>
                </a:ext>
              </a:extLst>
            </p:cNvPr>
            <p:cNvSpPr>
              <a:spLocks/>
            </p:cNvSpPr>
            <p:nvPr/>
          </p:nvSpPr>
          <p:spPr bwMode="auto">
            <a:xfrm>
              <a:off x="4107175" y="4111751"/>
              <a:ext cx="10702" cy="7235"/>
            </a:xfrm>
            <a:custGeom>
              <a:avLst/>
              <a:gdLst>
                <a:gd name="T0" fmla="*/ 1 w 2"/>
                <a:gd name="T1" fmla="*/ 2 h 2"/>
                <a:gd name="T2" fmla="*/ 1 w 2"/>
                <a:gd name="T3" fmla="*/ 2 h 2"/>
                <a:gd name="T4" fmla="*/ 0 w 2"/>
                <a:gd name="T5" fmla="*/ 1 h 2"/>
                <a:gd name="T6" fmla="*/ 0 w 2"/>
                <a:gd name="T7" fmla="*/ 1 h 2"/>
                <a:gd name="T8" fmla="*/ 1 w 2"/>
                <a:gd name="T9" fmla="*/ 1 h 2"/>
                <a:gd name="T10" fmla="*/ 1 w 2"/>
                <a:gd name="T11" fmla="*/ 1 h 2"/>
                <a:gd name="T12" fmla="*/ 1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1" y="2"/>
                    <a:pt x="0" y="2"/>
                    <a:pt x="0" y="1"/>
                  </a:cubicBezTo>
                  <a:cubicBezTo>
                    <a:pt x="0" y="1"/>
                    <a:pt x="0" y="1"/>
                    <a:pt x="0" y="1"/>
                  </a:cubicBezTo>
                  <a:cubicBezTo>
                    <a:pt x="0" y="1"/>
                    <a:pt x="0" y="1"/>
                    <a:pt x="1" y="1"/>
                  </a:cubicBezTo>
                  <a:cubicBezTo>
                    <a:pt x="1" y="0"/>
                    <a:pt x="1" y="1"/>
                    <a:pt x="1" y="1"/>
                  </a:cubicBezTo>
                  <a:cubicBezTo>
                    <a:pt x="1" y="1"/>
                    <a:pt x="1" y="1"/>
                    <a:pt x="1" y="1"/>
                  </a:cubicBezTo>
                  <a:cubicBezTo>
                    <a:pt x="2" y="2"/>
                    <a:pt x="1" y="2"/>
                    <a:pt x="1" y="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93" name="Freeform 754">
              <a:extLst>
                <a:ext uri="{FF2B5EF4-FFF2-40B4-BE49-F238E27FC236}">
                  <a16:creationId xmlns:a16="http://schemas.microsoft.com/office/drawing/2014/main" id="{CBACCDD1-A8E7-42A8-B4EA-B8C1B3208308}"/>
                </a:ext>
              </a:extLst>
            </p:cNvPr>
            <p:cNvSpPr>
              <a:spLocks noEditPoints="1"/>
            </p:cNvSpPr>
            <p:nvPr/>
          </p:nvSpPr>
          <p:spPr bwMode="auto">
            <a:xfrm>
              <a:off x="4037614" y="4027828"/>
              <a:ext cx="23186" cy="18810"/>
            </a:xfrm>
            <a:custGeom>
              <a:avLst/>
              <a:gdLst>
                <a:gd name="T0" fmla="*/ 1 w 5"/>
                <a:gd name="T1" fmla="*/ 1 h 5"/>
                <a:gd name="T2" fmla="*/ 2 w 5"/>
                <a:gd name="T3" fmla="*/ 2 h 5"/>
                <a:gd name="T4" fmla="*/ 3 w 5"/>
                <a:gd name="T5" fmla="*/ 2 h 5"/>
                <a:gd name="T6" fmla="*/ 3 w 5"/>
                <a:gd name="T7" fmla="*/ 1 h 5"/>
                <a:gd name="T8" fmla="*/ 3 w 5"/>
                <a:gd name="T9" fmla="*/ 1 h 5"/>
                <a:gd name="T10" fmla="*/ 3 w 5"/>
                <a:gd name="T11" fmla="*/ 0 h 5"/>
                <a:gd name="T12" fmla="*/ 3 w 5"/>
                <a:gd name="T13" fmla="*/ 0 h 5"/>
                <a:gd name="T14" fmla="*/ 4 w 5"/>
                <a:gd name="T15" fmla="*/ 1 h 5"/>
                <a:gd name="T16" fmla="*/ 4 w 5"/>
                <a:gd name="T17" fmla="*/ 2 h 5"/>
                <a:gd name="T18" fmla="*/ 4 w 5"/>
                <a:gd name="T19" fmla="*/ 2 h 5"/>
                <a:gd name="T20" fmla="*/ 3 w 5"/>
                <a:gd name="T21" fmla="*/ 2 h 5"/>
                <a:gd name="T22" fmla="*/ 3 w 5"/>
                <a:gd name="T23" fmla="*/ 2 h 5"/>
                <a:gd name="T24" fmla="*/ 2 w 5"/>
                <a:gd name="T25" fmla="*/ 3 h 5"/>
                <a:gd name="T26" fmla="*/ 2 w 5"/>
                <a:gd name="T27" fmla="*/ 3 h 5"/>
                <a:gd name="T28" fmla="*/ 2 w 5"/>
                <a:gd name="T29" fmla="*/ 3 h 5"/>
                <a:gd name="T30" fmla="*/ 2 w 5"/>
                <a:gd name="T31" fmla="*/ 3 h 5"/>
                <a:gd name="T32" fmla="*/ 2 w 5"/>
                <a:gd name="T33" fmla="*/ 4 h 5"/>
                <a:gd name="T34" fmla="*/ 1 w 5"/>
                <a:gd name="T35" fmla="*/ 4 h 5"/>
                <a:gd name="T36" fmla="*/ 1 w 5"/>
                <a:gd name="T37" fmla="*/ 4 h 5"/>
                <a:gd name="T38" fmla="*/ 1 w 5"/>
                <a:gd name="T39" fmla="*/ 3 h 5"/>
                <a:gd name="T40" fmla="*/ 1 w 5"/>
                <a:gd name="T41" fmla="*/ 3 h 5"/>
                <a:gd name="T42" fmla="*/ 1 w 5"/>
                <a:gd name="T43" fmla="*/ 2 h 5"/>
                <a:gd name="T44" fmla="*/ 1 w 5"/>
                <a:gd name="T45" fmla="*/ 2 h 5"/>
                <a:gd name="T46" fmla="*/ 1 w 5"/>
                <a:gd name="T47" fmla="*/ 1 h 5"/>
                <a:gd name="T48" fmla="*/ 1 w 5"/>
                <a:gd name="T49" fmla="*/ 1 h 5"/>
                <a:gd name="T50" fmla="*/ 1 w 5"/>
                <a:gd name="T51" fmla="*/ 1 h 5"/>
                <a:gd name="T52" fmla="*/ 4 w 5"/>
                <a:gd name="T53" fmla="*/ 4 h 5"/>
                <a:gd name="T54" fmla="*/ 4 w 5"/>
                <a:gd name="T55" fmla="*/ 5 h 5"/>
                <a:gd name="T56" fmla="*/ 5 w 5"/>
                <a:gd name="T57" fmla="*/ 5 h 5"/>
                <a:gd name="T58" fmla="*/ 5 w 5"/>
                <a:gd name="T59" fmla="*/ 4 h 5"/>
                <a:gd name="T60" fmla="*/ 4 w 5"/>
                <a:gd name="T6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5">
                  <a:moveTo>
                    <a:pt x="1" y="1"/>
                  </a:moveTo>
                  <a:cubicBezTo>
                    <a:pt x="2" y="2"/>
                    <a:pt x="2" y="2"/>
                    <a:pt x="2" y="2"/>
                  </a:cubicBezTo>
                  <a:cubicBezTo>
                    <a:pt x="3" y="2"/>
                    <a:pt x="3" y="2"/>
                    <a:pt x="3" y="2"/>
                  </a:cubicBezTo>
                  <a:cubicBezTo>
                    <a:pt x="3" y="1"/>
                    <a:pt x="3" y="1"/>
                    <a:pt x="3" y="1"/>
                  </a:cubicBezTo>
                  <a:cubicBezTo>
                    <a:pt x="3" y="1"/>
                    <a:pt x="2" y="1"/>
                    <a:pt x="3" y="1"/>
                  </a:cubicBezTo>
                  <a:cubicBezTo>
                    <a:pt x="3" y="1"/>
                    <a:pt x="3" y="1"/>
                    <a:pt x="3" y="0"/>
                  </a:cubicBezTo>
                  <a:cubicBezTo>
                    <a:pt x="3" y="0"/>
                    <a:pt x="3" y="0"/>
                    <a:pt x="3" y="0"/>
                  </a:cubicBezTo>
                  <a:cubicBezTo>
                    <a:pt x="3" y="1"/>
                    <a:pt x="4" y="1"/>
                    <a:pt x="4" y="1"/>
                  </a:cubicBezTo>
                  <a:cubicBezTo>
                    <a:pt x="4" y="1"/>
                    <a:pt x="4" y="1"/>
                    <a:pt x="4" y="2"/>
                  </a:cubicBezTo>
                  <a:cubicBezTo>
                    <a:pt x="5" y="2"/>
                    <a:pt x="5" y="2"/>
                    <a:pt x="4" y="2"/>
                  </a:cubicBezTo>
                  <a:cubicBezTo>
                    <a:pt x="4" y="2"/>
                    <a:pt x="4" y="2"/>
                    <a:pt x="3" y="2"/>
                  </a:cubicBezTo>
                  <a:cubicBezTo>
                    <a:pt x="3" y="2"/>
                    <a:pt x="3" y="2"/>
                    <a:pt x="3" y="2"/>
                  </a:cubicBezTo>
                  <a:cubicBezTo>
                    <a:pt x="3" y="2"/>
                    <a:pt x="2" y="2"/>
                    <a:pt x="2" y="3"/>
                  </a:cubicBezTo>
                  <a:cubicBezTo>
                    <a:pt x="2" y="3"/>
                    <a:pt x="2" y="3"/>
                    <a:pt x="2" y="3"/>
                  </a:cubicBezTo>
                  <a:cubicBezTo>
                    <a:pt x="2" y="3"/>
                    <a:pt x="2" y="3"/>
                    <a:pt x="2" y="3"/>
                  </a:cubicBezTo>
                  <a:cubicBezTo>
                    <a:pt x="3" y="3"/>
                    <a:pt x="3" y="3"/>
                    <a:pt x="2" y="3"/>
                  </a:cubicBezTo>
                  <a:cubicBezTo>
                    <a:pt x="2" y="4"/>
                    <a:pt x="2" y="4"/>
                    <a:pt x="2" y="4"/>
                  </a:cubicBezTo>
                  <a:cubicBezTo>
                    <a:pt x="2" y="4"/>
                    <a:pt x="2" y="4"/>
                    <a:pt x="1" y="4"/>
                  </a:cubicBezTo>
                  <a:cubicBezTo>
                    <a:pt x="1" y="4"/>
                    <a:pt x="1" y="4"/>
                    <a:pt x="1" y="4"/>
                  </a:cubicBezTo>
                  <a:cubicBezTo>
                    <a:pt x="1" y="4"/>
                    <a:pt x="1" y="3"/>
                    <a:pt x="1" y="3"/>
                  </a:cubicBezTo>
                  <a:cubicBezTo>
                    <a:pt x="1" y="3"/>
                    <a:pt x="1" y="3"/>
                    <a:pt x="1" y="3"/>
                  </a:cubicBezTo>
                  <a:cubicBezTo>
                    <a:pt x="1" y="3"/>
                    <a:pt x="1" y="2"/>
                    <a:pt x="1" y="2"/>
                  </a:cubicBezTo>
                  <a:cubicBezTo>
                    <a:pt x="1" y="2"/>
                    <a:pt x="1" y="2"/>
                    <a:pt x="1" y="2"/>
                  </a:cubicBezTo>
                  <a:cubicBezTo>
                    <a:pt x="0" y="2"/>
                    <a:pt x="0" y="1"/>
                    <a:pt x="1" y="1"/>
                  </a:cubicBezTo>
                  <a:cubicBezTo>
                    <a:pt x="1" y="1"/>
                    <a:pt x="1" y="1"/>
                    <a:pt x="1" y="1"/>
                  </a:cubicBezTo>
                  <a:cubicBezTo>
                    <a:pt x="1" y="1"/>
                    <a:pt x="1" y="1"/>
                    <a:pt x="1" y="1"/>
                  </a:cubicBezTo>
                  <a:close/>
                  <a:moveTo>
                    <a:pt x="4" y="4"/>
                  </a:moveTo>
                  <a:cubicBezTo>
                    <a:pt x="4" y="4"/>
                    <a:pt x="4" y="4"/>
                    <a:pt x="4" y="5"/>
                  </a:cubicBezTo>
                  <a:cubicBezTo>
                    <a:pt x="4" y="5"/>
                    <a:pt x="4" y="5"/>
                    <a:pt x="5" y="5"/>
                  </a:cubicBezTo>
                  <a:cubicBezTo>
                    <a:pt x="5" y="4"/>
                    <a:pt x="5" y="4"/>
                    <a:pt x="5" y="4"/>
                  </a:cubicBezTo>
                  <a:cubicBezTo>
                    <a:pt x="5" y="4"/>
                    <a:pt x="4" y="4"/>
                    <a:pt x="4" y="4"/>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94" name="Freeform 755">
              <a:extLst>
                <a:ext uri="{FF2B5EF4-FFF2-40B4-BE49-F238E27FC236}">
                  <a16:creationId xmlns:a16="http://schemas.microsoft.com/office/drawing/2014/main" id="{DFE9FCEE-A2E5-439B-B66B-4265DA075AE3}"/>
                </a:ext>
              </a:extLst>
            </p:cNvPr>
            <p:cNvSpPr>
              <a:spLocks noEditPoints="1"/>
            </p:cNvSpPr>
            <p:nvPr/>
          </p:nvSpPr>
          <p:spPr bwMode="auto">
            <a:xfrm>
              <a:off x="4000158" y="3981526"/>
              <a:ext cx="5350" cy="8682"/>
            </a:xfrm>
            <a:custGeom>
              <a:avLst/>
              <a:gdLst>
                <a:gd name="T0" fmla="*/ 1 w 1"/>
                <a:gd name="T1" fmla="*/ 1 h 2"/>
                <a:gd name="T2" fmla="*/ 1 w 1"/>
                <a:gd name="T3" fmla="*/ 1 h 2"/>
                <a:gd name="T4" fmla="*/ 1 w 1"/>
                <a:gd name="T5" fmla="*/ 1 h 2"/>
                <a:gd name="T6" fmla="*/ 1 w 1"/>
                <a:gd name="T7" fmla="*/ 1 h 2"/>
                <a:gd name="T8" fmla="*/ 0 w 1"/>
                <a:gd name="T9" fmla="*/ 1 h 2"/>
                <a:gd name="T10" fmla="*/ 0 w 1"/>
                <a:gd name="T11" fmla="*/ 1 h 2"/>
                <a:gd name="T12" fmla="*/ 0 w 1"/>
                <a:gd name="T13" fmla="*/ 1 h 2"/>
                <a:gd name="T14" fmla="*/ 1 w 1"/>
                <a:gd name="T15" fmla="*/ 1 h 2"/>
                <a:gd name="T16" fmla="*/ 1 w 1"/>
                <a:gd name="T17" fmla="*/ 1 h 2"/>
                <a:gd name="T18" fmla="*/ 1 w 1"/>
                <a:gd name="T19" fmla="*/ 0 h 2"/>
                <a:gd name="T20" fmla="*/ 1 w 1"/>
                <a:gd name="T21" fmla="*/ 0 h 2"/>
                <a:gd name="T22" fmla="*/ 0 w 1"/>
                <a:gd name="T23" fmla="*/ 0 h 2"/>
                <a:gd name="T24" fmla="*/ 0 w 1"/>
                <a:gd name="T25" fmla="*/ 1 h 2"/>
                <a:gd name="T26" fmla="*/ 0 w 1"/>
                <a:gd name="T27" fmla="*/ 0 h 2"/>
                <a:gd name="T28" fmla="*/ 1 w 1"/>
                <a:gd name="T29" fmla="*/ 0 h 2"/>
                <a:gd name="T30" fmla="*/ 1 w 1"/>
                <a:gd name="T31" fmla="*/ 0 h 2"/>
                <a:gd name="T32" fmla="*/ 1 w 1"/>
                <a:gd name="T33" fmla="*/ 0 h 2"/>
                <a:gd name="T34" fmla="*/ 1 w 1"/>
                <a:gd name="T35" fmla="*/ 0 h 2"/>
                <a:gd name="T36" fmla="*/ 1 w 1"/>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2">
                  <a:moveTo>
                    <a:pt x="1" y="1"/>
                  </a:moveTo>
                  <a:cubicBezTo>
                    <a:pt x="1" y="1"/>
                    <a:pt x="1" y="1"/>
                    <a:pt x="1" y="1"/>
                  </a:cubicBezTo>
                  <a:cubicBezTo>
                    <a:pt x="1" y="1"/>
                    <a:pt x="1" y="1"/>
                    <a:pt x="1" y="1"/>
                  </a:cubicBezTo>
                  <a:cubicBezTo>
                    <a:pt x="1" y="1"/>
                    <a:pt x="1" y="1"/>
                    <a:pt x="1" y="1"/>
                  </a:cubicBezTo>
                  <a:cubicBezTo>
                    <a:pt x="0" y="2"/>
                    <a:pt x="0" y="2"/>
                    <a:pt x="0" y="1"/>
                  </a:cubicBezTo>
                  <a:cubicBezTo>
                    <a:pt x="0" y="1"/>
                    <a:pt x="0" y="1"/>
                    <a:pt x="0" y="1"/>
                  </a:cubicBezTo>
                  <a:cubicBezTo>
                    <a:pt x="0" y="1"/>
                    <a:pt x="0" y="1"/>
                    <a:pt x="0" y="1"/>
                  </a:cubicBezTo>
                  <a:cubicBezTo>
                    <a:pt x="0" y="1"/>
                    <a:pt x="0" y="1"/>
                    <a:pt x="1" y="1"/>
                  </a:cubicBezTo>
                  <a:cubicBezTo>
                    <a:pt x="1" y="1"/>
                    <a:pt x="1" y="1"/>
                    <a:pt x="1" y="1"/>
                  </a:cubicBezTo>
                  <a:close/>
                  <a:moveTo>
                    <a:pt x="1" y="0"/>
                  </a:moveTo>
                  <a:cubicBezTo>
                    <a:pt x="1" y="0"/>
                    <a:pt x="1" y="0"/>
                    <a:pt x="1" y="0"/>
                  </a:cubicBezTo>
                  <a:cubicBezTo>
                    <a:pt x="0" y="0"/>
                    <a:pt x="0" y="0"/>
                    <a:pt x="0" y="0"/>
                  </a:cubicBezTo>
                  <a:cubicBezTo>
                    <a:pt x="0" y="0"/>
                    <a:pt x="0" y="0"/>
                    <a:pt x="0" y="1"/>
                  </a:cubicBezTo>
                  <a:cubicBezTo>
                    <a:pt x="0" y="1"/>
                    <a:pt x="0" y="0"/>
                    <a:pt x="0" y="0"/>
                  </a:cubicBezTo>
                  <a:cubicBezTo>
                    <a:pt x="0" y="1"/>
                    <a:pt x="0" y="0"/>
                    <a:pt x="1" y="0"/>
                  </a:cubicBezTo>
                  <a:cubicBezTo>
                    <a:pt x="1" y="0"/>
                    <a:pt x="1" y="0"/>
                    <a:pt x="1" y="0"/>
                  </a:cubicBezTo>
                  <a:cubicBezTo>
                    <a:pt x="1" y="0"/>
                    <a:pt x="1" y="0"/>
                    <a:pt x="1" y="0"/>
                  </a:cubicBezTo>
                  <a:cubicBezTo>
                    <a:pt x="1" y="0"/>
                    <a:pt x="1" y="0"/>
                    <a:pt x="1" y="0"/>
                  </a:cubicBezTo>
                  <a:cubicBezTo>
                    <a:pt x="1" y="0"/>
                    <a:pt x="1" y="0"/>
                    <a:pt x="1"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95" name="Freeform 756">
              <a:extLst>
                <a:ext uri="{FF2B5EF4-FFF2-40B4-BE49-F238E27FC236}">
                  <a16:creationId xmlns:a16="http://schemas.microsoft.com/office/drawing/2014/main" id="{263C94E8-91E4-4DD3-BED4-4DD35DE278CF}"/>
                </a:ext>
              </a:extLst>
            </p:cNvPr>
            <p:cNvSpPr>
              <a:spLocks noEditPoints="1"/>
            </p:cNvSpPr>
            <p:nvPr/>
          </p:nvSpPr>
          <p:spPr bwMode="auto">
            <a:xfrm>
              <a:off x="4009076" y="4004678"/>
              <a:ext cx="10702" cy="7235"/>
            </a:xfrm>
            <a:custGeom>
              <a:avLst/>
              <a:gdLst>
                <a:gd name="T0" fmla="*/ 1 w 2"/>
                <a:gd name="T1" fmla="*/ 1 h 2"/>
                <a:gd name="T2" fmla="*/ 1 w 2"/>
                <a:gd name="T3" fmla="*/ 1 h 2"/>
                <a:gd name="T4" fmla="*/ 0 w 2"/>
                <a:gd name="T5" fmla="*/ 0 h 2"/>
                <a:gd name="T6" fmla="*/ 0 w 2"/>
                <a:gd name="T7" fmla="*/ 0 h 2"/>
                <a:gd name="T8" fmla="*/ 0 w 2"/>
                <a:gd name="T9" fmla="*/ 0 h 2"/>
                <a:gd name="T10" fmla="*/ 1 w 2"/>
                <a:gd name="T11" fmla="*/ 1 h 2"/>
                <a:gd name="T12" fmla="*/ 1 w 2"/>
                <a:gd name="T13" fmla="*/ 2 h 2"/>
                <a:gd name="T14" fmla="*/ 2 w 2"/>
                <a:gd name="T15" fmla="*/ 2 h 2"/>
                <a:gd name="T16" fmla="*/ 1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cubicBezTo>
                    <a:pt x="1" y="1"/>
                    <a:pt x="1" y="1"/>
                    <a:pt x="1" y="1"/>
                  </a:cubicBezTo>
                  <a:cubicBezTo>
                    <a:pt x="1" y="1"/>
                    <a:pt x="0" y="1"/>
                    <a:pt x="0" y="0"/>
                  </a:cubicBezTo>
                  <a:cubicBezTo>
                    <a:pt x="0" y="0"/>
                    <a:pt x="0" y="0"/>
                    <a:pt x="0" y="0"/>
                  </a:cubicBezTo>
                  <a:cubicBezTo>
                    <a:pt x="0" y="0"/>
                    <a:pt x="0" y="0"/>
                    <a:pt x="0" y="0"/>
                  </a:cubicBezTo>
                  <a:cubicBezTo>
                    <a:pt x="0" y="0"/>
                    <a:pt x="1" y="1"/>
                    <a:pt x="1" y="1"/>
                  </a:cubicBezTo>
                  <a:close/>
                  <a:moveTo>
                    <a:pt x="1" y="2"/>
                  </a:moveTo>
                  <a:cubicBezTo>
                    <a:pt x="1" y="2"/>
                    <a:pt x="2" y="2"/>
                    <a:pt x="2" y="2"/>
                  </a:cubicBezTo>
                  <a:cubicBezTo>
                    <a:pt x="2" y="2"/>
                    <a:pt x="2" y="2"/>
                    <a:pt x="1" y="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96" name="Freeform 757">
              <a:extLst>
                <a:ext uri="{FF2B5EF4-FFF2-40B4-BE49-F238E27FC236}">
                  <a16:creationId xmlns:a16="http://schemas.microsoft.com/office/drawing/2014/main" id="{33B5F15D-9A2B-4005-9BEB-8C644F394A94}"/>
                </a:ext>
              </a:extLst>
            </p:cNvPr>
            <p:cNvSpPr>
              <a:spLocks noEditPoints="1"/>
            </p:cNvSpPr>
            <p:nvPr/>
          </p:nvSpPr>
          <p:spPr bwMode="auto">
            <a:xfrm>
              <a:off x="3939516" y="3978633"/>
              <a:ext cx="14269" cy="2894"/>
            </a:xfrm>
            <a:custGeom>
              <a:avLst/>
              <a:gdLst>
                <a:gd name="T0" fmla="*/ 3 w 3"/>
                <a:gd name="T1" fmla="*/ 0 h 1"/>
                <a:gd name="T2" fmla="*/ 3 w 3"/>
                <a:gd name="T3" fmla="*/ 0 h 1"/>
                <a:gd name="T4" fmla="*/ 3 w 3"/>
                <a:gd name="T5" fmla="*/ 0 h 1"/>
                <a:gd name="T6" fmla="*/ 3 w 3"/>
                <a:gd name="T7" fmla="*/ 0 h 1"/>
                <a:gd name="T8" fmla="*/ 3 w 3"/>
                <a:gd name="T9" fmla="*/ 0 h 1"/>
                <a:gd name="T10" fmla="*/ 3 w 3"/>
                <a:gd name="T11" fmla="*/ 1 h 1"/>
                <a:gd name="T12" fmla="*/ 3 w 3"/>
                <a:gd name="T13" fmla="*/ 0 h 1"/>
                <a:gd name="T14" fmla="*/ 2 w 3"/>
                <a:gd name="T15" fmla="*/ 0 h 1"/>
                <a:gd name="T16" fmla="*/ 2 w 3"/>
                <a:gd name="T17" fmla="*/ 0 h 1"/>
                <a:gd name="T18" fmla="*/ 2 w 3"/>
                <a:gd name="T19" fmla="*/ 1 h 1"/>
                <a:gd name="T20" fmla="*/ 2 w 3"/>
                <a:gd name="T21" fmla="*/ 0 h 1"/>
                <a:gd name="T22" fmla="*/ 2 w 3"/>
                <a:gd name="T23" fmla="*/ 0 h 1"/>
                <a:gd name="T24" fmla="*/ 2 w 3"/>
                <a:gd name="T25" fmla="*/ 0 h 1"/>
                <a:gd name="T26" fmla="*/ 1 w 3"/>
                <a:gd name="T27" fmla="*/ 0 h 1"/>
                <a:gd name="T28" fmla="*/ 2 w 3"/>
                <a:gd name="T29" fmla="*/ 0 h 1"/>
                <a:gd name="T30" fmla="*/ 2 w 3"/>
                <a:gd name="T31" fmla="*/ 0 h 1"/>
                <a:gd name="T32" fmla="*/ 3 w 3"/>
                <a:gd name="T33" fmla="*/ 0 h 1"/>
                <a:gd name="T34" fmla="*/ 3 w 3"/>
                <a:gd name="T35" fmla="*/ 0 h 1"/>
                <a:gd name="T36" fmla="*/ 1 w 3"/>
                <a:gd name="T37" fmla="*/ 0 h 1"/>
                <a:gd name="T38" fmla="*/ 0 w 3"/>
                <a:gd name="T39" fmla="*/ 0 h 1"/>
                <a:gd name="T40" fmla="*/ 1 w 3"/>
                <a:gd name="T41" fmla="*/ 0 h 1"/>
                <a:gd name="T42" fmla="*/ 1 w 3"/>
                <a:gd name="T43" fmla="*/ 0 h 1"/>
                <a:gd name="T44" fmla="*/ 1 w 3"/>
                <a:gd name="T45" fmla="*/ 0 h 1"/>
                <a:gd name="T46" fmla="*/ 1 w 3"/>
                <a:gd name="T4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
                  <a:moveTo>
                    <a:pt x="3" y="0"/>
                  </a:moveTo>
                  <a:cubicBezTo>
                    <a:pt x="3" y="0"/>
                    <a:pt x="3" y="0"/>
                    <a:pt x="3" y="0"/>
                  </a:cubicBezTo>
                  <a:cubicBezTo>
                    <a:pt x="3" y="0"/>
                    <a:pt x="3" y="0"/>
                    <a:pt x="3" y="0"/>
                  </a:cubicBezTo>
                  <a:cubicBezTo>
                    <a:pt x="3" y="0"/>
                    <a:pt x="3" y="0"/>
                    <a:pt x="3" y="0"/>
                  </a:cubicBezTo>
                  <a:cubicBezTo>
                    <a:pt x="3" y="0"/>
                    <a:pt x="3" y="0"/>
                    <a:pt x="3" y="0"/>
                  </a:cubicBezTo>
                  <a:cubicBezTo>
                    <a:pt x="3" y="0"/>
                    <a:pt x="3" y="0"/>
                    <a:pt x="3" y="1"/>
                  </a:cubicBezTo>
                  <a:cubicBezTo>
                    <a:pt x="2" y="0"/>
                    <a:pt x="3" y="0"/>
                    <a:pt x="3" y="0"/>
                  </a:cubicBezTo>
                  <a:cubicBezTo>
                    <a:pt x="2" y="0"/>
                    <a:pt x="2" y="0"/>
                    <a:pt x="2" y="0"/>
                  </a:cubicBezTo>
                  <a:cubicBezTo>
                    <a:pt x="2" y="0"/>
                    <a:pt x="2" y="0"/>
                    <a:pt x="2" y="0"/>
                  </a:cubicBezTo>
                  <a:cubicBezTo>
                    <a:pt x="2" y="0"/>
                    <a:pt x="2" y="0"/>
                    <a:pt x="2" y="1"/>
                  </a:cubicBezTo>
                  <a:cubicBezTo>
                    <a:pt x="2" y="1"/>
                    <a:pt x="2" y="1"/>
                    <a:pt x="2" y="0"/>
                  </a:cubicBezTo>
                  <a:cubicBezTo>
                    <a:pt x="2" y="0"/>
                    <a:pt x="2" y="0"/>
                    <a:pt x="2" y="0"/>
                  </a:cubicBezTo>
                  <a:cubicBezTo>
                    <a:pt x="2" y="0"/>
                    <a:pt x="2" y="0"/>
                    <a:pt x="2" y="0"/>
                  </a:cubicBezTo>
                  <a:cubicBezTo>
                    <a:pt x="2" y="0"/>
                    <a:pt x="1" y="0"/>
                    <a:pt x="1" y="0"/>
                  </a:cubicBezTo>
                  <a:cubicBezTo>
                    <a:pt x="1" y="0"/>
                    <a:pt x="2" y="0"/>
                    <a:pt x="2" y="0"/>
                  </a:cubicBezTo>
                  <a:cubicBezTo>
                    <a:pt x="2" y="0"/>
                    <a:pt x="2" y="0"/>
                    <a:pt x="2" y="0"/>
                  </a:cubicBezTo>
                  <a:cubicBezTo>
                    <a:pt x="2" y="0"/>
                    <a:pt x="2" y="0"/>
                    <a:pt x="3" y="0"/>
                  </a:cubicBezTo>
                  <a:cubicBezTo>
                    <a:pt x="3" y="0"/>
                    <a:pt x="3" y="0"/>
                    <a:pt x="3" y="0"/>
                  </a:cubicBezTo>
                  <a:close/>
                  <a:moveTo>
                    <a:pt x="1" y="0"/>
                  </a:moveTo>
                  <a:cubicBezTo>
                    <a:pt x="1" y="0"/>
                    <a:pt x="1" y="0"/>
                    <a:pt x="0" y="0"/>
                  </a:cubicBezTo>
                  <a:cubicBezTo>
                    <a:pt x="1" y="0"/>
                    <a:pt x="1" y="0"/>
                    <a:pt x="1" y="0"/>
                  </a:cubicBezTo>
                  <a:cubicBezTo>
                    <a:pt x="1" y="0"/>
                    <a:pt x="1" y="0"/>
                    <a:pt x="1" y="0"/>
                  </a:cubicBezTo>
                  <a:cubicBezTo>
                    <a:pt x="1" y="0"/>
                    <a:pt x="1" y="0"/>
                    <a:pt x="1" y="0"/>
                  </a:cubicBezTo>
                  <a:cubicBezTo>
                    <a:pt x="1" y="0"/>
                    <a:pt x="1" y="0"/>
                    <a:pt x="1"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97" name="Freeform 758">
              <a:extLst>
                <a:ext uri="{FF2B5EF4-FFF2-40B4-BE49-F238E27FC236}">
                  <a16:creationId xmlns:a16="http://schemas.microsoft.com/office/drawing/2014/main" id="{DAE4183D-EB46-412B-A83C-8159A537B5EC}"/>
                </a:ext>
              </a:extLst>
            </p:cNvPr>
            <p:cNvSpPr>
              <a:spLocks/>
            </p:cNvSpPr>
            <p:nvPr/>
          </p:nvSpPr>
          <p:spPr bwMode="auto">
            <a:xfrm>
              <a:off x="4057235" y="4111751"/>
              <a:ext cx="8918" cy="7235"/>
            </a:xfrm>
            <a:custGeom>
              <a:avLst/>
              <a:gdLst>
                <a:gd name="T0" fmla="*/ 1 w 2"/>
                <a:gd name="T1" fmla="*/ 2 h 2"/>
                <a:gd name="T2" fmla="*/ 1 w 2"/>
                <a:gd name="T3" fmla="*/ 2 h 2"/>
                <a:gd name="T4" fmla="*/ 1 w 2"/>
                <a:gd name="T5" fmla="*/ 0 h 2"/>
                <a:gd name="T6" fmla="*/ 1 w 2"/>
                <a:gd name="T7" fmla="*/ 0 h 2"/>
                <a:gd name="T8" fmla="*/ 1 w 2"/>
                <a:gd name="T9" fmla="*/ 2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1" y="2"/>
                    <a:pt x="1" y="2"/>
                    <a:pt x="1" y="2"/>
                  </a:cubicBezTo>
                  <a:cubicBezTo>
                    <a:pt x="1" y="1"/>
                    <a:pt x="2" y="1"/>
                    <a:pt x="1" y="0"/>
                  </a:cubicBezTo>
                  <a:cubicBezTo>
                    <a:pt x="1" y="0"/>
                    <a:pt x="1" y="0"/>
                    <a:pt x="1" y="0"/>
                  </a:cubicBezTo>
                  <a:cubicBezTo>
                    <a:pt x="0" y="0"/>
                    <a:pt x="0" y="1"/>
                    <a:pt x="1" y="2"/>
                  </a:cubicBezTo>
                  <a:cubicBezTo>
                    <a:pt x="1" y="2"/>
                    <a:pt x="1" y="2"/>
                    <a:pt x="1" y="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98" name="Freeform 761">
              <a:extLst>
                <a:ext uri="{FF2B5EF4-FFF2-40B4-BE49-F238E27FC236}">
                  <a16:creationId xmlns:a16="http://schemas.microsoft.com/office/drawing/2014/main" id="{60AE145B-DC0B-4F45-B110-F625E701C556}"/>
                </a:ext>
              </a:extLst>
            </p:cNvPr>
            <p:cNvSpPr>
              <a:spLocks noEditPoints="1"/>
            </p:cNvSpPr>
            <p:nvPr/>
          </p:nvSpPr>
          <p:spPr bwMode="auto">
            <a:xfrm>
              <a:off x="3823580" y="3981526"/>
              <a:ext cx="83830" cy="18810"/>
            </a:xfrm>
            <a:custGeom>
              <a:avLst/>
              <a:gdLst>
                <a:gd name="T0" fmla="*/ 18 w 18"/>
                <a:gd name="T1" fmla="*/ 3 h 5"/>
                <a:gd name="T2" fmla="*/ 16 w 18"/>
                <a:gd name="T3" fmla="*/ 3 h 5"/>
                <a:gd name="T4" fmla="*/ 18 w 18"/>
                <a:gd name="T5" fmla="*/ 3 h 5"/>
                <a:gd name="T6" fmla="*/ 15 w 18"/>
                <a:gd name="T7" fmla="*/ 1 h 5"/>
                <a:gd name="T8" fmla="*/ 15 w 18"/>
                <a:gd name="T9" fmla="*/ 1 h 5"/>
                <a:gd name="T10" fmla="*/ 15 w 18"/>
                <a:gd name="T11" fmla="*/ 1 h 5"/>
                <a:gd name="T12" fmla="*/ 15 w 18"/>
                <a:gd name="T13" fmla="*/ 1 h 5"/>
                <a:gd name="T14" fmla="*/ 13 w 18"/>
                <a:gd name="T15" fmla="*/ 1 h 5"/>
                <a:gd name="T16" fmla="*/ 13 w 18"/>
                <a:gd name="T17" fmla="*/ 1 h 5"/>
                <a:gd name="T18" fmla="*/ 12 w 18"/>
                <a:gd name="T19" fmla="*/ 1 h 5"/>
                <a:gd name="T20" fmla="*/ 11 w 18"/>
                <a:gd name="T21" fmla="*/ 1 h 5"/>
                <a:gd name="T22" fmla="*/ 9 w 18"/>
                <a:gd name="T23" fmla="*/ 1 h 5"/>
                <a:gd name="T24" fmla="*/ 8 w 18"/>
                <a:gd name="T25" fmla="*/ 1 h 5"/>
                <a:gd name="T26" fmla="*/ 8 w 18"/>
                <a:gd name="T27" fmla="*/ 1 h 5"/>
                <a:gd name="T28" fmla="*/ 6 w 18"/>
                <a:gd name="T29" fmla="*/ 1 h 5"/>
                <a:gd name="T30" fmla="*/ 6 w 18"/>
                <a:gd name="T31" fmla="*/ 1 h 5"/>
                <a:gd name="T32" fmla="*/ 6 w 18"/>
                <a:gd name="T33" fmla="*/ 1 h 5"/>
                <a:gd name="T34" fmla="*/ 5 w 18"/>
                <a:gd name="T35" fmla="*/ 1 h 5"/>
                <a:gd name="T36" fmla="*/ 5 w 18"/>
                <a:gd name="T37" fmla="*/ 2 h 5"/>
                <a:gd name="T38" fmla="*/ 5 w 18"/>
                <a:gd name="T39" fmla="*/ 3 h 5"/>
                <a:gd name="T40" fmla="*/ 5 w 18"/>
                <a:gd name="T41" fmla="*/ 4 h 5"/>
                <a:gd name="T42" fmla="*/ 6 w 18"/>
                <a:gd name="T43" fmla="*/ 4 h 5"/>
                <a:gd name="T44" fmla="*/ 6 w 18"/>
                <a:gd name="T45" fmla="*/ 4 h 5"/>
                <a:gd name="T46" fmla="*/ 7 w 18"/>
                <a:gd name="T47" fmla="*/ 4 h 5"/>
                <a:gd name="T48" fmla="*/ 8 w 18"/>
                <a:gd name="T49" fmla="*/ 4 h 5"/>
                <a:gd name="T50" fmla="*/ 9 w 18"/>
                <a:gd name="T51" fmla="*/ 4 h 5"/>
                <a:gd name="T52" fmla="*/ 9 w 18"/>
                <a:gd name="T53" fmla="*/ 4 h 5"/>
                <a:gd name="T54" fmla="*/ 9 w 18"/>
                <a:gd name="T55" fmla="*/ 4 h 5"/>
                <a:gd name="T56" fmla="*/ 11 w 18"/>
                <a:gd name="T57" fmla="*/ 5 h 5"/>
                <a:gd name="T58" fmla="*/ 11 w 18"/>
                <a:gd name="T59" fmla="*/ 5 h 5"/>
                <a:gd name="T60" fmla="*/ 14 w 18"/>
                <a:gd name="T61" fmla="*/ 4 h 5"/>
                <a:gd name="T62" fmla="*/ 15 w 18"/>
                <a:gd name="T63" fmla="*/ 4 h 5"/>
                <a:gd name="T64" fmla="*/ 15 w 18"/>
                <a:gd name="T65" fmla="*/ 3 h 5"/>
                <a:gd name="T66" fmla="*/ 16 w 18"/>
                <a:gd name="T67" fmla="*/ 2 h 5"/>
                <a:gd name="T68" fmla="*/ 15 w 18"/>
                <a:gd name="T69" fmla="*/ 1 h 5"/>
                <a:gd name="T70" fmla="*/ 1 w 18"/>
                <a:gd name="T71" fmla="*/ 3 h 5"/>
                <a:gd name="T72" fmla="*/ 0 w 18"/>
                <a:gd name="T73" fmla="*/ 4 h 5"/>
                <a:gd name="T74" fmla="*/ 1 w 18"/>
                <a:gd name="T75" fmla="*/ 4 h 5"/>
                <a:gd name="T76" fmla="*/ 1 w 18"/>
                <a:gd name="T77" fmla="*/ 3 h 5"/>
                <a:gd name="T78" fmla="*/ 1 w 18"/>
                <a:gd name="T7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5">
                  <a:moveTo>
                    <a:pt x="18" y="3"/>
                  </a:moveTo>
                  <a:cubicBezTo>
                    <a:pt x="17" y="3"/>
                    <a:pt x="17" y="4"/>
                    <a:pt x="16" y="3"/>
                  </a:cubicBezTo>
                  <a:cubicBezTo>
                    <a:pt x="17" y="3"/>
                    <a:pt x="17" y="3"/>
                    <a:pt x="18" y="3"/>
                  </a:cubicBezTo>
                  <a:close/>
                  <a:moveTo>
                    <a:pt x="15" y="1"/>
                  </a:moveTo>
                  <a:cubicBezTo>
                    <a:pt x="15" y="1"/>
                    <a:pt x="15" y="1"/>
                    <a:pt x="15" y="1"/>
                  </a:cubicBezTo>
                  <a:cubicBezTo>
                    <a:pt x="15" y="1"/>
                    <a:pt x="15" y="1"/>
                    <a:pt x="15" y="1"/>
                  </a:cubicBezTo>
                  <a:cubicBezTo>
                    <a:pt x="15" y="1"/>
                    <a:pt x="15" y="1"/>
                    <a:pt x="15" y="1"/>
                  </a:cubicBezTo>
                  <a:cubicBezTo>
                    <a:pt x="14" y="1"/>
                    <a:pt x="14" y="1"/>
                    <a:pt x="13" y="1"/>
                  </a:cubicBezTo>
                  <a:cubicBezTo>
                    <a:pt x="13" y="1"/>
                    <a:pt x="13" y="1"/>
                    <a:pt x="13" y="1"/>
                  </a:cubicBezTo>
                  <a:cubicBezTo>
                    <a:pt x="13" y="1"/>
                    <a:pt x="13" y="1"/>
                    <a:pt x="12" y="1"/>
                  </a:cubicBezTo>
                  <a:cubicBezTo>
                    <a:pt x="12" y="1"/>
                    <a:pt x="11" y="1"/>
                    <a:pt x="11" y="1"/>
                  </a:cubicBezTo>
                  <a:cubicBezTo>
                    <a:pt x="10" y="1"/>
                    <a:pt x="9" y="1"/>
                    <a:pt x="9" y="1"/>
                  </a:cubicBezTo>
                  <a:cubicBezTo>
                    <a:pt x="9" y="1"/>
                    <a:pt x="8" y="1"/>
                    <a:pt x="8" y="1"/>
                  </a:cubicBezTo>
                  <a:cubicBezTo>
                    <a:pt x="8" y="0"/>
                    <a:pt x="8" y="1"/>
                    <a:pt x="8" y="1"/>
                  </a:cubicBezTo>
                  <a:cubicBezTo>
                    <a:pt x="7" y="1"/>
                    <a:pt x="7" y="1"/>
                    <a:pt x="6" y="1"/>
                  </a:cubicBezTo>
                  <a:cubicBezTo>
                    <a:pt x="6" y="0"/>
                    <a:pt x="6" y="1"/>
                    <a:pt x="6" y="1"/>
                  </a:cubicBezTo>
                  <a:cubicBezTo>
                    <a:pt x="5" y="1"/>
                    <a:pt x="6" y="1"/>
                    <a:pt x="6" y="1"/>
                  </a:cubicBezTo>
                  <a:cubicBezTo>
                    <a:pt x="6" y="1"/>
                    <a:pt x="5" y="1"/>
                    <a:pt x="5" y="1"/>
                  </a:cubicBezTo>
                  <a:cubicBezTo>
                    <a:pt x="5" y="2"/>
                    <a:pt x="5" y="2"/>
                    <a:pt x="5" y="2"/>
                  </a:cubicBezTo>
                  <a:cubicBezTo>
                    <a:pt x="5" y="2"/>
                    <a:pt x="6" y="3"/>
                    <a:pt x="5" y="3"/>
                  </a:cubicBezTo>
                  <a:cubicBezTo>
                    <a:pt x="5" y="3"/>
                    <a:pt x="5" y="4"/>
                    <a:pt x="5" y="4"/>
                  </a:cubicBezTo>
                  <a:cubicBezTo>
                    <a:pt x="5" y="4"/>
                    <a:pt x="5" y="4"/>
                    <a:pt x="6" y="4"/>
                  </a:cubicBezTo>
                  <a:cubicBezTo>
                    <a:pt x="6" y="4"/>
                    <a:pt x="6" y="5"/>
                    <a:pt x="6" y="4"/>
                  </a:cubicBezTo>
                  <a:cubicBezTo>
                    <a:pt x="7" y="4"/>
                    <a:pt x="7" y="4"/>
                    <a:pt x="7" y="4"/>
                  </a:cubicBezTo>
                  <a:cubicBezTo>
                    <a:pt x="7" y="5"/>
                    <a:pt x="8" y="5"/>
                    <a:pt x="8" y="4"/>
                  </a:cubicBezTo>
                  <a:cubicBezTo>
                    <a:pt x="8" y="4"/>
                    <a:pt x="8" y="4"/>
                    <a:pt x="9" y="4"/>
                  </a:cubicBezTo>
                  <a:cubicBezTo>
                    <a:pt x="9" y="4"/>
                    <a:pt x="9" y="4"/>
                    <a:pt x="9" y="4"/>
                  </a:cubicBezTo>
                  <a:cubicBezTo>
                    <a:pt x="9" y="4"/>
                    <a:pt x="9" y="4"/>
                    <a:pt x="9" y="4"/>
                  </a:cubicBezTo>
                  <a:cubicBezTo>
                    <a:pt x="10" y="4"/>
                    <a:pt x="10" y="4"/>
                    <a:pt x="11" y="5"/>
                  </a:cubicBezTo>
                  <a:cubicBezTo>
                    <a:pt x="11" y="5"/>
                    <a:pt x="11" y="5"/>
                    <a:pt x="11" y="5"/>
                  </a:cubicBezTo>
                  <a:cubicBezTo>
                    <a:pt x="12" y="5"/>
                    <a:pt x="13" y="4"/>
                    <a:pt x="14" y="4"/>
                  </a:cubicBezTo>
                  <a:cubicBezTo>
                    <a:pt x="14" y="4"/>
                    <a:pt x="14" y="4"/>
                    <a:pt x="15" y="4"/>
                  </a:cubicBezTo>
                  <a:cubicBezTo>
                    <a:pt x="15" y="3"/>
                    <a:pt x="15" y="3"/>
                    <a:pt x="15" y="3"/>
                  </a:cubicBezTo>
                  <a:cubicBezTo>
                    <a:pt x="16" y="3"/>
                    <a:pt x="16" y="2"/>
                    <a:pt x="16" y="2"/>
                  </a:cubicBezTo>
                  <a:cubicBezTo>
                    <a:pt x="16" y="2"/>
                    <a:pt x="16" y="1"/>
                    <a:pt x="15" y="1"/>
                  </a:cubicBezTo>
                  <a:close/>
                  <a:moveTo>
                    <a:pt x="1" y="3"/>
                  </a:moveTo>
                  <a:cubicBezTo>
                    <a:pt x="1" y="3"/>
                    <a:pt x="0" y="3"/>
                    <a:pt x="0" y="4"/>
                  </a:cubicBezTo>
                  <a:cubicBezTo>
                    <a:pt x="0" y="4"/>
                    <a:pt x="0" y="4"/>
                    <a:pt x="1" y="4"/>
                  </a:cubicBezTo>
                  <a:cubicBezTo>
                    <a:pt x="1" y="4"/>
                    <a:pt x="1" y="4"/>
                    <a:pt x="1" y="3"/>
                  </a:cubicBezTo>
                  <a:cubicBezTo>
                    <a:pt x="1" y="3"/>
                    <a:pt x="1" y="3"/>
                    <a:pt x="1" y="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99" name="Freeform 762">
              <a:extLst>
                <a:ext uri="{FF2B5EF4-FFF2-40B4-BE49-F238E27FC236}">
                  <a16:creationId xmlns:a16="http://schemas.microsoft.com/office/drawing/2014/main" id="{AFE98FE4-60D3-47D2-9E3E-7751A2BBE587}"/>
                </a:ext>
              </a:extLst>
            </p:cNvPr>
            <p:cNvSpPr>
              <a:spLocks/>
            </p:cNvSpPr>
            <p:nvPr/>
          </p:nvSpPr>
          <p:spPr bwMode="auto">
            <a:xfrm>
              <a:off x="3345570" y="4217378"/>
              <a:ext cx="187279" cy="65113"/>
            </a:xfrm>
            <a:custGeom>
              <a:avLst/>
              <a:gdLst>
                <a:gd name="T0" fmla="*/ 36 w 40"/>
                <a:gd name="T1" fmla="*/ 13 h 17"/>
                <a:gd name="T2" fmla="*/ 38 w 40"/>
                <a:gd name="T3" fmla="*/ 12 h 17"/>
                <a:gd name="T4" fmla="*/ 39 w 40"/>
                <a:gd name="T5" fmla="*/ 11 h 17"/>
                <a:gd name="T6" fmla="*/ 38 w 40"/>
                <a:gd name="T7" fmla="*/ 6 h 17"/>
                <a:gd name="T8" fmla="*/ 38 w 40"/>
                <a:gd name="T9" fmla="*/ 6 h 17"/>
                <a:gd name="T10" fmla="*/ 35 w 40"/>
                <a:gd name="T11" fmla="*/ 4 h 17"/>
                <a:gd name="T12" fmla="*/ 33 w 40"/>
                <a:gd name="T13" fmla="*/ 2 h 17"/>
                <a:gd name="T14" fmla="*/ 32 w 40"/>
                <a:gd name="T15" fmla="*/ 2 h 17"/>
                <a:gd name="T16" fmla="*/ 29 w 40"/>
                <a:gd name="T17" fmla="*/ 1 h 17"/>
                <a:gd name="T18" fmla="*/ 27 w 40"/>
                <a:gd name="T19" fmla="*/ 0 h 17"/>
                <a:gd name="T20" fmla="*/ 24 w 40"/>
                <a:gd name="T21" fmla="*/ 0 h 17"/>
                <a:gd name="T22" fmla="*/ 21 w 40"/>
                <a:gd name="T23" fmla="*/ 2 h 17"/>
                <a:gd name="T24" fmla="*/ 18 w 40"/>
                <a:gd name="T25" fmla="*/ 3 h 17"/>
                <a:gd name="T26" fmla="*/ 14 w 40"/>
                <a:gd name="T27" fmla="*/ 6 h 17"/>
                <a:gd name="T28" fmla="*/ 9 w 40"/>
                <a:gd name="T29" fmla="*/ 4 h 17"/>
                <a:gd name="T30" fmla="*/ 9 w 40"/>
                <a:gd name="T31" fmla="*/ 3 h 17"/>
                <a:gd name="T32" fmla="*/ 9 w 40"/>
                <a:gd name="T33" fmla="*/ 4 h 17"/>
                <a:gd name="T34" fmla="*/ 6 w 40"/>
                <a:gd name="T35" fmla="*/ 4 h 17"/>
                <a:gd name="T36" fmla="*/ 5 w 40"/>
                <a:gd name="T37" fmla="*/ 3 h 17"/>
                <a:gd name="T38" fmla="*/ 4 w 40"/>
                <a:gd name="T39" fmla="*/ 0 h 17"/>
                <a:gd name="T40" fmla="*/ 3 w 40"/>
                <a:gd name="T41" fmla="*/ 1 h 17"/>
                <a:gd name="T42" fmla="*/ 2 w 40"/>
                <a:gd name="T43" fmla="*/ 1 h 17"/>
                <a:gd name="T44" fmla="*/ 1 w 40"/>
                <a:gd name="T45" fmla="*/ 3 h 17"/>
                <a:gd name="T46" fmla="*/ 2 w 40"/>
                <a:gd name="T47" fmla="*/ 5 h 17"/>
                <a:gd name="T48" fmla="*/ 2 w 40"/>
                <a:gd name="T49" fmla="*/ 6 h 17"/>
                <a:gd name="T50" fmla="*/ 0 w 40"/>
                <a:gd name="T51" fmla="*/ 9 h 17"/>
                <a:gd name="T52" fmla="*/ 1 w 40"/>
                <a:gd name="T53" fmla="*/ 10 h 17"/>
                <a:gd name="T54" fmla="*/ 2 w 40"/>
                <a:gd name="T55" fmla="*/ 10 h 17"/>
                <a:gd name="T56" fmla="*/ 3 w 40"/>
                <a:gd name="T57" fmla="*/ 9 h 17"/>
                <a:gd name="T58" fmla="*/ 5 w 40"/>
                <a:gd name="T59" fmla="*/ 8 h 17"/>
                <a:gd name="T60" fmla="*/ 6 w 40"/>
                <a:gd name="T61" fmla="*/ 9 h 17"/>
                <a:gd name="T62" fmla="*/ 9 w 40"/>
                <a:gd name="T63" fmla="*/ 10 h 17"/>
                <a:gd name="T64" fmla="*/ 12 w 40"/>
                <a:gd name="T65" fmla="*/ 13 h 17"/>
                <a:gd name="T66" fmla="*/ 13 w 40"/>
                <a:gd name="T67" fmla="*/ 12 h 17"/>
                <a:gd name="T68" fmla="*/ 15 w 40"/>
                <a:gd name="T69" fmla="*/ 14 h 17"/>
                <a:gd name="T70" fmla="*/ 16 w 40"/>
                <a:gd name="T71" fmla="*/ 16 h 17"/>
                <a:gd name="T72" fmla="*/ 18 w 40"/>
                <a:gd name="T73" fmla="*/ 16 h 17"/>
                <a:gd name="T74" fmla="*/ 19 w 40"/>
                <a:gd name="T75" fmla="*/ 15 h 17"/>
                <a:gd name="T76" fmla="*/ 21 w 40"/>
                <a:gd name="T77" fmla="*/ 14 h 17"/>
                <a:gd name="T78" fmla="*/ 18 w 40"/>
                <a:gd name="T79" fmla="*/ 11 h 17"/>
                <a:gd name="T80" fmla="*/ 18 w 40"/>
                <a:gd name="T81" fmla="*/ 9 h 17"/>
                <a:gd name="T82" fmla="*/ 22 w 40"/>
                <a:gd name="T83" fmla="*/ 7 h 17"/>
                <a:gd name="T84" fmla="*/ 23 w 40"/>
                <a:gd name="T85" fmla="*/ 5 h 17"/>
                <a:gd name="T86" fmla="*/ 26 w 40"/>
                <a:gd name="T87" fmla="*/ 4 h 17"/>
                <a:gd name="T88" fmla="*/ 29 w 40"/>
                <a:gd name="T89" fmla="*/ 5 h 17"/>
                <a:gd name="T90" fmla="*/ 31 w 40"/>
                <a:gd name="T91" fmla="*/ 8 h 17"/>
                <a:gd name="T92" fmla="*/ 32 w 40"/>
                <a:gd name="T93" fmla="*/ 8 h 17"/>
                <a:gd name="T94" fmla="*/ 33 w 40"/>
                <a:gd name="T95" fmla="*/ 8 h 17"/>
                <a:gd name="T96" fmla="*/ 34 w 40"/>
                <a:gd name="T97" fmla="*/ 8 h 17"/>
                <a:gd name="T98" fmla="*/ 33 w 40"/>
                <a:gd name="T99" fmla="*/ 9 h 17"/>
                <a:gd name="T100" fmla="*/ 32 w 40"/>
                <a:gd name="T101" fmla="*/ 10 h 17"/>
                <a:gd name="T102" fmla="*/ 32 w 40"/>
                <a:gd name="T103" fmla="*/ 12 h 17"/>
                <a:gd name="T104" fmla="*/ 33 w 40"/>
                <a:gd name="T105" fmla="*/ 15 h 17"/>
                <a:gd name="T106" fmla="*/ 35 w 40"/>
                <a:gd name="T10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17">
                  <a:moveTo>
                    <a:pt x="36" y="15"/>
                  </a:moveTo>
                  <a:cubicBezTo>
                    <a:pt x="36" y="14"/>
                    <a:pt x="36" y="13"/>
                    <a:pt x="36" y="13"/>
                  </a:cubicBezTo>
                  <a:cubicBezTo>
                    <a:pt x="36" y="13"/>
                    <a:pt x="37" y="13"/>
                    <a:pt x="37" y="14"/>
                  </a:cubicBezTo>
                  <a:cubicBezTo>
                    <a:pt x="37" y="13"/>
                    <a:pt x="38" y="13"/>
                    <a:pt x="38" y="12"/>
                  </a:cubicBezTo>
                  <a:cubicBezTo>
                    <a:pt x="38" y="12"/>
                    <a:pt x="38" y="12"/>
                    <a:pt x="38" y="12"/>
                  </a:cubicBezTo>
                  <a:cubicBezTo>
                    <a:pt x="38" y="11"/>
                    <a:pt x="38" y="11"/>
                    <a:pt x="39" y="11"/>
                  </a:cubicBezTo>
                  <a:cubicBezTo>
                    <a:pt x="39" y="11"/>
                    <a:pt x="40" y="11"/>
                    <a:pt x="40" y="11"/>
                  </a:cubicBezTo>
                  <a:cubicBezTo>
                    <a:pt x="39" y="10"/>
                    <a:pt x="39" y="8"/>
                    <a:pt x="38" y="6"/>
                  </a:cubicBezTo>
                  <a:cubicBezTo>
                    <a:pt x="38" y="6"/>
                    <a:pt x="38" y="6"/>
                    <a:pt x="38" y="7"/>
                  </a:cubicBezTo>
                  <a:cubicBezTo>
                    <a:pt x="38" y="6"/>
                    <a:pt x="38" y="6"/>
                    <a:pt x="38" y="6"/>
                  </a:cubicBezTo>
                  <a:cubicBezTo>
                    <a:pt x="38" y="6"/>
                    <a:pt x="37" y="6"/>
                    <a:pt x="37" y="5"/>
                  </a:cubicBezTo>
                  <a:cubicBezTo>
                    <a:pt x="37" y="5"/>
                    <a:pt x="36" y="4"/>
                    <a:pt x="35" y="4"/>
                  </a:cubicBezTo>
                  <a:cubicBezTo>
                    <a:pt x="35" y="4"/>
                    <a:pt x="34" y="2"/>
                    <a:pt x="34" y="2"/>
                  </a:cubicBezTo>
                  <a:cubicBezTo>
                    <a:pt x="33" y="2"/>
                    <a:pt x="33" y="2"/>
                    <a:pt x="33" y="2"/>
                  </a:cubicBezTo>
                  <a:cubicBezTo>
                    <a:pt x="33" y="2"/>
                    <a:pt x="33" y="2"/>
                    <a:pt x="33" y="2"/>
                  </a:cubicBezTo>
                  <a:cubicBezTo>
                    <a:pt x="32" y="2"/>
                    <a:pt x="32" y="2"/>
                    <a:pt x="32" y="2"/>
                  </a:cubicBezTo>
                  <a:cubicBezTo>
                    <a:pt x="31" y="1"/>
                    <a:pt x="31" y="1"/>
                    <a:pt x="30" y="1"/>
                  </a:cubicBezTo>
                  <a:cubicBezTo>
                    <a:pt x="30" y="1"/>
                    <a:pt x="29" y="1"/>
                    <a:pt x="29" y="1"/>
                  </a:cubicBezTo>
                  <a:cubicBezTo>
                    <a:pt x="28" y="1"/>
                    <a:pt x="28" y="1"/>
                    <a:pt x="28" y="1"/>
                  </a:cubicBezTo>
                  <a:cubicBezTo>
                    <a:pt x="27" y="1"/>
                    <a:pt x="27" y="1"/>
                    <a:pt x="27" y="0"/>
                  </a:cubicBezTo>
                  <a:cubicBezTo>
                    <a:pt x="27" y="0"/>
                    <a:pt x="27" y="0"/>
                    <a:pt x="26" y="0"/>
                  </a:cubicBezTo>
                  <a:cubicBezTo>
                    <a:pt x="25" y="0"/>
                    <a:pt x="25" y="0"/>
                    <a:pt x="24" y="0"/>
                  </a:cubicBezTo>
                  <a:cubicBezTo>
                    <a:pt x="23" y="0"/>
                    <a:pt x="23" y="0"/>
                    <a:pt x="23" y="0"/>
                  </a:cubicBezTo>
                  <a:cubicBezTo>
                    <a:pt x="22" y="1"/>
                    <a:pt x="21" y="2"/>
                    <a:pt x="21" y="2"/>
                  </a:cubicBezTo>
                  <a:cubicBezTo>
                    <a:pt x="20" y="2"/>
                    <a:pt x="20" y="3"/>
                    <a:pt x="20" y="3"/>
                  </a:cubicBezTo>
                  <a:cubicBezTo>
                    <a:pt x="19" y="3"/>
                    <a:pt x="19" y="3"/>
                    <a:pt x="18" y="3"/>
                  </a:cubicBezTo>
                  <a:cubicBezTo>
                    <a:pt x="17" y="3"/>
                    <a:pt x="17" y="4"/>
                    <a:pt x="16" y="4"/>
                  </a:cubicBezTo>
                  <a:cubicBezTo>
                    <a:pt x="15" y="5"/>
                    <a:pt x="15" y="5"/>
                    <a:pt x="14" y="6"/>
                  </a:cubicBezTo>
                  <a:cubicBezTo>
                    <a:pt x="13" y="6"/>
                    <a:pt x="12" y="6"/>
                    <a:pt x="11" y="5"/>
                  </a:cubicBezTo>
                  <a:cubicBezTo>
                    <a:pt x="11" y="5"/>
                    <a:pt x="10" y="5"/>
                    <a:pt x="9" y="4"/>
                  </a:cubicBezTo>
                  <a:cubicBezTo>
                    <a:pt x="9" y="4"/>
                    <a:pt x="9" y="4"/>
                    <a:pt x="9" y="4"/>
                  </a:cubicBezTo>
                  <a:cubicBezTo>
                    <a:pt x="9" y="3"/>
                    <a:pt x="9" y="3"/>
                    <a:pt x="9" y="3"/>
                  </a:cubicBezTo>
                  <a:cubicBezTo>
                    <a:pt x="8" y="3"/>
                    <a:pt x="8" y="3"/>
                    <a:pt x="8" y="3"/>
                  </a:cubicBezTo>
                  <a:cubicBezTo>
                    <a:pt x="8" y="3"/>
                    <a:pt x="8" y="4"/>
                    <a:pt x="9" y="4"/>
                  </a:cubicBezTo>
                  <a:cubicBezTo>
                    <a:pt x="8" y="4"/>
                    <a:pt x="7" y="4"/>
                    <a:pt x="6" y="4"/>
                  </a:cubicBezTo>
                  <a:cubicBezTo>
                    <a:pt x="6" y="4"/>
                    <a:pt x="6" y="4"/>
                    <a:pt x="6" y="4"/>
                  </a:cubicBezTo>
                  <a:cubicBezTo>
                    <a:pt x="6" y="3"/>
                    <a:pt x="6" y="3"/>
                    <a:pt x="6" y="3"/>
                  </a:cubicBezTo>
                  <a:cubicBezTo>
                    <a:pt x="6" y="3"/>
                    <a:pt x="5" y="3"/>
                    <a:pt x="5" y="3"/>
                  </a:cubicBezTo>
                  <a:cubicBezTo>
                    <a:pt x="5" y="2"/>
                    <a:pt x="5" y="2"/>
                    <a:pt x="5" y="2"/>
                  </a:cubicBezTo>
                  <a:cubicBezTo>
                    <a:pt x="5" y="1"/>
                    <a:pt x="4" y="1"/>
                    <a:pt x="4" y="0"/>
                  </a:cubicBezTo>
                  <a:cubicBezTo>
                    <a:pt x="4" y="0"/>
                    <a:pt x="4" y="0"/>
                    <a:pt x="4" y="0"/>
                  </a:cubicBezTo>
                  <a:cubicBezTo>
                    <a:pt x="3" y="0"/>
                    <a:pt x="3" y="1"/>
                    <a:pt x="3" y="1"/>
                  </a:cubicBezTo>
                  <a:cubicBezTo>
                    <a:pt x="3" y="1"/>
                    <a:pt x="2" y="0"/>
                    <a:pt x="2" y="0"/>
                  </a:cubicBezTo>
                  <a:cubicBezTo>
                    <a:pt x="2" y="0"/>
                    <a:pt x="2" y="1"/>
                    <a:pt x="2" y="1"/>
                  </a:cubicBezTo>
                  <a:cubicBezTo>
                    <a:pt x="2" y="1"/>
                    <a:pt x="1" y="1"/>
                    <a:pt x="1" y="1"/>
                  </a:cubicBezTo>
                  <a:cubicBezTo>
                    <a:pt x="1" y="1"/>
                    <a:pt x="1" y="3"/>
                    <a:pt x="1" y="3"/>
                  </a:cubicBezTo>
                  <a:cubicBezTo>
                    <a:pt x="1" y="3"/>
                    <a:pt x="2" y="4"/>
                    <a:pt x="2" y="4"/>
                  </a:cubicBezTo>
                  <a:cubicBezTo>
                    <a:pt x="2" y="4"/>
                    <a:pt x="2" y="5"/>
                    <a:pt x="2" y="5"/>
                  </a:cubicBezTo>
                  <a:cubicBezTo>
                    <a:pt x="2" y="5"/>
                    <a:pt x="1" y="5"/>
                    <a:pt x="1" y="6"/>
                  </a:cubicBezTo>
                  <a:cubicBezTo>
                    <a:pt x="1" y="6"/>
                    <a:pt x="2" y="6"/>
                    <a:pt x="2" y="6"/>
                  </a:cubicBezTo>
                  <a:cubicBezTo>
                    <a:pt x="2" y="7"/>
                    <a:pt x="2" y="8"/>
                    <a:pt x="2" y="8"/>
                  </a:cubicBezTo>
                  <a:cubicBezTo>
                    <a:pt x="0" y="9"/>
                    <a:pt x="0" y="9"/>
                    <a:pt x="0" y="9"/>
                  </a:cubicBezTo>
                  <a:cubicBezTo>
                    <a:pt x="0" y="9"/>
                    <a:pt x="0" y="9"/>
                    <a:pt x="1" y="9"/>
                  </a:cubicBezTo>
                  <a:cubicBezTo>
                    <a:pt x="1" y="9"/>
                    <a:pt x="1" y="10"/>
                    <a:pt x="1" y="10"/>
                  </a:cubicBezTo>
                  <a:cubicBezTo>
                    <a:pt x="1" y="10"/>
                    <a:pt x="1" y="10"/>
                    <a:pt x="2" y="10"/>
                  </a:cubicBezTo>
                  <a:cubicBezTo>
                    <a:pt x="2" y="11"/>
                    <a:pt x="2" y="10"/>
                    <a:pt x="2" y="10"/>
                  </a:cubicBezTo>
                  <a:cubicBezTo>
                    <a:pt x="2" y="9"/>
                    <a:pt x="2" y="9"/>
                    <a:pt x="2" y="9"/>
                  </a:cubicBezTo>
                  <a:cubicBezTo>
                    <a:pt x="2" y="8"/>
                    <a:pt x="3" y="9"/>
                    <a:pt x="3" y="9"/>
                  </a:cubicBezTo>
                  <a:cubicBezTo>
                    <a:pt x="4" y="9"/>
                    <a:pt x="4" y="9"/>
                    <a:pt x="5" y="9"/>
                  </a:cubicBezTo>
                  <a:cubicBezTo>
                    <a:pt x="5" y="9"/>
                    <a:pt x="5" y="9"/>
                    <a:pt x="5" y="8"/>
                  </a:cubicBezTo>
                  <a:cubicBezTo>
                    <a:pt x="6" y="8"/>
                    <a:pt x="6" y="9"/>
                    <a:pt x="6" y="9"/>
                  </a:cubicBezTo>
                  <a:cubicBezTo>
                    <a:pt x="6" y="9"/>
                    <a:pt x="6" y="9"/>
                    <a:pt x="6" y="9"/>
                  </a:cubicBezTo>
                  <a:cubicBezTo>
                    <a:pt x="7" y="9"/>
                    <a:pt x="8" y="9"/>
                    <a:pt x="8" y="10"/>
                  </a:cubicBezTo>
                  <a:cubicBezTo>
                    <a:pt x="8" y="10"/>
                    <a:pt x="9" y="10"/>
                    <a:pt x="9" y="10"/>
                  </a:cubicBezTo>
                  <a:cubicBezTo>
                    <a:pt x="9" y="11"/>
                    <a:pt x="10" y="12"/>
                    <a:pt x="10" y="12"/>
                  </a:cubicBezTo>
                  <a:cubicBezTo>
                    <a:pt x="10" y="13"/>
                    <a:pt x="11" y="13"/>
                    <a:pt x="12" y="13"/>
                  </a:cubicBezTo>
                  <a:cubicBezTo>
                    <a:pt x="12" y="13"/>
                    <a:pt x="12" y="13"/>
                    <a:pt x="13" y="13"/>
                  </a:cubicBezTo>
                  <a:cubicBezTo>
                    <a:pt x="14" y="13"/>
                    <a:pt x="13" y="12"/>
                    <a:pt x="13" y="12"/>
                  </a:cubicBezTo>
                  <a:cubicBezTo>
                    <a:pt x="13" y="12"/>
                    <a:pt x="14" y="12"/>
                    <a:pt x="14" y="13"/>
                  </a:cubicBezTo>
                  <a:cubicBezTo>
                    <a:pt x="14" y="13"/>
                    <a:pt x="15" y="14"/>
                    <a:pt x="15" y="14"/>
                  </a:cubicBezTo>
                  <a:cubicBezTo>
                    <a:pt x="15" y="14"/>
                    <a:pt x="15" y="15"/>
                    <a:pt x="15" y="16"/>
                  </a:cubicBezTo>
                  <a:cubicBezTo>
                    <a:pt x="15" y="17"/>
                    <a:pt x="16" y="16"/>
                    <a:pt x="16" y="16"/>
                  </a:cubicBezTo>
                  <a:cubicBezTo>
                    <a:pt x="16" y="16"/>
                    <a:pt x="16" y="16"/>
                    <a:pt x="17" y="16"/>
                  </a:cubicBezTo>
                  <a:cubicBezTo>
                    <a:pt x="17" y="16"/>
                    <a:pt x="17" y="16"/>
                    <a:pt x="18" y="16"/>
                  </a:cubicBezTo>
                  <a:cubicBezTo>
                    <a:pt x="18" y="16"/>
                    <a:pt x="18" y="16"/>
                    <a:pt x="18" y="15"/>
                  </a:cubicBezTo>
                  <a:cubicBezTo>
                    <a:pt x="18" y="15"/>
                    <a:pt x="19" y="15"/>
                    <a:pt x="19" y="15"/>
                  </a:cubicBezTo>
                  <a:cubicBezTo>
                    <a:pt x="19" y="15"/>
                    <a:pt x="21" y="15"/>
                    <a:pt x="21" y="14"/>
                  </a:cubicBezTo>
                  <a:cubicBezTo>
                    <a:pt x="21" y="14"/>
                    <a:pt x="21" y="14"/>
                    <a:pt x="21" y="14"/>
                  </a:cubicBezTo>
                  <a:cubicBezTo>
                    <a:pt x="20" y="13"/>
                    <a:pt x="20" y="13"/>
                    <a:pt x="20" y="12"/>
                  </a:cubicBezTo>
                  <a:cubicBezTo>
                    <a:pt x="19" y="12"/>
                    <a:pt x="19" y="11"/>
                    <a:pt x="18" y="11"/>
                  </a:cubicBezTo>
                  <a:cubicBezTo>
                    <a:pt x="18" y="11"/>
                    <a:pt x="18" y="10"/>
                    <a:pt x="18" y="10"/>
                  </a:cubicBezTo>
                  <a:cubicBezTo>
                    <a:pt x="18" y="9"/>
                    <a:pt x="18" y="9"/>
                    <a:pt x="18" y="9"/>
                  </a:cubicBezTo>
                  <a:cubicBezTo>
                    <a:pt x="18" y="9"/>
                    <a:pt x="20" y="8"/>
                    <a:pt x="20" y="8"/>
                  </a:cubicBezTo>
                  <a:cubicBezTo>
                    <a:pt x="21" y="8"/>
                    <a:pt x="22" y="7"/>
                    <a:pt x="22" y="7"/>
                  </a:cubicBezTo>
                  <a:cubicBezTo>
                    <a:pt x="22" y="7"/>
                    <a:pt x="22" y="6"/>
                    <a:pt x="22" y="6"/>
                  </a:cubicBezTo>
                  <a:cubicBezTo>
                    <a:pt x="22" y="6"/>
                    <a:pt x="23" y="5"/>
                    <a:pt x="23" y="5"/>
                  </a:cubicBezTo>
                  <a:cubicBezTo>
                    <a:pt x="23" y="5"/>
                    <a:pt x="24" y="4"/>
                    <a:pt x="24" y="4"/>
                  </a:cubicBezTo>
                  <a:cubicBezTo>
                    <a:pt x="25" y="4"/>
                    <a:pt x="25" y="4"/>
                    <a:pt x="26" y="4"/>
                  </a:cubicBezTo>
                  <a:cubicBezTo>
                    <a:pt x="26" y="4"/>
                    <a:pt x="27" y="4"/>
                    <a:pt x="27" y="4"/>
                  </a:cubicBezTo>
                  <a:cubicBezTo>
                    <a:pt x="28" y="4"/>
                    <a:pt x="28" y="5"/>
                    <a:pt x="29" y="5"/>
                  </a:cubicBezTo>
                  <a:cubicBezTo>
                    <a:pt x="29" y="6"/>
                    <a:pt x="30" y="6"/>
                    <a:pt x="31" y="7"/>
                  </a:cubicBezTo>
                  <a:cubicBezTo>
                    <a:pt x="31" y="7"/>
                    <a:pt x="31" y="8"/>
                    <a:pt x="31" y="8"/>
                  </a:cubicBezTo>
                  <a:cubicBezTo>
                    <a:pt x="31" y="8"/>
                    <a:pt x="31" y="8"/>
                    <a:pt x="31" y="8"/>
                  </a:cubicBezTo>
                  <a:cubicBezTo>
                    <a:pt x="32" y="8"/>
                    <a:pt x="32" y="8"/>
                    <a:pt x="32" y="8"/>
                  </a:cubicBezTo>
                  <a:cubicBezTo>
                    <a:pt x="32" y="8"/>
                    <a:pt x="32" y="8"/>
                    <a:pt x="32" y="8"/>
                  </a:cubicBezTo>
                  <a:cubicBezTo>
                    <a:pt x="33" y="8"/>
                    <a:pt x="33" y="8"/>
                    <a:pt x="33" y="8"/>
                  </a:cubicBezTo>
                  <a:cubicBezTo>
                    <a:pt x="33" y="8"/>
                    <a:pt x="33" y="8"/>
                    <a:pt x="33" y="8"/>
                  </a:cubicBezTo>
                  <a:cubicBezTo>
                    <a:pt x="34" y="8"/>
                    <a:pt x="34" y="8"/>
                    <a:pt x="34" y="8"/>
                  </a:cubicBezTo>
                  <a:cubicBezTo>
                    <a:pt x="33" y="8"/>
                    <a:pt x="33" y="9"/>
                    <a:pt x="33" y="9"/>
                  </a:cubicBezTo>
                  <a:cubicBezTo>
                    <a:pt x="33" y="9"/>
                    <a:pt x="32" y="9"/>
                    <a:pt x="33" y="9"/>
                  </a:cubicBezTo>
                  <a:cubicBezTo>
                    <a:pt x="33" y="10"/>
                    <a:pt x="33" y="10"/>
                    <a:pt x="32" y="10"/>
                  </a:cubicBezTo>
                  <a:cubicBezTo>
                    <a:pt x="32" y="10"/>
                    <a:pt x="32" y="10"/>
                    <a:pt x="32" y="10"/>
                  </a:cubicBezTo>
                  <a:cubicBezTo>
                    <a:pt x="31" y="11"/>
                    <a:pt x="31" y="11"/>
                    <a:pt x="31" y="11"/>
                  </a:cubicBezTo>
                  <a:cubicBezTo>
                    <a:pt x="31" y="12"/>
                    <a:pt x="32" y="12"/>
                    <a:pt x="32" y="12"/>
                  </a:cubicBezTo>
                  <a:cubicBezTo>
                    <a:pt x="32" y="12"/>
                    <a:pt x="33" y="13"/>
                    <a:pt x="33" y="14"/>
                  </a:cubicBezTo>
                  <a:cubicBezTo>
                    <a:pt x="33" y="14"/>
                    <a:pt x="33" y="14"/>
                    <a:pt x="33" y="15"/>
                  </a:cubicBezTo>
                  <a:cubicBezTo>
                    <a:pt x="33" y="15"/>
                    <a:pt x="34" y="15"/>
                    <a:pt x="35" y="16"/>
                  </a:cubicBezTo>
                  <a:cubicBezTo>
                    <a:pt x="35" y="16"/>
                    <a:pt x="35" y="15"/>
                    <a:pt x="35" y="15"/>
                  </a:cubicBezTo>
                  <a:cubicBezTo>
                    <a:pt x="35" y="15"/>
                    <a:pt x="35" y="14"/>
                    <a:pt x="36" y="15"/>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00" name="Freeform 763">
              <a:extLst>
                <a:ext uri="{FF2B5EF4-FFF2-40B4-BE49-F238E27FC236}">
                  <a16:creationId xmlns:a16="http://schemas.microsoft.com/office/drawing/2014/main" id="{02981940-E98B-4D91-883C-6971A7E2DCEF}"/>
                </a:ext>
              </a:extLst>
            </p:cNvPr>
            <p:cNvSpPr>
              <a:spLocks/>
            </p:cNvSpPr>
            <p:nvPr/>
          </p:nvSpPr>
          <p:spPr bwMode="auto">
            <a:xfrm>
              <a:off x="3204666" y="4077025"/>
              <a:ext cx="137338" cy="109967"/>
            </a:xfrm>
            <a:custGeom>
              <a:avLst/>
              <a:gdLst>
                <a:gd name="T0" fmla="*/ 15 w 29"/>
                <a:gd name="T1" fmla="*/ 27 h 29"/>
                <a:gd name="T2" fmla="*/ 19 w 29"/>
                <a:gd name="T3" fmla="*/ 27 h 29"/>
                <a:gd name="T4" fmla="*/ 22 w 29"/>
                <a:gd name="T5" fmla="*/ 28 h 29"/>
                <a:gd name="T6" fmla="*/ 24 w 29"/>
                <a:gd name="T7" fmla="*/ 29 h 29"/>
                <a:gd name="T8" fmla="*/ 26 w 29"/>
                <a:gd name="T9" fmla="*/ 29 h 29"/>
                <a:gd name="T10" fmla="*/ 26 w 29"/>
                <a:gd name="T11" fmla="*/ 28 h 29"/>
                <a:gd name="T12" fmla="*/ 25 w 29"/>
                <a:gd name="T13" fmla="*/ 26 h 29"/>
                <a:gd name="T14" fmla="*/ 26 w 29"/>
                <a:gd name="T15" fmla="*/ 24 h 29"/>
                <a:gd name="T16" fmla="*/ 26 w 29"/>
                <a:gd name="T17" fmla="*/ 23 h 29"/>
                <a:gd name="T18" fmla="*/ 26 w 29"/>
                <a:gd name="T19" fmla="*/ 22 h 29"/>
                <a:gd name="T20" fmla="*/ 25 w 29"/>
                <a:gd name="T21" fmla="*/ 22 h 29"/>
                <a:gd name="T22" fmla="*/ 26 w 29"/>
                <a:gd name="T23" fmla="*/ 19 h 29"/>
                <a:gd name="T24" fmla="*/ 26 w 29"/>
                <a:gd name="T25" fmla="*/ 18 h 29"/>
                <a:gd name="T26" fmla="*/ 26 w 29"/>
                <a:gd name="T27" fmla="*/ 18 h 29"/>
                <a:gd name="T28" fmla="*/ 26 w 29"/>
                <a:gd name="T29" fmla="*/ 17 h 29"/>
                <a:gd name="T30" fmla="*/ 27 w 29"/>
                <a:gd name="T31" fmla="*/ 17 h 29"/>
                <a:gd name="T32" fmla="*/ 27 w 29"/>
                <a:gd name="T33" fmla="*/ 18 h 29"/>
                <a:gd name="T34" fmla="*/ 27 w 29"/>
                <a:gd name="T35" fmla="*/ 17 h 29"/>
                <a:gd name="T36" fmla="*/ 27 w 29"/>
                <a:gd name="T37" fmla="*/ 16 h 29"/>
                <a:gd name="T38" fmla="*/ 27 w 29"/>
                <a:gd name="T39" fmla="*/ 14 h 29"/>
                <a:gd name="T40" fmla="*/ 27 w 29"/>
                <a:gd name="T41" fmla="*/ 13 h 29"/>
                <a:gd name="T42" fmla="*/ 27 w 29"/>
                <a:gd name="T43" fmla="*/ 10 h 29"/>
                <a:gd name="T44" fmla="*/ 27 w 29"/>
                <a:gd name="T45" fmla="*/ 9 h 29"/>
                <a:gd name="T46" fmla="*/ 27 w 29"/>
                <a:gd name="T47" fmla="*/ 8 h 29"/>
                <a:gd name="T48" fmla="*/ 27 w 29"/>
                <a:gd name="T49" fmla="*/ 7 h 29"/>
                <a:gd name="T50" fmla="*/ 29 w 29"/>
                <a:gd name="T51" fmla="*/ 6 h 29"/>
                <a:gd name="T52" fmla="*/ 29 w 29"/>
                <a:gd name="T53" fmla="*/ 4 h 29"/>
                <a:gd name="T54" fmla="*/ 28 w 29"/>
                <a:gd name="T55" fmla="*/ 1 h 29"/>
                <a:gd name="T56" fmla="*/ 29 w 29"/>
                <a:gd name="T57" fmla="*/ 1 h 29"/>
                <a:gd name="T58" fmla="*/ 29 w 29"/>
                <a:gd name="T59" fmla="*/ 0 h 29"/>
                <a:gd name="T60" fmla="*/ 27 w 29"/>
                <a:gd name="T61" fmla="*/ 0 h 29"/>
                <a:gd name="T62" fmla="*/ 26 w 29"/>
                <a:gd name="T63" fmla="*/ 1 h 29"/>
                <a:gd name="T64" fmla="*/ 24 w 29"/>
                <a:gd name="T65" fmla="*/ 2 h 29"/>
                <a:gd name="T66" fmla="*/ 23 w 29"/>
                <a:gd name="T67" fmla="*/ 2 h 29"/>
                <a:gd name="T68" fmla="*/ 22 w 29"/>
                <a:gd name="T69" fmla="*/ 2 h 29"/>
                <a:gd name="T70" fmla="*/ 21 w 29"/>
                <a:gd name="T71" fmla="*/ 3 h 29"/>
                <a:gd name="T72" fmla="*/ 19 w 29"/>
                <a:gd name="T73" fmla="*/ 2 h 29"/>
                <a:gd name="T74" fmla="*/ 18 w 29"/>
                <a:gd name="T75" fmla="*/ 1 h 29"/>
                <a:gd name="T76" fmla="*/ 17 w 29"/>
                <a:gd name="T77" fmla="*/ 3 h 29"/>
                <a:gd name="T78" fmla="*/ 16 w 29"/>
                <a:gd name="T79" fmla="*/ 4 h 29"/>
                <a:gd name="T80" fmla="*/ 16 w 29"/>
                <a:gd name="T81" fmla="*/ 5 h 29"/>
                <a:gd name="T82" fmla="*/ 14 w 29"/>
                <a:gd name="T83" fmla="*/ 6 h 29"/>
                <a:gd name="T84" fmla="*/ 12 w 29"/>
                <a:gd name="T85" fmla="*/ 8 h 29"/>
                <a:gd name="T86" fmla="*/ 10 w 29"/>
                <a:gd name="T87" fmla="*/ 6 h 29"/>
                <a:gd name="T88" fmla="*/ 8 w 29"/>
                <a:gd name="T89" fmla="*/ 8 h 29"/>
                <a:gd name="T90" fmla="*/ 5 w 29"/>
                <a:gd name="T91" fmla="*/ 9 h 29"/>
                <a:gd name="T92" fmla="*/ 6 w 29"/>
                <a:gd name="T93" fmla="*/ 12 h 29"/>
                <a:gd name="T94" fmla="*/ 4 w 29"/>
                <a:gd name="T95" fmla="*/ 13 h 29"/>
                <a:gd name="T96" fmla="*/ 2 w 29"/>
                <a:gd name="T97" fmla="*/ 14 h 29"/>
                <a:gd name="T98" fmla="*/ 0 w 29"/>
                <a:gd name="T99" fmla="*/ 14 h 29"/>
                <a:gd name="T100" fmla="*/ 0 w 29"/>
                <a:gd name="T101" fmla="*/ 14 h 29"/>
                <a:gd name="T102" fmla="*/ 1 w 29"/>
                <a:gd name="T103" fmla="*/ 16 h 29"/>
                <a:gd name="T104" fmla="*/ 2 w 29"/>
                <a:gd name="T105" fmla="*/ 17 h 29"/>
                <a:gd name="T106" fmla="*/ 5 w 29"/>
                <a:gd name="T107" fmla="*/ 19 h 29"/>
                <a:gd name="T108" fmla="*/ 7 w 29"/>
                <a:gd name="T109" fmla="*/ 22 h 29"/>
                <a:gd name="T110" fmla="*/ 11 w 29"/>
                <a:gd name="T111" fmla="*/ 26 h 29"/>
                <a:gd name="T112" fmla="*/ 13 w 29"/>
                <a:gd name="T113"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 h="29">
                  <a:moveTo>
                    <a:pt x="13" y="26"/>
                  </a:moveTo>
                  <a:cubicBezTo>
                    <a:pt x="14" y="26"/>
                    <a:pt x="15" y="27"/>
                    <a:pt x="15" y="27"/>
                  </a:cubicBezTo>
                  <a:cubicBezTo>
                    <a:pt x="15" y="27"/>
                    <a:pt x="18" y="28"/>
                    <a:pt x="18" y="28"/>
                  </a:cubicBezTo>
                  <a:cubicBezTo>
                    <a:pt x="18" y="28"/>
                    <a:pt x="19" y="27"/>
                    <a:pt x="19" y="27"/>
                  </a:cubicBezTo>
                  <a:cubicBezTo>
                    <a:pt x="19" y="27"/>
                    <a:pt x="21" y="28"/>
                    <a:pt x="21" y="28"/>
                  </a:cubicBezTo>
                  <a:cubicBezTo>
                    <a:pt x="21" y="28"/>
                    <a:pt x="22" y="28"/>
                    <a:pt x="22" y="28"/>
                  </a:cubicBezTo>
                  <a:cubicBezTo>
                    <a:pt x="22" y="28"/>
                    <a:pt x="22" y="28"/>
                    <a:pt x="22" y="28"/>
                  </a:cubicBezTo>
                  <a:cubicBezTo>
                    <a:pt x="22" y="28"/>
                    <a:pt x="24" y="29"/>
                    <a:pt x="24" y="29"/>
                  </a:cubicBezTo>
                  <a:cubicBezTo>
                    <a:pt x="25" y="29"/>
                    <a:pt x="25" y="29"/>
                    <a:pt x="25" y="29"/>
                  </a:cubicBezTo>
                  <a:cubicBezTo>
                    <a:pt x="26" y="29"/>
                    <a:pt x="26" y="29"/>
                    <a:pt x="26" y="29"/>
                  </a:cubicBezTo>
                  <a:cubicBezTo>
                    <a:pt x="26" y="28"/>
                    <a:pt x="26" y="28"/>
                    <a:pt x="26" y="28"/>
                  </a:cubicBezTo>
                  <a:cubicBezTo>
                    <a:pt x="26" y="28"/>
                    <a:pt x="26" y="28"/>
                    <a:pt x="26" y="28"/>
                  </a:cubicBezTo>
                  <a:cubicBezTo>
                    <a:pt x="26" y="27"/>
                    <a:pt x="25" y="27"/>
                    <a:pt x="25" y="27"/>
                  </a:cubicBezTo>
                  <a:cubicBezTo>
                    <a:pt x="25" y="26"/>
                    <a:pt x="25" y="26"/>
                    <a:pt x="25" y="26"/>
                  </a:cubicBezTo>
                  <a:cubicBezTo>
                    <a:pt x="25" y="26"/>
                    <a:pt x="25" y="26"/>
                    <a:pt x="25" y="26"/>
                  </a:cubicBezTo>
                  <a:cubicBezTo>
                    <a:pt x="25" y="25"/>
                    <a:pt x="25" y="24"/>
                    <a:pt x="26" y="24"/>
                  </a:cubicBezTo>
                  <a:cubicBezTo>
                    <a:pt x="26" y="24"/>
                    <a:pt x="26" y="24"/>
                    <a:pt x="26" y="24"/>
                  </a:cubicBezTo>
                  <a:cubicBezTo>
                    <a:pt x="26" y="24"/>
                    <a:pt x="26" y="23"/>
                    <a:pt x="26" y="23"/>
                  </a:cubicBezTo>
                  <a:cubicBezTo>
                    <a:pt x="26" y="23"/>
                    <a:pt x="26" y="23"/>
                    <a:pt x="26" y="22"/>
                  </a:cubicBezTo>
                  <a:cubicBezTo>
                    <a:pt x="26" y="22"/>
                    <a:pt x="26" y="22"/>
                    <a:pt x="26" y="22"/>
                  </a:cubicBezTo>
                  <a:cubicBezTo>
                    <a:pt x="26" y="22"/>
                    <a:pt x="26" y="22"/>
                    <a:pt x="26" y="22"/>
                  </a:cubicBezTo>
                  <a:cubicBezTo>
                    <a:pt x="25" y="22"/>
                    <a:pt x="25" y="22"/>
                    <a:pt x="25" y="22"/>
                  </a:cubicBezTo>
                  <a:cubicBezTo>
                    <a:pt x="25" y="21"/>
                    <a:pt x="25" y="21"/>
                    <a:pt x="25" y="21"/>
                  </a:cubicBezTo>
                  <a:cubicBezTo>
                    <a:pt x="26" y="21"/>
                    <a:pt x="26" y="20"/>
                    <a:pt x="26" y="19"/>
                  </a:cubicBezTo>
                  <a:cubicBezTo>
                    <a:pt x="26" y="19"/>
                    <a:pt x="26" y="19"/>
                    <a:pt x="26" y="19"/>
                  </a:cubicBezTo>
                  <a:cubicBezTo>
                    <a:pt x="26" y="19"/>
                    <a:pt x="26" y="19"/>
                    <a:pt x="26" y="18"/>
                  </a:cubicBezTo>
                  <a:cubicBezTo>
                    <a:pt x="26" y="18"/>
                    <a:pt x="26" y="18"/>
                    <a:pt x="26" y="18"/>
                  </a:cubicBezTo>
                  <a:cubicBezTo>
                    <a:pt x="26" y="18"/>
                    <a:pt x="26" y="18"/>
                    <a:pt x="26" y="18"/>
                  </a:cubicBezTo>
                  <a:cubicBezTo>
                    <a:pt x="25" y="18"/>
                    <a:pt x="25" y="17"/>
                    <a:pt x="26" y="17"/>
                  </a:cubicBezTo>
                  <a:cubicBezTo>
                    <a:pt x="26" y="17"/>
                    <a:pt x="26" y="17"/>
                    <a:pt x="26" y="17"/>
                  </a:cubicBezTo>
                  <a:cubicBezTo>
                    <a:pt x="26" y="17"/>
                    <a:pt x="26" y="17"/>
                    <a:pt x="27" y="17"/>
                  </a:cubicBezTo>
                  <a:cubicBezTo>
                    <a:pt x="27" y="17"/>
                    <a:pt x="27" y="17"/>
                    <a:pt x="27" y="17"/>
                  </a:cubicBezTo>
                  <a:cubicBezTo>
                    <a:pt x="27" y="17"/>
                    <a:pt x="27" y="18"/>
                    <a:pt x="27" y="18"/>
                  </a:cubicBezTo>
                  <a:cubicBezTo>
                    <a:pt x="27" y="18"/>
                    <a:pt x="27" y="18"/>
                    <a:pt x="27" y="18"/>
                  </a:cubicBezTo>
                  <a:cubicBezTo>
                    <a:pt x="27" y="18"/>
                    <a:pt x="28" y="18"/>
                    <a:pt x="27" y="17"/>
                  </a:cubicBezTo>
                  <a:cubicBezTo>
                    <a:pt x="27" y="17"/>
                    <a:pt x="27" y="17"/>
                    <a:pt x="27" y="17"/>
                  </a:cubicBezTo>
                  <a:cubicBezTo>
                    <a:pt x="27" y="17"/>
                    <a:pt x="27" y="17"/>
                    <a:pt x="27" y="17"/>
                  </a:cubicBezTo>
                  <a:cubicBezTo>
                    <a:pt x="27" y="16"/>
                    <a:pt x="27" y="16"/>
                    <a:pt x="27" y="16"/>
                  </a:cubicBezTo>
                  <a:cubicBezTo>
                    <a:pt x="27" y="15"/>
                    <a:pt x="27" y="15"/>
                    <a:pt x="27" y="15"/>
                  </a:cubicBezTo>
                  <a:cubicBezTo>
                    <a:pt x="27" y="14"/>
                    <a:pt x="27" y="14"/>
                    <a:pt x="27" y="14"/>
                  </a:cubicBezTo>
                  <a:cubicBezTo>
                    <a:pt x="27" y="14"/>
                    <a:pt x="27" y="14"/>
                    <a:pt x="27" y="14"/>
                  </a:cubicBezTo>
                  <a:cubicBezTo>
                    <a:pt x="27" y="14"/>
                    <a:pt x="27" y="13"/>
                    <a:pt x="27" y="13"/>
                  </a:cubicBezTo>
                  <a:cubicBezTo>
                    <a:pt x="27" y="12"/>
                    <a:pt x="27" y="11"/>
                    <a:pt x="27" y="10"/>
                  </a:cubicBezTo>
                  <a:cubicBezTo>
                    <a:pt x="27" y="10"/>
                    <a:pt x="27" y="10"/>
                    <a:pt x="27" y="10"/>
                  </a:cubicBezTo>
                  <a:cubicBezTo>
                    <a:pt x="27" y="10"/>
                    <a:pt x="27" y="9"/>
                    <a:pt x="27" y="9"/>
                  </a:cubicBezTo>
                  <a:cubicBezTo>
                    <a:pt x="27" y="9"/>
                    <a:pt x="27" y="9"/>
                    <a:pt x="27" y="9"/>
                  </a:cubicBezTo>
                  <a:cubicBezTo>
                    <a:pt x="27" y="9"/>
                    <a:pt x="27" y="9"/>
                    <a:pt x="27" y="9"/>
                  </a:cubicBezTo>
                  <a:cubicBezTo>
                    <a:pt x="27" y="9"/>
                    <a:pt x="27" y="9"/>
                    <a:pt x="27" y="8"/>
                  </a:cubicBezTo>
                  <a:cubicBezTo>
                    <a:pt x="28" y="8"/>
                    <a:pt x="28" y="8"/>
                    <a:pt x="28" y="7"/>
                  </a:cubicBezTo>
                  <a:cubicBezTo>
                    <a:pt x="27" y="7"/>
                    <a:pt x="27" y="7"/>
                    <a:pt x="27" y="7"/>
                  </a:cubicBezTo>
                  <a:cubicBezTo>
                    <a:pt x="28" y="7"/>
                    <a:pt x="28" y="7"/>
                    <a:pt x="28" y="7"/>
                  </a:cubicBezTo>
                  <a:cubicBezTo>
                    <a:pt x="28" y="7"/>
                    <a:pt x="28" y="6"/>
                    <a:pt x="29" y="6"/>
                  </a:cubicBezTo>
                  <a:cubicBezTo>
                    <a:pt x="29" y="6"/>
                    <a:pt x="29" y="5"/>
                    <a:pt x="29" y="5"/>
                  </a:cubicBezTo>
                  <a:cubicBezTo>
                    <a:pt x="29" y="5"/>
                    <a:pt x="29" y="4"/>
                    <a:pt x="29" y="4"/>
                  </a:cubicBezTo>
                  <a:cubicBezTo>
                    <a:pt x="29" y="3"/>
                    <a:pt x="29" y="2"/>
                    <a:pt x="28" y="1"/>
                  </a:cubicBezTo>
                  <a:cubicBezTo>
                    <a:pt x="28" y="1"/>
                    <a:pt x="28" y="1"/>
                    <a:pt x="28" y="1"/>
                  </a:cubicBezTo>
                  <a:cubicBezTo>
                    <a:pt x="28" y="1"/>
                    <a:pt x="29" y="1"/>
                    <a:pt x="29" y="1"/>
                  </a:cubicBezTo>
                  <a:cubicBezTo>
                    <a:pt x="29" y="1"/>
                    <a:pt x="29" y="1"/>
                    <a:pt x="29" y="1"/>
                  </a:cubicBezTo>
                  <a:cubicBezTo>
                    <a:pt x="29" y="1"/>
                    <a:pt x="29" y="0"/>
                    <a:pt x="29" y="0"/>
                  </a:cubicBezTo>
                  <a:cubicBezTo>
                    <a:pt x="29" y="0"/>
                    <a:pt x="29" y="0"/>
                    <a:pt x="29" y="0"/>
                  </a:cubicBezTo>
                  <a:cubicBezTo>
                    <a:pt x="29" y="0"/>
                    <a:pt x="29" y="0"/>
                    <a:pt x="29" y="0"/>
                  </a:cubicBezTo>
                  <a:cubicBezTo>
                    <a:pt x="27" y="0"/>
                    <a:pt x="27" y="0"/>
                    <a:pt x="27" y="0"/>
                  </a:cubicBezTo>
                  <a:cubicBezTo>
                    <a:pt x="27" y="1"/>
                    <a:pt x="27" y="1"/>
                    <a:pt x="27" y="1"/>
                  </a:cubicBezTo>
                  <a:cubicBezTo>
                    <a:pt x="26" y="1"/>
                    <a:pt x="26" y="1"/>
                    <a:pt x="26" y="1"/>
                  </a:cubicBezTo>
                  <a:cubicBezTo>
                    <a:pt x="26" y="1"/>
                    <a:pt x="25" y="1"/>
                    <a:pt x="25" y="1"/>
                  </a:cubicBezTo>
                  <a:cubicBezTo>
                    <a:pt x="25" y="1"/>
                    <a:pt x="24" y="2"/>
                    <a:pt x="24" y="2"/>
                  </a:cubicBezTo>
                  <a:cubicBezTo>
                    <a:pt x="23" y="1"/>
                    <a:pt x="23" y="1"/>
                    <a:pt x="23" y="1"/>
                  </a:cubicBezTo>
                  <a:cubicBezTo>
                    <a:pt x="23" y="2"/>
                    <a:pt x="23" y="2"/>
                    <a:pt x="23" y="2"/>
                  </a:cubicBezTo>
                  <a:cubicBezTo>
                    <a:pt x="22" y="2"/>
                    <a:pt x="22" y="2"/>
                    <a:pt x="22" y="2"/>
                  </a:cubicBezTo>
                  <a:cubicBezTo>
                    <a:pt x="22" y="2"/>
                    <a:pt x="22" y="2"/>
                    <a:pt x="22" y="2"/>
                  </a:cubicBezTo>
                  <a:cubicBezTo>
                    <a:pt x="22" y="2"/>
                    <a:pt x="22" y="2"/>
                    <a:pt x="22" y="2"/>
                  </a:cubicBezTo>
                  <a:cubicBezTo>
                    <a:pt x="21" y="3"/>
                    <a:pt x="21" y="3"/>
                    <a:pt x="21" y="3"/>
                  </a:cubicBezTo>
                  <a:cubicBezTo>
                    <a:pt x="20" y="2"/>
                    <a:pt x="20" y="2"/>
                    <a:pt x="20" y="2"/>
                  </a:cubicBezTo>
                  <a:cubicBezTo>
                    <a:pt x="19" y="2"/>
                    <a:pt x="19" y="2"/>
                    <a:pt x="19" y="2"/>
                  </a:cubicBezTo>
                  <a:cubicBezTo>
                    <a:pt x="19" y="1"/>
                    <a:pt x="19" y="1"/>
                    <a:pt x="19" y="1"/>
                  </a:cubicBezTo>
                  <a:cubicBezTo>
                    <a:pt x="18" y="1"/>
                    <a:pt x="18" y="1"/>
                    <a:pt x="18" y="1"/>
                  </a:cubicBezTo>
                  <a:cubicBezTo>
                    <a:pt x="17" y="2"/>
                    <a:pt x="17" y="2"/>
                    <a:pt x="17" y="2"/>
                  </a:cubicBezTo>
                  <a:cubicBezTo>
                    <a:pt x="17" y="3"/>
                    <a:pt x="17" y="3"/>
                    <a:pt x="17" y="3"/>
                  </a:cubicBezTo>
                  <a:cubicBezTo>
                    <a:pt x="16" y="3"/>
                    <a:pt x="16" y="3"/>
                    <a:pt x="16" y="3"/>
                  </a:cubicBezTo>
                  <a:cubicBezTo>
                    <a:pt x="16" y="4"/>
                    <a:pt x="16" y="4"/>
                    <a:pt x="16" y="4"/>
                  </a:cubicBezTo>
                  <a:cubicBezTo>
                    <a:pt x="16" y="4"/>
                    <a:pt x="16" y="4"/>
                    <a:pt x="16" y="4"/>
                  </a:cubicBezTo>
                  <a:cubicBezTo>
                    <a:pt x="16" y="4"/>
                    <a:pt x="16" y="5"/>
                    <a:pt x="16" y="5"/>
                  </a:cubicBezTo>
                  <a:cubicBezTo>
                    <a:pt x="15" y="5"/>
                    <a:pt x="15" y="5"/>
                    <a:pt x="15" y="5"/>
                  </a:cubicBezTo>
                  <a:cubicBezTo>
                    <a:pt x="14" y="6"/>
                    <a:pt x="14" y="6"/>
                    <a:pt x="14" y="6"/>
                  </a:cubicBezTo>
                  <a:cubicBezTo>
                    <a:pt x="14" y="6"/>
                    <a:pt x="13" y="7"/>
                    <a:pt x="12" y="7"/>
                  </a:cubicBezTo>
                  <a:cubicBezTo>
                    <a:pt x="12" y="7"/>
                    <a:pt x="12" y="8"/>
                    <a:pt x="12" y="8"/>
                  </a:cubicBezTo>
                  <a:cubicBezTo>
                    <a:pt x="10" y="7"/>
                    <a:pt x="10" y="7"/>
                    <a:pt x="10" y="7"/>
                  </a:cubicBezTo>
                  <a:cubicBezTo>
                    <a:pt x="10" y="6"/>
                    <a:pt x="10" y="6"/>
                    <a:pt x="10" y="6"/>
                  </a:cubicBezTo>
                  <a:cubicBezTo>
                    <a:pt x="10" y="6"/>
                    <a:pt x="10" y="6"/>
                    <a:pt x="10" y="6"/>
                  </a:cubicBezTo>
                  <a:cubicBezTo>
                    <a:pt x="8" y="8"/>
                    <a:pt x="8" y="8"/>
                    <a:pt x="8" y="8"/>
                  </a:cubicBezTo>
                  <a:cubicBezTo>
                    <a:pt x="6" y="8"/>
                    <a:pt x="6" y="8"/>
                    <a:pt x="6" y="8"/>
                  </a:cubicBezTo>
                  <a:cubicBezTo>
                    <a:pt x="5" y="9"/>
                    <a:pt x="5" y="9"/>
                    <a:pt x="5" y="9"/>
                  </a:cubicBezTo>
                  <a:cubicBezTo>
                    <a:pt x="5" y="9"/>
                    <a:pt x="6" y="10"/>
                    <a:pt x="6" y="10"/>
                  </a:cubicBezTo>
                  <a:cubicBezTo>
                    <a:pt x="6" y="11"/>
                    <a:pt x="6" y="12"/>
                    <a:pt x="6" y="12"/>
                  </a:cubicBezTo>
                  <a:cubicBezTo>
                    <a:pt x="6" y="12"/>
                    <a:pt x="5" y="12"/>
                    <a:pt x="4" y="12"/>
                  </a:cubicBezTo>
                  <a:cubicBezTo>
                    <a:pt x="4" y="12"/>
                    <a:pt x="4" y="13"/>
                    <a:pt x="4" y="13"/>
                  </a:cubicBezTo>
                  <a:cubicBezTo>
                    <a:pt x="2" y="14"/>
                    <a:pt x="2" y="14"/>
                    <a:pt x="2" y="14"/>
                  </a:cubicBezTo>
                  <a:cubicBezTo>
                    <a:pt x="2" y="14"/>
                    <a:pt x="2" y="14"/>
                    <a:pt x="2" y="14"/>
                  </a:cubicBezTo>
                  <a:cubicBezTo>
                    <a:pt x="2" y="14"/>
                    <a:pt x="1" y="14"/>
                    <a:pt x="1" y="14"/>
                  </a:cubicBezTo>
                  <a:cubicBezTo>
                    <a:pt x="1" y="14"/>
                    <a:pt x="1" y="14"/>
                    <a:pt x="0" y="14"/>
                  </a:cubicBezTo>
                  <a:cubicBezTo>
                    <a:pt x="0" y="14"/>
                    <a:pt x="0" y="14"/>
                    <a:pt x="0" y="14"/>
                  </a:cubicBezTo>
                  <a:cubicBezTo>
                    <a:pt x="0" y="14"/>
                    <a:pt x="0" y="14"/>
                    <a:pt x="0" y="14"/>
                  </a:cubicBezTo>
                  <a:cubicBezTo>
                    <a:pt x="0" y="15"/>
                    <a:pt x="0" y="15"/>
                    <a:pt x="0" y="15"/>
                  </a:cubicBezTo>
                  <a:cubicBezTo>
                    <a:pt x="1" y="15"/>
                    <a:pt x="1" y="16"/>
                    <a:pt x="1" y="16"/>
                  </a:cubicBezTo>
                  <a:cubicBezTo>
                    <a:pt x="1" y="16"/>
                    <a:pt x="1" y="16"/>
                    <a:pt x="1" y="16"/>
                  </a:cubicBezTo>
                  <a:cubicBezTo>
                    <a:pt x="2" y="17"/>
                    <a:pt x="2" y="17"/>
                    <a:pt x="2" y="17"/>
                  </a:cubicBezTo>
                  <a:cubicBezTo>
                    <a:pt x="3" y="17"/>
                    <a:pt x="3" y="18"/>
                    <a:pt x="3" y="18"/>
                  </a:cubicBezTo>
                  <a:cubicBezTo>
                    <a:pt x="3" y="18"/>
                    <a:pt x="5" y="19"/>
                    <a:pt x="5" y="19"/>
                  </a:cubicBezTo>
                  <a:cubicBezTo>
                    <a:pt x="6" y="20"/>
                    <a:pt x="6" y="20"/>
                    <a:pt x="6" y="21"/>
                  </a:cubicBezTo>
                  <a:cubicBezTo>
                    <a:pt x="6" y="21"/>
                    <a:pt x="7" y="22"/>
                    <a:pt x="7" y="22"/>
                  </a:cubicBezTo>
                  <a:cubicBezTo>
                    <a:pt x="8" y="23"/>
                    <a:pt x="8" y="23"/>
                    <a:pt x="9" y="23"/>
                  </a:cubicBezTo>
                  <a:cubicBezTo>
                    <a:pt x="9" y="24"/>
                    <a:pt x="11" y="25"/>
                    <a:pt x="11" y="26"/>
                  </a:cubicBezTo>
                  <a:cubicBezTo>
                    <a:pt x="12" y="26"/>
                    <a:pt x="12" y="27"/>
                    <a:pt x="12" y="27"/>
                  </a:cubicBezTo>
                  <a:cubicBezTo>
                    <a:pt x="13" y="26"/>
                    <a:pt x="13" y="26"/>
                    <a:pt x="13" y="26"/>
                  </a:cubicBezTo>
                  <a:cubicBezTo>
                    <a:pt x="13" y="26"/>
                    <a:pt x="13" y="26"/>
                    <a:pt x="13" y="26"/>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01" name="Freeform 764">
              <a:extLst>
                <a:ext uri="{FF2B5EF4-FFF2-40B4-BE49-F238E27FC236}">
                  <a16:creationId xmlns:a16="http://schemas.microsoft.com/office/drawing/2014/main" id="{CD6B563D-06D6-40DF-BD81-9247941091FF}"/>
                </a:ext>
              </a:extLst>
            </p:cNvPr>
            <p:cNvSpPr>
              <a:spLocks noEditPoints="1"/>
            </p:cNvSpPr>
            <p:nvPr/>
          </p:nvSpPr>
          <p:spPr bwMode="auto">
            <a:xfrm>
              <a:off x="76200" y="1832822"/>
              <a:ext cx="3779486" cy="1970731"/>
            </a:xfrm>
            <a:custGeom>
              <a:avLst/>
              <a:gdLst>
                <a:gd name="T0" fmla="*/ 235 w 808"/>
                <a:gd name="T1" fmla="*/ 205 h 519"/>
                <a:gd name="T2" fmla="*/ 230 w 808"/>
                <a:gd name="T3" fmla="*/ 223 h 519"/>
                <a:gd name="T4" fmla="*/ 226 w 808"/>
                <a:gd name="T5" fmla="*/ 226 h 519"/>
                <a:gd name="T6" fmla="*/ 223 w 808"/>
                <a:gd name="T7" fmla="*/ 218 h 519"/>
                <a:gd name="T8" fmla="*/ 229 w 808"/>
                <a:gd name="T9" fmla="*/ 214 h 519"/>
                <a:gd name="T10" fmla="*/ 235 w 808"/>
                <a:gd name="T11" fmla="*/ 211 h 519"/>
                <a:gd name="T12" fmla="*/ 237 w 808"/>
                <a:gd name="T13" fmla="*/ 209 h 519"/>
                <a:gd name="T14" fmla="*/ 221 w 808"/>
                <a:gd name="T15" fmla="*/ 231 h 519"/>
                <a:gd name="T16" fmla="*/ 130 w 808"/>
                <a:gd name="T17" fmla="*/ 266 h 519"/>
                <a:gd name="T18" fmla="*/ 138 w 808"/>
                <a:gd name="T19" fmla="*/ 265 h 519"/>
                <a:gd name="T20" fmla="*/ 84 w 808"/>
                <a:gd name="T21" fmla="*/ 283 h 519"/>
                <a:gd name="T22" fmla="*/ 3 w 808"/>
                <a:gd name="T23" fmla="*/ 275 h 519"/>
                <a:gd name="T24" fmla="*/ 144 w 808"/>
                <a:gd name="T25" fmla="*/ 259 h 519"/>
                <a:gd name="T26" fmla="*/ 77 w 808"/>
                <a:gd name="T27" fmla="*/ 285 h 519"/>
                <a:gd name="T28" fmla="*/ 59 w 808"/>
                <a:gd name="T29" fmla="*/ 286 h 519"/>
                <a:gd name="T30" fmla="*/ 180 w 808"/>
                <a:gd name="T31" fmla="*/ 247 h 519"/>
                <a:gd name="T32" fmla="*/ 146 w 808"/>
                <a:gd name="T33" fmla="*/ 187 h 519"/>
                <a:gd name="T34" fmla="*/ 277 w 808"/>
                <a:gd name="T35" fmla="*/ 180 h 519"/>
                <a:gd name="T36" fmla="*/ 360 w 808"/>
                <a:gd name="T37" fmla="*/ 231 h 519"/>
                <a:gd name="T38" fmla="*/ 366 w 808"/>
                <a:gd name="T39" fmla="*/ 251 h 519"/>
                <a:gd name="T40" fmla="*/ 353 w 808"/>
                <a:gd name="T41" fmla="*/ 235 h 519"/>
                <a:gd name="T42" fmla="*/ 346 w 808"/>
                <a:gd name="T43" fmla="*/ 220 h 519"/>
                <a:gd name="T44" fmla="*/ 350 w 808"/>
                <a:gd name="T45" fmla="*/ 216 h 519"/>
                <a:gd name="T46" fmla="*/ 354 w 808"/>
                <a:gd name="T47" fmla="*/ 229 h 519"/>
                <a:gd name="T48" fmla="*/ 359 w 808"/>
                <a:gd name="T49" fmla="*/ 239 h 519"/>
                <a:gd name="T50" fmla="*/ 364 w 808"/>
                <a:gd name="T51" fmla="*/ 237 h 519"/>
                <a:gd name="T52" fmla="*/ 366 w 808"/>
                <a:gd name="T53" fmla="*/ 247 h 519"/>
                <a:gd name="T54" fmla="*/ 367 w 808"/>
                <a:gd name="T55" fmla="*/ 232 h 519"/>
                <a:gd name="T56" fmla="*/ 355 w 808"/>
                <a:gd name="T57" fmla="*/ 221 h 519"/>
                <a:gd name="T58" fmla="*/ 804 w 808"/>
                <a:gd name="T59" fmla="*/ 351 h 519"/>
                <a:gd name="T60" fmla="*/ 642 w 808"/>
                <a:gd name="T61" fmla="*/ 324 h 519"/>
                <a:gd name="T62" fmla="*/ 435 w 808"/>
                <a:gd name="T63" fmla="*/ 329 h 519"/>
                <a:gd name="T64" fmla="*/ 424 w 808"/>
                <a:gd name="T65" fmla="*/ 383 h 519"/>
                <a:gd name="T66" fmla="*/ 546 w 808"/>
                <a:gd name="T67" fmla="*/ 471 h 519"/>
                <a:gd name="T68" fmla="*/ 620 w 808"/>
                <a:gd name="T69" fmla="*/ 484 h 519"/>
                <a:gd name="T70" fmla="*/ 702 w 808"/>
                <a:gd name="T71" fmla="*/ 490 h 519"/>
                <a:gd name="T72" fmla="*/ 719 w 808"/>
                <a:gd name="T73" fmla="*/ 461 h 519"/>
                <a:gd name="T74" fmla="*/ 748 w 808"/>
                <a:gd name="T75" fmla="*/ 432 h 519"/>
                <a:gd name="T76" fmla="*/ 747 w 808"/>
                <a:gd name="T77" fmla="*/ 415 h 519"/>
                <a:gd name="T78" fmla="*/ 764 w 808"/>
                <a:gd name="T79" fmla="*/ 392 h 519"/>
                <a:gd name="T80" fmla="*/ 793 w 808"/>
                <a:gd name="T81" fmla="*/ 363 h 519"/>
                <a:gd name="T82" fmla="*/ 351 w 808"/>
                <a:gd name="T83" fmla="*/ 195 h 519"/>
                <a:gd name="T84" fmla="*/ 262 w 808"/>
                <a:gd name="T85" fmla="*/ 37 h 519"/>
                <a:gd name="T86" fmla="*/ 220 w 808"/>
                <a:gd name="T87" fmla="*/ 12 h 519"/>
                <a:gd name="T88" fmla="*/ 184 w 808"/>
                <a:gd name="T89" fmla="*/ 17 h 519"/>
                <a:gd name="T90" fmla="*/ 172 w 808"/>
                <a:gd name="T91" fmla="*/ 82 h 519"/>
                <a:gd name="T92" fmla="*/ 150 w 808"/>
                <a:gd name="T93" fmla="*/ 92 h 519"/>
                <a:gd name="T94" fmla="*/ 162 w 808"/>
                <a:gd name="T95" fmla="*/ 123 h 519"/>
                <a:gd name="T96" fmla="*/ 154 w 808"/>
                <a:gd name="T97" fmla="*/ 143 h 519"/>
                <a:gd name="T98" fmla="*/ 151 w 808"/>
                <a:gd name="T99" fmla="*/ 175 h 519"/>
                <a:gd name="T100" fmla="*/ 172 w 808"/>
                <a:gd name="T101" fmla="*/ 194 h 519"/>
                <a:gd name="T102" fmla="*/ 194 w 808"/>
                <a:gd name="T103" fmla="*/ 203 h 519"/>
                <a:gd name="T104" fmla="*/ 165 w 808"/>
                <a:gd name="T105" fmla="*/ 250 h 519"/>
                <a:gd name="T106" fmla="*/ 203 w 808"/>
                <a:gd name="T107" fmla="*/ 228 h 519"/>
                <a:gd name="T108" fmla="*/ 224 w 808"/>
                <a:gd name="T109" fmla="*/ 196 h 519"/>
                <a:gd name="T110" fmla="*/ 242 w 808"/>
                <a:gd name="T111" fmla="*/ 182 h 519"/>
                <a:gd name="T112" fmla="*/ 253 w 808"/>
                <a:gd name="T113" fmla="*/ 190 h 519"/>
                <a:gd name="T114" fmla="*/ 260 w 808"/>
                <a:gd name="T115" fmla="*/ 178 h 519"/>
                <a:gd name="T116" fmla="*/ 286 w 808"/>
                <a:gd name="T117" fmla="*/ 180 h 519"/>
                <a:gd name="T118" fmla="*/ 333 w 808"/>
                <a:gd name="T119" fmla="*/ 204 h 519"/>
                <a:gd name="T120" fmla="*/ 354 w 808"/>
                <a:gd name="T121" fmla="*/ 210 h 519"/>
                <a:gd name="T122" fmla="*/ 366 w 808"/>
                <a:gd name="T123" fmla="*/ 224 h 519"/>
                <a:gd name="T124" fmla="*/ 373 w 808"/>
                <a:gd name="T125" fmla="*/ 24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8" h="519">
                  <a:moveTo>
                    <a:pt x="431" y="320"/>
                  </a:moveTo>
                  <a:cubicBezTo>
                    <a:pt x="431" y="320"/>
                    <a:pt x="431" y="320"/>
                    <a:pt x="431" y="320"/>
                  </a:cubicBezTo>
                  <a:cubicBezTo>
                    <a:pt x="431" y="320"/>
                    <a:pt x="431" y="319"/>
                    <a:pt x="431" y="319"/>
                  </a:cubicBezTo>
                  <a:cubicBezTo>
                    <a:pt x="431" y="319"/>
                    <a:pt x="431" y="319"/>
                    <a:pt x="431" y="319"/>
                  </a:cubicBezTo>
                  <a:cubicBezTo>
                    <a:pt x="431" y="319"/>
                    <a:pt x="431" y="319"/>
                    <a:pt x="431" y="319"/>
                  </a:cubicBezTo>
                  <a:cubicBezTo>
                    <a:pt x="431" y="319"/>
                    <a:pt x="431" y="319"/>
                    <a:pt x="431" y="320"/>
                  </a:cubicBezTo>
                  <a:cubicBezTo>
                    <a:pt x="431" y="320"/>
                    <a:pt x="431" y="320"/>
                    <a:pt x="431" y="320"/>
                  </a:cubicBezTo>
                  <a:cubicBezTo>
                    <a:pt x="432" y="320"/>
                    <a:pt x="432" y="320"/>
                    <a:pt x="432" y="320"/>
                  </a:cubicBezTo>
                  <a:cubicBezTo>
                    <a:pt x="432" y="320"/>
                    <a:pt x="432" y="320"/>
                    <a:pt x="432" y="320"/>
                  </a:cubicBezTo>
                  <a:cubicBezTo>
                    <a:pt x="432" y="320"/>
                    <a:pt x="432" y="320"/>
                    <a:pt x="432" y="320"/>
                  </a:cubicBezTo>
                  <a:cubicBezTo>
                    <a:pt x="432" y="320"/>
                    <a:pt x="432" y="320"/>
                    <a:pt x="431" y="320"/>
                  </a:cubicBezTo>
                  <a:cubicBezTo>
                    <a:pt x="431" y="320"/>
                    <a:pt x="431" y="320"/>
                    <a:pt x="431" y="320"/>
                  </a:cubicBezTo>
                  <a:cubicBezTo>
                    <a:pt x="431" y="320"/>
                    <a:pt x="431" y="320"/>
                    <a:pt x="431" y="320"/>
                  </a:cubicBezTo>
                  <a:cubicBezTo>
                    <a:pt x="431" y="320"/>
                    <a:pt x="431" y="320"/>
                    <a:pt x="431" y="320"/>
                  </a:cubicBezTo>
                  <a:cubicBezTo>
                    <a:pt x="431" y="320"/>
                    <a:pt x="431" y="320"/>
                    <a:pt x="431" y="320"/>
                  </a:cubicBezTo>
                  <a:close/>
                  <a:moveTo>
                    <a:pt x="432" y="319"/>
                  </a:moveTo>
                  <a:cubicBezTo>
                    <a:pt x="432" y="319"/>
                    <a:pt x="432" y="319"/>
                    <a:pt x="432" y="319"/>
                  </a:cubicBezTo>
                  <a:cubicBezTo>
                    <a:pt x="432" y="319"/>
                    <a:pt x="432" y="319"/>
                    <a:pt x="432" y="319"/>
                  </a:cubicBezTo>
                  <a:cubicBezTo>
                    <a:pt x="432" y="319"/>
                    <a:pt x="433" y="319"/>
                    <a:pt x="433" y="319"/>
                  </a:cubicBezTo>
                  <a:cubicBezTo>
                    <a:pt x="433" y="319"/>
                    <a:pt x="433" y="319"/>
                    <a:pt x="433" y="319"/>
                  </a:cubicBezTo>
                  <a:cubicBezTo>
                    <a:pt x="433" y="319"/>
                    <a:pt x="433" y="319"/>
                    <a:pt x="433" y="319"/>
                  </a:cubicBezTo>
                  <a:cubicBezTo>
                    <a:pt x="433" y="319"/>
                    <a:pt x="433" y="319"/>
                    <a:pt x="433" y="319"/>
                  </a:cubicBezTo>
                  <a:cubicBezTo>
                    <a:pt x="433" y="319"/>
                    <a:pt x="433" y="319"/>
                    <a:pt x="433" y="319"/>
                  </a:cubicBezTo>
                  <a:cubicBezTo>
                    <a:pt x="433" y="318"/>
                    <a:pt x="433" y="318"/>
                    <a:pt x="433" y="318"/>
                  </a:cubicBezTo>
                  <a:cubicBezTo>
                    <a:pt x="433" y="318"/>
                    <a:pt x="433" y="318"/>
                    <a:pt x="433" y="318"/>
                  </a:cubicBezTo>
                  <a:cubicBezTo>
                    <a:pt x="433" y="318"/>
                    <a:pt x="433" y="318"/>
                    <a:pt x="433" y="318"/>
                  </a:cubicBezTo>
                  <a:cubicBezTo>
                    <a:pt x="433" y="318"/>
                    <a:pt x="432" y="318"/>
                    <a:pt x="432" y="318"/>
                  </a:cubicBezTo>
                  <a:cubicBezTo>
                    <a:pt x="432" y="318"/>
                    <a:pt x="432" y="318"/>
                    <a:pt x="432" y="318"/>
                  </a:cubicBezTo>
                  <a:cubicBezTo>
                    <a:pt x="432" y="318"/>
                    <a:pt x="432" y="318"/>
                    <a:pt x="432" y="318"/>
                  </a:cubicBezTo>
                  <a:cubicBezTo>
                    <a:pt x="432" y="318"/>
                    <a:pt x="432" y="319"/>
                    <a:pt x="432" y="319"/>
                  </a:cubicBezTo>
                  <a:cubicBezTo>
                    <a:pt x="432" y="319"/>
                    <a:pt x="432" y="319"/>
                    <a:pt x="432" y="319"/>
                  </a:cubicBezTo>
                  <a:cubicBezTo>
                    <a:pt x="432" y="319"/>
                    <a:pt x="432" y="319"/>
                    <a:pt x="432" y="319"/>
                  </a:cubicBezTo>
                  <a:close/>
                  <a:moveTo>
                    <a:pt x="433" y="320"/>
                  </a:moveTo>
                  <a:cubicBezTo>
                    <a:pt x="432" y="320"/>
                    <a:pt x="432" y="320"/>
                    <a:pt x="432" y="320"/>
                  </a:cubicBezTo>
                  <a:cubicBezTo>
                    <a:pt x="432" y="320"/>
                    <a:pt x="432" y="320"/>
                    <a:pt x="432" y="320"/>
                  </a:cubicBezTo>
                  <a:cubicBezTo>
                    <a:pt x="432" y="320"/>
                    <a:pt x="432" y="320"/>
                    <a:pt x="432" y="321"/>
                  </a:cubicBezTo>
                  <a:cubicBezTo>
                    <a:pt x="432" y="321"/>
                    <a:pt x="432" y="321"/>
                    <a:pt x="432" y="321"/>
                  </a:cubicBezTo>
                  <a:cubicBezTo>
                    <a:pt x="432" y="321"/>
                    <a:pt x="433" y="321"/>
                    <a:pt x="433" y="321"/>
                  </a:cubicBezTo>
                  <a:cubicBezTo>
                    <a:pt x="433" y="321"/>
                    <a:pt x="433" y="321"/>
                    <a:pt x="433" y="321"/>
                  </a:cubicBezTo>
                  <a:cubicBezTo>
                    <a:pt x="433" y="321"/>
                    <a:pt x="433" y="321"/>
                    <a:pt x="433" y="321"/>
                  </a:cubicBezTo>
                  <a:cubicBezTo>
                    <a:pt x="433" y="320"/>
                    <a:pt x="433" y="320"/>
                    <a:pt x="433" y="320"/>
                  </a:cubicBezTo>
                  <a:cubicBezTo>
                    <a:pt x="433" y="320"/>
                    <a:pt x="433" y="320"/>
                    <a:pt x="433" y="320"/>
                  </a:cubicBezTo>
                  <a:cubicBezTo>
                    <a:pt x="433" y="320"/>
                    <a:pt x="433" y="320"/>
                    <a:pt x="433" y="320"/>
                  </a:cubicBezTo>
                  <a:cubicBezTo>
                    <a:pt x="433" y="320"/>
                    <a:pt x="433" y="320"/>
                    <a:pt x="433" y="320"/>
                  </a:cubicBezTo>
                  <a:cubicBezTo>
                    <a:pt x="433" y="320"/>
                    <a:pt x="433" y="320"/>
                    <a:pt x="433" y="320"/>
                  </a:cubicBezTo>
                  <a:close/>
                  <a:moveTo>
                    <a:pt x="105" y="137"/>
                  </a:moveTo>
                  <a:cubicBezTo>
                    <a:pt x="105" y="138"/>
                    <a:pt x="105" y="138"/>
                    <a:pt x="105" y="139"/>
                  </a:cubicBezTo>
                  <a:cubicBezTo>
                    <a:pt x="106" y="139"/>
                    <a:pt x="106" y="140"/>
                    <a:pt x="107" y="140"/>
                  </a:cubicBezTo>
                  <a:cubicBezTo>
                    <a:pt x="107" y="140"/>
                    <a:pt x="107" y="140"/>
                    <a:pt x="107" y="140"/>
                  </a:cubicBezTo>
                  <a:cubicBezTo>
                    <a:pt x="108" y="140"/>
                    <a:pt x="108" y="140"/>
                    <a:pt x="108" y="140"/>
                  </a:cubicBezTo>
                  <a:cubicBezTo>
                    <a:pt x="108" y="140"/>
                    <a:pt x="109" y="140"/>
                    <a:pt x="109" y="139"/>
                  </a:cubicBezTo>
                  <a:cubicBezTo>
                    <a:pt x="109" y="139"/>
                    <a:pt x="110" y="139"/>
                    <a:pt x="111" y="139"/>
                  </a:cubicBezTo>
                  <a:cubicBezTo>
                    <a:pt x="112" y="139"/>
                    <a:pt x="113" y="139"/>
                    <a:pt x="113" y="140"/>
                  </a:cubicBezTo>
                  <a:cubicBezTo>
                    <a:pt x="114" y="140"/>
                    <a:pt x="114" y="141"/>
                    <a:pt x="115" y="141"/>
                  </a:cubicBezTo>
                  <a:cubicBezTo>
                    <a:pt x="115" y="142"/>
                    <a:pt x="115" y="142"/>
                    <a:pt x="115" y="142"/>
                  </a:cubicBezTo>
                  <a:cubicBezTo>
                    <a:pt x="116" y="143"/>
                    <a:pt x="116" y="143"/>
                    <a:pt x="117" y="143"/>
                  </a:cubicBezTo>
                  <a:cubicBezTo>
                    <a:pt x="118" y="143"/>
                    <a:pt x="118" y="144"/>
                    <a:pt x="118" y="144"/>
                  </a:cubicBezTo>
                  <a:cubicBezTo>
                    <a:pt x="118" y="144"/>
                    <a:pt x="118" y="145"/>
                    <a:pt x="118" y="145"/>
                  </a:cubicBezTo>
                  <a:cubicBezTo>
                    <a:pt x="118" y="145"/>
                    <a:pt x="119" y="146"/>
                    <a:pt x="119" y="146"/>
                  </a:cubicBezTo>
                  <a:cubicBezTo>
                    <a:pt x="119" y="146"/>
                    <a:pt x="119" y="146"/>
                    <a:pt x="119" y="146"/>
                  </a:cubicBezTo>
                  <a:cubicBezTo>
                    <a:pt x="120" y="146"/>
                    <a:pt x="120" y="146"/>
                    <a:pt x="120" y="145"/>
                  </a:cubicBezTo>
                  <a:cubicBezTo>
                    <a:pt x="120" y="145"/>
                    <a:pt x="120" y="145"/>
                    <a:pt x="120" y="145"/>
                  </a:cubicBezTo>
                  <a:cubicBezTo>
                    <a:pt x="120" y="144"/>
                    <a:pt x="121" y="143"/>
                    <a:pt x="122" y="143"/>
                  </a:cubicBezTo>
                  <a:cubicBezTo>
                    <a:pt x="122" y="142"/>
                    <a:pt x="123" y="142"/>
                    <a:pt x="124" y="143"/>
                  </a:cubicBezTo>
                  <a:cubicBezTo>
                    <a:pt x="124" y="143"/>
                    <a:pt x="124" y="143"/>
                    <a:pt x="124" y="143"/>
                  </a:cubicBezTo>
                  <a:cubicBezTo>
                    <a:pt x="125" y="143"/>
                    <a:pt x="125" y="143"/>
                    <a:pt x="125" y="142"/>
                  </a:cubicBezTo>
                  <a:cubicBezTo>
                    <a:pt x="126" y="142"/>
                    <a:pt x="126" y="141"/>
                    <a:pt x="126" y="141"/>
                  </a:cubicBezTo>
                  <a:cubicBezTo>
                    <a:pt x="126" y="141"/>
                    <a:pt x="126" y="141"/>
                    <a:pt x="126" y="141"/>
                  </a:cubicBezTo>
                  <a:cubicBezTo>
                    <a:pt x="126" y="140"/>
                    <a:pt x="126" y="140"/>
                    <a:pt x="125" y="140"/>
                  </a:cubicBezTo>
                  <a:cubicBezTo>
                    <a:pt x="124" y="140"/>
                    <a:pt x="122" y="140"/>
                    <a:pt x="120" y="139"/>
                  </a:cubicBezTo>
                  <a:cubicBezTo>
                    <a:pt x="120" y="139"/>
                    <a:pt x="120" y="139"/>
                    <a:pt x="119" y="139"/>
                  </a:cubicBezTo>
                  <a:cubicBezTo>
                    <a:pt x="119" y="138"/>
                    <a:pt x="118" y="138"/>
                    <a:pt x="117" y="138"/>
                  </a:cubicBezTo>
                  <a:cubicBezTo>
                    <a:pt x="117" y="138"/>
                    <a:pt x="117" y="137"/>
                    <a:pt x="117" y="137"/>
                  </a:cubicBezTo>
                  <a:cubicBezTo>
                    <a:pt x="117" y="136"/>
                    <a:pt x="116" y="136"/>
                    <a:pt x="116" y="135"/>
                  </a:cubicBezTo>
                  <a:cubicBezTo>
                    <a:pt x="115" y="135"/>
                    <a:pt x="115" y="135"/>
                    <a:pt x="115" y="135"/>
                  </a:cubicBezTo>
                  <a:cubicBezTo>
                    <a:pt x="115" y="135"/>
                    <a:pt x="114" y="135"/>
                    <a:pt x="114" y="135"/>
                  </a:cubicBezTo>
                  <a:cubicBezTo>
                    <a:pt x="113" y="135"/>
                    <a:pt x="113" y="135"/>
                    <a:pt x="112" y="136"/>
                  </a:cubicBezTo>
                  <a:cubicBezTo>
                    <a:pt x="112" y="136"/>
                    <a:pt x="111" y="136"/>
                    <a:pt x="111" y="136"/>
                  </a:cubicBezTo>
                  <a:cubicBezTo>
                    <a:pt x="111" y="136"/>
                    <a:pt x="110" y="136"/>
                    <a:pt x="110" y="136"/>
                  </a:cubicBezTo>
                  <a:cubicBezTo>
                    <a:pt x="109" y="136"/>
                    <a:pt x="108" y="136"/>
                    <a:pt x="107" y="135"/>
                  </a:cubicBezTo>
                  <a:cubicBezTo>
                    <a:pt x="107" y="135"/>
                    <a:pt x="106" y="135"/>
                    <a:pt x="106" y="135"/>
                  </a:cubicBezTo>
                  <a:cubicBezTo>
                    <a:pt x="106" y="134"/>
                    <a:pt x="106" y="134"/>
                    <a:pt x="106" y="134"/>
                  </a:cubicBezTo>
                  <a:cubicBezTo>
                    <a:pt x="106" y="134"/>
                    <a:pt x="106" y="134"/>
                    <a:pt x="105" y="134"/>
                  </a:cubicBezTo>
                  <a:cubicBezTo>
                    <a:pt x="105" y="134"/>
                    <a:pt x="105" y="134"/>
                    <a:pt x="105" y="135"/>
                  </a:cubicBezTo>
                  <a:cubicBezTo>
                    <a:pt x="105" y="135"/>
                    <a:pt x="105" y="136"/>
                    <a:pt x="105" y="137"/>
                  </a:cubicBezTo>
                  <a:close/>
                  <a:moveTo>
                    <a:pt x="222" y="227"/>
                  </a:moveTo>
                  <a:cubicBezTo>
                    <a:pt x="222" y="227"/>
                    <a:pt x="222" y="227"/>
                    <a:pt x="222" y="227"/>
                  </a:cubicBezTo>
                  <a:close/>
                  <a:moveTo>
                    <a:pt x="233" y="207"/>
                  </a:moveTo>
                  <a:cubicBezTo>
                    <a:pt x="233" y="207"/>
                    <a:pt x="234" y="207"/>
                    <a:pt x="234" y="207"/>
                  </a:cubicBezTo>
                  <a:cubicBezTo>
                    <a:pt x="234" y="207"/>
                    <a:pt x="234" y="207"/>
                    <a:pt x="234" y="207"/>
                  </a:cubicBezTo>
                  <a:cubicBezTo>
                    <a:pt x="234" y="207"/>
                    <a:pt x="234" y="207"/>
                    <a:pt x="234" y="207"/>
                  </a:cubicBezTo>
                  <a:cubicBezTo>
                    <a:pt x="235" y="207"/>
                    <a:pt x="235" y="207"/>
                    <a:pt x="235" y="207"/>
                  </a:cubicBezTo>
                  <a:cubicBezTo>
                    <a:pt x="235" y="207"/>
                    <a:pt x="235" y="207"/>
                    <a:pt x="235" y="207"/>
                  </a:cubicBezTo>
                  <a:cubicBezTo>
                    <a:pt x="235" y="207"/>
                    <a:pt x="235" y="207"/>
                    <a:pt x="235" y="206"/>
                  </a:cubicBezTo>
                  <a:cubicBezTo>
                    <a:pt x="235" y="206"/>
                    <a:pt x="235" y="206"/>
                    <a:pt x="235" y="206"/>
                  </a:cubicBezTo>
                  <a:cubicBezTo>
                    <a:pt x="235" y="206"/>
                    <a:pt x="235" y="206"/>
                    <a:pt x="235" y="206"/>
                  </a:cubicBezTo>
                  <a:cubicBezTo>
                    <a:pt x="235" y="206"/>
                    <a:pt x="235" y="206"/>
                    <a:pt x="235" y="206"/>
                  </a:cubicBezTo>
                  <a:cubicBezTo>
                    <a:pt x="235" y="205"/>
                    <a:pt x="235" y="205"/>
                    <a:pt x="235" y="205"/>
                  </a:cubicBezTo>
                  <a:cubicBezTo>
                    <a:pt x="235" y="205"/>
                    <a:pt x="235" y="205"/>
                    <a:pt x="235" y="205"/>
                  </a:cubicBezTo>
                  <a:cubicBezTo>
                    <a:pt x="235" y="205"/>
                    <a:pt x="235" y="205"/>
                    <a:pt x="235" y="205"/>
                  </a:cubicBezTo>
                  <a:cubicBezTo>
                    <a:pt x="235" y="205"/>
                    <a:pt x="235" y="205"/>
                    <a:pt x="235" y="205"/>
                  </a:cubicBezTo>
                  <a:cubicBezTo>
                    <a:pt x="234" y="205"/>
                    <a:pt x="234" y="206"/>
                    <a:pt x="234" y="206"/>
                  </a:cubicBezTo>
                  <a:cubicBezTo>
                    <a:pt x="234" y="206"/>
                    <a:pt x="234" y="206"/>
                    <a:pt x="234" y="206"/>
                  </a:cubicBezTo>
                  <a:cubicBezTo>
                    <a:pt x="234" y="206"/>
                    <a:pt x="234" y="206"/>
                    <a:pt x="234" y="206"/>
                  </a:cubicBezTo>
                  <a:cubicBezTo>
                    <a:pt x="234" y="205"/>
                    <a:pt x="234" y="205"/>
                    <a:pt x="234" y="205"/>
                  </a:cubicBezTo>
                  <a:cubicBezTo>
                    <a:pt x="234" y="206"/>
                    <a:pt x="234" y="206"/>
                    <a:pt x="233" y="206"/>
                  </a:cubicBezTo>
                  <a:cubicBezTo>
                    <a:pt x="233" y="206"/>
                    <a:pt x="233" y="206"/>
                    <a:pt x="233" y="206"/>
                  </a:cubicBezTo>
                  <a:cubicBezTo>
                    <a:pt x="233" y="206"/>
                    <a:pt x="233" y="206"/>
                    <a:pt x="233" y="206"/>
                  </a:cubicBezTo>
                  <a:cubicBezTo>
                    <a:pt x="234" y="206"/>
                    <a:pt x="234" y="206"/>
                    <a:pt x="234" y="206"/>
                  </a:cubicBezTo>
                  <a:cubicBezTo>
                    <a:pt x="234" y="206"/>
                    <a:pt x="234" y="206"/>
                    <a:pt x="234" y="206"/>
                  </a:cubicBezTo>
                  <a:cubicBezTo>
                    <a:pt x="234" y="206"/>
                    <a:pt x="234" y="206"/>
                    <a:pt x="234" y="206"/>
                  </a:cubicBezTo>
                  <a:cubicBezTo>
                    <a:pt x="233" y="206"/>
                    <a:pt x="233" y="206"/>
                    <a:pt x="233" y="206"/>
                  </a:cubicBezTo>
                  <a:cubicBezTo>
                    <a:pt x="233" y="206"/>
                    <a:pt x="233" y="206"/>
                    <a:pt x="233" y="206"/>
                  </a:cubicBezTo>
                  <a:cubicBezTo>
                    <a:pt x="233" y="206"/>
                    <a:pt x="233" y="206"/>
                    <a:pt x="233" y="207"/>
                  </a:cubicBezTo>
                  <a:close/>
                  <a:moveTo>
                    <a:pt x="224" y="231"/>
                  </a:moveTo>
                  <a:cubicBezTo>
                    <a:pt x="224" y="231"/>
                    <a:pt x="224" y="231"/>
                    <a:pt x="224" y="231"/>
                  </a:cubicBezTo>
                  <a:cubicBezTo>
                    <a:pt x="224" y="231"/>
                    <a:pt x="224" y="231"/>
                    <a:pt x="224" y="230"/>
                  </a:cubicBezTo>
                  <a:cubicBezTo>
                    <a:pt x="224" y="230"/>
                    <a:pt x="223" y="230"/>
                    <a:pt x="223" y="230"/>
                  </a:cubicBezTo>
                  <a:cubicBezTo>
                    <a:pt x="223" y="230"/>
                    <a:pt x="223" y="231"/>
                    <a:pt x="223" y="230"/>
                  </a:cubicBezTo>
                  <a:cubicBezTo>
                    <a:pt x="223" y="230"/>
                    <a:pt x="223" y="230"/>
                    <a:pt x="223" y="230"/>
                  </a:cubicBezTo>
                  <a:cubicBezTo>
                    <a:pt x="222" y="231"/>
                    <a:pt x="222" y="231"/>
                    <a:pt x="222" y="231"/>
                  </a:cubicBezTo>
                  <a:cubicBezTo>
                    <a:pt x="222" y="231"/>
                    <a:pt x="222" y="231"/>
                    <a:pt x="222" y="231"/>
                  </a:cubicBezTo>
                  <a:cubicBezTo>
                    <a:pt x="222" y="231"/>
                    <a:pt x="222" y="231"/>
                    <a:pt x="222" y="232"/>
                  </a:cubicBezTo>
                  <a:cubicBezTo>
                    <a:pt x="222" y="232"/>
                    <a:pt x="222" y="232"/>
                    <a:pt x="223" y="232"/>
                  </a:cubicBezTo>
                  <a:cubicBezTo>
                    <a:pt x="223" y="232"/>
                    <a:pt x="223" y="232"/>
                    <a:pt x="224" y="231"/>
                  </a:cubicBezTo>
                  <a:cubicBezTo>
                    <a:pt x="224" y="231"/>
                    <a:pt x="224" y="231"/>
                    <a:pt x="224" y="231"/>
                  </a:cubicBezTo>
                  <a:close/>
                  <a:moveTo>
                    <a:pt x="221" y="231"/>
                  </a:moveTo>
                  <a:cubicBezTo>
                    <a:pt x="221" y="231"/>
                    <a:pt x="221" y="231"/>
                    <a:pt x="221" y="231"/>
                  </a:cubicBezTo>
                  <a:cubicBezTo>
                    <a:pt x="221" y="231"/>
                    <a:pt x="221" y="231"/>
                    <a:pt x="221" y="231"/>
                  </a:cubicBezTo>
                  <a:cubicBezTo>
                    <a:pt x="221" y="231"/>
                    <a:pt x="221" y="231"/>
                    <a:pt x="221" y="231"/>
                  </a:cubicBezTo>
                  <a:cubicBezTo>
                    <a:pt x="220" y="231"/>
                    <a:pt x="220" y="231"/>
                    <a:pt x="219" y="232"/>
                  </a:cubicBezTo>
                  <a:cubicBezTo>
                    <a:pt x="219" y="232"/>
                    <a:pt x="219" y="232"/>
                    <a:pt x="219" y="233"/>
                  </a:cubicBezTo>
                  <a:cubicBezTo>
                    <a:pt x="219" y="233"/>
                    <a:pt x="219" y="233"/>
                    <a:pt x="219" y="233"/>
                  </a:cubicBezTo>
                  <a:cubicBezTo>
                    <a:pt x="219" y="233"/>
                    <a:pt x="219" y="233"/>
                    <a:pt x="219" y="233"/>
                  </a:cubicBezTo>
                  <a:cubicBezTo>
                    <a:pt x="220" y="233"/>
                    <a:pt x="220" y="233"/>
                    <a:pt x="220" y="232"/>
                  </a:cubicBezTo>
                  <a:cubicBezTo>
                    <a:pt x="220" y="232"/>
                    <a:pt x="220" y="232"/>
                    <a:pt x="220" y="232"/>
                  </a:cubicBezTo>
                  <a:cubicBezTo>
                    <a:pt x="220" y="232"/>
                    <a:pt x="221" y="232"/>
                    <a:pt x="221" y="232"/>
                  </a:cubicBezTo>
                  <a:cubicBezTo>
                    <a:pt x="221" y="232"/>
                    <a:pt x="221" y="232"/>
                    <a:pt x="221" y="232"/>
                  </a:cubicBezTo>
                  <a:cubicBezTo>
                    <a:pt x="221" y="232"/>
                    <a:pt x="221" y="232"/>
                    <a:pt x="221" y="231"/>
                  </a:cubicBezTo>
                  <a:close/>
                  <a:moveTo>
                    <a:pt x="221" y="231"/>
                  </a:moveTo>
                  <a:cubicBezTo>
                    <a:pt x="221" y="231"/>
                    <a:pt x="221" y="231"/>
                    <a:pt x="221" y="231"/>
                  </a:cubicBezTo>
                  <a:close/>
                  <a:moveTo>
                    <a:pt x="237" y="218"/>
                  </a:moveTo>
                  <a:cubicBezTo>
                    <a:pt x="237" y="218"/>
                    <a:pt x="237" y="218"/>
                    <a:pt x="237" y="218"/>
                  </a:cubicBezTo>
                  <a:cubicBezTo>
                    <a:pt x="236" y="219"/>
                    <a:pt x="236" y="219"/>
                    <a:pt x="236" y="219"/>
                  </a:cubicBezTo>
                  <a:cubicBezTo>
                    <a:pt x="236" y="219"/>
                    <a:pt x="235" y="220"/>
                    <a:pt x="235" y="220"/>
                  </a:cubicBezTo>
                  <a:cubicBezTo>
                    <a:pt x="235" y="220"/>
                    <a:pt x="235" y="220"/>
                    <a:pt x="235" y="220"/>
                  </a:cubicBezTo>
                  <a:cubicBezTo>
                    <a:pt x="235" y="220"/>
                    <a:pt x="235" y="220"/>
                    <a:pt x="235" y="220"/>
                  </a:cubicBezTo>
                  <a:cubicBezTo>
                    <a:pt x="234" y="220"/>
                    <a:pt x="235" y="220"/>
                    <a:pt x="235" y="220"/>
                  </a:cubicBezTo>
                  <a:cubicBezTo>
                    <a:pt x="235" y="220"/>
                    <a:pt x="235" y="220"/>
                    <a:pt x="235" y="220"/>
                  </a:cubicBezTo>
                  <a:cubicBezTo>
                    <a:pt x="235" y="220"/>
                    <a:pt x="234" y="220"/>
                    <a:pt x="234" y="220"/>
                  </a:cubicBezTo>
                  <a:cubicBezTo>
                    <a:pt x="234" y="220"/>
                    <a:pt x="234" y="220"/>
                    <a:pt x="234" y="220"/>
                  </a:cubicBezTo>
                  <a:cubicBezTo>
                    <a:pt x="234" y="220"/>
                    <a:pt x="234" y="220"/>
                    <a:pt x="234" y="220"/>
                  </a:cubicBezTo>
                  <a:cubicBezTo>
                    <a:pt x="234" y="220"/>
                    <a:pt x="234" y="220"/>
                    <a:pt x="233" y="220"/>
                  </a:cubicBezTo>
                  <a:cubicBezTo>
                    <a:pt x="233" y="220"/>
                    <a:pt x="233" y="220"/>
                    <a:pt x="233" y="220"/>
                  </a:cubicBezTo>
                  <a:cubicBezTo>
                    <a:pt x="233" y="219"/>
                    <a:pt x="233" y="219"/>
                    <a:pt x="232" y="219"/>
                  </a:cubicBezTo>
                  <a:cubicBezTo>
                    <a:pt x="232" y="220"/>
                    <a:pt x="232" y="219"/>
                    <a:pt x="232" y="219"/>
                  </a:cubicBezTo>
                  <a:cubicBezTo>
                    <a:pt x="232" y="219"/>
                    <a:pt x="232" y="219"/>
                    <a:pt x="232" y="219"/>
                  </a:cubicBezTo>
                  <a:cubicBezTo>
                    <a:pt x="232" y="219"/>
                    <a:pt x="232" y="219"/>
                    <a:pt x="231" y="219"/>
                  </a:cubicBezTo>
                  <a:cubicBezTo>
                    <a:pt x="231" y="220"/>
                    <a:pt x="232" y="220"/>
                    <a:pt x="232" y="220"/>
                  </a:cubicBezTo>
                  <a:cubicBezTo>
                    <a:pt x="231" y="220"/>
                    <a:pt x="231" y="220"/>
                    <a:pt x="231" y="220"/>
                  </a:cubicBezTo>
                  <a:cubicBezTo>
                    <a:pt x="231" y="220"/>
                    <a:pt x="231" y="220"/>
                    <a:pt x="231" y="220"/>
                  </a:cubicBezTo>
                  <a:cubicBezTo>
                    <a:pt x="231" y="220"/>
                    <a:pt x="231" y="220"/>
                    <a:pt x="231" y="220"/>
                  </a:cubicBezTo>
                  <a:cubicBezTo>
                    <a:pt x="231" y="220"/>
                    <a:pt x="231" y="220"/>
                    <a:pt x="231" y="220"/>
                  </a:cubicBezTo>
                  <a:cubicBezTo>
                    <a:pt x="231" y="220"/>
                    <a:pt x="231" y="220"/>
                    <a:pt x="231" y="220"/>
                  </a:cubicBezTo>
                  <a:cubicBezTo>
                    <a:pt x="231" y="220"/>
                    <a:pt x="231" y="220"/>
                    <a:pt x="231" y="220"/>
                  </a:cubicBezTo>
                  <a:cubicBezTo>
                    <a:pt x="231" y="220"/>
                    <a:pt x="232" y="220"/>
                    <a:pt x="232" y="220"/>
                  </a:cubicBezTo>
                  <a:cubicBezTo>
                    <a:pt x="232" y="220"/>
                    <a:pt x="232" y="220"/>
                    <a:pt x="233" y="220"/>
                  </a:cubicBezTo>
                  <a:cubicBezTo>
                    <a:pt x="233" y="220"/>
                    <a:pt x="233" y="220"/>
                    <a:pt x="233" y="220"/>
                  </a:cubicBezTo>
                  <a:cubicBezTo>
                    <a:pt x="233" y="220"/>
                    <a:pt x="233" y="220"/>
                    <a:pt x="233" y="220"/>
                  </a:cubicBezTo>
                  <a:cubicBezTo>
                    <a:pt x="233" y="221"/>
                    <a:pt x="233" y="221"/>
                    <a:pt x="233" y="221"/>
                  </a:cubicBezTo>
                  <a:cubicBezTo>
                    <a:pt x="233" y="221"/>
                    <a:pt x="234" y="221"/>
                    <a:pt x="234" y="221"/>
                  </a:cubicBezTo>
                  <a:cubicBezTo>
                    <a:pt x="234" y="221"/>
                    <a:pt x="234" y="221"/>
                    <a:pt x="234" y="221"/>
                  </a:cubicBezTo>
                  <a:cubicBezTo>
                    <a:pt x="233" y="221"/>
                    <a:pt x="233" y="222"/>
                    <a:pt x="233" y="222"/>
                  </a:cubicBezTo>
                  <a:cubicBezTo>
                    <a:pt x="233" y="222"/>
                    <a:pt x="233" y="222"/>
                    <a:pt x="233" y="222"/>
                  </a:cubicBezTo>
                  <a:cubicBezTo>
                    <a:pt x="233" y="222"/>
                    <a:pt x="233" y="222"/>
                    <a:pt x="233" y="222"/>
                  </a:cubicBezTo>
                  <a:cubicBezTo>
                    <a:pt x="233" y="222"/>
                    <a:pt x="233" y="222"/>
                    <a:pt x="233" y="222"/>
                  </a:cubicBezTo>
                  <a:cubicBezTo>
                    <a:pt x="232" y="222"/>
                    <a:pt x="232" y="222"/>
                    <a:pt x="232" y="222"/>
                  </a:cubicBezTo>
                  <a:cubicBezTo>
                    <a:pt x="232" y="222"/>
                    <a:pt x="232" y="222"/>
                    <a:pt x="232" y="222"/>
                  </a:cubicBezTo>
                  <a:cubicBezTo>
                    <a:pt x="232" y="222"/>
                    <a:pt x="232" y="222"/>
                    <a:pt x="232" y="222"/>
                  </a:cubicBezTo>
                  <a:cubicBezTo>
                    <a:pt x="232" y="222"/>
                    <a:pt x="232" y="222"/>
                    <a:pt x="232" y="222"/>
                  </a:cubicBezTo>
                  <a:cubicBezTo>
                    <a:pt x="232" y="222"/>
                    <a:pt x="232" y="222"/>
                    <a:pt x="232" y="222"/>
                  </a:cubicBezTo>
                  <a:cubicBezTo>
                    <a:pt x="232" y="222"/>
                    <a:pt x="232" y="222"/>
                    <a:pt x="232" y="222"/>
                  </a:cubicBezTo>
                  <a:cubicBezTo>
                    <a:pt x="232" y="222"/>
                    <a:pt x="232" y="222"/>
                    <a:pt x="232" y="221"/>
                  </a:cubicBezTo>
                  <a:cubicBezTo>
                    <a:pt x="232" y="221"/>
                    <a:pt x="232" y="221"/>
                    <a:pt x="232" y="221"/>
                  </a:cubicBezTo>
                  <a:cubicBezTo>
                    <a:pt x="232" y="221"/>
                    <a:pt x="232" y="221"/>
                    <a:pt x="232" y="221"/>
                  </a:cubicBezTo>
                  <a:cubicBezTo>
                    <a:pt x="231" y="222"/>
                    <a:pt x="231" y="222"/>
                    <a:pt x="231" y="221"/>
                  </a:cubicBezTo>
                  <a:cubicBezTo>
                    <a:pt x="231" y="221"/>
                    <a:pt x="231" y="221"/>
                    <a:pt x="231" y="221"/>
                  </a:cubicBezTo>
                  <a:cubicBezTo>
                    <a:pt x="231" y="222"/>
                    <a:pt x="231" y="222"/>
                    <a:pt x="231" y="222"/>
                  </a:cubicBezTo>
                  <a:cubicBezTo>
                    <a:pt x="231" y="222"/>
                    <a:pt x="230" y="222"/>
                    <a:pt x="230" y="222"/>
                  </a:cubicBezTo>
                  <a:cubicBezTo>
                    <a:pt x="230" y="222"/>
                    <a:pt x="230" y="222"/>
                    <a:pt x="230" y="222"/>
                  </a:cubicBezTo>
                  <a:cubicBezTo>
                    <a:pt x="230" y="221"/>
                    <a:pt x="230" y="221"/>
                    <a:pt x="230" y="221"/>
                  </a:cubicBezTo>
                  <a:cubicBezTo>
                    <a:pt x="230" y="221"/>
                    <a:pt x="230" y="221"/>
                    <a:pt x="230" y="221"/>
                  </a:cubicBezTo>
                  <a:cubicBezTo>
                    <a:pt x="230" y="222"/>
                    <a:pt x="230" y="222"/>
                    <a:pt x="230" y="222"/>
                  </a:cubicBezTo>
                  <a:cubicBezTo>
                    <a:pt x="230" y="222"/>
                    <a:pt x="230" y="222"/>
                    <a:pt x="230" y="222"/>
                  </a:cubicBezTo>
                  <a:cubicBezTo>
                    <a:pt x="230" y="222"/>
                    <a:pt x="230" y="222"/>
                    <a:pt x="230" y="222"/>
                  </a:cubicBezTo>
                  <a:cubicBezTo>
                    <a:pt x="230" y="222"/>
                    <a:pt x="231" y="222"/>
                    <a:pt x="231" y="222"/>
                  </a:cubicBezTo>
                  <a:cubicBezTo>
                    <a:pt x="231" y="222"/>
                    <a:pt x="231" y="222"/>
                    <a:pt x="231" y="222"/>
                  </a:cubicBezTo>
                  <a:cubicBezTo>
                    <a:pt x="231" y="222"/>
                    <a:pt x="231" y="223"/>
                    <a:pt x="231" y="223"/>
                  </a:cubicBezTo>
                  <a:cubicBezTo>
                    <a:pt x="231" y="223"/>
                    <a:pt x="231" y="223"/>
                    <a:pt x="231" y="223"/>
                  </a:cubicBezTo>
                  <a:cubicBezTo>
                    <a:pt x="231" y="223"/>
                    <a:pt x="231" y="223"/>
                    <a:pt x="230" y="223"/>
                  </a:cubicBezTo>
                  <a:cubicBezTo>
                    <a:pt x="230" y="223"/>
                    <a:pt x="230" y="223"/>
                    <a:pt x="230" y="223"/>
                  </a:cubicBezTo>
                  <a:cubicBezTo>
                    <a:pt x="230" y="223"/>
                    <a:pt x="230" y="223"/>
                    <a:pt x="230" y="223"/>
                  </a:cubicBezTo>
                  <a:cubicBezTo>
                    <a:pt x="229" y="223"/>
                    <a:pt x="229" y="223"/>
                    <a:pt x="229" y="223"/>
                  </a:cubicBezTo>
                  <a:cubicBezTo>
                    <a:pt x="229" y="223"/>
                    <a:pt x="229" y="223"/>
                    <a:pt x="229" y="223"/>
                  </a:cubicBezTo>
                  <a:cubicBezTo>
                    <a:pt x="229" y="223"/>
                    <a:pt x="229" y="223"/>
                    <a:pt x="229" y="223"/>
                  </a:cubicBezTo>
                  <a:cubicBezTo>
                    <a:pt x="230" y="223"/>
                    <a:pt x="229" y="223"/>
                    <a:pt x="230" y="223"/>
                  </a:cubicBezTo>
                  <a:cubicBezTo>
                    <a:pt x="230" y="223"/>
                    <a:pt x="230" y="223"/>
                    <a:pt x="230" y="223"/>
                  </a:cubicBezTo>
                  <a:cubicBezTo>
                    <a:pt x="230" y="223"/>
                    <a:pt x="230" y="223"/>
                    <a:pt x="230" y="223"/>
                  </a:cubicBezTo>
                  <a:cubicBezTo>
                    <a:pt x="230" y="223"/>
                    <a:pt x="230" y="223"/>
                    <a:pt x="230" y="223"/>
                  </a:cubicBezTo>
                  <a:cubicBezTo>
                    <a:pt x="230" y="224"/>
                    <a:pt x="230" y="224"/>
                    <a:pt x="230" y="224"/>
                  </a:cubicBezTo>
                  <a:cubicBezTo>
                    <a:pt x="230" y="224"/>
                    <a:pt x="230" y="224"/>
                    <a:pt x="230" y="224"/>
                  </a:cubicBezTo>
                  <a:cubicBezTo>
                    <a:pt x="230" y="224"/>
                    <a:pt x="230" y="224"/>
                    <a:pt x="230" y="223"/>
                  </a:cubicBezTo>
                  <a:cubicBezTo>
                    <a:pt x="231" y="223"/>
                    <a:pt x="231" y="223"/>
                    <a:pt x="231" y="223"/>
                  </a:cubicBezTo>
                  <a:cubicBezTo>
                    <a:pt x="230" y="224"/>
                    <a:pt x="230" y="224"/>
                    <a:pt x="230" y="224"/>
                  </a:cubicBezTo>
                  <a:cubicBezTo>
                    <a:pt x="230" y="224"/>
                    <a:pt x="230" y="224"/>
                    <a:pt x="230" y="224"/>
                  </a:cubicBezTo>
                  <a:cubicBezTo>
                    <a:pt x="230" y="224"/>
                    <a:pt x="231" y="224"/>
                    <a:pt x="231" y="224"/>
                  </a:cubicBezTo>
                  <a:cubicBezTo>
                    <a:pt x="231" y="223"/>
                    <a:pt x="231" y="223"/>
                    <a:pt x="231" y="223"/>
                  </a:cubicBezTo>
                  <a:cubicBezTo>
                    <a:pt x="231" y="223"/>
                    <a:pt x="231" y="223"/>
                    <a:pt x="231" y="224"/>
                  </a:cubicBezTo>
                  <a:cubicBezTo>
                    <a:pt x="232" y="224"/>
                    <a:pt x="232" y="224"/>
                    <a:pt x="232" y="224"/>
                  </a:cubicBezTo>
                  <a:cubicBezTo>
                    <a:pt x="232" y="224"/>
                    <a:pt x="232" y="224"/>
                    <a:pt x="232" y="224"/>
                  </a:cubicBezTo>
                  <a:cubicBezTo>
                    <a:pt x="232" y="224"/>
                    <a:pt x="232" y="224"/>
                    <a:pt x="232" y="224"/>
                  </a:cubicBezTo>
                  <a:cubicBezTo>
                    <a:pt x="231" y="224"/>
                    <a:pt x="231" y="224"/>
                    <a:pt x="231" y="224"/>
                  </a:cubicBezTo>
                  <a:cubicBezTo>
                    <a:pt x="231" y="224"/>
                    <a:pt x="231" y="224"/>
                    <a:pt x="231" y="224"/>
                  </a:cubicBezTo>
                  <a:cubicBezTo>
                    <a:pt x="230" y="224"/>
                    <a:pt x="230" y="225"/>
                    <a:pt x="230" y="224"/>
                  </a:cubicBezTo>
                  <a:cubicBezTo>
                    <a:pt x="230" y="224"/>
                    <a:pt x="230" y="225"/>
                    <a:pt x="230" y="225"/>
                  </a:cubicBezTo>
                  <a:cubicBezTo>
                    <a:pt x="230" y="225"/>
                    <a:pt x="229" y="225"/>
                    <a:pt x="230" y="225"/>
                  </a:cubicBezTo>
                  <a:cubicBezTo>
                    <a:pt x="230" y="225"/>
                    <a:pt x="230" y="225"/>
                    <a:pt x="230" y="225"/>
                  </a:cubicBezTo>
                  <a:cubicBezTo>
                    <a:pt x="230" y="225"/>
                    <a:pt x="229" y="226"/>
                    <a:pt x="229" y="226"/>
                  </a:cubicBezTo>
                  <a:cubicBezTo>
                    <a:pt x="229" y="226"/>
                    <a:pt x="229" y="226"/>
                    <a:pt x="229" y="225"/>
                  </a:cubicBezTo>
                  <a:cubicBezTo>
                    <a:pt x="229" y="225"/>
                    <a:pt x="229" y="225"/>
                    <a:pt x="229" y="225"/>
                  </a:cubicBezTo>
                  <a:cubicBezTo>
                    <a:pt x="229" y="225"/>
                    <a:pt x="229" y="225"/>
                    <a:pt x="229" y="225"/>
                  </a:cubicBezTo>
                  <a:cubicBezTo>
                    <a:pt x="229" y="225"/>
                    <a:pt x="229" y="225"/>
                    <a:pt x="229" y="224"/>
                  </a:cubicBezTo>
                  <a:cubicBezTo>
                    <a:pt x="229" y="224"/>
                    <a:pt x="229" y="225"/>
                    <a:pt x="229" y="225"/>
                  </a:cubicBezTo>
                  <a:cubicBezTo>
                    <a:pt x="229" y="225"/>
                    <a:pt x="229" y="225"/>
                    <a:pt x="229" y="225"/>
                  </a:cubicBezTo>
                  <a:cubicBezTo>
                    <a:pt x="229" y="225"/>
                    <a:pt x="228" y="225"/>
                    <a:pt x="228" y="225"/>
                  </a:cubicBezTo>
                  <a:cubicBezTo>
                    <a:pt x="228" y="225"/>
                    <a:pt x="228" y="225"/>
                    <a:pt x="228" y="225"/>
                  </a:cubicBezTo>
                  <a:cubicBezTo>
                    <a:pt x="228" y="225"/>
                    <a:pt x="228" y="225"/>
                    <a:pt x="228" y="225"/>
                  </a:cubicBezTo>
                  <a:cubicBezTo>
                    <a:pt x="229" y="224"/>
                    <a:pt x="229" y="224"/>
                    <a:pt x="229" y="224"/>
                  </a:cubicBezTo>
                  <a:cubicBezTo>
                    <a:pt x="229" y="224"/>
                    <a:pt x="229" y="224"/>
                    <a:pt x="229" y="224"/>
                  </a:cubicBezTo>
                  <a:cubicBezTo>
                    <a:pt x="229" y="224"/>
                    <a:pt x="229" y="224"/>
                    <a:pt x="228" y="224"/>
                  </a:cubicBezTo>
                  <a:cubicBezTo>
                    <a:pt x="228" y="224"/>
                    <a:pt x="229" y="224"/>
                    <a:pt x="229" y="224"/>
                  </a:cubicBezTo>
                  <a:cubicBezTo>
                    <a:pt x="229" y="224"/>
                    <a:pt x="229" y="224"/>
                    <a:pt x="229" y="223"/>
                  </a:cubicBezTo>
                  <a:cubicBezTo>
                    <a:pt x="229" y="223"/>
                    <a:pt x="229" y="223"/>
                    <a:pt x="229" y="223"/>
                  </a:cubicBezTo>
                  <a:cubicBezTo>
                    <a:pt x="229" y="223"/>
                    <a:pt x="229" y="223"/>
                    <a:pt x="229" y="223"/>
                  </a:cubicBezTo>
                  <a:cubicBezTo>
                    <a:pt x="229" y="223"/>
                    <a:pt x="229" y="223"/>
                    <a:pt x="229" y="223"/>
                  </a:cubicBezTo>
                  <a:cubicBezTo>
                    <a:pt x="229" y="223"/>
                    <a:pt x="229" y="223"/>
                    <a:pt x="229" y="223"/>
                  </a:cubicBezTo>
                  <a:cubicBezTo>
                    <a:pt x="228" y="223"/>
                    <a:pt x="228" y="223"/>
                    <a:pt x="228" y="223"/>
                  </a:cubicBezTo>
                  <a:cubicBezTo>
                    <a:pt x="228" y="223"/>
                    <a:pt x="228" y="223"/>
                    <a:pt x="228" y="223"/>
                  </a:cubicBezTo>
                  <a:cubicBezTo>
                    <a:pt x="228" y="223"/>
                    <a:pt x="229" y="223"/>
                    <a:pt x="228" y="224"/>
                  </a:cubicBezTo>
                  <a:cubicBezTo>
                    <a:pt x="228" y="224"/>
                    <a:pt x="228" y="224"/>
                    <a:pt x="228" y="224"/>
                  </a:cubicBezTo>
                  <a:cubicBezTo>
                    <a:pt x="228" y="224"/>
                    <a:pt x="228" y="224"/>
                    <a:pt x="228" y="224"/>
                  </a:cubicBezTo>
                  <a:cubicBezTo>
                    <a:pt x="228" y="224"/>
                    <a:pt x="228" y="224"/>
                    <a:pt x="228" y="224"/>
                  </a:cubicBezTo>
                  <a:cubicBezTo>
                    <a:pt x="228" y="224"/>
                    <a:pt x="228" y="224"/>
                    <a:pt x="228" y="224"/>
                  </a:cubicBezTo>
                  <a:cubicBezTo>
                    <a:pt x="228" y="224"/>
                    <a:pt x="228" y="224"/>
                    <a:pt x="228" y="224"/>
                  </a:cubicBezTo>
                  <a:cubicBezTo>
                    <a:pt x="228" y="224"/>
                    <a:pt x="228" y="224"/>
                    <a:pt x="228" y="224"/>
                  </a:cubicBezTo>
                  <a:cubicBezTo>
                    <a:pt x="228" y="224"/>
                    <a:pt x="227" y="223"/>
                    <a:pt x="227" y="224"/>
                  </a:cubicBezTo>
                  <a:cubicBezTo>
                    <a:pt x="227" y="224"/>
                    <a:pt x="227" y="224"/>
                    <a:pt x="227" y="224"/>
                  </a:cubicBezTo>
                  <a:cubicBezTo>
                    <a:pt x="227" y="224"/>
                    <a:pt x="227" y="224"/>
                    <a:pt x="227" y="224"/>
                  </a:cubicBezTo>
                  <a:cubicBezTo>
                    <a:pt x="228" y="224"/>
                    <a:pt x="228" y="224"/>
                    <a:pt x="228" y="224"/>
                  </a:cubicBezTo>
                  <a:cubicBezTo>
                    <a:pt x="228" y="224"/>
                    <a:pt x="228" y="224"/>
                    <a:pt x="228" y="224"/>
                  </a:cubicBezTo>
                  <a:cubicBezTo>
                    <a:pt x="227" y="224"/>
                    <a:pt x="228" y="224"/>
                    <a:pt x="228" y="225"/>
                  </a:cubicBezTo>
                  <a:cubicBezTo>
                    <a:pt x="228" y="225"/>
                    <a:pt x="228" y="225"/>
                    <a:pt x="228" y="225"/>
                  </a:cubicBezTo>
                  <a:cubicBezTo>
                    <a:pt x="228" y="225"/>
                    <a:pt x="227" y="225"/>
                    <a:pt x="227" y="225"/>
                  </a:cubicBezTo>
                  <a:cubicBezTo>
                    <a:pt x="227" y="225"/>
                    <a:pt x="227" y="225"/>
                    <a:pt x="227" y="225"/>
                  </a:cubicBezTo>
                  <a:cubicBezTo>
                    <a:pt x="227" y="225"/>
                    <a:pt x="227" y="225"/>
                    <a:pt x="227" y="225"/>
                  </a:cubicBezTo>
                  <a:cubicBezTo>
                    <a:pt x="226" y="225"/>
                    <a:pt x="226" y="225"/>
                    <a:pt x="226" y="225"/>
                  </a:cubicBezTo>
                  <a:cubicBezTo>
                    <a:pt x="226" y="225"/>
                    <a:pt x="226" y="225"/>
                    <a:pt x="226" y="225"/>
                  </a:cubicBezTo>
                  <a:cubicBezTo>
                    <a:pt x="226" y="225"/>
                    <a:pt x="226" y="225"/>
                    <a:pt x="226" y="225"/>
                  </a:cubicBezTo>
                  <a:cubicBezTo>
                    <a:pt x="227" y="225"/>
                    <a:pt x="227" y="225"/>
                    <a:pt x="227" y="225"/>
                  </a:cubicBezTo>
                  <a:cubicBezTo>
                    <a:pt x="227" y="225"/>
                    <a:pt x="227" y="225"/>
                    <a:pt x="227" y="225"/>
                  </a:cubicBezTo>
                  <a:cubicBezTo>
                    <a:pt x="227" y="225"/>
                    <a:pt x="227" y="225"/>
                    <a:pt x="227" y="225"/>
                  </a:cubicBezTo>
                  <a:cubicBezTo>
                    <a:pt x="227" y="225"/>
                    <a:pt x="227" y="225"/>
                    <a:pt x="227" y="226"/>
                  </a:cubicBezTo>
                  <a:cubicBezTo>
                    <a:pt x="227" y="226"/>
                    <a:pt x="227" y="226"/>
                    <a:pt x="227" y="226"/>
                  </a:cubicBezTo>
                  <a:cubicBezTo>
                    <a:pt x="227" y="226"/>
                    <a:pt x="227" y="226"/>
                    <a:pt x="227" y="226"/>
                  </a:cubicBezTo>
                  <a:cubicBezTo>
                    <a:pt x="227" y="226"/>
                    <a:pt x="227" y="226"/>
                    <a:pt x="227" y="226"/>
                  </a:cubicBezTo>
                  <a:cubicBezTo>
                    <a:pt x="227" y="226"/>
                    <a:pt x="227" y="226"/>
                    <a:pt x="227" y="226"/>
                  </a:cubicBezTo>
                  <a:cubicBezTo>
                    <a:pt x="227" y="226"/>
                    <a:pt x="227" y="226"/>
                    <a:pt x="227" y="226"/>
                  </a:cubicBezTo>
                  <a:cubicBezTo>
                    <a:pt x="227" y="227"/>
                    <a:pt x="227" y="226"/>
                    <a:pt x="227" y="226"/>
                  </a:cubicBezTo>
                  <a:cubicBezTo>
                    <a:pt x="226" y="227"/>
                    <a:pt x="226" y="226"/>
                    <a:pt x="226" y="226"/>
                  </a:cubicBezTo>
                  <a:cubicBezTo>
                    <a:pt x="226" y="226"/>
                    <a:pt x="226" y="226"/>
                    <a:pt x="226" y="226"/>
                  </a:cubicBezTo>
                  <a:cubicBezTo>
                    <a:pt x="226" y="226"/>
                    <a:pt x="226" y="226"/>
                    <a:pt x="226" y="226"/>
                  </a:cubicBezTo>
                  <a:cubicBezTo>
                    <a:pt x="226" y="226"/>
                    <a:pt x="226" y="226"/>
                    <a:pt x="226" y="226"/>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8"/>
                    <a:pt x="226" y="228"/>
                  </a:cubicBezTo>
                  <a:cubicBezTo>
                    <a:pt x="226" y="228"/>
                    <a:pt x="225" y="228"/>
                    <a:pt x="225" y="228"/>
                  </a:cubicBezTo>
                  <a:cubicBezTo>
                    <a:pt x="225" y="228"/>
                    <a:pt x="225" y="228"/>
                    <a:pt x="225" y="228"/>
                  </a:cubicBezTo>
                  <a:cubicBezTo>
                    <a:pt x="225" y="228"/>
                    <a:pt x="225" y="228"/>
                    <a:pt x="225" y="229"/>
                  </a:cubicBezTo>
                  <a:cubicBezTo>
                    <a:pt x="225" y="229"/>
                    <a:pt x="225" y="229"/>
                    <a:pt x="224" y="229"/>
                  </a:cubicBezTo>
                  <a:cubicBezTo>
                    <a:pt x="224" y="229"/>
                    <a:pt x="224" y="229"/>
                    <a:pt x="224" y="229"/>
                  </a:cubicBezTo>
                  <a:cubicBezTo>
                    <a:pt x="224" y="229"/>
                    <a:pt x="224" y="229"/>
                    <a:pt x="224" y="229"/>
                  </a:cubicBezTo>
                  <a:cubicBezTo>
                    <a:pt x="224" y="229"/>
                    <a:pt x="224" y="229"/>
                    <a:pt x="223" y="229"/>
                  </a:cubicBezTo>
                  <a:cubicBezTo>
                    <a:pt x="223" y="229"/>
                    <a:pt x="223" y="228"/>
                    <a:pt x="223" y="228"/>
                  </a:cubicBezTo>
                  <a:cubicBezTo>
                    <a:pt x="224" y="228"/>
                    <a:pt x="224" y="228"/>
                    <a:pt x="224" y="227"/>
                  </a:cubicBezTo>
                  <a:cubicBezTo>
                    <a:pt x="224" y="227"/>
                    <a:pt x="224" y="227"/>
                    <a:pt x="225" y="227"/>
                  </a:cubicBezTo>
                  <a:cubicBezTo>
                    <a:pt x="225" y="227"/>
                    <a:pt x="225" y="227"/>
                    <a:pt x="225" y="227"/>
                  </a:cubicBezTo>
                  <a:cubicBezTo>
                    <a:pt x="225" y="227"/>
                    <a:pt x="225" y="226"/>
                    <a:pt x="226" y="226"/>
                  </a:cubicBezTo>
                  <a:cubicBezTo>
                    <a:pt x="226" y="226"/>
                    <a:pt x="226" y="226"/>
                    <a:pt x="226" y="226"/>
                  </a:cubicBezTo>
                  <a:cubicBezTo>
                    <a:pt x="226" y="226"/>
                    <a:pt x="226" y="226"/>
                    <a:pt x="226" y="226"/>
                  </a:cubicBezTo>
                  <a:cubicBezTo>
                    <a:pt x="226" y="226"/>
                    <a:pt x="226" y="226"/>
                    <a:pt x="226" y="226"/>
                  </a:cubicBezTo>
                  <a:cubicBezTo>
                    <a:pt x="226" y="226"/>
                    <a:pt x="225" y="226"/>
                    <a:pt x="225" y="226"/>
                  </a:cubicBezTo>
                  <a:cubicBezTo>
                    <a:pt x="225" y="226"/>
                    <a:pt x="225" y="226"/>
                    <a:pt x="225" y="226"/>
                  </a:cubicBezTo>
                  <a:cubicBezTo>
                    <a:pt x="225" y="226"/>
                    <a:pt x="225" y="225"/>
                    <a:pt x="225" y="225"/>
                  </a:cubicBezTo>
                  <a:cubicBezTo>
                    <a:pt x="225" y="225"/>
                    <a:pt x="225" y="225"/>
                    <a:pt x="225" y="225"/>
                  </a:cubicBezTo>
                  <a:cubicBezTo>
                    <a:pt x="225" y="226"/>
                    <a:pt x="225" y="226"/>
                    <a:pt x="225" y="226"/>
                  </a:cubicBezTo>
                  <a:cubicBezTo>
                    <a:pt x="225" y="226"/>
                    <a:pt x="225" y="226"/>
                    <a:pt x="225" y="226"/>
                  </a:cubicBezTo>
                  <a:cubicBezTo>
                    <a:pt x="225" y="226"/>
                    <a:pt x="225" y="226"/>
                    <a:pt x="225" y="226"/>
                  </a:cubicBezTo>
                  <a:cubicBezTo>
                    <a:pt x="225" y="226"/>
                    <a:pt x="224" y="226"/>
                    <a:pt x="224" y="226"/>
                  </a:cubicBezTo>
                  <a:cubicBezTo>
                    <a:pt x="225" y="226"/>
                    <a:pt x="225" y="226"/>
                    <a:pt x="225" y="225"/>
                  </a:cubicBezTo>
                  <a:cubicBezTo>
                    <a:pt x="225" y="225"/>
                    <a:pt x="225" y="225"/>
                    <a:pt x="225" y="225"/>
                  </a:cubicBezTo>
                  <a:cubicBezTo>
                    <a:pt x="225" y="225"/>
                    <a:pt x="225" y="225"/>
                    <a:pt x="225" y="225"/>
                  </a:cubicBezTo>
                  <a:cubicBezTo>
                    <a:pt x="225" y="225"/>
                    <a:pt x="225" y="225"/>
                    <a:pt x="225" y="225"/>
                  </a:cubicBezTo>
                  <a:cubicBezTo>
                    <a:pt x="225" y="224"/>
                    <a:pt x="226" y="224"/>
                    <a:pt x="226" y="224"/>
                  </a:cubicBezTo>
                  <a:cubicBezTo>
                    <a:pt x="226" y="224"/>
                    <a:pt x="226" y="224"/>
                    <a:pt x="226" y="224"/>
                  </a:cubicBezTo>
                  <a:cubicBezTo>
                    <a:pt x="226" y="224"/>
                    <a:pt x="226" y="224"/>
                    <a:pt x="226" y="224"/>
                  </a:cubicBezTo>
                  <a:cubicBezTo>
                    <a:pt x="226" y="224"/>
                    <a:pt x="226" y="224"/>
                    <a:pt x="226" y="224"/>
                  </a:cubicBezTo>
                  <a:cubicBezTo>
                    <a:pt x="225" y="224"/>
                    <a:pt x="225" y="224"/>
                    <a:pt x="225" y="224"/>
                  </a:cubicBezTo>
                  <a:cubicBezTo>
                    <a:pt x="225" y="224"/>
                    <a:pt x="225" y="224"/>
                    <a:pt x="225" y="224"/>
                  </a:cubicBezTo>
                  <a:cubicBezTo>
                    <a:pt x="225" y="224"/>
                    <a:pt x="225" y="225"/>
                    <a:pt x="225" y="225"/>
                  </a:cubicBezTo>
                  <a:cubicBezTo>
                    <a:pt x="224" y="225"/>
                    <a:pt x="224" y="225"/>
                    <a:pt x="224" y="225"/>
                  </a:cubicBezTo>
                  <a:cubicBezTo>
                    <a:pt x="224" y="225"/>
                    <a:pt x="224" y="225"/>
                    <a:pt x="224" y="225"/>
                  </a:cubicBezTo>
                  <a:cubicBezTo>
                    <a:pt x="224" y="225"/>
                    <a:pt x="224" y="226"/>
                    <a:pt x="224" y="226"/>
                  </a:cubicBezTo>
                  <a:cubicBezTo>
                    <a:pt x="224" y="226"/>
                    <a:pt x="224" y="226"/>
                    <a:pt x="224" y="226"/>
                  </a:cubicBezTo>
                  <a:cubicBezTo>
                    <a:pt x="224" y="226"/>
                    <a:pt x="223" y="226"/>
                    <a:pt x="223" y="226"/>
                  </a:cubicBezTo>
                  <a:cubicBezTo>
                    <a:pt x="223" y="226"/>
                    <a:pt x="223" y="226"/>
                    <a:pt x="223" y="225"/>
                  </a:cubicBezTo>
                  <a:cubicBezTo>
                    <a:pt x="224" y="225"/>
                    <a:pt x="224" y="225"/>
                    <a:pt x="224" y="225"/>
                  </a:cubicBezTo>
                  <a:cubicBezTo>
                    <a:pt x="224" y="225"/>
                    <a:pt x="224" y="224"/>
                    <a:pt x="224" y="224"/>
                  </a:cubicBezTo>
                  <a:cubicBezTo>
                    <a:pt x="224" y="224"/>
                    <a:pt x="224" y="224"/>
                    <a:pt x="225" y="224"/>
                  </a:cubicBezTo>
                  <a:cubicBezTo>
                    <a:pt x="224" y="224"/>
                    <a:pt x="224" y="224"/>
                    <a:pt x="224" y="224"/>
                  </a:cubicBezTo>
                  <a:cubicBezTo>
                    <a:pt x="224" y="224"/>
                    <a:pt x="224" y="224"/>
                    <a:pt x="223" y="224"/>
                  </a:cubicBezTo>
                  <a:cubicBezTo>
                    <a:pt x="223" y="224"/>
                    <a:pt x="223" y="224"/>
                    <a:pt x="223" y="224"/>
                  </a:cubicBezTo>
                  <a:cubicBezTo>
                    <a:pt x="223" y="224"/>
                    <a:pt x="223" y="224"/>
                    <a:pt x="223" y="224"/>
                  </a:cubicBezTo>
                  <a:cubicBezTo>
                    <a:pt x="223" y="224"/>
                    <a:pt x="223" y="224"/>
                    <a:pt x="223" y="224"/>
                  </a:cubicBezTo>
                  <a:cubicBezTo>
                    <a:pt x="223" y="224"/>
                    <a:pt x="223" y="224"/>
                    <a:pt x="223" y="224"/>
                  </a:cubicBezTo>
                  <a:cubicBezTo>
                    <a:pt x="223" y="224"/>
                    <a:pt x="223" y="224"/>
                    <a:pt x="223" y="224"/>
                  </a:cubicBezTo>
                  <a:cubicBezTo>
                    <a:pt x="223" y="224"/>
                    <a:pt x="222" y="224"/>
                    <a:pt x="222" y="224"/>
                  </a:cubicBezTo>
                  <a:cubicBezTo>
                    <a:pt x="222" y="224"/>
                    <a:pt x="222" y="224"/>
                    <a:pt x="222" y="224"/>
                  </a:cubicBezTo>
                  <a:cubicBezTo>
                    <a:pt x="222" y="224"/>
                    <a:pt x="222" y="224"/>
                    <a:pt x="222" y="224"/>
                  </a:cubicBezTo>
                  <a:cubicBezTo>
                    <a:pt x="222" y="224"/>
                    <a:pt x="222" y="224"/>
                    <a:pt x="221" y="224"/>
                  </a:cubicBezTo>
                  <a:cubicBezTo>
                    <a:pt x="221" y="224"/>
                    <a:pt x="221" y="224"/>
                    <a:pt x="221" y="224"/>
                  </a:cubicBezTo>
                  <a:cubicBezTo>
                    <a:pt x="221" y="224"/>
                    <a:pt x="221" y="224"/>
                    <a:pt x="221" y="225"/>
                  </a:cubicBezTo>
                  <a:cubicBezTo>
                    <a:pt x="221" y="225"/>
                    <a:pt x="221" y="225"/>
                    <a:pt x="222" y="225"/>
                  </a:cubicBezTo>
                  <a:cubicBezTo>
                    <a:pt x="222" y="225"/>
                    <a:pt x="222" y="225"/>
                    <a:pt x="222" y="225"/>
                  </a:cubicBezTo>
                  <a:cubicBezTo>
                    <a:pt x="222" y="225"/>
                    <a:pt x="222" y="225"/>
                    <a:pt x="222" y="225"/>
                  </a:cubicBezTo>
                  <a:cubicBezTo>
                    <a:pt x="222" y="224"/>
                    <a:pt x="222" y="224"/>
                    <a:pt x="223" y="224"/>
                  </a:cubicBezTo>
                  <a:cubicBezTo>
                    <a:pt x="223" y="224"/>
                    <a:pt x="223" y="224"/>
                    <a:pt x="223" y="224"/>
                  </a:cubicBezTo>
                  <a:cubicBezTo>
                    <a:pt x="224" y="224"/>
                    <a:pt x="224" y="224"/>
                    <a:pt x="224" y="224"/>
                  </a:cubicBezTo>
                  <a:cubicBezTo>
                    <a:pt x="224" y="225"/>
                    <a:pt x="224" y="225"/>
                    <a:pt x="223" y="225"/>
                  </a:cubicBezTo>
                  <a:cubicBezTo>
                    <a:pt x="223" y="225"/>
                    <a:pt x="223" y="226"/>
                    <a:pt x="223" y="226"/>
                  </a:cubicBezTo>
                  <a:cubicBezTo>
                    <a:pt x="223" y="226"/>
                    <a:pt x="223" y="226"/>
                    <a:pt x="223" y="226"/>
                  </a:cubicBezTo>
                  <a:cubicBezTo>
                    <a:pt x="223" y="226"/>
                    <a:pt x="223" y="226"/>
                    <a:pt x="223" y="226"/>
                  </a:cubicBezTo>
                  <a:cubicBezTo>
                    <a:pt x="223" y="226"/>
                    <a:pt x="223" y="226"/>
                    <a:pt x="223" y="226"/>
                  </a:cubicBezTo>
                  <a:cubicBezTo>
                    <a:pt x="223" y="226"/>
                    <a:pt x="223" y="226"/>
                    <a:pt x="223" y="226"/>
                  </a:cubicBezTo>
                  <a:cubicBezTo>
                    <a:pt x="223" y="226"/>
                    <a:pt x="223" y="227"/>
                    <a:pt x="223" y="227"/>
                  </a:cubicBezTo>
                  <a:cubicBezTo>
                    <a:pt x="223" y="227"/>
                    <a:pt x="223" y="227"/>
                    <a:pt x="223" y="227"/>
                  </a:cubicBezTo>
                  <a:cubicBezTo>
                    <a:pt x="223" y="227"/>
                    <a:pt x="223" y="227"/>
                    <a:pt x="223" y="227"/>
                  </a:cubicBezTo>
                  <a:cubicBezTo>
                    <a:pt x="223" y="227"/>
                    <a:pt x="223" y="227"/>
                    <a:pt x="223" y="227"/>
                  </a:cubicBezTo>
                  <a:cubicBezTo>
                    <a:pt x="223" y="227"/>
                    <a:pt x="223" y="227"/>
                    <a:pt x="222" y="227"/>
                  </a:cubicBezTo>
                  <a:cubicBezTo>
                    <a:pt x="222" y="227"/>
                    <a:pt x="222" y="227"/>
                    <a:pt x="222" y="227"/>
                  </a:cubicBezTo>
                  <a:cubicBezTo>
                    <a:pt x="222" y="227"/>
                    <a:pt x="222" y="227"/>
                    <a:pt x="222" y="227"/>
                  </a:cubicBezTo>
                  <a:cubicBezTo>
                    <a:pt x="222" y="227"/>
                    <a:pt x="222" y="227"/>
                    <a:pt x="222" y="227"/>
                  </a:cubicBezTo>
                  <a:cubicBezTo>
                    <a:pt x="222" y="227"/>
                    <a:pt x="222" y="227"/>
                    <a:pt x="222" y="227"/>
                  </a:cubicBezTo>
                  <a:cubicBezTo>
                    <a:pt x="222" y="227"/>
                    <a:pt x="222" y="227"/>
                    <a:pt x="222" y="227"/>
                  </a:cubicBezTo>
                  <a:cubicBezTo>
                    <a:pt x="222" y="227"/>
                    <a:pt x="222" y="227"/>
                    <a:pt x="222" y="227"/>
                  </a:cubicBezTo>
                  <a:cubicBezTo>
                    <a:pt x="222" y="227"/>
                    <a:pt x="222" y="226"/>
                    <a:pt x="222" y="226"/>
                  </a:cubicBezTo>
                  <a:cubicBezTo>
                    <a:pt x="222" y="226"/>
                    <a:pt x="222" y="226"/>
                    <a:pt x="222" y="226"/>
                  </a:cubicBezTo>
                  <a:cubicBezTo>
                    <a:pt x="222" y="226"/>
                    <a:pt x="222" y="226"/>
                    <a:pt x="222" y="226"/>
                  </a:cubicBezTo>
                  <a:cubicBezTo>
                    <a:pt x="222" y="226"/>
                    <a:pt x="222" y="226"/>
                    <a:pt x="222" y="226"/>
                  </a:cubicBezTo>
                  <a:cubicBezTo>
                    <a:pt x="222" y="226"/>
                    <a:pt x="221" y="226"/>
                    <a:pt x="221" y="226"/>
                  </a:cubicBezTo>
                  <a:cubicBezTo>
                    <a:pt x="221" y="226"/>
                    <a:pt x="221" y="226"/>
                    <a:pt x="221" y="225"/>
                  </a:cubicBezTo>
                  <a:cubicBezTo>
                    <a:pt x="221" y="225"/>
                    <a:pt x="221" y="225"/>
                    <a:pt x="221" y="224"/>
                  </a:cubicBezTo>
                  <a:cubicBezTo>
                    <a:pt x="221" y="224"/>
                    <a:pt x="221" y="224"/>
                    <a:pt x="221" y="223"/>
                  </a:cubicBezTo>
                  <a:cubicBezTo>
                    <a:pt x="221" y="223"/>
                    <a:pt x="220" y="223"/>
                    <a:pt x="220" y="222"/>
                  </a:cubicBezTo>
                  <a:cubicBezTo>
                    <a:pt x="220" y="222"/>
                    <a:pt x="220" y="222"/>
                    <a:pt x="220" y="222"/>
                  </a:cubicBezTo>
                  <a:cubicBezTo>
                    <a:pt x="220" y="222"/>
                    <a:pt x="220" y="222"/>
                    <a:pt x="220" y="222"/>
                  </a:cubicBezTo>
                  <a:cubicBezTo>
                    <a:pt x="220" y="222"/>
                    <a:pt x="219" y="222"/>
                    <a:pt x="219" y="222"/>
                  </a:cubicBezTo>
                  <a:cubicBezTo>
                    <a:pt x="219" y="222"/>
                    <a:pt x="219" y="222"/>
                    <a:pt x="219" y="222"/>
                  </a:cubicBezTo>
                  <a:cubicBezTo>
                    <a:pt x="219" y="222"/>
                    <a:pt x="219" y="222"/>
                    <a:pt x="219" y="222"/>
                  </a:cubicBezTo>
                  <a:cubicBezTo>
                    <a:pt x="219" y="222"/>
                    <a:pt x="219" y="222"/>
                    <a:pt x="219" y="222"/>
                  </a:cubicBezTo>
                  <a:cubicBezTo>
                    <a:pt x="219" y="222"/>
                    <a:pt x="219" y="222"/>
                    <a:pt x="219" y="222"/>
                  </a:cubicBezTo>
                  <a:cubicBezTo>
                    <a:pt x="219" y="222"/>
                    <a:pt x="219" y="221"/>
                    <a:pt x="219" y="221"/>
                  </a:cubicBezTo>
                  <a:cubicBezTo>
                    <a:pt x="219" y="221"/>
                    <a:pt x="219" y="221"/>
                    <a:pt x="219" y="221"/>
                  </a:cubicBezTo>
                  <a:cubicBezTo>
                    <a:pt x="219" y="221"/>
                    <a:pt x="219" y="221"/>
                    <a:pt x="219" y="221"/>
                  </a:cubicBezTo>
                  <a:cubicBezTo>
                    <a:pt x="219" y="221"/>
                    <a:pt x="219" y="221"/>
                    <a:pt x="220" y="221"/>
                  </a:cubicBezTo>
                  <a:cubicBezTo>
                    <a:pt x="220" y="221"/>
                    <a:pt x="220" y="221"/>
                    <a:pt x="220" y="221"/>
                  </a:cubicBezTo>
                  <a:cubicBezTo>
                    <a:pt x="219" y="220"/>
                    <a:pt x="219" y="220"/>
                    <a:pt x="220" y="220"/>
                  </a:cubicBezTo>
                  <a:cubicBezTo>
                    <a:pt x="220" y="220"/>
                    <a:pt x="220" y="220"/>
                    <a:pt x="220" y="220"/>
                  </a:cubicBezTo>
                  <a:cubicBezTo>
                    <a:pt x="220" y="220"/>
                    <a:pt x="220" y="220"/>
                    <a:pt x="220" y="220"/>
                  </a:cubicBezTo>
                  <a:cubicBezTo>
                    <a:pt x="220" y="219"/>
                    <a:pt x="220" y="219"/>
                    <a:pt x="220" y="219"/>
                  </a:cubicBezTo>
                  <a:cubicBezTo>
                    <a:pt x="220" y="219"/>
                    <a:pt x="221" y="219"/>
                    <a:pt x="221" y="219"/>
                  </a:cubicBezTo>
                  <a:cubicBezTo>
                    <a:pt x="221" y="219"/>
                    <a:pt x="221" y="219"/>
                    <a:pt x="221" y="219"/>
                  </a:cubicBezTo>
                  <a:cubicBezTo>
                    <a:pt x="221" y="219"/>
                    <a:pt x="221" y="219"/>
                    <a:pt x="221" y="219"/>
                  </a:cubicBezTo>
                  <a:cubicBezTo>
                    <a:pt x="221" y="219"/>
                    <a:pt x="221" y="218"/>
                    <a:pt x="221" y="219"/>
                  </a:cubicBezTo>
                  <a:cubicBezTo>
                    <a:pt x="221" y="219"/>
                    <a:pt x="221" y="219"/>
                    <a:pt x="221" y="218"/>
                  </a:cubicBezTo>
                  <a:cubicBezTo>
                    <a:pt x="221" y="218"/>
                    <a:pt x="222" y="218"/>
                    <a:pt x="222" y="218"/>
                  </a:cubicBezTo>
                  <a:cubicBezTo>
                    <a:pt x="222" y="218"/>
                    <a:pt x="222" y="218"/>
                    <a:pt x="222" y="218"/>
                  </a:cubicBezTo>
                  <a:cubicBezTo>
                    <a:pt x="222" y="218"/>
                    <a:pt x="222" y="218"/>
                    <a:pt x="222" y="218"/>
                  </a:cubicBezTo>
                  <a:cubicBezTo>
                    <a:pt x="222" y="218"/>
                    <a:pt x="223" y="217"/>
                    <a:pt x="223" y="218"/>
                  </a:cubicBezTo>
                  <a:cubicBezTo>
                    <a:pt x="223" y="217"/>
                    <a:pt x="223" y="218"/>
                    <a:pt x="223" y="218"/>
                  </a:cubicBezTo>
                  <a:cubicBezTo>
                    <a:pt x="224" y="218"/>
                    <a:pt x="224" y="218"/>
                    <a:pt x="224" y="218"/>
                  </a:cubicBezTo>
                  <a:cubicBezTo>
                    <a:pt x="224" y="217"/>
                    <a:pt x="224" y="218"/>
                    <a:pt x="224" y="218"/>
                  </a:cubicBezTo>
                  <a:cubicBezTo>
                    <a:pt x="224" y="218"/>
                    <a:pt x="224" y="218"/>
                    <a:pt x="224" y="218"/>
                  </a:cubicBezTo>
                  <a:cubicBezTo>
                    <a:pt x="224" y="218"/>
                    <a:pt x="224" y="219"/>
                    <a:pt x="224" y="219"/>
                  </a:cubicBezTo>
                  <a:cubicBezTo>
                    <a:pt x="224" y="219"/>
                    <a:pt x="224" y="219"/>
                    <a:pt x="224" y="219"/>
                  </a:cubicBezTo>
                  <a:cubicBezTo>
                    <a:pt x="224" y="219"/>
                    <a:pt x="224" y="219"/>
                    <a:pt x="224" y="219"/>
                  </a:cubicBezTo>
                  <a:cubicBezTo>
                    <a:pt x="224" y="219"/>
                    <a:pt x="224" y="219"/>
                    <a:pt x="224" y="219"/>
                  </a:cubicBezTo>
                  <a:cubicBezTo>
                    <a:pt x="224" y="219"/>
                    <a:pt x="224" y="219"/>
                    <a:pt x="224" y="219"/>
                  </a:cubicBezTo>
                  <a:cubicBezTo>
                    <a:pt x="224" y="219"/>
                    <a:pt x="224" y="219"/>
                    <a:pt x="224" y="219"/>
                  </a:cubicBezTo>
                  <a:cubicBezTo>
                    <a:pt x="225" y="219"/>
                    <a:pt x="225" y="219"/>
                    <a:pt x="225" y="219"/>
                  </a:cubicBezTo>
                  <a:cubicBezTo>
                    <a:pt x="225" y="219"/>
                    <a:pt x="225" y="219"/>
                    <a:pt x="225" y="219"/>
                  </a:cubicBezTo>
                  <a:cubicBezTo>
                    <a:pt x="225" y="219"/>
                    <a:pt x="225" y="219"/>
                    <a:pt x="225" y="220"/>
                  </a:cubicBezTo>
                  <a:cubicBezTo>
                    <a:pt x="225" y="220"/>
                    <a:pt x="225" y="220"/>
                    <a:pt x="225" y="220"/>
                  </a:cubicBezTo>
                  <a:cubicBezTo>
                    <a:pt x="225" y="220"/>
                    <a:pt x="225" y="220"/>
                    <a:pt x="225" y="220"/>
                  </a:cubicBezTo>
                  <a:cubicBezTo>
                    <a:pt x="225" y="220"/>
                    <a:pt x="225" y="221"/>
                    <a:pt x="225" y="221"/>
                  </a:cubicBezTo>
                  <a:cubicBezTo>
                    <a:pt x="225" y="221"/>
                    <a:pt x="225" y="221"/>
                    <a:pt x="226" y="221"/>
                  </a:cubicBezTo>
                  <a:cubicBezTo>
                    <a:pt x="226" y="221"/>
                    <a:pt x="226" y="222"/>
                    <a:pt x="226" y="222"/>
                  </a:cubicBezTo>
                  <a:cubicBezTo>
                    <a:pt x="226" y="222"/>
                    <a:pt x="226" y="222"/>
                    <a:pt x="226" y="222"/>
                  </a:cubicBezTo>
                  <a:cubicBezTo>
                    <a:pt x="226" y="222"/>
                    <a:pt x="226" y="222"/>
                    <a:pt x="227" y="222"/>
                  </a:cubicBezTo>
                  <a:cubicBezTo>
                    <a:pt x="227" y="222"/>
                    <a:pt x="226" y="222"/>
                    <a:pt x="226" y="222"/>
                  </a:cubicBezTo>
                  <a:cubicBezTo>
                    <a:pt x="226" y="222"/>
                    <a:pt x="226" y="222"/>
                    <a:pt x="226" y="222"/>
                  </a:cubicBezTo>
                  <a:cubicBezTo>
                    <a:pt x="226" y="222"/>
                    <a:pt x="226" y="221"/>
                    <a:pt x="226" y="221"/>
                  </a:cubicBezTo>
                  <a:cubicBezTo>
                    <a:pt x="226" y="221"/>
                    <a:pt x="226" y="221"/>
                    <a:pt x="226" y="221"/>
                  </a:cubicBezTo>
                  <a:cubicBezTo>
                    <a:pt x="226" y="221"/>
                    <a:pt x="226" y="220"/>
                    <a:pt x="226" y="220"/>
                  </a:cubicBezTo>
                  <a:cubicBezTo>
                    <a:pt x="226" y="220"/>
                    <a:pt x="225" y="220"/>
                    <a:pt x="226" y="219"/>
                  </a:cubicBezTo>
                  <a:cubicBezTo>
                    <a:pt x="226" y="219"/>
                    <a:pt x="225" y="219"/>
                    <a:pt x="225" y="219"/>
                  </a:cubicBezTo>
                  <a:cubicBezTo>
                    <a:pt x="225" y="219"/>
                    <a:pt x="225" y="219"/>
                    <a:pt x="225" y="219"/>
                  </a:cubicBezTo>
                  <a:cubicBezTo>
                    <a:pt x="225" y="219"/>
                    <a:pt x="225" y="219"/>
                    <a:pt x="225" y="219"/>
                  </a:cubicBezTo>
                  <a:cubicBezTo>
                    <a:pt x="225" y="218"/>
                    <a:pt x="225" y="219"/>
                    <a:pt x="225" y="219"/>
                  </a:cubicBezTo>
                  <a:cubicBezTo>
                    <a:pt x="226" y="219"/>
                    <a:pt x="226" y="219"/>
                    <a:pt x="226" y="219"/>
                  </a:cubicBezTo>
                  <a:cubicBezTo>
                    <a:pt x="226" y="219"/>
                    <a:pt x="226" y="219"/>
                    <a:pt x="226" y="219"/>
                  </a:cubicBezTo>
                  <a:cubicBezTo>
                    <a:pt x="226" y="219"/>
                    <a:pt x="226" y="219"/>
                    <a:pt x="226" y="219"/>
                  </a:cubicBezTo>
                  <a:cubicBezTo>
                    <a:pt x="226" y="219"/>
                    <a:pt x="226" y="219"/>
                    <a:pt x="226" y="219"/>
                  </a:cubicBezTo>
                  <a:cubicBezTo>
                    <a:pt x="226" y="219"/>
                    <a:pt x="226" y="219"/>
                    <a:pt x="226" y="219"/>
                  </a:cubicBezTo>
                  <a:cubicBezTo>
                    <a:pt x="226" y="219"/>
                    <a:pt x="226" y="219"/>
                    <a:pt x="226" y="219"/>
                  </a:cubicBezTo>
                  <a:cubicBezTo>
                    <a:pt x="225" y="218"/>
                    <a:pt x="225" y="218"/>
                    <a:pt x="225" y="218"/>
                  </a:cubicBezTo>
                  <a:cubicBezTo>
                    <a:pt x="225" y="218"/>
                    <a:pt x="225" y="218"/>
                    <a:pt x="225" y="218"/>
                  </a:cubicBezTo>
                  <a:cubicBezTo>
                    <a:pt x="226" y="218"/>
                    <a:pt x="226" y="218"/>
                    <a:pt x="227" y="218"/>
                  </a:cubicBezTo>
                  <a:cubicBezTo>
                    <a:pt x="227" y="218"/>
                    <a:pt x="227" y="218"/>
                    <a:pt x="227" y="218"/>
                  </a:cubicBezTo>
                  <a:cubicBezTo>
                    <a:pt x="227" y="218"/>
                    <a:pt x="227" y="218"/>
                    <a:pt x="227" y="218"/>
                  </a:cubicBezTo>
                  <a:cubicBezTo>
                    <a:pt x="227" y="218"/>
                    <a:pt x="227" y="218"/>
                    <a:pt x="227" y="218"/>
                  </a:cubicBezTo>
                  <a:cubicBezTo>
                    <a:pt x="227" y="218"/>
                    <a:pt x="227" y="218"/>
                    <a:pt x="227" y="218"/>
                  </a:cubicBezTo>
                  <a:cubicBezTo>
                    <a:pt x="227" y="218"/>
                    <a:pt x="227" y="218"/>
                    <a:pt x="227" y="218"/>
                  </a:cubicBezTo>
                  <a:cubicBezTo>
                    <a:pt x="227" y="218"/>
                    <a:pt x="227" y="217"/>
                    <a:pt x="226" y="217"/>
                  </a:cubicBezTo>
                  <a:cubicBezTo>
                    <a:pt x="226" y="217"/>
                    <a:pt x="226" y="217"/>
                    <a:pt x="226" y="217"/>
                  </a:cubicBezTo>
                  <a:cubicBezTo>
                    <a:pt x="226" y="217"/>
                    <a:pt x="226" y="217"/>
                    <a:pt x="226" y="217"/>
                  </a:cubicBezTo>
                  <a:cubicBezTo>
                    <a:pt x="225" y="217"/>
                    <a:pt x="225" y="217"/>
                    <a:pt x="225" y="217"/>
                  </a:cubicBezTo>
                  <a:cubicBezTo>
                    <a:pt x="225" y="217"/>
                    <a:pt x="225" y="217"/>
                    <a:pt x="225" y="216"/>
                  </a:cubicBezTo>
                  <a:cubicBezTo>
                    <a:pt x="225" y="216"/>
                    <a:pt x="225" y="216"/>
                    <a:pt x="225" y="216"/>
                  </a:cubicBezTo>
                  <a:cubicBezTo>
                    <a:pt x="225" y="216"/>
                    <a:pt x="225" y="215"/>
                    <a:pt x="225" y="215"/>
                  </a:cubicBezTo>
                  <a:cubicBezTo>
                    <a:pt x="225" y="215"/>
                    <a:pt x="225" y="215"/>
                    <a:pt x="225" y="215"/>
                  </a:cubicBezTo>
                  <a:cubicBezTo>
                    <a:pt x="225" y="215"/>
                    <a:pt x="225" y="215"/>
                    <a:pt x="225" y="215"/>
                  </a:cubicBezTo>
                  <a:cubicBezTo>
                    <a:pt x="226" y="215"/>
                    <a:pt x="226" y="215"/>
                    <a:pt x="226" y="215"/>
                  </a:cubicBezTo>
                  <a:cubicBezTo>
                    <a:pt x="226" y="215"/>
                    <a:pt x="226" y="215"/>
                    <a:pt x="226" y="215"/>
                  </a:cubicBezTo>
                  <a:cubicBezTo>
                    <a:pt x="226" y="215"/>
                    <a:pt x="227" y="215"/>
                    <a:pt x="227" y="215"/>
                  </a:cubicBezTo>
                  <a:cubicBezTo>
                    <a:pt x="227" y="215"/>
                    <a:pt x="227" y="215"/>
                    <a:pt x="227" y="215"/>
                  </a:cubicBezTo>
                  <a:cubicBezTo>
                    <a:pt x="227" y="215"/>
                    <a:pt x="227" y="215"/>
                    <a:pt x="227" y="215"/>
                  </a:cubicBezTo>
                  <a:cubicBezTo>
                    <a:pt x="227" y="215"/>
                    <a:pt x="227" y="215"/>
                    <a:pt x="227" y="215"/>
                  </a:cubicBezTo>
                  <a:cubicBezTo>
                    <a:pt x="227" y="215"/>
                    <a:pt x="227" y="215"/>
                    <a:pt x="227" y="215"/>
                  </a:cubicBezTo>
                  <a:cubicBezTo>
                    <a:pt x="227" y="216"/>
                    <a:pt x="227" y="216"/>
                    <a:pt x="227" y="216"/>
                  </a:cubicBezTo>
                  <a:cubicBezTo>
                    <a:pt x="227" y="216"/>
                    <a:pt x="227" y="216"/>
                    <a:pt x="227" y="217"/>
                  </a:cubicBezTo>
                  <a:cubicBezTo>
                    <a:pt x="227" y="217"/>
                    <a:pt x="227" y="217"/>
                    <a:pt x="227" y="217"/>
                  </a:cubicBezTo>
                  <a:cubicBezTo>
                    <a:pt x="227" y="217"/>
                    <a:pt x="227" y="218"/>
                    <a:pt x="228" y="218"/>
                  </a:cubicBezTo>
                  <a:cubicBezTo>
                    <a:pt x="228" y="217"/>
                    <a:pt x="228" y="217"/>
                    <a:pt x="228" y="217"/>
                  </a:cubicBezTo>
                  <a:cubicBezTo>
                    <a:pt x="227" y="217"/>
                    <a:pt x="228" y="217"/>
                    <a:pt x="228" y="217"/>
                  </a:cubicBezTo>
                  <a:cubicBezTo>
                    <a:pt x="228" y="217"/>
                    <a:pt x="228" y="217"/>
                    <a:pt x="228" y="217"/>
                  </a:cubicBezTo>
                  <a:cubicBezTo>
                    <a:pt x="228" y="217"/>
                    <a:pt x="228" y="217"/>
                    <a:pt x="228" y="217"/>
                  </a:cubicBezTo>
                  <a:cubicBezTo>
                    <a:pt x="227" y="216"/>
                    <a:pt x="228" y="216"/>
                    <a:pt x="228" y="216"/>
                  </a:cubicBezTo>
                  <a:cubicBezTo>
                    <a:pt x="228" y="216"/>
                    <a:pt x="228" y="216"/>
                    <a:pt x="228" y="216"/>
                  </a:cubicBezTo>
                  <a:cubicBezTo>
                    <a:pt x="228" y="216"/>
                    <a:pt x="228" y="216"/>
                    <a:pt x="228" y="216"/>
                  </a:cubicBezTo>
                  <a:cubicBezTo>
                    <a:pt x="228" y="216"/>
                    <a:pt x="228" y="217"/>
                    <a:pt x="228" y="217"/>
                  </a:cubicBezTo>
                  <a:cubicBezTo>
                    <a:pt x="228" y="217"/>
                    <a:pt x="228" y="217"/>
                    <a:pt x="229" y="217"/>
                  </a:cubicBezTo>
                  <a:cubicBezTo>
                    <a:pt x="229" y="217"/>
                    <a:pt x="229" y="217"/>
                    <a:pt x="229" y="217"/>
                  </a:cubicBezTo>
                  <a:cubicBezTo>
                    <a:pt x="229" y="217"/>
                    <a:pt x="229" y="217"/>
                    <a:pt x="229" y="217"/>
                  </a:cubicBezTo>
                  <a:cubicBezTo>
                    <a:pt x="229" y="217"/>
                    <a:pt x="229" y="217"/>
                    <a:pt x="229" y="217"/>
                  </a:cubicBezTo>
                  <a:cubicBezTo>
                    <a:pt x="229" y="217"/>
                    <a:pt x="229" y="217"/>
                    <a:pt x="229" y="217"/>
                  </a:cubicBezTo>
                  <a:cubicBezTo>
                    <a:pt x="229" y="217"/>
                    <a:pt x="229" y="216"/>
                    <a:pt x="229" y="216"/>
                  </a:cubicBezTo>
                  <a:cubicBezTo>
                    <a:pt x="229" y="216"/>
                    <a:pt x="229" y="216"/>
                    <a:pt x="229" y="216"/>
                  </a:cubicBezTo>
                  <a:cubicBezTo>
                    <a:pt x="228" y="216"/>
                    <a:pt x="228" y="216"/>
                    <a:pt x="228" y="216"/>
                  </a:cubicBezTo>
                  <a:cubicBezTo>
                    <a:pt x="228" y="216"/>
                    <a:pt x="228" y="216"/>
                    <a:pt x="228" y="216"/>
                  </a:cubicBezTo>
                  <a:cubicBezTo>
                    <a:pt x="228" y="216"/>
                    <a:pt x="228" y="216"/>
                    <a:pt x="228" y="215"/>
                  </a:cubicBezTo>
                  <a:cubicBezTo>
                    <a:pt x="228" y="215"/>
                    <a:pt x="228" y="215"/>
                    <a:pt x="228" y="215"/>
                  </a:cubicBezTo>
                  <a:cubicBezTo>
                    <a:pt x="228" y="215"/>
                    <a:pt x="228" y="216"/>
                    <a:pt x="229" y="216"/>
                  </a:cubicBezTo>
                  <a:cubicBezTo>
                    <a:pt x="229" y="216"/>
                    <a:pt x="229" y="216"/>
                    <a:pt x="229" y="216"/>
                  </a:cubicBezTo>
                  <a:cubicBezTo>
                    <a:pt x="229" y="216"/>
                    <a:pt x="229" y="216"/>
                    <a:pt x="229" y="216"/>
                  </a:cubicBezTo>
                  <a:cubicBezTo>
                    <a:pt x="230" y="216"/>
                    <a:pt x="230" y="216"/>
                    <a:pt x="230" y="216"/>
                  </a:cubicBezTo>
                  <a:cubicBezTo>
                    <a:pt x="230" y="216"/>
                    <a:pt x="230" y="216"/>
                    <a:pt x="229" y="216"/>
                  </a:cubicBezTo>
                  <a:cubicBezTo>
                    <a:pt x="229" y="216"/>
                    <a:pt x="229" y="216"/>
                    <a:pt x="229" y="217"/>
                  </a:cubicBezTo>
                  <a:cubicBezTo>
                    <a:pt x="229" y="217"/>
                    <a:pt x="230" y="217"/>
                    <a:pt x="230" y="217"/>
                  </a:cubicBezTo>
                  <a:cubicBezTo>
                    <a:pt x="230" y="217"/>
                    <a:pt x="230" y="217"/>
                    <a:pt x="230" y="217"/>
                  </a:cubicBezTo>
                  <a:cubicBezTo>
                    <a:pt x="230" y="216"/>
                    <a:pt x="230" y="216"/>
                    <a:pt x="230" y="216"/>
                  </a:cubicBezTo>
                  <a:cubicBezTo>
                    <a:pt x="230" y="216"/>
                    <a:pt x="230" y="215"/>
                    <a:pt x="230" y="215"/>
                  </a:cubicBezTo>
                  <a:cubicBezTo>
                    <a:pt x="230" y="215"/>
                    <a:pt x="229" y="215"/>
                    <a:pt x="229" y="215"/>
                  </a:cubicBezTo>
                  <a:cubicBezTo>
                    <a:pt x="229" y="215"/>
                    <a:pt x="229" y="215"/>
                    <a:pt x="229" y="215"/>
                  </a:cubicBezTo>
                  <a:cubicBezTo>
                    <a:pt x="230" y="215"/>
                    <a:pt x="230" y="215"/>
                    <a:pt x="230" y="215"/>
                  </a:cubicBezTo>
                  <a:cubicBezTo>
                    <a:pt x="230" y="215"/>
                    <a:pt x="230" y="215"/>
                    <a:pt x="230" y="215"/>
                  </a:cubicBezTo>
                  <a:cubicBezTo>
                    <a:pt x="230" y="215"/>
                    <a:pt x="230" y="215"/>
                    <a:pt x="230" y="215"/>
                  </a:cubicBezTo>
                  <a:cubicBezTo>
                    <a:pt x="230" y="215"/>
                    <a:pt x="230" y="215"/>
                    <a:pt x="230" y="215"/>
                  </a:cubicBezTo>
                  <a:cubicBezTo>
                    <a:pt x="230" y="215"/>
                    <a:pt x="230" y="215"/>
                    <a:pt x="230" y="215"/>
                  </a:cubicBezTo>
                  <a:cubicBezTo>
                    <a:pt x="230" y="214"/>
                    <a:pt x="230" y="214"/>
                    <a:pt x="230" y="214"/>
                  </a:cubicBezTo>
                  <a:cubicBezTo>
                    <a:pt x="229" y="214"/>
                    <a:pt x="229" y="214"/>
                    <a:pt x="229" y="214"/>
                  </a:cubicBezTo>
                  <a:cubicBezTo>
                    <a:pt x="229" y="213"/>
                    <a:pt x="229" y="213"/>
                    <a:pt x="229" y="213"/>
                  </a:cubicBezTo>
                  <a:cubicBezTo>
                    <a:pt x="229" y="213"/>
                    <a:pt x="229" y="213"/>
                    <a:pt x="229" y="213"/>
                  </a:cubicBezTo>
                  <a:cubicBezTo>
                    <a:pt x="229" y="213"/>
                    <a:pt x="229" y="213"/>
                    <a:pt x="230" y="214"/>
                  </a:cubicBezTo>
                  <a:cubicBezTo>
                    <a:pt x="230" y="214"/>
                    <a:pt x="230" y="214"/>
                    <a:pt x="230" y="214"/>
                  </a:cubicBezTo>
                  <a:cubicBezTo>
                    <a:pt x="230" y="214"/>
                    <a:pt x="230" y="214"/>
                    <a:pt x="231" y="214"/>
                  </a:cubicBezTo>
                  <a:cubicBezTo>
                    <a:pt x="231" y="214"/>
                    <a:pt x="231" y="214"/>
                    <a:pt x="231" y="214"/>
                  </a:cubicBezTo>
                  <a:cubicBezTo>
                    <a:pt x="231" y="214"/>
                    <a:pt x="231" y="214"/>
                    <a:pt x="231" y="214"/>
                  </a:cubicBezTo>
                  <a:cubicBezTo>
                    <a:pt x="231" y="214"/>
                    <a:pt x="231" y="214"/>
                    <a:pt x="231" y="214"/>
                  </a:cubicBezTo>
                  <a:cubicBezTo>
                    <a:pt x="231" y="214"/>
                    <a:pt x="232" y="214"/>
                    <a:pt x="232" y="214"/>
                  </a:cubicBezTo>
                  <a:cubicBezTo>
                    <a:pt x="232" y="214"/>
                    <a:pt x="232" y="214"/>
                    <a:pt x="232" y="214"/>
                  </a:cubicBezTo>
                  <a:cubicBezTo>
                    <a:pt x="232" y="214"/>
                    <a:pt x="232" y="214"/>
                    <a:pt x="232" y="215"/>
                  </a:cubicBezTo>
                  <a:cubicBezTo>
                    <a:pt x="232" y="215"/>
                    <a:pt x="232" y="215"/>
                    <a:pt x="232" y="215"/>
                  </a:cubicBezTo>
                  <a:cubicBezTo>
                    <a:pt x="232" y="215"/>
                    <a:pt x="232" y="215"/>
                    <a:pt x="232" y="215"/>
                  </a:cubicBezTo>
                  <a:cubicBezTo>
                    <a:pt x="232" y="215"/>
                    <a:pt x="232" y="215"/>
                    <a:pt x="232" y="215"/>
                  </a:cubicBezTo>
                  <a:cubicBezTo>
                    <a:pt x="232" y="215"/>
                    <a:pt x="232" y="215"/>
                    <a:pt x="232" y="215"/>
                  </a:cubicBezTo>
                  <a:cubicBezTo>
                    <a:pt x="232" y="216"/>
                    <a:pt x="232" y="216"/>
                    <a:pt x="232" y="216"/>
                  </a:cubicBezTo>
                  <a:cubicBezTo>
                    <a:pt x="232" y="216"/>
                    <a:pt x="232" y="216"/>
                    <a:pt x="232" y="217"/>
                  </a:cubicBezTo>
                  <a:cubicBezTo>
                    <a:pt x="232" y="217"/>
                    <a:pt x="232" y="217"/>
                    <a:pt x="232" y="217"/>
                  </a:cubicBezTo>
                  <a:cubicBezTo>
                    <a:pt x="232" y="217"/>
                    <a:pt x="232" y="217"/>
                    <a:pt x="232" y="217"/>
                  </a:cubicBezTo>
                  <a:cubicBezTo>
                    <a:pt x="232" y="216"/>
                    <a:pt x="232" y="216"/>
                    <a:pt x="232" y="216"/>
                  </a:cubicBezTo>
                  <a:cubicBezTo>
                    <a:pt x="232" y="215"/>
                    <a:pt x="232" y="215"/>
                    <a:pt x="232" y="215"/>
                  </a:cubicBezTo>
                  <a:cubicBezTo>
                    <a:pt x="232" y="215"/>
                    <a:pt x="232" y="215"/>
                    <a:pt x="232" y="215"/>
                  </a:cubicBezTo>
                  <a:cubicBezTo>
                    <a:pt x="232"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4"/>
                  </a:cubicBezTo>
                  <a:cubicBezTo>
                    <a:pt x="233" y="214"/>
                    <a:pt x="234" y="214"/>
                    <a:pt x="234" y="214"/>
                  </a:cubicBezTo>
                  <a:cubicBezTo>
                    <a:pt x="234" y="214"/>
                    <a:pt x="234" y="214"/>
                    <a:pt x="234" y="214"/>
                  </a:cubicBezTo>
                  <a:cubicBezTo>
                    <a:pt x="234" y="214"/>
                    <a:pt x="234" y="214"/>
                    <a:pt x="234" y="214"/>
                  </a:cubicBezTo>
                  <a:cubicBezTo>
                    <a:pt x="234" y="214"/>
                    <a:pt x="234" y="214"/>
                    <a:pt x="234" y="214"/>
                  </a:cubicBezTo>
                  <a:cubicBezTo>
                    <a:pt x="235" y="215"/>
                    <a:pt x="235" y="215"/>
                    <a:pt x="235" y="215"/>
                  </a:cubicBezTo>
                  <a:cubicBezTo>
                    <a:pt x="235" y="215"/>
                    <a:pt x="235" y="215"/>
                    <a:pt x="235" y="215"/>
                  </a:cubicBezTo>
                  <a:cubicBezTo>
                    <a:pt x="235" y="215"/>
                    <a:pt x="235" y="215"/>
                    <a:pt x="235" y="215"/>
                  </a:cubicBezTo>
                  <a:cubicBezTo>
                    <a:pt x="235" y="215"/>
                    <a:pt x="235" y="215"/>
                    <a:pt x="235" y="215"/>
                  </a:cubicBezTo>
                  <a:cubicBezTo>
                    <a:pt x="235" y="215"/>
                    <a:pt x="235" y="215"/>
                    <a:pt x="235" y="215"/>
                  </a:cubicBezTo>
                  <a:cubicBezTo>
                    <a:pt x="235" y="216"/>
                    <a:pt x="235" y="215"/>
                    <a:pt x="235" y="215"/>
                  </a:cubicBezTo>
                  <a:cubicBezTo>
                    <a:pt x="235" y="215"/>
                    <a:pt x="235" y="215"/>
                    <a:pt x="235" y="215"/>
                  </a:cubicBezTo>
                  <a:cubicBezTo>
                    <a:pt x="235" y="215"/>
                    <a:pt x="235" y="216"/>
                    <a:pt x="235" y="216"/>
                  </a:cubicBezTo>
                  <a:cubicBezTo>
                    <a:pt x="235" y="216"/>
                    <a:pt x="235" y="216"/>
                    <a:pt x="235" y="216"/>
                  </a:cubicBezTo>
                  <a:cubicBezTo>
                    <a:pt x="235" y="216"/>
                    <a:pt x="235" y="216"/>
                    <a:pt x="235" y="216"/>
                  </a:cubicBezTo>
                  <a:cubicBezTo>
                    <a:pt x="235" y="216"/>
                    <a:pt x="234" y="216"/>
                    <a:pt x="234" y="216"/>
                  </a:cubicBezTo>
                  <a:cubicBezTo>
                    <a:pt x="234" y="216"/>
                    <a:pt x="234" y="216"/>
                    <a:pt x="234" y="216"/>
                  </a:cubicBezTo>
                  <a:cubicBezTo>
                    <a:pt x="234" y="217"/>
                    <a:pt x="234" y="217"/>
                    <a:pt x="234" y="217"/>
                  </a:cubicBezTo>
                  <a:cubicBezTo>
                    <a:pt x="234" y="217"/>
                    <a:pt x="234" y="217"/>
                    <a:pt x="234" y="217"/>
                  </a:cubicBezTo>
                  <a:cubicBezTo>
                    <a:pt x="234" y="217"/>
                    <a:pt x="234" y="217"/>
                    <a:pt x="234" y="217"/>
                  </a:cubicBezTo>
                  <a:cubicBezTo>
                    <a:pt x="234" y="217"/>
                    <a:pt x="234" y="217"/>
                    <a:pt x="234" y="217"/>
                  </a:cubicBezTo>
                  <a:cubicBezTo>
                    <a:pt x="234" y="217"/>
                    <a:pt x="234" y="217"/>
                    <a:pt x="234" y="217"/>
                  </a:cubicBezTo>
                  <a:cubicBezTo>
                    <a:pt x="235" y="217"/>
                    <a:pt x="234" y="217"/>
                    <a:pt x="234" y="217"/>
                  </a:cubicBezTo>
                  <a:cubicBezTo>
                    <a:pt x="234" y="217"/>
                    <a:pt x="234" y="217"/>
                    <a:pt x="234" y="217"/>
                  </a:cubicBezTo>
                  <a:cubicBezTo>
                    <a:pt x="234" y="217"/>
                    <a:pt x="234" y="218"/>
                    <a:pt x="234" y="218"/>
                  </a:cubicBezTo>
                  <a:cubicBezTo>
                    <a:pt x="235" y="218"/>
                    <a:pt x="235" y="217"/>
                    <a:pt x="235" y="217"/>
                  </a:cubicBezTo>
                  <a:cubicBezTo>
                    <a:pt x="235" y="217"/>
                    <a:pt x="235" y="217"/>
                    <a:pt x="235" y="217"/>
                  </a:cubicBezTo>
                  <a:cubicBezTo>
                    <a:pt x="235" y="218"/>
                    <a:pt x="235" y="218"/>
                    <a:pt x="235" y="218"/>
                  </a:cubicBezTo>
                  <a:cubicBezTo>
                    <a:pt x="235" y="218"/>
                    <a:pt x="235" y="218"/>
                    <a:pt x="235" y="218"/>
                  </a:cubicBezTo>
                  <a:cubicBezTo>
                    <a:pt x="235" y="218"/>
                    <a:pt x="235" y="218"/>
                    <a:pt x="234" y="218"/>
                  </a:cubicBezTo>
                  <a:cubicBezTo>
                    <a:pt x="235" y="218"/>
                    <a:pt x="235" y="218"/>
                    <a:pt x="235" y="218"/>
                  </a:cubicBezTo>
                  <a:cubicBezTo>
                    <a:pt x="235" y="218"/>
                    <a:pt x="235" y="218"/>
                    <a:pt x="236" y="218"/>
                  </a:cubicBezTo>
                  <a:cubicBezTo>
                    <a:pt x="236" y="218"/>
                    <a:pt x="236" y="218"/>
                    <a:pt x="236" y="218"/>
                  </a:cubicBezTo>
                  <a:cubicBezTo>
                    <a:pt x="236" y="218"/>
                    <a:pt x="236" y="218"/>
                    <a:pt x="236" y="218"/>
                  </a:cubicBezTo>
                  <a:cubicBezTo>
                    <a:pt x="236" y="218"/>
                    <a:pt x="236" y="218"/>
                    <a:pt x="236" y="218"/>
                  </a:cubicBezTo>
                  <a:cubicBezTo>
                    <a:pt x="236" y="218"/>
                    <a:pt x="237" y="218"/>
                    <a:pt x="237" y="218"/>
                  </a:cubicBezTo>
                  <a:close/>
                  <a:moveTo>
                    <a:pt x="226" y="217"/>
                  </a:moveTo>
                  <a:cubicBezTo>
                    <a:pt x="226" y="217"/>
                    <a:pt x="226" y="217"/>
                    <a:pt x="226" y="217"/>
                  </a:cubicBezTo>
                  <a:cubicBezTo>
                    <a:pt x="226" y="217"/>
                    <a:pt x="226" y="217"/>
                    <a:pt x="226" y="217"/>
                  </a:cubicBezTo>
                  <a:close/>
                  <a:moveTo>
                    <a:pt x="232" y="218"/>
                  </a:moveTo>
                  <a:cubicBezTo>
                    <a:pt x="232" y="218"/>
                    <a:pt x="232" y="218"/>
                    <a:pt x="232" y="218"/>
                  </a:cubicBezTo>
                  <a:close/>
                  <a:moveTo>
                    <a:pt x="234" y="217"/>
                  </a:moveTo>
                  <a:cubicBezTo>
                    <a:pt x="234" y="217"/>
                    <a:pt x="234" y="217"/>
                    <a:pt x="234" y="217"/>
                  </a:cubicBezTo>
                  <a:cubicBezTo>
                    <a:pt x="234" y="217"/>
                    <a:pt x="234" y="217"/>
                    <a:pt x="234" y="217"/>
                  </a:cubicBezTo>
                  <a:cubicBezTo>
                    <a:pt x="234" y="217"/>
                    <a:pt x="234" y="217"/>
                    <a:pt x="234" y="217"/>
                  </a:cubicBezTo>
                  <a:close/>
                  <a:moveTo>
                    <a:pt x="214" y="239"/>
                  </a:moveTo>
                  <a:cubicBezTo>
                    <a:pt x="214" y="239"/>
                    <a:pt x="214" y="239"/>
                    <a:pt x="214" y="239"/>
                  </a:cubicBezTo>
                  <a:cubicBezTo>
                    <a:pt x="214" y="239"/>
                    <a:pt x="213" y="239"/>
                    <a:pt x="213" y="239"/>
                  </a:cubicBezTo>
                  <a:cubicBezTo>
                    <a:pt x="213" y="239"/>
                    <a:pt x="213" y="240"/>
                    <a:pt x="213" y="240"/>
                  </a:cubicBezTo>
                  <a:cubicBezTo>
                    <a:pt x="213" y="240"/>
                    <a:pt x="213" y="240"/>
                    <a:pt x="213" y="240"/>
                  </a:cubicBezTo>
                  <a:cubicBezTo>
                    <a:pt x="213" y="240"/>
                    <a:pt x="213" y="240"/>
                    <a:pt x="213" y="240"/>
                  </a:cubicBezTo>
                  <a:cubicBezTo>
                    <a:pt x="213" y="240"/>
                    <a:pt x="213" y="240"/>
                    <a:pt x="213" y="240"/>
                  </a:cubicBezTo>
                  <a:cubicBezTo>
                    <a:pt x="213" y="240"/>
                    <a:pt x="213" y="240"/>
                    <a:pt x="213" y="241"/>
                  </a:cubicBezTo>
                  <a:cubicBezTo>
                    <a:pt x="213" y="241"/>
                    <a:pt x="214" y="241"/>
                    <a:pt x="214" y="241"/>
                  </a:cubicBezTo>
                  <a:cubicBezTo>
                    <a:pt x="214" y="240"/>
                    <a:pt x="214" y="240"/>
                    <a:pt x="214" y="240"/>
                  </a:cubicBezTo>
                  <a:cubicBezTo>
                    <a:pt x="214" y="240"/>
                    <a:pt x="214" y="239"/>
                    <a:pt x="214" y="239"/>
                  </a:cubicBezTo>
                  <a:close/>
                  <a:moveTo>
                    <a:pt x="238" y="210"/>
                  </a:moveTo>
                  <a:cubicBezTo>
                    <a:pt x="238" y="210"/>
                    <a:pt x="238" y="210"/>
                    <a:pt x="238" y="210"/>
                  </a:cubicBezTo>
                  <a:cubicBezTo>
                    <a:pt x="238" y="211"/>
                    <a:pt x="238" y="211"/>
                    <a:pt x="238" y="211"/>
                  </a:cubicBezTo>
                  <a:cubicBezTo>
                    <a:pt x="237" y="211"/>
                    <a:pt x="237" y="211"/>
                    <a:pt x="237" y="211"/>
                  </a:cubicBezTo>
                  <a:cubicBezTo>
                    <a:pt x="237" y="211"/>
                    <a:pt x="237" y="211"/>
                    <a:pt x="237" y="211"/>
                  </a:cubicBezTo>
                  <a:cubicBezTo>
                    <a:pt x="237" y="211"/>
                    <a:pt x="237" y="211"/>
                    <a:pt x="237" y="211"/>
                  </a:cubicBezTo>
                  <a:cubicBezTo>
                    <a:pt x="237" y="211"/>
                    <a:pt x="237" y="211"/>
                    <a:pt x="237" y="211"/>
                  </a:cubicBezTo>
                  <a:cubicBezTo>
                    <a:pt x="236" y="211"/>
                    <a:pt x="236" y="211"/>
                    <a:pt x="236" y="211"/>
                  </a:cubicBezTo>
                  <a:cubicBezTo>
                    <a:pt x="236" y="210"/>
                    <a:pt x="236" y="210"/>
                    <a:pt x="236" y="210"/>
                  </a:cubicBezTo>
                  <a:cubicBezTo>
                    <a:pt x="236" y="210"/>
                    <a:pt x="236" y="210"/>
                    <a:pt x="236" y="210"/>
                  </a:cubicBezTo>
                  <a:cubicBezTo>
                    <a:pt x="236" y="210"/>
                    <a:pt x="236" y="210"/>
                    <a:pt x="236" y="210"/>
                  </a:cubicBezTo>
                  <a:cubicBezTo>
                    <a:pt x="236" y="210"/>
                    <a:pt x="236" y="210"/>
                    <a:pt x="236" y="210"/>
                  </a:cubicBezTo>
                  <a:cubicBezTo>
                    <a:pt x="235" y="210"/>
                    <a:pt x="235" y="211"/>
                    <a:pt x="236" y="211"/>
                  </a:cubicBezTo>
                  <a:cubicBezTo>
                    <a:pt x="236" y="211"/>
                    <a:pt x="236" y="211"/>
                    <a:pt x="236" y="211"/>
                  </a:cubicBezTo>
                  <a:cubicBezTo>
                    <a:pt x="236" y="211"/>
                    <a:pt x="236" y="211"/>
                    <a:pt x="236" y="211"/>
                  </a:cubicBezTo>
                  <a:cubicBezTo>
                    <a:pt x="235" y="211"/>
                    <a:pt x="235" y="211"/>
                    <a:pt x="235" y="211"/>
                  </a:cubicBezTo>
                  <a:cubicBezTo>
                    <a:pt x="235" y="211"/>
                    <a:pt x="235" y="211"/>
                    <a:pt x="236" y="211"/>
                  </a:cubicBezTo>
                  <a:cubicBezTo>
                    <a:pt x="236" y="211"/>
                    <a:pt x="236" y="212"/>
                    <a:pt x="236" y="212"/>
                  </a:cubicBezTo>
                  <a:cubicBezTo>
                    <a:pt x="236" y="212"/>
                    <a:pt x="235" y="212"/>
                    <a:pt x="235" y="212"/>
                  </a:cubicBezTo>
                  <a:cubicBezTo>
                    <a:pt x="235" y="212"/>
                    <a:pt x="235" y="212"/>
                    <a:pt x="235" y="212"/>
                  </a:cubicBezTo>
                  <a:cubicBezTo>
                    <a:pt x="235" y="212"/>
                    <a:pt x="235" y="212"/>
                    <a:pt x="235" y="212"/>
                  </a:cubicBezTo>
                  <a:cubicBezTo>
                    <a:pt x="235" y="211"/>
                    <a:pt x="235" y="211"/>
                    <a:pt x="235" y="212"/>
                  </a:cubicBezTo>
                  <a:cubicBezTo>
                    <a:pt x="235" y="212"/>
                    <a:pt x="235" y="212"/>
                    <a:pt x="235" y="212"/>
                  </a:cubicBezTo>
                  <a:cubicBezTo>
                    <a:pt x="234" y="212"/>
                    <a:pt x="234" y="212"/>
                    <a:pt x="234" y="212"/>
                  </a:cubicBezTo>
                  <a:cubicBezTo>
                    <a:pt x="234" y="212"/>
                    <a:pt x="234" y="212"/>
                    <a:pt x="234" y="212"/>
                  </a:cubicBezTo>
                  <a:cubicBezTo>
                    <a:pt x="234" y="212"/>
                    <a:pt x="234" y="212"/>
                    <a:pt x="234" y="212"/>
                  </a:cubicBezTo>
                  <a:cubicBezTo>
                    <a:pt x="234" y="211"/>
                    <a:pt x="234" y="211"/>
                    <a:pt x="234" y="211"/>
                  </a:cubicBezTo>
                  <a:cubicBezTo>
                    <a:pt x="234" y="211"/>
                    <a:pt x="234" y="211"/>
                    <a:pt x="234" y="211"/>
                  </a:cubicBezTo>
                  <a:cubicBezTo>
                    <a:pt x="234" y="211"/>
                    <a:pt x="234" y="211"/>
                    <a:pt x="234" y="211"/>
                  </a:cubicBezTo>
                  <a:cubicBezTo>
                    <a:pt x="234" y="211"/>
                    <a:pt x="234" y="211"/>
                    <a:pt x="234" y="212"/>
                  </a:cubicBezTo>
                  <a:cubicBezTo>
                    <a:pt x="234" y="212"/>
                    <a:pt x="233" y="212"/>
                    <a:pt x="233" y="212"/>
                  </a:cubicBezTo>
                  <a:cubicBezTo>
                    <a:pt x="233" y="212"/>
                    <a:pt x="233" y="212"/>
                    <a:pt x="233" y="212"/>
                  </a:cubicBezTo>
                  <a:cubicBezTo>
                    <a:pt x="233" y="212"/>
                    <a:pt x="233" y="212"/>
                    <a:pt x="233" y="212"/>
                  </a:cubicBezTo>
                  <a:cubicBezTo>
                    <a:pt x="233" y="213"/>
                    <a:pt x="233" y="213"/>
                    <a:pt x="233" y="212"/>
                  </a:cubicBezTo>
                  <a:cubicBezTo>
                    <a:pt x="233" y="212"/>
                    <a:pt x="233" y="212"/>
                    <a:pt x="233" y="212"/>
                  </a:cubicBezTo>
                  <a:cubicBezTo>
                    <a:pt x="232" y="212"/>
                    <a:pt x="232" y="212"/>
                    <a:pt x="232" y="212"/>
                  </a:cubicBezTo>
                  <a:cubicBezTo>
                    <a:pt x="232" y="212"/>
                    <a:pt x="232" y="213"/>
                    <a:pt x="233" y="213"/>
                  </a:cubicBezTo>
                  <a:cubicBezTo>
                    <a:pt x="233" y="213"/>
                    <a:pt x="233" y="213"/>
                    <a:pt x="232" y="213"/>
                  </a:cubicBezTo>
                  <a:cubicBezTo>
                    <a:pt x="232" y="213"/>
                    <a:pt x="232" y="213"/>
                    <a:pt x="232" y="213"/>
                  </a:cubicBezTo>
                  <a:cubicBezTo>
                    <a:pt x="232" y="213"/>
                    <a:pt x="231" y="213"/>
                    <a:pt x="231" y="213"/>
                  </a:cubicBezTo>
                  <a:cubicBezTo>
                    <a:pt x="231" y="212"/>
                    <a:pt x="231" y="212"/>
                    <a:pt x="231" y="212"/>
                  </a:cubicBezTo>
                  <a:cubicBezTo>
                    <a:pt x="231" y="212"/>
                    <a:pt x="231" y="212"/>
                    <a:pt x="231" y="212"/>
                  </a:cubicBezTo>
                  <a:cubicBezTo>
                    <a:pt x="230" y="212"/>
                    <a:pt x="230" y="212"/>
                    <a:pt x="230" y="212"/>
                  </a:cubicBezTo>
                  <a:cubicBezTo>
                    <a:pt x="230" y="212"/>
                    <a:pt x="230" y="212"/>
                    <a:pt x="230" y="212"/>
                  </a:cubicBezTo>
                  <a:cubicBezTo>
                    <a:pt x="230" y="212"/>
                    <a:pt x="230" y="212"/>
                    <a:pt x="230" y="212"/>
                  </a:cubicBezTo>
                  <a:cubicBezTo>
                    <a:pt x="230" y="211"/>
                    <a:pt x="230" y="211"/>
                    <a:pt x="230" y="211"/>
                  </a:cubicBezTo>
                  <a:cubicBezTo>
                    <a:pt x="229" y="211"/>
                    <a:pt x="230" y="211"/>
                    <a:pt x="230" y="211"/>
                  </a:cubicBezTo>
                  <a:cubicBezTo>
                    <a:pt x="230" y="211"/>
                    <a:pt x="230" y="211"/>
                    <a:pt x="230" y="210"/>
                  </a:cubicBezTo>
                  <a:cubicBezTo>
                    <a:pt x="230" y="210"/>
                    <a:pt x="230" y="210"/>
                    <a:pt x="230" y="211"/>
                  </a:cubicBezTo>
                  <a:cubicBezTo>
                    <a:pt x="230" y="211"/>
                    <a:pt x="230" y="211"/>
                    <a:pt x="230" y="211"/>
                  </a:cubicBezTo>
                  <a:cubicBezTo>
                    <a:pt x="230" y="211"/>
                    <a:pt x="231" y="211"/>
                    <a:pt x="231" y="211"/>
                  </a:cubicBezTo>
                  <a:cubicBezTo>
                    <a:pt x="231" y="211"/>
                    <a:pt x="231" y="211"/>
                    <a:pt x="231" y="211"/>
                  </a:cubicBezTo>
                  <a:cubicBezTo>
                    <a:pt x="231" y="211"/>
                    <a:pt x="231" y="211"/>
                    <a:pt x="231" y="211"/>
                  </a:cubicBezTo>
                  <a:cubicBezTo>
                    <a:pt x="231" y="211"/>
                    <a:pt x="231" y="211"/>
                    <a:pt x="231" y="211"/>
                  </a:cubicBezTo>
                  <a:cubicBezTo>
                    <a:pt x="231" y="211"/>
                    <a:pt x="231" y="211"/>
                    <a:pt x="231" y="211"/>
                  </a:cubicBezTo>
                  <a:cubicBezTo>
                    <a:pt x="231" y="211"/>
                    <a:pt x="231" y="211"/>
                    <a:pt x="231" y="211"/>
                  </a:cubicBezTo>
                  <a:cubicBezTo>
                    <a:pt x="231" y="211"/>
                    <a:pt x="232" y="211"/>
                    <a:pt x="231" y="211"/>
                  </a:cubicBezTo>
                  <a:cubicBezTo>
                    <a:pt x="231" y="211"/>
                    <a:pt x="231" y="211"/>
                    <a:pt x="231" y="211"/>
                  </a:cubicBezTo>
                  <a:cubicBezTo>
                    <a:pt x="231" y="211"/>
                    <a:pt x="231" y="210"/>
                    <a:pt x="231" y="210"/>
                  </a:cubicBezTo>
                  <a:cubicBezTo>
                    <a:pt x="231" y="210"/>
                    <a:pt x="231" y="210"/>
                    <a:pt x="231" y="210"/>
                  </a:cubicBezTo>
                  <a:cubicBezTo>
                    <a:pt x="230" y="210"/>
                    <a:pt x="230" y="210"/>
                    <a:pt x="231" y="210"/>
                  </a:cubicBezTo>
                  <a:cubicBezTo>
                    <a:pt x="231" y="209"/>
                    <a:pt x="231" y="209"/>
                    <a:pt x="231" y="209"/>
                  </a:cubicBezTo>
                  <a:cubicBezTo>
                    <a:pt x="231" y="210"/>
                    <a:pt x="231" y="210"/>
                    <a:pt x="232" y="210"/>
                  </a:cubicBezTo>
                  <a:cubicBezTo>
                    <a:pt x="232" y="210"/>
                    <a:pt x="232" y="210"/>
                    <a:pt x="232" y="210"/>
                  </a:cubicBezTo>
                  <a:cubicBezTo>
                    <a:pt x="232" y="209"/>
                    <a:pt x="232" y="209"/>
                    <a:pt x="232" y="210"/>
                  </a:cubicBezTo>
                  <a:cubicBezTo>
                    <a:pt x="232" y="210"/>
                    <a:pt x="233" y="210"/>
                    <a:pt x="233" y="210"/>
                  </a:cubicBezTo>
                  <a:cubicBezTo>
                    <a:pt x="233" y="210"/>
                    <a:pt x="233" y="210"/>
                    <a:pt x="233" y="210"/>
                  </a:cubicBezTo>
                  <a:cubicBezTo>
                    <a:pt x="232" y="209"/>
                    <a:pt x="233" y="209"/>
                    <a:pt x="232" y="209"/>
                  </a:cubicBezTo>
                  <a:cubicBezTo>
                    <a:pt x="232" y="209"/>
                    <a:pt x="232" y="209"/>
                    <a:pt x="232" y="209"/>
                  </a:cubicBezTo>
                  <a:cubicBezTo>
                    <a:pt x="232" y="209"/>
                    <a:pt x="232" y="209"/>
                    <a:pt x="232" y="209"/>
                  </a:cubicBezTo>
                  <a:cubicBezTo>
                    <a:pt x="232" y="209"/>
                    <a:pt x="233" y="209"/>
                    <a:pt x="233" y="209"/>
                  </a:cubicBezTo>
                  <a:cubicBezTo>
                    <a:pt x="233" y="209"/>
                    <a:pt x="233" y="209"/>
                    <a:pt x="233" y="209"/>
                  </a:cubicBezTo>
                  <a:cubicBezTo>
                    <a:pt x="233" y="208"/>
                    <a:pt x="232" y="208"/>
                    <a:pt x="232" y="208"/>
                  </a:cubicBezTo>
                  <a:cubicBezTo>
                    <a:pt x="232" y="208"/>
                    <a:pt x="232" y="208"/>
                    <a:pt x="232" y="208"/>
                  </a:cubicBezTo>
                  <a:cubicBezTo>
                    <a:pt x="232" y="208"/>
                    <a:pt x="232" y="208"/>
                    <a:pt x="232" y="208"/>
                  </a:cubicBezTo>
                  <a:cubicBezTo>
                    <a:pt x="232" y="208"/>
                    <a:pt x="232" y="208"/>
                    <a:pt x="232" y="208"/>
                  </a:cubicBezTo>
                  <a:cubicBezTo>
                    <a:pt x="232" y="208"/>
                    <a:pt x="232" y="208"/>
                    <a:pt x="232" y="208"/>
                  </a:cubicBezTo>
                  <a:cubicBezTo>
                    <a:pt x="232" y="208"/>
                    <a:pt x="232" y="208"/>
                    <a:pt x="232" y="208"/>
                  </a:cubicBezTo>
                  <a:cubicBezTo>
                    <a:pt x="233" y="208"/>
                    <a:pt x="233" y="207"/>
                    <a:pt x="233" y="207"/>
                  </a:cubicBezTo>
                  <a:cubicBezTo>
                    <a:pt x="233" y="208"/>
                    <a:pt x="233" y="208"/>
                    <a:pt x="233" y="208"/>
                  </a:cubicBezTo>
                  <a:cubicBezTo>
                    <a:pt x="233" y="208"/>
                    <a:pt x="233" y="208"/>
                    <a:pt x="233" y="207"/>
                  </a:cubicBezTo>
                  <a:cubicBezTo>
                    <a:pt x="233" y="207"/>
                    <a:pt x="233" y="207"/>
                    <a:pt x="233" y="207"/>
                  </a:cubicBezTo>
                  <a:cubicBezTo>
                    <a:pt x="233" y="207"/>
                    <a:pt x="233" y="207"/>
                    <a:pt x="233" y="207"/>
                  </a:cubicBezTo>
                  <a:cubicBezTo>
                    <a:pt x="233" y="207"/>
                    <a:pt x="234" y="207"/>
                    <a:pt x="234" y="207"/>
                  </a:cubicBezTo>
                  <a:cubicBezTo>
                    <a:pt x="234" y="207"/>
                    <a:pt x="234" y="207"/>
                    <a:pt x="234" y="207"/>
                  </a:cubicBezTo>
                  <a:cubicBezTo>
                    <a:pt x="234" y="207"/>
                    <a:pt x="234" y="207"/>
                    <a:pt x="234" y="207"/>
                  </a:cubicBezTo>
                  <a:cubicBezTo>
                    <a:pt x="234" y="207"/>
                    <a:pt x="234" y="207"/>
                    <a:pt x="234" y="207"/>
                  </a:cubicBezTo>
                  <a:cubicBezTo>
                    <a:pt x="234" y="207"/>
                    <a:pt x="234" y="208"/>
                    <a:pt x="234" y="208"/>
                  </a:cubicBezTo>
                  <a:cubicBezTo>
                    <a:pt x="234" y="208"/>
                    <a:pt x="234" y="208"/>
                    <a:pt x="234" y="208"/>
                  </a:cubicBezTo>
                  <a:cubicBezTo>
                    <a:pt x="235" y="208"/>
                    <a:pt x="235" y="208"/>
                    <a:pt x="234" y="208"/>
                  </a:cubicBezTo>
                  <a:cubicBezTo>
                    <a:pt x="234" y="208"/>
                    <a:pt x="234" y="209"/>
                    <a:pt x="234" y="209"/>
                  </a:cubicBezTo>
                  <a:cubicBezTo>
                    <a:pt x="234" y="209"/>
                    <a:pt x="234" y="209"/>
                    <a:pt x="234" y="209"/>
                  </a:cubicBezTo>
                  <a:cubicBezTo>
                    <a:pt x="235" y="209"/>
                    <a:pt x="235" y="209"/>
                    <a:pt x="235" y="209"/>
                  </a:cubicBezTo>
                  <a:cubicBezTo>
                    <a:pt x="235" y="209"/>
                    <a:pt x="235" y="209"/>
                    <a:pt x="235" y="209"/>
                  </a:cubicBezTo>
                  <a:cubicBezTo>
                    <a:pt x="235" y="209"/>
                    <a:pt x="235" y="209"/>
                    <a:pt x="235" y="209"/>
                  </a:cubicBezTo>
                  <a:cubicBezTo>
                    <a:pt x="235" y="209"/>
                    <a:pt x="235" y="209"/>
                    <a:pt x="235" y="209"/>
                  </a:cubicBezTo>
                  <a:cubicBezTo>
                    <a:pt x="235" y="209"/>
                    <a:pt x="235" y="208"/>
                    <a:pt x="235" y="208"/>
                  </a:cubicBezTo>
                  <a:cubicBezTo>
                    <a:pt x="235" y="208"/>
                    <a:pt x="235" y="208"/>
                    <a:pt x="235" y="208"/>
                  </a:cubicBezTo>
                  <a:cubicBezTo>
                    <a:pt x="235" y="208"/>
                    <a:pt x="235" y="208"/>
                    <a:pt x="235" y="208"/>
                  </a:cubicBezTo>
                  <a:cubicBezTo>
                    <a:pt x="235" y="208"/>
                    <a:pt x="235" y="208"/>
                    <a:pt x="235" y="208"/>
                  </a:cubicBezTo>
                  <a:cubicBezTo>
                    <a:pt x="236" y="208"/>
                    <a:pt x="236" y="208"/>
                    <a:pt x="236" y="208"/>
                  </a:cubicBezTo>
                  <a:cubicBezTo>
                    <a:pt x="236" y="208"/>
                    <a:pt x="236" y="208"/>
                    <a:pt x="236" y="208"/>
                  </a:cubicBezTo>
                  <a:cubicBezTo>
                    <a:pt x="236" y="208"/>
                    <a:pt x="236" y="208"/>
                    <a:pt x="236" y="208"/>
                  </a:cubicBezTo>
                  <a:cubicBezTo>
                    <a:pt x="236" y="208"/>
                    <a:pt x="236" y="208"/>
                    <a:pt x="236" y="208"/>
                  </a:cubicBezTo>
                  <a:cubicBezTo>
                    <a:pt x="236" y="208"/>
                    <a:pt x="236" y="209"/>
                    <a:pt x="236" y="209"/>
                  </a:cubicBezTo>
                  <a:cubicBezTo>
                    <a:pt x="236" y="209"/>
                    <a:pt x="236" y="209"/>
                    <a:pt x="236" y="209"/>
                  </a:cubicBezTo>
                  <a:cubicBezTo>
                    <a:pt x="236" y="209"/>
                    <a:pt x="236" y="209"/>
                    <a:pt x="236" y="209"/>
                  </a:cubicBezTo>
                  <a:cubicBezTo>
                    <a:pt x="236" y="208"/>
                    <a:pt x="237" y="208"/>
                    <a:pt x="237" y="208"/>
                  </a:cubicBezTo>
                  <a:cubicBezTo>
                    <a:pt x="237" y="209"/>
                    <a:pt x="237" y="209"/>
                    <a:pt x="237" y="209"/>
                  </a:cubicBezTo>
                  <a:cubicBezTo>
                    <a:pt x="237" y="209"/>
                    <a:pt x="237" y="209"/>
                    <a:pt x="237" y="209"/>
                  </a:cubicBezTo>
                  <a:cubicBezTo>
                    <a:pt x="237" y="209"/>
                    <a:pt x="237" y="210"/>
                    <a:pt x="237" y="210"/>
                  </a:cubicBezTo>
                  <a:cubicBezTo>
                    <a:pt x="237" y="210"/>
                    <a:pt x="237" y="210"/>
                    <a:pt x="237" y="210"/>
                  </a:cubicBezTo>
                  <a:cubicBezTo>
                    <a:pt x="237" y="210"/>
                    <a:pt x="237" y="210"/>
                    <a:pt x="237" y="210"/>
                  </a:cubicBezTo>
                  <a:cubicBezTo>
                    <a:pt x="237" y="210"/>
                    <a:pt x="237" y="210"/>
                    <a:pt x="237" y="210"/>
                  </a:cubicBezTo>
                  <a:cubicBezTo>
                    <a:pt x="237" y="210"/>
                    <a:pt x="237" y="210"/>
                    <a:pt x="237" y="209"/>
                  </a:cubicBezTo>
                  <a:cubicBezTo>
                    <a:pt x="237" y="209"/>
                    <a:pt x="237" y="210"/>
                    <a:pt x="237" y="210"/>
                  </a:cubicBezTo>
                  <a:cubicBezTo>
                    <a:pt x="237" y="210"/>
                    <a:pt x="237" y="209"/>
                    <a:pt x="237" y="209"/>
                  </a:cubicBezTo>
                  <a:cubicBezTo>
                    <a:pt x="238" y="209"/>
                    <a:pt x="238" y="209"/>
                    <a:pt x="238" y="209"/>
                  </a:cubicBezTo>
                  <a:cubicBezTo>
                    <a:pt x="238" y="209"/>
                    <a:pt x="238" y="210"/>
                    <a:pt x="238" y="210"/>
                  </a:cubicBezTo>
                  <a:close/>
                  <a:moveTo>
                    <a:pt x="228" y="214"/>
                  </a:moveTo>
                  <a:cubicBezTo>
                    <a:pt x="228" y="215"/>
                    <a:pt x="228" y="215"/>
                    <a:pt x="228" y="215"/>
                  </a:cubicBezTo>
                  <a:cubicBezTo>
                    <a:pt x="228" y="215"/>
                    <a:pt x="228" y="215"/>
                    <a:pt x="229" y="215"/>
                  </a:cubicBezTo>
                  <a:cubicBezTo>
                    <a:pt x="229" y="215"/>
                    <a:pt x="229" y="215"/>
                    <a:pt x="229" y="215"/>
                  </a:cubicBezTo>
                  <a:cubicBezTo>
                    <a:pt x="229" y="215"/>
                    <a:pt x="229" y="215"/>
                    <a:pt x="229" y="215"/>
                  </a:cubicBezTo>
                  <a:cubicBezTo>
                    <a:pt x="229" y="215"/>
                    <a:pt x="229" y="216"/>
                    <a:pt x="229" y="216"/>
                  </a:cubicBezTo>
                  <a:cubicBezTo>
                    <a:pt x="229" y="216"/>
                    <a:pt x="229" y="216"/>
                    <a:pt x="230" y="216"/>
                  </a:cubicBezTo>
                  <a:cubicBezTo>
                    <a:pt x="230" y="216"/>
                    <a:pt x="230" y="216"/>
                    <a:pt x="230" y="215"/>
                  </a:cubicBezTo>
                  <a:cubicBezTo>
                    <a:pt x="229" y="215"/>
                    <a:pt x="229" y="215"/>
                    <a:pt x="229" y="215"/>
                  </a:cubicBezTo>
                  <a:cubicBezTo>
                    <a:pt x="229" y="215"/>
                    <a:pt x="229" y="215"/>
                    <a:pt x="229" y="215"/>
                  </a:cubicBezTo>
                  <a:cubicBezTo>
                    <a:pt x="229" y="215"/>
                    <a:pt x="229" y="214"/>
                    <a:pt x="229" y="214"/>
                  </a:cubicBezTo>
                  <a:cubicBezTo>
                    <a:pt x="229" y="214"/>
                    <a:pt x="229" y="214"/>
                    <a:pt x="229" y="214"/>
                  </a:cubicBezTo>
                  <a:cubicBezTo>
                    <a:pt x="228" y="214"/>
                    <a:pt x="228" y="214"/>
                    <a:pt x="228" y="214"/>
                  </a:cubicBezTo>
                  <a:cubicBezTo>
                    <a:pt x="228" y="214"/>
                    <a:pt x="228" y="214"/>
                    <a:pt x="228" y="214"/>
                  </a:cubicBezTo>
                  <a:cubicBezTo>
                    <a:pt x="227" y="214"/>
                    <a:pt x="227" y="214"/>
                    <a:pt x="228" y="214"/>
                  </a:cubicBezTo>
                  <a:close/>
                  <a:moveTo>
                    <a:pt x="225" y="231"/>
                  </a:moveTo>
                  <a:cubicBezTo>
                    <a:pt x="225" y="231"/>
                    <a:pt x="225" y="231"/>
                    <a:pt x="225" y="231"/>
                  </a:cubicBezTo>
                  <a:cubicBezTo>
                    <a:pt x="225" y="231"/>
                    <a:pt x="225" y="231"/>
                    <a:pt x="225" y="231"/>
                  </a:cubicBezTo>
                  <a:cubicBezTo>
                    <a:pt x="225" y="231"/>
                    <a:pt x="225" y="231"/>
                    <a:pt x="224" y="231"/>
                  </a:cubicBezTo>
                  <a:cubicBezTo>
                    <a:pt x="224" y="231"/>
                    <a:pt x="224" y="231"/>
                    <a:pt x="224" y="231"/>
                  </a:cubicBezTo>
                  <a:cubicBezTo>
                    <a:pt x="224" y="231"/>
                    <a:pt x="224" y="231"/>
                    <a:pt x="224" y="232"/>
                  </a:cubicBezTo>
                  <a:cubicBezTo>
                    <a:pt x="223" y="232"/>
                    <a:pt x="223" y="232"/>
                    <a:pt x="224" y="232"/>
                  </a:cubicBezTo>
                  <a:cubicBezTo>
                    <a:pt x="224" y="232"/>
                    <a:pt x="224" y="232"/>
                    <a:pt x="224" y="232"/>
                  </a:cubicBezTo>
                  <a:cubicBezTo>
                    <a:pt x="225" y="232"/>
                    <a:pt x="225" y="231"/>
                    <a:pt x="225" y="231"/>
                  </a:cubicBezTo>
                  <a:cubicBezTo>
                    <a:pt x="225" y="231"/>
                    <a:pt x="225" y="231"/>
                    <a:pt x="225" y="231"/>
                  </a:cubicBezTo>
                  <a:close/>
                  <a:moveTo>
                    <a:pt x="228" y="212"/>
                  </a:moveTo>
                  <a:cubicBezTo>
                    <a:pt x="229" y="212"/>
                    <a:pt x="229" y="212"/>
                    <a:pt x="229" y="211"/>
                  </a:cubicBezTo>
                  <a:cubicBezTo>
                    <a:pt x="229" y="211"/>
                    <a:pt x="229" y="211"/>
                    <a:pt x="229" y="211"/>
                  </a:cubicBezTo>
                  <a:cubicBezTo>
                    <a:pt x="229" y="211"/>
                    <a:pt x="229" y="211"/>
                    <a:pt x="229" y="211"/>
                  </a:cubicBezTo>
                  <a:cubicBezTo>
                    <a:pt x="229" y="212"/>
                    <a:pt x="229" y="212"/>
                    <a:pt x="230" y="212"/>
                  </a:cubicBezTo>
                  <a:cubicBezTo>
                    <a:pt x="230" y="212"/>
                    <a:pt x="230" y="212"/>
                    <a:pt x="230" y="212"/>
                  </a:cubicBezTo>
                  <a:cubicBezTo>
                    <a:pt x="230" y="212"/>
                    <a:pt x="230" y="212"/>
                    <a:pt x="230" y="212"/>
                  </a:cubicBezTo>
                  <a:cubicBezTo>
                    <a:pt x="230" y="212"/>
                    <a:pt x="230" y="212"/>
                    <a:pt x="230" y="212"/>
                  </a:cubicBezTo>
                  <a:cubicBezTo>
                    <a:pt x="230" y="212"/>
                    <a:pt x="230" y="212"/>
                    <a:pt x="230" y="212"/>
                  </a:cubicBezTo>
                  <a:cubicBezTo>
                    <a:pt x="230" y="212"/>
                    <a:pt x="230" y="212"/>
                    <a:pt x="231" y="213"/>
                  </a:cubicBezTo>
                  <a:cubicBezTo>
                    <a:pt x="231" y="213"/>
                    <a:pt x="231" y="213"/>
                    <a:pt x="231" y="213"/>
                  </a:cubicBezTo>
                  <a:cubicBezTo>
                    <a:pt x="231" y="213"/>
                    <a:pt x="231" y="213"/>
                    <a:pt x="231" y="213"/>
                  </a:cubicBezTo>
                  <a:cubicBezTo>
                    <a:pt x="231" y="213"/>
                    <a:pt x="232" y="213"/>
                    <a:pt x="232" y="213"/>
                  </a:cubicBezTo>
                  <a:cubicBezTo>
                    <a:pt x="232" y="213"/>
                    <a:pt x="231" y="213"/>
                    <a:pt x="231" y="213"/>
                  </a:cubicBezTo>
                  <a:cubicBezTo>
                    <a:pt x="231" y="214"/>
                    <a:pt x="231" y="213"/>
                    <a:pt x="231" y="213"/>
                  </a:cubicBezTo>
                  <a:cubicBezTo>
                    <a:pt x="231" y="213"/>
                    <a:pt x="230" y="213"/>
                    <a:pt x="230" y="213"/>
                  </a:cubicBezTo>
                  <a:cubicBezTo>
                    <a:pt x="230" y="213"/>
                    <a:pt x="230" y="213"/>
                    <a:pt x="230" y="213"/>
                  </a:cubicBezTo>
                  <a:cubicBezTo>
                    <a:pt x="230" y="213"/>
                    <a:pt x="230" y="213"/>
                    <a:pt x="229" y="213"/>
                  </a:cubicBezTo>
                  <a:cubicBezTo>
                    <a:pt x="229" y="212"/>
                    <a:pt x="229" y="212"/>
                    <a:pt x="229" y="212"/>
                  </a:cubicBezTo>
                  <a:cubicBezTo>
                    <a:pt x="229" y="212"/>
                    <a:pt x="229" y="212"/>
                    <a:pt x="229" y="212"/>
                  </a:cubicBezTo>
                  <a:cubicBezTo>
                    <a:pt x="229" y="212"/>
                    <a:pt x="229" y="212"/>
                    <a:pt x="229" y="212"/>
                  </a:cubicBezTo>
                  <a:cubicBezTo>
                    <a:pt x="229" y="212"/>
                    <a:pt x="229" y="212"/>
                    <a:pt x="229" y="212"/>
                  </a:cubicBezTo>
                  <a:cubicBezTo>
                    <a:pt x="229" y="213"/>
                    <a:pt x="229" y="213"/>
                    <a:pt x="229" y="213"/>
                  </a:cubicBezTo>
                  <a:cubicBezTo>
                    <a:pt x="229" y="213"/>
                    <a:pt x="229" y="213"/>
                    <a:pt x="229" y="213"/>
                  </a:cubicBezTo>
                  <a:cubicBezTo>
                    <a:pt x="228" y="212"/>
                    <a:pt x="228" y="212"/>
                    <a:pt x="228" y="212"/>
                  </a:cubicBezTo>
                  <a:close/>
                  <a:moveTo>
                    <a:pt x="239" y="210"/>
                  </a:moveTo>
                  <a:cubicBezTo>
                    <a:pt x="239" y="210"/>
                    <a:pt x="239" y="210"/>
                    <a:pt x="239" y="210"/>
                  </a:cubicBezTo>
                  <a:cubicBezTo>
                    <a:pt x="239" y="210"/>
                    <a:pt x="239" y="210"/>
                    <a:pt x="239" y="210"/>
                  </a:cubicBezTo>
                  <a:cubicBezTo>
                    <a:pt x="239" y="210"/>
                    <a:pt x="239" y="210"/>
                    <a:pt x="238" y="210"/>
                  </a:cubicBezTo>
                  <a:cubicBezTo>
                    <a:pt x="238" y="210"/>
                    <a:pt x="238" y="211"/>
                    <a:pt x="238" y="211"/>
                  </a:cubicBezTo>
                  <a:cubicBezTo>
                    <a:pt x="238" y="211"/>
                    <a:pt x="238" y="211"/>
                    <a:pt x="238" y="211"/>
                  </a:cubicBezTo>
                  <a:cubicBezTo>
                    <a:pt x="238" y="211"/>
                    <a:pt x="239" y="211"/>
                    <a:pt x="239" y="211"/>
                  </a:cubicBezTo>
                  <a:cubicBezTo>
                    <a:pt x="239" y="211"/>
                    <a:pt x="239" y="211"/>
                    <a:pt x="239" y="211"/>
                  </a:cubicBezTo>
                  <a:cubicBezTo>
                    <a:pt x="239" y="211"/>
                    <a:pt x="239" y="210"/>
                    <a:pt x="239" y="210"/>
                  </a:cubicBezTo>
                  <a:close/>
                  <a:moveTo>
                    <a:pt x="233" y="214"/>
                  </a:moveTo>
                  <a:cubicBezTo>
                    <a:pt x="233" y="214"/>
                    <a:pt x="233" y="214"/>
                    <a:pt x="233" y="214"/>
                  </a:cubicBezTo>
                  <a:cubicBezTo>
                    <a:pt x="233" y="213"/>
                    <a:pt x="233" y="213"/>
                    <a:pt x="233" y="213"/>
                  </a:cubicBezTo>
                  <a:cubicBezTo>
                    <a:pt x="232" y="213"/>
                    <a:pt x="232" y="213"/>
                    <a:pt x="232" y="214"/>
                  </a:cubicBezTo>
                  <a:cubicBezTo>
                    <a:pt x="232" y="214"/>
                    <a:pt x="232" y="214"/>
                    <a:pt x="232" y="214"/>
                  </a:cubicBezTo>
                  <a:cubicBezTo>
                    <a:pt x="232" y="214"/>
                    <a:pt x="232" y="214"/>
                    <a:pt x="232" y="214"/>
                  </a:cubicBezTo>
                  <a:cubicBezTo>
                    <a:pt x="233" y="214"/>
                    <a:pt x="233" y="214"/>
                    <a:pt x="233" y="214"/>
                  </a:cubicBezTo>
                  <a:close/>
                  <a:moveTo>
                    <a:pt x="235" y="214"/>
                  </a:moveTo>
                  <a:cubicBezTo>
                    <a:pt x="235" y="214"/>
                    <a:pt x="235" y="214"/>
                    <a:pt x="235" y="214"/>
                  </a:cubicBezTo>
                  <a:cubicBezTo>
                    <a:pt x="235" y="214"/>
                    <a:pt x="234" y="214"/>
                    <a:pt x="234" y="214"/>
                  </a:cubicBezTo>
                  <a:cubicBezTo>
                    <a:pt x="234" y="214"/>
                    <a:pt x="234" y="214"/>
                    <a:pt x="235" y="214"/>
                  </a:cubicBezTo>
                  <a:cubicBezTo>
                    <a:pt x="235" y="214"/>
                    <a:pt x="235" y="214"/>
                    <a:pt x="235" y="214"/>
                  </a:cubicBezTo>
                  <a:cubicBezTo>
                    <a:pt x="235" y="214"/>
                    <a:pt x="235" y="214"/>
                    <a:pt x="235" y="214"/>
                  </a:cubicBezTo>
                  <a:cubicBezTo>
                    <a:pt x="235" y="214"/>
                    <a:pt x="235" y="214"/>
                    <a:pt x="235" y="214"/>
                  </a:cubicBezTo>
                  <a:cubicBezTo>
                    <a:pt x="235" y="215"/>
                    <a:pt x="235" y="215"/>
                    <a:pt x="235" y="214"/>
                  </a:cubicBezTo>
                  <a:cubicBezTo>
                    <a:pt x="235" y="214"/>
                    <a:pt x="235" y="214"/>
                    <a:pt x="235" y="214"/>
                  </a:cubicBezTo>
                  <a:cubicBezTo>
                    <a:pt x="235" y="214"/>
                    <a:pt x="235" y="214"/>
                    <a:pt x="235" y="214"/>
                  </a:cubicBezTo>
                  <a:cubicBezTo>
                    <a:pt x="235" y="214"/>
                    <a:pt x="235" y="214"/>
                    <a:pt x="235" y="214"/>
                  </a:cubicBezTo>
                  <a:close/>
                  <a:moveTo>
                    <a:pt x="225" y="220"/>
                  </a:moveTo>
                  <a:cubicBezTo>
                    <a:pt x="225" y="220"/>
                    <a:pt x="225" y="219"/>
                    <a:pt x="225" y="219"/>
                  </a:cubicBezTo>
                  <a:cubicBezTo>
                    <a:pt x="225" y="219"/>
                    <a:pt x="225" y="219"/>
                    <a:pt x="225" y="219"/>
                  </a:cubicBezTo>
                  <a:cubicBezTo>
                    <a:pt x="225" y="219"/>
                    <a:pt x="225" y="220"/>
                    <a:pt x="225" y="220"/>
                  </a:cubicBezTo>
                  <a:cubicBezTo>
                    <a:pt x="225" y="220"/>
                    <a:pt x="225" y="220"/>
                    <a:pt x="225" y="220"/>
                  </a:cubicBezTo>
                  <a:close/>
                  <a:moveTo>
                    <a:pt x="232" y="209"/>
                  </a:moveTo>
                  <a:cubicBezTo>
                    <a:pt x="232" y="209"/>
                    <a:pt x="232" y="209"/>
                    <a:pt x="232" y="209"/>
                  </a:cubicBezTo>
                  <a:cubicBezTo>
                    <a:pt x="232" y="209"/>
                    <a:pt x="232" y="210"/>
                    <a:pt x="232" y="209"/>
                  </a:cubicBezTo>
                  <a:cubicBezTo>
                    <a:pt x="232" y="209"/>
                    <a:pt x="232" y="209"/>
                    <a:pt x="232" y="209"/>
                  </a:cubicBezTo>
                  <a:cubicBezTo>
                    <a:pt x="232" y="209"/>
                    <a:pt x="232" y="209"/>
                    <a:pt x="232" y="209"/>
                  </a:cubicBezTo>
                  <a:cubicBezTo>
                    <a:pt x="232" y="209"/>
                    <a:pt x="232" y="209"/>
                    <a:pt x="232" y="209"/>
                  </a:cubicBezTo>
                  <a:cubicBezTo>
                    <a:pt x="232" y="209"/>
                    <a:pt x="232" y="209"/>
                    <a:pt x="231" y="209"/>
                  </a:cubicBezTo>
                  <a:cubicBezTo>
                    <a:pt x="231" y="209"/>
                    <a:pt x="231" y="209"/>
                    <a:pt x="231" y="209"/>
                  </a:cubicBezTo>
                  <a:cubicBezTo>
                    <a:pt x="231" y="209"/>
                    <a:pt x="231" y="209"/>
                    <a:pt x="232" y="209"/>
                  </a:cubicBezTo>
                  <a:close/>
                  <a:moveTo>
                    <a:pt x="224" y="229"/>
                  </a:moveTo>
                  <a:cubicBezTo>
                    <a:pt x="224" y="229"/>
                    <a:pt x="224" y="229"/>
                    <a:pt x="224" y="229"/>
                  </a:cubicBezTo>
                  <a:cubicBezTo>
                    <a:pt x="224" y="229"/>
                    <a:pt x="224" y="229"/>
                    <a:pt x="224" y="229"/>
                  </a:cubicBezTo>
                  <a:cubicBezTo>
                    <a:pt x="224" y="229"/>
                    <a:pt x="224" y="229"/>
                    <a:pt x="224" y="229"/>
                  </a:cubicBezTo>
                  <a:cubicBezTo>
                    <a:pt x="224" y="229"/>
                    <a:pt x="224" y="229"/>
                    <a:pt x="224" y="229"/>
                  </a:cubicBezTo>
                  <a:cubicBezTo>
                    <a:pt x="224" y="230"/>
                    <a:pt x="224" y="230"/>
                    <a:pt x="224" y="229"/>
                  </a:cubicBezTo>
                  <a:close/>
                  <a:moveTo>
                    <a:pt x="221" y="231"/>
                  </a:moveTo>
                  <a:cubicBezTo>
                    <a:pt x="221" y="231"/>
                    <a:pt x="221" y="231"/>
                    <a:pt x="221" y="231"/>
                  </a:cubicBezTo>
                  <a:cubicBezTo>
                    <a:pt x="221" y="231"/>
                    <a:pt x="221" y="231"/>
                    <a:pt x="221" y="231"/>
                  </a:cubicBezTo>
                  <a:cubicBezTo>
                    <a:pt x="221" y="231"/>
                    <a:pt x="221" y="231"/>
                    <a:pt x="221" y="231"/>
                  </a:cubicBezTo>
                  <a:cubicBezTo>
                    <a:pt x="222" y="231"/>
                    <a:pt x="222" y="231"/>
                    <a:pt x="222" y="231"/>
                  </a:cubicBezTo>
                  <a:cubicBezTo>
                    <a:pt x="222" y="231"/>
                    <a:pt x="221" y="231"/>
                    <a:pt x="221" y="231"/>
                  </a:cubicBezTo>
                  <a:close/>
                  <a:moveTo>
                    <a:pt x="227" y="227"/>
                  </a:moveTo>
                  <a:cubicBezTo>
                    <a:pt x="227" y="227"/>
                    <a:pt x="227" y="227"/>
                    <a:pt x="227" y="227"/>
                  </a:cubicBezTo>
                  <a:cubicBezTo>
                    <a:pt x="227" y="227"/>
                    <a:pt x="227" y="227"/>
                    <a:pt x="227" y="227"/>
                  </a:cubicBezTo>
                  <a:cubicBezTo>
                    <a:pt x="227" y="227"/>
                    <a:pt x="227" y="227"/>
                    <a:pt x="227" y="227"/>
                  </a:cubicBezTo>
                  <a:cubicBezTo>
                    <a:pt x="227" y="227"/>
                    <a:pt x="227" y="227"/>
                    <a:pt x="227" y="227"/>
                  </a:cubicBezTo>
                  <a:cubicBezTo>
                    <a:pt x="227" y="227"/>
                    <a:pt x="227" y="227"/>
                    <a:pt x="227" y="227"/>
                  </a:cubicBezTo>
                  <a:close/>
                  <a:moveTo>
                    <a:pt x="223" y="227"/>
                  </a:moveTo>
                  <a:cubicBezTo>
                    <a:pt x="223" y="227"/>
                    <a:pt x="222" y="227"/>
                    <a:pt x="222" y="227"/>
                  </a:cubicBezTo>
                  <a:cubicBezTo>
                    <a:pt x="222" y="227"/>
                    <a:pt x="223" y="227"/>
                    <a:pt x="223" y="227"/>
                  </a:cubicBezTo>
                  <a:close/>
                  <a:moveTo>
                    <a:pt x="236" y="221"/>
                  </a:moveTo>
                  <a:cubicBezTo>
                    <a:pt x="236" y="221"/>
                    <a:pt x="236" y="221"/>
                    <a:pt x="236" y="221"/>
                  </a:cubicBezTo>
                  <a:cubicBezTo>
                    <a:pt x="236" y="221"/>
                    <a:pt x="236" y="221"/>
                    <a:pt x="236" y="221"/>
                  </a:cubicBezTo>
                  <a:cubicBezTo>
                    <a:pt x="236" y="221"/>
                    <a:pt x="236" y="221"/>
                    <a:pt x="236" y="221"/>
                  </a:cubicBezTo>
                  <a:cubicBezTo>
                    <a:pt x="236" y="221"/>
                    <a:pt x="236" y="221"/>
                    <a:pt x="236" y="221"/>
                  </a:cubicBezTo>
                  <a:close/>
                  <a:moveTo>
                    <a:pt x="235" y="216"/>
                  </a:moveTo>
                  <a:cubicBezTo>
                    <a:pt x="236" y="216"/>
                    <a:pt x="236" y="216"/>
                    <a:pt x="236" y="216"/>
                  </a:cubicBezTo>
                  <a:cubicBezTo>
                    <a:pt x="236" y="216"/>
                    <a:pt x="235" y="216"/>
                    <a:pt x="235" y="216"/>
                  </a:cubicBezTo>
                  <a:cubicBezTo>
                    <a:pt x="235" y="216"/>
                    <a:pt x="235" y="216"/>
                    <a:pt x="235" y="216"/>
                  </a:cubicBezTo>
                  <a:cubicBezTo>
                    <a:pt x="235" y="216"/>
                    <a:pt x="235" y="216"/>
                    <a:pt x="235" y="216"/>
                  </a:cubicBezTo>
                  <a:close/>
                  <a:moveTo>
                    <a:pt x="221" y="231"/>
                  </a:moveTo>
                  <a:cubicBezTo>
                    <a:pt x="221" y="231"/>
                    <a:pt x="221" y="231"/>
                    <a:pt x="221" y="231"/>
                  </a:cubicBezTo>
                  <a:cubicBezTo>
                    <a:pt x="221" y="231"/>
                    <a:pt x="221" y="230"/>
                    <a:pt x="221" y="231"/>
                  </a:cubicBezTo>
                  <a:close/>
                  <a:moveTo>
                    <a:pt x="221" y="231"/>
                  </a:moveTo>
                  <a:cubicBezTo>
                    <a:pt x="221" y="231"/>
                    <a:pt x="221" y="231"/>
                    <a:pt x="221" y="231"/>
                  </a:cubicBezTo>
                  <a:cubicBezTo>
                    <a:pt x="221" y="231"/>
                    <a:pt x="221" y="231"/>
                    <a:pt x="221" y="231"/>
                  </a:cubicBezTo>
                  <a:close/>
                  <a:moveTo>
                    <a:pt x="222" y="227"/>
                  </a:moveTo>
                  <a:cubicBezTo>
                    <a:pt x="222" y="227"/>
                    <a:pt x="222" y="227"/>
                    <a:pt x="222" y="227"/>
                  </a:cubicBezTo>
                  <a:cubicBezTo>
                    <a:pt x="222" y="227"/>
                    <a:pt x="222" y="227"/>
                    <a:pt x="222" y="227"/>
                  </a:cubicBezTo>
                  <a:close/>
                  <a:moveTo>
                    <a:pt x="222" y="227"/>
                  </a:moveTo>
                  <a:cubicBezTo>
                    <a:pt x="222" y="227"/>
                    <a:pt x="222" y="227"/>
                    <a:pt x="222" y="227"/>
                  </a:cubicBezTo>
                  <a:cubicBezTo>
                    <a:pt x="222" y="227"/>
                    <a:pt x="222" y="227"/>
                    <a:pt x="222" y="227"/>
                  </a:cubicBezTo>
                  <a:close/>
                  <a:moveTo>
                    <a:pt x="161" y="253"/>
                  </a:moveTo>
                  <a:cubicBezTo>
                    <a:pt x="162" y="253"/>
                    <a:pt x="162" y="253"/>
                    <a:pt x="162" y="253"/>
                  </a:cubicBezTo>
                  <a:cubicBezTo>
                    <a:pt x="162" y="253"/>
                    <a:pt x="163" y="253"/>
                    <a:pt x="164" y="253"/>
                  </a:cubicBezTo>
                  <a:cubicBezTo>
                    <a:pt x="164" y="253"/>
                    <a:pt x="163" y="253"/>
                    <a:pt x="163" y="252"/>
                  </a:cubicBezTo>
                  <a:cubicBezTo>
                    <a:pt x="163" y="252"/>
                    <a:pt x="162" y="252"/>
                    <a:pt x="162" y="252"/>
                  </a:cubicBezTo>
                  <a:cubicBezTo>
                    <a:pt x="162" y="252"/>
                    <a:pt x="161" y="252"/>
                    <a:pt x="161" y="252"/>
                  </a:cubicBezTo>
                  <a:cubicBezTo>
                    <a:pt x="161" y="252"/>
                    <a:pt x="161" y="251"/>
                    <a:pt x="161" y="251"/>
                  </a:cubicBezTo>
                  <a:cubicBezTo>
                    <a:pt x="161" y="250"/>
                    <a:pt x="161" y="250"/>
                    <a:pt x="161" y="250"/>
                  </a:cubicBezTo>
                  <a:cubicBezTo>
                    <a:pt x="161" y="249"/>
                    <a:pt x="161" y="249"/>
                    <a:pt x="160" y="249"/>
                  </a:cubicBezTo>
                  <a:cubicBezTo>
                    <a:pt x="160" y="249"/>
                    <a:pt x="160" y="249"/>
                    <a:pt x="160" y="249"/>
                  </a:cubicBezTo>
                  <a:cubicBezTo>
                    <a:pt x="160" y="249"/>
                    <a:pt x="159" y="249"/>
                    <a:pt x="159" y="249"/>
                  </a:cubicBezTo>
                  <a:cubicBezTo>
                    <a:pt x="158" y="249"/>
                    <a:pt x="158" y="249"/>
                    <a:pt x="158" y="249"/>
                  </a:cubicBezTo>
                  <a:cubicBezTo>
                    <a:pt x="158" y="249"/>
                    <a:pt x="158" y="249"/>
                    <a:pt x="157" y="250"/>
                  </a:cubicBezTo>
                  <a:cubicBezTo>
                    <a:pt x="157" y="250"/>
                    <a:pt x="157" y="250"/>
                    <a:pt x="157" y="250"/>
                  </a:cubicBezTo>
                  <a:cubicBezTo>
                    <a:pt x="156" y="250"/>
                    <a:pt x="156" y="250"/>
                    <a:pt x="156" y="251"/>
                  </a:cubicBezTo>
                  <a:cubicBezTo>
                    <a:pt x="156" y="251"/>
                    <a:pt x="155" y="251"/>
                    <a:pt x="155" y="251"/>
                  </a:cubicBezTo>
                  <a:cubicBezTo>
                    <a:pt x="155" y="251"/>
                    <a:pt x="155" y="250"/>
                    <a:pt x="154" y="250"/>
                  </a:cubicBezTo>
                  <a:cubicBezTo>
                    <a:pt x="154" y="250"/>
                    <a:pt x="154" y="250"/>
                    <a:pt x="154" y="251"/>
                  </a:cubicBezTo>
                  <a:cubicBezTo>
                    <a:pt x="154" y="251"/>
                    <a:pt x="154" y="251"/>
                    <a:pt x="154" y="251"/>
                  </a:cubicBezTo>
                  <a:cubicBezTo>
                    <a:pt x="154" y="252"/>
                    <a:pt x="153" y="252"/>
                    <a:pt x="153" y="252"/>
                  </a:cubicBezTo>
                  <a:cubicBezTo>
                    <a:pt x="153" y="253"/>
                    <a:pt x="153" y="253"/>
                    <a:pt x="153" y="253"/>
                  </a:cubicBezTo>
                  <a:cubicBezTo>
                    <a:pt x="153" y="253"/>
                    <a:pt x="152" y="254"/>
                    <a:pt x="152" y="254"/>
                  </a:cubicBezTo>
                  <a:cubicBezTo>
                    <a:pt x="152" y="254"/>
                    <a:pt x="152" y="254"/>
                    <a:pt x="151" y="254"/>
                  </a:cubicBezTo>
                  <a:cubicBezTo>
                    <a:pt x="151" y="254"/>
                    <a:pt x="151" y="255"/>
                    <a:pt x="151" y="255"/>
                  </a:cubicBezTo>
                  <a:cubicBezTo>
                    <a:pt x="151" y="255"/>
                    <a:pt x="151" y="256"/>
                    <a:pt x="151" y="256"/>
                  </a:cubicBezTo>
                  <a:cubicBezTo>
                    <a:pt x="151" y="256"/>
                    <a:pt x="151" y="256"/>
                    <a:pt x="151" y="256"/>
                  </a:cubicBezTo>
                  <a:cubicBezTo>
                    <a:pt x="151" y="256"/>
                    <a:pt x="151" y="256"/>
                    <a:pt x="151" y="256"/>
                  </a:cubicBezTo>
                  <a:cubicBezTo>
                    <a:pt x="152" y="256"/>
                    <a:pt x="154" y="257"/>
                    <a:pt x="155" y="256"/>
                  </a:cubicBezTo>
                  <a:cubicBezTo>
                    <a:pt x="155" y="256"/>
                    <a:pt x="155" y="256"/>
                    <a:pt x="155" y="256"/>
                  </a:cubicBezTo>
                  <a:cubicBezTo>
                    <a:pt x="155" y="256"/>
                    <a:pt x="155" y="255"/>
                    <a:pt x="155" y="255"/>
                  </a:cubicBezTo>
                  <a:cubicBezTo>
                    <a:pt x="156" y="255"/>
                    <a:pt x="156" y="254"/>
                    <a:pt x="157" y="254"/>
                  </a:cubicBezTo>
                  <a:cubicBezTo>
                    <a:pt x="158" y="253"/>
                    <a:pt x="160" y="254"/>
                    <a:pt x="161" y="254"/>
                  </a:cubicBezTo>
                  <a:cubicBezTo>
                    <a:pt x="161" y="254"/>
                    <a:pt x="161" y="253"/>
                    <a:pt x="161" y="253"/>
                  </a:cubicBezTo>
                  <a:cubicBezTo>
                    <a:pt x="161" y="253"/>
                    <a:pt x="161" y="253"/>
                    <a:pt x="161" y="253"/>
                  </a:cubicBezTo>
                  <a:close/>
                  <a:moveTo>
                    <a:pt x="131" y="268"/>
                  </a:moveTo>
                  <a:cubicBezTo>
                    <a:pt x="131" y="269"/>
                    <a:pt x="130" y="269"/>
                    <a:pt x="130" y="269"/>
                  </a:cubicBezTo>
                  <a:cubicBezTo>
                    <a:pt x="129" y="270"/>
                    <a:pt x="129" y="270"/>
                    <a:pt x="128" y="270"/>
                  </a:cubicBezTo>
                  <a:cubicBezTo>
                    <a:pt x="128" y="271"/>
                    <a:pt x="128" y="271"/>
                    <a:pt x="128" y="271"/>
                  </a:cubicBezTo>
                  <a:cubicBezTo>
                    <a:pt x="128" y="272"/>
                    <a:pt x="127" y="272"/>
                    <a:pt x="127" y="272"/>
                  </a:cubicBezTo>
                  <a:cubicBezTo>
                    <a:pt x="127" y="272"/>
                    <a:pt x="126" y="273"/>
                    <a:pt x="126" y="273"/>
                  </a:cubicBezTo>
                  <a:cubicBezTo>
                    <a:pt x="126" y="273"/>
                    <a:pt x="126" y="273"/>
                    <a:pt x="126" y="273"/>
                  </a:cubicBezTo>
                  <a:cubicBezTo>
                    <a:pt x="126" y="273"/>
                    <a:pt x="125" y="273"/>
                    <a:pt x="125" y="273"/>
                  </a:cubicBezTo>
                  <a:cubicBezTo>
                    <a:pt x="125" y="273"/>
                    <a:pt x="125" y="273"/>
                    <a:pt x="125" y="273"/>
                  </a:cubicBezTo>
                  <a:cubicBezTo>
                    <a:pt x="125" y="273"/>
                    <a:pt x="125" y="274"/>
                    <a:pt x="125" y="274"/>
                  </a:cubicBezTo>
                  <a:cubicBezTo>
                    <a:pt x="125" y="274"/>
                    <a:pt x="125" y="274"/>
                    <a:pt x="125" y="274"/>
                  </a:cubicBezTo>
                  <a:cubicBezTo>
                    <a:pt x="125" y="273"/>
                    <a:pt x="125" y="273"/>
                    <a:pt x="125" y="274"/>
                  </a:cubicBezTo>
                  <a:cubicBezTo>
                    <a:pt x="124" y="274"/>
                    <a:pt x="124" y="274"/>
                    <a:pt x="124" y="274"/>
                  </a:cubicBezTo>
                  <a:cubicBezTo>
                    <a:pt x="123" y="274"/>
                    <a:pt x="124" y="274"/>
                    <a:pt x="124" y="274"/>
                  </a:cubicBezTo>
                  <a:cubicBezTo>
                    <a:pt x="124" y="274"/>
                    <a:pt x="124" y="274"/>
                    <a:pt x="124" y="274"/>
                  </a:cubicBezTo>
                  <a:cubicBezTo>
                    <a:pt x="124" y="273"/>
                    <a:pt x="124" y="273"/>
                    <a:pt x="124" y="273"/>
                  </a:cubicBezTo>
                  <a:cubicBezTo>
                    <a:pt x="125" y="273"/>
                    <a:pt x="125" y="273"/>
                    <a:pt x="125" y="273"/>
                  </a:cubicBezTo>
                  <a:cubicBezTo>
                    <a:pt x="125" y="273"/>
                    <a:pt x="125" y="272"/>
                    <a:pt x="125" y="272"/>
                  </a:cubicBezTo>
                  <a:cubicBezTo>
                    <a:pt x="125" y="272"/>
                    <a:pt x="125" y="272"/>
                    <a:pt x="125" y="272"/>
                  </a:cubicBezTo>
                  <a:cubicBezTo>
                    <a:pt x="125" y="272"/>
                    <a:pt x="125" y="272"/>
                    <a:pt x="125" y="272"/>
                  </a:cubicBezTo>
                  <a:cubicBezTo>
                    <a:pt x="125" y="271"/>
                    <a:pt x="125" y="271"/>
                    <a:pt x="125" y="271"/>
                  </a:cubicBezTo>
                  <a:cubicBezTo>
                    <a:pt x="125" y="270"/>
                    <a:pt x="126" y="270"/>
                    <a:pt x="126" y="270"/>
                  </a:cubicBezTo>
                  <a:cubicBezTo>
                    <a:pt x="126" y="270"/>
                    <a:pt x="126" y="270"/>
                    <a:pt x="126" y="270"/>
                  </a:cubicBezTo>
                  <a:cubicBezTo>
                    <a:pt x="126" y="270"/>
                    <a:pt x="127" y="270"/>
                    <a:pt x="127" y="270"/>
                  </a:cubicBezTo>
                  <a:cubicBezTo>
                    <a:pt x="127" y="270"/>
                    <a:pt x="127" y="270"/>
                    <a:pt x="128" y="270"/>
                  </a:cubicBezTo>
                  <a:cubicBezTo>
                    <a:pt x="128" y="270"/>
                    <a:pt x="128" y="270"/>
                    <a:pt x="128" y="270"/>
                  </a:cubicBezTo>
                  <a:cubicBezTo>
                    <a:pt x="128" y="269"/>
                    <a:pt x="128" y="269"/>
                    <a:pt x="128" y="269"/>
                  </a:cubicBezTo>
                  <a:cubicBezTo>
                    <a:pt x="128" y="269"/>
                    <a:pt x="128" y="269"/>
                    <a:pt x="128" y="269"/>
                  </a:cubicBezTo>
                  <a:cubicBezTo>
                    <a:pt x="128" y="269"/>
                    <a:pt x="128" y="268"/>
                    <a:pt x="128" y="268"/>
                  </a:cubicBezTo>
                  <a:cubicBezTo>
                    <a:pt x="128" y="268"/>
                    <a:pt x="128" y="267"/>
                    <a:pt x="128" y="267"/>
                  </a:cubicBezTo>
                  <a:cubicBezTo>
                    <a:pt x="128" y="267"/>
                    <a:pt x="129" y="267"/>
                    <a:pt x="129" y="267"/>
                  </a:cubicBezTo>
                  <a:cubicBezTo>
                    <a:pt x="129" y="267"/>
                    <a:pt x="129" y="267"/>
                    <a:pt x="130" y="266"/>
                  </a:cubicBezTo>
                  <a:cubicBezTo>
                    <a:pt x="130" y="266"/>
                    <a:pt x="131" y="266"/>
                    <a:pt x="131" y="267"/>
                  </a:cubicBezTo>
                  <a:cubicBezTo>
                    <a:pt x="131" y="267"/>
                    <a:pt x="131" y="267"/>
                    <a:pt x="132" y="267"/>
                  </a:cubicBezTo>
                  <a:cubicBezTo>
                    <a:pt x="132" y="267"/>
                    <a:pt x="132" y="267"/>
                    <a:pt x="132" y="267"/>
                  </a:cubicBezTo>
                  <a:cubicBezTo>
                    <a:pt x="132" y="267"/>
                    <a:pt x="132" y="267"/>
                    <a:pt x="132" y="267"/>
                  </a:cubicBezTo>
                  <a:cubicBezTo>
                    <a:pt x="132" y="268"/>
                    <a:pt x="131" y="268"/>
                    <a:pt x="132" y="268"/>
                  </a:cubicBezTo>
                  <a:cubicBezTo>
                    <a:pt x="132" y="268"/>
                    <a:pt x="132" y="268"/>
                    <a:pt x="131" y="268"/>
                  </a:cubicBezTo>
                  <a:close/>
                  <a:moveTo>
                    <a:pt x="66" y="285"/>
                  </a:moveTo>
                  <a:cubicBezTo>
                    <a:pt x="66" y="285"/>
                    <a:pt x="66" y="285"/>
                    <a:pt x="66" y="285"/>
                  </a:cubicBezTo>
                  <a:cubicBezTo>
                    <a:pt x="66" y="285"/>
                    <a:pt x="66" y="285"/>
                    <a:pt x="65" y="285"/>
                  </a:cubicBezTo>
                  <a:cubicBezTo>
                    <a:pt x="65" y="285"/>
                    <a:pt x="65" y="285"/>
                    <a:pt x="64" y="285"/>
                  </a:cubicBezTo>
                  <a:cubicBezTo>
                    <a:pt x="64" y="285"/>
                    <a:pt x="64" y="284"/>
                    <a:pt x="64" y="284"/>
                  </a:cubicBezTo>
                  <a:cubicBezTo>
                    <a:pt x="64" y="284"/>
                    <a:pt x="63" y="284"/>
                    <a:pt x="63" y="284"/>
                  </a:cubicBezTo>
                  <a:cubicBezTo>
                    <a:pt x="63" y="284"/>
                    <a:pt x="63" y="284"/>
                    <a:pt x="62" y="285"/>
                  </a:cubicBezTo>
                  <a:cubicBezTo>
                    <a:pt x="62" y="285"/>
                    <a:pt x="62" y="285"/>
                    <a:pt x="63" y="285"/>
                  </a:cubicBezTo>
                  <a:cubicBezTo>
                    <a:pt x="63" y="285"/>
                    <a:pt x="63" y="285"/>
                    <a:pt x="63" y="286"/>
                  </a:cubicBezTo>
                  <a:cubicBezTo>
                    <a:pt x="63" y="286"/>
                    <a:pt x="63" y="286"/>
                    <a:pt x="64" y="286"/>
                  </a:cubicBezTo>
                  <a:cubicBezTo>
                    <a:pt x="64" y="286"/>
                    <a:pt x="64" y="286"/>
                    <a:pt x="64" y="286"/>
                  </a:cubicBezTo>
                  <a:cubicBezTo>
                    <a:pt x="64" y="286"/>
                    <a:pt x="64" y="286"/>
                    <a:pt x="64" y="287"/>
                  </a:cubicBezTo>
                  <a:cubicBezTo>
                    <a:pt x="64" y="287"/>
                    <a:pt x="63" y="287"/>
                    <a:pt x="63" y="287"/>
                  </a:cubicBezTo>
                  <a:cubicBezTo>
                    <a:pt x="63" y="287"/>
                    <a:pt x="63" y="287"/>
                    <a:pt x="63" y="287"/>
                  </a:cubicBezTo>
                  <a:cubicBezTo>
                    <a:pt x="63" y="287"/>
                    <a:pt x="63" y="287"/>
                    <a:pt x="63" y="287"/>
                  </a:cubicBezTo>
                  <a:cubicBezTo>
                    <a:pt x="63" y="287"/>
                    <a:pt x="64" y="287"/>
                    <a:pt x="64" y="287"/>
                  </a:cubicBezTo>
                  <a:cubicBezTo>
                    <a:pt x="64" y="287"/>
                    <a:pt x="64" y="287"/>
                    <a:pt x="64" y="288"/>
                  </a:cubicBezTo>
                  <a:cubicBezTo>
                    <a:pt x="64" y="288"/>
                    <a:pt x="64" y="288"/>
                    <a:pt x="64" y="288"/>
                  </a:cubicBezTo>
                  <a:cubicBezTo>
                    <a:pt x="64" y="288"/>
                    <a:pt x="64" y="287"/>
                    <a:pt x="64" y="287"/>
                  </a:cubicBezTo>
                  <a:cubicBezTo>
                    <a:pt x="64" y="287"/>
                    <a:pt x="64" y="287"/>
                    <a:pt x="65" y="287"/>
                  </a:cubicBezTo>
                  <a:cubicBezTo>
                    <a:pt x="65" y="287"/>
                    <a:pt x="65" y="287"/>
                    <a:pt x="65" y="287"/>
                  </a:cubicBezTo>
                  <a:cubicBezTo>
                    <a:pt x="65" y="286"/>
                    <a:pt x="65" y="286"/>
                    <a:pt x="65" y="286"/>
                  </a:cubicBezTo>
                  <a:cubicBezTo>
                    <a:pt x="65" y="286"/>
                    <a:pt x="65" y="286"/>
                    <a:pt x="65" y="286"/>
                  </a:cubicBezTo>
                  <a:cubicBezTo>
                    <a:pt x="65" y="286"/>
                    <a:pt x="66" y="285"/>
                    <a:pt x="66" y="285"/>
                  </a:cubicBezTo>
                  <a:close/>
                  <a:moveTo>
                    <a:pt x="142" y="265"/>
                  </a:moveTo>
                  <a:cubicBezTo>
                    <a:pt x="142" y="265"/>
                    <a:pt x="142" y="265"/>
                    <a:pt x="142" y="265"/>
                  </a:cubicBezTo>
                  <a:cubicBezTo>
                    <a:pt x="141" y="265"/>
                    <a:pt x="141" y="265"/>
                    <a:pt x="140" y="265"/>
                  </a:cubicBezTo>
                  <a:cubicBezTo>
                    <a:pt x="140" y="265"/>
                    <a:pt x="140" y="265"/>
                    <a:pt x="140" y="266"/>
                  </a:cubicBezTo>
                  <a:cubicBezTo>
                    <a:pt x="140" y="266"/>
                    <a:pt x="140" y="266"/>
                    <a:pt x="140" y="266"/>
                  </a:cubicBezTo>
                  <a:cubicBezTo>
                    <a:pt x="140" y="266"/>
                    <a:pt x="140" y="266"/>
                    <a:pt x="140" y="266"/>
                  </a:cubicBezTo>
                  <a:cubicBezTo>
                    <a:pt x="140" y="266"/>
                    <a:pt x="140" y="266"/>
                    <a:pt x="140" y="266"/>
                  </a:cubicBezTo>
                  <a:cubicBezTo>
                    <a:pt x="140" y="266"/>
                    <a:pt x="140" y="266"/>
                    <a:pt x="140" y="266"/>
                  </a:cubicBezTo>
                  <a:cubicBezTo>
                    <a:pt x="140" y="266"/>
                    <a:pt x="140" y="266"/>
                    <a:pt x="139" y="266"/>
                  </a:cubicBezTo>
                  <a:cubicBezTo>
                    <a:pt x="139" y="266"/>
                    <a:pt x="139" y="266"/>
                    <a:pt x="140" y="266"/>
                  </a:cubicBezTo>
                  <a:cubicBezTo>
                    <a:pt x="140" y="266"/>
                    <a:pt x="140" y="266"/>
                    <a:pt x="139" y="267"/>
                  </a:cubicBezTo>
                  <a:cubicBezTo>
                    <a:pt x="139" y="267"/>
                    <a:pt x="139" y="267"/>
                    <a:pt x="139" y="266"/>
                  </a:cubicBezTo>
                  <a:cubicBezTo>
                    <a:pt x="139" y="266"/>
                    <a:pt x="139" y="266"/>
                    <a:pt x="139" y="266"/>
                  </a:cubicBezTo>
                  <a:cubicBezTo>
                    <a:pt x="139" y="267"/>
                    <a:pt x="139" y="267"/>
                    <a:pt x="139" y="267"/>
                  </a:cubicBezTo>
                  <a:cubicBezTo>
                    <a:pt x="139" y="267"/>
                    <a:pt x="140" y="267"/>
                    <a:pt x="139" y="267"/>
                  </a:cubicBezTo>
                  <a:cubicBezTo>
                    <a:pt x="139" y="267"/>
                    <a:pt x="139" y="267"/>
                    <a:pt x="139" y="267"/>
                  </a:cubicBezTo>
                  <a:cubicBezTo>
                    <a:pt x="139" y="267"/>
                    <a:pt x="139" y="267"/>
                    <a:pt x="139" y="266"/>
                  </a:cubicBezTo>
                  <a:cubicBezTo>
                    <a:pt x="139" y="266"/>
                    <a:pt x="139" y="266"/>
                    <a:pt x="139" y="266"/>
                  </a:cubicBezTo>
                  <a:cubicBezTo>
                    <a:pt x="139" y="267"/>
                    <a:pt x="139" y="267"/>
                    <a:pt x="139" y="267"/>
                  </a:cubicBezTo>
                  <a:cubicBezTo>
                    <a:pt x="139" y="267"/>
                    <a:pt x="139" y="267"/>
                    <a:pt x="139" y="267"/>
                  </a:cubicBezTo>
                  <a:cubicBezTo>
                    <a:pt x="139" y="267"/>
                    <a:pt x="139" y="267"/>
                    <a:pt x="139" y="267"/>
                  </a:cubicBezTo>
                  <a:cubicBezTo>
                    <a:pt x="139" y="267"/>
                    <a:pt x="138" y="268"/>
                    <a:pt x="138" y="267"/>
                  </a:cubicBezTo>
                  <a:cubicBezTo>
                    <a:pt x="138" y="267"/>
                    <a:pt x="138" y="267"/>
                    <a:pt x="138" y="267"/>
                  </a:cubicBezTo>
                  <a:cubicBezTo>
                    <a:pt x="138" y="267"/>
                    <a:pt x="138" y="268"/>
                    <a:pt x="138" y="268"/>
                  </a:cubicBezTo>
                  <a:cubicBezTo>
                    <a:pt x="138" y="267"/>
                    <a:pt x="138" y="268"/>
                    <a:pt x="137" y="268"/>
                  </a:cubicBezTo>
                  <a:cubicBezTo>
                    <a:pt x="137" y="268"/>
                    <a:pt x="137" y="268"/>
                    <a:pt x="137" y="268"/>
                  </a:cubicBezTo>
                  <a:cubicBezTo>
                    <a:pt x="137" y="267"/>
                    <a:pt x="137" y="267"/>
                    <a:pt x="137" y="267"/>
                  </a:cubicBezTo>
                  <a:cubicBezTo>
                    <a:pt x="137" y="267"/>
                    <a:pt x="137" y="267"/>
                    <a:pt x="137" y="267"/>
                  </a:cubicBezTo>
                  <a:cubicBezTo>
                    <a:pt x="137" y="268"/>
                    <a:pt x="137" y="268"/>
                    <a:pt x="137" y="268"/>
                  </a:cubicBezTo>
                  <a:cubicBezTo>
                    <a:pt x="136" y="268"/>
                    <a:pt x="136" y="268"/>
                    <a:pt x="136" y="268"/>
                  </a:cubicBezTo>
                  <a:cubicBezTo>
                    <a:pt x="136" y="268"/>
                    <a:pt x="136" y="268"/>
                    <a:pt x="135" y="268"/>
                  </a:cubicBezTo>
                  <a:cubicBezTo>
                    <a:pt x="135" y="269"/>
                    <a:pt x="135" y="269"/>
                    <a:pt x="134" y="269"/>
                  </a:cubicBezTo>
                  <a:cubicBezTo>
                    <a:pt x="134" y="269"/>
                    <a:pt x="134" y="269"/>
                    <a:pt x="134" y="269"/>
                  </a:cubicBezTo>
                  <a:cubicBezTo>
                    <a:pt x="134" y="270"/>
                    <a:pt x="134" y="270"/>
                    <a:pt x="134" y="269"/>
                  </a:cubicBezTo>
                  <a:cubicBezTo>
                    <a:pt x="134" y="269"/>
                    <a:pt x="133" y="269"/>
                    <a:pt x="133" y="269"/>
                  </a:cubicBezTo>
                  <a:cubicBezTo>
                    <a:pt x="133" y="269"/>
                    <a:pt x="133" y="270"/>
                    <a:pt x="133" y="270"/>
                  </a:cubicBezTo>
                  <a:cubicBezTo>
                    <a:pt x="133" y="270"/>
                    <a:pt x="133" y="270"/>
                    <a:pt x="133" y="270"/>
                  </a:cubicBezTo>
                  <a:cubicBezTo>
                    <a:pt x="133" y="270"/>
                    <a:pt x="132" y="269"/>
                    <a:pt x="132" y="269"/>
                  </a:cubicBezTo>
                  <a:cubicBezTo>
                    <a:pt x="132" y="270"/>
                    <a:pt x="132" y="269"/>
                    <a:pt x="132" y="269"/>
                  </a:cubicBezTo>
                  <a:cubicBezTo>
                    <a:pt x="132" y="269"/>
                    <a:pt x="131" y="269"/>
                    <a:pt x="132" y="269"/>
                  </a:cubicBezTo>
                  <a:cubicBezTo>
                    <a:pt x="132" y="269"/>
                    <a:pt x="132" y="269"/>
                    <a:pt x="132" y="268"/>
                  </a:cubicBezTo>
                  <a:cubicBezTo>
                    <a:pt x="132" y="268"/>
                    <a:pt x="133" y="268"/>
                    <a:pt x="133" y="268"/>
                  </a:cubicBezTo>
                  <a:cubicBezTo>
                    <a:pt x="133" y="268"/>
                    <a:pt x="133" y="268"/>
                    <a:pt x="133" y="268"/>
                  </a:cubicBezTo>
                  <a:cubicBezTo>
                    <a:pt x="133" y="268"/>
                    <a:pt x="133" y="268"/>
                    <a:pt x="134" y="268"/>
                  </a:cubicBezTo>
                  <a:cubicBezTo>
                    <a:pt x="134" y="268"/>
                    <a:pt x="134" y="268"/>
                    <a:pt x="134" y="268"/>
                  </a:cubicBezTo>
                  <a:cubicBezTo>
                    <a:pt x="134" y="268"/>
                    <a:pt x="134" y="268"/>
                    <a:pt x="134" y="268"/>
                  </a:cubicBezTo>
                  <a:cubicBezTo>
                    <a:pt x="134" y="268"/>
                    <a:pt x="134" y="268"/>
                    <a:pt x="134" y="268"/>
                  </a:cubicBezTo>
                  <a:cubicBezTo>
                    <a:pt x="134" y="268"/>
                    <a:pt x="135" y="268"/>
                    <a:pt x="135" y="268"/>
                  </a:cubicBezTo>
                  <a:cubicBezTo>
                    <a:pt x="135" y="268"/>
                    <a:pt x="135" y="268"/>
                    <a:pt x="135" y="268"/>
                  </a:cubicBezTo>
                  <a:cubicBezTo>
                    <a:pt x="135" y="268"/>
                    <a:pt x="135" y="268"/>
                    <a:pt x="135" y="268"/>
                  </a:cubicBezTo>
                  <a:cubicBezTo>
                    <a:pt x="135" y="268"/>
                    <a:pt x="135" y="268"/>
                    <a:pt x="135" y="268"/>
                  </a:cubicBezTo>
                  <a:cubicBezTo>
                    <a:pt x="135" y="267"/>
                    <a:pt x="135" y="268"/>
                    <a:pt x="135" y="268"/>
                  </a:cubicBezTo>
                  <a:cubicBezTo>
                    <a:pt x="135" y="267"/>
                    <a:pt x="135" y="267"/>
                    <a:pt x="135" y="267"/>
                  </a:cubicBezTo>
                  <a:cubicBezTo>
                    <a:pt x="136" y="267"/>
                    <a:pt x="136" y="267"/>
                    <a:pt x="137" y="267"/>
                  </a:cubicBezTo>
                  <a:cubicBezTo>
                    <a:pt x="136" y="267"/>
                    <a:pt x="136" y="267"/>
                    <a:pt x="136" y="267"/>
                  </a:cubicBezTo>
                  <a:cubicBezTo>
                    <a:pt x="136" y="267"/>
                    <a:pt x="136" y="267"/>
                    <a:pt x="136" y="267"/>
                  </a:cubicBezTo>
                  <a:cubicBezTo>
                    <a:pt x="136" y="267"/>
                    <a:pt x="136" y="267"/>
                    <a:pt x="136" y="267"/>
                  </a:cubicBezTo>
                  <a:cubicBezTo>
                    <a:pt x="137" y="267"/>
                    <a:pt x="137" y="267"/>
                    <a:pt x="137" y="267"/>
                  </a:cubicBezTo>
                  <a:cubicBezTo>
                    <a:pt x="137" y="266"/>
                    <a:pt x="137" y="266"/>
                    <a:pt x="137" y="267"/>
                  </a:cubicBezTo>
                  <a:cubicBezTo>
                    <a:pt x="137" y="267"/>
                    <a:pt x="136" y="267"/>
                    <a:pt x="136" y="266"/>
                  </a:cubicBezTo>
                  <a:cubicBezTo>
                    <a:pt x="136" y="266"/>
                    <a:pt x="136" y="266"/>
                    <a:pt x="136" y="266"/>
                  </a:cubicBezTo>
                  <a:cubicBezTo>
                    <a:pt x="136" y="266"/>
                    <a:pt x="136" y="266"/>
                    <a:pt x="136" y="266"/>
                  </a:cubicBezTo>
                  <a:cubicBezTo>
                    <a:pt x="136" y="265"/>
                    <a:pt x="137" y="265"/>
                    <a:pt x="137" y="266"/>
                  </a:cubicBezTo>
                  <a:cubicBezTo>
                    <a:pt x="137" y="266"/>
                    <a:pt x="137" y="266"/>
                    <a:pt x="137" y="266"/>
                  </a:cubicBezTo>
                  <a:cubicBezTo>
                    <a:pt x="137" y="265"/>
                    <a:pt x="137" y="265"/>
                    <a:pt x="137" y="265"/>
                  </a:cubicBezTo>
                  <a:cubicBezTo>
                    <a:pt x="137" y="265"/>
                    <a:pt x="137" y="265"/>
                    <a:pt x="137" y="265"/>
                  </a:cubicBezTo>
                  <a:cubicBezTo>
                    <a:pt x="137" y="265"/>
                    <a:pt x="137" y="265"/>
                    <a:pt x="137" y="265"/>
                  </a:cubicBezTo>
                  <a:cubicBezTo>
                    <a:pt x="137" y="265"/>
                    <a:pt x="137" y="265"/>
                    <a:pt x="137" y="265"/>
                  </a:cubicBezTo>
                  <a:cubicBezTo>
                    <a:pt x="137" y="265"/>
                    <a:pt x="137" y="265"/>
                    <a:pt x="138" y="265"/>
                  </a:cubicBezTo>
                  <a:cubicBezTo>
                    <a:pt x="138" y="264"/>
                    <a:pt x="138" y="265"/>
                    <a:pt x="138" y="265"/>
                  </a:cubicBezTo>
                  <a:cubicBezTo>
                    <a:pt x="138" y="265"/>
                    <a:pt x="138" y="265"/>
                    <a:pt x="138" y="265"/>
                  </a:cubicBezTo>
                  <a:cubicBezTo>
                    <a:pt x="138" y="265"/>
                    <a:pt x="138" y="265"/>
                    <a:pt x="138" y="265"/>
                  </a:cubicBezTo>
                  <a:cubicBezTo>
                    <a:pt x="138" y="265"/>
                    <a:pt x="138" y="265"/>
                    <a:pt x="138" y="265"/>
                  </a:cubicBezTo>
                  <a:cubicBezTo>
                    <a:pt x="138" y="265"/>
                    <a:pt x="139" y="265"/>
                    <a:pt x="139" y="265"/>
                  </a:cubicBezTo>
                  <a:cubicBezTo>
                    <a:pt x="139" y="265"/>
                    <a:pt x="139" y="265"/>
                    <a:pt x="139" y="265"/>
                  </a:cubicBezTo>
                  <a:cubicBezTo>
                    <a:pt x="139" y="265"/>
                    <a:pt x="138" y="265"/>
                    <a:pt x="138" y="265"/>
                  </a:cubicBezTo>
                  <a:cubicBezTo>
                    <a:pt x="138" y="265"/>
                    <a:pt x="138" y="264"/>
                    <a:pt x="139" y="265"/>
                  </a:cubicBezTo>
                  <a:cubicBezTo>
                    <a:pt x="139" y="265"/>
                    <a:pt x="139" y="264"/>
                    <a:pt x="139" y="264"/>
                  </a:cubicBezTo>
                  <a:cubicBezTo>
                    <a:pt x="139" y="264"/>
                    <a:pt x="139" y="264"/>
                    <a:pt x="139" y="264"/>
                  </a:cubicBezTo>
                  <a:cubicBezTo>
                    <a:pt x="139" y="264"/>
                    <a:pt x="139" y="264"/>
                    <a:pt x="139" y="264"/>
                  </a:cubicBezTo>
                  <a:cubicBezTo>
                    <a:pt x="139" y="264"/>
                    <a:pt x="139" y="264"/>
                    <a:pt x="139" y="264"/>
                  </a:cubicBezTo>
                  <a:cubicBezTo>
                    <a:pt x="138" y="264"/>
                    <a:pt x="138" y="264"/>
                    <a:pt x="138" y="264"/>
                  </a:cubicBezTo>
                  <a:cubicBezTo>
                    <a:pt x="138" y="264"/>
                    <a:pt x="138" y="264"/>
                    <a:pt x="138" y="264"/>
                  </a:cubicBezTo>
                  <a:cubicBezTo>
                    <a:pt x="138" y="264"/>
                    <a:pt x="138" y="264"/>
                    <a:pt x="138" y="264"/>
                  </a:cubicBezTo>
                  <a:cubicBezTo>
                    <a:pt x="137" y="264"/>
                    <a:pt x="137" y="264"/>
                    <a:pt x="137" y="264"/>
                  </a:cubicBezTo>
                  <a:cubicBezTo>
                    <a:pt x="137" y="264"/>
                    <a:pt x="137" y="264"/>
                    <a:pt x="137" y="263"/>
                  </a:cubicBezTo>
                  <a:cubicBezTo>
                    <a:pt x="137" y="263"/>
                    <a:pt x="136" y="263"/>
                    <a:pt x="136" y="263"/>
                  </a:cubicBezTo>
                  <a:cubicBezTo>
                    <a:pt x="136" y="263"/>
                    <a:pt x="136" y="263"/>
                    <a:pt x="136" y="263"/>
                  </a:cubicBezTo>
                  <a:cubicBezTo>
                    <a:pt x="136" y="263"/>
                    <a:pt x="137" y="263"/>
                    <a:pt x="137" y="262"/>
                  </a:cubicBezTo>
                  <a:cubicBezTo>
                    <a:pt x="137" y="262"/>
                    <a:pt x="137" y="262"/>
                    <a:pt x="137" y="262"/>
                  </a:cubicBezTo>
                  <a:cubicBezTo>
                    <a:pt x="138" y="262"/>
                    <a:pt x="138" y="262"/>
                    <a:pt x="139" y="261"/>
                  </a:cubicBezTo>
                  <a:cubicBezTo>
                    <a:pt x="139" y="261"/>
                    <a:pt x="139" y="261"/>
                    <a:pt x="139" y="261"/>
                  </a:cubicBezTo>
                  <a:cubicBezTo>
                    <a:pt x="139" y="261"/>
                    <a:pt x="139" y="261"/>
                    <a:pt x="139" y="261"/>
                  </a:cubicBezTo>
                  <a:cubicBezTo>
                    <a:pt x="139" y="261"/>
                    <a:pt x="139" y="261"/>
                    <a:pt x="139" y="261"/>
                  </a:cubicBezTo>
                  <a:cubicBezTo>
                    <a:pt x="139" y="261"/>
                    <a:pt x="140" y="261"/>
                    <a:pt x="140" y="261"/>
                  </a:cubicBezTo>
                  <a:cubicBezTo>
                    <a:pt x="140" y="261"/>
                    <a:pt x="140" y="261"/>
                    <a:pt x="140" y="261"/>
                  </a:cubicBezTo>
                  <a:cubicBezTo>
                    <a:pt x="140" y="262"/>
                    <a:pt x="140" y="262"/>
                    <a:pt x="140" y="262"/>
                  </a:cubicBezTo>
                  <a:cubicBezTo>
                    <a:pt x="140" y="262"/>
                    <a:pt x="140" y="262"/>
                    <a:pt x="140" y="262"/>
                  </a:cubicBezTo>
                  <a:cubicBezTo>
                    <a:pt x="140" y="262"/>
                    <a:pt x="140" y="263"/>
                    <a:pt x="140" y="263"/>
                  </a:cubicBezTo>
                  <a:cubicBezTo>
                    <a:pt x="140" y="263"/>
                    <a:pt x="140" y="263"/>
                    <a:pt x="140" y="263"/>
                  </a:cubicBezTo>
                  <a:cubicBezTo>
                    <a:pt x="140" y="263"/>
                    <a:pt x="140" y="263"/>
                    <a:pt x="140" y="263"/>
                  </a:cubicBezTo>
                  <a:cubicBezTo>
                    <a:pt x="140" y="263"/>
                    <a:pt x="140" y="263"/>
                    <a:pt x="140" y="263"/>
                  </a:cubicBezTo>
                  <a:cubicBezTo>
                    <a:pt x="140" y="263"/>
                    <a:pt x="141" y="263"/>
                    <a:pt x="141" y="262"/>
                  </a:cubicBezTo>
                  <a:cubicBezTo>
                    <a:pt x="141" y="262"/>
                    <a:pt x="141" y="262"/>
                    <a:pt x="141" y="262"/>
                  </a:cubicBezTo>
                  <a:cubicBezTo>
                    <a:pt x="141" y="262"/>
                    <a:pt x="141" y="262"/>
                    <a:pt x="141" y="261"/>
                  </a:cubicBezTo>
                  <a:cubicBezTo>
                    <a:pt x="141" y="261"/>
                    <a:pt x="141" y="261"/>
                    <a:pt x="141" y="261"/>
                  </a:cubicBezTo>
                  <a:cubicBezTo>
                    <a:pt x="142" y="261"/>
                    <a:pt x="141" y="261"/>
                    <a:pt x="141" y="262"/>
                  </a:cubicBezTo>
                  <a:cubicBezTo>
                    <a:pt x="141" y="262"/>
                    <a:pt x="141" y="262"/>
                    <a:pt x="142" y="262"/>
                  </a:cubicBezTo>
                  <a:cubicBezTo>
                    <a:pt x="142" y="262"/>
                    <a:pt x="142" y="262"/>
                    <a:pt x="142" y="262"/>
                  </a:cubicBezTo>
                  <a:cubicBezTo>
                    <a:pt x="142" y="262"/>
                    <a:pt x="142" y="262"/>
                    <a:pt x="142" y="262"/>
                  </a:cubicBezTo>
                  <a:cubicBezTo>
                    <a:pt x="142" y="262"/>
                    <a:pt x="142" y="262"/>
                    <a:pt x="142" y="262"/>
                  </a:cubicBezTo>
                  <a:cubicBezTo>
                    <a:pt x="142" y="262"/>
                    <a:pt x="142" y="262"/>
                    <a:pt x="142" y="262"/>
                  </a:cubicBezTo>
                  <a:cubicBezTo>
                    <a:pt x="142" y="262"/>
                    <a:pt x="142" y="262"/>
                    <a:pt x="142" y="262"/>
                  </a:cubicBezTo>
                  <a:cubicBezTo>
                    <a:pt x="142" y="262"/>
                    <a:pt x="142" y="262"/>
                    <a:pt x="142" y="262"/>
                  </a:cubicBezTo>
                  <a:cubicBezTo>
                    <a:pt x="142" y="263"/>
                    <a:pt x="142" y="263"/>
                    <a:pt x="142" y="263"/>
                  </a:cubicBezTo>
                  <a:cubicBezTo>
                    <a:pt x="142" y="263"/>
                    <a:pt x="141" y="263"/>
                    <a:pt x="141" y="263"/>
                  </a:cubicBezTo>
                  <a:cubicBezTo>
                    <a:pt x="141" y="263"/>
                    <a:pt x="141" y="263"/>
                    <a:pt x="141" y="263"/>
                  </a:cubicBezTo>
                  <a:cubicBezTo>
                    <a:pt x="141" y="264"/>
                    <a:pt x="141" y="264"/>
                    <a:pt x="141" y="264"/>
                  </a:cubicBezTo>
                  <a:cubicBezTo>
                    <a:pt x="141" y="264"/>
                    <a:pt x="140" y="264"/>
                    <a:pt x="140" y="264"/>
                  </a:cubicBezTo>
                  <a:cubicBezTo>
                    <a:pt x="140" y="264"/>
                    <a:pt x="140" y="264"/>
                    <a:pt x="140" y="264"/>
                  </a:cubicBezTo>
                  <a:cubicBezTo>
                    <a:pt x="140" y="264"/>
                    <a:pt x="140" y="265"/>
                    <a:pt x="140" y="265"/>
                  </a:cubicBezTo>
                  <a:cubicBezTo>
                    <a:pt x="140" y="265"/>
                    <a:pt x="140" y="264"/>
                    <a:pt x="141" y="264"/>
                  </a:cubicBezTo>
                  <a:cubicBezTo>
                    <a:pt x="141" y="264"/>
                    <a:pt x="141" y="265"/>
                    <a:pt x="141" y="265"/>
                  </a:cubicBezTo>
                  <a:cubicBezTo>
                    <a:pt x="141" y="264"/>
                    <a:pt x="141" y="264"/>
                    <a:pt x="141" y="264"/>
                  </a:cubicBezTo>
                  <a:cubicBezTo>
                    <a:pt x="141" y="264"/>
                    <a:pt x="141" y="264"/>
                    <a:pt x="141" y="264"/>
                  </a:cubicBezTo>
                  <a:cubicBezTo>
                    <a:pt x="141" y="264"/>
                    <a:pt x="141" y="264"/>
                    <a:pt x="141" y="264"/>
                  </a:cubicBezTo>
                  <a:cubicBezTo>
                    <a:pt x="141" y="264"/>
                    <a:pt x="141" y="264"/>
                    <a:pt x="142" y="264"/>
                  </a:cubicBezTo>
                  <a:cubicBezTo>
                    <a:pt x="142" y="264"/>
                    <a:pt x="142" y="264"/>
                    <a:pt x="142" y="264"/>
                  </a:cubicBezTo>
                  <a:cubicBezTo>
                    <a:pt x="142" y="264"/>
                    <a:pt x="142" y="264"/>
                    <a:pt x="142" y="264"/>
                  </a:cubicBezTo>
                  <a:cubicBezTo>
                    <a:pt x="142" y="264"/>
                    <a:pt x="142" y="265"/>
                    <a:pt x="142" y="265"/>
                  </a:cubicBezTo>
                  <a:close/>
                  <a:moveTo>
                    <a:pt x="96" y="282"/>
                  </a:moveTo>
                  <a:cubicBezTo>
                    <a:pt x="95" y="282"/>
                    <a:pt x="95" y="282"/>
                    <a:pt x="95" y="282"/>
                  </a:cubicBezTo>
                  <a:cubicBezTo>
                    <a:pt x="95" y="282"/>
                    <a:pt x="95" y="282"/>
                    <a:pt x="95" y="282"/>
                  </a:cubicBezTo>
                  <a:cubicBezTo>
                    <a:pt x="94" y="282"/>
                    <a:pt x="94" y="282"/>
                    <a:pt x="94" y="282"/>
                  </a:cubicBezTo>
                  <a:cubicBezTo>
                    <a:pt x="94" y="282"/>
                    <a:pt x="94" y="282"/>
                    <a:pt x="94" y="282"/>
                  </a:cubicBezTo>
                  <a:cubicBezTo>
                    <a:pt x="93" y="282"/>
                    <a:pt x="92" y="282"/>
                    <a:pt x="92" y="282"/>
                  </a:cubicBezTo>
                  <a:cubicBezTo>
                    <a:pt x="91" y="282"/>
                    <a:pt x="91" y="282"/>
                    <a:pt x="90" y="282"/>
                  </a:cubicBezTo>
                  <a:cubicBezTo>
                    <a:pt x="90" y="282"/>
                    <a:pt x="91" y="282"/>
                    <a:pt x="91" y="283"/>
                  </a:cubicBezTo>
                  <a:cubicBezTo>
                    <a:pt x="91" y="283"/>
                    <a:pt x="91" y="283"/>
                    <a:pt x="92" y="283"/>
                  </a:cubicBezTo>
                  <a:cubicBezTo>
                    <a:pt x="92" y="283"/>
                    <a:pt x="93" y="283"/>
                    <a:pt x="93" y="283"/>
                  </a:cubicBezTo>
                  <a:cubicBezTo>
                    <a:pt x="93" y="283"/>
                    <a:pt x="93" y="283"/>
                    <a:pt x="93" y="283"/>
                  </a:cubicBezTo>
                  <a:cubicBezTo>
                    <a:pt x="94" y="283"/>
                    <a:pt x="94" y="283"/>
                    <a:pt x="94" y="283"/>
                  </a:cubicBezTo>
                  <a:cubicBezTo>
                    <a:pt x="94" y="283"/>
                    <a:pt x="95" y="283"/>
                    <a:pt x="95" y="283"/>
                  </a:cubicBezTo>
                  <a:cubicBezTo>
                    <a:pt x="95" y="283"/>
                    <a:pt x="95" y="283"/>
                    <a:pt x="95" y="283"/>
                  </a:cubicBezTo>
                  <a:cubicBezTo>
                    <a:pt x="96" y="283"/>
                    <a:pt x="96" y="283"/>
                    <a:pt x="97" y="283"/>
                  </a:cubicBezTo>
                  <a:cubicBezTo>
                    <a:pt x="97" y="283"/>
                    <a:pt x="97" y="283"/>
                    <a:pt x="97" y="282"/>
                  </a:cubicBezTo>
                  <a:cubicBezTo>
                    <a:pt x="97" y="282"/>
                    <a:pt x="97" y="282"/>
                    <a:pt x="97" y="282"/>
                  </a:cubicBezTo>
                  <a:cubicBezTo>
                    <a:pt x="97" y="282"/>
                    <a:pt x="96" y="282"/>
                    <a:pt x="96" y="282"/>
                  </a:cubicBezTo>
                  <a:close/>
                  <a:moveTo>
                    <a:pt x="90" y="280"/>
                  </a:moveTo>
                  <a:cubicBezTo>
                    <a:pt x="90" y="280"/>
                    <a:pt x="90" y="279"/>
                    <a:pt x="90" y="279"/>
                  </a:cubicBezTo>
                  <a:cubicBezTo>
                    <a:pt x="90" y="279"/>
                    <a:pt x="89" y="279"/>
                    <a:pt x="89" y="279"/>
                  </a:cubicBezTo>
                  <a:cubicBezTo>
                    <a:pt x="89" y="279"/>
                    <a:pt x="88" y="279"/>
                    <a:pt x="88" y="280"/>
                  </a:cubicBezTo>
                  <a:cubicBezTo>
                    <a:pt x="88" y="280"/>
                    <a:pt x="88" y="280"/>
                    <a:pt x="88" y="280"/>
                  </a:cubicBezTo>
                  <a:cubicBezTo>
                    <a:pt x="88" y="280"/>
                    <a:pt x="87" y="280"/>
                    <a:pt x="87" y="280"/>
                  </a:cubicBezTo>
                  <a:cubicBezTo>
                    <a:pt x="88" y="280"/>
                    <a:pt x="88" y="280"/>
                    <a:pt x="88" y="280"/>
                  </a:cubicBezTo>
                  <a:cubicBezTo>
                    <a:pt x="88" y="280"/>
                    <a:pt x="88" y="280"/>
                    <a:pt x="88" y="280"/>
                  </a:cubicBezTo>
                  <a:cubicBezTo>
                    <a:pt x="88" y="280"/>
                    <a:pt x="89" y="280"/>
                    <a:pt x="89" y="281"/>
                  </a:cubicBezTo>
                  <a:cubicBezTo>
                    <a:pt x="89" y="281"/>
                    <a:pt x="89" y="281"/>
                    <a:pt x="89" y="281"/>
                  </a:cubicBezTo>
                  <a:cubicBezTo>
                    <a:pt x="89" y="281"/>
                    <a:pt x="89" y="281"/>
                    <a:pt x="89" y="281"/>
                  </a:cubicBezTo>
                  <a:cubicBezTo>
                    <a:pt x="89" y="281"/>
                    <a:pt x="88" y="281"/>
                    <a:pt x="88" y="281"/>
                  </a:cubicBezTo>
                  <a:cubicBezTo>
                    <a:pt x="88" y="281"/>
                    <a:pt x="88" y="281"/>
                    <a:pt x="87" y="281"/>
                  </a:cubicBezTo>
                  <a:cubicBezTo>
                    <a:pt x="87" y="281"/>
                    <a:pt x="88" y="281"/>
                    <a:pt x="88" y="281"/>
                  </a:cubicBezTo>
                  <a:cubicBezTo>
                    <a:pt x="88" y="282"/>
                    <a:pt x="88" y="282"/>
                    <a:pt x="88" y="282"/>
                  </a:cubicBezTo>
                  <a:cubicBezTo>
                    <a:pt x="87" y="282"/>
                    <a:pt x="87" y="282"/>
                    <a:pt x="87" y="282"/>
                  </a:cubicBezTo>
                  <a:cubicBezTo>
                    <a:pt x="87" y="282"/>
                    <a:pt x="87" y="282"/>
                    <a:pt x="87" y="282"/>
                  </a:cubicBezTo>
                  <a:cubicBezTo>
                    <a:pt x="87" y="282"/>
                    <a:pt x="87" y="282"/>
                    <a:pt x="87" y="282"/>
                  </a:cubicBezTo>
                  <a:cubicBezTo>
                    <a:pt x="87" y="282"/>
                    <a:pt x="86" y="282"/>
                    <a:pt x="86" y="282"/>
                  </a:cubicBezTo>
                  <a:cubicBezTo>
                    <a:pt x="86" y="282"/>
                    <a:pt x="86" y="282"/>
                    <a:pt x="86" y="282"/>
                  </a:cubicBezTo>
                  <a:cubicBezTo>
                    <a:pt x="86" y="282"/>
                    <a:pt x="86" y="282"/>
                    <a:pt x="86" y="282"/>
                  </a:cubicBezTo>
                  <a:cubicBezTo>
                    <a:pt x="85" y="283"/>
                    <a:pt x="85" y="282"/>
                    <a:pt x="85" y="282"/>
                  </a:cubicBezTo>
                  <a:cubicBezTo>
                    <a:pt x="85" y="282"/>
                    <a:pt x="84" y="282"/>
                    <a:pt x="84" y="283"/>
                  </a:cubicBezTo>
                  <a:cubicBezTo>
                    <a:pt x="84" y="283"/>
                    <a:pt x="84" y="283"/>
                    <a:pt x="84" y="283"/>
                  </a:cubicBezTo>
                  <a:cubicBezTo>
                    <a:pt x="84" y="283"/>
                    <a:pt x="84" y="283"/>
                    <a:pt x="84" y="283"/>
                  </a:cubicBezTo>
                  <a:cubicBezTo>
                    <a:pt x="83" y="283"/>
                    <a:pt x="83" y="283"/>
                    <a:pt x="83" y="283"/>
                  </a:cubicBezTo>
                  <a:cubicBezTo>
                    <a:pt x="83" y="283"/>
                    <a:pt x="83" y="283"/>
                    <a:pt x="83" y="283"/>
                  </a:cubicBezTo>
                  <a:cubicBezTo>
                    <a:pt x="82" y="283"/>
                    <a:pt x="82" y="283"/>
                    <a:pt x="82" y="283"/>
                  </a:cubicBezTo>
                  <a:cubicBezTo>
                    <a:pt x="82" y="283"/>
                    <a:pt x="83" y="283"/>
                    <a:pt x="83" y="283"/>
                  </a:cubicBezTo>
                  <a:cubicBezTo>
                    <a:pt x="83" y="283"/>
                    <a:pt x="84" y="283"/>
                    <a:pt x="84" y="283"/>
                  </a:cubicBezTo>
                  <a:cubicBezTo>
                    <a:pt x="84" y="283"/>
                    <a:pt x="84" y="283"/>
                    <a:pt x="84" y="283"/>
                  </a:cubicBezTo>
                  <a:cubicBezTo>
                    <a:pt x="85" y="283"/>
                    <a:pt x="85" y="283"/>
                    <a:pt x="86" y="283"/>
                  </a:cubicBezTo>
                  <a:cubicBezTo>
                    <a:pt x="86" y="283"/>
                    <a:pt x="86" y="283"/>
                    <a:pt x="86" y="283"/>
                  </a:cubicBezTo>
                  <a:cubicBezTo>
                    <a:pt x="86" y="283"/>
                    <a:pt x="86" y="283"/>
                    <a:pt x="86" y="283"/>
                  </a:cubicBezTo>
                  <a:cubicBezTo>
                    <a:pt x="86" y="283"/>
                    <a:pt x="87" y="283"/>
                    <a:pt x="87" y="283"/>
                  </a:cubicBezTo>
                  <a:cubicBezTo>
                    <a:pt x="87" y="283"/>
                    <a:pt x="87" y="283"/>
                    <a:pt x="87" y="283"/>
                  </a:cubicBezTo>
                  <a:cubicBezTo>
                    <a:pt x="87" y="283"/>
                    <a:pt x="87" y="283"/>
                    <a:pt x="87" y="283"/>
                  </a:cubicBezTo>
                  <a:cubicBezTo>
                    <a:pt x="87" y="283"/>
                    <a:pt x="87" y="283"/>
                    <a:pt x="87" y="283"/>
                  </a:cubicBezTo>
                  <a:cubicBezTo>
                    <a:pt x="88" y="283"/>
                    <a:pt x="88" y="283"/>
                    <a:pt x="88" y="283"/>
                  </a:cubicBezTo>
                  <a:cubicBezTo>
                    <a:pt x="88" y="283"/>
                    <a:pt x="88" y="283"/>
                    <a:pt x="88" y="283"/>
                  </a:cubicBezTo>
                  <a:cubicBezTo>
                    <a:pt x="88" y="283"/>
                    <a:pt x="88" y="282"/>
                    <a:pt x="88" y="282"/>
                  </a:cubicBezTo>
                  <a:cubicBezTo>
                    <a:pt x="88" y="282"/>
                    <a:pt x="88" y="282"/>
                    <a:pt x="88" y="282"/>
                  </a:cubicBezTo>
                  <a:cubicBezTo>
                    <a:pt x="88" y="282"/>
                    <a:pt x="89" y="282"/>
                    <a:pt x="89" y="282"/>
                  </a:cubicBezTo>
                  <a:cubicBezTo>
                    <a:pt x="89" y="283"/>
                    <a:pt x="89" y="282"/>
                    <a:pt x="89" y="282"/>
                  </a:cubicBezTo>
                  <a:cubicBezTo>
                    <a:pt x="89" y="282"/>
                    <a:pt x="90" y="282"/>
                    <a:pt x="90" y="282"/>
                  </a:cubicBezTo>
                  <a:cubicBezTo>
                    <a:pt x="90" y="282"/>
                    <a:pt x="90" y="282"/>
                    <a:pt x="90" y="282"/>
                  </a:cubicBezTo>
                  <a:cubicBezTo>
                    <a:pt x="90" y="282"/>
                    <a:pt x="90" y="282"/>
                    <a:pt x="89" y="281"/>
                  </a:cubicBezTo>
                  <a:cubicBezTo>
                    <a:pt x="89" y="281"/>
                    <a:pt x="89" y="281"/>
                    <a:pt x="90" y="281"/>
                  </a:cubicBezTo>
                  <a:cubicBezTo>
                    <a:pt x="90" y="281"/>
                    <a:pt x="90" y="281"/>
                    <a:pt x="90" y="281"/>
                  </a:cubicBezTo>
                  <a:cubicBezTo>
                    <a:pt x="90" y="281"/>
                    <a:pt x="90" y="281"/>
                    <a:pt x="90" y="281"/>
                  </a:cubicBezTo>
                  <a:cubicBezTo>
                    <a:pt x="91" y="280"/>
                    <a:pt x="91" y="280"/>
                    <a:pt x="90" y="280"/>
                  </a:cubicBezTo>
                  <a:close/>
                  <a:moveTo>
                    <a:pt x="69" y="284"/>
                  </a:moveTo>
                  <a:cubicBezTo>
                    <a:pt x="69" y="284"/>
                    <a:pt x="69" y="284"/>
                    <a:pt x="69" y="285"/>
                  </a:cubicBezTo>
                  <a:cubicBezTo>
                    <a:pt x="69" y="285"/>
                    <a:pt x="69" y="285"/>
                    <a:pt x="69" y="285"/>
                  </a:cubicBezTo>
                  <a:cubicBezTo>
                    <a:pt x="69" y="285"/>
                    <a:pt x="69" y="286"/>
                    <a:pt x="69" y="286"/>
                  </a:cubicBezTo>
                  <a:cubicBezTo>
                    <a:pt x="68" y="286"/>
                    <a:pt x="67" y="286"/>
                    <a:pt x="67" y="286"/>
                  </a:cubicBezTo>
                  <a:cubicBezTo>
                    <a:pt x="67" y="287"/>
                    <a:pt x="67" y="287"/>
                    <a:pt x="66" y="286"/>
                  </a:cubicBezTo>
                  <a:cubicBezTo>
                    <a:pt x="66" y="286"/>
                    <a:pt x="66" y="286"/>
                    <a:pt x="66" y="286"/>
                  </a:cubicBezTo>
                  <a:cubicBezTo>
                    <a:pt x="66" y="287"/>
                    <a:pt x="66" y="287"/>
                    <a:pt x="66" y="287"/>
                  </a:cubicBezTo>
                  <a:cubicBezTo>
                    <a:pt x="66" y="287"/>
                    <a:pt x="66" y="287"/>
                    <a:pt x="66" y="287"/>
                  </a:cubicBezTo>
                  <a:cubicBezTo>
                    <a:pt x="66" y="287"/>
                    <a:pt x="66" y="287"/>
                    <a:pt x="66" y="287"/>
                  </a:cubicBezTo>
                  <a:cubicBezTo>
                    <a:pt x="66" y="287"/>
                    <a:pt x="67" y="287"/>
                    <a:pt x="67" y="287"/>
                  </a:cubicBezTo>
                  <a:cubicBezTo>
                    <a:pt x="67" y="287"/>
                    <a:pt x="67" y="287"/>
                    <a:pt x="67" y="287"/>
                  </a:cubicBezTo>
                  <a:cubicBezTo>
                    <a:pt x="68" y="286"/>
                    <a:pt x="68" y="286"/>
                    <a:pt x="68" y="286"/>
                  </a:cubicBezTo>
                  <a:cubicBezTo>
                    <a:pt x="68" y="286"/>
                    <a:pt x="68" y="287"/>
                    <a:pt x="68" y="287"/>
                  </a:cubicBezTo>
                  <a:cubicBezTo>
                    <a:pt x="68" y="287"/>
                    <a:pt x="68" y="287"/>
                    <a:pt x="69" y="287"/>
                  </a:cubicBezTo>
                  <a:cubicBezTo>
                    <a:pt x="69" y="287"/>
                    <a:pt x="69" y="287"/>
                    <a:pt x="69" y="287"/>
                  </a:cubicBezTo>
                  <a:cubicBezTo>
                    <a:pt x="69" y="287"/>
                    <a:pt x="69" y="287"/>
                    <a:pt x="69" y="287"/>
                  </a:cubicBezTo>
                  <a:cubicBezTo>
                    <a:pt x="69" y="287"/>
                    <a:pt x="70" y="287"/>
                    <a:pt x="70" y="286"/>
                  </a:cubicBezTo>
                  <a:cubicBezTo>
                    <a:pt x="70" y="286"/>
                    <a:pt x="70" y="286"/>
                    <a:pt x="70" y="286"/>
                  </a:cubicBezTo>
                  <a:cubicBezTo>
                    <a:pt x="70" y="285"/>
                    <a:pt x="70" y="285"/>
                    <a:pt x="70" y="285"/>
                  </a:cubicBezTo>
                  <a:cubicBezTo>
                    <a:pt x="70" y="285"/>
                    <a:pt x="70" y="285"/>
                    <a:pt x="70" y="285"/>
                  </a:cubicBezTo>
                  <a:cubicBezTo>
                    <a:pt x="70" y="284"/>
                    <a:pt x="70" y="284"/>
                    <a:pt x="69" y="284"/>
                  </a:cubicBezTo>
                  <a:close/>
                  <a:moveTo>
                    <a:pt x="34" y="284"/>
                  </a:moveTo>
                  <a:cubicBezTo>
                    <a:pt x="34" y="284"/>
                    <a:pt x="34" y="284"/>
                    <a:pt x="34" y="284"/>
                  </a:cubicBezTo>
                  <a:cubicBezTo>
                    <a:pt x="34" y="283"/>
                    <a:pt x="35" y="283"/>
                    <a:pt x="35" y="283"/>
                  </a:cubicBezTo>
                  <a:cubicBezTo>
                    <a:pt x="35" y="282"/>
                    <a:pt x="35" y="282"/>
                    <a:pt x="35" y="282"/>
                  </a:cubicBezTo>
                  <a:cubicBezTo>
                    <a:pt x="34" y="282"/>
                    <a:pt x="34" y="282"/>
                    <a:pt x="34" y="282"/>
                  </a:cubicBezTo>
                  <a:cubicBezTo>
                    <a:pt x="34" y="282"/>
                    <a:pt x="34" y="283"/>
                    <a:pt x="34" y="283"/>
                  </a:cubicBezTo>
                  <a:cubicBezTo>
                    <a:pt x="34" y="283"/>
                    <a:pt x="34" y="283"/>
                    <a:pt x="34" y="283"/>
                  </a:cubicBezTo>
                  <a:cubicBezTo>
                    <a:pt x="34" y="283"/>
                    <a:pt x="34" y="284"/>
                    <a:pt x="33" y="284"/>
                  </a:cubicBezTo>
                  <a:cubicBezTo>
                    <a:pt x="33" y="284"/>
                    <a:pt x="33" y="284"/>
                    <a:pt x="33" y="284"/>
                  </a:cubicBezTo>
                  <a:cubicBezTo>
                    <a:pt x="33" y="284"/>
                    <a:pt x="33" y="284"/>
                    <a:pt x="32" y="284"/>
                  </a:cubicBezTo>
                  <a:cubicBezTo>
                    <a:pt x="32" y="284"/>
                    <a:pt x="32" y="285"/>
                    <a:pt x="32" y="285"/>
                  </a:cubicBezTo>
                  <a:cubicBezTo>
                    <a:pt x="32" y="285"/>
                    <a:pt x="32" y="285"/>
                    <a:pt x="32" y="285"/>
                  </a:cubicBezTo>
                  <a:cubicBezTo>
                    <a:pt x="32" y="285"/>
                    <a:pt x="32" y="285"/>
                    <a:pt x="32" y="285"/>
                  </a:cubicBezTo>
                  <a:cubicBezTo>
                    <a:pt x="33" y="285"/>
                    <a:pt x="33" y="285"/>
                    <a:pt x="33" y="285"/>
                  </a:cubicBezTo>
                  <a:cubicBezTo>
                    <a:pt x="33" y="285"/>
                    <a:pt x="33" y="284"/>
                    <a:pt x="33" y="284"/>
                  </a:cubicBezTo>
                  <a:cubicBezTo>
                    <a:pt x="34" y="284"/>
                    <a:pt x="34" y="284"/>
                    <a:pt x="34" y="284"/>
                  </a:cubicBezTo>
                  <a:cubicBezTo>
                    <a:pt x="34" y="284"/>
                    <a:pt x="34" y="284"/>
                    <a:pt x="34" y="284"/>
                  </a:cubicBezTo>
                  <a:cubicBezTo>
                    <a:pt x="34" y="284"/>
                    <a:pt x="34" y="284"/>
                    <a:pt x="34" y="284"/>
                  </a:cubicBezTo>
                  <a:close/>
                  <a:moveTo>
                    <a:pt x="6" y="274"/>
                  </a:moveTo>
                  <a:cubicBezTo>
                    <a:pt x="6" y="274"/>
                    <a:pt x="6" y="274"/>
                    <a:pt x="6" y="274"/>
                  </a:cubicBezTo>
                  <a:cubicBezTo>
                    <a:pt x="6" y="274"/>
                    <a:pt x="6" y="274"/>
                    <a:pt x="6" y="274"/>
                  </a:cubicBezTo>
                  <a:cubicBezTo>
                    <a:pt x="6" y="274"/>
                    <a:pt x="5" y="274"/>
                    <a:pt x="6" y="274"/>
                  </a:cubicBezTo>
                  <a:cubicBezTo>
                    <a:pt x="6" y="274"/>
                    <a:pt x="6" y="273"/>
                    <a:pt x="6" y="273"/>
                  </a:cubicBezTo>
                  <a:cubicBezTo>
                    <a:pt x="6" y="273"/>
                    <a:pt x="5" y="273"/>
                    <a:pt x="5" y="273"/>
                  </a:cubicBezTo>
                  <a:cubicBezTo>
                    <a:pt x="5" y="273"/>
                    <a:pt x="5" y="273"/>
                    <a:pt x="5" y="273"/>
                  </a:cubicBezTo>
                  <a:cubicBezTo>
                    <a:pt x="5" y="274"/>
                    <a:pt x="5" y="274"/>
                    <a:pt x="5" y="273"/>
                  </a:cubicBezTo>
                  <a:cubicBezTo>
                    <a:pt x="5" y="273"/>
                    <a:pt x="5" y="273"/>
                    <a:pt x="5" y="273"/>
                  </a:cubicBezTo>
                  <a:cubicBezTo>
                    <a:pt x="5" y="273"/>
                    <a:pt x="5" y="273"/>
                    <a:pt x="4" y="273"/>
                  </a:cubicBezTo>
                  <a:cubicBezTo>
                    <a:pt x="4" y="273"/>
                    <a:pt x="4" y="273"/>
                    <a:pt x="4" y="273"/>
                  </a:cubicBezTo>
                  <a:cubicBezTo>
                    <a:pt x="4" y="273"/>
                    <a:pt x="4" y="273"/>
                    <a:pt x="4" y="273"/>
                  </a:cubicBezTo>
                  <a:cubicBezTo>
                    <a:pt x="4" y="273"/>
                    <a:pt x="4" y="273"/>
                    <a:pt x="3" y="273"/>
                  </a:cubicBezTo>
                  <a:cubicBezTo>
                    <a:pt x="3" y="273"/>
                    <a:pt x="3" y="273"/>
                    <a:pt x="3" y="273"/>
                  </a:cubicBezTo>
                  <a:cubicBezTo>
                    <a:pt x="3" y="273"/>
                    <a:pt x="3" y="273"/>
                    <a:pt x="3" y="273"/>
                  </a:cubicBezTo>
                  <a:cubicBezTo>
                    <a:pt x="2" y="273"/>
                    <a:pt x="2" y="272"/>
                    <a:pt x="2" y="273"/>
                  </a:cubicBezTo>
                  <a:cubicBezTo>
                    <a:pt x="2" y="273"/>
                    <a:pt x="1" y="272"/>
                    <a:pt x="1" y="273"/>
                  </a:cubicBezTo>
                  <a:cubicBezTo>
                    <a:pt x="1" y="273"/>
                    <a:pt x="1" y="273"/>
                    <a:pt x="0" y="273"/>
                  </a:cubicBezTo>
                  <a:cubicBezTo>
                    <a:pt x="0" y="273"/>
                    <a:pt x="0" y="273"/>
                    <a:pt x="0" y="273"/>
                  </a:cubicBezTo>
                  <a:cubicBezTo>
                    <a:pt x="0" y="273"/>
                    <a:pt x="0" y="274"/>
                    <a:pt x="1" y="274"/>
                  </a:cubicBezTo>
                  <a:cubicBezTo>
                    <a:pt x="1" y="273"/>
                    <a:pt x="1" y="273"/>
                    <a:pt x="1" y="273"/>
                  </a:cubicBezTo>
                  <a:cubicBezTo>
                    <a:pt x="1" y="273"/>
                    <a:pt x="1" y="273"/>
                    <a:pt x="1" y="273"/>
                  </a:cubicBezTo>
                  <a:cubicBezTo>
                    <a:pt x="1" y="274"/>
                    <a:pt x="1" y="274"/>
                    <a:pt x="1" y="274"/>
                  </a:cubicBezTo>
                  <a:cubicBezTo>
                    <a:pt x="1" y="274"/>
                    <a:pt x="1"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5"/>
                  </a:cubicBezTo>
                  <a:cubicBezTo>
                    <a:pt x="2" y="275"/>
                    <a:pt x="2" y="275"/>
                    <a:pt x="2" y="275"/>
                  </a:cubicBezTo>
                  <a:cubicBezTo>
                    <a:pt x="2" y="275"/>
                    <a:pt x="2" y="275"/>
                    <a:pt x="2" y="275"/>
                  </a:cubicBezTo>
                  <a:cubicBezTo>
                    <a:pt x="2" y="275"/>
                    <a:pt x="3" y="275"/>
                    <a:pt x="3" y="275"/>
                  </a:cubicBezTo>
                  <a:cubicBezTo>
                    <a:pt x="3" y="275"/>
                    <a:pt x="3" y="275"/>
                    <a:pt x="3" y="275"/>
                  </a:cubicBezTo>
                  <a:cubicBezTo>
                    <a:pt x="4" y="275"/>
                    <a:pt x="4" y="275"/>
                    <a:pt x="4" y="274"/>
                  </a:cubicBezTo>
                  <a:cubicBezTo>
                    <a:pt x="4" y="274"/>
                    <a:pt x="4" y="275"/>
                    <a:pt x="4" y="275"/>
                  </a:cubicBezTo>
                  <a:cubicBezTo>
                    <a:pt x="4" y="275"/>
                    <a:pt x="5" y="275"/>
                    <a:pt x="5" y="275"/>
                  </a:cubicBezTo>
                  <a:cubicBezTo>
                    <a:pt x="5" y="275"/>
                    <a:pt x="5" y="274"/>
                    <a:pt x="5" y="274"/>
                  </a:cubicBezTo>
                  <a:cubicBezTo>
                    <a:pt x="5" y="274"/>
                    <a:pt x="5" y="274"/>
                    <a:pt x="5" y="274"/>
                  </a:cubicBezTo>
                  <a:cubicBezTo>
                    <a:pt x="5" y="274"/>
                    <a:pt x="6" y="274"/>
                    <a:pt x="6" y="274"/>
                  </a:cubicBezTo>
                  <a:cubicBezTo>
                    <a:pt x="6" y="274"/>
                    <a:pt x="6" y="274"/>
                    <a:pt x="6" y="274"/>
                  </a:cubicBezTo>
                  <a:cubicBezTo>
                    <a:pt x="6" y="274"/>
                    <a:pt x="6" y="274"/>
                    <a:pt x="6" y="274"/>
                  </a:cubicBezTo>
                  <a:close/>
                  <a:moveTo>
                    <a:pt x="8" y="278"/>
                  </a:moveTo>
                  <a:cubicBezTo>
                    <a:pt x="8" y="278"/>
                    <a:pt x="8" y="278"/>
                    <a:pt x="8" y="278"/>
                  </a:cubicBezTo>
                  <a:cubicBezTo>
                    <a:pt x="8" y="278"/>
                    <a:pt x="8" y="278"/>
                    <a:pt x="8" y="278"/>
                  </a:cubicBezTo>
                  <a:cubicBezTo>
                    <a:pt x="7" y="279"/>
                    <a:pt x="7" y="279"/>
                    <a:pt x="7" y="279"/>
                  </a:cubicBezTo>
                  <a:cubicBezTo>
                    <a:pt x="6" y="279"/>
                    <a:pt x="6" y="279"/>
                    <a:pt x="6" y="279"/>
                  </a:cubicBezTo>
                  <a:cubicBezTo>
                    <a:pt x="6" y="279"/>
                    <a:pt x="6" y="279"/>
                    <a:pt x="6" y="279"/>
                  </a:cubicBezTo>
                  <a:cubicBezTo>
                    <a:pt x="6" y="279"/>
                    <a:pt x="6" y="279"/>
                    <a:pt x="6" y="279"/>
                  </a:cubicBezTo>
                  <a:cubicBezTo>
                    <a:pt x="7" y="279"/>
                    <a:pt x="7" y="279"/>
                    <a:pt x="7" y="279"/>
                  </a:cubicBezTo>
                  <a:cubicBezTo>
                    <a:pt x="8" y="279"/>
                    <a:pt x="8" y="279"/>
                    <a:pt x="8" y="280"/>
                  </a:cubicBezTo>
                  <a:cubicBezTo>
                    <a:pt x="8" y="280"/>
                    <a:pt x="8" y="280"/>
                    <a:pt x="8" y="280"/>
                  </a:cubicBezTo>
                  <a:cubicBezTo>
                    <a:pt x="8" y="280"/>
                    <a:pt x="9" y="280"/>
                    <a:pt x="8" y="279"/>
                  </a:cubicBezTo>
                  <a:cubicBezTo>
                    <a:pt x="8" y="279"/>
                    <a:pt x="8" y="279"/>
                    <a:pt x="8" y="279"/>
                  </a:cubicBezTo>
                  <a:cubicBezTo>
                    <a:pt x="8" y="279"/>
                    <a:pt x="8" y="278"/>
                    <a:pt x="9" y="278"/>
                  </a:cubicBezTo>
                  <a:cubicBezTo>
                    <a:pt x="9" y="278"/>
                    <a:pt x="9" y="278"/>
                    <a:pt x="9" y="278"/>
                  </a:cubicBezTo>
                  <a:cubicBezTo>
                    <a:pt x="9" y="278"/>
                    <a:pt x="9" y="278"/>
                    <a:pt x="8" y="278"/>
                  </a:cubicBezTo>
                  <a:close/>
                  <a:moveTo>
                    <a:pt x="48" y="283"/>
                  </a:moveTo>
                  <a:cubicBezTo>
                    <a:pt x="48" y="283"/>
                    <a:pt x="48" y="283"/>
                    <a:pt x="48" y="283"/>
                  </a:cubicBezTo>
                  <a:cubicBezTo>
                    <a:pt x="48" y="284"/>
                    <a:pt x="47" y="284"/>
                    <a:pt x="47" y="284"/>
                  </a:cubicBezTo>
                  <a:cubicBezTo>
                    <a:pt x="47" y="284"/>
                    <a:pt x="47" y="284"/>
                    <a:pt x="47" y="284"/>
                  </a:cubicBezTo>
                  <a:cubicBezTo>
                    <a:pt x="47" y="285"/>
                    <a:pt x="48" y="285"/>
                    <a:pt x="48" y="285"/>
                  </a:cubicBezTo>
                  <a:cubicBezTo>
                    <a:pt x="48" y="285"/>
                    <a:pt x="49" y="284"/>
                    <a:pt x="49" y="284"/>
                  </a:cubicBezTo>
                  <a:cubicBezTo>
                    <a:pt x="49" y="284"/>
                    <a:pt x="49" y="284"/>
                    <a:pt x="49" y="284"/>
                  </a:cubicBezTo>
                  <a:cubicBezTo>
                    <a:pt x="49" y="284"/>
                    <a:pt x="48" y="284"/>
                    <a:pt x="48" y="283"/>
                  </a:cubicBezTo>
                  <a:close/>
                  <a:moveTo>
                    <a:pt x="101" y="279"/>
                  </a:moveTo>
                  <a:cubicBezTo>
                    <a:pt x="101" y="279"/>
                    <a:pt x="101" y="279"/>
                    <a:pt x="101" y="279"/>
                  </a:cubicBezTo>
                  <a:cubicBezTo>
                    <a:pt x="100" y="280"/>
                    <a:pt x="100" y="280"/>
                    <a:pt x="100" y="280"/>
                  </a:cubicBezTo>
                  <a:cubicBezTo>
                    <a:pt x="100" y="280"/>
                    <a:pt x="100" y="280"/>
                    <a:pt x="100" y="281"/>
                  </a:cubicBezTo>
                  <a:cubicBezTo>
                    <a:pt x="100" y="281"/>
                    <a:pt x="100" y="281"/>
                    <a:pt x="100" y="281"/>
                  </a:cubicBezTo>
                  <a:cubicBezTo>
                    <a:pt x="101" y="281"/>
                    <a:pt x="101" y="280"/>
                    <a:pt x="101" y="280"/>
                  </a:cubicBezTo>
                  <a:cubicBezTo>
                    <a:pt x="102" y="280"/>
                    <a:pt x="102" y="280"/>
                    <a:pt x="101" y="279"/>
                  </a:cubicBezTo>
                  <a:close/>
                  <a:moveTo>
                    <a:pt x="113" y="276"/>
                  </a:moveTo>
                  <a:cubicBezTo>
                    <a:pt x="112" y="276"/>
                    <a:pt x="112" y="276"/>
                    <a:pt x="112" y="276"/>
                  </a:cubicBezTo>
                  <a:cubicBezTo>
                    <a:pt x="112" y="277"/>
                    <a:pt x="112" y="277"/>
                    <a:pt x="112" y="277"/>
                  </a:cubicBezTo>
                  <a:cubicBezTo>
                    <a:pt x="112" y="277"/>
                    <a:pt x="112" y="277"/>
                    <a:pt x="112" y="278"/>
                  </a:cubicBezTo>
                  <a:cubicBezTo>
                    <a:pt x="112" y="278"/>
                    <a:pt x="112" y="278"/>
                    <a:pt x="112" y="277"/>
                  </a:cubicBezTo>
                  <a:cubicBezTo>
                    <a:pt x="112" y="277"/>
                    <a:pt x="112" y="277"/>
                    <a:pt x="113" y="277"/>
                  </a:cubicBezTo>
                  <a:cubicBezTo>
                    <a:pt x="113" y="277"/>
                    <a:pt x="113" y="277"/>
                    <a:pt x="113" y="277"/>
                  </a:cubicBezTo>
                  <a:cubicBezTo>
                    <a:pt x="113" y="277"/>
                    <a:pt x="113" y="276"/>
                    <a:pt x="113" y="276"/>
                  </a:cubicBezTo>
                  <a:cubicBezTo>
                    <a:pt x="113" y="276"/>
                    <a:pt x="113" y="276"/>
                    <a:pt x="113" y="276"/>
                  </a:cubicBezTo>
                  <a:close/>
                  <a:moveTo>
                    <a:pt x="148" y="259"/>
                  </a:moveTo>
                  <a:cubicBezTo>
                    <a:pt x="148" y="259"/>
                    <a:pt x="148" y="259"/>
                    <a:pt x="148" y="259"/>
                  </a:cubicBezTo>
                  <a:cubicBezTo>
                    <a:pt x="147" y="259"/>
                    <a:pt x="147" y="259"/>
                    <a:pt x="147" y="259"/>
                  </a:cubicBezTo>
                  <a:cubicBezTo>
                    <a:pt x="147" y="259"/>
                    <a:pt x="147" y="259"/>
                    <a:pt x="147" y="259"/>
                  </a:cubicBezTo>
                  <a:cubicBezTo>
                    <a:pt x="147" y="258"/>
                    <a:pt x="147" y="258"/>
                    <a:pt x="147" y="258"/>
                  </a:cubicBezTo>
                  <a:cubicBezTo>
                    <a:pt x="147" y="258"/>
                    <a:pt x="147" y="258"/>
                    <a:pt x="147" y="258"/>
                  </a:cubicBezTo>
                  <a:cubicBezTo>
                    <a:pt x="147" y="258"/>
                    <a:pt x="147" y="258"/>
                    <a:pt x="147" y="258"/>
                  </a:cubicBezTo>
                  <a:cubicBezTo>
                    <a:pt x="147" y="258"/>
                    <a:pt x="147" y="258"/>
                    <a:pt x="147" y="258"/>
                  </a:cubicBezTo>
                  <a:cubicBezTo>
                    <a:pt x="146" y="258"/>
                    <a:pt x="146" y="258"/>
                    <a:pt x="146" y="258"/>
                  </a:cubicBezTo>
                  <a:cubicBezTo>
                    <a:pt x="146" y="258"/>
                    <a:pt x="146" y="259"/>
                    <a:pt x="146" y="259"/>
                  </a:cubicBezTo>
                  <a:cubicBezTo>
                    <a:pt x="146" y="259"/>
                    <a:pt x="146" y="259"/>
                    <a:pt x="146" y="259"/>
                  </a:cubicBezTo>
                  <a:cubicBezTo>
                    <a:pt x="146" y="259"/>
                    <a:pt x="146" y="259"/>
                    <a:pt x="147" y="259"/>
                  </a:cubicBezTo>
                  <a:cubicBezTo>
                    <a:pt x="147" y="259"/>
                    <a:pt x="147" y="259"/>
                    <a:pt x="147" y="259"/>
                  </a:cubicBezTo>
                  <a:cubicBezTo>
                    <a:pt x="146" y="259"/>
                    <a:pt x="146" y="259"/>
                    <a:pt x="146" y="259"/>
                  </a:cubicBezTo>
                  <a:cubicBezTo>
                    <a:pt x="147" y="259"/>
                    <a:pt x="146" y="259"/>
                    <a:pt x="146" y="260"/>
                  </a:cubicBezTo>
                  <a:cubicBezTo>
                    <a:pt x="146" y="260"/>
                    <a:pt x="146" y="260"/>
                    <a:pt x="147" y="260"/>
                  </a:cubicBezTo>
                  <a:cubicBezTo>
                    <a:pt x="147" y="260"/>
                    <a:pt x="147" y="260"/>
                    <a:pt x="147" y="260"/>
                  </a:cubicBezTo>
                  <a:cubicBezTo>
                    <a:pt x="147" y="260"/>
                    <a:pt x="147" y="260"/>
                    <a:pt x="147" y="260"/>
                  </a:cubicBezTo>
                  <a:cubicBezTo>
                    <a:pt x="147" y="260"/>
                    <a:pt x="147" y="260"/>
                    <a:pt x="147" y="259"/>
                  </a:cubicBezTo>
                  <a:cubicBezTo>
                    <a:pt x="147" y="259"/>
                    <a:pt x="147" y="259"/>
                    <a:pt x="148" y="259"/>
                  </a:cubicBezTo>
                  <a:cubicBezTo>
                    <a:pt x="148" y="259"/>
                    <a:pt x="148" y="259"/>
                    <a:pt x="148" y="259"/>
                  </a:cubicBezTo>
                  <a:close/>
                  <a:moveTo>
                    <a:pt x="119" y="274"/>
                  </a:moveTo>
                  <a:cubicBezTo>
                    <a:pt x="119" y="274"/>
                    <a:pt x="118" y="274"/>
                    <a:pt x="118" y="274"/>
                  </a:cubicBezTo>
                  <a:cubicBezTo>
                    <a:pt x="118" y="274"/>
                    <a:pt x="118" y="274"/>
                    <a:pt x="118" y="274"/>
                  </a:cubicBezTo>
                  <a:cubicBezTo>
                    <a:pt x="117" y="274"/>
                    <a:pt x="117" y="274"/>
                    <a:pt x="117" y="274"/>
                  </a:cubicBezTo>
                  <a:cubicBezTo>
                    <a:pt x="117" y="275"/>
                    <a:pt x="117" y="275"/>
                    <a:pt x="117" y="275"/>
                  </a:cubicBezTo>
                  <a:cubicBezTo>
                    <a:pt x="118" y="275"/>
                    <a:pt x="118" y="275"/>
                    <a:pt x="118" y="275"/>
                  </a:cubicBezTo>
                  <a:cubicBezTo>
                    <a:pt x="118" y="275"/>
                    <a:pt x="118" y="275"/>
                    <a:pt x="118" y="275"/>
                  </a:cubicBezTo>
                  <a:cubicBezTo>
                    <a:pt x="118" y="275"/>
                    <a:pt x="119" y="275"/>
                    <a:pt x="119" y="275"/>
                  </a:cubicBezTo>
                  <a:cubicBezTo>
                    <a:pt x="119" y="275"/>
                    <a:pt x="119" y="275"/>
                    <a:pt x="119" y="275"/>
                  </a:cubicBezTo>
                  <a:cubicBezTo>
                    <a:pt x="119" y="275"/>
                    <a:pt x="119" y="274"/>
                    <a:pt x="119" y="274"/>
                  </a:cubicBezTo>
                  <a:close/>
                  <a:moveTo>
                    <a:pt x="76" y="284"/>
                  </a:moveTo>
                  <a:cubicBezTo>
                    <a:pt x="76" y="284"/>
                    <a:pt x="77" y="284"/>
                    <a:pt x="77" y="284"/>
                  </a:cubicBezTo>
                  <a:cubicBezTo>
                    <a:pt x="77" y="284"/>
                    <a:pt x="77" y="284"/>
                    <a:pt x="77" y="284"/>
                  </a:cubicBezTo>
                  <a:cubicBezTo>
                    <a:pt x="77" y="284"/>
                    <a:pt x="77" y="284"/>
                    <a:pt x="77" y="283"/>
                  </a:cubicBezTo>
                  <a:cubicBezTo>
                    <a:pt x="77" y="283"/>
                    <a:pt x="77" y="283"/>
                    <a:pt x="77" y="283"/>
                  </a:cubicBezTo>
                  <a:cubicBezTo>
                    <a:pt x="77" y="283"/>
                    <a:pt x="77" y="283"/>
                    <a:pt x="77" y="283"/>
                  </a:cubicBezTo>
                  <a:cubicBezTo>
                    <a:pt x="77" y="283"/>
                    <a:pt x="77" y="282"/>
                    <a:pt x="76" y="282"/>
                  </a:cubicBezTo>
                  <a:cubicBezTo>
                    <a:pt x="76" y="282"/>
                    <a:pt x="76" y="283"/>
                    <a:pt x="76" y="283"/>
                  </a:cubicBezTo>
                  <a:cubicBezTo>
                    <a:pt x="76" y="283"/>
                    <a:pt x="76" y="283"/>
                    <a:pt x="76" y="284"/>
                  </a:cubicBezTo>
                  <a:close/>
                  <a:moveTo>
                    <a:pt x="146" y="260"/>
                  </a:moveTo>
                  <a:cubicBezTo>
                    <a:pt x="146" y="260"/>
                    <a:pt x="146" y="260"/>
                    <a:pt x="146" y="260"/>
                  </a:cubicBezTo>
                  <a:cubicBezTo>
                    <a:pt x="146" y="260"/>
                    <a:pt x="146" y="260"/>
                    <a:pt x="146" y="260"/>
                  </a:cubicBezTo>
                  <a:cubicBezTo>
                    <a:pt x="146" y="260"/>
                    <a:pt x="146" y="260"/>
                    <a:pt x="146" y="260"/>
                  </a:cubicBezTo>
                  <a:cubicBezTo>
                    <a:pt x="146" y="260"/>
                    <a:pt x="146" y="260"/>
                    <a:pt x="145" y="260"/>
                  </a:cubicBezTo>
                  <a:cubicBezTo>
                    <a:pt x="145" y="260"/>
                    <a:pt x="145" y="260"/>
                    <a:pt x="145" y="260"/>
                  </a:cubicBezTo>
                  <a:cubicBezTo>
                    <a:pt x="145" y="260"/>
                    <a:pt x="145" y="260"/>
                    <a:pt x="145" y="260"/>
                  </a:cubicBezTo>
                  <a:cubicBezTo>
                    <a:pt x="146" y="260"/>
                    <a:pt x="146" y="260"/>
                    <a:pt x="145" y="259"/>
                  </a:cubicBezTo>
                  <a:cubicBezTo>
                    <a:pt x="145" y="259"/>
                    <a:pt x="145" y="259"/>
                    <a:pt x="145" y="259"/>
                  </a:cubicBezTo>
                  <a:cubicBezTo>
                    <a:pt x="145" y="259"/>
                    <a:pt x="145" y="259"/>
                    <a:pt x="145" y="259"/>
                  </a:cubicBezTo>
                  <a:cubicBezTo>
                    <a:pt x="145" y="259"/>
                    <a:pt x="145" y="259"/>
                    <a:pt x="145" y="259"/>
                  </a:cubicBezTo>
                  <a:cubicBezTo>
                    <a:pt x="144" y="259"/>
                    <a:pt x="144" y="259"/>
                    <a:pt x="144" y="259"/>
                  </a:cubicBezTo>
                  <a:cubicBezTo>
                    <a:pt x="144" y="259"/>
                    <a:pt x="144" y="259"/>
                    <a:pt x="144" y="259"/>
                  </a:cubicBezTo>
                  <a:cubicBezTo>
                    <a:pt x="143" y="259"/>
                    <a:pt x="143" y="260"/>
                    <a:pt x="143" y="260"/>
                  </a:cubicBezTo>
                  <a:cubicBezTo>
                    <a:pt x="144" y="260"/>
                    <a:pt x="144" y="261"/>
                    <a:pt x="144" y="261"/>
                  </a:cubicBezTo>
                  <a:cubicBezTo>
                    <a:pt x="144" y="261"/>
                    <a:pt x="144" y="261"/>
                    <a:pt x="144" y="261"/>
                  </a:cubicBezTo>
                  <a:cubicBezTo>
                    <a:pt x="144" y="261"/>
                    <a:pt x="144" y="261"/>
                    <a:pt x="144" y="261"/>
                  </a:cubicBezTo>
                  <a:cubicBezTo>
                    <a:pt x="144" y="261"/>
                    <a:pt x="144" y="260"/>
                    <a:pt x="145" y="261"/>
                  </a:cubicBezTo>
                  <a:cubicBezTo>
                    <a:pt x="145" y="261"/>
                    <a:pt x="145" y="261"/>
                    <a:pt x="145" y="261"/>
                  </a:cubicBezTo>
                  <a:cubicBezTo>
                    <a:pt x="145" y="261"/>
                    <a:pt x="145" y="261"/>
                    <a:pt x="145" y="261"/>
                  </a:cubicBezTo>
                  <a:cubicBezTo>
                    <a:pt x="145" y="260"/>
                    <a:pt x="145" y="260"/>
                    <a:pt x="145" y="260"/>
                  </a:cubicBezTo>
                  <a:cubicBezTo>
                    <a:pt x="145" y="261"/>
                    <a:pt x="146" y="260"/>
                    <a:pt x="146" y="260"/>
                  </a:cubicBezTo>
                  <a:cubicBezTo>
                    <a:pt x="146" y="260"/>
                    <a:pt x="146" y="260"/>
                    <a:pt x="146" y="260"/>
                  </a:cubicBezTo>
                  <a:cubicBezTo>
                    <a:pt x="146" y="260"/>
                    <a:pt x="146" y="260"/>
                    <a:pt x="146" y="260"/>
                  </a:cubicBezTo>
                  <a:close/>
                  <a:moveTo>
                    <a:pt x="75" y="285"/>
                  </a:moveTo>
                  <a:cubicBezTo>
                    <a:pt x="75" y="285"/>
                    <a:pt x="75" y="285"/>
                    <a:pt x="75" y="285"/>
                  </a:cubicBezTo>
                  <a:cubicBezTo>
                    <a:pt x="75" y="285"/>
                    <a:pt x="75" y="285"/>
                    <a:pt x="75" y="285"/>
                  </a:cubicBezTo>
                  <a:cubicBezTo>
                    <a:pt x="74" y="285"/>
                    <a:pt x="74" y="285"/>
                    <a:pt x="74" y="285"/>
                  </a:cubicBezTo>
                  <a:cubicBezTo>
                    <a:pt x="74" y="285"/>
                    <a:pt x="74" y="285"/>
                    <a:pt x="74" y="285"/>
                  </a:cubicBezTo>
                  <a:cubicBezTo>
                    <a:pt x="74" y="285"/>
                    <a:pt x="74" y="285"/>
                    <a:pt x="74" y="285"/>
                  </a:cubicBezTo>
                  <a:cubicBezTo>
                    <a:pt x="74" y="285"/>
                    <a:pt x="73" y="285"/>
                    <a:pt x="73" y="285"/>
                  </a:cubicBezTo>
                  <a:cubicBezTo>
                    <a:pt x="73" y="285"/>
                    <a:pt x="73" y="285"/>
                    <a:pt x="73" y="285"/>
                  </a:cubicBezTo>
                  <a:cubicBezTo>
                    <a:pt x="73" y="285"/>
                    <a:pt x="73" y="285"/>
                    <a:pt x="73" y="284"/>
                  </a:cubicBezTo>
                  <a:cubicBezTo>
                    <a:pt x="73" y="284"/>
                    <a:pt x="73" y="284"/>
                    <a:pt x="73" y="284"/>
                  </a:cubicBezTo>
                  <a:cubicBezTo>
                    <a:pt x="73" y="284"/>
                    <a:pt x="73" y="284"/>
                    <a:pt x="73" y="284"/>
                  </a:cubicBezTo>
                  <a:cubicBezTo>
                    <a:pt x="73" y="284"/>
                    <a:pt x="73" y="283"/>
                    <a:pt x="73" y="284"/>
                  </a:cubicBezTo>
                  <a:cubicBezTo>
                    <a:pt x="73" y="284"/>
                    <a:pt x="73" y="284"/>
                    <a:pt x="73" y="284"/>
                  </a:cubicBezTo>
                  <a:cubicBezTo>
                    <a:pt x="73" y="284"/>
                    <a:pt x="73" y="284"/>
                    <a:pt x="73" y="284"/>
                  </a:cubicBezTo>
                  <a:cubicBezTo>
                    <a:pt x="73" y="284"/>
                    <a:pt x="73" y="284"/>
                    <a:pt x="73" y="284"/>
                  </a:cubicBezTo>
                  <a:cubicBezTo>
                    <a:pt x="73" y="284"/>
                    <a:pt x="72" y="284"/>
                    <a:pt x="72" y="284"/>
                  </a:cubicBezTo>
                  <a:cubicBezTo>
                    <a:pt x="72" y="284"/>
                    <a:pt x="72" y="284"/>
                    <a:pt x="72" y="284"/>
                  </a:cubicBezTo>
                  <a:cubicBezTo>
                    <a:pt x="72" y="284"/>
                    <a:pt x="72" y="285"/>
                    <a:pt x="72" y="285"/>
                  </a:cubicBezTo>
                  <a:cubicBezTo>
                    <a:pt x="72" y="285"/>
                    <a:pt x="72" y="285"/>
                    <a:pt x="72" y="285"/>
                  </a:cubicBezTo>
                  <a:cubicBezTo>
                    <a:pt x="72" y="285"/>
                    <a:pt x="72" y="285"/>
                    <a:pt x="72" y="286"/>
                  </a:cubicBezTo>
                  <a:cubicBezTo>
                    <a:pt x="72" y="286"/>
                    <a:pt x="72" y="286"/>
                    <a:pt x="71" y="285"/>
                  </a:cubicBezTo>
                  <a:cubicBezTo>
                    <a:pt x="71" y="285"/>
                    <a:pt x="71" y="285"/>
                    <a:pt x="71" y="286"/>
                  </a:cubicBezTo>
                  <a:cubicBezTo>
                    <a:pt x="71" y="286"/>
                    <a:pt x="71" y="286"/>
                    <a:pt x="71" y="286"/>
                  </a:cubicBezTo>
                  <a:cubicBezTo>
                    <a:pt x="71" y="286"/>
                    <a:pt x="71" y="286"/>
                    <a:pt x="71" y="286"/>
                  </a:cubicBezTo>
                  <a:cubicBezTo>
                    <a:pt x="71" y="286"/>
                    <a:pt x="71" y="287"/>
                    <a:pt x="71" y="287"/>
                  </a:cubicBezTo>
                  <a:cubicBezTo>
                    <a:pt x="71" y="287"/>
                    <a:pt x="71" y="287"/>
                    <a:pt x="70" y="287"/>
                  </a:cubicBezTo>
                  <a:cubicBezTo>
                    <a:pt x="70" y="288"/>
                    <a:pt x="71" y="288"/>
                    <a:pt x="71" y="288"/>
                  </a:cubicBezTo>
                  <a:cubicBezTo>
                    <a:pt x="71" y="288"/>
                    <a:pt x="71" y="288"/>
                    <a:pt x="71" y="288"/>
                  </a:cubicBezTo>
                  <a:cubicBezTo>
                    <a:pt x="71" y="287"/>
                    <a:pt x="71" y="287"/>
                    <a:pt x="71" y="287"/>
                  </a:cubicBezTo>
                  <a:cubicBezTo>
                    <a:pt x="71" y="287"/>
                    <a:pt x="72" y="287"/>
                    <a:pt x="72" y="287"/>
                  </a:cubicBezTo>
                  <a:cubicBezTo>
                    <a:pt x="72" y="288"/>
                    <a:pt x="72" y="288"/>
                    <a:pt x="72" y="288"/>
                  </a:cubicBezTo>
                  <a:cubicBezTo>
                    <a:pt x="72" y="287"/>
                    <a:pt x="72" y="287"/>
                    <a:pt x="72" y="287"/>
                  </a:cubicBezTo>
                  <a:cubicBezTo>
                    <a:pt x="72" y="287"/>
                    <a:pt x="72" y="287"/>
                    <a:pt x="72" y="287"/>
                  </a:cubicBezTo>
                  <a:cubicBezTo>
                    <a:pt x="73" y="287"/>
                    <a:pt x="73" y="287"/>
                    <a:pt x="73" y="287"/>
                  </a:cubicBezTo>
                  <a:cubicBezTo>
                    <a:pt x="73" y="287"/>
                    <a:pt x="73" y="287"/>
                    <a:pt x="73" y="287"/>
                  </a:cubicBezTo>
                  <a:cubicBezTo>
                    <a:pt x="74" y="286"/>
                    <a:pt x="74" y="286"/>
                    <a:pt x="74" y="286"/>
                  </a:cubicBezTo>
                  <a:cubicBezTo>
                    <a:pt x="74" y="286"/>
                    <a:pt x="74" y="286"/>
                    <a:pt x="74" y="286"/>
                  </a:cubicBezTo>
                  <a:cubicBezTo>
                    <a:pt x="74" y="286"/>
                    <a:pt x="74" y="286"/>
                    <a:pt x="74" y="286"/>
                  </a:cubicBezTo>
                  <a:cubicBezTo>
                    <a:pt x="74" y="286"/>
                    <a:pt x="74" y="286"/>
                    <a:pt x="74" y="286"/>
                  </a:cubicBezTo>
                  <a:cubicBezTo>
                    <a:pt x="74" y="286"/>
                    <a:pt x="74" y="286"/>
                    <a:pt x="74" y="286"/>
                  </a:cubicBezTo>
                  <a:cubicBezTo>
                    <a:pt x="74" y="286"/>
                    <a:pt x="75" y="286"/>
                    <a:pt x="75" y="286"/>
                  </a:cubicBezTo>
                  <a:cubicBezTo>
                    <a:pt x="75" y="286"/>
                    <a:pt x="75" y="286"/>
                    <a:pt x="75" y="286"/>
                  </a:cubicBezTo>
                  <a:cubicBezTo>
                    <a:pt x="75" y="286"/>
                    <a:pt x="75" y="286"/>
                    <a:pt x="75" y="286"/>
                  </a:cubicBezTo>
                  <a:cubicBezTo>
                    <a:pt x="75" y="286"/>
                    <a:pt x="75" y="286"/>
                    <a:pt x="75" y="286"/>
                  </a:cubicBezTo>
                  <a:cubicBezTo>
                    <a:pt x="75" y="285"/>
                    <a:pt x="75" y="285"/>
                    <a:pt x="75" y="285"/>
                  </a:cubicBezTo>
                  <a:close/>
                  <a:moveTo>
                    <a:pt x="143" y="263"/>
                  </a:moveTo>
                  <a:cubicBezTo>
                    <a:pt x="143" y="263"/>
                    <a:pt x="142" y="263"/>
                    <a:pt x="142" y="264"/>
                  </a:cubicBezTo>
                  <a:cubicBezTo>
                    <a:pt x="142" y="264"/>
                    <a:pt x="142" y="264"/>
                    <a:pt x="142" y="264"/>
                  </a:cubicBezTo>
                  <a:cubicBezTo>
                    <a:pt x="142" y="263"/>
                    <a:pt x="142" y="264"/>
                    <a:pt x="142" y="264"/>
                  </a:cubicBezTo>
                  <a:cubicBezTo>
                    <a:pt x="142" y="264"/>
                    <a:pt x="142" y="264"/>
                    <a:pt x="142" y="264"/>
                  </a:cubicBezTo>
                  <a:cubicBezTo>
                    <a:pt x="142" y="264"/>
                    <a:pt x="142" y="264"/>
                    <a:pt x="142" y="264"/>
                  </a:cubicBezTo>
                  <a:cubicBezTo>
                    <a:pt x="143" y="264"/>
                    <a:pt x="143" y="264"/>
                    <a:pt x="143" y="264"/>
                  </a:cubicBezTo>
                  <a:cubicBezTo>
                    <a:pt x="143" y="264"/>
                    <a:pt x="143" y="264"/>
                    <a:pt x="143" y="264"/>
                  </a:cubicBezTo>
                  <a:cubicBezTo>
                    <a:pt x="143" y="264"/>
                    <a:pt x="143" y="264"/>
                    <a:pt x="143" y="264"/>
                  </a:cubicBezTo>
                  <a:cubicBezTo>
                    <a:pt x="143" y="263"/>
                    <a:pt x="143" y="263"/>
                    <a:pt x="143" y="263"/>
                  </a:cubicBezTo>
                  <a:cubicBezTo>
                    <a:pt x="143" y="263"/>
                    <a:pt x="143" y="263"/>
                    <a:pt x="143" y="263"/>
                  </a:cubicBezTo>
                  <a:cubicBezTo>
                    <a:pt x="143" y="263"/>
                    <a:pt x="143" y="263"/>
                    <a:pt x="143" y="263"/>
                  </a:cubicBezTo>
                  <a:close/>
                  <a:moveTo>
                    <a:pt x="151" y="260"/>
                  </a:moveTo>
                  <a:cubicBezTo>
                    <a:pt x="151" y="260"/>
                    <a:pt x="150" y="260"/>
                    <a:pt x="150" y="260"/>
                  </a:cubicBezTo>
                  <a:cubicBezTo>
                    <a:pt x="150" y="260"/>
                    <a:pt x="150" y="260"/>
                    <a:pt x="149" y="260"/>
                  </a:cubicBezTo>
                  <a:cubicBezTo>
                    <a:pt x="149" y="260"/>
                    <a:pt x="149" y="260"/>
                    <a:pt x="149" y="260"/>
                  </a:cubicBezTo>
                  <a:cubicBezTo>
                    <a:pt x="150" y="260"/>
                    <a:pt x="150" y="260"/>
                    <a:pt x="150" y="260"/>
                  </a:cubicBezTo>
                  <a:cubicBezTo>
                    <a:pt x="150" y="261"/>
                    <a:pt x="151" y="260"/>
                    <a:pt x="151" y="260"/>
                  </a:cubicBezTo>
                  <a:cubicBezTo>
                    <a:pt x="151" y="260"/>
                    <a:pt x="151" y="260"/>
                    <a:pt x="151" y="260"/>
                  </a:cubicBezTo>
                  <a:cubicBezTo>
                    <a:pt x="151" y="260"/>
                    <a:pt x="151" y="260"/>
                    <a:pt x="151" y="260"/>
                  </a:cubicBezTo>
                  <a:close/>
                  <a:moveTo>
                    <a:pt x="77" y="285"/>
                  </a:moveTo>
                  <a:cubicBezTo>
                    <a:pt x="76" y="285"/>
                    <a:pt x="76" y="285"/>
                    <a:pt x="76" y="285"/>
                  </a:cubicBezTo>
                  <a:cubicBezTo>
                    <a:pt x="76" y="285"/>
                    <a:pt x="76" y="285"/>
                    <a:pt x="76" y="285"/>
                  </a:cubicBezTo>
                  <a:cubicBezTo>
                    <a:pt x="76" y="285"/>
                    <a:pt x="76" y="286"/>
                    <a:pt x="76" y="286"/>
                  </a:cubicBezTo>
                  <a:cubicBezTo>
                    <a:pt x="76" y="286"/>
                    <a:pt x="76" y="286"/>
                    <a:pt x="76" y="286"/>
                  </a:cubicBezTo>
                  <a:cubicBezTo>
                    <a:pt x="76" y="286"/>
                    <a:pt x="76" y="286"/>
                    <a:pt x="76" y="286"/>
                  </a:cubicBezTo>
                  <a:cubicBezTo>
                    <a:pt x="76" y="285"/>
                    <a:pt x="77" y="285"/>
                    <a:pt x="77" y="285"/>
                  </a:cubicBezTo>
                  <a:cubicBezTo>
                    <a:pt x="77" y="285"/>
                    <a:pt x="77" y="285"/>
                    <a:pt x="77" y="285"/>
                  </a:cubicBezTo>
                  <a:cubicBezTo>
                    <a:pt x="77" y="285"/>
                    <a:pt x="77" y="285"/>
                    <a:pt x="77" y="285"/>
                  </a:cubicBezTo>
                  <a:close/>
                  <a:moveTo>
                    <a:pt x="40" y="284"/>
                  </a:moveTo>
                  <a:cubicBezTo>
                    <a:pt x="40" y="284"/>
                    <a:pt x="40" y="284"/>
                    <a:pt x="40" y="284"/>
                  </a:cubicBezTo>
                  <a:cubicBezTo>
                    <a:pt x="40" y="284"/>
                    <a:pt x="40" y="284"/>
                    <a:pt x="40" y="285"/>
                  </a:cubicBezTo>
                  <a:cubicBezTo>
                    <a:pt x="41" y="285"/>
                    <a:pt x="41" y="284"/>
                    <a:pt x="41" y="284"/>
                  </a:cubicBezTo>
                  <a:cubicBezTo>
                    <a:pt x="41" y="284"/>
                    <a:pt x="41" y="284"/>
                    <a:pt x="40" y="284"/>
                  </a:cubicBezTo>
                  <a:close/>
                  <a:moveTo>
                    <a:pt x="109" y="278"/>
                  </a:moveTo>
                  <a:cubicBezTo>
                    <a:pt x="109" y="278"/>
                    <a:pt x="108" y="278"/>
                    <a:pt x="108" y="278"/>
                  </a:cubicBezTo>
                  <a:cubicBezTo>
                    <a:pt x="108" y="279"/>
                    <a:pt x="109" y="279"/>
                    <a:pt x="109" y="279"/>
                  </a:cubicBezTo>
                  <a:cubicBezTo>
                    <a:pt x="109" y="279"/>
                    <a:pt x="109" y="278"/>
                    <a:pt x="109" y="278"/>
                  </a:cubicBezTo>
                  <a:cubicBezTo>
                    <a:pt x="109" y="278"/>
                    <a:pt x="109" y="278"/>
                    <a:pt x="109" y="278"/>
                  </a:cubicBezTo>
                  <a:close/>
                  <a:moveTo>
                    <a:pt x="119" y="272"/>
                  </a:moveTo>
                  <a:cubicBezTo>
                    <a:pt x="119" y="272"/>
                    <a:pt x="119" y="273"/>
                    <a:pt x="119" y="273"/>
                  </a:cubicBezTo>
                  <a:cubicBezTo>
                    <a:pt x="119" y="273"/>
                    <a:pt x="119" y="273"/>
                    <a:pt x="119" y="273"/>
                  </a:cubicBezTo>
                  <a:cubicBezTo>
                    <a:pt x="119" y="273"/>
                    <a:pt x="119" y="273"/>
                    <a:pt x="119" y="273"/>
                  </a:cubicBezTo>
                  <a:cubicBezTo>
                    <a:pt x="119" y="272"/>
                    <a:pt x="119" y="272"/>
                    <a:pt x="119" y="272"/>
                  </a:cubicBezTo>
                  <a:close/>
                  <a:moveTo>
                    <a:pt x="77" y="285"/>
                  </a:moveTo>
                  <a:cubicBezTo>
                    <a:pt x="77" y="284"/>
                    <a:pt x="77" y="285"/>
                    <a:pt x="77" y="285"/>
                  </a:cubicBezTo>
                  <a:cubicBezTo>
                    <a:pt x="77" y="285"/>
                    <a:pt x="77" y="285"/>
                    <a:pt x="76" y="285"/>
                  </a:cubicBezTo>
                  <a:cubicBezTo>
                    <a:pt x="77" y="285"/>
                    <a:pt x="77" y="285"/>
                    <a:pt x="77" y="285"/>
                  </a:cubicBezTo>
                  <a:cubicBezTo>
                    <a:pt x="77" y="285"/>
                    <a:pt x="77" y="285"/>
                    <a:pt x="77" y="285"/>
                  </a:cubicBezTo>
                  <a:cubicBezTo>
                    <a:pt x="78" y="285"/>
                    <a:pt x="77" y="285"/>
                    <a:pt x="77" y="285"/>
                  </a:cubicBezTo>
                  <a:close/>
                  <a:moveTo>
                    <a:pt x="149" y="260"/>
                  </a:moveTo>
                  <a:cubicBezTo>
                    <a:pt x="148" y="260"/>
                    <a:pt x="148" y="260"/>
                    <a:pt x="148" y="260"/>
                  </a:cubicBezTo>
                  <a:cubicBezTo>
                    <a:pt x="148" y="261"/>
                    <a:pt x="148" y="260"/>
                    <a:pt x="148" y="261"/>
                  </a:cubicBezTo>
                  <a:cubicBezTo>
                    <a:pt x="149" y="261"/>
                    <a:pt x="149" y="261"/>
                    <a:pt x="149" y="261"/>
                  </a:cubicBezTo>
                  <a:cubicBezTo>
                    <a:pt x="149" y="260"/>
                    <a:pt x="149" y="260"/>
                    <a:pt x="149" y="260"/>
                  </a:cubicBezTo>
                  <a:close/>
                  <a:moveTo>
                    <a:pt x="38" y="283"/>
                  </a:moveTo>
                  <a:cubicBezTo>
                    <a:pt x="38" y="283"/>
                    <a:pt x="38" y="283"/>
                    <a:pt x="38" y="283"/>
                  </a:cubicBezTo>
                  <a:cubicBezTo>
                    <a:pt x="38" y="283"/>
                    <a:pt x="38" y="284"/>
                    <a:pt x="38" y="284"/>
                  </a:cubicBezTo>
                  <a:cubicBezTo>
                    <a:pt x="38" y="284"/>
                    <a:pt x="38" y="284"/>
                    <a:pt x="38" y="284"/>
                  </a:cubicBezTo>
                  <a:cubicBezTo>
                    <a:pt x="38" y="283"/>
                    <a:pt x="38" y="283"/>
                    <a:pt x="38" y="283"/>
                  </a:cubicBezTo>
                  <a:close/>
                  <a:moveTo>
                    <a:pt x="117" y="274"/>
                  </a:moveTo>
                  <a:cubicBezTo>
                    <a:pt x="117" y="273"/>
                    <a:pt x="117" y="274"/>
                    <a:pt x="117" y="274"/>
                  </a:cubicBezTo>
                  <a:cubicBezTo>
                    <a:pt x="117" y="273"/>
                    <a:pt x="116" y="273"/>
                    <a:pt x="116" y="274"/>
                  </a:cubicBezTo>
                  <a:cubicBezTo>
                    <a:pt x="116" y="274"/>
                    <a:pt x="116" y="274"/>
                    <a:pt x="117" y="274"/>
                  </a:cubicBezTo>
                  <a:cubicBezTo>
                    <a:pt x="117" y="274"/>
                    <a:pt x="117" y="274"/>
                    <a:pt x="117" y="274"/>
                  </a:cubicBezTo>
                  <a:cubicBezTo>
                    <a:pt x="117" y="274"/>
                    <a:pt x="117" y="274"/>
                    <a:pt x="117" y="274"/>
                  </a:cubicBezTo>
                  <a:close/>
                  <a:moveTo>
                    <a:pt x="143" y="261"/>
                  </a:moveTo>
                  <a:cubicBezTo>
                    <a:pt x="143" y="261"/>
                    <a:pt x="143" y="261"/>
                    <a:pt x="143" y="262"/>
                  </a:cubicBezTo>
                  <a:cubicBezTo>
                    <a:pt x="143" y="262"/>
                    <a:pt x="143" y="262"/>
                    <a:pt x="143" y="262"/>
                  </a:cubicBezTo>
                  <a:cubicBezTo>
                    <a:pt x="143" y="262"/>
                    <a:pt x="143" y="262"/>
                    <a:pt x="143" y="262"/>
                  </a:cubicBezTo>
                  <a:cubicBezTo>
                    <a:pt x="143" y="261"/>
                    <a:pt x="143" y="261"/>
                    <a:pt x="143" y="261"/>
                  </a:cubicBezTo>
                  <a:close/>
                  <a:moveTo>
                    <a:pt x="116" y="275"/>
                  </a:moveTo>
                  <a:cubicBezTo>
                    <a:pt x="116" y="275"/>
                    <a:pt x="116" y="275"/>
                    <a:pt x="116" y="276"/>
                  </a:cubicBezTo>
                  <a:cubicBezTo>
                    <a:pt x="116" y="276"/>
                    <a:pt x="116" y="276"/>
                    <a:pt x="116" y="276"/>
                  </a:cubicBezTo>
                  <a:cubicBezTo>
                    <a:pt x="116" y="276"/>
                    <a:pt x="116" y="276"/>
                    <a:pt x="116" y="276"/>
                  </a:cubicBezTo>
                  <a:cubicBezTo>
                    <a:pt x="116" y="276"/>
                    <a:pt x="116" y="276"/>
                    <a:pt x="116" y="276"/>
                  </a:cubicBezTo>
                  <a:cubicBezTo>
                    <a:pt x="116" y="276"/>
                    <a:pt x="116" y="276"/>
                    <a:pt x="116" y="276"/>
                  </a:cubicBezTo>
                  <a:cubicBezTo>
                    <a:pt x="117" y="275"/>
                    <a:pt x="117" y="275"/>
                    <a:pt x="117" y="275"/>
                  </a:cubicBezTo>
                  <a:cubicBezTo>
                    <a:pt x="116" y="275"/>
                    <a:pt x="116" y="275"/>
                    <a:pt x="116" y="275"/>
                  </a:cubicBezTo>
                  <a:close/>
                  <a:moveTo>
                    <a:pt x="39" y="286"/>
                  </a:moveTo>
                  <a:cubicBezTo>
                    <a:pt x="39" y="285"/>
                    <a:pt x="39" y="285"/>
                    <a:pt x="39" y="285"/>
                  </a:cubicBezTo>
                  <a:cubicBezTo>
                    <a:pt x="39" y="286"/>
                    <a:pt x="39" y="286"/>
                    <a:pt x="39" y="286"/>
                  </a:cubicBezTo>
                  <a:cubicBezTo>
                    <a:pt x="39" y="286"/>
                    <a:pt x="39" y="286"/>
                    <a:pt x="39" y="286"/>
                  </a:cubicBezTo>
                  <a:cubicBezTo>
                    <a:pt x="39" y="286"/>
                    <a:pt x="39" y="286"/>
                    <a:pt x="39" y="286"/>
                  </a:cubicBezTo>
                  <a:cubicBezTo>
                    <a:pt x="39" y="286"/>
                    <a:pt x="39" y="286"/>
                    <a:pt x="39" y="286"/>
                  </a:cubicBezTo>
                  <a:cubicBezTo>
                    <a:pt x="39" y="286"/>
                    <a:pt x="39" y="286"/>
                    <a:pt x="39" y="286"/>
                  </a:cubicBezTo>
                  <a:close/>
                  <a:moveTo>
                    <a:pt x="23" y="280"/>
                  </a:moveTo>
                  <a:cubicBezTo>
                    <a:pt x="23" y="279"/>
                    <a:pt x="23" y="279"/>
                    <a:pt x="23" y="279"/>
                  </a:cubicBezTo>
                  <a:cubicBezTo>
                    <a:pt x="23" y="280"/>
                    <a:pt x="23" y="280"/>
                    <a:pt x="23" y="280"/>
                  </a:cubicBezTo>
                  <a:cubicBezTo>
                    <a:pt x="23" y="280"/>
                    <a:pt x="23" y="280"/>
                    <a:pt x="23" y="280"/>
                  </a:cubicBezTo>
                  <a:cubicBezTo>
                    <a:pt x="23" y="280"/>
                    <a:pt x="23" y="280"/>
                    <a:pt x="23" y="280"/>
                  </a:cubicBezTo>
                  <a:cubicBezTo>
                    <a:pt x="23" y="279"/>
                    <a:pt x="23" y="280"/>
                    <a:pt x="23" y="280"/>
                  </a:cubicBezTo>
                  <a:close/>
                  <a:moveTo>
                    <a:pt x="78" y="284"/>
                  </a:moveTo>
                  <a:cubicBezTo>
                    <a:pt x="78" y="284"/>
                    <a:pt x="78" y="284"/>
                    <a:pt x="78" y="284"/>
                  </a:cubicBezTo>
                  <a:cubicBezTo>
                    <a:pt x="78" y="284"/>
                    <a:pt x="78" y="284"/>
                    <a:pt x="79" y="284"/>
                  </a:cubicBezTo>
                  <a:cubicBezTo>
                    <a:pt x="79" y="284"/>
                    <a:pt x="79" y="284"/>
                    <a:pt x="78" y="284"/>
                  </a:cubicBezTo>
                  <a:close/>
                  <a:moveTo>
                    <a:pt x="78" y="284"/>
                  </a:moveTo>
                  <a:cubicBezTo>
                    <a:pt x="78" y="284"/>
                    <a:pt x="78" y="284"/>
                    <a:pt x="78" y="284"/>
                  </a:cubicBezTo>
                  <a:cubicBezTo>
                    <a:pt x="78" y="284"/>
                    <a:pt x="78" y="284"/>
                    <a:pt x="78" y="284"/>
                  </a:cubicBezTo>
                  <a:cubicBezTo>
                    <a:pt x="78" y="284"/>
                    <a:pt x="78" y="284"/>
                    <a:pt x="78" y="284"/>
                  </a:cubicBezTo>
                  <a:cubicBezTo>
                    <a:pt x="78" y="284"/>
                    <a:pt x="78" y="284"/>
                    <a:pt x="78" y="284"/>
                  </a:cubicBezTo>
                  <a:close/>
                  <a:moveTo>
                    <a:pt x="11" y="275"/>
                  </a:moveTo>
                  <a:cubicBezTo>
                    <a:pt x="11" y="275"/>
                    <a:pt x="11" y="275"/>
                    <a:pt x="11" y="276"/>
                  </a:cubicBezTo>
                  <a:cubicBezTo>
                    <a:pt x="11" y="276"/>
                    <a:pt x="11" y="276"/>
                    <a:pt x="11" y="276"/>
                  </a:cubicBezTo>
                  <a:cubicBezTo>
                    <a:pt x="11" y="276"/>
                    <a:pt x="11" y="276"/>
                    <a:pt x="11" y="276"/>
                  </a:cubicBezTo>
                  <a:cubicBezTo>
                    <a:pt x="11" y="275"/>
                    <a:pt x="11" y="275"/>
                    <a:pt x="11" y="275"/>
                  </a:cubicBezTo>
                  <a:close/>
                  <a:moveTo>
                    <a:pt x="147" y="261"/>
                  </a:moveTo>
                  <a:cubicBezTo>
                    <a:pt x="147" y="261"/>
                    <a:pt x="147" y="261"/>
                    <a:pt x="147" y="261"/>
                  </a:cubicBezTo>
                  <a:cubicBezTo>
                    <a:pt x="147" y="261"/>
                    <a:pt x="147" y="261"/>
                    <a:pt x="147" y="261"/>
                  </a:cubicBezTo>
                  <a:cubicBezTo>
                    <a:pt x="147" y="261"/>
                    <a:pt x="147" y="261"/>
                    <a:pt x="147" y="261"/>
                  </a:cubicBezTo>
                  <a:close/>
                  <a:moveTo>
                    <a:pt x="79" y="284"/>
                  </a:moveTo>
                  <a:cubicBezTo>
                    <a:pt x="79" y="284"/>
                    <a:pt x="79" y="284"/>
                    <a:pt x="79" y="284"/>
                  </a:cubicBezTo>
                  <a:cubicBezTo>
                    <a:pt x="79" y="284"/>
                    <a:pt x="79" y="284"/>
                    <a:pt x="79" y="284"/>
                  </a:cubicBezTo>
                  <a:close/>
                  <a:moveTo>
                    <a:pt x="56" y="291"/>
                  </a:moveTo>
                  <a:cubicBezTo>
                    <a:pt x="56" y="291"/>
                    <a:pt x="56" y="291"/>
                    <a:pt x="56" y="292"/>
                  </a:cubicBezTo>
                  <a:cubicBezTo>
                    <a:pt x="56" y="292"/>
                    <a:pt x="56" y="292"/>
                    <a:pt x="56" y="292"/>
                  </a:cubicBezTo>
                  <a:cubicBezTo>
                    <a:pt x="57" y="291"/>
                    <a:pt x="57" y="291"/>
                    <a:pt x="56" y="291"/>
                  </a:cubicBezTo>
                  <a:close/>
                  <a:moveTo>
                    <a:pt x="140" y="262"/>
                  </a:moveTo>
                  <a:cubicBezTo>
                    <a:pt x="140" y="262"/>
                    <a:pt x="141" y="262"/>
                    <a:pt x="140" y="262"/>
                  </a:cubicBezTo>
                  <a:cubicBezTo>
                    <a:pt x="140" y="262"/>
                    <a:pt x="140" y="262"/>
                    <a:pt x="140" y="263"/>
                  </a:cubicBezTo>
                  <a:cubicBezTo>
                    <a:pt x="140" y="263"/>
                    <a:pt x="140" y="262"/>
                    <a:pt x="140" y="262"/>
                  </a:cubicBezTo>
                  <a:close/>
                  <a:moveTo>
                    <a:pt x="110" y="277"/>
                  </a:moveTo>
                  <a:cubicBezTo>
                    <a:pt x="110" y="277"/>
                    <a:pt x="109" y="277"/>
                    <a:pt x="109" y="277"/>
                  </a:cubicBezTo>
                  <a:cubicBezTo>
                    <a:pt x="109" y="277"/>
                    <a:pt x="110" y="277"/>
                    <a:pt x="110" y="277"/>
                  </a:cubicBezTo>
                  <a:cubicBezTo>
                    <a:pt x="110" y="277"/>
                    <a:pt x="110" y="277"/>
                    <a:pt x="110" y="277"/>
                  </a:cubicBezTo>
                  <a:cubicBezTo>
                    <a:pt x="110" y="277"/>
                    <a:pt x="110" y="277"/>
                    <a:pt x="110" y="277"/>
                  </a:cubicBezTo>
                  <a:close/>
                  <a:moveTo>
                    <a:pt x="35" y="284"/>
                  </a:moveTo>
                  <a:cubicBezTo>
                    <a:pt x="35" y="284"/>
                    <a:pt x="35" y="284"/>
                    <a:pt x="35" y="284"/>
                  </a:cubicBezTo>
                  <a:cubicBezTo>
                    <a:pt x="35" y="284"/>
                    <a:pt x="35" y="284"/>
                    <a:pt x="35" y="284"/>
                  </a:cubicBezTo>
                  <a:cubicBezTo>
                    <a:pt x="35" y="284"/>
                    <a:pt x="35" y="284"/>
                    <a:pt x="35" y="284"/>
                  </a:cubicBezTo>
                  <a:close/>
                  <a:moveTo>
                    <a:pt x="59" y="288"/>
                  </a:moveTo>
                  <a:cubicBezTo>
                    <a:pt x="58" y="288"/>
                    <a:pt x="58" y="288"/>
                    <a:pt x="58" y="288"/>
                  </a:cubicBezTo>
                  <a:cubicBezTo>
                    <a:pt x="58" y="288"/>
                    <a:pt x="58" y="288"/>
                    <a:pt x="59" y="288"/>
                  </a:cubicBezTo>
                  <a:close/>
                  <a:moveTo>
                    <a:pt x="57" y="290"/>
                  </a:moveTo>
                  <a:cubicBezTo>
                    <a:pt x="57" y="290"/>
                    <a:pt x="57" y="290"/>
                    <a:pt x="57" y="290"/>
                  </a:cubicBezTo>
                  <a:cubicBezTo>
                    <a:pt x="57" y="290"/>
                    <a:pt x="57" y="291"/>
                    <a:pt x="57" y="291"/>
                  </a:cubicBezTo>
                  <a:cubicBezTo>
                    <a:pt x="57" y="291"/>
                    <a:pt x="57" y="290"/>
                    <a:pt x="58" y="291"/>
                  </a:cubicBezTo>
                  <a:cubicBezTo>
                    <a:pt x="58" y="291"/>
                    <a:pt x="58" y="291"/>
                    <a:pt x="58" y="291"/>
                  </a:cubicBezTo>
                  <a:cubicBezTo>
                    <a:pt x="58" y="290"/>
                    <a:pt x="58" y="290"/>
                    <a:pt x="57" y="290"/>
                  </a:cubicBezTo>
                  <a:close/>
                  <a:moveTo>
                    <a:pt x="151" y="259"/>
                  </a:moveTo>
                  <a:cubicBezTo>
                    <a:pt x="152" y="259"/>
                    <a:pt x="152" y="259"/>
                    <a:pt x="152" y="259"/>
                  </a:cubicBezTo>
                  <a:cubicBezTo>
                    <a:pt x="152" y="259"/>
                    <a:pt x="152" y="259"/>
                    <a:pt x="151" y="259"/>
                  </a:cubicBezTo>
                  <a:close/>
                  <a:moveTo>
                    <a:pt x="10" y="276"/>
                  </a:moveTo>
                  <a:cubicBezTo>
                    <a:pt x="10" y="275"/>
                    <a:pt x="10" y="275"/>
                    <a:pt x="10" y="275"/>
                  </a:cubicBezTo>
                  <a:cubicBezTo>
                    <a:pt x="10" y="276"/>
                    <a:pt x="10" y="276"/>
                    <a:pt x="10" y="276"/>
                  </a:cubicBezTo>
                  <a:close/>
                  <a:moveTo>
                    <a:pt x="59" y="286"/>
                  </a:moveTo>
                  <a:cubicBezTo>
                    <a:pt x="59" y="286"/>
                    <a:pt x="59" y="286"/>
                    <a:pt x="59" y="286"/>
                  </a:cubicBezTo>
                  <a:cubicBezTo>
                    <a:pt x="59" y="286"/>
                    <a:pt x="59" y="286"/>
                    <a:pt x="59" y="286"/>
                  </a:cubicBezTo>
                  <a:cubicBezTo>
                    <a:pt x="58" y="286"/>
                    <a:pt x="58" y="286"/>
                    <a:pt x="58" y="286"/>
                  </a:cubicBezTo>
                  <a:cubicBezTo>
                    <a:pt x="58" y="286"/>
                    <a:pt x="58" y="286"/>
                    <a:pt x="58" y="285"/>
                  </a:cubicBezTo>
                  <a:cubicBezTo>
                    <a:pt x="58" y="285"/>
                    <a:pt x="59" y="285"/>
                    <a:pt x="59" y="286"/>
                  </a:cubicBezTo>
                  <a:cubicBezTo>
                    <a:pt x="59" y="286"/>
                    <a:pt x="59" y="286"/>
                    <a:pt x="59" y="286"/>
                  </a:cubicBezTo>
                  <a:close/>
                  <a:moveTo>
                    <a:pt x="59" y="286"/>
                  </a:moveTo>
                  <a:cubicBezTo>
                    <a:pt x="59" y="286"/>
                    <a:pt x="59" y="286"/>
                    <a:pt x="59" y="286"/>
                  </a:cubicBezTo>
                  <a:cubicBezTo>
                    <a:pt x="59" y="286"/>
                    <a:pt x="59" y="286"/>
                    <a:pt x="59" y="286"/>
                  </a:cubicBezTo>
                  <a:cubicBezTo>
                    <a:pt x="59" y="286"/>
                    <a:pt x="59" y="286"/>
                    <a:pt x="59" y="286"/>
                  </a:cubicBezTo>
                  <a:close/>
                  <a:moveTo>
                    <a:pt x="59" y="288"/>
                  </a:moveTo>
                  <a:cubicBezTo>
                    <a:pt x="59" y="288"/>
                    <a:pt x="59" y="288"/>
                    <a:pt x="59" y="288"/>
                  </a:cubicBezTo>
                  <a:cubicBezTo>
                    <a:pt x="59" y="288"/>
                    <a:pt x="59" y="288"/>
                    <a:pt x="59" y="288"/>
                  </a:cubicBezTo>
                  <a:cubicBezTo>
                    <a:pt x="59" y="288"/>
                    <a:pt x="60" y="288"/>
                    <a:pt x="60" y="288"/>
                  </a:cubicBezTo>
                  <a:cubicBezTo>
                    <a:pt x="60" y="288"/>
                    <a:pt x="59" y="288"/>
                    <a:pt x="59" y="288"/>
                  </a:cubicBezTo>
                  <a:close/>
                  <a:moveTo>
                    <a:pt x="119" y="272"/>
                  </a:moveTo>
                  <a:cubicBezTo>
                    <a:pt x="119" y="272"/>
                    <a:pt x="119" y="272"/>
                    <a:pt x="119" y="272"/>
                  </a:cubicBezTo>
                  <a:cubicBezTo>
                    <a:pt x="119" y="272"/>
                    <a:pt x="119" y="272"/>
                    <a:pt x="119" y="272"/>
                  </a:cubicBezTo>
                  <a:cubicBezTo>
                    <a:pt x="119" y="272"/>
                    <a:pt x="119" y="272"/>
                    <a:pt x="119" y="272"/>
                  </a:cubicBezTo>
                  <a:close/>
                  <a:moveTo>
                    <a:pt x="46" y="290"/>
                  </a:moveTo>
                  <a:cubicBezTo>
                    <a:pt x="46" y="290"/>
                    <a:pt x="46" y="290"/>
                    <a:pt x="46" y="290"/>
                  </a:cubicBezTo>
                  <a:cubicBezTo>
                    <a:pt x="46" y="290"/>
                    <a:pt x="45" y="290"/>
                    <a:pt x="45" y="290"/>
                  </a:cubicBezTo>
                  <a:cubicBezTo>
                    <a:pt x="45" y="290"/>
                    <a:pt x="45" y="290"/>
                    <a:pt x="45" y="290"/>
                  </a:cubicBezTo>
                  <a:cubicBezTo>
                    <a:pt x="45" y="289"/>
                    <a:pt x="45" y="289"/>
                    <a:pt x="45" y="289"/>
                  </a:cubicBezTo>
                  <a:cubicBezTo>
                    <a:pt x="44" y="289"/>
                    <a:pt x="44" y="289"/>
                    <a:pt x="44" y="289"/>
                  </a:cubicBezTo>
                  <a:cubicBezTo>
                    <a:pt x="44" y="289"/>
                    <a:pt x="44" y="289"/>
                    <a:pt x="44" y="289"/>
                  </a:cubicBezTo>
                  <a:cubicBezTo>
                    <a:pt x="44" y="288"/>
                    <a:pt x="44" y="288"/>
                    <a:pt x="43" y="288"/>
                  </a:cubicBezTo>
                  <a:cubicBezTo>
                    <a:pt x="43" y="288"/>
                    <a:pt x="43" y="288"/>
                    <a:pt x="43" y="288"/>
                  </a:cubicBezTo>
                  <a:cubicBezTo>
                    <a:pt x="43" y="288"/>
                    <a:pt x="43" y="288"/>
                    <a:pt x="43" y="288"/>
                  </a:cubicBezTo>
                  <a:cubicBezTo>
                    <a:pt x="42" y="287"/>
                    <a:pt x="42" y="287"/>
                    <a:pt x="42" y="287"/>
                  </a:cubicBezTo>
                  <a:cubicBezTo>
                    <a:pt x="41" y="287"/>
                    <a:pt x="41" y="287"/>
                    <a:pt x="41" y="287"/>
                  </a:cubicBezTo>
                  <a:cubicBezTo>
                    <a:pt x="41" y="287"/>
                    <a:pt x="41" y="287"/>
                    <a:pt x="41" y="288"/>
                  </a:cubicBezTo>
                  <a:cubicBezTo>
                    <a:pt x="41" y="288"/>
                    <a:pt x="42" y="288"/>
                    <a:pt x="42" y="288"/>
                  </a:cubicBezTo>
                  <a:cubicBezTo>
                    <a:pt x="42" y="288"/>
                    <a:pt x="43" y="288"/>
                    <a:pt x="43" y="288"/>
                  </a:cubicBezTo>
                  <a:cubicBezTo>
                    <a:pt x="43" y="288"/>
                    <a:pt x="43" y="288"/>
                    <a:pt x="43" y="288"/>
                  </a:cubicBezTo>
                  <a:cubicBezTo>
                    <a:pt x="44" y="289"/>
                    <a:pt x="44" y="289"/>
                    <a:pt x="44" y="289"/>
                  </a:cubicBezTo>
                  <a:cubicBezTo>
                    <a:pt x="44" y="290"/>
                    <a:pt x="45" y="290"/>
                    <a:pt x="45" y="290"/>
                  </a:cubicBezTo>
                  <a:cubicBezTo>
                    <a:pt x="45" y="290"/>
                    <a:pt x="45" y="290"/>
                    <a:pt x="45" y="290"/>
                  </a:cubicBezTo>
                  <a:cubicBezTo>
                    <a:pt x="45" y="290"/>
                    <a:pt x="45" y="290"/>
                    <a:pt x="45" y="290"/>
                  </a:cubicBezTo>
                  <a:cubicBezTo>
                    <a:pt x="46" y="290"/>
                    <a:pt x="46" y="290"/>
                    <a:pt x="46" y="290"/>
                  </a:cubicBezTo>
                  <a:cubicBezTo>
                    <a:pt x="46" y="290"/>
                    <a:pt x="46" y="290"/>
                    <a:pt x="46" y="290"/>
                  </a:cubicBezTo>
                  <a:cubicBezTo>
                    <a:pt x="47" y="290"/>
                    <a:pt x="47" y="290"/>
                    <a:pt x="47" y="290"/>
                  </a:cubicBezTo>
                  <a:cubicBezTo>
                    <a:pt x="47" y="290"/>
                    <a:pt x="47" y="290"/>
                    <a:pt x="47" y="290"/>
                  </a:cubicBezTo>
                  <a:cubicBezTo>
                    <a:pt x="46" y="290"/>
                    <a:pt x="46" y="290"/>
                    <a:pt x="46" y="290"/>
                  </a:cubicBezTo>
                  <a:close/>
                  <a:moveTo>
                    <a:pt x="77" y="284"/>
                  </a:moveTo>
                  <a:cubicBezTo>
                    <a:pt x="77" y="284"/>
                    <a:pt x="77" y="284"/>
                    <a:pt x="77" y="284"/>
                  </a:cubicBezTo>
                  <a:cubicBezTo>
                    <a:pt x="77" y="284"/>
                    <a:pt x="77" y="284"/>
                    <a:pt x="77" y="284"/>
                  </a:cubicBezTo>
                  <a:cubicBezTo>
                    <a:pt x="77" y="284"/>
                    <a:pt x="77" y="284"/>
                    <a:pt x="77" y="284"/>
                  </a:cubicBezTo>
                  <a:cubicBezTo>
                    <a:pt x="77" y="284"/>
                    <a:pt x="77" y="284"/>
                    <a:pt x="77" y="284"/>
                  </a:cubicBezTo>
                  <a:close/>
                  <a:moveTo>
                    <a:pt x="167" y="257"/>
                  </a:moveTo>
                  <a:cubicBezTo>
                    <a:pt x="167" y="256"/>
                    <a:pt x="167" y="256"/>
                    <a:pt x="167" y="256"/>
                  </a:cubicBezTo>
                  <a:cubicBezTo>
                    <a:pt x="167" y="256"/>
                    <a:pt x="167" y="256"/>
                    <a:pt x="167" y="256"/>
                  </a:cubicBezTo>
                  <a:cubicBezTo>
                    <a:pt x="167" y="256"/>
                    <a:pt x="167" y="256"/>
                    <a:pt x="167" y="256"/>
                  </a:cubicBezTo>
                  <a:cubicBezTo>
                    <a:pt x="166" y="256"/>
                    <a:pt x="166" y="256"/>
                    <a:pt x="166" y="256"/>
                  </a:cubicBezTo>
                  <a:cubicBezTo>
                    <a:pt x="166" y="256"/>
                    <a:pt x="165" y="256"/>
                    <a:pt x="165" y="256"/>
                  </a:cubicBezTo>
                  <a:cubicBezTo>
                    <a:pt x="165" y="256"/>
                    <a:pt x="165" y="256"/>
                    <a:pt x="165" y="256"/>
                  </a:cubicBezTo>
                  <a:cubicBezTo>
                    <a:pt x="165" y="256"/>
                    <a:pt x="166" y="256"/>
                    <a:pt x="166" y="256"/>
                  </a:cubicBezTo>
                  <a:cubicBezTo>
                    <a:pt x="166" y="257"/>
                    <a:pt x="166" y="257"/>
                    <a:pt x="166" y="257"/>
                  </a:cubicBezTo>
                  <a:cubicBezTo>
                    <a:pt x="166" y="257"/>
                    <a:pt x="166" y="257"/>
                    <a:pt x="166" y="257"/>
                  </a:cubicBezTo>
                  <a:cubicBezTo>
                    <a:pt x="166" y="257"/>
                    <a:pt x="166" y="257"/>
                    <a:pt x="166" y="257"/>
                  </a:cubicBezTo>
                  <a:cubicBezTo>
                    <a:pt x="166" y="257"/>
                    <a:pt x="167" y="257"/>
                    <a:pt x="167" y="257"/>
                  </a:cubicBezTo>
                  <a:cubicBezTo>
                    <a:pt x="167" y="257"/>
                    <a:pt x="167" y="257"/>
                    <a:pt x="167" y="257"/>
                  </a:cubicBezTo>
                  <a:close/>
                  <a:moveTo>
                    <a:pt x="168" y="250"/>
                  </a:moveTo>
                  <a:cubicBezTo>
                    <a:pt x="168" y="250"/>
                    <a:pt x="168" y="250"/>
                    <a:pt x="168" y="250"/>
                  </a:cubicBezTo>
                  <a:cubicBezTo>
                    <a:pt x="168" y="250"/>
                    <a:pt x="168" y="250"/>
                    <a:pt x="168" y="250"/>
                  </a:cubicBezTo>
                  <a:cubicBezTo>
                    <a:pt x="168" y="251"/>
                    <a:pt x="168" y="251"/>
                    <a:pt x="168" y="251"/>
                  </a:cubicBezTo>
                  <a:cubicBezTo>
                    <a:pt x="168" y="251"/>
                    <a:pt x="168" y="251"/>
                    <a:pt x="168" y="251"/>
                  </a:cubicBezTo>
                  <a:cubicBezTo>
                    <a:pt x="168" y="251"/>
                    <a:pt x="169" y="252"/>
                    <a:pt x="169" y="251"/>
                  </a:cubicBezTo>
                  <a:cubicBezTo>
                    <a:pt x="169" y="251"/>
                    <a:pt x="169" y="251"/>
                    <a:pt x="169" y="251"/>
                  </a:cubicBezTo>
                  <a:cubicBezTo>
                    <a:pt x="169" y="251"/>
                    <a:pt x="169" y="251"/>
                    <a:pt x="169" y="250"/>
                  </a:cubicBezTo>
                  <a:cubicBezTo>
                    <a:pt x="169" y="250"/>
                    <a:pt x="169" y="250"/>
                    <a:pt x="169" y="250"/>
                  </a:cubicBezTo>
                  <a:cubicBezTo>
                    <a:pt x="169" y="250"/>
                    <a:pt x="169" y="250"/>
                    <a:pt x="169" y="250"/>
                  </a:cubicBezTo>
                  <a:cubicBezTo>
                    <a:pt x="169" y="250"/>
                    <a:pt x="169" y="250"/>
                    <a:pt x="169" y="250"/>
                  </a:cubicBezTo>
                  <a:cubicBezTo>
                    <a:pt x="168" y="250"/>
                    <a:pt x="168" y="250"/>
                    <a:pt x="168" y="250"/>
                  </a:cubicBezTo>
                  <a:close/>
                  <a:moveTo>
                    <a:pt x="173" y="248"/>
                  </a:moveTo>
                  <a:cubicBezTo>
                    <a:pt x="173" y="248"/>
                    <a:pt x="173" y="248"/>
                    <a:pt x="173" y="248"/>
                  </a:cubicBezTo>
                  <a:cubicBezTo>
                    <a:pt x="172" y="248"/>
                    <a:pt x="172" y="248"/>
                    <a:pt x="172" y="248"/>
                  </a:cubicBezTo>
                  <a:cubicBezTo>
                    <a:pt x="172" y="248"/>
                    <a:pt x="172" y="248"/>
                    <a:pt x="172" y="248"/>
                  </a:cubicBezTo>
                  <a:cubicBezTo>
                    <a:pt x="172" y="248"/>
                    <a:pt x="172" y="248"/>
                    <a:pt x="172" y="248"/>
                  </a:cubicBezTo>
                  <a:cubicBezTo>
                    <a:pt x="172" y="248"/>
                    <a:pt x="172" y="248"/>
                    <a:pt x="172" y="248"/>
                  </a:cubicBezTo>
                  <a:cubicBezTo>
                    <a:pt x="172" y="248"/>
                    <a:pt x="172" y="248"/>
                    <a:pt x="172" y="248"/>
                  </a:cubicBezTo>
                  <a:cubicBezTo>
                    <a:pt x="172" y="248"/>
                    <a:pt x="172" y="248"/>
                    <a:pt x="172" y="249"/>
                  </a:cubicBezTo>
                  <a:cubicBezTo>
                    <a:pt x="172" y="249"/>
                    <a:pt x="172" y="249"/>
                    <a:pt x="172" y="249"/>
                  </a:cubicBezTo>
                  <a:cubicBezTo>
                    <a:pt x="172" y="249"/>
                    <a:pt x="173" y="249"/>
                    <a:pt x="173" y="249"/>
                  </a:cubicBezTo>
                  <a:cubicBezTo>
                    <a:pt x="173" y="249"/>
                    <a:pt x="173" y="249"/>
                    <a:pt x="173" y="249"/>
                  </a:cubicBezTo>
                  <a:cubicBezTo>
                    <a:pt x="173" y="249"/>
                    <a:pt x="173" y="249"/>
                    <a:pt x="173" y="249"/>
                  </a:cubicBezTo>
                  <a:cubicBezTo>
                    <a:pt x="173" y="249"/>
                    <a:pt x="173" y="249"/>
                    <a:pt x="173" y="248"/>
                  </a:cubicBezTo>
                  <a:cubicBezTo>
                    <a:pt x="173" y="248"/>
                    <a:pt x="173" y="248"/>
                    <a:pt x="173" y="248"/>
                  </a:cubicBezTo>
                  <a:close/>
                  <a:moveTo>
                    <a:pt x="179" y="245"/>
                  </a:moveTo>
                  <a:cubicBezTo>
                    <a:pt x="179" y="245"/>
                    <a:pt x="179" y="246"/>
                    <a:pt x="178" y="246"/>
                  </a:cubicBezTo>
                  <a:cubicBezTo>
                    <a:pt x="178" y="246"/>
                    <a:pt x="178" y="246"/>
                    <a:pt x="178" y="246"/>
                  </a:cubicBezTo>
                  <a:cubicBezTo>
                    <a:pt x="178" y="247"/>
                    <a:pt x="178" y="247"/>
                    <a:pt x="178" y="248"/>
                  </a:cubicBezTo>
                  <a:cubicBezTo>
                    <a:pt x="179" y="248"/>
                    <a:pt x="179" y="248"/>
                    <a:pt x="179" y="248"/>
                  </a:cubicBezTo>
                  <a:cubicBezTo>
                    <a:pt x="179" y="248"/>
                    <a:pt x="179" y="248"/>
                    <a:pt x="179" y="248"/>
                  </a:cubicBezTo>
                  <a:cubicBezTo>
                    <a:pt x="179" y="247"/>
                    <a:pt x="179" y="247"/>
                    <a:pt x="180" y="248"/>
                  </a:cubicBezTo>
                  <a:cubicBezTo>
                    <a:pt x="180" y="248"/>
                    <a:pt x="180" y="248"/>
                    <a:pt x="180" y="248"/>
                  </a:cubicBezTo>
                  <a:cubicBezTo>
                    <a:pt x="180" y="248"/>
                    <a:pt x="180" y="248"/>
                    <a:pt x="180" y="248"/>
                  </a:cubicBezTo>
                  <a:cubicBezTo>
                    <a:pt x="180" y="248"/>
                    <a:pt x="181" y="248"/>
                    <a:pt x="181" y="248"/>
                  </a:cubicBezTo>
                  <a:cubicBezTo>
                    <a:pt x="181" y="248"/>
                    <a:pt x="181" y="248"/>
                    <a:pt x="181" y="247"/>
                  </a:cubicBezTo>
                  <a:cubicBezTo>
                    <a:pt x="180" y="247"/>
                    <a:pt x="180" y="247"/>
                    <a:pt x="180" y="247"/>
                  </a:cubicBezTo>
                  <a:cubicBezTo>
                    <a:pt x="180" y="247"/>
                    <a:pt x="180" y="247"/>
                    <a:pt x="180" y="247"/>
                  </a:cubicBezTo>
                  <a:cubicBezTo>
                    <a:pt x="180" y="246"/>
                    <a:pt x="181" y="246"/>
                    <a:pt x="181" y="246"/>
                  </a:cubicBezTo>
                  <a:cubicBezTo>
                    <a:pt x="181" y="246"/>
                    <a:pt x="182" y="246"/>
                    <a:pt x="182" y="246"/>
                  </a:cubicBezTo>
                  <a:cubicBezTo>
                    <a:pt x="182" y="246"/>
                    <a:pt x="182" y="246"/>
                    <a:pt x="181" y="246"/>
                  </a:cubicBezTo>
                  <a:cubicBezTo>
                    <a:pt x="181" y="246"/>
                    <a:pt x="181" y="246"/>
                    <a:pt x="181" y="246"/>
                  </a:cubicBezTo>
                  <a:cubicBezTo>
                    <a:pt x="181" y="246"/>
                    <a:pt x="180" y="245"/>
                    <a:pt x="181" y="245"/>
                  </a:cubicBezTo>
                  <a:cubicBezTo>
                    <a:pt x="180" y="245"/>
                    <a:pt x="180" y="245"/>
                    <a:pt x="180" y="245"/>
                  </a:cubicBezTo>
                  <a:cubicBezTo>
                    <a:pt x="180" y="245"/>
                    <a:pt x="180" y="245"/>
                    <a:pt x="180" y="245"/>
                  </a:cubicBezTo>
                  <a:cubicBezTo>
                    <a:pt x="180" y="245"/>
                    <a:pt x="180" y="245"/>
                    <a:pt x="180" y="245"/>
                  </a:cubicBezTo>
                  <a:cubicBezTo>
                    <a:pt x="179" y="245"/>
                    <a:pt x="179" y="245"/>
                    <a:pt x="179" y="245"/>
                  </a:cubicBezTo>
                  <a:close/>
                  <a:moveTo>
                    <a:pt x="183" y="245"/>
                  </a:moveTo>
                  <a:cubicBezTo>
                    <a:pt x="183" y="245"/>
                    <a:pt x="183" y="245"/>
                    <a:pt x="183" y="245"/>
                  </a:cubicBezTo>
                  <a:cubicBezTo>
                    <a:pt x="183" y="245"/>
                    <a:pt x="183" y="244"/>
                    <a:pt x="183" y="244"/>
                  </a:cubicBezTo>
                  <a:cubicBezTo>
                    <a:pt x="183" y="244"/>
                    <a:pt x="183" y="244"/>
                    <a:pt x="183" y="244"/>
                  </a:cubicBezTo>
                  <a:cubicBezTo>
                    <a:pt x="182" y="244"/>
                    <a:pt x="182" y="245"/>
                    <a:pt x="182" y="245"/>
                  </a:cubicBezTo>
                  <a:cubicBezTo>
                    <a:pt x="182" y="245"/>
                    <a:pt x="182" y="245"/>
                    <a:pt x="182" y="245"/>
                  </a:cubicBezTo>
                  <a:cubicBezTo>
                    <a:pt x="182" y="245"/>
                    <a:pt x="182" y="245"/>
                    <a:pt x="182" y="245"/>
                  </a:cubicBezTo>
                  <a:cubicBezTo>
                    <a:pt x="182" y="245"/>
                    <a:pt x="182" y="245"/>
                    <a:pt x="182" y="245"/>
                  </a:cubicBezTo>
                  <a:cubicBezTo>
                    <a:pt x="182" y="245"/>
                    <a:pt x="182" y="245"/>
                    <a:pt x="182" y="245"/>
                  </a:cubicBezTo>
                  <a:cubicBezTo>
                    <a:pt x="183" y="245"/>
                    <a:pt x="183" y="245"/>
                    <a:pt x="183" y="245"/>
                  </a:cubicBezTo>
                  <a:close/>
                  <a:moveTo>
                    <a:pt x="185" y="248"/>
                  </a:moveTo>
                  <a:cubicBezTo>
                    <a:pt x="185" y="248"/>
                    <a:pt x="185" y="247"/>
                    <a:pt x="185" y="247"/>
                  </a:cubicBezTo>
                  <a:cubicBezTo>
                    <a:pt x="185" y="247"/>
                    <a:pt x="185" y="247"/>
                    <a:pt x="185" y="247"/>
                  </a:cubicBezTo>
                  <a:cubicBezTo>
                    <a:pt x="185" y="246"/>
                    <a:pt x="185" y="246"/>
                    <a:pt x="185" y="246"/>
                  </a:cubicBezTo>
                  <a:cubicBezTo>
                    <a:pt x="185" y="247"/>
                    <a:pt x="185" y="247"/>
                    <a:pt x="185" y="247"/>
                  </a:cubicBezTo>
                  <a:cubicBezTo>
                    <a:pt x="185" y="247"/>
                    <a:pt x="184" y="247"/>
                    <a:pt x="184" y="248"/>
                  </a:cubicBezTo>
                  <a:cubicBezTo>
                    <a:pt x="184" y="248"/>
                    <a:pt x="184" y="248"/>
                    <a:pt x="184" y="248"/>
                  </a:cubicBezTo>
                  <a:cubicBezTo>
                    <a:pt x="184" y="248"/>
                    <a:pt x="183" y="248"/>
                    <a:pt x="184" y="248"/>
                  </a:cubicBezTo>
                  <a:cubicBezTo>
                    <a:pt x="184" y="248"/>
                    <a:pt x="184" y="249"/>
                    <a:pt x="184" y="249"/>
                  </a:cubicBezTo>
                  <a:cubicBezTo>
                    <a:pt x="184" y="249"/>
                    <a:pt x="184" y="249"/>
                    <a:pt x="183" y="249"/>
                  </a:cubicBezTo>
                  <a:cubicBezTo>
                    <a:pt x="183" y="249"/>
                    <a:pt x="183" y="249"/>
                    <a:pt x="183" y="249"/>
                  </a:cubicBezTo>
                  <a:cubicBezTo>
                    <a:pt x="183" y="249"/>
                    <a:pt x="183" y="249"/>
                    <a:pt x="183" y="249"/>
                  </a:cubicBezTo>
                  <a:cubicBezTo>
                    <a:pt x="183" y="249"/>
                    <a:pt x="183" y="249"/>
                    <a:pt x="183" y="249"/>
                  </a:cubicBezTo>
                  <a:cubicBezTo>
                    <a:pt x="183" y="250"/>
                    <a:pt x="183" y="250"/>
                    <a:pt x="183" y="250"/>
                  </a:cubicBezTo>
                  <a:cubicBezTo>
                    <a:pt x="183" y="250"/>
                    <a:pt x="184" y="250"/>
                    <a:pt x="184" y="250"/>
                  </a:cubicBezTo>
                  <a:cubicBezTo>
                    <a:pt x="184" y="250"/>
                    <a:pt x="184" y="249"/>
                    <a:pt x="184" y="249"/>
                  </a:cubicBezTo>
                  <a:cubicBezTo>
                    <a:pt x="184" y="249"/>
                    <a:pt x="185" y="249"/>
                    <a:pt x="185" y="248"/>
                  </a:cubicBezTo>
                  <a:cubicBezTo>
                    <a:pt x="185" y="248"/>
                    <a:pt x="185" y="248"/>
                    <a:pt x="185" y="248"/>
                  </a:cubicBezTo>
                  <a:cubicBezTo>
                    <a:pt x="185" y="248"/>
                    <a:pt x="185" y="248"/>
                    <a:pt x="185" y="248"/>
                  </a:cubicBezTo>
                  <a:cubicBezTo>
                    <a:pt x="185" y="248"/>
                    <a:pt x="185" y="248"/>
                    <a:pt x="185" y="248"/>
                  </a:cubicBezTo>
                  <a:close/>
                  <a:moveTo>
                    <a:pt x="187" y="248"/>
                  </a:moveTo>
                  <a:cubicBezTo>
                    <a:pt x="187" y="248"/>
                    <a:pt x="187" y="249"/>
                    <a:pt x="187" y="249"/>
                  </a:cubicBezTo>
                  <a:cubicBezTo>
                    <a:pt x="187" y="249"/>
                    <a:pt x="187" y="249"/>
                    <a:pt x="187" y="249"/>
                  </a:cubicBezTo>
                  <a:cubicBezTo>
                    <a:pt x="187" y="249"/>
                    <a:pt x="187" y="249"/>
                    <a:pt x="187" y="249"/>
                  </a:cubicBezTo>
                  <a:cubicBezTo>
                    <a:pt x="187" y="249"/>
                    <a:pt x="187" y="249"/>
                    <a:pt x="187" y="248"/>
                  </a:cubicBezTo>
                  <a:cubicBezTo>
                    <a:pt x="187" y="248"/>
                    <a:pt x="187" y="248"/>
                    <a:pt x="187" y="248"/>
                  </a:cubicBezTo>
                  <a:cubicBezTo>
                    <a:pt x="187" y="248"/>
                    <a:pt x="187" y="247"/>
                    <a:pt x="187" y="247"/>
                  </a:cubicBezTo>
                  <a:cubicBezTo>
                    <a:pt x="187" y="247"/>
                    <a:pt x="187" y="247"/>
                    <a:pt x="187" y="248"/>
                  </a:cubicBezTo>
                  <a:cubicBezTo>
                    <a:pt x="187" y="248"/>
                    <a:pt x="187" y="248"/>
                    <a:pt x="187" y="248"/>
                  </a:cubicBezTo>
                  <a:cubicBezTo>
                    <a:pt x="187" y="248"/>
                    <a:pt x="187" y="248"/>
                    <a:pt x="187" y="248"/>
                  </a:cubicBezTo>
                  <a:close/>
                  <a:moveTo>
                    <a:pt x="188" y="250"/>
                  </a:moveTo>
                  <a:cubicBezTo>
                    <a:pt x="188" y="250"/>
                    <a:pt x="188" y="250"/>
                    <a:pt x="188" y="250"/>
                  </a:cubicBezTo>
                  <a:cubicBezTo>
                    <a:pt x="188" y="250"/>
                    <a:pt x="188" y="250"/>
                    <a:pt x="188" y="250"/>
                  </a:cubicBezTo>
                  <a:cubicBezTo>
                    <a:pt x="188" y="250"/>
                    <a:pt x="188" y="250"/>
                    <a:pt x="188" y="250"/>
                  </a:cubicBezTo>
                  <a:cubicBezTo>
                    <a:pt x="188" y="250"/>
                    <a:pt x="188" y="250"/>
                    <a:pt x="188" y="250"/>
                  </a:cubicBezTo>
                  <a:cubicBezTo>
                    <a:pt x="189" y="250"/>
                    <a:pt x="188" y="250"/>
                    <a:pt x="188" y="250"/>
                  </a:cubicBezTo>
                  <a:cubicBezTo>
                    <a:pt x="188" y="250"/>
                    <a:pt x="188" y="250"/>
                    <a:pt x="188" y="250"/>
                  </a:cubicBezTo>
                  <a:cubicBezTo>
                    <a:pt x="188" y="249"/>
                    <a:pt x="188" y="249"/>
                    <a:pt x="188" y="249"/>
                  </a:cubicBezTo>
                  <a:cubicBezTo>
                    <a:pt x="188" y="249"/>
                    <a:pt x="188" y="249"/>
                    <a:pt x="188" y="249"/>
                  </a:cubicBezTo>
                  <a:cubicBezTo>
                    <a:pt x="188" y="249"/>
                    <a:pt x="188" y="249"/>
                    <a:pt x="188" y="250"/>
                  </a:cubicBezTo>
                  <a:moveTo>
                    <a:pt x="143" y="182"/>
                  </a:moveTo>
                  <a:cubicBezTo>
                    <a:pt x="143" y="182"/>
                    <a:pt x="143" y="182"/>
                    <a:pt x="142" y="182"/>
                  </a:cubicBezTo>
                  <a:cubicBezTo>
                    <a:pt x="142" y="182"/>
                    <a:pt x="142" y="182"/>
                    <a:pt x="142" y="182"/>
                  </a:cubicBezTo>
                  <a:cubicBezTo>
                    <a:pt x="142" y="182"/>
                    <a:pt x="141" y="182"/>
                    <a:pt x="141" y="182"/>
                  </a:cubicBezTo>
                  <a:cubicBezTo>
                    <a:pt x="141" y="182"/>
                    <a:pt x="141" y="182"/>
                    <a:pt x="141" y="182"/>
                  </a:cubicBezTo>
                  <a:cubicBezTo>
                    <a:pt x="141" y="182"/>
                    <a:pt x="141" y="182"/>
                    <a:pt x="141" y="182"/>
                  </a:cubicBezTo>
                  <a:cubicBezTo>
                    <a:pt x="140" y="183"/>
                    <a:pt x="140" y="183"/>
                    <a:pt x="139" y="183"/>
                  </a:cubicBezTo>
                  <a:cubicBezTo>
                    <a:pt x="139" y="183"/>
                    <a:pt x="138" y="183"/>
                    <a:pt x="139" y="184"/>
                  </a:cubicBezTo>
                  <a:cubicBezTo>
                    <a:pt x="139" y="184"/>
                    <a:pt x="139" y="184"/>
                    <a:pt x="139" y="184"/>
                  </a:cubicBezTo>
                  <a:cubicBezTo>
                    <a:pt x="139" y="184"/>
                    <a:pt x="139" y="184"/>
                    <a:pt x="138" y="184"/>
                  </a:cubicBezTo>
                  <a:cubicBezTo>
                    <a:pt x="138" y="184"/>
                    <a:pt x="138" y="184"/>
                    <a:pt x="138" y="184"/>
                  </a:cubicBezTo>
                  <a:cubicBezTo>
                    <a:pt x="137" y="184"/>
                    <a:pt x="137" y="184"/>
                    <a:pt x="137" y="184"/>
                  </a:cubicBezTo>
                  <a:cubicBezTo>
                    <a:pt x="137" y="184"/>
                    <a:pt x="137" y="184"/>
                    <a:pt x="137" y="184"/>
                  </a:cubicBezTo>
                  <a:cubicBezTo>
                    <a:pt x="136" y="184"/>
                    <a:pt x="136" y="184"/>
                    <a:pt x="135" y="184"/>
                  </a:cubicBezTo>
                  <a:cubicBezTo>
                    <a:pt x="135" y="184"/>
                    <a:pt x="135" y="184"/>
                    <a:pt x="135" y="184"/>
                  </a:cubicBezTo>
                  <a:cubicBezTo>
                    <a:pt x="135" y="184"/>
                    <a:pt x="135" y="184"/>
                    <a:pt x="135" y="185"/>
                  </a:cubicBezTo>
                  <a:cubicBezTo>
                    <a:pt x="134" y="185"/>
                    <a:pt x="135" y="185"/>
                    <a:pt x="135" y="185"/>
                  </a:cubicBezTo>
                  <a:cubicBezTo>
                    <a:pt x="135" y="186"/>
                    <a:pt x="135" y="186"/>
                    <a:pt x="135" y="186"/>
                  </a:cubicBezTo>
                  <a:cubicBezTo>
                    <a:pt x="135" y="186"/>
                    <a:pt x="136" y="187"/>
                    <a:pt x="136" y="187"/>
                  </a:cubicBezTo>
                  <a:cubicBezTo>
                    <a:pt x="136" y="187"/>
                    <a:pt x="136" y="187"/>
                    <a:pt x="136" y="187"/>
                  </a:cubicBezTo>
                  <a:cubicBezTo>
                    <a:pt x="136" y="187"/>
                    <a:pt x="136" y="188"/>
                    <a:pt x="137" y="188"/>
                  </a:cubicBezTo>
                  <a:cubicBezTo>
                    <a:pt x="137" y="188"/>
                    <a:pt x="138" y="188"/>
                    <a:pt x="139" y="189"/>
                  </a:cubicBezTo>
                  <a:cubicBezTo>
                    <a:pt x="139" y="189"/>
                    <a:pt x="139" y="189"/>
                    <a:pt x="139" y="189"/>
                  </a:cubicBezTo>
                  <a:cubicBezTo>
                    <a:pt x="140" y="189"/>
                    <a:pt x="141" y="189"/>
                    <a:pt x="141" y="189"/>
                  </a:cubicBezTo>
                  <a:cubicBezTo>
                    <a:pt x="141" y="189"/>
                    <a:pt x="142" y="189"/>
                    <a:pt x="142" y="189"/>
                  </a:cubicBezTo>
                  <a:cubicBezTo>
                    <a:pt x="142" y="190"/>
                    <a:pt x="142" y="190"/>
                    <a:pt x="142" y="190"/>
                  </a:cubicBezTo>
                  <a:cubicBezTo>
                    <a:pt x="142" y="190"/>
                    <a:pt x="142" y="190"/>
                    <a:pt x="142" y="190"/>
                  </a:cubicBezTo>
                  <a:cubicBezTo>
                    <a:pt x="142" y="190"/>
                    <a:pt x="143" y="190"/>
                    <a:pt x="143" y="190"/>
                  </a:cubicBezTo>
                  <a:cubicBezTo>
                    <a:pt x="143" y="190"/>
                    <a:pt x="143" y="190"/>
                    <a:pt x="143" y="190"/>
                  </a:cubicBezTo>
                  <a:cubicBezTo>
                    <a:pt x="143" y="190"/>
                    <a:pt x="143" y="190"/>
                    <a:pt x="142" y="190"/>
                  </a:cubicBezTo>
                  <a:cubicBezTo>
                    <a:pt x="142" y="189"/>
                    <a:pt x="142" y="189"/>
                    <a:pt x="142" y="189"/>
                  </a:cubicBezTo>
                  <a:cubicBezTo>
                    <a:pt x="142" y="189"/>
                    <a:pt x="142" y="189"/>
                    <a:pt x="142" y="189"/>
                  </a:cubicBezTo>
                  <a:cubicBezTo>
                    <a:pt x="143" y="189"/>
                    <a:pt x="143" y="189"/>
                    <a:pt x="143" y="189"/>
                  </a:cubicBezTo>
                  <a:cubicBezTo>
                    <a:pt x="144" y="189"/>
                    <a:pt x="144" y="189"/>
                    <a:pt x="144" y="189"/>
                  </a:cubicBezTo>
                  <a:cubicBezTo>
                    <a:pt x="144" y="189"/>
                    <a:pt x="145" y="189"/>
                    <a:pt x="145" y="189"/>
                  </a:cubicBezTo>
                  <a:cubicBezTo>
                    <a:pt x="145" y="189"/>
                    <a:pt x="145" y="188"/>
                    <a:pt x="145" y="188"/>
                  </a:cubicBezTo>
                  <a:cubicBezTo>
                    <a:pt x="145" y="188"/>
                    <a:pt x="145" y="188"/>
                    <a:pt x="145" y="188"/>
                  </a:cubicBezTo>
                  <a:cubicBezTo>
                    <a:pt x="146" y="188"/>
                    <a:pt x="146" y="188"/>
                    <a:pt x="146" y="188"/>
                  </a:cubicBezTo>
                  <a:cubicBezTo>
                    <a:pt x="147" y="188"/>
                    <a:pt x="147" y="188"/>
                    <a:pt x="147" y="188"/>
                  </a:cubicBezTo>
                  <a:cubicBezTo>
                    <a:pt x="147" y="188"/>
                    <a:pt x="147" y="188"/>
                    <a:pt x="147" y="187"/>
                  </a:cubicBezTo>
                  <a:cubicBezTo>
                    <a:pt x="147" y="187"/>
                    <a:pt x="146" y="187"/>
                    <a:pt x="146" y="187"/>
                  </a:cubicBezTo>
                  <a:cubicBezTo>
                    <a:pt x="146" y="187"/>
                    <a:pt x="146" y="187"/>
                    <a:pt x="146" y="187"/>
                  </a:cubicBezTo>
                  <a:cubicBezTo>
                    <a:pt x="146" y="187"/>
                    <a:pt x="146" y="187"/>
                    <a:pt x="146" y="187"/>
                  </a:cubicBezTo>
                  <a:cubicBezTo>
                    <a:pt x="146" y="187"/>
                    <a:pt x="146" y="186"/>
                    <a:pt x="146" y="186"/>
                  </a:cubicBezTo>
                  <a:cubicBezTo>
                    <a:pt x="146" y="186"/>
                    <a:pt x="146" y="186"/>
                    <a:pt x="146" y="185"/>
                  </a:cubicBezTo>
                  <a:cubicBezTo>
                    <a:pt x="146" y="185"/>
                    <a:pt x="146" y="185"/>
                    <a:pt x="146" y="185"/>
                  </a:cubicBezTo>
                  <a:cubicBezTo>
                    <a:pt x="146" y="185"/>
                    <a:pt x="146" y="185"/>
                    <a:pt x="146" y="184"/>
                  </a:cubicBezTo>
                  <a:cubicBezTo>
                    <a:pt x="146" y="184"/>
                    <a:pt x="146" y="184"/>
                    <a:pt x="146" y="184"/>
                  </a:cubicBezTo>
                  <a:cubicBezTo>
                    <a:pt x="146" y="184"/>
                    <a:pt x="146" y="183"/>
                    <a:pt x="146" y="183"/>
                  </a:cubicBezTo>
                  <a:cubicBezTo>
                    <a:pt x="146" y="183"/>
                    <a:pt x="145" y="183"/>
                    <a:pt x="145" y="183"/>
                  </a:cubicBezTo>
                  <a:cubicBezTo>
                    <a:pt x="145" y="183"/>
                    <a:pt x="145" y="183"/>
                    <a:pt x="145" y="183"/>
                  </a:cubicBezTo>
                  <a:cubicBezTo>
                    <a:pt x="145" y="183"/>
                    <a:pt x="144" y="183"/>
                    <a:pt x="144" y="183"/>
                  </a:cubicBezTo>
                  <a:cubicBezTo>
                    <a:pt x="144" y="183"/>
                    <a:pt x="143" y="183"/>
                    <a:pt x="143" y="182"/>
                  </a:cubicBezTo>
                  <a:cubicBezTo>
                    <a:pt x="143" y="182"/>
                    <a:pt x="143" y="182"/>
                    <a:pt x="143" y="182"/>
                  </a:cubicBezTo>
                  <a:close/>
                  <a:moveTo>
                    <a:pt x="266" y="188"/>
                  </a:moveTo>
                  <a:cubicBezTo>
                    <a:pt x="266" y="188"/>
                    <a:pt x="266" y="189"/>
                    <a:pt x="266" y="189"/>
                  </a:cubicBezTo>
                  <a:cubicBezTo>
                    <a:pt x="266" y="189"/>
                    <a:pt x="266" y="189"/>
                    <a:pt x="266" y="189"/>
                  </a:cubicBezTo>
                  <a:cubicBezTo>
                    <a:pt x="266" y="189"/>
                    <a:pt x="265" y="190"/>
                    <a:pt x="265" y="190"/>
                  </a:cubicBezTo>
                  <a:cubicBezTo>
                    <a:pt x="266" y="190"/>
                    <a:pt x="267" y="189"/>
                    <a:pt x="267" y="189"/>
                  </a:cubicBezTo>
                  <a:cubicBezTo>
                    <a:pt x="267" y="189"/>
                    <a:pt x="268" y="189"/>
                    <a:pt x="268" y="189"/>
                  </a:cubicBezTo>
                  <a:cubicBezTo>
                    <a:pt x="268" y="189"/>
                    <a:pt x="268" y="189"/>
                    <a:pt x="268" y="189"/>
                  </a:cubicBezTo>
                  <a:cubicBezTo>
                    <a:pt x="268" y="189"/>
                    <a:pt x="268" y="188"/>
                    <a:pt x="268" y="188"/>
                  </a:cubicBezTo>
                  <a:cubicBezTo>
                    <a:pt x="268" y="188"/>
                    <a:pt x="268" y="188"/>
                    <a:pt x="269" y="188"/>
                  </a:cubicBezTo>
                  <a:cubicBezTo>
                    <a:pt x="269" y="187"/>
                    <a:pt x="269" y="187"/>
                    <a:pt x="269" y="187"/>
                  </a:cubicBezTo>
                  <a:cubicBezTo>
                    <a:pt x="269" y="187"/>
                    <a:pt x="269" y="186"/>
                    <a:pt x="269" y="186"/>
                  </a:cubicBezTo>
                  <a:cubicBezTo>
                    <a:pt x="270" y="185"/>
                    <a:pt x="271" y="185"/>
                    <a:pt x="271" y="184"/>
                  </a:cubicBezTo>
                  <a:cubicBezTo>
                    <a:pt x="271" y="184"/>
                    <a:pt x="272" y="184"/>
                    <a:pt x="272" y="184"/>
                  </a:cubicBezTo>
                  <a:cubicBezTo>
                    <a:pt x="272" y="183"/>
                    <a:pt x="272" y="183"/>
                    <a:pt x="271" y="183"/>
                  </a:cubicBezTo>
                  <a:cubicBezTo>
                    <a:pt x="271" y="183"/>
                    <a:pt x="271" y="183"/>
                    <a:pt x="271" y="183"/>
                  </a:cubicBezTo>
                  <a:cubicBezTo>
                    <a:pt x="271" y="184"/>
                    <a:pt x="271" y="183"/>
                    <a:pt x="271" y="183"/>
                  </a:cubicBezTo>
                  <a:cubicBezTo>
                    <a:pt x="271" y="183"/>
                    <a:pt x="271" y="183"/>
                    <a:pt x="271" y="183"/>
                  </a:cubicBezTo>
                  <a:cubicBezTo>
                    <a:pt x="271" y="183"/>
                    <a:pt x="270" y="182"/>
                    <a:pt x="270" y="182"/>
                  </a:cubicBezTo>
                  <a:cubicBezTo>
                    <a:pt x="270" y="183"/>
                    <a:pt x="270" y="183"/>
                    <a:pt x="270" y="183"/>
                  </a:cubicBezTo>
                  <a:cubicBezTo>
                    <a:pt x="270" y="183"/>
                    <a:pt x="270" y="183"/>
                    <a:pt x="270" y="184"/>
                  </a:cubicBezTo>
                  <a:cubicBezTo>
                    <a:pt x="270" y="184"/>
                    <a:pt x="270" y="184"/>
                    <a:pt x="270" y="184"/>
                  </a:cubicBezTo>
                  <a:cubicBezTo>
                    <a:pt x="270" y="184"/>
                    <a:pt x="270" y="184"/>
                    <a:pt x="269" y="184"/>
                  </a:cubicBezTo>
                  <a:cubicBezTo>
                    <a:pt x="269" y="185"/>
                    <a:pt x="268" y="186"/>
                    <a:pt x="268" y="186"/>
                  </a:cubicBezTo>
                  <a:cubicBezTo>
                    <a:pt x="268" y="187"/>
                    <a:pt x="267" y="187"/>
                    <a:pt x="267" y="187"/>
                  </a:cubicBezTo>
                  <a:cubicBezTo>
                    <a:pt x="266" y="188"/>
                    <a:pt x="266" y="188"/>
                    <a:pt x="266" y="188"/>
                  </a:cubicBezTo>
                  <a:cubicBezTo>
                    <a:pt x="266" y="188"/>
                    <a:pt x="266" y="188"/>
                    <a:pt x="266" y="188"/>
                  </a:cubicBezTo>
                  <a:cubicBezTo>
                    <a:pt x="266" y="188"/>
                    <a:pt x="266" y="188"/>
                    <a:pt x="266" y="188"/>
                  </a:cubicBezTo>
                  <a:close/>
                  <a:moveTo>
                    <a:pt x="265" y="187"/>
                  </a:moveTo>
                  <a:cubicBezTo>
                    <a:pt x="265" y="187"/>
                    <a:pt x="265" y="187"/>
                    <a:pt x="265" y="187"/>
                  </a:cubicBezTo>
                  <a:cubicBezTo>
                    <a:pt x="265" y="187"/>
                    <a:pt x="265" y="187"/>
                    <a:pt x="265" y="187"/>
                  </a:cubicBezTo>
                  <a:cubicBezTo>
                    <a:pt x="265" y="187"/>
                    <a:pt x="265" y="187"/>
                    <a:pt x="265" y="187"/>
                  </a:cubicBezTo>
                  <a:cubicBezTo>
                    <a:pt x="265" y="187"/>
                    <a:pt x="265" y="186"/>
                    <a:pt x="265" y="186"/>
                  </a:cubicBezTo>
                  <a:cubicBezTo>
                    <a:pt x="265" y="186"/>
                    <a:pt x="265" y="186"/>
                    <a:pt x="265" y="186"/>
                  </a:cubicBezTo>
                  <a:cubicBezTo>
                    <a:pt x="265" y="186"/>
                    <a:pt x="265" y="186"/>
                    <a:pt x="265" y="186"/>
                  </a:cubicBezTo>
                  <a:cubicBezTo>
                    <a:pt x="265" y="187"/>
                    <a:pt x="265" y="187"/>
                    <a:pt x="265" y="187"/>
                  </a:cubicBezTo>
                  <a:cubicBezTo>
                    <a:pt x="265" y="187"/>
                    <a:pt x="265" y="187"/>
                    <a:pt x="265" y="187"/>
                  </a:cubicBezTo>
                  <a:cubicBezTo>
                    <a:pt x="264" y="187"/>
                    <a:pt x="264" y="188"/>
                    <a:pt x="264" y="188"/>
                  </a:cubicBezTo>
                  <a:cubicBezTo>
                    <a:pt x="265" y="188"/>
                    <a:pt x="265" y="188"/>
                    <a:pt x="265" y="188"/>
                  </a:cubicBezTo>
                  <a:cubicBezTo>
                    <a:pt x="265" y="188"/>
                    <a:pt x="265" y="188"/>
                    <a:pt x="265" y="187"/>
                  </a:cubicBezTo>
                  <a:close/>
                  <a:moveTo>
                    <a:pt x="265" y="184"/>
                  </a:moveTo>
                  <a:cubicBezTo>
                    <a:pt x="265" y="184"/>
                    <a:pt x="266" y="184"/>
                    <a:pt x="266" y="185"/>
                  </a:cubicBezTo>
                  <a:cubicBezTo>
                    <a:pt x="266" y="185"/>
                    <a:pt x="266" y="184"/>
                    <a:pt x="266" y="184"/>
                  </a:cubicBezTo>
                  <a:cubicBezTo>
                    <a:pt x="266" y="184"/>
                    <a:pt x="266" y="184"/>
                    <a:pt x="266" y="184"/>
                  </a:cubicBezTo>
                  <a:cubicBezTo>
                    <a:pt x="266" y="183"/>
                    <a:pt x="266" y="183"/>
                    <a:pt x="266" y="183"/>
                  </a:cubicBezTo>
                  <a:cubicBezTo>
                    <a:pt x="267" y="183"/>
                    <a:pt x="267" y="183"/>
                    <a:pt x="267" y="183"/>
                  </a:cubicBezTo>
                  <a:cubicBezTo>
                    <a:pt x="267" y="183"/>
                    <a:pt x="267" y="182"/>
                    <a:pt x="267" y="182"/>
                  </a:cubicBezTo>
                  <a:cubicBezTo>
                    <a:pt x="267" y="182"/>
                    <a:pt x="267" y="182"/>
                    <a:pt x="267" y="182"/>
                  </a:cubicBezTo>
                  <a:cubicBezTo>
                    <a:pt x="267" y="182"/>
                    <a:pt x="267" y="182"/>
                    <a:pt x="267" y="182"/>
                  </a:cubicBezTo>
                  <a:cubicBezTo>
                    <a:pt x="267" y="182"/>
                    <a:pt x="267" y="182"/>
                    <a:pt x="267" y="182"/>
                  </a:cubicBezTo>
                  <a:cubicBezTo>
                    <a:pt x="267" y="181"/>
                    <a:pt x="267" y="181"/>
                    <a:pt x="267" y="181"/>
                  </a:cubicBezTo>
                  <a:cubicBezTo>
                    <a:pt x="267" y="181"/>
                    <a:pt x="267" y="181"/>
                    <a:pt x="267" y="181"/>
                  </a:cubicBezTo>
                  <a:cubicBezTo>
                    <a:pt x="267" y="181"/>
                    <a:pt x="267" y="181"/>
                    <a:pt x="267" y="181"/>
                  </a:cubicBezTo>
                  <a:cubicBezTo>
                    <a:pt x="266" y="181"/>
                    <a:pt x="266" y="181"/>
                    <a:pt x="266" y="181"/>
                  </a:cubicBezTo>
                  <a:cubicBezTo>
                    <a:pt x="266" y="181"/>
                    <a:pt x="266" y="181"/>
                    <a:pt x="265" y="182"/>
                  </a:cubicBezTo>
                  <a:cubicBezTo>
                    <a:pt x="265" y="182"/>
                    <a:pt x="265" y="182"/>
                    <a:pt x="265" y="182"/>
                  </a:cubicBezTo>
                  <a:cubicBezTo>
                    <a:pt x="266" y="183"/>
                    <a:pt x="265" y="183"/>
                    <a:pt x="265" y="183"/>
                  </a:cubicBezTo>
                  <a:cubicBezTo>
                    <a:pt x="265" y="184"/>
                    <a:pt x="265" y="184"/>
                    <a:pt x="265" y="184"/>
                  </a:cubicBezTo>
                  <a:close/>
                  <a:moveTo>
                    <a:pt x="277" y="182"/>
                  </a:moveTo>
                  <a:cubicBezTo>
                    <a:pt x="277" y="182"/>
                    <a:pt x="277" y="182"/>
                    <a:pt x="277" y="182"/>
                  </a:cubicBezTo>
                  <a:cubicBezTo>
                    <a:pt x="277" y="182"/>
                    <a:pt x="277" y="181"/>
                    <a:pt x="277" y="181"/>
                  </a:cubicBezTo>
                  <a:cubicBezTo>
                    <a:pt x="276" y="181"/>
                    <a:pt x="276" y="182"/>
                    <a:pt x="276" y="182"/>
                  </a:cubicBezTo>
                  <a:cubicBezTo>
                    <a:pt x="276" y="182"/>
                    <a:pt x="275" y="182"/>
                    <a:pt x="275" y="181"/>
                  </a:cubicBezTo>
                  <a:cubicBezTo>
                    <a:pt x="275" y="181"/>
                    <a:pt x="275" y="181"/>
                    <a:pt x="275" y="181"/>
                  </a:cubicBezTo>
                  <a:cubicBezTo>
                    <a:pt x="275" y="181"/>
                    <a:pt x="275" y="181"/>
                    <a:pt x="275" y="181"/>
                  </a:cubicBezTo>
                  <a:cubicBezTo>
                    <a:pt x="275" y="181"/>
                    <a:pt x="275" y="181"/>
                    <a:pt x="275" y="181"/>
                  </a:cubicBezTo>
                  <a:cubicBezTo>
                    <a:pt x="275" y="181"/>
                    <a:pt x="274" y="181"/>
                    <a:pt x="274" y="181"/>
                  </a:cubicBezTo>
                  <a:cubicBezTo>
                    <a:pt x="274" y="181"/>
                    <a:pt x="274" y="180"/>
                    <a:pt x="274" y="181"/>
                  </a:cubicBezTo>
                  <a:cubicBezTo>
                    <a:pt x="273" y="181"/>
                    <a:pt x="274" y="181"/>
                    <a:pt x="273" y="181"/>
                  </a:cubicBezTo>
                  <a:cubicBezTo>
                    <a:pt x="273" y="182"/>
                    <a:pt x="273" y="182"/>
                    <a:pt x="273" y="182"/>
                  </a:cubicBezTo>
                  <a:cubicBezTo>
                    <a:pt x="273" y="182"/>
                    <a:pt x="273" y="182"/>
                    <a:pt x="273" y="182"/>
                  </a:cubicBezTo>
                  <a:cubicBezTo>
                    <a:pt x="273" y="183"/>
                    <a:pt x="273" y="183"/>
                    <a:pt x="273" y="183"/>
                  </a:cubicBezTo>
                  <a:cubicBezTo>
                    <a:pt x="273" y="183"/>
                    <a:pt x="273" y="182"/>
                    <a:pt x="273" y="182"/>
                  </a:cubicBezTo>
                  <a:cubicBezTo>
                    <a:pt x="274" y="182"/>
                    <a:pt x="274" y="182"/>
                    <a:pt x="274" y="182"/>
                  </a:cubicBezTo>
                  <a:cubicBezTo>
                    <a:pt x="274" y="182"/>
                    <a:pt x="274" y="182"/>
                    <a:pt x="274" y="182"/>
                  </a:cubicBezTo>
                  <a:cubicBezTo>
                    <a:pt x="274" y="182"/>
                    <a:pt x="274" y="182"/>
                    <a:pt x="274" y="182"/>
                  </a:cubicBezTo>
                  <a:cubicBezTo>
                    <a:pt x="274" y="183"/>
                    <a:pt x="274" y="183"/>
                    <a:pt x="274" y="183"/>
                  </a:cubicBezTo>
                  <a:cubicBezTo>
                    <a:pt x="274" y="183"/>
                    <a:pt x="274" y="183"/>
                    <a:pt x="274" y="183"/>
                  </a:cubicBezTo>
                  <a:cubicBezTo>
                    <a:pt x="274" y="183"/>
                    <a:pt x="274" y="184"/>
                    <a:pt x="274" y="184"/>
                  </a:cubicBezTo>
                  <a:cubicBezTo>
                    <a:pt x="274" y="184"/>
                    <a:pt x="274" y="184"/>
                    <a:pt x="274" y="184"/>
                  </a:cubicBezTo>
                  <a:cubicBezTo>
                    <a:pt x="275" y="184"/>
                    <a:pt x="275" y="183"/>
                    <a:pt x="276" y="183"/>
                  </a:cubicBezTo>
                  <a:cubicBezTo>
                    <a:pt x="276" y="182"/>
                    <a:pt x="276" y="182"/>
                    <a:pt x="277" y="182"/>
                  </a:cubicBezTo>
                  <a:cubicBezTo>
                    <a:pt x="277" y="182"/>
                    <a:pt x="277" y="182"/>
                    <a:pt x="277" y="182"/>
                  </a:cubicBezTo>
                  <a:close/>
                  <a:moveTo>
                    <a:pt x="276" y="181"/>
                  </a:moveTo>
                  <a:cubicBezTo>
                    <a:pt x="276" y="181"/>
                    <a:pt x="276" y="181"/>
                    <a:pt x="276" y="181"/>
                  </a:cubicBezTo>
                  <a:cubicBezTo>
                    <a:pt x="277" y="181"/>
                    <a:pt x="277" y="181"/>
                    <a:pt x="278" y="180"/>
                  </a:cubicBezTo>
                  <a:cubicBezTo>
                    <a:pt x="278" y="180"/>
                    <a:pt x="279" y="180"/>
                    <a:pt x="279" y="179"/>
                  </a:cubicBezTo>
                  <a:cubicBezTo>
                    <a:pt x="279" y="179"/>
                    <a:pt x="279" y="179"/>
                    <a:pt x="279" y="179"/>
                  </a:cubicBezTo>
                  <a:cubicBezTo>
                    <a:pt x="279" y="179"/>
                    <a:pt x="279" y="179"/>
                    <a:pt x="279" y="179"/>
                  </a:cubicBezTo>
                  <a:cubicBezTo>
                    <a:pt x="278" y="179"/>
                    <a:pt x="278" y="180"/>
                    <a:pt x="277" y="180"/>
                  </a:cubicBezTo>
                  <a:cubicBezTo>
                    <a:pt x="277" y="180"/>
                    <a:pt x="277" y="180"/>
                    <a:pt x="277" y="180"/>
                  </a:cubicBezTo>
                  <a:cubicBezTo>
                    <a:pt x="276" y="180"/>
                    <a:pt x="276" y="180"/>
                    <a:pt x="276" y="180"/>
                  </a:cubicBezTo>
                  <a:cubicBezTo>
                    <a:pt x="276" y="180"/>
                    <a:pt x="276" y="181"/>
                    <a:pt x="276" y="181"/>
                  </a:cubicBezTo>
                  <a:close/>
                  <a:moveTo>
                    <a:pt x="359" y="226"/>
                  </a:moveTo>
                  <a:cubicBezTo>
                    <a:pt x="359" y="227"/>
                    <a:pt x="359" y="227"/>
                    <a:pt x="360" y="227"/>
                  </a:cubicBezTo>
                  <a:cubicBezTo>
                    <a:pt x="360" y="227"/>
                    <a:pt x="359" y="227"/>
                    <a:pt x="359" y="227"/>
                  </a:cubicBezTo>
                  <a:cubicBezTo>
                    <a:pt x="359" y="227"/>
                    <a:pt x="359" y="227"/>
                    <a:pt x="359" y="227"/>
                  </a:cubicBezTo>
                  <a:cubicBezTo>
                    <a:pt x="359" y="227"/>
                    <a:pt x="359" y="227"/>
                    <a:pt x="359" y="227"/>
                  </a:cubicBezTo>
                  <a:cubicBezTo>
                    <a:pt x="359" y="227"/>
                    <a:pt x="359" y="227"/>
                    <a:pt x="359" y="228"/>
                  </a:cubicBezTo>
                  <a:cubicBezTo>
                    <a:pt x="360" y="228"/>
                    <a:pt x="360" y="228"/>
                    <a:pt x="360" y="228"/>
                  </a:cubicBezTo>
                  <a:cubicBezTo>
                    <a:pt x="360" y="228"/>
                    <a:pt x="360" y="228"/>
                    <a:pt x="360" y="228"/>
                  </a:cubicBezTo>
                  <a:cubicBezTo>
                    <a:pt x="360" y="228"/>
                    <a:pt x="360" y="229"/>
                    <a:pt x="360" y="229"/>
                  </a:cubicBezTo>
                  <a:cubicBezTo>
                    <a:pt x="360" y="229"/>
                    <a:pt x="360" y="229"/>
                    <a:pt x="360" y="229"/>
                  </a:cubicBezTo>
                  <a:cubicBezTo>
                    <a:pt x="360" y="230"/>
                    <a:pt x="360" y="230"/>
                    <a:pt x="360" y="230"/>
                  </a:cubicBezTo>
                  <a:cubicBezTo>
                    <a:pt x="360" y="230"/>
                    <a:pt x="360" y="231"/>
                    <a:pt x="360" y="231"/>
                  </a:cubicBezTo>
                  <a:cubicBezTo>
                    <a:pt x="360" y="231"/>
                    <a:pt x="360" y="232"/>
                    <a:pt x="360" y="232"/>
                  </a:cubicBezTo>
                  <a:cubicBezTo>
                    <a:pt x="360" y="232"/>
                    <a:pt x="360" y="233"/>
                    <a:pt x="361" y="232"/>
                  </a:cubicBezTo>
                  <a:cubicBezTo>
                    <a:pt x="361" y="232"/>
                    <a:pt x="361" y="233"/>
                    <a:pt x="361" y="232"/>
                  </a:cubicBezTo>
                  <a:cubicBezTo>
                    <a:pt x="362" y="232"/>
                    <a:pt x="362" y="232"/>
                    <a:pt x="362" y="232"/>
                  </a:cubicBezTo>
                  <a:cubicBezTo>
                    <a:pt x="362" y="232"/>
                    <a:pt x="362" y="232"/>
                    <a:pt x="362" y="232"/>
                  </a:cubicBezTo>
                  <a:cubicBezTo>
                    <a:pt x="362" y="232"/>
                    <a:pt x="362" y="232"/>
                    <a:pt x="362" y="232"/>
                  </a:cubicBezTo>
                  <a:cubicBezTo>
                    <a:pt x="362" y="232"/>
                    <a:pt x="362" y="232"/>
                    <a:pt x="363" y="232"/>
                  </a:cubicBezTo>
                  <a:cubicBezTo>
                    <a:pt x="363" y="232"/>
                    <a:pt x="363" y="232"/>
                    <a:pt x="363" y="232"/>
                  </a:cubicBezTo>
                  <a:cubicBezTo>
                    <a:pt x="364" y="232"/>
                    <a:pt x="364" y="232"/>
                    <a:pt x="364" y="232"/>
                  </a:cubicBezTo>
                  <a:cubicBezTo>
                    <a:pt x="364" y="232"/>
                    <a:pt x="364" y="231"/>
                    <a:pt x="364" y="231"/>
                  </a:cubicBezTo>
                  <a:cubicBezTo>
                    <a:pt x="364" y="231"/>
                    <a:pt x="364" y="231"/>
                    <a:pt x="364" y="231"/>
                  </a:cubicBezTo>
                  <a:cubicBezTo>
                    <a:pt x="364" y="231"/>
                    <a:pt x="364" y="231"/>
                    <a:pt x="364" y="231"/>
                  </a:cubicBezTo>
                  <a:cubicBezTo>
                    <a:pt x="364" y="231"/>
                    <a:pt x="364" y="231"/>
                    <a:pt x="364" y="231"/>
                  </a:cubicBezTo>
                  <a:cubicBezTo>
                    <a:pt x="364" y="230"/>
                    <a:pt x="364" y="230"/>
                    <a:pt x="364" y="230"/>
                  </a:cubicBezTo>
                  <a:cubicBezTo>
                    <a:pt x="364" y="230"/>
                    <a:pt x="364" y="230"/>
                    <a:pt x="363" y="230"/>
                  </a:cubicBezTo>
                  <a:cubicBezTo>
                    <a:pt x="363" y="230"/>
                    <a:pt x="363" y="230"/>
                    <a:pt x="363" y="230"/>
                  </a:cubicBezTo>
                  <a:cubicBezTo>
                    <a:pt x="363" y="230"/>
                    <a:pt x="363" y="230"/>
                    <a:pt x="363" y="230"/>
                  </a:cubicBezTo>
                  <a:cubicBezTo>
                    <a:pt x="363" y="230"/>
                    <a:pt x="363" y="230"/>
                    <a:pt x="363" y="229"/>
                  </a:cubicBezTo>
                  <a:cubicBezTo>
                    <a:pt x="363" y="229"/>
                    <a:pt x="363" y="229"/>
                    <a:pt x="363" y="229"/>
                  </a:cubicBezTo>
                  <a:cubicBezTo>
                    <a:pt x="363" y="229"/>
                    <a:pt x="363" y="229"/>
                    <a:pt x="363" y="229"/>
                  </a:cubicBezTo>
                  <a:cubicBezTo>
                    <a:pt x="363" y="228"/>
                    <a:pt x="363" y="228"/>
                    <a:pt x="362" y="228"/>
                  </a:cubicBezTo>
                  <a:cubicBezTo>
                    <a:pt x="362" y="228"/>
                    <a:pt x="362" y="228"/>
                    <a:pt x="362" y="228"/>
                  </a:cubicBezTo>
                  <a:cubicBezTo>
                    <a:pt x="363" y="228"/>
                    <a:pt x="363" y="228"/>
                    <a:pt x="363" y="228"/>
                  </a:cubicBezTo>
                  <a:cubicBezTo>
                    <a:pt x="363" y="228"/>
                    <a:pt x="363" y="228"/>
                    <a:pt x="363" y="228"/>
                  </a:cubicBezTo>
                  <a:cubicBezTo>
                    <a:pt x="363" y="228"/>
                    <a:pt x="363" y="229"/>
                    <a:pt x="363" y="229"/>
                  </a:cubicBezTo>
                  <a:cubicBezTo>
                    <a:pt x="363" y="229"/>
                    <a:pt x="364" y="229"/>
                    <a:pt x="364" y="229"/>
                  </a:cubicBezTo>
                  <a:cubicBezTo>
                    <a:pt x="364" y="230"/>
                    <a:pt x="364" y="230"/>
                    <a:pt x="365" y="230"/>
                  </a:cubicBezTo>
                  <a:cubicBezTo>
                    <a:pt x="365" y="230"/>
                    <a:pt x="365" y="231"/>
                    <a:pt x="365" y="230"/>
                  </a:cubicBezTo>
                  <a:cubicBezTo>
                    <a:pt x="365" y="230"/>
                    <a:pt x="365" y="230"/>
                    <a:pt x="365" y="230"/>
                  </a:cubicBezTo>
                  <a:cubicBezTo>
                    <a:pt x="365" y="229"/>
                    <a:pt x="365" y="229"/>
                    <a:pt x="365" y="229"/>
                  </a:cubicBezTo>
                  <a:cubicBezTo>
                    <a:pt x="365" y="229"/>
                    <a:pt x="365" y="229"/>
                    <a:pt x="365" y="229"/>
                  </a:cubicBezTo>
                  <a:cubicBezTo>
                    <a:pt x="365" y="229"/>
                    <a:pt x="365" y="229"/>
                    <a:pt x="365" y="229"/>
                  </a:cubicBezTo>
                  <a:cubicBezTo>
                    <a:pt x="365" y="229"/>
                    <a:pt x="365" y="229"/>
                    <a:pt x="365" y="229"/>
                  </a:cubicBezTo>
                  <a:cubicBezTo>
                    <a:pt x="365" y="230"/>
                    <a:pt x="365" y="230"/>
                    <a:pt x="365" y="230"/>
                  </a:cubicBezTo>
                  <a:cubicBezTo>
                    <a:pt x="365" y="230"/>
                    <a:pt x="365" y="230"/>
                    <a:pt x="365" y="231"/>
                  </a:cubicBezTo>
                  <a:cubicBezTo>
                    <a:pt x="365" y="231"/>
                    <a:pt x="365" y="231"/>
                    <a:pt x="365" y="231"/>
                  </a:cubicBezTo>
                  <a:cubicBezTo>
                    <a:pt x="365" y="231"/>
                    <a:pt x="364" y="231"/>
                    <a:pt x="364" y="231"/>
                  </a:cubicBezTo>
                  <a:cubicBezTo>
                    <a:pt x="364" y="231"/>
                    <a:pt x="365" y="232"/>
                    <a:pt x="365" y="232"/>
                  </a:cubicBezTo>
                  <a:cubicBezTo>
                    <a:pt x="365" y="232"/>
                    <a:pt x="365" y="232"/>
                    <a:pt x="365" y="232"/>
                  </a:cubicBezTo>
                  <a:cubicBezTo>
                    <a:pt x="365" y="231"/>
                    <a:pt x="365" y="231"/>
                    <a:pt x="365" y="231"/>
                  </a:cubicBezTo>
                  <a:cubicBezTo>
                    <a:pt x="365" y="231"/>
                    <a:pt x="365" y="231"/>
                    <a:pt x="365" y="231"/>
                  </a:cubicBezTo>
                  <a:cubicBezTo>
                    <a:pt x="365" y="232"/>
                    <a:pt x="365" y="232"/>
                    <a:pt x="365" y="232"/>
                  </a:cubicBezTo>
                  <a:cubicBezTo>
                    <a:pt x="366" y="232"/>
                    <a:pt x="366" y="232"/>
                    <a:pt x="366" y="232"/>
                  </a:cubicBezTo>
                  <a:cubicBezTo>
                    <a:pt x="366" y="232"/>
                    <a:pt x="366" y="232"/>
                    <a:pt x="367" y="232"/>
                  </a:cubicBezTo>
                  <a:cubicBezTo>
                    <a:pt x="367" y="232"/>
                    <a:pt x="366" y="231"/>
                    <a:pt x="366" y="231"/>
                  </a:cubicBezTo>
                  <a:cubicBezTo>
                    <a:pt x="366" y="231"/>
                    <a:pt x="366" y="231"/>
                    <a:pt x="366" y="231"/>
                  </a:cubicBezTo>
                  <a:cubicBezTo>
                    <a:pt x="367" y="231"/>
                    <a:pt x="367" y="231"/>
                    <a:pt x="367" y="231"/>
                  </a:cubicBezTo>
                  <a:cubicBezTo>
                    <a:pt x="367" y="231"/>
                    <a:pt x="367" y="231"/>
                    <a:pt x="367" y="231"/>
                  </a:cubicBezTo>
                  <a:cubicBezTo>
                    <a:pt x="367" y="231"/>
                    <a:pt x="367" y="231"/>
                    <a:pt x="368" y="231"/>
                  </a:cubicBezTo>
                  <a:cubicBezTo>
                    <a:pt x="368" y="231"/>
                    <a:pt x="368" y="231"/>
                    <a:pt x="368" y="230"/>
                  </a:cubicBezTo>
                  <a:cubicBezTo>
                    <a:pt x="367" y="230"/>
                    <a:pt x="367" y="230"/>
                    <a:pt x="367" y="230"/>
                  </a:cubicBezTo>
                  <a:cubicBezTo>
                    <a:pt x="367" y="230"/>
                    <a:pt x="367" y="230"/>
                    <a:pt x="367" y="230"/>
                  </a:cubicBezTo>
                  <a:cubicBezTo>
                    <a:pt x="367" y="230"/>
                    <a:pt x="366" y="229"/>
                    <a:pt x="366" y="229"/>
                  </a:cubicBezTo>
                  <a:cubicBezTo>
                    <a:pt x="366" y="228"/>
                    <a:pt x="366" y="228"/>
                    <a:pt x="365" y="228"/>
                  </a:cubicBezTo>
                  <a:cubicBezTo>
                    <a:pt x="365" y="228"/>
                    <a:pt x="365" y="228"/>
                    <a:pt x="365" y="229"/>
                  </a:cubicBezTo>
                  <a:cubicBezTo>
                    <a:pt x="365" y="228"/>
                    <a:pt x="365" y="228"/>
                    <a:pt x="365" y="228"/>
                  </a:cubicBezTo>
                  <a:cubicBezTo>
                    <a:pt x="365" y="228"/>
                    <a:pt x="365" y="228"/>
                    <a:pt x="365" y="228"/>
                  </a:cubicBezTo>
                  <a:cubicBezTo>
                    <a:pt x="365" y="228"/>
                    <a:pt x="365" y="227"/>
                    <a:pt x="365" y="227"/>
                  </a:cubicBezTo>
                  <a:cubicBezTo>
                    <a:pt x="365" y="227"/>
                    <a:pt x="365" y="227"/>
                    <a:pt x="365" y="227"/>
                  </a:cubicBezTo>
                  <a:cubicBezTo>
                    <a:pt x="365" y="227"/>
                    <a:pt x="365" y="227"/>
                    <a:pt x="365" y="227"/>
                  </a:cubicBezTo>
                  <a:cubicBezTo>
                    <a:pt x="365" y="226"/>
                    <a:pt x="364" y="226"/>
                    <a:pt x="364" y="226"/>
                  </a:cubicBezTo>
                  <a:cubicBezTo>
                    <a:pt x="364" y="226"/>
                    <a:pt x="364" y="226"/>
                    <a:pt x="364" y="226"/>
                  </a:cubicBezTo>
                  <a:cubicBezTo>
                    <a:pt x="364" y="226"/>
                    <a:pt x="363" y="226"/>
                    <a:pt x="363" y="226"/>
                  </a:cubicBezTo>
                  <a:cubicBezTo>
                    <a:pt x="363" y="226"/>
                    <a:pt x="363" y="226"/>
                    <a:pt x="363" y="226"/>
                  </a:cubicBezTo>
                  <a:cubicBezTo>
                    <a:pt x="363" y="226"/>
                    <a:pt x="363" y="226"/>
                    <a:pt x="363" y="227"/>
                  </a:cubicBezTo>
                  <a:cubicBezTo>
                    <a:pt x="363" y="226"/>
                    <a:pt x="363" y="226"/>
                    <a:pt x="362" y="226"/>
                  </a:cubicBezTo>
                  <a:cubicBezTo>
                    <a:pt x="362" y="226"/>
                    <a:pt x="362" y="226"/>
                    <a:pt x="362" y="226"/>
                  </a:cubicBezTo>
                  <a:cubicBezTo>
                    <a:pt x="362" y="225"/>
                    <a:pt x="361" y="225"/>
                    <a:pt x="361" y="225"/>
                  </a:cubicBezTo>
                  <a:cubicBezTo>
                    <a:pt x="361" y="225"/>
                    <a:pt x="361" y="225"/>
                    <a:pt x="360" y="225"/>
                  </a:cubicBezTo>
                  <a:cubicBezTo>
                    <a:pt x="360" y="225"/>
                    <a:pt x="360" y="225"/>
                    <a:pt x="360" y="225"/>
                  </a:cubicBezTo>
                  <a:cubicBezTo>
                    <a:pt x="359" y="225"/>
                    <a:pt x="359" y="225"/>
                    <a:pt x="358" y="225"/>
                  </a:cubicBezTo>
                  <a:cubicBezTo>
                    <a:pt x="358" y="225"/>
                    <a:pt x="358" y="225"/>
                    <a:pt x="358" y="226"/>
                  </a:cubicBezTo>
                  <a:cubicBezTo>
                    <a:pt x="358" y="226"/>
                    <a:pt x="359" y="226"/>
                    <a:pt x="359" y="226"/>
                  </a:cubicBezTo>
                  <a:close/>
                  <a:moveTo>
                    <a:pt x="359" y="234"/>
                  </a:moveTo>
                  <a:cubicBezTo>
                    <a:pt x="359" y="233"/>
                    <a:pt x="359" y="233"/>
                    <a:pt x="359" y="233"/>
                  </a:cubicBezTo>
                  <a:cubicBezTo>
                    <a:pt x="359" y="233"/>
                    <a:pt x="359" y="233"/>
                    <a:pt x="359" y="233"/>
                  </a:cubicBezTo>
                  <a:cubicBezTo>
                    <a:pt x="359" y="233"/>
                    <a:pt x="359" y="233"/>
                    <a:pt x="358" y="233"/>
                  </a:cubicBezTo>
                  <a:cubicBezTo>
                    <a:pt x="359" y="233"/>
                    <a:pt x="359" y="232"/>
                    <a:pt x="359" y="233"/>
                  </a:cubicBezTo>
                  <a:cubicBezTo>
                    <a:pt x="359" y="233"/>
                    <a:pt x="359" y="232"/>
                    <a:pt x="359" y="232"/>
                  </a:cubicBezTo>
                  <a:cubicBezTo>
                    <a:pt x="359" y="232"/>
                    <a:pt x="359" y="232"/>
                    <a:pt x="359" y="232"/>
                  </a:cubicBezTo>
                  <a:cubicBezTo>
                    <a:pt x="359" y="232"/>
                    <a:pt x="358" y="232"/>
                    <a:pt x="358" y="232"/>
                  </a:cubicBezTo>
                  <a:cubicBezTo>
                    <a:pt x="359" y="232"/>
                    <a:pt x="359" y="232"/>
                    <a:pt x="359" y="231"/>
                  </a:cubicBezTo>
                  <a:cubicBezTo>
                    <a:pt x="359" y="231"/>
                    <a:pt x="359" y="231"/>
                    <a:pt x="359" y="231"/>
                  </a:cubicBezTo>
                  <a:cubicBezTo>
                    <a:pt x="359" y="231"/>
                    <a:pt x="359" y="231"/>
                    <a:pt x="359" y="230"/>
                  </a:cubicBezTo>
                  <a:cubicBezTo>
                    <a:pt x="359" y="230"/>
                    <a:pt x="359" y="230"/>
                    <a:pt x="360" y="231"/>
                  </a:cubicBezTo>
                  <a:cubicBezTo>
                    <a:pt x="360" y="231"/>
                    <a:pt x="360" y="231"/>
                    <a:pt x="360" y="231"/>
                  </a:cubicBezTo>
                  <a:cubicBezTo>
                    <a:pt x="360" y="231"/>
                    <a:pt x="360" y="231"/>
                    <a:pt x="360" y="230"/>
                  </a:cubicBezTo>
                  <a:cubicBezTo>
                    <a:pt x="360" y="230"/>
                    <a:pt x="360" y="230"/>
                    <a:pt x="360" y="230"/>
                  </a:cubicBezTo>
                  <a:cubicBezTo>
                    <a:pt x="360" y="230"/>
                    <a:pt x="360" y="230"/>
                    <a:pt x="360" y="230"/>
                  </a:cubicBezTo>
                  <a:cubicBezTo>
                    <a:pt x="360" y="229"/>
                    <a:pt x="360" y="229"/>
                    <a:pt x="360" y="229"/>
                  </a:cubicBezTo>
                  <a:cubicBezTo>
                    <a:pt x="360" y="229"/>
                    <a:pt x="360" y="228"/>
                    <a:pt x="360" y="228"/>
                  </a:cubicBezTo>
                  <a:cubicBezTo>
                    <a:pt x="360" y="228"/>
                    <a:pt x="359" y="228"/>
                    <a:pt x="359" y="228"/>
                  </a:cubicBezTo>
                  <a:cubicBezTo>
                    <a:pt x="359" y="228"/>
                    <a:pt x="359" y="228"/>
                    <a:pt x="359" y="228"/>
                  </a:cubicBezTo>
                  <a:cubicBezTo>
                    <a:pt x="359" y="228"/>
                    <a:pt x="359" y="228"/>
                    <a:pt x="359" y="229"/>
                  </a:cubicBezTo>
                  <a:cubicBezTo>
                    <a:pt x="359" y="229"/>
                    <a:pt x="359" y="229"/>
                    <a:pt x="359" y="229"/>
                  </a:cubicBezTo>
                  <a:cubicBezTo>
                    <a:pt x="359" y="229"/>
                    <a:pt x="359" y="229"/>
                    <a:pt x="359" y="229"/>
                  </a:cubicBezTo>
                  <a:cubicBezTo>
                    <a:pt x="359" y="230"/>
                    <a:pt x="359" y="230"/>
                    <a:pt x="358" y="230"/>
                  </a:cubicBezTo>
                  <a:cubicBezTo>
                    <a:pt x="358" y="230"/>
                    <a:pt x="358" y="230"/>
                    <a:pt x="358" y="230"/>
                  </a:cubicBezTo>
                  <a:cubicBezTo>
                    <a:pt x="358" y="230"/>
                    <a:pt x="358" y="230"/>
                    <a:pt x="358" y="230"/>
                  </a:cubicBezTo>
                  <a:cubicBezTo>
                    <a:pt x="358" y="230"/>
                    <a:pt x="359" y="229"/>
                    <a:pt x="359" y="229"/>
                  </a:cubicBezTo>
                  <a:cubicBezTo>
                    <a:pt x="358" y="228"/>
                    <a:pt x="358" y="228"/>
                    <a:pt x="358" y="228"/>
                  </a:cubicBezTo>
                  <a:cubicBezTo>
                    <a:pt x="358" y="228"/>
                    <a:pt x="358" y="228"/>
                    <a:pt x="358" y="228"/>
                  </a:cubicBezTo>
                  <a:cubicBezTo>
                    <a:pt x="358" y="228"/>
                    <a:pt x="358" y="228"/>
                    <a:pt x="358" y="227"/>
                  </a:cubicBezTo>
                  <a:cubicBezTo>
                    <a:pt x="358" y="227"/>
                    <a:pt x="358" y="227"/>
                    <a:pt x="358" y="227"/>
                  </a:cubicBezTo>
                  <a:cubicBezTo>
                    <a:pt x="358" y="227"/>
                    <a:pt x="357" y="227"/>
                    <a:pt x="357" y="227"/>
                  </a:cubicBezTo>
                  <a:cubicBezTo>
                    <a:pt x="357" y="227"/>
                    <a:pt x="357" y="227"/>
                    <a:pt x="357" y="227"/>
                  </a:cubicBezTo>
                  <a:cubicBezTo>
                    <a:pt x="357" y="227"/>
                    <a:pt x="357" y="227"/>
                    <a:pt x="357" y="228"/>
                  </a:cubicBezTo>
                  <a:cubicBezTo>
                    <a:pt x="357" y="228"/>
                    <a:pt x="357" y="227"/>
                    <a:pt x="357" y="227"/>
                  </a:cubicBezTo>
                  <a:cubicBezTo>
                    <a:pt x="356" y="227"/>
                    <a:pt x="356" y="227"/>
                    <a:pt x="356" y="227"/>
                  </a:cubicBezTo>
                  <a:cubicBezTo>
                    <a:pt x="356" y="227"/>
                    <a:pt x="356" y="227"/>
                    <a:pt x="356" y="228"/>
                  </a:cubicBezTo>
                  <a:cubicBezTo>
                    <a:pt x="356" y="228"/>
                    <a:pt x="356" y="228"/>
                    <a:pt x="356" y="228"/>
                  </a:cubicBezTo>
                  <a:cubicBezTo>
                    <a:pt x="356" y="228"/>
                    <a:pt x="356" y="228"/>
                    <a:pt x="356" y="228"/>
                  </a:cubicBezTo>
                  <a:cubicBezTo>
                    <a:pt x="356" y="228"/>
                    <a:pt x="356" y="228"/>
                    <a:pt x="356" y="228"/>
                  </a:cubicBezTo>
                  <a:cubicBezTo>
                    <a:pt x="356" y="228"/>
                    <a:pt x="356" y="228"/>
                    <a:pt x="356" y="228"/>
                  </a:cubicBezTo>
                  <a:cubicBezTo>
                    <a:pt x="356" y="228"/>
                    <a:pt x="356" y="228"/>
                    <a:pt x="356" y="228"/>
                  </a:cubicBezTo>
                  <a:cubicBezTo>
                    <a:pt x="356" y="228"/>
                    <a:pt x="356" y="227"/>
                    <a:pt x="355" y="227"/>
                  </a:cubicBezTo>
                  <a:cubicBezTo>
                    <a:pt x="355" y="228"/>
                    <a:pt x="355" y="228"/>
                    <a:pt x="355" y="228"/>
                  </a:cubicBezTo>
                  <a:cubicBezTo>
                    <a:pt x="355" y="228"/>
                    <a:pt x="355" y="228"/>
                    <a:pt x="355" y="228"/>
                  </a:cubicBezTo>
                  <a:cubicBezTo>
                    <a:pt x="355" y="228"/>
                    <a:pt x="355" y="228"/>
                    <a:pt x="355" y="228"/>
                  </a:cubicBezTo>
                  <a:cubicBezTo>
                    <a:pt x="356" y="229"/>
                    <a:pt x="355" y="229"/>
                    <a:pt x="356" y="229"/>
                  </a:cubicBezTo>
                  <a:cubicBezTo>
                    <a:pt x="356" y="229"/>
                    <a:pt x="356" y="230"/>
                    <a:pt x="356" y="230"/>
                  </a:cubicBezTo>
                  <a:cubicBezTo>
                    <a:pt x="356" y="230"/>
                    <a:pt x="356" y="230"/>
                    <a:pt x="356" y="230"/>
                  </a:cubicBezTo>
                  <a:cubicBezTo>
                    <a:pt x="356" y="230"/>
                    <a:pt x="357" y="230"/>
                    <a:pt x="357" y="230"/>
                  </a:cubicBezTo>
                  <a:cubicBezTo>
                    <a:pt x="357" y="230"/>
                    <a:pt x="357" y="230"/>
                    <a:pt x="356" y="230"/>
                  </a:cubicBezTo>
                  <a:cubicBezTo>
                    <a:pt x="356" y="230"/>
                    <a:pt x="356" y="230"/>
                    <a:pt x="356" y="230"/>
                  </a:cubicBezTo>
                  <a:cubicBezTo>
                    <a:pt x="356" y="230"/>
                    <a:pt x="356" y="230"/>
                    <a:pt x="357" y="230"/>
                  </a:cubicBezTo>
                  <a:cubicBezTo>
                    <a:pt x="357" y="230"/>
                    <a:pt x="357" y="230"/>
                    <a:pt x="357" y="230"/>
                  </a:cubicBezTo>
                  <a:cubicBezTo>
                    <a:pt x="357" y="230"/>
                    <a:pt x="357" y="231"/>
                    <a:pt x="357" y="231"/>
                  </a:cubicBezTo>
                  <a:cubicBezTo>
                    <a:pt x="356" y="231"/>
                    <a:pt x="356" y="231"/>
                    <a:pt x="356" y="231"/>
                  </a:cubicBezTo>
                  <a:cubicBezTo>
                    <a:pt x="356" y="231"/>
                    <a:pt x="357" y="231"/>
                    <a:pt x="357" y="231"/>
                  </a:cubicBezTo>
                  <a:cubicBezTo>
                    <a:pt x="357" y="231"/>
                    <a:pt x="357" y="231"/>
                    <a:pt x="357" y="231"/>
                  </a:cubicBezTo>
                  <a:cubicBezTo>
                    <a:pt x="357" y="232"/>
                    <a:pt x="357" y="232"/>
                    <a:pt x="357" y="232"/>
                  </a:cubicBezTo>
                  <a:cubicBezTo>
                    <a:pt x="357" y="232"/>
                    <a:pt x="357" y="232"/>
                    <a:pt x="357" y="231"/>
                  </a:cubicBezTo>
                  <a:cubicBezTo>
                    <a:pt x="357" y="231"/>
                    <a:pt x="357" y="231"/>
                    <a:pt x="358" y="231"/>
                  </a:cubicBezTo>
                  <a:cubicBezTo>
                    <a:pt x="358" y="231"/>
                    <a:pt x="358" y="231"/>
                    <a:pt x="358" y="231"/>
                  </a:cubicBezTo>
                  <a:cubicBezTo>
                    <a:pt x="358" y="232"/>
                    <a:pt x="358" y="232"/>
                    <a:pt x="358" y="232"/>
                  </a:cubicBezTo>
                  <a:cubicBezTo>
                    <a:pt x="358" y="232"/>
                    <a:pt x="358" y="232"/>
                    <a:pt x="358" y="233"/>
                  </a:cubicBezTo>
                  <a:cubicBezTo>
                    <a:pt x="358" y="233"/>
                    <a:pt x="358" y="233"/>
                    <a:pt x="358" y="233"/>
                  </a:cubicBezTo>
                  <a:cubicBezTo>
                    <a:pt x="358" y="233"/>
                    <a:pt x="357" y="233"/>
                    <a:pt x="357" y="233"/>
                  </a:cubicBezTo>
                  <a:cubicBezTo>
                    <a:pt x="357" y="233"/>
                    <a:pt x="357" y="233"/>
                    <a:pt x="357" y="233"/>
                  </a:cubicBezTo>
                  <a:cubicBezTo>
                    <a:pt x="357" y="233"/>
                    <a:pt x="357" y="233"/>
                    <a:pt x="357" y="233"/>
                  </a:cubicBezTo>
                  <a:cubicBezTo>
                    <a:pt x="356" y="233"/>
                    <a:pt x="356" y="234"/>
                    <a:pt x="356" y="234"/>
                  </a:cubicBezTo>
                  <a:cubicBezTo>
                    <a:pt x="356" y="234"/>
                    <a:pt x="356" y="234"/>
                    <a:pt x="356" y="234"/>
                  </a:cubicBezTo>
                  <a:cubicBezTo>
                    <a:pt x="356" y="234"/>
                    <a:pt x="356" y="234"/>
                    <a:pt x="356" y="234"/>
                  </a:cubicBezTo>
                  <a:cubicBezTo>
                    <a:pt x="356" y="234"/>
                    <a:pt x="356" y="234"/>
                    <a:pt x="356" y="234"/>
                  </a:cubicBezTo>
                  <a:cubicBezTo>
                    <a:pt x="356" y="234"/>
                    <a:pt x="357" y="234"/>
                    <a:pt x="357" y="234"/>
                  </a:cubicBezTo>
                  <a:cubicBezTo>
                    <a:pt x="357" y="234"/>
                    <a:pt x="357" y="234"/>
                    <a:pt x="357" y="234"/>
                  </a:cubicBezTo>
                  <a:cubicBezTo>
                    <a:pt x="357" y="234"/>
                    <a:pt x="356" y="235"/>
                    <a:pt x="356" y="235"/>
                  </a:cubicBezTo>
                  <a:cubicBezTo>
                    <a:pt x="356" y="235"/>
                    <a:pt x="356" y="235"/>
                    <a:pt x="356" y="235"/>
                  </a:cubicBezTo>
                  <a:cubicBezTo>
                    <a:pt x="356" y="236"/>
                    <a:pt x="356" y="236"/>
                    <a:pt x="357" y="236"/>
                  </a:cubicBezTo>
                  <a:cubicBezTo>
                    <a:pt x="357" y="236"/>
                    <a:pt x="357" y="236"/>
                    <a:pt x="357" y="236"/>
                  </a:cubicBezTo>
                  <a:cubicBezTo>
                    <a:pt x="356" y="236"/>
                    <a:pt x="356" y="236"/>
                    <a:pt x="357" y="237"/>
                  </a:cubicBezTo>
                  <a:cubicBezTo>
                    <a:pt x="357" y="237"/>
                    <a:pt x="356" y="237"/>
                    <a:pt x="357" y="237"/>
                  </a:cubicBezTo>
                  <a:cubicBezTo>
                    <a:pt x="357" y="237"/>
                    <a:pt x="357" y="237"/>
                    <a:pt x="357" y="238"/>
                  </a:cubicBezTo>
                  <a:cubicBezTo>
                    <a:pt x="357" y="238"/>
                    <a:pt x="357" y="238"/>
                    <a:pt x="357" y="238"/>
                  </a:cubicBezTo>
                  <a:cubicBezTo>
                    <a:pt x="357" y="238"/>
                    <a:pt x="357" y="238"/>
                    <a:pt x="357" y="237"/>
                  </a:cubicBezTo>
                  <a:cubicBezTo>
                    <a:pt x="357" y="237"/>
                    <a:pt x="357" y="237"/>
                    <a:pt x="357" y="237"/>
                  </a:cubicBezTo>
                  <a:cubicBezTo>
                    <a:pt x="358" y="236"/>
                    <a:pt x="358" y="236"/>
                    <a:pt x="357" y="236"/>
                  </a:cubicBezTo>
                  <a:cubicBezTo>
                    <a:pt x="357" y="236"/>
                    <a:pt x="357" y="236"/>
                    <a:pt x="357" y="236"/>
                  </a:cubicBezTo>
                  <a:cubicBezTo>
                    <a:pt x="357" y="236"/>
                    <a:pt x="357" y="236"/>
                    <a:pt x="357" y="236"/>
                  </a:cubicBezTo>
                  <a:cubicBezTo>
                    <a:pt x="357" y="236"/>
                    <a:pt x="358" y="236"/>
                    <a:pt x="357" y="235"/>
                  </a:cubicBezTo>
                  <a:cubicBezTo>
                    <a:pt x="357" y="235"/>
                    <a:pt x="357" y="235"/>
                    <a:pt x="357" y="235"/>
                  </a:cubicBezTo>
                  <a:cubicBezTo>
                    <a:pt x="358" y="235"/>
                    <a:pt x="358" y="235"/>
                    <a:pt x="358" y="234"/>
                  </a:cubicBezTo>
                  <a:cubicBezTo>
                    <a:pt x="358" y="234"/>
                    <a:pt x="358" y="234"/>
                    <a:pt x="358" y="234"/>
                  </a:cubicBezTo>
                  <a:cubicBezTo>
                    <a:pt x="358" y="234"/>
                    <a:pt x="358" y="234"/>
                    <a:pt x="358" y="234"/>
                  </a:cubicBezTo>
                  <a:cubicBezTo>
                    <a:pt x="358" y="234"/>
                    <a:pt x="358" y="234"/>
                    <a:pt x="358" y="234"/>
                  </a:cubicBezTo>
                  <a:cubicBezTo>
                    <a:pt x="358" y="235"/>
                    <a:pt x="358" y="236"/>
                    <a:pt x="358" y="236"/>
                  </a:cubicBezTo>
                  <a:cubicBezTo>
                    <a:pt x="358" y="237"/>
                    <a:pt x="358" y="237"/>
                    <a:pt x="358" y="237"/>
                  </a:cubicBezTo>
                  <a:cubicBezTo>
                    <a:pt x="358" y="237"/>
                    <a:pt x="358" y="237"/>
                    <a:pt x="358" y="236"/>
                  </a:cubicBezTo>
                  <a:cubicBezTo>
                    <a:pt x="359" y="236"/>
                    <a:pt x="359" y="236"/>
                    <a:pt x="358" y="236"/>
                  </a:cubicBezTo>
                  <a:cubicBezTo>
                    <a:pt x="358" y="235"/>
                    <a:pt x="358" y="235"/>
                    <a:pt x="359" y="235"/>
                  </a:cubicBezTo>
                  <a:cubicBezTo>
                    <a:pt x="359" y="235"/>
                    <a:pt x="359" y="235"/>
                    <a:pt x="359" y="235"/>
                  </a:cubicBezTo>
                  <a:cubicBezTo>
                    <a:pt x="359" y="235"/>
                    <a:pt x="359" y="235"/>
                    <a:pt x="359" y="234"/>
                  </a:cubicBezTo>
                  <a:cubicBezTo>
                    <a:pt x="358" y="234"/>
                    <a:pt x="358" y="235"/>
                    <a:pt x="358" y="235"/>
                  </a:cubicBezTo>
                  <a:cubicBezTo>
                    <a:pt x="358" y="235"/>
                    <a:pt x="358" y="234"/>
                    <a:pt x="358" y="234"/>
                  </a:cubicBezTo>
                  <a:cubicBezTo>
                    <a:pt x="358" y="234"/>
                    <a:pt x="358" y="234"/>
                    <a:pt x="358" y="234"/>
                  </a:cubicBezTo>
                  <a:cubicBezTo>
                    <a:pt x="358" y="234"/>
                    <a:pt x="358" y="234"/>
                    <a:pt x="358" y="234"/>
                  </a:cubicBezTo>
                  <a:cubicBezTo>
                    <a:pt x="358" y="234"/>
                    <a:pt x="359" y="234"/>
                    <a:pt x="359" y="234"/>
                  </a:cubicBezTo>
                  <a:cubicBezTo>
                    <a:pt x="359" y="234"/>
                    <a:pt x="359" y="234"/>
                    <a:pt x="359" y="234"/>
                  </a:cubicBezTo>
                  <a:cubicBezTo>
                    <a:pt x="359" y="234"/>
                    <a:pt x="359" y="234"/>
                    <a:pt x="359" y="234"/>
                  </a:cubicBezTo>
                  <a:cubicBezTo>
                    <a:pt x="359" y="234"/>
                    <a:pt x="359" y="234"/>
                    <a:pt x="359" y="234"/>
                  </a:cubicBezTo>
                  <a:close/>
                  <a:moveTo>
                    <a:pt x="367" y="253"/>
                  </a:moveTo>
                  <a:cubicBezTo>
                    <a:pt x="367" y="253"/>
                    <a:pt x="367" y="253"/>
                    <a:pt x="367" y="252"/>
                  </a:cubicBezTo>
                  <a:cubicBezTo>
                    <a:pt x="366" y="252"/>
                    <a:pt x="366" y="252"/>
                    <a:pt x="366" y="252"/>
                  </a:cubicBezTo>
                  <a:cubicBezTo>
                    <a:pt x="367" y="252"/>
                    <a:pt x="366" y="252"/>
                    <a:pt x="366" y="252"/>
                  </a:cubicBezTo>
                  <a:cubicBezTo>
                    <a:pt x="366" y="251"/>
                    <a:pt x="366" y="251"/>
                    <a:pt x="366" y="251"/>
                  </a:cubicBezTo>
                  <a:cubicBezTo>
                    <a:pt x="366" y="251"/>
                    <a:pt x="366" y="251"/>
                    <a:pt x="366" y="251"/>
                  </a:cubicBezTo>
                  <a:cubicBezTo>
                    <a:pt x="365" y="251"/>
                    <a:pt x="365" y="250"/>
                    <a:pt x="365" y="250"/>
                  </a:cubicBezTo>
                  <a:cubicBezTo>
                    <a:pt x="365" y="250"/>
                    <a:pt x="365" y="250"/>
                    <a:pt x="365" y="250"/>
                  </a:cubicBezTo>
                  <a:cubicBezTo>
                    <a:pt x="365" y="250"/>
                    <a:pt x="365" y="249"/>
                    <a:pt x="365" y="249"/>
                  </a:cubicBezTo>
                  <a:cubicBezTo>
                    <a:pt x="365" y="249"/>
                    <a:pt x="365" y="249"/>
                    <a:pt x="364" y="249"/>
                  </a:cubicBezTo>
                  <a:cubicBezTo>
                    <a:pt x="364" y="249"/>
                    <a:pt x="364" y="249"/>
                    <a:pt x="365" y="249"/>
                  </a:cubicBezTo>
                  <a:cubicBezTo>
                    <a:pt x="364" y="249"/>
                    <a:pt x="364" y="249"/>
                    <a:pt x="364" y="249"/>
                  </a:cubicBezTo>
                  <a:cubicBezTo>
                    <a:pt x="364" y="249"/>
                    <a:pt x="364" y="249"/>
                    <a:pt x="364" y="248"/>
                  </a:cubicBezTo>
                  <a:cubicBezTo>
                    <a:pt x="364" y="248"/>
                    <a:pt x="364" y="248"/>
                    <a:pt x="364" y="248"/>
                  </a:cubicBezTo>
                  <a:cubicBezTo>
                    <a:pt x="365" y="248"/>
                    <a:pt x="365" y="248"/>
                    <a:pt x="365" y="248"/>
                  </a:cubicBezTo>
                  <a:cubicBezTo>
                    <a:pt x="365" y="248"/>
                    <a:pt x="365" y="248"/>
                    <a:pt x="365" y="248"/>
                  </a:cubicBezTo>
                  <a:cubicBezTo>
                    <a:pt x="365" y="248"/>
                    <a:pt x="365" y="248"/>
                    <a:pt x="364" y="248"/>
                  </a:cubicBezTo>
                  <a:cubicBezTo>
                    <a:pt x="364" y="248"/>
                    <a:pt x="364" y="248"/>
                    <a:pt x="364" y="248"/>
                  </a:cubicBezTo>
                  <a:cubicBezTo>
                    <a:pt x="364" y="247"/>
                    <a:pt x="364" y="247"/>
                    <a:pt x="364" y="247"/>
                  </a:cubicBezTo>
                  <a:cubicBezTo>
                    <a:pt x="364" y="247"/>
                    <a:pt x="364" y="247"/>
                    <a:pt x="364" y="247"/>
                  </a:cubicBezTo>
                  <a:cubicBezTo>
                    <a:pt x="364" y="247"/>
                    <a:pt x="364" y="247"/>
                    <a:pt x="364" y="247"/>
                  </a:cubicBezTo>
                  <a:cubicBezTo>
                    <a:pt x="364" y="247"/>
                    <a:pt x="363" y="247"/>
                    <a:pt x="363" y="247"/>
                  </a:cubicBezTo>
                  <a:cubicBezTo>
                    <a:pt x="363" y="247"/>
                    <a:pt x="363" y="247"/>
                    <a:pt x="364" y="247"/>
                  </a:cubicBezTo>
                  <a:cubicBezTo>
                    <a:pt x="363" y="247"/>
                    <a:pt x="363" y="247"/>
                    <a:pt x="363" y="247"/>
                  </a:cubicBezTo>
                  <a:cubicBezTo>
                    <a:pt x="363" y="248"/>
                    <a:pt x="363" y="248"/>
                    <a:pt x="363" y="248"/>
                  </a:cubicBezTo>
                  <a:cubicBezTo>
                    <a:pt x="363" y="248"/>
                    <a:pt x="364" y="248"/>
                    <a:pt x="364" y="248"/>
                  </a:cubicBezTo>
                  <a:cubicBezTo>
                    <a:pt x="364" y="248"/>
                    <a:pt x="363" y="248"/>
                    <a:pt x="363" y="248"/>
                  </a:cubicBezTo>
                  <a:cubicBezTo>
                    <a:pt x="363" y="249"/>
                    <a:pt x="363" y="249"/>
                    <a:pt x="364" y="249"/>
                  </a:cubicBezTo>
                  <a:cubicBezTo>
                    <a:pt x="364" y="249"/>
                    <a:pt x="364" y="249"/>
                    <a:pt x="364" y="249"/>
                  </a:cubicBezTo>
                  <a:cubicBezTo>
                    <a:pt x="363" y="249"/>
                    <a:pt x="364" y="249"/>
                    <a:pt x="364" y="249"/>
                  </a:cubicBezTo>
                  <a:cubicBezTo>
                    <a:pt x="364" y="249"/>
                    <a:pt x="364" y="249"/>
                    <a:pt x="364" y="250"/>
                  </a:cubicBezTo>
                  <a:cubicBezTo>
                    <a:pt x="364" y="250"/>
                    <a:pt x="364" y="250"/>
                    <a:pt x="364" y="250"/>
                  </a:cubicBezTo>
                  <a:cubicBezTo>
                    <a:pt x="364" y="250"/>
                    <a:pt x="364" y="250"/>
                    <a:pt x="364" y="250"/>
                  </a:cubicBezTo>
                  <a:cubicBezTo>
                    <a:pt x="364" y="250"/>
                    <a:pt x="364" y="250"/>
                    <a:pt x="364" y="250"/>
                  </a:cubicBezTo>
                  <a:cubicBezTo>
                    <a:pt x="364" y="251"/>
                    <a:pt x="364" y="250"/>
                    <a:pt x="364" y="250"/>
                  </a:cubicBezTo>
                  <a:cubicBezTo>
                    <a:pt x="364" y="251"/>
                    <a:pt x="364" y="251"/>
                    <a:pt x="364" y="251"/>
                  </a:cubicBezTo>
                  <a:cubicBezTo>
                    <a:pt x="365" y="251"/>
                    <a:pt x="365" y="251"/>
                    <a:pt x="365" y="251"/>
                  </a:cubicBezTo>
                  <a:cubicBezTo>
                    <a:pt x="365" y="252"/>
                    <a:pt x="365" y="252"/>
                    <a:pt x="365" y="251"/>
                  </a:cubicBezTo>
                  <a:cubicBezTo>
                    <a:pt x="365" y="251"/>
                    <a:pt x="365" y="251"/>
                    <a:pt x="365" y="251"/>
                  </a:cubicBezTo>
                  <a:cubicBezTo>
                    <a:pt x="365" y="252"/>
                    <a:pt x="365" y="252"/>
                    <a:pt x="365" y="252"/>
                  </a:cubicBezTo>
                  <a:cubicBezTo>
                    <a:pt x="365" y="252"/>
                    <a:pt x="365" y="252"/>
                    <a:pt x="366" y="252"/>
                  </a:cubicBezTo>
                  <a:cubicBezTo>
                    <a:pt x="366" y="252"/>
                    <a:pt x="366" y="252"/>
                    <a:pt x="366" y="252"/>
                  </a:cubicBezTo>
                  <a:cubicBezTo>
                    <a:pt x="366" y="253"/>
                    <a:pt x="366" y="252"/>
                    <a:pt x="366" y="253"/>
                  </a:cubicBezTo>
                  <a:cubicBezTo>
                    <a:pt x="366" y="253"/>
                    <a:pt x="366" y="253"/>
                    <a:pt x="366" y="253"/>
                  </a:cubicBezTo>
                  <a:cubicBezTo>
                    <a:pt x="366" y="253"/>
                    <a:pt x="366" y="253"/>
                    <a:pt x="366" y="253"/>
                  </a:cubicBezTo>
                  <a:cubicBezTo>
                    <a:pt x="366" y="253"/>
                    <a:pt x="367" y="253"/>
                    <a:pt x="367" y="253"/>
                  </a:cubicBezTo>
                  <a:cubicBezTo>
                    <a:pt x="367" y="253"/>
                    <a:pt x="367" y="253"/>
                    <a:pt x="367" y="253"/>
                  </a:cubicBezTo>
                  <a:close/>
                  <a:moveTo>
                    <a:pt x="366" y="235"/>
                  </a:moveTo>
                  <a:cubicBezTo>
                    <a:pt x="366" y="235"/>
                    <a:pt x="366" y="235"/>
                    <a:pt x="367" y="235"/>
                  </a:cubicBezTo>
                  <a:cubicBezTo>
                    <a:pt x="367" y="235"/>
                    <a:pt x="367" y="234"/>
                    <a:pt x="367" y="234"/>
                  </a:cubicBezTo>
                  <a:cubicBezTo>
                    <a:pt x="367" y="234"/>
                    <a:pt x="367" y="234"/>
                    <a:pt x="367" y="233"/>
                  </a:cubicBezTo>
                  <a:cubicBezTo>
                    <a:pt x="367" y="233"/>
                    <a:pt x="367" y="233"/>
                    <a:pt x="367" y="233"/>
                  </a:cubicBezTo>
                  <a:cubicBezTo>
                    <a:pt x="367" y="232"/>
                    <a:pt x="367" y="232"/>
                    <a:pt x="367" y="232"/>
                  </a:cubicBezTo>
                  <a:cubicBezTo>
                    <a:pt x="366" y="233"/>
                    <a:pt x="366" y="232"/>
                    <a:pt x="366" y="232"/>
                  </a:cubicBezTo>
                  <a:cubicBezTo>
                    <a:pt x="365" y="232"/>
                    <a:pt x="365" y="233"/>
                    <a:pt x="365" y="233"/>
                  </a:cubicBezTo>
                  <a:cubicBezTo>
                    <a:pt x="365" y="233"/>
                    <a:pt x="364" y="233"/>
                    <a:pt x="364" y="233"/>
                  </a:cubicBezTo>
                  <a:cubicBezTo>
                    <a:pt x="364" y="234"/>
                    <a:pt x="364" y="234"/>
                    <a:pt x="364" y="234"/>
                  </a:cubicBezTo>
                  <a:cubicBezTo>
                    <a:pt x="365" y="234"/>
                    <a:pt x="365" y="235"/>
                    <a:pt x="365" y="235"/>
                  </a:cubicBezTo>
                  <a:cubicBezTo>
                    <a:pt x="366" y="235"/>
                    <a:pt x="366" y="235"/>
                    <a:pt x="366" y="235"/>
                  </a:cubicBezTo>
                  <a:close/>
                  <a:moveTo>
                    <a:pt x="362" y="240"/>
                  </a:moveTo>
                  <a:cubicBezTo>
                    <a:pt x="362" y="240"/>
                    <a:pt x="361" y="240"/>
                    <a:pt x="361" y="240"/>
                  </a:cubicBezTo>
                  <a:cubicBezTo>
                    <a:pt x="361" y="240"/>
                    <a:pt x="361" y="240"/>
                    <a:pt x="361" y="240"/>
                  </a:cubicBezTo>
                  <a:cubicBezTo>
                    <a:pt x="361" y="240"/>
                    <a:pt x="361" y="240"/>
                    <a:pt x="361" y="240"/>
                  </a:cubicBezTo>
                  <a:cubicBezTo>
                    <a:pt x="361" y="240"/>
                    <a:pt x="361" y="240"/>
                    <a:pt x="361" y="240"/>
                  </a:cubicBezTo>
                  <a:cubicBezTo>
                    <a:pt x="360" y="240"/>
                    <a:pt x="360" y="240"/>
                    <a:pt x="360" y="241"/>
                  </a:cubicBezTo>
                  <a:cubicBezTo>
                    <a:pt x="360" y="241"/>
                    <a:pt x="360" y="241"/>
                    <a:pt x="360" y="241"/>
                  </a:cubicBezTo>
                  <a:cubicBezTo>
                    <a:pt x="360" y="241"/>
                    <a:pt x="361" y="241"/>
                    <a:pt x="361" y="241"/>
                  </a:cubicBezTo>
                  <a:cubicBezTo>
                    <a:pt x="361" y="241"/>
                    <a:pt x="361" y="241"/>
                    <a:pt x="361" y="241"/>
                  </a:cubicBezTo>
                  <a:cubicBezTo>
                    <a:pt x="362" y="241"/>
                    <a:pt x="362" y="241"/>
                    <a:pt x="361" y="241"/>
                  </a:cubicBezTo>
                  <a:cubicBezTo>
                    <a:pt x="361" y="241"/>
                    <a:pt x="361" y="241"/>
                    <a:pt x="361" y="241"/>
                  </a:cubicBezTo>
                  <a:cubicBezTo>
                    <a:pt x="362" y="241"/>
                    <a:pt x="362" y="241"/>
                    <a:pt x="362" y="241"/>
                  </a:cubicBezTo>
                  <a:cubicBezTo>
                    <a:pt x="363" y="241"/>
                    <a:pt x="363" y="240"/>
                    <a:pt x="362" y="240"/>
                  </a:cubicBezTo>
                  <a:cubicBezTo>
                    <a:pt x="362" y="240"/>
                    <a:pt x="362" y="240"/>
                    <a:pt x="362" y="240"/>
                  </a:cubicBezTo>
                  <a:close/>
                  <a:moveTo>
                    <a:pt x="367" y="248"/>
                  </a:moveTo>
                  <a:cubicBezTo>
                    <a:pt x="366" y="248"/>
                    <a:pt x="366" y="248"/>
                    <a:pt x="366" y="248"/>
                  </a:cubicBezTo>
                  <a:cubicBezTo>
                    <a:pt x="366" y="248"/>
                    <a:pt x="366" y="247"/>
                    <a:pt x="366" y="247"/>
                  </a:cubicBezTo>
                  <a:cubicBezTo>
                    <a:pt x="366" y="248"/>
                    <a:pt x="365" y="248"/>
                    <a:pt x="366" y="248"/>
                  </a:cubicBezTo>
                  <a:cubicBezTo>
                    <a:pt x="366" y="248"/>
                    <a:pt x="366" y="248"/>
                    <a:pt x="366" y="248"/>
                  </a:cubicBezTo>
                  <a:cubicBezTo>
                    <a:pt x="366" y="249"/>
                    <a:pt x="366" y="249"/>
                    <a:pt x="366" y="249"/>
                  </a:cubicBezTo>
                  <a:cubicBezTo>
                    <a:pt x="366" y="249"/>
                    <a:pt x="365" y="249"/>
                    <a:pt x="366" y="249"/>
                  </a:cubicBezTo>
                  <a:cubicBezTo>
                    <a:pt x="366" y="249"/>
                    <a:pt x="366" y="249"/>
                    <a:pt x="366" y="249"/>
                  </a:cubicBezTo>
                  <a:cubicBezTo>
                    <a:pt x="366" y="249"/>
                    <a:pt x="366" y="249"/>
                    <a:pt x="366" y="249"/>
                  </a:cubicBezTo>
                  <a:cubicBezTo>
                    <a:pt x="366" y="249"/>
                    <a:pt x="366" y="250"/>
                    <a:pt x="366" y="250"/>
                  </a:cubicBezTo>
                  <a:cubicBezTo>
                    <a:pt x="366" y="250"/>
                    <a:pt x="367" y="249"/>
                    <a:pt x="367" y="249"/>
                  </a:cubicBezTo>
                  <a:cubicBezTo>
                    <a:pt x="367" y="249"/>
                    <a:pt x="367" y="249"/>
                    <a:pt x="367" y="249"/>
                  </a:cubicBezTo>
                  <a:cubicBezTo>
                    <a:pt x="367" y="249"/>
                    <a:pt x="366" y="248"/>
                    <a:pt x="367" y="248"/>
                  </a:cubicBezTo>
                  <a:cubicBezTo>
                    <a:pt x="367" y="248"/>
                    <a:pt x="367" y="248"/>
                    <a:pt x="367" y="248"/>
                  </a:cubicBezTo>
                  <a:close/>
                  <a:moveTo>
                    <a:pt x="354" y="231"/>
                  </a:moveTo>
                  <a:cubicBezTo>
                    <a:pt x="354" y="231"/>
                    <a:pt x="354" y="231"/>
                    <a:pt x="354" y="231"/>
                  </a:cubicBezTo>
                  <a:cubicBezTo>
                    <a:pt x="354" y="231"/>
                    <a:pt x="354" y="231"/>
                    <a:pt x="354" y="231"/>
                  </a:cubicBezTo>
                  <a:cubicBezTo>
                    <a:pt x="354" y="231"/>
                    <a:pt x="354" y="231"/>
                    <a:pt x="354" y="231"/>
                  </a:cubicBezTo>
                  <a:cubicBezTo>
                    <a:pt x="354" y="231"/>
                    <a:pt x="354" y="231"/>
                    <a:pt x="353" y="231"/>
                  </a:cubicBezTo>
                  <a:cubicBezTo>
                    <a:pt x="353" y="231"/>
                    <a:pt x="353" y="231"/>
                    <a:pt x="353" y="231"/>
                  </a:cubicBezTo>
                  <a:cubicBezTo>
                    <a:pt x="353" y="231"/>
                    <a:pt x="353" y="231"/>
                    <a:pt x="354" y="231"/>
                  </a:cubicBezTo>
                  <a:cubicBezTo>
                    <a:pt x="354" y="231"/>
                    <a:pt x="354" y="231"/>
                    <a:pt x="354" y="231"/>
                  </a:cubicBezTo>
                  <a:cubicBezTo>
                    <a:pt x="354" y="232"/>
                    <a:pt x="354" y="232"/>
                    <a:pt x="354" y="232"/>
                  </a:cubicBezTo>
                  <a:cubicBezTo>
                    <a:pt x="354" y="232"/>
                    <a:pt x="354" y="232"/>
                    <a:pt x="354" y="232"/>
                  </a:cubicBezTo>
                  <a:cubicBezTo>
                    <a:pt x="354" y="233"/>
                    <a:pt x="354" y="233"/>
                    <a:pt x="354" y="233"/>
                  </a:cubicBezTo>
                  <a:cubicBezTo>
                    <a:pt x="354" y="233"/>
                    <a:pt x="354" y="233"/>
                    <a:pt x="354" y="233"/>
                  </a:cubicBezTo>
                  <a:cubicBezTo>
                    <a:pt x="354" y="233"/>
                    <a:pt x="354" y="233"/>
                    <a:pt x="354" y="233"/>
                  </a:cubicBezTo>
                  <a:cubicBezTo>
                    <a:pt x="354" y="234"/>
                    <a:pt x="354" y="234"/>
                    <a:pt x="354" y="234"/>
                  </a:cubicBezTo>
                  <a:cubicBezTo>
                    <a:pt x="354" y="234"/>
                    <a:pt x="354" y="234"/>
                    <a:pt x="354" y="234"/>
                  </a:cubicBezTo>
                  <a:cubicBezTo>
                    <a:pt x="354" y="234"/>
                    <a:pt x="354" y="234"/>
                    <a:pt x="354" y="234"/>
                  </a:cubicBezTo>
                  <a:cubicBezTo>
                    <a:pt x="354" y="234"/>
                    <a:pt x="354" y="235"/>
                    <a:pt x="354" y="235"/>
                  </a:cubicBezTo>
                  <a:cubicBezTo>
                    <a:pt x="354" y="235"/>
                    <a:pt x="354" y="235"/>
                    <a:pt x="354" y="236"/>
                  </a:cubicBezTo>
                  <a:cubicBezTo>
                    <a:pt x="353" y="236"/>
                    <a:pt x="353" y="236"/>
                    <a:pt x="354" y="235"/>
                  </a:cubicBezTo>
                  <a:cubicBezTo>
                    <a:pt x="354" y="235"/>
                    <a:pt x="353" y="235"/>
                    <a:pt x="353" y="235"/>
                  </a:cubicBezTo>
                  <a:cubicBezTo>
                    <a:pt x="353" y="235"/>
                    <a:pt x="353" y="235"/>
                    <a:pt x="353" y="235"/>
                  </a:cubicBezTo>
                  <a:cubicBezTo>
                    <a:pt x="353" y="235"/>
                    <a:pt x="353" y="235"/>
                    <a:pt x="353" y="235"/>
                  </a:cubicBezTo>
                  <a:cubicBezTo>
                    <a:pt x="353" y="235"/>
                    <a:pt x="352" y="235"/>
                    <a:pt x="353" y="234"/>
                  </a:cubicBezTo>
                  <a:cubicBezTo>
                    <a:pt x="353" y="234"/>
                    <a:pt x="353" y="234"/>
                    <a:pt x="353" y="234"/>
                  </a:cubicBezTo>
                  <a:cubicBezTo>
                    <a:pt x="353" y="234"/>
                    <a:pt x="353" y="234"/>
                    <a:pt x="353" y="234"/>
                  </a:cubicBezTo>
                  <a:cubicBezTo>
                    <a:pt x="352" y="234"/>
                    <a:pt x="352" y="234"/>
                    <a:pt x="352" y="233"/>
                  </a:cubicBezTo>
                  <a:cubicBezTo>
                    <a:pt x="352" y="233"/>
                    <a:pt x="352" y="233"/>
                    <a:pt x="352" y="233"/>
                  </a:cubicBezTo>
                  <a:cubicBezTo>
                    <a:pt x="352" y="232"/>
                    <a:pt x="351" y="232"/>
                    <a:pt x="352" y="232"/>
                  </a:cubicBezTo>
                  <a:cubicBezTo>
                    <a:pt x="352" y="232"/>
                    <a:pt x="352" y="232"/>
                    <a:pt x="351" y="232"/>
                  </a:cubicBezTo>
                  <a:cubicBezTo>
                    <a:pt x="351" y="232"/>
                    <a:pt x="351" y="232"/>
                    <a:pt x="351" y="231"/>
                  </a:cubicBezTo>
                  <a:cubicBezTo>
                    <a:pt x="351" y="231"/>
                    <a:pt x="351" y="231"/>
                    <a:pt x="351" y="231"/>
                  </a:cubicBezTo>
                  <a:cubicBezTo>
                    <a:pt x="351" y="231"/>
                    <a:pt x="351" y="231"/>
                    <a:pt x="352" y="231"/>
                  </a:cubicBezTo>
                  <a:cubicBezTo>
                    <a:pt x="352" y="230"/>
                    <a:pt x="352" y="230"/>
                    <a:pt x="352" y="230"/>
                  </a:cubicBezTo>
                  <a:cubicBezTo>
                    <a:pt x="352" y="230"/>
                    <a:pt x="351" y="230"/>
                    <a:pt x="352" y="230"/>
                  </a:cubicBezTo>
                  <a:cubicBezTo>
                    <a:pt x="352" y="230"/>
                    <a:pt x="351" y="230"/>
                    <a:pt x="352" y="230"/>
                  </a:cubicBezTo>
                  <a:cubicBezTo>
                    <a:pt x="352" y="230"/>
                    <a:pt x="352" y="230"/>
                    <a:pt x="352" y="230"/>
                  </a:cubicBezTo>
                  <a:cubicBezTo>
                    <a:pt x="351" y="230"/>
                    <a:pt x="351" y="230"/>
                    <a:pt x="351" y="230"/>
                  </a:cubicBezTo>
                  <a:cubicBezTo>
                    <a:pt x="351" y="230"/>
                    <a:pt x="351" y="230"/>
                    <a:pt x="351" y="230"/>
                  </a:cubicBezTo>
                  <a:cubicBezTo>
                    <a:pt x="351" y="231"/>
                    <a:pt x="351" y="231"/>
                    <a:pt x="351" y="231"/>
                  </a:cubicBezTo>
                  <a:cubicBezTo>
                    <a:pt x="350" y="231"/>
                    <a:pt x="351" y="230"/>
                    <a:pt x="351" y="230"/>
                  </a:cubicBezTo>
                  <a:cubicBezTo>
                    <a:pt x="351" y="230"/>
                    <a:pt x="351" y="230"/>
                    <a:pt x="351" y="230"/>
                  </a:cubicBezTo>
                  <a:cubicBezTo>
                    <a:pt x="350" y="230"/>
                    <a:pt x="351" y="229"/>
                    <a:pt x="351" y="229"/>
                  </a:cubicBezTo>
                  <a:cubicBezTo>
                    <a:pt x="351" y="229"/>
                    <a:pt x="351" y="229"/>
                    <a:pt x="351" y="229"/>
                  </a:cubicBezTo>
                  <a:cubicBezTo>
                    <a:pt x="351" y="229"/>
                    <a:pt x="351" y="229"/>
                    <a:pt x="351" y="229"/>
                  </a:cubicBezTo>
                  <a:cubicBezTo>
                    <a:pt x="351" y="229"/>
                    <a:pt x="351" y="229"/>
                    <a:pt x="351" y="229"/>
                  </a:cubicBezTo>
                  <a:cubicBezTo>
                    <a:pt x="350" y="229"/>
                    <a:pt x="350" y="230"/>
                    <a:pt x="350" y="230"/>
                  </a:cubicBezTo>
                  <a:cubicBezTo>
                    <a:pt x="350" y="230"/>
                    <a:pt x="350" y="230"/>
                    <a:pt x="350" y="230"/>
                  </a:cubicBezTo>
                  <a:cubicBezTo>
                    <a:pt x="350" y="230"/>
                    <a:pt x="350" y="229"/>
                    <a:pt x="350" y="229"/>
                  </a:cubicBezTo>
                  <a:cubicBezTo>
                    <a:pt x="350" y="229"/>
                    <a:pt x="350" y="229"/>
                    <a:pt x="350" y="229"/>
                  </a:cubicBezTo>
                  <a:cubicBezTo>
                    <a:pt x="350" y="229"/>
                    <a:pt x="350" y="229"/>
                    <a:pt x="350" y="228"/>
                  </a:cubicBezTo>
                  <a:cubicBezTo>
                    <a:pt x="350" y="229"/>
                    <a:pt x="350" y="229"/>
                    <a:pt x="350" y="229"/>
                  </a:cubicBezTo>
                  <a:cubicBezTo>
                    <a:pt x="350" y="229"/>
                    <a:pt x="350" y="229"/>
                    <a:pt x="350" y="229"/>
                  </a:cubicBezTo>
                  <a:cubicBezTo>
                    <a:pt x="350" y="229"/>
                    <a:pt x="350" y="229"/>
                    <a:pt x="350" y="229"/>
                  </a:cubicBezTo>
                  <a:cubicBezTo>
                    <a:pt x="350" y="229"/>
                    <a:pt x="350" y="229"/>
                    <a:pt x="350" y="229"/>
                  </a:cubicBezTo>
                  <a:cubicBezTo>
                    <a:pt x="350" y="229"/>
                    <a:pt x="350" y="229"/>
                    <a:pt x="350" y="229"/>
                  </a:cubicBezTo>
                  <a:cubicBezTo>
                    <a:pt x="349" y="229"/>
                    <a:pt x="350" y="228"/>
                    <a:pt x="350" y="228"/>
                  </a:cubicBezTo>
                  <a:cubicBezTo>
                    <a:pt x="350" y="228"/>
                    <a:pt x="350" y="228"/>
                    <a:pt x="350" y="228"/>
                  </a:cubicBezTo>
                  <a:cubicBezTo>
                    <a:pt x="350" y="228"/>
                    <a:pt x="349" y="228"/>
                    <a:pt x="349" y="228"/>
                  </a:cubicBezTo>
                  <a:cubicBezTo>
                    <a:pt x="349" y="228"/>
                    <a:pt x="349" y="228"/>
                    <a:pt x="349" y="227"/>
                  </a:cubicBezTo>
                  <a:cubicBezTo>
                    <a:pt x="349" y="227"/>
                    <a:pt x="349" y="227"/>
                    <a:pt x="349" y="227"/>
                  </a:cubicBezTo>
                  <a:cubicBezTo>
                    <a:pt x="349" y="227"/>
                    <a:pt x="349" y="227"/>
                    <a:pt x="349" y="227"/>
                  </a:cubicBezTo>
                  <a:cubicBezTo>
                    <a:pt x="349" y="227"/>
                    <a:pt x="349" y="226"/>
                    <a:pt x="349" y="226"/>
                  </a:cubicBezTo>
                  <a:cubicBezTo>
                    <a:pt x="349" y="226"/>
                    <a:pt x="349" y="226"/>
                    <a:pt x="349" y="226"/>
                  </a:cubicBezTo>
                  <a:cubicBezTo>
                    <a:pt x="349" y="226"/>
                    <a:pt x="350" y="226"/>
                    <a:pt x="350" y="225"/>
                  </a:cubicBezTo>
                  <a:cubicBezTo>
                    <a:pt x="350" y="225"/>
                    <a:pt x="350" y="225"/>
                    <a:pt x="350" y="225"/>
                  </a:cubicBezTo>
                  <a:cubicBezTo>
                    <a:pt x="350" y="225"/>
                    <a:pt x="350" y="225"/>
                    <a:pt x="350" y="225"/>
                  </a:cubicBezTo>
                  <a:cubicBezTo>
                    <a:pt x="350" y="225"/>
                    <a:pt x="350" y="225"/>
                    <a:pt x="350" y="225"/>
                  </a:cubicBezTo>
                  <a:cubicBezTo>
                    <a:pt x="350" y="225"/>
                    <a:pt x="350" y="225"/>
                    <a:pt x="350" y="225"/>
                  </a:cubicBezTo>
                  <a:cubicBezTo>
                    <a:pt x="350" y="225"/>
                    <a:pt x="349" y="225"/>
                    <a:pt x="349" y="225"/>
                  </a:cubicBezTo>
                  <a:cubicBezTo>
                    <a:pt x="349" y="224"/>
                    <a:pt x="349" y="224"/>
                    <a:pt x="349" y="224"/>
                  </a:cubicBezTo>
                  <a:cubicBezTo>
                    <a:pt x="349" y="224"/>
                    <a:pt x="349" y="224"/>
                    <a:pt x="350" y="224"/>
                  </a:cubicBezTo>
                  <a:cubicBezTo>
                    <a:pt x="349" y="224"/>
                    <a:pt x="349" y="224"/>
                    <a:pt x="349" y="224"/>
                  </a:cubicBezTo>
                  <a:cubicBezTo>
                    <a:pt x="349" y="224"/>
                    <a:pt x="349" y="224"/>
                    <a:pt x="349" y="224"/>
                  </a:cubicBezTo>
                  <a:cubicBezTo>
                    <a:pt x="349" y="224"/>
                    <a:pt x="349" y="224"/>
                    <a:pt x="349" y="224"/>
                  </a:cubicBezTo>
                  <a:cubicBezTo>
                    <a:pt x="349" y="224"/>
                    <a:pt x="349" y="224"/>
                    <a:pt x="349" y="224"/>
                  </a:cubicBezTo>
                  <a:cubicBezTo>
                    <a:pt x="349" y="224"/>
                    <a:pt x="349" y="224"/>
                    <a:pt x="349" y="224"/>
                  </a:cubicBezTo>
                  <a:cubicBezTo>
                    <a:pt x="349" y="223"/>
                    <a:pt x="349" y="223"/>
                    <a:pt x="349" y="223"/>
                  </a:cubicBezTo>
                  <a:cubicBezTo>
                    <a:pt x="349" y="223"/>
                    <a:pt x="348" y="223"/>
                    <a:pt x="348" y="223"/>
                  </a:cubicBezTo>
                  <a:cubicBezTo>
                    <a:pt x="348" y="223"/>
                    <a:pt x="348" y="223"/>
                    <a:pt x="348" y="223"/>
                  </a:cubicBezTo>
                  <a:cubicBezTo>
                    <a:pt x="348" y="223"/>
                    <a:pt x="348" y="223"/>
                    <a:pt x="348" y="223"/>
                  </a:cubicBezTo>
                  <a:cubicBezTo>
                    <a:pt x="348" y="223"/>
                    <a:pt x="347" y="223"/>
                    <a:pt x="347" y="223"/>
                  </a:cubicBezTo>
                  <a:cubicBezTo>
                    <a:pt x="347" y="223"/>
                    <a:pt x="347" y="223"/>
                    <a:pt x="347" y="224"/>
                  </a:cubicBezTo>
                  <a:cubicBezTo>
                    <a:pt x="347" y="224"/>
                    <a:pt x="348" y="224"/>
                    <a:pt x="348" y="224"/>
                  </a:cubicBezTo>
                  <a:cubicBezTo>
                    <a:pt x="348" y="225"/>
                    <a:pt x="347" y="225"/>
                    <a:pt x="347" y="225"/>
                  </a:cubicBezTo>
                  <a:cubicBezTo>
                    <a:pt x="347" y="226"/>
                    <a:pt x="347" y="226"/>
                    <a:pt x="346" y="226"/>
                  </a:cubicBezTo>
                  <a:cubicBezTo>
                    <a:pt x="346" y="226"/>
                    <a:pt x="346" y="226"/>
                    <a:pt x="346" y="226"/>
                  </a:cubicBezTo>
                  <a:cubicBezTo>
                    <a:pt x="346" y="226"/>
                    <a:pt x="346" y="225"/>
                    <a:pt x="346" y="225"/>
                  </a:cubicBezTo>
                  <a:cubicBezTo>
                    <a:pt x="346" y="225"/>
                    <a:pt x="346" y="224"/>
                    <a:pt x="346" y="224"/>
                  </a:cubicBezTo>
                  <a:cubicBezTo>
                    <a:pt x="347" y="224"/>
                    <a:pt x="347" y="224"/>
                    <a:pt x="347" y="224"/>
                  </a:cubicBezTo>
                  <a:cubicBezTo>
                    <a:pt x="347" y="224"/>
                    <a:pt x="346" y="224"/>
                    <a:pt x="346" y="224"/>
                  </a:cubicBezTo>
                  <a:cubicBezTo>
                    <a:pt x="346" y="224"/>
                    <a:pt x="346" y="224"/>
                    <a:pt x="346" y="223"/>
                  </a:cubicBezTo>
                  <a:cubicBezTo>
                    <a:pt x="346" y="223"/>
                    <a:pt x="346" y="223"/>
                    <a:pt x="346" y="223"/>
                  </a:cubicBezTo>
                  <a:cubicBezTo>
                    <a:pt x="346" y="223"/>
                    <a:pt x="346" y="223"/>
                    <a:pt x="346" y="223"/>
                  </a:cubicBezTo>
                  <a:cubicBezTo>
                    <a:pt x="346" y="222"/>
                    <a:pt x="346" y="222"/>
                    <a:pt x="346" y="222"/>
                  </a:cubicBezTo>
                  <a:cubicBezTo>
                    <a:pt x="346" y="222"/>
                    <a:pt x="346" y="222"/>
                    <a:pt x="346" y="222"/>
                  </a:cubicBezTo>
                  <a:cubicBezTo>
                    <a:pt x="346" y="222"/>
                    <a:pt x="346" y="222"/>
                    <a:pt x="346" y="222"/>
                  </a:cubicBezTo>
                  <a:cubicBezTo>
                    <a:pt x="347" y="222"/>
                    <a:pt x="347" y="222"/>
                    <a:pt x="347" y="222"/>
                  </a:cubicBezTo>
                  <a:cubicBezTo>
                    <a:pt x="347" y="222"/>
                    <a:pt x="347" y="222"/>
                    <a:pt x="347" y="222"/>
                  </a:cubicBezTo>
                  <a:cubicBezTo>
                    <a:pt x="347" y="222"/>
                    <a:pt x="347" y="222"/>
                    <a:pt x="347" y="222"/>
                  </a:cubicBezTo>
                  <a:cubicBezTo>
                    <a:pt x="347" y="222"/>
                    <a:pt x="347" y="222"/>
                    <a:pt x="347" y="222"/>
                  </a:cubicBezTo>
                  <a:cubicBezTo>
                    <a:pt x="347" y="222"/>
                    <a:pt x="347" y="222"/>
                    <a:pt x="347" y="222"/>
                  </a:cubicBezTo>
                  <a:cubicBezTo>
                    <a:pt x="347" y="222"/>
                    <a:pt x="347" y="222"/>
                    <a:pt x="347" y="221"/>
                  </a:cubicBezTo>
                  <a:cubicBezTo>
                    <a:pt x="347" y="221"/>
                    <a:pt x="347" y="221"/>
                    <a:pt x="347" y="221"/>
                  </a:cubicBezTo>
                  <a:cubicBezTo>
                    <a:pt x="347" y="221"/>
                    <a:pt x="348" y="221"/>
                    <a:pt x="348" y="221"/>
                  </a:cubicBezTo>
                  <a:cubicBezTo>
                    <a:pt x="348" y="221"/>
                    <a:pt x="348" y="221"/>
                    <a:pt x="348" y="221"/>
                  </a:cubicBezTo>
                  <a:cubicBezTo>
                    <a:pt x="348" y="221"/>
                    <a:pt x="348" y="221"/>
                    <a:pt x="348" y="221"/>
                  </a:cubicBezTo>
                  <a:cubicBezTo>
                    <a:pt x="347" y="221"/>
                    <a:pt x="347" y="221"/>
                    <a:pt x="348" y="221"/>
                  </a:cubicBezTo>
                  <a:cubicBezTo>
                    <a:pt x="348" y="220"/>
                    <a:pt x="348" y="220"/>
                    <a:pt x="348" y="220"/>
                  </a:cubicBezTo>
                  <a:cubicBezTo>
                    <a:pt x="348" y="220"/>
                    <a:pt x="348" y="220"/>
                    <a:pt x="347" y="220"/>
                  </a:cubicBezTo>
                  <a:cubicBezTo>
                    <a:pt x="347" y="220"/>
                    <a:pt x="347" y="220"/>
                    <a:pt x="347" y="220"/>
                  </a:cubicBezTo>
                  <a:cubicBezTo>
                    <a:pt x="347" y="221"/>
                    <a:pt x="347" y="221"/>
                    <a:pt x="347" y="221"/>
                  </a:cubicBezTo>
                  <a:cubicBezTo>
                    <a:pt x="347" y="221"/>
                    <a:pt x="347" y="221"/>
                    <a:pt x="347" y="221"/>
                  </a:cubicBezTo>
                  <a:cubicBezTo>
                    <a:pt x="347" y="221"/>
                    <a:pt x="347" y="221"/>
                    <a:pt x="347" y="221"/>
                  </a:cubicBezTo>
                  <a:cubicBezTo>
                    <a:pt x="346" y="221"/>
                    <a:pt x="346" y="221"/>
                    <a:pt x="346" y="221"/>
                  </a:cubicBezTo>
                  <a:cubicBezTo>
                    <a:pt x="346" y="221"/>
                    <a:pt x="346" y="221"/>
                    <a:pt x="346" y="221"/>
                  </a:cubicBezTo>
                  <a:cubicBezTo>
                    <a:pt x="346" y="220"/>
                    <a:pt x="345" y="220"/>
                    <a:pt x="345" y="220"/>
                  </a:cubicBezTo>
                  <a:cubicBezTo>
                    <a:pt x="345" y="220"/>
                    <a:pt x="345" y="220"/>
                    <a:pt x="345" y="219"/>
                  </a:cubicBezTo>
                  <a:cubicBezTo>
                    <a:pt x="345" y="219"/>
                    <a:pt x="345" y="219"/>
                    <a:pt x="345" y="219"/>
                  </a:cubicBezTo>
                  <a:cubicBezTo>
                    <a:pt x="345" y="219"/>
                    <a:pt x="345" y="219"/>
                    <a:pt x="345" y="219"/>
                  </a:cubicBezTo>
                  <a:cubicBezTo>
                    <a:pt x="345" y="219"/>
                    <a:pt x="345" y="219"/>
                    <a:pt x="345" y="220"/>
                  </a:cubicBezTo>
                  <a:cubicBezTo>
                    <a:pt x="345" y="220"/>
                    <a:pt x="346" y="220"/>
                    <a:pt x="346" y="220"/>
                  </a:cubicBezTo>
                  <a:cubicBezTo>
                    <a:pt x="346" y="220"/>
                    <a:pt x="346" y="220"/>
                    <a:pt x="345" y="220"/>
                  </a:cubicBezTo>
                  <a:cubicBezTo>
                    <a:pt x="345" y="219"/>
                    <a:pt x="345" y="219"/>
                    <a:pt x="345" y="219"/>
                  </a:cubicBezTo>
                  <a:cubicBezTo>
                    <a:pt x="345" y="219"/>
                    <a:pt x="345" y="219"/>
                    <a:pt x="345" y="219"/>
                  </a:cubicBezTo>
                  <a:cubicBezTo>
                    <a:pt x="344" y="219"/>
                    <a:pt x="344" y="219"/>
                    <a:pt x="345" y="218"/>
                  </a:cubicBezTo>
                  <a:cubicBezTo>
                    <a:pt x="344" y="218"/>
                    <a:pt x="344" y="218"/>
                    <a:pt x="344" y="218"/>
                  </a:cubicBezTo>
                  <a:cubicBezTo>
                    <a:pt x="344" y="218"/>
                    <a:pt x="344" y="218"/>
                    <a:pt x="344" y="218"/>
                  </a:cubicBezTo>
                  <a:cubicBezTo>
                    <a:pt x="344" y="218"/>
                    <a:pt x="344" y="218"/>
                    <a:pt x="344" y="218"/>
                  </a:cubicBezTo>
                  <a:cubicBezTo>
                    <a:pt x="344" y="218"/>
                    <a:pt x="344" y="218"/>
                    <a:pt x="344" y="218"/>
                  </a:cubicBezTo>
                  <a:cubicBezTo>
                    <a:pt x="344" y="218"/>
                    <a:pt x="344" y="218"/>
                    <a:pt x="343" y="218"/>
                  </a:cubicBezTo>
                  <a:cubicBezTo>
                    <a:pt x="343" y="218"/>
                    <a:pt x="343" y="217"/>
                    <a:pt x="343" y="217"/>
                  </a:cubicBezTo>
                  <a:cubicBezTo>
                    <a:pt x="343" y="217"/>
                    <a:pt x="343" y="217"/>
                    <a:pt x="344" y="217"/>
                  </a:cubicBezTo>
                  <a:cubicBezTo>
                    <a:pt x="344" y="217"/>
                    <a:pt x="343" y="217"/>
                    <a:pt x="343" y="216"/>
                  </a:cubicBezTo>
                  <a:cubicBezTo>
                    <a:pt x="343" y="216"/>
                    <a:pt x="343" y="216"/>
                    <a:pt x="343" y="216"/>
                  </a:cubicBezTo>
                  <a:cubicBezTo>
                    <a:pt x="343" y="216"/>
                    <a:pt x="343" y="216"/>
                    <a:pt x="343" y="216"/>
                  </a:cubicBezTo>
                  <a:cubicBezTo>
                    <a:pt x="343" y="216"/>
                    <a:pt x="343" y="217"/>
                    <a:pt x="343" y="217"/>
                  </a:cubicBezTo>
                  <a:cubicBezTo>
                    <a:pt x="343" y="217"/>
                    <a:pt x="343" y="216"/>
                    <a:pt x="343" y="216"/>
                  </a:cubicBezTo>
                  <a:cubicBezTo>
                    <a:pt x="343" y="216"/>
                    <a:pt x="343" y="216"/>
                    <a:pt x="342" y="216"/>
                  </a:cubicBezTo>
                  <a:cubicBezTo>
                    <a:pt x="342" y="215"/>
                    <a:pt x="342" y="215"/>
                    <a:pt x="342" y="215"/>
                  </a:cubicBezTo>
                  <a:cubicBezTo>
                    <a:pt x="342" y="215"/>
                    <a:pt x="342" y="215"/>
                    <a:pt x="342" y="215"/>
                  </a:cubicBezTo>
                  <a:cubicBezTo>
                    <a:pt x="342" y="215"/>
                    <a:pt x="342" y="215"/>
                    <a:pt x="342" y="215"/>
                  </a:cubicBezTo>
                  <a:cubicBezTo>
                    <a:pt x="342" y="215"/>
                    <a:pt x="342" y="215"/>
                    <a:pt x="341" y="215"/>
                  </a:cubicBezTo>
                  <a:cubicBezTo>
                    <a:pt x="341" y="214"/>
                    <a:pt x="341" y="214"/>
                    <a:pt x="341" y="214"/>
                  </a:cubicBezTo>
                  <a:cubicBezTo>
                    <a:pt x="341" y="214"/>
                    <a:pt x="341" y="214"/>
                    <a:pt x="341" y="214"/>
                  </a:cubicBezTo>
                  <a:cubicBezTo>
                    <a:pt x="341" y="213"/>
                    <a:pt x="341" y="213"/>
                    <a:pt x="341" y="213"/>
                  </a:cubicBezTo>
                  <a:cubicBezTo>
                    <a:pt x="341" y="213"/>
                    <a:pt x="341" y="212"/>
                    <a:pt x="341" y="212"/>
                  </a:cubicBezTo>
                  <a:cubicBezTo>
                    <a:pt x="342" y="212"/>
                    <a:pt x="342" y="212"/>
                    <a:pt x="342" y="212"/>
                  </a:cubicBezTo>
                  <a:cubicBezTo>
                    <a:pt x="342" y="213"/>
                    <a:pt x="342" y="213"/>
                    <a:pt x="342" y="213"/>
                  </a:cubicBezTo>
                  <a:cubicBezTo>
                    <a:pt x="342" y="213"/>
                    <a:pt x="342" y="213"/>
                    <a:pt x="342" y="213"/>
                  </a:cubicBezTo>
                  <a:cubicBezTo>
                    <a:pt x="342" y="213"/>
                    <a:pt x="343" y="213"/>
                    <a:pt x="343" y="213"/>
                  </a:cubicBezTo>
                  <a:cubicBezTo>
                    <a:pt x="343" y="214"/>
                    <a:pt x="344" y="214"/>
                    <a:pt x="344" y="215"/>
                  </a:cubicBezTo>
                  <a:cubicBezTo>
                    <a:pt x="344" y="215"/>
                    <a:pt x="344" y="215"/>
                    <a:pt x="344" y="215"/>
                  </a:cubicBezTo>
                  <a:cubicBezTo>
                    <a:pt x="344" y="215"/>
                    <a:pt x="344" y="215"/>
                    <a:pt x="345" y="215"/>
                  </a:cubicBezTo>
                  <a:cubicBezTo>
                    <a:pt x="345" y="215"/>
                    <a:pt x="345" y="215"/>
                    <a:pt x="344" y="215"/>
                  </a:cubicBezTo>
                  <a:cubicBezTo>
                    <a:pt x="344" y="215"/>
                    <a:pt x="344" y="215"/>
                    <a:pt x="344" y="215"/>
                  </a:cubicBezTo>
                  <a:cubicBezTo>
                    <a:pt x="344" y="215"/>
                    <a:pt x="344" y="215"/>
                    <a:pt x="344" y="215"/>
                  </a:cubicBezTo>
                  <a:cubicBezTo>
                    <a:pt x="344" y="215"/>
                    <a:pt x="344" y="215"/>
                    <a:pt x="344" y="214"/>
                  </a:cubicBezTo>
                  <a:cubicBezTo>
                    <a:pt x="343" y="214"/>
                    <a:pt x="343" y="214"/>
                    <a:pt x="343" y="213"/>
                  </a:cubicBezTo>
                  <a:cubicBezTo>
                    <a:pt x="343" y="213"/>
                    <a:pt x="343" y="213"/>
                    <a:pt x="342" y="213"/>
                  </a:cubicBezTo>
                  <a:cubicBezTo>
                    <a:pt x="342" y="213"/>
                    <a:pt x="342" y="212"/>
                    <a:pt x="342" y="212"/>
                  </a:cubicBezTo>
                  <a:cubicBezTo>
                    <a:pt x="342" y="212"/>
                    <a:pt x="342" y="212"/>
                    <a:pt x="342" y="212"/>
                  </a:cubicBezTo>
                  <a:cubicBezTo>
                    <a:pt x="342" y="212"/>
                    <a:pt x="342" y="211"/>
                    <a:pt x="343" y="212"/>
                  </a:cubicBezTo>
                  <a:cubicBezTo>
                    <a:pt x="343" y="212"/>
                    <a:pt x="343" y="212"/>
                    <a:pt x="343" y="212"/>
                  </a:cubicBezTo>
                  <a:cubicBezTo>
                    <a:pt x="343" y="212"/>
                    <a:pt x="343" y="212"/>
                    <a:pt x="343" y="212"/>
                  </a:cubicBezTo>
                  <a:cubicBezTo>
                    <a:pt x="343" y="212"/>
                    <a:pt x="343" y="211"/>
                    <a:pt x="343" y="211"/>
                  </a:cubicBezTo>
                  <a:cubicBezTo>
                    <a:pt x="342" y="211"/>
                    <a:pt x="342" y="211"/>
                    <a:pt x="343" y="211"/>
                  </a:cubicBezTo>
                  <a:cubicBezTo>
                    <a:pt x="343" y="211"/>
                    <a:pt x="343" y="211"/>
                    <a:pt x="343" y="211"/>
                  </a:cubicBezTo>
                  <a:cubicBezTo>
                    <a:pt x="343" y="211"/>
                    <a:pt x="343" y="211"/>
                    <a:pt x="343" y="211"/>
                  </a:cubicBezTo>
                  <a:cubicBezTo>
                    <a:pt x="343" y="211"/>
                    <a:pt x="344" y="212"/>
                    <a:pt x="343" y="212"/>
                  </a:cubicBezTo>
                  <a:cubicBezTo>
                    <a:pt x="343" y="212"/>
                    <a:pt x="344" y="212"/>
                    <a:pt x="344" y="212"/>
                  </a:cubicBezTo>
                  <a:cubicBezTo>
                    <a:pt x="344" y="212"/>
                    <a:pt x="344" y="212"/>
                    <a:pt x="344" y="212"/>
                  </a:cubicBezTo>
                  <a:cubicBezTo>
                    <a:pt x="344" y="212"/>
                    <a:pt x="344" y="212"/>
                    <a:pt x="344" y="212"/>
                  </a:cubicBezTo>
                  <a:cubicBezTo>
                    <a:pt x="344" y="212"/>
                    <a:pt x="344" y="212"/>
                    <a:pt x="344" y="212"/>
                  </a:cubicBezTo>
                  <a:cubicBezTo>
                    <a:pt x="344" y="212"/>
                    <a:pt x="344" y="211"/>
                    <a:pt x="344" y="211"/>
                  </a:cubicBezTo>
                  <a:cubicBezTo>
                    <a:pt x="344" y="211"/>
                    <a:pt x="344" y="211"/>
                    <a:pt x="344" y="211"/>
                  </a:cubicBezTo>
                  <a:cubicBezTo>
                    <a:pt x="344" y="211"/>
                    <a:pt x="344" y="211"/>
                    <a:pt x="344" y="211"/>
                  </a:cubicBezTo>
                  <a:cubicBezTo>
                    <a:pt x="345" y="211"/>
                    <a:pt x="345" y="211"/>
                    <a:pt x="345" y="211"/>
                  </a:cubicBezTo>
                  <a:cubicBezTo>
                    <a:pt x="345" y="211"/>
                    <a:pt x="345" y="211"/>
                    <a:pt x="345" y="211"/>
                  </a:cubicBezTo>
                  <a:cubicBezTo>
                    <a:pt x="345" y="211"/>
                    <a:pt x="345" y="210"/>
                    <a:pt x="345" y="210"/>
                  </a:cubicBezTo>
                  <a:cubicBezTo>
                    <a:pt x="346" y="210"/>
                    <a:pt x="346" y="210"/>
                    <a:pt x="346" y="210"/>
                  </a:cubicBezTo>
                  <a:cubicBezTo>
                    <a:pt x="346" y="210"/>
                    <a:pt x="346" y="210"/>
                    <a:pt x="346" y="210"/>
                  </a:cubicBezTo>
                  <a:cubicBezTo>
                    <a:pt x="347" y="210"/>
                    <a:pt x="347" y="211"/>
                    <a:pt x="347" y="211"/>
                  </a:cubicBezTo>
                  <a:cubicBezTo>
                    <a:pt x="347" y="211"/>
                    <a:pt x="347" y="211"/>
                    <a:pt x="348" y="211"/>
                  </a:cubicBezTo>
                  <a:cubicBezTo>
                    <a:pt x="348" y="211"/>
                    <a:pt x="348" y="211"/>
                    <a:pt x="348" y="211"/>
                  </a:cubicBezTo>
                  <a:cubicBezTo>
                    <a:pt x="348" y="211"/>
                    <a:pt x="348" y="212"/>
                    <a:pt x="348" y="212"/>
                  </a:cubicBezTo>
                  <a:cubicBezTo>
                    <a:pt x="348" y="212"/>
                    <a:pt x="348" y="212"/>
                    <a:pt x="347" y="213"/>
                  </a:cubicBezTo>
                  <a:cubicBezTo>
                    <a:pt x="347" y="213"/>
                    <a:pt x="347" y="213"/>
                    <a:pt x="347" y="213"/>
                  </a:cubicBezTo>
                  <a:cubicBezTo>
                    <a:pt x="347" y="213"/>
                    <a:pt x="346" y="213"/>
                    <a:pt x="346" y="213"/>
                  </a:cubicBezTo>
                  <a:cubicBezTo>
                    <a:pt x="346" y="213"/>
                    <a:pt x="346" y="213"/>
                    <a:pt x="347" y="213"/>
                  </a:cubicBezTo>
                  <a:cubicBezTo>
                    <a:pt x="347" y="213"/>
                    <a:pt x="347" y="213"/>
                    <a:pt x="347" y="213"/>
                  </a:cubicBezTo>
                  <a:cubicBezTo>
                    <a:pt x="347" y="213"/>
                    <a:pt x="347" y="213"/>
                    <a:pt x="347" y="213"/>
                  </a:cubicBezTo>
                  <a:cubicBezTo>
                    <a:pt x="347" y="213"/>
                    <a:pt x="347" y="213"/>
                    <a:pt x="347" y="213"/>
                  </a:cubicBezTo>
                  <a:cubicBezTo>
                    <a:pt x="347" y="213"/>
                    <a:pt x="347" y="214"/>
                    <a:pt x="347" y="213"/>
                  </a:cubicBezTo>
                  <a:cubicBezTo>
                    <a:pt x="347" y="213"/>
                    <a:pt x="346" y="213"/>
                    <a:pt x="346" y="214"/>
                  </a:cubicBezTo>
                  <a:cubicBezTo>
                    <a:pt x="346" y="214"/>
                    <a:pt x="347" y="214"/>
                    <a:pt x="347" y="214"/>
                  </a:cubicBezTo>
                  <a:cubicBezTo>
                    <a:pt x="347" y="214"/>
                    <a:pt x="347" y="214"/>
                    <a:pt x="347" y="214"/>
                  </a:cubicBezTo>
                  <a:cubicBezTo>
                    <a:pt x="347" y="214"/>
                    <a:pt x="347" y="214"/>
                    <a:pt x="347" y="214"/>
                  </a:cubicBezTo>
                  <a:cubicBezTo>
                    <a:pt x="348" y="214"/>
                    <a:pt x="348" y="213"/>
                    <a:pt x="348" y="213"/>
                  </a:cubicBezTo>
                  <a:cubicBezTo>
                    <a:pt x="348" y="213"/>
                    <a:pt x="348" y="212"/>
                    <a:pt x="348" y="212"/>
                  </a:cubicBezTo>
                  <a:cubicBezTo>
                    <a:pt x="349" y="212"/>
                    <a:pt x="349" y="212"/>
                    <a:pt x="349" y="212"/>
                  </a:cubicBezTo>
                  <a:cubicBezTo>
                    <a:pt x="348" y="212"/>
                    <a:pt x="348" y="212"/>
                    <a:pt x="348" y="212"/>
                  </a:cubicBezTo>
                  <a:cubicBezTo>
                    <a:pt x="349" y="212"/>
                    <a:pt x="349" y="211"/>
                    <a:pt x="349" y="212"/>
                  </a:cubicBezTo>
                  <a:cubicBezTo>
                    <a:pt x="349" y="212"/>
                    <a:pt x="349" y="212"/>
                    <a:pt x="349" y="212"/>
                  </a:cubicBezTo>
                  <a:cubicBezTo>
                    <a:pt x="349" y="212"/>
                    <a:pt x="350" y="212"/>
                    <a:pt x="350" y="212"/>
                  </a:cubicBezTo>
                  <a:cubicBezTo>
                    <a:pt x="351" y="212"/>
                    <a:pt x="351" y="212"/>
                    <a:pt x="351" y="212"/>
                  </a:cubicBezTo>
                  <a:cubicBezTo>
                    <a:pt x="351" y="212"/>
                    <a:pt x="351" y="212"/>
                    <a:pt x="351" y="212"/>
                  </a:cubicBezTo>
                  <a:cubicBezTo>
                    <a:pt x="351" y="213"/>
                    <a:pt x="351" y="212"/>
                    <a:pt x="351" y="213"/>
                  </a:cubicBezTo>
                  <a:cubicBezTo>
                    <a:pt x="351" y="213"/>
                    <a:pt x="352" y="212"/>
                    <a:pt x="352" y="213"/>
                  </a:cubicBezTo>
                  <a:cubicBezTo>
                    <a:pt x="352" y="213"/>
                    <a:pt x="352" y="213"/>
                    <a:pt x="352" y="214"/>
                  </a:cubicBezTo>
                  <a:cubicBezTo>
                    <a:pt x="352" y="214"/>
                    <a:pt x="352" y="214"/>
                    <a:pt x="352" y="215"/>
                  </a:cubicBezTo>
                  <a:cubicBezTo>
                    <a:pt x="351" y="215"/>
                    <a:pt x="351" y="215"/>
                    <a:pt x="351" y="215"/>
                  </a:cubicBezTo>
                  <a:cubicBezTo>
                    <a:pt x="351" y="215"/>
                    <a:pt x="351" y="214"/>
                    <a:pt x="351" y="214"/>
                  </a:cubicBezTo>
                  <a:cubicBezTo>
                    <a:pt x="350" y="214"/>
                    <a:pt x="350" y="214"/>
                    <a:pt x="350" y="214"/>
                  </a:cubicBezTo>
                  <a:cubicBezTo>
                    <a:pt x="350" y="214"/>
                    <a:pt x="350" y="214"/>
                    <a:pt x="350" y="214"/>
                  </a:cubicBezTo>
                  <a:cubicBezTo>
                    <a:pt x="350" y="214"/>
                    <a:pt x="350" y="214"/>
                    <a:pt x="350" y="214"/>
                  </a:cubicBezTo>
                  <a:cubicBezTo>
                    <a:pt x="350" y="214"/>
                    <a:pt x="350" y="214"/>
                    <a:pt x="350" y="214"/>
                  </a:cubicBezTo>
                  <a:cubicBezTo>
                    <a:pt x="350" y="215"/>
                    <a:pt x="351" y="215"/>
                    <a:pt x="351" y="215"/>
                  </a:cubicBezTo>
                  <a:cubicBezTo>
                    <a:pt x="351" y="215"/>
                    <a:pt x="351" y="215"/>
                    <a:pt x="351" y="215"/>
                  </a:cubicBezTo>
                  <a:cubicBezTo>
                    <a:pt x="351" y="215"/>
                    <a:pt x="351" y="215"/>
                    <a:pt x="351" y="215"/>
                  </a:cubicBezTo>
                  <a:cubicBezTo>
                    <a:pt x="351" y="216"/>
                    <a:pt x="352" y="216"/>
                    <a:pt x="352" y="216"/>
                  </a:cubicBezTo>
                  <a:cubicBezTo>
                    <a:pt x="352" y="216"/>
                    <a:pt x="351" y="216"/>
                    <a:pt x="351" y="216"/>
                  </a:cubicBezTo>
                  <a:cubicBezTo>
                    <a:pt x="351" y="216"/>
                    <a:pt x="351" y="216"/>
                    <a:pt x="350" y="216"/>
                  </a:cubicBezTo>
                  <a:cubicBezTo>
                    <a:pt x="350" y="216"/>
                    <a:pt x="350" y="216"/>
                    <a:pt x="350" y="216"/>
                  </a:cubicBezTo>
                  <a:cubicBezTo>
                    <a:pt x="349" y="216"/>
                    <a:pt x="349" y="215"/>
                    <a:pt x="349" y="215"/>
                  </a:cubicBezTo>
                  <a:cubicBezTo>
                    <a:pt x="348" y="215"/>
                    <a:pt x="348" y="215"/>
                    <a:pt x="348" y="215"/>
                  </a:cubicBezTo>
                  <a:cubicBezTo>
                    <a:pt x="347" y="214"/>
                    <a:pt x="347" y="214"/>
                    <a:pt x="346" y="214"/>
                  </a:cubicBezTo>
                  <a:cubicBezTo>
                    <a:pt x="346" y="214"/>
                    <a:pt x="346" y="214"/>
                    <a:pt x="346" y="214"/>
                  </a:cubicBezTo>
                  <a:cubicBezTo>
                    <a:pt x="346" y="214"/>
                    <a:pt x="347" y="214"/>
                    <a:pt x="347" y="214"/>
                  </a:cubicBezTo>
                  <a:cubicBezTo>
                    <a:pt x="347" y="214"/>
                    <a:pt x="347" y="215"/>
                    <a:pt x="347" y="215"/>
                  </a:cubicBezTo>
                  <a:cubicBezTo>
                    <a:pt x="347" y="215"/>
                    <a:pt x="347" y="215"/>
                    <a:pt x="347" y="215"/>
                  </a:cubicBezTo>
                  <a:cubicBezTo>
                    <a:pt x="347" y="215"/>
                    <a:pt x="347" y="215"/>
                    <a:pt x="348" y="215"/>
                  </a:cubicBezTo>
                  <a:cubicBezTo>
                    <a:pt x="348" y="215"/>
                    <a:pt x="348" y="215"/>
                    <a:pt x="348" y="215"/>
                  </a:cubicBezTo>
                  <a:cubicBezTo>
                    <a:pt x="348" y="215"/>
                    <a:pt x="348" y="215"/>
                    <a:pt x="348" y="216"/>
                  </a:cubicBezTo>
                  <a:cubicBezTo>
                    <a:pt x="348" y="215"/>
                    <a:pt x="348" y="215"/>
                    <a:pt x="349" y="216"/>
                  </a:cubicBezTo>
                  <a:cubicBezTo>
                    <a:pt x="349" y="216"/>
                    <a:pt x="349" y="216"/>
                    <a:pt x="349" y="216"/>
                  </a:cubicBezTo>
                  <a:cubicBezTo>
                    <a:pt x="349" y="216"/>
                    <a:pt x="349" y="216"/>
                    <a:pt x="349" y="216"/>
                  </a:cubicBezTo>
                  <a:cubicBezTo>
                    <a:pt x="349" y="216"/>
                    <a:pt x="349" y="216"/>
                    <a:pt x="349" y="216"/>
                  </a:cubicBezTo>
                  <a:cubicBezTo>
                    <a:pt x="349" y="217"/>
                    <a:pt x="349" y="217"/>
                    <a:pt x="349" y="217"/>
                  </a:cubicBezTo>
                  <a:cubicBezTo>
                    <a:pt x="349" y="217"/>
                    <a:pt x="349" y="217"/>
                    <a:pt x="349" y="217"/>
                  </a:cubicBezTo>
                  <a:cubicBezTo>
                    <a:pt x="349" y="217"/>
                    <a:pt x="349" y="217"/>
                    <a:pt x="349" y="217"/>
                  </a:cubicBezTo>
                  <a:cubicBezTo>
                    <a:pt x="350" y="217"/>
                    <a:pt x="350" y="217"/>
                    <a:pt x="350" y="217"/>
                  </a:cubicBezTo>
                  <a:cubicBezTo>
                    <a:pt x="350" y="217"/>
                    <a:pt x="350" y="217"/>
                    <a:pt x="350" y="217"/>
                  </a:cubicBezTo>
                  <a:cubicBezTo>
                    <a:pt x="350" y="217"/>
                    <a:pt x="350" y="217"/>
                    <a:pt x="350" y="217"/>
                  </a:cubicBezTo>
                  <a:cubicBezTo>
                    <a:pt x="350" y="217"/>
                    <a:pt x="351" y="217"/>
                    <a:pt x="351" y="216"/>
                  </a:cubicBezTo>
                  <a:cubicBezTo>
                    <a:pt x="351" y="216"/>
                    <a:pt x="351" y="216"/>
                    <a:pt x="351" y="216"/>
                  </a:cubicBezTo>
                  <a:cubicBezTo>
                    <a:pt x="351" y="217"/>
                    <a:pt x="351" y="217"/>
                    <a:pt x="352" y="216"/>
                  </a:cubicBezTo>
                  <a:cubicBezTo>
                    <a:pt x="352" y="216"/>
                    <a:pt x="352" y="216"/>
                    <a:pt x="352" y="217"/>
                  </a:cubicBezTo>
                  <a:cubicBezTo>
                    <a:pt x="352" y="217"/>
                    <a:pt x="352" y="217"/>
                    <a:pt x="352" y="217"/>
                  </a:cubicBezTo>
                  <a:cubicBezTo>
                    <a:pt x="352" y="217"/>
                    <a:pt x="352" y="218"/>
                    <a:pt x="352" y="218"/>
                  </a:cubicBezTo>
                  <a:cubicBezTo>
                    <a:pt x="352" y="218"/>
                    <a:pt x="352" y="218"/>
                    <a:pt x="352" y="218"/>
                  </a:cubicBezTo>
                  <a:cubicBezTo>
                    <a:pt x="352" y="218"/>
                    <a:pt x="352" y="218"/>
                    <a:pt x="352" y="218"/>
                  </a:cubicBezTo>
                  <a:cubicBezTo>
                    <a:pt x="352" y="218"/>
                    <a:pt x="352" y="218"/>
                    <a:pt x="352" y="218"/>
                  </a:cubicBezTo>
                  <a:cubicBezTo>
                    <a:pt x="352" y="218"/>
                    <a:pt x="352" y="219"/>
                    <a:pt x="352" y="219"/>
                  </a:cubicBezTo>
                  <a:cubicBezTo>
                    <a:pt x="352" y="219"/>
                    <a:pt x="352" y="219"/>
                    <a:pt x="352" y="219"/>
                  </a:cubicBezTo>
                  <a:cubicBezTo>
                    <a:pt x="352" y="219"/>
                    <a:pt x="352" y="219"/>
                    <a:pt x="352" y="219"/>
                  </a:cubicBezTo>
                  <a:cubicBezTo>
                    <a:pt x="352" y="219"/>
                    <a:pt x="352" y="220"/>
                    <a:pt x="353" y="220"/>
                  </a:cubicBezTo>
                  <a:cubicBezTo>
                    <a:pt x="352" y="220"/>
                    <a:pt x="352" y="220"/>
                    <a:pt x="352" y="219"/>
                  </a:cubicBezTo>
                  <a:cubicBezTo>
                    <a:pt x="352" y="219"/>
                    <a:pt x="352" y="219"/>
                    <a:pt x="352" y="219"/>
                  </a:cubicBezTo>
                  <a:cubicBezTo>
                    <a:pt x="352" y="219"/>
                    <a:pt x="352" y="220"/>
                    <a:pt x="352" y="220"/>
                  </a:cubicBezTo>
                  <a:cubicBezTo>
                    <a:pt x="352" y="220"/>
                    <a:pt x="352" y="220"/>
                    <a:pt x="352" y="220"/>
                  </a:cubicBezTo>
                  <a:cubicBezTo>
                    <a:pt x="352" y="220"/>
                    <a:pt x="351" y="220"/>
                    <a:pt x="351" y="220"/>
                  </a:cubicBezTo>
                  <a:cubicBezTo>
                    <a:pt x="351" y="220"/>
                    <a:pt x="351" y="220"/>
                    <a:pt x="351" y="220"/>
                  </a:cubicBezTo>
                  <a:cubicBezTo>
                    <a:pt x="351" y="220"/>
                    <a:pt x="351" y="219"/>
                    <a:pt x="350" y="219"/>
                  </a:cubicBezTo>
                  <a:cubicBezTo>
                    <a:pt x="350" y="219"/>
                    <a:pt x="350" y="219"/>
                    <a:pt x="350" y="219"/>
                  </a:cubicBezTo>
                  <a:cubicBezTo>
                    <a:pt x="350" y="219"/>
                    <a:pt x="349" y="219"/>
                    <a:pt x="349" y="219"/>
                  </a:cubicBezTo>
                  <a:cubicBezTo>
                    <a:pt x="349" y="218"/>
                    <a:pt x="348" y="218"/>
                    <a:pt x="348" y="218"/>
                  </a:cubicBezTo>
                  <a:cubicBezTo>
                    <a:pt x="348" y="217"/>
                    <a:pt x="348" y="217"/>
                    <a:pt x="348" y="217"/>
                  </a:cubicBezTo>
                  <a:cubicBezTo>
                    <a:pt x="348" y="217"/>
                    <a:pt x="348" y="217"/>
                    <a:pt x="348" y="217"/>
                  </a:cubicBezTo>
                  <a:cubicBezTo>
                    <a:pt x="347" y="217"/>
                    <a:pt x="347" y="217"/>
                    <a:pt x="347" y="217"/>
                  </a:cubicBezTo>
                  <a:cubicBezTo>
                    <a:pt x="347" y="217"/>
                    <a:pt x="347" y="217"/>
                    <a:pt x="346" y="216"/>
                  </a:cubicBezTo>
                  <a:cubicBezTo>
                    <a:pt x="346" y="216"/>
                    <a:pt x="346" y="216"/>
                    <a:pt x="346" y="216"/>
                  </a:cubicBezTo>
                  <a:cubicBezTo>
                    <a:pt x="346" y="216"/>
                    <a:pt x="346" y="216"/>
                    <a:pt x="346" y="216"/>
                  </a:cubicBezTo>
                  <a:cubicBezTo>
                    <a:pt x="346" y="216"/>
                    <a:pt x="346" y="216"/>
                    <a:pt x="346" y="216"/>
                  </a:cubicBezTo>
                  <a:cubicBezTo>
                    <a:pt x="346" y="217"/>
                    <a:pt x="346" y="217"/>
                    <a:pt x="346" y="217"/>
                  </a:cubicBezTo>
                  <a:cubicBezTo>
                    <a:pt x="347" y="217"/>
                    <a:pt x="347" y="217"/>
                    <a:pt x="346" y="218"/>
                  </a:cubicBezTo>
                  <a:cubicBezTo>
                    <a:pt x="346" y="218"/>
                    <a:pt x="346" y="218"/>
                    <a:pt x="347" y="218"/>
                  </a:cubicBezTo>
                  <a:cubicBezTo>
                    <a:pt x="347" y="218"/>
                    <a:pt x="347" y="218"/>
                    <a:pt x="347" y="218"/>
                  </a:cubicBezTo>
                  <a:cubicBezTo>
                    <a:pt x="347" y="218"/>
                    <a:pt x="347" y="218"/>
                    <a:pt x="347" y="218"/>
                  </a:cubicBezTo>
                  <a:cubicBezTo>
                    <a:pt x="348" y="218"/>
                    <a:pt x="348" y="218"/>
                    <a:pt x="348" y="218"/>
                  </a:cubicBezTo>
                  <a:cubicBezTo>
                    <a:pt x="348" y="219"/>
                    <a:pt x="348" y="219"/>
                    <a:pt x="347" y="219"/>
                  </a:cubicBezTo>
                  <a:cubicBezTo>
                    <a:pt x="347" y="219"/>
                    <a:pt x="347" y="219"/>
                    <a:pt x="347" y="219"/>
                  </a:cubicBezTo>
                  <a:cubicBezTo>
                    <a:pt x="347" y="219"/>
                    <a:pt x="347" y="219"/>
                    <a:pt x="347" y="219"/>
                  </a:cubicBezTo>
                  <a:cubicBezTo>
                    <a:pt x="348" y="219"/>
                    <a:pt x="348" y="219"/>
                    <a:pt x="348" y="219"/>
                  </a:cubicBezTo>
                  <a:cubicBezTo>
                    <a:pt x="348" y="219"/>
                    <a:pt x="348" y="220"/>
                    <a:pt x="348" y="220"/>
                  </a:cubicBezTo>
                  <a:cubicBezTo>
                    <a:pt x="348" y="220"/>
                    <a:pt x="348" y="220"/>
                    <a:pt x="348" y="219"/>
                  </a:cubicBezTo>
                  <a:cubicBezTo>
                    <a:pt x="348" y="219"/>
                    <a:pt x="348" y="219"/>
                    <a:pt x="348" y="219"/>
                  </a:cubicBezTo>
                  <a:cubicBezTo>
                    <a:pt x="349" y="219"/>
                    <a:pt x="349" y="219"/>
                    <a:pt x="349" y="219"/>
                  </a:cubicBezTo>
                  <a:cubicBezTo>
                    <a:pt x="349" y="219"/>
                    <a:pt x="349" y="219"/>
                    <a:pt x="349" y="220"/>
                  </a:cubicBezTo>
                  <a:cubicBezTo>
                    <a:pt x="350" y="220"/>
                    <a:pt x="349" y="220"/>
                    <a:pt x="349" y="220"/>
                  </a:cubicBezTo>
                  <a:cubicBezTo>
                    <a:pt x="349" y="220"/>
                    <a:pt x="349" y="220"/>
                    <a:pt x="349" y="220"/>
                  </a:cubicBezTo>
                  <a:cubicBezTo>
                    <a:pt x="349" y="220"/>
                    <a:pt x="349" y="220"/>
                    <a:pt x="349" y="220"/>
                  </a:cubicBezTo>
                  <a:cubicBezTo>
                    <a:pt x="349" y="220"/>
                    <a:pt x="349" y="220"/>
                    <a:pt x="349" y="220"/>
                  </a:cubicBezTo>
                  <a:cubicBezTo>
                    <a:pt x="349" y="220"/>
                    <a:pt x="349" y="220"/>
                    <a:pt x="349" y="220"/>
                  </a:cubicBezTo>
                  <a:cubicBezTo>
                    <a:pt x="350" y="220"/>
                    <a:pt x="350" y="220"/>
                    <a:pt x="350" y="220"/>
                  </a:cubicBezTo>
                  <a:cubicBezTo>
                    <a:pt x="350" y="220"/>
                    <a:pt x="350" y="220"/>
                    <a:pt x="350" y="220"/>
                  </a:cubicBezTo>
                  <a:cubicBezTo>
                    <a:pt x="350" y="220"/>
                    <a:pt x="350" y="220"/>
                    <a:pt x="350" y="220"/>
                  </a:cubicBezTo>
                  <a:cubicBezTo>
                    <a:pt x="350" y="220"/>
                    <a:pt x="350" y="220"/>
                    <a:pt x="350" y="220"/>
                  </a:cubicBezTo>
                  <a:cubicBezTo>
                    <a:pt x="351" y="220"/>
                    <a:pt x="351" y="220"/>
                    <a:pt x="351" y="221"/>
                  </a:cubicBezTo>
                  <a:cubicBezTo>
                    <a:pt x="351" y="221"/>
                    <a:pt x="351" y="221"/>
                    <a:pt x="351" y="221"/>
                  </a:cubicBezTo>
                  <a:cubicBezTo>
                    <a:pt x="352" y="220"/>
                    <a:pt x="352" y="220"/>
                    <a:pt x="353" y="221"/>
                  </a:cubicBezTo>
                  <a:cubicBezTo>
                    <a:pt x="353" y="221"/>
                    <a:pt x="353" y="221"/>
                    <a:pt x="353" y="222"/>
                  </a:cubicBezTo>
                  <a:cubicBezTo>
                    <a:pt x="353" y="222"/>
                    <a:pt x="353" y="222"/>
                    <a:pt x="352" y="222"/>
                  </a:cubicBezTo>
                  <a:cubicBezTo>
                    <a:pt x="352" y="222"/>
                    <a:pt x="352" y="221"/>
                    <a:pt x="351" y="222"/>
                  </a:cubicBezTo>
                  <a:cubicBezTo>
                    <a:pt x="351" y="222"/>
                    <a:pt x="352" y="222"/>
                    <a:pt x="352" y="222"/>
                  </a:cubicBezTo>
                  <a:cubicBezTo>
                    <a:pt x="352" y="222"/>
                    <a:pt x="352" y="222"/>
                    <a:pt x="352" y="222"/>
                  </a:cubicBezTo>
                  <a:cubicBezTo>
                    <a:pt x="352" y="222"/>
                    <a:pt x="352" y="222"/>
                    <a:pt x="352" y="222"/>
                  </a:cubicBezTo>
                  <a:cubicBezTo>
                    <a:pt x="352" y="222"/>
                    <a:pt x="352" y="223"/>
                    <a:pt x="352" y="222"/>
                  </a:cubicBezTo>
                  <a:cubicBezTo>
                    <a:pt x="352" y="222"/>
                    <a:pt x="352" y="222"/>
                    <a:pt x="352" y="223"/>
                  </a:cubicBezTo>
                  <a:cubicBezTo>
                    <a:pt x="352" y="223"/>
                    <a:pt x="353" y="223"/>
                    <a:pt x="352" y="223"/>
                  </a:cubicBezTo>
                  <a:cubicBezTo>
                    <a:pt x="352" y="223"/>
                    <a:pt x="352" y="223"/>
                    <a:pt x="352" y="223"/>
                  </a:cubicBezTo>
                  <a:cubicBezTo>
                    <a:pt x="352" y="223"/>
                    <a:pt x="352" y="223"/>
                    <a:pt x="352" y="223"/>
                  </a:cubicBezTo>
                  <a:cubicBezTo>
                    <a:pt x="352" y="223"/>
                    <a:pt x="353" y="223"/>
                    <a:pt x="353" y="223"/>
                  </a:cubicBezTo>
                  <a:cubicBezTo>
                    <a:pt x="353" y="224"/>
                    <a:pt x="353" y="224"/>
                    <a:pt x="353" y="224"/>
                  </a:cubicBezTo>
                  <a:cubicBezTo>
                    <a:pt x="353" y="224"/>
                    <a:pt x="353" y="224"/>
                    <a:pt x="353" y="224"/>
                  </a:cubicBezTo>
                  <a:cubicBezTo>
                    <a:pt x="353" y="224"/>
                    <a:pt x="353" y="224"/>
                    <a:pt x="353" y="225"/>
                  </a:cubicBezTo>
                  <a:cubicBezTo>
                    <a:pt x="353" y="225"/>
                    <a:pt x="353" y="225"/>
                    <a:pt x="353" y="225"/>
                  </a:cubicBezTo>
                  <a:cubicBezTo>
                    <a:pt x="353" y="225"/>
                    <a:pt x="353" y="225"/>
                    <a:pt x="353" y="225"/>
                  </a:cubicBezTo>
                  <a:cubicBezTo>
                    <a:pt x="353" y="225"/>
                    <a:pt x="353" y="225"/>
                    <a:pt x="353" y="225"/>
                  </a:cubicBezTo>
                  <a:cubicBezTo>
                    <a:pt x="353" y="225"/>
                    <a:pt x="353" y="226"/>
                    <a:pt x="353" y="226"/>
                  </a:cubicBezTo>
                  <a:cubicBezTo>
                    <a:pt x="353" y="226"/>
                    <a:pt x="353" y="226"/>
                    <a:pt x="353" y="226"/>
                  </a:cubicBezTo>
                  <a:cubicBezTo>
                    <a:pt x="353" y="227"/>
                    <a:pt x="354" y="227"/>
                    <a:pt x="353" y="227"/>
                  </a:cubicBezTo>
                  <a:cubicBezTo>
                    <a:pt x="353" y="228"/>
                    <a:pt x="353" y="228"/>
                    <a:pt x="353" y="228"/>
                  </a:cubicBezTo>
                  <a:cubicBezTo>
                    <a:pt x="354" y="228"/>
                    <a:pt x="354" y="228"/>
                    <a:pt x="354" y="229"/>
                  </a:cubicBezTo>
                  <a:cubicBezTo>
                    <a:pt x="354" y="229"/>
                    <a:pt x="354" y="229"/>
                    <a:pt x="354" y="229"/>
                  </a:cubicBezTo>
                  <a:cubicBezTo>
                    <a:pt x="354" y="229"/>
                    <a:pt x="354" y="229"/>
                    <a:pt x="354" y="229"/>
                  </a:cubicBezTo>
                  <a:cubicBezTo>
                    <a:pt x="354" y="229"/>
                    <a:pt x="354" y="229"/>
                    <a:pt x="354" y="229"/>
                  </a:cubicBezTo>
                  <a:cubicBezTo>
                    <a:pt x="354" y="229"/>
                    <a:pt x="354" y="229"/>
                    <a:pt x="354" y="229"/>
                  </a:cubicBezTo>
                  <a:cubicBezTo>
                    <a:pt x="354" y="230"/>
                    <a:pt x="354" y="230"/>
                    <a:pt x="354" y="231"/>
                  </a:cubicBezTo>
                  <a:close/>
                  <a:moveTo>
                    <a:pt x="354" y="232"/>
                  </a:moveTo>
                  <a:cubicBezTo>
                    <a:pt x="354" y="232"/>
                    <a:pt x="354" y="232"/>
                    <a:pt x="354" y="232"/>
                  </a:cubicBezTo>
                  <a:close/>
                  <a:moveTo>
                    <a:pt x="363" y="246"/>
                  </a:moveTo>
                  <a:cubicBezTo>
                    <a:pt x="363" y="246"/>
                    <a:pt x="363" y="246"/>
                    <a:pt x="363" y="246"/>
                  </a:cubicBezTo>
                  <a:cubicBezTo>
                    <a:pt x="363" y="246"/>
                    <a:pt x="363" y="246"/>
                    <a:pt x="363" y="246"/>
                  </a:cubicBezTo>
                  <a:cubicBezTo>
                    <a:pt x="363" y="245"/>
                    <a:pt x="362" y="246"/>
                    <a:pt x="362" y="246"/>
                  </a:cubicBezTo>
                  <a:cubicBezTo>
                    <a:pt x="362" y="246"/>
                    <a:pt x="362" y="246"/>
                    <a:pt x="362" y="246"/>
                  </a:cubicBezTo>
                  <a:cubicBezTo>
                    <a:pt x="362" y="246"/>
                    <a:pt x="362" y="246"/>
                    <a:pt x="362" y="246"/>
                  </a:cubicBezTo>
                  <a:cubicBezTo>
                    <a:pt x="362" y="246"/>
                    <a:pt x="362" y="246"/>
                    <a:pt x="362" y="246"/>
                  </a:cubicBezTo>
                  <a:cubicBezTo>
                    <a:pt x="362" y="247"/>
                    <a:pt x="362" y="247"/>
                    <a:pt x="362" y="247"/>
                  </a:cubicBezTo>
                  <a:cubicBezTo>
                    <a:pt x="362" y="247"/>
                    <a:pt x="362" y="247"/>
                    <a:pt x="362" y="247"/>
                  </a:cubicBezTo>
                  <a:cubicBezTo>
                    <a:pt x="362" y="247"/>
                    <a:pt x="362" y="247"/>
                    <a:pt x="362" y="247"/>
                  </a:cubicBezTo>
                  <a:cubicBezTo>
                    <a:pt x="363" y="247"/>
                    <a:pt x="363" y="247"/>
                    <a:pt x="363" y="247"/>
                  </a:cubicBezTo>
                  <a:cubicBezTo>
                    <a:pt x="363" y="247"/>
                    <a:pt x="363" y="247"/>
                    <a:pt x="363" y="246"/>
                  </a:cubicBezTo>
                  <a:cubicBezTo>
                    <a:pt x="363" y="246"/>
                    <a:pt x="363" y="246"/>
                    <a:pt x="363" y="246"/>
                  </a:cubicBezTo>
                  <a:close/>
                  <a:moveTo>
                    <a:pt x="361" y="245"/>
                  </a:moveTo>
                  <a:cubicBezTo>
                    <a:pt x="361" y="245"/>
                    <a:pt x="361" y="245"/>
                    <a:pt x="361" y="245"/>
                  </a:cubicBezTo>
                  <a:cubicBezTo>
                    <a:pt x="361" y="245"/>
                    <a:pt x="361" y="245"/>
                    <a:pt x="360" y="245"/>
                  </a:cubicBezTo>
                  <a:cubicBezTo>
                    <a:pt x="360" y="245"/>
                    <a:pt x="360" y="245"/>
                    <a:pt x="360" y="245"/>
                  </a:cubicBezTo>
                  <a:cubicBezTo>
                    <a:pt x="361" y="245"/>
                    <a:pt x="360" y="246"/>
                    <a:pt x="360" y="246"/>
                  </a:cubicBezTo>
                  <a:cubicBezTo>
                    <a:pt x="360" y="246"/>
                    <a:pt x="360" y="246"/>
                    <a:pt x="361" y="247"/>
                  </a:cubicBezTo>
                  <a:cubicBezTo>
                    <a:pt x="361" y="246"/>
                    <a:pt x="361" y="246"/>
                    <a:pt x="361" y="245"/>
                  </a:cubicBezTo>
                  <a:cubicBezTo>
                    <a:pt x="361" y="246"/>
                    <a:pt x="361" y="245"/>
                    <a:pt x="361" y="245"/>
                  </a:cubicBezTo>
                  <a:cubicBezTo>
                    <a:pt x="362" y="245"/>
                    <a:pt x="362" y="245"/>
                    <a:pt x="362" y="245"/>
                  </a:cubicBezTo>
                  <a:cubicBezTo>
                    <a:pt x="362" y="244"/>
                    <a:pt x="361" y="245"/>
                    <a:pt x="361" y="245"/>
                  </a:cubicBezTo>
                  <a:close/>
                  <a:moveTo>
                    <a:pt x="367" y="252"/>
                  </a:moveTo>
                  <a:cubicBezTo>
                    <a:pt x="367" y="252"/>
                    <a:pt x="367" y="251"/>
                    <a:pt x="367" y="251"/>
                  </a:cubicBezTo>
                  <a:cubicBezTo>
                    <a:pt x="367" y="251"/>
                    <a:pt x="367" y="251"/>
                    <a:pt x="367" y="251"/>
                  </a:cubicBezTo>
                  <a:cubicBezTo>
                    <a:pt x="367" y="251"/>
                    <a:pt x="367" y="251"/>
                    <a:pt x="367" y="251"/>
                  </a:cubicBezTo>
                  <a:cubicBezTo>
                    <a:pt x="367" y="251"/>
                    <a:pt x="367" y="250"/>
                    <a:pt x="367" y="251"/>
                  </a:cubicBezTo>
                  <a:cubicBezTo>
                    <a:pt x="367" y="251"/>
                    <a:pt x="367" y="250"/>
                    <a:pt x="367" y="250"/>
                  </a:cubicBezTo>
                  <a:cubicBezTo>
                    <a:pt x="366" y="250"/>
                    <a:pt x="366" y="250"/>
                    <a:pt x="366" y="250"/>
                  </a:cubicBezTo>
                  <a:cubicBezTo>
                    <a:pt x="366" y="251"/>
                    <a:pt x="366" y="251"/>
                    <a:pt x="366" y="251"/>
                  </a:cubicBezTo>
                  <a:cubicBezTo>
                    <a:pt x="367" y="251"/>
                    <a:pt x="367" y="252"/>
                    <a:pt x="367" y="252"/>
                  </a:cubicBezTo>
                  <a:cubicBezTo>
                    <a:pt x="367" y="252"/>
                    <a:pt x="367" y="252"/>
                    <a:pt x="367" y="252"/>
                  </a:cubicBezTo>
                  <a:cubicBezTo>
                    <a:pt x="367" y="252"/>
                    <a:pt x="367" y="252"/>
                    <a:pt x="367" y="252"/>
                  </a:cubicBezTo>
                  <a:cubicBezTo>
                    <a:pt x="367" y="252"/>
                    <a:pt x="367" y="252"/>
                    <a:pt x="367" y="252"/>
                  </a:cubicBezTo>
                  <a:close/>
                  <a:moveTo>
                    <a:pt x="361" y="244"/>
                  </a:moveTo>
                  <a:cubicBezTo>
                    <a:pt x="361" y="244"/>
                    <a:pt x="361" y="244"/>
                    <a:pt x="361" y="244"/>
                  </a:cubicBezTo>
                  <a:cubicBezTo>
                    <a:pt x="361" y="244"/>
                    <a:pt x="361" y="243"/>
                    <a:pt x="361" y="243"/>
                  </a:cubicBezTo>
                  <a:cubicBezTo>
                    <a:pt x="361" y="243"/>
                    <a:pt x="360" y="243"/>
                    <a:pt x="360" y="243"/>
                  </a:cubicBezTo>
                  <a:cubicBezTo>
                    <a:pt x="360" y="243"/>
                    <a:pt x="360" y="243"/>
                    <a:pt x="360" y="243"/>
                  </a:cubicBezTo>
                  <a:cubicBezTo>
                    <a:pt x="360" y="243"/>
                    <a:pt x="360" y="243"/>
                    <a:pt x="360" y="243"/>
                  </a:cubicBezTo>
                  <a:cubicBezTo>
                    <a:pt x="360" y="243"/>
                    <a:pt x="360" y="243"/>
                    <a:pt x="360" y="243"/>
                  </a:cubicBezTo>
                  <a:cubicBezTo>
                    <a:pt x="360" y="244"/>
                    <a:pt x="360" y="244"/>
                    <a:pt x="360" y="244"/>
                  </a:cubicBezTo>
                  <a:cubicBezTo>
                    <a:pt x="360" y="244"/>
                    <a:pt x="360" y="244"/>
                    <a:pt x="360" y="244"/>
                  </a:cubicBezTo>
                  <a:cubicBezTo>
                    <a:pt x="360" y="244"/>
                    <a:pt x="360" y="244"/>
                    <a:pt x="361" y="244"/>
                  </a:cubicBezTo>
                  <a:close/>
                  <a:moveTo>
                    <a:pt x="362" y="243"/>
                  </a:moveTo>
                  <a:cubicBezTo>
                    <a:pt x="362" y="243"/>
                    <a:pt x="362" y="243"/>
                    <a:pt x="362" y="243"/>
                  </a:cubicBezTo>
                  <a:cubicBezTo>
                    <a:pt x="362" y="243"/>
                    <a:pt x="362" y="243"/>
                    <a:pt x="362" y="244"/>
                  </a:cubicBezTo>
                  <a:cubicBezTo>
                    <a:pt x="362" y="244"/>
                    <a:pt x="362" y="244"/>
                    <a:pt x="362" y="244"/>
                  </a:cubicBezTo>
                  <a:cubicBezTo>
                    <a:pt x="362" y="244"/>
                    <a:pt x="362" y="244"/>
                    <a:pt x="362" y="244"/>
                  </a:cubicBezTo>
                  <a:cubicBezTo>
                    <a:pt x="363" y="244"/>
                    <a:pt x="363" y="244"/>
                    <a:pt x="363" y="243"/>
                  </a:cubicBezTo>
                  <a:cubicBezTo>
                    <a:pt x="363" y="243"/>
                    <a:pt x="362" y="243"/>
                    <a:pt x="362" y="243"/>
                  </a:cubicBezTo>
                  <a:close/>
                  <a:moveTo>
                    <a:pt x="349" y="223"/>
                  </a:moveTo>
                  <a:cubicBezTo>
                    <a:pt x="349" y="223"/>
                    <a:pt x="349" y="223"/>
                    <a:pt x="349" y="223"/>
                  </a:cubicBezTo>
                  <a:cubicBezTo>
                    <a:pt x="349" y="223"/>
                    <a:pt x="348" y="223"/>
                    <a:pt x="348" y="223"/>
                  </a:cubicBezTo>
                  <a:cubicBezTo>
                    <a:pt x="348" y="223"/>
                    <a:pt x="348" y="223"/>
                    <a:pt x="348" y="223"/>
                  </a:cubicBezTo>
                  <a:cubicBezTo>
                    <a:pt x="348" y="223"/>
                    <a:pt x="348" y="223"/>
                    <a:pt x="348" y="224"/>
                  </a:cubicBezTo>
                  <a:cubicBezTo>
                    <a:pt x="348" y="224"/>
                    <a:pt x="348" y="224"/>
                    <a:pt x="348" y="224"/>
                  </a:cubicBezTo>
                  <a:cubicBezTo>
                    <a:pt x="348" y="224"/>
                    <a:pt x="348" y="224"/>
                    <a:pt x="348" y="224"/>
                  </a:cubicBezTo>
                  <a:cubicBezTo>
                    <a:pt x="348" y="224"/>
                    <a:pt x="348" y="224"/>
                    <a:pt x="348" y="224"/>
                  </a:cubicBezTo>
                  <a:cubicBezTo>
                    <a:pt x="348" y="223"/>
                    <a:pt x="349" y="223"/>
                    <a:pt x="349" y="224"/>
                  </a:cubicBezTo>
                  <a:cubicBezTo>
                    <a:pt x="349" y="223"/>
                    <a:pt x="349" y="223"/>
                    <a:pt x="349" y="223"/>
                  </a:cubicBezTo>
                  <a:close/>
                  <a:moveTo>
                    <a:pt x="363" y="240"/>
                  </a:moveTo>
                  <a:cubicBezTo>
                    <a:pt x="363" y="240"/>
                    <a:pt x="363" y="240"/>
                    <a:pt x="363" y="240"/>
                  </a:cubicBezTo>
                  <a:cubicBezTo>
                    <a:pt x="363" y="240"/>
                    <a:pt x="363" y="240"/>
                    <a:pt x="363" y="240"/>
                  </a:cubicBezTo>
                  <a:cubicBezTo>
                    <a:pt x="363" y="240"/>
                    <a:pt x="363" y="240"/>
                    <a:pt x="363" y="239"/>
                  </a:cubicBezTo>
                  <a:cubicBezTo>
                    <a:pt x="363" y="239"/>
                    <a:pt x="363" y="239"/>
                    <a:pt x="363" y="239"/>
                  </a:cubicBezTo>
                  <a:cubicBezTo>
                    <a:pt x="363" y="240"/>
                    <a:pt x="363" y="239"/>
                    <a:pt x="363" y="239"/>
                  </a:cubicBezTo>
                  <a:cubicBezTo>
                    <a:pt x="363" y="239"/>
                    <a:pt x="363" y="239"/>
                    <a:pt x="363" y="239"/>
                  </a:cubicBezTo>
                  <a:cubicBezTo>
                    <a:pt x="362" y="239"/>
                    <a:pt x="362" y="239"/>
                    <a:pt x="363" y="240"/>
                  </a:cubicBezTo>
                  <a:close/>
                  <a:moveTo>
                    <a:pt x="357" y="239"/>
                  </a:moveTo>
                  <a:cubicBezTo>
                    <a:pt x="357" y="239"/>
                    <a:pt x="357" y="239"/>
                    <a:pt x="357" y="239"/>
                  </a:cubicBezTo>
                  <a:cubicBezTo>
                    <a:pt x="357" y="239"/>
                    <a:pt x="356" y="239"/>
                    <a:pt x="356" y="239"/>
                  </a:cubicBezTo>
                  <a:cubicBezTo>
                    <a:pt x="356" y="239"/>
                    <a:pt x="356" y="239"/>
                    <a:pt x="356" y="239"/>
                  </a:cubicBezTo>
                  <a:cubicBezTo>
                    <a:pt x="356" y="239"/>
                    <a:pt x="356" y="239"/>
                    <a:pt x="356" y="239"/>
                  </a:cubicBezTo>
                  <a:cubicBezTo>
                    <a:pt x="356" y="239"/>
                    <a:pt x="356" y="239"/>
                    <a:pt x="356" y="239"/>
                  </a:cubicBezTo>
                  <a:cubicBezTo>
                    <a:pt x="356" y="239"/>
                    <a:pt x="356" y="239"/>
                    <a:pt x="356" y="240"/>
                  </a:cubicBezTo>
                  <a:cubicBezTo>
                    <a:pt x="356" y="240"/>
                    <a:pt x="356" y="240"/>
                    <a:pt x="356" y="240"/>
                  </a:cubicBezTo>
                  <a:cubicBezTo>
                    <a:pt x="357" y="239"/>
                    <a:pt x="357" y="239"/>
                    <a:pt x="357" y="239"/>
                  </a:cubicBezTo>
                  <a:cubicBezTo>
                    <a:pt x="357" y="239"/>
                    <a:pt x="357" y="239"/>
                    <a:pt x="357" y="239"/>
                  </a:cubicBezTo>
                  <a:cubicBezTo>
                    <a:pt x="357" y="239"/>
                    <a:pt x="357" y="239"/>
                    <a:pt x="357" y="239"/>
                  </a:cubicBezTo>
                  <a:close/>
                  <a:moveTo>
                    <a:pt x="361" y="244"/>
                  </a:moveTo>
                  <a:cubicBezTo>
                    <a:pt x="361" y="244"/>
                    <a:pt x="361" y="244"/>
                    <a:pt x="361" y="244"/>
                  </a:cubicBezTo>
                  <a:cubicBezTo>
                    <a:pt x="361" y="244"/>
                    <a:pt x="361" y="244"/>
                    <a:pt x="361" y="244"/>
                  </a:cubicBezTo>
                  <a:cubicBezTo>
                    <a:pt x="362" y="244"/>
                    <a:pt x="362" y="244"/>
                    <a:pt x="362" y="244"/>
                  </a:cubicBezTo>
                  <a:cubicBezTo>
                    <a:pt x="362" y="244"/>
                    <a:pt x="362" y="243"/>
                    <a:pt x="361" y="243"/>
                  </a:cubicBezTo>
                  <a:cubicBezTo>
                    <a:pt x="361" y="243"/>
                    <a:pt x="361" y="244"/>
                    <a:pt x="361" y="244"/>
                  </a:cubicBezTo>
                  <a:cubicBezTo>
                    <a:pt x="361" y="244"/>
                    <a:pt x="361" y="244"/>
                    <a:pt x="361" y="244"/>
                  </a:cubicBezTo>
                  <a:cubicBezTo>
                    <a:pt x="361" y="244"/>
                    <a:pt x="361" y="244"/>
                    <a:pt x="361" y="244"/>
                  </a:cubicBezTo>
                  <a:close/>
                  <a:moveTo>
                    <a:pt x="359" y="239"/>
                  </a:moveTo>
                  <a:cubicBezTo>
                    <a:pt x="359" y="239"/>
                    <a:pt x="359" y="239"/>
                    <a:pt x="359" y="239"/>
                  </a:cubicBezTo>
                  <a:cubicBezTo>
                    <a:pt x="358" y="239"/>
                    <a:pt x="359" y="239"/>
                    <a:pt x="359" y="239"/>
                  </a:cubicBezTo>
                  <a:cubicBezTo>
                    <a:pt x="359" y="240"/>
                    <a:pt x="359" y="240"/>
                    <a:pt x="359" y="240"/>
                  </a:cubicBezTo>
                  <a:cubicBezTo>
                    <a:pt x="359" y="240"/>
                    <a:pt x="359" y="239"/>
                    <a:pt x="359" y="239"/>
                  </a:cubicBezTo>
                  <a:cubicBezTo>
                    <a:pt x="359" y="239"/>
                    <a:pt x="359" y="239"/>
                    <a:pt x="359" y="239"/>
                  </a:cubicBezTo>
                  <a:cubicBezTo>
                    <a:pt x="359" y="239"/>
                    <a:pt x="359" y="239"/>
                    <a:pt x="359" y="239"/>
                  </a:cubicBezTo>
                  <a:cubicBezTo>
                    <a:pt x="359" y="239"/>
                    <a:pt x="359" y="239"/>
                    <a:pt x="359" y="239"/>
                  </a:cubicBezTo>
                  <a:close/>
                  <a:moveTo>
                    <a:pt x="344" y="210"/>
                  </a:moveTo>
                  <a:cubicBezTo>
                    <a:pt x="344" y="210"/>
                    <a:pt x="345" y="210"/>
                    <a:pt x="345" y="210"/>
                  </a:cubicBezTo>
                  <a:cubicBezTo>
                    <a:pt x="345" y="210"/>
                    <a:pt x="345" y="209"/>
                    <a:pt x="344" y="209"/>
                  </a:cubicBezTo>
                  <a:cubicBezTo>
                    <a:pt x="344" y="209"/>
                    <a:pt x="344" y="210"/>
                    <a:pt x="344" y="210"/>
                  </a:cubicBezTo>
                  <a:cubicBezTo>
                    <a:pt x="344" y="210"/>
                    <a:pt x="344" y="210"/>
                    <a:pt x="344" y="210"/>
                  </a:cubicBezTo>
                  <a:close/>
                  <a:moveTo>
                    <a:pt x="365" y="236"/>
                  </a:moveTo>
                  <a:cubicBezTo>
                    <a:pt x="364" y="236"/>
                    <a:pt x="364" y="237"/>
                    <a:pt x="364" y="237"/>
                  </a:cubicBezTo>
                  <a:cubicBezTo>
                    <a:pt x="364" y="237"/>
                    <a:pt x="364" y="237"/>
                    <a:pt x="365" y="237"/>
                  </a:cubicBezTo>
                  <a:cubicBezTo>
                    <a:pt x="365" y="237"/>
                    <a:pt x="365" y="237"/>
                    <a:pt x="365" y="237"/>
                  </a:cubicBezTo>
                  <a:cubicBezTo>
                    <a:pt x="365" y="237"/>
                    <a:pt x="365" y="236"/>
                    <a:pt x="365" y="236"/>
                  </a:cubicBezTo>
                  <a:close/>
                  <a:moveTo>
                    <a:pt x="347" y="217"/>
                  </a:moveTo>
                  <a:cubicBezTo>
                    <a:pt x="347" y="217"/>
                    <a:pt x="347" y="218"/>
                    <a:pt x="347" y="218"/>
                  </a:cubicBezTo>
                  <a:cubicBezTo>
                    <a:pt x="347" y="218"/>
                    <a:pt x="347" y="218"/>
                    <a:pt x="347" y="218"/>
                  </a:cubicBezTo>
                  <a:cubicBezTo>
                    <a:pt x="348" y="218"/>
                    <a:pt x="347" y="217"/>
                    <a:pt x="347" y="217"/>
                  </a:cubicBezTo>
                  <a:cubicBezTo>
                    <a:pt x="347" y="217"/>
                    <a:pt x="347" y="217"/>
                    <a:pt x="347" y="217"/>
                  </a:cubicBezTo>
                  <a:close/>
                  <a:moveTo>
                    <a:pt x="371" y="252"/>
                  </a:moveTo>
                  <a:cubicBezTo>
                    <a:pt x="371" y="251"/>
                    <a:pt x="371" y="251"/>
                    <a:pt x="371" y="251"/>
                  </a:cubicBezTo>
                  <a:cubicBezTo>
                    <a:pt x="371" y="251"/>
                    <a:pt x="371" y="251"/>
                    <a:pt x="371" y="251"/>
                  </a:cubicBezTo>
                  <a:cubicBezTo>
                    <a:pt x="371" y="251"/>
                    <a:pt x="371" y="251"/>
                    <a:pt x="371" y="251"/>
                  </a:cubicBezTo>
                  <a:cubicBezTo>
                    <a:pt x="371" y="251"/>
                    <a:pt x="371" y="251"/>
                    <a:pt x="372" y="250"/>
                  </a:cubicBezTo>
                  <a:cubicBezTo>
                    <a:pt x="372" y="250"/>
                    <a:pt x="372" y="250"/>
                    <a:pt x="371" y="250"/>
                  </a:cubicBezTo>
                  <a:cubicBezTo>
                    <a:pt x="371" y="250"/>
                    <a:pt x="371" y="250"/>
                    <a:pt x="371" y="250"/>
                  </a:cubicBezTo>
                  <a:cubicBezTo>
                    <a:pt x="371" y="250"/>
                    <a:pt x="371" y="250"/>
                    <a:pt x="371" y="250"/>
                  </a:cubicBezTo>
                  <a:cubicBezTo>
                    <a:pt x="372" y="250"/>
                    <a:pt x="371" y="249"/>
                    <a:pt x="371" y="249"/>
                  </a:cubicBezTo>
                  <a:cubicBezTo>
                    <a:pt x="371" y="249"/>
                    <a:pt x="371" y="249"/>
                    <a:pt x="371" y="249"/>
                  </a:cubicBezTo>
                  <a:cubicBezTo>
                    <a:pt x="371" y="249"/>
                    <a:pt x="371" y="250"/>
                    <a:pt x="371" y="250"/>
                  </a:cubicBezTo>
                  <a:cubicBezTo>
                    <a:pt x="370" y="250"/>
                    <a:pt x="370" y="250"/>
                    <a:pt x="370" y="250"/>
                  </a:cubicBezTo>
                  <a:cubicBezTo>
                    <a:pt x="370" y="250"/>
                    <a:pt x="370" y="250"/>
                    <a:pt x="370" y="250"/>
                  </a:cubicBezTo>
                  <a:cubicBezTo>
                    <a:pt x="370" y="250"/>
                    <a:pt x="370" y="250"/>
                    <a:pt x="370" y="250"/>
                  </a:cubicBezTo>
                  <a:cubicBezTo>
                    <a:pt x="370" y="250"/>
                    <a:pt x="370" y="250"/>
                    <a:pt x="370" y="249"/>
                  </a:cubicBezTo>
                  <a:cubicBezTo>
                    <a:pt x="370" y="249"/>
                    <a:pt x="370" y="249"/>
                    <a:pt x="370" y="249"/>
                  </a:cubicBezTo>
                  <a:cubicBezTo>
                    <a:pt x="371" y="249"/>
                    <a:pt x="371" y="249"/>
                    <a:pt x="371" y="249"/>
                  </a:cubicBezTo>
                  <a:cubicBezTo>
                    <a:pt x="371" y="248"/>
                    <a:pt x="371" y="248"/>
                    <a:pt x="371" y="248"/>
                  </a:cubicBezTo>
                  <a:cubicBezTo>
                    <a:pt x="371" y="248"/>
                    <a:pt x="371" y="248"/>
                    <a:pt x="371" y="248"/>
                  </a:cubicBezTo>
                  <a:cubicBezTo>
                    <a:pt x="371" y="249"/>
                    <a:pt x="371" y="249"/>
                    <a:pt x="371" y="248"/>
                  </a:cubicBezTo>
                  <a:cubicBezTo>
                    <a:pt x="371" y="248"/>
                    <a:pt x="371" y="248"/>
                    <a:pt x="371" y="248"/>
                  </a:cubicBezTo>
                  <a:cubicBezTo>
                    <a:pt x="371" y="248"/>
                    <a:pt x="371" y="248"/>
                    <a:pt x="371" y="248"/>
                  </a:cubicBezTo>
                  <a:cubicBezTo>
                    <a:pt x="371" y="248"/>
                    <a:pt x="371" y="248"/>
                    <a:pt x="371" y="248"/>
                  </a:cubicBezTo>
                  <a:cubicBezTo>
                    <a:pt x="372" y="247"/>
                    <a:pt x="372" y="247"/>
                    <a:pt x="371" y="247"/>
                  </a:cubicBezTo>
                  <a:cubicBezTo>
                    <a:pt x="371" y="246"/>
                    <a:pt x="371" y="246"/>
                    <a:pt x="371" y="246"/>
                  </a:cubicBezTo>
                  <a:cubicBezTo>
                    <a:pt x="371" y="246"/>
                    <a:pt x="371" y="246"/>
                    <a:pt x="371" y="247"/>
                  </a:cubicBezTo>
                  <a:cubicBezTo>
                    <a:pt x="371" y="247"/>
                    <a:pt x="371" y="247"/>
                    <a:pt x="370" y="247"/>
                  </a:cubicBezTo>
                  <a:cubicBezTo>
                    <a:pt x="370" y="247"/>
                    <a:pt x="370" y="247"/>
                    <a:pt x="370" y="247"/>
                  </a:cubicBezTo>
                  <a:cubicBezTo>
                    <a:pt x="370" y="247"/>
                    <a:pt x="370" y="247"/>
                    <a:pt x="370" y="247"/>
                  </a:cubicBezTo>
                  <a:cubicBezTo>
                    <a:pt x="370" y="247"/>
                    <a:pt x="370" y="247"/>
                    <a:pt x="369" y="247"/>
                  </a:cubicBezTo>
                  <a:cubicBezTo>
                    <a:pt x="369" y="247"/>
                    <a:pt x="369" y="247"/>
                    <a:pt x="369" y="248"/>
                  </a:cubicBezTo>
                  <a:cubicBezTo>
                    <a:pt x="369" y="248"/>
                    <a:pt x="369" y="248"/>
                    <a:pt x="369" y="248"/>
                  </a:cubicBezTo>
                  <a:cubicBezTo>
                    <a:pt x="369" y="247"/>
                    <a:pt x="369" y="247"/>
                    <a:pt x="369" y="247"/>
                  </a:cubicBezTo>
                  <a:cubicBezTo>
                    <a:pt x="369" y="247"/>
                    <a:pt x="369" y="247"/>
                    <a:pt x="369" y="247"/>
                  </a:cubicBezTo>
                  <a:cubicBezTo>
                    <a:pt x="369" y="246"/>
                    <a:pt x="370" y="247"/>
                    <a:pt x="370" y="247"/>
                  </a:cubicBezTo>
                  <a:cubicBezTo>
                    <a:pt x="370" y="247"/>
                    <a:pt x="370" y="247"/>
                    <a:pt x="371" y="246"/>
                  </a:cubicBezTo>
                  <a:cubicBezTo>
                    <a:pt x="371" y="246"/>
                    <a:pt x="371" y="246"/>
                    <a:pt x="371" y="246"/>
                  </a:cubicBezTo>
                  <a:cubicBezTo>
                    <a:pt x="370" y="246"/>
                    <a:pt x="370" y="246"/>
                    <a:pt x="370" y="246"/>
                  </a:cubicBezTo>
                  <a:cubicBezTo>
                    <a:pt x="370" y="246"/>
                    <a:pt x="370" y="245"/>
                    <a:pt x="370" y="245"/>
                  </a:cubicBezTo>
                  <a:cubicBezTo>
                    <a:pt x="370" y="245"/>
                    <a:pt x="370" y="245"/>
                    <a:pt x="370" y="245"/>
                  </a:cubicBezTo>
                  <a:cubicBezTo>
                    <a:pt x="370" y="245"/>
                    <a:pt x="369" y="245"/>
                    <a:pt x="369" y="245"/>
                  </a:cubicBezTo>
                  <a:cubicBezTo>
                    <a:pt x="369" y="245"/>
                    <a:pt x="369" y="245"/>
                    <a:pt x="369" y="245"/>
                  </a:cubicBezTo>
                  <a:cubicBezTo>
                    <a:pt x="369" y="245"/>
                    <a:pt x="369" y="246"/>
                    <a:pt x="369" y="246"/>
                  </a:cubicBezTo>
                  <a:cubicBezTo>
                    <a:pt x="369" y="245"/>
                    <a:pt x="369" y="245"/>
                    <a:pt x="369" y="245"/>
                  </a:cubicBezTo>
                  <a:cubicBezTo>
                    <a:pt x="369" y="245"/>
                    <a:pt x="368" y="245"/>
                    <a:pt x="368" y="245"/>
                  </a:cubicBezTo>
                  <a:cubicBezTo>
                    <a:pt x="368" y="244"/>
                    <a:pt x="369" y="245"/>
                    <a:pt x="369" y="244"/>
                  </a:cubicBezTo>
                  <a:cubicBezTo>
                    <a:pt x="369" y="244"/>
                    <a:pt x="369" y="244"/>
                    <a:pt x="369" y="244"/>
                  </a:cubicBezTo>
                  <a:cubicBezTo>
                    <a:pt x="369" y="244"/>
                    <a:pt x="369" y="244"/>
                    <a:pt x="369" y="244"/>
                  </a:cubicBezTo>
                  <a:cubicBezTo>
                    <a:pt x="369" y="244"/>
                    <a:pt x="369" y="244"/>
                    <a:pt x="369" y="244"/>
                  </a:cubicBezTo>
                  <a:cubicBezTo>
                    <a:pt x="369" y="244"/>
                    <a:pt x="369" y="244"/>
                    <a:pt x="368" y="244"/>
                  </a:cubicBezTo>
                  <a:cubicBezTo>
                    <a:pt x="368" y="244"/>
                    <a:pt x="368" y="244"/>
                    <a:pt x="368" y="244"/>
                  </a:cubicBezTo>
                  <a:cubicBezTo>
                    <a:pt x="368" y="244"/>
                    <a:pt x="368" y="244"/>
                    <a:pt x="368" y="244"/>
                  </a:cubicBezTo>
                  <a:cubicBezTo>
                    <a:pt x="367" y="244"/>
                    <a:pt x="367" y="244"/>
                    <a:pt x="367" y="245"/>
                  </a:cubicBezTo>
                  <a:cubicBezTo>
                    <a:pt x="367" y="244"/>
                    <a:pt x="367" y="244"/>
                    <a:pt x="367" y="244"/>
                  </a:cubicBezTo>
                  <a:cubicBezTo>
                    <a:pt x="367" y="244"/>
                    <a:pt x="367" y="244"/>
                    <a:pt x="368" y="244"/>
                  </a:cubicBezTo>
                  <a:cubicBezTo>
                    <a:pt x="368" y="244"/>
                    <a:pt x="368" y="244"/>
                    <a:pt x="368" y="243"/>
                  </a:cubicBezTo>
                  <a:cubicBezTo>
                    <a:pt x="368" y="243"/>
                    <a:pt x="368" y="243"/>
                    <a:pt x="368" y="243"/>
                  </a:cubicBezTo>
                  <a:cubicBezTo>
                    <a:pt x="368" y="243"/>
                    <a:pt x="368" y="243"/>
                    <a:pt x="368" y="243"/>
                  </a:cubicBezTo>
                  <a:cubicBezTo>
                    <a:pt x="368" y="242"/>
                    <a:pt x="368" y="242"/>
                    <a:pt x="368" y="243"/>
                  </a:cubicBezTo>
                  <a:cubicBezTo>
                    <a:pt x="368" y="243"/>
                    <a:pt x="368" y="243"/>
                    <a:pt x="368" y="243"/>
                  </a:cubicBezTo>
                  <a:cubicBezTo>
                    <a:pt x="368" y="243"/>
                    <a:pt x="368" y="243"/>
                    <a:pt x="369" y="243"/>
                  </a:cubicBezTo>
                  <a:cubicBezTo>
                    <a:pt x="369" y="243"/>
                    <a:pt x="370" y="244"/>
                    <a:pt x="370" y="244"/>
                  </a:cubicBezTo>
                  <a:cubicBezTo>
                    <a:pt x="370" y="244"/>
                    <a:pt x="370" y="244"/>
                    <a:pt x="370" y="244"/>
                  </a:cubicBezTo>
                  <a:cubicBezTo>
                    <a:pt x="370" y="244"/>
                    <a:pt x="370" y="244"/>
                    <a:pt x="370" y="244"/>
                  </a:cubicBezTo>
                  <a:cubicBezTo>
                    <a:pt x="370" y="244"/>
                    <a:pt x="370" y="244"/>
                    <a:pt x="370" y="243"/>
                  </a:cubicBezTo>
                  <a:cubicBezTo>
                    <a:pt x="370" y="243"/>
                    <a:pt x="369" y="243"/>
                    <a:pt x="369" y="243"/>
                  </a:cubicBezTo>
                  <a:cubicBezTo>
                    <a:pt x="369" y="242"/>
                    <a:pt x="369" y="242"/>
                    <a:pt x="369" y="242"/>
                  </a:cubicBezTo>
                  <a:cubicBezTo>
                    <a:pt x="369" y="242"/>
                    <a:pt x="369" y="242"/>
                    <a:pt x="369" y="242"/>
                  </a:cubicBezTo>
                  <a:cubicBezTo>
                    <a:pt x="369" y="242"/>
                    <a:pt x="369" y="242"/>
                    <a:pt x="369" y="242"/>
                  </a:cubicBezTo>
                  <a:cubicBezTo>
                    <a:pt x="369" y="242"/>
                    <a:pt x="369" y="242"/>
                    <a:pt x="368" y="242"/>
                  </a:cubicBezTo>
                  <a:cubicBezTo>
                    <a:pt x="369" y="242"/>
                    <a:pt x="368" y="242"/>
                    <a:pt x="368" y="242"/>
                  </a:cubicBezTo>
                  <a:cubicBezTo>
                    <a:pt x="368" y="242"/>
                    <a:pt x="368" y="242"/>
                    <a:pt x="368" y="241"/>
                  </a:cubicBezTo>
                  <a:cubicBezTo>
                    <a:pt x="368" y="241"/>
                    <a:pt x="368" y="241"/>
                    <a:pt x="368" y="241"/>
                  </a:cubicBezTo>
                  <a:cubicBezTo>
                    <a:pt x="368" y="241"/>
                    <a:pt x="368" y="241"/>
                    <a:pt x="368" y="241"/>
                  </a:cubicBezTo>
                  <a:cubicBezTo>
                    <a:pt x="368" y="241"/>
                    <a:pt x="368" y="241"/>
                    <a:pt x="368" y="241"/>
                  </a:cubicBezTo>
                  <a:cubicBezTo>
                    <a:pt x="368" y="240"/>
                    <a:pt x="368" y="240"/>
                    <a:pt x="368" y="240"/>
                  </a:cubicBezTo>
                  <a:cubicBezTo>
                    <a:pt x="368" y="240"/>
                    <a:pt x="368" y="239"/>
                    <a:pt x="367" y="239"/>
                  </a:cubicBezTo>
                  <a:cubicBezTo>
                    <a:pt x="367" y="239"/>
                    <a:pt x="367" y="239"/>
                    <a:pt x="367" y="239"/>
                  </a:cubicBezTo>
                  <a:cubicBezTo>
                    <a:pt x="367" y="239"/>
                    <a:pt x="367" y="239"/>
                    <a:pt x="367" y="239"/>
                  </a:cubicBezTo>
                  <a:cubicBezTo>
                    <a:pt x="367" y="238"/>
                    <a:pt x="367" y="238"/>
                    <a:pt x="367" y="238"/>
                  </a:cubicBezTo>
                  <a:cubicBezTo>
                    <a:pt x="366" y="238"/>
                    <a:pt x="366" y="238"/>
                    <a:pt x="366" y="238"/>
                  </a:cubicBezTo>
                  <a:cubicBezTo>
                    <a:pt x="366" y="238"/>
                    <a:pt x="365" y="237"/>
                    <a:pt x="365" y="237"/>
                  </a:cubicBezTo>
                  <a:cubicBezTo>
                    <a:pt x="365" y="237"/>
                    <a:pt x="365" y="237"/>
                    <a:pt x="364" y="237"/>
                  </a:cubicBezTo>
                  <a:cubicBezTo>
                    <a:pt x="364" y="237"/>
                    <a:pt x="364" y="237"/>
                    <a:pt x="364" y="237"/>
                  </a:cubicBezTo>
                  <a:cubicBezTo>
                    <a:pt x="364" y="237"/>
                    <a:pt x="364" y="237"/>
                    <a:pt x="364" y="236"/>
                  </a:cubicBezTo>
                  <a:cubicBezTo>
                    <a:pt x="364" y="237"/>
                    <a:pt x="364" y="237"/>
                    <a:pt x="364" y="236"/>
                  </a:cubicBezTo>
                  <a:cubicBezTo>
                    <a:pt x="364" y="236"/>
                    <a:pt x="365" y="236"/>
                    <a:pt x="364" y="236"/>
                  </a:cubicBezTo>
                  <a:cubicBezTo>
                    <a:pt x="364" y="236"/>
                    <a:pt x="364" y="235"/>
                    <a:pt x="364" y="235"/>
                  </a:cubicBezTo>
                  <a:cubicBezTo>
                    <a:pt x="364" y="235"/>
                    <a:pt x="364" y="235"/>
                    <a:pt x="364" y="235"/>
                  </a:cubicBezTo>
                  <a:cubicBezTo>
                    <a:pt x="364" y="235"/>
                    <a:pt x="364" y="234"/>
                    <a:pt x="364" y="234"/>
                  </a:cubicBezTo>
                  <a:cubicBezTo>
                    <a:pt x="364" y="234"/>
                    <a:pt x="364" y="234"/>
                    <a:pt x="363" y="234"/>
                  </a:cubicBezTo>
                  <a:cubicBezTo>
                    <a:pt x="363" y="234"/>
                    <a:pt x="363" y="234"/>
                    <a:pt x="363" y="234"/>
                  </a:cubicBezTo>
                  <a:cubicBezTo>
                    <a:pt x="363" y="234"/>
                    <a:pt x="363" y="234"/>
                    <a:pt x="363" y="234"/>
                  </a:cubicBezTo>
                  <a:cubicBezTo>
                    <a:pt x="363" y="234"/>
                    <a:pt x="363" y="234"/>
                    <a:pt x="363" y="234"/>
                  </a:cubicBezTo>
                  <a:cubicBezTo>
                    <a:pt x="363" y="234"/>
                    <a:pt x="363" y="235"/>
                    <a:pt x="363" y="235"/>
                  </a:cubicBezTo>
                  <a:cubicBezTo>
                    <a:pt x="362" y="235"/>
                    <a:pt x="362" y="234"/>
                    <a:pt x="362" y="234"/>
                  </a:cubicBezTo>
                  <a:cubicBezTo>
                    <a:pt x="362" y="234"/>
                    <a:pt x="363" y="234"/>
                    <a:pt x="363" y="234"/>
                  </a:cubicBezTo>
                  <a:cubicBezTo>
                    <a:pt x="363" y="234"/>
                    <a:pt x="363" y="234"/>
                    <a:pt x="362" y="234"/>
                  </a:cubicBezTo>
                  <a:cubicBezTo>
                    <a:pt x="362" y="234"/>
                    <a:pt x="362" y="234"/>
                    <a:pt x="362" y="234"/>
                  </a:cubicBezTo>
                  <a:cubicBezTo>
                    <a:pt x="362" y="234"/>
                    <a:pt x="361" y="234"/>
                    <a:pt x="361" y="234"/>
                  </a:cubicBezTo>
                  <a:cubicBezTo>
                    <a:pt x="361" y="234"/>
                    <a:pt x="361" y="234"/>
                    <a:pt x="361" y="234"/>
                  </a:cubicBezTo>
                  <a:cubicBezTo>
                    <a:pt x="361" y="234"/>
                    <a:pt x="361" y="234"/>
                    <a:pt x="361" y="234"/>
                  </a:cubicBezTo>
                  <a:cubicBezTo>
                    <a:pt x="361" y="234"/>
                    <a:pt x="360" y="234"/>
                    <a:pt x="360" y="234"/>
                  </a:cubicBezTo>
                  <a:cubicBezTo>
                    <a:pt x="360" y="234"/>
                    <a:pt x="360" y="234"/>
                    <a:pt x="360" y="234"/>
                  </a:cubicBezTo>
                  <a:cubicBezTo>
                    <a:pt x="361" y="234"/>
                    <a:pt x="361" y="234"/>
                    <a:pt x="361" y="234"/>
                  </a:cubicBezTo>
                  <a:cubicBezTo>
                    <a:pt x="360" y="235"/>
                    <a:pt x="361" y="235"/>
                    <a:pt x="361" y="235"/>
                  </a:cubicBezTo>
                  <a:cubicBezTo>
                    <a:pt x="361" y="235"/>
                    <a:pt x="361" y="236"/>
                    <a:pt x="361" y="236"/>
                  </a:cubicBezTo>
                  <a:cubicBezTo>
                    <a:pt x="361" y="236"/>
                    <a:pt x="361" y="236"/>
                    <a:pt x="361" y="236"/>
                  </a:cubicBezTo>
                  <a:cubicBezTo>
                    <a:pt x="362" y="236"/>
                    <a:pt x="362" y="236"/>
                    <a:pt x="362" y="236"/>
                  </a:cubicBezTo>
                  <a:cubicBezTo>
                    <a:pt x="362" y="236"/>
                    <a:pt x="362" y="236"/>
                    <a:pt x="362" y="236"/>
                  </a:cubicBezTo>
                  <a:cubicBezTo>
                    <a:pt x="361" y="236"/>
                    <a:pt x="361" y="236"/>
                    <a:pt x="361" y="236"/>
                  </a:cubicBezTo>
                  <a:cubicBezTo>
                    <a:pt x="361" y="236"/>
                    <a:pt x="361" y="236"/>
                    <a:pt x="361" y="236"/>
                  </a:cubicBezTo>
                  <a:cubicBezTo>
                    <a:pt x="361" y="236"/>
                    <a:pt x="361" y="237"/>
                    <a:pt x="361" y="237"/>
                  </a:cubicBezTo>
                  <a:cubicBezTo>
                    <a:pt x="361" y="237"/>
                    <a:pt x="361" y="237"/>
                    <a:pt x="361" y="237"/>
                  </a:cubicBezTo>
                  <a:cubicBezTo>
                    <a:pt x="361" y="237"/>
                    <a:pt x="361" y="237"/>
                    <a:pt x="361" y="237"/>
                  </a:cubicBezTo>
                  <a:cubicBezTo>
                    <a:pt x="361" y="237"/>
                    <a:pt x="361" y="237"/>
                    <a:pt x="361" y="237"/>
                  </a:cubicBezTo>
                  <a:cubicBezTo>
                    <a:pt x="361" y="237"/>
                    <a:pt x="361" y="237"/>
                    <a:pt x="361" y="237"/>
                  </a:cubicBezTo>
                  <a:cubicBezTo>
                    <a:pt x="361" y="237"/>
                    <a:pt x="360" y="237"/>
                    <a:pt x="360" y="237"/>
                  </a:cubicBezTo>
                  <a:cubicBezTo>
                    <a:pt x="360" y="237"/>
                    <a:pt x="360" y="238"/>
                    <a:pt x="360" y="238"/>
                  </a:cubicBezTo>
                  <a:cubicBezTo>
                    <a:pt x="360" y="238"/>
                    <a:pt x="360" y="238"/>
                    <a:pt x="359" y="238"/>
                  </a:cubicBezTo>
                  <a:cubicBezTo>
                    <a:pt x="359" y="239"/>
                    <a:pt x="360" y="239"/>
                    <a:pt x="360" y="239"/>
                  </a:cubicBezTo>
                  <a:cubicBezTo>
                    <a:pt x="360" y="239"/>
                    <a:pt x="360" y="239"/>
                    <a:pt x="360" y="239"/>
                  </a:cubicBezTo>
                  <a:cubicBezTo>
                    <a:pt x="360" y="238"/>
                    <a:pt x="361" y="238"/>
                    <a:pt x="361" y="238"/>
                  </a:cubicBezTo>
                  <a:cubicBezTo>
                    <a:pt x="361" y="238"/>
                    <a:pt x="361" y="238"/>
                    <a:pt x="361" y="238"/>
                  </a:cubicBezTo>
                  <a:cubicBezTo>
                    <a:pt x="361" y="238"/>
                    <a:pt x="361" y="237"/>
                    <a:pt x="362" y="238"/>
                  </a:cubicBezTo>
                  <a:cubicBezTo>
                    <a:pt x="362" y="238"/>
                    <a:pt x="362" y="238"/>
                    <a:pt x="362" y="237"/>
                  </a:cubicBezTo>
                  <a:cubicBezTo>
                    <a:pt x="362" y="237"/>
                    <a:pt x="362" y="238"/>
                    <a:pt x="362" y="238"/>
                  </a:cubicBezTo>
                  <a:cubicBezTo>
                    <a:pt x="362" y="238"/>
                    <a:pt x="362" y="238"/>
                    <a:pt x="362" y="238"/>
                  </a:cubicBezTo>
                  <a:cubicBezTo>
                    <a:pt x="362" y="238"/>
                    <a:pt x="362" y="238"/>
                    <a:pt x="362" y="238"/>
                  </a:cubicBezTo>
                  <a:cubicBezTo>
                    <a:pt x="362" y="238"/>
                    <a:pt x="362" y="238"/>
                    <a:pt x="362" y="238"/>
                  </a:cubicBezTo>
                  <a:cubicBezTo>
                    <a:pt x="362" y="238"/>
                    <a:pt x="361" y="238"/>
                    <a:pt x="362" y="238"/>
                  </a:cubicBezTo>
                  <a:cubicBezTo>
                    <a:pt x="362" y="238"/>
                    <a:pt x="362" y="239"/>
                    <a:pt x="362" y="239"/>
                  </a:cubicBezTo>
                  <a:cubicBezTo>
                    <a:pt x="362" y="239"/>
                    <a:pt x="362" y="239"/>
                    <a:pt x="362" y="239"/>
                  </a:cubicBezTo>
                  <a:cubicBezTo>
                    <a:pt x="362" y="239"/>
                    <a:pt x="362" y="238"/>
                    <a:pt x="362" y="238"/>
                  </a:cubicBezTo>
                  <a:cubicBezTo>
                    <a:pt x="363" y="238"/>
                    <a:pt x="363" y="237"/>
                    <a:pt x="363" y="237"/>
                  </a:cubicBezTo>
                  <a:cubicBezTo>
                    <a:pt x="363" y="237"/>
                    <a:pt x="363" y="237"/>
                    <a:pt x="363" y="237"/>
                  </a:cubicBezTo>
                  <a:cubicBezTo>
                    <a:pt x="363" y="236"/>
                    <a:pt x="363" y="236"/>
                    <a:pt x="362" y="236"/>
                  </a:cubicBezTo>
                  <a:cubicBezTo>
                    <a:pt x="362" y="236"/>
                    <a:pt x="363" y="236"/>
                    <a:pt x="363" y="236"/>
                  </a:cubicBezTo>
                  <a:cubicBezTo>
                    <a:pt x="363" y="236"/>
                    <a:pt x="363" y="236"/>
                    <a:pt x="363" y="236"/>
                  </a:cubicBezTo>
                  <a:cubicBezTo>
                    <a:pt x="363" y="237"/>
                    <a:pt x="363" y="237"/>
                    <a:pt x="363" y="237"/>
                  </a:cubicBezTo>
                  <a:cubicBezTo>
                    <a:pt x="363" y="237"/>
                    <a:pt x="363" y="238"/>
                    <a:pt x="363" y="238"/>
                  </a:cubicBezTo>
                  <a:cubicBezTo>
                    <a:pt x="363" y="238"/>
                    <a:pt x="363" y="239"/>
                    <a:pt x="363" y="239"/>
                  </a:cubicBezTo>
                  <a:cubicBezTo>
                    <a:pt x="363" y="239"/>
                    <a:pt x="363" y="239"/>
                    <a:pt x="363" y="239"/>
                  </a:cubicBezTo>
                  <a:cubicBezTo>
                    <a:pt x="364" y="239"/>
                    <a:pt x="364" y="239"/>
                    <a:pt x="364" y="239"/>
                  </a:cubicBezTo>
                  <a:cubicBezTo>
                    <a:pt x="364" y="239"/>
                    <a:pt x="364" y="239"/>
                    <a:pt x="364" y="239"/>
                  </a:cubicBezTo>
                  <a:cubicBezTo>
                    <a:pt x="364" y="239"/>
                    <a:pt x="364" y="239"/>
                    <a:pt x="364" y="239"/>
                  </a:cubicBezTo>
                  <a:cubicBezTo>
                    <a:pt x="364" y="239"/>
                    <a:pt x="364" y="239"/>
                    <a:pt x="364" y="240"/>
                  </a:cubicBezTo>
                  <a:cubicBezTo>
                    <a:pt x="364" y="240"/>
                    <a:pt x="364" y="240"/>
                    <a:pt x="363" y="240"/>
                  </a:cubicBezTo>
                  <a:cubicBezTo>
                    <a:pt x="363" y="240"/>
                    <a:pt x="363" y="240"/>
                    <a:pt x="363" y="240"/>
                  </a:cubicBezTo>
                  <a:cubicBezTo>
                    <a:pt x="363" y="241"/>
                    <a:pt x="363" y="241"/>
                    <a:pt x="363" y="241"/>
                  </a:cubicBezTo>
                  <a:cubicBezTo>
                    <a:pt x="363" y="241"/>
                    <a:pt x="363" y="241"/>
                    <a:pt x="362" y="241"/>
                  </a:cubicBezTo>
                  <a:cubicBezTo>
                    <a:pt x="362" y="241"/>
                    <a:pt x="362" y="241"/>
                    <a:pt x="362" y="241"/>
                  </a:cubicBezTo>
                  <a:cubicBezTo>
                    <a:pt x="362" y="242"/>
                    <a:pt x="362" y="242"/>
                    <a:pt x="363" y="243"/>
                  </a:cubicBezTo>
                  <a:cubicBezTo>
                    <a:pt x="363" y="243"/>
                    <a:pt x="363" y="243"/>
                    <a:pt x="363" y="243"/>
                  </a:cubicBezTo>
                  <a:cubicBezTo>
                    <a:pt x="363" y="243"/>
                    <a:pt x="364" y="243"/>
                    <a:pt x="364" y="242"/>
                  </a:cubicBezTo>
                  <a:cubicBezTo>
                    <a:pt x="364" y="242"/>
                    <a:pt x="364" y="242"/>
                    <a:pt x="364" y="242"/>
                  </a:cubicBezTo>
                  <a:cubicBezTo>
                    <a:pt x="364" y="242"/>
                    <a:pt x="364" y="242"/>
                    <a:pt x="364" y="242"/>
                  </a:cubicBezTo>
                  <a:cubicBezTo>
                    <a:pt x="364" y="242"/>
                    <a:pt x="364" y="242"/>
                    <a:pt x="364" y="242"/>
                  </a:cubicBezTo>
                  <a:cubicBezTo>
                    <a:pt x="364" y="243"/>
                    <a:pt x="364" y="243"/>
                    <a:pt x="364" y="243"/>
                  </a:cubicBezTo>
                  <a:cubicBezTo>
                    <a:pt x="364" y="243"/>
                    <a:pt x="364" y="244"/>
                    <a:pt x="364" y="244"/>
                  </a:cubicBezTo>
                  <a:cubicBezTo>
                    <a:pt x="364" y="244"/>
                    <a:pt x="364" y="244"/>
                    <a:pt x="364" y="244"/>
                  </a:cubicBezTo>
                  <a:cubicBezTo>
                    <a:pt x="365" y="244"/>
                    <a:pt x="365" y="244"/>
                    <a:pt x="365" y="244"/>
                  </a:cubicBezTo>
                  <a:cubicBezTo>
                    <a:pt x="365" y="244"/>
                    <a:pt x="364" y="244"/>
                    <a:pt x="364" y="245"/>
                  </a:cubicBezTo>
                  <a:cubicBezTo>
                    <a:pt x="364" y="245"/>
                    <a:pt x="365" y="245"/>
                    <a:pt x="365" y="245"/>
                  </a:cubicBezTo>
                  <a:cubicBezTo>
                    <a:pt x="365" y="245"/>
                    <a:pt x="365" y="245"/>
                    <a:pt x="365" y="245"/>
                  </a:cubicBezTo>
                  <a:cubicBezTo>
                    <a:pt x="365" y="245"/>
                    <a:pt x="365" y="245"/>
                    <a:pt x="365" y="245"/>
                  </a:cubicBezTo>
                  <a:cubicBezTo>
                    <a:pt x="365" y="245"/>
                    <a:pt x="365" y="246"/>
                    <a:pt x="364" y="245"/>
                  </a:cubicBezTo>
                  <a:cubicBezTo>
                    <a:pt x="364" y="245"/>
                    <a:pt x="364" y="245"/>
                    <a:pt x="364" y="245"/>
                  </a:cubicBezTo>
                  <a:cubicBezTo>
                    <a:pt x="364" y="245"/>
                    <a:pt x="364" y="245"/>
                    <a:pt x="364" y="245"/>
                  </a:cubicBezTo>
                  <a:cubicBezTo>
                    <a:pt x="363" y="245"/>
                    <a:pt x="363" y="245"/>
                    <a:pt x="363" y="245"/>
                  </a:cubicBezTo>
                  <a:cubicBezTo>
                    <a:pt x="363" y="246"/>
                    <a:pt x="363" y="246"/>
                    <a:pt x="363" y="246"/>
                  </a:cubicBezTo>
                  <a:cubicBezTo>
                    <a:pt x="364" y="246"/>
                    <a:pt x="364" y="246"/>
                    <a:pt x="365" y="246"/>
                  </a:cubicBezTo>
                  <a:cubicBezTo>
                    <a:pt x="365" y="246"/>
                    <a:pt x="365" y="246"/>
                    <a:pt x="365" y="246"/>
                  </a:cubicBezTo>
                  <a:cubicBezTo>
                    <a:pt x="365" y="246"/>
                    <a:pt x="365" y="246"/>
                    <a:pt x="365" y="247"/>
                  </a:cubicBezTo>
                  <a:cubicBezTo>
                    <a:pt x="365" y="247"/>
                    <a:pt x="365" y="247"/>
                    <a:pt x="365" y="247"/>
                  </a:cubicBezTo>
                  <a:cubicBezTo>
                    <a:pt x="365" y="247"/>
                    <a:pt x="364" y="247"/>
                    <a:pt x="365" y="247"/>
                  </a:cubicBezTo>
                  <a:cubicBezTo>
                    <a:pt x="365" y="247"/>
                    <a:pt x="365" y="247"/>
                    <a:pt x="365" y="247"/>
                  </a:cubicBezTo>
                  <a:cubicBezTo>
                    <a:pt x="365" y="247"/>
                    <a:pt x="365" y="247"/>
                    <a:pt x="365" y="247"/>
                  </a:cubicBezTo>
                  <a:cubicBezTo>
                    <a:pt x="365" y="247"/>
                    <a:pt x="365" y="247"/>
                    <a:pt x="365" y="247"/>
                  </a:cubicBezTo>
                  <a:cubicBezTo>
                    <a:pt x="365" y="247"/>
                    <a:pt x="365" y="247"/>
                    <a:pt x="365" y="247"/>
                  </a:cubicBezTo>
                  <a:cubicBezTo>
                    <a:pt x="365" y="247"/>
                    <a:pt x="366" y="247"/>
                    <a:pt x="366" y="247"/>
                  </a:cubicBezTo>
                  <a:cubicBezTo>
                    <a:pt x="365" y="247"/>
                    <a:pt x="365" y="247"/>
                    <a:pt x="365" y="247"/>
                  </a:cubicBezTo>
                  <a:cubicBezTo>
                    <a:pt x="366" y="247"/>
                    <a:pt x="366" y="247"/>
                    <a:pt x="366" y="246"/>
                  </a:cubicBezTo>
                  <a:cubicBezTo>
                    <a:pt x="366" y="247"/>
                    <a:pt x="366" y="247"/>
                    <a:pt x="366" y="247"/>
                  </a:cubicBezTo>
                  <a:cubicBezTo>
                    <a:pt x="366" y="247"/>
                    <a:pt x="366" y="247"/>
                    <a:pt x="366" y="247"/>
                  </a:cubicBezTo>
                  <a:cubicBezTo>
                    <a:pt x="366" y="247"/>
                    <a:pt x="366" y="248"/>
                    <a:pt x="367" y="248"/>
                  </a:cubicBezTo>
                  <a:cubicBezTo>
                    <a:pt x="367" y="248"/>
                    <a:pt x="367" y="248"/>
                    <a:pt x="367" y="248"/>
                  </a:cubicBezTo>
                  <a:cubicBezTo>
                    <a:pt x="367" y="248"/>
                    <a:pt x="367" y="247"/>
                    <a:pt x="367" y="247"/>
                  </a:cubicBezTo>
                  <a:cubicBezTo>
                    <a:pt x="367" y="247"/>
                    <a:pt x="367" y="247"/>
                    <a:pt x="367" y="247"/>
                  </a:cubicBezTo>
                  <a:cubicBezTo>
                    <a:pt x="367" y="247"/>
                    <a:pt x="367" y="246"/>
                    <a:pt x="367" y="246"/>
                  </a:cubicBezTo>
                  <a:cubicBezTo>
                    <a:pt x="367" y="247"/>
                    <a:pt x="367" y="247"/>
                    <a:pt x="367" y="247"/>
                  </a:cubicBezTo>
                  <a:cubicBezTo>
                    <a:pt x="368" y="247"/>
                    <a:pt x="368" y="248"/>
                    <a:pt x="367" y="248"/>
                  </a:cubicBezTo>
                  <a:cubicBezTo>
                    <a:pt x="367" y="248"/>
                    <a:pt x="367" y="248"/>
                    <a:pt x="367" y="249"/>
                  </a:cubicBezTo>
                  <a:cubicBezTo>
                    <a:pt x="367" y="248"/>
                    <a:pt x="367" y="248"/>
                    <a:pt x="368" y="248"/>
                  </a:cubicBezTo>
                  <a:cubicBezTo>
                    <a:pt x="368" y="248"/>
                    <a:pt x="368" y="248"/>
                    <a:pt x="368" y="249"/>
                  </a:cubicBezTo>
                  <a:cubicBezTo>
                    <a:pt x="368" y="249"/>
                    <a:pt x="368" y="249"/>
                    <a:pt x="368" y="249"/>
                  </a:cubicBezTo>
                  <a:cubicBezTo>
                    <a:pt x="368" y="249"/>
                    <a:pt x="368" y="249"/>
                    <a:pt x="368" y="249"/>
                  </a:cubicBezTo>
                  <a:cubicBezTo>
                    <a:pt x="368" y="249"/>
                    <a:pt x="368" y="249"/>
                    <a:pt x="368" y="249"/>
                  </a:cubicBezTo>
                  <a:cubicBezTo>
                    <a:pt x="368" y="249"/>
                    <a:pt x="368" y="249"/>
                    <a:pt x="367" y="249"/>
                  </a:cubicBezTo>
                  <a:cubicBezTo>
                    <a:pt x="368" y="249"/>
                    <a:pt x="368" y="250"/>
                    <a:pt x="368" y="250"/>
                  </a:cubicBezTo>
                  <a:cubicBezTo>
                    <a:pt x="368" y="250"/>
                    <a:pt x="368" y="250"/>
                    <a:pt x="368" y="250"/>
                  </a:cubicBezTo>
                  <a:cubicBezTo>
                    <a:pt x="368" y="250"/>
                    <a:pt x="367" y="250"/>
                    <a:pt x="368" y="250"/>
                  </a:cubicBezTo>
                  <a:cubicBezTo>
                    <a:pt x="368" y="250"/>
                    <a:pt x="368" y="250"/>
                    <a:pt x="368" y="250"/>
                  </a:cubicBezTo>
                  <a:cubicBezTo>
                    <a:pt x="368" y="250"/>
                    <a:pt x="368" y="250"/>
                    <a:pt x="368" y="250"/>
                  </a:cubicBezTo>
                  <a:cubicBezTo>
                    <a:pt x="368" y="250"/>
                    <a:pt x="368" y="250"/>
                    <a:pt x="368" y="250"/>
                  </a:cubicBezTo>
                  <a:cubicBezTo>
                    <a:pt x="368" y="250"/>
                    <a:pt x="368" y="250"/>
                    <a:pt x="368" y="251"/>
                  </a:cubicBezTo>
                  <a:cubicBezTo>
                    <a:pt x="368" y="251"/>
                    <a:pt x="368" y="251"/>
                    <a:pt x="368" y="251"/>
                  </a:cubicBezTo>
                  <a:cubicBezTo>
                    <a:pt x="368" y="251"/>
                    <a:pt x="369" y="250"/>
                    <a:pt x="369" y="250"/>
                  </a:cubicBezTo>
                  <a:cubicBezTo>
                    <a:pt x="369" y="250"/>
                    <a:pt x="369" y="249"/>
                    <a:pt x="369" y="249"/>
                  </a:cubicBezTo>
                  <a:cubicBezTo>
                    <a:pt x="369" y="249"/>
                    <a:pt x="369" y="249"/>
                    <a:pt x="369" y="249"/>
                  </a:cubicBezTo>
                  <a:cubicBezTo>
                    <a:pt x="369" y="249"/>
                    <a:pt x="369" y="250"/>
                    <a:pt x="369" y="250"/>
                  </a:cubicBezTo>
                  <a:cubicBezTo>
                    <a:pt x="369" y="250"/>
                    <a:pt x="369" y="250"/>
                    <a:pt x="369" y="250"/>
                  </a:cubicBezTo>
                  <a:cubicBezTo>
                    <a:pt x="369" y="250"/>
                    <a:pt x="369" y="250"/>
                    <a:pt x="369" y="250"/>
                  </a:cubicBezTo>
                  <a:cubicBezTo>
                    <a:pt x="369" y="250"/>
                    <a:pt x="369" y="250"/>
                    <a:pt x="369" y="250"/>
                  </a:cubicBezTo>
                  <a:cubicBezTo>
                    <a:pt x="369" y="251"/>
                    <a:pt x="369" y="251"/>
                    <a:pt x="369" y="251"/>
                  </a:cubicBezTo>
                  <a:cubicBezTo>
                    <a:pt x="369" y="251"/>
                    <a:pt x="369" y="252"/>
                    <a:pt x="369" y="252"/>
                  </a:cubicBezTo>
                  <a:cubicBezTo>
                    <a:pt x="369" y="252"/>
                    <a:pt x="369" y="252"/>
                    <a:pt x="369" y="252"/>
                  </a:cubicBezTo>
                  <a:cubicBezTo>
                    <a:pt x="369" y="252"/>
                    <a:pt x="369" y="253"/>
                    <a:pt x="369" y="253"/>
                  </a:cubicBezTo>
                  <a:cubicBezTo>
                    <a:pt x="370" y="253"/>
                    <a:pt x="370" y="253"/>
                    <a:pt x="370" y="252"/>
                  </a:cubicBezTo>
                  <a:cubicBezTo>
                    <a:pt x="370" y="253"/>
                    <a:pt x="370" y="253"/>
                    <a:pt x="370" y="253"/>
                  </a:cubicBezTo>
                  <a:cubicBezTo>
                    <a:pt x="370" y="253"/>
                    <a:pt x="370" y="253"/>
                    <a:pt x="370" y="253"/>
                  </a:cubicBezTo>
                  <a:cubicBezTo>
                    <a:pt x="371" y="253"/>
                    <a:pt x="370" y="253"/>
                    <a:pt x="370" y="253"/>
                  </a:cubicBezTo>
                  <a:cubicBezTo>
                    <a:pt x="371" y="253"/>
                    <a:pt x="371" y="253"/>
                    <a:pt x="371" y="253"/>
                  </a:cubicBezTo>
                  <a:cubicBezTo>
                    <a:pt x="371" y="253"/>
                    <a:pt x="371" y="253"/>
                    <a:pt x="371" y="253"/>
                  </a:cubicBezTo>
                  <a:cubicBezTo>
                    <a:pt x="371" y="253"/>
                    <a:pt x="371" y="253"/>
                    <a:pt x="371" y="252"/>
                  </a:cubicBezTo>
                  <a:cubicBezTo>
                    <a:pt x="371" y="252"/>
                    <a:pt x="371" y="252"/>
                    <a:pt x="371" y="252"/>
                  </a:cubicBezTo>
                  <a:cubicBezTo>
                    <a:pt x="371" y="252"/>
                    <a:pt x="371" y="252"/>
                    <a:pt x="371" y="252"/>
                  </a:cubicBezTo>
                  <a:cubicBezTo>
                    <a:pt x="371" y="252"/>
                    <a:pt x="371" y="252"/>
                    <a:pt x="371" y="252"/>
                  </a:cubicBezTo>
                  <a:cubicBezTo>
                    <a:pt x="371" y="252"/>
                    <a:pt x="371" y="252"/>
                    <a:pt x="372" y="252"/>
                  </a:cubicBezTo>
                  <a:cubicBezTo>
                    <a:pt x="372" y="252"/>
                    <a:pt x="372" y="252"/>
                    <a:pt x="371" y="252"/>
                  </a:cubicBezTo>
                  <a:close/>
                  <a:moveTo>
                    <a:pt x="363" y="245"/>
                  </a:moveTo>
                  <a:cubicBezTo>
                    <a:pt x="363" y="245"/>
                    <a:pt x="363" y="245"/>
                    <a:pt x="363" y="244"/>
                  </a:cubicBezTo>
                  <a:cubicBezTo>
                    <a:pt x="363" y="244"/>
                    <a:pt x="363" y="244"/>
                    <a:pt x="363" y="244"/>
                  </a:cubicBezTo>
                  <a:cubicBezTo>
                    <a:pt x="363" y="244"/>
                    <a:pt x="363" y="244"/>
                    <a:pt x="363" y="245"/>
                  </a:cubicBezTo>
                  <a:cubicBezTo>
                    <a:pt x="363" y="245"/>
                    <a:pt x="363" y="245"/>
                    <a:pt x="363" y="245"/>
                  </a:cubicBezTo>
                  <a:close/>
                  <a:moveTo>
                    <a:pt x="343" y="210"/>
                  </a:moveTo>
                  <a:cubicBezTo>
                    <a:pt x="343" y="210"/>
                    <a:pt x="343" y="210"/>
                    <a:pt x="343" y="210"/>
                  </a:cubicBezTo>
                  <a:cubicBezTo>
                    <a:pt x="343" y="210"/>
                    <a:pt x="343" y="210"/>
                    <a:pt x="343" y="210"/>
                  </a:cubicBezTo>
                  <a:cubicBezTo>
                    <a:pt x="343" y="210"/>
                    <a:pt x="342" y="210"/>
                    <a:pt x="342" y="210"/>
                  </a:cubicBezTo>
                  <a:cubicBezTo>
                    <a:pt x="342" y="210"/>
                    <a:pt x="343" y="210"/>
                    <a:pt x="343" y="210"/>
                  </a:cubicBezTo>
                  <a:close/>
                  <a:moveTo>
                    <a:pt x="365" y="235"/>
                  </a:moveTo>
                  <a:cubicBezTo>
                    <a:pt x="365" y="235"/>
                    <a:pt x="365" y="235"/>
                    <a:pt x="365" y="235"/>
                  </a:cubicBezTo>
                  <a:cubicBezTo>
                    <a:pt x="365" y="235"/>
                    <a:pt x="365" y="235"/>
                    <a:pt x="365" y="235"/>
                  </a:cubicBezTo>
                  <a:cubicBezTo>
                    <a:pt x="365" y="235"/>
                    <a:pt x="365" y="235"/>
                    <a:pt x="365" y="235"/>
                  </a:cubicBezTo>
                  <a:cubicBezTo>
                    <a:pt x="365" y="235"/>
                    <a:pt x="365" y="235"/>
                    <a:pt x="365" y="235"/>
                  </a:cubicBezTo>
                  <a:close/>
                  <a:moveTo>
                    <a:pt x="365" y="236"/>
                  </a:moveTo>
                  <a:cubicBezTo>
                    <a:pt x="365" y="236"/>
                    <a:pt x="365" y="236"/>
                    <a:pt x="366" y="236"/>
                  </a:cubicBezTo>
                  <a:cubicBezTo>
                    <a:pt x="366" y="236"/>
                    <a:pt x="366" y="236"/>
                    <a:pt x="366" y="236"/>
                  </a:cubicBezTo>
                  <a:cubicBezTo>
                    <a:pt x="366" y="236"/>
                    <a:pt x="366" y="236"/>
                    <a:pt x="365" y="236"/>
                  </a:cubicBezTo>
                  <a:cubicBezTo>
                    <a:pt x="365" y="236"/>
                    <a:pt x="365" y="236"/>
                    <a:pt x="365" y="236"/>
                  </a:cubicBezTo>
                  <a:close/>
                  <a:moveTo>
                    <a:pt x="361" y="242"/>
                  </a:moveTo>
                  <a:cubicBezTo>
                    <a:pt x="361" y="242"/>
                    <a:pt x="361" y="242"/>
                    <a:pt x="361" y="242"/>
                  </a:cubicBezTo>
                  <a:cubicBezTo>
                    <a:pt x="361" y="242"/>
                    <a:pt x="361" y="242"/>
                    <a:pt x="361" y="242"/>
                  </a:cubicBezTo>
                  <a:cubicBezTo>
                    <a:pt x="361" y="242"/>
                    <a:pt x="361" y="242"/>
                    <a:pt x="361" y="242"/>
                  </a:cubicBezTo>
                  <a:cubicBezTo>
                    <a:pt x="361" y="242"/>
                    <a:pt x="361" y="242"/>
                    <a:pt x="361" y="242"/>
                  </a:cubicBezTo>
                  <a:cubicBezTo>
                    <a:pt x="361" y="242"/>
                    <a:pt x="361" y="242"/>
                    <a:pt x="361" y="242"/>
                  </a:cubicBezTo>
                  <a:close/>
                  <a:moveTo>
                    <a:pt x="360" y="232"/>
                  </a:moveTo>
                  <a:cubicBezTo>
                    <a:pt x="360" y="232"/>
                    <a:pt x="359" y="232"/>
                    <a:pt x="359" y="232"/>
                  </a:cubicBezTo>
                  <a:cubicBezTo>
                    <a:pt x="359" y="232"/>
                    <a:pt x="359" y="232"/>
                    <a:pt x="359" y="232"/>
                  </a:cubicBezTo>
                  <a:cubicBezTo>
                    <a:pt x="360" y="232"/>
                    <a:pt x="360" y="232"/>
                    <a:pt x="360" y="232"/>
                  </a:cubicBezTo>
                  <a:close/>
                  <a:moveTo>
                    <a:pt x="362" y="245"/>
                  </a:moveTo>
                  <a:cubicBezTo>
                    <a:pt x="362" y="245"/>
                    <a:pt x="362" y="245"/>
                    <a:pt x="362" y="245"/>
                  </a:cubicBezTo>
                  <a:cubicBezTo>
                    <a:pt x="362" y="245"/>
                    <a:pt x="362" y="245"/>
                    <a:pt x="362" y="245"/>
                  </a:cubicBezTo>
                  <a:cubicBezTo>
                    <a:pt x="362" y="245"/>
                    <a:pt x="362" y="245"/>
                    <a:pt x="362" y="245"/>
                  </a:cubicBezTo>
                  <a:cubicBezTo>
                    <a:pt x="362" y="245"/>
                    <a:pt x="362" y="245"/>
                    <a:pt x="362" y="245"/>
                  </a:cubicBezTo>
                  <a:cubicBezTo>
                    <a:pt x="362" y="245"/>
                    <a:pt x="362" y="245"/>
                    <a:pt x="362" y="245"/>
                  </a:cubicBezTo>
                  <a:close/>
                  <a:moveTo>
                    <a:pt x="367" y="232"/>
                  </a:moveTo>
                  <a:cubicBezTo>
                    <a:pt x="367" y="232"/>
                    <a:pt x="367" y="232"/>
                    <a:pt x="367" y="232"/>
                  </a:cubicBezTo>
                  <a:cubicBezTo>
                    <a:pt x="367" y="232"/>
                    <a:pt x="368" y="232"/>
                    <a:pt x="368" y="232"/>
                  </a:cubicBezTo>
                  <a:cubicBezTo>
                    <a:pt x="368" y="232"/>
                    <a:pt x="367" y="232"/>
                    <a:pt x="367" y="232"/>
                  </a:cubicBezTo>
                  <a:cubicBezTo>
                    <a:pt x="367" y="232"/>
                    <a:pt x="367" y="232"/>
                    <a:pt x="367" y="232"/>
                  </a:cubicBezTo>
                  <a:close/>
                  <a:moveTo>
                    <a:pt x="368" y="231"/>
                  </a:moveTo>
                  <a:cubicBezTo>
                    <a:pt x="368" y="231"/>
                    <a:pt x="368" y="231"/>
                    <a:pt x="368" y="231"/>
                  </a:cubicBezTo>
                  <a:cubicBezTo>
                    <a:pt x="368" y="231"/>
                    <a:pt x="368" y="231"/>
                    <a:pt x="368" y="231"/>
                  </a:cubicBezTo>
                  <a:cubicBezTo>
                    <a:pt x="368" y="231"/>
                    <a:pt x="368" y="231"/>
                    <a:pt x="368" y="231"/>
                  </a:cubicBezTo>
                  <a:close/>
                  <a:moveTo>
                    <a:pt x="361" y="236"/>
                  </a:moveTo>
                  <a:cubicBezTo>
                    <a:pt x="361" y="236"/>
                    <a:pt x="361" y="236"/>
                    <a:pt x="361" y="236"/>
                  </a:cubicBezTo>
                  <a:cubicBezTo>
                    <a:pt x="361" y="236"/>
                    <a:pt x="361" y="236"/>
                    <a:pt x="361" y="236"/>
                  </a:cubicBezTo>
                  <a:cubicBezTo>
                    <a:pt x="361" y="236"/>
                    <a:pt x="361" y="236"/>
                    <a:pt x="361" y="236"/>
                  </a:cubicBezTo>
                  <a:close/>
                  <a:moveTo>
                    <a:pt x="363" y="239"/>
                  </a:moveTo>
                  <a:cubicBezTo>
                    <a:pt x="363" y="239"/>
                    <a:pt x="363" y="239"/>
                    <a:pt x="363" y="238"/>
                  </a:cubicBezTo>
                  <a:cubicBezTo>
                    <a:pt x="363" y="239"/>
                    <a:pt x="362" y="239"/>
                    <a:pt x="363" y="239"/>
                  </a:cubicBezTo>
                  <a:close/>
                  <a:moveTo>
                    <a:pt x="368" y="232"/>
                  </a:moveTo>
                  <a:cubicBezTo>
                    <a:pt x="368" y="232"/>
                    <a:pt x="368" y="232"/>
                    <a:pt x="367" y="232"/>
                  </a:cubicBezTo>
                  <a:cubicBezTo>
                    <a:pt x="367" y="232"/>
                    <a:pt x="367" y="232"/>
                    <a:pt x="367" y="232"/>
                  </a:cubicBezTo>
                  <a:cubicBezTo>
                    <a:pt x="367" y="232"/>
                    <a:pt x="367" y="232"/>
                    <a:pt x="368" y="232"/>
                  </a:cubicBezTo>
                  <a:cubicBezTo>
                    <a:pt x="368" y="232"/>
                    <a:pt x="368" y="232"/>
                    <a:pt x="368" y="232"/>
                  </a:cubicBezTo>
                  <a:close/>
                  <a:moveTo>
                    <a:pt x="365" y="235"/>
                  </a:moveTo>
                  <a:cubicBezTo>
                    <a:pt x="365" y="235"/>
                    <a:pt x="365" y="235"/>
                    <a:pt x="365" y="235"/>
                  </a:cubicBezTo>
                  <a:cubicBezTo>
                    <a:pt x="365" y="235"/>
                    <a:pt x="365" y="235"/>
                    <a:pt x="365" y="235"/>
                  </a:cubicBezTo>
                  <a:cubicBezTo>
                    <a:pt x="365" y="235"/>
                    <a:pt x="365" y="235"/>
                    <a:pt x="365" y="235"/>
                  </a:cubicBezTo>
                  <a:close/>
                  <a:moveTo>
                    <a:pt x="368" y="232"/>
                  </a:moveTo>
                  <a:cubicBezTo>
                    <a:pt x="368" y="231"/>
                    <a:pt x="368" y="231"/>
                    <a:pt x="368" y="231"/>
                  </a:cubicBezTo>
                  <a:cubicBezTo>
                    <a:pt x="368" y="231"/>
                    <a:pt x="368" y="231"/>
                    <a:pt x="368" y="231"/>
                  </a:cubicBezTo>
                  <a:cubicBezTo>
                    <a:pt x="368" y="231"/>
                    <a:pt x="368" y="231"/>
                    <a:pt x="368" y="232"/>
                  </a:cubicBezTo>
                  <a:close/>
                  <a:moveTo>
                    <a:pt x="365" y="247"/>
                  </a:moveTo>
                  <a:cubicBezTo>
                    <a:pt x="365" y="246"/>
                    <a:pt x="365" y="246"/>
                    <a:pt x="365" y="246"/>
                  </a:cubicBezTo>
                  <a:cubicBezTo>
                    <a:pt x="365" y="246"/>
                    <a:pt x="365" y="246"/>
                    <a:pt x="365" y="247"/>
                  </a:cubicBezTo>
                  <a:cubicBezTo>
                    <a:pt x="365" y="247"/>
                    <a:pt x="365" y="247"/>
                    <a:pt x="365" y="247"/>
                  </a:cubicBezTo>
                  <a:cubicBezTo>
                    <a:pt x="365" y="247"/>
                    <a:pt x="365" y="247"/>
                    <a:pt x="365" y="247"/>
                  </a:cubicBezTo>
                  <a:close/>
                  <a:moveTo>
                    <a:pt x="343" y="217"/>
                  </a:moveTo>
                  <a:cubicBezTo>
                    <a:pt x="343" y="217"/>
                    <a:pt x="343" y="217"/>
                    <a:pt x="343" y="217"/>
                  </a:cubicBezTo>
                  <a:cubicBezTo>
                    <a:pt x="343" y="217"/>
                    <a:pt x="343" y="217"/>
                    <a:pt x="343" y="217"/>
                  </a:cubicBezTo>
                  <a:cubicBezTo>
                    <a:pt x="343" y="217"/>
                    <a:pt x="343" y="217"/>
                    <a:pt x="343" y="217"/>
                  </a:cubicBezTo>
                  <a:cubicBezTo>
                    <a:pt x="343" y="217"/>
                    <a:pt x="343" y="217"/>
                    <a:pt x="343" y="217"/>
                  </a:cubicBezTo>
                  <a:close/>
                  <a:moveTo>
                    <a:pt x="364" y="243"/>
                  </a:moveTo>
                  <a:cubicBezTo>
                    <a:pt x="364" y="243"/>
                    <a:pt x="364" y="243"/>
                    <a:pt x="364" y="243"/>
                  </a:cubicBezTo>
                  <a:cubicBezTo>
                    <a:pt x="364" y="243"/>
                    <a:pt x="364" y="243"/>
                    <a:pt x="364" y="243"/>
                  </a:cubicBezTo>
                  <a:close/>
                  <a:moveTo>
                    <a:pt x="359" y="218"/>
                  </a:moveTo>
                  <a:cubicBezTo>
                    <a:pt x="359" y="218"/>
                    <a:pt x="359" y="218"/>
                    <a:pt x="359" y="218"/>
                  </a:cubicBezTo>
                  <a:cubicBezTo>
                    <a:pt x="359" y="218"/>
                    <a:pt x="359" y="218"/>
                    <a:pt x="359" y="218"/>
                  </a:cubicBezTo>
                  <a:cubicBezTo>
                    <a:pt x="359" y="218"/>
                    <a:pt x="359" y="218"/>
                    <a:pt x="358" y="217"/>
                  </a:cubicBezTo>
                  <a:cubicBezTo>
                    <a:pt x="358" y="217"/>
                    <a:pt x="358" y="216"/>
                    <a:pt x="358" y="216"/>
                  </a:cubicBezTo>
                  <a:cubicBezTo>
                    <a:pt x="358" y="216"/>
                    <a:pt x="358" y="216"/>
                    <a:pt x="358" y="215"/>
                  </a:cubicBezTo>
                  <a:cubicBezTo>
                    <a:pt x="357" y="215"/>
                    <a:pt x="357" y="215"/>
                    <a:pt x="357" y="214"/>
                  </a:cubicBezTo>
                  <a:cubicBezTo>
                    <a:pt x="357" y="214"/>
                    <a:pt x="357" y="214"/>
                    <a:pt x="357" y="214"/>
                  </a:cubicBezTo>
                  <a:cubicBezTo>
                    <a:pt x="357" y="213"/>
                    <a:pt x="357" y="213"/>
                    <a:pt x="357" y="213"/>
                  </a:cubicBezTo>
                  <a:cubicBezTo>
                    <a:pt x="357" y="213"/>
                    <a:pt x="357" y="213"/>
                    <a:pt x="356" y="212"/>
                  </a:cubicBezTo>
                  <a:cubicBezTo>
                    <a:pt x="356" y="213"/>
                    <a:pt x="357" y="213"/>
                    <a:pt x="356" y="213"/>
                  </a:cubicBezTo>
                  <a:cubicBezTo>
                    <a:pt x="356" y="213"/>
                    <a:pt x="356" y="213"/>
                    <a:pt x="356" y="213"/>
                  </a:cubicBezTo>
                  <a:cubicBezTo>
                    <a:pt x="357" y="213"/>
                    <a:pt x="357" y="214"/>
                    <a:pt x="357" y="214"/>
                  </a:cubicBezTo>
                  <a:cubicBezTo>
                    <a:pt x="356" y="214"/>
                    <a:pt x="356" y="214"/>
                    <a:pt x="356" y="214"/>
                  </a:cubicBezTo>
                  <a:cubicBezTo>
                    <a:pt x="356" y="214"/>
                    <a:pt x="356" y="214"/>
                    <a:pt x="356" y="214"/>
                  </a:cubicBezTo>
                  <a:cubicBezTo>
                    <a:pt x="356" y="214"/>
                    <a:pt x="356" y="214"/>
                    <a:pt x="356" y="214"/>
                  </a:cubicBezTo>
                  <a:cubicBezTo>
                    <a:pt x="356" y="214"/>
                    <a:pt x="356" y="215"/>
                    <a:pt x="356" y="215"/>
                  </a:cubicBezTo>
                  <a:cubicBezTo>
                    <a:pt x="356" y="215"/>
                    <a:pt x="356" y="215"/>
                    <a:pt x="356" y="215"/>
                  </a:cubicBezTo>
                  <a:cubicBezTo>
                    <a:pt x="356" y="215"/>
                    <a:pt x="356" y="215"/>
                    <a:pt x="356" y="215"/>
                  </a:cubicBezTo>
                  <a:cubicBezTo>
                    <a:pt x="357" y="215"/>
                    <a:pt x="357" y="215"/>
                    <a:pt x="357" y="215"/>
                  </a:cubicBezTo>
                  <a:cubicBezTo>
                    <a:pt x="357" y="216"/>
                    <a:pt x="357" y="216"/>
                    <a:pt x="358" y="217"/>
                  </a:cubicBezTo>
                  <a:cubicBezTo>
                    <a:pt x="358" y="217"/>
                    <a:pt x="358" y="217"/>
                    <a:pt x="358" y="218"/>
                  </a:cubicBezTo>
                  <a:cubicBezTo>
                    <a:pt x="358" y="218"/>
                    <a:pt x="358" y="218"/>
                    <a:pt x="358" y="218"/>
                  </a:cubicBezTo>
                  <a:cubicBezTo>
                    <a:pt x="359" y="218"/>
                    <a:pt x="359" y="218"/>
                    <a:pt x="359" y="218"/>
                  </a:cubicBezTo>
                  <a:cubicBezTo>
                    <a:pt x="358" y="219"/>
                    <a:pt x="359" y="219"/>
                    <a:pt x="359" y="219"/>
                  </a:cubicBezTo>
                  <a:cubicBezTo>
                    <a:pt x="359" y="219"/>
                    <a:pt x="359" y="220"/>
                    <a:pt x="359" y="220"/>
                  </a:cubicBezTo>
                  <a:cubicBezTo>
                    <a:pt x="359" y="220"/>
                    <a:pt x="359" y="219"/>
                    <a:pt x="359" y="220"/>
                  </a:cubicBezTo>
                  <a:cubicBezTo>
                    <a:pt x="358" y="220"/>
                    <a:pt x="358" y="220"/>
                    <a:pt x="358" y="220"/>
                  </a:cubicBezTo>
                  <a:cubicBezTo>
                    <a:pt x="358" y="219"/>
                    <a:pt x="358" y="220"/>
                    <a:pt x="358" y="220"/>
                  </a:cubicBezTo>
                  <a:cubicBezTo>
                    <a:pt x="358" y="220"/>
                    <a:pt x="358" y="220"/>
                    <a:pt x="358" y="220"/>
                  </a:cubicBezTo>
                  <a:cubicBezTo>
                    <a:pt x="358" y="220"/>
                    <a:pt x="358" y="220"/>
                    <a:pt x="358" y="220"/>
                  </a:cubicBezTo>
                  <a:cubicBezTo>
                    <a:pt x="358" y="220"/>
                    <a:pt x="358" y="220"/>
                    <a:pt x="358" y="220"/>
                  </a:cubicBezTo>
                  <a:cubicBezTo>
                    <a:pt x="358" y="220"/>
                    <a:pt x="358" y="220"/>
                    <a:pt x="359" y="220"/>
                  </a:cubicBezTo>
                  <a:cubicBezTo>
                    <a:pt x="359" y="220"/>
                    <a:pt x="359" y="220"/>
                    <a:pt x="359" y="221"/>
                  </a:cubicBezTo>
                  <a:cubicBezTo>
                    <a:pt x="359" y="221"/>
                    <a:pt x="359" y="221"/>
                    <a:pt x="359" y="221"/>
                  </a:cubicBezTo>
                  <a:cubicBezTo>
                    <a:pt x="359" y="221"/>
                    <a:pt x="359" y="221"/>
                    <a:pt x="358" y="222"/>
                  </a:cubicBezTo>
                  <a:cubicBezTo>
                    <a:pt x="358" y="222"/>
                    <a:pt x="358" y="222"/>
                    <a:pt x="358" y="222"/>
                  </a:cubicBezTo>
                  <a:cubicBezTo>
                    <a:pt x="358" y="221"/>
                    <a:pt x="358" y="221"/>
                    <a:pt x="358" y="221"/>
                  </a:cubicBezTo>
                  <a:cubicBezTo>
                    <a:pt x="358" y="221"/>
                    <a:pt x="358" y="221"/>
                    <a:pt x="358" y="221"/>
                  </a:cubicBezTo>
                  <a:cubicBezTo>
                    <a:pt x="358" y="221"/>
                    <a:pt x="357" y="221"/>
                    <a:pt x="357" y="221"/>
                  </a:cubicBezTo>
                  <a:cubicBezTo>
                    <a:pt x="357" y="221"/>
                    <a:pt x="357" y="221"/>
                    <a:pt x="357" y="221"/>
                  </a:cubicBezTo>
                  <a:cubicBezTo>
                    <a:pt x="357" y="221"/>
                    <a:pt x="357" y="221"/>
                    <a:pt x="357" y="221"/>
                  </a:cubicBezTo>
                  <a:cubicBezTo>
                    <a:pt x="357" y="221"/>
                    <a:pt x="357" y="221"/>
                    <a:pt x="357" y="221"/>
                  </a:cubicBezTo>
                  <a:cubicBezTo>
                    <a:pt x="357" y="221"/>
                    <a:pt x="357" y="222"/>
                    <a:pt x="357" y="222"/>
                  </a:cubicBezTo>
                  <a:cubicBezTo>
                    <a:pt x="358" y="222"/>
                    <a:pt x="358" y="222"/>
                    <a:pt x="358" y="222"/>
                  </a:cubicBezTo>
                  <a:cubicBezTo>
                    <a:pt x="357" y="222"/>
                    <a:pt x="357" y="222"/>
                    <a:pt x="357" y="222"/>
                  </a:cubicBezTo>
                  <a:cubicBezTo>
                    <a:pt x="357" y="222"/>
                    <a:pt x="357" y="222"/>
                    <a:pt x="357" y="222"/>
                  </a:cubicBezTo>
                  <a:cubicBezTo>
                    <a:pt x="357" y="223"/>
                    <a:pt x="357" y="223"/>
                    <a:pt x="357" y="223"/>
                  </a:cubicBezTo>
                  <a:cubicBezTo>
                    <a:pt x="357" y="223"/>
                    <a:pt x="357" y="223"/>
                    <a:pt x="357" y="223"/>
                  </a:cubicBezTo>
                  <a:cubicBezTo>
                    <a:pt x="357" y="223"/>
                    <a:pt x="357" y="223"/>
                    <a:pt x="356" y="223"/>
                  </a:cubicBezTo>
                  <a:cubicBezTo>
                    <a:pt x="356" y="223"/>
                    <a:pt x="356" y="223"/>
                    <a:pt x="356" y="223"/>
                  </a:cubicBezTo>
                  <a:cubicBezTo>
                    <a:pt x="356" y="223"/>
                    <a:pt x="356" y="223"/>
                    <a:pt x="356" y="223"/>
                  </a:cubicBezTo>
                  <a:cubicBezTo>
                    <a:pt x="356" y="223"/>
                    <a:pt x="356" y="223"/>
                    <a:pt x="356" y="224"/>
                  </a:cubicBezTo>
                  <a:cubicBezTo>
                    <a:pt x="356" y="224"/>
                    <a:pt x="356" y="224"/>
                    <a:pt x="356" y="224"/>
                  </a:cubicBezTo>
                  <a:cubicBezTo>
                    <a:pt x="356" y="224"/>
                    <a:pt x="356" y="224"/>
                    <a:pt x="356" y="224"/>
                  </a:cubicBezTo>
                  <a:cubicBezTo>
                    <a:pt x="356" y="224"/>
                    <a:pt x="356" y="224"/>
                    <a:pt x="356" y="224"/>
                  </a:cubicBezTo>
                  <a:cubicBezTo>
                    <a:pt x="356" y="224"/>
                    <a:pt x="356" y="224"/>
                    <a:pt x="356" y="224"/>
                  </a:cubicBezTo>
                  <a:cubicBezTo>
                    <a:pt x="355" y="225"/>
                    <a:pt x="355" y="225"/>
                    <a:pt x="355" y="225"/>
                  </a:cubicBezTo>
                  <a:cubicBezTo>
                    <a:pt x="355" y="225"/>
                    <a:pt x="355" y="225"/>
                    <a:pt x="355" y="225"/>
                  </a:cubicBezTo>
                  <a:cubicBezTo>
                    <a:pt x="355" y="225"/>
                    <a:pt x="354" y="225"/>
                    <a:pt x="354" y="225"/>
                  </a:cubicBezTo>
                  <a:cubicBezTo>
                    <a:pt x="354" y="225"/>
                    <a:pt x="354" y="224"/>
                    <a:pt x="354" y="224"/>
                  </a:cubicBezTo>
                  <a:cubicBezTo>
                    <a:pt x="354" y="224"/>
                    <a:pt x="354" y="224"/>
                    <a:pt x="354" y="224"/>
                  </a:cubicBezTo>
                  <a:cubicBezTo>
                    <a:pt x="354" y="224"/>
                    <a:pt x="354" y="223"/>
                    <a:pt x="354" y="223"/>
                  </a:cubicBezTo>
                  <a:cubicBezTo>
                    <a:pt x="354" y="223"/>
                    <a:pt x="354" y="223"/>
                    <a:pt x="354" y="223"/>
                  </a:cubicBezTo>
                  <a:cubicBezTo>
                    <a:pt x="354" y="222"/>
                    <a:pt x="354" y="223"/>
                    <a:pt x="354" y="223"/>
                  </a:cubicBezTo>
                  <a:cubicBezTo>
                    <a:pt x="354" y="223"/>
                    <a:pt x="354" y="223"/>
                    <a:pt x="354" y="223"/>
                  </a:cubicBezTo>
                  <a:cubicBezTo>
                    <a:pt x="355" y="223"/>
                    <a:pt x="354" y="223"/>
                    <a:pt x="354" y="222"/>
                  </a:cubicBezTo>
                  <a:cubicBezTo>
                    <a:pt x="354" y="222"/>
                    <a:pt x="354" y="222"/>
                    <a:pt x="355" y="222"/>
                  </a:cubicBezTo>
                  <a:cubicBezTo>
                    <a:pt x="355" y="222"/>
                    <a:pt x="355" y="222"/>
                    <a:pt x="355" y="222"/>
                  </a:cubicBezTo>
                  <a:cubicBezTo>
                    <a:pt x="355" y="222"/>
                    <a:pt x="355" y="222"/>
                    <a:pt x="355" y="221"/>
                  </a:cubicBezTo>
                  <a:cubicBezTo>
                    <a:pt x="355" y="221"/>
                    <a:pt x="355" y="221"/>
                    <a:pt x="355" y="221"/>
                  </a:cubicBezTo>
                  <a:cubicBezTo>
                    <a:pt x="354" y="221"/>
                    <a:pt x="354" y="221"/>
                    <a:pt x="354" y="221"/>
                  </a:cubicBezTo>
                  <a:cubicBezTo>
                    <a:pt x="354" y="221"/>
                    <a:pt x="355" y="221"/>
                    <a:pt x="355" y="221"/>
                  </a:cubicBezTo>
                  <a:cubicBezTo>
                    <a:pt x="355" y="221"/>
                    <a:pt x="355" y="221"/>
                    <a:pt x="356" y="221"/>
                  </a:cubicBezTo>
                  <a:cubicBezTo>
                    <a:pt x="356" y="221"/>
                    <a:pt x="356" y="221"/>
                    <a:pt x="356" y="221"/>
                  </a:cubicBezTo>
                  <a:cubicBezTo>
                    <a:pt x="356" y="221"/>
                    <a:pt x="356" y="221"/>
                    <a:pt x="356" y="221"/>
                  </a:cubicBezTo>
                  <a:cubicBezTo>
                    <a:pt x="356" y="221"/>
                    <a:pt x="356" y="221"/>
                    <a:pt x="356" y="221"/>
                  </a:cubicBezTo>
                  <a:cubicBezTo>
                    <a:pt x="356" y="221"/>
                    <a:pt x="356" y="221"/>
                    <a:pt x="355" y="221"/>
                  </a:cubicBezTo>
                  <a:cubicBezTo>
                    <a:pt x="355" y="221"/>
                    <a:pt x="355" y="221"/>
                    <a:pt x="355" y="221"/>
                  </a:cubicBezTo>
                  <a:cubicBezTo>
                    <a:pt x="355" y="221"/>
                    <a:pt x="355" y="220"/>
                    <a:pt x="355" y="220"/>
                  </a:cubicBezTo>
                  <a:cubicBezTo>
                    <a:pt x="355" y="220"/>
                    <a:pt x="355" y="220"/>
                    <a:pt x="354" y="220"/>
                  </a:cubicBezTo>
                  <a:cubicBezTo>
                    <a:pt x="354" y="220"/>
                    <a:pt x="354" y="220"/>
                    <a:pt x="354" y="220"/>
                  </a:cubicBezTo>
                  <a:cubicBezTo>
                    <a:pt x="354" y="219"/>
                    <a:pt x="354" y="219"/>
                    <a:pt x="354" y="218"/>
                  </a:cubicBezTo>
                  <a:cubicBezTo>
                    <a:pt x="354" y="218"/>
                    <a:pt x="354" y="218"/>
                    <a:pt x="354" y="217"/>
                  </a:cubicBezTo>
                  <a:cubicBezTo>
                    <a:pt x="354" y="217"/>
                    <a:pt x="354" y="217"/>
                    <a:pt x="354" y="217"/>
                  </a:cubicBezTo>
                  <a:cubicBezTo>
                    <a:pt x="353" y="217"/>
                    <a:pt x="354" y="216"/>
                    <a:pt x="354" y="215"/>
                  </a:cubicBezTo>
                  <a:cubicBezTo>
                    <a:pt x="353" y="214"/>
                    <a:pt x="353" y="214"/>
                    <a:pt x="353" y="213"/>
                  </a:cubicBezTo>
                  <a:cubicBezTo>
                    <a:pt x="353" y="213"/>
                    <a:pt x="353" y="213"/>
                    <a:pt x="353" y="212"/>
                  </a:cubicBezTo>
                  <a:cubicBezTo>
                    <a:pt x="353" y="212"/>
                    <a:pt x="353" y="212"/>
                    <a:pt x="353" y="212"/>
                  </a:cubicBezTo>
                  <a:cubicBezTo>
                    <a:pt x="353" y="212"/>
                    <a:pt x="353" y="212"/>
                    <a:pt x="353" y="212"/>
                  </a:cubicBezTo>
                  <a:cubicBezTo>
                    <a:pt x="353" y="212"/>
                    <a:pt x="353" y="212"/>
                    <a:pt x="353" y="212"/>
                  </a:cubicBezTo>
                  <a:cubicBezTo>
                    <a:pt x="353" y="211"/>
                    <a:pt x="353" y="211"/>
                    <a:pt x="352" y="211"/>
                  </a:cubicBezTo>
                  <a:cubicBezTo>
                    <a:pt x="352" y="211"/>
                    <a:pt x="352" y="211"/>
                    <a:pt x="352" y="210"/>
                  </a:cubicBezTo>
                  <a:cubicBezTo>
                    <a:pt x="352" y="210"/>
                    <a:pt x="352" y="210"/>
                    <a:pt x="352" y="210"/>
                  </a:cubicBezTo>
                  <a:cubicBezTo>
                    <a:pt x="352" y="210"/>
                    <a:pt x="352" y="210"/>
                    <a:pt x="352" y="210"/>
                  </a:cubicBezTo>
                  <a:cubicBezTo>
                    <a:pt x="352" y="210"/>
                    <a:pt x="352" y="209"/>
                    <a:pt x="352" y="209"/>
                  </a:cubicBezTo>
                  <a:cubicBezTo>
                    <a:pt x="352" y="209"/>
                    <a:pt x="352" y="209"/>
                    <a:pt x="352" y="209"/>
                  </a:cubicBezTo>
                  <a:cubicBezTo>
                    <a:pt x="352" y="209"/>
                    <a:pt x="352" y="209"/>
                    <a:pt x="352" y="209"/>
                  </a:cubicBezTo>
                  <a:cubicBezTo>
                    <a:pt x="352" y="209"/>
                    <a:pt x="353" y="209"/>
                    <a:pt x="353" y="209"/>
                  </a:cubicBezTo>
                  <a:cubicBezTo>
                    <a:pt x="353" y="209"/>
                    <a:pt x="353" y="210"/>
                    <a:pt x="353" y="210"/>
                  </a:cubicBezTo>
                  <a:cubicBezTo>
                    <a:pt x="353" y="210"/>
                    <a:pt x="354" y="211"/>
                    <a:pt x="354" y="211"/>
                  </a:cubicBezTo>
                  <a:cubicBezTo>
                    <a:pt x="354" y="211"/>
                    <a:pt x="354" y="211"/>
                    <a:pt x="354" y="211"/>
                  </a:cubicBezTo>
                  <a:cubicBezTo>
                    <a:pt x="354" y="211"/>
                    <a:pt x="354" y="211"/>
                    <a:pt x="354" y="211"/>
                  </a:cubicBezTo>
                  <a:cubicBezTo>
                    <a:pt x="354" y="211"/>
                    <a:pt x="355" y="211"/>
                    <a:pt x="355" y="211"/>
                  </a:cubicBezTo>
                  <a:cubicBezTo>
                    <a:pt x="355" y="211"/>
                    <a:pt x="355" y="211"/>
                    <a:pt x="356" y="211"/>
                  </a:cubicBezTo>
                  <a:cubicBezTo>
                    <a:pt x="356" y="212"/>
                    <a:pt x="356" y="212"/>
                    <a:pt x="357" y="211"/>
                  </a:cubicBezTo>
                  <a:cubicBezTo>
                    <a:pt x="357" y="211"/>
                    <a:pt x="357" y="211"/>
                    <a:pt x="357" y="211"/>
                  </a:cubicBezTo>
                  <a:cubicBezTo>
                    <a:pt x="357" y="212"/>
                    <a:pt x="357" y="212"/>
                    <a:pt x="357" y="212"/>
                  </a:cubicBezTo>
                  <a:cubicBezTo>
                    <a:pt x="357" y="212"/>
                    <a:pt x="357" y="212"/>
                    <a:pt x="357" y="212"/>
                  </a:cubicBezTo>
                  <a:cubicBezTo>
                    <a:pt x="357" y="213"/>
                    <a:pt x="358" y="213"/>
                    <a:pt x="358" y="214"/>
                  </a:cubicBezTo>
                  <a:cubicBezTo>
                    <a:pt x="358" y="214"/>
                    <a:pt x="358" y="214"/>
                    <a:pt x="358" y="214"/>
                  </a:cubicBezTo>
                  <a:cubicBezTo>
                    <a:pt x="358" y="214"/>
                    <a:pt x="358" y="214"/>
                    <a:pt x="358" y="215"/>
                  </a:cubicBezTo>
                  <a:cubicBezTo>
                    <a:pt x="358" y="215"/>
                    <a:pt x="358" y="215"/>
                    <a:pt x="359" y="215"/>
                  </a:cubicBezTo>
                  <a:cubicBezTo>
                    <a:pt x="359" y="216"/>
                    <a:pt x="359" y="216"/>
                    <a:pt x="359" y="216"/>
                  </a:cubicBezTo>
                  <a:cubicBezTo>
                    <a:pt x="359" y="216"/>
                    <a:pt x="359" y="216"/>
                    <a:pt x="359" y="216"/>
                  </a:cubicBezTo>
                  <a:cubicBezTo>
                    <a:pt x="359" y="217"/>
                    <a:pt x="359" y="217"/>
                    <a:pt x="359" y="217"/>
                  </a:cubicBezTo>
                  <a:cubicBezTo>
                    <a:pt x="359" y="217"/>
                    <a:pt x="359" y="217"/>
                    <a:pt x="359" y="218"/>
                  </a:cubicBezTo>
                  <a:cubicBezTo>
                    <a:pt x="359" y="218"/>
                    <a:pt x="359" y="218"/>
                    <a:pt x="359" y="218"/>
                  </a:cubicBezTo>
                  <a:close/>
                  <a:moveTo>
                    <a:pt x="357" y="216"/>
                  </a:moveTo>
                  <a:cubicBezTo>
                    <a:pt x="357" y="216"/>
                    <a:pt x="357" y="216"/>
                    <a:pt x="357" y="216"/>
                  </a:cubicBezTo>
                  <a:cubicBezTo>
                    <a:pt x="358" y="216"/>
                    <a:pt x="358" y="216"/>
                    <a:pt x="357" y="216"/>
                  </a:cubicBezTo>
                  <a:cubicBezTo>
                    <a:pt x="357" y="216"/>
                    <a:pt x="357" y="215"/>
                    <a:pt x="357" y="215"/>
                  </a:cubicBezTo>
                  <a:cubicBezTo>
                    <a:pt x="357" y="215"/>
                    <a:pt x="357" y="215"/>
                    <a:pt x="357" y="215"/>
                  </a:cubicBezTo>
                  <a:cubicBezTo>
                    <a:pt x="357" y="215"/>
                    <a:pt x="357" y="215"/>
                    <a:pt x="357" y="215"/>
                  </a:cubicBezTo>
                  <a:cubicBezTo>
                    <a:pt x="357" y="216"/>
                    <a:pt x="357" y="216"/>
                    <a:pt x="357" y="216"/>
                  </a:cubicBezTo>
                  <a:close/>
                  <a:moveTo>
                    <a:pt x="357" y="214"/>
                  </a:moveTo>
                  <a:cubicBezTo>
                    <a:pt x="357" y="214"/>
                    <a:pt x="357" y="214"/>
                    <a:pt x="357" y="214"/>
                  </a:cubicBezTo>
                  <a:cubicBezTo>
                    <a:pt x="357" y="214"/>
                    <a:pt x="357" y="214"/>
                    <a:pt x="356" y="214"/>
                  </a:cubicBezTo>
                  <a:cubicBezTo>
                    <a:pt x="356" y="214"/>
                    <a:pt x="356" y="214"/>
                    <a:pt x="357" y="214"/>
                  </a:cubicBezTo>
                  <a:cubicBezTo>
                    <a:pt x="357" y="214"/>
                    <a:pt x="357" y="214"/>
                    <a:pt x="357" y="214"/>
                  </a:cubicBezTo>
                  <a:cubicBezTo>
                    <a:pt x="357" y="214"/>
                    <a:pt x="357" y="214"/>
                    <a:pt x="357" y="214"/>
                  </a:cubicBezTo>
                  <a:close/>
                  <a:moveTo>
                    <a:pt x="357" y="215"/>
                  </a:moveTo>
                  <a:cubicBezTo>
                    <a:pt x="357" y="215"/>
                    <a:pt x="357" y="215"/>
                    <a:pt x="357" y="215"/>
                  </a:cubicBezTo>
                  <a:cubicBezTo>
                    <a:pt x="357" y="215"/>
                    <a:pt x="357" y="215"/>
                    <a:pt x="357" y="215"/>
                  </a:cubicBezTo>
                  <a:cubicBezTo>
                    <a:pt x="357" y="215"/>
                    <a:pt x="357" y="215"/>
                    <a:pt x="357" y="215"/>
                  </a:cubicBezTo>
                  <a:close/>
                  <a:moveTo>
                    <a:pt x="375" y="247"/>
                  </a:moveTo>
                  <a:cubicBezTo>
                    <a:pt x="375" y="247"/>
                    <a:pt x="375" y="247"/>
                    <a:pt x="375" y="247"/>
                  </a:cubicBezTo>
                  <a:cubicBezTo>
                    <a:pt x="375" y="247"/>
                    <a:pt x="374" y="247"/>
                    <a:pt x="374" y="247"/>
                  </a:cubicBezTo>
                  <a:cubicBezTo>
                    <a:pt x="374" y="247"/>
                    <a:pt x="374" y="248"/>
                    <a:pt x="374" y="248"/>
                  </a:cubicBezTo>
                  <a:cubicBezTo>
                    <a:pt x="374" y="248"/>
                    <a:pt x="374" y="248"/>
                    <a:pt x="374" y="248"/>
                  </a:cubicBezTo>
                  <a:cubicBezTo>
                    <a:pt x="374" y="249"/>
                    <a:pt x="374" y="249"/>
                    <a:pt x="374" y="249"/>
                  </a:cubicBezTo>
                  <a:cubicBezTo>
                    <a:pt x="374" y="249"/>
                    <a:pt x="374" y="249"/>
                    <a:pt x="374" y="250"/>
                  </a:cubicBezTo>
                  <a:cubicBezTo>
                    <a:pt x="374" y="250"/>
                    <a:pt x="374" y="250"/>
                    <a:pt x="374" y="250"/>
                  </a:cubicBezTo>
                  <a:cubicBezTo>
                    <a:pt x="374" y="250"/>
                    <a:pt x="374" y="250"/>
                    <a:pt x="374" y="250"/>
                  </a:cubicBezTo>
                  <a:cubicBezTo>
                    <a:pt x="375" y="249"/>
                    <a:pt x="374" y="249"/>
                    <a:pt x="375" y="249"/>
                  </a:cubicBezTo>
                  <a:cubicBezTo>
                    <a:pt x="375" y="249"/>
                    <a:pt x="375" y="249"/>
                    <a:pt x="375" y="249"/>
                  </a:cubicBezTo>
                  <a:cubicBezTo>
                    <a:pt x="375" y="249"/>
                    <a:pt x="375" y="249"/>
                    <a:pt x="376" y="249"/>
                  </a:cubicBezTo>
                  <a:cubicBezTo>
                    <a:pt x="376" y="249"/>
                    <a:pt x="376" y="249"/>
                    <a:pt x="376" y="249"/>
                  </a:cubicBezTo>
                  <a:cubicBezTo>
                    <a:pt x="376" y="249"/>
                    <a:pt x="376" y="249"/>
                    <a:pt x="376" y="249"/>
                  </a:cubicBezTo>
                  <a:cubicBezTo>
                    <a:pt x="376" y="249"/>
                    <a:pt x="376" y="249"/>
                    <a:pt x="376" y="249"/>
                  </a:cubicBezTo>
                  <a:cubicBezTo>
                    <a:pt x="376" y="248"/>
                    <a:pt x="376" y="248"/>
                    <a:pt x="376" y="248"/>
                  </a:cubicBezTo>
                  <a:cubicBezTo>
                    <a:pt x="376" y="248"/>
                    <a:pt x="376" y="248"/>
                    <a:pt x="376" y="248"/>
                  </a:cubicBezTo>
                  <a:cubicBezTo>
                    <a:pt x="376" y="248"/>
                    <a:pt x="375" y="248"/>
                    <a:pt x="375" y="248"/>
                  </a:cubicBezTo>
                  <a:cubicBezTo>
                    <a:pt x="375" y="247"/>
                    <a:pt x="376" y="247"/>
                    <a:pt x="376" y="247"/>
                  </a:cubicBezTo>
                  <a:cubicBezTo>
                    <a:pt x="375" y="247"/>
                    <a:pt x="375" y="247"/>
                    <a:pt x="375" y="247"/>
                  </a:cubicBezTo>
                  <a:cubicBezTo>
                    <a:pt x="375" y="247"/>
                    <a:pt x="375" y="247"/>
                    <a:pt x="375" y="247"/>
                  </a:cubicBezTo>
                  <a:close/>
                  <a:moveTo>
                    <a:pt x="376" y="251"/>
                  </a:moveTo>
                  <a:cubicBezTo>
                    <a:pt x="376" y="251"/>
                    <a:pt x="376" y="251"/>
                    <a:pt x="376" y="251"/>
                  </a:cubicBezTo>
                  <a:cubicBezTo>
                    <a:pt x="376" y="251"/>
                    <a:pt x="376" y="251"/>
                    <a:pt x="376" y="251"/>
                  </a:cubicBezTo>
                  <a:cubicBezTo>
                    <a:pt x="376" y="251"/>
                    <a:pt x="376" y="251"/>
                    <a:pt x="376" y="251"/>
                  </a:cubicBezTo>
                  <a:cubicBezTo>
                    <a:pt x="376" y="251"/>
                    <a:pt x="377" y="251"/>
                    <a:pt x="377" y="251"/>
                  </a:cubicBezTo>
                  <a:cubicBezTo>
                    <a:pt x="377" y="251"/>
                    <a:pt x="377" y="251"/>
                    <a:pt x="377" y="251"/>
                  </a:cubicBezTo>
                  <a:cubicBezTo>
                    <a:pt x="377" y="251"/>
                    <a:pt x="377" y="251"/>
                    <a:pt x="377" y="251"/>
                  </a:cubicBezTo>
                  <a:cubicBezTo>
                    <a:pt x="376" y="251"/>
                    <a:pt x="376" y="251"/>
                    <a:pt x="376" y="250"/>
                  </a:cubicBezTo>
                  <a:cubicBezTo>
                    <a:pt x="376" y="250"/>
                    <a:pt x="377" y="250"/>
                    <a:pt x="377" y="250"/>
                  </a:cubicBezTo>
                  <a:cubicBezTo>
                    <a:pt x="376" y="250"/>
                    <a:pt x="376" y="250"/>
                    <a:pt x="376" y="250"/>
                  </a:cubicBezTo>
                  <a:cubicBezTo>
                    <a:pt x="376" y="250"/>
                    <a:pt x="376" y="250"/>
                    <a:pt x="376" y="250"/>
                  </a:cubicBezTo>
                  <a:cubicBezTo>
                    <a:pt x="376" y="250"/>
                    <a:pt x="376" y="250"/>
                    <a:pt x="376" y="250"/>
                  </a:cubicBezTo>
                  <a:cubicBezTo>
                    <a:pt x="376" y="250"/>
                    <a:pt x="376" y="250"/>
                    <a:pt x="376" y="250"/>
                  </a:cubicBezTo>
                  <a:cubicBezTo>
                    <a:pt x="376" y="250"/>
                    <a:pt x="376" y="250"/>
                    <a:pt x="375" y="250"/>
                  </a:cubicBezTo>
                  <a:cubicBezTo>
                    <a:pt x="375" y="250"/>
                    <a:pt x="375" y="250"/>
                    <a:pt x="375" y="250"/>
                  </a:cubicBezTo>
                  <a:cubicBezTo>
                    <a:pt x="375" y="250"/>
                    <a:pt x="375" y="250"/>
                    <a:pt x="375" y="251"/>
                  </a:cubicBezTo>
                  <a:cubicBezTo>
                    <a:pt x="375" y="251"/>
                    <a:pt x="375" y="251"/>
                    <a:pt x="376" y="251"/>
                  </a:cubicBezTo>
                  <a:close/>
                  <a:moveTo>
                    <a:pt x="805" y="352"/>
                  </a:moveTo>
                  <a:cubicBezTo>
                    <a:pt x="805" y="352"/>
                    <a:pt x="805" y="353"/>
                    <a:pt x="804" y="353"/>
                  </a:cubicBezTo>
                  <a:cubicBezTo>
                    <a:pt x="804" y="353"/>
                    <a:pt x="804" y="353"/>
                    <a:pt x="804" y="353"/>
                  </a:cubicBezTo>
                  <a:cubicBezTo>
                    <a:pt x="804" y="353"/>
                    <a:pt x="804" y="352"/>
                    <a:pt x="804" y="352"/>
                  </a:cubicBezTo>
                  <a:cubicBezTo>
                    <a:pt x="804" y="352"/>
                    <a:pt x="804" y="351"/>
                    <a:pt x="804" y="351"/>
                  </a:cubicBezTo>
                  <a:cubicBezTo>
                    <a:pt x="804" y="351"/>
                    <a:pt x="804" y="351"/>
                    <a:pt x="804" y="351"/>
                  </a:cubicBezTo>
                  <a:cubicBezTo>
                    <a:pt x="804" y="351"/>
                    <a:pt x="804" y="351"/>
                    <a:pt x="804" y="351"/>
                  </a:cubicBezTo>
                  <a:cubicBezTo>
                    <a:pt x="804" y="350"/>
                    <a:pt x="804" y="350"/>
                    <a:pt x="804" y="350"/>
                  </a:cubicBezTo>
                  <a:cubicBezTo>
                    <a:pt x="804" y="350"/>
                    <a:pt x="803" y="350"/>
                    <a:pt x="803" y="350"/>
                  </a:cubicBezTo>
                  <a:cubicBezTo>
                    <a:pt x="803" y="350"/>
                    <a:pt x="804" y="349"/>
                    <a:pt x="804" y="349"/>
                  </a:cubicBezTo>
                  <a:cubicBezTo>
                    <a:pt x="804" y="349"/>
                    <a:pt x="804" y="349"/>
                    <a:pt x="804" y="349"/>
                  </a:cubicBezTo>
                  <a:cubicBezTo>
                    <a:pt x="804" y="349"/>
                    <a:pt x="801" y="348"/>
                    <a:pt x="801" y="348"/>
                  </a:cubicBezTo>
                  <a:cubicBezTo>
                    <a:pt x="801" y="348"/>
                    <a:pt x="801" y="347"/>
                    <a:pt x="801" y="347"/>
                  </a:cubicBezTo>
                  <a:cubicBezTo>
                    <a:pt x="801" y="347"/>
                    <a:pt x="802" y="347"/>
                    <a:pt x="802" y="347"/>
                  </a:cubicBezTo>
                  <a:cubicBezTo>
                    <a:pt x="802" y="347"/>
                    <a:pt x="802" y="346"/>
                    <a:pt x="802" y="346"/>
                  </a:cubicBezTo>
                  <a:cubicBezTo>
                    <a:pt x="802" y="346"/>
                    <a:pt x="801" y="346"/>
                    <a:pt x="801" y="346"/>
                  </a:cubicBezTo>
                  <a:cubicBezTo>
                    <a:pt x="801" y="346"/>
                    <a:pt x="802" y="345"/>
                    <a:pt x="802" y="345"/>
                  </a:cubicBezTo>
                  <a:cubicBezTo>
                    <a:pt x="802" y="334"/>
                    <a:pt x="802" y="334"/>
                    <a:pt x="802" y="334"/>
                  </a:cubicBezTo>
                  <a:cubicBezTo>
                    <a:pt x="799" y="332"/>
                    <a:pt x="799" y="332"/>
                    <a:pt x="799" y="332"/>
                  </a:cubicBezTo>
                  <a:cubicBezTo>
                    <a:pt x="797" y="332"/>
                    <a:pt x="797" y="332"/>
                    <a:pt x="797" y="332"/>
                  </a:cubicBezTo>
                  <a:cubicBezTo>
                    <a:pt x="797" y="332"/>
                    <a:pt x="797" y="332"/>
                    <a:pt x="797" y="332"/>
                  </a:cubicBezTo>
                  <a:cubicBezTo>
                    <a:pt x="796" y="332"/>
                    <a:pt x="796" y="332"/>
                    <a:pt x="796" y="332"/>
                  </a:cubicBezTo>
                  <a:cubicBezTo>
                    <a:pt x="794" y="333"/>
                    <a:pt x="794" y="333"/>
                    <a:pt x="794" y="333"/>
                  </a:cubicBezTo>
                  <a:cubicBezTo>
                    <a:pt x="793" y="332"/>
                    <a:pt x="793" y="332"/>
                    <a:pt x="793" y="332"/>
                  </a:cubicBezTo>
                  <a:cubicBezTo>
                    <a:pt x="793" y="331"/>
                    <a:pt x="793" y="331"/>
                    <a:pt x="793" y="331"/>
                  </a:cubicBezTo>
                  <a:cubicBezTo>
                    <a:pt x="792" y="331"/>
                    <a:pt x="792" y="331"/>
                    <a:pt x="792" y="331"/>
                  </a:cubicBezTo>
                  <a:cubicBezTo>
                    <a:pt x="787" y="338"/>
                    <a:pt x="787" y="338"/>
                    <a:pt x="787" y="338"/>
                  </a:cubicBezTo>
                  <a:cubicBezTo>
                    <a:pt x="787" y="338"/>
                    <a:pt x="786" y="339"/>
                    <a:pt x="786" y="340"/>
                  </a:cubicBezTo>
                  <a:cubicBezTo>
                    <a:pt x="786" y="340"/>
                    <a:pt x="786" y="340"/>
                    <a:pt x="786" y="340"/>
                  </a:cubicBezTo>
                  <a:cubicBezTo>
                    <a:pt x="786" y="341"/>
                    <a:pt x="786" y="341"/>
                    <a:pt x="786" y="341"/>
                  </a:cubicBezTo>
                  <a:cubicBezTo>
                    <a:pt x="785" y="341"/>
                    <a:pt x="785" y="341"/>
                    <a:pt x="785" y="341"/>
                  </a:cubicBezTo>
                  <a:cubicBezTo>
                    <a:pt x="785" y="342"/>
                    <a:pt x="785" y="342"/>
                    <a:pt x="785" y="342"/>
                  </a:cubicBezTo>
                  <a:cubicBezTo>
                    <a:pt x="785" y="342"/>
                    <a:pt x="785" y="343"/>
                    <a:pt x="785" y="343"/>
                  </a:cubicBezTo>
                  <a:cubicBezTo>
                    <a:pt x="785" y="343"/>
                    <a:pt x="785" y="343"/>
                    <a:pt x="785" y="343"/>
                  </a:cubicBezTo>
                  <a:cubicBezTo>
                    <a:pt x="785" y="344"/>
                    <a:pt x="785" y="344"/>
                    <a:pt x="785" y="344"/>
                  </a:cubicBezTo>
                  <a:cubicBezTo>
                    <a:pt x="785" y="344"/>
                    <a:pt x="785" y="344"/>
                    <a:pt x="785" y="344"/>
                  </a:cubicBezTo>
                  <a:cubicBezTo>
                    <a:pt x="785" y="344"/>
                    <a:pt x="785" y="345"/>
                    <a:pt x="785" y="345"/>
                  </a:cubicBezTo>
                  <a:cubicBezTo>
                    <a:pt x="785" y="346"/>
                    <a:pt x="785" y="346"/>
                    <a:pt x="785" y="346"/>
                  </a:cubicBezTo>
                  <a:cubicBezTo>
                    <a:pt x="784" y="347"/>
                    <a:pt x="784" y="347"/>
                    <a:pt x="784" y="347"/>
                  </a:cubicBezTo>
                  <a:cubicBezTo>
                    <a:pt x="784" y="347"/>
                    <a:pt x="784" y="347"/>
                    <a:pt x="784" y="347"/>
                  </a:cubicBezTo>
                  <a:cubicBezTo>
                    <a:pt x="784" y="347"/>
                    <a:pt x="783" y="348"/>
                    <a:pt x="783" y="348"/>
                  </a:cubicBezTo>
                  <a:cubicBezTo>
                    <a:pt x="783" y="348"/>
                    <a:pt x="782" y="348"/>
                    <a:pt x="782" y="348"/>
                  </a:cubicBezTo>
                  <a:cubicBezTo>
                    <a:pt x="782" y="348"/>
                    <a:pt x="782" y="349"/>
                    <a:pt x="782" y="349"/>
                  </a:cubicBezTo>
                  <a:cubicBezTo>
                    <a:pt x="782" y="349"/>
                    <a:pt x="782" y="350"/>
                    <a:pt x="782" y="350"/>
                  </a:cubicBezTo>
                  <a:cubicBezTo>
                    <a:pt x="782" y="350"/>
                    <a:pt x="782" y="351"/>
                    <a:pt x="782" y="351"/>
                  </a:cubicBezTo>
                  <a:cubicBezTo>
                    <a:pt x="782" y="351"/>
                    <a:pt x="782" y="351"/>
                    <a:pt x="782" y="350"/>
                  </a:cubicBezTo>
                  <a:cubicBezTo>
                    <a:pt x="782" y="350"/>
                    <a:pt x="782" y="350"/>
                    <a:pt x="782" y="350"/>
                  </a:cubicBezTo>
                  <a:cubicBezTo>
                    <a:pt x="782" y="350"/>
                    <a:pt x="781" y="351"/>
                    <a:pt x="781" y="351"/>
                  </a:cubicBezTo>
                  <a:cubicBezTo>
                    <a:pt x="781" y="351"/>
                    <a:pt x="781" y="351"/>
                    <a:pt x="781" y="351"/>
                  </a:cubicBezTo>
                  <a:cubicBezTo>
                    <a:pt x="781" y="351"/>
                    <a:pt x="781" y="352"/>
                    <a:pt x="781" y="352"/>
                  </a:cubicBezTo>
                  <a:cubicBezTo>
                    <a:pt x="780" y="351"/>
                    <a:pt x="780" y="351"/>
                    <a:pt x="780" y="351"/>
                  </a:cubicBezTo>
                  <a:cubicBezTo>
                    <a:pt x="779" y="352"/>
                    <a:pt x="779" y="352"/>
                    <a:pt x="779" y="352"/>
                  </a:cubicBezTo>
                  <a:cubicBezTo>
                    <a:pt x="779" y="352"/>
                    <a:pt x="778" y="351"/>
                    <a:pt x="778" y="351"/>
                  </a:cubicBezTo>
                  <a:cubicBezTo>
                    <a:pt x="778" y="351"/>
                    <a:pt x="777" y="352"/>
                    <a:pt x="777" y="352"/>
                  </a:cubicBezTo>
                  <a:cubicBezTo>
                    <a:pt x="777" y="352"/>
                    <a:pt x="777" y="353"/>
                    <a:pt x="777" y="353"/>
                  </a:cubicBezTo>
                  <a:cubicBezTo>
                    <a:pt x="777" y="353"/>
                    <a:pt x="777" y="353"/>
                    <a:pt x="777" y="353"/>
                  </a:cubicBezTo>
                  <a:cubicBezTo>
                    <a:pt x="777" y="353"/>
                    <a:pt x="777" y="354"/>
                    <a:pt x="777" y="354"/>
                  </a:cubicBezTo>
                  <a:cubicBezTo>
                    <a:pt x="754" y="354"/>
                    <a:pt x="754" y="354"/>
                    <a:pt x="754" y="354"/>
                  </a:cubicBezTo>
                  <a:cubicBezTo>
                    <a:pt x="751" y="356"/>
                    <a:pt x="751" y="356"/>
                    <a:pt x="751" y="356"/>
                  </a:cubicBezTo>
                  <a:cubicBezTo>
                    <a:pt x="747" y="360"/>
                    <a:pt x="747" y="360"/>
                    <a:pt x="747" y="360"/>
                  </a:cubicBezTo>
                  <a:cubicBezTo>
                    <a:pt x="744" y="362"/>
                    <a:pt x="744" y="362"/>
                    <a:pt x="744" y="362"/>
                  </a:cubicBezTo>
                  <a:cubicBezTo>
                    <a:pt x="741" y="367"/>
                    <a:pt x="741" y="367"/>
                    <a:pt x="741" y="367"/>
                  </a:cubicBezTo>
                  <a:cubicBezTo>
                    <a:pt x="728" y="367"/>
                    <a:pt x="728" y="367"/>
                    <a:pt x="728" y="367"/>
                  </a:cubicBezTo>
                  <a:cubicBezTo>
                    <a:pt x="725" y="369"/>
                    <a:pt x="725" y="369"/>
                    <a:pt x="725" y="369"/>
                  </a:cubicBezTo>
                  <a:cubicBezTo>
                    <a:pt x="726" y="370"/>
                    <a:pt x="726" y="370"/>
                    <a:pt x="726" y="370"/>
                  </a:cubicBezTo>
                  <a:cubicBezTo>
                    <a:pt x="726" y="372"/>
                    <a:pt x="726" y="372"/>
                    <a:pt x="726" y="372"/>
                  </a:cubicBezTo>
                  <a:cubicBezTo>
                    <a:pt x="727" y="373"/>
                    <a:pt x="727" y="373"/>
                    <a:pt x="727" y="373"/>
                  </a:cubicBezTo>
                  <a:cubicBezTo>
                    <a:pt x="727" y="374"/>
                    <a:pt x="727" y="374"/>
                    <a:pt x="727" y="374"/>
                  </a:cubicBezTo>
                  <a:cubicBezTo>
                    <a:pt x="719" y="378"/>
                    <a:pt x="719" y="378"/>
                    <a:pt x="719" y="378"/>
                  </a:cubicBezTo>
                  <a:cubicBezTo>
                    <a:pt x="711" y="380"/>
                    <a:pt x="711" y="380"/>
                    <a:pt x="711" y="380"/>
                  </a:cubicBezTo>
                  <a:cubicBezTo>
                    <a:pt x="704" y="385"/>
                    <a:pt x="704" y="385"/>
                    <a:pt x="704" y="385"/>
                  </a:cubicBezTo>
                  <a:cubicBezTo>
                    <a:pt x="701" y="385"/>
                    <a:pt x="701" y="385"/>
                    <a:pt x="701" y="385"/>
                  </a:cubicBezTo>
                  <a:cubicBezTo>
                    <a:pt x="699" y="383"/>
                    <a:pt x="699" y="383"/>
                    <a:pt x="699" y="383"/>
                  </a:cubicBezTo>
                  <a:cubicBezTo>
                    <a:pt x="699" y="383"/>
                    <a:pt x="699" y="382"/>
                    <a:pt x="699" y="382"/>
                  </a:cubicBezTo>
                  <a:cubicBezTo>
                    <a:pt x="699" y="382"/>
                    <a:pt x="699" y="381"/>
                    <a:pt x="699" y="381"/>
                  </a:cubicBezTo>
                  <a:cubicBezTo>
                    <a:pt x="699" y="381"/>
                    <a:pt x="699" y="380"/>
                    <a:pt x="699" y="380"/>
                  </a:cubicBezTo>
                  <a:cubicBezTo>
                    <a:pt x="699" y="380"/>
                    <a:pt x="699" y="379"/>
                    <a:pt x="699" y="379"/>
                  </a:cubicBezTo>
                  <a:cubicBezTo>
                    <a:pt x="699" y="379"/>
                    <a:pt x="701" y="379"/>
                    <a:pt x="701" y="379"/>
                  </a:cubicBezTo>
                  <a:cubicBezTo>
                    <a:pt x="701" y="379"/>
                    <a:pt x="703" y="376"/>
                    <a:pt x="703" y="376"/>
                  </a:cubicBezTo>
                  <a:cubicBezTo>
                    <a:pt x="703" y="375"/>
                    <a:pt x="703" y="375"/>
                    <a:pt x="703" y="375"/>
                  </a:cubicBezTo>
                  <a:cubicBezTo>
                    <a:pt x="703" y="375"/>
                    <a:pt x="703" y="373"/>
                    <a:pt x="703" y="373"/>
                  </a:cubicBezTo>
                  <a:cubicBezTo>
                    <a:pt x="703" y="373"/>
                    <a:pt x="705" y="368"/>
                    <a:pt x="705" y="368"/>
                  </a:cubicBezTo>
                  <a:cubicBezTo>
                    <a:pt x="703" y="351"/>
                    <a:pt x="703" y="351"/>
                    <a:pt x="703" y="351"/>
                  </a:cubicBezTo>
                  <a:cubicBezTo>
                    <a:pt x="696" y="346"/>
                    <a:pt x="696" y="346"/>
                    <a:pt x="696" y="346"/>
                  </a:cubicBezTo>
                  <a:cubicBezTo>
                    <a:pt x="697" y="345"/>
                    <a:pt x="697" y="345"/>
                    <a:pt x="697" y="345"/>
                  </a:cubicBezTo>
                  <a:cubicBezTo>
                    <a:pt x="696" y="344"/>
                    <a:pt x="696" y="344"/>
                    <a:pt x="696" y="344"/>
                  </a:cubicBezTo>
                  <a:cubicBezTo>
                    <a:pt x="694" y="344"/>
                    <a:pt x="694" y="344"/>
                    <a:pt x="694" y="344"/>
                  </a:cubicBezTo>
                  <a:cubicBezTo>
                    <a:pt x="693" y="344"/>
                    <a:pt x="693" y="344"/>
                    <a:pt x="693" y="344"/>
                  </a:cubicBezTo>
                  <a:cubicBezTo>
                    <a:pt x="692" y="342"/>
                    <a:pt x="692" y="342"/>
                    <a:pt x="692" y="342"/>
                  </a:cubicBezTo>
                  <a:cubicBezTo>
                    <a:pt x="692" y="339"/>
                    <a:pt x="692" y="339"/>
                    <a:pt x="692" y="339"/>
                  </a:cubicBezTo>
                  <a:cubicBezTo>
                    <a:pt x="690" y="340"/>
                    <a:pt x="690" y="340"/>
                    <a:pt x="690" y="340"/>
                  </a:cubicBezTo>
                  <a:cubicBezTo>
                    <a:pt x="689" y="340"/>
                    <a:pt x="689" y="340"/>
                    <a:pt x="689" y="340"/>
                  </a:cubicBezTo>
                  <a:cubicBezTo>
                    <a:pt x="688" y="338"/>
                    <a:pt x="688" y="338"/>
                    <a:pt x="688" y="338"/>
                  </a:cubicBezTo>
                  <a:cubicBezTo>
                    <a:pt x="687" y="336"/>
                    <a:pt x="687" y="336"/>
                    <a:pt x="687" y="336"/>
                  </a:cubicBezTo>
                  <a:cubicBezTo>
                    <a:pt x="663" y="322"/>
                    <a:pt x="663" y="322"/>
                    <a:pt x="663" y="322"/>
                  </a:cubicBezTo>
                  <a:cubicBezTo>
                    <a:pt x="662" y="322"/>
                    <a:pt x="662" y="322"/>
                    <a:pt x="662" y="322"/>
                  </a:cubicBezTo>
                  <a:cubicBezTo>
                    <a:pt x="657" y="325"/>
                    <a:pt x="657" y="325"/>
                    <a:pt x="657" y="325"/>
                  </a:cubicBezTo>
                  <a:cubicBezTo>
                    <a:pt x="655" y="325"/>
                    <a:pt x="655" y="325"/>
                    <a:pt x="655" y="325"/>
                  </a:cubicBezTo>
                  <a:cubicBezTo>
                    <a:pt x="655" y="325"/>
                    <a:pt x="654" y="325"/>
                    <a:pt x="654" y="325"/>
                  </a:cubicBezTo>
                  <a:cubicBezTo>
                    <a:pt x="654" y="325"/>
                    <a:pt x="654" y="325"/>
                    <a:pt x="654" y="325"/>
                  </a:cubicBezTo>
                  <a:cubicBezTo>
                    <a:pt x="653" y="325"/>
                    <a:pt x="653" y="325"/>
                    <a:pt x="653" y="325"/>
                  </a:cubicBezTo>
                  <a:cubicBezTo>
                    <a:pt x="652" y="324"/>
                    <a:pt x="652" y="324"/>
                    <a:pt x="652" y="324"/>
                  </a:cubicBezTo>
                  <a:cubicBezTo>
                    <a:pt x="648" y="324"/>
                    <a:pt x="648" y="324"/>
                    <a:pt x="648" y="324"/>
                  </a:cubicBezTo>
                  <a:cubicBezTo>
                    <a:pt x="647" y="323"/>
                    <a:pt x="647" y="323"/>
                    <a:pt x="647" y="323"/>
                  </a:cubicBezTo>
                  <a:cubicBezTo>
                    <a:pt x="644" y="324"/>
                    <a:pt x="644" y="324"/>
                    <a:pt x="644" y="324"/>
                  </a:cubicBezTo>
                  <a:cubicBezTo>
                    <a:pt x="642" y="324"/>
                    <a:pt x="642" y="324"/>
                    <a:pt x="642" y="324"/>
                  </a:cubicBezTo>
                  <a:cubicBezTo>
                    <a:pt x="642" y="324"/>
                    <a:pt x="642" y="324"/>
                    <a:pt x="642" y="324"/>
                  </a:cubicBezTo>
                  <a:cubicBezTo>
                    <a:pt x="641" y="324"/>
                    <a:pt x="641" y="324"/>
                    <a:pt x="641" y="324"/>
                  </a:cubicBezTo>
                  <a:cubicBezTo>
                    <a:pt x="641" y="323"/>
                    <a:pt x="641" y="323"/>
                    <a:pt x="641" y="323"/>
                  </a:cubicBezTo>
                  <a:cubicBezTo>
                    <a:pt x="640" y="323"/>
                    <a:pt x="640" y="323"/>
                    <a:pt x="640" y="323"/>
                  </a:cubicBezTo>
                  <a:cubicBezTo>
                    <a:pt x="639" y="322"/>
                    <a:pt x="639" y="322"/>
                    <a:pt x="639" y="322"/>
                  </a:cubicBezTo>
                  <a:cubicBezTo>
                    <a:pt x="638" y="322"/>
                    <a:pt x="638" y="322"/>
                    <a:pt x="638" y="322"/>
                  </a:cubicBezTo>
                  <a:cubicBezTo>
                    <a:pt x="637" y="323"/>
                    <a:pt x="637" y="323"/>
                    <a:pt x="637" y="323"/>
                  </a:cubicBezTo>
                  <a:cubicBezTo>
                    <a:pt x="637" y="323"/>
                    <a:pt x="637" y="323"/>
                    <a:pt x="637" y="323"/>
                  </a:cubicBezTo>
                  <a:cubicBezTo>
                    <a:pt x="637" y="321"/>
                    <a:pt x="637" y="321"/>
                    <a:pt x="637" y="321"/>
                  </a:cubicBezTo>
                  <a:cubicBezTo>
                    <a:pt x="636" y="321"/>
                    <a:pt x="636" y="321"/>
                    <a:pt x="636" y="321"/>
                  </a:cubicBezTo>
                  <a:cubicBezTo>
                    <a:pt x="635" y="320"/>
                    <a:pt x="635" y="320"/>
                    <a:pt x="635" y="320"/>
                  </a:cubicBezTo>
                  <a:cubicBezTo>
                    <a:pt x="635" y="319"/>
                    <a:pt x="635" y="319"/>
                    <a:pt x="635" y="319"/>
                  </a:cubicBezTo>
                  <a:cubicBezTo>
                    <a:pt x="634" y="319"/>
                    <a:pt x="634" y="319"/>
                    <a:pt x="634" y="319"/>
                  </a:cubicBezTo>
                  <a:cubicBezTo>
                    <a:pt x="633" y="319"/>
                    <a:pt x="633" y="319"/>
                    <a:pt x="633" y="319"/>
                  </a:cubicBezTo>
                  <a:cubicBezTo>
                    <a:pt x="631" y="319"/>
                    <a:pt x="631" y="319"/>
                    <a:pt x="631" y="319"/>
                  </a:cubicBezTo>
                  <a:cubicBezTo>
                    <a:pt x="630" y="319"/>
                    <a:pt x="630" y="319"/>
                    <a:pt x="630" y="319"/>
                  </a:cubicBezTo>
                  <a:cubicBezTo>
                    <a:pt x="629" y="320"/>
                    <a:pt x="629" y="320"/>
                    <a:pt x="629" y="320"/>
                  </a:cubicBezTo>
                  <a:cubicBezTo>
                    <a:pt x="627" y="320"/>
                    <a:pt x="627" y="320"/>
                    <a:pt x="627" y="320"/>
                  </a:cubicBezTo>
                  <a:cubicBezTo>
                    <a:pt x="627" y="318"/>
                    <a:pt x="627" y="318"/>
                    <a:pt x="627" y="318"/>
                  </a:cubicBezTo>
                  <a:cubicBezTo>
                    <a:pt x="627" y="318"/>
                    <a:pt x="625" y="318"/>
                    <a:pt x="625" y="318"/>
                  </a:cubicBezTo>
                  <a:cubicBezTo>
                    <a:pt x="624" y="318"/>
                    <a:pt x="623" y="318"/>
                    <a:pt x="623" y="318"/>
                  </a:cubicBezTo>
                  <a:cubicBezTo>
                    <a:pt x="621" y="317"/>
                    <a:pt x="621" y="317"/>
                    <a:pt x="621" y="317"/>
                  </a:cubicBezTo>
                  <a:cubicBezTo>
                    <a:pt x="621" y="315"/>
                    <a:pt x="621" y="315"/>
                    <a:pt x="621" y="315"/>
                  </a:cubicBezTo>
                  <a:cubicBezTo>
                    <a:pt x="621" y="313"/>
                    <a:pt x="621" y="313"/>
                    <a:pt x="621" y="313"/>
                  </a:cubicBezTo>
                  <a:cubicBezTo>
                    <a:pt x="620" y="312"/>
                    <a:pt x="620" y="312"/>
                    <a:pt x="620" y="312"/>
                  </a:cubicBezTo>
                  <a:cubicBezTo>
                    <a:pt x="620" y="312"/>
                    <a:pt x="620" y="311"/>
                    <a:pt x="620" y="311"/>
                  </a:cubicBezTo>
                  <a:cubicBezTo>
                    <a:pt x="620" y="311"/>
                    <a:pt x="618" y="311"/>
                    <a:pt x="618" y="311"/>
                  </a:cubicBezTo>
                  <a:cubicBezTo>
                    <a:pt x="618" y="315"/>
                    <a:pt x="618" y="315"/>
                    <a:pt x="618" y="315"/>
                  </a:cubicBezTo>
                  <a:cubicBezTo>
                    <a:pt x="433" y="315"/>
                    <a:pt x="433" y="315"/>
                    <a:pt x="433" y="315"/>
                  </a:cubicBezTo>
                  <a:cubicBezTo>
                    <a:pt x="433" y="315"/>
                    <a:pt x="433" y="315"/>
                    <a:pt x="433" y="315"/>
                  </a:cubicBezTo>
                  <a:cubicBezTo>
                    <a:pt x="433" y="315"/>
                    <a:pt x="433" y="316"/>
                    <a:pt x="433" y="316"/>
                  </a:cubicBezTo>
                  <a:cubicBezTo>
                    <a:pt x="433" y="316"/>
                    <a:pt x="433" y="316"/>
                    <a:pt x="433" y="316"/>
                  </a:cubicBezTo>
                  <a:cubicBezTo>
                    <a:pt x="433" y="316"/>
                    <a:pt x="434" y="317"/>
                    <a:pt x="434" y="317"/>
                  </a:cubicBezTo>
                  <a:cubicBezTo>
                    <a:pt x="434" y="317"/>
                    <a:pt x="434" y="317"/>
                    <a:pt x="435" y="317"/>
                  </a:cubicBezTo>
                  <a:cubicBezTo>
                    <a:pt x="435" y="317"/>
                    <a:pt x="435" y="317"/>
                    <a:pt x="435" y="317"/>
                  </a:cubicBezTo>
                  <a:cubicBezTo>
                    <a:pt x="435" y="318"/>
                    <a:pt x="435" y="318"/>
                    <a:pt x="435" y="318"/>
                  </a:cubicBezTo>
                  <a:cubicBezTo>
                    <a:pt x="435" y="318"/>
                    <a:pt x="435" y="318"/>
                    <a:pt x="435" y="318"/>
                  </a:cubicBezTo>
                  <a:cubicBezTo>
                    <a:pt x="435" y="318"/>
                    <a:pt x="436" y="319"/>
                    <a:pt x="436" y="319"/>
                  </a:cubicBezTo>
                  <a:cubicBezTo>
                    <a:pt x="436" y="319"/>
                    <a:pt x="436" y="319"/>
                    <a:pt x="436" y="319"/>
                  </a:cubicBezTo>
                  <a:cubicBezTo>
                    <a:pt x="436" y="319"/>
                    <a:pt x="435" y="319"/>
                    <a:pt x="435" y="319"/>
                  </a:cubicBezTo>
                  <a:cubicBezTo>
                    <a:pt x="435" y="319"/>
                    <a:pt x="435" y="320"/>
                    <a:pt x="435" y="320"/>
                  </a:cubicBezTo>
                  <a:cubicBezTo>
                    <a:pt x="435" y="320"/>
                    <a:pt x="435" y="320"/>
                    <a:pt x="435" y="320"/>
                  </a:cubicBezTo>
                  <a:cubicBezTo>
                    <a:pt x="435" y="320"/>
                    <a:pt x="435" y="321"/>
                    <a:pt x="435" y="320"/>
                  </a:cubicBezTo>
                  <a:cubicBezTo>
                    <a:pt x="435" y="320"/>
                    <a:pt x="435" y="320"/>
                    <a:pt x="435" y="320"/>
                  </a:cubicBezTo>
                  <a:cubicBezTo>
                    <a:pt x="434" y="320"/>
                    <a:pt x="434" y="320"/>
                    <a:pt x="434" y="320"/>
                  </a:cubicBezTo>
                  <a:cubicBezTo>
                    <a:pt x="434" y="320"/>
                    <a:pt x="434" y="321"/>
                    <a:pt x="434" y="321"/>
                  </a:cubicBezTo>
                  <a:cubicBezTo>
                    <a:pt x="434" y="321"/>
                    <a:pt x="434" y="321"/>
                    <a:pt x="434" y="322"/>
                  </a:cubicBezTo>
                  <a:cubicBezTo>
                    <a:pt x="434" y="322"/>
                    <a:pt x="434" y="322"/>
                    <a:pt x="434" y="322"/>
                  </a:cubicBezTo>
                  <a:cubicBezTo>
                    <a:pt x="433" y="322"/>
                    <a:pt x="433" y="322"/>
                    <a:pt x="433" y="323"/>
                  </a:cubicBezTo>
                  <a:cubicBezTo>
                    <a:pt x="433" y="323"/>
                    <a:pt x="433" y="323"/>
                    <a:pt x="433" y="323"/>
                  </a:cubicBezTo>
                  <a:cubicBezTo>
                    <a:pt x="434" y="323"/>
                    <a:pt x="434" y="323"/>
                    <a:pt x="434" y="324"/>
                  </a:cubicBezTo>
                  <a:cubicBezTo>
                    <a:pt x="434" y="324"/>
                    <a:pt x="434" y="324"/>
                    <a:pt x="434" y="324"/>
                  </a:cubicBezTo>
                  <a:cubicBezTo>
                    <a:pt x="434" y="324"/>
                    <a:pt x="434" y="324"/>
                    <a:pt x="435" y="323"/>
                  </a:cubicBezTo>
                  <a:cubicBezTo>
                    <a:pt x="435" y="323"/>
                    <a:pt x="434" y="323"/>
                    <a:pt x="434" y="322"/>
                  </a:cubicBezTo>
                  <a:cubicBezTo>
                    <a:pt x="434" y="322"/>
                    <a:pt x="435" y="322"/>
                    <a:pt x="435" y="322"/>
                  </a:cubicBezTo>
                  <a:cubicBezTo>
                    <a:pt x="435" y="322"/>
                    <a:pt x="435" y="322"/>
                    <a:pt x="435" y="322"/>
                  </a:cubicBezTo>
                  <a:cubicBezTo>
                    <a:pt x="435" y="322"/>
                    <a:pt x="435" y="322"/>
                    <a:pt x="434" y="322"/>
                  </a:cubicBezTo>
                  <a:cubicBezTo>
                    <a:pt x="434" y="321"/>
                    <a:pt x="435" y="321"/>
                    <a:pt x="435" y="321"/>
                  </a:cubicBezTo>
                  <a:cubicBezTo>
                    <a:pt x="435" y="321"/>
                    <a:pt x="435" y="321"/>
                    <a:pt x="435" y="321"/>
                  </a:cubicBezTo>
                  <a:cubicBezTo>
                    <a:pt x="435" y="322"/>
                    <a:pt x="436" y="322"/>
                    <a:pt x="436" y="322"/>
                  </a:cubicBezTo>
                  <a:cubicBezTo>
                    <a:pt x="436" y="322"/>
                    <a:pt x="436" y="322"/>
                    <a:pt x="436" y="322"/>
                  </a:cubicBezTo>
                  <a:cubicBezTo>
                    <a:pt x="436" y="323"/>
                    <a:pt x="436" y="323"/>
                    <a:pt x="436" y="323"/>
                  </a:cubicBezTo>
                  <a:cubicBezTo>
                    <a:pt x="436" y="324"/>
                    <a:pt x="436" y="324"/>
                    <a:pt x="437" y="325"/>
                  </a:cubicBezTo>
                  <a:cubicBezTo>
                    <a:pt x="437" y="325"/>
                    <a:pt x="437" y="325"/>
                    <a:pt x="437" y="325"/>
                  </a:cubicBezTo>
                  <a:cubicBezTo>
                    <a:pt x="437" y="325"/>
                    <a:pt x="437" y="326"/>
                    <a:pt x="436" y="326"/>
                  </a:cubicBezTo>
                  <a:cubicBezTo>
                    <a:pt x="436" y="327"/>
                    <a:pt x="436" y="328"/>
                    <a:pt x="436" y="329"/>
                  </a:cubicBezTo>
                  <a:cubicBezTo>
                    <a:pt x="436" y="329"/>
                    <a:pt x="436" y="330"/>
                    <a:pt x="436" y="331"/>
                  </a:cubicBezTo>
                  <a:cubicBezTo>
                    <a:pt x="436" y="331"/>
                    <a:pt x="436" y="332"/>
                    <a:pt x="436" y="332"/>
                  </a:cubicBezTo>
                  <a:cubicBezTo>
                    <a:pt x="436" y="332"/>
                    <a:pt x="436" y="332"/>
                    <a:pt x="436" y="332"/>
                  </a:cubicBezTo>
                  <a:cubicBezTo>
                    <a:pt x="435" y="332"/>
                    <a:pt x="435" y="333"/>
                    <a:pt x="435" y="333"/>
                  </a:cubicBezTo>
                  <a:cubicBezTo>
                    <a:pt x="435" y="333"/>
                    <a:pt x="435" y="333"/>
                    <a:pt x="435" y="333"/>
                  </a:cubicBezTo>
                  <a:cubicBezTo>
                    <a:pt x="435" y="333"/>
                    <a:pt x="435" y="333"/>
                    <a:pt x="435" y="333"/>
                  </a:cubicBezTo>
                  <a:cubicBezTo>
                    <a:pt x="434" y="333"/>
                    <a:pt x="434" y="334"/>
                    <a:pt x="434" y="334"/>
                  </a:cubicBezTo>
                  <a:cubicBezTo>
                    <a:pt x="434" y="334"/>
                    <a:pt x="433" y="334"/>
                    <a:pt x="433" y="334"/>
                  </a:cubicBezTo>
                  <a:cubicBezTo>
                    <a:pt x="433" y="334"/>
                    <a:pt x="433" y="333"/>
                    <a:pt x="433" y="334"/>
                  </a:cubicBezTo>
                  <a:cubicBezTo>
                    <a:pt x="433" y="334"/>
                    <a:pt x="433" y="334"/>
                    <a:pt x="432" y="334"/>
                  </a:cubicBezTo>
                  <a:cubicBezTo>
                    <a:pt x="432" y="334"/>
                    <a:pt x="432" y="334"/>
                    <a:pt x="432" y="334"/>
                  </a:cubicBezTo>
                  <a:cubicBezTo>
                    <a:pt x="432" y="334"/>
                    <a:pt x="432" y="334"/>
                    <a:pt x="432" y="333"/>
                  </a:cubicBezTo>
                  <a:cubicBezTo>
                    <a:pt x="432" y="333"/>
                    <a:pt x="432" y="333"/>
                    <a:pt x="432" y="333"/>
                  </a:cubicBezTo>
                  <a:cubicBezTo>
                    <a:pt x="432" y="333"/>
                    <a:pt x="432" y="333"/>
                    <a:pt x="432" y="333"/>
                  </a:cubicBezTo>
                  <a:cubicBezTo>
                    <a:pt x="433" y="333"/>
                    <a:pt x="433" y="333"/>
                    <a:pt x="433" y="332"/>
                  </a:cubicBezTo>
                  <a:cubicBezTo>
                    <a:pt x="433" y="332"/>
                    <a:pt x="433" y="332"/>
                    <a:pt x="432" y="332"/>
                  </a:cubicBezTo>
                  <a:cubicBezTo>
                    <a:pt x="432" y="331"/>
                    <a:pt x="432" y="331"/>
                    <a:pt x="432" y="331"/>
                  </a:cubicBezTo>
                  <a:cubicBezTo>
                    <a:pt x="432" y="331"/>
                    <a:pt x="432" y="331"/>
                    <a:pt x="432" y="331"/>
                  </a:cubicBezTo>
                  <a:cubicBezTo>
                    <a:pt x="432" y="331"/>
                    <a:pt x="433" y="331"/>
                    <a:pt x="433" y="331"/>
                  </a:cubicBezTo>
                  <a:cubicBezTo>
                    <a:pt x="433" y="331"/>
                    <a:pt x="433" y="332"/>
                    <a:pt x="433" y="332"/>
                  </a:cubicBezTo>
                  <a:cubicBezTo>
                    <a:pt x="433" y="332"/>
                    <a:pt x="433" y="332"/>
                    <a:pt x="433" y="332"/>
                  </a:cubicBezTo>
                  <a:cubicBezTo>
                    <a:pt x="433" y="333"/>
                    <a:pt x="433" y="333"/>
                    <a:pt x="433" y="333"/>
                  </a:cubicBezTo>
                  <a:cubicBezTo>
                    <a:pt x="434" y="333"/>
                    <a:pt x="434" y="333"/>
                    <a:pt x="434" y="333"/>
                  </a:cubicBezTo>
                  <a:cubicBezTo>
                    <a:pt x="434" y="333"/>
                    <a:pt x="434" y="333"/>
                    <a:pt x="434" y="332"/>
                  </a:cubicBezTo>
                  <a:cubicBezTo>
                    <a:pt x="433" y="332"/>
                    <a:pt x="434" y="332"/>
                    <a:pt x="434" y="332"/>
                  </a:cubicBezTo>
                  <a:cubicBezTo>
                    <a:pt x="434" y="332"/>
                    <a:pt x="434" y="332"/>
                    <a:pt x="434" y="332"/>
                  </a:cubicBezTo>
                  <a:cubicBezTo>
                    <a:pt x="434" y="332"/>
                    <a:pt x="434" y="332"/>
                    <a:pt x="434" y="332"/>
                  </a:cubicBezTo>
                  <a:cubicBezTo>
                    <a:pt x="434" y="332"/>
                    <a:pt x="434" y="332"/>
                    <a:pt x="434" y="332"/>
                  </a:cubicBezTo>
                  <a:cubicBezTo>
                    <a:pt x="435" y="332"/>
                    <a:pt x="435" y="332"/>
                    <a:pt x="435" y="332"/>
                  </a:cubicBezTo>
                  <a:cubicBezTo>
                    <a:pt x="435" y="331"/>
                    <a:pt x="435" y="331"/>
                    <a:pt x="435" y="331"/>
                  </a:cubicBezTo>
                  <a:cubicBezTo>
                    <a:pt x="435" y="331"/>
                    <a:pt x="435" y="331"/>
                    <a:pt x="435" y="331"/>
                  </a:cubicBezTo>
                  <a:cubicBezTo>
                    <a:pt x="435" y="331"/>
                    <a:pt x="436" y="331"/>
                    <a:pt x="436" y="331"/>
                  </a:cubicBezTo>
                  <a:cubicBezTo>
                    <a:pt x="436" y="331"/>
                    <a:pt x="436" y="330"/>
                    <a:pt x="436" y="330"/>
                  </a:cubicBezTo>
                  <a:cubicBezTo>
                    <a:pt x="435" y="330"/>
                    <a:pt x="435" y="330"/>
                    <a:pt x="435" y="330"/>
                  </a:cubicBezTo>
                  <a:cubicBezTo>
                    <a:pt x="435" y="330"/>
                    <a:pt x="435" y="330"/>
                    <a:pt x="435" y="329"/>
                  </a:cubicBezTo>
                  <a:cubicBezTo>
                    <a:pt x="435" y="329"/>
                    <a:pt x="435" y="329"/>
                    <a:pt x="435" y="329"/>
                  </a:cubicBezTo>
                  <a:cubicBezTo>
                    <a:pt x="435" y="329"/>
                    <a:pt x="435" y="329"/>
                    <a:pt x="435" y="328"/>
                  </a:cubicBezTo>
                  <a:cubicBezTo>
                    <a:pt x="435" y="328"/>
                    <a:pt x="435" y="328"/>
                    <a:pt x="435" y="328"/>
                  </a:cubicBezTo>
                  <a:cubicBezTo>
                    <a:pt x="435" y="328"/>
                    <a:pt x="435" y="328"/>
                    <a:pt x="435" y="328"/>
                  </a:cubicBezTo>
                  <a:cubicBezTo>
                    <a:pt x="435" y="328"/>
                    <a:pt x="435" y="327"/>
                    <a:pt x="435" y="327"/>
                  </a:cubicBezTo>
                  <a:cubicBezTo>
                    <a:pt x="435" y="327"/>
                    <a:pt x="435" y="327"/>
                    <a:pt x="435" y="327"/>
                  </a:cubicBezTo>
                  <a:cubicBezTo>
                    <a:pt x="435" y="326"/>
                    <a:pt x="435" y="326"/>
                    <a:pt x="435" y="326"/>
                  </a:cubicBezTo>
                  <a:cubicBezTo>
                    <a:pt x="435" y="326"/>
                    <a:pt x="435" y="326"/>
                    <a:pt x="435" y="326"/>
                  </a:cubicBezTo>
                  <a:cubicBezTo>
                    <a:pt x="435" y="326"/>
                    <a:pt x="435" y="326"/>
                    <a:pt x="435" y="326"/>
                  </a:cubicBezTo>
                  <a:cubicBezTo>
                    <a:pt x="434" y="327"/>
                    <a:pt x="434" y="327"/>
                    <a:pt x="434" y="327"/>
                  </a:cubicBezTo>
                  <a:cubicBezTo>
                    <a:pt x="434" y="328"/>
                    <a:pt x="434" y="328"/>
                    <a:pt x="434" y="328"/>
                  </a:cubicBezTo>
                  <a:cubicBezTo>
                    <a:pt x="434" y="328"/>
                    <a:pt x="434" y="328"/>
                    <a:pt x="433" y="328"/>
                  </a:cubicBezTo>
                  <a:cubicBezTo>
                    <a:pt x="433" y="328"/>
                    <a:pt x="433" y="328"/>
                    <a:pt x="433" y="328"/>
                  </a:cubicBezTo>
                  <a:cubicBezTo>
                    <a:pt x="433" y="328"/>
                    <a:pt x="433" y="328"/>
                    <a:pt x="433" y="328"/>
                  </a:cubicBezTo>
                  <a:cubicBezTo>
                    <a:pt x="433" y="328"/>
                    <a:pt x="433" y="329"/>
                    <a:pt x="433" y="329"/>
                  </a:cubicBezTo>
                  <a:cubicBezTo>
                    <a:pt x="433" y="329"/>
                    <a:pt x="433" y="329"/>
                    <a:pt x="433" y="329"/>
                  </a:cubicBezTo>
                  <a:cubicBezTo>
                    <a:pt x="433" y="329"/>
                    <a:pt x="432" y="329"/>
                    <a:pt x="432" y="329"/>
                  </a:cubicBezTo>
                  <a:cubicBezTo>
                    <a:pt x="432" y="330"/>
                    <a:pt x="432" y="330"/>
                    <a:pt x="432" y="330"/>
                  </a:cubicBezTo>
                  <a:cubicBezTo>
                    <a:pt x="432" y="330"/>
                    <a:pt x="432" y="329"/>
                    <a:pt x="432" y="329"/>
                  </a:cubicBezTo>
                  <a:cubicBezTo>
                    <a:pt x="432" y="329"/>
                    <a:pt x="432" y="329"/>
                    <a:pt x="432" y="329"/>
                  </a:cubicBezTo>
                  <a:cubicBezTo>
                    <a:pt x="432" y="329"/>
                    <a:pt x="432" y="328"/>
                    <a:pt x="433" y="328"/>
                  </a:cubicBezTo>
                  <a:cubicBezTo>
                    <a:pt x="433" y="328"/>
                    <a:pt x="433" y="328"/>
                    <a:pt x="433" y="328"/>
                  </a:cubicBezTo>
                  <a:cubicBezTo>
                    <a:pt x="434" y="327"/>
                    <a:pt x="434" y="327"/>
                    <a:pt x="434" y="327"/>
                  </a:cubicBezTo>
                  <a:cubicBezTo>
                    <a:pt x="434" y="326"/>
                    <a:pt x="434" y="326"/>
                    <a:pt x="434" y="326"/>
                  </a:cubicBezTo>
                  <a:cubicBezTo>
                    <a:pt x="434" y="326"/>
                    <a:pt x="434" y="325"/>
                    <a:pt x="434" y="325"/>
                  </a:cubicBezTo>
                  <a:cubicBezTo>
                    <a:pt x="434" y="325"/>
                    <a:pt x="433" y="324"/>
                    <a:pt x="433" y="324"/>
                  </a:cubicBezTo>
                  <a:cubicBezTo>
                    <a:pt x="433" y="323"/>
                    <a:pt x="433" y="324"/>
                    <a:pt x="433" y="324"/>
                  </a:cubicBezTo>
                  <a:cubicBezTo>
                    <a:pt x="433" y="325"/>
                    <a:pt x="432" y="325"/>
                    <a:pt x="432" y="325"/>
                  </a:cubicBezTo>
                  <a:cubicBezTo>
                    <a:pt x="432" y="324"/>
                    <a:pt x="432" y="324"/>
                    <a:pt x="431" y="324"/>
                  </a:cubicBezTo>
                  <a:cubicBezTo>
                    <a:pt x="431" y="324"/>
                    <a:pt x="431" y="324"/>
                    <a:pt x="430" y="324"/>
                  </a:cubicBezTo>
                  <a:cubicBezTo>
                    <a:pt x="430" y="324"/>
                    <a:pt x="429" y="324"/>
                    <a:pt x="429" y="324"/>
                  </a:cubicBezTo>
                  <a:cubicBezTo>
                    <a:pt x="428" y="324"/>
                    <a:pt x="428" y="324"/>
                    <a:pt x="427" y="324"/>
                  </a:cubicBezTo>
                  <a:cubicBezTo>
                    <a:pt x="427" y="324"/>
                    <a:pt x="425" y="324"/>
                    <a:pt x="425" y="324"/>
                  </a:cubicBezTo>
                  <a:cubicBezTo>
                    <a:pt x="425" y="323"/>
                    <a:pt x="423" y="322"/>
                    <a:pt x="422" y="322"/>
                  </a:cubicBezTo>
                  <a:cubicBezTo>
                    <a:pt x="422" y="322"/>
                    <a:pt x="421" y="321"/>
                    <a:pt x="421" y="322"/>
                  </a:cubicBezTo>
                  <a:cubicBezTo>
                    <a:pt x="420" y="322"/>
                    <a:pt x="420" y="323"/>
                    <a:pt x="420" y="324"/>
                  </a:cubicBezTo>
                  <a:cubicBezTo>
                    <a:pt x="420" y="324"/>
                    <a:pt x="421" y="326"/>
                    <a:pt x="421" y="326"/>
                  </a:cubicBezTo>
                  <a:cubicBezTo>
                    <a:pt x="421" y="326"/>
                    <a:pt x="422" y="327"/>
                    <a:pt x="422" y="328"/>
                  </a:cubicBezTo>
                  <a:cubicBezTo>
                    <a:pt x="423" y="328"/>
                    <a:pt x="423" y="329"/>
                    <a:pt x="423" y="329"/>
                  </a:cubicBezTo>
                  <a:cubicBezTo>
                    <a:pt x="423" y="329"/>
                    <a:pt x="423" y="330"/>
                    <a:pt x="423" y="331"/>
                  </a:cubicBezTo>
                  <a:cubicBezTo>
                    <a:pt x="423" y="331"/>
                    <a:pt x="423" y="332"/>
                    <a:pt x="423" y="332"/>
                  </a:cubicBezTo>
                  <a:cubicBezTo>
                    <a:pt x="423" y="332"/>
                    <a:pt x="424" y="333"/>
                    <a:pt x="424" y="333"/>
                  </a:cubicBezTo>
                  <a:cubicBezTo>
                    <a:pt x="424" y="334"/>
                    <a:pt x="424" y="335"/>
                    <a:pt x="424" y="335"/>
                  </a:cubicBezTo>
                  <a:cubicBezTo>
                    <a:pt x="424" y="335"/>
                    <a:pt x="424" y="335"/>
                    <a:pt x="424" y="335"/>
                  </a:cubicBezTo>
                  <a:cubicBezTo>
                    <a:pt x="425" y="335"/>
                    <a:pt x="424" y="335"/>
                    <a:pt x="424" y="335"/>
                  </a:cubicBezTo>
                  <a:cubicBezTo>
                    <a:pt x="424" y="334"/>
                    <a:pt x="425" y="334"/>
                    <a:pt x="425" y="334"/>
                  </a:cubicBezTo>
                  <a:cubicBezTo>
                    <a:pt x="425" y="334"/>
                    <a:pt x="425" y="335"/>
                    <a:pt x="425" y="335"/>
                  </a:cubicBezTo>
                  <a:cubicBezTo>
                    <a:pt x="425" y="335"/>
                    <a:pt x="425" y="335"/>
                    <a:pt x="425" y="335"/>
                  </a:cubicBezTo>
                  <a:cubicBezTo>
                    <a:pt x="425" y="335"/>
                    <a:pt x="426" y="335"/>
                    <a:pt x="426" y="335"/>
                  </a:cubicBezTo>
                  <a:cubicBezTo>
                    <a:pt x="426" y="336"/>
                    <a:pt x="426" y="336"/>
                    <a:pt x="425" y="336"/>
                  </a:cubicBezTo>
                  <a:cubicBezTo>
                    <a:pt x="425" y="336"/>
                    <a:pt x="425" y="336"/>
                    <a:pt x="425" y="336"/>
                  </a:cubicBezTo>
                  <a:cubicBezTo>
                    <a:pt x="424" y="336"/>
                    <a:pt x="425" y="337"/>
                    <a:pt x="424" y="337"/>
                  </a:cubicBezTo>
                  <a:cubicBezTo>
                    <a:pt x="424" y="338"/>
                    <a:pt x="425" y="338"/>
                    <a:pt x="425" y="338"/>
                  </a:cubicBezTo>
                  <a:cubicBezTo>
                    <a:pt x="425" y="338"/>
                    <a:pt x="426" y="338"/>
                    <a:pt x="426" y="337"/>
                  </a:cubicBezTo>
                  <a:cubicBezTo>
                    <a:pt x="426" y="337"/>
                    <a:pt x="426" y="338"/>
                    <a:pt x="426" y="338"/>
                  </a:cubicBezTo>
                  <a:cubicBezTo>
                    <a:pt x="426" y="338"/>
                    <a:pt x="426" y="338"/>
                    <a:pt x="425" y="339"/>
                  </a:cubicBezTo>
                  <a:cubicBezTo>
                    <a:pt x="425" y="339"/>
                    <a:pt x="426" y="339"/>
                    <a:pt x="426" y="339"/>
                  </a:cubicBezTo>
                  <a:cubicBezTo>
                    <a:pt x="426" y="339"/>
                    <a:pt x="426" y="340"/>
                    <a:pt x="426" y="340"/>
                  </a:cubicBezTo>
                  <a:cubicBezTo>
                    <a:pt x="426" y="341"/>
                    <a:pt x="425" y="341"/>
                    <a:pt x="425" y="341"/>
                  </a:cubicBezTo>
                  <a:cubicBezTo>
                    <a:pt x="425" y="341"/>
                    <a:pt x="425" y="340"/>
                    <a:pt x="425" y="340"/>
                  </a:cubicBezTo>
                  <a:cubicBezTo>
                    <a:pt x="425" y="340"/>
                    <a:pt x="425" y="339"/>
                    <a:pt x="425" y="339"/>
                  </a:cubicBezTo>
                  <a:cubicBezTo>
                    <a:pt x="425" y="339"/>
                    <a:pt x="425" y="339"/>
                    <a:pt x="425" y="340"/>
                  </a:cubicBezTo>
                  <a:cubicBezTo>
                    <a:pt x="425" y="340"/>
                    <a:pt x="425" y="340"/>
                    <a:pt x="425" y="341"/>
                  </a:cubicBezTo>
                  <a:cubicBezTo>
                    <a:pt x="425" y="342"/>
                    <a:pt x="425" y="342"/>
                    <a:pt x="425" y="342"/>
                  </a:cubicBezTo>
                  <a:cubicBezTo>
                    <a:pt x="425" y="342"/>
                    <a:pt x="426" y="342"/>
                    <a:pt x="427" y="342"/>
                  </a:cubicBezTo>
                  <a:cubicBezTo>
                    <a:pt x="427" y="342"/>
                    <a:pt x="427" y="342"/>
                    <a:pt x="428" y="342"/>
                  </a:cubicBezTo>
                  <a:cubicBezTo>
                    <a:pt x="428" y="342"/>
                    <a:pt x="429" y="343"/>
                    <a:pt x="430" y="343"/>
                  </a:cubicBezTo>
                  <a:cubicBezTo>
                    <a:pt x="430" y="343"/>
                    <a:pt x="430" y="343"/>
                    <a:pt x="430" y="344"/>
                  </a:cubicBezTo>
                  <a:cubicBezTo>
                    <a:pt x="429" y="344"/>
                    <a:pt x="429" y="343"/>
                    <a:pt x="428" y="343"/>
                  </a:cubicBezTo>
                  <a:cubicBezTo>
                    <a:pt x="428" y="343"/>
                    <a:pt x="428" y="343"/>
                    <a:pt x="427" y="343"/>
                  </a:cubicBezTo>
                  <a:cubicBezTo>
                    <a:pt x="427" y="343"/>
                    <a:pt x="426" y="343"/>
                    <a:pt x="426" y="343"/>
                  </a:cubicBezTo>
                  <a:cubicBezTo>
                    <a:pt x="425" y="343"/>
                    <a:pt x="425" y="343"/>
                    <a:pt x="425" y="343"/>
                  </a:cubicBezTo>
                  <a:cubicBezTo>
                    <a:pt x="425" y="344"/>
                    <a:pt x="425" y="344"/>
                    <a:pt x="425" y="344"/>
                  </a:cubicBezTo>
                  <a:cubicBezTo>
                    <a:pt x="425" y="345"/>
                    <a:pt x="425" y="345"/>
                    <a:pt x="425" y="345"/>
                  </a:cubicBezTo>
                  <a:cubicBezTo>
                    <a:pt x="425" y="346"/>
                    <a:pt x="425" y="346"/>
                    <a:pt x="425" y="346"/>
                  </a:cubicBezTo>
                  <a:cubicBezTo>
                    <a:pt x="425" y="346"/>
                    <a:pt x="426" y="347"/>
                    <a:pt x="426" y="347"/>
                  </a:cubicBezTo>
                  <a:cubicBezTo>
                    <a:pt x="425" y="348"/>
                    <a:pt x="426" y="349"/>
                    <a:pt x="426" y="349"/>
                  </a:cubicBezTo>
                  <a:cubicBezTo>
                    <a:pt x="426" y="349"/>
                    <a:pt x="425" y="350"/>
                    <a:pt x="425" y="351"/>
                  </a:cubicBezTo>
                  <a:cubicBezTo>
                    <a:pt x="425" y="351"/>
                    <a:pt x="425" y="352"/>
                    <a:pt x="425" y="352"/>
                  </a:cubicBezTo>
                  <a:cubicBezTo>
                    <a:pt x="425" y="353"/>
                    <a:pt x="425" y="354"/>
                    <a:pt x="425" y="355"/>
                  </a:cubicBezTo>
                  <a:cubicBezTo>
                    <a:pt x="425" y="356"/>
                    <a:pt x="425" y="356"/>
                    <a:pt x="425" y="356"/>
                  </a:cubicBezTo>
                  <a:cubicBezTo>
                    <a:pt x="425" y="357"/>
                    <a:pt x="425" y="357"/>
                    <a:pt x="425" y="358"/>
                  </a:cubicBezTo>
                  <a:cubicBezTo>
                    <a:pt x="425" y="358"/>
                    <a:pt x="425" y="359"/>
                    <a:pt x="425" y="360"/>
                  </a:cubicBezTo>
                  <a:cubicBezTo>
                    <a:pt x="425" y="360"/>
                    <a:pt x="424" y="360"/>
                    <a:pt x="424" y="361"/>
                  </a:cubicBezTo>
                  <a:cubicBezTo>
                    <a:pt x="424" y="361"/>
                    <a:pt x="424" y="362"/>
                    <a:pt x="424" y="362"/>
                  </a:cubicBezTo>
                  <a:cubicBezTo>
                    <a:pt x="424" y="362"/>
                    <a:pt x="424" y="364"/>
                    <a:pt x="424" y="364"/>
                  </a:cubicBezTo>
                  <a:cubicBezTo>
                    <a:pt x="424" y="364"/>
                    <a:pt x="424" y="365"/>
                    <a:pt x="424" y="365"/>
                  </a:cubicBezTo>
                  <a:cubicBezTo>
                    <a:pt x="424" y="366"/>
                    <a:pt x="424" y="366"/>
                    <a:pt x="424" y="366"/>
                  </a:cubicBezTo>
                  <a:cubicBezTo>
                    <a:pt x="424" y="366"/>
                    <a:pt x="424" y="367"/>
                    <a:pt x="424" y="367"/>
                  </a:cubicBezTo>
                  <a:cubicBezTo>
                    <a:pt x="424" y="367"/>
                    <a:pt x="424" y="367"/>
                    <a:pt x="424" y="368"/>
                  </a:cubicBezTo>
                  <a:cubicBezTo>
                    <a:pt x="424" y="368"/>
                    <a:pt x="423" y="368"/>
                    <a:pt x="423" y="369"/>
                  </a:cubicBezTo>
                  <a:cubicBezTo>
                    <a:pt x="423" y="369"/>
                    <a:pt x="423" y="369"/>
                    <a:pt x="423" y="370"/>
                  </a:cubicBezTo>
                  <a:cubicBezTo>
                    <a:pt x="422" y="370"/>
                    <a:pt x="423" y="370"/>
                    <a:pt x="423" y="371"/>
                  </a:cubicBezTo>
                  <a:cubicBezTo>
                    <a:pt x="422" y="371"/>
                    <a:pt x="422" y="372"/>
                    <a:pt x="422" y="372"/>
                  </a:cubicBezTo>
                  <a:cubicBezTo>
                    <a:pt x="422" y="372"/>
                    <a:pt x="422" y="373"/>
                    <a:pt x="422" y="373"/>
                  </a:cubicBezTo>
                  <a:cubicBezTo>
                    <a:pt x="422" y="374"/>
                    <a:pt x="421" y="374"/>
                    <a:pt x="421" y="375"/>
                  </a:cubicBezTo>
                  <a:cubicBezTo>
                    <a:pt x="421" y="375"/>
                    <a:pt x="422" y="376"/>
                    <a:pt x="422" y="376"/>
                  </a:cubicBezTo>
                  <a:cubicBezTo>
                    <a:pt x="423" y="376"/>
                    <a:pt x="422" y="377"/>
                    <a:pt x="422" y="377"/>
                  </a:cubicBezTo>
                  <a:cubicBezTo>
                    <a:pt x="422" y="377"/>
                    <a:pt x="422" y="377"/>
                    <a:pt x="422" y="378"/>
                  </a:cubicBezTo>
                  <a:cubicBezTo>
                    <a:pt x="422" y="378"/>
                    <a:pt x="422" y="379"/>
                    <a:pt x="422" y="380"/>
                  </a:cubicBezTo>
                  <a:cubicBezTo>
                    <a:pt x="422" y="381"/>
                    <a:pt x="423" y="381"/>
                    <a:pt x="423" y="381"/>
                  </a:cubicBezTo>
                  <a:cubicBezTo>
                    <a:pt x="424" y="382"/>
                    <a:pt x="424" y="383"/>
                    <a:pt x="424" y="383"/>
                  </a:cubicBezTo>
                  <a:cubicBezTo>
                    <a:pt x="424" y="383"/>
                    <a:pt x="423" y="384"/>
                    <a:pt x="423" y="384"/>
                  </a:cubicBezTo>
                  <a:cubicBezTo>
                    <a:pt x="423" y="384"/>
                    <a:pt x="424" y="384"/>
                    <a:pt x="424" y="385"/>
                  </a:cubicBezTo>
                  <a:cubicBezTo>
                    <a:pt x="424" y="385"/>
                    <a:pt x="424" y="386"/>
                    <a:pt x="424" y="386"/>
                  </a:cubicBezTo>
                  <a:cubicBezTo>
                    <a:pt x="425" y="387"/>
                    <a:pt x="425" y="388"/>
                    <a:pt x="425" y="388"/>
                  </a:cubicBezTo>
                  <a:cubicBezTo>
                    <a:pt x="425" y="389"/>
                    <a:pt x="424" y="389"/>
                    <a:pt x="424" y="389"/>
                  </a:cubicBezTo>
                  <a:cubicBezTo>
                    <a:pt x="424" y="390"/>
                    <a:pt x="424" y="390"/>
                    <a:pt x="424" y="390"/>
                  </a:cubicBezTo>
                  <a:cubicBezTo>
                    <a:pt x="424" y="390"/>
                    <a:pt x="424" y="391"/>
                    <a:pt x="424" y="392"/>
                  </a:cubicBezTo>
                  <a:cubicBezTo>
                    <a:pt x="424" y="392"/>
                    <a:pt x="423" y="393"/>
                    <a:pt x="423" y="394"/>
                  </a:cubicBezTo>
                  <a:cubicBezTo>
                    <a:pt x="423" y="394"/>
                    <a:pt x="422" y="395"/>
                    <a:pt x="422" y="395"/>
                  </a:cubicBezTo>
                  <a:cubicBezTo>
                    <a:pt x="422" y="396"/>
                    <a:pt x="422" y="396"/>
                    <a:pt x="423" y="397"/>
                  </a:cubicBezTo>
                  <a:cubicBezTo>
                    <a:pt x="423" y="397"/>
                    <a:pt x="423" y="397"/>
                    <a:pt x="423" y="397"/>
                  </a:cubicBezTo>
                  <a:cubicBezTo>
                    <a:pt x="423" y="398"/>
                    <a:pt x="423" y="398"/>
                    <a:pt x="424" y="398"/>
                  </a:cubicBezTo>
                  <a:cubicBezTo>
                    <a:pt x="424" y="398"/>
                    <a:pt x="424" y="399"/>
                    <a:pt x="425" y="399"/>
                  </a:cubicBezTo>
                  <a:cubicBezTo>
                    <a:pt x="425" y="399"/>
                    <a:pt x="426" y="401"/>
                    <a:pt x="426" y="402"/>
                  </a:cubicBezTo>
                  <a:cubicBezTo>
                    <a:pt x="427" y="402"/>
                    <a:pt x="427" y="403"/>
                    <a:pt x="427" y="403"/>
                  </a:cubicBezTo>
                  <a:cubicBezTo>
                    <a:pt x="427" y="404"/>
                    <a:pt x="426" y="404"/>
                    <a:pt x="426" y="404"/>
                  </a:cubicBezTo>
                  <a:cubicBezTo>
                    <a:pt x="426" y="405"/>
                    <a:pt x="426" y="405"/>
                    <a:pt x="426" y="406"/>
                  </a:cubicBezTo>
                  <a:cubicBezTo>
                    <a:pt x="426" y="406"/>
                    <a:pt x="427" y="407"/>
                    <a:pt x="427" y="407"/>
                  </a:cubicBezTo>
                  <a:cubicBezTo>
                    <a:pt x="427" y="407"/>
                    <a:pt x="427" y="408"/>
                    <a:pt x="427" y="408"/>
                  </a:cubicBezTo>
                  <a:cubicBezTo>
                    <a:pt x="427" y="409"/>
                    <a:pt x="427" y="409"/>
                    <a:pt x="427" y="409"/>
                  </a:cubicBezTo>
                  <a:cubicBezTo>
                    <a:pt x="427" y="410"/>
                    <a:pt x="428" y="410"/>
                    <a:pt x="428" y="410"/>
                  </a:cubicBezTo>
                  <a:cubicBezTo>
                    <a:pt x="428" y="410"/>
                    <a:pt x="429" y="411"/>
                    <a:pt x="429" y="411"/>
                  </a:cubicBezTo>
                  <a:cubicBezTo>
                    <a:pt x="429" y="412"/>
                    <a:pt x="430" y="412"/>
                    <a:pt x="430" y="412"/>
                  </a:cubicBezTo>
                  <a:cubicBezTo>
                    <a:pt x="430" y="412"/>
                    <a:pt x="431" y="414"/>
                    <a:pt x="431" y="414"/>
                  </a:cubicBezTo>
                  <a:cubicBezTo>
                    <a:pt x="431" y="414"/>
                    <a:pt x="432" y="415"/>
                    <a:pt x="432" y="415"/>
                  </a:cubicBezTo>
                  <a:cubicBezTo>
                    <a:pt x="432" y="415"/>
                    <a:pt x="432" y="415"/>
                    <a:pt x="432" y="416"/>
                  </a:cubicBezTo>
                  <a:cubicBezTo>
                    <a:pt x="432" y="416"/>
                    <a:pt x="432" y="416"/>
                    <a:pt x="432" y="417"/>
                  </a:cubicBezTo>
                  <a:cubicBezTo>
                    <a:pt x="432" y="417"/>
                    <a:pt x="432" y="417"/>
                    <a:pt x="433" y="417"/>
                  </a:cubicBezTo>
                  <a:cubicBezTo>
                    <a:pt x="433" y="417"/>
                    <a:pt x="433" y="417"/>
                    <a:pt x="434" y="418"/>
                  </a:cubicBezTo>
                  <a:cubicBezTo>
                    <a:pt x="434" y="418"/>
                    <a:pt x="435" y="418"/>
                    <a:pt x="435" y="418"/>
                  </a:cubicBezTo>
                  <a:cubicBezTo>
                    <a:pt x="435" y="418"/>
                    <a:pt x="435" y="418"/>
                    <a:pt x="435" y="418"/>
                  </a:cubicBezTo>
                  <a:cubicBezTo>
                    <a:pt x="435" y="418"/>
                    <a:pt x="435" y="417"/>
                    <a:pt x="435" y="417"/>
                  </a:cubicBezTo>
                  <a:cubicBezTo>
                    <a:pt x="435" y="416"/>
                    <a:pt x="436" y="416"/>
                    <a:pt x="436" y="416"/>
                  </a:cubicBezTo>
                  <a:cubicBezTo>
                    <a:pt x="436" y="416"/>
                    <a:pt x="436" y="416"/>
                    <a:pt x="436" y="417"/>
                  </a:cubicBezTo>
                  <a:cubicBezTo>
                    <a:pt x="436" y="417"/>
                    <a:pt x="436" y="417"/>
                    <a:pt x="436" y="417"/>
                  </a:cubicBezTo>
                  <a:cubicBezTo>
                    <a:pt x="436" y="418"/>
                    <a:pt x="436" y="418"/>
                    <a:pt x="436" y="418"/>
                  </a:cubicBezTo>
                  <a:cubicBezTo>
                    <a:pt x="436" y="419"/>
                    <a:pt x="435" y="419"/>
                    <a:pt x="435" y="419"/>
                  </a:cubicBezTo>
                  <a:cubicBezTo>
                    <a:pt x="435" y="419"/>
                    <a:pt x="435" y="420"/>
                    <a:pt x="435" y="420"/>
                  </a:cubicBezTo>
                  <a:cubicBezTo>
                    <a:pt x="435" y="420"/>
                    <a:pt x="435" y="421"/>
                    <a:pt x="435" y="421"/>
                  </a:cubicBezTo>
                  <a:cubicBezTo>
                    <a:pt x="435" y="421"/>
                    <a:pt x="436" y="422"/>
                    <a:pt x="436" y="422"/>
                  </a:cubicBezTo>
                  <a:cubicBezTo>
                    <a:pt x="436" y="422"/>
                    <a:pt x="436" y="423"/>
                    <a:pt x="436" y="423"/>
                  </a:cubicBezTo>
                  <a:cubicBezTo>
                    <a:pt x="436" y="424"/>
                    <a:pt x="436" y="424"/>
                    <a:pt x="436" y="424"/>
                  </a:cubicBezTo>
                  <a:cubicBezTo>
                    <a:pt x="437" y="425"/>
                    <a:pt x="437" y="425"/>
                    <a:pt x="437" y="425"/>
                  </a:cubicBezTo>
                  <a:cubicBezTo>
                    <a:pt x="438" y="426"/>
                    <a:pt x="438" y="426"/>
                    <a:pt x="439" y="426"/>
                  </a:cubicBezTo>
                  <a:cubicBezTo>
                    <a:pt x="440" y="426"/>
                    <a:pt x="440" y="426"/>
                    <a:pt x="440" y="427"/>
                  </a:cubicBezTo>
                  <a:cubicBezTo>
                    <a:pt x="440" y="427"/>
                    <a:pt x="440" y="428"/>
                    <a:pt x="440" y="428"/>
                  </a:cubicBezTo>
                  <a:cubicBezTo>
                    <a:pt x="439" y="428"/>
                    <a:pt x="439" y="429"/>
                    <a:pt x="439" y="429"/>
                  </a:cubicBezTo>
                  <a:cubicBezTo>
                    <a:pt x="439" y="430"/>
                    <a:pt x="439" y="431"/>
                    <a:pt x="439" y="431"/>
                  </a:cubicBezTo>
                  <a:cubicBezTo>
                    <a:pt x="439" y="431"/>
                    <a:pt x="440" y="432"/>
                    <a:pt x="440" y="432"/>
                  </a:cubicBezTo>
                  <a:cubicBezTo>
                    <a:pt x="440" y="432"/>
                    <a:pt x="441" y="433"/>
                    <a:pt x="441" y="433"/>
                  </a:cubicBezTo>
                  <a:cubicBezTo>
                    <a:pt x="441" y="433"/>
                    <a:pt x="441" y="434"/>
                    <a:pt x="442" y="434"/>
                  </a:cubicBezTo>
                  <a:cubicBezTo>
                    <a:pt x="442" y="434"/>
                    <a:pt x="443" y="435"/>
                    <a:pt x="443" y="435"/>
                  </a:cubicBezTo>
                  <a:cubicBezTo>
                    <a:pt x="443" y="436"/>
                    <a:pt x="443" y="436"/>
                    <a:pt x="443" y="437"/>
                  </a:cubicBezTo>
                  <a:cubicBezTo>
                    <a:pt x="443" y="437"/>
                    <a:pt x="443" y="437"/>
                    <a:pt x="444" y="437"/>
                  </a:cubicBezTo>
                  <a:cubicBezTo>
                    <a:pt x="445" y="437"/>
                    <a:pt x="444" y="437"/>
                    <a:pt x="445" y="438"/>
                  </a:cubicBezTo>
                  <a:cubicBezTo>
                    <a:pt x="445" y="438"/>
                    <a:pt x="445" y="438"/>
                    <a:pt x="445" y="438"/>
                  </a:cubicBezTo>
                  <a:cubicBezTo>
                    <a:pt x="446" y="439"/>
                    <a:pt x="446" y="439"/>
                    <a:pt x="446" y="439"/>
                  </a:cubicBezTo>
                  <a:cubicBezTo>
                    <a:pt x="446" y="439"/>
                    <a:pt x="446" y="439"/>
                    <a:pt x="446" y="440"/>
                  </a:cubicBezTo>
                  <a:cubicBezTo>
                    <a:pt x="446" y="440"/>
                    <a:pt x="446" y="440"/>
                    <a:pt x="446" y="440"/>
                  </a:cubicBezTo>
                  <a:cubicBezTo>
                    <a:pt x="446" y="440"/>
                    <a:pt x="446" y="441"/>
                    <a:pt x="447" y="441"/>
                  </a:cubicBezTo>
                  <a:cubicBezTo>
                    <a:pt x="447" y="441"/>
                    <a:pt x="448" y="441"/>
                    <a:pt x="448" y="441"/>
                  </a:cubicBezTo>
                  <a:cubicBezTo>
                    <a:pt x="448" y="441"/>
                    <a:pt x="448" y="442"/>
                    <a:pt x="448" y="442"/>
                  </a:cubicBezTo>
                  <a:cubicBezTo>
                    <a:pt x="448" y="442"/>
                    <a:pt x="447" y="442"/>
                    <a:pt x="447" y="443"/>
                  </a:cubicBezTo>
                  <a:cubicBezTo>
                    <a:pt x="447" y="443"/>
                    <a:pt x="448" y="443"/>
                    <a:pt x="448" y="443"/>
                  </a:cubicBezTo>
                  <a:cubicBezTo>
                    <a:pt x="448" y="444"/>
                    <a:pt x="447" y="444"/>
                    <a:pt x="448" y="444"/>
                  </a:cubicBezTo>
                  <a:cubicBezTo>
                    <a:pt x="448" y="444"/>
                    <a:pt x="448" y="445"/>
                    <a:pt x="448" y="445"/>
                  </a:cubicBezTo>
                  <a:cubicBezTo>
                    <a:pt x="448" y="445"/>
                    <a:pt x="447" y="445"/>
                    <a:pt x="447" y="445"/>
                  </a:cubicBezTo>
                  <a:cubicBezTo>
                    <a:pt x="447" y="446"/>
                    <a:pt x="448" y="446"/>
                    <a:pt x="448" y="446"/>
                  </a:cubicBezTo>
                  <a:cubicBezTo>
                    <a:pt x="448" y="446"/>
                    <a:pt x="448" y="446"/>
                    <a:pt x="448" y="446"/>
                  </a:cubicBezTo>
                  <a:cubicBezTo>
                    <a:pt x="449" y="446"/>
                    <a:pt x="450" y="446"/>
                    <a:pt x="450" y="446"/>
                  </a:cubicBezTo>
                  <a:cubicBezTo>
                    <a:pt x="450" y="446"/>
                    <a:pt x="453" y="447"/>
                    <a:pt x="454" y="447"/>
                  </a:cubicBezTo>
                  <a:cubicBezTo>
                    <a:pt x="454" y="447"/>
                    <a:pt x="455" y="447"/>
                    <a:pt x="455" y="447"/>
                  </a:cubicBezTo>
                  <a:cubicBezTo>
                    <a:pt x="456" y="447"/>
                    <a:pt x="456" y="448"/>
                    <a:pt x="456" y="448"/>
                  </a:cubicBezTo>
                  <a:cubicBezTo>
                    <a:pt x="457" y="448"/>
                    <a:pt x="457" y="449"/>
                    <a:pt x="458" y="449"/>
                  </a:cubicBezTo>
                  <a:cubicBezTo>
                    <a:pt x="458" y="449"/>
                    <a:pt x="459" y="450"/>
                    <a:pt x="459" y="450"/>
                  </a:cubicBezTo>
                  <a:cubicBezTo>
                    <a:pt x="460" y="450"/>
                    <a:pt x="460" y="450"/>
                    <a:pt x="460" y="450"/>
                  </a:cubicBezTo>
                  <a:cubicBezTo>
                    <a:pt x="460" y="450"/>
                    <a:pt x="460" y="450"/>
                    <a:pt x="461" y="450"/>
                  </a:cubicBezTo>
                  <a:cubicBezTo>
                    <a:pt x="461" y="450"/>
                    <a:pt x="461" y="450"/>
                    <a:pt x="461" y="450"/>
                  </a:cubicBezTo>
                  <a:cubicBezTo>
                    <a:pt x="462" y="450"/>
                    <a:pt x="462" y="450"/>
                    <a:pt x="462" y="451"/>
                  </a:cubicBezTo>
                  <a:cubicBezTo>
                    <a:pt x="462" y="451"/>
                    <a:pt x="462" y="451"/>
                    <a:pt x="463" y="451"/>
                  </a:cubicBezTo>
                  <a:cubicBezTo>
                    <a:pt x="463" y="452"/>
                    <a:pt x="462" y="452"/>
                    <a:pt x="463" y="452"/>
                  </a:cubicBezTo>
                  <a:cubicBezTo>
                    <a:pt x="463" y="453"/>
                    <a:pt x="463" y="452"/>
                    <a:pt x="464" y="452"/>
                  </a:cubicBezTo>
                  <a:cubicBezTo>
                    <a:pt x="464" y="452"/>
                    <a:pt x="464" y="452"/>
                    <a:pt x="464" y="452"/>
                  </a:cubicBezTo>
                  <a:cubicBezTo>
                    <a:pt x="464" y="452"/>
                    <a:pt x="465" y="452"/>
                    <a:pt x="465" y="453"/>
                  </a:cubicBezTo>
                  <a:cubicBezTo>
                    <a:pt x="465" y="453"/>
                    <a:pt x="466" y="453"/>
                    <a:pt x="466" y="454"/>
                  </a:cubicBezTo>
                  <a:cubicBezTo>
                    <a:pt x="467" y="454"/>
                    <a:pt x="467" y="455"/>
                    <a:pt x="468" y="455"/>
                  </a:cubicBezTo>
                  <a:cubicBezTo>
                    <a:pt x="468" y="456"/>
                    <a:pt x="469" y="456"/>
                    <a:pt x="469" y="457"/>
                  </a:cubicBezTo>
                  <a:cubicBezTo>
                    <a:pt x="470" y="457"/>
                    <a:pt x="470" y="458"/>
                    <a:pt x="470" y="458"/>
                  </a:cubicBezTo>
                  <a:cubicBezTo>
                    <a:pt x="470" y="458"/>
                    <a:pt x="470" y="459"/>
                    <a:pt x="470" y="459"/>
                  </a:cubicBezTo>
                  <a:cubicBezTo>
                    <a:pt x="470" y="459"/>
                    <a:pt x="470" y="460"/>
                    <a:pt x="470" y="460"/>
                  </a:cubicBezTo>
                  <a:cubicBezTo>
                    <a:pt x="470" y="460"/>
                    <a:pt x="471" y="460"/>
                    <a:pt x="471" y="461"/>
                  </a:cubicBezTo>
                  <a:cubicBezTo>
                    <a:pt x="471" y="461"/>
                    <a:pt x="471" y="461"/>
                    <a:pt x="471" y="461"/>
                  </a:cubicBezTo>
                  <a:cubicBezTo>
                    <a:pt x="471" y="461"/>
                    <a:pt x="471" y="462"/>
                    <a:pt x="471" y="462"/>
                  </a:cubicBezTo>
                  <a:cubicBezTo>
                    <a:pt x="487" y="460"/>
                    <a:pt x="487" y="460"/>
                    <a:pt x="487" y="460"/>
                  </a:cubicBezTo>
                  <a:cubicBezTo>
                    <a:pt x="486" y="462"/>
                    <a:pt x="486" y="462"/>
                    <a:pt x="486" y="462"/>
                  </a:cubicBezTo>
                  <a:cubicBezTo>
                    <a:pt x="511" y="471"/>
                    <a:pt x="511" y="471"/>
                    <a:pt x="511" y="471"/>
                  </a:cubicBezTo>
                  <a:cubicBezTo>
                    <a:pt x="531" y="471"/>
                    <a:pt x="531" y="471"/>
                    <a:pt x="531" y="471"/>
                  </a:cubicBezTo>
                  <a:cubicBezTo>
                    <a:pt x="531" y="468"/>
                    <a:pt x="531" y="468"/>
                    <a:pt x="531" y="468"/>
                  </a:cubicBezTo>
                  <a:cubicBezTo>
                    <a:pt x="543" y="468"/>
                    <a:pt x="543" y="468"/>
                    <a:pt x="543" y="468"/>
                  </a:cubicBezTo>
                  <a:cubicBezTo>
                    <a:pt x="545" y="470"/>
                    <a:pt x="545" y="470"/>
                    <a:pt x="545" y="470"/>
                  </a:cubicBezTo>
                  <a:cubicBezTo>
                    <a:pt x="546" y="471"/>
                    <a:pt x="546" y="471"/>
                    <a:pt x="546" y="471"/>
                  </a:cubicBezTo>
                  <a:cubicBezTo>
                    <a:pt x="550" y="475"/>
                    <a:pt x="550" y="475"/>
                    <a:pt x="550" y="475"/>
                  </a:cubicBezTo>
                  <a:cubicBezTo>
                    <a:pt x="552" y="476"/>
                    <a:pt x="552" y="476"/>
                    <a:pt x="552" y="476"/>
                  </a:cubicBezTo>
                  <a:cubicBezTo>
                    <a:pt x="554" y="480"/>
                    <a:pt x="554" y="480"/>
                    <a:pt x="554" y="480"/>
                  </a:cubicBezTo>
                  <a:cubicBezTo>
                    <a:pt x="555" y="483"/>
                    <a:pt x="555" y="483"/>
                    <a:pt x="555" y="483"/>
                  </a:cubicBezTo>
                  <a:cubicBezTo>
                    <a:pt x="557" y="485"/>
                    <a:pt x="557" y="485"/>
                    <a:pt x="557" y="485"/>
                  </a:cubicBezTo>
                  <a:cubicBezTo>
                    <a:pt x="557" y="486"/>
                    <a:pt x="557" y="486"/>
                    <a:pt x="557" y="486"/>
                  </a:cubicBezTo>
                  <a:cubicBezTo>
                    <a:pt x="559" y="487"/>
                    <a:pt x="559" y="487"/>
                    <a:pt x="559" y="487"/>
                  </a:cubicBezTo>
                  <a:cubicBezTo>
                    <a:pt x="561" y="487"/>
                    <a:pt x="561" y="487"/>
                    <a:pt x="561" y="487"/>
                  </a:cubicBezTo>
                  <a:cubicBezTo>
                    <a:pt x="564" y="489"/>
                    <a:pt x="564" y="489"/>
                    <a:pt x="564" y="489"/>
                  </a:cubicBezTo>
                  <a:cubicBezTo>
                    <a:pt x="565" y="489"/>
                    <a:pt x="565" y="489"/>
                    <a:pt x="565" y="489"/>
                  </a:cubicBezTo>
                  <a:cubicBezTo>
                    <a:pt x="566" y="488"/>
                    <a:pt x="566" y="488"/>
                    <a:pt x="566" y="488"/>
                  </a:cubicBezTo>
                  <a:cubicBezTo>
                    <a:pt x="566" y="487"/>
                    <a:pt x="566" y="487"/>
                    <a:pt x="566" y="487"/>
                  </a:cubicBezTo>
                  <a:cubicBezTo>
                    <a:pt x="567" y="486"/>
                    <a:pt x="567" y="486"/>
                    <a:pt x="567" y="486"/>
                  </a:cubicBezTo>
                  <a:cubicBezTo>
                    <a:pt x="567" y="486"/>
                    <a:pt x="567" y="485"/>
                    <a:pt x="567" y="485"/>
                  </a:cubicBezTo>
                  <a:cubicBezTo>
                    <a:pt x="567" y="485"/>
                    <a:pt x="568" y="484"/>
                    <a:pt x="568" y="484"/>
                  </a:cubicBezTo>
                  <a:cubicBezTo>
                    <a:pt x="570" y="484"/>
                    <a:pt x="570" y="484"/>
                    <a:pt x="570" y="484"/>
                  </a:cubicBezTo>
                  <a:cubicBezTo>
                    <a:pt x="570" y="482"/>
                    <a:pt x="570" y="482"/>
                    <a:pt x="570" y="482"/>
                  </a:cubicBezTo>
                  <a:cubicBezTo>
                    <a:pt x="572" y="483"/>
                    <a:pt x="572" y="483"/>
                    <a:pt x="572" y="483"/>
                  </a:cubicBezTo>
                  <a:cubicBezTo>
                    <a:pt x="576" y="483"/>
                    <a:pt x="576" y="483"/>
                    <a:pt x="576" y="483"/>
                  </a:cubicBezTo>
                  <a:cubicBezTo>
                    <a:pt x="577" y="484"/>
                    <a:pt x="577" y="484"/>
                    <a:pt x="577" y="484"/>
                  </a:cubicBezTo>
                  <a:cubicBezTo>
                    <a:pt x="577" y="485"/>
                    <a:pt x="577" y="485"/>
                    <a:pt x="577" y="485"/>
                  </a:cubicBezTo>
                  <a:cubicBezTo>
                    <a:pt x="577" y="485"/>
                    <a:pt x="577" y="485"/>
                    <a:pt x="577" y="485"/>
                  </a:cubicBezTo>
                  <a:cubicBezTo>
                    <a:pt x="579" y="486"/>
                    <a:pt x="579" y="486"/>
                    <a:pt x="579" y="486"/>
                  </a:cubicBezTo>
                  <a:cubicBezTo>
                    <a:pt x="581" y="488"/>
                    <a:pt x="581" y="488"/>
                    <a:pt x="581" y="488"/>
                  </a:cubicBezTo>
                  <a:cubicBezTo>
                    <a:pt x="581" y="490"/>
                    <a:pt x="581" y="490"/>
                    <a:pt x="581" y="490"/>
                  </a:cubicBezTo>
                  <a:cubicBezTo>
                    <a:pt x="581" y="490"/>
                    <a:pt x="584" y="493"/>
                    <a:pt x="584" y="493"/>
                  </a:cubicBezTo>
                  <a:cubicBezTo>
                    <a:pt x="584" y="493"/>
                    <a:pt x="584" y="495"/>
                    <a:pt x="584" y="495"/>
                  </a:cubicBezTo>
                  <a:cubicBezTo>
                    <a:pt x="584" y="495"/>
                    <a:pt x="586" y="497"/>
                    <a:pt x="586" y="497"/>
                  </a:cubicBezTo>
                  <a:cubicBezTo>
                    <a:pt x="586" y="497"/>
                    <a:pt x="587" y="499"/>
                    <a:pt x="587" y="499"/>
                  </a:cubicBezTo>
                  <a:cubicBezTo>
                    <a:pt x="589" y="500"/>
                    <a:pt x="589" y="500"/>
                    <a:pt x="589" y="500"/>
                  </a:cubicBezTo>
                  <a:cubicBezTo>
                    <a:pt x="589" y="501"/>
                    <a:pt x="589" y="501"/>
                    <a:pt x="589" y="501"/>
                  </a:cubicBezTo>
                  <a:cubicBezTo>
                    <a:pt x="589" y="501"/>
                    <a:pt x="589" y="502"/>
                    <a:pt x="589" y="502"/>
                  </a:cubicBezTo>
                  <a:cubicBezTo>
                    <a:pt x="589" y="502"/>
                    <a:pt x="589" y="502"/>
                    <a:pt x="589" y="502"/>
                  </a:cubicBezTo>
                  <a:cubicBezTo>
                    <a:pt x="589" y="503"/>
                    <a:pt x="590" y="503"/>
                    <a:pt x="590" y="503"/>
                  </a:cubicBezTo>
                  <a:cubicBezTo>
                    <a:pt x="590" y="504"/>
                    <a:pt x="590" y="504"/>
                    <a:pt x="590" y="504"/>
                  </a:cubicBezTo>
                  <a:cubicBezTo>
                    <a:pt x="591" y="506"/>
                    <a:pt x="591" y="506"/>
                    <a:pt x="591" y="506"/>
                  </a:cubicBezTo>
                  <a:cubicBezTo>
                    <a:pt x="591" y="508"/>
                    <a:pt x="591" y="508"/>
                    <a:pt x="591" y="508"/>
                  </a:cubicBezTo>
                  <a:cubicBezTo>
                    <a:pt x="592" y="509"/>
                    <a:pt x="592" y="509"/>
                    <a:pt x="592" y="509"/>
                  </a:cubicBezTo>
                  <a:cubicBezTo>
                    <a:pt x="593" y="509"/>
                    <a:pt x="593" y="509"/>
                    <a:pt x="593" y="509"/>
                  </a:cubicBezTo>
                  <a:cubicBezTo>
                    <a:pt x="595" y="510"/>
                    <a:pt x="595" y="510"/>
                    <a:pt x="595" y="510"/>
                  </a:cubicBezTo>
                  <a:cubicBezTo>
                    <a:pt x="596" y="510"/>
                    <a:pt x="596" y="510"/>
                    <a:pt x="596" y="510"/>
                  </a:cubicBezTo>
                  <a:cubicBezTo>
                    <a:pt x="597" y="511"/>
                    <a:pt x="597" y="511"/>
                    <a:pt x="597" y="511"/>
                  </a:cubicBezTo>
                  <a:cubicBezTo>
                    <a:pt x="598" y="512"/>
                    <a:pt x="598" y="512"/>
                    <a:pt x="598" y="512"/>
                  </a:cubicBezTo>
                  <a:cubicBezTo>
                    <a:pt x="599" y="512"/>
                    <a:pt x="599" y="512"/>
                    <a:pt x="599" y="512"/>
                  </a:cubicBezTo>
                  <a:cubicBezTo>
                    <a:pt x="601" y="512"/>
                    <a:pt x="601" y="512"/>
                    <a:pt x="601" y="512"/>
                  </a:cubicBezTo>
                  <a:cubicBezTo>
                    <a:pt x="601" y="512"/>
                    <a:pt x="602" y="512"/>
                    <a:pt x="602" y="512"/>
                  </a:cubicBezTo>
                  <a:cubicBezTo>
                    <a:pt x="602" y="513"/>
                    <a:pt x="603" y="513"/>
                    <a:pt x="603" y="513"/>
                  </a:cubicBezTo>
                  <a:cubicBezTo>
                    <a:pt x="603" y="513"/>
                    <a:pt x="603" y="513"/>
                    <a:pt x="603" y="513"/>
                  </a:cubicBezTo>
                  <a:cubicBezTo>
                    <a:pt x="604" y="513"/>
                    <a:pt x="604" y="512"/>
                    <a:pt x="605" y="512"/>
                  </a:cubicBezTo>
                  <a:cubicBezTo>
                    <a:pt x="605" y="512"/>
                    <a:pt x="605" y="512"/>
                    <a:pt x="605" y="512"/>
                  </a:cubicBezTo>
                  <a:cubicBezTo>
                    <a:pt x="605" y="512"/>
                    <a:pt x="605" y="512"/>
                    <a:pt x="605" y="512"/>
                  </a:cubicBezTo>
                  <a:cubicBezTo>
                    <a:pt x="604" y="512"/>
                    <a:pt x="604" y="512"/>
                    <a:pt x="604" y="511"/>
                  </a:cubicBezTo>
                  <a:cubicBezTo>
                    <a:pt x="604" y="511"/>
                    <a:pt x="604" y="510"/>
                    <a:pt x="603" y="510"/>
                  </a:cubicBezTo>
                  <a:cubicBezTo>
                    <a:pt x="603" y="510"/>
                    <a:pt x="603" y="510"/>
                    <a:pt x="603" y="510"/>
                  </a:cubicBezTo>
                  <a:cubicBezTo>
                    <a:pt x="603" y="509"/>
                    <a:pt x="603" y="509"/>
                    <a:pt x="603" y="508"/>
                  </a:cubicBezTo>
                  <a:cubicBezTo>
                    <a:pt x="603" y="508"/>
                    <a:pt x="603" y="507"/>
                    <a:pt x="603" y="507"/>
                  </a:cubicBezTo>
                  <a:cubicBezTo>
                    <a:pt x="603" y="507"/>
                    <a:pt x="603" y="507"/>
                    <a:pt x="603" y="506"/>
                  </a:cubicBezTo>
                  <a:cubicBezTo>
                    <a:pt x="603" y="506"/>
                    <a:pt x="602" y="506"/>
                    <a:pt x="602" y="506"/>
                  </a:cubicBezTo>
                  <a:cubicBezTo>
                    <a:pt x="602" y="506"/>
                    <a:pt x="602" y="505"/>
                    <a:pt x="602" y="505"/>
                  </a:cubicBezTo>
                  <a:cubicBezTo>
                    <a:pt x="603" y="505"/>
                    <a:pt x="603" y="504"/>
                    <a:pt x="603" y="503"/>
                  </a:cubicBezTo>
                  <a:cubicBezTo>
                    <a:pt x="603" y="503"/>
                    <a:pt x="603" y="503"/>
                    <a:pt x="603" y="503"/>
                  </a:cubicBezTo>
                  <a:cubicBezTo>
                    <a:pt x="603" y="503"/>
                    <a:pt x="603" y="503"/>
                    <a:pt x="602" y="503"/>
                  </a:cubicBezTo>
                  <a:cubicBezTo>
                    <a:pt x="602" y="503"/>
                    <a:pt x="602" y="503"/>
                    <a:pt x="601" y="502"/>
                  </a:cubicBezTo>
                  <a:cubicBezTo>
                    <a:pt x="601" y="502"/>
                    <a:pt x="601" y="502"/>
                    <a:pt x="601" y="502"/>
                  </a:cubicBezTo>
                  <a:cubicBezTo>
                    <a:pt x="602" y="502"/>
                    <a:pt x="602" y="502"/>
                    <a:pt x="602" y="502"/>
                  </a:cubicBezTo>
                  <a:cubicBezTo>
                    <a:pt x="602" y="502"/>
                    <a:pt x="603" y="503"/>
                    <a:pt x="603" y="502"/>
                  </a:cubicBezTo>
                  <a:cubicBezTo>
                    <a:pt x="603" y="502"/>
                    <a:pt x="603" y="502"/>
                    <a:pt x="603" y="501"/>
                  </a:cubicBezTo>
                  <a:cubicBezTo>
                    <a:pt x="603" y="501"/>
                    <a:pt x="603" y="501"/>
                    <a:pt x="604" y="500"/>
                  </a:cubicBezTo>
                  <a:cubicBezTo>
                    <a:pt x="604" y="500"/>
                    <a:pt x="604" y="500"/>
                    <a:pt x="604" y="500"/>
                  </a:cubicBezTo>
                  <a:cubicBezTo>
                    <a:pt x="604" y="500"/>
                    <a:pt x="603" y="499"/>
                    <a:pt x="603" y="499"/>
                  </a:cubicBezTo>
                  <a:cubicBezTo>
                    <a:pt x="603" y="499"/>
                    <a:pt x="603" y="499"/>
                    <a:pt x="603" y="499"/>
                  </a:cubicBezTo>
                  <a:cubicBezTo>
                    <a:pt x="603" y="498"/>
                    <a:pt x="603" y="498"/>
                    <a:pt x="603" y="498"/>
                  </a:cubicBezTo>
                  <a:cubicBezTo>
                    <a:pt x="604" y="498"/>
                    <a:pt x="604" y="498"/>
                    <a:pt x="604" y="498"/>
                  </a:cubicBezTo>
                  <a:cubicBezTo>
                    <a:pt x="605" y="498"/>
                    <a:pt x="605" y="498"/>
                    <a:pt x="605" y="498"/>
                  </a:cubicBezTo>
                  <a:cubicBezTo>
                    <a:pt x="605" y="498"/>
                    <a:pt x="605" y="498"/>
                    <a:pt x="605" y="497"/>
                  </a:cubicBezTo>
                  <a:cubicBezTo>
                    <a:pt x="605" y="497"/>
                    <a:pt x="605" y="497"/>
                    <a:pt x="605" y="497"/>
                  </a:cubicBezTo>
                  <a:cubicBezTo>
                    <a:pt x="605" y="497"/>
                    <a:pt x="605" y="497"/>
                    <a:pt x="605" y="497"/>
                  </a:cubicBezTo>
                  <a:cubicBezTo>
                    <a:pt x="605" y="496"/>
                    <a:pt x="605" y="496"/>
                    <a:pt x="605" y="496"/>
                  </a:cubicBezTo>
                  <a:cubicBezTo>
                    <a:pt x="605" y="496"/>
                    <a:pt x="605" y="496"/>
                    <a:pt x="605" y="496"/>
                  </a:cubicBezTo>
                  <a:cubicBezTo>
                    <a:pt x="605" y="496"/>
                    <a:pt x="605" y="496"/>
                    <a:pt x="605" y="496"/>
                  </a:cubicBezTo>
                  <a:cubicBezTo>
                    <a:pt x="606" y="496"/>
                    <a:pt x="606" y="496"/>
                    <a:pt x="606" y="495"/>
                  </a:cubicBezTo>
                  <a:cubicBezTo>
                    <a:pt x="606" y="495"/>
                    <a:pt x="607" y="496"/>
                    <a:pt x="607" y="496"/>
                  </a:cubicBezTo>
                  <a:cubicBezTo>
                    <a:pt x="607" y="496"/>
                    <a:pt x="607" y="496"/>
                    <a:pt x="607" y="496"/>
                  </a:cubicBezTo>
                  <a:cubicBezTo>
                    <a:pt x="607" y="495"/>
                    <a:pt x="607" y="495"/>
                    <a:pt x="608" y="494"/>
                  </a:cubicBezTo>
                  <a:cubicBezTo>
                    <a:pt x="608" y="495"/>
                    <a:pt x="608" y="495"/>
                    <a:pt x="609" y="494"/>
                  </a:cubicBezTo>
                  <a:cubicBezTo>
                    <a:pt x="609" y="494"/>
                    <a:pt x="609" y="494"/>
                    <a:pt x="610" y="494"/>
                  </a:cubicBezTo>
                  <a:cubicBezTo>
                    <a:pt x="610" y="494"/>
                    <a:pt x="610" y="493"/>
                    <a:pt x="609" y="493"/>
                  </a:cubicBezTo>
                  <a:cubicBezTo>
                    <a:pt x="609" y="493"/>
                    <a:pt x="609" y="492"/>
                    <a:pt x="608" y="492"/>
                  </a:cubicBezTo>
                  <a:cubicBezTo>
                    <a:pt x="609" y="492"/>
                    <a:pt x="610" y="492"/>
                    <a:pt x="611" y="492"/>
                  </a:cubicBezTo>
                  <a:cubicBezTo>
                    <a:pt x="611" y="492"/>
                    <a:pt x="611" y="492"/>
                    <a:pt x="611" y="492"/>
                  </a:cubicBezTo>
                  <a:cubicBezTo>
                    <a:pt x="612" y="492"/>
                    <a:pt x="613" y="492"/>
                    <a:pt x="614" y="492"/>
                  </a:cubicBezTo>
                  <a:cubicBezTo>
                    <a:pt x="613" y="492"/>
                    <a:pt x="613" y="492"/>
                    <a:pt x="613" y="492"/>
                  </a:cubicBezTo>
                  <a:cubicBezTo>
                    <a:pt x="615" y="492"/>
                    <a:pt x="616" y="491"/>
                    <a:pt x="617" y="490"/>
                  </a:cubicBezTo>
                  <a:cubicBezTo>
                    <a:pt x="617" y="490"/>
                    <a:pt x="617" y="490"/>
                    <a:pt x="618" y="489"/>
                  </a:cubicBezTo>
                  <a:cubicBezTo>
                    <a:pt x="618" y="489"/>
                    <a:pt x="618" y="488"/>
                    <a:pt x="619" y="488"/>
                  </a:cubicBezTo>
                  <a:cubicBezTo>
                    <a:pt x="619" y="488"/>
                    <a:pt x="620" y="488"/>
                    <a:pt x="620" y="488"/>
                  </a:cubicBezTo>
                  <a:cubicBezTo>
                    <a:pt x="621" y="488"/>
                    <a:pt x="621" y="487"/>
                    <a:pt x="621" y="487"/>
                  </a:cubicBezTo>
                  <a:cubicBezTo>
                    <a:pt x="621" y="487"/>
                    <a:pt x="620" y="487"/>
                    <a:pt x="620" y="487"/>
                  </a:cubicBezTo>
                  <a:cubicBezTo>
                    <a:pt x="620" y="487"/>
                    <a:pt x="620" y="486"/>
                    <a:pt x="620" y="486"/>
                  </a:cubicBezTo>
                  <a:cubicBezTo>
                    <a:pt x="619" y="485"/>
                    <a:pt x="619" y="485"/>
                    <a:pt x="619" y="485"/>
                  </a:cubicBezTo>
                  <a:cubicBezTo>
                    <a:pt x="619" y="485"/>
                    <a:pt x="620" y="485"/>
                    <a:pt x="620" y="484"/>
                  </a:cubicBezTo>
                  <a:cubicBezTo>
                    <a:pt x="620" y="484"/>
                    <a:pt x="620" y="484"/>
                    <a:pt x="620" y="484"/>
                  </a:cubicBezTo>
                  <a:cubicBezTo>
                    <a:pt x="621" y="483"/>
                    <a:pt x="621" y="483"/>
                    <a:pt x="621" y="484"/>
                  </a:cubicBezTo>
                  <a:cubicBezTo>
                    <a:pt x="621" y="484"/>
                    <a:pt x="622" y="484"/>
                    <a:pt x="621" y="484"/>
                  </a:cubicBezTo>
                  <a:cubicBezTo>
                    <a:pt x="621" y="485"/>
                    <a:pt x="621" y="485"/>
                    <a:pt x="621" y="485"/>
                  </a:cubicBezTo>
                  <a:cubicBezTo>
                    <a:pt x="622" y="486"/>
                    <a:pt x="623" y="485"/>
                    <a:pt x="624" y="485"/>
                  </a:cubicBezTo>
                  <a:cubicBezTo>
                    <a:pt x="625" y="485"/>
                    <a:pt x="626" y="484"/>
                    <a:pt x="627" y="484"/>
                  </a:cubicBezTo>
                  <a:cubicBezTo>
                    <a:pt x="629" y="483"/>
                    <a:pt x="632" y="483"/>
                    <a:pt x="634" y="484"/>
                  </a:cubicBezTo>
                  <a:cubicBezTo>
                    <a:pt x="635" y="485"/>
                    <a:pt x="636" y="485"/>
                    <a:pt x="638" y="485"/>
                  </a:cubicBezTo>
                  <a:cubicBezTo>
                    <a:pt x="638" y="485"/>
                    <a:pt x="638" y="485"/>
                    <a:pt x="639" y="485"/>
                  </a:cubicBezTo>
                  <a:cubicBezTo>
                    <a:pt x="639" y="485"/>
                    <a:pt x="639" y="484"/>
                    <a:pt x="638" y="484"/>
                  </a:cubicBezTo>
                  <a:cubicBezTo>
                    <a:pt x="638" y="483"/>
                    <a:pt x="638" y="483"/>
                    <a:pt x="638" y="483"/>
                  </a:cubicBezTo>
                  <a:cubicBezTo>
                    <a:pt x="639" y="483"/>
                    <a:pt x="639" y="483"/>
                    <a:pt x="639" y="484"/>
                  </a:cubicBezTo>
                  <a:cubicBezTo>
                    <a:pt x="639" y="483"/>
                    <a:pt x="639" y="483"/>
                    <a:pt x="639" y="483"/>
                  </a:cubicBezTo>
                  <a:cubicBezTo>
                    <a:pt x="639" y="482"/>
                    <a:pt x="639" y="482"/>
                    <a:pt x="640" y="482"/>
                  </a:cubicBezTo>
                  <a:cubicBezTo>
                    <a:pt x="640" y="482"/>
                    <a:pt x="640" y="483"/>
                    <a:pt x="640" y="483"/>
                  </a:cubicBezTo>
                  <a:cubicBezTo>
                    <a:pt x="641" y="483"/>
                    <a:pt x="641" y="484"/>
                    <a:pt x="641" y="483"/>
                  </a:cubicBezTo>
                  <a:cubicBezTo>
                    <a:pt x="641" y="484"/>
                    <a:pt x="642" y="485"/>
                    <a:pt x="642" y="485"/>
                  </a:cubicBezTo>
                  <a:cubicBezTo>
                    <a:pt x="642" y="485"/>
                    <a:pt x="642" y="485"/>
                    <a:pt x="642" y="485"/>
                  </a:cubicBezTo>
                  <a:cubicBezTo>
                    <a:pt x="643" y="486"/>
                    <a:pt x="643" y="486"/>
                    <a:pt x="643" y="486"/>
                  </a:cubicBezTo>
                  <a:cubicBezTo>
                    <a:pt x="644" y="486"/>
                    <a:pt x="644" y="486"/>
                    <a:pt x="644" y="486"/>
                  </a:cubicBezTo>
                  <a:cubicBezTo>
                    <a:pt x="644" y="486"/>
                    <a:pt x="644" y="485"/>
                    <a:pt x="645" y="485"/>
                  </a:cubicBezTo>
                  <a:cubicBezTo>
                    <a:pt x="645" y="486"/>
                    <a:pt x="645" y="486"/>
                    <a:pt x="645" y="486"/>
                  </a:cubicBezTo>
                  <a:cubicBezTo>
                    <a:pt x="645" y="486"/>
                    <a:pt x="645" y="487"/>
                    <a:pt x="645" y="487"/>
                  </a:cubicBezTo>
                  <a:cubicBezTo>
                    <a:pt x="645" y="487"/>
                    <a:pt x="645" y="487"/>
                    <a:pt x="645" y="488"/>
                  </a:cubicBezTo>
                  <a:cubicBezTo>
                    <a:pt x="646" y="488"/>
                    <a:pt x="646" y="488"/>
                    <a:pt x="646" y="488"/>
                  </a:cubicBezTo>
                  <a:cubicBezTo>
                    <a:pt x="646" y="488"/>
                    <a:pt x="646" y="487"/>
                    <a:pt x="646" y="487"/>
                  </a:cubicBezTo>
                  <a:cubicBezTo>
                    <a:pt x="647" y="487"/>
                    <a:pt x="647" y="487"/>
                    <a:pt x="647" y="487"/>
                  </a:cubicBezTo>
                  <a:cubicBezTo>
                    <a:pt x="647" y="488"/>
                    <a:pt x="647" y="488"/>
                    <a:pt x="648" y="488"/>
                  </a:cubicBezTo>
                  <a:cubicBezTo>
                    <a:pt x="648" y="488"/>
                    <a:pt x="648" y="488"/>
                    <a:pt x="648" y="488"/>
                  </a:cubicBezTo>
                  <a:cubicBezTo>
                    <a:pt x="648" y="488"/>
                    <a:pt x="649" y="488"/>
                    <a:pt x="649" y="488"/>
                  </a:cubicBezTo>
                  <a:cubicBezTo>
                    <a:pt x="649" y="487"/>
                    <a:pt x="650" y="487"/>
                    <a:pt x="650" y="487"/>
                  </a:cubicBezTo>
                  <a:cubicBezTo>
                    <a:pt x="650" y="487"/>
                    <a:pt x="651" y="488"/>
                    <a:pt x="651" y="488"/>
                  </a:cubicBezTo>
                  <a:cubicBezTo>
                    <a:pt x="651" y="488"/>
                    <a:pt x="652" y="488"/>
                    <a:pt x="652" y="488"/>
                  </a:cubicBezTo>
                  <a:cubicBezTo>
                    <a:pt x="652" y="488"/>
                    <a:pt x="652" y="488"/>
                    <a:pt x="652" y="487"/>
                  </a:cubicBezTo>
                  <a:cubicBezTo>
                    <a:pt x="652" y="487"/>
                    <a:pt x="652" y="487"/>
                    <a:pt x="652" y="487"/>
                  </a:cubicBezTo>
                  <a:cubicBezTo>
                    <a:pt x="652" y="487"/>
                    <a:pt x="652" y="487"/>
                    <a:pt x="652" y="487"/>
                  </a:cubicBezTo>
                  <a:cubicBezTo>
                    <a:pt x="653" y="487"/>
                    <a:pt x="653" y="486"/>
                    <a:pt x="652" y="486"/>
                  </a:cubicBezTo>
                  <a:cubicBezTo>
                    <a:pt x="652" y="486"/>
                    <a:pt x="652" y="486"/>
                    <a:pt x="652" y="485"/>
                  </a:cubicBezTo>
                  <a:cubicBezTo>
                    <a:pt x="652" y="485"/>
                    <a:pt x="652" y="485"/>
                    <a:pt x="652" y="485"/>
                  </a:cubicBezTo>
                  <a:cubicBezTo>
                    <a:pt x="652" y="485"/>
                    <a:pt x="652" y="485"/>
                    <a:pt x="652" y="486"/>
                  </a:cubicBezTo>
                  <a:cubicBezTo>
                    <a:pt x="653" y="486"/>
                    <a:pt x="654" y="486"/>
                    <a:pt x="655" y="487"/>
                  </a:cubicBezTo>
                  <a:cubicBezTo>
                    <a:pt x="655" y="487"/>
                    <a:pt x="656" y="487"/>
                    <a:pt x="656" y="487"/>
                  </a:cubicBezTo>
                  <a:cubicBezTo>
                    <a:pt x="656" y="488"/>
                    <a:pt x="656" y="488"/>
                    <a:pt x="656" y="488"/>
                  </a:cubicBezTo>
                  <a:cubicBezTo>
                    <a:pt x="657" y="488"/>
                    <a:pt x="657" y="488"/>
                    <a:pt x="657" y="488"/>
                  </a:cubicBezTo>
                  <a:cubicBezTo>
                    <a:pt x="657" y="487"/>
                    <a:pt x="656" y="486"/>
                    <a:pt x="655" y="486"/>
                  </a:cubicBezTo>
                  <a:cubicBezTo>
                    <a:pt x="655" y="485"/>
                    <a:pt x="655" y="485"/>
                    <a:pt x="655" y="485"/>
                  </a:cubicBezTo>
                  <a:cubicBezTo>
                    <a:pt x="655" y="484"/>
                    <a:pt x="655" y="484"/>
                    <a:pt x="655" y="484"/>
                  </a:cubicBezTo>
                  <a:cubicBezTo>
                    <a:pt x="655" y="484"/>
                    <a:pt x="655" y="484"/>
                    <a:pt x="655" y="484"/>
                  </a:cubicBezTo>
                  <a:cubicBezTo>
                    <a:pt x="655" y="483"/>
                    <a:pt x="655" y="483"/>
                    <a:pt x="655" y="484"/>
                  </a:cubicBezTo>
                  <a:cubicBezTo>
                    <a:pt x="655" y="484"/>
                    <a:pt x="655" y="484"/>
                    <a:pt x="656" y="484"/>
                  </a:cubicBezTo>
                  <a:cubicBezTo>
                    <a:pt x="656" y="484"/>
                    <a:pt x="656" y="484"/>
                    <a:pt x="656" y="484"/>
                  </a:cubicBezTo>
                  <a:cubicBezTo>
                    <a:pt x="657" y="484"/>
                    <a:pt x="657" y="484"/>
                    <a:pt x="657" y="483"/>
                  </a:cubicBezTo>
                  <a:cubicBezTo>
                    <a:pt x="657" y="483"/>
                    <a:pt x="657" y="483"/>
                    <a:pt x="657" y="483"/>
                  </a:cubicBezTo>
                  <a:cubicBezTo>
                    <a:pt x="657" y="483"/>
                    <a:pt x="657" y="483"/>
                    <a:pt x="657" y="483"/>
                  </a:cubicBezTo>
                  <a:cubicBezTo>
                    <a:pt x="656" y="482"/>
                    <a:pt x="657" y="482"/>
                    <a:pt x="656" y="481"/>
                  </a:cubicBezTo>
                  <a:cubicBezTo>
                    <a:pt x="656" y="481"/>
                    <a:pt x="656" y="481"/>
                    <a:pt x="656" y="482"/>
                  </a:cubicBezTo>
                  <a:cubicBezTo>
                    <a:pt x="656" y="482"/>
                    <a:pt x="656" y="482"/>
                    <a:pt x="655" y="483"/>
                  </a:cubicBezTo>
                  <a:cubicBezTo>
                    <a:pt x="655" y="483"/>
                    <a:pt x="655" y="483"/>
                    <a:pt x="654" y="482"/>
                  </a:cubicBezTo>
                  <a:cubicBezTo>
                    <a:pt x="654" y="482"/>
                    <a:pt x="654" y="482"/>
                    <a:pt x="654" y="482"/>
                  </a:cubicBezTo>
                  <a:cubicBezTo>
                    <a:pt x="654" y="482"/>
                    <a:pt x="654" y="482"/>
                    <a:pt x="654" y="482"/>
                  </a:cubicBezTo>
                  <a:cubicBezTo>
                    <a:pt x="655" y="481"/>
                    <a:pt x="656" y="481"/>
                    <a:pt x="657" y="480"/>
                  </a:cubicBezTo>
                  <a:cubicBezTo>
                    <a:pt x="657" y="480"/>
                    <a:pt x="657" y="480"/>
                    <a:pt x="658" y="479"/>
                  </a:cubicBezTo>
                  <a:cubicBezTo>
                    <a:pt x="658" y="479"/>
                    <a:pt x="659" y="479"/>
                    <a:pt x="659" y="479"/>
                  </a:cubicBezTo>
                  <a:cubicBezTo>
                    <a:pt x="660" y="479"/>
                    <a:pt x="660" y="479"/>
                    <a:pt x="660" y="479"/>
                  </a:cubicBezTo>
                  <a:cubicBezTo>
                    <a:pt x="660" y="479"/>
                    <a:pt x="661" y="479"/>
                    <a:pt x="661" y="479"/>
                  </a:cubicBezTo>
                  <a:cubicBezTo>
                    <a:pt x="662" y="479"/>
                    <a:pt x="663" y="479"/>
                    <a:pt x="663" y="479"/>
                  </a:cubicBezTo>
                  <a:cubicBezTo>
                    <a:pt x="664" y="479"/>
                    <a:pt x="664" y="479"/>
                    <a:pt x="664" y="479"/>
                  </a:cubicBezTo>
                  <a:cubicBezTo>
                    <a:pt x="664" y="479"/>
                    <a:pt x="665" y="479"/>
                    <a:pt x="665" y="479"/>
                  </a:cubicBezTo>
                  <a:cubicBezTo>
                    <a:pt x="665" y="479"/>
                    <a:pt x="666" y="479"/>
                    <a:pt x="666" y="478"/>
                  </a:cubicBezTo>
                  <a:cubicBezTo>
                    <a:pt x="666" y="478"/>
                    <a:pt x="665" y="477"/>
                    <a:pt x="666" y="477"/>
                  </a:cubicBezTo>
                  <a:cubicBezTo>
                    <a:pt x="666" y="476"/>
                    <a:pt x="666" y="477"/>
                    <a:pt x="667" y="477"/>
                  </a:cubicBezTo>
                  <a:cubicBezTo>
                    <a:pt x="667" y="477"/>
                    <a:pt x="667" y="478"/>
                    <a:pt x="667" y="478"/>
                  </a:cubicBezTo>
                  <a:cubicBezTo>
                    <a:pt x="667" y="479"/>
                    <a:pt x="668" y="479"/>
                    <a:pt x="668" y="480"/>
                  </a:cubicBezTo>
                  <a:cubicBezTo>
                    <a:pt x="669" y="480"/>
                    <a:pt x="670" y="479"/>
                    <a:pt x="671" y="479"/>
                  </a:cubicBezTo>
                  <a:cubicBezTo>
                    <a:pt x="672" y="478"/>
                    <a:pt x="672" y="478"/>
                    <a:pt x="673" y="478"/>
                  </a:cubicBezTo>
                  <a:cubicBezTo>
                    <a:pt x="673" y="478"/>
                    <a:pt x="673" y="479"/>
                    <a:pt x="673" y="479"/>
                  </a:cubicBezTo>
                  <a:cubicBezTo>
                    <a:pt x="674" y="479"/>
                    <a:pt x="675" y="479"/>
                    <a:pt x="676" y="478"/>
                  </a:cubicBezTo>
                  <a:cubicBezTo>
                    <a:pt x="677" y="478"/>
                    <a:pt x="678" y="478"/>
                    <a:pt x="679" y="479"/>
                  </a:cubicBezTo>
                  <a:cubicBezTo>
                    <a:pt x="678" y="479"/>
                    <a:pt x="678" y="479"/>
                    <a:pt x="678" y="479"/>
                  </a:cubicBezTo>
                  <a:cubicBezTo>
                    <a:pt x="679" y="480"/>
                    <a:pt x="681" y="480"/>
                    <a:pt x="683" y="481"/>
                  </a:cubicBezTo>
                  <a:cubicBezTo>
                    <a:pt x="683" y="481"/>
                    <a:pt x="683" y="481"/>
                    <a:pt x="682" y="481"/>
                  </a:cubicBezTo>
                  <a:cubicBezTo>
                    <a:pt x="683" y="482"/>
                    <a:pt x="684" y="482"/>
                    <a:pt x="684" y="483"/>
                  </a:cubicBezTo>
                  <a:cubicBezTo>
                    <a:pt x="684" y="483"/>
                    <a:pt x="684" y="484"/>
                    <a:pt x="684" y="484"/>
                  </a:cubicBezTo>
                  <a:cubicBezTo>
                    <a:pt x="685" y="484"/>
                    <a:pt x="685" y="484"/>
                    <a:pt x="686" y="484"/>
                  </a:cubicBezTo>
                  <a:cubicBezTo>
                    <a:pt x="686" y="484"/>
                    <a:pt x="687" y="484"/>
                    <a:pt x="687" y="484"/>
                  </a:cubicBezTo>
                  <a:cubicBezTo>
                    <a:pt x="687" y="484"/>
                    <a:pt x="688" y="483"/>
                    <a:pt x="688" y="483"/>
                  </a:cubicBezTo>
                  <a:cubicBezTo>
                    <a:pt x="688" y="483"/>
                    <a:pt x="688" y="482"/>
                    <a:pt x="688" y="482"/>
                  </a:cubicBezTo>
                  <a:cubicBezTo>
                    <a:pt x="688" y="483"/>
                    <a:pt x="689" y="483"/>
                    <a:pt x="690" y="482"/>
                  </a:cubicBezTo>
                  <a:cubicBezTo>
                    <a:pt x="690" y="482"/>
                    <a:pt x="690" y="482"/>
                    <a:pt x="690" y="482"/>
                  </a:cubicBezTo>
                  <a:cubicBezTo>
                    <a:pt x="690" y="482"/>
                    <a:pt x="690" y="482"/>
                    <a:pt x="691" y="482"/>
                  </a:cubicBezTo>
                  <a:cubicBezTo>
                    <a:pt x="691" y="482"/>
                    <a:pt x="691" y="481"/>
                    <a:pt x="691" y="481"/>
                  </a:cubicBezTo>
                  <a:cubicBezTo>
                    <a:pt x="691" y="480"/>
                    <a:pt x="692" y="480"/>
                    <a:pt x="692" y="480"/>
                  </a:cubicBezTo>
                  <a:cubicBezTo>
                    <a:pt x="692" y="480"/>
                    <a:pt x="692" y="481"/>
                    <a:pt x="692" y="481"/>
                  </a:cubicBezTo>
                  <a:cubicBezTo>
                    <a:pt x="692" y="481"/>
                    <a:pt x="693" y="481"/>
                    <a:pt x="693" y="482"/>
                  </a:cubicBezTo>
                  <a:cubicBezTo>
                    <a:pt x="694" y="482"/>
                    <a:pt x="695" y="482"/>
                    <a:pt x="696" y="483"/>
                  </a:cubicBezTo>
                  <a:cubicBezTo>
                    <a:pt x="696" y="484"/>
                    <a:pt x="696" y="484"/>
                    <a:pt x="696" y="484"/>
                  </a:cubicBezTo>
                  <a:cubicBezTo>
                    <a:pt x="696" y="484"/>
                    <a:pt x="697" y="484"/>
                    <a:pt x="697" y="485"/>
                  </a:cubicBezTo>
                  <a:cubicBezTo>
                    <a:pt x="697" y="485"/>
                    <a:pt x="697" y="485"/>
                    <a:pt x="697" y="485"/>
                  </a:cubicBezTo>
                  <a:cubicBezTo>
                    <a:pt x="698" y="486"/>
                    <a:pt x="699" y="488"/>
                    <a:pt x="700" y="488"/>
                  </a:cubicBezTo>
                  <a:cubicBezTo>
                    <a:pt x="700" y="488"/>
                    <a:pt x="701" y="489"/>
                    <a:pt x="701" y="489"/>
                  </a:cubicBezTo>
                  <a:cubicBezTo>
                    <a:pt x="701" y="489"/>
                    <a:pt x="702" y="490"/>
                    <a:pt x="702" y="490"/>
                  </a:cubicBezTo>
                  <a:cubicBezTo>
                    <a:pt x="702" y="492"/>
                    <a:pt x="702" y="494"/>
                    <a:pt x="702" y="495"/>
                  </a:cubicBezTo>
                  <a:cubicBezTo>
                    <a:pt x="701" y="496"/>
                    <a:pt x="701" y="497"/>
                    <a:pt x="701" y="498"/>
                  </a:cubicBezTo>
                  <a:cubicBezTo>
                    <a:pt x="701" y="498"/>
                    <a:pt x="701" y="498"/>
                    <a:pt x="701" y="499"/>
                  </a:cubicBezTo>
                  <a:cubicBezTo>
                    <a:pt x="701" y="499"/>
                    <a:pt x="701" y="499"/>
                    <a:pt x="701" y="499"/>
                  </a:cubicBezTo>
                  <a:cubicBezTo>
                    <a:pt x="702" y="499"/>
                    <a:pt x="702" y="499"/>
                    <a:pt x="702" y="498"/>
                  </a:cubicBezTo>
                  <a:cubicBezTo>
                    <a:pt x="702" y="498"/>
                    <a:pt x="702" y="497"/>
                    <a:pt x="703" y="498"/>
                  </a:cubicBezTo>
                  <a:cubicBezTo>
                    <a:pt x="703" y="498"/>
                    <a:pt x="703" y="498"/>
                    <a:pt x="703" y="498"/>
                  </a:cubicBezTo>
                  <a:cubicBezTo>
                    <a:pt x="703" y="498"/>
                    <a:pt x="703" y="498"/>
                    <a:pt x="703" y="499"/>
                  </a:cubicBezTo>
                  <a:cubicBezTo>
                    <a:pt x="703" y="499"/>
                    <a:pt x="703" y="499"/>
                    <a:pt x="703" y="499"/>
                  </a:cubicBezTo>
                  <a:cubicBezTo>
                    <a:pt x="703" y="500"/>
                    <a:pt x="702" y="500"/>
                    <a:pt x="702" y="500"/>
                  </a:cubicBezTo>
                  <a:cubicBezTo>
                    <a:pt x="702" y="501"/>
                    <a:pt x="702" y="501"/>
                    <a:pt x="702" y="501"/>
                  </a:cubicBezTo>
                  <a:cubicBezTo>
                    <a:pt x="702" y="501"/>
                    <a:pt x="702" y="501"/>
                    <a:pt x="702" y="501"/>
                  </a:cubicBezTo>
                  <a:cubicBezTo>
                    <a:pt x="703" y="503"/>
                    <a:pt x="703" y="505"/>
                    <a:pt x="704" y="506"/>
                  </a:cubicBezTo>
                  <a:cubicBezTo>
                    <a:pt x="705" y="506"/>
                    <a:pt x="705" y="507"/>
                    <a:pt x="705" y="507"/>
                  </a:cubicBezTo>
                  <a:cubicBezTo>
                    <a:pt x="705" y="507"/>
                    <a:pt x="705" y="506"/>
                    <a:pt x="705" y="506"/>
                  </a:cubicBezTo>
                  <a:cubicBezTo>
                    <a:pt x="705" y="506"/>
                    <a:pt x="705" y="506"/>
                    <a:pt x="705" y="506"/>
                  </a:cubicBezTo>
                  <a:cubicBezTo>
                    <a:pt x="705" y="506"/>
                    <a:pt x="705" y="505"/>
                    <a:pt x="706" y="505"/>
                  </a:cubicBezTo>
                  <a:cubicBezTo>
                    <a:pt x="706" y="505"/>
                    <a:pt x="706" y="506"/>
                    <a:pt x="706" y="506"/>
                  </a:cubicBezTo>
                  <a:cubicBezTo>
                    <a:pt x="706" y="507"/>
                    <a:pt x="706" y="507"/>
                    <a:pt x="706" y="507"/>
                  </a:cubicBezTo>
                  <a:cubicBezTo>
                    <a:pt x="705" y="507"/>
                    <a:pt x="705" y="508"/>
                    <a:pt x="705" y="508"/>
                  </a:cubicBezTo>
                  <a:cubicBezTo>
                    <a:pt x="706" y="508"/>
                    <a:pt x="706" y="508"/>
                    <a:pt x="707" y="508"/>
                  </a:cubicBezTo>
                  <a:cubicBezTo>
                    <a:pt x="707" y="508"/>
                    <a:pt x="707" y="508"/>
                    <a:pt x="707" y="509"/>
                  </a:cubicBezTo>
                  <a:cubicBezTo>
                    <a:pt x="707" y="509"/>
                    <a:pt x="707" y="509"/>
                    <a:pt x="707" y="510"/>
                  </a:cubicBezTo>
                  <a:cubicBezTo>
                    <a:pt x="708" y="510"/>
                    <a:pt x="708" y="511"/>
                    <a:pt x="708" y="511"/>
                  </a:cubicBezTo>
                  <a:cubicBezTo>
                    <a:pt x="708" y="512"/>
                    <a:pt x="708" y="512"/>
                    <a:pt x="709" y="513"/>
                  </a:cubicBezTo>
                  <a:cubicBezTo>
                    <a:pt x="709" y="513"/>
                    <a:pt x="710" y="513"/>
                    <a:pt x="710" y="514"/>
                  </a:cubicBezTo>
                  <a:cubicBezTo>
                    <a:pt x="711" y="514"/>
                    <a:pt x="712" y="516"/>
                    <a:pt x="712" y="517"/>
                  </a:cubicBezTo>
                  <a:cubicBezTo>
                    <a:pt x="712" y="518"/>
                    <a:pt x="712" y="518"/>
                    <a:pt x="713" y="518"/>
                  </a:cubicBezTo>
                  <a:cubicBezTo>
                    <a:pt x="713" y="518"/>
                    <a:pt x="713" y="518"/>
                    <a:pt x="713" y="518"/>
                  </a:cubicBezTo>
                  <a:cubicBezTo>
                    <a:pt x="714" y="519"/>
                    <a:pt x="715" y="518"/>
                    <a:pt x="716" y="518"/>
                  </a:cubicBezTo>
                  <a:cubicBezTo>
                    <a:pt x="716" y="518"/>
                    <a:pt x="716" y="518"/>
                    <a:pt x="716" y="518"/>
                  </a:cubicBezTo>
                  <a:cubicBezTo>
                    <a:pt x="716" y="518"/>
                    <a:pt x="717" y="518"/>
                    <a:pt x="717" y="518"/>
                  </a:cubicBezTo>
                  <a:cubicBezTo>
                    <a:pt x="718" y="518"/>
                    <a:pt x="718" y="517"/>
                    <a:pt x="718" y="516"/>
                  </a:cubicBezTo>
                  <a:cubicBezTo>
                    <a:pt x="718" y="516"/>
                    <a:pt x="718" y="515"/>
                    <a:pt x="718" y="515"/>
                  </a:cubicBezTo>
                  <a:cubicBezTo>
                    <a:pt x="718" y="515"/>
                    <a:pt x="719" y="514"/>
                    <a:pt x="719" y="514"/>
                  </a:cubicBezTo>
                  <a:cubicBezTo>
                    <a:pt x="719" y="514"/>
                    <a:pt x="719" y="513"/>
                    <a:pt x="719" y="513"/>
                  </a:cubicBezTo>
                  <a:cubicBezTo>
                    <a:pt x="719" y="511"/>
                    <a:pt x="719" y="510"/>
                    <a:pt x="719" y="508"/>
                  </a:cubicBezTo>
                  <a:cubicBezTo>
                    <a:pt x="720" y="507"/>
                    <a:pt x="720" y="505"/>
                    <a:pt x="719" y="504"/>
                  </a:cubicBezTo>
                  <a:cubicBezTo>
                    <a:pt x="718" y="504"/>
                    <a:pt x="718" y="503"/>
                    <a:pt x="718" y="503"/>
                  </a:cubicBezTo>
                  <a:cubicBezTo>
                    <a:pt x="718" y="502"/>
                    <a:pt x="718" y="502"/>
                    <a:pt x="718" y="501"/>
                  </a:cubicBezTo>
                  <a:cubicBezTo>
                    <a:pt x="718" y="500"/>
                    <a:pt x="717" y="498"/>
                    <a:pt x="716" y="497"/>
                  </a:cubicBezTo>
                  <a:cubicBezTo>
                    <a:pt x="715" y="496"/>
                    <a:pt x="715" y="495"/>
                    <a:pt x="715" y="494"/>
                  </a:cubicBezTo>
                  <a:cubicBezTo>
                    <a:pt x="715" y="493"/>
                    <a:pt x="714" y="493"/>
                    <a:pt x="714" y="492"/>
                  </a:cubicBezTo>
                  <a:cubicBezTo>
                    <a:pt x="714" y="492"/>
                    <a:pt x="715" y="492"/>
                    <a:pt x="715" y="491"/>
                  </a:cubicBezTo>
                  <a:cubicBezTo>
                    <a:pt x="715" y="490"/>
                    <a:pt x="714" y="490"/>
                    <a:pt x="713" y="489"/>
                  </a:cubicBezTo>
                  <a:cubicBezTo>
                    <a:pt x="713" y="488"/>
                    <a:pt x="713" y="487"/>
                    <a:pt x="712" y="486"/>
                  </a:cubicBezTo>
                  <a:cubicBezTo>
                    <a:pt x="711" y="483"/>
                    <a:pt x="710" y="481"/>
                    <a:pt x="710" y="478"/>
                  </a:cubicBezTo>
                  <a:cubicBezTo>
                    <a:pt x="710" y="478"/>
                    <a:pt x="710" y="477"/>
                    <a:pt x="710" y="477"/>
                  </a:cubicBezTo>
                  <a:cubicBezTo>
                    <a:pt x="710" y="477"/>
                    <a:pt x="710" y="477"/>
                    <a:pt x="710" y="477"/>
                  </a:cubicBezTo>
                  <a:cubicBezTo>
                    <a:pt x="710" y="477"/>
                    <a:pt x="710" y="477"/>
                    <a:pt x="710" y="477"/>
                  </a:cubicBezTo>
                  <a:cubicBezTo>
                    <a:pt x="710" y="477"/>
                    <a:pt x="710" y="476"/>
                    <a:pt x="710" y="476"/>
                  </a:cubicBezTo>
                  <a:cubicBezTo>
                    <a:pt x="710" y="476"/>
                    <a:pt x="710" y="476"/>
                    <a:pt x="710" y="476"/>
                  </a:cubicBezTo>
                  <a:cubicBezTo>
                    <a:pt x="710" y="476"/>
                    <a:pt x="710" y="475"/>
                    <a:pt x="710" y="475"/>
                  </a:cubicBezTo>
                  <a:cubicBezTo>
                    <a:pt x="710" y="475"/>
                    <a:pt x="710" y="475"/>
                    <a:pt x="710" y="475"/>
                  </a:cubicBezTo>
                  <a:cubicBezTo>
                    <a:pt x="710" y="475"/>
                    <a:pt x="710" y="475"/>
                    <a:pt x="710" y="474"/>
                  </a:cubicBezTo>
                  <a:cubicBezTo>
                    <a:pt x="710" y="474"/>
                    <a:pt x="710" y="474"/>
                    <a:pt x="710" y="474"/>
                  </a:cubicBezTo>
                  <a:cubicBezTo>
                    <a:pt x="710" y="474"/>
                    <a:pt x="710" y="474"/>
                    <a:pt x="710" y="474"/>
                  </a:cubicBezTo>
                  <a:cubicBezTo>
                    <a:pt x="710" y="474"/>
                    <a:pt x="710" y="474"/>
                    <a:pt x="710" y="474"/>
                  </a:cubicBezTo>
                  <a:cubicBezTo>
                    <a:pt x="710" y="474"/>
                    <a:pt x="710" y="473"/>
                    <a:pt x="710" y="473"/>
                  </a:cubicBezTo>
                  <a:cubicBezTo>
                    <a:pt x="710" y="473"/>
                    <a:pt x="710" y="473"/>
                    <a:pt x="710" y="473"/>
                  </a:cubicBezTo>
                  <a:cubicBezTo>
                    <a:pt x="710" y="473"/>
                    <a:pt x="710" y="473"/>
                    <a:pt x="710" y="473"/>
                  </a:cubicBezTo>
                  <a:cubicBezTo>
                    <a:pt x="710" y="473"/>
                    <a:pt x="710" y="473"/>
                    <a:pt x="711" y="473"/>
                  </a:cubicBezTo>
                  <a:cubicBezTo>
                    <a:pt x="711" y="473"/>
                    <a:pt x="711" y="472"/>
                    <a:pt x="711" y="472"/>
                  </a:cubicBezTo>
                  <a:cubicBezTo>
                    <a:pt x="711" y="472"/>
                    <a:pt x="711" y="472"/>
                    <a:pt x="711" y="472"/>
                  </a:cubicBezTo>
                  <a:cubicBezTo>
                    <a:pt x="711" y="472"/>
                    <a:pt x="710" y="472"/>
                    <a:pt x="710" y="472"/>
                  </a:cubicBezTo>
                  <a:cubicBezTo>
                    <a:pt x="711" y="471"/>
                    <a:pt x="711" y="472"/>
                    <a:pt x="711" y="471"/>
                  </a:cubicBezTo>
                  <a:cubicBezTo>
                    <a:pt x="711" y="471"/>
                    <a:pt x="711" y="471"/>
                    <a:pt x="711" y="471"/>
                  </a:cubicBezTo>
                  <a:cubicBezTo>
                    <a:pt x="711" y="471"/>
                    <a:pt x="711" y="471"/>
                    <a:pt x="711" y="471"/>
                  </a:cubicBezTo>
                  <a:cubicBezTo>
                    <a:pt x="711" y="471"/>
                    <a:pt x="712" y="470"/>
                    <a:pt x="711" y="470"/>
                  </a:cubicBezTo>
                  <a:cubicBezTo>
                    <a:pt x="711" y="470"/>
                    <a:pt x="711" y="470"/>
                    <a:pt x="711" y="470"/>
                  </a:cubicBezTo>
                  <a:cubicBezTo>
                    <a:pt x="711" y="470"/>
                    <a:pt x="711" y="470"/>
                    <a:pt x="711" y="470"/>
                  </a:cubicBezTo>
                  <a:cubicBezTo>
                    <a:pt x="711" y="470"/>
                    <a:pt x="711" y="470"/>
                    <a:pt x="711" y="469"/>
                  </a:cubicBezTo>
                  <a:cubicBezTo>
                    <a:pt x="711" y="469"/>
                    <a:pt x="711" y="469"/>
                    <a:pt x="711" y="469"/>
                  </a:cubicBezTo>
                  <a:cubicBezTo>
                    <a:pt x="711" y="469"/>
                    <a:pt x="711" y="468"/>
                    <a:pt x="711" y="468"/>
                  </a:cubicBezTo>
                  <a:cubicBezTo>
                    <a:pt x="711" y="468"/>
                    <a:pt x="711" y="468"/>
                    <a:pt x="711" y="468"/>
                  </a:cubicBezTo>
                  <a:cubicBezTo>
                    <a:pt x="712" y="468"/>
                    <a:pt x="712" y="468"/>
                    <a:pt x="712" y="468"/>
                  </a:cubicBezTo>
                  <a:cubicBezTo>
                    <a:pt x="712" y="468"/>
                    <a:pt x="712" y="468"/>
                    <a:pt x="712" y="468"/>
                  </a:cubicBezTo>
                  <a:cubicBezTo>
                    <a:pt x="713" y="468"/>
                    <a:pt x="713" y="467"/>
                    <a:pt x="713" y="467"/>
                  </a:cubicBezTo>
                  <a:cubicBezTo>
                    <a:pt x="713" y="467"/>
                    <a:pt x="713" y="467"/>
                    <a:pt x="713" y="467"/>
                  </a:cubicBezTo>
                  <a:cubicBezTo>
                    <a:pt x="713" y="467"/>
                    <a:pt x="713" y="467"/>
                    <a:pt x="714" y="467"/>
                  </a:cubicBezTo>
                  <a:cubicBezTo>
                    <a:pt x="714" y="467"/>
                    <a:pt x="714" y="466"/>
                    <a:pt x="714" y="466"/>
                  </a:cubicBezTo>
                  <a:cubicBezTo>
                    <a:pt x="713" y="466"/>
                    <a:pt x="713" y="466"/>
                    <a:pt x="713" y="466"/>
                  </a:cubicBezTo>
                  <a:cubicBezTo>
                    <a:pt x="713" y="465"/>
                    <a:pt x="714" y="465"/>
                    <a:pt x="714" y="465"/>
                  </a:cubicBezTo>
                  <a:cubicBezTo>
                    <a:pt x="714" y="465"/>
                    <a:pt x="714" y="464"/>
                    <a:pt x="714" y="464"/>
                  </a:cubicBezTo>
                  <a:cubicBezTo>
                    <a:pt x="714" y="463"/>
                    <a:pt x="714" y="463"/>
                    <a:pt x="714" y="463"/>
                  </a:cubicBezTo>
                  <a:cubicBezTo>
                    <a:pt x="714" y="463"/>
                    <a:pt x="714" y="463"/>
                    <a:pt x="714" y="463"/>
                  </a:cubicBezTo>
                  <a:cubicBezTo>
                    <a:pt x="715" y="463"/>
                    <a:pt x="715" y="463"/>
                    <a:pt x="715" y="464"/>
                  </a:cubicBezTo>
                  <a:cubicBezTo>
                    <a:pt x="715" y="464"/>
                    <a:pt x="715" y="464"/>
                    <a:pt x="715" y="464"/>
                  </a:cubicBezTo>
                  <a:cubicBezTo>
                    <a:pt x="715" y="464"/>
                    <a:pt x="715" y="464"/>
                    <a:pt x="716" y="464"/>
                  </a:cubicBezTo>
                  <a:cubicBezTo>
                    <a:pt x="716" y="464"/>
                    <a:pt x="716" y="464"/>
                    <a:pt x="716" y="464"/>
                  </a:cubicBezTo>
                  <a:cubicBezTo>
                    <a:pt x="717" y="464"/>
                    <a:pt x="717" y="463"/>
                    <a:pt x="717" y="463"/>
                  </a:cubicBezTo>
                  <a:cubicBezTo>
                    <a:pt x="717" y="463"/>
                    <a:pt x="716" y="463"/>
                    <a:pt x="716" y="463"/>
                  </a:cubicBezTo>
                  <a:cubicBezTo>
                    <a:pt x="716" y="462"/>
                    <a:pt x="715" y="462"/>
                    <a:pt x="715" y="461"/>
                  </a:cubicBezTo>
                  <a:cubicBezTo>
                    <a:pt x="716" y="461"/>
                    <a:pt x="716" y="462"/>
                    <a:pt x="717" y="462"/>
                  </a:cubicBezTo>
                  <a:cubicBezTo>
                    <a:pt x="717" y="462"/>
                    <a:pt x="717" y="462"/>
                    <a:pt x="717" y="462"/>
                  </a:cubicBezTo>
                  <a:cubicBezTo>
                    <a:pt x="717" y="462"/>
                    <a:pt x="717" y="462"/>
                    <a:pt x="718" y="462"/>
                  </a:cubicBezTo>
                  <a:cubicBezTo>
                    <a:pt x="718" y="462"/>
                    <a:pt x="718" y="462"/>
                    <a:pt x="718" y="462"/>
                  </a:cubicBezTo>
                  <a:cubicBezTo>
                    <a:pt x="718" y="462"/>
                    <a:pt x="718" y="461"/>
                    <a:pt x="718" y="461"/>
                  </a:cubicBezTo>
                  <a:cubicBezTo>
                    <a:pt x="718" y="461"/>
                    <a:pt x="718" y="461"/>
                    <a:pt x="719" y="461"/>
                  </a:cubicBezTo>
                  <a:cubicBezTo>
                    <a:pt x="718" y="461"/>
                    <a:pt x="718" y="461"/>
                    <a:pt x="719" y="462"/>
                  </a:cubicBezTo>
                  <a:cubicBezTo>
                    <a:pt x="719" y="462"/>
                    <a:pt x="719" y="462"/>
                    <a:pt x="719" y="461"/>
                  </a:cubicBezTo>
                  <a:cubicBezTo>
                    <a:pt x="720" y="461"/>
                    <a:pt x="720" y="461"/>
                    <a:pt x="720" y="461"/>
                  </a:cubicBezTo>
                  <a:cubicBezTo>
                    <a:pt x="720" y="461"/>
                    <a:pt x="720" y="461"/>
                    <a:pt x="720" y="461"/>
                  </a:cubicBezTo>
                  <a:cubicBezTo>
                    <a:pt x="721" y="461"/>
                    <a:pt x="721" y="460"/>
                    <a:pt x="720" y="460"/>
                  </a:cubicBezTo>
                  <a:cubicBezTo>
                    <a:pt x="721" y="460"/>
                    <a:pt x="722" y="460"/>
                    <a:pt x="722" y="459"/>
                  </a:cubicBezTo>
                  <a:cubicBezTo>
                    <a:pt x="722" y="459"/>
                    <a:pt x="722" y="459"/>
                    <a:pt x="722" y="459"/>
                  </a:cubicBezTo>
                  <a:cubicBezTo>
                    <a:pt x="722" y="459"/>
                    <a:pt x="722" y="458"/>
                    <a:pt x="722" y="458"/>
                  </a:cubicBezTo>
                  <a:cubicBezTo>
                    <a:pt x="723" y="458"/>
                    <a:pt x="724" y="458"/>
                    <a:pt x="725" y="457"/>
                  </a:cubicBezTo>
                  <a:cubicBezTo>
                    <a:pt x="725" y="457"/>
                    <a:pt x="725" y="457"/>
                    <a:pt x="725" y="457"/>
                  </a:cubicBezTo>
                  <a:cubicBezTo>
                    <a:pt x="725" y="457"/>
                    <a:pt x="725" y="457"/>
                    <a:pt x="725" y="456"/>
                  </a:cubicBezTo>
                  <a:cubicBezTo>
                    <a:pt x="725" y="456"/>
                    <a:pt x="725" y="456"/>
                    <a:pt x="725" y="456"/>
                  </a:cubicBezTo>
                  <a:cubicBezTo>
                    <a:pt x="726" y="456"/>
                    <a:pt x="726" y="455"/>
                    <a:pt x="725" y="455"/>
                  </a:cubicBezTo>
                  <a:cubicBezTo>
                    <a:pt x="725" y="455"/>
                    <a:pt x="725" y="455"/>
                    <a:pt x="725" y="455"/>
                  </a:cubicBezTo>
                  <a:cubicBezTo>
                    <a:pt x="725" y="455"/>
                    <a:pt x="725" y="455"/>
                    <a:pt x="725" y="455"/>
                  </a:cubicBezTo>
                  <a:cubicBezTo>
                    <a:pt x="726" y="454"/>
                    <a:pt x="727" y="453"/>
                    <a:pt x="728" y="453"/>
                  </a:cubicBezTo>
                  <a:cubicBezTo>
                    <a:pt x="728" y="452"/>
                    <a:pt x="728" y="452"/>
                    <a:pt x="729" y="452"/>
                  </a:cubicBezTo>
                  <a:cubicBezTo>
                    <a:pt x="730" y="451"/>
                    <a:pt x="731" y="451"/>
                    <a:pt x="732" y="451"/>
                  </a:cubicBezTo>
                  <a:cubicBezTo>
                    <a:pt x="732" y="451"/>
                    <a:pt x="733" y="451"/>
                    <a:pt x="733" y="451"/>
                  </a:cubicBezTo>
                  <a:cubicBezTo>
                    <a:pt x="733" y="451"/>
                    <a:pt x="733" y="450"/>
                    <a:pt x="734" y="449"/>
                  </a:cubicBezTo>
                  <a:cubicBezTo>
                    <a:pt x="734" y="449"/>
                    <a:pt x="734" y="450"/>
                    <a:pt x="734" y="450"/>
                  </a:cubicBezTo>
                  <a:cubicBezTo>
                    <a:pt x="734" y="450"/>
                    <a:pt x="734" y="450"/>
                    <a:pt x="734" y="450"/>
                  </a:cubicBezTo>
                  <a:cubicBezTo>
                    <a:pt x="734" y="450"/>
                    <a:pt x="734" y="450"/>
                    <a:pt x="734" y="450"/>
                  </a:cubicBezTo>
                  <a:cubicBezTo>
                    <a:pt x="734" y="449"/>
                    <a:pt x="734" y="449"/>
                    <a:pt x="735" y="448"/>
                  </a:cubicBezTo>
                  <a:cubicBezTo>
                    <a:pt x="735" y="448"/>
                    <a:pt x="735" y="448"/>
                    <a:pt x="735" y="448"/>
                  </a:cubicBezTo>
                  <a:cubicBezTo>
                    <a:pt x="736" y="447"/>
                    <a:pt x="736" y="447"/>
                    <a:pt x="737" y="446"/>
                  </a:cubicBezTo>
                  <a:cubicBezTo>
                    <a:pt x="737" y="446"/>
                    <a:pt x="737" y="446"/>
                    <a:pt x="738" y="446"/>
                  </a:cubicBezTo>
                  <a:cubicBezTo>
                    <a:pt x="738" y="446"/>
                    <a:pt x="738" y="446"/>
                    <a:pt x="739" y="445"/>
                  </a:cubicBezTo>
                  <a:cubicBezTo>
                    <a:pt x="739" y="445"/>
                    <a:pt x="740" y="445"/>
                    <a:pt x="740" y="445"/>
                  </a:cubicBezTo>
                  <a:cubicBezTo>
                    <a:pt x="741" y="445"/>
                    <a:pt x="741" y="445"/>
                    <a:pt x="741" y="445"/>
                  </a:cubicBezTo>
                  <a:cubicBezTo>
                    <a:pt x="742" y="445"/>
                    <a:pt x="743" y="444"/>
                    <a:pt x="744" y="444"/>
                  </a:cubicBezTo>
                  <a:cubicBezTo>
                    <a:pt x="744" y="443"/>
                    <a:pt x="744" y="443"/>
                    <a:pt x="744" y="443"/>
                  </a:cubicBezTo>
                  <a:cubicBezTo>
                    <a:pt x="744" y="443"/>
                    <a:pt x="745" y="443"/>
                    <a:pt x="745" y="443"/>
                  </a:cubicBezTo>
                  <a:cubicBezTo>
                    <a:pt x="745" y="443"/>
                    <a:pt x="745" y="442"/>
                    <a:pt x="745" y="442"/>
                  </a:cubicBezTo>
                  <a:cubicBezTo>
                    <a:pt x="744" y="442"/>
                    <a:pt x="744" y="442"/>
                    <a:pt x="744" y="442"/>
                  </a:cubicBezTo>
                  <a:cubicBezTo>
                    <a:pt x="744" y="442"/>
                    <a:pt x="744" y="442"/>
                    <a:pt x="744" y="442"/>
                  </a:cubicBezTo>
                  <a:cubicBezTo>
                    <a:pt x="744" y="442"/>
                    <a:pt x="744" y="442"/>
                    <a:pt x="743" y="442"/>
                  </a:cubicBezTo>
                  <a:cubicBezTo>
                    <a:pt x="743" y="442"/>
                    <a:pt x="743" y="442"/>
                    <a:pt x="743" y="442"/>
                  </a:cubicBezTo>
                  <a:cubicBezTo>
                    <a:pt x="743" y="442"/>
                    <a:pt x="742" y="442"/>
                    <a:pt x="742" y="442"/>
                  </a:cubicBezTo>
                  <a:cubicBezTo>
                    <a:pt x="742" y="443"/>
                    <a:pt x="742" y="443"/>
                    <a:pt x="742" y="443"/>
                  </a:cubicBezTo>
                  <a:cubicBezTo>
                    <a:pt x="741" y="443"/>
                    <a:pt x="741" y="443"/>
                    <a:pt x="741" y="443"/>
                  </a:cubicBezTo>
                  <a:cubicBezTo>
                    <a:pt x="741" y="442"/>
                    <a:pt x="740" y="442"/>
                    <a:pt x="740" y="442"/>
                  </a:cubicBezTo>
                  <a:cubicBezTo>
                    <a:pt x="740" y="442"/>
                    <a:pt x="740" y="442"/>
                    <a:pt x="740" y="442"/>
                  </a:cubicBezTo>
                  <a:cubicBezTo>
                    <a:pt x="740" y="442"/>
                    <a:pt x="740" y="442"/>
                    <a:pt x="740" y="442"/>
                  </a:cubicBezTo>
                  <a:cubicBezTo>
                    <a:pt x="740" y="442"/>
                    <a:pt x="740" y="442"/>
                    <a:pt x="741" y="442"/>
                  </a:cubicBezTo>
                  <a:cubicBezTo>
                    <a:pt x="741" y="442"/>
                    <a:pt x="741" y="442"/>
                    <a:pt x="741" y="442"/>
                  </a:cubicBezTo>
                  <a:cubicBezTo>
                    <a:pt x="741" y="442"/>
                    <a:pt x="741" y="442"/>
                    <a:pt x="742" y="442"/>
                  </a:cubicBezTo>
                  <a:cubicBezTo>
                    <a:pt x="742" y="442"/>
                    <a:pt x="742" y="442"/>
                    <a:pt x="743" y="441"/>
                  </a:cubicBezTo>
                  <a:cubicBezTo>
                    <a:pt x="743" y="441"/>
                    <a:pt x="743" y="441"/>
                    <a:pt x="743" y="441"/>
                  </a:cubicBezTo>
                  <a:cubicBezTo>
                    <a:pt x="743" y="441"/>
                    <a:pt x="742" y="441"/>
                    <a:pt x="742" y="441"/>
                  </a:cubicBezTo>
                  <a:cubicBezTo>
                    <a:pt x="742" y="441"/>
                    <a:pt x="742" y="441"/>
                    <a:pt x="742" y="441"/>
                  </a:cubicBezTo>
                  <a:cubicBezTo>
                    <a:pt x="743" y="441"/>
                    <a:pt x="743" y="440"/>
                    <a:pt x="743" y="440"/>
                  </a:cubicBezTo>
                  <a:cubicBezTo>
                    <a:pt x="743" y="440"/>
                    <a:pt x="743" y="440"/>
                    <a:pt x="743" y="440"/>
                  </a:cubicBezTo>
                  <a:cubicBezTo>
                    <a:pt x="743" y="440"/>
                    <a:pt x="743" y="440"/>
                    <a:pt x="743" y="440"/>
                  </a:cubicBezTo>
                  <a:cubicBezTo>
                    <a:pt x="743" y="439"/>
                    <a:pt x="743" y="439"/>
                    <a:pt x="743" y="439"/>
                  </a:cubicBezTo>
                  <a:cubicBezTo>
                    <a:pt x="742" y="439"/>
                    <a:pt x="740" y="439"/>
                    <a:pt x="740" y="438"/>
                  </a:cubicBezTo>
                  <a:cubicBezTo>
                    <a:pt x="741" y="438"/>
                    <a:pt x="741" y="439"/>
                    <a:pt x="742" y="439"/>
                  </a:cubicBezTo>
                  <a:cubicBezTo>
                    <a:pt x="742" y="438"/>
                    <a:pt x="742" y="438"/>
                    <a:pt x="743" y="438"/>
                  </a:cubicBezTo>
                  <a:cubicBezTo>
                    <a:pt x="743" y="437"/>
                    <a:pt x="743" y="438"/>
                    <a:pt x="743" y="438"/>
                  </a:cubicBezTo>
                  <a:cubicBezTo>
                    <a:pt x="743" y="438"/>
                    <a:pt x="743" y="438"/>
                    <a:pt x="743" y="438"/>
                  </a:cubicBezTo>
                  <a:cubicBezTo>
                    <a:pt x="743" y="439"/>
                    <a:pt x="743" y="439"/>
                    <a:pt x="744" y="439"/>
                  </a:cubicBezTo>
                  <a:cubicBezTo>
                    <a:pt x="744" y="439"/>
                    <a:pt x="744" y="439"/>
                    <a:pt x="744" y="439"/>
                  </a:cubicBezTo>
                  <a:cubicBezTo>
                    <a:pt x="744" y="439"/>
                    <a:pt x="744" y="439"/>
                    <a:pt x="745" y="439"/>
                  </a:cubicBezTo>
                  <a:cubicBezTo>
                    <a:pt x="745" y="439"/>
                    <a:pt x="745" y="439"/>
                    <a:pt x="745" y="439"/>
                  </a:cubicBezTo>
                  <a:cubicBezTo>
                    <a:pt x="745" y="439"/>
                    <a:pt x="745" y="439"/>
                    <a:pt x="746" y="439"/>
                  </a:cubicBezTo>
                  <a:cubicBezTo>
                    <a:pt x="746" y="439"/>
                    <a:pt x="746" y="439"/>
                    <a:pt x="746" y="439"/>
                  </a:cubicBezTo>
                  <a:cubicBezTo>
                    <a:pt x="746" y="439"/>
                    <a:pt x="746" y="439"/>
                    <a:pt x="746" y="439"/>
                  </a:cubicBezTo>
                  <a:cubicBezTo>
                    <a:pt x="747" y="439"/>
                    <a:pt x="747" y="438"/>
                    <a:pt x="748" y="437"/>
                  </a:cubicBezTo>
                  <a:cubicBezTo>
                    <a:pt x="748" y="437"/>
                    <a:pt x="748" y="437"/>
                    <a:pt x="748" y="437"/>
                  </a:cubicBezTo>
                  <a:cubicBezTo>
                    <a:pt x="748" y="437"/>
                    <a:pt x="748" y="437"/>
                    <a:pt x="748" y="437"/>
                  </a:cubicBezTo>
                  <a:cubicBezTo>
                    <a:pt x="748" y="436"/>
                    <a:pt x="748" y="435"/>
                    <a:pt x="748" y="435"/>
                  </a:cubicBezTo>
                  <a:cubicBezTo>
                    <a:pt x="748" y="434"/>
                    <a:pt x="747" y="435"/>
                    <a:pt x="747" y="435"/>
                  </a:cubicBezTo>
                  <a:cubicBezTo>
                    <a:pt x="747" y="436"/>
                    <a:pt x="747" y="436"/>
                    <a:pt x="747" y="436"/>
                  </a:cubicBezTo>
                  <a:cubicBezTo>
                    <a:pt x="747" y="437"/>
                    <a:pt x="746" y="437"/>
                    <a:pt x="746" y="437"/>
                  </a:cubicBezTo>
                  <a:cubicBezTo>
                    <a:pt x="746" y="437"/>
                    <a:pt x="746" y="437"/>
                    <a:pt x="746" y="437"/>
                  </a:cubicBezTo>
                  <a:cubicBezTo>
                    <a:pt x="745" y="437"/>
                    <a:pt x="745" y="437"/>
                    <a:pt x="745" y="437"/>
                  </a:cubicBezTo>
                  <a:cubicBezTo>
                    <a:pt x="745" y="437"/>
                    <a:pt x="745" y="437"/>
                    <a:pt x="745" y="436"/>
                  </a:cubicBezTo>
                  <a:cubicBezTo>
                    <a:pt x="745" y="436"/>
                    <a:pt x="745" y="436"/>
                    <a:pt x="746" y="436"/>
                  </a:cubicBezTo>
                  <a:cubicBezTo>
                    <a:pt x="746" y="437"/>
                    <a:pt x="746" y="437"/>
                    <a:pt x="746" y="437"/>
                  </a:cubicBezTo>
                  <a:cubicBezTo>
                    <a:pt x="746" y="437"/>
                    <a:pt x="746" y="437"/>
                    <a:pt x="746" y="436"/>
                  </a:cubicBezTo>
                  <a:cubicBezTo>
                    <a:pt x="746" y="436"/>
                    <a:pt x="746" y="436"/>
                    <a:pt x="746" y="436"/>
                  </a:cubicBezTo>
                  <a:cubicBezTo>
                    <a:pt x="746" y="435"/>
                    <a:pt x="746" y="435"/>
                    <a:pt x="746" y="434"/>
                  </a:cubicBezTo>
                  <a:cubicBezTo>
                    <a:pt x="746" y="434"/>
                    <a:pt x="746" y="434"/>
                    <a:pt x="746" y="434"/>
                  </a:cubicBezTo>
                  <a:cubicBezTo>
                    <a:pt x="746" y="434"/>
                    <a:pt x="746" y="434"/>
                    <a:pt x="746" y="434"/>
                  </a:cubicBezTo>
                  <a:cubicBezTo>
                    <a:pt x="746" y="434"/>
                    <a:pt x="746" y="434"/>
                    <a:pt x="745" y="434"/>
                  </a:cubicBezTo>
                  <a:cubicBezTo>
                    <a:pt x="745" y="434"/>
                    <a:pt x="745" y="434"/>
                    <a:pt x="745" y="434"/>
                  </a:cubicBezTo>
                  <a:cubicBezTo>
                    <a:pt x="745" y="434"/>
                    <a:pt x="744" y="434"/>
                    <a:pt x="744" y="434"/>
                  </a:cubicBezTo>
                  <a:cubicBezTo>
                    <a:pt x="744" y="434"/>
                    <a:pt x="743" y="434"/>
                    <a:pt x="743" y="434"/>
                  </a:cubicBezTo>
                  <a:cubicBezTo>
                    <a:pt x="742" y="434"/>
                    <a:pt x="742" y="434"/>
                    <a:pt x="742" y="434"/>
                  </a:cubicBezTo>
                  <a:cubicBezTo>
                    <a:pt x="742" y="434"/>
                    <a:pt x="742" y="433"/>
                    <a:pt x="742" y="434"/>
                  </a:cubicBezTo>
                  <a:cubicBezTo>
                    <a:pt x="742" y="434"/>
                    <a:pt x="742" y="434"/>
                    <a:pt x="743" y="434"/>
                  </a:cubicBezTo>
                  <a:cubicBezTo>
                    <a:pt x="743" y="434"/>
                    <a:pt x="743" y="434"/>
                    <a:pt x="744" y="434"/>
                  </a:cubicBezTo>
                  <a:cubicBezTo>
                    <a:pt x="744" y="433"/>
                    <a:pt x="744" y="433"/>
                    <a:pt x="744" y="433"/>
                  </a:cubicBezTo>
                  <a:cubicBezTo>
                    <a:pt x="744" y="432"/>
                    <a:pt x="744" y="432"/>
                    <a:pt x="744" y="432"/>
                  </a:cubicBezTo>
                  <a:cubicBezTo>
                    <a:pt x="744" y="433"/>
                    <a:pt x="744" y="433"/>
                    <a:pt x="744" y="433"/>
                  </a:cubicBezTo>
                  <a:cubicBezTo>
                    <a:pt x="745" y="433"/>
                    <a:pt x="745" y="433"/>
                    <a:pt x="745" y="433"/>
                  </a:cubicBezTo>
                  <a:cubicBezTo>
                    <a:pt x="745" y="433"/>
                    <a:pt x="745" y="433"/>
                    <a:pt x="746" y="433"/>
                  </a:cubicBezTo>
                  <a:cubicBezTo>
                    <a:pt x="746" y="433"/>
                    <a:pt x="746" y="433"/>
                    <a:pt x="746" y="433"/>
                  </a:cubicBezTo>
                  <a:cubicBezTo>
                    <a:pt x="746" y="433"/>
                    <a:pt x="746" y="432"/>
                    <a:pt x="746" y="432"/>
                  </a:cubicBezTo>
                  <a:cubicBezTo>
                    <a:pt x="746" y="432"/>
                    <a:pt x="746" y="432"/>
                    <a:pt x="746" y="432"/>
                  </a:cubicBezTo>
                  <a:cubicBezTo>
                    <a:pt x="747" y="433"/>
                    <a:pt x="747" y="433"/>
                    <a:pt x="747" y="432"/>
                  </a:cubicBezTo>
                  <a:cubicBezTo>
                    <a:pt x="747" y="432"/>
                    <a:pt x="747" y="432"/>
                    <a:pt x="747" y="432"/>
                  </a:cubicBezTo>
                  <a:cubicBezTo>
                    <a:pt x="747" y="432"/>
                    <a:pt x="748" y="432"/>
                    <a:pt x="748" y="432"/>
                  </a:cubicBezTo>
                  <a:cubicBezTo>
                    <a:pt x="748" y="432"/>
                    <a:pt x="748" y="432"/>
                    <a:pt x="748" y="432"/>
                  </a:cubicBezTo>
                  <a:cubicBezTo>
                    <a:pt x="748" y="432"/>
                    <a:pt x="747" y="432"/>
                    <a:pt x="747" y="431"/>
                  </a:cubicBezTo>
                  <a:cubicBezTo>
                    <a:pt x="747" y="431"/>
                    <a:pt x="747" y="431"/>
                    <a:pt x="747" y="431"/>
                  </a:cubicBezTo>
                  <a:cubicBezTo>
                    <a:pt x="747" y="431"/>
                    <a:pt x="747" y="431"/>
                    <a:pt x="747" y="431"/>
                  </a:cubicBezTo>
                  <a:cubicBezTo>
                    <a:pt x="747" y="431"/>
                    <a:pt x="747" y="430"/>
                    <a:pt x="747" y="430"/>
                  </a:cubicBezTo>
                  <a:cubicBezTo>
                    <a:pt x="747" y="430"/>
                    <a:pt x="747" y="430"/>
                    <a:pt x="747" y="430"/>
                  </a:cubicBezTo>
                  <a:cubicBezTo>
                    <a:pt x="747" y="430"/>
                    <a:pt x="747" y="430"/>
                    <a:pt x="747" y="430"/>
                  </a:cubicBezTo>
                  <a:cubicBezTo>
                    <a:pt x="747" y="430"/>
                    <a:pt x="748" y="430"/>
                    <a:pt x="748" y="430"/>
                  </a:cubicBezTo>
                  <a:cubicBezTo>
                    <a:pt x="748" y="430"/>
                    <a:pt x="748" y="430"/>
                    <a:pt x="748" y="430"/>
                  </a:cubicBezTo>
                  <a:cubicBezTo>
                    <a:pt x="747" y="430"/>
                    <a:pt x="748" y="429"/>
                    <a:pt x="747" y="429"/>
                  </a:cubicBezTo>
                  <a:cubicBezTo>
                    <a:pt x="747" y="429"/>
                    <a:pt x="747" y="429"/>
                    <a:pt x="747" y="429"/>
                  </a:cubicBezTo>
                  <a:cubicBezTo>
                    <a:pt x="747" y="429"/>
                    <a:pt x="747" y="429"/>
                    <a:pt x="747" y="429"/>
                  </a:cubicBezTo>
                  <a:cubicBezTo>
                    <a:pt x="747" y="429"/>
                    <a:pt x="747" y="429"/>
                    <a:pt x="747" y="429"/>
                  </a:cubicBezTo>
                  <a:cubicBezTo>
                    <a:pt x="747" y="428"/>
                    <a:pt x="747" y="428"/>
                    <a:pt x="747" y="427"/>
                  </a:cubicBezTo>
                  <a:cubicBezTo>
                    <a:pt x="747" y="427"/>
                    <a:pt x="746" y="426"/>
                    <a:pt x="746" y="426"/>
                  </a:cubicBezTo>
                  <a:cubicBezTo>
                    <a:pt x="746" y="426"/>
                    <a:pt x="745" y="426"/>
                    <a:pt x="745" y="426"/>
                  </a:cubicBezTo>
                  <a:cubicBezTo>
                    <a:pt x="745" y="426"/>
                    <a:pt x="745" y="426"/>
                    <a:pt x="745" y="426"/>
                  </a:cubicBezTo>
                  <a:cubicBezTo>
                    <a:pt x="744" y="426"/>
                    <a:pt x="745" y="425"/>
                    <a:pt x="745" y="425"/>
                  </a:cubicBezTo>
                  <a:cubicBezTo>
                    <a:pt x="745" y="425"/>
                    <a:pt x="744" y="425"/>
                    <a:pt x="744" y="424"/>
                  </a:cubicBezTo>
                  <a:cubicBezTo>
                    <a:pt x="744" y="424"/>
                    <a:pt x="744" y="424"/>
                    <a:pt x="744" y="424"/>
                  </a:cubicBezTo>
                  <a:cubicBezTo>
                    <a:pt x="744" y="424"/>
                    <a:pt x="744" y="424"/>
                    <a:pt x="744" y="424"/>
                  </a:cubicBezTo>
                  <a:cubicBezTo>
                    <a:pt x="744" y="424"/>
                    <a:pt x="744" y="423"/>
                    <a:pt x="744" y="423"/>
                  </a:cubicBezTo>
                  <a:cubicBezTo>
                    <a:pt x="744" y="423"/>
                    <a:pt x="744" y="423"/>
                    <a:pt x="744" y="423"/>
                  </a:cubicBezTo>
                  <a:cubicBezTo>
                    <a:pt x="744" y="423"/>
                    <a:pt x="744" y="423"/>
                    <a:pt x="745" y="423"/>
                  </a:cubicBezTo>
                  <a:cubicBezTo>
                    <a:pt x="745" y="423"/>
                    <a:pt x="745" y="422"/>
                    <a:pt x="745" y="422"/>
                  </a:cubicBezTo>
                  <a:cubicBezTo>
                    <a:pt x="745" y="422"/>
                    <a:pt x="745" y="422"/>
                    <a:pt x="745" y="422"/>
                  </a:cubicBezTo>
                  <a:cubicBezTo>
                    <a:pt x="744" y="421"/>
                    <a:pt x="744" y="421"/>
                    <a:pt x="744" y="421"/>
                  </a:cubicBezTo>
                  <a:cubicBezTo>
                    <a:pt x="744" y="421"/>
                    <a:pt x="744" y="421"/>
                    <a:pt x="744" y="421"/>
                  </a:cubicBezTo>
                  <a:cubicBezTo>
                    <a:pt x="744" y="421"/>
                    <a:pt x="744" y="421"/>
                    <a:pt x="743" y="420"/>
                  </a:cubicBezTo>
                  <a:cubicBezTo>
                    <a:pt x="743" y="420"/>
                    <a:pt x="743" y="420"/>
                    <a:pt x="743" y="420"/>
                  </a:cubicBezTo>
                  <a:cubicBezTo>
                    <a:pt x="742" y="419"/>
                    <a:pt x="741" y="419"/>
                    <a:pt x="741" y="418"/>
                  </a:cubicBezTo>
                  <a:cubicBezTo>
                    <a:pt x="741" y="418"/>
                    <a:pt x="741" y="418"/>
                    <a:pt x="741" y="417"/>
                  </a:cubicBezTo>
                  <a:cubicBezTo>
                    <a:pt x="741" y="417"/>
                    <a:pt x="741" y="417"/>
                    <a:pt x="741" y="417"/>
                  </a:cubicBezTo>
                  <a:cubicBezTo>
                    <a:pt x="741" y="417"/>
                    <a:pt x="741" y="418"/>
                    <a:pt x="742" y="418"/>
                  </a:cubicBezTo>
                  <a:cubicBezTo>
                    <a:pt x="742" y="418"/>
                    <a:pt x="742" y="418"/>
                    <a:pt x="743" y="419"/>
                  </a:cubicBezTo>
                  <a:cubicBezTo>
                    <a:pt x="743" y="419"/>
                    <a:pt x="743" y="419"/>
                    <a:pt x="743" y="419"/>
                  </a:cubicBezTo>
                  <a:cubicBezTo>
                    <a:pt x="743" y="420"/>
                    <a:pt x="743" y="420"/>
                    <a:pt x="744" y="420"/>
                  </a:cubicBezTo>
                  <a:cubicBezTo>
                    <a:pt x="744" y="420"/>
                    <a:pt x="744" y="420"/>
                    <a:pt x="744" y="420"/>
                  </a:cubicBezTo>
                  <a:cubicBezTo>
                    <a:pt x="745" y="420"/>
                    <a:pt x="745" y="419"/>
                    <a:pt x="745" y="419"/>
                  </a:cubicBezTo>
                  <a:cubicBezTo>
                    <a:pt x="745" y="419"/>
                    <a:pt x="745" y="419"/>
                    <a:pt x="745" y="418"/>
                  </a:cubicBezTo>
                  <a:cubicBezTo>
                    <a:pt x="744" y="418"/>
                    <a:pt x="744" y="418"/>
                    <a:pt x="744" y="418"/>
                  </a:cubicBezTo>
                  <a:cubicBezTo>
                    <a:pt x="743" y="417"/>
                    <a:pt x="742" y="416"/>
                    <a:pt x="741" y="416"/>
                  </a:cubicBezTo>
                  <a:cubicBezTo>
                    <a:pt x="741" y="416"/>
                    <a:pt x="741" y="416"/>
                    <a:pt x="740" y="415"/>
                  </a:cubicBezTo>
                  <a:cubicBezTo>
                    <a:pt x="740" y="415"/>
                    <a:pt x="740" y="415"/>
                    <a:pt x="740" y="415"/>
                  </a:cubicBezTo>
                  <a:cubicBezTo>
                    <a:pt x="740" y="415"/>
                    <a:pt x="740" y="414"/>
                    <a:pt x="739" y="414"/>
                  </a:cubicBezTo>
                  <a:cubicBezTo>
                    <a:pt x="739" y="414"/>
                    <a:pt x="738" y="414"/>
                    <a:pt x="738" y="414"/>
                  </a:cubicBezTo>
                  <a:cubicBezTo>
                    <a:pt x="738" y="414"/>
                    <a:pt x="738" y="414"/>
                    <a:pt x="738" y="413"/>
                  </a:cubicBezTo>
                  <a:cubicBezTo>
                    <a:pt x="738" y="413"/>
                    <a:pt x="738" y="413"/>
                    <a:pt x="738" y="413"/>
                  </a:cubicBezTo>
                  <a:cubicBezTo>
                    <a:pt x="738" y="412"/>
                    <a:pt x="738" y="412"/>
                    <a:pt x="739" y="411"/>
                  </a:cubicBezTo>
                  <a:cubicBezTo>
                    <a:pt x="739" y="412"/>
                    <a:pt x="739" y="412"/>
                    <a:pt x="739" y="412"/>
                  </a:cubicBezTo>
                  <a:cubicBezTo>
                    <a:pt x="739" y="412"/>
                    <a:pt x="739" y="412"/>
                    <a:pt x="739" y="413"/>
                  </a:cubicBezTo>
                  <a:cubicBezTo>
                    <a:pt x="739" y="413"/>
                    <a:pt x="739" y="413"/>
                    <a:pt x="739" y="413"/>
                  </a:cubicBezTo>
                  <a:cubicBezTo>
                    <a:pt x="739" y="414"/>
                    <a:pt x="740" y="414"/>
                    <a:pt x="740" y="414"/>
                  </a:cubicBezTo>
                  <a:cubicBezTo>
                    <a:pt x="740" y="414"/>
                    <a:pt x="740" y="414"/>
                    <a:pt x="740" y="414"/>
                  </a:cubicBezTo>
                  <a:cubicBezTo>
                    <a:pt x="740" y="414"/>
                    <a:pt x="741" y="414"/>
                    <a:pt x="741" y="414"/>
                  </a:cubicBezTo>
                  <a:cubicBezTo>
                    <a:pt x="741" y="414"/>
                    <a:pt x="741" y="414"/>
                    <a:pt x="741" y="415"/>
                  </a:cubicBezTo>
                  <a:cubicBezTo>
                    <a:pt x="741" y="415"/>
                    <a:pt x="742" y="415"/>
                    <a:pt x="742" y="415"/>
                  </a:cubicBezTo>
                  <a:cubicBezTo>
                    <a:pt x="742" y="415"/>
                    <a:pt x="743" y="415"/>
                    <a:pt x="743" y="416"/>
                  </a:cubicBezTo>
                  <a:cubicBezTo>
                    <a:pt x="743" y="416"/>
                    <a:pt x="743" y="416"/>
                    <a:pt x="744" y="416"/>
                  </a:cubicBezTo>
                  <a:cubicBezTo>
                    <a:pt x="744" y="416"/>
                    <a:pt x="744" y="416"/>
                    <a:pt x="744" y="416"/>
                  </a:cubicBezTo>
                  <a:cubicBezTo>
                    <a:pt x="744" y="416"/>
                    <a:pt x="744" y="417"/>
                    <a:pt x="744" y="416"/>
                  </a:cubicBezTo>
                  <a:cubicBezTo>
                    <a:pt x="745" y="416"/>
                    <a:pt x="744" y="415"/>
                    <a:pt x="744" y="415"/>
                  </a:cubicBezTo>
                  <a:cubicBezTo>
                    <a:pt x="743" y="414"/>
                    <a:pt x="743" y="414"/>
                    <a:pt x="743" y="413"/>
                  </a:cubicBezTo>
                  <a:cubicBezTo>
                    <a:pt x="742" y="413"/>
                    <a:pt x="742" y="413"/>
                    <a:pt x="742" y="413"/>
                  </a:cubicBezTo>
                  <a:cubicBezTo>
                    <a:pt x="742" y="413"/>
                    <a:pt x="742" y="412"/>
                    <a:pt x="742" y="412"/>
                  </a:cubicBezTo>
                  <a:cubicBezTo>
                    <a:pt x="743" y="413"/>
                    <a:pt x="743" y="414"/>
                    <a:pt x="744" y="414"/>
                  </a:cubicBezTo>
                  <a:cubicBezTo>
                    <a:pt x="744" y="413"/>
                    <a:pt x="743" y="413"/>
                    <a:pt x="743" y="413"/>
                  </a:cubicBezTo>
                  <a:cubicBezTo>
                    <a:pt x="743" y="412"/>
                    <a:pt x="743" y="411"/>
                    <a:pt x="743" y="411"/>
                  </a:cubicBezTo>
                  <a:cubicBezTo>
                    <a:pt x="743" y="410"/>
                    <a:pt x="743" y="409"/>
                    <a:pt x="744" y="408"/>
                  </a:cubicBezTo>
                  <a:cubicBezTo>
                    <a:pt x="744" y="408"/>
                    <a:pt x="744" y="408"/>
                    <a:pt x="744" y="408"/>
                  </a:cubicBezTo>
                  <a:cubicBezTo>
                    <a:pt x="744" y="408"/>
                    <a:pt x="743" y="407"/>
                    <a:pt x="743" y="407"/>
                  </a:cubicBezTo>
                  <a:cubicBezTo>
                    <a:pt x="743" y="407"/>
                    <a:pt x="743" y="407"/>
                    <a:pt x="743" y="407"/>
                  </a:cubicBezTo>
                  <a:cubicBezTo>
                    <a:pt x="744" y="406"/>
                    <a:pt x="744" y="406"/>
                    <a:pt x="744" y="406"/>
                  </a:cubicBezTo>
                  <a:cubicBezTo>
                    <a:pt x="745" y="406"/>
                    <a:pt x="746" y="405"/>
                    <a:pt x="746" y="405"/>
                  </a:cubicBezTo>
                  <a:cubicBezTo>
                    <a:pt x="746" y="405"/>
                    <a:pt x="746" y="404"/>
                    <a:pt x="746" y="404"/>
                  </a:cubicBezTo>
                  <a:cubicBezTo>
                    <a:pt x="746" y="404"/>
                    <a:pt x="747" y="404"/>
                    <a:pt x="747" y="404"/>
                  </a:cubicBezTo>
                  <a:cubicBezTo>
                    <a:pt x="747" y="404"/>
                    <a:pt x="747" y="405"/>
                    <a:pt x="747" y="405"/>
                  </a:cubicBezTo>
                  <a:cubicBezTo>
                    <a:pt x="747" y="405"/>
                    <a:pt x="747" y="405"/>
                    <a:pt x="748" y="405"/>
                  </a:cubicBezTo>
                  <a:cubicBezTo>
                    <a:pt x="747" y="405"/>
                    <a:pt x="747" y="406"/>
                    <a:pt x="746" y="406"/>
                  </a:cubicBezTo>
                  <a:cubicBezTo>
                    <a:pt x="746" y="406"/>
                    <a:pt x="746" y="406"/>
                    <a:pt x="746" y="406"/>
                  </a:cubicBezTo>
                  <a:cubicBezTo>
                    <a:pt x="746" y="406"/>
                    <a:pt x="746" y="406"/>
                    <a:pt x="745" y="406"/>
                  </a:cubicBezTo>
                  <a:cubicBezTo>
                    <a:pt x="745" y="407"/>
                    <a:pt x="745" y="407"/>
                    <a:pt x="745" y="407"/>
                  </a:cubicBezTo>
                  <a:cubicBezTo>
                    <a:pt x="745" y="408"/>
                    <a:pt x="745" y="408"/>
                    <a:pt x="746" y="408"/>
                  </a:cubicBezTo>
                  <a:cubicBezTo>
                    <a:pt x="745" y="408"/>
                    <a:pt x="745" y="409"/>
                    <a:pt x="744" y="409"/>
                  </a:cubicBezTo>
                  <a:cubicBezTo>
                    <a:pt x="744" y="409"/>
                    <a:pt x="745" y="409"/>
                    <a:pt x="745" y="409"/>
                  </a:cubicBezTo>
                  <a:cubicBezTo>
                    <a:pt x="745" y="409"/>
                    <a:pt x="745" y="409"/>
                    <a:pt x="745" y="409"/>
                  </a:cubicBezTo>
                  <a:cubicBezTo>
                    <a:pt x="745" y="409"/>
                    <a:pt x="746" y="409"/>
                    <a:pt x="746" y="410"/>
                  </a:cubicBezTo>
                  <a:cubicBezTo>
                    <a:pt x="746" y="410"/>
                    <a:pt x="745" y="410"/>
                    <a:pt x="745" y="410"/>
                  </a:cubicBezTo>
                  <a:cubicBezTo>
                    <a:pt x="745" y="410"/>
                    <a:pt x="744" y="411"/>
                    <a:pt x="744" y="411"/>
                  </a:cubicBezTo>
                  <a:cubicBezTo>
                    <a:pt x="745" y="411"/>
                    <a:pt x="745" y="411"/>
                    <a:pt x="745" y="411"/>
                  </a:cubicBezTo>
                  <a:cubicBezTo>
                    <a:pt x="745" y="411"/>
                    <a:pt x="746" y="411"/>
                    <a:pt x="746" y="411"/>
                  </a:cubicBezTo>
                  <a:cubicBezTo>
                    <a:pt x="746" y="411"/>
                    <a:pt x="746" y="411"/>
                    <a:pt x="746" y="411"/>
                  </a:cubicBezTo>
                  <a:cubicBezTo>
                    <a:pt x="746" y="411"/>
                    <a:pt x="746" y="412"/>
                    <a:pt x="746" y="412"/>
                  </a:cubicBezTo>
                  <a:cubicBezTo>
                    <a:pt x="745" y="412"/>
                    <a:pt x="745" y="412"/>
                    <a:pt x="745" y="412"/>
                  </a:cubicBezTo>
                  <a:cubicBezTo>
                    <a:pt x="745" y="412"/>
                    <a:pt x="745" y="412"/>
                    <a:pt x="745" y="412"/>
                  </a:cubicBezTo>
                  <a:cubicBezTo>
                    <a:pt x="745" y="413"/>
                    <a:pt x="745" y="413"/>
                    <a:pt x="745" y="413"/>
                  </a:cubicBezTo>
                  <a:cubicBezTo>
                    <a:pt x="745" y="413"/>
                    <a:pt x="745" y="413"/>
                    <a:pt x="745" y="413"/>
                  </a:cubicBezTo>
                  <a:cubicBezTo>
                    <a:pt x="745" y="414"/>
                    <a:pt x="745" y="414"/>
                    <a:pt x="745" y="414"/>
                  </a:cubicBezTo>
                  <a:cubicBezTo>
                    <a:pt x="745" y="414"/>
                    <a:pt x="746" y="414"/>
                    <a:pt x="746" y="415"/>
                  </a:cubicBezTo>
                  <a:cubicBezTo>
                    <a:pt x="746" y="414"/>
                    <a:pt x="746" y="414"/>
                    <a:pt x="746" y="414"/>
                  </a:cubicBezTo>
                  <a:cubicBezTo>
                    <a:pt x="747" y="414"/>
                    <a:pt x="747" y="415"/>
                    <a:pt x="747" y="415"/>
                  </a:cubicBezTo>
                  <a:cubicBezTo>
                    <a:pt x="747" y="415"/>
                    <a:pt x="747" y="415"/>
                    <a:pt x="748" y="415"/>
                  </a:cubicBezTo>
                  <a:cubicBezTo>
                    <a:pt x="747" y="415"/>
                    <a:pt x="747" y="415"/>
                    <a:pt x="747" y="415"/>
                  </a:cubicBezTo>
                  <a:cubicBezTo>
                    <a:pt x="747" y="415"/>
                    <a:pt x="747" y="416"/>
                    <a:pt x="747" y="416"/>
                  </a:cubicBezTo>
                  <a:cubicBezTo>
                    <a:pt x="747" y="416"/>
                    <a:pt x="748" y="416"/>
                    <a:pt x="748" y="416"/>
                  </a:cubicBezTo>
                  <a:cubicBezTo>
                    <a:pt x="748" y="416"/>
                    <a:pt x="748" y="416"/>
                    <a:pt x="748" y="417"/>
                  </a:cubicBezTo>
                  <a:cubicBezTo>
                    <a:pt x="748" y="417"/>
                    <a:pt x="747" y="417"/>
                    <a:pt x="748" y="417"/>
                  </a:cubicBezTo>
                  <a:cubicBezTo>
                    <a:pt x="748" y="418"/>
                    <a:pt x="748" y="417"/>
                    <a:pt x="748" y="418"/>
                  </a:cubicBezTo>
                  <a:cubicBezTo>
                    <a:pt x="749" y="418"/>
                    <a:pt x="749" y="418"/>
                    <a:pt x="749" y="418"/>
                  </a:cubicBezTo>
                  <a:cubicBezTo>
                    <a:pt x="748" y="419"/>
                    <a:pt x="748" y="419"/>
                    <a:pt x="748" y="419"/>
                  </a:cubicBezTo>
                  <a:cubicBezTo>
                    <a:pt x="748" y="420"/>
                    <a:pt x="747" y="420"/>
                    <a:pt x="747" y="421"/>
                  </a:cubicBezTo>
                  <a:cubicBezTo>
                    <a:pt x="747" y="422"/>
                    <a:pt x="747" y="422"/>
                    <a:pt x="747" y="423"/>
                  </a:cubicBezTo>
                  <a:cubicBezTo>
                    <a:pt x="747" y="423"/>
                    <a:pt x="747" y="424"/>
                    <a:pt x="747" y="424"/>
                  </a:cubicBezTo>
                  <a:cubicBezTo>
                    <a:pt x="747" y="424"/>
                    <a:pt x="747" y="424"/>
                    <a:pt x="747" y="424"/>
                  </a:cubicBezTo>
                  <a:cubicBezTo>
                    <a:pt x="748" y="424"/>
                    <a:pt x="747" y="423"/>
                    <a:pt x="747" y="423"/>
                  </a:cubicBezTo>
                  <a:cubicBezTo>
                    <a:pt x="747" y="423"/>
                    <a:pt x="748" y="422"/>
                    <a:pt x="748" y="422"/>
                  </a:cubicBezTo>
                  <a:cubicBezTo>
                    <a:pt x="748" y="422"/>
                    <a:pt x="748" y="422"/>
                    <a:pt x="748" y="422"/>
                  </a:cubicBezTo>
                  <a:cubicBezTo>
                    <a:pt x="748" y="421"/>
                    <a:pt x="749" y="421"/>
                    <a:pt x="749" y="421"/>
                  </a:cubicBezTo>
                  <a:cubicBezTo>
                    <a:pt x="749" y="421"/>
                    <a:pt x="749" y="421"/>
                    <a:pt x="749" y="421"/>
                  </a:cubicBezTo>
                  <a:cubicBezTo>
                    <a:pt x="749" y="421"/>
                    <a:pt x="749" y="420"/>
                    <a:pt x="749" y="420"/>
                  </a:cubicBezTo>
                  <a:cubicBezTo>
                    <a:pt x="749" y="419"/>
                    <a:pt x="750" y="419"/>
                    <a:pt x="750" y="418"/>
                  </a:cubicBezTo>
                  <a:cubicBezTo>
                    <a:pt x="751" y="418"/>
                    <a:pt x="751" y="418"/>
                    <a:pt x="751" y="418"/>
                  </a:cubicBezTo>
                  <a:cubicBezTo>
                    <a:pt x="751" y="418"/>
                    <a:pt x="751" y="418"/>
                    <a:pt x="751" y="418"/>
                  </a:cubicBezTo>
                  <a:cubicBezTo>
                    <a:pt x="751" y="418"/>
                    <a:pt x="751" y="418"/>
                    <a:pt x="751" y="418"/>
                  </a:cubicBezTo>
                  <a:cubicBezTo>
                    <a:pt x="750" y="418"/>
                    <a:pt x="751" y="417"/>
                    <a:pt x="751" y="417"/>
                  </a:cubicBezTo>
                  <a:cubicBezTo>
                    <a:pt x="751" y="417"/>
                    <a:pt x="751" y="416"/>
                    <a:pt x="752" y="415"/>
                  </a:cubicBezTo>
                  <a:cubicBezTo>
                    <a:pt x="752" y="415"/>
                    <a:pt x="753" y="414"/>
                    <a:pt x="753" y="414"/>
                  </a:cubicBezTo>
                  <a:cubicBezTo>
                    <a:pt x="753" y="413"/>
                    <a:pt x="753" y="413"/>
                    <a:pt x="753" y="413"/>
                  </a:cubicBezTo>
                  <a:cubicBezTo>
                    <a:pt x="753" y="412"/>
                    <a:pt x="752" y="412"/>
                    <a:pt x="752" y="412"/>
                  </a:cubicBezTo>
                  <a:cubicBezTo>
                    <a:pt x="752" y="412"/>
                    <a:pt x="752" y="412"/>
                    <a:pt x="752" y="412"/>
                  </a:cubicBezTo>
                  <a:cubicBezTo>
                    <a:pt x="753" y="412"/>
                    <a:pt x="753" y="411"/>
                    <a:pt x="753" y="411"/>
                  </a:cubicBezTo>
                  <a:cubicBezTo>
                    <a:pt x="753" y="411"/>
                    <a:pt x="753" y="411"/>
                    <a:pt x="753" y="411"/>
                  </a:cubicBezTo>
                  <a:cubicBezTo>
                    <a:pt x="753" y="411"/>
                    <a:pt x="753" y="411"/>
                    <a:pt x="753" y="411"/>
                  </a:cubicBezTo>
                  <a:cubicBezTo>
                    <a:pt x="753" y="410"/>
                    <a:pt x="752" y="410"/>
                    <a:pt x="752" y="410"/>
                  </a:cubicBezTo>
                  <a:cubicBezTo>
                    <a:pt x="752" y="410"/>
                    <a:pt x="752" y="410"/>
                    <a:pt x="751" y="410"/>
                  </a:cubicBezTo>
                  <a:cubicBezTo>
                    <a:pt x="751" y="409"/>
                    <a:pt x="751" y="409"/>
                    <a:pt x="751" y="409"/>
                  </a:cubicBezTo>
                  <a:cubicBezTo>
                    <a:pt x="751" y="409"/>
                    <a:pt x="751" y="409"/>
                    <a:pt x="751" y="409"/>
                  </a:cubicBezTo>
                  <a:cubicBezTo>
                    <a:pt x="751" y="408"/>
                    <a:pt x="751" y="407"/>
                    <a:pt x="751" y="407"/>
                  </a:cubicBezTo>
                  <a:cubicBezTo>
                    <a:pt x="751" y="406"/>
                    <a:pt x="750" y="406"/>
                    <a:pt x="750" y="405"/>
                  </a:cubicBezTo>
                  <a:cubicBezTo>
                    <a:pt x="750" y="405"/>
                    <a:pt x="749" y="404"/>
                    <a:pt x="749" y="404"/>
                  </a:cubicBezTo>
                  <a:cubicBezTo>
                    <a:pt x="749" y="403"/>
                    <a:pt x="749" y="402"/>
                    <a:pt x="750" y="401"/>
                  </a:cubicBezTo>
                  <a:cubicBezTo>
                    <a:pt x="750" y="402"/>
                    <a:pt x="750" y="402"/>
                    <a:pt x="750" y="402"/>
                  </a:cubicBezTo>
                  <a:cubicBezTo>
                    <a:pt x="750" y="403"/>
                    <a:pt x="750" y="404"/>
                    <a:pt x="750" y="404"/>
                  </a:cubicBezTo>
                  <a:cubicBezTo>
                    <a:pt x="750" y="404"/>
                    <a:pt x="750" y="405"/>
                    <a:pt x="751" y="405"/>
                  </a:cubicBezTo>
                  <a:cubicBezTo>
                    <a:pt x="751" y="406"/>
                    <a:pt x="752" y="407"/>
                    <a:pt x="753" y="407"/>
                  </a:cubicBezTo>
                  <a:cubicBezTo>
                    <a:pt x="753" y="407"/>
                    <a:pt x="754" y="407"/>
                    <a:pt x="754" y="407"/>
                  </a:cubicBezTo>
                  <a:cubicBezTo>
                    <a:pt x="754" y="407"/>
                    <a:pt x="754" y="408"/>
                    <a:pt x="754" y="408"/>
                  </a:cubicBezTo>
                  <a:cubicBezTo>
                    <a:pt x="754" y="408"/>
                    <a:pt x="754" y="409"/>
                    <a:pt x="754" y="409"/>
                  </a:cubicBezTo>
                  <a:cubicBezTo>
                    <a:pt x="754" y="409"/>
                    <a:pt x="754" y="409"/>
                    <a:pt x="754" y="409"/>
                  </a:cubicBezTo>
                  <a:cubicBezTo>
                    <a:pt x="754" y="409"/>
                    <a:pt x="754" y="409"/>
                    <a:pt x="754" y="409"/>
                  </a:cubicBezTo>
                  <a:cubicBezTo>
                    <a:pt x="755" y="409"/>
                    <a:pt x="755" y="408"/>
                    <a:pt x="755" y="407"/>
                  </a:cubicBezTo>
                  <a:cubicBezTo>
                    <a:pt x="756" y="407"/>
                    <a:pt x="757" y="406"/>
                    <a:pt x="757" y="405"/>
                  </a:cubicBezTo>
                  <a:cubicBezTo>
                    <a:pt x="758" y="405"/>
                    <a:pt x="758" y="405"/>
                    <a:pt x="758" y="404"/>
                  </a:cubicBezTo>
                  <a:cubicBezTo>
                    <a:pt x="758" y="404"/>
                    <a:pt x="757" y="404"/>
                    <a:pt x="757" y="404"/>
                  </a:cubicBezTo>
                  <a:cubicBezTo>
                    <a:pt x="757" y="404"/>
                    <a:pt x="757" y="404"/>
                    <a:pt x="757" y="403"/>
                  </a:cubicBezTo>
                  <a:cubicBezTo>
                    <a:pt x="757" y="404"/>
                    <a:pt x="758" y="404"/>
                    <a:pt x="758" y="404"/>
                  </a:cubicBezTo>
                  <a:cubicBezTo>
                    <a:pt x="758" y="404"/>
                    <a:pt x="758" y="403"/>
                    <a:pt x="759" y="403"/>
                  </a:cubicBezTo>
                  <a:cubicBezTo>
                    <a:pt x="759" y="403"/>
                    <a:pt x="759" y="402"/>
                    <a:pt x="759" y="402"/>
                  </a:cubicBezTo>
                  <a:cubicBezTo>
                    <a:pt x="759" y="401"/>
                    <a:pt x="760" y="400"/>
                    <a:pt x="760" y="399"/>
                  </a:cubicBezTo>
                  <a:cubicBezTo>
                    <a:pt x="760" y="399"/>
                    <a:pt x="760" y="399"/>
                    <a:pt x="760" y="399"/>
                  </a:cubicBezTo>
                  <a:cubicBezTo>
                    <a:pt x="760" y="399"/>
                    <a:pt x="760" y="398"/>
                    <a:pt x="760" y="398"/>
                  </a:cubicBezTo>
                  <a:cubicBezTo>
                    <a:pt x="760" y="398"/>
                    <a:pt x="760" y="398"/>
                    <a:pt x="760" y="398"/>
                  </a:cubicBezTo>
                  <a:cubicBezTo>
                    <a:pt x="760" y="397"/>
                    <a:pt x="760" y="397"/>
                    <a:pt x="760" y="396"/>
                  </a:cubicBezTo>
                  <a:cubicBezTo>
                    <a:pt x="760" y="396"/>
                    <a:pt x="760" y="396"/>
                    <a:pt x="760" y="396"/>
                  </a:cubicBezTo>
                  <a:cubicBezTo>
                    <a:pt x="760" y="396"/>
                    <a:pt x="760" y="396"/>
                    <a:pt x="760" y="396"/>
                  </a:cubicBezTo>
                  <a:cubicBezTo>
                    <a:pt x="760" y="396"/>
                    <a:pt x="759" y="396"/>
                    <a:pt x="759" y="396"/>
                  </a:cubicBezTo>
                  <a:cubicBezTo>
                    <a:pt x="759" y="396"/>
                    <a:pt x="758" y="396"/>
                    <a:pt x="758" y="396"/>
                  </a:cubicBezTo>
                  <a:cubicBezTo>
                    <a:pt x="758" y="396"/>
                    <a:pt x="758" y="396"/>
                    <a:pt x="758" y="396"/>
                  </a:cubicBezTo>
                  <a:cubicBezTo>
                    <a:pt x="758" y="395"/>
                    <a:pt x="758" y="395"/>
                    <a:pt x="758" y="395"/>
                  </a:cubicBezTo>
                  <a:cubicBezTo>
                    <a:pt x="758" y="395"/>
                    <a:pt x="759" y="395"/>
                    <a:pt x="759" y="395"/>
                  </a:cubicBezTo>
                  <a:cubicBezTo>
                    <a:pt x="759" y="395"/>
                    <a:pt x="759" y="395"/>
                    <a:pt x="759" y="395"/>
                  </a:cubicBezTo>
                  <a:cubicBezTo>
                    <a:pt x="759" y="395"/>
                    <a:pt x="760" y="395"/>
                    <a:pt x="760" y="395"/>
                  </a:cubicBezTo>
                  <a:cubicBezTo>
                    <a:pt x="760" y="395"/>
                    <a:pt x="760" y="395"/>
                    <a:pt x="760" y="395"/>
                  </a:cubicBezTo>
                  <a:cubicBezTo>
                    <a:pt x="760" y="395"/>
                    <a:pt x="760" y="395"/>
                    <a:pt x="761" y="395"/>
                  </a:cubicBezTo>
                  <a:cubicBezTo>
                    <a:pt x="761" y="395"/>
                    <a:pt x="761" y="395"/>
                    <a:pt x="761" y="395"/>
                  </a:cubicBezTo>
                  <a:cubicBezTo>
                    <a:pt x="761" y="394"/>
                    <a:pt x="761" y="394"/>
                    <a:pt x="761" y="395"/>
                  </a:cubicBezTo>
                  <a:cubicBezTo>
                    <a:pt x="762" y="395"/>
                    <a:pt x="762" y="395"/>
                    <a:pt x="763" y="395"/>
                  </a:cubicBezTo>
                  <a:cubicBezTo>
                    <a:pt x="763" y="395"/>
                    <a:pt x="763" y="395"/>
                    <a:pt x="763" y="394"/>
                  </a:cubicBezTo>
                  <a:cubicBezTo>
                    <a:pt x="763" y="394"/>
                    <a:pt x="763" y="394"/>
                    <a:pt x="764" y="394"/>
                  </a:cubicBezTo>
                  <a:cubicBezTo>
                    <a:pt x="764" y="394"/>
                    <a:pt x="764" y="394"/>
                    <a:pt x="764" y="394"/>
                  </a:cubicBezTo>
                  <a:cubicBezTo>
                    <a:pt x="765" y="394"/>
                    <a:pt x="766" y="394"/>
                    <a:pt x="766" y="393"/>
                  </a:cubicBezTo>
                  <a:cubicBezTo>
                    <a:pt x="767" y="393"/>
                    <a:pt x="767" y="393"/>
                    <a:pt x="768" y="393"/>
                  </a:cubicBezTo>
                  <a:cubicBezTo>
                    <a:pt x="768" y="393"/>
                    <a:pt x="768" y="393"/>
                    <a:pt x="769" y="393"/>
                  </a:cubicBezTo>
                  <a:cubicBezTo>
                    <a:pt x="769" y="393"/>
                    <a:pt x="769" y="393"/>
                    <a:pt x="769" y="393"/>
                  </a:cubicBezTo>
                  <a:cubicBezTo>
                    <a:pt x="769" y="393"/>
                    <a:pt x="769" y="393"/>
                    <a:pt x="769" y="393"/>
                  </a:cubicBezTo>
                  <a:cubicBezTo>
                    <a:pt x="770" y="393"/>
                    <a:pt x="771" y="392"/>
                    <a:pt x="772" y="392"/>
                  </a:cubicBezTo>
                  <a:cubicBezTo>
                    <a:pt x="772" y="392"/>
                    <a:pt x="773" y="392"/>
                    <a:pt x="773" y="391"/>
                  </a:cubicBezTo>
                  <a:cubicBezTo>
                    <a:pt x="773" y="391"/>
                    <a:pt x="772" y="391"/>
                    <a:pt x="772" y="391"/>
                  </a:cubicBezTo>
                  <a:cubicBezTo>
                    <a:pt x="772" y="391"/>
                    <a:pt x="772" y="391"/>
                    <a:pt x="772" y="391"/>
                  </a:cubicBezTo>
                  <a:cubicBezTo>
                    <a:pt x="772" y="391"/>
                    <a:pt x="771" y="391"/>
                    <a:pt x="771" y="391"/>
                  </a:cubicBezTo>
                  <a:cubicBezTo>
                    <a:pt x="771" y="391"/>
                    <a:pt x="771" y="392"/>
                    <a:pt x="770" y="392"/>
                  </a:cubicBezTo>
                  <a:cubicBezTo>
                    <a:pt x="770" y="392"/>
                    <a:pt x="770" y="392"/>
                    <a:pt x="769" y="392"/>
                  </a:cubicBezTo>
                  <a:cubicBezTo>
                    <a:pt x="770" y="391"/>
                    <a:pt x="771" y="391"/>
                    <a:pt x="771" y="391"/>
                  </a:cubicBezTo>
                  <a:cubicBezTo>
                    <a:pt x="771" y="391"/>
                    <a:pt x="771" y="390"/>
                    <a:pt x="771" y="390"/>
                  </a:cubicBezTo>
                  <a:cubicBezTo>
                    <a:pt x="771" y="390"/>
                    <a:pt x="771" y="390"/>
                    <a:pt x="771" y="390"/>
                  </a:cubicBezTo>
                  <a:cubicBezTo>
                    <a:pt x="771" y="390"/>
                    <a:pt x="771" y="390"/>
                    <a:pt x="770" y="390"/>
                  </a:cubicBezTo>
                  <a:cubicBezTo>
                    <a:pt x="770" y="391"/>
                    <a:pt x="769" y="391"/>
                    <a:pt x="768" y="391"/>
                  </a:cubicBezTo>
                  <a:cubicBezTo>
                    <a:pt x="767" y="391"/>
                    <a:pt x="766" y="391"/>
                    <a:pt x="766" y="392"/>
                  </a:cubicBezTo>
                  <a:cubicBezTo>
                    <a:pt x="766" y="392"/>
                    <a:pt x="765" y="392"/>
                    <a:pt x="765" y="392"/>
                  </a:cubicBezTo>
                  <a:cubicBezTo>
                    <a:pt x="765" y="392"/>
                    <a:pt x="765" y="392"/>
                    <a:pt x="765" y="392"/>
                  </a:cubicBezTo>
                  <a:cubicBezTo>
                    <a:pt x="764" y="392"/>
                    <a:pt x="764" y="392"/>
                    <a:pt x="764" y="392"/>
                  </a:cubicBezTo>
                  <a:cubicBezTo>
                    <a:pt x="764" y="392"/>
                    <a:pt x="764" y="392"/>
                    <a:pt x="764" y="392"/>
                  </a:cubicBezTo>
                  <a:cubicBezTo>
                    <a:pt x="763" y="392"/>
                    <a:pt x="763" y="392"/>
                    <a:pt x="763" y="392"/>
                  </a:cubicBezTo>
                  <a:cubicBezTo>
                    <a:pt x="763" y="392"/>
                    <a:pt x="762" y="393"/>
                    <a:pt x="761" y="392"/>
                  </a:cubicBezTo>
                  <a:cubicBezTo>
                    <a:pt x="761" y="392"/>
                    <a:pt x="761" y="392"/>
                    <a:pt x="761" y="392"/>
                  </a:cubicBezTo>
                  <a:cubicBezTo>
                    <a:pt x="761" y="392"/>
                    <a:pt x="761" y="392"/>
                    <a:pt x="761" y="392"/>
                  </a:cubicBezTo>
                  <a:cubicBezTo>
                    <a:pt x="762" y="391"/>
                    <a:pt x="763" y="391"/>
                    <a:pt x="764" y="390"/>
                  </a:cubicBezTo>
                  <a:cubicBezTo>
                    <a:pt x="765" y="390"/>
                    <a:pt x="766" y="390"/>
                    <a:pt x="766" y="389"/>
                  </a:cubicBezTo>
                  <a:cubicBezTo>
                    <a:pt x="767" y="389"/>
                    <a:pt x="767" y="389"/>
                    <a:pt x="767" y="389"/>
                  </a:cubicBezTo>
                  <a:cubicBezTo>
                    <a:pt x="768" y="389"/>
                    <a:pt x="768" y="389"/>
                    <a:pt x="768" y="389"/>
                  </a:cubicBezTo>
                  <a:cubicBezTo>
                    <a:pt x="769" y="389"/>
                    <a:pt x="770" y="389"/>
                    <a:pt x="771" y="389"/>
                  </a:cubicBezTo>
                  <a:cubicBezTo>
                    <a:pt x="771" y="388"/>
                    <a:pt x="772" y="388"/>
                    <a:pt x="772" y="388"/>
                  </a:cubicBezTo>
                  <a:cubicBezTo>
                    <a:pt x="773" y="388"/>
                    <a:pt x="773" y="388"/>
                    <a:pt x="774" y="388"/>
                  </a:cubicBezTo>
                  <a:cubicBezTo>
                    <a:pt x="774" y="388"/>
                    <a:pt x="774" y="388"/>
                    <a:pt x="774" y="388"/>
                  </a:cubicBezTo>
                  <a:cubicBezTo>
                    <a:pt x="774" y="388"/>
                    <a:pt x="774" y="388"/>
                    <a:pt x="774" y="388"/>
                  </a:cubicBezTo>
                  <a:cubicBezTo>
                    <a:pt x="775" y="388"/>
                    <a:pt x="776" y="388"/>
                    <a:pt x="777" y="388"/>
                  </a:cubicBezTo>
                  <a:cubicBezTo>
                    <a:pt x="777" y="388"/>
                    <a:pt x="777" y="388"/>
                    <a:pt x="777" y="388"/>
                  </a:cubicBezTo>
                  <a:cubicBezTo>
                    <a:pt x="777" y="388"/>
                    <a:pt x="777" y="387"/>
                    <a:pt x="777" y="387"/>
                  </a:cubicBezTo>
                  <a:cubicBezTo>
                    <a:pt x="777" y="386"/>
                    <a:pt x="777" y="385"/>
                    <a:pt x="778" y="384"/>
                  </a:cubicBezTo>
                  <a:cubicBezTo>
                    <a:pt x="778" y="385"/>
                    <a:pt x="779" y="385"/>
                    <a:pt x="779" y="386"/>
                  </a:cubicBezTo>
                  <a:cubicBezTo>
                    <a:pt x="779" y="386"/>
                    <a:pt x="779" y="387"/>
                    <a:pt x="779" y="387"/>
                  </a:cubicBezTo>
                  <a:cubicBezTo>
                    <a:pt x="779" y="387"/>
                    <a:pt x="779" y="387"/>
                    <a:pt x="780" y="387"/>
                  </a:cubicBezTo>
                  <a:cubicBezTo>
                    <a:pt x="780" y="387"/>
                    <a:pt x="780" y="387"/>
                    <a:pt x="780" y="386"/>
                  </a:cubicBezTo>
                  <a:cubicBezTo>
                    <a:pt x="780" y="386"/>
                    <a:pt x="781" y="386"/>
                    <a:pt x="781" y="386"/>
                  </a:cubicBezTo>
                  <a:cubicBezTo>
                    <a:pt x="782" y="385"/>
                    <a:pt x="782" y="385"/>
                    <a:pt x="783" y="384"/>
                  </a:cubicBezTo>
                  <a:cubicBezTo>
                    <a:pt x="783" y="385"/>
                    <a:pt x="783" y="386"/>
                    <a:pt x="782" y="386"/>
                  </a:cubicBezTo>
                  <a:cubicBezTo>
                    <a:pt x="782" y="386"/>
                    <a:pt x="782" y="386"/>
                    <a:pt x="782" y="386"/>
                  </a:cubicBezTo>
                  <a:cubicBezTo>
                    <a:pt x="782" y="386"/>
                    <a:pt x="783" y="386"/>
                    <a:pt x="783" y="386"/>
                  </a:cubicBezTo>
                  <a:cubicBezTo>
                    <a:pt x="783" y="386"/>
                    <a:pt x="784" y="386"/>
                    <a:pt x="784" y="386"/>
                  </a:cubicBezTo>
                  <a:cubicBezTo>
                    <a:pt x="785" y="385"/>
                    <a:pt x="786" y="385"/>
                    <a:pt x="786" y="385"/>
                  </a:cubicBezTo>
                  <a:cubicBezTo>
                    <a:pt x="786" y="385"/>
                    <a:pt x="787" y="385"/>
                    <a:pt x="787" y="385"/>
                  </a:cubicBezTo>
                  <a:cubicBezTo>
                    <a:pt x="787" y="385"/>
                    <a:pt x="787" y="385"/>
                    <a:pt x="787" y="385"/>
                  </a:cubicBezTo>
                  <a:cubicBezTo>
                    <a:pt x="787" y="384"/>
                    <a:pt x="787" y="384"/>
                    <a:pt x="787" y="383"/>
                  </a:cubicBezTo>
                  <a:cubicBezTo>
                    <a:pt x="787" y="382"/>
                    <a:pt x="786" y="382"/>
                    <a:pt x="786" y="381"/>
                  </a:cubicBezTo>
                  <a:cubicBezTo>
                    <a:pt x="786" y="381"/>
                    <a:pt x="785" y="381"/>
                    <a:pt x="785" y="381"/>
                  </a:cubicBezTo>
                  <a:cubicBezTo>
                    <a:pt x="785" y="381"/>
                    <a:pt x="785" y="382"/>
                    <a:pt x="786" y="382"/>
                  </a:cubicBezTo>
                  <a:cubicBezTo>
                    <a:pt x="786" y="382"/>
                    <a:pt x="786" y="382"/>
                    <a:pt x="786" y="382"/>
                  </a:cubicBezTo>
                  <a:cubicBezTo>
                    <a:pt x="786" y="382"/>
                    <a:pt x="786" y="382"/>
                    <a:pt x="787" y="383"/>
                  </a:cubicBezTo>
                  <a:cubicBezTo>
                    <a:pt x="787" y="383"/>
                    <a:pt x="787" y="384"/>
                    <a:pt x="787" y="384"/>
                  </a:cubicBezTo>
                  <a:cubicBezTo>
                    <a:pt x="786" y="384"/>
                    <a:pt x="786" y="384"/>
                    <a:pt x="785" y="384"/>
                  </a:cubicBezTo>
                  <a:cubicBezTo>
                    <a:pt x="785" y="385"/>
                    <a:pt x="785" y="385"/>
                    <a:pt x="785" y="385"/>
                  </a:cubicBezTo>
                  <a:cubicBezTo>
                    <a:pt x="785" y="384"/>
                    <a:pt x="784" y="384"/>
                    <a:pt x="784" y="384"/>
                  </a:cubicBezTo>
                  <a:cubicBezTo>
                    <a:pt x="784" y="384"/>
                    <a:pt x="784" y="384"/>
                    <a:pt x="784" y="384"/>
                  </a:cubicBezTo>
                  <a:cubicBezTo>
                    <a:pt x="783" y="384"/>
                    <a:pt x="783" y="384"/>
                    <a:pt x="783" y="384"/>
                  </a:cubicBezTo>
                  <a:cubicBezTo>
                    <a:pt x="783" y="383"/>
                    <a:pt x="783" y="383"/>
                    <a:pt x="783" y="382"/>
                  </a:cubicBezTo>
                  <a:cubicBezTo>
                    <a:pt x="783" y="382"/>
                    <a:pt x="783" y="382"/>
                    <a:pt x="783" y="382"/>
                  </a:cubicBezTo>
                  <a:cubicBezTo>
                    <a:pt x="782" y="382"/>
                    <a:pt x="782" y="382"/>
                    <a:pt x="782" y="382"/>
                  </a:cubicBezTo>
                  <a:cubicBezTo>
                    <a:pt x="782" y="382"/>
                    <a:pt x="782" y="382"/>
                    <a:pt x="782" y="382"/>
                  </a:cubicBezTo>
                  <a:cubicBezTo>
                    <a:pt x="782" y="381"/>
                    <a:pt x="782" y="381"/>
                    <a:pt x="782" y="381"/>
                  </a:cubicBezTo>
                  <a:cubicBezTo>
                    <a:pt x="782" y="381"/>
                    <a:pt x="782" y="381"/>
                    <a:pt x="782" y="380"/>
                  </a:cubicBezTo>
                  <a:cubicBezTo>
                    <a:pt x="782" y="380"/>
                    <a:pt x="781" y="380"/>
                    <a:pt x="781" y="380"/>
                  </a:cubicBezTo>
                  <a:cubicBezTo>
                    <a:pt x="781" y="380"/>
                    <a:pt x="781" y="380"/>
                    <a:pt x="781" y="380"/>
                  </a:cubicBezTo>
                  <a:cubicBezTo>
                    <a:pt x="781" y="380"/>
                    <a:pt x="780" y="380"/>
                    <a:pt x="780" y="380"/>
                  </a:cubicBezTo>
                  <a:cubicBezTo>
                    <a:pt x="780" y="379"/>
                    <a:pt x="780" y="379"/>
                    <a:pt x="780" y="379"/>
                  </a:cubicBezTo>
                  <a:cubicBezTo>
                    <a:pt x="780" y="379"/>
                    <a:pt x="780" y="379"/>
                    <a:pt x="780" y="378"/>
                  </a:cubicBezTo>
                  <a:cubicBezTo>
                    <a:pt x="780" y="378"/>
                    <a:pt x="781" y="378"/>
                    <a:pt x="781" y="378"/>
                  </a:cubicBezTo>
                  <a:cubicBezTo>
                    <a:pt x="781" y="378"/>
                    <a:pt x="781" y="378"/>
                    <a:pt x="781" y="378"/>
                  </a:cubicBezTo>
                  <a:cubicBezTo>
                    <a:pt x="781" y="378"/>
                    <a:pt x="781" y="378"/>
                    <a:pt x="781" y="378"/>
                  </a:cubicBezTo>
                  <a:cubicBezTo>
                    <a:pt x="781" y="378"/>
                    <a:pt x="781" y="378"/>
                    <a:pt x="781" y="378"/>
                  </a:cubicBezTo>
                  <a:cubicBezTo>
                    <a:pt x="781" y="377"/>
                    <a:pt x="781" y="377"/>
                    <a:pt x="781" y="377"/>
                  </a:cubicBezTo>
                  <a:cubicBezTo>
                    <a:pt x="782" y="377"/>
                    <a:pt x="782" y="377"/>
                    <a:pt x="782" y="377"/>
                  </a:cubicBezTo>
                  <a:cubicBezTo>
                    <a:pt x="782" y="377"/>
                    <a:pt x="782" y="377"/>
                    <a:pt x="782" y="377"/>
                  </a:cubicBezTo>
                  <a:cubicBezTo>
                    <a:pt x="782" y="377"/>
                    <a:pt x="783" y="377"/>
                    <a:pt x="783" y="377"/>
                  </a:cubicBezTo>
                  <a:cubicBezTo>
                    <a:pt x="783" y="376"/>
                    <a:pt x="783" y="376"/>
                    <a:pt x="783" y="376"/>
                  </a:cubicBezTo>
                  <a:cubicBezTo>
                    <a:pt x="782" y="376"/>
                    <a:pt x="782" y="376"/>
                    <a:pt x="782" y="376"/>
                  </a:cubicBezTo>
                  <a:cubicBezTo>
                    <a:pt x="782" y="376"/>
                    <a:pt x="782" y="376"/>
                    <a:pt x="782" y="376"/>
                  </a:cubicBezTo>
                  <a:cubicBezTo>
                    <a:pt x="782" y="375"/>
                    <a:pt x="782" y="375"/>
                    <a:pt x="782" y="375"/>
                  </a:cubicBezTo>
                  <a:cubicBezTo>
                    <a:pt x="781" y="375"/>
                    <a:pt x="781" y="375"/>
                    <a:pt x="781" y="375"/>
                  </a:cubicBezTo>
                  <a:cubicBezTo>
                    <a:pt x="781" y="375"/>
                    <a:pt x="781" y="375"/>
                    <a:pt x="781" y="375"/>
                  </a:cubicBezTo>
                  <a:cubicBezTo>
                    <a:pt x="781" y="374"/>
                    <a:pt x="781" y="374"/>
                    <a:pt x="781" y="374"/>
                  </a:cubicBezTo>
                  <a:cubicBezTo>
                    <a:pt x="782" y="373"/>
                    <a:pt x="782" y="373"/>
                    <a:pt x="782" y="373"/>
                  </a:cubicBezTo>
                  <a:cubicBezTo>
                    <a:pt x="782" y="372"/>
                    <a:pt x="782" y="371"/>
                    <a:pt x="783" y="370"/>
                  </a:cubicBezTo>
                  <a:cubicBezTo>
                    <a:pt x="783" y="370"/>
                    <a:pt x="783" y="370"/>
                    <a:pt x="784" y="370"/>
                  </a:cubicBezTo>
                  <a:cubicBezTo>
                    <a:pt x="784" y="370"/>
                    <a:pt x="784" y="370"/>
                    <a:pt x="784" y="370"/>
                  </a:cubicBezTo>
                  <a:cubicBezTo>
                    <a:pt x="784" y="370"/>
                    <a:pt x="784" y="370"/>
                    <a:pt x="784" y="369"/>
                  </a:cubicBezTo>
                  <a:cubicBezTo>
                    <a:pt x="784" y="369"/>
                    <a:pt x="784" y="369"/>
                    <a:pt x="784" y="369"/>
                  </a:cubicBezTo>
                  <a:cubicBezTo>
                    <a:pt x="784" y="369"/>
                    <a:pt x="784" y="369"/>
                    <a:pt x="784" y="369"/>
                  </a:cubicBezTo>
                  <a:cubicBezTo>
                    <a:pt x="784" y="368"/>
                    <a:pt x="784" y="368"/>
                    <a:pt x="785" y="368"/>
                  </a:cubicBezTo>
                  <a:cubicBezTo>
                    <a:pt x="785" y="368"/>
                    <a:pt x="785" y="368"/>
                    <a:pt x="785" y="368"/>
                  </a:cubicBezTo>
                  <a:cubicBezTo>
                    <a:pt x="785" y="368"/>
                    <a:pt x="785" y="368"/>
                    <a:pt x="785" y="368"/>
                  </a:cubicBezTo>
                  <a:cubicBezTo>
                    <a:pt x="785" y="368"/>
                    <a:pt x="785" y="367"/>
                    <a:pt x="785" y="367"/>
                  </a:cubicBezTo>
                  <a:cubicBezTo>
                    <a:pt x="785" y="367"/>
                    <a:pt x="785" y="367"/>
                    <a:pt x="785" y="367"/>
                  </a:cubicBezTo>
                  <a:cubicBezTo>
                    <a:pt x="785" y="367"/>
                    <a:pt x="785" y="367"/>
                    <a:pt x="785" y="367"/>
                  </a:cubicBezTo>
                  <a:cubicBezTo>
                    <a:pt x="785" y="367"/>
                    <a:pt x="785" y="367"/>
                    <a:pt x="785" y="367"/>
                  </a:cubicBezTo>
                  <a:cubicBezTo>
                    <a:pt x="785" y="366"/>
                    <a:pt x="785" y="366"/>
                    <a:pt x="786" y="366"/>
                  </a:cubicBezTo>
                  <a:cubicBezTo>
                    <a:pt x="786" y="366"/>
                    <a:pt x="786" y="365"/>
                    <a:pt x="786" y="365"/>
                  </a:cubicBezTo>
                  <a:cubicBezTo>
                    <a:pt x="787" y="365"/>
                    <a:pt x="787" y="365"/>
                    <a:pt x="787" y="366"/>
                  </a:cubicBezTo>
                  <a:cubicBezTo>
                    <a:pt x="787" y="366"/>
                    <a:pt x="788" y="366"/>
                    <a:pt x="788" y="366"/>
                  </a:cubicBezTo>
                  <a:cubicBezTo>
                    <a:pt x="788" y="366"/>
                    <a:pt x="788" y="366"/>
                    <a:pt x="788" y="366"/>
                  </a:cubicBezTo>
                  <a:cubicBezTo>
                    <a:pt x="788" y="366"/>
                    <a:pt x="788" y="366"/>
                    <a:pt x="788" y="366"/>
                  </a:cubicBezTo>
                  <a:cubicBezTo>
                    <a:pt x="788" y="365"/>
                    <a:pt x="788" y="365"/>
                    <a:pt x="788" y="365"/>
                  </a:cubicBezTo>
                  <a:cubicBezTo>
                    <a:pt x="788" y="366"/>
                    <a:pt x="789" y="366"/>
                    <a:pt x="789" y="366"/>
                  </a:cubicBezTo>
                  <a:cubicBezTo>
                    <a:pt x="789" y="366"/>
                    <a:pt x="789" y="366"/>
                    <a:pt x="789" y="365"/>
                  </a:cubicBezTo>
                  <a:cubicBezTo>
                    <a:pt x="789" y="365"/>
                    <a:pt x="790" y="365"/>
                    <a:pt x="790" y="365"/>
                  </a:cubicBezTo>
                  <a:cubicBezTo>
                    <a:pt x="790" y="365"/>
                    <a:pt x="790" y="365"/>
                    <a:pt x="790" y="365"/>
                  </a:cubicBezTo>
                  <a:cubicBezTo>
                    <a:pt x="790" y="364"/>
                    <a:pt x="790" y="364"/>
                    <a:pt x="790" y="364"/>
                  </a:cubicBezTo>
                  <a:cubicBezTo>
                    <a:pt x="791" y="364"/>
                    <a:pt x="791" y="364"/>
                    <a:pt x="791" y="364"/>
                  </a:cubicBezTo>
                  <a:cubicBezTo>
                    <a:pt x="791" y="364"/>
                    <a:pt x="791" y="364"/>
                    <a:pt x="791" y="364"/>
                  </a:cubicBezTo>
                  <a:cubicBezTo>
                    <a:pt x="792" y="364"/>
                    <a:pt x="792" y="364"/>
                    <a:pt x="792" y="364"/>
                  </a:cubicBezTo>
                  <a:cubicBezTo>
                    <a:pt x="792" y="364"/>
                    <a:pt x="792" y="364"/>
                    <a:pt x="792" y="364"/>
                  </a:cubicBezTo>
                  <a:cubicBezTo>
                    <a:pt x="792" y="364"/>
                    <a:pt x="793" y="364"/>
                    <a:pt x="793" y="364"/>
                  </a:cubicBezTo>
                  <a:cubicBezTo>
                    <a:pt x="793" y="364"/>
                    <a:pt x="793" y="363"/>
                    <a:pt x="793" y="363"/>
                  </a:cubicBezTo>
                  <a:cubicBezTo>
                    <a:pt x="793" y="363"/>
                    <a:pt x="793" y="363"/>
                    <a:pt x="793" y="363"/>
                  </a:cubicBezTo>
                  <a:cubicBezTo>
                    <a:pt x="793" y="363"/>
                    <a:pt x="793" y="362"/>
                    <a:pt x="793" y="362"/>
                  </a:cubicBezTo>
                  <a:cubicBezTo>
                    <a:pt x="793" y="362"/>
                    <a:pt x="793" y="362"/>
                    <a:pt x="794" y="361"/>
                  </a:cubicBezTo>
                  <a:cubicBezTo>
                    <a:pt x="794" y="361"/>
                    <a:pt x="794" y="360"/>
                    <a:pt x="794" y="360"/>
                  </a:cubicBezTo>
                  <a:cubicBezTo>
                    <a:pt x="794" y="360"/>
                    <a:pt x="794" y="360"/>
                    <a:pt x="794" y="359"/>
                  </a:cubicBezTo>
                  <a:cubicBezTo>
                    <a:pt x="794" y="359"/>
                    <a:pt x="794" y="359"/>
                    <a:pt x="794" y="359"/>
                  </a:cubicBezTo>
                  <a:cubicBezTo>
                    <a:pt x="794" y="359"/>
                    <a:pt x="795" y="359"/>
                    <a:pt x="795" y="359"/>
                  </a:cubicBezTo>
                  <a:cubicBezTo>
                    <a:pt x="795" y="359"/>
                    <a:pt x="795" y="359"/>
                    <a:pt x="795" y="359"/>
                  </a:cubicBezTo>
                  <a:cubicBezTo>
                    <a:pt x="795" y="359"/>
                    <a:pt x="795" y="359"/>
                    <a:pt x="795" y="359"/>
                  </a:cubicBezTo>
                  <a:cubicBezTo>
                    <a:pt x="795" y="360"/>
                    <a:pt x="795" y="360"/>
                    <a:pt x="795" y="360"/>
                  </a:cubicBezTo>
                  <a:cubicBezTo>
                    <a:pt x="795" y="360"/>
                    <a:pt x="795" y="360"/>
                    <a:pt x="796" y="360"/>
                  </a:cubicBezTo>
                  <a:cubicBezTo>
                    <a:pt x="796" y="360"/>
                    <a:pt x="796" y="360"/>
                    <a:pt x="796" y="360"/>
                  </a:cubicBezTo>
                  <a:cubicBezTo>
                    <a:pt x="795" y="360"/>
                    <a:pt x="795" y="360"/>
                    <a:pt x="795" y="360"/>
                  </a:cubicBezTo>
                  <a:cubicBezTo>
                    <a:pt x="795" y="360"/>
                    <a:pt x="795" y="360"/>
                    <a:pt x="795" y="360"/>
                  </a:cubicBezTo>
                  <a:cubicBezTo>
                    <a:pt x="795" y="360"/>
                    <a:pt x="795" y="360"/>
                    <a:pt x="795" y="361"/>
                  </a:cubicBezTo>
                  <a:cubicBezTo>
                    <a:pt x="795" y="361"/>
                    <a:pt x="795" y="361"/>
                    <a:pt x="795" y="361"/>
                  </a:cubicBezTo>
                  <a:cubicBezTo>
                    <a:pt x="795" y="361"/>
                    <a:pt x="796" y="361"/>
                    <a:pt x="796" y="361"/>
                  </a:cubicBezTo>
                  <a:cubicBezTo>
                    <a:pt x="796" y="361"/>
                    <a:pt x="796" y="361"/>
                    <a:pt x="796" y="361"/>
                  </a:cubicBezTo>
                  <a:cubicBezTo>
                    <a:pt x="797" y="361"/>
                    <a:pt x="796" y="361"/>
                    <a:pt x="796" y="361"/>
                  </a:cubicBezTo>
                  <a:cubicBezTo>
                    <a:pt x="796" y="361"/>
                    <a:pt x="796" y="360"/>
                    <a:pt x="796" y="360"/>
                  </a:cubicBezTo>
                  <a:cubicBezTo>
                    <a:pt x="797" y="360"/>
                    <a:pt x="797" y="360"/>
                    <a:pt x="797" y="360"/>
                  </a:cubicBezTo>
                  <a:cubicBezTo>
                    <a:pt x="797" y="360"/>
                    <a:pt x="797" y="360"/>
                    <a:pt x="798" y="360"/>
                  </a:cubicBezTo>
                  <a:cubicBezTo>
                    <a:pt x="798" y="360"/>
                    <a:pt x="798" y="361"/>
                    <a:pt x="797" y="361"/>
                  </a:cubicBezTo>
                  <a:cubicBezTo>
                    <a:pt x="797" y="361"/>
                    <a:pt x="798" y="361"/>
                    <a:pt x="798" y="361"/>
                  </a:cubicBezTo>
                  <a:cubicBezTo>
                    <a:pt x="798" y="361"/>
                    <a:pt x="798" y="362"/>
                    <a:pt x="798" y="362"/>
                  </a:cubicBezTo>
                  <a:cubicBezTo>
                    <a:pt x="798" y="362"/>
                    <a:pt x="798" y="362"/>
                    <a:pt x="798" y="361"/>
                  </a:cubicBezTo>
                  <a:cubicBezTo>
                    <a:pt x="798" y="361"/>
                    <a:pt x="799" y="361"/>
                    <a:pt x="799" y="361"/>
                  </a:cubicBezTo>
                  <a:cubicBezTo>
                    <a:pt x="799" y="361"/>
                    <a:pt x="799" y="361"/>
                    <a:pt x="799" y="361"/>
                  </a:cubicBezTo>
                  <a:cubicBezTo>
                    <a:pt x="799" y="361"/>
                    <a:pt x="799" y="361"/>
                    <a:pt x="799" y="360"/>
                  </a:cubicBezTo>
                  <a:cubicBezTo>
                    <a:pt x="799" y="360"/>
                    <a:pt x="799" y="360"/>
                    <a:pt x="799" y="360"/>
                  </a:cubicBezTo>
                  <a:cubicBezTo>
                    <a:pt x="798" y="360"/>
                    <a:pt x="798" y="360"/>
                    <a:pt x="798" y="360"/>
                  </a:cubicBezTo>
                  <a:cubicBezTo>
                    <a:pt x="798" y="360"/>
                    <a:pt x="798" y="359"/>
                    <a:pt x="798" y="359"/>
                  </a:cubicBezTo>
                  <a:cubicBezTo>
                    <a:pt x="798" y="359"/>
                    <a:pt x="798" y="359"/>
                    <a:pt x="798" y="359"/>
                  </a:cubicBezTo>
                  <a:cubicBezTo>
                    <a:pt x="799" y="359"/>
                    <a:pt x="799" y="359"/>
                    <a:pt x="799" y="359"/>
                  </a:cubicBezTo>
                  <a:cubicBezTo>
                    <a:pt x="799" y="360"/>
                    <a:pt x="799" y="360"/>
                    <a:pt x="799" y="360"/>
                  </a:cubicBezTo>
                  <a:cubicBezTo>
                    <a:pt x="800" y="360"/>
                    <a:pt x="799" y="360"/>
                    <a:pt x="799" y="360"/>
                  </a:cubicBezTo>
                  <a:cubicBezTo>
                    <a:pt x="799" y="360"/>
                    <a:pt x="800" y="361"/>
                    <a:pt x="800" y="361"/>
                  </a:cubicBezTo>
                  <a:cubicBezTo>
                    <a:pt x="800" y="361"/>
                    <a:pt x="800" y="360"/>
                    <a:pt x="800" y="360"/>
                  </a:cubicBezTo>
                  <a:cubicBezTo>
                    <a:pt x="800" y="360"/>
                    <a:pt x="800" y="360"/>
                    <a:pt x="800" y="360"/>
                  </a:cubicBezTo>
                  <a:cubicBezTo>
                    <a:pt x="800" y="360"/>
                    <a:pt x="800" y="360"/>
                    <a:pt x="801" y="360"/>
                  </a:cubicBezTo>
                  <a:cubicBezTo>
                    <a:pt x="801" y="360"/>
                    <a:pt x="801" y="360"/>
                    <a:pt x="801" y="360"/>
                  </a:cubicBezTo>
                  <a:cubicBezTo>
                    <a:pt x="801" y="360"/>
                    <a:pt x="801" y="360"/>
                    <a:pt x="801" y="359"/>
                  </a:cubicBezTo>
                  <a:cubicBezTo>
                    <a:pt x="801" y="359"/>
                    <a:pt x="801" y="359"/>
                    <a:pt x="801" y="359"/>
                  </a:cubicBezTo>
                  <a:cubicBezTo>
                    <a:pt x="801" y="359"/>
                    <a:pt x="801" y="359"/>
                    <a:pt x="802" y="359"/>
                  </a:cubicBezTo>
                  <a:cubicBezTo>
                    <a:pt x="802" y="359"/>
                    <a:pt x="802" y="359"/>
                    <a:pt x="802" y="359"/>
                  </a:cubicBezTo>
                  <a:cubicBezTo>
                    <a:pt x="802" y="359"/>
                    <a:pt x="803" y="359"/>
                    <a:pt x="803" y="359"/>
                  </a:cubicBezTo>
                  <a:cubicBezTo>
                    <a:pt x="803" y="359"/>
                    <a:pt x="803" y="358"/>
                    <a:pt x="803" y="358"/>
                  </a:cubicBezTo>
                  <a:cubicBezTo>
                    <a:pt x="803" y="358"/>
                    <a:pt x="804" y="358"/>
                    <a:pt x="804" y="358"/>
                  </a:cubicBezTo>
                  <a:cubicBezTo>
                    <a:pt x="804" y="358"/>
                    <a:pt x="804" y="358"/>
                    <a:pt x="804" y="358"/>
                  </a:cubicBezTo>
                  <a:cubicBezTo>
                    <a:pt x="804" y="358"/>
                    <a:pt x="804" y="358"/>
                    <a:pt x="804" y="358"/>
                  </a:cubicBezTo>
                  <a:cubicBezTo>
                    <a:pt x="804" y="358"/>
                    <a:pt x="804" y="358"/>
                    <a:pt x="804" y="357"/>
                  </a:cubicBezTo>
                  <a:cubicBezTo>
                    <a:pt x="804" y="357"/>
                    <a:pt x="803" y="357"/>
                    <a:pt x="803" y="357"/>
                  </a:cubicBezTo>
                  <a:cubicBezTo>
                    <a:pt x="803" y="357"/>
                    <a:pt x="803" y="357"/>
                    <a:pt x="803" y="357"/>
                  </a:cubicBezTo>
                  <a:cubicBezTo>
                    <a:pt x="803" y="357"/>
                    <a:pt x="803" y="357"/>
                    <a:pt x="803" y="357"/>
                  </a:cubicBezTo>
                  <a:cubicBezTo>
                    <a:pt x="803" y="357"/>
                    <a:pt x="803" y="357"/>
                    <a:pt x="804" y="357"/>
                  </a:cubicBezTo>
                  <a:cubicBezTo>
                    <a:pt x="804" y="357"/>
                    <a:pt x="804" y="357"/>
                    <a:pt x="804" y="357"/>
                  </a:cubicBezTo>
                  <a:cubicBezTo>
                    <a:pt x="804" y="357"/>
                    <a:pt x="805" y="357"/>
                    <a:pt x="805" y="358"/>
                  </a:cubicBezTo>
                  <a:cubicBezTo>
                    <a:pt x="806" y="358"/>
                    <a:pt x="806" y="358"/>
                    <a:pt x="806" y="357"/>
                  </a:cubicBezTo>
                  <a:cubicBezTo>
                    <a:pt x="806" y="357"/>
                    <a:pt x="806" y="357"/>
                    <a:pt x="806" y="357"/>
                  </a:cubicBezTo>
                  <a:cubicBezTo>
                    <a:pt x="807" y="357"/>
                    <a:pt x="807" y="356"/>
                    <a:pt x="808" y="356"/>
                  </a:cubicBezTo>
                  <a:cubicBezTo>
                    <a:pt x="808" y="356"/>
                    <a:pt x="808" y="356"/>
                    <a:pt x="808" y="356"/>
                  </a:cubicBezTo>
                  <a:cubicBezTo>
                    <a:pt x="808" y="355"/>
                    <a:pt x="807" y="355"/>
                    <a:pt x="807" y="355"/>
                  </a:cubicBezTo>
                  <a:cubicBezTo>
                    <a:pt x="807" y="355"/>
                    <a:pt x="807" y="356"/>
                    <a:pt x="807" y="356"/>
                  </a:cubicBezTo>
                  <a:cubicBezTo>
                    <a:pt x="807" y="356"/>
                    <a:pt x="806" y="356"/>
                    <a:pt x="806" y="356"/>
                  </a:cubicBezTo>
                  <a:cubicBezTo>
                    <a:pt x="806" y="356"/>
                    <a:pt x="806" y="356"/>
                    <a:pt x="806" y="355"/>
                  </a:cubicBezTo>
                  <a:cubicBezTo>
                    <a:pt x="806" y="355"/>
                    <a:pt x="806" y="355"/>
                    <a:pt x="806" y="355"/>
                  </a:cubicBezTo>
                  <a:cubicBezTo>
                    <a:pt x="806" y="355"/>
                    <a:pt x="807" y="355"/>
                    <a:pt x="807" y="355"/>
                  </a:cubicBezTo>
                  <a:cubicBezTo>
                    <a:pt x="806" y="355"/>
                    <a:pt x="806" y="354"/>
                    <a:pt x="806" y="354"/>
                  </a:cubicBezTo>
                  <a:cubicBezTo>
                    <a:pt x="806" y="354"/>
                    <a:pt x="806" y="354"/>
                    <a:pt x="806" y="354"/>
                  </a:cubicBezTo>
                  <a:cubicBezTo>
                    <a:pt x="806" y="353"/>
                    <a:pt x="806" y="353"/>
                    <a:pt x="806" y="353"/>
                  </a:cubicBezTo>
                  <a:cubicBezTo>
                    <a:pt x="806" y="353"/>
                    <a:pt x="805" y="352"/>
                    <a:pt x="805" y="352"/>
                  </a:cubicBezTo>
                  <a:close/>
                  <a:moveTo>
                    <a:pt x="385" y="238"/>
                  </a:moveTo>
                  <a:cubicBezTo>
                    <a:pt x="385" y="238"/>
                    <a:pt x="384" y="236"/>
                    <a:pt x="384" y="236"/>
                  </a:cubicBezTo>
                  <a:cubicBezTo>
                    <a:pt x="383" y="236"/>
                    <a:pt x="383" y="236"/>
                    <a:pt x="383" y="236"/>
                  </a:cubicBezTo>
                  <a:cubicBezTo>
                    <a:pt x="382" y="236"/>
                    <a:pt x="382" y="236"/>
                    <a:pt x="382" y="236"/>
                  </a:cubicBezTo>
                  <a:cubicBezTo>
                    <a:pt x="382" y="236"/>
                    <a:pt x="382" y="236"/>
                    <a:pt x="382" y="236"/>
                  </a:cubicBezTo>
                  <a:cubicBezTo>
                    <a:pt x="382" y="235"/>
                    <a:pt x="382" y="235"/>
                    <a:pt x="382" y="235"/>
                  </a:cubicBezTo>
                  <a:cubicBezTo>
                    <a:pt x="382" y="235"/>
                    <a:pt x="381" y="235"/>
                    <a:pt x="381" y="235"/>
                  </a:cubicBezTo>
                  <a:cubicBezTo>
                    <a:pt x="381" y="235"/>
                    <a:pt x="380" y="233"/>
                    <a:pt x="380" y="233"/>
                  </a:cubicBezTo>
                  <a:cubicBezTo>
                    <a:pt x="379" y="233"/>
                    <a:pt x="379" y="233"/>
                    <a:pt x="379" y="233"/>
                  </a:cubicBezTo>
                  <a:cubicBezTo>
                    <a:pt x="377" y="233"/>
                    <a:pt x="377" y="233"/>
                    <a:pt x="377" y="233"/>
                  </a:cubicBezTo>
                  <a:cubicBezTo>
                    <a:pt x="377" y="233"/>
                    <a:pt x="374" y="230"/>
                    <a:pt x="374" y="230"/>
                  </a:cubicBezTo>
                  <a:cubicBezTo>
                    <a:pt x="374" y="230"/>
                    <a:pt x="372" y="230"/>
                    <a:pt x="372" y="230"/>
                  </a:cubicBezTo>
                  <a:cubicBezTo>
                    <a:pt x="372" y="228"/>
                    <a:pt x="372" y="228"/>
                    <a:pt x="372" y="228"/>
                  </a:cubicBezTo>
                  <a:cubicBezTo>
                    <a:pt x="371" y="227"/>
                    <a:pt x="371" y="227"/>
                    <a:pt x="371" y="227"/>
                  </a:cubicBezTo>
                  <a:cubicBezTo>
                    <a:pt x="371" y="226"/>
                    <a:pt x="371" y="226"/>
                    <a:pt x="371" y="226"/>
                  </a:cubicBezTo>
                  <a:cubicBezTo>
                    <a:pt x="371" y="226"/>
                    <a:pt x="371" y="226"/>
                    <a:pt x="371" y="226"/>
                  </a:cubicBezTo>
                  <a:cubicBezTo>
                    <a:pt x="371" y="225"/>
                    <a:pt x="371" y="225"/>
                    <a:pt x="371" y="225"/>
                  </a:cubicBezTo>
                  <a:cubicBezTo>
                    <a:pt x="369" y="224"/>
                    <a:pt x="369" y="224"/>
                    <a:pt x="369" y="224"/>
                  </a:cubicBezTo>
                  <a:cubicBezTo>
                    <a:pt x="369" y="224"/>
                    <a:pt x="369" y="224"/>
                    <a:pt x="369" y="224"/>
                  </a:cubicBezTo>
                  <a:cubicBezTo>
                    <a:pt x="369" y="224"/>
                    <a:pt x="370" y="223"/>
                    <a:pt x="370" y="223"/>
                  </a:cubicBezTo>
                  <a:cubicBezTo>
                    <a:pt x="362" y="208"/>
                    <a:pt x="362" y="208"/>
                    <a:pt x="362" y="208"/>
                  </a:cubicBezTo>
                  <a:cubicBezTo>
                    <a:pt x="362" y="208"/>
                    <a:pt x="362" y="208"/>
                    <a:pt x="362" y="208"/>
                  </a:cubicBezTo>
                  <a:cubicBezTo>
                    <a:pt x="359" y="204"/>
                    <a:pt x="359" y="204"/>
                    <a:pt x="359" y="204"/>
                  </a:cubicBezTo>
                  <a:cubicBezTo>
                    <a:pt x="357" y="202"/>
                    <a:pt x="357" y="202"/>
                    <a:pt x="357" y="202"/>
                  </a:cubicBezTo>
                  <a:cubicBezTo>
                    <a:pt x="356" y="201"/>
                    <a:pt x="356" y="201"/>
                    <a:pt x="356" y="201"/>
                  </a:cubicBezTo>
                  <a:cubicBezTo>
                    <a:pt x="356" y="201"/>
                    <a:pt x="356" y="201"/>
                    <a:pt x="356" y="201"/>
                  </a:cubicBezTo>
                  <a:cubicBezTo>
                    <a:pt x="355" y="199"/>
                    <a:pt x="355" y="199"/>
                    <a:pt x="355" y="199"/>
                  </a:cubicBezTo>
                  <a:cubicBezTo>
                    <a:pt x="353" y="198"/>
                    <a:pt x="353" y="198"/>
                    <a:pt x="353" y="198"/>
                  </a:cubicBezTo>
                  <a:cubicBezTo>
                    <a:pt x="353" y="197"/>
                    <a:pt x="353" y="197"/>
                    <a:pt x="353" y="197"/>
                  </a:cubicBezTo>
                  <a:cubicBezTo>
                    <a:pt x="351" y="196"/>
                    <a:pt x="351" y="196"/>
                    <a:pt x="351" y="196"/>
                  </a:cubicBezTo>
                  <a:cubicBezTo>
                    <a:pt x="351" y="195"/>
                    <a:pt x="351" y="195"/>
                    <a:pt x="351" y="195"/>
                  </a:cubicBezTo>
                  <a:cubicBezTo>
                    <a:pt x="351" y="195"/>
                    <a:pt x="351" y="195"/>
                    <a:pt x="351" y="195"/>
                  </a:cubicBezTo>
                  <a:cubicBezTo>
                    <a:pt x="351" y="194"/>
                    <a:pt x="351" y="194"/>
                    <a:pt x="351" y="194"/>
                  </a:cubicBezTo>
                  <a:cubicBezTo>
                    <a:pt x="351" y="194"/>
                    <a:pt x="351" y="194"/>
                    <a:pt x="351" y="194"/>
                  </a:cubicBezTo>
                  <a:cubicBezTo>
                    <a:pt x="351" y="193"/>
                    <a:pt x="351" y="193"/>
                    <a:pt x="351" y="193"/>
                  </a:cubicBezTo>
                  <a:cubicBezTo>
                    <a:pt x="348" y="190"/>
                    <a:pt x="348" y="190"/>
                    <a:pt x="348" y="190"/>
                  </a:cubicBezTo>
                  <a:cubicBezTo>
                    <a:pt x="348" y="190"/>
                    <a:pt x="348" y="190"/>
                    <a:pt x="348" y="190"/>
                  </a:cubicBezTo>
                  <a:cubicBezTo>
                    <a:pt x="344" y="192"/>
                    <a:pt x="344" y="192"/>
                    <a:pt x="344" y="192"/>
                  </a:cubicBezTo>
                  <a:cubicBezTo>
                    <a:pt x="342" y="192"/>
                    <a:pt x="342" y="192"/>
                    <a:pt x="342" y="192"/>
                  </a:cubicBezTo>
                  <a:cubicBezTo>
                    <a:pt x="342" y="192"/>
                    <a:pt x="342" y="192"/>
                    <a:pt x="342" y="192"/>
                  </a:cubicBezTo>
                  <a:cubicBezTo>
                    <a:pt x="343" y="193"/>
                    <a:pt x="343" y="193"/>
                    <a:pt x="343" y="193"/>
                  </a:cubicBezTo>
                  <a:cubicBezTo>
                    <a:pt x="343" y="193"/>
                    <a:pt x="343" y="193"/>
                    <a:pt x="343" y="193"/>
                  </a:cubicBezTo>
                  <a:cubicBezTo>
                    <a:pt x="343" y="193"/>
                    <a:pt x="343" y="194"/>
                    <a:pt x="343" y="194"/>
                  </a:cubicBezTo>
                  <a:cubicBezTo>
                    <a:pt x="342" y="194"/>
                    <a:pt x="342" y="194"/>
                    <a:pt x="342" y="194"/>
                  </a:cubicBezTo>
                  <a:cubicBezTo>
                    <a:pt x="342" y="196"/>
                    <a:pt x="342" y="196"/>
                    <a:pt x="342" y="196"/>
                  </a:cubicBezTo>
                  <a:cubicBezTo>
                    <a:pt x="341" y="198"/>
                    <a:pt x="341" y="198"/>
                    <a:pt x="341" y="198"/>
                  </a:cubicBezTo>
                  <a:cubicBezTo>
                    <a:pt x="339" y="198"/>
                    <a:pt x="339" y="198"/>
                    <a:pt x="339" y="198"/>
                  </a:cubicBezTo>
                  <a:cubicBezTo>
                    <a:pt x="334" y="202"/>
                    <a:pt x="334" y="202"/>
                    <a:pt x="334" y="202"/>
                  </a:cubicBezTo>
                  <a:cubicBezTo>
                    <a:pt x="334" y="197"/>
                    <a:pt x="334" y="197"/>
                    <a:pt x="334" y="197"/>
                  </a:cubicBezTo>
                  <a:cubicBezTo>
                    <a:pt x="327" y="190"/>
                    <a:pt x="327" y="190"/>
                    <a:pt x="327" y="190"/>
                  </a:cubicBezTo>
                  <a:cubicBezTo>
                    <a:pt x="327" y="189"/>
                    <a:pt x="327" y="189"/>
                    <a:pt x="327" y="189"/>
                  </a:cubicBezTo>
                  <a:cubicBezTo>
                    <a:pt x="327" y="188"/>
                    <a:pt x="327" y="188"/>
                    <a:pt x="327" y="188"/>
                  </a:cubicBezTo>
                  <a:cubicBezTo>
                    <a:pt x="324" y="187"/>
                    <a:pt x="324" y="187"/>
                    <a:pt x="324" y="187"/>
                  </a:cubicBezTo>
                  <a:cubicBezTo>
                    <a:pt x="323" y="186"/>
                    <a:pt x="323" y="186"/>
                    <a:pt x="323" y="186"/>
                  </a:cubicBezTo>
                  <a:cubicBezTo>
                    <a:pt x="323" y="186"/>
                    <a:pt x="323" y="185"/>
                    <a:pt x="323" y="185"/>
                  </a:cubicBezTo>
                  <a:cubicBezTo>
                    <a:pt x="323" y="185"/>
                    <a:pt x="324" y="184"/>
                    <a:pt x="324" y="184"/>
                  </a:cubicBezTo>
                  <a:cubicBezTo>
                    <a:pt x="324" y="183"/>
                    <a:pt x="324" y="182"/>
                    <a:pt x="324" y="182"/>
                  </a:cubicBezTo>
                  <a:cubicBezTo>
                    <a:pt x="320" y="182"/>
                    <a:pt x="320" y="182"/>
                    <a:pt x="320" y="182"/>
                  </a:cubicBezTo>
                  <a:cubicBezTo>
                    <a:pt x="318" y="185"/>
                    <a:pt x="318" y="185"/>
                    <a:pt x="318" y="185"/>
                  </a:cubicBezTo>
                  <a:cubicBezTo>
                    <a:pt x="318" y="185"/>
                    <a:pt x="315" y="183"/>
                    <a:pt x="315" y="183"/>
                  </a:cubicBezTo>
                  <a:cubicBezTo>
                    <a:pt x="315" y="183"/>
                    <a:pt x="314" y="184"/>
                    <a:pt x="314" y="184"/>
                  </a:cubicBezTo>
                  <a:cubicBezTo>
                    <a:pt x="311" y="183"/>
                    <a:pt x="311" y="183"/>
                    <a:pt x="311" y="183"/>
                  </a:cubicBezTo>
                  <a:cubicBezTo>
                    <a:pt x="311" y="33"/>
                    <a:pt x="311" y="33"/>
                    <a:pt x="311" y="33"/>
                  </a:cubicBezTo>
                  <a:cubicBezTo>
                    <a:pt x="311" y="33"/>
                    <a:pt x="311" y="33"/>
                    <a:pt x="311" y="33"/>
                  </a:cubicBezTo>
                  <a:cubicBezTo>
                    <a:pt x="311" y="33"/>
                    <a:pt x="310" y="33"/>
                    <a:pt x="310" y="33"/>
                  </a:cubicBezTo>
                  <a:cubicBezTo>
                    <a:pt x="310" y="33"/>
                    <a:pt x="310" y="33"/>
                    <a:pt x="310" y="34"/>
                  </a:cubicBezTo>
                  <a:cubicBezTo>
                    <a:pt x="309" y="34"/>
                    <a:pt x="309" y="33"/>
                    <a:pt x="309" y="33"/>
                  </a:cubicBezTo>
                  <a:cubicBezTo>
                    <a:pt x="308" y="33"/>
                    <a:pt x="308" y="33"/>
                    <a:pt x="308" y="32"/>
                  </a:cubicBezTo>
                  <a:cubicBezTo>
                    <a:pt x="307" y="32"/>
                    <a:pt x="307" y="32"/>
                    <a:pt x="307" y="31"/>
                  </a:cubicBezTo>
                  <a:cubicBezTo>
                    <a:pt x="307" y="31"/>
                    <a:pt x="306" y="32"/>
                    <a:pt x="306" y="32"/>
                  </a:cubicBezTo>
                  <a:cubicBezTo>
                    <a:pt x="306" y="32"/>
                    <a:pt x="306" y="31"/>
                    <a:pt x="307" y="31"/>
                  </a:cubicBezTo>
                  <a:cubicBezTo>
                    <a:pt x="306" y="31"/>
                    <a:pt x="305" y="31"/>
                    <a:pt x="305" y="30"/>
                  </a:cubicBezTo>
                  <a:cubicBezTo>
                    <a:pt x="304" y="30"/>
                    <a:pt x="304" y="30"/>
                    <a:pt x="304" y="30"/>
                  </a:cubicBezTo>
                  <a:cubicBezTo>
                    <a:pt x="304" y="30"/>
                    <a:pt x="304" y="30"/>
                    <a:pt x="304" y="30"/>
                  </a:cubicBezTo>
                  <a:cubicBezTo>
                    <a:pt x="304" y="30"/>
                    <a:pt x="304" y="30"/>
                    <a:pt x="304" y="30"/>
                  </a:cubicBezTo>
                  <a:cubicBezTo>
                    <a:pt x="304" y="30"/>
                    <a:pt x="303" y="30"/>
                    <a:pt x="303" y="29"/>
                  </a:cubicBezTo>
                  <a:cubicBezTo>
                    <a:pt x="303" y="29"/>
                    <a:pt x="303" y="29"/>
                    <a:pt x="303" y="29"/>
                  </a:cubicBezTo>
                  <a:cubicBezTo>
                    <a:pt x="303" y="29"/>
                    <a:pt x="303" y="29"/>
                    <a:pt x="303" y="29"/>
                  </a:cubicBezTo>
                  <a:cubicBezTo>
                    <a:pt x="302" y="28"/>
                    <a:pt x="302" y="28"/>
                    <a:pt x="302" y="28"/>
                  </a:cubicBezTo>
                  <a:cubicBezTo>
                    <a:pt x="302" y="28"/>
                    <a:pt x="302" y="28"/>
                    <a:pt x="301" y="28"/>
                  </a:cubicBezTo>
                  <a:cubicBezTo>
                    <a:pt x="301" y="28"/>
                    <a:pt x="301" y="27"/>
                    <a:pt x="301" y="27"/>
                  </a:cubicBezTo>
                  <a:cubicBezTo>
                    <a:pt x="301" y="27"/>
                    <a:pt x="301" y="27"/>
                    <a:pt x="301" y="27"/>
                  </a:cubicBezTo>
                  <a:cubicBezTo>
                    <a:pt x="301" y="26"/>
                    <a:pt x="301" y="26"/>
                    <a:pt x="301" y="26"/>
                  </a:cubicBezTo>
                  <a:cubicBezTo>
                    <a:pt x="300" y="26"/>
                    <a:pt x="300" y="26"/>
                    <a:pt x="300" y="26"/>
                  </a:cubicBezTo>
                  <a:cubicBezTo>
                    <a:pt x="299" y="25"/>
                    <a:pt x="299" y="25"/>
                    <a:pt x="299" y="25"/>
                  </a:cubicBezTo>
                  <a:cubicBezTo>
                    <a:pt x="299" y="25"/>
                    <a:pt x="298" y="25"/>
                    <a:pt x="298" y="25"/>
                  </a:cubicBezTo>
                  <a:cubicBezTo>
                    <a:pt x="297" y="25"/>
                    <a:pt x="297" y="25"/>
                    <a:pt x="297" y="25"/>
                  </a:cubicBezTo>
                  <a:cubicBezTo>
                    <a:pt x="297" y="25"/>
                    <a:pt x="297" y="25"/>
                    <a:pt x="297" y="25"/>
                  </a:cubicBezTo>
                  <a:cubicBezTo>
                    <a:pt x="296" y="25"/>
                    <a:pt x="296" y="25"/>
                    <a:pt x="296" y="25"/>
                  </a:cubicBezTo>
                  <a:cubicBezTo>
                    <a:pt x="296" y="25"/>
                    <a:pt x="295" y="25"/>
                    <a:pt x="295" y="25"/>
                  </a:cubicBezTo>
                  <a:cubicBezTo>
                    <a:pt x="295" y="25"/>
                    <a:pt x="294" y="25"/>
                    <a:pt x="294" y="25"/>
                  </a:cubicBezTo>
                  <a:cubicBezTo>
                    <a:pt x="294" y="25"/>
                    <a:pt x="294" y="24"/>
                    <a:pt x="294" y="24"/>
                  </a:cubicBezTo>
                  <a:cubicBezTo>
                    <a:pt x="294" y="24"/>
                    <a:pt x="293" y="24"/>
                    <a:pt x="293" y="24"/>
                  </a:cubicBezTo>
                  <a:cubicBezTo>
                    <a:pt x="293" y="24"/>
                    <a:pt x="293" y="25"/>
                    <a:pt x="293" y="25"/>
                  </a:cubicBezTo>
                  <a:cubicBezTo>
                    <a:pt x="293" y="25"/>
                    <a:pt x="293" y="25"/>
                    <a:pt x="293" y="25"/>
                  </a:cubicBezTo>
                  <a:cubicBezTo>
                    <a:pt x="292" y="25"/>
                    <a:pt x="292" y="25"/>
                    <a:pt x="291" y="25"/>
                  </a:cubicBezTo>
                  <a:cubicBezTo>
                    <a:pt x="291" y="25"/>
                    <a:pt x="291" y="26"/>
                    <a:pt x="291" y="26"/>
                  </a:cubicBezTo>
                  <a:cubicBezTo>
                    <a:pt x="290" y="26"/>
                    <a:pt x="290" y="26"/>
                    <a:pt x="289" y="26"/>
                  </a:cubicBezTo>
                  <a:cubicBezTo>
                    <a:pt x="289" y="26"/>
                    <a:pt x="289" y="27"/>
                    <a:pt x="289" y="27"/>
                  </a:cubicBezTo>
                  <a:cubicBezTo>
                    <a:pt x="288" y="27"/>
                    <a:pt x="288" y="27"/>
                    <a:pt x="288" y="27"/>
                  </a:cubicBezTo>
                  <a:cubicBezTo>
                    <a:pt x="288" y="27"/>
                    <a:pt x="288" y="27"/>
                    <a:pt x="288" y="27"/>
                  </a:cubicBezTo>
                  <a:cubicBezTo>
                    <a:pt x="287" y="27"/>
                    <a:pt x="286" y="27"/>
                    <a:pt x="285" y="27"/>
                  </a:cubicBezTo>
                  <a:cubicBezTo>
                    <a:pt x="285" y="27"/>
                    <a:pt x="285" y="27"/>
                    <a:pt x="285" y="27"/>
                  </a:cubicBezTo>
                  <a:cubicBezTo>
                    <a:pt x="285" y="27"/>
                    <a:pt x="285" y="27"/>
                    <a:pt x="285" y="27"/>
                  </a:cubicBezTo>
                  <a:cubicBezTo>
                    <a:pt x="284" y="27"/>
                    <a:pt x="283" y="27"/>
                    <a:pt x="282" y="26"/>
                  </a:cubicBezTo>
                  <a:cubicBezTo>
                    <a:pt x="282" y="26"/>
                    <a:pt x="282" y="26"/>
                    <a:pt x="282" y="26"/>
                  </a:cubicBezTo>
                  <a:cubicBezTo>
                    <a:pt x="281" y="26"/>
                    <a:pt x="281" y="26"/>
                    <a:pt x="281" y="26"/>
                  </a:cubicBezTo>
                  <a:cubicBezTo>
                    <a:pt x="281" y="26"/>
                    <a:pt x="281" y="25"/>
                    <a:pt x="281" y="25"/>
                  </a:cubicBezTo>
                  <a:cubicBezTo>
                    <a:pt x="280" y="25"/>
                    <a:pt x="280" y="25"/>
                    <a:pt x="280" y="24"/>
                  </a:cubicBezTo>
                  <a:cubicBezTo>
                    <a:pt x="280" y="24"/>
                    <a:pt x="280" y="24"/>
                    <a:pt x="280" y="24"/>
                  </a:cubicBezTo>
                  <a:cubicBezTo>
                    <a:pt x="280" y="24"/>
                    <a:pt x="279" y="24"/>
                    <a:pt x="279" y="24"/>
                  </a:cubicBezTo>
                  <a:cubicBezTo>
                    <a:pt x="279" y="25"/>
                    <a:pt x="278" y="25"/>
                    <a:pt x="278" y="25"/>
                  </a:cubicBezTo>
                  <a:cubicBezTo>
                    <a:pt x="278" y="25"/>
                    <a:pt x="278" y="25"/>
                    <a:pt x="278" y="25"/>
                  </a:cubicBezTo>
                  <a:cubicBezTo>
                    <a:pt x="278" y="25"/>
                    <a:pt x="278" y="25"/>
                    <a:pt x="278" y="25"/>
                  </a:cubicBezTo>
                  <a:cubicBezTo>
                    <a:pt x="278" y="24"/>
                    <a:pt x="278" y="24"/>
                    <a:pt x="278" y="24"/>
                  </a:cubicBezTo>
                  <a:cubicBezTo>
                    <a:pt x="277" y="23"/>
                    <a:pt x="276" y="23"/>
                    <a:pt x="275" y="23"/>
                  </a:cubicBezTo>
                  <a:cubicBezTo>
                    <a:pt x="274" y="23"/>
                    <a:pt x="273" y="23"/>
                    <a:pt x="272" y="23"/>
                  </a:cubicBezTo>
                  <a:cubicBezTo>
                    <a:pt x="272" y="24"/>
                    <a:pt x="271" y="24"/>
                    <a:pt x="270" y="24"/>
                  </a:cubicBezTo>
                  <a:cubicBezTo>
                    <a:pt x="270" y="24"/>
                    <a:pt x="270" y="23"/>
                    <a:pt x="269" y="23"/>
                  </a:cubicBezTo>
                  <a:cubicBezTo>
                    <a:pt x="269" y="24"/>
                    <a:pt x="269" y="24"/>
                    <a:pt x="269" y="25"/>
                  </a:cubicBezTo>
                  <a:cubicBezTo>
                    <a:pt x="269" y="25"/>
                    <a:pt x="269" y="24"/>
                    <a:pt x="269" y="24"/>
                  </a:cubicBezTo>
                  <a:cubicBezTo>
                    <a:pt x="269" y="23"/>
                    <a:pt x="269" y="23"/>
                    <a:pt x="268" y="23"/>
                  </a:cubicBezTo>
                  <a:cubicBezTo>
                    <a:pt x="268" y="23"/>
                    <a:pt x="267" y="23"/>
                    <a:pt x="267" y="23"/>
                  </a:cubicBezTo>
                  <a:cubicBezTo>
                    <a:pt x="266" y="23"/>
                    <a:pt x="266" y="22"/>
                    <a:pt x="265" y="22"/>
                  </a:cubicBezTo>
                  <a:cubicBezTo>
                    <a:pt x="265" y="22"/>
                    <a:pt x="265" y="23"/>
                    <a:pt x="265" y="23"/>
                  </a:cubicBezTo>
                  <a:cubicBezTo>
                    <a:pt x="264" y="24"/>
                    <a:pt x="263" y="24"/>
                    <a:pt x="263" y="25"/>
                  </a:cubicBezTo>
                  <a:cubicBezTo>
                    <a:pt x="262" y="26"/>
                    <a:pt x="262" y="26"/>
                    <a:pt x="261" y="27"/>
                  </a:cubicBezTo>
                  <a:cubicBezTo>
                    <a:pt x="261" y="27"/>
                    <a:pt x="260" y="27"/>
                    <a:pt x="260" y="28"/>
                  </a:cubicBezTo>
                  <a:cubicBezTo>
                    <a:pt x="260" y="29"/>
                    <a:pt x="260" y="30"/>
                    <a:pt x="260" y="30"/>
                  </a:cubicBezTo>
                  <a:cubicBezTo>
                    <a:pt x="260" y="31"/>
                    <a:pt x="260" y="32"/>
                    <a:pt x="260" y="32"/>
                  </a:cubicBezTo>
                  <a:cubicBezTo>
                    <a:pt x="261" y="33"/>
                    <a:pt x="261" y="35"/>
                    <a:pt x="262" y="36"/>
                  </a:cubicBezTo>
                  <a:cubicBezTo>
                    <a:pt x="262" y="36"/>
                    <a:pt x="262" y="37"/>
                    <a:pt x="262" y="37"/>
                  </a:cubicBezTo>
                  <a:cubicBezTo>
                    <a:pt x="262" y="37"/>
                    <a:pt x="262" y="37"/>
                    <a:pt x="262" y="38"/>
                  </a:cubicBezTo>
                  <a:cubicBezTo>
                    <a:pt x="262" y="38"/>
                    <a:pt x="262" y="38"/>
                    <a:pt x="262" y="38"/>
                  </a:cubicBezTo>
                  <a:cubicBezTo>
                    <a:pt x="262" y="38"/>
                    <a:pt x="262" y="38"/>
                    <a:pt x="262" y="38"/>
                  </a:cubicBezTo>
                  <a:cubicBezTo>
                    <a:pt x="262" y="38"/>
                    <a:pt x="262" y="38"/>
                    <a:pt x="262" y="38"/>
                  </a:cubicBezTo>
                  <a:cubicBezTo>
                    <a:pt x="262" y="37"/>
                    <a:pt x="262" y="37"/>
                    <a:pt x="261" y="37"/>
                  </a:cubicBezTo>
                  <a:cubicBezTo>
                    <a:pt x="261" y="36"/>
                    <a:pt x="261" y="36"/>
                    <a:pt x="261" y="36"/>
                  </a:cubicBezTo>
                  <a:cubicBezTo>
                    <a:pt x="261" y="35"/>
                    <a:pt x="261" y="35"/>
                    <a:pt x="260" y="35"/>
                  </a:cubicBezTo>
                  <a:cubicBezTo>
                    <a:pt x="260" y="33"/>
                    <a:pt x="259" y="31"/>
                    <a:pt x="260" y="29"/>
                  </a:cubicBezTo>
                  <a:cubicBezTo>
                    <a:pt x="260" y="28"/>
                    <a:pt x="260" y="27"/>
                    <a:pt x="260" y="26"/>
                  </a:cubicBezTo>
                  <a:cubicBezTo>
                    <a:pt x="260" y="26"/>
                    <a:pt x="261" y="25"/>
                    <a:pt x="261" y="24"/>
                  </a:cubicBezTo>
                  <a:cubicBezTo>
                    <a:pt x="261" y="24"/>
                    <a:pt x="262" y="23"/>
                    <a:pt x="262" y="22"/>
                  </a:cubicBezTo>
                  <a:cubicBezTo>
                    <a:pt x="262" y="22"/>
                    <a:pt x="262" y="22"/>
                    <a:pt x="262" y="22"/>
                  </a:cubicBezTo>
                  <a:cubicBezTo>
                    <a:pt x="263" y="22"/>
                    <a:pt x="263" y="21"/>
                    <a:pt x="263" y="21"/>
                  </a:cubicBezTo>
                  <a:cubicBezTo>
                    <a:pt x="263" y="21"/>
                    <a:pt x="263" y="20"/>
                    <a:pt x="263" y="20"/>
                  </a:cubicBezTo>
                  <a:cubicBezTo>
                    <a:pt x="263" y="20"/>
                    <a:pt x="262" y="21"/>
                    <a:pt x="262" y="21"/>
                  </a:cubicBezTo>
                  <a:cubicBezTo>
                    <a:pt x="262" y="21"/>
                    <a:pt x="262" y="20"/>
                    <a:pt x="262" y="21"/>
                  </a:cubicBezTo>
                  <a:cubicBezTo>
                    <a:pt x="261" y="21"/>
                    <a:pt x="261" y="21"/>
                    <a:pt x="261" y="21"/>
                  </a:cubicBezTo>
                  <a:cubicBezTo>
                    <a:pt x="261" y="20"/>
                    <a:pt x="261" y="20"/>
                    <a:pt x="261" y="20"/>
                  </a:cubicBezTo>
                  <a:cubicBezTo>
                    <a:pt x="261" y="20"/>
                    <a:pt x="261" y="19"/>
                    <a:pt x="261" y="19"/>
                  </a:cubicBezTo>
                  <a:cubicBezTo>
                    <a:pt x="261" y="19"/>
                    <a:pt x="261" y="19"/>
                    <a:pt x="261" y="19"/>
                  </a:cubicBezTo>
                  <a:cubicBezTo>
                    <a:pt x="261" y="19"/>
                    <a:pt x="261" y="19"/>
                    <a:pt x="261" y="19"/>
                  </a:cubicBezTo>
                  <a:cubicBezTo>
                    <a:pt x="260" y="19"/>
                    <a:pt x="260" y="19"/>
                    <a:pt x="260" y="19"/>
                  </a:cubicBezTo>
                  <a:cubicBezTo>
                    <a:pt x="259" y="19"/>
                    <a:pt x="259" y="19"/>
                    <a:pt x="259" y="19"/>
                  </a:cubicBezTo>
                  <a:cubicBezTo>
                    <a:pt x="259" y="19"/>
                    <a:pt x="259" y="19"/>
                    <a:pt x="259" y="19"/>
                  </a:cubicBezTo>
                  <a:cubicBezTo>
                    <a:pt x="258" y="20"/>
                    <a:pt x="258" y="20"/>
                    <a:pt x="258" y="21"/>
                  </a:cubicBezTo>
                  <a:cubicBezTo>
                    <a:pt x="258" y="21"/>
                    <a:pt x="258" y="22"/>
                    <a:pt x="258" y="23"/>
                  </a:cubicBezTo>
                  <a:cubicBezTo>
                    <a:pt x="258" y="23"/>
                    <a:pt x="258" y="24"/>
                    <a:pt x="257" y="24"/>
                  </a:cubicBezTo>
                  <a:cubicBezTo>
                    <a:pt x="257" y="25"/>
                    <a:pt x="257" y="25"/>
                    <a:pt x="256" y="25"/>
                  </a:cubicBezTo>
                  <a:cubicBezTo>
                    <a:pt x="256" y="25"/>
                    <a:pt x="256" y="26"/>
                    <a:pt x="256" y="26"/>
                  </a:cubicBezTo>
                  <a:cubicBezTo>
                    <a:pt x="256" y="26"/>
                    <a:pt x="255" y="26"/>
                    <a:pt x="255" y="26"/>
                  </a:cubicBezTo>
                  <a:cubicBezTo>
                    <a:pt x="255" y="26"/>
                    <a:pt x="255" y="26"/>
                    <a:pt x="255" y="26"/>
                  </a:cubicBezTo>
                  <a:cubicBezTo>
                    <a:pt x="256" y="25"/>
                    <a:pt x="256" y="25"/>
                    <a:pt x="256" y="24"/>
                  </a:cubicBezTo>
                  <a:cubicBezTo>
                    <a:pt x="257" y="24"/>
                    <a:pt x="257" y="23"/>
                    <a:pt x="257" y="23"/>
                  </a:cubicBezTo>
                  <a:cubicBezTo>
                    <a:pt x="258" y="22"/>
                    <a:pt x="258" y="21"/>
                    <a:pt x="258" y="21"/>
                  </a:cubicBezTo>
                  <a:cubicBezTo>
                    <a:pt x="258" y="21"/>
                    <a:pt x="257" y="20"/>
                    <a:pt x="258" y="20"/>
                  </a:cubicBezTo>
                  <a:cubicBezTo>
                    <a:pt x="258" y="20"/>
                    <a:pt x="258" y="20"/>
                    <a:pt x="258" y="19"/>
                  </a:cubicBezTo>
                  <a:cubicBezTo>
                    <a:pt x="258" y="19"/>
                    <a:pt x="258" y="19"/>
                    <a:pt x="258" y="18"/>
                  </a:cubicBezTo>
                  <a:cubicBezTo>
                    <a:pt x="258" y="18"/>
                    <a:pt x="258" y="18"/>
                    <a:pt x="258" y="18"/>
                  </a:cubicBezTo>
                  <a:cubicBezTo>
                    <a:pt x="258" y="18"/>
                    <a:pt x="258" y="18"/>
                    <a:pt x="258" y="18"/>
                  </a:cubicBezTo>
                  <a:cubicBezTo>
                    <a:pt x="257" y="18"/>
                    <a:pt x="257" y="17"/>
                    <a:pt x="257" y="17"/>
                  </a:cubicBezTo>
                  <a:cubicBezTo>
                    <a:pt x="256" y="17"/>
                    <a:pt x="254" y="17"/>
                    <a:pt x="253" y="17"/>
                  </a:cubicBezTo>
                  <a:cubicBezTo>
                    <a:pt x="253" y="17"/>
                    <a:pt x="253" y="17"/>
                    <a:pt x="252" y="17"/>
                  </a:cubicBezTo>
                  <a:cubicBezTo>
                    <a:pt x="252" y="17"/>
                    <a:pt x="252" y="17"/>
                    <a:pt x="252" y="17"/>
                  </a:cubicBezTo>
                  <a:cubicBezTo>
                    <a:pt x="252" y="17"/>
                    <a:pt x="252" y="17"/>
                    <a:pt x="252" y="17"/>
                  </a:cubicBezTo>
                  <a:cubicBezTo>
                    <a:pt x="252" y="17"/>
                    <a:pt x="251" y="17"/>
                    <a:pt x="251" y="17"/>
                  </a:cubicBezTo>
                  <a:cubicBezTo>
                    <a:pt x="251" y="18"/>
                    <a:pt x="251" y="18"/>
                    <a:pt x="250" y="18"/>
                  </a:cubicBezTo>
                  <a:cubicBezTo>
                    <a:pt x="250" y="18"/>
                    <a:pt x="250" y="18"/>
                    <a:pt x="250" y="18"/>
                  </a:cubicBezTo>
                  <a:cubicBezTo>
                    <a:pt x="249" y="19"/>
                    <a:pt x="248" y="19"/>
                    <a:pt x="248" y="19"/>
                  </a:cubicBezTo>
                  <a:cubicBezTo>
                    <a:pt x="247" y="19"/>
                    <a:pt x="247" y="20"/>
                    <a:pt x="247" y="20"/>
                  </a:cubicBezTo>
                  <a:cubicBezTo>
                    <a:pt x="247" y="20"/>
                    <a:pt x="247" y="20"/>
                    <a:pt x="246" y="21"/>
                  </a:cubicBezTo>
                  <a:cubicBezTo>
                    <a:pt x="246" y="21"/>
                    <a:pt x="246" y="21"/>
                    <a:pt x="246" y="21"/>
                  </a:cubicBezTo>
                  <a:cubicBezTo>
                    <a:pt x="246" y="22"/>
                    <a:pt x="245" y="22"/>
                    <a:pt x="245" y="21"/>
                  </a:cubicBezTo>
                  <a:cubicBezTo>
                    <a:pt x="245" y="21"/>
                    <a:pt x="245" y="21"/>
                    <a:pt x="245" y="21"/>
                  </a:cubicBezTo>
                  <a:cubicBezTo>
                    <a:pt x="246" y="20"/>
                    <a:pt x="246" y="20"/>
                    <a:pt x="246" y="20"/>
                  </a:cubicBezTo>
                  <a:cubicBezTo>
                    <a:pt x="246" y="20"/>
                    <a:pt x="246" y="20"/>
                    <a:pt x="246" y="19"/>
                  </a:cubicBezTo>
                  <a:cubicBezTo>
                    <a:pt x="246" y="19"/>
                    <a:pt x="246" y="19"/>
                    <a:pt x="247" y="18"/>
                  </a:cubicBezTo>
                  <a:cubicBezTo>
                    <a:pt x="247" y="18"/>
                    <a:pt x="247" y="18"/>
                    <a:pt x="246" y="18"/>
                  </a:cubicBezTo>
                  <a:cubicBezTo>
                    <a:pt x="247" y="18"/>
                    <a:pt x="247" y="17"/>
                    <a:pt x="247" y="17"/>
                  </a:cubicBezTo>
                  <a:cubicBezTo>
                    <a:pt x="247" y="17"/>
                    <a:pt x="247" y="17"/>
                    <a:pt x="247" y="17"/>
                  </a:cubicBezTo>
                  <a:cubicBezTo>
                    <a:pt x="247" y="17"/>
                    <a:pt x="247" y="17"/>
                    <a:pt x="247" y="17"/>
                  </a:cubicBezTo>
                  <a:cubicBezTo>
                    <a:pt x="247" y="17"/>
                    <a:pt x="246" y="17"/>
                    <a:pt x="246" y="17"/>
                  </a:cubicBezTo>
                  <a:cubicBezTo>
                    <a:pt x="246" y="17"/>
                    <a:pt x="246" y="17"/>
                    <a:pt x="245" y="17"/>
                  </a:cubicBezTo>
                  <a:cubicBezTo>
                    <a:pt x="245" y="18"/>
                    <a:pt x="245" y="18"/>
                    <a:pt x="244" y="18"/>
                  </a:cubicBezTo>
                  <a:cubicBezTo>
                    <a:pt x="244" y="19"/>
                    <a:pt x="244" y="19"/>
                    <a:pt x="244" y="19"/>
                  </a:cubicBezTo>
                  <a:cubicBezTo>
                    <a:pt x="244" y="19"/>
                    <a:pt x="244" y="19"/>
                    <a:pt x="244" y="19"/>
                  </a:cubicBezTo>
                  <a:cubicBezTo>
                    <a:pt x="244" y="19"/>
                    <a:pt x="243" y="19"/>
                    <a:pt x="243" y="19"/>
                  </a:cubicBezTo>
                  <a:cubicBezTo>
                    <a:pt x="243" y="19"/>
                    <a:pt x="243" y="19"/>
                    <a:pt x="243" y="19"/>
                  </a:cubicBezTo>
                  <a:cubicBezTo>
                    <a:pt x="242" y="19"/>
                    <a:pt x="242" y="19"/>
                    <a:pt x="242" y="18"/>
                  </a:cubicBezTo>
                  <a:cubicBezTo>
                    <a:pt x="241" y="18"/>
                    <a:pt x="241" y="18"/>
                    <a:pt x="240" y="18"/>
                  </a:cubicBezTo>
                  <a:cubicBezTo>
                    <a:pt x="240" y="18"/>
                    <a:pt x="239" y="18"/>
                    <a:pt x="238" y="18"/>
                  </a:cubicBezTo>
                  <a:cubicBezTo>
                    <a:pt x="238" y="18"/>
                    <a:pt x="238" y="18"/>
                    <a:pt x="239" y="17"/>
                  </a:cubicBezTo>
                  <a:cubicBezTo>
                    <a:pt x="239" y="17"/>
                    <a:pt x="239" y="16"/>
                    <a:pt x="239" y="16"/>
                  </a:cubicBezTo>
                  <a:cubicBezTo>
                    <a:pt x="239" y="16"/>
                    <a:pt x="239" y="16"/>
                    <a:pt x="238" y="16"/>
                  </a:cubicBezTo>
                  <a:cubicBezTo>
                    <a:pt x="237" y="16"/>
                    <a:pt x="237" y="16"/>
                    <a:pt x="236" y="16"/>
                  </a:cubicBezTo>
                  <a:cubicBezTo>
                    <a:pt x="236" y="16"/>
                    <a:pt x="235" y="16"/>
                    <a:pt x="234" y="16"/>
                  </a:cubicBezTo>
                  <a:cubicBezTo>
                    <a:pt x="234" y="15"/>
                    <a:pt x="235" y="15"/>
                    <a:pt x="235" y="15"/>
                  </a:cubicBezTo>
                  <a:cubicBezTo>
                    <a:pt x="236" y="15"/>
                    <a:pt x="236" y="15"/>
                    <a:pt x="237" y="15"/>
                  </a:cubicBezTo>
                  <a:cubicBezTo>
                    <a:pt x="237" y="15"/>
                    <a:pt x="237" y="15"/>
                    <a:pt x="237" y="15"/>
                  </a:cubicBezTo>
                  <a:cubicBezTo>
                    <a:pt x="237" y="15"/>
                    <a:pt x="237" y="15"/>
                    <a:pt x="236" y="15"/>
                  </a:cubicBezTo>
                  <a:cubicBezTo>
                    <a:pt x="236" y="15"/>
                    <a:pt x="236" y="15"/>
                    <a:pt x="236" y="14"/>
                  </a:cubicBezTo>
                  <a:cubicBezTo>
                    <a:pt x="235" y="14"/>
                    <a:pt x="235" y="14"/>
                    <a:pt x="235" y="14"/>
                  </a:cubicBezTo>
                  <a:cubicBezTo>
                    <a:pt x="235" y="13"/>
                    <a:pt x="235" y="13"/>
                    <a:pt x="235" y="12"/>
                  </a:cubicBezTo>
                  <a:cubicBezTo>
                    <a:pt x="235" y="12"/>
                    <a:pt x="236" y="11"/>
                    <a:pt x="236" y="11"/>
                  </a:cubicBezTo>
                  <a:cubicBezTo>
                    <a:pt x="236" y="11"/>
                    <a:pt x="236" y="10"/>
                    <a:pt x="236" y="10"/>
                  </a:cubicBezTo>
                  <a:cubicBezTo>
                    <a:pt x="236" y="10"/>
                    <a:pt x="236" y="10"/>
                    <a:pt x="236" y="10"/>
                  </a:cubicBezTo>
                  <a:cubicBezTo>
                    <a:pt x="235" y="10"/>
                    <a:pt x="234" y="9"/>
                    <a:pt x="233" y="9"/>
                  </a:cubicBezTo>
                  <a:cubicBezTo>
                    <a:pt x="233" y="9"/>
                    <a:pt x="233" y="10"/>
                    <a:pt x="233" y="10"/>
                  </a:cubicBezTo>
                  <a:cubicBezTo>
                    <a:pt x="233" y="10"/>
                    <a:pt x="233" y="10"/>
                    <a:pt x="233" y="9"/>
                  </a:cubicBezTo>
                  <a:cubicBezTo>
                    <a:pt x="232" y="9"/>
                    <a:pt x="232" y="9"/>
                    <a:pt x="231" y="9"/>
                  </a:cubicBezTo>
                  <a:cubicBezTo>
                    <a:pt x="231" y="8"/>
                    <a:pt x="230" y="8"/>
                    <a:pt x="229" y="8"/>
                  </a:cubicBezTo>
                  <a:cubicBezTo>
                    <a:pt x="229" y="8"/>
                    <a:pt x="229" y="9"/>
                    <a:pt x="228" y="9"/>
                  </a:cubicBezTo>
                  <a:cubicBezTo>
                    <a:pt x="227" y="9"/>
                    <a:pt x="226" y="9"/>
                    <a:pt x="225" y="9"/>
                  </a:cubicBezTo>
                  <a:cubicBezTo>
                    <a:pt x="225" y="10"/>
                    <a:pt x="224" y="10"/>
                    <a:pt x="224" y="11"/>
                  </a:cubicBezTo>
                  <a:cubicBezTo>
                    <a:pt x="224" y="11"/>
                    <a:pt x="223" y="11"/>
                    <a:pt x="223" y="11"/>
                  </a:cubicBezTo>
                  <a:cubicBezTo>
                    <a:pt x="223" y="11"/>
                    <a:pt x="223" y="11"/>
                    <a:pt x="223" y="11"/>
                  </a:cubicBezTo>
                  <a:cubicBezTo>
                    <a:pt x="223" y="11"/>
                    <a:pt x="223" y="11"/>
                    <a:pt x="223" y="11"/>
                  </a:cubicBezTo>
                  <a:cubicBezTo>
                    <a:pt x="223" y="11"/>
                    <a:pt x="222" y="11"/>
                    <a:pt x="222" y="11"/>
                  </a:cubicBezTo>
                  <a:cubicBezTo>
                    <a:pt x="222" y="12"/>
                    <a:pt x="222" y="12"/>
                    <a:pt x="221" y="12"/>
                  </a:cubicBezTo>
                  <a:cubicBezTo>
                    <a:pt x="221" y="12"/>
                    <a:pt x="221" y="12"/>
                    <a:pt x="221" y="12"/>
                  </a:cubicBezTo>
                  <a:cubicBezTo>
                    <a:pt x="221" y="12"/>
                    <a:pt x="220" y="12"/>
                    <a:pt x="221" y="12"/>
                  </a:cubicBezTo>
                  <a:cubicBezTo>
                    <a:pt x="220" y="12"/>
                    <a:pt x="220" y="12"/>
                    <a:pt x="220" y="12"/>
                  </a:cubicBezTo>
                  <a:cubicBezTo>
                    <a:pt x="220" y="11"/>
                    <a:pt x="220" y="11"/>
                    <a:pt x="220" y="11"/>
                  </a:cubicBezTo>
                  <a:cubicBezTo>
                    <a:pt x="221" y="11"/>
                    <a:pt x="221" y="11"/>
                    <a:pt x="221" y="10"/>
                  </a:cubicBezTo>
                  <a:cubicBezTo>
                    <a:pt x="221" y="10"/>
                    <a:pt x="220" y="10"/>
                    <a:pt x="220" y="10"/>
                  </a:cubicBezTo>
                  <a:cubicBezTo>
                    <a:pt x="220" y="10"/>
                    <a:pt x="220" y="9"/>
                    <a:pt x="220" y="9"/>
                  </a:cubicBezTo>
                  <a:cubicBezTo>
                    <a:pt x="220" y="9"/>
                    <a:pt x="220" y="9"/>
                    <a:pt x="220" y="9"/>
                  </a:cubicBezTo>
                  <a:cubicBezTo>
                    <a:pt x="220" y="8"/>
                    <a:pt x="220" y="8"/>
                    <a:pt x="220" y="7"/>
                  </a:cubicBezTo>
                  <a:cubicBezTo>
                    <a:pt x="220" y="7"/>
                    <a:pt x="220" y="6"/>
                    <a:pt x="220" y="6"/>
                  </a:cubicBezTo>
                  <a:cubicBezTo>
                    <a:pt x="220" y="6"/>
                    <a:pt x="220" y="6"/>
                    <a:pt x="220" y="6"/>
                  </a:cubicBezTo>
                  <a:cubicBezTo>
                    <a:pt x="220" y="6"/>
                    <a:pt x="220" y="6"/>
                    <a:pt x="220" y="6"/>
                  </a:cubicBezTo>
                  <a:cubicBezTo>
                    <a:pt x="219" y="5"/>
                    <a:pt x="219" y="5"/>
                    <a:pt x="218" y="5"/>
                  </a:cubicBezTo>
                  <a:cubicBezTo>
                    <a:pt x="218" y="5"/>
                    <a:pt x="217" y="4"/>
                    <a:pt x="217" y="4"/>
                  </a:cubicBezTo>
                  <a:cubicBezTo>
                    <a:pt x="217" y="4"/>
                    <a:pt x="217" y="4"/>
                    <a:pt x="217" y="4"/>
                  </a:cubicBezTo>
                  <a:cubicBezTo>
                    <a:pt x="217" y="4"/>
                    <a:pt x="217" y="5"/>
                    <a:pt x="217" y="5"/>
                  </a:cubicBezTo>
                  <a:cubicBezTo>
                    <a:pt x="218" y="5"/>
                    <a:pt x="218" y="5"/>
                    <a:pt x="217" y="5"/>
                  </a:cubicBezTo>
                  <a:cubicBezTo>
                    <a:pt x="217" y="5"/>
                    <a:pt x="217" y="5"/>
                    <a:pt x="217" y="5"/>
                  </a:cubicBezTo>
                  <a:cubicBezTo>
                    <a:pt x="217" y="5"/>
                    <a:pt x="216" y="4"/>
                    <a:pt x="216" y="4"/>
                  </a:cubicBezTo>
                  <a:cubicBezTo>
                    <a:pt x="216" y="4"/>
                    <a:pt x="216" y="5"/>
                    <a:pt x="216" y="5"/>
                  </a:cubicBezTo>
                  <a:cubicBezTo>
                    <a:pt x="216" y="5"/>
                    <a:pt x="216" y="5"/>
                    <a:pt x="216" y="5"/>
                  </a:cubicBezTo>
                  <a:cubicBezTo>
                    <a:pt x="216" y="6"/>
                    <a:pt x="217" y="6"/>
                    <a:pt x="217" y="6"/>
                  </a:cubicBezTo>
                  <a:cubicBezTo>
                    <a:pt x="216" y="7"/>
                    <a:pt x="216" y="7"/>
                    <a:pt x="216" y="7"/>
                  </a:cubicBezTo>
                  <a:cubicBezTo>
                    <a:pt x="216" y="7"/>
                    <a:pt x="216" y="6"/>
                    <a:pt x="216" y="6"/>
                  </a:cubicBezTo>
                  <a:cubicBezTo>
                    <a:pt x="215" y="7"/>
                    <a:pt x="215" y="7"/>
                    <a:pt x="214" y="8"/>
                  </a:cubicBezTo>
                  <a:cubicBezTo>
                    <a:pt x="214" y="8"/>
                    <a:pt x="214" y="9"/>
                    <a:pt x="214" y="9"/>
                  </a:cubicBezTo>
                  <a:cubicBezTo>
                    <a:pt x="214" y="10"/>
                    <a:pt x="214" y="10"/>
                    <a:pt x="213" y="10"/>
                  </a:cubicBezTo>
                  <a:cubicBezTo>
                    <a:pt x="213" y="10"/>
                    <a:pt x="213" y="10"/>
                    <a:pt x="213" y="10"/>
                  </a:cubicBezTo>
                  <a:cubicBezTo>
                    <a:pt x="212" y="10"/>
                    <a:pt x="212" y="10"/>
                    <a:pt x="211" y="10"/>
                  </a:cubicBezTo>
                  <a:cubicBezTo>
                    <a:pt x="211" y="10"/>
                    <a:pt x="211" y="11"/>
                    <a:pt x="211" y="10"/>
                  </a:cubicBezTo>
                  <a:cubicBezTo>
                    <a:pt x="211" y="10"/>
                    <a:pt x="211" y="10"/>
                    <a:pt x="211" y="10"/>
                  </a:cubicBezTo>
                  <a:cubicBezTo>
                    <a:pt x="211" y="10"/>
                    <a:pt x="211" y="10"/>
                    <a:pt x="211" y="10"/>
                  </a:cubicBezTo>
                  <a:cubicBezTo>
                    <a:pt x="211" y="9"/>
                    <a:pt x="211" y="10"/>
                    <a:pt x="211" y="9"/>
                  </a:cubicBezTo>
                  <a:cubicBezTo>
                    <a:pt x="210" y="9"/>
                    <a:pt x="210" y="9"/>
                    <a:pt x="210" y="9"/>
                  </a:cubicBezTo>
                  <a:cubicBezTo>
                    <a:pt x="210" y="9"/>
                    <a:pt x="210" y="9"/>
                    <a:pt x="210" y="9"/>
                  </a:cubicBezTo>
                  <a:cubicBezTo>
                    <a:pt x="210" y="9"/>
                    <a:pt x="210" y="9"/>
                    <a:pt x="210" y="9"/>
                  </a:cubicBezTo>
                  <a:cubicBezTo>
                    <a:pt x="210" y="9"/>
                    <a:pt x="210" y="9"/>
                    <a:pt x="210" y="9"/>
                  </a:cubicBezTo>
                  <a:cubicBezTo>
                    <a:pt x="211" y="9"/>
                    <a:pt x="211" y="9"/>
                    <a:pt x="211" y="9"/>
                  </a:cubicBezTo>
                  <a:cubicBezTo>
                    <a:pt x="211" y="9"/>
                    <a:pt x="211" y="9"/>
                    <a:pt x="211" y="9"/>
                  </a:cubicBezTo>
                  <a:cubicBezTo>
                    <a:pt x="211" y="9"/>
                    <a:pt x="211" y="8"/>
                    <a:pt x="211" y="8"/>
                  </a:cubicBezTo>
                  <a:cubicBezTo>
                    <a:pt x="211" y="8"/>
                    <a:pt x="211" y="8"/>
                    <a:pt x="211" y="8"/>
                  </a:cubicBezTo>
                  <a:cubicBezTo>
                    <a:pt x="210" y="8"/>
                    <a:pt x="210" y="8"/>
                    <a:pt x="210" y="8"/>
                  </a:cubicBezTo>
                  <a:cubicBezTo>
                    <a:pt x="210" y="8"/>
                    <a:pt x="210" y="8"/>
                    <a:pt x="210" y="8"/>
                  </a:cubicBezTo>
                  <a:cubicBezTo>
                    <a:pt x="210" y="8"/>
                    <a:pt x="210" y="8"/>
                    <a:pt x="211" y="8"/>
                  </a:cubicBezTo>
                  <a:cubicBezTo>
                    <a:pt x="211" y="8"/>
                    <a:pt x="211" y="8"/>
                    <a:pt x="211" y="8"/>
                  </a:cubicBezTo>
                  <a:cubicBezTo>
                    <a:pt x="211" y="7"/>
                    <a:pt x="212" y="7"/>
                    <a:pt x="212" y="7"/>
                  </a:cubicBezTo>
                  <a:cubicBezTo>
                    <a:pt x="212" y="7"/>
                    <a:pt x="212" y="7"/>
                    <a:pt x="213" y="7"/>
                  </a:cubicBezTo>
                  <a:cubicBezTo>
                    <a:pt x="213" y="7"/>
                    <a:pt x="213" y="7"/>
                    <a:pt x="213" y="6"/>
                  </a:cubicBezTo>
                  <a:cubicBezTo>
                    <a:pt x="213" y="6"/>
                    <a:pt x="213" y="6"/>
                    <a:pt x="213" y="6"/>
                  </a:cubicBezTo>
                  <a:cubicBezTo>
                    <a:pt x="213" y="6"/>
                    <a:pt x="213" y="6"/>
                    <a:pt x="213" y="5"/>
                  </a:cubicBezTo>
                  <a:cubicBezTo>
                    <a:pt x="214" y="5"/>
                    <a:pt x="214" y="5"/>
                    <a:pt x="214" y="5"/>
                  </a:cubicBezTo>
                  <a:cubicBezTo>
                    <a:pt x="214" y="5"/>
                    <a:pt x="214" y="5"/>
                    <a:pt x="214" y="5"/>
                  </a:cubicBezTo>
                  <a:cubicBezTo>
                    <a:pt x="214" y="5"/>
                    <a:pt x="214" y="5"/>
                    <a:pt x="214" y="5"/>
                  </a:cubicBezTo>
                  <a:cubicBezTo>
                    <a:pt x="214" y="4"/>
                    <a:pt x="214" y="4"/>
                    <a:pt x="214" y="4"/>
                  </a:cubicBezTo>
                  <a:cubicBezTo>
                    <a:pt x="214" y="3"/>
                    <a:pt x="214" y="3"/>
                    <a:pt x="214" y="3"/>
                  </a:cubicBezTo>
                  <a:cubicBezTo>
                    <a:pt x="214" y="3"/>
                    <a:pt x="214" y="3"/>
                    <a:pt x="213" y="3"/>
                  </a:cubicBezTo>
                  <a:cubicBezTo>
                    <a:pt x="213" y="3"/>
                    <a:pt x="213" y="3"/>
                    <a:pt x="213" y="3"/>
                  </a:cubicBezTo>
                  <a:cubicBezTo>
                    <a:pt x="213" y="3"/>
                    <a:pt x="212" y="3"/>
                    <a:pt x="212" y="2"/>
                  </a:cubicBezTo>
                  <a:cubicBezTo>
                    <a:pt x="212" y="2"/>
                    <a:pt x="211" y="3"/>
                    <a:pt x="211" y="3"/>
                  </a:cubicBezTo>
                  <a:cubicBezTo>
                    <a:pt x="211" y="3"/>
                    <a:pt x="211" y="3"/>
                    <a:pt x="210" y="3"/>
                  </a:cubicBezTo>
                  <a:cubicBezTo>
                    <a:pt x="210" y="3"/>
                    <a:pt x="211" y="3"/>
                    <a:pt x="211" y="2"/>
                  </a:cubicBezTo>
                  <a:cubicBezTo>
                    <a:pt x="211" y="2"/>
                    <a:pt x="211" y="2"/>
                    <a:pt x="211" y="2"/>
                  </a:cubicBezTo>
                  <a:cubicBezTo>
                    <a:pt x="210" y="2"/>
                    <a:pt x="210" y="2"/>
                    <a:pt x="210" y="1"/>
                  </a:cubicBezTo>
                  <a:cubicBezTo>
                    <a:pt x="210" y="1"/>
                    <a:pt x="210" y="1"/>
                    <a:pt x="210" y="1"/>
                  </a:cubicBezTo>
                  <a:cubicBezTo>
                    <a:pt x="210" y="1"/>
                    <a:pt x="210" y="1"/>
                    <a:pt x="209" y="1"/>
                  </a:cubicBezTo>
                  <a:cubicBezTo>
                    <a:pt x="209" y="1"/>
                    <a:pt x="208" y="1"/>
                    <a:pt x="208" y="1"/>
                  </a:cubicBezTo>
                  <a:cubicBezTo>
                    <a:pt x="208" y="1"/>
                    <a:pt x="207" y="0"/>
                    <a:pt x="207" y="0"/>
                  </a:cubicBezTo>
                  <a:cubicBezTo>
                    <a:pt x="207" y="0"/>
                    <a:pt x="207" y="0"/>
                    <a:pt x="207" y="0"/>
                  </a:cubicBezTo>
                  <a:cubicBezTo>
                    <a:pt x="205" y="1"/>
                    <a:pt x="204" y="3"/>
                    <a:pt x="203" y="5"/>
                  </a:cubicBezTo>
                  <a:cubicBezTo>
                    <a:pt x="202" y="7"/>
                    <a:pt x="200" y="9"/>
                    <a:pt x="198" y="10"/>
                  </a:cubicBezTo>
                  <a:cubicBezTo>
                    <a:pt x="197" y="10"/>
                    <a:pt x="196" y="10"/>
                    <a:pt x="196" y="10"/>
                  </a:cubicBezTo>
                  <a:cubicBezTo>
                    <a:pt x="195" y="10"/>
                    <a:pt x="195" y="11"/>
                    <a:pt x="195" y="11"/>
                  </a:cubicBezTo>
                  <a:cubicBezTo>
                    <a:pt x="195" y="11"/>
                    <a:pt x="195" y="11"/>
                    <a:pt x="194" y="11"/>
                  </a:cubicBezTo>
                  <a:cubicBezTo>
                    <a:pt x="194" y="10"/>
                    <a:pt x="193" y="11"/>
                    <a:pt x="193" y="11"/>
                  </a:cubicBezTo>
                  <a:cubicBezTo>
                    <a:pt x="192" y="11"/>
                    <a:pt x="192" y="11"/>
                    <a:pt x="191" y="11"/>
                  </a:cubicBezTo>
                  <a:cubicBezTo>
                    <a:pt x="191" y="11"/>
                    <a:pt x="191" y="11"/>
                    <a:pt x="191" y="11"/>
                  </a:cubicBezTo>
                  <a:cubicBezTo>
                    <a:pt x="191" y="11"/>
                    <a:pt x="190" y="11"/>
                    <a:pt x="190" y="11"/>
                  </a:cubicBezTo>
                  <a:cubicBezTo>
                    <a:pt x="190" y="11"/>
                    <a:pt x="189" y="11"/>
                    <a:pt x="189" y="12"/>
                  </a:cubicBezTo>
                  <a:cubicBezTo>
                    <a:pt x="189" y="12"/>
                    <a:pt x="189" y="12"/>
                    <a:pt x="189" y="12"/>
                  </a:cubicBezTo>
                  <a:cubicBezTo>
                    <a:pt x="190" y="13"/>
                    <a:pt x="190" y="13"/>
                    <a:pt x="190" y="13"/>
                  </a:cubicBezTo>
                  <a:cubicBezTo>
                    <a:pt x="189" y="13"/>
                    <a:pt x="189" y="12"/>
                    <a:pt x="189" y="12"/>
                  </a:cubicBezTo>
                  <a:cubicBezTo>
                    <a:pt x="189" y="11"/>
                    <a:pt x="189" y="11"/>
                    <a:pt x="188" y="11"/>
                  </a:cubicBezTo>
                  <a:cubicBezTo>
                    <a:pt x="189" y="10"/>
                    <a:pt x="189" y="10"/>
                    <a:pt x="190" y="10"/>
                  </a:cubicBezTo>
                  <a:cubicBezTo>
                    <a:pt x="189" y="10"/>
                    <a:pt x="188" y="10"/>
                    <a:pt x="187" y="10"/>
                  </a:cubicBezTo>
                  <a:cubicBezTo>
                    <a:pt x="186" y="11"/>
                    <a:pt x="186" y="12"/>
                    <a:pt x="185" y="12"/>
                  </a:cubicBezTo>
                  <a:cubicBezTo>
                    <a:pt x="185" y="13"/>
                    <a:pt x="185" y="13"/>
                    <a:pt x="184" y="13"/>
                  </a:cubicBezTo>
                  <a:cubicBezTo>
                    <a:pt x="184" y="13"/>
                    <a:pt x="184" y="14"/>
                    <a:pt x="184" y="14"/>
                  </a:cubicBezTo>
                  <a:cubicBezTo>
                    <a:pt x="184" y="14"/>
                    <a:pt x="184" y="14"/>
                    <a:pt x="184" y="14"/>
                  </a:cubicBezTo>
                  <a:cubicBezTo>
                    <a:pt x="184" y="14"/>
                    <a:pt x="185" y="14"/>
                    <a:pt x="185" y="15"/>
                  </a:cubicBezTo>
                  <a:cubicBezTo>
                    <a:pt x="185" y="15"/>
                    <a:pt x="185" y="16"/>
                    <a:pt x="185" y="16"/>
                  </a:cubicBezTo>
                  <a:cubicBezTo>
                    <a:pt x="186" y="17"/>
                    <a:pt x="186" y="17"/>
                    <a:pt x="187" y="17"/>
                  </a:cubicBezTo>
                  <a:cubicBezTo>
                    <a:pt x="187" y="17"/>
                    <a:pt x="187" y="17"/>
                    <a:pt x="187" y="17"/>
                  </a:cubicBezTo>
                  <a:cubicBezTo>
                    <a:pt x="188" y="16"/>
                    <a:pt x="188" y="16"/>
                    <a:pt x="189" y="17"/>
                  </a:cubicBezTo>
                  <a:cubicBezTo>
                    <a:pt x="189" y="17"/>
                    <a:pt x="188" y="17"/>
                    <a:pt x="188" y="17"/>
                  </a:cubicBezTo>
                  <a:cubicBezTo>
                    <a:pt x="187" y="17"/>
                    <a:pt x="187" y="17"/>
                    <a:pt x="187" y="17"/>
                  </a:cubicBezTo>
                  <a:cubicBezTo>
                    <a:pt x="186" y="18"/>
                    <a:pt x="186" y="18"/>
                    <a:pt x="186" y="17"/>
                  </a:cubicBezTo>
                  <a:cubicBezTo>
                    <a:pt x="185" y="18"/>
                    <a:pt x="185" y="18"/>
                    <a:pt x="185" y="19"/>
                  </a:cubicBezTo>
                  <a:cubicBezTo>
                    <a:pt x="185" y="19"/>
                    <a:pt x="185" y="20"/>
                    <a:pt x="185" y="20"/>
                  </a:cubicBezTo>
                  <a:cubicBezTo>
                    <a:pt x="185" y="21"/>
                    <a:pt x="185" y="21"/>
                    <a:pt x="185" y="22"/>
                  </a:cubicBezTo>
                  <a:cubicBezTo>
                    <a:pt x="184" y="21"/>
                    <a:pt x="184" y="20"/>
                    <a:pt x="185" y="19"/>
                  </a:cubicBezTo>
                  <a:cubicBezTo>
                    <a:pt x="184" y="20"/>
                    <a:pt x="184" y="20"/>
                    <a:pt x="183" y="20"/>
                  </a:cubicBezTo>
                  <a:cubicBezTo>
                    <a:pt x="184" y="19"/>
                    <a:pt x="185" y="18"/>
                    <a:pt x="185" y="17"/>
                  </a:cubicBezTo>
                  <a:cubicBezTo>
                    <a:pt x="184" y="17"/>
                    <a:pt x="184" y="17"/>
                    <a:pt x="183" y="17"/>
                  </a:cubicBezTo>
                  <a:cubicBezTo>
                    <a:pt x="184" y="17"/>
                    <a:pt x="184" y="17"/>
                    <a:pt x="184" y="17"/>
                  </a:cubicBezTo>
                  <a:cubicBezTo>
                    <a:pt x="185" y="16"/>
                    <a:pt x="185" y="15"/>
                    <a:pt x="184" y="15"/>
                  </a:cubicBezTo>
                  <a:cubicBezTo>
                    <a:pt x="184" y="15"/>
                    <a:pt x="184" y="15"/>
                    <a:pt x="184" y="15"/>
                  </a:cubicBezTo>
                  <a:cubicBezTo>
                    <a:pt x="184" y="15"/>
                    <a:pt x="183" y="15"/>
                    <a:pt x="183" y="15"/>
                  </a:cubicBezTo>
                  <a:cubicBezTo>
                    <a:pt x="183" y="15"/>
                    <a:pt x="183" y="15"/>
                    <a:pt x="183" y="16"/>
                  </a:cubicBezTo>
                  <a:cubicBezTo>
                    <a:pt x="181" y="17"/>
                    <a:pt x="180" y="18"/>
                    <a:pt x="179" y="19"/>
                  </a:cubicBezTo>
                  <a:cubicBezTo>
                    <a:pt x="178" y="20"/>
                    <a:pt x="178" y="20"/>
                    <a:pt x="177" y="21"/>
                  </a:cubicBezTo>
                  <a:cubicBezTo>
                    <a:pt x="176" y="21"/>
                    <a:pt x="175" y="22"/>
                    <a:pt x="175" y="22"/>
                  </a:cubicBezTo>
                  <a:cubicBezTo>
                    <a:pt x="174" y="22"/>
                    <a:pt x="173" y="22"/>
                    <a:pt x="173" y="22"/>
                  </a:cubicBezTo>
                  <a:cubicBezTo>
                    <a:pt x="173" y="22"/>
                    <a:pt x="172" y="23"/>
                    <a:pt x="172" y="23"/>
                  </a:cubicBezTo>
                  <a:cubicBezTo>
                    <a:pt x="172" y="23"/>
                    <a:pt x="172" y="23"/>
                    <a:pt x="172" y="22"/>
                  </a:cubicBezTo>
                  <a:cubicBezTo>
                    <a:pt x="172" y="22"/>
                    <a:pt x="172" y="22"/>
                    <a:pt x="172" y="22"/>
                  </a:cubicBezTo>
                  <a:cubicBezTo>
                    <a:pt x="172" y="22"/>
                    <a:pt x="173" y="22"/>
                    <a:pt x="173" y="22"/>
                  </a:cubicBezTo>
                  <a:cubicBezTo>
                    <a:pt x="173" y="22"/>
                    <a:pt x="173" y="22"/>
                    <a:pt x="173" y="21"/>
                  </a:cubicBezTo>
                  <a:cubicBezTo>
                    <a:pt x="172" y="22"/>
                    <a:pt x="172" y="21"/>
                    <a:pt x="171" y="21"/>
                  </a:cubicBezTo>
                  <a:cubicBezTo>
                    <a:pt x="171" y="22"/>
                    <a:pt x="170" y="23"/>
                    <a:pt x="169" y="24"/>
                  </a:cubicBezTo>
                  <a:cubicBezTo>
                    <a:pt x="169" y="24"/>
                    <a:pt x="168" y="25"/>
                    <a:pt x="168" y="26"/>
                  </a:cubicBezTo>
                  <a:cubicBezTo>
                    <a:pt x="168" y="25"/>
                    <a:pt x="169" y="25"/>
                    <a:pt x="169" y="26"/>
                  </a:cubicBezTo>
                  <a:cubicBezTo>
                    <a:pt x="170" y="26"/>
                    <a:pt x="170" y="27"/>
                    <a:pt x="171" y="28"/>
                  </a:cubicBezTo>
                  <a:cubicBezTo>
                    <a:pt x="170" y="27"/>
                    <a:pt x="169" y="26"/>
                    <a:pt x="168" y="26"/>
                  </a:cubicBezTo>
                  <a:cubicBezTo>
                    <a:pt x="168" y="26"/>
                    <a:pt x="168" y="26"/>
                    <a:pt x="168" y="26"/>
                  </a:cubicBezTo>
                  <a:cubicBezTo>
                    <a:pt x="168" y="26"/>
                    <a:pt x="168" y="26"/>
                    <a:pt x="168" y="26"/>
                  </a:cubicBezTo>
                  <a:cubicBezTo>
                    <a:pt x="168" y="27"/>
                    <a:pt x="167" y="28"/>
                    <a:pt x="166" y="29"/>
                  </a:cubicBezTo>
                  <a:cubicBezTo>
                    <a:pt x="166" y="29"/>
                    <a:pt x="166" y="29"/>
                    <a:pt x="166" y="29"/>
                  </a:cubicBezTo>
                  <a:cubicBezTo>
                    <a:pt x="166" y="30"/>
                    <a:pt x="166" y="30"/>
                    <a:pt x="165" y="30"/>
                  </a:cubicBezTo>
                  <a:cubicBezTo>
                    <a:pt x="165" y="30"/>
                    <a:pt x="165" y="31"/>
                    <a:pt x="164" y="31"/>
                  </a:cubicBezTo>
                  <a:cubicBezTo>
                    <a:pt x="164" y="31"/>
                    <a:pt x="164" y="31"/>
                    <a:pt x="164" y="32"/>
                  </a:cubicBezTo>
                  <a:cubicBezTo>
                    <a:pt x="164" y="32"/>
                    <a:pt x="164" y="32"/>
                    <a:pt x="164" y="32"/>
                  </a:cubicBezTo>
                  <a:cubicBezTo>
                    <a:pt x="164" y="32"/>
                    <a:pt x="164" y="32"/>
                    <a:pt x="164" y="32"/>
                  </a:cubicBezTo>
                  <a:cubicBezTo>
                    <a:pt x="164" y="32"/>
                    <a:pt x="164" y="32"/>
                    <a:pt x="164" y="32"/>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4"/>
                    <a:pt x="164" y="34"/>
                    <a:pt x="164" y="34"/>
                  </a:cubicBezTo>
                  <a:cubicBezTo>
                    <a:pt x="164" y="34"/>
                    <a:pt x="164" y="34"/>
                    <a:pt x="164" y="34"/>
                  </a:cubicBezTo>
                  <a:cubicBezTo>
                    <a:pt x="164" y="34"/>
                    <a:pt x="164" y="34"/>
                    <a:pt x="164" y="34"/>
                  </a:cubicBezTo>
                  <a:cubicBezTo>
                    <a:pt x="164" y="34"/>
                    <a:pt x="164" y="34"/>
                    <a:pt x="164" y="34"/>
                  </a:cubicBezTo>
                  <a:cubicBezTo>
                    <a:pt x="164" y="34"/>
                    <a:pt x="163" y="35"/>
                    <a:pt x="163" y="35"/>
                  </a:cubicBezTo>
                  <a:cubicBezTo>
                    <a:pt x="163" y="35"/>
                    <a:pt x="164" y="35"/>
                    <a:pt x="164" y="35"/>
                  </a:cubicBezTo>
                  <a:cubicBezTo>
                    <a:pt x="164" y="35"/>
                    <a:pt x="164" y="36"/>
                    <a:pt x="164" y="36"/>
                  </a:cubicBezTo>
                  <a:cubicBezTo>
                    <a:pt x="164" y="36"/>
                    <a:pt x="164" y="36"/>
                    <a:pt x="164" y="36"/>
                  </a:cubicBezTo>
                  <a:cubicBezTo>
                    <a:pt x="164" y="36"/>
                    <a:pt x="164" y="36"/>
                    <a:pt x="164" y="36"/>
                  </a:cubicBezTo>
                  <a:cubicBezTo>
                    <a:pt x="164" y="37"/>
                    <a:pt x="164" y="37"/>
                    <a:pt x="164" y="37"/>
                  </a:cubicBezTo>
                  <a:cubicBezTo>
                    <a:pt x="164" y="37"/>
                    <a:pt x="163" y="37"/>
                    <a:pt x="163" y="37"/>
                  </a:cubicBezTo>
                  <a:cubicBezTo>
                    <a:pt x="163" y="37"/>
                    <a:pt x="164" y="37"/>
                    <a:pt x="164" y="37"/>
                  </a:cubicBezTo>
                  <a:cubicBezTo>
                    <a:pt x="164" y="37"/>
                    <a:pt x="164" y="37"/>
                    <a:pt x="164" y="37"/>
                  </a:cubicBezTo>
                  <a:cubicBezTo>
                    <a:pt x="163" y="38"/>
                    <a:pt x="163" y="39"/>
                    <a:pt x="163" y="39"/>
                  </a:cubicBezTo>
                  <a:cubicBezTo>
                    <a:pt x="163" y="40"/>
                    <a:pt x="162" y="40"/>
                    <a:pt x="162" y="41"/>
                  </a:cubicBezTo>
                  <a:cubicBezTo>
                    <a:pt x="161" y="42"/>
                    <a:pt x="160" y="44"/>
                    <a:pt x="158" y="45"/>
                  </a:cubicBezTo>
                  <a:cubicBezTo>
                    <a:pt x="157" y="46"/>
                    <a:pt x="155" y="47"/>
                    <a:pt x="153" y="47"/>
                  </a:cubicBezTo>
                  <a:cubicBezTo>
                    <a:pt x="154" y="48"/>
                    <a:pt x="154" y="48"/>
                    <a:pt x="154" y="48"/>
                  </a:cubicBezTo>
                  <a:cubicBezTo>
                    <a:pt x="152" y="47"/>
                    <a:pt x="151" y="48"/>
                    <a:pt x="149" y="48"/>
                  </a:cubicBezTo>
                  <a:cubicBezTo>
                    <a:pt x="147" y="49"/>
                    <a:pt x="145" y="48"/>
                    <a:pt x="143" y="48"/>
                  </a:cubicBezTo>
                  <a:cubicBezTo>
                    <a:pt x="143" y="48"/>
                    <a:pt x="143" y="48"/>
                    <a:pt x="142" y="48"/>
                  </a:cubicBezTo>
                  <a:cubicBezTo>
                    <a:pt x="142" y="48"/>
                    <a:pt x="142" y="48"/>
                    <a:pt x="142" y="49"/>
                  </a:cubicBezTo>
                  <a:cubicBezTo>
                    <a:pt x="143" y="50"/>
                    <a:pt x="143" y="52"/>
                    <a:pt x="142" y="54"/>
                  </a:cubicBezTo>
                  <a:cubicBezTo>
                    <a:pt x="142" y="55"/>
                    <a:pt x="141" y="56"/>
                    <a:pt x="140" y="57"/>
                  </a:cubicBezTo>
                  <a:cubicBezTo>
                    <a:pt x="140" y="58"/>
                    <a:pt x="140" y="58"/>
                    <a:pt x="139" y="58"/>
                  </a:cubicBezTo>
                  <a:cubicBezTo>
                    <a:pt x="141" y="58"/>
                    <a:pt x="142" y="58"/>
                    <a:pt x="143" y="59"/>
                  </a:cubicBezTo>
                  <a:cubicBezTo>
                    <a:pt x="144" y="60"/>
                    <a:pt x="144" y="62"/>
                    <a:pt x="145" y="62"/>
                  </a:cubicBezTo>
                  <a:cubicBezTo>
                    <a:pt x="146" y="63"/>
                    <a:pt x="146" y="63"/>
                    <a:pt x="147" y="63"/>
                  </a:cubicBezTo>
                  <a:cubicBezTo>
                    <a:pt x="148" y="63"/>
                    <a:pt x="149" y="64"/>
                    <a:pt x="150" y="65"/>
                  </a:cubicBezTo>
                  <a:cubicBezTo>
                    <a:pt x="151" y="66"/>
                    <a:pt x="152" y="67"/>
                    <a:pt x="153" y="68"/>
                  </a:cubicBezTo>
                  <a:cubicBezTo>
                    <a:pt x="153" y="68"/>
                    <a:pt x="153" y="68"/>
                    <a:pt x="153" y="68"/>
                  </a:cubicBezTo>
                  <a:cubicBezTo>
                    <a:pt x="154" y="68"/>
                    <a:pt x="154" y="69"/>
                    <a:pt x="154" y="69"/>
                  </a:cubicBezTo>
                  <a:cubicBezTo>
                    <a:pt x="155" y="70"/>
                    <a:pt x="156" y="70"/>
                    <a:pt x="157" y="71"/>
                  </a:cubicBezTo>
                  <a:cubicBezTo>
                    <a:pt x="157" y="71"/>
                    <a:pt x="157" y="72"/>
                    <a:pt x="158" y="73"/>
                  </a:cubicBezTo>
                  <a:cubicBezTo>
                    <a:pt x="158" y="73"/>
                    <a:pt x="158" y="73"/>
                    <a:pt x="158" y="73"/>
                  </a:cubicBezTo>
                  <a:cubicBezTo>
                    <a:pt x="158" y="73"/>
                    <a:pt x="158" y="73"/>
                    <a:pt x="158" y="74"/>
                  </a:cubicBezTo>
                  <a:cubicBezTo>
                    <a:pt x="158" y="74"/>
                    <a:pt x="158" y="74"/>
                    <a:pt x="158" y="74"/>
                  </a:cubicBezTo>
                  <a:cubicBezTo>
                    <a:pt x="158" y="74"/>
                    <a:pt x="159" y="74"/>
                    <a:pt x="159" y="75"/>
                  </a:cubicBezTo>
                  <a:cubicBezTo>
                    <a:pt x="159" y="75"/>
                    <a:pt x="159" y="75"/>
                    <a:pt x="159" y="75"/>
                  </a:cubicBezTo>
                  <a:cubicBezTo>
                    <a:pt x="158" y="76"/>
                    <a:pt x="159" y="77"/>
                    <a:pt x="159" y="77"/>
                  </a:cubicBezTo>
                  <a:cubicBezTo>
                    <a:pt x="159" y="78"/>
                    <a:pt x="159" y="78"/>
                    <a:pt x="159" y="78"/>
                  </a:cubicBezTo>
                  <a:cubicBezTo>
                    <a:pt x="159" y="78"/>
                    <a:pt x="159" y="78"/>
                    <a:pt x="159" y="78"/>
                  </a:cubicBezTo>
                  <a:cubicBezTo>
                    <a:pt x="159" y="78"/>
                    <a:pt x="159" y="78"/>
                    <a:pt x="159" y="78"/>
                  </a:cubicBezTo>
                  <a:cubicBezTo>
                    <a:pt x="160" y="78"/>
                    <a:pt x="160" y="79"/>
                    <a:pt x="160" y="79"/>
                  </a:cubicBezTo>
                  <a:cubicBezTo>
                    <a:pt x="160" y="79"/>
                    <a:pt x="161" y="79"/>
                    <a:pt x="161" y="79"/>
                  </a:cubicBezTo>
                  <a:cubicBezTo>
                    <a:pt x="161" y="79"/>
                    <a:pt x="161" y="79"/>
                    <a:pt x="161" y="79"/>
                  </a:cubicBezTo>
                  <a:cubicBezTo>
                    <a:pt x="160" y="80"/>
                    <a:pt x="160" y="79"/>
                    <a:pt x="160" y="79"/>
                  </a:cubicBezTo>
                  <a:cubicBezTo>
                    <a:pt x="160" y="79"/>
                    <a:pt x="160" y="79"/>
                    <a:pt x="159" y="79"/>
                  </a:cubicBezTo>
                  <a:cubicBezTo>
                    <a:pt x="159" y="80"/>
                    <a:pt x="160" y="80"/>
                    <a:pt x="160" y="80"/>
                  </a:cubicBezTo>
                  <a:cubicBezTo>
                    <a:pt x="160" y="80"/>
                    <a:pt x="160" y="80"/>
                    <a:pt x="160" y="80"/>
                  </a:cubicBezTo>
                  <a:cubicBezTo>
                    <a:pt x="161" y="80"/>
                    <a:pt x="161" y="80"/>
                    <a:pt x="162" y="80"/>
                  </a:cubicBezTo>
                  <a:cubicBezTo>
                    <a:pt x="162" y="80"/>
                    <a:pt x="162" y="81"/>
                    <a:pt x="163" y="81"/>
                  </a:cubicBezTo>
                  <a:cubicBezTo>
                    <a:pt x="163" y="81"/>
                    <a:pt x="163" y="81"/>
                    <a:pt x="164" y="81"/>
                  </a:cubicBezTo>
                  <a:cubicBezTo>
                    <a:pt x="164" y="81"/>
                    <a:pt x="164" y="81"/>
                    <a:pt x="164" y="81"/>
                  </a:cubicBezTo>
                  <a:cubicBezTo>
                    <a:pt x="164" y="81"/>
                    <a:pt x="165" y="81"/>
                    <a:pt x="165" y="81"/>
                  </a:cubicBezTo>
                  <a:cubicBezTo>
                    <a:pt x="165" y="81"/>
                    <a:pt x="166" y="81"/>
                    <a:pt x="166" y="81"/>
                  </a:cubicBezTo>
                  <a:cubicBezTo>
                    <a:pt x="166" y="81"/>
                    <a:pt x="166" y="81"/>
                    <a:pt x="167" y="81"/>
                  </a:cubicBezTo>
                  <a:cubicBezTo>
                    <a:pt x="167" y="81"/>
                    <a:pt x="167" y="81"/>
                    <a:pt x="167" y="81"/>
                  </a:cubicBezTo>
                  <a:cubicBezTo>
                    <a:pt x="168" y="80"/>
                    <a:pt x="168" y="80"/>
                    <a:pt x="168" y="79"/>
                  </a:cubicBezTo>
                  <a:cubicBezTo>
                    <a:pt x="167" y="79"/>
                    <a:pt x="167" y="79"/>
                    <a:pt x="166" y="79"/>
                  </a:cubicBezTo>
                  <a:cubicBezTo>
                    <a:pt x="166" y="79"/>
                    <a:pt x="167" y="78"/>
                    <a:pt x="167" y="78"/>
                  </a:cubicBezTo>
                  <a:cubicBezTo>
                    <a:pt x="167" y="78"/>
                    <a:pt x="167" y="79"/>
                    <a:pt x="167" y="79"/>
                  </a:cubicBezTo>
                  <a:cubicBezTo>
                    <a:pt x="167" y="79"/>
                    <a:pt x="167" y="79"/>
                    <a:pt x="167" y="79"/>
                  </a:cubicBezTo>
                  <a:cubicBezTo>
                    <a:pt x="168" y="79"/>
                    <a:pt x="168" y="79"/>
                    <a:pt x="168" y="79"/>
                  </a:cubicBezTo>
                  <a:cubicBezTo>
                    <a:pt x="168" y="80"/>
                    <a:pt x="168" y="80"/>
                    <a:pt x="168" y="80"/>
                  </a:cubicBezTo>
                  <a:cubicBezTo>
                    <a:pt x="168" y="81"/>
                    <a:pt x="167" y="81"/>
                    <a:pt x="168" y="82"/>
                  </a:cubicBezTo>
                  <a:cubicBezTo>
                    <a:pt x="169" y="82"/>
                    <a:pt x="170" y="81"/>
                    <a:pt x="171" y="81"/>
                  </a:cubicBezTo>
                  <a:cubicBezTo>
                    <a:pt x="172" y="81"/>
                    <a:pt x="172" y="81"/>
                    <a:pt x="172" y="82"/>
                  </a:cubicBezTo>
                  <a:cubicBezTo>
                    <a:pt x="173" y="81"/>
                    <a:pt x="173" y="82"/>
                    <a:pt x="174" y="82"/>
                  </a:cubicBezTo>
                  <a:cubicBezTo>
                    <a:pt x="174" y="82"/>
                    <a:pt x="174" y="83"/>
                    <a:pt x="173" y="83"/>
                  </a:cubicBezTo>
                  <a:cubicBezTo>
                    <a:pt x="173" y="83"/>
                    <a:pt x="173" y="83"/>
                    <a:pt x="173" y="83"/>
                  </a:cubicBezTo>
                  <a:cubicBezTo>
                    <a:pt x="172" y="83"/>
                    <a:pt x="172" y="84"/>
                    <a:pt x="172" y="84"/>
                  </a:cubicBezTo>
                  <a:cubicBezTo>
                    <a:pt x="172" y="85"/>
                    <a:pt x="172" y="85"/>
                    <a:pt x="172" y="86"/>
                  </a:cubicBezTo>
                  <a:cubicBezTo>
                    <a:pt x="172" y="86"/>
                    <a:pt x="172" y="86"/>
                    <a:pt x="172" y="86"/>
                  </a:cubicBezTo>
                  <a:cubicBezTo>
                    <a:pt x="172" y="86"/>
                    <a:pt x="172" y="87"/>
                    <a:pt x="172" y="87"/>
                  </a:cubicBezTo>
                  <a:cubicBezTo>
                    <a:pt x="172" y="88"/>
                    <a:pt x="173" y="88"/>
                    <a:pt x="174" y="88"/>
                  </a:cubicBezTo>
                  <a:cubicBezTo>
                    <a:pt x="174" y="88"/>
                    <a:pt x="174" y="88"/>
                    <a:pt x="174" y="89"/>
                  </a:cubicBezTo>
                  <a:cubicBezTo>
                    <a:pt x="174" y="89"/>
                    <a:pt x="174" y="89"/>
                    <a:pt x="174" y="89"/>
                  </a:cubicBezTo>
                  <a:cubicBezTo>
                    <a:pt x="174" y="89"/>
                    <a:pt x="174" y="89"/>
                    <a:pt x="174" y="90"/>
                  </a:cubicBezTo>
                  <a:cubicBezTo>
                    <a:pt x="175" y="90"/>
                    <a:pt x="175" y="90"/>
                    <a:pt x="175" y="90"/>
                  </a:cubicBezTo>
                  <a:cubicBezTo>
                    <a:pt x="175" y="90"/>
                    <a:pt x="176" y="89"/>
                    <a:pt x="175" y="89"/>
                  </a:cubicBezTo>
                  <a:cubicBezTo>
                    <a:pt x="176" y="88"/>
                    <a:pt x="176" y="88"/>
                    <a:pt x="177" y="88"/>
                  </a:cubicBezTo>
                  <a:cubicBezTo>
                    <a:pt x="177" y="88"/>
                    <a:pt x="178" y="88"/>
                    <a:pt x="178" y="87"/>
                  </a:cubicBezTo>
                  <a:cubicBezTo>
                    <a:pt x="178" y="87"/>
                    <a:pt x="178" y="87"/>
                    <a:pt x="178" y="87"/>
                  </a:cubicBezTo>
                  <a:cubicBezTo>
                    <a:pt x="178" y="87"/>
                    <a:pt x="179" y="88"/>
                    <a:pt x="179" y="88"/>
                  </a:cubicBezTo>
                  <a:cubicBezTo>
                    <a:pt x="179" y="88"/>
                    <a:pt x="180" y="88"/>
                    <a:pt x="181" y="88"/>
                  </a:cubicBezTo>
                  <a:cubicBezTo>
                    <a:pt x="182" y="88"/>
                    <a:pt x="182" y="88"/>
                    <a:pt x="183" y="87"/>
                  </a:cubicBezTo>
                  <a:cubicBezTo>
                    <a:pt x="184" y="87"/>
                    <a:pt x="184" y="87"/>
                    <a:pt x="185" y="88"/>
                  </a:cubicBezTo>
                  <a:cubicBezTo>
                    <a:pt x="185" y="88"/>
                    <a:pt x="185" y="87"/>
                    <a:pt x="185" y="87"/>
                  </a:cubicBezTo>
                  <a:cubicBezTo>
                    <a:pt x="185" y="87"/>
                    <a:pt x="186" y="87"/>
                    <a:pt x="186" y="87"/>
                  </a:cubicBezTo>
                  <a:cubicBezTo>
                    <a:pt x="186" y="88"/>
                    <a:pt x="186" y="88"/>
                    <a:pt x="186" y="88"/>
                  </a:cubicBezTo>
                  <a:cubicBezTo>
                    <a:pt x="186" y="88"/>
                    <a:pt x="185" y="88"/>
                    <a:pt x="185" y="88"/>
                  </a:cubicBezTo>
                  <a:cubicBezTo>
                    <a:pt x="185" y="88"/>
                    <a:pt x="185" y="88"/>
                    <a:pt x="185" y="88"/>
                  </a:cubicBezTo>
                  <a:cubicBezTo>
                    <a:pt x="185" y="89"/>
                    <a:pt x="184" y="89"/>
                    <a:pt x="184" y="88"/>
                  </a:cubicBezTo>
                  <a:cubicBezTo>
                    <a:pt x="184" y="88"/>
                    <a:pt x="184" y="88"/>
                    <a:pt x="184" y="88"/>
                  </a:cubicBezTo>
                  <a:cubicBezTo>
                    <a:pt x="183" y="88"/>
                    <a:pt x="182" y="88"/>
                    <a:pt x="183" y="89"/>
                  </a:cubicBezTo>
                  <a:cubicBezTo>
                    <a:pt x="183" y="89"/>
                    <a:pt x="183" y="90"/>
                    <a:pt x="183" y="90"/>
                  </a:cubicBezTo>
                  <a:cubicBezTo>
                    <a:pt x="183" y="91"/>
                    <a:pt x="183" y="91"/>
                    <a:pt x="182" y="92"/>
                  </a:cubicBezTo>
                  <a:cubicBezTo>
                    <a:pt x="182" y="92"/>
                    <a:pt x="182" y="92"/>
                    <a:pt x="181" y="92"/>
                  </a:cubicBezTo>
                  <a:cubicBezTo>
                    <a:pt x="180" y="92"/>
                    <a:pt x="179" y="92"/>
                    <a:pt x="178" y="92"/>
                  </a:cubicBezTo>
                  <a:cubicBezTo>
                    <a:pt x="177" y="91"/>
                    <a:pt x="177" y="90"/>
                    <a:pt x="176" y="90"/>
                  </a:cubicBezTo>
                  <a:cubicBezTo>
                    <a:pt x="176" y="90"/>
                    <a:pt x="175" y="90"/>
                    <a:pt x="175" y="91"/>
                  </a:cubicBezTo>
                  <a:cubicBezTo>
                    <a:pt x="174" y="91"/>
                    <a:pt x="174" y="91"/>
                    <a:pt x="173" y="91"/>
                  </a:cubicBezTo>
                  <a:cubicBezTo>
                    <a:pt x="173" y="91"/>
                    <a:pt x="172" y="90"/>
                    <a:pt x="172" y="90"/>
                  </a:cubicBezTo>
                  <a:cubicBezTo>
                    <a:pt x="172" y="90"/>
                    <a:pt x="172" y="89"/>
                    <a:pt x="171" y="89"/>
                  </a:cubicBezTo>
                  <a:cubicBezTo>
                    <a:pt x="171" y="89"/>
                    <a:pt x="171" y="89"/>
                    <a:pt x="171" y="89"/>
                  </a:cubicBezTo>
                  <a:cubicBezTo>
                    <a:pt x="171" y="89"/>
                    <a:pt x="171" y="88"/>
                    <a:pt x="171" y="88"/>
                  </a:cubicBezTo>
                  <a:cubicBezTo>
                    <a:pt x="170" y="88"/>
                    <a:pt x="170" y="88"/>
                    <a:pt x="170" y="88"/>
                  </a:cubicBezTo>
                  <a:cubicBezTo>
                    <a:pt x="170" y="87"/>
                    <a:pt x="170" y="87"/>
                    <a:pt x="170" y="87"/>
                  </a:cubicBezTo>
                  <a:cubicBezTo>
                    <a:pt x="170" y="87"/>
                    <a:pt x="170" y="86"/>
                    <a:pt x="171" y="86"/>
                  </a:cubicBezTo>
                  <a:cubicBezTo>
                    <a:pt x="171" y="86"/>
                    <a:pt x="171" y="86"/>
                    <a:pt x="171" y="86"/>
                  </a:cubicBezTo>
                  <a:cubicBezTo>
                    <a:pt x="171" y="85"/>
                    <a:pt x="170" y="85"/>
                    <a:pt x="170" y="85"/>
                  </a:cubicBezTo>
                  <a:cubicBezTo>
                    <a:pt x="170" y="85"/>
                    <a:pt x="170" y="85"/>
                    <a:pt x="170" y="84"/>
                  </a:cubicBezTo>
                  <a:cubicBezTo>
                    <a:pt x="169" y="84"/>
                    <a:pt x="169" y="83"/>
                    <a:pt x="169" y="83"/>
                  </a:cubicBezTo>
                  <a:cubicBezTo>
                    <a:pt x="169" y="83"/>
                    <a:pt x="169" y="83"/>
                    <a:pt x="169" y="83"/>
                  </a:cubicBezTo>
                  <a:cubicBezTo>
                    <a:pt x="168" y="83"/>
                    <a:pt x="168" y="83"/>
                    <a:pt x="168" y="83"/>
                  </a:cubicBezTo>
                  <a:cubicBezTo>
                    <a:pt x="168" y="83"/>
                    <a:pt x="168" y="83"/>
                    <a:pt x="168" y="83"/>
                  </a:cubicBezTo>
                  <a:cubicBezTo>
                    <a:pt x="168" y="83"/>
                    <a:pt x="167" y="83"/>
                    <a:pt x="167" y="83"/>
                  </a:cubicBezTo>
                  <a:cubicBezTo>
                    <a:pt x="167" y="83"/>
                    <a:pt x="167" y="83"/>
                    <a:pt x="167" y="83"/>
                  </a:cubicBezTo>
                  <a:cubicBezTo>
                    <a:pt x="167" y="83"/>
                    <a:pt x="167" y="83"/>
                    <a:pt x="167" y="84"/>
                  </a:cubicBezTo>
                  <a:cubicBezTo>
                    <a:pt x="167" y="84"/>
                    <a:pt x="167" y="84"/>
                    <a:pt x="167" y="84"/>
                  </a:cubicBezTo>
                  <a:cubicBezTo>
                    <a:pt x="167" y="84"/>
                    <a:pt x="167" y="84"/>
                    <a:pt x="167" y="84"/>
                  </a:cubicBezTo>
                  <a:cubicBezTo>
                    <a:pt x="167" y="85"/>
                    <a:pt x="167" y="85"/>
                    <a:pt x="167" y="85"/>
                  </a:cubicBezTo>
                  <a:cubicBezTo>
                    <a:pt x="167" y="85"/>
                    <a:pt x="167" y="86"/>
                    <a:pt x="168" y="86"/>
                  </a:cubicBezTo>
                  <a:cubicBezTo>
                    <a:pt x="168" y="86"/>
                    <a:pt x="168" y="86"/>
                    <a:pt x="168" y="86"/>
                  </a:cubicBezTo>
                  <a:cubicBezTo>
                    <a:pt x="169" y="86"/>
                    <a:pt x="169" y="87"/>
                    <a:pt x="170" y="87"/>
                  </a:cubicBezTo>
                  <a:cubicBezTo>
                    <a:pt x="170" y="87"/>
                    <a:pt x="170" y="88"/>
                    <a:pt x="170" y="88"/>
                  </a:cubicBezTo>
                  <a:cubicBezTo>
                    <a:pt x="170" y="88"/>
                    <a:pt x="171" y="89"/>
                    <a:pt x="171" y="89"/>
                  </a:cubicBezTo>
                  <a:cubicBezTo>
                    <a:pt x="171" y="89"/>
                    <a:pt x="171" y="90"/>
                    <a:pt x="171" y="90"/>
                  </a:cubicBezTo>
                  <a:cubicBezTo>
                    <a:pt x="172" y="90"/>
                    <a:pt x="172" y="91"/>
                    <a:pt x="172" y="91"/>
                  </a:cubicBezTo>
                  <a:cubicBezTo>
                    <a:pt x="172" y="91"/>
                    <a:pt x="172" y="92"/>
                    <a:pt x="172" y="92"/>
                  </a:cubicBezTo>
                  <a:cubicBezTo>
                    <a:pt x="172" y="92"/>
                    <a:pt x="172" y="92"/>
                    <a:pt x="172" y="92"/>
                  </a:cubicBezTo>
                  <a:cubicBezTo>
                    <a:pt x="173" y="92"/>
                    <a:pt x="173" y="92"/>
                    <a:pt x="174" y="92"/>
                  </a:cubicBezTo>
                  <a:cubicBezTo>
                    <a:pt x="175" y="92"/>
                    <a:pt x="177" y="93"/>
                    <a:pt x="177" y="94"/>
                  </a:cubicBezTo>
                  <a:cubicBezTo>
                    <a:pt x="177" y="94"/>
                    <a:pt x="177" y="94"/>
                    <a:pt x="177" y="94"/>
                  </a:cubicBezTo>
                  <a:cubicBezTo>
                    <a:pt x="177" y="95"/>
                    <a:pt x="177" y="95"/>
                    <a:pt x="177" y="95"/>
                  </a:cubicBezTo>
                  <a:cubicBezTo>
                    <a:pt x="177" y="95"/>
                    <a:pt x="177" y="96"/>
                    <a:pt x="177" y="96"/>
                  </a:cubicBezTo>
                  <a:cubicBezTo>
                    <a:pt x="176" y="96"/>
                    <a:pt x="177" y="96"/>
                    <a:pt x="177" y="95"/>
                  </a:cubicBezTo>
                  <a:cubicBezTo>
                    <a:pt x="177" y="95"/>
                    <a:pt x="177" y="95"/>
                    <a:pt x="177" y="95"/>
                  </a:cubicBezTo>
                  <a:cubicBezTo>
                    <a:pt x="177" y="95"/>
                    <a:pt x="176" y="95"/>
                    <a:pt x="176" y="95"/>
                  </a:cubicBezTo>
                  <a:cubicBezTo>
                    <a:pt x="176" y="95"/>
                    <a:pt x="175" y="95"/>
                    <a:pt x="175" y="94"/>
                  </a:cubicBezTo>
                  <a:cubicBezTo>
                    <a:pt x="175" y="94"/>
                    <a:pt x="175" y="94"/>
                    <a:pt x="174" y="94"/>
                  </a:cubicBezTo>
                  <a:cubicBezTo>
                    <a:pt x="174" y="94"/>
                    <a:pt x="174" y="94"/>
                    <a:pt x="174" y="95"/>
                  </a:cubicBezTo>
                  <a:cubicBezTo>
                    <a:pt x="173" y="96"/>
                    <a:pt x="173" y="97"/>
                    <a:pt x="172" y="99"/>
                  </a:cubicBezTo>
                  <a:cubicBezTo>
                    <a:pt x="172" y="99"/>
                    <a:pt x="171" y="99"/>
                    <a:pt x="171" y="98"/>
                  </a:cubicBezTo>
                  <a:cubicBezTo>
                    <a:pt x="171" y="98"/>
                    <a:pt x="172" y="98"/>
                    <a:pt x="172" y="98"/>
                  </a:cubicBezTo>
                  <a:cubicBezTo>
                    <a:pt x="171" y="98"/>
                    <a:pt x="171" y="97"/>
                    <a:pt x="170" y="97"/>
                  </a:cubicBezTo>
                  <a:cubicBezTo>
                    <a:pt x="170" y="97"/>
                    <a:pt x="169" y="98"/>
                    <a:pt x="169" y="98"/>
                  </a:cubicBezTo>
                  <a:cubicBezTo>
                    <a:pt x="168" y="98"/>
                    <a:pt x="167" y="97"/>
                    <a:pt x="166" y="98"/>
                  </a:cubicBezTo>
                  <a:cubicBezTo>
                    <a:pt x="166" y="97"/>
                    <a:pt x="166" y="97"/>
                    <a:pt x="166" y="97"/>
                  </a:cubicBezTo>
                  <a:cubicBezTo>
                    <a:pt x="165" y="97"/>
                    <a:pt x="165" y="97"/>
                    <a:pt x="165" y="97"/>
                  </a:cubicBezTo>
                  <a:cubicBezTo>
                    <a:pt x="164" y="97"/>
                    <a:pt x="163" y="97"/>
                    <a:pt x="163" y="97"/>
                  </a:cubicBezTo>
                  <a:cubicBezTo>
                    <a:pt x="161" y="97"/>
                    <a:pt x="160" y="97"/>
                    <a:pt x="159" y="98"/>
                  </a:cubicBezTo>
                  <a:cubicBezTo>
                    <a:pt x="159" y="97"/>
                    <a:pt x="159" y="97"/>
                    <a:pt x="159" y="97"/>
                  </a:cubicBezTo>
                  <a:cubicBezTo>
                    <a:pt x="158" y="96"/>
                    <a:pt x="158" y="96"/>
                    <a:pt x="158" y="96"/>
                  </a:cubicBezTo>
                  <a:cubicBezTo>
                    <a:pt x="158" y="95"/>
                    <a:pt x="158" y="95"/>
                    <a:pt x="157" y="95"/>
                  </a:cubicBezTo>
                  <a:cubicBezTo>
                    <a:pt x="157" y="95"/>
                    <a:pt x="157" y="95"/>
                    <a:pt x="157" y="95"/>
                  </a:cubicBezTo>
                  <a:cubicBezTo>
                    <a:pt x="157" y="95"/>
                    <a:pt x="158" y="95"/>
                    <a:pt x="158" y="94"/>
                  </a:cubicBezTo>
                  <a:cubicBezTo>
                    <a:pt x="159" y="94"/>
                    <a:pt x="158" y="93"/>
                    <a:pt x="158" y="93"/>
                  </a:cubicBezTo>
                  <a:cubicBezTo>
                    <a:pt x="158" y="92"/>
                    <a:pt x="159" y="91"/>
                    <a:pt x="159" y="90"/>
                  </a:cubicBezTo>
                  <a:cubicBezTo>
                    <a:pt x="159" y="90"/>
                    <a:pt x="159" y="90"/>
                    <a:pt x="159" y="89"/>
                  </a:cubicBezTo>
                  <a:cubicBezTo>
                    <a:pt x="159" y="89"/>
                    <a:pt x="158" y="89"/>
                    <a:pt x="158" y="89"/>
                  </a:cubicBezTo>
                  <a:cubicBezTo>
                    <a:pt x="158" y="89"/>
                    <a:pt x="159" y="89"/>
                    <a:pt x="159" y="89"/>
                  </a:cubicBezTo>
                  <a:cubicBezTo>
                    <a:pt x="158" y="88"/>
                    <a:pt x="157" y="88"/>
                    <a:pt x="156" y="88"/>
                  </a:cubicBezTo>
                  <a:cubicBezTo>
                    <a:pt x="155" y="88"/>
                    <a:pt x="154" y="89"/>
                    <a:pt x="153" y="89"/>
                  </a:cubicBezTo>
                  <a:cubicBezTo>
                    <a:pt x="153" y="89"/>
                    <a:pt x="152" y="90"/>
                    <a:pt x="152" y="90"/>
                  </a:cubicBezTo>
                  <a:cubicBezTo>
                    <a:pt x="151" y="91"/>
                    <a:pt x="151" y="91"/>
                    <a:pt x="151" y="91"/>
                  </a:cubicBezTo>
                  <a:cubicBezTo>
                    <a:pt x="151" y="91"/>
                    <a:pt x="151" y="92"/>
                    <a:pt x="151" y="92"/>
                  </a:cubicBezTo>
                  <a:cubicBezTo>
                    <a:pt x="151" y="92"/>
                    <a:pt x="151" y="92"/>
                    <a:pt x="150" y="92"/>
                  </a:cubicBezTo>
                  <a:cubicBezTo>
                    <a:pt x="150" y="92"/>
                    <a:pt x="150" y="91"/>
                    <a:pt x="150" y="91"/>
                  </a:cubicBezTo>
                  <a:cubicBezTo>
                    <a:pt x="150" y="91"/>
                    <a:pt x="149" y="91"/>
                    <a:pt x="149" y="91"/>
                  </a:cubicBezTo>
                  <a:cubicBezTo>
                    <a:pt x="149" y="91"/>
                    <a:pt x="150" y="91"/>
                    <a:pt x="150" y="91"/>
                  </a:cubicBezTo>
                  <a:cubicBezTo>
                    <a:pt x="150" y="91"/>
                    <a:pt x="149" y="91"/>
                    <a:pt x="149" y="91"/>
                  </a:cubicBezTo>
                  <a:cubicBezTo>
                    <a:pt x="148" y="91"/>
                    <a:pt x="148" y="92"/>
                    <a:pt x="147" y="92"/>
                  </a:cubicBezTo>
                  <a:cubicBezTo>
                    <a:pt x="147" y="92"/>
                    <a:pt x="146" y="92"/>
                    <a:pt x="146" y="92"/>
                  </a:cubicBezTo>
                  <a:cubicBezTo>
                    <a:pt x="146" y="92"/>
                    <a:pt x="146" y="93"/>
                    <a:pt x="146" y="93"/>
                  </a:cubicBezTo>
                  <a:cubicBezTo>
                    <a:pt x="146" y="93"/>
                    <a:pt x="146" y="93"/>
                    <a:pt x="145" y="93"/>
                  </a:cubicBezTo>
                  <a:cubicBezTo>
                    <a:pt x="145" y="93"/>
                    <a:pt x="145" y="94"/>
                    <a:pt x="145" y="94"/>
                  </a:cubicBezTo>
                  <a:cubicBezTo>
                    <a:pt x="145" y="94"/>
                    <a:pt x="145" y="94"/>
                    <a:pt x="145" y="94"/>
                  </a:cubicBezTo>
                  <a:cubicBezTo>
                    <a:pt x="145" y="95"/>
                    <a:pt x="145" y="95"/>
                    <a:pt x="145" y="95"/>
                  </a:cubicBezTo>
                  <a:cubicBezTo>
                    <a:pt x="145" y="95"/>
                    <a:pt x="145" y="95"/>
                    <a:pt x="145" y="95"/>
                  </a:cubicBezTo>
                  <a:cubicBezTo>
                    <a:pt x="145" y="95"/>
                    <a:pt x="146" y="95"/>
                    <a:pt x="146" y="95"/>
                  </a:cubicBezTo>
                  <a:cubicBezTo>
                    <a:pt x="146" y="95"/>
                    <a:pt x="147" y="95"/>
                    <a:pt x="147" y="96"/>
                  </a:cubicBezTo>
                  <a:cubicBezTo>
                    <a:pt x="147" y="96"/>
                    <a:pt x="147" y="96"/>
                    <a:pt x="147" y="96"/>
                  </a:cubicBezTo>
                  <a:cubicBezTo>
                    <a:pt x="147" y="96"/>
                    <a:pt x="147" y="96"/>
                    <a:pt x="147" y="96"/>
                  </a:cubicBezTo>
                  <a:cubicBezTo>
                    <a:pt x="146" y="97"/>
                    <a:pt x="146" y="97"/>
                    <a:pt x="145" y="97"/>
                  </a:cubicBezTo>
                  <a:cubicBezTo>
                    <a:pt x="145" y="97"/>
                    <a:pt x="144" y="97"/>
                    <a:pt x="144" y="96"/>
                  </a:cubicBezTo>
                  <a:cubicBezTo>
                    <a:pt x="144" y="96"/>
                    <a:pt x="143" y="96"/>
                    <a:pt x="143" y="96"/>
                  </a:cubicBezTo>
                  <a:cubicBezTo>
                    <a:pt x="143" y="96"/>
                    <a:pt x="143" y="96"/>
                    <a:pt x="143" y="95"/>
                  </a:cubicBezTo>
                  <a:cubicBezTo>
                    <a:pt x="141" y="96"/>
                    <a:pt x="141" y="97"/>
                    <a:pt x="139" y="97"/>
                  </a:cubicBezTo>
                  <a:cubicBezTo>
                    <a:pt x="139" y="97"/>
                    <a:pt x="139" y="98"/>
                    <a:pt x="139" y="98"/>
                  </a:cubicBezTo>
                  <a:cubicBezTo>
                    <a:pt x="139" y="98"/>
                    <a:pt x="139" y="98"/>
                    <a:pt x="139" y="98"/>
                  </a:cubicBezTo>
                  <a:cubicBezTo>
                    <a:pt x="139" y="98"/>
                    <a:pt x="139" y="98"/>
                    <a:pt x="139" y="98"/>
                  </a:cubicBezTo>
                  <a:cubicBezTo>
                    <a:pt x="139" y="98"/>
                    <a:pt x="138" y="99"/>
                    <a:pt x="138" y="99"/>
                  </a:cubicBezTo>
                  <a:cubicBezTo>
                    <a:pt x="138" y="99"/>
                    <a:pt x="138" y="99"/>
                    <a:pt x="137" y="99"/>
                  </a:cubicBezTo>
                  <a:cubicBezTo>
                    <a:pt x="137" y="99"/>
                    <a:pt x="137" y="99"/>
                    <a:pt x="138" y="99"/>
                  </a:cubicBezTo>
                  <a:cubicBezTo>
                    <a:pt x="138" y="99"/>
                    <a:pt x="138" y="99"/>
                    <a:pt x="138" y="100"/>
                  </a:cubicBezTo>
                  <a:cubicBezTo>
                    <a:pt x="138" y="100"/>
                    <a:pt x="138" y="100"/>
                    <a:pt x="138" y="100"/>
                  </a:cubicBezTo>
                  <a:cubicBezTo>
                    <a:pt x="137" y="100"/>
                    <a:pt x="137" y="101"/>
                    <a:pt x="136" y="101"/>
                  </a:cubicBezTo>
                  <a:cubicBezTo>
                    <a:pt x="136" y="101"/>
                    <a:pt x="135" y="101"/>
                    <a:pt x="135" y="100"/>
                  </a:cubicBezTo>
                  <a:cubicBezTo>
                    <a:pt x="135" y="101"/>
                    <a:pt x="134" y="101"/>
                    <a:pt x="134" y="101"/>
                  </a:cubicBezTo>
                  <a:cubicBezTo>
                    <a:pt x="134" y="101"/>
                    <a:pt x="134" y="101"/>
                    <a:pt x="134" y="101"/>
                  </a:cubicBezTo>
                  <a:cubicBezTo>
                    <a:pt x="134" y="101"/>
                    <a:pt x="134" y="101"/>
                    <a:pt x="134" y="102"/>
                  </a:cubicBezTo>
                  <a:cubicBezTo>
                    <a:pt x="134" y="102"/>
                    <a:pt x="134" y="102"/>
                    <a:pt x="134" y="102"/>
                  </a:cubicBezTo>
                  <a:cubicBezTo>
                    <a:pt x="134" y="102"/>
                    <a:pt x="134" y="102"/>
                    <a:pt x="134" y="102"/>
                  </a:cubicBezTo>
                  <a:cubicBezTo>
                    <a:pt x="134" y="102"/>
                    <a:pt x="134" y="103"/>
                    <a:pt x="134" y="103"/>
                  </a:cubicBezTo>
                  <a:cubicBezTo>
                    <a:pt x="134" y="103"/>
                    <a:pt x="133" y="103"/>
                    <a:pt x="133" y="103"/>
                  </a:cubicBezTo>
                  <a:cubicBezTo>
                    <a:pt x="133" y="103"/>
                    <a:pt x="133" y="103"/>
                    <a:pt x="133" y="103"/>
                  </a:cubicBezTo>
                  <a:cubicBezTo>
                    <a:pt x="133" y="103"/>
                    <a:pt x="132" y="103"/>
                    <a:pt x="132" y="103"/>
                  </a:cubicBezTo>
                  <a:cubicBezTo>
                    <a:pt x="131" y="103"/>
                    <a:pt x="131" y="104"/>
                    <a:pt x="131" y="104"/>
                  </a:cubicBezTo>
                  <a:cubicBezTo>
                    <a:pt x="131" y="104"/>
                    <a:pt x="130" y="104"/>
                    <a:pt x="130" y="104"/>
                  </a:cubicBezTo>
                  <a:cubicBezTo>
                    <a:pt x="130" y="104"/>
                    <a:pt x="130" y="104"/>
                    <a:pt x="130" y="104"/>
                  </a:cubicBezTo>
                  <a:cubicBezTo>
                    <a:pt x="130" y="104"/>
                    <a:pt x="130" y="103"/>
                    <a:pt x="131" y="103"/>
                  </a:cubicBezTo>
                  <a:cubicBezTo>
                    <a:pt x="131" y="103"/>
                    <a:pt x="131" y="103"/>
                    <a:pt x="132" y="103"/>
                  </a:cubicBezTo>
                  <a:cubicBezTo>
                    <a:pt x="132" y="103"/>
                    <a:pt x="133" y="102"/>
                    <a:pt x="133" y="102"/>
                  </a:cubicBezTo>
                  <a:cubicBezTo>
                    <a:pt x="133" y="102"/>
                    <a:pt x="133" y="102"/>
                    <a:pt x="132" y="102"/>
                  </a:cubicBezTo>
                  <a:cubicBezTo>
                    <a:pt x="132" y="102"/>
                    <a:pt x="132" y="102"/>
                    <a:pt x="132" y="102"/>
                  </a:cubicBezTo>
                  <a:cubicBezTo>
                    <a:pt x="132" y="102"/>
                    <a:pt x="131" y="102"/>
                    <a:pt x="131" y="103"/>
                  </a:cubicBezTo>
                  <a:cubicBezTo>
                    <a:pt x="130" y="103"/>
                    <a:pt x="130" y="103"/>
                    <a:pt x="130" y="103"/>
                  </a:cubicBezTo>
                  <a:cubicBezTo>
                    <a:pt x="130" y="104"/>
                    <a:pt x="130" y="104"/>
                    <a:pt x="130" y="104"/>
                  </a:cubicBezTo>
                  <a:cubicBezTo>
                    <a:pt x="130" y="105"/>
                    <a:pt x="130" y="105"/>
                    <a:pt x="131" y="106"/>
                  </a:cubicBezTo>
                  <a:cubicBezTo>
                    <a:pt x="132" y="106"/>
                    <a:pt x="132" y="107"/>
                    <a:pt x="133" y="107"/>
                  </a:cubicBezTo>
                  <a:cubicBezTo>
                    <a:pt x="134" y="108"/>
                    <a:pt x="134" y="108"/>
                    <a:pt x="135" y="108"/>
                  </a:cubicBezTo>
                  <a:cubicBezTo>
                    <a:pt x="136" y="108"/>
                    <a:pt x="137" y="108"/>
                    <a:pt x="138" y="108"/>
                  </a:cubicBezTo>
                  <a:cubicBezTo>
                    <a:pt x="138" y="109"/>
                    <a:pt x="139" y="109"/>
                    <a:pt x="140" y="109"/>
                  </a:cubicBezTo>
                  <a:cubicBezTo>
                    <a:pt x="141" y="109"/>
                    <a:pt x="142" y="110"/>
                    <a:pt x="143" y="110"/>
                  </a:cubicBezTo>
                  <a:cubicBezTo>
                    <a:pt x="143" y="110"/>
                    <a:pt x="144" y="110"/>
                    <a:pt x="144" y="111"/>
                  </a:cubicBezTo>
                  <a:cubicBezTo>
                    <a:pt x="144" y="111"/>
                    <a:pt x="144" y="111"/>
                    <a:pt x="144" y="111"/>
                  </a:cubicBezTo>
                  <a:cubicBezTo>
                    <a:pt x="144" y="112"/>
                    <a:pt x="145" y="112"/>
                    <a:pt x="145" y="112"/>
                  </a:cubicBezTo>
                  <a:cubicBezTo>
                    <a:pt x="145" y="112"/>
                    <a:pt x="146" y="112"/>
                    <a:pt x="146" y="112"/>
                  </a:cubicBezTo>
                  <a:cubicBezTo>
                    <a:pt x="146" y="111"/>
                    <a:pt x="146" y="111"/>
                    <a:pt x="146" y="111"/>
                  </a:cubicBezTo>
                  <a:cubicBezTo>
                    <a:pt x="145" y="111"/>
                    <a:pt x="145" y="110"/>
                    <a:pt x="145" y="110"/>
                  </a:cubicBezTo>
                  <a:cubicBezTo>
                    <a:pt x="145" y="110"/>
                    <a:pt x="145" y="110"/>
                    <a:pt x="146" y="110"/>
                  </a:cubicBezTo>
                  <a:cubicBezTo>
                    <a:pt x="145" y="110"/>
                    <a:pt x="146" y="111"/>
                    <a:pt x="146" y="111"/>
                  </a:cubicBezTo>
                  <a:cubicBezTo>
                    <a:pt x="146" y="111"/>
                    <a:pt x="147" y="111"/>
                    <a:pt x="147" y="112"/>
                  </a:cubicBezTo>
                  <a:cubicBezTo>
                    <a:pt x="147" y="112"/>
                    <a:pt x="147" y="112"/>
                    <a:pt x="148" y="112"/>
                  </a:cubicBezTo>
                  <a:cubicBezTo>
                    <a:pt x="148" y="111"/>
                    <a:pt x="148" y="111"/>
                    <a:pt x="148" y="111"/>
                  </a:cubicBezTo>
                  <a:cubicBezTo>
                    <a:pt x="148" y="111"/>
                    <a:pt x="148" y="111"/>
                    <a:pt x="148" y="112"/>
                  </a:cubicBezTo>
                  <a:cubicBezTo>
                    <a:pt x="148" y="112"/>
                    <a:pt x="148" y="112"/>
                    <a:pt x="148" y="112"/>
                  </a:cubicBezTo>
                  <a:cubicBezTo>
                    <a:pt x="147" y="113"/>
                    <a:pt x="147" y="113"/>
                    <a:pt x="146" y="114"/>
                  </a:cubicBezTo>
                  <a:cubicBezTo>
                    <a:pt x="146" y="114"/>
                    <a:pt x="146" y="114"/>
                    <a:pt x="146" y="114"/>
                  </a:cubicBezTo>
                  <a:cubicBezTo>
                    <a:pt x="146" y="114"/>
                    <a:pt x="146" y="114"/>
                    <a:pt x="146" y="114"/>
                  </a:cubicBezTo>
                  <a:cubicBezTo>
                    <a:pt x="145" y="113"/>
                    <a:pt x="145" y="113"/>
                    <a:pt x="145" y="113"/>
                  </a:cubicBezTo>
                  <a:cubicBezTo>
                    <a:pt x="144" y="112"/>
                    <a:pt x="144" y="112"/>
                    <a:pt x="143" y="112"/>
                  </a:cubicBezTo>
                  <a:cubicBezTo>
                    <a:pt x="143" y="112"/>
                    <a:pt x="143" y="111"/>
                    <a:pt x="144" y="111"/>
                  </a:cubicBezTo>
                  <a:cubicBezTo>
                    <a:pt x="143" y="111"/>
                    <a:pt x="143" y="111"/>
                    <a:pt x="142" y="110"/>
                  </a:cubicBezTo>
                  <a:cubicBezTo>
                    <a:pt x="142" y="110"/>
                    <a:pt x="141" y="110"/>
                    <a:pt x="141" y="111"/>
                  </a:cubicBezTo>
                  <a:cubicBezTo>
                    <a:pt x="141" y="111"/>
                    <a:pt x="141" y="112"/>
                    <a:pt x="140" y="112"/>
                  </a:cubicBezTo>
                  <a:cubicBezTo>
                    <a:pt x="140" y="113"/>
                    <a:pt x="139" y="113"/>
                    <a:pt x="138" y="112"/>
                  </a:cubicBezTo>
                  <a:cubicBezTo>
                    <a:pt x="138" y="112"/>
                    <a:pt x="138" y="112"/>
                    <a:pt x="138" y="112"/>
                  </a:cubicBezTo>
                  <a:cubicBezTo>
                    <a:pt x="138" y="112"/>
                    <a:pt x="138" y="113"/>
                    <a:pt x="138" y="113"/>
                  </a:cubicBezTo>
                  <a:cubicBezTo>
                    <a:pt x="138" y="113"/>
                    <a:pt x="138" y="113"/>
                    <a:pt x="138" y="113"/>
                  </a:cubicBezTo>
                  <a:cubicBezTo>
                    <a:pt x="139" y="113"/>
                    <a:pt x="139" y="114"/>
                    <a:pt x="139" y="114"/>
                  </a:cubicBezTo>
                  <a:cubicBezTo>
                    <a:pt x="139" y="114"/>
                    <a:pt x="139" y="114"/>
                    <a:pt x="139" y="115"/>
                  </a:cubicBezTo>
                  <a:cubicBezTo>
                    <a:pt x="140" y="115"/>
                    <a:pt x="141" y="116"/>
                    <a:pt x="141" y="116"/>
                  </a:cubicBezTo>
                  <a:cubicBezTo>
                    <a:pt x="141" y="117"/>
                    <a:pt x="141" y="117"/>
                    <a:pt x="141" y="117"/>
                  </a:cubicBezTo>
                  <a:cubicBezTo>
                    <a:pt x="141" y="117"/>
                    <a:pt x="141" y="117"/>
                    <a:pt x="142" y="117"/>
                  </a:cubicBezTo>
                  <a:cubicBezTo>
                    <a:pt x="141" y="118"/>
                    <a:pt x="141" y="117"/>
                    <a:pt x="141" y="118"/>
                  </a:cubicBezTo>
                  <a:cubicBezTo>
                    <a:pt x="141" y="118"/>
                    <a:pt x="141" y="118"/>
                    <a:pt x="141" y="118"/>
                  </a:cubicBezTo>
                  <a:cubicBezTo>
                    <a:pt x="141" y="119"/>
                    <a:pt x="141" y="120"/>
                    <a:pt x="142" y="121"/>
                  </a:cubicBezTo>
                  <a:cubicBezTo>
                    <a:pt x="143" y="121"/>
                    <a:pt x="144" y="121"/>
                    <a:pt x="144" y="121"/>
                  </a:cubicBezTo>
                  <a:cubicBezTo>
                    <a:pt x="146" y="122"/>
                    <a:pt x="148" y="122"/>
                    <a:pt x="150" y="123"/>
                  </a:cubicBezTo>
                  <a:cubicBezTo>
                    <a:pt x="151" y="124"/>
                    <a:pt x="151" y="123"/>
                    <a:pt x="151" y="123"/>
                  </a:cubicBezTo>
                  <a:cubicBezTo>
                    <a:pt x="152" y="122"/>
                    <a:pt x="152" y="122"/>
                    <a:pt x="152" y="122"/>
                  </a:cubicBezTo>
                  <a:cubicBezTo>
                    <a:pt x="153" y="122"/>
                    <a:pt x="153" y="122"/>
                    <a:pt x="153" y="122"/>
                  </a:cubicBezTo>
                  <a:cubicBezTo>
                    <a:pt x="153" y="122"/>
                    <a:pt x="154" y="122"/>
                    <a:pt x="154" y="122"/>
                  </a:cubicBezTo>
                  <a:cubicBezTo>
                    <a:pt x="154" y="122"/>
                    <a:pt x="155" y="121"/>
                    <a:pt x="155" y="121"/>
                  </a:cubicBezTo>
                  <a:cubicBezTo>
                    <a:pt x="156" y="121"/>
                    <a:pt x="156" y="121"/>
                    <a:pt x="157" y="121"/>
                  </a:cubicBezTo>
                  <a:cubicBezTo>
                    <a:pt x="158" y="121"/>
                    <a:pt x="158" y="121"/>
                    <a:pt x="159" y="121"/>
                  </a:cubicBezTo>
                  <a:cubicBezTo>
                    <a:pt x="161" y="121"/>
                    <a:pt x="162" y="122"/>
                    <a:pt x="162" y="123"/>
                  </a:cubicBezTo>
                  <a:cubicBezTo>
                    <a:pt x="163" y="123"/>
                    <a:pt x="163" y="124"/>
                    <a:pt x="163" y="124"/>
                  </a:cubicBezTo>
                  <a:cubicBezTo>
                    <a:pt x="163" y="124"/>
                    <a:pt x="164" y="123"/>
                    <a:pt x="164" y="123"/>
                  </a:cubicBezTo>
                  <a:cubicBezTo>
                    <a:pt x="163" y="122"/>
                    <a:pt x="163" y="122"/>
                    <a:pt x="163" y="122"/>
                  </a:cubicBezTo>
                  <a:cubicBezTo>
                    <a:pt x="162" y="122"/>
                    <a:pt x="162" y="121"/>
                    <a:pt x="162" y="121"/>
                  </a:cubicBezTo>
                  <a:cubicBezTo>
                    <a:pt x="162" y="121"/>
                    <a:pt x="161" y="121"/>
                    <a:pt x="162" y="120"/>
                  </a:cubicBezTo>
                  <a:cubicBezTo>
                    <a:pt x="162" y="120"/>
                    <a:pt x="162" y="120"/>
                    <a:pt x="162" y="120"/>
                  </a:cubicBezTo>
                  <a:cubicBezTo>
                    <a:pt x="163" y="120"/>
                    <a:pt x="163" y="120"/>
                    <a:pt x="163" y="121"/>
                  </a:cubicBezTo>
                  <a:cubicBezTo>
                    <a:pt x="164" y="121"/>
                    <a:pt x="164" y="122"/>
                    <a:pt x="165" y="122"/>
                  </a:cubicBezTo>
                  <a:cubicBezTo>
                    <a:pt x="165" y="123"/>
                    <a:pt x="165" y="124"/>
                    <a:pt x="165" y="124"/>
                  </a:cubicBezTo>
                  <a:cubicBezTo>
                    <a:pt x="165" y="124"/>
                    <a:pt x="165" y="125"/>
                    <a:pt x="165" y="125"/>
                  </a:cubicBezTo>
                  <a:cubicBezTo>
                    <a:pt x="166" y="125"/>
                    <a:pt x="166" y="125"/>
                    <a:pt x="166" y="125"/>
                  </a:cubicBezTo>
                  <a:cubicBezTo>
                    <a:pt x="167" y="124"/>
                    <a:pt x="167" y="124"/>
                    <a:pt x="167" y="124"/>
                  </a:cubicBezTo>
                  <a:cubicBezTo>
                    <a:pt x="167" y="123"/>
                    <a:pt x="167" y="123"/>
                    <a:pt x="167" y="123"/>
                  </a:cubicBezTo>
                  <a:cubicBezTo>
                    <a:pt x="167" y="122"/>
                    <a:pt x="167" y="122"/>
                    <a:pt x="167" y="122"/>
                  </a:cubicBezTo>
                  <a:cubicBezTo>
                    <a:pt x="168" y="122"/>
                    <a:pt x="168" y="121"/>
                    <a:pt x="169" y="120"/>
                  </a:cubicBezTo>
                  <a:cubicBezTo>
                    <a:pt x="169" y="120"/>
                    <a:pt x="170" y="119"/>
                    <a:pt x="170" y="119"/>
                  </a:cubicBezTo>
                  <a:cubicBezTo>
                    <a:pt x="170" y="119"/>
                    <a:pt x="170" y="119"/>
                    <a:pt x="170" y="119"/>
                  </a:cubicBezTo>
                  <a:cubicBezTo>
                    <a:pt x="170" y="118"/>
                    <a:pt x="170" y="118"/>
                    <a:pt x="170" y="118"/>
                  </a:cubicBezTo>
                  <a:cubicBezTo>
                    <a:pt x="170" y="118"/>
                    <a:pt x="170" y="118"/>
                    <a:pt x="170" y="118"/>
                  </a:cubicBezTo>
                  <a:cubicBezTo>
                    <a:pt x="171" y="119"/>
                    <a:pt x="171" y="119"/>
                    <a:pt x="171" y="119"/>
                  </a:cubicBezTo>
                  <a:cubicBezTo>
                    <a:pt x="171" y="119"/>
                    <a:pt x="172" y="119"/>
                    <a:pt x="172" y="118"/>
                  </a:cubicBezTo>
                  <a:cubicBezTo>
                    <a:pt x="172" y="118"/>
                    <a:pt x="172" y="118"/>
                    <a:pt x="172" y="118"/>
                  </a:cubicBezTo>
                  <a:cubicBezTo>
                    <a:pt x="172" y="118"/>
                    <a:pt x="172" y="118"/>
                    <a:pt x="172" y="118"/>
                  </a:cubicBezTo>
                  <a:cubicBezTo>
                    <a:pt x="172" y="118"/>
                    <a:pt x="172" y="117"/>
                    <a:pt x="172" y="117"/>
                  </a:cubicBezTo>
                  <a:cubicBezTo>
                    <a:pt x="173" y="117"/>
                    <a:pt x="173" y="118"/>
                    <a:pt x="173" y="118"/>
                  </a:cubicBezTo>
                  <a:cubicBezTo>
                    <a:pt x="173" y="118"/>
                    <a:pt x="174" y="118"/>
                    <a:pt x="175" y="118"/>
                  </a:cubicBezTo>
                  <a:cubicBezTo>
                    <a:pt x="175" y="118"/>
                    <a:pt x="175" y="118"/>
                    <a:pt x="175" y="117"/>
                  </a:cubicBezTo>
                  <a:cubicBezTo>
                    <a:pt x="175" y="117"/>
                    <a:pt x="176" y="116"/>
                    <a:pt x="176" y="115"/>
                  </a:cubicBezTo>
                  <a:cubicBezTo>
                    <a:pt x="177" y="117"/>
                    <a:pt x="178" y="118"/>
                    <a:pt x="179" y="119"/>
                  </a:cubicBezTo>
                  <a:cubicBezTo>
                    <a:pt x="179" y="119"/>
                    <a:pt x="179" y="120"/>
                    <a:pt x="179" y="120"/>
                  </a:cubicBezTo>
                  <a:cubicBezTo>
                    <a:pt x="178" y="121"/>
                    <a:pt x="178" y="121"/>
                    <a:pt x="178" y="122"/>
                  </a:cubicBezTo>
                  <a:cubicBezTo>
                    <a:pt x="178" y="122"/>
                    <a:pt x="178" y="122"/>
                    <a:pt x="177" y="122"/>
                  </a:cubicBezTo>
                  <a:cubicBezTo>
                    <a:pt x="177" y="122"/>
                    <a:pt x="177" y="122"/>
                    <a:pt x="177" y="122"/>
                  </a:cubicBezTo>
                  <a:cubicBezTo>
                    <a:pt x="177" y="122"/>
                    <a:pt x="176" y="122"/>
                    <a:pt x="176" y="122"/>
                  </a:cubicBezTo>
                  <a:cubicBezTo>
                    <a:pt x="176" y="122"/>
                    <a:pt x="175" y="122"/>
                    <a:pt x="175" y="122"/>
                  </a:cubicBezTo>
                  <a:cubicBezTo>
                    <a:pt x="175" y="122"/>
                    <a:pt x="175" y="122"/>
                    <a:pt x="175" y="122"/>
                  </a:cubicBezTo>
                  <a:cubicBezTo>
                    <a:pt x="175" y="122"/>
                    <a:pt x="175" y="122"/>
                    <a:pt x="175" y="122"/>
                  </a:cubicBezTo>
                  <a:cubicBezTo>
                    <a:pt x="175" y="122"/>
                    <a:pt x="174" y="122"/>
                    <a:pt x="174" y="122"/>
                  </a:cubicBezTo>
                  <a:cubicBezTo>
                    <a:pt x="174" y="123"/>
                    <a:pt x="174" y="123"/>
                    <a:pt x="174" y="123"/>
                  </a:cubicBezTo>
                  <a:cubicBezTo>
                    <a:pt x="174" y="124"/>
                    <a:pt x="174" y="124"/>
                    <a:pt x="174" y="124"/>
                  </a:cubicBezTo>
                  <a:cubicBezTo>
                    <a:pt x="174" y="124"/>
                    <a:pt x="174" y="124"/>
                    <a:pt x="174" y="124"/>
                  </a:cubicBezTo>
                  <a:cubicBezTo>
                    <a:pt x="175" y="123"/>
                    <a:pt x="175" y="123"/>
                    <a:pt x="175" y="123"/>
                  </a:cubicBezTo>
                  <a:cubicBezTo>
                    <a:pt x="175" y="123"/>
                    <a:pt x="175" y="123"/>
                    <a:pt x="175" y="123"/>
                  </a:cubicBezTo>
                  <a:cubicBezTo>
                    <a:pt x="175" y="123"/>
                    <a:pt x="175" y="123"/>
                    <a:pt x="175" y="123"/>
                  </a:cubicBezTo>
                  <a:cubicBezTo>
                    <a:pt x="175" y="124"/>
                    <a:pt x="175" y="124"/>
                    <a:pt x="176" y="124"/>
                  </a:cubicBezTo>
                  <a:cubicBezTo>
                    <a:pt x="176" y="125"/>
                    <a:pt x="177" y="126"/>
                    <a:pt x="177" y="126"/>
                  </a:cubicBezTo>
                  <a:cubicBezTo>
                    <a:pt x="177" y="126"/>
                    <a:pt x="178" y="127"/>
                    <a:pt x="178" y="127"/>
                  </a:cubicBezTo>
                  <a:cubicBezTo>
                    <a:pt x="178" y="127"/>
                    <a:pt x="178" y="128"/>
                    <a:pt x="178" y="128"/>
                  </a:cubicBezTo>
                  <a:cubicBezTo>
                    <a:pt x="178" y="129"/>
                    <a:pt x="178" y="129"/>
                    <a:pt x="178" y="129"/>
                  </a:cubicBezTo>
                  <a:cubicBezTo>
                    <a:pt x="178" y="130"/>
                    <a:pt x="178" y="130"/>
                    <a:pt x="178" y="130"/>
                  </a:cubicBezTo>
                  <a:cubicBezTo>
                    <a:pt x="178" y="130"/>
                    <a:pt x="179" y="131"/>
                    <a:pt x="179" y="132"/>
                  </a:cubicBezTo>
                  <a:cubicBezTo>
                    <a:pt x="179" y="132"/>
                    <a:pt x="179" y="132"/>
                    <a:pt x="179" y="132"/>
                  </a:cubicBezTo>
                  <a:cubicBezTo>
                    <a:pt x="179" y="132"/>
                    <a:pt x="179" y="132"/>
                    <a:pt x="179" y="132"/>
                  </a:cubicBezTo>
                  <a:cubicBezTo>
                    <a:pt x="179" y="132"/>
                    <a:pt x="179" y="132"/>
                    <a:pt x="179" y="132"/>
                  </a:cubicBezTo>
                  <a:cubicBezTo>
                    <a:pt x="179" y="133"/>
                    <a:pt x="179" y="133"/>
                    <a:pt x="179" y="133"/>
                  </a:cubicBezTo>
                  <a:cubicBezTo>
                    <a:pt x="179" y="133"/>
                    <a:pt x="179" y="134"/>
                    <a:pt x="179" y="134"/>
                  </a:cubicBezTo>
                  <a:cubicBezTo>
                    <a:pt x="179" y="134"/>
                    <a:pt x="178" y="135"/>
                    <a:pt x="178" y="135"/>
                  </a:cubicBezTo>
                  <a:cubicBezTo>
                    <a:pt x="178" y="136"/>
                    <a:pt x="177" y="137"/>
                    <a:pt x="177" y="137"/>
                  </a:cubicBezTo>
                  <a:cubicBezTo>
                    <a:pt x="176" y="138"/>
                    <a:pt x="175" y="138"/>
                    <a:pt x="175" y="138"/>
                  </a:cubicBezTo>
                  <a:cubicBezTo>
                    <a:pt x="174" y="138"/>
                    <a:pt x="174" y="138"/>
                    <a:pt x="174" y="138"/>
                  </a:cubicBezTo>
                  <a:cubicBezTo>
                    <a:pt x="174" y="138"/>
                    <a:pt x="173" y="139"/>
                    <a:pt x="173" y="138"/>
                  </a:cubicBezTo>
                  <a:cubicBezTo>
                    <a:pt x="173" y="138"/>
                    <a:pt x="173" y="138"/>
                    <a:pt x="173" y="138"/>
                  </a:cubicBezTo>
                  <a:cubicBezTo>
                    <a:pt x="173" y="138"/>
                    <a:pt x="173" y="138"/>
                    <a:pt x="172" y="138"/>
                  </a:cubicBezTo>
                  <a:cubicBezTo>
                    <a:pt x="172" y="139"/>
                    <a:pt x="171" y="139"/>
                    <a:pt x="170" y="138"/>
                  </a:cubicBezTo>
                  <a:cubicBezTo>
                    <a:pt x="170" y="138"/>
                    <a:pt x="171" y="138"/>
                    <a:pt x="171" y="138"/>
                  </a:cubicBezTo>
                  <a:cubicBezTo>
                    <a:pt x="170" y="138"/>
                    <a:pt x="170" y="138"/>
                    <a:pt x="170" y="137"/>
                  </a:cubicBezTo>
                  <a:cubicBezTo>
                    <a:pt x="170" y="137"/>
                    <a:pt x="169" y="137"/>
                    <a:pt x="169" y="137"/>
                  </a:cubicBezTo>
                  <a:cubicBezTo>
                    <a:pt x="169" y="138"/>
                    <a:pt x="169" y="138"/>
                    <a:pt x="169" y="138"/>
                  </a:cubicBezTo>
                  <a:cubicBezTo>
                    <a:pt x="169" y="138"/>
                    <a:pt x="168" y="139"/>
                    <a:pt x="168" y="139"/>
                  </a:cubicBezTo>
                  <a:cubicBezTo>
                    <a:pt x="168" y="139"/>
                    <a:pt x="168" y="139"/>
                    <a:pt x="168" y="139"/>
                  </a:cubicBezTo>
                  <a:cubicBezTo>
                    <a:pt x="168" y="139"/>
                    <a:pt x="168" y="140"/>
                    <a:pt x="168" y="140"/>
                  </a:cubicBezTo>
                  <a:cubicBezTo>
                    <a:pt x="168" y="140"/>
                    <a:pt x="168" y="140"/>
                    <a:pt x="168" y="140"/>
                  </a:cubicBezTo>
                  <a:cubicBezTo>
                    <a:pt x="168" y="140"/>
                    <a:pt x="168" y="140"/>
                    <a:pt x="167" y="140"/>
                  </a:cubicBezTo>
                  <a:cubicBezTo>
                    <a:pt x="167" y="140"/>
                    <a:pt x="167" y="141"/>
                    <a:pt x="167" y="141"/>
                  </a:cubicBezTo>
                  <a:cubicBezTo>
                    <a:pt x="166" y="142"/>
                    <a:pt x="165" y="143"/>
                    <a:pt x="164" y="144"/>
                  </a:cubicBezTo>
                  <a:cubicBezTo>
                    <a:pt x="164" y="144"/>
                    <a:pt x="164" y="144"/>
                    <a:pt x="164" y="144"/>
                  </a:cubicBezTo>
                  <a:cubicBezTo>
                    <a:pt x="163" y="144"/>
                    <a:pt x="163" y="144"/>
                    <a:pt x="163" y="144"/>
                  </a:cubicBezTo>
                  <a:cubicBezTo>
                    <a:pt x="163" y="144"/>
                    <a:pt x="162" y="144"/>
                    <a:pt x="162" y="144"/>
                  </a:cubicBezTo>
                  <a:cubicBezTo>
                    <a:pt x="162" y="144"/>
                    <a:pt x="161" y="144"/>
                    <a:pt x="161" y="144"/>
                  </a:cubicBezTo>
                  <a:cubicBezTo>
                    <a:pt x="161" y="144"/>
                    <a:pt x="161" y="144"/>
                    <a:pt x="161" y="144"/>
                  </a:cubicBezTo>
                  <a:cubicBezTo>
                    <a:pt x="161" y="144"/>
                    <a:pt x="161" y="144"/>
                    <a:pt x="161" y="144"/>
                  </a:cubicBezTo>
                  <a:cubicBezTo>
                    <a:pt x="161" y="144"/>
                    <a:pt x="161" y="145"/>
                    <a:pt x="161" y="145"/>
                  </a:cubicBezTo>
                  <a:cubicBezTo>
                    <a:pt x="160" y="145"/>
                    <a:pt x="160" y="145"/>
                    <a:pt x="160" y="145"/>
                  </a:cubicBezTo>
                  <a:cubicBezTo>
                    <a:pt x="160" y="145"/>
                    <a:pt x="159" y="144"/>
                    <a:pt x="159" y="144"/>
                  </a:cubicBezTo>
                  <a:cubicBezTo>
                    <a:pt x="160" y="144"/>
                    <a:pt x="160" y="144"/>
                    <a:pt x="160" y="144"/>
                  </a:cubicBezTo>
                  <a:cubicBezTo>
                    <a:pt x="160" y="144"/>
                    <a:pt x="160" y="143"/>
                    <a:pt x="160" y="143"/>
                  </a:cubicBezTo>
                  <a:cubicBezTo>
                    <a:pt x="160" y="143"/>
                    <a:pt x="160" y="143"/>
                    <a:pt x="160" y="143"/>
                  </a:cubicBezTo>
                  <a:cubicBezTo>
                    <a:pt x="160" y="143"/>
                    <a:pt x="160" y="143"/>
                    <a:pt x="160" y="143"/>
                  </a:cubicBezTo>
                  <a:cubicBezTo>
                    <a:pt x="160" y="143"/>
                    <a:pt x="160" y="143"/>
                    <a:pt x="159" y="143"/>
                  </a:cubicBezTo>
                  <a:cubicBezTo>
                    <a:pt x="159" y="143"/>
                    <a:pt x="159" y="142"/>
                    <a:pt x="159" y="142"/>
                  </a:cubicBezTo>
                  <a:cubicBezTo>
                    <a:pt x="159" y="142"/>
                    <a:pt x="159" y="143"/>
                    <a:pt x="159" y="143"/>
                  </a:cubicBezTo>
                  <a:cubicBezTo>
                    <a:pt x="159" y="143"/>
                    <a:pt x="159" y="143"/>
                    <a:pt x="159" y="143"/>
                  </a:cubicBezTo>
                  <a:cubicBezTo>
                    <a:pt x="159" y="143"/>
                    <a:pt x="159" y="144"/>
                    <a:pt x="159" y="144"/>
                  </a:cubicBezTo>
                  <a:cubicBezTo>
                    <a:pt x="159" y="144"/>
                    <a:pt x="159" y="144"/>
                    <a:pt x="158" y="144"/>
                  </a:cubicBezTo>
                  <a:cubicBezTo>
                    <a:pt x="158" y="144"/>
                    <a:pt x="158" y="144"/>
                    <a:pt x="158" y="144"/>
                  </a:cubicBezTo>
                  <a:cubicBezTo>
                    <a:pt x="158" y="144"/>
                    <a:pt x="158" y="143"/>
                    <a:pt x="158" y="143"/>
                  </a:cubicBezTo>
                  <a:cubicBezTo>
                    <a:pt x="158" y="143"/>
                    <a:pt x="158" y="143"/>
                    <a:pt x="158" y="143"/>
                  </a:cubicBezTo>
                  <a:cubicBezTo>
                    <a:pt x="158" y="143"/>
                    <a:pt x="158" y="142"/>
                    <a:pt x="158" y="142"/>
                  </a:cubicBezTo>
                  <a:cubicBezTo>
                    <a:pt x="158" y="142"/>
                    <a:pt x="157" y="141"/>
                    <a:pt x="157" y="141"/>
                  </a:cubicBezTo>
                  <a:cubicBezTo>
                    <a:pt x="157" y="141"/>
                    <a:pt x="157" y="141"/>
                    <a:pt x="156" y="141"/>
                  </a:cubicBezTo>
                  <a:cubicBezTo>
                    <a:pt x="155" y="141"/>
                    <a:pt x="154" y="142"/>
                    <a:pt x="154" y="143"/>
                  </a:cubicBezTo>
                  <a:cubicBezTo>
                    <a:pt x="154" y="143"/>
                    <a:pt x="154" y="143"/>
                    <a:pt x="154" y="143"/>
                  </a:cubicBezTo>
                  <a:cubicBezTo>
                    <a:pt x="154" y="143"/>
                    <a:pt x="154" y="143"/>
                    <a:pt x="154" y="144"/>
                  </a:cubicBezTo>
                  <a:cubicBezTo>
                    <a:pt x="154" y="144"/>
                    <a:pt x="154" y="144"/>
                    <a:pt x="154" y="144"/>
                  </a:cubicBezTo>
                  <a:cubicBezTo>
                    <a:pt x="155" y="144"/>
                    <a:pt x="155" y="144"/>
                    <a:pt x="155" y="144"/>
                  </a:cubicBezTo>
                  <a:cubicBezTo>
                    <a:pt x="155" y="144"/>
                    <a:pt x="155" y="144"/>
                    <a:pt x="156" y="145"/>
                  </a:cubicBezTo>
                  <a:cubicBezTo>
                    <a:pt x="156" y="145"/>
                    <a:pt x="157" y="145"/>
                    <a:pt x="157" y="146"/>
                  </a:cubicBezTo>
                  <a:cubicBezTo>
                    <a:pt x="157" y="146"/>
                    <a:pt x="157" y="146"/>
                    <a:pt x="157" y="146"/>
                  </a:cubicBezTo>
                  <a:cubicBezTo>
                    <a:pt x="157" y="146"/>
                    <a:pt x="157" y="146"/>
                    <a:pt x="157" y="146"/>
                  </a:cubicBezTo>
                  <a:cubicBezTo>
                    <a:pt x="158" y="146"/>
                    <a:pt x="158" y="146"/>
                    <a:pt x="159" y="146"/>
                  </a:cubicBezTo>
                  <a:cubicBezTo>
                    <a:pt x="158" y="147"/>
                    <a:pt x="158" y="147"/>
                    <a:pt x="158" y="147"/>
                  </a:cubicBezTo>
                  <a:cubicBezTo>
                    <a:pt x="158" y="147"/>
                    <a:pt x="158" y="147"/>
                    <a:pt x="157" y="147"/>
                  </a:cubicBezTo>
                  <a:cubicBezTo>
                    <a:pt x="157" y="147"/>
                    <a:pt x="157" y="148"/>
                    <a:pt x="157" y="148"/>
                  </a:cubicBezTo>
                  <a:cubicBezTo>
                    <a:pt x="156" y="147"/>
                    <a:pt x="156" y="147"/>
                    <a:pt x="156" y="147"/>
                  </a:cubicBezTo>
                  <a:cubicBezTo>
                    <a:pt x="156" y="146"/>
                    <a:pt x="156" y="146"/>
                    <a:pt x="156" y="146"/>
                  </a:cubicBezTo>
                  <a:cubicBezTo>
                    <a:pt x="156" y="146"/>
                    <a:pt x="156" y="146"/>
                    <a:pt x="156" y="146"/>
                  </a:cubicBezTo>
                  <a:cubicBezTo>
                    <a:pt x="155" y="146"/>
                    <a:pt x="155" y="146"/>
                    <a:pt x="155" y="146"/>
                  </a:cubicBezTo>
                  <a:cubicBezTo>
                    <a:pt x="155" y="145"/>
                    <a:pt x="155" y="145"/>
                    <a:pt x="155" y="145"/>
                  </a:cubicBezTo>
                  <a:cubicBezTo>
                    <a:pt x="154" y="145"/>
                    <a:pt x="154" y="145"/>
                    <a:pt x="153" y="145"/>
                  </a:cubicBezTo>
                  <a:cubicBezTo>
                    <a:pt x="153" y="145"/>
                    <a:pt x="153" y="145"/>
                    <a:pt x="152" y="145"/>
                  </a:cubicBezTo>
                  <a:cubicBezTo>
                    <a:pt x="152" y="146"/>
                    <a:pt x="152" y="146"/>
                    <a:pt x="152" y="146"/>
                  </a:cubicBezTo>
                  <a:cubicBezTo>
                    <a:pt x="152" y="147"/>
                    <a:pt x="152" y="147"/>
                    <a:pt x="152" y="148"/>
                  </a:cubicBezTo>
                  <a:cubicBezTo>
                    <a:pt x="152" y="148"/>
                    <a:pt x="152" y="148"/>
                    <a:pt x="152" y="149"/>
                  </a:cubicBezTo>
                  <a:cubicBezTo>
                    <a:pt x="152" y="149"/>
                    <a:pt x="152" y="149"/>
                    <a:pt x="151" y="149"/>
                  </a:cubicBezTo>
                  <a:cubicBezTo>
                    <a:pt x="151" y="149"/>
                    <a:pt x="151" y="149"/>
                    <a:pt x="151" y="149"/>
                  </a:cubicBezTo>
                  <a:cubicBezTo>
                    <a:pt x="151" y="150"/>
                    <a:pt x="152" y="150"/>
                    <a:pt x="152" y="150"/>
                  </a:cubicBezTo>
                  <a:cubicBezTo>
                    <a:pt x="152" y="150"/>
                    <a:pt x="152" y="150"/>
                    <a:pt x="151" y="150"/>
                  </a:cubicBezTo>
                  <a:cubicBezTo>
                    <a:pt x="151" y="150"/>
                    <a:pt x="151" y="151"/>
                    <a:pt x="151" y="151"/>
                  </a:cubicBezTo>
                  <a:cubicBezTo>
                    <a:pt x="151" y="151"/>
                    <a:pt x="152" y="151"/>
                    <a:pt x="152" y="151"/>
                  </a:cubicBezTo>
                  <a:cubicBezTo>
                    <a:pt x="153" y="150"/>
                    <a:pt x="153" y="150"/>
                    <a:pt x="154" y="149"/>
                  </a:cubicBezTo>
                  <a:cubicBezTo>
                    <a:pt x="154" y="150"/>
                    <a:pt x="153" y="150"/>
                    <a:pt x="153" y="150"/>
                  </a:cubicBezTo>
                  <a:cubicBezTo>
                    <a:pt x="153" y="151"/>
                    <a:pt x="152" y="151"/>
                    <a:pt x="152" y="151"/>
                  </a:cubicBezTo>
                  <a:cubicBezTo>
                    <a:pt x="152" y="152"/>
                    <a:pt x="152" y="152"/>
                    <a:pt x="152" y="152"/>
                  </a:cubicBezTo>
                  <a:cubicBezTo>
                    <a:pt x="152" y="153"/>
                    <a:pt x="152" y="153"/>
                    <a:pt x="152" y="153"/>
                  </a:cubicBezTo>
                  <a:cubicBezTo>
                    <a:pt x="152" y="153"/>
                    <a:pt x="152" y="153"/>
                    <a:pt x="152" y="153"/>
                  </a:cubicBezTo>
                  <a:cubicBezTo>
                    <a:pt x="151" y="153"/>
                    <a:pt x="151" y="152"/>
                    <a:pt x="151" y="152"/>
                  </a:cubicBezTo>
                  <a:cubicBezTo>
                    <a:pt x="151" y="151"/>
                    <a:pt x="150" y="152"/>
                    <a:pt x="150" y="152"/>
                  </a:cubicBezTo>
                  <a:cubicBezTo>
                    <a:pt x="149" y="153"/>
                    <a:pt x="149" y="153"/>
                    <a:pt x="149" y="153"/>
                  </a:cubicBezTo>
                  <a:cubicBezTo>
                    <a:pt x="149" y="154"/>
                    <a:pt x="149" y="154"/>
                    <a:pt x="149" y="154"/>
                  </a:cubicBezTo>
                  <a:cubicBezTo>
                    <a:pt x="149" y="154"/>
                    <a:pt x="148" y="154"/>
                    <a:pt x="148" y="154"/>
                  </a:cubicBezTo>
                  <a:cubicBezTo>
                    <a:pt x="147" y="156"/>
                    <a:pt x="146" y="157"/>
                    <a:pt x="146" y="159"/>
                  </a:cubicBezTo>
                  <a:cubicBezTo>
                    <a:pt x="146" y="159"/>
                    <a:pt x="146" y="160"/>
                    <a:pt x="146" y="160"/>
                  </a:cubicBezTo>
                  <a:cubicBezTo>
                    <a:pt x="146" y="160"/>
                    <a:pt x="146" y="161"/>
                    <a:pt x="146" y="161"/>
                  </a:cubicBezTo>
                  <a:cubicBezTo>
                    <a:pt x="146" y="161"/>
                    <a:pt x="146" y="162"/>
                    <a:pt x="146" y="162"/>
                  </a:cubicBezTo>
                  <a:cubicBezTo>
                    <a:pt x="146" y="162"/>
                    <a:pt x="146" y="162"/>
                    <a:pt x="146" y="162"/>
                  </a:cubicBezTo>
                  <a:cubicBezTo>
                    <a:pt x="146" y="162"/>
                    <a:pt x="146" y="162"/>
                    <a:pt x="145" y="162"/>
                  </a:cubicBezTo>
                  <a:cubicBezTo>
                    <a:pt x="145" y="162"/>
                    <a:pt x="145" y="162"/>
                    <a:pt x="145" y="162"/>
                  </a:cubicBezTo>
                  <a:cubicBezTo>
                    <a:pt x="145" y="162"/>
                    <a:pt x="145" y="162"/>
                    <a:pt x="145" y="162"/>
                  </a:cubicBezTo>
                  <a:cubicBezTo>
                    <a:pt x="144" y="162"/>
                    <a:pt x="144" y="162"/>
                    <a:pt x="143" y="162"/>
                  </a:cubicBezTo>
                  <a:cubicBezTo>
                    <a:pt x="143" y="162"/>
                    <a:pt x="143" y="163"/>
                    <a:pt x="144" y="163"/>
                  </a:cubicBezTo>
                  <a:cubicBezTo>
                    <a:pt x="144" y="163"/>
                    <a:pt x="144" y="163"/>
                    <a:pt x="144" y="163"/>
                  </a:cubicBezTo>
                  <a:cubicBezTo>
                    <a:pt x="144" y="163"/>
                    <a:pt x="144" y="163"/>
                    <a:pt x="144" y="163"/>
                  </a:cubicBezTo>
                  <a:cubicBezTo>
                    <a:pt x="144" y="163"/>
                    <a:pt x="144" y="164"/>
                    <a:pt x="145" y="164"/>
                  </a:cubicBezTo>
                  <a:cubicBezTo>
                    <a:pt x="145" y="164"/>
                    <a:pt x="145" y="164"/>
                    <a:pt x="145" y="164"/>
                  </a:cubicBezTo>
                  <a:cubicBezTo>
                    <a:pt x="145" y="164"/>
                    <a:pt x="145" y="164"/>
                    <a:pt x="145" y="164"/>
                  </a:cubicBezTo>
                  <a:cubicBezTo>
                    <a:pt x="144" y="164"/>
                    <a:pt x="144" y="165"/>
                    <a:pt x="144" y="165"/>
                  </a:cubicBezTo>
                  <a:cubicBezTo>
                    <a:pt x="143" y="165"/>
                    <a:pt x="143" y="164"/>
                    <a:pt x="143" y="164"/>
                  </a:cubicBezTo>
                  <a:cubicBezTo>
                    <a:pt x="143" y="165"/>
                    <a:pt x="143" y="165"/>
                    <a:pt x="143" y="165"/>
                  </a:cubicBezTo>
                  <a:cubicBezTo>
                    <a:pt x="143" y="165"/>
                    <a:pt x="143" y="165"/>
                    <a:pt x="143" y="166"/>
                  </a:cubicBezTo>
                  <a:cubicBezTo>
                    <a:pt x="143" y="166"/>
                    <a:pt x="143" y="166"/>
                    <a:pt x="143" y="166"/>
                  </a:cubicBezTo>
                  <a:cubicBezTo>
                    <a:pt x="143" y="166"/>
                    <a:pt x="143" y="166"/>
                    <a:pt x="143" y="166"/>
                  </a:cubicBezTo>
                  <a:cubicBezTo>
                    <a:pt x="143" y="166"/>
                    <a:pt x="143" y="166"/>
                    <a:pt x="143" y="166"/>
                  </a:cubicBezTo>
                  <a:cubicBezTo>
                    <a:pt x="143" y="166"/>
                    <a:pt x="143" y="166"/>
                    <a:pt x="143" y="166"/>
                  </a:cubicBezTo>
                  <a:cubicBezTo>
                    <a:pt x="144" y="166"/>
                    <a:pt x="144" y="166"/>
                    <a:pt x="144" y="166"/>
                  </a:cubicBezTo>
                  <a:cubicBezTo>
                    <a:pt x="144" y="166"/>
                    <a:pt x="144" y="166"/>
                    <a:pt x="144" y="166"/>
                  </a:cubicBezTo>
                  <a:cubicBezTo>
                    <a:pt x="144" y="166"/>
                    <a:pt x="144" y="166"/>
                    <a:pt x="144" y="166"/>
                  </a:cubicBezTo>
                  <a:cubicBezTo>
                    <a:pt x="145" y="166"/>
                    <a:pt x="145" y="166"/>
                    <a:pt x="145" y="166"/>
                  </a:cubicBezTo>
                  <a:cubicBezTo>
                    <a:pt x="145" y="166"/>
                    <a:pt x="145" y="166"/>
                    <a:pt x="145" y="167"/>
                  </a:cubicBezTo>
                  <a:cubicBezTo>
                    <a:pt x="145" y="167"/>
                    <a:pt x="145" y="167"/>
                    <a:pt x="145" y="167"/>
                  </a:cubicBezTo>
                  <a:cubicBezTo>
                    <a:pt x="145" y="167"/>
                    <a:pt x="145" y="168"/>
                    <a:pt x="145" y="168"/>
                  </a:cubicBezTo>
                  <a:cubicBezTo>
                    <a:pt x="145" y="168"/>
                    <a:pt x="144" y="168"/>
                    <a:pt x="144" y="168"/>
                  </a:cubicBezTo>
                  <a:cubicBezTo>
                    <a:pt x="144" y="168"/>
                    <a:pt x="144" y="169"/>
                    <a:pt x="144" y="169"/>
                  </a:cubicBezTo>
                  <a:cubicBezTo>
                    <a:pt x="144" y="169"/>
                    <a:pt x="145" y="169"/>
                    <a:pt x="145" y="169"/>
                  </a:cubicBezTo>
                  <a:cubicBezTo>
                    <a:pt x="145" y="169"/>
                    <a:pt x="145" y="169"/>
                    <a:pt x="145" y="169"/>
                  </a:cubicBezTo>
                  <a:cubicBezTo>
                    <a:pt x="145" y="169"/>
                    <a:pt x="145" y="169"/>
                    <a:pt x="145" y="169"/>
                  </a:cubicBezTo>
                  <a:cubicBezTo>
                    <a:pt x="145" y="169"/>
                    <a:pt x="145" y="169"/>
                    <a:pt x="145" y="169"/>
                  </a:cubicBezTo>
                  <a:cubicBezTo>
                    <a:pt x="146" y="169"/>
                    <a:pt x="146" y="170"/>
                    <a:pt x="146" y="170"/>
                  </a:cubicBezTo>
                  <a:cubicBezTo>
                    <a:pt x="146" y="171"/>
                    <a:pt x="146" y="171"/>
                    <a:pt x="147" y="172"/>
                  </a:cubicBezTo>
                  <a:cubicBezTo>
                    <a:pt x="147" y="172"/>
                    <a:pt x="147" y="172"/>
                    <a:pt x="147" y="172"/>
                  </a:cubicBezTo>
                  <a:cubicBezTo>
                    <a:pt x="148" y="173"/>
                    <a:pt x="148" y="173"/>
                    <a:pt x="148" y="172"/>
                  </a:cubicBezTo>
                  <a:cubicBezTo>
                    <a:pt x="148" y="172"/>
                    <a:pt x="148" y="171"/>
                    <a:pt x="148" y="171"/>
                  </a:cubicBezTo>
                  <a:cubicBezTo>
                    <a:pt x="148" y="170"/>
                    <a:pt x="148" y="170"/>
                    <a:pt x="149" y="170"/>
                  </a:cubicBezTo>
                  <a:cubicBezTo>
                    <a:pt x="149" y="170"/>
                    <a:pt x="149" y="170"/>
                    <a:pt x="149" y="171"/>
                  </a:cubicBezTo>
                  <a:cubicBezTo>
                    <a:pt x="148" y="171"/>
                    <a:pt x="148" y="171"/>
                    <a:pt x="148" y="171"/>
                  </a:cubicBezTo>
                  <a:cubicBezTo>
                    <a:pt x="149" y="171"/>
                    <a:pt x="149" y="171"/>
                    <a:pt x="149" y="171"/>
                  </a:cubicBezTo>
                  <a:cubicBezTo>
                    <a:pt x="149" y="171"/>
                    <a:pt x="149" y="171"/>
                    <a:pt x="149" y="171"/>
                  </a:cubicBezTo>
                  <a:cubicBezTo>
                    <a:pt x="149" y="171"/>
                    <a:pt x="149" y="171"/>
                    <a:pt x="150" y="171"/>
                  </a:cubicBezTo>
                  <a:cubicBezTo>
                    <a:pt x="150" y="172"/>
                    <a:pt x="149" y="172"/>
                    <a:pt x="150" y="172"/>
                  </a:cubicBezTo>
                  <a:cubicBezTo>
                    <a:pt x="150" y="173"/>
                    <a:pt x="150" y="173"/>
                    <a:pt x="150" y="173"/>
                  </a:cubicBezTo>
                  <a:cubicBezTo>
                    <a:pt x="151" y="173"/>
                    <a:pt x="151" y="172"/>
                    <a:pt x="151" y="172"/>
                  </a:cubicBezTo>
                  <a:cubicBezTo>
                    <a:pt x="151" y="172"/>
                    <a:pt x="151" y="172"/>
                    <a:pt x="151" y="172"/>
                  </a:cubicBezTo>
                  <a:cubicBezTo>
                    <a:pt x="152" y="172"/>
                    <a:pt x="151" y="172"/>
                    <a:pt x="152" y="172"/>
                  </a:cubicBezTo>
                  <a:cubicBezTo>
                    <a:pt x="152" y="173"/>
                    <a:pt x="152" y="173"/>
                    <a:pt x="153" y="173"/>
                  </a:cubicBezTo>
                  <a:cubicBezTo>
                    <a:pt x="152" y="173"/>
                    <a:pt x="152" y="173"/>
                    <a:pt x="152" y="173"/>
                  </a:cubicBezTo>
                  <a:cubicBezTo>
                    <a:pt x="151" y="173"/>
                    <a:pt x="151" y="173"/>
                    <a:pt x="151" y="173"/>
                  </a:cubicBezTo>
                  <a:cubicBezTo>
                    <a:pt x="151" y="173"/>
                    <a:pt x="150" y="173"/>
                    <a:pt x="150" y="173"/>
                  </a:cubicBezTo>
                  <a:cubicBezTo>
                    <a:pt x="150" y="174"/>
                    <a:pt x="151" y="174"/>
                    <a:pt x="151" y="174"/>
                  </a:cubicBezTo>
                  <a:cubicBezTo>
                    <a:pt x="151" y="174"/>
                    <a:pt x="150" y="174"/>
                    <a:pt x="150" y="174"/>
                  </a:cubicBezTo>
                  <a:cubicBezTo>
                    <a:pt x="150" y="174"/>
                    <a:pt x="150" y="174"/>
                    <a:pt x="150" y="174"/>
                  </a:cubicBezTo>
                  <a:cubicBezTo>
                    <a:pt x="149" y="174"/>
                    <a:pt x="149" y="174"/>
                    <a:pt x="149" y="174"/>
                  </a:cubicBezTo>
                  <a:cubicBezTo>
                    <a:pt x="150" y="174"/>
                    <a:pt x="150" y="175"/>
                    <a:pt x="150" y="175"/>
                  </a:cubicBezTo>
                  <a:cubicBezTo>
                    <a:pt x="150" y="175"/>
                    <a:pt x="151" y="174"/>
                    <a:pt x="151" y="175"/>
                  </a:cubicBezTo>
                  <a:cubicBezTo>
                    <a:pt x="152" y="175"/>
                    <a:pt x="152" y="175"/>
                    <a:pt x="152" y="175"/>
                  </a:cubicBezTo>
                  <a:cubicBezTo>
                    <a:pt x="152" y="175"/>
                    <a:pt x="152" y="175"/>
                    <a:pt x="152" y="175"/>
                  </a:cubicBezTo>
                  <a:cubicBezTo>
                    <a:pt x="153" y="175"/>
                    <a:pt x="153" y="175"/>
                    <a:pt x="153" y="175"/>
                  </a:cubicBezTo>
                  <a:cubicBezTo>
                    <a:pt x="153" y="175"/>
                    <a:pt x="153" y="175"/>
                    <a:pt x="153" y="175"/>
                  </a:cubicBezTo>
                  <a:cubicBezTo>
                    <a:pt x="153" y="175"/>
                    <a:pt x="154" y="176"/>
                    <a:pt x="154" y="175"/>
                  </a:cubicBezTo>
                  <a:cubicBezTo>
                    <a:pt x="154" y="175"/>
                    <a:pt x="154" y="175"/>
                    <a:pt x="155" y="175"/>
                  </a:cubicBezTo>
                  <a:cubicBezTo>
                    <a:pt x="155" y="175"/>
                    <a:pt x="155" y="175"/>
                    <a:pt x="156" y="176"/>
                  </a:cubicBezTo>
                  <a:cubicBezTo>
                    <a:pt x="156" y="176"/>
                    <a:pt x="156" y="175"/>
                    <a:pt x="156" y="175"/>
                  </a:cubicBezTo>
                  <a:cubicBezTo>
                    <a:pt x="156" y="175"/>
                    <a:pt x="156" y="175"/>
                    <a:pt x="157" y="174"/>
                  </a:cubicBezTo>
                  <a:cubicBezTo>
                    <a:pt x="157" y="174"/>
                    <a:pt x="157" y="174"/>
                    <a:pt x="157" y="174"/>
                  </a:cubicBezTo>
                  <a:cubicBezTo>
                    <a:pt x="157" y="173"/>
                    <a:pt x="157" y="173"/>
                    <a:pt x="157" y="173"/>
                  </a:cubicBezTo>
                  <a:cubicBezTo>
                    <a:pt x="157" y="173"/>
                    <a:pt x="157" y="173"/>
                    <a:pt x="157" y="173"/>
                  </a:cubicBezTo>
                  <a:cubicBezTo>
                    <a:pt x="157" y="173"/>
                    <a:pt x="157" y="173"/>
                    <a:pt x="157" y="173"/>
                  </a:cubicBezTo>
                  <a:cubicBezTo>
                    <a:pt x="157" y="174"/>
                    <a:pt x="157" y="174"/>
                    <a:pt x="157" y="174"/>
                  </a:cubicBezTo>
                  <a:cubicBezTo>
                    <a:pt x="158" y="174"/>
                    <a:pt x="158" y="174"/>
                    <a:pt x="158" y="175"/>
                  </a:cubicBezTo>
                  <a:cubicBezTo>
                    <a:pt x="158" y="175"/>
                    <a:pt x="157" y="175"/>
                    <a:pt x="157" y="175"/>
                  </a:cubicBezTo>
                  <a:cubicBezTo>
                    <a:pt x="157" y="176"/>
                    <a:pt x="157" y="176"/>
                    <a:pt x="158" y="176"/>
                  </a:cubicBezTo>
                  <a:cubicBezTo>
                    <a:pt x="158" y="175"/>
                    <a:pt x="158" y="175"/>
                    <a:pt x="158" y="175"/>
                  </a:cubicBezTo>
                  <a:cubicBezTo>
                    <a:pt x="158" y="175"/>
                    <a:pt x="159" y="174"/>
                    <a:pt x="159" y="174"/>
                  </a:cubicBezTo>
                  <a:cubicBezTo>
                    <a:pt x="160" y="174"/>
                    <a:pt x="159" y="174"/>
                    <a:pt x="159" y="175"/>
                  </a:cubicBezTo>
                  <a:cubicBezTo>
                    <a:pt x="159" y="175"/>
                    <a:pt x="158" y="175"/>
                    <a:pt x="158" y="175"/>
                  </a:cubicBezTo>
                  <a:cubicBezTo>
                    <a:pt x="159" y="175"/>
                    <a:pt x="159" y="176"/>
                    <a:pt x="160" y="176"/>
                  </a:cubicBezTo>
                  <a:cubicBezTo>
                    <a:pt x="160" y="176"/>
                    <a:pt x="160" y="176"/>
                    <a:pt x="160" y="176"/>
                  </a:cubicBezTo>
                  <a:cubicBezTo>
                    <a:pt x="160" y="176"/>
                    <a:pt x="160" y="176"/>
                    <a:pt x="160" y="176"/>
                  </a:cubicBezTo>
                  <a:cubicBezTo>
                    <a:pt x="160" y="175"/>
                    <a:pt x="160" y="175"/>
                    <a:pt x="161" y="175"/>
                  </a:cubicBezTo>
                  <a:cubicBezTo>
                    <a:pt x="161" y="175"/>
                    <a:pt x="161" y="175"/>
                    <a:pt x="161" y="175"/>
                  </a:cubicBezTo>
                  <a:cubicBezTo>
                    <a:pt x="161" y="175"/>
                    <a:pt x="162" y="176"/>
                    <a:pt x="162" y="176"/>
                  </a:cubicBezTo>
                  <a:cubicBezTo>
                    <a:pt x="161" y="176"/>
                    <a:pt x="161" y="176"/>
                    <a:pt x="161" y="176"/>
                  </a:cubicBezTo>
                  <a:cubicBezTo>
                    <a:pt x="161" y="176"/>
                    <a:pt x="161" y="176"/>
                    <a:pt x="161" y="177"/>
                  </a:cubicBezTo>
                  <a:cubicBezTo>
                    <a:pt x="161" y="177"/>
                    <a:pt x="161" y="177"/>
                    <a:pt x="161" y="177"/>
                  </a:cubicBezTo>
                  <a:cubicBezTo>
                    <a:pt x="161" y="177"/>
                    <a:pt x="161" y="177"/>
                    <a:pt x="161" y="178"/>
                  </a:cubicBezTo>
                  <a:cubicBezTo>
                    <a:pt x="161" y="178"/>
                    <a:pt x="161" y="178"/>
                    <a:pt x="161" y="178"/>
                  </a:cubicBezTo>
                  <a:cubicBezTo>
                    <a:pt x="160" y="179"/>
                    <a:pt x="160" y="179"/>
                    <a:pt x="160" y="179"/>
                  </a:cubicBezTo>
                  <a:cubicBezTo>
                    <a:pt x="160" y="179"/>
                    <a:pt x="160" y="179"/>
                    <a:pt x="159" y="179"/>
                  </a:cubicBezTo>
                  <a:cubicBezTo>
                    <a:pt x="159" y="180"/>
                    <a:pt x="159" y="179"/>
                    <a:pt x="159" y="179"/>
                  </a:cubicBezTo>
                  <a:cubicBezTo>
                    <a:pt x="158" y="179"/>
                    <a:pt x="158" y="178"/>
                    <a:pt x="159" y="178"/>
                  </a:cubicBezTo>
                  <a:cubicBezTo>
                    <a:pt x="159" y="178"/>
                    <a:pt x="159" y="178"/>
                    <a:pt x="159" y="178"/>
                  </a:cubicBezTo>
                  <a:cubicBezTo>
                    <a:pt x="159" y="177"/>
                    <a:pt x="159" y="177"/>
                    <a:pt x="159" y="177"/>
                  </a:cubicBezTo>
                  <a:cubicBezTo>
                    <a:pt x="159" y="177"/>
                    <a:pt x="158" y="177"/>
                    <a:pt x="158" y="177"/>
                  </a:cubicBezTo>
                  <a:cubicBezTo>
                    <a:pt x="158" y="177"/>
                    <a:pt x="157" y="177"/>
                    <a:pt x="157" y="177"/>
                  </a:cubicBezTo>
                  <a:cubicBezTo>
                    <a:pt x="157" y="178"/>
                    <a:pt x="157" y="178"/>
                    <a:pt x="156" y="178"/>
                  </a:cubicBezTo>
                  <a:cubicBezTo>
                    <a:pt x="156" y="178"/>
                    <a:pt x="156" y="178"/>
                    <a:pt x="156" y="178"/>
                  </a:cubicBezTo>
                  <a:cubicBezTo>
                    <a:pt x="156" y="178"/>
                    <a:pt x="156" y="178"/>
                    <a:pt x="156" y="178"/>
                  </a:cubicBezTo>
                  <a:cubicBezTo>
                    <a:pt x="155" y="179"/>
                    <a:pt x="155" y="179"/>
                    <a:pt x="155" y="179"/>
                  </a:cubicBezTo>
                  <a:cubicBezTo>
                    <a:pt x="155" y="179"/>
                    <a:pt x="155" y="179"/>
                    <a:pt x="156" y="178"/>
                  </a:cubicBezTo>
                  <a:cubicBezTo>
                    <a:pt x="156" y="178"/>
                    <a:pt x="156" y="177"/>
                    <a:pt x="156" y="177"/>
                  </a:cubicBezTo>
                  <a:cubicBezTo>
                    <a:pt x="156" y="177"/>
                    <a:pt x="156" y="177"/>
                    <a:pt x="155" y="177"/>
                  </a:cubicBezTo>
                  <a:cubicBezTo>
                    <a:pt x="155" y="177"/>
                    <a:pt x="155" y="177"/>
                    <a:pt x="155" y="177"/>
                  </a:cubicBezTo>
                  <a:cubicBezTo>
                    <a:pt x="154" y="176"/>
                    <a:pt x="154" y="176"/>
                    <a:pt x="153" y="176"/>
                  </a:cubicBezTo>
                  <a:cubicBezTo>
                    <a:pt x="153" y="176"/>
                    <a:pt x="153" y="175"/>
                    <a:pt x="153" y="175"/>
                  </a:cubicBezTo>
                  <a:cubicBezTo>
                    <a:pt x="152" y="175"/>
                    <a:pt x="152" y="175"/>
                    <a:pt x="152" y="175"/>
                  </a:cubicBezTo>
                  <a:cubicBezTo>
                    <a:pt x="152" y="175"/>
                    <a:pt x="151" y="175"/>
                    <a:pt x="151" y="175"/>
                  </a:cubicBezTo>
                  <a:cubicBezTo>
                    <a:pt x="151" y="175"/>
                    <a:pt x="151" y="176"/>
                    <a:pt x="151" y="176"/>
                  </a:cubicBezTo>
                  <a:cubicBezTo>
                    <a:pt x="151" y="176"/>
                    <a:pt x="151" y="176"/>
                    <a:pt x="152" y="176"/>
                  </a:cubicBezTo>
                  <a:cubicBezTo>
                    <a:pt x="152" y="176"/>
                    <a:pt x="151" y="176"/>
                    <a:pt x="151" y="177"/>
                  </a:cubicBezTo>
                  <a:cubicBezTo>
                    <a:pt x="151" y="177"/>
                    <a:pt x="151" y="177"/>
                    <a:pt x="151" y="178"/>
                  </a:cubicBezTo>
                  <a:cubicBezTo>
                    <a:pt x="150" y="178"/>
                    <a:pt x="150" y="178"/>
                    <a:pt x="150" y="178"/>
                  </a:cubicBezTo>
                  <a:cubicBezTo>
                    <a:pt x="150" y="178"/>
                    <a:pt x="149" y="178"/>
                    <a:pt x="149" y="179"/>
                  </a:cubicBezTo>
                  <a:cubicBezTo>
                    <a:pt x="149" y="179"/>
                    <a:pt x="149" y="179"/>
                    <a:pt x="149" y="179"/>
                  </a:cubicBezTo>
                  <a:cubicBezTo>
                    <a:pt x="149" y="179"/>
                    <a:pt x="148" y="179"/>
                    <a:pt x="148" y="179"/>
                  </a:cubicBezTo>
                  <a:cubicBezTo>
                    <a:pt x="148" y="179"/>
                    <a:pt x="148" y="180"/>
                    <a:pt x="148" y="180"/>
                  </a:cubicBezTo>
                  <a:cubicBezTo>
                    <a:pt x="148" y="180"/>
                    <a:pt x="149" y="180"/>
                    <a:pt x="149" y="180"/>
                  </a:cubicBezTo>
                  <a:cubicBezTo>
                    <a:pt x="149" y="181"/>
                    <a:pt x="150" y="180"/>
                    <a:pt x="150" y="180"/>
                  </a:cubicBezTo>
                  <a:cubicBezTo>
                    <a:pt x="150" y="180"/>
                    <a:pt x="151" y="180"/>
                    <a:pt x="151" y="180"/>
                  </a:cubicBezTo>
                  <a:cubicBezTo>
                    <a:pt x="151" y="180"/>
                    <a:pt x="151" y="181"/>
                    <a:pt x="151" y="181"/>
                  </a:cubicBezTo>
                  <a:cubicBezTo>
                    <a:pt x="150" y="181"/>
                    <a:pt x="150" y="181"/>
                    <a:pt x="150" y="181"/>
                  </a:cubicBezTo>
                  <a:cubicBezTo>
                    <a:pt x="150" y="181"/>
                    <a:pt x="150" y="182"/>
                    <a:pt x="150" y="182"/>
                  </a:cubicBezTo>
                  <a:cubicBezTo>
                    <a:pt x="151" y="183"/>
                    <a:pt x="154" y="184"/>
                    <a:pt x="154" y="186"/>
                  </a:cubicBezTo>
                  <a:cubicBezTo>
                    <a:pt x="155" y="186"/>
                    <a:pt x="155" y="186"/>
                    <a:pt x="155" y="186"/>
                  </a:cubicBezTo>
                  <a:cubicBezTo>
                    <a:pt x="155" y="187"/>
                    <a:pt x="155" y="187"/>
                    <a:pt x="155" y="187"/>
                  </a:cubicBezTo>
                  <a:cubicBezTo>
                    <a:pt x="156" y="187"/>
                    <a:pt x="156" y="187"/>
                    <a:pt x="156" y="187"/>
                  </a:cubicBezTo>
                  <a:cubicBezTo>
                    <a:pt x="156" y="187"/>
                    <a:pt x="156" y="187"/>
                    <a:pt x="156" y="187"/>
                  </a:cubicBezTo>
                  <a:cubicBezTo>
                    <a:pt x="156" y="188"/>
                    <a:pt x="156" y="188"/>
                    <a:pt x="156" y="188"/>
                  </a:cubicBezTo>
                  <a:cubicBezTo>
                    <a:pt x="156" y="188"/>
                    <a:pt x="156" y="188"/>
                    <a:pt x="156" y="188"/>
                  </a:cubicBezTo>
                  <a:cubicBezTo>
                    <a:pt x="156" y="188"/>
                    <a:pt x="156" y="189"/>
                    <a:pt x="156" y="189"/>
                  </a:cubicBezTo>
                  <a:cubicBezTo>
                    <a:pt x="156" y="189"/>
                    <a:pt x="156" y="189"/>
                    <a:pt x="157" y="189"/>
                  </a:cubicBezTo>
                  <a:cubicBezTo>
                    <a:pt x="157" y="189"/>
                    <a:pt x="157" y="189"/>
                    <a:pt x="157" y="189"/>
                  </a:cubicBezTo>
                  <a:cubicBezTo>
                    <a:pt x="160" y="191"/>
                    <a:pt x="164" y="190"/>
                    <a:pt x="166" y="187"/>
                  </a:cubicBezTo>
                  <a:cubicBezTo>
                    <a:pt x="166" y="187"/>
                    <a:pt x="167" y="188"/>
                    <a:pt x="167" y="187"/>
                  </a:cubicBezTo>
                  <a:cubicBezTo>
                    <a:pt x="167" y="187"/>
                    <a:pt x="167" y="187"/>
                    <a:pt x="167" y="186"/>
                  </a:cubicBezTo>
                  <a:cubicBezTo>
                    <a:pt x="168" y="186"/>
                    <a:pt x="168" y="185"/>
                    <a:pt x="167" y="184"/>
                  </a:cubicBezTo>
                  <a:cubicBezTo>
                    <a:pt x="167" y="184"/>
                    <a:pt x="166" y="184"/>
                    <a:pt x="166" y="184"/>
                  </a:cubicBezTo>
                  <a:cubicBezTo>
                    <a:pt x="166" y="183"/>
                    <a:pt x="167" y="182"/>
                    <a:pt x="168" y="182"/>
                  </a:cubicBezTo>
                  <a:cubicBezTo>
                    <a:pt x="168" y="181"/>
                    <a:pt x="168" y="181"/>
                    <a:pt x="168" y="181"/>
                  </a:cubicBezTo>
                  <a:cubicBezTo>
                    <a:pt x="168" y="180"/>
                    <a:pt x="168" y="180"/>
                    <a:pt x="168" y="179"/>
                  </a:cubicBezTo>
                  <a:cubicBezTo>
                    <a:pt x="169" y="179"/>
                    <a:pt x="169" y="179"/>
                    <a:pt x="169" y="179"/>
                  </a:cubicBezTo>
                  <a:cubicBezTo>
                    <a:pt x="169" y="179"/>
                    <a:pt x="169" y="179"/>
                    <a:pt x="170" y="178"/>
                  </a:cubicBezTo>
                  <a:cubicBezTo>
                    <a:pt x="170" y="178"/>
                    <a:pt x="170" y="178"/>
                    <a:pt x="170" y="178"/>
                  </a:cubicBezTo>
                  <a:cubicBezTo>
                    <a:pt x="170" y="178"/>
                    <a:pt x="170" y="178"/>
                    <a:pt x="170" y="178"/>
                  </a:cubicBezTo>
                  <a:cubicBezTo>
                    <a:pt x="170" y="178"/>
                    <a:pt x="170" y="178"/>
                    <a:pt x="171" y="178"/>
                  </a:cubicBezTo>
                  <a:cubicBezTo>
                    <a:pt x="171" y="178"/>
                    <a:pt x="171" y="178"/>
                    <a:pt x="171" y="178"/>
                  </a:cubicBezTo>
                  <a:cubicBezTo>
                    <a:pt x="171" y="179"/>
                    <a:pt x="170" y="179"/>
                    <a:pt x="169" y="180"/>
                  </a:cubicBezTo>
                  <a:cubicBezTo>
                    <a:pt x="169" y="181"/>
                    <a:pt x="169" y="181"/>
                    <a:pt x="169" y="182"/>
                  </a:cubicBezTo>
                  <a:cubicBezTo>
                    <a:pt x="168" y="183"/>
                    <a:pt x="168" y="183"/>
                    <a:pt x="168" y="184"/>
                  </a:cubicBezTo>
                  <a:cubicBezTo>
                    <a:pt x="168" y="184"/>
                    <a:pt x="169" y="184"/>
                    <a:pt x="169" y="185"/>
                  </a:cubicBezTo>
                  <a:cubicBezTo>
                    <a:pt x="170" y="185"/>
                    <a:pt x="169" y="187"/>
                    <a:pt x="169" y="187"/>
                  </a:cubicBezTo>
                  <a:cubicBezTo>
                    <a:pt x="170" y="188"/>
                    <a:pt x="170" y="188"/>
                    <a:pt x="170" y="188"/>
                  </a:cubicBezTo>
                  <a:cubicBezTo>
                    <a:pt x="170" y="188"/>
                    <a:pt x="170" y="188"/>
                    <a:pt x="170" y="189"/>
                  </a:cubicBezTo>
                  <a:cubicBezTo>
                    <a:pt x="171" y="190"/>
                    <a:pt x="171" y="192"/>
                    <a:pt x="172" y="193"/>
                  </a:cubicBezTo>
                  <a:cubicBezTo>
                    <a:pt x="173" y="194"/>
                    <a:pt x="173" y="194"/>
                    <a:pt x="172" y="194"/>
                  </a:cubicBezTo>
                  <a:cubicBezTo>
                    <a:pt x="172" y="194"/>
                    <a:pt x="172" y="194"/>
                    <a:pt x="172" y="194"/>
                  </a:cubicBezTo>
                  <a:cubicBezTo>
                    <a:pt x="172" y="194"/>
                    <a:pt x="172" y="195"/>
                    <a:pt x="172" y="195"/>
                  </a:cubicBezTo>
                  <a:cubicBezTo>
                    <a:pt x="172" y="195"/>
                    <a:pt x="171" y="195"/>
                    <a:pt x="171" y="195"/>
                  </a:cubicBezTo>
                  <a:cubicBezTo>
                    <a:pt x="171" y="195"/>
                    <a:pt x="171" y="196"/>
                    <a:pt x="171" y="196"/>
                  </a:cubicBezTo>
                  <a:cubicBezTo>
                    <a:pt x="171" y="196"/>
                    <a:pt x="171" y="197"/>
                    <a:pt x="171" y="197"/>
                  </a:cubicBezTo>
                  <a:cubicBezTo>
                    <a:pt x="171" y="197"/>
                    <a:pt x="171" y="197"/>
                    <a:pt x="171" y="198"/>
                  </a:cubicBezTo>
                  <a:cubicBezTo>
                    <a:pt x="171" y="198"/>
                    <a:pt x="171" y="198"/>
                    <a:pt x="171" y="198"/>
                  </a:cubicBezTo>
                  <a:cubicBezTo>
                    <a:pt x="171" y="198"/>
                    <a:pt x="171" y="198"/>
                    <a:pt x="171" y="198"/>
                  </a:cubicBezTo>
                  <a:cubicBezTo>
                    <a:pt x="171" y="199"/>
                    <a:pt x="171" y="199"/>
                    <a:pt x="171" y="199"/>
                  </a:cubicBezTo>
                  <a:cubicBezTo>
                    <a:pt x="171" y="199"/>
                    <a:pt x="171" y="199"/>
                    <a:pt x="172" y="199"/>
                  </a:cubicBezTo>
                  <a:cubicBezTo>
                    <a:pt x="172" y="199"/>
                    <a:pt x="172" y="199"/>
                    <a:pt x="172" y="199"/>
                  </a:cubicBezTo>
                  <a:cubicBezTo>
                    <a:pt x="172" y="199"/>
                    <a:pt x="172" y="199"/>
                    <a:pt x="172" y="199"/>
                  </a:cubicBezTo>
                  <a:cubicBezTo>
                    <a:pt x="173" y="199"/>
                    <a:pt x="173" y="199"/>
                    <a:pt x="174" y="199"/>
                  </a:cubicBezTo>
                  <a:cubicBezTo>
                    <a:pt x="174" y="199"/>
                    <a:pt x="173" y="200"/>
                    <a:pt x="173" y="200"/>
                  </a:cubicBezTo>
                  <a:cubicBezTo>
                    <a:pt x="173" y="200"/>
                    <a:pt x="173" y="200"/>
                    <a:pt x="173" y="200"/>
                  </a:cubicBezTo>
                  <a:cubicBezTo>
                    <a:pt x="172" y="200"/>
                    <a:pt x="172" y="200"/>
                    <a:pt x="172" y="200"/>
                  </a:cubicBezTo>
                  <a:cubicBezTo>
                    <a:pt x="172" y="200"/>
                    <a:pt x="172" y="200"/>
                    <a:pt x="172" y="200"/>
                  </a:cubicBezTo>
                  <a:cubicBezTo>
                    <a:pt x="172" y="201"/>
                    <a:pt x="172" y="201"/>
                    <a:pt x="172" y="202"/>
                  </a:cubicBezTo>
                  <a:cubicBezTo>
                    <a:pt x="172" y="202"/>
                    <a:pt x="172" y="202"/>
                    <a:pt x="172" y="202"/>
                  </a:cubicBezTo>
                  <a:cubicBezTo>
                    <a:pt x="172" y="202"/>
                    <a:pt x="172" y="202"/>
                    <a:pt x="172" y="202"/>
                  </a:cubicBezTo>
                  <a:cubicBezTo>
                    <a:pt x="172" y="202"/>
                    <a:pt x="172" y="202"/>
                    <a:pt x="172" y="203"/>
                  </a:cubicBezTo>
                  <a:cubicBezTo>
                    <a:pt x="172" y="203"/>
                    <a:pt x="172" y="203"/>
                    <a:pt x="173" y="203"/>
                  </a:cubicBezTo>
                  <a:cubicBezTo>
                    <a:pt x="173" y="203"/>
                    <a:pt x="173" y="203"/>
                    <a:pt x="173" y="202"/>
                  </a:cubicBezTo>
                  <a:cubicBezTo>
                    <a:pt x="173" y="202"/>
                    <a:pt x="173" y="202"/>
                    <a:pt x="173" y="202"/>
                  </a:cubicBezTo>
                  <a:cubicBezTo>
                    <a:pt x="173" y="202"/>
                    <a:pt x="173" y="202"/>
                    <a:pt x="173" y="202"/>
                  </a:cubicBezTo>
                  <a:cubicBezTo>
                    <a:pt x="173" y="203"/>
                    <a:pt x="173" y="203"/>
                    <a:pt x="173" y="203"/>
                  </a:cubicBezTo>
                  <a:cubicBezTo>
                    <a:pt x="173" y="203"/>
                    <a:pt x="173" y="203"/>
                    <a:pt x="173" y="203"/>
                  </a:cubicBezTo>
                  <a:cubicBezTo>
                    <a:pt x="173" y="203"/>
                    <a:pt x="173" y="203"/>
                    <a:pt x="173" y="203"/>
                  </a:cubicBezTo>
                  <a:cubicBezTo>
                    <a:pt x="173" y="203"/>
                    <a:pt x="173" y="203"/>
                    <a:pt x="172" y="203"/>
                  </a:cubicBezTo>
                  <a:cubicBezTo>
                    <a:pt x="172" y="204"/>
                    <a:pt x="172" y="204"/>
                    <a:pt x="172" y="204"/>
                  </a:cubicBezTo>
                  <a:cubicBezTo>
                    <a:pt x="172" y="204"/>
                    <a:pt x="172" y="204"/>
                    <a:pt x="172" y="204"/>
                  </a:cubicBezTo>
                  <a:cubicBezTo>
                    <a:pt x="172" y="204"/>
                    <a:pt x="172" y="204"/>
                    <a:pt x="172" y="204"/>
                  </a:cubicBezTo>
                  <a:cubicBezTo>
                    <a:pt x="172" y="204"/>
                    <a:pt x="172" y="204"/>
                    <a:pt x="172" y="204"/>
                  </a:cubicBezTo>
                  <a:cubicBezTo>
                    <a:pt x="172" y="205"/>
                    <a:pt x="172" y="205"/>
                    <a:pt x="172" y="205"/>
                  </a:cubicBezTo>
                  <a:cubicBezTo>
                    <a:pt x="171" y="205"/>
                    <a:pt x="171" y="205"/>
                    <a:pt x="171" y="205"/>
                  </a:cubicBezTo>
                  <a:cubicBezTo>
                    <a:pt x="171" y="205"/>
                    <a:pt x="171" y="205"/>
                    <a:pt x="171" y="205"/>
                  </a:cubicBezTo>
                  <a:cubicBezTo>
                    <a:pt x="171" y="205"/>
                    <a:pt x="170" y="205"/>
                    <a:pt x="170" y="205"/>
                  </a:cubicBezTo>
                  <a:cubicBezTo>
                    <a:pt x="170" y="205"/>
                    <a:pt x="170" y="205"/>
                    <a:pt x="170" y="205"/>
                  </a:cubicBezTo>
                  <a:cubicBezTo>
                    <a:pt x="170" y="205"/>
                    <a:pt x="170" y="205"/>
                    <a:pt x="170" y="205"/>
                  </a:cubicBezTo>
                  <a:cubicBezTo>
                    <a:pt x="171" y="205"/>
                    <a:pt x="171" y="205"/>
                    <a:pt x="172" y="205"/>
                  </a:cubicBezTo>
                  <a:cubicBezTo>
                    <a:pt x="172" y="205"/>
                    <a:pt x="172" y="205"/>
                    <a:pt x="172" y="205"/>
                  </a:cubicBezTo>
                  <a:cubicBezTo>
                    <a:pt x="172" y="205"/>
                    <a:pt x="172" y="206"/>
                    <a:pt x="172" y="206"/>
                  </a:cubicBezTo>
                  <a:cubicBezTo>
                    <a:pt x="172" y="206"/>
                    <a:pt x="172" y="206"/>
                    <a:pt x="172" y="206"/>
                  </a:cubicBezTo>
                  <a:cubicBezTo>
                    <a:pt x="172" y="206"/>
                    <a:pt x="173" y="206"/>
                    <a:pt x="173" y="206"/>
                  </a:cubicBezTo>
                  <a:cubicBezTo>
                    <a:pt x="174" y="205"/>
                    <a:pt x="174" y="205"/>
                    <a:pt x="175" y="205"/>
                  </a:cubicBezTo>
                  <a:cubicBezTo>
                    <a:pt x="175" y="204"/>
                    <a:pt x="175" y="204"/>
                    <a:pt x="175" y="204"/>
                  </a:cubicBezTo>
                  <a:cubicBezTo>
                    <a:pt x="175" y="204"/>
                    <a:pt x="176" y="203"/>
                    <a:pt x="176" y="203"/>
                  </a:cubicBezTo>
                  <a:cubicBezTo>
                    <a:pt x="176" y="203"/>
                    <a:pt x="176" y="203"/>
                    <a:pt x="176" y="203"/>
                  </a:cubicBezTo>
                  <a:cubicBezTo>
                    <a:pt x="176" y="203"/>
                    <a:pt x="177" y="203"/>
                    <a:pt x="177" y="203"/>
                  </a:cubicBezTo>
                  <a:cubicBezTo>
                    <a:pt x="177" y="203"/>
                    <a:pt x="177" y="203"/>
                    <a:pt x="177" y="202"/>
                  </a:cubicBezTo>
                  <a:cubicBezTo>
                    <a:pt x="177" y="202"/>
                    <a:pt x="178" y="202"/>
                    <a:pt x="178" y="202"/>
                  </a:cubicBezTo>
                  <a:cubicBezTo>
                    <a:pt x="178" y="202"/>
                    <a:pt x="178" y="202"/>
                    <a:pt x="178" y="202"/>
                  </a:cubicBezTo>
                  <a:cubicBezTo>
                    <a:pt x="178" y="202"/>
                    <a:pt x="179" y="202"/>
                    <a:pt x="179" y="202"/>
                  </a:cubicBezTo>
                  <a:cubicBezTo>
                    <a:pt x="180" y="201"/>
                    <a:pt x="181" y="200"/>
                    <a:pt x="182" y="200"/>
                  </a:cubicBezTo>
                  <a:cubicBezTo>
                    <a:pt x="182" y="200"/>
                    <a:pt x="182" y="200"/>
                    <a:pt x="182" y="200"/>
                  </a:cubicBezTo>
                  <a:cubicBezTo>
                    <a:pt x="182" y="201"/>
                    <a:pt x="182" y="201"/>
                    <a:pt x="182" y="201"/>
                  </a:cubicBezTo>
                  <a:cubicBezTo>
                    <a:pt x="182" y="201"/>
                    <a:pt x="182" y="201"/>
                    <a:pt x="182" y="201"/>
                  </a:cubicBezTo>
                  <a:cubicBezTo>
                    <a:pt x="182" y="201"/>
                    <a:pt x="182" y="202"/>
                    <a:pt x="183" y="202"/>
                  </a:cubicBezTo>
                  <a:cubicBezTo>
                    <a:pt x="183" y="202"/>
                    <a:pt x="183" y="202"/>
                    <a:pt x="183" y="202"/>
                  </a:cubicBezTo>
                  <a:cubicBezTo>
                    <a:pt x="183" y="202"/>
                    <a:pt x="183" y="202"/>
                    <a:pt x="183" y="202"/>
                  </a:cubicBezTo>
                  <a:cubicBezTo>
                    <a:pt x="184" y="202"/>
                    <a:pt x="184" y="202"/>
                    <a:pt x="184" y="202"/>
                  </a:cubicBezTo>
                  <a:cubicBezTo>
                    <a:pt x="184" y="202"/>
                    <a:pt x="184" y="202"/>
                    <a:pt x="184" y="202"/>
                  </a:cubicBezTo>
                  <a:cubicBezTo>
                    <a:pt x="184" y="202"/>
                    <a:pt x="184" y="202"/>
                    <a:pt x="184" y="202"/>
                  </a:cubicBezTo>
                  <a:cubicBezTo>
                    <a:pt x="184" y="202"/>
                    <a:pt x="184" y="203"/>
                    <a:pt x="184" y="203"/>
                  </a:cubicBezTo>
                  <a:cubicBezTo>
                    <a:pt x="184" y="203"/>
                    <a:pt x="185" y="203"/>
                    <a:pt x="185" y="203"/>
                  </a:cubicBezTo>
                  <a:cubicBezTo>
                    <a:pt x="185" y="203"/>
                    <a:pt x="185" y="203"/>
                    <a:pt x="185" y="203"/>
                  </a:cubicBezTo>
                  <a:cubicBezTo>
                    <a:pt x="185" y="202"/>
                    <a:pt x="186" y="202"/>
                    <a:pt x="186" y="202"/>
                  </a:cubicBezTo>
                  <a:cubicBezTo>
                    <a:pt x="186" y="202"/>
                    <a:pt x="186" y="202"/>
                    <a:pt x="186" y="202"/>
                  </a:cubicBezTo>
                  <a:cubicBezTo>
                    <a:pt x="186" y="201"/>
                    <a:pt x="186" y="201"/>
                    <a:pt x="186" y="201"/>
                  </a:cubicBezTo>
                  <a:cubicBezTo>
                    <a:pt x="187" y="201"/>
                    <a:pt x="187" y="201"/>
                    <a:pt x="187" y="202"/>
                  </a:cubicBezTo>
                  <a:cubicBezTo>
                    <a:pt x="187" y="202"/>
                    <a:pt x="187" y="202"/>
                    <a:pt x="187" y="202"/>
                  </a:cubicBezTo>
                  <a:cubicBezTo>
                    <a:pt x="187" y="203"/>
                    <a:pt x="187" y="203"/>
                    <a:pt x="187" y="203"/>
                  </a:cubicBezTo>
                  <a:cubicBezTo>
                    <a:pt x="187" y="203"/>
                    <a:pt x="188" y="203"/>
                    <a:pt x="188" y="203"/>
                  </a:cubicBezTo>
                  <a:cubicBezTo>
                    <a:pt x="189" y="203"/>
                    <a:pt x="189" y="205"/>
                    <a:pt x="189" y="205"/>
                  </a:cubicBezTo>
                  <a:cubicBezTo>
                    <a:pt x="189" y="206"/>
                    <a:pt x="190" y="206"/>
                    <a:pt x="190" y="207"/>
                  </a:cubicBezTo>
                  <a:cubicBezTo>
                    <a:pt x="190" y="207"/>
                    <a:pt x="190" y="207"/>
                    <a:pt x="190" y="208"/>
                  </a:cubicBezTo>
                  <a:cubicBezTo>
                    <a:pt x="191" y="208"/>
                    <a:pt x="191" y="208"/>
                    <a:pt x="191" y="208"/>
                  </a:cubicBezTo>
                  <a:cubicBezTo>
                    <a:pt x="192" y="208"/>
                    <a:pt x="192" y="208"/>
                    <a:pt x="193" y="207"/>
                  </a:cubicBezTo>
                  <a:cubicBezTo>
                    <a:pt x="193" y="207"/>
                    <a:pt x="193" y="207"/>
                    <a:pt x="193" y="207"/>
                  </a:cubicBezTo>
                  <a:cubicBezTo>
                    <a:pt x="193" y="207"/>
                    <a:pt x="193" y="207"/>
                    <a:pt x="193" y="207"/>
                  </a:cubicBezTo>
                  <a:cubicBezTo>
                    <a:pt x="192" y="206"/>
                    <a:pt x="192" y="206"/>
                    <a:pt x="192" y="206"/>
                  </a:cubicBezTo>
                  <a:cubicBezTo>
                    <a:pt x="192" y="205"/>
                    <a:pt x="191" y="205"/>
                    <a:pt x="192" y="204"/>
                  </a:cubicBezTo>
                  <a:cubicBezTo>
                    <a:pt x="192" y="204"/>
                    <a:pt x="192" y="204"/>
                    <a:pt x="192" y="204"/>
                  </a:cubicBezTo>
                  <a:cubicBezTo>
                    <a:pt x="192" y="203"/>
                    <a:pt x="192" y="203"/>
                    <a:pt x="192" y="202"/>
                  </a:cubicBezTo>
                  <a:cubicBezTo>
                    <a:pt x="192" y="202"/>
                    <a:pt x="193" y="202"/>
                    <a:pt x="193" y="202"/>
                  </a:cubicBezTo>
                  <a:cubicBezTo>
                    <a:pt x="193" y="202"/>
                    <a:pt x="194" y="201"/>
                    <a:pt x="194" y="200"/>
                  </a:cubicBezTo>
                  <a:cubicBezTo>
                    <a:pt x="194" y="200"/>
                    <a:pt x="194" y="200"/>
                    <a:pt x="195" y="200"/>
                  </a:cubicBezTo>
                  <a:cubicBezTo>
                    <a:pt x="195" y="200"/>
                    <a:pt x="195" y="200"/>
                    <a:pt x="195" y="200"/>
                  </a:cubicBezTo>
                  <a:cubicBezTo>
                    <a:pt x="195" y="200"/>
                    <a:pt x="195" y="200"/>
                    <a:pt x="195" y="200"/>
                  </a:cubicBezTo>
                  <a:cubicBezTo>
                    <a:pt x="196" y="200"/>
                    <a:pt x="196" y="200"/>
                    <a:pt x="197" y="200"/>
                  </a:cubicBezTo>
                  <a:cubicBezTo>
                    <a:pt x="197" y="200"/>
                    <a:pt x="197" y="200"/>
                    <a:pt x="197" y="201"/>
                  </a:cubicBezTo>
                  <a:cubicBezTo>
                    <a:pt x="197" y="201"/>
                    <a:pt x="198" y="201"/>
                    <a:pt x="198" y="201"/>
                  </a:cubicBezTo>
                  <a:cubicBezTo>
                    <a:pt x="198" y="201"/>
                    <a:pt x="198" y="201"/>
                    <a:pt x="198" y="201"/>
                  </a:cubicBezTo>
                  <a:cubicBezTo>
                    <a:pt x="198" y="202"/>
                    <a:pt x="198" y="202"/>
                    <a:pt x="198" y="202"/>
                  </a:cubicBezTo>
                  <a:cubicBezTo>
                    <a:pt x="198" y="202"/>
                    <a:pt x="198" y="202"/>
                    <a:pt x="197" y="202"/>
                  </a:cubicBezTo>
                  <a:cubicBezTo>
                    <a:pt x="197" y="202"/>
                    <a:pt x="197" y="202"/>
                    <a:pt x="197" y="202"/>
                  </a:cubicBezTo>
                  <a:cubicBezTo>
                    <a:pt x="197" y="202"/>
                    <a:pt x="197" y="201"/>
                    <a:pt x="197" y="201"/>
                  </a:cubicBezTo>
                  <a:cubicBezTo>
                    <a:pt x="196" y="200"/>
                    <a:pt x="196" y="200"/>
                    <a:pt x="196" y="200"/>
                  </a:cubicBezTo>
                  <a:cubicBezTo>
                    <a:pt x="195" y="200"/>
                    <a:pt x="195" y="200"/>
                    <a:pt x="195" y="201"/>
                  </a:cubicBezTo>
                  <a:cubicBezTo>
                    <a:pt x="194" y="201"/>
                    <a:pt x="194" y="201"/>
                    <a:pt x="194" y="202"/>
                  </a:cubicBezTo>
                  <a:cubicBezTo>
                    <a:pt x="194" y="202"/>
                    <a:pt x="194" y="202"/>
                    <a:pt x="194" y="202"/>
                  </a:cubicBezTo>
                  <a:cubicBezTo>
                    <a:pt x="194" y="203"/>
                    <a:pt x="194" y="203"/>
                    <a:pt x="194" y="203"/>
                  </a:cubicBezTo>
                  <a:cubicBezTo>
                    <a:pt x="194" y="203"/>
                    <a:pt x="194" y="203"/>
                    <a:pt x="194" y="203"/>
                  </a:cubicBezTo>
                  <a:cubicBezTo>
                    <a:pt x="194" y="203"/>
                    <a:pt x="195" y="203"/>
                    <a:pt x="195" y="203"/>
                  </a:cubicBezTo>
                  <a:cubicBezTo>
                    <a:pt x="195" y="204"/>
                    <a:pt x="195" y="204"/>
                    <a:pt x="195" y="204"/>
                  </a:cubicBezTo>
                  <a:cubicBezTo>
                    <a:pt x="195" y="204"/>
                    <a:pt x="195" y="205"/>
                    <a:pt x="195" y="205"/>
                  </a:cubicBezTo>
                  <a:cubicBezTo>
                    <a:pt x="195" y="205"/>
                    <a:pt x="195" y="205"/>
                    <a:pt x="195" y="205"/>
                  </a:cubicBezTo>
                  <a:cubicBezTo>
                    <a:pt x="196" y="205"/>
                    <a:pt x="196" y="205"/>
                    <a:pt x="196" y="205"/>
                  </a:cubicBezTo>
                  <a:cubicBezTo>
                    <a:pt x="196" y="205"/>
                    <a:pt x="196" y="205"/>
                    <a:pt x="196" y="205"/>
                  </a:cubicBezTo>
                  <a:cubicBezTo>
                    <a:pt x="197" y="205"/>
                    <a:pt x="198" y="205"/>
                    <a:pt x="199" y="205"/>
                  </a:cubicBezTo>
                  <a:cubicBezTo>
                    <a:pt x="200" y="204"/>
                    <a:pt x="201" y="203"/>
                    <a:pt x="202" y="203"/>
                  </a:cubicBezTo>
                  <a:cubicBezTo>
                    <a:pt x="202" y="203"/>
                    <a:pt x="202" y="203"/>
                    <a:pt x="202" y="202"/>
                  </a:cubicBezTo>
                  <a:cubicBezTo>
                    <a:pt x="203" y="202"/>
                    <a:pt x="203" y="202"/>
                    <a:pt x="204" y="202"/>
                  </a:cubicBezTo>
                  <a:cubicBezTo>
                    <a:pt x="204" y="202"/>
                    <a:pt x="204" y="202"/>
                    <a:pt x="204" y="202"/>
                  </a:cubicBezTo>
                  <a:cubicBezTo>
                    <a:pt x="204" y="202"/>
                    <a:pt x="204" y="202"/>
                    <a:pt x="204" y="202"/>
                  </a:cubicBezTo>
                  <a:cubicBezTo>
                    <a:pt x="204" y="202"/>
                    <a:pt x="204" y="203"/>
                    <a:pt x="204" y="203"/>
                  </a:cubicBezTo>
                  <a:cubicBezTo>
                    <a:pt x="204" y="203"/>
                    <a:pt x="204" y="203"/>
                    <a:pt x="204" y="203"/>
                  </a:cubicBezTo>
                  <a:cubicBezTo>
                    <a:pt x="204" y="203"/>
                    <a:pt x="204" y="204"/>
                    <a:pt x="204" y="204"/>
                  </a:cubicBezTo>
                  <a:cubicBezTo>
                    <a:pt x="204" y="204"/>
                    <a:pt x="204" y="204"/>
                    <a:pt x="204" y="204"/>
                  </a:cubicBezTo>
                  <a:cubicBezTo>
                    <a:pt x="204" y="204"/>
                    <a:pt x="203" y="204"/>
                    <a:pt x="203" y="205"/>
                  </a:cubicBezTo>
                  <a:cubicBezTo>
                    <a:pt x="203" y="205"/>
                    <a:pt x="202" y="206"/>
                    <a:pt x="202" y="206"/>
                  </a:cubicBezTo>
                  <a:cubicBezTo>
                    <a:pt x="202" y="207"/>
                    <a:pt x="201" y="207"/>
                    <a:pt x="201" y="208"/>
                  </a:cubicBezTo>
                  <a:cubicBezTo>
                    <a:pt x="201" y="208"/>
                    <a:pt x="201" y="209"/>
                    <a:pt x="201" y="210"/>
                  </a:cubicBezTo>
                  <a:cubicBezTo>
                    <a:pt x="201" y="210"/>
                    <a:pt x="201" y="210"/>
                    <a:pt x="201" y="210"/>
                  </a:cubicBezTo>
                  <a:cubicBezTo>
                    <a:pt x="201" y="210"/>
                    <a:pt x="201" y="210"/>
                    <a:pt x="201" y="210"/>
                  </a:cubicBezTo>
                  <a:cubicBezTo>
                    <a:pt x="202" y="210"/>
                    <a:pt x="202" y="210"/>
                    <a:pt x="202" y="210"/>
                  </a:cubicBezTo>
                  <a:cubicBezTo>
                    <a:pt x="202" y="211"/>
                    <a:pt x="201" y="211"/>
                    <a:pt x="200" y="212"/>
                  </a:cubicBezTo>
                  <a:cubicBezTo>
                    <a:pt x="200" y="212"/>
                    <a:pt x="200" y="212"/>
                    <a:pt x="200" y="212"/>
                  </a:cubicBezTo>
                  <a:cubicBezTo>
                    <a:pt x="200" y="212"/>
                    <a:pt x="200" y="213"/>
                    <a:pt x="200" y="213"/>
                  </a:cubicBezTo>
                  <a:cubicBezTo>
                    <a:pt x="200" y="213"/>
                    <a:pt x="200" y="214"/>
                    <a:pt x="200" y="214"/>
                  </a:cubicBezTo>
                  <a:cubicBezTo>
                    <a:pt x="200" y="214"/>
                    <a:pt x="200" y="215"/>
                    <a:pt x="200" y="215"/>
                  </a:cubicBezTo>
                  <a:cubicBezTo>
                    <a:pt x="200" y="216"/>
                    <a:pt x="200" y="216"/>
                    <a:pt x="200" y="216"/>
                  </a:cubicBezTo>
                  <a:cubicBezTo>
                    <a:pt x="199" y="217"/>
                    <a:pt x="199" y="217"/>
                    <a:pt x="199" y="218"/>
                  </a:cubicBezTo>
                  <a:cubicBezTo>
                    <a:pt x="200" y="218"/>
                    <a:pt x="200" y="218"/>
                    <a:pt x="200" y="218"/>
                  </a:cubicBezTo>
                  <a:cubicBezTo>
                    <a:pt x="200" y="218"/>
                    <a:pt x="200" y="218"/>
                    <a:pt x="200" y="218"/>
                  </a:cubicBezTo>
                  <a:cubicBezTo>
                    <a:pt x="200" y="217"/>
                    <a:pt x="200" y="217"/>
                    <a:pt x="200" y="217"/>
                  </a:cubicBezTo>
                  <a:cubicBezTo>
                    <a:pt x="201" y="217"/>
                    <a:pt x="201" y="217"/>
                    <a:pt x="201" y="218"/>
                  </a:cubicBezTo>
                  <a:cubicBezTo>
                    <a:pt x="201" y="218"/>
                    <a:pt x="201" y="218"/>
                    <a:pt x="201" y="219"/>
                  </a:cubicBezTo>
                  <a:cubicBezTo>
                    <a:pt x="201" y="219"/>
                    <a:pt x="201" y="219"/>
                    <a:pt x="200" y="220"/>
                  </a:cubicBezTo>
                  <a:cubicBezTo>
                    <a:pt x="200" y="220"/>
                    <a:pt x="200" y="220"/>
                    <a:pt x="200" y="219"/>
                  </a:cubicBezTo>
                  <a:cubicBezTo>
                    <a:pt x="200" y="219"/>
                    <a:pt x="199" y="219"/>
                    <a:pt x="199" y="219"/>
                  </a:cubicBezTo>
                  <a:cubicBezTo>
                    <a:pt x="198" y="219"/>
                    <a:pt x="198" y="220"/>
                    <a:pt x="197" y="221"/>
                  </a:cubicBezTo>
                  <a:cubicBezTo>
                    <a:pt x="197" y="221"/>
                    <a:pt x="197" y="221"/>
                    <a:pt x="197" y="222"/>
                  </a:cubicBezTo>
                  <a:cubicBezTo>
                    <a:pt x="197" y="222"/>
                    <a:pt x="197" y="222"/>
                    <a:pt x="196" y="222"/>
                  </a:cubicBezTo>
                  <a:cubicBezTo>
                    <a:pt x="196" y="222"/>
                    <a:pt x="196" y="222"/>
                    <a:pt x="196" y="222"/>
                  </a:cubicBezTo>
                  <a:cubicBezTo>
                    <a:pt x="196" y="222"/>
                    <a:pt x="196" y="222"/>
                    <a:pt x="196" y="222"/>
                  </a:cubicBezTo>
                  <a:cubicBezTo>
                    <a:pt x="196" y="222"/>
                    <a:pt x="195" y="222"/>
                    <a:pt x="195" y="222"/>
                  </a:cubicBezTo>
                  <a:cubicBezTo>
                    <a:pt x="195" y="223"/>
                    <a:pt x="194" y="223"/>
                    <a:pt x="194" y="224"/>
                  </a:cubicBezTo>
                  <a:cubicBezTo>
                    <a:pt x="194" y="225"/>
                    <a:pt x="194" y="225"/>
                    <a:pt x="193" y="225"/>
                  </a:cubicBezTo>
                  <a:cubicBezTo>
                    <a:pt x="193" y="226"/>
                    <a:pt x="193" y="226"/>
                    <a:pt x="193" y="227"/>
                  </a:cubicBezTo>
                  <a:cubicBezTo>
                    <a:pt x="193" y="227"/>
                    <a:pt x="193" y="228"/>
                    <a:pt x="193" y="228"/>
                  </a:cubicBezTo>
                  <a:cubicBezTo>
                    <a:pt x="193" y="228"/>
                    <a:pt x="193" y="228"/>
                    <a:pt x="192" y="228"/>
                  </a:cubicBezTo>
                  <a:cubicBezTo>
                    <a:pt x="192" y="228"/>
                    <a:pt x="192" y="228"/>
                    <a:pt x="191" y="228"/>
                  </a:cubicBezTo>
                  <a:cubicBezTo>
                    <a:pt x="191" y="228"/>
                    <a:pt x="191" y="228"/>
                    <a:pt x="191" y="228"/>
                  </a:cubicBezTo>
                  <a:cubicBezTo>
                    <a:pt x="191" y="228"/>
                    <a:pt x="191" y="228"/>
                    <a:pt x="190" y="228"/>
                  </a:cubicBezTo>
                  <a:cubicBezTo>
                    <a:pt x="190" y="229"/>
                    <a:pt x="189" y="230"/>
                    <a:pt x="188" y="230"/>
                  </a:cubicBezTo>
                  <a:cubicBezTo>
                    <a:pt x="188" y="230"/>
                    <a:pt x="187" y="230"/>
                    <a:pt x="187" y="231"/>
                  </a:cubicBezTo>
                  <a:cubicBezTo>
                    <a:pt x="186" y="231"/>
                    <a:pt x="185" y="231"/>
                    <a:pt x="185" y="232"/>
                  </a:cubicBezTo>
                  <a:cubicBezTo>
                    <a:pt x="184" y="233"/>
                    <a:pt x="183" y="234"/>
                    <a:pt x="182" y="234"/>
                  </a:cubicBezTo>
                  <a:cubicBezTo>
                    <a:pt x="182" y="234"/>
                    <a:pt x="183" y="234"/>
                    <a:pt x="183" y="235"/>
                  </a:cubicBezTo>
                  <a:cubicBezTo>
                    <a:pt x="183" y="235"/>
                    <a:pt x="183" y="235"/>
                    <a:pt x="183" y="235"/>
                  </a:cubicBezTo>
                  <a:cubicBezTo>
                    <a:pt x="182" y="235"/>
                    <a:pt x="182" y="235"/>
                    <a:pt x="182" y="235"/>
                  </a:cubicBezTo>
                  <a:cubicBezTo>
                    <a:pt x="182" y="235"/>
                    <a:pt x="181" y="235"/>
                    <a:pt x="181" y="235"/>
                  </a:cubicBezTo>
                  <a:cubicBezTo>
                    <a:pt x="181" y="236"/>
                    <a:pt x="181" y="236"/>
                    <a:pt x="181" y="237"/>
                  </a:cubicBezTo>
                  <a:cubicBezTo>
                    <a:pt x="181" y="237"/>
                    <a:pt x="181" y="237"/>
                    <a:pt x="181" y="237"/>
                  </a:cubicBezTo>
                  <a:cubicBezTo>
                    <a:pt x="181" y="237"/>
                    <a:pt x="180" y="237"/>
                    <a:pt x="180" y="238"/>
                  </a:cubicBezTo>
                  <a:cubicBezTo>
                    <a:pt x="180" y="238"/>
                    <a:pt x="180" y="238"/>
                    <a:pt x="180" y="238"/>
                  </a:cubicBezTo>
                  <a:cubicBezTo>
                    <a:pt x="181" y="239"/>
                    <a:pt x="181" y="239"/>
                    <a:pt x="182" y="240"/>
                  </a:cubicBezTo>
                  <a:cubicBezTo>
                    <a:pt x="182" y="240"/>
                    <a:pt x="182" y="240"/>
                    <a:pt x="182" y="240"/>
                  </a:cubicBezTo>
                  <a:cubicBezTo>
                    <a:pt x="182" y="240"/>
                    <a:pt x="182" y="240"/>
                    <a:pt x="182" y="240"/>
                  </a:cubicBezTo>
                  <a:cubicBezTo>
                    <a:pt x="182" y="240"/>
                    <a:pt x="181" y="240"/>
                    <a:pt x="181" y="240"/>
                  </a:cubicBezTo>
                  <a:cubicBezTo>
                    <a:pt x="181" y="240"/>
                    <a:pt x="181" y="240"/>
                    <a:pt x="181" y="239"/>
                  </a:cubicBezTo>
                  <a:cubicBezTo>
                    <a:pt x="181" y="239"/>
                    <a:pt x="180" y="239"/>
                    <a:pt x="180" y="239"/>
                  </a:cubicBezTo>
                  <a:cubicBezTo>
                    <a:pt x="180" y="239"/>
                    <a:pt x="179" y="239"/>
                    <a:pt x="179" y="239"/>
                  </a:cubicBezTo>
                  <a:cubicBezTo>
                    <a:pt x="179" y="239"/>
                    <a:pt x="179" y="239"/>
                    <a:pt x="179" y="240"/>
                  </a:cubicBezTo>
                  <a:cubicBezTo>
                    <a:pt x="179" y="240"/>
                    <a:pt x="179" y="240"/>
                    <a:pt x="179" y="240"/>
                  </a:cubicBezTo>
                  <a:cubicBezTo>
                    <a:pt x="179" y="240"/>
                    <a:pt x="179" y="241"/>
                    <a:pt x="179" y="241"/>
                  </a:cubicBezTo>
                  <a:cubicBezTo>
                    <a:pt x="179" y="241"/>
                    <a:pt x="178" y="241"/>
                    <a:pt x="178" y="240"/>
                  </a:cubicBezTo>
                  <a:cubicBezTo>
                    <a:pt x="178" y="240"/>
                    <a:pt x="178" y="239"/>
                    <a:pt x="177" y="239"/>
                  </a:cubicBezTo>
                  <a:cubicBezTo>
                    <a:pt x="177" y="239"/>
                    <a:pt x="177" y="238"/>
                    <a:pt x="177" y="238"/>
                  </a:cubicBezTo>
                  <a:cubicBezTo>
                    <a:pt x="176" y="238"/>
                    <a:pt x="176" y="238"/>
                    <a:pt x="175" y="238"/>
                  </a:cubicBezTo>
                  <a:cubicBezTo>
                    <a:pt x="175" y="238"/>
                    <a:pt x="175" y="238"/>
                    <a:pt x="174" y="238"/>
                  </a:cubicBezTo>
                  <a:cubicBezTo>
                    <a:pt x="174" y="238"/>
                    <a:pt x="173" y="239"/>
                    <a:pt x="173" y="239"/>
                  </a:cubicBezTo>
                  <a:cubicBezTo>
                    <a:pt x="171" y="240"/>
                    <a:pt x="168" y="242"/>
                    <a:pt x="167" y="244"/>
                  </a:cubicBezTo>
                  <a:cubicBezTo>
                    <a:pt x="167" y="244"/>
                    <a:pt x="167" y="244"/>
                    <a:pt x="167" y="245"/>
                  </a:cubicBezTo>
                  <a:cubicBezTo>
                    <a:pt x="167" y="245"/>
                    <a:pt x="167" y="245"/>
                    <a:pt x="167" y="245"/>
                  </a:cubicBezTo>
                  <a:cubicBezTo>
                    <a:pt x="167" y="246"/>
                    <a:pt x="166" y="246"/>
                    <a:pt x="166" y="246"/>
                  </a:cubicBezTo>
                  <a:cubicBezTo>
                    <a:pt x="166" y="246"/>
                    <a:pt x="165" y="246"/>
                    <a:pt x="165" y="247"/>
                  </a:cubicBezTo>
                  <a:cubicBezTo>
                    <a:pt x="165" y="247"/>
                    <a:pt x="165" y="247"/>
                    <a:pt x="165" y="247"/>
                  </a:cubicBezTo>
                  <a:cubicBezTo>
                    <a:pt x="165" y="247"/>
                    <a:pt x="165" y="247"/>
                    <a:pt x="165" y="247"/>
                  </a:cubicBezTo>
                  <a:cubicBezTo>
                    <a:pt x="164" y="248"/>
                    <a:pt x="164" y="248"/>
                    <a:pt x="163" y="248"/>
                  </a:cubicBezTo>
                  <a:cubicBezTo>
                    <a:pt x="163" y="248"/>
                    <a:pt x="163" y="248"/>
                    <a:pt x="163" y="248"/>
                  </a:cubicBezTo>
                  <a:cubicBezTo>
                    <a:pt x="162" y="248"/>
                    <a:pt x="162" y="248"/>
                    <a:pt x="162" y="249"/>
                  </a:cubicBezTo>
                  <a:cubicBezTo>
                    <a:pt x="162" y="249"/>
                    <a:pt x="162" y="250"/>
                    <a:pt x="162" y="250"/>
                  </a:cubicBezTo>
                  <a:cubicBezTo>
                    <a:pt x="162" y="250"/>
                    <a:pt x="162" y="251"/>
                    <a:pt x="162" y="251"/>
                  </a:cubicBezTo>
                  <a:cubicBezTo>
                    <a:pt x="161" y="251"/>
                    <a:pt x="161" y="252"/>
                    <a:pt x="162" y="252"/>
                  </a:cubicBezTo>
                  <a:cubicBezTo>
                    <a:pt x="162" y="252"/>
                    <a:pt x="163" y="251"/>
                    <a:pt x="163" y="251"/>
                  </a:cubicBezTo>
                  <a:cubicBezTo>
                    <a:pt x="163" y="251"/>
                    <a:pt x="163" y="251"/>
                    <a:pt x="163" y="250"/>
                  </a:cubicBezTo>
                  <a:cubicBezTo>
                    <a:pt x="164" y="250"/>
                    <a:pt x="163" y="249"/>
                    <a:pt x="163" y="249"/>
                  </a:cubicBezTo>
                  <a:cubicBezTo>
                    <a:pt x="163" y="249"/>
                    <a:pt x="163" y="248"/>
                    <a:pt x="164" y="248"/>
                  </a:cubicBezTo>
                  <a:cubicBezTo>
                    <a:pt x="164" y="248"/>
                    <a:pt x="164" y="249"/>
                    <a:pt x="164" y="249"/>
                  </a:cubicBezTo>
                  <a:cubicBezTo>
                    <a:pt x="164" y="249"/>
                    <a:pt x="164" y="250"/>
                    <a:pt x="164" y="250"/>
                  </a:cubicBezTo>
                  <a:cubicBezTo>
                    <a:pt x="165" y="250"/>
                    <a:pt x="165" y="250"/>
                    <a:pt x="165" y="250"/>
                  </a:cubicBezTo>
                  <a:cubicBezTo>
                    <a:pt x="166" y="250"/>
                    <a:pt x="166" y="250"/>
                    <a:pt x="166" y="250"/>
                  </a:cubicBezTo>
                  <a:cubicBezTo>
                    <a:pt x="167" y="250"/>
                    <a:pt x="167" y="249"/>
                    <a:pt x="167" y="249"/>
                  </a:cubicBezTo>
                  <a:cubicBezTo>
                    <a:pt x="167" y="249"/>
                    <a:pt x="167" y="248"/>
                    <a:pt x="167" y="248"/>
                  </a:cubicBezTo>
                  <a:cubicBezTo>
                    <a:pt x="167" y="248"/>
                    <a:pt x="167" y="247"/>
                    <a:pt x="166" y="247"/>
                  </a:cubicBezTo>
                  <a:cubicBezTo>
                    <a:pt x="166" y="247"/>
                    <a:pt x="166" y="247"/>
                    <a:pt x="166" y="247"/>
                  </a:cubicBezTo>
                  <a:cubicBezTo>
                    <a:pt x="166" y="247"/>
                    <a:pt x="166" y="246"/>
                    <a:pt x="166" y="246"/>
                  </a:cubicBezTo>
                  <a:cubicBezTo>
                    <a:pt x="167" y="246"/>
                    <a:pt x="167" y="247"/>
                    <a:pt x="167" y="247"/>
                  </a:cubicBezTo>
                  <a:cubicBezTo>
                    <a:pt x="167" y="247"/>
                    <a:pt x="167" y="248"/>
                    <a:pt x="167" y="248"/>
                  </a:cubicBezTo>
                  <a:cubicBezTo>
                    <a:pt x="167" y="248"/>
                    <a:pt x="168" y="248"/>
                    <a:pt x="168" y="248"/>
                  </a:cubicBezTo>
                  <a:cubicBezTo>
                    <a:pt x="168" y="248"/>
                    <a:pt x="167" y="248"/>
                    <a:pt x="167" y="248"/>
                  </a:cubicBezTo>
                  <a:cubicBezTo>
                    <a:pt x="167" y="248"/>
                    <a:pt x="167" y="249"/>
                    <a:pt x="167" y="249"/>
                  </a:cubicBezTo>
                  <a:cubicBezTo>
                    <a:pt x="167" y="249"/>
                    <a:pt x="168" y="249"/>
                    <a:pt x="168" y="249"/>
                  </a:cubicBezTo>
                  <a:cubicBezTo>
                    <a:pt x="168" y="249"/>
                    <a:pt x="168" y="249"/>
                    <a:pt x="168" y="249"/>
                  </a:cubicBezTo>
                  <a:cubicBezTo>
                    <a:pt x="168" y="249"/>
                    <a:pt x="168" y="249"/>
                    <a:pt x="168" y="249"/>
                  </a:cubicBezTo>
                  <a:cubicBezTo>
                    <a:pt x="168" y="249"/>
                    <a:pt x="169" y="249"/>
                    <a:pt x="169" y="249"/>
                  </a:cubicBezTo>
                  <a:cubicBezTo>
                    <a:pt x="169" y="248"/>
                    <a:pt x="169" y="248"/>
                    <a:pt x="170" y="248"/>
                  </a:cubicBezTo>
                  <a:cubicBezTo>
                    <a:pt x="170" y="248"/>
                    <a:pt x="170" y="248"/>
                    <a:pt x="170" y="248"/>
                  </a:cubicBezTo>
                  <a:cubicBezTo>
                    <a:pt x="170" y="248"/>
                    <a:pt x="170" y="248"/>
                    <a:pt x="170" y="248"/>
                  </a:cubicBezTo>
                  <a:cubicBezTo>
                    <a:pt x="170" y="248"/>
                    <a:pt x="170" y="249"/>
                    <a:pt x="170" y="249"/>
                  </a:cubicBezTo>
                  <a:cubicBezTo>
                    <a:pt x="170" y="249"/>
                    <a:pt x="171" y="249"/>
                    <a:pt x="171" y="248"/>
                  </a:cubicBezTo>
                  <a:cubicBezTo>
                    <a:pt x="171" y="248"/>
                    <a:pt x="171" y="248"/>
                    <a:pt x="171" y="247"/>
                  </a:cubicBezTo>
                  <a:cubicBezTo>
                    <a:pt x="171" y="247"/>
                    <a:pt x="170" y="247"/>
                    <a:pt x="171" y="247"/>
                  </a:cubicBezTo>
                  <a:cubicBezTo>
                    <a:pt x="171" y="247"/>
                    <a:pt x="171" y="247"/>
                    <a:pt x="171" y="247"/>
                  </a:cubicBezTo>
                  <a:cubicBezTo>
                    <a:pt x="171" y="247"/>
                    <a:pt x="171" y="247"/>
                    <a:pt x="171" y="247"/>
                  </a:cubicBezTo>
                  <a:cubicBezTo>
                    <a:pt x="172" y="247"/>
                    <a:pt x="172" y="247"/>
                    <a:pt x="172" y="247"/>
                  </a:cubicBezTo>
                  <a:cubicBezTo>
                    <a:pt x="172" y="246"/>
                    <a:pt x="172" y="246"/>
                    <a:pt x="172" y="246"/>
                  </a:cubicBezTo>
                  <a:cubicBezTo>
                    <a:pt x="172" y="246"/>
                    <a:pt x="173" y="245"/>
                    <a:pt x="173" y="244"/>
                  </a:cubicBezTo>
                  <a:cubicBezTo>
                    <a:pt x="173" y="244"/>
                    <a:pt x="173" y="244"/>
                    <a:pt x="173" y="243"/>
                  </a:cubicBezTo>
                  <a:cubicBezTo>
                    <a:pt x="173" y="243"/>
                    <a:pt x="173" y="243"/>
                    <a:pt x="174" y="242"/>
                  </a:cubicBezTo>
                  <a:cubicBezTo>
                    <a:pt x="174" y="242"/>
                    <a:pt x="174" y="242"/>
                    <a:pt x="174" y="242"/>
                  </a:cubicBezTo>
                  <a:cubicBezTo>
                    <a:pt x="175" y="242"/>
                    <a:pt x="175" y="242"/>
                    <a:pt x="175" y="242"/>
                  </a:cubicBezTo>
                  <a:cubicBezTo>
                    <a:pt x="175" y="243"/>
                    <a:pt x="176" y="243"/>
                    <a:pt x="176" y="243"/>
                  </a:cubicBezTo>
                  <a:cubicBezTo>
                    <a:pt x="176" y="244"/>
                    <a:pt x="176" y="244"/>
                    <a:pt x="176" y="243"/>
                  </a:cubicBezTo>
                  <a:cubicBezTo>
                    <a:pt x="175" y="243"/>
                    <a:pt x="175" y="243"/>
                    <a:pt x="175" y="243"/>
                  </a:cubicBezTo>
                  <a:cubicBezTo>
                    <a:pt x="175" y="243"/>
                    <a:pt x="175" y="243"/>
                    <a:pt x="175" y="243"/>
                  </a:cubicBezTo>
                  <a:cubicBezTo>
                    <a:pt x="175" y="243"/>
                    <a:pt x="175" y="244"/>
                    <a:pt x="174" y="244"/>
                  </a:cubicBezTo>
                  <a:cubicBezTo>
                    <a:pt x="174" y="244"/>
                    <a:pt x="174" y="245"/>
                    <a:pt x="174" y="245"/>
                  </a:cubicBezTo>
                  <a:cubicBezTo>
                    <a:pt x="175" y="246"/>
                    <a:pt x="177" y="245"/>
                    <a:pt x="178" y="244"/>
                  </a:cubicBezTo>
                  <a:cubicBezTo>
                    <a:pt x="178" y="244"/>
                    <a:pt x="178" y="244"/>
                    <a:pt x="179" y="244"/>
                  </a:cubicBezTo>
                  <a:cubicBezTo>
                    <a:pt x="179" y="244"/>
                    <a:pt x="179" y="244"/>
                    <a:pt x="179" y="244"/>
                  </a:cubicBezTo>
                  <a:cubicBezTo>
                    <a:pt x="179" y="244"/>
                    <a:pt x="180" y="244"/>
                    <a:pt x="180" y="244"/>
                  </a:cubicBezTo>
                  <a:cubicBezTo>
                    <a:pt x="180" y="244"/>
                    <a:pt x="179" y="244"/>
                    <a:pt x="179" y="244"/>
                  </a:cubicBezTo>
                  <a:cubicBezTo>
                    <a:pt x="179" y="243"/>
                    <a:pt x="179" y="243"/>
                    <a:pt x="179" y="243"/>
                  </a:cubicBezTo>
                  <a:cubicBezTo>
                    <a:pt x="179" y="243"/>
                    <a:pt x="179" y="243"/>
                    <a:pt x="179" y="243"/>
                  </a:cubicBezTo>
                  <a:cubicBezTo>
                    <a:pt x="179" y="243"/>
                    <a:pt x="180" y="243"/>
                    <a:pt x="180" y="243"/>
                  </a:cubicBezTo>
                  <a:cubicBezTo>
                    <a:pt x="180" y="243"/>
                    <a:pt x="180" y="243"/>
                    <a:pt x="180" y="244"/>
                  </a:cubicBezTo>
                  <a:cubicBezTo>
                    <a:pt x="180" y="244"/>
                    <a:pt x="180" y="244"/>
                    <a:pt x="181" y="244"/>
                  </a:cubicBezTo>
                  <a:cubicBezTo>
                    <a:pt x="181" y="244"/>
                    <a:pt x="181" y="244"/>
                    <a:pt x="181" y="244"/>
                  </a:cubicBezTo>
                  <a:cubicBezTo>
                    <a:pt x="181" y="244"/>
                    <a:pt x="181" y="243"/>
                    <a:pt x="181" y="243"/>
                  </a:cubicBezTo>
                  <a:cubicBezTo>
                    <a:pt x="181" y="243"/>
                    <a:pt x="181" y="242"/>
                    <a:pt x="182" y="242"/>
                  </a:cubicBezTo>
                  <a:cubicBezTo>
                    <a:pt x="182" y="242"/>
                    <a:pt x="182" y="242"/>
                    <a:pt x="182" y="242"/>
                  </a:cubicBezTo>
                  <a:cubicBezTo>
                    <a:pt x="182" y="242"/>
                    <a:pt x="182" y="242"/>
                    <a:pt x="182" y="242"/>
                  </a:cubicBezTo>
                  <a:cubicBezTo>
                    <a:pt x="182" y="242"/>
                    <a:pt x="183" y="242"/>
                    <a:pt x="183" y="242"/>
                  </a:cubicBezTo>
                  <a:cubicBezTo>
                    <a:pt x="183" y="242"/>
                    <a:pt x="183" y="242"/>
                    <a:pt x="183" y="242"/>
                  </a:cubicBezTo>
                  <a:cubicBezTo>
                    <a:pt x="184" y="241"/>
                    <a:pt x="184" y="241"/>
                    <a:pt x="185" y="240"/>
                  </a:cubicBezTo>
                  <a:cubicBezTo>
                    <a:pt x="185" y="240"/>
                    <a:pt x="186" y="240"/>
                    <a:pt x="186" y="240"/>
                  </a:cubicBezTo>
                  <a:cubicBezTo>
                    <a:pt x="186" y="240"/>
                    <a:pt x="186" y="240"/>
                    <a:pt x="187" y="240"/>
                  </a:cubicBezTo>
                  <a:cubicBezTo>
                    <a:pt x="187" y="240"/>
                    <a:pt x="187" y="240"/>
                    <a:pt x="187" y="240"/>
                  </a:cubicBezTo>
                  <a:cubicBezTo>
                    <a:pt x="187" y="240"/>
                    <a:pt x="187" y="240"/>
                    <a:pt x="187" y="240"/>
                  </a:cubicBezTo>
                  <a:cubicBezTo>
                    <a:pt x="186" y="241"/>
                    <a:pt x="186" y="241"/>
                    <a:pt x="186" y="242"/>
                  </a:cubicBezTo>
                  <a:cubicBezTo>
                    <a:pt x="187" y="242"/>
                    <a:pt x="187" y="242"/>
                    <a:pt x="187" y="242"/>
                  </a:cubicBezTo>
                  <a:cubicBezTo>
                    <a:pt x="187" y="242"/>
                    <a:pt x="186" y="243"/>
                    <a:pt x="186" y="243"/>
                  </a:cubicBezTo>
                  <a:cubicBezTo>
                    <a:pt x="186" y="243"/>
                    <a:pt x="186" y="243"/>
                    <a:pt x="186" y="243"/>
                  </a:cubicBezTo>
                  <a:cubicBezTo>
                    <a:pt x="187" y="243"/>
                    <a:pt x="187" y="242"/>
                    <a:pt x="187" y="242"/>
                  </a:cubicBezTo>
                  <a:cubicBezTo>
                    <a:pt x="187" y="241"/>
                    <a:pt x="187" y="240"/>
                    <a:pt x="187" y="240"/>
                  </a:cubicBezTo>
                  <a:cubicBezTo>
                    <a:pt x="188" y="240"/>
                    <a:pt x="188" y="240"/>
                    <a:pt x="188" y="240"/>
                  </a:cubicBezTo>
                  <a:cubicBezTo>
                    <a:pt x="188" y="240"/>
                    <a:pt x="188" y="240"/>
                    <a:pt x="189" y="240"/>
                  </a:cubicBezTo>
                  <a:cubicBezTo>
                    <a:pt x="189" y="239"/>
                    <a:pt x="190" y="239"/>
                    <a:pt x="191" y="239"/>
                  </a:cubicBezTo>
                  <a:cubicBezTo>
                    <a:pt x="191" y="239"/>
                    <a:pt x="191" y="239"/>
                    <a:pt x="191" y="238"/>
                  </a:cubicBezTo>
                  <a:cubicBezTo>
                    <a:pt x="191" y="238"/>
                    <a:pt x="192" y="238"/>
                    <a:pt x="192" y="238"/>
                  </a:cubicBezTo>
                  <a:cubicBezTo>
                    <a:pt x="192" y="238"/>
                    <a:pt x="192" y="238"/>
                    <a:pt x="193" y="238"/>
                  </a:cubicBezTo>
                  <a:cubicBezTo>
                    <a:pt x="193" y="238"/>
                    <a:pt x="193" y="237"/>
                    <a:pt x="193" y="236"/>
                  </a:cubicBezTo>
                  <a:cubicBezTo>
                    <a:pt x="193" y="236"/>
                    <a:pt x="193" y="236"/>
                    <a:pt x="194" y="236"/>
                  </a:cubicBezTo>
                  <a:cubicBezTo>
                    <a:pt x="194" y="235"/>
                    <a:pt x="194" y="235"/>
                    <a:pt x="194" y="236"/>
                  </a:cubicBezTo>
                  <a:cubicBezTo>
                    <a:pt x="194" y="236"/>
                    <a:pt x="194" y="237"/>
                    <a:pt x="194" y="237"/>
                  </a:cubicBezTo>
                  <a:cubicBezTo>
                    <a:pt x="194" y="238"/>
                    <a:pt x="194" y="238"/>
                    <a:pt x="194" y="238"/>
                  </a:cubicBezTo>
                  <a:cubicBezTo>
                    <a:pt x="194" y="238"/>
                    <a:pt x="194" y="238"/>
                    <a:pt x="194" y="238"/>
                  </a:cubicBezTo>
                  <a:cubicBezTo>
                    <a:pt x="194" y="237"/>
                    <a:pt x="194" y="237"/>
                    <a:pt x="194" y="237"/>
                  </a:cubicBezTo>
                  <a:cubicBezTo>
                    <a:pt x="195" y="237"/>
                    <a:pt x="195" y="236"/>
                    <a:pt x="195" y="236"/>
                  </a:cubicBezTo>
                  <a:cubicBezTo>
                    <a:pt x="196" y="235"/>
                    <a:pt x="196" y="235"/>
                    <a:pt x="196" y="235"/>
                  </a:cubicBezTo>
                  <a:cubicBezTo>
                    <a:pt x="196" y="234"/>
                    <a:pt x="196" y="234"/>
                    <a:pt x="196" y="234"/>
                  </a:cubicBezTo>
                  <a:cubicBezTo>
                    <a:pt x="196" y="234"/>
                    <a:pt x="196" y="234"/>
                    <a:pt x="195" y="234"/>
                  </a:cubicBezTo>
                  <a:cubicBezTo>
                    <a:pt x="195" y="234"/>
                    <a:pt x="195" y="234"/>
                    <a:pt x="195" y="234"/>
                  </a:cubicBezTo>
                  <a:cubicBezTo>
                    <a:pt x="195" y="234"/>
                    <a:pt x="194" y="234"/>
                    <a:pt x="194" y="234"/>
                  </a:cubicBezTo>
                  <a:cubicBezTo>
                    <a:pt x="194" y="234"/>
                    <a:pt x="194" y="234"/>
                    <a:pt x="194" y="234"/>
                  </a:cubicBezTo>
                  <a:cubicBezTo>
                    <a:pt x="194" y="235"/>
                    <a:pt x="193" y="235"/>
                    <a:pt x="193" y="235"/>
                  </a:cubicBezTo>
                  <a:cubicBezTo>
                    <a:pt x="193" y="234"/>
                    <a:pt x="193" y="234"/>
                    <a:pt x="193" y="234"/>
                  </a:cubicBezTo>
                  <a:cubicBezTo>
                    <a:pt x="194" y="234"/>
                    <a:pt x="194" y="233"/>
                    <a:pt x="195" y="233"/>
                  </a:cubicBezTo>
                  <a:cubicBezTo>
                    <a:pt x="195" y="233"/>
                    <a:pt x="195" y="232"/>
                    <a:pt x="195" y="232"/>
                  </a:cubicBezTo>
                  <a:cubicBezTo>
                    <a:pt x="196" y="232"/>
                    <a:pt x="196" y="232"/>
                    <a:pt x="196" y="232"/>
                  </a:cubicBezTo>
                  <a:cubicBezTo>
                    <a:pt x="197" y="232"/>
                    <a:pt x="197" y="232"/>
                    <a:pt x="197" y="232"/>
                  </a:cubicBezTo>
                  <a:cubicBezTo>
                    <a:pt x="197" y="231"/>
                    <a:pt x="198" y="230"/>
                    <a:pt x="199" y="230"/>
                  </a:cubicBezTo>
                  <a:cubicBezTo>
                    <a:pt x="199" y="230"/>
                    <a:pt x="200" y="231"/>
                    <a:pt x="201" y="230"/>
                  </a:cubicBezTo>
                  <a:cubicBezTo>
                    <a:pt x="201" y="230"/>
                    <a:pt x="201" y="230"/>
                    <a:pt x="201" y="230"/>
                  </a:cubicBezTo>
                  <a:cubicBezTo>
                    <a:pt x="201" y="230"/>
                    <a:pt x="200" y="230"/>
                    <a:pt x="200" y="230"/>
                  </a:cubicBezTo>
                  <a:cubicBezTo>
                    <a:pt x="200" y="229"/>
                    <a:pt x="201" y="229"/>
                    <a:pt x="201" y="228"/>
                  </a:cubicBezTo>
                  <a:cubicBezTo>
                    <a:pt x="201" y="228"/>
                    <a:pt x="201" y="228"/>
                    <a:pt x="201" y="228"/>
                  </a:cubicBezTo>
                  <a:cubicBezTo>
                    <a:pt x="201" y="228"/>
                    <a:pt x="201" y="228"/>
                    <a:pt x="201" y="227"/>
                  </a:cubicBezTo>
                  <a:cubicBezTo>
                    <a:pt x="202" y="227"/>
                    <a:pt x="202" y="227"/>
                    <a:pt x="202" y="228"/>
                  </a:cubicBezTo>
                  <a:cubicBezTo>
                    <a:pt x="202" y="228"/>
                    <a:pt x="202" y="228"/>
                    <a:pt x="202" y="228"/>
                  </a:cubicBezTo>
                  <a:cubicBezTo>
                    <a:pt x="203" y="228"/>
                    <a:pt x="203" y="228"/>
                    <a:pt x="203" y="228"/>
                  </a:cubicBezTo>
                  <a:cubicBezTo>
                    <a:pt x="204" y="227"/>
                    <a:pt x="204" y="227"/>
                    <a:pt x="205" y="226"/>
                  </a:cubicBezTo>
                  <a:cubicBezTo>
                    <a:pt x="205" y="227"/>
                    <a:pt x="205" y="227"/>
                    <a:pt x="205" y="227"/>
                  </a:cubicBezTo>
                  <a:cubicBezTo>
                    <a:pt x="205" y="227"/>
                    <a:pt x="206" y="227"/>
                    <a:pt x="206" y="226"/>
                  </a:cubicBezTo>
                  <a:cubicBezTo>
                    <a:pt x="206" y="226"/>
                    <a:pt x="206" y="226"/>
                    <a:pt x="206" y="226"/>
                  </a:cubicBezTo>
                  <a:cubicBezTo>
                    <a:pt x="206" y="225"/>
                    <a:pt x="206" y="225"/>
                    <a:pt x="206" y="225"/>
                  </a:cubicBezTo>
                  <a:cubicBezTo>
                    <a:pt x="206" y="226"/>
                    <a:pt x="206" y="226"/>
                    <a:pt x="207" y="226"/>
                  </a:cubicBezTo>
                  <a:cubicBezTo>
                    <a:pt x="207" y="226"/>
                    <a:pt x="207" y="226"/>
                    <a:pt x="207" y="226"/>
                  </a:cubicBezTo>
                  <a:cubicBezTo>
                    <a:pt x="207" y="225"/>
                    <a:pt x="207" y="225"/>
                    <a:pt x="208" y="225"/>
                  </a:cubicBezTo>
                  <a:cubicBezTo>
                    <a:pt x="208" y="224"/>
                    <a:pt x="208" y="224"/>
                    <a:pt x="208" y="224"/>
                  </a:cubicBezTo>
                  <a:cubicBezTo>
                    <a:pt x="208" y="224"/>
                    <a:pt x="209" y="224"/>
                    <a:pt x="209" y="224"/>
                  </a:cubicBezTo>
                  <a:cubicBezTo>
                    <a:pt x="209" y="223"/>
                    <a:pt x="209" y="223"/>
                    <a:pt x="209" y="223"/>
                  </a:cubicBezTo>
                  <a:cubicBezTo>
                    <a:pt x="209" y="223"/>
                    <a:pt x="209" y="223"/>
                    <a:pt x="208" y="223"/>
                  </a:cubicBezTo>
                  <a:cubicBezTo>
                    <a:pt x="208" y="223"/>
                    <a:pt x="208" y="223"/>
                    <a:pt x="209" y="223"/>
                  </a:cubicBezTo>
                  <a:cubicBezTo>
                    <a:pt x="209" y="222"/>
                    <a:pt x="209" y="222"/>
                    <a:pt x="209" y="222"/>
                  </a:cubicBezTo>
                  <a:cubicBezTo>
                    <a:pt x="209" y="222"/>
                    <a:pt x="209" y="222"/>
                    <a:pt x="208" y="222"/>
                  </a:cubicBezTo>
                  <a:cubicBezTo>
                    <a:pt x="208" y="222"/>
                    <a:pt x="208" y="222"/>
                    <a:pt x="208" y="222"/>
                  </a:cubicBezTo>
                  <a:cubicBezTo>
                    <a:pt x="208" y="222"/>
                    <a:pt x="208" y="222"/>
                    <a:pt x="207" y="222"/>
                  </a:cubicBezTo>
                  <a:cubicBezTo>
                    <a:pt x="207" y="222"/>
                    <a:pt x="207" y="222"/>
                    <a:pt x="208" y="221"/>
                  </a:cubicBezTo>
                  <a:cubicBezTo>
                    <a:pt x="208" y="221"/>
                    <a:pt x="208" y="221"/>
                    <a:pt x="209" y="221"/>
                  </a:cubicBezTo>
                  <a:cubicBezTo>
                    <a:pt x="209" y="221"/>
                    <a:pt x="209" y="220"/>
                    <a:pt x="209" y="220"/>
                  </a:cubicBezTo>
                  <a:cubicBezTo>
                    <a:pt x="210" y="220"/>
                    <a:pt x="210" y="220"/>
                    <a:pt x="210" y="220"/>
                  </a:cubicBezTo>
                  <a:cubicBezTo>
                    <a:pt x="210" y="220"/>
                    <a:pt x="210" y="220"/>
                    <a:pt x="210" y="220"/>
                  </a:cubicBezTo>
                  <a:cubicBezTo>
                    <a:pt x="210" y="220"/>
                    <a:pt x="210" y="220"/>
                    <a:pt x="210" y="220"/>
                  </a:cubicBezTo>
                  <a:cubicBezTo>
                    <a:pt x="211" y="220"/>
                    <a:pt x="211" y="220"/>
                    <a:pt x="211" y="220"/>
                  </a:cubicBezTo>
                  <a:cubicBezTo>
                    <a:pt x="211" y="219"/>
                    <a:pt x="211" y="219"/>
                    <a:pt x="212" y="219"/>
                  </a:cubicBezTo>
                  <a:cubicBezTo>
                    <a:pt x="212" y="219"/>
                    <a:pt x="212" y="219"/>
                    <a:pt x="212" y="219"/>
                  </a:cubicBezTo>
                  <a:cubicBezTo>
                    <a:pt x="213" y="219"/>
                    <a:pt x="213" y="218"/>
                    <a:pt x="213" y="218"/>
                  </a:cubicBezTo>
                  <a:cubicBezTo>
                    <a:pt x="213" y="218"/>
                    <a:pt x="213" y="218"/>
                    <a:pt x="213" y="218"/>
                  </a:cubicBezTo>
                  <a:cubicBezTo>
                    <a:pt x="214" y="218"/>
                    <a:pt x="214" y="217"/>
                    <a:pt x="214" y="217"/>
                  </a:cubicBezTo>
                  <a:cubicBezTo>
                    <a:pt x="213" y="217"/>
                    <a:pt x="213" y="217"/>
                    <a:pt x="213" y="217"/>
                  </a:cubicBezTo>
                  <a:cubicBezTo>
                    <a:pt x="213" y="217"/>
                    <a:pt x="213" y="217"/>
                    <a:pt x="213" y="217"/>
                  </a:cubicBezTo>
                  <a:cubicBezTo>
                    <a:pt x="213" y="217"/>
                    <a:pt x="213" y="216"/>
                    <a:pt x="213" y="216"/>
                  </a:cubicBezTo>
                  <a:cubicBezTo>
                    <a:pt x="214" y="216"/>
                    <a:pt x="214" y="216"/>
                    <a:pt x="214" y="216"/>
                  </a:cubicBezTo>
                  <a:cubicBezTo>
                    <a:pt x="214" y="216"/>
                    <a:pt x="214" y="216"/>
                    <a:pt x="214" y="216"/>
                  </a:cubicBezTo>
                  <a:cubicBezTo>
                    <a:pt x="214" y="216"/>
                    <a:pt x="215" y="217"/>
                    <a:pt x="215" y="217"/>
                  </a:cubicBezTo>
                  <a:cubicBezTo>
                    <a:pt x="215" y="217"/>
                    <a:pt x="215" y="217"/>
                    <a:pt x="215" y="217"/>
                  </a:cubicBezTo>
                  <a:cubicBezTo>
                    <a:pt x="215" y="217"/>
                    <a:pt x="215" y="217"/>
                    <a:pt x="215" y="217"/>
                  </a:cubicBezTo>
                  <a:cubicBezTo>
                    <a:pt x="216" y="216"/>
                    <a:pt x="216" y="216"/>
                    <a:pt x="216" y="215"/>
                  </a:cubicBezTo>
                  <a:cubicBezTo>
                    <a:pt x="216" y="215"/>
                    <a:pt x="216" y="215"/>
                    <a:pt x="217" y="215"/>
                  </a:cubicBezTo>
                  <a:cubicBezTo>
                    <a:pt x="217" y="215"/>
                    <a:pt x="217" y="215"/>
                    <a:pt x="217" y="214"/>
                  </a:cubicBezTo>
                  <a:cubicBezTo>
                    <a:pt x="217" y="214"/>
                    <a:pt x="217" y="214"/>
                    <a:pt x="217" y="214"/>
                  </a:cubicBezTo>
                  <a:cubicBezTo>
                    <a:pt x="217" y="214"/>
                    <a:pt x="217" y="214"/>
                    <a:pt x="217" y="214"/>
                  </a:cubicBezTo>
                  <a:cubicBezTo>
                    <a:pt x="217" y="214"/>
                    <a:pt x="217" y="213"/>
                    <a:pt x="218" y="213"/>
                  </a:cubicBezTo>
                  <a:cubicBezTo>
                    <a:pt x="217" y="213"/>
                    <a:pt x="217" y="213"/>
                    <a:pt x="217" y="213"/>
                  </a:cubicBezTo>
                  <a:cubicBezTo>
                    <a:pt x="217" y="213"/>
                    <a:pt x="217" y="213"/>
                    <a:pt x="217" y="213"/>
                  </a:cubicBezTo>
                  <a:cubicBezTo>
                    <a:pt x="217" y="212"/>
                    <a:pt x="217" y="212"/>
                    <a:pt x="217" y="211"/>
                  </a:cubicBezTo>
                  <a:cubicBezTo>
                    <a:pt x="217" y="211"/>
                    <a:pt x="217" y="211"/>
                    <a:pt x="217" y="211"/>
                  </a:cubicBezTo>
                  <a:cubicBezTo>
                    <a:pt x="217" y="211"/>
                    <a:pt x="217" y="211"/>
                    <a:pt x="217" y="211"/>
                  </a:cubicBezTo>
                  <a:cubicBezTo>
                    <a:pt x="218" y="211"/>
                    <a:pt x="218" y="211"/>
                    <a:pt x="218" y="211"/>
                  </a:cubicBezTo>
                  <a:cubicBezTo>
                    <a:pt x="218" y="211"/>
                    <a:pt x="218" y="212"/>
                    <a:pt x="218" y="212"/>
                  </a:cubicBezTo>
                  <a:cubicBezTo>
                    <a:pt x="218" y="212"/>
                    <a:pt x="218" y="212"/>
                    <a:pt x="218" y="212"/>
                  </a:cubicBezTo>
                  <a:cubicBezTo>
                    <a:pt x="218" y="212"/>
                    <a:pt x="218" y="213"/>
                    <a:pt x="218" y="213"/>
                  </a:cubicBezTo>
                  <a:cubicBezTo>
                    <a:pt x="218" y="213"/>
                    <a:pt x="218" y="213"/>
                    <a:pt x="218" y="213"/>
                  </a:cubicBezTo>
                  <a:cubicBezTo>
                    <a:pt x="219" y="213"/>
                    <a:pt x="219" y="213"/>
                    <a:pt x="219" y="213"/>
                  </a:cubicBezTo>
                  <a:cubicBezTo>
                    <a:pt x="219" y="213"/>
                    <a:pt x="219" y="213"/>
                    <a:pt x="219" y="213"/>
                  </a:cubicBezTo>
                  <a:cubicBezTo>
                    <a:pt x="219" y="213"/>
                    <a:pt x="220" y="212"/>
                    <a:pt x="220" y="212"/>
                  </a:cubicBezTo>
                  <a:cubicBezTo>
                    <a:pt x="220" y="212"/>
                    <a:pt x="220" y="213"/>
                    <a:pt x="220" y="213"/>
                  </a:cubicBezTo>
                  <a:cubicBezTo>
                    <a:pt x="220" y="213"/>
                    <a:pt x="220" y="213"/>
                    <a:pt x="221" y="212"/>
                  </a:cubicBezTo>
                  <a:cubicBezTo>
                    <a:pt x="221" y="212"/>
                    <a:pt x="221" y="212"/>
                    <a:pt x="221" y="212"/>
                  </a:cubicBezTo>
                  <a:cubicBezTo>
                    <a:pt x="222" y="212"/>
                    <a:pt x="222" y="212"/>
                    <a:pt x="222" y="212"/>
                  </a:cubicBezTo>
                  <a:cubicBezTo>
                    <a:pt x="222" y="212"/>
                    <a:pt x="222" y="212"/>
                    <a:pt x="222" y="212"/>
                  </a:cubicBezTo>
                  <a:cubicBezTo>
                    <a:pt x="223" y="211"/>
                    <a:pt x="223" y="211"/>
                    <a:pt x="223" y="211"/>
                  </a:cubicBezTo>
                  <a:cubicBezTo>
                    <a:pt x="223" y="211"/>
                    <a:pt x="223" y="211"/>
                    <a:pt x="223" y="211"/>
                  </a:cubicBezTo>
                  <a:cubicBezTo>
                    <a:pt x="223" y="211"/>
                    <a:pt x="223" y="211"/>
                    <a:pt x="223" y="210"/>
                  </a:cubicBezTo>
                  <a:cubicBezTo>
                    <a:pt x="223" y="210"/>
                    <a:pt x="223" y="210"/>
                    <a:pt x="223" y="210"/>
                  </a:cubicBezTo>
                  <a:cubicBezTo>
                    <a:pt x="223" y="210"/>
                    <a:pt x="223" y="210"/>
                    <a:pt x="223" y="209"/>
                  </a:cubicBezTo>
                  <a:cubicBezTo>
                    <a:pt x="223" y="209"/>
                    <a:pt x="222" y="210"/>
                    <a:pt x="222" y="210"/>
                  </a:cubicBezTo>
                  <a:cubicBezTo>
                    <a:pt x="222" y="210"/>
                    <a:pt x="222" y="209"/>
                    <a:pt x="222" y="209"/>
                  </a:cubicBezTo>
                  <a:cubicBezTo>
                    <a:pt x="223" y="209"/>
                    <a:pt x="223" y="209"/>
                    <a:pt x="223" y="209"/>
                  </a:cubicBezTo>
                  <a:cubicBezTo>
                    <a:pt x="224" y="209"/>
                    <a:pt x="224" y="209"/>
                    <a:pt x="224" y="209"/>
                  </a:cubicBezTo>
                  <a:cubicBezTo>
                    <a:pt x="224" y="208"/>
                    <a:pt x="224" y="208"/>
                    <a:pt x="224" y="208"/>
                  </a:cubicBezTo>
                  <a:cubicBezTo>
                    <a:pt x="224" y="208"/>
                    <a:pt x="224" y="208"/>
                    <a:pt x="224" y="208"/>
                  </a:cubicBezTo>
                  <a:cubicBezTo>
                    <a:pt x="224" y="208"/>
                    <a:pt x="224" y="207"/>
                    <a:pt x="224" y="207"/>
                  </a:cubicBezTo>
                  <a:cubicBezTo>
                    <a:pt x="224" y="207"/>
                    <a:pt x="224" y="207"/>
                    <a:pt x="225" y="206"/>
                  </a:cubicBezTo>
                  <a:cubicBezTo>
                    <a:pt x="225" y="206"/>
                    <a:pt x="225" y="206"/>
                    <a:pt x="225" y="206"/>
                  </a:cubicBezTo>
                  <a:cubicBezTo>
                    <a:pt x="225" y="205"/>
                    <a:pt x="226" y="205"/>
                    <a:pt x="226" y="205"/>
                  </a:cubicBezTo>
                  <a:cubicBezTo>
                    <a:pt x="227" y="205"/>
                    <a:pt x="227" y="205"/>
                    <a:pt x="228" y="204"/>
                  </a:cubicBezTo>
                  <a:cubicBezTo>
                    <a:pt x="228" y="204"/>
                    <a:pt x="228" y="203"/>
                    <a:pt x="229" y="203"/>
                  </a:cubicBezTo>
                  <a:cubicBezTo>
                    <a:pt x="229" y="202"/>
                    <a:pt x="229" y="201"/>
                    <a:pt x="228" y="201"/>
                  </a:cubicBezTo>
                  <a:cubicBezTo>
                    <a:pt x="228" y="201"/>
                    <a:pt x="228" y="201"/>
                    <a:pt x="228" y="201"/>
                  </a:cubicBezTo>
                  <a:cubicBezTo>
                    <a:pt x="228" y="201"/>
                    <a:pt x="228" y="200"/>
                    <a:pt x="228" y="200"/>
                  </a:cubicBezTo>
                  <a:cubicBezTo>
                    <a:pt x="227" y="200"/>
                    <a:pt x="227" y="200"/>
                    <a:pt x="227" y="200"/>
                  </a:cubicBezTo>
                  <a:cubicBezTo>
                    <a:pt x="227" y="200"/>
                    <a:pt x="227" y="200"/>
                    <a:pt x="227" y="200"/>
                  </a:cubicBezTo>
                  <a:cubicBezTo>
                    <a:pt x="226" y="200"/>
                    <a:pt x="226" y="200"/>
                    <a:pt x="226" y="200"/>
                  </a:cubicBezTo>
                  <a:cubicBezTo>
                    <a:pt x="226" y="199"/>
                    <a:pt x="226" y="199"/>
                    <a:pt x="226" y="199"/>
                  </a:cubicBezTo>
                  <a:cubicBezTo>
                    <a:pt x="225" y="199"/>
                    <a:pt x="225" y="199"/>
                    <a:pt x="225" y="199"/>
                  </a:cubicBezTo>
                  <a:cubicBezTo>
                    <a:pt x="225" y="199"/>
                    <a:pt x="225" y="200"/>
                    <a:pt x="225" y="200"/>
                  </a:cubicBezTo>
                  <a:cubicBezTo>
                    <a:pt x="225" y="200"/>
                    <a:pt x="224" y="199"/>
                    <a:pt x="224" y="199"/>
                  </a:cubicBezTo>
                  <a:cubicBezTo>
                    <a:pt x="224" y="199"/>
                    <a:pt x="224" y="200"/>
                    <a:pt x="223" y="200"/>
                  </a:cubicBezTo>
                  <a:cubicBezTo>
                    <a:pt x="223" y="200"/>
                    <a:pt x="223" y="200"/>
                    <a:pt x="223" y="200"/>
                  </a:cubicBezTo>
                  <a:cubicBezTo>
                    <a:pt x="223" y="200"/>
                    <a:pt x="223" y="200"/>
                    <a:pt x="223" y="200"/>
                  </a:cubicBezTo>
                  <a:cubicBezTo>
                    <a:pt x="223" y="199"/>
                    <a:pt x="223" y="199"/>
                    <a:pt x="223" y="199"/>
                  </a:cubicBezTo>
                  <a:cubicBezTo>
                    <a:pt x="223" y="199"/>
                    <a:pt x="223" y="199"/>
                    <a:pt x="223" y="199"/>
                  </a:cubicBezTo>
                  <a:cubicBezTo>
                    <a:pt x="223" y="199"/>
                    <a:pt x="223" y="199"/>
                    <a:pt x="223" y="199"/>
                  </a:cubicBezTo>
                  <a:cubicBezTo>
                    <a:pt x="223" y="199"/>
                    <a:pt x="223" y="199"/>
                    <a:pt x="223" y="199"/>
                  </a:cubicBezTo>
                  <a:cubicBezTo>
                    <a:pt x="223" y="199"/>
                    <a:pt x="223" y="199"/>
                    <a:pt x="223" y="198"/>
                  </a:cubicBezTo>
                  <a:cubicBezTo>
                    <a:pt x="223" y="198"/>
                    <a:pt x="223" y="198"/>
                    <a:pt x="223" y="198"/>
                  </a:cubicBezTo>
                  <a:cubicBezTo>
                    <a:pt x="223" y="197"/>
                    <a:pt x="223" y="197"/>
                    <a:pt x="223" y="197"/>
                  </a:cubicBezTo>
                  <a:cubicBezTo>
                    <a:pt x="224" y="196"/>
                    <a:pt x="224" y="196"/>
                    <a:pt x="224" y="196"/>
                  </a:cubicBezTo>
                  <a:cubicBezTo>
                    <a:pt x="224" y="196"/>
                    <a:pt x="224" y="196"/>
                    <a:pt x="224" y="196"/>
                  </a:cubicBezTo>
                  <a:cubicBezTo>
                    <a:pt x="224" y="196"/>
                    <a:pt x="224" y="196"/>
                    <a:pt x="224" y="196"/>
                  </a:cubicBezTo>
                  <a:cubicBezTo>
                    <a:pt x="224" y="196"/>
                    <a:pt x="224" y="196"/>
                    <a:pt x="224" y="195"/>
                  </a:cubicBezTo>
                  <a:cubicBezTo>
                    <a:pt x="224" y="195"/>
                    <a:pt x="224" y="195"/>
                    <a:pt x="225" y="195"/>
                  </a:cubicBezTo>
                  <a:cubicBezTo>
                    <a:pt x="225" y="195"/>
                    <a:pt x="225" y="195"/>
                    <a:pt x="226" y="195"/>
                  </a:cubicBezTo>
                  <a:cubicBezTo>
                    <a:pt x="226" y="195"/>
                    <a:pt x="226" y="194"/>
                    <a:pt x="226" y="194"/>
                  </a:cubicBezTo>
                  <a:cubicBezTo>
                    <a:pt x="226" y="194"/>
                    <a:pt x="226" y="194"/>
                    <a:pt x="226" y="194"/>
                  </a:cubicBezTo>
                  <a:cubicBezTo>
                    <a:pt x="226" y="194"/>
                    <a:pt x="226" y="194"/>
                    <a:pt x="226" y="194"/>
                  </a:cubicBezTo>
                  <a:cubicBezTo>
                    <a:pt x="226" y="194"/>
                    <a:pt x="226" y="194"/>
                    <a:pt x="226" y="193"/>
                  </a:cubicBezTo>
                  <a:cubicBezTo>
                    <a:pt x="226" y="193"/>
                    <a:pt x="226" y="193"/>
                    <a:pt x="226" y="193"/>
                  </a:cubicBezTo>
                  <a:cubicBezTo>
                    <a:pt x="226" y="193"/>
                    <a:pt x="227" y="193"/>
                    <a:pt x="227" y="193"/>
                  </a:cubicBezTo>
                  <a:cubicBezTo>
                    <a:pt x="227" y="193"/>
                    <a:pt x="227" y="193"/>
                    <a:pt x="227" y="193"/>
                  </a:cubicBezTo>
                  <a:cubicBezTo>
                    <a:pt x="227" y="193"/>
                    <a:pt x="227" y="193"/>
                    <a:pt x="227" y="192"/>
                  </a:cubicBezTo>
                  <a:cubicBezTo>
                    <a:pt x="227" y="192"/>
                    <a:pt x="227" y="192"/>
                    <a:pt x="227" y="192"/>
                  </a:cubicBezTo>
                  <a:cubicBezTo>
                    <a:pt x="226" y="192"/>
                    <a:pt x="226" y="192"/>
                    <a:pt x="226" y="192"/>
                  </a:cubicBezTo>
                  <a:cubicBezTo>
                    <a:pt x="226" y="192"/>
                    <a:pt x="226" y="192"/>
                    <a:pt x="226" y="192"/>
                  </a:cubicBezTo>
                  <a:cubicBezTo>
                    <a:pt x="226" y="192"/>
                    <a:pt x="226" y="192"/>
                    <a:pt x="227" y="192"/>
                  </a:cubicBezTo>
                  <a:cubicBezTo>
                    <a:pt x="227" y="192"/>
                    <a:pt x="227" y="192"/>
                    <a:pt x="227" y="192"/>
                  </a:cubicBezTo>
                  <a:cubicBezTo>
                    <a:pt x="227" y="192"/>
                    <a:pt x="227" y="192"/>
                    <a:pt x="227" y="192"/>
                  </a:cubicBezTo>
                  <a:cubicBezTo>
                    <a:pt x="227" y="192"/>
                    <a:pt x="228" y="192"/>
                    <a:pt x="228" y="192"/>
                  </a:cubicBezTo>
                  <a:cubicBezTo>
                    <a:pt x="228" y="192"/>
                    <a:pt x="228" y="192"/>
                    <a:pt x="228" y="192"/>
                  </a:cubicBezTo>
                  <a:cubicBezTo>
                    <a:pt x="228" y="191"/>
                    <a:pt x="228" y="191"/>
                    <a:pt x="228" y="191"/>
                  </a:cubicBezTo>
                  <a:cubicBezTo>
                    <a:pt x="228" y="190"/>
                    <a:pt x="228" y="190"/>
                    <a:pt x="228" y="190"/>
                  </a:cubicBezTo>
                  <a:cubicBezTo>
                    <a:pt x="228" y="190"/>
                    <a:pt x="228" y="190"/>
                    <a:pt x="228" y="190"/>
                  </a:cubicBezTo>
                  <a:cubicBezTo>
                    <a:pt x="228" y="190"/>
                    <a:pt x="228" y="190"/>
                    <a:pt x="228" y="190"/>
                  </a:cubicBezTo>
                  <a:cubicBezTo>
                    <a:pt x="228" y="190"/>
                    <a:pt x="229" y="190"/>
                    <a:pt x="229" y="191"/>
                  </a:cubicBezTo>
                  <a:cubicBezTo>
                    <a:pt x="229" y="191"/>
                    <a:pt x="228" y="191"/>
                    <a:pt x="228" y="191"/>
                  </a:cubicBezTo>
                  <a:cubicBezTo>
                    <a:pt x="228" y="192"/>
                    <a:pt x="228" y="192"/>
                    <a:pt x="228" y="192"/>
                  </a:cubicBezTo>
                  <a:cubicBezTo>
                    <a:pt x="228" y="192"/>
                    <a:pt x="228" y="192"/>
                    <a:pt x="228" y="192"/>
                  </a:cubicBezTo>
                  <a:cubicBezTo>
                    <a:pt x="228" y="192"/>
                    <a:pt x="229" y="192"/>
                    <a:pt x="229" y="192"/>
                  </a:cubicBezTo>
                  <a:cubicBezTo>
                    <a:pt x="229" y="192"/>
                    <a:pt x="229" y="192"/>
                    <a:pt x="229" y="192"/>
                  </a:cubicBezTo>
                  <a:cubicBezTo>
                    <a:pt x="230" y="192"/>
                    <a:pt x="230" y="192"/>
                    <a:pt x="230" y="192"/>
                  </a:cubicBezTo>
                  <a:cubicBezTo>
                    <a:pt x="230" y="192"/>
                    <a:pt x="230" y="191"/>
                    <a:pt x="230" y="191"/>
                  </a:cubicBezTo>
                  <a:cubicBezTo>
                    <a:pt x="230" y="191"/>
                    <a:pt x="231" y="190"/>
                    <a:pt x="231" y="189"/>
                  </a:cubicBezTo>
                  <a:cubicBezTo>
                    <a:pt x="231" y="189"/>
                    <a:pt x="231" y="189"/>
                    <a:pt x="231" y="189"/>
                  </a:cubicBezTo>
                  <a:cubicBezTo>
                    <a:pt x="230" y="189"/>
                    <a:pt x="230" y="189"/>
                    <a:pt x="230" y="189"/>
                  </a:cubicBezTo>
                  <a:cubicBezTo>
                    <a:pt x="230" y="189"/>
                    <a:pt x="230" y="189"/>
                    <a:pt x="230" y="189"/>
                  </a:cubicBezTo>
                  <a:cubicBezTo>
                    <a:pt x="230" y="189"/>
                    <a:pt x="229" y="189"/>
                    <a:pt x="230" y="189"/>
                  </a:cubicBezTo>
                  <a:cubicBezTo>
                    <a:pt x="230" y="189"/>
                    <a:pt x="231" y="189"/>
                    <a:pt x="232" y="189"/>
                  </a:cubicBezTo>
                  <a:cubicBezTo>
                    <a:pt x="232" y="189"/>
                    <a:pt x="232" y="189"/>
                    <a:pt x="233" y="189"/>
                  </a:cubicBezTo>
                  <a:cubicBezTo>
                    <a:pt x="233" y="188"/>
                    <a:pt x="233" y="188"/>
                    <a:pt x="233" y="188"/>
                  </a:cubicBezTo>
                  <a:cubicBezTo>
                    <a:pt x="233" y="188"/>
                    <a:pt x="233" y="187"/>
                    <a:pt x="233" y="187"/>
                  </a:cubicBezTo>
                  <a:cubicBezTo>
                    <a:pt x="233" y="187"/>
                    <a:pt x="234" y="187"/>
                    <a:pt x="234" y="187"/>
                  </a:cubicBezTo>
                  <a:cubicBezTo>
                    <a:pt x="234" y="186"/>
                    <a:pt x="233" y="186"/>
                    <a:pt x="233" y="186"/>
                  </a:cubicBezTo>
                  <a:cubicBezTo>
                    <a:pt x="233" y="185"/>
                    <a:pt x="233" y="185"/>
                    <a:pt x="232" y="185"/>
                  </a:cubicBezTo>
                  <a:cubicBezTo>
                    <a:pt x="232" y="184"/>
                    <a:pt x="232" y="184"/>
                    <a:pt x="232" y="184"/>
                  </a:cubicBezTo>
                  <a:cubicBezTo>
                    <a:pt x="232" y="184"/>
                    <a:pt x="231" y="184"/>
                    <a:pt x="232" y="184"/>
                  </a:cubicBezTo>
                  <a:cubicBezTo>
                    <a:pt x="232" y="184"/>
                    <a:pt x="232" y="184"/>
                    <a:pt x="232" y="184"/>
                  </a:cubicBezTo>
                  <a:cubicBezTo>
                    <a:pt x="232" y="184"/>
                    <a:pt x="232" y="184"/>
                    <a:pt x="232" y="184"/>
                  </a:cubicBezTo>
                  <a:cubicBezTo>
                    <a:pt x="232" y="184"/>
                    <a:pt x="232" y="184"/>
                    <a:pt x="233" y="184"/>
                  </a:cubicBezTo>
                  <a:cubicBezTo>
                    <a:pt x="233" y="184"/>
                    <a:pt x="233" y="184"/>
                    <a:pt x="233" y="184"/>
                  </a:cubicBezTo>
                  <a:cubicBezTo>
                    <a:pt x="233" y="184"/>
                    <a:pt x="233" y="184"/>
                    <a:pt x="234" y="184"/>
                  </a:cubicBezTo>
                  <a:cubicBezTo>
                    <a:pt x="234" y="184"/>
                    <a:pt x="234" y="184"/>
                    <a:pt x="234" y="184"/>
                  </a:cubicBezTo>
                  <a:cubicBezTo>
                    <a:pt x="235" y="184"/>
                    <a:pt x="235" y="183"/>
                    <a:pt x="235" y="183"/>
                  </a:cubicBezTo>
                  <a:cubicBezTo>
                    <a:pt x="235" y="183"/>
                    <a:pt x="235" y="183"/>
                    <a:pt x="235" y="183"/>
                  </a:cubicBezTo>
                  <a:cubicBezTo>
                    <a:pt x="235" y="182"/>
                    <a:pt x="236" y="182"/>
                    <a:pt x="236" y="182"/>
                  </a:cubicBezTo>
                  <a:cubicBezTo>
                    <a:pt x="236" y="182"/>
                    <a:pt x="236" y="182"/>
                    <a:pt x="236" y="182"/>
                  </a:cubicBezTo>
                  <a:cubicBezTo>
                    <a:pt x="236" y="182"/>
                    <a:pt x="236" y="181"/>
                    <a:pt x="236" y="181"/>
                  </a:cubicBezTo>
                  <a:cubicBezTo>
                    <a:pt x="235" y="181"/>
                    <a:pt x="235" y="181"/>
                    <a:pt x="235" y="181"/>
                  </a:cubicBezTo>
                  <a:cubicBezTo>
                    <a:pt x="235" y="181"/>
                    <a:pt x="236" y="180"/>
                    <a:pt x="236" y="180"/>
                  </a:cubicBezTo>
                  <a:cubicBezTo>
                    <a:pt x="236" y="180"/>
                    <a:pt x="237" y="179"/>
                    <a:pt x="238" y="178"/>
                  </a:cubicBezTo>
                  <a:cubicBezTo>
                    <a:pt x="238" y="178"/>
                    <a:pt x="238" y="177"/>
                    <a:pt x="238" y="177"/>
                  </a:cubicBezTo>
                  <a:cubicBezTo>
                    <a:pt x="239" y="177"/>
                    <a:pt x="239" y="177"/>
                    <a:pt x="239" y="178"/>
                  </a:cubicBezTo>
                  <a:cubicBezTo>
                    <a:pt x="240" y="177"/>
                    <a:pt x="240" y="177"/>
                    <a:pt x="239" y="177"/>
                  </a:cubicBezTo>
                  <a:cubicBezTo>
                    <a:pt x="239" y="176"/>
                    <a:pt x="239" y="176"/>
                    <a:pt x="239" y="176"/>
                  </a:cubicBezTo>
                  <a:cubicBezTo>
                    <a:pt x="239" y="175"/>
                    <a:pt x="240" y="174"/>
                    <a:pt x="240" y="174"/>
                  </a:cubicBezTo>
                  <a:cubicBezTo>
                    <a:pt x="241" y="174"/>
                    <a:pt x="242" y="174"/>
                    <a:pt x="242" y="173"/>
                  </a:cubicBezTo>
                  <a:cubicBezTo>
                    <a:pt x="243" y="173"/>
                    <a:pt x="243" y="172"/>
                    <a:pt x="244" y="172"/>
                  </a:cubicBezTo>
                  <a:cubicBezTo>
                    <a:pt x="245" y="171"/>
                    <a:pt x="246" y="171"/>
                    <a:pt x="246" y="170"/>
                  </a:cubicBezTo>
                  <a:cubicBezTo>
                    <a:pt x="247" y="169"/>
                    <a:pt x="247" y="168"/>
                    <a:pt x="247" y="167"/>
                  </a:cubicBezTo>
                  <a:cubicBezTo>
                    <a:pt x="247" y="167"/>
                    <a:pt x="247" y="167"/>
                    <a:pt x="247" y="166"/>
                  </a:cubicBezTo>
                  <a:cubicBezTo>
                    <a:pt x="248" y="167"/>
                    <a:pt x="248" y="167"/>
                    <a:pt x="248" y="168"/>
                  </a:cubicBezTo>
                  <a:cubicBezTo>
                    <a:pt x="248" y="168"/>
                    <a:pt x="248" y="169"/>
                    <a:pt x="248" y="169"/>
                  </a:cubicBezTo>
                  <a:cubicBezTo>
                    <a:pt x="248" y="169"/>
                    <a:pt x="248" y="169"/>
                    <a:pt x="248" y="170"/>
                  </a:cubicBezTo>
                  <a:cubicBezTo>
                    <a:pt x="248" y="170"/>
                    <a:pt x="248" y="170"/>
                    <a:pt x="248" y="170"/>
                  </a:cubicBezTo>
                  <a:cubicBezTo>
                    <a:pt x="249" y="170"/>
                    <a:pt x="249" y="170"/>
                    <a:pt x="249" y="170"/>
                  </a:cubicBezTo>
                  <a:cubicBezTo>
                    <a:pt x="250" y="170"/>
                    <a:pt x="251" y="171"/>
                    <a:pt x="251" y="170"/>
                  </a:cubicBezTo>
                  <a:cubicBezTo>
                    <a:pt x="251" y="170"/>
                    <a:pt x="252" y="170"/>
                    <a:pt x="252" y="169"/>
                  </a:cubicBezTo>
                  <a:cubicBezTo>
                    <a:pt x="252" y="169"/>
                    <a:pt x="252" y="168"/>
                    <a:pt x="253" y="167"/>
                  </a:cubicBezTo>
                  <a:cubicBezTo>
                    <a:pt x="253" y="167"/>
                    <a:pt x="254" y="167"/>
                    <a:pt x="254" y="167"/>
                  </a:cubicBezTo>
                  <a:cubicBezTo>
                    <a:pt x="255" y="167"/>
                    <a:pt x="255" y="167"/>
                    <a:pt x="256" y="167"/>
                  </a:cubicBezTo>
                  <a:cubicBezTo>
                    <a:pt x="256" y="166"/>
                    <a:pt x="257" y="166"/>
                    <a:pt x="257" y="166"/>
                  </a:cubicBezTo>
                  <a:cubicBezTo>
                    <a:pt x="256" y="167"/>
                    <a:pt x="254" y="168"/>
                    <a:pt x="253" y="169"/>
                  </a:cubicBezTo>
                  <a:cubicBezTo>
                    <a:pt x="252" y="170"/>
                    <a:pt x="252" y="170"/>
                    <a:pt x="251" y="171"/>
                  </a:cubicBezTo>
                  <a:cubicBezTo>
                    <a:pt x="251" y="171"/>
                    <a:pt x="251" y="171"/>
                    <a:pt x="251" y="171"/>
                  </a:cubicBezTo>
                  <a:cubicBezTo>
                    <a:pt x="251" y="172"/>
                    <a:pt x="252" y="172"/>
                    <a:pt x="252" y="172"/>
                  </a:cubicBezTo>
                  <a:cubicBezTo>
                    <a:pt x="252" y="173"/>
                    <a:pt x="252" y="173"/>
                    <a:pt x="253" y="173"/>
                  </a:cubicBezTo>
                  <a:cubicBezTo>
                    <a:pt x="253" y="173"/>
                    <a:pt x="253" y="173"/>
                    <a:pt x="254" y="173"/>
                  </a:cubicBezTo>
                  <a:cubicBezTo>
                    <a:pt x="254" y="174"/>
                    <a:pt x="255" y="174"/>
                    <a:pt x="256" y="175"/>
                  </a:cubicBezTo>
                  <a:cubicBezTo>
                    <a:pt x="256" y="174"/>
                    <a:pt x="257" y="175"/>
                    <a:pt x="258" y="176"/>
                  </a:cubicBezTo>
                  <a:cubicBezTo>
                    <a:pt x="256" y="175"/>
                    <a:pt x="254" y="174"/>
                    <a:pt x="253" y="174"/>
                  </a:cubicBezTo>
                  <a:cubicBezTo>
                    <a:pt x="252" y="174"/>
                    <a:pt x="251" y="175"/>
                    <a:pt x="251" y="175"/>
                  </a:cubicBezTo>
                  <a:cubicBezTo>
                    <a:pt x="250" y="175"/>
                    <a:pt x="249" y="174"/>
                    <a:pt x="249" y="174"/>
                  </a:cubicBezTo>
                  <a:cubicBezTo>
                    <a:pt x="249" y="174"/>
                    <a:pt x="249" y="173"/>
                    <a:pt x="249" y="173"/>
                  </a:cubicBezTo>
                  <a:cubicBezTo>
                    <a:pt x="248" y="173"/>
                    <a:pt x="248" y="173"/>
                    <a:pt x="248" y="173"/>
                  </a:cubicBezTo>
                  <a:cubicBezTo>
                    <a:pt x="247" y="174"/>
                    <a:pt x="246" y="174"/>
                    <a:pt x="246" y="175"/>
                  </a:cubicBezTo>
                  <a:cubicBezTo>
                    <a:pt x="245" y="175"/>
                    <a:pt x="245" y="176"/>
                    <a:pt x="245" y="176"/>
                  </a:cubicBezTo>
                  <a:cubicBezTo>
                    <a:pt x="244" y="177"/>
                    <a:pt x="243" y="177"/>
                    <a:pt x="242" y="178"/>
                  </a:cubicBezTo>
                  <a:cubicBezTo>
                    <a:pt x="242" y="178"/>
                    <a:pt x="242" y="178"/>
                    <a:pt x="242" y="178"/>
                  </a:cubicBezTo>
                  <a:cubicBezTo>
                    <a:pt x="242" y="178"/>
                    <a:pt x="242" y="179"/>
                    <a:pt x="242" y="179"/>
                  </a:cubicBezTo>
                  <a:cubicBezTo>
                    <a:pt x="242" y="179"/>
                    <a:pt x="242" y="180"/>
                    <a:pt x="243" y="181"/>
                  </a:cubicBezTo>
                  <a:cubicBezTo>
                    <a:pt x="243" y="181"/>
                    <a:pt x="243" y="181"/>
                    <a:pt x="242" y="182"/>
                  </a:cubicBezTo>
                  <a:cubicBezTo>
                    <a:pt x="242" y="182"/>
                    <a:pt x="242" y="182"/>
                    <a:pt x="242" y="182"/>
                  </a:cubicBezTo>
                  <a:cubicBezTo>
                    <a:pt x="242" y="183"/>
                    <a:pt x="242" y="183"/>
                    <a:pt x="242" y="184"/>
                  </a:cubicBezTo>
                  <a:cubicBezTo>
                    <a:pt x="242" y="184"/>
                    <a:pt x="241" y="185"/>
                    <a:pt x="241" y="185"/>
                  </a:cubicBezTo>
                  <a:cubicBezTo>
                    <a:pt x="240" y="186"/>
                    <a:pt x="240" y="187"/>
                    <a:pt x="240" y="188"/>
                  </a:cubicBezTo>
                  <a:cubicBezTo>
                    <a:pt x="239" y="188"/>
                    <a:pt x="239" y="188"/>
                    <a:pt x="239" y="189"/>
                  </a:cubicBezTo>
                  <a:cubicBezTo>
                    <a:pt x="239" y="189"/>
                    <a:pt x="239" y="190"/>
                    <a:pt x="239" y="190"/>
                  </a:cubicBezTo>
                  <a:cubicBezTo>
                    <a:pt x="239" y="190"/>
                    <a:pt x="239" y="191"/>
                    <a:pt x="239" y="191"/>
                  </a:cubicBezTo>
                  <a:cubicBezTo>
                    <a:pt x="239" y="191"/>
                    <a:pt x="240" y="192"/>
                    <a:pt x="240" y="192"/>
                  </a:cubicBezTo>
                  <a:cubicBezTo>
                    <a:pt x="241" y="192"/>
                    <a:pt x="241" y="192"/>
                    <a:pt x="241" y="192"/>
                  </a:cubicBezTo>
                  <a:cubicBezTo>
                    <a:pt x="241" y="192"/>
                    <a:pt x="242" y="192"/>
                    <a:pt x="242" y="192"/>
                  </a:cubicBezTo>
                  <a:cubicBezTo>
                    <a:pt x="242" y="191"/>
                    <a:pt x="243" y="191"/>
                    <a:pt x="243" y="191"/>
                  </a:cubicBezTo>
                  <a:cubicBezTo>
                    <a:pt x="243" y="190"/>
                    <a:pt x="244" y="190"/>
                    <a:pt x="244" y="190"/>
                  </a:cubicBezTo>
                  <a:cubicBezTo>
                    <a:pt x="244" y="190"/>
                    <a:pt x="244" y="190"/>
                    <a:pt x="244" y="190"/>
                  </a:cubicBezTo>
                  <a:cubicBezTo>
                    <a:pt x="244" y="191"/>
                    <a:pt x="244" y="191"/>
                    <a:pt x="243" y="192"/>
                  </a:cubicBezTo>
                  <a:cubicBezTo>
                    <a:pt x="243" y="192"/>
                    <a:pt x="243" y="192"/>
                    <a:pt x="243" y="192"/>
                  </a:cubicBezTo>
                  <a:cubicBezTo>
                    <a:pt x="243" y="192"/>
                    <a:pt x="243" y="192"/>
                    <a:pt x="243" y="192"/>
                  </a:cubicBezTo>
                  <a:cubicBezTo>
                    <a:pt x="243" y="192"/>
                    <a:pt x="243" y="192"/>
                    <a:pt x="243" y="192"/>
                  </a:cubicBezTo>
                  <a:cubicBezTo>
                    <a:pt x="243" y="192"/>
                    <a:pt x="243" y="192"/>
                    <a:pt x="244" y="193"/>
                  </a:cubicBezTo>
                  <a:cubicBezTo>
                    <a:pt x="243" y="193"/>
                    <a:pt x="243" y="193"/>
                    <a:pt x="243" y="193"/>
                  </a:cubicBezTo>
                  <a:cubicBezTo>
                    <a:pt x="243" y="193"/>
                    <a:pt x="242" y="193"/>
                    <a:pt x="242" y="193"/>
                  </a:cubicBezTo>
                  <a:cubicBezTo>
                    <a:pt x="242" y="193"/>
                    <a:pt x="242" y="193"/>
                    <a:pt x="242" y="193"/>
                  </a:cubicBezTo>
                  <a:cubicBezTo>
                    <a:pt x="242" y="193"/>
                    <a:pt x="241" y="193"/>
                    <a:pt x="241" y="193"/>
                  </a:cubicBezTo>
                  <a:cubicBezTo>
                    <a:pt x="241" y="194"/>
                    <a:pt x="241" y="194"/>
                    <a:pt x="242" y="194"/>
                  </a:cubicBezTo>
                  <a:cubicBezTo>
                    <a:pt x="242" y="194"/>
                    <a:pt x="241" y="194"/>
                    <a:pt x="241" y="194"/>
                  </a:cubicBezTo>
                  <a:cubicBezTo>
                    <a:pt x="241" y="195"/>
                    <a:pt x="241" y="194"/>
                    <a:pt x="240" y="194"/>
                  </a:cubicBezTo>
                  <a:cubicBezTo>
                    <a:pt x="240" y="194"/>
                    <a:pt x="240" y="194"/>
                    <a:pt x="240" y="195"/>
                  </a:cubicBezTo>
                  <a:cubicBezTo>
                    <a:pt x="239" y="195"/>
                    <a:pt x="239" y="195"/>
                    <a:pt x="239" y="194"/>
                  </a:cubicBezTo>
                  <a:cubicBezTo>
                    <a:pt x="239" y="195"/>
                    <a:pt x="239" y="195"/>
                    <a:pt x="239" y="195"/>
                  </a:cubicBezTo>
                  <a:cubicBezTo>
                    <a:pt x="239" y="195"/>
                    <a:pt x="238" y="195"/>
                    <a:pt x="238" y="195"/>
                  </a:cubicBezTo>
                  <a:cubicBezTo>
                    <a:pt x="238" y="195"/>
                    <a:pt x="238" y="195"/>
                    <a:pt x="238" y="195"/>
                  </a:cubicBezTo>
                  <a:cubicBezTo>
                    <a:pt x="238" y="195"/>
                    <a:pt x="239" y="195"/>
                    <a:pt x="239" y="195"/>
                  </a:cubicBezTo>
                  <a:cubicBezTo>
                    <a:pt x="239" y="195"/>
                    <a:pt x="239" y="196"/>
                    <a:pt x="238" y="196"/>
                  </a:cubicBezTo>
                  <a:cubicBezTo>
                    <a:pt x="238" y="196"/>
                    <a:pt x="238" y="196"/>
                    <a:pt x="238" y="196"/>
                  </a:cubicBezTo>
                  <a:cubicBezTo>
                    <a:pt x="238" y="196"/>
                    <a:pt x="238" y="196"/>
                    <a:pt x="238" y="196"/>
                  </a:cubicBezTo>
                  <a:cubicBezTo>
                    <a:pt x="238" y="196"/>
                    <a:pt x="238" y="196"/>
                    <a:pt x="238" y="197"/>
                  </a:cubicBezTo>
                  <a:cubicBezTo>
                    <a:pt x="238" y="197"/>
                    <a:pt x="238" y="197"/>
                    <a:pt x="238" y="197"/>
                  </a:cubicBezTo>
                  <a:cubicBezTo>
                    <a:pt x="238" y="197"/>
                    <a:pt x="238" y="197"/>
                    <a:pt x="238" y="197"/>
                  </a:cubicBezTo>
                  <a:cubicBezTo>
                    <a:pt x="238" y="198"/>
                    <a:pt x="239" y="198"/>
                    <a:pt x="239" y="198"/>
                  </a:cubicBezTo>
                  <a:cubicBezTo>
                    <a:pt x="239" y="198"/>
                    <a:pt x="239" y="198"/>
                    <a:pt x="239" y="198"/>
                  </a:cubicBezTo>
                  <a:cubicBezTo>
                    <a:pt x="239" y="198"/>
                    <a:pt x="239" y="198"/>
                    <a:pt x="239" y="198"/>
                  </a:cubicBezTo>
                  <a:cubicBezTo>
                    <a:pt x="239" y="198"/>
                    <a:pt x="240" y="198"/>
                    <a:pt x="240" y="198"/>
                  </a:cubicBezTo>
                  <a:cubicBezTo>
                    <a:pt x="240" y="198"/>
                    <a:pt x="240" y="198"/>
                    <a:pt x="240" y="198"/>
                  </a:cubicBezTo>
                  <a:cubicBezTo>
                    <a:pt x="240" y="198"/>
                    <a:pt x="240" y="198"/>
                    <a:pt x="241" y="198"/>
                  </a:cubicBezTo>
                  <a:cubicBezTo>
                    <a:pt x="241" y="198"/>
                    <a:pt x="241" y="198"/>
                    <a:pt x="241" y="198"/>
                  </a:cubicBezTo>
                  <a:cubicBezTo>
                    <a:pt x="241" y="198"/>
                    <a:pt x="241" y="197"/>
                    <a:pt x="242" y="197"/>
                  </a:cubicBezTo>
                  <a:cubicBezTo>
                    <a:pt x="242" y="197"/>
                    <a:pt x="242" y="197"/>
                    <a:pt x="242" y="198"/>
                  </a:cubicBezTo>
                  <a:cubicBezTo>
                    <a:pt x="242" y="198"/>
                    <a:pt x="242" y="198"/>
                    <a:pt x="243" y="198"/>
                  </a:cubicBezTo>
                  <a:cubicBezTo>
                    <a:pt x="243" y="198"/>
                    <a:pt x="243" y="198"/>
                    <a:pt x="243" y="198"/>
                  </a:cubicBezTo>
                  <a:cubicBezTo>
                    <a:pt x="244" y="198"/>
                    <a:pt x="244" y="197"/>
                    <a:pt x="244" y="197"/>
                  </a:cubicBezTo>
                  <a:cubicBezTo>
                    <a:pt x="244" y="197"/>
                    <a:pt x="244" y="197"/>
                    <a:pt x="244" y="197"/>
                  </a:cubicBezTo>
                  <a:cubicBezTo>
                    <a:pt x="244" y="197"/>
                    <a:pt x="244" y="197"/>
                    <a:pt x="244" y="197"/>
                  </a:cubicBezTo>
                  <a:cubicBezTo>
                    <a:pt x="243" y="197"/>
                    <a:pt x="243" y="197"/>
                    <a:pt x="243" y="197"/>
                  </a:cubicBezTo>
                  <a:cubicBezTo>
                    <a:pt x="243" y="197"/>
                    <a:pt x="243" y="197"/>
                    <a:pt x="242" y="197"/>
                  </a:cubicBezTo>
                  <a:cubicBezTo>
                    <a:pt x="242" y="197"/>
                    <a:pt x="242" y="196"/>
                    <a:pt x="242" y="196"/>
                  </a:cubicBezTo>
                  <a:cubicBezTo>
                    <a:pt x="243" y="196"/>
                    <a:pt x="244" y="197"/>
                    <a:pt x="244" y="197"/>
                  </a:cubicBezTo>
                  <a:cubicBezTo>
                    <a:pt x="244" y="197"/>
                    <a:pt x="244" y="197"/>
                    <a:pt x="244" y="197"/>
                  </a:cubicBezTo>
                  <a:cubicBezTo>
                    <a:pt x="244" y="197"/>
                    <a:pt x="244" y="197"/>
                    <a:pt x="244" y="197"/>
                  </a:cubicBezTo>
                  <a:cubicBezTo>
                    <a:pt x="244" y="197"/>
                    <a:pt x="244" y="197"/>
                    <a:pt x="244" y="197"/>
                  </a:cubicBezTo>
                  <a:cubicBezTo>
                    <a:pt x="245" y="197"/>
                    <a:pt x="245" y="197"/>
                    <a:pt x="245" y="197"/>
                  </a:cubicBezTo>
                  <a:cubicBezTo>
                    <a:pt x="245" y="197"/>
                    <a:pt x="245" y="197"/>
                    <a:pt x="245" y="197"/>
                  </a:cubicBezTo>
                  <a:cubicBezTo>
                    <a:pt x="245" y="197"/>
                    <a:pt x="245" y="197"/>
                    <a:pt x="245" y="197"/>
                  </a:cubicBezTo>
                  <a:cubicBezTo>
                    <a:pt x="245" y="196"/>
                    <a:pt x="245" y="196"/>
                    <a:pt x="245" y="196"/>
                  </a:cubicBezTo>
                  <a:cubicBezTo>
                    <a:pt x="245" y="196"/>
                    <a:pt x="245" y="196"/>
                    <a:pt x="245" y="196"/>
                  </a:cubicBezTo>
                  <a:cubicBezTo>
                    <a:pt x="246" y="196"/>
                    <a:pt x="246" y="196"/>
                    <a:pt x="246" y="195"/>
                  </a:cubicBezTo>
                  <a:cubicBezTo>
                    <a:pt x="246" y="195"/>
                    <a:pt x="246" y="195"/>
                    <a:pt x="246" y="195"/>
                  </a:cubicBezTo>
                  <a:cubicBezTo>
                    <a:pt x="246" y="195"/>
                    <a:pt x="247" y="195"/>
                    <a:pt x="247" y="195"/>
                  </a:cubicBezTo>
                  <a:cubicBezTo>
                    <a:pt x="247" y="194"/>
                    <a:pt x="247" y="194"/>
                    <a:pt x="247" y="194"/>
                  </a:cubicBezTo>
                  <a:cubicBezTo>
                    <a:pt x="247" y="194"/>
                    <a:pt x="247" y="193"/>
                    <a:pt x="247" y="193"/>
                  </a:cubicBezTo>
                  <a:cubicBezTo>
                    <a:pt x="247" y="193"/>
                    <a:pt x="247" y="193"/>
                    <a:pt x="248" y="193"/>
                  </a:cubicBezTo>
                  <a:cubicBezTo>
                    <a:pt x="248" y="193"/>
                    <a:pt x="248" y="193"/>
                    <a:pt x="248" y="194"/>
                  </a:cubicBezTo>
                  <a:cubicBezTo>
                    <a:pt x="248" y="194"/>
                    <a:pt x="248" y="194"/>
                    <a:pt x="248" y="194"/>
                  </a:cubicBezTo>
                  <a:cubicBezTo>
                    <a:pt x="248" y="194"/>
                    <a:pt x="248" y="194"/>
                    <a:pt x="248" y="193"/>
                  </a:cubicBezTo>
                  <a:cubicBezTo>
                    <a:pt x="248" y="193"/>
                    <a:pt x="248" y="193"/>
                    <a:pt x="249" y="193"/>
                  </a:cubicBezTo>
                  <a:cubicBezTo>
                    <a:pt x="249" y="192"/>
                    <a:pt x="249" y="192"/>
                    <a:pt x="249" y="192"/>
                  </a:cubicBezTo>
                  <a:cubicBezTo>
                    <a:pt x="249" y="191"/>
                    <a:pt x="249" y="191"/>
                    <a:pt x="250" y="191"/>
                  </a:cubicBezTo>
                  <a:cubicBezTo>
                    <a:pt x="249" y="192"/>
                    <a:pt x="249" y="193"/>
                    <a:pt x="249" y="194"/>
                  </a:cubicBezTo>
                  <a:cubicBezTo>
                    <a:pt x="248" y="194"/>
                    <a:pt x="248" y="194"/>
                    <a:pt x="248" y="195"/>
                  </a:cubicBezTo>
                  <a:cubicBezTo>
                    <a:pt x="248" y="195"/>
                    <a:pt x="249" y="195"/>
                    <a:pt x="249" y="195"/>
                  </a:cubicBezTo>
                  <a:cubicBezTo>
                    <a:pt x="249" y="195"/>
                    <a:pt x="249" y="194"/>
                    <a:pt x="249" y="194"/>
                  </a:cubicBezTo>
                  <a:cubicBezTo>
                    <a:pt x="249" y="194"/>
                    <a:pt x="249" y="194"/>
                    <a:pt x="249" y="194"/>
                  </a:cubicBezTo>
                  <a:cubicBezTo>
                    <a:pt x="249" y="194"/>
                    <a:pt x="250" y="193"/>
                    <a:pt x="250" y="193"/>
                  </a:cubicBezTo>
                  <a:cubicBezTo>
                    <a:pt x="250" y="193"/>
                    <a:pt x="250" y="193"/>
                    <a:pt x="250" y="193"/>
                  </a:cubicBezTo>
                  <a:cubicBezTo>
                    <a:pt x="250" y="193"/>
                    <a:pt x="250" y="193"/>
                    <a:pt x="250" y="193"/>
                  </a:cubicBezTo>
                  <a:cubicBezTo>
                    <a:pt x="250" y="193"/>
                    <a:pt x="250" y="192"/>
                    <a:pt x="251" y="192"/>
                  </a:cubicBezTo>
                  <a:cubicBezTo>
                    <a:pt x="251" y="192"/>
                    <a:pt x="251" y="192"/>
                    <a:pt x="251" y="192"/>
                  </a:cubicBezTo>
                  <a:cubicBezTo>
                    <a:pt x="251" y="192"/>
                    <a:pt x="251" y="192"/>
                    <a:pt x="252" y="192"/>
                  </a:cubicBezTo>
                  <a:cubicBezTo>
                    <a:pt x="252" y="191"/>
                    <a:pt x="251" y="191"/>
                    <a:pt x="251" y="191"/>
                  </a:cubicBezTo>
                  <a:cubicBezTo>
                    <a:pt x="251" y="191"/>
                    <a:pt x="251" y="191"/>
                    <a:pt x="251" y="191"/>
                  </a:cubicBezTo>
                  <a:cubicBezTo>
                    <a:pt x="251" y="191"/>
                    <a:pt x="251" y="191"/>
                    <a:pt x="251" y="190"/>
                  </a:cubicBezTo>
                  <a:cubicBezTo>
                    <a:pt x="251" y="190"/>
                    <a:pt x="251" y="190"/>
                    <a:pt x="251" y="190"/>
                  </a:cubicBezTo>
                  <a:cubicBezTo>
                    <a:pt x="251" y="190"/>
                    <a:pt x="252" y="190"/>
                    <a:pt x="252" y="190"/>
                  </a:cubicBezTo>
                  <a:cubicBezTo>
                    <a:pt x="252" y="191"/>
                    <a:pt x="252" y="191"/>
                    <a:pt x="252" y="191"/>
                  </a:cubicBezTo>
                  <a:cubicBezTo>
                    <a:pt x="252" y="191"/>
                    <a:pt x="252" y="191"/>
                    <a:pt x="252" y="191"/>
                  </a:cubicBezTo>
                  <a:cubicBezTo>
                    <a:pt x="252" y="191"/>
                    <a:pt x="253" y="191"/>
                    <a:pt x="253" y="191"/>
                  </a:cubicBezTo>
                  <a:cubicBezTo>
                    <a:pt x="253" y="191"/>
                    <a:pt x="253" y="190"/>
                    <a:pt x="253" y="190"/>
                  </a:cubicBezTo>
                  <a:cubicBezTo>
                    <a:pt x="253" y="190"/>
                    <a:pt x="252" y="190"/>
                    <a:pt x="252" y="190"/>
                  </a:cubicBezTo>
                  <a:cubicBezTo>
                    <a:pt x="252" y="190"/>
                    <a:pt x="252" y="190"/>
                    <a:pt x="253" y="190"/>
                  </a:cubicBezTo>
                  <a:cubicBezTo>
                    <a:pt x="253" y="189"/>
                    <a:pt x="253" y="189"/>
                    <a:pt x="253" y="189"/>
                  </a:cubicBezTo>
                  <a:cubicBezTo>
                    <a:pt x="252" y="188"/>
                    <a:pt x="252" y="188"/>
                    <a:pt x="253" y="188"/>
                  </a:cubicBezTo>
                  <a:cubicBezTo>
                    <a:pt x="253" y="188"/>
                    <a:pt x="253" y="188"/>
                    <a:pt x="253" y="188"/>
                  </a:cubicBezTo>
                  <a:cubicBezTo>
                    <a:pt x="253" y="189"/>
                    <a:pt x="253" y="189"/>
                    <a:pt x="253" y="189"/>
                  </a:cubicBezTo>
                  <a:cubicBezTo>
                    <a:pt x="253" y="189"/>
                    <a:pt x="253" y="190"/>
                    <a:pt x="253" y="190"/>
                  </a:cubicBezTo>
                  <a:cubicBezTo>
                    <a:pt x="253" y="190"/>
                    <a:pt x="254" y="190"/>
                    <a:pt x="254" y="190"/>
                  </a:cubicBezTo>
                  <a:cubicBezTo>
                    <a:pt x="254" y="190"/>
                    <a:pt x="254" y="190"/>
                    <a:pt x="254" y="189"/>
                  </a:cubicBezTo>
                  <a:cubicBezTo>
                    <a:pt x="254" y="189"/>
                    <a:pt x="254" y="189"/>
                    <a:pt x="254" y="189"/>
                  </a:cubicBezTo>
                  <a:cubicBezTo>
                    <a:pt x="254" y="189"/>
                    <a:pt x="254" y="188"/>
                    <a:pt x="254" y="188"/>
                  </a:cubicBezTo>
                  <a:cubicBezTo>
                    <a:pt x="254" y="188"/>
                    <a:pt x="254" y="188"/>
                    <a:pt x="254" y="188"/>
                  </a:cubicBezTo>
                  <a:cubicBezTo>
                    <a:pt x="254" y="188"/>
                    <a:pt x="254" y="188"/>
                    <a:pt x="254" y="188"/>
                  </a:cubicBezTo>
                  <a:cubicBezTo>
                    <a:pt x="255" y="188"/>
                    <a:pt x="255" y="188"/>
                    <a:pt x="255" y="188"/>
                  </a:cubicBezTo>
                  <a:cubicBezTo>
                    <a:pt x="255" y="188"/>
                    <a:pt x="255" y="187"/>
                    <a:pt x="255" y="187"/>
                  </a:cubicBezTo>
                  <a:cubicBezTo>
                    <a:pt x="255" y="187"/>
                    <a:pt x="255" y="187"/>
                    <a:pt x="255" y="186"/>
                  </a:cubicBezTo>
                  <a:cubicBezTo>
                    <a:pt x="255" y="186"/>
                    <a:pt x="255" y="186"/>
                    <a:pt x="255" y="186"/>
                  </a:cubicBezTo>
                  <a:cubicBezTo>
                    <a:pt x="255" y="186"/>
                    <a:pt x="255" y="186"/>
                    <a:pt x="255" y="186"/>
                  </a:cubicBezTo>
                  <a:cubicBezTo>
                    <a:pt x="255" y="186"/>
                    <a:pt x="255" y="186"/>
                    <a:pt x="255" y="186"/>
                  </a:cubicBezTo>
                  <a:cubicBezTo>
                    <a:pt x="255" y="187"/>
                    <a:pt x="255" y="187"/>
                    <a:pt x="255" y="188"/>
                  </a:cubicBezTo>
                  <a:cubicBezTo>
                    <a:pt x="255" y="188"/>
                    <a:pt x="255" y="188"/>
                    <a:pt x="256" y="188"/>
                  </a:cubicBezTo>
                  <a:cubicBezTo>
                    <a:pt x="256" y="189"/>
                    <a:pt x="256" y="189"/>
                    <a:pt x="256" y="189"/>
                  </a:cubicBezTo>
                  <a:cubicBezTo>
                    <a:pt x="256" y="188"/>
                    <a:pt x="256" y="188"/>
                    <a:pt x="256" y="187"/>
                  </a:cubicBezTo>
                  <a:cubicBezTo>
                    <a:pt x="256" y="187"/>
                    <a:pt x="256" y="187"/>
                    <a:pt x="256" y="187"/>
                  </a:cubicBezTo>
                  <a:cubicBezTo>
                    <a:pt x="257" y="187"/>
                    <a:pt x="257" y="187"/>
                    <a:pt x="257" y="187"/>
                  </a:cubicBezTo>
                  <a:cubicBezTo>
                    <a:pt x="257" y="187"/>
                    <a:pt x="257" y="187"/>
                    <a:pt x="257" y="187"/>
                  </a:cubicBezTo>
                  <a:cubicBezTo>
                    <a:pt x="257" y="188"/>
                    <a:pt x="258" y="188"/>
                    <a:pt x="258" y="188"/>
                  </a:cubicBezTo>
                  <a:cubicBezTo>
                    <a:pt x="258" y="188"/>
                    <a:pt x="258" y="188"/>
                    <a:pt x="259" y="188"/>
                  </a:cubicBezTo>
                  <a:cubicBezTo>
                    <a:pt x="259" y="188"/>
                    <a:pt x="259" y="188"/>
                    <a:pt x="259" y="188"/>
                  </a:cubicBezTo>
                  <a:cubicBezTo>
                    <a:pt x="259" y="188"/>
                    <a:pt x="259" y="188"/>
                    <a:pt x="260" y="188"/>
                  </a:cubicBezTo>
                  <a:cubicBezTo>
                    <a:pt x="260" y="188"/>
                    <a:pt x="260" y="188"/>
                    <a:pt x="260" y="188"/>
                  </a:cubicBezTo>
                  <a:cubicBezTo>
                    <a:pt x="260" y="188"/>
                    <a:pt x="260" y="188"/>
                    <a:pt x="260" y="188"/>
                  </a:cubicBezTo>
                  <a:cubicBezTo>
                    <a:pt x="260" y="188"/>
                    <a:pt x="260" y="188"/>
                    <a:pt x="260" y="187"/>
                  </a:cubicBezTo>
                  <a:cubicBezTo>
                    <a:pt x="260" y="187"/>
                    <a:pt x="261" y="187"/>
                    <a:pt x="261" y="187"/>
                  </a:cubicBezTo>
                  <a:cubicBezTo>
                    <a:pt x="261" y="187"/>
                    <a:pt x="261" y="187"/>
                    <a:pt x="261" y="188"/>
                  </a:cubicBezTo>
                  <a:cubicBezTo>
                    <a:pt x="261" y="188"/>
                    <a:pt x="261" y="188"/>
                    <a:pt x="261" y="188"/>
                  </a:cubicBezTo>
                  <a:cubicBezTo>
                    <a:pt x="261" y="188"/>
                    <a:pt x="262" y="188"/>
                    <a:pt x="262" y="188"/>
                  </a:cubicBezTo>
                  <a:cubicBezTo>
                    <a:pt x="262" y="187"/>
                    <a:pt x="262" y="187"/>
                    <a:pt x="262" y="187"/>
                  </a:cubicBezTo>
                  <a:cubicBezTo>
                    <a:pt x="262" y="186"/>
                    <a:pt x="262" y="186"/>
                    <a:pt x="262" y="186"/>
                  </a:cubicBezTo>
                  <a:cubicBezTo>
                    <a:pt x="262" y="185"/>
                    <a:pt x="262" y="185"/>
                    <a:pt x="262" y="185"/>
                  </a:cubicBezTo>
                  <a:cubicBezTo>
                    <a:pt x="262" y="185"/>
                    <a:pt x="262" y="186"/>
                    <a:pt x="263" y="186"/>
                  </a:cubicBezTo>
                  <a:cubicBezTo>
                    <a:pt x="263" y="186"/>
                    <a:pt x="263" y="186"/>
                    <a:pt x="263" y="186"/>
                  </a:cubicBezTo>
                  <a:cubicBezTo>
                    <a:pt x="263" y="186"/>
                    <a:pt x="263" y="187"/>
                    <a:pt x="263" y="187"/>
                  </a:cubicBezTo>
                  <a:cubicBezTo>
                    <a:pt x="263" y="187"/>
                    <a:pt x="263" y="187"/>
                    <a:pt x="264" y="187"/>
                  </a:cubicBezTo>
                  <a:cubicBezTo>
                    <a:pt x="264" y="187"/>
                    <a:pt x="264" y="187"/>
                    <a:pt x="264" y="187"/>
                  </a:cubicBezTo>
                  <a:cubicBezTo>
                    <a:pt x="264" y="187"/>
                    <a:pt x="264" y="187"/>
                    <a:pt x="264" y="187"/>
                  </a:cubicBezTo>
                  <a:cubicBezTo>
                    <a:pt x="264" y="187"/>
                    <a:pt x="264" y="186"/>
                    <a:pt x="264" y="186"/>
                  </a:cubicBezTo>
                  <a:cubicBezTo>
                    <a:pt x="264" y="186"/>
                    <a:pt x="265" y="186"/>
                    <a:pt x="265" y="186"/>
                  </a:cubicBezTo>
                  <a:cubicBezTo>
                    <a:pt x="265" y="186"/>
                    <a:pt x="265" y="185"/>
                    <a:pt x="265" y="185"/>
                  </a:cubicBezTo>
                  <a:cubicBezTo>
                    <a:pt x="265" y="186"/>
                    <a:pt x="265" y="186"/>
                    <a:pt x="264" y="186"/>
                  </a:cubicBezTo>
                  <a:cubicBezTo>
                    <a:pt x="264" y="186"/>
                    <a:pt x="264" y="186"/>
                    <a:pt x="264" y="186"/>
                  </a:cubicBezTo>
                  <a:cubicBezTo>
                    <a:pt x="264" y="186"/>
                    <a:pt x="264" y="186"/>
                    <a:pt x="264" y="186"/>
                  </a:cubicBezTo>
                  <a:cubicBezTo>
                    <a:pt x="264" y="186"/>
                    <a:pt x="264" y="186"/>
                    <a:pt x="264" y="186"/>
                  </a:cubicBezTo>
                  <a:cubicBezTo>
                    <a:pt x="264" y="185"/>
                    <a:pt x="264" y="185"/>
                    <a:pt x="264" y="185"/>
                  </a:cubicBezTo>
                  <a:cubicBezTo>
                    <a:pt x="264" y="185"/>
                    <a:pt x="264" y="185"/>
                    <a:pt x="264" y="185"/>
                  </a:cubicBezTo>
                  <a:cubicBezTo>
                    <a:pt x="264" y="185"/>
                    <a:pt x="264" y="185"/>
                    <a:pt x="264" y="185"/>
                  </a:cubicBezTo>
                  <a:cubicBezTo>
                    <a:pt x="264" y="185"/>
                    <a:pt x="264" y="184"/>
                    <a:pt x="264" y="185"/>
                  </a:cubicBezTo>
                  <a:cubicBezTo>
                    <a:pt x="263" y="185"/>
                    <a:pt x="263" y="185"/>
                    <a:pt x="263" y="185"/>
                  </a:cubicBezTo>
                  <a:cubicBezTo>
                    <a:pt x="263" y="185"/>
                    <a:pt x="263" y="184"/>
                    <a:pt x="263" y="184"/>
                  </a:cubicBezTo>
                  <a:cubicBezTo>
                    <a:pt x="263" y="184"/>
                    <a:pt x="263" y="184"/>
                    <a:pt x="262" y="184"/>
                  </a:cubicBezTo>
                  <a:cubicBezTo>
                    <a:pt x="262" y="184"/>
                    <a:pt x="262" y="185"/>
                    <a:pt x="262" y="184"/>
                  </a:cubicBezTo>
                  <a:cubicBezTo>
                    <a:pt x="262" y="184"/>
                    <a:pt x="262" y="184"/>
                    <a:pt x="262" y="184"/>
                  </a:cubicBezTo>
                  <a:cubicBezTo>
                    <a:pt x="262" y="184"/>
                    <a:pt x="262" y="184"/>
                    <a:pt x="262" y="184"/>
                  </a:cubicBezTo>
                  <a:cubicBezTo>
                    <a:pt x="262" y="184"/>
                    <a:pt x="262" y="184"/>
                    <a:pt x="262" y="184"/>
                  </a:cubicBezTo>
                  <a:cubicBezTo>
                    <a:pt x="262" y="183"/>
                    <a:pt x="262" y="183"/>
                    <a:pt x="262" y="183"/>
                  </a:cubicBezTo>
                  <a:cubicBezTo>
                    <a:pt x="262" y="184"/>
                    <a:pt x="263" y="183"/>
                    <a:pt x="263" y="183"/>
                  </a:cubicBezTo>
                  <a:cubicBezTo>
                    <a:pt x="263" y="183"/>
                    <a:pt x="264" y="183"/>
                    <a:pt x="264" y="183"/>
                  </a:cubicBezTo>
                  <a:cubicBezTo>
                    <a:pt x="264" y="183"/>
                    <a:pt x="264" y="182"/>
                    <a:pt x="264" y="182"/>
                  </a:cubicBezTo>
                  <a:cubicBezTo>
                    <a:pt x="264" y="182"/>
                    <a:pt x="264" y="182"/>
                    <a:pt x="265" y="182"/>
                  </a:cubicBezTo>
                  <a:cubicBezTo>
                    <a:pt x="265" y="182"/>
                    <a:pt x="265" y="181"/>
                    <a:pt x="265" y="181"/>
                  </a:cubicBezTo>
                  <a:cubicBezTo>
                    <a:pt x="265" y="181"/>
                    <a:pt x="265" y="181"/>
                    <a:pt x="265" y="181"/>
                  </a:cubicBezTo>
                  <a:cubicBezTo>
                    <a:pt x="264" y="181"/>
                    <a:pt x="264" y="181"/>
                    <a:pt x="264" y="180"/>
                  </a:cubicBezTo>
                  <a:cubicBezTo>
                    <a:pt x="265" y="180"/>
                    <a:pt x="265" y="180"/>
                    <a:pt x="264" y="180"/>
                  </a:cubicBezTo>
                  <a:cubicBezTo>
                    <a:pt x="264" y="180"/>
                    <a:pt x="264" y="180"/>
                    <a:pt x="264" y="180"/>
                  </a:cubicBezTo>
                  <a:cubicBezTo>
                    <a:pt x="264" y="180"/>
                    <a:pt x="264" y="180"/>
                    <a:pt x="264" y="180"/>
                  </a:cubicBezTo>
                  <a:cubicBezTo>
                    <a:pt x="264" y="179"/>
                    <a:pt x="264" y="179"/>
                    <a:pt x="264" y="179"/>
                  </a:cubicBezTo>
                  <a:cubicBezTo>
                    <a:pt x="264" y="179"/>
                    <a:pt x="264" y="179"/>
                    <a:pt x="263" y="180"/>
                  </a:cubicBezTo>
                  <a:cubicBezTo>
                    <a:pt x="263" y="180"/>
                    <a:pt x="263" y="180"/>
                    <a:pt x="263" y="180"/>
                  </a:cubicBezTo>
                  <a:cubicBezTo>
                    <a:pt x="263" y="180"/>
                    <a:pt x="263" y="181"/>
                    <a:pt x="262" y="181"/>
                  </a:cubicBezTo>
                  <a:cubicBezTo>
                    <a:pt x="262" y="181"/>
                    <a:pt x="262" y="180"/>
                    <a:pt x="262" y="180"/>
                  </a:cubicBezTo>
                  <a:cubicBezTo>
                    <a:pt x="261" y="180"/>
                    <a:pt x="261" y="180"/>
                    <a:pt x="261" y="180"/>
                  </a:cubicBezTo>
                  <a:cubicBezTo>
                    <a:pt x="261" y="180"/>
                    <a:pt x="261" y="181"/>
                    <a:pt x="260" y="181"/>
                  </a:cubicBezTo>
                  <a:cubicBezTo>
                    <a:pt x="260" y="181"/>
                    <a:pt x="260" y="181"/>
                    <a:pt x="259" y="181"/>
                  </a:cubicBezTo>
                  <a:cubicBezTo>
                    <a:pt x="259" y="181"/>
                    <a:pt x="260" y="181"/>
                    <a:pt x="260" y="181"/>
                  </a:cubicBezTo>
                  <a:cubicBezTo>
                    <a:pt x="260" y="180"/>
                    <a:pt x="261" y="180"/>
                    <a:pt x="261" y="180"/>
                  </a:cubicBezTo>
                  <a:cubicBezTo>
                    <a:pt x="261" y="179"/>
                    <a:pt x="261" y="179"/>
                    <a:pt x="261" y="180"/>
                  </a:cubicBezTo>
                  <a:cubicBezTo>
                    <a:pt x="262" y="180"/>
                    <a:pt x="262" y="180"/>
                    <a:pt x="262" y="180"/>
                  </a:cubicBezTo>
                  <a:cubicBezTo>
                    <a:pt x="262" y="180"/>
                    <a:pt x="262" y="180"/>
                    <a:pt x="262" y="180"/>
                  </a:cubicBezTo>
                  <a:cubicBezTo>
                    <a:pt x="262" y="180"/>
                    <a:pt x="262" y="180"/>
                    <a:pt x="262" y="180"/>
                  </a:cubicBezTo>
                  <a:cubicBezTo>
                    <a:pt x="263" y="179"/>
                    <a:pt x="263" y="179"/>
                    <a:pt x="263" y="179"/>
                  </a:cubicBezTo>
                  <a:cubicBezTo>
                    <a:pt x="263" y="179"/>
                    <a:pt x="263" y="179"/>
                    <a:pt x="263" y="179"/>
                  </a:cubicBezTo>
                  <a:cubicBezTo>
                    <a:pt x="263" y="179"/>
                    <a:pt x="263" y="179"/>
                    <a:pt x="263" y="178"/>
                  </a:cubicBezTo>
                  <a:cubicBezTo>
                    <a:pt x="263" y="178"/>
                    <a:pt x="263" y="178"/>
                    <a:pt x="263" y="178"/>
                  </a:cubicBezTo>
                  <a:cubicBezTo>
                    <a:pt x="263" y="178"/>
                    <a:pt x="263" y="178"/>
                    <a:pt x="263" y="178"/>
                  </a:cubicBezTo>
                  <a:cubicBezTo>
                    <a:pt x="263" y="178"/>
                    <a:pt x="263" y="178"/>
                    <a:pt x="263" y="178"/>
                  </a:cubicBezTo>
                  <a:cubicBezTo>
                    <a:pt x="263" y="178"/>
                    <a:pt x="263" y="178"/>
                    <a:pt x="264" y="178"/>
                  </a:cubicBezTo>
                  <a:cubicBezTo>
                    <a:pt x="264" y="178"/>
                    <a:pt x="264" y="178"/>
                    <a:pt x="264" y="178"/>
                  </a:cubicBezTo>
                  <a:cubicBezTo>
                    <a:pt x="264" y="178"/>
                    <a:pt x="264" y="178"/>
                    <a:pt x="264" y="178"/>
                  </a:cubicBezTo>
                  <a:cubicBezTo>
                    <a:pt x="264" y="178"/>
                    <a:pt x="264" y="177"/>
                    <a:pt x="264" y="177"/>
                  </a:cubicBezTo>
                  <a:cubicBezTo>
                    <a:pt x="263" y="177"/>
                    <a:pt x="263" y="177"/>
                    <a:pt x="262" y="178"/>
                  </a:cubicBezTo>
                  <a:cubicBezTo>
                    <a:pt x="262" y="178"/>
                    <a:pt x="262" y="178"/>
                    <a:pt x="262" y="178"/>
                  </a:cubicBezTo>
                  <a:cubicBezTo>
                    <a:pt x="262" y="178"/>
                    <a:pt x="262" y="179"/>
                    <a:pt x="262" y="179"/>
                  </a:cubicBezTo>
                  <a:cubicBezTo>
                    <a:pt x="262" y="179"/>
                    <a:pt x="262" y="179"/>
                    <a:pt x="262" y="179"/>
                  </a:cubicBezTo>
                  <a:cubicBezTo>
                    <a:pt x="262" y="178"/>
                    <a:pt x="262" y="178"/>
                    <a:pt x="262" y="178"/>
                  </a:cubicBezTo>
                  <a:cubicBezTo>
                    <a:pt x="262" y="178"/>
                    <a:pt x="262" y="178"/>
                    <a:pt x="262" y="178"/>
                  </a:cubicBezTo>
                  <a:cubicBezTo>
                    <a:pt x="262" y="177"/>
                    <a:pt x="262" y="177"/>
                    <a:pt x="262" y="177"/>
                  </a:cubicBezTo>
                  <a:cubicBezTo>
                    <a:pt x="261" y="177"/>
                    <a:pt x="261" y="177"/>
                    <a:pt x="261" y="177"/>
                  </a:cubicBezTo>
                  <a:cubicBezTo>
                    <a:pt x="261" y="177"/>
                    <a:pt x="261" y="178"/>
                    <a:pt x="260" y="178"/>
                  </a:cubicBezTo>
                  <a:cubicBezTo>
                    <a:pt x="260" y="178"/>
                    <a:pt x="260" y="178"/>
                    <a:pt x="260" y="178"/>
                  </a:cubicBezTo>
                  <a:cubicBezTo>
                    <a:pt x="260" y="178"/>
                    <a:pt x="260" y="178"/>
                    <a:pt x="260" y="178"/>
                  </a:cubicBezTo>
                  <a:cubicBezTo>
                    <a:pt x="260" y="177"/>
                    <a:pt x="260" y="177"/>
                    <a:pt x="260" y="177"/>
                  </a:cubicBezTo>
                  <a:cubicBezTo>
                    <a:pt x="260" y="177"/>
                    <a:pt x="260" y="177"/>
                    <a:pt x="261" y="177"/>
                  </a:cubicBezTo>
                  <a:cubicBezTo>
                    <a:pt x="261" y="177"/>
                    <a:pt x="261" y="177"/>
                    <a:pt x="261" y="176"/>
                  </a:cubicBezTo>
                  <a:cubicBezTo>
                    <a:pt x="261" y="176"/>
                    <a:pt x="261" y="176"/>
                    <a:pt x="261" y="176"/>
                  </a:cubicBezTo>
                  <a:cubicBezTo>
                    <a:pt x="261" y="176"/>
                    <a:pt x="261" y="176"/>
                    <a:pt x="261" y="176"/>
                  </a:cubicBezTo>
                  <a:cubicBezTo>
                    <a:pt x="261" y="176"/>
                    <a:pt x="262" y="176"/>
                    <a:pt x="262" y="176"/>
                  </a:cubicBezTo>
                  <a:cubicBezTo>
                    <a:pt x="262" y="176"/>
                    <a:pt x="262" y="176"/>
                    <a:pt x="262" y="176"/>
                  </a:cubicBezTo>
                  <a:cubicBezTo>
                    <a:pt x="262" y="176"/>
                    <a:pt x="262" y="175"/>
                    <a:pt x="262" y="175"/>
                  </a:cubicBezTo>
                  <a:cubicBezTo>
                    <a:pt x="262" y="175"/>
                    <a:pt x="263" y="175"/>
                    <a:pt x="263" y="174"/>
                  </a:cubicBezTo>
                  <a:cubicBezTo>
                    <a:pt x="263" y="174"/>
                    <a:pt x="263" y="174"/>
                    <a:pt x="263" y="174"/>
                  </a:cubicBezTo>
                  <a:cubicBezTo>
                    <a:pt x="263" y="173"/>
                    <a:pt x="263" y="173"/>
                    <a:pt x="263" y="173"/>
                  </a:cubicBezTo>
                  <a:cubicBezTo>
                    <a:pt x="263" y="173"/>
                    <a:pt x="262" y="173"/>
                    <a:pt x="262" y="173"/>
                  </a:cubicBezTo>
                  <a:cubicBezTo>
                    <a:pt x="262" y="173"/>
                    <a:pt x="262" y="174"/>
                    <a:pt x="262" y="173"/>
                  </a:cubicBezTo>
                  <a:cubicBezTo>
                    <a:pt x="262" y="173"/>
                    <a:pt x="263" y="173"/>
                    <a:pt x="263" y="172"/>
                  </a:cubicBezTo>
                  <a:cubicBezTo>
                    <a:pt x="263" y="172"/>
                    <a:pt x="264" y="172"/>
                    <a:pt x="264" y="172"/>
                  </a:cubicBezTo>
                  <a:cubicBezTo>
                    <a:pt x="264" y="173"/>
                    <a:pt x="264" y="173"/>
                    <a:pt x="264" y="173"/>
                  </a:cubicBezTo>
                  <a:cubicBezTo>
                    <a:pt x="264" y="173"/>
                    <a:pt x="264" y="173"/>
                    <a:pt x="264" y="173"/>
                  </a:cubicBezTo>
                  <a:cubicBezTo>
                    <a:pt x="265" y="172"/>
                    <a:pt x="265" y="171"/>
                    <a:pt x="266" y="170"/>
                  </a:cubicBezTo>
                  <a:cubicBezTo>
                    <a:pt x="266" y="170"/>
                    <a:pt x="266" y="170"/>
                    <a:pt x="267" y="170"/>
                  </a:cubicBezTo>
                  <a:cubicBezTo>
                    <a:pt x="266" y="170"/>
                    <a:pt x="267" y="171"/>
                    <a:pt x="267" y="171"/>
                  </a:cubicBezTo>
                  <a:cubicBezTo>
                    <a:pt x="266" y="171"/>
                    <a:pt x="265" y="172"/>
                    <a:pt x="265" y="174"/>
                  </a:cubicBezTo>
                  <a:cubicBezTo>
                    <a:pt x="265" y="174"/>
                    <a:pt x="265" y="174"/>
                    <a:pt x="264" y="175"/>
                  </a:cubicBezTo>
                  <a:cubicBezTo>
                    <a:pt x="264" y="175"/>
                    <a:pt x="264" y="175"/>
                    <a:pt x="264" y="175"/>
                  </a:cubicBezTo>
                  <a:cubicBezTo>
                    <a:pt x="264" y="176"/>
                    <a:pt x="264" y="176"/>
                    <a:pt x="264" y="176"/>
                  </a:cubicBezTo>
                  <a:cubicBezTo>
                    <a:pt x="264" y="176"/>
                    <a:pt x="264" y="176"/>
                    <a:pt x="264" y="176"/>
                  </a:cubicBezTo>
                  <a:cubicBezTo>
                    <a:pt x="264" y="176"/>
                    <a:pt x="265" y="176"/>
                    <a:pt x="265" y="176"/>
                  </a:cubicBezTo>
                  <a:cubicBezTo>
                    <a:pt x="266" y="176"/>
                    <a:pt x="266" y="176"/>
                    <a:pt x="266" y="176"/>
                  </a:cubicBezTo>
                  <a:cubicBezTo>
                    <a:pt x="266" y="176"/>
                    <a:pt x="266" y="176"/>
                    <a:pt x="266" y="176"/>
                  </a:cubicBezTo>
                  <a:cubicBezTo>
                    <a:pt x="266" y="176"/>
                    <a:pt x="266" y="175"/>
                    <a:pt x="266" y="175"/>
                  </a:cubicBezTo>
                  <a:cubicBezTo>
                    <a:pt x="266" y="175"/>
                    <a:pt x="266" y="175"/>
                    <a:pt x="267" y="175"/>
                  </a:cubicBezTo>
                  <a:cubicBezTo>
                    <a:pt x="267" y="175"/>
                    <a:pt x="266" y="176"/>
                    <a:pt x="267" y="176"/>
                  </a:cubicBezTo>
                  <a:cubicBezTo>
                    <a:pt x="267" y="176"/>
                    <a:pt x="267" y="176"/>
                    <a:pt x="267" y="176"/>
                  </a:cubicBezTo>
                  <a:cubicBezTo>
                    <a:pt x="267" y="176"/>
                    <a:pt x="267" y="175"/>
                    <a:pt x="267" y="175"/>
                  </a:cubicBezTo>
                  <a:cubicBezTo>
                    <a:pt x="267" y="175"/>
                    <a:pt x="268" y="174"/>
                    <a:pt x="268" y="174"/>
                  </a:cubicBezTo>
                  <a:cubicBezTo>
                    <a:pt x="268" y="174"/>
                    <a:pt x="268" y="175"/>
                    <a:pt x="268" y="175"/>
                  </a:cubicBezTo>
                  <a:cubicBezTo>
                    <a:pt x="268" y="175"/>
                    <a:pt x="269" y="175"/>
                    <a:pt x="269" y="175"/>
                  </a:cubicBezTo>
                  <a:cubicBezTo>
                    <a:pt x="269" y="175"/>
                    <a:pt x="269" y="175"/>
                    <a:pt x="269" y="174"/>
                  </a:cubicBezTo>
                  <a:cubicBezTo>
                    <a:pt x="270" y="174"/>
                    <a:pt x="270" y="174"/>
                    <a:pt x="270" y="174"/>
                  </a:cubicBezTo>
                  <a:cubicBezTo>
                    <a:pt x="270" y="174"/>
                    <a:pt x="270" y="174"/>
                    <a:pt x="270" y="173"/>
                  </a:cubicBezTo>
                  <a:cubicBezTo>
                    <a:pt x="270" y="173"/>
                    <a:pt x="271" y="173"/>
                    <a:pt x="271" y="173"/>
                  </a:cubicBezTo>
                  <a:cubicBezTo>
                    <a:pt x="271" y="173"/>
                    <a:pt x="271" y="173"/>
                    <a:pt x="271" y="173"/>
                  </a:cubicBezTo>
                  <a:cubicBezTo>
                    <a:pt x="271" y="174"/>
                    <a:pt x="271" y="174"/>
                    <a:pt x="271" y="174"/>
                  </a:cubicBezTo>
                  <a:cubicBezTo>
                    <a:pt x="271" y="174"/>
                    <a:pt x="271" y="174"/>
                    <a:pt x="272" y="174"/>
                  </a:cubicBezTo>
                  <a:cubicBezTo>
                    <a:pt x="272" y="174"/>
                    <a:pt x="272" y="174"/>
                    <a:pt x="272" y="174"/>
                  </a:cubicBezTo>
                  <a:cubicBezTo>
                    <a:pt x="273" y="173"/>
                    <a:pt x="273" y="173"/>
                    <a:pt x="273" y="172"/>
                  </a:cubicBezTo>
                  <a:cubicBezTo>
                    <a:pt x="274" y="172"/>
                    <a:pt x="274" y="172"/>
                    <a:pt x="274" y="172"/>
                  </a:cubicBezTo>
                  <a:cubicBezTo>
                    <a:pt x="274" y="172"/>
                    <a:pt x="275" y="172"/>
                    <a:pt x="275" y="172"/>
                  </a:cubicBezTo>
                  <a:cubicBezTo>
                    <a:pt x="276" y="172"/>
                    <a:pt x="277" y="172"/>
                    <a:pt x="278" y="173"/>
                  </a:cubicBezTo>
                  <a:cubicBezTo>
                    <a:pt x="278" y="173"/>
                    <a:pt x="277" y="173"/>
                    <a:pt x="277" y="173"/>
                  </a:cubicBezTo>
                  <a:cubicBezTo>
                    <a:pt x="276" y="172"/>
                    <a:pt x="275" y="172"/>
                    <a:pt x="274" y="172"/>
                  </a:cubicBezTo>
                  <a:cubicBezTo>
                    <a:pt x="274" y="172"/>
                    <a:pt x="274" y="172"/>
                    <a:pt x="274" y="173"/>
                  </a:cubicBezTo>
                  <a:cubicBezTo>
                    <a:pt x="274" y="173"/>
                    <a:pt x="274" y="173"/>
                    <a:pt x="274" y="173"/>
                  </a:cubicBezTo>
                  <a:cubicBezTo>
                    <a:pt x="274" y="173"/>
                    <a:pt x="273" y="174"/>
                    <a:pt x="273" y="174"/>
                  </a:cubicBezTo>
                  <a:cubicBezTo>
                    <a:pt x="273" y="174"/>
                    <a:pt x="274" y="174"/>
                    <a:pt x="274" y="174"/>
                  </a:cubicBezTo>
                  <a:cubicBezTo>
                    <a:pt x="274" y="174"/>
                    <a:pt x="273" y="174"/>
                    <a:pt x="273" y="174"/>
                  </a:cubicBezTo>
                  <a:cubicBezTo>
                    <a:pt x="273" y="175"/>
                    <a:pt x="273" y="175"/>
                    <a:pt x="273" y="175"/>
                  </a:cubicBezTo>
                  <a:cubicBezTo>
                    <a:pt x="274" y="175"/>
                    <a:pt x="274" y="175"/>
                    <a:pt x="274" y="175"/>
                  </a:cubicBezTo>
                  <a:cubicBezTo>
                    <a:pt x="274" y="176"/>
                    <a:pt x="274" y="176"/>
                    <a:pt x="274" y="176"/>
                  </a:cubicBezTo>
                  <a:cubicBezTo>
                    <a:pt x="274" y="176"/>
                    <a:pt x="274" y="176"/>
                    <a:pt x="275" y="176"/>
                  </a:cubicBezTo>
                  <a:cubicBezTo>
                    <a:pt x="275" y="176"/>
                    <a:pt x="275" y="176"/>
                    <a:pt x="276" y="176"/>
                  </a:cubicBezTo>
                  <a:cubicBezTo>
                    <a:pt x="276" y="176"/>
                    <a:pt x="276" y="175"/>
                    <a:pt x="276" y="175"/>
                  </a:cubicBezTo>
                  <a:cubicBezTo>
                    <a:pt x="276" y="176"/>
                    <a:pt x="275" y="177"/>
                    <a:pt x="274" y="177"/>
                  </a:cubicBezTo>
                  <a:cubicBezTo>
                    <a:pt x="274" y="177"/>
                    <a:pt x="274" y="177"/>
                    <a:pt x="274" y="177"/>
                  </a:cubicBezTo>
                  <a:cubicBezTo>
                    <a:pt x="273" y="177"/>
                    <a:pt x="273" y="178"/>
                    <a:pt x="274" y="178"/>
                  </a:cubicBezTo>
                  <a:cubicBezTo>
                    <a:pt x="274" y="178"/>
                    <a:pt x="274" y="178"/>
                    <a:pt x="275" y="178"/>
                  </a:cubicBezTo>
                  <a:cubicBezTo>
                    <a:pt x="275" y="178"/>
                    <a:pt x="275" y="178"/>
                    <a:pt x="275" y="177"/>
                  </a:cubicBezTo>
                  <a:cubicBezTo>
                    <a:pt x="276" y="177"/>
                    <a:pt x="276" y="177"/>
                    <a:pt x="276" y="177"/>
                  </a:cubicBezTo>
                  <a:cubicBezTo>
                    <a:pt x="277" y="177"/>
                    <a:pt x="277" y="177"/>
                    <a:pt x="278" y="177"/>
                  </a:cubicBezTo>
                  <a:cubicBezTo>
                    <a:pt x="277" y="177"/>
                    <a:pt x="277" y="178"/>
                    <a:pt x="277" y="178"/>
                  </a:cubicBezTo>
                  <a:cubicBezTo>
                    <a:pt x="276" y="178"/>
                    <a:pt x="276" y="178"/>
                    <a:pt x="276" y="178"/>
                  </a:cubicBezTo>
                  <a:cubicBezTo>
                    <a:pt x="276" y="179"/>
                    <a:pt x="276" y="179"/>
                    <a:pt x="277" y="179"/>
                  </a:cubicBezTo>
                  <a:cubicBezTo>
                    <a:pt x="277" y="179"/>
                    <a:pt x="277" y="179"/>
                    <a:pt x="277" y="178"/>
                  </a:cubicBezTo>
                  <a:cubicBezTo>
                    <a:pt x="277" y="178"/>
                    <a:pt x="277" y="178"/>
                    <a:pt x="278" y="178"/>
                  </a:cubicBezTo>
                  <a:cubicBezTo>
                    <a:pt x="278" y="178"/>
                    <a:pt x="278" y="178"/>
                    <a:pt x="278" y="179"/>
                  </a:cubicBezTo>
                  <a:cubicBezTo>
                    <a:pt x="278" y="178"/>
                    <a:pt x="278" y="178"/>
                    <a:pt x="279" y="179"/>
                  </a:cubicBezTo>
                  <a:cubicBezTo>
                    <a:pt x="279" y="179"/>
                    <a:pt x="279" y="179"/>
                    <a:pt x="279" y="179"/>
                  </a:cubicBezTo>
                  <a:cubicBezTo>
                    <a:pt x="279" y="179"/>
                    <a:pt x="279" y="179"/>
                    <a:pt x="280" y="178"/>
                  </a:cubicBezTo>
                  <a:cubicBezTo>
                    <a:pt x="280" y="178"/>
                    <a:pt x="280" y="177"/>
                    <a:pt x="281" y="177"/>
                  </a:cubicBezTo>
                  <a:cubicBezTo>
                    <a:pt x="281" y="177"/>
                    <a:pt x="281" y="177"/>
                    <a:pt x="281" y="177"/>
                  </a:cubicBezTo>
                  <a:cubicBezTo>
                    <a:pt x="282" y="177"/>
                    <a:pt x="282" y="177"/>
                    <a:pt x="282" y="177"/>
                  </a:cubicBezTo>
                  <a:cubicBezTo>
                    <a:pt x="282" y="177"/>
                    <a:pt x="282" y="177"/>
                    <a:pt x="282" y="177"/>
                  </a:cubicBezTo>
                  <a:cubicBezTo>
                    <a:pt x="281" y="177"/>
                    <a:pt x="281" y="178"/>
                    <a:pt x="281" y="178"/>
                  </a:cubicBezTo>
                  <a:cubicBezTo>
                    <a:pt x="280" y="179"/>
                    <a:pt x="280" y="180"/>
                    <a:pt x="279" y="180"/>
                  </a:cubicBezTo>
                  <a:cubicBezTo>
                    <a:pt x="279" y="180"/>
                    <a:pt x="279" y="181"/>
                    <a:pt x="279" y="181"/>
                  </a:cubicBezTo>
                  <a:cubicBezTo>
                    <a:pt x="279" y="181"/>
                    <a:pt x="278" y="181"/>
                    <a:pt x="279" y="181"/>
                  </a:cubicBezTo>
                  <a:cubicBezTo>
                    <a:pt x="279" y="181"/>
                    <a:pt x="279" y="181"/>
                    <a:pt x="279" y="181"/>
                  </a:cubicBezTo>
                  <a:cubicBezTo>
                    <a:pt x="280" y="181"/>
                    <a:pt x="281" y="182"/>
                    <a:pt x="282" y="182"/>
                  </a:cubicBezTo>
                  <a:cubicBezTo>
                    <a:pt x="282" y="182"/>
                    <a:pt x="282" y="182"/>
                    <a:pt x="282" y="182"/>
                  </a:cubicBezTo>
                  <a:cubicBezTo>
                    <a:pt x="282" y="182"/>
                    <a:pt x="281" y="182"/>
                    <a:pt x="281" y="182"/>
                  </a:cubicBezTo>
                  <a:cubicBezTo>
                    <a:pt x="282" y="182"/>
                    <a:pt x="282" y="182"/>
                    <a:pt x="282" y="182"/>
                  </a:cubicBezTo>
                  <a:cubicBezTo>
                    <a:pt x="282" y="183"/>
                    <a:pt x="283" y="183"/>
                    <a:pt x="283" y="183"/>
                  </a:cubicBezTo>
                  <a:cubicBezTo>
                    <a:pt x="283" y="183"/>
                    <a:pt x="283" y="183"/>
                    <a:pt x="283" y="182"/>
                  </a:cubicBezTo>
                  <a:cubicBezTo>
                    <a:pt x="283" y="182"/>
                    <a:pt x="283" y="182"/>
                    <a:pt x="283" y="182"/>
                  </a:cubicBezTo>
                  <a:cubicBezTo>
                    <a:pt x="283" y="182"/>
                    <a:pt x="283" y="182"/>
                    <a:pt x="283" y="182"/>
                  </a:cubicBezTo>
                  <a:cubicBezTo>
                    <a:pt x="284" y="182"/>
                    <a:pt x="284" y="181"/>
                    <a:pt x="284" y="181"/>
                  </a:cubicBezTo>
                  <a:cubicBezTo>
                    <a:pt x="284" y="181"/>
                    <a:pt x="285" y="180"/>
                    <a:pt x="285" y="180"/>
                  </a:cubicBezTo>
                  <a:cubicBezTo>
                    <a:pt x="285" y="179"/>
                    <a:pt x="285" y="179"/>
                    <a:pt x="285" y="179"/>
                  </a:cubicBezTo>
                  <a:cubicBezTo>
                    <a:pt x="286" y="179"/>
                    <a:pt x="286" y="179"/>
                    <a:pt x="286" y="179"/>
                  </a:cubicBezTo>
                  <a:cubicBezTo>
                    <a:pt x="286" y="179"/>
                    <a:pt x="286" y="180"/>
                    <a:pt x="286" y="180"/>
                  </a:cubicBezTo>
                  <a:cubicBezTo>
                    <a:pt x="286" y="180"/>
                    <a:pt x="286" y="181"/>
                    <a:pt x="286" y="181"/>
                  </a:cubicBezTo>
                  <a:cubicBezTo>
                    <a:pt x="286" y="182"/>
                    <a:pt x="286" y="182"/>
                    <a:pt x="285" y="182"/>
                  </a:cubicBezTo>
                  <a:cubicBezTo>
                    <a:pt x="285" y="182"/>
                    <a:pt x="285" y="183"/>
                    <a:pt x="285" y="183"/>
                  </a:cubicBezTo>
                  <a:cubicBezTo>
                    <a:pt x="286" y="183"/>
                    <a:pt x="286" y="183"/>
                    <a:pt x="286" y="183"/>
                  </a:cubicBezTo>
                  <a:cubicBezTo>
                    <a:pt x="286" y="184"/>
                    <a:pt x="286" y="184"/>
                    <a:pt x="287" y="184"/>
                  </a:cubicBezTo>
                  <a:cubicBezTo>
                    <a:pt x="287" y="184"/>
                    <a:pt x="287" y="184"/>
                    <a:pt x="287" y="184"/>
                  </a:cubicBezTo>
                  <a:cubicBezTo>
                    <a:pt x="287" y="185"/>
                    <a:pt x="288" y="185"/>
                    <a:pt x="288" y="185"/>
                  </a:cubicBezTo>
                  <a:cubicBezTo>
                    <a:pt x="289" y="185"/>
                    <a:pt x="289" y="184"/>
                    <a:pt x="290" y="185"/>
                  </a:cubicBezTo>
                  <a:cubicBezTo>
                    <a:pt x="290" y="185"/>
                    <a:pt x="290" y="185"/>
                    <a:pt x="289" y="185"/>
                  </a:cubicBezTo>
                  <a:cubicBezTo>
                    <a:pt x="289" y="185"/>
                    <a:pt x="290" y="186"/>
                    <a:pt x="290" y="186"/>
                  </a:cubicBezTo>
                  <a:cubicBezTo>
                    <a:pt x="290" y="186"/>
                    <a:pt x="290" y="186"/>
                    <a:pt x="290" y="186"/>
                  </a:cubicBezTo>
                  <a:cubicBezTo>
                    <a:pt x="291" y="186"/>
                    <a:pt x="291" y="186"/>
                    <a:pt x="291" y="187"/>
                  </a:cubicBezTo>
                  <a:cubicBezTo>
                    <a:pt x="291" y="187"/>
                    <a:pt x="292" y="187"/>
                    <a:pt x="292" y="187"/>
                  </a:cubicBezTo>
                  <a:cubicBezTo>
                    <a:pt x="292" y="187"/>
                    <a:pt x="292" y="187"/>
                    <a:pt x="293" y="187"/>
                  </a:cubicBezTo>
                  <a:cubicBezTo>
                    <a:pt x="294" y="187"/>
                    <a:pt x="295" y="186"/>
                    <a:pt x="297" y="186"/>
                  </a:cubicBezTo>
                  <a:cubicBezTo>
                    <a:pt x="299" y="186"/>
                    <a:pt x="301" y="186"/>
                    <a:pt x="303" y="187"/>
                  </a:cubicBezTo>
                  <a:cubicBezTo>
                    <a:pt x="303" y="187"/>
                    <a:pt x="303" y="187"/>
                    <a:pt x="304" y="187"/>
                  </a:cubicBezTo>
                  <a:cubicBezTo>
                    <a:pt x="304" y="187"/>
                    <a:pt x="304" y="187"/>
                    <a:pt x="305" y="187"/>
                  </a:cubicBezTo>
                  <a:cubicBezTo>
                    <a:pt x="305" y="187"/>
                    <a:pt x="306" y="187"/>
                    <a:pt x="306" y="188"/>
                  </a:cubicBezTo>
                  <a:cubicBezTo>
                    <a:pt x="307" y="188"/>
                    <a:pt x="308" y="188"/>
                    <a:pt x="308" y="187"/>
                  </a:cubicBezTo>
                  <a:cubicBezTo>
                    <a:pt x="309" y="187"/>
                    <a:pt x="309" y="187"/>
                    <a:pt x="309" y="187"/>
                  </a:cubicBezTo>
                  <a:cubicBezTo>
                    <a:pt x="308" y="186"/>
                    <a:pt x="308" y="186"/>
                    <a:pt x="308" y="186"/>
                  </a:cubicBezTo>
                  <a:cubicBezTo>
                    <a:pt x="308" y="186"/>
                    <a:pt x="308" y="186"/>
                    <a:pt x="308" y="185"/>
                  </a:cubicBezTo>
                  <a:cubicBezTo>
                    <a:pt x="308" y="185"/>
                    <a:pt x="308" y="185"/>
                    <a:pt x="308" y="185"/>
                  </a:cubicBezTo>
                  <a:cubicBezTo>
                    <a:pt x="309" y="185"/>
                    <a:pt x="309" y="185"/>
                    <a:pt x="309" y="185"/>
                  </a:cubicBezTo>
                  <a:cubicBezTo>
                    <a:pt x="309" y="185"/>
                    <a:pt x="309" y="186"/>
                    <a:pt x="309" y="186"/>
                  </a:cubicBezTo>
                  <a:cubicBezTo>
                    <a:pt x="310" y="186"/>
                    <a:pt x="310" y="185"/>
                    <a:pt x="311" y="185"/>
                  </a:cubicBezTo>
                  <a:cubicBezTo>
                    <a:pt x="310" y="186"/>
                    <a:pt x="310" y="186"/>
                    <a:pt x="310" y="186"/>
                  </a:cubicBezTo>
                  <a:cubicBezTo>
                    <a:pt x="309" y="186"/>
                    <a:pt x="309" y="186"/>
                    <a:pt x="309" y="187"/>
                  </a:cubicBezTo>
                  <a:cubicBezTo>
                    <a:pt x="309" y="187"/>
                    <a:pt x="309" y="187"/>
                    <a:pt x="310" y="187"/>
                  </a:cubicBezTo>
                  <a:cubicBezTo>
                    <a:pt x="310" y="187"/>
                    <a:pt x="310" y="187"/>
                    <a:pt x="310" y="187"/>
                  </a:cubicBezTo>
                  <a:cubicBezTo>
                    <a:pt x="310" y="187"/>
                    <a:pt x="310" y="187"/>
                    <a:pt x="310" y="188"/>
                  </a:cubicBezTo>
                  <a:cubicBezTo>
                    <a:pt x="310" y="188"/>
                    <a:pt x="309" y="188"/>
                    <a:pt x="309" y="188"/>
                  </a:cubicBezTo>
                  <a:cubicBezTo>
                    <a:pt x="309" y="188"/>
                    <a:pt x="309" y="188"/>
                    <a:pt x="309" y="188"/>
                  </a:cubicBezTo>
                  <a:cubicBezTo>
                    <a:pt x="309" y="188"/>
                    <a:pt x="309" y="189"/>
                    <a:pt x="309" y="189"/>
                  </a:cubicBezTo>
                  <a:cubicBezTo>
                    <a:pt x="309" y="189"/>
                    <a:pt x="309" y="189"/>
                    <a:pt x="309" y="189"/>
                  </a:cubicBezTo>
                  <a:cubicBezTo>
                    <a:pt x="310" y="189"/>
                    <a:pt x="310" y="189"/>
                    <a:pt x="311" y="190"/>
                  </a:cubicBezTo>
                  <a:cubicBezTo>
                    <a:pt x="311" y="190"/>
                    <a:pt x="311" y="190"/>
                    <a:pt x="311" y="190"/>
                  </a:cubicBezTo>
                  <a:cubicBezTo>
                    <a:pt x="312" y="191"/>
                    <a:pt x="312" y="191"/>
                    <a:pt x="313" y="191"/>
                  </a:cubicBezTo>
                  <a:cubicBezTo>
                    <a:pt x="314" y="191"/>
                    <a:pt x="315" y="191"/>
                    <a:pt x="316" y="191"/>
                  </a:cubicBezTo>
                  <a:cubicBezTo>
                    <a:pt x="316" y="191"/>
                    <a:pt x="316" y="191"/>
                    <a:pt x="317" y="191"/>
                  </a:cubicBezTo>
                  <a:cubicBezTo>
                    <a:pt x="317" y="191"/>
                    <a:pt x="318" y="190"/>
                    <a:pt x="318" y="190"/>
                  </a:cubicBezTo>
                  <a:cubicBezTo>
                    <a:pt x="318" y="190"/>
                    <a:pt x="318" y="190"/>
                    <a:pt x="318" y="190"/>
                  </a:cubicBezTo>
                  <a:cubicBezTo>
                    <a:pt x="319" y="190"/>
                    <a:pt x="319" y="190"/>
                    <a:pt x="319" y="190"/>
                  </a:cubicBezTo>
                  <a:cubicBezTo>
                    <a:pt x="319" y="190"/>
                    <a:pt x="318" y="189"/>
                    <a:pt x="318" y="189"/>
                  </a:cubicBezTo>
                  <a:cubicBezTo>
                    <a:pt x="318" y="189"/>
                    <a:pt x="318" y="189"/>
                    <a:pt x="318" y="189"/>
                  </a:cubicBezTo>
                  <a:cubicBezTo>
                    <a:pt x="319" y="189"/>
                    <a:pt x="319" y="189"/>
                    <a:pt x="319" y="189"/>
                  </a:cubicBezTo>
                  <a:cubicBezTo>
                    <a:pt x="320" y="189"/>
                    <a:pt x="320" y="188"/>
                    <a:pt x="320" y="188"/>
                  </a:cubicBezTo>
                  <a:cubicBezTo>
                    <a:pt x="321" y="187"/>
                    <a:pt x="321" y="187"/>
                    <a:pt x="321" y="187"/>
                  </a:cubicBezTo>
                  <a:cubicBezTo>
                    <a:pt x="321" y="187"/>
                    <a:pt x="322" y="187"/>
                    <a:pt x="322" y="187"/>
                  </a:cubicBezTo>
                  <a:cubicBezTo>
                    <a:pt x="322" y="188"/>
                    <a:pt x="322" y="188"/>
                    <a:pt x="323" y="188"/>
                  </a:cubicBezTo>
                  <a:cubicBezTo>
                    <a:pt x="323" y="188"/>
                    <a:pt x="323" y="189"/>
                    <a:pt x="323" y="189"/>
                  </a:cubicBezTo>
                  <a:cubicBezTo>
                    <a:pt x="323" y="189"/>
                    <a:pt x="324" y="189"/>
                    <a:pt x="324" y="189"/>
                  </a:cubicBezTo>
                  <a:cubicBezTo>
                    <a:pt x="324" y="189"/>
                    <a:pt x="324" y="189"/>
                    <a:pt x="324" y="189"/>
                  </a:cubicBezTo>
                  <a:cubicBezTo>
                    <a:pt x="324" y="189"/>
                    <a:pt x="324" y="189"/>
                    <a:pt x="324" y="189"/>
                  </a:cubicBezTo>
                  <a:cubicBezTo>
                    <a:pt x="323" y="189"/>
                    <a:pt x="323" y="189"/>
                    <a:pt x="323" y="189"/>
                  </a:cubicBezTo>
                  <a:cubicBezTo>
                    <a:pt x="323" y="190"/>
                    <a:pt x="323" y="191"/>
                    <a:pt x="323" y="191"/>
                  </a:cubicBezTo>
                  <a:cubicBezTo>
                    <a:pt x="323" y="192"/>
                    <a:pt x="323" y="192"/>
                    <a:pt x="323" y="192"/>
                  </a:cubicBezTo>
                  <a:cubicBezTo>
                    <a:pt x="323" y="192"/>
                    <a:pt x="323" y="192"/>
                    <a:pt x="323" y="193"/>
                  </a:cubicBezTo>
                  <a:cubicBezTo>
                    <a:pt x="323" y="193"/>
                    <a:pt x="323" y="193"/>
                    <a:pt x="322" y="193"/>
                  </a:cubicBezTo>
                  <a:cubicBezTo>
                    <a:pt x="323" y="192"/>
                    <a:pt x="323" y="192"/>
                    <a:pt x="323" y="192"/>
                  </a:cubicBezTo>
                  <a:cubicBezTo>
                    <a:pt x="322" y="191"/>
                    <a:pt x="322" y="191"/>
                    <a:pt x="322" y="191"/>
                  </a:cubicBezTo>
                  <a:cubicBezTo>
                    <a:pt x="322" y="191"/>
                    <a:pt x="322" y="191"/>
                    <a:pt x="322" y="191"/>
                  </a:cubicBezTo>
                  <a:cubicBezTo>
                    <a:pt x="322" y="190"/>
                    <a:pt x="322" y="190"/>
                    <a:pt x="322" y="190"/>
                  </a:cubicBezTo>
                  <a:cubicBezTo>
                    <a:pt x="322" y="189"/>
                    <a:pt x="322" y="189"/>
                    <a:pt x="322" y="189"/>
                  </a:cubicBezTo>
                  <a:cubicBezTo>
                    <a:pt x="322" y="188"/>
                    <a:pt x="322" y="188"/>
                    <a:pt x="321" y="188"/>
                  </a:cubicBezTo>
                  <a:cubicBezTo>
                    <a:pt x="321" y="188"/>
                    <a:pt x="321" y="188"/>
                    <a:pt x="321" y="189"/>
                  </a:cubicBezTo>
                  <a:cubicBezTo>
                    <a:pt x="320" y="189"/>
                    <a:pt x="320" y="189"/>
                    <a:pt x="320" y="189"/>
                  </a:cubicBezTo>
                  <a:cubicBezTo>
                    <a:pt x="320" y="189"/>
                    <a:pt x="321" y="189"/>
                    <a:pt x="321" y="190"/>
                  </a:cubicBezTo>
                  <a:cubicBezTo>
                    <a:pt x="321" y="190"/>
                    <a:pt x="321" y="190"/>
                    <a:pt x="321" y="191"/>
                  </a:cubicBezTo>
                  <a:cubicBezTo>
                    <a:pt x="321" y="191"/>
                    <a:pt x="321" y="191"/>
                    <a:pt x="321" y="191"/>
                  </a:cubicBezTo>
                  <a:cubicBezTo>
                    <a:pt x="321" y="191"/>
                    <a:pt x="321" y="191"/>
                    <a:pt x="321" y="191"/>
                  </a:cubicBezTo>
                  <a:cubicBezTo>
                    <a:pt x="321" y="192"/>
                    <a:pt x="321" y="192"/>
                    <a:pt x="321" y="192"/>
                  </a:cubicBezTo>
                  <a:cubicBezTo>
                    <a:pt x="321" y="192"/>
                    <a:pt x="321" y="192"/>
                    <a:pt x="321" y="193"/>
                  </a:cubicBezTo>
                  <a:cubicBezTo>
                    <a:pt x="320" y="193"/>
                    <a:pt x="320" y="193"/>
                    <a:pt x="320" y="193"/>
                  </a:cubicBezTo>
                  <a:cubicBezTo>
                    <a:pt x="320" y="193"/>
                    <a:pt x="320" y="193"/>
                    <a:pt x="320" y="193"/>
                  </a:cubicBezTo>
                  <a:cubicBezTo>
                    <a:pt x="320" y="193"/>
                    <a:pt x="319" y="193"/>
                    <a:pt x="319" y="193"/>
                  </a:cubicBezTo>
                  <a:cubicBezTo>
                    <a:pt x="320" y="194"/>
                    <a:pt x="321" y="194"/>
                    <a:pt x="321" y="195"/>
                  </a:cubicBezTo>
                  <a:cubicBezTo>
                    <a:pt x="322" y="195"/>
                    <a:pt x="322" y="195"/>
                    <a:pt x="322" y="195"/>
                  </a:cubicBezTo>
                  <a:cubicBezTo>
                    <a:pt x="322" y="195"/>
                    <a:pt x="322" y="195"/>
                    <a:pt x="322" y="195"/>
                  </a:cubicBezTo>
                  <a:cubicBezTo>
                    <a:pt x="322" y="195"/>
                    <a:pt x="322" y="195"/>
                    <a:pt x="322" y="195"/>
                  </a:cubicBezTo>
                  <a:cubicBezTo>
                    <a:pt x="323" y="195"/>
                    <a:pt x="324" y="195"/>
                    <a:pt x="325" y="194"/>
                  </a:cubicBezTo>
                  <a:cubicBezTo>
                    <a:pt x="325" y="194"/>
                    <a:pt x="325" y="194"/>
                    <a:pt x="325" y="194"/>
                  </a:cubicBezTo>
                  <a:cubicBezTo>
                    <a:pt x="325" y="195"/>
                    <a:pt x="325" y="195"/>
                    <a:pt x="325" y="195"/>
                  </a:cubicBezTo>
                  <a:cubicBezTo>
                    <a:pt x="325" y="195"/>
                    <a:pt x="324" y="195"/>
                    <a:pt x="324" y="195"/>
                  </a:cubicBezTo>
                  <a:cubicBezTo>
                    <a:pt x="324" y="195"/>
                    <a:pt x="324" y="196"/>
                    <a:pt x="323" y="196"/>
                  </a:cubicBezTo>
                  <a:cubicBezTo>
                    <a:pt x="323" y="196"/>
                    <a:pt x="323" y="196"/>
                    <a:pt x="323" y="196"/>
                  </a:cubicBezTo>
                  <a:cubicBezTo>
                    <a:pt x="323" y="196"/>
                    <a:pt x="323" y="196"/>
                    <a:pt x="323" y="196"/>
                  </a:cubicBezTo>
                  <a:cubicBezTo>
                    <a:pt x="324" y="196"/>
                    <a:pt x="325" y="197"/>
                    <a:pt x="326" y="198"/>
                  </a:cubicBezTo>
                  <a:cubicBezTo>
                    <a:pt x="326" y="198"/>
                    <a:pt x="326" y="198"/>
                    <a:pt x="326" y="198"/>
                  </a:cubicBezTo>
                  <a:cubicBezTo>
                    <a:pt x="327" y="198"/>
                    <a:pt x="327" y="198"/>
                    <a:pt x="327" y="198"/>
                  </a:cubicBezTo>
                  <a:cubicBezTo>
                    <a:pt x="327" y="198"/>
                    <a:pt x="328" y="198"/>
                    <a:pt x="328" y="198"/>
                  </a:cubicBezTo>
                  <a:cubicBezTo>
                    <a:pt x="328" y="198"/>
                    <a:pt x="328" y="198"/>
                    <a:pt x="329" y="198"/>
                  </a:cubicBezTo>
                  <a:cubicBezTo>
                    <a:pt x="328" y="198"/>
                    <a:pt x="328" y="198"/>
                    <a:pt x="328" y="199"/>
                  </a:cubicBezTo>
                  <a:cubicBezTo>
                    <a:pt x="328" y="199"/>
                    <a:pt x="328" y="199"/>
                    <a:pt x="328" y="199"/>
                  </a:cubicBezTo>
                  <a:cubicBezTo>
                    <a:pt x="328" y="199"/>
                    <a:pt x="328" y="199"/>
                    <a:pt x="328" y="199"/>
                  </a:cubicBezTo>
                  <a:cubicBezTo>
                    <a:pt x="328" y="200"/>
                    <a:pt x="329" y="199"/>
                    <a:pt x="330" y="200"/>
                  </a:cubicBezTo>
                  <a:cubicBezTo>
                    <a:pt x="330" y="200"/>
                    <a:pt x="331" y="201"/>
                    <a:pt x="331" y="201"/>
                  </a:cubicBezTo>
                  <a:cubicBezTo>
                    <a:pt x="331" y="202"/>
                    <a:pt x="332" y="202"/>
                    <a:pt x="332" y="202"/>
                  </a:cubicBezTo>
                  <a:cubicBezTo>
                    <a:pt x="332" y="202"/>
                    <a:pt x="332" y="203"/>
                    <a:pt x="332" y="203"/>
                  </a:cubicBezTo>
                  <a:cubicBezTo>
                    <a:pt x="332" y="204"/>
                    <a:pt x="332" y="204"/>
                    <a:pt x="333" y="204"/>
                  </a:cubicBezTo>
                  <a:cubicBezTo>
                    <a:pt x="333" y="204"/>
                    <a:pt x="333" y="204"/>
                    <a:pt x="333" y="205"/>
                  </a:cubicBezTo>
                  <a:cubicBezTo>
                    <a:pt x="333" y="205"/>
                    <a:pt x="334" y="205"/>
                    <a:pt x="334" y="205"/>
                  </a:cubicBezTo>
                  <a:cubicBezTo>
                    <a:pt x="334" y="205"/>
                    <a:pt x="334" y="205"/>
                    <a:pt x="334" y="205"/>
                  </a:cubicBezTo>
                  <a:cubicBezTo>
                    <a:pt x="334" y="205"/>
                    <a:pt x="335" y="206"/>
                    <a:pt x="335" y="206"/>
                  </a:cubicBezTo>
                  <a:cubicBezTo>
                    <a:pt x="336" y="207"/>
                    <a:pt x="337" y="208"/>
                    <a:pt x="338" y="208"/>
                  </a:cubicBezTo>
                  <a:cubicBezTo>
                    <a:pt x="338" y="208"/>
                    <a:pt x="339" y="208"/>
                    <a:pt x="339" y="209"/>
                  </a:cubicBezTo>
                  <a:cubicBezTo>
                    <a:pt x="339" y="209"/>
                    <a:pt x="339" y="209"/>
                    <a:pt x="339" y="209"/>
                  </a:cubicBezTo>
                  <a:cubicBezTo>
                    <a:pt x="339" y="209"/>
                    <a:pt x="339" y="209"/>
                    <a:pt x="339" y="209"/>
                  </a:cubicBezTo>
                  <a:cubicBezTo>
                    <a:pt x="340" y="209"/>
                    <a:pt x="339" y="209"/>
                    <a:pt x="339" y="210"/>
                  </a:cubicBezTo>
                  <a:cubicBezTo>
                    <a:pt x="340" y="210"/>
                    <a:pt x="340" y="210"/>
                    <a:pt x="340" y="210"/>
                  </a:cubicBezTo>
                  <a:cubicBezTo>
                    <a:pt x="340" y="210"/>
                    <a:pt x="340" y="210"/>
                    <a:pt x="341" y="211"/>
                  </a:cubicBezTo>
                  <a:cubicBezTo>
                    <a:pt x="341" y="211"/>
                    <a:pt x="341" y="210"/>
                    <a:pt x="341" y="210"/>
                  </a:cubicBezTo>
                  <a:cubicBezTo>
                    <a:pt x="341" y="210"/>
                    <a:pt x="341" y="210"/>
                    <a:pt x="341" y="210"/>
                  </a:cubicBezTo>
                  <a:cubicBezTo>
                    <a:pt x="341" y="209"/>
                    <a:pt x="341" y="209"/>
                    <a:pt x="341" y="209"/>
                  </a:cubicBezTo>
                  <a:cubicBezTo>
                    <a:pt x="341" y="209"/>
                    <a:pt x="342" y="209"/>
                    <a:pt x="342" y="209"/>
                  </a:cubicBezTo>
                  <a:cubicBezTo>
                    <a:pt x="342" y="209"/>
                    <a:pt x="342" y="209"/>
                    <a:pt x="342" y="209"/>
                  </a:cubicBezTo>
                  <a:cubicBezTo>
                    <a:pt x="342" y="209"/>
                    <a:pt x="341" y="209"/>
                    <a:pt x="341" y="209"/>
                  </a:cubicBezTo>
                  <a:cubicBezTo>
                    <a:pt x="341" y="208"/>
                    <a:pt x="341" y="208"/>
                    <a:pt x="342" y="208"/>
                  </a:cubicBezTo>
                  <a:cubicBezTo>
                    <a:pt x="342" y="209"/>
                    <a:pt x="342" y="209"/>
                    <a:pt x="343" y="208"/>
                  </a:cubicBezTo>
                  <a:cubicBezTo>
                    <a:pt x="343" y="209"/>
                    <a:pt x="343" y="209"/>
                    <a:pt x="343" y="209"/>
                  </a:cubicBezTo>
                  <a:cubicBezTo>
                    <a:pt x="343" y="209"/>
                    <a:pt x="344" y="209"/>
                    <a:pt x="344" y="209"/>
                  </a:cubicBezTo>
                  <a:cubicBezTo>
                    <a:pt x="344" y="209"/>
                    <a:pt x="344" y="209"/>
                    <a:pt x="344" y="209"/>
                  </a:cubicBezTo>
                  <a:cubicBezTo>
                    <a:pt x="344" y="209"/>
                    <a:pt x="344" y="209"/>
                    <a:pt x="344" y="208"/>
                  </a:cubicBezTo>
                  <a:cubicBezTo>
                    <a:pt x="344" y="208"/>
                    <a:pt x="344" y="208"/>
                    <a:pt x="344" y="207"/>
                  </a:cubicBezTo>
                  <a:cubicBezTo>
                    <a:pt x="344" y="207"/>
                    <a:pt x="344" y="207"/>
                    <a:pt x="344" y="207"/>
                  </a:cubicBezTo>
                  <a:cubicBezTo>
                    <a:pt x="344" y="207"/>
                    <a:pt x="344" y="207"/>
                    <a:pt x="344" y="207"/>
                  </a:cubicBezTo>
                  <a:cubicBezTo>
                    <a:pt x="344" y="206"/>
                    <a:pt x="344" y="206"/>
                    <a:pt x="344" y="206"/>
                  </a:cubicBezTo>
                  <a:cubicBezTo>
                    <a:pt x="344" y="206"/>
                    <a:pt x="343" y="205"/>
                    <a:pt x="343" y="205"/>
                  </a:cubicBezTo>
                  <a:cubicBezTo>
                    <a:pt x="342" y="205"/>
                    <a:pt x="342" y="205"/>
                    <a:pt x="341" y="206"/>
                  </a:cubicBezTo>
                  <a:cubicBezTo>
                    <a:pt x="341" y="205"/>
                    <a:pt x="341" y="205"/>
                    <a:pt x="342" y="205"/>
                  </a:cubicBezTo>
                  <a:cubicBezTo>
                    <a:pt x="342" y="205"/>
                    <a:pt x="342" y="205"/>
                    <a:pt x="342" y="204"/>
                  </a:cubicBezTo>
                  <a:cubicBezTo>
                    <a:pt x="342" y="204"/>
                    <a:pt x="342" y="204"/>
                    <a:pt x="342" y="204"/>
                  </a:cubicBezTo>
                  <a:cubicBezTo>
                    <a:pt x="342" y="204"/>
                    <a:pt x="341" y="203"/>
                    <a:pt x="341" y="203"/>
                  </a:cubicBezTo>
                  <a:cubicBezTo>
                    <a:pt x="341" y="203"/>
                    <a:pt x="341" y="203"/>
                    <a:pt x="341" y="203"/>
                  </a:cubicBezTo>
                  <a:cubicBezTo>
                    <a:pt x="341" y="203"/>
                    <a:pt x="341" y="203"/>
                    <a:pt x="341" y="203"/>
                  </a:cubicBezTo>
                  <a:cubicBezTo>
                    <a:pt x="340" y="202"/>
                    <a:pt x="339" y="202"/>
                    <a:pt x="338" y="202"/>
                  </a:cubicBezTo>
                  <a:cubicBezTo>
                    <a:pt x="338" y="202"/>
                    <a:pt x="337" y="202"/>
                    <a:pt x="337" y="202"/>
                  </a:cubicBezTo>
                  <a:cubicBezTo>
                    <a:pt x="337" y="202"/>
                    <a:pt x="338" y="202"/>
                    <a:pt x="338" y="201"/>
                  </a:cubicBezTo>
                  <a:cubicBezTo>
                    <a:pt x="338" y="201"/>
                    <a:pt x="338" y="201"/>
                    <a:pt x="338" y="201"/>
                  </a:cubicBezTo>
                  <a:cubicBezTo>
                    <a:pt x="338" y="201"/>
                    <a:pt x="338" y="200"/>
                    <a:pt x="338" y="200"/>
                  </a:cubicBezTo>
                  <a:cubicBezTo>
                    <a:pt x="338" y="200"/>
                    <a:pt x="339" y="200"/>
                    <a:pt x="339" y="201"/>
                  </a:cubicBezTo>
                  <a:cubicBezTo>
                    <a:pt x="340" y="201"/>
                    <a:pt x="340" y="201"/>
                    <a:pt x="341" y="201"/>
                  </a:cubicBezTo>
                  <a:cubicBezTo>
                    <a:pt x="341" y="201"/>
                    <a:pt x="341" y="201"/>
                    <a:pt x="341" y="201"/>
                  </a:cubicBezTo>
                  <a:cubicBezTo>
                    <a:pt x="342" y="201"/>
                    <a:pt x="341" y="201"/>
                    <a:pt x="341" y="202"/>
                  </a:cubicBezTo>
                  <a:cubicBezTo>
                    <a:pt x="341" y="202"/>
                    <a:pt x="342" y="203"/>
                    <a:pt x="343" y="203"/>
                  </a:cubicBezTo>
                  <a:cubicBezTo>
                    <a:pt x="343" y="203"/>
                    <a:pt x="343" y="204"/>
                    <a:pt x="343" y="203"/>
                  </a:cubicBezTo>
                  <a:cubicBezTo>
                    <a:pt x="344" y="203"/>
                    <a:pt x="344" y="203"/>
                    <a:pt x="344" y="203"/>
                  </a:cubicBezTo>
                  <a:cubicBezTo>
                    <a:pt x="344" y="202"/>
                    <a:pt x="343" y="201"/>
                    <a:pt x="344" y="200"/>
                  </a:cubicBezTo>
                  <a:cubicBezTo>
                    <a:pt x="344" y="201"/>
                    <a:pt x="344" y="201"/>
                    <a:pt x="344" y="202"/>
                  </a:cubicBezTo>
                  <a:cubicBezTo>
                    <a:pt x="344" y="203"/>
                    <a:pt x="344" y="204"/>
                    <a:pt x="345" y="204"/>
                  </a:cubicBezTo>
                  <a:cubicBezTo>
                    <a:pt x="345" y="205"/>
                    <a:pt x="346" y="205"/>
                    <a:pt x="346" y="206"/>
                  </a:cubicBezTo>
                  <a:cubicBezTo>
                    <a:pt x="346" y="206"/>
                    <a:pt x="345" y="207"/>
                    <a:pt x="345" y="207"/>
                  </a:cubicBezTo>
                  <a:cubicBezTo>
                    <a:pt x="345" y="207"/>
                    <a:pt x="345" y="207"/>
                    <a:pt x="345" y="207"/>
                  </a:cubicBezTo>
                  <a:cubicBezTo>
                    <a:pt x="345" y="208"/>
                    <a:pt x="345" y="208"/>
                    <a:pt x="346" y="208"/>
                  </a:cubicBezTo>
                  <a:cubicBezTo>
                    <a:pt x="346" y="208"/>
                    <a:pt x="346" y="208"/>
                    <a:pt x="346" y="208"/>
                  </a:cubicBezTo>
                  <a:cubicBezTo>
                    <a:pt x="347" y="208"/>
                    <a:pt x="347" y="208"/>
                    <a:pt x="347" y="209"/>
                  </a:cubicBezTo>
                  <a:cubicBezTo>
                    <a:pt x="347" y="208"/>
                    <a:pt x="347" y="208"/>
                    <a:pt x="347" y="208"/>
                  </a:cubicBezTo>
                  <a:cubicBezTo>
                    <a:pt x="347" y="208"/>
                    <a:pt x="348" y="208"/>
                    <a:pt x="348" y="208"/>
                  </a:cubicBezTo>
                  <a:cubicBezTo>
                    <a:pt x="348" y="208"/>
                    <a:pt x="348" y="208"/>
                    <a:pt x="348" y="207"/>
                  </a:cubicBezTo>
                  <a:cubicBezTo>
                    <a:pt x="348" y="207"/>
                    <a:pt x="348" y="207"/>
                    <a:pt x="348" y="207"/>
                  </a:cubicBezTo>
                  <a:cubicBezTo>
                    <a:pt x="348" y="208"/>
                    <a:pt x="348" y="208"/>
                    <a:pt x="348" y="208"/>
                  </a:cubicBezTo>
                  <a:cubicBezTo>
                    <a:pt x="348" y="208"/>
                    <a:pt x="349" y="209"/>
                    <a:pt x="349" y="209"/>
                  </a:cubicBezTo>
                  <a:cubicBezTo>
                    <a:pt x="349" y="209"/>
                    <a:pt x="350" y="210"/>
                    <a:pt x="350" y="210"/>
                  </a:cubicBezTo>
                  <a:cubicBezTo>
                    <a:pt x="350" y="210"/>
                    <a:pt x="350" y="211"/>
                    <a:pt x="350" y="211"/>
                  </a:cubicBezTo>
                  <a:cubicBezTo>
                    <a:pt x="351" y="211"/>
                    <a:pt x="351" y="210"/>
                    <a:pt x="351" y="210"/>
                  </a:cubicBezTo>
                  <a:cubicBezTo>
                    <a:pt x="351" y="210"/>
                    <a:pt x="351" y="209"/>
                    <a:pt x="351" y="208"/>
                  </a:cubicBezTo>
                  <a:cubicBezTo>
                    <a:pt x="351" y="208"/>
                    <a:pt x="351" y="207"/>
                    <a:pt x="350" y="207"/>
                  </a:cubicBezTo>
                  <a:cubicBezTo>
                    <a:pt x="350" y="206"/>
                    <a:pt x="350" y="206"/>
                    <a:pt x="350" y="205"/>
                  </a:cubicBezTo>
                  <a:cubicBezTo>
                    <a:pt x="350" y="205"/>
                    <a:pt x="350" y="205"/>
                    <a:pt x="351" y="205"/>
                  </a:cubicBezTo>
                  <a:cubicBezTo>
                    <a:pt x="350" y="204"/>
                    <a:pt x="349" y="203"/>
                    <a:pt x="350" y="202"/>
                  </a:cubicBezTo>
                  <a:cubicBezTo>
                    <a:pt x="350" y="201"/>
                    <a:pt x="350" y="201"/>
                    <a:pt x="349" y="201"/>
                  </a:cubicBezTo>
                  <a:cubicBezTo>
                    <a:pt x="349" y="201"/>
                    <a:pt x="349" y="201"/>
                    <a:pt x="349" y="201"/>
                  </a:cubicBezTo>
                  <a:cubicBezTo>
                    <a:pt x="348" y="201"/>
                    <a:pt x="349" y="200"/>
                    <a:pt x="349" y="200"/>
                  </a:cubicBezTo>
                  <a:cubicBezTo>
                    <a:pt x="349" y="200"/>
                    <a:pt x="349" y="199"/>
                    <a:pt x="349" y="199"/>
                  </a:cubicBezTo>
                  <a:cubicBezTo>
                    <a:pt x="349" y="199"/>
                    <a:pt x="349" y="199"/>
                    <a:pt x="349" y="199"/>
                  </a:cubicBezTo>
                  <a:cubicBezTo>
                    <a:pt x="348" y="199"/>
                    <a:pt x="348" y="199"/>
                    <a:pt x="348" y="199"/>
                  </a:cubicBezTo>
                  <a:cubicBezTo>
                    <a:pt x="348" y="198"/>
                    <a:pt x="348" y="197"/>
                    <a:pt x="347" y="197"/>
                  </a:cubicBezTo>
                  <a:cubicBezTo>
                    <a:pt x="347" y="197"/>
                    <a:pt x="347" y="196"/>
                    <a:pt x="347" y="196"/>
                  </a:cubicBezTo>
                  <a:cubicBezTo>
                    <a:pt x="348" y="197"/>
                    <a:pt x="349" y="198"/>
                    <a:pt x="349" y="198"/>
                  </a:cubicBezTo>
                  <a:cubicBezTo>
                    <a:pt x="349" y="198"/>
                    <a:pt x="349" y="197"/>
                    <a:pt x="348" y="197"/>
                  </a:cubicBezTo>
                  <a:cubicBezTo>
                    <a:pt x="348" y="196"/>
                    <a:pt x="349" y="196"/>
                    <a:pt x="349" y="196"/>
                  </a:cubicBezTo>
                  <a:cubicBezTo>
                    <a:pt x="349" y="196"/>
                    <a:pt x="349" y="196"/>
                    <a:pt x="349" y="197"/>
                  </a:cubicBezTo>
                  <a:cubicBezTo>
                    <a:pt x="349" y="197"/>
                    <a:pt x="349" y="197"/>
                    <a:pt x="350" y="198"/>
                  </a:cubicBezTo>
                  <a:cubicBezTo>
                    <a:pt x="350" y="198"/>
                    <a:pt x="350" y="198"/>
                    <a:pt x="350" y="199"/>
                  </a:cubicBezTo>
                  <a:cubicBezTo>
                    <a:pt x="350" y="199"/>
                    <a:pt x="350" y="199"/>
                    <a:pt x="350" y="199"/>
                  </a:cubicBezTo>
                  <a:cubicBezTo>
                    <a:pt x="350" y="199"/>
                    <a:pt x="350" y="200"/>
                    <a:pt x="350" y="200"/>
                  </a:cubicBezTo>
                  <a:cubicBezTo>
                    <a:pt x="350" y="200"/>
                    <a:pt x="350" y="201"/>
                    <a:pt x="350" y="201"/>
                  </a:cubicBezTo>
                  <a:cubicBezTo>
                    <a:pt x="350" y="201"/>
                    <a:pt x="350" y="201"/>
                    <a:pt x="350" y="201"/>
                  </a:cubicBezTo>
                  <a:cubicBezTo>
                    <a:pt x="350" y="202"/>
                    <a:pt x="350" y="202"/>
                    <a:pt x="350" y="202"/>
                  </a:cubicBezTo>
                  <a:cubicBezTo>
                    <a:pt x="350" y="203"/>
                    <a:pt x="351" y="203"/>
                    <a:pt x="351" y="203"/>
                  </a:cubicBezTo>
                  <a:cubicBezTo>
                    <a:pt x="351" y="203"/>
                    <a:pt x="351" y="203"/>
                    <a:pt x="351" y="203"/>
                  </a:cubicBezTo>
                  <a:cubicBezTo>
                    <a:pt x="351" y="203"/>
                    <a:pt x="351" y="203"/>
                    <a:pt x="351" y="203"/>
                  </a:cubicBezTo>
                  <a:cubicBezTo>
                    <a:pt x="352" y="203"/>
                    <a:pt x="352" y="203"/>
                    <a:pt x="352" y="203"/>
                  </a:cubicBezTo>
                  <a:cubicBezTo>
                    <a:pt x="352" y="203"/>
                    <a:pt x="352" y="204"/>
                    <a:pt x="352" y="205"/>
                  </a:cubicBezTo>
                  <a:cubicBezTo>
                    <a:pt x="352" y="205"/>
                    <a:pt x="352" y="206"/>
                    <a:pt x="353" y="206"/>
                  </a:cubicBezTo>
                  <a:cubicBezTo>
                    <a:pt x="353" y="206"/>
                    <a:pt x="353" y="207"/>
                    <a:pt x="353" y="207"/>
                  </a:cubicBezTo>
                  <a:cubicBezTo>
                    <a:pt x="353" y="208"/>
                    <a:pt x="353" y="208"/>
                    <a:pt x="353" y="208"/>
                  </a:cubicBezTo>
                  <a:cubicBezTo>
                    <a:pt x="353" y="208"/>
                    <a:pt x="354" y="208"/>
                    <a:pt x="354" y="208"/>
                  </a:cubicBezTo>
                  <a:cubicBezTo>
                    <a:pt x="354" y="209"/>
                    <a:pt x="354" y="209"/>
                    <a:pt x="354" y="209"/>
                  </a:cubicBezTo>
                  <a:cubicBezTo>
                    <a:pt x="354" y="209"/>
                    <a:pt x="354" y="209"/>
                    <a:pt x="354" y="209"/>
                  </a:cubicBezTo>
                  <a:cubicBezTo>
                    <a:pt x="354" y="210"/>
                    <a:pt x="354" y="210"/>
                    <a:pt x="354" y="210"/>
                  </a:cubicBezTo>
                  <a:cubicBezTo>
                    <a:pt x="354" y="210"/>
                    <a:pt x="355" y="210"/>
                    <a:pt x="355" y="210"/>
                  </a:cubicBezTo>
                  <a:cubicBezTo>
                    <a:pt x="355" y="210"/>
                    <a:pt x="356" y="210"/>
                    <a:pt x="356" y="210"/>
                  </a:cubicBezTo>
                  <a:cubicBezTo>
                    <a:pt x="356" y="210"/>
                    <a:pt x="356" y="211"/>
                    <a:pt x="356" y="211"/>
                  </a:cubicBezTo>
                  <a:cubicBezTo>
                    <a:pt x="356" y="211"/>
                    <a:pt x="357" y="210"/>
                    <a:pt x="356" y="210"/>
                  </a:cubicBezTo>
                  <a:cubicBezTo>
                    <a:pt x="356" y="210"/>
                    <a:pt x="356" y="210"/>
                    <a:pt x="356" y="210"/>
                  </a:cubicBezTo>
                  <a:cubicBezTo>
                    <a:pt x="356" y="210"/>
                    <a:pt x="356" y="210"/>
                    <a:pt x="356" y="209"/>
                  </a:cubicBezTo>
                  <a:cubicBezTo>
                    <a:pt x="356" y="209"/>
                    <a:pt x="356" y="210"/>
                    <a:pt x="356" y="210"/>
                  </a:cubicBezTo>
                  <a:cubicBezTo>
                    <a:pt x="357" y="210"/>
                    <a:pt x="357" y="210"/>
                    <a:pt x="357" y="211"/>
                  </a:cubicBezTo>
                  <a:cubicBezTo>
                    <a:pt x="357" y="211"/>
                    <a:pt x="357" y="211"/>
                    <a:pt x="357" y="211"/>
                  </a:cubicBezTo>
                  <a:cubicBezTo>
                    <a:pt x="357" y="211"/>
                    <a:pt x="357" y="210"/>
                    <a:pt x="357" y="210"/>
                  </a:cubicBezTo>
                  <a:cubicBezTo>
                    <a:pt x="358" y="210"/>
                    <a:pt x="358" y="210"/>
                    <a:pt x="358" y="209"/>
                  </a:cubicBezTo>
                  <a:cubicBezTo>
                    <a:pt x="358" y="209"/>
                    <a:pt x="358" y="209"/>
                    <a:pt x="358" y="208"/>
                  </a:cubicBezTo>
                  <a:cubicBezTo>
                    <a:pt x="358" y="208"/>
                    <a:pt x="358" y="208"/>
                    <a:pt x="358" y="208"/>
                  </a:cubicBezTo>
                  <a:cubicBezTo>
                    <a:pt x="358" y="208"/>
                    <a:pt x="358" y="208"/>
                    <a:pt x="359" y="207"/>
                  </a:cubicBezTo>
                  <a:cubicBezTo>
                    <a:pt x="359" y="207"/>
                    <a:pt x="359" y="207"/>
                    <a:pt x="359" y="207"/>
                  </a:cubicBezTo>
                  <a:cubicBezTo>
                    <a:pt x="359" y="207"/>
                    <a:pt x="359" y="207"/>
                    <a:pt x="359" y="207"/>
                  </a:cubicBezTo>
                  <a:cubicBezTo>
                    <a:pt x="359" y="208"/>
                    <a:pt x="359" y="208"/>
                    <a:pt x="359" y="208"/>
                  </a:cubicBezTo>
                  <a:cubicBezTo>
                    <a:pt x="358" y="208"/>
                    <a:pt x="358" y="209"/>
                    <a:pt x="358" y="209"/>
                  </a:cubicBezTo>
                  <a:cubicBezTo>
                    <a:pt x="358" y="209"/>
                    <a:pt x="358" y="209"/>
                    <a:pt x="358" y="209"/>
                  </a:cubicBezTo>
                  <a:cubicBezTo>
                    <a:pt x="358" y="210"/>
                    <a:pt x="358" y="210"/>
                    <a:pt x="358" y="210"/>
                  </a:cubicBezTo>
                  <a:cubicBezTo>
                    <a:pt x="358" y="211"/>
                    <a:pt x="358" y="211"/>
                    <a:pt x="358" y="211"/>
                  </a:cubicBezTo>
                  <a:cubicBezTo>
                    <a:pt x="358" y="211"/>
                    <a:pt x="358" y="211"/>
                    <a:pt x="358" y="211"/>
                  </a:cubicBezTo>
                  <a:cubicBezTo>
                    <a:pt x="358" y="211"/>
                    <a:pt x="358" y="211"/>
                    <a:pt x="358" y="211"/>
                  </a:cubicBezTo>
                  <a:cubicBezTo>
                    <a:pt x="358" y="211"/>
                    <a:pt x="358" y="212"/>
                    <a:pt x="358" y="212"/>
                  </a:cubicBezTo>
                  <a:cubicBezTo>
                    <a:pt x="358" y="212"/>
                    <a:pt x="358" y="212"/>
                    <a:pt x="358" y="212"/>
                  </a:cubicBezTo>
                  <a:cubicBezTo>
                    <a:pt x="358" y="213"/>
                    <a:pt x="358" y="213"/>
                    <a:pt x="359" y="213"/>
                  </a:cubicBezTo>
                  <a:cubicBezTo>
                    <a:pt x="359" y="213"/>
                    <a:pt x="359" y="213"/>
                    <a:pt x="359" y="213"/>
                  </a:cubicBezTo>
                  <a:cubicBezTo>
                    <a:pt x="359" y="214"/>
                    <a:pt x="359" y="213"/>
                    <a:pt x="359" y="213"/>
                  </a:cubicBezTo>
                  <a:cubicBezTo>
                    <a:pt x="359" y="213"/>
                    <a:pt x="360" y="213"/>
                    <a:pt x="360" y="213"/>
                  </a:cubicBezTo>
                  <a:cubicBezTo>
                    <a:pt x="360" y="213"/>
                    <a:pt x="360" y="213"/>
                    <a:pt x="360" y="213"/>
                  </a:cubicBezTo>
                  <a:cubicBezTo>
                    <a:pt x="360" y="212"/>
                    <a:pt x="360" y="212"/>
                    <a:pt x="360" y="212"/>
                  </a:cubicBezTo>
                  <a:cubicBezTo>
                    <a:pt x="360" y="212"/>
                    <a:pt x="360" y="212"/>
                    <a:pt x="360" y="212"/>
                  </a:cubicBezTo>
                  <a:cubicBezTo>
                    <a:pt x="360" y="212"/>
                    <a:pt x="360" y="212"/>
                    <a:pt x="360" y="212"/>
                  </a:cubicBezTo>
                  <a:cubicBezTo>
                    <a:pt x="360" y="213"/>
                    <a:pt x="360" y="213"/>
                    <a:pt x="361" y="213"/>
                  </a:cubicBezTo>
                  <a:cubicBezTo>
                    <a:pt x="360" y="213"/>
                    <a:pt x="360" y="214"/>
                    <a:pt x="360" y="214"/>
                  </a:cubicBezTo>
                  <a:cubicBezTo>
                    <a:pt x="360" y="214"/>
                    <a:pt x="360" y="214"/>
                    <a:pt x="360" y="214"/>
                  </a:cubicBezTo>
                  <a:cubicBezTo>
                    <a:pt x="359" y="214"/>
                    <a:pt x="359" y="214"/>
                    <a:pt x="359" y="214"/>
                  </a:cubicBezTo>
                  <a:cubicBezTo>
                    <a:pt x="359" y="215"/>
                    <a:pt x="360" y="215"/>
                    <a:pt x="360" y="215"/>
                  </a:cubicBezTo>
                  <a:cubicBezTo>
                    <a:pt x="360" y="215"/>
                    <a:pt x="360" y="215"/>
                    <a:pt x="360" y="215"/>
                  </a:cubicBezTo>
                  <a:cubicBezTo>
                    <a:pt x="360" y="215"/>
                    <a:pt x="360" y="215"/>
                    <a:pt x="360" y="216"/>
                  </a:cubicBezTo>
                  <a:cubicBezTo>
                    <a:pt x="360" y="216"/>
                    <a:pt x="360" y="216"/>
                    <a:pt x="361" y="216"/>
                  </a:cubicBezTo>
                  <a:cubicBezTo>
                    <a:pt x="361" y="216"/>
                    <a:pt x="361" y="215"/>
                    <a:pt x="361" y="215"/>
                  </a:cubicBezTo>
                  <a:cubicBezTo>
                    <a:pt x="361" y="215"/>
                    <a:pt x="361" y="214"/>
                    <a:pt x="361" y="214"/>
                  </a:cubicBezTo>
                  <a:cubicBezTo>
                    <a:pt x="361" y="214"/>
                    <a:pt x="361" y="214"/>
                    <a:pt x="361" y="214"/>
                  </a:cubicBezTo>
                  <a:cubicBezTo>
                    <a:pt x="361" y="214"/>
                    <a:pt x="361" y="214"/>
                    <a:pt x="361" y="214"/>
                  </a:cubicBezTo>
                  <a:cubicBezTo>
                    <a:pt x="362" y="214"/>
                    <a:pt x="363" y="214"/>
                    <a:pt x="364" y="215"/>
                  </a:cubicBezTo>
                  <a:cubicBezTo>
                    <a:pt x="364" y="215"/>
                    <a:pt x="364" y="215"/>
                    <a:pt x="364" y="215"/>
                  </a:cubicBezTo>
                  <a:cubicBezTo>
                    <a:pt x="364" y="215"/>
                    <a:pt x="364" y="215"/>
                    <a:pt x="364" y="215"/>
                  </a:cubicBezTo>
                  <a:cubicBezTo>
                    <a:pt x="363" y="215"/>
                    <a:pt x="363" y="215"/>
                    <a:pt x="363" y="215"/>
                  </a:cubicBezTo>
                  <a:cubicBezTo>
                    <a:pt x="362" y="214"/>
                    <a:pt x="362" y="214"/>
                    <a:pt x="362" y="214"/>
                  </a:cubicBezTo>
                  <a:cubicBezTo>
                    <a:pt x="361" y="214"/>
                    <a:pt x="361" y="215"/>
                    <a:pt x="361" y="215"/>
                  </a:cubicBezTo>
                  <a:cubicBezTo>
                    <a:pt x="361" y="216"/>
                    <a:pt x="361" y="216"/>
                    <a:pt x="361" y="216"/>
                  </a:cubicBezTo>
                  <a:cubicBezTo>
                    <a:pt x="362" y="217"/>
                    <a:pt x="363" y="217"/>
                    <a:pt x="364" y="218"/>
                  </a:cubicBezTo>
                  <a:cubicBezTo>
                    <a:pt x="364" y="218"/>
                    <a:pt x="364" y="218"/>
                    <a:pt x="364" y="218"/>
                  </a:cubicBezTo>
                  <a:cubicBezTo>
                    <a:pt x="364" y="219"/>
                    <a:pt x="364" y="219"/>
                    <a:pt x="364" y="219"/>
                  </a:cubicBezTo>
                  <a:cubicBezTo>
                    <a:pt x="365" y="219"/>
                    <a:pt x="365" y="219"/>
                    <a:pt x="365" y="219"/>
                  </a:cubicBezTo>
                  <a:cubicBezTo>
                    <a:pt x="365" y="219"/>
                    <a:pt x="365" y="219"/>
                    <a:pt x="365" y="220"/>
                  </a:cubicBezTo>
                  <a:cubicBezTo>
                    <a:pt x="365" y="220"/>
                    <a:pt x="365" y="220"/>
                    <a:pt x="365" y="219"/>
                  </a:cubicBezTo>
                  <a:cubicBezTo>
                    <a:pt x="364" y="219"/>
                    <a:pt x="364" y="219"/>
                    <a:pt x="364" y="219"/>
                  </a:cubicBezTo>
                  <a:cubicBezTo>
                    <a:pt x="364" y="219"/>
                    <a:pt x="364" y="219"/>
                    <a:pt x="364" y="219"/>
                  </a:cubicBezTo>
                  <a:cubicBezTo>
                    <a:pt x="363" y="218"/>
                    <a:pt x="363" y="218"/>
                    <a:pt x="362" y="217"/>
                  </a:cubicBezTo>
                  <a:cubicBezTo>
                    <a:pt x="362" y="217"/>
                    <a:pt x="362" y="217"/>
                    <a:pt x="361" y="217"/>
                  </a:cubicBezTo>
                  <a:cubicBezTo>
                    <a:pt x="361" y="217"/>
                    <a:pt x="361" y="217"/>
                    <a:pt x="361" y="217"/>
                  </a:cubicBezTo>
                  <a:cubicBezTo>
                    <a:pt x="361" y="217"/>
                    <a:pt x="361" y="217"/>
                    <a:pt x="361" y="217"/>
                  </a:cubicBezTo>
                  <a:cubicBezTo>
                    <a:pt x="361" y="217"/>
                    <a:pt x="361" y="217"/>
                    <a:pt x="361" y="218"/>
                  </a:cubicBezTo>
                  <a:cubicBezTo>
                    <a:pt x="361" y="218"/>
                    <a:pt x="361" y="218"/>
                    <a:pt x="361" y="218"/>
                  </a:cubicBezTo>
                  <a:cubicBezTo>
                    <a:pt x="361" y="218"/>
                    <a:pt x="361" y="218"/>
                    <a:pt x="361" y="218"/>
                  </a:cubicBezTo>
                  <a:cubicBezTo>
                    <a:pt x="361" y="218"/>
                    <a:pt x="361" y="218"/>
                    <a:pt x="361" y="219"/>
                  </a:cubicBezTo>
                  <a:cubicBezTo>
                    <a:pt x="361" y="219"/>
                    <a:pt x="361" y="219"/>
                    <a:pt x="361" y="219"/>
                  </a:cubicBezTo>
                  <a:cubicBezTo>
                    <a:pt x="362" y="219"/>
                    <a:pt x="361" y="219"/>
                    <a:pt x="361" y="219"/>
                  </a:cubicBezTo>
                  <a:cubicBezTo>
                    <a:pt x="361" y="219"/>
                    <a:pt x="361" y="219"/>
                    <a:pt x="361" y="220"/>
                  </a:cubicBezTo>
                  <a:cubicBezTo>
                    <a:pt x="361" y="220"/>
                    <a:pt x="361" y="220"/>
                    <a:pt x="361" y="220"/>
                  </a:cubicBezTo>
                  <a:cubicBezTo>
                    <a:pt x="361" y="220"/>
                    <a:pt x="362" y="220"/>
                    <a:pt x="362" y="220"/>
                  </a:cubicBezTo>
                  <a:cubicBezTo>
                    <a:pt x="362" y="220"/>
                    <a:pt x="362" y="220"/>
                    <a:pt x="363" y="220"/>
                  </a:cubicBezTo>
                  <a:cubicBezTo>
                    <a:pt x="362" y="221"/>
                    <a:pt x="362" y="221"/>
                    <a:pt x="362" y="221"/>
                  </a:cubicBezTo>
                  <a:cubicBezTo>
                    <a:pt x="362" y="221"/>
                    <a:pt x="362" y="221"/>
                    <a:pt x="362" y="221"/>
                  </a:cubicBezTo>
                  <a:cubicBezTo>
                    <a:pt x="363" y="222"/>
                    <a:pt x="363" y="222"/>
                    <a:pt x="363" y="222"/>
                  </a:cubicBezTo>
                  <a:cubicBezTo>
                    <a:pt x="364" y="222"/>
                    <a:pt x="364" y="222"/>
                    <a:pt x="364" y="222"/>
                  </a:cubicBezTo>
                  <a:cubicBezTo>
                    <a:pt x="364" y="222"/>
                    <a:pt x="364" y="222"/>
                    <a:pt x="364" y="222"/>
                  </a:cubicBezTo>
                  <a:cubicBezTo>
                    <a:pt x="364" y="222"/>
                    <a:pt x="364" y="222"/>
                    <a:pt x="364" y="222"/>
                  </a:cubicBezTo>
                  <a:cubicBezTo>
                    <a:pt x="364" y="222"/>
                    <a:pt x="363" y="222"/>
                    <a:pt x="363" y="222"/>
                  </a:cubicBezTo>
                  <a:cubicBezTo>
                    <a:pt x="363" y="222"/>
                    <a:pt x="362" y="222"/>
                    <a:pt x="362" y="222"/>
                  </a:cubicBezTo>
                  <a:cubicBezTo>
                    <a:pt x="362" y="222"/>
                    <a:pt x="362" y="222"/>
                    <a:pt x="362" y="222"/>
                  </a:cubicBezTo>
                  <a:cubicBezTo>
                    <a:pt x="362" y="222"/>
                    <a:pt x="362" y="222"/>
                    <a:pt x="362" y="223"/>
                  </a:cubicBezTo>
                  <a:cubicBezTo>
                    <a:pt x="362" y="223"/>
                    <a:pt x="361" y="223"/>
                    <a:pt x="361" y="223"/>
                  </a:cubicBezTo>
                  <a:cubicBezTo>
                    <a:pt x="361" y="223"/>
                    <a:pt x="361" y="223"/>
                    <a:pt x="361" y="223"/>
                  </a:cubicBezTo>
                  <a:cubicBezTo>
                    <a:pt x="361" y="223"/>
                    <a:pt x="361" y="223"/>
                    <a:pt x="361" y="223"/>
                  </a:cubicBezTo>
                  <a:cubicBezTo>
                    <a:pt x="362" y="224"/>
                    <a:pt x="362" y="224"/>
                    <a:pt x="363" y="224"/>
                  </a:cubicBezTo>
                  <a:cubicBezTo>
                    <a:pt x="363" y="224"/>
                    <a:pt x="363" y="224"/>
                    <a:pt x="363" y="224"/>
                  </a:cubicBezTo>
                  <a:cubicBezTo>
                    <a:pt x="363" y="224"/>
                    <a:pt x="363" y="224"/>
                    <a:pt x="363" y="224"/>
                  </a:cubicBezTo>
                  <a:cubicBezTo>
                    <a:pt x="363" y="224"/>
                    <a:pt x="364" y="224"/>
                    <a:pt x="364" y="224"/>
                  </a:cubicBezTo>
                  <a:cubicBezTo>
                    <a:pt x="364" y="224"/>
                    <a:pt x="364" y="224"/>
                    <a:pt x="364" y="224"/>
                  </a:cubicBezTo>
                  <a:cubicBezTo>
                    <a:pt x="364" y="224"/>
                    <a:pt x="364" y="224"/>
                    <a:pt x="364" y="224"/>
                  </a:cubicBezTo>
                  <a:cubicBezTo>
                    <a:pt x="364" y="224"/>
                    <a:pt x="364" y="224"/>
                    <a:pt x="364" y="224"/>
                  </a:cubicBezTo>
                  <a:cubicBezTo>
                    <a:pt x="364" y="224"/>
                    <a:pt x="364" y="224"/>
                    <a:pt x="364" y="225"/>
                  </a:cubicBezTo>
                  <a:cubicBezTo>
                    <a:pt x="364" y="225"/>
                    <a:pt x="364" y="225"/>
                    <a:pt x="365" y="225"/>
                  </a:cubicBezTo>
                  <a:cubicBezTo>
                    <a:pt x="365" y="225"/>
                    <a:pt x="365" y="225"/>
                    <a:pt x="365" y="225"/>
                  </a:cubicBezTo>
                  <a:cubicBezTo>
                    <a:pt x="365" y="225"/>
                    <a:pt x="366" y="225"/>
                    <a:pt x="366" y="225"/>
                  </a:cubicBezTo>
                  <a:cubicBezTo>
                    <a:pt x="366" y="225"/>
                    <a:pt x="366" y="225"/>
                    <a:pt x="366" y="225"/>
                  </a:cubicBezTo>
                  <a:cubicBezTo>
                    <a:pt x="366" y="224"/>
                    <a:pt x="366" y="224"/>
                    <a:pt x="366" y="224"/>
                  </a:cubicBezTo>
                  <a:cubicBezTo>
                    <a:pt x="366" y="224"/>
                    <a:pt x="366" y="224"/>
                    <a:pt x="366" y="224"/>
                  </a:cubicBezTo>
                  <a:cubicBezTo>
                    <a:pt x="366" y="224"/>
                    <a:pt x="366" y="224"/>
                    <a:pt x="366" y="225"/>
                  </a:cubicBezTo>
                  <a:cubicBezTo>
                    <a:pt x="366" y="225"/>
                    <a:pt x="366" y="225"/>
                    <a:pt x="366" y="225"/>
                  </a:cubicBezTo>
                  <a:cubicBezTo>
                    <a:pt x="366" y="225"/>
                    <a:pt x="366" y="226"/>
                    <a:pt x="366" y="226"/>
                  </a:cubicBezTo>
                  <a:cubicBezTo>
                    <a:pt x="366" y="226"/>
                    <a:pt x="366" y="226"/>
                    <a:pt x="365" y="226"/>
                  </a:cubicBezTo>
                  <a:cubicBezTo>
                    <a:pt x="365" y="226"/>
                    <a:pt x="365" y="226"/>
                    <a:pt x="365" y="226"/>
                  </a:cubicBezTo>
                  <a:cubicBezTo>
                    <a:pt x="366" y="227"/>
                    <a:pt x="366" y="227"/>
                    <a:pt x="366" y="227"/>
                  </a:cubicBezTo>
                  <a:cubicBezTo>
                    <a:pt x="366" y="227"/>
                    <a:pt x="366" y="227"/>
                    <a:pt x="366" y="228"/>
                  </a:cubicBezTo>
                  <a:cubicBezTo>
                    <a:pt x="367" y="228"/>
                    <a:pt x="367" y="228"/>
                    <a:pt x="367" y="228"/>
                  </a:cubicBezTo>
                  <a:cubicBezTo>
                    <a:pt x="367" y="228"/>
                    <a:pt x="367" y="229"/>
                    <a:pt x="367" y="229"/>
                  </a:cubicBezTo>
                  <a:cubicBezTo>
                    <a:pt x="368" y="229"/>
                    <a:pt x="368" y="229"/>
                    <a:pt x="368" y="229"/>
                  </a:cubicBezTo>
                  <a:cubicBezTo>
                    <a:pt x="368" y="229"/>
                    <a:pt x="368" y="229"/>
                    <a:pt x="368" y="229"/>
                  </a:cubicBezTo>
                  <a:cubicBezTo>
                    <a:pt x="368" y="229"/>
                    <a:pt x="368" y="229"/>
                    <a:pt x="368" y="229"/>
                  </a:cubicBezTo>
                  <a:cubicBezTo>
                    <a:pt x="368" y="229"/>
                    <a:pt x="368" y="229"/>
                    <a:pt x="368" y="229"/>
                  </a:cubicBezTo>
                  <a:cubicBezTo>
                    <a:pt x="368" y="229"/>
                    <a:pt x="368" y="229"/>
                    <a:pt x="368" y="230"/>
                  </a:cubicBezTo>
                  <a:cubicBezTo>
                    <a:pt x="368" y="230"/>
                    <a:pt x="368" y="230"/>
                    <a:pt x="368" y="230"/>
                  </a:cubicBezTo>
                  <a:cubicBezTo>
                    <a:pt x="368" y="230"/>
                    <a:pt x="368" y="230"/>
                    <a:pt x="368" y="230"/>
                  </a:cubicBezTo>
                  <a:cubicBezTo>
                    <a:pt x="368" y="230"/>
                    <a:pt x="369" y="230"/>
                    <a:pt x="369" y="230"/>
                  </a:cubicBezTo>
                  <a:cubicBezTo>
                    <a:pt x="369" y="230"/>
                    <a:pt x="369" y="230"/>
                    <a:pt x="369" y="230"/>
                  </a:cubicBezTo>
                  <a:cubicBezTo>
                    <a:pt x="369" y="230"/>
                    <a:pt x="369" y="230"/>
                    <a:pt x="369" y="230"/>
                  </a:cubicBezTo>
                  <a:cubicBezTo>
                    <a:pt x="369" y="231"/>
                    <a:pt x="369" y="231"/>
                    <a:pt x="369" y="231"/>
                  </a:cubicBezTo>
                  <a:cubicBezTo>
                    <a:pt x="369" y="232"/>
                    <a:pt x="369" y="232"/>
                    <a:pt x="370" y="232"/>
                  </a:cubicBezTo>
                  <a:cubicBezTo>
                    <a:pt x="370" y="232"/>
                    <a:pt x="370" y="232"/>
                    <a:pt x="370" y="232"/>
                  </a:cubicBezTo>
                  <a:cubicBezTo>
                    <a:pt x="370" y="232"/>
                    <a:pt x="370" y="233"/>
                    <a:pt x="370" y="233"/>
                  </a:cubicBezTo>
                  <a:cubicBezTo>
                    <a:pt x="370" y="233"/>
                    <a:pt x="371" y="233"/>
                    <a:pt x="371" y="234"/>
                  </a:cubicBezTo>
                  <a:cubicBezTo>
                    <a:pt x="371" y="234"/>
                    <a:pt x="371" y="234"/>
                    <a:pt x="371" y="234"/>
                  </a:cubicBezTo>
                  <a:cubicBezTo>
                    <a:pt x="371" y="234"/>
                    <a:pt x="371" y="234"/>
                    <a:pt x="371" y="234"/>
                  </a:cubicBezTo>
                  <a:cubicBezTo>
                    <a:pt x="371" y="234"/>
                    <a:pt x="371" y="234"/>
                    <a:pt x="370" y="234"/>
                  </a:cubicBezTo>
                  <a:cubicBezTo>
                    <a:pt x="370" y="233"/>
                    <a:pt x="370" y="233"/>
                    <a:pt x="370" y="233"/>
                  </a:cubicBezTo>
                  <a:cubicBezTo>
                    <a:pt x="369" y="232"/>
                    <a:pt x="369" y="232"/>
                    <a:pt x="369" y="232"/>
                  </a:cubicBezTo>
                  <a:cubicBezTo>
                    <a:pt x="369" y="232"/>
                    <a:pt x="369" y="232"/>
                    <a:pt x="369" y="232"/>
                  </a:cubicBezTo>
                  <a:cubicBezTo>
                    <a:pt x="369" y="233"/>
                    <a:pt x="369" y="233"/>
                    <a:pt x="369" y="233"/>
                  </a:cubicBezTo>
                  <a:cubicBezTo>
                    <a:pt x="369" y="233"/>
                    <a:pt x="369" y="233"/>
                    <a:pt x="369" y="234"/>
                  </a:cubicBezTo>
                  <a:cubicBezTo>
                    <a:pt x="369" y="234"/>
                    <a:pt x="370" y="234"/>
                    <a:pt x="369" y="234"/>
                  </a:cubicBezTo>
                  <a:cubicBezTo>
                    <a:pt x="369" y="234"/>
                    <a:pt x="369" y="234"/>
                    <a:pt x="369" y="234"/>
                  </a:cubicBezTo>
                  <a:cubicBezTo>
                    <a:pt x="369" y="235"/>
                    <a:pt x="369" y="235"/>
                    <a:pt x="369" y="235"/>
                  </a:cubicBezTo>
                  <a:cubicBezTo>
                    <a:pt x="370" y="235"/>
                    <a:pt x="370" y="235"/>
                    <a:pt x="370" y="235"/>
                  </a:cubicBezTo>
                  <a:cubicBezTo>
                    <a:pt x="370" y="235"/>
                    <a:pt x="369" y="235"/>
                    <a:pt x="369" y="235"/>
                  </a:cubicBezTo>
                  <a:cubicBezTo>
                    <a:pt x="369" y="235"/>
                    <a:pt x="369" y="235"/>
                    <a:pt x="369" y="236"/>
                  </a:cubicBezTo>
                  <a:cubicBezTo>
                    <a:pt x="369" y="236"/>
                    <a:pt x="368" y="236"/>
                    <a:pt x="368" y="236"/>
                  </a:cubicBezTo>
                  <a:cubicBezTo>
                    <a:pt x="368" y="235"/>
                    <a:pt x="368" y="235"/>
                    <a:pt x="368" y="235"/>
                  </a:cubicBezTo>
                  <a:cubicBezTo>
                    <a:pt x="368" y="235"/>
                    <a:pt x="369" y="235"/>
                    <a:pt x="369" y="235"/>
                  </a:cubicBezTo>
                  <a:cubicBezTo>
                    <a:pt x="369" y="235"/>
                    <a:pt x="369" y="235"/>
                    <a:pt x="369" y="234"/>
                  </a:cubicBezTo>
                  <a:cubicBezTo>
                    <a:pt x="369" y="234"/>
                    <a:pt x="369" y="234"/>
                    <a:pt x="369" y="234"/>
                  </a:cubicBezTo>
                  <a:cubicBezTo>
                    <a:pt x="369" y="234"/>
                    <a:pt x="369" y="234"/>
                    <a:pt x="369" y="234"/>
                  </a:cubicBezTo>
                  <a:cubicBezTo>
                    <a:pt x="369" y="234"/>
                    <a:pt x="369" y="234"/>
                    <a:pt x="369" y="234"/>
                  </a:cubicBezTo>
                  <a:cubicBezTo>
                    <a:pt x="369" y="234"/>
                    <a:pt x="368" y="234"/>
                    <a:pt x="368" y="233"/>
                  </a:cubicBezTo>
                  <a:cubicBezTo>
                    <a:pt x="368" y="233"/>
                    <a:pt x="369" y="233"/>
                    <a:pt x="369" y="233"/>
                  </a:cubicBezTo>
                  <a:cubicBezTo>
                    <a:pt x="369" y="233"/>
                    <a:pt x="369" y="233"/>
                    <a:pt x="368" y="233"/>
                  </a:cubicBezTo>
                  <a:cubicBezTo>
                    <a:pt x="368" y="232"/>
                    <a:pt x="368" y="233"/>
                    <a:pt x="368" y="233"/>
                  </a:cubicBezTo>
                  <a:cubicBezTo>
                    <a:pt x="368" y="233"/>
                    <a:pt x="368" y="234"/>
                    <a:pt x="368" y="234"/>
                  </a:cubicBezTo>
                  <a:cubicBezTo>
                    <a:pt x="368" y="234"/>
                    <a:pt x="368" y="234"/>
                    <a:pt x="368" y="234"/>
                  </a:cubicBezTo>
                  <a:cubicBezTo>
                    <a:pt x="367" y="235"/>
                    <a:pt x="368" y="235"/>
                    <a:pt x="367" y="235"/>
                  </a:cubicBezTo>
                  <a:cubicBezTo>
                    <a:pt x="367" y="235"/>
                    <a:pt x="367" y="235"/>
                    <a:pt x="367" y="235"/>
                  </a:cubicBezTo>
                  <a:cubicBezTo>
                    <a:pt x="367" y="235"/>
                    <a:pt x="367" y="236"/>
                    <a:pt x="367" y="236"/>
                  </a:cubicBezTo>
                  <a:cubicBezTo>
                    <a:pt x="367" y="236"/>
                    <a:pt x="367" y="237"/>
                    <a:pt x="367" y="237"/>
                  </a:cubicBezTo>
                  <a:cubicBezTo>
                    <a:pt x="367" y="237"/>
                    <a:pt x="367" y="237"/>
                    <a:pt x="367" y="237"/>
                  </a:cubicBezTo>
                  <a:cubicBezTo>
                    <a:pt x="367" y="237"/>
                    <a:pt x="367" y="237"/>
                    <a:pt x="367" y="237"/>
                  </a:cubicBezTo>
                  <a:cubicBezTo>
                    <a:pt x="368" y="237"/>
                    <a:pt x="368" y="237"/>
                    <a:pt x="368" y="237"/>
                  </a:cubicBezTo>
                  <a:cubicBezTo>
                    <a:pt x="368" y="237"/>
                    <a:pt x="368" y="237"/>
                    <a:pt x="368" y="237"/>
                  </a:cubicBezTo>
                  <a:cubicBezTo>
                    <a:pt x="368" y="237"/>
                    <a:pt x="368" y="238"/>
                    <a:pt x="369" y="238"/>
                  </a:cubicBezTo>
                  <a:cubicBezTo>
                    <a:pt x="369" y="238"/>
                    <a:pt x="369" y="238"/>
                    <a:pt x="369" y="238"/>
                  </a:cubicBezTo>
                  <a:cubicBezTo>
                    <a:pt x="369" y="239"/>
                    <a:pt x="369" y="239"/>
                    <a:pt x="369" y="239"/>
                  </a:cubicBezTo>
                  <a:cubicBezTo>
                    <a:pt x="369" y="239"/>
                    <a:pt x="369" y="239"/>
                    <a:pt x="369" y="239"/>
                  </a:cubicBezTo>
                  <a:cubicBezTo>
                    <a:pt x="369" y="239"/>
                    <a:pt x="369" y="239"/>
                    <a:pt x="369" y="239"/>
                  </a:cubicBezTo>
                  <a:cubicBezTo>
                    <a:pt x="369" y="239"/>
                    <a:pt x="370" y="239"/>
                    <a:pt x="370" y="238"/>
                  </a:cubicBezTo>
                  <a:cubicBezTo>
                    <a:pt x="370" y="238"/>
                    <a:pt x="370" y="238"/>
                    <a:pt x="370" y="238"/>
                  </a:cubicBezTo>
                  <a:cubicBezTo>
                    <a:pt x="370" y="238"/>
                    <a:pt x="370" y="238"/>
                    <a:pt x="370" y="238"/>
                  </a:cubicBezTo>
                  <a:cubicBezTo>
                    <a:pt x="371" y="238"/>
                    <a:pt x="371" y="237"/>
                    <a:pt x="370" y="237"/>
                  </a:cubicBezTo>
                  <a:cubicBezTo>
                    <a:pt x="370" y="237"/>
                    <a:pt x="370" y="237"/>
                    <a:pt x="370" y="237"/>
                  </a:cubicBezTo>
                  <a:cubicBezTo>
                    <a:pt x="370" y="237"/>
                    <a:pt x="370" y="237"/>
                    <a:pt x="370" y="237"/>
                  </a:cubicBezTo>
                  <a:cubicBezTo>
                    <a:pt x="371" y="237"/>
                    <a:pt x="371" y="236"/>
                    <a:pt x="371" y="236"/>
                  </a:cubicBezTo>
                  <a:cubicBezTo>
                    <a:pt x="370" y="236"/>
                    <a:pt x="370" y="236"/>
                    <a:pt x="370" y="236"/>
                  </a:cubicBezTo>
                  <a:cubicBezTo>
                    <a:pt x="370" y="236"/>
                    <a:pt x="370" y="236"/>
                    <a:pt x="370" y="236"/>
                  </a:cubicBezTo>
                  <a:cubicBezTo>
                    <a:pt x="370" y="236"/>
                    <a:pt x="370" y="236"/>
                    <a:pt x="371" y="236"/>
                  </a:cubicBezTo>
                  <a:cubicBezTo>
                    <a:pt x="371" y="236"/>
                    <a:pt x="371" y="236"/>
                    <a:pt x="371" y="236"/>
                  </a:cubicBezTo>
                  <a:cubicBezTo>
                    <a:pt x="371" y="236"/>
                    <a:pt x="371" y="235"/>
                    <a:pt x="372" y="235"/>
                  </a:cubicBezTo>
                  <a:cubicBezTo>
                    <a:pt x="372" y="235"/>
                    <a:pt x="373" y="235"/>
                    <a:pt x="373" y="235"/>
                  </a:cubicBezTo>
                  <a:cubicBezTo>
                    <a:pt x="373" y="235"/>
                    <a:pt x="374" y="235"/>
                    <a:pt x="374" y="235"/>
                  </a:cubicBezTo>
                  <a:cubicBezTo>
                    <a:pt x="374" y="235"/>
                    <a:pt x="374" y="235"/>
                    <a:pt x="374" y="235"/>
                  </a:cubicBezTo>
                  <a:cubicBezTo>
                    <a:pt x="374" y="235"/>
                    <a:pt x="375" y="235"/>
                    <a:pt x="375" y="235"/>
                  </a:cubicBezTo>
                  <a:cubicBezTo>
                    <a:pt x="375" y="236"/>
                    <a:pt x="375" y="236"/>
                    <a:pt x="374" y="236"/>
                  </a:cubicBezTo>
                  <a:cubicBezTo>
                    <a:pt x="374" y="236"/>
                    <a:pt x="374" y="236"/>
                    <a:pt x="374" y="236"/>
                  </a:cubicBezTo>
                  <a:cubicBezTo>
                    <a:pt x="374" y="236"/>
                    <a:pt x="373" y="236"/>
                    <a:pt x="372" y="236"/>
                  </a:cubicBezTo>
                  <a:cubicBezTo>
                    <a:pt x="372" y="236"/>
                    <a:pt x="372" y="236"/>
                    <a:pt x="372" y="236"/>
                  </a:cubicBezTo>
                  <a:cubicBezTo>
                    <a:pt x="372" y="236"/>
                    <a:pt x="372" y="236"/>
                    <a:pt x="372" y="236"/>
                  </a:cubicBezTo>
                  <a:cubicBezTo>
                    <a:pt x="372" y="236"/>
                    <a:pt x="372" y="236"/>
                    <a:pt x="372" y="236"/>
                  </a:cubicBezTo>
                  <a:cubicBezTo>
                    <a:pt x="372" y="237"/>
                    <a:pt x="371" y="237"/>
                    <a:pt x="371" y="237"/>
                  </a:cubicBezTo>
                  <a:cubicBezTo>
                    <a:pt x="371" y="237"/>
                    <a:pt x="371" y="237"/>
                    <a:pt x="371" y="237"/>
                  </a:cubicBezTo>
                  <a:cubicBezTo>
                    <a:pt x="371" y="238"/>
                    <a:pt x="372" y="238"/>
                    <a:pt x="372" y="238"/>
                  </a:cubicBezTo>
                  <a:cubicBezTo>
                    <a:pt x="372" y="238"/>
                    <a:pt x="372" y="238"/>
                    <a:pt x="372" y="238"/>
                  </a:cubicBezTo>
                  <a:cubicBezTo>
                    <a:pt x="372" y="238"/>
                    <a:pt x="372" y="238"/>
                    <a:pt x="372" y="238"/>
                  </a:cubicBezTo>
                  <a:cubicBezTo>
                    <a:pt x="371" y="238"/>
                    <a:pt x="371" y="239"/>
                    <a:pt x="371" y="239"/>
                  </a:cubicBezTo>
                  <a:cubicBezTo>
                    <a:pt x="371" y="240"/>
                    <a:pt x="371" y="240"/>
                    <a:pt x="370" y="241"/>
                  </a:cubicBezTo>
                  <a:cubicBezTo>
                    <a:pt x="370" y="241"/>
                    <a:pt x="370" y="241"/>
                    <a:pt x="370" y="241"/>
                  </a:cubicBezTo>
                  <a:cubicBezTo>
                    <a:pt x="370" y="241"/>
                    <a:pt x="370" y="241"/>
                    <a:pt x="370" y="242"/>
                  </a:cubicBezTo>
                  <a:cubicBezTo>
                    <a:pt x="370" y="242"/>
                    <a:pt x="370" y="242"/>
                    <a:pt x="370" y="242"/>
                  </a:cubicBezTo>
                  <a:cubicBezTo>
                    <a:pt x="370" y="243"/>
                    <a:pt x="371" y="243"/>
                    <a:pt x="371" y="243"/>
                  </a:cubicBezTo>
                  <a:cubicBezTo>
                    <a:pt x="371" y="244"/>
                    <a:pt x="372" y="244"/>
                    <a:pt x="372" y="244"/>
                  </a:cubicBezTo>
                  <a:cubicBezTo>
                    <a:pt x="372" y="243"/>
                    <a:pt x="372" y="243"/>
                    <a:pt x="372" y="243"/>
                  </a:cubicBezTo>
                  <a:cubicBezTo>
                    <a:pt x="372" y="242"/>
                    <a:pt x="372" y="242"/>
                    <a:pt x="373" y="241"/>
                  </a:cubicBezTo>
                  <a:cubicBezTo>
                    <a:pt x="373" y="241"/>
                    <a:pt x="373" y="240"/>
                    <a:pt x="373" y="240"/>
                  </a:cubicBezTo>
                  <a:cubicBezTo>
                    <a:pt x="373" y="240"/>
                    <a:pt x="372" y="240"/>
                    <a:pt x="372" y="240"/>
                  </a:cubicBezTo>
                  <a:cubicBezTo>
                    <a:pt x="372" y="240"/>
                    <a:pt x="373" y="240"/>
                    <a:pt x="373" y="240"/>
                  </a:cubicBezTo>
                  <a:cubicBezTo>
                    <a:pt x="373" y="239"/>
                    <a:pt x="374" y="239"/>
                    <a:pt x="374" y="238"/>
                  </a:cubicBezTo>
                  <a:cubicBezTo>
                    <a:pt x="374" y="238"/>
                    <a:pt x="374" y="238"/>
                    <a:pt x="374" y="238"/>
                  </a:cubicBezTo>
                  <a:cubicBezTo>
                    <a:pt x="374" y="239"/>
                    <a:pt x="374" y="239"/>
                    <a:pt x="374" y="239"/>
                  </a:cubicBezTo>
                  <a:cubicBezTo>
                    <a:pt x="374" y="239"/>
                    <a:pt x="374" y="239"/>
                    <a:pt x="374" y="239"/>
                  </a:cubicBezTo>
                  <a:cubicBezTo>
                    <a:pt x="374" y="239"/>
                    <a:pt x="374" y="239"/>
                    <a:pt x="374" y="240"/>
                  </a:cubicBezTo>
                  <a:cubicBezTo>
                    <a:pt x="374" y="240"/>
                    <a:pt x="374" y="240"/>
                    <a:pt x="373" y="240"/>
                  </a:cubicBezTo>
                  <a:cubicBezTo>
                    <a:pt x="374" y="240"/>
                    <a:pt x="374" y="240"/>
                    <a:pt x="374" y="240"/>
                  </a:cubicBezTo>
                  <a:cubicBezTo>
                    <a:pt x="374" y="240"/>
                    <a:pt x="374" y="241"/>
                    <a:pt x="374" y="241"/>
                  </a:cubicBezTo>
                  <a:cubicBezTo>
                    <a:pt x="374" y="241"/>
                    <a:pt x="373" y="241"/>
                    <a:pt x="373" y="241"/>
                  </a:cubicBezTo>
                  <a:cubicBezTo>
                    <a:pt x="373" y="241"/>
                    <a:pt x="374" y="241"/>
                    <a:pt x="373" y="241"/>
                  </a:cubicBezTo>
                  <a:cubicBezTo>
                    <a:pt x="373" y="242"/>
                    <a:pt x="373" y="242"/>
                    <a:pt x="373" y="242"/>
                  </a:cubicBezTo>
                  <a:cubicBezTo>
                    <a:pt x="373" y="242"/>
                    <a:pt x="373" y="242"/>
                    <a:pt x="373" y="242"/>
                  </a:cubicBezTo>
                  <a:cubicBezTo>
                    <a:pt x="374" y="242"/>
                    <a:pt x="374" y="243"/>
                    <a:pt x="374" y="243"/>
                  </a:cubicBezTo>
                  <a:cubicBezTo>
                    <a:pt x="374" y="243"/>
                    <a:pt x="374" y="243"/>
                    <a:pt x="374" y="243"/>
                  </a:cubicBezTo>
                  <a:cubicBezTo>
                    <a:pt x="374" y="243"/>
                    <a:pt x="374" y="243"/>
                    <a:pt x="373" y="244"/>
                  </a:cubicBezTo>
                  <a:cubicBezTo>
                    <a:pt x="373" y="244"/>
                    <a:pt x="373" y="244"/>
                    <a:pt x="373" y="244"/>
                  </a:cubicBezTo>
                  <a:cubicBezTo>
                    <a:pt x="373" y="244"/>
                    <a:pt x="373" y="244"/>
                    <a:pt x="373" y="244"/>
                  </a:cubicBezTo>
                  <a:cubicBezTo>
                    <a:pt x="373" y="245"/>
                    <a:pt x="373" y="245"/>
                    <a:pt x="373" y="245"/>
                  </a:cubicBezTo>
                  <a:cubicBezTo>
                    <a:pt x="373" y="245"/>
                    <a:pt x="373" y="245"/>
                    <a:pt x="372" y="245"/>
                  </a:cubicBezTo>
                  <a:cubicBezTo>
                    <a:pt x="372" y="246"/>
                    <a:pt x="372" y="246"/>
                    <a:pt x="373" y="247"/>
                  </a:cubicBezTo>
                  <a:cubicBezTo>
                    <a:pt x="373" y="247"/>
                    <a:pt x="373" y="247"/>
                    <a:pt x="373" y="247"/>
                  </a:cubicBezTo>
                  <a:cubicBezTo>
                    <a:pt x="373" y="247"/>
                    <a:pt x="373" y="247"/>
                    <a:pt x="373" y="248"/>
                  </a:cubicBezTo>
                  <a:cubicBezTo>
                    <a:pt x="373" y="248"/>
                    <a:pt x="373" y="248"/>
                    <a:pt x="373" y="247"/>
                  </a:cubicBezTo>
                  <a:cubicBezTo>
                    <a:pt x="373" y="247"/>
                    <a:pt x="373" y="247"/>
                    <a:pt x="373" y="247"/>
                  </a:cubicBezTo>
                  <a:cubicBezTo>
                    <a:pt x="373" y="247"/>
                    <a:pt x="373" y="247"/>
                    <a:pt x="374" y="247"/>
                  </a:cubicBezTo>
                  <a:cubicBezTo>
                    <a:pt x="374" y="246"/>
                    <a:pt x="374" y="246"/>
                    <a:pt x="374" y="246"/>
                  </a:cubicBezTo>
                  <a:cubicBezTo>
                    <a:pt x="374" y="246"/>
                    <a:pt x="374" y="246"/>
                    <a:pt x="374" y="246"/>
                  </a:cubicBezTo>
                  <a:cubicBezTo>
                    <a:pt x="374" y="246"/>
                    <a:pt x="374" y="245"/>
                    <a:pt x="374" y="245"/>
                  </a:cubicBezTo>
                  <a:cubicBezTo>
                    <a:pt x="374" y="245"/>
                    <a:pt x="374" y="245"/>
                    <a:pt x="375" y="244"/>
                  </a:cubicBezTo>
                  <a:cubicBezTo>
                    <a:pt x="375" y="244"/>
                    <a:pt x="375" y="244"/>
                    <a:pt x="375" y="244"/>
                  </a:cubicBezTo>
                  <a:cubicBezTo>
                    <a:pt x="375" y="244"/>
                    <a:pt x="375" y="244"/>
                    <a:pt x="375" y="245"/>
                  </a:cubicBezTo>
                  <a:cubicBezTo>
                    <a:pt x="375" y="245"/>
                    <a:pt x="375" y="245"/>
                    <a:pt x="375" y="245"/>
                  </a:cubicBezTo>
                  <a:cubicBezTo>
                    <a:pt x="375" y="246"/>
                    <a:pt x="376" y="246"/>
                    <a:pt x="376" y="246"/>
                  </a:cubicBezTo>
                  <a:cubicBezTo>
                    <a:pt x="376" y="246"/>
                    <a:pt x="376" y="246"/>
                    <a:pt x="376" y="246"/>
                  </a:cubicBezTo>
                  <a:cubicBezTo>
                    <a:pt x="376" y="246"/>
                    <a:pt x="376" y="246"/>
                    <a:pt x="376" y="246"/>
                  </a:cubicBezTo>
                  <a:cubicBezTo>
                    <a:pt x="376" y="246"/>
                    <a:pt x="376" y="246"/>
                    <a:pt x="376" y="246"/>
                  </a:cubicBezTo>
                  <a:cubicBezTo>
                    <a:pt x="376" y="245"/>
                    <a:pt x="377" y="245"/>
                    <a:pt x="377" y="245"/>
                  </a:cubicBezTo>
                  <a:cubicBezTo>
                    <a:pt x="377" y="245"/>
                    <a:pt x="377" y="246"/>
                    <a:pt x="377" y="246"/>
                  </a:cubicBezTo>
                  <a:cubicBezTo>
                    <a:pt x="377" y="246"/>
                    <a:pt x="376" y="247"/>
                    <a:pt x="377" y="247"/>
                  </a:cubicBezTo>
                  <a:cubicBezTo>
                    <a:pt x="377" y="247"/>
                    <a:pt x="377" y="247"/>
                    <a:pt x="377" y="247"/>
                  </a:cubicBezTo>
                  <a:cubicBezTo>
                    <a:pt x="377" y="247"/>
                    <a:pt x="378" y="247"/>
                    <a:pt x="378" y="246"/>
                  </a:cubicBezTo>
                  <a:cubicBezTo>
                    <a:pt x="378" y="246"/>
                    <a:pt x="378" y="245"/>
                    <a:pt x="378" y="244"/>
                  </a:cubicBezTo>
                  <a:cubicBezTo>
                    <a:pt x="378" y="242"/>
                    <a:pt x="378" y="240"/>
                    <a:pt x="377" y="239"/>
                  </a:cubicBezTo>
                  <a:cubicBezTo>
                    <a:pt x="377" y="239"/>
                    <a:pt x="376" y="238"/>
                    <a:pt x="376" y="238"/>
                  </a:cubicBezTo>
                  <a:cubicBezTo>
                    <a:pt x="376" y="238"/>
                    <a:pt x="375" y="239"/>
                    <a:pt x="375" y="239"/>
                  </a:cubicBezTo>
                  <a:cubicBezTo>
                    <a:pt x="375" y="238"/>
                    <a:pt x="375" y="238"/>
                    <a:pt x="376" y="238"/>
                  </a:cubicBezTo>
                  <a:cubicBezTo>
                    <a:pt x="376" y="238"/>
                    <a:pt x="377" y="237"/>
                    <a:pt x="377" y="237"/>
                  </a:cubicBezTo>
                  <a:cubicBezTo>
                    <a:pt x="377" y="237"/>
                    <a:pt x="378" y="237"/>
                    <a:pt x="378" y="237"/>
                  </a:cubicBezTo>
                  <a:cubicBezTo>
                    <a:pt x="378" y="237"/>
                    <a:pt x="378" y="237"/>
                    <a:pt x="378" y="237"/>
                  </a:cubicBezTo>
                  <a:cubicBezTo>
                    <a:pt x="377" y="237"/>
                    <a:pt x="377" y="238"/>
                    <a:pt x="377" y="238"/>
                  </a:cubicBezTo>
                  <a:cubicBezTo>
                    <a:pt x="377" y="238"/>
                    <a:pt x="377" y="238"/>
                    <a:pt x="377" y="239"/>
                  </a:cubicBezTo>
                  <a:cubicBezTo>
                    <a:pt x="378" y="240"/>
                    <a:pt x="379" y="241"/>
                    <a:pt x="379" y="243"/>
                  </a:cubicBezTo>
                  <a:cubicBezTo>
                    <a:pt x="379" y="243"/>
                    <a:pt x="379" y="243"/>
                    <a:pt x="379" y="243"/>
                  </a:cubicBezTo>
                  <a:cubicBezTo>
                    <a:pt x="379" y="244"/>
                    <a:pt x="379" y="244"/>
                    <a:pt x="379" y="244"/>
                  </a:cubicBezTo>
                  <a:cubicBezTo>
                    <a:pt x="379" y="245"/>
                    <a:pt x="379" y="245"/>
                    <a:pt x="379" y="245"/>
                  </a:cubicBezTo>
                  <a:cubicBezTo>
                    <a:pt x="380" y="246"/>
                    <a:pt x="380" y="246"/>
                    <a:pt x="380" y="246"/>
                  </a:cubicBezTo>
                  <a:cubicBezTo>
                    <a:pt x="381" y="246"/>
                    <a:pt x="380" y="246"/>
                    <a:pt x="380" y="246"/>
                  </a:cubicBezTo>
                  <a:cubicBezTo>
                    <a:pt x="380" y="246"/>
                    <a:pt x="379" y="246"/>
                    <a:pt x="379" y="246"/>
                  </a:cubicBezTo>
                  <a:cubicBezTo>
                    <a:pt x="379" y="247"/>
                    <a:pt x="379" y="247"/>
                    <a:pt x="378" y="247"/>
                  </a:cubicBezTo>
                  <a:cubicBezTo>
                    <a:pt x="378" y="247"/>
                    <a:pt x="378" y="247"/>
                    <a:pt x="378" y="247"/>
                  </a:cubicBezTo>
                  <a:cubicBezTo>
                    <a:pt x="378" y="248"/>
                    <a:pt x="378" y="248"/>
                    <a:pt x="378" y="248"/>
                  </a:cubicBezTo>
                  <a:cubicBezTo>
                    <a:pt x="379" y="249"/>
                    <a:pt x="379" y="251"/>
                    <a:pt x="379" y="252"/>
                  </a:cubicBezTo>
                  <a:cubicBezTo>
                    <a:pt x="379" y="252"/>
                    <a:pt x="379" y="252"/>
                    <a:pt x="379" y="252"/>
                  </a:cubicBezTo>
                  <a:cubicBezTo>
                    <a:pt x="379" y="252"/>
                    <a:pt x="379" y="252"/>
                    <a:pt x="379" y="252"/>
                  </a:cubicBezTo>
                  <a:cubicBezTo>
                    <a:pt x="380" y="252"/>
                    <a:pt x="382" y="251"/>
                    <a:pt x="382" y="250"/>
                  </a:cubicBezTo>
                  <a:cubicBezTo>
                    <a:pt x="383" y="250"/>
                    <a:pt x="384" y="248"/>
                    <a:pt x="384" y="247"/>
                  </a:cubicBezTo>
                  <a:cubicBezTo>
                    <a:pt x="384" y="246"/>
                    <a:pt x="385" y="246"/>
                    <a:pt x="384" y="245"/>
                  </a:cubicBezTo>
                  <a:cubicBezTo>
                    <a:pt x="384" y="244"/>
                    <a:pt x="384" y="243"/>
                    <a:pt x="384" y="242"/>
                  </a:cubicBezTo>
                  <a:cubicBezTo>
                    <a:pt x="384" y="241"/>
                    <a:pt x="384" y="241"/>
                    <a:pt x="384" y="240"/>
                  </a:cubicBezTo>
                  <a:cubicBezTo>
                    <a:pt x="384" y="240"/>
                    <a:pt x="384" y="240"/>
                    <a:pt x="384" y="240"/>
                  </a:cubicBezTo>
                  <a:cubicBezTo>
                    <a:pt x="384" y="240"/>
                    <a:pt x="384" y="240"/>
                    <a:pt x="384" y="240"/>
                  </a:cubicBezTo>
                  <a:cubicBezTo>
                    <a:pt x="385" y="239"/>
                    <a:pt x="385" y="239"/>
                    <a:pt x="385" y="239"/>
                  </a:cubicBezTo>
                  <a:cubicBezTo>
                    <a:pt x="385" y="239"/>
                    <a:pt x="385" y="238"/>
                    <a:pt x="385" y="238"/>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02" name="Freeform 765">
              <a:extLst>
                <a:ext uri="{FF2B5EF4-FFF2-40B4-BE49-F238E27FC236}">
                  <a16:creationId xmlns:a16="http://schemas.microsoft.com/office/drawing/2014/main" id="{01E8D682-FD69-4389-950C-EC33F1D4A179}"/>
                </a:ext>
              </a:extLst>
            </p:cNvPr>
            <p:cNvSpPr>
              <a:spLocks noEditPoints="1"/>
            </p:cNvSpPr>
            <p:nvPr/>
          </p:nvSpPr>
          <p:spPr bwMode="auto">
            <a:xfrm>
              <a:off x="905582" y="3920756"/>
              <a:ext cx="214034" cy="88264"/>
            </a:xfrm>
            <a:custGeom>
              <a:avLst/>
              <a:gdLst>
                <a:gd name="T0" fmla="*/ 41 w 46"/>
                <a:gd name="T1" fmla="*/ 20 h 23"/>
                <a:gd name="T2" fmla="*/ 40 w 46"/>
                <a:gd name="T3" fmla="*/ 18 h 23"/>
                <a:gd name="T4" fmla="*/ 41 w 46"/>
                <a:gd name="T5" fmla="*/ 17 h 23"/>
                <a:gd name="T6" fmla="*/ 12 w 46"/>
                <a:gd name="T7" fmla="*/ 1 h 23"/>
                <a:gd name="T8" fmla="*/ 11 w 46"/>
                <a:gd name="T9" fmla="*/ 3 h 23"/>
                <a:gd name="T10" fmla="*/ 11 w 46"/>
                <a:gd name="T11" fmla="*/ 4 h 23"/>
                <a:gd name="T12" fmla="*/ 9 w 46"/>
                <a:gd name="T13" fmla="*/ 4 h 23"/>
                <a:gd name="T14" fmla="*/ 7 w 46"/>
                <a:gd name="T15" fmla="*/ 3 h 23"/>
                <a:gd name="T16" fmla="*/ 6 w 46"/>
                <a:gd name="T17" fmla="*/ 1 h 23"/>
                <a:gd name="T18" fmla="*/ 7 w 46"/>
                <a:gd name="T19" fmla="*/ 1 h 23"/>
                <a:gd name="T20" fmla="*/ 8 w 46"/>
                <a:gd name="T21" fmla="*/ 0 h 23"/>
                <a:gd name="T22" fmla="*/ 9 w 46"/>
                <a:gd name="T23" fmla="*/ 0 h 23"/>
                <a:gd name="T24" fmla="*/ 10 w 46"/>
                <a:gd name="T25" fmla="*/ 0 h 23"/>
                <a:gd name="T26" fmla="*/ 11 w 46"/>
                <a:gd name="T27" fmla="*/ 0 h 23"/>
                <a:gd name="T28" fmla="*/ 44 w 46"/>
                <a:gd name="T29" fmla="*/ 14 h 23"/>
                <a:gd name="T30" fmla="*/ 42 w 46"/>
                <a:gd name="T31" fmla="*/ 15 h 23"/>
                <a:gd name="T32" fmla="*/ 39 w 46"/>
                <a:gd name="T33" fmla="*/ 15 h 23"/>
                <a:gd name="T34" fmla="*/ 37 w 46"/>
                <a:gd name="T35" fmla="*/ 14 h 23"/>
                <a:gd name="T36" fmla="*/ 38 w 46"/>
                <a:gd name="T37" fmla="*/ 13 h 23"/>
                <a:gd name="T38" fmla="*/ 40 w 46"/>
                <a:gd name="T39" fmla="*/ 14 h 23"/>
                <a:gd name="T40" fmla="*/ 41 w 46"/>
                <a:gd name="T41" fmla="*/ 14 h 23"/>
                <a:gd name="T42" fmla="*/ 42 w 46"/>
                <a:gd name="T43" fmla="*/ 14 h 23"/>
                <a:gd name="T44" fmla="*/ 44 w 46"/>
                <a:gd name="T45" fmla="*/ 14 h 23"/>
                <a:gd name="T46" fmla="*/ 1 w 46"/>
                <a:gd name="T47" fmla="*/ 3 h 23"/>
                <a:gd name="T48" fmla="*/ 0 w 46"/>
                <a:gd name="T49" fmla="*/ 6 h 23"/>
                <a:gd name="T50" fmla="*/ 2 w 46"/>
                <a:gd name="T51" fmla="*/ 4 h 23"/>
                <a:gd name="T52" fmla="*/ 46 w 46"/>
                <a:gd name="T53" fmla="*/ 22 h 23"/>
                <a:gd name="T54" fmla="*/ 45 w 46"/>
                <a:gd name="T55" fmla="*/ 23 h 23"/>
                <a:gd name="T56" fmla="*/ 46 w 46"/>
                <a:gd name="T57" fmla="*/ 23 h 23"/>
                <a:gd name="T58" fmla="*/ 32 w 46"/>
                <a:gd name="T59" fmla="*/ 12 h 23"/>
                <a:gd name="T60" fmla="*/ 31 w 46"/>
                <a:gd name="T61" fmla="*/ 12 h 23"/>
                <a:gd name="T62" fmla="*/ 30 w 46"/>
                <a:gd name="T63" fmla="*/ 13 h 23"/>
                <a:gd name="T64" fmla="*/ 30 w 46"/>
                <a:gd name="T65" fmla="*/ 12 h 23"/>
                <a:gd name="T66" fmla="*/ 30 w 46"/>
                <a:gd name="T67" fmla="*/ 12 h 23"/>
                <a:gd name="T68" fmla="*/ 29 w 46"/>
                <a:gd name="T69" fmla="*/ 12 h 23"/>
                <a:gd name="T70" fmla="*/ 29 w 46"/>
                <a:gd name="T71" fmla="*/ 12 h 23"/>
                <a:gd name="T72" fmla="*/ 29 w 46"/>
                <a:gd name="T73" fmla="*/ 11 h 23"/>
                <a:gd name="T74" fmla="*/ 29 w 46"/>
                <a:gd name="T75" fmla="*/ 11 h 23"/>
                <a:gd name="T76" fmla="*/ 28 w 46"/>
                <a:gd name="T77" fmla="*/ 11 h 23"/>
                <a:gd name="T78" fmla="*/ 28 w 46"/>
                <a:gd name="T79" fmla="*/ 11 h 23"/>
                <a:gd name="T80" fmla="*/ 28 w 46"/>
                <a:gd name="T81" fmla="*/ 12 h 23"/>
                <a:gd name="T82" fmla="*/ 27 w 46"/>
                <a:gd name="T83" fmla="*/ 12 h 23"/>
                <a:gd name="T84" fmla="*/ 26 w 46"/>
                <a:gd name="T85" fmla="*/ 11 h 23"/>
                <a:gd name="T86" fmla="*/ 25 w 46"/>
                <a:gd name="T87" fmla="*/ 10 h 23"/>
                <a:gd name="T88" fmla="*/ 25 w 46"/>
                <a:gd name="T89" fmla="*/ 8 h 23"/>
                <a:gd name="T90" fmla="*/ 26 w 46"/>
                <a:gd name="T91" fmla="*/ 8 h 23"/>
                <a:gd name="T92" fmla="*/ 26 w 46"/>
                <a:gd name="T93" fmla="*/ 8 h 23"/>
                <a:gd name="T94" fmla="*/ 28 w 46"/>
                <a:gd name="T95" fmla="*/ 7 h 23"/>
                <a:gd name="T96" fmla="*/ 30 w 46"/>
                <a:gd name="T97" fmla="*/ 9 h 23"/>
                <a:gd name="T98" fmla="*/ 30 w 46"/>
                <a:gd name="T99" fmla="*/ 10 h 23"/>
                <a:gd name="T100" fmla="*/ 31 w 46"/>
                <a:gd name="T101" fmla="*/ 10 h 23"/>
                <a:gd name="T102" fmla="*/ 31 w 46"/>
                <a:gd name="T103" fmla="*/ 11 h 23"/>
                <a:gd name="T104" fmla="*/ 32 w 46"/>
                <a:gd name="T105" fmla="*/ 11 h 23"/>
                <a:gd name="T106" fmla="*/ 2 w 46"/>
                <a:gd name="T107" fmla="*/ 2 h 23"/>
                <a:gd name="T108" fmla="*/ 29 w 46"/>
                <a:gd name="T10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23">
                  <a:moveTo>
                    <a:pt x="43" y="18"/>
                  </a:moveTo>
                  <a:cubicBezTo>
                    <a:pt x="43" y="19"/>
                    <a:pt x="43" y="19"/>
                    <a:pt x="43" y="19"/>
                  </a:cubicBezTo>
                  <a:cubicBezTo>
                    <a:pt x="43" y="19"/>
                    <a:pt x="43" y="19"/>
                    <a:pt x="43" y="19"/>
                  </a:cubicBezTo>
                  <a:cubicBezTo>
                    <a:pt x="43" y="19"/>
                    <a:pt x="43" y="19"/>
                    <a:pt x="43" y="19"/>
                  </a:cubicBezTo>
                  <a:cubicBezTo>
                    <a:pt x="42" y="19"/>
                    <a:pt x="42" y="20"/>
                    <a:pt x="42" y="20"/>
                  </a:cubicBezTo>
                  <a:cubicBezTo>
                    <a:pt x="42" y="20"/>
                    <a:pt x="42" y="20"/>
                    <a:pt x="41" y="20"/>
                  </a:cubicBezTo>
                  <a:cubicBezTo>
                    <a:pt x="41" y="20"/>
                    <a:pt x="41" y="20"/>
                    <a:pt x="41" y="20"/>
                  </a:cubicBezTo>
                  <a:cubicBezTo>
                    <a:pt x="41" y="20"/>
                    <a:pt x="41" y="20"/>
                    <a:pt x="41" y="20"/>
                  </a:cubicBezTo>
                  <a:cubicBezTo>
                    <a:pt x="41" y="20"/>
                    <a:pt x="41" y="19"/>
                    <a:pt x="41" y="19"/>
                  </a:cubicBezTo>
                  <a:cubicBezTo>
                    <a:pt x="41" y="19"/>
                    <a:pt x="41" y="19"/>
                    <a:pt x="41" y="19"/>
                  </a:cubicBezTo>
                  <a:cubicBezTo>
                    <a:pt x="41" y="19"/>
                    <a:pt x="41" y="18"/>
                    <a:pt x="40" y="18"/>
                  </a:cubicBezTo>
                  <a:cubicBezTo>
                    <a:pt x="40" y="18"/>
                    <a:pt x="40" y="18"/>
                    <a:pt x="40" y="18"/>
                  </a:cubicBezTo>
                  <a:cubicBezTo>
                    <a:pt x="40" y="18"/>
                    <a:pt x="40" y="18"/>
                    <a:pt x="40" y="17"/>
                  </a:cubicBezTo>
                  <a:cubicBezTo>
                    <a:pt x="40" y="17"/>
                    <a:pt x="40" y="17"/>
                    <a:pt x="40" y="17"/>
                  </a:cubicBezTo>
                  <a:cubicBezTo>
                    <a:pt x="40" y="17"/>
                    <a:pt x="40" y="17"/>
                    <a:pt x="40" y="17"/>
                  </a:cubicBezTo>
                  <a:cubicBezTo>
                    <a:pt x="40" y="17"/>
                    <a:pt x="40" y="17"/>
                    <a:pt x="40" y="17"/>
                  </a:cubicBezTo>
                  <a:cubicBezTo>
                    <a:pt x="40" y="17"/>
                    <a:pt x="40" y="17"/>
                    <a:pt x="41" y="17"/>
                  </a:cubicBezTo>
                  <a:cubicBezTo>
                    <a:pt x="41" y="17"/>
                    <a:pt x="41" y="17"/>
                    <a:pt x="41" y="17"/>
                  </a:cubicBezTo>
                  <a:cubicBezTo>
                    <a:pt x="41" y="17"/>
                    <a:pt x="41" y="17"/>
                    <a:pt x="41" y="17"/>
                  </a:cubicBezTo>
                  <a:cubicBezTo>
                    <a:pt x="41" y="17"/>
                    <a:pt x="41" y="17"/>
                    <a:pt x="41" y="17"/>
                  </a:cubicBezTo>
                  <a:cubicBezTo>
                    <a:pt x="41" y="17"/>
                    <a:pt x="41" y="17"/>
                    <a:pt x="42" y="17"/>
                  </a:cubicBezTo>
                  <a:cubicBezTo>
                    <a:pt x="42" y="17"/>
                    <a:pt x="42" y="17"/>
                    <a:pt x="42" y="18"/>
                  </a:cubicBezTo>
                  <a:cubicBezTo>
                    <a:pt x="42" y="18"/>
                    <a:pt x="43" y="18"/>
                    <a:pt x="43" y="18"/>
                  </a:cubicBezTo>
                  <a:close/>
                  <a:moveTo>
                    <a:pt x="12" y="1"/>
                  </a:moveTo>
                  <a:cubicBezTo>
                    <a:pt x="12" y="1"/>
                    <a:pt x="12" y="1"/>
                    <a:pt x="12" y="1"/>
                  </a:cubicBezTo>
                  <a:cubicBezTo>
                    <a:pt x="12" y="1"/>
                    <a:pt x="12" y="1"/>
                    <a:pt x="12" y="1"/>
                  </a:cubicBezTo>
                  <a:cubicBezTo>
                    <a:pt x="12" y="2"/>
                    <a:pt x="11" y="2"/>
                    <a:pt x="11" y="2"/>
                  </a:cubicBezTo>
                  <a:cubicBezTo>
                    <a:pt x="11" y="2"/>
                    <a:pt x="11" y="2"/>
                    <a:pt x="11" y="2"/>
                  </a:cubicBezTo>
                  <a:cubicBezTo>
                    <a:pt x="11" y="2"/>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9" y="4"/>
                  </a:cubicBezTo>
                  <a:cubicBezTo>
                    <a:pt x="9" y="4"/>
                    <a:pt x="9" y="4"/>
                    <a:pt x="9" y="4"/>
                  </a:cubicBezTo>
                  <a:cubicBezTo>
                    <a:pt x="9" y="4"/>
                    <a:pt x="9" y="4"/>
                    <a:pt x="9" y="4"/>
                  </a:cubicBezTo>
                  <a:cubicBezTo>
                    <a:pt x="9" y="4"/>
                    <a:pt x="8" y="4"/>
                    <a:pt x="8" y="4"/>
                  </a:cubicBezTo>
                  <a:cubicBezTo>
                    <a:pt x="8" y="4"/>
                    <a:pt x="8" y="4"/>
                    <a:pt x="8" y="4"/>
                  </a:cubicBezTo>
                  <a:cubicBezTo>
                    <a:pt x="8" y="4"/>
                    <a:pt x="8" y="4"/>
                    <a:pt x="7" y="4"/>
                  </a:cubicBezTo>
                  <a:cubicBezTo>
                    <a:pt x="7" y="4"/>
                    <a:pt x="7" y="4"/>
                    <a:pt x="7" y="4"/>
                  </a:cubicBezTo>
                  <a:cubicBezTo>
                    <a:pt x="7" y="3"/>
                    <a:pt x="7" y="3"/>
                    <a:pt x="7" y="3"/>
                  </a:cubicBezTo>
                  <a:cubicBezTo>
                    <a:pt x="6" y="3"/>
                    <a:pt x="6" y="3"/>
                    <a:pt x="6" y="3"/>
                  </a:cubicBezTo>
                  <a:cubicBezTo>
                    <a:pt x="6" y="3"/>
                    <a:pt x="6" y="3"/>
                    <a:pt x="6" y="3"/>
                  </a:cubicBezTo>
                  <a:cubicBezTo>
                    <a:pt x="6" y="3"/>
                    <a:pt x="6" y="2"/>
                    <a:pt x="6" y="2"/>
                  </a:cubicBezTo>
                  <a:cubicBezTo>
                    <a:pt x="6" y="2"/>
                    <a:pt x="6" y="2"/>
                    <a:pt x="6" y="2"/>
                  </a:cubicBezTo>
                  <a:cubicBezTo>
                    <a:pt x="6" y="2"/>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7" y="1"/>
                  </a:cubicBezTo>
                  <a:cubicBezTo>
                    <a:pt x="7" y="1"/>
                    <a:pt x="7" y="1"/>
                    <a:pt x="7" y="1"/>
                  </a:cubicBezTo>
                  <a:cubicBezTo>
                    <a:pt x="7" y="1"/>
                    <a:pt x="7" y="1"/>
                    <a:pt x="7" y="1"/>
                  </a:cubicBezTo>
                  <a:cubicBezTo>
                    <a:pt x="7" y="1"/>
                    <a:pt x="7"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1" y="0"/>
                    <a:pt x="11" y="0"/>
                    <a:pt x="11" y="0"/>
                  </a:cubicBezTo>
                  <a:cubicBezTo>
                    <a:pt x="11" y="0"/>
                    <a:pt x="11" y="0"/>
                    <a:pt x="11" y="0"/>
                  </a:cubicBezTo>
                  <a:cubicBezTo>
                    <a:pt x="11" y="0"/>
                    <a:pt x="11" y="0"/>
                    <a:pt x="11" y="0"/>
                  </a:cubicBezTo>
                  <a:cubicBezTo>
                    <a:pt x="11" y="0"/>
                    <a:pt x="11" y="0"/>
                    <a:pt x="11" y="0"/>
                  </a:cubicBezTo>
                  <a:cubicBezTo>
                    <a:pt x="12" y="0"/>
                    <a:pt x="12" y="0"/>
                    <a:pt x="12" y="1"/>
                  </a:cubicBezTo>
                  <a:cubicBezTo>
                    <a:pt x="12" y="1"/>
                    <a:pt x="12" y="1"/>
                    <a:pt x="12" y="1"/>
                  </a:cubicBezTo>
                  <a:cubicBezTo>
                    <a:pt x="12" y="1"/>
                    <a:pt x="12" y="1"/>
                    <a:pt x="12" y="1"/>
                  </a:cubicBezTo>
                  <a:close/>
                  <a:moveTo>
                    <a:pt x="44" y="14"/>
                  </a:moveTo>
                  <a:cubicBezTo>
                    <a:pt x="44" y="14"/>
                    <a:pt x="44" y="14"/>
                    <a:pt x="44" y="14"/>
                  </a:cubicBezTo>
                  <a:cubicBezTo>
                    <a:pt x="44" y="14"/>
                    <a:pt x="44" y="15"/>
                    <a:pt x="44" y="15"/>
                  </a:cubicBezTo>
                  <a:cubicBezTo>
                    <a:pt x="44" y="15"/>
                    <a:pt x="44" y="15"/>
                    <a:pt x="44" y="15"/>
                  </a:cubicBezTo>
                  <a:cubicBezTo>
                    <a:pt x="44" y="15"/>
                    <a:pt x="44" y="15"/>
                    <a:pt x="44" y="15"/>
                  </a:cubicBezTo>
                  <a:cubicBezTo>
                    <a:pt x="44" y="15"/>
                    <a:pt x="43" y="15"/>
                    <a:pt x="43" y="15"/>
                  </a:cubicBezTo>
                  <a:cubicBezTo>
                    <a:pt x="43" y="15"/>
                    <a:pt x="43" y="16"/>
                    <a:pt x="42" y="15"/>
                  </a:cubicBezTo>
                  <a:cubicBezTo>
                    <a:pt x="42" y="15"/>
                    <a:pt x="42" y="15"/>
                    <a:pt x="42" y="15"/>
                  </a:cubicBezTo>
                  <a:cubicBezTo>
                    <a:pt x="42" y="16"/>
                    <a:pt x="42" y="15"/>
                    <a:pt x="42" y="15"/>
                  </a:cubicBezTo>
                  <a:cubicBezTo>
                    <a:pt x="41" y="15"/>
                    <a:pt x="41" y="15"/>
                    <a:pt x="41" y="15"/>
                  </a:cubicBezTo>
                  <a:cubicBezTo>
                    <a:pt x="41" y="15"/>
                    <a:pt x="40" y="15"/>
                    <a:pt x="40" y="15"/>
                  </a:cubicBezTo>
                  <a:cubicBezTo>
                    <a:pt x="40" y="15"/>
                    <a:pt x="40" y="15"/>
                    <a:pt x="40" y="15"/>
                  </a:cubicBezTo>
                  <a:cubicBezTo>
                    <a:pt x="40" y="15"/>
                    <a:pt x="40" y="15"/>
                    <a:pt x="39" y="15"/>
                  </a:cubicBezTo>
                  <a:cubicBezTo>
                    <a:pt x="39" y="15"/>
                    <a:pt x="39" y="15"/>
                    <a:pt x="39" y="15"/>
                  </a:cubicBezTo>
                  <a:cubicBezTo>
                    <a:pt x="39" y="15"/>
                    <a:pt x="38" y="15"/>
                    <a:pt x="38" y="15"/>
                  </a:cubicBezTo>
                  <a:cubicBezTo>
                    <a:pt x="38" y="15"/>
                    <a:pt x="38" y="15"/>
                    <a:pt x="38" y="15"/>
                  </a:cubicBezTo>
                  <a:cubicBezTo>
                    <a:pt x="37" y="15"/>
                    <a:pt x="37" y="15"/>
                    <a:pt x="37" y="15"/>
                  </a:cubicBezTo>
                  <a:cubicBezTo>
                    <a:pt x="37" y="15"/>
                    <a:pt x="37" y="15"/>
                    <a:pt x="37" y="15"/>
                  </a:cubicBezTo>
                  <a:cubicBezTo>
                    <a:pt x="37" y="15"/>
                    <a:pt x="37" y="15"/>
                    <a:pt x="37" y="14"/>
                  </a:cubicBezTo>
                  <a:cubicBezTo>
                    <a:pt x="37" y="14"/>
                    <a:pt x="37" y="14"/>
                    <a:pt x="37" y="14"/>
                  </a:cubicBezTo>
                  <a:cubicBezTo>
                    <a:pt x="37" y="14"/>
                    <a:pt x="37" y="14"/>
                    <a:pt x="37" y="14"/>
                  </a:cubicBezTo>
                  <a:cubicBezTo>
                    <a:pt x="37" y="13"/>
                    <a:pt x="37" y="13"/>
                    <a:pt x="37" y="13"/>
                  </a:cubicBezTo>
                  <a:cubicBezTo>
                    <a:pt x="37" y="13"/>
                    <a:pt x="37" y="13"/>
                    <a:pt x="37" y="13"/>
                  </a:cubicBezTo>
                  <a:cubicBezTo>
                    <a:pt x="37" y="13"/>
                    <a:pt x="37" y="13"/>
                    <a:pt x="37" y="13"/>
                  </a:cubicBezTo>
                  <a:cubicBezTo>
                    <a:pt x="38" y="13"/>
                    <a:pt x="38" y="13"/>
                    <a:pt x="38" y="13"/>
                  </a:cubicBezTo>
                  <a:cubicBezTo>
                    <a:pt x="38" y="13"/>
                    <a:pt x="38" y="13"/>
                    <a:pt x="38" y="13"/>
                  </a:cubicBezTo>
                  <a:cubicBezTo>
                    <a:pt x="39" y="14"/>
                    <a:pt x="39" y="14"/>
                    <a:pt x="39" y="14"/>
                  </a:cubicBezTo>
                  <a:cubicBezTo>
                    <a:pt x="39" y="14"/>
                    <a:pt x="39" y="14"/>
                    <a:pt x="39" y="14"/>
                  </a:cubicBezTo>
                  <a:cubicBezTo>
                    <a:pt x="39" y="14"/>
                    <a:pt x="39" y="14"/>
                    <a:pt x="39" y="14"/>
                  </a:cubicBezTo>
                  <a:cubicBezTo>
                    <a:pt x="40" y="14"/>
                    <a:pt x="40" y="14"/>
                    <a:pt x="40" y="14"/>
                  </a:cubicBezTo>
                  <a:cubicBezTo>
                    <a:pt x="40" y="14"/>
                    <a:pt x="40" y="14"/>
                    <a:pt x="40" y="14"/>
                  </a:cubicBezTo>
                  <a:cubicBezTo>
                    <a:pt x="40" y="14"/>
                    <a:pt x="40" y="14"/>
                    <a:pt x="40" y="14"/>
                  </a:cubicBezTo>
                  <a:cubicBezTo>
                    <a:pt x="40" y="14"/>
                    <a:pt x="40" y="14"/>
                    <a:pt x="41" y="14"/>
                  </a:cubicBezTo>
                  <a:cubicBezTo>
                    <a:pt x="41" y="14"/>
                    <a:pt x="41" y="14"/>
                    <a:pt x="41" y="14"/>
                  </a:cubicBezTo>
                  <a:cubicBezTo>
                    <a:pt x="41" y="14"/>
                    <a:pt x="41" y="14"/>
                    <a:pt x="41" y="14"/>
                  </a:cubicBezTo>
                  <a:cubicBezTo>
                    <a:pt x="41" y="13"/>
                    <a:pt x="41" y="13"/>
                    <a:pt x="41" y="13"/>
                  </a:cubicBezTo>
                  <a:cubicBezTo>
                    <a:pt x="41" y="13"/>
                    <a:pt x="41" y="13"/>
                    <a:pt x="41" y="13"/>
                  </a:cubicBezTo>
                  <a:cubicBezTo>
                    <a:pt x="41" y="14"/>
                    <a:pt x="41" y="14"/>
                    <a:pt x="41" y="14"/>
                  </a:cubicBezTo>
                  <a:cubicBezTo>
                    <a:pt x="41" y="14"/>
                    <a:pt x="41" y="14"/>
                    <a:pt x="41" y="14"/>
                  </a:cubicBezTo>
                  <a:cubicBezTo>
                    <a:pt x="41" y="14"/>
                    <a:pt x="41"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3" y="14"/>
                    <a:pt x="43" y="14"/>
                  </a:cubicBezTo>
                  <a:cubicBezTo>
                    <a:pt x="43" y="14"/>
                    <a:pt x="43" y="14"/>
                    <a:pt x="43" y="14"/>
                  </a:cubicBezTo>
                  <a:cubicBezTo>
                    <a:pt x="43" y="14"/>
                    <a:pt x="44" y="14"/>
                    <a:pt x="44" y="14"/>
                  </a:cubicBezTo>
                  <a:cubicBezTo>
                    <a:pt x="44" y="14"/>
                    <a:pt x="44" y="14"/>
                    <a:pt x="44" y="14"/>
                  </a:cubicBezTo>
                  <a:cubicBezTo>
                    <a:pt x="44" y="14"/>
                    <a:pt x="44" y="14"/>
                    <a:pt x="44" y="14"/>
                  </a:cubicBezTo>
                  <a:cubicBezTo>
                    <a:pt x="44" y="14"/>
                    <a:pt x="44" y="14"/>
                    <a:pt x="44" y="14"/>
                  </a:cubicBezTo>
                  <a:close/>
                  <a:moveTo>
                    <a:pt x="2" y="3"/>
                  </a:moveTo>
                  <a:cubicBezTo>
                    <a:pt x="2" y="3"/>
                    <a:pt x="2" y="3"/>
                    <a:pt x="2" y="3"/>
                  </a:cubicBezTo>
                  <a:cubicBezTo>
                    <a:pt x="2" y="3"/>
                    <a:pt x="2" y="3"/>
                    <a:pt x="2" y="3"/>
                  </a:cubicBezTo>
                  <a:cubicBezTo>
                    <a:pt x="1" y="3"/>
                    <a:pt x="1" y="3"/>
                    <a:pt x="1" y="3"/>
                  </a:cubicBezTo>
                  <a:cubicBezTo>
                    <a:pt x="1" y="4"/>
                    <a:pt x="1" y="4"/>
                    <a:pt x="1" y="4"/>
                  </a:cubicBezTo>
                  <a:cubicBezTo>
                    <a:pt x="0" y="4"/>
                    <a:pt x="0" y="4"/>
                    <a:pt x="0" y="5"/>
                  </a:cubicBezTo>
                  <a:cubicBezTo>
                    <a:pt x="0" y="5"/>
                    <a:pt x="0" y="5"/>
                    <a:pt x="0" y="5"/>
                  </a:cubicBezTo>
                  <a:cubicBezTo>
                    <a:pt x="0" y="5"/>
                    <a:pt x="0" y="5"/>
                    <a:pt x="0" y="5"/>
                  </a:cubicBezTo>
                  <a:cubicBezTo>
                    <a:pt x="0" y="5"/>
                    <a:pt x="0" y="5"/>
                    <a:pt x="0" y="5"/>
                  </a:cubicBezTo>
                  <a:cubicBezTo>
                    <a:pt x="0" y="5"/>
                    <a:pt x="0" y="6"/>
                    <a:pt x="0" y="6"/>
                  </a:cubicBezTo>
                  <a:cubicBezTo>
                    <a:pt x="0" y="6"/>
                    <a:pt x="0" y="6"/>
                    <a:pt x="0" y="6"/>
                  </a:cubicBezTo>
                  <a:cubicBezTo>
                    <a:pt x="0" y="5"/>
                    <a:pt x="1" y="5"/>
                    <a:pt x="1" y="5"/>
                  </a:cubicBezTo>
                  <a:cubicBezTo>
                    <a:pt x="1" y="5"/>
                    <a:pt x="1" y="5"/>
                    <a:pt x="1" y="5"/>
                  </a:cubicBezTo>
                  <a:cubicBezTo>
                    <a:pt x="1" y="4"/>
                    <a:pt x="1" y="4"/>
                    <a:pt x="1" y="4"/>
                  </a:cubicBezTo>
                  <a:cubicBezTo>
                    <a:pt x="1" y="4"/>
                    <a:pt x="2" y="4"/>
                    <a:pt x="2" y="4"/>
                  </a:cubicBezTo>
                  <a:cubicBezTo>
                    <a:pt x="2" y="4"/>
                    <a:pt x="2" y="4"/>
                    <a:pt x="2" y="4"/>
                  </a:cubicBezTo>
                  <a:cubicBezTo>
                    <a:pt x="2" y="4"/>
                    <a:pt x="2" y="3"/>
                    <a:pt x="2" y="3"/>
                  </a:cubicBezTo>
                  <a:cubicBezTo>
                    <a:pt x="2" y="3"/>
                    <a:pt x="2" y="3"/>
                    <a:pt x="2" y="3"/>
                  </a:cubicBezTo>
                  <a:close/>
                  <a:moveTo>
                    <a:pt x="46" y="22"/>
                  </a:moveTo>
                  <a:cubicBezTo>
                    <a:pt x="46" y="22"/>
                    <a:pt x="46" y="22"/>
                    <a:pt x="46" y="22"/>
                  </a:cubicBezTo>
                  <a:cubicBezTo>
                    <a:pt x="46" y="22"/>
                    <a:pt x="46" y="22"/>
                    <a:pt x="46" y="22"/>
                  </a:cubicBezTo>
                  <a:cubicBezTo>
                    <a:pt x="46" y="22"/>
                    <a:pt x="46" y="22"/>
                    <a:pt x="46" y="22"/>
                  </a:cubicBezTo>
                  <a:cubicBezTo>
                    <a:pt x="46" y="22"/>
                    <a:pt x="46" y="21"/>
                    <a:pt x="46" y="22"/>
                  </a:cubicBezTo>
                  <a:cubicBezTo>
                    <a:pt x="46" y="22"/>
                    <a:pt x="45" y="22"/>
                    <a:pt x="45" y="22"/>
                  </a:cubicBezTo>
                  <a:cubicBezTo>
                    <a:pt x="45" y="22"/>
                    <a:pt x="45" y="22"/>
                    <a:pt x="45" y="22"/>
                  </a:cubicBezTo>
                  <a:cubicBezTo>
                    <a:pt x="44" y="22"/>
                    <a:pt x="44" y="22"/>
                    <a:pt x="44" y="22"/>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6" y="23"/>
                    <a:pt x="46" y="23"/>
                    <a:pt x="46" y="23"/>
                  </a:cubicBezTo>
                  <a:cubicBezTo>
                    <a:pt x="46" y="23"/>
                    <a:pt x="46" y="23"/>
                    <a:pt x="46" y="23"/>
                  </a:cubicBezTo>
                  <a:cubicBezTo>
                    <a:pt x="46" y="23"/>
                    <a:pt x="46" y="23"/>
                    <a:pt x="46" y="23"/>
                  </a:cubicBezTo>
                  <a:cubicBezTo>
                    <a:pt x="46" y="23"/>
                    <a:pt x="46" y="23"/>
                    <a:pt x="46" y="23"/>
                  </a:cubicBezTo>
                  <a:cubicBezTo>
                    <a:pt x="46" y="22"/>
                    <a:pt x="46" y="22"/>
                    <a:pt x="46" y="22"/>
                  </a:cubicBezTo>
                  <a:close/>
                  <a:moveTo>
                    <a:pt x="29" y="11"/>
                  </a:moveTo>
                  <a:cubicBezTo>
                    <a:pt x="29" y="11"/>
                    <a:pt x="29" y="11"/>
                    <a:pt x="29" y="11"/>
                  </a:cubicBezTo>
                  <a:cubicBezTo>
                    <a:pt x="29" y="11"/>
                    <a:pt x="29" y="11"/>
                    <a:pt x="29" y="11"/>
                  </a:cubicBezTo>
                  <a:close/>
                  <a:moveTo>
                    <a:pt x="32" y="12"/>
                  </a:moveTo>
                  <a:cubicBezTo>
                    <a:pt x="32" y="12"/>
                    <a:pt x="32" y="12"/>
                    <a:pt x="32" y="13"/>
                  </a:cubicBezTo>
                  <a:cubicBezTo>
                    <a:pt x="32" y="13"/>
                    <a:pt x="32" y="13"/>
                    <a:pt x="32" y="13"/>
                  </a:cubicBezTo>
                  <a:cubicBezTo>
                    <a:pt x="32" y="13"/>
                    <a:pt x="32" y="13"/>
                    <a:pt x="32" y="13"/>
                  </a:cubicBezTo>
                  <a:cubicBezTo>
                    <a:pt x="32" y="13"/>
                    <a:pt x="32" y="13"/>
                    <a:pt x="32" y="12"/>
                  </a:cubicBezTo>
                  <a:cubicBezTo>
                    <a:pt x="32"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3"/>
                    <a:pt x="31" y="13"/>
                    <a:pt x="31" y="13"/>
                  </a:cubicBezTo>
                  <a:cubicBezTo>
                    <a:pt x="31" y="13"/>
                    <a:pt x="31"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29" y="12"/>
                    <a:pt x="30" y="12"/>
                    <a:pt x="30" y="12"/>
                  </a:cubicBezTo>
                  <a:cubicBezTo>
                    <a:pt x="30" y="12"/>
                    <a:pt x="30" y="12"/>
                    <a:pt x="30" y="12"/>
                  </a:cubicBezTo>
                  <a:cubicBezTo>
                    <a:pt x="30" y="12"/>
                    <a:pt x="30" y="12"/>
                    <a:pt x="30" y="12"/>
                  </a:cubicBezTo>
                  <a:cubicBezTo>
                    <a:pt x="30"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8" y="12"/>
                    <a:pt x="28"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7" y="12"/>
                    <a:pt x="27" y="12"/>
                    <a:pt x="27" y="12"/>
                  </a:cubicBezTo>
                  <a:cubicBezTo>
                    <a:pt x="27" y="12"/>
                    <a:pt x="27" y="12"/>
                    <a:pt x="27" y="12"/>
                  </a:cubicBezTo>
                  <a:cubicBezTo>
                    <a:pt x="26" y="12"/>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0"/>
                    <a:pt x="26" y="10"/>
                  </a:cubicBezTo>
                  <a:cubicBezTo>
                    <a:pt x="26" y="10"/>
                    <a:pt x="26"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7" y="8"/>
                    <a:pt x="27" y="8"/>
                  </a:cubicBezTo>
                  <a:cubicBezTo>
                    <a:pt x="27" y="8"/>
                    <a:pt x="27" y="8"/>
                    <a:pt x="27" y="8"/>
                  </a:cubicBezTo>
                  <a:cubicBezTo>
                    <a:pt x="27" y="8"/>
                    <a:pt x="27" y="8"/>
                    <a:pt x="27" y="7"/>
                  </a:cubicBezTo>
                  <a:cubicBezTo>
                    <a:pt x="27" y="7"/>
                    <a:pt x="28" y="7"/>
                    <a:pt x="28" y="7"/>
                  </a:cubicBezTo>
                  <a:cubicBezTo>
                    <a:pt x="28" y="7"/>
                    <a:pt x="28" y="7"/>
                    <a:pt x="28" y="7"/>
                  </a:cubicBezTo>
                  <a:cubicBezTo>
                    <a:pt x="28" y="7"/>
                    <a:pt x="28" y="7"/>
                    <a:pt x="28" y="7"/>
                  </a:cubicBezTo>
                  <a:cubicBezTo>
                    <a:pt x="28" y="7"/>
                    <a:pt x="28" y="7"/>
                    <a:pt x="29" y="7"/>
                  </a:cubicBezTo>
                  <a:cubicBezTo>
                    <a:pt x="29" y="7"/>
                    <a:pt x="29" y="7"/>
                    <a:pt x="29" y="7"/>
                  </a:cubicBezTo>
                  <a:cubicBezTo>
                    <a:pt x="29" y="8"/>
                    <a:pt x="29" y="8"/>
                    <a:pt x="29" y="8"/>
                  </a:cubicBezTo>
                  <a:cubicBezTo>
                    <a:pt x="29" y="8"/>
                    <a:pt x="29" y="8"/>
                    <a:pt x="29" y="8"/>
                  </a:cubicBezTo>
                  <a:cubicBezTo>
                    <a:pt x="29" y="8"/>
                    <a:pt x="29" y="8"/>
                    <a:pt x="29" y="8"/>
                  </a:cubicBezTo>
                  <a:cubicBezTo>
                    <a:pt x="29" y="8"/>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10"/>
                    <a:pt x="30" y="10"/>
                    <a:pt x="30" y="10"/>
                  </a:cubicBezTo>
                  <a:cubicBezTo>
                    <a:pt x="30" y="10"/>
                    <a:pt x="30" y="10"/>
                    <a:pt x="30" y="10"/>
                  </a:cubicBezTo>
                  <a:cubicBezTo>
                    <a:pt x="30" y="10"/>
                    <a:pt x="30" y="10"/>
                    <a:pt x="30" y="10"/>
                  </a:cubicBezTo>
                  <a:cubicBezTo>
                    <a:pt x="30" y="10"/>
                    <a:pt x="30" y="10"/>
                    <a:pt x="30" y="10"/>
                  </a:cubicBezTo>
                  <a:cubicBezTo>
                    <a:pt x="31" y="10"/>
                    <a:pt x="31" y="10"/>
                    <a:pt x="31" y="11"/>
                  </a:cubicBezTo>
                  <a:cubicBezTo>
                    <a:pt x="31" y="11"/>
                    <a:pt x="31" y="11"/>
                    <a:pt x="31" y="11"/>
                  </a:cubicBezTo>
                  <a:cubicBezTo>
                    <a:pt x="31" y="11"/>
                    <a:pt x="31" y="11"/>
                    <a:pt x="31" y="11"/>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2" y="11"/>
                    <a:pt x="32" y="11"/>
                    <a:pt x="32" y="11"/>
                  </a:cubicBezTo>
                  <a:cubicBezTo>
                    <a:pt x="32" y="11"/>
                    <a:pt x="32" y="11"/>
                    <a:pt x="32" y="11"/>
                  </a:cubicBezTo>
                  <a:cubicBezTo>
                    <a:pt x="32" y="11"/>
                    <a:pt x="32" y="11"/>
                    <a:pt x="32" y="12"/>
                  </a:cubicBezTo>
                  <a:cubicBezTo>
                    <a:pt x="32" y="12"/>
                    <a:pt x="32" y="12"/>
                    <a:pt x="32" y="12"/>
                  </a:cubicBezTo>
                  <a:cubicBezTo>
                    <a:pt x="32" y="12"/>
                    <a:pt x="32" y="12"/>
                    <a:pt x="32" y="12"/>
                  </a:cubicBezTo>
                  <a:cubicBezTo>
                    <a:pt x="32" y="12"/>
                    <a:pt x="32" y="12"/>
                    <a:pt x="32" y="12"/>
                  </a:cubicBezTo>
                  <a:close/>
                  <a:moveTo>
                    <a:pt x="2" y="2"/>
                  </a:moveTo>
                  <a:cubicBezTo>
                    <a:pt x="2" y="2"/>
                    <a:pt x="2" y="2"/>
                    <a:pt x="2" y="2"/>
                  </a:cubicBezTo>
                  <a:cubicBezTo>
                    <a:pt x="2" y="2"/>
                    <a:pt x="2" y="2"/>
                    <a:pt x="2" y="2"/>
                  </a:cubicBezTo>
                  <a:cubicBezTo>
                    <a:pt x="2" y="2"/>
                    <a:pt x="2" y="2"/>
                    <a:pt x="2" y="2"/>
                  </a:cubicBezTo>
                  <a:cubicBezTo>
                    <a:pt x="2" y="2"/>
                    <a:pt x="2" y="2"/>
                    <a:pt x="2" y="2"/>
                  </a:cubicBezTo>
                  <a:close/>
                  <a:moveTo>
                    <a:pt x="29" y="11"/>
                  </a:moveTo>
                  <a:cubicBezTo>
                    <a:pt x="28" y="11"/>
                    <a:pt x="28" y="11"/>
                    <a:pt x="28" y="11"/>
                  </a:cubicBezTo>
                  <a:cubicBezTo>
                    <a:pt x="29" y="11"/>
                    <a:pt x="29" y="11"/>
                    <a:pt x="29" y="11"/>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03" name="Freeform 766">
              <a:extLst>
                <a:ext uri="{FF2B5EF4-FFF2-40B4-BE49-F238E27FC236}">
                  <a16:creationId xmlns:a16="http://schemas.microsoft.com/office/drawing/2014/main" id="{036927D5-C1CD-4790-83B7-91017D6D6F60}"/>
                </a:ext>
              </a:extLst>
            </p:cNvPr>
            <p:cNvSpPr>
              <a:spLocks noEditPoints="1"/>
            </p:cNvSpPr>
            <p:nvPr/>
          </p:nvSpPr>
          <p:spPr bwMode="auto">
            <a:xfrm>
              <a:off x="2278967" y="3579277"/>
              <a:ext cx="950668" cy="509323"/>
            </a:xfrm>
            <a:custGeom>
              <a:avLst/>
              <a:gdLst>
                <a:gd name="T0" fmla="*/ 26 w 203"/>
                <a:gd name="T1" fmla="*/ 29 h 134"/>
                <a:gd name="T2" fmla="*/ 33 w 203"/>
                <a:gd name="T3" fmla="*/ 29 h 134"/>
                <a:gd name="T4" fmla="*/ 132 w 203"/>
                <a:gd name="T5" fmla="*/ 53 h 134"/>
                <a:gd name="T6" fmla="*/ 120 w 203"/>
                <a:gd name="T7" fmla="*/ 48 h 134"/>
                <a:gd name="T8" fmla="*/ 113 w 203"/>
                <a:gd name="T9" fmla="*/ 35 h 134"/>
                <a:gd name="T10" fmla="*/ 99 w 203"/>
                <a:gd name="T11" fmla="*/ 22 h 134"/>
                <a:gd name="T12" fmla="*/ 88 w 203"/>
                <a:gd name="T13" fmla="*/ 27 h 134"/>
                <a:gd name="T14" fmla="*/ 60 w 203"/>
                <a:gd name="T15" fmla="*/ 8 h 134"/>
                <a:gd name="T16" fmla="*/ 1 w 203"/>
                <a:gd name="T17" fmla="*/ 5 h 134"/>
                <a:gd name="T18" fmla="*/ 5 w 203"/>
                <a:gd name="T19" fmla="*/ 14 h 134"/>
                <a:gd name="T20" fmla="*/ 10 w 203"/>
                <a:gd name="T21" fmla="*/ 23 h 134"/>
                <a:gd name="T22" fmla="*/ 19 w 203"/>
                <a:gd name="T23" fmla="*/ 32 h 134"/>
                <a:gd name="T24" fmla="*/ 20 w 203"/>
                <a:gd name="T25" fmla="*/ 38 h 134"/>
                <a:gd name="T26" fmla="*/ 17 w 203"/>
                <a:gd name="T27" fmla="*/ 39 h 134"/>
                <a:gd name="T28" fmla="*/ 19 w 203"/>
                <a:gd name="T29" fmla="*/ 44 h 134"/>
                <a:gd name="T30" fmla="*/ 25 w 203"/>
                <a:gd name="T31" fmla="*/ 46 h 134"/>
                <a:gd name="T32" fmla="*/ 27 w 203"/>
                <a:gd name="T33" fmla="*/ 47 h 134"/>
                <a:gd name="T34" fmla="*/ 33 w 203"/>
                <a:gd name="T35" fmla="*/ 60 h 134"/>
                <a:gd name="T36" fmla="*/ 42 w 203"/>
                <a:gd name="T37" fmla="*/ 67 h 134"/>
                <a:gd name="T38" fmla="*/ 52 w 203"/>
                <a:gd name="T39" fmla="*/ 71 h 134"/>
                <a:gd name="T40" fmla="*/ 46 w 203"/>
                <a:gd name="T41" fmla="*/ 65 h 134"/>
                <a:gd name="T42" fmla="*/ 42 w 203"/>
                <a:gd name="T43" fmla="*/ 59 h 134"/>
                <a:gd name="T44" fmla="*/ 36 w 203"/>
                <a:gd name="T45" fmla="*/ 45 h 134"/>
                <a:gd name="T46" fmla="*/ 34 w 203"/>
                <a:gd name="T47" fmla="*/ 43 h 134"/>
                <a:gd name="T48" fmla="*/ 28 w 203"/>
                <a:gd name="T49" fmla="*/ 33 h 134"/>
                <a:gd name="T50" fmla="*/ 24 w 203"/>
                <a:gd name="T51" fmla="*/ 28 h 134"/>
                <a:gd name="T52" fmla="*/ 17 w 203"/>
                <a:gd name="T53" fmla="*/ 17 h 134"/>
                <a:gd name="T54" fmla="*/ 20 w 203"/>
                <a:gd name="T55" fmla="*/ 10 h 134"/>
                <a:gd name="T56" fmla="*/ 27 w 203"/>
                <a:gd name="T57" fmla="*/ 16 h 134"/>
                <a:gd name="T58" fmla="*/ 33 w 203"/>
                <a:gd name="T59" fmla="*/ 27 h 134"/>
                <a:gd name="T60" fmla="*/ 38 w 203"/>
                <a:gd name="T61" fmla="*/ 36 h 134"/>
                <a:gd name="T62" fmla="*/ 49 w 203"/>
                <a:gd name="T63" fmla="*/ 46 h 134"/>
                <a:gd name="T64" fmla="*/ 52 w 203"/>
                <a:gd name="T65" fmla="*/ 52 h 134"/>
                <a:gd name="T66" fmla="*/ 54 w 203"/>
                <a:gd name="T67" fmla="*/ 55 h 134"/>
                <a:gd name="T68" fmla="*/ 61 w 203"/>
                <a:gd name="T69" fmla="*/ 59 h 134"/>
                <a:gd name="T70" fmla="*/ 64 w 203"/>
                <a:gd name="T71" fmla="*/ 63 h 134"/>
                <a:gd name="T72" fmla="*/ 74 w 203"/>
                <a:gd name="T73" fmla="*/ 74 h 134"/>
                <a:gd name="T74" fmla="*/ 80 w 203"/>
                <a:gd name="T75" fmla="*/ 88 h 134"/>
                <a:gd name="T76" fmla="*/ 80 w 203"/>
                <a:gd name="T77" fmla="*/ 98 h 134"/>
                <a:gd name="T78" fmla="*/ 94 w 203"/>
                <a:gd name="T79" fmla="*/ 109 h 134"/>
                <a:gd name="T80" fmla="*/ 116 w 203"/>
                <a:gd name="T81" fmla="*/ 118 h 134"/>
                <a:gd name="T82" fmla="*/ 130 w 203"/>
                <a:gd name="T83" fmla="*/ 124 h 134"/>
                <a:gd name="T84" fmla="*/ 148 w 203"/>
                <a:gd name="T85" fmla="*/ 123 h 134"/>
                <a:gd name="T86" fmla="*/ 154 w 203"/>
                <a:gd name="T87" fmla="*/ 123 h 134"/>
                <a:gd name="T88" fmla="*/ 165 w 203"/>
                <a:gd name="T89" fmla="*/ 132 h 134"/>
                <a:gd name="T90" fmla="*/ 179 w 203"/>
                <a:gd name="T91" fmla="*/ 121 h 134"/>
                <a:gd name="T92" fmla="*/ 175 w 203"/>
                <a:gd name="T93" fmla="*/ 115 h 134"/>
                <a:gd name="T94" fmla="*/ 195 w 203"/>
                <a:gd name="T95" fmla="*/ 104 h 134"/>
                <a:gd name="T96" fmla="*/ 196 w 203"/>
                <a:gd name="T97" fmla="*/ 109 h 134"/>
                <a:gd name="T98" fmla="*/ 199 w 203"/>
                <a:gd name="T99" fmla="*/ 101 h 134"/>
                <a:gd name="T100" fmla="*/ 198 w 203"/>
                <a:gd name="T101" fmla="*/ 100 h 134"/>
                <a:gd name="T102" fmla="*/ 199 w 203"/>
                <a:gd name="T103" fmla="*/ 94 h 134"/>
                <a:gd name="T104" fmla="*/ 199 w 203"/>
                <a:gd name="T105" fmla="*/ 85 h 134"/>
                <a:gd name="T106" fmla="*/ 178 w 203"/>
                <a:gd name="T107" fmla="*/ 97 h 134"/>
                <a:gd name="T108" fmla="*/ 167 w 203"/>
                <a:gd name="T109" fmla="*/ 105 h 134"/>
                <a:gd name="T110" fmla="*/ 144 w 203"/>
                <a:gd name="T111" fmla="*/ 105 h 134"/>
                <a:gd name="T112" fmla="*/ 132 w 203"/>
                <a:gd name="T113" fmla="*/ 84 h 134"/>
                <a:gd name="T114" fmla="*/ 130 w 203"/>
                <a:gd name="T115" fmla="*/ 80 h 134"/>
                <a:gd name="T116" fmla="*/ 129 w 203"/>
                <a:gd name="T117" fmla="*/ 63 h 134"/>
                <a:gd name="T118" fmla="*/ 131 w 203"/>
                <a:gd name="T119" fmla="*/ 5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 h="134">
                  <a:moveTo>
                    <a:pt x="25" y="27"/>
                  </a:moveTo>
                  <a:cubicBezTo>
                    <a:pt x="25" y="27"/>
                    <a:pt x="26" y="27"/>
                    <a:pt x="26" y="27"/>
                  </a:cubicBezTo>
                  <a:cubicBezTo>
                    <a:pt x="26" y="27"/>
                    <a:pt x="26" y="27"/>
                    <a:pt x="26" y="27"/>
                  </a:cubicBezTo>
                  <a:cubicBezTo>
                    <a:pt x="27" y="28"/>
                    <a:pt x="27" y="28"/>
                    <a:pt x="27" y="28"/>
                  </a:cubicBezTo>
                  <a:cubicBezTo>
                    <a:pt x="27" y="28"/>
                    <a:pt x="27" y="28"/>
                    <a:pt x="27" y="29"/>
                  </a:cubicBezTo>
                  <a:cubicBezTo>
                    <a:pt x="27" y="29"/>
                    <a:pt x="27" y="29"/>
                    <a:pt x="27" y="29"/>
                  </a:cubicBezTo>
                  <a:cubicBezTo>
                    <a:pt x="27" y="29"/>
                    <a:pt x="27" y="29"/>
                    <a:pt x="27" y="29"/>
                  </a:cubicBezTo>
                  <a:cubicBezTo>
                    <a:pt x="27" y="29"/>
                    <a:pt x="27" y="29"/>
                    <a:pt x="27" y="29"/>
                  </a:cubicBezTo>
                  <a:cubicBezTo>
                    <a:pt x="27" y="29"/>
                    <a:pt x="26" y="29"/>
                    <a:pt x="26" y="29"/>
                  </a:cubicBezTo>
                  <a:cubicBezTo>
                    <a:pt x="26" y="29"/>
                    <a:pt x="26" y="29"/>
                    <a:pt x="26" y="29"/>
                  </a:cubicBezTo>
                  <a:cubicBezTo>
                    <a:pt x="26" y="28"/>
                    <a:pt x="25" y="28"/>
                    <a:pt x="25" y="28"/>
                  </a:cubicBezTo>
                  <a:cubicBezTo>
                    <a:pt x="25" y="28"/>
                    <a:pt x="24" y="27"/>
                    <a:pt x="24" y="27"/>
                  </a:cubicBezTo>
                  <a:cubicBezTo>
                    <a:pt x="24" y="27"/>
                    <a:pt x="24" y="26"/>
                    <a:pt x="24" y="26"/>
                  </a:cubicBezTo>
                  <a:cubicBezTo>
                    <a:pt x="24" y="26"/>
                    <a:pt x="24" y="25"/>
                    <a:pt x="25" y="25"/>
                  </a:cubicBezTo>
                  <a:cubicBezTo>
                    <a:pt x="25" y="25"/>
                    <a:pt x="25" y="26"/>
                    <a:pt x="25" y="26"/>
                  </a:cubicBezTo>
                  <a:cubicBezTo>
                    <a:pt x="25" y="26"/>
                    <a:pt x="25" y="26"/>
                    <a:pt x="25" y="27"/>
                  </a:cubicBezTo>
                  <a:close/>
                  <a:moveTo>
                    <a:pt x="32" y="31"/>
                  </a:moveTo>
                  <a:cubicBezTo>
                    <a:pt x="32" y="31"/>
                    <a:pt x="32" y="31"/>
                    <a:pt x="32" y="31"/>
                  </a:cubicBezTo>
                  <a:cubicBezTo>
                    <a:pt x="33" y="31"/>
                    <a:pt x="33" y="31"/>
                    <a:pt x="33" y="31"/>
                  </a:cubicBezTo>
                  <a:cubicBezTo>
                    <a:pt x="33" y="30"/>
                    <a:pt x="33" y="30"/>
                    <a:pt x="33" y="29"/>
                  </a:cubicBezTo>
                  <a:cubicBezTo>
                    <a:pt x="33" y="29"/>
                    <a:pt x="32" y="29"/>
                    <a:pt x="32" y="28"/>
                  </a:cubicBezTo>
                  <a:cubicBezTo>
                    <a:pt x="32" y="28"/>
                    <a:pt x="32" y="28"/>
                    <a:pt x="32" y="28"/>
                  </a:cubicBezTo>
                  <a:cubicBezTo>
                    <a:pt x="31" y="28"/>
                    <a:pt x="31" y="28"/>
                    <a:pt x="31" y="29"/>
                  </a:cubicBezTo>
                  <a:cubicBezTo>
                    <a:pt x="31" y="29"/>
                    <a:pt x="31" y="29"/>
                    <a:pt x="31" y="30"/>
                  </a:cubicBezTo>
                  <a:cubicBezTo>
                    <a:pt x="30" y="30"/>
                    <a:pt x="31" y="30"/>
                    <a:pt x="31" y="30"/>
                  </a:cubicBezTo>
                  <a:cubicBezTo>
                    <a:pt x="31" y="30"/>
                    <a:pt x="31" y="30"/>
                    <a:pt x="31" y="31"/>
                  </a:cubicBezTo>
                  <a:cubicBezTo>
                    <a:pt x="31" y="31"/>
                    <a:pt x="31" y="31"/>
                    <a:pt x="31" y="31"/>
                  </a:cubicBezTo>
                  <a:cubicBezTo>
                    <a:pt x="31" y="31"/>
                    <a:pt x="31" y="31"/>
                    <a:pt x="31" y="31"/>
                  </a:cubicBezTo>
                  <a:cubicBezTo>
                    <a:pt x="32" y="31"/>
                    <a:pt x="32" y="31"/>
                    <a:pt x="32" y="31"/>
                  </a:cubicBezTo>
                  <a:close/>
                  <a:moveTo>
                    <a:pt x="132" y="53"/>
                  </a:moveTo>
                  <a:cubicBezTo>
                    <a:pt x="132" y="53"/>
                    <a:pt x="131" y="53"/>
                    <a:pt x="131" y="52"/>
                  </a:cubicBezTo>
                  <a:cubicBezTo>
                    <a:pt x="131" y="52"/>
                    <a:pt x="130" y="52"/>
                    <a:pt x="130" y="52"/>
                  </a:cubicBezTo>
                  <a:cubicBezTo>
                    <a:pt x="128" y="52"/>
                    <a:pt x="128" y="52"/>
                    <a:pt x="128" y="52"/>
                  </a:cubicBezTo>
                  <a:cubicBezTo>
                    <a:pt x="127" y="52"/>
                    <a:pt x="127" y="52"/>
                    <a:pt x="127" y="52"/>
                  </a:cubicBezTo>
                  <a:cubicBezTo>
                    <a:pt x="126" y="51"/>
                    <a:pt x="126" y="51"/>
                    <a:pt x="126" y="51"/>
                  </a:cubicBezTo>
                  <a:cubicBezTo>
                    <a:pt x="125" y="50"/>
                    <a:pt x="125" y="50"/>
                    <a:pt x="125" y="50"/>
                  </a:cubicBezTo>
                  <a:cubicBezTo>
                    <a:pt x="124" y="50"/>
                    <a:pt x="124" y="50"/>
                    <a:pt x="124" y="50"/>
                  </a:cubicBezTo>
                  <a:cubicBezTo>
                    <a:pt x="122" y="49"/>
                    <a:pt x="122" y="49"/>
                    <a:pt x="122" y="49"/>
                  </a:cubicBezTo>
                  <a:cubicBezTo>
                    <a:pt x="121" y="49"/>
                    <a:pt x="121" y="49"/>
                    <a:pt x="121" y="49"/>
                  </a:cubicBezTo>
                  <a:cubicBezTo>
                    <a:pt x="120" y="48"/>
                    <a:pt x="120" y="48"/>
                    <a:pt x="120" y="48"/>
                  </a:cubicBezTo>
                  <a:cubicBezTo>
                    <a:pt x="120" y="46"/>
                    <a:pt x="120" y="46"/>
                    <a:pt x="120" y="46"/>
                  </a:cubicBezTo>
                  <a:cubicBezTo>
                    <a:pt x="119" y="44"/>
                    <a:pt x="119" y="44"/>
                    <a:pt x="119" y="44"/>
                  </a:cubicBezTo>
                  <a:cubicBezTo>
                    <a:pt x="119" y="43"/>
                    <a:pt x="119" y="43"/>
                    <a:pt x="119" y="43"/>
                  </a:cubicBezTo>
                  <a:cubicBezTo>
                    <a:pt x="119" y="43"/>
                    <a:pt x="118" y="43"/>
                    <a:pt x="118" y="42"/>
                  </a:cubicBezTo>
                  <a:cubicBezTo>
                    <a:pt x="118" y="42"/>
                    <a:pt x="118" y="42"/>
                    <a:pt x="118" y="42"/>
                  </a:cubicBezTo>
                  <a:cubicBezTo>
                    <a:pt x="118" y="42"/>
                    <a:pt x="118" y="41"/>
                    <a:pt x="118" y="41"/>
                  </a:cubicBezTo>
                  <a:cubicBezTo>
                    <a:pt x="118" y="40"/>
                    <a:pt x="118" y="40"/>
                    <a:pt x="118" y="40"/>
                  </a:cubicBezTo>
                  <a:cubicBezTo>
                    <a:pt x="116" y="39"/>
                    <a:pt x="116" y="39"/>
                    <a:pt x="116" y="39"/>
                  </a:cubicBezTo>
                  <a:cubicBezTo>
                    <a:pt x="116" y="39"/>
                    <a:pt x="115" y="37"/>
                    <a:pt x="115" y="37"/>
                  </a:cubicBezTo>
                  <a:cubicBezTo>
                    <a:pt x="115" y="37"/>
                    <a:pt x="113" y="35"/>
                    <a:pt x="113" y="35"/>
                  </a:cubicBezTo>
                  <a:cubicBezTo>
                    <a:pt x="113" y="35"/>
                    <a:pt x="113" y="33"/>
                    <a:pt x="113" y="33"/>
                  </a:cubicBezTo>
                  <a:cubicBezTo>
                    <a:pt x="113" y="33"/>
                    <a:pt x="110" y="30"/>
                    <a:pt x="110" y="30"/>
                  </a:cubicBezTo>
                  <a:cubicBezTo>
                    <a:pt x="110" y="28"/>
                    <a:pt x="110" y="28"/>
                    <a:pt x="110" y="28"/>
                  </a:cubicBezTo>
                  <a:cubicBezTo>
                    <a:pt x="108" y="26"/>
                    <a:pt x="108" y="26"/>
                    <a:pt x="108" y="26"/>
                  </a:cubicBezTo>
                  <a:cubicBezTo>
                    <a:pt x="106" y="25"/>
                    <a:pt x="106" y="25"/>
                    <a:pt x="106" y="25"/>
                  </a:cubicBezTo>
                  <a:cubicBezTo>
                    <a:pt x="106" y="25"/>
                    <a:pt x="106" y="25"/>
                    <a:pt x="106" y="25"/>
                  </a:cubicBezTo>
                  <a:cubicBezTo>
                    <a:pt x="106" y="24"/>
                    <a:pt x="106" y="24"/>
                    <a:pt x="106" y="24"/>
                  </a:cubicBezTo>
                  <a:cubicBezTo>
                    <a:pt x="105" y="23"/>
                    <a:pt x="105" y="23"/>
                    <a:pt x="105" y="23"/>
                  </a:cubicBezTo>
                  <a:cubicBezTo>
                    <a:pt x="101" y="23"/>
                    <a:pt x="101" y="23"/>
                    <a:pt x="101" y="23"/>
                  </a:cubicBezTo>
                  <a:cubicBezTo>
                    <a:pt x="99" y="22"/>
                    <a:pt x="99" y="22"/>
                    <a:pt x="99" y="22"/>
                  </a:cubicBezTo>
                  <a:cubicBezTo>
                    <a:pt x="99" y="24"/>
                    <a:pt x="99" y="24"/>
                    <a:pt x="99" y="24"/>
                  </a:cubicBezTo>
                  <a:cubicBezTo>
                    <a:pt x="97" y="24"/>
                    <a:pt x="97" y="24"/>
                    <a:pt x="97" y="24"/>
                  </a:cubicBezTo>
                  <a:cubicBezTo>
                    <a:pt x="97" y="24"/>
                    <a:pt x="96" y="25"/>
                    <a:pt x="96" y="25"/>
                  </a:cubicBezTo>
                  <a:cubicBezTo>
                    <a:pt x="96" y="25"/>
                    <a:pt x="96" y="26"/>
                    <a:pt x="96" y="26"/>
                  </a:cubicBezTo>
                  <a:cubicBezTo>
                    <a:pt x="95" y="27"/>
                    <a:pt x="95" y="27"/>
                    <a:pt x="95" y="27"/>
                  </a:cubicBezTo>
                  <a:cubicBezTo>
                    <a:pt x="95" y="28"/>
                    <a:pt x="95" y="28"/>
                    <a:pt x="95" y="28"/>
                  </a:cubicBezTo>
                  <a:cubicBezTo>
                    <a:pt x="94" y="29"/>
                    <a:pt x="94" y="29"/>
                    <a:pt x="94" y="29"/>
                  </a:cubicBezTo>
                  <a:cubicBezTo>
                    <a:pt x="93" y="29"/>
                    <a:pt x="93" y="29"/>
                    <a:pt x="93" y="29"/>
                  </a:cubicBezTo>
                  <a:cubicBezTo>
                    <a:pt x="90" y="27"/>
                    <a:pt x="90" y="27"/>
                    <a:pt x="90" y="27"/>
                  </a:cubicBezTo>
                  <a:cubicBezTo>
                    <a:pt x="88" y="27"/>
                    <a:pt x="88" y="27"/>
                    <a:pt x="88" y="27"/>
                  </a:cubicBezTo>
                  <a:cubicBezTo>
                    <a:pt x="86" y="26"/>
                    <a:pt x="86" y="26"/>
                    <a:pt x="86" y="26"/>
                  </a:cubicBezTo>
                  <a:cubicBezTo>
                    <a:pt x="86" y="25"/>
                    <a:pt x="86" y="25"/>
                    <a:pt x="86" y="25"/>
                  </a:cubicBezTo>
                  <a:cubicBezTo>
                    <a:pt x="84" y="23"/>
                    <a:pt x="84" y="23"/>
                    <a:pt x="84" y="23"/>
                  </a:cubicBezTo>
                  <a:cubicBezTo>
                    <a:pt x="83" y="20"/>
                    <a:pt x="83" y="20"/>
                    <a:pt x="83" y="20"/>
                  </a:cubicBezTo>
                  <a:cubicBezTo>
                    <a:pt x="81" y="16"/>
                    <a:pt x="81" y="16"/>
                    <a:pt x="81" y="16"/>
                  </a:cubicBezTo>
                  <a:cubicBezTo>
                    <a:pt x="79" y="15"/>
                    <a:pt x="79" y="15"/>
                    <a:pt x="79" y="15"/>
                  </a:cubicBezTo>
                  <a:cubicBezTo>
                    <a:pt x="75" y="11"/>
                    <a:pt x="75" y="11"/>
                    <a:pt x="75" y="11"/>
                  </a:cubicBezTo>
                  <a:cubicBezTo>
                    <a:pt x="74" y="10"/>
                    <a:pt x="74" y="10"/>
                    <a:pt x="74" y="10"/>
                  </a:cubicBezTo>
                  <a:cubicBezTo>
                    <a:pt x="72" y="8"/>
                    <a:pt x="72" y="8"/>
                    <a:pt x="72" y="8"/>
                  </a:cubicBezTo>
                  <a:cubicBezTo>
                    <a:pt x="60" y="8"/>
                    <a:pt x="60" y="8"/>
                    <a:pt x="60" y="8"/>
                  </a:cubicBezTo>
                  <a:cubicBezTo>
                    <a:pt x="60" y="11"/>
                    <a:pt x="60" y="11"/>
                    <a:pt x="60" y="11"/>
                  </a:cubicBezTo>
                  <a:cubicBezTo>
                    <a:pt x="40" y="11"/>
                    <a:pt x="40" y="11"/>
                    <a:pt x="40" y="11"/>
                  </a:cubicBezTo>
                  <a:cubicBezTo>
                    <a:pt x="15" y="2"/>
                    <a:pt x="15" y="2"/>
                    <a:pt x="15" y="2"/>
                  </a:cubicBezTo>
                  <a:cubicBezTo>
                    <a:pt x="16" y="0"/>
                    <a:pt x="16" y="0"/>
                    <a:pt x="16" y="0"/>
                  </a:cubicBezTo>
                  <a:cubicBezTo>
                    <a:pt x="0" y="2"/>
                    <a:pt x="0" y="2"/>
                    <a:pt x="0" y="2"/>
                  </a:cubicBezTo>
                  <a:cubicBezTo>
                    <a:pt x="0" y="2"/>
                    <a:pt x="0" y="2"/>
                    <a:pt x="0" y="2"/>
                  </a:cubicBezTo>
                  <a:cubicBezTo>
                    <a:pt x="0" y="3"/>
                    <a:pt x="0" y="3"/>
                    <a:pt x="0" y="3"/>
                  </a:cubicBezTo>
                  <a:cubicBezTo>
                    <a:pt x="0" y="3"/>
                    <a:pt x="1" y="4"/>
                    <a:pt x="1" y="4"/>
                  </a:cubicBezTo>
                  <a:cubicBezTo>
                    <a:pt x="1" y="4"/>
                    <a:pt x="1" y="5"/>
                    <a:pt x="1" y="5"/>
                  </a:cubicBezTo>
                  <a:cubicBezTo>
                    <a:pt x="1" y="5"/>
                    <a:pt x="1" y="5"/>
                    <a:pt x="1" y="5"/>
                  </a:cubicBezTo>
                  <a:cubicBezTo>
                    <a:pt x="1" y="6"/>
                    <a:pt x="2" y="6"/>
                    <a:pt x="2" y="6"/>
                  </a:cubicBezTo>
                  <a:cubicBezTo>
                    <a:pt x="2" y="6"/>
                    <a:pt x="3" y="7"/>
                    <a:pt x="3" y="7"/>
                  </a:cubicBezTo>
                  <a:cubicBezTo>
                    <a:pt x="3" y="8"/>
                    <a:pt x="3" y="8"/>
                    <a:pt x="3" y="8"/>
                  </a:cubicBezTo>
                  <a:cubicBezTo>
                    <a:pt x="3" y="9"/>
                    <a:pt x="3" y="9"/>
                    <a:pt x="3" y="9"/>
                  </a:cubicBezTo>
                  <a:cubicBezTo>
                    <a:pt x="3" y="10"/>
                    <a:pt x="3" y="10"/>
                    <a:pt x="3" y="10"/>
                  </a:cubicBezTo>
                  <a:cubicBezTo>
                    <a:pt x="3" y="10"/>
                    <a:pt x="4" y="10"/>
                    <a:pt x="4" y="10"/>
                  </a:cubicBezTo>
                  <a:cubicBezTo>
                    <a:pt x="4" y="11"/>
                    <a:pt x="5" y="11"/>
                    <a:pt x="5" y="12"/>
                  </a:cubicBezTo>
                  <a:cubicBezTo>
                    <a:pt x="5" y="12"/>
                    <a:pt x="6" y="13"/>
                    <a:pt x="6" y="13"/>
                  </a:cubicBezTo>
                  <a:cubicBezTo>
                    <a:pt x="6" y="13"/>
                    <a:pt x="6" y="13"/>
                    <a:pt x="6" y="13"/>
                  </a:cubicBezTo>
                  <a:cubicBezTo>
                    <a:pt x="5" y="13"/>
                    <a:pt x="5" y="14"/>
                    <a:pt x="5" y="14"/>
                  </a:cubicBezTo>
                  <a:cubicBezTo>
                    <a:pt x="5" y="14"/>
                    <a:pt x="5" y="14"/>
                    <a:pt x="6" y="15"/>
                  </a:cubicBezTo>
                  <a:cubicBezTo>
                    <a:pt x="6" y="15"/>
                    <a:pt x="6" y="15"/>
                    <a:pt x="7" y="15"/>
                  </a:cubicBezTo>
                  <a:cubicBezTo>
                    <a:pt x="7" y="16"/>
                    <a:pt x="7" y="16"/>
                    <a:pt x="7" y="17"/>
                  </a:cubicBezTo>
                  <a:cubicBezTo>
                    <a:pt x="7" y="17"/>
                    <a:pt x="7" y="18"/>
                    <a:pt x="7" y="18"/>
                  </a:cubicBezTo>
                  <a:cubicBezTo>
                    <a:pt x="7" y="18"/>
                    <a:pt x="8" y="18"/>
                    <a:pt x="8" y="19"/>
                  </a:cubicBezTo>
                  <a:cubicBezTo>
                    <a:pt x="8" y="19"/>
                    <a:pt x="9" y="20"/>
                    <a:pt x="9" y="20"/>
                  </a:cubicBezTo>
                  <a:cubicBezTo>
                    <a:pt x="9" y="20"/>
                    <a:pt x="9" y="21"/>
                    <a:pt x="9" y="21"/>
                  </a:cubicBezTo>
                  <a:cubicBezTo>
                    <a:pt x="9" y="21"/>
                    <a:pt x="9" y="22"/>
                    <a:pt x="9" y="22"/>
                  </a:cubicBezTo>
                  <a:cubicBezTo>
                    <a:pt x="9" y="22"/>
                    <a:pt x="9" y="22"/>
                    <a:pt x="9" y="22"/>
                  </a:cubicBezTo>
                  <a:cubicBezTo>
                    <a:pt x="10" y="22"/>
                    <a:pt x="10" y="23"/>
                    <a:pt x="10" y="23"/>
                  </a:cubicBezTo>
                  <a:cubicBezTo>
                    <a:pt x="10" y="24"/>
                    <a:pt x="10" y="24"/>
                    <a:pt x="11" y="24"/>
                  </a:cubicBezTo>
                  <a:cubicBezTo>
                    <a:pt x="11" y="25"/>
                    <a:pt x="11" y="25"/>
                    <a:pt x="12" y="25"/>
                  </a:cubicBezTo>
                  <a:cubicBezTo>
                    <a:pt x="12" y="25"/>
                    <a:pt x="13" y="26"/>
                    <a:pt x="13" y="26"/>
                  </a:cubicBezTo>
                  <a:cubicBezTo>
                    <a:pt x="13" y="26"/>
                    <a:pt x="14" y="26"/>
                    <a:pt x="14" y="27"/>
                  </a:cubicBezTo>
                  <a:cubicBezTo>
                    <a:pt x="15" y="27"/>
                    <a:pt x="16" y="28"/>
                    <a:pt x="16" y="28"/>
                  </a:cubicBezTo>
                  <a:cubicBezTo>
                    <a:pt x="16" y="28"/>
                    <a:pt x="16" y="29"/>
                    <a:pt x="16" y="29"/>
                  </a:cubicBezTo>
                  <a:cubicBezTo>
                    <a:pt x="17" y="29"/>
                    <a:pt x="17" y="29"/>
                    <a:pt x="17" y="30"/>
                  </a:cubicBezTo>
                  <a:cubicBezTo>
                    <a:pt x="17" y="30"/>
                    <a:pt x="17" y="30"/>
                    <a:pt x="18" y="30"/>
                  </a:cubicBezTo>
                  <a:cubicBezTo>
                    <a:pt x="19" y="30"/>
                    <a:pt x="18" y="31"/>
                    <a:pt x="19" y="31"/>
                  </a:cubicBezTo>
                  <a:cubicBezTo>
                    <a:pt x="19" y="32"/>
                    <a:pt x="19" y="32"/>
                    <a:pt x="19" y="32"/>
                  </a:cubicBezTo>
                  <a:cubicBezTo>
                    <a:pt x="20" y="32"/>
                    <a:pt x="20" y="33"/>
                    <a:pt x="20" y="33"/>
                  </a:cubicBezTo>
                  <a:cubicBezTo>
                    <a:pt x="21" y="33"/>
                    <a:pt x="21" y="34"/>
                    <a:pt x="21" y="34"/>
                  </a:cubicBezTo>
                  <a:cubicBezTo>
                    <a:pt x="21" y="34"/>
                    <a:pt x="20" y="35"/>
                    <a:pt x="20" y="35"/>
                  </a:cubicBezTo>
                  <a:cubicBezTo>
                    <a:pt x="20" y="35"/>
                    <a:pt x="21" y="35"/>
                    <a:pt x="21" y="36"/>
                  </a:cubicBezTo>
                  <a:cubicBezTo>
                    <a:pt x="21" y="36"/>
                    <a:pt x="20" y="36"/>
                    <a:pt x="20" y="36"/>
                  </a:cubicBezTo>
                  <a:cubicBezTo>
                    <a:pt x="20" y="36"/>
                    <a:pt x="20" y="37"/>
                    <a:pt x="20" y="37"/>
                  </a:cubicBezTo>
                  <a:cubicBezTo>
                    <a:pt x="20" y="37"/>
                    <a:pt x="20" y="37"/>
                    <a:pt x="19" y="37"/>
                  </a:cubicBezTo>
                  <a:cubicBezTo>
                    <a:pt x="19" y="37"/>
                    <a:pt x="19" y="38"/>
                    <a:pt x="19" y="38"/>
                  </a:cubicBezTo>
                  <a:cubicBezTo>
                    <a:pt x="19" y="38"/>
                    <a:pt x="20" y="38"/>
                    <a:pt x="20" y="38"/>
                  </a:cubicBezTo>
                  <a:cubicBezTo>
                    <a:pt x="20" y="38"/>
                    <a:pt x="20" y="38"/>
                    <a:pt x="20" y="38"/>
                  </a:cubicBezTo>
                  <a:cubicBezTo>
                    <a:pt x="20" y="38"/>
                    <a:pt x="20" y="38"/>
                    <a:pt x="20" y="39"/>
                  </a:cubicBezTo>
                  <a:cubicBezTo>
                    <a:pt x="20" y="39"/>
                    <a:pt x="20" y="39"/>
                    <a:pt x="21" y="39"/>
                  </a:cubicBezTo>
                  <a:cubicBezTo>
                    <a:pt x="21" y="39"/>
                    <a:pt x="22" y="39"/>
                    <a:pt x="22" y="39"/>
                  </a:cubicBezTo>
                  <a:cubicBezTo>
                    <a:pt x="22" y="39"/>
                    <a:pt x="21" y="39"/>
                    <a:pt x="21" y="39"/>
                  </a:cubicBezTo>
                  <a:cubicBezTo>
                    <a:pt x="21" y="40"/>
                    <a:pt x="21" y="40"/>
                    <a:pt x="21" y="40"/>
                  </a:cubicBezTo>
                  <a:cubicBezTo>
                    <a:pt x="21" y="40"/>
                    <a:pt x="20" y="40"/>
                    <a:pt x="20" y="40"/>
                  </a:cubicBezTo>
                  <a:cubicBezTo>
                    <a:pt x="20" y="40"/>
                    <a:pt x="20" y="39"/>
                    <a:pt x="20" y="39"/>
                  </a:cubicBezTo>
                  <a:cubicBezTo>
                    <a:pt x="19" y="39"/>
                    <a:pt x="19" y="39"/>
                    <a:pt x="19" y="39"/>
                  </a:cubicBezTo>
                  <a:cubicBezTo>
                    <a:pt x="19" y="38"/>
                    <a:pt x="19" y="39"/>
                    <a:pt x="18" y="39"/>
                  </a:cubicBezTo>
                  <a:cubicBezTo>
                    <a:pt x="18" y="39"/>
                    <a:pt x="17" y="39"/>
                    <a:pt x="17" y="39"/>
                  </a:cubicBezTo>
                  <a:cubicBezTo>
                    <a:pt x="16" y="39"/>
                    <a:pt x="16" y="39"/>
                    <a:pt x="16" y="39"/>
                  </a:cubicBezTo>
                  <a:cubicBezTo>
                    <a:pt x="15" y="38"/>
                    <a:pt x="14" y="38"/>
                    <a:pt x="14" y="39"/>
                  </a:cubicBezTo>
                  <a:cubicBezTo>
                    <a:pt x="14" y="39"/>
                    <a:pt x="14" y="39"/>
                    <a:pt x="14" y="39"/>
                  </a:cubicBezTo>
                  <a:cubicBezTo>
                    <a:pt x="14" y="39"/>
                    <a:pt x="15" y="39"/>
                    <a:pt x="15" y="40"/>
                  </a:cubicBezTo>
                  <a:cubicBezTo>
                    <a:pt x="15" y="40"/>
                    <a:pt x="16" y="40"/>
                    <a:pt x="16" y="40"/>
                  </a:cubicBezTo>
                  <a:cubicBezTo>
                    <a:pt x="16" y="40"/>
                    <a:pt x="16" y="41"/>
                    <a:pt x="17" y="41"/>
                  </a:cubicBezTo>
                  <a:cubicBezTo>
                    <a:pt x="17" y="41"/>
                    <a:pt x="17" y="41"/>
                    <a:pt x="18" y="41"/>
                  </a:cubicBezTo>
                  <a:cubicBezTo>
                    <a:pt x="18" y="42"/>
                    <a:pt x="18" y="42"/>
                    <a:pt x="18" y="43"/>
                  </a:cubicBezTo>
                  <a:cubicBezTo>
                    <a:pt x="18" y="43"/>
                    <a:pt x="18" y="43"/>
                    <a:pt x="18" y="43"/>
                  </a:cubicBezTo>
                  <a:cubicBezTo>
                    <a:pt x="19" y="44"/>
                    <a:pt x="19" y="44"/>
                    <a:pt x="19" y="44"/>
                  </a:cubicBezTo>
                  <a:cubicBezTo>
                    <a:pt x="20" y="44"/>
                    <a:pt x="20" y="44"/>
                    <a:pt x="20" y="44"/>
                  </a:cubicBezTo>
                  <a:cubicBezTo>
                    <a:pt x="20" y="44"/>
                    <a:pt x="21" y="44"/>
                    <a:pt x="21" y="45"/>
                  </a:cubicBezTo>
                  <a:cubicBezTo>
                    <a:pt x="21" y="45"/>
                    <a:pt x="21" y="45"/>
                    <a:pt x="22" y="45"/>
                  </a:cubicBezTo>
                  <a:cubicBezTo>
                    <a:pt x="22" y="45"/>
                    <a:pt x="22" y="45"/>
                    <a:pt x="23" y="45"/>
                  </a:cubicBezTo>
                  <a:cubicBezTo>
                    <a:pt x="23" y="45"/>
                    <a:pt x="23" y="46"/>
                    <a:pt x="23" y="46"/>
                  </a:cubicBezTo>
                  <a:cubicBezTo>
                    <a:pt x="23" y="46"/>
                    <a:pt x="23" y="46"/>
                    <a:pt x="23" y="47"/>
                  </a:cubicBezTo>
                  <a:cubicBezTo>
                    <a:pt x="23" y="47"/>
                    <a:pt x="24" y="47"/>
                    <a:pt x="24" y="47"/>
                  </a:cubicBezTo>
                  <a:cubicBezTo>
                    <a:pt x="24" y="47"/>
                    <a:pt x="24" y="46"/>
                    <a:pt x="24" y="46"/>
                  </a:cubicBezTo>
                  <a:cubicBezTo>
                    <a:pt x="25" y="46"/>
                    <a:pt x="25" y="46"/>
                    <a:pt x="25" y="46"/>
                  </a:cubicBezTo>
                  <a:cubicBezTo>
                    <a:pt x="25" y="46"/>
                    <a:pt x="25" y="46"/>
                    <a:pt x="25" y="46"/>
                  </a:cubicBezTo>
                  <a:cubicBezTo>
                    <a:pt x="25" y="46"/>
                    <a:pt x="26" y="46"/>
                    <a:pt x="26" y="46"/>
                  </a:cubicBezTo>
                  <a:cubicBezTo>
                    <a:pt x="26" y="46"/>
                    <a:pt x="26" y="46"/>
                    <a:pt x="26" y="46"/>
                  </a:cubicBezTo>
                  <a:cubicBezTo>
                    <a:pt x="26" y="46"/>
                    <a:pt x="26" y="45"/>
                    <a:pt x="27" y="45"/>
                  </a:cubicBezTo>
                  <a:cubicBezTo>
                    <a:pt x="27" y="45"/>
                    <a:pt x="26" y="45"/>
                    <a:pt x="26" y="45"/>
                  </a:cubicBezTo>
                  <a:cubicBezTo>
                    <a:pt x="26" y="45"/>
                    <a:pt x="26" y="44"/>
                    <a:pt x="26" y="44"/>
                  </a:cubicBezTo>
                  <a:cubicBezTo>
                    <a:pt x="27" y="44"/>
                    <a:pt x="27" y="44"/>
                    <a:pt x="27" y="44"/>
                  </a:cubicBezTo>
                  <a:cubicBezTo>
                    <a:pt x="27" y="44"/>
                    <a:pt x="27" y="45"/>
                    <a:pt x="27" y="45"/>
                  </a:cubicBezTo>
                  <a:cubicBezTo>
                    <a:pt x="27" y="45"/>
                    <a:pt x="27" y="45"/>
                    <a:pt x="27" y="45"/>
                  </a:cubicBezTo>
                  <a:cubicBezTo>
                    <a:pt x="27" y="45"/>
                    <a:pt x="27" y="46"/>
                    <a:pt x="27" y="46"/>
                  </a:cubicBezTo>
                  <a:cubicBezTo>
                    <a:pt x="27" y="46"/>
                    <a:pt x="27" y="47"/>
                    <a:pt x="27" y="47"/>
                  </a:cubicBezTo>
                  <a:cubicBezTo>
                    <a:pt x="27" y="47"/>
                    <a:pt x="27" y="48"/>
                    <a:pt x="28" y="48"/>
                  </a:cubicBezTo>
                  <a:cubicBezTo>
                    <a:pt x="28" y="49"/>
                    <a:pt x="29" y="49"/>
                    <a:pt x="30" y="49"/>
                  </a:cubicBezTo>
                  <a:cubicBezTo>
                    <a:pt x="30" y="50"/>
                    <a:pt x="31" y="50"/>
                    <a:pt x="31" y="50"/>
                  </a:cubicBezTo>
                  <a:cubicBezTo>
                    <a:pt x="32" y="50"/>
                    <a:pt x="32" y="51"/>
                    <a:pt x="33" y="51"/>
                  </a:cubicBezTo>
                  <a:cubicBezTo>
                    <a:pt x="33" y="51"/>
                    <a:pt x="34" y="54"/>
                    <a:pt x="34" y="54"/>
                  </a:cubicBezTo>
                  <a:cubicBezTo>
                    <a:pt x="34" y="55"/>
                    <a:pt x="34" y="56"/>
                    <a:pt x="34" y="56"/>
                  </a:cubicBezTo>
                  <a:cubicBezTo>
                    <a:pt x="34" y="56"/>
                    <a:pt x="34" y="57"/>
                    <a:pt x="34" y="57"/>
                  </a:cubicBezTo>
                  <a:cubicBezTo>
                    <a:pt x="33" y="58"/>
                    <a:pt x="34" y="59"/>
                    <a:pt x="34" y="59"/>
                  </a:cubicBezTo>
                  <a:cubicBezTo>
                    <a:pt x="34" y="59"/>
                    <a:pt x="34" y="59"/>
                    <a:pt x="34" y="59"/>
                  </a:cubicBezTo>
                  <a:cubicBezTo>
                    <a:pt x="34" y="59"/>
                    <a:pt x="33" y="60"/>
                    <a:pt x="33" y="60"/>
                  </a:cubicBezTo>
                  <a:cubicBezTo>
                    <a:pt x="32" y="60"/>
                    <a:pt x="33" y="60"/>
                    <a:pt x="33" y="61"/>
                  </a:cubicBezTo>
                  <a:cubicBezTo>
                    <a:pt x="32" y="61"/>
                    <a:pt x="33" y="61"/>
                    <a:pt x="33" y="61"/>
                  </a:cubicBezTo>
                  <a:cubicBezTo>
                    <a:pt x="33" y="61"/>
                    <a:pt x="33" y="60"/>
                    <a:pt x="33" y="61"/>
                  </a:cubicBezTo>
                  <a:cubicBezTo>
                    <a:pt x="34" y="61"/>
                    <a:pt x="33" y="61"/>
                    <a:pt x="34" y="61"/>
                  </a:cubicBezTo>
                  <a:cubicBezTo>
                    <a:pt x="34" y="61"/>
                    <a:pt x="34" y="61"/>
                    <a:pt x="35" y="62"/>
                  </a:cubicBezTo>
                  <a:cubicBezTo>
                    <a:pt x="35" y="62"/>
                    <a:pt x="35" y="62"/>
                    <a:pt x="36" y="62"/>
                  </a:cubicBezTo>
                  <a:cubicBezTo>
                    <a:pt x="36" y="63"/>
                    <a:pt x="36" y="63"/>
                    <a:pt x="37" y="63"/>
                  </a:cubicBezTo>
                  <a:cubicBezTo>
                    <a:pt x="37" y="64"/>
                    <a:pt x="38" y="64"/>
                    <a:pt x="38" y="64"/>
                  </a:cubicBezTo>
                  <a:cubicBezTo>
                    <a:pt x="39" y="65"/>
                    <a:pt x="39" y="65"/>
                    <a:pt x="40" y="65"/>
                  </a:cubicBezTo>
                  <a:cubicBezTo>
                    <a:pt x="40" y="66"/>
                    <a:pt x="41" y="67"/>
                    <a:pt x="42" y="67"/>
                  </a:cubicBezTo>
                  <a:cubicBezTo>
                    <a:pt x="42" y="68"/>
                    <a:pt x="43" y="69"/>
                    <a:pt x="43" y="69"/>
                  </a:cubicBezTo>
                  <a:cubicBezTo>
                    <a:pt x="44" y="69"/>
                    <a:pt x="45" y="70"/>
                    <a:pt x="45" y="70"/>
                  </a:cubicBezTo>
                  <a:cubicBezTo>
                    <a:pt x="46" y="70"/>
                    <a:pt x="46" y="71"/>
                    <a:pt x="46" y="71"/>
                  </a:cubicBezTo>
                  <a:cubicBezTo>
                    <a:pt x="47" y="72"/>
                    <a:pt x="47" y="73"/>
                    <a:pt x="47" y="74"/>
                  </a:cubicBezTo>
                  <a:cubicBezTo>
                    <a:pt x="47" y="74"/>
                    <a:pt x="48" y="75"/>
                    <a:pt x="48" y="75"/>
                  </a:cubicBezTo>
                  <a:cubicBezTo>
                    <a:pt x="48" y="75"/>
                    <a:pt x="49" y="75"/>
                    <a:pt x="49" y="75"/>
                  </a:cubicBezTo>
                  <a:cubicBezTo>
                    <a:pt x="49" y="75"/>
                    <a:pt x="50" y="74"/>
                    <a:pt x="50" y="74"/>
                  </a:cubicBezTo>
                  <a:cubicBezTo>
                    <a:pt x="50" y="74"/>
                    <a:pt x="50" y="74"/>
                    <a:pt x="51" y="74"/>
                  </a:cubicBezTo>
                  <a:cubicBezTo>
                    <a:pt x="51" y="73"/>
                    <a:pt x="52" y="73"/>
                    <a:pt x="52" y="73"/>
                  </a:cubicBezTo>
                  <a:cubicBezTo>
                    <a:pt x="52" y="73"/>
                    <a:pt x="52" y="71"/>
                    <a:pt x="52" y="71"/>
                  </a:cubicBezTo>
                  <a:cubicBezTo>
                    <a:pt x="52" y="71"/>
                    <a:pt x="51" y="70"/>
                    <a:pt x="51" y="70"/>
                  </a:cubicBezTo>
                  <a:cubicBezTo>
                    <a:pt x="51" y="70"/>
                    <a:pt x="50" y="70"/>
                    <a:pt x="50" y="69"/>
                  </a:cubicBezTo>
                  <a:cubicBezTo>
                    <a:pt x="50" y="69"/>
                    <a:pt x="50" y="69"/>
                    <a:pt x="50" y="69"/>
                  </a:cubicBezTo>
                  <a:cubicBezTo>
                    <a:pt x="50" y="68"/>
                    <a:pt x="50" y="68"/>
                    <a:pt x="50" y="68"/>
                  </a:cubicBezTo>
                  <a:cubicBezTo>
                    <a:pt x="49" y="68"/>
                    <a:pt x="49" y="68"/>
                    <a:pt x="49" y="67"/>
                  </a:cubicBezTo>
                  <a:cubicBezTo>
                    <a:pt x="49" y="67"/>
                    <a:pt x="49" y="67"/>
                    <a:pt x="49" y="67"/>
                  </a:cubicBezTo>
                  <a:cubicBezTo>
                    <a:pt x="49" y="67"/>
                    <a:pt x="48" y="67"/>
                    <a:pt x="48" y="66"/>
                  </a:cubicBezTo>
                  <a:cubicBezTo>
                    <a:pt x="48" y="66"/>
                    <a:pt x="48" y="66"/>
                    <a:pt x="48" y="66"/>
                  </a:cubicBezTo>
                  <a:cubicBezTo>
                    <a:pt x="47" y="65"/>
                    <a:pt x="47" y="65"/>
                    <a:pt x="47" y="65"/>
                  </a:cubicBezTo>
                  <a:cubicBezTo>
                    <a:pt x="46" y="64"/>
                    <a:pt x="46" y="65"/>
                    <a:pt x="46" y="65"/>
                  </a:cubicBezTo>
                  <a:cubicBezTo>
                    <a:pt x="46" y="65"/>
                    <a:pt x="46" y="66"/>
                    <a:pt x="46" y="66"/>
                  </a:cubicBezTo>
                  <a:cubicBezTo>
                    <a:pt x="45" y="66"/>
                    <a:pt x="45" y="66"/>
                    <a:pt x="45" y="66"/>
                  </a:cubicBezTo>
                  <a:cubicBezTo>
                    <a:pt x="45" y="66"/>
                    <a:pt x="44" y="66"/>
                    <a:pt x="44" y="65"/>
                  </a:cubicBezTo>
                  <a:cubicBezTo>
                    <a:pt x="44" y="65"/>
                    <a:pt x="44" y="65"/>
                    <a:pt x="44" y="65"/>
                  </a:cubicBezTo>
                  <a:cubicBezTo>
                    <a:pt x="43" y="64"/>
                    <a:pt x="43" y="64"/>
                    <a:pt x="43" y="64"/>
                  </a:cubicBezTo>
                  <a:cubicBezTo>
                    <a:pt x="43" y="63"/>
                    <a:pt x="43" y="63"/>
                    <a:pt x="43" y="63"/>
                  </a:cubicBezTo>
                  <a:cubicBezTo>
                    <a:pt x="43" y="63"/>
                    <a:pt x="43" y="62"/>
                    <a:pt x="43" y="62"/>
                  </a:cubicBezTo>
                  <a:cubicBezTo>
                    <a:pt x="43" y="62"/>
                    <a:pt x="43" y="61"/>
                    <a:pt x="43" y="60"/>
                  </a:cubicBezTo>
                  <a:cubicBezTo>
                    <a:pt x="43" y="60"/>
                    <a:pt x="43" y="60"/>
                    <a:pt x="43" y="60"/>
                  </a:cubicBezTo>
                  <a:cubicBezTo>
                    <a:pt x="42" y="59"/>
                    <a:pt x="42" y="59"/>
                    <a:pt x="42" y="59"/>
                  </a:cubicBezTo>
                  <a:cubicBezTo>
                    <a:pt x="42" y="58"/>
                    <a:pt x="42" y="57"/>
                    <a:pt x="42" y="57"/>
                  </a:cubicBezTo>
                  <a:cubicBezTo>
                    <a:pt x="42" y="57"/>
                    <a:pt x="41" y="56"/>
                    <a:pt x="41" y="56"/>
                  </a:cubicBezTo>
                  <a:cubicBezTo>
                    <a:pt x="40" y="56"/>
                    <a:pt x="40" y="55"/>
                    <a:pt x="40" y="55"/>
                  </a:cubicBezTo>
                  <a:cubicBezTo>
                    <a:pt x="40" y="55"/>
                    <a:pt x="40" y="54"/>
                    <a:pt x="40" y="54"/>
                  </a:cubicBezTo>
                  <a:cubicBezTo>
                    <a:pt x="39" y="54"/>
                    <a:pt x="39" y="54"/>
                    <a:pt x="39" y="53"/>
                  </a:cubicBezTo>
                  <a:cubicBezTo>
                    <a:pt x="39" y="53"/>
                    <a:pt x="39" y="51"/>
                    <a:pt x="39" y="51"/>
                  </a:cubicBezTo>
                  <a:cubicBezTo>
                    <a:pt x="39" y="50"/>
                    <a:pt x="39" y="50"/>
                    <a:pt x="38" y="49"/>
                  </a:cubicBezTo>
                  <a:cubicBezTo>
                    <a:pt x="38" y="49"/>
                    <a:pt x="38" y="49"/>
                    <a:pt x="38" y="48"/>
                  </a:cubicBezTo>
                  <a:cubicBezTo>
                    <a:pt x="38" y="48"/>
                    <a:pt x="37" y="47"/>
                    <a:pt x="37" y="47"/>
                  </a:cubicBezTo>
                  <a:cubicBezTo>
                    <a:pt x="37" y="46"/>
                    <a:pt x="36" y="46"/>
                    <a:pt x="36" y="45"/>
                  </a:cubicBezTo>
                  <a:cubicBezTo>
                    <a:pt x="36" y="45"/>
                    <a:pt x="36" y="46"/>
                    <a:pt x="36" y="46"/>
                  </a:cubicBezTo>
                  <a:cubicBezTo>
                    <a:pt x="36" y="46"/>
                    <a:pt x="36" y="46"/>
                    <a:pt x="36" y="47"/>
                  </a:cubicBezTo>
                  <a:cubicBezTo>
                    <a:pt x="36" y="47"/>
                    <a:pt x="36" y="47"/>
                    <a:pt x="36" y="47"/>
                  </a:cubicBezTo>
                  <a:cubicBezTo>
                    <a:pt x="36" y="48"/>
                    <a:pt x="36" y="48"/>
                    <a:pt x="36" y="48"/>
                  </a:cubicBezTo>
                  <a:cubicBezTo>
                    <a:pt x="36" y="47"/>
                    <a:pt x="35" y="47"/>
                    <a:pt x="35" y="47"/>
                  </a:cubicBezTo>
                  <a:cubicBezTo>
                    <a:pt x="35" y="46"/>
                    <a:pt x="35" y="46"/>
                    <a:pt x="35" y="46"/>
                  </a:cubicBezTo>
                  <a:cubicBezTo>
                    <a:pt x="35" y="46"/>
                    <a:pt x="35" y="45"/>
                    <a:pt x="35" y="45"/>
                  </a:cubicBezTo>
                  <a:cubicBezTo>
                    <a:pt x="35" y="45"/>
                    <a:pt x="35" y="44"/>
                    <a:pt x="35" y="44"/>
                  </a:cubicBezTo>
                  <a:cubicBezTo>
                    <a:pt x="35" y="44"/>
                    <a:pt x="35" y="44"/>
                    <a:pt x="35" y="44"/>
                  </a:cubicBezTo>
                  <a:cubicBezTo>
                    <a:pt x="34" y="44"/>
                    <a:pt x="34" y="44"/>
                    <a:pt x="34" y="43"/>
                  </a:cubicBezTo>
                  <a:cubicBezTo>
                    <a:pt x="33" y="43"/>
                    <a:pt x="33" y="43"/>
                    <a:pt x="33" y="42"/>
                  </a:cubicBezTo>
                  <a:cubicBezTo>
                    <a:pt x="33" y="42"/>
                    <a:pt x="32" y="41"/>
                    <a:pt x="32" y="40"/>
                  </a:cubicBezTo>
                  <a:cubicBezTo>
                    <a:pt x="31" y="40"/>
                    <a:pt x="31" y="40"/>
                    <a:pt x="31" y="40"/>
                  </a:cubicBezTo>
                  <a:cubicBezTo>
                    <a:pt x="30" y="40"/>
                    <a:pt x="30" y="39"/>
                    <a:pt x="30" y="38"/>
                  </a:cubicBezTo>
                  <a:cubicBezTo>
                    <a:pt x="29" y="38"/>
                    <a:pt x="29" y="38"/>
                    <a:pt x="29" y="37"/>
                  </a:cubicBezTo>
                  <a:cubicBezTo>
                    <a:pt x="29" y="37"/>
                    <a:pt x="29" y="36"/>
                    <a:pt x="29" y="36"/>
                  </a:cubicBezTo>
                  <a:cubicBezTo>
                    <a:pt x="29" y="36"/>
                    <a:pt x="29" y="35"/>
                    <a:pt x="29" y="35"/>
                  </a:cubicBezTo>
                  <a:cubicBezTo>
                    <a:pt x="29" y="35"/>
                    <a:pt x="29" y="34"/>
                    <a:pt x="29" y="34"/>
                  </a:cubicBezTo>
                  <a:cubicBezTo>
                    <a:pt x="29" y="34"/>
                    <a:pt x="29" y="34"/>
                    <a:pt x="29" y="33"/>
                  </a:cubicBezTo>
                  <a:cubicBezTo>
                    <a:pt x="28" y="33"/>
                    <a:pt x="28" y="33"/>
                    <a:pt x="28" y="33"/>
                  </a:cubicBezTo>
                  <a:cubicBezTo>
                    <a:pt x="28" y="34"/>
                    <a:pt x="28" y="34"/>
                    <a:pt x="27" y="34"/>
                  </a:cubicBezTo>
                  <a:cubicBezTo>
                    <a:pt x="27" y="33"/>
                    <a:pt x="27" y="33"/>
                    <a:pt x="27" y="33"/>
                  </a:cubicBezTo>
                  <a:cubicBezTo>
                    <a:pt x="27" y="33"/>
                    <a:pt x="27" y="32"/>
                    <a:pt x="27" y="31"/>
                  </a:cubicBezTo>
                  <a:cubicBezTo>
                    <a:pt x="26" y="31"/>
                    <a:pt x="26" y="31"/>
                    <a:pt x="26" y="31"/>
                  </a:cubicBezTo>
                  <a:cubicBezTo>
                    <a:pt x="25" y="31"/>
                    <a:pt x="26" y="31"/>
                    <a:pt x="26" y="31"/>
                  </a:cubicBezTo>
                  <a:cubicBezTo>
                    <a:pt x="25" y="30"/>
                    <a:pt x="25" y="30"/>
                    <a:pt x="25" y="30"/>
                  </a:cubicBezTo>
                  <a:cubicBezTo>
                    <a:pt x="25" y="30"/>
                    <a:pt x="25" y="30"/>
                    <a:pt x="25" y="30"/>
                  </a:cubicBezTo>
                  <a:cubicBezTo>
                    <a:pt x="24" y="30"/>
                    <a:pt x="24" y="30"/>
                    <a:pt x="24" y="30"/>
                  </a:cubicBezTo>
                  <a:cubicBezTo>
                    <a:pt x="24" y="30"/>
                    <a:pt x="24" y="29"/>
                    <a:pt x="24" y="29"/>
                  </a:cubicBezTo>
                  <a:cubicBezTo>
                    <a:pt x="24" y="28"/>
                    <a:pt x="24" y="28"/>
                    <a:pt x="24" y="28"/>
                  </a:cubicBezTo>
                  <a:cubicBezTo>
                    <a:pt x="23" y="28"/>
                    <a:pt x="24" y="28"/>
                    <a:pt x="24" y="27"/>
                  </a:cubicBezTo>
                  <a:cubicBezTo>
                    <a:pt x="24" y="27"/>
                    <a:pt x="23" y="27"/>
                    <a:pt x="23" y="26"/>
                  </a:cubicBezTo>
                  <a:cubicBezTo>
                    <a:pt x="22" y="26"/>
                    <a:pt x="21" y="25"/>
                    <a:pt x="21" y="24"/>
                  </a:cubicBezTo>
                  <a:cubicBezTo>
                    <a:pt x="20" y="24"/>
                    <a:pt x="19" y="24"/>
                    <a:pt x="19" y="24"/>
                  </a:cubicBezTo>
                  <a:cubicBezTo>
                    <a:pt x="19" y="24"/>
                    <a:pt x="19" y="23"/>
                    <a:pt x="19" y="23"/>
                  </a:cubicBezTo>
                  <a:cubicBezTo>
                    <a:pt x="19" y="23"/>
                    <a:pt x="17" y="21"/>
                    <a:pt x="17" y="21"/>
                  </a:cubicBezTo>
                  <a:cubicBezTo>
                    <a:pt x="17" y="21"/>
                    <a:pt x="17" y="20"/>
                    <a:pt x="17" y="20"/>
                  </a:cubicBezTo>
                  <a:cubicBezTo>
                    <a:pt x="17" y="20"/>
                    <a:pt x="17" y="19"/>
                    <a:pt x="17" y="18"/>
                  </a:cubicBezTo>
                  <a:cubicBezTo>
                    <a:pt x="17" y="18"/>
                    <a:pt x="17" y="18"/>
                    <a:pt x="17" y="17"/>
                  </a:cubicBezTo>
                  <a:cubicBezTo>
                    <a:pt x="17" y="17"/>
                    <a:pt x="17" y="17"/>
                    <a:pt x="17" y="17"/>
                  </a:cubicBezTo>
                  <a:cubicBezTo>
                    <a:pt x="16" y="16"/>
                    <a:pt x="16" y="15"/>
                    <a:pt x="16" y="15"/>
                  </a:cubicBezTo>
                  <a:cubicBezTo>
                    <a:pt x="16" y="15"/>
                    <a:pt x="16" y="14"/>
                    <a:pt x="15" y="14"/>
                  </a:cubicBezTo>
                  <a:cubicBezTo>
                    <a:pt x="15" y="13"/>
                    <a:pt x="15" y="12"/>
                    <a:pt x="15" y="12"/>
                  </a:cubicBezTo>
                  <a:cubicBezTo>
                    <a:pt x="15" y="11"/>
                    <a:pt x="15" y="10"/>
                    <a:pt x="15" y="10"/>
                  </a:cubicBezTo>
                  <a:cubicBezTo>
                    <a:pt x="15" y="10"/>
                    <a:pt x="16" y="9"/>
                    <a:pt x="16" y="8"/>
                  </a:cubicBezTo>
                  <a:cubicBezTo>
                    <a:pt x="16" y="8"/>
                    <a:pt x="16" y="8"/>
                    <a:pt x="16" y="8"/>
                  </a:cubicBezTo>
                  <a:cubicBezTo>
                    <a:pt x="17" y="9"/>
                    <a:pt x="17" y="8"/>
                    <a:pt x="17" y="8"/>
                  </a:cubicBezTo>
                  <a:cubicBezTo>
                    <a:pt x="17" y="8"/>
                    <a:pt x="17" y="8"/>
                    <a:pt x="17" y="8"/>
                  </a:cubicBezTo>
                  <a:cubicBezTo>
                    <a:pt x="18" y="9"/>
                    <a:pt x="20" y="10"/>
                    <a:pt x="20" y="10"/>
                  </a:cubicBezTo>
                  <a:cubicBezTo>
                    <a:pt x="20" y="10"/>
                    <a:pt x="20" y="10"/>
                    <a:pt x="20" y="10"/>
                  </a:cubicBezTo>
                  <a:cubicBezTo>
                    <a:pt x="20" y="10"/>
                    <a:pt x="21" y="10"/>
                    <a:pt x="22" y="10"/>
                  </a:cubicBezTo>
                  <a:cubicBezTo>
                    <a:pt x="22" y="9"/>
                    <a:pt x="22" y="9"/>
                    <a:pt x="22" y="9"/>
                  </a:cubicBezTo>
                  <a:cubicBezTo>
                    <a:pt x="22" y="9"/>
                    <a:pt x="23" y="10"/>
                    <a:pt x="23" y="10"/>
                  </a:cubicBezTo>
                  <a:cubicBezTo>
                    <a:pt x="24" y="11"/>
                    <a:pt x="24" y="11"/>
                    <a:pt x="24" y="11"/>
                  </a:cubicBezTo>
                  <a:cubicBezTo>
                    <a:pt x="24" y="12"/>
                    <a:pt x="24" y="12"/>
                    <a:pt x="24" y="12"/>
                  </a:cubicBezTo>
                  <a:cubicBezTo>
                    <a:pt x="25" y="12"/>
                    <a:pt x="25" y="12"/>
                    <a:pt x="26" y="12"/>
                  </a:cubicBezTo>
                  <a:cubicBezTo>
                    <a:pt x="26" y="12"/>
                    <a:pt x="27" y="12"/>
                    <a:pt x="27" y="12"/>
                  </a:cubicBezTo>
                  <a:cubicBezTo>
                    <a:pt x="28" y="13"/>
                    <a:pt x="28" y="13"/>
                    <a:pt x="28" y="14"/>
                  </a:cubicBezTo>
                  <a:cubicBezTo>
                    <a:pt x="28" y="14"/>
                    <a:pt x="27" y="14"/>
                    <a:pt x="27" y="14"/>
                  </a:cubicBezTo>
                  <a:cubicBezTo>
                    <a:pt x="27" y="15"/>
                    <a:pt x="27" y="15"/>
                    <a:pt x="27" y="16"/>
                  </a:cubicBezTo>
                  <a:cubicBezTo>
                    <a:pt x="27" y="16"/>
                    <a:pt x="27" y="17"/>
                    <a:pt x="27" y="17"/>
                  </a:cubicBezTo>
                  <a:cubicBezTo>
                    <a:pt x="27" y="17"/>
                    <a:pt x="28" y="18"/>
                    <a:pt x="29" y="18"/>
                  </a:cubicBezTo>
                  <a:cubicBezTo>
                    <a:pt x="29" y="19"/>
                    <a:pt x="29" y="19"/>
                    <a:pt x="29" y="20"/>
                  </a:cubicBezTo>
                  <a:cubicBezTo>
                    <a:pt x="29" y="20"/>
                    <a:pt x="29" y="20"/>
                    <a:pt x="29" y="21"/>
                  </a:cubicBezTo>
                  <a:cubicBezTo>
                    <a:pt x="29" y="21"/>
                    <a:pt x="29" y="22"/>
                    <a:pt x="29" y="22"/>
                  </a:cubicBezTo>
                  <a:cubicBezTo>
                    <a:pt x="29" y="23"/>
                    <a:pt x="30" y="23"/>
                    <a:pt x="30" y="23"/>
                  </a:cubicBezTo>
                  <a:cubicBezTo>
                    <a:pt x="31" y="23"/>
                    <a:pt x="31" y="24"/>
                    <a:pt x="31" y="25"/>
                  </a:cubicBezTo>
                  <a:cubicBezTo>
                    <a:pt x="32" y="25"/>
                    <a:pt x="32" y="26"/>
                    <a:pt x="32" y="26"/>
                  </a:cubicBezTo>
                  <a:cubicBezTo>
                    <a:pt x="32" y="26"/>
                    <a:pt x="32" y="27"/>
                    <a:pt x="32" y="27"/>
                  </a:cubicBezTo>
                  <a:cubicBezTo>
                    <a:pt x="32" y="27"/>
                    <a:pt x="33" y="27"/>
                    <a:pt x="33" y="27"/>
                  </a:cubicBezTo>
                  <a:cubicBezTo>
                    <a:pt x="33" y="27"/>
                    <a:pt x="33" y="27"/>
                    <a:pt x="33" y="27"/>
                  </a:cubicBezTo>
                  <a:cubicBezTo>
                    <a:pt x="33" y="27"/>
                    <a:pt x="33" y="28"/>
                    <a:pt x="33" y="28"/>
                  </a:cubicBezTo>
                  <a:cubicBezTo>
                    <a:pt x="33" y="28"/>
                    <a:pt x="34" y="29"/>
                    <a:pt x="34" y="30"/>
                  </a:cubicBezTo>
                  <a:cubicBezTo>
                    <a:pt x="34" y="30"/>
                    <a:pt x="34" y="30"/>
                    <a:pt x="34" y="30"/>
                  </a:cubicBezTo>
                  <a:cubicBezTo>
                    <a:pt x="34" y="31"/>
                    <a:pt x="35" y="31"/>
                    <a:pt x="35" y="31"/>
                  </a:cubicBezTo>
                  <a:cubicBezTo>
                    <a:pt x="36" y="31"/>
                    <a:pt x="35" y="31"/>
                    <a:pt x="35" y="31"/>
                  </a:cubicBezTo>
                  <a:cubicBezTo>
                    <a:pt x="35" y="31"/>
                    <a:pt x="35" y="32"/>
                    <a:pt x="35" y="32"/>
                  </a:cubicBezTo>
                  <a:cubicBezTo>
                    <a:pt x="36" y="32"/>
                    <a:pt x="36" y="33"/>
                    <a:pt x="36" y="33"/>
                  </a:cubicBezTo>
                  <a:cubicBezTo>
                    <a:pt x="36" y="33"/>
                    <a:pt x="37" y="34"/>
                    <a:pt x="37" y="34"/>
                  </a:cubicBezTo>
                  <a:cubicBezTo>
                    <a:pt x="38" y="35"/>
                    <a:pt x="38" y="35"/>
                    <a:pt x="38" y="36"/>
                  </a:cubicBezTo>
                  <a:cubicBezTo>
                    <a:pt x="39" y="36"/>
                    <a:pt x="40" y="37"/>
                    <a:pt x="40" y="37"/>
                  </a:cubicBezTo>
                  <a:cubicBezTo>
                    <a:pt x="40" y="38"/>
                    <a:pt x="43" y="38"/>
                    <a:pt x="44" y="38"/>
                  </a:cubicBezTo>
                  <a:cubicBezTo>
                    <a:pt x="45" y="38"/>
                    <a:pt x="44" y="39"/>
                    <a:pt x="44" y="40"/>
                  </a:cubicBezTo>
                  <a:cubicBezTo>
                    <a:pt x="44" y="40"/>
                    <a:pt x="44" y="41"/>
                    <a:pt x="44" y="41"/>
                  </a:cubicBezTo>
                  <a:cubicBezTo>
                    <a:pt x="44" y="41"/>
                    <a:pt x="44" y="42"/>
                    <a:pt x="45" y="42"/>
                  </a:cubicBezTo>
                  <a:cubicBezTo>
                    <a:pt x="45" y="42"/>
                    <a:pt x="45" y="43"/>
                    <a:pt x="45" y="43"/>
                  </a:cubicBezTo>
                  <a:cubicBezTo>
                    <a:pt x="45" y="43"/>
                    <a:pt x="46" y="44"/>
                    <a:pt x="46" y="44"/>
                  </a:cubicBezTo>
                  <a:cubicBezTo>
                    <a:pt x="47" y="44"/>
                    <a:pt x="47" y="44"/>
                    <a:pt x="48" y="44"/>
                  </a:cubicBezTo>
                  <a:cubicBezTo>
                    <a:pt x="48" y="44"/>
                    <a:pt x="49" y="44"/>
                    <a:pt x="49" y="45"/>
                  </a:cubicBezTo>
                  <a:cubicBezTo>
                    <a:pt x="49" y="45"/>
                    <a:pt x="49" y="46"/>
                    <a:pt x="49" y="46"/>
                  </a:cubicBezTo>
                  <a:cubicBezTo>
                    <a:pt x="49" y="47"/>
                    <a:pt x="49" y="47"/>
                    <a:pt x="49" y="47"/>
                  </a:cubicBezTo>
                  <a:cubicBezTo>
                    <a:pt x="50" y="47"/>
                    <a:pt x="50" y="47"/>
                    <a:pt x="50" y="47"/>
                  </a:cubicBezTo>
                  <a:cubicBezTo>
                    <a:pt x="51" y="47"/>
                    <a:pt x="51" y="47"/>
                    <a:pt x="51" y="47"/>
                  </a:cubicBezTo>
                  <a:cubicBezTo>
                    <a:pt x="51" y="46"/>
                    <a:pt x="52" y="47"/>
                    <a:pt x="52" y="47"/>
                  </a:cubicBezTo>
                  <a:cubicBezTo>
                    <a:pt x="52" y="48"/>
                    <a:pt x="53" y="48"/>
                    <a:pt x="53" y="49"/>
                  </a:cubicBezTo>
                  <a:cubicBezTo>
                    <a:pt x="53" y="49"/>
                    <a:pt x="54" y="50"/>
                    <a:pt x="54" y="50"/>
                  </a:cubicBezTo>
                  <a:cubicBezTo>
                    <a:pt x="54" y="51"/>
                    <a:pt x="53" y="50"/>
                    <a:pt x="53" y="50"/>
                  </a:cubicBezTo>
                  <a:cubicBezTo>
                    <a:pt x="53" y="50"/>
                    <a:pt x="53" y="50"/>
                    <a:pt x="53" y="50"/>
                  </a:cubicBezTo>
                  <a:cubicBezTo>
                    <a:pt x="53" y="51"/>
                    <a:pt x="52" y="51"/>
                    <a:pt x="52" y="51"/>
                  </a:cubicBezTo>
                  <a:cubicBezTo>
                    <a:pt x="52" y="52"/>
                    <a:pt x="52" y="52"/>
                    <a:pt x="52" y="52"/>
                  </a:cubicBezTo>
                  <a:cubicBezTo>
                    <a:pt x="52" y="52"/>
                    <a:pt x="52" y="53"/>
                    <a:pt x="52" y="53"/>
                  </a:cubicBezTo>
                  <a:cubicBezTo>
                    <a:pt x="52" y="53"/>
                    <a:pt x="52" y="54"/>
                    <a:pt x="53" y="54"/>
                  </a:cubicBezTo>
                  <a:cubicBezTo>
                    <a:pt x="53" y="54"/>
                    <a:pt x="53" y="54"/>
                    <a:pt x="52" y="54"/>
                  </a:cubicBezTo>
                  <a:cubicBezTo>
                    <a:pt x="52" y="55"/>
                    <a:pt x="52" y="55"/>
                    <a:pt x="53" y="55"/>
                  </a:cubicBezTo>
                  <a:cubicBezTo>
                    <a:pt x="53" y="55"/>
                    <a:pt x="53" y="55"/>
                    <a:pt x="53" y="54"/>
                  </a:cubicBezTo>
                  <a:cubicBezTo>
                    <a:pt x="54" y="54"/>
                    <a:pt x="53" y="55"/>
                    <a:pt x="54" y="55"/>
                  </a:cubicBezTo>
                  <a:cubicBezTo>
                    <a:pt x="54" y="55"/>
                    <a:pt x="54" y="55"/>
                    <a:pt x="54" y="55"/>
                  </a:cubicBezTo>
                  <a:cubicBezTo>
                    <a:pt x="54" y="55"/>
                    <a:pt x="55" y="54"/>
                    <a:pt x="55" y="54"/>
                  </a:cubicBezTo>
                  <a:cubicBezTo>
                    <a:pt x="55" y="54"/>
                    <a:pt x="55" y="55"/>
                    <a:pt x="55" y="55"/>
                  </a:cubicBezTo>
                  <a:cubicBezTo>
                    <a:pt x="55" y="55"/>
                    <a:pt x="55" y="55"/>
                    <a:pt x="54" y="55"/>
                  </a:cubicBezTo>
                  <a:cubicBezTo>
                    <a:pt x="54" y="55"/>
                    <a:pt x="54" y="56"/>
                    <a:pt x="54" y="56"/>
                  </a:cubicBezTo>
                  <a:cubicBezTo>
                    <a:pt x="54" y="56"/>
                    <a:pt x="55" y="56"/>
                    <a:pt x="55" y="56"/>
                  </a:cubicBezTo>
                  <a:cubicBezTo>
                    <a:pt x="55" y="56"/>
                    <a:pt x="55" y="55"/>
                    <a:pt x="56" y="55"/>
                  </a:cubicBezTo>
                  <a:cubicBezTo>
                    <a:pt x="56" y="55"/>
                    <a:pt x="56" y="56"/>
                    <a:pt x="56" y="56"/>
                  </a:cubicBezTo>
                  <a:cubicBezTo>
                    <a:pt x="56" y="56"/>
                    <a:pt x="57" y="57"/>
                    <a:pt x="57" y="57"/>
                  </a:cubicBezTo>
                  <a:cubicBezTo>
                    <a:pt x="57" y="57"/>
                    <a:pt x="57" y="57"/>
                    <a:pt x="58" y="57"/>
                  </a:cubicBezTo>
                  <a:cubicBezTo>
                    <a:pt x="58" y="57"/>
                    <a:pt x="58" y="58"/>
                    <a:pt x="59" y="58"/>
                  </a:cubicBezTo>
                  <a:cubicBezTo>
                    <a:pt x="59" y="57"/>
                    <a:pt x="59" y="57"/>
                    <a:pt x="59" y="57"/>
                  </a:cubicBezTo>
                  <a:cubicBezTo>
                    <a:pt x="59" y="57"/>
                    <a:pt x="59" y="58"/>
                    <a:pt x="60" y="58"/>
                  </a:cubicBezTo>
                  <a:cubicBezTo>
                    <a:pt x="60" y="58"/>
                    <a:pt x="61" y="59"/>
                    <a:pt x="61" y="59"/>
                  </a:cubicBezTo>
                  <a:cubicBezTo>
                    <a:pt x="61" y="59"/>
                    <a:pt x="60" y="60"/>
                    <a:pt x="60" y="60"/>
                  </a:cubicBezTo>
                  <a:cubicBezTo>
                    <a:pt x="60" y="60"/>
                    <a:pt x="60" y="60"/>
                    <a:pt x="60" y="60"/>
                  </a:cubicBezTo>
                  <a:cubicBezTo>
                    <a:pt x="60" y="61"/>
                    <a:pt x="60" y="61"/>
                    <a:pt x="60" y="61"/>
                  </a:cubicBezTo>
                  <a:cubicBezTo>
                    <a:pt x="61" y="61"/>
                    <a:pt x="61" y="60"/>
                    <a:pt x="61" y="60"/>
                  </a:cubicBezTo>
                  <a:cubicBezTo>
                    <a:pt x="62" y="60"/>
                    <a:pt x="62" y="60"/>
                    <a:pt x="62" y="60"/>
                  </a:cubicBezTo>
                  <a:cubicBezTo>
                    <a:pt x="62" y="61"/>
                    <a:pt x="62" y="61"/>
                    <a:pt x="62" y="61"/>
                  </a:cubicBezTo>
                  <a:cubicBezTo>
                    <a:pt x="62" y="62"/>
                    <a:pt x="61" y="62"/>
                    <a:pt x="61" y="62"/>
                  </a:cubicBezTo>
                  <a:cubicBezTo>
                    <a:pt x="61" y="62"/>
                    <a:pt x="62" y="62"/>
                    <a:pt x="62" y="63"/>
                  </a:cubicBezTo>
                  <a:cubicBezTo>
                    <a:pt x="63" y="63"/>
                    <a:pt x="63" y="63"/>
                    <a:pt x="63" y="63"/>
                  </a:cubicBezTo>
                  <a:cubicBezTo>
                    <a:pt x="64" y="63"/>
                    <a:pt x="64" y="63"/>
                    <a:pt x="64" y="63"/>
                  </a:cubicBezTo>
                  <a:cubicBezTo>
                    <a:pt x="64" y="63"/>
                    <a:pt x="64" y="64"/>
                    <a:pt x="64" y="64"/>
                  </a:cubicBezTo>
                  <a:cubicBezTo>
                    <a:pt x="64" y="64"/>
                    <a:pt x="64" y="64"/>
                    <a:pt x="64" y="64"/>
                  </a:cubicBezTo>
                  <a:cubicBezTo>
                    <a:pt x="64" y="64"/>
                    <a:pt x="64" y="64"/>
                    <a:pt x="64" y="65"/>
                  </a:cubicBezTo>
                  <a:cubicBezTo>
                    <a:pt x="65" y="65"/>
                    <a:pt x="66" y="65"/>
                    <a:pt x="66" y="66"/>
                  </a:cubicBezTo>
                  <a:cubicBezTo>
                    <a:pt x="67" y="66"/>
                    <a:pt x="67" y="67"/>
                    <a:pt x="68" y="67"/>
                  </a:cubicBezTo>
                  <a:cubicBezTo>
                    <a:pt x="68" y="67"/>
                    <a:pt x="69" y="69"/>
                    <a:pt x="69" y="69"/>
                  </a:cubicBezTo>
                  <a:cubicBezTo>
                    <a:pt x="69" y="70"/>
                    <a:pt x="69" y="70"/>
                    <a:pt x="70" y="70"/>
                  </a:cubicBezTo>
                  <a:cubicBezTo>
                    <a:pt x="70" y="70"/>
                    <a:pt x="71" y="71"/>
                    <a:pt x="71" y="72"/>
                  </a:cubicBezTo>
                  <a:cubicBezTo>
                    <a:pt x="71" y="72"/>
                    <a:pt x="73" y="74"/>
                    <a:pt x="73" y="74"/>
                  </a:cubicBezTo>
                  <a:cubicBezTo>
                    <a:pt x="73" y="74"/>
                    <a:pt x="74" y="75"/>
                    <a:pt x="74" y="74"/>
                  </a:cubicBezTo>
                  <a:cubicBezTo>
                    <a:pt x="74" y="74"/>
                    <a:pt x="74" y="74"/>
                    <a:pt x="74" y="75"/>
                  </a:cubicBezTo>
                  <a:cubicBezTo>
                    <a:pt x="74" y="75"/>
                    <a:pt x="74" y="75"/>
                    <a:pt x="75" y="76"/>
                  </a:cubicBezTo>
                  <a:cubicBezTo>
                    <a:pt x="75" y="76"/>
                    <a:pt x="75" y="76"/>
                    <a:pt x="76" y="77"/>
                  </a:cubicBezTo>
                  <a:cubicBezTo>
                    <a:pt x="76" y="77"/>
                    <a:pt x="77" y="78"/>
                    <a:pt x="77" y="79"/>
                  </a:cubicBezTo>
                  <a:cubicBezTo>
                    <a:pt x="77" y="79"/>
                    <a:pt x="77" y="80"/>
                    <a:pt x="77" y="80"/>
                  </a:cubicBezTo>
                  <a:cubicBezTo>
                    <a:pt x="77" y="81"/>
                    <a:pt x="77" y="81"/>
                    <a:pt x="77" y="82"/>
                  </a:cubicBezTo>
                  <a:cubicBezTo>
                    <a:pt x="77" y="82"/>
                    <a:pt x="78" y="83"/>
                    <a:pt x="78" y="83"/>
                  </a:cubicBezTo>
                  <a:cubicBezTo>
                    <a:pt x="78" y="84"/>
                    <a:pt x="79" y="84"/>
                    <a:pt x="79" y="85"/>
                  </a:cubicBezTo>
                  <a:cubicBezTo>
                    <a:pt x="79" y="85"/>
                    <a:pt x="80" y="86"/>
                    <a:pt x="80" y="86"/>
                  </a:cubicBezTo>
                  <a:cubicBezTo>
                    <a:pt x="80" y="87"/>
                    <a:pt x="80" y="88"/>
                    <a:pt x="80" y="88"/>
                  </a:cubicBezTo>
                  <a:cubicBezTo>
                    <a:pt x="79" y="89"/>
                    <a:pt x="79" y="89"/>
                    <a:pt x="78" y="89"/>
                  </a:cubicBezTo>
                  <a:cubicBezTo>
                    <a:pt x="78" y="90"/>
                    <a:pt x="78" y="90"/>
                    <a:pt x="78" y="90"/>
                  </a:cubicBezTo>
                  <a:cubicBezTo>
                    <a:pt x="78" y="91"/>
                    <a:pt x="78" y="91"/>
                    <a:pt x="79" y="91"/>
                  </a:cubicBezTo>
                  <a:cubicBezTo>
                    <a:pt x="80" y="91"/>
                    <a:pt x="80" y="92"/>
                    <a:pt x="79" y="92"/>
                  </a:cubicBezTo>
                  <a:cubicBezTo>
                    <a:pt x="79" y="92"/>
                    <a:pt x="79" y="92"/>
                    <a:pt x="78" y="92"/>
                  </a:cubicBezTo>
                  <a:cubicBezTo>
                    <a:pt x="78" y="92"/>
                    <a:pt x="77" y="92"/>
                    <a:pt x="77" y="93"/>
                  </a:cubicBezTo>
                  <a:cubicBezTo>
                    <a:pt x="77" y="93"/>
                    <a:pt x="77" y="94"/>
                    <a:pt x="77" y="94"/>
                  </a:cubicBezTo>
                  <a:cubicBezTo>
                    <a:pt x="78" y="94"/>
                    <a:pt x="78" y="95"/>
                    <a:pt x="78" y="95"/>
                  </a:cubicBezTo>
                  <a:cubicBezTo>
                    <a:pt x="78" y="95"/>
                    <a:pt x="78" y="96"/>
                    <a:pt x="78" y="96"/>
                  </a:cubicBezTo>
                  <a:cubicBezTo>
                    <a:pt x="78" y="97"/>
                    <a:pt x="80" y="98"/>
                    <a:pt x="80" y="98"/>
                  </a:cubicBezTo>
                  <a:cubicBezTo>
                    <a:pt x="80" y="98"/>
                    <a:pt x="81" y="99"/>
                    <a:pt x="81" y="100"/>
                  </a:cubicBezTo>
                  <a:cubicBezTo>
                    <a:pt x="81" y="100"/>
                    <a:pt x="82" y="101"/>
                    <a:pt x="83" y="101"/>
                  </a:cubicBezTo>
                  <a:cubicBezTo>
                    <a:pt x="83" y="102"/>
                    <a:pt x="84" y="102"/>
                    <a:pt x="85" y="102"/>
                  </a:cubicBezTo>
                  <a:cubicBezTo>
                    <a:pt x="86" y="102"/>
                    <a:pt x="86" y="103"/>
                    <a:pt x="86" y="103"/>
                  </a:cubicBezTo>
                  <a:cubicBezTo>
                    <a:pt x="86" y="103"/>
                    <a:pt x="87" y="103"/>
                    <a:pt x="87" y="103"/>
                  </a:cubicBezTo>
                  <a:cubicBezTo>
                    <a:pt x="88" y="104"/>
                    <a:pt x="89" y="104"/>
                    <a:pt x="89" y="104"/>
                  </a:cubicBezTo>
                  <a:cubicBezTo>
                    <a:pt x="89" y="104"/>
                    <a:pt x="90" y="105"/>
                    <a:pt x="90" y="105"/>
                  </a:cubicBezTo>
                  <a:cubicBezTo>
                    <a:pt x="90" y="106"/>
                    <a:pt x="91" y="107"/>
                    <a:pt x="91" y="107"/>
                  </a:cubicBezTo>
                  <a:cubicBezTo>
                    <a:pt x="91" y="107"/>
                    <a:pt x="92" y="108"/>
                    <a:pt x="92" y="108"/>
                  </a:cubicBezTo>
                  <a:cubicBezTo>
                    <a:pt x="93" y="108"/>
                    <a:pt x="94" y="109"/>
                    <a:pt x="94" y="109"/>
                  </a:cubicBezTo>
                  <a:cubicBezTo>
                    <a:pt x="95" y="109"/>
                    <a:pt x="98" y="110"/>
                    <a:pt x="99" y="110"/>
                  </a:cubicBezTo>
                  <a:cubicBezTo>
                    <a:pt x="99" y="110"/>
                    <a:pt x="100" y="110"/>
                    <a:pt x="100" y="110"/>
                  </a:cubicBezTo>
                  <a:cubicBezTo>
                    <a:pt x="101" y="110"/>
                    <a:pt x="101" y="110"/>
                    <a:pt x="102" y="110"/>
                  </a:cubicBezTo>
                  <a:cubicBezTo>
                    <a:pt x="102" y="111"/>
                    <a:pt x="103" y="111"/>
                    <a:pt x="103" y="111"/>
                  </a:cubicBezTo>
                  <a:cubicBezTo>
                    <a:pt x="103" y="112"/>
                    <a:pt x="106" y="114"/>
                    <a:pt x="106" y="114"/>
                  </a:cubicBezTo>
                  <a:cubicBezTo>
                    <a:pt x="106" y="114"/>
                    <a:pt x="107" y="115"/>
                    <a:pt x="108" y="115"/>
                  </a:cubicBezTo>
                  <a:cubicBezTo>
                    <a:pt x="109" y="116"/>
                    <a:pt x="110" y="116"/>
                    <a:pt x="111" y="116"/>
                  </a:cubicBezTo>
                  <a:cubicBezTo>
                    <a:pt x="111" y="116"/>
                    <a:pt x="112" y="117"/>
                    <a:pt x="113" y="117"/>
                  </a:cubicBezTo>
                  <a:cubicBezTo>
                    <a:pt x="113" y="117"/>
                    <a:pt x="114" y="117"/>
                    <a:pt x="114" y="117"/>
                  </a:cubicBezTo>
                  <a:cubicBezTo>
                    <a:pt x="114" y="118"/>
                    <a:pt x="115" y="118"/>
                    <a:pt x="116" y="118"/>
                  </a:cubicBezTo>
                  <a:cubicBezTo>
                    <a:pt x="116" y="119"/>
                    <a:pt x="117" y="119"/>
                    <a:pt x="117" y="119"/>
                  </a:cubicBezTo>
                  <a:cubicBezTo>
                    <a:pt x="118" y="119"/>
                    <a:pt x="119" y="119"/>
                    <a:pt x="120" y="119"/>
                  </a:cubicBezTo>
                  <a:cubicBezTo>
                    <a:pt x="120" y="120"/>
                    <a:pt x="121" y="120"/>
                    <a:pt x="121" y="120"/>
                  </a:cubicBezTo>
                  <a:cubicBezTo>
                    <a:pt x="122" y="120"/>
                    <a:pt x="123" y="120"/>
                    <a:pt x="123" y="120"/>
                  </a:cubicBezTo>
                  <a:cubicBezTo>
                    <a:pt x="123" y="120"/>
                    <a:pt x="123" y="121"/>
                    <a:pt x="123" y="121"/>
                  </a:cubicBezTo>
                  <a:cubicBezTo>
                    <a:pt x="124" y="121"/>
                    <a:pt x="124" y="122"/>
                    <a:pt x="125" y="122"/>
                  </a:cubicBezTo>
                  <a:cubicBezTo>
                    <a:pt x="125" y="122"/>
                    <a:pt x="125" y="122"/>
                    <a:pt x="126" y="122"/>
                  </a:cubicBezTo>
                  <a:cubicBezTo>
                    <a:pt x="126" y="122"/>
                    <a:pt x="127" y="123"/>
                    <a:pt x="127" y="123"/>
                  </a:cubicBezTo>
                  <a:cubicBezTo>
                    <a:pt x="128" y="123"/>
                    <a:pt x="128" y="123"/>
                    <a:pt x="128" y="123"/>
                  </a:cubicBezTo>
                  <a:cubicBezTo>
                    <a:pt x="129" y="124"/>
                    <a:pt x="130" y="124"/>
                    <a:pt x="130" y="124"/>
                  </a:cubicBezTo>
                  <a:cubicBezTo>
                    <a:pt x="131" y="124"/>
                    <a:pt x="132" y="124"/>
                    <a:pt x="132" y="124"/>
                  </a:cubicBezTo>
                  <a:cubicBezTo>
                    <a:pt x="133" y="125"/>
                    <a:pt x="134" y="125"/>
                    <a:pt x="135" y="125"/>
                  </a:cubicBezTo>
                  <a:cubicBezTo>
                    <a:pt x="135" y="126"/>
                    <a:pt x="136" y="126"/>
                    <a:pt x="136" y="126"/>
                  </a:cubicBezTo>
                  <a:cubicBezTo>
                    <a:pt x="137" y="126"/>
                    <a:pt x="138" y="126"/>
                    <a:pt x="139" y="126"/>
                  </a:cubicBezTo>
                  <a:cubicBezTo>
                    <a:pt x="139" y="126"/>
                    <a:pt x="140" y="126"/>
                    <a:pt x="140" y="126"/>
                  </a:cubicBezTo>
                  <a:cubicBezTo>
                    <a:pt x="141" y="126"/>
                    <a:pt x="141" y="125"/>
                    <a:pt x="141" y="125"/>
                  </a:cubicBezTo>
                  <a:cubicBezTo>
                    <a:pt x="142" y="125"/>
                    <a:pt x="143" y="125"/>
                    <a:pt x="143" y="125"/>
                  </a:cubicBezTo>
                  <a:cubicBezTo>
                    <a:pt x="143" y="125"/>
                    <a:pt x="145" y="124"/>
                    <a:pt x="145" y="124"/>
                  </a:cubicBezTo>
                  <a:cubicBezTo>
                    <a:pt x="145" y="124"/>
                    <a:pt x="146" y="123"/>
                    <a:pt x="146" y="123"/>
                  </a:cubicBezTo>
                  <a:cubicBezTo>
                    <a:pt x="146" y="123"/>
                    <a:pt x="147" y="123"/>
                    <a:pt x="148" y="123"/>
                  </a:cubicBezTo>
                  <a:cubicBezTo>
                    <a:pt x="148" y="123"/>
                    <a:pt x="149" y="123"/>
                    <a:pt x="150" y="123"/>
                  </a:cubicBezTo>
                  <a:cubicBezTo>
                    <a:pt x="150" y="122"/>
                    <a:pt x="149" y="122"/>
                    <a:pt x="149" y="122"/>
                  </a:cubicBezTo>
                  <a:cubicBezTo>
                    <a:pt x="149" y="122"/>
                    <a:pt x="148" y="122"/>
                    <a:pt x="148" y="122"/>
                  </a:cubicBezTo>
                  <a:cubicBezTo>
                    <a:pt x="148" y="122"/>
                    <a:pt x="149" y="121"/>
                    <a:pt x="149" y="121"/>
                  </a:cubicBezTo>
                  <a:cubicBezTo>
                    <a:pt x="149" y="121"/>
                    <a:pt x="149" y="121"/>
                    <a:pt x="150" y="121"/>
                  </a:cubicBezTo>
                  <a:cubicBezTo>
                    <a:pt x="150" y="122"/>
                    <a:pt x="150" y="121"/>
                    <a:pt x="150" y="122"/>
                  </a:cubicBezTo>
                  <a:cubicBezTo>
                    <a:pt x="151" y="122"/>
                    <a:pt x="151" y="122"/>
                    <a:pt x="151" y="122"/>
                  </a:cubicBezTo>
                  <a:cubicBezTo>
                    <a:pt x="151" y="122"/>
                    <a:pt x="152" y="123"/>
                    <a:pt x="152" y="123"/>
                  </a:cubicBezTo>
                  <a:cubicBezTo>
                    <a:pt x="152" y="122"/>
                    <a:pt x="152" y="122"/>
                    <a:pt x="153" y="122"/>
                  </a:cubicBezTo>
                  <a:cubicBezTo>
                    <a:pt x="153" y="122"/>
                    <a:pt x="154" y="123"/>
                    <a:pt x="154" y="123"/>
                  </a:cubicBezTo>
                  <a:cubicBezTo>
                    <a:pt x="154" y="123"/>
                    <a:pt x="154" y="123"/>
                    <a:pt x="154" y="123"/>
                  </a:cubicBezTo>
                  <a:cubicBezTo>
                    <a:pt x="154" y="123"/>
                    <a:pt x="155" y="123"/>
                    <a:pt x="155" y="123"/>
                  </a:cubicBezTo>
                  <a:cubicBezTo>
                    <a:pt x="155" y="123"/>
                    <a:pt x="155" y="123"/>
                    <a:pt x="155" y="123"/>
                  </a:cubicBezTo>
                  <a:cubicBezTo>
                    <a:pt x="156" y="123"/>
                    <a:pt x="156" y="124"/>
                    <a:pt x="156" y="124"/>
                  </a:cubicBezTo>
                  <a:cubicBezTo>
                    <a:pt x="156" y="124"/>
                    <a:pt x="157" y="125"/>
                    <a:pt x="157" y="125"/>
                  </a:cubicBezTo>
                  <a:cubicBezTo>
                    <a:pt x="157" y="125"/>
                    <a:pt x="157" y="125"/>
                    <a:pt x="157" y="125"/>
                  </a:cubicBezTo>
                  <a:cubicBezTo>
                    <a:pt x="157" y="125"/>
                    <a:pt x="158" y="126"/>
                    <a:pt x="158" y="126"/>
                  </a:cubicBezTo>
                  <a:cubicBezTo>
                    <a:pt x="159" y="126"/>
                    <a:pt x="161" y="128"/>
                    <a:pt x="162" y="129"/>
                  </a:cubicBezTo>
                  <a:cubicBezTo>
                    <a:pt x="162" y="129"/>
                    <a:pt x="163" y="130"/>
                    <a:pt x="163" y="130"/>
                  </a:cubicBezTo>
                  <a:cubicBezTo>
                    <a:pt x="163" y="131"/>
                    <a:pt x="164" y="132"/>
                    <a:pt x="165" y="132"/>
                  </a:cubicBezTo>
                  <a:cubicBezTo>
                    <a:pt x="165" y="133"/>
                    <a:pt x="166" y="133"/>
                    <a:pt x="167" y="134"/>
                  </a:cubicBezTo>
                  <a:cubicBezTo>
                    <a:pt x="167" y="133"/>
                    <a:pt x="167" y="133"/>
                    <a:pt x="167" y="133"/>
                  </a:cubicBezTo>
                  <a:cubicBezTo>
                    <a:pt x="167" y="131"/>
                    <a:pt x="167" y="131"/>
                    <a:pt x="167" y="131"/>
                  </a:cubicBezTo>
                  <a:cubicBezTo>
                    <a:pt x="168" y="130"/>
                    <a:pt x="168" y="130"/>
                    <a:pt x="168" y="130"/>
                  </a:cubicBezTo>
                  <a:cubicBezTo>
                    <a:pt x="167" y="129"/>
                    <a:pt x="167" y="129"/>
                    <a:pt x="167" y="129"/>
                  </a:cubicBezTo>
                  <a:cubicBezTo>
                    <a:pt x="167" y="129"/>
                    <a:pt x="167" y="129"/>
                    <a:pt x="167" y="129"/>
                  </a:cubicBezTo>
                  <a:cubicBezTo>
                    <a:pt x="170" y="123"/>
                    <a:pt x="170" y="123"/>
                    <a:pt x="170" y="123"/>
                  </a:cubicBezTo>
                  <a:cubicBezTo>
                    <a:pt x="179" y="123"/>
                    <a:pt x="179" y="123"/>
                    <a:pt x="179" y="123"/>
                  </a:cubicBezTo>
                  <a:cubicBezTo>
                    <a:pt x="179" y="122"/>
                    <a:pt x="179" y="122"/>
                    <a:pt x="179" y="122"/>
                  </a:cubicBezTo>
                  <a:cubicBezTo>
                    <a:pt x="179" y="121"/>
                    <a:pt x="179" y="121"/>
                    <a:pt x="179" y="121"/>
                  </a:cubicBezTo>
                  <a:cubicBezTo>
                    <a:pt x="179" y="121"/>
                    <a:pt x="179" y="121"/>
                    <a:pt x="179" y="121"/>
                  </a:cubicBezTo>
                  <a:cubicBezTo>
                    <a:pt x="178" y="121"/>
                    <a:pt x="178" y="121"/>
                    <a:pt x="178" y="121"/>
                  </a:cubicBezTo>
                  <a:cubicBezTo>
                    <a:pt x="177" y="120"/>
                    <a:pt x="177" y="120"/>
                    <a:pt x="177" y="120"/>
                  </a:cubicBezTo>
                  <a:cubicBezTo>
                    <a:pt x="177" y="119"/>
                    <a:pt x="177" y="119"/>
                    <a:pt x="177" y="119"/>
                  </a:cubicBezTo>
                  <a:cubicBezTo>
                    <a:pt x="175" y="118"/>
                    <a:pt x="175" y="118"/>
                    <a:pt x="175" y="118"/>
                  </a:cubicBezTo>
                  <a:cubicBezTo>
                    <a:pt x="175" y="118"/>
                    <a:pt x="175" y="117"/>
                    <a:pt x="174" y="117"/>
                  </a:cubicBezTo>
                  <a:cubicBezTo>
                    <a:pt x="174" y="117"/>
                    <a:pt x="173" y="116"/>
                    <a:pt x="173" y="116"/>
                  </a:cubicBezTo>
                  <a:cubicBezTo>
                    <a:pt x="172" y="116"/>
                    <a:pt x="172" y="116"/>
                    <a:pt x="172" y="116"/>
                  </a:cubicBezTo>
                  <a:cubicBezTo>
                    <a:pt x="172" y="115"/>
                    <a:pt x="172" y="115"/>
                    <a:pt x="172" y="115"/>
                  </a:cubicBezTo>
                  <a:cubicBezTo>
                    <a:pt x="175" y="115"/>
                    <a:pt x="175" y="115"/>
                    <a:pt x="175" y="115"/>
                  </a:cubicBezTo>
                  <a:cubicBezTo>
                    <a:pt x="175" y="111"/>
                    <a:pt x="175" y="111"/>
                    <a:pt x="175" y="111"/>
                  </a:cubicBezTo>
                  <a:cubicBezTo>
                    <a:pt x="187" y="111"/>
                    <a:pt x="187" y="111"/>
                    <a:pt x="187" y="111"/>
                  </a:cubicBezTo>
                  <a:cubicBezTo>
                    <a:pt x="187" y="110"/>
                    <a:pt x="187" y="110"/>
                    <a:pt x="187" y="110"/>
                  </a:cubicBezTo>
                  <a:cubicBezTo>
                    <a:pt x="187" y="110"/>
                    <a:pt x="188" y="110"/>
                    <a:pt x="188" y="110"/>
                  </a:cubicBezTo>
                  <a:cubicBezTo>
                    <a:pt x="188" y="110"/>
                    <a:pt x="189" y="111"/>
                    <a:pt x="189" y="111"/>
                  </a:cubicBezTo>
                  <a:cubicBezTo>
                    <a:pt x="192" y="108"/>
                    <a:pt x="192" y="108"/>
                    <a:pt x="192" y="108"/>
                  </a:cubicBezTo>
                  <a:cubicBezTo>
                    <a:pt x="192" y="106"/>
                    <a:pt x="192" y="106"/>
                    <a:pt x="192" y="106"/>
                  </a:cubicBezTo>
                  <a:cubicBezTo>
                    <a:pt x="193" y="106"/>
                    <a:pt x="193" y="106"/>
                    <a:pt x="193" y="106"/>
                  </a:cubicBezTo>
                  <a:cubicBezTo>
                    <a:pt x="194" y="106"/>
                    <a:pt x="194" y="105"/>
                    <a:pt x="194" y="105"/>
                  </a:cubicBezTo>
                  <a:cubicBezTo>
                    <a:pt x="194" y="105"/>
                    <a:pt x="194" y="104"/>
                    <a:pt x="195" y="104"/>
                  </a:cubicBezTo>
                  <a:cubicBezTo>
                    <a:pt x="195" y="104"/>
                    <a:pt x="195" y="105"/>
                    <a:pt x="195" y="105"/>
                  </a:cubicBezTo>
                  <a:cubicBezTo>
                    <a:pt x="195" y="105"/>
                    <a:pt x="195" y="105"/>
                    <a:pt x="195" y="105"/>
                  </a:cubicBezTo>
                  <a:cubicBezTo>
                    <a:pt x="195" y="106"/>
                    <a:pt x="195" y="106"/>
                    <a:pt x="195" y="106"/>
                  </a:cubicBezTo>
                  <a:cubicBezTo>
                    <a:pt x="195" y="106"/>
                    <a:pt x="195" y="107"/>
                    <a:pt x="195" y="107"/>
                  </a:cubicBezTo>
                  <a:cubicBezTo>
                    <a:pt x="196" y="107"/>
                    <a:pt x="196" y="107"/>
                    <a:pt x="196" y="107"/>
                  </a:cubicBezTo>
                  <a:cubicBezTo>
                    <a:pt x="196" y="107"/>
                    <a:pt x="196" y="107"/>
                    <a:pt x="196" y="107"/>
                  </a:cubicBezTo>
                  <a:cubicBezTo>
                    <a:pt x="196" y="108"/>
                    <a:pt x="196" y="108"/>
                    <a:pt x="196" y="109"/>
                  </a:cubicBezTo>
                  <a:cubicBezTo>
                    <a:pt x="196" y="109"/>
                    <a:pt x="196" y="109"/>
                    <a:pt x="196" y="109"/>
                  </a:cubicBezTo>
                  <a:cubicBezTo>
                    <a:pt x="196" y="109"/>
                    <a:pt x="196" y="109"/>
                    <a:pt x="196" y="109"/>
                  </a:cubicBezTo>
                  <a:cubicBezTo>
                    <a:pt x="196" y="109"/>
                    <a:pt x="196" y="109"/>
                    <a:pt x="196" y="109"/>
                  </a:cubicBezTo>
                  <a:cubicBezTo>
                    <a:pt x="196" y="108"/>
                    <a:pt x="197" y="107"/>
                    <a:pt x="197" y="106"/>
                  </a:cubicBezTo>
                  <a:cubicBezTo>
                    <a:pt x="197" y="105"/>
                    <a:pt x="197" y="105"/>
                    <a:pt x="197" y="105"/>
                  </a:cubicBezTo>
                  <a:cubicBezTo>
                    <a:pt x="197" y="105"/>
                    <a:pt x="197" y="105"/>
                    <a:pt x="197" y="105"/>
                  </a:cubicBezTo>
                  <a:cubicBezTo>
                    <a:pt x="198" y="104"/>
                    <a:pt x="198" y="104"/>
                    <a:pt x="198" y="104"/>
                  </a:cubicBezTo>
                  <a:cubicBezTo>
                    <a:pt x="198" y="104"/>
                    <a:pt x="198" y="103"/>
                    <a:pt x="198" y="103"/>
                  </a:cubicBezTo>
                  <a:cubicBezTo>
                    <a:pt x="198" y="103"/>
                    <a:pt x="198" y="103"/>
                    <a:pt x="198" y="103"/>
                  </a:cubicBezTo>
                  <a:cubicBezTo>
                    <a:pt x="198" y="103"/>
                    <a:pt x="198" y="102"/>
                    <a:pt x="198" y="102"/>
                  </a:cubicBezTo>
                  <a:cubicBezTo>
                    <a:pt x="198" y="102"/>
                    <a:pt x="198" y="102"/>
                    <a:pt x="198" y="102"/>
                  </a:cubicBezTo>
                  <a:cubicBezTo>
                    <a:pt x="198" y="101"/>
                    <a:pt x="198" y="101"/>
                    <a:pt x="199" y="101"/>
                  </a:cubicBezTo>
                  <a:cubicBezTo>
                    <a:pt x="199" y="101"/>
                    <a:pt x="199" y="101"/>
                    <a:pt x="199" y="101"/>
                  </a:cubicBezTo>
                  <a:cubicBezTo>
                    <a:pt x="199" y="101"/>
                    <a:pt x="199" y="101"/>
                    <a:pt x="199" y="101"/>
                  </a:cubicBezTo>
                  <a:cubicBezTo>
                    <a:pt x="199" y="101"/>
                    <a:pt x="198" y="101"/>
                    <a:pt x="198" y="101"/>
                  </a:cubicBezTo>
                  <a:cubicBezTo>
                    <a:pt x="198" y="101"/>
                    <a:pt x="198" y="101"/>
                    <a:pt x="198" y="101"/>
                  </a:cubicBezTo>
                  <a:cubicBezTo>
                    <a:pt x="198" y="101"/>
                    <a:pt x="198" y="101"/>
                    <a:pt x="198" y="101"/>
                  </a:cubicBezTo>
                  <a:cubicBezTo>
                    <a:pt x="198" y="101"/>
                    <a:pt x="198" y="101"/>
                    <a:pt x="198" y="102"/>
                  </a:cubicBezTo>
                  <a:cubicBezTo>
                    <a:pt x="198" y="102"/>
                    <a:pt x="197" y="102"/>
                    <a:pt x="197" y="101"/>
                  </a:cubicBezTo>
                  <a:cubicBezTo>
                    <a:pt x="197" y="101"/>
                    <a:pt x="197" y="101"/>
                    <a:pt x="197" y="101"/>
                  </a:cubicBezTo>
                  <a:cubicBezTo>
                    <a:pt x="197" y="101"/>
                    <a:pt x="197" y="101"/>
                    <a:pt x="197" y="101"/>
                  </a:cubicBezTo>
                  <a:cubicBezTo>
                    <a:pt x="197" y="101"/>
                    <a:pt x="198" y="101"/>
                    <a:pt x="198" y="101"/>
                  </a:cubicBezTo>
                  <a:cubicBezTo>
                    <a:pt x="198" y="100"/>
                    <a:pt x="198" y="100"/>
                    <a:pt x="198" y="100"/>
                  </a:cubicBezTo>
                  <a:cubicBezTo>
                    <a:pt x="198" y="100"/>
                    <a:pt x="198" y="100"/>
                    <a:pt x="199" y="100"/>
                  </a:cubicBezTo>
                  <a:cubicBezTo>
                    <a:pt x="199" y="100"/>
                    <a:pt x="199" y="100"/>
                    <a:pt x="199" y="99"/>
                  </a:cubicBezTo>
                  <a:cubicBezTo>
                    <a:pt x="199" y="99"/>
                    <a:pt x="199" y="99"/>
                    <a:pt x="199" y="99"/>
                  </a:cubicBezTo>
                  <a:cubicBezTo>
                    <a:pt x="199" y="99"/>
                    <a:pt x="199" y="99"/>
                    <a:pt x="199" y="99"/>
                  </a:cubicBezTo>
                  <a:cubicBezTo>
                    <a:pt x="199" y="99"/>
                    <a:pt x="199" y="99"/>
                    <a:pt x="198" y="99"/>
                  </a:cubicBezTo>
                  <a:cubicBezTo>
                    <a:pt x="198" y="99"/>
                    <a:pt x="198" y="99"/>
                    <a:pt x="198" y="99"/>
                  </a:cubicBezTo>
                  <a:cubicBezTo>
                    <a:pt x="197" y="99"/>
                    <a:pt x="197" y="99"/>
                    <a:pt x="197" y="99"/>
                  </a:cubicBezTo>
                  <a:cubicBezTo>
                    <a:pt x="197" y="99"/>
                    <a:pt x="197" y="99"/>
                    <a:pt x="198" y="99"/>
                  </a:cubicBezTo>
                  <a:cubicBezTo>
                    <a:pt x="198" y="98"/>
                    <a:pt x="198" y="98"/>
                    <a:pt x="199" y="97"/>
                  </a:cubicBezTo>
                  <a:cubicBezTo>
                    <a:pt x="199" y="96"/>
                    <a:pt x="199" y="95"/>
                    <a:pt x="199" y="94"/>
                  </a:cubicBezTo>
                  <a:cubicBezTo>
                    <a:pt x="199" y="94"/>
                    <a:pt x="199" y="94"/>
                    <a:pt x="199" y="93"/>
                  </a:cubicBezTo>
                  <a:cubicBezTo>
                    <a:pt x="200" y="93"/>
                    <a:pt x="200" y="93"/>
                    <a:pt x="200" y="92"/>
                  </a:cubicBezTo>
                  <a:cubicBezTo>
                    <a:pt x="201" y="92"/>
                    <a:pt x="201" y="92"/>
                    <a:pt x="202" y="91"/>
                  </a:cubicBezTo>
                  <a:cubicBezTo>
                    <a:pt x="202" y="90"/>
                    <a:pt x="203" y="89"/>
                    <a:pt x="203" y="88"/>
                  </a:cubicBezTo>
                  <a:cubicBezTo>
                    <a:pt x="203" y="88"/>
                    <a:pt x="203" y="88"/>
                    <a:pt x="203" y="88"/>
                  </a:cubicBezTo>
                  <a:cubicBezTo>
                    <a:pt x="203" y="88"/>
                    <a:pt x="203" y="87"/>
                    <a:pt x="203" y="87"/>
                  </a:cubicBezTo>
                  <a:cubicBezTo>
                    <a:pt x="203" y="87"/>
                    <a:pt x="203" y="86"/>
                    <a:pt x="202" y="85"/>
                  </a:cubicBezTo>
                  <a:cubicBezTo>
                    <a:pt x="202" y="85"/>
                    <a:pt x="202" y="85"/>
                    <a:pt x="202" y="85"/>
                  </a:cubicBezTo>
                  <a:cubicBezTo>
                    <a:pt x="201" y="85"/>
                    <a:pt x="201" y="85"/>
                    <a:pt x="201" y="85"/>
                  </a:cubicBezTo>
                  <a:cubicBezTo>
                    <a:pt x="200" y="86"/>
                    <a:pt x="199" y="85"/>
                    <a:pt x="199" y="85"/>
                  </a:cubicBezTo>
                  <a:cubicBezTo>
                    <a:pt x="198" y="85"/>
                    <a:pt x="197" y="85"/>
                    <a:pt x="196" y="85"/>
                  </a:cubicBezTo>
                  <a:cubicBezTo>
                    <a:pt x="195" y="84"/>
                    <a:pt x="194" y="84"/>
                    <a:pt x="193" y="85"/>
                  </a:cubicBezTo>
                  <a:cubicBezTo>
                    <a:pt x="192" y="85"/>
                    <a:pt x="191" y="85"/>
                    <a:pt x="189" y="86"/>
                  </a:cubicBezTo>
                  <a:cubicBezTo>
                    <a:pt x="188" y="86"/>
                    <a:pt x="187" y="86"/>
                    <a:pt x="186" y="86"/>
                  </a:cubicBezTo>
                  <a:cubicBezTo>
                    <a:pt x="185" y="87"/>
                    <a:pt x="184" y="87"/>
                    <a:pt x="182" y="87"/>
                  </a:cubicBezTo>
                  <a:cubicBezTo>
                    <a:pt x="181" y="87"/>
                    <a:pt x="180" y="88"/>
                    <a:pt x="180" y="88"/>
                  </a:cubicBezTo>
                  <a:cubicBezTo>
                    <a:pt x="179" y="89"/>
                    <a:pt x="179" y="90"/>
                    <a:pt x="179" y="90"/>
                  </a:cubicBezTo>
                  <a:cubicBezTo>
                    <a:pt x="179" y="92"/>
                    <a:pt x="178" y="94"/>
                    <a:pt x="179" y="95"/>
                  </a:cubicBezTo>
                  <a:cubicBezTo>
                    <a:pt x="179" y="96"/>
                    <a:pt x="179" y="96"/>
                    <a:pt x="179" y="96"/>
                  </a:cubicBezTo>
                  <a:cubicBezTo>
                    <a:pt x="179" y="96"/>
                    <a:pt x="178" y="97"/>
                    <a:pt x="178" y="97"/>
                  </a:cubicBezTo>
                  <a:cubicBezTo>
                    <a:pt x="177" y="98"/>
                    <a:pt x="177" y="99"/>
                    <a:pt x="177" y="100"/>
                  </a:cubicBezTo>
                  <a:cubicBezTo>
                    <a:pt x="176" y="101"/>
                    <a:pt x="175" y="102"/>
                    <a:pt x="174" y="103"/>
                  </a:cubicBezTo>
                  <a:cubicBezTo>
                    <a:pt x="174" y="103"/>
                    <a:pt x="173" y="103"/>
                    <a:pt x="173" y="103"/>
                  </a:cubicBezTo>
                  <a:cubicBezTo>
                    <a:pt x="173" y="104"/>
                    <a:pt x="173" y="104"/>
                    <a:pt x="173" y="105"/>
                  </a:cubicBezTo>
                  <a:cubicBezTo>
                    <a:pt x="173" y="105"/>
                    <a:pt x="173" y="105"/>
                    <a:pt x="173" y="105"/>
                  </a:cubicBezTo>
                  <a:cubicBezTo>
                    <a:pt x="174" y="105"/>
                    <a:pt x="173" y="106"/>
                    <a:pt x="173" y="106"/>
                  </a:cubicBezTo>
                  <a:cubicBezTo>
                    <a:pt x="172" y="107"/>
                    <a:pt x="170" y="107"/>
                    <a:pt x="169" y="106"/>
                  </a:cubicBezTo>
                  <a:cubicBezTo>
                    <a:pt x="169" y="106"/>
                    <a:pt x="169" y="105"/>
                    <a:pt x="169" y="105"/>
                  </a:cubicBezTo>
                  <a:cubicBezTo>
                    <a:pt x="169" y="105"/>
                    <a:pt x="169" y="105"/>
                    <a:pt x="169" y="105"/>
                  </a:cubicBezTo>
                  <a:cubicBezTo>
                    <a:pt x="168" y="105"/>
                    <a:pt x="167" y="106"/>
                    <a:pt x="167" y="105"/>
                  </a:cubicBezTo>
                  <a:cubicBezTo>
                    <a:pt x="165" y="105"/>
                    <a:pt x="163" y="107"/>
                    <a:pt x="162" y="107"/>
                  </a:cubicBezTo>
                  <a:cubicBezTo>
                    <a:pt x="160" y="107"/>
                    <a:pt x="159" y="107"/>
                    <a:pt x="158" y="107"/>
                  </a:cubicBezTo>
                  <a:cubicBezTo>
                    <a:pt x="158" y="108"/>
                    <a:pt x="157" y="108"/>
                    <a:pt x="157" y="108"/>
                  </a:cubicBezTo>
                  <a:cubicBezTo>
                    <a:pt x="156" y="108"/>
                    <a:pt x="156" y="108"/>
                    <a:pt x="155" y="108"/>
                  </a:cubicBezTo>
                  <a:cubicBezTo>
                    <a:pt x="155" y="108"/>
                    <a:pt x="154" y="109"/>
                    <a:pt x="153" y="109"/>
                  </a:cubicBezTo>
                  <a:cubicBezTo>
                    <a:pt x="152" y="109"/>
                    <a:pt x="151" y="109"/>
                    <a:pt x="151" y="108"/>
                  </a:cubicBezTo>
                  <a:cubicBezTo>
                    <a:pt x="151" y="108"/>
                    <a:pt x="151" y="108"/>
                    <a:pt x="150" y="107"/>
                  </a:cubicBezTo>
                  <a:cubicBezTo>
                    <a:pt x="150" y="107"/>
                    <a:pt x="149" y="106"/>
                    <a:pt x="148" y="106"/>
                  </a:cubicBezTo>
                  <a:cubicBezTo>
                    <a:pt x="148" y="106"/>
                    <a:pt x="147" y="105"/>
                    <a:pt x="147" y="105"/>
                  </a:cubicBezTo>
                  <a:cubicBezTo>
                    <a:pt x="146" y="105"/>
                    <a:pt x="145" y="105"/>
                    <a:pt x="144" y="105"/>
                  </a:cubicBezTo>
                  <a:cubicBezTo>
                    <a:pt x="143" y="105"/>
                    <a:pt x="143" y="104"/>
                    <a:pt x="143" y="104"/>
                  </a:cubicBezTo>
                  <a:cubicBezTo>
                    <a:pt x="141" y="102"/>
                    <a:pt x="140" y="101"/>
                    <a:pt x="139" y="99"/>
                  </a:cubicBezTo>
                  <a:cubicBezTo>
                    <a:pt x="139" y="98"/>
                    <a:pt x="139" y="97"/>
                    <a:pt x="138" y="96"/>
                  </a:cubicBezTo>
                  <a:cubicBezTo>
                    <a:pt x="137" y="95"/>
                    <a:pt x="136" y="94"/>
                    <a:pt x="136" y="93"/>
                  </a:cubicBezTo>
                  <a:cubicBezTo>
                    <a:pt x="135" y="93"/>
                    <a:pt x="135" y="92"/>
                    <a:pt x="134" y="92"/>
                  </a:cubicBezTo>
                  <a:cubicBezTo>
                    <a:pt x="134" y="92"/>
                    <a:pt x="134" y="91"/>
                    <a:pt x="134" y="91"/>
                  </a:cubicBezTo>
                  <a:cubicBezTo>
                    <a:pt x="133" y="90"/>
                    <a:pt x="133" y="90"/>
                    <a:pt x="133" y="89"/>
                  </a:cubicBezTo>
                  <a:cubicBezTo>
                    <a:pt x="133" y="88"/>
                    <a:pt x="132" y="87"/>
                    <a:pt x="132" y="87"/>
                  </a:cubicBezTo>
                  <a:cubicBezTo>
                    <a:pt x="132" y="86"/>
                    <a:pt x="133" y="85"/>
                    <a:pt x="133" y="85"/>
                  </a:cubicBezTo>
                  <a:cubicBezTo>
                    <a:pt x="132" y="84"/>
                    <a:pt x="132" y="84"/>
                    <a:pt x="132" y="84"/>
                  </a:cubicBezTo>
                  <a:cubicBezTo>
                    <a:pt x="132" y="84"/>
                    <a:pt x="131" y="83"/>
                    <a:pt x="131" y="83"/>
                  </a:cubicBezTo>
                  <a:cubicBezTo>
                    <a:pt x="131" y="83"/>
                    <a:pt x="131" y="84"/>
                    <a:pt x="131" y="84"/>
                  </a:cubicBezTo>
                  <a:cubicBezTo>
                    <a:pt x="131" y="84"/>
                    <a:pt x="131" y="84"/>
                    <a:pt x="132" y="84"/>
                  </a:cubicBezTo>
                  <a:cubicBezTo>
                    <a:pt x="132" y="84"/>
                    <a:pt x="132" y="85"/>
                    <a:pt x="132" y="85"/>
                  </a:cubicBezTo>
                  <a:cubicBezTo>
                    <a:pt x="132" y="85"/>
                    <a:pt x="132" y="85"/>
                    <a:pt x="132" y="86"/>
                  </a:cubicBezTo>
                  <a:cubicBezTo>
                    <a:pt x="132" y="86"/>
                    <a:pt x="131" y="85"/>
                    <a:pt x="131" y="85"/>
                  </a:cubicBezTo>
                  <a:cubicBezTo>
                    <a:pt x="131" y="85"/>
                    <a:pt x="131" y="84"/>
                    <a:pt x="131" y="84"/>
                  </a:cubicBezTo>
                  <a:cubicBezTo>
                    <a:pt x="131" y="84"/>
                    <a:pt x="130" y="84"/>
                    <a:pt x="130" y="84"/>
                  </a:cubicBezTo>
                  <a:cubicBezTo>
                    <a:pt x="130" y="83"/>
                    <a:pt x="130" y="83"/>
                    <a:pt x="130" y="83"/>
                  </a:cubicBezTo>
                  <a:cubicBezTo>
                    <a:pt x="130" y="82"/>
                    <a:pt x="130" y="81"/>
                    <a:pt x="130" y="80"/>
                  </a:cubicBezTo>
                  <a:cubicBezTo>
                    <a:pt x="130" y="80"/>
                    <a:pt x="130" y="79"/>
                    <a:pt x="130" y="79"/>
                  </a:cubicBezTo>
                  <a:cubicBezTo>
                    <a:pt x="129" y="79"/>
                    <a:pt x="129" y="79"/>
                    <a:pt x="129" y="79"/>
                  </a:cubicBezTo>
                  <a:cubicBezTo>
                    <a:pt x="129" y="78"/>
                    <a:pt x="129" y="78"/>
                    <a:pt x="129" y="77"/>
                  </a:cubicBezTo>
                  <a:cubicBezTo>
                    <a:pt x="129" y="77"/>
                    <a:pt x="129" y="77"/>
                    <a:pt x="129" y="77"/>
                  </a:cubicBezTo>
                  <a:cubicBezTo>
                    <a:pt x="129" y="77"/>
                    <a:pt x="129" y="77"/>
                    <a:pt x="129" y="77"/>
                  </a:cubicBezTo>
                  <a:cubicBezTo>
                    <a:pt x="130" y="76"/>
                    <a:pt x="130" y="75"/>
                    <a:pt x="130" y="75"/>
                  </a:cubicBezTo>
                  <a:cubicBezTo>
                    <a:pt x="130" y="74"/>
                    <a:pt x="130" y="73"/>
                    <a:pt x="130" y="72"/>
                  </a:cubicBezTo>
                  <a:cubicBezTo>
                    <a:pt x="130" y="71"/>
                    <a:pt x="130" y="69"/>
                    <a:pt x="130" y="68"/>
                  </a:cubicBezTo>
                  <a:cubicBezTo>
                    <a:pt x="130" y="67"/>
                    <a:pt x="130" y="65"/>
                    <a:pt x="130" y="64"/>
                  </a:cubicBezTo>
                  <a:cubicBezTo>
                    <a:pt x="130" y="64"/>
                    <a:pt x="129" y="64"/>
                    <a:pt x="129" y="63"/>
                  </a:cubicBezTo>
                  <a:cubicBezTo>
                    <a:pt x="129" y="63"/>
                    <a:pt x="130" y="63"/>
                    <a:pt x="130" y="63"/>
                  </a:cubicBezTo>
                  <a:cubicBezTo>
                    <a:pt x="130" y="63"/>
                    <a:pt x="130" y="62"/>
                    <a:pt x="130" y="62"/>
                  </a:cubicBezTo>
                  <a:cubicBezTo>
                    <a:pt x="130" y="62"/>
                    <a:pt x="130" y="61"/>
                    <a:pt x="131" y="61"/>
                  </a:cubicBezTo>
                  <a:cubicBezTo>
                    <a:pt x="131" y="61"/>
                    <a:pt x="131" y="60"/>
                    <a:pt x="131" y="60"/>
                  </a:cubicBezTo>
                  <a:cubicBezTo>
                    <a:pt x="131" y="60"/>
                    <a:pt x="130" y="60"/>
                    <a:pt x="130" y="60"/>
                  </a:cubicBezTo>
                  <a:cubicBezTo>
                    <a:pt x="130" y="59"/>
                    <a:pt x="130" y="59"/>
                    <a:pt x="130" y="58"/>
                  </a:cubicBezTo>
                  <a:cubicBezTo>
                    <a:pt x="130" y="58"/>
                    <a:pt x="130" y="57"/>
                    <a:pt x="130" y="57"/>
                  </a:cubicBezTo>
                  <a:cubicBezTo>
                    <a:pt x="131" y="57"/>
                    <a:pt x="131" y="57"/>
                    <a:pt x="131" y="57"/>
                  </a:cubicBezTo>
                  <a:cubicBezTo>
                    <a:pt x="131" y="57"/>
                    <a:pt x="131" y="57"/>
                    <a:pt x="132" y="57"/>
                  </a:cubicBezTo>
                  <a:cubicBezTo>
                    <a:pt x="131" y="57"/>
                    <a:pt x="131" y="57"/>
                    <a:pt x="131" y="57"/>
                  </a:cubicBezTo>
                  <a:cubicBezTo>
                    <a:pt x="132" y="56"/>
                    <a:pt x="132" y="56"/>
                    <a:pt x="132" y="57"/>
                  </a:cubicBezTo>
                  <a:cubicBezTo>
                    <a:pt x="132" y="57"/>
                    <a:pt x="132" y="57"/>
                    <a:pt x="132" y="57"/>
                  </a:cubicBezTo>
                  <a:cubicBezTo>
                    <a:pt x="133" y="57"/>
                    <a:pt x="133" y="56"/>
                    <a:pt x="133" y="56"/>
                  </a:cubicBezTo>
                  <a:cubicBezTo>
                    <a:pt x="133" y="56"/>
                    <a:pt x="134" y="56"/>
                    <a:pt x="134" y="55"/>
                  </a:cubicBezTo>
                  <a:cubicBezTo>
                    <a:pt x="134" y="55"/>
                    <a:pt x="133" y="55"/>
                    <a:pt x="133" y="54"/>
                  </a:cubicBezTo>
                  <a:cubicBezTo>
                    <a:pt x="133" y="54"/>
                    <a:pt x="134" y="54"/>
                    <a:pt x="134" y="53"/>
                  </a:cubicBezTo>
                  <a:cubicBezTo>
                    <a:pt x="134" y="53"/>
                    <a:pt x="134" y="52"/>
                    <a:pt x="134" y="52"/>
                  </a:cubicBezTo>
                  <a:cubicBezTo>
                    <a:pt x="133" y="52"/>
                    <a:pt x="133" y="53"/>
                    <a:pt x="132" y="53"/>
                  </a:cubicBezTo>
                  <a:cubicBezTo>
                    <a:pt x="132" y="53"/>
                    <a:pt x="132" y="53"/>
                    <a:pt x="132" y="5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04" name="Freeform 767">
              <a:extLst>
                <a:ext uri="{FF2B5EF4-FFF2-40B4-BE49-F238E27FC236}">
                  <a16:creationId xmlns:a16="http://schemas.microsoft.com/office/drawing/2014/main" id="{B3EA4928-6A82-4EF3-90DA-127242C82C48}"/>
                </a:ext>
              </a:extLst>
            </p:cNvPr>
            <p:cNvSpPr>
              <a:spLocks/>
            </p:cNvSpPr>
            <p:nvPr/>
          </p:nvSpPr>
          <p:spPr bwMode="auto">
            <a:xfrm>
              <a:off x="3495395" y="3981526"/>
              <a:ext cx="65993" cy="23152"/>
            </a:xfrm>
            <a:custGeom>
              <a:avLst/>
              <a:gdLst>
                <a:gd name="T0" fmla="*/ 14 w 14"/>
                <a:gd name="T1" fmla="*/ 4 h 6"/>
                <a:gd name="T2" fmla="*/ 13 w 14"/>
                <a:gd name="T3" fmla="*/ 3 h 6"/>
                <a:gd name="T4" fmla="*/ 12 w 14"/>
                <a:gd name="T5" fmla="*/ 3 h 6"/>
                <a:gd name="T6" fmla="*/ 11 w 14"/>
                <a:gd name="T7" fmla="*/ 2 h 6"/>
                <a:gd name="T8" fmla="*/ 11 w 14"/>
                <a:gd name="T9" fmla="*/ 2 h 6"/>
                <a:gd name="T10" fmla="*/ 11 w 14"/>
                <a:gd name="T11" fmla="*/ 2 h 6"/>
                <a:gd name="T12" fmla="*/ 11 w 14"/>
                <a:gd name="T13" fmla="*/ 2 h 6"/>
                <a:gd name="T14" fmla="*/ 9 w 14"/>
                <a:gd name="T15" fmla="*/ 1 h 6"/>
                <a:gd name="T16" fmla="*/ 8 w 14"/>
                <a:gd name="T17" fmla="*/ 1 h 6"/>
                <a:gd name="T18" fmla="*/ 7 w 14"/>
                <a:gd name="T19" fmla="*/ 1 h 6"/>
                <a:gd name="T20" fmla="*/ 6 w 14"/>
                <a:gd name="T21" fmla="*/ 1 h 6"/>
                <a:gd name="T22" fmla="*/ 4 w 14"/>
                <a:gd name="T23" fmla="*/ 0 h 6"/>
                <a:gd name="T24" fmla="*/ 4 w 14"/>
                <a:gd name="T25" fmla="*/ 0 h 6"/>
                <a:gd name="T26" fmla="*/ 3 w 14"/>
                <a:gd name="T27" fmla="*/ 0 h 6"/>
                <a:gd name="T28" fmla="*/ 3 w 14"/>
                <a:gd name="T29" fmla="*/ 0 h 6"/>
                <a:gd name="T30" fmla="*/ 3 w 14"/>
                <a:gd name="T31" fmla="*/ 1 h 6"/>
                <a:gd name="T32" fmla="*/ 3 w 14"/>
                <a:gd name="T33" fmla="*/ 1 h 6"/>
                <a:gd name="T34" fmla="*/ 2 w 14"/>
                <a:gd name="T35" fmla="*/ 1 h 6"/>
                <a:gd name="T36" fmla="*/ 0 w 14"/>
                <a:gd name="T37" fmla="*/ 2 h 6"/>
                <a:gd name="T38" fmla="*/ 0 w 14"/>
                <a:gd name="T39" fmla="*/ 3 h 6"/>
                <a:gd name="T40" fmla="*/ 1 w 14"/>
                <a:gd name="T41" fmla="*/ 3 h 6"/>
                <a:gd name="T42" fmla="*/ 2 w 14"/>
                <a:gd name="T43" fmla="*/ 3 h 6"/>
                <a:gd name="T44" fmla="*/ 3 w 14"/>
                <a:gd name="T45" fmla="*/ 4 h 6"/>
                <a:gd name="T46" fmla="*/ 3 w 14"/>
                <a:gd name="T47" fmla="*/ 4 h 6"/>
                <a:gd name="T48" fmla="*/ 4 w 14"/>
                <a:gd name="T49" fmla="*/ 4 h 6"/>
                <a:gd name="T50" fmla="*/ 5 w 14"/>
                <a:gd name="T51" fmla="*/ 5 h 6"/>
                <a:gd name="T52" fmla="*/ 5 w 14"/>
                <a:gd name="T53" fmla="*/ 5 h 6"/>
                <a:gd name="T54" fmla="*/ 8 w 14"/>
                <a:gd name="T55" fmla="*/ 6 h 6"/>
                <a:gd name="T56" fmla="*/ 8 w 14"/>
                <a:gd name="T57" fmla="*/ 6 h 6"/>
                <a:gd name="T58" fmla="*/ 8 w 14"/>
                <a:gd name="T59" fmla="*/ 6 h 6"/>
                <a:gd name="T60" fmla="*/ 8 w 14"/>
                <a:gd name="T61" fmla="*/ 5 h 6"/>
                <a:gd name="T62" fmla="*/ 9 w 14"/>
                <a:gd name="T63" fmla="*/ 5 h 6"/>
                <a:gd name="T64" fmla="*/ 9 w 14"/>
                <a:gd name="T65" fmla="*/ 5 h 6"/>
                <a:gd name="T66" fmla="*/ 10 w 14"/>
                <a:gd name="T67" fmla="*/ 5 h 6"/>
                <a:gd name="T68" fmla="*/ 11 w 14"/>
                <a:gd name="T69" fmla="*/ 4 h 6"/>
                <a:gd name="T70" fmla="*/ 11 w 14"/>
                <a:gd name="T71" fmla="*/ 4 h 6"/>
                <a:gd name="T72" fmla="*/ 13 w 14"/>
                <a:gd name="T73" fmla="*/ 5 h 6"/>
                <a:gd name="T74" fmla="*/ 13 w 14"/>
                <a:gd name="T75" fmla="*/ 5 h 6"/>
                <a:gd name="T76" fmla="*/ 14 w 14"/>
                <a:gd name="T77" fmla="*/ 5 h 6"/>
                <a:gd name="T78" fmla="*/ 14 w 14"/>
                <a:gd name="T79" fmla="*/ 5 h 6"/>
                <a:gd name="T80" fmla="*/ 14 w 14"/>
                <a:gd name="T81" fmla="*/ 5 h 6"/>
                <a:gd name="T82" fmla="*/ 14 w 14"/>
                <a:gd name="T83" fmla="*/ 4 h 6"/>
                <a:gd name="T84" fmla="*/ 14 w 14"/>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6">
                  <a:moveTo>
                    <a:pt x="14" y="4"/>
                  </a:moveTo>
                  <a:cubicBezTo>
                    <a:pt x="14" y="4"/>
                    <a:pt x="14" y="3"/>
                    <a:pt x="13" y="3"/>
                  </a:cubicBezTo>
                  <a:cubicBezTo>
                    <a:pt x="13" y="3"/>
                    <a:pt x="13" y="3"/>
                    <a:pt x="12" y="3"/>
                  </a:cubicBezTo>
                  <a:cubicBezTo>
                    <a:pt x="12" y="3"/>
                    <a:pt x="12" y="2"/>
                    <a:pt x="11" y="2"/>
                  </a:cubicBezTo>
                  <a:cubicBezTo>
                    <a:pt x="11" y="2"/>
                    <a:pt x="11" y="2"/>
                    <a:pt x="11" y="2"/>
                  </a:cubicBezTo>
                  <a:cubicBezTo>
                    <a:pt x="11" y="2"/>
                    <a:pt x="11" y="2"/>
                    <a:pt x="11" y="2"/>
                  </a:cubicBezTo>
                  <a:cubicBezTo>
                    <a:pt x="11" y="2"/>
                    <a:pt x="11" y="2"/>
                    <a:pt x="11" y="2"/>
                  </a:cubicBezTo>
                  <a:cubicBezTo>
                    <a:pt x="10" y="2"/>
                    <a:pt x="10" y="1"/>
                    <a:pt x="9" y="1"/>
                  </a:cubicBezTo>
                  <a:cubicBezTo>
                    <a:pt x="9" y="1"/>
                    <a:pt x="9" y="1"/>
                    <a:pt x="8" y="1"/>
                  </a:cubicBezTo>
                  <a:cubicBezTo>
                    <a:pt x="8" y="1"/>
                    <a:pt x="8" y="1"/>
                    <a:pt x="7" y="1"/>
                  </a:cubicBezTo>
                  <a:cubicBezTo>
                    <a:pt x="7" y="1"/>
                    <a:pt x="7" y="1"/>
                    <a:pt x="6" y="1"/>
                  </a:cubicBezTo>
                  <a:cubicBezTo>
                    <a:pt x="6" y="1"/>
                    <a:pt x="5" y="1"/>
                    <a:pt x="4" y="0"/>
                  </a:cubicBezTo>
                  <a:cubicBezTo>
                    <a:pt x="4" y="0"/>
                    <a:pt x="4" y="0"/>
                    <a:pt x="4" y="0"/>
                  </a:cubicBezTo>
                  <a:cubicBezTo>
                    <a:pt x="4" y="0"/>
                    <a:pt x="4" y="0"/>
                    <a:pt x="3" y="0"/>
                  </a:cubicBezTo>
                  <a:cubicBezTo>
                    <a:pt x="3" y="0"/>
                    <a:pt x="3" y="0"/>
                    <a:pt x="3" y="0"/>
                  </a:cubicBezTo>
                  <a:cubicBezTo>
                    <a:pt x="3" y="0"/>
                    <a:pt x="3" y="0"/>
                    <a:pt x="3" y="1"/>
                  </a:cubicBezTo>
                  <a:cubicBezTo>
                    <a:pt x="3" y="1"/>
                    <a:pt x="3" y="1"/>
                    <a:pt x="3" y="1"/>
                  </a:cubicBezTo>
                  <a:cubicBezTo>
                    <a:pt x="3" y="1"/>
                    <a:pt x="2" y="1"/>
                    <a:pt x="2" y="1"/>
                  </a:cubicBezTo>
                  <a:cubicBezTo>
                    <a:pt x="1" y="1"/>
                    <a:pt x="1" y="1"/>
                    <a:pt x="0" y="2"/>
                  </a:cubicBezTo>
                  <a:cubicBezTo>
                    <a:pt x="0" y="2"/>
                    <a:pt x="0" y="2"/>
                    <a:pt x="0" y="3"/>
                  </a:cubicBezTo>
                  <a:cubicBezTo>
                    <a:pt x="1" y="3"/>
                    <a:pt x="1" y="3"/>
                    <a:pt x="1" y="3"/>
                  </a:cubicBezTo>
                  <a:cubicBezTo>
                    <a:pt x="1" y="3"/>
                    <a:pt x="2" y="3"/>
                    <a:pt x="2" y="3"/>
                  </a:cubicBezTo>
                  <a:cubicBezTo>
                    <a:pt x="2" y="3"/>
                    <a:pt x="3" y="3"/>
                    <a:pt x="3" y="4"/>
                  </a:cubicBezTo>
                  <a:cubicBezTo>
                    <a:pt x="3" y="4"/>
                    <a:pt x="3" y="4"/>
                    <a:pt x="3" y="4"/>
                  </a:cubicBezTo>
                  <a:cubicBezTo>
                    <a:pt x="3" y="4"/>
                    <a:pt x="4" y="4"/>
                    <a:pt x="4" y="4"/>
                  </a:cubicBezTo>
                  <a:cubicBezTo>
                    <a:pt x="4" y="5"/>
                    <a:pt x="4" y="5"/>
                    <a:pt x="5" y="5"/>
                  </a:cubicBezTo>
                  <a:cubicBezTo>
                    <a:pt x="5" y="5"/>
                    <a:pt x="5" y="5"/>
                    <a:pt x="5" y="5"/>
                  </a:cubicBezTo>
                  <a:cubicBezTo>
                    <a:pt x="6" y="5"/>
                    <a:pt x="7" y="5"/>
                    <a:pt x="8" y="6"/>
                  </a:cubicBezTo>
                  <a:cubicBezTo>
                    <a:pt x="8" y="6"/>
                    <a:pt x="8" y="6"/>
                    <a:pt x="8" y="6"/>
                  </a:cubicBezTo>
                  <a:cubicBezTo>
                    <a:pt x="8" y="6"/>
                    <a:pt x="8" y="6"/>
                    <a:pt x="8" y="6"/>
                  </a:cubicBezTo>
                  <a:cubicBezTo>
                    <a:pt x="8" y="5"/>
                    <a:pt x="8" y="5"/>
                    <a:pt x="8" y="5"/>
                  </a:cubicBezTo>
                  <a:cubicBezTo>
                    <a:pt x="8" y="5"/>
                    <a:pt x="9" y="5"/>
                    <a:pt x="9" y="5"/>
                  </a:cubicBezTo>
                  <a:cubicBezTo>
                    <a:pt x="9" y="5"/>
                    <a:pt x="9" y="5"/>
                    <a:pt x="9" y="5"/>
                  </a:cubicBezTo>
                  <a:cubicBezTo>
                    <a:pt x="9" y="5"/>
                    <a:pt x="10" y="5"/>
                    <a:pt x="10" y="5"/>
                  </a:cubicBezTo>
                  <a:cubicBezTo>
                    <a:pt x="10" y="4"/>
                    <a:pt x="10" y="4"/>
                    <a:pt x="11" y="4"/>
                  </a:cubicBezTo>
                  <a:cubicBezTo>
                    <a:pt x="11" y="4"/>
                    <a:pt x="11" y="4"/>
                    <a:pt x="11" y="4"/>
                  </a:cubicBezTo>
                  <a:cubicBezTo>
                    <a:pt x="12" y="5"/>
                    <a:pt x="12" y="5"/>
                    <a:pt x="13" y="5"/>
                  </a:cubicBezTo>
                  <a:cubicBezTo>
                    <a:pt x="13" y="5"/>
                    <a:pt x="13" y="5"/>
                    <a:pt x="13" y="5"/>
                  </a:cubicBezTo>
                  <a:cubicBezTo>
                    <a:pt x="13" y="5"/>
                    <a:pt x="13" y="5"/>
                    <a:pt x="14" y="5"/>
                  </a:cubicBezTo>
                  <a:cubicBezTo>
                    <a:pt x="14" y="5"/>
                    <a:pt x="14" y="5"/>
                    <a:pt x="14" y="5"/>
                  </a:cubicBezTo>
                  <a:cubicBezTo>
                    <a:pt x="14" y="5"/>
                    <a:pt x="14" y="5"/>
                    <a:pt x="14" y="5"/>
                  </a:cubicBezTo>
                  <a:cubicBezTo>
                    <a:pt x="14" y="5"/>
                    <a:pt x="14" y="4"/>
                    <a:pt x="14" y="4"/>
                  </a:cubicBezTo>
                  <a:cubicBezTo>
                    <a:pt x="14" y="4"/>
                    <a:pt x="14" y="4"/>
                    <a:pt x="14" y="4"/>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05" name="Freeform 768">
              <a:extLst>
                <a:ext uri="{FF2B5EF4-FFF2-40B4-BE49-F238E27FC236}">
                  <a16:creationId xmlns:a16="http://schemas.microsoft.com/office/drawing/2014/main" id="{F0E2D5FC-E1B2-447B-8A8D-C0404322762F}"/>
                </a:ext>
              </a:extLst>
            </p:cNvPr>
            <p:cNvSpPr>
              <a:spLocks/>
            </p:cNvSpPr>
            <p:nvPr/>
          </p:nvSpPr>
          <p:spPr bwMode="auto">
            <a:xfrm>
              <a:off x="3149372" y="4050980"/>
              <a:ext cx="192632" cy="79582"/>
            </a:xfrm>
            <a:custGeom>
              <a:avLst/>
              <a:gdLst>
                <a:gd name="T0" fmla="*/ 1 w 41"/>
                <a:gd name="T1" fmla="*/ 7 h 21"/>
                <a:gd name="T2" fmla="*/ 1 w 41"/>
                <a:gd name="T3" fmla="*/ 8 h 21"/>
                <a:gd name="T4" fmla="*/ 1 w 41"/>
                <a:gd name="T5" fmla="*/ 10 h 21"/>
                <a:gd name="T6" fmla="*/ 1 w 41"/>
                <a:gd name="T7" fmla="*/ 11 h 21"/>
                <a:gd name="T8" fmla="*/ 3 w 41"/>
                <a:gd name="T9" fmla="*/ 13 h 21"/>
                <a:gd name="T10" fmla="*/ 5 w 41"/>
                <a:gd name="T11" fmla="*/ 14 h 21"/>
                <a:gd name="T12" fmla="*/ 6 w 41"/>
                <a:gd name="T13" fmla="*/ 15 h 21"/>
                <a:gd name="T14" fmla="*/ 7 w 41"/>
                <a:gd name="T15" fmla="*/ 14 h 21"/>
                <a:gd name="T16" fmla="*/ 9 w 41"/>
                <a:gd name="T17" fmla="*/ 14 h 21"/>
                <a:gd name="T18" fmla="*/ 10 w 41"/>
                <a:gd name="T19" fmla="*/ 14 h 21"/>
                <a:gd name="T20" fmla="*/ 11 w 41"/>
                <a:gd name="T21" fmla="*/ 15 h 21"/>
                <a:gd name="T22" fmla="*/ 11 w 41"/>
                <a:gd name="T23" fmla="*/ 16 h 21"/>
                <a:gd name="T24" fmla="*/ 11 w 41"/>
                <a:gd name="T25" fmla="*/ 17 h 21"/>
                <a:gd name="T26" fmla="*/ 11 w 41"/>
                <a:gd name="T27" fmla="*/ 17 h 21"/>
                <a:gd name="T28" fmla="*/ 11 w 41"/>
                <a:gd name="T29" fmla="*/ 18 h 21"/>
                <a:gd name="T30" fmla="*/ 11 w 41"/>
                <a:gd name="T31" fmla="*/ 18 h 21"/>
                <a:gd name="T32" fmla="*/ 13 w 41"/>
                <a:gd name="T33" fmla="*/ 19 h 21"/>
                <a:gd name="T34" fmla="*/ 14 w 41"/>
                <a:gd name="T35" fmla="*/ 20 h 21"/>
                <a:gd name="T36" fmla="*/ 16 w 41"/>
                <a:gd name="T37" fmla="*/ 20 h 21"/>
                <a:gd name="T38" fmla="*/ 18 w 41"/>
                <a:gd name="T39" fmla="*/ 19 h 21"/>
                <a:gd name="T40" fmla="*/ 17 w 41"/>
                <a:gd name="T41" fmla="*/ 16 h 21"/>
                <a:gd name="T42" fmla="*/ 20 w 41"/>
                <a:gd name="T43" fmla="*/ 15 h 21"/>
                <a:gd name="T44" fmla="*/ 22 w 41"/>
                <a:gd name="T45" fmla="*/ 13 h 21"/>
                <a:gd name="T46" fmla="*/ 24 w 41"/>
                <a:gd name="T47" fmla="*/ 15 h 21"/>
                <a:gd name="T48" fmla="*/ 26 w 41"/>
                <a:gd name="T49" fmla="*/ 13 h 21"/>
                <a:gd name="T50" fmla="*/ 28 w 41"/>
                <a:gd name="T51" fmla="*/ 12 h 21"/>
                <a:gd name="T52" fmla="*/ 28 w 41"/>
                <a:gd name="T53" fmla="*/ 11 h 21"/>
                <a:gd name="T54" fmla="*/ 29 w 41"/>
                <a:gd name="T55" fmla="*/ 10 h 21"/>
                <a:gd name="T56" fmla="*/ 30 w 41"/>
                <a:gd name="T57" fmla="*/ 8 h 21"/>
                <a:gd name="T58" fmla="*/ 31 w 41"/>
                <a:gd name="T59" fmla="*/ 9 h 21"/>
                <a:gd name="T60" fmla="*/ 33 w 41"/>
                <a:gd name="T61" fmla="*/ 10 h 21"/>
                <a:gd name="T62" fmla="*/ 34 w 41"/>
                <a:gd name="T63" fmla="*/ 9 h 21"/>
                <a:gd name="T64" fmla="*/ 35 w 41"/>
                <a:gd name="T65" fmla="*/ 9 h 21"/>
                <a:gd name="T66" fmla="*/ 36 w 41"/>
                <a:gd name="T67" fmla="*/ 9 h 21"/>
                <a:gd name="T68" fmla="*/ 38 w 41"/>
                <a:gd name="T69" fmla="*/ 8 h 21"/>
                <a:gd name="T70" fmla="*/ 39 w 41"/>
                <a:gd name="T71" fmla="*/ 7 h 21"/>
                <a:gd name="T72" fmla="*/ 41 w 41"/>
                <a:gd name="T73" fmla="*/ 7 h 21"/>
                <a:gd name="T74" fmla="*/ 40 w 41"/>
                <a:gd name="T75" fmla="*/ 6 h 21"/>
                <a:gd name="T76" fmla="*/ 38 w 41"/>
                <a:gd name="T77" fmla="*/ 4 h 21"/>
                <a:gd name="T78" fmla="*/ 38 w 41"/>
                <a:gd name="T79" fmla="*/ 5 h 21"/>
                <a:gd name="T80" fmla="*/ 38 w 41"/>
                <a:gd name="T81" fmla="*/ 5 h 21"/>
                <a:gd name="T82" fmla="*/ 37 w 41"/>
                <a:gd name="T83" fmla="*/ 4 h 21"/>
                <a:gd name="T84" fmla="*/ 36 w 41"/>
                <a:gd name="T85" fmla="*/ 5 h 21"/>
                <a:gd name="T86" fmla="*/ 35 w 41"/>
                <a:gd name="T87" fmla="*/ 4 h 21"/>
                <a:gd name="T88" fmla="*/ 36 w 41"/>
                <a:gd name="T89" fmla="*/ 3 h 21"/>
                <a:gd name="T90" fmla="*/ 34 w 41"/>
                <a:gd name="T91" fmla="*/ 1 h 21"/>
                <a:gd name="T92" fmla="*/ 29 w 41"/>
                <a:gd name="T93" fmla="*/ 0 h 21"/>
                <a:gd name="T94" fmla="*/ 26 w 41"/>
                <a:gd name="T95" fmla="*/ 1 h 21"/>
                <a:gd name="T96" fmla="*/ 23 w 41"/>
                <a:gd name="T97" fmla="*/ 0 h 21"/>
                <a:gd name="T98" fmla="*/ 23 w 41"/>
                <a:gd name="T99" fmla="*/ 0 h 21"/>
                <a:gd name="T100" fmla="*/ 22 w 41"/>
                <a:gd name="T101" fmla="*/ 1 h 21"/>
                <a:gd name="T102" fmla="*/ 19 w 41"/>
                <a:gd name="T103" fmla="*/ 1 h 21"/>
                <a:gd name="T104" fmla="*/ 15 w 41"/>
                <a:gd name="T105" fmla="*/ 1 h 21"/>
                <a:gd name="T106" fmla="*/ 12 w 41"/>
                <a:gd name="T107" fmla="*/ 2 h 21"/>
                <a:gd name="T108" fmla="*/ 12 w 41"/>
                <a:gd name="T109" fmla="*/ 1 h 21"/>
                <a:gd name="T110" fmla="*/ 8 w 41"/>
                <a:gd name="T111" fmla="*/ 2 h 21"/>
                <a:gd name="T112" fmla="*/ 7 w 41"/>
                <a:gd name="T113" fmla="*/ 2 h 21"/>
                <a:gd name="T114" fmla="*/ 1 w 41"/>
                <a:gd name="T115"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21">
                  <a:moveTo>
                    <a:pt x="1" y="6"/>
                  </a:moveTo>
                  <a:cubicBezTo>
                    <a:pt x="1" y="7"/>
                    <a:pt x="1" y="7"/>
                    <a:pt x="1" y="7"/>
                  </a:cubicBezTo>
                  <a:cubicBezTo>
                    <a:pt x="1" y="7"/>
                    <a:pt x="1" y="7"/>
                    <a:pt x="1" y="7"/>
                  </a:cubicBezTo>
                  <a:cubicBezTo>
                    <a:pt x="1" y="8"/>
                    <a:pt x="1" y="8"/>
                    <a:pt x="1" y="8"/>
                  </a:cubicBezTo>
                  <a:cubicBezTo>
                    <a:pt x="1" y="8"/>
                    <a:pt x="1" y="8"/>
                    <a:pt x="1" y="9"/>
                  </a:cubicBezTo>
                  <a:cubicBezTo>
                    <a:pt x="1" y="9"/>
                    <a:pt x="1" y="10"/>
                    <a:pt x="1" y="10"/>
                  </a:cubicBezTo>
                  <a:cubicBezTo>
                    <a:pt x="0" y="11"/>
                    <a:pt x="0" y="11"/>
                    <a:pt x="0" y="11"/>
                  </a:cubicBezTo>
                  <a:cubicBezTo>
                    <a:pt x="0" y="11"/>
                    <a:pt x="1" y="11"/>
                    <a:pt x="1" y="11"/>
                  </a:cubicBezTo>
                  <a:cubicBezTo>
                    <a:pt x="1" y="11"/>
                    <a:pt x="2" y="11"/>
                    <a:pt x="2" y="11"/>
                  </a:cubicBezTo>
                  <a:cubicBezTo>
                    <a:pt x="3" y="13"/>
                    <a:pt x="3" y="13"/>
                    <a:pt x="3" y="13"/>
                  </a:cubicBezTo>
                  <a:cubicBezTo>
                    <a:pt x="4" y="13"/>
                    <a:pt x="4" y="13"/>
                    <a:pt x="4" y="13"/>
                  </a:cubicBezTo>
                  <a:cubicBezTo>
                    <a:pt x="5" y="14"/>
                    <a:pt x="5" y="14"/>
                    <a:pt x="5" y="14"/>
                  </a:cubicBezTo>
                  <a:cubicBezTo>
                    <a:pt x="5" y="14"/>
                    <a:pt x="6" y="14"/>
                    <a:pt x="6" y="14"/>
                  </a:cubicBezTo>
                  <a:cubicBezTo>
                    <a:pt x="6" y="14"/>
                    <a:pt x="6" y="15"/>
                    <a:pt x="6" y="15"/>
                  </a:cubicBezTo>
                  <a:cubicBezTo>
                    <a:pt x="7" y="14"/>
                    <a:pt x="7" y="14"/>
                    <a:pt x="7" y="14"/>
                  </a:cubicBezTo>
                  <a:cubicBezTo>
                    <a:pt x="7" y="14"/>
                    <a:pt x="7" y="14"/>
                    <a:pt x="7" y="14"/>
                  </a:cubicBezTo>
                  <a:cubicBezTo>
                    <a:pt x="8" y="14"/>
                    <a:pt x="8" y="14"/>
                    <a:pt x="8" y="14"/>
                  </a:cubicBezTo>
                  <a:cubicBezTo>
                    <a:pt x="9" y="14"/>
                    <a:pt x="9" y="14"/>
                    <a:pt x="9" y="14"/>
                  </a:cubicBezTo>
                  <a:cubicBezTo>
                    <a:pt x="9" y="14"/>
                    <a:pt x="9" y="14"/>
                    <a:pt x="9" y="14"/>
                  </a:cubicBezTo>
                  <a:cubicBezTo>
                    <a:pt x="9" y="14"/>
                    <a:pt x="10" y="14"/>
                    <a:pt x="10" y="14"/>
                  </a:cubicBezTo>
                  <a:cubicBezTo>
                    <a:pt x="11" y="14"/>
                    <a:pt x="11" y="14"/>
                    <a:pt x="11" y="14"/>
                  </a:cubicBezTo>
                  <a:cubicBezTo>
                    <a:pt x="11" y="15"/>
                    <a:pt x="11" y="15"/>
                    <a:pt x="11" y="15"/>
                  </a:cubicBezTo>
                  <a:cubicBezTo>
                    <a:pt x="11" y="15"/>
                    <a:pt x="11" y="15"/>
                    <a:pt x="11" y="15"/>
                  </a:cubicBezTo>
                  <a:cubicBezTo>
                    <a:pt x="11" y="16"/>
                    <a:pt x="11" y="16"/>
                    <a:pt x="11" y="16"/>
                  </a:cubicBezTo>
                  <a:cubicBezTo>
                    <a:pt x="11" y="16"/>
                    <a:pt x="11" y="16"/>
                    <a:pt x="11" y="16"/>
                  </a:cubicBezTo>
                  <a:cubicBezTo>
                    <a:pt x="11" y="16"/>
                    <a:pt x="11" y="17"/>
                    <a:pt x="11" y="17"/>
                  </a:cubicBezTo>
                  <a:cubicBezTo>
                    <a:pt x="11" y="17"/>
                    <a:pt x="10" y="17"/>
                    <a:pt x="10" y="17"/>
                  </a:cubicBezTo>
                  <a:cubicBezTo>
                    <a:pt x="10" y="17"/>
                    <a:pt x="11" y="17"/>
                    <a:pt x="11" y="17"/>
                  </a:cubicBezTo>
                  <a:cubicBezTo>
                    <a:pt x="10" y="18"/>
                    <a:pt x="10" y="18"/>
                    <a:pt x="10" y="18"/>
                  </a:cubicBezTo>
                  <a:cubicBezTo>
                    <a:pt x="11" y="18"/>
                    <a:pt x="11" y="18"/>
                    <a:pt x="11" y="18"/>
                  </a:cubicBezTo>
                  <a:cubicBezTo>
                    <a:pt x="11" y="18"/>
                    <a:pt x="11" y="18"/>
                    <a:pt x="11" y="18"/>
                  </a:cubicBezTo>
                  <a:cubicBezTo>
                    <a:pt x="11" y="18"/>
                    <a:pt x="11" y="18"/>
                    <a:pt x="11" y="18"/>
                  </a:cubicBezTo>
                  <a:cubicBezTo>
                    <a:pt x="11" y="18"/>
                    <a:pt x="12" y="18"/>
                    <a:pt x="12" y="18"/>
                  </a:cubicBezTo>
                  <a:cubicBezTo>
                    <a:pt x="12" y="18"/>
                    <a:pt x="13" y="19"/>
                    <a:pt x="13" y="19"/>
                  </a:cubicBezTo>
                  <a:cubicBezTo>
                    <a:pt x="13" y="19"/>
                    <a:pt x="13" y="19"/>
                    <a:pt x="13" y="20"/>
                  </a:cubicBezTo>
                  <a:cubicBezTo>
                    <a:pt x="13" y="20"/>
                    <a:pt x="13" y="20"/>
                    <a:pt x="14" y="20"/>
                  </a:cubicBezTo>
                  <a:cubicBezTo>
                    <a:pt x="14" y="20"/>
                    <a:pt x="14" y="20"/>
                    <a:pt x="14" y="21"/>
                  </a:cubicBezTo>
                  <a:cubicBezTo>
                    <a:pt x="16" y="20"/>
                    <a:pt x="16" y="20"/>
                    <a:pt x="16" y="20"/>
                  </a:cubicBezTo>
                  <a:cubicBezTo>
                    <a:pt x="16" y="20"/>
                    <a:pt x="16" y="19"/>
                    <a:pt x="16" y="19"/>
                  </a:cubicBezTo>
                  <a:cubicBezTo>
                    <a:pt x="17" y="19"/>
                    <a:pt x="18" y="19"/>
                    <a:pt x="18" y="19"/>
                  </a:cubicBezTo>
                  <a:cubicBezTo>
                    <a:pt x="18" y="19"/>
                    <a:pt x="18" y="18"/>
                    <a:pt x="18" y="17"/>
                  </a:cubicBezTo>
                  <a:cubicBezTo>
                    <a:pt x="18" y="17"/>
                    <a:pt x="17" y="16"/>
                    <a:pt x="17" y="16"/>
                  </a:cubicBezTo>
                  <a:cubicBezTo>
                    <a:pt x="18" y="15"/>
                    <a:pt x="18" y="15"/>
                    <a:pt x="18" y="15"/>
                  </a:cubicBezTo>
                  <a:cubicBezTo>
                    <a:pt x="20" y="15"/>
                    <a:pt x="20" y="15"/>
                    <a:pt x="20" y="15"/>
                  </a:cubicBezTo>
                  <a:cubicBezTo>
                    <a:pt x="22" y="13"/>
                    <a:pt x="22" y="13"/>
                    <a:pt x="22" y="13"/>
                  </a:cubicBezTo>
                  <a:cubicBezTo>
                    <a:pt x="22" y="13"/>
                    <a:pt x="22" y="13"/>
                    <a:pt x="22" y="13"/>
                  </a:cubicBezTo>
                  <a:cubicBezTo>
                    <a:pt x="22" y="14"/>
                    <a:pt x="22" y="14"/>
                    <a:pt x="22" y="14"/>
                  </a:cubicBezTo>
                  <a:cubicBezTo>
                    <a:pt x="24" y="15"/>
                    <a:pt x="24" y="15"/>
                    <a:pt x="24" y="15"/>
                  </a:cubicBezTo>
                  <a:cubicBezTo>
                    <a:pt x="24" y="15"/>
                    <a:pt x="24" y="14"/>
                    <a:pt x="24" y="14"/>
                  </a:cubicBezTo>
                  <a:cubicBezTo>
                    <a:pt x="25" y="14"/>
                    <a:pt x="26" y="13"/>
                    <a:pt x="26" y="13"/>
                  </a:cubicBezTo>
                  <a:cubicBezTo>
                    <a:pt x="27" y="12"/>
                    <a:pt x="27" y="12"/>
                    <a:pt x="27" y="12"/>
                  </a:cubicBezTo>
                  <a:cubicBezTo>
                    <a:pt x="28" y="12"/>
                    <a:pt x="28" y="12"/>
                    <a:pt x="28" y="12"/>
                  </a:cubicBezTo>
                  <a:cubicBezTo>
                    <a:pt x="28" y="12"/>
                    <a:pt x="28" y="11"/>
                    <a:pt x="28" y="11"/>
                  </a:cubicBezTo>
                  <a:cubicBezTo>
                    <a:pt x="28" y="11"/>
                    <a:pt x="28" y="11"/>
                    <a:pt x="28" y="11"/>
                  </a:cubicBezTo>
                  <a:cubicBezTo>
                    <a:pt x="28" y="10"/>
                    <a:pt x="28" y="10"/>
                    <a:pt x="28" y="10"/>
                  </a:cubicBezTo>
                  <a:cubicBezTo>
                    <a:pt x="29" y="10"/>
                    <a:pt x="29" y="10"/>
                    <a:pt x="29" y="10"/>
                  </a:cubicBezTo>
                  <a:cubicBezTo>
                    <a:pt x="29" y="9"/>
                    <a:pt x="29" y="9"/>
                    <a:pt x="29" y="9"/>
                  </a:cubicBezTo>
                  <a:cubicBezTo>
                    <a:pt x="30" y="8"/>
                    <a:pt x="30" y="8"/>
                    <a:pt x="30" y="8"/>
                  </a:cubicBezTo>
                  <a:cubicBezTo>
                    <a:pt x="31" y="8"/>
                    <a:pt x="31" y="8"/>
                    <a:pt x="31" y="8"/>
                  </a:cubicBezTo>
                  <a:cubicBezTo>
                    <a:pt x="31" y="9"/>
                    <a:pt x="31" y="9"/>
                    <a:pt x="31" y="9"/>
                  </a:cubicBezTo>
                  <a:cubicBezTo>
                    <a:pt x="32" y="9"/>
                    <a:pt x="32" y="9"/>
                    <a:pt x="32" y="9"/>
                  </a:cubicBezTo>
                  <a:cubicBezTo>
                    <a:pt x="33" y="10"/>
                    <a:pt x="33" y="10"/>
                    <a:pt x="33" y="10"/>
                  </a:cubicBezTo>
                  <a:cubicBezTo>
                    <a:pt x="34" y="9"/>
                    <a:pt x="34" y="9"/>
                    <a:pt x="34" y="9"/>
                  </a:cubicBezTo>
                  <a:cubicBezTo>
                    <a:pt x="34" y="9"/>
                    <a:pt x="34" y="9"/>
                    <a:pt x="34" y="9"/>
                  </a:cubicBezTo>
                  <a:cubicBezTo>
                    <a:pt x="34" y="9"/>
                    <a:pt x="34" y="9"/>
                    <a:pt x="34" y="9"/>
                  </a:cubicBezTo>
                  <a:cubicBezTo>
                    <a:pt x="35" y="9"/>
                    <a:pt x="35" y="9"/>
                    <a:pt x="35" y="9"/>
                  </a:cubicBezTo>
                  <a:cubicBezTo>
                    <a:pt x="35" y="8"/>
                    <a:pt x="35" y="8"/>
                    <a:pt x="35" y="8"/>
                  </a:cubicBezTo>
                  <a:cubicBezTo>
                    <a:pt x="36" y="9"/>
                    <a:pt x="36" y="9"/>
                    <a:pt x="36" y="9"/>
                  </a:cubicBezTo>
                  <a:cubicBezTo>
                    <a:pt x="36" y="9"/>
                    <a:pt x="37" y="8"/>
                    <a:pt x="37" y="8"/>
                  </a:cubicBezTo>
                  <a:cubicBezTo>
                    <a:pt x="37" y="8"/>
                    <a:pt x="38" y="8"/>
                    <a:pt x="38" y="8"/>
                  </a:cubicBezTo>
                  <a:cubicBezTo>
                    <a:pt x="39" y="8"/>
                    <a:pt x="39" y="8"/>
                    <a:pt x="39" y="8"/>
                  </a:cubicBezTo>
                  <a:cubicBezTo>
                    <a:pt x="39" y="7"/>
                    <a:pt x="39" y="7"/>
                    <a:pt x="39" y="7"/>
                  </a:cubicBezTo>
                  <a:cubicBezTo>
                    <a:pt x="41" y="7"/>
                    <a:pt x="41" y="7"/>
                    <a:pt x="41" y="7"/>
                  </a:cubicBezTo>
                  <a:cubicBezTo>
                    <a:pt x="41" y="7"/>
                    <a:pt x="41" y="7"/>
                    <a:pt x="41" y="7"/>
                  </a:cubicBezTo>
                  <a:cubicBezTo>
                    <a:pt x="41" y="7"/>
                    <a:pt x="41" y="6"/>
                    <a:pt x="41" y="6"/>
                  </a:cubicBezTo>
                  <a:cubicBezTo>
                    <a:pt x="40" y="6"/>
                    <a:pt x="40" y="6"/>
                    <a:pt x="40" y="6"/>
                  </a:cubicBezTo>
                  <a:cubicBezTo>
                    <a:pt x="40" y="5"/>
                    <a:pt x="39" y="5"/>
                    <a:pt x="39" y="4"/>
                  </a:cubicBezTo>
                  <a:cubicBezTo>
                    <a:pt x="38" y="4"/>
                    <a:pt x="38" y="4"/>
                    <a:pt x="38" y="4"/>
                  </a:cubicBezTo>
                  <a:cubicBezTo>
                    <a:pt x="38" y="4"/>
                    <a:pt x="38" y="4"/>
                    <a:pt x="38" y="4"/>
                  </a:cubicBezTo>
                  <a:cubicBezTo>
                    <a:pt x="38" y="4"/>
                    <a:pt x="38" y="4"/>
                    <a:pt x="38" y="5"/>
                  </a:cubicBezTo>
                  <a:cubicBezTo>
                    <a:pt x="38" y="5"/>
                    <a:pt x="38" y="5"/>
                    <a:pt x="38" y="5"/>
                  </a:cubicBezTo>
                  <a:cubicBezTo>
                    <a:pt x="38" y="5"/>
                    <a:pt x="38" y="6"/>
                    <a:pt x="38" y="5"/>
                  </a:cubicBezTo>
                  <a:cubicBezTo>
                    <a:pt x="38" y="5"/>
                    <a:pt x="37" y="5"/>
                    <a:pt x="37" y="5"/>
                  </a:cubicBezTo>
                  <a:cubicBezTo>
                    <a:pt x="37" y="5"/>
                    <a:pt x="37" y="5"/>
                    <a:pt x="37" y="4"/>
                  </a:cubicBezTo>
                  <a:cubicBezTo>
                    <a:pt x="36" y="4"/>
                    <a:pt x="36" y="4"/>
                    <a:pt x="36" y="4"/>
                  </a:cubicBezTo>
                  <a:cubicBezTo>
                    <a:pt x="36" y="4"/>
                    <a:pt x="36" y="4"/>
                    <a:pt x="36" y="5"/>
                  </a:cubicBezTo>
                  <a:cubicBezTo>
                    <a:pt x="35" y="5"/>
                    <a:pt x="35" y="5"/>
                    <a:pt x="35" y="5"/>
                  </a:cubicBezTo>
                  <a:cubicBezTo>
                    <a:pt x="35" y="4"/>
                    <a:pt x="35" y="4"/>
                    <a:pt x="35" y="4"/>
                  </a:cubicBezTo>
                  <a:cubicBezTo>
                    <a:pt x="35" y="4"/>
                    <a:pt x="35" y="4"/>
                    <a:pt x="35" y="4"/>
                  </a:cubicBezTo>
                  <a:cubicBezTo>
                    <a:pt x="35" y="4"/>
                    <a:pt x="36" y="4"/>
                    <a:pt x="36" y="3"/>
                  </a:cubicBezTo>
                  <a:cubicBezTo>
                    <a:pt x="36" y="3"/>
                    <a:pt x="36" y="3"/>
                    <a:pt x="36" y="3"/>
                  </a:cubicBezTo>
                  <a:cubicBezTo>
                    <a:pt x="35" y="2"/>
                    <a:pt x="35" y="1"/>
                    <a:pt x="34" y="1"/>
                  </a:cubicBezTo>
                  <a:cubicBezTo>
                    <a:pt x="33" y="1"/>
                    <a:pt x="32" y="1"/>
                    <a:pt x="31" y="1"/>
                  </a:cubicBezTo>
                  <a:cubicBezTo>
                    <a:pt x="30" y="0"/>
                    <a:pt x="30" y="0"/>
                    <a:pt x="29" y="0"/>
                  </a:cubicBezTo>
                  <a:cubicBezTo>
                    <a:pt x="29" y="0"/>
                    <a:pt x="29" y="0"/>
                    <a:pt x="29" y="0"/>
                  </a:cubicBezTo>
                  <a:cubicBezTo>
                    <a:pt x="28" y="1"/>
                    <a:pt x="27" y="1"/>
                    <a:pt x="26" y="1"/>
                  </a:cubicBezTo>
                  <a:cubicBezTo>
                    <a:pt x="26" y="1"/>
                    <a:pt x="25" y="1"/>
                    <a:pt x="25" y="1"/>
                  </a:cubicBezTo>
                  <a:cubicBezTo>
                    <a:pt x="24" y="0"/>
                    <a:pt x="24" y="0"/>
                    <a:pt x="23" y="0"/>
                  </a:cubicBezTo>
                  <a:cubicBezTo>
                    <a:pt x="23" y="0"/>
                    <a:pt x="23" y="0"/>
                    <a:pt x="23" y="0"/>
                  </a:cubicBezTo>
                  <a:cubicBezTo>
                    <a:pt x="23" y="0"/>
                    <a:pt x="23" y="0"/>
                    <a:pt x="23" y="0"/>
                  </a:cubicBezTo>
                  <a:cubicBezTo>
                    <a:pt x="23" y="0"/>
                    <a:pt x="23" y="1"/>
                    <a:pt x="23" y="1"/>
                  </a:cubicBezTo>
                  <a:cubicBezTo>
                    <a:pt x="22" y="1"/>
                    <a:pt x="22" y="1"/>
                    <a:pt x="22" y="1"/>
                  </a:cubicBezTo>
                  <a:cubicBezTo>
                    <a:pt x="21" y="1"/>
                    <a:pt x="21" y="2"/>
                    <a:pt x="20" y="2"/>
                  </a:cubicBezTo>
                  <a:cubicBezTo>
                    <a:pt x="20" y="2"/>
                    <a:pt x="19" y="1"/>
                    <a:pt x="19" y="1"/>
                  </a:cubicBezTo>
                  <a:cubicBezTo>
                    <a:pt x="18" y="1"/>
                    <a:pt x="18" y="1"/>
                    <a:pt x="18" y="1"/>
                  </a:cubicBezTo>
                  <a:cubicBezTo>
                    <a:pt x="17" y="2"/>
                    <a:pt x="16" y="2"/>
                    <a:pt x="15" y="1"/>
                  </a:cubicBezTo>
                  <a:cubicBezTo>
                    <a:pt x="14" y="1"/>
                    <a:pt x="13" y="1"/>
                    <a:pt x="12" y="2"/>
                  </a:cubicBezTo>
                  <a:cubicBezTo>
                    <a:pt x="12" y="2"/>
                    <a:pt x="12" y="2"/>
                    <a:pt x="12" y="2"/>
                  </a:cubicBezTo>
                  <a:cubicBezTo>
                    <a:pt x="12" y="1"/>
                    <a:pt x="12" y="1"/>
                    <a:pt x="12" y="1"/>
                  </a:cubicBezTo>
                  <a:cubicBezTo>
                    <a:pt x="12" y="1"/>
                    <a:pt x="12" y="1"/>
                    <a:pt x="12" y="1"/>
                  </a:cubicBezTo>
                  <a:cubicBezTo>
                    <a:pt x="10" y="1"/>
                    <a:pt x="9" y="1"/>
                    <a:pt x="9" y="2"/>
                  </a:cubicBezTo>
                  <a:cubicBezTo>
                    <a:pt x="9" y="2"/>
                    <a:pt x="8" y="2"/>
                    <a:pt x="8" y="2"/>
                  </a:cubicBezTo>
                  <a:cubicBezTo>
                    <a:pt x="8" y="2"/>
                    <a:pt x="8" y="2"/>
                    <a:pt x="8" y="2"/>
                  </a:cubicBezTo>
                  <a:cubicBezTo>
                    <a:pt x="8" y="2"/>
                    <a:pt x="8" y="2"/>
                    <a:pt x="7" y="2"/>
                  </a:cubicBezTo>
                  <a:cubicBezTo>
                    <a:pt x="5" y="4"/>
                    <a:pt x="5" y="4"/>
                    <a:pt x="5" y="4"/>
                  </a:cubicBezTo>
                  <a:lnTo>
                    <a:pt x="1" y="6"/>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06" name="Freeform 769">
              <a:extLst>
                <a:ext uri="{FF2B5EF4-FFF2-40B4-BE49-F238E27FC236}">
                  <a16:creationId xmlns:a16="http://schemas.microsoft.com/office/drawing/2014/main" id="{A6920C64-BF20-407E-8167-C39415ABC35E}"/>
                </a:ext>
              </a:extLst>
            </p:cNvPr>
            <p:cNvSpPr>
              <a:spLocks noEditPoints="1"/>
            </p:cNvSpPr>
            <p:nvPr/>
          </p:nvSpPr>
          <p:spPr bwMode="auto">
            <a:xfrm>
              <a:off x="3616681" y="3939565"/>
              <a:ext cx="89181" cy="57877"/>
            </a:xfrm>
            <a:custGeom>
              <a:avLst/>
              <a:gdLst>
                <a:gd name="T0" fmla="*/ 10 w 19"/>
                <a:gd name="T1" fmla="*/ 9 h 15"/>
                <a:gd name="T2" fmla="*/ 9 w 19"/>
                <a:gd name="T3" fmla="*/ 9 h 15"/>
                <a:gd name="T4" fmla="*/ 12 w 19"/>
                <a:gd name="T5" fmla="*/ 1 h 15"/>
                <a:gd name="T6" fmla="*/ 19 w 19"/>
                <a:gd name="T7" fmla="*/ 14 h 15"/>
                <a:gd name="T8" fmla="*/ 18 w 19"/>
                <a:gd name="T9" fmla="*/ 14 h 15"/>
                <a:gd name="T10" fmla="*/ 18 w 19"/>
                <a:gd name="T11" fmla="*/ 14 h 15"/>
                <a:gd name="T12" fmla="*/ 18 w 19"/>
                <a:gd name="T13" fmla="*/ 12 h 15"/>
                <a:gd name="T14" fmla="*/ 18 w 19"/>
                <a:gd name="T15" fmla="*/ 12 h 15"/>
                <a:gd name="T16" fmla="*/ 17 w 19"/>
                <a:gd name="T17" fmla="*/ 11 h 15"/>
                <a:gd name="T18" fmla="*/ 18 w 19"/>
                <a:gd name="T19" fmla="*/ 11 h 15"/>
                <a:gd name="T20" fmla="*/ 18 w 19"/>
                <a:gd name="T21" fmla="*/ 10 h 15"/>
                <a:gd name="T22" fmla="*/ 19 w 19"/>
                <a:gd name="T23" fmla="*/ 10 h 15"/>
                <a:gd name="T24" fmla="*/ 19 w 19"/>
                <a:gd name="T25" fmla="*/ 9 h 15"/>
                <a:gd name="T26" fmla="*/ 18 w 19"/>
                <a:gd name="T27" fmla="*/ 8 h 15"/>
                <a:gd name="T28" fmla="*/ 18 w 19"/>
                <a:gd name="T29" fmla="*/ 8 h 15"/>
                <a:gd name="T30" fmla="*/ 18 w 19"/>
                <a:gd name="T31" fmla="*/ 8 h 15"/>
                <a:gd name="T32" fmla="*/ 18 w 19"/>
                <a:gd name="T33" fmla="*/ 8 h 15"/>
                <a:gd name="T34" fmla="*/ 18 w 19"/>
                <a:gd name="T35" fmla="*/ 8 h 15"/>
                <a:gd name="T36" fmla="*/ 18 w 19"/>
                <a:gd name="T37" fmla="*/ 8 h 15"/>
                <a:gd name="T38" fmla="*/ 19 w 19"/>
                <a:gd name="T39" fmla="*/ 8 h 15"/>
                <a:gd name="T40" fmla="*/ 19 w 19"/>
                <a:gd name="T41" fmla="*/ 7 h 15"/>
                <a:gd name="T42" fmla="*/ 19 w 19"/>
                <a:gd name="T43" fmla="*/ 7 h 15"/>
                <a:gd name="T44" fmla="*/ 19 w 19"/>
                <a:gd name="T45" fmla="*/ 7 h 15"/>
                <a:gd name="T46" fmla="*/ 19 w 19"/>
                <a:gd name="T47" fmla="*/ 7 h 15"/>
                <a:gd name="T48" fmla="*/ 19 w 19"/>
                <a:gd name="T49" fmla="*/ 6 h 15"/>
                <a:gd name="T50" fmla="*/ 19 w 19"/>
                <a:gd name="T51" fmla="*/ 6 h 15"/>
                <a:gd name="T52" fmla="*/ 18 w 19"/>
                <a:gd name="T53" fmla="*/ 6 h 15"/>
                <a:gd name="T54" fmla="*/ 19 w 19"/>
                <a:gd name="T55" fmla="*/ 5 h 15"/>
                <a:gd name="T56" fmla="*/ 19 w 19"/>
                <a:gd name="T57" fmla="*/ 5 h 15"/>
                <a:gd name="T58" fmla="*/ 19 w 19"/>
                <a:gd name="T59" fmla="*/ 4 h 15"/>
                <a:gd name="T60" fmla="*/ 19 w 19"/>
                <a:gd name="T61" fmla="*/ 4 h 15"/>
                <a:gd name="T62" fmla="*/ 19 w 19"/>
                <a:gd name="T63" fmla="*/ 3 h 15"/>
                <a:gd name="T64" fmla="*/ 18 w 19"/>
                <a:gd name="T65" fmla="*/ 3 h 15"/>
                <a:gd name="T66" fmla="*/ 15 w 19"/>
                <a:gd name="T67" fmla="*/ 3 h 15"/>
                <a:gd name="T68" fmla="*/ 13 w 19"/>
                <a:gd name="T69" fmla="*/ 2 h 15"/>
                <a:gd name="T70" fmla="*/ 10 w 19"/>
                <a:gd name="T71" fmla="*/ 1 h 15"/>
                <a:gd name="T72" fmla="*/ 8 w 19"/>
                <a:gd name="T73" fmla="*/ 2 h 15"/>
                <a:gd name="T74" fmla="*/ 9 w 19"/>
                <a:gd name="T75" fmla="*/ 3 h 15"/>
                <a:gd name="T76" fmla="*/ 11 w 19"/>
                <a:gd name="T77" fmla="*/ 4 h 15"/>
                <a:gd name="T78" fmla="*/ 12 w 19"/>
                <a:gd name="T79" fmla="*/ 6 h 15"/>
                <a:gd name="T80" fmla="*/ 12 w 19"/>
                <a:gd name="T81" fmla="*/ 7 h 15"/>
                <a:gd name="T82" fmla="*/ 12 w 19"/>
                <a:gd name="T83" fmla="*/ 8 h 15"/>
                <a:gd name="T84" fmla="*/ 13 w 19"/>
                <a:gd name="T85" fmla="*/ 9 h 15"/>
                <a:gd name="T86" fmla="*/ 15 w 19"/>
                <a:gd name="T87" fmla="*/ 11 h 15"/>
                <a:gd name="T88" fmla="*/ 12 w 19"/>
                <a:gd name="T89" fmla="*/ 12 h 15"/>
                <a:gd name="T90" fmla="*/ 10 w 19"/>
                <a:gd name="T91" fmla="*/ 12 h 15"/>
                <a:gd name="T92" fmla="*/ 7 w 19"/>
                <a:gd name="T93" fmla="*/ 11 h 15"/>
                <a:gd name="T94" fmla="*/ 6 w 19"/>
                <a:gd name="T95" fmla="*/ 11 h 15"/>
                <a:gd name="T96" fmla="*/ 4 w 19"/>
                <a:gd name="T97" fmla="*/ 11 h 15"/>
                <a:gd name="T98" fmla="*/ 4 w 19"/>
                <a:gd name="T99" fmla="*/ 11 h 15"/>
                <a:gd name="T100" fmla="*/ 1 w 19"/>
                <a:gd name="T101" fmla="*/ 11 h 15"/>
                <a:gd name="T102" fmla="*/ 1 w 19"/>
                <a:gd name="T103" fmla="*/ 13 h 15"/>
                <a:gd name="T104" fmla="*/ 5 w 19"/>
                <a:gd name="T105" fmla="*/ 15 h 15"/>
                <a:gd name="T106" fmla="*/ 8 w 19"/>
                <a:gd name="T107" fmla="*/ 13 h 15"/>
                <a:gd name="T108" fmla="*/ 13 w 19"/>
                <a:gd name="T109" fmla="*/ 14 h 15"/>
                <a:gd name="T110" fmla="*/ 15 w 19"/>
                <a:gd name="T111" fmla="*/ 14 h 15"/>
                <a:gd name="T112" fmla="*/ 17 w 19"/>
                <a:gd name="T113" fmla="*/ 14 h 15"/>
                <a:gd name="T114" fmla="*/ 19 w 19"/>
                <a:gd name="T11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15">
                  <a:moveTo>
                    <a:pt x="9" y="9"/>
                  </a:moveTo>
                  <a:cubicBezTo>
                    <a:pt x="8" y="9"/>
                    <a:pt x="8" y="9"/>
                    <a:pt x="8" y="9"/>
                  </a:cubicBezTo>
                  <a:cubicBezTo>
                    <a:pt x="8" y="8"/>
                    <a:pt x="8" y="8"/>
                    <a:pt x="9" y="8"/>
                  </a:cubicBezTo>
                  <a:cubicBezTo>
                    <a:pt x="9" y="9"/>
                    <a:pt x="10" y="9"/>
                    <a:pt x="10" y="9"/>
                  </a:cubicBezTo>
                  <a:cubicBezTo>
                    <a:pt x="11" y="9"/>
                    <a:pt x="11" y="9"/>
                    <a:pt x="11" y="9"/>
                  </a:cubicBezTo>
                  <a:cubicBezTo>
                    <a:pt x="11" y="10"/>
                    <a:pt x="12" y="10"/>
                    <a:pt x="11" y="10"/>
                  </a:cubicBezTo>
                  <a:cubicBezTo>
                    <a:pt x="11" y="10"/>
                    <a:pt x="11" y="10"/>
                    <a:pt x="11" y="10"/>
                  </a:cubicBezTo>
                  <a:cubicBezTo>
                    <a:pt x="10" y="10"/>
                    <a:pt x="10" y="9"/>
                    <a:pt x="9" y="9"/>
                  </a:cubicBezTo>
                  <a:close/>
                  <a:moveTo>
                    <a:pt x="11" y="0"/>
                  </a:moveTo>
                  <a:cubicBezTo>
                    <a:pt x="11" y="0"/>
                    <a:pt x="11" y="0"/>
                    <a:pt x="11" y="0"/>
                  </a:cubicBezTo>
                  <a:cubicBezTo>
                    <a:pt x="11" y="1"/>
                    <a:pt x="11" y="1"/>
                    <a:pt x="11" y="1"/>
                  </a:cubicBezTo>
                  <a:cubicBezTo>
                    <a:pt x="11" y="1"/>
                    <a:pt x="12" y="1"/>
                    <a:pt x="12" y="1"/>
                  </a:cubicBezTo>
                  <a:cubicBezTo>
                    <a:pt x="12" y="0"/>
                    <a:pt x="11" y="0"/>
                    <a:pt x="11" y="0"/>
                  </a:cubicBezTo>
                  <a:close/>
                  <a:moveTo>
                    <a:pt x="19" y="14"/>
                  </a:move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3"/>
                    <a:pt x="19" y="13"/>
                    <a:pt x="19" y="13"/>
                  </a:cubicBezTo>
                  <a:cubicBezTo>
                    <a:pt x="18" y="12"/>
                    <a:pt x="18" y="12"/>
                    <a:pt x="18" y="12"/>
                  </a:cubicBezTo>
                  <a:cubicBezTo>
                    <a:pt x="18" y="12"/>
                    <a:pt x="18" y="12"/>
                    <a:pt x="18" y="12"/>
                  </a:cubicBezTo>
                  <a:cubicBezTo>
                    <a:pt x="18" y="12"/>
                    <a:pt x="18" y="12"/>
                    <a:pt x="18" y="12"/>
                  </a:cubicBezTo>
                  <a:cubicBezTo>
                    <a:pt x="18" y="12"/>
                    <a:pt x="18" y="12"/>
                    <a:pt x="18" y="12"/>
                  </a:cubicBezTo>
                  <a:cubicBezTo>
                    <a:pt x="17" y="12"/>
                    <a:pt x="17" y="12"/>
                    <a:pt x="17" y="12"/>
                  </a:cubicBezTo>
                  <a:cubicBezTo>
                    <a:pt x="17" y="12"/>
                    <a:pt x="17" y="12"/>
                    <a:pt x="17" y="12"/>
                  </a:cubicBezTo>
                  <a:cubicBezTo>
                    <a:pt x="18" y="12"/>
                    <a:pt x="18" y="12"/>
                    <a:pt x="18" y="12"/>
                  </a:cubicBezTo>
                  <a:cubicBezTo>
                    <a:pt x="18" y="11"/>
                    <a:pt x="18" y="11"/>
                    <a:pt x="18" y="11"/>
                  </a:cubicBezTo>
                  <a:cubicBezTo>
                    <a:pt x="17" y="11"/>
                    <a:pt x="17" y="11"/>
                    <a:pt x="17" y="11"/>
                  </a:cubicBezTo>
                  <a:cubicBezTo>
                    <a:pt x="17" y="11"/>
                    <a:pt x="17" y="11"/>
                    <a:pt x="17" y="11"/>
                  </a:cubicBezTo>
                  <a:cubicBezTo>
                    <a:pt x="17" y="11"/>
                    <a:pt x="17" y="11"/>
                    <a:pt x="17" y="11"/>
                  </a:cubicBezTo>
                  <a:cubicBezTo>
                    <a:pt x="17" y="10"/>
                    <a:pt x="17" y="10"/>
                    <a:pt x="17" y="10"/>
                  </a:cubicBezTo>
                  <a:cubicBezTo>
                    <a:pt x="17" y="11"/>
                    <a:pt x="17" y="11"/>
                    <a:pt x="17" y="11"/>
                  </a:cubicBezTo>
                  <a:cubicBezTo>
                    <a:pt x="17" y="10"/>
                    <a:pt x="17" y="10"/>
                    <a:pt x="17" y="10"/>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7" y="3"/>
                    <a:pt x="17" y="3"/>
                  </a:cubicBezTo>
                  <a:cubicBezTo>
                    <a:pt x="17" y="3"/>
                    <a:pt x="17" y="3"/>
                    <a:pt x="17" y="3"/>
                  </a:cubicBezTo>
                  <a:cubicBezTo>
                    <a:pt x="16" y="3"/>
                    <a:pt x="16" y="3"/>
                    <a:pt x="16" y="3"/>
                  </a:cubicBezTo>
                  <a:cubicBezTo>
                    <a:pt x="15" y="3"/>
                    <a:pt x="15" y="3"/>
                    <a:pt x="15" y="3"/>
                  </a:cubicBezTo>
                  <a:cubicBezTo>
                    <a:pt x="15" y="2"/>
                    <a:pt x="15" y="3"/>
                    <a:pt x="15" y="3"/>
                  </a:cubicBezTo>
                  <a:cubicBezTo>
                    <a:pt x="15" y="2"/>
                    <a:pt x="14" y="2"/>
                    <a:pt x="14" y="2"/>
                  </a:cubicBezTo>
                  <a:cubicBezTo>
                    <a:pt x="14" y="2"/>
                    <a:pt x="14" y="2"/>
                    <a:pt x="13" y="2"/>
                  </a:cubicBezTo>
                  <a:cubicBezTo>
                    <a:pt x="13" y="2"/>
                    <a:pt x="13" y="2"/>
                    <a:pt x="13" y="2"/>
                  </a:cubicBezTo>
                  <a:cubicBezTo>
                    <a:pt x="13" y="2"/>
                    <a:pt x="13" y="2"/>
                    <a:pt x="13" y="2"/>
                  </a:cubicBezTo>
                  <a:cubicBezTo>
                    <a:pt x="13" y="1"/>
                    <a:pt x="12" y="1"/>
                    <a:pt x="12" y="1"/>
                  </a:cubicBezTo>
                  <a:cubicBezTo>
                    <a:pt x="12" y="1"/>
                    <a:pt x="12" y="1"/>
                    <a:pt x="11" y="1"/>
                  </a:cubicBezTo>
                  <a:cubicBezTo>
                    <a:pt x="11" y="1"/>
                    <a:pt x="10" y="1"/>
                    <a:pt x="10" y="1"/>
                  </a:cubicBezTo>
                  <a:cubicBezTo>
                    <a:pt x="10" y="1"/>
                    <a:pt x="9" y="1"/>
                    <a:pt x="9" y="1"/>
                  </a:cubicBezTo>
                  <a:cubicBezTo>
                    <a:pt x="9" y="1"/>
                    <a:pt x="9" y="1"/>
                    <a:pt x="9" y="2"/>
                  </a:cubicBezTo>
                  <a:cubicBezTo>
                    <a:pt x="8" y="2"/>
                    <a:pt x="8" y="2"/>
                    <a:pt x="8" y="2"/>
                  </a:cubicBezTo>
                  <a:cubicBezTo>
                    <a:pt x="8" y="2"/>
                    <a:pt x="8" y="2"/>
                    <a:pt x="8" y="2"/>
                  </a:cubicBezTo>
                  <a:cubicBezTo>
                    <a:pt x="7" y="2"/>
                    <a:pt x="7" y="3"/>
                    <a:pt x="7" y="3"/>
                  </a:cubicBezTo>
                  <a:cubicBezTo>
                    <a:pt x="7" y="3"/>
                    <a:pt x="8" y="4"/>
                    <a:pt x="8" y="4"/>
                  </a:cubicBezTo>
                  <a:cubicBezTo>
                    <a:pt x="8" y="4"/>
                    <a:pt x="9" y="4"/>
                    <a:pt x="9" y="3"/>
                  </a:cubicBezTo>
                  <a:cubicBezTo>
                    <a:pt x="9" y="3"/>
                    <a:pt x="9" y="3"/>
                    <a:pt x="9" y="3"/>
                  </a:cubicBezTo>
                  <a:cubicBezTo>
                    <a:pt x="9" y="4"/>
                    <a:pt x="9" y="4"/>
                    <a:pt x="9" y="4"/>
                  </a:cubicBezTo>
                  <a:cubicBezTo>
                    <a:pt x="9" y="4"/>
                    <a:pt x="9" y="4"/>
                    <a:pt x="9" y="4"/>
                  </a:cubicBezTo>
                  <a:cubicBezTo>
                    <a:pt x="10" y="4"/>
                    <a:pt x="10" y="4"/>
                    <a:pt x="10" y="4"/>
                  </a:cubicBezTo>
                  <a:cubicBezTo>
                    <a:pt x="11" y="4"/>
                    <a:pt x="11" y="4"/>
                    <a:pt x="11" y="4"/>
                  </a:cubicBezTo>
                  <a:cubicBezTo>
                    <a:pt x="11" y="4"/>
                    <a:pt x="11" y="4"/>
                    <a:pt x="11" y="4"/>
                  </a:cubicBezTo>
                  <a:cubicBezTo>
                    <a:pt x="11" y="4"/>
                    <a:pt x="11" y="5"/>
                    <a:pt x="12" y="5"/>
                  </a:cubicBezTo>
                  <a:cubicBezTo>
                    <a:pt x="12" y="5"/>
                    <a:pt x="12" y="5"/>
                    <a:pt x="12" y="5"/>
                  </a:cubicBezTo>
                  <a:cubicBezTo>
                    <a:pt x="12" y="5"/>
                    <a:pt x="12" y="5"/>
                    <a:pt x="12" y="6"/>
                  </a:cubicBezTo>
                  <a:cubicBezTo>
                    <a:pt x="12" y="6"/>
                    <a:pt x="12" y="6"/>
                    <a:pt x="12" y="6"/>
                  </a:cubicBezTo>
                  <a:cubicBezTo>
                    <a:pt x="12" y="6"/>
                    <a:pt x="12" y="7"/>
                    <a:pt x="12" y="7"/>
                  </a:cubicBezTo>
                  <a:cubicBezTo>
                    <a:pt x="12" y="7"/>
                    <a:pt x="12" y="7"/>
                    <a:pt x="12" y="7"/>
                  </a:cubicBezTo>
                  <a:cubicBezTo>
                    <a:pt x="12" y="7"/>
                    <a:pt x="12" y="7"/>
                    <a:pt x="12" y="7"/>
                  </a:cubicBezTo>
                  <a:cubicBezTo>
                    <a:pt x="12" y="7"/>
                    <a:pt x="12" y="7"/>
                    <a:pt x="12" y="7"/>
                  </a:cubicBezTo>
                  <a:cubicBezTo>
                    <a:pt x="12" y="8"/>
                    <a:pt x="11" y="8"/>
                    <a:pt x="11" y="8"/>
                  </a:cubicBezTo>
                  <a:cubicBezTo>
                    <a:pt x="11" y="8"/>
                    <a:pt x="12" y="8"/>
                    <a:pt x="12" y="8"/>
                  </a:cubicBezTo>
                  <a:cubicBezTo>
                    <a:pt x="12" y="8"/>
                    <a:pt x="12" y="8"/>
                    <a:pt x="12" y="8"/>
                  </a:cubicBezTo>
                  <a:cubicBezTo>
                    <a:pt x="12" y="8"/>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4" y="10"/>
                    <a:pt x="14" y="10"/>
                  </a:cubicBezTo>
                  <a:cubicBezTo>
                    <a:pt x="14" y="10"/>
                    <a:pt x="15" y="10"/>
                    <a:pt x="15" y="11"/>
                  </a:cubicBezTo>
                  <a:cubicBezTo>
                    <a:pt x="15" y="11"/>
                    <a:pt x="15" y="11"/>
                    <a:pt x="15" y="11"/>
                  </a:cubicBezTo>
                  <a:cubicBezTo>
                    <a:pt x="14" y="11"/>
                    <a:pt x="14" y="11"/>
                    <a:pt x="14" y="11"/>
                  </a:cubicBezTo>
                  <a:cubicBezTo>
                    <a:pt x="14" y="11"/>
                    <a:pt x="13" y="11"/>
                    <a:pt x="13" y="11"/>
                  </a:cubicBezTo>
                  <a:cubicBezTo>
                    <a:pt x="13" y="11"/>
                    <a:pt x="13" y="11"/>
                    <a:pt x="13" y="12"/>
                  </a:cubicBezTo>
                  <a:cubicBezTo>
                    <a:pt x="12" y="12"/>
                    <a:pt x="12" y="12"/>
                    <a:pt x="12" y="12"/>
                  </a:cubicBezTo>
                  <a:cubicBezTo>
                    <a:pt x="12" y="12"/>
                    <a:pt x="12" y="12"/>
                    <a:pt x="12" y="12"/>
                  </a:cubicBezTo>
                  <a:cubicBezTo>
                    <a:pt x="12" y="12"/>
                    <a:pt x="12" y="12"/>
                    <a:pt x="12" y="12"/>
                  </a:cubicBezTo>
                  <a:cubicBezTo>
                    <a:pt x="11" y="12"/>
                    <a:pt x="11" y="12"/>
                    <a:pt x="11" y="12"/>
                  </a:cubicBezTo>
                  <a:cubicBezTo>
                    <a:pt x="10" y="12"/>
                    <a:pt x="10" y="12"/>
                    <a:pt x="10" y="12"/>
                  </a:cubicBezTo>
                  <a:cubicBezTo>
                    <a:pt x="9" y="12"/>
                    <a:pt x="9" y="12"/>
                    <a:pt x="9" y="12"/>
                  </a:cubicBezTo>
                  <a:cubicBezTo>
                    <a:pt x="9" y="11"/>
                    <a:pt x="9" y="12"/>
                    <a:pt x="9" y="12"/>
                  </a:cubicBezTo>
                  <a:cubicBezTo>
                    <a:pt x="9" y="12"/>
                    <a:pt x="8" y="12"/>
                    <a:pt x="8" y="12"/>
                  </a:cubicBezTo>
                  <a:cubicBezTo>
                    <a:pt x="8" y="12"/>
                    <a:pt x="8" y="11"/>
                    <a:pt x="7" y="11"/>
                  </a:cubicBezTo>
                  <a:cubicBezTo>
                    <a:pt x="7" y="11"/>
                    <a:pt x="7" y="11"/>
                    <a:pt x="7" y="11"/>
                  </a:cubicBezTo>
                  <a:cubicBezTo>
                    <a:pt x="7" y="11"/>
                    <a:pt x="7" y="11"/>
                    <a:pt x="7" y="11"/>
                  </a:cubicBezTo>
                  <a:cubicBezTo>
                    <a:pt x="7" y="11"/>
                    <a:pt x="7" y="11"/>
                    <a:pt x="7" y="11"/>
                  </a:cubicBezTo>
                  <a:cubicBezTo>
                    <a:pt x="6" y="12"/>
                    <a:pt x="6" y="11"/>
                    <a:pt x="6" y="11"/>
                  </a:cubicBezTo>
                  <a:cubicBezTo>
                    <a:pt x="6" y="11"/>
                    <a:pt x="6" y="11"/>
                    <a:pt x="6" y="11"/>
                  </a:cubicBezTo>
                  <a:cubicBezTo>
                    <a:pt x="6" y="11"/>
                    <a:pt x="5" y="11"/>
                    <a:pt x="5" y="11"/>
                  </a:cubicBezTo>
                  <a:cubicBezTo>
                    <a:pt x="5"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2" y="10"/>
                    <a:pt x="2" y="10"/>
                    <a:pt x="1" y="11"/>
                  </a:cubicBezTo>
                  <a:cubicBezTo>
                    <a:pt x="1" y="11"/>
                    <a:pt x="1" y="11"/>
                    <a:pt x="1" y="11"/>
                  </a:cubicBezTo>
                  <a:cubicBezTo>
                    <a:pt x="0" y="11"/>
                    <a:pt x="0" y="11"/>
                    <a:pt x="0" y="11"/>
                  </a:cubicBezTo>
                  <a:cubicBezTo>
                    <a:pt x="0" y="11"/>
                    <a:pt x="0" y="12"/>
                    <a:pt x="0" y="12"/>
                  </a:cubicBezTo>
                  <a:cubicBezTo>
                    <a:pt x="0" y="12"/>
                    <a:pt x="0" y="12"/>
                    <a:pt x="0" y="12"/>
                  </a:cubicBezTo>
                  <a:cubicBezTo>
                    <a:pt x="0" y="13"/>
                    <a:pt x="1" y="13"/>
                    <a:pt x="1" y="13"/>
                  </a:cubicBezTo>
                  <a:cubicBezTo>
                    <a:pt x="1" y="13"/>
                    <a:pt x="1" y="13"/>
                    <a:pt x="1" y="13"/>
                  </a:cubicBezTo>
                  <a:cubicBezTo>
                    <a:pt x="2" y="13"/>
                    <a:pt x="2" y="13"/>
                    <a:pt x="3" y="13"/>
                  </a:cubicBezTo>
                  <a:cubicBezTo>
                    <a:pt x="3" y="14"/>
                    <a:pt x="4" y="14"/>
                    <a:pt x="4" y="15"/>
                  </a:cubicBezTo>
                  <a:cubicBezTo>
                    <a:pt x="4" y="15"/>
                    <a:pt x="5" y="15"/>
                    <a:pt x="5" y="15"/>
                  </a:cubicBezTo>
                  <a:cubicBezTo>
                    <a:pt x="5" y="15"/>
                    <a:pt x="5" y="15"/>
                    <a:pt x="5" y="14"/>
                  </a:cubicBezTo>
                  <a:cubicBezTo>
                    <a:pt x="5" y="14"/>
                    <a:pt x="5" y="14"/>
                    <a:pt x="5" y="14"/>
                  </a:cubicBezTo>
                  <a:cubicBezTo>
                    <a:pt x="6" y="14"/>
                    <a:pt x="6" y="14"/>
                    <a:pt x="7" y="13"/>
                  </a:cubicBezTo>
                  <a:cubicBezTo>
                    <a:pt x="7" y="13"/>
                    <a:pt x="7" y="13"/>
                    <a:pt x="8" y="13"/>
                  </a:cubicBezTo>
                  <a:cubicBezTo>
                    <a:pt x="8" y="14"/>
                    <a:pt x="9" y="14"/>
                    <a:pt x="9" y="14"/>
                  </a:cubicBezTo>
                  <a:cubicBezTo>
                    <a:pt x="10" y="14"/>
                    <a:pt x="10" y="14"/>
                    <a:pt x="10" y="14"/>
                  </a:cubicBezTo>
                  <a:cubicBezTo>
                    <a:pt x="11" y="14"/>
                    <a:pt x="11" y="14"/>
                    <a:pt x="12" y="14"/>
                  </a:cubicBezTo>
                  <a:cubicBezTo>
                    <a:pt x="12" y="14"/>
                    <a:pt x="13" y="14"/>
                    <a:pt x="13" y="14"/>
                  </a:cubicBezTo>
                  <a:cubicBezTo>
                    <a:pt x="13" y="14"/>
                    <a:pt x="13" y="14"/>
                    <a:pt x="13" y="13"/>
                  </a:cubicBezTo>
                  <a:cubicBezTo>
                    <a:pt x="13" y="13"/>
                    <a:pt x="13" y="13"/>
                    <a:pt x="13" y="13"/>
                  </a:cubicBezTo>
                  <a:cubicBezTo>
                    <a:pt x="14" y="13"/>
                    <a:pt x="14" y="13"/>
                    <a:pt x="14" y="13"/>
                  </a:cubicBezTo>
                  <a:cubicBezTo>
                    <a:pt x="14" y="14"/>
                    <a:pt x="14" y="14"/>
                    <a:pt x="15" y="14"/>
                  </a:cubicBezTo>
                  <a:cubicBezTo>
                    <a:pt x="15" y="14"/>
                    <a:pt x="15" y="14"/>
                    <a:pt x="16" y="14"/>
                  </a:cubicBezTo>
                  <a:cubicBezTo>
                    <a:pt x="16" y="14"/>
                    <a:pt x="16" y="14"/>
                    <a:pt x="16" y="13"/>
                  </a:cubicBezTo>
                  <a:cubicBezTo>
                    <a:pt x="16" y="13"/>
                    <a:pt x="16" y="13"/>
                    <a:pt x="16" y="13"/>
                  </a:cubicBezTo>
                  <a:cubicBezTo>
                    <a:pt x="16" y="14"/>
                    <a:pt x="17" y="13"/>
                    <a:pt x="17" y="14"/>
                  </a:cubicBezTo>
                  <a:cubicBezTo>
                    <a:pt x="17" y="14"/>
                    <a:pt x="18" y="14"/>
                    <a:pt x="18" y="15"/>
                  </a:cubicBezTo>
                  <a:cubicBezTo>
                    <a:pt x="18" y="15"/>
                    <a:pt x="18" y="15"/>
                    <a:pt x="18" y="15"/>
                  </a:cubicBezTo>
                  <a:cubicBezTo>
                    <a:pt x="18" y="15"/>
                    <a:pt x="18" y="15"/>
                    <a:pt x="18" y="15"/>
                  </a:cubicBezTo>
                  <a:lnTo>
                    <a:pt x="19" y="14"/>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07" name="Freeform 770">
              <a:extLst>
                <a:ext uri="{FF2B5EF4-FFF2-40B4-BE49-F238E27FC236}">
                  <a16:creationId xmlns:a16="http://schemas.microsoft.com/office/drawing/2014/main" id="{F0D243D6-5141-4BFF-9FC5-11CB8FEDF081}"/>
                </a:ext>
              </a:extLst>
            </p:cNvPr>
            <p:cNvSpPr>
              <a:spLocks/>
            </p:cNvSpPr>
            <p:nvPr/>
          </p:nvSpPr>
          <p:spPr bwMode="auto">
            <a:xfrm>
              <a:off x="3396972" y="3962942"/>
              <a:ext cx="131989" cy="130224"/>
            </a:xfrm>
            <a:custGeom>
              <a:avLst/>
              <a:gdLst>
                <a:gd name="T0" fmla="*/ 22 w 28"/>
                <a:gd name="T1" fmla="*/ 5 h 34"/>
                <a:gd name="T2" fmla="*/ 20 w 28"/>
                <a:gd name="T3" fmla="*/ 4 h 34"/>
                <a:gd name="T4" fmla="*/ 8 w 28"/>
                <a:gd name="T5" fmla="*/ 5 h 34"/>
                <a:gd name="T6" fmla="*/ 5 w 28"/>
                <a:gd name="T7" fmla="*/ 9 h 34"/>
                <a:gd name="T8" fmla="*/ 6 w 28"/>
                <a:gd name="T9" fmla="*/ 10 h 34"/>
                <a:gd name="T10" fmla="*/ 8 w 28"/>
                <a:gd name="T11" fmla="*/ 12 h 34"/>
                <a:gd name="T12" fmla="*/ 10 w 28"/>
                <a:gd name="T13" fmla="*/ 14 h 34"/>
                <a:gd name="T14" fmla="*/ 12 w 28"/>
                <a:gd name="T15" fmla="*/ 15 h 34"/>
                <a:gd name="T16" fmla="*/ 12 w 28"/>
                <a:gd name="T17" fmla="*/ 16 h 34"/>
                <a:gd name="T18" fmla="*/ 3 w 28"/>
                <a:gd name="T19" fmla="*/ 17 h 34"/>
                <a:gd name="T20" fmla="*/ 0 w 28"/>
                <a:gd name="T21" fmla="*/ 23 h 34"/>
                <a:gd name="T22" fmla="*/ 0 w 28"/>
                <a:gd name="T23" fmla="*/ 25 h 34"/>
                <a:gd name="T24" fmla="*/ 0 w 28"/>
                <a:gd name="T25" fmla="*/ 28 h 34"/>
                <a:gd name="T26" fmla="*/ 3 w 28"/>
                <a:gd name="T27" fmla="*/ 30 h 34"/>
                <a:gd name="T28" fmla="*/ 8 w 28"/>
                <a:gd name="T29" fmla="*/ 33 h 34"/>
                <a:gd name="T30" fmla="*/ 11 w 28"/>
                <a:gd name="T31" fmla="*/ 33 h 34"/>
                <a:gd name="T32" fmla="*/ 13 w 28"/>
                <a:gd name="T33" fmla="*/ 33 h 34"/>
                <a:gd name="T34" fmla="*/ 14 w 28"/>
                <a:gd name="T35" fmla="*/ 33 h 34"/>
                <a:gd name="T36" fmla="*/ 16 w 28"/>
                <a:gd name="T37" fmla="*/ 32 h 34"/>
                <a:gd name="T38" fmla="*/ 18 w 28"/>
                <a:gd name="T39" fmla="*/ 30 h 34"/>
                <a:gd name="T40" fmla="*/ 18 w 28"/>
                <a:gd name="T41" fmla="*/ 29 h 34"/>
                <a:gd name="T42" fmla="*/ 20 w 28"/>
                <a:gd name="T43" fmla="*/ 28 h 34"/>
                <a:gd name="T44" fmla="*/ 20 w 28"/>
                <a:gd name="T45" fmla="*/ 26 h 34"/>
                <a:gd name="T46" fmla="*/ 20 w 28"/>
                <a:gd name="T47" fmla="*/ 25 h 34"/>
                <a:gd name="T48" fmla="*/ 24 w 28"/>
                <a:gd name="T49" fmla="*/ 22 h 34"/>
                <a:gd name="T50" fmla="*/ 26 w 28"/>
                <a:gd name="T51" fmla="*/ 19 h 34"/>
                <a:gd name="T52" fmla="*/ 24 w 28"/>
                <a:gd name="T53" fmla="*/ 19 h 34"/>
                <a:gd name="T54" fmla="*/ 23 w 28"/>
                <a:gd name="T55" fmla="*/ 19 h 34"/>
                <a:gd name="T56" fmla="*/ 22 w 28"/>
                <a:gd name="T57" fmla="*/ 18 h 34"/>
                <a:gd name="T58" fmla="*/ 23 w 28"/>
                <a:gd name="T59" fmla="*/ 17 h 34"/>
                <a:gd name="T60" fmla="*/ 23 w 28"/>
                <a:gd name="T61" fmla="*/ 17 h 34"/>
                <a:gd name="T62" fmla="*/ 24 w 28"/>
                <a:gd name="T63" fmla="*/ 16 h 34"/>
                <a:gd name="T64" fmla="*/ 26 w 28"/>
                <a:gd name="T65" fmla="*/ 13 h 34"/>
                <a:gd name="T66" fmla="*/ 27 w 28"/>
                <a:gd name="T67" fmla="*/ 11 h 34"/>
                <a:gd name="T68" fmla="*/ 26 w 28"/>
                <a:gd name="T69" fmla="*/ 10 h 34"/>
                <a:gd name="T70" fmla="*/ 26 w 28"/>
                <a:gd name="T71" fmla="*/ 8 h 34"/>
                <a:gd name="T72" fmla="*/ 26 w 28"/>
                <a:gd name="T73" fmla="*/ 8 h 34"/>
                <a:gd name="T74" fmla="*/ 26 w 28"/>
                <a:gd name="T75" fmla="*/ 8 h 34"/>
                <a:gd name="T76" fmla="*/ 27 w 28"/>
                <a:gd name="T77" fmla="*/ 7 h 34"/>
                <a:gd name="T78" fmla="*/ 26 w 28"/>
                <a:gd name="T79" fmla="*/ 7 h 34"/>
                <a:gd name="T80" fmla="*/ 26 w 28"/>
                <a:gd name="T81" fmla="*/ 6 h 34"/>
                <a:gd name="T82" fmla="*/ 27 w 28"/>
                <a:gd name="T83" fmla="*/ 4 h 34"/>
                <a:gd name="T84" fmla="*/ 27 w 28"/>
                <a:gd name="T85" fmla="*/ 2 h 34"/>
                <a:gd name="T86" fmla="*/ 26 w 28"/>
                <a:gd name="T87" fmla="*/ 2 h 34"/>
                <a:gd name="T88" fmla="*/ 26 w 28"/>
                <a:gd name="T89" fmla="*/ 1 h 34"/>
                <a:gd name="T90" fmla="*/ 25 w 28"/>
                <a:gd name="T9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25" y="2"/>
                  </a:moveTo>
                  <a:cubicBezTo>
                    <a:pt x="22" y="5"/>
                    <a:pt x="22" y="5"/>
                    <a:pt x="22" y="5"/>
                  </a:cubicBezTo>
                  <a:cubicBezTo>
                    <a:pt x="22" y="5"/>
                    <a:pt x="21" y="4"/>
                    <a:pt x="21" y="4"/>
                  </a:cubicBezTo>
                  <a:cubicBezTo>
                    <a:pt x="21" y="4"/>
                    <a:pt x="20" y="4"/>
                    <a:pt x="20" y="4"/>
                  </a:cubicBezTo>
                  <a:cubicBezTo>
                    <a:pt x="20" y="5"/>
                    <a:pt x="20" y="5"/>
                    <a:pt x="20" y="5"/>
                  </a:cubicBezTo>
                  <a:cubicBezTo>
                    <a:pt x="8" y="5"/>
                    <a:pt x="8" y="5"/>
                    <a:pt x="8" y="5"/>
                  </a:cubicBezTo>
                  <a:cubicBezTo>
                    <a:pt x="8" y="9"/>
                    <a:pt x="8" y="9"/>
                    <a:pt x="8" y="9"/>
                  </a:cubicBezTo>
                  <a:cubicBezTo>
                    <a:pt x="5" y="9"/>
                    <a:pt x="5" y="9"/>
                    <a:pt x="5" y="9"/>
                  </a:cubicBezTo>
                  <a:cubicBezTo>
                    <a:pt x="5" y="10"/>
                    <a:pt x="5" y="10"/>
                    <a:pt x="5" y="10"/>
                  </a:cubicBezTo>
                  <a:cubicBezTo>
                    <a:pt x="6" y="10"/>
                    <a:pt x="6" y="10"/>
                    <a:pt x="6" y="10"/>
                  </a:cubicBezTo>
                  <a:cubicBezTo>
                    <a:pt x="6" y="10"/>
                    <a:pt x="7" y="11"/>
                    <a:pt x="7" y="11"/>
                  </a:cubicBezTo>
                  <a:cubicBezTo>
                    <a:pt x="8" y="11"/>
                    <a:pt x="8" y="12"/>
                    <a:pt x="8" y="12"/>
                  </a:cubicBezTo>
                  <a:cubicBezTo>
                    <a:pt x="10" y="13"/>
                    <a:pt x="10" y="13"/>
                    <a:pt x="10" y="13"/>
                  </a:cubicBezTo>
                  <a:cubicBezTo>
                    <a:pt x="10" y="14"/>
                    <a:pt x="10" y="14"/>
                    <a:pt x="10" y="14"/>
                  </a:cubicBezTo>
                  <a:cubicBezTo>
                    <a:pt x="11" y="15"/>
                    <a:pt x="11" y="15"/>
                    <a:pt x="11" y="15"/>
                  </a:cubicBezTo>
                  <a:cubicBezTo>
                    <a:pt x="12" y="15"/>
                    <a:pt x="12" y="15"/>
                    <a:pt x="12" y="15"/>
                  </a:cubicBezTo>
                  <a:cubicBezTo>
                    <a:pt x="12" y="15"/>
                    <a:pt x="12" y="15"/>
                    <a:pt x="12" y="15"/>
                  </a:cubicBezTo>
                  <a:cubicBezTo>
                    <a:pt x="12" y="16"/>
                    <a:pt x="12" y="16"/>
                    <a:pt x="12" y="16"/>
                  </a:cubicBezTo>
                  <a:cubicBezTo>
                    <a:pt x="12" y="17"/>
                    <a:pt x="12" y="17"/>
                    <a:pt x="12" y="17"/>
                  </a:cubicBezTo>
                  <a:cubicBezTo>
                    <a:pt x="3" y="17"/>
                    <a:pt x="3" y="17"/>
                    <a:pt x="3" y="17"/>
                  </a:cubicBezTo>
                  <a:cubicBezTo>
                    <a:pt x="0" y="23"/>
                    <a:pt x="0" y="23"/>
                    <a:pt x="0" y="23"/>
                  </a:cubicBezTo>
                  <a:cubicBezTo>
                    <a:pt x="0" y="23"/>
                    <a:pt x="0" y="23"/>
                    <a:pt x="0" y="23"/>
                  </a:cubicBezTo>
                  <a:cubicBezTo>
                    <a:pt x="1" y="24"/>
                    <a:pt x="1" y="24"/>
                    <a:pt x="1" y="24"/>
                  </a:cubicBezTo>
                  <a:cubicBezTo>
                    <a:pt x="0" y="25"/>
                    <a:pt x="0" y="25"/>
                    <a:pt x="0" y="25"/>
                  </a:cubicBezTo>
                  <a:cubicBezTo>
                    <a:pt x="0" y="27"/>
                    <a:pt x="0" y="27"/>
                    <a:pt x="0" y="27"/>
                  </a:cubicBezTo>
                  <a:cubicBezTo>
                    <a:pt x="0" y="28"/>
                    <a:pt x="0" y="28"/>
                    <a:pt x="0" y="28"/>
                  </a:cubicBezTo>
                  <a:cubicBezTo>
                    <a:pt x="0" y="28"/>
                    <a:pt x="1" y="29"/>
                    <a:pt x="1" y="29"/>
                  </a:cubicBezTo>
                  <a:cubicBezTo>
                    <a:pt x="1" y="29"/>
                    <a:pt x="2" y="30"/>
                    <a:pt x="3" y="30"/>
                  </a:cubicBezTo>
                  <a:cubicBezTo>
                    <a:pt x="3" y="31"/>
                    <a:pt x="5" y="32"/>
                    <a:pt x="5" y="32"/>
                  </a:cubicBezTo>
                  <a:cubicBezTo>
                    <a:pt x="6" y="32"/>
                    <a:pt x="7" y="33"/>
                    <a:pt x="8" y="33"/>
                  </a:cubicBezTo>
                  <a:cubicBezTo>
                    <a:pt x="9" y="33"/>
                    <a:pt x="9" y="33"/>
                    <a:pt x="10" y="33"/>
                  </a:cubicBezTo>
                  <a:cubicBezTo>
                    <a:pt x="10" y="33"/>
                    <a:pt x="10" y="32"/>
                    <a:pt x="11" y="33"/>
                  </a:cubicBezTo>
                  <a:cubicBezTo>
                    <a:pt x="11" y="33"/>
                    <a:pt x="12" y="33"/>
                    <a:pt x="12" y="33"/>
                  </a:cubicBezTo>
                  <a:cubicBezTo>
                    <a:pt x="12" y="33"/>
                    <a:pt x="13" y="33"/>
                    <a:pt x="13" y="33"/>
                  </a:cubicBezTo>
                  <a:cubicBezTo>
                    <a:pt x="13" y="33"/>
                    <a:pt x="13" y="33"/>
                    <a:pt x="14" y="34"/>
                  </a:cubicBezTo>
                  <a:cubicBezTo>
                    <a:pt x="14" y="33"/>
                    <a:pt x="14" y="33"/>
                    <a:pt x="14" y="33"/>
                  </a:cubicBezTo>
                  <a:cubicBezTo>
                    <a:pt x="14" y="33"/>
                    <a:pt x="15" y="32"/>
                    <a:pt x="15" y="32"/>
                  </a:cubicBezTo>
                  <a:cubicBezTo>
                    <a:pt x="16" y="32"/>
                    <a:pt x="16" y="32"/>
                    <a:pt x="16" y="32"/>
                  </a:cubicBezTo>
                  <a:cubicBezTo>
                    <a:pt x="17" y="31"/>
                    <a:pt x="17" y="31"/>
                    <a:pt x="17" y="31"/>
                  </a:cubicBezTo>
                  <a:cubicBezTo>
                    <a:pt x="18" y="30"/>
                    <a:pt x="18" y="30"/>
                    <a:pt x="18" y="30"/>
                  </a:cubicBezTo>
                  <a:cubicBezTo>
                    <a:pt x="17" y="30"/>
                    <a:pt x="17" y="30"/>
                    <a:pt x="17" y="30"/>
                  </a:cubicBezTo>
                  <a:cubicBezTo>
                    <a:pt x="18" y="29"/>
                    <a:pt x="18" y="29"/>
                    <a:pt x="18" y="29"/>
                  </a:cubicBezTo>
                  <a:cubicBezTo>
                    <a:pt x="19" y="29"/>
                    <a:pt x="19" y="29"/>
                    <a:pt x="19" y="29"/>
                  </a:cubicBezTo>
                  <a:cubicBezTo>
                    <a:pt x="20" y="28"/>
                    <a:pt x="20" y="28"/>
                    <a:pt x="20" y="28"/>
                  </a:cubicBezTo>
                  <a:cubicBezTo>
                    <a:pt x="20" y="28"/>
                    <a:pt x="20" y="27"/>
                    <a:pt x="20" y="27"/>
                  </a:cubicBezTo>
                  <a:cubicBezTo>
                    <a:pt x="20" y="26"/>
                    <a:pt x="20" y="26"/>
                    <a:pt x="20" y="26"/>
                  </a:cubicBezTo>
                  <a:cubicBezTo>
                    <a:pt x="20" y="25"/>
                    <a:pt x="20" y="25"/>
                    <a:pt x="20" y="25"/>
                  </a:cubicBezTo>
                  <a:cubicBezTo>
                    <a:pt x="20" y="25"/>
                    <a:pt x="20" y="25"/>
                    <a:pt x="20" y="25"/>
                  </a:cubicBezTo>
                  <a:cubicBezTo>
                    <a:pt x="20" y="24"/>
                    <a:pt x="20" y="24"/>
                    <a:pt x="20" y="24"/>
                  </a:cubicBezTo>
                  <a:cubicBezTo>
                    <a:pt x="24" y="22"/>
                    <a:pt x="24" y="22"/>
                    <a:pt x="24" y="22"/>
                  </a:cubicBezTo>
                  <a:cubicBezTo>
                    <a:pt x="26" y="20"/>
                    <a:pt x="26" y="20"/>
                    <a:pt x="26" y="20"/>
                  </a:cubicBezTo>
                  <a:cubicBezTo>
                    <a:pt x="26" y="20"/>
                    <a:pt x="26" y="19"/>
                    <a:pt x="26" y="19"/>
                  </a:cubicBezTo>
                  <a:cubicBezTo>
                    <a:pt x="25" y="19"/>
                    <a:pt x="25" y="19"/>
                    <a:pt x="25" y="19"/>
                  </a:cubicBezTo>
                  <a:cubicBezTo>
                    <a:pt x="25" y="19"/>
                    <a:pt x="25" y="19"/>
                    <a:pt x="24" y="19"/>
                  </a:cubicBezTo>
                  <a:cubicBezTo>
                    <a:pt x="24" y="19"/>
                    <a:pt x="24" y="20"/>
                    <a:pt x="24" y="20"/>
                  </a:cubicBezTo>
                  <a:cubicBezTo>
                    <a:pt x="24" y="19"/>
                    <a:pt x="24" y="19"/>
                    <a:pt x="23" y="19"/>
                  </a:cubicBezTo>
                  <a:cubicBezTo>
                    <a:pt x="23" y="19"/>
                    <a:pt x="23" y="19"/>
                    <a:pt x="23" y="19"/>
                  </a:cubicBezTo>
                  <a:cubicBezTo>
                    <a:pt x="22" y="19"/>
                    <a:pt x="22" y="19"/>
                    <a:pt x="22" y="18"/>
                  </a:cubicBezTo>
                  <a:cubicBezTo>
                    <a:pt x="22" y="18"/>
                    <a:pt x="22" y="18"/>
                    <a:pt x="22" y="18"/>
                  </a:cubicBezTo>
                  <a:cubicBezTo>
                    <a:pt x="22" y="18"/>
                    <a:pt x="23" y="17"/>
                    <a:pt x="23" y="17"/>
                  </a:cubicBezTo>
                  <a:cubicBezTo>
                    <a:pt x="23" y="17"/>
                    <a:pt x="23" y="17"/>
                    <a:pt x="23" y="17"/>
                  </a:cubicBezTo>
                  <a:cubicBezTo>
                    <a:pt x="23" y="17"/>
                    <a:pt x="23" y="17"/>
                    <a:pt x="23" y="17"/>
                  </a:cubicBezTo>
                  <a:cubicBezTo>
                    <a:pt x="23" y="16"/>
                    <a:pt x="24" y="16"/>
                    <a:pt x="24" y="16"/>
                  </a:cubicBezTo>
                  <a:cubicBezTo>
                    <a:pt x="24" y="16"/>
                    <a:pt x="24" y="16"/>
                    <a:pt x="24" y="16"/>
                  </a:cubicBezTo>
                  <a:cubicBezTo>
                    <a:pt x="25" y="16"/>
                    <a:pt x="25" y="16"/>
                    <a:pt x="25" y="15"/>
                  </a:cubicBezTo>
                  <a:cubicBezTo>
                    <a:pt x="26" y="15"/>
                    <a:pt x="26" y="14"/>
                    <a:pt x="26" y="13"/>
                  </a:cubicBezTo>
                  <a:cubicBezTo>
                    <a:pt x="27" y="12"/>
                    <a:pt x="27" y="12"/>
                    <a:pt x="27" y="11"/>
                  </a:cubicBezTo>
                  <a:cubicBezTo>
                    <a:pt x="27" y="11"/>
                    <a:pt x="27" y="11"/>
                    <a:pt x="27" y="11"/>
                  </a:cubicBezTo>
                  <a:cubicBezTo>
                    <a:pt x="27" y="11"/>
                    <a:pt x="26" y="10"/>
                    <a:pt x="26" y="10"/>
                  </a:cubicBezTo>
                  <a:cubicBezTo>
                    <a:pt x="26" y="10"/>
                    <a:pt x="26" y="10"/>
                    <a:pt x="26" y="10"/>
                  </a:cubicBezTo>
                  <a:cubicBezTo>
                    <a:pt x="26" y="9"/>
                    <a:pt x="26" y="9"/>
                    <a:pt x="26" y="9"/>
                  </a:cubicBezTo>
                  <a:cubicBezTo>
                    <a:pt x="26" y="9"/>
                    <a:pt x="26" y="8"/>
                    <a:pt x="26" y="8"/>
                  </a:cubicBezTo>
                  <a:cubicBezTo>
                    <a:pt x="25" y="8"/>
                    <a:pt x="26" y="8"/>
                    <a:pt x="26" y="8"/>
                  </a:cubicBezTo>
                  <a:cubicBezTo>
                    <a:pt x="26" y="8"/>
                    <a:pt x="26" y="8"/>
                    <a:pt x="26" y="8"/>
                  </a:cubicBezTo>
                  <a:cubicBezTo>
                    <a:pt x="26" y="8"/>
                    <a:pt x="26" y="8"/>
                    <a:pt x="26" y="8"/>
                  </a:cubicBezTo>
                  <a:cubicBezTo>
                    <a:pt x="26" y="8"/>
                    <a:pt x="26" y="8"/>
                    <a:pt x="26" y="8"/>
                  </a:cubicBezTo>
                  <a:cubicBezTo>
                    <a:pt x="26" y="8"/>
                    <a:pt x="26" y="8"/>
                    <a:pt x="26" y="9"/>
                  </a:cubicBezTo>
                  <a:cubicBezTo>
                    <a:pt x="27" y="8"/>
                    <a:pt x="27" y="8"/>
                    <a:pt x="27" y="7"/>
                  </a:cubicBezTo>
                  <a:cubicBezTo>
                    <a:pt x="27" y="7"/>
                    <a:pt x="27" y="7"/>
                    <a:pt x="27" y="7"/>
                  </a:cubicBezTo>
                  <a:cubicBezTo>
                    <a:pt x="26" y="7"/>
                    <a:pt x="26" y="7"/>
                    <a:pt x="26" y="7"/>
                  </a:cubicBezTo>
                  <a:cubicBezTo>
                    <a:pt x="26" y="7"/>
                    <a:pt x="26" y="7"/>
                    <a:pt x="26" y="7"/>
                  </a:cubicBezTo>
                  <a:cubicBezTo>
                    <a:pt x="26" y="6"/>
                    <a:pt x="26" y="6"/>
                    <a:pt x="26" y="6"/>
                  </a:cubicBezTo>
                  <a:cubicBezTo>
                    <a:pt x="27" y="6"/>
                    <a:pt x="27" y="5"/>
                    <a:pt x="27" y="5"/>
                  </a:cubicBezTo>
                  <a:cubicBezTo>
                    <a:pt x="27" y="5"/>
                    <a:pt x="27" y="4"/>
                    <a:pt x="27" y="4"/>
                  </a:cubicBezTo>
                  <a:cubicBezTo>
                    <a:pt x="28" y="3"/>
                    <a:pt x="28" y="3"/>
                    <a:pt x="28" y="2"/>
                  </a:cubicBezTo>
                  <a:cubicBezTo>
                    <a:pt x="28" y="2"/>
                    <a:pt x="28" y="2"/>
                    <a:pt x="27" y="2"/>
                  </a:cubicBezTo>
                  <a:cubicBezTo>
                    <a:pt x="27" y="2"/>
                    <a:pt x="27" y="2"/>
                    <a:pt x="27" y="2"/>
                  </a:cubicBezTo>
                  <a:cubicBezTo>
                    <a:pt x="27" y="2"/>
                    <a:pt x="26" y="2"/>
                    <a:pt x="26" y="2"/>
                  </a:cubicBezTo>
                  <a:cubicBezTo>
                    <a:pt x="26" y="2"/>
                    <a:pt x="26" y="2"/>
                    <a:pt x="26" y="1"/>
                  </a:cubicBezTo>
                  <a:cubicBezTo>
                    <a:pt x="26" y="1"/>
                    <a:pt x="26" y="1"/>
                    <a:pt x="26" y="1"/>
                  </a:cubicBezTo>
                  <a:cubicBezTo>
                    <a:pt x="26" y="1"/>
                    <a:pt x="26" y="1"/>
                    <a:pt x="26" y="0"/>
                  </a:cubicBezTo>
                  <a:cubicBezTo>
                    <a:pt x="25" y="0"/>
                    <a:pt x="25" y="0"/>
                    <a:pt x="25" y="0"/>
                  </a:cubicBezTo>
                  <a:lnTo>
                    <a:pt x="25" y="2"/>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08" name="Freeform 771">
              <a:extLst>
                <a:ext uri="{FF2B5EF4-FFF2-40B4-BE49-F238E27FC236}">
                  <a16:creationId xmlns:a16="http://schemas.microsoft.com/office/drawing/2014/main" id="{282BFB32-6081-41CA-9BFD-9349A1D6E74C}"/>
                </a:ext>
              </a:extLst>
            </p:cNvPr>
            <p:cNvSpPr>
              <a:spLocks/>
            </p:cNvSpPr>
            <p:nvPr/>
          </p:nvSpPr>
          <p:spPr bwMode="auto">
            <a:xfrm>
              <a:off x="3462968" y="4072911"/>
              <a:ext cx="74912" cy="34726"/>
            </a:xfrm>
            <a:custGeom>
              <a:avLst/>
              <a:gdLst>
                <a:gd name="T0" fmla="*/ 16 w 16"/>
                <a:gd name="T1" fmla="*/ 6 h 9"/>
                <a:gd name="T2" fmla="*/ 15 w 16"/>
                <a:gd name="T3" fmla="*/ 6 h 9"/>
                <a:gd name="T4" fmla="*/ 16 w 16"/>
                <a:gd name="T5" fmla="*/ 6 h 9"/>
                <a:gd name="T6" fmla="*/ 16 w 16"/>
                <a:gd name="T7" fmla="*/ 5 h 9"/>
                <a:gd name="T8" fmla="*/ 16 w 16"/>
                <a:gd name="T9" fmla="*/ 5 h 9"/>
                <a:gd name="T10" fmla="*/ 16 w 16"/>
                <a:gd name="T11" fmla="*/ 4 h 9"/>
                <a:gd name="T12" fmla="*/ 16 w 16"/>
                <a:gd name="T13" fmla="*/ 4 h 9"/>
                <a:gd name="T14" fmla="*/ 16 w 16"/>
                <a:gd name="T15" fmla="*/ 3 h 9"/>
                <a:gd name="T16" fmla="*/ 15 w 16"/>
                <a:gd name="T17" fmla="*/ 3 h 9"/>
                <a:gd name="T18" fmla="*/ 14 w 16"/>
                <a:gd name="T19" fmla="*/ 3 h 9"/>
                <a:gd name="T20" fmla="*/ 14 w 16"/>
                <a:gd name="T21" fmla="*/ 3 h 9"/>
                <a:gd name="T22" fmla="*/ 13 w 16"/>
                <a:gd name="T23" fmla="*/ 3 h 9"/>
                <a:gd name="T24" fmla="*/ 12 w 16"/>
                <a:gd name="T25" fmla="*/ 3 h 9"/>
                <a:gd name="T26" fmla="*/ 12 w 16"/>
                <a:gd name="T27" fmla="*/ 3 h 9"/>
                <a:gd name="T28" fmla="*/ 11 w 16"/>
                <a:gd name="T29" fmla="*/ 4 h 9"/>
                <a:gd name="T30" fmla="*/ 11 w 16"/>
                <a:gd name="T31" fmla="*/ 3 h 9"/>
                <a:gd name="T32" fmla="*/ 10 w 16"/>
                <a:gd name="T33" fmla="*/ 3 h 9"/>
                <a:gd name="T34" fmla="*/ 9 w 16"/>
                <a:gd name="T35" fmla="*/ 2 h 9"/>
                <a:gd name="T36" fmla="*/ 8 w 16"/>
                <a:gd name="T37" fmla="*/ 2 h 9"/>
                <a:gd name="T38" fmla="*/ 7 w 16"/>
                <a:gd name="T39" fmla="*/ 0 h 9"/>
                <a:gd name="T40" fmla="*/ 6 w 16"/>
                <a:gd name="T41" fmla="*/ 0 h 9"/>
                <a:gd name="T42" fmla="*/ 5 w 16"/>
                <a:gd name="T43" fmla="*/ 0 h 9"/>
                <a:gd name="T44" fmla="*/ 4 w 16"/>
                <a:gd name="T45" fmla="*/ 0 h 9"/>
                <a:gd name="T46" fmla="*/ 3 w 16"/>
                <a:gd name="T47" fmla="*/ 1 h 9"/>
                <a:gd name="T48" fmla="*/ 4 w 16"/>
                <a:gd name="T49" fmla="*/ 1 h 9"/>
                <a:gd name="T50" fmla="*/ 3 w 16"/>
                <a:gd name="T51" fmla="*/ 2 h 9"/>
                <a:gd name="T52" fmla="*/ 2 w 16"/>
                <a:gd name="T53" fmla="*/ 3 h 9"/>
                <a:gd name="T54" fmla="*/ 1 w 16"/>
                <a:gd name="T55" fmla="*/ 3 h 9"/>
                <a:gd name="T56" fmla="*/ 0 w 16"/>
                <a:gd name="T57" fmla="*/ 4 h 9"/>
                <a:gd name="T58" fmla="*/ 0 w 16"/>
                <a:gd name="T59" fmla="*/ 5 h 9"/>
                <a:gd name="T60" fmla="*/ 1 w 16"/>
                <a:gd name="T61" fmla="*/ 5 h 9"/>
                <a:gd name="T62" fmla="*/ 2 w 16"/>
                <a:gd name="T63" fmla="*/ 6 h 9"/>
                <a:gd name="T64" fmla="*/ 2 w 16"/>
                <a:gd name="T65" fmla="*/ 6 h 9"/>
                <a:gd name="T66" fmla="*/ 3 w 16"/>
                <a:gd name="T67" fmla="*/ 6 h 9"/>
                <a:gd name="T68" fmla="*/ 4 w 16"/>
                <a:gd name="T69" fmla="*/ 6 h 9"/>
                <a:gd name="T70" fmla="*/ 6 w 16"/>
                <a:gd name="T71" fmla="*/ 7 h 9"/>
                <a:gd name="T72" fmla="*/ 7 w 16"/>
                <a:gd name="T73" fmla="*/ 7 h 9"/>
                <a:gd name="T74" fmla="*/ 9 w 16"/>
                <a:gd name="T75" fmla="*/ 8 h 9"/>
                <a:gd name="T76" fmla="*/ 10 w 16"/>
                <a:gd name="T77" fmla="*/ 8 h 9"/>
                <a:gd name="T78" fmla="*/ 10 w 16"/>
                <a:gd name="T79" fmla="*/ 8 h 9"/>
                <a:gd name="T80" fmla="*/ 11 w 16"/>
                <a:gd name="T81" fmla="*/ 8 h 9"/>
                <a:gd name="T82" fmla="*/ 12 w 16"/>
                <a:gd name="T83" fmla="*/ 9 h 9"/>
                <a:gd name="T84" fmla="*/ 15 w 16"/>
                <a:gd name="T85" fmla="*/ 9 h 9"/>
                <a:gd name="T86" fmla="*/ 15 w 16"/>
                <a:gd name="T87" fmla="*/ 8 h 9"/>
                <a:gd name="T88" fmla="*/ 15 w 16"/>
                <a:gd name="T89" fmla="*/ 7 h 9"/>
                <a:gd name="T90" fmla="*/ 16 w 16"/>
                <a:gd name="T91" fmla="*/ 7 h 9"/>
                <a:gd name="T92" fmla="*/ 15 w 16"/>
                <a:gd name="T93" fmla="*/ 7 h 9"/>
                <a:gd name="T94" fmla="*/ 16 w 16"/>
                <a:gd name="T9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9">
                  <a:moveTo>
                    <a:pt x="16" y="6"/>
                  </a:moveTo>
                  <a:cubicBezTo>
                    <a:pt x="16" y="6"/>
                    <a:pt x="15" y="6"/>
                    <a:pt x="15" y="6"/>
                  </a:cubicBezTo>
                  <a:cubicBezTo>
                    <a:pt x="15" y="6"/>
                    <a:pt x="16" y="6"/>
                    <a:pt x="16" y="6"/>
                  </a:cubicBezTo>
                  <a:cubicBezTo>
                    <a:pt x="16" y="6"/>
                    <a:pt x="16" y="5"/>
                    <a:pt x="16" y="5"/>
                  </a:cubicBezTo>
                  <a:cubicBezTo>
                    <a:pt x="16" y="5"/>
                    <a:pt x="16" y="5"/>
                    <a:pt x="16" y="5"/>
                  </a:cubicBezTo>
                  <a:cubicBezTo>
                    <a:pt x="16" y="4"/>
                    <a:pt x="16" y="4"/>
                    <a:pt x="16" y="4"/>
                  </a:cubicBezTo>
                  <a:cubicBezTo>
                    <a:pt x="16" y="4"/>
                    <a:pt x="16" y="4"/>
                    <a:pt x="16" y="4"/>
                  </a:cubicBezTo>
                  <a:cubicBezTo>
                    <a:pt x="16" y="3"/>
                    <a:pt x="16" y="3"/>
                    <a:pt x="16" y="3"/>
                  </a:cubicBezTo>
                  <a:cubicBezTo>
                    <a:pt x="15" y="3"/>
                    <a:pt x="15" y="3"/>
                    <a:pt x="15" y="3"/>
                  </a:cubicBezTo>
                  <a:cubicBezTo>
                    <a:pt x="15" y="3"/>
                    <a:pt x="14" y="3"/>
                    <a:pt x="14" y="3"/>
                  </a:cubicBezTo>
                  <a:cubicBezTo>
                    <a:pt x="14" y="3"/>
                    <a:pt x="14" y="3"/>
                    <a:pt x="14" y="3"/>
                  </a:cubicBezTo>
                  <a:cubicBezTo>
                    <a:pt x="13" y="3"/>
                    <a:pt x="13" y="3"/>
                    <a:pt x="13" y="3"/>
                  </a:cubicBezTo>
                  <a:cubicBezTo>
                    <a:pt x="12" y="3"/>
                    <a:pt x="12" y="3"/>
                    <a:pt x="12" y="3"/>
                  </a:cubicBezTo>
                  <a:cubicBezTo>
                    <a:pt x="12" y="3"/>
                    <a:pt x="12" y="3"/>
                    <a:pt x="12" y="3"/>
                  </a:cubicBezTo>
                  <a:cubicBezTo>
                    <a:pt x="11" y="4"/>
                    <a:pt x="11" y="4"/>
                    <a:pt x="11" y="4"/>
                  </a:cubicBezTo>
                  <a:cubicBezTo>
                    <a:pt x="11" y="4"/>
                    <a:pt x="11" y="3"/>
                    <a:pt x="11" y="3"/>
                  </a:cubicBezTo>
                  <a:cubicBezTo>
                    <a:pt x="11" y="3"/>
                    <a:pt x="10" y="3"/>
                    <a:pt x="10" y="3"/>
                  </a:cubicBezTo>
                  <a:cubicBezTo>
                    <a:pt x="9" y="2"/>
                    <a:pt x="9" y="2"/>
                    <a:pt x="9" y="2"/>
                  </a:cubicBezTo>
                  <a:cubicBezTo>
                    <a:pt x="8" y="2"/>
                    <a:pt x="8" y="2"/>
                    <a:pt x="8" y="2"/>
                  </a:cubicBezTo>
                  <a:cubicBezTo>
                    <a:pt x="7" y="0"/>
                    <a:pt x="7" y="0"/>
                    <a:pt x="7" y="0"/>
                  </a:cubicBezTo>
                  <a:cubicBezTo>
                    <a:pt x="7" y="0"/>
                    <a:pt x="6" y="0"/>
                    <a:pt x="6" y="0"/>
                  </a:cubicBezTo>
                  <a:cubicBezTo>
                    <a:pt x="6" y="0"/>
                    <a:pt x="5" y="0"/>
                    <a:pt x="5" y="0"/>
                  </a:cubicBezTo>
                  <a:cubicBezTo>
                    <a:pt x="4" y="0"/>
                    <a:pt x="4" y="0"/>
                    <a:pt x="4" y="0"/>
                  </a:cubicBezTo>
                  <a:cubicBezTo>
                    <a:pt x="3" y="1"/>
                    <a:pt x="3" y="1"/>
                    <a:pt x="3" y="1"/>
                  </a:cubicBezTo>
                  <a:cubicBezTo>
                    <a:pt x="4" y="1"/>
                    <a:pt x="4" y="1"/>
                    <a:pt x="4" y="1"/>
                  </a:cubicBezTo>
                  <a:cubicBezTo>
                    <a:pt x="3" y="2"/>
                    <a:pt x="3" y="2"/>
                    <a:pt x="3" y="2"/>
                  </a:cubicBezTo>
                  <a:cubicBezTo>
                    <a:pt x="2" y="3"/>
                    <a:pt x="2" y="3"/>
                    <a:pt x="2" y="3"/>
                  </a:cubicBezTo>
                  <a:cubicBezTo>
                    <a:pt x="1" y="3"/>
                    <a:pt x="1" y="3"/>
                    <a:pt x="1" y="3"/>
                  </a:cubicBezTo>
                  <a:cubicBezTo>
                    <a:pt x="1" y="3"/>
                    <a:pt x="0" y="4"/>
                    <a:pt x="0" y="4"/>
                  </a:cubicBezTo>
                  <a:cubicBezTo>
                    <a:pt x="0" y="4"/>
                    <a:pt x="0" y="4"/>
                    <a:pt x="0" y="5"/>
                  </a:cubicBezTo>
                  <a:cubicBezTo>
                    <a:pt x="0" y="5"/>
                    <a:pt x="0" y="5"/>
                    <a:pt x="1" y="5"/>
                  </a:cubicBezTo>
                  <a:cubicBezTo>
                    <a:pt x="1" y="5"/>
                    <a:pt x="1" y="6"/>
                    <a:pt x="2" y="6"/>
                  </a:cubicBezTo>
                  <a:cubicBezTo>
                    <a:pt x="2" y="6"/>
                    <a:pt x="2" y="6"/>
                    <a:pt x="2" y="6"/>
                  </a:cubicBezTo>
                  <a:cubicBezTo>
                    <a:pt x="2" y="6"/>
                    <a:pt x="3" y="6"/>
                    <a:pt x="3" y="6"/>
                  </a:cubicBezTo>
                  <a:cubicBezTo>
                    <a:pt x="3" y="6"/>
                    <a:pt x="4" y="6"/>
                    <a:pt x="4" y="6"/>
                  </a:cubicBezTo>
                  <a:cubicBezTo>
                    <a:pt x="5" y="6"/>
                    <a:pt x="6" y="7"/>
                    <a:pt x="6" y="7"/>
                  </a:cubicBezTo>
                  <a:cubicBezTo>
                    <a:pt x="7" y="7"/>
                    <a:pt x="7" y="7"/>
                    <a:pt x="7" y="7"/>
                  </a:cubicBezTo>
                  <a:cubicBezTo>
                    <a:pt x="8" y="8"/>
                    <a:pt x="8" y="8"/>
                    <a:pt x="9" y="8"/>
                  </a:cubicBezTo>
                  <a:cubicBezTo>
                    <a:pt x="9" y="8"/>
                    <a:pt x="9" y="8"/>
                    <a:pt x="10" y="8"/>
                  </a:cubicBezTo>
                  <a:cubicBezTo>
                    <a:pt x="10" y="8"/>
                    <a:pt x="10" y="8"/>
                    <a:pt x="10" y="8"/>
                  </a:cubicBezTo>
                  <a:cubicBezTo>
                    <a:pt x="10" y="8"/>
                    <a:pt x="11" y="8"/>
                    <a:pt x="11" y="8"/>
                  </a:cubicBezTo>
                  <a:cubicBezTo>
                    <a:pt x="11" y="8"/>
                    <a:pt x="11" y="8"/>
                    <a:pt x="12" y="9"/>
                  </a:cubicBezTo>
                  <a:cubicBezTo>
                    <a:pt x="12" y="9"/>
                    <a:pt x="14" y="9"/>
                    <a:pt x="15" y="9"/>
                  </a:cubicBezTo>
                  <a:cubicBezTo>
                    <a:pt x="15" y="9"/>
                    <a:pt x="15" y="8"/>
                    <a:pt x="15" y="8"/>
                  </a:cubicBezTo>
                  <a:cubicBezTo>
                    <a:pt x="15" y="8"/>
                    <a:pt x="15" y="8"/>
                    <a:pt x="15" y="7"/>
                  </a:cubicBezTo>
                  <a:cubicBezTo>
                    <a:pt x="15" y="7"/>
                    <a:pt x="15" y="7"/>
                    <a:pt x="16" y="7"/>
                  </a:cubicBezTo>
                  <a:cubicBezTo>
                    <a:pt x="15" y="7"/>
                    <a:pt x="15" y="7"/>
                    <a:pt x="15" y="7"/>
                  </a:cubicBezTo>
                  <a:lnTo>
                    <a:pt x="16" y="6"/>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09" name="Freeform 772">
              <a:extLst>
                <a:ext uri="{FF2B5EF4-FFF2-40B4-BE49-F238E27FC236}">
                  <a16:creationId xmlns:a16="http://schemas.microsoft.com/office/drawing/2014/main" id="{E9B8B527-E595-4360-A960-EEBFE450D14D}"/>
                </a:ext>
              </a:extLst>
            </p:cNvPr>
            <p:cNvSpPr>
              <a:spLocks noEditPoints="1"/>
            </p:cNvSpPr>
            <p:nvPr/>
          </p:nvSpPr>
          <p:spPr bwMode="auto">
            <a:xfrm>
              <a:off x="3696944" y="3943906"/>
              <a:ext cx="126636" cy="65113"/>
            </a:xfrm>
            <a:custGeom>
              <a:avLst/>
              <a:gdLst>
                <a:gd name="T0" fmla="*/ 26 w 27"/>
                <a:gd name="T1" fmla="*/ 10 h 17"/>
                <a:gd name="T2" fmla="*/ 26 w 27"/>
                <a:gd name="T3" fmla="*/ 10 h 17"/>
                <a:gd name="T4" fmla="*/ 23 w 27"/>
                <a:gd name="T5" fmla="*/ 11 h 17"/>
                <a:gd name="T6" fmla="*/ 22 w 27"/>
                <a:gd name="T7" fmla="*/ 12 h 17"/>
                <a:gd name="T8" fmla="*/ 18 w 27"/>
                <a:gd name="T9" fmla="*/ 11 h 17"/>
                <a:gd name="T10" fmla="*/ 15 w 27"/>
                <a:gd name="T11" fmla="*/ 11 h 17"/>
                <a:gd name="T12" fmla="*/ 12 w 27"/>
                <a:gd name="T13" fmla="*/ 12 h 17"/>
                <a:gd name="T14" fmla="*/ 9 w 27"/>
                <a:gd name="T15" fmla="*/ 12 h 17"/>
                <a:gd name="T16" fmla="*/ 7 w 27"/>
                <a:gd name="T17" fmla="*/ 12 h 17"/>
                <a:gd name="T18" fmla="*/ 6 w 27"/>
                <a:gd name="T19" fmla="*/ 14 h 17"/>
                <a:gd name="T20" fmla="*/ 3 w 27"/>
                <a:gd name="T21" fmla="*/ 16 h 17"/>
                <a:gd name="T22" fmla="*/ 2 w 27"/>
                <a:gd name="T23" fmla="*/ 15 h 17"/>
                <a:gd name="T24" fmla="*/ 1 w 27"/>
                <a:gd name="T25" fmla="*/ 14 h 17"/>
                <a:gd name="T26" fmla="*/ 2 w 27"/>
                <a:gd name="T27" fmla="*/ 13 h 17"/>
                <a:gd name="T28" fmla="*/ 1 w 27"/>
                <a:gd name="T29" fmla="*/ 13 h 17"/>
                <a:gd name="T30" fmla="*/ 1 w 27"/>
                <a:gd name="T31" fmla="*/ 13 h 17"/>
                <a:gd name="T32" fmla="*/ 1 w 27"/>
                <a:gd name="T33" fmla="*/ 11 h 17"/>
                <a:gd name="T34" fmla="*/ 1 w 27"/>
                <a:gd name="T35" fmla="*/ 11 h 17"/>
                <a:gd name="T36" fmla="*/ 0 w 27"/>
                <a:gd name="T37" fmla="*/ 10 h 17"/>
                <a:gd name="T38" fmla="*/ 1 w 27"/>
                <a:gd name="T39" fmla="*/ 10 h 17"/>
                <a:gd name="T40" fmla="*/ 1 w 27"/>
                <a:gd name="T41" fmla="*/ 9 h 17"/>
                <a:gd name="T42" fmla="*/ 2 w 27"/>
                <a:gd name="T43" fmla="*/ 9 h 17"/>
                <a:gd name="T44" fmla="*/ 2 w 27"/>
                <a:gd name="T45" fmla="*/ 8 h 17"/>
                <a:gd name="T46" fmla="*/ 1 w 27"/>
                <a:gd name="T47" fmla="*/ 7 h 17"/>
                <a:gd name="T48" fmla="*/ 1 w 27"/>
                <a:gd name="T49" fmla="*/ 7 h 17"/>
                <a:gd name="T50" fmla="*/ 1 w 27"/>
                <a:gd name="T51" fmla="*/ 7 h 17"/>
                <a:gd name="T52" fmla="*/ 1 w 27"/>
                <a:gd name="T53" fmla="*/ 7 h 17"/>
                <a:gd name="T54" fmla="*/ 1 w 27"/>
                <a:gd name="T55" fmla="*/ 7 h 17"/>
                <a:gd name="T56" fmla="*/ 1 w 27"/>
                <a:gd name="T57" fmla="*/ 7 h 17"/>
                <a:gd name="T58" fmla="*/ 2 w 27"/>
                <a:gd name="T59" fmla="*/ 7 h 17"/>
                <a:gd name="T60" fmla="*/ 2 w 27"/>
                <a:gd name="T61" fmla="*/ 6 h 17"/>
                <a:gd name="T62" fmla="*/ 2 w 27"/>
                <a:gd name="T63" fmla="*/ 6 h 17"/>
                <a:gd name="T64" fmla="*/ 2 w 27"/>
                <a:gd name="T65" fmla="*/ 6 h 17"/>
                <a:gd name="T66" fmla="*/ 2 w 27"/>
                <a:gd name="T67" fmla="*/ 6 h 17"/>
                <a:gd name="T68" fmla="*/ 2 w 27"/>
                <a:gd name="T69" fmla="*/ 5 h 17"/>
                <a:gd name="T70" fmla="*/ 2 w 27"/>
                <a:gd name="T71" fmla="*/ 5 h 17"/>
                <a:gd name="T72" fmla="*/ 1 w 27"/>
                <a:gd name="T73" fmla="*/ 5 h 17"/>
                <a:gd name="T74" fmla="*/ 2 w 27"/>
                <a:gd name="T75" fmla="*/ 4 h 17"/>
                <a:gd name="T76" fmla="*/ 2 w 27"/>
                <a:gd name="T77" fmla="*/ 4 h 17"/>
                <a:gd name="T78" fmla="*/ 2 w 27"/>
                <a:gd name="T79" fmla="*/ 3 h 17"/>
                <a:gd name="T80" fmla="*/ 2 w 27"/>
                <a:gd name="T81" fmla="*/ 3 h 17"/>
                <a:gd name="T82" fmla="*/ 2 w 27"/>
                <a:gd name="T83" fmla="*/ 2 h 17"/>
                <a:gd name="T84" fmla="*/ 2 w 27"/>
                <a:gd name="T85" fmla="*/ 2 h 17"/>
                <a:gd name="T86" fmla="*/ 4 w 27"/>
                <a:gd name="T87" fmla="*/ 1 h 17"/>
                <a:gd name="T88" fmla="*/ 7 w 27"/>
                <a:gd name="T89" fmla="*/ 0 h 17"/>
                <a:gd name="T90" fmla="*/ 10 w 27"/>
                <a:gd name="T91" fmla="*/ 1 h 17"/>
                <a:gd name="T92" fmla="*/ 13 w 27"/>
                <a:gd name="T93" fmla="*/ 2 h 17"/>
                <a:gd name="T94" fmla="*/ 15 w 27"/>
                <a:gd name="T95" fmla="*/ 5 h 17"/>
                <a:gd name="T96" fmla="*/ 18 w 27"/>
                <a:gd name="T97" fmla="*/ 5 h 17"/>
                <a:gd name="T98" fmla="*/ 16 w 27"/>
                <a:gd name="T99" fmla="*/ 5 h 17"/>
                <a:gd name="T100" fmla="*/ 18 w 27"/>
                <a:gd name="T101" fmla="*/ 7 h 17"/>
                <a:gd name="T102" fmla="*/ 22 w 27"/>
                <a:gd name="T103" fmla="*/ 7 h 17"/>
                <a:gd name="T104" fmla="*/ 25 w 27"/>
                <a:gd name="T105" fmla="*/ 10 h 17"/>
                <a:gd name="T106" fmla="*/ 10 w 27"/>
                <a:gd name="T10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17">
                  <a:moveTo>
                    <a:pt x="23" y="13"/>
                  </a:moveTo>
                  <a:cubicBezTo>
                    <a:pt x="22" y="13"/>
                    <a:pt x="22" y="13"/>
                    <a:pt x="22" y="13"/>
                  </a:cubicBezTo>
                  <a:cubicBezTo>
                    <a:pt x="22" y="13"/>
                    <a:pt x="22" y="13"/>
                    <a:pt x="23" y="13"/>
                  </a:cubicBezTo>
                  <a:close/>
                  <a:moveTo>
                    <a:pt x="26" y="10"/>
                  </a:moveTo>
                  <a:cubicBezTo>
                    <a:pt x="26" y="10"/>
                    <a:pt x="26" y="10"/>
                    <a:pt x="26" y="10"/>
                  </a:cubicBezTo>
                  <a:cubicBezTo>
                    <a:pt x="26" y="10"/>
                    <a:pt x="26" y="10"/>
                    <a:pt x="26" y="10"/>
                  </a:cubicBezTo>
                  <a:cubicBezTo>
                    <a:pt x="27" y="10"/>
                    <a:pt x="27" y="10"/>
                    <a:pt x="27" y="10"/>
                  </a:cubicBezTo>
                  <a:cubicBezTo>
                    <a:pt x="27" y="10"/>
                    <a:pt x="26" y="10"/>
                    <a:pt x="26" y="10"/>
                  </a:cubicBezTo>
                  <a:close/>
                  <a:moveTo>
                    <a:pt x="24" y="11"/>
                  </a:moveTo>
                  <a:cubicBezTo>
                    <a:pt x="24" y="11"/>
                    <a:pt x="24" y="11"/>
                    <a:pt x="24" y="11"/>
                  </a:cubicBezTo>
                  <a:cubicBezTo>
                    <a:pt x="24" y="12"/>
                    <a:pt x="24" y="12"/>
                    <a:pt x="23" y="11"/>
                  </a:cubicBezTo>
                  <a:cubicBezTo>
                    <a:pt x="23" y="11"/>
                    <a:pt x="23" y="11"/>
                    <a:pt x="23" y="11"/>
                  </a:cubicBezTo>
                  <a:cubicBezTo>
                    <a:pt x="23" y="12"/>
                    <a:pt x="23" y="12"/>
                    <a:pt x="23" y="12"/>
                  </a:cubicBezTo>
                  <a:cubicBezTo>
                    <a:pt x="23" y="12"/>
                    <a:pt x="23" y="12"/>
                    <a:pt x="23" y="12"/>
                  </a:cubicBezTo>
                  <a:cubicBezTo>
                    <a:pt x="23" y="12"/>
                    <a:pt x="23" y="13"/>
                    <a:pt x="22" y="13"/>
                  </a:cubicBezTo>
                  <a:cubicBezTo>
                    <a:pt x="22" y="13"/>
                    <a:pt x="22" y="13"/>
                    <a:pt x="22" y="12"/>
                  </a:cubicBezTo>
                  <a:cubicBezTo>
                    <a:pt x="22" y="12"/>
                    <a:pt x="22" y="12"/>
                    <a:pt x="21" y="12"/>
                  </a:cubicBezTo>
                  <a:cubicBezTo>
                    <a:pt x="21" y="11"/>
                    <a:pt x="21" y="11"/>
                    <a:pt x="20" y="11"/>
                  </a:cubicBezTo>
                  <a:cubicBezTo>
                    <a:pt x="20" y="12"/>
                    <a:pt x="19" y="11"/>
                    <a:pt x="19" y="11"/>
                  </a:cubicBezTo>
                  <a:cubicBezTo>
                    <a:pt x="19" y="11"/>
                    <a:pt x="19" y="11"/>
                    <a:pt x="18" y="11"/>
                  </a:cubicBezTo>
                  <a:cubicBezTo>
                    <a:pt x="18" y="11"/>
                    <a:pt x="18" y="11"/>
                    <a:pt x="18" y="11"/>
                  </a:cubicBezTo>
                  <a:cubicBezTo>
                    <a:pt x="17" y="11"/>
                    <a:pt x="17" y="11"/>
                    <a:pt x="17" y="11"/>
                  </a:cubicBezTo>
                  <a:cubicBezTo>
                    <a:pt x="17" y="11"/>
                    <a:pt x="17" y="11"/>
                    <a:pt x="16" y="11"/>
                  </a:cubicBezTo>
                  <a:cubicBezTo>
                    <a:pt x="16" y="11"/>
                    <a:pt x="16" y="11"/>
                    <a:pt x="15" y="11"/>
                  </a:cubicBezTo>
                  <a:cubicBezTo>
                    <a:pt x="15" y="11"/>
                    <a:pt x="15" y="11"/>
                    <a:pt x="14" y="11"/>
                  </a:cubicBezTo>
                  <a:cubicBezTo>
                    <a:pt x="14" y="11"/>
                    <a:pt x="14" y="11"/>
                    <a:pt x="14" y="11"/>
                  </a:cubicBezTo>
                  <a:cubicBezTo>
                    <a:pt x="13" y="11"/>
                    <a:pt x="13" y="12"/>
                    <a:pt x="13" y="12"/>
                  </a:cubicBezTo>
                  <a:cubicBezTo>
                    <a:pt x="13" y="12"/>
                    <a:pt x="12" y="12"/>
                    <a:pt x="12" y="12"/>
                  </a:cubicBezTo>
                  <a:cubicBezTo>
                    <a:pt x="12" y="12"/>
                    <a:pt x="12" y="12"/>
                    <a:pt x="12" y="12"/>
                  </a:cubicBezTo>
                  <a:cubicBezTo>
                    <a:pt x="12" y="13"/>
                    <a:pt x="11" y="13"/>
                    <a:pt x="11" y="13"/>
                  </a:cubicBezTo>
                  <a:cubicBezTo>
                    <a:pt x="11" y="13"/>
                    <a:pt x="10" y="13"/>
                    <a:pt x="10" y="13"/>
                  </a:cubicBezTo>
                  <a:cubicBezTo>
                    <a:pt x="10" y="13"/>
                    <a:pt x="9" y="12"/>
                    <a:pt x="9" y="12"/>
                  </a:cubicBezTo>
                  <a:cubicBezTo>
                    <a:pt x="9" y="12"/>
                    <a:pt x="9" y="12"/>
                    <a:pt x="9" y="11"/>
                  </a:cubicBezTo>
                  <a:cubicBezTo>
                    <a:pt x="9" y="11"/>
                    <a:pt x="9" y="11"/>
                    <a:pt x="9" y="11"/>
                  </a:cubicBezTo>
                  <a:cubicBezTo>
                    <a:pt x="9" y="11"/>
                    <a:pt x="9" y="11"/>
                    <a:pt x="9" y="11"/>
                  </a:cubicBezTo>
                  <a:cubicBezTo>
                    <a:pt x="8" y="12"/>
                    <a:pt x="8" y="12"/>
                    <a:pt x="7" y="12"/>
                  </a:cubicBezTo>
                  <a:cubicBezTo>
                    <a:pt x="7" y="12"/>
                    <a:pt x="7" y="12"/>
                    <a:pt x="7" y="12"/>
                  </a:cubicBezTo>
                  <a:cubicBezTo>
                    <a:pt x="7" y="12"/>
                    <a:pt x="7" y="12"/>
                    <a:pt x="6" y="12"/>
                  </a:cubicBezTo>
                  <a:cubicBezTo>
                    <a:pt x="6" y="12"/>
                    <a:pt x="6" y="12"/>
                    <a:pt x="6" y="13"/>
                  </a:cubicBezTo>
                  <a:cubicBezTo>
                    <a:pt x="6" y="13"/>
                    <a:pt x="6" y="14"/>
                    <a:pt x="6" y="14"/>
                  </a:cubicBezTo>
                  <a:cubicBezTo>
                    <a:pt x="5" y="14"/>
                    <a:pt x="5" y="15"/>
                    <a:pt x="5" y="15"/>
                  </a:cubicBezTo>
                  <a:cubicBezTo>
                    <a:pt x="5" y="16"/>
                    <a:pt x="5" y="16"/>
                    <a:pt x="4" y="16"/>
                  </a:cubicBezTo>
                  <a:cubicBezTo>
                    <a:pt x="4" y="17"/>
                    <a:pt x="4" y="17"/>
                    <a:pt x="3" y="16"/>
                  </a:cubicBezTo>
                  <a:cubicBezTo>
                    <a:pt x="3" y="16"/>
                    <a:pt x="3" y="16"/>
                    <a:pt x="3" y="16"/>
                  </a:cubicBezTo>
                  <a:cubicBezTo>
                    <a:pt x="3" y="16"/>
                    <a:pt x="3" y="16"/>
                    <a:pt x="2" y="16"/>
                  </a:cubicBezTo>
                  <a:cubicBezTo>
                    <a:pt x="2" y="16"/>
                    <a:pt x="2" y="16"/>
                    <a:pt x="2" y="16"/>
                  </a:cubicBezTo>
                  <a:cubicBezTo>
                    <a:pt x="2" y="16"/>
                    <a:pt x="2" y="15"/>
                    <a:pt x="2" y="15"/>
                  </a:cubicBezTo>
                  <a:cubicBezTo>
                    <a:pt x="2" y="15"/>
                    <a:pt x="2" y="15"/>
                    <a:pt x="2" y="15"/>
                  </a:cubicBezTo>
                  <a:cubicBezTo>
                    <a:pt x="2" y="15"/>
                    <a:pt x="2" y="15"/>
                    <a:pt x="2" y="14"/>
                  </a:cubicBezTo>
                  <a:cubicBezTo>
                    <a:pt x="2" y="14"/>
                    <a:pt x="2" y="14"/>
                    <a:pt x="2" y="14"/>
                  </a:cubicBezTo>
                  <a:cubicBezTo>
                    <a:pt x="2" y="14"/>
                    <a:pt x="2" y="14"/>
                    <a:pt x="2" y="14"/>
                  </a:cubicBezTo>
                  <a:cubicBezTo>
                    <a:pt x="2" y="14"/>
                    <a:pt x="1" y="14"/>
                    <a:pt x="1" y="14"/>
                  </a:cubicBezTo>
                  <a:cubicBezTo>
                    <a:pt x="1" y="14"/>
                    <a:pt x="1" y="14"/>
                    <a:pt x="1" y="14"/>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2"/>
                    <a:pt x="2" y="12"/>
                    <a:pt x="2" y="12"/>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1" y="11"/>
                    <a:pt x="1" y="11"/>
                    <a:pt x="1" y="11"/>
                  </a:cubicBezTo>
                  <a:cubicBezTo>
                    <a:pt x="1" y="10"/>
                    <a:pt x="1" y="10"/>
                    <a:pt x="1" y="10"/>
                  </a:cubicBezTo>
                  <a:cubicBezTo>
                    <a:pt x="0" y="10"/>
                    <a:pt x="0" y="10"/>
                    <a:pt x="0" y="10"/>
                  </a:cubicBezTo>
                  <a:cubicBezTo>
                    <a:pt x="0" y="10"/>
                    <a:pt x="0" y="10"/>
                    <a:pt x="0" y="10"/>
                  </a:cubicBezTo>
                  <a:cubicBezTo>
                    <a:pt x="0" y="10"/>
                    <a:pt x="0" y="10"/>
                    <a:pt x="0" y="10"/>
                  </a:cubicBezTo>
                  <a:cubicBezTo>
                    <a:pt x="0" y="9"/>
                    <a:pt x="0" y="9"/>
                    <a:pt x="0" y="9"/>
                  </a:cubicBezTo>
                  <a:cubicBezTo>
                    <a:pt x="0" y="10"/>
                    <a:pt x="0" y="10"/>
                    <a:pt x="0" y="10"/>
                  </a:cubicBezTo>
                  <a:cubicBezTo>
                    <a:pt x="0" y="9"/>
                    <a:pt x="0" y="9"/>
                    <a:pt x="0" y="9"/>
                  </a:cubicBezTo>
                  <a:cubicBezTo>
                    <a:pt x="1" y="10"/>
                    <a:pt x="1" y="10"/>
                    <a:pt x="1" y="10"/>
                  </a:cubicBezTo>
                  <a:cubicBezTo>
                    <a:pt x="1" y="10"/>
                    <a:pt x="1" y="10"/>
                    <a:pt x="1" y="10"/>
                  </a:cubicBezTo>
                  <a:cubicBezTo>
                    <a:pt x="1" y="10"/>
                    <a:pt x="1" y="10"/>
                    <a:pt x="1" y="10"/>
                  </a:cubicBezTo>
                  <a:cubicBezTo>
                    <a:pt x="1" y="10"/>
                    <a:pt x="1" y="10"/>
                    <a:pt x="1" y="10"/>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2" y="8"/>
                    <a:pt x="1" y="8"/>
                    <a:pt x="1" y="8"/>
                  </a:cubicBezTo>
                  <a:cubicBezTo>
                    <a:pt x="1" y="8"/>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2" y="2"/>
                    <a:pt x="2" y="2"/>
                    <a:pt x="2" y="2"/>
                  </a:cubicBezTo>
                  <a:cubicBezTo>
                    <a:pt x="1" y="1"/>
                    <a:pt x="2" y="1"/>
                    <a:pt x="2" y="1"/>
                  </a:cubicBezTo>
                  <a:cubicBezTo>
                    <a:pt x="2" y="1"/>
                    <a:pt x="2" y="1"/>
                    <a:pt x="2" y="1"/>
                  </a:cubicBezTo>
                  <a:cubicBezTo>
                    <a:pt x="2" y="1"/>
                    <a:pt x="2" y="1"/>
                    <a:pt x="2" y="1"/>
                  </a:cubicBezTo>
                  <a:cubicBezTo>
                    <a:pt x="3" y="0"/>
                    <a:pt x="3" y="1"/>
                    <a:pt x="4" y="1"/>
                  </a:cubicBezTo>
                  <a:cubicBezTo>
                    <a:pt x="4" y="1"/>
                    <a:pt x="4" y="1"/>
                    <a:pt x="4" y="1"/>
                  </a:cubicBezTo>
                  <a:cubicBezTo>
                    <a:pt x="5" y="1"/>
                    <a:pt x="5" y="1"/>
                    <a:pt x="6" y="1"/>
                  </a:cubicBezTo>
                  <a:cubicBezTo>
                    <a:pt x="6" y="1"/>
                    <a:pt x="6" y="1"/>
                    <a:pt x="6" y="1"/>
                  </a:cubicBezTo>
                  <a:cubicBezTo>
                    <a:pt x="6" y="0"/>
                    <a:pt x="7" y="0"/>
                    <a:pt x="7" y="0"/>
                  </a:cubicBezTo>
                  <a:cubicBezTo>
                    <a:pt x="7" y="1"/>
                    <a:pt x="7" y="1"/>
                    <a:pt x="8" y="1"/>
                  </a:cubicBezTo>
                  <a:cubicBezTo>
                    <a:pt x="8" y="1"/>
                    <a:pt x="8" y="1"/>
                    <a:pt x="8" y="1"/>
                  </a:cubicBezTo>
                  <a:cubicBezTo>
                    <a:pt x="9" y="1"/>
                    <a:pt x="9" y="1"/>
                    <a:pt x="9" y="2"/>
                  </a:cubicBezTo>
                  <a:cubicBezTo>
                    <a:pt x="9" y="2"/>
                    <a:pt x="10" y="2"/>
                    <a:pt x="10" y="1"/>
                  </a:cubicBezTo>
                  <a:cubicBezTo>
                    <a:pt x="10" y="1"/>
                    <a:pt x="11" y="1"/>
                    <a:pt x="11" y="2"/>
                  </a:cubicBezTo>
                  <a:cubicBezTo>
                    <a:pt x="11" y="2"/>
                    <a:pt x="11" y="2"/>
                    <a:pt x="11" y="2"/>
                  </a:cubicBezTo>
                  <a:cubicBezTo>
                    <a:pt x="12" y="2"/>
                    <a:pt x="12" y="2"/>
                    <a:pt x="12" y="3"/>
                  </a:cubicBezTo>
                  <a:cubicBezTo>
                    <a:pt x="12" y="3"/>
                    <a:pt x="13" y="3"/>
                    <a:pt x="13" y="2"/>
                  </a:cubicBezTo>
                  <a:cubicBezTo>
                    <a:pt x="13" y="2"/>
                    <a:pt x="13" y="2"/>
                    <a:pt x="14" y="2"/>
                  </a:cubicBezTo>
                  <a:cubicBezTo>
                    <a:pt x="14" y="2"/>
                    <a:pt x="14" y="3"/>
                    <a:pt x="14" y="3"/>
                  </a:cubicBezTo>
                  <a:cubicBezTo>
                    <a:pt x="14" y="3"/>
                    <a:pt x="14" y="3"/>
                    <a:pt x="14" y="4"/>
                  </a:cubicBezTo>
                  <a:cubicBezTo>
                    <a:pt x="14" y="4"/>
                    <a:pt x="14" y="5"/>
                    <a:pt x="15" y="5"/>
                  </a:cubicBezTo>
                  <a:cubicBezTo>
                    <a:pt x="15" y="5"/>
                    <a:pt x="15" y="5"/>
                    <a:pt x="15" y="5"/>
                  </a:cubicBezTo>
                  <a:cubicBezTo>
                    <a:pt x="16" y="5"/>
                    <a:pt x="16" y="5"/>
                    <a:pt x="17" y="5"/>
                  </a:cubicBezTo>
                  <a:cubicBezTo>
                    <a:pt x="17" y="5"/>
                    <a:pt x="17" y="5"/>
                    <a:pt x="17" y="5"/>
                  </a:cubicBezTo>
                  <a:cubicBezTo>
                    <a:pt x="17" y="5"/>
                    <a:pt x="18" y="5"/>
                    <a:pt x="18" y="5"/>
                  </a:cubicBezTo>
                  <a:cubicBezTo>
                    <a:pt x="19" y="5"/>
                    <a:pt x="19" y="5"/>
                    <a:pt x="19" y="5"/>
                  </a:cubicBezTo>
                  <a:cubicBezTo>
                    <a:pt x="19" y="5"/>
                    <a:pt x="19" y="5"/>
                    <a:pt x="19" y="6"/>
                  </a:cubicBezTo>
                  <a:cubicBezTo>
                    <a:pt x="19" y="6"/>
                    <a:pt x="18" y="6"/>
                    <a:pt x="18" y="6"/>
                  </a:cubicBezTo>
                  <a:cubicBezTo>
                    <a:pt x="18" y="6"/>
                    <a:pt x="17" y="6"/>
                    <a:pt x="16" y="5"/>
                  </a:cubicBezTo>
                  <a:cubicBezTo>
                    <a:pt x="16" y="5"/>
                    <a:pt x="16" y="6"/>
                    <a:pt x="16" y="6"/>
                  </a:cubicBezTo>
                  <a:cubicBezTo>
                    <a:pt x="16" y="6"/>
                    <a:pt x="16" y="6"/>
                    <a:pt x="16" y="6"/>
                  </a:cubicBezTo>
                  <a:cubicBezTo>
                    <a:pt x="16" y="6"/>
                    <a:pt x="17" y="6"/>
                    <a:pt x="17" y="6"/>
                  </a:cubicBezTo>
                  <a:cubicBezTo>
                    <a:pt x="18" y="7"/>
                    <a:pt x="18" y="7"/>
                    <a:pt x="18" y="7"/>
                  </a:cubicBezTo>
                  <a:cubicBezTo>
                    <a:pt x="18" y="7"/>
                    <a:pt x="18" y="7"/>
                    <a:pt x="18" y="7"/>
                  </a:cubicBezTo>
                  <a:cubicBezTo>
                    <a:pt x="19" y="7"/>
                    <a:pt x="19" y="7"/>
                    <a:pt x="20" y="7"/>
                  </a:cubicBezTo>
                  <a:cubicBezTo>
                    <a:pt x="20" y="7"/>
                    <a:pt x="21" y="7"/>
                    <a:pt x="22" y="7"/>
                  </a:cubicBezTo>
                  <a:cubicBezTo>
                    <a:pt x="22" y="7"/>
                    <a:pt x="22" y="7"/>
                    <a:pt x="22" y="7"/>
                  </a:cubicBezTo>
                  <a:cubicBezTo>
                    <a:pt x="22" y="8"/>
                    <a:pt x="23" y="8"/>
                    <a:pt x="23" y="9"/>
                  </a:cubicBezTo>
                  <a:cubicBezTo>
                    <a:pt x="23" y="9"/>
                    <a:pt x="23" y="9"/>
                    <a:pt x="23" y="9"/>
                  </a:cubicBezTo>
                  <a:cubicBezTo>
                    <a:pt x="24" y="9"/>
                    <a:pt x="24" y="9"/>
                    <a:pt x="24" y="9"/>
                  </a:cubicBezTo>
                  <a:cubicBezTo>
                    <a:pt x="24" y="9"/>
                    <a:pt x="24" y="9"/>
                    <a:pt x="25" y="10"/>
                  </a:cubicBezTo>
                  <a:cubicBezTo>
                    <a:pt x="25" y="10"/>
                    <a:pt x="24" y="10"/>
                    <a:pt x="24" y="11"/>
                  </a:cubicBezTo>
                  <a:close/>
                  <a:moveTo>
                    <a:pt x="10" y="11"/>
                  </a:moveTo>
                  <a:cubicBezTo>
                    <a:pt x="10" y="11"/>
                    <a:pt x="10" y="11"/>
                    <a:pt x="10" y="11"/>
                  </a:cubicBezTo>
                  <a:cubicBezTo>
                    <a:pt x="10" y="11"/>
                    <a:pt x="10" y="11"/>
                    <a:pt x="10" y="11"/>
                  </a:cubicBezTo>
                  <a:cubicBezTo>
                    <a:pt x="10" y="11"/>
                    <a:pt x="10" y="11"/>
                    <a:pt x="10" y="11"/>
                  </a:cubicBezTo>
                  <a:close/>
                  <a:moveTo>
                    <a:pt x="24" y="9"/>
                  </a:moveTo>
                  <a:cubicBezTo>
                    <a:pt x="24" y="9"/>
                    <a:pt x="24" y="9"/>
                    <a:pt x="24" y="9"/>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10" name="Freeform 773">
              <a:extLst>
                <a:ext uri="{FF2B5EF4-FFF2-40B4-BE49-F238E27FC236}">
                  <a16:creationId xmlns:a16="http://schemas.microsoft.com/office/drawing/2014/main" id="{8BDD282B-BCAE-46BF-AEAD-B62C104CA328}"/>
                </a:ext>
              </a:extLst>
            </p:cNvPr>
            <p:cNvSpPr>
              <a:spLocks noEditPoints="1"/>
            </p:cNvSpPr>
            <p:nvPr/>
          </p:nvSpPr>
          <p:spPr bwMode="auto">
            <a:xfrm>
              <a:off x="3290280" y="3852750"/>
              <a:ext cx="340671" cy="95498"/>
            </a:xfrm>
            <a:custGeom>
              <a:avLst/>
              <a:gdLst>
                <a:gd name="T0" fmla="*/ 13 w 73"/>
                <a:gd name="T1" fmla="*/ 13 h 25"/>
                <a:gd name="T2" fmla="*/ 13 w 73"/>
                <a:gd name="T3" fmla="*/ 12 h 25"/>
                <a:gd name="T4" fmla="*/ 15 w 73"/>
                <a:gd name="T5" fmla="*/ 10 h 25"/>
                <a:gd name="T6" fmla="*/ 30 w 73"/>
                <a:gd name="T7" fmla="*/ 1 h 25"/>
                <a:gd name="T8" fmla="*/ 36 w 73"/>
                <a:gd name="T9" fmla="*/ 4 h 25"/>
                <a:gd name="T10" fmla="*/ 44 w 73"/>
                <a:gd name="T11" fmla="*/ 20 h 25"/>
                <a:gd name="T12" fmla="*/ 70 w 73"/>
                <a:gd name="T13" fmla="*/ 24 h 25"/>
                <a:gd name="T14" fmla="*/ 66 w 73"/>
                <a:gd name="T15" fmla="*/ 24 h 25"/>
                <a:gd name="T16" fmla="*/ 64 w 73"/>
                <a:gd name="T17" fmla="*/ 25 h 25"/>
                <a:gd name="T18" fmla="*/ 62 w 73"/>
                <a:gd name="T19" fmla="*/ 24 h 25"/>
                <a:gd name="T20" fmla="*/ 56 w 73"/>
                <a:gd name="T21" fmla="*/ 24 h 25"/>
                <a:gd name="T22" fmla="*/ 52 w 73"/>
                <a:gd name="T23" fmla="*/ 25 h 25"/>
                <a:gd name="T24" fmla="*/ 49 w 73"/>
                <a:gd name="T25" fmla="*/ 25 h 25"/>
                <a:gd name="T26" fmla="*/ 49 w 73"/>
                <a:gd name="T27" fmla="*/ 24 h 25"/>
                <a:gd name="T28" fmla="*/ 51 w 73"/>
                <a:gd name="T29" fmla="*/ 22 h 25"/>
                <a:gd name="T30" fmla="*/ 51 w 73"/>
                <a:gd name="T31" fmla="*/ 19 h 25"/>
                <a:gd name="T32" fmla="*/ 44 w 73"/>
                <a:gd name="T33" fmla="*/ 17 h 25"/>
                <a:gd name="T34" fmla="*/ 42 w 73"/>
                <a:gd name="T35" fmla="*/ 12 h 25"/>
                <a:gd name="T36" fmla="*/ 36 w 73"/>
                <a:gd name="T37" fmla="*/ 12 h 25"/>
                <a:gd name="T38" fmla="*/ 32 w 73"/>
                <a:gd name="T39" fmla="*/ 11 h 25"/>
                <a:gd name="T40" fmla="*/ 30 w 73"/>
                <a:gd name="T41" fmla="*/ 9 h 25"/>
                <a:gd name="T42" fmla="*/ 25 w 73"/>
                <a:gd name="T43" fmla="*/ 8 h 25"/>
                <a:gd name="T44" fmla="*/ 23 w 73"/>
                <a:gd name="T45" fmla="*/ 8 h 25"/>
                <a:gd name="T46" fmla="*/ 19 w 73"/>
                <a:gd name="T47" fmla="*/ 7 h 25"/>
                <a:gd name="T48" fmla="*/ 22 w 73"/>
                <a:gd name="T49" fmla="*/ 6 h 25"/>
                <a:gd name="T50" fmla="*/ 18 w 73"/>
                <a:gd name="T51" fmla="*/ 5 h 25"/>
                <a:gd name="T52" fmla="*/ 13 w 73"/>
                <a:gd name="T53" fmla="*/ 6 h 25"/>
                <a:gd name="T54" fmla="*/ 10 w 73"/>
                <a:gd name="T55" fmla="*/ 8 h 25"/>
                <a:gd name="T56" fmla="*/ 5 w 73"/>
                <a:gd name="T57" fmla="*/ 10 h 25"/>
                <a:gd name="T58" fmla="*/ 3 w 73"/>
                <a:gd name="T59" fmla="*/ 10 h 25"/>
                <a:gd name="T60" fmla="*/ 0 w 73"/>
                <a:gd name="T61" fmla="*/ 10 h 25"/>
                <a:gd name="T62" fmla="*/ 4 w 73"/>
                <a:gd name="T63" fmla="*/ 9 h 25"/>
                <a:gd name="T64" fmla="*/ 5 w 73"/>
                <a:gd name="T65" fmla="*/ 6 h 25"/>
                <a:gd name="T66" fmla="*/ 10 w 73"/>
                <a:gd name="T67" fmla="*/ 3 h 25"/>
                <a:gd name="T68" fmla="*/ 16 w 73"/>
                <a:gd name="T69" fmla="*/ 2 h 25"/>
                <a:gd name="T70" fmla="*/ 23 w 73"/>
                <a:gd name="T71" fmla="*/ 1 h 25"/>
                <a:gd name="T72" fmla="*/ 26 w 73"/>
                <a:gd name="T73" fmla="*/ 2 h 25"/>
                <a:gd name="T74" fmla="*/ 30 w 73"/>
                <a:gd name="T75" fmla="*/ 2 h 25"/>
                <a:gd name="T76" fmla="*/ 31 w 73"/>
                <a:gd name="T77" fmla="*/ 3 h 25"/>
                <a:gd name="T78" fmla="*/ 35 w 73"/>
                <a:gd name="T79" fmla="*/ 4 h 25"/>
                <a:gd name="T80" fmla="*/ 39 w 73"/>
                <a:gd name="T81" fmla="*/ 5 h 25"/>
                <a:gd name="T82" fmla="*/ 41 w 73"/>
                <a:gd name="T83" fmla="*/ 7 h 25"/>
                <a:gd name="T84" fmla="*/ 43 w 73"/>
                <a:gd name="T85" fmla="*/ 7 h 25"/>
                <a:gd name="T86" fmla="*/ 43 w 73"/>
                <a:gd name="T87" fmla="*/ 6 h 25"/>
                <a:gd name="T88" fmla="*/ 44 w 73"/>
                <a:gd name="T89" fmla="*/ 6 h 25"/>
                <a:gd name="T90" fmla="*/ 48 w 73"/>
                <a:gd name="T91" fmla="*/ 9 h 25"/>
                <a:gd name="T92" fmla="*/ 50 w 73"/>
                <a:gd name="T93" fmla="*/ 11 h 25"/>
                <a:gd name="T94" fmla="*/ 48 w 73"/>
                <a:gd name="T95" fmla="*/ 11 h 25"/>
                <a:gd name="T96" fmla="*/ 52 w 73"/>
                <a:gd name="T97" fmla="*/ 13 h 25"/>
                <a:gd name="T98" fmla="*/ 51 w 73"/>
                <a:gd name="T99" fmla="*/ 11 h 25"/>
                <a:gd name="T100" fmla="*/ 54 w 73"/>
                <a:gd name="T101" fmla="*/ 14 h 25"/>
                <a:gd name="T102" fmla="*/ 59 w 73"/>
                <a:gd name="T103" fmla="*/ 16 h 25"/>
                <a:gd name="T104" fmla="*/ 61 w 73"/>
                <a:gd name="T105" fmla="*/ 16 h 25"/>
                <a:gd name="T106" fmla="*/ 63 w 73"/>
                <a:gd name="T107" fmla="*/ 18 h 25"/>
                <a:gd name="T108" fmla="*/ 62 w 73"/>
                <a:gd name="T109" fmla="*/ 18 h 25"/>
                <a:gd name="T110" fmla="*/ 63 w 73"/>
                <a:gd name="T111" fmla="*/ 18 h 25"/>
                <a:gd name="T112" fmla="*/ 68 w 73"/>
                <a:gd name="T113" fmla="*/ 19 h 25"/>
                <a:gd name="T114" fmla="*/ 70 w 73"/>
                <a:gd name="T115" fmla="*/ 21 h 25"/>
                <a:gd name="T116" fmla="*/ 72 w 73"/>
                <a:gd name="T117" fmla="*/ 23 h 25"/>
                <a:gd name="T118" fmla="*/ 60 w 73"/>
                <a:gd name="T119" fmla="*/ 16 h 25"/>
                <a:gd name="T120" fmla="*/ 63 w 73"/>
                <a:gd name="T121" fmla="*/ 18 h 25"/>
                <a:gd name="T122" fmla="*/ 48 w 73"/>
                <a:gd name="T123" fmla="*/ 8 h 25"/>
                <a:gd name="T124" fmla="*/ 20 w 73"/>
                <a:gd name="T125"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25">
                  <a:moveTo>
                    <a:pt x="16" y="12"/>
                  </a:moveTo>
                  <a:cubicBezTo>
                    <a:pt x="16" y="12"/>
                    <a:pt x="16" y="12"/>
                    <a:pt x="16" y="13"/>
                  </a:cubicBezTo>
                  <a:cubicBezTo>
                    <a:pt x="16" y="13"/>
                    <a:pt x="15" y="13"/>
                    <a:pt x="15" y="13"/>
                  </a:cubicBezTo>
                  <a:cubicBezTo>
                    <a:pt x="15" y="13"/>
                    <a:pt x="14" y="13"/>
                    <a:pt x="14" y="13"/>
                  </a:cubicBezTo>
                  <a:cubicBezTo>
                    <a:pt x="14" y="14"/>
                    <a:pt x="13" y="14"/>
                    <a:pt x="13" y="13"/>
                  </a:cubicBezTo>
                  <a:cubicBezTo>
                    <a:pt x="13" y="13"/>
                    <a:pt x="13" y="13"/>
                    <a:pt x="13" y="13"/>
                  </a:cubicBezTo>
                  <a:cubicBezTo>
                    <a:pt x="13" y="13"/>
                    <a:pt x="13" y="13"/>
                    <a:pt x="12" y="13"/>
                  </a:cubicBezTo>
                  <a:cubicBezTo>
                    <a:pt x="12" y="13"/>
                    <a:pt x="12" y="13"/>
                    <a:pt x="12" y="12"/>
                  </a:cubicBezTo>
                  <a:cubicBezTo>
                    <a:pt x="12" y="13"/>
                    <a:pt x="13" y="13"/>
                    <a:pt x="13" y="13"/>
                  </a:cubicBezTo>
                  <a:cubicBezTo>
                    <a:pt x="13" y="13"/>
                    <a:pt x="13" y="12"/>
                    <a:pt x="13" y="12"/>
                  </a:cubicBezTo>
                  <a:cubicBezTo>
                    <a:pt x="13" y="12"/>
                    <a:pt x="13" y="12"/>
                    <a:pt x="13" y="12"/>
                  </a:cubicBezTo>
                  <a:cubicBezTo>
                    <a:pt x="13" y="12"/>
                    <a:pt x="13" y="12"/>
                    <a:pt x="13" y="12"/>
                  </a:cubicBezTo>
                  <a:cubicBezTo>
                    <a:pt x="13" y="12"/>
                    <a:pt x="13" y="12"/>
                    <a:pt x="13" y="12"/>
                  </a:cubicBezTo>
                  <a:cubicBezTo>
                    <a:pt x="12" y="11"/>
                    <a:pt x="13" y="10"/>
                    <a:pt x="13" y="10"/>
                  </a:cubicBezTo>
                  <a:cubicBezTo>
                    <a:pt x="14" y="10"/>
                    <a:pt x="14" y="10"/>
                    <a:pt x="15" y="10"/>
                  </a:cubicBezTo>
                  <a:cubicBezTo>
                    <a:pt x="15" y="10"/>
                    <a:pt x="15" y="10"/>
                    <a:pt x="15" y="11"/>
                  </a:cubicBezTo>
                  <a:cubicBezTo>
                    <a:pt x="15" y="11"/>
                    <a:pt x="15" y="11"/>
                    <a:pt x="15" y="11"/>
                  </a:cubicBezTo>
                  <a:cubicBezTo>
                    <a:pt x="16" y="11"/>
                    <a:pt x="16" y="12"/>
                    <a:pt x="16" y="12"/>
                  </a:cubicBezTo>
                  <a:cubicBezTo>
                    <a:pt x="15" y="12"/>
                    <a:pt x="16" y="12"/>
                    <a:pt x="16" y="12"/>
                  </a:cubicBezTo>
                  <a:close/>
                  <a:moveTo>
                    <a:pt x="30" y="1"/>
                  </a:moveTo>
                  <a:cubicBezTo>
                    <a:pt x="29" y="1"/>
                    <a:pt x="29" y="0"/>
                    <a:pt x="28" y="1"/>
                  </a:cubicBezTo>
                  <a:cubicBezTo>
                    <a:pt x="29" y="1"/>
                    <a:pt x="29" y="1"/>
                    <a:pt x="30" y="1"/>
                  </a:cubicBezTo>
                  <a:close/>
                  <a:moveTo>
                    <a:pt x="37" y="4"/>
                  </a:moveTo>
                  <a:cubicBezTo>
                    <a:pt x="37" y="4"/>
                    <a:pt x="37" y="4"/>
                    <a:pt x="37" y="4"/>
                  </a:cubicBezTo>
                  <a:cubicBezTo>
                    <a:pt x="37" y="4"/>
                    <a:pt x="37" y="4"/>
                    <a:pt x="36" y="4"/>
                  </a:cubicBezTo>
                  <a:cubicBezTo>
                    <a:pt x="36" y="4"/>
                    <a:pt x="36" y="4"/>
                    <a:pt x="36" y="4"/>
                  </a:cubicBezTo>
                  <a:cubicBezTo>
                    <a:pt x="36" y="4"/>
                    <a:pt x="37" y="4"/>
                    <a:pt x="37" y="4"/>
                  </a:cubicBezTo>
                  <a:close/>
                  <a:moveTo>
                    <a:pt x="44" y="19"/>
                  </a:moveTo>
                  <a:cubicBezTo>
                    <a:pt x="44" y="19"/>
                    <a:pt x="44" y="20"/>
                    <a:pt x="44" y="20"/>
                  </a:cubicBezTo>
                  <a:cubicBezTo>
                    <a:pt x="44" y="20"/>
                    <a:pt x="44" y="20"/>
                    <a:pt x="44" y="20"/>
                  </a:cubicBezTo>
                  <a:cubicBezTo>
                    <a:pt x="44" y="20"/>
                    <a:pt x="44" y="20"/>
                    <a:pt x="44" y="20"/>
                  </a:cubicBezTo>
                  <a:cubicBezTo>
                    <a:pt x="44" y="19"/>
                    <a:pt x="44" y="19"/>
                    <a:pt x="44" y="19"/>
                  </a:cubicBezTo>
                  <a:close/>
                  <a:moveTo>
                    <a:pt x="71" y="23"/>
                  </a:moveTo>
                  <a:cubicBezTo>
                    <a:pt x="71" y="23"/>
                    <a:pt x="70" y="23"/>
                    <a:pt x="70" y="23"/>
                  </a:cubicBezTo>
                  <a:cubicBezTo>
                    <a:pt x="70" y="23"/>
                    <a:pt x="70" y="23"/>
                    <a:pt x="70" y="24"/>
                  </a:cubicBezTo>
                  <a:cubicBezTo>
                    <a:pt x="70" y="24"/>
                    <a:pt x="69" y="24"/>
                    <a:pt x="69" y="24"/>
                  </a:cubicBezTo>
                  <a:cubicBezTo>
                    <a:pt x="68" y="24"/>
                    <a:pt x="68" y="24"/>
                    <a:pt x="68" y="24"/>
                  </a:cubicBezTo>
                  <a:cubicBezTo>
                    <a:pt x="67" y="24"/>
                    <a:pt x="67" y="24"/>
                    <a:pt x="67" y="24"/>
                  </a:cubicBezTo>
                  <a:cubicBezTo>
                    <a:pt x="67" y="24"/>
                    <a:pt x="66" y="25"/>
                    <a:pt x="66" y="25"/>
                  </a:cubicBezTo>
                  <a:cubicBezTo>
                    <a:pt x="66" y="25"/>
                    <a:pt x="66" y="24"/>
                    <a:pt x="66" y="24"/>
                  </a:cubicBezTo>
                  <a:cubicBezTo>
                    <a:pt x="66" y="24"/>
                    <a:pt x="66" y="24"/>
                    <a:pt x="66" y="24"/>
                  </a:cubicBezTo>
                  <a:cubicBezTo>
                    <a:pt x="66" y="24"/>
                    <a:pt x="66" y="24"/>
                    <a:pt x="66" y="24"/>
                  </a:cubicBezTo>
                  <a:cubicBezTo>
                    <a:pt x="66" y="24"/>
                    <a:pt x="66" y="24"/>
                    <a:pt x="66" y="24"/>
                  </a:cubicBezTo>
                  <a:cubicBezTo>
                    <a:pt x="66" y="24"/>
                    <a:pt x="65" y="25"/>
                    <a:pt x="65" y="25"/>
                  </a:cubicBezTo>
                  <a:cubicBezTo>
                    <a:pt x="64" y="25"/>
                    <a:pt x="64" y="25"/>
                    <a:pt x="64" y="25"/>
                  </a:cubicBezTo>
                  <a:cubicBezTo>
                    <a:pt x="64" y="25"/>
                    <a:pt x="64" y="25"/>
                    <a:pt x="63" y="25"/>
                  </a:cubicBezTo>
                  <a:cubicBezTo>
                    <a:pt x="63" y="25"/>
                    <a:pt x="63" y="25"/>
                    <a:pt x="63" y="25"/>
                  </a:cubicBezTo>
                  <a:cubicBezTo>
                    <a:pt x="63" y="25"/>
                    <a:pt x="63" y="25"/>
                    <a:pt x="63" y="25"/>
                  </a:cubicBezTo>
                  <a:cubicBezTo>
                    <a:pt x="63" y="25"/>
                    <a:pt x="62" y="25"/>
                    <a:pt x="62" y="24"/>
                  </a:cubicBezTo>
                  <a:cubicBezTo>
                    <a:pt x="62" y="24"/>
                    <a:pt x="62" y="24"/>
                    <a:pt x="62" y="24"/>
                  </a:cubicBezTo>
                  <a:cubicBezTo>
                    <a:pt x="61" y="24"/>
                    <a:pt x="61" y="24"/>
                    <a:pt x="60" y="24"/>
                  </a:cubicBezTo>
                  <a:cubicBezTo>
                    <a:pt x="60" y="24"/>
                    <a:pt x="60" y="24"/>
                    <a:pt x="59" y="24"/>
                  </a:cubicBezTo>
                  <a:cubicBezTo>
                    <a:pt x="58" y="24"/>
                    <a:pt x="58" y="24"/>
                    <a:pt x="57" y="24"/>
                  </a:cubicBezTo>
                  <a:cubicBezTo>
                    <a:pt x="57" y="24"/>
                    <a:pt x="57" y="24"/>
                    <a:pt x="57" y="24"/>
                  </a:cubicBezTo>
                  <a:cubicBezTo>
                    <a:pt x="56" y="24"/>
                    <a:pt x="56" y="24"/>
                    <a:pt x="56" y="24"/>
                  </a:cubicBezTo>
                  <a:cubicBezTo>
                    <a:pt x="56" y="24"/>
                    <a:pt x="56" y="24"/>
                    <a:pt x="56" y="24"/>
                  </a:cubicBezTo>
                  <a:cubicBezTo>
                    <a:pt x="55" y="24"/>
                    <a:pt x="55" y="24"/>
                    <a:pt x="55" y="24"/>
                  </a:cubicBezTo>
                  <a:cubicBezTo>
                    <a:pt x="55" y="24"/>
                    <a:pt x="55" y="24"/>
                    <a:pt x="54" y="24"/>
                  </a:cubicBezTo>
                  <a:cubicBezTo>
                    <a:pt x="54" y="24"/>
                    <a:pt x="54" y="24"/>
                    <a:pt x="54" y="24"/>
                  </a:cubicBezTo>
                  <a:cubicBezTo>
                    <a:pt x="54" y="25"/>
                    <a:pt x="53" y="25"/>
                    <a:pt x="52" y="25"/>
                  </a:cubicBezTo>
                  <a:cubicBezTo>
                    <a:pt x="52" y="25"/>
                    <a:pt x="51" y="25"/>
                    <a:pt x="51" y="25"/>
                  </a:cubicBezTo>
                  <a:cubicBezTo>
                    <a:pt x="51" y="25"/>
                    <a:pt x="51" y="25"/>
                    <a:pt x="51" y="25"/>
                  </a:cubicBezTo>
                  <a:cubicBezTo>
                    <a:pt x="51" y="25"/>
                    <a:pt x="51" y="25"/>
                    <a:pt x="50" y="25"/>
                  </a:cubicBezTo>
                  <a:cubicBezTo>
                    <a:pt x="50" y="25"/>
                    <a:pt x="50" y="25"/>
                    <a:pt x="49" y="25"/>
                  </a:cubicBezTo>
                  <a:cubicBezTo>
                    <a:pt x="49" y="25"/>
                    <a:pt x="49" y="25"/>
                    <a:pt x="49" y="25"/>
                  </a:cubicBezTo>
                  <a:cubicBezTo>
                    <a:pt x="49" y="25"/>
                    <a:pt x="48" y="25"/>
                    <a:pt x="48" y="25"/>
                  </a:cubicBezTo>
                  <a:cubicBezTo>
                    <a:pt x="48" y="25"/>
                    <a:pt x="48" y="24"/>
                    <a:pt x="49" y="24"/>
                  </a:cubicBezTo>
                  <a:cubicBezTo>
                    <a:pt x="49" y="24"/>
                    <a:pt x="49" y="24"/>
                    <a:pt x="49" y="24"/>
                  </a:cubicBezTo>
                  <a:cubicBezTo>
                    <a:pt x="49" y="24"/>
                    <a:pt x="49" y="24"/>
                    <a:pt x="49" y="24"/>
                  </a:cubicBezTo>
                  <a:cubicBezTo>
                    <a:pt x="49" y="24"/>
                    <a:pt x="49" y="24"/>
                    <a:pt x="49" y="24"/>
                  </a:cubicBezTo>
                  <a:cubicBezTo>
                    <a:pt x="50" y="23"/>
                    <a:pt x="50" y="23"/>
                    <a:pt x="50" y="23"/>
                  </a:cubicBezTo>
                  <a:cubicBezTo>
                    <a:pt x="50" y="23"/>
                    <a:pt x="50" y="23"/>
                    <a:pt x="51" y="22"/>
                  </a:cubicBezTo>
                  <a:cubicBezTo>
                    <a:pt x="51" y="22"/>
                    <a:pt x="51" y="22"/>
                    <a:pt x="51" y="22"/>
                  </a:cubicBezTo>
                  <a:cubicBezTo>
                    <a:pt x="51" y="22"/>
                    <a:pt x="51" y="22"/>
                    <a:pt x="51" y="22"/>
                  </a:cubicBezTo>
                  <a:cubicBezTo>
                    <a:pt x="51" y="22"/>
                    <a:pt x="52" y="22"/>
                    <a:pt x="51" y="22"/>
                  </a:cubicBezTo>
                  <a:cubicBezTo>
                    <a:pt x="52" y="22"/>
                    <a:pt x="52" y="22"/>
                    <a:pt x="53" y="21"/>
                  </a:cubicBezTo>
                  <a:cubicBezTo>
                    <a:pt x="53" y="21"/>
                    <a:pt x="53" y="21"/>
                    <a:pt x="53" y="21"/>
                  </a:cubicBezTo>
                  <a:cubicBezTo>
                    <a:pt x="53" y="20"/>
                    <a:pt x="53" y="20"/>
                    <a:pt x="52" y="20"/>
                  </a:cubicBezTo>
                  <a:cubicBezTo>
                    <a:pt x="52" y="20"/>
                    <a:pt x="52" y="20"/>
                    <a:pt x="52" y="20"/>
                  </a:cubicBezTo>
                  <a:cubicBezTo>
                    <a:pt x="52" y="19"/>
                    <a:pt x="51" y="19"/>
                    <a:pt x="51" y="19"/>
                  </a:cubicBezTo>
                  <a:cubicBezTo>
                    <a:pt x="50" y="19"/>
                    <a:pt x="50" y="19"/>
                    <a:pt x="50" y="19"/>
                  </a:cubicBezTo>
                  <a:cubicBezTo>
                    <a:pt x="49" y="19"/>
                    <a:pt x="49" y="19"/>
                    <a:pt x="49" y="19"/>
                  </a:cubicBezTo>
                  <a:cubicBezTo>
                    <a:pt x="48" y="19"/>
                    <a:pt x="47" y="19"/>
                    <a:pt x="47" y="19"/>
                  </a:cubicBezTo>
                  <a:cubicBezTo>
                    <a:pt x="46" y="19"/>
                    <a:pt x="46" y="19"/>
                    <a:pt x="46" y="19"/>
                  </a:cubicBezTo>
                  <a:cubicBezTo>
                    <a:pt x="46" y="18"/>
                    <a:pt x="45" y="18"/>
                    <a:pt x="44" y="17"/>
                  </a:cubicBezTo>
                  <a:cubicBezTo>
                    <a:pt x="44" y="17"/>
                    <a:pt x="44" y="17"/>
                    <a:pt x="44" y="17"/>
                  </a:cubicBezTo>
                  <a:cubicBezTo>
                    <a:pt x="43" y="17"/>
                    <a:pt x="43" y="16"/>
                    <a:pt x="43" y="16"/>
                  </a:cubicBezTo>
                  <a:cubicBezTo>
                    <a:pt x="43" y="15"/>
                    <a:pt x="43" y="15"/>
                    <a:pt x="43" y="14"/>
                  </a:cubicBezTo>
                  <a:cubicBezTo>
                    <a:pt x="43" y="13"/>
                    <a:pt x="42" y="13"/>
                    <a:pt x="42" y="13"/>
                  </a:cubicBezTo>
                  <a:cubicBezTo>
                    <a:pt x="41" y="12"/>
                    <a:pt x="42" y="13"/>
                    <a:pt x="42" y="12"/>
                  </a:cubicBezTo>
                  <a:cubicBezTo>
                    <a:pt x="42" y="12"/>
                    <a:pt x="41" y="12"/>
                    <a:pt x="41" y="12"/>
                  </a:cubicBezTo>
                  <a:cubicBezTo>
                    <a:pt x="41" y="13"/>
                    <a:pt x="40" y="12"/>
                    <a:pt x="40" y="13"/>
                  </a:cubicBezTo>
                  <a:cubicBezTo>
                    <a:pt x="39" y="13"/>
                    <a:pt x="39" y="13"/>
                    <a:pt x="38" y="13"/>
                  </a:cubicBezTo>
                  <a:cubicBezTo>
                    <a:pt x="38" y="13"/>
                    <a:pt x="37" y="13"/>
                    <a:pt x="37" y="12"/>
                  </a:cubicBezTo>
                  <a:cubicBezTo>
                    <a:pt x="37" y="12"/>
                    <a:pt x="36" y="12"/>
                    <a:pt x="36" y="12"/>
                  </a:cubicBezTo>
                  <a:cubicBezTo>
                    <a:pt x="36" y="12"/>
                    <a:pt x="36" y="12"/>
                    <a:pt x="36" y="12"/>
                  </a:cubicBezTo>
                  <a:cubicBezTo>
                    <a:pt x="35" y="12"/>
                    <a:pt x="35" y="12"/>
                    <a:pt x="34" y="12"/>
                  </a:cubicBezTo>
                  <a:cubicBezTo>
                    <a:pt x="34" y="12"/>
                    <a:pt x="33" y="11"/>
                    <a:pt x="33" y="11"/>
                  </a:cubicBezTo>
                  <a:cubicBezTo>
                    <a:pt x="33" y="11"/>
                    <a:pt x="33" y="11"/>
                    <a:pt x="33" y="11"/>
                  </a:cubicBezTo>
                  <a:cubicBezTo>
                    <a:pt x="33" y="11"/>
                    <a:pt x="33" y="11"/>
                    <a:pt x="32" y="11"/>
                  </a:cubicBezTo>
                  <a:cubicBezTo>
                    <a:pt x="32" y="11"/>
                    <a:pt x="32" y="11"/>
                    <a:pt x="32" y="11"/>
                  </a:cubicBezTo>
                  <a:cubicBezTo>
                    <a:pt x="32" y="10"/>
                    <a:pt x="31" y="10"/>
                    <a:pt x="31" y="10"/>
                  </a:cubicBezTo>
                  <a:cubicBezTo>
                    <a:pt x="31" y="10"/>
                    <a:pt x="31" y="10"/>
                    <a:pt x="31" y="10"/>
                  </a:cubicBezTo>
                  <a:cubicBezTo>
                    <a:pt x="31" y="10"/>
                    <a:pt x="31" y="10"/>
                    <a:pt x="30" y="9"/>
                  </a:cubicBezTo>
                  <a:cubicBezTo>
                    <a:pt x="30" y="9"/>
                    <a:pt x="30" y="9"/>
                    <a:pt x="30" y="9"/>
                  </a:cubicBezTo>
                  <a:cubicBezTo>
                    <a:pt x="29" y="9"/>
                    <a:pt x="28" y="9"/>
                    <a:pt x="27" y="9"/>
                  </a:cubicBezTo>
                  <a:cubicBezTo>
                    <a:pt x="26" y="9"/>
                    <a:pt x="26" y="9"/>
                    <a:pt x="26" y="9"/>
                  </a:cubicBezTo>
                  <a:cubicBezTo>
                    <a:pt x="26" y="9"/>
                    <a:pt x="26" y="9"/>
                    <a:pt x="26" y="9"/>
                  </a:cubicBezTo>
                  <a:cubicBezTo>
                    <a:pt x="25" y="9"/>
                    <a:pt x="25" y="8"/>
                    <a:pt x="25" y="8"/>
                  </a:cubicBezTo>
                  <a:cubicBezTo>
                    <a:pt x="25" y="8"/>
                    <a:pt x="25" y="8"/>
                    <a:pt x="25" y="8"/>
                  </a:cubicBezTo>
                  <a:cubicBezTo>
                    <a:pt x="25" y="8"/>
                    <a:pt x="25" y="8"/>
                    <a:pt x="25" y="8"/>
                  </a:cubicBezTo>
                  <a:cubicBezTo>
                    <a:pt x="25" y="8"/>
                    <a:pt x="25" y="8"/>
                    <a:pt x="25" y="9"/>
                  </a:cubicBezTo>
                  <a:cubicBezTo>
                    <a:pt x="25" y="9"/>
                    <a:pt x="24" y="9"/>
                    <a:pt x="24" y="9"/>
                  </a:cubicBezTo>
                  <a:cubicBezTo>
                    <a:pt x="24" y="9"/>
                    <a:pt x="24" y="9"/>
                    <a:pt x="24" y="9"/>
                  </a:cubicBezTo>
                  <a:cubicBezTo>
                    <a:pt x="24" y="8"/>
                    <a:pt x="23" y="8"/>
                    <a:pt x="23" y="8"/>
                  </a:cubicBezTo>
                  <a:cubicBezTo>
                    <a:pt x="22" y="8"/>
                    <a:pt x="22" y="8"/>
                    <a:pt x="22" y="8"/>
                  </a:cubicBezTo>
                  <a:cubicBezTo>
                    <a:pt x="22" y="8"/>
                    <a:pt x="21" y="8"/>
                    <a:pt x="21" y="8"/>
                  </a:cubicBezTo>
                  <a:cubicBezTo>
                    <a:pt x="21" y="8"/>
                    <a:pt x="21" y="8"/>
                    <a:pt x="20" y="8"/>
                  </a:cubicBezTo>
                  <a:cubicBezTo>
                    <a:pt x="20" y="7"/>
                    <a:pt x="20" y="8"/>
                    <a:pt x="20" y="7"/>
                  </a:cubicBezTo>
                  <a:cubicBezTo>
                    <a:pt x="20" y="7"/>
                    <a:pt x="19" y="7"/>
                    <a:pt x="19" y="7"/>
                  </a:cubicBezTo>
                  <a:cubicBezTo>
                    <a:pt x="19" y="7"/>
                    <a:pt x="19" y="7"/>
                    <a:pt x="19" y="7"/>
                  </a:cubicBezTo>
                  <a:cubicBezTo>
                    <a:pt x="19" y="7"/>
                    <a:pt x="19" y="6"/>
                    <a:pt x="19" y="6"/>
                  </a:cubicBezTo>
                  <a:cubicBezTo>
                    <a:pt x="19" y="6"/>
                    <a:pt x="19" y="6"/>
                    <a:pt x="20" y="6"/>
                  </a:cubicBezTo>
                  <a:cubicBezTo>
                    <a:pt x="20" y="7"/>
                    <a:pt x="21" y="6"/>
                    <a:pt x="22" y="6"/>
                  </a:cubicBezTo>
                  <a:cubicBezTo>
                    <a:pt x="22" y="6"/>
                    <a:pt x="22" y="6"/>
                    <a:pt x="22" y="6"/>
                  </a:cubicBezTo>
                  <a:cubicBezTo>
                    <a:pt x="22" y="6"/>
                    <a:pt x="22" y="5"/>
                    <a:pt x="22" y="5"/>
                  </a:cubicBezTo>
                  <a:cubicBezTo>
                    <a:pt x="22" y="5"/>
                    <a:pt x="21" y="5"/>
                    <a:pt x="21" y="5"/>
                  </a:cubicBezTo>
                  <a:cubicBezTo>
                    <a:pt x="20" y="5"/>
                    <a:pt x="20" y="5"/>
                    <a:pt x="19" y="5"/>
                  </a:cubicBezTo>
                  <a:cubicBezTo>
                    <a:pt x="19" y="5"/>
                    <a:pt x="18" y="4"/>
                    <a:pt x="18" y="5"/>
                  </a:cubicBezTo>
                  <a:cubicBezTo>
                    <a:pt x="18" y="5"/>
                    <a:pt x="18" y="5"/>
                    <a:pt x="18" y="5"/>
                  </a:cubicBezTo>
                  <a:cubicBezTo>
                    <a:pt x="18" y="5"/>
                    <a:pt x="18" y="5"/>
                    <a:pt x="18" y="5"/>
                  </a:cubicBezTo>
                  <a:cubicBezTo>
                    <a:pt x="17" y="5"/>
                    <a:pt x="16" y="5"/>
                    <a:pt x="15" y="5"/>
                  </a:cubicBezTo>
                  <a:cubicBezTo>
                    <a:pt x="15" y="5"/>
                    <a:pt x="15" y="5"/>
                    <a:pt x="15" y="4"/>
                  </a:cubicBezTo>
                  <a:cubicBezTo>
                    <a:pt x="15" y="4"/>
                    <a:pt x="14" y="4"/>
                    <a:pt x="14" y="5"/>
                  </a:cubicBezTo>
                  <a:cubicBezTo>
                    <a:pt x="14" y="5"/>
                    <a:pt x="14" y="5"/>
                    <a:pt x="13" y="6"/>
                  </a:cubicBezTo>
                  <a:cubicBezTo>
                    <a:pt x="13" y="6"/>
                    <a:pt x="12" y="6"/>
                    <a:pt x="12" y="7"/>
                  </a:cubicBezTo>
                  <a:cubicBezTo>
                    <a:pt x="12" y="7"/>
                    <a:pt x="12" y="7"/>
                    <a:pt x="12" y="7"/>
                  </a:cubicBezTo>
                  <a:cubicBezTo>
                    <a:pt x="12" y="7"/>
                    <a:pt x="11" y="7"/>
                    <a:pt x="11" y="7"/>
                  </a:cubicBezTo>
                  <a:cubicBezTo>
                    <a:pt x="11" y="8"/>
                    <a:pt x="10" y="8"/>
                    <a:pt x="10" y="8"/>
                  </a:cubicBezTo>
                  <a:cubicBezTo>
                    <a:pt x="10" y="8"/>
                    <a:pt x="10" y="8"/>
                    <a:pt x="10" y="8"/>
                  </a:cubicBezTo>
                  <a:cubicBezTo>
                    <a:pt x="9" y="8"/>
                    <a:pt x="8" y="8"/>
                    <a:pt x="7" y="8"/>
                  </a:cubicBezTo>
                  <a:cubicBezTo>
                    <a:pt x="7" y="8"/>
                    <a:pt x="6" y="9"/>
                    <a:pt x="6" y="9"/>
                  </a:cubicBezTo>
                  <a:cubicBezTo>
                    <a:pt x="6" y="9"/>
                    <a:pt x="6" y="10"/>
                    <a:pt x="6" y="10"/>
                  </a:cubicBezTo>
                  <a:cubicBezTo>
                    <a:pt x="6" y="10"/>
                    <a:pt x="6" y="10"/>
                    <a:pt x="6" y="10"/>
                  </a:cubicBezTo>
                  <a:cubicBezTo>
                    <a:pt x="6" y="10"/>
                    <a:pt x="5" y="10"/>
                    <a:pt x="5" y="10"/>
                  </a:cubicBezTo>
                  <a:cubicBezTo>
                    <a:pt x="5" y="10"/>
                    <a:pt x="4" y="10"/>
                    <a:pt x="4" y="10"/>
                  </a:cubicBezTo>
                  <a:cubicBezTo>
                    <a:pt x="4" y="10"/>
                    <a:pt x="4" y="11"/>
                    <a:pt x="4" y="11"/>
                  </a:cubicBezTo>
                  <a:cubicBezTo>
                    <a:pt x="4" y="11"/>
                    <a:pt x="3" y="11"/>
                    <a:pt x="3" y="11"/>
                  </a:cubicBezTo>
                  <a:cubicBezTo>
                    <a:pt x="3" y="11"/>
                    <a:pt x="3" y="10"/>
                    <a:pt x="3" y="10"/>
                  </a:cubicBezTo>
                  <a:cubicBezTo>
                    <a:pt x="3" y="10"/>
                    <a:pt x="3" y="10"/>
                    <a:pt x="3" y="10"/>
                  </a:cubicBezTo>
                  <a:cubicBezTo>
                    <a:pt x="2" y="10"/>
                    <a:pt x="2" y="10"/>
                    <a:pt x="2" y="10"/>
                  </a:cubicBezTo>
                  <a:cubicBezTo>
                    <a:pt x="2" y="10"/>
                    <a:pt x="2" y="10"/>
                    <a:pt x="2" y="10"/>
                  </a:cubicBezTo>
                  <a:cubicBezTo>
                    <a:pt x="2" y="10"/>
                    <a:pt x="1" y="10"/>
                    <a:pt x="1" y="11"/>
                  </a:cubicBezTo>
                  <a:cubicBezTo>
                    <a:pt x="1" y="11"/>
                    <a:pt x="1" y="11"/>
                    <a:pt x="1" y="11"/>
                  </a:cubicBezTo>
                  <a:cubicBezTo>
                    <a:pt x="0" y="11"/>
                    <a:pt x="0" y="11"/>
                    <a:pt x="0" y="10"/>
                  </a:cubicBezTo>
                  <a:cubicBezTo>
                    <a:pt x="0" y="10"/>
                    <a:pt x="0" y="10"/>
                    <a:pt x="0" y="10"/>
                  </a:cubicBezTo>
                  <a:cubicBezTo>
                    <a:pt x="1" y="10"/>
                    <a:pt x="1" y="10"/>
                    <a:pt x="2" y="10"/>
                  </a:cubicBezTo>
                  <a:cubicBezTo>
                    <a:pt x="2" y="10"/>
                    <a:pt x="3" y="9"/>
                    <a:pt x="3" y="9"/>
                  </a:cubicBezTo>
                  <a:cubicBezTo>
                    <a:pt x="3" y="9"/>
                    <a:pt x="3" y="9"/>
                    <a:pt x="4" y="9"/>
                  </a:cubicBezTo>
                  <a:cubicBezTo>
                    <a:pt x="4" y="9"/>
                    <a:pt x="4" y="9"/>
                    <a:pt x="4" y="9"/>
                  </a:cubicBezTo>
                  <a:cubicBezTo>
                    <a:pt x="4" y="9"/>
                    <a:pt x="4" y="9"/>
                    <a:pt x="4" y="9"/>
                  </a:cubicBezTo>
                  <a:cubicBezTo>
                    <a:pt x="4" y="9"/>
                    <a:pt x="4" y="9"/>
                    <a:pt x="4" y="9"/>
                  </a:cubicBezTo>
                  <a:cubicBezTo>
                    <a:pt x="3" y="8"/>
                    <a:pt x="3" y="8"/>
                    <a:pt x="4" y="7"/>
                  </a:cubicBezTo>
                  <a:cubicBezTo>
                    <a:pt x="4" y="7"/>
                    <a:pt x="4" y="7"/>
                    <a:pt x="4" y="7"/>
                  </a:cubicBezTo>
                  <a:cubicBezTo>
                    <a:pt x="4" y="6"/>
                    <a:pt x="5" y="6"/>
                    <a:pt x="5" y="6"/>
                  </a:cubicBezTo>
                  <a:cubicBezTo>
                    <a:pt x="5" y="5"/>
                    <a:pt x="5" y="5"/>
                    <a:pt x="6" y="5"/>
                  </a:cubicBezTo>
                  <a:cubicBezTo>
                    <a:pt x="6" y="5"/>
                    <a:pt x="6" y="5"/>
                    <a:pt x="7" y="4"/>
                  </a:cubicBezTo>
                  <a:cubicBezTo>
                    <a:pt x="7" y="4"/>
                    <a:pt x="8" y="4"/>
                    <a:pt x="9" y="4"/>
                  </a:cubicBezTo>
                  <a:cubicBezTo>
                    <a:pt x="9" y="4"/>
                    <a:pt x="9" y="3"/>
                    <a:pt x="9" y="3"/>
                  </a:cubicBezTo>
                  <a:cubicBezTo>
                    <a:pt x="10" y="3"/>
                    <a:pt x="10" y="3"/>
                    <a:pt x="10" y="3"/>
                  </a:cubicBezTo>
                  <a:cubicBezTo>
                    <a:pt x="11" y="3"/>
                    <a:pt x="11" y="2"/>
                    <a:pt x="12" y="2"/>
                  </a:cubicBezTo>
                  <a:cubicBezTo>
                    <a:pt x="12" y="2"/>
                    <a:pt x="13" y="2"/>
                    <a:pt x="13" y="2"/>
                  </a:cubicBezTo>
                  <a:cubicBezTo>
                    <a:pt x="14" y="2"/>
                    <a:pt x="14" y="2"/>
                    <a:pt x="14" y="2"/>
                  </a:cubicBezTo>
                  <a:cubicBezTo>
                    <a:pt x="15" y="2"/>
                    <a:pt x="15" y="2"/>
                    <a:pt x="16" y="2"/>
                  </a:cubicBezTo>
                  <a:cubicBezTo>
                    <a:pt x="16" y="2"/>
                    <a:pt x="16" y="2"/>
                    <a:pt x="16" y="2"/>
                  </a:cubicBezTo>
                  <a:cubicBezTo>
                    <a:pt x="16" y="1"/>
                    <a:pt x="17" y="1"/>
                    <a:pt x="17" y="1"/>
                  </a:cubicBezTo>
                  <a:cubicBezTo>
                    <a:pt x="18" y="1"/>
                    <a:pt x="19" y="1"/>
                    <a:pt x="19" y="1"/>
                  </a:cubicBezTo>
                  <a:cubicBezTo>
                    <a:pt x="20" y="1"/>
                    <a:pt x="20" y="1"/>
                    <a:pt x="20" y="1"/>
                  </a:cubicBezTo>
                  <a:cubicBezTo>
                    <a:pt x="21" y="1"/>
                    <a:pt x="21" y="1"/>
                    <a:pt x="22" y="1"/>
                  </a:cubicBezTo>
                  <a:cubicBezTo>
                    <a:pt x="22" y="1"/>
                    <a:pt x="22" y="1"/>
                    <a:pt x="23" y="1"/>
                  </a:cubicBezTo>
                  <a:cubicBezTo>
                    <a:pt x="23" y="1"/>
                    <a:pt x="23" y="2"/>
                    <a:pt x="23" y="2"/>
                  </a:cubicBezTo>
                  <a:cubicBezTo>
                    <a:pt x="23" y="1"/>
                    <a:pt x="24" y="1"/>
                    <a:pt x="24" y="1"/>
                  </a:cubicBezTo>
                  <a:cubicBezTo>
                    <a:pt x="24" y="1"/>
                    <a:pt x="24" y="1"/>
                    <a:pt x="24" y="1"/>
                  </a:cubicBezTo>
                  <a:cubicBezTo>
                    <a:pt x="25" y="2"/>
                    <a:pt x="25" y="2"/>
                    <a:pt x="25" y="2"/>
                  </a:cubicBezTo>
                  <a:cubicBezTo>
                    <a:pt x="25" y="2"/>
                    <a:pt x="26" y="2"/>
                    <a:pt x="26" y="2"/>
                  </a:cubicBezTo>
                  <a:cubicBezTo>
                    <a:pt x="26" y="2"/>
                    <a:pt x="26" y="2"/>
                    <a:pt x="26" y="2"/>
                  </a:cubicBezTo>
                  <a:cubicBezTo>
                    <a:pt x="27" y="2"/>
                    <a:pt x="27" y="2"/>
                    <a:pt x="28" y="2"/>
                  </a:cubicBezTo>
                  <a:cubicBezTo>
                    <a:pt x="28" y="2"/>
                    <a:pt x="28" y="2"/>
                    <a:pt x="29" y="1"/>
                  </a:cubicBezTo>
                  <a:cubicBezTo>
                    <a:pt x="29" y="1"/>
                    <a:pt x="29" y="1"/>
                    <a:pt x="29" y="2"/>
                  </a:cubicBezTo>
                  <a:cubicBezTo>
                    <a:pt x="29" y="2"/>
                    <a:pt x="29" y="2"/>
                    <a:pt x="30" y="2"/>
                  </a:cubicBezTo>
                  <a:cubicBezTo>
                    <a:pt x="30" y="2"/>
                    <a:pt x="30" y="2"/>
                    <a:pt x="30" y="2"/>
                  </a:cubicBezTo>
                  <a:cubicBezTo>
                    <a:pt x="30" y="2"/>
                    <a:pt x="30" y="3"/>
                    <a:pt x="30" y="3"/>
                  </a:cubicBezTo>
                  <a:cubicBezTo>
                    <a:pt x="30" y="3"/>
                    <a:pt x="31" y="3"/>
                    <a:pt x="31" y="2"/>
                  </a:cubicBezTo>
                  <a:cubicBezTo>
                    <a:pt x="31" y="2"/>
                    <a:pt x="31" y="2"/>
                    <a:pt x="31" y="2"/>
                  </a:cubicBezTo>
                  <a:cubicBezTo>
                    <a:pt x="31" y="3"/>
                    <a:pt x="31" y="3"/>
                    <a:pt x="31" y="3"/>
                  </a:cubicBezTo>
                  <a:cubicBezTo>
                    <a:pt x="32" y="3"/>
                    <a:pt x="32" y="3"/>
                    <a:pt x="33" y="3"/>
                  </a:cubicBezTo>
                  <a:cubicBezTo>
                    <a:pt x="33" y="3"/>
                    <a:pt x="33" y="3"/>
                    <a:pt x="33" y="3"/>
                  </a:cubicBezTo>
                  <a:cubicBezTo>
                    <a:pt x="33" y="3"/>
                    <a:pt x="34" y="3"/>
                    <a:pt x="34" y="3"/>
                  </a:cubicBezTo>
                  <a:cubicBezTo>
                    <a:pt x="34" y="3"/>
                    <a:pt x="34" y="3"/>
                    <a:pt x="34" y="3"/>
                  </a:cubicBezTo>
                  <a:cubicBezTo>
                    <a:pt x="34" y="4"/>
                    <a:pt x="35" y="4"/>
                    <a:pt x="35" y="4"/>
                  </a:cubicBezTo>
                  <a:cubicBezTo>
                    <a:pt x="35" y="4"/>
                    <a:pt x="35" y="4"/>
                    <a:pt x="36" y="4"/>
                  </a:cubicBezTo>
                  <a:cubicBezTo>
                    <a:pt x="36" y="5"/>
                    <a:pt x="36" y="5"/>
                    <a:pt x="36" y="6"/>
                  </a:cubicBezTo>
                  <a:cubicBezTo>
                    <a:pt x="37" y="6"/>
                    <a:pt x="37" y="6"/>
                    <a:pt x="37" y="6"/>
                  </a:cubicBezTo>
                  <a:cubicBezTo>
                    <a:pt x="37" y="6"/>
                    <a:pt x="38" y="5"/>
                    <a:pt x="38" y="5"/>
                  </a:cubicBezTo>
                  <a:cubicBezTo>
                    <a:pt x="38" y="5"/>
                    <a:pt x="38" y="5"/>
                    <a:pt x="39" y="5"/>
                  </a:cubicBezTo>
                  <a:cubicBezTo>
                    <a:pt x="38" y="5"/>
                    <a:pt x="38" y="6"/>
                    <a:pt x="38" y="6"/>
                  </a:cubicBezTo>
                  <a:cubicBezTo>
                    <a:pt x="37" y="5"/>
                    <a:pt x="37" y="6"/>
                    <a:pt x="37" y="6"/>
                  </a:cubicBezTo>
                  <a:cubicBezTo>
                    <a:pt x="37" y="6"/>
                    <a:pt x="37" y="6"/>
                    <a:pt x="37" y="6"/>
                  </a:cubicBezTo>
                  <a:cubicBezTo>
                    <a:pt x="37" y="6"/>
                    <a:pt x="38" y="7"/>
                    <a:pt x="38" y="7"/>
                  </a:cubicBezTo>
                  <a:cubicBezTo>
                    <a:pt x="39" y="7"/>
                    <a:pt x="40" y="7"/>
                    <a:pt x="41" y="7"/>
                  </a:cubicBezTo>
                  <a:cubicBezTo>
                    <a:pt x="41" y="7"/>
                    <a:pt x="41" y="7"/>
                    <a:pt x="41" y="7"/>
                  </a:cubicBezTo>
                  <a:cubicBezTo>
                    <a:pt x="42" y="7"/>
                    <a:pt x="42" y="7"/>
                    <a:pt x="42" y="7"/>
                  </a:cubicBezTo>
                  <a:cubicBezTo>
                    <a:pt x="42" y="7"/>
                    <a:pt x="42" y="7"/>
                    <a:pt x="42" y="7"/>
                  </a:cubicBezTo>
                  <a:cubicBezTo>
                    <a:pt x="42"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4" y="6"/>
                    <a:pt x="44" y="6"/>
                  </a:cubicBezTo>
                  <a:cubicBezTo>
                    <a:pt x="44" y="6"/>
                    <a:pt x="43" y="6"/>
                    <a:pt x="43" y="6"/>
                  </a:cubicBezTo>
                  <a:cubicBezTo>
                    <a:pt x="43" y="7"/>
                    <a:pt x="43" y="7"/>
                    <a:pt x="43" y="6"/>
                  </a:cubicBezTo>
                  <a:cubicBezTo>
                    <a:pt x="42" y="6"/>
                    <a:pt x="42" y="6"/>
                    <a:pt x="42" y="6"/>
                  </a:cubicBezTo>
                  <a:cubicBezTo>
                    <a:pt x="42" y="6"/>
                    <a:pt x="42" y="5"/>
                    <a:pt x="42" y="6"/>
                  </a:cubicBezTo>
                  <a:cubicBezTo>
                    <a:pt x="43" y="6"/>
                    <a:pt x="43" y="6"/>
                    <a:pt x="43" y="6"/>
                  </a:cubicBezTo>
                  <a:cubicBezTo>
                    <a:pt x="44" y="6"/>
                    <a:pt x="44" y="6"/>
                    <a:pt x="44" y="6"/>
                  </a:cubicBezTo>
                  <a:cubicBezTo>
                    <a:pt x="45" y="6"/>
                    <a:pt x="45" y="6"/>
                    <a:pt x="45" y="6"/>
                  </a:cubicBezTo>
                  <a:cubicBezTo>
                    <a:pt x="45" y="6"/>
                    <a:pt x="45" y="6"/>
                    <a:pt x="45" y="6"/>
                  </a:cubicBezTo>
                  <a:cubicBezTo>
                    <a:pt x="46" y="6"/>
                    <a:pt x="46" y="7"/>
                    <a:pt x="46" y="7"/>
                  </a:cubicBezTo>
                  <a:cubicBezTo>
                    <a:pt x="46" y="7"/>
                    <a:pt x="46" y="7"/>
                    <a:pt x="47" y="7"/>
                  </a:cubicBezTo>
                  <a:cubicBezTo>
                    <a:pt x="47" y="8"/>
                    <a:pt x="48" y="8"/>
                    <a:pt x="48" y="9"/>
                  </a:cubicBezTo>
                  <a:cubicBezTo>
                    <a:pt x="48" y="9"/>
                    <a:pt x="48" y="9"/>
                    <a:pt x="49" y="9"/>
                  </a:cubicBezTo>
                  <a:cubicBezTo>
                    <a:pt x="49" y="9"/>
                    <a:pt x="49" y="9"/>
                    <a:pt x="49" y="9"/>
                  </a:cubicBezTo>
                  <a:cubicBezTo>
                    <a:pt x="49" y="10"/>
                    <a:pt x="50" y="10"/>
                    <a:pt x="50" y="11"/>
                  </a:cubicBezTo>
                  <a:cubicBezTo>
                    <a:pt x="50" y="11"/>
                    <a:pt x="50" y="11"/>
                    <a:pt x="50" y="11"/>
                  </a:cubicBezTo>
                  <a:cubicBezTo>
                    <a:pt x="50" y="11"/>
                    <a:pt x="50" y="11"/>
                    <a:pt x="50" y="11"/>
                  </a:cubicBezTo>
                  <a:cubicBezTo>
                    <a:pt x="49" y="10"/>
                    <a:pt x="49" y="10"/>
                    <a:pt x="48" y="10"/>
                  </a:cubicBezTo>
                  <a:cubicBezTo>
                    <a:pt x="48" y="10"/>
                    <a:pt x="48" y="10"/>
                    <a:pt x="48" y="10"/>
                  </a:cubicBezTo>
                  <a:cubicBezTo>
                    <a:pt x="48" y="10"/>
                    <a:pt x="47" y="9"/>
                    <a:pt x="47" y="9"/>
                  </a:cubicBezTo>
                  <a:cubicBezTo>
                    <a:pt x="47" y="10"/>
                    <a:pt x="47" y="10"/>
                    <a:pt x="47" y="10"/>
                  </a:cubicBezTo>
                  <a:cubicBezTo>
                    <a:pt x="48" y="10"/>
                    <a:pt x="48" y="10"/>
                    <a:pt x="48" y="11"/>
                  </a:cubicBezTo>
                  <a:cubicBezTo>
                    <a:pt x="48" y="11"/>
                    <a:pt x="48" y="11"/>
                    <a:pt x="49" y="11"/>
                  </a:cubicBezTo>
                  <a:cubicBezTo>
                    <a:pt x="49" y="11"/>
                    <a:pt x="49" y="11"/>
                    <a:pt x="50" y="11"/>
                  </a:cubicBezTo>
                  <a:cubicBezTo>
                    <a:pt x="50" y="12"/>
                    <a:pt x="50" y="12"/>
                    <a:pt x="51" y="12"/>
                  </a:cubicBezTo>
                  <a:cubicBezTo>
                    <a:pt x="51" y="12"/>
                    <a:pt x="51" y="12"/>
                    <a:pt x="51" y="13"/>
                  </a:cubicBezTo>
                  <a:cubicBezTo>
                    <a:pt x="51" y="13"/>
                    <a:pt x="52" y="13"/>
                    <a:pt x="52" y="13"/>
                  </a:cubicBezTo>
                  <a:cubicBezTo>
                    <a:pt x="52" y="13"/>
                    <a:pt x="52" y="13"/>
                    <a:pt x="52" y="14"/>
                  </a:cubicBezTo>
                  <a:cubicBezTo>
                    <a:pt x="52" y="14"/>
                    <a:pt x="52" y="14"/>
                    <a:pt x="52" y="14"/>
                  </a:cubicBezTo>
                  <a:cubicBezTo>
                    <a:pt x="52" y="14"/>
                    <a:pt x="52" y="13"/>
                    <a:pt x="53" y="13"/>
                  </a:cubicBezTo>
                  <a:cubicBezTo>
                    <a:pt x="52" y="13"/>
                    <a:pt x="52" y="13"/>
                    <a:pt x="51" y="12"/>
                  </a:cubicBezTo>
                  <a:cubicBezTo>
                    <a:pt x="51" y="12"/>
                    <a:pt x="51" y="12"/>
                    <a:pt x="51" y="11"/>
                  </a:cubicBezTo>
                  <a:cubicBezTo>
                    <a:pt x="52" y="12"/>
                    <a:pt x="52" y="12"/>
                    <a:pt x="53" y="13"/>
                  </a:cubicBezTo>
                  <a:cubicBezTo>
                    <a:pt x="53" y="12"/>
                    <a:pt x="53" y="13"/>
                    <a:pt x="53" y="13"/>
                  </a:cubicBezTo>
                  <a:cubicBezTo>
                    <a:pt x="53" y="13"/>
                    <a:pt x="53" y="13"/>
                    <a:pt x="53" y="13"/>
                  </a:cubicBezTo>
                  <a:cubicBezTo>
                    <a:pt x="53" y="13"/>
                    <a:pt x="53" y="13"/>
                    <a:pt x="53" y="13"/>
                  </a:cubicBezTo>
                  <a:cubicBezTo>
                    <a:pt x="54" y="13"/>
                    <a:pt x="54" y="14"/>
                    <a:pt x="54" y="14"/>
                  </a:cubicBezTo>
                  <a:cubicBezTo>
                    <a:pt x="55" y="14"/>
                    <a:pt x="55" y="14"/>
                    <a:pt x="55" y="14"/>
                  </a:cubicBezTo>
                  <a:cubicBezTo>
                    <a:pt x="55" y="14"/>
                    <a:pt x="55" y="14"/>
                    <a:pt x="55" y="14"/>
                  </a:cubicBezTo>
                  <a:cubicBezTo>
                    <a:pt x="56" y="14"/>
                    <a:pt x="56" y="14"/>
                    <a:pt x="56" y="14"/>
                  </a:cubicBezTo>
                  <a:cubicBezTo>
                    <a:pt x="56" y="15"/>
                    <a:pt x="56" y="15"/>
                    <a:pt x="57" y="15"/>
                  </a:cubicBezTo>
                  <a:cubicBezTo>
                    <a:pt x="58" y="15"/>
                    <a:pt x="58" y="15"/>
                    <a:pt x="59" y="16"/>
                  </a:cubicBezTo>
                  <a:cubicBezTo>
                    <a:pt x="59" y="16"/>
                    <a:pt x="60" y="16"/>
                    <a:pt x="60" y="16"/>
                  </a:cubicBezTo>
                  <a:cubicBezTo>
                    <a:pt x="60" y="16"/>
                    <a:pt x="60" y="16"/>
                    <a:pt x="60" y="16"/>
                  </a:cubicBezTo>
                  <a:cubicBezTo>
                    <a:pt x="60" y="16"/>
                    <a:pt x="61" y="16"/>
                    <a:pt x="61" y="16"/>
                  </a:cubicBezTo>
                  <a:cubicBezTo>
                    <a:pt x="61" y="16"/>
                    <a:pt x="61" y="16"/>
                    <a:pt x="61" y="16"/>
                  </a:cubicBezTo>
                  <a:cubicBezTo>
                    <a:pt x="61" y="16"/>
                    <a:pt x="61" y="16"/>
                    <a:pt x="61" y="16"/>
                  </a:cubicBezTo>
                  <a:cubicBezTo>
                    <a:pt x="61" y="16"/>
                    <a:pt x="61" y="16"/>
                    <a:pt x="61" y="16"/>
                  </a:cubicBezTo>
                  <a:cubicBezTo>
                    <a:pt x="61" y="16"/>
                    <a:pt x="61" y="16"/>
                    <a:pt x="62" y="16"/>
                  </a:cubicBezTo>
                  <a:cubicBezTo>
                    <a:pt x="62" y="16"/>
                    <a:pt x="63" y="16"/>
                    <a:pt x="63" y="17"/>
                  </a:cubicBezTo>
                  <a:cubicBezTo>
                    <a:pt x="63" y="17"/>
                    <a:pt x="63" y="17"/>
                    <a:pt x="63" y="17"/>
                  </a:cubicBezTo>
                  <a:cubicBezTo>
                    <a:pt x="63" y="17"/>
                    <a:pt x="62" y="18"/>
                    <a:pt x="63" y="18"/>
                  </a:cubicBezTo>
                  <a:cubicBezTo>
                    <a:pt x="63" y="18"/>
                    <a:pt x="63" y="18"/>
                    <a:pt x="63" y="18"/>
                  </a:cubicBezTo>
                  <a:cubicBezTo>
                    <a:pt x="63" y="18"/>
                    <a:pt x="62" y="18"/>
                    <a:pt x="62" y="18"/>
                  </a:cubicBezTo>
                  <a:cubicBezTo>
                    <a:pt x="62" y="18"/>
                    <a:pt x="62" y="18"/>
                    <a:pt x="62" y="18"/>
                  </a:cubicBezTo>
                  <a:cubicBezTo>
                    <a:pt x="62" y="18"/>
                    <a:pt x="61" y="19"/>
                    <a:pt x="62" y="19"/>
                  </a:cubicBezTo>
                  <a:cubicBezTo>
                    <a:pt x="62" y="19"/>
                    <a:pt x="62" y="19"/>
                    <a:pt x="62" y="18"/>
                  </a:cubicBezTo>
                  <a:cubicBezTo>
                    <a:pt x="63" y="19"/>
                    <a:pt x="63" y="19"/>
                    <a:pt x="63" y="19"/>
                  </a:cubicBezTo>
                  <a:cubicBezTo>
                    <a:pt x="63" y="19"/>
                    <a:pt x="63" y="19"/>
                    <a:pt x="63" y="19"/>
                  </a:cubicBezTo>
                  <a:cubicBezTo>
                    <a:pt x="63" y="19"/>
                    <a:pt x="63" y="19"/>
                    <a:pt x="63" y="19"/>
                  </a:cubicBezTo>
                  <a:cubicBezTo>
                    <a:pt x="63" y="19"/>
                    <a:pt x="63" y="19"/>
                    <a:pt x="63" y="18"/>
                  </a:cubicBezTo>
                  <a:cubicBezTo>
                    <a:pt x="63" y="18"/>
                    <a:pt x="63" y="18"/>
                    <a:pt x="63" y="18"/>
                  </a:cubicBezTo>
                  <a:cubicBezTo>
                    <a:pt x="64" y="19"/>
                    <a:pt x="65" y="19"/>
                    <a:pt x="65" y="19"/>
                  </a:cubicBezTo>
                  <a:cubicBezTo>
                    <a:pt x="66" y="19"/>
                    <a:pt x="66" y="19"/>
                    <a:pt x="67" y="19"/>
                  </a:cubicBezTo>
                  <a:cubicBezTo>
                    <a:pt x="67" y="19"/>
                    <a:pt x="67" y="19"/>
                    <a:pt x="67" y="19"/>
                  </a:cubicBezTo>
                  <a:cubicBezTo>
                    <a:pt x="67" y="19"/>
                    <a:pt x="67" y="19"/>
                    <a:pt x="67" y="19"/>
                  </a:cubicBezTo>
                  <a:cubicBezTo>
                    <a:pt x="67" y="19"/>
                    <a:pt x="68" y="19"/>
                    <a:pt x="68" y="19"/>
                  </a:cubicBezTo>
                  <a:cubicBezTo>
                    <a:pt x="68" y="19"/>
                    <a:pt x="68" y="19"/>
                    <a:pt x="68" y="19"/>
                  </a:cubicBezTo>
                  <a:cubicBezTo>
                    <a:pt x="68" y="20"/>
                    <a:pt x="68" y="19"/>
                    <a:pt x="68" y="20"/>
                  </a:cubicBezTo>
                  <a:cubicBezTo>
                    <a:pt x="69" y="20"/>
                    <a:pt x="69" y="20"/>
                    <a:pt x="69" y="20"/>
                  </a:cubicBezTo>
                  <a:cubicBezTo>
                    <a:pt x="69" y="20"/>
                    <a:pt x="70" y="21"/>
                    <a:pt x="70" y="21"/>
                  </a:cubicBezTo>
                  <a:cubicBezTo>
                    <a:pt x="70" y="21"/>
                    <a:pt x="70" y="21"/>
                    <a:pt x="70" y="21"/>
                  </a:cubicBezTo>
                  <a:cubicBezTo>
                    <a:pt x="70" y="21"/>
                    <a:pt x="70" y="21"/>
                    <a:pt x="70" y="21"/>
                  </a:cubicBezTo>
                  <a:cubicBezTo>
                    <a:pt x="70" y="22"/>
                    <a:pt x="71" y="22"/>
                    <a:pt x="71" y="22"/>
                  </a:cubicBezTo>
                  <a:cubicBezTo>
                    <a:pt x="71" y="22"/>
                    <a:pt x="71" y="22"/>
                    <a:pt x="71" y="22"/>
                  </a:cubicBezTo>
                  <a:cubicBezTo>
                    <a:pt x="72" y="22"/>
                    <a:pt x="72" y="22"/>
                    <a:pt x="72" y="22"/>
                  </a:cubicBezTo>
                  <a:cubicBezTo>
                    <a:pt x="73" y="22"/>
                    <a:pt x="73" y="23"/>
                    <a:pt x="72" y="23"/>
                  </a:cubicBezTo>
                  <a:cubicBezTo>
                    <a:pt x="72" y="23"/>
                    <a:pt x="72" y="23"/>
                    <a:pt x="72" y="23"/>
                  </a:cubicBezTo>
                  <a:cubicBezTo>
                    <a:pt x="72" y="23"/>
                    <a:pt x="72" y="23"/>
                    <a:pt x="72" y="23"/>
                  </a:cubicBezTo>
                  <a:cubicBezTo>
                    <a:pt x="71" y="23"/>
                    <a:pt x="71" y="23"/>
                    <a:pt x="71" y="23"/>
                  </a:cubicBezTo>
                  <a:close/>
                  <a:moveTo>
                    <a:pt x="60" y="16"/>
                  </a:moveTo>
                  <a:cubicBezTo>
                    <a:pt x="60" y="16"/>
                    <a:pt x="60" y="16"/>
                    <a:pt x="60" y="16"/>
                  </a:cubicBezTo>
                  <a:cubicBezTo>
                    <a:pt x="60" y="16"/>
                    <a:pt x="60" y="16"/>
                    <a:pt x="60" y="16"/>
                  </a:cubicBezTo>
                  <a:close/>
                  <a:moveTo>
                    <a:pt x="39" y="5"/>
                  </a:moveTo>
                  <a:cubicBezTo>
                    <a:pt x="39" y="5"/>
                    <a:pt x="39" y="5"/>
                    <a:pt x="40" y="5"/>
                  </a:cubicBezTo>
                  <a:cubicBezTo>
                    <a:pt x="39" y="5"/>
                    <a:pt x="39" y="5"/>
                    <a:pt x="39" y="5"/>
                  </a:cubicBezTo>
                  <a:close/>
                  <a:moveTo>
                    <a:pt x="63" y="18"/>
                  </a:moveTo>
                  <a:cubicBezTo>
                    <a:pt x="63" y="18"/>
                    <a:pt x="63" y="18"/>
                    <a:pt x="63" y="18"/>
                  </a:cubicBezTo>
                  <a:cubicBezTo>
                    <a:pt x="63" y="18"/>
                    <a:pt x="63" y="18"/>
                    <a:pt x="63" y="18"/>
                  </a:cubicBezTo>
                  <a:close/>
                  <a:moveTo>
                    <a:pt x="48" y="8"/>
                  </a:moveTo>
                  <a:cubicBezTo>
                    <a:pt x="48" y="7"/>
                    <a:pt x="48" y="7"/>
                    <a:pt x="47" y="7"/>
                  </a:cubicBezTo>
                  <a:cubicBezTo>
                    <a:pt x="47" y="7"/>
                    <a:pt x="47" y="7"/>
                    <a:pt x="48" y="8"/>
                  </a:cubicBezTo>
                  <a:close/>
                  <a:moveTo>
                    <a:pt x="19" y="12"/>
                  </a:moveTo>
                  <a:cubicBezTo>
                    <a:pt x="19" y="12"/>
                    <a:pt x="19" y="12"/>
                    <a:pt x="19" y="12"/>
                  </a:cubicBezTo>
                  <a:cubicBezTo>
                    <a:pt x="20" y="13"/>
                    <a:pt x="20" y="12"/>
                    <a:pt x="20" y="12"/>
                  </a:cubicBezTo>
                  <a:cubicBezTo>
                    <a:pt x="19" y="12"/>
                    <a:pt x="19" y="12"/>
                    <a:pt x="19" y="12"/>
                  </a:cubicBezTo>
                  <a:close/>
                  <a:moveTo>
                    <a:pt x="20" y="12"/>
                  </a:moveTo>
                  <a:cubicBezTo>
                    <a:pt x="20" y="12"/>
                    <a:pt x="20" y="12"/>
                    <a:pt x="20" y="12"/>
                  </a:cubicBezTo>
                  <a:cubicBezTo>
                    <a:pt x="20" y="12"/>
                    <a:pt x="20" y="12"/>
                    <a:pt x="20" y="12"/>
                  </a:cubicBezTo>
                  <a:cubicBezTo>
                    <a:pt x="20" y="12"/>
                    <a:pt x="20" y="12"/>
                    <a:pt x="20" y="1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11" name="Freeform 774">
              <a:extLst>
                <a:ext uri="{FF2B5EF4-FFF2-40B4-BE49-F238E27FC236}">
                  <a16:creationId xmlns:a16="http://schemas.microsoft.com/office/drawing/2014/main" id="{676BF254-9C42-4743-8AEA-7D3820DA6212}"/>
                </a:ext>
              </a:extLst>
            </p:cNvPr>
            <p:cNvSpPr>
              <a:spLocks/>
            </p:cNvSpPr>
            <p:nvPr/>
          </p:nvSpPr>
          <p:spPr bwMode="auto">
            <a:xfrm>
              <a:off x="3256390" y="4175417"/>
              <a:ext cx="108800" cy="76688"/>
            </a:xfrm>
            <a:custGeom>
              <a:avLst/>
              <a:gdLst>
                <a:gd name="T0" fmla="*/ 22 w 23"/>
                <a:gd name="T1" fmla="*/ 11 h 20"/>
                <a:gd name="T2" fmla="*/ 18 w 23"/>
                <a:gd name="T3" fmla="*/ 7 h 20"/>
                <a:gd name="T4" fmla="*/ 17 w 23"/>
                <a:gd name="T5" fmla="*/ 6 h 20"/>
                <a:gd name="T6" fmla="*/ 16 w 23"/>
                <a:gd name="T7" fmla="*/ 2 h 20"/>
                <a:gd name="T8" fmla="*/ 15 w 23"/>
                <a:gd name="T9" fmla="*/ 2 h 20"/>
                <a:gd name="T10" fmla="*/ 14 w 23"/>
                <a:gd name="T11" fmla="*/ 3 h 20"/>
                <a:gd name="T12" fmla="*/ 11 w 23"/>
                <a:gd name="T13" fmla="*/ 2 h 20"/>
                <a:gd name="T14" fmla="*/ 10 w 23"/>
                <a:gd name="T15" fmla="*/ 2 h 20"/>
                <a:gd name="T16" fmla="*/ 7 w 23"/>
                <a:gd name="T17" fmla="*/ 2 h 20"/>
                <a:gd name="T18" fmla="*/ 2 w 23"/>
                <a:gd name="T19" fmla="*/ 0 h 20"/>
                <a:gd name="T20" fmla="*/ 1 w 23"/>
                <a:gd name="T21" fmla="*/ 1 h 20"/>
                <a:gd name="T22" fmla="*/ 1 w 23"/>
                <a:gd name="T23" fmla="*/ 2 h 20"/>
                <a:gd name="T24" fmla="*/ 1 w 23"/>
                <a:gd name="T25" fmla="*/ 3 h 20"/>
                <a:gd name="T26" fmla="*/ 2 w 23"/>
                <a:gd name="T27" fmla="*/ 4 h 20"/>
                <a:gd name="T28" fmla="*/ 1 w 23"/>
                <a:gd name="T29" fmla="*/ 6 h 20"/>
                <a:gd name="T30" fmla="*/ 3 w 23"/>
                <a:gd name="T31" fmla="*/ 9 h 20"/>
                <a:gd name="T32" fmla="*/ 5 w 23"/>
                <a:gd name="T33" fmla="*/ 10 h 20"/>
                <a:gd name="T34" fmla="*/ 6 w 23"/>
                <a:gd name="T35" fmla="*/ 10 h 20"/>
                <a:gd name="T36" fmla="*/ 7 w 23"/>
                <a:gd name="T37" fmla="*/ 9 h 20"/>
                <a:gd name="T38" fmla="*/ 5 w 23"/>
                <a:gd name="T39" fmla="*/ 7 h 20"/>
                <a:gd name="T40" fmla="*/ 7 w 23"/>
                <a:gd name="T41" fmla="*/ 8 h 20"/>
                <a:gd name="T42" fmla="*/ 8 w 23"/>
                <a:gd name="T43" fmla="*/ 11 h 20"/>
                <a:gd name="T44" fmla="*/ 11 w 23"/>
                <a:gd name="T45" fmla="*/ 12 h 20"/>
                <a:gd name="T46" fmla="*/ 15 w 23"/>
                <a:gd name="T47" fmla="*/ 14 h 20"/>
                <a:gd name="T48" fmla="*/ 15 w 23"/>
                <a:gd name="T49" fmla="*/ 17 h 20"/>
                <a:gd name="T50" fmla="*/ 15 w 23"/>
                <a:gd name="T51" fmla="*/ 18 h 20"/>
                <a:gd name="T52" fmla="*/ 17 w 23"/>
                <a:gd name="T53" fmla="*/ 19 h 20"/>
                <a:gd name="T54" fmla="*/ 18 w 23"/>
                <a:gd name="T55" fmla="*/ 18 h 20"/>
                <a:gd name="T56" fmla="*/ 16 w 23"/>
                <a:gd name="T57" fmla="*/ 17 h 20"/>
                <a:gd name="T58" fmla="*/ 19 w 23"/>
                <a:gd name="T59" fmla="*/ 18 h 20"/>
                <a:gd name="T60" fmla="*/ 19 w 23"/>
                <a:gd name="T61" fmla="*/ 20 h 20"/>
                <a:gd name="T62" fmla="*/ 21 w 23"/>
                <a:gd name="T63" fmla="*/ 17 h 20"/>
                <a:gd name="T64" fmla="*/ 21 w 23"/>
                <a:gd name="T65" fmla="*/ 16 h 20"/>
                <a:gd name="T66" fmla="*/ 20 w 23"/>
                <a:gd name="T67" fmla="*/ 14 h 20"/>
                <a:gd name="T68" fmla="*/ 21 w 23"/>
                <a:gd name="T69" fmla="*/ 12 h 20"/>
                <a:gd name="T70" fmla="*/ 22 w 23"/>
                <a:gd name="T71" fmla="*/ 12 h 20"/>
                <a:gd name="T72" fmla="*/ 23 w 23"/>
                <a:gd name="T7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0">
                  <a:moveTo>
                    <a:pt x="23" y="11"/>
                  </a:moveTo>
                  <a:cubicBezTo>
                    <a:pt x="22" y="11"/>
                    <a:pt x="22" y="11"/>
                    <a:pt x="22" y="11"/>
                  </a:cubicBezTo>
                  <a:cubicBezTo>
                    <a:pt x="21" y="10"/>
                    <a:pt x="21" y="10"/>
                    <a:pt x="20" y="9"/>
                  </a:cubicBezTo>
                  <a:cubicBezTo>
                    <a:pt x="20" y="9"/>
                    <a:pt x="19" y="8"/>
                    <a:pt x="18" y="7"/>
                  </a:cubicBezTo>
                  <a:cubicBezTo>
                    <a:pt x="18" y="7"/>
                    <a:pt x="18" y="7"/>
                    <a:pt x="18" y="7"/>
                  </a:cubicBezTo>
                  <a:cubicBezTo>
                    <a:pt x="18" y="7"/>
                    <a:pt x="17" y="6"/>
                    <a:pt x="17" y="6"/>
                  </a:cubicBezTo>
                  <a:cubicBezTo>
                    <a:pt x="17" y="6"/>
                    <a:pt x="17" y="5"/>
                    <a:pt x="16" y="5"/>
                  </a:cubicBezTo>
                  <a:cubicBezTo>
                    <a:pt x="16" y="4"/>
                    <a:pt x="16" y="3"/>
                    <a:pt x="16" y="2"/>
                  </a:cubicBezTo>
                  <a:cubicBezTo>
                    <a:pt x="16" y="2"/>
                    <a:pt x="16" y="2"/>
                    <a:pt x="15" y="2"/>
                  </a:cubicBezTo>
                  <a:cubicBezTo>
                    <a:pt x="15" y="2"/>
                    <a:pt x="15" y="2"/>
                    <a:pt x="15" y="2"/>
                  </a:cubicBezTo>
                  <a:cubicBezTo>
                    <a:pt x="15" y="3"/>
                    <a:pt x="15" y="3"/>
                    <a:pt x="15" y="3"/>
                  </a:cubicBezTo>
                  <a:cubicBezTo>
                    <a:pt x="14" y="3"/>
                    <a:pt x="14" y="3"/>
                    <a:pt x="14" y="3"/>
                  </a:cubicBezTo>
                  <a:cubicBezTo>
                    <a:pt x="13" y="3"/>
                    <a:pt x="13" y="3"/>
                    <a:pt x="13" y="3"/>
                  </a:cubicBezTo>
                  <a:cubicBezTo>
                    <a:pt x="13" y="3"/>
                    <a:pt x="11" y="2"/>
                    <a:pt x="11" y="2"/>
                  </a:cubicBezTo>
                  <a:cubicBezTo>
                    <a:pt x="11" y="2"/>
                    <a:pt x="11" y="2"/>
                    <a:pt x="11" y="2"/>
                  </a:cubicBezTo>
                  <a:cubicBezTo>
                    <a:pt x="11" y="2"/>
                    <a:pt x="10" y="2"/>
                    <a:pt x="10" y="2"/>
                  </a:cubicBezTo>
                  <a:cubicBezTo>
                    <a:pt x="10" y="2"/>
                    <a:pt x="8" y="1"/>
                    <a:pt x="8" y="1"/>
                  </a:cubicBezTo>
                  <a:cubicBezTo>
                    <a:pt x="8" y="1"/>
                    <a:pt x="7" y="2"/>
                    <a:pt x="7" y="2"/>
                  </a:cubicBezTo>
                  <a:cubicBezTo>
                    <a:pt x="7" y="2"/>
                    <a:pt x="4" y="1"/>
                    <a:pt x="4" y="1"/>
                  </a:cubicBezTo>
                  <a:cubicBezTo>
                    <a:pt x="4" y="1"/>
                    <a:pt x="3" y="0"/>
                    <a:pt x="2" y="0"/>
                  </a:cubicBezTo>
                  <a:cubicBezTo>
                    <a:pt x="2" y="0"/>
                    <a:pt x="2" y="0"/>
                    <a:pt x="2" y="0"/>
                  </a:cubicBezTo>
                  <a:cubicBezTo>
                    <a:pt x="1" y="1"/>
                    <a:pt x="1" y="1"/>
                    <a:pt x="1" y="1"/>
                  </a:cubicBezTo>
                  <a:cubicBezTo>
                    <a:pt x="1" y="1"/>
                    <a:pt x="1" y="1"/>
                    <a:pt x="2" y="1"/>
                  </a:cubicBezTo>
                  <a:cubicBezTo>
                    <a:pt x="2" y="1"/>
                    <a:pt x="1" y="2"/>
                    <a:pt x="1" y="2"/>
                  </a:cubicBezTo>
                  <a:cubicBezTo>
                    <a:pt x="1" y="2"/>
                    <a:pt x="1" y="2"/>
                    <a:pt x="1" y="2"/>
                  </a:cubicBezTo>
                  <a:cubicBezTo>
                    <a:pt x="0" y="2"/>
                    <a:pt x="0" y="2"/>
                    <a:pt x="1" y="3"/>
                  </a:cubicBezTo>
                  <a:cubicBezTo>
                    <a:pt x="1" y="3"/>
                    <a:pt x="2" y="3"/>
                    <a:pt x="2" y="3"/>
                  </a:cubicBezTo>
                  <a:cubicBezTo>
                    <a:pt x="2" y="3"/>
                    <a:pt x="2" y="4"/>
                    <a:pt x="2" y="4"/>
                  </a:cubicBezTo>
                  <a:cubicBezTo>
                    <a:pt x="2" y="4"/>
                    <a:pt x="1" y="5"/>
                    <a:pt x="1" y="5"/>
                  </a:cubicBezTo>
                  <a:cubicBezTo>
                    <a:pt x="1" y="5"/>
                    <a:pt x="1" y="6"/>
                    <a:pt x="1" y="6"/>
                  </a:cubicBezTo>
                  <a:cubicBezTo>
                    <a:pt x="1" y="6"/>
                    <a:pt x="1" y="7"/>
                    <a:pt x="1" y="8"/>
                  </a:cubicBezTo>
                  <a:cubicBezTo>
                    <a:pt x="1" y="8"/>
                    <a:pt x="2" y="9"/>
                    <a:pt x="3" y="9"/>
                  </a:cubicBezTo>
                  <a:cubicBezTo>
                    <a:pt x="3" y="9"/>
                    <a:pt x="4" y="9"/>
                    <a:pt x="4" y="10"/>
                  </a:cubicBezTo>
                  <a:cubicBezTo>
                    <a:pt x="5" y="10"/>
                    <a:pt x="5" y="10"/>
                    <a:pt x="5" y="10"/>
                  </a:cubicBezTo>
                  <a:cubicBezTo>
                    <a:pt x="5" y="11"/>
                    <a:pt x="5" y="11"/>
                    <a:pt x="6" y="11"/>
                  </a:cubicBezTo>
                  <a:cubicBezTo>
                    <a:pt x="6" y="11"/>
                    <a:pt x="6" y="10"/>
                    <a:pt x="6" y="10"/>
                  </a:cubicBezTo>
                  <a:cubicBezTo>
                    <a:pt x="7" y="10"/>
                    <a:pt x="7" y="10"/>
                    <a:pt x="7" y="9"/>
                  </a:cubicBezTo>
                  <a:cubicBezTo>
                    <a:pt x="7" y="9"/>
                    <a:pt x="7" y="9"/>
                    <a:pt x="7" y="9"/>
                  </a:cubicBezTo>
                  <a:cubicBezTo>
                    <a:pt x="6" y="9"/>
                    <a:pt x="6" y="8"/>
                    <a:pt x="5" y="8"/>
                  </a:cubicBezTo>
                  <a:cubicBezTo>
                    <a:pt x="5" y="8"/>
                    <a:pt x="5" y="7"/>
                    <a:pt x="5" y="7"/>
                  </a:cubicBezTo>
                  <a:cubicBezTo>
                    <a:pt x="5" y="7"/>
                    <a:pt x="5" y="7"/>
                    <a:pt x="6" y="7"/>
                  </a:cubicBezTo>
                  <a:cubicBezTo>
                    <a:pt x="6" y="7"/>
                    <a:pt x="7" y="8"/>
                    <a:pt x="7" y="8"/>
                  </a:cubicBezTo>
                  <a:cubicBezTo>
                    <a:pt x="8" y="8"/>
                    <a:pt x="9" y="10"/>
                    <a:pt x="9" y="10"/>
                  </a:cubicBezTo>
                  <a:cubicBezTo>
                    <a:pt x="9" y="10"/>
                    <a:pt x="8" y="10"/>
                    <a:pt x="8" y="11"/>
                  </a:cubicBezTo>
                  <a:cubicBezTo>
                    <a:pt x="9" y="11"/>
                    <a:pt x="9" y="11"/>
                    <a:pt x="9" y="11"/>
                  </a:cubicBezTo>
                  <a:cubicBezTo>
                    <a:pt x="10" y="12"/>
                    <a:pt x="10" y="12"/>
                    <a:pt x="11" y="12"/>
                  </a:cubicBezTo>
                  <a:cubicBezTo>
                    <a:pt x="12" y="12"/>
                    <a:pt x="12" y="12"/>
                    <a:pt x="12" y="13"/>
                  </a:cubicBezTo>
                  <a:cubicBezTo>
                    <a:pt x="13" y="13"/>
                    <a:pt x="15" y="14"/>
                    <a:pt x="15" y="14"/>
                  </a:cubicBezTo>
                  <a:cubicBezTo>
                    <a:pt x="15" y="15"/>
                    <a:pt x="16" y="15"/>
                    <a:pt x="16" y="16"/>
                  </a:cubicBezTo>
                  <a:cubicBezTo>
                    <a:pt x="16" y="16"/>
                    <a:pt x="15" y="16"/>
                    <a:pt x="15" y="17"/>
                  </a:cubicBezTo>
                  <a:cubicBezTo>
                    <a:pt x="15" y="17"/>
                    <a:pt x="15" y="17"/>
                    <a:pt x="15" y="17"/>
                  </a:cubicBezTo>
                  <a:cubicBezTo>
                    <a:pt x="15" y="17"/>
                    <a:pt x="15" y="18"/>
                    <a:pt x="15" y="18"/>
                  </a:cubicBezTo>
                  <a:cubicBezTo>
                    <a:pt x="15" y="18"/>
                    <a:pt x="15" y="19"/>
                    <a:pt x="16" y="19"/>
                  </a:cubicBezTo>
                  <a:cubicBezTo>
                    <a:pt x="16" y="19"/>
                    <a:pt x="16" y="19"/>
                    <a:pt x="17" y="19"/>
                  </a:cubicBezTo>
                  <a:cubicBezTo>
                    <a:pt x="17" y="19"/>
                    <a:pt x="17" y="19"/>
                    <a:pt x="17" y="19"/>
                  </a:cubicBezTo>
                  <a:cubicBezTo>
                    <a:pt x="18" y="19"/>
                    <a:pt x="18" y="19"/>
                    <a:pt x="18" y="18"/>
                  </a:cubicBezTo>
                  <a:cubicBezTo>
                    <a:pt x="18" y="18"/>
                    <a:pt x="17" y="18"/>
                    <a:pt x="17" y="18"/>
                  </a:cubicBezTo>
                  <a:cubicBezTo>
                    <a:pt x="17" y="18"/>
                    <a:pt x="17" y="17"/>
                    <a:pt x="16" y="17"/>
                  </a:cubicBezTo>
                  <a:cubicBezTo>
                    <a:pt x="16" y="17"/>
                    <a:pt x="17" y="17"/>
                    <a:pt x="17" y="17"/>
                  </a:cubicBezTo>
                  <a:cubicBezTo>
                    <a:pt x="18" y="17"/>
                    <a:pt x="18" y="18"/>
                    <a:pt x="19" y="18"/>
                  </a:cubicBezTo>
                  <a:cubicBezTo>
                    <a:pt x="19" y="18"/>
                    <a:pt x="19" y="18"/>
                    <a:pt x="19" y="19"/>
                  </a:cubicBezTo>
                  <a:cubicBezTo>
                    <a:pt x="19" y="19"/>
                    <a:pt x="19" y="19"/>
                    <a:pt x="19" y="20"/>
                  </a:cubicBezTo>
                  <a:cubicBezTo>
                    <a:pt x="21" y="19"/>
                    <a:pt x="21" y="19"/>
                    <a:pt x="21" y="19"/>
                  </a:cubicBezTo>
                  <a:cubicBezTo>
                    <a:pt x="21" y="19"/>
                    <a:pt x="21" y="18"/>
                    <a:pt x="21" y="17"/>
                  </a:cubicBezTo>
                  <a:cubicBezTo>
                    <a:pt x="21" y="17"/>
                    <a:pt x="20" y="17"/>
                    <a:pt x="20" y="17"/>
                  </a:cubicBezTo>
                  <a:cubicBezTo>
                    <a:pt x="20" y="16"/>
                    <a:pt x="21" y="16"/>
                    <a:pt x="21" y="16"/>
                  </a:cubicBezTo>
                  <a:cubicBezTo>
                    <a:pt x="21" y="16"/>
                    <a:pt x="21" y="15"/>
                    <a:pt x="21" y="15"/>
                  </a:cubicBezTo>
                  <a:cubicBezTo>
                    <a:pt x="21" y="15"/>
                    <a:pt x="20" y="14"/>
                    <a:pt x="20" y="14"/>
                  </a:cubicBezTo>
                  <a:cubicBezTo>
                    <a:pt x="20" y="14"/>
                    <a:pt x="20" y="12"/>
                    <a:pt x="20" y="12"/>
                  </a:cubicBezTo>
                  <a:cubicBezTo>
                    <a:pt x="20" y="12"/>
                    <a:pt x="21" y="12"/>
                    <a:pt x="21" y="12"/>
                  </a:cubicBezTo>
                  <a:cubicBezTo>
                    <a:pt x="21" y="12"/>
                    <a:pt x="21" y="11"/>
                    <a:pt x="21" y="11"/>
                  </a:cubicBezTo>
                  <a:cubicBezTo>
                    <a:pt x="21" y="11"/>
                    <a:pt x="22" y="12"/>
                    <a:pt x="22" y="12"/>
                  </a:cubicBezTo>
                  <a:cubicBezTo>
                    <a:pt x="22" y="12"/>
                    <a:pt x="22" y="11"/>
                    <a:pt x="23" y="11"/>
                  </a:cubicBezTo>
                  <a:cubicBezTo>
                    <a:pt x="23" y="11"/>
                    <a:pt x="23" y="11"/>
                    <a:pt x="23" y="11"/>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12" name="Freeform 775">
              <a:extLst>
                <a:ext uri="{FF2B5EF4-FFF2-40B4-BE49-F238E27FC236}">
                  <a16:creationId xmlns:a16="http://schemas.microsoft.com/office/drawing/2014/main" id="{52AC8E70-10E5-402A-99C7-09149CA6C483}"/>
                </a:ext>
              </a:extLst>
            </p:cNvPr>
            <p:cNvSpPr>
              <a:spLocks noEditPoints="1"/>
            </p:cNvSpPr>
            <p:nvPr/>
          </p:nvSpPr>
          <p:spPr bwMode="auto">
            <a:xfrm>
              <a:off x="1531632" y="375755"/>
              <a:ext cx="2768175" cy="2918477"/>
            </a:xfrm>
            <a:custGeom>
              <a:avLst/>
              <a:gdLst>
                <a:gd name="T0" fmla="*/ 509 w 592"/>
                <a:gd name="T1" fmla="*/ 454 h 769"/>
                <a:gd name="T2" fmla="*/ 468 w 592"/>
                <a:gd name="T3" fmla="*/ 404 h 769"/>
                <a:gd name="T4" fmla="*/ 402 w 592"/>
                <a:gd name="T5" fmla="*/ 368 h 769"/>
                <a:gd name="T6" fmla="*/ 370 w 592"/>
                <a:gd name="T7" fmla="*/ 409 h 769"/>
                <a:gd name="T8" fmla="*/ 452 w 592"/>
                <a:gd name="T9" fmla="*/ 509 h 769"/>
                <a:gd name="T10" fmla="*/ 495 w 592"/>
                <a:gd name="T11" fmla="*/ 475 h 769"/>
                <a:gd name="T12" fmla="*/ 379 w 592"/>
                <a:gd name="T13" fmla="*/ 481 h 769"/>
                <a:gd name="T14" fmla="*/ 524 w 592"/>
                <a:gd name="T15" fmla="*/ 466 h 769"/>
                <a:gd name="T16" fmla="*/ 273 w 592"/>
                <a:gd name="T17" fmla="*/ 348 h 769"/>
                <a:gd name="T18" fmla="*/ 244 w 592"/>
                <a:gd name="T19" fmla="*/ 374 h 769"/>
                <a:gd name="T20" fmla="*/ 187 w 592"/>
                <a:gd name="T21" fmla="*/ 439 h 769"/>
                <a:gd name="T22" fmla="*/ 252 w 592"/>
                <a:gd name="T23" fmla="*/ 397 h 769"/>
                <a:gd name="T24" fmla="*/ 311 w 592"/>
                <a:gd name="T25" fmla="*/ 167 h 769"/>
                <a:gd name="T26" fmla="*/ 360 w 592"/>
                <a:gd name="T27" fmla="*/ 140 h 769"/>
                <a:gd name="T28" fmla="*/ 143 w 592"/>
                <a:gd name="T29" fmla="*/ 241 h 769"/>
                <a:gd name="T30" fmla="*/ 499 w 592"/>
                <a:gd name="T31" fmla="*/ 14 h 769"/>
                <a:gd name="T32" fmla="*/ 391 w 592"/>
                <a:gd name="T33" fmla="*/ 37 h 769"/>
                <a:gd name="T34" fmla="*/ 340 w 592"/>
                <a:gd name="T35" fmla="*/ 96 h 769"/>
                <a:gd name="T36" fmla="*/ 399 w 592"/>
                <a:gd name="T37" fmla="*/ 156 h 769"/>
                <a:gd name="T38" fmla="*/ 378 w 592"/>
                <a:gd name="T39" fmla="*/ 235 h 769"/>
                <a:gd name="T40" fmla="*/ 404 w 592"/>
                <a:gd name="T41" fmla="*/ 237 h 769"/>
                <a:gd name="T42" fmla="*/ 453 w 592"/>
                <a:gd name="T43" fmla="*/ 153 h 769"/>
                <a:gd name="T44" fmla="*/ 501 w 592"/>
                <a:gd name="T45" fmla="*/ 89 h 769"/>
                <a:gd name="T46" fmla="*/ 343 w 592"/>
                <a:gd name="T47" fmla="*/ 236 h 769"/>
                <a:gd name="T48" fmla="*/ 218 w 592"/>
                <a:gd name="T49" fmla="*/ 254 h 769"/>
                <a:gd name="T50" fmla="*/ 210 w 592"/>
                <a:gd name="T51" fmla="*/ 302 h 769"/>
                <a:gd name="T52" fmla="*/ 340 w 592"/>
                <a:gd name="T53" fmla="*/ 274 h 769"/>
                <a:gd name="T54" fmla="*/ 376 w 592"/>
                <a:gd name="T55" fmla="*/ 311 h 769"/>
                <a:gd name="T56" fmla="*/ 306 w 592"/>
                <a:gd name="T57" fmla="*/ 239 h 769"/>
                <a:gd name="T58" fmla="*/ 295 w 592"/>
                <a:gd name="T59" fmla="*/ 249 h 769"/>
                <a:gd name="T60" fmla="*/ 584 w 592"/>
                <a:gd name="T61" fmla="*/ 707 h 769"/>
                <a:gd name="T62" fmla="*/ 563 w 592"/>
                <a:gd name="T63" fmla="*/ 679 h 769"/>
                <a:gd name="T64" fmla="*/ 582 w 592"/>
                <a:gd name="T65" fmla="*/ 713 h 769"/>
                <a:gd name="T66" fmla="*/ 411 w 592"/>
                <a:gd name="T67" fmla="*/ 667 h 769"/>
                <a:gd name="T68" fmla="*/ 365 w 592"/>
                <a:gd name="T69" fmla="*/ 443 h 769"/>
                <a:gd name="T70" fmla="*/ 410 w 592"/>
                <a:gd name="T71" fmla="*/ 624 h 769"/>
                <a:gd name="T72" fmla="*/ 65 w 592"/>
                <a:gd name="T73" fmla="*/ 663 h 769"/>
                <a:gd name="T74" fmla="*/ 63 w 592"/>
                <a:gd name="T75" fmla="*/ 660 h 769"/>
                <a:gd name="T76" fmla="*/ 77 w 592"/>
                <a:gd name="T77" fmla="*/ 655 h 769"/>
                <a:gd name="T78" fmla="*/ 111 w 592"/>
                <a:gd name="T79" fmla="*/ 691 h 769"/>
                <a:gd name="T80" fmla="*/ 511 w 592"/>
                <a:gd name="T81" fmla="*/ 722 h 769"/>
                <a:gd name="T82" fmla="*/ 504 w 592"/>
                <a:gd name="T83" fmla="*/ 752 h 769"/>
                <a:gd name="T84" fmla="*/ 330 w 592"/>
                <a:gd name="T85" fmla="*/ 708 h 769"/>
                <a:gd name="T86" fmla="*/ 90 w 592"/>
                <a:gd name="T87" fmla="*/ 675 h 769"/>
                <a:gd name="T88" fmla="*/ 78 w 592"/>
                <a:gd name="T89" fmla="*/ 653 h 769"/>
                <a:gd name="T90" fmla="*/ 21 w 592"/>
                <a:gd name="T91" fmla="*/ 428 h 769"/>
                <a:gd name="T92" fmla="*/ 68 w 592"/>
                <a:gd name="T93" fmla="*/ 421 h 769"/>
                <a:gd name="T94" fmla="*/ 173 w 592"/>
                <a:gd name="T95" fmla="*/ 432 h 769"/>
                <a:gd name="T96" fmla="*/ 225 w 592"/>
                <a:gd name="T97" fmla="*/ 447 h 769"/>
                <a:gd name="T98" fmla="*/ 242 w 592"/>
                <a:gd name="T99" fmla="*/ 443 h 769"/>
                <a:gd name="T100" fmla="*/ 295 w 592"/>
                <a:gd name="T101" fmla="*/ 441 h 769"/>
                <a:gd name="T102" fmla="*/ 299 w 592"/>
                <a:gd name="T103" fmla="*/ 408 h 769"/>
                <a:gd name="T104" fmla="*/ 318 w 592"/>
                <a:gd name="T105" fmla="*/ 362 h 769"/>
                <a:gd name="T106" fmla="*/ 338 w 592"/>
                <a:gd name="T107" fmla="*/ 436 h 769"/>
                <a:gd name="T108" fmla="*/ 385 w 592"/>
                <a:gd name="T109" fmla="*/ 417 h 769"/>
                <a:gd name="T110" fmla="*/ 383 w 592"/>
                <a:gd name="T111" fmla="*/ 468 h 769"/>
                <a:gd name="T112" fmla="*/ 360 w 592"/>
                <a:gd name="T113" fmla="*/ 503 h 769"/>
                <a:gd name="T114" fmla="*/ 319 w 592"/>
                <a:gd name="T115" fmla="*/ 547 h 769"/>
                <a:gd name="T116" fmla="*/ 416 w 592"/>
                <a:gd name="T117" fmla="*/ 650 h 769"/>
                <a:gd name="T118" fmla="*/ 449 w 592"/>
                <a:gd name="T119" fmla="*/ 538 h 769"/>
                <a:gd name="T120" fmla="*/ 487 w 592"/>
                <a:gd name="T121" fmla="*/ 587 h 769"/>
                <a:gd name="T122" fmla="*/ 520 w 592"/>
                <a:gd name="T123" fmla="*/ 582 h 769"/>
                <a:gd name="T124" fmla="*/ 534 w 592"/>
                <a:gd name="T125" fmla="*/ 621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2" h="769">
                  <a:moveTo>
                    <a:pt x="408" y="518"/>
                  </a:moveTo>
                  <a:cubicBezTo>
                    <a:pt x="408" y="518"/>
                    <a:pt x="408" y="518"/>
                    <a:pt x="407" y="517"/>
                  </a:cubicBezTo>
                  <a:cubicBezTo>
                    <a:pt x="406" y="517"/>
                    <a:pt x="406" y="517"/>
                    <a:pt x="405" y="516"/>
                  </a:cubicBezTo>
                  <a:cubicBezTo>
                    <a:pt x="406" y="516"/>
                    <a:pt x="406" y="515"/>
                    <a:pt x="405" y="515"/>
                  </a:cubicBezTo>
                  <a:cubicBezTo>
                    <a:pt x="404" y="514"/>
                    <a:pt x="404" y="514"/>
                    <a:pt x="404" y="514"/>
                  </a:cubicBezTo>
                  <a:cubicBezTo>
                    <a:pt x="404" y="513"/>
                    <a:pt x="403" y="513"/>
                    <a:pt x="403" y="513"/>
                  </a:cubicBezTo>
                  <a:cubicBezTo>
                    <a:pt x="402" y="513"/>
                    <a:pt x="402" y="514"/>
                    <a:pt x="403" y="515"/>
                  </a:cubicBezTo>
                  <a:cubicBezTo>
                    <a:pt x="403" y="515"/>
                    <a:pt x="403" y="515"/>
                    <a:pt x="403" y="515"/>
                  </a:cubicBezTo>
                  <a:cubicBezTo>
                    <a:pt x="400" y="513"/>
                    <a:pt x="399" y="513"/>
                    <a:pt x="397" y="515"/>
                  </a:cubicBezTo>
                  <a:cubicBezTo>
                    <a:pt x="397" y="514"/>
                    <a:pt x="396" y="515"/>
                    <a:pt x="396" y="515"/>
                  </a:cubicBezTo>
                  <a:cubicBezTo>
                    <a:pt x="396" y="514"/>
                    <a:pt x="396" y="513"/>
                    <a:pt x="397" y="513"/>
                  </a:cubicBezTo>
                  <a:cubicBezTo>
                    <a:pt x="398" y="513"/>
                    <a:pt x="398" y="513"/>
                    <a:pt x="398" y="512"/>
                  </a:cubicBezTo>
                  <a:cubicBezTo>
                    <a:pt x="398" y="512"/>
                    <a:pt x="398" y="512"/>
                    <a:pt x="398" y="512"/>
                  </a:cubicBezTo>
                  <a:cubicBezTo>
                    <a:pt x="398" y="512"/>
                    <a:pt x="398" y="512"/>
                    <a:pt x="398" y="512"/>
                  </a:cubicBezTo>
                  <a:cubicBezTo>
                    <a:pt x="398" y="511"/>
                    <a:pt x="397" y="510"/>
                    <a:pt x="397" y="509"/>
                  </a:cubicBezTo>
                  <a:cubicBezTo>
                    <a:pt x="398" y="506"/>
                    <a:pt x="396" y="505"/>
                    <a:pt x="394" y="503"/>
                  </a:cubicBezTo>
                  <a:cubicBezTo>
                    <a:pt x="394" y="503"/>
                    <a:pt x="393" y="503"/>
                    <a:pt x="393" y="503"/>
                  </a:cubicBezTo>
                  <a:cubicBezTo>
                    <a:pt x="392" y="503"/>
                    <a:pt x="391" y="502"/>
                    <a:pt x="390" y="502"/>
                  </a:cubicBezTo>
                  <a:cubicBezTo>
                    <a:pt x="390" y="501"/>
                    <a:pt x="389" y="501"/>
                    <a:pt x="389" y="501"/>
                  </a:cubicBezTo>
                  <a:cubicBezTo>
                    <a:pt x="388" y="500"/>
                    <a:pt x="387" y="499"/>
                    <a:pt x="387" y="498"/>
                  </a:cubicBezTo>
                  <a:cubicBezTo>
                    <a:pt x="386" y="497"/>
                    <a:pt x="386" y="496"/>
                    <a:pt x="385" y="496"/>
                  </a:cubicBezTo>
                  <a:cubicBezTo>
                    <a:pt x="384" y="496"/>
                    <a:pt x="383" y="496"/>
                    <a:pt x="382" y="496"/>
                  </a:cubicBezTo>
                  <a:cubicBezTo>
                    <a:pt x="381" y="495"/>
                    <a:pt x="381" y="495"/>
                    <a:pt x="381" y="494"/>
                  </a:cubicBezTo>
                  <a:cubicBezTo>
                    <a:pt x="381" y="493"/>
                    <a:pt x="381" y="493"/>
                    <a:pt x="380" y="493"/>
                  </a:cubicBezTo>
                  <a:cubicBezTo>
                    <a:pt x="380" y="493"/>
                    <a:pt x="380" y="493"/>
                    <a:pt x="380" y="492"/>
                  </a:cubicBezTo>
                  <a:cubicBezTo>
                    <a:pt x="379" y="490"/>
                    <a:pt x="378" y="492"/>
                    <a:pt x="378" y="493"/>
                  </a:cubicBezTo>
                  <a:cubicBezTo>
                    <a:pt x="377" y="493"/>
                    <a:pt x="377" y="494"/>
                    <a:pt x="377" y="494"/>
                  </a:cubicBezTo>
                  <a:cubicBezTo>
                    <a:pt x="377" y="495"/>
                    <a:pt x="377" y="495"/>
                    <a:pt x="377" y="495"/>
                  </a:cubicBezTo>
                  <a:cubicBezTo>
                    <a:pt x="376" y="495"/>
                    <a:pt x="376" y="495"/>
                    <a:pt x="376" y="494"/>
                  </a:cubicBezTo>
                  <a:cubicBezTo>
                    <a:pt x="375" y="493"/>
                    <a:pt x="376" y="492"/>
                    <a:pt x="375" y="491"/>
                  </a:cubicBezTo>
                  <a:cubicBezTo>
                    <a:pt x="374" y="491"/>
                    <a:pt x="373" y="490"/>
                    <a:pt x="375" y="490"/>
                  </a:cubicBezTo>
                  <a:cubicBezTo>
                    <a:pt x="375" y="489"/>
                    <a:pt x="375" y="489"/>
                    <a:pt x="375" y="489"/>
                  </a:cubicBezTo>
                  <a:cubicBezTo>
                    <a:pt x="375" y="488"/>
                    <a:pt x="374" y="487"/>
                    <a:pt x="374" y="487"/>
                  </a:cubicBezTo>
                  <a:cubicBezTo>
                    <a:pt x="374" y="486"/>
                    <a:pt x="374" y="485"/>
                    <a:pt x="373" y="486"/>
                  </a:cubicBezTo>
                  <a:cubicBezTo>
                    <a:pt x="372" y="486"/>
                    <a:pt x="372" y="485"/>
                    <a:pt x="372" y="485"/>
                  </a:cubicBezTo>
                  <a:cubicBezTo>
                    <a:pt x="372" y="484"/>
                    <a:pt x="372" y="484"/>
                    <a:pt x="371" y="484"/>
                  </a:cubicBezTo>
                  <a:cubicBezTo>
                    <a:pt x="370" y="485"/>
                    <a:pt x="369" y="486"/>
                    <a:pt x="369" y="488"/>
                  </a:cubicBezTo>
                  <a:cubicBezTo>
                    <a:pt x="368" y="492"/>
                    <a:pt x="368" y="495"/>
                    <a:pt x="367" y="499"/>
                  </a:cubicBezTo>
                  <a:cubicBezTo>
                    <a:pt x="367" y="499"/>
                    <a:pt x="367" y="499"/>
                    <a:pt x="367" y="499"/>
                  </a:cubicBezTo>
                  <a:cubicBezTo>
                    <a:pt x="368" y="501"/>
                    <a:pt x="367" y="502"/>
                    <a:pt x="367" y="503"/>
                  </a:cubicBezTo>
                  <a:cubicBezTo>
                    <a:pt x="366" y="506"/>
                    <a:pt x="366" y="509"/>
                    <a:pt x="367" y="511"/>
                  </a:cubicBezTo>
                  <a:cubicBezTo>
                    <a:pt x="368" y="513"/>
                    <a:pt x="368" y="513"/>
                    <a:pt x="366" y="514"/>
                  </a:cubicBezTo>
                  <a:cubicBezTo>
                    <a:pt x="364" y="515"/>
                    <a:pt x="362" y="516"/>
                    <a:pt x="361" y="518"/>
                  </a:cubicBezTo>
                  <a:cubicBezTo>
                    <a:pt x="360" y="519"/>
                    <a:pt x="360" y="520"/>
                    <a:pt x="361" y="521"/>
                  </a:cubicBezTo>
                  <a:cubicBezTo>
                    <a:pt x="362" y="522"/>
                    <a:pt x="363" y="521"/>
                    <a:pt x="364" y="520"/>
                  </a:cubicBezTo>
                  <a:cubicBezTo>
                    <a:pt x="364" y="520"/>
                    <a:pt x="365" y="519"/>
                    <a:pt x="365" y="520"/>
                  </a:cubicBezTo>
                  <a:cubicBezTo>
                    <a:pt x="367" y="520"/>
                    <a:pt x="368" y="520"/>
                    <a:pt x="369" y="519"/>
                  </a:cubicBezTo>
                  <a:cubicBezTo>
                    <a:pt x="370" y="519"/>
                    <a:pt x="370" y="518"/>
                    <a:pt x="371" y="517"/>
                  </a:cubicBezTo>
                  <a:cubicBezTo>
                    <a:pt x="371" y="518"/>
                    <a:pt x="370" y="519"/>
                    <a:pt x="371" y="519"/>
                  </a:cubicBezTo>
                  <a:cubicBezTo>
                    <a:pt x="371" y="520"/>
                    <a:pt x="371" y="521"/>
                    <a:pt x="371" y="521"/>
                  </a:cubicBezTo>
                  <a:cubicBezTo>
                    <a:pt x="371" y="521"/>
                    <a:pt x="371" y="521"/>
                    <a:pt x="371" y="521"/>
                  </a:cubicBezTo>
                  <a:cubicBezTo>
                    <a:pt x="371" y="521"/>
                    <a:pt x="371" y="521"/>
                    <a:pt x="371" y="521"/>
                  </a:cubicBezTo>
                  <a:cubicBezTo>
                    <a:pt x="371" y="523"/>
                    <a:pt x="371" y="525"/>
                    <a:pt x="371" y="526"/>
                  </a:cubicBezTo>
                  <a:cubicBezTo>
                    <a:pt x="372" y="528"/>
                    <a:pt x="372" y="528"/>
                    <a:pt x="374" y="528"/>
                  </a:cubicBezTo>
                  <a:cubicBezTo>
                    <a:pt x="376" y="527"/>
                    <a:pt x="379" y="526"/>
                    <a:pt x="379" y="522"/>
                  </a:cubicBezTo>
                  <a:cubicBezTo>
                    <a:pt x="379" y="521"/>
                    <a:pt x="380" y="520"/>
                    <a:pt x="381" y="521"/>
                  </a:cubicBezTo>
                  <a:cubicBezTo>
                    <a:pt x="382" y="521"/>
                    <a:pt x="382" y="520"/>
                    <a:pt x="382" y="520"/>
                  </a:cubicBezTo>
                  <a:cubicBezTo>
                    <a:pt x="382" y="520"/>
                    <a:pt x="383" y="519"/>
                    <a:pt x="383" y="519"/>
                  </a:cubicBezTo>
                  <a:cubicBezTo>
                    <a:pt x="385" y="518"/>
                    <a:pt x="385" y="517"/>
                    <a:pt x="385" y="515"/>
                  </a:cubicBezTo>
                  <a:cubicBezTo>
                    <a:pt x="385" y="514"/>
                    <a:pt x="385" y="513"/>
                    <a:pt x="387" y="513"/>
                  </a:cubicBezTo>
                  <a:cubicBezTo>
                    <a:pt x="387" y="513"/>
                    <a:pt x="388" y="513"/>
                    <a:pt x="388" y="512"/>
                  </a:cubicBezTo>
                  <a:cubicBezTo>
                    <a:pt x="388" y="512"/>
                    <a:pt x="389" y="512"/>
                    <a:pt x="389" y="512"/>
                  </a:cubicBezTo>
                  <a:cubicBezTo>
                    <a:pt x="389" y="512"/>
                    <a:pt x="389" y="513"/>
                    <a:pt x="389" y="513"/>
                  </a:cubicBezTo>
                  <a:cubicBezTo>
                    <a:pt x="389" y="513"/>
                    <a:pt x="388" y="514"/>
                    <a:pt x="388" y="514"/>
                  </a:cubicBezTo>
                  <a:cubicBezTo>
                    <a:pt x="388" y="515"/>
                    <a:pt x="388" y="515"/>
                    <a:pt x="388" y="515"/>
                  </a:cubicBezTo>
                  <a:cubicBezTo>
                    <a:pt x="388" y="515"/>
                    <a:pt x="389" y="515"/>
                    <a:pt x="389" y="515"/>
                  </a:cubicBezTo>
                  <a:cubicBezTo>
                    <a:pt x="390" y="515"/>
                    <a:pt x="391" y="515"/>
                    <a:pt x="392" y="515"/>
                  </a:cubicBezTo>
                  <a:cubicBezTo>
                    <a:pt x="393" y="516"/>
                    <a:pt x="393" y="517"/>
                    <a:pt x="392" y="518"/>
                  </a:cubicBezTo>
                  <a:cubicBezTo>
                    <a:pt x="392" y="518"/>
                    <a:pt x="392" y="519"/>
                    <a:pt x="392" y="519"/>
                  </a:cubicBezTo>
                  <a:cubicBezTo>
                    <a:pt x="393" y="520"/>
                    <a:pt x="393" y="520"/>
                    <a:pt x="394" y="520"/>
                  </a:cubicBezTo>
                  <a:cubicBezTo>
                    <a:pt x="394" y="519"/>
                    <a:pt x="395" y="520"/>
                    <a:pt x="396" y="520"/>
                  </a:cubicBezTo>
                  <a:cubicBezTo>
                    <a:pt x="397" y="521"/>
                    <a:pt x="399" y="522"/>
                    <a:pt x="401" y="523"/>
                  </a:cubicBezTo>
                  <a:cubicBezTo>
                    <a:pt x="401" y="523"/>
                    <a:pt x="402" y="523"/>
                    <a:pt x="402" y="523"/>
                  </a:cubicBezTo>
                  <a:cubicBezTo>
                    <a:pt x="403" y="521"/>
                    <a:pt x="405" y="521"/>
                    <a:pt x="406" y="520"/>
                  </a:cubicBezTo>
                  <a:cubicBezTo>
                    <a:pt x="406" y="519"/>
                    <a:pt x="406" y="518"/>
                    <a:pt x="407" y="518"/>
                  </a:cubicBezTo>
                  <a:cubicBezTo>
                    <a:pt x="407" y="518"/>
                    <a:pt x="408" y="518"/>
                    <a:pt x="408" y="518"/>
                  </a:cubicBezTo>
                  <a:close/>
                  <a:moveTo>
                    <a:pt x="371" y="516"/>
                  </a:moveTo>
                  <a:cubicBezTo>
                    <a:pt x="371" y="516"/>
                    <a:pt x="371" y="516"/>
                    <a:pt x="371" y="516"/>
                  </a:cubicBezTo>
                  <a:cubicBezTo>
                    <a:pt x="371" y="516"/>
                    <a:pt x="371" y="516"/>
                    <a:pt x="371" y="516"/>
                  </a:cubicBezTo>
                  <a:cubicBezTo>
                    <a:pt x="371" y="516"/>
                    <a:pt x="371" y="516"/>
                    <a:pt x="371" y="516"/>
                  </a:cubicBezTo>
                  <a:close/>
                  <a:moveTo>
                    <a:pt x="371" y="516"/>
                  </a:moveTo>
                  <a:cubicBezTo>
                    <a:pt x="371" y="516"/>
                    <a:pt x="371" y="516"/>
                    <a:pt x="371" y="516"/>
                  </a:cubicBezTo>
                  <a:cubicBezTo>
                    <a:pt x="371" y="516"/>
                    <a:pt x="371" y="516"/>
                    <a:pt x="371" y="516"/>
                  </a:cubicBezTo>
                  <a:cubicBezTo>
                    <a:pt x="371" y="516"/>
                    <a:pt x="371" y="516"/>
                    <a:pt x="371" y="516"/>
                  </a:cubicBezTo>
                  <a:close/>
                  <a:moveTo>
                    <a:pt x="396" y="532"/>
                  </a:moveTo>
                  <a:cubicBezTo>
                    <a:pt x="396" y="534"/>
                    <a:pt x="395" y="535"/>
                    <a:pt x="394" y="536"/>
                  </a:cubicBezTo>
                  <a:cubicBezTo>
                    <a:pt x="392" y="537"/>
                    <a:pt x="392" y="538"/>
                    <a:pt x="391" y="540"/>
                  </a:cubicBezTo>
                  <a:cubicBezTo>
                    <a:pt x="390" y="541"/>
                    <a:pt x="389" y="541"/>
                    <a:pt x="388" y="542"/>
                  </a:cubicBezTo>
                  <a:cubicBezTo>
                    <a:pt x="388" y="542"/>
                    <a:pt x="388" y="542"/>
                    <a:pt x="388" y="542"/>
                  </a:cubicBezTo>
                  <a:cubicBezTo>
                    <a:pt x="387" y="540"/>
                    <a:pt x="386" y="541"/>
                    <a:pt x="385" y="542"/>
                  </a:cubicBezTo>
                  <a:cubicBezTo>
                    <a:pt x="384" y="542"/>
                    <a:pt x="384" y="542"/>
                    <a:pt x="384" y="541"/>
                  </a:cubicBezTo>
                  <a:cubicBezTo>
                    <a:pt x="384" y="541"/>
                    <a:pt x="384" y="540"/>
                    <a:pt x="383" y="539"/>
                  </a:cubicBezTo>
                  <a:cubicBezTo>
                    <a:pt x="382" y="538"/>
                    <a:pt x="382" y="537"/>
                    <a:pt x="383" y="536"/>
                  </a:cubicBezTo>
                  <a:cubicBezTo>
                    <a:pt x="384" y="536"/>
                    <a:pt x="385" y="534"/>
                    <a:pt x="385" y="533"/>
                  </a:cubicBezTo>
                  <a:cubicBezTo>
                    <a:pt x="385" y="532"/>
                    <a:pt x="386" y="531"/>
                    <a:pt x="386" y="531"/>
                  </a:cubicBezTo>
                  <a:cubicBezTo>
                    <a:pt x="387" y="530"/>
                    <a:pt x="387" y="531"/>
                    <a:pt x="388" y="532"/>
                  </a:cubicBezTo>
                  <a:cubicBezTo>
                    <a:pt x="388" y="532"/>
                    <a:pt x="389" y="532"/>
                    <a:pt x="389" y="531"/>
                  </a:cubicBezTo>
                  <a:cubicBezTo>
                    <a:pt x="390" y="531"/>
                    <a:pt x="391" y="530"/>
                    <a:pt x="392" y="531"/>
                  </a:cubicBezTo>
                  <a:cubicBezTo>
                    <a:pt x="392" y="531"/>
                    <a:pt x="393" y="531"/>
                    <a:pt x="393" y="530"/>
                  </a:cubicBezTo>
                  <a:cubicBezTo>
                    <a:pt x="394" y="529"/>
                    <a:pt x="395" y="530"/>
                    <a:pt x="396" y="531"/>
                  </a:cubicBezTo>
                  <a:cubicBezTo>
                    <a:pt x="396" y="531"/>
                    <a:pt x="396" y="532"/>
                    <a:pt x="396" y="532"/>
                  </a:cubicBezTo>
                  <a:close/>
                  <a:moveTo>
                    <a:pt x="438" y="442"/>
                  </a:moveTo>
                  <a:cubicBezTo>
                    <a:pt x="439" y="443"/>
                    <a:pt x="440" y="443"/>
                    <a:pt x="441" y="443"/>
                  </a:cubicBezTo>
                  <a:cubicBezTo>
                    <a:pt x="442" y="444"/>
                    <a:pt x="443" y="445"/>
                    <a:pt x="443" y="447"/>
                  </a:cubicBezTo>
                  <a:cubicBezTo>
                    <a:pt x="442" y="448"/>
                    <a:pt x="442" y="449"/>
                    <a:pt x="442" y="450"/>
                  </a:cubicBezTo>
                  <a:cubicBezTo>
                    <a:pt x="443" y="452"/>
                    <a:pt x="443" y="454"/>
                    <a:pt x="442" y="456"/>
                  </a:cubicBezTo>
                  <a:cubicBezTo>
                    <a:pt x="442" y="456"/>
                    <a:pt x="442" y="456"/>
                    <a:pt x="442" y="456"/>
                  </a:cubicBezTo>
                  <a:cubicBezTo>
                    <a:pt x="442" y="457"/>
                    <a:pt x="441" y="458"/>
                    <a:pt x="441" y="459"/>
                  </a:cubicBezTo>
                  <a:cubicBezTo>
                    <a:pt x="439" y="460"/>
                    <a:pt x="437" y="462"/>
                    <a:pt x="435" y="461"/>
                  </a:cubicBezTo>
                  <a:cubicBezTo>
                    <a:pt x="434" y="461"/>
                    <a:pt x="434" y="461"/>
                    <a:pt x="433" y="461"/>
                  </a:cubicBezTo>
                  <a:cubicBezTo>
                    <a:pt x="429" y="463"/>
                    <a:pt x="428" y="461"/>
                    <a:pt x="428" y="458"/>
                  </a:cubicBezTo>
                  <a:cubicBezTo>
                    <a:pt x="428" y="457"/>
                    <a:pt x="428" y="457"/>
                    <a:pt x="428" y="456"/>
                  </a:cubicBezTo>
                  <a:cubicBezTo>
                    <a:pt x="428" y="456"/>
                    <a:pt x="428" y="456"/>
                    <a:pt x="428" y="456"/>
                  </a:cubicBezTo>
                  <a:cubicBezTo>
                    <a:pt x="427" y="454"/>
                    <a:pt x="428" y="451"/>
                    <a:pt x="429" y="449"/>
                  </a:cubicBezTo>
                  <a:cubicBezTo>
                    <a:pt x="429" y="449"/>
                    <a:pt x="429" y="448"/>
                    <a:pt x="429" y="448"/>
                  </a:cubicBezTo>
                  <a:cubicBezTo>
                    <a:pt x="429" y="448"/>
                    <a:pt x="429" y="448"/>
                    <a:pt x="429" y="448"/>
                  </a:cubicBezTo>
                  <a:cubicBezTo>
                    <a:pt x="430" y="447"/>
                    <a:pt x="430" y="446"/>
                    <a:pt x="431" y="444"/>
                  </a:cubicBezTo>
                  <a:cubicBezTo>
                    <a:pt x="432" y="443"/>
                    <a:pt x="433" y="442"/>
                    <a:pt x="435" y="443"/>
                  </a:cubicBezTo>
                  <a:cubicBezTo>
                    <a:pt x="435" y="443"/>
                    <a:pt x="436" y="443"/>
                    <a:pt x="436" y="442"/>
                  </a:cubicBezTo>
                  <a:cubicBezTo>
                    <a:pt x="437" y="442"/>
                    <a:pt x="437" y="442"/>
                    <a:pt x="438" y="442"/>
                  </a:cubicBezTo>
                  <a:close/>
                  <a:moveTo>
                    <a:pt x="413" y="539"/>
                  </a:moveTo>
                  <a:cubicBezTo>
                    <a:pt x="414" y="541"/>
                    <a:pt x="414" y="542"/>
                    <a:pt x="413" y="544"/>
                  </a:cubicBezTo>
                  <a:cubicBezTo>
                    <a:pt x="412" y="546"/>
                    <a:pt x="412" y="548"/>
                    <a:pt x="411" y="549"/>
                  </a:cubicBezTo>
                  <a:cubicBezTo>
                    <a:pt x="411" y="550"/>
                    <a:pt x="411" y="550"/>
                    <a:pt x="410" y="550"/>
                  </a:cubicBezTo>
                  <a:cubicBezTo>
                    <a:pt x="410" y="550"/>
                    <a:pt x="410" y="550"/>
                    <a:pt x="410" y="549"/>
                  </a:cubicBezTo>
                  <a:cubicBezTo>
                    <a:pt x="409" y="549"/>
                    <a:pt x="409" y="548"/>
                    <a:pt x="408" y="547"/>
                  </a:cubicBezTo>
                  <a:cubicBezTo>
                    <a:pt x="407" y="547"/>
                    <a:pt x="407" y="546"/>
                    <a:pt x="407" y="545"/>
                  </a:cubicBezTo>
                  <a:cubicBezTo>
                    <a:pt x="407" y="543"/>
                    <a:pt x="408" y="541"/>
                    <a:pt x="409" y="539"/>
                  </a:cubicBezTo>
                  <a:cubicBezTo>
                    <a:pt x="410" y="538"/>
                    <a:pt x="412" y="538"/>
                    <a:pt x="413" y="539"/>
                  </a:cubicBezTo>
                  <a:close/>
                  <a:moveTo>
                    <a:pt x="447" y="445"/>
                  </a:moveTo>
                  <a:cubicBezTo>
                    <a:pt x="447" y="445"/>
                    <a:pt x="448" y="446"/>
                    <a:pt x="448" y="446"/>
                  </a:cubicBezTo>
                  <a:cubicBezTo>
                    <a:pt x="447" y="448"/>
                    <a:pt x="449" y="447"/>
                    <a:pt x="450" y="448"/>
                  </a:cubicBezTo>
                  <a:cubicBezTo>
                    <a:pt x="450" y="448"/>
                    <a:pt x="451" y="448"/>
                    <a:pt x="451" y="448"/>
                  </a:cubicBezTo>
                  <a:cubicBezTo>
                    <a:pt x="452" y="448"/>
                    <a:pt x="453" y="448"/>
                    <a:pt x="453" y="449"/>
                  </a:cubicBezTo>
                  <a:cubicBezTo>
                    <a:pt x="454" y="450"/>
                    <a:pt x="454" y="450"/>
                    <a:pt x="454" y="451"/>
                  </a:cubicBezTo>
                  <a:cubicBezTo>
                    <a:pt x="454" y="452"/>
                    <a:pt x="453" y="453"/>
                    <a:pt x="452" y="452"/>
                  </a:cubicBezTo>
                  <a:cubicBezTo>
                    <a:pt x="451" y="452"/>
                    <a:pt x="450" y="452"/>
                    <a:pt x="448" y="452"/>
                  </a:cubicBezTo>
                  <a:cubicBezTo>
                    <a:pt x="446" y="453"/>
                    <a:pt x="444" y="450"/>
                    <a:pt x="444" y="448"/>
                  </a:cubicBezTo>
                  <a:cubicBezTo>
                    <a:pt x="444" y="447"/>
                    <a:pt x="445" y="447"/>
                    <a:pt x="445" y="447"/>
                  </a:cubicBezTo>
                  <a:cubicBezTo>
                    <a:pt x="446" y="447"/>
                    <a:pt x="447" y="446"/>
                    <a:pt x="447" y="445"/>
                  </a:cubicBezTo>
                  <a:close/>
                  <a:moveTo>
                    <a:pt x="535" y="472"/>
                  </a:moveTo>
                  <a:cubicBezTo>
                    <a:pt x="534" y="471"/>
                    <a:pt x="534" y="470"/>
                    <a:pt x="533" y="469"/>
                  </a:cubicBezTo>
                  <a:cubicBezTo>
                    <a:pt x="533" y="469"/>
                    <a:pt x="533" y="469"/>
                    <a:pt x="533" y="469"/>
                  </a:cubicBezTo>
                  <a:cubicBezTo>
                    <a:pt x="533" y="469"/>
                    <a:pt x="532" y="469"/>
                    <a:pt x="532" y="469"/>
                  </a:cubicBezTo>
                  <a:cubicBezTo>
                    <a:pt x="532" y="469"/>
                    <a:pt x="532" y="469"/>
                    <a:pt x="532" y="469"/>
                  </a:cubicBezTo>
                  <a:cubicBezTo>
                    <a:pt x="532" y="469"/>
                    <a:pt x="532" y="469"/>
                    <a:pt x="532" y="469"/>
                  </a:cubicBezTo>
                  <a:cubicBezTo>
                    <a:pt x="532" y="469"/>
                    <a:pt x="532" y="468"/>
                    <a:pt x="532" y="468"/>
                  </a:cubicBezTo>
                  <a:cubicBezTo>
                    <a:pt x="532" y="468"/>
                    <a:pt x="532" y="467"/>
                    <a:pt x="532" y="467"/>
                  </a:cubicBezTo>
                  <a:cubicBezTo>
                    <a:pt x="531" y="467"/>
                    <a:pt x="531" y="466"/>
                    <a:pt x="530" y="466"/>
                  </a:cubicBezTo>
                  <a:cubicBezTo>
                    <a:pt x="530" y="466"/>
                    <a:pt x="530" y="466"/>
                    <a:pt x="530" y="466"/>
                  </a:cubicBezTo>
                  <a:cubicBezTo>
                    <a:pt x="530" y="466"/>
                    <a:pt x="530" y="465"/>
                    <a:pt x="529" y="465"/>
                  </a:cubicBezTo>
                  <a:cubicBezTo>
                    <a:pt x="529" y="465"/>
                    <a:pt x="529" y="465"/>
                    <a:pt x="529" y="466"/>
                  </a:cubicBezTo>
                  <a:cubicBezTo>
                    <a:pt x="529" y="466"/>
                    <a:pt x="529" y="467"/>
                    <a:pt x="528" y="467"/>
                  </a:cubicBezTo>
                  <a:cubicBezTo>
                    <a:pt x="527" y="466"/>
                    <a:pt x="527" y="467"/>
                    <a:pt x="527" y="467"/>
                  </a:cubicBezTo>
                  <a:cubicBezTo>
                    <a:pt x="527" y="468"/>
                    <a:pt x="527" y="468"/>
                    <a:pt x="527" y="468"/>
                  </a:cubicBezTo>
                  <a:cubicBezTo>
                    <a:pt x="527" y="468"/>
                    <a:pt x="527" y="468"/>
                    <a:pt x="527" y="468"/>
                  </a:cubicBezTo>
                  <a:cubicBezTo>
                    <a:pt x="526" y="468"/>
                    <a:pt x="527" y="467"/>
                    <a:pt x="526" y="467"/>
                  </a:cubicBezTo>
                  <a:cubicBezTo>
                    <a:pt x="526" y="467"/>
                    <a:pt x="526" y="467"/>
                    <a:pt x="526" y="467"/>
                  </a:cubicBezTo>
                  <a:cubicBezTo>
                    <a:pt x="525" y="467"/>
                    <a:pt x="525" y="467"/>
                    <a:pt x="525" y="468"/>
                  </a:cubicBezTo>
                  <a:cubicBezTo>
                    <a:pt x="526" y="469"/>
                    <a:pt x="525" y="470"/>
                    <a:pt x="524" y="471"/>
                  </a:cubicBezTo>
                  <a:cubicBezTo>
                    <a:pt x="524" y="471"/>
                    <a:pt x="524" y="471"/>
                    <a:pt x="524" y="471"/>
                  </a:cubicBezTo>
                  <a:cubicBezTo>
                    <a:pt x="524" y="471"/>
                    <a:pt x="525" y="470"/>
                    <a:pt x="525" y="469"/>
                  </a:cubicBezTo>
                  <a:cubicBezTo>
                    <a:pt x="525" y="468"/>
                    <a:pt x="525" y="467"/>
                    <a:pt x="524" y="466"/>
                  </a:cubicBezTo>
                  <a:cubicBezTo>
                    <a:pt x="524" y="466"/>
                    <a:pt x="524" y="467"/>
                    <a:pt x="523" y="467"/>
                  </a:cubicBezTo>
                  <a:cubicBezTo>
                    <a:pt x="523" y="467"/>
                    <a:pt x="523" y="467"/>
                    <a:pt x="523" y="467"/>
                  </a:cubicBezTo>
                  <a:cubicBezTo>
                    <a:pt x="522" y="467"/>
                    <a:pt x="521" y="467"/>
                    <a:pt x="521" y="468"/>
                  </a:cubicBezTo>
                  <a:cubicBezTo>
                    <a:pt x="521" y="469"/>
                    <a:pt x="521" y="470"/>
                    <a:pt x="521" y="471"/>
                  </a:cubicBezTo>
                  <a:cubicBezTo>
                    <a:pt x="520" y="470"/>
                    <a:pt x="521" y="469"/>
                    <a:pt x="521" y="468"/>
                  </a:cubicBezTo>
                  <a:cubicBezTo>
                    <a:pt x="520" y="468"/>
                    <a:pt x="520" y="469"/>
                    <a:pt x="520" y="469"/>
                  </a:cubicBezTo>
                  <a:cubicBezTo>
                    <a:pt x="520" y="468"/>
                    <a:pt x="520" y="467"/>
                    <a:pt x="521" y="467"/>
                  </a:cubicBezTo>
                  <a:cubicBezTo>
                    <a:pt x="522" y="466"/>
                    <a:pt x="522" y="466"/>
                    <a:pt x="522" y="465"/>
                  </a:cubicBezTo>
                  <a:cubicBezTo>
                    <a:pt x="522" y="464"/>
                    <a:pt x="522" y="463"/>
                    <a:pt x="523" y="463"/>
                  </a:cubicBezTo>
                  <a:cubicBezTo>
                    <a:pt x="524" y="463"/>
                    <a:pt x="523" y="462"/>
                    <a:pt x="524" y="461"/>
                  </a:cubicBezTo>
                  <a:cubicBezTo>
                    <a:pt x="524" y="461"/>
                    <a:pt x="523" y="460"/>
                    <a:pt x="523" y="460"/>
                  </a:cubicBezTo>
                  <a:cubicBezTo>
                    <a:pt x="522" y="460"/>
                    <a:pt x="522" y="461"/>
                    <a:pt x="521" y="461"/>
                  </a:cubicBezTo>
                  <a:cubicBezTo>
                    <a:pt x="521" y="461"/>
                    <a:pt x="521" y="462"/>
                    <a:pt x="521" y="462"/>
                  </a:cubicBezTo>
                  <a:cubicBezTo>
                    <a:pt x="521" y="463"/>
                    <a:pt x="521" y="464"/>
                    <a:pt x="520" y="464"/>
                  </a:cubicBezTo>
                  <a:cubicBezTo>
                    <a:pt x="520" y="462"/>
                    <a:pt x="520" y="462"/>
                    <a:pt x="518" y="462"/>
                  </a:cubicBezTo>
                  <a:cubicBezTo>
                    <a:pt x="518" y="462"/>
                    <a:pt x="517" y="462"/>
                    <a:pt x="517" y="462"/>
                  </a:cubicBezTo>
                  <a:cubicBezTo>
                    <a:pt x="517" y="462"/>
                    <a:pt x="517" y="462"/>
                    <a:pt x="517" y="462"/>
                  </a:cubicBezTo>
                  <a:cubicBezTo>
                    <a:pt x="517" y="462"/>
                    <a:pt x="517" y="460"/>
                    <a:pt x="516" y="461"/>
                  </a:cubicBezTo>
                  <a:cubicBezTo>
                    <a:pt x="516" y="461"/>
                    <a:pt x="516" y="461"/>
                    <a:pt x="516" y="461"/>
                  </a:cubicBezTo>
                  <a:cubicBezTo>
                    <a:pt x="516" y="461"/>
                    <a:pt x="515" y="461"/>
                    <a:pt x="515" y="461"/>
                  </a:cubicBezTo>
                  <a:cubicBezTo>
                    <a:pt x="515" y="460"/>
                    <a:pt x="515" y="461"/>
                    <a:pt x="516" y="461"/>
                  </a:cubicBezTo>
                  <a:cubicBezTo>
                    <a:pt x="516" y="460"/>
                    <a:pt x="516" y="460"/>
                    <a:pt x="516" y="460"/>
                  </a:cubicBezTo>
                  <a:cubicBezTo>
                    <a:pt x="516" y="460"/>
                    <a:pt x="516" y="460"/>
                    <a:pt x="516" y="460"/>
                  </a:cubicBezTo>
                  <a:cubicBezTo>
                    <a:pt x="516" y="460"/>
                    <a:pt x="516" y="460"/>
                    <a:pt x="516" y="460"/>
                  </a:cubicBezTo>
                  <a:cubicBezTo>
                    <a:pt x="517" y="459"/>
                    <a:pt x="517" y="458"/>
                    <a:pt x="516" y="458"/>
                  </a:cubicBezTo>
                  <a:cubicBezTo>
                    <a:pt x="516" y="457"/>
                    <a:pt x="516" y="457"/>
                    <a:pt x="516" y="457"/>
                  </a:cubicBezTo>
                  <a:cubicBezTo>
                    <a:pt x="516" y="456"/>
                    <a:pt x="516" y="455"/>
                    <a:pt x="515" y="455"/>
                  </a:cubicBezTo>
                  <a:cubicBezTo>
                    <a:pt x="516" y="454"/>
                    <a:pt x="515" y="453"/>
                    <a:pt x="514" y="453"/>
                  </a:cubicBezTo>
                  <a:cubicBezTo>
                    <a:pt x="514" y="453"/>
                    <a:pt x="514" y="453"/>
                    <a:pt x="513" y="452"/>
                  </a:cubicBezTo>
                  <a:cubicBezTo>
                    <a:pt x="512" y="451"/>
                    <a:pt x="512" y="451"/>
                    <a:pt x="511" y="452"/>
                  </a:cubicBezTo>
                  <a:cubicBezTo>
                    <a:pt x="511" y="452"/>
                    <a:pt x="511" y="452"/>
                    <a:pt x="511" y="452"/>
                  </a:cubicBezTo>
                  <a:cubicBezTo>
                    <a:pt x="510" y="452"/>
                    <a:pt x="510" y="453"/>
                    <a:pt x="510" y="453"/>
                  </a:cubicBezTo>
                  <a:cubicBezTo>
                    <a:pt x="510" y="453"/>
                    <a:pt x="510" y="453"/>
                    <a:pt x="510" y="453"/>
                  </a:cubicBezTo>
                  <a:cubicBezTo>
                    <a:pt x="510" y="453"/>
                    <a:pt x="510" y="453"/>
                    <a:pt x="509" y="453"/>
                  </a:cubicBezTo>
                  <a:cubicBezTo>
                    <a:pt x="509" y="453"/>
                    <a:pt x="509" y="453"/>
                    <a:pt x="509" y="453"/>
                  </a:cubicBezTo>
                  <a:cubicBezTo>
                    <a:pt x="509" y="453"/>
                    <a:pt x="509" y="453"/>
                    <a:pt x="509" y="453"/>
                  </a:cubicBezTo>
                  <a:cubicBezTo>
                    <a:pt x="509" y="453"/>
                    <a:pt x="509" y="454"/>
                    <a:pt x="509" y="454"/>
                  </a:cubicBezTo>
                  <a:cubicBezTo>
                    <a:pt x="508" y="453"/>
                    <a:pt x="509" y="453"/>
                    <a:pt x="509" y="453"/>
                  </a:cubicBezTo>
                  <a:cubicBezTo>
                    <a:pt x="510" y="452"/>
                    <a:pt x="510" y="452"/>
                    <a:pt x="509" y="451"/>
                  </a:cubicBezTo>
                  <a:cubicBezTo>
                    <a:pt x="510" y="451"/>
                    <a:pt x="510" y="450"/>
                    <a:pt x="511" y="449"/>
                  </a:cubicBezTo>
                  <a:cubicBezTo>
                    <a:pt x="512" y="449"/>
                    <a:pt x="512" y="449"/>
                    <a:pt x="511" y="448"/>
                  </a:cubicBezTo>
                  <a:cubicBezTo>
                    <a:pt x="510" y="447"/>
                    <a:pt x="509" y="447"/>
                    <a:pt x="509" y="448"/>
                  </a:cubicBezTo>
                  <a:cubicBezTo>
                    <a:pt x="509" y="449"/>
                    <a:pt x="509" y="449"/>
                    <a:pt x="508" y="449"/>
                  </a:cubicBezTo>
                  <a:cubicBezTo>
                    <a:pt x="508" y="449"/>
                    <a:pt x="508" y="449"/>
                    <a:pt x="508" y="449"/>
                  </a:cubicBezTo>
                  <a:cubicBezTo>
                    <a:pt x="508" y="449"/>
                    <a:pt x="508" y="449"/>
                    <a:pt x="508" y="449"/>
                  </a:cubicBezTo>
                  <a:cubicBezTo>
                    <a:pt x="508" y="450"/>
                    <a:pt x="507" y="450"/>
                    <a:pt x="507" y="450"/>
                  </a:cubicBezTo>
                  <a:cubicBezTo>
                    <a:pt x="507" y="450"/>
                    <a:pt x="507" y="450"/>
                    <a:pt x="507" y="450"/>
                  </a:cubicBezTo>
                  <a:cubicBezTo>
                    <a:pt x="507" y="450"/>
                    <a:pt x="507" y="450"/>
                    <a:pt x="507" y="450"/>
                  </a:cubicBezTo>
                  <a:cubicBezTo>
                    <a:pt x="507" y="449"/>
                    <a:pt x="507" y="448"/>
                    <a:pt x="506" y="448"/>
                  </a:cubicBezTo>
                  <a:cubicBezTo>
                    <a:pt x="505" y="448"/>
                    <a:pt x="505" y="449"/>
                    <a:pt x="505" y="449"/>
                  </a:cubicBezTo>
                  <a:cubicBezTo>
                    <a:pt x="505" y="450"/>
                    <a:pt x="505" y="450"/>
                    <a:pt x="505" y="450"/>
                  </a:cubicBezTo>
                  <a:cubicBezTo>
                    <a:pt x="505" y="450"/>
                    <a:pt x="505" y="450"/>
                    <a:pt x="505" y="450"/>
                  </a:cubicBezTo>
                  <a:cubicBezTo>
                    <a:pt x="504" y="451"/>
                    <a:pt x="504" y="451"/>
                    <a:pt x="504" y="452"/>
                  </a:cubicBezTo>
                  <a:cubicBezTo>
                    <a:pt x="504" y="452"/>
                    <a:pt x="503" y="452"/>
                    <a:pt x="503" y="452"/>
                  </a:cubicBezTo>
                  <a:cubicBezTo>
                    <a:pt x="503" y="452"/>
                    <a:pt x="503" y="452"/>
                    <a:pt x="503" y="452"/>
                  </a:cubicBezTo>
                  <a:cubicBezTo>
                    <a:pt x="504" y="451"/>
                    <a:pt x="504" y="449"/>
                    <a:pt x="503" y="448"/>
                  </a:cubicBezTo>
                  <a:cubicBezTo>
                    <a:pt x="502" y="449"/>
                    <a:pt x="501" y="449"/>
                    <a:pt x="501" y="450"/>
                  </a:cubicBezTo>
                  <a:cubicBezTo>
                    <a:pt x="501" y="450"/>
                    <a:pt x="501" y="449"/>
                    <a:pt x="501" y="449"/>
                  </a:cubicBezTo>
                  <a:cubicBezTo>
                    <a:pt x="501" y="449"/>
                    <a:pt x="501" y="449"/>
                    <a:pt x="501" y="449"/>
                  </a:cubicBezTo>
                  <a:cubicBezTo>
                    <a:pt x="501" y="449"/>
                    <a:pt x="501" y="449"/>
                    <a:pt x="501" y="449"/>
                  </a:cubicBezTo>
                  <a:cubicBezTo>
                    <a:pt x="501" y="448"/>
                    <a:pt x="502" y="448"/>
                    <a:pt x="501" y="447"/>
                  </a:cubicBezTo>
                  <a:cubicBezTo>
                    <a:pt x="501" y="446"/>
                    <a:pt x="501" y="446"/>
                    <a:pt x="500" y="445"/>
                  </a:cubicBezTo>
                  <a:cubicBezTo>
                    <a:pt x="499" y="445"/>
                    <a:pt x="499" y="446"/>
                    <a:pt x="498" y="446"/>
                  </a:cubicBezTo>
                  <a:cubicBezTo>
                    <a:pt x="498" y="446"/>
                    <a:pt x="498" y="446"/>
                    <a:pt x="498" y="446"/>
                  </a:cubicBezTo>
                  <a:cubicBezTo>
                    <a:pt x="498" y="446"/>
                    <a:pt x="498" y="446"/>
                    <a:pt x="497" y="446"/>
                  </a:cubicBezTo>
                  <a:cubicBezTo>
                    <a:pt x="497" y="446"/>
                    <a:pt x="497" y="446"/>
                    <a:pt x="497" y="446"/>
                  </a:cubicBezTo>
                  <a:cubicBezTo>
                    <a:pt x="497" y="446"/>
                    <a:pt x="497" y="446"/>
                    <a:pt x="497" y="446"/>
                  </a:cubicBezTo>
                  <a:cubicBezTo>
                    <a:pt x="497" y="446"/>
                    <a:pt x="497" y="446"/>
                    <a:pt x="497" y="445"/>
                  </a:cubicBezTo>
                  <a:cubicBezTo>
                    <a:pt x="498" y="445"/>
                    <a:pt x="498" y="444"/>
                    <a:pt x="497" y="444"/>
                  </a:cubicBezTo>
                  <a:cubicBezTo>
                    <a:pt x="496" y="443"/>
                    <a:pt x="495" y="443"/>
                    <a:pt x="495" y="445"/>
                  </a:cubicBezTo>
                  <a:cubicBezTo>
                    <a:pt x="495" y="445"/>
                    <a:pt x="495" y="445"/>
                    <a:pt x="495" y="445"/>
                  </a:cubicBezTo>
                  <a:cubicBezTo>
                    <a:pt x="494" y="444"/>
                    <a:pt x="494" y="444"/>
                    <a:pt x="494" y="444"/>
                  </a:cubicBezTo>
                  <a:cubicBezTo>
                    <a:pt x="494" y="444"/>
                    <a:pt x="494" y="444"/>
                    <a:pt x="494" y="444"/>
                  </a:cubicBezTo>
                  <a:cubicBezTo>
                    <a:pt x="495" y="443"/>
                    <a:pt x="495" y="443"/>
                    <a:pt x="495" y="442"/>
                  </a:cubicBezTo>
                  <a:cubicBezTo>
                    <a:pt x="496" y="442"/>
                    <a:pt x="495" y="442"/>
                    <a:pt x="495" y="442"/>
                  </a:cubicBezTo>
                  <a:cubicBezTo>
                    <a:pt x="495" y="442"/>
                    <a:pt x="495" y="442"/>
                    <a:pt x="495" y="442"/>
                  </a:cubicBezTo>
                  <a:cubicBezTo>
                    <a:pt x="495" y="442"/>
                    <a:pt x="495" y="442"/>
                    <a:pt x="495" y="442"/>
                  </a:cubicBezTo>
                  <a:cubicBezTo>
                    <a:pt x="494" y="441"/>
                    <a:pt x="494" y="442"/>
                    <a:pt x="493" y="442"/>
                  </a:cubicBezTo>
                  <a:cubicBezTo>
                    <a:pt x="493" y="442"/>
                    <a:pt x="493" y="442"/>
                    <a:pt x="493" y="442"/>
                  </a:cubicBezTo>
                  <a:cubicBezTo>
                    <a:pt x="493" y="443"/>
                    <a:pt x="493" y="443"/>
                    <a:pt x="493" y="443"/>
                  </a:cubicBezTo>
                  <a:cubicBezTo>
                    <a:pt x="492" y="442"/>
                    <a:pt x="492" y="442"/>
                    <a:pt x="491" y="443"/>
                  </a:cubicBezTo>
                  <a:cubicBezTo>
                    <a:pt x="491" y="443"/>
                    <a:pt x="491" y="443"/>
                    <a:pt x="491" y="443"/>
                  </a:cubicBezTo>
                  <a:cubicBezTo>
                    <a:pt x="491" y="443"/>
                    <a:pt x="491" y="443"/>
                    <a:pt x="491" y="443"/>
                  </a:cubicBezTo>
                  <a:cubicBezTo>
                    <a:pt x="491" y="443"/>
                    <a:pt x="491" y="443"/>
                    <a:pt x="491" y="443"/>
                  </a:cubicBezTo>
                  <a:cubicBezTo>
                    <a:pt x="491" y="443"/>
                    <a:pt x="491" y="443"/>
                    <a:pt x="491" y="443"/>
                  </a:cubicBezTo>
                  <a:cubicBezTo>
                    <a:pt x="491" y="442"/>
                    <a:pt x="492" y="442"/>
                    <a:pt x="493" y="442"/>
                  </a:cubicBezTo>
                  <a:cubicBezTo>
                    <a:pt x="493" y="441"/>
                    <a:pt x="494" y="441"/>
                    <a:pt x="494" y="441"/>
                  </a:cubicBezTo>
                  <a:cubicBezTo>
                    <a:pt x="495" y="441"/>
                    <a:pt x="496" y="441"/>
                    <a:pt x="497" y="441"/>
                  </a:cubicBezTo>
                  <a:cubicBezTo>
                    <a:pt x="497" y="441"/>
                    <a:pt x="498" y="441"/>
                    <a:pt x="498" y="440"/>
                  </a:cubicBezTo>
                  <a:cubicBezTo>
                    <a:pt x="497" y="440"/>
                    <a:pt x="496" y="439"/>
                    <a:pt x="496" y="440"/>
                  </a:cubicBezTo>
                  <a:cubicBezTo>
                    <a:pt x="494" y="442"/>
                    <a:pt x="495" y="439"/>
                    <a:pt x="494" y="439"/>
                  </a:cubicBezTo>
                  <a:cubicBezTo>
                    <a:pt x="494" y="439"/>
                    <a:pt x="493" y="439"/>
                    <a:pt x="493" y="439"/>
                  </a:cubicBezTo>
                  <a:cubicBezTo>
                    <a:pt x="493" y="440"/>
                    <a:pt x="492" y="440"/>
                    <a:pt x="492" y="440"/>
                  </a:cubicBezTo>
                  <a:cubicBezTo>
                    <a:pt x="492" y="440"/>
                    <a:pt x="492" y="440"/>
                    <a:pt x="492" y="440"/>
                  </a:cubicBezTo>
                  <a:cubicBezTo>
                    <a:pt x="492" y="440"/>
                    <a:pt x="492" y="440"/>
                    <a:pt x="492" y="440"/>
                  </a:cubicBezTo>
                  <a:cubicBezTo>
                    <a:pt x="492" y="439"/>
                    <a:pt x="492" y="439"/>
                    <a:pt x="492" y="439"/>
                  </a:cubicBezTo>
                  <a:cubicBezTo>
                    <a:pt x="493" y="439"/>
                    <a:pt x="493" y="439"/>
                    <a:pt x="493" y="438"/>
                  </a:cubicBezTo>
                  <a:cubicBezTo>
                    <a:pt x="493" y="438"/>
                    <a:pt x="492" y="438"/>
                    <a:pt x="492" y="438"/>
                  </a:cubicBezTo>
                  <a:cubicBezTo>
                    <a:pt x="491" y="438"/>
                    <a:pt x="491" y="439"/>
                    <a:pt x="490" y="438"/>
                  </a:cubicBezTo>
                  <a:cubicBezTo>
                    <a:pt x="490" y="438"/>
                    <a:pt x="489" y="438"/>
                    <a:pt x="489" y="438"/>
                  </a:cubicBezTo>
                  <a:cubicBezTo>
                    <a:pt x="489" y="438"/>
                    <a:pt x="489" y="438"/>
                    <a:pt x="489" y="438"/>
                  </a:cubicBezTo>
                  <a:cubicBezTo>
                    <a:pt x="489" y="438"/>
                    <a:pt x="489" y="438"/>
                    <a:pt x="489" y="438"/>
                  </a:cubicBezTo>
                  <a:cubicBezTo>
                    <a:pt x="489" y="438"/>
                    <a:pt x="488" y="438"/>
                    <a:pt x="488" y="438"/>
                  </a:cubicBezTo>
                  <a:cubicBezTo>
                    <a:pt x="487" y="437"/>
                    <a:pt x="486" y="438"/>
                    <a:pt x="485" y="438"/>
                  </a:cubicBezTo>
                  <a:cubicBezTo>
                    <a:pt x="486" y="437"/>
                    <a:pt x="486" y="438"/>
                    <a:pt x="486" y="437"/>
                  </a:cubicBezTo>
                  <a:cubicBezTo>
                    <a:pt x="486" y="436"/>
                    <a:pt x="485" y="436"/>
                    <a:pt x="485" y="437"/>
                  </a:cubicBezTo>
                  <a:cubicBezTo>
                    <a:pt x="485" y="437"/>
                    <a:pt x="485" y="437"/>
                    <a:pt x="484" y="437"/>
                  </a:cubicBezTo>
                  <a:cubicBezTo>
                    <a:pt x="484" y="437"/>
                    <a:pt x="485" y="436"/>
                    <a:pt x="485" y="436"/>
                  </a:cubicBezTo>
                  <a:cubicBezTo>
                    <a:pt x="485" y="436"/>
                    <a:pt x="486" y="436"/>
                    <a:pt x="486" y="436"/>
                  </a:cubicBezTo>
                  <a:cubicBezTo>
                    <a:pt x="487" y="437"/>
                    <a:pt x="488" y="436"/>
                    <a:pt x="489" y="436"/>
                  </a:cubicBezTo>
                  <a:cubicBezTo>
                    <a:pt x="488" y="434"/>
                    <a:pt x="486" y="435"/>
                    <a:pt x="485" y="435"/>
                  </a:cubicBezTo>
                  <a:cubicBezTo>
                    <a:pt x="485" y="435"/>
                    <a:pt x="485" y="435"/>
                    <a:pt x="485" y="435"/>
                  </a:cubicBezTo>
                  <a:cubicBezTo>
                    <a:pt x="485" y="434"/>
                    <a:pt x="485" y="434"/>
                    <a:pt x="485" y="434"/>
                  </a:cubicBezTo>
                  <a:cubicBezTo>
                    <a:pt x="485" y="434"/>
                    <a:pt x="485" y="434"/>
                    <a:pt x="485" y="434"/>
                  </a:cubicBezTo>
                  <a:cubicBezTo>
                    <a:pt x="485" y="434"/>
                    <a:pt x="484" y="434"/>
                    <a:pt x="484" y="434"/>
                  </a:cubicBezTo>
                  <a:cubicBezTo>
                    <a:pt x="484" y="433"/>
                    <a:pt x="485" y="434"/>
                    <a:pt x="485" y="434"/>
                  </a:cubicBezTo>
                  <a:cubicBezTo>
                    <a:pt x="485" y="434"/>
                    <a:pt x="485" y="434"/>
                    <a:pt x="485" y="434"/>
                  </a:cubicBezTo>
                  <a:cubicBezTo>
                    <a:pt x="485" y="434"/>
                    <a:pt x="485" y="434"/>
                    <a:pt x="485" y="434"/>
                  </a:cubicBezTo>
                  <a:cubicBezTo>
                    <a:pt x="486" y="434"/>
                    <a:pt x="486" y="433"/>
                    <a:pt x="486" y="433"/>
                  </a:cubicBezTo>
                  <a:cubicBezTo>
                    <a:pt x="488" y="433"/>
                    <a:pt x="489" y="433"/>
                    <a:pt x="490" y="434"/>
                  </a:cubicBezTo>
                  <a:cubicBezTo>
                    <a:pt x="490" y="434"/>
                    <a:pt x="491" y="434"/>
                    <a:pt x="491" y="434"/>
                  </a:cubicBezTo>
                  <a:cubicBezTo>
                    <a:pt x="489" y="433"/>
                    <a:pt x="488" y="432"/>
                    <a:pt x="487" y="432"/>
                  </a:cubicBezTo>
                  <a:cubicBezTo>
                    <a:pt x="487" y="431"/>
                    <a:pt x="488" y="432"/>
                    <a:pt x="488" y="432"/>
                  </a:cubicBezTo>
                  <a:cubicBezTo>
                    <a:pt x="489" y="432"/>
                    <a:pt x="489" y="432"/>
                    <a:pt x="490" y="432"/>
                  </a:cubicBezTo>
                  <a:cubicBezTo>
                    <a:pt x="490" y="431"/>
                    <a:pt x="489" y="431"/>
                    <a:pt x="489" y="431"/>
                  </a:cubicBezTo>
                  <a:cubicBezTo>
                    <a:pt x="489" y="430"/>
                    <a:pt x="490" y="430"/>
                    <a:pt x="490" y="430"/>
                  </a:cubicBezTo>
                  <a:cubicBezTo>
                    <a:pt x="490" y="430"/>
                    <a:pt x="490" y="430"/>
                    <a:pt x="490" y="430"/>
                  </a:cubicBezTo>
                  <a:cubicBezTo>
                    <a:pt x="490" y="430"/>
                    <a:pt x="490" y="430"/>
                    <a:pt x="490" y="430"/>
                  </a:cubicBezTo>
                  <a:cubicBezTo>
                    <a:pt x="490" y="430"/>
                    <a:pt x="491" y="430"/>
                    <a:pt x="491" y="429"/>
                  </a:cubicBezTo>
                  <a:cubicBezTo>
                    <a:pt x="490" y="428"/>
                    <a:pt x="489" y="427"/>
                    <a:pt x="488" y="427"/>
                  </a:cubicBezTo>
                  <a:cubicBezTo>
                    <a:pt x="487" y="427"/>
                    <a:pt x="487" y="427"/>
                    <a:pt x="487" y="426"/>
                  </a:cubicBezTo>
                  <a:cubicBezTo>
                    <a:pt x="486" y="426"/>
                    <a:pt x="486" y="426"/>
                    <a:pt x="486" y="426"/>
                  </a:cubicBezTo>
                  <a:cubicBezTo>
                    <a:pt x="486" y="426"/>
                    <a:pt x="486" y="426"/>
                    <a:pt x="486" y="426"/>
                  </a:cubicBezTo>
                  <a:cubicBezTo>
                    <a:pt x="486" y="426"/>
                    <a:pt x="486" y="426"/>
                    <a:pt x="486" y="426"/>
                  </a:cubicBezTo>
                  <a:cubicBezTo>
                    <a:pt x="486" y="426"/>
                    <a:pt x="486" y="426"/>
                    <a:pt x="486" y="426"/>
                  </a:cubicBezTo>
                  <a:cubicBezTo>
                    <a:pt x="486" y="426"/>
                    <a:pt x="487" y="426"/>
                    <a:pt x="487" y="426"/>
                  </a:cubicBezTo>
                  <a:cubicBezTo>
                    <a:pt x="487" y="426"/>
                    <a:pt x="487" y="426"/>
                    <a:pt x="487" y="426"/>
                  </a:cubicBezTo>
                  <a:cubicBezTo>
                    <a:pt x="487" y="426"/>
                    <a:pt x="487" y="426"/>
                    <a:pt x="487" y="426"/>
                  </a:cubicBezTo>
                  <a:cubicBezTo>
                    <a:pt x="488" y="425"/>
                    <a:pt x="489" y="426"/>
                    <a:pt x="489" y="425"/>
                  </a:cubicBezTo>
                  <a:cubicBezTo>
                    <a:pt x="489" y="425"/>
                    <a:pt x="489" y="425"/>
                    <a:pt x="490" y="425"/>
                  </a:cubicBezTo>
                  <a:cubicBezTo>
                    <a:pt x="490" y="425"/>
                    <a:pt x="490" y="425"/>
                    <a:pt x="490" y="425"/>
                  </a:cubicBezTo>
                  <a:cubicBezTo>
                    <a:pt x="490" y="425"/>
                    <a:pt x="490" y="425"/>
                    <a:pt x="490" y="425"/>
                  </a:cubicBezTo>
                  <a:cubicBezTo>
                    <a:pt x="490" y="425"/>
                    <a:pt x="490" y="425"/>
                    <a:pt x="491" y="426"/>
                  </a:cubicBezTo>
                  <a:cubicBezTo>
                    <a:pt x="492" y="426"/>
                    <a:pt x="493" y="427"/>
                    <a:pt x="494" y="426"/>
                  </a:cubicBezTo>
                  <a:cubicBezTo>
                    <a:pt x="495" y="426"/>
                    <a:pt x="496" y="426"/>
                    <a:pt x="497" y="427"/>
                  </a:cubicBezTo>
                  <a:cubicBezTo>
                    <a:pt x="498" y="427"/>
                    <a:pt x="498" y="427"/>
                    <a:pt x="499" y="426"/>
                  </a:cubicBezTo>
                  <a:cubicBezTo>
                    <a:pt x="499" y="425"/>
                    <a:pt x="499" y="425"/>
                    <a:pt x="498" y="424"/>
                  </a:cubicBezTo>
                  <a:cubicBezTo>
                    <a:pt x="497" y="422"/>
                    <a:pt x="495" y="420"/>
                    <a:pt x="492" y="421"/>
                  </a:cubicBezTo>
                  <a:cubicBezTo>
                    <a:pt x="490" y="421"/>
                    <a:pt x="489" y="420"/>
                    <a:pt x="487" y="419"/>
                  </a:cubicBezTo>
                  <a:cubicBezTo>
                    <a:pt x="486" y="418"/>
                    <a:pt x="485" y="418"/>
                    <a:pt x="484" y="419"/>
                  </a:cubicBezTo>
                  <a:cubicBezTo>
                    <a:pt x="482" y="420"/>
                    <a:pt x="481" y="421"/>
                    <a:pt x="479" y="420"/>
                  </a:cubicBezTo>
                  <a:cubicBezTo>
                    <a:pt x="479" y="420"/>
                    <a:pt x="479" y="420"/>
                    <a:pt x="479" y="420"/>
                  </a:cubicBezTo>
                  <a:cubicBezTo>
                    <a:pt x="480" y="419"/>
                    <a:pt x="480" y="419"/>
                    <a:pt x="480" y="419"/>
                  </a:cubicBezTo>
                  <a:cubicBezTo>
                    <a:pt x="480" y="419"/>
                    <a:pt x="480" y="419"/>
                    <a:pt x="480" y="419"/>
                  </a:cubicBezTo>
                  <a:cubicBezTo>
                    <a:pt x="480" y="419"/>
                    <a:pt x="480" y="419"/>
                    <a:pt x="480" y="419"/>
                  </a:cubicBezTo>
                  <a:cubicBezTo>
                    <a:pt x="482" y="420"/>
                    <a:pt x="483" y="419"/>
                    <a:pt x="484" y="418"/>
                  </a:cubicBezTo>
                  <a:cubicBezTo>
                    <a:pt x="484" y="418"/>
                    <a:pt x="485" y="417"/>
                    <a:pt x="486" y="417"/>
                  </a:cubicBezTo>
                  <a:cubicBezTo>
                    <a:pt x="487" y="418"/>
                    <a:pt x="488" y="417"/>
                    <a:pt x="489" y="416"/>
                  </a:cubicBezTo>
                  <a:cubicBezTo>
                    <a:pt x="490" y="415"/>
                    <a:pt x="491" y="414"/>
                    <a:pt x="492" y="415"/>
                  </a:cubicBezTo>
                  <a:cubicBezTo>
                    <a:pt x="493" y="416"/>
                    <a:pt x="494" y="416"/>
                    <a:pt x="495" y="416"/>
                  </a:cubicBezTo>
                  <a:cubicBezTo>
                    <a:pt x="495" y="416"/>
                    <a:pt x="496" y="416"/>
                    <a:pt x="495" y="415"/>
                  </a:cubicBezTo>
                  <a:cubicBezTo>
                    <a:pt x="495" y="414"/>
                    <a:pt x="495" y="412"/>
                    <a:pt x="495" y="411"/>
                  </a:cubicBezTo>
                  <a:cubicBezTo>
                    <a:pt x="494" y="409"/>
                    <a:pt x="492" y="407"/>
                    <a:pt x="491" y="406"/>
                  </a:cubicBezTo>
                  <a:cubicBezTo>
                    <a:pt x="490" y="404"/>
                    <a:pt x="489" y="404"/>
                    <a:pt x="488" y="406"/>
                  </a:cubicBezTo>
                  <a:cubicBezTo>
                    <a:pt x="488" y="406"/>
                    <a:pt x="487" y="407"/>
                    <a:pt x="488" y="408"/>
                  </a:cubicBezTo>
                  <a:cubicBezTo>
                    <a:pt x="489" y="408"/>
                    <a:pt x="488" y="409"/>
                    <a:pt x="488" y="409"/>
                  </a:cubicBezTo>
                  <a:cubicBezTo>
                    <a:pt x="487" y="409"/>
                    <a:pt x="487" y="409"/>
                    <a:pt x="486" y="410"/>
                  </a:cubicBezTo>
                  <a:cubicBezTo>
                    <a:pt x="486" y="411"/>
                    <a:pt x="485" y="412"/>
                    <a:pt x="483" y="412"/>
                  </a:cubicBezTo>
                  <a:cubicBezTo>
                    <a:pt x="483" y="412"/>
                    <a:pt x="483" y="412"/>
                    <a:pt x="483" y="412"/>
                  </a:cubicBezTo>
                  <a:cubicBezTo>
                    <a:pt x="482" y="412"/>
                    <a:pt x="482" y="413"/>
                    <a:pt x="481" y="414"/>
                  </a:cubicBezTo>
                  <a:cubicBezTo>
                    <a:pt x="481" y="415"/>
                    <a:pt x="480" y="415"/>
                    <a:pt x="479" y="414"/>
                  </a:cubicBezTo>
                  <a:cubicBezTo>
                    <a:pt x="479" y="414"/>
                    <a:pt x="478" y="414"/>
                    <a:pt x="478" y="415"/>
                  </a:cubicBezTo>
                  <a:cubicBezTo>
                    <a:pt x="478" y="415"/>
                    <a:pt x="478" y="415"/>
                    <a:pt x="478" y="415"/>
                  </a:cubicBezTo>
                  <a:cubicBezTo>
                    <a:pt x="477" y="416"/>
                    <a:pt x="477" y="417"/>
                    <a:pt x="476" y="418"/>
                  </a:cubicBezTo>
                  <a:cubicBezTo>
                    <a:pt x="476" y="418"/>
                    <a:pt x="476" y="418"/>
                    <a:pt x="476" y="418"/>
                  </a:cubicBezTo>
                  <a:cubicBezTo>
                    <a:pt x="477" y="416"/>
                    <a:pt x="477" y="415"/>
                    <a:pt x="478" y="413"/>
                  </a:cubicBezTo>
                  <a:cubicBezTo>
                    <a:pt x="478" y="413"/>
                    <a:pt x="478" y="413"/>
                    <a:pt x="478" y="413"/>
                  </a:cubicBezTo>
                  <a:cubicBezTo>
                    <a:pt x="479" y="413"/>
                    <a:pt x="479" y="413"/>
                    <a:pt x="479" y="413"/>
                  </a:cubicBezTo>
                  <a:cubicBezTo>
                    <a:pt x="479" y="413"/>
                    <a:pt x="479" y="413"/>
                    <a:pt x="479" y="413"/>
                  </a:cubicBezTo>
                  <a:cubicBezTo>
                    <a:pt x="480" y="414"/>
                    <a:pt x="480" y="414"/>
                    <a:pt x="480" y="413"/>
                  </a:cubicBezTo>
                  <a:cubicBezTo>
                    <a:pt x="481" y="412"/>
                    <a:pt x="482" y="411"/>
                    <a:pt x="484" y="410"/>
                  </a:cubicBezTo>
                  <a:cubicBezTo>
                    <a:pt x="484" y="410"/>
                    <a:pt x="485" y="409"/>
                    <a:pt x="484" y="409"/>
                  </a:cubicBezTo>
                  <a:cubicBezTo>
                    <a:pt x="484" y="409"/>
                    <a:pt x="484" y="409"/>
                    <a:pt x="484" y="409"/>
                  </a:cubicBezTo>
                  <a:cubicBezTo>
                    <a:pt x="484" y="409"/>
                    <a:pt x="484" y="409"/>
                    <a:pt x="484" y="409"/>
                  </a:cubicBezTo>
                  <a:cubicBezTo>
                    <a:pt x="485" y="409"/>
                    <a:pt x="485" y="408"/>
                    <a:pt x="485" y="408"/>
                  </a:cubicBezTo>
                  <a:cubicBezTo>
                    <a:pt x="485" y="408"/>
                    <a:pt x="486" y="407"/>
                    <a:pt x="485" y="407"/>
                  </a:cubicBezTo>
                  <a:cubicBezTo>
                    <a:pt x="485" y="406"/>
                    <a:pt x="484" y="406"/>
                    <a:pt x="484" y="406"/>
                  </a:cubicBezTo>
                  <a:cubicBezTo>
                    <a:pt x="483" y="407"/>
                    <a:pt x="482" y="407"/>
                    <a:pt x="481" y="407"/>
                  </a:cubicBezTo>
                  <a:cubicBezTo>
                    <a:pt x="480" y="407"/>
                    <a:pt x="479" y="407"/>
                    <a:pt x="478" y="408"/>
                  </a:cubicBezTo>
                  <a:cubicBezTo>
                    <a:pt x="478" y="408"/>
                    <a:pt x="478" y="408"/>
                    <a:pt x="478" y="408"/>
                  </a:cubicBezTo>
                  <a:cubicBezTo>
                    <a:pt x="478" y="409"/>
                    <a:pt x="478" y="409"/>
                    <a:pt x="478" y="410"/>
                  </a:cubicBezTo>
                  <a:cubicBezTo>
                    <a:pt x="478" y="411"/>
                    <a:pt x="478" y="411"/>
                    <a:pt x="477" y="411"/>
                  </a:cubicBezTo>
                  <a:cubicBezTo>
                    <a:pt x="476" y="411"/>
                    <a:pt x="476" y="412"/>
                    <a:pt x="475" y="413"/>
                  </a:cubicBezTo>
                  <a:cubicBezTo>
                    <a:pt x="475" y="413"/>
                    <a:pt x="475" y="413"/>
                    <a:pt x="475" y="413"/>
                  </a:cubicBezTo>
                  <a:cubicBezTo>
                    <a:pt x="475" y="413"/>
                    <a:pt x="474" y="413"/>
                    <a:pt x="474" y="414"/>
                  </a:cubicBezTo>
                  <a:cubicBezTo>
                    <a:pt x="474" y="414"/>
                    <a:pt x="474" y="414"/>
                    <a:pt x="474" y="414"/>
                  </a:cubicBezTo>
                  <a:cubicBezTo>
                    <a:pt x="474" y="414"/>
                    <a:pt x="474" y="414"/>
                    <a:pt x="474" y="414"/>
                  </a:cubicBezTo>
                  <a:cubicBezTo>
                    <a:pt x="474" y="413"/>
                    <a:pt x="474" y="413"/>
                    <a:pt x="474" y="413"/>
                  </a:cubicBezTo>
                  <a:cubicBezTo>
                    <a:pt x="475" y="412"/>
                    <a:pt x="475" y="410"/>
                    <a:pt x="477" y="411"/>
                  </a:cubicBezTo>
                  <a:cubicBezTo>
                    <a:pt x="477" y="411"/>
                    <a:pt x="477" y="410"/>
                    <a:pt x="477" y="410"/>
                  </a:cubicBezTo>
                  <a:cubicBezTo>
                    <a:pt x="477" y="410"/>
                    <a:pt x="477" y="409"/>
                    <a:pt x="476" y="409"/>
                  </a:cubicBezTo>
                  <a:cubicBezTo>
                    <a:pt x="476" y="409"/>
                    <a:pt x="478" y="409"/>
                    <a:pt x="477" y="407"/>
                  </a:cubicBezTo>
                  <a:cubicBezTo>
                    <a:pt x="478" y="407"/>
                    <a:pt x="479" y="406"/>
                    <a:pt x="480" y="406"/>
                  </a:cubicBezTo>
                  <a:cubicBezTo>
                    <a:pt x="480" y="406"/>
                    <a:pt x="480" y="406"/>
                    <a:pt x="480" y="406"/>
                  </a:cubicBezTo>
                  <a:cubicBezTo>
                    <a:pt x="481" y="405"/>
                    <a:pt x="482" y="405"/>
                    <a:pt x="482" y="405"/>
                  </a:cubicBezTo>
                  <a:cubicBezTo>
                    <a:pt x="484" y="405"/>
                    <a:pt x="486" y="404"/>
                    <a:pt x="486" y="402"/>
                  </a:cubicBezTo>
                  <a:cubicBezTo>
                    <a:pt x="486" y="402"/>
                    <a:pt x="486" y="402"/>
                    <a:pt x="486" y="402"/>
                  </a:cubicBezTo>
                  <a:cubicBezTo>
                    <a:pt x="486" y="402"/>
                    <a:pt x="486" y="402"/>
                    <a:pt x="486" y="402"/>
                  </a:cubicBezTo>
                  <a:cubicBezTo>
                    <a:pt x="486" y="403"/>
                    <a:pt x="486" y="403"/>
                    <a:pt x="487" y="403"/>
                  </a:cubicBezTo>
                  <a:cubicBezTo>
                    <a:pt x="488" y="401"/>
                    <a:pt x="488" y="399"/>
                    <a:pt x="486" y="398"/>
                  </a:cubicBezTo>
                  <a:cubicBezTo>
                    <a:pt x="484" y="397"/>
                    <a:pt x="483" y="397"/>
                    <a:pt x="482" y="395"/>
                  </a:cubicBezTo>
                  <a:cubicBezTo>
                    <a:pt x="481" y="395"/>
                    <a:pt x="480" y="395"/>
                    <a:pt x="479" y="395"/>
                  </a:cubicBezTo>
                  <a:cubicBezTo>
                    <a:pt x="479" y="397"/>
                    <a:pt x="477" y="397"/>
                    <a:pt x="476" y="398"/>
                  </a:cubicBezTo>
                  <a:cubicBezTo>
                    <a:pt x="476" y="398"/>
                    <a:pt x="476" y="398"/>
                    <a:pt x="476" y="398"/>
                  </a:cubicBezTo>
                  <a:cubicBezTo>
                    <a:pt x="476" y="398"/>
                    <a:pt x="476" y="398"/>
                    <a:pt x="476" y="398"/>
                  </a:cubicBezTo>
                  <a:cubicBezTo>
                    <a:pt x="476" y="398"/>
                    <a:pt x="476" y="398"/>
                    <a:pt x="476" y="398"/>
                  </a:cubicBezTo>
                  <a:cubicBezTo>
                    <a:pt x="476" y="398"/>
                    <a:pt x="476" y="398"/>
                    <a:pt x="476" y="398"/>
                  </a:cubicBezTo>
                  <a:cubicBezTo>
                    <a:pt x="475" y="398"/>
                    <a:pt x="475" y="398"/>
                    <a:pt x="474" y="398"/>
                  </a:cubicBezTo>
                  <a:cubicBezTo>
                    <a:pt x="474" y="398"/>
                    <a:pt x="474" y="398"/>
                    <a:pt x="474" y="398"/>
                  </a:cubicBezTo>
                  <a:cubicBezTo>
                    <a:pt x="474" y="398"/>
                    <a:pt x="474" y="398"/>
                    <a:pt x="474" y="398"/>
                  </a:cubicBezTo>
                  <a:cubicBezTo>
                    <a:pt x="473" y="399"/>
                    <a:pt x="474" y="399"/>
                    <a:pt x="474" y="400"/>
                  </a:cubicBezTo>
                  <a:cubicBezTo>
                    <a:pt x="474" y="400"/>
                    <a:pt x="474" y="400"/>
                    <a:pt x="474" y="400"/>
                  </a:cubicBezTo>
                  <a:cubicBezTo>
                    <a:pt x="474" y="400"/>
                    <a:pt x="474" y="400"/>
                    <a:pt x="474" y="400"/>
                  </a:cubicBezTo>
                  <a:cubicBezTo>
                    <a:pt x="474" y="400"/>
                    <a:pt x="474" y="400"/>
                    <a:pt x="474" y="400"/>
                  </a:cubicBezTo>
                  <a:cubicBezTo>
                    <a:pt x="474" y="401"/>
                    <a:pt x="474" y="401"/>
                    <a:pt x="473" y="401"/>
                  </a:cubicBezTo>
                  <a:cubicBezTo>
                    <a:pt x="473" y="401"/>
                    <a:pt x="473" y="401"/>
                    <a:pt x="473" y="401"/>
                  </a:cubicBezTo>
                  <a:cubicBezTo>
                    <a:pt x="474" y="400"/>
                    <a:pt x="473" y="400"/>
                    <a:pt x="473" y="399"/>
                  </a:cubicBezTo>
                  <a:cubicBezTo>
                    <a:pt x="473" y="399"/>
                    <a:pt x="473" y="398"/>
                    <a:pt x="474" y="398"/>
                  </a:cubicBezTo>
                  <a:cubicBezTo>
                    <a:pt x="476" y="397"/>
                    <a:pt x="477" y="396"/>
                    <a:pt x="477" y="394"/>
                  </a:cubicBezTo>
                  <a:cubicBezTo>
                    <a:pt x="478" y="394"/>
                    <a:pt x="478" y="394"/>
                    <a:pt x="478" y="393"/>
                  </a:cubicBezTo>
                  <a:cubicBezTo>
                    <a:pt x="477" y="393"/>
                    <a:pt x="476" y="393"/>
                    <a:pt x="476" y="394"/>
                  </a:cubicBezTo>
                  <a:cubicBezTo>
                    <a:pt x="476" y="394"/>
                    <a:pt x="476" y="394"/>
                    <a:pt x="476" y="394"/>
                  </a:cubicBezTo>
                  <a:cubicBezTo>
                    <a:pt x="476" y="394"/>
                    <a:pt x="475" y="394"/>
                    <a:pt x="474" y="395"/>
                  </a:cubicBezTo>
                  <a:cubicBezTo>
                    <a:pt x="473" y="395"/>
                    <a:pt x="471" y="397"/>
                    <a:pt x="470" y="398"/>
                  </a:cubicBezTo>
                  <a:cubicBezTo>
                    <a:pt x="469" y="400"/>
                    <a:pt x="468" y="402"/>
                    <a:pt x="469" y="404"/>
                  </a:cubicBezTo>
                  <a:cubicBezTo>
                    <a:pt x="468" y="404"/>
                    <a:pt x="468" y="404"/>
                    <a:pt x="468" y="404"/>
                  </a:cubicBezTo>
                  <a:cubicBezTo>
                    <a:pt x="468" y="404"/>
                    <a:pt x="468" y="404"/>
                    <a:pt x="468" y="404"/>
                  </a:cubicBezTo>
                  <a:cubicBezTo>
                    <a:pt x="468" y="404"/>
                    <a:pt x="468" y="404"/>
                    <a:pt x="468" y="404"/>
                  </a:cubicBezTo>
                  <a:cubicBezTo>
                    <a:pt x="468" y="405"/>
                    <a:pt x="468" y="405"/>
                    <a:pt x="468" y="405"/>
                  </a:cubicBezTo>
                  <a:cubicBezTo>
                    <a:pt x="468" y="405"/>
                    <a:pt x="468" y="405"/>
                    <a:pt x="468" y="405"/>
                  </a:cubicBezTo>
                  <a:cubicBezTo>
                    <a:pt x="468" y="405"/>
                    <a:pt x="468" y="405"/>
                    <a:pt x="468" y="405"/>
                  </a:cubicBezTo>
                  <a:cubicBezTo>
                    <a:pt x="467" y="405"/>
                    <a:pt x="467" y="405"/>
                    <a:pt x="467" y="404"/>
                  </a:cubicBezTo>
                  <a:cubicBezTo>
                    <a:pt x="467" y="404"/>
                    <a:pt x="467" y="404"/>
                    <a:pt x="467" y="404"/>
                  </a:cubicBezTo>
                  <a:cubicBezTo>
                    <a:pt x="468" y="403"/>
                    <a:pt x="468" y="402"/>
                    <a:pt x="468" y="401"/>
                  </a:cubicBezTo>
                  <a:cubicBezTo>
                    <a:pt x="469" y="400"/>
                    <a:pt x="468" y="399"/>
                    <a:pt x="467" y="399"/>
                  </a:cubicBezTo>
                  <a:cubicBezTo>
                    <a:pt x="467" y="399"/>
                    <a:pt x="467" y="399"/>
                    <a:pt x="467" y="399"/>
                  </a:cubicBezTo>
                  <a:cubicBezTo>
                    <a:pt x="466" y="399"/>
                    <a:pt x="466" y="400"/>
                    <a:pt x="466" y="400"/>
                  </a:cubicBezTo>
                  <a:cubicBezTo>
                    <a:pt x="466" y="400"/>
                    <a:pt x="466" y="400"/>
                    <a:pt x="466" y="400"/>
                  </a:cubicBezTo>
                  <a:cubicBezTo>
                    <a:pt x="466" y="400"/>
                    <a:pt x="466" y="400"/>
                    <a:pt x="466" y="400"/>
                  </a:cubicBezTo>
                  <a:cubicBezTo>
                    <a:pt x="466" y="400"/>
                    <a:pt x="466" y="400"/>
                    <a:pt x="466" y="400"/>
                  </a:cubicBezTo>
                  <a:cubicBezTo>
                    <a:pt x="466" y="400"/>
                    <a:pt x="466" y="400"/>
                    <a:pt x="466" y="400"/>
                  </a:cubicBezTo>
                  <a:cubicBezTo>
                    <a:pt x="466" y="400"/>
                    <a:pt x="466" y="400"/>
                    <a:pt x="466" y="400"/>
                  </a:cubicBezTo>
                  <a:cubicBezTo>
                    <a:pt x="466" y="399"/>
                    <a:pt x="466" y="399"/>
                    <a:pt x="466" y="398"/>
                  </a:cubicBezTo>
                  <a:cubicBezTo>
                    <a:pt x="466" y="398"/>
                    <a:pt x="466" y="398"/>
                    <a:pt x="466" y="398"/>
                  </a:cubicBezTo>
                  <a:cubicBezTo>
                    <a:pt x="466" y="398"/>
                    <a:pt x="467" y="399"/>
                    <a:pt x="467" y="399"/>
                  </a:cubicBezTo>
                  <a:cubicBezTo>
                    <a:pt x="467" y="399"/>
                    <a:pt x="467" y="399"/>
                    <a:pt x="467" y="399"/>
                  </a:cubicBezTo>
                  <a:cubicBezTo>
                    <a:pt x="467" y="399"/>
                    <a:pt x="467" y="399"/>
                    <a:pt x="467" y="399"/>
                  </a:cubicBezTo>
                  <a:cubicBezTo>
                    <a:pt x="468" y="399"/>
                    <a:pt x="468" y="399"/>
                    <a:pt x="469" y="398"/>
                  </a:cubicBezTo>
                  <a:cubicBezTo>
                    <a:pt x="470" y="396"/>
                    <a:pt x="471" y="395"/>
                    <a:pt x="472" y="393"/>
                  </a:cubicBezTo>
                  <a:cubicBezTo>
                    <a:pt x="473" y="392"/>
                    <a:pt x="473" y="390"/>
                    <a:pt x="472" y="389"/>
                  </a:cubicBezTo>
                  <a:cubicBezTo>
                    <a:pt x="471" y="388"/>
                    <a:pt x="471" y="388"/>
                    <a:pt x="470" y="389"/>
                  </a:cubicBezTo>
                  <a:cubicBezTo>
                    <a:pt x="470" y="389"/>
                    <a:pt x="469" y="389"/>
                    <a:pt x="469" y="390"/>
                  </a:cubicBezTo>
                  <a:cubicBezTo>
                    <a:pt x="468" y="390"/>
                    <a:pt x="468" y="392"/>
                    <a:pt x="469" y="393"/>
                  </a:cubicBezTo>
                  <a:cubicBezTo>
                    <a:pt x="468" y="393"/>
                    <a:pt x="468" y="393"/>
                    <a:pt x="468" y="393"/>
                  </a:cubicBezTo>
                  <a:cubicBezTo>
                    <a:pt x="468" y="393"/>
                    <a:pt x="468" y="393"/>
                    <a:pt x="468" y="393"/>
                  </a:cubicBezTo>
                  <a:cubicBezTo>
                    <a:pt x="468" y="393"/>
                    <a:pt x="468" y="393"/>
                    <a:pt x="468" y="393"/>
                  </a:cubicBezTo>
                  <a:cubicBezTo>
                    <a:pt x="467" y="392"/>
                    <a:pt x="466" y="393"/>
                    <a:pt x="466" y="393"/>
                  </a:cubicBezTo>
                  <a:cubicBezTo>
                    <a:pt x="465" y="393"/>
                    <a:pt x="464" y="394"/>
                    <a:pt x="464" y="394"/>
                  </a:cubicBezTo>
                  <a:cubicBezTo>
                    <a:pt x="464" y="394"/>
                    <a:pt x="464" y="394"/>
                    <a:pt x="464" y="394"/>
                  </a:cubicBezTo>
                  <a:cubicBezTo>
                    <a:pt x="464" y="394"/>
                    <a:pt x="464" y="394"/>
                    <a:pt x="464" y="394"/>
                  </a:cubicBezTo>
                  <a:cubicBezTo>
                    <a:pt x="464" y="394"/>
                    <a:pt x="464" y="394"/>
                    <a:pt x="464" y="394"/>
                  </a:cubicBezTo>
                  <a:cubicBezTo>
                    <a:pt x="464" y="394"/>
                    <a:pt x="464" y="394"/>
                    <a:pt x="464" y="394"/>
                  </a:cubicBezTo>
                  <a:cubicBezTo>
                    <a:pt x="464" y="394"/>
                    <a:pt x="464" y="394"/>
                    <a:pt x="464" y="394"/>
                  </a:cubicBezTo>
                  <a:cubicBezTo>
                    <a:pt x="464" y="393"/>
                    <a:pt x="465" y="392"/>
                    <a:pt x="466" y="392"/>
                  </a:cubicBezTo>
                  <a:cubicBezTo>
                    <a:pt x="467" y="392"/>
                    <a:pt x="467" y="391"/>
                    <a:pt x="467" y="391"/>
                  </a:cubicBezTo>
                  <a:cubicBezTo>
                    <a:pt x="467" y="390"/>
                    <a:pt x="467" y="390"/>
                    <a:pt x="466" y="390"/>
                  </a:cubicBezTo>
                  <a:cubicBezTo>
                    <a:pt x="466" y="390"/>
                    <a:pt x="465" y="390"/>
                    <a:pt x="465" y="390"/>
                  </a:cubicBezTo>
                  <a:cubicBezTo>
                    <a:pt x="465" y="390"/>
                    <a:pt x="465" y="390"/>
                    <a:pt x="465" y="390"/>
                  </a:cubicBezTo>
                  <a:cubicBezTo>
                    <a:pt x="463" y="389"/>
                    <a:pt x="462" y="389"/>
                    <a:pt x="463" y="391"/>
                  </a:cubicBezTo>
                  <a:cubicBezTo>
                    <a:pt x="463" y="391"/>
                    <a:pt x="462" y="391"/>
                    <a:pt x="462" y="392"/>
                  </a:cubicBezTo>
                  <a:cubicBezTo>
                    <a:pt x="462" y="392"/>
                    <a:pt x="462" y="392"/>
                    <a:pt x="462" y="392"/>
                  </a:cubicBezTo>
                  <a:cubicBezTo>
                    <a:pt x="462" y="392"/>
                    <a:pt x="462" y="392"/>
                    <a:pt x="462" y="392"/>
                  </a:cubicBezTo>
                  <a:cubicBezTo>
                    <a:pt x="461" y="392"/>
                    <a:pt x="461" y="392"/>
                    <a:pt x="461" y="392"/>
                  </a:cubicBezTo>
                  <a:cubicBezTo>
                    <a:pt x="461" y="393"/>
                    <a:pt x="461" y="393"/>
                    <a:pt x="461" y="393"/>
                  </a:cubicBezTo>
                  <a:cubicBezTo>
                    <a:pt x="461" y="393"/>
                    <a:pt x="461" y="393"/>
                    <a:pt x="461" y="393"/>
                  </a:cubicBezTo>
                  <a:cubicBezTo>
                    <a:pt x="461" y="393"/>
                    <a:pt x="461" y="393"/>
                    <a:pt x="461" y="393"/>
                  </a:cubicBezTo>
                  <a:cubicBezTo>
                    <a:pt x="461" y="392"/>
                    <a:pt x="462" y="391"/>
                    <a:pt x="462" y="390"/>
                  </a:cubicBezTo>
                  <a:cubicBezTo>
                    <a:pt x="463" y="388"/>
                    <a:pt x="463" y="388"/>
                    <a:pt x="465" y="388"/>
                  </a:cubicBezTo>
                  <a:cubicBezTo>
                    <a:pt x="465" y="388"/>
                    <a:pt x="465" y="388"/>
                    <a:pt x="465" y="388"/>
                  </a:cubicBezTo>
                  <a:cubicBezTo>
                    <a:pt x="465" y="388"/>
                    <a:pt x="465" y="388"/>
                    <a:pt x="465" y="388"/>
                  </a:cubicBezTo>
                  <a:cubicBezTo>
                    <a:pt x="466" y="389"/>
                    <a:pt x="466" y="389"/>
                    <a:pt x="467" y="387"/>
                  </a:cubicBezTo>
                  <a:cubicBezTo>
                    <a:pt x="467" y="387"/>
                    <a:pt x="467" y="387"/>
                    <a:pt x="467" y="387"/>
                  </a:cubicBezTo>
                  <a:cubicBezTo>
                    <a:pt x="468" y="386"/>
                    <a:pt x="469" y="386"/>
                    <a:pt x="468" y="385"/>
                  </a:cubicBezTo>
                  <a:cubicBezTo>
                    <a:pt x="468" y="383"/>
                    <a:pt x="467" y="380"/>
                    <a:pt x="464" y="379"/>
                  </a:cubicBezTo>
                  <a:cubicBezTo>
                    <a:pt x="463" y="379"/>
                    <a:pt x="461" y="378"/>
                    <a:pt x="460" y="377"/>
                  </a:cubicBezTo>
                  <a:cubicBezTo>
                    <a:pt x="459" y="376"/>
                    <a:pt x="459" y="377"/>
                    <a:pt x="459" y="378"/>
                  </a:cubicBezTo>
                  <a:cubicBezTo>
                    <a:pt x="459" y="379"/>
                    <a:pt x="458" y="380"/>
                    <a:pt x="457" y="380"/>
                  </a:cubicBezTo>
                  <a:cubicBezTo>
                    <a:pt x="457" y="380"/>
                    <a:pt x="457" y="380"/>
                    <a:pt x="457" y="380"/>
                  </a:cubicBezTo>
                  <a:cubicBezTo>
                    <a:pt x="457" y="380"/>
                    <a:pt x="457" y="380"/>
                    <a:pt x="457" y="380"/>
                  </a:cubicBezTo>
                  <a:cubicBezTo>
                    <a:pt x="457" y="380"/>
                    <a:pt x="457" y="380"/>
                    <a:pt x="457" y="380"/>
                  </a:cubicBezTo>
                  <a:cubicBezTo>
                    <a:pt x="457" y="380"/>
                    <a:pt x="456" y="379"/>
                    <a:pt x="456" y="380"/>
                  </a:cubicBezTo>
                  <a:cubicBezTo>
                    <a:pt x="456" y="380"/>
                    <a:pt x="456" y="381"/>
                    <a:pt x="455" y="381"/>
                  </a:cubicBezTo>
                  <a:cubicBezTo>
                    <a:pt x="455" y="381"/>
                    <a:pt x="455" y="380"/>
                    <a:pt x="455" y="380"/>
                  </a:cubicBezTo>
                  <a:cubicBezTo>
                    <a:pt x="456" y="380"/>
                    <a:pt x="456" y="379"/>
                    <a:pt x="455" y="379"/>
                  </a:cubicBezTo>
                  <a:cubicBezTo>
                    <a:pt x="454" y="379"/>
                    <a:pt x="454" y="379"/>
                    <a:pt x="454" y="380"/>
                  </a:cubicBezTo>
                  <a:cubicBezTo>
                    <a:pt x="454" y="380"/>
                    <a:pt x="454" y="381"/>
                    <a:pt x="454" y="381"/>
                  </a:cubicBezTo>
                  <a:cubicBezTo>
                    <a:pt x="454" y="382"/>
                    <a:pt x="454" y="382"/>
                    <a:pt x="454" y="382"/>
                  </a:cubicBezTo>
                  <a:cubicBezTo>
                    <a:pt x="454" y="383"/>
                    <a:pt x="453" y="383"/>
                    <a:pt x="453" y="384"/>
                  </a:cubicBezTo>
                  <a:cubicBezTo>
                    <a:pt x="452" y="385"/>
                    <a:pt x="452" y="386"/>
                    <a:pt x="452" y="387"/>
                  </a:cubicBezTo>
                  <a:cubicBezTo>
                    <a:pt x="452" y="387"/>
                    <a:pt x="452" y="387"/>
                    <a:pt x="452" y="387"/>
                  </a:cubicBezTo>
                  <a:cubicBezTo>
                    <a:pt x="452" y="388"/>
                    <a:pt x="452" y="388"/>
                    <a:pt x="452" y="389"/>
                  </a:cubicBezTo>
                  <a:cubicBezTo>
                    <a:pt x="452" y="389"/>
                    <a:pt x="452" y="389"/>
                    <a:pt x="452" y="389"/>
                  </a:cubicBezTo>
                  <a:cubicBezTo>
                    <a:pt x="452" y="389"/>
                    <a:pt x="452" y="389"/>
                    <a:pt x="452" y="389"/>
                  </a:cubicBezTo>
                  <a:cubicBezTo>
                    <a:pt x="451" y="389"/>
                    <a:pt x="451" y="389"/>
                    <a:pt x="451" y="389"/>
                  </a:cubicBezTo>
                  <a:cubicBezTo>
                    <a:pt x="451" y="388"/>
                    <a:pt x="451" y="388"/>
                    <a:pt x="451" y="387"/>
                  </a:cubicBezTo>
                  <a:cubicBezTo>
                    <a:pt x="452" y="386"/>
                    <a:pt x="451" y="385"/>
                    <a:pt x="452" y="384"/>
                  </a:cubicBezTo>
                  <a:cubicBezTo>
                    <a:pt x="453" y="383"/>
                    <a:pt x="453" y="383"/>
                    <a:pt x="452" y="382"/>
                  </a:cubicBezTo>
                  <a:cubicBezTo>
                    <a:pt x="452" y="381"/>
                    <a:pt x="452" y="380"/>
                    <a:pt x="452" y="379"/>
                  </a:cubicBezTo>
                  <a:cubicBezTo>
                    <a:pt x="452" y="379"/>
                    <a:pt x="452" y="378"/>
                    <a:pt x="452" y="378"/>
                  </a:cubicBezTo>
                  <a:cubicBezTo>
                    <a:pt x="451" y="378"/>
                    <a:pt x="451" y="378"/>
                    <a:pt x="451" y="379"/>
                  </a:cubicBezTo>
                  <a:cubicBezTo>
                    <a:pt x="450" y="379"/>
                    <a:pt x="450" y="380"/>
                    <a:pt x="450" y="381"/>
                  </a:cubicBezTo>
                  <a:cubicBezTo>
                    <a:pt x="449" y="380"/>
                    <a:pt x="450" y="380"/>
                    <a:pt x="450" y="379"/>
                  </a:cubicBezTo>
                  <a:cubicBezTo>
                    <a:pt x="450" y="379"/>
                    <a:pt x="450" y="379"/>
                    <a:pt x="450" y="379"/>
                  </a:cubicBezTo>
                  <a:cubicBezTo>
                    <a:pt x="450" y="379"/>
                    <a:pt x="450" y="379"/>
                    <a:pt x="450" y="379"/>
                  </a:cubicBezTo>
                  <a:cubicBezTo>
                    <a:pt x="450" y="377"/>
                    <a:pt x="451" y="376"/>
                    <a:pt x="452" y="375"/>
                  </a:cubicBezTo>
                  <a:cubicBezTo>
                    <a:pt x="451" y="374"/>
                    <a:pt x="449" y="374"/>
                    <a:pt x="449" y="376"/>
                  </a:cubicBezTo>
                  <a:cubicBezTo>
                    <a:pt x="448" y="374"/>
                    <a:pt x="448" y="375"/>
                    <a:pt x="447" y="376"/>
                  </a:cubicBezTo>
                  <a:cubicBezTo>
                    <a:pt x="447" y="376"/>
                    <a:pt x="447" y="376"/>
                    <a:pt x="446" y="377"/>
                  </a:cubicBezTo>
                  <a:cubicBezTo>
                    <a:pt x="445" y="377"/>
                    <a:pt x="446" y="378"/>
                    <a:pt x="445" y="379"/>
                  </a:cubicBezTo>
                  <a:cubicBezTo>
                    <a:pt x="444" y="379"/>
                    <a:pt x="444" y="381"/>
                    <a:pt x="445" y="382"/>
                  </a:cubicBezTo>
                  <a:cubicBezTo>
                    <a:pt x="445" y="382"/>
                    <a:pt x="445" y="382"/>
                    <a:pt x="445" y="382"/>
                  </a:cubicBezTo>
                  <a:cubicBezTo>
                    <a:pt x="445" y="382"/>
                    <a:pt x="445" y="382"/>
                    <a:pt x="445" y="383"/>
                  </a:cubicBezTo>
                  <a:cubicBezTo>
                    <a:pt x="445" y="383"/>
                    <a:pt x="445" y="383"/>
                    <a:pt x="445" y="383"/>
                  </a:cubicBezTo>
                  <a:cubicBezTo>
                    <a:pt x="445" y="383"/>
                    <a:pt x="445" y="383"/>
                    <a:pt x="445" y="383"/>
                  </a:cubicBezTo>
                  <a:cubicBezTo>
                    <a:pt x="444" y="384"/>
                    <a:pt x="444" y="385"/>
                    <a:pt x="443" y="386"/>
                  </a:cubicBezTo>
                  <a:cubicBezTo>
                    <a:pt x="443" y="386"/>
                    <a:pt x="442" y="386"/>
                    <a:pt x="443" y="386"/>
                  </a:cubicBezTo>
                  <a:cubicBezTo>
                    <a:pt x="443" y="385"/>
                    <a:pt x="444" y="384"/>
                    <a:pt x="444" y="383"/>
                  </a:cubicBezTo>
                  <a:cubicBezTo>
                    <a:pt x="445" y="382"/>
                    <a:pt x="445" y="382"/>
                    <a:pt x="444" y="381"/>
                  </a:cubicBezTo>
                  <a:cubicBezTo>
                    <a:pt x="444" y="381"/>
                    <a:pt x="444" y="381"/>
                    <a:pt x="444" y="381"/>
                  </a:cubicBezTo>
                  <a:cubicBezTo>
                    <a:pt x="444" y="381"/>
                    <a:pt x="443" y="381"/>
                    <a:pt x="443" y="381"/>
                  </a:cubicBezTo>
                  <a:cubicBezTo>
                    <a:pt x="444" y="380"/>
                    <a:pt x="445" y="379"/>
                    <a:pt x="443" y="379"/>
                  </a:cubicBezTo>
                  <a:cubicBezTo>
                    <a:pt x="443" y="379"/>
                    <a:pt x="443" y="379"/>
                    <a:pt x="444" y="379"/>
                  </a:cubicBezTo>
                  <a:cubicBezTo>
                    <a:pt x="444" y="378"/>
                    <a:pt x="445" y="378"/>
                    <a:pt x="445" y="377"/>
                  </a:cubicBezTo>
                  <a:cubicBezTo>
                    <a:pt x="445" y="377"/>
                    <a:pt x="445" y="376"/>
                    <a:pt x="445" y="376"/>
                  </a:cubicBezTo>
                  <a:cubicBezTo>
                    <a:pt x="444" y="376"/>
                    <a:pt x="444" y="376"/>
                    <a:pt x="444" y="376"/>
                  </a:cubicBezTo>
                  <a:cubicBezTo>
                    <a:pt x="443" y="378"/>
                    <a:pt x="442" y="378"/>
                    <a:pt x="441" y="379"/>
                  </a:cubicBezTo>
                  <a:cubicBezTo>
                    <a:pt x="441" y="379"/>
                    <a:pt x="441" y="379"/>
                    <a:pt x="441" y="379"/>
                  </a:cubicBezTo>
                  <a:cubicBezTo>
                    <a:pt x="441" y="379"/>
                    <a:pt x="441" y="379"/>
                    <a:pt x="440" y="379"/>
                  </a:cubicBezTo>
                  <a:cubicBezTo>
                    <a:pt x="440" y="379"/>
                    <a:pt x="440" y="379"/>
                    <a:pt x="440" y="379"/>
                  </a:cubicBezTo>
                  <a:cubicBezTo>
                    <a:pt x="440" y="379"/>
                    <a:pt x="441" y="379"/>
                    <a:pt x="441" y="378"/>
                  </a:cubicBezTo>
                  <a:cubicBezTo>
                    <a:pt x="441" y="378"/>
                    <a:pt x="441" y="378"/>
                    <a:pt x="441" y="378"/>
                  </a:cubicBezTo>
                  <a:cubicBezTo>
                    <a:pt x="442" y="378"/>
                    <a:pt x="442" y="377"/>
                    <a:pt x="443" y="377"/>
                  </a:cubicBezTo>
                  <a:cubicBezTo>
                    <a:pt x="444" y="376"/>
                    <a:pt x="443" y="376"/>
                    <a:pt x="443" y="376"/>
                  </a:cubicBezTo>
                  <a:cubicBezTo>
                    <a:pt x="442" y="375"/>
                    <a:pt x="441" y="376"/>
                    <a:pt x="441" y="376"/>
                  </a:cubicBezTo>
                  <a:cubicBezTo>
                    <a:pt x="441" y="376"/>
                    <a:pt x="442" y="375"/>
                    <a:pt x="442" y="375"/>
                  </a:cubicBezTo>
                  <a:cubicBezTo>
                    <a:pt x="443" y="375"/>
                    <a:pt x="443" y="376"/>
                    <a:pt x="443" y="375"/>
                  </a:cubicBezTo>
                  <a:cubicBezTo>
                    <a:pt x="445" y="374"/>
                    <a:pt x="446" y="373"/>
                    <a:pt x="448" y="373"/>
                  </a:cubicBezTo>
                  <a:cubicBezTo>
                    <a:pt x="448" y="373"/>
                    <a:pt x="448" y="372"/>
                    <a:pt x="448" y="372"/>
                  </a:cubicBezTo>
                  <a:cubicBezTo>
                    <a:pt x="448" y="371"/>
                    <a:pt x="449" y="370"/>
                    <a:pt x="448" y="369"/>
                  </a:cubicBezTo>
                  <a:cubicBezTo>
                    <a:pt x="448" y="369"/>
                    <a:pt x="448" y="369"/>
                    <a:pt x="448" y="369"/>
                  </a:cubicBezTo>
                  <a:cubicBezTo>
                    <a:pt x="448" y="368"/>
                    <a:pt x="448" y="367"/>
                    <a:pt x="447" y="367"/>
                  </a:cubicBezTo>
                  <a:cubicBezTo>
                    <a:pt x="446" y="367"/>
                    <a:pt x="445" y="367"/>
                    <a:pt x="444" y="367"/>
                  </a:cubicBezTo>
                  <a:cubicBezTo>
                    <a:pt x="443" y="366"/>
                    <a:pt x="442" y="367"/>
                    <a:pt x="442" y="368"/>
                  </a:cubicBezTo>
                  <a:cubicBezTo>
                    <a:pt x="442" y="368"/>
                    <a:pt x="442" y="368"/>
                    <a:pt x="442" y="368"/>
                  </a:cubicBezTo>
                  <a:cubicBezTo>
                    <a:pt x="442" y="368"/>
                    <a:pt x="442" y="368"/>
                    <a:pt x="442" y="368"/>
                  </a:cubicBezTo>
                  <a:cubicBezTo>
                    <a:pt x="441" y="368"/>
                    <a:pt x="441" y="367"/>
                    <a:pt x="441" y="367"/>
                  </a:cubicBezTo>
                  <a:cubicBezTo>
                    <a:pt x="441" y="367"/>
                    <a:pt x="441" y="367"/>
                    <a:pt x="441" y="367"/>
                  </a:cubicBezTo>
                  <a:cubicBezTo>
                    <a:pt x="441" y="367"/>
                    <a:pt x="441" y="367"/>
                    <a:pt x="441" y="367"/>
                  </a:cubicBezTo>
                  <a:cubicBezTo>
                    <a:pt x="441" y="367"/>
                    <a:pt x="441" y="367"/>
                    <a:pt x="440" y="367"/>
                  </a:cubicBezTo>
                  <a:cubicBezTo>
                    <a:pt x="441" y="367"/>
                    <a:pt x="441" y="367"/>
                    <a:pt x="441" y="366"/>
                  </a:cubicBezTo>
                  <a:cubicBezTo>
                    <a:pt x="441" y="366"/>
                    <a:pt x="441" y="366"/>
                    <a:pt x="441" y="366"/>
                  </a:cubicBezTo>
                  <a:cubicBezTo>
                    <a:pt x="441" y="366"/>
                    <a:pt x="441" y="366"/>
                    <a:pt x="441" y="366"/>
                  </a:cubicBezTo>
                  <a:cubicBezTo>
                    <a:pt x="441" y="366"/>
                    <a:pt x="441" y="366"/>
                    <a:pt x="441" y="366"/>
                  </a:cubicBezTo>
                  <a:cubicBezTo>
                    <a:pt x="441" y="366"/>
                    <a:pt x="441" y="366"/>
                    <a:pt x="441" y="366"/>
                  </a:cubicBezTo>
                  <a:cubicBezTo>
                    <a:pt x="442" y="366"/>
                    <a:pt x="442" y="366"/>
                    <a:pt x="442" y="365"/>
                  </a:cubicBezTo>
                  <a:cubicBezTo>
                    <a:pt x="443" y="364"/>
                    <a:pt x="444" y="364"/>
                    <a:pt x="443" y="363"/>
                  </a:cubicBezTo>
                  <a:cubicBezTo>
                    <a:pt x="443" y="363"/>
                    <a:pt x="443" y="363"/>
                    <a:pt x="443" y="363"/>
                  </a:cubicBezTo>
                  <a:cubicBezTo>
                    <a:pt x="442" y="362"/>
                    <a:pt x="442" y="362"/>
                    <a:pt x="442" y="362"/>
                  </a:cubicBezTo>
                  <a:cubicBezTo>
                    <a:pt x="442" y="359"/>
                    <a:pt x="441" y="358"/>
                    <a:pt x="438" y="357"/>
                  </a:cubicBezTo>
                  <a:cubicBezTo>
                    <a:pt x="436" y="356"/>
                    <a:pt x="436" y="356"/>
                    <a:pt x="436" y="358"/>
                  </a:cubicBezTo>
                  <a:cubicBezTo>
                    <a:pt x="436" y="359"/>
                    <a:pt x="436" y="359"/>
                    <a:pt x="436" y="360"/>
                  </a:cubicBezTo>
                  <a:cubicBezTo>
                    <a:pt x="436" y="360"/>
                    <a:pt x="436" y="360"/>
                    <a:pt x="436" y="360"/>
                  </a:cubicBezTo>
                  <a:cubicBezTo>
                    <a:pt x="436" y="360"/>
                    <a:pt x="436" y="360"/>
                    <a:pt x="435" y="360"/>
                  </a:cubicBezTo>
                  <a:cubicBezTo>
                    <a:pt x="435" y="358"/>
                    <a:pt x="434" y="360"/>
                    <a:pt x="433" y="360"/>
                  </a:cubicBezTo>
                  <a:cubicBezTo>
                    <a:pt x="434" y="360"/>
                    <a:pt x="434" y="359"/>
                    <a:pt x="434" y="359"/>
                  </a:cubicBezTo>
                  <a:cubicBezTo>
                    <a:pt x="435" y="359"/>
                    <a:pt x="436" y="359"/>
                    <a:pt x="435" y="358"/>
                  </a:cubicBezTo>
                  <a:cubicBezTo>
                    <a:pt x="435" y="357"/>
                    <a:pt x="435" y="356"/>
                    <a:pt x="434" y="356"/>
                  </a:cubicBezTo>
                  <a:cubicBezTo>
                    <a:pt x="433" y="355"/>
                    <a:pt x="432" y="355"/>
                    <a:pt x="431" y="353"/>
                  </a:cubicBezTo>
                  <a:cubicBezTo>
                    <a:pt x="430" y="353"/>
                    <a:pt x="429" y="352"/>
                    <a:pt x="428" y="352"/>
                  </a:cubicBezTo>
                  <a:cubicBezTo>
                    <a:pt x="428" y="352"/>
                    <a:pt x="427" y="352"/>
                    <a:pt x="427" y="352"/>
                  </a:cubicBezTo>
                  <a:cubicBezTo>
                    <a:pt x="427" y="352"/>
                    <a:pt x="427" y="352"/>
                    <a:pt x="427" y="352"/>
                  </a:cubicBezTo>
                  <a:cubicBezTo>
                    <a:pt x="426" y="352"/>
                    <a:pt x="425" y="353"/>
                    <a:pt x="424" y="353"/>
                  </a:cubicBezTo>
                  <a:cubicBezTo>
                    <a:pt x="422" y="354"/>
                    <a:pt x="421" y="355"/>
                    <a:pt x="420" y="356"/>
                  </a:cubicBezTo>
                  <a:cubicBezTo>
                    <a:pt x="418" y="358"/>
                    <a:pt x="418" y="360"/>
                    <a:pt x="420" y="361"/>
                  </a:cubicBezTo>
                  <a:cubicBezTo>
                    <a:pt x="420" y="361"/>
                    <a:pt x="420" y="361"/>
                    <a:pt x="420" y="361"/>
                  </a:cubicBezTo>
                  <a:cubicBezTo>
                    <a:pt x="422" y="362"/>
                    <a:pt x="424" y="364"/>
                    <a:pt x="427" y="365"/>
                  </a:cubicBezTo>
                  <a:cubicBezTo>
                    <a:pt x="426" y="365"/>
                    <a:pt x="425" y="365"/>
                    <a:pt x="425" y="365"/>
                  </a:cubicBezTo>
                  <a:cubicBezTo>
                    <a:pt x="424" y="364"/>
                    <a:pt x="423" y="363"/>
                    <a:pt x="422" y="363"/>
                  </a:cubicBezTo>
                  <a:cubicBezTo>
                    <a:pt x="421" y="363"/>
                    <a:pt x="421" y="363"/>
                    <a:pt x="420" y="362"/>
                  </a:cubicBezTo>
                  <a:cubicBezTo>
                    <a:pt x="420" y="362"/>
                    <a:pt x="419" y="362"/>
                    <a:pt x="419" y="361"/>
                  </a:cubicBezTo>
                  <a:cubicBezTo>
                    <a:pt x="419" y="361"/>
                    <a:pt x="419" y="361"/>
                    <a:pt x="419" y="361"/>
                  </a:cubicBezTo>
                  <a:cubicBezTo>
                    <a:pt x="419" y="361"/>
                    <a:pt x="419" y="361"/>
                    <a:pt x="419" y="361"/>
                  </a:cubicBezTo>
                  <a:cubicBezTo>
                    <a:pt x="418" y="362"/>
                    <a:pt x="417" y="363"/>
                    <a:pt x="417" y="365"/>
                  </a:cubicBezTo>
                  <a:cubicBezTo>
                    <a:pt x="416" y="366"/>
                    <a:pt x="417" y="367"/>
                    <a:pt x="416" y="368"/>
                  </a:cubicBezTo>
                  <a:cubicBezTo>
                    <a:pt x="416" y="368"/>
                    <a:pt x="416" y="368"/>
                    <a:pt x="416" y="368"/>
                  </a:cubicBezTo>
                  <a:cubicBezTo>
                    <a:pt x="416" y="368"/>
                    <a:pt x="416" y="368"/>
                    <a:pt x="416" y="368"/>
                  </a:cubicBezTo>
                  <a:cubicBezTo>
                    <a:pt x="416" y="369"/>
                    <a:pt x="417" y="370"/>
                    <a:pt x="418" y="370"/>
                  </a:cubicBezTo>
                  <a:cubicBezTo>
                    <a:pt x="419" y="371"/>
                    <a:pt x="419" y="371"/>
                    <a:pt x="418" y="372"/>
                  </a:cubicBezTo>
                  <a:cubicBezTo>
                    <a:pt x="418" y="371"/>
                    <a:pt x="417" y="370"/>
                    <a:pt x="416" y="370"/>
                  </a:cubicBezTo>
                  <a:cubicBezTo>
                    <a:pt x="415" y="370"/>
                    <a:pt x="415" y="369"/>
                    <a:pt x="415" y="368"/>
                  </a:cubicBezTo>
                  <a:cubicBezTo>
                    <a:pt x="416" y="367"/>
                    <a:pt x="416" y="365"/>
                    <a:pt x="416" y="363"/>
                  </a:cubicBezTo>
                  <a:cubicBezTo>
                    <a:pt x="416" y="362"/>
                    <a:pt x="415" y="361"/>
                    <a:pt x="414" y="361"/>
                  </a:cubicBezTo>
                  <a:cubicBezTo>
                    <a:pt x="414" y="361"/>
                    <a:pt x="413" y="362"/>
                    <a:pt x="413" y="362"/>
                  </a:cubicBezTo>
                  <a:cubicBezTo>
                    <a:pt x="413" y="363"/>
                    <a:pt x="412" y="363"/>
                    <a:pt x="411" y="364"/>
                  </a:cubicBezTo>
                  <a:cubicBezTo>
                    <a:pt x="411" y="364"/>
                    <a:pt x="411" y="363"/>
                    <a:pt x="411" y="363"/>
                  </a:cubicBezTo>
                  <a:cubicBezTo>
                    <a:pt x="411" y="363"/>
                    <a:pt x="411" y="363"/>
                    <a:pt x="411" y="363"/>
                  </a:cubicBezTo>
                  <a:cubicBezTo>
                    <a:pt x="412" y="363"/>
                    <a:pt x="412" y="362"/>
                    <a:pt x="411" y="361"/>
                  </a:cubicBezTo>
                  <a:cubicBezTo>
                    <a:pt x="411" y="361"/>
                    <a:pt x="411" y="361"/>
                    <a:pt x="411" y="361"/>
                  </a:cubicBezTo>
                  <a:cubicBezTo>
                    <a:pt x="411" y="361"/>
                    <a:pt x="411" y="361"/>
                    <a:pt x="411" y="361"/>
                  </a:cubicBezTo>
                  <a:cubicBezTo>
                    <a:pt x="411" y="361"/>
                    <a:pt x="411" y="361"/>
                    <a:pt x="411" y="361"/>
                  </a:cubicBezTo>
                  <a:cubicBezTo>
                    <a:pt x="411" y="360"/>
                    <a:pt x="411" y="359"/>
                    <a:pt x="411" y="358"/>
                  </a:cubicBezTo>
                  <a:cubicBezTo>
                    <a:pt x="411" y="358"/>
                    <a:pt x="411" y="358"/>
                    <a:pt x="411" y="358"/>
                  </a:cubicBezTo>
                  <a:cubicBezTo>
                    <a:pt x="411" y="358"/>
                    <a:pt x="411" y="358"/>
                    <a:pt x="411" y="358"/>
                  </a:cubicBezTo>
                  <a:cubicBezTo>
                    <a:pt x="410" y="359"/>
                    <a:pt x="410" y="359"/>
                    <a:pt x="410" y="360"/>
                  </a:cubicBezTo>
                  <a:cubicBezTo>
                    <a:pt x="409" y="360"/>
                    <a:pt x="410" y="359"/>
                    <a:pt x="409" y="359"/>
                  </a:cubicBezTo>
                  <a:cubicBezTo>
                    <a:pt x="409" y="359"/>
                    <a:pt x="409" y="360"/>
                    <a:pt x="409" y="361"/>
                  </a:cubicBezTo>
                  <a:cubicBezTo>
                    <a:pt x="409" y="361"/>
                    <a:pt x="409" y="361"/>
                    <a:pt x="409" y="361"/>
                  </a:cubicBezTo>
                  <a:cubicBezTo>
                    <a:pt x="408" y="361"/>
                    <a:pt x="408" y="362"/>
                    <a:pt x="408" y="362"/>
                  </a:cubicBezTo>
                  <a:cubicBezTo>
                    <a:pt x="409" y="364"/>
                    <a:pt x="409" y="365"/>
                    <a:pt x="411" y="366"/>
                  </a:cubicBezTo>
                  <a:cubicBezTo>
                    <a:pt x="409" y="366"/>
                    <a:pt x="409" y="364"/>
                    <a:pt x="408" y="363"/>
                  </a:cubicBezTo>
                  <a:cubicBezTo>
                    <a:pt x="407" y="363"/>
                    <a:pt x="407" y="364"/>
                    <a:pt x="407" y="364"/>
                  </a:cubicBezTo>
                  <a:cubicBezTo>
                    <a:pt x="407" y="365"/>
                    <a:pt x="407" y="365"/>
                    <a:pt x="407" y="365"/>
                  </a:cubicBezTo>
                  <a:cubicBezTo>
                    <a:pt x="405" y="365"/>
                    <a:pt x="406" y="366"/>
                    <a:pt x="406" y="366"/>
                  </a:cubicBezTo>
                  <a:cubicBezTo>
                    <a:pt x="407" y="367"/>
                    <a:pt x="407" y="368"/>
                    <a:pt x="407" y="368"/>
                  </a:cubicBezTo>
                  <a:cubicBezTo>
                    <a:pt x="406" y="368"/>
                    <a:pt x="405" y="369"/>
                    <a:pt x="405" y="369"/>
                  </a:cubicBezTo>
                  <a:cubicBezTo>
                    <a:pt x="404" y="370"/>
                    <a:pt x="404" y="371"/>
                    <a:pt x="403" y="371"/>
                  </a:cubicBezTo>
                  <a:cubicBezTo>
                    <a:pt x="404" y="368"/>
                    <a:pt x="404" y="368"/>
                    <a:pt x="402" y="368"/>
                  </a:cubicBezTo>
                  <a:cubicBezTo>
                    <a:pt x="403" y="366"/>
                    <a:pt x="404" y="367"/>
                    <a:pt x="405" y="368"/>
                  </a:cubicBezTo>
                  <a:cubicBezTo>
                    <a:pt x="405" y="367"/>
                    <a:pt x="404" y="366"/>
                    <a:pt x="404" y="366"/>
                  </a:cubicBezTo>
                  <a:cubicBezTo>
                    <a:pt x="403" y="366"/>
                    <a:pt x="403" y="365"/>
                    <a:pt x="403" y="365"/>
                  </a:cubicBezTo>
                  <a:cubicBezTo>
                    <a:pt x="404" y="364"/>
                    <a:pt x="404" y="362"/>
                    <a:pt x="405" y="361"/>
                  </a:cubicBezTo>
                  <a:cubicBezTo>
                    <a:pt x="406" y="360"/>
                    <a:pt x="406" y="359"/>
                    <a:pt x="406" y="358"/>
                  </a:cubicBezTo>
                  <a:cubicBezTo>
                    <a:pt x="406" y="358"/>
                    <a:pt x="405" y="358"/>
                    <a:pt x="405" y="358"/>
                  </a:cubicBezTo>
                  <a:cubicBezTo>
                    <a:pt x="404" y="359"/>
                    <a:pt x="403" y="360"/>
                    <a:pt x="403" y="361"/>
                  </a:cubicBezTo>
                  <a:cubicBezTo>
                    <a:pt x="402" y="361"/>
                    <a:pt x="402" y="362"/>
                    <a:pt x="401" y="363"/>
                  </a:cubicBezTo>
                  <a:cubicBezTo>
                    <a:pt x="401" y="364"/>
                    <a:pt x="401" y="364"/>
                    <a:pt x="400" y="363"/>
                  </a:cubicBezTo>
                  <a:cubicBezTo>
                    <a:pt x="401" y="363"/>
                    <a:pt x="401" y="362"/>
                    <a:pt x="401" y="362"/>
                  </a:cubicBezTo>
                  <a:cubicBezTo>
                    <a:pt x="402" y="361"/>
                    <a:pt x="403" y="359"/>
                    <a:pt x="403" y="358"/>
                  </a:cubicBezTo>
                  <a:cubicBezTo>
                    <a:pt x="404" y="358"/>
                    <a:pt x="405" y="357"/>
                    <a:pt x="405" y="356"/>
                  </a:cubicBezTo>
                  <a:cubicBezTo>
                    <a:pt x="406" y="355"/>
                    <a:pt x="406" y="354"/>
                    <a:pt x="407" y="353"/>
                  </a:cubicBezTo>
                  <a:cubicBezTo>
                    <a:pt x="407" y="352"/>
                    <a:pt x="407" y="352"/>
                    <a:pt x="407" y="351"/>
                  </a:cubicBezTo>
                  <a:cubicBezTo>
                    <a:pt x="406" y="351"/>
                    <a:pt x="406" y="350"/>
                    <a:pt x="405" y="349"/>
                  </a:cubicBezTo>
                  <a:cubicBezTo>
                    <a:pt x="405" y="349"/>
                    <a:pt x="405" y="349"/>
                    <a:pt x="405" y="349"/>
                  </a:cubicBezTo>
                  <a:cubicBezTo>
                    <a:pt x="405" y="349"/>
                    <a:pt x="405" y="348"/>
                    <a:pt x="404" y="348"/>
                  </a:cubicBezTo>
                  <a:cubicBezTo>
                    <a:pt x="404" y="347"/>
                    <a:pt x="405" y="347"/>
                    <a:pt x="405" y="347"/>
                  </a:cubicBezTo>
                  <a:cubicBezTo>
                    <a:pt x="406" y="345"/>
                    <a:pt x="406" y="344"/>
                    <a:pt x="404" y="343"/>
                  </a:cubicBezTo>
                  <a:cubicBezTo>
                    <a:pt x="404" y="343"/>
                    <a:pt x="404" y="343"/>
                    <a:pt x="404" y="343"/>
                  </a:cubicBezTo>
                  <a:cubicBezTo>
                    <a:pt x="404" y="343"/>
                    <a:pt x="404" y="343"/>
                    <a:pt x="404" y="343"/>
                  </a:cubicBezTo>
                  <a:cubicBezTo>
                    <a:pt x="403" y="342"/>
                    <a:pt x="401" y="341"/>
                    <a:pt x="400" y="340"/>
                  </a:cubicBezTo>
                  <a:cubicBezTo>
                    <a:pt x="400" y="340"/>
                    <a:pt x="400" y="340"/>
                    <a:pt x="400" y="340"/>
                  </a:cubicBezTo>
                  <a:cubicBezTo>
                    <a:pt x="401" y="340"/>
                    <a:pt x="401" y="340"/>
                    <a:pt x="401" y="339"/>
                  </a:cubicBezTo>
                  <a:cubicBezTo>
                    <a:pt x="401" y="338"/>
                    <a:pt x="401" y="336"/>
                    <a:pt x="401" y="335"/>
                  </a:cubicBezTo>
                  <a:cubicBezTo>
                    <a:pt x="401" y="335"/>
                    <a:pt x="401" y="335"/>
                    <a:pt x="401" y="335"/>
                  </a:cubicBezTo>
                  <a:cubicBezTo>
                    <a:pt x="401" y="334"/>
                    <a:pt x="401" y="334"/>
                    <a:pt x="401" y="334"/>
                  </a:cubicBezTo>
                  <a:cubicBezTo>
                    <a:pt x="400" y="332"/>
                    <a:pt x="400" y="331"/>
                    <a:pt x="398" y="330"/>
                  </a:cubicBezTo>
                  <a:cubicBezTo>
                    <a:pt x="398" y="330"/>
                    <a:pt x="398" y="330"/>
                    <a:pt x="398" y="330"/>
                  </a:cubicBezTo>
                  <a:cubicBezTo>
                    <a:pt x="398" y="330"/>
                    <a:pt x="398" y="330"/>
                    <a:pt x="398" y="330"/>
                  </a:cubicBezTo>
                  <a:cubicBezTo>
                    <a:pt x="396" y="329"/>
                    <a:pt x="394" y="330"/>
                    <a:pt x="392" y="330"/>
                  </a:cubicBezTo>
                  <a:cubicBezTo>
                    <a:pt x="391" y="329"/>
                    <a:pt x="390" y="330"/>
                    <a:pt x="389" y="331"/>
                  </a:cubicBezTo>
                  <a:cubicBezTo>
                    <a:pt x="388" y="331"/>
                    <a:pt x="388" y="331"/>
                    <a:pt x="387" y="332"/>
                  </a:cubicBezTo>
                  <a:cubicBezTo>
                    <a:pt x="387" y="332"/>
                    <a:pt x="387" y="332"/>
                    <a:pt x="387" y="332"/>
                  </a:cubicBezTo>
                  <a:cubicBezTo>
                    <a:pt x="386" y="332"/>
                    <a:pt x="384" y="333"/>
                    <a:pt x="383" y="334"/>
                  </a:cubicBezTo>
                  <a:cubicBezTo>
                    <a:pt x="382" y="335"/>
                    <a:pt x="382" y="335"/>
                    <a:pt x="383" y="335"/>
                  </a:cubicBezTo>
                  <a:cubicBezTo>
                    <a:pt x="384" y="336"/>
                    <a:pt x="385" y="337"/>
                    <a:pt x="385" y="339"/>
                  </a:cubicBezTo>
                  <a:cubicBezTo>
                    <a:pt x="385" y="339"/>
                    <a:pt x="385" y="339"/>
                    <a:pt x="384" y="340"/>
                  </a:cubicBezTo>
                  <a:cubicBezTo>
                    <a:pt x="384" y="339"/>
                    <a:pt x="384" y="339"/>
                    <a:pt x="384" y="338"/>
                  </a:cubicBezTo>
                  <a:cubicBezTo>
                    <a:pt x="384" y="337"/>
                    <a:pt x="382" y="335"/>
                    <a:pt x="380" y="336"/>
                  </a:cubicBezTo>
                  <a:cubicBezTo>
                    <a:pt x="380" y="336"/>
                    <a:pt x="380" y="336"/>
                    <a:pt x="380" y="336"/>
                  </a:cubicBezTo>
                  <a:cubicBezTo>
                    <a:pt x="380" y="337"/>
                    <a:pt x="379" y="337"/>
                    <a:pt x="378" y="337"/>
                  </a:cubicBezTo>
                  <a:cubicBezTo>
                    <a:pt x="378" y="337"/>
                    <a:pt x="378" y="337"/>
                    <a:pt x="378" y="337"/>
                  </a:cubicBezTo>
                  <a:cubicBezTo>
                    <a:pt x="378" y="337"/>
                    <a:pt x="378" y="337"/>
                    <a:pt x="378" y="337"/>
                  </a:cubicBezTo>
                  <a:cubicBezTo>
                    <a:pt x="378" y="339"/>
                    <a:pt x="379" y="340"/>
                    <a:pt x="380" y="341"/>
                  </a:cubicBezTo>
                  <a:cubicBezTo>
                    <a:pt x="380" y="341"/>
                    <a:pt x="380" y="341"/>
                    <a:pt x="380" y="341"/>
                  </a:cubicBezTo>
                  <a:cubicBezTo>
                    <a:pt x="380" y="341"/>
                    <a:pt x="380" y="341"/>
                    <a:pt x="380" y="341"/>
                  </a:cubicBezTo>
                  <a:cubicBezTo>
                    <a:pt x="379" y="341"/>
                    <a:pt x="379" y="341"/>
                    <a:pt x="379" y="341"/>
                  </a:cubicBezTo>
                  <a:cubicBezTo>
                    <a:pt x="379" y="341"/>
                    <a:pt x="379" y="341"/>
                    <a:pt x="379" y="341"/>
                  </a:cubicBezTo>
                  <a:cubicBezTo>
                    <a:pt x="378" y="340"/>
                    <a:pt x="377" y="340"/>
                    <a:pt x="377" y="339"/>
                  </a:cubicBezTo>
                  <a:cubicBezTo>
                    <a:pt x="377" y="338"/>
                    <a:pt x="377" y="338"/>
                    <a:pt x="377" y="338"/>
                  </a:cubicBezTo>
                  <a:cubicBezTo>
                    <a:pt x="376" y="338"/>
                    <a:pt x="375" y="339"/>
                    <a:pt x="375" y="340"/>
                  </a:cubicBezTo>
                  <a:cubicBezTo>
                    <a:pt x="374" y="341"/>
                    <a:pt x="374" y="342"/>
                    <a:pt x="375" y="342"/>
                  </a:cubicBezTo>
                  <a:cubicBezTo>
                    <a:pt x="376" y="343"/>
                    <a:pt x="378" y="344"/>
                    <a:pt x="379" y="344"/>
                  </a:cubicBezTo>
                  <a:cubicBezTo>
                    <a:pt x="380" y="344"/>
                    <a:pt x="381" y="345"/>
                    <a:pt x="381" y="345"/>
                  </a:cubicBezTo>
                  <a:cubicBezTo>
                    <a:pt x="381" y="346"/>
                    <a:pt x="381" y="346"/>
                    <a:pt x="381" y="346"/>
                  </a:cubicBezTo>
                  <a:cubicBezTo>
                    <a:pt x="381" y="346"/>
                    <a:pt x="381" y="346"/>
                    <a:pt x="381" y="346"/>
                  </a:cubicBezTo>
                  <a:cubicBezTo>
                    <a:pt x="381" y="346"/>
                    <a:pt x="381" y="346"/>
                    <a:pt x="381" y="346"/>
                  </a:cubicBezTo>
                  <a:cubicBezTo>
                    <a:pt x="379" y="345"/>
                    <a:pt x="377" y="345"/>
                    <a:pt x="375" y="344"/>
                  </a:cubicBezTo>
                  <a:cubicBezTo>
                    <a:pt x="375" y="344"/>
                    <a:pt x="375" y="343"/>
                    <a:pt x="374" y="344"/>
                  </a:cubicBezTo>
                  <a:cubicBezTo>
                    <a:pt x="374" y="344"/>
                    <a:pt x="374" y="344"/>
                    <a:pt x="374" y="344"/>
                  </a:cubicBezTo>
                  <a:cubicBezTo>
                    <a:pt x="374" y="345"/>
                    <a:pt x="374" y="345"/>
                    <a:pt x="374" y="345"/>
                  </a:cubicBezTo>
                  <a:cubicBezTo>
                    <a:pt x="374" y="346"/>
                    <a:pt x="373" y="345"/>
                    <a:pt x="373" y="344"/>
                  </a:cubicBezTo>
                  <a:cubicBezTo>
                    <a:pt x="373" y="344"/>
                    <a:pt x="373" y="344"/>
                    <a:pt x="373" y="344"/>
                  </a:cubicBezTo>
                  <a:cubicBezTo>
                    <a:pt x="372" y="344"/>
                    <a:pt x="372" y="344"/>
                    <a:pt x="372" y="345"/>
                  </a:cubicBezTo>
                  <a:cubicBezTo>
                    <a:pt x="372" y="345"/>
                    <a:pt x="372" y="346"/>
                    <a:pt x="372" y="346"/>
                  </a:cubicBezTo>
                  <a:cubicBezTo>
                    <a:pt x="373" y="346"/>
                    <a:pt x="374" y="347"/>
                    <a:pt x="375" y="346"/>
                  </a:cubicBezTo>
                  <a:cubicBezTo>
                    <a:pt x="375" y="346"/>
                    <a:pt x="375" y="346"/>
                    <a:pt x="375" y="346"/>
                  </a:cubicBezTo>
                  <a:cubicBezTo>
                    <a:pt x="375" y="348"/>
                    <a:pt x="377" y="348"/>
                    <a:pt x="378" y="349"/>
                  </a:cubicBezTo>
                  <a:cubicBezTo>
                    <a:pt x="378" y="350"/>
                    <a:pt x="378" y="350"/>
                    <a:pt x="377" y="350"/>
                  </a:cubicBezTo>
                  <a:cubicBezTo>
                    <a:pt x="377" y="350"/>
                    <a:pt x="377" y="350"/>
                    <a:pt x="377" y="350"/>
                  </a:cubicBezTo>
                  <a:cubicBezTo>
                    <a:pt x="377" y="350"/>
                    <a:pt x="377" y="350"/>
                    <a:pt x="377" y="350"/>
                  </a:cubicBezTo>
                  <a:cubicBezTo>
                    <a:pt x="376" y="349"/>
                    <a:pt x="375" y="348"/>
                    <a:pt x="374" y="348"/>
                  </a:cubicBezTo>
                  <a:cubicBezTo>
                    <a:pt x="372" y="347"/>
                    <a:pt x="371" y="347"/>
                    <a:pt x="371" y="350"/>
                  </a:cubicBezTo>
                  <a:cubicBezTo>
                    <a:pt x="371" y="351"/>
                    <a:pt x="371" y="352"/>
                    <a:pt x="371" y="353"/>
                  </a:cubicBezTo>
                  <a:cubicBezTo>
                    <a:pt x="371" y="353"/>
                    <a:pt x="371" y="354"/>
                    <a:pt x="371" y="354"/>
                  </a:cubicBezTo>
                  <a:cubicBezTo>
                    <a:pt x="371" y="354"/>
                    <a:pt x="371" y="354"/>
                    <a:pt x="371" y="354"/>
                  </a:cubicBezTo>
                  <a:cubicBezTo>
                    <a:pt x="371" y="355"/>
                    <a:pt x="370" y="356"/>
                    <a:pt x="372" y="356"/>
                  </a:cubicBezTo>
                  <a:cubicBezTo>
                    <a:pt x="372" y="356"/>
                    <a:pt x="372" y="356"/>
                    <a:pt x="372" y="356"/>
                  </a:cubicBezTo>
                  <a:cubicBezTo>
                    <a:pt x="372" y="356"/>
                    <a:pt x="372" y="356"/>
                    <a:pt x="372" y="357"/>
                  </a:cubicBezTo>
                  <a:cubicBezTo>
                    <a:pt x="372" y="357"/>
                    <a:pt x="371" y="357"/>
                    <a:pt x="371" y="358"/>
                  </a:cubicBezTo>
                  <a:cubicBezTo>
                    <a:pt x="372" y="360"/>
                    <a:pt x="373" y="360"/>
                    <a:pt x="375" y="361"/>
                  </a:cubicBezTo>
                  <a:cubicBezTo>
                    <a:pt x="375" y="361"/>
                    <a:pt x="375" y="361"/>
                    <a:pt x="375" y="361"/>
                  </a:cubicBezTo>
                  <a:cubicBezTo>
                    <a:pt x="375" y="361"/>
                    <a:pt x="375" y="361"/>
                    <a:pt x="375" y="361"/>
                  </a:cubicBezTo>
                  <a:cubicBezTo>
                    <a:pt x="375" y="362"/>
                    <a:pt x="376" y="362"/>
                    <a:pt x="376" y="362"/>
                  </a:cubicBezTo>
                  <a:cubicBezTo>
                    <a:pt x="376" y="362"/>
                    <a:pt x="376" y="362"/>
                    <a:pt x="376" y="362"/>
                  </a:cubicBezTo>
                  <a:cubicBezTo>
                    <a:pt x="376" y="362"/>
                    <a:pt x="376" y="362"/>
                    <a:pt x="376" y="362"/>
                  </a:cubicBezTo>
                  <a:cubicBezTo>
                    <a:pt x="377" y="364"/>
                    <a:pt x="378" y="365"/>
                    <a:pt x="379" y="366"/>
                  </a:cubicBezTo>
                  <a:cubicBezTo>
                    <a:pt x="379" y="366"/>
                    <a:pt x="379" y="366"/>
                    <a:pt x="378" y="366"/>
                  </a:cubicBezTo>
                  <a:cubicBezTo>
                    <a:pt x="378" y="366"/>
                    <a:pt x="378" y="366"/>
                    <a:pt x="378" y="366"/>
                  </a:cubicBezTo>
                  <a:cubicBezTo>
                    <a:pt x="378" y="366"/>
                    <a:pt x="377" y="366"/>
                    <a:pt x="377" y="365"/>
                  </a:cubicBezTo>
                  <a:cubicBezTo>
                    <a:pt x="376" y="364"/>
                    <a:pt x="375" y="363"/>
                    <a:pt x="374" y="364"/>
                  </a:cubicBezTo>
                  <a:cubicBezTo>
                    <a:pt x="372" y="364"/>
                    <a:pt x="372" y="364"/>
                    <a:pt x="372" y="365"/>
                  </a:cubicBezTo>
                  <a:cubicBezTo>
                    <a:pt x="372" y="366"/>
                    <a:pt x="372" y="367"/>
                    <a:pt x="371" y="368"/>
                  </a:cubicBezTo>
                  <a:cubicBezTo>
                    <a:pt x="369" y="369"/>
                    <a:pt x="369" y="369"/>
                    <a:pt x="371" y="371"/>
                  </a:cubicBezTo>
                  <a:cubicBezTo>
                    <a:pt x="372" y="372"/>
                    <a:pt x="373" y="372"/>
                    <a:pt x="372" y="374"/>
                  </a:cubicBezTo>
                  <a:cubicBezTo>
                    <a:pt x="372" y="374"/>
                    <a:pt x="372" y="374"/>
                    <a:pt x="372" y="374"/>
                  </a:cubicBezTo>
                  <a:cubicBezTo>
                    <a:pt x="372" y="375"/>
                    <a:pt x="373" y="375"/>
                    <a:pt x="373" y="376"/>
                  </a:cubicBezTo>
                  <a:cubicBezTo>
                    <a:pt x="374" y="376"/>
                    <a:pt x="375" y="376"/>
                    <a:pt x="376" y="377"/>
                  </a:cubicBezTo>
                  <a:cubicBezTo>
                    <a:pt x="376" y="377"/>
                    <a:pt x="376" y="376"/>
                    <a:pt x="377" y="376"/>
                  </a:cubicBezTo>
                  <a:cubicBezTo>
                    <a:pt x="377" y="376"/>
                    <a:pt x="379" y="376"/>
                    <a:pt x="378" y="377"/>
                  </a:cubicBezTo>
                  <a:cubicBezTo>
                    <a:pt x="378" y="378"/>
                    <a:pt x="379" y="379"/>
                    <a:pt x="379" y="380"/>
                  </a:cubicBezTo>
                  <a:cubicBezTo>
                    <a:pt x="379" y="380"/>
                    <a:pt x="379" y="381"/>
                    <a:pt x="378" y="381"/>
                  </a:cubicBezTo>
                  <a:cubicBezTo>
                    <a:pt x="377" y="381"/>
                    <a:pt x="377" y="382"/>
                    <a:pt x="377" y="383"/>
                  </a:cubicBezTo>
                  <a:cubicBezTo>
                    <a:pt x="377" y="383"/>
                    <a:pt x="377" y="383"/>
                    <a:pt x="377" y="383"/>
                  </a:cubicBezTo>
                  <a:cubicBezTo>
                    <a:pt x="377" y="383"/>
                    <a:pt x="377" y="383"/>
                    <a:pt x="377" y="383"/>
                  </a:cubicBezTo>
                  <a:cubicBezTo>
                    <a:pt x="377" y="383"/>
                    <a:pt x="377" y="383"/>
                    <a:pt x="377" y="383"/>
                  </a:cubicBezTo>
                  <a:cubicBezTo>
                    <a:pt x="377" y="383"/>
                    <a:pt x="377" y="383"/>
                    <a:pt x="377" y="383"/>
                  </a:cubicBezTo>
                  <a:cubicBezTo>
                    <a:pt x="376" y="383"/>
                    <a:pt x="376" y="381"/>
                    <a:pt x="375" y="381"/>
                  </a:cubicBezTo>
                  <a:cubicBezTo>
                    <a:pt x="374" y="381"/>
                    <a:pt x="373" y="380"/>
                    <a:pt x="372" y="379"/>
                  </a:cubicBezTo>
                  <a:cubicBezTo>
                    <a:pt x="370" y="376"/>
                    <a:pt x="367" y="373"/>
                    <a:pt x="366" y="370"/>
                  </a:cubicBezTo>
                  <a:cubicBezTo>
                    <a:pt x="366" y="367"/>
                    <a:pt x="365" y="364"/>
                    <a:pt x="367" y="361"/>
                  </a:cubicBezTo>
                  <a:cubicBezTo>
                    <a:pt x="367" y="361"/>
                    <a:pt x="367" y="360"/>
                    <a:pt x="367" y="359"/>
                  </a:cubicBezTo>
                  <a:cubicBezTo>
                    <a:pt x="366" y="358"/>
                    <a:pt x="366" y="357"/>
                    <a:pt x="365" y="356"/>
                  </a:cubicBezTo>
                  <a:cubicBezTo>
                    <a:pt x="364" y="355"/>
                    <a:pt x="364" y="354"/>
                    <a:pt x="364" y="352"/>
                  </a:cubicBezTo>
                  <a:cubicBezTo>
                    <a:pt x="364" y="351"/>
                    <a:pt x="364" y="350"/>
                    <a:pt x="364" y="350"/>
                  </a:cubicBezTo>
                  <a:cubicBezTo>
                    <a:pt x="365" y="348"/>
                    <a:pt x="366" y="347"/>
                    <a:pt x="367" y="345"/>
                  </a:cubicBezTo>
                  <a:cubicBezTo>
                    <a:pt x="367" y="343"/>
                    <a:pt x="368" y="340"/>
                    <a:pt x="369" y="338"/>
                  </a:cubicBezTo>
                  <a:cubicBezTo>
                    <a:pt x="369" y="338"/>
                    <a:pt x="369" y="338"/>
                    <a:pt x="369" y="338"/>
                  </a:cubicBezTo>
                  <a:cubicBezTo>
                    <a:pt x="369" y="338"/>
                    <a:pt x="369" y="338"/>
                    <a:pt x="370" y="337"/>
                  </a:cubicBezTo>
                  <a:cubicBezTo>
                    <a:pt x="371" y="336"/>
                    <a:pt x="373" y="334"/>
                    <a:pt x="375" y="332"/>
                  </a:cubicBezTo>
                  <a:cubicBezTo>
                    <a:pt x="375" y="332"/>
                    <a:pt x="375" y="332"/>
                    <a:pt x="375" y="332"/>
                  </a:cubicBezTo>
                  <a:cubicBezTo>
                    <a:pt x="375" y="332"/>
                    <a:pt x="376" y="331"/>
                    <a:pt x="376" y="331"/>
                  </a:cubicBezTo>
                  <a:cubicBezTo>
                    <a:pt x="377" y="330"/>
                    <a:pt x="377" y="329"/>
                    <a:pt x="376" y="329"/>
                  </a:cubicBezTo>
                  <a:cubicBezTo>
                    <a:pt x="376" y="329"/>
                    <a:pt x="376" y="329"/>
                    <a:pt x="376" y="329"/>
                  </a:cubicBezTo>
                  <a:cubicBezTo>
                    <a:pt x="375" y="327"/>
                    <a:pt x="373" y="327"/>
                    <a:pt x="372" y="327"/>
                  </a:cubicBezTo>
                  <a:cubicBezTo>
                    <a:pt x="371" y="327"/>
                    <a:pt x="370" y="327"/>
                    <a:pt x="369" y="327"/>
                  </a:cubicBezTo>
                  <a:cubicBezTo>
                    <a:pt x="369" y="327"/>
                    <a:pt x="369" y="327"/>
                    <a:pt x="369" y="327"/>
                  </a:cubicBezTo>
                  <a:cubicBezTo>
                    <a:pt x="369" y="327"/>
                    <a:pt x="369" y="327"/>
                    <a:pt x="369" y="327"/>
                  </a:cubicBezTo>
                  <a:cubicBezTo>
                    <a:pt x="366" y="326"/>
                    <a:pt x="364" y="326"/>
                    <a:pt x="362" y="328"/>
                  </a:cubicBezTo>
                  <a:cubicBezTo>
                    <a:pt x="362" y="328"/>
                    <a:pt x="362" y="328"/>
                    <a:pt x="362" y="328"/>
                  </a:cubicBezTo>
                  <a:cubicBezTo>
                    <a:pt x="361" y="328"/>
                    <a:pt x="360" y="328"/>
                    <a:pt x="359" y="329"/>
                  </a:cubicBezTo>
                  <a:cubicBezTo>
                    <a:pt x="357" y="330"/>
                    <a:pt x="355" y="331"/>
                    <a:pt x="354" y="333"/>
                  </a:cubicBezTo>
                  <a:cubicBezTo>
                    <a:pt x="353" y="334"/>
                    <a:pt x="352" y="335"/>
                    <a:pt x="352" y="336"/>
                  </a:cubicBezTo>
                  <a:cubicBezTo>
                    <a:pt x="350" y="338"/>
                    <a:pt x="349" y="339"/>
                    <a:pt x="349" y="342"/>
                  </a:cubicBezTo>
                  <a:cubicBezTo>
                    <a:pt x="349" y="342"/>
                    <a:pt x="349" y="342"/>
                    <a:pt x="348" y="342"/>
                  </a:cubicBezTo>
                  <a:cubicBezTo>
                    <a:pt x="348" y="342"/>
                    <a:pt x="347" y="343"/>
                    <a:pt x="347" y="344"/>
                  </a:cubicBezTo>
                  <a:cubicBezTo>
                    <a:pt x="347" y="345"/>
                    <a:pt x="346" y="347"/>
                    <a:pt x="346" y="349"/>
                  </a:cubicBezTo>
                  <a:cubicBezTo>
                    <a:pt x="347" y="349"/>
                    <a:pt x="346" y="350"/>
                    <a:pt x="346" y="350"/>
                  </a:cubicBezTo>
                  <a:cubicBezTo>
                    <a:pt x="346" y="351"/>
                    <a:pt x="347" y="351"/>
                    <a:pt x="347" y="352"/>
                  </a:cubicBezTo>
                  <a:cubicBezTo>
                    <a:pt x="345" y="352"/>
                    <a:pt x="345" y="352"/>
                    <a:pt x="345" y="354"/>
                  </a:cubicBezTo>
                  <a:cubicBezTo>
                    <a:pt x="345" y="354"/>
                    <a:pt x="345" y="355"/>
                    <a:pt x="344" y="355"/>
                  </a:cubicBezTo>
                  <a:cubicBezTo>
                    <a:pt x="344" y="355"/>
                    <a:pt x="343" y="356"/>
                    <a:pt x="343" y="356"/>
                  </a:cubicBezTo>
                  <a:cubicBezTo>
                    <a:pt x="344" y="358"/>
                    <a:pt x="342" y="360"/>
                    <a:pt x="342" y="362"/>
                  </a:cubicBezTo>
                  <a:cubicBezTo>
                    <a:pt x="342" y="363"/>
                    <a:pt x="342" y="364"/>
                    <a:pt x="343" y="365"/>
                  </a:cubicBezTo>
                  <a:cubicBezTo>
                    <a:pt x="343" y="365"/>
                    <a:pt x="343" y="365"/>
                    <a:pt x="344" y="365"/>
                  </a:cubicBezTo>
                  <a:cubicBezTo>
                    <a:pt x="344" y="365"/>
                    <a:pt x="345" y="365"/>
                    <a:pt x="345" y="366"/>
                  </a:cubicBezTo>
                  <a:cubicBezTo>
                    <a:pt x="345" y="366"/>
                    <a:pt x="344" y="366"/>
                    <a:pt x="344" y="366"/>
                  </a:cubicBezTo>
                  <a:cubicBezTo>
                    <a:pt x="344" y="367"/>
                    <a:pt x="343" y="366"/>
                    <a:pt x="343" y="367"/>
                  </a:cubicBezTo>
                  <a:cubicBezTo>
                    <a:pt x="342" y="367"/>
                    <a:pt x="342" y="368"/>
                    <a:pt x="342" y="369"/>
                  </a:cubicBezTo>
                  <a:cubicBezTo>
                    <a:pt x="342" y="369"/>
                    <a:pt x="342" y="369"/>
                    <a:pt x="342" y="369"/>
                  </a:cubicBezTo>
                  <a:cubicBezTo>
                    <a:pt x="342" y="370"/>
                    <a:pt x="341" y="371"/>
                    <a:pt x="341" y="371"/>
                  </a:cubicBezTo>
                  <a:cubicBezTo>
                    <a:pt x="342" y="372"/>
                    <a:pt x="342" y="373"/>
                    <a:pt x="343" y="373"/>
                  </a:cubicBezTo>
                  <a:cubicBezTo>
                    <a:pt x="344" y="375"/>
                    <a:pt x="343" y="375"/>
                    <a:pt x="342" y="376"/>
                  </a:cubicBezTo>
                  <a:cubicBezTo>
                    <a:pt x="342" y="377"/>
                    <a:pt x="342" y="377"/>
                    <a:pt x="342" y="378"/>
                  </a:cubicBezTo>
                  <a:cubicBezTo>
                    <a:pt x="342" y="379"/>
                    <a:pt x="342" y="380"/>
                    <a:pt x="342" y="381"/>
                  </a:cubicBezTo>
                  <a:cubicBezTo>
                    <a:pt x="342" y="383"/>
                    <a:pt x="343" y="384"/>
                    <a:pt x="345" y="384"/>
                  </a:cubicBezTo>
                  <a:cubicBezTo>
                    <a:pt x="347" y="384"/>
                    <a:pt x="350" y="385"/>
                    <a:pt x="352" y="385"/>
                  </a:cubicBezTo>
                  <a:cubicBezTo>
                    <a:pt x="353" y="385"/>
                    <a:pt x="354" y="386"/>
                    <a:pt x="355" y="385"/>
                  </a:cubicBezTo>
                  <a:cubicBezTo>
                    <a:pt x="356" y="384"/>
                    <a:pt x="356" y="385"/>
                    <a:pt x="356" y="386"/>
                  </a:cubicBezTo>
                  <a:cubicBezTo>
                    <a:pt x="356" y="386"/>
                    <a:pt x="356" y="386"/>
                    <a:pt x="356" y="386"/>
                  </a:cubicBezTo>
                  <a:cubicBezTo>
                    <a:pt x="356" y="387"/>
                    <a:pt x="357" y="388"/>
                    <a:pt x="358" y="388"/>
                  </a:cubicBezTo>
                  <a:cubicBezTo>
                    <a:pt x="359" y="389"/>
                    <a:pt x="360" y="389"/>
                    <a:pt x="360" y="390"/>
                  </a:cubicBezTo>
                  <a:cubicBezTo>
                    <a:pt x="360" y="390"/>
                    <a:pt x="360" y="390"/>
                    <a:pt x="360" y="390"/>
                  </a:cubicBezTo>
                  <a:cubicBezTo>
                    <a:pt x="360" y="391"/>
                    <a:pt x="360" y="391"/>
                    <a:pt x="359" y="391"/>
                  </a:cubicBezTo>
                  <a:cubicBezTo>
                    <a:pt x="357" y="391"/>
                    <a:pt x="355" y="392"/>
                    <a:pt x="353" y="391"/>
                  </a:cubicBezTo>
                  <a:cubicBezTo>
                    <a:pt x="353" y="390"/>
                    <a:pt x="352" y="390"/>
                    <a:pt x="351" y="390"/>
                  </a:cubicBezTo>
                  <a:cubicBezTo>
                    <a:pt x="349" y="390"/>
                    <a:pt x="348" y="390"/>
                    <a:pt x="347" y="389"/>
                  </a:cubicBezTo>
                  <a:cubicBezTo>
                    <a:pt x="346" y="389"/>
                    <a:pt x="346" y="388"/>
                    <a:pt x="346" y="389"/>
                  </a:cubicBezTo>
                  <a:cubicBezTo>
                    <a:pt x="345" y="389"/>
                    <a:pt x="346" y="390"/>
                    <a:pt x="346" y="390"/>
                  </a:cubicBezTo>
                  <a:cubicBezTo>
                    <a:pt x="346" y="391"/>
                    <a:pt x="347" y="391"/>
                    <a:pt x="347" y="392"/>
                  </a:cubicBezTo>
                  <a:cubicBezTo>
                    <a:pt x="347" y="392"/>
                    <a:pt x="346" y="392"/>
                    <a:pt x="346" y="392"/>
                  </a:cubicBezTo>
                  <a:cubicBezTo>
                    <a:pt x="346" y="392"/>
                    <a:pt x="346" y="392"/>
                    <a:pt x="346" y="392"/>
                  </a:cubicBezTo>
                  <a:cubicBezTo>
                    <a:pt x="346" y="392"/>
                    <a:pt x="346" y="392"/>
                    <a:pt x="346" y="392"/>
                  </a:cubicBezTo>
                  <a:cubicBezTo>
                    <a:pt x="346" y="394"/>
                    <a:pt x="346" y="395"/>
                    <a:pt x="347" y="396"/>
                  </a:cubicBezTo>
                  <a:cubicBezTo>
                    <a:pt x="348" y="397"/>
                    <a:pt x="349" y="397"/>
                    <a:pt x="349" y="398"/>
                  </a:cubicBezTo>
                  <a:cubicBezTo>
                    <a:pt x="349" y="400"/>
                    <a:pt x="350" y="401"/>
                    <a:pt x="351" y="401"/>
                  </a:cubicBezTo>
                  <a:cubicBezTo>
                    <a:pt x="353" y="402"/>
                    <a:pt x="354" y="403"/>
                    <a:pt x="356" y="404"/>
                  </a:cubicBezTo>
                  <a:cubicBezTo>
                    <a:pt x="356" y="404"/>
                    <a:pt x="356" y="404"/>
                    <a:pt x="356" y="404"/>
                  </a:cubicBezTo>
                  <a:cubicBezTo>
                    <a:pt x="355" y="405"/>
                    <a:pt x="355" y="404"/>
                    <a:pt x="354" y="404"/>
                  </a:cubicBezTo>
                  <a:cubicBezTo>
                    <a:pt x="354" y="405"/>
                    <a:pt x="355" y="405"/>
                    <a:pt x="355" y="405"/>
                  </a:cubicBezTo>
                  <a:cubicBezTo>
                    <a:pt x="355" y="405"/>
                    <a:pt x="355" y="405"/>
                    <a:pt x="355" y="405"/>
                  </a:cubicBezTo>
                  <a:cubicBezTo>
                    <a:pt x="356" y="406"/>
                    <a:pt x="356" y="406"/>
                    <a:pt x="357" y="405"/>
                  </a:cubicBezTo>
                  <a:cubicBezTo>
                    <a:pt x="357" y="405"/>
                    <a:pt x="358" y="405"/>
                    <a:pt x="357" y="405"/>
                  </a:cubicBezTo>
                  <a:cubicBezTo>
                    <a:pt x="357" y="405"/>
                    <a:pt x="357" y="405"/>
                    <a:pt x="357" y="405"/>
                  </a:cubicBezTo>
                  <a:cubicBezTo>
                    <a:pt x="357" y="405"/>
                    <a:pt x="357" y="405"/>
                    <a:pt x="357" y="405"/>
                  </a:cubicBezTo>
                  <a:cubicBezTo>
                    <a:pt x="357" y="404"/>
                    <a:pt x="358" y="404"/>
                    <a:pt x="358" y="404"/>
                  </a:cubicBezTo>
                  <a:cubicBezTo>
                    <a:pt x="358" y="404"/>
                    <a:pt x="359" y="404"/>
                    <a:pt x="359" y="403"/>
                  </a:cubicBezTo>
                  <a:cubicBezTo>
                    <a:pt x="359" y="403"/>
                    <a:pt x="360" y="403"/>
                    <a:pt x="360" y="403"/>
                  </a:cubicBezTo>
                  <a:cubicBezTo>
                    <a:pt x="360" y="403"/>
                    <a:pt x="360" y="403"/>
                    <a:pt x="360" y="403"/>
                  </a:cubicBezTo>
                  <a:cubicBezTo>
                    <a:pt x="361" y="403"/>
                    <a:pt x="361" y="402"/>
                    <a:pt x="361" y="402"/>
                  </a:cubicBezTo>
                  <a:cubicBezTo>
                    <a:pt x="361" y="402"/>
                    <a:pt x="361" y="401"/>
                    <a:pt x="362" y="402"/>
                  </a:cubicBezTo>
                  <a:cubicBezTo>
                    <a:pt x="363" y="402"/>
                    <a:pt x="363" y="403"/>
                    <a:pt x="363" y="403"/>
                  </a:cubicBezTo>
                  <a:cubicBezTo>
                    <a:pt x="363" y="403"/>
                    <a:pt x="362" y="404"/>
                    <a:pt x="363" y="404"/>
                  </a:cubicBezTo>
                  <a:cubicBezTo>
                    <a:pt x="364" y="404"/>
                    <a:pt x="364" y="404"/>
                    <a:pt x="364" y="403"/>
                  </a:cubicBezTo>
                  <a:cubicBezTo>
                    <a:pt x="364" y="402"/>
                    <a:pt x="365" y="402"/>
                    <a:pt x="366" y="401"/>
                  </a:cubicBezTo>
                  <a:cubicBezTo>
                    <a:pt x="364" y="404"/>
                    <a:pt x="364" y="406"/>
                    <a:pt x="366" y="408"/>
                  </a:cubicBezTo>
                  <a:cubicBezTo>
                    <a:pt x="367" y="409"/>
                    <a:pt x="369" y="409"/>
                    <a:pt x="370" y="410"/>
                  </a:cubicBezTo>
                  <a:cubicBezTo>
                    <a:pt x="371" y="411"/>
                    <a:pt x="372" y="410"/>
                    <a:pt x="373" y="411"/>
                  </a:cubicBezTo>
                  <a:cubicBezTo>
                    <a:pt x="372" y="409"/>
                    <a:pt x="371" y="409"/>
                    <a:pt x="370" y="409"/>
                  </a:cubicBezTo>
                  <a:cubicBezTo>
                    <a:pt x="372" y="408"/>
                    <a:pt x="374" y="410"/>
                    <a:pt x="377" y="409"/>
                  </a:cubicBezTo>
                  <a:cubicBezTo>
                    <a:pt x="376" y="410"/>
                    <a:pt x="377" y="410"/>
                    <a:pt x="378" y="410"/>
                  </a:cubicBezTo>
                  <a:cubicBezTo>
                    <a:pt x="379" y="410"/>
                    <a:pt x="379" y="410"/>
                    <a:pt x="380" y="411"/>
                  </a:cubicBezTo>
                  <a:cubicBezTo>
                    <a:pt x="382" y="411"/>
                    <a:pt x="384" y="412"/>
                    <a:pt x="386" y="411"/>
                  </a:cubicBezTo>
                  <a:cubicBezTo>
                    <a:pt x="388" y="410"/>
                    <a:pt x="390" y="411"/>
                    <a:pt x="391" y="413"/>
                  </a:cubicBezTo>
                  <a:cubicBezTo>
                    <a:pt x="391" y="414"/>
                    <a:pt x="392" y="415"/>
                    <a:pt x="393" y="414"/>
                  </a:cubicBezTo>
                  <a:cubicBezTo>
                    <a:pt x="393" y="413"/>
                    <a:pt x="393" y="413"/>
                    <a:pt x="394" y="414"/>
                  </a:cubicBezTo>
                  <a:cubicBezTo>
                    <a:pt x="394" y="414"/>
                    <a:pt x="394" y="414"/>
                    <a:pt x="394" y="414"/>
                  </a:cubicBezTo>
                  <a:cubicBezTo>
                    <a:pt x="394" y="415"/>
                    <a:pt x="395" y="415"/>
                    <a:pt x="395" y="414"/>
                  </a:cubicBezTo>
                  <a:cubicBezTo>
                    <a:pt x="395" y="413"/>
                    <a:pt x="395" y="413"/>
                    <a:pt x="396" y="413"/>
                  </a:cubicBezTo>
                  <a:cubicBezTo>
                    <a:pt x="397" y="413"/>
                    <a:pt x="397" y="412"/>
                    <a:pt x="397" y="411"/>
                  </a:cubicBezTo>
                  <a:cubicBezTo>
                    <a:pt x="397" y="411"/>
                    <a:pt x="397" y="411"/>
                    <a:pt x="397" y="411"/>
                  </a:cubicBezTo>
                  <a:cubicBezTo>
                    <a:pt x="397" y="411"/>
                    <a:pt x="397" y="411"/>
                    <a:pt x="397" y="411"/>
                  </a:cubicBezTo>
                  <a:cubicBezTo>
                    <a:pt x="397" y="411"/>
                    <a:pt x="398" y="411"/>
                    <a:pt x="398" y="411"/>
                  </a:cubicBezTo>
                  <a:cubicBezTo>
                    <a:pt x="399" y="411"/>
                    <a:pt x="399" y="412"/>
                    <a:pt x="399" y="412"/>
                  </a:cubicBezTo>
                  <a:cubicBezTo>
                    <a:pt x="400" y="413"/>
                    <a:pt x="401" y="413"/>
                    <a:pt x="402" y="415"/>
                  </a:cubicBezTo>
                  <a:cubicBezTo>
                    <a:pt x="402" y="416"/>
                    <a:pt x="403" y="416"/>
                    <a:pt x="404" y="416"/>
                  </a:cubicBezTo>
                  <a:cubicBezTo>
                    <a:pt x="404" y="416"/>
                    <a:pt x="404" y="417"/>
                    <a:pt x="404" y="417"/>
                  </a:cubicBezTo>
                  <a:cubicBezTo>
                    <a:pt x="406" y="417"/>
                    <a:pt x="406" y="417"/>
                    <a:pt x="406" y="418"/>
                  </a:cubicBezTo>
                  <a:cubicBezTo>
                    <a:pt x="407" y="419"/>
                    <a:pt x="408" y="418"/>
                    <a:pt x="408" y="419"/>
                  </a:cubicBezTo>
                  <a:cubicBezTo>
                    <a:pt x="408" y="420"/>
                    <a:pt x="408" y="420"/>
                    <a:pt x="409" y="420"/>
                  </a:cubicBezTo>
                  <a:cubicBezTo>
                    <a:pt x="410" y="420"/>
                    <a:pt x="409" y="419"/>
                    <a:pt x="409" y="419"/>
                  </a:cubicBezTo>
                  <a:cubicBezTo>
                    <a:pt x="409" y="419"/>
                    <a:pt x="409" y="418"/>
                    <a:pt x="409" y="418"/>
                  </a:cubicBezTo>
                  <a:cubicBezTo>
                    <a:pt x="410" y="418"/>
                    <a:pt x="411" y="418"/>
                    <a:pt x="412" y="418"/>
                  </a:cubicBezTo>
                  <a:cubicBezTo>
                    <a:pt x="413" y="417"/>
                    <a:pt x="414" y="416"/>
                    <a:pt x="413" y="415"/>
                  </a:cubicBezTo>
                  <a:cubicBezTo>
                    <a:pt x="412" y="414"/>
                    <a:pt x="412" y="414"/>
                    <a:pt x="411" y="415"/>
                  </a:cubicBezTo>
                  <a:cubicBezTo>
                    <a:pt x="410" y="415"/>
                    <a:pt x="409" y="416"/>
                    <a:pt x="408" y="415"/>
                  </a:cubicBezTo>
                  <a:cubicBezTo>
                    <a:pt x="408" y="414"/>
                    <a:pt x="407" y="414"/>
                    <a:pt x="406" y="415"/>
                  </a:cubicBezTo>
                  <a:cubicBezTo>
                    <a:pt x="405" y="415"/>
                    <a:pt x="406" y="416"/>
                    <a:pt x="406" y="416"/>
                  </a:cubicBezTo>
                  <a:cubicBezTo>
                    <a:pt x="405" y="416"/>
                    <a:pt x="405" y="415"/>
                    <a:pt x="404" y="415"/>
                  </a:cubicBezTo>
                  <a:cubicBezTo>
                    <a:pt x="404" y="415"/>
                    <a:pt x="404" y="415"/>
                    <a:pt x="404" y="415"/>
                  </a:cubicBezTo>
                  <a:cubicBezTo>
                    <a:pt x="404" y="415"/>
                    <a:pt x="404" y="415"/>
                    <a:pt x="404" y="415"/>
                  </a:cubicBezTo>
                  <a:cubicBezTo>
                    <a:pt x="403" y="413"/>
                    <a:pt x="401" y="412"/>
                    <a:pt x="401" y="410"/>
                  </a:cubicBezTo>
                  <a:cubicBezTo>
                    <a:pt x="401" y="410"/>
                    <a:pt x="400" y="410"/>
                    <a:pt x="400" y="410"/>
                  </a:cubicBezTo>
                  <a:cubicBezTo>
                    <a:pt x="399" y="410"/>
                    <a:pt x="399" y="409"/>
                    <a:pt x="398" y="409"/>
                  </a:cubicBezTo>
                  <a:cubicBezTo>
                    <a:pt x="397" y="409"/>
                    <a:pt x="397" y="409"/>
                    <a:pt x="397" y="408"/>
                  </a:cubicBezTo>
                  <a:cubicBezTo>
                    <a:pt x="397" y="408"/>
                    <a:pt x="398" y="408"/>
                    <a:pt x="398" y="408"/>
                  </a:cubicBezTo>
                  <a:cubicBezTo>
                    <a:pt x="399" y="409"/>
                    <a:pt x="401" y="408"/>
                    <a:pt x="402" y="409"/>
                  </a:cubicBezTo>
                  <a:cubicBezTo>
                    <a:pt x="404" y="409"/>
                    <a:pt x="405" y="410"/>
                    <a:pt x="407" y="410"/>
                  </a:cubicBezTo>
                  <a:cubicBezTo>
                    <a:pt x="408" y="411"/>
                    <a:pt x="410" y="411"/>
                    <a:pt x="411" y="413"/>
                  </a:cubicBezTo>
                  <a:cubicBezTo>
                    <a:pt x="411" y="413"/>
                    <a:pt x="411" y="413"/>
                    <a:pt x="412" y="413"/>
                  </a:cubicBezTo>
                  <a:cubicBezTo>
                    <a:pt x="413" y="412"/>
                    <a:pt x="415" y="413"/>
                    <a:pt x="416" y="413"/>
                  </a:cubicBezTo>
                  <a:cubicBezTo>
                    <a:pt x="417" y="413"/>
                    <a:pt x="417" y="412"/>
                    <a:pt x="418" y="412"/>
                  </a:cubicBezTo>
                  <a:cubicBezTo>
                    <a:pt x="418" y="411"/>
                    <a:pt x="418" y="410"/>
                    <a:pt x="418" y="409"/>
                  </a:cubicBezTo>
                  <a:cubicBezTo>
                    <a:pt x="418" y="407"/>
                    <a:pt x="417" y="406"/>
                    <a:pt x="416" y="404"/>
                  </a:cubicBezTo>
                  <a:cubicBezTo>
                    <a:pt x="416" y="403"/>
                    <a:pt x="415" y="404"/>
                    <a:pt x="414" y="404"/>
                  </a:cubicBezTo>
                  <a:cubicBezTo>
                    <a:pt x="414" y="404"/>
                    <a:pt x="414" y="404"/>
                    <a:pt x="414" y="404"/>
                  </a:cubicBezTo>
                  <a:cubicBezTo>
                    <a:pt x="414" y="403"/>
                    <a:pt x="414" y="403"/>
                    <a:pt x="413" y="403"/>
                  </a:cubicBezTo>
                  <a:cubicBezTo>
                    <a:pt x="412" y="403"/>
                    <a:pt x="412" y="403"/>
                    <a:pt x="412" y="402"/>
                  </a:cubicBezTo>
                  <a:cubicBezTo>
                    <a:pt x="412" y="402"/>
                    <a:pt x="412" y="402"/>
                    <a:pt x="413" y="402"/>
                  </a:cubicBezTo>
                  <a:cubicBezTo>
                    <a:pt x="413" y="402"/>
                    <a:pt x="413" y="402"/>
                    <a:pt x="413" y="402"/>
                  </a:cubicBezTo>
                  <a:cubicBezTo>
                    <a:pt x="413" y="402"/>
                    <a:pt x="413" y="402"/>
                    <a:pt x="413" y="402"/>
                  </a:cubicBezTo>
                  <a:cubicBezTo>
                    <a:pt x="413" y="402"/>
                    <a:pt x="413" y="401"/>
                    <a:pt x="414" y="401"/>
                  </a:cubicBezTo>
                  <a:cubicBezTo>
                    <a:pt x="414" y="401"/>
                    <a:pt x="414" y="401"/>
                    <a:pt x="414" y="401"/>
                  </a:cubicBezTo>
                  <a:cubicBezTo>
                    <a:pt x="414" y="401"/>
                    <a:pt x="414" y="401"/>
                    <a:pt x="414" y="401"/>
                  </a:cubicBezTo>
                  <a:cubicBezTo>
                    <a:pt x="414" y="402"/>
                    <a:pt x="414" y="402"/>
                    <a:pt x="414" y="402"/>
                  </a:cubicBezTo>
                  <a:cubicBezTo>
                    <a:pt x="415" y="402"/>
                    <a:pt x="415" y="402"/>
                    <a:pt x="415" y="401"/>
                  </a:cubicBezTo>
                  <a:cubicBezTo>
                    <a:pt x="415" y="401"/>
                    <a:pt x="415" y="400"/>
                    <a:pt x="415" y="400"/>
                  </a:cubicBezTo>
                  <a:cubicBezTo>
                    <a:pt x="416" y="399"/>
                    <a:pt x="416" y="398"/>
                    <a:pt x="415" y="398"/>
                  </a:cubicBezTo>
                  <a:cubicBezTo>
                    <a:pt x="415" y="398"/>
                    <a:pt x="415" y="398"/>
                    <a:pt x="415" y="398"/>
                  </a:cubicBezTo>
                  <a:cubicBezTo>
                    <a:pt x="415" y="398"/>
                    <a:pt x="415" y="397"/>
                    <a:pt x="415" y="397"/>
                  </a:cubicBezTo>
                  <a:cubicBezTo>
                    <a:pt x="415" y="397"/>
                    <a:pt x="415" y="397"/>
                    <a:pt x="415" y="397"/>
                  </a:cubicBezTo>
                  <a:cubicBezTo>
                    <a:pt x="416" y="397"/>
                    <a:pt x="416" y="398"/>
                    <a:pt x="416" y="398"/>
                  </a:cubicBezTo>
                  <a:cubicBezTo>
                    <a:pt x="416" y="398"/>
                    <a:pt x="416" y="398"/>
                    <a:pt x="417" y="398"/>
                  </a:cubicBezTo>
                  <a:cubicBezTo>
                    <a:pt x="417" y="398"/>
                    <a:pt x="417" y="398"/>
                    <a:pt x="417" y="398"/>
                  </a:cubicBezTo>
                  <a:cubicBezTo>
                    <a:pt x="417" y="399"/>
                    <a:pt x="416" y="399"/>
                    <a:pt x="416" y="400"/>
                  </a:cubicBezTo>
                  <a:cubicBezTo>
                    <a:pt x="415" y="401"/>
                    <a:pt x="415" y="402"/>
                    <a:pt x="417" y="402"/>
                  </a:cubicBezTo>
                  <a:cubicBezTo>
                    <a:pt x="417" y="402"/>
                    <a:pt x="418" y="402"/>
                    <a:pt x="418" y="403"/>
                  </a:cubicBezTo>
                  <a:cubicBezTo>
                    <a:pt x="418" y="403"/>
                    <a:pt x="418" y="403"/>
                    <a:pt x="418" y="403"/>
                  </a:cubicBezTo>
                  <a:cubicBezTo>
                    <a:pt x="420" y="403"/>
                    <a:pt x="419" y="404"/>
                    <a:pt x="419" y="405"/>
                  </a:cubicBezTo>
                  <a:cubicBezTo>
                    <a:pt x="419" y="406"/>
                    <a:pt x="420" y="406"/>
                    <a:pt x="422" y="406"/>
                  </a:cubicBezTo>
                  <a:cubicBezTo>
                    <a:pt x="422" y="406"/>
                    <a:pt x="423" y="405"/>
                    <a:pt x="424" y="406"/>
                  </a:cubicBezTo>
                  <a:cubicBezTo>
                    <a:pt x="425" y="407"/>
                    <a:pt x="425" y="408"/>
                    <a:pt x="425" y="409"/>
                  </a:cubicBezTo>
                  <a:cubicBezTo>
                    <a:pt x="425" y="410"/>
                    <a:pt x="425" y="412"/>
                    <a:pt x="425" y="414"/>
                  </a:cubicBezTo>
                  <a:cubicBezTo>
                    <a:pt x="425" y="414"/>
                    <a:pt x="425" y="415"/>
                    <a:pt x="425" y="415"/>
                  </a:cubicBezTo>
                  <a:cubicBezTo>
                    <a:pt x="425" y="415"/>
                    <a:pt x="425" y="415"/>
                    <a:pt x="426" y="415"/>
                  </a:cubicBezTo>
                  <a:cubicBezTo>
                    <a:pt x="426" y="415"/>
                    <a:pt x="426" y="415"/>
                    <a:pt x="426" y="415"/>
                  </a:cubicBezTo>
                  <a:cubicBezTo>
                    <a:pt x="425" y="413"/>
                    <a:pt x="427" y="414"/>
                    <a:pt x="427" y="413"/>
                  </a:cubicBezTo>
                  <a:cubicBezTo>
                    <a:pt x="428" y="413"/>
                    <a:pt x="427" y="414"/>
                    <a:pt x="428" y="414"/>
                  </a:cubicBezTo>
                  <a:cubicBezTo>
                    <a:pt x="429" y="413"/>
                    <a:pt x="430" y="414"/>
                    <a:pt x="431" y="414"/>
                  </a:cubicBezTo>
                  <a:cubicBezTo>
                    <a:pt x="430" y="415"/>
                    <a:pt x="429" y="415"/>
                    <a:pt x="430" y="415"/>
                  </a:cubicBezTo>
                  <a:cubicBezTo>
                    <a:pt x="431" y="416"/>
                    <a:pt x="431" y="416"/>
                    <a:pt x="430" y="416"/>
                  </a:cubicBezTo>
                  <a:cubicBezTo>
                    <a:pt x="430" y="417"/>
                    <a:pt x="430" y="416"/>
                    <a:pt x="430" y="416"/>
                  </a:cubicBezTo>
                  <a:cubicBezTo>
                    <a:pt x="429" y="416"/>
                    <a:pt x="428" y="417"/>
                    <a:pt x="428" y="417"/>
                  </a:cubicBezTo>
                  <a:cubicBezTo>
                    <a:pt x="428" y="418"/>
                    <a:pt x="429" y="418"/>
                    <a:pt x="429" y="418"/>
                  </a:cubicBezTo>
                  <a:cubicBezTo>
                    <a:pt x="430" y="418"/>
                    <a:pt x="430" y="419"/>
                    <a:pt x="431" y="419"/>
                  </a:cubicBezTo>
                  <a:cubicBezTo>
                    <a:pt x="431" y="419"/>
                    <a:pt x="431" y="419"/>
                    <a:pt x="431" y="419"/>
                  </a:cubicBezTo>
                  <a:cubicBezTo>
                    <a:pt x="431" y="419"/>
                    <a:pt x="431" y="419"/>
                    <a:pt x="431" y="419"/>
                  </a:cubicBezTo>
                  <a:cubicBezTo>
                    <a:pt x="431" y="419"/>
                    <a:pt x="431" y="420"/>
                    <a:pt x="432" y="420"/>
                  </a:cubicBezTo>
                  <a:cubicBezTo>
                    <a:pt x="432" y="420"/>
                    <a:pt x="432" y="420"/>
                    <a:pt x="432" y="420"/>
                  </a:cubicBezTo>
                  <a:cubicBezTo>
                    <a:pt x="432" y="420"/>
                    <a:pt x="432" y="420"/>
                    <a:pt x="432" y="420"/>
                  </a:cubicBezTo>
                  <a:cubicBezTo>
                    <a:pt x="432" y="420"/>
                    <a:pt x="433" y="421"/>
                    <a:pt x="434" y="422"/>
                  </a:cubicBezTo>
                  <a:cubicBezTo>
                    <a:pt x="435" y="422"/>
                    <a:pt x="436" y="423"/>
                    <a:pt x="438" y="424"/>
                  </a:cubicBezTo>
                  <a:cubicBezTo>
                    <a:pt x="439" y="425"/>
                    <a:pt x="439" y="427"/>
                    <a:pt x="439" y="428"/>
                  </a:cubicBezTo>
                  <a:cubicBezTo>
                    <a:pt x="438" y="428"/>
                    <a:pt x="437" y="428"/>
                    <a:pt x="437" y="429"/>
                  </a:cubicBezTo>
                  <a:cubicBezTo>
                    <a:pt x="436" y="430"/>
                    <a:pt x="435" y="430"/>
                    <a:pt x="435" y="429"/>
                  </a:cubicBezTo>
                  <a:cubicBezTo>
                    <a:pt x="434" y="428"/>
                    <a:pt x="433" y="429"/>
                    <a:pt x="432" y="429"/>
                  </a:cubicBezTo>
                  <a:cubicBezTo>
                    <a:pt x="432" y="430"/>
                    <a:pt x="431" y="431"/>
                    <a:pt x="432" y="432"/>
                  </a:cubicBezTo>
                  <a:cubicBezTo>
                    <a:pt x="433" y="432"/>
                    <a:pt x="432" y="433"/>
                    <a:pt x="432" y="433"/>
                  </a:cubicBezTo>
                  <a:cubicBezTo>
                    <a:pt x="432" y="433"/>
                    <a:pt x="432" y="433"/>
                    <a:pt x="432" y="433"/>
                  </a:cubicBezTo>
                  <a:cubicBezTo>
                    <a:pt x="432" y="433"/>
                    <a:pt x="432" y="433"/>
                    <a:pt x="432" y="434"/>
                  </a:cubicBezTo>
                  <a:cubicBezTo>
                    <a:pt x="431" y="434"/>
                    <a:pt x="431" y="435"/>
                    <a:pt x="432" y="435"/>
                  </a:cubicBezTo>
                  <a:cubicBezTo>
                    <a:pt x="432" y="436"/>
                    <a:pt x="433" y="436"/>
                    <a:pt x="434" y="435"/>
                  </a:cubicBezTo>
                  <a:cubicBezTo>
                    <a:pt x="434" y="435"/>
                    <a:pt x="434" y="435"/>
                    <a:pt x="434" y="435"/>
                  </a:cubicBezTo>
                  <a:cubicBezTo>
                    <a:pt x="435" y="434"/>
                    <a:pt x="437" y="433"/>
                    <a:pt x="438" y="432"/>
                  </a:cubicBezTo>
                  <a:cubicBezTo>
                    <a:pt x="439" y="432"/>
                    <a:pt x="439" y="431"/>
                    <a:pt x="439" y="431"/>
                  </a:cubicBezTo>
                  <a:cubicBezTo>
                    <a:pt x="439" y="430"/>
                    <a:pt x="438" y="430"/>
                    <a:pt x="439" y="430"/>
                  </a:cubicBezTo>
                  <a:cubicBezTo>
                    <a:pt x="440" y="429"/>
                    <a:pt x="440" y="430"/>
                    <a:pt x="440" y="430"/>
                  </a:cubicBezTo>
                  <a:cubicBezTo>
                    <a:pt x="441" y="431"/>
                    <a:pt x="441" y="432"/>
                    <a:pt x="442" y="432"/>
                  </a:cubicBezTo>
                  <a:cubicBezTo>
                    <a:pt x="442" y="430"/>
                    <a:pt x="444" y="432"/>
                    <a:pt x="444" y="431"/>
                  </a:cubicBezTo>
                  <a:cubicBezTo>
                    <a:pt x="444" y="431"/>
                    <a:pt x="445" y="431"/>
                    <a:pt x="445" y="432"/>
                  </a:cubicBezTo>
                  <a:cubicBezTo>
                    <a:pt x="445" y="433"/>
                    <a:pt x="444" y="433"/>
                    <a:pt x="443" y="433"/>
                  </a:cubicBezTo>
                  <a:cubicBezTo>
                    <a:pt x="444" y="434"/>
                    <a:pt x="444" y="434"/>
                    <a:pt x="445" y="435"/>
                  </a:cubicBezTo>
                  <a:cubicBezTo>
                    <a:pt x="446" y="436"/>
                    <a:pt x="446" y="439"/>
                    <a:pt x="449" y="439"/>
                  </a:cubicBezTo>
                  <a:cubicBezTo>
                    <a:pt x="450" y="439"/>
                    <a:pt x="450" y="439"/>
                    <a:pt x="450" y="439"/>
                  </a:cubicBezTo>
                  <a:cubicBezTo>
                    <a:pt x="450" y="438"/>
                    <a:pt x="450" y="438"/>
                    <a:pt x="450" y="438"/>
                  </a:cubicBezTo>
                  <a:cubicBezTo>
                    <a:pt x="449" y="437"/>
                    <a:pt x="449" y="436"/>
                    <a:pt x="448" y="436"/>
                  </a:cubicBezTo>
                  <a:cubicBezTo>
                    <a:pt x="448" y="435"/>
                    <a:pt x="448" y="435"/>
                    <a:pt x="449" y="435"/>
                  </a:cubicBezTo>
                  <a:cubicBezTo>
                    <a:pt x="450" y="434"/>
                    <a:pt x="451" y="436"/>
                    <a:pt x="451" y="437"/>
                  </a:cubicBezTo>
                  <a:cubicBezTo>
                    <a:pt x="451" y="438"/>
                    <a:pt x="451" y="439"/>
                    <a:pt x="450" y="439"/>
                  </a:cubicBezTo>
                  <a:cubicBezTo>
                    <a:pt x="450" y="440"/>
                    <a:pt x="450" y="440"/>
                    <a:pt x="450" y="441"/>
                  </a:cubicBezTo>
                  <a:cubicBezTo>
                    <a:pt x="451" y="442"/>
                    <a:pt x="452" y="443"/>
                    <a:pt x="454" y="443"/>
                  </a:cubicBezTo>
                  <a:cubicBezTo>
                    <a:pt x="455" y="443"/>
                    <a:pt x="456" y="444"/>
                    <a:pt x="456" y="445"/>
                  </a:cubicBezTo>
                  <a:cubicBezTo>
                    <a:pt x="457" y="446"/>
                    <a:pt x="457" y="447"/>
                    <a:pt x="457" y="448"/>
                  </a:cubicBezTo>
                  <a:cubicBezTo>
                    <a:pt x="457" y="448"/>
                    <a:pt x="457" y="448"/>
                    <a:pt x="457" y="448"/>
                  </a:cubicBezTo>
                  <a:cubicBezTo>
                    <a:pt x="457" y="449"/>
                    <a:pt x="457" y="450"/>
                    <a:pt x="457" y="451"/>
                  </a:cubicBezTo>
                  <a:cubicBezTo>
                    <a:pt x="458" y="451"/>
                    <a:pt x="459" y="452"/>
                    <a:pt x="459" y="454"/>
                  </a:cubicBezTo>
                  <a:cubicBezTo>
                    <a:pt x="458" y="454"/>
                    <a:pt x="459" y="454"/>
                    <a:pt x="459" y="454"/>
                  </a:cubicBezTo>
                  <a:cubicBezTo>
                    <a:pt x="460" y="455"/>
                    <a:pt x="460" y="457"/>
                    <a:pt x="460" y="458"/>
                  </a:cubicBezTo>
                  <a:cubicBezTo>
                    <a:pt x="460" y="459"/>
                    <a:pt x="461" y="460"/>
                    <a:pt x="461" y="461"/>
                  </a:cubicBezTo>
                  <a:cubicBezTo>
                    <a:pt x="462" y="462"/>
                    <a:pt x="461" y="464"/>
                    <a:pt x="459" y="464"/>
                  </a:cubicBezTo>
                  <a:cubicBezTo>
                    <a:pt x="458" y="464"/>
                    <a:pt x="458" y="465"/>
                    <a:pt x="457" y="465"/>
                  </a:cubicBezTo>
                  <a:cubicBezTo>
                    <a:pt x="457" y="467"/>
                    <a:pt x="457" y="468"/>
                    <a:pt x="456" y="469"/>
                  </a:cubicBezTo>
                  <a:cubicBezTo>
                    <a:pt x="456" y="469"/>
                    <a:pt x="456" y="470"/>
                    <a:pt x="456" y="470"/>
                  </a:cubicBezTo>
                  <a:cubicBezTo>
                    <a:pt x="456" y="470"/>
                    <a:pt x="456" y="470"/>
                    <a:pt x="456" y="470"/>
                  </a:cubicBezTo>
                  <a:cubicBezTo>
                    <a:pt x="456" y="470"/>
                    <a:pt x="456" y="470"/>
                    <a:pt x="456" y="471"/>
                  </a:cubicBezTo>
                  <a:cubicBezTo>
                    <a:pt x="456" y="471"/>
                    <a:pt x="456" y="471"/>
                    <a:pt x="456" y="471"/>
                  </a:cubicBezTo>
                  <a:cubicBezTo>
                    <a:pt x="456" y="471"/>
                    <a:pt x="456" y="471"/>
                    <a:pt x="456" y="471"/>
                  </a:cubicBezTo>
                  <a:cubicBezTo>
                    <a:pt x="456" y="471"/>
                    <a:pt x="456" y="471"/>
                    <a:pt x="456" y="471"/>
                  </a:cubicBezTo>
                  <a:cubicBezTo>
                    <a:pt x="456" y="471"/>
                    <a:pt x="456" y="471"/>
                    <a:pt x="456" y="471"/>
                  </a:cubicBezTo>
                  <a:cubicBezTo>
                    <a:pt x="455" y="471"/>
                    <a:pt x="454" y="472"/>
                    <a:pt x="454" y="473"/>
                  </a:cubicBezTo>
                  <a:cubicBezTo>
                    <a:pt x="453" y="473"/>
                    <a:pt x="453" y="473"/>
                    <a:pt x="453" y="474"/>
                  </a:cubicBezTo>
                  <a:cubicBezTo>
                    <a:pt x="451" y="475"/>
                    <a:pt x="450" y="477"/>
                    <a:pt x="447" y="479"/>
                  </a:cubicBezTo>
                  <a:cubicBezTo>
                    <a:pt x="447" y="479"/>
                    <a:pt x="446" y="480"/>
                    <a:pt x="446" y="481"/>
                  </a:cubicBezTo>
                  <a:cubicBezTo>
                    <a:pt x="447" y="483"/>
                    <a:pt x="448" y="484"/>
                    <a:pt x="450" y="485"/>
                  </a:cubicBezTo>
                  <a:cubicBezTo>
                    <a:pt x="452" y="487"/>
                    <a:pt x="452" y="489"/>
                    <a:pt x="453" y="492"/>
                  </a:cubicBezTo>
                  <a:cubicBezTo>
                    <a:pt x="453" y="492"/>
                    <a:pt x="453" y="492"/>
                    <a:pt x="453" y="492"/>
                  </a:cubicBezTo>
                  <a:cubicBezTo>
                    <a:pt x="453" y="492"/>
                    <a:pt x="453" y="492"/>
                    <a:pt x="453" y="492"/>
                  </a:cubicBezTo>
                  <a:cubicBezTo>
                    <a:pt x="452" y="492"/>
                    <a:pt x="451" y="492"/>
                    <a:pt x="451" y="491"/>
                  </a:cubicBezTo>
                  <a:cubicBezTo>
                    <a:pt x="451" y="490"/>
                    <a:pt x="449" y="490"/>
                    <a:pt x="448" y="491"/>
                  </a:cubicBezTo>
                  <a:cubicBezTo>
                    <a:pt x="447" y="491"/>
                    <a:pt x="447" y="492"/>
                    <a:pt x="447" y="493"/>
                  </a:cubicBezTo>
                  <a:cubicBezTo>
                    <a:pt x="446" y="493"/>
                    <a:pt x="445" y="494"/>
                    <a:pt x="445" y="493"/>
                  </a:cubicBezTo>
                  <a:cubicBezTo>
                    <a:pt x="444" y="492"/>
                    <a:pt x="444" y="493"/>
                    <a:pt x="443" y="493"/>
                  </a:cubicBezTo>
                  <a:cubicBezTo>
                    <a:pt x="442" y="493"/>
                    <a:pt x="442" y="493"/>
                    <a:pt x="442" y="493"/>
                  </a:cubicBezTo>
                  <a:cubicBezTo>
                    <a:pt x="442" y="494"/>
                    <a:pt x="442" y="495"/>
                    <a:pt x="441" y="495"/>
                  </a:cubicBezTo>
                  <a:cubicBezTo>
                    <a:pt x="440" y="495"/>
                    <a:pt x="439" y="495"/>
                    <a:pt x="439" y="494"/>
                  </a:cubicBezTo>
                  <a:cubicBezTo>
                    <a:pt x="438" y="494"/>
                    <a:pt x="437" y="494"/>
                    <a:pt x="437" y="494"/>
                  </a:cubicBezTo>
                  <a:cubicBezTo>
                    <a:pt x="436" y="495"/>
                    <a:pt x="436" y="495"/>
                    <a:pt x="436" y="495"/>
                  </a:cubicBezTo>
                  <a:cubicBezTo>
                    <a:pt x="433" y="493"/>
                    <a:pt x="431" y="492"/>
                    <a:pt x="428" y="492"/>
                  </a:cubicBezTo>
                  <a:cubicBezTo>
                    <a:pt x="427" y="492"/>
                    <a:pt x="427" y="491"/>
                    <a:pt x="427" y="492"/>
                  </a:cubicBezTo>
                  <a:cubicBezTo>
                    <a:pt x="427" y="492"/>
                    <a:pt x="427" y="493"/>
                    <a:pt x="426" y="493"/>
                  </a:cubicBezTo>
                  <a:cubicBezTo>
                    <a:pt x="426" y="494"/>
                    <a:pt x="426" y="495"/>
                    <a:pt x="427" y="495"/>
                  </a:cubicBezTo>
                  <a:cubicBezTo>
                    <a:pt x="427" y="496"/>
                    <a:pt x="427" y="496"/>
                    <a:pt x="426" y="496"/>
                  </a:cubicBezTo>
                  <a:cubicBezTo>
                    <a:pt x="425" y="497"/>
                    <a:pt x="424" y="497"/>
                    <a:pt x="423" y="498"/>
                  </a:cubicBezTo>
                  <a:cubicBezTo>
                    <a:pt x="422" y="499"/>
                    <a:pt x="421" y="500"/>
                    <a:pt x="422" y="501"/>
                  </a:cubicBezTo>
                  <a:cubicBezTo>
                    <a:pt x="422" y="502"/>
                    <a:pt x="422" y="502"/>
                    <a:pt x="422" y="502"/>
                  </a:cubicBezTo>
                  <a:cubicBezTo>
                    <a:pt x="421" y="504"/>
                    <a:pt x="421" y="506"/>
                    <a:pt x="423" y="507"/>
                  </a:cubicBezTo>
                  <a:cubicBezTo>
                    <a:pt x="423" y="508"/>
                    <a:pt x="423" y="510"/>
                    <a:pt x="425" y="509"/>
                  </a:cubicBezTo>
                  <a:cubicBezTo>
                    <a:pt x="426" y="509"/>
                    <a:pt x="426" y="509"/>
                    <a:pt x="427" y="510"/>
                  </a:cubicBezTo>
                  <a:cubicBezTo>
                    <a:pt x="427" y="510"/>
                    <a:pt x="427" y="511"/>
                    <a:pt x="428" y="510"/>
                  </a:cubicBezTo>
                  <a:cubicBezTo>
                    <a:pt x="428" y="510"/>
                    <a:pt x="430" y="510"/>
                    <a:pt x="430" y="511"/>
                  </a:cubicBezTo>
                  <a:cubicBezTo>
                    <a:pt x="431" y="512"/>
                    <a:pt x="432" y="511"/>
                    <a:pt x="432" y="511"/>
                  </a:cubicBezTo>
                  <a:cubicBezTo>
                    <a:pt x="432" y="510"/>
                    <a:pt x="431" y="511"/>
                    <a:pt x="431" y="510"/>
                  </a:cubicBezTo>
                  <a:cubicBezTo>
                    <a:pt x="431" y="510"/>
                    <a:pt x="432" y="510"/>
                    <a:pt x="432" y="510"/>
                  </a:cubicBezTo>
                  <a:cubicBezTo>
                    <a:pt x="433" y="510"/>
                    <a:pt x="433" y="510"/>
                    <a:pt x="434" y="510"/>
                  </a:cubicBezTo>
                  <a:cubicBezTo>
                    <a:pt x="434" y="510"/>
                    <a:pt x="434" y="510"/>
                    <a:pt x="434" y="510"/>
                  </a:cubicBezTo>
                  <a:cubicBezTo>
                    <a:pt x="433" y="509"/>
                    <a:pt x="434" y="509"/>
                    <a:pt x="435" y="509"/>
                  </a:cubicBezTo>
                  <a:cubicBezTo>
                    <a:pt x="436" y="508"/>
                    <a:pt x="437" y="508"/>
                    <a:pt x="438" y="509"/>
                  </a:cubicBezTo>
                  <a:cubicBezTo>
                    <a:pt x="437" y="508"/>
                    <a:pt x="437" y="507"/>
                    <a:pt x="438" y="507"/>
                  </a:cubicBezTo>
                  <a:cubicBezTo>
                    <a:pt x="438" y="507"/>
                    <a:pt x="438" y="507"/>
                    <a:pt x="438" y="507"/>
                  </a:cubicBezTo>
                  <a:cubicBezTo>
                    <a:pt x="437" y="506"/>
                    <a:pt x="437" y="506"/>
                    <a:pt x="438" y="506"/>
                  </a:cubicBezTo>
                  <a:cubicBezTo>
                    <a:pt x="438" y="505"/>
                    <a:pt x="438" y="506"/>
                    <a:pt x="438" y="506"/>
                  </a:cubicBezTo>
                  <a:cubicBezTo>
                    <a:pt x="439" y="506"/>
                    <a:pt x="440" y="507"/>
                    <a:pt x="441" y="507"/>
                  </a:cubicBezTo>
                  <a:cubicBezTo>
                    <a:pt x="442" y="508"/>
                    <a:pt x="443" y="508"/>
                    <a:pt x="444" y="508"/>
                  </a:cubicBezTo>
                  <a:cubicBezTo>
                    <a:pt x="445" y="509"/>
                    <a:pt x="445" y="509"/>
                    <a:pt x="446" y="508"/>
                  </a:cubicBezTo>
                  <a:cubicBezTo>
                    <a:pt x="446" y="508"/>
                    <a:pt x="446" y="507"/>
                    <a:pt x="446" y="507"/>
                  </a:cubicBezTo>
                  <a:cubicBezTo>
                    <a:pt x="445" y="506"/>
                    <a:pt x="446" y="506"/>
                    <a:pt x="446" y="506"/>
                  </a:cubicBezTo>
                  <a:cubicBezTo>
                    <a:pt x="448" y="506"/>
                    <a:pt x="447" y="507"/>
                    <a:pt x="447" y="507"/>
                  </a:cubicBezTo>
                  <a:cubicBezTo>
                    <a:pt x="446" y="508"/>
                    <a:pt x="447" y="508"/>
                    <a:pt x="447" y="508"/>
                  </a:cubicBezTo>
                  <a:cubicBezTo>
                    <a:pt x="448" y="508"/>
                    <a:pt x="448" y="508"/>
                    <a:pt x="449" y="508"/>
                  </a:cubicBezTo>
                  <a:cubicBezTo>
                    <a:pt x="449" y="508"/>
                    <a:pt x="449" y="508"/>
                    <a:pt x="449" y="508"/>
                  </a:cubicBezTo>
                  <a:cubicBezTo>
                    <a:pt x="449" y="508"/>
                    <a:pt x="448" y="509"/>
                    <a:pt x="449" y="509"/>
                  </a:cubicBezTo>
                  <a:cubicBezTo>
                    <a:pt x="450" y="509"/>
                    <a:pt x="450" y="508"/>
                    <a:pt x="450" y="508"/>
                  </a:cubicBezTo>
                  <a:cubicBezTo>
                    <a:pt x="450" y="507"/>
                    <a:pt x="450" y="507"/>
                    <a:pt x="450" y="507"/>
                  </a:cubicBezTo>
                  <a:cubicBezTo>
                    <a:pt x="450" y="507"/>
                    <a:pt x="450" y="507"/>
                    <a:pt x="450" y="507"/>
                  </a:cubicBezTo>
                  <a:cubicBezTo>
                    <a:pt x="451" y="507"/>
                    <a:pt x="451" y="508"/>
                    <a:pt x="452" y="509"/>
                  </a:cubicBezTo>
                  <a:cubicBezTo>
                    <a:pt x="451" y="509"/>
                    <a:pt x="451" y="508"/>
                    <a:pt x="451" y="509"/>
                  </a:cubicBezTo>
                  <a:cubicBezTo>
                    <a:pt x="450" y="510"/>
                    <a:pt x="451" y="510"/>
                    <a:pt x="451" y="510"/>
                  </a:cubicBezTo>
                  <a:cubicBezTo>
                    <a:pt x="451" y="510"/>
                    <a:pt x="451" y="510"/>
                    <a:pt x="451" y="510"/>
                  </a:cubicBezTo>
                  <a:cubicBezTo>
                    <a:pt x="452" y="510"/>
                    <a:pt x="452" y="510"/>
                    <a:pt x="452" y="509"/>
                  </a:cubicBezTo>
                  <a:cubicBezTo>
                    <a:pt x="452" y="509"/>
                    <a:pt x="452" y="509"/>
                    <a:pt x="452" y="509"/>
                  </a:cubicBezTo>
                  <a:cubicBezTo>
                    <a:pt x="453" y="509"/>
                    <a:pt x="452" y="507"/>
                    <a:pt x="454" y="506"/>
                  </a:cubicBezTo>
                  <a:cubicBezTo>
                    <a:pt x="453" y="507"/>
                    <a:pt x="453" y="508"/>
                    <a:pt x="453" y="508"/>
                  </a:cubicBezTo>
                  <a:cubicBezTo>
                    <a:pt x="453" y="508"/>
                    <a:pt x="454" y="510"/>
                    <a:pt x="454" y="510"/>
                  </a:cubicBezTo>
                  <a:cubicBezTo>
                    <a:pt x="455" y="509"/>
                    <a:pt x="455" y="510"/>
                    <a:pt x="456" y="511"/>
                  </a:cubicBezTo>
                  <a:cubicBezTo>
                    <a:pt x="456" y="511"/>
                    <a:pt x="457" y="512"/>
                    <a:pt x="457" y="513"/>
                  </a:cubicBezTo>
                  <a:cubicBezTo>
                    <a:pt x="456" y="514"/>
                    <a:pt x="457" y="514"/>
                    <a:pt x="458" y="515"/>
                  </a:cubicBezTo>
                  <a:cubicBezTo>
                    <a:pt x="459" y="515"/>
                    <a:pt x="459" y="515"/>
                    <a:pt x="459" y="516"/>
                  </a:cubicBezTo>
                  <a:cubicBezTo>
                    <a:pt x="459" y="517"/>
                    <a:pt x="459" y="517"/>
                    <a:pt x="460" y="518"/>
                  </a:cubicBezTo>
                  <a:cubicBezTo>
                    <a:pt x="460" y="518"/>
                    <a:pt x="460" y="517"/>
                    <a:pt x="461" y="517"/>
                  </a:cubicBezTo>
                  <a:cubicBezTo>
                    <a:pt x="461" y="517"/>
                    <a:pt x="461" y="516"/>
                    <a:pt x="461" y="517"/>
                  </a:cubicBezTo>
                  <a:cubicBezTo>
                    <a:pt x="462" y="517"/>
                    <a:pt x="462" y="517"/>
                    <a:pt x="461" y="517"/>
                  </a:cubicBezTo>
                  <a:cubicBezTo>
                    <a:pt x="461" y="518"/>
                    <a:pt x="461" y="518"/>
                    <a:pt x="461" y="518"/>
                  </a:cubicBezTo>
                  <a:cubicBezTo>
                    <a:pt x="461" y="520"/>
                    <a:pt x="462" y="519"/>
                    <a:pt x="463" y="519"/>
                  </a:cubicBezTo>
                  <a:cubicBezTo>
                    <a:pt x="464" y="520"/>
                    <a:pt x="464" y="518"/>
                    <a:pt x="464" y="518"/>
                  </a:cubicBezTo>
                  <a:cubicBezTo>
                    <a:pt x="464" y="518"/>
                    <a:pt x="464" y="518"/>
                    <a:pt x="464" y="518"/>
                  </a:cubicBezTo>
                  <a:cubicBezTo>
                    <a:pt x="464" y="518"/>
                    <a:pt x="464" y="518"/>
                    <a:pt x="464" y="518"/>
                  </a:cubicBezTo>
                  <a:cubicBezTo>
                    <a:pt x="465" y="519"/>
                    <a:pt x="465" y="519"/>
                    <a:pt x="466" y="519"/>
                  </a:cubicBezTo>
                  <a:cubicBezTo>
                    <a:pt x="466" y="520"/>
                    <a:pt x="466" y="521"/>
                    <a:pt x="467" y="521"/>
                  </a:cubicBezTo>
                  <a:cubicBezTo>
                    <a:pt x="468" y="521"/>
                    <a:pt x="468" y="521"/>
                    <a:pt x="468" y="522"/>
                  </a:cubicBezTo>
                  <a:cubicBezTo>
                    <a:pt x="466" y="522"/>
                    <a:pt x="466" y="524"/>
                    <a:pt x="464" y="523"/>
                  </a:cubicBezTo>
                  <a:cubicBezTo>
                    <a:pt x="463" y="523"/>
                    <a:pt x="463" y="523"/>
                    <a:pt x="462" y="523"/>
                  </a:cubicBezTo>
                  <a:cubicBezTo>
                    <a:pt x="465" y="523"/>
                    <a:pt x="465" y="525"/>
                    <a:pt x="465" y="527"/>
                  </a:cubicBezTo>
                  <a:cubicBezTo>
                    <a:pt x="465" y="527"/>
                    <a:pt x="465" y="527"/>
                    <a:pt x="466" y="528"/>
                  </a:cubicBezTo>
                  <a:cubicBezTo>
                    <a:pt x="467" y="528"/>
                    <a:pt x="467" y="529"/>
                    <a:pt x="468" y="529"/>
                  </a:cubicBezTo>
                  <a:cubicBezTo>
                    <a:pt x="468" y="530"/>
                    <a:pt x="469" y="530"/>
                    <a:pt x="469" y="530"/>
                  </a:cubicBezTo>
                  <a:cubicBezTo>
                    <a:pt x="469" y="530"/>
                    <a:pt x="469" y="530"/>
                    <a:pt x="469" y="530"/>
                  </a:cubicBezTo>
                  <a:cubicBezTo>
                    <a:pt x="469" y="530"/>
                    <a:pt x="469" y="530"/>
                    <a:pt x="469" y="530"/>
                  </a:cubicBezTo>
                  <a:cubicBezTo>
                    <a:pt x="470" y="530"/>
                    <a:pt x="470" y="530"/>
                    <a:pt x="471" y="531"/>
                  </a:cubicBezTo>
                  <a:cubicBezTo>
                    <a:pt x="471" y="531"/>
                    <a:pt x="471" y="531"/>
                    <a:pt x="472" y="531"/>
                  </a:cubicBezTo>
                  <a:cubicBezTo>
                    <a:pt x="473" y="531"/>
                    <a:pt x="473" y="531"/>
                    <a:pt x="474" y="532"/>
                  </a:cubicBezTo>
                  <a:cubicBezTo>
                    <a:pt x="474" y="533"/>
                    <a:pt x="475" y="534"/>
                    <a:pt x="476" y="532"/>
                  </a:cubicBezTo>
                  <a:cubicBezTo>
                    <a:pt x="477" y="532"/>
                    <a:pt x="477" y="532"/>
                    <a:pt x="477" y="532"/>
                  </a:cubicBezTo>
                  <a:cubicBezTo>
                    <a:pt x="478" y="533"/>
                    <a:pt x="479" y="533"/>
                    <a:pt x="480" y="533"/>
                  </a:cubicBezTo>
                  <a:cubicBezTo>
                    <a:pt x="479" y="535"/>
                    <a:pt x="481" y="536"/>
                    <a:pt x="482" y="538"/>
                  </a:cubicBezTo>
                  <a:cubicBezTo>
                    <a:pt x="482" y="538"/>
                    <a:pt x="483" y="539"/>
                    <a:pt x="483" y="539"/>
                  </a:cubicBezTo>
                  <a:cubicBezTo>
                    <a:pt x="484" y="539"/>
                    <a:pt x="484" y="539"/>
                    <a:pt x="485" y="540"/>
                  </a:cubicBezTo>
                  <a:cubicBezTo>
                    <a:pt x="485" y="540"/>
                    <a:pt x="486" y="540"/>
                    <a:pt x="487" y="541"/>
                  </a:cubicBezTo>
                  <a:cubicBezTo>
                    <a:pt x="489" y="541"/>
                    <a:pt x="492" y="541"/>
                    <a:pt x="494" y="542"/>
                  </a:cubicBezTo>
                  <a:cubicBezTo>
                    <a:pt x="495" y="543"/>
                    <a:pt x="496" y="543"/>
                    <a:pt x="497" y="544"/>
                  </a:cubicBezTo>
                  <a:cubicBezTo>
                    <a:pt x="498" y="544"/>
                    <a:pt x="499" y="544"/>
                    <a:pt x="499" y="545"/>
                  </a:cubicBezTo>
                  <a:cubicBezTo>
                    <a:pt x="500" y="546"/>
                    <a:pt x="501" y="546"/>
                    <a:pt x="503" y="546"/>
                  </a:cubicBezTo>
                  <a:cubicBezTo>
                    <a:pt x="503" y="546"/>
                    <a:pt x="504" y="545"/>
                    <a:pt x="503" y="545"/>
                  </a:cubicBezTo>
                  <a:cubicBezTo>
                    <a:pt x="503" y="544"/>
                    <a:pt x="503" y="543"/>
                    <a:pt x="503" y="542"/>
                  </a:cubicBezTo>
                  <a:cubicBezTo>
                    <a:pt x="503" y="541"/>
                    <a:pt x="504" y="541"/>
                    <a:pt x="503" y="541"/>
                  </a:cubicBezTo>
                  <a:cubicBezTo>
                    <a:pt x="502" y="541"/>
                    <a:pt x="502" y="539"/>
                    <a:pt x="501" y="540"/>
                  </a:cubicBezTo>
                  <a:cubicBezTo>
                    <a:pt x="501" y="540"/>
                    <a:pt x="501" y="539"/>
                    <a:pt x="501" y="539"/>
                  </a:cubicBezTo>
                  <a:cubicBezTo>
                    <a:pt x="501" y="538"/>
                    <a:pt x="500" y="537"/>
                    <a:pt x="500" y="536"/>
                  </a:cubicBezTo>
                  <a:cubicBezTo>
                    <a:pt x="499" y="536"/>
                    <a:pt x="499" y="535"/>
                    <a:pt x="498" y="535"/>
                  </a:cubicBezTo>
                  <a:cubicBezTo>
                    <a:pt x="497" y="535"/>
                    <a:pt x="497" y="534"/>
                    <a:pt x="496" y="533"/>
                  </a:cubicBezTo>
                  <a:cubicBezTo>
                    <a:pt x="496" y="533"/>
                    <a:pt x="495" y="532"/>
                    <a:pt x="494" y="531"/>
                  </a:cubicBezTo>
                  <a:cubicBezTo>
                    <a:pt x="494" y="530"/>
                    <a:pt x="493" y="530"/>
                    <a:pt x="492" y="530"/>
                  </a:cubicBezTo>
                  <a:cubicBezTo>
                    <a:pt x="492" y="530"/>
                    <a:pt x="493" y="530"/>
                    <a:pt x="493" y="529"/>
                  </a:cubicBezTo>
                  <a:cubicBezTo>
                    <a:pt x="492" y="529"/>
                    <a:pt x="492" y="530"/>
                    <a:pt x="491" y="530"/>
                  </a:cubicBezTo>
                  <a:cubicBezTo>
                    <a:pt x="491" y="529"/>
                    <a:pt x="492" y="529"/>
                    <a:pt x="492" y="529"/>
                  </a:cubicBezTo>
                  <a:cubicBezTo>
                    <a:pt x="491" y="527"/>
                    <a:pt x="489" y="528"/>
                    <a:pt x="489" y="526"/>
                  </a:cubicBezTo>
                  <a:cubicBezTo>
                    <a:pt x="488" y="524"/>
                    <a:pt x="486" y="523"/>
                    <a:pt x="485" y="521"/>
                  </a:cubicBezTo>
                  <a:cubicBezTo>
                    <a:pt x="485" y="521"/>
                    <a:pt x="485" y="521"/>
                    <a:pt x="485" y="521"/>
                  </a:cubicBezTo>
                  <a:cubicBezTo>
                    <a:pt x="485" y="521"/>
                    <a:pt x="485" y="521"/>
                    <a:pt x="485" y="521"/>
                  </a:cubicBezTo>
                  <a:cubicBezTo>
                    <a:pt x="485" y="521"/>
                    <a:pt x="485" y="521"/>
                    <a:pt x="485" y="521"/>
                  </a:cubicBezTo>
                  <a:cubicBezTo>
                    <a:pt x="484" y="520"/>
                    <a:pt x="484" y="519"/>
                    <a:pt x="483" y="518"/>
                  </a:cubicBezTo>
                  <a:cubicBezTo>
                    <a:pt x="485" y="519"/>
                    <a:pt x="486" y="518"/>
                    <a:pt x="487" y="519"/>
                  </a:cubicBezTo>
                  <a:cubicBezTo>
                    <a:pt x="487" y="520"/>
                    <a:pt x="488" y="520"/>
                    <a:pt x="489" y="521"/>
                  </a:cubicBezTo>
                  <a:cubicBezTo>
                    <a:pt x="490" y="522"/>
                    <a:pt x="491" y="523"/>
                    <a:pt x="492" y="524"/>
                  </a:cubicBezTo>
                  <a:cubicBezTo>
                    <a:pt x="492" y="523"/>
                    <a:pt x="491" y="522"/>
                    <a:pt x="491" y="522"/>
                  </a:cubicBezTo>
                  <a:cubicBezTo>
                    <a:pt x="492" y="521"/>
                    <a:pt x="491" y="520"/>
                    <a:pt x="491" y="519"/>
                  </a:cubicBezTo>
                  <a:cubicBezTo>
                    <a:pt x="491" y="519"/>
                    <a:pt x="491" y="519"/>
                    <a:pt x="491" y="519"/>
                  </a:cubicBezTo>
                  <a:cubicBezTo>
                    <a:pt x="491" y="519"/>
                    <a:pt x="491" y="519"/>
                    <a:pt x="492" y="520"/>
                  </a:cubicBezTo>
                  <a:cubicBezTo>
                    <a:pt x="493" y="521"/>
                    <a:pt x="494" y="523"/>
                    <a:pt x="495" y="524"/>
                  </a:cubicBezTo>
                  <a:cubicBezTo>
                    <a:pt x="495" y="525"/>
                    <a:pt x="497" y="525"/>
                    <a:pt x="497" y="527"/>
                  </a:cubicBezTo>
                  <a:cubicBezTo>
                    <a:pt x="497" y="527"/>
                    <a:pt x="498" y="527"/>
                    <a:pt x="498" y="527"/>
                  </a:cubicBezTo>
                  <a:cubicBezTo>
                    <a:pt x="498" y="526"/>
                    <a:pt x="498" y="527"/>
                    <a:pt x="498" y="527"/>
                  </a:cubicBezTo>
                  <a:cubicBezTo>
                    <a:pt x="498" y="528"/>
                    <a:pt x="498" y="528"/>
                    <a:pt x="498" y="529"/>
                  </a:cubicBezTo>
                  <a:cubicBezTo>
                    <a:pt x="499" y="529"/>
                    <a:pt x="499" y="529"/>
                    <a:pt x="499" y="529"/>
                  </a:cubicBezTo>
                  <a:cubicBezTo>
                    <a:pt x="499" y="529"/>
                    <a:pt x="499" y="528"/>
                    <a:pt x="499" y="528"/>
                  </a:cubicBezTo>
                  <a:cubicBezTo>
                    <a:pt x="499" y="528"/>
                    <a:pt x="500" y="528"/>
                    <a:pt x="500" y="527"/>
                  </a:cubicBezTo>
                  <a:cubicBezTo>
                    <a:pt x="500" y="527"/>
                    <a:pt x="500" y="527"/>
                    <a:pt x="500" y="527"/>
                  </a:cubicBezTo>
                  <a:cubicBezTo>
                    <a:pt x="500" y="529"/>
                    <a:pt x="501" y="529"/>
                    <a:pt x="502" y="530"/>
                  </a:cubicBezTo>
                  <a:cubicBezTo>
                    <a:pt x="502" y="530"/>
                    <a:pt x="502" y="530"/>
                    <a:pt x="503" y="530"/>
                  </a:cubicBezTo>
                  <a:cubicBezTo>
                    <a:pt x="503" y="530"/>
                    <a:pt x="503" y="530"/>
                    <a:pt x="503" y="530"/>
                  </a:cubicBezTo>
                  <a:cubicBezTo>
                    <a:pt x="502" y="529"/>
                    <a:pt x="502" y="529"/>
                    <a:pt x="502" y="529"/>
                  </a:cubicBezTo>
                  <a:cubicBezTo>
                    <a:pt x="503" y="530"/>
                    <a:pt x="504" y="529"/>
                    <a:pt x="504" y="530"/>
                  </a:cubicBezTo>
                  <a:cubicBezTo>
                    <a:pt x="504" y="531"/>
                    <a:pt x="505" y="531"/>
                    <a:pt x="505" y="530"/>
                  </a:cubicBezTo>
                  <a:cubicBezTo>
                    <a:pt x="505" y="530"/>
                    <a:pt x="505" y="530"/>
                    <a:pt x="505" y="530"/>
                  </a:cubicBezTo>
                  <a:cubicBezTo>
                    <a:pt x="505" y="531"/>
                    <a:pt x="506" y="532"/>
                    <a:pt x="506" y="532"/>
                  </a:cubicBezTo>
                  <a:cubicBezTo>
                    <a:pt x="508" y="532"/>
                    <a:pt x="508" y="533"/>
                    <a:pt x="508" y="534"/>
                  </a:cubicBezTo>
                  <a:cubicBezTo>
                    <a:pt x="508" y="535"/>
                    <a:pt x="508" y="536"/>
                    <a:pt x="510" y="536"/>
                  </a:cubicBezTo>
                  <a:cubicBezTo>
                    <a:pt x="510" y="537"/>
                    <a:pt x="511" y="536"/>
                    <a:pt x="511" y="536"/>
                  </a:cubicBezTo>
                  <a:cubicBezTo>
                    <a:pt x="510" y="535"/>
                    <a:pt x="510" y="533"/>
                    <a:pt x="509" y="532"/>
                  </a:cubicBezTo>
                  <a:cubicBezTo>
                    <a:pt x="508" y="531"/>
                    <a:pt x="509" y="531"/>
                    <a:pt x="509" y="530"/>
                  </a:cubicBezTo>
                  <a:cubicBezTo>
                    <a:pt x="510" y="530"/>
                    <a:pt x="510" y="531"/>
                    <a:pt x="511" y="531"/>
                  </a:cubicBezTo>
                  <a:cubicBezTo>
                    <a:pt x="512" y="531"/>
                    <a:pt x="512" y="531"/>
                    <a:pt x="512" y="531"/>
                  </a:cubicBezTo>
                  <a:cubicBezTo>
                    <a:pt x="513" y="530"/>
                    <a:pt x="512" y="530"/>
                    <a:pt x="512" y="530"/>
                  </a:cubicBezTo>
                  <a:cubicBezTo>
                    <a:pt x="511" y="530"/>
                    <a:pt x="512" y="530"/>
                    <a:pt x="512" y="529"/>
                  </a:cubicBezTo>
                  <a:cubicBezTo>
                    <a:pt x="512" y="529"/>
                    <a:pt x="511" y="528"/>
                    <a:pt x="511" y="527"/>
                  </a:cubicBezTo>
                  <a:cubicBezTo>
                    <a:pt x="510" y="526"/>
                    <a:pt x="510" y="527"/>
                    <a:pt x="511" y="526"/>
                  </a:cubicBezTo>
                  <a:cubicBezTo>
                    <a:pt x="511" y="525"/>
                    <a:pt x="511" y="525"/>
                    <a:pt x="511" y="525"/>
                  </a:cubicBezTo>
                  <a:cubicBezTo>
                    <a:pt x="511" y="525"/>
                    <a:pt x="511" y="525"/>
                    <a:pt x="511" y="525"/>
                  </a:cubicBezTo>
                  <a:cubicBezTo>
                    <a:pt x="511" y="525"/>
                    <a:pt x="511" y="525"/>
                    <a:pt x="511" y="525"/>
                  </a:cubicBezTo>
                  <a:cubicBezTo>
                    <a:pt x="510" y="524"/>
                    <a:pt x="511" y="524"/>
                    <a:pt x="511" y="524"/>
                  </a:cubicBezTo>
                  <a:cubicBezTo>
                    <a:pt x="511" y="524"/>
                    <a:pt x="511" y="524"/>
                    <a:pt x="511" y="524"/>
                  </a:cubicBezTo>
                  <a:cubicBezTo>
                    <a:pt x="511" y="524"/>
                    <a:pt x="511" y="524"/>
                    <a:pt x="511" y="524"/>
                  </a:cubicBezTo>
                  <a:cubicBezTo>
                    <a:pt x="512" y="524"/>
                    <a:pt x="512" y="525"/>
                    <a:pt x="512" y="525"/>
                  </a:cubicBezTo>
                  <a:cubicBezTo>
                    <a:pt x="512" y="526"/>
                    <a:pt x="513" y="526"/>
                    <a:pt x="513" y="526"/>
                  </a:cubicBezTo>
                  <a:cubicBezTo>
                    <a:pt x="513" y="526"/>
                    <a:pt x="513" y="525"/>
                    <a:pt x="513" y="525"/>
                  </a:cubicBezTo>
                  <a:cubicBezTo>
                    <a:pt x="514" y="525"/>
                    <a:pt x="513" y="524"/>
                    <a:pt x="513" y="523"/>
                  </a:cubicBezTo>
                  <a:cubicBezTo>
                    <a:pt x="514" y="523"/>
                    <a:pt x="513" y="522"/>
                    <a:pt x="514" y="521"/>
                  </a:cubicBezTo>
                  <a:cubicBezTo>
                    <a:pt x="514" y="522"/>
                    <a:pt x="514" y="522"/>
                    <a:pt x="514" y="523"/>
                  </a:cubicBezTo>
                  <a:cubicBezTo>
                    <a:pt x="515" y="524"/>
                    <a:pt x="515" y="525"/>
                    <a:pt x="516" y="525"/>
                  </a:cubicBezTo>
                  <a:cubicBezTo>
                    <a:pt x="515" y="524"/>
                    <a:pt x="515" y="522"/>
                    <a:pt x="515" y="521"/>
                  </a:cubicBezTo>
                  <a:cubicBezTo>
                    <a:pt x="515" y="521"/>
                    <a:pt x="515" y="521"/>
                    <a:pt x="515" y="521"/>
                  </a:cubicBezTo>
                  <a:cubicBezTo>
                    <a:pt x="515" y="520"/>
                    <a:pt x="515" y="520"/>
                    <a:pt x="514" y="519"/>
                  </a:cubicBezTo>
                  <a:cubicBezTo>
                    <a:pt x="514" y="519"/>
                    <a:pt x="515" y="519"/>
                    <a:pt x="515" y="518"/>
                  </a:cubicBezTo>
                  <a:cubicBezTo>
                    <a:pt x="515" y="518"/>
                    <a:pt x="516" y="518"/>
                    <a:pt x="515" y="517"/>
                  </a:cubicBezTo>
                  <a:cubicBezTo>
                    <a:pt x="515" y="517"/>
                    <a:pt x="515" y="517"/>
                    <a:pt x="515" y="518"/>
                  </a:cubicBezTo>
                  <a:cubicBezTo>
                    <a:pt x="514" y="518"/>
                    <a:pt x="514" y="518"/>
                    <a:pt x="513" y="518"/>
                  </a:cubicBezTo>
                  <a:cubicBezTo>
                    <a:pt x="513" y="518"/>
                    <a:pt x="513" y="518"/>
                    <a:pt x="513" y="517"/>
                  </a:cubicBezTo>
                  <a:cubicBezTo>
                    <a:pt x="513" y="517"/>
                    <a:pt x="513" y="516"/>
                    <a:pt x="512" y="516"/>
                  </a:cubicBezTo>
                  <a:cubicBezTo>
                    <a:pt x="511" y="516"/>
                    <a:pt x="511" y="516"/>
                    <a:pt x="511" y="516"/>
                  </a:cubicBezTo>
                  <a:cubicBezTo>
                    <a:pt x="511" y="515"/>
                    <a:pt x="512" y="515"/>
                    <a:pt x="512" y="515"/>
                  </a:cubicBezTo>
                  <a:cubicBezTo>
                    <a:pt x="512" y="514"/>
                    <a:pt x="511" y="515"/>
                    <a:pt x="511" y="515"/>
                  </a:cubicBezTo>
                  <a:cubicBezTo>
                    <a:pt x="510" y="514"/>
                    <a:pt x="509" y="515"/>
                    <a:pt x="509" y="514"/>
                  </a:cubicBezTo>
                  <a:cubicBezTo>
                    <a:pt x="509" y="513"/>
                    <a:pt x="508" y="512"/>
                    <a:pt x="508" y="511"/>
                  </a:cubicBezTo>
                  <a:cubicBezTo>
                    <a:pt x="507" y="511"/>
                    <a:pt x="507" y="511"/>
                    <a:pt x="507" y="511"/>
                  </a:cubicBezTo>
                  <a:cubicBezTo>
                    <a:pt x="507" y="511"/>
                    <a:pt x="507" y="510"/>
                    <a:pt x="506" y="510"/>
                  </a:cubicBezTo>
                  <a:cubicBezTo>
                    <a:pt x="506" y="510"/>
                    <a:pt x="507" y="510"/>
                    <a:pt x="507" y="510"/>
                  </a:cubicBezTo>
                  <a:cubicBezTo>
                    <a:pt x="507" y="509"/>
                    <a:pt x="509" y="511"/>
                    <a:pt x="509" y="509"/>
                  </a:cubicBezTo>
                  <a:cubicBezTo>
                    <a:pt x="509" y="508"/>
                    <a:pt x="509" y="508"/>
                    <a:pt x="509" y="508"/>
                  </a:cubicBezTo>
                  <a:cubicBezTo>
                    <a:pt x="509" y="508"/>
                    <a:pt x="510" y="508"/>
                    <a:pt x="509" y="507"/>
                  </a:cubicBezTo>
                  <a:cubicBezTo>
                    <a:pt x="509" y="507"/>
                    <a:pt x="509" y="507"/>
                    <a:pt x="508" y="507"/>
                  </a:cubicBezTo>
                  <a:cubicBezTo>
                    <a:pt x="508" y="507"/>
                    <a:pt x="508" y="507"/>
                    <a:pt x="507" y="507"/>
                  </a:cubicBezTo>
                  <a:cubicBezTo>
                    <a:pt x="507" y="507"/>
                    <a:pt x="506" y="507"/>
                    <a:pt x="506" y="506"/>
                  </a:cubicBezTo>
                  <a:cubicBezTo>
                    <a:pt x="505" y="506"/>
                    <a:pt x="506" y="505"/>
                    <a:pt x="506" y="505"/>
                  </a:cubicBezTo>
                  <a:cubicBezTo>
                    <a:pt x="506" y="504"/>
                    <a:pt x="506" y="504"/>
                    <a:pt x="506" y="504"/>
                  </a:cubicBezTo>
                  <a:cubicBezTo>
                    <a:pt x="506" y="503"/>
                    <a:pt x="506" y="503"/>
                    <a:pt x="506" y="503"/>
                  </a:cubicBezTo>
                  <a:cubicBezTo>
                    <a:pt x="505" y="502"/>
                    <a:pt x="506" y="503"/>
                    <a:pt x="505" y="503"/>
                  </a:cubicBezTo>
                  <a:cubicBezTo>
                    <a:pt x="505" y="502"/>
                    <a:pt x="505" y="502"/>
                    <a:pt x="504" y="501"/>
                  </a:cubicBezTo>
                  <a:cubicBezTo>
                    <a:pt x="504" y="502"/>
                    <a:pt x="505" y="503"/>
                    <a:pt x="504" y="503"/>
                  </a:cubicBezTo>
                  <a:cubicBezTo>
                    <a:pt x="503" y="503"/>
                    <a:pt x="504" y="502"/>
                    <a:pt x="503" y="501"/>
                  </a:cubicBezTo>
                  <a:cubicBezTo>
                    <a:pt x="503" y="502"/>
                    <a:pt x="503" y="503"/>
                    <a:pt x="503" y="503"/>
                  </a:cubicBezTo>
                  <a:cubicBezTo>
                    <a:pt x="502" y="503"/>
                    <a:pt x="502" y="503"/>
                    <a:pt x="502" y="503"/>
                  </a:cubicBezTo>
                  <a:cubicBezTo>
                    <a:pt x="502" y="503"/>
                    <a:pt x="502" y="503"/>
                    <a:pt x="502" y="503"/>
                  </a:cubicBezTo>
                  <a:cubicBezTo>
                    <a:pt x="502" y="503"/>
                    <a:pt x="502" y="503"/>
                    <a:pt x="502" y="503"/>
                  </a:cubicBezTo>
                  <a:cubicBezTo>
                    <a:pt x="502" y="503"/>
                    <a:pt x="502" y="503"/>
                    <a:pt x="502" y="503"/>
                  </a:cubicBezTo>
                  <a:cubicBezTo>
                    <a:pt x="502" y="503"/>
                    <a:pt x="501" y="502"/>
                    <a:pt x="502" y="502"/>
                  </a:cubicBezTo>
                  <a:cubicBezTo>
                    <a:pt x="503" y="502"/>
                    <a:pt x="502" y="501"/>
                    <a:pt x="502" y="501"/>
                  </a:cubicBezTo>
                  <a:cubicBezTo>
                    <a:pt x="501" y="500"/>
                    <a:pt x="501" y="500"/>
                    <a:pt x="500" y="500"/>
                  </a:cubicBezTo>
                  <a:cubicBezTo>
                    <a:pt x="500" y="500"/>
                    <a:pt x="500" y="500"/>
                    <a:pt x="500" y="500"/>
                  </a:cubicBezTo>
                  <a:cubicBezTo>
                    <a:pt x="500" y="500"/>
                    <a:pt x="500" y="499"/>
                    <a:pt x="499" y="499"/>
                  </a:cubicBezTo>
                  <a:cubicBezTo>
                    <a:pt x="499" y="500"/>
                    <a:pt x="499" y="501"/>
                    <a:pt x="499" y="501"/>
                  </a:cubicBezTo>
                  <a:cubicBezTo>
                    <a:pt x="498" y="500"/>
                    <a:pt x="498" y="500"/>
                    <a:pt x="497" y="498"/>
                  </a:cubicBezTo>
                  <a:cubicBezTo>
                    <a:pt x="497" y="498"/>
                    <a:pt x="497" y="497"/>
                    <a:pt x="497" y="497"/>
                  </a:cubicBezTo>
                  <a:cubicBezTo>
                    <a:pt x="497" y="496"/>
                    <a:pt x="497" y="496"/>
                    <a:pt x="497" y="496"/>
                  </a:cubicBezTo>
                  <a:cubicBezTo>
                    <a:pt x="495" y="495"/>
                    <a:pt x="496" y="494"/>
                    <a:pt x="496" y="493"/>
                  </a:cubicBezTo>
                  <a:cubicBezTo>
                    <a:pt x="496" y="493"/>
                    <a:pt x="496" y="493"/>
                    <a:pt x="496" y="493"/>
                  </a:cubicBezTo>
                  <a:cubicBezTo>
                    <a:pt x="496" y="492"/>
                    <a:pt x="496" y="492"/>
                    <a:pt x="497" y="492"/>
                  </a:cubicBezTo>
                  <a:cubicBezTo>
                    <a:pt x="496" y="491"/>
                    <a:pt x="495" y="491"/>
                    <a:pt x="494" y="491"/>
                  </a:cubicBezTo>
                  <a:cubicBezTo>
                    <a:pt x="494" y="491"/>
                    <a:pt x="494" y="491"/>
                    <a:pt x="494" y="491"/>
                  </a:cubicBezTo>
                  <a:cubicBezTo>
                    <a:pt x="494" y="491"/>
                    <a:pt x="494" y="491"/>
                    <a:pt x="494" y="491"/>
                  </a:cubicBezTo>
                  <a:cubicBezTo>
                    <a:pt x="494" y="491"/>
                    <a:pt x="494" y="491"/>
                    <a:pt x="494" y="491"/>
                  </a:cubicBezTo>
                  <a:cubicBezTo>
                    <a:pt x="494" y="491"/>
                    <a:pt x="494" y="490"/>
                    <a:pt x="494" y="490"/>
                  </a:cubicBezTo>
                  <a:cubicBezTo>
                    <a:pt x="494" y="490"/>
                    <a:pt x="494" y="490"/>
                    <a:pt x="494" y="490"/>
                  </a:cubicBezTo>
                  <a:cubicBezTo>
                    <a:pt x="494" y="490"/>
                    <a:pt x="494" y="490"/>
                    <a:pt x="494" y="490"/>
                  </a:cubicBezTo>
                  <a:cubicBezTo>
                    <a:pt x="496" y="490"/>
                    <a:pt x="495" y="489"/>
                    <a:pt x="495" y="489"/>
                  </a:cubicBezTo>
                  <a:cubicBezTo>
                    <a:pt x="495" y="489"/>
                    <a:pt x="495" y="489"/>
                    <a:pt x="495" y="489"/>
                  </a:cubicBezTo>
                  <a:cubicBezTo>
                    <a:pt x="494" y="489"/>
                    <a:pt x="494" y="488"/>
                    <a:pt x="494" y="488"/>
                  </a:cubicBezTo>
                  <a:cubicBezTo>
                    <a:pt x="493" y="488"/>
                    <a:pt x="492" y="488"/>
                    <a:pt x="492" y="489"/>
                  </a:cubicBezTo>
                  <a:cubicBezTo>
                    <a:pt x="492" y="489"/>
                    <a:pt x="492" y="489"/>
                    <a:pt x="492" y="489"/>
                  </a:cubicBezTo>
                  <a:cubicBezTo>
                    <a:pt x="491" y="489"/>
                    <a:pt x="491" y="490"/>
                    <a:pt x="490" y="490"/>
                  </a:cubicBezTo>
                  <a:cubicBezTo>
                    <a:pt x="490" y="490"/>
                    <a:pt x="490" y="490"/>
                    <a:pt x="490" y="489"/>
                  </a:cubicBezTo>
                  <a:cubicBezTo>
                    <a:pt x="490" y="489"/>
                    <a:pt x="490" y="489"/>
                    <a:pt x="490" y="489"/>
                  </a:cubicBezTo>
                  <a:cubicBezTo>
                    <a:pt x="490" y="489"/>
                    <a:pt x="490" y="489"/>
                    <a:pt x="490" y="489"/>
                  </a:cubicBezTo>
                  <a:cubicBezTo>
                    <a:pt x="490" y="489"/>
                    <a:pt x="491" y="488"/>
                    <a:pt x="490" y="488"/>
                  </a:cubicBezTo>
                  <a:cubicBezTo>
                    <a:pt x="490" y="487"/>
                    <a:pt x="490" y="487"/>
                    <a:pt x="490" y="487"/>
                  </a:cubicBezTo>
                  <a:cubicBezTo>
                    <a:pt x="490" y="487"/>
                    <a:pt x="490" y="487"/>
                    <a:pt x="490" y="487"/>
                  </a:cubicBezTo>
                  <a:cubicBezTo>
                    <a:pt x="492" y="486"/>
                    <a:pt x="490" y="485"/>
                    <a:pt x="490" y="485"/>
                  </a:cubicBezTo>
                  <a:cubicBezTo>
                    <a:pt x="490" y="485"/>
                    <a:pt x="490" y="485"/>
                    <a:pt x="490" y="485"/>
                  </a:cubicBezTo>
                  <a:cubicBezTo>
                    <a:pt x="490" y="484"/>
                    <a:pt x="491" y="485"/>
                    <a:pt x="491" y="484"/>
                  </a:cubicBezTo>
                  <a:cubicBezTo>
                    <a:pt x="491" y="484"/>
                    <a:pt x="491" y="484"/>
                    <a:pt x="491" y="484"/>
                  </a:cubicBezTo>
                  <a:cubicBezTo>
                    <a:pt x="491" y="484"/>
                    <a:pt x="491" y="484"/>
                    <a:pt x="491" y="484"/>
                  </a:cubicBezTo>
                  <a:cubicBezTo>
                    <a:pt x="492" y="484"/>
                    <a:pt x="492" y="484"/>
                    <a:pt x="492" y="484"/>
                  </a:cubicBezTo>
                  <a:cubicBezTo>
                    <a:pt x="492" y="484"/>
                    <a:pt x="492" y="484"/>
                    <a:pt x="492" y="484"/>
                  </a:cubicBezTo>
                  <a:cubicBezTo>
                    <a:pt x="493" y="485"/>
                    <a:pt x="494" y="484"/>
                    <a:pt x="495" y="484"/>
                  </a:cubicBezTo>
                  <a:cubicBezTo>
                    <a:pt x="496" y="484"/>
                    <a:pt x="495" y="483"/>
                    <a:pt x="495" y="483"/>
                  </a:cubicBezTo>
                  <a:cubicBezTo>
                    <a:pt x="495" y="483"/>
                    <a:pt x="495" y="482"/>
                    <a:pt x="495" y="482"/>
                  </a:cubicBezTo>
                  <a:cubicBezTo>
                    <a:pt x="495" y="482"/>
                    <a:pt x="495" y="481"/>
                    <a:pt x="495" y="481"/>
                  </a:cubicBezTo>
                  <a:cubicBezTo>
                    <a:pt x="495" y="481"/>
                    <a:pt x="495" y="481"/>
                    <a:pt x="495" y="481"/>
                  </a:cubicBezTo>
                  <a:cubicBezTo>
                    <a:pt x="495" y="481"/>
                    <a:pt x="495" y="481"/>
                    <a:pt x="495" y="481"/>
                  </a:cubicBezTo>
                  <a:cubicBezTo>
                    <a:pt x="495" y="481"/>
                    <a:pt x="495" y="481"/>
                    <a:pt x="495" y="481"/>
                  </a:cubicBezTo>
                  <a:cubicBezTo>
                    <a:pt x="494" y="481"/>
                    <a:pt x="493" y="480"/>
                    <a:pt x="493" y="480"/>
                  </a:cubicBezTo>
                  <a:cubicBezTo>
                    <a:pt x="493" y="480"/>
                    <a:pt x="493" y="480"/>
                    <a:pt x="493" y="480"/>
                  </a:cubicBezTo>
                  <a:cubicBezTo>
                    <a:pt x="493" y="479"/>
                    <a:pt x="491" y="479"/>
                    <a:pt x="492" y="478"/>
                  </a:cubicBezTo>
                  <a:cubicBezTo>
                    <a:pt x="492" y="477"/>
                    <a:pt x="491" y="476"/>
                    <a:pt x="490" y="475"/>
                  </a:cubicBezTo>
                  <a:cubicBezTo>
                    <a:pt x="490" y="475"/>
                    <a:pt x="490" y="475"/>
                    <a:pt x="490" y="475"/>
                  </a:cubicBezTo>
                  <a:cubicBezTo>
                    <a:pt x="490" y="475"/>
                    <a:pt x="490" y="474"/>
                    <a:pt x="490" y="474"/>
                  </a:cubicBezTo>
                  <a:cubicBezTo>
                    <a:pt x="491" y="475"/>
                    <a:pt x="493" y="476"/>
                    <a:pt x="493" y="477"/>
                  </a:cubicBezTo>
                  <a:cubicBezTo>
                    <a:pt x="494" y="478"/>
                    <a:pt x="495" y="478"/>
                    <a:pt x="495" y="478"/>
                  </a:cubicBezTo>
                  <a:cubicBezTo>
                    <a:pt x="496" y="477"/>
                    <a:pt x="495" y="477"/>
                    <a:pt x="495" y="477"/>
                  </a:cubicBezTo>
                  <a:cubicBezTo>
                    <a:pt x="495" y="476"/>
                    <a:pt x="495" y="476"/>
                    <a:pt x="495" y="476"/>
                  </a:cubicBezTo>
                  <a:cubicBezTo>
                    <a:pt x="496" y="477"/>
                    <a:pt x="496" y="476"/>
                    <a:pt x="495" y="475"/>
                  </a:cubicBezTo>
                  <a:cubicBezTo>
                    <a:pt x="496" y="475"/>
                    <a:pt x="497" y="475"/>
                    <a:pt x="498" y="475"/>
                  </a:cubicBezTo>
                  <a:cubicBezTo>
                    <a:pt x="498" y="475"/>
                    <a:pt x="498" y="475"/>
                    <a:pt x="498" y="475"/>
                  </a:cubicBezTo>
                  <a:cubicBezTo>
                    <a:pt x="498" y="475"/>
                    <a:pt x="498" y="475"/>
                    <a:pt x="498" y="475"/>
                  </a:cubicBezTo>
                  <a:cubicBezTo>
                    <a:pt x="498" y="475"/>
                    <a:pt x="498" y="475"/>
                    <a:pt x="498" y="475"/>
                  </a:cubicBezTo>
                  <a:cubicBezTo>
                    <a:pt x="499" y="477"/>
                    <a:pt x="497" y="475"/>
                    <a:pt x="497" y="476"/>
                  </a:cubicBezTo>
                  <a:cubicBezTo>
                    <a:pt x="497" y="476"/>
                    <a:pt x="498" y="476"/>
                    <a:pt x="497" y="477"/>
                  </a:cubicBezTo>
                  <a:cubicBezTo>
                    <a:pt x="497" y="477"/>
                    <a:pt x="497" y="476"/>
                    <a:pt x="496" y="476"/>
                  </a:cubicBezTo>
                  <a:cubicBezTo>
                    <a:pt x="496" y="477"/>
                    <a:pt x="497" y="477"/>
                    <a:pt x="498" y="477"/>
                  </a:cubicBezTo>
                  <a:cubicBezTo>
                    <a:pt x="499" y="478"/>
                    <a:pt x="499" y="477"/>
                    <a:pt x="499" y="476"/>
                  </a:cubicBezTo>
                  <a:cubicBezTo>
                    <a:pt x="499" y="476"/>
                    <a:pt x="500" y="475"/>
                    <a:pt x="500" y="477"/>
                  </a:cubicBezTo>
                  <a:cubicBezTo>
                    <a:pt x="500" y="477"/>
                    <a:pt x="500" y="478"/>
                    <a:pt x="500" y="478"/>
                  </a:cubicBezTo>
                  <a:cubicBezTo>
                    <a:pt x="500" y="479"/>
                    <a:pt x="500" y="479"/>
                    <a:pt x="500" y="479"/>
                  </a:cubicBezTo>
                  <a:cubicBezTo>
                    <a:pt x="501" y="479"/>
                    <a:pt x="501" y="479"/>
                    <a:pt x="502" y="480"/>
                  </a:cubicBezTo>
                  <a:cubicBezTo>
                    <a:pt x="502" y="480"/>
                    <a:pt x="503" y="481"/>
                    <a:pt x="503" y="481"/>
                  </a:cubicBezTo>
                  <a:cubicBezTo>
                    <a:pt x="503" y="481"/>
                    <a:pt x="503" y="481"/>
                    <a:pt x="503" y="481"/>
                  </a:cubicBezTo>
                  <a:cubicBezTo>
                    <a:pt x="503" y="481"/>
                    <a:pt x="503" y="481"/>
                    <a:pt x="503" y="481"/>
                  </a:cubicBezTo>
                  <a:cubicBezTo>
                    <a:pt x="504" y="481"/>
                    <a:pt x="504" y="481"/>
                    <a:pt x="504" y="481"/>
                  </a:cubicBezTo>
                  <a:cubicBezTo>
                    <a:pt x="504" y="481"/>
                    <a:pt x="504" y="481"/>
                    <a:pt x="504" y="481"/>
                  </a:cubicBezTo>
                  <a:cubicBezTo>
                    <a:pt x="504" y="481"/>
                    <a:pt x="504" y="481"/>
                    <a:pt x="504" y="481"/>
                  </a:cubicBezTo>
                  <a:cubicBezTo>
                    <a:pt x="504" y="481"/>
                    <a:pt x="504" y="481"/>
                    <a:pt x="504" y="481"/>
                  </a:cubicBezTo>
                  <a:cubicBezTo>
                    <a:pt x="504" y="481"/>
                    <a:pt x="504" y="481"/>
                    <a:pt x="504" y="481"/>
                  </a:cubicBezTo>
                  <a:cubicBezTo>
                    <a:pt x="503" y="483"/>
                    <a:pt x="504" y="483"/>
                    <a:pt x="505" y="483"/>
                  </a:cubicBezTo>
                  <a:cubicBezTo>
                    <a:pt x="505" y="483"/>
                    <a:pt x="505" y="483"/>
                    <a:pt x="505" y="483"/>
                  </a:cubicBezTo>
                  <a:cubicBezTo>
                    <a:pt x="505" y="483"/>
                    <a:pt x="505" y="483"/>
                    <a:pt x="505" y="483"/>
                  </a:cubicBezTo>
                  <a:cubicBezTo>
                    <a:pt x="507" y="483"/>
                    <a:pt x="508" y="483"/>
                    <a:pt x="510" y="482"/>
                  </a:cubicBezTo>
                  <a:cubicBezTo>
                    <a:pt x="510" y="481"/>
                    <a:pt x="510" y="482"/>
                    <a:pt x="511" y="481"/>
                  </a:cubicBezTo>
                  <a:cubicBezTo>
                    <a:pt x="511" y="481"/>
                    <a:pt x="511" y="481"/>
                    <a:pt x="511" y="481"/>
                  </a:cubicBezTo>
                  <a:cubicBezTo>
                    <a:pt x="511" y="481"/>
                    <a:pt x="511" y="481"/>
                    <a:pt x="511" y="481"/>
                  </a:cubicBezTo>
                  <a:cubicBezTo>
                    <a:pt x="511" y="482"/>
                    <a:pt x="511" y="482"/>
                    <a:pt x="511" y="483"/>
                  </a:cubicBezTo>
                  <a:cubicBezTo>
                    <a:pt x="511" y="483"/>
                    <a:pt x="510" y="483"/>
                    <a:pt x="510" y="483"/>
                  </a:cubicBezTo>
                  <a:cubicBezTo>
                    <a:pt x="510" y="483"/>
                    <a:pt x="510" y="483"/>
                    <a:pt x="510" y="483"/>
                  </a:cubicBezTo>
                  <a:cubicBezTo>
                    <a:pt x="510" y="483"/>
                    <a:pt x="510" y="483"/>
                    <a:pt x="510" y="483"/>
                  </a:cubicBezTo>
                  <a:cubicBezTo>
                    <a:pt x="507" y="484"/>
                    <a:pt x="507" y="485"/>
                    <a:pt x="507" y="487"/>
                  </a:cubicBezTo>
                  <a:cubicBezTo>
                    <a:pt x="507" y="488"/>
                    <a:pt x="507" y="488"/>
                    <a:pt x="507" y="488"/>
                  </a:cubicBezTo>
                  <a:cubicBezTo>
                    <a:pt x="508" y="488"/>
                    <a:pt x="509" y="488"/>
                    <a:pt x="510" y="488"/>
                  </a:cubicBezTo>
                  <a:cubicBezTo>
                    <a:pt x="509" y="488"/>
                    <a:pt x="509" y="489"/>
                    <a:pt x="508" y="489"/>
                  </a:cubicBezTo>
                  <a:cubicBezTo>
                    <a:pt x="508" y="489"/>
                    <a:pt x="508" y="489"/>
                    <a:pt x="508" y="490"/>
                  </a:cubicBezTo>
                  <a:cubicBezTo>
                    <a:pt x="508" y="490"/>
                    <a:pt x="508" y="490"/>
                    <a:pt x="509" y="490"/>
                  </a:cubicBezTo>
                  <a:cubicBezTo>
                    <a:pt x="510" y="490"/>
                    <a:pt x="510" y="489"/>
                    <a:pt x="511" y="489"/>
                  </a:cubicBezTo>
                  <a:cubicBezTo>
                    <a:pt x="511" y="490"/>
                    <a:pt x="510" y="490"/>
                    <a:pt x="510" y="490"/>
                  </a:cubicBezTo>
                  <a:cubicBezTo>
                    <a:pt x="509" y="491"/>
                    <a:pt x="509" y="492"/>
                    <a:pt x="510" y="493"/>
                  </a:cubicBezTo>
                  <a:cubicBezTo>
                    <a:pt x="511" y="493"/>
                    <a:pt x="511" y="494"/>
                    <a:pt x="511" y="494"/>
                  </a:cubicBezTo>
                  <a:cubicBezTo>
                    <a:pt x="511" y="494"/>
                    <a:pt x="511" y="494"/>
                    <a:pt x="511" y="494"/>
                  </a:cubicBezTo>
                  <a:cubicBezTo>
                    <a:pt x="511" y="494"/>
                    <a:pt x="511" y="494"/>
                    <a:pt x="511" y="494"/>
                  </a:cubicBezTo>
                  <a:cubicBezTo>
                    <a:pt x="512" y="495"/>
                    <a:pt x="512" y="496"/>
                    <a:pt x="513" y="497"/>
                  </a:cubicBezTo>
                  <a:cubicBezTo>
                    <a:pt x="513" y="497"/>
                    <a:pt x="514" y="496"/>
                    <a:pt x="514" y="495"/>
                  </a:cubicBezTo>
                  <a:cubicBezTo>
                    <a:pt x="514" y="495"/>
                    <a:pt x="513" y="494"/>
                    <a:pt x="514" y="494"/>
                  </a:cubicBezTo>
                  <a:cubicBezTo>
                    <a:pt x="514" y="494"/>
                    <a:pt x="514" y="494"/>
                    <a:pt x="514" y="495"/>
                  </a:cubicBezTo>
                  <a:cubicBezTo>
                    <a:pt x="514" y="494"/>
                    <a:pt x="514" y="494"/>
                    <a:pt x="514" y="494"/>
                  </a:cubicBezTo>
                  <a:cubicBezTo>
                    <a:pt x="514" y="494"/>
                    <a:pt x="514" y="494"/>
                    <a:pt x="514" y="495"/>
                  </a:cubicBezTo>
                  <a:cubicBezTo>
                    <a:pt x="514" y="495"/>
                    <a:pt x="514" y="496"/>
                    <a:pt x="515" y="496"/>
                  </a:cubicBezTo>
                  <a:cubicBezTo>
                    <a:pt x="515" y="496"/>
                    <a:pt x="515" y="496"/>
                    <a:pt x="515" y="497"/>
                  </a:cubicBezTo>
                  <a:cubicBezTo>
                    <a:pt x="515" y="497"/>
                    <a:pt x="516" y="498"/>
                    <a:pt x="516" y="498"/>
                  </a:cubicBezTo>
                  <a:cubicBezTo>
                    <a:pt x="516" y="497"/>
                    <a:pt x="517" y="497"/>
                    <a:pt x="518" y="497"/>
                  </a:cubicBezTo>
                  <a:cubicBezTo>
                    <a:pt x="517" y="498"/>
                    <a:pt x="518" y="498"/>
                    <a:pt x="518" y="499"/>
                  </a:cubicBezTo>
                  <a:cubicBezTo>
                    <a:pt x="519" y="499"/>
                    <a:pt x="519" y="500"/>
                    <a:pt x="520" y="500"/>
                  </a:cubicBezTo>
                  <a:cubicBezTo>
                    <a:pt x="519" y="499"/>
                    <a:pt x="521" y="499"/>
                    <a:pt x="520" y="498"/>
                  </a:cubicBezTo>
                  <a:cubicBezTo>
                    <a:pt x="520" y="497"/>
                    <a:pt x="521" y="495"/>
                    <a:pt x="521" y="494"/>
                  </a:cubicBezTo>
                  <a:cubicBezTo>
                    <a:pt x="521" y="494"/>
                    <a:pt x="521" y="496"/>
                    <a:pt x="522" y="495"/>
                  </a:cubicBezTo>
                  <a:cubicBezTo>
                    <a:pt x="522" y="494"/>
                    <a:pt x="521" y="494"/>
                    <a:pt x="521" y="493"/>
                  </a:cubicBezTo>
                  <a:cubicBezTo>
                    <a:pt x="521" y="493"/>
                    <a:pt x="521" y="493"/>
                    <a:pt x="521" y="493"/>
                  </a:cubicBezTo>
                  <a:cubicBezTo>
                    <a:pt x="521" y="493"/>
                    <a:pt x="521" y="493"/>
                    <a:pt x="521" y="493"/>
                  </a:cubicBezTo>
                  <a:cubicBezTo>
                    <a:pt x="520" y="493"/>
                    <a:pt x="520" y="492"/>
                    <a:pt x="519" y="492"/>
                  </a:cubicBezTo>
                  <a:cubicBezTo>
                    <a:pt x="520" y="491"/>
                    <a:pt x="520" y="492"/>
                    <a:pt x="521" y="492"/>
                  </a:cubicBezTo>
                  <a:cubicBezTo>
                    <a:pt x="521" y="491"/>
                    <a:pt x="519" y="491"/>
                    <a:pt x="520" y="490"/>
                  </a:cubicBezTo>
                  <a:cubicBezTo>
                    <a:pt x="520" y="490"/>
                    <a:pt x="520" y="491"/>
                    <a:pt x="521" y="490"/>
                  </a:cubicBezTo>
                  <a:cubicBezTo>
                    <a:pt x="521" y="490"/>
                    <a:pt x="521" y="490"/>
                    <a:pt x="521" y="489"/>
                  </a:cubicBezTo>
                  <a:cubicBezTo>
                    <a:pt x="521" y="489"/>
                    <a:pt x="521" y="489"/>
                    <a:pt x="521" y="489"/>
                  </a:cubicBezTo>
                  <a:cubicBezTo>
                    <a:pt x="520" y="489"/>
                    <a:pt x="520" y="489"/>
                    <a:pt x="520" y="489"/>
                  </a:cubicBezTo>
                  <a:cubicBezTo>
                    <a:pt x="520" y="489"/>
                    <a:pt x="520" y="489"/>
                    <a:pt x="520" y="489"/>
                  </a:cubicBezTo>
                  <a:cubicBezTo>
                    <a:pt x="520" y="488"/>
                    <a:pt x="520" y="488"/>
                    <a:pt x="520" y="488"/>
                  </a:cubicBezTo>
                  <a:cubicBezTo>
                    <a:pt x="521" y="488"/>
                    <a:pt x="521" y="488"/>
                    <a:pt x="521" y="488"/>
                  </a:cubicBezTo>
                  <a:cubicBezTo>
                    <a:pt x="521" y="488"/>
                    <a:pt x="521" y="488"/>
                    <a:pt x="521" y="488"/>
                  </a:cubicBezTo>
                  <a:cubicBezTo>
                    <a:pt x="521" y="488"/>
                    <a:pt x="521" y="487"/>
                    <a:pt x="521" y="487"/>
                  </a:cubicBezTo>
                  <a:cubicBezTo>
                    <a:pt x="521" y="487"/>
                    <a:pt x="521" y="487"/>
                    <a:pt x="521" y="487"/>
                  </a:cubicBezTo>
                  <a:cubicBezTo>
                    <a:pt x="521" y="487"/>
                    <a:pt x="521" y="487"/>
                    <a:pt x="521" y="487"/>
                  </a:cubicBezTo>
                  <a:cubicBezTo>
                    <a:pt x="522" y="488"/>
                    <a:pt x="522" y="489"/>
                    <a:pt x="523" y="489"/>
                  </a:cubicBezTo>
                  <a:cubicBezTo>
                    <a:pt x="524" y="489"/>
                    <a:pt x="525" y="490"/>
                    <a:pt x="526" y="489"/>
                  </a:cubicBezTo>
                  <a:cubicBezTo>
                    <a:pt x="526" y="488"/>
                    <a:pt x="527" y="486"/>
                    <a:pt x="525" y="486"/>
                  </a:cubicBezTo>
                  <a:cubicBezTo>
                    <a:pt x="525" y="486"/>
                    <a:pt x="525" y="486"/>
                    <a:pt x="525" y="485"/>
                  </a:cubicBezTo>
                  <a:cubicBezTo>
                    <a:pt x="525" y="485"/>
                    <a:pt x="525" y="485"/>
                    <a:pt x="525" y="485"/>
                  </a:cubicBezTo>
                  <a:cubicBezTo>
                    <a:pt x="526" y="485"/>
                    <a:pt x="527" y="487"/>
                    <a:pt x="528" y="486"/>
                  </a:cubicBezTo>
                  <a:cubicBezTo>
                    <a:pt x="528" y="485"/>
                    <a:pt x="527" y="484"/>
                    <a:pt x="527" y="483"/>
                  </a:cubicBezTo>
                  <a:cubicBezTo>
                    <a:pt x="528" y="483"/>
                    <a:pt x="528" y="483"/>
                    <a:pt x="528" y="483"/>
                  </a:cubicBezTo>
                  <a:cubicBezTo>
                    <a:pt x="528" y="483"/>
                    <a:pt x="528" y="483"/>
                    <a:pt x="528" y="483"/>
                  </a:cubicBezTo>
                  <a:cubicBezTo>
                    <a:pt x="528" y="483"/>
                    <a:pt x="528" y="483"/>
                    <a:pt x="528" y="483"/>
                  </a:cubicBezTo>
                  <a:cubicBezTo>
                    <a:pt x="530" y="482"/>
                    <a:pt x="530" y="482"/>
                    <a:pt x="529" y="481"/>
                  </a:cubicBezTo>
                  <a:cubicBezTo>
                    <a:pt x="528" y="480"/>
                    <a:pt x="527" y="479"/>
                    <a:pt x="526" y="479"/>
                  </a:cubicBezTo>
                  <a:cubicBezTo>
                    <a:pt x="525" y="479"/>
                    <a:pt x="525" y="479"/>
                    <a:pt x="525" y="478"/>
                  </a:cubicBezTo>
                  <a:cubicBezTo>
                    <a:pt x="525" y="480"/>
                    <a:pt x="526" y="479"/>
                    <a:pt x="527" y="478"/>
                  </a:cubicBezTo>
                  <a:cubicBezTo>
                    <a:pt x="528" y="478"/>
                    <a:pt x="528" y="477"/>
                    <a:pt x="527" y="477"/>
                  </a:cubicBezTo>
                  <a:cubicBezTo>
                    <a:pt x="527" y="476"/>
                    <a:pt x="526" y="476"/>
                    <a:pt x="527" y="476"/>
                  </a:cubicBezTo>
                  <a:cubicBezTo>
                    <a:pt x="527" y="475"/>
                    <a:pt x="528" y="476"/>
                    <a:pt x="528" y="476"/>
                  </a:cubicBezTo>
                  <a:cubicBezTo>
                    <a:pt x="529" y="476"/>
                    <a:pt x="529" y="477"/>
                    <a:pt x="529" y="477"/>
                  </a:cubicBezTo>
                  <a:cubicBezTo>
                    <a:pt x="531" y="478"/>
                    <a:pt x="532" y="477"/>
                    <a:pt x="533" y="477"/>
                  </a:cubicBezTo>
                  <a:cubicBezTo>
                    <a:pt x="533" y="477"/>
                    <a:pt x="534" y="477"/>
                    <a:pt x="534" y="477"/>
                  </a:cubicBezTo>
                  <a:cubicBezTo>
                    <a:pt x="534" y="476"/>
                    <a:pt x="533" y="476"/>
                    <a:pt x="533" y="476"/>
                  </a:cubicBezTo>
                  <a:cubicBezTo>
                    <a:pt x="533" y="476"/>
                    <a:pt x="532" y="476"/>
                    <a:pt x="532" y="476"/>
                  </a:cubicBezTo>
                  <a:cubicBezTo>
                    <a:pt x="532" y="475"/>
                    <a:pt x="533" y="475"/>
                    <a:pt x="533" y="474"/>
                  </a:cubicBezTo>
                  <a:cubicBezTo>
                    <a:pt x="533" y="474"/>
                    <a:pt x="534" y="474"/>
                    <a:pt x="534" y="473"/>
                  </a:cubicBezTo>
                  <a:cubicBezTo>
                    <a:pt x="534" y="473"/>
                    <a:pt x="534" y="473"/>
                    <a:pt x="534" y="473"/>
                  </a:cubicBezTo>
                  <a:cubicBezTo>
                    <a:pt x="534" y="473"/>
                    <a:pt x="534" y="473"/>
                    <a:pt x="534" y="473"/>
                  </a:cubicBezTo>
                  <a:cubicBezTo>
                    <a:pt x="534" y="473"/>
                    <a:pt x="535" y="473"/>
                    <a:pt x="535" y="472"/>
                  </a:cubicBezTo>
                  <a:close/>
                  <a:moveTo>
                    <a:pt x="401" y="335"/>
                  </a:moveTo>
                  <a:cubicBezTo>
                    <a:pt x="401" y="335"/>
                    <a:pt x="401" y="335"/>
                    <a:pt x="401" y="335"/>
                  </a:cubicBezTo>
                  <a:cubicBezTo>
                    <a:pt x="401" y="335"/>
                    <a:pt x="401" y="335"/>
                    <a:pt x="401" y="335"/>
                  </a:cubicBezTo>
                  <a:cubicBezTo>
                    <a:pt x="401" y="335"/>
                    <a:pt x="401" y="335"/>
                    <a:pt x="401" y="335"/>
                  </a:cubicBezTo>
                  <a:close/>
                  <a:moveTo>
                    <a:pt x="458" y="471"/>
                  </a:moveTo>
                  <a:cubicBezTo>
                    <a:pt x="458" y="471"/>
                    <a:pt x="458" y="471"/>
                    <a:pt x="458" y="471"/>
                  </a:cubicBezTo>
                  <a:cubicBezTo>
                    <a:pt x="458" y="471"/>
                    <a:pt x="458" y="471"/>
                    <a:pt x="459" y="471"/>
                  </a:cubicBezTo>
                  <a:cubicBezTo>
                    <a:pt x="458" y="471"/>
                    <a:pt x="458" y="471"/>
                    <a:pt x="458" y="471"/>
                  </a:cubicBezTo>
                  <a:close/>
                  <a:moveTo>
                    <a:pt x="466" y="398"/>
                  </a:moveTo>
                  <a:cubicBezTo>
                    <a:pt x="466" y="398"/>
                    <a:pt x="466" y="398"/>
                    <a:pt x="466" y="398"/>
                  </a:cubicBezTo>
                  <a:cubicBezTo>
                    <a:pt x="466" y="398"/>
                    <a:pt x="466" y="398"/>
                    <a:pt x="466" y="398"/>
                  </a:cubicBezTo>
                  <a:close/>
                  <a:moveTo>
                    <a:pt x="477" y="419"/>
                  </a:moveTo>
                  <a:cubicBezTo>
                    <a:pt x="477" y="419"/>
                    <a:pt x="477" y="419"/>
                    <a:pt x="477" y="419"/>
                  </a:cubicBezTo>
                  <a:cubicBezTo>
                    <a:pt x="477" y="419"/>
                    <a:pt x="477" y="419"/>
                    <a:pt x="477" y="419"/>
                  </a:cubicBezTo>
                  <a:close/>
                  <a:moveTo>
                    <a:pt x="515" y="455"/>
                  </a:moveTo>
                  <a:cubicBezTo>
                    <a:pt x="515" y="455"/>
                    <a:pt x="515" y="455"/>
                    <a:pt x="515" y="455"/>
                  </a:cubicBezTo>
                  <a:cubicBezTo>
                    <a:pt x="515" y="455"/>
                    <a:pt x="515" y="455"/>
                    <a:pt x="515" y="455"/>
                  </a:cubicBezTo>
                  <a:close/>
                  <a:moveTo>
                    <a:pt x="414" y="433"/>
                  </a:moveTo>
                  <a:cubicBezTo>
                    <a:pt x="413" y="433"/>
                    <a:pt x="413" y="432"/>
                    <a:pt x="413" y="431"/>
                  </a:cubicBezTo>
                  <a:cubicBezTo>
                    <a:pt x="414" y="430"/>
                    <a:pt x="414" y="428"/>
                    <a:pt x="416" y="427"/>
                  </a:cubicBezTo>
                  <a:cubicBezTo>
                    <a:pt x="416" y="427"/>
                    <a:pt x="417" y="427"/>
                    <a:pt x="417" y="427"/>
                  </a:cubicBezTo>
                  <a:cubicBezTo>
                    <a:pt x="417" y="425"/>
                    <a:pt x="418" y="425"/>
                    <a:pt x="418" y="423"/>
                  </a:cubicBezTo>
                  <a:cubicBezTo>
                    <a:pt x="418" y="423"/>
                    <a:pt x="419" y="422"/>
                    <a:pt x="420" y="422"/>
                  </a:cubicBezTo>
                  <a:cubicBezTo>
                    <a:pt x="421" y="423"/>
                    <a:pt x="421" y="423"/>
                    <a:pt x="421" y="424"/>
                  </a:cubicBezTo>
                  <a:cubicBezTo>
                    <a:pt x="421" y="425"/>
                    <a:pt x="420" y="426"/>
                    <a:pt x="419" y="426"/>
                  </a:cubicBezTo>
                  <a:cubicBezTo>
                    <a:pt x="419" y="427"/>
                    <a:pt x="418" y="428"/>
                    <a:pt x="418" y="430"/>
                  </a:cubicBezTo>
                  <a:cubicBezTo>
                    <a:pt x="417" y="432"/>
                    <a:pt x="415" y="432"/>
                    <a:pt x="414" y="433"/>
                  </a:cubicBezTo>
                  <a:close/>
                  <a:moveTo>
                    <a:pt x="405" y="340"/>
                  </a:moveTo>
                  <a:cubicBezTo>
                    <a:pt x="405" y="341"/>
                    <a:pt x="406" y="341"/>
                    <a:pt x="407" y="341"/>
                  </a:cubicBezTo>
                  <a:cubicBezTo>
                    <a:pt x="408" y="341"/>
                    <a:pt x="408" y="341"/>
                    <a:pt x="408" y="342"/>
                  </a:cubicBezTo>
                  <a:cubicBezTo>
                    <a:pt x="408" y="342"/>
                    <a:pt x="408" y="342"/>
                    <a:pt x="408" y="342"/>
                  </a:cubicBezTo>
                  <a:cubicBezTo>
                    <a:pt x="408" y="342"/>
                    <a:pt x="408" y="342"/>
                    <a:pt x="408" y="342"/>
                  </a:cubicBezTo>
                  <a:cubicBezTo>
                    <a:pt x="408" y="343"/>
                    <a:pt x="409" y="343"/>
                    <a:pt x="408" y="343"/>
                  </a:cubicBezTo>
                  <a:cubicBezTo>
                    <a:pt x="408" y="346"/>
                    <a:pt x="408" y="349"/>
                    <a:pt x="411" y="351"/>
                  </a:cubicBezTo>
                  <a:cubicBezTo>
                    <a:pt x="412" y="353"/>
                    <a:pt x="414" y="353"/>
                    <a:pt x="416" y="352"/>
                  </a:cubicBezTo>
                  <a:cubicBezTo>
                    <a:pt x="418" y="351"/>
                    <a:pt x="419" y="349"/>
                    <a:pt x="421" y="349"/>
                  </a:cubicBezTo>
                  <a:cubicBezTo>
                    <a:pt x="421" y="349"/>
                    <a:pt x="421" y="349"/>
                    <a:pt x="421" y="349"/>
                  </a:cubicBezTo>
                  <a:cubicBezTo>
                    <a:pt x="421" y="349"/>
                    <a:pt x="421" y="349"/>
                    <a:pt x="421" y="349"/>
                  </a:cubicBezTo>
                  <a:cubicBezTo>
                    <a:pt x="421" y="349"/>
                    <a:pt x="422" y="349"/>
                    <a:pt x="422" y="349"/>
                  </a:cubicBezTo>
                  <a:cubicBezTo>
                    <a:pt x="422" y="349"/>
                    <a:pt x="422" y="349"/>
                    <a:pt x="422" y="349"/>
                  </a:cubicBezTo>
                  <a:cubicBezTo>
                    <a:pt x="425" y="349"/>
                    <a:pt x="427" y="350"/>
                    <a:pt x="429" y="350"/>
                  </a:cubicBezTo>
                  <a:cubicBezTo>
                    <a:pt x="429" y="350"/>
                    <a:pt x="429" y="350"/>
                    <a:pt x="429" y="350"/>
                  </a:cubicBezTo>
                  <a:cubicBezTo>
                    <a:pt x="429" y="350"/>
                    <a:pt x="429" y="350"/>
                    <a:pt x="429" y="350"/>
                  </a:cubicBezTo>
                  <a:cubicBezTo>
                    <a:pt x="430" y="350"/>
                    <a:pt x="430" y="350"/>
                    <a:pt x="431" y="350"/>
                  </a:cubicBezTo>
                  <a:cubicBezTo>
                    <a:pt x="431" y="350"/>
                    <a:pt x="431" y="350"/>
                    <a:pt x="431" y="350"/>
                  </a:cubicBezTo>
                  <a:cubicBezTo>
                    <a:pt x="432" y="351"/>
                    <a:pt x="433" y="351"/>
                    <a:pt x="434" y="351"/>
                  </a:cubicBezTo>
                  <a:cubicBezTo>
                    <a:pt x="435" y="351"/>
                    <a:pt x="435" y="350"/>
                    <a:pt x="435" y="349"/>
                  </a:cubicBezTo>
                  <a:cubicBezTo>
                    <a:pt x="436" y="348"/>
                    <a:pt x="435" y="348"/>
                    <a:pt x="435" y="348"/>
                  </a:cubicBezTo>
                  <a:cubicBezTo>
                    <a:pt x="434" y="348"/>
                    <a:pt x="434" y="347"/>
                    <a:pt x="434" y="347"/>
                  </a:cubicBezTo>
                  <a:cubicBezTo>
                    <a:pt x="434" y="344"/>
                    <a:pt x="434" y="344"/>
                    <a:pt x="432" y="344"/>
                  </a:cubicBezTo>
                  <a:cubicBezTo>
                    <a:pt x="432" y="344"/>
                    <a:pt x="432" y="344"/>
                    <a:pt x="432" y="344"/>
                  </a:cubicBezTo>
                  <a:cubicBezTo>
                    <a:pt x="432" y="344"/>
                    <a:pt x="432" y="344"/>
                    <a:pt x="432" y="344"/>
                  </a:cubicBezTo>
                  <a:cubicBezTo>
                    <a:pt x="432" y="344"/>
                    <a:pt x="432" y="344"/>
                    <a:pt x="432" y="344"/>
                  </a:cubicBezTo>
                  <a:cubicBezTo>
                    <a:pt x="431" y="343"/>
                    <a:pt x="432" y="342"/>
                    <a:pt x="432" y="341"/>
                  </a:cubicBezTo>
                  <a:cubicBezTo>
                    <a:pt x="431" y="341"/>
                    <a:pt x="431" y="341"/>
                    <a:pt x="431" y="340"/>
                  </a:cubicBezTo>
                  <a:cubicBezTo>
                    <a:pt x="431" y="340"/>
                    <a:pt x="431" y="340"/>
                    <a:pt x="431" y="340"/>
                  </a:cubicBezTo>
                  <a:cubicBezTo>
                    <a:pt x="431" y="339"/>
                    <a:pt x="431" y="339"/>
                    <a:pt x="430" y="339"/>
                  </a:cubicBezTo>
                  <a:cubicBezTo>
                    <a:pt x="429" y="339"/>
                    <a:pt x="429" y="339"/>
                    <a:pt x="428" y="339"/>
                  </a:cubicBezTo>
                  <a:cubicBezTo>
                    <a:pt x="429" y="338"/>
                    <a:pt x="429" y="337"/>
                    <a:pt x="428" y="335"/>
                  </a:cubicBezTo>
                  <a:cubicBezTo>
                    <a:pt x="428" y="335"/>
                    <a:pt x="428" y="335"/>
                    <a:pt x="427" y="335"/>
                  </a:cubicBezTo>
                  <a:cubicBezTo>
                    <a:pt x="427" y="335"/>
                    <a:pt x="427" y="335"/>
                    <a:pt x="427" y="335"/>
                  </a:cubicBezTo>
                  <a:cubicBezTo>
                    <a:pt x="427" y="334"/>
                    <a:pt x="427" y="335"/>
                    <a:pt x="427" y="335"/>
                  </a:cubicBezTo>
                  <a:cubicBezTo>
                    <a:pt x="426" y="334"/>
                    <a:pt x="426" y="334"/>
                    <a:pt x="425" y="334"/>
                  </a:cubicBezTo>
                  <a:cubicBezTo>
                    <a:pt x="424" y="333"/>
                    <a:pt x="423" y="332"/>
                    <a:pt x="422" y="332"/>
                  </a:cubicBezTo>
                  <a:cubicBezTo>
                    <a:pt x="422" y="331"/>
                    <a:pt x="421" y="331"/>
                    <a:pt x="421" y="331"/>
                  </a:cubicBezTo>
                  <a:cubicBezTo>
                    <a:pt x="419" y="331"/>
                    <a:pt x="418" y="331"/>
                    <a:pt x="417" y="331"/>
                  </a:cubicBezTo>
                  <a:cubicBezTo>
                    <a:pt x="417" y="331"/>
                    <a:pt x="416" y="331"/>
                    <a:pt x="416" y="332"/>
                  </a:cubicBezTo>
                  <a:cubicBezTo>
                    <a:pt x="414" y="332"/>
                    <a:pt x="412" y="331"/>
                    <a:pt x="410" y="330"/>
                  </a:cubicBezTo>
                  <a:cubicBezTo>
                    <a:pt x="409" y="330"/>
                    <a:pt x="407" y="330"/>
                    <a:pt x="406" y="329"/>
                  </a:cubicBezTo>
                  <a:cubicBezTo>
                    <a:pt x="406" y="328"/>
                    <a:pt x="405" y="329"/>
                    <a:pt x="404" y="329"/>
                  </a:cubicBezTo>
                  <a:cubicBezTo>
                    <a:pt x="403" y="329"/>
                    <a:pt x="404" y="330"/>
                    <a:pt x="404" y="330"/>
                  </a:cubicBezTo>
                  <a:cubicBezTo>
                    <a:pt x="404" y="331"/>
                    <a:pt x="404" y="332"/>
                    <a:pt x="403" y="332"/>
                  </a:cubicBezTo>
                  <a:cubicBezTo>
                    <a:pt x="403" y="333"/>
                    <a:pt x="403" y="333"/>
                    <a:pt x="403" y="334"/>
                  </a:cubicBezTo>
                  <a:cubicBezTo>
                    <a:pt x="403" y="334"/>
                    <a:pt x="403" y="334"/>
                    <a:pt x="404" y="335"/>
                  </a:cubicBezTo>
                  <a:cubicBezTo>
                    <a:pt x="404" y="335"/>
                    <a:pt x="404" y="335"/>
                    <a:pt x="404" y="335"/>
                  </a:cubicBezTo>
                  <a:cubicBezTo>
                    <a:pt x="404" y="335"/>
                    <a:pt x="404" y="335"/>
                    <a:pt x="404" y="335"/>
                  </a:cubicBezTo>
                  <a:cubicBezTo>
                    <a:pt x="404" y="335"/>
                    <a:pt x="404" y="335"/>
                    <a:pt x="404" y="335"/>
                  </a:cubicBezTo>
                  <a:cubicBezTo>
                    <a:pt x="404" y="335"/>
                    <a:pt x="404" y="335"/>
                    <a:pt x="404" y="335"/>
                  </a:cubicBezTo>
                  <a:cubicBezTo>
                    <a:pt x="402" y="335"/>
                    <a:pt x="403" y="337"/>
                    <a:pt x="403" y="337"/>
                  </a:cubicBezTo>
                  <a:cubicBezTo>
                    <a:pt x="403" y="339"/>
                    <a:pt x="403" y="340"/>
                    <a:pt x="405" y="340"/>
                  </a:cubicBezTo>
                  <a:close/>
                  <a:moveTo>
                    <a:pt x="425" y="525"/>
                  </a:moveTo>
                  <a:cubicBezTo>
                    <a:pt x="426" y="526"/>
                    <a:pt x="426" y="527"/>
                    <a:pt x="424" y="527"/>
                  </a:cubicBezTo>
                  <a:cubicBezTo>
                    <a:pt x="422" y="528"/>
                    <a:pt x="422" y="528"/>
                    <a:pt x="421" y="527"/>
                  </a:cubicBezTo>
                  <a:cubicBezTo>
                    <a:pt x="421" y="526"/>
                    <a:pt x="420" y="525"/>
                    <a:pt x="420" y="525"/>
                  </a:cubicBezTo>
                  <a:cubicBezTo>
                    <a:pt x="419" y="524"/>
                    <a:pt x="419" y="524"/>
                    <a:pt x="419" y="523"/>
                  </a:cubicBezTo>
                  <a:cubicBezTo>
                    <a:pt x="419" y="522"/>
                    <a:pt x="420" y="523"/>
                    <a:pt x="421" y="522"/>
                  </a:cubicBezTo>
                  <a:cubicBezTo>
                    <a:pt x="423" y="522"/>
                    <a:pt x="425" y="523"/>
                    <a:pt x="425" y="525"/>
                  </a:cubicBezTo>
                  <a:close/>
                  <a:moveTo>
                    <a:pt x="384" y="485"/>
                  </a:moveTo>
                  <a:cubicBezTo>
                    <a:pt x="384" y="486"/>
                    <a:pt x="385" y="487"/>
                    <a:pt x="386" y="487"/>
                  </a:cubicBezTo>
                  <a:cubicBezTo>
                    <a:pt x="387" y="487"/>
                    <a:pt x="387" y="487"/>
                    <a:pt x="387" y="488"/>
                  </a:cubicBezTo>
                  <a:cubicBezTo>
                    <a:pt x="387" y="488"/>
                    <a:pt x="387" y="489"/>
                    <a:pt x="386" y="488"/>
                  </a:cubicBezTo>
                  <a:cubicBezTo>
                    <a:pt x="385" y="488"/>
                    <a:pt x="385" y="488"/>
                    <a:pt x="385" y="488"/>
                  </a:cubicBezTo>
                  <a:cubicBezTo>
                    <a:pt x="384" y="488"/>
                    <a:pt x="383" y="488"/>
                    <a:pt x="384" y="487"/>
                  </a:cubicBezTo>
                  <a:cubicBezTo>
                    <a:pt x="384" y="486"/>
                    <a:pt x="384" y="486"/>
                    <a:pt x="383" y="487"/>
                  </a:cubicBezTo>
                  <a:cubicBezTo>
                    <a:pt x="382" y="487"/>
                    <a:pt x="381" y="487"/>
                    <a:pt x="382" y="486"/>
                  </a:cubicBezTo>
                  <a:cubicBezTo>
                    <a:pt x="382" y="484"/>
                    <a:pt x="381" y="483"/>
                    <a:pt x="380" y="483"/>
                  </a:cubicBezTo>
                  <a:cubicBezTo>
                    <a:pt x="379" y="482"/>
                    <a:pt x="379" y="481"/>
                    <a:pt x="379" y="481"/>
                  </a:cubicBezTo>
                  <a:cubicBezTo>
                    <a:pt x="381" y="481"/>
                    <a:pt x="383" y="482"/>
                    <a:pt x="384" y="484"/>
                  </a:cubicBezTo>
                  <a:cubicBezTo>
                    <a:pt x="384" y="484"/>
                    <a:pt x="385" y="484"/>
                    <a:pt x="384" y="485"/>
                  </a:cubicBezTo>
                  <a:close/>
                  <a:moveTo>
                    <a:pt x="427" y="424"/>
                  </a:moveTo>
                  <a:cubicBezTo>
                    <a:pt x="427" y="424"/>
                    <a:pt x="427" y="423"/>
                    <a:pt x="427" y="423"/>
                  </a:cubicBezTo>
                  <a:cubicBezTo>
                    <a:pt x="427" y="422"/>
                    <a:pt x="427" y="422"/>
                    <a:pt x="427" y="422"/>
                  </a:cubicBezTo>
                  <a:cubicBezTo>
                    <a:pt x="428" y="421"/>
                    <a:pt x="428" y="421"/>
                    <a:pt x="429" y="422"/>
                  </a:cubicBezTo>
                  <a:cubicBezTo>
                    <a:pt x="429" y="422"/>
                    <a:pt x="430" y="422"/>
                    <a:pt x="430" y="422"/>
                  </a:cubicBezTo>
                  <a:cubicBezTo>
                    <a:pt x="431" y="422"/>
                    <a:pt x="431" y="422"/>
                    <a:pt x="431" y="422"/>
                  </a:cubicBezTo>
                  <a:cubicBezTo>
                    <a:pt x="432" y="423"/>
                    <a:pt x="432" y="423"/>
                    <a:pt x="431" y="424"/>
                  </a:cubicBezTo>
                  <a:cubicBezTo>
                    <a:pt x="431" y="425"/>
                    <a:pt x="430" y="425"/>
                    <a:pt x="430" y="427"/>
                  </a:cubicBezTo>
                  <a:cubicBezTo>
                    <a:pt x="430" y="427"/>
                    <a:pt x="429" y="427"/>
                    <a:pt x="429" y="427"/>
                  </a:cubicBezTo>
                  <a:cubicBezTo>
                    <a:pt x="427" y="427"/>
                    <a:pt x="427" y="426"/>
                    <a:pt x="427" y="424"/>
                  </a:cubicBezTo>
                  <a:close/>
                  <a:moveTo>
                    <a:pt x="512" y="551"/>
                  </a:moveTo>
                  <a:cubicBezTo>
                    <a:pt x="513" y="552"/>
                    <a:pt x="511" y="552"/>
                    <a:pt x="511" y="553"/>
                  </a:cubicBezTo>
                  <a:cubicBezTo>
                    <a:pt x="511" y="554"/>
                    <a:pt x="511" y="554"/>
                    <a:pt x="510" y="553"/>
                  </a:cubicBezTo>
                  <a:cubicBezTo>
                    <a:pt x="509" y="552"/>
                    <a:pt x="509" y="551"/>
                    <a:pt x="507" y="550"/>
                  </a:cubicBezTo>
                  <a:cubicBezTo>
                    <a:pt x="507" y="550"/>
                    <a:pt x="507" y="549"/>
                    <a:pt x="507" y="549"/>
                  </a:cubicBezTo>
                  <a:cubicBezTo>
                    <a:pt x="508" y="548"/>
                    <a:pt x="511" y="549"/>
                    <a:pt x="512" y="549"/>
                  </a:cubicBezTo>
                  <a:cubicBezTo>
                    <a:pt x="512" y="550"/>
                    <a:pt x="512" y="550"/>
                    <a:pt x="512" y="551"/>
                  </a:cubicBezTo>
                  <a:close/>
                  <a:moveTo>
                    <a:pt x="443" y="437"/>
                  </a:moveTo>
                  <a:cubicBezTo>
                    <a:pt x="443" y="438"/>
                    <a:pt x="444" y="438"/>
                    <a:pt x="444" y="439"/>
                  </a:cubicBezTo>
                  <a:cubicBezTo>
                    <a:pt x="444" y="440"/>
                    <a:pt x="444" y="441"/>
                    <a:pt x="444" y="442"/>
                  </a:cubicBezTo>
                  <a:cubicBezTo>
                    <a:pt x="444" y="442"/>
                    <a:pt x="443" y="442"/>
                    <a:pt x="443" y="442"/>
                  </a:cubicBezTo>
                  <a:cubicBezTo>
                    <a:pt x="442" y="441"/>
                    <a:pt x="442" y="441"/>
                    <a:pt x="441" y="440"/>
                  </a:cubicBezTo>
                  <a:cubicBezTo>
                    <a:pt x="440" y="439"/>
                    <a:pt x="440" y="436"/>
                    <a:pt x="441" y="435"/>
                  </a:cubicBezTo>
                  <a:cubicBezTo>
                    <a:pt x="441" y="435"/>
                    <a:pt x="441" y="435"/>
                    <a:pt x="441" y="435"/>
                  </a:cubicBezTo>
                  <a:cubicBezTo>
                    <a:pt x="442" y="436"/>
                    <a:pt x="443" y="436"/>
                    <a:pt x="443" y="437"/>
                  </a:cubicBezTo>
                  <a:close/>
                  <a:moveTo>
                    <a:pt x="376" y="483"/>
                  </a:moveTo>
                  <a:cubicBezTo>
                    <a:pt x="377" y="485"/>
                    <a:pt x="378" y="486"/>
                    <a:pt x="378" y="488"/>
                  </a:cubicBezTo>
                  <a:cubicBezTo>
                    <a:pt x="378" y="488"/>
                    <a:pt x="378" y="489"/>
                    <a:pt x="378" y="489"/>
                  </a:cubicBezTo>
                  <a:cubicBezTo>
                    <a:pt x="378" y="490"/>
                    <a:pt x="377" y="490"/>
                    <a:pt x="377" y="490"/>
                  </a:cubicBezTo>
                  <a:cubicBezTo>
                    <a:pt x="377" y="490"/>
                    <a:pt x="377" y="489"/>
                    <a:pt x="377" y="489"/>
                  </a:cubicBezTo>
                  <a:cubicBezTo>
                    <a:pt x="377" y="489"/>
                    <a:pt x="377" y="488"/>
                    <a:pt x="376" y="488"/>
                  </a:cubicBezTo>
                  <a:cubicBezTo>
                    <a:pt x="374" y="487"/>
                    <a:pt x="375" y="485"/>
                    <a:pt x="375" y="483"/>
                  </a:cubicBezTo>
                  <a:cubicBezTo>
                    <a:pt x="374" y="483"/>
                    <a:pt x="374" y="482"/>
                    <a:pt x="375" y="482"/>
                  </a:cubicBezTo>
                  <a:cubicBezTo>
                    <a:pt x="375" y="483"/>
                    <a:pt x="376" y="483"/>
                    <a:pt x="376" y="483"/>
                  </a:cubicBezTo>
                  <a:close/>
                  <a:moveTo>
                    <a:pt x="432" y="523"/>
                  </a:moveTo>
                  <a:cubicBezTo>
                    <a:pt x="432" y="523"/>
                    <a:pt x="432" y="524"/>
                    <a:pt x="431" y="524"/>
                  </a:cubicBezTo>
                  <a:cubicBezTo>
                    <a:pt x="430" y="524"/>
                    <a:pt x="429" y="524"/>
                    <a:pt x="429" y="523"/>
                  </a:cubicBezTo>
                  <a:cubicBezTo>
                    <a:pt x="428" y="522"/>
                    <a:pt x="428" y="522"/>
                    <a:pt x="427" y="521"/>
                  </a:cubicBezTo>
                  <a:cubicBezTo>
                    <a:pt x="426" y="521"/>
                    <a:pt x="426" y="520"/>
                    <a:pt x="427" y="520"/>
                  </a:cubicBezTo>
                  <a:cubicBezTo>
                    <a:pt x="427" y="519"/>
                    <a:pt x="427" y="519"/>
                    <a:pt x="428" y="519"/>
                  </a:cubicBezTo>
                  <a:cubicBezTo>
                    <a:pt x="430" y="519"/>
                    <a:pt x="432" y="521"/>
                    <a:pt x="432" y="523"/>
                  </a:cubicBezTo>
                  <a:close/>
                  <a:moveTo>
                    <a:pt x="475" y="535"/>
                  </a:moveTo>
                  <a:cubicBezTo>
                    <a:pt x="475" y="536"/>
                    <a:pt x="475" y="536"/>
                    <a:pt x="474" y="536"/>
                  </a:cubicBezTo>
                  <a:cubicBezTo>
                    <a:pt x="472" y="537"/>
                    <a:pt x="471" y="536"/>
                    <a:pt x="471" y="534"/>
                  </a:cubicBezTo>
                  <a:cubicBezTo>
                    <a:pt x="471" y="533"/>
                    <a:pt x="470" y="533"/>
                    <a:pt x="470" y="532"/>
                  </a:cubicBezTo>
                  <a:cubicBezTo>
                    <a:pt x="469" y="532"/>
                    <a:pt x="469" y="532"/>
                    <a:pt x="468" y="531"/>
                  </a:cubicBezTo>
                  <a:cubicBezTo>
                    <a:pt x="469" y="531"/>
                    <a:pt x="470" y="531"/>
                    <a:pt x="470" y="532"/>
                  </a:cubicBezTo>
                  <a:cubicBezTo>
                    <a:pt x="471" y="532"/>
                    <a:pt x="471" y="532"/>
                    <a:pt x="472" y="532"/>
                  </a:cubicBezTo>
                  <a:cubicBezTo>
                    <a:pt x="473" y="533"/>
                    <a:pt x="474" y="534"/>
                    <a:pt x="475" y="535"/>
                  </a:cubicBezTo>
                  <a:close/>
                  <a:moveTo>
                    <a:pt x="422" y="416"/>
                  </a:moveTo>
                  <a:cubicBezTo>
                    <a:pt x="422" y="416"/>
                    <a:pt x="423" y="417"/>
                    <a:pt x="423" y="417"/>
                  </a:cubicBezTo>
                  <a:cubicBezTo>
                    <a:pt x="423" y="418"/>
                    <a:pt x="423" y="418"/>
                    <a:pt x="422" y="418"/>
                  </a:cubicBezTo>
                  <a:cubicBezTo>
                    <a:pt x="421" y="419"/>
                    <a:pt x="419" y="420"/>
                    <a:pt x="417" y="421"/>
                  </a:cubicBezTo>
                  <a:cubicBezTo>
                    <a:pt x="417" y="421"/>
                    <a:pt x="417" y="420"/>
                    <a:pt x="417" y="420"/>
                  </a:cubicBezTo>
                  <a:cubicBezTo>
                    <a:pt x="418" y="419"/>
                    <a:pt x="419" y="417"/>
                    <a:pt x="421" y="417"/>
                  </a:cubicBezTo>
                  <a:cubicBezTo>
                    <a:pt x="421" y="417"/>
                    <a:pt x="421" y="417"/>
                    <a:pt x="421" y="417"/>
                  </a:cubicBezTo>
                  <a:cubicBezTo>
                    <a:pt x="421" y="416"/>
                    <a:pt x="421" y="415"/>
                    <a:pt x="422" y="416"/>
                  </a:cubicBezTo>
                  <a:close/>
                  <a:moveTo>
                    <a:pt x="360" y="409"/>
                  </a:moveTo>
                  <a:cubicBezTo>
                    <a:pt x="360" y="409"/>
                    <a:pt x="360" y="408"/>
                    <a:pt x="360" y="408"/>
                  </a:cubicBezTo>
                  <a:cubicBezTo>
                    <a:pt x="361" y="408"/>
                    <a:pt x="361" y="407"/>
                    <a:pt x="362" y="408"/>
                  </a:cubicBezTo>
                  <a:cubicBezTo>
                    <a:pt x="362" y="409"/>
                    <a:pt x="363" y="409"/>
                    <a:pt x="364" y="409"/>
                  </a:cubicBezTo>
                  <a:cubicBezTo>
                    <a:pt x="364" y="408"/>
                    <a:pt x="365" y="408"/>
                    <a:pt x="365" y="409"/>
                  </a:cubicBezTo>
                  <a:cubicBezTo>
                    <a:pt x="366" y="410"/>
                    <a:pt x="366" y="411"/>
                    <a:pt x="363" y="411"/>
                  </a:cubicBezTo>
                  <a:cubicBezTo>
                    <a:pt x="363" y="411"/>
                    <a:pt x="362" y="411"/>
                    <a:pt x="361" y="410"/>
                  </a:cubicBezTo>
                  <a:cubicBezTo>
                    <a:pt x="360" y="410"/>
                    <a:pt x="360" y="409"/>
                    <a:pt x="360" y="409"/>
                  </a:cubicBezTo>
                  <a:close/>
                  <a:moveTo>
                    <a:pt x="500" y="445"/>
                  </a:moveTo>
                  <a:cubicBezTo>
                    <a:pt x="500" y="445"/>
                    <a:pt x="500" y="445"/>
                    <a:pt x="500" y="445"/>
                  </a:cubicBezTo>
                  <a:cubicBezTo>
                    <a:pt x="500" y="445"/>
                    <a:pt x="500" y="445"/>
                    <a:pt x="500" y="445"/>
                  </a:cubicBezTo>
                  <a:close/>
                  <a:moveTo>
                    <a:pt x="514" y="537"/>
                  </a:moveTo>
                  <a:cubicBezTo>
                    <a:pt x="514" y="538"/>
                    <a:pt x="514" y="539"/>
                    <a:pt x="512" y="539"/>
                  </a:cubicBezTo>
                  <a:cubicBezTo>
                    <a:pt x="512" y="539"/>
                    <a:pt x="511" y="539"/>
                    <a:pt x="511" y="538"/>
                  </a:cubicBezTo>
                  <a:cubicBezTo>
                    <a:pt x="511" y="537"/>
                    <a:pt x="512" y="536"/>
                    <a:pt x="513" y="536"/>
                  </a:cubicBezTo>
                  <a:cubicBezTo>
                    <a:pt x="513" y="536"/>
                    <a:pt x="514" y="536"/>
                    <a:pt x="514" y="537"/>
                  </a:cubicBezTo>
                  <a:close/>
                  <a:moveTo>
                    <a:pt x="490" y="416"/>
                  </a:moveTo>
                  <a:cubicBezTo>
                    <a:pt x="491" y="417"/>
                    <a:pt x="491" y="417"/>
                    <a:pt x="491" y="418"/>
                  </a:cubicBezTo>
                  <a:cubicBezTo>
                    <a:pt x="490" y="418"/>
                    <a:pt x="491" y="420"/>
                    <a:pt x="490" y="420"/>
                  </a:cubicBezTo>
                  <a:cubicBezTo>
                    <a:pt x="489" y="420"/>
                    <a:pt x="488" y="419"/>
                    <a:pt x="488" y="418"/>
                  </a:cubicBezTo>
                  <a:cubicBezTo>
                    <a:pt x="488" y="418"/>
                    <a:pt x="490" y="416"/>
                    <a:pt x="490" y="416"/>
                  </a:cubicBezTo>
                  <a:close/>
                  <a:moveTo>
                    <a:pt x="417" y="443"/>
                  </a:moveTo>
                  <a:cubicBezTo>
                    <a:pt x="417" y="444"/>
                    <a:pt x="416" y="445"/>
                    <a:pt x="415" y="445"/>
                  </a:cubicBezTo>
                  <a:cubicBezTo>
                    <a:pt x="414" y="445"/>
                    <a:pt x="415" y="444"/>
                    <a:pt x="415" y="443"/>
                  </a:cubicBezTo>
                  <a:cubicBezTo>
                    <a:pt x="415" y="443"/>
                    <a:pt x="414" y="442"/>
                    <a:pt x="416" y="442"/>
                  </a:cubicBezTo>
                  <a:cubicBezTo>
                    <a:pt x="417" y="442"/>
                    <a:pt x="417" y="443"/>
                    <a:pt x="417" y="443"/>
                  </a:cubicBezTo>
                  <a:close/>
                  <a:moveTo>
                    <a:pt x="456" y="378"/>
                  </a:moveTo>
                  <a:cubicBezTo>
                    <a:pt x="456" y="377"/>
                    <a:pt x="456" y="377"/>
                    <a:pt x="457" y="377"/>
                  </a:cubicBezTo>
                  <a:cubicBezTo>
                    <a:pt x="458" y="376"/>
                    <a:pt x="458" y="377"/>
                    <a:pt x="458" y="378"/>
                  </a:cubicBezTo>
                  <a:cubicBezTo>
                    <a:pt x="458" y="378"/>
                    <a:pt x="458" y="379"/>
                    <a:pt x="457" y="379"/>
                  </a:cubicBezTo>
                  <a:cubicBezTo>
                    <a:pt x="457" y="379"/>
                    <a:pt x="456" y="379"/>
                    <a:pt x="456" y="378"/>
                  </a:cubicBezTo>
                  <a:close/>
                  <a:moveTo>
                    <a:pt x="525" y="465"/>
                  </a:moveTo>
                  <a:cubicBezTo>
                    <a:pt x="525" y="464"/>
                    <a:pt x="526" y="463"/>
                    <a:pt x="526" y="462"/>
                  </a:cubicBezTo>
                  <a:cubicBezTo>
                    <a:pt x="526" y="462"/>
                    <a:pt x="526" y="462"/>
                    <a:pt x="527" y="462"/>
                  </a:cubicBezTo>
                  <a:cubicBezTo>
                    <a:pt x="527" y="462"/>
                    <a:pt x="528" y="463"/>
                    <a:pt x="527" y="463"/>
                  </a:cubicBezTo>
                  <a:cubicBezTo>
                    <a:pt x="527" y="464"/>
                    <a:pt x="526" y="465"/>
                    <a:pt x="525" y="465"/>
                  </a:cubicBezTo>
                  <a:cubicBezTo>
                    <a:pt x="525" y="465"/>
                    <a:pt x="525" y="465"/>
                    <a:pt x="525" y="465"/>
                  </a:cubicBezTo>
                  <a:close/>
                  <a:moveTo>
                    <a:pt x="448" y="443"/>
                  </a:moveTo>
                  <a:cubicBezTo>
                    <a:pt x="447" y="442"/>
                    <a:pt x="447" y="441"/>
                    <a:pt x="447" y="439"/>
                  </a:cubicBezTo>
                  <a:cubicBezTo>
                    <a:pt x="448" y="441"/>
                    <a:pt x="449" y="441"/>
                    <a:pt x="449" y="443"/>
                  </a:cubicBezTo>
                  <a:cubicBezTo>
                    <a:pt x="448" y="443"/>
                    <a:pt x="448" y="443"/>
                    <a:pt x="448" y="443"/>
                  </a:cubicBezTo>
                  <a:close/>
                  <a:moveTo>
                    <a:pt x="509" y="545"/>
                  </a:moveTo>
                  <a:cubicBezTo>
                    <a:pt x="510" y="546"/>
                    <a:pt x="510" y="547"/>
                    <a:pt x="511" y="547"/>
                  </a:cubicBezTo>
                  <a:cubicBezTo>
                    <a:pt x="511" y="547"/>
                    <a:pt x="511" y="547"/>
                    <a:pt x="511" y="548"/>
                  </a:cubicBezTo>
                  <a:cubicBezTo>
                    <a:pt x="511" y="548"/>
                    <a:pt x="510" y="548"/>
                    <a:pt x="510" y="548"/>
                  </a:cubicBezTo>
                  <a:cubicBezTo>
                    <a:pt x="509" y="547"/>
                    <a:pt x="508" y="547"/>
                    <a:pt x="509" y="545"/>
                  </a:cubicBezTo>
                  <a:close/>
                  <a:moveTo>
                    <a:pt x="426" y="515"/>
                  </a:moveTo>
                  <a:cubicBezTo>
                    <a:pt x="426" y="515"/>
                    <a:pt x="425" y="515"/>
                    <a:pt x="424" y="515"/>
                  </a:cubicBezTo>
                  <a:cubicBezTo>
                    <a:pt x="424" y="516"/>
                    <a:pt x="423" y="515"/>
                    <a:pt x="423" y="515"/>
                  </a:cubicBezTo>
                  <a:cubicBezTo>
                    <a:pt x="423" y="514"/>
                    <a:pt x="424" y="514"/>
                    <a:pt x="424" y="514"/>
                  </a:cubicBezTo>
                  <a:cubicBezTo>
                    <a:pt x="425" y="514"/>
                    <a:pt x="426" y="515"/>
                    <a:pt x="426" y="515"/>
                  </a:cubicBezTo>
                  <a:close/>
                  <a:moveTo>
                    <a:pt x="418" y="438"/>
                  </a:moveTo>
                  <a:cubicBezTo>
                    <a:pt x="418" y="438"/>
                    <a:pt x="418" y="438"/>
                    <a:pt x="418" y="438"/>
                  </a:cubicBezTo>
                  <a:cubicBezTo>
                    <a:pt x="418" y="438"/>
                    <a:pt x="418" y="438"/>
                    <a:pt x="418" y="438"/>
                  </a:cubicBezTo>
                  <a:cubicBezTo>
                    <a:pt x="418" y="438"/>
                    <a:pt x="418" y="438"/>
                    <a:pt x="418" y="438"/>
                  </a:cubicBezTo>
                  <a:cubicBezTo>
                    <a:pt x="418" y="438"/>
                    <a:pt x="418" y="438"/>
                    <a:pt x="418" y="438"/>
                  </a:cubicBezTo>
                  <a:close/>
                  <a:moveTo>
                    <a:pt x="418" y="438"/>
                  </a:moveTo>
                  <a:cubicBezTo>
                    <a:pt x="418" y="437"/>
                    <a:pt x="417" y="437"/>
                    <a:pt x="417" y="437"/>
                  </a:cubicBezTo>
                  <a:cubicBezTo>
                    <a:pt x="417" y="436"/>
                    <a:pt x="417" y="436"/>
                    <a:pt x="417" y="436"/>
                  </a:cubicBezTo>
                  <a:cubicBezTo>
                    <a:pt x="417" y="436"/>
                    <a:pt x="417" y="436"/>
                    <a:pt x="418" y="436"/>
                  </a:cubicBezTo>
                  <a:cubicBezTo>
                    <a:pt x="418" y="436"/>
                    <a:pt x="418" y="436"/>
                    <a:pt x="418" y="436"/>
                  </a:cubicBezTo>
                  <a:cubicBezTo>
                    <a:pt x="419" y="436"/>
                    <a:pt x="419" y="437"/>
                    <a:pt x="419" y="437"/>
                  </a:cubicBezTo>
                  <a:cubicBezTo>
                    <a:pt x="419" y="438"/>
                    <a:pt x="418" y="438"/>
                    <a:pt x="418" y="438"/>
                  </a:cubicBezTo>
                  <a:close/>
                  <a:moveTo>
                    <a:pt x="492" y="486"/>
                  </a:moveTo>
                  <a:cubicBezTo>
                    <a:pt x="493" y="487"/>
                    <a:pt x="493" y="488"/>
                    <a:pt x="494" y="486"/>
                  </a:cubicBezTo>
                  <a:cubicBezTo>
                    <a:pt x="494" y="486"/>
                    <a:pt x="494" y="486"/>
                    <a:pt x="494" y="486"/>
                  </a:cubicBezTo>
                  <a:cubicBezTo>
                    <a:pt x="494" y="486"/>
                    <a:pt x="494" y="486"/>
                    <a:pt x="494" y="486"/>
                  </a:cubicBezTo>
                  <a:cubicBezTo>
                    <a:pt x="494" y="487"/>
                    <a:pt x="493" y="488"/>
                    <a:pt x="492" y="488"/>
                  </a:cubicBezTo>
                  <a:cubicBezTo>
                    <a:pt x="491" y="487"/>
                    <a:pt x="492" y="487"/>
                    <a:pt x="492" y="486"/>
                  </a:cubicBezTo>
                  <a:close/>
                  <a:moveTo>
                    <a:pt x="500" y="445"/>
                  </a:moveTo>
                  <a:cubicBezTo>
                    <a:pt x="500" y="445"/>
                    <a:pt x="500" y="445"/>
                    <a:pt x="500" y="445"/>
                  </a:cubicBezTo>
                  <a:cubicBezTo>
                    <a:pt x="500" y="445"/>
                    <a:pt x="500" y="445"/>
                    <a:pt x="500" y="445"/>
                  </a:cubicBezTo>
                  <a:close/>
                  <a:moveTo>
                    <a:pt x="500" y="445"/>
                  </a:moveTo>
                  <a:cubicBezTo>
                    <a:pt x="500" y="445"/>
                    <a:pt x="499" y="445"/>
                    <a:pt x="499" y="445"/>
                  </a:cubicBezTo>
                  <a:cubicBezTo>
                    <a:pt x="500" y="444"/>
                    <a:pt x="500" y="444"/>
                    <a:pt x="502" y="444"/>
                  </a:cubicBezTo>
                  <a:cubicBezTo>
                    <a:pt x="501" y="444"/>
                    <a:pt x="502" y="446"/>
                    <a:pt x="500" y="445"/>
                  </a:cubicBezTo>
                  <a:close/>
                  <a:moveTo>
                    <a:pt x="417" y="440"/>
                  </a:moveTo>
                  <a:cubicBezTo>
                    <a:pt x="417" y="440"/>
                    <a:pt x="417" y="440"/>
                    <a:pt x="416" y="439"/>
                  </a:cubicBezTo>
                  <a:cubicBezTo>
                    <a:pt x="416" y="439"/>
                    <a:pt x="417" y="439"/>
                    <a:pt x="417" y="438"/>
                  </a:cubicBezTo>
                  <a:cubicBezTo>
                    <a:pt x="417" y="438"/>
                    <a:pt x="418" y="438"/>
                    <a:pt x="418" y="438"/>
                  </a:cubicBezTo>
                  <a:cubicBezTo>
                    <a:pt x="418" y="438"/>
                    <a:pt x="418" y="438"/>
                    <a:pt x="418" y="439"/>
                  </a:cubicBezTo>
                  <a:cubicBezTo>
                    <a:pt x="418" y="439"/>
                    <a:pt x="418" y="440"/>
                    <a:pt x="417" y="440"/>
                  </a:cubicBezTo>
                  <a:close/>
                  <a:moveTo>
                    <a:pt x="416" y="360"/>
                  </a:moveTo>
                  <a:cubicBezTo>
                    <a:pt x="416" y="360"/>
                    <a:pt x="417" y="360"/>
                    <a:pt x="417" y="361"/>
                  </a:cubicBezTo>
                  <a:cubicBezTo>
                    <a:pt x="417" y="361"/>
                    <a:pt x="416" y="361"/>
                    <a:pt x="416" y="361"/>
                  </a:cubicBezTo>
                  <a:cubicBezTo>
                    <a:pt x="415" y="362"/>
                    <a:pt x="415" y="361"/>
                    <a:pt x="415" y="360"/>
                  </a:cubicBezTo>
                  <a:cubicBezTo>
                    <a:pt x="415" y="360"/>
                    <a:pt x="415" y="359"/>
                    <a:pt x="416" y="360"/>
                  </a:cubicBezTo>
                  <a:close/>
                  <a:moveTo>
                    <a:pt x="360" y="403"/>
                  </a:moveTo>
                  <a:cubicBezTo>
                    <a:pt x="361" y="403"/>
                    <a:pt x="362" y="403"/>
                    <a:pt x="362" y="404"/>
                  </a:cubicBezTo>
                  <a:cubicBezTo>
                    <a:pt x="362" y="404"/>
                    <a:pt x="362" y="405"/>
                    <a:pt x="362" y="405"/>
                  </a:cubicBezTo>
                  <a:cubicBezTo>
                    <a:pt x="360" y="405"/>
                    <a:pt x="360" y="404"/>
                    <a:pt x="360" y="403"/>
                  </a:cubicBezTo>
                  <a:close/>
                  <a:moveTo>
                    <a:pt x="360" y="403"/>
                  </a:moveTo>
                  <a:cubicBezTo>
                    <a:pt x="360" y="403"/>
                    <a:pt x="360" y="403"/>
                    <a:pt x="360" y="403"/>
                  </a:cubicBezTo>
                  <a:cubicBezTo>
                    <a:pt x="360" y="403"/>
                    <a:pt x="360" y="403"/>
                    <a:pt x="360" y="403"/>
                  </a:cubicBezTo>
                  <a:cubicBezTo>
                    <a:pt x="360" y="403"/>
                    <a:pt x="360" y="403"/>
                    <a:pt x="360" y="403"/>
                  </a:cubicBezTo>
                  <a:cubicBezTo>
                    <a:pt x="360" y="403"/>
                    <a:pt x="360" y="403"/>
                    <a:pt x="360" y="403"/>
                  </a:cubicBezTo>
                  <a:close/>
                  <a:moveTo>
                    <a:pt x="446" y="438"/>
                  </a:moveTo>
                  <a:cubicBezTo>
                    <a:pt x="445" y="438"/>
                    <a:pt x="444" y="438"/>
                    <a:pt x="444" y="437"/>
                  </a:cubicBezTo>
                  <a:cubicBezTo>
                    <a:pt x="443" y="437"/>
                    <a:pt x="444" y="436"/>
                    <a:pt x="444" y="436"/>
                  </a:cubicBezTo>
                  <a:cubicBezTo>
                    <a:pt x="445" y="436"/>
                    <a:pt x="445" y="437"/>
                    <a:pt x="446" y="438"/>
                  </a:cubicBezTo>
                  <a:close/>
                  <a:moveTo>
                    <a:pt x="529" y="488"/>
                  </a:moveTo>
                  <a:cubicBezTo>
                    <a:pt x="529" y="489"/>
                    <a:pt x="529" y="489"/>
                    <a:pt x="528" y="489"/>
                  </a:cubicBezTo>
                  <a:cubicBezTo>
                    <a:pt x="528" y="489"/>
                    <a:pt x="527" y="488"/>
                    <a:pt x="527" y="488"/>
                  </a:cubicBezTo>
                  <a:cubicBezTo>
                    <a:pt x="527" y="487"/>
                    <a:pt x="527" y="487"/>
                    <a:pt x="528" y="487"/>
                  </a:cubicBezTo>
                  <a:cubicBezTo>
                    <a:pt x="528" y="487"/>
                    <a:pt x="529" y="487"/>
                    <a:pt x="529" y="488"/>
                  </a:cubicBezTo>
                  <a:close/>
                  <a:moveTo>
                    <a:pt x="390" y="415"/>
                  </a:moveTo>
                  <a:cubicBezTo>
                    <a:pt x="390" y="415"/>
                    <a:pt x="390" y="414"/>
                    <a:pt x="390" y="414"/>
                  </a:cubicBezTo>
                  <a:cubicBezTo>
                    <a:pt x="391" y="414"/>
                    <a:pt x="392" y="415"/>
                    <a:pt x="392" y="415"/>
                  </a:cubicBezTo>
                  <a:cubicBezTo>
                    <a:pt x="392" y="416"/>
                    <a:pt x="392" y="416"/>
                    <a:pt x="392" y="416"/>
                  </a:cubicBezTo>
                  <a:cubicBezTo>
                    <a:pt x="391" y="416"/>
                    <a:pt x="391" y="415"/>
                    <a:pt x="390" y="415"/>
                  </a:cubicBezTo>
                  <a:close/>
                  <a:moveTo>
                    <a:pt x="519" y="460"/>
                  </a:moveTo>
                  <a:cubicBezTo>
                    <a:pt x="520" y="460"/>
                    <a:pt x="521" y="460"/>
                    <a:pt x="521" y="461"/>
                  </a:cubicBezTo>
                  <a:cubicBezTo>
                    <a:pt x="521" y="461"/>
                    <a:pt x="520" y="461"/>
                    <a:pt x="520" y="461"/>
                  </a:cubicBezTo>
                  <a:cubicBezTo>
                    <a:pt x="519" y="461"/>
                    <a:pt x="519" y="461"/>
                    <a:pt x="518" y="460"/>
                  </a:cubicBezTo>
                  <a:cubicBezTo>
                    <a:pt x="518" y="460"/>
                    <a:pt x="519" y="459"/>
                    <a:pt x="519" y="460"/>
                  </a:cubicBezTo>
                  <a:close/>
                  <a:moveTo>
                    <a:pt x="453" y="378"/>
                  </a:moveTo>
                  <a:cubicBezTo>
                    <a:pt x="453" y="378"/>
                    <a:pt x="453" y="378"/>
                    <a:pt x="453" y="377"/>
                  </a:cubicBezTo>
                  <a:cubicBezTo>
                    <a:pt x="454" y="377"/>
                    <a:pt x="454" y="376"/>
                    <a:pt x="455" y="376"/>
                  </a:cubicBezTo>
                  <a:cubicBezTo>
                    <a:pt x="455" y="376"/>
                    <a:pt x="455" y="376"/>
                    <a:pt x="455" y="376"/>
                  </a:cubicBezTo>
                  <a:cubicBezTo>
                    <a:pt x="454" y="377"/>
                    <a:pt x="455" y="378"/>
                    <a:pt x="454" y="378"/>
                  </a:cubicBezTo>
                  <a:cubicBezTo>
                    <a:pt x="454" y="378"/>
                    <a:pt x="454" y="378"/>
                    <a:pt x="454" y="378"/>
                  </a:cubicBezTo>
                  <a:cubicBezTo>
                    <a:pt x="453" y="378"/>
                    <a:pt x="453" y="378"/>
                    <a:pt x="453" y="378"/>
                  </a:cubicBezTo>
                  <a:close/>
                  <a:moveTo>
                    <a:pt x="487" y="434"/>
                  </a:moveTo>
                  <a:cubicBezTo>
                    <a:pt x="489" y="433"/>
                    <a:pt x="490" y="435"/>
                    <a:pt x="491" y="435"/>
                  </a:cubicBezTo>
                  <a:cubicBezTo>
                    <a:pt x="490" y="435"/>
                    <a:pt x="489" y="434"/>
                    <a:pt x="487" y="434"/>
                  </a:cubicBezTo>
                  <a:close/>
                  <a:moveTo>
                    <a:pt x="413" y="360"/>
                  </a:moveTo>
                  <a:cubicBezTo>
                    <a:pt x="413" y="361"/>
                    <a:pt x="413" y="361"/>
                    <a:pt x="412" y="361"/>
                  </a:cubicBezTo>
                  <a:cubicBezTo>
                    <a:pt x="412" y="361"/>
                    <a:pt x="412" y="361"/>
                    <a:pt x="411" y="360"/>
                  </a:cubicBezTo>
                  <a:cubicBezTo>
                    <a:pt x="411" y="360"/>
                    <a:pt x="411" y="359"/>
                    <a:pt x="412" y="359"/>
                  </a:cubicBezTo>
                  <a:cubicBezTo>
                    <a:pt x="412" y="360"/>
                    <a:pt x="413" y="360"/>
                    <a:pt x="413" y="360"/>
                  </a:cubicBezTo>
                  <a:close/>
                  <a:moveTo>
                    <a:pt x="370" y="364"/>
                  </a:moveTo>
                  <a:cubicBezTo>
                    <a:pt x="370" y="364"/>
                    <a:pt x="370" y="364"/>
                    <a:pt x="369" y="364"/>
                  </a:cubicBezTo>
                  <a:cubicBezTo>
                    <a:pt x="369" y="364"/>
                    <a:pt x="368" y="364"/>
                    <a:pt x="368" y="363"/>
                  </a:cubicBezTo>
                  <a:cubicBezTo>
                    <a:pt x="368" y="363"/>
                    <a:pt x="369" y="363"/>
                    <a:pt x="369" y="363"/>
                  </a:cubicBezTo>
                  <a:cubicBezTo>
                    <a:pt x="369" y="363"/>
                    <a:pt x="370" y="363"/>
                    <a:pt x="370" y="364"/>
                  </a:cubicBezTo>
                  <a:close/>
                  <a:moveTo>
                    <a:pt x="493" y="419"/>
                  </a:moveTo>
                  <a:cubicBezTo>
                    <a:pt x="494" y="419"/>
                    <a:pt x="494" y="419"/>
                    <a:pt x="494" y="419"/>
                  </a:cubicBezTo>
                  <a:cubicBezTo>
                    <a:pt x="493" y="419"/>
                    <a:pt x="493" y="420"/>
                    <a:pt x="492" y="420"/>
                  </a:cubicBezTo>
                  <a:cubicBezTo>
                    <a:pt x="492" y="420"/>
                    <a:pt x="492" y="420"/>
                    <a:pt x="492" y="420"/>
                  </a:cubicBezTo>
                  <a:cubicBezTo>
                    <a:pt x="492" y="419"/>
                    <a:pt x="493" y="419"/>
                    <a:pt x="493" y="419"/>
                  </a:cubicBezTo>
                  <a:close/>
                  <a:moveTo>
                    <a:pt x="524" y="466"/>
                  </a:moveTo>
                  <a:cubicBezTo>
                    <a:pt x="524" y="466"/>
                    <a:pt x="524" y="466"/>
                    <a:pt x="524" y="466"/>
                  </a:cubicBezTo>
                  <a:cubicBezTo>
                    <a:pt x="524" y="466"/>
                    <a:pt x="524" y="466"/>
                    <a:pt x="524" y="466"/>
                  </a:cubicBezTo>
                  <a:cubicBezTo>
                    <a:pt x="524" y="466"/>
                    <a:pt x="524" y="466"/>
                    <a:pt x="524" y="466"/>
                  </a:cubicBezTo>
                  <a:cubicBezTo>
                    <a:pt x="524" y="466"/>
                    <a:pt x="524" y="466"/>
                    <a:pt x="524" y="466"/>
                  </a:cubicBezTo>
                  <a:cubicBezTo>
                    <a:pt x="524" y="466"/>
                    <a:pt x="524" y="466"/>
                    <a:pt x="524" y="466"/>
                  </a:cubicBezTo>
                  <a:cubicBezTo>
                    <a:pt x="524" y="466"/>
                    <a:pt x="524" y="466"/>
                    <a:pt x="524" y="466"/>
                  </a:cubicBezTo>
                  <a:close/>
                  <a:moveTo>
                    <a:pt x="524" y="466"/>
                  </a:moveTo>
                  <a:cubicBezTo>
                    <a:pt x="524" y="466"/>
                    <a:pt x="524" y="466"/>
                    <a:pt x="524" y="466"/>
                  </a:cubicBezTo>
                  <a:cubicBezTo>
                    <a:pt x="523" y="466"/>
                    <a:pt x="523" y="467"/>
                    <a:pt x="523" y="466"/>
                  </a:cubicBezTo>
                  <a:cubicBezTo>
                    <a:pt x="523" y="465"/>
                    <a:pt x="522" y="465"/>
                    <a:pt x="523" y="465"/>
                  </a:cubicBezTo>
                  <a:cubicBezTo>
                    <a:pt x="524" y="465"/>
                    <a:pt x="524" y="465"/>
                    <a:pt x="524" y="466"/>
                  </a:cubicBezTo>
                  <a:close/>
                  <a:moveTo>
                    <a:pt x="386" y="486"/>
                  </a:moveTo>
                  <a:cubicBezTo>
                    <a:pt x="385" y="486"/>
                    <a:pt x="385" y="486"/>
                    <a:pt x="385" y="485"/>
                  </a:cubicBezTo>
                  <a:cubicBezTo>
                    <a:pt x="385" y="485"/>
                    <a:pt x="386" y="485"/>
                    <a:pt x="386" y="485"/>
                  </a:cubicBezTo>
                  <a:cubicBezTo>
                    <a:pt x="387" y="485"/>
                    <a:pt x="387" y="485"/>
                    <a:pt x="387" y="485"/>
                  </a:cubicBezTo>
                  <a:cubicBezTo>
                    <a:pt x="387" y="486"/>
                    <a:pt x="386" y="486"/>
                    <a:pt x="386" y="486"/>
                  </a:cubicBezTo>
                  <a:close/>
                  <a:moveTo>
                    <a:pt x="443" y="365"/>
                  </a:moveTo>
                  <a:cubicBezTo>
                    <a:pt x="443" y="365"/>
                    <a:pt x="444" y="364"/>
                    <a:pt x="444" y="364"/>
                  </a:cubicBezTo>
                  <a:cubicBezTo>
                    <a:pt x="444" y="364"/>
                    <a:pt x="445" y="364"/>
                    <a:pt x="445" y="365"/>
                  </a:cubicBezTo>
                  <a:cubicBezTo>
                    <a:pt x="444" y="365"/>
                    <a:pt x="444" y="365"/>
                    <a:pt x="444" y="366"/>
                  </a:cubicBezTo>
                  <a:cubicBezTo>
                    <a:pt x="443" y="366"/>
                    <a:pt x="443" y="365"/>
                    <a:pt x="443" y="365"/>
                  </a:cubicBezTo>
                  <a:close/>
                  <a:moveTo>
                    <a:pt x="490" y="437"/>
                  </a:moveTo>
                  <a:cubicBezTo>
                    <a:pt x="490" y="437"/>
                    <a:pt x="491" y="436"/>
                    <a:pt x="492" y="437"/>
                  </a:cubicBezTo>
                  <a:cubicBezTo>
                    <a:pt x="492" y="437"/>
                    <a:pt x="491" y="437"/>
                    <a:pt x="491" y="437"/>
                  </a:cubicBezTo>
                  <a:cubicBezTo>
                    <a:pt x="491" y="438"/>
                    <a:pt x="490" y="437"/>
                    <a:pt x="490" y="437"/>
                  </a:cubicBezTo>
                  <a:close/>
                  <a:moveTo>
                    <a:pt x="459" y="519"/>
                  </a:moveTo>
                  <a:cubicBezTo>
                    <a:pt x="459" y="520"/>
                    <a:pt x="459" y="520"/>
                    <a:pt x="459" y="520"/>
                  </a:cubicBezTo>
                  <a:cubicBezTo>
                    <a:pt x="458" y="520"/>
                    <a:pt x="458" y="519"/>
                    <a:pt x="458" y="519"/>
                  </a:cubicBezTo>
                  <a:cubicBezTo>
                    <a:pt x="458" y="519"/>
                    <a:pt x="458" y="519"/>
                    <a:pt x="458" y="518"/>
                  </a:cubicBezTo>
                  <a:cubicBezTo>
                    <a:pt x="459" y="518"/>
                    <a:pt x="459" y="519"/>
                    <a:pt x="459" y="519"/>
                  </a:cubicBezTo>
                  <a:close/>
                  <a:moveTo>
                    <a:pt x="469" y="387"/>
                  </a:moveTo>
                  <a:cubicBezTo>
                    <a:pt x="469" y="388"/>
                    <a:pt x="469" y="389"/>
                    <a:pt x="468" y="389"/>
                  </a:cubicBezTo>
                  <a:cubicBezTo>
                    <a:pt x="468" y="388"/>
                    <a:pt x="468" y="388"/>
                    <a:pt x="469" y="387"/>
                  </a:cubicBezTo>
                  <a:close/>
                  <a:moveTo>
                    <a:pt x="498" y="496"/>
                  </a:moveTo>
                  <a:cubicBezTo>
                    <a:pt x="498" y="497"/>
                    <a:pt x="498" y="497"/>
                    <a:pt x="497" y="498"/>
                  </a:cubicBezTo>
                  <a:cubicBezTo>
                    <a:pt x="497" y="497"/>
                    <a:pt x="497" y="497"/>
                    <a:pt x="498" y="496"/>
                  </a:cubicBezTo>
                  <a:close/>
                  <a:moveTo>
                    <a:pt x="529" y="485"/>
                  </a:moveTo>
                  <a:cubicBezTo>
                    <a:pt x="529" y="485"/>
                    <a:pt x="529" y="485"/>
                    <a:pt x="529" y="485"/>
                  </a:cubicBezTo>
                  <a:cubicBezTo>
                    <a:pt x="529" y="485"/>
                    <a:pt x="528" y="485"/>
                    <a:pt x="528" y="484"/>
                  </a:cubicBezTo>
                  <a:cubicBezTo>
                    <a:pt x="528" y="484"/>
                    <a:pt x="529" y="484"/>
                    <a:pt x="529" y="484"/>
                  </a:cubicBezTo>
                  <a:cubicBezTo>
                    <a:pt x="529" y="484"/>
                    <a:pt x="529" y="484"/>
                    <a:pt x="529" y="485"/>
                  </a:cubicBezTo>
                  <a:close/>
                  <a:moveTo>
                    <a:pt x="529" y="479"/>
                  </a:moveTo>
                  <a:cubicBezTo>
                    <a:pt x="528" y="479"/>
                    <a:pt x="528" y="479"/>
                    <a:pt x="527" y="479"/>
                  </a:cubicBezTo>
                  <a:cubicBezTo>
                    <a:pt x="528" y="478"/>
                    <a:pt x="528" y="478"/>
                    <a:pt x="529" y="478"/>
                  </a:cubicBezTo>
                  <a:cubicBezTo>
                    <a:pt x="529" y="479"/>
                    <a:pt x="529" y="479"/>
                    <a:pt x="529" y="479"/>
                  </a:cubicBezTo>
                  <a:close/>
                  <a:moveTo>
                    <a:pt x="517" y="457"/>
                  </a:moveTo>
                  <a:cubicBezTo>
                    <a:pt x="517" y="456"/>
                    <a:pt x="517" y="456"/>
                    <a:pt x="517" y="455"/>
                  </a:cubicBezTo>
                  <a:cubicBezTo>
                    <a:pt x="518" y="455"/>
                    <a:pt x="518" y="456"/>
                    <a:pt x="518" y="456"/>
                  </a:cubicBezTo>
                  <a:cubicBezTo>
                    <a:pt x="518" y="456"/>
                    <a:pt x="518" y="456"/>
                    <a:pt x="518" y="456"/>
                  </a:cubicBezTo>
                  <a:cubicBezTo>
                    <a:pt x="519" y="457"/>
                    <a:pt x="518" y="457"/>
                    <a:pt x="518" y="457"/>
                  </a:cubicBezTo>
                  <a:cubicBezTo>
                    <a:pt x="517" y="457"/>
                    <a:pt x="517" y="457"/>
                    <a:pt x="517" y="457"/>
                  </a:cubicBezTo>
                  <a:close/>
                  <a:moveTo>
                    <a:pt x="455" y="512"/>
                  </a:moveTo>
                  <a:cubicBezTo>
                    <a:pt x="454" y="512"/>
                    <a:pt x="454" y="512"/>
                    <a:pt x="454" y="512"/>
                  </a:cubicBezTo>
                  <a:cubicBezTo>
                    <a:pt x="454" y="512"/>
                    <a:pt x="453" y="512"/>
                    <a:pt x="454" y="512"/>
                  </a:cubicBezTo>
                  <a:cubicBezTo>
                    <a:pt x="454" y="512"/>
                    <a:pt x="454" y="511"/>
                    <a:pt x="454" y="511"/>
                  </a:cubicBezTo>
                  <a:cubicBezTo>
                    <a:pt x="454" y="511"/>
                    <a:pt x="455" y="511"/>
                    <a:pt x="455" y="512"/>
                  </a:cubicBezTo>
                  <a:close/>
                  <a:moveTo>
                    <a:pt x="504" y="446"/>
                  </a:moveTo>
                  <a:cubicBezTo>
                    <a:pt x="504" y="447"/>
                    <a:pt x="504" y="447"/>
                    <a:pt x="504" y="447"/>
                  </a:cubicBezTo>
                  <a:cubicBezTo>
                    <a:pt x="503" y="447"/>
                    <a:pt x="503" y="447"/>
                    <a:pt x="504" y="446"/>
                  </a:cubicBezTo>
                  <a:close/>
                  <a:moveTo>
                    <a:pt x="419" y="444"/>
                  </a:moveTo>
                  <a:cubicBezTo>
                    <a:pt x="419" y="444"/>
                    <a:pt x="419" y="444"/>
                    <a:pt x="419" y="444"/>
                  </a:cubicBezTo>
                  <a:cubicBezTo>
                    <a:pt x="418" y="444"/>
                    <a:pt x="418" y="444"/>
                    <a:pt x="418" y="444"/>
                  </a:cubicBezTo>
                  <a:cubicBezTo>
                    <a:pt x="418" y="443"/>
                    <a:pt x="418" y="443"/>
                    <a:pt x="418" y="443"/>
                  </a:cubicBezTo>
                  <a:cubicBezTo>
                    <a:pt x="419" y="443"/>
                    <a:pt x="419" y="444"/>
                    <a:pt x="419" y="444"/>
                  </a:cubicBezTo>
                  <a:close/>
                  <a:moveTo>
                    <a:pt x="505" y="446"/>
                  </a:moveTo>
                  <a:cubicBezTo>
                    <a:pt x="505" y="446"/>
                    <a:pt x="505" y="445"/>
                    <a:pt x="506" y="445"/>
                  </a:cubicBezTo>
                  <a:cubicBezTo>
                    <a:pt x="506" y="445"/>
                    <a:pt x="506" y="446"/>
                    <a:pt x="506" y="446"/>
                  </a:cubicBezTo>
                  <a:cubicBezTo>
                    <a:pt x="506" y="446"/>
                    <a:pt x="506" y="446"/>
                    <a:pt x="506" y="446"/>
                  </a:cubicBezTo>
                  <a:cubicBezTo>
                    <a:pt x="506" y="446"/>
                    <a:pt x="505" y="446"/>
                    <a:pt x="505" y="446"/>
                  </a:cubicBezTo>
                  <a:close/>
                  <a:moveTo>
                    <a:pt x="422" y="414"/>
                  </a:moveTo>
                  <a:cubicBezTo>
                    <a:pt x="421" y="413"/>
                    <a:pt x="421" y="413"/>
                    <a:pt x="422" y="412"/>
                  </a:cubicBezTo>
                  <a:cubicBezTo>
                    <a:pt x="422" y="413"/>
                    <a:pt x="422" y="413"/>
                    <a:pt x="422" y="414"/>
                  </a:cubicBezTo>
                  <a:close/>
                  <a:moveTo>
                    <a:pt x="497" y="441"/>
                  </a:moveTo>
                  <a:cubicBezTo>
                    <a:pt x="497" y="441"/>
                    <a:pt x="498" y="441"/>
                    <a:pt x="498" y="442"/>
                  </a:cubicBezTo>
                  <a:cubicBezTo>
                    <a:pt x="498" y="442"/>
                    <a:pt x="498" y="442"/>
                    <a:pt x="498" y="442"/>
                  </a:cubicBezTo>
                  <a:cubicBezTo>
                    <a:pt x="497" y="442"/>
                    <a:pt x="497" y="442"/>
                    <a:pt x="497" y="441"/>
                  </a:cubicBezTo>
                  <a:close/>
                  <a:moveTo>
                    <a:pt x="497" y="441"/>
                  </a:moveTo>
                  <a:cubicBezTo>
                    <a:pt x="497" y="441"/>
                    <a:pt x="497" y="441"/>
                    <a:pt x="497" y="441"/>
                  </a:cubicBezTo>
                  <a:cubicBezTo>
                    <a:pt x="497" y="441"/>
                    <a:pt x="497" y="441"/>
                    <a:pt x="497" y="441"/>
                  </a:cubicBezTo>
                  <a:cubicBezTo>
                    <a:pt x="497" y="441"/>
                    <a:pt x="497" y="441"/>
                    <a:pt x="497" y="441"/>
                  </a:cubicBezTo>
                  <a:cubicBezTo>
                    <a:pt x="497" y="441"/>
                    <a:pt x="497" y="441"/>
                    <a:pt x="497" y="441"/>
                  </a:cubicBezTo>
                  <a:cubicBezTo>
                    <a:pt x="497" y="441"/>
                    <a:pt x="497" y="441"/>
                    <a:pt x="497" y="441"/>
                  </a:cubicBezTo>
                  <a:close/>
                  <a:moveTo>
                    <a:pt x="506" y="484"/>
                  </a:moveTo>
                  <a:cubicBezTo>
                    <a:pt x="506" y="484"/>
                    <a:pt x="507" y="485"/>
                    <a:pt x="506" y="485"/>
                  </a:cubicBezTo>
                  <a:cubicBezTo>
                    <a:pt x="506" y="485"/>
                    <a:pt x="506" y="485"/>
                    <a:pt x="506" y="485"/>
                  </a:cubicBezTo>
                  <a:cubicBezTo>
                    <a:pt x="506" y="485"/>
                    <a:pt x="506" y="485"/>
                    <a:pt x="506" y="485"/>
                  </a:cubicBezTo>
                  <a:cubicBezTo>
                    <a:pt x="506" y="485"/>
                    <a:pt x="506" y="485"/>
                    <a:pt x="506" y="484"/>
                  </a:cubicBezTo>
                  <a:close/>
                  <a:moveTo>
                    <a:pt x="497" y="493"/>
                  </a:moveTo>
                  <a:cubicBezTo>
                    <a:pt x="497" y="494"/>
                    <a:pt x="497" y="494"/>
                    <a:pt x="497" y="494"/>
                  </a:cubicBezTo>
                  <a:cubicBezTo>
                    <a:pt x="497" y="494"/>
                    <a:pt x="497" y="494"/>
                    <a:pt x="497" y="494"/>
                  </a:cubicBezTo>
                  <a:cubicBezTo>
                    <a:pt x="497" y="494"/>
                    <a:pt x="496" y="494"/>
                    <a:pt x="496" y="494"/>
                  </a:cubicBezTo>
                  <a:cubicBezTo>
                    <a:pt x="496" y="494"/>
                    <a:pt x="497" y="494"/>
                    <a:pt x="497" y="493"/>
                  </a:cubicBezTo>
                  <a:close/>
                  <a:moveTo>
                    <a:pt x="507" y="447"/>
                  </a:moveTo>
                  <a:cubicBezTo>
                    <a:pt x="506" y="447"/>
                    <a:pt x="507" y="447"/>
                    <a:pt x="507" y="447"/>
                  </a:cubicBezTo>
                  <a:cubicBezTo>
                    <a:pt x="507" y="447"/>
                    <a:pt x="507" y="447"/>
                    <a:pt x="507" y="447"/>
                  </a:cubicBezTo>
                  <a:cubicBezTo>
                    <a:pt x="507" y="447"/>
                    <a:pt x="507" y="448"/>
                    <a:pt x="507" y="448"/>
                  </a:cubicBezTo>
                  <a:cubicBezTo>
                    <a:pt x="507" y="448"/>
                    <a:pt x="507" y="447"/>
                    <a:pt x="507" y="447"/>
                  </a:cubicBezTo>
                  <a:close/>
                  <a:moveTo>
                    <a:pt x="370" y="365"/>
                  </a:moveTo>
                  <a:cubicBezTo>
                    <a:pt x="370" y="365"/>
                    <a:pt x="371" y="364"/>
                    <a:pt x="371" y="364"/>
                  </a:cubicBezTo>
                  <a:cubicBezTo>
                    <a:pt x="371" y="364"/>
                    <a:pt x="371" y="364"/>
                    <a:pt x="371" y="364"/>
                  </a:cubicBezTo>
                  <a:cubicBezTo>
                    <a:pt x="371" y="365"/>
                    <a:pt x="371" y="365"/>
                    <a:pt x="371" y="365"/>
                  </a:cubicBezTo>
                  <a:cubicBezTo>
                    <a:pt x="371" y="365"/>
                    <a:pt x="370" y="365"/>
                    <a:pt x="370" y="365"/>
                  </a:cubicBezTo>
                  <a:close/>
                  <a:moveTo>
                    <a:pt x="508" y="449"/>
                  </a:moveTo>
                  <a:cubicBezTo>
                    <a:pt x="508" y="449"/>
                    <a:pt x="508" y="449"/>
                    <a:pt x="508" y="449"/>
                  </a:cubicBezTo>
                  <a:cubicBezTo>
                    <a:pt x="508" y="449"/>
                    <a:pt x="508" y="449"/>
                    <a:pt x="508" y="449"/>
                  </a:cubicBezTo>
                  <a:cubicBezTo>
                    <a:pt x="508" y="449"/>
                    <a:pt x="508" y="449"/>
                    <a:pt x="508" y="449"/>
                  </a:cubicBezTo>
                  <a:cubicBezTo>
                    <a:pt x="508" y="449"/>
                    <a:pt x="508" y="449"/>
                    <a:pt x="508" y="449"/>
                  </a:cubicBezTo>
                  <a:cubicBezTo>
                    <a:pt x="508" y="449"/>
                    <a:pt x="508" y="449"/>
                    <a:pt x="508" y="449"/>
                  </a:cubicBezTo>
                  <a:close/>
                  <a:moveTo>
                    <a:pt x="508" y="449"/>
                  </a:moveTo>
                  <a:cubicBezTo>
                    <a:pt x="508" y="449"/>
                    <a:pt x="507" y="449"/>
                    <a:pt x="508" y="449"/>
                  </a:cubicBezTo>
                  <a:cubicBezTo>
                    <a:pt x="508" y="449"/>
                    <a:pt x="508" y="448"/>
                    <a:pt x="508" y="449"/>
                  </a:cubicBezTo>
                  <a:cubicBezTo>
                    <a:pt x="508" y="449"/>
                    <a:pt x="508" y="449"/>
                    <a:pt x="508" y="449"/>
                  </a:cubicBezTo>
                  <a:close/>
                  <a:moveTo>
                    <a:pt x="504" y="547"/>
                  </a:moveTo>
                  <a:cubicBezTo>
                    <a:pt x="504" y="547"/>
                    <a:pt x="504" y="548"/>
                    <a:pt x="504" y="548"/>
                  </a:cubicBezTo>
                  <a:cubicBezTo>
                    <a:pt x="504" y="547"/>
                    <a:pt x="504" y="547"/>
                    <a:pt x="504" y="547"/>
                  </a:cubicBezTo>
                  <a:cubicBezTo>
                    <a:pt x="504" y="547"/>
                    <a:pt x="504" y="547"/>
                    <a:pt x="504" y="547"/>
                  </a:cubicBezTo>
                  <a:cubicBezTo>
                    <a:pt x="504" y="547"/>
                    <a:pt x="505" y="547"/>
                    <a:pt x="504" y="547"/>
                  </a:cubicBezTo>
                  <a:close/>
                  <a:moveTo>
                    <a:pt x="504" y="543"/>
                  </a:moveTo>
                  <a:cubicBezTo>
                    <a:pt x="504" y="543"/>
                    <a:pt x="504" y="543"/>
                    <a:pt x="504" y="543"/>
                  </a:cubicBezTo>
                  <a:cubicBezTo>
                    <a:pt x="504" y="542"/>
                    <a:pt x="504" y="542"/>
                    <a:pt x="504" y="542"/>
                  </a:cubicBezTo>
                  <a:cubicBezTo>
                    <a:pt x="504" y="542"/>
                    <a:pt x="504" y="542"/>
                    <a:pt x="504" y="543"/>
                  </a:cubicBezTo>
                  <a:cubicBezTo>
                    <a:pt x="504" y="543"/>
                    <a:pt x="504" y="543"/>
                    <a:pt x="504" y="543"/>
                  </a:cubicBezTo>
                  <a:close/>
                  <a:moveTo>
                    <a:pt x="453" y="510"/>
                  </a:moveTo>
                  <a:cubicBezTo>
                    <a:pt x="453" y="510"/>
                    <a:pt x="453" y="510"/>
                    <a:pt x="453" y="510"/>
                  </a:cubicBezTo>
                  <a:cubicBezTo>
                    <a:pt x="453" y="510"/>
                    <a:pt x="453" y="511"/>
                    <a:pt x="453" y="511"/>
                  </a:cubicBezTo>
                  <a:cubicBezTo>
                    <a:pt x="453" y="511"/>
                    <a:pt x="453" y="510"/>
                    <a:pt x="452" y="510"/>
                  </a:cubicBezTo>
                  <a:cubicBezTo>
                    <a:pt x="453" y="510"/>
                    <a:pt x="453" y="510"/>
                    <a:pt x="453" y="510"/>
                  </a:cubicBezTo>
                  <a:close/>
                  <a:moveTo>
                    <a:pt x="517" y="520"/>
                  </a:moveTo>
                  <a:cubicBezTo>
                    <a:pt x="517" y="520"/>
                    <a:pt x="517" y="520"/>
                    <a:pt x="517" y="520"/>
                  </a:cubicBezTo>
                  <a:cubicBezTo>
                    <a:pt x="517" y="520"/>
                    <a:pt x="517" y="521"/>
                    <a:pt x="517" y="521"/>
                  </a:cubicBezTo>
                  <a:cubicBezTo>
                    <a:pt x="516" y="521"/>
                    <a:pt x="516" y="521"/>
                    <a:pt x="516" y="520"/>
                  </a:cubicBezTo>
                  <a:cubicBezTo>
                    <a:pt x="516" y="520"/>
                    <a:pt x="516" y="520"/>
                    <a:pt x="517" y="520"/>
                  </a:cubicBezTo>
                  <a:close/>
                  <a:moveTo>
                    <a:pt x="527" y="489"/>
                  </a:moveTo>
                  <a:cubicBezTo>
                    <a:pt x="527" y="490"/>
                    <a:pt x="527" y="490"/>
                    <a:pt x="527" y="490"/>
                  </a:cubicBezTo>
                  <a:cubicBezTo>
                    <a:pt x="527" y="490"/>
                    <a:pt x="527" y="489"/>
                    <a:pt x="527" y="489"/>
                  </a:cubicBezTo>
                  <a:cubicBezTo>
                    <a:pt x="527" y="489"/>
                    <a:pt x="527" y="489"/>
                    <a:pt x="527" y="489"/>
                  </a:cubicBezTo>
                  <a:cubicBezTo>
                    <a:pt x="527" y="489"/>
                    <a:pt x="527" y="489"/>
                    <a:pt x="527" y="489"/>
                  </a:cubicBezTo>
                  <a:close/>
                  <a:moveTo>
                    <a:pt x="518" y="458"/>
                  </a:moveTo>
                  <a:cubicBezTo>
                    <a:pt x="518" y="458"/>
                    <a:pt x="518" y="458"/>
                    <a:pt x="518" y="458"/>
                  </a:cubicBezTo>
                  <a:cubicBezTo>
                    <a:pt x="518" y="458"/>
                    <a:pt x="518" y="458"/>
                    <a:pt x="518" y="458"/>
                  </a:cubicBezTo>
                  <a:cubicBezTo>
                    <a:pt x="518" y="458"/>
                    <a:pt x="518" y="458"/>
                    <a:pt x="518" y="458"/>
                  </a:cubicBezTo>
                  <a:cubicBezTo>
                    <a:pt x="518" y="458"/>
                    <a:pt x="518" y="458"/>
                    <a:pt x="518" y="458"/>
                  </a:cubicBezTo>
                  <a:close/>
                  <a:moveTo>
                    <a:pt x="300" y="358"/>
                  </a:moveTo>
                  <a:cubicBezTo>
                    <a:pt x="299" y="357"/>
                    <a:pt x="299" y="355"/>
                    <a:pt x="298" y="353"/>
                  </a:cubicBezTo>
                  <a:cubicBezTo>
                    <a:pt x="297" y="354"/>
                    <a:pt x="295" y="354"/>
                    <a:pt x="295" y="355"/>
                  </a:cubicBezTo>
                  <a:cubicBezTo>
                    <a:pt x="295" y="356"/>
                    <a:pt x="294" y="356"/>
                    <a:pt x="294" y="355"/>
                  </a:cubicBezTo>
                  <a:cubicBezTo>
                    <a:pt x="294" y="355"/>
                    <a:pt x="294" y="354"/>
                    <a:pt x="295" y="354"/>
                  </a:cubicBezTo>
                  <a:cubicBezTo>
                    <a:pt x="295" y="354"/>
                    <a:pt x="295" y="353"/>
                    <a:pt x="295" y="353"/>
                  </a:cubicBezTo>
                  <a:cubicBezTo>
                    <a:pt x="294" y="352"/>
                    <a:pt x="294" y="350"/>
                    <a:pt x="292" y="350"/>
                  </a:cubicBezTo>
                  <a:cubicBezTo>
                    <a:pt x="293" y="350"/>
                    <a:pt x="294" y="349"/>
                    <a:pt x="294" y="348"/>
                  </a:cubicBezTo>
                  <a:cubicBezTo>
                    <a:pt x="293" y="347"/>
                    <a:pt x="290" y="346"/>
                    <a:pt x="289" y="346"/>
                  </a:cubicBezTo>
                  <a:cubicBezTo>
                    <a:pt x="287" y="347"/>
                    <a:pt x="287" y="348"/>
                    <a:pt x="286" y="350"/>
                  </a:cubicBezTo>
                  <a:cubicBezTo>
                    <a:pt x="286" y="348"/>
                    <a:pt x="285" y="346"/>
                    <a:pt x="287" y="345"/>
                  </a:cubicBezTo>
                  <a:cubicBezTo>
                    <a:pt x="287" y="345"/>
                    <a:pt x="287" y="344"/>
                    <a:pt x="288" y="344"/>
                  </a:cubicBezTo>
                  <a:cubicBezTo>
                    <a:pt x="289" y="342"/>
                    <a:pt x="290" y="339"/>
                    <a:pt x="294" y="338"/>
                  </a:cubicBezTo>
                  <a:cubicBezTo>
                    <a:pt x="294" y="338"/>
                    <a:pt x="294" y="338"/>
                    <a:pt x="294" y="338"/>
                  </a:cubicBezTo>
                  <a:cubicBezTo>
                    <a:pt x="295" y="336"/>
                    <a:pt x="293" y="335"/>
                    <a:pt x="292" y="336"/>
                  </a:cubicBezTo>
                  <a:cubicBezTo>
                    <a:pt x="291" y="336"/>
                    <a:pt x="291" y="336"/>
                    <a:pt x="291" y="335"/>
                  </a:cubicBezTo>
                  <a:cubicBezTo>
                    <a:pt x="291" y="335"/>
                    <a:pt x="291" y="334"/>
                    <a:pt x="291" y="334"/>
                  </a:cubicBezTo>
                  <a:cubicBezTo>
                    <a:pt x="292" y="334"/>
                    <a:pt x="292" y="335"/>
                    <a:pt x="292" y="335"/>
                  </a:cubicBezTo>
                  <a:cubicBezTo>
                    <a:pt x="292" y="334"/>
                    <a:pt x="292" y="333"/>
                    <a:pt x="293" y="334"/>
                  </a:cubicBezTo>
                  <a:cubicBezTo>
                    <a:pt x="294" y="334"/>
                    <a:pt x="295" y="333"/>
                    <a:pt x="295" y="332"/>
                  </a:cubicBezTo>
                  <a:cubicBezTo>
                    <a:pt x="296" y="331"/>
                    <a:pt x="296" y="330"/>
                    <a:pt x="296" y="330"/>
                  </a:cubicBezTo>
                  <a:cubicBezTo>
                    <a:pt x="294" y="329"/>
                    <a:pt x="294" y="326"/>
                    <a:pt x="292" y="326"/>
                  </a:cubicBezTo>
                  <a:cubicBezTo>
                    <a:pt x="291" y="326"/>
                    <a:pt x="289" y="325"/>
                    <a:pt x="289" y="327"/>
                  </a:cubicBezTo>
                  <a:cubicBezTo>
                    <a:pt x="288" y="327"/>
                    <a:pt x="288" y="327"/>
                    <a:pt x="288" y="328"/>
                  </a:cubicBezTo>
                  <a:cubicBezTo>
                    <a:pt x="286" y="328"/>
                    <a:pt x="284" y="328"/>
                    <a:pt x="283" y="329"/>
                  </a:cubicBezTo>
                  <a:cubicBezTo>
                    <a:pt x="282" y="329"/>
                    <a:pt x="281" y="329"/>
                    <a:pt x="281" y="331"/>
                  </a:cubicBezTo>
                  <a:cubicBezTo>
                    <a:pt x="280" y="329"/>
                    <a:pt x="279" y="328"/>
                    <a:pt x="277" y="327"/>
                  </a:cubicBezTo>
                  <a:cubicBezTo>
                    <a:pt x="277" y="326"/>
                    <a:pt x="276" y="326"/>
                    <a:pt x="276" y="325"/>
                  </a:cubicBezTo>
                  <a:cubicBezTo>
                    <a:pt x="277" y="325"/>
                    <a:pt x="277" y="325"/>
                    <a:pt x="276" y="325"/>
                  </a:cubicBezTo>
                  <a:cubicBezTo>
                    <a:pt x="275" y="324"/>
                    <a:pt x="274" y="325"/>
                    <a:pt x="273" y="326"/>
                  </a:cubicBezTo>
                  <a:cubicBezTo>
                    <a:pt x="273" y="327"/>
                    <a:pt x="273" y="327"/>
                    <a:pt x="274" y="327"/>
                  </a:cubicBezTo>
                  <a:cubicBezTo>
                    <a:pt x="275" y="327"/>
                    <a:pt x="275" y="327"/>
                    <a:pt x="276" y="326"/>
                  </a:cubicBezTo>
                  <a:cubicBezTo>
                    <a:pt x="276" y="327"/>
                    <a:pt x="275" y="328"/>
                    <a:pt x="275" y="328"/>
                  </a:cubicBezTo>
                  <a:cubicBezTo>
                    <a:pt x="274" y="329"/>
                    <a:pt x="274" y="328"/>
                    <a:pt x="274" y="328"/>
                  </a:cubicBezTo>
                  <a:cubicBezTo>
                    <a:pt x="272" y="327"/>
                    <a:pt x="271" y="326"/>
                    <a:pt x="270" y="328"/>
                  </a:cubicBezTo>
                  <a:cubicBezTo>
                    <a:pt x="270" y="328"/>
                    <a:pt x="269" y="328"/>
                    <a:pt x="269" y="328"/>
                  </a:cubicBezTo>
                  <a:cubicBezTo>
                    <a:pt x="268" y="328"/>
                    <a:pt x="269" y="329"/>
                    <a:pt x="268" y="330"/>
                  </a:cubicBezTo>
                  <a:cubicBezTo>
                    <a:pt x="268" y="330"/>
                    <a:pt x="268" y="331"/>
                    <a:pt x="269" y="331"/>
                  </a:cubicBezTo>
                  <a:cubicBezTo>
                    <a:pt x="269" y="332"/>
                    <a:pt x="270" y="333"/>
                    <a:pt x="271" y="333"/>
                  </a:cubicBezTo>
                  <a:cubicBezTo>
                    <a:pt x="272" y="333"/>
                    <a:pt x="271" y="334"/>
                    <a:pt x="271" y="334"/>
                  </a:cubicBezTo>
                  <a:cubicBezTo>
                    <a:pt x="271" y="335"/>
                    <a:pt x="271" y="335"/>
                    <a:pt x="271" y="336"/>
                  </a:cubicBezTo>
                  <a:cubicBezTo>
                    <a:pt x="270" y="337"/>
                    <a:pt x="271" y="336"/>
                    <a:pt x="270" y="335"/>
                  </a:cubicBezTo>
                  <a:cubicBezTo>
                    <a:pt x="270" y="334"/>
                    <a:pt x="270" y="334"/>
                    <a:pt x="269" y="333"/>
                  </a:cubicBezTo>
                  <a:cubicBezTo>
                    <a:pt x="267" y="333"/>
                    <a:pt x="266" y="333"/>
                    <a:pt x="265" y="335"/>
                  </a:cubicBezTo>
                  <a:cubicBezTo>
                    <a:pt x="265" y="336"/>
                    <a:pt x="264" y="337"/>
                    <a:pt x="266" y="337"/>
                  </a:cubicBezTo>
                  <a:cubicBezTo>
                    <a:pt x="266" y="337"/>
                    <a:pt x="266" y="338"/>
                    <a:pt x="267" y="338"/>
                  </a:cubicBezTo>
                  <a:cubicBezTo>
                    <a:pt x="268" y="341"/>
                    <a:pt x="271" y="341"/>
                    <a:pt x="273" y="339"/>
                  </a:cubicBezTo>
                  <a:cubicBezTo>
                    <a:pt x="273" y="338"/>
                    <a:pt x="273" y="338"/>
                    <a:pt x="273" y="338"/>
                  </a:cubicBezTo>
                  <a:cubicBezTo>
                    <a:pt x="273" y="338"/>
                    <a:pt x="273" y="338"/>
                    <a:pt x="273" y="338"/>
                  </a:cubicBezTo>
                  <a:cubicBezTo>
                    <a:pt x="274" y="340"/>
                    <a:pt x="274" y="342"/>
                    <a:pt x="276" y="342"/>
                  </a:cubicBezTo>
                  <a:cubicBezTo>
                    <a:pt x="275" y="343"/>
                    <a:pt x="274" y="341"/>
                    <a:pt x="274" y="341"/>
                  </a:cubicBezTo>
                  <a:cubicBezTo>
                    <a:pt x="273" y="341"/>
                    <a:pt x="273" y="340"/>
                    <a:pt x="272" y="341"/>
                  </a:cubicBezTo>
                  <a:cubicBezTo>
                    <a:pt x="272" y="342"/>
                    <a:pt x="271" y="343"/>
                    <a:pt x="272" y="344"/>
                  </a:cubicBezTo>
                  <a:cubicBezTo>
                    <a:pt x="272" y="344"/>
                    <a:pt x="272" y="345"/>
                    <a:pt x="272" y="345"/>
                  </a:cubicBezTo>
                  <a:cubicBezTo>
                    <a:pt x="273" y="344"/>
                    <a:pt x="273" y="345"/>
                    <a:pt x="274" y="345"/>
                  </a:cubicBezTo>
                  <a:cubicBezTo>
                    <a:pt x="274" y="346"/>
                    <a:pt x="274" y="347"/>
                    <a:pt x="274" y="347"/>
                  </a:cubicBezTo>
                  <a:cubicBezTo>
                    <a:pt x="275" y="349"/>
                    <a:pt x="275" y="349"/>
                    <a:pt x="273" y="350"/>
                  </a:cubicBezTo>
                  <a:cubicBezTo>
                    <a:pt x="273" y="349"/>
                    <a:pt x="274" y="348"/>
                    <a:pt x="273" y="348"/>
                  </a:cubicBezTo>
                  <a:cubicBezTo>
                    <a:pt x="273" y="347"/>
                    <a:pt x="273" y="347"/>
                    <a:pt x="273" y="347"/>
                  </a:cubicBezTo>
                  <a:cubicBezTo>
                    <a:pt x="273" y="347"/>
                    <a:pt x="273" y="346"/>
                    <a:pt x="273" y="346"/>
                  </a:cubicBezTo>
                  <a:cubicBezTo>
                    <a:pt x="272" y="346"/>
                    <a:pt x="272" y="346"/>
                    <a:pt x="272" y="347"/>
                  </a:cubicBezTo>
                  <a:cubicBezTo>
                    <a:pt x="272" y="348"/>
                    <a:pt x="272" y="349"/>
                    <a:pt x="273" y="351"/>
                  </a:cubicBezTo>
                  <a:cubicBezTo>
                    <a:pt x="273" y="351"/>
                    <a:pt x="273" y="352"/>
                    <a:pt x="272" y="352"/>
                  </a:cubicBezTo>
                  <a:cubicBezTo>
                    <a:pt x="272" y="353"/>
                    <a:pt x="271" y="353"/>
                    <a:pt x="271" y="353"/>
                  </a:cubicBezTo>
                  <a:cubicBezTo>
                    <a:pt x="270" y="352"/>
                    <a:pt x="270" y="352"/>
                    <a:pt x="270" y="353"/>
                  </a:cubicBezTo>
                  <a:cubicBezTo>
                    <a:pt x="270" y="354"/>
                    <a:pt x="270" y="354"/>
                    <a:pt x="269" y="354"/>
                  </a:cubicBezTo>
                  <a:cubicBezTo>
                    <a:pt x="268" y="354"/>
                    <a:pt x="267" y="354"/>
                    <a:pt x="266" y="353"/>
                  </a:cubicBezTo>
                  <a:cubicBezTo>
                    <a:pt x="266" y="353"/>
                    <a:pt x="267" y="352"/>
                    <a:pt x="267" y="352"/>
                  </a:cubicBezTo>
                  <a:cubicBezTo>
                    <a:pt x="267" y="352"/>
                    <a:pt x="266" y="352"/>
                    <a:pt x="266" y="351"/>
                  </a:cubicBezTo>
                  <a:cubicBezTo>
                    <a:pt x="266" y="351"/>
                    <a:pt x="265" y="352"/>
                    <a:pt x="265" y="351"/>
                  </a:cubicBezTo>
                  <a:cubicBezTo>
                    <a:pt x="266" y="350"/>
                    <a:pt x="265" y="350"/>
                    <a:pt x="264" y="349"/>
                  </a:cubicBezTo>
                  <a:cubicBezTo>
                    <a:pt x="264" y="349"/>
                    <a:pt x="263" y="348"/>
                    <a:pt x="263" y="347"/>
                  </a:cubicBezTo>
                  <a:cubicBezTo>
                    <a:pt x="263" y="346"/>
                    <a:pt x="262" y="346"/>
                    <a:pt x="261" y="345"/>
                  </a:cubicBezTo>
                  <a:cubicBezTo>
                    <a:pt x="261" y="345"/>
                    <a:pt x="260" y="345"/>
                    <a:pt x="259" y="346"/>
                  </a:cubicBezTo>
                  <a:cubicBezTo>
                    <a:pt x="259" y="346"/>
                    <a:pt x="259" y="347"/>
                    <a:pt x="258" y="347"/>
                  </a:cubicBezTo>
                  <a:cubicBezTo>
                    <a:pt x="258" y="348"/>
                    <a:pt x="258" y="349"/>
                    <a:pt x="258" y="350"/>
                  </a:cubicBezTo>
                  <a:cubicBezTo>
                    <a:pt x="257" y="352"/>
                    <a:pt x="257" y="354"/>
                    <a:pt x="259" y="355"/>
                  </a:cubicBezTo>
                  <a:cubicBezTo>
                    <a:pt x="259" y="356"/>
                    <a:pt x="260" y="357"/>
                    <a:pt x="260" y="357"/>
                  </a:cubicBezTo>
                  <a:cubicBezTo>
                    <a:pt x="260" y="357"/>
                    <a:pt x="260" y="357"/>
                    <a:pt x="260" y="357"/>
                  </a:cubicBezTo>
                  <a:cubicBezTo>
                    <a:pt x="260" y="357"/>
                    <a:pt x="260" y="357"/>
                    <a:pt x="260" y="357"/>
                  </a:cubicBezTo>
                  <a:cubicBezTo>
                    <a:pt x="261" y="357"/>
                    <a:pt x="261" y="358"/>
                    <a:pt x="261" y="358"/>
                  </a:cubicBezTo>
                  <a:cubicBezTo>
                    <a:pt x="262" y="359"/>
                    <a:pt x="263" y="360"/>
                    <a:pt x="263" y="360"/>
                  </a:cubicBezTo>
                  <a:cubicBezTo>
                    <a:pt x="263" y="362"/>
                    <a:pt x="263" y="362"/>
                    <a:pt x="264" y="363"/>
                  </a:cubicBezTo>
                  <a:cubicBezTo>
                    <a:pt x="265" y="363"/>
                    <a:pt x="265" y="363"/>
                    <a:pt x="266" y="363"/>
                  </a:cubicBezTo>
                  <a:cubicBezTo>
                    <a:pt x="266" y="363"/>
                    <a:pt x="266" y="362"/>
                    <a:pt x="267" y="362"/>
                  </a:cubicBezTo>
                  <a:cubicBezTo>
                    <a:pt x="267" y="362"/>
                    <a:pt x="268" y="363"/>
                    <a:pt x="268" y="363"/>
                  </a:cubicBezTo>
                  <a:cubicBezTo>
                    <a:pt x="268" y="365"/>
                    <a:pt x="269" y="365"/>
                    <a:pt x="271" y="365"/>
                  </a:cubicBezTo>
                  <a:cubicBezTo>
                    <a:pt x="271" y="365"/>
                    <a:pt x="271" y="365"/>
                    <a:pt x="271" y="365"/>
                  </a:cubicBezTo>
                  <a:cubicBezTo>
                    <a:pt x="271" y="365"/>
                    <a:pt x="271" y="365"/>
                    <a:pt x="271" y="365"/>
                  </a:cubicBezTo>
                  <a:cubicBezTo>
                    <a:pt x="271" y="366"/>
                    <a:pt x="272" y="367"/>
                    <a:pt x="272" y="368"/>
                  </a:cubicBezTo>
                  <a:cubicBezTo>
                    <a:pt x="273" y="369"/>
                    <a:pt x="274" y="371"/>
                    <a:pt x="275" y="372"/>
                  </a:cubicBezTo>
                  <a:cubicBezTo>
                    <a:pt x="276" y="373"/>
                    <a:pt x="277" y="374"/>
                    <a:pt x="277" y="374"/>
                  </a:cubicBezTo>
                  <a:cubicBezTo>
                    <a:pt x="278" y="377"/>
                    <a:pt x="280" y="379"/>
                    <a:pt x="280" y="381"/>
                  </a:cubicBezTo>
                  <a:cubicBezTo>
                    <a:pt x="280" y="382"/>
                    <a:pt x="280" y="382"/>
                    <a:pt x="280" y="382"/>
                  </a:cubicBezTo>
                  <a:cubicBezTo>
                    <a:pt x="280" y="383"/>
                    <a:pt x="281" y="383"/>
                    <a:pt x="281" y="382"/>
                  </a:cubicBezTo>
                  <a:cubicBezTo>
                    <a:pt x="282" y="382"/>
                    <a:pt x="282" y="382"/>
                    <a:pt x="282" y="382"/>
                  </a:cubicBezTo>
                  <a:cubicBezTo>
                    <a:pt x="282" y="383"/>
                    <a:pt x="282" y="383"/>
                    <a:pt x="282" y="383"/>
                  </a:cubicBezTo>
                  <a:cubicBezTo>
                    <a:pt x="282" y="383"/>
                    <a:pt x="282" y="383"/>
                    <a:pt x="282" y="384"/>
                  </a:cubicBezTo>
                  <a:cubicBezTo>
                    <a:pt x="282" y="384"/>
                    <a:pt x="282" y="384"/>
                    <a:pt x="282" y="384"/>
                  </a:cubicBezTo>
                  <a:cubicBezTo>
                    <a:pt x="283" y="383"/>
                    <a:pt x="283" y="384"/>
                    <a:pt x="283" y="384"/>
                  </a:cubicBezTo>
                  <a:cubicBezTo>
                    <a:pt x="284" y="384"/>
                    <a:pt x="285" y="384"/>
                    <a:pt x="285" y="384"/>
                  </a:cubicBezTo>
                  <a:cubicBezTo>
                    <a:pt x="286" y="382"/>
                    <a:pt x="287" y="381"/>
                    <a:pt x="288" y="380"/>
                  </a:cubicBezTo>
                  <a:cubicBezTo>
                    <a:pt x="288" y="380"/>
                    <a:pt x="288" y="379"/>
                    <a:pt x="288" y="379"/>
                  </a:cubicBezTo>
                  <a:cubicBezTo>
                    <a:pt x="287" y="378"/>
                    <a:pt x="286" y="377"/>
                    <a:pt x="286" y="375"/>
                  </a:cubicBezTo>
                  <a:cubicBezTo>
                    <a:pt x="285" y="374"/>
                    <a:pt x="285" y="373"/>
                    <a:pt x="287" y="372"/>
                  </a:cubicBezTo>
                  <a:cubicBezTo>
                    <a:pt x="287" y="373"/>
                    <a:pt x="286" y="373"/>
                    <a:pt x="286" y="374"/>
                  </a:cubicBezTo>
                  <a:cubicBezTo>
                    <a:pt x="286" y="375"/>
                    <a:pt x="287" y="377"/>
                    <a:pt x="288" y="377"/>
                  </a:cubicBezTo>
                  <a:cubicBezTo>
                    <a:pt x="289" y="376"/>
                    <a:pt x="290" y="376"/>
                    <a:pt x="290" y="377"/>
                  </a:cubicBezTo>
                  <a:cubicBezTo>
                    <a:pt x="291" y="377"/>
                    <a:pt x="292" y="377"/>
                    <a:pt x="293" y="377"/>
                  </a:cubicBezTo>
                  <a:cubicBezTo>
                    <a:pt x="294" y="376"/>
                    <a:pt x="294" y="375"/>
                    <a:pt x="295" y="375"/>
                  </a:cubicBezTo>
                  <a:cubicBezTo>
                    <a:pt x="296" y="375"/>
                    <a:pt x="296" y="375"/>
                    <a:pt x="295" y="374"/>
                  </a:cubicBezTo>
                  <a:cubicBezTo>
                    <a:pt x="295" y="374"/>
                    <a:pt x="295" y="373"/>
                    <a:pt x="296" y="373"/>
                  </a:cubicBezTo>
                  <a:cubicBezTo>
                    <a:pt x="296" y="373"/>
                    <a:pt x="297" y="373"/>
                    <a:pt x="297" y="372"/>
                  </a:cubicBezTo>
                  <a:cubicBezTo>
                    <a:pt x="298" y="373"/>
                    <a:pt x="297" y="373"/>
                    <a:pt x="297" y="373"/>
                  </a:cubicBezTo>
                  <a:cubicBezTo>
                    <a:pt x="298" y="373"/>
                    <a:pt x="298" y="373"/>
                    <a:pt x="298" y="373"/>
                  </a:cubicBezTo>
                  <a:cubicBezTo>
                    <a:pt x="298" y="372"/>
                    <a:pt x="299" y="372"/>
                    <a:pt x="299" y="371"/>
                  </a:cubicBezTo>
                  <a:cubicBezTo>
                    <a:pt x="298" y="370"/>
                    <a:pt x="298" y="371"/>
                    <a:pt x="297" y="371"/>
                  </a:cubicBezTo>
                  <a:cubicBezTo>
                    <a:pt x="297" y="370"/>
                    <a:pt x="298" y="370"/>
                    <a:pt x="298" y="370"/>
                  </a:cubicBezTo>
                  <a:cubicBezTo>
                    <a:pt x="299" y="370"/>
                    <a:pt x="299" y="369"/>
                    <a:pt x="299" y="369"/>
                  </a:cubicBezTo>
                  <a:cubicBezTo>
                    <a:pt x="299" y="368"/>
                    <a:pt x="298" y="368"/>
                    <a:pt x="298" y="369"/>
                  </a:cubicBezTo>
                  <a:cubicBezTo>
                    <a:pt x="297" y="369"/>
                    <a:pt x="297" y="369"/>
                    <a:pt x="296" y="368"/>
                  </a:cubicBezTo>
                  <a:cubicBezTo>
                    <a:pt x="297" y="368"/>
                    <a:pt x="299" y="368"/>
                    <a:pt x="299" y="366"/>
                  </a:cubicBezTo>
                  <a:cubicBezTo>
                    <a:pt x="298" y="364"/>
                    <a:pt x="298" y="363"/>
                    <a:pt x="297" y="362"/>
                  </a:cubicBezTo>
                  <a:cubicBezTo>
                    <a:pt x="299" y="362"/>
                    <a:pt x="300" y="360"/>
                    <a:pt x="300" y="358"/>
                  </a:cubicBezTo>
                  <a:close/>
                  <a:moveTo>
                    <a:pt x="147" y="355"/>
                  </a:moveTo>
                  <a:cubicBezTo>
                    <a:pt x="147" y="355"/>
                    <a:pt x="148" y="355"/>
                    <a:pt x="148" y="355"/>
                  </a:cubicBezTo>
                  <a:cubicBezTo>
                    <a:pt x="149" y="353"/>
                    <a:pt x="151" y="352"/>
                    <a:pt x="153" y="351"/>
                  </a:cubicBezTo>
                  <a:cubicBezTo>
                    <a:pt x="156" y="349"/>
                    <a:pt x="158" y="346"/>
                    <a:pt x="161" y="344"/>
                  </a:cubicBezTo>
                  <a:cubicBezTo>
                    <a:pt x="163" y="343"/>
                    <a:pt x="165" y="341"/>
                    <a:pt x="167" y="340"/>
                  </a:cubicBezTo>
                  <a:cubicBezTo>
                    <a:pt x="170" y="339"/>
                    <a:pt x="171" y="338"/>
                    <a:pt x="172" y="336"/>
                  </a:cubicBezTo>
                  <a:cubicBezTo>
                    <a:pt x="173" y="335"/>
                    <a:pt x="173" y="335"/>
                    <a:pt x="172" y="334"/>
                  </a:cubicBezTo>
                  <a:cubicBezTo>
                    <a:pt x="171" y="332"/>
                    <a:pt x="169" y="330"/>
                    <a:pt x="168" y="329"/>
                  </a:cubicBezTo>
                  <a:cubicBezTo>
                    <a:pt x="167" y="328"/>
                    <a:pt x="167" y="327"/>
                    <a:pt x="166" y="326"/>
                  </a:cubicBezTo>
                  <a:cubicBezTo>
                    <a:pt x="166" y="326"/>
                    <a:pt x="166" y="326"/>
                    <a:pt x="166" y="326"/>
                  </a:cubicBezTo>
                  <a:cubicBezTo>
                    <a:pt x="166" y="326"/>
                    <a:pt x="166" y="326"/>
                    <a:pt x="165" y="325"/>
                  </a:cubicBezTo>
                  <a:cubicBezTo>
                    <a:pt x="165" y="325"/>
                    <a:pt x="165" y="325"/>
                    <a:pt x="165" y="325"/>
                  </a:cubicBezTo>
                  <a:cubicBezTo>
                    <a:pt x="165" y="324"/>
                    <a:pt x="164" y="323"/>
                    <a:pt x="163" y="322"/>
                  </a:cubicBezTo>
                  <a:cubicBezTo>
                    <a:pt x="161" y="320"/>
                    <a:pt x="159" y="317"/>
                    <a:pt x="155" y="317"/>
                  </a:cubicBezTo>
                  <a:cubicBezTo>
                    <a:pt x="155" y="317"/>
                    <a:pt x="155" y="317"/>
                    <a:pt x="155" y="317"/>
                  </a:cubicBezTo>
                  <a:cubicBezTo>
                    <a:pt x="155" y="317"/>
                    <a:pt x="155" y="317"/>
                    <a:pt x="155" y="317"/>
                  </a:cubicBezTo>
                  <a:cubicBezTo>
                    <a:pt x="153" y="317"/>
                    <a:pt x="152" y="318"/>
                    <a:pt x="151" y="318"/>
                  </a:cubicBezTo>
                  <a:cubicBezTo>
                    <a:pt x="150" y="318"/>
                    <a:pt x="150" y="319"/>
                    <a:pt x="150" y="320"/>
                  </a:cubicBezTo>
                  <a:cubicBezTo>
                    <a:pt x="150" y="321"/>
                    <a:pt x="149" y="322"/>
                    <a:pt x="149" y="323"/>
                  </a:cubicBezTo>
                  <a:cubicBezTo>
                    <a:pt x="148" y="324"/>
                    <a:pt x="148" y="324"/>
                    <a:pt x="148" y="324"/>
                  </a:cubicBezTo>
                  <a:cubicBezTo>
                    <a:pt x="147" y="323"/>
                    <a:pt x="147" y="323"/>
                    <a:pt x="147" y="323"/>
                  </a:cubicBezTo>
                  <a:cubicBezTo>
                    <a:pt x="148" y="321"/>
                    <a:pt x="148" y="320"/>
                    <a:pt x="148" y="319"/>
                  </a:cubicBezTo>
                  <a:cubicBezTo>
                    <a:pt x="148" y="319"/>
                    <a:pt x="148" y="318"/>
                    <a:pt x="147" y="318"/>
                  </a:cubicBezTo>
                  <a:cubicBezTo>
                    <a:pt x="146" y="318"/>
                    <a:pt x="145" y="318"/>
                    <a:pt x="145" y="319"/>
                  </a:cubicBezTo>
                  <a:cubicBezTo>
                    <a:pt x="145" y="320"/>
                    <a:pt x="143" y="321"/>
                    <a:pt x="144" y="323"/>
                  </a:cubicBezTo>
                  <a:cubicBezTo>
                    <a:pt x="142" y="322"/>
                    <a:pt x="142" y="321"/>
                    <a:pt x="143" y="319"/>
                  </a:cubicBezTo>
                  <a:cubicBezTo>
                    <a:pt x="144" y="318"/>
                    <a:pt x="144" y="318"/>
                    <a:pt x="143" y="318"/>
                  </a:cubicBezTo>
                  <a:cubicBezTo>
                    <a:pt x="143" y="317"/>
                    <a:pt x="142" y="317"/>
                    <a:pt x="142" y="317"/>
                  </a:cubicBezTo>
                  <a:cubicBezTo>
                    <a:pt x="142" y="317"/>
                    <a:pt x="142" y="317"/>
                    <a:pt x="142" y="317"/>
                  </a:cubicBezTo>
                  <a:cubicBezTo>
                    <a:pt x="142" y="317"/>
                    <a:pt x="142" y="317"/>
                    <a:pt x="142" y="317"/>
                  </a:cubicBezTo>
                  <a:cubicBezTo>
                    <a:pt x="140" y="316"/>
                    <a:pt x="139" y="316"/>
                    <a:pt x="138" y="315"/>
                  </a:cubicBezTo>
                  <a:cubicBezTo>
                    <a:pt x="137" y="314"/>
                    <a:pt x="136" y="313"/>
                    <a:pt x="135" y="312"/>
                  </a:cubicBezTo>
                  <a:cubicBezTo>
                    <a:pt x="135" y="312"/>
                    <a:pt x="135" y="312"/>
                    <a:pt x="135" y="312"/>
                  </a:cubicBezTo>
                  <a:cubicBezTo>
                    <a:pt x="134" y="310"/>
                    <a:pt x="131" y="309"/>
                    <a:pt x="130" y="310"/>
                  </a:cubicBezTo>
                  <a:cubicBezTo>
                    <a:pt x="128" y="311"/>
                    <a:pt x="127" y="312"/>
                    <a:pt x="125" y="312"/>
                  </a:cubicBezTo>
                  <a:cubicBezTo>
                    <a:pt x="124" y="312"/>
                    <a:pt x="123" y="313"/>
                    <a:pt x="121" y="312"/>
                  </a:cubicBezTo>
                  <a:cubicBezTo>
                    <a:pt x="121" y="312"/>
                    <a:pt x="121" y="313"/>
                    <a:pt x="121" y="313"/>
                  </a:cubicBezTo>
                  <a:cubicBezTo>
                    <a:pt x="121" y="314"/>
                    <a:pt x="121" y="315"/>
                    <a:pt x="121" y="316"/>
                  </a:cubicBezTo>
                  <a:cubicBezTo>
                    <a:pt x="121" y="316"/>
                    <a:pt x="121" y="316"/>
                    <a:pt x="121" y="316"/>
                  </a:cubicBezTo>
                  <a:cubicBezTo>
                    <a:pt x="121" y="315"/>
                    <a:pt x="121" y="315"/>
                    <a:pt x="120" y="315"/>
                  </a:cubicBezTo>
                  <a:cubicBezTo>
                    <a:pt x="120" y="315"/>
                    <a:pt x="120" y="315"/>
                    <a:pt x="120" y="315"/>
                  </a:cubicBezTo>
                  <a:cubicBezTo>
                    <a:pt x="120" y="313"/>
                    <a:pt x="120" y="313"/>
                    <a:pt x="118" y="313"/>
                  </a:cubicBezTo>
                  <a:cubicBezTo>
                    <a:pt x="118" y="313"/>
                    <a:pt x="118" y="313"/>
                    <a:pt x="117" y="313"/>
                  </a:cubicBezTo>
                  <a:cubicBezTo>
                    <a:pt x="115" y="313"/>
                    <a:pt x="113" y="314"/>
                    <a:pt x="111" y="315"/>
                  </a:cubicBezTo>
                  <a:cubicBezTo>
                    <a:pt x="110" y="315"/>
                    <a:pt x="110" y="315"/>
                    <a:pt x="111" y="316"/>
                  </a:cubicBezTo>
                  <a:cubicBezTo>
                    <a:pt x="111" y="317"/>
                    <a:pt x="112" y="319"/>
                    <a:pt x="112" y="320"/>
                  </a:cubicBezTo>
                  <a:cubicBezTo>
                    <a:pt x="112" y="321"/>
                    <a:pt x="113" y="321"/>
                    <a:pt x="114" y="321"/>
                  </a:cubicBezTo>
                  <a:cubicBezTo>
                    <a:pt x="113" y="322"/>
                    <a:pt x="112" y="321"/>
                    <a:pt x="113" y="322"/>
                  </a:cubicBezTo>
                  <a:cubicBezTo>
                    <a:pt x="113" y="323"/>
                    <a:pt x="114" y="322"/>
                    <a:pt x="114" y="323"/>
                  </a:cubicBezTo>
                  <a:cubicBezTo>
                    <a:pt x="114" y="323"/>
                    <a:pt x="113" y="323"/>
                    <a:pt x="113" y="323"/>
                  </a:cubicBezTo>
                  <a:cubicBezTo>
                    <a:pt x="113" y="325"/>
                    <a:pt x="114" y="325"/>
                    <a:pt x="114" y="327"/>
                  </a:cubicBezTo>
                  <a:cubicBezTo>
                    <a:pt x="114" y="327"/>
                    <a:pt x="114" y="327"/>
                    <a:pt x="115" y="327"/>
                  </a:cubicBezTo>
                  <a:cubicBezTo>
                    <a:pt x="116" y="327"/>
                    <a:pt x="116" y="328"/>
                    <a:pt x="116" y="329"/>
                  </a:cubicBezTo>
                  <a:cubicBezTo>
                    <a:pt x="116" y="330"/>
                    <a:pt x="116" y="330"/>
                    <a:pt x="115" y="331"/>
                  </a:cubicBezTo>
                  <a:cubicBezTo>
                    <a:pt x="114" y="332"/>
                    <a:pt x="115" y="333"/>
                    <a:pt x="115" y="334"/>
                  </a:cubicBezTo>
                  <a:cubicBezTo>
                    <a:pt x="117" y="335"/>
                    <a:pt x="118" y="334"/>
                    <a:pt x="119" y="335"/>
                  </a:cubicBezTo>
                  <a:cubicBezTo>
                    <a:pt x="119" y="335"/>
                    <a:pt x="119" y="335"/>
                    <a:pt x="119" y="335"/>
                  </a:cubicBezTo>
                  <a:cubicBezTo>
                    <a:pt x="119" y="335"/>
                    <a:pt x="119" y="335"/>
                    <a:pt x="119" y="335"/>
                  </a:cubicBezTo>
                  <a:cubicBezTo>
                    <a:pt x="118" y="335"/>
                    <a:pt x="117" y="335"/>
                    <a:pt x="116" y="335"/>
                  </a:cubicBezTo>
                  <a:cubicBezTo>
                    <a:pt x="115" y="334"/>
                    <a:pt x="115" y="334"/>
                    <a:pt x="114" y="335"/>
                  </a:cubicBezTo>
                  <a:cubicBezTo>
                    <a:pt x="113" y="336"/>
                    <a:pt x="112" y="338"/>
                    <a:pt x="111" y="340"/>
                  </a:cubicBezTo>
                  <a:cubicBezTo>
                    <a:pt x="111" y="341"/>
                    <a:pt x="111" y="342"/>
                    <a:pt x="110" y="343"/>
                  </a:cubicBezTo>
                  <a:cubicBezTo>
                    <a:pt x="109" y="345"/>
                    <a:pt x="109" y="345"/>
                    <a:pt x="111" y="347"/>
                  </a:cubicBezTo>
                  <a:cubicBezTo>
                    <a:pt x="111" y="347"/>
                    <a:pt x="111" y="347"/>
                    <a:pt x="112" y="348"/>
                  </a:cubicBezTo>
                  <a:cubicBezTo>
                    <a:pt x="112" y="349"/>
                    <a:pt x="112" y="349"/>
                    <a:pt x="111" y="349"/>
                  </a:cubicBezTo>
                  <a:cubicBezTo>
                    <a:pt x="110" y="350"/>
                    <a:pt x="109" y="350"/>
                    <a:pt x="108" y="350"/>
                  </a:cubicBezTo>
                  <a:cubicBezTo>
                    <a:pt x="108" y="351"/>
                    <a:pt x="109" y="352"/>
                    <a:pt x="109" y="353"/>
                  </a:cubicBezTo>
                  <a:cubicBezTo>
                    <a:pt x="109" y="354"/>
                    <a:pt x="108" y="355"/>
                    <a:pt x="108" y="357"/>
                  </a:cubicBezTo>
                  <a:cubicBezTo>
                    <a:pt x="109" y="357"/>
                    <a:pt x="108" y="357"/>
                    <a:pt x="108" y="357"/>
                  </a:cubicBezTo>
                  <a:cubicBezTo>
                    <a:pt x="108" y="357"/>
                    <a:pt x="107" y="358"/>
                    <a:pt x="108" y="358"/>
                  </a:cubicBezTo>
                  <a:cubicBezTo>
                    <a:pt x="108" y="358"/>
                    <a:pt x="108" y="358"/>
                    <a:pt x="108" y="358"/>
                  </a:cubicBezTo>
                  <a:cubicBezTo>
                    <a:pt x="108" y="358"/>
                    <a:pt x="108" y="358"/>
                    <a:pt x="108" y="358"/>
                  </a:cubicBezTo>
                  <a:cubicBezTo>
                    <a:pt x="108" y="359"/>
                    <a:pt x="108" y="359"/>
                    <a:pt x="108" y="359"/>
                  </a:cubicBezTo>
                  <a:cubicBezTo>
                    <a:pt x="107" y="359"/>
                    <a:pt x="107" y="358"/>
                    <a:pt x="107" y="359"/>
                  </a:cubicBezTo>
                  <a:cubicBezTo>
                    <a:pt x="106" y="361"/>
                    <a:pt x="105" y="363"/>
                    <a:pt x="104" y="365"/>
                  </a:cubicBezTo>
                  <a:cubicBezTo>
                    <a:pt x="103" y="366"/>
                    <a:pt x="104" y="368"/>
                    <a:pt x="103" y="369"/>
                  </a:cubicBezTo>
                  <a:cubicBezTo>
                    <a:pt x="103" y="370"/>
                    <a:pt x="103" y="370"/>
                    <a:pt x="104" y="370"/>
                  </a:cubicBezTo>
                  <a:cubicBezTo>
                    <a:pt x="104" y="370"/>
                    <a:pt x="105" y="370"/>
                    <a:pt x="105" y="370"/>
                  </a:cubicBezTo>
                  <a:cubicBezTo>
                    <a:pt x="107" y="369"/>
                    <a:pt x="107" y="369"/>
                    <a:pt x="107" y="371"/>
                  </a:cubicBezTo>
                  <a:cubicBezTo>
                    <a:pt x="107" y="371"/>
                    <a:pt x="107" y="371"/>
                    <a:pt x="107" y="371"/>
                  </a:cubicBezTo>
                  <a:cubicBezTo>
                    <a:pt x="107" y="371"/>
                    <a:pt x="107" y="371"/>
                    <a:pt x="107" y="371"/>
                  </a:cubicBezTo>
                  <a:cubicBezTo>
                    <a:pt x="108" y="371"/>
                    <a:pt x="108" y="372"/>
                    <a:pt x="109" y="372"/>
                  </a:cubicBezTo>
                  <a:cubicBezTo>
                    <a:pt x="109" y="373"/>
                    <a:pt x="111" y="372"/>
                    <a:pt x="111" y="374"/>
                  </a:cubicBezTo>
                  <a:cubicBezTo>
                    <a:pt x="113" y="374"/>
                    <a:pt x="114" y="375"/>
                    <a:pt x="115" y="376"/>
                  </a:cubicBezTo>
                  <a:cubicBezTo>
                    <a:pt x="115" y="376"/>
                    <a:pt x="115" y="376"/>
                    <a:pt x="115" y="376"/>
                  </a:cubicBezTo>
                  <a:cubicBezTo>
                    <a:pt x="116" y="377"/>
                    <a:pt x="116" y="379"/>
                    <a:pt x="117" y="379"/>
                  </a:cubicBezTo>
                  <a:cubicBezTo>
                    <a:pt x="118" y="380"/>
                    <a:pt x="118" y="382"/>
                    <a:pt x="118" y="383"/>
                  </a:cubicBezTo>
                  <a:cubicBezTo>
                    <a:pt x="119" y="385"/>
                    <a:pt x="119" y="386"/>
                    <a:pt x="120" y="388"/>
                  </a:cubicBezTo>
                  <a:cubicBezTo>
                    <a:pt x="121" y="389"/>
                    <a:pt x="123" y="389"/>
                    <a:pt x="123" y="388"/>
                  </a:cubicBezTo>
                  <a:cubicBezTo>
                    <a:pt x="124" y="387"/>
                    <a:pt x="124" y="386"/>
                    <a:pt x="125" y="386"/>
                  </a:cubicBezTo>
                  <a:cubicBezTo>
                    <a:pt x="128" y="385"/>
                    <a:pt x="129" y="383"/>
                    <a:pt x="129" y="381"/>
                  </a:cubicBezTo>
                  <a:cubicBezTo>
                    <a:pt x="130" y="380"/>
                    <a:pt x="130" y="380"/>
                    <a:pt x="131" y="380"/>
                  </a:cubicBezTo>
                  <a:cubicBezTo>
                    <a:pt x="131" y="381"/>
                    <a:pt x="131" y="381"/>
                    <a:pt x="132" y="381"/>
                  </a:cubicBezTo>
                  <a:cubicBezTo>
                    <a:pt x="132" y="382"/>
                    <a:pt x="133" y="382"/>
                    <a:pt x="134" y="382"/>
                  </a:cubicBezTo>
                  <a:cubicBezTo>
                    <a:pt x="134" y="382"/>
                    <a:pt x="135" y="381"/>
                    <a:pt x="136" y="381"/>
                  </a:cubicBezTo>
                  <a:cubicBezTo>
                    <a:pt x="137" y="380"/>
                    <a:pt x="139" y="379"/>
                    <a:pt x="139" y="377"/>
                  </a:cubicBezTo>
                  <a:cubicBezTo>
                    <a:pt x="139" y="375"/>
                    <a:pt x="139" y="372"/>
                    <a:pt x="139" y="370"/>
                  </a:cubicBezTo>
                  <a:cubicBezTo>
                    <a:pt x="139" y="370"/>
                    <a:pt x="139" y="370"/>
                    <a:pt x="139" y="369"/>
                  </a:cubicBezTo>
                  <a:cubicBezTo>
                    <a:pt x="140" y="368"/>
                    <a:pt x="141" y="366"/>
                    <a:pt x="140" y="364"/>
                  </a:cubicBezTo>
                  <a:cubicBezTo>
                    <a:pt x="140" y="364"/>
                    <a:pt x="140" y="363"/>
                    <a:pt x="140" y="363"/>
                  </a:cubicBezTo>
                  <a:cubicBezTo>
                    <a:pt x="141" y="363"/>
                    <a:pt x="141" y="364"/>
                    <a:pt x="141" y="364"/>
                  </a:cubicBezTo>
                  <a:cubicBezTo>
                    <a:pt x="141" y="364"/>
                    <a:pt x="141" y="364"/>
                    <a:pt x="142" y="364"/>
                  </a:cubicBezTo>
                  <a:cubicBezTo>
                    <a:pt x="143" y="364"/>
                    <a:pt x="146" y="362"/>
                    <a:pt x="146" y="361"/>
                  </a:cubicBezTo>
                  <a:cubicBezTo>
                    <a:pt x="146" y="361"/>
                    <a:pt x="147" y="361"/>
                    <a:pt x="146" y="361"/>
                  </a:cubicBezTo>
                  <a:cubicBezTo>
                    <a:pt x="146" y="359"/>
                    <a:pt x="148" y="357"/>
                    <a:pt x="147" y="355"/>
                  </a:cubicBezTo>
                  <a:close/>
                  <a:moveTo>
                    <a:pt x="165" y="325"/>
                  </a:moveTo>
                  <a:cubicBezTo>
                    <a:pt x="165" y="326"/>
                    <a:pt x="165" y="326"/>
                    <a:pt x="165" y="326"/>
                  </a:cubicBezTo>
                  <a:cubicBezTo>
                    <a:pt x="165" y="326"/>
                    <a:pt x="165" y="326"/>
                    <a:pt x="165" y="325"/>
                  </a:cubicBezTo>
                  <a:close/>
                  <a:moveTo>
                    <a:pt x="269" y="407"/>
                  </a:moveTo>
                  <a:cubicBezTo>
                    <a:pt x="269" y="407"/>
                    <a:pt x="269" y="407"/>
                    <a:pt x="268" y="406"/>
                  </a:cubicBezTo>
                  <a:cubicBezTo>
                    <a:pt x="268" y="406"/>
                    <a:pt x="268" y="407"/>
                    <a:pt x="268" y="407"/>
                  </a:cubicBezTo>
                  <a:cubicBezTo>
                    <a:pt x="267" y="407"/>
                    <a:pt x="266" y="408"/>
                    <a:pt x="265" y="407"/>
                  </a:cubicBezTo>
                  <a:cubicBezTo>
                    <a:pt x="264" y="407"/>
                    <a:pt x="265" y="406"/>
                    <a:pt x="264" y="405"/>
                  </a:cubicBezTo>
                  <a:cubicBezTo>
                    <a:pt x="264" y="404"/>
                    <a:pt x="264" y="404"/>
                    <a:pt x="263" y="404"/>
                  </a:cubicBezTo>
                  <a:cubicBezTo>
                    <a:pt x="263" y="405"/>
                    <a:pt x="262" y="405"/>
                    <a:pt x="262" y="404"/>
                  </a:cubicBezTo>
                  <a:cubicBezTo>
                    <a:pt x="261" y="404"/>
                    <a:pt x="260" y="403"/>
                    <a:pt x="260" y="402"/>
                  </a:cubicBezTo>
                  <a:cubicBezTo>
                    <a:pt x="258" y="402"/>
                    <a:pt x="258" y="400"/>
                    <a:pt x="257" y="400"/>
                  </a:cubicBezTo>
                  <a:cubicBezTo>
                    <a:pt x="256" y="400"/>
                    <a:pt x="256" y="400"/>
                    <a:pt x="256" y="399"/>
                  </a:cubicBezTo>
                  <a:cubicBezTo>
                    <a:pt x="257" y="398"/>
                    <a:pt x="255" y="398"/>
                    <a:pt x="255" y="396"/>
                  </a:cubicBezTo>
                  <a:cubicBezTo>
                    <a:pt x="254" y="398"/>
                    <a:pt x="255" y="399"/>
                    <a:pt x="256" y="400"/>
                  </a:cubicBezTo>
                  <a:cubicBezTo>
                    <a:pt x="255" y="400"/>
                    <a:pt x="254" y="400"/>
                    <a:pt x="254" y="399"/>
                  </a:cubicBezTo>
                  <a:cubicBezTo>
                    <a:pt x="253" y="399"/>
                    <a:pt x="253" y="398"/>
                    <a:pt x="252" y="398"/>
                  </a:cubicBezTo>
                  <a:cubicBezTo>
                    <a:pt x="251" y="399"/>
                    <a:pt x="251" y="398"/>
                    <a:pt x="251" y="397"/>
                  </a:cubicBezTo>
                  <a:cubicBezTo>
                    <a:pt x="251" y="397"/>
                    <a:pt x="252" y="396"/>
                    <a:pt x="252" y="396"/>
                  </a:cubicBezTo>
                  <a:cubicBezTo>
                    <a:pt x="252" y="396"/>
                    <a:pt x="251" y="395"/>
                    <a:pt x="251" y="395"/>
                  </a:cubicBezTo>
                  <a:cubicBezTo>
                    <a:pt x="251" y="396"/>
                    <a:pt x="251" y="396"/>
                    <a:pt x="251" y="396"/>
                  </a:cubicBezTo>
                  <a:cubicBezTo>
                    <a:pt x="250" y="395"/>
                    <a:pt x="248" y="395"/>
                    <a:pt x="248" y="393"/>
                  </a:cubicBezTo>
                  <a:cubicBezTo>
                    <a:pt x="248" y="392"/>
                    <a:pt x="248" y="391"/>
                    <a:pt x="246" y="391"/>
                  </a:cubicBezTo>
                  <a:cubicBezTo>
                    <a:pt x="245" y="390"/>
                    <a:pt x="244" y="388"/>
                    <a:pt x="245" y="387"/>
                  </a:cubicBezTo>
                  <a:cubicBezTo>
                    <a:pt x="245" y="386"/>
                    <a:pt x="246" y="385"/>
                    <a:pt x="245" y="384"/>
                  </a:cubicBezTo>
                  <a:cubicBezTo>
                    <a:pt x="245" y="384"/>
                    <a:pt x="245" y="383"/>
                    <a:pt x="246" y="383"/>
                  </a:cubicBezTo>
                  <a:cubicBezTo>
                    <a:pt x="247" y="383"/>
                    <a:pt x="246" y="382"/>
                    <a:pt x="246" y="381"/>
                  </a:cubicBezTo>
                  <a:cubicBezTo>
                    <a:pt x="246" y="380"/>
                    <a:pt x="246" y="380"/>
                    <a:pt x="246" y="379"/>
                  </a:cubicBezTo>
                  <a:cubicBezTo>
                    <a:pt x="247" y="377"/>
                    <a:pt x="246" y="376"/>
                    <a:pt x="244" y="374"/>
                  </a:cubicBezTo>
                  <a:cubicBezTo>
                    <a:pt x="243" y="372"/>
                    <a:pt x="243" y="369"/>
                    <a:pt x="242" y="367"/>
                  </a:cubicBezTo>
                  <a:cubicBezTo>
                    <a:pt x="242" y="366"/>
                    <a:pt x="242" y="366"/>
                    <a:pt x="242" y="366"/>
                  </a:cubicBezTo>
                  <a:cubicBezTo>
                    <a:pt x="242" y="364"/>
                    <a:pt x="241" y="363"/>
                    <a:pt x="241" y="361"/>
                  </a:cubicBezTo>
                  <a:cubicBezTo>
                    <a:pt x="241" y="361"/>
                    <a:pt x="240" y="360"/>
                    <a:pt x="240" y="360"/>
                  </a:cubicBezTo>
                  <a:cubicBezTo>
                    <a:pt x="241" y="359"/>
                    <a:pt x="240" y="358"/>
                    <a:pt x="240" y="357"/>
                  </a:cubicBezTo>
                  <a:cubicBezTo>
                    <a:pt x="240" y="356"/>
                    <a:pt x="240" y="354"/>
                    <a:pt x="239" y="353"/>
                  </a:cubicBezTo>
                  <a:cubicBezTo>
                    <a:pt x="239" y="352"/>
                    <a:pt x="240" y="352"/>
                    <a:pt x="240" y="352"/>
                  </a:cubicBezTo>
                  <a:cubicBezTo>
                    <a:pt x="238" y="351"/>
                    <a:pt x="239" y="350"/>
                    <a:pt x="238" y="349"/>
                  </a:cubicBezTo>
                  <a:cubicBezTo>
                    <a:pt x="237" y="349"/>
                    <a:pt x="236" y="348"/>
                    <a:pt x="236" y="348"/>
                  </a:cubicBezTo>
                  <a:cubicBezTo>
                    <a:pt x="237" y="346"/>
                    <a:pt x="236" y="346"/>
                    <a:pt x="235" y="346"/>
                  </a:cubicBezTo>
                  <a:cubicBezTo>
                    <a:pt x="235" y="346"/>
                    <a:pt x="234" y="346"/>
                    <a:pt x="234" y="345"/>
                  </a:cubicBezTo>
                  <a:cubicBezTo>
                    <a:pt x="233" y="344"/>
                    <a:pt x="232" y="342"/>
                    <a:pt x="230" y="341"/>
                  </a:cubicBezTo>
                  <a:cubicBezTo>
                    <a:pt x="230" y="340"/>
                    <a:pt x="230" y="340"/>
                    <a:pt x="229" y="340"/>
                  </a:cubicBezTo>
                  <a:cubicBezTo>
                    <a:pt x="228" y="340"/>
                    <a:pt x="228" y="340"/>
                    <a:pt x="228" y="341"/>
                  </a:cubicBezTo>
                  <a:cubicBezTo>
                    <a:pt x="228" y="341"/>
                    <a:pt x="228" y="342"/>
                    <a:pt x="228" y="342"/>
                  </a:cubicBezTo>
                  <a:cubicBezTo>
                    <a:pt x="228" y="343"/>
                    <a:pt x="228" y="343"/>
                    <a:pt x="228" y="343"/>
                  </a:cubicBezTo>
                  <a:cubicBezTo>
                    <a:pt x="228" y="343"/>
                    <a:pt x="228" y="343"/>
                    <a:pt x="228" y="343"/>
                  </a:cubicBezTo>
                  <a:cubicBezTo>
                    <a:pt x="227" y="343"/>
                    <a:pt x="227" y="342"/>
                    <a:pt x="227" y="342"/>
                  </a:cubicBezTo>
                  <a:cubicBezTo>
                    <a:pt x="226" y="341"/>
                    <a:pt x="225" y="340"/>
                    <a:pt x="223" y="339"/>
                  </a:cubicBezTo>
                  <a:cubicBezTo>
                    <a:pt x="223" y="339"/>
                    <a:pt x="222" y="339"/>
                    <a:pt x="222" y="339"/>
                  </a:cubicBezTo>
                  <a:cubicBezTo>
                    <a:pt x="222" y="340"/>
                    <a:pt x="221" y="340"/>
                    <a:pt x="221" y="341"/>
                  </a:cubicBezTo>
                  <a:cubicBezTo>
                    <a:pt x="222" y="342"/>
                    <a:pt x="222" y="342"/>
                    <a:pt x="223" y="342"/>
                  </a:cubicBezTo>
                  <a:cubicBezTo>
                    <a:pt x="220" y="342"/>
                    <a:pt x="220" y="343"/>
                    <a:pt x="221" y="345"/>
                  </a:cubicBezTo>
                  <a:cubicBezTo>
                    <a:pt x="221" y="346"/>
                    <a:pt x="221" y="347"/>
                    <a:pt x="221" y="348"/>
                  </a:cubicBezTo>
                  <a:cubicBezTo>
                    <a:pt x="221" y="350"/>
                    <a:pt x="222" y="352"/>
                    <a:pt x="222" y="354"/>
                  </a:cubicBezTo>
                  <a:cubicBezTo>
                    <a:pt x="222" y="356"/>
                    <a:pt x="224" y="357"/>
                    <a:pt x="222" y="358"/>
                  </a:cubicBezTo>
                  <a:cubicBezTo>
                    <a:pt x="222" y="358"/>
                    <a:pt x="222" y="359"/>
                    <a:pt x="222" y="359"/>
                  </a:cubicBezTo>
                  <a:cubicBezTo>
                    <a:pt x="224" y="360"/>
                    <a:pt x="223" y="361"/>
                    <a:pt x="223" y="363"/>
                  </a:cubicBezTo>
                  <a:cubicBezTo>
                    <a:pt x="224" y="364"/>
                    <a:pt x="223" y="365"/>
                    <a:pt x="224" y="367"/>
                  </a:cubicBezTo>
                  <a:cubicBezTo>
                    <a:pt x="224" y="367"/>
                    <a:pt x="224" y="367"/>
                    <a:pt x="224" y="367"/>
                  </a:cubicBezTo>
                  <a:cubicBezTo>
                    <a:pt x="224" y="368"/>
                    <a:pt x="225" y="369"/>
                    <a:pt x="226" y="370"/>
                  </a:cubicBezTo>
                  <a:cubicBezTo>
                    <a:pt x="226" y="370"/>
                    <a:pt x="227" y="371"/>
                    <a:pt x="226" y="372"/>
                  </a:cubicBezTo>
                  <a:cubicBezTo>
                    <a:pt x="226" y="372"/>
                    <a:pt x="225" y="372"/>
                    <a:pt x="226" y="373"/>
                  </a:cubicBezTo>
                  <a:cubicBezTo>
                    <a:pt x="226" y="373"/>
                    <a:pt x="227" y="373"/>
                    <a:pt x="227" y="373"/>
                  </a:cubicBezTo>
                  <a:cubicBezTo>
                    <a:pt x="227" y="373"/>
                    <a:pt x="226" y="374"/>
                    <a:pt x="226" y="374"/>
                  </a:cubicBezTo>
                  <a:cubicBezTo>
                    <a:pt x="225" y="373"/>
                    <a:pt x="225" y="374"/>
                    <a:pt x="224" y="375"/>
                  </a:cubicBezTo>
                  <a:cubicBezTo>
                    <a:pt x="224" y="375"/>
                    <a:pt x="224" y="375"/>
                    <a:pt x="224" y="375"/>
                  </a:cubicBezTo>
                  <a:cubicBezTo>
                    <a:pt x="222" y="375"/>
                    <a:pt x="224" y="376"/>
                    <a:pt x="223" y="377"/>
                  </a:cubicBezTo>
                  <a:cubicBezTo>
                    <a:pt x="222" y="377"/>
                    <a:pt x="222" y="376"/>
                    <a:pt x="222" y="376"/>
                  </a:cubicBezTo>
                  <a:cubicBezTo>
                    <a:pt x="222" y="376"/>
                    <a:pt x="222" y="376"/>
                    <a:pt x="222" y="376"/>
                  </a:cubicBezTo>
                  <a:cubicBezTo>
                    <a:pt x="222" y="376"/>
                    <a:pt x="222" y="375"/>
                    <a:pt x="221" y="375"/>
                  </a:cubicBezTo>
                  <a:cubicBezTo>
                    <a:pt x="221" y="375"/>
                    <a:pt x="221" y="375"/>
                    <a:pt x="220" y="374"/>
                  </a:cubicBezTo>
                  <a:cubicBezTo>
                    <a:pt x="219" y="372"/>
                    <a:pt x="221" y="370"/>
                    <a:pt x="219" y="368"/>
                  </a:cubicBezTo>
                  <a:cubicBezTo>
                    <a:pt x="219" y="366"/>
                    <a:pt x="218" y="364"/>
                    <a:pt x="218" y="362"/>
                  </a:cubicBezTo>
                  <a:cubicBezTo>
                    <a:pt x="217" y="361"/>
                    <a:pt x="217" y="360"/>
                    <a:pt x="218" y="360"/>
                  </a:cubicBezTo>
                  <a:cubicBezTo>
                    <a:pt x="218" y="359"/>
                    <a:pt x="218" y="358"/>
                    <a:pt x="217" y="357"/>
                  </a:cubicBezTo>
                  <a:cubicBezTo>
                    <a:pt x="217" y="356"/>
                    <a:pt x="217" y="356"/>
                    <a:pt x="216" y="356"/>
                  </a:cubicBezTo>
                  <a:cubicBezTo>
                    <a:pt x="216" y="357"/>
                    <a:pt x="215" y="357"/>
                    <a:pt x="215" y="356"/>
                  </a:cubicBezTo>
                  <a:cubicBezTo>
                    <a:pt x="215" y="355"/>
                    <a:pt x="216" y="354"/>
                    <a:pt x="215" y="354"/>
                  </a:cubicBezTo>
                  <a:cubicBezTo>
                    <a:pt x="215" y="352"/>
                    <a:pt x="214" y="353"/>
                    <a:pt x="214" y="353"/>
                  </a:cubicBezTo>
                  <a:cubicBezTo>
                    <a:pt x="213" y="353"/>
                    <a:pt x="213" y="352"/>
                    <a:pt x="213" y="352"/>
                  </a:cubicBezTo>
                  <a:cubicBezTo>
                    <a:pt x="212" y="351"/>
                    <a:pt x="212" y="351"/>
                    <a:pt x="211" y="351"/>
                  </a:cubicBezTo>
                  <a:cubicBezTo>
                    <a:pt x="210" y="350"/>
                    <a:pt x="210" y="350"/>
                    <a:pt x="211" y="349"/>
                  </a:cubicBezTo>
                  <a:cubicBezTo>
                    <a:pt x="210" y="348"/>
                    <a:pt x="210" y="349"/>
                    <a:pt x="209" y="349"/>
                  </a:cubicBezTo>
                  <a:cubicBezTo>
                    <a:pt x="209" y="347"/>
                    <a:pt x="207" y="347"/>
                    <a:pt x="205" y="347"/>
                  </a:cubicBezTo>
                  <a:cubicBezTo>
                    <a:pt x="204" y="346"/>
                    <a:pt x="204" y="347"/>
                    <a:pt x="204" y="348"/>
                  </a:cubicBezTo>
                  <a:cubicBezTo>
                    <a:pt x="204" y="349"/>
                    <a:pt x="205" y="350"/>
                    <a:pt x="206" y="351"/>
                  </a:cubicBezTo>
                  <a:cubicBezTo>
                    <a:pt x="207" y="351"/>
                    <a:pt x="207" y="351"/>
                    <a:pt x="207" y="351"/>
                  </a:cubicBezTo>
                  <a:cubicBezTo>
                    <a:pt x="207" y="353"/>
                    <a:pt x="208" y="353"/>
                    <a:pt x="209" y="353"/>
                  </a:cubicBezTo>
                  <a:cubicBezTo>
                    <a:pt x="209" y="353"/>
                    <a:pt x="209" y="353"/>
                    <a:pt x="209" y="353"/>
                  </a:cubicBezTo>
                  <a:cubicBezTo>
                    <a:pt x="210" y="353"/>
                    <a:pt x="210" y="354"/>
                    <a:pt x="209" y="355"/>
                  </a:cubicBezTo>
                  <a:cubicBezTo>
                    <a:pt x="209" y="354"/>
                    <a:pt x="209" y="354"/>
                    <a:pt x="208" y="354"/>
                  </a:cubicBezTo>
                  <a:cubicBezTo>
                    <a:pt x="208" y="354"/>
                    <a:pt x="208" y="353"/>
                    <a:pt x="207" y="353"/>
                  </a:cubicBezTo>
                  <a:cubicBezTo>
                    <a:pt x="207" y="354"/>
                    <a:pt x="207" y="355"/>
                    <a:pt x="208" y="355"/>
                  </a:cubicBezTo>
                  <a:cubicBezTo>
                    <a:pt x="208" y="355"/>
                    <a:pt x="209" y="356"/>
                    <a:pt x="209" y="357"/>
                  </a:cubicBezTo>
                  <a:cubicBezTo>
                    <a:pt x="209" y="357"/>
                    <a:pt x="209" y="357"/>
                    <a:pt x="210" y="357"/>
                  </a:cubicBezTo>
                  <a:cubicBezTo>
                    <a:pt x="210" y="357"/>
                    <a:pt x="210" y="357"/>
                    <a:pt x="210" y="357"/>
                  </a:cubicBezTo>
                  <a:cubicBezTo>
                    <a:pt x="210" y="359"/>
                    <a:pt x="209" y="358"/>
                    <a:pt x="208" y="359"/>
                  </a:cubicBezTo>
                  <a:cubicBezTo>
                    <a:pt x="208" y="359"/>
                    <a:pt x="208" y="359"/>
                    <a:pt x="207" y="358"/>
                  </a:cubicBezTo>
                  <a:cubicBezTo>
                    <a:pt x="207" y="358"/>
                    <a:pt x="207" y="357"/>
                    <a:pt x="205" y="358"/>
                  </a:cubicBezTo>
                  <a:cubicBezTo>
                    <a:pt x="205" y="358"/>
                    <a:pt x="205" y="358"/>
                    <a:pt x="205" y="358"/>
                  </a:cubicBezTo>
                  <a:cubicBezTo>
                    <a:pt x="205" y="358"/>
                    <a:pt x="205" y="358"/>
                    <a:pt x="205" y="358"/>
                  </a:cubicBezTo>
                  <a:cubicBezTo>
                    <a:pt x="205" y="358"/>
                    <a:pt x="205" y="358"/>
                    <a:pt x="205" y="358"/>
                  </a:cubicBezTo>
                  <a:cubicBezTo>
                    <a:pt x="205" y="357"/>
                    <a:pt x="204" y="356"/>
                    <a:pt x="204" y="357"/>
                  </a:cubicBezTo>
                  <a:cubicBezTo>
                    <a:pt x="203" y="358"/>
                    <a:pt x="202" y="359"/>
                    <a:pt x="201" y="361"/>
                  </a:cubicBezTo>
                  <a:cubicBezTo>
                    <a:pt x="201" y="361"/>
                    <a:pt x="201" y="362"/>
                    <a:pt x="200" y="362"/>
                  </a:cubicBezTo>
                  <a:cubicBezTo>
                    <a:pt x="200" y="361"/>
                    <a:pt x="200" y="361"/>
                    <a:pt x="200" y="360"/>
                  </a:cubicBezTo>
                  <a:cubicBezTo>
                    <a:pt x="200" y="360"/>
                    <a:pt x="200" y="360"/>
                    <a:pt x="200" y="359"/>
                  </a:cubicBezTo>
                  <a:cubicBezTo>
                    <a:pt x="200" y="359"/>
                    <a:pt x="199" y="360"/>
                    <a:pt x="199" y="360"/>
                  </a:cubicBezTo>
                  <a:cubicBezTo>
                    <a:pt x="198" y="361"/>
                    <a:pt x="197" y="362"/>
                    <a:pt x="196" y="362"/>
                  </a:cubicBezTo>
                  <a:cubicBezTo>
                    <a:pt x="196" y="362"/>
                    <a:pt x="195" y="362"/>
                    <a:pt x="195" y="362"/>
                  </a:cubicBezTo>
                  <a:cubicBezTo>
                    <a:pt x="195" y="362"/>
                    <a:pt x="195" y="361"/>
                    <a:pt x="196" y="361"/>
                  </a:cubicBezTo>
                  <a:cubicBezTo>
                    <a:pt x="196" y="361"/>
                    <a:pt x="196" y="361"/>
                    <a:pt x="197" y="360"/>
                  </a:cubicBezTo>
                  <a:cubicBezTo>
                    <a:pt x="198" y="360"/>
                    <a:pt x="199" y="360"/>
                    <a:pt x="199" y="358"/>
                  </a:cubicBezTo>
                  <a:cubicBezTo>
                    <a:pt x="199" y="358"/>
                    <a:pt x="199" y="357"/>
                    <a:pt x="200" y="357"/>
                  </a:cubicBezTo>
                  <a:cubicBezTo>
                    <a:pt x="201" y="356"/>
                    <a:pt x="201" y="354"/>
                    <a:pt x="199" y="353"/>
                  </a:cubicBezTo>
                  <a:cubicBezTo>
                    <a:pt x="198" y="352"/>
                    <a:pt x="197" y="352"/>
                    <a:pt x="196" y="351"/>
                  </a:cubicBezTo>
                  <a:cubicBezTo>
                    <a:pt x="195" y="349"/>
                    <a:pt x="192" y="349"/>
                    <a:pt x="190" y="347"/>
                  </a:cubicBezTo>
                  <a:cubicBezTo>
                    <a:pt x="190" y="347"/>
                    <a:pt x="190" y="347"/>
                    <a:pt x="190" y="347"/>
                  </a:cubicBezTo>
                  <a:cubicBezTo>
                    <a:pt x="188" y="346"/>
                    <a:pt x="187" y="347"/>
                    <a:pt x="186" y="348"/>
                  </a:cubicBezTo>
                  <a:cubicBezTo>
                    <a:pt x="186" y="349"/>
                    <a:pt x="186" y="351"/>
                    <a:pt x="185" y="352"/>
                  </a:cubicBezTo>
                  <a:cubicBezTo>
                    <a:pt x="185" y="352"/>
                    <a:pt x="185" y="352"/>
                    <a:pt x="185" y="352"/>
                  </a:cubicBezTo>
                  <a:cubicBezTo>
                    <a:pt x="186" y="354"/>
                    <a:pt x="186" y="354"/>
                    <a:pt x="184" y="355"/>
                  </a:cubicBezTo>
                  <a:cubicBezTo>
                    <a:pt x="184" y="355"/>
                    <a:pt x="184" y="355"/>
                    <a:pt x="184" y="354"/>
                  </a:cubicBezTo>
                  <a:cubicBezTo>
                    <a:pt x="183" y="356"/>
                    <a:pt x="182" y="354"/>
                    <a:pt x="181" y="355"/>
                  </a:cubicBezTo>
                  <a:cubicBezTo>
                    <a:pt x="180" y="356"/>
                    <a:pt x="179" y="357"/>
                    <a:pt x="178" y="357"/>
                  </a:cubicBezTo>
                  <a:cubicBezTo>
                    <a:pt x="178" y="357"/>
                    <a:pt x="178" y="358"/>
                    <a:pt x="177" y="357"/>
                  </a:cubicBezTo>
                  <a:cubicBezTo>
                    <a:pt x="177" y="357"/>
                    <a:pt x="177" y="357"/>
                    <a:pt x="177" y="357"/>
                  </a:cubicBezTo>
                  <a:cubicBezTo>
                    <a:pt x="177" y="357"/>
                    <a:pt x="177" y="356"/>
                    <a:pt x="178" y="356"/>
                  </a:cubicBezTo>
                  <a:cubicBezTo>
                    <a:pt x="178" y="355"/>
                    <a:pt x="179" y="355"/>
                    <a:pt x="180" y="354"/>
                  </a:cubicBezTo>
                  <a:cubicBezTo>
                    <a:pt x="180" y="354"/>
                    <a:pt x="180" y="354"/>
                    <a:pt x="180" y="354"/>
                  </a:cubicBezTo>
                  <a:cubicBezTo>
                    <a:pt x="180" y="352"/>
                    <a:pt x="180" y="352"/>
                    <a:pt x="181" y="351"/>
                  </a:cubicBezTo>
                  <a:cubicBezTo>
                    <a:pt x="182" y="351"/>
                    <a:pt x="182" y="351"/>
                    <a:pt x="182" y="350"/>
                  </a:cubicBezTo>
                  <a:cubicBezTo>
                    <a:pt x="182" y="349"/>
                    <a:pt x="182" y="348"/>
                    <a:pt x="182" y="347"/>
                  </a:cubicBezTo>
                  <a:cubicBezTo>
                    <a:pt x="183" y="345"/>
                    <a:pt x="182" y="343"/>
                    <a:pt x="181" y="341"/>
                  </a:cubicBezTo>
                  <a:cubicBezTo>
                    <a:pt x="181" y="340"/>
                    <a:pt x="180" y="339"/>
                    <a:pt x="179" y="339"/>
                  </a:cubicBezTo>
                  <a:cubicBezTo>
                    <a:pt x="178" y="338"/>
                    <a:pt x="177" y="339"/>
                    <a:pt x="176" y="340"/>
                  </a:cubicBezTo>
                  <a:cubicBezTo>
                    <a:pt x="173" y="342"/>
                    <a:pt x="169" y="343"/>
                    <a:pt x="165" y="346"/>
                  </a:cubicBezTo>
                  <a:cubicBezTo>
                    <a:pt x="163" y="348"/>
                    <a:pt x="159" y="348"/>
                    <a:pt x="158" y="352"/>
                  </a:cubicBezTo>
                  <a:cubicBezTo>
                    <a:pt x="158" y="352"/>
                    <a:pt x="157" y="352"/>
                    <a:pt x="157" y="352"/>
                  </a:cubicBezTo>
                  <a:cubicBezTo>
                    <a:pt x="156" y="354"/>
                    <a:pt x="154" y="355"/>
                    <a:pt x="152" y="357"/>
                  </a:cubicBezTo>
                  <a:cubicBezTo>
                    <a:pt x="152" y="358"/>
                    <a:pt x="151" y="359"/>
                    <a:pt x="151" y="360"/>
                  </a:cubicBezTo>
                  <a:cubicBezTo>
                    <a:pt x="151" y="361"/>
                    <a:pt x="152" y="362"/>
                    <a:pt x="153" y="362"/>
                  </a:cubicBezTo>
                  <a:cubicBezTo>
                    <a:pt x="154" y="361"/>
                    <a:pt x="154" y="362"/>
                    <a:pt x="154" y="363"/>
                  </a:cubicBezTo>
                  <a:cubicBezTo>
                    <a:pt x="154" y="364"/>
                    <a:pt x="154" y="364"/>
                    <a:pt x="153" y="365"/>
                  </a:cubicBezTo>
                  <a:cubicBezTo>
                    <a:pt x="152" y="365"/>
                    <a:pt x="151" y="365"/>
                    <a:pt x="151" y="367"/>
                  </a:cubicBezTo>
                  <a:cubicBezTo>
                    <a:pt x="151" y="368"/>
                    <a:pt x="150" y="368"/>
                    <a:pt x="149" y="369"/>
                  </a:cubicBezTo>
                  <a:cubicBezTo>
                    <a:pt x="148" y="371"/>
                    <a:pt x="147" y="374"/>
                    <a:pt x="148" y="377"/>
                  </a:cubicBezTo>
                  <a:cubicBezTo>
                    <a:pt x="148" y="377"/>
                    <a:pt x="149" y="378"/>
                    <a:pt x="149" y="377"/>
                  </a:cubicBezTo>
                  <a:cubicBezTo>
                    <a:pt x="150" y="376"/>
                    <a:pt x="152" y="376"/>
                    <a:pt x="152" y="377"/>
                  </a:cubicBezTo>
                  <a:cubicBezTo>
                    <a:pt x="153" y="379"/>
                    <a:pt x="154" y="378"/>
                    <a:pt x="154" y="377"/>
                  </a:cubicBezTo>
                  <a:cubicBezTo>
                    <a:pt x="155" y="376"/>
                    <a:pt x="155" y="376"/>
                    <a:pt x="156" y="376"/>
                  </a:cubicBezTo>
                  <a:cubicBezTo>
                    <a:pt x="156" y="377"/>
                    <a:pt x="156" y="377"/>
                    <a:pt x="156" y="378"/>
                  </a:cubicBezTo>
                  <a:cubicBezTo>
                    <a:pt x="157" y="378"/>
                    <a:pt x="157" y="378"/>
                    <a:pt x="157" y="378"/>
                  </a:cubicBezTo>
                  <a:cubicBezTo>
                    <a:pt x="157" y="379"/>
                    <a:pt x="157" y="379"/>
                    <a:pt x="156" y="379"/>
                  </a:cubicBezTo>
                  <a:cubicBezTo>
                    <a:pt x="156" y="379"/>
                    <a:pt x="155" y="379"/>
                    <a:pt x="155" y="379"/>
                  </a:cubicBezTo>
                  <a:cubicBezTo>
                    <a:pt x="154" y="379"/>
                    <a:pt x="153" y="380"/>
                    <a:pt x="153" y="381"/>
                  </a:cubicBezTo>
                  <a:cubicBezTo>
                    <a:pt x="153" y="382"/>
                    <a:pt x="154" y="382"/>
                    <a:pt x="155" y="382"/>
                  </a:cubicBezTo>
                  <a:cubicBezTo>
                    <a:pt x="156" y="382"/>
                    <a:pt x="157" y="382"/>
                    <a:pt x="158" y="382"/>
                  </a:cubicBezTo>
                  <a:cubicBezTo>
                    <a:pt x="159" y="382"/>
                    <a:pt x="158" y="381"/>
                    <a:pt x="159" y="381"/>
                  </a:cubicBezTo>
                  <a:cubicBezTo>
                    <a:pt x="159" y="381"/>
                    <a:pt x="159" y="381"/>
                    <a:pt x="159" y="381"/>
                  </a:cubicBezTo>
                  <a:cubicBezTo>
                    <a:pt x="159" y="381"/>
                    <a:pt x="159" y="381"/>
                    <a:pt x="159" y="381"/>
                  </a:cubicBezTo>
                  <a:cubicBezTo>
                    <a:pt x="159" y="382"/>
                    <a:pt x="160" y="382"/>
                    <a:pt x="161" y="382"/>
                  </a:cubicBezTo>
                  <a:cubicBezTo>
                    <a:pt x="162" y="381"/>
                    <a:pt x="163" y="381"/>
                    <a:pt x="165" y="380"/>
                  </a:cubicBezTo>
                  <a:cubicBezTo>
                    <a:pt x="166" y="380"/>
                    <a:pt x="168" y="380"/>
                    <a:pt x="170" y="379"/>
                  </a:cubicBezTo>
                  <a:cubicBezTo>
                    <a:pt x="170" y="378"/>
                    <a:pt x="171" y="378"/>
                    <a:pt x="171" y="379"/>
                  </a:cubicBezTo>
                  <a:cubicBezTo>
                    <a:pt x="172" y="380"/>
                    <a:pt x="173" y="380"/>
                    <a:pt x="174" y="380"/>
                  </a:cubicBezTo>
                  <a:cubicBezTo>
                    <a:pt x="173" y="381"/>
                    <a:pt x="172" y="381"/>
                    <a:pt x="171" y="380"/>
                  </a:cubicBezTo>
                  <a:cubicBezTo>
                    <a:pt x="171" y="380"/>
                    <a:pt x="170" y="380"/>
                    <a:pt x="170" y="380"/>
                  </a:cubicBezTo>
                  <a:cubicBezTo>
                    <a:pt x="169" y="381"/>
                    <a:pt x="168" y="381"/>
                    <a:pt x="168" y="381"/>
                  </a:cubicBezTo>
                  <a:cubicBezTo>
                    <a:pt x="168" y="382"/>
                    <a:pt x="169" y="382"/>
                    <a:pt x="170" y="382"/>
                  </a:cubicBezTo>
                  <a:cubicBezTo>
                    <a:pt x="170" y="382"/>
                    <a:pt x="170" y="382"/>
                    <a:pt x="170" y="382"/>
                  </a:cubicBezTo>
                  <a:cubicBezTo>
                    <a:pt x="170" y="383"/>
                    <a:pt x="169" y="383"/>
                    <a:pt x="169" y="383"/>
                  </a:cubicBezTo>
                  <a:cubicBezTo>
                    <a:pt x="167" y="382"/>
                    <a:pt x="165" y="383"/>
                    <a:pt x="164" y="384"/>
                  </a:cubicBezTo>
                  <a:cubicBezTo>
                    <a:pt x="162" y="385"/>
                    <a:pt x="161" y="386"/>
                    <a:pt x="159" y="386"/>
                  </a:cubicBezTo>
                  <a:cubicBezTo>
                    <a:pt x="157" y="387"/>
                    <a:pt x="155" y="388"/>
                    <a:pt x="153" y="389"/>
                  </a:cubicBezTo>
                  <a:cubicBezTo>
                    <a:pt x="152" y="390"/>
                    <a:pt x="152" y="390"/>
                    <a:pt x="153" y="391"/>
                  </a:cubicBezTo>
                  <a:cubicBezTo>
                    <a:pt x="153" y="392"/>
                    <a:pt x="153" y="393"/>
                    <a:pt x="154" y="393"/>
                  </a:cubicBezTo>
                  <a:cubicBezTo>
                    <a:pt x="155" y="395"/>
                    <a:pt x="156" y="395"/>
                    <a:pt x="157" y="396"/>
                  </a:cubicBezTo>
                  <a:cubicBezTo>
                    <a:pt x="157" y="396"/>
                    <a:pt x="157" y="396"/>
                    <a:pt x="157" y="396"/>
                  </a:cubicBezTo>
                  <a:cubicBezTo>
                    <a:pt x="157" y="397"/>
                    <a:pt x="157" y="398"/>
                    <a:pt x="158" y="398"/>
                  </a:cubicBezTo>
                  <a:cubicBezTo>
                    <a:pt x="159" y="398"/>
                    <a:pt x="160" y="398"/>
                    <a:pt x="161" y="398"/>
                  </a:cubicBezTo>
                  <a:cubicBezTo>
                    <a:pt x="161" y="398"/>
                    <a:pt x="161" y="398"/>
                    <a:pt x="161" y="398"/>
                  </a:cubicBezTo>
                  <a:cubicBezTo>
                    <a:pt x="163" y="398"/>
                    <a:pt x="164" y="398"/>
                    <a:pt x="165" y="398"/>
                  </a:cubicBezTo>
                  <a:cubicBezTo>
                    <a:pt x="166" y="397"/>
                    <a:pt x="167" y="397"/>
                    <a:pt x="167" y="398"/>
                  </a:cubicBezTo>
                  <a:cubicBezTo>
                    <a:pt x="168" y="399"/>
                    <a:pt x="168" y="400"/>
                    <a:pt x="169" y="399"/>
                  </a:cubicBezTo>
                  <a:cubicBezTo>
                    <a:pt x="170" y="398"/>
                    <a:pt x="171" y="399"/>
                    <a:pt x="171" y="398"/>
                  </a:cubicBezTo>
                  <a:cubicBezTo>
                    <a:pt x="171" y="398"/>
                    <a:pt x="171" y="398"/>
                    <a:pt x="171" y="398"/>
                  </a:cubicBezTo>
                  <a:cubicBezTo>
                    <a:pt x="172" y="398"/>
                    <a:pt x="173" y="398"/>
                    <a:pt x="174" y="398"/>
                  </a:cubicBezTo>
                  <a:cubicBezTo>
                    <a:pt x="175" y="398"/>
                    <a:pt x="177" y="398"/>
                    <a:pt x="178" y="398"/>
                  </a:cubicBezTo>
                  <a:cubicBezTo>
                    <a:pt x="179" y="397"/>
                    <a:pt x="179" y="397"/>
                    <a:pt x="180" y="397"/>
                  </a:cubicBezTo>
                  <a:cubicBezTo>
                    <a:pt x="182" y="396"/>
                    <a:pt x="183" y="395"/>
                    <a:pt x="184" y="397"/>
                  </a:cubicBezTo>
                  <a:cubicBezTo>
                    <a:pt x="186" y="397"/>
                    <a:pt x="187" y="397"/>
                    <a:pt x="188" y="399"/>
                  </a:cubicBezTo>
                  <a:cubicBezTo>
                    <a:pt x="189" y="399"/>
                    <a:pt x="189" y="399"/>
                    <a:pt x="190" y="399"/>
                  </a:cubicBezTo>
                  <a:cubicBezTo>
                    <a:pt x="190" y="399"/>
                    <a:pt x="191" y="399"/>
                    <a:pt x="191" y="400"/>
                  </a:cubicBezTo>
                  <a:cubicBezTo>
                    <a:pt x="193" y="400"/>
                    <a:pt x="195" y="400"/>
                    <a:pt x="195" y="402"/>
                  </a:cubicBezTo>
                  <a:cubicBezTo>
                    <a:pt x="195" y="403"/>
                    <a:pt x="196" y="403"/>
                    <a:pt x="196" y="403"/>
                  </a:cubicBezTo>
                  <a:cubicBezTo>
                    <a:pt x="197" y="403"/>
                    <a:pt x="198" y="403"/>
                    <a:pt x="198" y="403"/>
                  </a:cubicBezTo>
                  <a:cubicBezTo>
                    <a:pt x="199" y="404"/>
                    <a:pt x="198" y="404"/>
                    <a:pt x="198" y="404"/>
                  </a:cubicBezTo>
                  <a:cubicBezTo>
                    <a:pt x="198" y="404"/>
                    <a:pt x="197" y="404"/>
                    <a:pt x="198" y="404"/>
                  </a:cubicBezTo>
                  <a:cubicBezTo>
                    <a:pt x="198" y="404"/>
                    <a:pt x="198" y="404"/>
                    <a:pt x="198" y="404"/>
                  </a:cubicBezTo>
                  <a:cubicBezTo>
                    <a:pt x="198" y="404"/>
                    <a:pt x="198" y="404"/>
                    <a:pt x="198" y="404"/>
                  </a:cubicBezTo>
                  <a:cubicBezTo>
                    <a:pt x="197" y="405"/>
                    <a:pt x="196" y="404"/>
                    <a:pt x="195" y="405"/>
                  </a:cubicBezTo>
                  <a:cubicBezTo>
                    <a:pt x="195" y="405"/>
                    <a:pt x="195" y="405"/>
                    <a:pt x="195" y="405"/>
                  </a:cubicBezTo>
                  <a:cubicBezTo>
                    <a:pt x="194" y="405"/>
                    <a:pt x="194" y="405"/>
                    <a:pt x="193" y="406"/>
                  </a:cubicBezTo>
                  <a:cubicBezTo>
                    <a:pt x="193" y="406"/>
                    <a:pt x="193" y="406"/>
                    <a:pt x="193" y="406"/>
                  </a:cubicBezTo>
                  <a:cubicBezTo>
                    <a:pt x="193" y="406"/>
                    <a:pt x="193" y="406"/>
                    <a:pt x="193" y="406"/>
                  </a:cubicBezTo>
                  <a:cubicBezTo>
                    <a:pt x="193" y="406"/>
                    <a:pt x="193" y="406"/>
                    <a:pt x="193" y="406"/>
                  </a:cubicBezTo>
                  <a:cubicBezTo>
                    <a:pt x="193" y="406"/>
                    <a:pt x="193" y="406"/>
                    <a:pt x="192" y="406"/>
                  </a:cubicBezTo>
                  <a:cubicBezTo>
                    <a:pt x="191" y="406"/>
                    <a:pt x="190" y="406"/>
                    <a:pt x="189" y="405"/>
                  </a:cubicBezTo>
                  <a:cubicBezTo>
                    <a:pt x="187" y="405"/>
                    <a:pt x="186" y="405"/>
                    <a:pt x="184" y="405"/>
                  </a:cubicBezTo>
                  <a:cubicBezTo>
                    <a:pt x="183" y="405"/>
                    <a:pt x="182" y="405"/>
                    <a:pt x="181" y="404"/>
                  </a:cubicBezTo>
                  <a:cubicBezTo>
                    <a:pt x="180" y="404"/>
                    <a:pt x="179" y="404"/>
                    <a:pt x="178" y="404"/>
                  </a:cubicBezTo>
                  <a:cubicBezTo>
                    <a:pt x="175" y="405"/>
                    <a:pt x="173" y="405"/>
                    <a:pt x="170" y="406"/>
                  </a:cubicBezTo>
                  <a:cubicBezTo>
                    <a:pt x="167" y="406"/>
                    <a:pt x="163" y="407"/>
                    <a:pt x="160" y="409"/>
                  </a:cubicBezTo>
                  <a:cubicBezTo>
                    <a:pt x="159" y="409"/>
                    <a:pt x="159" y="410"/>
                    <a:pt x="159" y="411"/>
                  </a:cubicBezTo>
                  <a:cubicBezTo>
                    <a:pt x="160" y="412"/>
                    <a:pt x="160" y="413"/>
                    <a:pt x="160" y="414"/>
                  </a:cubicBezTo>
                  <a:cubicBezTo>
                    <a:pt x="160" y="415"/>
                    <a:pt x="161" y="415"/>
                    <a:pt x="161" y="416"/>
                  </a:cubicBezTo>
                  <a:cubicBezTo>
                    <a:pt x="162" y="416"/>
                    <a:pt x="163" y="417"/>
                    <a:pt x="163" y="418"/>
                  </a:cubicBezTo>
                  <a:cubicBezTo>
                    <a:pt x="163" y="418"/>
                    <a:pt x="163" y="419"/>
                    <a:pt x="163" y="419"/>
                  </a:cubicBezTo>
                  <a:cubicBezTo>
                    <a:pt x="165" y="419"/>
                    <a:pt x="165" y="419"/>
                    <a:pt x="165" y="420"/>
                  </a:cubicBezTo>
                  <a:cubicBezTo>
                    <a:pt x="164" y="421"/>
                    <a:pt x="164" y="421"/>
                    <a:pt x="165" y="421"/>
                  </a:cubicBezTo>
                  <a:cubicBezTo>
                    <a:pt x="166" y="422"/>
                    <a:pt x="167" y="423"/>
                    <a:pt x="169" y="424"/>
                  </a:cubicBezTo>
                  <a:cubicBezTo>
                    <a:pt x="172" y="425"/>
                    <a:pt x="175" y="424"/>
                    <a:pt x="178" y="424"/>
                  </a:cubicBezTo>
                  <a:cubicBezTo>
                    <a:pt x="180" y="424"/>
                    <a:pt x="182" y="425"/>
                    <a:pt x="184" y="425"/>
                  </a:cubicBezTo>
                  <a:cubicBezTo>
                    <a:pt x="184" y="425"/>
                    <a:pt x="184" y="425"/>
                    <a:pt x="184" y="426"/>
                  </a:cubicBezTo>
                  <a:cubicBezTo>
                    <a:pt x="184" y="427"/>
                    <a:pt x="185" y="429"/>
                    <a:pt x="185" y="430"/>
                  </a:cubicBezTo>
                  <a:cubicBezTo>
                    <a:pt x="184" y="432"/>
                    <a:pt x="185" y="436"/>
                    <a:pt x="187" y="437"/>
                  </a:cubicBezTo>
                  <a:cubicBezTo>
                    <a:pt x="187" y="438"/>
                    <a:pt x="188" y="438"/>
                    <a:pt x="188" y="438"/>
                  </a:cubicBezTo>
                  <a:cubicBezTo>
                    <a:pt x="188" y="439"/>
                    <a:pt x="187" y="438"/>
                    <a:pt x="187" y="439"/>
                  </a:cubicBezTo>
                  <a:cubicBezTo>
                    <a:pt x="187" y="439"/>
                    <a:pt x="188" y="439"/>
                    <a:pt x="188" y="439"/>
                  </a:cubicBezTo>
                  <a:cubicBezTo>
                    <a:pt x="188" y="439"/>
                    <a:pt x="188" y="439"/>
                    <a:pt x="188" y="439"/>
                  </a:cubicBezTo>
                  <a:cubicBezTo>
                    <a:pt x="189" y="439"/>
                    <a:pt x="190" y="439"/>
                    <a:pt x="191" y="438"/>
                  </a:cubicBezTo>
                  <a:cubicBezTo>
                    <a:pt x="191" y="438"/>
                    <a:pt x="191" y="438"/>
                    <a:pt x="191" y="438"/>
                  </a:cubicBezTo>
                  <a:cubicBezTo>
                    <a:pt x="194" y="438"/>
                    <a:pt x="197" y="437"/>
                    <a:pt x="200" y="438"/>
                  </a:cubicBezTo>
                  <a:cubicBezTo>
                    <a:pt x="200" y="437"/>
                    <a:pt x="199" y="437"/>
                    <a:pt x="199" y="437"/>
                  </a:cubicBezTo>
                  <a:cubicBezTo>
                    <a:pt x="200" y="437"/>
                    <a:pt x="200" y="437"/>
                    <a:pt x="201" y="437"/>
                  </a:cubicBezTo>
                  <a:cubicBezTo>
                    <a:pt x="201" y="436"/>
                    <a:pt x="201" y="437"/>
                    <a:pt x="202" y="437"/>
                  </a:cubicBezTo>
                  <a:cubicBezTo>
                    <a:pt x="202" y="437"/>
                    <a:pt x="202" y="437"/>
                    <a:pt x="202" y="437"/>
                  </a:cubicBezTo>
                  <a:cubicBezTo>
                    <a:pt x="202" y="437"/>
                    <a:pt x="202" y="437"/>
                    <a:pt x="202" y="437"/>
                  </a:cubicBezTo>
                  <a:cubicBezTo>
                    <a:pt x="201" y="437"/>
                    <a:pt x="201" y="438"/>
                    <a:pt x="202" y="438"/>
                  </a:cubicBezTo>
                  <a:cubicBezTo>
                    <a:pt x="202" y="438"/>
                    <a:pt x="202" y="438"/>
                    <a:pt x="202" y="438"/>
                  </a:cubicBezTo>
                  <a:cubicBezTo>
                    <a:pt x="202" y="438"/>
                    <a:pt x="202" y="438"/>
                    <a:pt x="202" y="438"/>
                  </a:cubicBezTo>
                  <a:cubicBezTo>
                    <a:pt x="201" y="439"/>
                    <a:pt x="201" y="439"/>
                    <a:pt x="202" y="439"/>
                  </a:cubicBezTo>
                  <a:cubicBezTo>
                    <a:pt x="204" y="439"/>
                    <a:pt x="205" y="438"/>
                    <a:pt x="205" y="437"/>
                  </a:cubicBezTo>
                  <a:cubicBezTo>
                    <a:pt x="206" y="437"/>
                    <a:pt x="206" y="437"/>
                    <a:pt x="206" y="437"/>
                  </a:cubicBezTo>
                  <a:cubicBezTo>
                    <a:pt x="207" y="437"/>
                    <a:pt x="208" y="436"/>
                    <a:pt x="209" y="436"/>
                  </a:cubicBezTo>
                  <a:cubicBezTo>
                    <a:pt x="211" y="436"/>
                    <a:pt x="213" y="435"/>
                    <a:pt x="215" y="434"/>
                  </a:cubicBezTo>
                  <a:cubicBezTo>
                    <a:pt x="216" y="434"/>
                    <a:pt x="218" y="433"/>
                    <a:pt x="218" y="431"/>
                  </a:cubicBezTo>
                  <a:cubicBezTo>
                    <a:pt x="219" y="430"/>
                    <a:pt x="219" y="430"/>
                    <a:pt x="220" y="430"/>
                  </a:cubicBezTo>
                  <a:cubicBezTo>
                    <a:pt x="220" y="430"/>
                    <a:pt x="221" y="430"/>
                    <a:pt x="222" y="430"/>
                  </a:cubicBezTo>
                  <a:cubicBezTo>
                    <a:pt x="223" y="430"/>
                    <a:pt x="225" y="430"/>
                    <a:pt x="226" y="429"/>
                  </a:cubicBezTo>
                  <a:cubicBezTo>
                    <a:pt x="227" y="427"/>
                    <a:pt x="229" y="426"/>
                    <a:pt x="229" y="423"/>
                  </a:cubicBezTo>
                  <a:cubicBezTo>
                    <a:pt x="229" y="423"/>
                    <a:pt x="229" y="422"/>
                    <a:pt x="229" y="422"/>
                  </a:cubicBezTo>
                  <a:cubicBezTo>
                    <a:pt x="230" y="422"/>
                    <a:pt x="230" y="421"/>
                    <a:pt x="230" y="421"/>
                  </a:cubicBezTo>
                  <a:cubicBezTo>
                    <a:pt x="231" y="420"/>
                    <a:pt x="231" y="420"/>
                    <a:pt x="232" y="420"/>
                  </a:cubicBezTo>
                  <a:cubicBezTo>
                    <a:pt x="233" y="421"/>
                    <a:pt x="234" y="423"/>
                    <a:pt x="233" y="424"/>
                  </a:cubicBezTo>
                  <a:cubicBezTo>
                    <a:pt x="233" y="425"/>
                    <a:pt x="233" y="425"/>
                    <a:pt x="233" y="426"/>
                  </a:cubicBezTo>
                  <a:cubicBezTo>
                    <a:pt x="234" y="427"/>
                    <a:pt x="235" y="426"/>
                    <a:pt x="236" y="426"/>
                  </a:cubicBezTo>
                  <a:cubicBezTo>
                    <a:pt x="236" y="426"/>
                    <a:pt x="236" y="426"/>
                    <a:pt x="236" y="426"/>
                  </a:cubicBezTo>
                  <a:cubicBezTo>
                    <a:pt x="236" y="426"/>
                    <a:pt x="236" y="426"/>
                    <a:pt x="236" y="426"/>
                  </a:cubicBezTo>
                  <a:cubicBezTo>
                    <a:pt x="237" y="426"/>
                    <a:pt x="237" y="426"/>
                    <a:pt x="238" y="426"/>
                  </a:cubicBezTo>
                  <a:cubicBezTo>
                    <a:pt x="238" y="426"/>
                    <a:pt x="238" y="426"/>
                    <a:pt x="238" y="426"/>
                  </a:cubicBezTo>
                  <a:cubicBezTo>
                    <a:pt x="238" y="426"/>
                    <a:pt x="238" y="426"/>
                    <a:pt x="238" y="426"/>
                  </a:cubicBezTo>
                  <a:cubicBezTo>
                    <a:pt x="239" y="427"/>
                    <a:pt x="240" y="428"/>
                    <a:pt x="241" y="428"/>
                  </a:cubicBezTo>
                  <a:cubicBezTo>
                    <a:pt x="242" y="428"/>
                    <a:pt x="242" y="428"/>
                    <a:pt x="242" y="428"/>
                  </a:cubicBezTo>
                  <a:cubicBezTo>
                    <a:pt x="242" y="428"/>
                    <a:pt x="242" y="429"/>
                    <a:pt x="242" y="429"/>
                  </a:cubicBezTo>
                  <a:cubicBezTo>
                    <a:pt x="242" y="429"/>
                    <a:pt x="241" y="429"/>
                    <a:pt x="241" y="429"/>
                  </a:cubicBezTo>
                  <a:cubicBezTo>
                    <a:pt x="241" y="430"/>
                    <a:pt x="241" y="430"/>
                    <a:pt x="241" y="431"/>
                  </a:cubicBezTo>
                  <a:cubicBezTo>
                    <a:pt x="241" y="431"/>
                    <a:pt x="241" y="431"/>
                    <a:pt x="242" y="431"/>
                  </a:cubicBezTo>
                  <a:cubicBezTo>
                    <a:pt x="242" y="431"/>
                    <a:pt x="242" y="432"/>
                    <a:pt x="243" y="432"/>
                  </a:cubicBezTo>
                  <a:cubicBezTo>
                    <a:pt x="244" y="432"/>
                    <a:pt x="245" y="432"/>
                    <a:pt x="246" y="431"/>
                  </a:cubicBezTo>
                  <a:cubicBezTo>
                    <a:pt x="246" y="430"/>
                    <a:pt x="247" y="431"/>
                    <a:pt x="247" y="430"/>
                  </a:cubicBezTo>
                  <a:cubicBezTo>
                    <a:pt x="247" y="432"/>
                    <a:pt x="248" y="431"/>
                    <a:pt x="249" y="432"/>
                  </a:cubicBezTo>
                  <a:cubicBezTo>
                    <a:pt x="251" y="433"/>
                    <a:pt x="252" y="433"/>
                    <a:pt x="254" y="432"/>
                  </a:cubicBezTo>
                  <a:cubicBezTo>
                    <a:pt x="254" y="432"/>
                    <a:pt x="254" y="432"/>
                    <a:pt x="254" y="432"/>
                  </a:cubicBezTo>
                  <a:cubicBezTo>
                    <a:pt x="255" y="433"/>
                    <a:pt x="255" y="433"/>
                    <a:pt x="255" y="433"/>
                  </a:cubicBezTo>
                  <a:cubicBezTo>
                    <a:pt x="256" y="433"/>
                    <a:pt x="257" y="432"/>
                    <a:pt x="257" y="432"/>
                  </a:cubicBezTo>
                  <a:cubicBezTo>
                    <a:pt x="257" y="431"/>
                    <a:pt x="259" y="432"/>
                    <a:pt x="259" y="431"/>
                  </a:cubicBezTo>
                  <a:cubicBezTo>
                    <a:pt x="259" y="430"/>
                    <a:pt x="260" y="430"/>
                    <a:pt x="260" y="430"/>
                  </a:cubicBezTo>
                  <a:cubicBezTo>
                    <a:pt x="261" y="430"/>
                    <a:pt x="262" y="429"/>
                    <a:pt x="263" y="429"/>
                  </a:cubicBezTo>
                  <a:cubicBezTo>
                    <a:pt x="263" y="430"/>
                    <a:pt x="263" y="429"/>
                    <a:pt x="263" y="429"/>
                  </a:cubicBezTo>
                  <a:cubicBezTo>
                    <a:pt x="263" y="428"/>
                    <a:pt x="263" y="428"/>
                    <a:pt x="263" y="428"/>
                  </a:cubicBezTo>
                  <a:cubicBezTo>
                    <a:pt x="264" y="426"/>
                    <a:pt x="263" y="425"/>
                    <a:pt x="262" y="424"/>
                  </a:cubicBezTo>
                  <a:cubicBezTo>
                    <a:pt x="262" y="424"/>
                    <a:pt x="262" y="423"/>
                    <a:pt x="261" y="423"/>
                  </a:cubicBezTo>
                  <a:cubicBezTo>
                    <a:pt x="261" y="423"/>
                    <a:pt x="261" y="423"/>
                    <a:pt x="261" y="423"/>
                  </a:cubicBezTo>
                  <a:cubicBezTo>
                    <a:pt x="261" y="423"/>
                    <a:pt x="261" y="423"/>
                    <a:pt x="261" y="423"/>
                  </a:cubicBezTo>
                  <a:cubicBezTo>
                    <a:pt x="260" y="423"/>
                    <a:pt x="261" y="423"/>
                    <a:pt x="262" y="422"/>
                  </a:cubicBezTo>
                  <a:cubicBezTo>
                    <a:pt x="262" y="422"/>
                    <a:pt x="262" y="422"/>
                    <a:pt x="262" y="421"/>
                  </a:cubicBezTo>
                  <a:cubicBezTo>
                    <a:pt x="262" y="420"/>
                    <a:pt x="261" y="420"/>
                    <a:pt x="260" y="420"/>
                  </a:cubicBezTo>
                  <a:cubicBezTo>
                    <a:pt x="260" y="420"/>
                    <a:pt x="259" y="420"/>
                    <a:pt x="259" y="420"/>
                  </a:cubicBezTo>
                  <a:cubicBezTo>
                    <a:pt x="259" y="421"/>
                    <a:pt x="258" y="421"/>
                    <a:pt x="257" y="422"/>
                  </a:cubicBezTo>
                  <a:cubicBezTo>
                    <a:pt x="257" y="422"/>
                    <a:pt x="256" y="422"/>
                    <a:pt x="256" y="423"/>
                  </a:cubicBezTo>
                  <a:cubicBezTo>
                    <a:pt x="255" y="424"/>
                    <a:pt x="255" y="426"/>
                    <a:pt x="254" y="426"/>
                  </a:cubicBezTo>
                  <a:cubicBezTo>
                    <a:pt x="254" y="426"/>
                    <a:pt x="254" y="426"/>
                    <a:pt x="254" y="425"/>
                  </a:cubicBezTo>
                  <a:cubicBezTo>
                    <a:pt x="255" y="424"/>
                    <a:pt x="255" y="422"/>
                    <a:pt x="255" y="421"/>
                  </a:cubicBezTo>
                  <a:cubicBezTo>
                    <a:pt x="255" y="420"/>
                    <a:pt x="254" y="420"/>
                    <a:pt x="254" y="419"/>
                  </a:cubicBezTo>
                  <a:cubicBezTo>
                    <a:pt x="254" y="419"/>
                    <a:pt x="254" y="419"/>
                    <a:pt x="254" y="419"/>
                  </a:cubicBezTo>
                  <a:cubicBezTo>
                    <a:pt x="253" y="418"/>
                    <a:pt x="253" y="418"/>
                    <a:pt x="252" y="418"/>
                  </a:cubicBezTo>
                  <a:cubicBezTo>
                    <a:pt x="252" y="418"/>
                    <a:pt x="252" y="418"/>
                    <a:pt x="252" y="418"/>
                  </a:cubicBezTo>
                  <a:cubicBezTo>
                    <a:pt x="252" y="417"/>
                    <a:pt x="252" y="416"/>
                    <a:pt x="252" y="416"/>
                  </a:cubicBezTo>
                  <a:cubicBezTo>
                    <a:pt x="253" y="416"/>
                    <a:pt x="253" y="416"/>
                    <a:pt x="254" y="417"/>
                  </a:cubicBezTo>
                  <a:cubicBezTo>
                    <a:pt x="254" y="418"/>
                    <a:pt x="255" y="418"/>
                    <a:pt x="256" y="419"/>
                  </a:cubicBezTo>
                  <a:cubicBezTo>
                    <a:pt x="256" y="419"/>
                    <a:pt x="258" y="419"/>
                    <a:pt x="258" y="419"/>
                  </a:cubicBezTo>
                  <a:cubicBezTo>
                    <a:pt x="259" y="418"/>
                    <a:pt x="259" y="417"/>
                    <a:pt x="258" y="417"/>
                  </a:cubicBezTo>
                  <a:cubicBezTo>
                    <a:pt x="257" y="415"/>
                    <a:pt x="258" y="415"/>
                    <a:pt x="259" y="414"/>
                  </a:cubicBezTo>
                  <a:cubicBezTo>
                    <a:pt x="259" y="414"/>
                    <a:pt x="259" y="414"/>
                    <a:pt x="259" y="414"/>
                  </a:cubicBezTo>
                  <a:cubicBezTo>
                    <a:pt x="260" y="414"/>
                    <a:pt x="259" y="415"/>
                    <a:pt x="260" y="415"/>
                  </a:cubicBezTo>
                  <a:cubicBezTo>
                    <a:pt x="260" y="414"/>
                    <a:pt x="260" y="414"/>
                    <a:pt x="260" y="413"/>
                  </a:cubicBezTo>
                  <a:cubicBezTo>
                    <a:pt x="260" y="413"/>
                    <a:pt x="260" y="412"/>
                    <a:pt x="261" y="412"/>
                  </a:cubicBezTo>
                  <a:cubicBezTo>
                    <a:pt x="261" y="413"/>
                    <a:pt x="262" y="414"/>
                    <a:pt x="264" y="416"/>
                  </a:cubicBezTo>
                  <a:cubicBezTo>
                    <a:pt x="264" y="416"/>
                    <a:pt x="264" y="417"/>
                    <a:pt x="264" y="417"/>
                  </a:cubicBezTo>
                  <a:cubicBezTo>
                    <a:pt x="265" y="417"/>
                    <a:pt x="264" y="416"/>
                    <a:pt x="264" y="416"/>
                  </a:cubicBezTo>
                  <a:cubicBezTo>
                    <a:pt x="264" y="416"/>
                    <a:pt x="264" y="416"/>
                    <a:pt x="264" y="416"/>
                  </a:cubicBezTo>
                  <a:cubicBezTo>
                    <a:pt x="264" y="416"/>
                    <a:pt x="264" y="416"/>
                    <a:pt x="264" y="416"/>
                  </a:cubicBezTo>
                  <a:cubicBezTo>
                    <a:pt x="265" y="415"/>
                    <a:pt x="265" y="413"/>
                    <a:pt x="266" y="412"/>
                  </a:cubicBezTo>
                  <a:cubicBezTo>
                    <a:pt x="265" y="414"/>
                    <a:pt x="266" y="415"/>
                    <a:pt x="266" y="416"/>
                  </a:cubicBezTo>
                  <a:cubicBezTo>
                    <a:pt x="267" y="417"/>
                    <a:pt x="269" y="417"/>
                    <a:pt x="269" y="416"/>
                  </a:cubicBezTo>
                  <a:cubicBezTo>
                    <a:pt x="269" y="414"/>
                    <a:pt x="270" y="412"/>
                    <a:pt x="269" y="409"/>
                  </a:cubicBezTo>
                  <a:cubicBezTo>
                    <a:pt x="269" y="409"/>
                    <a:pt x="268" y="408"/>
                    <a:pt x="269" y="407"/>
                  </a:cubicBezTo>
                  <a:close/>
                  <a:moveTo>
                    <a:pt x="229" y="334"/>
                  </a:moveTo>
                  <a:cubicBezTo>
                    <a:pt x="230" y="334"/>
                    <a:pt x="230" y="333"/>
                    <a:pt x="231" y="332"/>
                  </a:cubicBezTo>
                  <a:cubicBezTo>
                    <a:pt x="231" y="330"/>
                    <a:pt x="232" y="330"/>
                    <a:pt x="234" y="330"/>
                  </a:cubicBezTo>
                  <a:cubicBezTo>
                    <a:pt x="235" y="330"/>
                    <a:pt x="237" y="330"/>
                    <a:pt x="238" y="329"/>
                  </a:cubicBezTo>
                  <a:cubicBezTo>
                    <a:pt x="239" y="329"/>
                    <a:pt x="240" y="329"/>
                    <a:pt x="241" y="330"/>
                  </a:cubicBezTo>
                  <a:cubicBezTo>
                    <a:pt x="242" y="331"/>
                    <a:pt x="243" y="332"/>
                    <a:pt x="244" y="333"/>
                  </a:cubicBezTo>
                  <a:cubicBezTo>
                    <a:pt x="245" y="333"/>
                    <a:pt x="245" y="334"/>
                    <a:pt x="245" y="335"/>
                  </a:cubicBezTo>
                  <a:cubicBezTo>
                    <a:pt x="245" y="338"/>
                    <a:pt x="245" y="341"/>
                    <a:pt x="243" y="344"/>
                  </a:cubicBezTo>
                  <a:cubicBezTo>
                    <a:pt x="242" y="346"/>
                    <a:pt x="242" y="347"/>
                    <a:pt x="240" y="348"/>
                  </a:cubicBezTo>
                  <a:cubicBezTo>
                    <a:pt x="240" y="348"/>
                    <a:pt x="240" y="349"/>
                    <a:pt x="240" y="349"/>
                  </a:cubicBezTo>
                  <a:cubicBezTo>
                    <a:pt x="240" y="349"/>
                    <a:pt x="241" y="349"/>
                    <a:pt x="240" y="350"/>
                  </a:cubicBezTo>
                  <a:cubicBezTo>
                    <a:pt x="239" y="350"/>
                    <a:pt x="239" y="349"/>
                    <a:pt x="239" y="349"/>
                  </a:cubicBezTo>
                  <a:cubicBezTo>
                    <a:pt x="237" y="347"/>
                    <a:pt x="236" y="345"/>
                    <a:pt x="235" y="343"/>
                  </a:cubicBezTo>
                  <a:cubicBezTo>
                    <a:pt x="234" y="341"/>
                    <a:pt x="234" y="340"/>
                    <a:pt x="232" y="339"/>
                  </a:cubicBezTo>
                  <a:cubicBezTo>
                    <a:pt x="232" y="338"/>
                    <a:pt x="231" y="337"/>
                    <a:pt x="230" y="336"/>
                  </a:cubicBezTo>
                  <a:cubicBezTo>
                    <a:pt x="228" y="336"/>
                    <a:pt x="228" y="335"/>
                    <a:pt x="229" y="334"/>
                  </a:cubicBezTo>
                  <a:close/>
                  <a:moveTo>
                    <a:pt x="279" y="326"/>
                  </a:moveTo>
                  <a:cubicBezTo>
                    <a:pt x="279" y="325"/>
                    <a:pt x="279" y="325"/>
                    <a:pt x="280" y="325"/>
                  </a:cubicBezTo>
                  <a:cubicBezTo>
                    <a:pt x="281" y="325"/>
                    <a:pt x="282" y="324"/>
                    <a:pt x="283" y="323"/>
                  </a:cubicBezTo>
                  <a:cubicBezTo>
                    <a:pt x="284" y="322"/>
                    <a:pt x="285" y="322"/>
                    <a:pt x="286" y="322"/>
                  </a:cubicBezTo>
                  <a:cubicBezTo>
                    <a:pt x="287" y="321"/>
                    <a:pt x="288" y="321"/>
                    <a:pt x="289" y="320"/>
                  </a:cubicBezTo>
                  <a:cubicBezTo>
                    <a:pt x="290" y="320"/>
                    <a:pt x="291" y="321"/>
                    <a:pt x="291" y="322"/>
                  </a:cubicBezTo>
                  <a:cubicBezTo>
                    <a:pt x="291" y="323"/>
                    <a:pt x="287" y="327"/>
                    <a:pt x="285" y="327"/>
                  </a:cubicBezTo>
                  <a:cubicBezTo>
                    <a:pt x="283" y="327"/>
                    <a:pt x="282" y="327"/>
                    <a:pt x="280" y="327"/>
                  </a:cubicBezTo>
                  <a:cubicBezTo>
                    <a:pt x="279" y="327"/>
                    <a:pt x="279" y="326"/>
                    <a:pt x="279" y="326"/>
                  </a:cubicBezTo>
                  <a:close/>
                  <a:moveTo>
                    <a:pt x="296" y="343"/>
                  </a:moveTo>
                  <a:cubicBezTo>
                    <a:pt x="297" y="342"/>
                    <a:pt x="297" y="343"/>
                    <a:pt x="298" y="344"/>
                  </a:cubicBezTo>
                  <a:cubicBezTo>
                    <a:pt x="299" y="346"/>
                    <a:pt x="298" y="348"/>
                    <a:pt x="296" y="348"/>
                  </a:cubicBezTo>
                  <a:cubicBezTo>
                    <a:pt x="296" y="349"/>
                    <a:pt x="295" y="348"/>
                    <a:pt x="295" y="348"/>
                  </a:cubicBezTo>
                  <a:cubicBezTo>
                    <a:pt x="295" y="347"/>
                    <a:pt x="295" y="346"/>
                    <a:pt x="295" y="346"/>
                  </a:cubicBezTo>
                  <a:cubicBezTo>
                    <a:pt x="295" y="345"/>
                    <a:pt x="295" y="345"/>
                    <a:pt x="295" y="345"/>
                  </a:cubicBezTo>
                  <a:cubicBezTo>
                    <a:pt x="295" y="344"/>
                    <a:pt x="295" y="343"/>
                    <a:pt x="296" y="343"/>
                  </a:cubicBezTo>
                  <a:close/>
                  <a:moveTo>
                    <a:pt x="274" y="399"/>
                  </a:moveTo>
                  <a:cubicBezTo>
                    <a:pt x="273" y="399"/>
                    <a:pt x="273" y="399"/>
                    <a:pt x="273" y="401"/>
                  </a:cubicBezTo>
                  <a:cubicBezTo>
                    <a:pt x="271" y="400"/>
                    <a:pt x="271" y="400"/>
                    <a:pt x="271" y="398"/>
                  </a:cubicBezTo>
                  <a:cubicBezTo>
                    <a:pt x="271" y="397"/>
                    <a:pt x="272" y="397"/>
                    <a:pt x="272" y="397"/>
                  </a:cubicBezTo>
                  <a:cubicBezTo>
                    <a:pt x="273" y="398"/>
                    <a:pt x="273" y="398"/>
                    <a:pt x="274" y="399"/>
                  </a:cubicBezTo>
                  <a:close/>
                  <a:moveTo>
                    <a:pt x="268" y="419"/>
                  </a:moveTo>
                  <a:cubicBezTo>
                    <a:pt x="268" y="420"/>
                    <a:pt x="269" y="420"/>
                    <a:pt x="269" y="421"/>
                  </a:cubicBezTo>
                  <a:cubicBezTo>
                    <a:pt x="268" y="421"/>
                    <a:pt x="268" y="421"/>
                    <a:pt x="268" y="421"/>
                  </a:cubicBezTo>
                  <a:cubicBezTo>
                    <a:pt x="268" y="422"/>
                    <a:pt x="267" y="422"/>
                    <a:pt x="267" y="422"/>
                  </a:cubicBezTo>
                  <a:cubicBezTo>
                    <a:pt x="266" y="422"/>
                    <a:pt x="267" y="422"/>
                    <a:pt x="267" y="421"/>
                  </a:cubicBezTo>
                  <a:cubicBezTo>
                    <a:pt x="266" y="421"/>
                    <a:pt x="266" y="420"/>
                    <a:pt x="266" y="420"/>
                  </a:cubicBezTo>
                  <a:cubicBezTo>
                    <a:pt x="266" y="419"/>
                    <a:pt x="266" y="418"/>
                    <a:pt x="267" y="418"/>
                  </a:cubicBezTo>
                  <a:cubicBezTo>
                    <a:pt x="267" y="418"/>
                    <a:pt x="268" y="419"/>
                    <a:pt x="268" y="419"/>
                  </a:cubicBezTo>
                  <a:close/>
                  <a:moveTo>
                    <a:pt x="297" y="350"/>
                  </a:moveTo>
                  <a:cubicBezTo>
                    <a:pt x="297" y="351"/>
                    <a:pt x="298" y="351"/>
                    <a:pt x="298" y="352"/>
                  </a:cubicBezTo>
                  <a:cubicBezTo>
                    <a:pt x="298" y="352"/>
                    <a:pt x="298" y="352"/>
                    <a:pt x="297" y="353"/>
                  </a:cubicBezTo>
                  <a:cubicBezTo>
                    <a:pt x="297" y="353"/>
                    <a:pt x="296" y="353"/>
                    <a:pt x="296" y="352"/>
                  </a:cubicBezTo>
                  <a:cubicBezTo>
                    <a:pt x="295" y="352"/>
                    <a:pt x="296" y="352"/>
                    <a:pt x="296" y="351"/>
                  </a:cubicBezTo>
                  <a:cubicBezTo>
                    <a:pt x="296" y="351"/>
                    <a:pt x="296" y="351"/>
                    <a:pt x="296" y="350"/>
                  </a:cubicBezTo>
                  <a:cubicBezTo>
                    <a:pt x="296" y="350"/>
                    <a:pt x="297" y="349"/>
                    <a:pt x="297" y="349"/>
                  </a:cubicBezTo>
                  <a:cubicBezTo>
                    <a:pt x="298" y="349"/>
                    <a:pt x="297" y="350"/>
                    <a:pt x="297" y="350"/>
                  </a:cubicBezTo>
                  <a:close/>
                  <a:moveTo>
                    <a:pt x="222" y="333"/>
                  </a:moveTo>
                  <a:cubicBezTo>
                    <a:pt x="222" y="333"/>
                    <a:pt x="222" y="332"/>
                    <a:pt x="223" y="333"/>
                  </a:cubicBezTo>
                  <a:cubicBezTo>
                    <a:pt x="224" y="333"/>
                    <a:pt x="225" y="333"/>
                    <a:pt x="225" y="333"/>
                  </a:cubicBezTo>
                  <a:cubicBezTo>
                    <a:pt x="225" y="334"/>
                    <a:pt x="223" y="334"/>
                    <a:pt x="223" y="334"/>
                  </a:cubicBezTo>
                  <a:cubicBezTo>
                    <a:pt x="222" y="334"/>
                    <a:pt x="222" y="334"/>
                    <a:pt x="222" y="333"/>
                  </a:cubicBezTo>
                  <a:close/>
                  <a:moveTo>
                    <a:pt x="163" y="400"/>
                  </a:moveTo>
                  <a:cubicBezTo>
                    <a:pt x="165" y="399"/>
                    <a:pt x="166" y="400"/>
                    <a:pt x="167" y="400"/>
                  </a:cubicBezTo>
                  <a:cubicBezTo>
                    <a:pt x="166" y="401"/>
                    <a:pt x="165" y="399"/>
                    <a:pt x="163" y="400"/>
                  </a:cubicBezTo>
                  <a:close/>
                  <a:moveTo>
                    <a:pt x="265" y="425"/>
                  </a:moveTo>
                  <a:cubicBezTo>
                    <a:pt x="265" y="426"/>
                    <a:pt x="265" y="427"/>
                    <a:pt x="265" y="427"/>
                  </a:cubicBezTo>
                  <a:cubicBezTo>
                    <a:pt x="265" y="427"/>
                    <a:pt x="265" y="427"/>
                    <a:pt x="264" y="428"/>
                  </a:cubicBezTo>
                  <a:cubicBezTo>
                    <a:pt x="264" y="427"/>
                    <a:pt x="264" y="427"/>
                    <a:pt x="264" y="427"/>
                  </a:cubicBezTo>
                  <a:cubicBezTo>
                    <a:pt x="264" y="426"/>
                    <a:pt x="264" y="426"/>
                    <a:pt x="264" y="425"/>
                  </a:cubicBezTo>
                  <a:cubicBezTo>
                    <a:pt x="265" y="425"/>
                    <a:pt x="265" y="425"/>
                    <a:pt x="265" y="425"/>
                  </a:cubicBezTo>
                  <a:close/>
                  <a:moveTo>
                    <a:pt x="198" y="442"/>
                  </a:moveTo>
                  <a:cubicBezTo>
                    <a:pt x="198" y="442"/>
                    <a:pt x="198" y="443"/>
                    <a:pt x="197" y="444"/>
                  </a:cubicBezTo>
                  <a:cubicBezTo>
                    <a:pt x="197" y="443"/>
                    <a:pt x="197" y="442"/>
                    <a:pt x="198" y="442"/>
                  </a:cubicBezTo>
                  <a:close/>
                  <a:moveTo>
                    <a:pt x="260" y="415"/>
                  </a:moveTo>
                  <a:cubicBezTo>
                    <a:pt x="261" y="415"/>
                    <a:pt x="261" y="416"/>
                    <a:pt x="261" y="416"/>
                  </a:cubicBezTo>
                  <a:cubicBezTo>
                    <a:pt x="261" y="416"/>
                    <a:pt x="261" y="417"/>
                    <a:pt x="261" y="417"/>
                  </a:cubicBezTo>
                  <a:cubicBezTo>
                    <a:pt x="260" y="417"/>
                    <a:pt x="260" y="416"/>
                    <a:pt x="260" y="416"/>
                  </a:cubicBezTo>
                  <a:cubicBezTo>
                    <a:pt x="260" y="416"/>
                    <a:pt x="260" y="415"/>
                    <a:pt x="260" y="415"/>
                  </a:cubicBezTo>
                  <a:close/>
                  <a:moveTo>
                    <a:pt x="113" y="333"/>
                  </a:moveTo>
                  <a:cubicBezTo>
                    <a:pt x="113" y="333"/>
                    <a:pt x="113" y="333"/>
                    <a:pt x="113" y="333"/>
                  </a:cubicBezTo>
                  <a:cubicBezTo>
                    <a:pt x="114" y="333"/>
                    <a:pt x="114" y="333"/>
                    <a:pt x="114" y="333"/>
                  </a:cubicBezTo>
                  <a:cubicBezTo>
                    <a:pt x="114" y="334"/>
                    <a:pt x="114" y="334"/>
                    <a:pt x="113" y="334"/>
                  </a:cubicBezTo>
                  <a:cubicBezTo>
                    <a:pt x="113" y="334"/>
                    <a:pt x="113" y="334"/>
                    <a:pt x="113" y="333"/>
                  </a:cubicBezTo>
                  <a:close/>
                  <a:moveTo>
                    <a:pt x="270" y="404"/>
                  </a:moveTo>
                  <a:cubicBezTo>
                    <a:pt x="270" y="405"/>
                    <a:pt x="270" y="405"/>
                    <a:pt x="270" y="405"/>
                  </a:cubicBezTo>
                  <a:cubicBezTo>
                    <a:pt x="269" y="405"/>
                    <a:pt x="269" y="405"/>
                    <a:pt x="269" y="404"/>
                  </a:cubicBezTo>
                  <a:cubicBezTo>
                    <a:pt x="269" y="404"/>
                    <a:pt x="269" y="404"/>
                    <a:pt x="270" y="404"/>
                  </a:cubicBezTo>
                  <a:cubicBezTo>
                    <a:pt x="270" y="404"/>
                    <a:pt x="270" y="404"/>
                    <a:pt x="270" y="404"/>
                  </a:cubicBezTo>
                  <a:close/>
                  <a:moveTo>
                    <a:pt x="218" y="355"/>
                  </a:moveTo>
                  <a:cubicBezTo>
                    <a:pt x="219" y="355"/>
                    <a:pt x="219" y="356"/>
                    <a:pt x="219" y="357"/>
                  </a:cubicBezTo>
                  <a:cubicBezTo>
                    <a:pt x="218" y="356"/>
                    <a:pt x="218" y="356"/>
                    <a:pt x="218" y="355"/>
                  </a:cubicBezTo>
                  <a:close/>
                  <a:moveTo>
                    <a:pt x="295" y="342"/>
                  </a:moveTo>
                  <a:cubicBezTo>
                    <a:pt x="295" y="342"/>
                    <a:pt x="295" y="341"/>
                    <a:pt x="295" y="341"/>
                  </a:cubicBezTo>
                  <a:cubicBezTo>
                    <a:pt x="295" y="341"/>
                    <a:pt x="295" y="341"/>
                    <a:pt x="295" y="341"/>
                  </a:cubicBezTo>
                  <a:cubicBezTo>
                    <a:pt x="296" y="341"/>
                    <a:pt x="296" y="341"/>
                    <a:pt x="296" y="341"/>
                  </a:cubicBezTo>
                  <a:cubicBezTo>
                    <a:pt x="296" y="342"/>
                    <a:pt x="295" y="342"/>
                    <a:pt x="295" y="342"/>
                  </a:cubicBezTo>
                  <a:close/>
                  <a:moveTo>
                    <a:pt x="207" y="357"/>
                  </a:moveTo>
                  <a:cubicBezTo>
                    <a:pt x="208" y="357"/>
                    <a:pt x="208" y="357"/>
                    <a:pt x="208" y="358"/>
                  </a:cubicBezTo>
                  <a:cubicBezTo>
                    <a:pt x="208" y="358"/>
                    <a:pt x="208" y="358"/>
                    <a:pt x="208" y="358"/>
                  </a:cubicBezTo>
                  <a:cubicBezTo>
                    <a:pt x="207" y="358"/>
                    <a:pt x="207" y="358"/>
                    <a:pt x="207" y="357"/>
                  </a:cubicBezTo>
                  <a:close/>
                  <a:moveTo>
                    <a:pt x="221" y="369"/>
                  </a:moveTo>
                  <a:cubicBezTo>
                    <a:pt x="221" y="369"/>
                    <a:pt x="221" y="368"/>
                    <a:pt x="221" y="368"/>
                  </a:cubicBezTo>
                  <a:cubicBezTo>
                    <a:pt x="221" y="368"/>
                    <a:pt x="222" y="368"/>
                    <a:pt x="221" y="369"/>
                  </a:cubicBezTo>
                  <a:cubicBezTo>
                    <a:pt x="221" y="369"/>
                    <a:pt x="221" y="369"/>
                    <a:pt x="221" y="369"/>
                  </a:cubicBezTo>
                  <a:close/>
                  <a:moveTo>
                    <a:pt x="187" y="404"/>
                  </a:moveTo>
                  <a:cubicBezTo>
                    <a:pt x="187" y="404"/>
                    <a:pt x="187" y="404"/>
                    <a:pt x="188" y="404"/>
                  </a:cubicBezTo>
                  <a:cubicBezTo>
                    <a:pt x="188" y="404"/>
                    <a:pt x="188" y="404"/>
                    <a:pt x="188" y="404"/>
                  </a:cubicBezTo>
                  <a:cubicBezTo>
                    <a:pt x="188" y="405"/>
                    <a:pt x="188" y="405"/>
                    <a:pt x="188" y="405"/>
                  </a:cubicBezTo>
                  <a:cubicBezTo>
                    <a:pt x="188" y="405"/>
                    <a:pt x="187" y="404"/>
                    <a:pt x="187" y="404"/>
                  </a:cubicBezTo>
                  <a:close/>
                  <a:moveTo>
                    <a:pt x="252" y="397"/>
                  </a:moveTo>
                  <a:cubicBezTo>
                    <a:pt x="252" y="397"/>
                    <a:pt x="252" y="397"/>
                    <a:pt x="252" y="397"/>
                  </a:cubicBezTo>
                  <a:cubicBezTo>
                    <a:pt x="252" y="398"/>
                    <a:pt x="252" y="398"/>
                    <a:pt x="252" y="398"/>
                  </a:cubicBezTo>
                  <a:cubicBezTo>
                    <a:pt x="252" y="398"/>
                    <a:pt x="252" y="397"/>
                    <a:pt x="252" y="397"/>
                  </a:cubicBezTo>
                  <a:cubicBezTo>
                    <a:pt x="252" y="397"/>
                    <a:pt x="252" y="397"/>
                    <a:pt x="252" y="397"/>
                  </a:cubicBezTo>
                  <a:close/>
                  <a:moveTo>
                    <a:pt x="183" y="437"/>
                  </a:moveTo>
                  <a:cubicBezTo>
                    <a:pt x="183" y="437"/>
                    <a:pt x="182" y="437"/>
                    <a:pt x="182" y="437"/>
                  </a:cubicBezTo>
                  <a:cubicBezTo>
                    <a:pt x="182" y="437"/>
                    <a:pt x="182" y="436"/>
                    <a:pt x="182" y="436"/>
                  </a:cubicBezTo>
                  <a:cubicBezTo>
                    <a:pt x="183" y="436"/>
                    <a:pt x="183" y="437"/>
                    <a:pt x="183" y="437"/>
                  </a:cubicBezTo>
                  <a:close/>
                  <a:moveTo>
                    <a:pt x="111" y="331"/>
                  </a:moveTo>
                  <a:cubicBezTo>
                    <a:pt x="111" y="331"/>
                    <a:pt x="111" y="331"/>
                    <a:pt x="111" y="331"/>
                  </a:cubicBezTo>
                  <a:cubicBezTo>
                    <a:pt x="111" y="331"/>
                    <a:pt x="111" y="331"/>
                    <a:pt x="111" y="331"/>
                  </a:cubicBezTo>
                  <a:cubicBezTo>
                    <a:pt x="111" y="331"/>
                    <a:pt x="111" y="331"/>
                    <a:pt x="111" y="331"/>
                  </a:cubicBezTo>
                  <a:cubicBezTo>
                    <a:pt x="111" y="331"/>
                    <a:pt x="111" y="331"/>
                    <a:pt x="111" y="331"/>
                  </a:cubicBezTo>
                  <a:close/>
                  <a:moveTo>
                    <a:pt x="213" y="351"/>
                  </a:moveTo>
                  <a:cubicBezTo>
                    <a:pt x="213" y="351"/>
                    <a:pt x="213" y="351"/>
                    <a:pt x="213" y="351"/>
                  </a:cubicBezTo>
                  <a:cubicBezTo>
                    <a:pt x="213" y="351"/>
                    <a:pt x="213" y="351"/>
                    <a:pt x="213" y="351"/>
                  </a:cubicBezTo>
                  <a:cubicBezTo>
                    <a:pt x="214" y="351"/>
                    <a:pt x="213" y="352"/>
                    <a:pt x="213" y="351"/>
                  </a:cubicBezTo>
                  <a:cubicBezTo>
                    <a:pt x="213" y="351"/>
                    <a:pt x="213" y="351"/>
                    <a:pt x="213" y="351"/>
                  </a:cubicBezTo>
                  <a:close/>
                  <a:moveTo>
                    <a:pt x="253" y="396"/>
                  </a:moveTo>
                  <a:cubicBezTo>
                    <a:pt x="252" y="396"/>
                    <a:pt x="252" y="396"/>
                    <a:pt x="252" y="396"/>
                  </a:cubicBezTo>
                  <a:cubicBezTo>
                    <a:pt x="252" y="396"/>
                    <a:pt x="253" y="396"/>
                    <a:pt x="253" y="396"/>
                  </a:cubicBezTo>
                  <a:cubicBezTo>
                    <a:pt x="253" y="396"/>
                    <a:pt x="253" y="396"/>
                    <a:pt x="253" y="396"/>
                  </a:cubicBezTo>
                  <a:cubicBezTo>
                    <a:pt x="253" y="396"/>
                    <a:pt x="253" y="396"/>
                    <a:pt x="253" y="396"/>
                  </a:cubicBezTo>
                  <a:close/>
                  <a:moveTo>
                    <a:pt x="307" y="433"/>
                  </a:moveTo>
                  <a:cubicBezTo>
                    <a:pt x="307" y="434"/>
                    <a:pt x="306" y="433"/>
                    <a:pt x="306" y="434"/>
                  </a:cubicBezTo>
                  <a:cubicBezTo>
                    <a:pt x="305" y="435"/>
                    <a:pt x="305" y="434"/>
                    <a:pt x="305" y="434"/>
                  </a:cubicBezTo>
                  <a:cubicBezTo>
                    <a:pt x="304" y="434"/>
                    <a:pt x="304" y="434"/>
                    <a:pt x="303" y="435"/>
                  </a:cubicBezTo>
                  <a:cubicBezTo>
                    <a:pt x="303" y="436"/>
                    <a:pt x="303" y="437"/>
                    <a:pt x="302" y="437"/>
                  </a:cubicBezTo>
                  <a:cubicBezTo>
                    <a:pt x="301" y="437"/>
                    <a:pt x="301" y="438"/>
                    <a:pt x="301" y="438"/>
                  </a:cubicBezTo>
                  <a:cubicBezTo>
                    <a:pt x="300" y="440"/>
                    <a:pt x="298" y="440"/>
                    <a:pt x="297" y="439"/>
                  </a:cubicBezTo>
                  <a:cubicBezTo>
                    <a:pt x="296" y="438"/>
                    <a:pt x="295" y="438"/>
                    <a:pt x="295" y="437"/>
                  </a:cubicBezTo>
                  <a:cubicBezTo>
                    <a:pt x="295" y="438"/>
                    <a:pt x="294" y="438"/>
                    <a:pt x="293" y="438"/>
                  </a:cubicBezTo>
                  <a:cubicBezTo>
                    <a:pt x="291" y="438"/>
                    <a:pt x="291" y="436"/>
                    <a:pt x="289" y="435"/>
                  </a:cubicBezTo>
                  <a:cubicBezTo>
                    <a:pt x="289" y="435"/>
                    <a:pt x="289" y="435"/>
                    <a:pt x="288" y="435"/>
                  </a:cubicBezTo>
                  <a:cubicBezTo>
                    <a:pt x="287" y="435"/>
                    <a:pt x="287" y="434"/>
                    <a:pt x="287" y="434"/>
                  </a:cubicBezTo>
                  <a:cubicBezTo>
                    <a:pt x="287" y="433"/>
                    <a:pt x="287" y="432"/>
                    <a:pt x="286" y="432"/>
                  </a:cubicBezTo>
                  <a:cubicBezTo>
                    <a:pt x="285" y="432"/>
                    <a:pt x="286" y="433"/>
                    <a:pt x="286" y="433"/>
                  </a:cubicBezTo>
                  <a:cubicBezTo>
                    <a:pt x="286" y="434"/>
                    <a:pt x="286" y="434"/>
                    <a:pt x="285" y="434"/>
                  </a:cubicBezTo>
                  <a:cubicBezTo>
                    <a:pt x="285" y="434"/>
                    <a:pt x="283" y="432"/>
                    <a:pt x="283" y="432"/>
                  </a:cubicBezTo>
                  <a:cubicBezTo>
                    <a:pt x="283" y="431"/>
                    <a:pt x="283" y="430"/>
                    <a:pt x="282" y="430"/>
                  </a:cubicBezTo>
                  <a:cubicBezTo>
                    <a:pt x="282" y="430"/>
                    <a:pt x="282" y="431"/>
                    <a:pt x="282" y="431"/>
                  </a:cubicBezTo>
                  <a:cubicBezTo>
                    <a:pt x="281" y="432"/>
                    <a:pt x="281" y="433"/>
                    <a:pt x="281" y="432"/>
                  </a:cubicBezTo>
                  <a:cubicBezTo>
                    <a:pt x="280" y="432"/>
                    <a:pt x="279" y="432"/>
                    <a:pt x="279" y="431"/>
                  </a:cubicBezTo>
                  <a:cubicBezTo>
                    <a:pt x="279" y="430"/>
                    <a:pt x="278" y="430"/>
                    <a:pt x="278" y="429"/>
                  </a:cubicBezTo>
                  <a:cubicBezTo>
                    <a:pt x="278" y="428"/>
                    <a:pt x="279" y="427"/>
                    <a:pt x="280" y="427"/>
                  </a:cubicBezTo>
                  <a:cubicBezTo>
                    <a:pt x="282" y="427"/>
                    <a:pt x="282" y="426"/>
                    <a:pt x="284" y="426"/>
                  </a:cubicBezTo>
                  <a:cubicBezTo>
                    <a:pt x="284" y="426"/>
                    <a:pt x="284" y="426"/>
                    <a:pt x="284" y="426"/>
                  </a:cubicBezTo>
                  <a:cubicBezTo>
                    <a:pt x="284" y="424"/>
                    <a:pt x="285" y="424"/>
                    <a:pt x="286" y="424"/>
                  </a:cubicBezTo>
                  <a:cubicBezTo>
                    <a:pt x="286" y="423"/>
                    <a:pt x="286" y="423"/>
                    <a:pt x="285" y="422"/>
                  </a:cubicBezTo>
                  <a:cubicBezTo>
                    <a:pt x="285" y="422"/>
                    <a:pt x="284" y="421"/>
                    <a:pt x="285" y="420"/>
                  </a:cubicBezTo>
                  <a:cubicBezTo>
                    <a:pt x="286" y="420"/>
                    <a:pt x="285" y="420"/>
                    <a:pt x="285" y="420"/>
                  </a:cubicBezTo>
                  <a:cubicBezTo>
                    <a:pt x="285" y="419"/>
                    <a:pt x="285" y="419"/>
                    <a:pt x="285" y="419"/>
                  </a:cubicBezTo>
                  <a:cubicBezTo>
                    <a:pt x="285" y="418"/>
                    <a:pt x="286" y="419"/>
                    <a:pt x="286" y="419"/>
                  </a:cubicBezTo>
                  <a:cubicBezTo>
                    <a:pt x="287" y="419"/>
                    <a:pt x="287" y="421"/>
                    <a:pt x="288" y="421"/>
                  </a:cubicBezTo>
                  <a:cubicBezTo>
                    <a:pt x="288" y="420"/>
                    <a:pt x="287" y="419"/>
                    <a:pt x="287" y="419"/>
                  </a:cubicBezTo>
                  <a:cubicBezTo>
                    <a:pt x="286" y="417"/>
                    <a:pt x="287" y="416"/>
                    <a:pt x="287" y="415"/>
                  </a:cubicBezTo>
                  <a:cubicBezTo>
                    <a:pt x="288" y="414"/>
                    <a:pt x="288" y="414"/>
                    <a:pt x="288" y="413"/>
                  </a:cubicBezTo>
                  <a:cubicBezTo>
                    <a:pt x="288" y="412"/>
                    <a:pt x="289" y="412"/>
                    <a:pt x="289" y="412"/>
                  </a:cubicBezTo>
                  <a:cubicBezTo>
                    <a:pt x="291" y="413"/>
                    <a:pt x="291" y="415"/>
                    <a:pt x="292" y="415"/>
                  </a:cubicBezTo>
                  <a:cubicBezTo>
                    <a:pt x="293" y="415"/>
                    <a:pt x="293" y="416"/>
                    <a:pt x="293" y="416"/>
                  </a:cubicBezTo>
                  <a:cubicBezTo>
                    <a:pt x="292" y="417"/>
                    <a:pt x="292" y="417"/>
                    <a:pt x="293" y="418"/>
                  </a:cubicBezTo>
                  <a:cubicBezTo>
                    <a:pt x="293" y="418"/>
                    <a:pt x="293" y="418"/>
                    <a:pt x="293" y="418"/>
                  </a:cubicBezTo>
                  <a:cubicBezTo>
                    <a:pt x="293" y="418"/>
                    <a:pt x="293" y="417"/>
                    <a:pt x="294" y="417"/>
                  </a:cubicBezTo>
                  <a:cubicBezTo>
                    <a:pt x="294" y="417"/>
                    <a:pt x="294" y="417"/>
                    <a:pt x="295" y="418"/>
                  </a:cubicBezTo>
                  <a:cubicBezTo>
                    <a:pt x="295" y="419"/>
                    <a:pt x="295" y="419"/>
                    <a:pt x="296" y="420"/>
                  </a:cubicBezTo>
                  <a:cubicBezTo>
                    <a:pt x="297" y="420"/>
                    <a:pt x="298" y="422"/>
                    <a:pt x="300" y="423"/>
                  </a:cubicBezTo>
                  <a:cubicBezTo>
                    <a:pt x="301" y="423"/>
                    <a:pt x="301" y="424"/>
                    <a:pt x="301" y="425"/>
                  </a:cubicBezTo>
                  <a:cubicBezTo>
                    <a:pt x="301" y="426"/>
                    <a:pt x="301" y="427"/>
                    <a:pt x="301" y="428"/>
                  </a:cubicBezTo>
                  <a:cubicBezTo>
                    <a:pt x="302" y="428"/>
                    <a:pt x="301" y="426"/>
                    <a:pt x="302" y="426"/>
                  </a:cubicBezTo>
                  <a:cubicBezTo>
                    <a:pt x="302" y="426"/>
                    <a:pt x="302" y="427"/>
                    <a:pt x="302" y="428"/>
                  </a:cubicBezTo>
                  <a:cubicBezTo>
                    <a:pt x="303" y="430"/>
                    <a:pt x="303" y="431"/>
                    <a:pt x="304" y="432"/>
                  </a:cubicBezTo>
                  <a:cubicBezTo>
                    <a:pt x="305" y="433"/>
                    <a:pt x="305" y="432"/>
                    <a:pt x="306" y="432"/>
                  </a:cubicBezTo>
                  <a:cubicBezTo>
                    <a:pt x="306" y="431"/>
                    <a:pt x="306" y="431"/>
                    <a:pt x="307" y="431"/>
                  </a:cubicBezTo>
                  <a:cubicBezTo>
                    <a:pt x="308" y="432"/>
                    <a:pt x="307" y="432"/>
                    <a:pt x="307" y="433"/>
                  </a:cubicBezTo>
                  <a:close/>
                  <a:moveTo>
                    <a:pt x="276" y="428"/>
                  </a:moveTo>
                  <a:cubicBezTo>
                    <a:pt x="276" y="429"/>
                    <a:pt x="275" y="430"/>
                    <a:pt x="276" y="430"/>
                  </a:cubicBezTo>
                  <a:cubicBezTo>
                    <a:pt x="276" y="431"/>
                    <a:pt x="275" y="431"/>
                    <a:pt x="275" y="431"/>
                  </a:cubicBezTo>
                  <a:cubicBezTo>
                    <a:pt x="275" y="432"/>
                    <a:pt x="274" y="432"/>
                    <a:pt x="274" y="433"/>
                  </a:cubicBezTo>
                  <a:cubicBezTo>
                    <a:pt x="274" y="434"/>
                    <a:pt x="273" y="436"/>
                    <a:pt x="272" y="436"/>
                  </a:cubicBezTo>
                  <a:cubicBezTo>
                    <a:pt x="272" y="436"/>
                    <a:pt x="271" y="436"/>
                    <a:pt x="271" y="435"/>
                  </a:cubicBezTo>
                  <a:cubicBezTo>
                    <a:pt x="271" y="435"/>
                    <a:pt x="270" y="434"/>
                    <a:pt x="270" y="434"/>
                  </a:cubicBezTo>
                  <a:cubicBezTo>
                    <a:pt x="270" y="433"/>
                    <a:pt x="270" y="432"/>
                    <a:pt x="270" y="432"/>
                  </a:cubicBezTo>
                  <a:cubicBezTo>
                    <a:pt x="271" y="432"/>
                    <a:pt x="271" y="431"/>
                    <a:pt x="271" y="431"/>
                  </a:cubicBezTo>
                  <a:cubicBezTo>
                    <a:pt x="271" y="429"/>
                    <a:pt x="272" y="428"/>
                    <a:pt x="273" y="427"/>
                  </a:cubicBezTo>
                  <a:cubicBezTo>
                    <a:pt x="274" y="427"/>
                    <a:pt x="275" y="426"/>
                    <a:pt x="276" y="427"/>
                  </a:cubicBezTo>
                  <a:cubicBezTo>
                    <a:pt x="277" y="427"/>
                    <a:pt x="277" y="428"/>
                    <a:pt x="276" y="428"/>
                  </a:cubicBezTo>
                  <a:close/>
                  <a:moveTo>
                    <a:pt x="302" y="421"/>
                  </a:moveTo>
                  <a:cubicBezTo>
                    <a:pt x="302" y="421"/>
                    <a:pt x="303" y="420"/>
                    <a:pt x="303" y="419"/>
                  </a:cubicBezTo>
                  <a:cubicBezTo>
                    <a:pt x="302" y="418"/>
                    <a:pt x="303" y="418"/>
                    <a:pt x="304" y="418"/>
                  </a:cubicBezTo>
                  <a:cubicBezTo>
                    <a:pt x="305" y="418"/>
                    <a:pt x="306" y="419"/>
                    <a:pt x="306" y="420"/>
                  </a:cubicBezTo>
                  <a:cubicBezTo>
                    <a:pt x="306" y="421"/>
                    <a:pt x="306" y="422"/>
                    <a:pt x="305" y="423"/>
                  </a:cubicBezTo>
                  <a:cubicBezTo>
                    <a:pt x="305" y="423"/>
                    <a:pt x="305" y="423"/>
                    <a:pt x="304" y="423"/>
                  </a:cubicBezTo>
                  <a:cubicBezTo>
                    <a:pt x="304" y="423"/>
                    <a:pt x="304" y="423"/>
                    <a:pt x="304" y="422"/>
                  </a:cubicBezTo>
                  <a:cubicBezTo>
                    <a:pt x="304" y="421"/>
                    <a:pt x="305" y="420"/>
                    <a:pt x="303" y="418"/>
                  </a:cubicBezTo>
                  <a:cubicBezTo>
                    <a:pt x="303" y="420"/>
                    <a:pt x="304" y="421"/>
                    <a:pt x="303" y="422"/>
                  </a:cubicBezTo>
                  <a:cubicBezTo>
                    <a:pt x="303" y="422"/>
                    <a:pt x="303" y="422"/>
                    <a:pt x="303" y="422"/>
                  </a:cubicBezTo>
                  <a:cubicBezTo>
                    <a:pt x="302" y="422"/>
                    <a:pt x="302" y="422"/>
                    <a:pt x="302" y="421"/>
                  </a:cubicBezTo>
                  <a:close/>
                  <a:moveTo>
                    <a:pt x="264" y="435"/>
                  </a:moveTo>
                  <a:cubicBezTo>
                    <a:pt x="264" y="436"/>
                    <a:pt x="263" y="437"/>
                    <a:pt x="262" y="437"/>
                  </a:cubicBezTo>
                  <a:cubicBezTo>
                    <a:pt x="261" y="437"/>
                    <a:pt x="261" y="436"/>
                    <a:pt x="261" y="436"/>
                  </a:cubicBezTo>
                  <a:cubicBezTo>
                    <a:pt x="259" y="435"/>
                    <a:pt x="259" y="435"/>
                    <a:pt x="261" y="434"/>
                  </a:cubicBezTo>
                  <a:cubicBezTo>
                    <a:pt x="261" y="434"/>
                    <a:pt x="261" y="434"/>
                    <a:pt x="261" y="434"/>
                  </a:cubicBezTo>
                  <a:cubicBezTo>
                    <a:pt x="262" y="433"/>
                    <a:pt x="262" y="432"/>
                    <a:pt x="263" y="433"/>
                  </a:cubicBezTo>
                  <a:cubicBezTo>
                    <a:pt x="264" y="433"/>
                    <a:pt x="264" y="434"/>
                    <a:pt x="264" y="435"/>
                  </a:cubicBezTo>
                  <a:close/>
                  <a:moveTo>
                    <a:pt x="297" y="419"/>
                  </a:moveTo>
                  <a:cubicBezTo>
                    <a:pt x="299" y="418"/>
                    <a:pt x="300" y="420"/>
                    <a:pt x="301" y="419"/>
                  </a:cubicBezTo>
                  <a:cubicBezTo>
                    <a:pt x="301" y="419"/>
                    <a:pt x="301" y="419"/>
                    <a:pt x="301" y="419"/>
                  </a:cubicBezTo>
                  <a:cubicBezTo>
                    <a:pt x="302" y="420"/>
                    <a:pt x="301" y="421"/>
                    <a:pt x="301" y="422"/>
                  </a:cubicBezTo>
                  <a:cubicBezTo>
                    <a:pt x="301" y="423"/>
                    <a:pt x="301" y="423"/>
                    <a:pt x="300" y="422"/>
                  </a:cubicBezTo>
                  <a:cubicBezTo>
                    <a:pt x="299" y="421"/>
                    <a:pt x="298" y="420"/>
                    <a:pt x="297" y="419"/>
                  </a:cubicBezTo>
                  <a:close/>
                  <a:moveTo>
                    <a:pt x="276" y="443"/>
                  </a:moveTo>
                  <a:cubicBezTo>
                    <a:pt x="276" y="443"/>
                    <a:pt x="275" y="443"/>
                    <a:pt x="275" y="443"/>
                  </a:cubicBezTo>
                  <a:cubicBezTo>
                    <a:pt x="274" y="443"/>
                    <a:pt x="273" y="443"/>
                    <a:pt x="273" y="442"/>
                  </a:cubicBezTo>
                  <a:cubicBezTo>
                    <a:pt x="274" y="441"/>
                    <a:pt x="274" y="441"/>
                    <a:pt x="275" y="441"/>
                  </a:cubicBezTo>
                  <a:cubicBezTo>
                    <a:pt x="276" y="441"/>
                    <a:pt x="276" y="442"/>
                    <a:pt x="276" y="443"/>
                  </a:cubicBezTo>
                  <a:close/>
                  <a:moveTo>
                    <a:pt x="271" y="440"/>
                  </a:moveTo>
                  <a:cubicBezTo>
                    <a:pt x="271" y="441"/>
                    <a:pt x="271" y="441"/>
                    <a:pt x="270" y="441"/>
                  </a:cubicBezTo>
                  <a:cubicBezTo>
                    <a:pt x="270" y="441"/>
                    <a:pt x="270" y="440"/>
                    <a:pt x="269" y="440"/>
                  </a:cubicBezTo>
                  <a:cubicBezTo>
                    <a:pt x="269" y="440"/>
                    <a:pt x="269" y="439"/>
                    <a:pt x="270" y="439"/>
                  </a:cubicBezTo>
                  <a:cubicBezTo>
                    <a:pt x="270" y="439"/>
                    <a:pt x="271" y="440"/>
                    <a:pt x="271" y="440"/>
                  </a:cubicBezTo>
                  <a:close/>
                  <a:moveTo>
                    <a:pt x="292" y="412"/>
                  </a:moveTo>
                  <a:cubicBezTo>
                    <a:pt x="292" y="412"/>
                    <a:pt x="292" y="411"/>
                    <a:pt x="293" y="411"/>
                  </a:cubicBezTo>
                  <a:cubicBezTo>
                    <a:pt x="293" y="411"/>
                    <a:pt x="293" y="412"/>
                    <a:pt x="293" y="412"/>
                  </a:cubicBezTo>
                  <a:cubicBezTo>
                    <a:pt x="293" y="412"/>
                    <a:pt x="293" y="412"/>
                    <a:pt x="293" y="412"/>
                  </a:cubicBezTo>
                  <a:cubicBezTo>
                    <a:pt x="292" y="412"/>
                    <a:pt x="292" y="412"/>
                    <a:pt x="292" y="412"/>
                  </a:cubicBezTo>
                  <a:close/>
                  <a:moveTo>
                    <a:pt x="269" y="436"/>
                  </a:moveTo>
                  <a:cubicBezTo>
                    <a:pt x="269" y="436"/>
                    <a:pt x="270" y="436"/>
                    <a:pt x="270" y="436"/>
                  </a:cubicBezTo>
                  <a:cubicBezTo>
                    <a:pt x="270" y="436"/>
                    <a:pt x="270" y="436"/>
                    <a:pt x="270" y="437"/>
                  </a:cubicBezTo>
                  <a:cubicBezTo>
                    <a:pt x="270" y="437"/>
                    <a:pt x="270" y="437"/>
                    <a:pt x="270" y="437"/>
                  </a:cubicBezTo>
                  <a:cubicBezTo>
                    <a:pt x="270" y="437"/>
                    <a:pt x="269" y="437"/>
                    <a:pt x="269" y="436"/>
                  </a:cubicBezTo>
                  <a:close/>
                  <a:moveTo>
                    <a:pt x="297" y="129"/>
                  </a:moveTo>
                  <a:cubicBezTo>
                    <a:pt x="298" y="129"/>
                    <a:pt x="298" y="130"/>
                    <a:pt x="298" y="130"/>
                  </a:cubicBezTo>
                  <a:cubicBezTo>
                    <a:pt x="297" y="131"/>
                    <a:pt x="297" y="131"/>
                    <a:pt x="298" y="131"/>
                  </a:cubicBezTo>
                  <a:cubicBezTo>
                    <a:pt x="299" y="132"/>
                    <a:pt x="299" y="133"/>
                    <a:pt x="300" y="133"/>
                  </a:cubicBezTo>
                  <a:cubicBezTo>
                    <a:pt x="300" y="133"/>
                    <a:pt x="301" y="134"/>
                    <a:pt x="301" y="134"/>
                  </a:cubicBezTo>
                  <a:cubicBezTo>
                    <a:pt x="302" y="135"/>
                    <a:pt x="302" y="134"/>
                    <a:pt x="303" y="134"/>
                  </a:cubicBezTo>
                  <a:cubicBezTo>
                    <a:pt x="303" y="133"/>
                    <a:pt x="303" y="133"/>
                    <a:pt x="304" y="133"/>
                  </a:cubicBezTo>
                  <a:cubicBezTo>
                    <a:pt x="304" y="134"/>
                    <a:pt x="305" y="133"/>
                    <a:pt x="306" y="133"/>
                  </a:cubicBezTo>
                  <a:cubicBezTo>
                    <a:pt x="306" y="134"/>
                    <a:pt x="305" y="134"/>
                    <a:pt x="304" y="135"/>
                  </a:cubicBezTo>
                  <a:cubicBezTo>
                    <a:pt x="304" y="135"/>
                    <a:pt x="303" y="135"/>
                    <a:pt x="303" y="135"/>
                  </a:cubicBezTo>
                  <a:cubicBezTo>
                    <a:pt x="303" y="136"/>
                    <a:pt x="304" y="136"/>
                    <a:pt x="304" y="136"/>
                  </a:cubicBezTo>
                  <a:cubicBezTo>
                    <a:pt x="304" y="137"/>
                    <a:pt x="304" y="137"/>
                    <a:pt x="305" y="137"/>
                  </a:cubicBezTo>
                  <a:cubicBezTo>
                    <a:pt x="305" y="138"/>
                    <a:pt x="306" y="138"/>
                    <a:pt x="307" y="137"/>
                  </a:cubicBezTo>
                  <a:cubicBezTo>
                    <a:pt x="309" y="137"/>
                    <a:pt x="309" y="136"/>
                    <a:pt x="310" y="135"/>
                  </a:cubicBezTo>
                  <a:cubicBezTo>
                    <a:pt x="310" y="134"/>
                    <a:pt x="310" y="134"/>
                    <a:pt x="311" y="133"/>
                  </a:cubicBezTo>
                  <a:cubicBezTo>
                    <a:pt x="311" y="133"/>
                    <a:pt x="311" y="133"/>
                    <a:pt x="311" y="134"/>
                  </a:cubicBezTo>
                  <a:cubicBezTo>
                    <a:pt x="311" y="134"/>
                    <a:pt x="311" y="135"/>
                    <a:pt x="312" y="135"/>
                  </a:cubicBezTo>
                  <a:cubicBezTo>
                    <a:pt x="313" y="135"/>
                    <a:pt x="313" y="135"/>
                    <a:pt x="314" y="136"/>
                  </a:cubicBezTo>
                  <a:cubicBezTo>
                    <a:pt x="313" y="136"/>
                    <a:pt x="313" y="136"/>
                    <a:pt x="312" y="136"/>
                  </a:cubicBezTo>
                  <a:cubicBezTo>
                    <a:pt x="311" y="136"/>
                    <a:pt x="310" y="137"/>
                    <a:pt x="309" y="138"/>
                  </a:cubicBezTo>
                  <a:cubicBezTo>
                    <a:pt x="309" y="138"/>
                    <a:pt x="309" y="139"/>
                    <a:pt x="309" y="139"/>
                  </a:cubicBezTo>
                  <a:cubicBezTo>
                    <a:pt x="310" y="140"/>
                    <a:pt x="310" y="141"/>
                    <a:pt x="311" y="141"/>
                  </a:cubicBezTo>
                  <a:cubicBezTo>
                    <a:pt x="311" y="142"/>
                    <a:pt x="312" y="142"/>
                    <a:pt x="312" y="142"/>
                  </a:cubicBezTo>
                  <a:cubicBezTo>
                    <a:pt x="312" y="143"/>
                    <a:pt x="312" y="143"/>
                    <a:pt x="312" y="143"/>
                  </a:cubicBezTo>
                  <a:cubicBezTo>
                    <a:pt x="311" y="143"/>
                    <a:pt x="311" y="142"/>
                    <a:pt x="310" y="142"/>
                  </a:cubicBezTo>
                  <a:cubicBezTo>
                    <a:pt x="310" y="142"/>
                    <a:pt x="310" y="142"/>
                    <a:pt x="310" y="142"/>
                  </a:cubicBezTo>
                  <a:cubicBezTo>
                    <a:pt x="309" y="141"/>
                    <a:pt x="309" y="141"/>
                    <a:pt x="308" y="141"/>
                  </a:cubicBezTo>
                  <a:cubicBezTo>
                    <a:pt x="308" y="142"/>
                    <a:pt x="307" y="142"/>
                    <a:pt x="307" y="142"/>
                  </a:cubicBezTo>
                  <a:cubicBezTo>
                    <a:pt x="306" y="141"/>
                    <a:pt x="306" y="141"/>
                    <a:pt x="305" y="141"/>
                  </a:cubicBezTo>
                  <a:cubicBezTo>
                    <a:pt x="305" y="141"/>
                    <a:pt x="305" y="141"/>
                    <a:pt x="305" y="141"/>
                  </a:cubicBezTo>
                  <a:cubicBezTo>
                    <a:pt x="303" y="141"/>
                    <a:pt x="301" y="140"/>
                    <a:pt x="300" y="138"/>
                  </a:cubicBezTo>
                  <a:cubicBezTo>
                    <a:pt x="300" y="138"/>
                    <a:pt x="298" y="137"/>
                    <a:pt x="297" y="137"/>
                  </a:cubicBezTo>
                  <a:cubicBezTo>
                    <a:pt x="296" y="137"/>
                    <a:pt x="297" y="138"/>
                    <a:pt x="297" y="139"/>
                  </a:cubicBezTo>
                  <a:cubicBezTo>
                    <a:pt x="297" y="139"/>
                    <a:pt x="297" y="139"/>
                    <a:pt x="297" y="139"/>
                  </a:cubicBezTo>
                  <a:cubicBezTo>
                    <a:pt x="297" y="141"/>
                    <a:pt x="297" y="141"/>
                    <a:pt x="299" y="140"/>
                  </a:cubicBezTo>
                  <a:cubicBezTo>
                    <a:pt x="299" y="140"/>
                    <a:pt x="299" y="140"/>
                    <a:pt x="299" y="140"/>
                  </a:cubicBezTo>
                  <a:cubicBezTo>
                    <a:pt x="299" y="141"/>
                    <a:pt x="299" y="141"/>
                    <a:pt x="299" y="141"/>
                  </a:cubicBezTo>
                  <a:cubicBezTo>
                    <a:pt x="299" y="141"/>
                    <a:pt x="299" y="141"/>
                    <a:pt x="299" y="141"/>
                  </a:cubicBezTo>
                  <a:cubicBezTo>
                    <a:pt x="297" y="141"/>
                    <a:pt x="297" y="143"/>
                    <a:pt x="298" y="144"/>
                  </a:cubicBezTo>
                  <a:cubicBezTo>
                    <a:pt x="298" y="145"/>
                    <a:pt x="299" y="145"/>
                    <a:pt x="300" y="145"/>
                  </a:cubicBezTo>
                  <a:cubicBezTo>
                    <a:pt x="300" y="145"/>
                    <a:pt x="301" y="146"/>
                    <a:pt x="300" y="146"/>
                  </a:cubicBezTo>
                  <a:cubicBezTo>
                    <a:pt x="300" y="146"/>
                    <a:pt x="300" y="146"/>
                    <a:pt x="299" y="146"/>
                  </a:cubicBezTo>
                  <a:cubicBezTo>
                    <a:pt x="299" y="146"/>
                    <a:pt x="299" y="146"/>
                    <a:pt x="299" y="146"/>
                  </a:cubicBezTo>
                  <a:cubicBezTo>
                    <a:pt x="298" y="146"/>
                    <a:pt x="298" y="147"/>
                    <a:pt x="297" y="147"/>
                  </a:cubicBezTo>
                  <a:cubicBezTo>
                    <a:pt x="297" y="147"/>
                    <a:pt x="297" y="147"/>
                    <a:pt x="297" y="147"/>
                  </a:cubicBezTo>
                  <a:cubicBezTo>
                    <a:pt x="298" y="148"/>
                    <a:pt x="299" y="148"/>
                    <a:pt x="299" y="149"/>
                  </a:cubicBezTo>
                  <a:cubicBezTo>
                    <a:pt x="299" y="149"/>
                    <a:pt x="300" y="150"/>
                    <a:pt x="300" y="150"/>
                  </a:cubicBezTo>
                  <a:cubicBezTo>
                    <a:pt x="300" y="152"/>
                    <a:pt x="301" y="153"/>
                    <a:pt x="302" y="155"/>
                  </a:cubicBezTo>
                  <a:cubicBezTo>
                    <a:pt x="302" y="155"/>
                    <a:pt x="302" y="156"/>
                    <a:pt x="303" y="156"/>
                  </a:cubicBezTo>
                  <a:cubicBezTo>
                    <a:pt x="303" y="156"/>
                    <a:pt x="303" y="156"/>
                    <a:pt x="303" y="156"/>
                  </a:cubicBezTo>
                  <a:cubicBezTo>
                    <a:pt x="303" y="156"/>
                    <a:pt x="303" y="156"/>
                    <a:pt x="303" y="156"/>
                  </a:cubicBezTo>
                  <a:cubicBezTo>
                    <a:pt x="304" y="156"/>
                    <a:pt x="304" y="157"/>
                    <a:pt x="305" y="156"/>
                  </a:cubicBezTo>
                  <a:cubicBezTo>
                    <a:pt x="305" y="156"/>
                    <a:pt x="305" y="156"/>
                    <a:pt x="305" y="156"/>
                  </a:cubicBezTo>
                  <a:cubicBezTo>
                    <a:pt x="306" y="156"/>
                    <a:pt x="307" y="156"/>
                    <a:pt x="308" y="155"/>
                  </a:cubicBezTo>
                  <a:cubicBezTo>
                    <a:pt x="308" y="155"/>
                    <a:pt x="308" y="155"/>
                    <a:pt x="308" y="155"/>
                  </a:cubicBezTo>
                  <a:cubicBezTo>
                    <a:pt x="309" y="155"/>
                    <a:pt x="309" y="155"/>
                    <a:pt x="309" y="155"/>
                  </a:cubicBezTo>
                  <a:cubicBezTo>
                    <a:pt x="310" y="154"/>
                    <a:pt x="311" y="154"/>
                    <a:pt x="311" y="153"/>
                  </a:cubicBezTo>
                  <a:cubicBezTo>
                    <a:pt x="311" y="152"/>
                    <a:pt x="312" y="152"/>
                    <a:pt x="313" y="152"/>
                  </a:cubicBezTo>
                  <a:cubicBezTo>
                    <a:pt x="313" y="152"/>
                    <a:pt x="312" y="153"/>
                    <a:pt x="313" y="154"/>
                  </a:cubicBezTo>
                  <a:cubicBezTo>
                    <a:pt x="313" y="154"/>
                    <a:pt x="312" y="155"/>
                    <a:pt x="312" y="155"/>
                  </a:cubicBezTo>
                  <a:cubicBezTo>
                    <a:pt x="311" y="156"/>
                    <a:pt x="310" y="158"/>
                    <a:pt x="308" y="158"/>
                  </a:cubicBezTo>
                  <a:cubicBezTo>
                    <a:pt x="307" y="158"/>
                    <a:pt x="306" y="159"/>
                    <a:pt x="305" y="159"/>
                  </a:cubicBezTo>
                  <a:cubicBezTo>
                    <a:pt x="304" y="160"/>
                    <a:pt x="303" y="160"/>
                    <a:pt x="303" y="161"/>
                  </a:cubicBezTo>
                  <a:cubicBezTo>
                    <a:pt x="303" y="162"/>
                    <a:pt x="304" y="163"/>
                    <a:pt x="303" y="164"/>
                  </a:cubicBezTo>
                  <a:cubicBezTo>
                    <a:pt x="303" y="164"/>
                    <a:pt x="303" y="164"/>
                    <a:pt x="303" y="164"/>
                  </a:cubicBezTo>
                  <a:cubicBezTo>
                    <a:pt x="304" y="165"/>
                    <a:pt x="305" y="166"/>
                    <a:pt x="306" y="165"/>
                  </a:cubicBezTo>
                  <a:cubicBezTo>
                    <a:pt x="306" y="165"/>
                    <a:pt x="306" y="165"/>
                    <a:pt x="306" y="165"/>
                  </a:cubicBezTo>
                  <a:cubicBezTo>
                    <a:pt x="306" y="166"/>
                    <a:pt x="308" y="167"/>
                    <a:pt x="307" y="168"/>
                  </a:cubicBezTo>
                  <a:cubicBezTo>
                    <a:pt x="306" y="168"/>
                    <a:pt x="307" y="169"/>
                    <a:pt x="307" y="169"/>
                  </a:cubicBezTo>
                  <a:cubicBezTo>
                    <a:pt x="308" y="170"/>
                    <a:pt x="308" y="169"/>
                    <a:pt x="308" y="169"/>
                  </a:cubicBezTo>
                  <a:cubicBezTo>
                    <a:pt x="308" y="169"/>
                    <a:pt x="309" y="168"/>
                    <a:pt x="309" y="169"/>
                  </a:cubicBezTo>
                  <a:cubicBezTo>
                    <a:pt x="309" y="169"/>
                    <a:pt x="310" y="168"/>
                    <a:pt x="310" y="168"/>
                  </a:cubicBezTo>
                  <a:cubicBezTo>
                    <a:pt x="310" y="167"/>
                    <a:pt x="310" y="167"/>
                    <a:pt x="311" y="167"/>
                  </a:cubicBezTo>
                  <a:cubicBezTo>
                    <a:pt x="311" y="167"/>
                    <a:pt x="312" y="166"/>
                    <a:pt x="312" y="166"/>
                  </a:cubicBezTo>
                  <a:cubicBezTo>
                    <a:pt x="312" y="165"/>
                    <a:pt x="312" y="166"/>
                    <a:pt x="311" y="165"/>
                  </a:cubicBezTo>
                  <a:cubicBezTo>
                    <a:pt x="311" y="165"/>
                    <a:pt x="311" y="165"/>
                    <a:pt x="311" y="165"/>
                  </a:cubicBezTo>
                  <a:cubicBezTo>
                    <a:pt x="311" y="164"/>
                    <a:pt x="312" y="164"/>
                    <a:pt x="312" y="164"/>
                  </a:cubicBezTo>
                  <a:cubicBezTo>
                    <a:pt x="313" y="164"/>
                    <a:pt x="313" y="164"/>
                    <a:pt x="314" y="165"/>
                  </a:cubicBezTo>
                  <a:cubicBezTo>
                    <a:pt x="314" y="165"/>
                    <a:pt x="315" y="165"/>
                    <a:pt x="316" y="165"/>
                  </a:cubicBezTo>
                  <a:cubicBezTo>
                    <a:pt x="315" y="166"/>
                    <a:pt x="315" y="166"/>
                    <a:pt x="314" y="167"/>
                  </a:cubicBezTo>
                  <a:cubicBezTo>
                    <a:pt x="314" y="167"/>
                    <a:pt x="314" y="169"/>
                    <a:pt x="314" y="169"/>
                  </a:cubicBezTo>
                  <a:cubicBezTo>
                    <a:pt x="314" y="170"/>
                    <a:pt x="315" y="170"/>
                    <a:pt x="316" y="170"/>
                  </a:cubicBezTo>
                  <a:cubicBezTo>
                    <a:pt x="316" y="169"/>
                    <a:pt x="318" y="169"/>
                    <a:pt x="317" y="167"/>
                  </a:cubicBezTo>
                  <a:cubicBezTo>
                    <a:pt x="317" y="167"/>
                    <a:pt x="317" y="166"/>
                    <a:pt x="317" y="166"/>
                  </a:cubicBezTo>
                  <a:cubicBezTo>
                    <a:pt x="319" y="166"/>
                    <a:pt x="319" y="165"/>
                    <a:pt x="319" y="165"/>
                  </a:cubicBezTo>
                  <a:cubicBezTo>
                    <a:pt x="319" y="164"/>
                    <a:pt x="319" y="164"/>
                    <a:pt x="319" y="163"/>
                  </a:cubicBezTo>
                  <a:cubicBezTo>
                    <a:pt x="320" y="163"/>
                    <a:pt x="320" y="163"/>
                    <a:pt x="320" y="164"/>
                  </a:cubicBezTo>
                  <a:cubicBezTo>
                    <a:pt x="320" y="165"/>
                    <a:pt x="320" y="166"/>
                    <a:pt x="319" y="167"/>
                  </a:cubicBezTo>
                  <a:cubicBezTo>
                    <a:pt x="320" y="167"/>
                    <a:pt x="320" y="166"/>
                    <a:pt x="320" y="166"/>
                  </a:cubicBezTo>
                  <a:cubicBezTo>
                    <a:pt x="322" y="166"/>
                    <a:pt x="322" y="165"/>
                    <a:pt x="321" y="164"/>
                  </a:cubicBezTo>
                  <a:cubicBezTo>
                    <a:pt x="321" y="164"/>
                    <a:pt x="321" y="163"/>
                    <a:pt x="321" y="163"/>
                  </a:cubicBezTo>
                  <a:cubicBezTo>
                    <a:pt x="321" y="162"/>
                    <a:pt x="321" y="162"/>
                    <a:pt x="321" y="162"/>
                  </a:cubicBezTo>
                  <a:cubicBezTo>
                    <a:pt x="322" y="162"/>
                    <a:pt x="321" y="162"/>
                    <a:pt x="322" y="163"/>
                  </a:cubicBezTo>
                  <a:cubicBezTo>
                    <a:pt x="322" y="163"/>
                    <a:pt x="322" y="163"/>
                    <a:pt x="322" y="164"/>
                  </a:cubicBezTo>
                  <a:cubicBezTo>
                    <a:pt x="322" y="164"/>
                    <a:pt x="323" y="164"/>
                    <a:pt x="323" y="164"/>
                  </a:cubicBezTo>
                  <a:cubicBezTo>
                    <a:pt x="323" y="163"/>
                    <a:pt x="324" y="163"/>
                    <a:pt x="324" y="163"/>
                  </a:cubicBezTo>
                  <a:cubicBezTo>
                    <a:pt x="325" y="163"/>
                    <a:pt x="325" y="163"/>
                    <a:pt x="326" y="163"/>
                  </a:cubicBezTo>
                  <a:cubicBezTo>
                    <a:pt x="326" y="163"/>
                    <a:pt x="327" y="162"/>
                    <a:pt x="327" y="163"/>
                  </a:cubicBezTo>
                  <a:cubicBezTo>
                    <a:pt x="327" y="163"/>
                    <a:pt x="327" y="163"/>
                    <a:pt x="327" y="163"/>
                  </a:cubicBezTo>
                  <a:cubicBezTo>
                    <a:pt x="326" y="164"/>
                    <a:pt x="325" y="165"/>
                    <a:pt x="324" y="166"/>
                  </a:cubicBezTo>
                  <a:cubicBezTo>
                    <a:pt x="326" y="166"/>
                    <a:pt x="327" y="167"/>
                    <a:pt x="329" y="167"/>
                  </a:cubicBezTo>
                  <a:cubicBezTo>
                    <a:pt x="330" y="167"/>
                    <a:pt x="331" y="166"/>
                    <a:pt x="333" y="166"/>
                  </a:cubicBezTo>
                  <a:cubicBezTo>
                    <a:pt x="333" y="166"/>
                    <a:pt x="333" y="165"/>
                    <a:pt x="333" y="165"/>
                  </a:cubicBezTo>
                  <a:cubicBezTo>
                    <a:pt x="333" y="165"/>
                    <a:pt x="334" y="165"/>
                    <a:pt x="334" y="165"/>
                  </a:cubicBezTo>
                  <a:cubicBezTo>
                    <a:pt x="334" y="165"/>
                    <a:pt x="334" y="166"/>
                    <a:pt x="334" y="166"/>
                  </a:cubicBezTo>
                  <a:cubicBezTo>
                    <a:pt x="334" y="166"/>
                    <a:pt x="333" y="167"/>
                    <a:pt x="333" y="167"/>
                  </a:cubicBezTo>
                  <a:cubicBezTo>
                    <a:pt x="332" y="167"/>
                    <a:pt x="331" y="167"/>
                    <a:pt x="330" y="168"/>
                  </a:cubicBezTo>
                  <a:cubicBezTo>
                    <a:pt x="329" y="169"/>
                    <a:pt x="327" y="168"/>
                    <a:pt x="326" y="168"/>
                  </a:cubicBezTo>
                  <a:cubicBezTo>
                    <a:pt x="325" y="168"/>
                    <a:pt x="324" y="169"/>
                    <a:pt x="324" y="170"/>
                  </a:cubicBezTo>
                  <a:cubicBezTo>
                    <a:pt x="323" y="171"/>
                    <a:pt x="325" y="170"/>
                    <a:pt x="325" y="171"/>
                  </a:cubicBezTo>
                  <a:cubicBezTo>
                    <a:pt x="325" y="171"/>
                    <a:pt x="326" y="171"/>
                    <a:pt x="326" y="171"/>
                  </a:cubicBezTo>
                  <a:cubicBezTo>
                    <a:pt x="328" y="172"/>
                    <a:pt x="329" y="172"/>
                    <a:pt x="331" y="171"/>
                  </a:cubicBezTo>
                  <a:cubicBezTo>
                    <a:pt x="332" y="171"/>
                    <a:pt x="333" y="171"/>
                    <a:pt x="334" y="170"/>
                  </a:cubicBezTo>
                  <a:cubicBezTo>
                    <a:pt x="335" y="170"/>
                    <a:pt x="336" y="170"/>
                    <a:pt x="337" y="171"/>
                  </a:cubicBezTo>
                  <a:cubicBezTo>
                    <a:pt x="337" y="171"/>
                    <a:pt x="338" y="171"/>
                    <a:pt x="338" y="170"/>
                  </a:cubicBezTo>
                  <a:cubicBezTo>
                    <a:pt x="339" y="170"/>
                    <a:pt x="339" y="170"/>
                    <a:pt x="339" y="170"/>
                  </a:cubicBezTo>
                  <a:cubicBezTo>
                    <a:pt x="339" y="171"/>
                    <a:pt x="339" y="171"/>
                    <a:pt x="339" y="171"/>
                  </a:cubicBezTo>
                  <a:cubicBezTo>
                    <a:pt x="339" y="172"/>
                    <a:pt x="338" y="172"/>
                    <a:pt x="338" y="172"/>
                  </a:cubicBezTo>
                  <a:cubicBezTo>
                    <a:pt x="338" y="172"/>
                    <a:pt x="338" y="172"/>
                    <a:pt x="338" y="172"/>
                  </a:cubicBezTo>
                  <a:cubicBezTo>
                    <a:pt x="337" y="172"/>
                    <a:pt x="336" y="172"/>
                    <a:pt x="335" y="172"/>
                  </a:cubicBezTo>
                  <a:cubicBezTo>
                    <a:pt x="335" y="172"/>
                    <a:pt x="335" y="172"/>
                    <a:pt x="335" y="172"/>
                  </a:cubicBezTo>
                  <a:cubicBezTo>
                    <a:pt x="333" y="173"/>
                    <a:pt x="332" y="173"/>
                    <a:pt x="330" y="173"/>
                  </a:cubicBezTo>
                  <a:cubicBezTo>
                    <a:pt x="330" y="173"/>
                    <a:pt x="330" y="173"/>
                    <a:pt x="330" y="173"/>
                  </a:cubicBezTo>
                  <a:cubicBezTo>
                    <a:pt x="328" y="174"/>
                    <a:pt x="326" y="174"/>
                    <a:pt x="325" y="174"/>
                  </a:cubicBezTo>
                  <a:cubicBezTo>
                    <a:pt x="324" y="174"/>
                    <a:pt x="323" y="173"/>
                    <a:pt x="323" y="174"/>
                  </a:cubicBezTo>
                  <a:cubicBezTo>
                    <a:pt x="322" y="175"/>
                    <a:pt x="322" y="174"/>
                    <a:pt x="321" y="174"/>
                  </a:cubicBezTo>
                  <a:cubicBezTo>
                    <a:pt x="320" y="173"/>
                    <a:pt x="319" y="173"/>
                    <a:pt x="319" y="174"/>
                  </a:cubicBezTo>
                  <a:cubicBezTo>
                    <a:pt x="319" y="175"/>
                    <a:pt x="318" y="176"/>
                    <a:pt x="317" y="177"/>
                  </a:cubicBezTo>
                  <a:cubicBezTo>
                    <a:pt x="317" y="177"/>
                    <a:pt x="317" y="178"/>
                    <a:pt x="317" y="178"/>
                  </a:cubicBezTo>
                  <a:cubicBezTo>
                    <a:pt x="316" y="177"/>
                    <a:pt x="316" y="178"/>
                    <a:pt x="315" y="178"/>
                  </a:cubicBezTo>
                  <a:cubicBezTo>
                    <a:pt x="314" y="178"/>
                    <a:pt x="314" y="179"/>
                    <a:pt x="313" y="180"/>
                  </a:cubicBezTo>
                  <a:cubicBezTo>
                    <a:pt x="313" y="180"/>
                    <a:pt x="314" y="180"/>
                    <a:pt x="314" y="181"/>
                  </a:cubicBezTo>
                  <a:cubicBezTo>
                    <a:pt x="314" y="183"/>
                    <a:pt x="315" y="183"/>
                    <a:pt x="316" y="185"/>
                  </a:cubicBezTo>
                  <a:cubicBezTo>
                    <a:pt x="316" y="185"/>
                    <a:pt x="316" y="185"/>
                    <a:pt x="316" y="185"/>
                  </a:cubicBezTo>
                  <a:cubicBezTo>
                    <a:pt x="318" y="185"/>
                    <a:pt x="319" y="185"/>
                    <a:pt x="320" y="186"/>
                  </a:cubicBezTo>
                  <a:cubicBezTo>
                    <a:pt x="320" y="187"/>
                    <a:pt x="321" y="187"/>
                    <a:pt x="321" y="187"/>
                  </a:cubicBezTo>
                  <a:cubicBezTo>
                    <a:pt x="321" y="187"/>
                    <a:pt x="321" y="187"/>
                    <a:pt x="321" y="187"/>
                  </a:cubicBezTo>
                  <a:cubicBezTo>
                    <a:pt x="321" y="188"/>
                    <a:pt x="322" y="188"/>
                    <a:pt x="321" y="188"/>
                  </a:cubicBezTo>
                  <a:cubicBezTo>
                    <a:pt x="321" y="188"/>
                    <a:pt x="320" y="188"/>
                    <a:pt x="319" y="188"/>
                  </a:cubicBezTo>
                  <a:cubicBezTo>
                    <a:pt x="319" y="187"/>
                    <a:pt x="318" y="187"/>
                    <a:pt x="318" y="187"/>
                  </a:cubicBezTo>
                  <a:cubicBezTo>
                    <a:pt x="317" y="187"/>
                    <a:pt x="317" y="187"/>
                    <a:pt x="316" y="187"/>
                  </a:cubicBezTo>
                  <a:cubicBezTo>
                    <a:pt x="316" y="187"/>
                    <a:pt x="316" y="188"/>
                    <a:pt x="317" y="188"/>
                  </a:cubicBezTo>
                  <a:cubicBezTo>
                    <a:pt x="317" y="189"/>
                    <a:pt x="317" y="191"/>
                    <a:pt x="318" y="191"/>
                  </a:cubicBezTo>
                  <a:cubicBezTo>
                    <a:pt x="319" y="191"/>
                    <a:pt x="319" y="191"/>
                    <a:pt x="319" y="191"/>
                  </a:cubicBezTo>
                  <a:cubicBezTo>
                    <a:pt x="319" y="193"/>
                    <a:pt x="319" y="194"/>
                    <a:pt x="322" y="193"/>
                  </a:cubicBezTo>
                  <a:cubicBezTo>
                    <a:pt x="322" y="193"/>
                    <a:pt x="324" y="193"/>
                    <a:pt x="325" y="193"/>
                  </a:cubicBezTo>
                  <a:cubicBezTo>
                    <a:pt x="325" y="193"/>
                    <a:pt x="325" y="193"/>
                    <a:pt x="325" y="193"/>
                  </a:cubicBezTo>
                  <a:cubicBezTo>
                    <a:pt x="325" y="193"/>
                    <a:pt x="325" y="193"/>
                    <a:pt x="325" y="193"/>
                  </a:cubicBezTo>
                  <a:cubicBezTo>
                    <a:pt x="326" y="194"/>
                    <a:pt x="327" y="194"/>
                    <a:pt x="328" y="194"/>
                  </a:cubicBezTo>
                  <a:cubicBezTo>
                    <a:pt x="329" y="194"/>
                    <a:pt x="330" y="194"/>
                    <a:pt x="330" y="194"/>
                  </a:cubicBezTo>
                  <a:cubicBezTo>
                    <a:pt x="330" y="195"/>
                    <a:pt x="331" y="195"/>
                    <a:pt x="331" y="195"/>
                  </a:cubicBezTo>
                  <a:cubicBezTo>
                    <a:pt x="331" y="195"/>
                    <a:pt x="330" y="195"/>
                    <a:pt x="330" y="195"/>
                  </a:cubicBezTo>
                  <a:cubicBezTo>
                    <a:pt x="329" y="195"/>
                    <a:pt x="329" y="195"/>
                    <a:pt x="328" y="195"/>
                  </a:cubicBezTo>
                  <a:cubicBezTo>
                    <a:pt x="328" y="196"/>
                    <a:pt x="327" y="196"/>
                    <a:pt x="326" y="196"/>
                  </a:cubicBezTo>
                  <a:cubicBezTo>
                    <a:pt x="326" y="196"/>
                    <a:pt x="324" y="195"/>
                    <a:pt x="325" y="197"/>
                  </a:cubicBezTo>
                  <a:cubicBezTo>
                    <a:pt x="325" y="197"/>
                    <a:pt x="325" y="197"/>
                    <a:pt x="324" y="197"/>
                  </a:cubicBezTo>
                  <a:cubicBezTo>
                    <a:pt x="324" y="197"/>
                    <a:pt x="324" y="197"/>
                    <a:pt x="324" y="197"/>
                  </a:cubicBezTo>
                  <a:cubicBezTo>
                    <a:pt x="324" y="197"/>
                    <a:pt x="324" y="197"/>
                    <a:pt x="324" y="197"/>
                  </a:cubicBezTo>
                  <a:cubicBezTo>
                    <a:pt x="324" y="197"/>
                    <a:pt x="324" y="197"/>
                    <a:pt x="323" y="197"/>
                  </a:cubicBezTo>
                  <a:cubicBezTo>
                    <a:pt x="322" y="196"/>
                    <a:pt x="322" y="197"/>
                    <a:pt x="322" y="198"/>
                  </a:cubicBezTo>
                  <a:cubicBezTo>
                    <a:pt x="322" y="199"/>
                    <a:pt x="322" y="200"/>
                    <a:pt x="323" y="201"/>
                  </a:cubicBezTo>
                  <a:cubicBezTo>
                    <a:pt x="324" y="202"/>
                    <a:pt x="324" y="204"/>
                    <a:pt x="327" y="203"/>
                  </a:cubicBezTo>
                  <a:cubicBezTo>
                    <a:pt x="326" y="203"/>
                    <a:pt x="326" y="204"/>
                    <a:pt x="326" y="204"/>
                  </a:cubicBezTo>
                  <a:cubicBezTo>
                    <a:pt x="327" y="204"/>
                    <a:pt x="327" y="205"/>
                    <a:pt x="327" y="205"/>
                  </a:cubicBezTo>
                  <a:cubicBezTo>
                    <a:pt x="328" y="206"/>
                    <a:pt x="328" y="206"/>
                    <a:pt x="328" y="206"/>
                  </a:cubicBezTo>
                  <a:cubicBezTo>
                    <a:pt x="329" y="205"/>
                    <a:pt x="329" y="205"/>
                    <a:pt x="330" y="206"/>
                  </a:cubicBezTo>
                  <a:cubicBezTo>
                    <a:pt x="330" y="206"/>
                    <a:pt x="331" y="207"/>
                    <a:pt x="332" y="207"/>
                  </a:cubicBezTo>
                  <a:cubicBezTo>
                    <a:pt x="334" y="207"/>
                    <a:pt x="336" y="209"/>
                    <a:pt x="338" y="209"/>
                  </a:cubicBezTo>
                  <a:cubicBezTo>
                    <a:pt x="338" y="209"/>
                    <a:pt x="339" y="209"/>
                    <a:pt x="340" y="208"/>
                  </a:cubicBezTo>
                  <a:cubicBezTo>
                    <a:pt x="340" y="207"/>
                    <a:pt x="340" y="207"/>
                    <a:pt x="340" y="206"/>
                  </a:cubicBezTo>
                  <a:cubicBezTo>
                    <a:pt x="339" y="205"/>
                    <a:pt x="339" y="205"/>
                    <a:pt x="339" y="204"/>
                  </a:cubicBezTo>
                  <a:cubicBezTo>
                    <a:pt x="338" y="204"/>
                    <a:pt x="338" y="203"/>
                    <a:pt x="337" y="202"/>
                  </a:cubicBezTo>
                  <a:cubicBezTo>
                    <a:pt x="337" y="202"/>
                    <a:pt x="338" y="202"/>
                    <a:pt x="338" y="202"/>
                  </a:cubicBezTo>
                  <a:cubicBezTo>
                    <a:pt x="339" y="202"/>
                    <a:pt x="339" y="202"/>
                    <a:pt x="340" y="202"/>
                  </a:cubicBezTo>
                  <a:cubicBezTo>
                    <a:pt x="341" y="202"/>
                    <a:pt x="342" y="203"/>
                    <a:pt x="342" y="204"/>
                  </a:cubicBezTo>
                  <a:cubicBezTo>
                    <a:pt x="342" y="205"/>
                    <a:pt x="342" y="206"/>
                    <a:pt x="344" y="206"/>
                  </a:cubicBezTo>
                  <a:cubicBezTo>
                    <a:pt x="344" y="206"/>
                    <a:pt x="344" y="206"/>
                    <a:pt x="344" y="206"/>
                  </a:cubicBezTo>
                  <a:cubicBezTo>
                    <a:pt x="344" y="207"/>
                    <a:pt x="344" y="207"/>
                    <a:pt x="344" y="207"/>
                  </a:cubicBezTo>
                  <a:cubicBezTo>
                    <a:pt x="345" y="208"/>
                    <a:pt x="345" y="208"/>
                    <a:pt x="345" y="208"/>
                  </a:cubicBezTo>
                  <a:cubicBezTo>
                    <a:pt x="345" y="208"/>
                    <a:pt x="345" y="207"/>
                    <a:pt x="345" y="207"/>
                  </a:cubicBezTo>
                  <a:cubicBezTo>
                    <a:pt x="345" y="206"/>
                    <a:pt x="344" y="204"/>
                    <a:pt x="344" y="203"/>
                  </a:cubicBezTo>
                  <a:cubicBezTo>
                    <a:pt x="344" y="203"/>
                    <a:pt x="344" y="203"/>
                    <a:pt x="344" y="202"/>
                  </a:cubicBezTo>
                  <a:cubicBezTo>
                    <a:pt x="344" y="201"/>
                    <a:pt x="344" y="200"/>
                    <a:pt x="342" y="199"/>
                  </a:cubicBezTo>
                  <a:cubicBezTo>
                    <a:pt x="342" y="199"/>
                    <a:pt x="342" y="198"/>
                    <a:pt x="342" y="198"/>
                  </a:cubicBezTo>
                  <a:cubicBezTo>
                    <a:pt x="341" y="197"/>
                    <a:pt x="342" y="196"/>
                    <a:pt x="341" y="195"/>
                  </a:cubicBezTo>
                  <a:cubicBezTo>
                    <a:pt x="341" y="195"/>
                    <a:pt x="341" y="195"/>
                    <a:pt x="341" y="194"/>
                  </a:cubicBezTo>
                  <a:cubicBezTo>
                    <a:pt x="341" y="194"/>
                    <a:pt x="341" y="194"/>
                    <a:pt x="341" y="194"/>
                  </a:cubicBezTo>
                  <a:cubicBezTo>
                    <a:pt x="341" y="193"/>
                    <a:pt x="341" y="193"/>
                    <a:pt x="342" y="193"/>
                  </a:cubicBezTo>
                  <a:cubicBezTo>
                    <a:pt x="342" y="193"/>
                    <a:pt x="342" y="193"/>
                    <a:pt x="342" y="194"/>
                  </a:cubicBezTo>
                  <a:cubicBezTo>
                    <a:pt x="342" y="194"/>
                    <a:pt x="342" y="194"/>
                    <a:pt x="342" y="195"/>
                  </a:cubicBezTo>
                  <a:cubicBezTo>
                    <a:pt x="343" y="196"/>
                    <a:pt x="343" y="197"/>
                    <a:pt x="344" y="199"/>
                  </a:cubicBezTo>
                  <a:cubicBezTo>
                    <a:pt x="345" y="200"/>
                    <a:pt x="346" y="202"/>
                    <a:pt x="347" y="204"/>
                  </a:cubicBezTo>
                  <a:cubicBezTo>
                    <a:pt x="347" y="205"/>
                    <a:pt x="348" y="207"/>
                    <a:pt x="349" y="208"/>
                  </a:cubicBezTo>
                  <a:cubicBezTo>
                    <a:pt x="349" y="208"/>
                    <a:pt x="350" y="208"/>
                    <a:pt x="350" y="207"/>
                  </a:cubicBezTo>
                  <a:cubicBezTo>
                    <a:pt x="350" y="206"/>
                    <a:pt x="351" y="204"/>
                    <a:pt x="351" y="202"/>
                  </a:cubicBezTo>
                  <a:cubicBezTo>
                    <a:pt x="351" y="201"/>
                    <a:pt x="352" y="199"/>
                    <a:pt x="351" y="197"/>
                  </a:cubicBezTo>
                  <a:cubicBezTo>
                    <a:pt x="350" y="196"/>
                    <a:pt x="350" y="195"/>
                    <a:pt x="350" y="194"/>
                  </a:cubicBezTo>
                  <a:cubicBezTo>
                    <a:pt x="350" y="193"/>
                    <a:pt x="350" y="193"/>
                    <a:pt x="350" y="193"/>
                  </a:cubicBezTo>
                  <a:cubicBezTo>
                    <a:pt x="351" y="193"/>
                    <a:pt x="351" y="193"/>
                    <a:pt x="351" y="193"/>
                  </a:cubicBezTo>
                  <a:cubicBezTo>
                    <a:pt x="351" y="195"/>
                    <a:pt x="352" y="196"/>
                    <a:pt x="353" y="197"/>
                  </a:cubicBezTo>
                  <a:cubicBezTo>
                    <a:pt x="353" y="198"/>
                    <a:pt x="353" y="198"/>
                    <a:pt x="355" y="197"/>
                  </a:cubicBezTo>
                  <a:cubicBezTo>
                    <a:pt x="355" y="197"/>
                    <a:pt x="356" y="196"/>
                    <a:pt x="356" y="195"/>
                  </a:cubicBezTo>
                  <a:cubicBezTo>
                    <a:pt x="356" y="193"/>
                    <a:pt x="356" y="192"/>
                    <a:pt x="355" y="191"/>
                  </a:cubicBezTo>
                  <a:cubicBezTo>
                    <a:pt x="355" y="190"/>
                    <a:pt x="354" y="190"/>
                    <a:pt x="354" y="190"/>
                  </a:cubicBezTo>
                  <a:cubicBezTo>
                    <a:pt x="354" y="189"/>
                    <a:pt x="354" y="187"/>
                    <a:pt x="353" y="186"/>
                  </a:cubicBezTo>
                  <a:cubicBezTo>
                    <a:pt x="353" y="186"/>
                    <a:pt x="353" y="186"/>
                    <a:pt x="353" y="186"/>
                  </a:cubicBezTo>
                  <a:cubicBezTo>
                    <a:pt x="353" y="184"/>
                    <a:pt x="354" y="183"/>
                    <a:pt x="353" y="181"/>
                  </a:cubicBezTo>
                  <a:cubicBezTo>
                    <a:pt x="353" y="181"/>
                    <a:pt x="354" y="181"/>
                    <a:pt x="354" y="180"/>
                  </a:cubicBezTo>
                  <a:cubicBezTo>
                    <a:pt x="354" y="180"/>
                    <a:pt x="354" y="180"/>
                    <a:pt x="354" y="179"/>
                  </a:cubicBezTo>
                  <a:cubicBezTo>
                    <a:pt x="354" y="179"/>
                    <a:pt x="354" y="179"/>
                    <a:pt x="354" y="179"/>
                  </a:cubicBezTo>
                  <a:cubicBezTo>
                    <a:pt x="356" y="179"/>
                    <a:pt x="356" y="179"/>
                    <a:pt x="356" y="177"/>
                  </a:cubicBezTo>
                  <a:cubicBezTo>
                    <a:pt x="356" y="176"/>
                    <a:pt x="356" y="176"/>
                    <a:pt x="357" y="176"/>
                  </a:cubicBezTo>
                  <a:cubicBezTo>
                    <a:pt x="357" y="176"/>
                    <a:pt x="357" y="177"/>
                    <a:pt x="357" y="177"/>
                  </a:cubicBezTo>
                  <a:cubicBezTo>
                    <a:pt x="357" y="177"/>
                    <a:pt x="357" y="177"/>
                    <a:pt x="357" y="178"/>
                  </a:cubicBezTo>
                  <a:cubicBezTo>
                    <a:pt x="356" y="178"/>
                    <a:pt x="356" y="178"/>
                    <a:pt x="356" y="179"/>
                  </a:cubicBezTo>
                  <a:cubicBezTo>
                    <a:pt x="356" y="180"/>
                    <a:pt x="354" y="180"/>
                    <a:pt x="355" y="181"/>
                  </a:cubicBezTo>
                  <a:cubicBezTo>
                    <a:pt x="355" y="182"/>
                    <a:pt x="355" y="183"/>
                    <a:pt x="355" y="183"/>
                  </a:cubicBezTo>
                  <a:cubicBezTo>
                    <a:pt x="354" y="185"/>
                    <a:pt x="355" y="187"/>
                    <a:pt x="356" y="189"/>
                  </a:cubicBezTo>
                  <a:cubicBezTo>
                    <a:pt x="356" y="190"/>
                    <a:pt x="357" y="190"/>
                    <a:pt x="357" y="191"/>
                  </a:cubicBezTo>
                  <a:cubicBezTo>
                    <a:pt x="357" y="191"/>
                    <a:pt x="357" y="192"/>
                    <a:pt x="357" y="192"/>
                  </a:cubicBezTo>
                  <a:cubicBezTo>
                    <a:pt x="358" y="191"/>
                    <a:pt x="358" y="191"/>
                    <a:pt x="358" y="191"/>
                  </a:cubicBezTo>
                  <a:cubicBezTo>
                    <a:pt x="358" y="190"/>
                    <a:pt x="359" y="189"/>
                    <a:pt x="359" y="188"/>
                  </a:cubicBezTo>
                  <a:cubicBezTo>
                    <a:pt x="359" y="187"/>
                    <a:pt x="360" y="186"/>
                    <a:pt x="360" y="185"/>
                  </a:cubicBezTo>
                  <a:cubicBezTo>
                    <a:pt x="360" y="184"/>
                    <a:pt x="362" y="184"/>
                    <a:pt x="362" y="182"/>
                  </a:cubicBezTo>
                  <a:cubicBezTo>
                    <a:pt x="362" y="181"/>
                    <a:pt x="362" y="179"/>
                    <a:pt x="362" y="178"/>
                  </a:cubicBezTo>
                  <a:cubicBezTo>
                    <a:pt x="362" y="178"/>
                    <a:pt x="362" y="177"/>
                    <a:pt x="362" y="178"/>
                  </a:cubicBezTo>
                  <a:cubicBezTo>
                    <a:pt x="362" y="178"/>
                    <a:pt x="362" y="179"/>
                    <a:pt x="363" y="179"/>
                  </a:cubicBezTo>
                  <a:cubicBezTo>
                    <a:pt x="363" y="180"/>
                    <a:pt x="363" y="181"/>
                    <a:pt x="364" y="181"/>
                  </a:cubicBezTo>
                  <a:cubicBezTo>
                    <a:pt x="364" y="181"/>
                    <a:pt x="364" y="180"/>
                    <a:pt x="364" y="180"/>
                  </a:cubicBezTo>
                  <a:cubicBezTo>
                    <a:pt x="364" y="179"/>
                    <a:pt x="364" y="179"/>
                    <a:pt x="364" y="179"/>
                  </a:cubicBezTo>
                  <a:cubicBezTo>
                    <a:pt x="364" y="179"/>
                    <a:pt x="365" y="179"/>
                    <a:pt x="365" y="178"/>
                  </a:cubicBezTo>
                  <a:cubicBezTo>
                    <a:pt x="365" y="177"/>
                    <a:pt x="366" y="176"/>
                    <a:pt x="367" y="176"/>
                  </a:cubicBezTo>
                  <a:cubicBezTo>
                    <a:pt x="369" y="175"/>
                    <a:pt x="370" y="174"/>
                    <a:pt x="372" y="173"/>
                  </a:cubicBezTo>
                  <a:cubicBezTo>
                    <a:pt x="372" y="172"/>
                    <a:pt x="372" y="172"/>
                    <a:pt x="372" y="172"/>
                  </a:cubicBezTo>
                  <a:cubicBezTo>
                    <a:pt x="374" y="171"/>
                    <a:pt x="374" y="170"/>
                    <a:pt x="376" y="169"/>
                  </a:cubicBezTo>
                  <a:cubicBezTo>
                    <a:pt x="376" y="169"/>
                    <a:pt x="376" y="169"/>
                    <a:pt x="376" y="169"/>
                  </a:cubicBezTo>
                  <a:cubicBezTo>
                    <a:pt x="375" y="168"/>
                    <a:pt x="375" y="166"/>
                    <a:pt x="374" y="166"/>
                  </a:cubicBezTo>
                  <a:cubicBezTo>
                    <a:pt x="373" y="165"/>
                    <a:pt x="373" y="164"/>
                    <a:pt x="372" y="163"/>
                  </a:cubicBezTo>
                  <a:cubicBezTo>
                    <a:pt x="372" y="162"/>
                    <a:pt x="372" y="161"/>
                    <a:pt x="372" y="160"/>
                  </a:cubicBezTo>
                  <a:cubicBezTo>
                    <a:pt x="371" y="159"/>
                    <a:pt x="372" y="158"/>
                    <a:pt x="371" y="157"/>
                  </a:cubicBezTo>
                  <a:cubicBezTo>
                    <a:pt x="370" y="157"/>
                    <a:pt x="370" y="157"/>
                    <a:pt x="370" y="157"/>
                  </a:cubicBezTo>
                  <a:cubicBezTo>
                    <a:pt x="369" y="157"/>
                    <a:pt x="369" y="157"/>
                    <a:pt x="369" y="158"/>
                  </a:cubicBezTo>
                  <a:cubicBezTo>
                    <a:pt x="369" y="158"/>
                    <a:pt x="369" y="159"/>
                    <a:pt x="369" y="159"/>
                  </a:cubicBezTo>
                  <a:cubicBezTo>
                    <a:pt x="369" y="160"/>
                    <a:pt x="370" y="161"/>
                    <a:pt x="368" y="162"/>
                  </a:cubicBezTo>
                  <a:cubicBezTo>
                    <a:pt x="368" y="161"/>
                    <a:pt x="367" y="161"/>
                    <a:pt x="368" y="160"/>
                  </a:cubicBezTo>
                  <a:cubicBezTo>
                    <a:pt x="368" y="159"/>
                    <a:pt x="368" y="159"/>
                    <a:pt x="368" y="158"/>
                  </a:cubicBezTo>
                  <a:cubicBezTo>
                    <a:pt x="367" y="157"/>
                    <a:pt x="366" y="156"/>
                    <a:pt x="364" y="155"/>
                  </a:cubicBezTo>
                  <a:cubicBezTo>
                    <a:pt x="364" y="155"/>
                    <a:pt x="364" y="155"/>
                    <a:pt x="364" y="155"/>
                  </a:cubicBezTo>
                  <a:cubicBezTo>
                    <a:pt x="363" y="156"/>
                    <a:pt x="363" y="157"/>
                    <a:pt x="363" y="158"/>
                  </a:cubicBezTo>
                  <a:cubicBezTo>
                    <a:pt x="364" y="158"/>
                    <a:pt x="364" y="158"/>
                    <a:pt x="364" y="159"/>
                  </a:cubicBezTo>
                  <a:cubicBezTo>
                    <a:pt x="363" y="159"/>
                    <a:pt x="363" y="159"/>
                    <a:pt x="363" y="158"/>
                  </a:cubicBezTo>
                  <a:cubicBezTo>
                    <a:pt x="362" y="157"/>
                    <a:pt x="362" y="157"/>
                    <a:pt x="361" y="158"/>
                  </a:cubicBezTo>
                  <a:cubicBezTo>
                    <a:pt x="360" y="159"/>
                    <a:pt x="360" y="159"/>
                    <a:pt x="360" y="160"/>
                  </a:cubicBezTo>
                  <a:cubicBezTo>
                    <a:pt x="360" y="161"/>
                    <a:pt x="360" y="161"/>
                    <a:pt x="359" y="160"/>
                  </a:cubicBezTo>
                  <a:cubicBezTo>
                    <a:pt x="359" y="160"/>
                    <a:pt x="358" y="160"/>
                    <a:pt x="359" y="159"/>
                  </a:cubicBezTo>
                  <a:cubicBezTo>
                    <a:pt x="359" y="159"/>
                    <a:pt x="359" y="159"/>
                    <a:pt x="359" y="159"/>
                  </a:cubicBezTo>
                  <a:cubicBezTo>
                    <a:pt x="359" y="158"/>
                    <a:pt x="360" y="157"/>
                    <a:pt x="360" y="156"/>
                  </a:cubicBezTo>
                  <a:cubicBezTo>
                    <a:pt x="361" y="155"/>
                    <a:pt x="361" y="155"/>
                    <a:pt x="361" y="155"/>
                  </a:cubicBezTo>
                  <a:cubicBezTo>
                    <a:pt x="361" y="154"/>
                    <a:pt x="361" y="154"/>
                    <a:pt x="361" y="154"/>
                  </a:cubicBezTo>
                  <a:cubicBezTo>
                    <a:pt x="361" y="154"/>
                    <a:pt x="361" y="153"/>
                    <a:pt x="361" y="153"/>
                  </a:cubicBezTo>
                  <a:cubicBezTo>
                    <a:pt x="361" y="153"/>
                    <a:pt x="361" y="153"/>
                    <a:pt x="361" y="153"/>
                  </a:cubicBezTo>
                  <a:cubicBezTo>
                    <a:pt x="362" y="152"/>
                    <a:pt x="362" y="152"/>
                    <a:pt x="361" y="152"/>
                  </a:cubicBezTo>
                  <a:cubicBezTo>
                    <a:pt x="361" y="151"/>
                    <a:pt x="361" y="151"/>
                    <a:pt x="361" y="150"/>
                  </a:cubicBezTo>
                  <a:cubicBezTo>
                    <a:pt x="361" y="149"/>
                    <a:pt x="362" y="148"/>
                    <a:pt x="362" y="146"/>
                  </a:cubicBezTo>
                  <a:cubicBezTo>
                    <a:pt x="362" y="145"/>
                    <a:pt x="362" y="146"/>
                    <a:pt x="361" y="146"/>
                  </a:cubicBezTo>
                  <a:cubicBezTo>
                    <a:pt x="360" y="147"/>
                    <a:pt x="360" y="148"/>
                    <a:pt x="360" y="148"/>
                  </a:cubicBezTo>
                  <a:cubicBezTo>
                    <a:pt x="359" y="148"/>
                    <a:pt x="359" y="148"/>
                    <a:pt x="359" y="149"/>
                  </a:cubicBezTo>
                  <a:cubicBezTo>
                    <a:pt x="359" y="149"/>
                    <a:pt x="359" y="149"/>
                    <a:pt x="359" y="149"/>
                  </a:cubicBezTo>
                  <a:cubicBezTo>
                    <a:pt x="358" y="148"/>
                    <a:pt x="358" y="148"/>
                    <a:pt x="359" y="148"/>
                  </a:cubicBezTo>
                  <a:cubicBezTo>
                    <a:pt x="359" y="148"/>
                    <a:pt x="360" y="147"/>
                    <a:pt x="360" y="147"/>
                  </a:cubicBezTo>
                  <a:cubicBezTo>
                    <a:pt x="360" y="146"/>
                    <a:pt x="360" y="146"/>
                    <a:pt x="360" y="146"/>
                  </a:cubicBezTo>
                  <a:cubicBezTo>
                    <a:pt x="362" y="145"/>
                    <a:pt x="361" y="144"/>
                    <a:pt x="361" y="143"/>
                  </a:cubicBezTo>
                  <a:cubicBezTo>
                    <a:pt x="360" y="142"/>
                    <a:pt x="361" y="140"/>
                    <a:pt x="360" y="140"/>
                  </a:cubicBezTo>
                  <a:cubicBezTo>
                    <a:pt x="359" y="140"/>
                    <a:pt x="358" y="140"/>
                    <a:pt x="358" y="139"/>
                  </a:cubicBezTo>
                  <a:cubicBezTo>
                    <a:pt x="357" y="139"/>
                    <a:pt x="357" y="139"/>
                    <a:pt x="357" y="140"/>
                  </a:cubicBezTo>
                  <a:cubicBezTo>
                    <a:pt x="357" y="140"/>
                    <a:pt x="356" y="140"/>
                    <a:pt x="356" y="140"/>
                  </a:cubicBezTo>
                  <a:cubicBezTo>
                    <a:pt x="355" y="140"/>
                    <a:pt x="355" y="140"/>
                    <a:pt x="355" y="139"/>
                  </a:cubicBezTo>
                  <a:cubicBezTo>
                    <a:pt x="355" y="139"/>
                    <a:pt x="355" y="138"/>
                    <a:pt x="355" y="138"/>
                  </a:cubicBezTo>
                  <a:cubicBezTo>
                    <a:pt x="354" y="138"/>
                    <a:pt x="354" y="137"/>
                    <a:pt x="355" y="137"/>
                  </a:cubicBezTo>
                  <a:cubicBezTo>
                    <a:pt x="355" y="137"/>
                    <a:pt x="355" y="137"/>
                    <a:pt x="356" y="137"/>
                  </a:cubicBezTo>
                  <a:cubicBezTo>
                    <a:pt x="356" y="137"/>
                    <a:pt x="357" y="137"/>
                    <a:pt x="357" y="136"/>
                  </a:cubicBezTo>
                  <a:cubicBezTo>
                    <a:pt x="358" y="135"/>
                    <a:pt x="358" y="134"/>
                    <a:pt x="358" y="133"/>
                  </a:cubicBezTo>
                  <a:cubicBezTo>
                    <a:pt x="358" y="131"/>
                    <a:pt x="358" y="129"/>
                    <a:pt x="358" y="128"/>
                  </a:cubicBezTo>
                  <a:cubicBezTo>
                    <a:pt x="357" y="127"/>
                    <a:pt x="357" y="127"/>
                    <a:pt x="357" y="127"/>
                  </a:cubicBezTo>
                  <a:cubicBezTo>
                    <a:pt x="356" y="127"/>
                    <a:pt x="356" y="127"/>
                    <a:pt x="356" y="127"/>
                  </a:cubicBezTo>
                  <a:cubicBezTo>
                    <a:pt x="354" y="125"/>
                    <a:pt x="352" y="125"/>
                    <a:pt x="351" y="127"/>
                  </a:cubicBezTo>
                  <a:cubicBezTo>
                    <a:pt x="351" y="128"/>
                    <a:pt x="351" y="128"/>
                    <a:pt x="350" y="128"/>
                  </a:cubicBezTo>
                  <a:cubicBezTo>
                    <a:pt x="350" y="128"/>
                    <a:pt x="350" y="129"/>
                    <a:pt x="350" y="129"/>
                  </a:cubicBezTo>
                  <a:cubicBezTo>
                    <a:pt x="351" y="130"/>
                    <a:pt x="351" y="131"/>
                    <a:pt x="350" y="131"/>
                  </a:cubicBezTo>
                  <a:cubicBezTo>
                    <a:pt x="350" y="132"/>
                    <a:pt x="350" y="133"/>
                    <a:pt x="350" y="133"/>
                  </a:cubicBezTo>
                  <a:cubicBezTo>
                    <a:pt x="351" y="134"/>
                    <a:pt x="351" y="135"/>
                    <a:pt x="352" y="135"/>
                  </a:cubicBezTo>
                  <a:cubicBezTo>
                    <a:pt x="352" y="135"/>
                    <a:pt x="353" y="135"/>
                    <a:pt x="353" y="136"/>
                  </a:cubicBezTo>
                  <a:cubicBezTo>
                    <a:pt x="353" y="136"/>
                    <a:pt x="353" y="136"/>
                    <a:pt x="352" y="136"/>
                  </a:cubicBezTo>
                  <a:cubicBezTo>
                    <a:pt x="352" y="136"/>
                    <a:pt x="352" y="136"/>
                    <a:pt x="352" y="137"/>
                  </a:cubicBezTo>
                  <a:cubicBezTo>
                    <a:pt x="353" y="137"/>
                    <a:pt x="352" y="138"/>
                    <a:pt x="353" y="139"/>
                  </a:cubicBezTo>
                  <a:cubicBezTo>
                    <a:pt x="353" y="139"/>
                    <a:pt x="353" y="139"/>
                    <a:pt x="353" y="139"/>
                  </a:cubicBezTo>
                  <a:cubicBezTo>
                    <a:pt x="353" y="139"/>
                    <a:pt x="353" y="139"/>
                    <a:pt x="353" y="139"/>
                  </a:cubicBezTo>
                  <a:cubicBezTo>
                    <a:pt x="352" y="139"/>
                    <a:pt x="352" y="138"/>
                    <a:pt x="351" y="138"/>
                  </a:cubicBezTo>
                  <a:cubicBezTo>
                    <a:pt x="351" y="138"/>
                    <a:pt x="352" y="139"/>
                    <a:pt x="352" y="139"/>
                  </a:cubicBezTo>
                  <a:cubicBezTo>
                    <a:pt x="350" y="139"/>
                    <a:pt x="349" y="137"/>
                    <a:pt x="348" y="136"/>
                  </a:cubicBezTo>
                  <a:cubicBezTo>
                    <a:pt x="347" y="134"/>
                    <a:pt x="346" y="132"/>
                    <a:pt x="347" y="130"/>
                  </a:cubicBezTo>
                  <a:cubicBezTo>
                    <a:pt x="347" y="130"/>
                    <a:pt x="347" y="129"/>
                    <a:pt x="348" y="129"/>
                  </a:cubicBezTo>
                  <a:cubicBezTo>
                    <a:pt x="348" y="128"/>
                    <a:pt x="348" y="128"/>
                    <a:pt x="347" y="128"/>
                  </a:cubicBezTo>
                  <a:cubicBezTo>
                    <a:pt x="346" y="127"/>
                    <a:pt x="347" y="127"/>
                    <a:pt x="347" y="127"/>
                  </a:cubicBezTo>
                  <a:cubicBezTo>
                    <a:pt x="348" y="126"/>
                    <a:pt x="348" y="125"/>
                    <a:pt x="348" y="124"/>
                  </a:cubicBezTo>
                  <a:cubicBezTo>
                    <a:pt x="347" y="124"/>
                    <a:pt x="347" y="123"/>
                    <a:pt x="347" y="123"/>
                  </a:cubicBezTo>
                  <a:cubicBezTo>
                    <a:pt x="346" y="122"/>
                    <a:pt x="345" y="121"/>
                    <a:pt x="344" y="122"/>
                  </a:cubicBezTo>
                  <a:cubicBezTo>
                    <a:pt x="343" y="122"/>
                    <a:pt x="342" y="122"/>
                    <a:pt x="343" y="124"/>
                  </a:cubicBezTo>
                  <a:cubicBezTo>
                    <a:pt x="343" y="124"/>
                    <a:pt x="343" y="124"/>
                    <a:pt x="343" y="124"/>
                  </a:cubicBezTo>
                  <a:cubicBezTo>
                    <a:pt x="343" y="124"/>
                    <a:pt x="343" y="124"/>
                    <a:pt x="343" y="123"/>
                  </a:cubicBezTo>
                  <a:cubicBezTo>
                    <a:pt x="342" y="123"/>
                    <a:pt x="341" y="123"/>
                    <a:pt x="341" y="122"/>
                  </a:cubicBezTo>
                  <a:cubicBezTo>
                    <a:pt x="341" y="122"/>
                    <a:pt x="341" y="122"/>
                    <a:pt x="341" y="121"/>
                  </a:cubicBezTo>
                  <a:cubicBezTo>
                    <a:pt x="340" y="121"/>
                    <a:pt x="338" y="120"/>
                    <a:pt x="337" y="120"/>
                  </a:cubicBezTo>
                  <a:cubicBezTo>
                    <a:pt x="336" y="121"/>
                    <a:pt x="336" y="120"/>
                    <a:pt x="337" y="120"/>
                  </a:cubicBezTo>
                  <a:cubicBezTo>
                    <a:pt x="338" y="117"/>
                    <a:pt x="338" y="116"/>
                    <a:pt x="336" y="114"/>
                  </a:cubicBezTo>
                  <a:cubicBezTo>
                    <a:pt x="335" y="113"/>
                    <a:pt x="334" y="113"/>
                    <a:pt x="334" y="112"/>
                  </a:cubicBezTo>
                  <a:cubicBezTo>
                    <a:pt x="334" y="111"/>
                    <a:pt x="334" y="110"/>
                    <a:pt x="333" y="109"/>
                  </a:cubicBezTo>
                  <a:cubicBezTo>
                    <a:pt x="332" y="107"/>
                    <a:pt x="332" y="105"/>
                    <a:pt x="331" y="103"/>
                  </a:cubicBezTo>
                  <a:cubicBezTo>
                    <a:pt x="331" y="102"/>
                    <a:pt x="331" y="102"/>
                    <a:pt x="330" y="101"/>
                  </a:cubicBezTo>
                  <a:cubicBezTo>
                    <a:pt x="330" y="100"/>
                    <a:pt x="328" y="100"/>
                    <a:pt x="330" y="99"/>
                  </a:cubicBezTo>
                  <a:cubicBezTo>
                    <a:pt x="330" y="99"/>
                    <a:pt x="330" y="99"/>
                    <a:pt x="330" y="98"/>
                  </a:cubicBezTo>
                  <a:cubicBezTo>
                    <a:pt x="330" y="97"/>
                    <a:pt x="329" y="95"/>
                    <a:pt x="328" y="94"/>
                  </a:cubicBezTo>
                  <a:cubicBezTo>
                    <a:pt x="327" y="92"/>
                    <a:pt x="326" y="91"/>
                    <a:pt x="325" y="91"/>
                  </a:cubicBezTo>
                  <a:cubicBezTo>
                    <a:pt x="325" y="90"/>
                    <a:pt x="324" y="90"/>
                    <a:pt x="324" y="90"/>
                  </a:cubicBezTo>
                  <a:cubicBezTo>
                    <a:pt x="323" y="89"/>
                    <a:pt x="322" y="88"/>
                    <a:pt x="320" y="87"/>
                  </a:cubicBezTo>
                  <a:cubicBezTo>
                    <a:pt x="320" y="86"/>
                    <a:pt x="319" y="86"/>
                    <a:pt x="319" y="86"/>
                  </a:cubicBezTo>
                  <a:cubicBezTo>
                    <a:pt x="318" y="86"/>
                    <a:pt x="319" y="87"/>
                    <a:pt x="319" y="88"/>
                  </a:cubicBezTo>
                  <a:cubicBezTo>
                    <a:pt x="319" y="88"/>
                    <a:pt x="319" y="88"/>
                    <a:pt x="319" y="88"/>
                  </a:cubicBezTo>
                  <a:cubicBezTo>
                    <a:pt x="318" y="88"/>
                    <a:pt x="318" y="88"/>
                    <a:pt x="318" y="88"/>
                  </a:cubicBezTo>
                  <a:cubicBezTo>
                    <a:pt x="317" y="88"/>
                    <a:pt x="317" y="87"/>
                    <a:pt x="316" y="87"/>
                  </a:cubicBezTo>
                  <a:cubicBezTo>
                    <a:pt x="315" y="86"/>
                    <a:pt x="315" y="87"/>
                    <a:pt x="314" y="87"/>
                  </a:cubicBezTo>
                  <a:cubicBezTo>
                    <a:pt x="314" y="88"/>
                    <a:pt x="313" y="89"/>
                    <a:pt x="313" y="90"/>
                  </a:cubicBezTo>
                  <a:cubicBezTo>
                    <a:pt x="312" y="91"/>
                    <a:pt x="313" y="92"/>
                    <a:pt x="314" y="93"/>
                  </a:cubicBezTo>
                  <a:cubicBezTo>
                    <a:pt x="315" y="93"/>
                    <a:pt x="316" y="94"/>
                    <a:pt x="318" y="93"/>
                  </a:cubicBezTo>
                  <a:cubicBezTo>
                    <a:pt x="318" y="93"/>
                    <a:pt x="319" y="93"/>
                    <a:pt x="319" y="93"/>
                  </a:cubicBezTo>
                  <a:cubicBezTo>
                    <a:pt x="320" y="93"/>
                    <a:pt x="320" y="94"/>
                    <a:pt x="321" y="95"/>
                  </a:cubicBezTo>
                  <a:cubicBezTo>
                    <a:pt x="321" y="95"/>
                    <a:pt x="322" y="95"/>
                    <a:pt x="321" y="95"/>
                  </a:cubicBezTo>
                  <a:cubicBezTo>
                    <a:pt x="321" y="96"/>
                    <a:pt x="321" y="96"/>
                    <a:pt x="321" y="96"/>
                  </a:cubicBezTo>
                  <a:cubicBezTo>
                    <a:pt x="321" y="98"/>
                    <a:pt x="321" y="99"/>
                    <a:pt x="319" y="99"/>
                  </a:cubicBezTo>
                  <a:cubicBezTo>
                    <a:pt x="318" y="99"/>
                    <a:pt x="318" y="99"/>
                    <a:pt x="317" y="98"/>
                  </a:cubicBezTo>
                  <a:cubicBezTo>
                    <a:pt x="316" y="98"/>
                    <a:pt x="316" y="98"/>
                    <a:pt x="316" y="98"/>
                  </a:cubicBezTo>
                  <a:cubicBezTo>
                    <a:pt x="315" y="98"/>
                    <a:pt x="314" y="98"/>
                    <a:pt x="314" y="98"/>
                  </a:cubicBezTo>
                  <a:cubicBezTo>
                    <a:pt x="314" y="98"/>
                    <a:pt x="313" y="97"/>
                    <a:pt x="313" y="98"/>
                  </a:cubicBezTo>
                  <a:cubicBezTo>
                    <a:pt x="313" y="98"/>
                    <a:pt x="313" y="98"/>
                    <a:pt x="313" y="99"/>
                  </a:cubicBezTo>
                  <a:cubicBezTo>
                    <a:pt x="314" y="99"/>
                    <a:pt x="314" y="100"/>
                    <a:pt x="315" y="100"/>
                  </a:cubicBezTo>
                  <a:cubicBezTo>
                    <a:pt x="315" y="100"/>
                    <a:pt x="315" y="101"/>
                    <a:pt x="315" y="101"/>
                  </a:cubicBezTo>
                  <a:cubicBezTo>
                    <a:pt x="315" y="101"/>
                    <a:pt x="314" y="102"/>
                    <a:pt x="314" y="102"/>
                  </a:cubicBezTo>
                  <a:cubicBezTo>
                    <a:pt x="313" y="102"/>
                    <a:pt x="313" y="102"/>
                    <a:pt x="313" y="102"/>
                  </a:cubicBezTo>
                  <a:cubicBezTo>
                    <a:pt x="313" y="103"/>
                    <a:pt x="313" y="103"/>
                    <a:pt x="312" y="103"/>
                  </a:cubicBezTo>
                  <a:cubicBezTo>
                    <a:pt x="312" y="103"/>
                    <a:pt x="312" y="103"/>
                    <a:pt x="312" y="102"/>
                  </a:cubicBezTo>
                  <a:cubicBezTo>
                    <a:pt x="312" y="101"/>
                    <a:pt x="311" y="101"/>
                    <a:pt x="311" y="100"/>
                  </a:cubicBezTo>
                  <a:cubicBezTo>
                    <a:pt x="310" y="100"/>
                    <a:pt x="310" y="99"/>
                    <a:pt x="309" y="100"/>
                  </a:cubicBezTo>
                  <a:cubicBezTo>
                    <a:pt x="307" y="101"/>
                    <a:pt x="306" y="102"/>
                    <a:pt x="306" y="104"/>
                  </a:cubicBezTo>
                  <a:cubicBezTo>
                    <a:pt x="306" y="104"/>
                    <a:pt x="306" y="105"/>
                    <a:pt x="306" y="105"/>
                  </a:cubicBezTo>
                  <a:cubicBezTo>
                    <a:pt x="305" y="106"/>
                    <a:pt x="305" y="106"/>
                    <a:pt x="306" y="107"/>
                  </a:cubicBezTo>
                  <a:cubicBezTo>
                    <a:pt x="307" y="107"/>
                    <a:pt x="307" y="107"/>
                    <a:pt x="307" y="107"/>
                  </a:cubicBezTo>
                  <a:cubicBezTo>
                    <a:pt x="307" y="108"/>
                    <a:pt x="307" y="108"/>
                    <a:pt x="306" y="108"/>
                  </a:cubicBezTo>
                  <a:cubicBezTo>
                    <a:pt x="306" y="108"/>
                    <a:pt x="305" y="108"/>
                    <a:pt x="305" y="109"/>
                  </a:cubicBezTo>
                  <a:cubicBezTo>
                    <a:pt x="305" y="109"/>
                    <a:pt x="305" y="110"/>
                    <a:pt x="305" y="110"/>
                  </a:cubicBezTo>
                  <a:cubicBezTo>
                    <a:pt x="306" y="111"/>
                    <a:pt x="307" y="111"/>
                    <a:pt x="307" y="110"/>
                  </a:cubicBezTo>
                  <a:cubicBezTo>
                    <a:pt x="308" y="111"/>
                    <a:pt x="309" y="110"/>
                    <a:pt x="309" y="110"/>
                  </a:cubicBezTo>
                  <a:cubicBezTo>
                    <a:pt x="309" y="110"/>
                    <a:pt x="309" y="110"/>
                    <a:pt x="309" y="110"/>
                  </a:cubicBezTo>
                  <a:cubicBezTo>
                    <a:pt x="308" y="111"/>
                    <a:pt x="308" y="111"/>
                    <a:pt x="309" y="113"/>
                  </a:cubicBezTo>
                  <a:cubicBezTo>
                    <a:pt x="310" y="113"/>
                    <a:pt x="310" y="113"/>
                    <a:pt x="310" y="113"/>
                  </a:cubicBezTo>
                  <a:cubicBezTo>
                    <a:pt x="311" y="113"/>
                    <a:pt x="312" y="114"/>
                    <a:pt x="312" y="113"/>
                  </a:cubicBezTo>
                  <a:cubicBezTo>
                    <a:pt x="313" y="113"/>
                    <a:pt x="313" y="113"/>
                    <a:pt x="313" y="113"/>
                  </a:cubicBezTo>
                  <a:cubicBezTo>
                    <a:pt x="313" y="114"/>
                    <a:pt x="314" y="114"/>
                    <a:pt x="314" y="114"/>
                  </a:cubicBezTo>
                  <a:cubicBezTo>
                    <a:pt x="314" y="115"/>
                    <a:pt x="314" y="115"/>
                    <a:pt x="313" y="115"/>
                  </a:cubicBezTo>
                  <a:cubicBezTo>
                    <a:pt x="312" y="114"/>
                    <a:pt x="311" y="114"/>
                    <a:pt x="311" y="115"/>
                  </a:cubicBezTo>
                  <a:cubicBezTo>
                    <a:pt x="310" y="116"/>
                    <a:pt x="311" y="117"/>
                    <a:pt x="311" y="118"/>
                  </a:cubicBezTo>
                  <a:cubicBezTo>
                    <a:pt x="311" y="118"/>
                    <a:pt x="311" y="118"/>
                    <a:pt x="311" y="118"/>
                  </a:cubicBezTo>
                  <a:cubicBezTo>
                    <a:pt x="312" y="118"/>
                    <a:pt x="313" y="119"/>
                    <a:pt x="314" y="119"/>
                  </a:cubicBezTo>
                  <a:cubicBezTo>
                    <a:pt x="314" y="119"/>
                    <a:pt x="315" y="119"/>
                    <a:pt x="315" y="119"/>
                  </a:cubicBezTo>
                  <a:cubicBezTo>
                    <a:pt x="315" y="119"/>
                    <a:pt x="315" y="120"/>
                    <a:pt x="316" y="120"/>
                  </a:cubicBezTo>
                  <a:cubicBezTo>
                    <a:pt x="316" y="120"/>
                    <a:pt x="316" y="121"/>
                    <a:pt x="316" y="121"/>
                  </a:cubicBezTo>
                  <a:cubicBezTo>
                    <a:pt x="316" y="121"/>
                    <a:pt x="316" y="122"/>
                    <a:pt x="315" y="122"/>
                  </a:cubicBezTo>
                  <a:cubicBezTo>
                    <a:pt x="315" y="121"/>
                    <a:pt x="315" y="121"/>
                    <a:pt x="315" y="121"/>
                  </a:cubicBezTo>
                  <a:cubicBezTo>
                    <a:pt x="314" y="120"/>
                    <a:pt x="313" y="121"/>
                    <a:pt x="313" y="120"/>
                  </a:cubicBezTo>
                  <a:cubicBezTo>
                    <a:pt x="311" y="120"/>
                    <a:pt x="310" y="121"/>
                    <a:pt x="309" y="120"/>
                  </a:cubicBezTo>
                  <a:cubicBezTo>
                    <a:pt x="308" y="119"/>
                    <a:pt x="307" y="119"/>
                    <a:pt x="306" y="119"/>
                  </a:cubicBezTo>
                  <a:cubicBezTo>
                    <a:pt x="305" y="119"/>
                    <a:pt x="303" y="119"/>
                    <a:pt x="301" y="119"/>
                  </a:cubicBezTo>
                  <a:cubicBezTo>
                    <a:pt x="301" y="120"/>
                    <a:pt x="301" y="120"/>
                    <a:pt x="302" y="120"/>
                  </a:cubicBezTo>
                  <a:cubicBezTo>
                    <a:pt x="303" y="121"/>
                    <a:pt x="302" y="122"/>
                    <a:pt x="301" y="122"/>
                  </a:cubicBezTo>
                  <a:cubicBezTo>
                    <a:pt x="301" y="122"/>
                    <a:pt x="301" y="122"/>
                    <a:pt x="301" y="123"/>
                  </a:cubicBezTo>
                  <a:cubicBezTo>
                    <a:pt x="301" y="123"/>
                    <a:pt x="301" y="123"/>
                    <a:pt x="302" y="124"/>
                  </a:cubicBezTo>
                  <a:cubicBezTo>
                    <a:pt x="302" y="124"/>
                    <a:pt x="303" y="124"/>
                    <a:pt x="303" y="125"/>
                  </a:cubicBezTo>
                  <a:cubicBezTo>
                    <a:pt x="303" y="126"/>
                    <a:pt x="303" y="127"/>
                    <a:pt x="304" y="127"/>
                  </a:cubicBezTo>
                  <a:cubicBezTo>
                    <a:pt x="305" y="127"/>
                    <a:pt x="305" y="127"/>
                    <a:pt x="306" y="127"/>
                  </a:cubicBezTo>
                  <a:cubicBezTo>
                    <a:pt x="305" y="128"/>
                    <a:pt x="305" y="128"/>
                    <a:pt x="305" y="128"/>
                  </a:cubicBezTo>
                  <a:cubicBezTo>
                    <a:pt x="305" y="129"/>
                    <a:pt x="304" y="129"/>
                    <a:pt x="304" y="128"/>
                  </a:cubicBezTo>
                  <a:cubicBezTo>
                    <a:pt x="303" y="128"/>
                    <a:pt x="303" y="127"/>
                    <a:pt x="302" y="127"/>
                  </a:cubicBezTo>
                  <a:cubicBezTo>
                    <a:pt x="301" y="127"/>
                    <a:pt x="300" y="127"/>
                    <a:pt x="300" y="128"/>
                  </a:cubicBezTo>
                  <a:cubicBezTo>
                    <a:pt x="299" y="129"/>
                    <a:pt x="298" y="128"/>
                    <a:pt x="298" y="128"/>
                  </a:cubicBezTo>
                  <a:cubicBezTo>
                    <a:pt x="297" y="128"/>
                    <a:pt x="297" y="128"/>
                    <a:pt x="297" y="128"/>
                  </a:cubicBezTo>
                  <a:cubicBezTo>
                    <a:pt x="297" y="128"/>
                    <a:pt x="296" y="129"/>
                    <a:pt x="297" y="129"/>
                  </a:cubicBezTo>
                  <a:close/>
                  <a:moveTo>
                    <a:pt x="146" y="269"/>
                  </a:moveTo>
                  <a:cubicBezTo>
                    <a:pt x="146" y="269"/>
                    <a:pt x="147" y="269"/>
                    <a:pt x="147" y="269"/>
                  </a:cubicBezTo>
                  <a:cubicBezTo>
                    <a:pt x="148" y="269"/>
                    <a:pt x="149" y="267"/>
                    <a:pt x="148" y="266"/>
                  </a:cubicBezTo>
                  <a:cubicBezTo>
                    <a:pt x="148" y="266"/>
                    <a:pt x="148" y="265"/>
                    <a:pt x="148" y="265"/>
                  </a:cubicBezTo>
                  <a:cubicBezTo>
                    <a:pt x="151" y="264"/>
                    <a:pt x="151" y="264"/>
                    <a:pt x="151" y="262"/>
                  </a:cubicBezTo>
                  <a:cubicBezTo>
                    <a:pt x="150" y="261"/>
                    <a:pt x="151" y="259"/>
                    <a:pt x="149" y="259"/>
                  </a:cubicBezTo>
                  <a:cubicBezTo>
                    <a:pt x="149" y="259"/>
                    <a:pt x="148" y="259"/>
                    <a:pt x="148" y="258"/>
                  </a:cubicBezTo>
                  <a:cubicBezTo>
                    <a:pt x="148" y="258"/>
                    <a:pt x="148" y="258"/>
                    <a:pt x="148" y="257"/>
                  </a:cubicBezTo>
                  <a:cubicBezTo>
                    <a:pt x="149" y="257"/>
                    <a:pt x="149" y="257"/>
                    <a:pt x="150" y="257"/>
                  </a:cubicBezTo>
                  <a:cubicBezTo>
                    <a:pt x="150" y="258"/>
                    <a:pt x="151" y="259"/>
                    <a:pt x="151" y="257"/>
                  </a:cubicBezTo>
                  <a:cubicBezTo>
                    <a:pt x="151" y="257"/>
                    <a:pt x="152" y="257"/>
                    <a:pt x="152" y="257"/>
                  </a:cubicBezTo>
                  <a:cubicBezTo>
                    <a:pt x="152" y="256"/>
                    <a:pt x="153" y="254"/>
                    <a:pt x="152" y="254"/>
                  </a:cubicBezTo>
                  <a:cubicBezTo>
                    <a:pt x="151" y="253"/>
                    <a:pt x="151" y="252"/>
                    <a:pt x="151" y="252"/>
                  </a:cubicBezTo>
                  <a:cubicBezTo>
                    <a:pt x="152" y="251"/>
                    <a:pt x="152" y="252"/>
                    <a:pt x="153" y="252"/>
                  </a:cubicBezTo>
                  <a:cubicBezTo>
                    <a:pt x="153" y="252"/>
                    <a:pt x="153" y="251"/>
                    <a:pt x="153" y="251"/>
                  </a:cubicBezTo>
                  <a:cubicBezTo>
                    <a:pt x="152" y="251"/>
                    <a:pt x="152" y="250"/>
                    <a:pt x="153" y="250"/>
                  </a:cubicBezTo>
                  <a:cubicBezTo>
                    <a:pt x="153" y="250"/>
                    <a:pt x="153" y="250"/>
                    <a:pt x="153" y="250"/>
                  </a:cubicBezTo>
                  <a:cubicBezTo>
                    <a:pt x="154" y="251"/>
                    <a:pt x="155" y="250"/>
                    <a:pt x="155" y="250"/>
                  </a:cubicBezTo>
                  <a:cubicBezTo>
                    <a:pt x="155" y="249"/>
                    <a:pt x="155" y="249"/>
                    <a:pt x="156" y="249"/>
                  </a:cubicBezTo>
                  <a:cubicBezTo>
                    <a:pt x="156" y="249"/>
                    <a:pt x="156" y="249"/>
                    <a:pt x="156" y="250"/>
                  </a:cubicBezTo>
                  <a:cubicBezTo>
                    <a:pt x="156" y="250"/>
                    <a:pt x="156" y="251"/>
                    <a:pt x="156" y="252"/>
                  </a:cubicBezTo>
                  <a:cubicBezTo>
                    <a:pt x="155" y="252"/>
                    <a:pt x="155" y="253"/>
                    <a:pt x="155" y="255"/>
                  </a:cubicBezTo>
                  <a:cubicBezTo>
                    <a:pt x="155" y="256"/>
                    <a:pt x="156" y="257"/>
                    <a:pt x="154" y="259"/>
                  </a:cubicBezTo>
                  <a:cubicBezTo>
                    <a:pt x="154" y="259"/>
                    <a:pt x="154" y="259"/>
                    <a:pt x="154" y="259"/>
                  </a:cubicBezTo>
                  <a:cubicBezTo>
                    <a:pt x="154" y="261"/>
                    <a:pt x="156" y="261"/>
                    <a:pt x="156" y="263"/>
                  </a:cubicBezTo>
                  <a:cubicBezTo>
                    <a:pt x="156" y="263"/>
                    <a:pt x="156" y="263"/>
                    <a:pt x="157" y="263"/>
                  </a:cubicBezTo>
                  <a:cubicBezTo>
                    <a:pt x="157" y="263"/>
                    <a:pt x="157" y="263"/>
                    <a:pt x="157" y="264"/>
                  </a:cubicBezTo>
                  <a:cubicBezTo>
                    <a:pt x="157" y="265"/>
                    <a:pt x="158" y="265"/>
                    <a:pt x="159" y="265"/>
                  </a:cubicBezTo>
                  <a:cubicBezTo>
                    <a:pt x="160" y="264"/>
                    <a:pt x="160" y="264"/>
                    <a:pt x="161" y="263"/>
                  </a:cubicBezTo>
                  <a:cubicBezTo>
                    <a:pt x="162" y="262"/>
                    <a:pt x="161" y="260"/>
                    <a:pt x="161" y="259"/>
                  </a:cubicBezTo>
                  <a:cubicBezTo>
                    <a:pt x="161" y="258"/>
                    <a:pt x="160" y="257"/>
                    <a:pt x="161" y="257"/>
                  </a:cubicBezTo>
                  <a:cubicBezTo>
                    <a:pt x="162" y="257"/>
                    <a:pt x="163" y="256"/>
                    <a:pt x="164" y="256"/>
                  </a:cubicBezTo>
                  <a:cubicBezTo>
                    <a:pt x="165" y="256"/>
                    <a:pt x="166" y="256"/>
                    <a:pt x="167" y="255"/>
                  </a:cubicBezTo>
                  <a:cubicBezTo>
                    <a:pt x="168" y="254"/>
                    <a:pt x="167" y="253"/>
                    <a:pt x="168" y="252"/>
                  </a:cubicBezTo>
                  <a:cubicBezTo>
                    <a:pt x="168" y="251"/>
                    <a:pt x="168" y="249"/>
                    <a:pt x="167" y="248"/>
                  </a:cubicBezTo>
                  <a:cubicBezTo>
                    <a:pt x="166" y="248"/>
                    <a:pt x="166" y="247"/>
                    <a:pt x="165" y="246"/>
                  </a:cubicBezTo>
                  <a:cubicBezTo>
                    <a:pt x="165" y="246"/>
                    <a:pt x="165" y="245"/>
                    <a:pt x="166" y="245"/>
                  </a:cubicBezTo>
                  <a:cubicBezTo>
                    <a:pt x="166" y="245"/>
                    <a:pt x="166" y="245"/>
                    <a:pt x="166" y="245"/>
                  </a:cubicBezTo>
                  <a:cubicBezTo>
                    <a:pt x="167" y="246"/>
                    <a:pt x="167" y="246"/>
                    <a:pt x="168" y="246"/>
                  </a:cubicBezTo>
                  <a:cubicBezTo>
                    <a:pt x="168" y="246"/>
                    <a:pt x="169" y="247"/>
                    <a:pt x="169" y="246"/>
                  </a:cubicBezTo>
                  <a:cubicBezTo>
                    <a:pt x="170" y="245"/>
                    <a:pt x="169" y="245"/>
                    <a:pt x="169" y="244"/>
                  </a:cubicBezTo>
                  <a:cubicBezTo>
                    <a:pt x="168" y="243"/>
                    <a:pt x="166" y="243"/>
                    <a:pt x="166" y="241"/>
                  </a:cubicBezTo>
                  <a:cubicBezTo>
                    <a:pt x="166" y="241"/>
                    <a:pt x="166" y="240"/>
                    <a:pt x="165" y="240"/>
                  </a:cubicBezTo>
                  <a:cubicBezTo>
                    <a:pt x="165" y="240"/>
                    <a:pt x="166" y="238"/>
                    <a:pt x="166" y="238"/>
                  </a:cubicBezTo>
                  <a:cubicBezTo>
                    <a:pt x="167" y="238"/>
                    <a:pt x="168" y="237"/>
                    <a:pt x="168" y="237"/>
                  </a:cubicBezTo>
                  <a:cubicBezTo>
                    <a:pt x="169" y="236"/>
                    <a:pt x="169" y="236"/>
                    <a:pt x="170" y="236"/>
                  </a:cubicBezTo>
                  <a:cubicBezTo>
                    <a:pt x="171" y="235"/>
                    <a:pt x="171" y="235"/>
                    <a:pt x="171" y="234"/>
                  </a:cubicBezTo>
                  <a:cubicBezTo>
                    <a:pt x="171" y="232"/>
                    <a:pt x="169" y="230"/>
                    <a:pt x="168" y="230"/>
                  </a:cubicBezTo>
                  <a:cubicBezTo>
                    <a:pt x="167" y="230"/>
                    <a:pt x="166" y="230"/>
                    <a:pt x="167" y="229"/>
                  </a:cubicBezTo>
                  <a:cubicBezTo>
                    <a:pt x="167" y="228"/>
                    <a:pt x="167" y="228"/>
                    <a:pt x="166" y="228"/>
                  </a:cubicBezTo>
                  <a:cubicBezTo>
                    <a:pt x="166" y="228"/>
                    <a:pt x="166" y="228"/>
                    <a:pt x="165" y="227"/>
                  </a:cubicBezTo>
                  <a:cubicBezTo>
                    <a:pt x="165" y="227"/>
                    <a:pt x="164" y="227"/>
                    <a:pt x="163" y="227"/>
                  </a:cubicBezTo>
                  <a:cubicBezTo>
                    <a:pt x="162" y="227"/>
                    <a:pt x="163" y="228"/>
                    <a:pt x="163" y="228"/>
                  </a:cubicBezTo>
                  <a:cubicBezTo>
                    <a:pt x="162" y="229"/>
                    <a:pt x="162" y="229"/>
                    <a:pt x="162" y="229"/>
                  </a:cubicBezTo>
                  <a:cubicBezTo>
                    <a:pt x="161" y="229"/>
                    <a:pt x="161" y="229"/>
                    <a:pt x="161" y="230"/>
                  </a:cubicBezTo>
                  <a:cubicBezTo>
                    <a:pt x="160" y="230"/>
                    <a:pt x="161" y="230"/>
                    <a:pt x="161" y="230"/>
                  </a:cubicBezTo>
                  <a:cubicBezTo>
                    <a:pt x="161" y="231"/>
                    <a:pt x="161" y="231"/>
                    <a:pt x="161" y="231"/>
                  </a:cubicBezTo>
                  <a:cubicBezTo>
                    <a:pt x="162" y="231"/>
                    <a:pt x="162" y="232"/>
                    <a:pt x="162" y="232"/>
                  </a:cubicBezTo>
                  <a:cubicBezTo>
                    <a:pt x="163" y="232"/>
                    <a:pt x="163" y="231"/>
                    <a:pt x="163" y="232"/>
                  </a:cubicBezTo>
                  <a:cubicBezTo>
                    <a:pt x="164" y="232"/>
                    <a:pt x="163" y="233"/>
                    <a:pt x="163" y="233"/>
                  </a:cubicBezTo>
                  <a:cubicBezTo>
                    <a:pt x="163" y="233"/>
                    <a:pt x="163" y="233"/>
                    <a:pt x="163" y="234"/>
                  </a:cubicBezTo>
                  <a:cubicBezTo>
                    <a:pt x="163" y="234"/>
                    <a:pt x="162" y="234"/>
                    <a:pt x="162" y="234"/>
                  </a:cubicBezTo>
                  <a:cubicBezTo>
                    <a:pt x="161" y="233"/>
                    <a:pt x="161" y="233"/>
                    <a:pt x="160" y="233"/>
                  </a:cubicBezTo>
                  <a:cubicBezTo>
                    <a:pt x="160" y="233"/>
                    <a:pt x="160" y="233"/>
                    <a:pt x="161" y="234"/>
                  </a:cubicBezTo>
                  <a:cubicBezTo>
                    <a:pt x="161" y="234"/>
                    <a:pt x="161" y="234"/>
                    <a:pt x="161" y="235"/>
                  </a:cubicBezTo>
                  <a:cubicBezTo>
                    <a:pt x="161" y="235"/>
                    <a:pt x="160" y="235"/>
                    <a:pt x="160" y="235"/>
                  </a:cubicBezTo>
                  <a:cubicBezTo>
                    <a:pt x="160" y="235"/>
                    <a:pt x="159" y="235"/>
                    <a:pt x="159" y="234"/>
                  </a:cubicBezTo>
                  <a:cubicBezTo>
                    <a:pt x="158" y="234"/>
                    <a:pt x="157" y="233"/>
                    <a:pt x="155" y="233"/>
                  </a:cubicBezTo>
                  <a:cubicBezTo>
                    <a:pt x="154" y="232"/>
                    <a:pt x="153" y="233"/>
                    <a:pt x="152" y="233"/>
                  </a:cubicBezTo>
                  <a:cubicBezTo>
                    <a:pt x="151" y="233"/>
                    <a:pt x="151" y="233"/>
                    <a:pt x="151" y="233"/>
                  </a:cubicBezTo>
                  <a:cubicBezTo>
                    <a:pt x="150" y="232"/>
                    <a:pt x="150" y="233"/>
                    <a:pt x="149" y="233"/>
                  </a:cubicBezTo>
                  <a:cubicBezTo>
                    <a:pt x="149" y="233"/>
                    <a:pt x="148" y="233"/>
                    <a:pt x="149" y="234"/>
                  </a:cubicBezTo>
                  <a:cubicBezTo>
                    <a:pt x="149" y="234"/>
                    <a:pt x="149" y="235"/>
                    <a:pt x="148" y="235"/>
                  </a:cubicBezTo>
                  <a:cubicBezTo>
                    <a:pt x="148" y="235"/>
                    <a:pt x="148" y="235"/>
                    <a:pt x="148" y="235"/>
                  </a:cubicBezTo>
                  <a:cubicBezTo>
                    <a:pt x="147" y="234"/>
                    <a:pt x="147" y="234"/>
                    <a:pt x="146" y="234"/>
                  </a:cubicBezTo>
                  <a:cubicBezTo>
                    <a:pt x="146" y="235"/>
                    <a:pt x="146" y="236"/>
                    <a:pt x="146" y="237"/>
                  </a:cubicBezTo>
                  <a:cubicBezTo>
                    <a:pt x="146" y="238"/>
                    <a:pt x="145" y="238"/>
                    <a:pt x="145" y="239"/>
                  </a:cubicBezTo>
                  <a:cubicBezTo>
                    <a:pt x="144" y="239"/>
                    <a:pt x="143" y="240"/>
                    <a:pt x="143" y="241"/>
                  </a:cubicBezTo>
                  <a:cubicBezTo>
                    <a:pt x="143" y="241"/>
                    <a:pt x="142" y="241"/>
                    <a:pt x="142" y="241"/>
                  </a:cubicBezTo>
                  <a:cubicBezTo>
                    <a:pt x="142" y="242"/>
                    <a:pt x="141" y="243"/>
                    <a:pt x="141" y="244"/>
                  </a:cubicBezTo>
                  <a:cubicBezTo>
                    <a:pt x="141" y="245"/>
                    <a:pt x="140" y="246"/>
                    <a:pt x="140" y="246"/>
                  </a:cubicBezTo>
                  <a:cubicBezTo>
                    <a:pt x="139" y="247"/>
                    <a:pt x="139" y="248"/>
                    <a:pt x="139" y="248"/>
                  </a:cubicBezTo>
                  <a:cubicBezTo>
                    <a:pt x="138" y="250"/>
                    <a:pt x="136" y="251"/>
                    <a:pt x="137" y="253"/>
                  </a:cubicBezTo>
                  <a:cubicBezTo>
                    <a:pt x="136" y="253"/>
                    <a:pt x="136" y="251"/>
                    <a:pt x="135" y="252"/>
                  </a:cubicBezTo>
                  <a:cubicBezTo>
                    <a:pt x="135" y="252"/>
                    <a:pt x="134" y="253"/>
                    <a:pt x="134" y="254"/>
                  </a:cubicBezTo>
                  <a:cubicBezTo>
                    <a:pt x="134" y="254"/>
                    <a:pt x="134" y="253"/>
                    <a:pt x="134" y="253"/>
                  </a:cubicBezTo>
                  <a:cubicBezTo>
                    <a:pt x="133" y="253"/>
                    <a:pt x="133" y="254"/>
                    <a:pt x="133" y="254"/>
                  </a:cubicBezTo>
                  <a:cubicBezTo>
                    <a:pt x="133" y="255"/>
                    <a:pt x="133" y="255"/>
                    <a:pt x="133" y="255"/>
                  </a:cubicBezTo>
                  <a:cubicBezTo>
                    <a:pt x="132" y="256"/>
                    <a:pt x="132" y="257"/>
                    <a:pt x="132" y="258"/>
                  </a:cubicBezTo>
                  <a:cubicBezTo>
                    <a:pt x="132" y="259"/>
                    <a:pt x="130" y="260"/>
                    <a:pt x="129" y="260"/>
                  </a:cubicBezTo>
                  <a:cubicBezTo>
                    <a:pt x="128" y="260"/>
                    <a:pt x="127" y="260"/>
                    <a:pt x="126" y="261"/>
                  </a:cubicBezTo>
                  <a:cubicBezTo>
                    <a:pt x="125" y="261"/>
                    <a:pt x="123" y="263"/>
                    <a:pt x="123" y="264"/>
                  </a:cubicBezTo>
                  <a:cubicBezTo>
                    <a:pt x="123" y="265"/>
                    <a:pt x="123" y="265"/>
                    <a:pt x="123" y="266"/>
                  </a:cubicBezTo>
                  <a:cubicBezTo>
                    <a:pt x="122" y="267"/>
                    <a:pt x="121" y="268"/>
                    <a:pt x="121" y="269"/>
                  </a:cubicBezTo>
                  <a:cubicBezTo>
                    <a:pt x="122" y="269"/>
                    <a:pt x="122" y="268"/>
                    <a:pt x="123" y="267"/>
                  </a:cubicBezTo>
                  <a:cubicBezTo>
                    <a:pt x="124" y="267"/>
                    <a:pt x="124" y="267"/>
                    <a:pt x="124" y="268"/>
                  </a:cubicBezTo>
                  <a:cubicBezTo>
                    <a:pt x="124" y="268"/>
                    <a:pt x="125" y="268"/>
                    <a:pt x="124" y="268"/>
                  </a:cubicBezTo>
                  <a:cubicBezTo>
                    <a:pt x="124" y="269"/>
                    <a:pt x="124" y="269"/>
                    <a:pt x="124" y="269"/>
                  </a:cubicBezTo>
                  <a:cubicBezTo>
                    <a:pt x="125" y="269"/>
                    <a:pt x="125" y="269"/>
                    <a:pt x="124" y="270"/>
                  </a:cubicBezTo>
                  <a:cubicBezTo>
                    <a:pt x="124" y="271"/>
                    <a:pt x="124" y="272"/>
                    <a:pt x="123" y="272"/>
                  </a:cubicBezTo>
                  <a:cubicBezTo>
                    <a:pt x="123" y="273"/>
                    <a:pt x="123" y="273"/>
                    <a:pt x="123" y="273"/>
                  </a:cubicBezTo>
                  <a:cubicBezTo>
                    <a:pt x="124" y="274"/>
                    <a:pt x="125" y="274"/>
                    <a:pt x="126" y="273"/>
                  </a:cubicBezTo>
                  <a:cubicBezTo>
                    <a:pt x="127" y="272"/>
                    <a:pt x="127" y="271"/>
                    <a:pt x="129" y="270"/>
                  </a:cubicBezTo>
                  <a:cubicBezTo>
                    <a:pt x="130" y="271"/>
                    <a:pt x="131" y="273"/>
                    <a:pt x="133" y="274"/>
                  </a:cubicBezTo>
                  <a:cubicBezTo>
                    <a:pt x="133" y="273"/>
                    <a:pt x="133" y="273"/>
                    <a:pt x="134" y="272"/>
                  </a:cubicBezTo>
                  <a:cubicBezTo>
                    <a:pt x="134" y="272"/>
                    <a:pt x="134" y="272"/>
                    <a:pt x="134" y="272"/>
                  </a:cubicBezTo>
                  <a:cubicBezTo>
                    <a:pt x="134" y="273"/>
                    <a:pt x="134" y="273"/>
                    <a:pt x="135" y="273"/>
                  </a:cubicBezTo>
                  <a:cubicBezTo>
                    <a:pt x="135" y="273"/>
                    <a:pt x="135" y="273"/>
                    <a:pt x="135" y="272"/>
                  </a:cubicBezTo>
                  <a:cubicBezTo>
                    <a:pt x="135" y="272"/>
                    <a:pt x="134" y="271"/>
                    <a:pt x="134" y="271"/>
                  </a:cubicBezTo>
                  <a:cubicBezTo>
                    <a:pt x="134" y="269"/>
                    <a:pt x="134" y="268"/>
                    <a:pt x="135" y="266"/>
                  </a:cubicBezTo>
                  <a:cubicBezTo>
                    <a:pt x="137" y="267"/>
                    <a:pt x="137" y="268"/>
                    <a:pt x="137" y="269"/>
                  </a:cubicBezTo>
                  <a:cubicBezTo>
                    <a:pt x="137" y="270"/>
                    <a:pt x="136" y="271"/>
                    <a:pt x="137" y="271"/>
                  </a:cubicBezTo>
                  <a:cubicBezTo>
                    <a:pt x="137" y="272"/>
                    <a:pt x="137" y="273"/>
                    <a:pt x="137" y="272"/>
                  </a:cubicBezTo>
                  <a:cubicBezTo>
                    <a:pt x="138" y="271"/>
                    <a:pt x="138" y="272"/>
                    <a:pt x="138" y="272"/>
                  </a:cubicBezTo>
                  <a:cubicBezTo>
                    <a:pt x="138" y="273"/>
                    <a:pt x="138" y="273"/>
                    <a:pt x="138" y="274"/>
                  </a:cubicBezTo>
                  <a:cubicBezTo>
                    <a:pt x="138" y="275"/>
                    <a:pt x="138" y="275"/>
                    <a:pt x="138" y="276"/>
                  </a:cubicBezTo>
                  <a:cubicBezTo>
                    <a:pt x="138" y="277"/>
                    <a:pt x="138" y="277"/>
                    <a:pt x="139" y="277"/>
                  </a:cubicBezTo>
                  <a:cubicBezTo>
                    <a:pt x="139" y="277"/>
                    <a:pt x="140" y="277"/>
                    <a:pt x="140" y="276"/>
                  </a:cubicBezTo>
                  <a:cubicBezTo>
                    <a:pt x="140" y="276"/>
                    <a:pt x="140" y="275"/>
                    <a:pt x="140" y="275"/>
                  </a:cubicBezTo>
                  <a:cubicBezTo>
                    <a:pt x="140" y="275"/>
                    <a:pt x="140" y="276"/>
                    <a:pt x="141" y="276"/>
                  </a:cubicBezTo>
                  <a:cubicBezTo>
                    <a:pt x="141" y="276"/>
                    <a:pt x="142" y="276"/>
                    <a:pt x="142" y="275"/>
                  </a:cubicBezTo>
                  <a:cubicBezTo>
                    <a:pt x="143" y="275"/>
                    <a:pt x="143" y="274"/>
                    <a:pt x="143" y="273"/>
                  </a:cubicBezTo>
                  <a:cubicBezTo>
                    <a:pt x="143" y="273"/>
                    <a:pt x="143" y="273"/>
                    <a:pt x="144" y="272"/>
                  </a:cubicBezTo>
                  <a:cubicBezTo>
                    <a:pt x="144" y="272"/>
                    <a:pt x="144" y="273"/>
                    <a:pt x="144" y="273"/>
                  </a:cubicBezTo>
                  <a:cubicBezTo>
                    <a:pt x="145" y="271"/>
                    <a:pt x="144" y="270"/>
                    <a:pt x="142" y="269"/>
                  </a:cubicBezTo>
                  <a:cubicBezTo>
                    <a:pt x="143" y="268"/>
                    <a:pt x="143" y="269"/>
                    <a:pt x="144" y="269"/>
                  </a:cubicBezTo>
                  <a:cubicBezTo>
                    <a:pt x="143" y="268"/>
                    <a:pt x="143" y="268"/>
                    <a:pt x="144" y="267"/>
                  </a:cubicBezTo>
                  <a:cubicBezTo>
                    <a:pt x="144" y="267"/>
                    <a:pt x="144" y="267"/>
                    <a:pt x="144" y="266"/>
                  </a:cubicBezTo>
                  <a:cubicBezTo>
                    <a:pt x="143" y="265"/>
                    <a:pt x="144" y="264"/>
                    <a:pt x="143" y="262"/>
                  </a:cubicBezTo>
                  <a:cubicBezTo>
                    <a:pt x="144" y="262"/>
                    <a:pt x="144" y="263"/>
                    <a:pt x="144" y="263"/>
                  </a:cubicBezTo>
                  <a:cubicBezTo>
                    <a:pt x="144" y="263"/>
                    <a:pt x="144" y="262"/>
                    <a:pt x="145" y="262"/>
                  </a:cubicBezTo>
                  <a:cubicBezTo>
                    <a:pt x="144" y="264"/>
                    <a:pt x="146" y="266"/>
                    <a:pt x="146" y="269"/>
                  </a:cubicBezTo>
                  <a:close/>
                  <a:moveTo>
                    <a:pt x="286" y="196"/>
                  </a:moveTo>
                  <a:cubicBezTo>
                    <a:pt x="286" y="196"/>
                    <a:pt x="286" y="195"/>
                    <a:pt x="287" y="195"/>
                  </a:cubicBezTo>
                  <a:cubicBezTo>
                    <a:pt x="287" y="195"/>
                    <a:pt x="288" y="196"/>
                    <a:pt x="288" y="195"/>
                  </a:cubicBezTo>
                  <a:cubicBezTo>
                    <a:pt x="288" y="194"/>
                    <a:pt x="288" y="194"/>
                    <a:pt x="287" y="194"/>
                  </a:cubicBezTo>
                  <a:cubicBezTo>
                    <a:pt x="286" y="193"/>
                    <a:pt x="286" y="192"/>
                    <a:pt x="286" y="190"/>
                  </a:cubicBezTo>
                  <a:cubicBezTo>
                    <a:pt x="286" y="190"/>
                    <a:pt x="286" y="190"/>
                    <a:pt x="286" y="189"/>
                  </a:cubicBezTo>
                  <a:cubicBezTo>
                    <a:pt x="285" y="187"/>
                    <a:pt x="287" y="185"/>
                    <a:pt x="289" y="186"/>
                  </a:cubicBezTo>
                  <a:cubicBezTo>
                    <a:pt x="292" y="186"/>
                    <a:pt x="294" y="187"/>
                    <a:pt x="296" y="190"/>
                  </a:cubicBezTo>
                  <a:cubicBezTo>
                    <a:pt x="298" y="190"/>
                    <a:pt x="299" y="191"/>
                    <a:pt x="299" y="192"/>
                  </a:cubicBezTo>
                  <a:cubicBezTo>
                    <a:pt x="300" y="192"/>
                    <a:pt x="300" y="192"/>
                    <a:pt x="300" y="193"/>
                  </a:cubicBezTo>
                  <a:cubicBezTo>
                    <a:pt x="300" y="193"/>
                    <a:pt x="300" y="193"/>
                    <a:pt x="300" y="194"/>
                  </a:cubicBezTo>
                  <a:cubicBezTo>
                    <a:pt x="300" y="195"/>
                    <a:pt x="300" y="195"/>
                    <a:pt x="301" y="196"/>
                  </a:cubicBezTo>
                  <a:cubicBezTo>
                    <a:pt x="301" y="197"/>
                    <a:pt x="302" y="197"/>
                    <a:pt x="303" y="196"/>
                  </a:cubicBezTo>
                  <a:cubicBezTo>
                    <a:pt x="304" y="195"/>
                    <a:pt x="305" y="196"/>
                    <a:pt x="305" y="196"/>
                  </a:cubicBezTo>
                  <a:cubicBezTo>
                    <a:pt x="306" y="197"/>
                    <a:pt x="306" y="198"/>
                    <a:pt x="307" y="198"/>
                  </a:cubicBezTo>
                  <a:cubicBezTo>
                    <a:pt x="309" y="199"/>
                    <a:pt x="310" y="202"/>
                    <a:pt x="309" y="202"/>
                  </a:cubicBezTo>
                  <a:cubicBezTo>
                    <a:pt x="307" y="203"/>
                    <a:pt x="307" y="204"/>
                    <a:pt x="306" y="205"/>
                  </a:cubicBezTo>
                  <a:cubicBezTo>
                    <a:pt x="306" y="205"/>
                    <a:pt x="305" y="205"/>
                    <a:pt x="305" y="206"/>
                  </a:cubicBezTo>
                  <a:cubicBezTo>
                    <a:pt x="305" y="206"/>
                    <a:pt x="306" y="206"/>
                    <a:pt x="306" y="206"/>
                  </a:cubicBezTo>
                  <a:cubicBezTo>
                    <a:pt x="307" y="206"/>
                    <a:pt x="307" y="206"/>
                    <a:pt x="307" y="207"/>
                  </a:cubicBezTo>
                  <a:cubicBezTo>
                    <a:pt x="308" y="208"/>
                    <a:pt x="308" y="209"/>
                    <a:pt x="309" y="210"/>
                  </a:cubicBezTo>
                  <a:cubicBezTo>
                    <a:pt x="309" y="210"/>
                    <a:pt x="309" y="211"/>
                    <a:pt x="309" y="211"/>
                  </a:cubicBezTo>
                  <a:cubicBezTo>
                    <a:pt x="308" y="212"/>
                    <a:pt x="308" y="213"/>
                    <a:pt x="308" y="213"/>
                  </a:cubicBezTo>
                  <a:cubicBezTo>
                    <a:pt x="308" y="214"/>
                    <a:pt x="307" y="214"/>
                    <a:pt x="307" y="214"/>
                  </a:cubicBezTo>
                  <a:cubicBezTo>
                    <a:pt x="306" y="213"/>
                    <a:pt x="305" y="214"/>
                    <a:pt x="304" y="215"/>
                  </a:cubicBezTo>
                  <a:cubicBezTo>
                    <a:pt x="304" y="215"/>
                    <a:pt x="304" y="215"/>
                    <a:pt x="304" y="215"/>
                  </a:cubicBezTo>
                  <a:cubicBezTo>
                    <a:pt x="303" y="215"/>
                    <a:pt x="303" y="216"/>
                    <a:pt x="302" y="216"/>
                  </a:cubicBezTo>
                  <a:cubicBezTo>
                    <a:pt x="302" y="216"/>
                    <a:pt x="301" y="217"/>
                    <a:pt x="300" y="217"/>
                  </a:cubicBezTo>
                  <a:cubicBezTo>
                    <a:pt x="300" y="217"/>
                    <a:pt x="299" y="217"/>
                    <a:pt x="299" y="216"/>
                  </a:cubicBezTo>
                  <a:cubicBezTo>
                    <a:pt x="298" y="216"/>
                    <a:pt x="298" y="216"/>
                    <a:pt x="298" y="216"/>
                  </a:cubicBezTo>
                  <a:cubicBezTo>
                    <a:pt x="297" y="216"/>
                    <a:pt x="297" y="217"/>
                    <a:pt x="297" y="217"/>
                  </a:cubicBezTo>
                  <a:cubicBezTo>
                    <a:pt x="298" y="218"/>
                    <a:pt x="298" y="218"/>
                    <a:pt x="297" y="218"/>
                  </a:cubicBezTo>
                  <a:cubicBezTo>
                    <a:pt x="297" y="218"/>
                    <a:pt x="297" y="218"/>
                    <a:pt x="296" y="218"/>
                  </a:cubicBezTo>
                  <a:cubicBezTo>
                    <a:pt x="296" y="219"/>
                    <a:pt x="296" y="220"/>
                    <a:pt x="295" y="219"/>
                  </a:cubicBezTo>
                  <a:cubicBezTo>
                    <a:pt x="294" y="219"/>
                    <a:pt x="294" y="219"/>
                    <a:pt x="294" y="218"/>
                  </a:cubicBezTo>
                  <a:cubicBezTo>
                    <a:pt x="294" y="218"/>
                    <a:pt x="294" y="217"/>
                    <a:pt x="294" y="217"/>
                  </a:cubicBezTo>
                  <a:cubicBezTo>
                    <a:pt x="295" y="216"/>
                    <a:pt x="294" y="215"/>
                    <a:pt x="293" y="214"/>
                  </a:cubicBezTo>
                  <a:cubicBezTo>
                    <a:pt x="292" y="214"/>
                    <a:pt x="291" y="213"/>
                    <a:pt x="290" y="212"/>
                  </a:cubicBezTo>
                  <a:cubicBezTo>
                    <a:pt x="290" y="212"/>
                    <a:pt x="290" y="211"/>
                    <a:pt x="291" y="210"/>
                  </a:cubicBezTo>
                  <a:cubicBezTo>
                    <a:pt x="292" y="210"/>
                    <a:pt x="294" y="211"/>
                    <a:pt x="295" y="211"/>
                  </a:cubicBezTo>
                  <a:cubicBezTo>
                    <a:pt x="296" y="210"/>
                    <a:pt x="296" y="209"/>
                    <a:pt x="295" y="208"/>
                  </a:cubicBezTo>
                  <a:cubicBezTo>
                    <a:pt x="294" y="208"/>
                    <a:pt x="293" y="207"/>
                    <a:pt x="293" y="206"/>
                  </a:cubicBezTo>
                  <a:cubicBezTo>
                    <a:pt x="292" y="206"/>
                    <a:pt x="292" y="206"/>
                    <a:pt x="292" y="206"/>
                  </a:cubicBezTo>
                  <a:cubicBezTo>
                    <a:pt x="291" y="207"/>
                    <a:pt x="290" y="206"/>
                    <a:pt x="289" y="206"/>
                  </a:cubicBezTo>
                  <a:cubicBezTo>
                    <a:pt x="289" y="206"/>
                    <a:pt x="289" y="206"/>
                    <a:pt x="289" y="206"/>
                  </a:cubicBezTo>
                  <a:cubicBezTo>
                    <a:pt x="289" y="205"/>
                    <a:pt x="289" y="205"/>
                    <a:pt x="289" y="205"/>
                  </a:cubicBezTo>
                  <a:cubicBezTo>
                    <a:pt x="290" y="205"/>
                    <a:pt x="289" y="204"/>
                    <a:pt x="289" y="204"/>
                  </a:cubicBezTo>
                  <a:cubicBezTo>
                    <a:pt x="287" y="203"/>
                    <a:pt x="288" y="202"/>
                    <a:pt x="287" y="201"/>
                  </a:cubicBezTo>
                  <a:cubicBezTo>
                    <a:pt x="287" y="200"/>
                    <a:pt x="287" y="199"/>
                    <a:pt x="287" y="199"/>
                  </a:cubicBezTo>
                  <a:cubicBezTo>
                    <a:pt x="286" y="198"/>
                    <a:pt x="285" y="198"/>
                    <a:pt x="286" y="196"/>
                  </a:cubicBezTo>
                  <a:close/>
                  <a:moveTo>
                    <a:pt x="318" y="305"/>
                  </a:moveTo>
                  <a:cubicBezTo>
                    <a:pt x="318" y="306"/>
                    <a:pt x="318" y="306"/>
                    <a:pt x="318" y="306"/>
                  </a:cubicBezTo>
                  <a:cubicBezTo>
                    <a:pt x="318" y="307"/>
                    <a:pt x="318" y="308"/>
                    <a:pt x="316" y="308"/>
                  </a:cubicBezTo>
                  <a:cubicBezTo>
                    <a:pt x="315" y="308"/>
                    <a:pt x="313" y="308"/>
                    <a:pt x="311" y="308"/>
                  </a:cubicBezTo>
                  <a:cubicBezTo>
                    <a:pt x="311" y="308"/>
                    <a:pt x="310" y="308"/>
                    <a:pt x="310" y="308"/>
                  </a:cubicBezTo>
                  <a:cubicBezTo>
                    <a:pt x="310" y="307"/>
                    <a:pt x="309" y="307"/>
                    <a:pt x="308" y="307"/>
                  </a:cubicBezTo>
                  <a:cubicBezTo>
                    <a:pt x="308" y="307"/>
                    <a:pt x="308" y="307"/>
                    <a:pt x="308" y="306"/>
                  </a:cubicBezTo>
                  <a:cubicBezTo>
                    <a:pt x="308" y="306"/>
                    <a:pt x="307" y="304"/>
                    <a:pt x="306" y="304"/>
                  </a:cubicBezTo>
                  <a:cubicBezTo>
                    <a:pt x="305" y="304"/>
                    <a:pt x="305" y="304"/>
                    <a:pt x="304" y="304"/>
                  </a:cubicBezTo>
                  <a:cubicBezTo>
                    <a:pt x="302" y="303"/>
                    <a:pt x="302" y="302"/>
                    <a:pt x="301" y="301"/>
                  </a:cubicBezTo>
                  <a:cubicBezTo>
                    <a:pt x="301" y="301"/>
                    <a:pt x="300" y="301"/>
                    <a:pt x="300" y="301"/>
                  </a:cubicBezTo>
                  <a:cubicBezTo>
                    <a:pt x="299" y="301"/>
                    <a:pt x="299" y="301"/>
                    <a:pt x="299" y="300"/>
                  </a:cubicBezTo>
                  <a:cubicBezTo>
                    <a:pt x="299" y="299"/>
                    <a:pt x="299" y="298"/>
                    <a:pt x="298" y="299"/>
                  </a:cubicBezTo>
                  <a:cubicBezTo>
                    <a:pt x="297" y="299"/>
                    <a:pt x="297" y="299"/>
                    <a:pt x="297" y="299"/>
                  </a:cubicBezTo>
                  <a:cubicBezTo>
                    <a:pt x="297" y="298"/>
                    <a:pt x="297" y="297"/>
                    <a:pt x="298" y="296"/>
                  </a:cubicBezTo>
                  <a:cubicBezTo>
                    <a:pt x="298" y="295"/>
                    <a:pt x="298" y="294"/>
                    <a:pt x="299" y="293"/>
                  </a:cubicBezTo>
                  <a:cubicBezTo>
                    <a:pt x="300" y="293"/>
                    <a:pt x="300" y="293"/>
                    <a:pt x="300" y="293"/>
                  </a:cubicBezTo>
                  <a:cubicBezTo>
                    <a:pt x="301" y="293"/>
                    <a:pt x="301" y="292"/>
                    <a:pt x="301" y="292"/>
                  </a:cubicBezTo>
                  <a:cubicBezTo>
                    <a:pt x="300" y="291"/>
                    <a:pt x="300" y="291"/>
                    <a:pt x="301" y="291"/>
                  </a:cubicBezTo>
                  <a:cubicBezTo>
                    <a:pt x="301" y="290"/>
                    <a:pt x="302" y="289"/>
                    <a:pt x="303" y="288"/>
                  </a:cubicBezTo>
                  <a:cubicBezTo>
                    <a:pt x="303" y="288"/>
                    <a:pt x="303" y="288"/>
                    <a:pt x="303" y="288"/>
                  </a:cubicBezTo>
                  <a:cubicBezTo>
                    <a:pt x="302" y="286"/>
                    <a:pt x="303" y="284"/>
                    <a:pt x="305" y="284"/>
                  </a:cubicBezTo>
                  <a:cubicBezTo>
                    <a:pt x="306" y="284"/>
                    <a:pt x="307" y="283"/>
                    <a:pt x="307" y="283"/>
                  </a:cubicBezTo>
                  <a:cubicBezTo>
                    <a:pt x="308" y="282"/>
                    <a:pt x="309" y="282"/>
                    <a:pt x="310" y="282"/>
                  </a:cubicBezTo>
                  <a:cubicBezTo>
                    <a:pt x="310" y="283"/>
                    <a:pt x="311" y="282"/>
                    <a:pt x="312" y="283"/>
                  </a:cubicBezTo>
                  <a:cubicBezTo>
                    <a:pt x="313" y="284"/>
                    <a:pt x="313" y="284"/>
                    <a:pt x="314" y="285"/>
                  </a:cubicBezTo>
                  <a:cubicBezTo>
                    <a:pt x="314" y="286"/>
                    <a:pt x="315" y="288"/>
                    <a:pt x="317" y="289"/>
                  </a:cubicBezTo>
                  <a:cubicBezTo>
                    <a:pt x="317" y="290"/>
                    <a:pt x="318" y="290"/>
                    <a:pt x="317" y="291"/>
                  </a:cubicBezTo>
                  <a:cubicBezTo>
                    <a:pt x="317" y="291"/>
                    <a:pt x="317" y="291"/>
                    <a:pt x="317" y="291"/>
                  </a:cubicBezTo>
                  <a:cubicBezTo>
                    <a:pt x="318" y="292"/>
                    <a:pt x="319" y="292"/>
                    <a:pt x="318" y="293"/>
                  </a:cubicBezTo>
                  <a:cubicBezTo>
                    <a:pt x="318" y="294"/>
                    <a:pt x="318" y="294"/>
                    <a:pt x="318" y="294"/>
                  </a:cubicBezTo>
                  <a:cubicBezTo>
                    <a:pt x="319" y="295"/>
                    <a:pt x="319" y="296"/>
                    <a:pt x="318" y="297"/>
                  </a:cubicBezTo>
                  <a:cubicBezTo>
                    <a:pt x="318" y="297"/>
                    <a:pt x="318" y="298"/>
                    <a:pt x="318" y="298"/>
                  </a:cubicBezTo>
                  <a:cubicBezTo>
                    <a:pt x="319" y="300"/>
                    <a:pt x="319" y="303"/>
                    <a:pt x="318" y="305"/>
                  </a:cubicBezTo>
                  <a:close/>
                  <a:moveTo>
                    <a:pt x="533" y="38"/>
                  </a:moveTo>
                  <a:cubicBezTo>
                    <a:pt x="533" y="37"/>
                    <a:pt x="533" y="36"/>
                    <a:pt x="532" y="35"/>
                  </a:cubicBezTo>
                  <a:cubicBezTo>
                    <a:pt x="532" y="35"/>
                    <a:pt x="531" y="35"/>
                    <a:pt x="531" y="34"/>
                  </a:cubicBezTo>
                  <a:cubicBezTo>
                    <a:pt x="532" y="34"/>
                    <a:pt x="532" y="33"/>
                    <a:pt x="531" y="33"/>
                  </a:cubicBezTo>
                  <a:cubicBezTo>
                    <a:pt x="530" y="33"/>
                    <a:pt x="530" y="32"/>
                    <a:pt x="529" y="32"/>
                  </a:cubicBezTo>
                  <a:cubicBezTo>
                    <a:pt x="528" y="32"/>
                    <a:pt x="527" y="32"/>
                    <a:pt x="527" y="31"/>
                  </a:cubicBezTo>
                  <a:cubicBezTo>
                    <a:pt x="527" y="31"/>
                    <a:pt x="527" y="31"/>
                    <a:pt x="527" y="30"/>
                  </a:cubicBezTo>
                  <a:cubicBezTo>
                    <a:pt x="526" y="30"/>
                    <a:pt x="524" y="31"/>
                    <a:pt x="523" y="32"/>
                  </a:cubicBezTo>
                  <a:cubicBezTo>
                    <a:pt x="523" y="32"/>
                    <a:pt x="523" y="31"/>
                    <a:pt x="522" y="32"/>
                  </a:cubicBezTo>
                  <a:cubicBezTo>
                    <a:pt x="522" y="33"/>
                    <a:pt x="522" y="34"/>
                    <a:pt x="522" y="35"/>
                  </a:cubicBezTo>
                  <a:cubicBezTo>
                    <a:pt x="522" y="35"/>
                    <a:pt x="521" y="35"/>
                    <a:pt x="520" y="36"/>
                  </a:cubicBezTo>
                  <a:cubicBezTo>
                    <a:pt x="520" y="36"/>
                    <a:pt x="520" y="36"/>
                    <a:pt x="519" y="36"/>
                  </a:cubicBezTo>
                  <a:cubicBezTo>
                    <a:pt x="519" y="36"/>
                    <a:pt x="520" y="35"/>
                    <a:pt x="520" y="35"/>
                  </a:cubicBezTo>
                  <a:cubicBezTo>
                    <a:pt x="520" y="35"/>
                    <a:pt x="520" y="35"/>
                    <a:pt x="520" y="35"/>
                  </a:cubicBezTo>
                  <a:cubicBezTo>
                    <a:pt x="521" y="34"/>
                    <a:pt x="521" y="33"/>
                    <a:pt x="521" y="32"/>
                  </a:cubicBezTo>
                  <a:cubicBezTo>
                    <a:pt x="521" y="32"/>
                    <a:pt x="521" y="31"/>
                    <a:pt x="521" y="31"/>
                  </a:cubicBezTo>
                  <a:cubicBezTo>
                    <a:pt x="522" y="31"/>
                    <a:pt x="521" y="30"/>
                    <a:pt x="521" y="30"/>
                  </a:cubicBezTo>
                  <a:cubicBezTo>
                    <a:pt x="522" y="29"/>
                    <a:pt x="522" y="29"/>
                    <a:pt x="521" y="29"/>
                  </a:cubicBezTo>
                  <a:cubicBezTo>
                    <a:pt x="521" y="28"/>
                    <a:pt x="520" y="28"/>
                    <a:pt x="520" y="28"/>
                  </a:cubicBezTo>
                  <a:cubicBezTo>
                    <a:pt x="519" y="27"/>
                    <a:pt x="519" y="27"/>
                    <a:pt x="519" y="27"/>
                  </a:cubicBezTo>
                  <a:cubicBezTo>
                    <a:pt x="520" y="26"/>
                    <a:pt x="520" y="25"/>
                    <a:pt x="519" y="25"/>
                  </a:cubicBezTo>
                  <a:cubicBezTo>
                    <a:pt x="519" y="25"/>
                    <a:pt x="518" y="24"/>
                    <a:pt x="518" y="24"/>
                  </a:cubicBezTo>
                  <a:cubicBezTo>
                    <a:pt x="517" y="24"/>
                    <a:pt x="518" y="24"/>
                    <a:pt x="518" y="24"/>
                  </a:cubicBezTo>
                  <a:cubicBezTo>
                    <a:pt x="518" y="23"/>
                    <a:pt x="517" y="22"/>
                    <a:pt x="516" y="22"/>
                  </a:cubicBezTo>
                  <a:cubicBezTo>
                    <a:pt x="516" y="22"/>
                    <a:pt x="515" y="23"/>
                    <a:pt x="515" y="22"/>
                  </a:cubicBezTo>
                  <a:cubicBezTo>
                    <a:pt x="515" y="22"/>
                    <a:pt x="516" y="22"/>
                    <a:pt x="516" y="21"/>
                  </a:cubicBezTo>
                  <a:cubicBezTo>
                    <a:pt x="517" y="21"/>
                    <a:pt x="517" y="21"/>
                    <a:pt x="517" y="21"/>
                  </a:cubicBezTo>
                  <a:cubicBezTo>
                    <a:pt x="519" y="22"/>
                    <a:pt x="518" y="20"/>
                    <a:pt x="519" y="20"/>
                  </a:cubicBezTo>
                  <a:cubicBezTo>
                    <a:pt x="519" y="19"/>
                    <a:pt x="519" y="19"/>
                    <a:pt x="519" y="18"/>
                  </a:cubicBezTo>
                  <a:cubicBezTo>
                    <a:pt x="519" y="17"/>
                    <a:pt x="518" y="16"/>
                    <a:pt x="517" y="16"/>
                  </a:cubicBezTo>
                  <a:cubicBezTo>
                    <a:pt x="516" y="16"/>
                    <a:pt x="515" y="15"/>
                    <a:pt x="514" y="17"/>
                  </a:cubicBezTo>
                  <a:cubicBezTo>
                    <a:pt x="513" y="17"/>
                    <a:pt x="513" y="18"/>
                    <a:pt x="512" y="19"/>
                  </a:cubicBezTo>
                  <a:cubicBezTo>
                    <a:pt x="512" y="19"/>
                    <a:pt x="511" y="20"/>
                    <a:pt x="511" y="19"/>
                  </a:cubicBezTo>
                  <a:cubicBezTo>
                    <a:pt x="511" y="18"/>
                    <a:pt x="510" y="17"/>
                    <a:pt x="510" y="15"/>
                  </a:cubicBezTo>
                  <a:cubicBezTo>
                    <a:pt x="510" y="15"/>
                    <a:pt x="510" y="14"/>
                    <a:pt x="509" y="15"/>
                  </a:cubicBezTo>
                  <a:cubicBezTo>
                    <a:pt x="509" y="15"/>
                    <a:pt x="509" y="15"/>
                    <a:pt x="509" y="15"/>
                  </a:cubicBezTo>
                  <a:cubicBezTo>
                    <a:pt x="509" y="14"/>
                    <a:pt x="509" y="14"/>
                    <a:pt x="510" y="14"/>
                  </a:cubicBezTo>
                  <a:cubicBezTo>
                    <a:pt x="510" y="14"/>
                    <a:pt x="510" y="13"/>
                    <a:pt x="510" y="13"/>
                  </a:cubicBezTo>
                  <a:cubicBezTo>
                    <a:pt x="510" y="12"/>
                    <a:pt x="509" y="12"/>
                    <a:pt x="509" y="12"/>
                  </a:cubicBezTo>
                  <a:cubicBezTo>
                    <a:pt x="508" y="12"/>
                    <a:pt x="507" y="13"/>
                    <a:pt x="507" y="14"/>
                  </a:cubicBezTo>
                  <a:cubicBezTo>
                    <a:pt x="506" y="14"/>
                    <a:pt x="507" y="15"/>
                    <a:pt x="508" y="15"/>
                  </a:cubicBezTo>
                  <a:cubicBezTo>
                    <a:pt x="508" y="15"/>
                    <a:pt x="508" y="15"/>
                    <a:pt x="508" y="15"/>
                  </a:cubicBezTo>
                  <a:cubicBezTo>
                    <a:pt x="507" y="15"/>
                    <a:pt x="506" y="16"/>
                    <a:pt x="506" y="17"/>
                  </a:cubicBezTo>
                  <a:cubicBezTo>
                    <a:pt x="506" y="17"/>
                    <a:pt x="505" y="18"/>
                    <a:pt x="506" y="18"/>
                  </a:cubicBezTo>
                  <a:cubicBezTo>
                    <a:pt x="506" y="19"/>
                    <a:pt x="506" y="19"/>
                    <a:pt x="507" y="19"/>
                  </a:cubicBezTo>
                  <a:cubicBezTo>
                    <a:pt x="507" y="19"/>
                    <a:pt x="507" y="20"/>
                    <a:pt x="506" y="19"/>
                  </a:cubicBezTo>
                  <a:cubicBezTo>
                    <a:pt x="506" y="19"/>
                    <a:pt x="504" y="18"/>
                    <a:pt x="505" y="17"/>
                  </a:cubicBezTo>
                  <a:cubicBezTo>
                    <a:pt x="505" y="16"/>
                    <a:pt x="505" y="15"/>
                    <a:pt x="503" y="15"/>
                  </a:cubicBezTo>
                  <a:cubicBezTo>
                    <a:pt x="503" y="15"/>
                    <a:pt x="503" y="15"/>
                    <a:pt x="502" y="16"/>
                  </a:cubicBezTo>
                  <a:cubicBezTo>
                    <a:pt x="501" y="17"/>
                    <a:pt x="499" y="19"/>
                    <a:pt x="497" y="20"/>
                  </a:cubicBezTo>
                  <a:cubicBezTo>
                    <a:pt x="497" y="20"/>
                    <a:pt x="497" y="21"/>
                    <a:pt x="497" y="22"/>
                  </a:cubicBezTo>
                  <a:cubicBezTo>
                    <a:pt x="495" y="22"/>
                    <a:pt x="494" y="23"/>
                    <a:pt x="493" y="24"/>
                  </a:cubicBezTo>
                  <a:cubicBezTo>
                    <a:pt x="493" y="24"/>
                    <a:pt x="493" y="24"/>
                    <a:pt x="493" y="24"/>
                  </a:cubicBezTo>
                  <a:cubicBezTo>
                    <a:pt x="492" y="25"/>
                    <a:pt x="492" y="25"/>
                    <a:pt x="492" y="26"/>
                  </a:cubicBezTo>
                  <a:cubicBezTo>
                    <a:pt x="491" y="26"/>
                    <a:pt x="490" y="25"/>
                    <a:pt x="489" y="25"/>
                  </a:cubicBezTo>
                  <a:cubicBezTo>
                    <a:pt x="489" y="25"/>
                    <a:pt x="489" y="25"/>
                    <a:pt x="489" y="25"/>
                  </a:cubicBezTo>
                  <a:cubicBezTo>
                    <a:pt x="489" y="25"/>
                    <a:pt x="488" y="25"/>
                    <a:pt x="488" y="26"/>
                  </a:cubicBezTo>
                  <a:cubicBezTo>
                    <a:pt x="487" y="26"/>
                    <a:pt x="486" y="25"/>
                    <a:pt x="485" y="26"/>
                  </a:cubicBezTo>
                  <a:cubicBezTo>
                    <a:pt x="484" y="26"/>
                    <a:pt x="484" y="26"/>
                    <a:pt x="484" y="26"/>
                  </a:cubicBezTo>
                  <a:cubicBezTo>
                    <a:pt x="485" y="25"/>
                    <a:pt x="485" y="24"/>
                    <a:pt x="486" y="24"/>
                  </a:cubicBezTo>
                  <a:cubicBezTo>
                    <a:pt x="487" y="24"/>
                    <a:pt x="488" y="23"/>
                    <a:pt x="488" y="22"/>
                  </a:cubicBezTo>
                  <a:cubicBezTo>
                    <a:pt x="493" y="21"/>
                    <a:pt x="496" y="17"/>
                    <a:pt x="499" y="14"/>
                  </a:cubicBezTo>
                  <a:cubicBezTo>
                    <a:pt x="499" y="13"/>
                    <a:pt x="499" y="13"/>
                    <a:pt x="499" y="12"/>
                  </a:cubicBezTo>
                  <a:cubicBezTo>
                    <a:pt x="499" y="12"/>
                    <a:pt x="499" y="12"/>
                    <a:pt x="499" y="11"/>
                  </a:cubicBezTo>
                  <a:cubicBezTo>
                    <a:pt x="498" y="11"/>
                    <a:pt x="497" y="10"/>
                    <a:pt x="496" y="11"/>
                  </a:cubicBezTo>
                  <a:cubicBezTo>
                    <a:pt x="496" y="11"/>
                    <a:pt x="496" y="12"/>
                    <a:pt x="495" y="11"/>
                  </a:cubicBezTo>
                  <a:cubicBezTo>
                    <a:pt x="495" y="11"/>
                    <a:pt x="495" y="11"/>
                    <a:pt x="495" y="11"/>
                  </a:cubicBezTo>
                  <a:cubicBezTo>
                    <a:pt x="495" y="10"/>
                    <a:pt x="495" y="10"/>
                    <a:pt x="495" y="10"/>
                  </a:cubicBezTo>
                  <a:cubicBezTo>
                    <a:pt x="494" y="10"/>
                    <a:pt x="494" y="10"/>
                    <a:pt x="494" y="10"/>
                  </a:cubicBezTo>
                  <a:cubicBezTo>
                    <a:pt x="494" y="11"/>
                    <a:pt x="494" y="11"/>
                    <a:pt x="493" y="11"/>
                  </a:cubicBezTo>
                  <a:cubicBezTo>
                    <a:pt x="493" y="10"/>
                    <a:pt x="492" y="10"/>
                    <a:pt x="492" y="10"/>
                  </a:cubicBezTo>
                  <a:cubicBezTo>
                    <a:pt x="492" y="10"/>
                    <a:pt x="491" y="10"/>
                    <a:pt x="491" y="10"/>
                  </a:cubicBezTo>
                  <a:cubicBezTo>
                    <a:pt x="491" y="10"/>
                    <a:pt x="491" y="10"/>
                    <a:pt x="490" y="10"/>
                  </a:cubicBezTo>
                  <a:cubicBezTo>
                    <a:pt x="490" y="9"/>
                    <a:pt x="489" y="9"/>
                    <a:pt x="488" y="9"/>
                  </a:cubicBezTo>
                  <a:cubicBezTo>
                    <a:pt x="488" y="9"/>
                    <a:pt x="487" y="10"/>
                    <a:pt x="487" y="10"/>
                  </a:cubicBezTo>
                  <a:cubicBezTo>
                    <a:pt x="487" y="10"/>
                    <a:pt x="487" y="10"/>
                    <a:pt x="487" y="10"/>
                  </a:cubicBezTo>
                  <a:cubicBezTo>
                    <a:pt x="487" y="10"/>
                    <a:pt x="487" y="10"/>
                    <a:pt x="487" y="10"/>
                  </a:cubicBezTo>
                  <a:cubicBezTo>
                    <a:pt x="487" y="9"/>
                    <a:pt x="487" y="7"/>
                    <a:pt x="486" y="7"/>
                  </a:cubicBezTo>
                  <a:cubicBezTo>
                    <a:pt x="485" y="7"/>
                    <a:pt x="485" y="7"/>
                    <a:pt x="484" y="7"/>
                  </a:cubicBezTo>
                  <a:cubicBezTo>
                    <a:pt x="484" y="8"/>
                    <a:pt x="483" y="8"/>
                    <a:pt x="483" y="8"/>
                  </a:cubicBezTo>
                  <a:cubicBezTo>
                    <a:pt x="483" y="9"/>
                    <a:pt x="483" y="10"/>
                    <a:pt x="483" y="10"/>
                  </a:cubicBezTo>
                  <a:cubicBezTo>
                    <a:pt x="483" y="10"/>
                    <a:pt x="483" y="10"/>
                    <a:pt x="483" y="11"/>
                  </a:cubicBezTo>
                  <a:cubicBezTo>
                    <a:pt x="483" y="11"/>
                    <a:pt x="482" y="11"/>
                    <a:pt x="482" y="11"/>
                  </a:cubicBezTo>
                  <a:cubicBezTo>
                    <a:pt x="482" y="9"/>
                    <a:pt x="481" y="8"/>
                    <a:pt x="482" y="6"/>
                  </a:cubicBezTo>
                  <a:cubicBezTo>
                    <a:pt x="481" y="6"/>
                    <a:pt x="481" y="6"/>
                    <a:pt x="480" y="7"/>
                  </a:cubicBezTo>
                  <a:cubicBezTo>
                    <a:pt x="480" y="7"/>
                    <a:pt x="480" y="7"/>
                    <a:pt x="479" y="7"/>
                  </a:cubicBezTo>
                  <a:cubicBezTo>
                    <a:pt x="479" y="7"/>
                    <a:pt x="478" y="7"/>
                    <a:pt x="478" y="8"/>
                  </a:cubicBezTo>
                  <a:cubicBezTo>
                    <a:pt x="478" y="8"/>
                    <a:pt x="477" y="8"/>
                    <a:pt x="477" y="8"/>
                  </a:cubicBezTo>
                  <a:cubicBezTo>
                    <a:pt x="477" y="8"/>
                    <a:pt x="478" y="7"/>
                    <a:pt x="478" y="7"/>
                  </a:cubicBezTo>
                  <a:cubicBezTo>
                    <a:pt x="478" y="7"/>
                    <a:pt x="478" y="7"/>
                    <a:pt x="478" y="7"/>
                  </a:cubicBezTo>
                  <a:cubicBezTo>
                    <a:pt x="479" y="6"/>
                    <a:pt x="479" y="5"/>
                    <a:pt x="478" y="5"/>
                  </a:cubicBezTo>
                  <a:cubicBezTo>
                    <a:pt x="477" y="5"/>
                    <a:pt x="477" y="5"/>
                    <a:pt x="477" y="5"/>
                  </a:cubicBezTo>
                  <a:cubicBezTo>
                    <a:pt x="477" y="4"/>
                    <a:pt x="478" y="3"/>
                    <a:pt x="477" y="2"/>
                  </a:cubicBezTo>
                  <a:cubicBezTo>
                    <a:pt x="477" y="2"/>
                    <a:pt x="477" y="2"/>
                    <a:pt x="478" y="2"/>
                  </a:cubicBezTo>
                  <a:cubicBezTo>
                    <a:pt x="478" y="2"/>
                    <a:pt x="478" y="2"/>
                    <a:pt x="478" y="2"/>
                  </a:cubicBezTo>
                  <a:cubicBezTo>
                    <a:pt x="478" y="2"/>
                    <a:pt x="478" y="1"/>
                    <a:pt x="478" y="1"/>
                  </a:cubicBezTo>
                  <a:cubicBezTo>
                    <a:pt x="476" y="2"/>
                    <a:pt x="474" y="1"/>
                    <a:pt x="473" y="1"/>
                  </a:cubicBezTo>
                  <a:cubicBezTo>
                    <a:pt x="471" y="2"/>
                    <a:pt x="470" y="2"/>
                    <a:pt x="469" y="3"/>
                  </a:cubicBezTo>
                  <a:cubicBezTo>
                    <a:pt x="469" y="3"/>
                    <a:pt x="469" y="3"/>
                    <a:pt x="469" y="3"/>
                  </a:cubicBezTo>
                  <a:cubicBezTo>
                    <a:pt x="469" y="2"/>
                    <a:pt x="468" y="2"/>
                    <a:pt x="468" y="2"/>
                  </a:cubicBezTo>
                  <a:cubicBezTo>
                    <a:pt x="468" y="2"/>
                    <a:pt x="467" y="2"/>
                    <a:pt x="467" y="3"/>
                  </a:cubicBezTo>
                  <a:cubicBezTo>
                    <a:pt x="468" y="3"/>
                    <a:pt x="467" y="4"/>
                    <a:pt x="467" y="4"/>
                  </a:cubicBezTo>
                  <a:cubicBezTo>
                    <a:pt x="466" y="4"/>
                    <a:pt x="466" y="4"/>
                    <a:pt x="466" y="5"/>
                  </a:cubicBezTo>
                  <a:cubicBezTo>
                    <a:pt x="465" y="6"/>
                    <a:pt x="466" y="7"/>
                    <a:pt x="466" y="9"/>
                  </a:cubicBezTo>
                  <a:cubicBezTo>
                    <a:pt x="467" y="10"/>
                    <a:pt x="468" y="11"/>
                    <a:pt x="469" y="12"/>
                  </a:cubicBezTo>
                  <a:cubicBezTo>
                    <a:pt x="469" y="12"/>
                    <a:pt x="469" y="13"/>
                    <a:pt x="469" y="13"/>
                  </a:cubicBezTo>
                  <a:cubicBezTo>
                    <a:pt x="469" y="13"/>
                    <a:pt x="469" y="13"/>
                    <a:pt x="468" y="13"/>
                  </a:cubicBezTo>
                  <a:cubicBezTo>
                    <a:pt x="468" y="13"/>
                    <a:pt x="467" y="12"/>
                    <a:pt x="467" y="12"/>
                  </a:cubicBezTo>
                  <a:cubicBezTo>
                    <a:pt x="467" y="12"/>
                    <a:pt x="466" y="12"/>
                    <a:pt x="466" y="12"/>
                  </a:cubicBezTo>
                  <a:cubicBezTo>
                    <a:pt x="466" y="11"/>
                    <a:pt x="465" y="11"/>
                    <a:pt x="465" y="10"/>
                  </a:cubicBezTo>
                  <a:cubicBezTo>
                    <a:pt x="465" y="9"/>
                    <a:pt x="464" y="9"/>
                    <a:pt x="464" y="8"/>
                  </a:cubicBezTo>
                  <a:cubicBezTo>
                    <a:pt x="464" y="8"/>
                    <a:pt x="463" y="7"/>
                    <a:pt x="463" y="7"/>
                  </a:cubicBezTo>
                  <a:cubicBezTo>
                    <a:pt x="463" y="7"/>
                    <a:pt x="463" y="6"/>
                    <a:pt x="463" y="6"/>
                  </a:cubicBezTo>
                  <a:cubicBezTo>
                    <a:pt x="463" y="6"/>
                    <a:pt x="463" y="5"/>
                    <a:pt x="463" y="5"/>
                  </a:cubicBezTo>
                  <a:cubicBezTo>
                    <a:pt x="464" y="4"/>
                    <a:pt x="464" y="4"/>
                    <a:pt x="464" y="3"/>
                  </a:cubicBezTo>
                  <a:cubicBezTo>
                    <a:pt x="464" y="2"/>
                    <a:pt x="464" y="2"/>
                    <a:pt x="464" y="2"/>
                  </a:cubicBezTo>
                  <a:cubicBezTo>
                    <a:pt x="462" y="2"/>
                    <a:pt x="461" y="2"/>
                    <a:pt x="459" y="2"/>
                  </a:cubicBezTo>
                  <a:cubicBezTo>
                    <a:pt x="459" y="2"/>
                    <a:pt x="458" y="2"/>
                    <a:pt x="457" y="3"/>
                  </a:cubicBezTo>
                  <a:cubicBezTo>
                    <a:pt x="457" y="3"/>
                    <a:pt x="456" y="3"/>
                    <a:pt x="456" y="4"/>
                  </a:cubicBezTo>
                  <a:cubicBezTo>
                    <a:pt x="455" y="4"/>
                    <a:pt x="455" y="5"/>
                    <a:pt x="455" y="5"/>
                  </a:cubicBezTo>
                  <a:cubicBezTo>
                    <a:pt x="454" y="6"/>
                    <a:pt x="453" y="7"/>
                    <a:pt x="453" y="8"/>
                  </a:cubicBezTo>
                  <a:cubicBezTo>
                    <a:pt x="453" y="8"/>
                    <a:pt x="452" y="9"/>
                    <a:pt x="452" y="9"/>
                  </a:cubicBezTo>
                  <a:cubicBezTo>
                    <a:pt x="452" y="10"/>
                    <a:pt x="452" y="10"/>
                    <a:pt x="451" y="10"/>
                  </a:cubicBezTo>
                  <a:cubicBezTo>
                    <a:pt x="450" y="11"/>
                    <a:pt x="451" y="12"/>
                    <a:pt x="451" y="12"/>
                  </a:cubicBezTo>
                  <a:cubicBezTo>
                    <a:pt x="452" y="13"/>
                    <a:pt x="452" y="13"/>
                    <a:pt x="452" y="14"/>
                  </a:cubicBezTo>
                  <a:cubicBezTo>
                    <a:pt x="452" y="16"/>
                    <a:pt x="454" y="17"/>
                    <a:pt x="455" y="18"/>
                  </a:cubicBezTo>
                  <a:cubicBezTo>
                    <a:pt x="456" y="19"/>
                    <a:pt x="457" y="20"/>
                    <a:pt x="458" y="21"/>
                  </a:cubicBezTo>
                  <a:cubicBezTo>
                    <a:pt x="458" y="21"/>
                    <a:pt x="459" y="22"/>
                    <a:pt x="458" y="22"/>
                  </a:cubicBezTo>
                  <a:cubicBezTo>
                    <a:pt x="457" y="22"/>
                    <a:pt x="458" y="23"/>
                    <a:pt x="458" y="24"/>
                  </a:cubicBezTo>
                  <a:cubicBezTo>
                    <a:pt x="457" y="23"/>
                    <a:pt x="457" y="23"/>
                    <a:pt x="457" y="23"/>
                  </a:cubicBezTo>
                  <a:cubicBezTo>
                    <a:pt x="456" y="22"/>
                    <a:pt x="455" y="21"/>
                    <a:pt x="454" y="20"/>
                  </a:cubicBezTo>
                  <a:cubicBezTo>
                    <a:pt x="454" y="20"/>
                    <a:pt x="454" y="20"/>
                    <a:pt x="453" y="19"/>
                  </a:cubicBezTo>
                  <a:cubicBezTo>
                    <a:pt x="453" y="19"/>
                    <a:pt x="452" y="17"/>
                    <a:pt x="451" y="17"/>
                  </a:cubicBezTo>
                  <a:cubicBezTo>
                    <a:pt x="450" y="16"/>
                    <a:pt x="450" y="15"/>
                    <a:pt x="449" y="14"/>
                  </a:cubicBezTo>
                  <a:cubicBezTo>
                    <a:pt x="449" y="12"/>
                    <a:pt x="449" y="11"/>
                    <a:pt x="448" y="9"/>
                  </a:cubicBezTo>
                  <a:cubicBezTo>
                    <a:pt x="448" y="9"/>
                    <a:pt x="448" y="8"/>
                    <a:pt x="447" y="7"/>
                  </a:cubicBezTo>
                  <a:cubicBezTo>
                    <a:pt x="446" y="6"/>
                    <a:pt x="445" y="6"/>
                    <a:pt x="444" y="5"/>
                  </a:cubicBezTo>
                  <a:cubicBezTo>
                    <a:pt x="443" y="5"/>
                    <a:pt x="442" y="5"/>
                    <a:pt x="441" y="5"/>
                  </a:cubicBezTo>
                  <a:cubicBezTo>
                    <a:pt x="441" y="6"/>
                    <a:pt x="440" y="6"/>
                    <a:pt x="440" y="6"/>
                  </a:cubicBezTo>
                  <a:cubicBezTo>
                    <a:pt x="439" y="5"/>
                    <a:pt x="437" y="5"/>
                    <a:pt x="436" y="3"/>
                  </a:cubicBezTo>
                  <a:cubicBezTo>
                    <a:pt x="436" y="3"/>
                    <a:pt x="436" y="3"/>
                    <a:pt x="435" y="3"/>
                  </a:cubicBezTo>
                  <a:cubicBezTo>
                    <a:pt x="435" y="3"/>
                    <a:pt x="434" y="3"/>
                    <a:pt x="434" y="3"/>
                  </a:cubicBezTo>
                  <a:cubicBezTo>
                    <a:pt x="433" y="3"/>
                    <a:pt x="433" y="3"/>
                    <a:pt x="433" y="3"/>
                  </a:cubicBezTo>
                  <a:cubicBezTo>
                    <a:pt x="431" y="3"/>
                    <a:pt x="430" y="3"/>
                    <a:pt x="428" y="3"/>
                  </a:cubicBezTo>
                  <a:cubicBezTo>
                    <a:pt x="428" y="3"/>
                    <a:pt x="428" y="3"/>
                    <a:pt x="428" y="3"/>
                  </a:cubicBezTo>
                  <a:cubicBezTo>
                    <a:pt x="427" y="3"/>
                    <a:pt x="427" y="4"/>
                    <a:pt x="426" y="4"/>
                  </a:cubicBezTo>
                  <a:cubicBezTo>
                    <a:pt x="425" y="5"/>
                    <a:pt x="425" y="5"/>
                    <a:pt x="426" y="6"/>
                  </a:cubicBezTo>
                  <a:cubicBezTo>
                    <a:pt x="427" y="6"/>
                    <a:pt x="426" y="6"/>
                    <a:pt x="426" y="7"/>
                  </a:cubicBezTo>
                  <a:cubicBezTo>
                    <a:pt x="425" y="8"/>
                    <a:pt x="426" y="8"/>
                    <a:pt x="426" y="9"/>
                  </a:cubicBezTo>
                  <a:cubicBezTo>
                    <a:pt x="426" y="10"/>
                    <a:pt x="427" y="11"/>
                    <a:pt x="428" y="12"/>
                  </a:cubicBezTo>
                  <a:cubicBezTo>
                    <a:pt x="429" y="13"/>
                    <a:pt x="431" y="14"/>
                    <a:pt x="431" y="16"/>
                  </a:cubicBezTo>
                  <a:cubicBezTo>
                    <a:pt x="431" y="16"/>
                    <a:pt x="432" y="17"/>
                    <a:pt x="432" y="18"/>
                  </a:cubicBezTo>
                  <a:cubicBezTo>
                    <a:pt x="432" y="19"/>
                    <a:pt x="432" y="19"/>
                    <a:pt x="433" y="19"/>
                  </a:cubicBezTo>
                  <a:cubicBezTo>
                    <a:pt x="433" y="19"/>
                    <a:pt x="434" y="19"/>
                    <a:pt x="434" y="19"/>
                  </a:cubicBezTo>
                  <a:cubicBezTo>
                    <a:pt x="434" y="19"/>
                    <a:pt x="435" y="19"/>
                    <a:pt x="435" y="19"/>
                  </a:cubicBezTo>
                  <a:cubicBezTo>
                    <a:pt x="435" y="19"/>
                    <a:pt x="434" y="19"/>
                    <a:pt x="434" y="20"/>
                  </a:cubicBezTo>
                  <a:cubicBezTo>
                    <a:pt x="433" y="20"/>
                    <a:pt x="433" y="20"/>
                    <a:pt x="433" y="21"/>
                  </a:cubicBezTo>
                  <a:cubicBezTo>
                    <a:pt x="433" y="21"/>
                    <a:pt x="433" y="21"/>
                    <a:pt x="433" y="21"/>
                  </a:cubicBezTo>
                  <a:cubicBezTo>
                    <a:pt x="433" y="22"/>
                    <a:pt x="433" y="24"/>
                    <a:pt x="434" y="24"/>
                  </a:cubicBezTo>
                  <a:cubicBezTo>
                    <a:pt x="435" y="25"/>
                    <a:pt x="436" y="26"/>
                    <a:pt x="438" y="27"/>
                  </a:cubicBezTo>
                  <a:cubicBezTo>
                    <a:pt x="438" y="27"/>
                    <a:pt x="439" y="28"/>
                    <a:pt x="439" y="28"/>
                  </a:cubicBezTo>
                  <a:cubicBezTo>
                    <a:pt x="439" y="28"/>
                    <a:pt x="439" y="28"/>
                    <a:pt x="439" y="28"/>
                  </a:cubicBezTo>
                  <a:cubicBezTo>
                    <a:pt x="439" y="28"/>
                    <a:pt x="439" y="28"/>
                    <a:pt x="439" y="28"/>
                  </a:cubicBezTo>
                  <a:cubicBezTo>
                    <a:pt x="439" y="28"/>
                    <a:pt x="439" y="28"/>
                    <a:pt x="439" y="28"/>
                  </a:cubicBezTo>
                  <a:cubicBezTo>
                    <a:pt x="438" y="29"/>
                    <a:pt x="438" y="29"/>
                    <a:pt x="437" y="29"/>
                  </a:cubicBezTo>
                  <a:cubicBezTo>
                    <a:pt x="437" y="29"/>
                    <a:pt x="437" y="30"/>
                    <a:pt x="437" y="30"/>
                  </a:cubicBezTo>
                  <a:cubicBezTo>
                    <a:pt x="437" y="30"/>
                    <a:pt x="437" y="30"/>
                    <a:pt x="437" y="30"/>
                  </a:cubicBezTo>
                  <a:cubicBezTo>
                    <a:pt x="436" y="30"/>
                    <a:pt x="436" y="31"/>
                    <a:pt x="435" y="31"/>
                  </a:cubicBezTo>
                  <a:cubicBezTo>
                    <a:pt x="435" y="31"/>
                    <a:pt x="435" y="32"/>
                    <a:pt x="435" y="31"/>
                  </a:cubicBezTo>
                  <a:cubicBezTo>
                    <a:pt x="435" y="31"/>
                    <a:pt x="435" y="31"/>
                    <a:pt x="435" y="31"/>
                  </a:cubicBezTo>
                  <a:cubicBezTo>
                    <a:pt x="435" y="31"/>
                    <a:pt x="435" y="30"/>
                    <a:pt x="435" y="30"/>
                  </a:cubicBezTo>
                  <a:cubicBezTo>
                    <a:pt x="435" y="29"/>
                    <a:pt x="436" y="28"/>
                    <a:pt x="434" y="27"/>
                  </a:cubicBezTo>
                  <a:cubicBezTo>
                    <a:pt x="434" y="27"/>
                    <a:pt x="434" y="27"/>
                    <a:pt x="434" y="27"/>
                  </a:cubicBezTo>
                  <a:cubicBezTo>
                    <a:pt x="433" y="27"/>
                    <a:pt x="433" y="27"/>
                    <a:pt x="433" y="26"/>
                  </a:cubicBezTo>
                  <a:cubicBezTo>
                    <a:pt x="432" y="26"/>
                    <a:pt x="432" y="25"/>
                    <a:pt x="431" y="25"/>
                  </a:cubicBezTo>
                  <a:cubicBezTo>
                    <a:pt x="431" y="25"/>
                    <a:pt x="431" y="24"/>
                    <a:pt x="431" y="24"/>
                  </a:cubicBezTo>
                  <a:cubicBezTo>
                    <a:pt x="431" y="24"/>
                    <a:pt x="431" y="23"/>
                    <a:pt x="430" y="23"/>
                  </a:cubicBezTo>
                  <a:cubicBezTo>
                    <a:pt x="430" y="22"/>
                    <a:pt x="430" y="21"/>
                    <a:pt x="430" y="20"/>
                  </a:cubicBezTo>
                  <a:cubicBezTo>
                    <a:pt x="429" y="20"/>
                    <a:pt x="429" y="19"/>
                    <a:pt x="429" y="18"/>
                  </a:cubicBezTo>
                  <a:cubicBezTo>
                    <a:pt x="429" y="18"/>
                    <a:pt x="429" y="17"/>
                    <a:pt x="428" y="17"/>
                  </a:cubicBezTo>
                  <a:cubicBezTo>
                    <a:pt x="428" y="17"/>
                    <a:pt x="428" y="17"/>
                    <a:pt x="428" y="16"/>
                  </a:cubicBezTo>
                  <a:cubicBezTo>
                    <a:pt x="428" y="16"/>
                    <a:pt x="428" y="15"/>
                    <a:pt x="427" y="15"/>
                  </a:cubicBezTo>
                  <a:cubicBezTo>
                    <a:pt x="426" y="14"/>
                    <a:pt x="425" y="13"/>
                    <a:pt x="424" y="13"/>
                  </a:cubicBezTo>
                  <a:cubicBezTo>
                    <a:pt x="423" y="12"/>
                    <a:pt x="423" y="12"/>
                    <a:pt x="422" y="13"/>
                  </a:cubicBezTo>
                  <a:cubicBezTo>
                    <a:pt x="421" y="13"/>
                    <a:pt x="422" y="14"/>
                    <a:pt x="422" y="15"/>
                  </a:cubicBezTo>
                  <a:cubicBezTo>
                    <a:pt x="421" y="15"/>
                    <a:pt x="421" y="14"/>
                    <a:pt x="421" y="15"/>
                  </a:cubicBezTo>
                  <a:cubicBezTo>
                    <a:pt x="420" y="15"/>
                    <a:pt x="420" y="15"/>
                    <a:pt x="420" y="15"/>
                  </a:cubicBezTo>
                  <a:cubicBezTo>
                    <a:pt x="421" y="16"/>
                    <a:pt x="421" y="16"/>
                    <a:pt x="421" y="16"/>
                  </a:cubicBezTo>
                  <a:cubicBezTo>
                    <a:pt x="422" y="17"/>
                    <a:pt x="422" y="17"/>
                    <a:pt x="421" y="17"/>
                  </a:cubicBezTo>
                  <a:cubicBezTo>
                    <a:pt x="421" y="17"/>
                    <a:pt x="421" y="16"/>
                    <a:pt x="420" y="16"/>
                  </a:cubicBezTo>
                  <a:cubicBezTo>
                    <a:pt x="420" y="16"/>
                    <a:pt x="420" y="15"/>
                    <a:pt x="419" y="14"/>
                  </a:cubicBezTo>
                  <a:cubicBezTo>
                    <a:pt x="419" y="14"/>
                    <a:pt x="419" y="14"/>
                    <a:pt x="419" y="15"/>
                  </a:cubicBezTo>
                  <a:cubicBezTo>
                    <a:pt x="419" y="15"/>
                    <a:pt x="419" y="16"/>
                    <a:pt x="419" y="16"/>
                  </a:cubicBezTo>
                  <a:cubicBezTo>
                    <a:pt x="418" y="16"/>
                    <a:pt x="418" y="15"/>
                    <a:pt x="418" y="15"/>
                  </a:cubicBezTo>
                  <a:cubicBezTo>
                    <a:pt x="418" y="13"/>
                    <a:pt x="419" y="12"/>
                    <a:pt x="418" y="11"/>
                  </a:cubicBezTo>
                  <a:cubicBezTo>
                    <a:pt x="417" y="10"/>
                    <a:pt x="417" y="11"/>
                    <a:pt x="417" y="11"/>
                  </a:cubicBezTo>
                  <a:cubicBezTo>
                    <a:pt x="416" y="13"/>
                    <a:pt x="416" y="14"/>
                    <a:pt x="415" y="15"/>
                  </a:cubicBezTo>
                  <a:cubicBezTo>
                    <a:pt x="415" y="13"/>
                    <a:pt x="415" y="12"/>
                    <a:pt x="415" y="10"/>
                  </a:cubicBezTo>
                  <a:cubicBezTo>
                    <a:pt x="414" y="10"/>
                    <a:pt x="414" y="10"/>
                    <a:pt x="414" y="10"/>
                  </a:cubicBezTo>
                  <a:cubicBezTo>
                    <a:pt x="414" y="10"/>
                    <a:pt x="414" y="10"/>
                    <a:pt x="413" y="9"/>
                  </a:cubicBezTo>
                  <a:cubicBezTo>
                    <a:pt x="413" y="9"/>
                    <a:pt x="413" y="9"/>
                    <a:pt x="413" y="9"/>
                  </a:cubicBezTo>
                  <a:cubicBezTo>
                    <a:pt x="411" y="10"/>
                    <a:pt x="410" y="10"/>
                    <a:pt x="408" y="11"/>
                  </a:cubicBezTo>
                  <a:cubicBezTo>
                    <a:pt x="405" y="12"/>
                    <a:pt x="405" y="14"/>
                    <a:pt x="407" y="16"/>
                  </a:cubicBezTo>
                  <a:cubicBezTo>
                    <a:pt x="408" y="16"/>
                    <a:pt x="408" y="16"/>
                    <a:pt x="408" y="16"/>
                  </a:cubicBezTo>
                  <a:cubicBezTo>
                    <a:pt x="409" y="16"/>
                    <a:pt x="409" y="16"/>
                    <a:pt x="409" y="16"/>
                  </a:cubicBezTo>
                  <a:cubicBezTo>
                    <a:pt x="410" y="16"/>
                    <a:pt x="410" y="16"/>
                    <a:pt x="410" y="16"/>
                  </a:cubicBezTo>
                  <a:cubicBezTo>
                    <a:pt x="410" y="16"/>
                    <a:pt x="410" y="16"/>
                    <a:pt x="410" y="17"/>
                  </a:cubicBezTo>
                  <a:cubicBezTo>
                    <a:pt x="410" y="17"/>
                    <a:pt x="410" y="17"/>
                    <a:pt x="410" y="17"/>
                  </a:cubicBezTo>
                  <a:cubicBezTo>
                    <a:pt x="410" y="17"/>
                    <a:pt x="409" y="17"/>
                    <a:pt x="409" y="18"/>
                  </a:cubicBezTo>
                  <a:cubicBezTo>
                    <a:pt x="409" y="18"/>
                    <a:pt x="408" y="18"/>
                    <a:pt x="408" y="18"/>
                  </a:cubicBezTo>
                  <a:cubicBezTo>
                    <a:pt x="409" y="19"/>
                    <a:pt x="409" y="20"/>
                    <a:pt x="410" y="21"/>
                  </a:cubicBezTo>
                  <a:cubicBezTo>
                    <a:pt x="412" y="22"/>
                    <a:pt x="414" y="23"/>
                    <a:pt x="416" y="24"/>
                  </a:cubicBezTo>
                  <a:cubicBezTo>
                    <a:pt x="416" y="24"/>
                    <a:pt x="417" y="25"/>
                    <a:pt x="417" y="24"/>
                  </a:cubicBezTo>
                  <a:cubicBezTo>
                    <a:pt x="418" y="24"/>
                    <a:pt x="418" y="24"/>
                    <a:pt x="418" y="24"/>
                  </a:cubicBezTo>
                  <a:cubicBezTo>
                    <a:pt x="418" y="24"/>
                    <a:pt x="418" y="24"/>
                    <a:pt x="418" y="24"/>
                  </a:cubicBezTo>
                  <a:cubicBezTo>
                    <a:pt x="418" y="24"/>
                    <a:pt x="418" y="24"/>
                    <a:pt x="418" y="24"/>
                  </a:cubicBezTo>
                  <a:cubicBezTo>
                    <a:pt x="418" y="24"/>
                    <a:pt x="419" y="24"/>
                    <a:pt x="419" y="24"/>
                  </a:cubicBezTo>
                  <a:cubicBezTo>
                    <a:pt x="418" y="25"/>
                    <a:pt x="418" y="24"/>
                    <a:pt x="418" y="25"/>
                  </a:cubicBezTo>
                  <a:cubicBezTo>
                    <a:pt x="417" y="25"/>
                    <a:pt x="417" y="25"/>
                    <a:pt x="417" y="25"/>
                  </a:cubicBezTo>
                  <a:cubicBezTo>
                    <a:pt x="417" y="25"/>
                    <a:pt x="417" y="25"/>
                    <a:pt x="416" y="25"/>
                  </a:cubicBezTo>
                  <a:cubicBezTo>
                    <a:pt x="417" y="25"/>
                    <a:pt x="417" y="25"/>
                    <a:pt x="417" y="25"/>
                  </a:cubicBezTo>
                  <a:cubicBezTo>
                    <a:pt x="416" y="25"/>
                    <a:pt x="415" y="25"/>
                    <a:pt x="415" y="25"/>
                  </a:cubicBezTo>
                  <a:cubicBezTo>
                    <a:pt x="415" y="25"/>
                    <a:pt x="415" y="25"/>
                    <a:pt x="415" y="25"/>
                  </a:cubicBezTo>
                  <a:cubicBezTo>
                    <a:pt x="414" y="25"/>
                    <a:pt x="413" y="25"/>
                    <a:pt x="413" y="24"/>
                  </a:cubicBezTo>
                  <a:cubicBezTo>
                    <a:pt x="412" y="24"/>
                    <a:pt x="411" y="23"/>
                    <a:pt x="410" y="23"/>
                  </a:cubicBezTo>
                  <a:cubicBezTo>
                    <a:pt x="410" y="23"/>
                    <a:pt x="409" y="22"/>
                    <a:pt x="409" y="23"/>
                  </a:cubicBezTo>
                  <a:cubicBezTo>
                    <a:pt x="409" y="23"/>
                    <a:pt x="408" y="24"/>
                    <a:pt x="409" y="24"/>
                  </a:cubicBezTo>
                  <a:cubicBezTo>
                    <a:pt x="409" y="25"/>
                    <a:pt x="409" y="25"/>
                    <a:pt x="409" y="26"/>
                  </a:cubicBezTo>
                  <a:cubicBezTo>
                    <a:pt x="408" y="26"/>
                    <a:pt x="409" y="25"/>
                    <a:pt x="408" y="24"/>
                  </a:cubicBezTo>
                  <a:cubicBezTo>
                    <a:pt x="407" y="24"/>
                    <a:pt x="407" y="23"/>
                    <a:pt x="407" y="23"/>
                  </a:cubicBezTo>
                  <a:cubicBezTo>
                    <a:pt x="407" y="22"/>
                    <a:pt x="408" y="22"/>
                    <a:pt x="407" y="21"/>
                  </a:cubicBezTo>
                  <a:cubicBezTo>
                    <a:pt x="407" y="20"/>
                    <a:pt x="407" y="19"/>
                    <a:pt x="406" y="19"/>
                  </a:cubicBezTo>
                  <a:cubicBezTo>
                    <a:pt x="406" y="19"/>
                    <a:pt x="406" y="19"/>
                    <a:pt x="406" y="18"/>
                  </a:cubicBezTo>
                  <a:cubicBezTo>
                    <a:pt x="406" y="18"/>
                    <a:pt x="406" y="18"/>
                    <a:pt x="406" y="18"/>
                  </a:cubicBezTo>
                  <a:cubicBezTo>
                    <a:pt x="405" y="18"/>
                    <a:pt x="405" y="18"/>
                    <a:pt x="404" y="17"/>
                  </a:cubicBezTo>
                  <a:cubicBezTo>
                    <a:pt x="404" y="17"/>
                    <a:pt x="404" y="17"/>
                    <a:pt x="403" y="17"/>
                  </a:cubicBezTo>
                  <a:cubicBezTo>
                    <a:pt x="402" y="17"/>
                    <a:pt x="401" y="17"/>
                    <a:pt x="399" y="17"/>
                  </a:cubicBezTo>
                  <a:cubicBezTo>
                    <a:pt x="398" y="17"/>
                    <a:pt x="398" y="18"/>
                    <a:pt x="398" y="19"/>
                  </a:cubicBezTo>
                  <a:cubicBezTo>
                    <a:pt x="399" y="20"/>
                    <a:pt x="399" y="21"/>
                    <a:pt x="400" y="21"/>
                  </a:cubicBezTo>
                  <a:cubicBezTo>
                    <a:pt x="401" y="22"/>
                    <a:pt x="401" y="22"/>
                    <a:pt x="401" y="23"/>
                  </a:cubicBezTo>
                  <a:cubicBezTo>
                    <a:pt x="401" y="24"/>
                    <a:pt x="402" y="25"/>
                    <a:pt x="402" y="26"/>
                  </a:cubicBezTo>
                  <a:cubicBezTo>
                    <a:pt x="403" y="26"/>
                    <a:pt x="403" y="26"/>
                    <a:pt x="403" y="27"/>
                  </a:cubicBezTo>
                  <a:cubicBezTo>
                    <a:pt x="403" y="27"/>
                    <a:pt x="403" y="27"/>
                    <a:pt x="403" y="27"/>
                  </a:cubicBezTo>
                  <a:cubicBezTo>
                    <a:pt x="404" y="28"/>
                    <a:pt x="404" y="28"/>
                    <a:pt x="404" y="28"/>
                  </a:cubicBezTo>
                  <a:cubicBezTo>
                    <a:pt x="404" y="29"/>
                    <a:pt x="405" y="30"/>
                    <a:pt x="405" y="31"/>
                  </a:cubicBezTo>
                  <a:cubicBezTo>
                    <a:pt x="404" y="31"/>
                    <a:pt x="403" y="31"/>
                    <a:pt x="403" y="32"/>
                  </a:cubicBezTo>
                  <a:cubicBezTo>
                    <a:pt x="402" y="31"/>
                    <a:pt x="402" y="30"/>
                    <a:pt x="401" y="29"/>
                  </a:cubicBezTo>
                  <a:cubicBezTo>
                    <a:pt x="401" y="29"/>
                    <a:pt x="401" y="28"/>
                    <a:pt x="401" y="28"/>
                  </a:cubicBezTo>
                  <a:cubicBezTo>
                    <a:pt x="401" y="28"/>
                    <a:pt x="400" y="28"/>
                    <a:pt x="400" y="28"/>
                  </a:cubicBezTo>
                  <a:cubicBezTo>
                    <a:pt x="400" y="27"/>
                    <a:pt x="400" y="27"/>
                    <a:pt x="400" y="27"/>
                  </a:cubicBezTo>
                  <a:cubicBezTo>
                    <a:pt x="399" y="27"/>
                    <a:pt x="399" y="27"/>
                    <a:pt x="399" y="27"/>
                  </a:cubicBezTo>
                  <a:cubicBezTo>
                    <a:pt x="398" y="25"/>
                    <a:pt x="396" y="25"/>
                    <a:pt x="395" y="24"/>
                  </a:cubicBezTo>
                  <a:cubicBezTo>
                    <a:pt x="394" y="24"/>
                    <a:pt x="394" y="25"/>
                    <a:pt x="393" y="25"/>
                  </a:cubicBezTo>
                  <a:cubicBezTo>
                    <a:pt x="393" y="27"/>
                    <a:pt x="393" y="29"/>
                    <a:pt x="394" y="30"/>
                  </a:cubicBezTo>
                  <a:cubicBezTo>
                    <a:pt x="395" y="32"/>
                    <a:pt x="397" y="32"/>
                    <a:pt x="398" y="33"/>
                  </a:cubicBezTo>
                  <a:cubicBezTo>
                    <a:pt x="398" y="33"/>
                    <a:pt x="398" y="33"/>
                    <a:pt x="398" y="34"/>
                  </a:cubicBezTo>
                  <a:cubicBezTo>
                    <a:pt x="398" y="34"/>
                    <a:pt x="397" y="34"/>
                    <a:pt x="397" y="34"/>
                  </a:cubicBezTo>
                  <a:cubicBezTo>
                    <a:pt x="397" y="34"/>
                    <a:pt x="397" y="34"/>
                    <a:pt x="396" y="34"/>
                  </a:cubicBezTo>
                  <a:cubicBezTo>
                    <a:pt x="396" y="33"/>
                    <a:pt x="395" y="33"/>
                    <a:pt x="395" y="33"/>
                  </a:cubicBezTo>
                  <a:cubicBezTo>
                    <a:pt x="395" y="33"/>
                    <a:pt x="395" y="33"/>
                    <a:pt x="395" y="33"/>
                  </a:cubicBezTo>
                  <a:cubicBezTo>
                    <a:pt x="393" y="32"/>
                    <a:pt x="392" y="33"/>
                    <a:pt x="392" y="34"/>
                  </a:cubicBezTo>
                  <a:cubicBezTo>
                    <a:pt x="391" y="35"/>
                    <a:pt x="391" y="36"/>
                    <a:pt x="391" y="37"/>
                  </a:cubicBezTo>
                  <a:cubicBezTo>
                    <a:pt x="390" y="38"/>
                    <a:pt x="390" y="38"/>
                    <a:pt x="391" y="39"/>
                  </a:cubicBezTo>
                  <a:cubicBezTo>
                    <a:pt x="391" y="39"/>
                    <a:pt x="391" y="39"/>
                    <a:pt x="391" y="39"/>
                  </a:cubicBezTo>
                  <a:cubicBezTo>
                    <a:pt x="391" y="41"/>
                    <a:pt x="393" y="42"/>
                    <a:pt x="394" y="43"/>
                  </a:cubicBezTo>
                  <a:cubicBezTo>
                    <a:pt x="395" y="44"/>
                    <a:pt x="395" y="44"/>
                    <a:pt x="395" y="44"/>
                  </a:cubicBezTo>
                  <a:cubicBezTo>
                    <a:pt x="395" y="44"/>
                    <a:pt x="395" y="44"/>
                    <a:pt x="395" y="44"/>
                  </a:cubicBezTo>
                  <a:cubicBezTo>
                    <a:pt x="395" y="45"/>
                    <a:pt x="395" y="47"/>
                    <a:pt x="397" y="47"/>
                  </a:cubicBezTo>
                  <a:cubicBezTo>
                    <a:pt x="397" y="47"/>
                    <a:pt x="397" y="47"/>
                    <a:pt x="398" y="47"/>
                  </a:cubicBezTo>
                  <a:cubicBezTo>
                    <a:pt x="399" y="48"/>
                    <a:pt x="400" y="50"/>
                    <a:pt x="403" y="50"/>
                  </a:cubicBezTo>
                  <a:cubicBezTo>
                    <a:pt x="402" y="51"/>
                    <a:pt x="402" y="53"/>
                    <a:pt x="403" y="54"/>
                  </a:cubicBezTo>
                  <a:cubicBezTo>
                    <a:pt x="404" y="54"/>
                    <a:pt x="404" y="54"/>
                    <a:pt x="404" y="55"/>
                  </a:cubicBezTo>
                  <a:cubicBezTo>
                    <a:pt x="404" y="56"/>
                    <a:pt x="404" y="55"/>
                    <a:pt x="403" y="56"/>
                  </a:cubicBezTo>
                  <a:cubicBezTo>
                    <a:pt x="403" y="56"/>
                    <a:pt x="402" y="55"/>
                    <a:pt x="401" y="55"/>
                  </a:cubicBezTo>
                  <a:cubicBezTo>
                    <a:pt x="401" y="55"/>
                    <a:pt x="401" y="55"/>
                    <a:pt x="401" y="55"/>
                  </a:cubicBezTo>
                  <a:cubicBezTo>
                    <a:pt x="401" y="54"/>
                    <a:pt x="401" y="54"/>
                    <a:pt x="400" y="54"/>
                  </a:cubicBezTo>
                  <a:cubicBezTo>
                    <a:pt x="400" y="53"/>
                    <a:pt x="399" y="52"/>
                    <a:pt x="398" y="52"/>
                  </a:cubicBezTo>
                  <a:cubicBezTo>
                    <a:pt x="398" y="52"/>
                    <a:pt x="398" y="52"/>
                    <a:pt x="397" y="52"/>
                  </a:cubicBezTo>
                  <a:cubicBezTo>
                    <a:pt x="397" y="51"/>
                    <a:pt x="396" y="50"/>
                    <a:pt x="395" y="49"/>
                  </a:cubicBezTo>
                  <a:cubicBezTo>
                    <a:pt x="395" y="49"/>
                    <a:pt x="395" y="49"/>
                    <a:pt x="395" y="49"/>
                  </a:cubicBezTo>
                  <a:cubicBezTo>
                    <a:pt x="395" y="49"/>
                    <a:pt x="395" y="49"/>
                    <a:pt x="395" y="49"/>
                  </a:cubicBezTo>
                  <a:cubicBezTo>
                    <a:pt x="395" y="49"/>
                    <a:pt x="395" y="49"/>
                    <a:pt x="395" y="49"/>
                  </a:cubicBezTo>
                  <a:cubicBezTo>
                    <a:pt x="394" y="48"/>
                    <a:pt x="394" y="48"/>
                    <a:pt x="393" y="47"/>
                  </a:cubicBezTo>
                  <a:cubicBezTo>
                    <a:pt x="393" y="47"/>
                    <a:pt x="393" y="47"/>
                    <a:pt x="393" y="47"/>
                  </a:cubicBezTo>
                  <a:cubicBezTo>
                    <a:pt x="393" y="46"/>
                    <a:pt x="393" y="45"/>
                    <a:pt x="392" y="45"/>
                  </a:cubicBezTo>
                  <a:cubicBezTo>
                    <a:pt x="392" y="45"/>
                    <a:pt x="392" y="45"/>
                    <a:pt x="392" y="44"/>
                  </a:cubicBezTo>
                  <a:cubicBezTo>
                    <a:pt x="391" y="44"/>
                    <a:pt x="391" y="44"/>
                    <a:pt x="390" y="44"/>
                  </a:cubicBezTo>
                  <a:cubicBezTo>
                    <a:pt x="389" y="44"/>
                    <a:pt x="389" y="44"/>
                    <a:pt x="389" y="45"/>
                  </a:cubicBezTo>
                  <a:cubicBezTo>
                    <a:pt x="388" y="46"/>
                    <a:pt x="388" y="47"/>
                    <a:pt x="389" y="47"/>
                  </a:cubicBezTo>
                  <a:cubicBezTo>
                    <a:pt x="390" y="48"/>
                    <a:pt x="390" y="49"/>
                    <a:pt x="390" y="51"/>
                  </a:cubicBezTo>
                  <a:cubicBezTo>
                    <a:pt x="390" y="51"/>
                    <a:pt x="390" y="51"/>
                    <a:pt x="390" y="51"/>
                  </a:cubicBezTo>
                  <a:cubicBezTo>
                    <a:pt x="390" y="51"/>
                    <a:pt x="390" y="51"/>
                    <a:pt x="390" y="51"/>
                  </a:cubicBezTo>
                  <a:cubicBezTo>
                    <a:pt x="391" y="51"/>
                    <a:pt x="390" y="52"/>
                    <a:pt x="391" y="52"/>
                  </a:cubicBezTo>
                  <a:cubicBezTo>
                    <a:pt x="392" y="53"/>
                    <a:pt x="393" y="53"/>
                    <a:pt x="394" y="53"/>
                  </a:cubicBezTo>
                  <a:cubicBezTo>
                    <a:pt x="395" y="53"/>
                    <a:pt x="396" y="54"/>
                    <a:pt x="396" y="55"/>
                  </a:cubicBezTo>
                  <a:cubicBezTo>
                    <a:pt x="396" y="55"/>
                    <a:pt x="396" y="55"/>
                    <a:pt x="395" y="55"/>
                  </a:cubicBezTo>
                  <a:cubicBezTo>
                    <a:pt x="395" y="55"/>
                    <a:pt x="394" y="54"/>
                    <a:pt x="394" y="54"/>
                  </a:cubicBezTo>
                  <a:cubicBezTo>
                    <a:pt x="392" y="54"/>
                    <a:pt x="391" y="53"/>
                    <a:pt x="389" y="54"/>
                  </a:cubicBezTo>
                  <a:cubicBezTo>
                    <a:pt x="389" y="54"/>
                    <a:pt x="388" y="55"/>
                    <a:pt x="388" y="54"/>
                  </a:cubicBezTo>
                  <a:cubicBezTo>
                    <a:pt x="388" y="54"/>
                    <a:pt x="388" y="54"/>
                    <a:pt x="388" y="54"/>
                  </a:cubicBezTo>
                  <a:cubicBezTo>
                    <a:pt x="389" y="53"/>
                    <a:pt x="390" y="52"/>
                    <a:pt x="389" y="51"/>
                  </a:cubicBezTo>
                  <a:cubicBezTo>
                    <a:pt x="389" y="50"/>
                    <a:pt x="389" y="49"/>
                    <a:pt x="388" y="49"/>
                  </a:cubicBezTo>
                  <a:cubicBezTo>
                    <a:pt x="387" y="48"/>
                    <a:pt x="387" y="46"/>
                    <a:pt x="386" y="45"/>
                  </a:cubicBezTo>
                  <a:cubicBezTo>
                    <a:pt x="386" y="44"/>
                    <a:pt x="387" y="44"/>
                    <a:pt x="386" y="43"/>
                  </a:cubicBezTo>
                  <a:cubicBezTo>
                    <a:pt x="386" y="43"/>
                    <a:pt x="385" y="43"/>
                    <a:pt x="385" y="42"/>
                  </a:cubicBezTo>
                  <a:cubicBezTo>
                    <a:pt x="385" y="42"/>
                    <a:pt x="385" y="41"/>
                    <a:pt x="384" y="41"/>
                  </a:cubicBezTo>
                  <a:cubicBezTo>
                    <a:pt x="384" y="40"/>
                    <a:pt x="383" y="40"/>
                    <a:pt x="383" y="40"/>
                  </a:cubicBezTo>
                  <a:cubicBezTo>
                    <a:pt x="383" y="40"/>
                    <a:pt x="383" y="40"/>
                    <a:pt x="382" y="40"/>
                  </a:cubicBezTo>
                  <a:cubicBezTo>
                    <a:pt x="382" y="39"/>
                    <a:pt x="381" y="39"/>
                    <a:pt x="380" y="40"/>
                  </a:cubicBezTo>
                  <a:cubicBezTo>
                    <a:pt x="380" y="40"/>
                    <a:pt x="379" y="40"/>
                    <a:pt x="379" y="39"/>
                  </a:cubicBezTo>
                  <a:cubicBezTo>
                    <a:pt x="379" y="39"/>
                    <a:pt x="378" y="38"/>
                    <a:pt x="378" y="38"/>
                  </a:cubicBezTo>
                  <a:cubicBezTo>
                    <a:pt x="377" y="38"/>
                    <a:pt x="376" y="37"/>
                    <a:pt x="375" y="36"/>
                  </a:cubicBezTo>
                  <a:cubicBezTo>
                    <a:pt x="376" y="37"/>
                    <a:pt x="377" y="36"/>
                    <a:pt x="377" y="35"/>
                  </a:cubicBezTo>
                  <a:cubicBezTo>
                    <a:pt x="378" y="35"/>
                    <a:pt x="378" y="35"/>
                    <a:pt x="378" y="35"/>
                  </a:cubicBezTo>
                  <a:cubicBezTo>
                    <a:pt x="378" y="35"/>
                    <a:pt x="378" y="35"/>
                    <a:pt x="377" y="35"/>
                  </a:cubicBezTo>
                  <a:cubicBezTo>
                    <a:pt x="375" y="34"/>
                    <a:pt x="373" y="34"/>
                    <a:pt x="371" y="34"/>
                  </a:cubicBezTo>
                  <a:cubicBezTo>
                    <a:pt x="370" y="35"/>
                    <a:pt x="370" y="35"/>
                    <a:pt x="370" y="36"/>
                  </a:cubicBezTo>
                  <a:cubicBezTo>
                    <a:pt x="370" y="37"/>
                    <a:pt x="370" y="37"/>
                    <a:pt x="371" y="37"/>
                  </a:cubicBezTo>
                  <a:cubicBezTo>
                    <a:pt x="371" y="37"/>
                    <a:pt x="371" y="37"/>
                    <a:pt x="371" y="38"/>
                  </a:cubicBezTo>
                  <a:cubicBezTo>
                    <a:pt x="372" y="39"/>
                    <a:pt x="371" y="40"/>
                    <a:pt x="372" y="40"/>
                  </a:cubicBezTo>
                  <a:cubicBezTo>
                    <a:pt x="372" y="40"/>
                    <a:pt x="372" y="41"/>
                    <a:pt x="372" y="41"/>
                  </a:cubicBezTo>
                  <a:cubicBezTo>
                    <a:pt x="372" y="41"/>
                    <a:pt x="372" y="42"/>
                    <a:pt x="372" y="42"/>
                  </a:cubicBezTo>
                  <a:cubicBezTo>
                    <a:pt x="373" y="43"/>
                    <a:pt x="373" y="44"/>
                    <a:pt x="372" y="44"/>
                  </a:cubicBezTo>
                  <a:cubicBezTo>
                    <a:pt x="371" y="44"/>
                    <a:pt x="371" y="45"/>
                    <a:pt x="371" y="45"/>
                  </a:cubicBezTo>
                  <a:cubicBezTo>
                    <a:pt x="370" y="46"/>
                    <a:pt x="369" y="46"/>
                    <a:pt x="369" y="46"/>
                  </a:cubicBezTo>
                  <a:cubicBezTo>
                    <a:pt x="367" y="46"/>
                    <a:pt x="366" y="46"/>
                    <a:pt x="365" y="46"/>
                  </a:cubicBezTo>
                  <a:cubicBezTo>
                    <a:pt x="362" y="47"/>
                    <a:pt x="362" y="48"/>
                    <a:pt x="363" y="50"/>
                  </a:cubicBezTo>
                  <a:cubicBezTo>
                    <a:pt x="363" y="50"/>
                    <a:pt x="364" y="51"/>
                    <a:pt x="364" y="51"/>
                  </a:cubicBezTo>
                  <a:cubicBezTo>
                    <a:pt x="365" y="52"/>
                    <a:pt x="365" y="52"/>
                    <a:pt x="366" y="52"/>
                  </a:cubicBezTo>
                  <a:cubicBezTo>
                    <a:pt x="367" y="52"/>
                    <a:pt x="368" y="52"/>
                    <a:pt x="369" y="53"/>
                  </a:cubicBezTo>
                  <a:cubicBezTo>
                    <a:pt x="369" y="54"/>
                    <a:pt x="369" y="54"/>
                    <a:pt x="369" y="54"/>
                  </a:cubicBezTo>
                  <a:cubicBezTo>
                    <a:pt x="370" y="54"/>
                    <a:pt x="370" y="54"/>
                    <a:pt x="370" y="54"/>
                  </a:cubicBezTo>
                  <a:cubicBezTo>
                    <a:pt x="370" y="54"/>
                    <a:pt x="370" y="54"/>
                    <a:pt x="371" y="55"/>
                  </a:cubicBezTo>
                  <a:cubicBezTo>
                    <a:pt x="372" y="56"/>
                    <a:pt x="374" y="56"/>
                    <a:pt x="376" y="56"/>
                  </a:cubicBezTo>
                  <a:cubicBezTo>
                    <a:pt x="376" y="57"/>
                    <a:pt x="376" y="56"/>
                    <a:pt x="377" y="57"/>
                  </a:cubicBezTo>
                  <a:cubicBezTo>
                    <a:pt x="377" y="57"/>
                    <a:pt x="377" y="57"/>
                    <a:pt x="377" y="57"/>
                  </a:cubicBezTo>
                  <a:cubicBezTo>
                    <a:pt x="378" y="58"/>
                    <a:pt x="377" y="60"/>
                    <a:pt x="377" y="61"/>
                  </a:cubicBezTo>
                  <a:cubicBezTo>
                    <a:pt x="377" y="61"/>
                    <a:pt x="377" y="61"/>
                    <a:pt x="378" y="61"/>
                  </a:cubicBezTo>
                  <a:cubicBezTo>
                    <a:pt x="377" y="62"/>
                    <a:pt x="378" y="62"/>
                    <a:pt x="377" y="62"/>
                  </a:cubicBezTo>
                  <a:cubicBezTo>
                    <a:pt x="377" y="61"/>
                    <a:pt x="376" y="60"/>
                    <a:pt x="376" y="58"/>
                  </a:cubicBezTo>
                  <a:cubicBezTo>
                    <a:pt x="376" y="57"/>
                    <a:pt x="376" y="57"/>
                    <a:pt x="375" y="57"/>
                  </a:cubicBezTo>
                  <a:cubicBezTo>
                    <a:pt x="374" y="58"/>
                    <a:pt x="375" y="58"/>
                    <a:pt x="375" y="58"/>
                  </a:cubicBezTo>
                  <a:cubicBezTo>
                    <a:pt x="375" y="59"/>
                    <a:pt x="376" y="60"/>
                    <a:pt x="376" y="61"/>
                  </a:cubicBezTo>
                  <a:cubicBezTo>
                    <a:pt x="376" y="61"/>
                    <a:pt x="377" y="62"/>
                    <a:pt x="376" y="62"/>
                  </a:cubicBezTo>
                  <a:cubicBezTo>
                    <a:pt x="375" y="62"/>
                    <a:pt x="375" y="61"/>
                    <a:pt x="375" y="59"/>
                  </a:cubicBezTo>
                  <a:cubicBezTo>
                    <a:pt x="375" y="59"/>
                    <a:pt x="374" y="59"/>
                    <a:pt x="374" y="59"/>
                  </a:cubicBezTo>
                  <a:cubicBezTo>
                    <a:pt x="374" y="57"/>
                    <a:pt x="374" y="57"/>
                    <a:pt x="372" y="57"/>
                  </a:cubicBezTo>
                  <a:cubicBezTo>
                    <a:pt x="372" y="57"/>
                    <a:pt x="371" y="57"/>
                    <a:pt x="371" y="57"/>
                  </a:cubicBezTo>
                  <a:cubicBezTo>
                    <a:pt x="371" y="57"/>
                    <a:pt x="371" y="57"/>
                    <a:pt x="370" y="57"/>
                  </a:cubicBezTo>
                  <a:cubicBezTo>
                    <a:pt x="370" y="57"/>
                    <a:pt x="370" y="58"/>
                    <a:pt x="370" y="58"/>
                  </a:cubicBezTo>
                  <a:cubicBezTo>
                    <a:pt x="371" y="58"/>
                    <a:pt x="371" y="59"/>
                    <a:pt x="371" y="59"/>
                  </a:cubicBezTo>
                  <a:cubicBezTo>
                    <a:pt x="371" y="60"/>
                    <a:pt x="371" y="60"/>
                    <a:pt x="372" y="61"/>
                  </a:cubicBezTo>
                  <a:cubicBezTo>
                    <a:pt x="372" y="61"/>
                    <a:pt x="372" y="61"/>
                    <a:pt x="372" y="61"/>
                  </a:cubicBezTo>
                  <a:cubicBezTo>
                    <a:pt x="372" y="62"/>
                    <a:pt x="373" y="62"/>
                    <a:pt x="373" y="63"/>
                  </a:cubicBezTo>
                  <a:cubicBezTo>
                    <a:pt x="372" y="62"/>
                    <a:pt x="371" y="62"/>
                    <a:pt x="371" y="61"/>
                  </a:cubicBezTo>
                  <a:cubicBezTo>
                    <a:pt x="371" y="59"/>
                    <a:pt x="370" y="58"/>
                    <a:pt x="369" y="57"/>
                  </a:cubicBezTo>
                  <a:cubicBezTo>
                    <a:pt x="368" y="57"/>
                    <a:pt x="368" y="56"/>
                    <a:pt x="367" y="55"/>
                  </a:cubicBezTo>
                  <a:cubicBezTo>
                    <a:pt x="367" y="55"/>
                    <a:pt x="366" y="55"/>
                    <a:pt x="365" y="55"/>
                  </a:cubicBezTo>
                  <a:cubicBezTo>
                    <a:pt x="365" y="55"/>
                    <a:pt x="365" y="55"/>
                    <a:pt x="365" y="55"/>
                  </a:cubicBezTo>
                  <a:cubicBezTo>
                    <a:pt x="365" y="55"/>
                    <a:pt x="365" y="55"/>
                    <a:pt x="365" y="55"/>
                  </a:cubicBezTo>
                  <a:cubicBezTo>
                    <a:pt x="365" y="55"/>
                    <a:pt x="365" y="55"/>
                    <a:pt x="364" y="55"/>
                  </a:cubicBezTo>
                  <a:cubicBezTo>
                    <a:pt x="364" y="54"/>
                    <a:pt x="364" y="54"/>
                    <a:pt x="364" y="54"/>
                  </a:cubicBezTo>
                  <a:cubicBezTo>
                    <a:pt x="363" y="54"/>
                    <a:pt x="362" y="55"/>
                    <a:pt x="362" y="56"/>
                  </a:cubicBezTo>
                  <a:cubicBezTo>
                    <a:pt x="362" y="56"/>
                    <a:pt x="362" y="56"/>
                    <a:pt x="362" y="57"/>
                  </a:cubicBezTo>
                  <a:cubicBezTo>
                    <a:pt x="362" y="57"/>
                    <a:pt x="362" y="57"/>
                    <a:pt x="362" y="57"/>
                  </a:cubicBezTo>
                  <a:cubicBezTo>
                    <a:pt x="361" y="58"/>
                    <a:pt x="361" y="59"/>
                    <a:pt x="362" y="59"/>
                  </a:cubicBezTo>
                  <a:cubicBezTo>
                    <a:pt x="362" y="60"/>
                    <a:pt x="363" y="60"/>
                    <a:pt x="363" y="61"/>
                  </a:cubicBezTo>
                  <a:cubicBezTo>
                    <a:pt x="363" y="61"/>
                    <a:pt x="364" y="62"/>
                    <a:pt x="363" y="62"/>
                  </a:cubicBezTo>
                  <a:cubicBezTo>
                    <a:pt x="363" y="62"/>
                    <a:pt x="363" y="62"/>
                    <a:pt x="363" y="61"/>
                  </a:cubicBezTo>
                  <a:cubicBezTo>
                    <a:pt x="363" y="61"/>
                    <a:pt x="363" y="61"/>
                    <a:pt x="363" y="61"/>
                  </a:cubicBezTo>
                  <a:cubicBezTo>
                    <a:pt x="363" y="60"/>
                    <a:pt x="362" y="60"/>
                    <a:pt x="361" y="60"/>
                  </a:cubicBezTo>
                  <a:cubicBezTo>
                    <a:pt x="360" y="59"/>
                    <a:pt x="360" y="58"/>
                    <a:pt x="360" y="57"/>
                  </a:cubicBezTo>
                  <a:cubicBezTo>
                    <a:pt x="361" y="57"/>
                    <a:pt x="361" y="56"/>
                    <a:pt x="360" y="55"/>
                  </a:cubicBezTo>
                  <a:cubicBezTo>
                    <a:pt x="360" y="55"/>
                    <a:pt x="360" y="54"/>
                    <a:pt x="359" y="54"/>
                  </a:cubicBezTo>
                  <a:cubicBezTo>
                    <a:pt x="359" y="53"/>
                    <a:pt x="358" y="52"/>
                    <a:pt x="357" y="53"/>
                  </a:cubicBezTo>
                  <a:cubicBezTo>
                    <a:pt x="357" y="53"/>
                    <a:pt x="357" y="54"/>
                    <a:pt x="357" y="53"/>
                  </a:cubicBezTo>
                  <a:cubicBezTo>
                    <a:pt x="357" y="53"/>
                    <a:pt x="356" y="54"/>
                    <a:pt x="356" y="53"/>
                  </a:cubicBezTo>
                  <a:cubicBezTo>
                    <a:pt x="356" y="52"/>
                    <a:pt x="355" y="52"/>
                    <a:pt x="355" y="52"/>
                  </a:cubicBezTo>
                  <a:cubicBezTo>
                    <a:pt x="353" y="53"/>
                    <a:pt x="352" y="54"/>
                    <a:pt x="350" y="54"/>
                  </a:cubicBezTo>
                  <a:cubicBezTo>
                    <a:pt x="348" y="55"/>
                    <a:pt x="348" y="57"/>
                    <a:pt x="348" y="59"/>
                  </a:cubicBezTo>
                  <a:cubicBezTo>
                    <a:pt x="348" y="59"/>
                    <a:pt x="348" y="59"/>
                    <a:pt x="348" y="60"/>
                  </a:cubicBezTo>
                  <a:cubicBezTo>
                    <a:pt x="348" y="61"/>
                    <a:pt x="348" y="62"/>
                    <a:pt x="349" y="63"/>
                  </a:cubicBezTo>
                  <a:cubicBezTo>
                    <a:pt x="349" y="63"/>
                    <a:pt x="349" y="64"/>
                    <a:pt x="349" y="65"/>
                  </a:cubicBezTo>
                  <a:cubicBezTo>
                    <a:pt x="349" y="65"/>
                    <a:pt x="349" y="66"/>
                    <a:pt x="348" y="65"/>
                  </a:cubicBezTo>
                  <a:cubicBezTo>
                    <a:pt x="349" y="63"/>
                    <a:pt x="348" y="62"/>
                    <a:pt x="347" y="61"/>
                  </a:cubicBezTo>
                  <a:cubicBezTo>
                    <a:pt x="347" y="60"/>
                    <a:pt x="347" y="60"/>
                    <a:pt x="346" y="60"/>
                  </a:cubicBezTo>
                  <a:cubicBezTo>
                    <a:pt x="346" y="60"/>
                    <a:pt x="346" y="60"/>
                    <a:pt x="346" y="61"/>
                  </a:cubicBezTo>
                  <a:cubicBezTo>
                    <a:pt x="346" y="61"/>
                    <a:pt x="346" y="61"/>
                    <a:pt x="346" y="62"/>
                  </a:cubicBezTo>
                  <a:cubicBezTo>
                    <a:pt x="347" y="62"/>
                    <a:pt x="347" y="63"/>
                    <a:pt x="347" y="64"/>
                  </a:cubicBezTo>
                  <a:cubicBezTo>
                    <a:pt x="346" y="64"/>
                    <a:pt x="346" y="65"/>
                    <a:pt x="346" y="66"/>
                  </a:cubicBezTo>
                  <a:cubicBezTo>
                    <a:pt x="345" y="66"/>
                    <a:pt x="346" y="65"/>
                    <a:pt x="345" y="65"/>
                  </a:cubicBezTo>
                  <a:cubicBezTo>
                    <a:pt x="344" y="64"/>
                    <a:pt x="344" y="63"/>
                    <a:pt x="343" y="62"/>
                  </a:cubicBezTo>
                  <a:cubicBezTo>
                    <a:pt x="343" y="62"/>
                    <a:pt x="343" y="61"/>
                    <a:pt x="343" y="61"/>
                  </a:cubicBezTo>
                  <a:cubicBezTo>
                    <a:pt x="342" y="61"/>
                    <a:pt x="342" y="61"/>
                    <a:pt x="341" y="61"/>
                  </a:cubicBezTo>
                  <a:cubicBezTo>
                    <a:pt x="340" y="62"/>
                    <a:pt x="337" y="62"/>
                    <a:pt x="337" y="64"/>
                  </a:cubicBezTo>
                  <a:cubicBezTo>
                    <a:pt x="337" y="64"/>
                    <a:pt x="336" y="64"/>
                    <a:pt x="336" y="65"/>
                  </a:cubicBezTo>
                  <a:cubicBezTo>
                    <a:pt x="335" y="65"/>
                    <a:pt x="334" y="66"/>
                    <a:pt x="334" y="67"/>
                  </a:cubicBezTo>
                  <a:cubicBezTo>
                    <a:pt x="334" y="68"/>
                    <a:pt x="334" y="68"/>
                    <a:pt x="333" y="68"/>
                  </a:cubicBezTo>
                  <a:cubicBezTo>
                    <a:pt x="332" y="67"/>
                    <a:pt x="332" y="68"/>
                    <a:pt x="331" y="69"/>
                  </a:cubicBezTo>
                  <a:cubicBezTo>
                    <a:pt x="330" y="70"/>
                    <a:pt x="330" y="71"/>
                    <a:pt x="330" y="72"/>
                  </a:cubicBezTo>
                  <a:cubicBezTo>
                    <a:pt x="330" y="73"/>
                    <a:pt x="329" y="73"/>
                    <a:pt x="329" y="74"/>
                  </a:cubicBezTo>
                  <a:cubicBezTo>
                    <a:pt x="329" y="75"/>
                    <a:pt x="330" y="74"/>
                    <a:pt x="330" y="75"/>
                  </a:cubicBezTo>
                  <a:cubicBezTo>
                    <a:pt x="330" y="75"/>
                    <a:pt x="330" y="75"/>
                    <a:pt x="330" y="75"/>
                  </a:cubicBezTo>
                  <a:cubicBezTo>
                    <a:pt x="330" y="75"/>
                    <a:pt x="330" y="75"/>
                    <a:pt x="330" y="75"/>
                  </a:cubicBezTo>
                  <a:cubicBezTo>
                    <a:pt x="331" y="75"/>
                    <a:pt x="331" y="76"/>
                    <a:pt x="332" y="76"/>
                  </a:cubicBezTo>
                  <a:cubicBezTo>
                    <a:pt x="332" y="76"/>
                    <a:pt x="332" y="76"/>
                    <a:pt x="332" y="76"/>
                  </a:cubicBezTo>
                  <a:cubicBezTo>
                    <a:pt x="332" y="76"/>
                    <a:pt x="332" y="76"/>
                    <a:pt x="332" y="76"/>
                  </a:cubicBezTo>
                  <a:cubicBezTo>
                    <a:pt x="332" y="76"/>
                    <a:pt x="332" y="77"/>
                    <a:pt x="332" y="77"/>
                  </a:cubicBezTo>
                  <a:cubicBezTo>
                    <a:pt x="332" y="77"/>
                    <a:pt x="332" y="77"/>
                    <a:pt x="332" y="77"/>
                  </a:cubicBezTo>
                  <a:cubicBezTo>
                    <a:pt x="333" y="78"/>
                    <a:pt x="332" y="78"/>
                    <a:pt x="333" y="79"/>
                  </a:cubicBezTo>
                  <a:cubicBezTo>
                    <a:pt x="333" y="79"/>
                    <a:pt x="333" y="77"/>
                    <a:pt x="334" y="78"/>
                  </a:cubicBezTo>
                  <a:cubicBezTo>
                    <a:pt x="334" y="78"/>
                    <a:pt x="335" y="78"/>
                    <a:pt x="335" y="78"/>
                  </a:cubicBezTo>
                  <a:cubicBezTo>
                    <a:pt x="335" y="77"/>
                    <a:pt x="335" y="77"/>
                    <a:pt x="335" y="76"/>
                  </a:cubicBezTo>
                  <a:cubicBezTo>
                    <a:pt x="335" y="75"/>
                    <a:pt x="335" y="74"/>
                    <a:pt x="336" y="73"/>
                  </a:cubicBezTo>
                  <a:cubicBezTo>
                    <a:pt x="337" y="73"/>
                    <a:pt x="337" y="73"/>
                    <a:pt x="337" y="73"/>
                  </a:cubicBezTo>
                  <a:cubicBezTo>
                    <a:pt x="337" y="73"/>
                    <a:pt x="337" y="72"/>
                    <a:pt x="337" y="72"/>
                  </a:cubicBezTo>
                  <a:cubicBezTo>
                    <a:pt x="338" y="72"/>
                    <a:pt x="338" y="72"/>
                    <a:pt x="338" y="73"/>
                  </a:cubicBezTo>
                  <a:cubicBezTo>
                    <a:pt x="338" y="73"/>
                    <a:pt x="338" y="73"/>
                    <a:pt x="339" y="73"/>
                  </a:cubicBezTo>
                  <a:cubicBezTo>
                    <a:pt x="339" y="73"/>
                    <a:pt x="339" y="73"/>
                    <a:pt x="339" y="73"/>
                  </a:cubicBezTo>
                  <a:cubicBezTo>
                    <a:pt x="339" y="72"/>
                    <a:pt x="339" y="71"/>
                    <a:pt x="340" y="71"/>
                  </a:cubicBezTo>
                  <a:cubicBezTo>
                    <a:pt x="341" y="71"/>
                    <a:pt x="341" y="72"/>
                    <a:pt x="340" y="72"/>
                  </a:cubicBezTo>
                  <a:cubicBezTo>
                    <a:pt x="340" y="73"/>
                    <a:pt x="341" y="73"/>
                    <a:pt x="342" y="74"/>
                  </a:cubicBezTo>
                  <a:cubicBezTo>
                    <a:pt x="342" y="73"/>
                    <a:pt x="343" y="74"/>
                    <a:pt x="344" y="74"/>
                  </a:cubicBezTo>
                  <a:cubicBezTo>
                    <a:pt x="344" y="74"/>
                    <a:pt x="344" y="75"/>
                    <a:pt x="344" y="75"/>
                  </a:cubicBezTo>
                  <a:cubicBezTo>
                    <a:pt x="342" y="75"/>
                    <a:pt x="342" y="77"/>
                    <a:pt x="340" y="78"/>
                  </a:cubicBezTo>
                  <a:cubicBezTo>
                    <a:pt x="340" y="78"/>
                    <a:pt x="340" y="78"/>
                    <a:pt x="340" y="78"/>
                  </a:cubicBezTo>
                  <a:cubicBezTo>
                    <a:pt x="339" y="79"/>
                    <a:pt x="338" y="80"/>
                    <a:pt x="337" y="81"/>
                  </a:cubicBezTo>
                  <a:cubicBezTo>
                    <a:pt x="336" y="81"/>
                    <a:pt x="336" y="83"/>
                    <a:pt x="337" y="84"/>
                  </a:cubicBezTo>
                  <a:cubicBezTo>
                    <a:pt x="338" y="84"/>
                    <a:pt x="338" y="84"/>
                    <a:pt x="339" y="84"/>
                  </a:cubicBezTo>
                  <a:cubicBezTo>
                    <a:pt x="338" y="85"/>
                    <a:pt x="338" y="84"/>
                    <a:pt x="338" y="85"/>
                  </a:cubicBezTo>
                  <a:cubicBezTo>
                    <a:pt x="338" y="85"/>
                    <a:pt x="339" y="86"/>
                    <a:pt x="339" y="85"/>
                  </a:cubicBezTo>
                  <a:cubicBezTo>
                    <a:pt x="340" y="84"/>
                    <a:pt x="341" y="84"/>
                    <a:pt x="342" y="83"/>
                  </a:cubicBezTo>
                  <a:cubicBezTo>
                    <a:pt x="342" y="83"/>
                    <a:pt x="343" y="83"/>
                    <a:pt x="343" y="83"/>
                  </a:cubicBezTo>
                  <a:cubicBezTo>
                    <a:pt x="343" y="82"/>
                    <a:pt x="344" y="82"/>
                    <a:pt x="345" y="81"/>
                  </a:cubicBezTo>
                  <a:cubicBezTo>
                    <a:pt x="345" y="81"/>
                    <a:pt x="346" y="81"/>
                    <a:pt x="346" y="80"/>
                  </a:cubicBezTo>
                  <a:cubicBezTo>
                    <a:pt x="347" y="79"/>
                    <a:pt x="349" y="77"/>
                    <a:pt x="351" y="77"/>
                  </a:cubicBezTo>
                  <a:cubicBezTo>
                    <a:pt x="352" y="77"/>
                    <a:pt x="353" y="77"/>
                    <a:pt x="353" y="76"/>
                  </a:cubicBezTo>
                  <a:cubicBezTo>
                    <a:pt x="354" y="76"/>
                    <a:pt x="353" y="77"/>
                    <a:pt x="353" y="77"/>
                  </a:cubicBezTo>
                  <a:cubicBezTo>
                    <a:pt x="353" y="77"/>
                    <a:pt x="354" y="78"/>
                    <a:pt x="354" y="78"/>
                  </a:cubicBezTo>
                  <a:cubicBezTo>
                    <a:pt x="355" y="77"/>
                    <a:pt x="356" y="78"/>
                    <a:pt x="358" y="78"/>
                  </a:cubicBezTo>
                  <a:cubicBezTo>
                    <a:pt x="358" y="79"/>
                    <a:pt x="359" y="79"/>
                    <a:pt x="359" y="79"/>
                  </a:cubicBezTo>
                  <a:cubicBezTo>
                    <a:pt x="359" y="79"/>
                    <a:pt x="360" y="80"/>
                    <a:pt x="360" y="80"/>
                  </a:cubicBezTo>
                  <a:cubicBezTo>
                    <a:pt x="359" y="81"/>
                    <a:pt x="359" y="80"/>
                    <a:pt x="358" y="80"/>
                  </a:cubicBezTo>
                  <a:cubicBezTo>
                    <a:pt x="357" y="79"/>
                    <a:pt x="357" y="79"/>
                    <a:pt x="356" y="79"/>
                  </a:cubicBezTo>
                  <a:cubicBezTo>
                    <a:pt x="356" y="79"/>
                    <a:pt x="355" y="79"/>
                    <a:pt x="355" y="79"/>
                  </a:cubicBezTo>
                  <a:cubicBezTo>
                    <a:pt x="355" y="78"/>
                    <a:pt x="355" y="78"/>
                    <a:pt x="354" y="79"/>
                  </a:cubicBezTo>
                  <a:cubicBezTo>
                    <a:pt x="352" y="79"/>
                    <a:pt x="351" y="79"/>
                    <a:pt x="349" y="80"/>
                  </a:cubicBezTo>
                  <a:cubicBezTo>
                    <a:pt x="348" y="81"/>
                    <a:pt x="348" y="81"/>
                    <a:pt x="349" y="81"/>
                  </a:cubicBezTo>
                  <a:cubicBezTo>
                    <a:pt x="349" y="81"/>
                    <a:pt x="350" y="81"/>
                    <a:pt x="349" y="82"/>
                  </a:cubicBezTo>
                  <a:cubicBezTo>
                    <a:pt x="349" y="82"/>
                    <a:pt x="348" y="81"/>
                    <a:pt x="348" y="82"/>
                  </a:cubicBezTo>
                  <a:cubicBezTo>
                    <a:pt x="347" y="83"/>
                    <a:pt x="346" y="83"/>
                    <a:pt x="346" y="84"/>
                  </a:cubicBezTo>
                  <a:cubicBezTo>
                    <a:pt x="345" y="85"/>
                    <a:pt x="344" y="86"/>
                    <a:pt x="343" y="87"/>
                  </a:cubicBezTo>
                  <a:cubicBezTo>
                    <a:pt x="342" y="87"/>
                    <a:pt x="342" y="87"/>
                    <a:pt x="342" y="88"/>
                  </a:cubicBezTo>
                  <a:cubicBezTo>
                    <a:pt x="342" y="88"/>
                    <a:pt x="342" y="89"/>
                    <a:pt x="343" y="89"/>
                  </a:cubicBezTo>
                  <a:cubicBezTo>
                    <a:pt x="343" y="89"/>
                    <a:pt x="344" y="89"/>
                    <a:pt x="345" y="90"/>
                  </a:cubicBezTo>
                  <a:cubicBezTo>
                    <a:pt x="345" y="91"/>
                    <a:pt x="346" y="91"/>
                    <a:pt x="347" y="91"/>
                  </a:cubicBezTo>
                  <a:cubicBezTo>
                    <a:pt x="348" y="91"/>
                    <a:pt x="348" y="91"/>
                    <a:pt x="348" y="91"/>
                  </a:cubicBezTo>
                  <a:cubicBezTo>
                    <a:pt x="348" y="91"/>
                    <a:pt x="349" y="91"/>
                    <a:pt x="348" y="91"/>
                  </a:cubicBezTo>
                  <a:cubicBezTo>
                    <a:pt x="347" y="91"/>
                    <a:pt x="347" y="92"/>
                    <a:pt x="346" y="92"/>
                  </a:cubicBezTo>
                  <a:cubicBezTo>
                    <a:pt x="345" y="93"/>
                    <a:pt x="344" y="93"/>
                    <a:pt x="343" y="91"/>
                  </a:cubicBezTo>
                  <a:cubicBezTo>
                    <a:pt x="343" y="91"/>
                    <a:pt x="342" y="91"/>
                    <a:pt x="342" y="91"/>
                  </a:cubicBezTo>
                  <a:cubicBezTo>
                    <a:pt x="340" y="92"/>
                    <a:pt x="339" y="94"/>
                    <a:pt x="340" y="96"/>
                  </a:cubicBezTo>
                  <a:cubicBezTo>
                    <a:pt x="340" y="96"/>
                    <a:pt x="339" y="97"/>
                    <a:pt x="340" y="97"/>
                  </a:cubicBezTo>
                  <a:cubicBezTo>
                    <a:pt x="340" y="99"/>
                    <a:pt x="341" y="101"/>
                    <a:pt x="342" y="101"/>
                  </a:cubicBezTo>
                  <a:cubicBezTo>
                    <a:pt x="343" y="101"/>
                    <a:pt x="344" y="101"/>
                    <a:pt x="344" y="101"/>
                  </a:cubicBezTo>
                  <a:cubicBezTo>
                    <a:pt x="345" y="101"/>
                    <a:pt x="346" y="101"/>
                    <a:pt x="347" y="101"/>
                  </a:cubicBezTo>
                  <a:cubicBezTo>
                    <a:pt x="348" y="100"/>
                    <a:pt x="349" y="100"/>
                    <a:pt x="350" y="99"/>
                  </a:cubicBezTo>
                  <a:cubicBezTo>
                    <a:pt x="350" y="99"/>
                    <a:pt x="351" y="100"/>
                    <a:pt x="351" y="99"/>
                  </a:cubicBezTo>
                  <a:cubicBezTo>
                    <a:pt x="352" y="99"/>
                    <a:pt x="353" y="99"/>
                    <a:pt x="354" y="98"/>
                  </a:cubicBezTo>
                  <a:cubicBezTo>
                    <a:pt x="354" y="99"/>
                    <a:pt x="355" y="99"/>
                    <a:pt x="355" y="99"/>
                  </a:cubicBezTo>
                  <a:cubicBezTo>
                    <a:pt x="355" y="99"/>
                    <a:pt x="355" y="99"/>
                    <a:pt x="356" y="99"/>
                  </a:cubicBezTo>
                  <a:cubicBezTo>
                    <a:pt x="356" y="99"/>
                    <a:pt x="356" y="99"/>
                    <a:pt x="356" y="99"/>
                  </a:cubicBezTo>
                  <a:cubicBezTo>
                    <a:pt x="356" y="99"/>
                    <a:pt x="356" y="99"/>
                    <a:pt x="356" y="99"/>
                  </a:cubicBezTo>
                  <a:cubicBezTo>
                    <a:pt x="356" y="99"/>
                    <a:pt x="357" y="99"/>
                    <a:pt x="357" y="99"/>
                  </a:cubicBezTo>
                  <a:cubicBezTo>
                    <a:pt x="357" y="99"/>
                    <a:pt x="357" y="99"/>
                    <a:pt x="357" y="99"/>
                  </a:cubicBezTo>
                  <a:cubicBezTo>
                    <a:pt x="357" y="99"/>
                    <a:pt x="357" y="99"/>
                    <a:pt x="357" y="99"/>
                  </a:cubicBezTo>
                  <a:cubicBezTo>
                    <a:pt x="358" y="99"/>
                    <a:pt x="358" y="99"/>
                    <a:pt x="359" y="99"/>
                  </a:cubicBezTo>
                  <a:cubicBezTo>
                    <a:pt x="360" y="98"/>
                    <a:pt x="361" y="98"/>
                    <a:pt x="362" y="97"/>
                  </a:cubicBezTo>
                  <a:cubicBezTo>
                    <a:pt x="363" y="97"/>
                    <a:pt x="364" y="97"/>
                    <a:pt x="364" y="96"/>
                  </a:cubicBezTo>
                  <a:cubicBezTo>
                    <a:pt x="366" y="96"/>
                    <a:pt x="366" y="95"/>
                    <a:pt x="367" y="95"/>
                  </a:cubicBezTo>
                  <a:cubicBezTo>
                    <a:pt x="367" y="94"/>
                    <a:pt x="368" y="93"/>
                    <a:pt x="368" y="92"/>
                  </a:cubicBezTo>
                  <a:cubicBezTo>
                    <a:pt x="369" y="91"/>
                    <a:pt x="371" y="91"/>
                    <a:pt x="372" y="90"/>
                  </a:cubicBezTo>
                  <a:cubicBezTo>
                    <a:pt x="373" y="89"/>
                    <a:pt x="374" y="89"/>
                    <a:pt x="376" y="88"/>
                  </a:cubicBezTo>
                  <a:cubicBezTo>
                    <a:pt x="375" y="89"/>
                    <a:pt x="376" y="89"/>
                    <a:pt x="377" y="89"/>
                  </a:cubicBezTo>
                  <a:cubicBezTo>
                    <a:pt x="375" y="91"/>
                    <a:pt x="374" y="91"/>
                    <a:pt x="372" y="93"/>
                  </a:cubicBezTo>
                  <a:cubicBezTo>
                    <a:pt x="371" y="94"/>
                    <a:pt x="370" y="94"/>
                    <a:pt x="369" y="96"/>
                  </a:cubicBezTo>
                  <a:cubicBezTo>
                    <a:pt x="369" y="96"/>
                    <a:pt x="369" y="96"/>
                    <a:pt x="369" y="97"/>
                  </a:cubicBezTo>
                  <a:cubicBezTo>
                    <a:pt x="369" y="97"/>
                    <a:pt x="369" y="98"/>
                    <a:pt x="369" y="98"/>
                  </a:cubicBezTo>
                  <a:cubicBezTo>
                    <a:pt x="367" y="98"/>
                    <a:pt x="365" y="100"/>
                    <a:pt x="364" y="101"/>
                  </a:cubicBezTo>
                  <a:cubicBezTo>
                    <a:pt x="364" y="101"/>
                    <a:pt x="363" y="101"/>
                    <a:pt x="363" y="101"/>
                  </a:cubicBezTo>
                  <a:cubicBezTo>
                    <a:pt x="362" y="101"/>
                    <a:pt x="361" y="101"/>
                    <a:pt x="361" y="102"/>
                  </a:cubicBezTo>
                  <a:cubicBezTo>
                    <a:pt x="359" y="102"/>
                    <a:pt x="357" y="102"/>
                    <a:pt x="356" y="101"/>
                  </a:cubicBezTo>
                  <a:cubicBezTo>
                    <a:pt x="355" y="101"/>
                    <a:pt x="354" y="101"/>
                    <a:pt x="353" y="101"/>
                  </a:cubicBezTo>
                  <a:cubicBezTo>
                    <a:pt x="353" y="101"/>
                    <a:pt x="353" y="101"/>
                    <a:pt x="353" y="101"/>
                  </a:cubicBezTo>
                  <a:cubicBezTo>
                    <a:pt x="352" y="101"/>
                    <a:pt x="352" y="102"/>
                    <a:pt x="351" y="102"/>
                  </a:cubicBezTo>
                  <a:cubicBezTo>
                    <a:pt x="349" y="102"/>
                    <a:pt x="348" y="103"/>
                    <a:pt x="346" y="104"/>
                  </a:cubicBezTo>
                  <a:cubicBezTo>
                    <a:pt x="345" y="105"/>
                    <a:pt x="345" y="106"/>
                    <a:pt x="346" y="107"/>
                  </a:cubicBezTo>
                  <a:cubicBezTo>
                    <a:pt x="346" y="108"/>
                    <a:pt x="347" y="109"/>
                    <a:pt x="348" y="109"/>
                  </a:cubicBezTo>
                  <a:cubicBezTo>
                    <a:pt x="349" y="110"/>
                    <a:pt x="350" y="111"/>
                    <a:pt x="351" y="112"/>
                  </a:cubicBezTo>
                  <a:cubicBezTo>
                    <a:pt x="352" y="113"/>
                    <a:pt x="352" y="115"/>
                    <a:pt x="354" y="115"/>
                  </a:cubicBezTo>
                  <a:cubicBezTo>
                    <a:pt x="355" y="115"/>
                    <a:pt x="355" y="115"/>
                    <a:pt x="355" y="115"/>
                  </a:cubicBezTo>
                  <a:cubicBezTo>
                    <a:pt x="355" y="115"/>
                    <a:pt x="356" y="116"/>
                    <a:pt x="356" y="116"/>
                  </a:cubicBezTo>
                  <a:cubicBezTo>
                    <a:pt x="356" y="116"/>
                    <a:pt x="356" y="116"/>
                    <a:pt x="357" y="116"/>
                  </a:cubicBezTo>
                  <a:cubicBezTo>
                    <a:pt x="357" y="117"/>
                    <a:pt x="359" y="117"/>
                    <a:pt x="360" y="117"/>
                  </a:cubicBezTo>
                  <a:cubicBezTo>
                    <a:pt x="361" y="116"/>
                    <a:pt x="361" y="114"/>
                    <a:pt x="361" y="113"/>
                  </a:cubicBezTo>
                  <a:cubicBezTo>
                    <a:pt x="361" y="112"/>
                    <a:pt x="362" y="112"/>
                    <a:pt x="362" y="111"/>
                  </a:cubicBezTo>
                  <a:cubicBezTo>
                    <a:pt x="363" y="111"/>
                    <a:pt x="363" y="110"/>
                    <a:pt x="363" y="109"/>
                  </a:cubicBezTo>
                  <a:cubicBezTo>
                    <a:pt x="364" y="109"/>
                    <a:pt x="364" y="109"/>
                    <a:pt x="364" y="108"/>
                  </a:cubicBezTo>
                  <a:cubicBezTo>
                    <a:pt x="365" y="107"/>
                    <a:pt x="365" y="107"/>
                    <a:pt x="365" y="106"/>
                  </a:cubicBezTo>
                  <a:cubicBezTo>
                    <a:pt x="365" y="106"/>
                    <a:pt x="365" y="106"/>
                    <a:pt x="365" y="106"/>
                  </a:cubicBezTo>
                  <a:cubicBezTo>
                    <a:pt x="367" y="104"/>
                    <a:pt x="368" y="101"/>
                    <a:pt x="370" y="100"/>
                  </a:cubicBezTo>
                  <a:cubicBezTo>
                    <a:pt x="370" y="100"/>
                    <a:pt x="371" y="99"/>
                    <a:pt x="371" y="99"/>
                  </a:cubicBezTo>
                  <a:cubicBezTo>
                    <a:pt x="372" y="99"/>
                    <a:pt x="372" y="99"/>
                    <a:pt x="372" y="99"/>
                  </a:cubicBezTo>
                  <a:cubicBezTo>
                    <a:pt x="373" y="100"/>
                    <a:pt x="374" y="99"/>
                    <a:pt x="376" y="99"/>
                  </a:cubicBezTo>
                  <a:cubicBezTo>
                    <a:pt x="376" y="99"/>
                    <a:pt x="376" y="98"/>
                    <a:pt x="377" y="98"/>
                  </a:cubicBezTo>
                  <a:cubicBezTo>
                    <a:pt x="378" y="98"/>
                    <a:pt x="379" y="97"/>
                    <a:pt x="380" y="98"/>
                  </a:cubicBezTo>
                  <a:cubicBezTo>
                    <a:pt x="380" y="98"/>
                    <a:pt x="380" y="98"/>
                    <a:pt x="381" y="98"/>
                  </a:cubicBezTo>
                  <a:cubicBezTo>
                    <a:pt x="381" y="97"/>
                    <a:pt x="381" y="97"/>
                    <a:pt x="382" y="97"/>
                  </a:cubicBezTo>
                  <a:cubicBezTo>
                    <a:pt x="383" y="97"/>
                    <a:pt x="384" y="97"/>
                    <a:pt x="385" y="96"/>
                  </a:cubicBezTo>
                  <a:cubicBezTo>
                    <a:pt x="386" y="96"/>
                    <a:pt x="387" y="96"/>
                    <a:pt x="387" y="96"/>
                  </a:cubicBezTo>
                  <a:cubicBezTo>
                    <a:pt x="388" y="95"/>
                    <a:pt x="389" y="94"/>
                    <a:pt x="391" y="94"/>
                  </a:cubicBezTo>
                  <a:cubicBezTo>
                    <a:pt x="392" y="94"/>
                    <a:pt x="392" y="94"/>
                    <a:pt x="392" y="94"/>
                  </a:cubicBezTo>
                  <a:cubicBezTo>
                    <a:pt x="393" y="94"/>
                    <a:pt x="392" y="95"/>
                    <a:pt x="392" y="95"/>
                  </a:cubicBezTo>
                  <a:cubicBezTo>
                    <a:pt x="392" y="95"/>
                    <a:pt x="392" y="95"/>
                    <a:pt x="392" y="96"/>
                  </a:cubicBezTo>
                  <a:cubicBezTo>
                    <a:pt x="391" y="95"/>
                    <a:pt x="390" y="95"/>
                    <a:pt x="390" y="96"/>
                  </a:cubicBezTo>
                  <a:cubicBezTo>
                    <a:pt x="390" y="96"/>
                    <a:pt x="389" y="96"/>
                    <a:pt x="389" y="96"/>
                  </a:cubicBezTo>
                  <a:cubicBezTo>
                    <a:pt x="387" y="96"/>
                    <a:pt x="386" y="97"/>
                    <a:pt x="385" y="98"/>
                  </a:cubicBezTo>
                  <a:cubicBezTo>
                    <a:pt x="383" y="99"/>
                    <a:pt x="380" y="99"/>
                    <a:pt x="378" y="100"/>
                  </a:cubicBezTo>
                  <a:cubicBezTo>
                    <a:pt x="377" y="100"/>
                    <a:pt x="376" y="101"/>
                    <a:pt x="375" y="100"/>
                  </a:cubicBezTo>
                  <a:cubicBezTo>
                    <a:pt x="375" y="100"/>
                    <a:pt x="375" y="100"/>
                    <a:pt x="375" y="100"/>
                  </a:cubicBezTo>
                  <a:cubicBezTo>
                    <a:pt x="374" y="101"/>
                    <a:pt x="374" y="101"/>
                    <a:pt x="373" y="101"/>
                  </a:cubicBezTo>
                  <a:cubicBezTo>
                    <a:pt x="371" y="102"/>
                    <a:pt x="370" y="103"/>
                    <a:pt x="369" y="104"/>
                  </a:cubicBezTo>
                  <a:cubicBezTo>
                    <a:pt x="368" y="106"/>
                    <a:pt x="367" y="109"/>
                    <a:pt x="366" y="111"/>
                  </a:cubicBezTo>
                  <a:cubicBezTo>
                    <a:pt x="365" y="112"/>
                    <a:pt x="364" y="114"/>
                    <a:pt x="364" y="116"/>
                  </a:cubicBezTo>
                  <a:cubicBezTo>
                    <a:pt x="364" y="116"/>
                    <a:pt x="363" y="117"/>
                    <a:pt x="363" y="118"/>
                  </a:cubicBezTo>
                  <a:cubicBezTo>
                    <a:pt x="363" y="118"/>
                    <a:pt x="363" y="118"/>
                    <a:pt x="364" y="119"/>
                  </a:cubicBezTo>
                  <a:cubicBezTo>
                    <a:pt x="365" y="119"/>
                    <a:pt x="366" y="120"/>
                    <a:pt x="367" y="120"/>
                  </a:cubicBezTo>
                  <a:cubicBezTo>
                    <a:pt x="368" y="121"/>
                    <a:pt x="369" y="121"/>
                    <a:pt x="369" y="119"/>
                  </a:cubicBezTo>
                  <a:cubicBezTo>
                    <a:pt x="369" y="118"/>
                    <a:pt x="370" y="118"/>
                    <a:pt x="371" y="117"/>
                  </a:cubicBezTo>
                  <a:cubicBezTo>
                    <a:pt x="370" y="118"/>
                    <a:pt x="370" y="119"/>
                    <a:pt x="370" y="119"/>
                  </a:cubicBezTo>
                  <a:cubicBezTo>
                    <a:pt x="369" y="120"/>
                    <a:pt x="369" y="120"/>
                    <a:pt x="369" y="121"/>
                  </a:cubicBezTo>
                  <a:cubicBezTo>
                    <a:pt x="369" y="121"/>
                    <a:pt x="370" y="121"/>
                    <a:pt x="370" y="121"/>
                  </a:cubicBezTo>
                  <a:cubicBezTo>
                    <a:pt x="371" y="121"/>
                    <a:pt x="372" y="121"/>
                    <a:pt x="372" y="121"/>
                  </a:cubicBezTo>
                  <a:cubicBezTo>
                    <a:pt x="374" y="122"/>
                    <a:pt x="375" y="121"/>
                    <a:pt x="377" y="121"/>
                  </a:cubicBezTo>
                  <a:cubicBezTo>
                    <a:pt x="378" y="122"/>
                    <a:pt x="380" y="122"/>
                    <a:pt x="381" y="121"/>
                  </a:cubicBezTo>
                  <a:cubicBezTo>
                    <a:pt x="381" y="121"/>
                    <a:pt x="381" y="121"/>
                    <a:pt x="381" y="121"/>
                  </a:cubicBezTo>
                  <a:cubicBezTo>
                    <a:pt x="383" y="121"/>
                    <a:pt x="382" y="120"/>
                    <a:pt x="383" y="119"/>
                  </a:cubicBezTo>
                  <a:cubicBezTo>
                    <a:pt x="383" y="118"/>
                    <a:pt x="384" y="117"/>
                    <a:pt x="383" y="116"/>
                  </a:cubicBezTo>
                  <a:cubicBezTo>
                    <a:pt x="383" y="115"/>
                    <a:pt x="383" y="115"/>
                    <a:pt x="383" y="114"/>
                  </a:cubicBezTo>
                  <a:cubicBezTo>
                    <a:pt x="383" y="113"/>
                    <a:pt x="383" y="112"/>
                    <a:pt x="384" y="112"/>
                  </a:cubicBezTo>
                  <a:cubicBezTo>
                    <a:pt x="385" y="111"/>
                    <a:pt x="386" y="110"/>
                    <a:pt x="386" y="108"/>
                  </a:cubicBezTo>
                  <a:cubicBezTo>
                    <a:pt x="388" y="109"/>
                    <a:pt x="387" y="110"/>
                    <a:pt x="387" y="111"/>
                  </a:cubicBezTo>
                  <a:cubicBezTo>
                    <a:pt x="386" y="111"/>
                    <a:pt x="386" y="112"/>
                    <a:pt x="385" y="112"/>
                  </a:cubicBezTo>
                  <a:cubicBezTo>
                    <a:pt x="385" y="112"/>
                    <a:pt x="384" y="113"/>
                    <a:pt x="385" y="114"/>
                  </a:cubicBezTo>
                  <a:cubicBezTo>
                    <a:pt x="385" y="114"/>
                    <a:pt x="385" y="115"/>
                    <a:pt x="386" y="114"/>
                  </a:cubicBezTo>
                  <a:cubicBezTo>
                    <a:pt x="388" y="114"/>
                    <a:pt x="389" y="113"/>
                    <a:pt x="390" y="113"/>
                  </a:cubicBezTo>
                  <a:cubicBezTo>
                    <a:pt x="391" y="112"/>
                    <a:pt x="391" y="112"/>
                    <a:pt x="391" y="111"/>
                  </a:cubicBezTo>
                  <a:cubicBezTo>
                    <a:pt x="391" y="111"/>
                    <a:pt x="392" y="111"/>
                    <a:pt x="392" y="111"/>
                  </a:cubicBezTo>
                  <a:cubicBezTo>
                    <a:pt x="393" y="111"/>
                    <a:pt x="394" y="109"/>
                    <a:pt x="395" y="109"/>
                  </a:cubicBezTo>
                  <a:cubicBezTo>
                    <a:pt x="396" y="109"/>
                    <a:pt x="396" y="110"/>
                    <a:pt x="396" y="111"/>
                  </a:cubicBezTo>
                  <a:cubicBezTo>
                    <a:pt x="395" y="111"/>
                    <a:pt x="395" y="111"/>
                    <a:pt x="395" y="112"/>
                  </a:cubicBezTo>
                  <a:cubicBezTo>
                    <a:pt x="395" y="112"/>
                    <a:pt x="395" y="112"/>
                    <a:pt x="395" y="112"/>
                  </a:cubicBezTo>
                  <a:cubicBezTo>
                    <a:pt x="393" y="113"/>
                    <a:pt x="392" y="114"/>
                    <a:pt x="390" y="114"/>
                  </a:cubicBezTo>
                  <a:cubicBezTo>
                    <a:pt x="389" y="115"/>
                    <a:pt x="388" y="116"/>
                    <a:pt x="387" y="117"/>
                  </a:cubicBezTo>
                  <a:cubicBezTo>
                    <a:pt x="386" y="121"/>
                    <a:pt x="387" y="121"/>
                    <a:pt x="390" y="120"/>
                  </a:cubicBezTo>
                  <a:cubicBezTo>
                    <a:pt x="390" y="120"/>
                    <a:pt x="390" y="120"/>
                    <a:pt x="391" y="120"/>
                  </a:cubicBezTo>
                  <a:cubicBezTo>
                    <a:pt x="391" y="120"/>
                    <a:pt x="391" y="120"/>
                    <a:pt x="391" y="120"/>
                  </a:cubicBezTo>
                  <a:cubicBezTo>
                    <a:pt x="391" y="120"/>
                    <a:pt x="392" y="120"/>
                    <a:pt x="393" y="120"/>
                  </a:cubicBezTo>
                  <a:cubicBezTo>
                    <a:pt x="396" y="119"/>
                    <a:pt x="399" y="118"/>
                    <a:pt x="402" y="116"/>
                  </a:cubicBezTo>
                  <a:cubicBezTo>
                    <a:pt x="403" y="115"/>
                    <a:pt x="404" y="115"/>
                    <a:pt x="404" y="114"/>
                  </a:cubicBezTo>
                  <a:cubicBezTo>
                    <a:pt x="407" y="113"/>
                    <a:pt x="409" y="111"/>
                    <a:pt x="410" y="109"/>
                  </a:cubicBezTo>
                  <a:cubicBezTo>
                    <a:pt x="411" y="108"/>
                    <a:pt x="412" y="107"/>
                    <a:pt x="412" y="106"/>
                  </a:cubicBezTo>
                  <a:cubicBezTo>
                    <a:pt x="412" y="106"/>
                    <a:pt x="412" y="105"/>
                    <a:pt x="412" y="105"/>
                  </a:cubicBezTo>
                  <a:cubicBezTo>
                    <a:pt x="413" y="105"/>
                    <a:pt x="414" y="103"/>
                    <a:pt x="414" y="103"/>
                  </a:cubicBezTo>
                  <a:cubicBezTo>
                    <a:pt x="413" y="102"/>
                    <a:pt x="413" y="102"/>
                    <a:pt x="413" y="102"/>
                  </a:cubicBezTo>
                  <a:cubicBezTo>
                    <a:pt x="413" y="102"/>
                    <a:pt x="412" y="102"/>
                    <a:pt x="412" y="102"/>
                  </a:cubicBezTo>
                  <a:cubicBezTo>
                    <a:pt x="412" y="102"/>
                    <a:pt x="412" y="101"/>
                    <a:pt x="413" y="101"/>
                  </a:cubicBezTo>
                  <a:cubicBezTo>
                    <a:pt x="413" y="100"/>
                    <a:pt x="414" y="99"/>
                    <a:pt x="414" y="98"/>
                  </a:cubicBezTo>
                  <a:cubicBezTo>
                    <a:pt x="414" y="98"/>
                    <a:pt x="414" y="97"/>
                    <a:pt x="413" y="96"/>
                  </a:cubicBezTo>
                  <a:cubicBezTo>
                    <a:pt x="413" y="96"/>
                    <a:pt x="412" y="95"/>
                    <a:pt x="412" y="94"/>
                  </a:cubicBezTo>
                  <a:cubicBezTo>
                    <a:pt x="412" y="93"/>
                    <a:pt x="412" y="94"/>
                    <a:pt x="413" y="94"/>
                  </a:cubicBezTo>
                  <a:cubicBezTo>
                    <a:pt x="413" y="94"/>
                    <a:pt x="413" y="94"/>
                    <a:pt x="413" y="94"/>
                  </a:cubicBezTo>
                  <a:cubicBezTo>
                    <a:pt x="413" y="95"/>
                    <a:pt x="413" y="95"/>
                    <a:pt x="414" y="96"/>
                  </a:cubicBezTo>
                  <a:cubicBezTo>
                    <a:pt x="414" y="96"/>
                    <a:pt x="414" y="97"/>
                    <a:pt x="415" y="97"/>
                  </a:cubicBezTo>
                  <a:cubicBezTo>
                    <a:pt x="416" y="98"/>
                    <a:pt x="417" y="97"/>
                    <a:pt x="417" y="97"/>
                  </a:cubicBezTo>
                  <a:cubicBezTo>
                    <a:pt x="418" y="96"/>
                    <a:pt x="417" y="96"/>
                    <a:pt x="417" y="96"/>
                  </a:cubicBezTo>
                  <a:cubicBezTo>
                    <a:pt x="417" y="96"/>
                    <a:pt x="417" y="96"/>
                    <a:pt x="417" y="95"/>
                  </a:cubicBezTo>
                  <a:cubicBezTo>
                    <a:pt x="417" y="95"/>
                    <a:pt x="417" y="94"/>
                    <a:pt x="418" y="93"/>
                  </a:cubicBezTo>
                  <a:cubicBezTo>
                    <a:pt x="418" y="93"/>
                    <a:pt x="418" y="93"/>
                    <a:pt x="418" y="93"/>
                  </a:cubicBezTo>
                  <a:cubicBezTo>
                    <a:pt x="419" y="92"/>
                    <a:pt x="420" y="91"/>
                    <a:pt x="420" y="89"/>
                  </a:cubicBezTo>
                  <a:cubicBezTo>
                    <a:pt x="420" y="89"/>
                    <a:pt x="421" y="89"/>
                    <a:pt x="421" y="88"/>
                  </a:cubicBezTo>
                  <a:cubicBezTo>
                    <a:pt x="423" y="87"/>
                    <a:pt x="425" y="86"/>
                    <a:pt x="426" y="85"/>
                  </a:cubicBezTo>
                  <a:cubicBezTo>
                    <a:pt x="427" y="84"/>
                    <a:pt x="427" y="83"/>
                    <a:pt x="428" y="83"/>
                  </a:cubicBezTo>
                  <a:cubicBezTo>
                    <a:pt x="429" y="83"/>
                    <a:pt x="429" y="82"/>
                    <a:pt x="429" y="83"/>
                  </a:cubicBezTo>
                  <a:cubicBezTo>
                    <a:pt x="430" y="83"/>
                    <a:pt x="429" y="83"/>
                    <a:pt x="429" y="84"/>
                  </a:cubicBezTo>
                  <a:cubicBezTo>
                    <a:pt x="429" y="84"/>
                    <a:pt x="429" y="84"/>
                    <a:pt x="429" y="85"/>
                  </a:cubicBezTo>
                  <a:cubicBezTo>
                    <a:pt x="428" y="86"/>
                    <a:pt x="426" y="87"/>
                    <a:pt x="425" y="88"/>
                  </a:cubicBezTo>
                  <a:cubicBezTo>
                    <a:pt x="424" y="88"/>
                    <a:pt x="424" y="88"/>
                    <a:pt x="424" y="88"/>
                  </a:cubicBezTo>
                  <a:cubicBezTo>
                    <a:pt x="424" y="89"/>
                    <a:pt x="424" y="89"/>
                    <a:pt x="423" y="89"/>
                  </a:cubicBezTo>
                  <a:cubicBezTo>
                    <a:pt x="422" y="90"/>
                    <a:pt x="421" y="92"/>
                    <a:pt x="421" y="93"/>
                  </a:cubicBezTo>
                  <a:cubicBezTo>
                    <a:pt x="421" y="93"/>
                    <a:pt x="421" y="93"/>
                    <a:pt x="421" y="93"/>
                  </a:cubicBezTo>
                  <a:cubicBezTo>
                    <a:pt x="420" y="94"/>
                    <a:pt x="420" y="94"/>
                    <a:pt x="420" y="94"/>
                  </a:cubicBezTo>
                  <a:cubicBezTo>
                    <a:pt x="419" y="95"/>
                    <a:pt x="419" y="95"/>
                    <a:pt x="419" y="96"/>
                  </a:cubicBezTo>
                  <a:cubicBezTo>
                    <a:pt x="419" y="96"/>
                    <a:pt x="419" y="97"/>
                    <a:pt x="419" y="97"/>
                  </a:cubicBezTo>
                  <a:cubicBezTo>
                    <a:pt x="418" y="99"/>
                    <a:pt x="417" y="101"/>
                    <a:pt x="415" y="102"/>
                  </a:cubicBezTo>
                  <a:cubicBezTo>
                    <a:pt x="415" y="103"/>
                    <a:pt x="415" y="103"/>
                    <a:pt x="415" y="103"/>
                  </a:cubicBezTo>
                  <a:cubicBezTo>
                    <a:pt x="416" y="105"/>
                    <a:pt x="416" y="106"/>
                    <a:pt x="415" y="107"/>
                  </a:cubicBezTo>
                  <a:cubicBezTo>
                    <a:pt x="415" y="107"/>
                    <a:pt x="415" y="107"/>
                    <a:pt x="415" y="108"/>
                  </a:cubicBezTo>
                  <a:cubicBezTo>
                    <a:pt x="415" y="108"/>
                    <a:pt x="416" y="108"/>
                    <a:pt x="416" y="108"/>
                  </a:cubicBezTo>
                  <a:cubicBezTo>
                    <a:pt x="417" y="107"/>
                    <a:pt x="419" y="107"/>
                    <a:pt x="420" y="106"/>
                  </a:cubicBezTo>
                  <a:cubicBezTo>
                    <a:pt x="421" y="106"/>
                    <a:pt x="422" y="106"/>
                    <a:pt x="423" y="106"/>
                  </a:cubicBezTo>
                  <a:cubicBezTo>
                    <a:pt x="424" y="106"/>
                    <a:pt x="425" y="106"/>
                    <a:pt x="426" y="106"/>
                  </a:cubicBezTo>
                  <a:cubicBezTo>
                    <a:pt x="426" y="106"/>
                    <a:pt x="426" y="106"/>
                    <a:pt x="427" y="106"/>
                  </a:cubicBezTo>
                  <a:cubicBezTo>
                    <a:pt x="428" y="107"/>
                    <a:pt x="430" y="107"/>
                    <a:pt x="431" y="106"/>
                  </a:cubicBezTo>
                  <a:cubicBezTo>
                    <a:pt x="431" y="107"/>
                    <a:pt x="432" y="108"/>
                    <a:pt x="431" y="108"/>
                  </a:cubicBezTo>
                  <a:cubicBezTo>
                    <a:pt x="430" y="109"/>
                    <a:pt x="429" y="108"/>
                    <a:pt x="428" y="109"/>
                  </a:cubicBezTo>
                  <a:cubicBezTo>
                    <a:pt x="428" y="109"/>
                    <a:pt x="428" y="109"/>
                    <a:pt x="428" y="109"/>
                  </a:cubicBezTo>
                  <a:cubicBezTo>
                    <a:pt x="427" y="109"/>
                    <a:pt x="426" y="109"/>
                    <a:pt x="425" y="109"/>
                  </a:cubicBezTo>
                  <a:cubicBezTo>
                    <a:pt x="425" y="109"/>
                    <a:pt x="425" y="109"/>
                    <a:pt x="425" y="109"/>
                  </a:cubicBezTo>
                  <a:cubicBezTo>
                    <a:pt x="424" y="109"/>
                    <a:pt x="423" y="109"/>
                    <a:pt x="422" y="109"/>
                  </a:cubicBezTo>
                  <a:cubicBezTo>
                    <a:pt x="420" y="110"/>
                    <a:pt x="418" y="111"/>
                    <a:pt x="417" y="112"/>
                  </a:cubicBezTo>
                  <a:cubicBezTo>
                    <a:pt x="416" y="112"/>
                    <a:pt x="416" y="112"/>
                    <a:pt x="416" y="112"/>
                  </a:cubicBezTo>
                  <a:cubicBezTo>
                    <a:pt x="413" y="114"/>
                    <a:pt x="411" y="116"/>
                    <a:pt x="408" y="118"/>
                  </a:cubicBezTo>
                  <a:cubicBezTo>
                    <a:pt x="408" y="118"/>
                    <a:pt x="409" y="118"/>
                    <a:pt x="409" y="118"/>
                  </a:cubicBezTo>
                  <a:cubicBezTo>
                    <a:pt x="410" y="118"/>
                    <a:pt x="410" y="119"/>
                    <a:pt x="411" y="118"/>
                  </a:cubicBezTo>
                  <a:cubicBezTo>
                    <a:pt x="413" y="118"/>
                    <a:pt x="415" y="118"/>
                    <a:pt x="417" y="118"/>
                  </a:cubicBezTo>
                  <a:cubicBezTo>
                    <a:pt x="418" y="118"/>
                    <a:pt x="419" y="119"/>
                    <a:pt x="419" y="118"/>
                  </a:cubicBezTo>
                  <a:cubicBezTo>
                    <a:pt x="420" y="119"/>
                    <a:pt x="421" y="119"/>
                    <a:pt x="421" y="119"/>
                  </a:cubicBezTo>
                  <a:cubicBezTo>
                    <a:pt x="421" y="119"/>
                    <a:pt x="421" y="120"/>
                    <a:pt x="420" y="120"/>
                  </a:cubicBezTo>
                  <a:cubicBezTo>
                    <a:pt x="419" y="119"/>
                    <a:pt x="418" y="120"/>
                    <a:pt x="416" y="120"/>
                  </a:cubicBezTo>
                  <a:cubicBezTo>
                    <a:pt x="413" y="120"/>
                    <a:pt x="410" y="121"/>
                    <a:pt x="407" y="121"/>
                  </a:cubicBezTo>
                  <a:cubicBezTo>
                    <a:pt x="407" y="121"/>
                    <a:pt x="405" y="121"/>
                    <a:pt x="406" y="123"/>
                  </a:cubicBezTo>
                  <a:cubicBezTo>
                    <a:pt x="406" y="123"/>
                    <a:pt x="406" y="124"/>
                    <a:pt x="405" y="124"/>
                  </a:cubicBezTo>
                  <a:cubicBezTo>
                    <a:pt x="403" y="124"/>
                    <a:pt x="401" y="124"/>
                    <a:pt x="399" y="125"/>
                  </a:cubicBezTo>
                  <a:cubicBezTo>
                    <a:pt x="398" y="125"/>
                    <a:pt x="397" y="126"/>
                    <a:pt x="396" y="126"/>
                  </a:cubicBezTo>
                  <a:cubicBezTo>
                    <a:pt x="396" y="127"/>
                    <a:pt x="395" y="127"/>
                    <a:pt x="395" y="127"/>
                  </a:cubicBezTo>
                  <a:cubicBezTo>
                    <a:pt x="394" y="126"/>
                    <a:pt x="394" y="126"/>
                    <a:pt x="393" y="127"/>
                  </a:cubicBezTo>
                  <a:cubicBezTo>
                    <a:pt x="393" y="127"/>
                    <a:pt x="392" y="128"/>
                    <a:pt x="391" y="128"/>
                  </a:cubicBezTo>
                  <a:cubicBezTo>
                    <a:pt x="390" y="128"/>
                    <a:pt x="389" y="128"/>
                    <a:pt x="388" y="128"/>
                  </a:cubicBezTo>
                  <a:cubicBezTo>
                    <a:pt x="387" y="129"/>
                    <a:pt x="387" y="129"/>
                    <a:pt x="387" y="129"/>
                  </a:cubicBezTo>
                  <a:cubicBezTo>
                    <a:pt x="387" y="130"/>
                    <a:pt x="387" y="130"/>
                    <a:pt x="387" y="131"/>
                  </a:cubicBezTo>
                  <a:cubicBezTo>
                    <a:pt x="388" y="131"/>
                    <a:pt x="388" y="131"/>
                    <a:pt x="388" y="132"/>
                  </a:cubicBezTo>
                  <a:cubicBezTo>
                    <a:pt x="389" y="135"/>
                    <a:pt x="391" y="137"/>
                    <a:pt x="393" y="140"/>
                  </a:cubicBezTo>
                  <a:cubicBezTo>
                    <a:pt x="394" y="141"/>
                    <a:pt x="394" y="143"/>
                    <a:pt x="396" y="143"/>
                  </a:cubicBezTo>
                  <a:cubicBezTo>
                    <a:pt x="397" y="144"/>
                    <a:pt x="398" y="144"/>
                    <a:pt x="399" y="144"/>
                  </a:cubicBezTo>
                  <a:cubicBezTo>
                    <a:pt x="399" y="145"/>
                    <a:pt x="398" y="145"/>
                    <a:pt x="398" y="145"/>
                  </a:cubicBezTo>
                  <a:cubicBezTo>
                    <a:pt x="397" y="145"/>
                    <a:pt x="397" y="146"/>
                    <a:pt x="397" y="146"/>
                  </a:cubicBezTo>
                  <a:cubicBezTo>
                    <a:pt x="397" y="147"/>
                    <a:pt x="397" y="148"/>
                    <a:pt x="398" y="149"/>
                  </a:cubicBezTo>
                  <a:cubicBezTo>
                    <a:pt x="398" y="149"/>
                    <a:pt x="398" y="150"/>
                    <a:pt x="397" y="150"/>
                  </a:cubicBezTo>
                  <a:cubicBezTo>
                    <a:pt x="397" y="151"/>
                    <a:pt x="398" y="152"/>
                    <a:pt x="398" y="153"/>
                  </a:cubicBezTo>
                  <a:cubicBezTo>
                    <a:pt x="398" y="153"/>
                    <a:pt x="398" y="153"/>
                    <a:pt x="399" y="153"/>
                  </a:cubicBezTo>
                  <a:cubicBezTo>
                    <a:pt x="400" y="153"/>
                    <a:pt x="400" y="154"/>
                    <a:pt x="401" y="154"/>
                  </a:cubicBezTo>
                  <a:cubicBezTo>
                    <a:pt x="401" y="154"/>
                    <a:pt x="401" y="154"/>
                    <a:pt x="401" y="154"/>
                  </a:cubicBezTo>
                  <a:cubicBezTo>
                    <a:pt x="401" y="154"/>
                    <a:pt x="401" y="154"/>
                    <a:pt x="401" y="154"/>
                  </a:cubicBezTo>
                  <a:cubicBezTo>
                    <a:pt x="401" y="154"/>
                    <a:pt x="401" y="154"/>
                    <a:pt x="401" y="154"/>
                  </a:cubicBezTo>
                  <a:cubicBezTo>
                    <a:pt x="401" y="155"/>
                    <a:pt x="402" y="155"/>
                    <a:pt x="402" y="156"/>
                  </a:cubicBezTo>
                  <a:cubicBezTo>
                    <a:pt x="403" y="156"/>
                    <a:pt x="403" y="156"/>
                    <a:pt x="404" y="156"/>
                  </a:cubicBezTo>
                  <a:cubicBezTo>
                    <a:pt x="405" y="155"/>
                    <a:pt x="407" y="154"/>
                    <a:pt x="409" y="154"/>
                  </a:cubicBezTo>
                  <a:cubicBezTo>
                    <a:pt x="409" y="153"/>
                    <a:pt x="410" y="153"/>
                    <a:pt x="410" y="154"/>
                  </a:cubicBezTo>
                  <a:cubicBezTo>
                    <a:pt x="409" y="155"/>
                    <a:pt x="408" y="156"/>
                    <a:pt x="407" y="156"/>
                  </a:cubicBezTo>
                  <a:cubicBezTo>
                    <a:pt x="405" y="156"/>
                    <a:pt x="404" y="157"/>
                    <a:pt x="404" y="159"/>
                  </a:cubicBezTo>
                  <a:cubicBezTo>
                    <a:pt x="402" y="158"/>
                    <a:pt x="401" y="156"/>
                    <a:pt x="399" y="156"/>
                  </a:cubicBezTo>
                  <a:cubicBezTo>
                    <a:pt x="398" y="156"/>
                    <a:pt x="398" y="156"/>
                    <a:pt x="398" y="157"/>
                  </a:cubicBezTo>
                  <a:cubicBezTo>
                    <a:pt x="398" y="157"/>
                    <a:pt x="398" y="158"/>
                    <a:pt x="397" y="158"/>
                  </a:cubicBezTo>
                  <a:cubicBezTo>
                    <a:pt x="397" y="158"/>
                    <a:pt x="397" y="158"/>
                    <a:pt x="397" y="158"/>
                  </a:cubicBezTo>
                  <a:cubicBezTo>
                    <a:pt x="396" y="158"/>
                    <a:pt x="396" y="157"/>
                    <a:pt x="396" y="157"/>
                  </a:cubicBezTo>
                  <a:cubicBezTo>
                    <a:pt x="396" y="156"/>
                    <a:pt x="397" y="157"/>
                    <a:pt x="397" y="157"/>
                  </a:cubicBezTo>
                  <a:cubicBezTo>
                    <a:pt x="397" y="157"/>
                    <a:pt x="397" y="157"/>
                    <a:pt x="397" y="157"/>
                  </a:cubicBezTo>
                  <a:cubicBezTo>
                    <a:pt x="397" y="156"/>
                    <a:pt x="397" y="155"/>
                    <a:pt x="397" y="155"/>
                  </a:cubicBezTo>
                  <a:cubicBezTo>
                    <a:pt x="397" y="155"/>
                    <a:pt x="397" y="154"/>
                    <a:pt x="397" y="154"/>
                  </a:cubicBezTo>
                  <a:cubicBezTo>
                    <a:pt x="395" y="154"/>
                    <a:pt x="395" y="153"/>
                    <a:pt x="395" y="151"/>
                  </a:cubicBezTo>
                  <a:cubicBezTo>
                    <a:pt x="395" y="151"/>
                    <a:pt x="394" y="150"/>
                    <a:pt x="394" y="149"/>
                  </a:cubicBezTo>
                  <a:cubicBezTo>
                    <a:pt x="394" y="148"/>
                    <a:pt x="393" y="146"/>
                    <a:pt x="392" y="146"/>
                  </a:cubicBezTo>
                  <a:cubicBezTo>
                    <a:pt x="391" y="145"/>
                    <a:pt x="390" y="144"/>
                    <a:pt x="390" y="143"/>
                  </a:cubicBezTo>
                  <a:cubicBezTo>
                    <a:pt x="390" y="141"/>
                    <a:pt x="388" y="140"/>
                    <a:pt x="387" y="138"/>
                  </a:cubicBezTo>
                  <a:cubicBezTo>
                    <a:pt x="386" y="138"/>
                    <a:pt x="386" y="136"/>
                    <a:pt x="385" y="135"/>
                  </a:cubicBezTo>
                  <a:cubicBezTo>
                    <a:pt x="384" y="134"/>
                    <a:pt x="383" y="132"/>
                    <a:pt x="381" y="132"/>
                  </a:cubicBezTo>
                  <a:cubicBezTo>
                    <a:pt x="379" y="131"/>
                    <a:pt x="377" y="131"/>
                    <a:pt x="375" y="132"/>
                  </a:cubicBezTo>
                  <a:cubicBezTo>
                    <a:pt x="373" y="132"/>
                    <a:pt x="372" y="132"/>
                    <a:pt x="371" y="131"/>
                  </a:cubicBezTo>
                  <a:cubicBezTo>
                    <a:pt x="370" y="129"/>
                    <a:pt x="368" y="129"/>
                    <a:pt x="366" y="130"/>
                  </a:cubicBezTo>
                  <a:cubicBezTo>
                    <a:pt x="366" y="130"/>
                    <a:pt x="365" y="130"/>
                    <a:pt x="365" y="130"/>
                  </a:cubicBezTo>
                  <a:cubicBezTo>
                    <a:pt x="365" y="132"/>
                    <a:pt x="365" y="134"/>
                    <a:pt x="364" y="136"/>
                  </a:cubicBezTo>
                  <a:cubicBezTo>
                    <a:pt x="364" y="138"/>
                    <a:pt x="364" y="140"/>
                    <a:pt x="365" y="141"/>
                  </a:cubicBezTo>
                  <a:cubicBezTo>
                    <a:pt x="365" y="142"/>
                    <a:pt x="365" y="142"/>
                    <a:pt x="366" y="142"/>
                  </a:cubicBezTo>
                  <a:cubicBezTo>
                    <a:pt x="367" y="142"/>
                    <a:pt x="368" y="143"/>
                    <a:pt x="369" y="143"/>
                  </a:cubicBezTo>
                  <a:cubicBezTo>
                    <a:pt x="370" y="143"/>
                    <a:pt x="371" y="144"/>
                    <a:pt x="372" y="144"/>
                  </a:cubicBezTo>
                  <a:cubicBezTo>
                    <a:pt x="372" y="144"/>
                    <a:pt x="372" y="144"/>
                    <a:pt x="372" y="144"/>
                  </a:cubicBezTo>
                  <a:cubicBezTo>
                    <a:pt x="372" y="145"/>
                    <a:pt x="372" y="145"/>
                    <a:pt x="373" y="145"/>
                  </a:cubicBezTo>
                  <a:cubicBezTo>
                    <a:pt x="373" y="145"/>
                    <a:pt x="373" y="146"/>
                    <a:pt x="373" y="146"/>
                  </a:cubicBezTo>
                  <a:cubicBezTo>
                    <a:pt x="372" y="147"/>
                    <a:pt x="372" y="146"/>
                    <a:pt x="372" y="146"/>
                  </a:cubicBezTo>
                  <a:cubicBezTo>
                    <a:pt x="372" y="145"/>
                    <a:pt x="371" y="145"/>
                    <a:pt x="371" y="145"/>
                  </a:cubicBezTo>
                  <a:cubicBezTo>
                    <a:pt x="369" y="145"/>
                    <a:pt x="368" y="144"/>
                    <a:pt x="367" y="144"/>
                  </a:cubicBezTo>
                  <a:cubicBezTo>
                    <a:pt x="366" y="143"/>
                    <a:pt x="365" y="144"/>
                    <a:pt x="365" y="144"/>
                  </a:cubicBezTo>
                  <a:cubicBezTo>
                    <a:pt x="365" y="146"/>
                    <a:pt x="366" y="147"/>
                    <a:pt x="365" y="148"/>
                  </a:cubicBezTo>
                  <a:cubicBezTo>
                    <a:pt x="365" y="151"/>
                    <a:pt x="366" y="152"/>
                    <a:pt x="368" y="153"/>
                  </a:cubicBezTo>
                  <a:cubicBezTo>
                    <a:pt x="369" y="153"/>
                    <a:pt x="369" y="154"/>
                    <a:pt x="370" y="154"/>
                  </a:cubicBezTo>
                  <a:cubicBezTo>
                    <a:pt x="372" y="153"/>
                    <a:pt x="373" y="155"/>
                    <a:pt x="374" y="156"/>
                  </a:cubicBezTo>
                  <a:cubicBezTo>
                    <a:pt x="374" y="156"/>
                    <a:pt x="375" y="157"/>
                    <a:pt x="375" y="157"/>
                  </a:cubicBezTo>
                  <a:cubicBezTo>
                    <a:pt x="375" y="158"/>
                    <a:pt x="375" y="159"/>
                    <a:pt x="375" y="160"/>
                  </a:cubicBezTo>
                  <a:cubicBezTo>
                    <a:pt x="375" y="161"/>
                    <a:pt x="376" y="162"/>
                    <a:pt x="377" y="162"/>
                  </a:cubicBezTo>
                  <a:cubicBezTo>
                    <a:pt x="378" y="162"/>
                    <a:pt x="378" y="163"/>
                    <a:pt x="379" y="163"/>
                  </a:cubicBezTo>
                  <a:cubicBezTo>
                    <a:pt x="379" y="164"/>
                    <a:pt x="379" y="164"/>
                    <a:pt x="379" y="165"/>
                  </a:cubicBezTo>
                  <a:cubicBezTo>
                    <a:pt x="379" y="167"/>
                    <a:pt x="379" y="169"/>
                    <a:pt x="379" y="172"/>
                  </a:cubicBezTo>
                  <a:cubicBezTo>
                    <a:pt x="379" y="172"/>
                    <a:pt x="379" y="172"/>
                    <a:pt x="380" y="172"/>
                  </a:cubicBezTo>
                  <a:cubicBezTo>
                    <a:pt x="380" y="173"/>
                    <a:pt x="381" y="173"/>
                    <a:pt x="381" y="172"/>
                  </a:cubicBezTo>
                  <a:cubicBezTo>
                    <a:pt x="381" y="172"/>
                    <a:pt x="382" y="172"/>
                    <a:pt x="382" y="171"/>
                  </a:cubicBezTo>
                  <a:cubicBezTo>
                    <a:pt x="382" y="172"/>
                    <a:pt x="382" y="172"/>
                    <a:pt x="382" y="173"/>
                  </a:cubicBezTo>
                  <a:cubicBezTo>
                    <a:pt x="382" y="173"/>
                    <a:pt x="382" y="174"/>
                    <a:pt x="382" y="174"/>
                  </a:cubicBezTo>
                  <a:cubicBezTo>
                    <a:pt x="383" y="175"/>
                    <a:pt x="384" y="176"/>
                    <a:pt x="384" y="177"/>
                  </a:cubicBezTo>
                  <a:cubicBezTo>
                    <a:pt x="385" y="178"/>
                    <a:pt x="385" y="177"/>
                    <a:pt x="386" y="177"/>
                  </a:cubicBezTo>
                  <a:cubicBezTo>
                    <a:pt x="385" y="179"/>
                    <a:pt x="383" y="178"/>
                    <a:pt x="382" y="177"/>
                  </a:cubicBezTo>
                  <a:cubicBezTo>
                    <a:pt x="381" y="176"/>
                    <a:pt x="381" y="175"/>
                    <a:pt x="380" y="175"/>
                  </a:cubicBezTo>
                  <a:cubicBezTo>
                    <a:pt x="380" y="175"/>
                    <a:pt x="379" y="175"/>
                    <a:pt x="379" y="175"/>
                  </a:cubicBezTo>
                  <a:cubicBezTo>
                    <a:pt x="379" y="174"/>
                    <a:pt x="379" y="174"/>
                    <a:pt x="379" y="174"/>
                  </a:cubicBezTo>
                  <a:cubicBezTo>
                    <a:pt x="379" y="174"/>
                    <a:pt x="378" y="174"/>
                    <a:pt x="378" y="174"/>
                  </a:cubicBezTo>
                  <a:cubicBezTo>
                    <a:pt x="377" y="175"/>
                    <a:pt x="376" y="177"/>
                    <a:pt x="377" y="178"/>
                  </a:cubicBezTo>
                  <a:cubicBezTo>
                    <a:pt x="377" y="179"/>
                    <a:pt x="377" y="179"/>
                    <a:pt x="378" y="179"/>
                  </a:cubicBezTo>
                  <a:cubicBezTo>
                    <a:pt x="378" y="179"/>
                    <a:pt x="379" y="179"/>
                    <a:pt x="379" y="180"/>
                  </a:cubicBezTo>
                  <a:cubicBezTo>
                    <a:pt x="379" y="180"/>
                    <a:pt x="380" y="180"/>
                    <a:pt x="380" y="180"/>
                  </a:cubicBezTo>
                  <a:cubicBezTo>
                    <a:pt x="381" y="181"/>
                    <a:pt x="382" y="180"/>
                    <a:pt x="383" y="181"/>
                  </a:cubicBezTo>
                  <a:cubicBezTo>
                    <a:pt x="384" y="182"/>
                    <a:pt x="385" y="182"/>
                    <a:pt x="386" y="181"/>
                  </a:cubicBezTo>
                  <a:cubicBezTo>
                    <a:pt x="387" y="181"/>
                    <a:pt x="388" y="181"/>
                    <a:pt x="388" y="181"/>
                  </a:cubicBezTo>
                  <a:cubicBezTo>
                    <a:pt x="389" y="182"/>
                    <a:pt x="390" y="182"/>
                    <a:pt x="391" y="182"/>
                  </a:cubicBezTo>
                  <a:cubicBezTo>
                    <a:pt x="391" y="183"/>
                    <a:pt x="392" y="183"/>
                    <a:pt x="392" y="183"/>
                  </a:cubicBezTo>
                  <a:cubicBezTo>
                    <a:pt x="393" y="183"/>
                    <a:pt x="393" y="182"/>
                    <a:pt x="394" y="182"/>
                  </a:cubicBezTo>
                  <a:cubicBezTo>
                    <a:pt x="395" y="182"/>
                    <a:pt x="395" y="182"/>
                    <a:pt x="395" y="182"/>
                  </a:cubicBezTo>
                  <a:cubicBezTo>
                    <a:pt x="395" y="180"/>
                    <a:pt x="396" y="178"/>
                    <a:pt x="398" y="177"/>
                  </a:cubicBezTo>
                  <a:cubicBezTo>
                    <a:pt x="398" y="178"/>
                    <a:pt x="397" y="179"/>
                    <a:pt x="397" y="180"/>
                  </a:cubicBezTo>
                  <a:cubicBezTo>
                    <a:pt x="397" y="181"/>
                    <a:pt x="396" y="182"/>
                    <a:pt x="397" y="182"/>
                  </a:cubicBezTo>
                  <a:cubicBezTo>
                    <a:pt x="397" y="183"/>
                    <a:pt x="397" y="183"/>
                    <a:pt x="397" y="184"/>
                  </a:cubicBezTo>
                  <a:cubicBezTo>
                    <a:pt x="397" y="184"/>
                    <a:pt x="397" y="184"/>
                    <a:pt x="397" y="184"/>
                  </a:cubicBezTo>
                  <a:cubicBezTo>
                    <a:pt x="395" y="184"/>
                    <a:pt x="394" y="184"/>
                    <a:pt x="392" y="185"/>
                  </a:cubicBezTo>
                  <a:cubicBezTo>
                    <a:pt x="392" y="185"/>
                    <a:pt x="392" y="185"/>
                    <a:pt x="391" y="185"/>
                  </a:cubicBezTo>
                  <a:cubicBezTo>
                    <a:pt x="391" y="184"/>
                    <a:pt x="390" y="184"/>
                    <a:pt x="389" y="184"/>
                  </a:cubicBezTo>
                  <a:cubicBezTo>
                    <a:pt x="388" y="184"/>
                    <a:pt x="387" y="184"/>
                    <a:pt x="387" y="185"/>
                  </a:cubicBezTo>
                  <a:cubicBezTo>
                    <a:pt x="386" y="186"/>
                    <a:pt x="387" y="186"/>
                    <a:pt x="388" y="186"/>
                  </a:cubicBezTo>
                  <a:cubicBezTo>
                    <a:pt x="388" y="186"/>
                    <a:pt x="388" y="186"/>
                    <a:pt x="388" y="186"/>
                  </a:cubicBezTo>
                  <a:cubicBezTo>
                    <a:pt x="389" y="188"/>
                    <a:pt x="390" y="190"/>
                    <a:pt x="392" y="188"/>
                  </a:cubicBezTo>
                  <a:cubicBezTo>
                    <a:pt x="393" y="188"/>
                    <a:pt x="393" y="188"/>
                    <a:pt x="393" y="188"/>
                  </a:cubicBezTo>
                  <a:cubicBezTo>
                    <a:pt x="393" y="188"/>
                    <a:pt x="394" y="188"/>
                    <a:pt x="393" y="189"/>
                  </a:cubicBezTo>
                  <a:cubicBezTo>
                    <a:pt x="393" y="189"/>
                    <a:pt x="393" y="189"/>
                    <a:pt x="393" y="189"/>
                  </a:cubicBezTo>
                  <a:cubicBezTo>
                    <a:pt x="392" y="188"/>
                    <a:pt x="391" y="189"/>
                    <a:pt x="391" y="190"/>
                  </a:cubicBezTo>
                  <a:cubicBezTo>
                    <a:pt x="391" y="191"/>
                    <a:pt x="392" y="191"/>
                    <a:pt x="392" y="192"/>
                  </a:cubicBezTo>
                  <a:cubicBezTo>
                    <a:pt x="393" y="192"/>
                    <a:pt x="393" y="193"/>
                    <a:pt x="393" y="193"/>
                  </a:cubicBezTo>
                  <a:cubicBezTo>
                    <a:pt x="394" y="193"/>
                    <a:pt x="393" y="193"/>
                    <a:pt x="393" y="194"/>
                  </a:cubicBezTo>
                  <a:cubicBezTo>
                    <a:pt x="393" y="194"/>
                    <a:pt x="393" y="194"/>
                    <a:pt x="393" y="194"/>
                  </a:cubicBezTo>
                  <a:cubicBezTo>
                    <a:pt x="392" y="193"/>
                    <a:pt x="391" y="193"/>
                    <a:pt x="391" y="192"/>
                  </a:cubicBezTo>
                  <a:cubicBezTo>
                    <a:pt x="391" y="191"/>
                    <a:pt x="390" y="190"/>
                    <a:pt x="389" y="190"/>
                  </a:cubicBezTo>
                  <a:cubicBezTo>
                    <a:pt x="388" y="190"/>
                    <a:pt x="388" y="189"/>
                    <a:pt x="387" y="188"/>
                  </a:cubicBezTo>
                  <a:cubicBezTo>
                    <a:pt x="386" y="188"/>
                    <a:pt x="386" y="187"/>
                    <a:pt x="385" y="187"/>
                  </a:cubicBezTo>
                  <a:cubicBezTo>
                    <a:pt x="385" y="187"/>
                    <a:pt x="385" y="187"/>
                    <a:pt x="385" y="186"/>
                  </a:cubicBezTo>
                  <a:cubicBezTo>
                    <a:pt x="384" y="184"/>
                    <a:pt x="382" y="184"/>
                    <a:pt x="380" y="184"/>
                  </a:cubicBezTo>
                  <a:cubicBezTo>
                    <a:pt x="378" y="184"/>
                    <a:pt x="376" y="184"/>
                    <a:pt x="375" y="183"/>
                  </a:cubicBezTo>
                  <a:cubicBezTo>
                    <a:pt x="375" y="182"/>
                    <a:pt x="374" y="182"/>
                    <a:pt x="373" y="183"/>
                  </a:cubicBezTo>
                  <a:cubicBezTo>
                    <a:pt x="371" y="185"/>
                    <a:pt x="368" y="185"/>
                    <a:pt x="366" y="186"/>
                  </a:cubicBezTo>
                  <a:cubicBezTo>
                    <a:pt x="365" y="186"/>
                    <a:pt x="364" y="186"/>
                    <a:pt x="364" y="187"/>
                  </a:cubicBezTo>
                  <a:cubicBezTo>
                    <a:pt x="363" y="188"/>
                    <a:pt x="362" y="188"/>
                    <a:pt x="362" y="189"/>
                  </a:cubicBezTo>
                  <a:cubicBezTo>
                    <a:pt x="362" y="190"/>
                    <a:pt x="362" y="191"/>
                    <a:pt x="361" y="193"/>
                  </a:cubicBezTo>
                  <a:cubicBezTo>
                    <a:pt x="361" y="193"/>
                    <a:pt x="361" y="193"/>
                    <a:pt x="361" y="194"/>
                  </a:cubicBezTo>
                  <a:cubicBezTo>
                    <a:pt x="361" y="194"/>
                    <a:pt x="362" y="194"/>
                    <a:pt x="362" y="194"/>
                  </a:cubicBezTo>
                  <a:cubicBezTo>
                    <a:pt x="362" y="194"/>
                    <a:pt x="363" y="194"/>
                    <a:pt x="363" y="194"/>
                  </a:cubicBezTo>
                  <a:cubicBezTo>
                    <a:pt x="363" y="195"/>
                    <a:pt x="362" y="195"/>
                    <a:pt x="362" y="195"/>
                  </a:cubicBezTo>
                  <a:cubicBezTo>
                    <a:pt x="361" y="195"/>
                    <a:pt x="361" y="195"/>
                    <a:pt x="360" y="195"/>
                  </a:cubicBezTo>
                  <a:cubicBezTo>
                    <a:pt x="359" y="197"/>
                    <a:pt x="357" y="198"/>
                    <a:pt x="358" y="201"/>
                  </a:cubicBezTo>
                  <a:cubicBezTo>
                    <a:pt x="359" y="201"/>
                    <a:pt x="359" y="201"/>
                    <a:pt x="359" y="202"/>
                  </a:cubicBezTo>
                  <a:cubicBezTo>
                    <a:pt x="359" y="203"/>
                    <a:pt x="359" y="204"/>
                    <a:pt x="359" y="205"/>
                  </a:cubicBezTo>
                  <a:cubicBezTo>
                    <a:pt x="358" y="206"/>
                    <a:pt x="359" y="206"/>
                    <a:pt x="359" y="206"/>
                  </a:cubicBezTo>
                  <a:cubicBezTo>
                    <a:pt x="360" y="206"/>
                    <a:pt x="360" y="205"/>
                    <a:pt x="361" y="206"/>
                  </a:cubicBezTo>
                  <a:cubicBezTo>
                    <a:pt x="361" y="207"/>
                    <a:pt x="360" y="206"/>
                    <a:pt x="360" y="206"/>
                  </a:cubicBezTo>
                  <a:cubicBezTo>
                    <a:pt x="359" y="207"/>
                    <a:pt x="358" y="208"/>
                    <a:pt x="359" y="209"/>
                  </a:cubicBezTo>
                  <a:cubicBezTo>
                    <a:pt x="360" y="209"/>
                    <a:pt x="363" y="209"/>
                    <a:pt x="364" y="209"/>
                  </a:cubicBezTo>
                  <a:cubicBezTo>
                    <a:pt x="364" y="208"/>
                    <a:pt x="365" y="207"/>
                    <a:pt x="365" y="206"/>
                  </a:cubicBezTo>
                  <a:cubicBezTo>
                    <a:pt x="365" y="206"/>
                    <a:pt x="366" y="206"/>
                    <a:pt x="366" y="206"/>
                  </a:cubicBezTo>
                  <a:cubicBezTo>
                    <a:pt x="368" y="205"/>
                    <a:pt x="367" y="203"/>
                    <a:pt x="369" y="201"/>
                  </a:cubicBezTo>
                  <a:cubicBezTo>
                    <a:pt x="369" y="201"/>
                    <a:pt x="369" y="201"/>
                    <a:pt x="369" y="200"/>
                  </a:cubicBezTo>
                  <a:cubicBezTo>
                    <a:pt x="369" y="200"/>
                    <a:pt x="369" y="200"/>
                    <a:pt x="369" y="201"/>
                  </a:cubicBezTo>
                  <a:cubicBezTo>
                    <a:pt x="369" y="201"/>
                    <a:pt x="369" y="201"/>
                    <a:pt x="369" y="202"/>
                  </a:cubicBezTo>
                  <a:cubicBezTo>
                    <a:pt x="369" y="203"/>
                    <a:pt x="369" y="204"/>
                    <a:pt x="368" y="205"/>
                  </a:cubicBezTo>
                  <a:cubicBezTo>
                    <a:pt x="368" y="206"/>
                    <a:pt x="368" y="207"/>
                    <a:pt x="367" y="207"/>
                  </a:cubicBezTo>
                  <a:cubicBezTo>
                    <a:pt x="366" y="208"/>
                    <a:pt x="367" y="209"/>
                    <a:pt x="366" y="209"/>
                  </a:cubicBezTo>
                  <a:cubicBezTo>
                    <a:pt x="366" y="209"/>
                    <a:pt x="366" y="210"/>
                    <a:pt x="367" y="210"/>
                  </a:cubicBezTo>
                  <a:cubicBezTo>
                    <a:pt x="367" y="210"/>
                    <a:pt x="367" y="211"/>
                    <a:pt x="367" y="211"/>
                  </a:cubicBezTo>
                  <a:cubicBezTo>
                    <a:pt x="369" y="211"/>
                    <a:pt x="370" y="210"/>
                    <a:pt x="370" y="210"/>
                  </a:cubicBezTo>
                  <a:cubicBezTo>
                    <a:pt x="371" y="209"/>
                    <a:pt x="371" y="209"/>
                    <a:pt x="371" y="209"/>
                  </a:cubicBezTo>
                  <a:cubicBezTo>
                    <a:pt x="372" y="210"/>
                    <a:pt x="372" y="209"/>
                    <a:pt x="372" y="209"/>
                  </a:cubicBezTo>
                  <a:cubicBezTo>
                    <a:pt x="372" y="208"/>
                    <a:pt x="373" y="207"/>
                    <a:pt x="373" y="206"/>
                  </a:cubicBezTo>
                  <a:cubicBezTo>
                    <a:pt x="374" y="204"/>
                    <a:pt x="375" y="202"/>
                    <a:pt x="375" y="200"/>
                  </a:cubicBezTo>
                  <a:cubicBezTo>
                    <a:pt x="375" y="200"/>
                    <a:pt x="375" y="199"/>
                    <a:pt x="375" y="199"/>
                  </a:cubicBezTo>
                  <a:cubicBezTo>
                    <a:pt x="376" y="198"/>
                    <a:pt x="376" y="198"/>
                    <a:pt x="376" y="197"/>
                  </a:cubicBezTo>
                  <a:cubicBezTo>
                    <a:pt x="376" y="196"/>
                    <a:pt x="376" y="196"/>
                    <a:pt x="376" y="195"/>
                  </a:cubicBezTo>
                  <a:cubicBezTo>
                    <a:pt x="377" y="195"/>
                    <a:pt x="377" y="194"/>
                    <a:pt x="377" y="194"/>
                  </a:cubicBezTo>
                  <a:cubicBezTo>
                    <a:pt x="378" y="194"/>
                    <a:pt x="377" y="195"/>
                    <a:pt x="377" y="196"/>
                  </a:cubicBezTo>
                  <a:cubicBezTo>
                    <a:pt x="377" y="196"/>
                    <a:pt x="376" y="196"/>
                    <a:pt x="376" y="196"/>
                  </a:cubicBezTo>
                  <a:cubicBezTo>
                    <a:pt x="376" y="198"/>
                    <a:pt x="376" y="199"/>
                    <a:pt x="376" y="200"/>
                  </a:cubicBezTo>
                  <a:cubicBezTo>
                    <a:pt x="376" y="201"/>
                    <a:pt x="376" y="202"/>
                    <a:pt x="377" y="202"/>
                  </a:cubicBezTo>
                  <a:cubicBezTo>
                    <a:pt x="377" y="202"/>
                    <a:pt x="376" y="202"/>
                    <a:pt x="376" y="203"/>
                  </a:cubicBezTo>
                  <a:cubicBezTo>
                    <a:pt x="376" y="203"/>
                    <a:pt x="376" y="204"/>
                    <a:pt x="375" y="205"/>
                  </a:cubicBezTo>
                  <a:cubicBezTo>
                    <a:pt x="375" y="205"/>
                    <a:pt x="375" y="206"/>
                    <a:pt x="376" y="206"/>
                  </a:cubicBezTo>
                  <a:cubicBezTo>
                    <a:pt x="376" y="206"/>
                    <a:pt x="377" y="206"/>
                    <a:pt x="377" y="206"/>
                  </a:cubicBezTo>
                  <a:cubicBezTo>
                    <a:pt x="378" y="206"/>
                    <a:pt x="379" y="206"/>
                    <a:pt x="379" y="206"/>
                  </a:cubicBezTo>
                  <a:cubicBezTo>
                    <a:pt x="379" y="206"/>
                    <a:pt x="379" y="206"/>
                    <a:pt x="380" y="206"/>
                  </a:cubicBezTo>
                  <a:cubicBezTo>
                    <a:pt x="380" y="206"/>
                    <a:pt x="380" y="206"/>
                    <a:pt x="380" y="206"/>
                  </a:cubicBezTo>
                  <a:cubicBezTo>
                    <a:pt x="380" y="207"/>
                    <a:pt x="381" y="207"/>
                    <a:pt x="381" y="207"/>
                  </a:cubicBezTo>
                  <a:cubicBezTo>
                    <a:pt x="381" y="207"/>
                    <a:pt x="381" y="207"/>
                    <a:pt x="381" y="208"/>
                  </a:cubicBezTo>
                  <a:cubicBezTo>
                    <a:pt x="381" y="208"/>
                    <a:pt x="380" y="208"/>
                    <a:pt x="380" y="208"/>
                  </a:cubicBezTo>
                  <a:cubicBezTo>
                    <a:pt x="379" y="207"/>
                    <a:pt x="378" y="205"/>
                    <a:pt x="376" y="207"/>
                  </a:cubicBezTo>
                  <a:cubicBezTo>
                    <a:pt x="376" y="207"/>
                    <a:pt x="376" y="207"/>
                    <a:pt x="376" y="207"/>
                  </a:cubicBezTo>
                  <a:cubicBezTo>
                    <a:pt x="375" y="207"/>
                    <a:pt x="375" y="207"/>
                    <a:pt x="375" y="208"/>
                  </a:cubicBezTo>
                  <a:cubicBezTo>
                    <a:pt x="375" y="209"/>
                    <a:pt x="374" y="210"/>
                    <a:pt x="375" y="210"/>
                  </a:cubicBezTo>
                  <a:cubicBezTo>
                    <a:pt x="376" y="210"/>
                    <a:pt x="376" y="211"/>
                    <a:pt x="376" y="211"/>
                  </a:cubicBezTo>
                  <a:cubicBezTo>
                    <a:pt x="377" y="211"/>
                    <a:pt x="378" y="210"/>
                    <a:pt x="379" y="210"/>
                  </a:cubicBezTo>
                  <a:cubicBezTo>
                    <a:pt x="379" y="210"/>
                    <a:pt x="379" y="210"/>
                    <a:pt x="379" y="210"/>
                  </a:cubicBezTo>
                  <a:cubicBezTo>
                    <a:pt x="378" y="210"/>
                    <a:pt x="378" y="211"/>
                    <a:pt x="377" y="211"/>
                  </a:cubicBezTo>
                  <a:cubicBezTo>
                    <a:pt x="377" y="212"/>
                    <a:pt x="376" y="212"/>
                    <a:pt x="375" y="211"/>
                  </a:cubicBezTo>
                  <a:cubicBezTo>
                    <a:pt x="375" y="211"/>
                    <a:pt x="374" y="211"/>
                    <a:pt x="373" y="212"/>
                  </a:cubicBezTo>
                  <a:cubicBezTo>
                    <a:pt x="373" y="212"/>
                    <a:pt x="372" y="213"/>
                    <a:pt x="371" y="214"/>
                  </a:cubicBezTo>
                  <a:cubicBezTo>
                    <a:pt x="371" y="214"/>
                    <a:pt x="370" y="215"/>
                    <a:pt x="371" y="215"/>
                  </a:cubicBezTo>
                  <a:cubicBezTo>
                    <a:pt x="372" y="215"/>
                    <a:pt x="371" y="216"/>
                    <a:pt x="371" y="216"/>
                  </a:cubicBezTo>
                  <a:cubicBezTo>
                    <a:pt x="371" y="217"/>
                    <a:pt x="372" y="217"/>
                    <a:pt x="372" y="217"/>
                  </a:cubicBezTo>
                  <a:cubicBezTo>
                    <a:pt x="373" y="216"/>
                    <a:pt x="374" y="215"/>
                    <a:pt x="375" y="216"/>
                  </a:cubicBezTo>
                  <a:cubicBezTo>
                    <a:pt x="376" y="216"/>
                    <a:pt x="376" y="215"/>
                    <a:pt x="376" y="215"/>
                  </a:cubicBezTo>
                  <a:cubicBezTo>
                    <a:pt x="376" y="215"/>
                    <a:pt x="377" y="215"/>
                    <a:pt x="377" y="215"/>
                  </a:cubicBezTo>
                  <a:cubicBezTo>
                    <a:pt x="377" y="215"/>
                    <a:pt x="377" y="215"/>
                    <a:pt x="378" y="215"/>
                  </a:cubicBezTo>
                  <a:cubicBezTo>
                    <a:pt x="378" y="215"/>
                    <a:pt x="379" y="215"/>
                    <a:pt x="379" y="216"/>
                  </a:cubicBezTo>
                  <a:cubicBezTo>
                    <a:pt x="379" y="217"/>
                    <a:pt x="379" y="216"/>
                    <a:pt x="379" y="216"/>
                  </a:cubicBezTo>
                  <a:cubicBezTo>
                    <a:pt x="378" y="216"/>
                    <a:pt x="377" y="216"/>
                    <a:pt x="377" y="217"/>
                  </a:cubicBezTo>
                  <a:cubicBezTo>
                    <a:pt x="376" y="217"/>
                    <a:pt x="375" y="216"/>
                    <a:pt x="374" y="217"/>
                  </a:cubicBezTo>
                  <a:cubicBezTo>
                    <a:pt x="373" y="217"/>
                    <a:pt x="372" y="217"/>
                    <a:pt x="373" y="219"/>
                  </a:cubicBezTo>
                  <a:cubicBezTo>
                    <a:pt x="373" y="219"/>
                    <a:pt x="373" y="219"/>
                    <a:pt x="374" y="219"/>
                  </a:cubicBezTo>
                  <a:cubicBezTo>
                    <a:pt x="374" y="218"/>
                    <a:pt x="375" y="218"/>
                    <a:pt x="375" y="218"/>
                  </a:cubicBezTo>
                  <a:cubicBezTo>
                    <a:pt x="376" y="219"/>
                    <a:pt x="375" y="219"/>
                    <a:pt x="374" y="220"/>
                  </a:cubicBezTo>
                  <a:cubicBezTo>
                    <a:pt x="373" y="221"/>
                    <a:pt x="373" y="223"/>
                    <a:pt x="374" y="224"/>
                  </a:cubicBezTo>
                  <a:cubicBezTo>
                    <a:pt x="374" y="224"/>
                    <a:pt x="375" y="225"/>
                    <a:pt x="375" y="225"/>
                  </a:cubicBezTo>
                  <a:cubicBezTo>
                    <a:pt x="375" y="225"/>
                    <a:pt x="375" y="225"/>
                    <a:pt x="376" y="225"/>
                  </a:cubicBezTo>
                  <a:cubicBezTo>
                    <a:pt x="377" y="224"/>
                    <a:pt x="378" y="223"/>
                    <a:pt x="378" y="221"/>
                  </a:cubicBezTo>
                  <a:cubicBezTo>
                    <a:pt x="378" y="221"/>
                    <a:pt x="378" y="221"/>
                    <a:pt x="379" y="221"/>
                  </a:cubicBezTo>
                  <a:cubicBezTo>
                    <a:pt x="379" y="221"/>
                    <a:pt x="379" y="222"/>
                    <a:pt x="378" y="223"/>
                  </a:cubicBezTo>
                  <a:cubicBezTo>
                    <a:pt x="378" y="224"/>
                    <a:pt x="377" y="225"/>
                    <a:pt x="376" y="226"/>
                  </a:cubicBezTo>
                  <a:cubicBezTo>
                    <a:pt x="376" y="226"/>
                    <a:pt x="376" y="227"/>
                    <a:pt x="376" y="227"/>
                  </a:cubicBezTo>
                  <a:cubicBezTo>
                    <a:pt x="377" y="228"/>
                    <a:pt x="377" y="228"/>
                    <a:pt x="378" y="228"/>
                  </a:cubicBezTo>
                  <a:cubicBezTo>
                    <a:pt x="379" y="228"/>
                    <a:pt x="380" y="228"/>
                    <a:pt x="381" y="228"/>
                  </a:cubicBezTo>
                  <a:cubicBezTo>
                    <a:pt x="381" y="228"/>
                    <a:pt x="381" y="228"/>
                    <a:pt x="381" y="228"/>
                  </a:cubicBezTo>
                  <a:cubicBezTo>
                    <a:pt x="382" y="229"/>
                    <a:pt x="382" y="229"/>
                    <a:pt x="383" y="228"/>
                  </a:cubicBezTo>
                  <a:cubicBezTo>
                    <a:pt x="385" y="227"/>
                    <a:pt x="387" y="224"/>
                    <a:pt x="387" y="221"/>
                  </a:cubicBezTo>
                  <a:cubicBezTo>
                    <a:pt x="388" y="219"/>
                    <a:pt x="388" y="217"/>
                    <a:pt x="389" y="216"/>
                  </a:cubicBezTo>
                  <a:cubicBezTo>
                    <a:pt x="390" y="215"/>
                    <a:pt x="390" y="215"/>
                    <a:pt x="390" y="214"/>
                  </a:cubicBezTo>
                  <a:cubicBezTo>
                    <a:pt x="389" y="212"/>
                    <a:pt x="390" y="211"/>
                    <a:pt x="392" y="210"/>
                  </a:cubicBezTo>
                  <a:cubicBezTo>
                    <a:pt x="393" y="211"/>
                    <a:pt x="393" y="211"/>
                    <a:pt x="392" y="212"/>
                  </a:cubicBezTo>
                  <a:cubicBezTo>
                    <a:pt x="391" y="212"/>
                    <a:pt x="391" y="212"/>
                    <a:pt x="391" y="213"/>
                  </a:cubicBezTo>
                  <a:cubicBezTo>
                    <a:pt x="391" y="213"/>
                    <a:pt x="391" y="214"/>
                    <a:pt x="391" y="214"/>
                  </a:cubicBezTo>
                  <a:cubicBezTo>
                    <a:pt x="391" y="215"/>
                    <a:pt x="391" y="215"/>
                    <a:pt x="391" y="215"/>
                  </a:cubicBezTo>
                  <a:cubicBezTo>
                    <a:pt x="390" y="218"/>
                    <a:pt x="389" y="221"/>
                    <a:pt x="388" y="225"/>
                  </a:cubicBezTo>
                  <a:cubicBezTo>
                    <a:pt x="387" y="226"/>
                    <a:pt x="386" y="227"/>
                    <a:pt x="385" y="228"/>
                  </a:cubicBezTo>
                  <a:cubicBezTo>
                    <a:pt x="385" y="229"/>
                    <a:pt x="385" y="229"/>
                    <a:pt x="384" y="229"/>
                  </a:cubicBezTo>
                  <a:cubicBezTo>
                    <a:pt x="382" y="230"/>
                    <a:pt x="382" y="230"/>
                    <a:pt x="383" y="232"/>
                  </a:cubicBezTo>
                  <a:cubicBezTo>
                    <a:pt x="384" y="232"/>
                    <a:pt x="384" y="232"/>
                    <a:pt x="385" y="232"/>
                  </a:cubicBezTo>
                  <a:cubicBezTo>
                    <a:pt x="385" y="232"/>
                    <a:pt x="385" y="232"/>
                    <a:pt x="385" y="233"/>
                  </a:cubicBezTo>
                  <a:cubicBezTo>
                    <a:pt x="385" y="233"/>
                    <a:pt x="385" y="233"/>
                    <a:pt x="384" y="233"/>
                  </a:cubicBezTo>
                  <a:cubicBezTo>
                    <a:pt x="383" y="233"/>
                    <a:pt x="381" y="231"/>
                    <a:pt x="379" y="232"/>
                  </a:cubicBezTo>
                  <a:cubicBezTo>
                    <a:pt x="379" y="232"/>
                    <a:pt x="378" y="231"/>
                    <a:pt x="378" y="232"/>
                  </a:cubicBezTo>
                  <a:cubicBezTo>
                    <a:pt x="377" y="232"/>
                    <a:pt x="378" y="233"/>
                    <a:pt x="378" y="234"/>
                  </a:cubicBezTo>
                  <a:cubicBezTo>
                    <a:pt x="378" y="234"/>
                    <a:pt x="378" y="234"/>
                    <a:pt x="378" y="235"/>
                  </a:cubicBezTo>
                  <a:cubicBezTo>
                    <a:pt x="378" y="234"/>
                    <a:pt x="377" y="234"/>
                    <a:pt x="376" y="234"/>
                  </a:cubicBezTo>
                  <a:cubicBezTo>
                    <a:pt x="376" y="233"/>
                    <a:pt x="376" y="233"/>
                    <a:pt x="375" y="232"/>
                  </a:cubicBezTo>
                  <a:cubicBezTo>
                    <a:pt x="375" y="232"/>
                    <a:pt x="374" y="232"/>
                    <a:pt x="374" y="232"/>
                  </a:cubicBezTo>
                  <a:cubicBezTo>
                    <a:pt x="372" y="232"/>
                    <a:pt x="372" y="232"/>
                    <a:pt x="371" y="230"/>
                  </a:cubicBezTo>
                  <a:cubicBezTo>
                    <a:pt x="371" y="230"/>
                    <a:pt x="371" y="230"/>
                    <a:pt x="370" y="230"/>
                  </a:cubicBezTo>
                  <a:cubicBezTo>
                    <a:pt x="370" y="230"/>
                    <a:pt x="370" y="231"/>
                    <a:pt x="370" y="231"/>
                  </a:cubicBezTo>
                  <a:cubicBezTo>
                    <a:pt x="370" y="228"/>
                    <a:pt x="369" y="226"/>
                    <a:pt x="369" y="224"/>
                  </a:cubicBezTo>
                  <a:cubicBezTo>
                    <a:pt x="368" y="222"/>
                    <a:pt x="367" y="221"/>
                    <a:pt x="366" y="219"/>
                  </a:cubicBezTo>
                  <a:cubicBezTo>
                    <a:pt x="365" y="217"/>
                    <a:pt x="362" y="217"/>
                    <a:pt x="360" y="216"/>
                  </a:cubicBezTo>
                  <a:cubicBezTo>
                    <a:pt x="359" y="216"/>
                    <a:pt x="359" y="216"/>
                    <a:pt x="359" y="216"/>
                  </a:cubicBezTo>
                  <a:cubicBezTo>
                    <a:pt x="358" y="217"/>
                    <a:pt x="357" y="217"/>
                    <a:pt x="356" y="218"/>
                  </a:cubicBezTo>
                  <a:cubicBezTo>
                    <a:pt x="356" y="218"/>
                    <a:pt x="355" y="219"/>
                    <a:pt x="354" y="218"/>
                  </a:cubicBezTo>
                  <a:cubicBezTo>
                    <a:pt x="354" y="219"/>
                    <a:pt x="355" y="219"/>
                    <a:pt x="354" y="220"/>
                  </a:cubicBezTo>
                  <a:cubicBezTo>
                    <a:pt x="354" y="220"/>
                    <a:pt x="354" y="220"/>
                    <a:pt x="354" y="220"/>
                  </a:cubicBezTo>
                  <a:cubicBezTo>
                    <a:pt x="355" y="221"/>
                    <a:pt x="354" y="222"/>
                    <a:pt x="354" y="223"/>
                  </a:cubicBezTo>
                  <a:cubicBezTo>
                    <a:pt x="354" y="224"/>
                    <a:pt x="354" y="224"/>
                    <a:pt x="354" y="225"/>
                  </a:cubicBezTo>
                  <a:cubicBezTo>
                    <a:pt x="356" y="226"/>
                    <a:pt x="356" y="227"/>
                    <a:pt x="357" y="228"/>
                  </a:cubicBezTo>
                  <a:cubicBezTo>
                    <a:pt x="357" y="229"/>
                    <a:pt x="357" y="229"/>
                    <a:pt x="357" y="229"/>
                  </a:cubicBezTo>
                  <a:cubicBezTo>
                    <a:pt x="356" y="231"/>
                    <a:pt x="357" y="233"/>
                    <a:pt x="359" y="234"/>
                  </a:cubicBezTo>
                  <a:cubicBezTo>
                    <a:pt x="359" y="234"/>
                    <a:pt x="359" y="234"/>
                    <a:pt x="359" y="233"/>
                  </a:cubicBezTo>
                  <a:cubicBezTo>
                    <a:pt x="360" y="232"/>
                    <a:pt x="361" y="232"/>
                    <a:pt x="362" y="232"/>
                  </a:cubicBezTo>
                  <a:cubicBezTo>
                    <a:pt x="362" y="232"/>
                    <a:pt x="362" y="232"/>
                    <a:pt x="362" y="233"/>
                  </a:cubicBezTo>
                  <a:cubicBezTo>
                    <a:pt x="362" y="233"/>
                    <a:pt x="362" y="233"/>
                    <a:pt x="362" y="233"/>
                  </a:cubicBezTo>
                  <a:cubicBezTo>
                    <a:pt x="361" y="233"/>
                    <a:pt x="360" y="234"/>
                    <a:pt x="360" y="235"/>
                  </a:cubicBezTo>
                  <a:cubicBezTo>
                    <a:pt x="361" y="236"/>
                    <a:pt x="361" y="235"/>
                    <a:pt x="362" y="236"/>
                  </a:cubicBezTo>
                  <a:cubicBezTo>
                    <a:pt x="361" y="236"/>
                    <a:pt x="360" y="237"/>
                    <a:pt x="360" y="238"/>
                  </a:cubicBezTo>
                  <a:cubicBezTo>
                    <a:pt x="361" y="238"/>
                    <a:pt x="361" y="238"/>
                    <a:pt x="361" y="238"/>
                  </a:cubicBezTo>
                  <a:cubicBezTo>
                    <a:pt x="362" y="238"/>
                    <a:pt x="363" y="238"/>
                    <a:pt x="363" y="238"/>
                  </a:cubicBezTo>
                  <a:cubicBezTo>
                    <a:pt x="363" y="239"/>
                    <a:pt x="363" y="238"/>
                    <a:pt x="362" y="239"/>
                  </a:cubicBezTo>
                  <a:cubicBezTo>
                    <a:pt x="362" y="239"/>
                    <a:pt x="363" y="239"/>
                    <a:pt x="363" y="239"/>
                  </a:cubicBezTo>
                  <a:cubicBezTo>
                    <a:pt x="363" y="239"/>
                    <a:pt x="363" y="240"/>
                    <a:pt x="363" y="240"/>
                  </a:cubicBezTo>
                  <a:cubicBezTo>
                    <a:pt x="362" y="240"/>
                    <a:pt x="361" y="239"/>
                    <a:pt x="360" y="239"/>
                  </a:cubicBezTo>
                  <a:cubicBezTo>
                    <a:pt x="359" y="239"/>
                    <a:pt x="359" y="239"/>
                    <a:pt x="359" y="239"/>
                  </a:cubicBezTo>
                  <a:cubicBezTo>
                    <a:pt x="358" y="240"/>
                    <a:pt x="359" y="240"/>
                    <a:pt x="359" y="240"/>
                  </a:cubicBezTo>
                  <a:cubicBezTo>
                    <a:pt x="358" y="241"/>
                    <a:pt x="357" y="239"/>
                    <a:pt x="355" y="240"/>
                  </a:cubicBezTo>
                  <a:cubicBezTo>
                    <a:pt x="354" y="240"/>
                    <a:pt x="353" y="240"/>
                    <a:pt x="352" y="241"/>
                  </a:cubicBezTo>
                  <a:cubicBezTo>
                    <a:pt x="352" y="241"/>
                    <a:pt x="352" y="241"/>
                    <a:pt x="352" y="242"/>
                  </a:cubicBezTo>
                  <a:cubicBezTo>
                    <a:pt x="352" y="242"/>
                    <a:pt x="351" y="242"/>
                    <a:pt x="351" y="242"/>
                  </a:cubicBezTo>
                  <a:cubicBezTo>
                    <a:pt x="350" y="243"/>
                    <a:pt x="350" y="244"/>
                    <a:pt x="348" y="244"/>
                  </a:cubicBezTo>
                  <a:cubicBezTo>
                    <a:pt x="348" y="244"/>
                    <a:pt x="348" y="244"/>
                    <a:pt x="348" y="244"/>
                  </a:cubicBezTo>
                  <a:cubicBezTo>
                    <a:pt x="348" y="245"/>
                    <a:pt x="347" y="246"/>
                    <a:pt x="346" y="246"/>
                  </a:cubicBezTo>
                  <a:cubicBezTo>
                    <a:pt x="345" y="248"/>
                    <a:pt x="344" y="249"/>
                    <a:pt x="345" y="251"/>
                  </a:cubicBezTo>
                  <a:cubicBezTo>
                    <a:pt x="345" y="252"/>
                    <a:pt x="345" y="252"/>
                    <a:pt x="345" y="252"/>
                  </a:cubicBezTo>
                  <a:cubicBezTo>
                    <a:pt x="345" y="253"/>
                    <a:pt x="345" y="254"/>
                    <a:pt x="344" y="255"/>
                  </a:cubicBezTo>
                  <a:cubicBezTo>
                    <a:pt x="344" y="256"/>
                    <a:pt x="344" y="256"/>
                    <a:pt x="344" y="257"/>
                  </a:cubicBezTo>
                  <a:cubicBezTo>
                    <a:pt x="344" y="257"/>
                    <a:pt x="345" y="257"/>
                    <a:pt x="345" y="257"/>
                  </a:cubicBezTo>
                  <a:cubicBezTo>
                    <a:pt x="345" y="256"/>
                    <a:pt x="345" y="257"/>
                    <a:pt x="345" y="257"/>
                  </a:cubicBezTo>
                  <a:cubicBezTo>
                    <a:pt x="346" y="259"/>
                    <a:pt x="346" y="260"/>
                    <a:pt x="348" y="260"/>
                  </a:cubicBezTo>
                  <a:cubicBezTo>
                    <a:pt x="349" y="261"/>
                    <a:pt x="350" y="260"/>
                    <a:pt x="350" y="259"/>
                  </a:cubicBezTo>
                  <a:cubicBezTo>
                    <a:pt x="350" y="258"/>
                    <a:pt x="350" y="257"/>
                    <a:pt x="350" y="256"/>
                  </a:cubicBezTo>
                  <a:cubicBezTo>
                    <a:pt x="350" y="256"/>
                    <a:pt x="350" y="256"/>
                    <a:pt x="351" y="256"/>
                  </a:cubicBezTo>
                  <a:cubicBezTo>
                    <a:pt x="351" y="256"/>
                    <a:pt x="351" y="256"/>
                    <a:pt x="351" y="256"/>
                  </a:cubicBezTo>
                  <a:cubicBezTo>
                    <a:pt x="351" y="257"/>
                    <a:pt x="351" y="258"/>
                    <a:pt x="351" y="259"/>
                  </a:cubicBezTo>
                  <a:cubicBezTo>
                    <a:pt x="351" y="259"/>
                    <a:pt x="350" y="260"/>
                    <a:pt x="350" y="260"/>
                  </a:cubicBezTo>
                  <a:cubicBezTo>
                    <a:pt x="350" y="261"/>
                    <a:pt x="350" y="261"/>
                    <a:pt x="351" y="261"/>
                  </a:cubicBezTo>
                  <a:cubicBezTo>
                    <a:pt x="351" y="261"/>
                    <a:pt x="351" y="261"/>
                    <a:pt x="351" y="261"/>
                  </a:cubicBezTo>
                  <a:cubicBezTo>
                    <a:pt x="351" y="261"/>
                    <a:pt x="351" y="261"/>
                    <a:pt x="351" y="260"/>
                  </a:cubicBezTo>
                  <a:cubicBezTo>
                    <a:pt x="351" y="260"/>
                    <a:pt x="351" y="259"/>
                    <a:pt x="351" y="259"/>
                  </a:cubicBezTo>
                  <a:cubicBezTo>
                    <a:pt x="352" y="258"/>
                    <a:pt x="352" y="258"/>
                    <a:pt x="352" y="257"/>
                  </a:cubicBezTo>
                  <a:cubicBezTo>
                    <a:pt x="351" y="256"/>
                    <a:pt x="351" y="255"/>
                    <a:pt x="351" y="254"/>
                  </a:cubicBezTo>
                  <a:cubicBezTo>
                    <a:pt x="350" y="252"/>
                    <a:pt x="351" y="251"/>
                    <a:pt x="352" y="249"/>
                  </a:cubicBezTo>
                  <a:cubicBezTo>
                    <a:pt x="352" y="250"/>
                    <a:pt x="352" y="250"/>
                    <a:pt x="352" y="251"/>
                  </a:cubicBezTo>
                  <a:cubicBezTo>
                    <a:pt x="351" y="252"/>
                    <a:pt x="352" y="254"/>
                    <a:pt x="352" y="255"/>
                  </a:cubicBezTo>
                  <a:cubicBezTo>
                    <a:pt x="353" y="257"/>
                    <a:pt x="353" y="258"/>
                    <a:pt x="352" y="260"/>
                  </a:cubicBezTo>
                  <a:cubicBezTo>
                    <a:pt x="352" y="261"/>
                    <a:pt x="352" y="262"/>
                    <a:pt x="353" y="262"/>
                  </a:cubicBezTo>
                  <a:cubicBezTo>
                    <a:pt x="354" y="262"/>
                    <a:pt x="355" y="263"/>
                    <a:pt x="356" y="261"/>
                  </a:cubicBezTo>
                  <a:cubicBezTo>
                    <a:pt x="356" y="262"/>
                    <a:pt x="356" y="263"/>
                    <a:pt x="357" y="263"/>
                  </a:cubicBezTo>
                  <a:cubicBezTo>
                    <a:pt x="357" y="263"/>
                    <a:pt x="357" y="263"/>
                    <a:pt x="358" y="263"/>
                  </a:cubicBezTo>
                  <a:cubicBezTo>
                    <a:pt x="359" y="262"/>
                    <a:pt x="359" y="261"/>
                    <a:pt x="358" y="260"/>
                  </a:cubicBezTo>
                  <a:cubicBezTo>
                    <a:pt x="358" y="260"/>
                    <a:pt x="358" y="260"/>
                    <a:pt x="358" y="259"/>
                  </a:cubicBezTo>
                  <a:cubicBezTo>
                    <a:pt x="358" y="259"/>
                    <a:pt x="358" y="258"/>
                    <a:pt x="358" y="258"/>
                  </a:cubicBezTo>
                  <a:cubicBezTo>
                    <a:pt x="357" y="257"/>
                    <a:pt x="358" y="256"/>
                    <a:pt x="358" y="255"/>
                  </a:cubicBezTo>
                  <a:cubicBezTo>
                    <a:pt x="358" y="256"/>
                    <a:pt x="358" y="256"/>
                    <a:pt x="358" y="256"/>
                  </a:cubicBezTo>
                  <a:cubicBezTo>
                    <a:pt x="358" y="257"/>
                    <a:pt x="359" y="258"/>
                    <a:pt x="359" y="259"/>
                  </a:cubicBezTo>
                  <a:cubicBezTo>
                    <a:pt x="359" y="260"/>
                    <a:pt x="359" y="260"/>
                    <a:pt x="360" y="260"/>
                  </a:cubicBezTo>
                  <a:cubicBezTo>
                    <a:pt x="360" y="260"/>
                    <a:pt x="361" y="260"/>
                    <a:pt x="361" y="261"/>
                  </a:cubicBezTo>
                  <a:cubicBezTo>
                    <a:pt x="360" y="262"/>
                    <a:pt x="361" y="262"/>
                    <a:pt x="361" y="262"/>
                  </a:cubicBezTo>
                  <a:cubicBezTo>
                    <a:pt x="362" y="262"/>
                    <a:pt x="362" y="262"/>
                    <a:pt x="363" y="263"/>
                  </a:cubicBezTo>
                  <a:cubicBezTo>
                    <a:pt x="363" y="263"/>
                    <a:pt x="364" y="263"/>
                    <a:pt x="364" y="263"/>
                  </a:cubicBezTo>
                  <a:cubicBezTo>
                    <a:pt x="364" y="261"/>
                    <a:pt x="365" y="260"/>
                    <a:pt x="364" y="259"/>
                  </a:cubicBezTo>
                  <a:cubicBezTo>
                    <a:pt x="365" y="259"/>
                    <a:pt x="366" y="258"/>
                    <a:pt x="366" y="257"/>
                  </a:cubicBezTo>
                  <a:cubicBezTo>
                    <a:pt x="366" y="257"/>
                    <a:pt x="367" y="257"/>
                    <a:pt x="367" y="258"/>
                  </a:cubicBezTo>
                  <a:cubicBezTo>
                    <a:pt x="367" y="258"/>
                    <a:pt x="367" y="258"/>
                    <a:pt x="367" y="258"/>
                  </a:cubicBezTo>
                  <a:cubicBezTo>
                    <a:pt x="367" y="258"/>
                    <a:pt x="366" y="259"/>
                    <a:pt x="366" y="259"/>
                  </a:cubicBezTo>
                  <a:cubicBezTo>
                    <a:pt x="365" y="260"/>
                    <a:pt x="365" y="260"/>
                    <a:pt x="366" y="261"/>
                  </a:cubicBezTo>
                  <a:cubicBezTo>
                    <a:pt x="366" y="262"/>
                    <a:pt x="367" y="262"/>
                    <a:pt x="368" y="262"/>
                  </a:cubicBezTo>
                  <a:cubicBezTo>
                    <a:pt x="368" y="262"/>
                    <a:pt x="368" y="262"/>
                    <a:pt x="368" y="262"/>
                  </a:cubicBezTo>
                  <a:cubicBezTo>
                    <a:pt x="369" y="263"/>
                    <a:pt x="371" y="263"/>
                    <a:pt x="372" y="264"/>
                  </a:cubicBezTo>
                  <a:cubicBezTo>
                    <a:pt x="373" y="264"/>
                    <a:pt x="374" y="265"/>
                    <a:pt x="375" y="265"/>
                  </a:cubicBezTo>
                  <a:cubicBezTo>
                    <a:pt x="376" y="264"/>
                    <a:pt x="377" y="264"/>
                    <a:pt x="378" y="264"/>
                  </a:cubicBezTo>
                  <a:cubicBezTo>
                    <a:pt x="378" y="265"/>
                    <a:pt x="379" y="264"/>
                    <a:pt x="379" y="264"/>
                  </a:cubicBezTo>
                  <a:cubicBezTo>
                    <a:pt x="379" y="263"/>
                    <a:pt x="379" y="263"/>
                    <a:pt x="378" y="263"/>
                  </a:cubicBezTo>
                  <a:cubicBezTo>
                    <a:pt x="377" y="262"/>
                    <a:pt x="376" y="262"/>
                    <a:pt x="375" y="261"/>
                  </a:cubicBezTo>
                  <a:cubicBezTo>
                    <a:pt x="375" y="260"/>
                    <a:pt x="375" y="260"/>
                    <a:pt x="375" y="260"/>
                  </a:cubicBezTo>
                  <a:cubicBezTo>
                    <a:pt x="375" y="259"/>
                    <a:pt x="374" y="258"/>
                    <a:pt x="375" y="256"/>
                  </a:cubicBezTo>
                  <a:cubicBezTo>
                    <a:pt x="375" y="256"/>
                    <a:pt x="375" y="256"/>
                    <a:pt x="375" y="256"/>
                  </a:cubicBezTo>
                  <a:cubicBezTo>
                    <a:pt x="375" y="257"/>
                    <a:pt x="376" y="257"/>
                    <a:pt x="376" y="258"/>
                  </a:cubicBezTo>
                  <a:cubicBezTo>
                    <a:pt x="376" y="259"/>
                    <a:pt x="377" y="260"/>
                    <a:pt x="377" y="260"/>
                  </a:cubicBezTo>
                  <a:cubicBezTo>
                    <a:pt x="378" y="261"/>
                    <a:pt x="379" y="260"/>
                    <a:pt x="379" y="260"/>
                  </a:cubicBezTo>
                  <a:cubicBezTo>
                    <a:pt x="381" y="259"/>
                    <a:pt x="380" y="258"/>
                    <a:pt x="380" y="257"/>
                  </a:cubicBezTo>
                  <a:cubicBezTo>
                    <a:pt x="380" y="257"/>
                    <a:pt x="381" y="256"/>
                    <a:pt x="380" y="255"/>
                  </a:cubicBezTo>
                  <a:cubicBezTo>
                    <a:pt x="380" y="255"/>
                    <a:pt x="380" y="255"/>
                    <a:pt x="380" y="255"/>
                  </a:cubicBezTo>
                  <a:cubicBezTo>
                    <a:pt x="379" y="254"/>
                    <a:pt x="379" y="254"/>
                    <a:pt x="379" y="254"/>
                  </a:cubicBezTo>
                  <a:cubicBezTo>
                    <a:pt x="380" y="254"/>
                    <a:pt x="380" y="254"/>
                    <a:pt x="380" y="254"/>
                  </a:cubicBezTo>
                  <a:cubicBezTo>
                    <a:pt x="381" y="254"/>
                    <a:pt x="381" y="255"/>
                    <a:pt x="381" y="256"/>
                  </a:cubicBezTo>
                  <a:cubicBezTo>
                    <a:pt x="381" y="256"/>
                    <a:pt x="381" y="257"/>
                    <a:pt x="382" y="258"/>
                  </a:cubicBezTo>
                  <a:cubicBezTo>
                    <a:pt x="382" y="258"/>
                    <a:pt x="383" y="259"/>
                    <a:pt x="383" y="260"/>
                  </a:cubicBezTo>
                  <a:cubicBezTo>
                    <a:pt x="384" y="261"/>
                    <a:pt x="386" y="261"/>
                    <a:pt x="386" y="261"/>
                  </a:cubicBezTo>
                  <a:cubicBezTo>
                    <a:pt x="387" y="260"/>
                    <a:pt x="386" y="260"/>
                    <a:pt x="387" y="260"/>
                  </a:cubicBezTo>
                  <a:cubicBezTo>
                    <a:pt x="387" y="259"/>
                    <a:pt x="387" y="259"/>
                    <a:pt x="387" y="259"/>
                  </a:cubicBezTo>
                  <a:cubicBezTo>
                    <a:pt x="387" y="258"/>
                    <a:pt x="387" y="257"/>
                    <a:pt x="387" y="257"/>
                  </a:cubicBezTo>
                  <a:cubicBezTo>
                    <a:pt x="386" y="256"/>
                    <a:pt x="386" y="255"/>
                    <a:pt x="385" y="254"/>
                  </a:cubicBezTo>
                  <a:cubicBezTo>
                    <a:pt x="385" y="252"/>
                    <a:pt x="385" y="252"/>
                    <a:pt x="386" y="251"/>
                  </a:cubicBezTo>
                  <a:cubicBezTo>
                    <a:pt x="385" y="252"/>
                    <a:pt x="386" y="253"/>
                    <a:pt x="387" y="254"/>
                  </a:cubicBezTo>
                  <a:cubicBezTo>
                    <a:pt x="387" y="255"/>
                    <a:pt x="387" y="255"/>
                    <a:pt x="387" y="255"/>
                  </a:cubicBezTo>
                  <a:cubicBezTo>
                    <a:pt x="387" y="256"/>
                    <a:pt x="387" y="256"/>
                    <a:pt x="388" y="256"/>
                  </a:cubicBezTo>
                  <a:cubicBezTo>
                    <a:pt x="388" y="257"/>
                    <a:pt x="388" y="258"/>
                    <a:pt x="388" y="258"/>
                  </a:cubicBezTo>
                  <a:cubicBezTo>
                    <a:pt x="388" y="259"/>
                    <a:pt x="388" y="259"/>
                    <a:pt x="388" y="259"/>
                  </a:cubicBezTo>
                  <a:cubicBezTo>
                    <a:pt x="387" y="259"/>
                    <a:pt x="388" y="260"/>
                    <a:pt x="388" y="260"/>
                  </a:cubicBezTo>
                  <a:cubicBezTo>
                    <a:pt x="389" y="260"/>
                    <a:pt x="389" y="261"/>
                    <a:pt x="390" y="262"/>
                  </a:cubicBezTo>
                  <a:cubicBezTo>
                    <a:pt x="390" y="262"/>
                    <a:pt x="390" y="262"/>
                    <a:pt x="390" y="262"/>
                  </a:cubicBezTo>
                  <a:cubicBezTo>
                    <a:pt x="391" y="261"/>
                    <a:pt x="392" y="262"/>
                    <a:pt x="393" y="261"/>
                  </a:cubicBezTo>
                  <a:cubicBezTo>
                    <a:pt x="394" y="261"/>
                    <a:pt x="395" y="260"/>
                    <a:pt x="394" y="259"/>
                  </a:cubicBezTo>
                  <a:cubicBezTo>
                    <a:pt x="394" y="258"/>
                    <a:pt x="394" y="258"/>
                    <a:pt x="394" y="257"/>
                  </a:cubicBezTo>
                  <a:cubicBezTo>
                    <a:pt x="395" y="256"/>
                    <a:pt x="394" y="256"/>
                    <a:pt x="394" y="256"/>
                  </a:cubicBezTo>
                  <a:cubicBezTo>
                    <a:pt x="393" y="255"/>
                    <a:pt x="392" y="255"/>
                    <a:pt x="392" y="254"/>
                  </a:cubicBezTo>
                  <a:cubicBezTo>
                    <a:pt x="391" y="253"/>
                    <a:pt x="391" y="252"/>
                    <a:pt x="390" y="251"/>
                  </a:cubicBezTo>
                  <a:cubicBezTo>
                    <a:pt x="390" y="250"/>
                    <a:pt x="390" y="250"/>
                    <a:pt x="390" y="249"/>
                  </a:cubicBezTo>
                  <a:cubicBezTo>
                    <a:pt x="391" y="250"/>
                    <a:pt x="391" y="250"/>
                    <a:pt x="392" y="251"/>
                  </a:cubicBezTo>
                  <a:cubicBezTo>
                    <a:pt x="392" y="252"/>
                    <a:pt x="392" y="253"/>
                    <a:pt x="392" y="253"/>
                  </a:cubicBezTo>
                  <a:cubicBezTo>
                    <a:pt x="393" y="253"/>
                    <a:pt x="393" y="253"/>
                    <a:pt x="393" y="254"/>
                  </a:cubicBezTo>
                  <a:cubicBezTo>
                    <a:pt x="393" y="254"/>
                    <a:pt x="393" y="254"/>
                    <a:pt x="393" y="255"/>
                  </a:cubicBezTo>
                  <a:cubicBezTo>
                    <a:pt x="394" y="255"/>
                    <a:pt x="394" y="255"/>
                    <a:pt x="394" y="255"/>
                  </a:cubicBezTo>
                  <a:cubicBezTo>
                    <a:pt x="394" y="255"/>
                    <a:pt x="395" y="256"/>
                    <a:pt x="395" y="256"/>
                  </a:cubicBezTo>
                  <a:cubicBezTo>
                    <a:pt x="395" y="256"/>
                    <a:pt x="395" y="256"/>
                    <a:pt x="395" y="257"/>
                  </a:cubicBezTo>
                  <a:cubicBezTo>
                    <a:pt x="394" y="258"/>
                    <a:pt x="394" y="258"/>
                    <a:pt x="396" y="259"/>
                  </a:cubicBezTo>
                  <a:cubicBezTo>
                    <a:pt x="397" y="260"/>
                    <a:pt x="398" y="259"/>
                    <a:pt x="399" y="258"/>
                  </a:cubicBezTo>
                  <a:cubicBezTo>
                    <a:pt x="399" y="258"/>
                    <a:pt x="400" y="258"/>
                    <a:pt x="400" y="257"/>
                  </a:cubicBezTo>
                  <a:cubicBezTo>
                    <a:pt x="400" y="257"/>
                    <a:pt x="400" y="257"/>
                    <a:pt x="400" y="257"/>
                  </a:cubicBezTo>
                  <a:cubicBezTo>
                    <a:pt x="401" y="257"/>
                    <a:pt x="400" y="258"/>
                    <a:pt x="400" y="258"/>
                  </a:cubicBezTo>
                  <a:cubicBezTo>
                    <a:pt x="400" y="258"/>
                    <a:pt x="400" y="258"/>
                    <a:pt x="401" y="258"/>
                  </a:cubicBezTo>
                  <a:cubicBezTo>
                    <a:pt x="402" y="259"/>
                    <a:pt x="402" y="260"/>
                    <a:pt x="403" y="261"/>
                  </a:cubicBezTo>
                  <a:cubicBezTo>
                    <a:pt x="403" y="261"/>
                    <a:pt x="403" y="261"/>
                    <a:pt x="403" y="261"/>
                  </a:cubicBezTo>
                  <a:cubicBezTo>
                    <a:pt x="403" y="261"/>
                    <a:pt x="403" y="262"/>
                    <a:pt x="403" y="262"/>
                  </a:cubicBezTo>
                  <a:cubicBezTo>
                    <a:pt x="402" y="263"/>
                    <a:pt x="403" y="264"/>
                    <a:pt x="402" y="265"/>
                  </a:cubicBezTo>
                  <a:cubicBezTo>
                    <a:pt x="401" y="266"/>
                    <a:pt x="401" y="267"/>
                    <a:pt x="402" y="267"/>
                  </a:cubicBezTo>
                  <a:cubicBezTo>
                    <a:pt x="402" y="267"/>
                    <a:pt x="402" y="267"/>
                    <a:pt x="402" y="268"/>
                  </a:cubicBezTo>
                  <a:cubicBezTo>
                    <a:pt x="401" y="268"/>
                    <a:pt x="401" y="268"/>
                    <a:pt x="401" y="268"/>
                  </a:cubicBezTo>
                  <a:cubicBezTo>
                    <a:pt x="402" y="269"/>
                    <a:pt x="402" y="268"/>
                    <a:pt x="402" y="268"/>
                  </a:cubicBezTo>
                  <a:cubicBezTo>
                    <a:pt x="402" y="268"/>
                    <a:pt x="402" y="268"/>
                    <a:pt x="402" y="268"/>
                  </a:cubicBezTo>
                  <a:cubicBezTo>
                    <a:pt x="403" y="268"/>
                    <a:pt x="404" y="268"/>
                    <a:pt x="404" y="267"/>
                  </a:cubicBezTo>
                  <a:cubicBezTo>
                    <a:pt x="405" y="267"/>
                    <a:pt x="406" y="266"/>
                    <a:pt x="407" y="266"/>
                  </a:cubicBezTo>
                  <a:cubicBezTo>
                    <a:pt x="409" y="267"/>
                    <a:pt x="409" y="265"/>
                    <a:pt x="410" y="264"/>
                  </a:cubicBezTo>
                  <a:cubicBezTo>
                    <a:pt x="411" y="264"/>
                    <a:pt x="411" y="264"/>
                    <a:pt x="411" y="264"/>
                  </a:cubicBezTo>
                  <a:cubicBezTo>
                    <a:pt x="414" y="264"/>
                    <a:pt x="414" y="264"/>
                    <a:pt x="413" y="262"/>
                  </a:cubicBezTo>
                  <a:cubicBezTo>
                    <a:pt x="414" y="262"/>
                    <a:pt x="414" y="261"/>
                    <a:pt x="414" y="261"/>
                  </a:cubicBezTo>
                  <a:cubicBezTo>
                    <a:pt x="415" y="261"/>
                    <a:pt x="415" y="260"/>
                    <a:pt x="416" y="260"/>
                  </a:cubicBezTo>
                  <a:cubicBezTo>
                    <a:pt x="416" y="259"/>
                    <a:pt x="416" y="259"/>
                    <a:pt x="416" y="259"/>
                  </a:cubicBezTo>
                  <a:cubicBezTo>
                    <a:pt x="416" y="259"/>
                    <a:pt x="416" y="258"/>
                    <a:pt x="416" y="258"/>
                  </a:cubicBezTo>
                  <a:cubicBezTo>
                    <a:pt x="416" y="257"/>
                    <a:pt x="416" y="257"/>
                    <a:pt x="417" y="256"/>
                  </a:cubicBezTo>
                  <a:cubicBezTo>
                    <a:pt x="417" y="256"/>
                    <a:pt x="418" y="256"/>
                    <a:pt x="418" y="257"/>
                  </a:cubicBezTo>
                  <a:cubicBezTo>
                    <a:pt x="418" y="258"/>
                    <a:pt x="418" y="258"/>
                    <a:pt x="418" y="259"/>
                  </a:cubicBezTo>
                  <a:cubicBezTo>
                    <a:pt x="418" y="259"/>
                    <a:pt x="418" y="260"/>
                    <a:pt x="419" y="260"/>
                  </a:cubicBezTo>
                  <a:cubicBezTo>
                    <a:pt x="419" y="260"/>
                    <a:pt x="419" y="259"/>
                    <a:pt x="419" y="258"/>
                  </a:cubicBezTo>
                  <a:cubicBezTo>
                    <a:pt x="419" y="258"/>
                    <a:pt x="419" y="258"/>
                    <a:pt x="420" y="258"/>
                  </a:cubicBezTo>
                  <a:cubicBezTo>
                    <a:pt x="420" y="258"/>
                    <a:pt x="421" y="257"/>
                    <a:pt x="421" y="256"/>
                  </a:cubicBezTo>
                  <a:cubicBezTo>
                    <a:pt x="421" y="255"/>
                    <a:pt x="421" y="254"/>
                    <a:pt x="422" y="254"/>
                  </a:cubicBezTo>
                  <a:cubicBezTo>
                    <a:pt x="423" y="254"/>
                    <a:pt x="423" y="254"/>
                    <a:pt x="423" y="253"/>
                  </a:cubicBezTo>
                  <a:cubicBezTo>
                    <a:pt x="423" y="252"/>
                    <a:pt x="423" y="250"/>
                    <a:pt x="424" y="249"/>
                  </a:cubicBezTo>
                  <a:cubicBezTo>
                    <a:pt x="424" y="249"/>
                    <a:pt x="424" y="249"/>
                    <a:pt x="423" y="248"/>
                  </a:cubicBezTo>
                  <a:cubicBezTo>
                    <a:pt x="422" y="248"/>
                    <a:pt x="423" y="247"/>
                    <a:pt x="422" y="246"/>
                  </a:cubicBezTo>
                  <a:cubicBezTo>
                    <a:pt x="422" y="245"/>
                    <a:pt x="422" y="244"/>
                    <a:pt x="421" y="245"/>
                  </a:cubicBezTo>
                  <a:cubicBezTo>
                    <a:pt x="421" y="245"/>
                    <a:pt x="421" y="245"/>
                    <a:pt x="421" y="244"/>
                  </a:cubicBezTo>
                  <a:cubicBezTo>
                    <a:pt x="421" y="244"/>
                    <a:pt x="421" y="244"/>
                    <a:pt x="421" y="244"/>
                  </a:cubicBezTo>
                  <a:cubicBezTo>
                    <a:pt x="420" y="244"/>
                    <a:pt x="419" y="243"/>
                    <a:pt x="419" y="244"/>
                  </a:cubicBezTo>
                  <a:cubicBezTo>
                    <a:pt x="418" y="245"/>
                    <a:pt x="418" y="246"/>
                    <a:pt x="417" y="247"/>
                  </a:cubicBezTo>
                  <a:cubicBezTo>
                    <a:pt x="417" y="248"/>
                    <a:pt x="417" y="248"/>
                    <a:pt x="417" y="249"/>
                  </a:cubicBezTo>
                  <a:cubicBezTo>
                    <a:pt x="417" y="249"/>
                    <a:pt x="416" y="249"/>
                    <a:pt x="416" y="249"/>
                  </a:cubicBezTo>
                  <a:cubicBezTo>
                    <a:pt x="416" y="248"/>
                    <a:pt x="416" y="248"/>
                    <a:pt x="415" y="248"/>
                  </a:cubicBezTo>
                  <a:cubicBezTo>
                    <a:pt x="415" y="248"/>
                    <a:pt x="415" y="247"/>
                    <a:pt x="416" y="247"/>
                  </a:cubicBezTo>
                  <a:cubicBezTo>
                    <a:pt x="416" y="246"/>
                    <a:pt x="416" y="246"/>
                    <a:pt x="416" y="246"/>
                  </a:cubicBezTo>
                  <a:cubicBezTo>
                    <a:pt x="415" y="245"/>
                    <a:pt x="415" y="245"/>
                    <a:pt x="415" y="245"/>
                  </a:cubicBezTo>
                  <a:cubicBezTo>
                    <a:pt x="415" y="246"/>
                    <a:pt x="414" y="245"/>
                    <a:pt x="413" y="246"/>
                  </a:cubicBezTo>
                  <a:cubicBezTo>
                    <a:pt x="413" y="246"/>
                    <a:pt x="413" y="246"/>
                    <a:pt x="412" y="246"/>
                  </a:cubicBezTo>
                  <a:cubicBezTo>
                    <a:pt x="412" y="245"/>
                    <a:pt x="413" y="245"/>
                    <a:pt x="413" y="245"/>
                  </a:cubicBezTo>
                  <a:cubicBezTo>
                    <a:pt x="413" y="244"/>
                    <a:pt x="413" y="244"/>
                    <a:pt x="413" y="243"/>
                  </a:cubicBezTo>
                  <a:cubicBezTo>
                    <a:pt x="414" y="242"/>
                    <a:pt x="415" y="241"/>
                    <a:pt x="415" y="239"/>
                  </a:cubicBezTo>
                  <a:cubicBezTo>
                    <a:pt x="414" y="238"/>
                    <a:pt x="414" y="237"/>
                    <a:pt x="413" y="237"/>
                  </a:cubicBezTo>
                  <a:cubicBezTo>
                    <a:pt x="412" y="237"/>
                    <a:pt x="412" y="237"/>
                    <a:pt x="411" y="237"/>
                  </a:cubicBezTo>
                  <a:cubicBezTo>
                    <a:pt x="411" y="236"/>
                    <a:pt x="411" y="236"/>
                    <a:pt x="411" y="236"/>
                  </a:cubicBezTo>
                  <a:cubicBezTo>
                    <a:pt x="410" y="237"/>
                    <a:pt x="410" y="237"/>
                    <a:pt x="410" y="237"/>
                  </a:cubicBezTo>
                  <a:cubicBezTo>
                    <a:pt x="409" y="237"/>
                    <a:pt x="409" y="237"/>
                    <a:pt x="409" y="237"/>
                  </a:cubicBezTo>
                  <a:cubicBezTo>
                    <a:pt x="409" y="237"/>
                    <a:pt x="408" y="237"/>
                    <a:pt x="408" y="238"/>
                  </a:cubicBezTo>
                  <a:cubicBezTo>
                    <a:pt x="408" y="239"/>
                    <a:pt x="407" y="240"/>
                    <a:pt x="407" y="241"/>
                  </a:cubicBezTo>
                  <a:cubicBezTo>
                    <a:pt x="407" y="241"/>
                    <a:pt x="406" y="241"/>
                    <a:pt x="406" y="241"/>
                  </a:cubicBezTo>
                  <a:cubicBezTo>
                    <a:pt x="406" y="241"/>
                    <a:pt x="406" y="240"/>
                    <a:pt x="406" y="240"/>
                  </a:cubicBezTo>
                  <a:cubicBezTo>
                    <a:pt x="407" y="240"/>
                    <a:pt x="407" y="238"/>
                    <a:pt x="408" y="238"/>
                  </a:cubicBezTo>
                  <a:cubicBezTo>
                    <a:pt x="407" y="237"/>
                    <a:pt x="406" y="237"/>
                    <a:pt x="406" y="237"/>
                  </a:cubicBezTo>
                  <a:cubicBezTo>
                    <a:pt x="405" y="237"/>
                    <a:pt x="405" y="237"/>
                    <a:pt x="405" y="237"/>
                  </a:cubicBezTo>
                  <a:cubicBezTo>
                    <a:pt x="405" y="237"/>
                    <a:pt x="405" y="237"/>
                    <a:pt x="404" y="237"/>
                  </a:cubicBezTo>
                  <a:cubicBezTo>
                    <a:pt x="404" y="236"/>
                    <a:pt x="404" y="236"/>
                    <a:pt x="404" y="236"/>
                  </a:cubicBezTo>
                  <a:cubicBezTo>
                    <a:pt x="403" y="236"/>
                    <a:pt x="403" y="236"/>
                    <a:pt x="402" y="236"/>
                  </a:cubicBezTo>
                  <a:cubicBezTo>
                    <a:pt x="402" y="235"/>
                    <a:pt x="401" y="235"/>
                    <a:pt x="401" y="235"/>
                  </a:cubicBezTo>
                  <a:cubicBezTo>
                    <a:pt x="400" y="235"/>
                    <a:pt x="400" y="236"/>
                    <a:pt x="400" y="236"/>
                  </a:cubicBezTo>
                  <a:cubicBezTo>
                    <a:pt x="398" y="237"/>
                    <a:pt x="398" y="238"/>
                    <a:pt x="396" y="239"/>
                  </a:cubicBezTo>
                  <a:cubicBezTo>
                    <a:pt x="396" y="239"/>
                    <a:pt x="396" y="238"/>
                    <a:pt x="396" y="238"/>
                  </a:cubicBezTo>
                  <a:cubicBezTo>
                    <a:pt x="396" y="237"/>
                    <a:pt x="395" y="236"/>
                    <a:pt x="394" y="235"/>
                  </a:cubicBezTo>
                  <a:cubicBezTo>
                    <a:pt x="393" y="234"/>
                    <a:pt x="394" y="234"/>
                    <a:pt x="395" y="234"/>
                  </a:cubicBezTo>
                  <a:cubicBezTo>
                    <a:pt x="395" y="234"/>
                    <a:pt x="396" y="234"/>
                    <a:pt x="396" y="235"/>
                  </a:cubicBezTo>
                  <a:cubicBezTo>
                    <a:pt x="396" y="235"/>
                    <a:pt x="396" y="235"/>
                    <a:pt x="397" y="235"/>
                  </a:cubicBezTo>
                  <a:cubicBezTo>
                    <a:pt x="397" y="234"/>
                    <a:pt x="399" y="235"/>
                    <a:pt x="400" y="234"/>
                  </a:cubicBezTo>
                  <a:cubicBezTo>
                    <a:pt x="401" y="234"/>
                    <a:pt x="400" y="233"/>
                    <a:pt x="400" y="232"/>
                  </a:cubicBezTo>
                  <a:cubicBezTo>
                    <a:pt x="397" y="232"/>
                    <a:pt x="396" y="231"/>
                    <a:pt x="397" y="229"/>
                  </a:cubicBezTo>
                  <a:cubicBezTo>
                    <a:pt x="397" y="228"/>
                    <a:pt x="397" y="227"/>
                    <a:pt x="396" y="226"/>
                  </a:cubicBezTo>
                  <a:cubicBezTo>
                    <a:pt x="396" y="226"/>
                    <a:pt x="396" y="225"/>
                    <a:pt x="396" y="225"/>
                  </a:cubicBezTo>
                  <a:cubicBezTo>
                    <a:pt x="396" y="225"/>
                    <a:pt x="396" y="225"/>
                    <a:pt x="396" y="225"/>
                  </a:cubicBezTo>
                  <a:cubicBezTo>
                    <a:pt x="396" y="225"/>
                    <a:pt x="396" y="225"/>
                    <a:pt x="396" y="224"/>
                  </a:cubicBezTo>
                  <a:cubicBezTo>
                    <a:pt x="396" y="225"/>
                    <a:pt x="396" y="225"/>
                    <a:pt x="396" y="225"/>
                  </a:cubicBezTo>
                  <a:cubicBezTo>
                    <a:pt x="397" y="225"/>
                    <a:pt x="397" y="226"/>
                    <a:pt x="398" y="227"/>
                  </a:cubicBezTo>
                  <a:cubicBezTo>
                    <a:pt x="398" y="227"/>
                    <a:pt x="397" y="228"/>
                    <a:pt x="398" y="228"/>
                  </a:cubicBezTo>
                  <a:cubicBezTo>
                    <a:pt x="399" y="229"/>
                    <a:pt x="399" y="230"/>
                    <a:pt x="400" y="231"/>
                  </a:cubicBezTo>
                  <a:cubicBezTo>
                    <a:pt x="400" y="231"/>
                    <a:pt x="400" y="232"/>
                    <a:pt x="401" y="231"/>
                  </a:cubicBezTo>
                  <a:cubicBezTo>
                    <a:pt x="401" y="231"/>
                    <a:pt x="401" y="231"/>
                    <a:pt x="401" y="231"/>
                  </a:cubicBezTo>
                  <a:cubicBezTo>
                    <a:pt x="401" y="232"/>
                    <a:pt x="402" y="232"/>
                    <a:pt x="402" y="233"/>
                  </a:cubicBezTo>
                  <a:cubicBezTo>
                    <a:pt x="403" y="234"/>
                    <a:pt x="403" y="234"/>
                    <a:pt x="403" y="234"/>
                  </a:cubicBezTo>
                  <a:cubicBezTo>
                    <a:pt x="404" y="234"/>
                    <a:pt x="404" y="234"/>
                    <a:pt x="404" y="234"/>
                  </a:cubicBezTo>
                  <a:cubicBezTo>
                    <a:pt x="405" y="235"/>
                    <a:pt x="406" y="235"/>
                    <a:pt x="407" y="235"/>
                  </a:cubicBezTo>
                  <a:cubicBezTo>
                    <a:pt x="408" y="235"/>
                    <a:pt x="408" y="235"/>
                    <a:pt x="409" y="235"/>
                  </a:cubicBezTo>
                  <a:cubicBezTo>
                    <a:pt x="410" y="235"/>
                    <a:pt x="410" y="234"/>
                    <a:pt x="412" y="234"/>
                  </a:cubicBezTo>
                  <a:cubicBezTo>
                    <a:pt x="412" y="234"/>
                    <a:pt x="412" y="234"/>
                    <a:pt x="412" y="234"/>
                  </a:cubicBezTo>
                  <a:cubicBezTo>
                    <a:pt x="413" y="235"/>
                    <a:pt x="414" y="235"/>
                    <a:pt x="415" y="234"/>
                  </a:cubicBezTo>
                  <a:cubicBezTo>
                    <a:pt x="416" y="233"/>
                    <a:pt x="416" y="232"/>
                    <a:pt x="417" y="232"/>
                  </a:cubicBezTo>
                  <a:cubicBezTo>
                    <a:pt x="417" y="233"/>
                    <a:pt x="416" y="233"/>
                    <a:pt x="416" y="234"/>
                  </a:cubicBezTo>
                  <a:cubicBezTo>
                    <a:pt x="416" y="234"/>
                    <a:pt x="416" y="235"/>
                    <a:pt x="417" y="234"/>
                  </a:cubicBezTo>
                  <a:cubicBezTo>
                    <a:pt x="418" y="233"/>
                    <a:pt x="419" y="233"/>
                    <a:pt x="420" y="232"/>
                  </a:cubicBezTo>
                  <a:cubicBezTo>
                    <a:pt x="420" y="232"/>
                    <a:pt x="420" y="231"/>
                    <a:pt x="420" y="231"/>
                  </a:cubicBezTo>
                  <a:cubicBezTo>
                    <a:pt x="420" y="230"/>
                    <a:pt x="420" y="230"/>
                    <a:pt x="421" y="230"/>
                  </a:cubicBezTo>
                  <a:cubicBezTo>
                    <a:pt x="421" y="229"/>
                    <a:pt x="422" y="229"/>
                    <a:pt x="422" y="227"/>
                  </a:cubicBezTo>
                  <a:cubicBezTo>
                    <a:pt x="422" y="227"/>
                    <a:pt x="422" y="227"/>
                    <a:pt x="423" y="226"/>
                  </a:cubicBezTo>
                  <a:cubicBezTo>
                    <a:pt x="423" y="226"/>
                    <a:pt x="424" y="225"/>
                    <a:pt x="423" y="225"/>
                  </a:cubicBezTo>
                  <a:cubicBezTo>
                    <a:pt x="423" y="224"/>
                    <a:pt x="423" y="223"/>
                    <a:pt x="422" y="223"/>
                  </a:cubicBezTo>
                  <a:cubicBezTo>
                    <a:pt x="421" y="223"/>
                    <a:pt x="421" y="223"/>
                    <a:pt x="421" y="223"/>
                  </a:cubicBezTo>
                  <a:cubicBezTo>
                    <a:pt x="422" y="222"/>
                    <a:pt x="421" y="221"/>
                    <a:pt x="422" y="220"/>
                  </a:cubicBezTo>
                  <a:cubicBezTo>
                    <a:pt x="422" y="220"/>
                    <a:pt x="422" y="220"/>
                    <a:pt x="422" y="219"/>
                  </a:cubicBezTo>
                  <a:cubicBezTo>
                    <a:pt x="421" y="219"/>
                    <a:pt x="421" y="218"/>
                    <a:pt x="420" y="217"/>
                  </a:cubicBezTo>
                  <a:cubicBezTo>
                    <a:pt x="419" y="217"/>
                    <a:pt x="419" y="215"/>
                    <a:pt x="419" y="215"/>
                  </a:cubicBezTo>
                  <a:cubicBezTo>
                    <a:pt x="420" y="214"/>
                    <a:pt x="421" y="213"/>
                    <a:pt x="422" y="214"/>
                  </a:cubicBezTo>
                  <a:cubicBezTo>
                    <a:pt x="422" y="214"/>
                    <a:pt x="422" y="214"/>
                    <a:pt x="423" y="214"/>
                  </a:cubicBezTo>
                  <a:cubicBezTo>
                    <a:pt x="423" y="215"/>
                    <a:pt x="424" y="214"/>
                    <a:pt x="425" y="215"/>
                  </a:cubicBezTo>
                  <a:cubicBezTo>
                    <a:pt x="426" y="215"/>
                    <a:pt x="427" y="215"/>
                    <a:pt x="427" y="215"/>
                  </a:cubicBezTo>
                  <a:cubicBezTo>
                    <a:pt x="429" y="216"/>
                    <a:pt x="429" y="216"/>
                    <a:pt x="430" y="215"/>
                  </a:cubicBezTo>
                  <a:cubicBezTo>
                    <a:pt x="430" y="215"/>
                    <a:pt x="430" y="215"/>
                    <a:pt x="431" y="215"/>
                  </a:cubicBezTo>
                  <a:cubicBezTo>
                    <a:pt x="431" y="215"/>
                    <a:pt x="432" y="214"/>
                    <a:pt x="432" y="214"/>
                  </a:cubicBezTo>
                  <a:cubicBezTo>
                    <a:pt x="432" y="213"/>
                    <a:pt x="433" y="212"/>
                    <a:pt x="434" y="213"/>
                  </a:cubicBezTo>
                  <a:cubicBezTo>
                    <a:pt x="435" y="213"/>
                    <a:pt x="435" y="213"/>
                    <a:pt x="435" y="214"/>
                  </a:cubicBezTo>
                  <a:cubicBezTo>
                    <a:pt x="436" y="214"/>
                    <a:pt x="436" y="214"/>
                    <a:pt x="436" y="213"/>
                  </a:cubicBezTo>
                  <a:cubicBezTo>
                    <a:pt x="436" y="213"/>
                    <a:pt x="437" y="212"/>
                    <a:pt x="437" y="211"/>
                  </a:cubicBezTo>
                  <a:cubicBezTo>
                    <a:pt x="438" y="210"/>
                    <a:pt x="438" y="209"/>
                    <a:pt x="437" y="209"/>
                  </a:cubicBezTo>
                  <a:cubicBezTo>
                    <a:pt x="436" y="209"/>
                    <a:pt x="435" y="207"/>
                    <a:pt x="434" y="208"/>
                  </a:cubicBezTo>
                  <a:cubicBezTo>
                    <a:pt x="434" y="209"/>
                    <a:pt x="434" y="209"/>
                    <a:pt x="434" y="208"/>
                  </a:cubicBezTo>
                  <a:cubicBezTo>
                    <a:pt x="433" y="207"/>
                    <a:pt x="432" y="208"/>
                    <a:pt x="431" y="207"/>
                  </a:cubicBezTo>
                  <a:cubicBezTo>
                    <a:pt x="430" y="207"/>
                    <a:pt x="429" y="207"/>
                    <a:pt x="429" y="206"/>
                  </a:cubicBezTo>
                  <a:cubicBezTo>
                    <a:pt x="429" y="205"/>
                    <a:pt x="430" y="205"/>
                    <a:pt x="431" y="205"/>
                  </a:cubicBezTo>
                  <a:cubicBezTo>
                    <a:pt x="431" y="205"/>
                    <a:pt x="431" y="205"/>
                    <a:pt x="431" y="205"/>
                  </a:cubicBezTo>
                  <a:cubicBezTo>
                    <a:pt x="432" y="205"/>
                    <a:pt x="432" y="205"/>
                    <a:pt x="432" y="205"/>
                  </a:cubicBezTo>
                  <a:cubicBezTo>
                    <a:pt x="432" y="205"/>
                    <a:pt x="433" y="205"/>
                    <a:pt x="434" y="205"/>
                  </a:cubicBezTo>
                  <a:cubicBezTo>
                    <a:pt x="434" y="205"/>
                    <a:pt x="435" y="205"/>
                    <a:pt x="436" y="205"/>
                  </a:cubicBezTo>
                  <a:cubicBezTo>
                    <a:pt x="436" y="205"/>
                    <a:pt x="436" y="205"/>
                    <a:pt x="436" y="205"/>
                  </a:cubicBezTo>
                  <a:cubicBezTo>
                    <a:pt x="436" y="205"/>
                    <a:pt x="436" y="206"/>
                    <a:pt x="437" y="206"/>
                  </a:cubicBezTo>
                  <a:cubicBezTo>
                    <a:pt x="437" y="206"/>
                    <a:pt x="438" y="206"/>
                    <a:pt x="439" y="205"/>
                  </a:cubicBezTo>
                  <a:cubicBezTo>
                    <a:pt x="439" y="205"/>
                    <a:pt x="439" y="204"/>
                    <a:pt x="439" y="203"/>
                  </a:cubicBezTo>
                  <a:cubicBezTo>
                    <a:pt x="440" y="203"/>
                    <a:pt x="440" y="203"/>
                    <a:pt x="440" y="203"/>
                  </a:cubicBezTo>
                  <a:cubicBezTo>
                    <a:pt x="441" y="202"/>
                    <a:pt x="441" y="202"/>
                    <a:pt x="441" y="202"/>
                  </a:cubicBezTo>
                  <a:cubicBezTo>
                    <a:pt x="441" y="201"/>
                    <a:pt x="441" y="201"/>
                    <a:pt x="441" y="200"/>
                  </a:cubicBezTo>
                  <a:cubicBezTo>
                    <a:pt x="440" y="200"/>
                    <a:pt x="440" y="200"/>
                    <a:pt x="440" y="199"/>
                  </a:cubicBezTo>
                  <a:cubicBezTo>
                    <a:pt x="439" y="199"/>
                    <a:pt x="438" y="198"/>
                    <a:pt x="437" y="198"/>
                  </a:cubicBezTo>
                  <a:cubicBezTo>
                    <a:pt x="437" y="198"/>
                    <a:pt x="436" y="198"/>
                    <a:pt x="436" y="198"/>
                  </a:cubicBezTo>
                  <a:cubicBezTo>
                    <a:pt x="435" y="197"/>
                    <a:pt x="435" y="197"/>
                    <a:pt x="435" y="197"/>
                  </a:cubicBezTo>
                  <a:cubicBezTo>
                    <a:pt x="434" y="197"/>
                    <a:pt x="434" y="196"/>
                    <a:pt x="434" y="196"/>
                  </a:cubicBezTo>
                  <a:cubicBezTo>
                    <a:pt x="433" y="196"/>
                    <a:pt x="433" y="196"/>
                    <a:pt x="432" y="196"/>
                  </a:cubicBezTo>
                  <a:cubicBezTo>
                    <a:pt x="431" y="196"/>
                    <a:pt x="431" y="196"/>
                    <a:pt x="431" y="195"/>
                  </a:cubicBezTo>
                  <a:cubicBezTo>
                    <a:pt x="431" y="195"/>
                    <a:pt x="431" y="195"/>
                    <a:pt x="432" y="195"/>
                  </a:cubicBezTo>
                  <a:cubicBezTo>
                    <a:pt x="433" y="195"/>
                    <a:pt x="434" y="195"/>
                    <a:pt x="435" y="196"/>
                  </a:cubicBezTo>
                  <a:cubicBezTo>
                    <a:pt x="437" y="197"/>
                    <a:pt x="438" y="197"/>
                    <a:pt x="439" y="196"/>
                  </a:cubicBezTo>
                  <a:cubicBezTo>
                    <a:pt x="440" y="195"/>
                    <a:pt x="440" y="195"/>
                    <a:pt x="441" y="195"/>
                  </a:cubicBezTo>
                  <a:cubicBezTo>
                    <a:pt x="441" y="195"/>
                    <a:pt x="442" y="195"/>
                    <a:pt x="442" y="195"/>
                  </a:cubicBezTo>
                  <a:cubicBezTo>
                    <a:pt x="442" y="194"/>
                    <a:pt x="443" y="193"/>
                    <a:pt x="444" y="193"/>
                  </a:cubicBezTo>
                  <a:cubicBezTo>
                    <a:pt x="444" y="193"/>
                    <a:pt x="444" y="192"/>
                    <a:pt x="444" y="192"/>
                  </a:cubicBezTo>
                  <a:cubicBezTo>
                    <a:pt x="443" y="192"/>
                    <a:pt x="443" y="191"/>
                    <a:pt x="443" y="191"/>
                  </a:cubicBezTo>
                  <a:cubicBezTo>
                    <a:pt x="443" y="190"/>
                    <a:pt x="444" y="190"/>
                    <a:pt x="444" y="189"/>
                  </a:cubicBezTo>
                  <a:cubicBezTo>
                    <a:pt x="443" y="188"/>
                    <a:pt x="443" y="187"/>
                    <a:pt x="443" y="186"/>
                  </a:cubicBezTo>
                  <a:cubicBezTo>
                    <a:pt x="443" y="185"/>
                    <a:pt x="443" y="184"/>
                    <a:pt x="442" y="184"/>
                  </a:cubicBezTo>
                  <a:cubicBezTo>
                    <a:pt x="440" y="183"/>
                    <a:pt x="439" y="182"/>
                    <a:pt x="437" y="183"/>
                  </a:cubicBezTo>
                  <a:cubicBezTo>
                    <a:pt x="436" y="183"/>
                    <a:pt x="435" y="183"/>
                    <a:pt x="434" y="183"/>
                  </a:cubicBezTo>
                  <a:cubicBezTo>
                    <a:pt x="433" y="183"/>
                    <a:pt x="433" y="183"/>
                    <a:pt x="433" y="183"/>
                  </a:cubicBezTo>
                  <a:cubicBezTo>
                    <a:pt x="433" y="184"/>
                    <a:pt x="433" y="184"/>
                    <a:pt x="433" y="184"/>
                  </a:cubicBezTo>
                  <a:cubicBezTo>
                    <a:pt x="433" y="184"/>
                    <a:pt x="432" y="185"/>
                    <a:pt x="432" y="184"/>
                  </a:cubicBezTo>
                  <a:cubicBezTo>
                    <a:pt x="432" y="184"/>
                    <a:pt x="432" y="184"/>
                    <a:pt x="432" y="184"/>
                  </a:cubicBezTo>
                  <a:cubicBezTo>
                    <a:pt x="433" y="182"/>
                    <a:pt x="434" y="182"/>
                    <a:pt x="435" y="182"/>
                  </a:cubicBezTo>
                  <a:cubicBezTo>
                    <a:pt x="436" y="182"/>
                    <a:pt x="437" y="181"/>
                    <a:pt x="437" y="180"/>
                  </a:cubicBezTo>
                  <a:cubicBezTo>
                    <a:pt x="436" y="180"/>
                    <a:pt x="436" y="180"/>
                    <a:pt x="435" y="179"/>
                  </a:cubicBezTo>
                  <a:cubicBezTo>
                    <a:pt x="433" y="178"/>
                    <a:pt x="431" y="178"/>
                    <a:pt x="429" y="179"/>
                  </a:cubicBezTo>
                  <a:cubicBezTo>
                    <a:pt x="428" y="179"/>
                    <a:pt x="428" y="179"/>
                    <a:pt x="427" y="179"/>
                  </a:cubicBezTo>
                  <a:cubicBezTo>
                    <a:pt x="427" y="179"/>
                    <a:pt x="426" y="179"/>
                    <a:pt x="426" y="180"/>
                  </a:cubicBezTo>
                  <a:cubicBezTo>
                    <a:pt x="425" y="180"/>
                    <a:pt x="425" y="180"/>
                    <a:pt x="425" y="180"/>
                  </a:cubicBezTo>
                  <a:cubicBezTo>
                    <a:pt x="425" y="179"/>
                    <a:pt x="424" y="180"/>
                    <a:pt x="424" y="180"/>
                  </a:cubicBezTo>
                  <a:cubicBezTo>
                    <a:pt x="423" y="181"/>
                    <a:pt x="422" y="183"/>
                    <a:pt x="421" y="185"/>
                  </a:cubicBezTo>
                  <a:cubicBezTo>
                    <a:pt x="421" y="185"/>
                    <a:pt x="421" y="186"/>
                    <a:pt x="421" y="186"/>
                  </a:cubicBezTo>
                  <a:cubicBezTo>
                    <a:pt x="421" y="186"/>
                    <a:pt x="421" y="187"/>
                    <a:pt x="420" y="187"/>
                  </a:cubicBezTo>
                  <a:cubicBezTo>
                    <a:pt x="420" y="187"/>
                    <a:pt x="420" y="187"/>
                    <a:pt x="420" y="187"/>
                  </a:cubicBezTo>
                  <a:cubicBezTo>
                    <a:pt x="420" y="185"/>
                    <a:pt x="421" y="184"/>
                    <a:pt x="422" y="182"/>
                  </a:cubicBezTo>
                  <a:cubicBezTo>
                    <a:pt x="422" y="181"/>
                    <a:pt x="422" y="181"/>
                    <a:pt x="423" y="180"/>
                  </a:cubicBezTo>
                  <a:cubicBezTo>
                    <a:pt x="424" y="179"/>
                    <a:pt x="424" y="178"/>
                    <a:pt x="423" y="177"/>
                  </a:cubicBezTo>
                  <a:cubicBezTo>
                    <a:pt x="423" y="177"/>
                    <a:pt x="423" y="177"/>
                    <a:pt x="423" y="177"/>
                  </a:cubicBezTo>
                  <a:cubicBezTo>
                    <a:pt x="423" y="177"/>
                    <a:pt x="423" y="177"/>
                    <a:pt x="423" y="177"/>
                  </a:cubicBezTo>
                  <a:cubicBezTo>
                    <a:pt x="423" y="177"/>
                    <a:pt x="423" y="177"/>
                    <a:pt x="423" y="177"/>
                  </a:cubicBezTo>
                  <a:cubicBezTo>
                    <a:pt x="423" y="177"/>
                    <a:pt x="424" y="177"/>
                    <a:pt x="424" y="177"/>
                  </a:cubicBezTo>
                  <a:cubicBezTo>
                    <a:pt x="424" y="178"/>
                    <a:pt x="424" y="178"/>
                    <a:pt x="425" y="178"/>
                  </a:cubicBezTo>
                  <a:cubicBezTo>
                    <a:pt x="426" y="178"/>
                    <a:pt x="427" y="177"/>
                    <a:pt x="428" y="177"/>
                  </a:cubicBezTo>
                  <a:cubicBezTo>
                    <a:pt x="429" y="176"/>
                    <a:pt x="431" y="176"/>
                    <a:pt x="433" y="176"/>
                  </a:cubicBezTo>
                  <a:cubicBezTo>
                    <a:pt x="433" y="177"/>
                    <a:pt x="434" y="177"/>
                    <a:pt x="434" y="176"/>
                  </a:cubicBezTo>
                  <a:cubicBezTo>
                    <a:pt x="434" y="176"/>
                    <a:pt x="434" y="175"/>
                    <a:pt x="434" y="175"/>
                  </a:cubicBezTo>
                  <a:cubicBezTo>
                    <a:pt x="434" y="174"/>
                    <a:pt x="433" y="175"/>
                    <a:pt x="433" y="175"/>
                  </a:cubicBezTo>
                  <a:cubicBezTo>
                    <a:pt x="432" y="175"/>
                    <a:pt x="432" y="174"/>
                    <a:pt x="431" y="174"/>
                  </a:cubicBezTo>
                  <a:cubicBezTo>
                    <a:pt x="430" y="174"/>
                    <a:pt x="429" y="174"/>
                    <a:pt x="428" y="174"/>
                  </a:cubicBezTo>
                  <a:cubicBezTo>
                    <a:pt x="428" y="174"/>
                    <a:pt x="428" y="174"/>
                    <a:pt x="428" y="174"/>
                  </a:cubicBezTo>
                  <a:cubicBezTo>
                    <a:pt x="427" y="174"/>
                    <a:pt x="426" y="173"/>
                    <a:pt x="425" y="173"/>
                  </a:cubicBezTo>
                  <a:cubicBezTo>
                    <a:pt x="423" y="173"/>
                    <a:pt x="422" y="173"/>
                    <a:pt x="420" y="174"/>
                  </a:cubicBezTo>
                  <a:cubicBezTo>
                    <a:pt x="420" y="173"/>
                    <a:pt x="421" y="173"/>
                    <a:pt x="421" y="172"/>
                  </a:cubicBezTo>
                  <a:cubicBezTo>
                    <a:pt x="421" y="172"/>
                    <a:pt x="422" y="172"/>
                    <a:pt x="422" y="172"/>
                  </a:cubicBezTo>
                  <a:cubicBezTo>
                    <a:pt x="423" y="172"/>
                    <a:pt x="423" y="172"/>
                    <a:pt x="424" y="172"/>
                  </a:cubicBezTo>
                  <a:cubicBezTo>
                    <a:pt x="424" y="172"/>
                    <a:pt x="424" y="172"/>
                    <a:pt x="424" y="172"/>
                  </a:cubicBezTo>
                  <a:cubicBezTo>
                    <a:pt x="425" y="172"/>
                    <a:pt x="426" y="172"/>
                    <a:pt x="427" y="173"/>
                  </a:cubicBezTo>
                  <a:cubicBezTo>
                    <a:pt x="428" y="173"/>
                    <a:pt x="428" y="173"/>
                    <a:pt x="429" y="173"/>
                  </a:cubicBezTo>
                  <a:cubicBezTo>
                    <a:pt x="431" y="172"/>
                    <a:pt x="433" y="172"/>
                    <a:pt x="434" y="172"/>
                  </a:cubicBezTo>
                  <a:cubicBezTo>
                    <a:pt x="435" y="173"/>
                    <a:pt x="437" y="173"/>
                    <a:pt x="436" y="175"/>
                  </a:cubicBezTo>
                  <a:cubicBezTo>
                    <a:pt x="436" y="176"/>
                    <a:pt x="437" y="176"/>
                    <a:pt x="437" y="177"/>
                  </a:cubicBezTo>
                  <a:cubicBezTo>
                    <a:pt x="439" y="178"/>
                    <a:pt x="441" y="178"/>
                    <a:pt x="443" y="178"/>
                  </a:cubicBezTo>
                  <a:cubicBezTo>
                    <a:pt x="444" y="179"/>
                    <a:pt x="445" y="179"/>
                    <a:pt x="446" y="178"/>
                  </a:cubicBezTo>
                  <a:cubicBezTo>
                    <a:pt x="446" y="177"/>
                    <a:pt x="445" y="177"/>
                    <a:pt x="445" y="176"/>
                  </a:cubicBezTo>
                  <a:cubicBezTo>
                    <a:pt x="445" y="176"/>
                    <a:pt x="445" y="175"/>
                    <a:pt x="444" y="175"/>
                  </a:cubicBezTo>
                  <a:cubicBezTo>
                    <a:pt x="444" y="175"/>
                    <a:pt x="445" y="174"/>
                    <a:pt x="444" y="174"/>
                  </a:cubicBezTo>
                  <a:cubicBezTo>
                    <a:pt x="444" y="173"/>
                    <a:pt x="443" y="173"/>
                    <a:pt x="443" y="173"/>
                  </a:cubicBezTo>
                  <a:cubicBezTo>
                    <a:pt x="444" y="173"/>
                    <a:pt x="444" y="172"/>
                    <a:pt x="445" y="172"/>
                  </a:cubicBezTo>
                  <a:cubicBezTo>
                    <a:pt x="445" y="172"/>
                    <a:pt x="445" y="171"/>
                    <a:pt x="445" y="171"/>
                  </a:cubicBezTo>
                  <a:cubicBezTo>
                    <a:pt x="444" y="171"/>
                    <a:pt x="443" y="171"/>
                    <a:pt x="442" y="171"/>
                  </a:cubicBezTo>
                  <a:cubicBezTo>
                    <a:pt x="442" y="171"/>
                    <a:pt x="442" y="171"/>
                    <a:pt x="442" y="170"/>
                  </a:cubicBezTo>
                  <a:cubicBezTo>
                    <a:pt x="440" y="170"/>
                    <a:pt x="439" y="170"/>
                    <a:pt x="437" y="170"/>
                  </a:cubicBezTo>
                  <a:cubicBezTo>
                    <a:pt x="437" y="170"/>
                    <a:pt x="436" y="171"/>
                    <a:pt x="435" y="170"/>
                  </a:cubicBezTo>
                  <a:cubicBezTo>
                    <a:pt x="435" y="170"/>
                    <a:pt x="435" y="169"/>
                    <a:pt x="434" y="169"/>
                  </a:cubicBezTo>
                  <a:cubicBezTo>
                    <a:pt x="431" y="169"/>
                    <a:pt x="428" y="168"/>
                    <a:pt x="425" y="170"/>
                  </a:cubicBezTo>
                  <a:cubicBezTo>
                    <a:pt x="425" y="170"/>
                    <a:pt x="425" y="170"/>
                    <a:pt x="425" y="170"/>
                  </a:cubicBezTo>
                  <a:cubicBezTo>
                    <a:pt x="425" y="170"/>
                    <a:pt x="425" y="170"/>
                    <a:pt x="426" y="170"/>
                  </a:cubicBezTo>
                  <a:cubicBezTo>
                    <a:pt x="426" y="169"/>
                    <a:pt x="426" y="169"/>
                    <a:pt x="426" y="169"/>
                  </a:cubicBezTo>
                  <a:cubicBezTo>
                    <a:pt x="426" y="169"/>
                    <a:pt x="426" y="169"/>
                    <a:pt x="425" y="169"/>
                  </a:cubicBezTo>
                  <a:cubicBezTo>
                    <a:pt x="425" y="168"/>
                    <a:pt x="424" y="168"/>
                    <a:pt x="424" y="168"/>
                  </a:cubicBezTo>
                  <a:cubicBezTo>
                    <a:pt x="423" y="168"/>
                    <a:pt x="422" y="167"/>
                    <a:pt x="422" y="167"/>
                  </a:cubicBezTo>
                  <a:cubicBezTo>
                    <a:pt x="422" y="166"/>
                    <a:pt x="422" y="166"/>
                    <a:pt x="422" y="166"/>
                  </a:cubicBezTo>
                  <a:cubicBezTo>
                    <a:pt x="424" y="167"/>
                    <a:pt x="425" y="167"/>
                    <a:pt x="427" y="167"/>
                  </a:cubicBezTo>
                  <a:cubicBezTo>
                    <a:pt x="427" y="167"/>
                    <a:pt x="427" y="167"/>
                    <a:pt x="427" y="166"/>
                  </a:cubicBezTo>
                  <a:cubicBezTo>
                    <a:pt x="427" y="165"/>
                    <a:pt x="426" y="164"/>
                    <a:pt x="426" y="163"/>
                  </a:cubicBezTo>
                  <a:cubicBezTo>
                    <a:pt x="426" y="163"/>
                    <a:pt x="426" y="163"/>
                    <a:pt x="426" y="163"/>
                  </a:cubicBezTo>
                  <a:cubicBezTo>
                    <a:pt x="427" y="163"/>
                    <a:pt x="427" y="163"/>
                    <a:pt x="427" y="162"/>
                  </a:cubicBezTo>
                  <a:cubicBezTo>
                    <a:pt x="428" y="164"/>
                    <a:pt x="428" y="165"/>
                    <a:pt x="429" y="166"/>
                  </a:cubicBezTo>
                  <a:cubicBezTo>
                    <a:pt x="429" y="166"/>
                    <a:pt x="430" y="167"/>
                    <a:pt x="431" y="167"/>
                  </a:cubicBezTo>
                  <a:cubicBezTo>
                    <a:pt x="431" y="167"/>
                    <a:pt x="432" y="167"/>
                    <a:pt x="432" y="167"/>
                  </a:cubicBezTo>
                  <a:cubicBezTo>
                    <a:pt x="433" y="167"/>
                    <a:pt x="435" y="167"/>
                    <a:pt x="436" y="166"/>
                  </a:cubicBezTo>
                  <a:cubicBezTo>
                    <a:pt x="435" y="166"/>
                    <a:pt x="434" y="165"/>
                    <a:pt x="434" y="164"/>
                  </a:cubicBezTo>
                  <a:cubicBezTo>
                    <a:pt x="434" y="164"/>
                    <a:pt x="434" y="163"/>
                    <a:pt x="434" y="163"/>
                  </a:cubicBezTo>
                  <a:cubicBezTo>
                    <a:pt x="433" y="162"/>
                    <a:pt x="431" y="162"/>
                    <a:pt x="430" y="162"/>
                  </a:cubicBezTo>
                  <a:cubicBezTo>
                    <a:pt x="429" y="161"/>
                    <a:pt x="428" y="161"/>
                    <a:pt x="427" y="161"/>
                  </a:cubicBezTo>
                  <a:cubicBezTo>
                    <a:pt x="427" y="161"/>
                    <a:pt x="427" y="160"/>
                    <a:pt x="427" y="160"/>
                  </a:cubicBezTo>
                  <a:cubicBezTo>
                    <a:pt x="427" y="160"/>
                    <a:pt x="428" y="159"/>
                    <a:pt x="428" y="159"/>
                  </a:cubicBezTo>
                  <a:cubicBezTo>
                    <a:pt x="428" y="160"/>
                    <a:pt x="428" y="160"/>
                    <a:pt x="429" y="160"/>
                  </a:cubicBezTo>
                  <a:cubicBezTo>
                    <a:pt x="429" y="161"/>
                    <a:pt x="429" y="161"/>
                    <a:pt x="429" y="161"/>
                  </a:cubicBezTo>
                  <a:cubicBezTo>
                    <a:pt x="429" y="161"/>
                    <a:pt x="430" y="160"/>
                    <a:pt x="431" y="160"/>
                  </a:cubicBezTo>
                  <a:cubicBezTo>
                    <a:pt x="431" y="161"/>
                    <a:pt x="432" y="161"/>
                    <a:pt x="433" y="161"/>
                  </a:cubicBezTo>
                  <a:cubicBezTo>
                    <a:pt x="433" y="161"/>
                    <a:pt x="433" y="161"/>
                    <a:pt x="433" y="161"/>
                  </a:cubicBezTo>
                  <a:cubicBezTo>
                    <a:pt x="434" y="161"/>
                    <a:pt x="434" y="161"/>
                    <a:pt x="434" y="161"/>
                  </a:cubicBezTo>
                  <a:cubicBezTo>
                    <a:pt x="434" y="161"/>
                    <a:pt x="434" y="162"/>
                    <a:pt x="435" y="162"/>
                  </a:cubicBezTo>
                  <a:cubicBezTo>
                    <a:pt x="435" y="162"/>
                    <a:pt x="435" y="163"/>
                    <a:pt x="435" y="163"/>
                  </a:cubicBezTo>
                  <a:cubicBezTo>
                    <a:pt x="435" y="164"/>
                    <a:pt x="436" y="163"/>
                    <a:pt x="437" y="163"/>
                  </a:cubicBezTo>
                  <a:cubicBezTo>
                    <a:pt x="437" y="163"/>
                    <a:pt x="436" y="164"/>
                    <a:pt x="437" y="164"/>
                  </a:cubicBezTo>
                  <a:cubicBezTo>
                    <a:pt x="438" y="164"/>
                    <a:pt x="438" y="164"/>
                    <a:pt x="438" y="164"/>
                  </a:cubicBezTo>
                  <a:cubicBezTo>
                    <a:pt x="439" y="165"/>
                    <a:pt x="439" y="166"/>
                    <a:pt x="440" y="165"/>
                  </a:cubicBezTo>
                  <a:cubicBezTo>
                    <a:pt x="440" y="166"/>
                    <a:pt x="441" y="166"/>
                    <a:pt x="442" y="166"/>
                  </a:cubicBezTo>
                  <a:cubicBezTo>
                    <a:pt x="442" y="166"/>
                    <a:pt x="443" y="165"/>
                    <a:pt x="443" y="165"/>
                  </a:cubicBezTo>
                  <a:cubicBezTo>
                    <a:pt x="443" y="164"/>
                    <a:pt x="443" y="163"/>
                    <a:pt x="442" y="163"/>
                  </a:cubicBezTo>
                  <a:cubicBezTo>
                    <a:pt x="442" y="162"/>
                    <a:pt x="442" y="162"/>
                    <a:pt x="442" y="161"/>
                  </a:cubicBezTo>
                  <a:cubicBezTo>
                    <a:pt x="442" y="160"/>
                    <a:pt x="443" y="162"/>
                    <a:pt x="443" y="162"/>
                  </a:cubicBezTo>
                  <a:cubicBezTo>
                    <a:pt x="444" y="162"/>
                    <a:pt x="444" y="163"/>
                    <a:pt x="445" y="163"/>
                  </a:cubicBezTo>
                  <a:cubicBezTo>
                    <a:pt x="445" y="163"/>
                    <a:pt x="446" y="163"/>
                    <a:pt x="447" y="163"/>
                  </a:cubicBezTo>
                  <a:cubicBezTo>
                    <a:pt x="448" y="164"/>
                    <a:pt x="449" y="163"/>
                    <a:pt x="449" y="161"/>
                  </a:cubicBezTo>
                  <a:cubicBezTo>
                    <a:pt x="449" y="160"/>
                    <a:pt x="449" y="160"/>
                    <a:pt x="449" y="159"/>
                  </a:cubicBezTo>
                  <a:cubicBezTo>
                    <a:pt x="449" y="159"/>
                    <a:pt x="449" y="159"/>
                    <a:pt x="449" y="159"/>
                  </a:cubicBezTo>
                  <a:cubicBezTo>
                    <a:pt x="450" y="160"/>
                    <a:pt x="449" y="161"/>
                    <a:pt x="450" y="161"/>
                  </a:cubicBezTo>
                  <a:cubicBezTo>
                    <a:pt x="450" y="161"/>
                    <a:pt x="451" y="161"/>
                    <a:pt x="451" y="161"/>
                  </a:cubicBezTo>
                  <a:cubicBezTo>
                    <a:pt x="451" y="161"/>
                    <a:pt x="451" y="161"/>
                    <a:pt x="452" y="161"/>
                  </a:cubicBezTo>
                  <a:cubicBezTo>
                    <a:pt x="452" y="161"/>
                    <a:pt x="454" y="161"/>
                    <a:pt x="454" y="160"/>
                  </a:cubicBezTo>
                  <a:cubicBezTo>
                    <a:pt x="454" y="157"/>
                    <a:pt x="454" y="155"/>
                    <a:pt x="453" y="153"/>
                  </a:cubicBezTo>
                  <a:cubicBezTo>
                    <a:pt x="453" y="153"/>
                    <a:pt x="453" y="152"/>
                    <a:pt x="453" y="152"/>
                  </a:cubicBezTo>
                  <a:cubicBezTo>
                    <a:pt x="453" y="151"/>
                    <a:pt x="453" y="151"/>
                    <a:pt x="452" y="151"/>
                  </a:cubicBezTo>
                  <a:cubicBezTo>
                    <a:pt x="452" y="151"/>
                    <a:pt x="451" y="152"/>
                    <a:pt x="450" y="151"/>
                  </a:cubicBezTo>
                  <a:cubicBezTo>
                    <a:pt x="449" y="150"/>
                    <a:pt x="448" y="150"/>
                    <a:pt x="446" y="150"/>
                  </a:cubicBezTo>
                  <a:cubicBezTo>
                    <a:pt x="444" y="150"/>
                    <a:pt x="444" y="150"/>
                    <a:pt x="443" y="148"/>
                  </a:cubicBezTo>
                  <a:cubicBezTo>
                    <a:pt x="444" y="148"/>
                    <a:pt x="445" y="148"/>
                    <a:pt x="446" y="147"/>
                  </a:cubicBezTo>
                  <a:cubicBezTo>
                    <a:pt x="447" y="146"/>
                    <a:pt x="448" y="147"/>
                    <a:pt x="449" y="147"/>
                  </a:cubicBezTo>
                  <a:cubicBezTo>
                    <a:pt x="449" y="148"/>
                    <a:pt x="450" y="148"/>
                    <a:pt x="450" y="148"/>
                  </a:cubicBezTo>
                  <a:cubicBezTo>
                    <a:pt x="450" y="148"/>
                    <a:pt x="449" y="148"/>
                    <a:pt x="449" y="149"/>
                  </a:cubicBezTo>
                  <a:cubicBezTo>
                    <a:pt x="450" y="150"/>
                    <a:pt x="450" y="149"/>
                    <a:pt x="451" y="149"/>
                  </a:cubicBezTo>
                  <a:cubicBezTo>
                    <a:pt x="452" y="149"/>
                    <a:pt x="454" y="149"/>
                    <a:pt x="455" y="150"/>
                  </a:cubicBezTo>
                  <a:cubicBezTo>
                    <a:pt x="455" y="150"/>
                    <a:pt x="455" y="150"/>
                    <a:pt x="455" y="151"/>
                  </a:cubicBezTo>
                  <a:cubicBezTo>
                    <a:pt x="455" y="151"/>
                    <a:pt x="455" y="152"/>
                    <a:pt x="455" y="152"/>
                  </a:cubicBezTo>
                  <a:cubicBezTo>
                    <a:pt x="455" y="153"/>
                    <a:pt x="456" y="154"/>
                    <a:pt x="457" y="154"/>
                  </a:cubicBezTo>
                  <a:cubicBezTo>
                    <a:pt x="457" y="154"/>
                    <a:pt x="457" y="154"/>
                    <a:pt x="457" y="154"/>
                  </a:cubicBezTo>
                  <a:cubicBezTo>
                    <a:pt x="457" y="155"/>
                    <a:pt x="457" y="155"/>
                    <a:pt x="458" y="155"/>
                  </a:cubicBezTo>
                  <a:cubicBezTo>
                    <a:pt x="459" y="154"/>
                    <a:pt x="459" y="155"/>
                    <a:pt x="460" y="155"/>
                  </a:cubicBezTo>
                  <a:cubicBezTo>
                    <a:pt x="461" y="154"/>
                    <a:pt x="463" y="154"/>
                    <a:pt x="464" y="153"/>
                  </a:cubicBezTo>
                  <a:cubicBezTo>
                    <a:pt x="466" y="152"/>
                    <a:pt x="467" y="151"/>
                    <a:pt x="468" y="150"/>
                  </a:cubicBezTo>
                  <a:cubicBezTo>
                    <a:pt x="468" y="149"/>
                    <a:pt x="468" y="148"/>
                    <a:pt x="469" y="148"/>
                  </a:cubicBezTo>
                  <a:cubicBezTo>
                    <a:pt x="469" y="148"/>
                    <a:pt x="469" y="147"/>
                    <a:pt x="469" y="147"/>
                  </a:cubicBezTo>
                  <a:cubicBezTo>
                    <a:pt x="469" y="146"/>
                    <a:pt x="468" y="146"/>
                    <a:pt x="468" y="146"/>
                  </a:cubicBezTo>
                  <a:cubicBezTo>
                    <a:pt x="467" y="146"/>
                    <a:pt x="467" y="146"/>
                    <a:pt x="466" y="146"/>
                  </a:cubicBezTo>
                  <a:cubicBezTo>
                    <a:pt x="466" y="146"/>
                    <a:pt x="466" y="147"/>
                    <a:pt x="466" y="146"/>
                  </a:cubicBezTo>
                  <a:cubicBezTo>
                    <a:pt x="466" y="145"/>
                    <a:pt x="466" y="144"/>
                    <a:pt x="468" y="144"/>
                  </a:cubicBezTo>
                  <a:cubicBezTo>
                    <a:pt x="469" y="144"/>
                    <a:pt x="470" y="143"/>
                    <a:pt x="470" y="142"/>
                  </a:cubicBezTo>
                  <a:cubicBezTo>
                    <a:pt x="470" y="142"/>
                    <a:pt x="470" y="141"/>
                    <a:pt x="471" y="141"/>
                  </a:cubicBezTo>
                  <a:cubicBezTo>
                    <a:pt x="472" y="140"/>
                    <a:pt x="471" y="138"/>
                    <a:pt x="470" y="138"/>
                  </a:cubicBezTo>
                  <a:cubicBezTo>
                    <a:pt x="469" y="138"/>
                    <a:pt x="467" y="139"/>
                    <a:pt x="466" y="139"/>
                  </a:cubicBezTo>
                  <a:cubicBezTo>
                    <a:pt x="465" y="139"/>
                    <a:pt x="465" y="140"/>
                    <a:pt x="464" y="140"/>
                  </a:cubicBezTo>
                  <a:cubicBezTo>
                    <a:pt x="463" y="140"/>
                    <a:pt x="461" y="140"/>
                    <a:pt x="460" y="140"/>
                  </a:cubicBezTo>
                  <a:cubicBezTo>
                    <a:pt x="459" y="140"/>
                    <a:pt x="459" y="140"/>
                    <a:pt x="460" y="139"/>
                  </a:cubicBezTo>
                  <a:cubicBezTo>
                    <a:pt x="460" y="139"/>
                    <a:pt x="460" y="139"/>
                    <a:pt x="460" y="139"/>
                  </a:cubicBezTo>
                  <a:cubicBezTo>
                    <a:pt x="461" y="139"/>
                    <a:pt x="462" y="139"/>
                    <a:pt x="462" y="138"/>
                  </a:cubicBezTo>
                  <a:cubicBezTo>
                    <a:pt x="462" y="138"/>
                    <a:pt x="462" y="137"/>
                    <a:pt x="461" y="137"/>
                  </a:cubicBezTo>
                  <a:cubicBezTo>
                    <a:pt x="460" y="136"/>
                    <a:pt x="460" y="135"/>
                    <a:pt x="459" y="135"/>
                  </a:cubicBezTo>
                  <a:cubicBezTo>
                    <a:pt x="459" y="134"/>
                    <a:pt x="459" y="134"/>
                    <a:pt x="460" y="134"/>
                  </a:cubicBezTo>
                  <a:cubicBezTo>
                    <a:pt x="460" y="135"/>
                    <a:pt x="461" y="135"/>
                    <a:pt x="462" y="136"/>
                  </a:cubicBezTo>
                  <a:cubicBezTo>
                    <a:pt x="462" y="136"/>
                    <a:pt x="462" y="136"/>
                    <a:pt x="462" y="136"/>
                  </a:cubicBezTo>
                  <a:cubicBezTo>
                    <a:pt x="462" y="137"/>
                    <a:pt x="463" y="138"/>
                    <a:pt x="463" y="138"/>
                  </a:cubicBezTo>
                  <a:cubicBezTo>
                    <a:pt x="465" y="139"/>
                    <a:pt x="465" y="137"/>
                    <a:pt x="465" y="137"/>
                  </a:cubicBezTo>
                  <a:cubicBezTo>
                    <a:pt x="466" y="137"/>
                    <a:pt x="466" y="137"/>
                    <a:pt x="466" y="137"/>
                  </a:cubicBezTo>
                  <a:cubicBezTo>
                    <a:pt x="467" y="136"/>
                    <a:pt x="467" y="136"/>
                    <a:pt x="467" y="136"/>
                  </a:cubicBezTo>
                  <a:cubicBezTo>
                    <a:pt x="467" y="136"/>
                    <a:pt x="468" y="136"/>
                    <a:pt x="468" y="136"/>
                  </a:cubicBezTo>
                  <a:cubicBezTo>
                    <a:pt x="469" y="136"/>
                    <a:pt x="469" y="135"/>
                    <a:pt x="470" y="135"/>
                  </a:cubicBezTo>
                  <a:cubicBezTo>
                    <a:pt x="470" y="135"/>
                    <a:pt x="470" y="135"/>
                    <a:pt x="471" y="135"/>
                  </a:cubicBezTo>
                  <a:cubicBezTo>
                    <a:pt x="471" y="135"/>
                    <a:pt x="472" y="135"/>
                    <a:pt x="472" y="135"/>
                  </a:cubicBezTo>
                  <a:cubicBezTo>
                    <a:pt x="473" y="136"/>
                    <a:pt x="474" y="136"/>
                    <a:pt x="474" y="134"/>
                  </a:cubicBezTo>
                  <a:cubicBezTo>
                    <a:pt x="474" y="134"/>
                    <a:pt x="474" y="134"/>
                    <a:pt x="475" y="134"/>
                  </a:cubicBezTo>
                  <a:cubicBezTo>
                    <a:pt x="475" y="133"/>
                    <a:pt x="475" y="133"/>
                    <a:pt x="475" y="132"/>
                  </a:cubicBezTo>
                  <a:cubicBezTo>
                    <a:pt x="474" y="131"/>
                    <a:pt x="474" y="131"/>
                    <a:pt x="473" y="131"/>
                  </a:cubicBezTo>
                  <a:cubicBezTo>
                    <a:pt x="473" y="130"/>
                    <a:pt x="472" y="130"/>
                    <a:pt x="472" y="130"/>
                  </a:cubicBezTo>
                  <a:cubicBezTo>
                    <a:pt x="472" y="130"/>
                    <a:pt x="471" y="129"/>
                    <a:pt x="471" y="129"/>
                  </a:cubicBezTo>
                  <a:cubicBezTo>
                    <a:pt x="472" y="127"/>
                    <a:pt x="472" y="126"/>
                    <a:pt x="471" y="124"/>
                  </a:cubicBezTo>
                  <a:cubicBezTo>
                    <a:pt x="471" y="123"/>
                    <a:pt x="471" y="122"/>
                    <a:pt x="469" y="121"/>
                  </a:cubicBezTo>
                  <a:cubicBezTo>
                    <a:pt x="469" y="121"/>
                    <a:pt x="470" y="120"/>
                    <a:pt x="470" y="121"/>
                  </a:cubicBezTo>
                  <a:cubicBezTo>
                    <a:pt x="471" y="122"/>
                    <a:pt x="472" y="123"/>
                    <a:pt x="472" y="125"/>
                  </a:cubicBezTo>
                  <a:cubicBezTo>
                    <a:pt x="473" y="125"/>
                    <a:pt x="474" y="126"/>
                    <a:pt x="473" y="127"/>
                  </a:cubicBezTo>
                  <a:cubicBezTo>
                    <a:pt x="473" y="127"/>
                    <a:pt x="473" y="128"/>
                    <a:pt x="473" y="128"/>
                  </a:cubicBezTo>
                  <a:cubicBezTo>
                    <a:pt x="472" y="129"/>
                    <a:pt x="473" y="129"/>
                    <a:pt x="473" y="129"/>
                  </a:cubicBezTo>
                  <a:cubicBezTo>
                    <a:pt x="475" y="130"/>
                    <a:pt x="477" y="129"/>
                    <a:pt x="478" y="128"/>
                  </a:cubicBezTo>
                  <a:cubicBezTo>
                    <a:pt x="479" y="127"/>
                    <a:pt x="480" y="126"/>
                    <a:pt x="480" y="124"/>
                  </a:cubicBezTo>
                  <a:cubicBezTo>
                    <a:pt x="480" y="123"/>
                    <a:pt x="481" y="121"/>
                    <a:pt x="482" y="119"/>
                  </a:cubicBezTo>
                  <a:cubicBezTo>
                    <a:pt x="482" y="119"/>
                    <a:pt x="482" y="119"/>
                    <a:pt x="482" y="118"/>
                  </a:cubicBezTo>
                  <a:cubicBezTo>
                    <a:pt x="482" y="118"/>
                    <a:pt x="482" y="118"/>
                    <a:pt x="483" y="118"/>
                  </a:cubicBezTo>
                  <a:cubicBezTo>
                    <a:pt x="485" y="116"/>
                    <a:pt x="486" y="112"/>
                    <a:pt x="489" y="111"/>
                  </a:cubicBezTo>
                  <a:cubicBezTo>
                    <a:pt x="489" y="110"/>
                    <a:pt x="489" y="110"/>
                    <a:pt x="489" y="109"/>
                  </a:cubicBezTo>
                  <a:cubicBezTo>
                    <a:pt x="489" y="109"/>
                    <a:pt x="489" y="108"/>
                    <a:pt x="490" y="108"/>
                  </a:cubicBezTo>
                  <a:cubicBezTo>
                    <a:pt x="491" y="108"/>
                    <a:pt x="491" y="107"/>
                    <a:pt x="491" y="106"/>
                  </a:cubicBezTo>
                  <a:cubicBezTo>
                    <a:pt x="491" y="105"/>
                    <a:pt x="492" y="105"/>
                    <a:pt x="492" y="105"/>
                  </a:cubicBezTo>
                  <a:cubicBezTo>
                    <a:pt x="493" y="105"/>
                    <a:pt x="493" y="105"/>
                    <a:pt x="493" y="104"/>
                  </a:cubicBezTo>
                  <a:cubicBezTo>
                    <a:pt x="494" y="104"/>
                    <a:pt x="495" y="103"/>
                    <a:pt x="496" y="102"/>
                  </a:cubicBezTo>
                  <a:cubicBezTo>
                    <a:pt x="497" y="101"/>
                    <a:pt x="498" y="99"/>
                    <a:pt x="499" y="97"/>
                  </a:cubicBezTo>
                  <a:cubicBezTo>
                    <a:pt x="499" y="97"/>
                    <a:pt x="500" y="96"/>
                    <a:pt x="500" y="96"/>
                  </a:cubicBezTo>
                  <a:cubicBezTo>
                    <a:pt x="500" y="94"/>
                    <a:pt x="501" y="93"/>
                    <a:pt x="502" y="92"/>
                  </a:cubicBezTo>
                  <a:cubicBezTo>
                    <a:pt x="503" y="93"/>
                    <a:pt x="504" y="92"/>
                    <a:pt x="504" y="92"/>
                  </a:cubicBezTo>
                  <a:cubicBezTo>
                    <a:pt x="506" y="91"/>
                    <a:pt x="507" y="89"/>
                    <a:pt x="508" y="88"/>
                  </a:cubicBezTo>
                  <a:cubicBezTo>
                    <a:pt x="509" y="87"/>
                    <a:pt x="509" y="87"/>
                    <a:pt x="509" y="87"/>
                  </a:cubicBezTo>
                  <a:cubicBezTo>
                    <a:pt x="510" y="86"/>
                    <a:pt x="510" y="86"/>
                    <a:pt x="510" y="86"/>
                  </a:cubicBezTo>
                  <a:cubicBezTo>
                    <a:pt x="511" y="85"/>
                    <a:pt x="511" y="84"/>
                    <a:pt x="511" y="83"/>
                  </a:cubicBezTo>
                  <a:cubicBezTo>
                    <a:pt x="512" y="82"/>
                    <a:pt x="512" y="81"/>
                    <a:pt x="512" y="80"/>
                  </a:cubicBezTo>
                  <a:cubicBezTo>
                    <a:pt x="512" y="80"/>
                    <a:pt x="512" y="80"/>
                    <a:pt x="512" y="80"/>
                  </a:cubicBezTo>
                  <a:cubicBezTo>
                    <a:pt x="511" y="80"/>
                    <a:pt x="512" y="79"/>
                    <a:pt x="511" y="79"/>
                  </a:cubicBezTo>
                  <a:cubicBezTo>
                    <a:pt x="510" y="79"/>
                    <a:pt x="509" y="79"/>
                    <a:pt x="508" y="79"/>
                  </a:cubicBezTo>
                  <a:cubicBezTo>
                    <a:pt x="508" y="79"/>
                    <a:pt x="507" y="80"/>
                    <a:pt x="506" y="80"/>
                  </a:cubicBezTo>
                  <a:cubicBezTo>
                    <a:pt x="505" y="80"/>
                    <a:pt x="504" y="81"/>
                    <a:pt x="503" y="81"/>
                  </a:cubicBezTo>
                  <a:cubicBezTo>
                    <a:pt x="503" y="81"/>
                    <a:pt x="503" y="81"/>
                    <a:pt x="503" y="82"/>
                  </a:cubicBezTo>
                  <a:cubicBezTo>
                    <a:pt x="502" y="82"/>
                    <a:pt x="502" y="82"/>
                    <a:pt x="501" y="83"/>
                  </a:cubicBezTo>
                  <a:cubicBezTo>
                    <a:pt x="499" y="84"/>
                    <a:pt x="498" y="85"/>
                    <a:pt x="496" y="85"/>
                  </a:cubicBezTo>
                  <a:cubicBezTo>
                    <a:pt x="496" y="86"/>
                    <a:pt x="495" y="86"/>
                    <a:pt x="495" y="86"/>
                  </a:cubicBezTo>
                  <a:cubicBezTo>
                    <a:pt x="494" y="86"/>
                    <a:pt x="494" y="87"/>
                    <a:pt x="494" y="87"/>
                  </a:cubicBezTo>
                  <a:cubicBezTo>
                    <a:pt x="494" y="87"/>
                    <a:pt x="493" y="87"/>
                    <a:pt x="493" y="87"/>
                  </a:cubicBezTo>
                  <a:cubicBezTo>
                    <a:pt x="492" y="87"/>
                    <a:pt x="491" y="87"/>
                    <a:pt x="491" y="88"/>
                  </a:cubicBezTo>
                  <a:cubicBezTo>
                    <a:pt x="490" y="88"/>
                    <a:pt x="490" y="88"/>
                    <a:pt x="489" y="89"/>
                  </a:cubicBezTo>
                  <a:cubicBezTo>
                    <a:pt x="488" y="89"/>
                    <a:pt x="487" y="90"/>
                    <a:pt x="486" y="91"/>
                  </a:cubicBezTo>
                  <a:cubicBezTo>
                    <a:pt x="486" y="91"/>
                    <a:pt x="486" y="91"/>
                    <a:pt x="485" y="91"/>
                  </a:cubicBezTo>
                  <a:cubicBezTo>
                    <a:pt x="484" y="91"/>
                    <a:pt x="482" y="92"/>
                    <a:pt x="481" y="93"/>
                  </a:cubicBezTo>
                  <a:cubicBezTo>
                    <a:pt x="480" y="93"/>
                    <a:pt x="479" y="94"/>
                    <a:pt x="478" y="95"/>
                  </a:cubicBezTo>
                  <a:cubicBezTo>
                    <a:pt x="478" y="95"/>
                    <a:pt x="477" y="96"/>
                    <a:pt x="477" y="97"/>
                  </a:cubicBezTo>
                  <a:cubicBezTo>
                    <a:pt x="476" y="97"/>
                    <a:pt x="476" y="98"/>
                    <a:pt x="475" y="98"/>
                  </a:cubicBezTo>
                  <a:cubicBezTo>
                    <a:pt x="475" y="98"/>
                    <a:pt x="475" y="98"/>
                    <a:pt x="475" y="98"/>
                  </a:cubicBezTo>
                  <a:cubicBezTo>
                    <a:pt x="475" y="97"/>
                    <a:pt x="475" y="97"/>
                    <a:pt x="476" y="96"/>
                  </a:cubicBezTo>
                  <a:cubicBezTo>
                    <a:pt x="476" y="96"/>
                    <a:pt x="477" y="95"/>
                    <a:pt x="477" y="95"/>
                  </a:cubicBezTo>
                  <a:cubicBezTo>
                    <a:pt x="476" y="95"/>
                    <a:pt x="476" y="95"/>
                    <a:pt x="476" y="95"/>
                  </a:cubicBezTo>
                  <a:cubicBezTo>
                    <a:pt x="475" y="95"/>
                    <a:pt x="474" y="95"/>
                    <a:pt x="473" y="95"/>
                  </a:cubicBezTo>
                  <a:cubicBezTo>
                    <a:pt x="474" y="94"/>
                    <a:pt x="474" y="94"/>
                    <a:pt x="474" y="94"/>
                  </a:cubicBezTo>
                  <a:cubicBezTo>
                    <a:pt x="474" y="95"/>
                    <a:pt x="475" y="95"/>
                    <a:pt x="475" y="94"/>
                  </a:cubicBezTo>
                  <a:cubicBezTo>
                    <a:pt x="476" y="94"/>
                    <a:pt x="477" y="94"/>
                    <a:pt x="477" y="93"/>
                  </a:cubicBezTo>
                  <a:cubicBezTo>
                    <a:pt x="478" y="93"/>
                    <a:pt x="479" y="92"/>
                    <a:pt x="479" y="91"/>
                  </a:cubicBezTo>
                  <a:cubicBezTo>
                    <a:pt x="479" y="91"/>
                    <a:pt x="479" y="91"/>
                    <a:pt x="479" y="91"/>
                  </a:cubicBezTo>
                  <a:cubicBezTo>
                    <a:pt x="480" y="91"/>
                    <a:pt x="481" y="91"/>
                    <a:pt x="482" y="91"/>
                  </a:cubicBezTo>
                  <a:cubicBezTo>
                    <a:pt x="482" y="90"/>
                    <a:pt x="482" y="90"/>
                    <a:pt x="482" y="90"/>
                  </a:cubicBezTo>
                  <a:cubicBezTo>
                    <a:pt x="483" y="90"/>
                    <a:pt x="483" y="90"/>
                    <a:pt x="484" y="90"/>
                  </a:cubicBezTo>
                  <a:cubicBezTo>
                    <a:pt x="484" y="89"/>
                    <a:pt x="485" y="89"/>
                    <a:pt x="486" y="88"/>
                  </a:cubicBezTo>
                  <a:cubicBezTo>
                    <a:pt x="487" y="87"/>
                    <a:pt x="488" y="86"/>
                    <a:pt x="490" y="85"/>
                  </a:cubicBezTo>
                  <a:cubicBezTo>
                    <a:pt x="491" y="85"/>
                    <a:pt x="492" y="84"/>
                    <a:pt x="492" y="83"/>
                  </a:cubicBezTo>
                  <a:cubicBezTo>
                    <a:pt x="493" y="83"/>
                    <a:pt x="493" y="83"/>
                    <a:pt x="493" y="83"/>
                  </a:cubicBezTo>
                  <a:cubicBezTo>
                    <a:pt x="495" y="83"/>
                    <a:pt x="496" y="82"/>
                    <a:pt x="497" y="80"/>
                  </a:cubicBezTo>
                  <a:cubicBezTo>
                    <a:pt x="497" y="80"/>
                    <a:pt x="497" y="80"/>
                    <a:pt x="497" y="80"/>
                  </a:cubicBezTo>
                  <a:cubicBezTo>
                    <a:pt x="497" y="80"/>
                    <a:pt x="496" y="79"/>
                    <a:pt x="496" y="79"/>
                  </a:cubicBezTo>
                  <a:cubicBezTo>
                    <a:pt x="496" y="79"/>
                    <a:pt x="496" y="78"/>
                    <a:pt x="496" y="79"/>
                  </a:cubicBezTo>
                  <a:cubicBezTo>
                    <a:pt x="495" y="78"/>
                    <a:pt x="495" y="78"/>
                    <a:pt x="495" y="78"/>
                  </a:cubicBezTo>
                  <a:cubicBezTo>
                    <a:pt x="494" y="78"/>
                    <a:pt x="493" y="78"/>
                    <a:pt x="493" y="78"/>
                  </a:cubicBezTo>
                  <a:cubicBezTo>
                    <a:pt x="492" y="78"/>
                    <a:pt x="492" y="78"/>
                    <a:pt x="491" y="78"/>
                  </a:cubicBezTo>
                  <a:cubicBezTo>
                    <a:pt x="491" y="78"/>
                    <a:pt x="490" y="78"/>
                    <a:pt x="490" y="78"/>
                  </a:cubicBezTo>
                  <a:cubicBezTo>
                    <a:pt x="489" y="79"/>
                    <a:pt x="488" y="79"/>
                    <a:pt x="487" y="79"/>
                  </a:cubicBezTo>
                  <a:cubicBezTo>
                    <a:pt x="486" y="79"/>
                    <a:pt x="486" y="80"/>
                    <a:pt x="485" y="80"/>
                  </a:cubicBezTo>
                  <a:cubicBezTo>
                    <a:pt x="485" y="80"/>
                    <a:pt x="485" y="80"/>
                    <a:pt x="485" y="80"/>
                  </a:cubicBezTo>
                  <a:cubicBezTo>
                    <a:pt x="485" y="80"/>
                    <a:pt x="484" y="80"/>
                    <a:pt x="484" y="80"/>
                  </a:cubicBezTo>
                  <a:cubicBezTo>
                    <a:pt x="484" y="80"/>
                    <a:pt x="484" y="80"/>
                    <a:pt x="484" y="79"/>
                  </a:cubicBezTo>
                  <a:cubicBezTo>
                    <a:pt x="484" y="79"/>
                    <a:pt x="484" y="79"/>
                    <a:pt x="484" y="79"/>
                  </a:cubicBezTo>
                  <a:cubicBezTo>
                    <a:pt x="484" y="79"/>
                    <a:pt x="485" y="79"/>
                    <a:pt x="485" y="79"/>
                  </a:cubicBezTo>
                  <a:cubicBezTo>
                    <a:pt x="485" y="78"/>
                    <a:pt x="485" y="78"/>
                    <a:pt x="485" y="78"/>
                  </a:cubicBezTo>
                  <a:cubicBezTo>
                    <a:pt x="484" y="77"/>
                    <a:pt x="484" y="75"/>
                    <a:pt x="482" y="75"/>
                  </a:cubicBezTo>
                  <a:cubicBezTo>
                    <a:pt x="482" y="74"/>
                    <a:pt x="482" y="74"/>
                    <a:pt x="482" y="74"/>
                  </a:cubicBezTo>
                  <a:cubicBezTo>
                    <a:pt x="482" y="73"/>
                    <a:pt x="481" y="72"/>
                    <a:pt x="480" y="71"/>
                  </a:cubicBezTo>
                  <a:cubicBezTo>
                    <a:pt x="481" y="72"/>
                    <a:pt x="482" y="73"/>
                    <a:pt x="483" y="74"/>
                  </a:cubicBezTo>
                  <a:cubicBezTo>
                    <a:pt x="484" y="75"/>
                    <a:pt x="485" y="76"/>
                    <a:pt x="486" y="77"/>
                  </a:cubicBezTo>
                  <a:cubicBezTo>
                    <a:pt x="486" y="77"/>
                    <a:pt x="487" y="78"/>
                    <a:pt x="487" y="77"/>
                  </a:cubicBezTo>
                  <a:cubicBezTo>
                    <a:pt x="488" y="77"/>
                    <a:pt x="489" y="77"/>
                    <a:pt x="489" y="76"/>
                  </a:cubicBezTo>
                  <a:cubicBezTo>
                    <a:pt x="491" y="77"/>
                    <a:pt x="492" y="76"/>
                    <a:pt x="493" y="76"/>
                  </a:cubicBezTo>
                  <a:cubicBezTo>
                    <a:pt x="495" y="76"/>
                    <a:pt x="498" y="75"/>
                    <a:pt x="500" y="75"/>
                  </a:cubicBezTo>
                  <a:cubicBezTo>
                    <a:pt x="500" y="75"/>
                    <a:pt x="500" y="75"/>
                    <a:pt x="500" y="75"/>
                  </a:cubicBezTo>
                  <a:cubicBezTo>
                    <a:pt x="501" y="74"/>
                    <a:pt x="501" y="74"/>
                    <a:pt x="501" y="74"/>
                  </a:cubicBezTo>
                  <a:cubicBezTo>
                    <a:pt x="502" y="74"/>
                    <a:pt x="502" y="75"/>
                    <a:pt x="503" y="74"/>
                  </a:cubicBezTo>
                  <a:cubicBezTo>
                    <a:pt x="503" y="74"/>
                    <a:pt x="504" y="74"/>
                    <a:pt x="505" y="74"/>
                  </a:cubicBezTo>
                  <a:cubicBezTo>
                    <a:pt x="505" y="73"/>
                    <a:pt x="505" y="73"/>
                    <a:pt x="506" y="72"/>
                  </a:cubicBezTo>
                  <a:cubicBezTo>
                    <a:pt x="506" y="72"/>
                    <a:pt x="506" y="72"/>
                    <a:pt x="505" y="72"/>
                  </a:cubicBezTo>
                  <a:cubicBezTo>
                    <a:pt x="505" y="72"/>
                    <a:pt x="505" y="72"/>
                    <a:pt x="505" y="72"/>
                  </a:cubicBezTo>
                  <a:cubicBezTo>
                    <a:pt x="504" y="73"/>
                    <a:pt x="503" y="72"/>
                    <a:pt x="501" y="72"/>
                  </a:cubicBezTo>
                  <a:cubicBezTo>
                    <a:pt x="502" y="71"/>
                    <a:pt x="503" y="71"/>
                    <a:pt x="504" y="71"/>
                  </a:cubicBezTo>
                  <a:cubicBezTo>
                    <a:pt x="505" y="71"/>
                    <a:pt x="505" y="71"/>
                    <a:pt x="505" y="70"/>
                  </a:cubicBezTo>
                  <a:cubicBezTo>
                    <a:pt x="506" y="70"/>
                    <a:pt x="506" y="69"/>
                    <a:pt x="506" y="69"/>
                  </a:cubicBezTo>
                  <a:cubicBezTo>
                    <a:pt x="507" y="70"/>
                    <a:pt x="507" y="69"/>
                    <a:pt x="508" y="69"/>
                  </a:cubicBezTo>
                  <a:cubicBezTo>
                    <a:pt x="508" y="69"/>
                    <a:pt x="509" y="69"/>
                    <a:pt x="510" y="70"/>
                  </a:cubicBezTo>
                  <a:cubicBezTo>
                    <a:pt x="510" y="71"/>
                    <a:pt x="510" y="71"/>
                    <a:pt x="511" y="71"/>
                  </a:cubicBezTo>
                  <a:cubicBezTo>
                    <a:pt x="512" y="71"/>
                    <a:pt x="512" y="71"/>
                    <a:pt x="512" y="70"/>
                  </a:cubicBezTo>
                  <a:cubicBezTo>
                    <a:pt x="514" y="69"/>
                    <a:pt x="514" y="68"/>
                    <a:pt x="513" y="67"/>
                  </a:cubicBezTo>
                  <a:cubicBezTo>
                    <a:pt x="513" y="67"/>
                    <a:pt x="513" y="66"/>
                    <a:pt x="513" y="66"/>
                  </a:cubicBezTo>
                  <a:cubicBezTo>
                    <a:pt x="513" y="66"/>
                    <a:pt x="513" y="67"/>
                    <a:pt x="514" y="67"/>
                  </a:cubicBezTo>
                  <a:cubicBezTo>
                    <a:pt x="515" y="68"/>
                    <a:pt x="515" y="68"/>
                    <a:pt x="516" y="67"/>
                  </a:cubicBezTo>
                  <a:cubicBezTo>
                    <a:pt x="517" y="66"/>
                    <a:pt x="517" y="65"/>
                    <a:pt x="518" y="64"/>
                  </a:cubicBezTo>
                  <a:cubicBezTo>
                    <a:pt x="518" y="64"/>
                    <a:pt x="518" y="64"/>
                    <a:pt x="519" y="64"/>
                  </a:cubicBezTo>
                  <a:cubicBezTo>
                    <a:pt x="520" y="63"/>
                    <a:pt x="521" y="62"/>
                    <a:pt x="522" y="61"/>
                  </a:cubicBezTo>
                  <a:cubicBezTo>
                    <a:pt x="523" y="60"/>
                    <a:pt x="525" y="59"/>
                    <a:pt x="525" y="57"/>
                  </a:cubicBezTo>
                  <a:cubicBezTo>
                    <a:pt x="526" y="57"/>
                    <a:pt x="527" y="57"/>
                    <a:pt x="527" y="56"/>
                  </a:cubicBezTo>
                  <a:cubicBezTo>
                    <a:pt x="527" y="55"/>
                    <a:pt x="527" y="55"/>
                    <a:pt x="527" y="55"/>
                  </a:cubicBezTo>
                  <a:cubicBezTo>
                    <a:pt x="528" y="54"/>
                    <a:pt x="530" y="53"/>
                    <a:pt x="528" y="51"/>
                  </a:cubicBezTo>
                  <a:cubicBezTo>
                    <a:pt x="529" y="51"/>
                    <a:pt x="530" y="50"/>
                    <a:pt x="530" y="50"/>
                  </a:cubicBezTo>
                  <a:cubicBezTo>
                    <a:pt x="531" y="49"/>
                    <a:pt x="532" y="49"/>
                    <a:pt x="532" y="48"/>
                  </a:cubicBezTo>
                  <a:cubicBezTo>
                    <a:pt x="533" y="47"/>
                    <a:pt x="534" y="46"/>
                    <a:pt x="534" y="45"/>
                  </a:cubicBezTo>
                  <a:cubicBezTo>
                    <a:pt x="534" y="43"/>
                    <a:pt x="534" y="40"/>
                    <a:pt x="533" y="38"/>
                  </a:cubicBezTo>
                  <a:close/>
                  <a:moveTo>
                    <a:pt x="393" y="95"/>
                  </a:moveTo>
                  <a:cubicBezTo>
                    <a:pt x="393" y="95"/>
                    <a:pt x="393" y="95"/>
                    <a:pt x="393" y="95"/>
                  </a:cubicBezTo>
                  <a:cubicBezTo>
                    <a:pt x="393" y="95"/>
                    <a:pt x="393" y="95"/>
                    <a:pt x="393" y="95"/>
                  </a:cubicBezTo>
                  <a:close/>
                  <a:moveTo>
                    <a:pt x="377" y="221"/>
                  </a:moveTo>
                  <a:cubicBezTo>
                    <a:pt x="377" y="221"/>
                    <a:pt x="377" y="221"/>
                    <a:pt x="377" y="221"/>
                  </a:cubicBezTo>
                  <a:cubicBezTo>
                    <a:pt x="377" y="221"/>
                    <a:pt x="377" y="221"/>
                    <a:pt x="377" y="221"/>
                  </a:cubicBezTo>
                  <a:close/>
                  <a:moveTo>
                    <a:pt x="361" y="248"/>
                  </a:moveTo>
                  <a:cubicBezTo>
                    <a:pt x="361" y="248"/>
                    <a:pt x="361" y="248"/>
                    <a:pt x="361" y="248"/>
                  </a:cubicBezTo>
                  <a:cubicBezTo>
                    <a:pt x="361" y="248"/>
                    <a:pt x="361" y="248"/>
                    <a:pt x="361" y="248"/>
                  </a:cubicBezTo>
                  <a:cubicBezTo>
                    <a:pt x="361" y="248"/>
                    <a:pt x="361" y="248"/>
                    <a:pt x="361" y="248"/>
                  </a:cubicBezTo>
                  <a:close/>
                  <a:moveTo>
                    <a:pt x="365" y="257"/>
                  </a:moveTo>
                  <a:cubicBezTo>
                    <a:pt x="365" y="256"/>
                    <a:pt x="365" y="256"/>
                    <a:pt x="365" y="256"/>
                  </a:cubicBezTo>
                  <a:cubicBezTo>
                    <a:pt x="365" y="256"/>
                    <a:pt x="365" y="256"/>
                    <a:pt x="365" y="256"/>
                  </a:cubicBezTo>
                  <a:cubicBezTo>
                    <a:pt x="366" y="256"/>
                    <a:pt x="366" y="257"/>
                    <a:pt x="366" y="257"/>
                  </a:cubicBezTo>
                  <a:cubicBezTo>
                    <a:pt x="366" y="257"/>
                    <a:pt x="366" y="257"/>
                    <a:pt x="365" y="257"/>
                  </a:cubicBezTo>
                  <a:close/>
                  <a:moveTo>
                    <a:pt x="413" y="243"/>
                  </a:moveTo>
                  <a:cubicBezTo>
                    <a:pt x="413" y="243"/>
                    <a:pt x="413" y="243"/>
                    <a:pt x="413" y="243"/>
                  </a:cubicBezTo>
                  <a:cubicBezTo>
                    <a:pt x="413" y="243"/>
                    <a:pt x="413" y="243"/>
                    <a:pt x="413" y="243"/>
                  </a:cubicBezTo>
                  <a:cubicBezTo>
                    <a:pt x="413" y="243"/>
                    <a:pt x="413" y="243"/>
                    <a:pt x="413" y="243"/>
                  </a:cubicBezTo>
                  <a:close/>
                  <a:moveTo>
                    <a:pt x="423" y="186"/>
                  </a:moveTo>
                  <a:cubicBezTo>
                    <a:pt x="423" y="186"/>
                    <a:pt x="423" y="186"/>
                    <a:pt x="423" y="186"/>
                  </a:cubicBezTo>
                  <a:cubicBezTo>
                    <a:pt x="423" y="186"/>
                    <a:pt x="423" y="186"/>
                    <a:pt x="423" y="186"/>
                  </a:cubicBezTo>
                  <a:cubicBezTo>
                    <a:pt x="423" y="186"/>
                    <a:pt x="423" y="186"/>
                    <a:pt x="423" y="186"/>
                  </a:cubicBezTo>
                  <a:close/>
                  <a:moveTo>
                    <a:pt x="460" y="142"/>
                  </a:moveTo>
                  <a:cubicBezTo>
                    <a:pt x="460" y="142"/>
                    <a:pt x="460" y="142"/>
                    <a:pt x="460" y="142"/>
                  </a:cubicBezTo>
                  <a:cubicBezTo>
                    <a:pt x="460" y="142"/>
                    <a:pt x="460" y="142"/>
                    <a:pt x="460" y="142"/>
                  </a:cubicBezTo>
                  <a:cubicBezTo>
                    <a:pt x="460" y="142"/>
                    <a:pt x="460" y="142"/>
                    <a:pt x="460" y="142"/>
                  </a:cubicBezTo>
                  <a:close/>
                  <a:moveTo>
                    <a:pt x="501" y="89"/>
                  </a:moveTo>
                  <a:cubicBezTo>
                    <a:pt x="501" y="89"/>
                    <a:pt x="501" y="89"/>
                    <a:pt x="501" y="89"/>
                  </a:cubicBezTo>
                  <a:cubicBezTo>
                    <a:pt x="501" y="89"/>
                    <a:pt x="501" y="89"/>
                    <a:pt x="501" y="89"/>
                  </a:cubicBezTo>
                  <a:cubicBezTo>
                    <a:pt x="501" y="89"/>
                    <a:pt x="501" y="89"/>
                    <a:pt x="501" y="89"/>
                  </a:cubicBezTo>
                  <a:close/>
                  <a:moveTo>
                    <a:pt x="480" y="95"/>
                  </a:moveTo>
                  <a:cubicBezTo>
                    <a:pt x="480" y="95"/>
                    <a:pt x="480" y="95"/>
                    <a:pt x="480" y="95"/>
                  </a:cubicBezTo>
                  <a:cubicBezTo>
                    <a:pt x="480" y="95"/>
                    <a:pt x="480" y="95"/>
                    <a:pt x="480" y="95"/>
                  </a:cubicBezTo>
                  <a:close/>
                  <a:moveTo>
                    <a:pt x="289" y="296"/>
                  </a:moveTo>
                  <a:cubicBezTo>
                    <a:pt x="289" y="295"/>
                    <a:pt x="288" y="294"/>
                    <a:pt x="288" y="293"/>
                  </a:cubicBezTo>
                  <a:cubicBezTo>
                    <a:pt x="287" y="294"/>
                    <a:pt x="287" y="295"/>
                    <a:pt x="288" y="296"/>
                  </a:cubicBezTo>
                  <a:cubicBezTo>
                    <a:pt x="289" y="296"/>
                    <a:pt x="289" y="297"/>
                    <a:pt x="289" y="297"/>
                  </a:cubicBezTo>
                  <a:cubicBezTo>
                    <a:pt x="288" y="298"/>
                    <a:pt x="288" y="299"/>
                    <a:pt x="287" y="298"/>
                  </a:cubicBezTo>
                  <a:cubicBezTo>
                    <a:pt x="286" y="298"/>
                    <a:pt x="285" y="299"/>
                    <a:pt x="285" y="299"/>
                  </a:cubicBezTo>
                  <a:cubicBezTo>
                    <a:pt x="283" y="299"/>
                    <a:pt x="282" y="299"/>
                    <a:pt x="282" y="298"/>
                  </a:cubicBezTo>
                  <a:cubicBezTo>
                    <a:pt x="281" y="298"/>
                    <a:pt x="282" y="299"/>
                    <a:pt x="281" y="299"/>
                  </a:cubicBezTo>
                  <a:cubicBezTo>
                    <a:pt x="280" y="299"/>
                    <a:pt x="280" y="299"/>
                    <a:pt x="279" y="299"/>
                  </a:cubicBezTo>
                  <a:cubicBezTo>
                    <a:pt x="278" y="298"/>
                    <a:pt x="279" y="298"/>
                    <a:pt x="279" y="297"/>
                  </a:cubicBezTo>
                  <a:cubicBezTo>
                    <a:pt x="279" y="297"/>
                    <a:pt x="280" y="296"/>
                    <a:pt x="279" y="296"/>
                  </a:cubicBezTo>
                  <a:cubicBezTo>
                    <a:pt x="279" y="297"/>
                    <a:pt x="278" y="297"/>
                    <a:pt x="278" y="299"/>
                  </a:cubicBezTo>
                  <a:cubicBezTo>
                    <a:pt x="278" y="299"/>
                    <a:pt x="278" y="299"/>
                    <a:pt x="277" y="299"/>
                  </a:cubicBezTo>
                  <a:cubicBezTo>
                    <a:pt x="276" y="300"/>
                    <a:pt x="275" y="299"/>
                    <a:pt x="273" y="299"/>
                  </a:cubicBezTo>
                  <a:cubicBezTo>
                    <a:pt x="272" y="298"/>
                    <a:pt x="272" y="297"/>
                    <a:pt x="272" y="296"/>
                  </a:cubicBezTo>
                  <a:cubicBezTo>
                    <a:pt x="272" y="295"/>
                    <a:pt x="272" y="294"/>
                    <a:pt x="272" y="294"/>
                  </a:cubicBezTo>
                  <a:cubicBezTo>
                    <a:pt x="271" y="293"/>
                    <a:pt x="272" y="293"/>
                    <a:pt x="272" y="293"/>
                  </a:cubicBezTo>
                  <a:cubicBezTo>
                    <a:pt x="273" y="293"/>
                    <a:pt x="274" y="293"/>
                    <a:pt x="275" y="293"/>
                  </a:cubicBezTo>
                  <a:cubicBezTo>
                    <a:pt x="274" y="292"/>
                    <a:pt x="273" y="292"/>
                    <a:pt x="273" y="292"/>
                  </a:cubicBezTo>
                  <a:cubicBezTo>
                    <a:pt x="273" y="292"/>
                    <a:pt x="273" y="292"/>
                    <a:pt x="273" y="292"/>
                  </a:cubicBezTo>
                  <a:cubicBezTo>
                    <a:pt x="273" y="292"/>
                    <a:pt x="273" y="291"/>
                    <a:pt x="273" y="291"/>
                  </a:cubicBezTo>
                  <a:cubicBezTo>
                    <a:pt x="273" y="291"/>
                    <a:pt x="273" y="291"/>
                    <a:pt x="272" y="291"/>
                  </a:cubicBezTo>
                  <a:cubicBezTo>
                    <a:pt x="272" y="291"/>
                    <a:pt x="271" y="292"/>
                    <a:pt x="271" y="291"/>
                  </a:cubicBezTo>
                  <a:cubicBezTo>
                    <a:pt x="271" y="290"/>
                    <a:pt x="271" y="290"/>
                    <a:pt x="270" y="290"/>
                  </a:cubicBezTo>
                  <a:cubicBezTo>
                    <a:pt x="271" y="290"/>
                    <a:pt x="271" y="289"/>
                    <a:pt x="271" y="289"/>
                  </a:cubicBezTo>
                  <a:cubicBezTo>
                    <a:pt x="272" y="288"/>
                    <a:pt x="271" y="288"/>
                    <a:pt x="270" y="288"/>
                  </a:cubicBezTo>
                  <a:cubicBezTo>
                    <a:pt x="272" y="287"/>
                    <a:pt x="273" y="287"/>
                    <a:pt x="275" y="287"/>
                  </a:cubicBezTo>
                  <a:cubicBezTo>
                    <a:pt x="274" y="286"/>
                    <a:pt x="273" y="287"/>
                    <a:pt x="273" y="286"/>
                  </a:cubicBezTo>
                  <a:cubicBezTo>
                    <a:pt x="274" y="286"/>
                    <a:pt x="275" y="286"/>
                    <a:pt x="276" y="286"/>
                  </a:cubicBezTo>
                  <a:cubicBezTo>
                    <a:pt x="276" y="286"/>
                    <a:pt x="277" y="286"/>
                    <a:pt x="277" y="285"/>
                  </a:cubicBezTo>
                  <a:cubicBezTo>
                    <a:pt x="277" y="285"/>
                    <a:pt x="276" y="285"/>
                    <a:pt x="276" y="285"/>
                  </a:cubicBezTo>
                  <a:cubicBezTo>
                    <a:pt x="275" y="285"/>
                    <a:pt x="274" y="286"/>
                    <a:pt x="273" y="285"/>
                  </a:cubicBezTo>
                  <a:cubicBezTo>
                    <a:pt x="274" y="285"/>
                    <a:pt x="275" y="285"/>
                    <a:pt x="275" y="285"/>
                  </a:cubicBezTo>
                  <a:cubicBezTo>
                    <a:pt x="275" y="285"/>
                    <a:pt x="275" y="285"/>
                    <a:pt x="275" y="285"/>
                  </a:cubicBezTo>
                  <a:cubicBezTo>
                    <a:pt x="274" y="284"/>
                    <a:pt x="275" y="284"/>
                    <a:pt x="275" y="284"/>
                  </a:cubicBezTo>
                  <a:cubicBezTo>
                    <a:pt x="276" y="284"/>
                    <a:pt x="276" y="284"/>
                    <a:pt x="277" y="283"/>
                  </a:cubicBezTo>
                  <a:cubicBezTo>
                    <a:pt x="277" y="282"/>
                    <a:pt x="275" y="283"/>
                    <a:pt x="276" y="282"/>
                  </a:cubicBezTo>
                  <a:cubicBezTo>
                    <a:pt x="277" y="281"/>
                    <a:pt x="277" y="281"/>
                    <a:pt x="277" y="281"/>
                  </a:cubicBezTo>
                  <a:cubicBezTo>
                    <a:pt x="274" y="281"/>
                    <a:pt x="270" y="283"/>
                    <a:pt x="267" y="283"/>
                  </a:cubicBezTo>
                  <a:cubicBezTo>
                    <a:pt x="267" y="283"/>
                    <a:pt x="266" y="284"/>
                    <a:pt x="266" y="283"/>
                  </a:cubicBezTo>
                  <a:cubicBezTo>
                    <a:pt x="265" y="283"/>
                    <a:pt x="264" y="283"/>
                    <a:pt x="263" y="284"/>
                  </a:cubicBezTo>
                  <a:cubicBezTo>
                    <a:pt x="262" y="284"/>
                    <a:pt x="262" y="285"/>
                    <a:pt x="260" y="284"/>
                  </a:cubicBezTo>
                  <a:cubicBezTo>
                    <a:pt x="260" y="284"/>
                    <a:pt x="259" y="284"/>
                    <a:pt x="258" y="285"/>
                  </a:cubicBezTo>
                  <a:cubicBezTo>
                    <a:pt x="258" y="285"/>
                    <a:pt x="257" y="286"/>
                    <a:pt x="257" y="286"/>
                  </a:cubicBezTo>
                  <a:cubicBezTo>
                    <a:pt x="257" y="285"/>
                    <a:pt x="256" y="285"/>
                    <a:pt x="256" y="284"/>
                  </a:cubicBezTo>
                  <a:cubicBezTo>
                    <a:pt x="256" y="284"/>
                    <a:pt x="256" y="284"/>
                    <a:pt x="256" y="283"/>
                  </a:cubicBezTo>
                  <a:cubicBezTo>
                    <a:pt x="256" y="283"/>
                    <a:pt x="256" y="283"/>
                    <a:pt x="256" y="282"/>
                  </a:cubicBezTo>
                  <a:cubicBezTo>
                    <a:pt x="256" y="282"/>
                    <a:pt x="257" y="283"/>
                    <a:pt x="257" y="282"/>
                  </a:cubicBezTo>
                  <a:cubicBezTo>
                    <a:pt x="256" y="281"/>
                    <a:pt x="258" y="281"/>
                    <a:pt x="258" y="280"/>
                  </a:cubicBezTo>
                  <a:cubicBezTo>
                    <a:pt x="259" y="279"/>
                    <a:pt x="260" y="280"/>
                    <a:pt x="261" y="281"/>
                  </a:cubicBezTo>
                  <a:cubicBezTo>
                    <a:pt x="261" y="280"/>
                    <a:pt x="261" y="280"/>
                    <a:pt x="261" y="280"/>
                  </a:cubicBezTo>
                  <a:cubicBezTo>
                    <a:pt x="260" y="279"/>
                    <a:pt x="260" y="279"/>
                    <a:pt x="261" y="278"/>
                  </a:cubicBezTo>
                  <a:cubicBezTo>
                    <a:pt x="261" y="278"/>
                    <a:pt x="261" y="278"/>
                    <a:pt x="260" y="278"/>
                  </a:cubicBezTo>
                  <a:cubicBezTo>
                    <a:pt x="260" y="278"/>
                    <a:pt x="259" y="279"/>
                    <a:pt x="259" y="278"/>
                  </a:cubicBezTo>
                  <a:cubicBezTo>
                    <a:pt x="259" y="277"/>
                    <a:pt x="259" y="276"/>
                    <a:pt x="260" y="276"/>
                  </a:cubicBezTo>
                  <a:cubicBezTo>
                    <a:pt x="260" y="276"/>
                    <a:pt x="261" y="276"/>
                    <a:pt x="261" y="276"/>
                  </a:cubicBezTo>
                  <a:cubicBezTo>
                    <a:pt x="262" y="275"/>
                    <a:pt x="263" y="275"/>
                    <a:pt x="263" y="276"/>
                  </a:cubicBezTo>
                  <a:cubicBezTo>
                    <a:pt x="263" y="277"/>
                    <a:pt x="264" y="277"/>
                    <a:pt x="264" y="277"/>
                  </a:cubicBezTo>
                  <a:cubicBezTo>
                    <a:pt x="265" y="277"/>
                    <a:pt x="265" y="277"/>
                    <a:pt x="265" y="278"/>
                  </a:cubicBezTo>
                  <a:cubicBezTo>
                    <a:pt x="265" y="279"/>
                    <a:pt x="266" y="279"/>
                    <a:pt x="267" y="279"/>
                  </a:cubicBezTo>
                  <a:cubicBezTo>
                    <a:pt x="267" y="278"/>
                    <a:pt x="267" y="279"/>
                    <a:pt x="268" y="279"/>
                  </a:cubicBezTo>
                  <a:cubicBezTo>
                    <a:pt x="268" y="278"/>
                    <a:pt x="268" y="278"/>
                    <a:pt x="268" y="277"/>
                  </a:cubicBezTo>
                  <a:cubicBezTo>
                    <a:pt x="267" y="278"/>
                    <a:pt x="267" y="278"/>
                    <a:pt x="266" y="278"/>
                  </a:cubicBezTo>
                  <a:cubicBezTo>
                    <a:pt x="266" y="278"/>
                    <a:pt x="265" y="278"/>
                    <a:pt x="266" y="278"/>
                  </a:cubicBezTo>
                  <a:cubicBezTo>
                    <a:pt x="266" y="277"/>
                    <a:pt x="266" y="276"/>
                    <a:pt x="265" y="276"/>
                  </a:cubicBezTo>
                  <a:cubicBezTo>
                    <a:pt x="264" y="276"/>
                    <a:pt x="264" y="275"/>
                    <a:pt x="264" y="275"/>
                  </a:cubicBezTo>
                  <a:cubicBezTo>
                    <a:pt x="264" y="274"/>
                    <a:pt x="264" y="273"/>
                    <a:pt x="265" y="273"/>
                  </a:cubicBezTo>
                  <a:cubicBezTo>
                    <a:pt x="266" y="273"/>
                    <a:pt x="266" y="273"/>
                    <a:pt x="266" y="272"/>
                  </a:cubicBezTo>
                  <a:cubicBezTo>
                    <a:pt x="265" y="272"/>
                    <a:pt x="265" y="273"/>
                    <a:pt x="264" y="273"/>
                  </a:cubicBezTo>
                  <a:cubicBezTo>
                    <a:pt x="263" y="273"/>
                    <a:pt x="263" y="273"/>
                    <a:pt x="262" y="272"/>
                  </a:cubicBezTo>
                  <a:cubicBezTo>
                    <a:pt x="262" y="271"/>
                    <a:pt x="262" y="271"/>
                    <a:pt x="262" y="270"/>
                  </a:cubicBezTo>
                  <a:cubicBezTo>
                    <a:pt x="262" y="270"/>
                    <a:pt x="262" y="270"/>
                    <a:pt x="262" y="270"/>
                  </a:cubicBezTo>
                  <a:cubicBezTo>
                    <a:pt x="263" y="269"/>
                    <a:pt x="263" y="267"/>
                    <a:pt x="265" y="267"/>
                  </a:cubicBezTo>
                  <a:cubicBezTo>
                    <a:pt x="265" y="267"/>
                    <a:pt x="266" y="266"/>
                    <a:pt x="266" y="266"/>
                  </a:cubicBezTo>
                  <a:cubicBezTo>
                    <a:pt x="265" y="266"/>
                    <a:pt x="264" y="266"/>
                    <a:pt x="264" y="266"/>
                  </a:cubicBezTo>
                  <a:cubicBezTo>
                    <a:pt x="263" y="267"/>
                    <a:pt x="262" y="266"/>
                    <a:pt x="261" y="267"/>
                  </a:cubicBezTo>
                  <a:cubicBezTo>
                    <a:pt x="261" y="267"/>
                    <a:pt x="260" y="266"/>
                    <a:pt x="260" y="266"/>
                  </a:cubicBezTo>
                  <a:cubicBezTo>
                    <a:pt x="262" y="265"/>
                    <a:pt x="261" y="264"/>
                    <a:pt x="261" y="263"/>
                  </a:cubicBezTo>
                  <a:cubicBezTo>
                    <a:pt x="261" y="263"/>
                    <a:pt x="261" y="263"/>
                    <a:pt x="261" y="263"/>
                  </a:cubicBezTo>
                  <a:cubicBezTo>
                    <a:pt x="262" y="263"/>
                    <a:pt x="262" y="262"/>
                    <a:pt x="262" y="262"/>
                  </a:cubicBezTo>
                  <a:cubicBezTo>
                    <a:pt x="261" y="262"/>
                    <a:pt x="261" y="262"/>
                    <a:pt x="261" y="261"/>
                  </a:cubicBezTo>
                  <a:cubicBezTo>
                    <a:pt x="262" y="261"/>
                    <a:pt x="262" y="260"/>
                    <a:pt x="263" y="260"/>
                  </a:cubicBezTo>
                  <a:cubicBezTo>
                    <a:pt x="264" y="260"/>
                    <a:pt x="265" y="260"/>
                    <a:pt x="265" y="261"/>
                  </a:cubicBezTo>
                  <a:cubicBezTo>
                    <a:pt x="266" y="261"/>
                    <a:pt x="266" y="262"/>
                    <a:pt x="266" y="262"/>
                  </a:cubicBezTo>
                  <a:cubicBezTo>
                    <a:pt x="267" y="263"/>
                    <a:pt x="268" y="263"/>
                    <a:pt x="267" y="264"/>
                  </a:cubicBezTo>
                  <a:cubicBezTo>
                    <a:pt x="267" y="265"/>
                    <a:pt x="267" y="266"/>
                    <a:pt x="268" y="266"/>
                  </a:cubicBezTo>
                  <a:cubicBezTo>
                    <a:pt x="269" y="266"/>
                    <a:pt x="270" y="267"/>
                    <a:pt x="270" y="268"/>
                  </a:cubicBezTo>
                  <a:cubicBezTo>
                    <a:pt x="270" y="268"/>
                    <a:pt x="271" y="269"/>
                    <a:pt x="271" y="270"/>
                  </a:cubicBezTo>
                  <a:cubicBezTo>
                    <a:pt x="271" y="270"/>
                    <a:pt x="271" y="271"/>
                    <a:pt x="271" y="271"/>
                  </a:cubicBezTo>
                  <a:cubicBezTo>
                    <a:pt x="273" y="271"/>
                    <a:pt x="273" y="272"/>
                    <a:pt x="274" y="273"/>
                  </a:cubicBezTo>
                  <a:cubicBezTo>
                    <a:pt x="274" y="274"/>
                    <a:pt x="275" y="274"/>
                    <a:pt x="275" y="275"/>
                  </a:cubicBezTo>
                  <a:cubicBezTo>
                    <a:pt x="276" y="275"/>
                    <a:pt x="276" y="275"/>
                    <a:pt x="276" y="275"/>
                  </a:cubicBezTo>
                  <a:cubicBezTo>
                    <a:pt x="277" y="274"/>
                    <a:pt x="278" y="274"/>
                    <a:pt x="278" y="273"/>
                  </a:cubicBezTo>
                  <a:cubicBezTo>
                    <a:pt x="278" y="273"/>
                    <a:pt x="278" y="273"/>
                    <a:pt x="277" y="273"/>
                  </a:cubicBezTo>
                  <a:cubicBezTo>
                    <a:pt x="276" y="274"/>
                    <a:pt x="275" y="274"/>
                    <a:pt x="275" y="272"/>
                  </a:cubicBezTo>
                  <a:cubicBezTo>
                    <a:pt x="274" y="271"/>
                    <a:pt x="274" y="270"/>
                    <a:pt x="273" y="269"/>
                  </a:cubicBezTo>
                  <a:cubicBezTo>
                    <a:pt x="273" y="268"/>
                    <a:pt x="275" y="268"/>
                    <a:pt x="275" y="268"/>
                  </a:cubicBezTo>
                  <a:cubicBezTo>
                    <a:pt x="277" y="270"/>
                    <a:pt x="277" y="269"/>
                    <a:pt x="279" y="268"/>
                  </a:cubicBezTo>
                  <a:cubicBezTo>
                    <a:pt x="278" y="268"/>
                    <a:pt x="277" y="269"/>
                    <a:pt x="276" y="268"/>
                  </a:cubicBezTo>
                  <a:cubicBezTo>
                    <a:pt x="275" y="267"/>
                    <a:pt x="274" y="267"/>
                    <a:pt x="273" y="267"/>
                  </a:cubicBezTo>
                  <a:cubicBezTo>
                    <a:pt x="272" y="267"/>
                    <a:pt x="271" y="266"/>
                    <a:pt x="272" y="265"/>
                  </a:cubicBezTo>
                  <a:cubicBezTo>
                    <a:pt x="272" y="264"/>
                    <a:pt x="272" y="264"/>
                    <a:pt x="273" y="265"/>
                  </a:cubicBezTo>
                  <a:cubicBezTo>
                    <a:pt x="273" y="265"/>
                    <a:pt x="274" y="265"/>
                    <a:pt x="274" y="264"/>
                  </a:cubicBezTo>
                  <a:cubicBezTo>
                    <a:pt x="274" y="265"/>
                    <a:pt x="275" y="265"/>
                    <a:pt x="275" y="265"/>
                  </a:cubicBezTo>
                  <a:cubicBezTo>
                    <a:pt x="275" y="263"/>
                    <a:pt x="273" y="263"/>
                    <a:pt x="274" y="262"/>
                  </a:cubicBezTo>
                  <a:cubicBezTo>
                    <a:pt x="273" y="262"/>
                    <a:pt x="272" y="262"/>
                    <a:pt x="270" y="262"/>
                  </a:cubicBezTo>
                  <a:cubicBezTo>
                    <a:pt x="270" y="262"/>
                    <a:pt x="270" y="262"/>
                    <a:pt x="270" y="262"/>
                  </a:cubicBezTo>
                  <a:cubicBezTo>
                    <a:pt x="269" y="261"/>
                    <a:pt x="269" y="260"/>
                    <a:pt x="269" y="260"/>
                  </a:cubicBezTo>
                  <a:cubicBezTo>
                    <a:pt x="268" y="259"/>
                    <a:pt x="268" y="258"/>
                    <a:pt x="269" y="258"/>
                  </a:cubicBezTo>
                  <a:cubicBezTo>
                    <a:pt x="270" y="258"/>
                    <a:pt x="270" y="258"/>
                    <a:pt x="270" y="257"/>
                  </a:cubicBezTo>
                  <a:cubicBezTo>
                    <a:pt x="270" y="256"/>
                    <a:pt x="270" y="256"/>
                    <a:pt x="271" y="256"/>
                  </a:cubicBezTo>
                  <a:cubicBezTo>
                    <a:pt x="271" y="256"/>
                    <a:pt x="271" y="256"/>
                    <a:pt x="272" y="255"/>
                  </a:cubicBezTo>
                  <a:cubicBezTo>
                    <a:pt x="273" y="254"/>
                    <a:pt x="274" y="254"/>
                    <a:pt x="275" y="255"/>
                  </a:cubicBezTo>
                  <a:cubicBezTo>
                    <a:pt x="275" y="255"/>
                    <a:pt x="276" y="255"/>
                    <a:pt x="276" y="255"/>
                  </a:cubicBezTo>
                  <a:cubicBezTo>
                    <a:pt x="276" y="255"/>
                    <a:pt x="276" y="255"/>
                    <a:pt x="276" y="255"/>
                  </a:cubicBezTo>
                  <a:cubicBezTo>
                    <a:pt x="277" y="254"/>
                    <a:pt x="277" y="254"/>
                    <a:pt x="277" y="255"/>
                  </a:cubicBezTo>
                  <a:cubicBezTo>
                    <a:pt x="278" y="255"/>
                    <a:pt x="277" y="255"/>
                    <a:pt x="277" y="256"/>
                  </a:cubicBezTo>
                  <a:cubicBezTo>
                    <a:pt x="278" y="256"/>
                    <a:pt x="278" y="256"/>
                    <a:pt x="278" y="257"/>
                  </a:cubicBezTo>
                  <a:cubicBezTo>
                    <a:pt x="278" y="257"/>
                    <a:pt x="279" y="257"/>
                    <a:pt x="279" y="258"/>
                  </a:cubicBezTo>
                  <a:cubicBezTo>
                    <a:pt x="280" y="258"/>
                    <a:pt x="280" y="259"/>
                    <a:pt x="280" y="260"/>
                  </a:cubicBezTo>
                  <a:cubicBezTo>
                    <a:pt x="280" y="260"/>
                    <a:pt x="280" y="261"/>
                    <a:pt x="280" y="261"/>
                  </a:cubicBezTo>
                  <a:cubicBezTo>
                    <a:pt x="280" y="261"/>
                    <a:pt x="280" y="261"/>
                    <a:pt x="281" y="261"/>
                  </a:cubicBezTo>
                  <a:cubicBezTo>
                    <a:pt x="281" y="261"/>
                    <a:pt x="281" y="261"/>
                    <a:pt x="281" y="261"/>
                  </a:cubicBezTo>
                  <a:cubicBezTo>
                    <a:pt x="281" y="260"/>
                    <a:pt x="280" y="260"/>
                    <a:pt x="281" y="259"/>
                  </a:cubicBezTo>
                  <a:cubicBezTo>
                    <a:pt x="282" y="259"/>
                    <a:pt x="282" y="260"/>
                    <a:pt x="282" y="260"/>
                  </a:cubicBezTo>
                  <a:cubicBezTo>
                    <a:pt x="282" y="260"/>
                    <a:pt x="282" y="259"/>
                    <a:pt x="282" y="259"/>
                  </a:cubicBezTo>
                  <a:cubicBezTo>
                    <a:pt x="281" y="258"/>
                    <a:pt x="281" y="257"/>
                    <a:pt x="281" y="257"/>
                  </a:cubicBezTo>
                  <a:cubicBezTo>
                    <a:pt x="281" y="256"/>
                    <a:pt x="281" y="255"/>
                    <a:pt x="282" y="255"/>
                  </a:cubicBezTo>
                  <a:cubicBezTo>
                    <a:pt x="282" y="255"/>
                    <a:pt x="283" y="255"/>
                    <a:pt x="284" y="255"/>
                  </a:cubicBezTo>
                  <a:cubicBezTo>
                    <a:pt x="284" y="255"/>
                    <a:pt x="284" y="255"/>
                    <a:pt x="285" y="255"/>
                  </a:cubicBezTo>
                  <a:cubicBezTo>
                    <a:pt x="285" y="255"/>
                    <a:pt x="285" y="255"/>
                    <a:pt x="285" y="254"/>
                  </a:cubicBezTo>
                  <a:cubicBezTo>
                    <a:pt x="285" y="254"/>
                    <a:pt x="284" y="254"/>
                    <a:pt x="284" y="254"/>
                  </a:cubicBezTo>
                  <a:cubicBezTo>
                    <a:pt x="284" y="254"/>
                    <a:pt x="284" y="254"/>
                    <a:pt x="283" y="254"/>
                  </a:cubicBezTo>
                  <a:cubicBezTo>
                    <a:pt x="283" y="254"/>
                    <a:pt x="283" y="254"/>
                    <a:pt x="283" y="254"/>
                  </a:cubicBezTo>
                  <a:cubicBezTo>
                    <a:pt x="283" y="253"/>
                    <a:pt x="283" y="253"/>
                    <a:pt x="283" y="253"/>
                  </a:cubicBezTo>
                  <a:cubicBezTo>
                    <a:pt x="284" y="252"/>
                    <a:pt x="285" y="253"/>
                    <a:pt x="285" y="254"/>
                  </a:cubicBezTo>
                  <a:cubicBezTo>
                    <a:pt x="285" y="255"/>
                    <a:pt x="286" y="255"/>
                    <a:pt x="287" y="256"/>
                  </a:cubicBezTo>
                  <a:cubicBezTo>
                    <a:pt x="286" y="256"/>
                    <a:pt x="286" y="256"/>
                    <a:pt x="286" y="256"/>
                  </a:cubicBezTo>
                  <a:cubicBezTo>
                    <a:pt x="286" y="257"/>
                    <a:pt x="286" y="257"/>
                    <a:pt x="286" y="257"/>
                  </a:cubicBezTo>
                  <a:cubicBezTo>
                    <a:pt x="287" y="257"/>
                    <a:pt x="287" y="257"/>
                    <a:pt x="287" y="257"/>
                  </a:cubicBezTo>
                  <a:cubicBezTo>
                    <a:pt x="287" y="258"/>
                    <a:pt x="289" y="258"/>
                    <a:pt x="289" y="258"/>
                  </a:cubicBezTo>
                  <a:cubicBezTo>
                    <a:pt x="290" y="258"/>
                    <a:pt x="290" y="259"/>
                    <a:pt x="290" y="259"/>
                  </a:cubicBezTo>
                  <a:cubicBezTo>
                    <a:pt x="290" y="261"/>
                    <a:pt x="290" y="262"/>
                    <a:pt x="290" y="263"/>
                  </a:cubicBezTo>
                  <a:cubicBezTo>
                    <a:pt x="289" y="264"/>
                    <a:pt x="290" y="265"/>
                    <a:pt x="291" y="266"/>
                  </a:cubicBezTo>
                  <a:cubicBezTo>
                    <a:pt x="291" y="267"/>
                    <a:pt x="292" y="268"/>
                    <a:pt x="291" y="269"/>
                  </a:cubicBezTo>
                  <a:cubicBezTo>
                    <a:pt x="291" y="269"/>
                    <a:pt x="291" y="270"/>
                    <a:pt x="291" y="270"/>
                  </a:cubicBezTo>
                  <a:cubicBezTo>
                    <a:pt x="291" y="272"/>
                    <a:pt x="290" y="273"/>
                    <a:pt x="291" y="275"/>
                  </a:cubicBezTo>
                  <a:cubicBezTo>
                    <a:pt x="291" y="275"/>
                    <a:pt x="291" y="275"/>
                    <a:pt x="291" y="276"/>
                  </a:cubicBezTo>
                  <a:cubicBezTo>
                    <a:pt x="291" y="277"/>
                    <a:pt x="290" y="278"/>
                    <a:pt x="288" y="279"/>
                  </a:cubicBezTo>
                  <a:cubicBezTo>
                    <a:pt x="290" y="279"/>
                    <a:pt x="291" y="281"/>
                    <a:pt x="292" y="281"/>
                  </a:cubicBezTo>
                  <a:cubicBezTo>
                    <a:pt x="293" y="281"/>
                    <a:pt x="292" y="281"/>
                    <a:pt x="292" y="282"/>
                  </a:cubicBezTo>
                  <a:cubicBezTo>
                    <a:pt x="292" y="284"/>
                    <a:pt x="292" y="286"/>
                    <a:pt x="293" y="288"/>
                  </a:cubicBezTo>
                  <a:cubicBezTo>
                    <a:pt x="292" y="288"/>
                    <a:pt x="292" y="288"/>
                    <a:pt x="292" y="287"/>
                  </a:cubicBezTo>
                  <a:cubicBezTo>
                    <a:pt x="292" y="286"/>
                    <a:pt x="291" y="285"/>
                    <a:pt x="290" y="284"/>
                  </a:cubicBezTo>
                  <a:cubicBezTo>
                    <a:pt x="290" y="284"/>
                    <a:pt x="290" y="284"/>
                    <a:pt x="290" y="284"/>
                  </a:cubicBezTo>
                  <a:cubicBezTo>
                    <a:pt x="290" y="284"/>
                    <a:pt x="289" y="284"/>
                    <a:pt x="289" y="285"/>
                  </a:cubicBezTo>
                  <a:cubicBezTo>
                    <a:pt x="290" y="285"/>
                    <a:pt x="290" y="286"/>
                    <a:pt x="290" y="287"/>
                  </a:cubicBezTo>
                  <a:cubicBezTo>
                    <a:pt x="290" y="287"/>
                    <a:pt x="289" y="287"/>
                    <a:pt x="289" y="287"/>
                  </a:cubicBezTo>
                  <a:cubicBezTo>
                    <a:pt x="289" y="285"/>
                    <a:pt x="288" y="285"/>
                    <a:pt x="288" y="286"/>
                  </a:cubicBezTo>
                  <a:cubicBezTo>
                    <a:pt x="288" y="287"/>
                    <a:pt x="289" y="287"/>
                    <a:pt x="289" y="288"/>
                  </a:cubicBezTo>
                  <a:cubicBezTo>
                    <a:pt x="289" y="288"/>
                    <a:pt x="288" y="288"/>
                    <a:pt x="288" y="288"/>
                  </a:cubicBezTo>
                  <a:cubicBezTo>
                    <a:pt x="288" y="289"/>
                    <a:pt x="289" y="289"/>
                    <a:pt x="289" y="289"/>
                  </a:cubicBezTo>
                  <a:cubicBezTo>
                    <a:pt x="288" y="290"/>
                    <a:pt x="288" y="289"/>
                    <a:pt x="287" y="289"/>
                  </a:cubicBezTo>
                  <a:cubicBezTo>
                    <a:pt x="287" y="290"/>
                    <a:pt x="287" y="290"/>
                    <a:pt x="287" y="290"/>
                  </a:cubicBezTo>
                  <a:cubicBezTo>
                    <a:pt x="287" y="290"/>
                    <a:pt x="287" y="291"/>
                    <a:pt x="287" y="291"/>
                  </a:cubicBezTo>
                  <a:cubicBezTo>
                    <a:pt x="287" y="291"/>
                    <a:pt x="287" y="291"/>
                    <a:pt x="288" y="291"/>
                  </a:cubicBezTo>
                  <a:cubicBezTo>
                    <a:pt x="288" y="291"/>
                    <a:pt x="288" y="291"/>
                    <a:pt x="288" y="291"/>
                  </a:cubicBezTo>
                  <a:cubicBezTo>
                    <a:pt x="288" y="291"/>
                    <a:pt x="288" y="292"/>
                    <a:pt x="288" y="291"/>
                  </a:cubicBezTo>
                  <a:cubicBezTo>
                    <a:pt x="289" y="291"/>
                    <a:pt x="289" y="292"/>
                    <a:pt x="289" y="293"/>
                  </a:cubicBezTo>
                  <a:cubicBezTo>
                    <a:pt x="290" y="293"/>
                    <a:pt x="290" y="294"/>
                    <a:pt x="291" y="295"/>
                  </a:cubicBezTo>
                  <a:cubicBezTo>
                    <a:pt x="291" y="295"/>
                    <a:pt x="291" y="295"/>
                    <a:pt x="291" y="296"/>
                  </a:cubicBezTo>
                  <a:cubicBezTo>
                    <a:pt x="290" y="296"/>
                    <a:pt x="290" y="296"/>
                    <a:pt x="289" y="296"/>
                  </a:cubicBezTo>
                  <a:close/>
                  <a:moveTo>
                    <a:pt x="309" y="229"/>
                  </a:moveTo>
                  <a:cubicBezTo>
                    <a:pt x="308" y="229"/>
                    <a:pt x="307" y="230"/>
                    <a:pt x="306" y="230"/>
                  </a:cubicBezTo>
                  <a:cubicBezTo>
                    <a:pt x="304" y="230"/>
                    <a:pt x="303" y="230"/>
                    <a:pt x="302" y="229"/>
                  </a:cubicBezTo>
                  <a:cubicBezTo>
                    <a:pt x="301" y="228"/>
                    <a:pt x="300" y="227"/>
                    <a:pt x="300" y="225"/>
                  </a:cubicBezTo>
                  <a:cubicBezTo>
                    <a:pt x="299" y="222"/>
                    <a:pt x="301" y="220"/>
                    <a:pt x="304" y="220"/>
                  </a:cubicBezTo>
                  <a:cubicBezTo>
                    <a:pt x="305" y="220"/>
                    <a:pt x="304" y="219"/>
                    <a:pt x="305" y="219"/>
                  </a:cubicBezTo>
                  <a:cubicBezTo>
                    <a:pt x="305" y="219"/>
                    <a:pt x="305" y="220"/>
                    <a:pt x="305" y="220"/>
                  </a:cubicBezTo>
                  <a:cubicBezTo>
                    <a:pt x="305" y="221"/>
                    <a:pt x="305" y="221"/>
                    <a:pt x="306" y="221"/>
                  </a:cubicBezTo>
                  <a:cubicBezTo>
                    <a:pt x="308" y="221"/>
                    <a:pt x="308" y="219"/>
                    <a:pt x="310" y="220"/>
                  </a:cubicBezTo>
                  <a:cubicBezTo>
                    <a:pt x="310" y="220"/>
                    <a:pt x="311" y="219"/>
                    <a:pt x="311" y="220"/>
                  </a:cubicBezTo>
                  <a:cubicBezTo>
                    <a:pt x="312" y="221"/>
                    <a:pt x="313" y="220"/>
                    <a:pt x="314" y="221"/>
                  </a:cubicBezTo>
                  <a:cubicBezTo>
                    <a:pt x="315" y="221"/>
                    <a:pt x="316" y="221"/>
                    <a:pt x="317" y="220"/>
                  </a:cubicBezTo>
                  <a:cubicBezTo>
                    <a:pt x="317" y="220"/>
                    <a:pt x="317" y="220"/>
                    <a:pt x="318" y="220"/>
                  </a:cubicBezTo>
                  <a:cubicBezTo>
                    <a:pt x="318" y="221"/>
                    <a:pt x="319" y="221"/>
                    <a:pt x="319" y="221"/>
                  </a:cubicBezTo>
                  <a:cubicBezTo>
                    <a:pt x="320" y="222"/>
                    <a:pt x="321" y="223"/>
                    <a:pt x="321" y="224"/>
                  </a:cubicBezTo>
                  <a:cubicBezTo>
                    <a:pt x="321" y="224"/>
                    <a:pt x="321" y="224"/>
                    <a:pt x="320" y="224"/>
                  </a:cubicBezTo>
                  <a:cubicBezTo>
                    <a:pt x="319" y="224"/>
                    <a:pt x="319" y="225"/>
                    <a:pt x="319" y="225"/>
                  </a:cubicBezTo>
                  <a:cubicBezTo>
                    <a:pt x="318" y="227"/>
                    <a:pt x="319" y="228"/>
                    <a:pt x="318" y="229"/>
                  </a:cubicBezTo>
                  <a:cubicBezTo>
                    <a:pt x="318" y="230"/>
                    <a:pt x="318" y="231"/>
                    <a:pt x="317" y="230"/>
                  </a:cubicBezTo>
                  <a:cubicBezTo>
                    <a:pt x="316" y="230"/>
                    <a:pt x="316" y="230"/>
                    <a:pt x="315" y="230"/>
                  </a:cubicBezTo>
                  <a:cubicBezTo>
                    <a:pt x="313" y="230"/>
                    <a:pt x="311" y="229"/>
                    <a:pt x="309" y="229"/>
                  </a:cubicBezTo>
                  <a:close/>
                  <a:moveTo>
                    <a:pt x="343" y="236"/>
                  </a:moveTo>
                  <a:cubicBezTo>
                    <a:pt x="342" y="237"/>
                    <a:pt x="341" y="238"/>
                    <a:pt x="340" y="238"/>
                  </a:cubicBezTo>
                  <a:cubicBezTo>
                    <a:pt x="340" y="238"/>
                    <a:pt x="339" y="237"/>
                    <a:pt x="339" y="237"/>
                  </a:cubicBezTo>
                  <a:cubicBezTo>
                    <a:pt x="337" y="236"/>
                    <a:pt x="335" y="234"/>
                    <a:pt x="334" y="233"/>
                  </a:cubicBezTo>
                  <a:cubicBezTo>
                    <a:pt x="334" y="232"/>
                    <a:pt x="334" y="232"/>
                    <a:pt x="334" y="231"/>
                  </a:cubicBezTo>
                  <a:cubicBezTo>
                    <a:pt x="333" y="230"/>
                    <a:pt x="333" y="229"/>
                    <a:pt x="333" y="228"/>
                  </a:cubicBezTo>
                  <a:cubicBezTo>
                    <a:pt x="333" y="227"/>
                    <a:pt x="334" y="226"/>
                    <a:pt x="334" y="225"/>
                  </a:cubicBezTo>
                  <a:cubicBezTo>
                    <a:pt x="334" y="225"/>
                    <a:pt x="334" y="225"/>
                    <a:pt x="335" y="225"/>
                  </a:cubicBezTo>
                  <a:cubicBezTo>
                    <a:pt x="335" y="224"/>
                    <a:pt x="337" y="224"/>
                    <a:pt x="338" y="224"/>
                  </a:cubicBezTo>
                  <a:cubicBezTo>
                    <a:pt x="338" y="224"/>
                    <a:pt x="338" y="224"/>
                    <a:pt x="339" y="224"/>
                  </a:cubicBezTo>
                  <a:cubicBezTo>
                    <a:pt x="339" y="224"/>
                    <a:pt x="340" y="224"/>
                    <a:pt x="340" y="225"/>
                  </a:cubicBezTo>
                  <a:cubicBezTo>
                    <a:pt x="340" y="226"/>
                    <a:pt x="341" y="226"/>
                    <a:pt x="342" y="227"/>
                  </a:cubicBezTo>
                  <a:cubicBezTo>
                    <a:pt x="343" y="228"/>
                    <a:pt x="344" y="230"/>
                    <a:pt x="343" y="232"/>
                  </a:cubicBezTo>
                  <a:cubicBezTo>
                    <a:pt x="343" y="232"/>
                    <a:pt x="343" y="232"/>
                    <a:pt x="344" y="232"/>
                  </a:cubicBezTo>
                  <a:cubicBezTo>
                    <a:pt x="345" y="234"/>
                    <a:pt x="343" y="235"/>
                    <a:pt x="343" y="236"/>
                  </a:cubicBezTo>
                  <a:close/>
                  <a:moveTo>
                    <a:pt x="274" y="146"/>
                  </a:moveTo>
                  <a:cubicBezTo>
                    <a:pt x="274" y="144"/>
                    <a:pt x="273" y="142"/>
                    <a:pt x="274" y="141"/>
                  </a:cubicBezTo>
                  <a:cubicBezTo>
                    <a:pt x="274" y="140"/>
                    <a:pt x="275" y="139"/>
                    <a:pt x="276" y="138"/>
                  </a:cubicBezTo>
                  <a:cubicBezTo>
                    <a:pt x="276" y="137"/>
                    <a:pt x="277" y="137"/>
                    <a:pt x="278" y="138"/>
                  </a:cubicBezTo>
                  <a:cubicBezTo>
                    <a:pt x="278" y="139"/>
                    <a:pt x="279" y="139"/>
                    <a:pt x="280" y="138"/>
                  </a:cubicBezTo>
                  <a:cubicBezTo>
                    <a:pt x="280" y="138"/>
                    <a:pt x="281" y="138"/>
                    <a:pt x="281" y="138"/>
                  </a:cubicBezTo>
                  <a:cubicBezTo>
                    <a:pt x="281" y="139"/>
                    <a:pt x="282" y="139"/>
                    <a:pt x="283" y="140"/>
                  </a:cubicBezTo>
                  <a:cubicBezTo>
                    <a:pt x="283" y="143"/>
                    <a:pt x="283" y="146"/>
                    <a:pt x="284" y="148"/>
                  </a:cubicBezTo>
                  <a:cubicBezTo>
                    <a:pt x="284" y="150"/>
                    <a:pt x="284" y="152"/>
                    <a:pt x="283" y="153"/>
                  </a:cubicBezTo>
                  <a:cubicBezTo>
                    <a:pt x="283" y="154"/>
                    <a:pt x="283" y="155"/>
                    <a:pt x="282" y="155"/>
                  </a:cubicBezTo>
                  <a:cubicBezTo>
                    <a:pt x="282" y="155"/>
                    <a:pt x="282" y="154"/>
                    <a:pt x="282" y="153"/>
                  </a:cubicBezTo>
                  <a:cubicBezTo>
                    <a:pt x="281" y="153"/>
                    <a:pt x="281" y="152"/>
                    <a:pt x="280" y="152"/>
                  </a:cubicBezTo>
                  <a:cubicBezTo>
                    <a:pt x="279" y="152"/>
                    <a:pt x="279" y="151"/>
                    <a:pt x="279" y="150"/>
                  </a:cubicBezTo>
                  <a:cubicBezTo>
                    <a:pt x="280" y="150"/>
                    <a:pt x="279" y="149"/>
                    <a:pt x="280" y="149"/>
                  </a:cubicBezTo>
                  <a:cubicBezTo>
                    <a:pt x="279" y="148"/>
                    <a:pt x="278" y="147"/>
                    <a:pt x="278" y="147"/>
                  </a:cubicBezTo>
                  <a:cubicBezTo>
                    <a:pt x="277" y="147"/>
                    <a:pt x="276" y="147"/>
                    <a:pt x="276" y="147"/>
                  </a:cubicBezTo>
                  <a:cubicBezTo>
                    <a:pt x="274" y="148"/>
                    <a:pt x="273" y="147"/>
                    <a:pt x="274" y="146"/>
                  </a:cubicBezTo>
                  <a:close/>
                  <a:moveTo>
                    <a:pt x="158" y="270"/>
                  </a:moveTo>
                  <a:cubicBezTo>
                    <a:pt x="158" y="272"/>
                    <a:pt x="156" y="274"/>
                    <a:pt x="156" y="276"/>
                  </a:cubicBezTo>
                  <a:cubicBezTo>
                    <a:pt x="155" y="278"/>
                    <a:pt x="154" y="280"/>
                    <a:pt x="153" y="282"/>
                  </a:cubicBezTo>
                  <a:cubicBezTo>
                    <a:pt x="152" y="283"/>
                    <a:pt x="152" y="284"/>
                    <a:pt x="151" y="285"/>
                  </a:cubicBezTo>
                  <a:cubicBezTo>
                    <a:pt x="151" y="286"/>
                    <a:pt x="150" y="285"/>
                    <a:pt x="149" y="285"/>
                  </a:cubicBezTo>
                  <a:cubicBezTo>
                    <a:pt x="149" y="284"/>
                    <a:pt x="148" y="284"/>
                    <a:pt x="147" y="284"/>
                  </a:cubicBezTo>
                  <a:cubicBezTo>
                    <a:pt x="146" y="284"/>
                    <a:pt x="146" y="284"/>
                    <a:pt x="146" y="283"/>
                  </a:cubicBezTo>
                  <a:cubicBezTo>
                    <a:pt x="145" y="283"/>
                    <a:pt x="145" y="283"/>
                    <a:pt x="145" y="282"/>
                  </a:cubicBezTo>
                  <a:cubicBezTo>
                    <a:pt x="146" y="280"/>
                    <a:pt x="148" y="279"/>
                    <a:pt x="148" y="278"/>
                  </a:cubicBezTo>
                  <a:cubicBezTo>
                    <a:pt x="149" y="277"/>
                    <a:pt x="149" y="277"/>
                    <a:pt x="149" y="276"/>
                  </a:cubicBezTo>
                  <a:cubicBezTo>
                    <a:pt x="150" y="275"/>
                    <a:pt x="151" y="274"/>
                    <a:pt x="152" y="273"/>
                  </a:cubicBezTo>
                  <a:cubicBezTo>
                    <a:pt x="152" y="273"/>
                    <a:pt x="153" y="273"/>
                    <a:pt x="153" y="273"/>
                  </a:cubicBezTo>
                  <a:cubicBezTo>
                    <a:pt x="154" y="273"/>
                    <a:pt x="154" y="273"/>
                    <a:pt x="154" y="272"/>
                  </a:cubicBezTo>
                  <a:cubicBezTo>
                    <a:pt x="154" y="272"/>
                    <a:pt x="154" y="271"/>
                    <a:pt x="155" y="271"/>
                  </a:cubicBezTo>
                  <a:cubicBezTo>
                    <a:pt x="155" y="271"/>
                    <a:pt x="155" y="271"/>
                    <a:pt x="155" y="270"/>
                  </a:cubicBezTo>
                  <a:cubicBezTo>
                    <a:pt x="155" y="270"/>
                    <a:pt x="156" y="269"/>
                    <a:pt x="156" y="269"/>
                  </a:cubicBezTo>
                  <a:cubicBezTo>
                    <a:pt x="157" y="269"/>
                    <a:pt x="157" y="269"/>
                    <a:pt x="157" y="269"/>
                  </a:cubicBezTo>
                  <a:cubicBezTo>
                    <a:pt x="158" y="269"/>
                    <a:pt x="158" y="270"/>
                    <a:pt x="158" y="270"/>
                  </a:cubicBezTo>
                  <a:close/>
                  <a:moveTo>
                    <a:pt x="246" y="270"/>
                  </a:moveTo>
                  <a:cubicBezTo>
                    <a:pt x="245" y="269"/>
                    <a:pt x="245" y="268"/>
                    <a:pt x="246" y="268"/>
                  </a:cubicBezTo>
                  <a:cubicBezTo>
                    <a:pt x="246" y="267"/>
                    <a:pt x="247" y="267"/>
                    <a:pt x="248" y="266"/>
                  </a:cubicBezTo>
                  <a:cubicBezTo>
                    <a:pt x="250" y="265"/>
                    <a:pt x="253" y="265"/>
                    <a:pt x="255" y="264"/>
                  </a:cubicBezTo>
                  <a:cubicBezTo>
                    <a:pt x="256" y="263"/>
                    <a:pt x="257" y="263"/>
                    <a:pt x="258" y="265"/>
                  </a:cubicBezTo>
                  <a:cubicBezTo>
                    <a:pt x="259" y="267"/>
                    <a:pt x="258" y="269"/>
                    <a:pt x="256" y="270"/>
                  </a:cubicBezTo>
                  <a:cubicBezTo>
                    <a:pt x="254" y="271"/>
                    <a:pt x="253" y="271"/>
                    <a:pt x="251" y="271"/>
                  </a:cubicBezTo>
                  <a:cubicBezTo>
                    <a:pt x="250" y="271"/>
                    <a:pt x="250" y="272"/>
                    <a:pt x="249" y="272"/>
                  </a:cubicBezTo>
                  <a:cubicBezTo>
                    <a:pt x="248" y="271"/>
                    <a:pt x="247" y="271"/>
                    <a:pt x="246" y="270"/>
                  </a:cubicBezTo>
                  <a:close/>
                  <a:moveTo>
                    <a:pt x="244" y="258"/>
                  </a:moveTo>
                  <a:cubicBezTo>
                    <a:pt x="244" y="258"/>
                    <a:pt x="244" y="258"/>
                    <a:pt x="244" y="258"/>
                  </a:cubicBezTo>
                  <a:cubicBezTo>
                    <a:pt x="244" y="257"/>
                    <a:pt x="243" y="257"/>
                    <a:pt x="244" y="256"/>
                  </a:cubicBezTo>
                  <a:cubicBezTo>
                    <a:pt x="245" y="255"/>
                    <a:pt x="245" y="254"/>
                    <a:pt x="246" y="254"/>
                  </a:cubicBezTo>
                  <a:cubicBezTo>
                    <a:pt x="247" y="253"/>
                    <a:pt x="248" y="253"/>
                    <a:pt x="248" y="254"/>
                  </a:cubicBezTo>
                  <a:cubicBezTo>
                    <a:pt x="249" y="255"/>
                    <a:pt x="248" y="255"/>
                    <a:pt x="248" y="256"/>
                  </a:cubicBezTo>
                  <a:cubicBezTo>
                    <a:pt x="248" y="256"/>
                    <a:pt x="248" y="256"/>
                    <a:pt x="248" y="256"/>
                  </a:cubicBezTo>
                  <a:cubicBezTo>
                    <a:pt x="248" y="256"/>
                    <a:pt x="249" y="256"/>
                    <a:pt x="249" y="256"/>
                  </a:cubicBezTo>
                  <a:cubicBezTo>
                    <a:pt x="249" y="255"/>
                    <a:pt x="249" y="255"/>
                    <a:pt x="249" y="255"/>
                  </a:cubicBezTo>
                  <a:cubicBezTo>
                    <a:pt x="250" y="255"/>
                    <a:pt x="251" y="257"/>
                    <a:pt x="251" y="257"/>
                  </a:cubicBezTo>
                  <a:cubicBezTo>
                    <a:pt x="251" y="258"/>
                    <a:pt x="251" y="259"/>
                    <a:pt x="252" y="258"/>
                  </a:cubicBezTo>
                  <a:cubicBezTo>
                    <a:pt x="253" y="258"/>
                    <a:pt x="253" y="258"/>
                    <a:pt x="253" y="259"/>
                  </a:cubicBezTo>
                  <a:cubicBezTo>
                    <a:pt x="253" y="259"/>
                    <a:pt x="253" y="259"/>
                    <a:pt x="253" y="259"/>
                  </a:cubicBezTo>
                  <a:cubicBezTo>
                    <a:pt x="254" y="260"/>
                    <a:pt x="255" y="260"/>
                    <a:pt x="254" y="261"/>
                  </a:cubicBezTo>
                  <a:cubicBezTo>
                    <a:pt x="254" y="262"/>
                    <a:pt x="253" y="263"/>
                    <a:pt x="252" y="263"/>
                  </a:cubicBezTo>
                  <a:cubicBezTo>
                    <a:pt x="252" y="263"/>
                    <a:pt x="251" y="264"/>
                    <a:pt x="251" y="264"/>
                  </a:cubicBezTo>
                  <a:cubicBezTo>
                    <a:pt x="249" y="264"/>
                    <a:pt x="248" y="263"/>
                    <a:pt x="246" y="263"/>
                  </a:cubicBezTo>
                  <a:cubicBezTo>
                    <a:pt x="246" y="263"/>
                    <a:pt x="247" y="263"/>
                    <a:pt x="248" y="263"/>
                  </a:cubicBezTo>
                  <a:cubicBezTo>
                    <a:pt x="247" y="263"/>
                    <a:pt x="247" y="262"/>
                    <a:pt x="246" y="262"/>
                  </a:cubicBezTo>
                  <a:cubicBezTo>
                    <a:pt x="246" y="262"/>
                    <a:pt x="245" y="261"/>
                    <a:pt x="245" y="261"/>
                  </a:cubicBezTo>
                  <a:cubicBezTo>
                    <a:pt x="246" y="260"/>
                    <a:pt x="246" y="259"/>
                    <a:pt x="245" y="259"/>
                  </a:cubicBezTo>
                  <a:cubicBezTo>
                    <a:pt x="244" y="259"/>
                    <a:pt x="244" y="259"/>
                    <a:pt x="244" y="258"/>
                  </a:cubicBezTo>
                  <a:close/>
                  <a:moveTo>
                    <a:pt x="250" y="290"/>
                  </a:moveTo>
                  <a:cubicBezTo>
                    <a:pt x="250" y="291"/>
                    <a:pt x="250" y="293"/>
                    <a:pt x="251" y="294"/>
                  </a:cubicBezTo>
                  <a:cubicBezTo>
                    <a:pt x="251" y="295"/>
                    <a:pt x="249" y="297"/>
                    <a:pt x="248" y="298"/>
                  </a:cubicBezTo>
                  <a:cubicBezTo>
                    <a:pt x="247" y="298"/>
                    <a:pt x="247" y="298"/>
                    <a:pt x="246" y="298"/>
                  </a:cubicBezTo>
                  <a:cubicBezTo>
                    <a:pt x="244" y="298"/>
                    <a:pt x="244" y="297"/>
                    <a:pt x="243" y="296"/>
                  </a:cubicBezTo>
                  <a:cubicBezTo>
                    <a:pt x="242" y="296"/>
                    <a:pt x="242" y="295"/>
                    <a:pt x="243" y="295"/>
                  </a:cubicBezTo>
                  <a:cubicBezTo>
                    <a:pt x="243" y="293"/>
                    <a:pt x="244" y="290"/>
                    <a:pt x="245" y="288"/>
                  </a:cubicBezTo>
                  <a:cubicBezTo>
                    <a:pt x="246" y="287"/>
                    <a:pt x="247" y="287"/>
                    <a:pt x="247" y="287"/>
                  </a:cubicBezTo>
                  <a:cubicBezTo>
                    <a:pt x="249" y="288"/>
                    <a:pt x="249" y="289"/>
                    <a:pt x="250" y="290"/>
                  </a:cubicBezTo>
                  <a:close/>
                  <a:moveTo>
                    <a:pt x="174" y="215"/>
                  </a:moveTo>
                  <a:cubicBezTo>
                    <a:pt x="174" y="214"/>
                    <a:pt x="174" y="214"/>
                    <a:pt x="174" y="214"/>
                  </a:cubicBezTo>
                  <a:cubicBezTo>
                    <a:pt x="175" y="214"/>
                    <a:pt x="174" y="214"/>
                    <a:pt x="175" y="214"/>
                  </a:cubicBezTo>
                  <a:cubicBezTo>
                    <a:pt x="175" y="214"/>
                    <a:pt x="175" y="213"/>
                    <a:pt x="176" y="213"/>
                  </a:cubicBezTo>
                  <a:cubicBezTo>
                    <a:pt x="176" y="212"/>
                    <a:pt x="177" y="211"/>
                    <a:pt x="178" y="210"/>
                  </a:cubicBezTo>
                  <a:cubicBezTo>
                    <a:pt x="178" y="210"/>
                    <a:pt x="179" y="210"/>
                    <a:pt x="179" y="210"/>
                  </a:cubicBezTo>
                  <a:cubicBezTo>
                    <a:pt x="179" y="210"/>
                    <a:pt x="179" y="211"/>
                    <a:pt x="179" y="211"/>
                  </a:cubicBezTo>
                  <a:cubicBezTo>
                    <a:pt x="179" y="211"/>
                    <a:pt x="179" y="212"/>
                    <a:pt x="179" y="213"/>
                  </a:cubicBezTo>
                  <a:cubicBezTo>
                    <a:pt x="180" y="213"/>
                    <a:pt x="180" y="213"/>
                    <a:pt x="181" y="213"/>
                  </a:cubicBezTo>
                  <a:cubicBezTo>
                    <a:pt x="181" y="214"/>
                    <a:pt x="181" y="214"/>
                    <a:pt x="181" y="215"/>
                  </a:cubicBezTo>
                  <a:cubicBezTo>
                    <a:pt x="181" y="215"/>
                    <a:pt x="182" y="215"/>
                    <a:pt x="182" y="215"/>
                  </a:cubicBezTo>
                  <a:cubicBezTo>
                    <a:pt x="183" y="216"/>
                    <a:pt x="183" y="217"/>
                    <a:pt x="184" y="218"/>
                  </a:cubicBezTo>
                  <a:cubicBezTo>
                    <a:pt x="184" y="219"/>
                    <a:pt x="183" y="221"/>
                    <a:pt x="182" y="222"/>
                  </a:cubicBezTo>
                  <a:cubicBezTo>
                    <a:pt x="180" y="222"/>
                    <a:pt x="179" y="222"/>
                    <a:pt x="178" y="220"/>
                  </a:cubicBezTo>
                  <a:cubicBezTo>
                    <a:pt x="178" y="220"/>
                    <a:pt x="177" y="219"/>
                    <a:pt x="177" y="219"/>
                  </a:cubicBezTo>
                  <a:cubicBezTo>
                    <a:pt x="176" y="218"/>
                    <a:pt x="175" y="216"/>
                    <a:pt x="174" y="215"/>
                  </a:cubicBezTo>
                  <a:close/>
                  <a:moveTo>
                    <a:pt x="259" y="221"/>
                  </a:moveTo>
                  <a:cubicBezTo>
                    <a:pt x="259" y="221"/>
                    <a:pt x="258" y="221"/>
                    <a:pt x="259" y="220"/>
                  </a:cubicBezTo>
                  <a:cubicBezTo>
                    <a:pt x="259" y="220"/>
                    <a:pt x="259" y="220"/>
                    <a:pt x="259" y="220"/>
                  </a:cubicBezTo>
                  <a:cubicBezTo>
                    <a:pt x="257" y="219"/>
                    <a:pt x="259" y="218"/>
                    <a:pt x="258" y="217"/>
                  </a:cubicBezTo>
                  <a:cubicBezTo>
                    <a:pt x="258" y="217"/>
                    <a:pt x="259" y="217"/>
                    <a:pt x="259" y="217"/>
                  </a:cubicBezTo>
                  <a:cubicBezTo>
                    <a:pt x="260" y="216"/>
                    <a:pt x="261" y="215"/>
                    <a:pt x="262" y="216"/>
                  </a:cubicBezTo>
                  <a:cubicBezTo>
                    <a:pt x="264" y="216"/>
                    <a:pt x="265" y="217"/>
                    <a:pt x="266" y="218"/>
                  </a:cubicBezTo>
                  <a:cubicBezTo>
                    <a:pt x="267" y="218"/>
                    <a:pt x="268" y="219"/>
                    <a:pt x="269" y="220"/>
                  </a:cubicBezTo>
                  <a:cubicBezTo>
                    <a:pt x="269" y="221"/>
                    <a:pt x="268" y="222"/>
                    <a:pt x="267" y="222"/>
                  </a:cubicBezTo>
                  <a:cubicBezTo>
                    <a:pt x="266" y="221"/>
                    <a:pt x="265" y="221"/>
                    <a:pt x="264" y="222"/>
                  </a:cubicBezTo>
                  <a:cubicBezTo>
                    <a:pt x="263" y="223"/>
                    <a:pt x="261" y="223"/>
                    <a:pt x="260" y="222"/>
                  </a:cubicBezTo>
                  <a:cubicBezTo>
                    <a:pt x="260" y="222"/>
                    <a:pt x="260" y="221"/>
                    <a:pt x="259" y="221"/>
                  </a:cubicBezTo>
                  <a:close/>
                  <a:moveTo>
                    <a:pt x="202" y="218"/>
                  </a:moveTo>
                  <a:cubicBezTo>
                    <a:pt x="202" y="218"/>
                    <a:pt x="203" y="218"/>
                    <a:pt x="203" y="219"/>
                  </a:cubicBezTo>
                  <a:cubicBezTo>
                    <a:pt x="204" y="221"/>
                    <a:pt x="205" y="220"/>
                    <a:pt x="206" y="220"/>
                  </a:cubicBezTo>
                  <a:cubicBezTo>
                    <a:pt x="207" y="220"/>
                    <a:pt x="208" y="220"/>
                    <a:pt x="207" y="221"/>
                  </a:cubicBezTo>
                  <a:cubicBezTo>
                    <a:pt x="207" y="222"/>
                    <a:pt x="208" y="224"/>
                    <a:pt x="207" y="225"/>
                  </a:cubicBezTo>
                  <a:cubicBezTo>
                    <a:pt x="207" y="225"/>
                    <a:pt x="207" y="225"/>
                    <a:pt x="207" y="225"/>
                  </a:cubicBezTo>
                  <a:cubicBezTo>
                    <a:pt x="207" y="227"/>
                    <a:pt x="207" y="228"/>
                    <a:pt x="206" y="229"/>
                  </a:cubicBezTo>
                  <a:cubicBezTo>
                    <a:pt x="205" y="229"/>
                    <a:pt x="204" y="229"/>
                    <a:pt x="203" y="230"/>
                  </a:cubicBezTo>
                  <a:cubicBezTo>
                    <a:pt x="202" y="231"/>
                    <a:pt x="201" y="231"/>
                    <a:pt x="200" y="231"/>
                  </a:cubicBezTo>
                  <a:cubicBezTo>
                    <a:pt x="200" y="231"/>
                    <a:pt x="199" y="231"/>
                    <a:pt x="199" y="231"/>
                  </a:cubicBezTo>
                  <a:cubicBezTo>
                    <a:pt x="198" y="232"/>
                    <a:pt x="197" y="232"/>
                    <a:pt x="196" y="233"/>
                  </a:cubicBezTo>
                  <a:cubicBezTo>
                    <a:pt x="196" y="233"/>
                    <a:pt x="196" y="233"/>
                    <a:pt x="196" y="233"/>
                  </a:cubicBezTo>
                  <a:cubicBezTo>
                    <a:pt x="194" y="234"/>
                    <a:pt x="192" y="233"/>
                    <a:pt x="191" y="231"/>
                  </a:cubicBezTo>
                  <a:cubicBezTo>
                    <a:pt x="191" y="231"/>
                    <a:pt x="191" y="230"/>
                    <a:pt x="191" y="230"/>
                  </a:cubicBezTo>
                  <a:cubicBezTo>
                    <a:pt x="190" y="230"/>
                    <a:pt x="190" y="229"/>
                    <a:pt x="190" y="230"/>
                  </a:cubicBezTo>
                  <a:cubicBezTo>
                    <a:pt x="189" y="230"/>
                    <a:pt x="188" y="230"/>
                    <a:pt x="188" y="229"/>
                  </a:cubicBezTo>
                  <a:cubicBezTo>
                    <a:pt x="188" y="228"/>
                    <a:pt x="188" y="228"/>
                    <a:pt x="187" y="228"/>
                  </a:cubicBezTo>
                  <a:cubicBezTo>
                    <a:pt x="187" y="228"/>
                    <a:pt x="187" y="227"/>
                    <a:pt x="187" y="227"/>
                  </a:cubicBezTo>
                  <a:cubicBezTo>
                    <a:pt x="187" y="225"/>
                    <a:pt x="187" y="224"/>
                    <a:pt x="187" y="223"/>
                  </a:cubicBezTo>
                  <a:cubicBezTo>
                    <a:pt x="186" y="221"/>
                    <a:pt x="186" y="218"/>
                    <a:pt x="187" y="216"/>
                  </a:cubicBezTo>
                  <a:cubicBezTo>
                    <a:pt x="187" y="215"/>
                    <a:pt x="187" y="215"/>
                    <a:pt x="187" y="216"/>
                  </a:cubicBezTo>
                  <a:cubicBezTo>
                    <a:pt x="188" y="216"/>
                    <a:pt x="188" y="216"/>
                    <a:pt x="188" y="216"/>
                  </a:cubicBezTo>
                  <a:cubicBezTo>
                    <a:pt x="189" y="215"/>
                    <a:pt x="189" y="214"/>
                    <a:pt x="190" y="214"/>
                  </a:cubicBezTo>
                  <a:cubicBezTo>
                    <a:pt x="190" y="214"/>
                    <a:pt x="191" y="213"/>
                    <a:pt x="191" y="213"/>
                  </a:cubicBezTo>
                  <a:cubicBezTo>
                    <a:pt x="192" y="212"/>
                    <a:pt x="192" y="212"/>
                    <a:pt x="192" y="213"/>
                  </a:cubicBezTo>
                  <a:cubicBezTo>
                    <a:pt x="193" y="213"/>
                    <a:pt x="193" y="213"/>
                    <a:pt x="194" y="212"/>
                  </a:cubicBezTo>
                  <a:cubicBezTo>
                    <a:pt x="194" y="212"/>
                    <a:pt x="195" y="211"/>
                    <a:pt x="196" y="212"/>
                  </a:cubicBezTo>
                  <a:cubicBezTo>
                    <a:pt x="197" y="212"/>
                    <a:pt x="197" y="212"/>
                    <a:pt x="197" y="212"/>
                  </a:cubicBezTo>
                  <a:cubicBezTo>
                    <a:pt x="198" y="210"/>
                    <a:pt x="199" y="210"/>
                    <a:pt x="201" y="210"/>
                  </a:cubicBezTo>
                  <a:cubicBezTo>
                    <a:pt x="201" y="209"/>
                    <a:pt x="201" y="210"/>
                    <a:pt x="202" y="211"/>
                  </a:cubicBezTo>
                  <a:cubicBezTo>
                    <a:pt x="202" y="211"/>
                    <a:pt x="203" y="211"/>
                    <a:pt x="203" y="210"/>
                  </a:cubicBezTo>
                  <a:cubicBezTo>
                    <a:pt x="203" y="209"/>
                    <a:pt x="204" y="209"/>
                    <a:pt x="205" y="209"/>
                  </a:cubicBezTo>
                  <a:cubicBezTo>
                    <a:pt x="206" y="209"/>
                    <a:pt x="207" y="209"/>
                    <a:pt x="208" y="209"/>
                  </a:cubicBezTo>
                  <a:cubicBezTo>
                    <a:pt x="211" y="209"/>
                    <a:pt x="211" y="211"/>
                    <a:pt x="210" y="213"/>
                  </a:cubicBezTo>
                  <a:cubicBezTo>
                    <a:pt x="210" y="214"/>
                    <a:pt x="209" y="215"/>
                    <a:pt x="209" y="215"/>
                  </a:cubicBezTo>
                  <a:cubicBezTo>
                    <a:pt x="207" y="215"/>
                    <a:pt x="206" y="216"/>
                    <a:pt x="205" y="216"/>
                  </a:cubicBezTo>
                  <a:cubicBezTo>
                    <a:pt x="204" y="217"/>
                    <a:pt x="203" y="217"/>
                    <a:pt x="203" y="217"/>
                  </a:cubicBezTo>
                  <a:cubicBezTo>
                    <a:pt x="202" y="217"/>
                    <a:pt x="202" y="218"/>
                    <a:pt x="202" y="218"/>
                  </a:cubicBezTo>
                  <a:close/>
                  <a:moveTo>
                    <a:pt x="185" y="249"/>
                  </a:moveTo>
                  <a:cubicBezTo>
                    <a:pt x="185" y="250"/>
                    <a:pt x="184" y="251"/>
                    <a:pt x="184" y="252"/>
                  </a:cubicBezTo>
                  <a:cubicBezTo>
                    <a:pt x="184" y="252"/>
                    <a:pt x="183" y="252"/>
                    <a:pt x="183" y="252"/>
                  </a:cubicBezTo>
                  <a:cubicBezTo>
                    <a:pt x="182" y="251"/>
                    <a:pt x="181" y="252"/>
                    <a:pt x="180" y="252"/>
                  </a:cubicBezTo>
                  <a:cubicBezTo>
                    <a:pt x="179" y="252"/>
                    <a:pt x="178" y="251"/>
                    <a:pt x="177" y="251"/>
                  </a:cubicBezTo>
                  <a:cubicBezTo>
                    <a:pt x="176" y="251"/>
                    <a:pt x="176" y="251"/>
                    <a:pt x="176" y="250"/>
                  </a:cubicBezTo>
                  <a:cubicBezTo>
                    <a:pt x="176" y="249"/>
                    <a:pt x="176" y="248"/>
                    <a:pt x="177" y="248"/>
                  </a:cubicBezTo>
                  <a:cubicBezTo>
                    <a:pt x="177" y="247"/>
                    <a:pt x="178" y="247"/>
                    <a:pt x="179" y="247"/>
                  </a:cubicBezTo>
                  <a:cubicBezTo>
                    <a:pt x="180" y="247"/>
                    <a:pt x="181" y="247"/>
                    <a:pt x="182" y="247"/>
                  </a:cubicBezTo>
                  <a:cubicBezTo>
                    <a:pt x="182" y="247"/>
                    <a:pt x="183" y="247"/>
                    <a:pt x="183" y="247"/>
                  </a:cubicBezTo>
                  <a:cubicBezTo>
                    <a:pt x="184" y="248"/>
                    <a:pt x="184" y="248"/>
                    <a:pt x="185" y="249"/>
                  </a:cubicBezTo>
                  <a:close/>
                  <a:moveTo>
                    <a:pt x="239" y="281"/>
                  </a:moveTo>
                  <a:cubicBezTo>
                    <a:pt x="239" y="279"/>
                    <a:pt x="239" y="277"/>
                    <a:pt x="238" y="276"/>
                  </a:cubicBezTo>
                  <a:cubicBezTo>
                    <a:pt x="238" y="275"/>
                    <a:pt x="238" y="275"/>
                    <a:pt x="238" y="275"/>
                  </a:cubicBezTo>
                  <a:cubicBezTo>
                    <a:pt x="238" y="275"/>
                    <a:pt x="237" y="274"/>
                    <a:pt x="237" y="274"/>
                  </a:cubicBezTo>
                  <a:cubicBezTo>
                    <a:pt x="236" y="273"/>
                    <a:pt x="235" y="272"/>
                    <a:pt x="235" y="272"/>
                  </a:cubicBezTo>
                  <a:cubicBezTo>
                    <a:pt x="233" y="271"/>
                    <a:pt x="232" y="271"/>
                    <a:pt x="231" y="271"/>
                  </a:cubicBezTo>
                  <a:cubicBezTo>
                    <a:pt x="230" y="271"/>
                    <a:pt x="230" y="272"/>
                    <a:pt x="230" y="273"/>
                  </a:cubicBezTo>
                  <a:cubicBezTo>
                    <a:pt x="229" y="273"/>
                    <a:pt x="229" y="273"/>
                    <a:pt x="229" y="273"/>
                  </a:cubicBezTo>
                  <a:cubicBezTo>
                    <a:pt x="229" y="274"/>
                    <a:pt x="229" y="275"/>
                    <a:pt x="229" y="276"/>
                  </a:cubicBezTo>
                  <a:cubicBezTo>
                    <a:pt x="229" y="277"/>
                    <a:pt x="229" y="277"/>
                    <a:pt x="230" y="278"/>
                  </a:cubicBezTo>
                  <a:cubicBezTo>
                    <a:pt x="229" y="278"/>
                    <a:pt x="229" y="278"/>
                    <a:pt x="229" y="279"/>
                  </a:cubicBezTo>
                  <a:cubicBezTo>
                    <a:pt x="229" y="280"/>
                    <a:pt x="229" y="280"/>
                    <a:pt x="229" y="281"/>
                  </a:cubicBezTo>
                  <a:cubicBezTo>
                    <a:pt x="229" y="282"/>
                    <a:pt x="229" y="282"/>
                    <a:pt x="228" y="281"/>
                  </a:cubicBezTo>
                  <a:cubicBezTo>
                    <a:pt x="228" y="280"/>
                    <a:pt x="228" y="279"/>
                    <a:pt x="228" y="278"/>
                  </a:cubicBezTo>
                  <a:cubicBezTo>
                    <a:pt x="227" y="278"/>
                    <a:pt x="227" y="277"/>
                    <a:pt x="227" y="276"/>
                  </a:cubicBezTo>
                  <a:cubicBezTo>
                    <a:pt x="227" y="275"/>
                    <a:pt x="226" y="274"/>
                    <a:pt x="225" y="275"/>
                  </a:cubicBezTo>
                  <a:cubicBezTo>
                    <a:pt x="224" y="275"/>
                    <a:pt x="223" y="275"/>
                    <a:pt x="223" y="276"/>
                  </a:cubicBezTo>
                  <a:cubicBezTo>
                    <a:pt x="223" y="277"/>
                    <a:pt x="222" y="278"/>
                    <a:pt x="221" y="279"/>
                  </a:cubicBezTo>
                  <a:cubicBezTo>
                    <a:pt x="221" y="278"/>
                    <a:pt x="221" y="277"/>
                    <a:pt x="221" y="277"/>
                  </a:cubicBezTo>
                  <a:cubicBezTo>
                    <a:pt x="222" y="276"/>
                    <a:pt x="222" y="275"/>
                    <a:pt x="223" y="274"/>
                  </a:cubicBezTo>
                  <a:cubicBezTo>
                    <a:pt x="224" y="273"/>
                    <a:pt x="224" y="272"/>
                    <a:pt x="223" y="271"/>
                  </a:cubicBezTo>
                  <a:cubicBezTo>
                    <a:pt x="222" y="271"/>
                    <a:pt x="222" y="270"/>
                    <a:pt x="221" y="271"/>
                  </a:cubicBezTo>
                  <a:cubicBezTo>
                    <a:pt x="220" y="271"/>
                    <a:pt x="219" y="271"/>
                    <a:pt x="218" y="271"/>
                  </a:cubicBezTo>
                  <a:cubicBezTo>
                    <a:pt x="218" y="271"/>
                    <a:pt x="218" y="270"/>
                    <a:pt x="218" y="270"/>
                  </a:cubicBezTo>
                  <a:cubicBezTo>
                    <a:pt x="219" y="269"/>
                    <a:pt x="219" y="267"/>
                    <a:pt x="220" y="266"/>
                  </a:cubicBezTo>
                  <a:cubicBezTo>
                    <a:pt x="221" y="266"/>
                    <a:pt x="221" y="266"/>
                    <a:pt x="220" y="266"/>
                  </a:cubicBezTo>
                  <a:cubicBezTo>
                    <a:pt x="219" y="265"/>
                    <a:pt x="220" y="265"/>
                    <a:pt x="221" y="265"/>
                  </a:cubicBezTo>
                  <a:cubicBezTo>
                    <a:pt x="221" y="264"/>
                    <a:pt x="220" y="264"/>
                    <a:pt x="220" y="263"/>
                  </a:cubicBezTo>
                  <a:cubicBezTo>
                    <a:pt x="220" y="262"/>
                    <a:pt x="219" y="261"/>
                    <a:pt x="218" y="261"/>
                  </a:cubicBezTo>
                  <a:cubicBezTo>
                    <a:pt x="218" y="261"/>
                    <a:pt x="217" y="260"/>
                    <a:pt x="218" y="260"/>
                  </a:cubicBezTo>
                  <a:cubicBezTo>
                    <a:pt x="218" y="260"/>
                    <a:pt x="218" y="259"/>
                    <a:pt x="218" y="259"/>
                  </a:cubicBezTo>
                  <a:cubicBezTo>
                    <a:pt x="218" y="258"/>
                    <a:pt x="217" y="257"/>
                    <a:pt x="218" y="257"/>
                  </a:cubicBezTo>
                  <a:cubicBezTo>
                    <a:pt x="218" y="257"/>
                    <a:pt x="217" y="256"/>
                    <a:pt x="217" y="256"/>
                  </a:cubicBezTo>
                  <a:cubicBezTo>
                    <a:pt x="217" y="255"/>
                    <a:pt x="216" y="254"/>
                    <a:pt x="218" y="254"/>
                  </a:cubicBezTo>
                  <a:cubicBezTo>
                    <a:pt x="218" y="254"/>
                    <a:pt x="218" y="253"/>
                    <a:pt x="218" y="253"/>
                  </a:cubicBezTo>
                  <a:cubicBezTo>
                    <a:pt x="218" y="253"/>
                    <a:pt x="218" y="253"/>
                    <a:pt x="218" y="252"/>
                  </a:cubicBezTo>
                  <a:cubicBezTo>
                    <a:pt x="219" y="252"/>
                    <a:pt x="219" y="252"/>
                    <a:pt x="218" y="251"/>
                  </a:cubicBezTo>
                  <a:cubicBezTo>
                    <a:pt x="218" y="251"/>
                    <a:pt x="218" y="250"/>
                    <a:pt x="217" y="251"/>
                  </a:cubicBezTo>
                  <a:cubicBezTo>
                    <a:pt x="217" y="251"/>
                    <a:pt x="217" y="251"/>
                    <a:pt x="217" y="251"/>
                  </a:cubicBezTo>
                  <a:cubicBezTo>
                    <a:pt x="217" y="250"/>
                    <a:pt x="216" y="250"/>
                    <a:pt x="217" y="250"/>
                  </a:cubicBezTo>
                  <a:cubicBezTo>
                    <a:pt x="217" y="249"/>
                    <a:pt x="217" y="249"/>
                    <a:pt x="217" y="249"/>
                  </a:cubicBezTo>
                  <a:cubicBezTo>
                    <a:pt x="217" y="249"/>
                    <a:pt x="216" y="249"/>
                    <a:pt x="216" y="249"/>
                  </a:cubicBezTo>
                  <a:cubicBezTo>
                    <a:pt x="216" y="249"/>
                    <a:pt x="215" y="249"/>
                    <a:pt x="215" y="249"/>
                  </a:cubicBezTo>
                  <a:cubicBezTo>
                    <a:pt x="215" y="249"/>
                    <a:pt x="215" y="249"/>
                    <a:pt x="215" y="249"/>
                  </a:cubicBezTo>
                  <a:cubicBezTo>
                    <a:pt x="213" y="249"/>
                    <a:pt x="213" y="249"/>
                    <a:pt x="213" y="251"/>
                  </a:cubicBezTo>
                  <a:cubicBezTo>
                    <a:pt x="212" y="251"/>
                    <a:pt x="212" y="252"/>
                    <a:pt x="211" y="253"/>
                  </a:cubicBezTo>
                  <a:cubicBezTo>
                    <a:pt x="211" y="254"/>
                    <a:pt x="211" y="255"/>
                    <a:pt x="210" y="256"/>
                  </a:cubicBezTo>
                  <a:cubicBezTo>
                    <a:pt x="210" y="256"/>
                    <a:pt x="209" y="257"/>
                    <a:pt x="210" y="257"/>
                  </a:cubicBezTo>
                  <a:cubicBezTo>
                    <a:pt x="210" y="258"/>
                    <a:pt x="210" y="258"/>
                    <a:pt x="209" y="258"/>
                  </a:cubicBezTo>
                  <a:cubicBezTo>
                    <a:pt x="209" y="258"/>
                    <a:pt x="209" y="259"/>
                    <a:pt x="209" y="259"/>
                  </a:cubicBezTo>
                  <a:cubicBezTo>
                    <a:pt x="208" y="259"/>
                    <a:pt x="207" y="260"/>
                    <a:pt x="207" y="260"/>
                  </a:cubicBezTo>
                  <a:cubicBezTo>
                    <a:pt x="205" y="260"/>
                    <a:pt x="205" y="261"/>
                    <a:pt x="205" y="262"/>
                  </a:cubicBezTo>
                  <a:cubicBezTo>
                    <a:pt x="205" y="262"/>
                    <a:pt x="205" y="264"/>
                    <a:pt x="206" y="264"/>
                  </a:cubicBezTo>
                  <a:cubicBezTo>
                    <a:pt x="207" y="264"/>
                    <a:pt x="208" y="266"/>
                    <a:pt x="209" y="266"/>
                  </a:cubicBezTo>
                  <a:cubicBezTo>
                    <a:pt x="209" y="266"/>
                    <a:pt x="209" y="266"/>
                    <a:pt x="209" y="266"/>
                  </a:cubicBezTo>
                  <a:cubicBezTo>
                    <a:pt x="209" y="265"/>
                    <a:pt x="210" y="266"/>
                    <a:pt x="210" y="266"/>
                  </a:cubicBezTo>
                  <a:cubicBezTo>
                    <a:pt x="210" y="266"/>
                    <a:pt x="211" y="267"/>
                    <a:pt x="211" y="267"/>
                  </a:cubicBezTo>
                  <a:cubicBezTo>
                    <a:pt x="211" y="268"/>
                    <a:pt x="213" y="268"/>
                    <a:pt x="212" y="270"/>
                  </a:cubicBezTo>
                  <a:cubicBezTo>
                    <a:pt x="212" y="270"/>
                    <a:pt x="212" y="270"/>
                    <a:pt x="212" y="270"/>
                  </a:cubicBezTo>
                  <a:cubicBezTo>
                    <a:pt x="213" y="271"/>
                    <a:pt x="212" y="272"/>
                    <a:pt x="212" y="272"/>
                  </a:cubicBezTo>
                  <a:cubicBezTo>
                    <a:pt x="211" y="272"/>
                    <a:pt x="211" y="273"/>
                    <a:pt x="211" y="273"/>
                  </a:cubicBezTo>
                  <a:cubicBezTo>
                    <a:pt x="210" y="274"/>
                    <a:pt x="210" y="274"/>
                    <a:pt x="209" y="274"/>
                  </a:cubicBezTo>
                  <a:cubicBezTo>
                    <a:pt x="209" y="274"/>
                    <a:pt x="209" y="274"/>
                    <a:pt x="209" y="274"/>
                  </a:cubicBezTo>
                  <a:cubicBezTo>
                    <a:pt x="209" y="275"/>
                    <a:pt x="208" y="275"/>
                    <a:pt x="208" y="276"/>
                  </a:cubicBezTo>
                  <a:cubicBezTo>
                    <a:pt x="209" y="276"/>
                    <a:pt x="209" y="276"/>
                    <a:pt x="210" y="276"/>
                  </a:cubicBezTo>
                  <a:cubicBezTo>
                    <a:pt x="210" y="276"/>
                    <a:pt x="210" y="276"/>
                    <a:pt x="210" y="276"/>
                  </a:cubicBezTo>
                  <a:cubicBezTo>
                    <a:pt x="210" y="277"/>
                    <a:pt x="210" y="278"/>
                    <a:pt x="211" y="278"/>
                  </a:cubicBezTo>
                  <a:cubicBezTo>
                    <a:pt x="212" y="278"/>
                    <a:pt x="212" y="279"/>
                    <a:pt x="213" y="279"/>
                  </a:cubicBezTo>
                  <a:cubicBezTo>
                    <a:pt x="215" y="279"/>
                    <a:pt x="215" y="280"/>
                    <a:pt x="216" y="282"/>
                  </a:cubicBezTo>
                  <a:cubicBezTo>
                    <a:pt x="216" y="283"/>
                    <a:pt x="216" y="284"/>
                    <a:pt x="215" y="284"/>
                  </a:cubicBezTo>
                  <a:cubicBezTo>
                    <a:pt x="215" y="285"/>
                    <a:pt x="215" y="285"/>
                    <a:pt x="215" y="285"/>
                  </a:cubicBezTo>
                  <a:cubicBezTo>
                    <a:pt x="216" y="285"/>
                    <a:pt x="216" y="286"/>
                    <a:pt x="215" y="286"/>
                  </a:cubicBezTo>
                  <a:cubicBezTo>
                    <a:pt x="215" y="286"/>
                    <a:pt x="215" y="286"/>
                    <a:pt x="215" y="286"/>
                  </a:cubicBezTo>
                  <a:cubicBezTo>
                    <a:pt x="214" y="286"/>
                    <a:pt x="213" y="286"/>
                    <a:pt x="213" y="286"/>
                  </a:cubicBezTo>
                  <a:cubicBezTo>
                    <a:pt x="210" y="285"/>
                    <a:pt x="208" y="285"/>
                    <a:pt x="206" y="285"/>
                  </a:cubicBezTo>
                  <a:cubicBezTo>
                    <a:pt x="206" y="285"/>
                    <a:pt x="205" y="285"/>
                    <a:pt x="205" y="284"/>
                  </a:cubicBezTo>
                  <a:cubicBezTo>
                    <a:pt x="205" y="284"/>
                    <a:pt x="205" y="284"/>
                    <a:pt x="205" y="284"/>
                  </a:cubicBezTo>
                  <a:cubicBezTo>
                    <a:pt x="204" y="284"/>
                    <a:pt x="203" y="284"/>
                    <a:pt x="202" y="285"/>
                  </a:cubicBezTo>
                  <a:cubicBezTo>
                    <a:pt x="201" y="285"/>
                    <a:pt x="200" y="285"/>
                    <a:pt x="199" y="284"/>
                  </a:cubicBezTo>
                  <a:cubicBezTo>
                    <a:pt x="199" y="283"/>
                    <a:pt x="199" y="282"/>
                    <a:pt x="199" y="281"/>
                  </a:cubicBezTo>
                  <a:cubicBezTo>
                    <a:pt x="199" y="279"/>
                    <a:pt x="199" y="278"/>
                    <a:pt x="197" y="277"/>
                  </a:cubicBezTo>
                  <a:cubicBezTo>
                    <a:pt x="198" y="277"/>
                    <a:pt x="199" y="277"/>
                    <a:pt x="198" y="277"/>
                  </a:cubicBezTo>
                  <a:cubicBezTo>
                    <a:pt x="198" y="276"/>
                    <a:pt x="198" y="277"/>
                    <a:pt x="197" y="277"/>
                  </a:cubicBezTo>
                  <a:cubicBezTo>
                    <a:pt x="197" y="277"/>
                    <a:pt x="196" y="277"/>
                    <a:pt x="195" y="277"/>
                  </a:cubicBezTo>
                  <a:cubicBezTo>
                    <a:pt x="195" y="278"/>
                    <a:pt x="194" y="277"/>
                    <a:pt x="194" y="277"/>
                  </a:cubicBezTo>
                  <a:cubicBezTo>
                    <a:pt x="195" y="277"/>
                    <a:pt x="194" y="277"/>
                    <a:pt x="194" y="277"/>
                  </a:cubicBezTo>
                  <a:cubicBezTo>
                    <a:pt x="194" y="277"/>
                    <a:pt x="194" y="278"/>
                    <a:pt x="193" y="277"/>
                  </a:cubicBezTo>
                  <a:cubicBezTo>
                    <a:pt x="193" y="277"/>
                    <a:pt x="193" y="277"/>
                    <a:pt x="194" y="276"/>
                  </a:cubicBezTo>
                  <a:cubicBezTo>
                    <a:pt x="194" y="276"/>
                    <a:pt x="195" y="275"/>
                    <a:pt x="196" y="275"/>
                  </a:cubicBezTo>
                  <a:cubicBezTo>
                    <a:pt x="196" y="275"/>
                    <a:pt x="197" y="275"/>
                    <a:pt x="196" y="274"/>
                  </a:cubicBezTo>
                  <a:cubicBezTo>
                    <a:pt x="195" y="273"/>
                    <a:pt x="195" y="273"/>
                    <a:pt x="194" y="272"/>
                  </a:cubicBezTo>
                  <a:cubicBezTo>
                    <a:pt x="191" y="271"/>
                    <a:pt x="191" y="271"/>
                    <a:pt x="192" y="267"/>
                  </a:cubicBezTo>
                  <a:cubicBezTo>
                    <a:pt x="192" y="267"/>
                    <a:pt x="191" y="267"/>
                    <a:pt x="191" y="267"/>
                  </a:cubicBezTo>
                  <a:cubicBezTo>
                    <a:pt x="190" y="267"/>
                    <a:pt x="189" y="267"/>
                    <a:pt x="189" y="265"/>
                  </a:cubicBezTo>
                  <a:cubicBezTo>
                    <a:pt x="189" y="265"/>
                    <a:pt x="188" y="265"/>
                    <a:pt x="187" y="265"/>
                  </a:cubicBezTo>
                  <a:cubicBezTo>
                    <a:pt x="186" y="265"/>
                    <a:pt x="185" y="265"/>
                    <a:pt x="185" y="266"/>
                  </a:cubicBezTo>
                  <a:cubicBezTo>
                    <a:pt x="184" y="266"/>
                    <a:pt x="183" y="267"/>
                    <a:pt x="182" y="267"/>
                  </a:cubicBezTo>
                  <a:cubicBezTo>
                    <a:pt x="181" y="267"/>
                    <a:pt x="181" y="266"/>
                    <a:pt x="181" y="266"/>
                  </a:cubicBezTo>
                  <a:cubicBezTo>
                    <a:pt x="181" y="265"/>
                    <a:pt x="181" y="265"/>
                    <a:pt x="181" y="265"/>
                  </a:cubicBezTo>
                  <a:cubicBezTo>
                    <a:pt x="181" y="264"/>
                    <a:pt x="180" y="263"/>
                    <a:pt x="181" y="261"/>
                  </a:cubicBezTo>
                  <a:cubicBezTo>
                    <a:pt x="181" y="261"/>
                    <a:pt x="181" y="261"/>
                    <a:pt x="181" y="260"/>
                  </a:cubicBezTo>
                  <a:cubicBezTo>
                    <a:pt x="180" y="258"/>
                    <a:pt x="178" y="259"/>
                    <a:pt x="176" y="258"/>
                  </a:cubicBezTo>
                  <a:cubicBezTo>
                    <a:pt x="176" y="258"/>
                    <a:pt x="175" y="258"/>
                    <a:pt x="175" y="258"/>
                  </a:cubicBezTo>
                  <a:cubicBezTo>
                    <a:pt x="175" y="259"/>
                    <a:pt x="174" y="259"/>
                    <a:pt x="174" y="259"/>
                  </a:cubicBezTo>
                  <a:cubicBezTo>
                    <a:pt x="173" y="259"/>
                    <a:pt x="171" y="260"/>
                    <a:pt x="170" y="261"/>
                  </a:cubicBezTo>
                  <a:cubicBezTo>
                    <a:pt x="169" y="262"/>
                    <a:pt x="169" y="263"/>
                    <a:pt x="169" y="263"/>
                  </a:cubicBezTo>
                  <a:cubicBezTo>
                    <a:pt x="169" y="265"/>
                    <a:pt x="169" y="265"/>
                    <a:pt x="170" y="265"/>
                  </a:cubicBezTo>
                  <a:cubicBezTo>
                    <a:pt x="172" y="265"/>
                    <a:pt x="174" y="266"/>
                    <a:pt x="175" y="267"/>
                  </a:cubicBezTo>
                  <a:cubicBezTo>
                    <a:pt x="175" y="267"/>
                    <a:pt x="176" y="267"/>
                    <a:pt x="176" y="267"/>
                  </a:cubicBezTo>
                  <a:cubicBezTo>
                    <a:pt x="176" y="267"/>
                    <a:pt x="177" y="267"/>
                    <a:pt x="177" y="268"/>
                  </a:cubicBezTo>
                  <a:cubicBezTo>
                    <a:pt x="176" y="268"/>
                    <a:pt x="175" y="268"/>
                    <a:pt x="174" y="267"/>
                  </a:cubicBezTo>
                  <a:cubicBezTo>
                    <a:pt x="173" y="267"/>
                    <a:pt x="172" y="267"/>
                    <a:pt x="172" y="267"/>
                  </a:cubicBezTo>
                  <a:cubicBezTo>
                    <a:pt x="171" y="267"/>
                    <a:pt x="170" y="267"/>
                    <a:pt x="169" y="267"/>
                  </a:cubicBezTo>
                  <a:cubicBezTo>
                    <a:pt x="166" y="266"/>
                    <a:pt x="165" y="268"/>
                    <a:pt x="164" y="270"/>
                  </a:cubicBezTo>
                  <a:cubicBezTo>
                    <a:pt x="163" y="270"/>
                    <a:pt x="163" y="271"/>
                    <a:pt x="164" y="271"/>
                  </a:cubicBezTo>
                  <a:cubicBezTo>
                    <a:pt x="165" y="271"/>
                    <a:pt x="165" y="272"/>
                    <a:pt x="165" y="273"/>
                  </a:cubicBezTo>
                  <a:cubicBezTo>
                    <a:pt x="165" y="273"/>
                    <a:pt x="165" y="273"/>
                    <a:pt x="164" y="273"/>
                  </a:cubicBezTo>
                  <a:cubicBezTo>
                    <a:pt x="164" y="273"/>
                    <a:pt x="163" y="273"/>
                    <a:pt x="163" y="273"/>
                  </a:cubicBezTo>
                  <a:cubicBezTo>
                    <a:pt x="163" y="274"/>
                    <a:pt x="163" y="275"/>
                    <a:pt x="164" y="275"/>
                  </a:cubicBezTo>
                  <a:cubicBezTo>
                    <a:pt x="165" y="276"/>
                    <a:pt x="167" y="276"/>
                    <a:pt x="168" y="275"/>
                  </a:cubicBezTo>
                  <a:cubicBezTo>
                    <a:pt x="170" y="275"/>
                    <a:pt x="173" y="276"/>
                    <a:pt x="175" y="275"/>
                  </a:cubicBezTo>
                  <a:cubicBezTo>
                    <a:pt x="175" y="274"/>
                    <a:pt x="176" y="275"/>
                    <a:pt x="176" y="275"/>
                  </a:cubicBezTo>
                  <a:cubicBezTo>
                    <a:pt x="176" y="275"/>
                    <a:pt x="176" y="276"/>
                    <a:pt x="175" y="276"/>
                  </a:cubicBezTo>
                  <a:cubicBezTo>
                    <a:pt x="175" y="276"/>
                    <a:pt x="175" y="276"/>
                    <a:pt x="175" y="276"/>
                  </a:cubicBezTo>
                  <a:cubicBezTo>
                    <a:pt x="173" y="276"/>
                    <a:pt x="172" y="277"/>
                    <a:pt x="170" y="277"/>
                  </a:cubicBezTo>
                  <a:cubicBezTo>
                    <a:pt x="170" y="276"/>
                    <a:pt x="169" y="277"/>
                    <a:pt x="169" y="277"/>
                  </a:cubicBezTo>
                  <a:cubicBezTo>
                    <a:pt x="167" y="278"/>
                    <a:pt x="165" y="278"/>
                    <a:pt x="164" y="278"/>
                  </a:cubicBezTo>
                  <a:cubicBezTo>
                    <a:pt x="163" y="278"/>
                    <a:pt x="162" y="278"/>
                    <a:pt x="162" y="278"/>
                  </a:cubicBezTo>
                  <a:cubicBezTo>
                    <a:pt x="161" y="279"/>
                    <a:pt x="160" y="281"/>
                    <a:pt x="160" y="282"/>
                  </a:cubicBezTo>
                  <a:cubicBezTo>
                    <a:pt x="160" y="283"/>
                    <a:pt x="160" y="283"/>
                    <a:pt x="160" y="283"/>
                  </a:cubicBezTo>
                  <a:cubicBezTo>
                    <a:pt x="162" y="284"/>
                    <a:pt x="165" y="284"/>
                    <a:pt x="167" y="283"/>
                  </a:cubicBezTo>
                  <a:cubicBezTo>
                    <a:pt x="169" y="282"/>
                    <a:pt x="171" y="282"/>
                    <a:pt x="173" y="280"/>
                  </a:cubicBezTo>
                  <a:cubicBezTo>
                    <a:pt x="174" y="280"/>
                    <a:pt x="174" y="280"/>
                    <a:pt x="174" y="281"/>
                  </a:cubicBezTo>
                  <a:cubicBezTo>
                    <a:pt x="174" y="281"/>
                    <a:pt x="174" y="281"/>
                    <a:pt x="174" y="281"/>
                  </a:cubicBezTo>
                  <a:cubicBezTo>
                    <a:pt x="174" y="281"/>
                    <a:pt x="173" y="281"/>
                    <a:pt x="173" y="282"/>
                  </a:cubicBezTo>
                  <a:cubicBezTo>
                    <a:pt x="173" y="282"/>
                    <a:pt x="173" y="283"/>
                    <a:pt x="172" y="283"/>
                  </a:cubicBezTo>
                  <a:cubicBezTo>
                    <a:pt x="171" y="283"/>
                    <a:pt x="170" y="284"/>
                    <a:pt x="169" y="285"/>
                  </a:cubicBezTo>
                  <a:cubicBezTo>
                    <a:pt x="168" y="286"/>
                    <a:pt x="168" y="286"/>
                    <a:pt x="168" y="286"/>
                  </a:cubicBezTo>
                  <a:cubicBezTo>
                    <a:pt x="166" y="286"/>
                    <a:pt x="164" y="286"/>
                    <a:pt x="163" y="286"/>
                  </a:cubicBezTo>
                  <a:cubicBezTo>
                    <a:pt x="163" y="286"/>
                    <a:pt x="162" y="286"/>
                    <a:pt x="162" y="286"/>
                  </a:cubicBezTo>
                  <a:cubicBezTo>
                    <a:pt x="160" y="286"/>
                    <a:pt x="159" y="286"/>
                    <a:pt x="159" y="288"/>
                  </a:cubicBezTo>
                  <a:cubicBezTo>
                    <a:pt x="158" y="289"/>
                    <a:pt x="158" y="290"/>
                    <a:pt x="157" y="291"/>
                  </a:cubicBezTo>
                  <a:cubicBezTo>
                    <a:pt x="157" y="292"/>
                    <a:pt x="157" y="293"/>
                    <a:pt x="158" y="294"/>
                  </a:cubicBezTo>
                  <a:cubicBezTo>
                    <a:pt x="159" y="294"/>
                    <a:pt x="159" y="294"/>
                    <a:pt x="160" y="294"/>
                  </a:cubicBezTo>
                  <a:cubicBezTo>
                    <a:pt x="161" y="295"/>
                    <a:pt x="162" y="295"/>
                    <a:pt x="162" y="295"/>
                  </a:cubicBezTo>
                  <a:cubicBezTo>
                    <a:pt x="163" y="296"/>
                    <a:pt x="163" y="296"/>
                    <a:pt x="164" y="295"/>
                  </a:cubicBezTo>
                  <a:cubicBezTo>
                    <a:pt x="164" y="295"/>
                    <a:pt x="164" y="294"/>
                    <a:pt x="164" y="294"/>
                  </a:cubicBezTo>
                  <a:cubicBezTo>
                    <a:pt x="165" y="294"/>
                    <a:pt x="165" y="294"/>
                    <a:pt x="166" y="293"/>
                  </a:cubicBezTo>
                  <a:cubicBezTo>
                    <a:pt x="167" y="293"/>
                    <a:pt x="166" y="294"/>
                    <a:pt x="166" y="295"/>
                  </a:cubicBezTo>
                  <a:cubicBezTo>
                    <a:pt x="166" y="296"/>
                    <a:pt x="166" y="296"/>
                    <a:pt x="167" y="296"/>
                  </a:cubicBezTo>
                  <a:cubicBezTo>
                    <a:pt x="168" y="297"/>
                    <a:pt x="166" y="297"/>
                    <a:pt x="167" y="297"/>
                  </a:cubicBezTo>
                  <a:cubicBezTo>
                    <a:pt x="167" y="298"/>
                    <a:pt x="168" y="298"/>
                    <a:pt x="168" y="299"/>
                  </a:cubicBezTo>
                  <a:cubicBezTo>
                    <a:pt x="168" y="299"/>
                    <a:pt x="168" y="299"/>
                    <a:pt x="169" y="299"/>
                  </a:cubicBezTo>
                  <a:cubicBezTo>
                    <a:pt x="169" y="299"/>
                    <a:pt x="170" y="300"/>
                    <a:pt x="170" y="299"/>
                  </a:cubicBezTo>
                  <a:cubicBezTo>
                    <a:pt x="171" y="299"/>
                    <a:pt x="171" y="298"/>
                    <a:pt x="171" y="298"/>
                  </a:cubicBezTo>
                  <a:cubicBezTo>
                    <a:pt x="171" y="297"/>
                    <a:pt x="171" y="297"/>
                    <a:pt x="171" y="296"/>
                  </a:cubicBezTo>
                  <a:cubicBezTo>
                    <a:pt x="170" y="296"/>
                    <a:pt x="170" y="296"/>
                    <a:pt x="170" y="295"/>
                  </a:cubicBezTo>
                  <a:cubicBezTo>
                    <a:pt x="171" y="295"/>
                    <a:pt x="171" y="295"/>
                    <a:pt x="171" y="296"/>
                  </a:cubicBezTo>
                  <a:cubicBezTo>
                    <a:pt x="171" y="296"/>
                    <a:pt x="171" y="296"/>
                    <a:pt x="172" y="296"/>
                  </a:cubicBezTo>
                  <a:cubicBezTo>
                    <a:pt x="172" y="296"/>
                    <a:pt x="172" y="295"/>
                    <a:pt x="173" y="295"/>
                  </a:cubicBezTo>
                  <a:cubicBezTo>
                    <a:pt x="173" y="294"/>
                    <a:pt x="173" y="295"/>
                    <a:pt x="173" y="295"/>
                  </a:cubicBezTo>
                  <a:cubicBezTo>
                    <a:pt x="173" y="295"/>
                    <a:pt x="173" y="296"/>
                    <a:pt x="173" y="297"/>
                  </a:cubicBezTo>
                  <a:cubicBezTo>
                    <a:pt x="173" y="297"/>
                    <a:pt x="173" y="298"/>
                    <a:pt x="173" y="298"/>
                  </a:cubicBezTo>
                  <a:cubicBezTo>
                    <a:pt x="173" y="300"/>
                    <a:pt x="174" y="300"/>
                    <a:pt x="175" y="299"/>
                  </a:cubicBezTo>
                  <a:cubicBezTo>
                    <a:pt x="176" y="299"/>
                    <a:pt x="177" y="298"/>
                    <a:pt x="177" y="298"/>
                  </a:cubicBezTo>
                  <a:cubicBezTo>
                    <a:pt x="178" y="297"/>
                    <a:pt x="179" y="296"/>
                    <a:pt x="179" y="294"/>
                  </a:cubicBezTo>
                  <a:cubicBezTo>
                    <a:pt x="179" y="293"/>
                    <a:pt x="178" y="292"/>
                    <a:pt x="177" y="292"/>
                  </a:cubicBezTo>
                  <a:cubicBezTo>
                    <a:pt x="177" y="292"/>
                    <a:pt x="177" y="291"/>
                    <a:pt x="177" y="291"/>
                  </a:cubicBezTo>
                  <a:cubicBezTo>
                    <a:pt x="177" y="291"/>
                    <a:pt x="177" y="291"/>
                    <a:pt x="177" y="291"/>
                  </a:cubicBezTo>
                  <a:cubicBezTo>
                    <a:pt x="177" y="291"/>
                    <a:pt x="178" y="291"/>
                    <a:pt x="178" y="291"/>
                  </a:cubicBezTo>
                  <a:cubicBezTo>
                    <a:pt x="178" y="291"/>
                    <a:pt x="178" y="291"/>
                    <a:pt x="179" y="292"/>
                  </a:cubicBezTo>
                  <a:cubicBezTo>
                    <a:pt x="179" y="292"/>
                    <a:pt x="179" y="293"/>
                    <a:pt x="180" y="293"/>
                  </a:cubicBezTo>
                  <a:cubicBezTo>
                    <a:pt x="180" y="293"/>
                    <a:pt x="180" y="292"/>
                    <a:pt x="180" y="292"/>
                  </a:cubicBezTo>
                  <a:cubicBezTo>
                    <a:pt x="180" y="291"/>
                    <a:pt x="181" y="291"/>
                    <a:pt x="181" y="290"/>
                  </a:cubicBezTo>
                  <a:cubicBezTo>
                    <a:pt x="180" y="289"/>
                    <a:pt x="181" y="288"/>
                    <a:pt x="181" y="287"/>
                  </a:cubicBezTo>
                  <a:cubicBezTo>
                    <a:pt x="181" y="286"/>
                    <a:pt x="180" y="287"/>
                    <a:pt x="180" y="286"/>
                  </a:cubicBezTo>
                  <a:cubicBezTo>
                    <a:pt x="180" y="286"/>
                    <a:pt x="181" y="286"/>
                    <a:pt x="181" y="287"/>
                  </a:cubicBezTo>
                  <a:cubicBezTo>
                    <a:pt x="182" y="287"/>
                    <a:pt x="181" y="288"/>
                    <a:pt x="182" y="289"/>
                  </a:cubicBezTo>
                  <a:cubicBezTo>
                    <a:pt x="182" y="289"/>
                    <a:pt x="182" y="289"/>
                    <a:pt x="183" y="289"/>
                  </a:cubicBezTo>
                  <a:cubicBezTo>
                    <a:pt x="183" y="289"/>
                    <a:pt x="184" y="288"/>
                    <a:pt x="184" y="288"/>
                  </a:cubicBezTo>
                  <a:cubicBezTo>
                    <a:pt x="185" y="288"/>
                    <a:pt x="185" y="288"/>
                    <a:pt x="186" y="288"/>
                  </a:cubicBezTo>
                  <a:cubicBezTo>
                    <a:pt x="185" y="288"/>
                    <a:pt x="185" y="289"/>
                    <a:pt x="184" y="289"/>
                  </a:cubicBezTo>
                  <a:cubicBezTo>
                    <a:pt x="183" y="290"/>
                    <a:pt x="182" y="291"/>
                    <a:pt x="182" y="293"/>
                  </a:cubicBezTo>
                  <a:cubicBezTo>
                    <a:pt x="182" y="294"/>
                    <a:pt x="182" y="294"/>
                    <a:pt x="184" y="294"/>
                  </a:cubicBezTo>
                  <a:cubicBezTo>
                    <a:pt x="183" y="294"/>
                    <a:pt x="183" y="295"/>
                    <a:pt x="182" y="295"/>
                  </a:cubicBezTo>
                  <a:cubicBezTo>
                    <a:pt x="182" y="295"/>
                    <a:pt x="182" y="296"/>
                    <a:pt x="182" y="297"/>
                  </a:cubicBezTo>
                  <a:cubicBezTo>
                    <a:pt x="182" y="298"/>
                    <a:pt x="183" y="298"/>
                    <a:pt x="183" y="297"/>
                  </a:cubicBezTo>
                  <a:cubicBezTo>
                    <a:pt x="184" y="297"/>
                    <a:pt x="184" y="297"/>
                    <a:pt x="185" y="297"/>
                  </a:cubicBezTo>
                  <a:cubicBezTo>
                    <a:pt x="186" y="297"/>
                    <a:pt x="186" y="297"/>
                    <a:pt x="187" y="296"/>
                  </a:cubicBezTo>
                  <a:cubicBezTo>
                    <a:pt x="187" y="296"/>
                    <a:pt x="188" y="297"/>
                    <a:pt x="188" y="296"/>
                  </a:cubicBezTo>
                  <a:cubicBezTo>
                    <a:pt x="189" y="296"/>
                    <a:pt x="190" y="295"/>
                    <a:pt x="190" y="295"/>
                  </a:cubicBezTo>
                  <a:cubicBezTo>
                    <a:pt x="190" y="294"/>
                    <a:pt x="190" y="293"/>
                    <a:pt x="190" y="292"/>
                  </a:cubicBezTo>
                  <a:cubicBezTo>
                    <a:pt x="191" y="292"/>
                    <a:pt x="191" y="292"/>
                    <a:pt x="191" y="293"/>
                  </a:cubicBezTo>
                  <a:cubicBezTo>
                    <a:pt x="190" y="294"/>
                    <a:pt x="190" y="294"/>
                    <a:pt x="191" y="294"/>
                  </a:cubicBezTo>
                  <a:cubicBezTo>
                    <a:pt x="192" y="294"/>
                    <a:pt x="191" y="294"/>
                    <a:pt x="191" y="293"/>
                  </a:cubicBezTo>
                  <a:cubicBezTo>
                    <a:pt x="191" y="293"/>
                    <a:pt x="192" y="293"/>
                    <a:pt x="192" y="293"/>
                  </a:cubicBezTo>
                  <a:cubicBezTo>
                    <a:pt x="192" y="293"/>
                    <a:pt x="192" y="293"/>
                    <a:pt x="192" y="293"/>
                  </a:cubicBezTo>
                  <a:cubicBezTo>
                    <a:pt x="193" y="293"/>
                    <a:pt x="193" y="294"/>
                    <a:pt x="192" y="294"/>
                  </a:cubicBezTo>
                  <a:cubicBezTo>
                    <a:pt x="192" y="294"/>
                    <a:pt x="192" y="294"/>
                    <a:pt x="192" y="294"/>
                  </a:cubicBezTo>
                  <a:cubicBezTo>
                    <a:pt x="192" y="295"/>
                    <a:pt x="192" y="295"/>
                    <a:pt x="192" y="295"/>
                  </a:cubicBezTo>
                  <a:cubicBezTo>
                    <a:pt x="192" y="296"/>
                    <a:pt x="192" y="296"/>
                    <a:pt x="192" y="296"/>
                  </a:cubicBezTo>
                  <a:cubicBezTo>
                    <a:pt x="193" y="296"/>
                    <a:pt x="193" y="295"/>
                    <a:pt x="194" y="295"/>
                  </a:cubicBezTo>
                  <a:cubicBezTo>
                    <a:pt x="195" y="296"/>
                    <a:pt x="196" y="294"/>
                    <a:pt x="197" y="295"/>
                  </a:cubicBezTo>
                  <a:cubicBezTo>
                    <a:pt x="197" y="295"/>
                    <a:pt x="197" y="295"/>
                    <a:pt x="197" y="295"/>
                  </a:cubicBezTo>
                  <a:cubicBezTo>
                    <a:pt x="198" y="295"/>
                    <a:pt x="200" y="294"/>
                    <a:pt x="199" y="292"/>
                  </a:cubicBezTo>
                  <a:cubicBezTo>
                    <a:pt x="200" y="292"/>
                    <a:pt x="200" y="292"/>
                    <a:pt x="200" y="292"/>
                  </a:cubicBezTo>
                  <a:cubicBezTo>
                    <a:pt x="200" y="292"/>
                    <a:pt x="201" y="292"/>
                    <a:pt x="201" y="292"/>
                  </a:cubicBezTo>
                  <a:cubicBezTo>
                    <a:pt x="201" y="292"/>
                    <a:pt x="202" y="293"/>
                    <a:pt x="202" y="293"/>
                  </a:cubicBezTo>
                  <a:cubicBezTo>
                    <a:pt x="201" y="293"/>
                    <a:pt x="201" y="294"/>
                    <a:pt x="200" y="295"/>
                  </a:cubicBezTo>
                  <a:cubicBezTo>
                    <a:pt x="200" y="295"/>
                    <a:pt x="200" y="295"/>
                    <a:pt x="200" y="295"/>
                  </a:cubicBezTo>
                  <a:cubicBezTo>
                    <a:pt x="200" y="295"/>
                    <a:pt x="199" y="296"/>
                    <a:pt x="199" y="297"/>
                  </a:cubicBezTo>
                  <a:cubicBezTo>
                    <a:pt x="199" y="297"/>
                    <a:pt x="198" y="297"/>
                    <a:pt x="198" y="297"/>
                  </a:cubicBezTo>
                  <a:cubicBezTo>
                    <a:pt x="198" y="298"/>
                    <a:pt x="198" y="299"/>
                    <a:pt x="197" y="299"/>
                  </a:cubicBezTo>
                  <a:cubicBezTo>
                    <a:pt x="197" y="299"/>
                    <a:pt x="196" y="299"/>
                    <a:pt x="196" y="299"/>
                  </a:cubicBezTo>
                  <a:cubicBezTo>
                    <a:pt x="194" y="299"/>
                    <a:pt x="192" y="299"/>
                    <a:pt x="190" y="299"/>
                  </a:cubicBezTo>
                  <a:cubicBezTo>
                    <a:pt x="189" y="299"/>
                    <a:pt x="188" y="300"/>
                    <a:pt x="187" y="301"/>
                  </a:cubicBezTo>
                  <a:cubicBezTo>
                    <a:pt x="187" y="301"/>
                    <a:pt x="186" y="302"/>
                    <a:pt x="186" y="302"/>
                  </a:cubicBezTo>
                  <a:cubicBezTo>
                    <a:pt x="187" y="303"/>
                    <a:pt x="186" y="303"/>
                    <a:pt x="185" y="303"/>
                  </a:cubicBezTo>
                  <a:cubicBezTo>
                    <a:pt x="185" y="303"/>
                    <a:pt x="185" y="303"/>
                    <a:pt x="185" y="303"/>
                  </a:cubicBezTo>
                  <a:cubicBezTo>
                    <a:pt x="183" y="304"/>
                    <a:pt x="182" y="304"/>
                    <a:pt x="180" y="305"/>
                  </a:cubicBezTo>
                  <a:cubicBezTo>
                    <a:pt x="178" y="306"/>
                    <a:pt x="178" y="307"/>
                    <a:pt x="179" y="309"/>
                  </a:cubicBezTo>
                  <a:cubicBezTo>
                    <a:pt x="180" y="310"/>
                    <a:pt x="181" y="311"/>
                    <a:pt x="181" y="311"/>
                  </a:cubicBezTo>
                  <a:cubicBezTo>
                    <a:pt x="183" y="313"/>
                    <a:pt x="186" y="314"/>
                    <a:pt x="188" y="314"/>
                  </a:cubicBezTo>
                  <a:cubicBezTo>
                    <a:pt x="191" y="314"/>
                    <a:pt x="193" y="313"/>
                    <a:pt x="195" y="312"/>
                  </a:cubicBezTo>
                  <a:cubicBezTo>
                    <a:pt x="196" y="312"/>
                    <a:pt x="197" y="312"/>
                    <a:pt x="197" y="311"/>
                  </a:cubicBezTo>
                  <a:cubicBezTo>
                    <a:pt x="199" y="310"/>
                    <a:pt x="201" y="309"/>
                    <a:pt x="202" y="308"/>
                  </a:cubicBezTo>
                  <a:cubicBezTo>
                    <a:pt x="203" y="307"/>
                    <a:pt x="203" y="307"/>
                    <a:pt x="204" y="306"/>
                  </a:cubicBezTo>
                  <a:cubicBezTo>
                    <a:pt x="204" y="306"/>
                    <a:pt x="203" y="305"/>
                    <a:pt x="204" y="305"/>
                  </a:cubicBezTo>
                  <a:cubicBezTo>
                    <a:pt x="204" y="305"/>
                    <a:pt x="204" y="305"/>
                    <a:pt x="204" y="305"/>
                  </a:cubicBezTo>
                  <a:cubicBezTo>
                    <a:pt x="204" y="304"/>
                    <a:pt x="204" y="304"/>
                    <a:pt x="204" y="304"/>
                  </a:cubicBezTo>
                  <a:cubicBezTo>
                    <a:pt x="205" y="305"/>
                    <a:pt x="205" y="303"/>
                    <a:pt x="206" y="303"/>
                  </a:cubicBezTo>
                  <a:cubicBezTo>
                    <a:pt x="207" y="303"/>
                    <a:pt x="208" y="303"/>
                    <a:pt x="209" y="302"/>
                  </a:cubicBezTo>
                  <a:cubicBezTo>
                    <a:pt x="209" y="302"/>
                    <a:pt x="209" y="302"/>
                    <a:pt x="209" y="302"/>
                  </a:cubicBezTo>
                  <a:cubicBezTo>
                    <a:pt x="209" y="302"/>
                    <a:pt x="210" y="302"/>
                    <a:pt x="210" y="302"/>
                  </a:cubicBezTo>
                  <a:cubicBezTo>
                    <a:pt x="211" y="303"/>
                    <a:pt x="212" y="302"/>
                    <a:pt x="212" y="301"/>
                  </a:cubicBezTo>
                  <a:cubicBezTo>
                    <a:pt x="212" y="301"/>
                    <a:pt x="212" y="300"/>
                    <a:pt x="213" y="300"/>
                  </a:cubicBezTo>
                  <a:cubicBezTo>
                    <a:pt x="214" y="300"/>
                    <a:pt x="215" y="299"/>
                    <a:pt x="215" y="298"/>
                  </a:cubicBezTo>
                  <a:cubicBezTo>
                    <a:pt x="215" y="298"/>
                    <a:pt x="216" y="297"/>
                    <a:pt x="217" y="297"/>
                  </a:cubicBezTo>
                  <a:cubicBezTo>
                    <a:pt x="217" y="297"/>
                    <a:pt x="218" y="299"/>
                    <a:pt x="218" y="299"/>
                  </a:cubicBezTo>
                  <a:cubicBezTo>
                    <a:pt x="218" y="301"/>
                    <a:pt x="218" y="301"/>
                    <a:pt x="219" y="301"/>
                  </a:cubicBezTo>
                  <a:cubicBezTo>
                    <a:pt x="220" y="301"/>
                    <a:pt x="220" y="301"/>
                    <a:pt x="220" y="301"/>
                  </a:cubicBezTo>
                  <a:cubicBezTo>
                    <a:pt x="221" y="301"/>
                    <a:pt x="221" y="300"/>
                    <a:pt x="221" y="300"/>
                  </a:cubicBezTo>
                  <a:cubicBezTo>
                    <a:pt x="221" y="299"/>
                    <a:pt x="222" y="299"/>
                    <a:pt x="222" y="299"/>
                  </a:cubicBezTo>
                  <a:cubicBezTo>
                    <a:pt x="223" y="298"/>
                    <a:pt x="223" y="299"/>
                    <a:pt x="223" y="299"/>
                  </a:cubicBezTo>
                  <a:cubicBezTo>
                    <a:pt x="224" y="299"/>
                    <a:pt x="224" y="299"/>
                    <a:pt x="224" y="299"/>
                  </a:cubicBezTo>
                  <a:cubicBezTo>
                    <a:pt x="223" y="300"/>
                    <a:pt x="224" y="300"/>
                    <a:pt x="225" y="300"/>
                  </a:cubicBezTo>
                  <a:cubicBezTo>
                    <a:pt x="227" y="302"/>
                    <a:pt x="229" y="301"/>
                    <a:pt x="230" y="299"/>
                  </a:cubicBezTo>
                  <a:cubicBezTo>
                    <a:pt x="230" y="299"/>
                    <a:pt x="230" y="299"/>
                    <a:pt x="230" y="299"/>
                  </a:cubicBezTo>
                  <a:cubicBezTo>
                    <a:pt x="230" y="299"/>
                    <a:pt x="230" y="299"/>
                    <a:pt x="230" y="299"/>
                  </a:cubicBezTo>
                  <a:cubicBezTo>
                    <a:pt x="232" y="299"/>
                    <a:pt x="233" y="298"/>
                    <a:pt x="234" y="298"/>
                  </a:cubicBezTo>
                  <a:cubicBezTo>
                    <a:pt x="235" y="297"/>
                    <a:pt x="234" y="297"/>
                    <a:pt x="234" y="296"/>
                  </a:cubicBezTo>
                  <a:cubicBezTo>
                    <a:pt x="234" y="296"/>
                    <a:pt x="234" y="296"/>
                    <a:pt x="235" y="296"/>
                  </a:cubicBezTo>
                  <a:cubicBezTo>
                    <a:pt x="236" y="295"/>
                    <a:pt x="235" y="293"/>
                    <a:pt x="236" y="292"/>
                  </a:cubicBezTo>
                  <a:cubicBezTo>
                    <a:pt x="236" y="291"/>
                    <a:pt x="237" y="290"/>
                    <a:pt x="237" y="289"/>
                  </a:cubicBezTo>
                  <a:cubicBezTo>
                    <a:pt x="237" y="289"/>
                    <a:pt x="237" y="288"/>
                    <a:pt x="237" y="288"/>
                  </a:cubicBezTo>
                  <a:cubicBezTo>
                    <a:pt x="238" y="287"/>
                    <a:pt x="237" y="287"/>
                    <a:pt x="237" y="286"/>
                  </a:cubicBezTo>
                  <a:cubicBezTo>
                    <a:pt x="236" y="286"/>
                    <a:pt x="237" y="285"/>
                    <a:pt x="237" y="285"/>
                  </a:cubicBezTo>
                  <a:cubicBezTo>
                    <a:pt x="238" y="284"/>
                    <a:pt x="238" y="283"/>
                    <a:pt x="239" y="282"/>
                  </a:cubicBezTo>
                  <a:cubicBezTo>
                    <a:pt x="239" y="281"/>
                    <a:pt x="239" y="281"/>
                    <a:pt x="239" y="281"/>
                  </a:cubicBezTo>
                  <a:close/>
                  <a:moveTo>
                    <a:pt x="238" y="276"/>
                  </a:moveTo>
                  <a:cubicBezTo>
                    <a:pt x="238" y="276"/>
                    <a:pt x="238" y="276"/>
                    <a:pt x="238" y="276"/>
                  </a:cubicBezTo>
                  <a:cubicBezTo>
                    <a:pt x="238" y="276"/>
                    <a:pt x="238" y="276"/>
                    <a:pt x="238" y="276"/>
                  </a:cubicBezTo>
                  <a:close/>
                  <a:moveTo>
                    <a:pt x="343" y="257"/>
                  </a:moveTo>
                  <a:cubicBezTo>
                    <a:pt x="343" y="257"/>
                    <a:pt x="343" y="257"/>
                    <a:pt x="343" y="257"/>
                  </a:cubicBezTo>
                  <a:cubicBezTo>
                    <a:pt x="343" y="258"/>
                    <a:pt x="344" y="258"/>
                    <a:pt x="343" y="259"/>
                  </a:cubicBezTo>
                  <a:cubicBezTo>
                    <a:pt x="342" y="259"/>
                    <a:pt x="343" y="258"/>
                    <a:pt x="342" y="258"/>
                  </a:cubicBezTo>
                  <a:cubicBezTo>
                    <a:pt x="342" y="258"/>
                    <a:pt x="342" y="258"/>
                    <a:pt x="342" y="258"/>
                  </a:cubicBezTo>
                  <a:cubicBezTo>
                    <a:pt x="342" y="258"/>
                    <a:pt x="342" y="259"/>
                    <a:pt x="342" y="259"/>
                  </a:cubicBezTo>
                  <a:cubicBezTo>
                    <a:pt x="341" y="259"/>
                    <a:pt x="341" y="258"/>
                    <a:pt x="340" y="258"/>
                  </a:cubicBezTo>
                  <a:cubicBezTo>
                    <a:pt x="340" y="256"/>
                    <a:pt x="339" y="254"/>
                    <a:pt x="338" y="252"/>
                  </a:cubicBezTo>
                  <a:cubicBezTo>
                    <a:pt x="338" y="252"/>
                    <a:pt x="338" y="252"/>
                    <a:pt x="338" y="251"/>
                  </a:cubicBezTo>
                  <a:cubicBezTo>
                    <a:pt x="337" y="249"/>
                    <a:pt x="339" y="249"/>
                    <a:pt x="340" y="249"/>
                  </a:cubicBezTo>
                  <a:cubicBezTo>
                    <a:pt x="341" y="248"/>
                    <a:pt x="342" y="248"/>
                    <a:pt x="342" y="249"/>
                  </a:cubicBezTo>
                  <a:cubicBezTo>
                    <a:pt x="343" y="250"/>
                    <a:pt x="344" y="250"/>
                    <a:pt x="344" y="251"/>
                  </a:cubicBezTo>
                  <a:cubicBezTo>
                    <a:pt x="344" y="252"/>
                    <a:pt x="344" y="253"/>
                    <a:pt x="343" y="254"/>
                  </a:cubicBezTo>
                  <a:cubicBezTo>
                    <a:pt x="342" y="254"/>
                    <a:pt x="342" y="256"/>
                    <a:pt x="343" y="257"/>
                  </a:cubicBezTo>
                  <a:close/>
                  <a:moveTo>
                    <a:pt x="186" y="201"/>
                  </a:moveTo>
                  <a:cubicBezTo>
                    <a:pt x="187" y="201"/>
                    <a:pt x="186" y="200"/>
                    <a:pt x="187" y="199"/>
                  </a:cubicBezTo>
                  <a:cubicBezTo>
                    <a:pt x="188" y="198"/>
                    <a:pt x="189" y="198"/>
                    <a:pt x="190" y="197"/>
                  </a:cubicBezTo>
                  <a:cubicBezTo>
                    <a:pt x="191" y="195"/>
                    <a:pt x="192" y="195"/>
                    <a:pt x="194" y="195"/>
                  </a:cubicBezTo>
                  <a:cubicBezTo>
                    <a:pt x="195" y="194"/>
                    <a:pt x="196" y="195"/>
                    <a:pt x="197" y="194"/>
                  </a:cubicBezTo>
                  <a:cubicBezTo>
                    <a:pt x="198" y="193"/>
                    <a:pt x="198" y="192"/>
                    <a:pt x="199" y="192"/>
                  </a:cubicBezTo>
                  <a:cubicBezTo>
                    <a:pt x="200" y="191"/>
                    <a:pt x="200" y="189"/>
                    <a:pt x="202" y="189"/>
                  </a:cubicBezTo>
                  <a:cubicBezTo>
                    <a:pt x="202" y="189"/>
                    <a:pt x="202" y="189"/>
                    <a:pt x="203" y="189"/>
                  </a:cubicBezTo>
                  <a:cubicBezTo>
                    <a:pt x="204" y="187"/>
                    <a:pt x="206" y="187"/>
                    <a:pt x="207" y="189"/>
                  </a:cubicBezTo>
                  <a:cubicBezTo>
                    <a:pt x="207" y="190"/>
                    <a:pt x="208" y="190"/>
                    <a:pt x="209" y="190"/>
                  </a:cubicBezTo>
                  <a:cubicBezTo>
                    <a:pt x="209" y="190"/>
                    <a:pt x="209" y="190"/>
                    <a:pt x="209" y="190"/>
                  </a:cubicBezTo>
                  <a:cubicBezTo>
                    <a:pt x="209" y="191"/>
                    <a:pt x="209" y="192"/>
                    <a:pt x="210" y="192"/>
                  </a:cubicBezTo>
                  <a:cubicBezTo>
                    <a:pt x="210" y="192"/>
                    <a:pt x="210" y="192"/>
                    <a:pt x="210" y="193"/>
                  </a:cubicBezTo>
                  <a:cubicBezTo>
                    <a:pt x="210" y="193"/>
                    <a:pt x="210" y="193"/>
                    <a:pt x="210" y="193"/>
                  </a:cubicBezTo>
                  <a:cubicBezTo>
                    <a:pt x="212" y="193"/>
                    <a:pt x="212" y="194"/>
                    <a:pt x="212" y="194"/>
                  </a:cubicBezTo>
                  <a:cubicBezTo>
                    <a:pt x="213" y="195"/>
                    <a:pt x="212" y="195"/>
                    <a:pt x="213" y="196"/>
                  </a:cubicBezTo>
                  <a:cubicBezTo>
                    <a:pt x="213" y="197"/>
                    <a:pt x="213" y="197"/>
                    <a:pt x="213" y="198"/>
                  </a:cubicBezTo>
                  <a:cubicBezTo>
                    <a:pt x="213" y="198"/>
                    <a:pt x="212" y="198"/>
                    <a:pt x="213" y="199"/>
                  </a:cubicBezTo>
                  <a:cubicBezTo>
                    <a:pt x="213" y="201"/>
                    <a:pt x="212" y="203"/>
                    <a:pt x="209" y="203"/>
                  </a:cubicBezTo>
                  <a:cubicBezTo>
                    <a:pt x="209" y="203"/>
                    <a:pt x="209" y="203"/>
                    <a:pt x="209" y="202"/>
                  </a:cubicBezTo>
                  <a:cubicBezTo>
                    <a:pt x="209" y="202"/>
                    <a:pt x="209" y="202"/>
                    <a:pt x="209" y="202"/>
                  </a:cubicBezTo>
                  <a:cubicBezTo>
                    <a:pt x="208" y="202"/>
                    <a:pt x="207" y="203"/>
                    <a:pt x="206" y="203"/>
                  </a:cubicBezTo>
                  <a:cubicBezTo>
                    <a:pt x="206" y="204"/>
                    <a:pt x="205" y="204"/>
                    <a:pt x="205" y="204"/>
                  </a:cubicBezTo>
                  <a:cubicBezTo>
                    <a:pt x="203" y="203"/>
                    <a:pt x="202" y="202"/>
                    <a:pt x="202" y="201"/>
                  </a:cubicBezTo>
                  <a:cubicBezTo>
                    <a:pt x="201" y="200"/>
                    <a:pt x="201" y="200"/>
                    <a:pt x="200" y="200"/>
                  </a:cubicBezTo>
                  <a:cubicBezTo>
                    <a:pt x="200" y="200"/>
                    <a:pt x="199" y="200"/>
                    <a:pt x="199" y="201"/>
                  </a:cubicBezTo>
                  <a:cubicBezTo>
                    <a:pt x="200" y="202"/>
                    <a:pt x="199" y="202"/>
                    <a:pt x="198" y="203"/>
                  </a:cubicBezTo>
                  <a:cubicBezTo>
                    <a:pt x="199" y="204"/>
                    <a:pt x="198" y="204"/>
                    <a:pt x="198" y="204"/>
                  </a:cubicBezTo>
                  <a:cubicBezTo>
                    <a:pt x="196" y="204"/>
                    <a:pt x="196" y="204"/>
                    <a:pt x="196" y="202"/>
                  </a:cubicBezTo>
                  <a:cubicBezTo>
                    <a:pt x="195" y="202"/>
                    <a:pt x="196" y="201"/>
                    <a:pt x="195" y="201"/>
                  </a:cubicBezTo>
                  <a:cubicBezTo>
                    <a:pt x="194" y="201"/>
                    <a:pt x="193" y="201"/>
                    <a:pt x="192" y="201"/>
                  </a:cubicBezTo>
                  <a:cubicBezTo>
                    <a:pt x="190" y="201"/>
                    <a:pt x="189" y="202"/>
                    <a:pt x="188" y="203"/>
                  </a:cubicBezTo>
                  <a:cubicBezTo>
                    <a:pt x="188" y="204"/>
                    <a:pt x="187" y="204"/>
                    <a:pt x="187" y="204"/>
                  </a:cubicBezTo>
                  <a:cubicBezTo>
                    <a:pt x="186" y="204"/>
                    <a:pt x="186" y="201"/>
                    <a:pt x="186" y="201"/>
                  </a:cubicBezTo>
                  <a:close/>
                  <a:moveTo>
                    <a:pt x="257" y="279"/>
                  </a:moveTo>
                  <a:cubicBezTo>
                    <a:pt x="255" y="279"/>
                    <a:pt x="254" y="280"/>
                    <a:pt x="253" y="279"/>
                  </a:cubicBezTo>
                  <a:cubicBezTo>
                    <a:pt x="253" y="279"/>
                    <a:pt x="252" y="279"/>
                    <a:pt x="252" y="279"/>
                  </a:cubicBezTo>
                  <a:cubicBezTo>
                    <a:pt x="253" y="278"/>
                    <a:pt x="253" y="278"/>
                    <a:pt x="253" y="277"/>
                  </a:cubicBezTo>
                  <a:cubicBezTo>
                    <a:pt x="254" y="277"/>
                    <a:pt x="254" y="276"/>
                    <a:pt x="254" y="276"/>
                  </a:cubicBezTo>
                  <a:cubicBezTo>
                    <a:pt x="255" y="275"/>
                    <a:pt x="255" y="275"/>
                    <a:pt x="256" y="274"/>
                  </a:cubicBezTo>
                  <a:cubicBezTo>
                    <a:pt x="257" y="274"/>
                    <a:pt x="259" y="273"/>
                    <a:pt x="260" y="273"/>
                  </a:cubicBezTo>
                  <a:cubicBezTo>
                    <a:pt x="260" y="272"/>
                    <a:pt x="261" y="272"/>
                    <a:pt x="261" y="273"/>
                  </a:cubicBezTo>
                  <a:cubicBezTo>
                    <a:pt x="262" y="273"/>
                    <a:pt x="262" y="274"/>
                    <a:pt x="261" y="274"/>
                  </a:cubicBezTo>
                  <a:cubicBezTo>
                    <a:pt x="261" y="275"/>
                    <a:pt x="261" y="275"/>
                    <a:pt x="260" y="275"/>
                  </a:cubicBezTo>
                  <a:cubicBezTo>
                    <a:pt x="259" y="275"/>
                    <a:pt x="258" y="276"/>
                    <a:pt x="258" y="278"/>
                  </a:cubicBezTo>
                  <a:cubicBezTo>
                    <a:pt x="258" y="278"/>
                    <a:pt x="257" y="278"/>
                    <a:pt x="257" y="279"/>
                  </a:cubicBezTo>
                  <a:close/>
                  <a:moveTo>
                    <a:pt x="297" y="289"/>
                  </a:moveTo>
                  <a:cubicBezTo>
                    <a:pt x="297" y="289"/>
                    <a:pt x="297" y="289"/>
                    <a:pt x="296" y="289"/>
                  </a:cubicBezTo>
                  <a:cubicBezTo>
                    <a:pt x="296" y="290"/>
                    <a:pt x="296" y="289"/>
                    <a:pt x="296" y="289"/>
                  </a:cubicBezTo>
                  <a:cubicBezTo>
                    <a:pt x="295" y="288"/>
                    <a:pt x="295" y="288"/>
                    <a:pt x="295" y="287"/>
                  </a:cubicBezTo>
                  <a:cubicBezTo>
                    <a:pt x="295" y="286"/>
                    <a:pt x="295" y="284"/>
                    <a:pt x="297" y="284"/>
                  </a:cubicBezTo>
                  <a:cubicBezTo>
                    <a:pt x="298" y="284"/>
                    <a:pt x="299" y="284"/>
                    <a:pt x="299" y="282"/>
                  </a:cubicBezTo>
                  <a:cubicBezTo>
                    <a:pt x="299" y="282"/>
                    <a:pt x="299" y="282"/>
                    <a:pt x="300" y="282"/>
                  </a:cubicBezTo>
                  <a:cubicBezTo>
                    <a:pt x="300" y="282"/>
                    <a:pt x="301" y="283"/>
                    <a:pt x="302" y="283"/>
                  </a:cubicBezTo>
                  <a:cubicBezTo>
                    <a:pt x="302" y="283"/>
                    <a:pt x="302" y="284"/>
                    <a:pt x="302" y="284"/>
                  </a:cubicBezTo>
                  <a:cubicBezTo>
                    <a:pt x="302" y="285"/>
                    <a:pt x="301" y="286"/>
                    <a:pt x="300" y="287"/>
                  </a:cubicBezTo>
                  <a:cubicBezTo>
                    <a:pt x="300" y="287"/>
                    <a:pt x="300" y="287"/>
                    <a:pt x="300" y="287"/>
                  </a:cubicBezTo>
                  <a:cubicBezTo>
                    <a:pt x="300" y="286"/>
                    <a:pt x="299" y="286"/>
                    <a:pt x="299" y="285"/>
                  </a:cubicBezTo>
                  <a:cubicBezTo>
                    <a:pt x="298" y="285"/>
                    <a:pt x="298" y="286"/>
                    <a:pt x="298" y="286"/>
                  </a:cubicBezTo>
                  <a:cubicBezTo>
                    <a:pt x="298" y="287"/>
                    <a:pt x="298" y="287"/>
                    <a:pt x="298" y="287"/>
                  </a:cubicBezTo>
                  <a:cubicBezTo>
                    <a:pt x="297" y="288"/>
                    <a:pt x="297" y="288"/>
                    <a:pt x="297" y="289"/>
                  </a:cubicBezTo>
                  <a:close/>
                  <a:moveTo>
                    <a:pt x="249" y="274"/>
                  </a:moveTo>
                  <a:cubicBezTo>
                    <a:pt x="249" y="274"/>
                    <a:pt x="249" y="274"/>
                    <a:pt x="250" y="274"/>
                  </a:cubicBezTo>
                  <a:cubicBezTo>
                    <a:pt x="252" y="273"/>
                    <a:pt x="255" y="271"/>
                    <a:pt x="258" y="270"/>
                  </a:cubicBezTo>
                  <a:cubicBezTo>
                    <a:pt x="258" y="270"/>
                    <a:pt x="260" y="270"/>
                    <a:pt x="260" y="271"/>
                  </a:cubicBezTo>
                  <a:cubicBezTo>
                    <a:pt x="260" y="272"/>
                    <a:pt x="260" y="272"/>
                    <a:pt x="259" y="272"/>
                  </a:cubicBezTo>
                  <a:cubicBezTo>
                    <a:pt x="257" y="273"/>
                    <a:pt x="255" y="274"/>
                    <a:pt x="253" y="275"/>
                  </a:cubicBezTo>
                  <a:cubicBezTo>
                    <a:pt x="252" y="275"/>
                    <a:pt x="251" y="275"/>
                    <a:pt x="251" y="275"/>
                  </a:cubicBezTo>
                  <a:cubicBezTo>
                    <a:pt x="251" y="275"/>
                    <a:pt x="250" y="275"/>
                    <a:pt x="250" y="275"/>
                  </a:cubicBezTo>
                  <a:cubicBezTo>
                    <a:pt x="249" y="275"/>
                    <a:pt x="249" y="275"/>
                    <a:pt x="249" y="274"/>
                  </a:cubicBezTo>
                  <a:close/>
                  <a:moveTo>
                    <a:pt x="412" y="301"/>
                  </a:moveTo>
                  <a:cubicBezTo>
                    <a:pt x="412" y="301"/>
                    <a:pt x="411" y="300"/>
                    <a:pt x="412" y="299"/>
                  </a:cubicBezTo>
                  <a:cubicBezTo>
                    <a:pt x="412" y="299"/>
                    <a:pt x="411" y="299"/>
                    <a:pt x="411" y="299"/>
                  </a:cubicBezTo>
                  <a:cubicBezTo>
                    <a:pt x="410" y="298"/>
                    <a:pt x="409" y="298"/>
                    <a:pt x="408" y="299"/>
                  </a:cubicBezTo>
                  <a:cubicBezTo>
                    <a:pt x="408" y="300"/>
                    <a:pt x="407" y="300"/>
                    <a:pt x="407" y="300"/>
                  </a:cubicBezTo>
                  <a:cubicBezTo>
                    <a:pt x="406" y="299"/>
                    <a:pt x="406" y="298"/>
                    <a:pt x="406" y="297"/>
                  </a:cubicBezTo>
                  <a:cubicBezTo>
                    <a:pt x="408" y="297"/>
                    <a:pt x="409" y="297"/>
                    <a:pt x="409" y="295"/>
                  </a:cubicBezTo>
                  <a:cubicBezTo>
                    <a:pt x="409" y="295"/>
                    <a:pt x="409" y="295"/>
                    <a:pt x="409" y="295"/>
                  </a:cubicBezTo>
                  <a:cubicBezTo>
                    <a:pt x="410" y="295"/>
                    <a:pt x="410" y="294"/>
                    <a:pt x="410" y="294"/>
                  </a:cubicBezTo>
                  <a:cubicBezTo>
                    <a:pt x="411" y="294"/>
                    <a:pt x="412" y="293"/>
                    <a:pt x="412" y="292"/>
                  </a:cubicBezTo>
                  <a:cubicBezTo>
                    <a:pt x="412" y="292"/>
                    <a:pt x="412" y="291"/>
                    <a:pt x="411" y="291"/>
                  </a:cubicBezTo>
                  <a:cubicBezTo>
                    <a:pt x="411" y="291"/>
                    <a:pt x="411" y="291"/>
                    <a:pt x="411" y="291"/>
                  </a:cubicBezTo>
                  <a:cubicBezTo>
                    <a:pt x="412" y="290"/>
                    <a:pt x="412" y="289"/>
                    <a:pt x="411" y="288"/>
                  </a:cubicBezTo>
                  <a:cubicBezTo>
                    <a:pt x="411" y="288"/>
                    <a:pt x="410" y="288"/>
                    <a:pt x="411" y="287"/>
                  </a:cubicBezTo>
                  <a:cubicBezTo>
                    <a:pt x="411" y="287"/>
                    <a:pt x="410" y="286"/>
                    <a:pt x="410" y="287"/>
                  </a:cubicBezTo>
                  <a:cubicBezTo>
                    <a:pt x="409" y="287"/>
                    <a:pt x="408" y="286"/>
                    <a:pt x="407" y="287"/>
                  </a:cubicBezTo>
                  <a:cubicBezTo>
                    <a:pt x="407" y="287"/>
                    <a:pt x="406" y="287"/>
                    <a:pt x="406" y="286"/>
                  </a:cubicBezTo>
                  <a:cubicBezTo>
                    <a:pt x="407" y="286"/>
                    <a:pt x="408" y="286"/>
                    <a:pt x="408" y="285"/>
                  </a:cubicBezTo>
                  <a:cubicBezTo>
                    <a:pt x="407" y="282"/>
                    <a:pt x="406" y="281"/>
                    <a:pt x="403" y="282"/>
                  </a:cubicBezTo>
                  <a:cubicBezTo>
                    <a:pt x="402" y="282"/>
                    <a:pt x="402" y="282"/>
                    <a:pt x="402" y="282"/>
                  </a:cubicBezTo>
                  <a:cubicBezTo>
                    <a:pt x="402" y="282"/>
                    <a:pt x="402" y="282"/>
                    <a:pt x="401" y="282"/>
                  </a:cubicBezTo>
                  <a:cubicBezTo>
                    <a:pt x="401" y="282"/>
                    <a:pt x="401" y="282"/>
                    <a:pt x="400" y="282"/>
                  </a:cubicBezTo>
                  <a:cubicBezTo>
                    <a:pt x="399" y="281"/>
                    <a:pt x="400" y="281"/>
                    <a:pt x="400" y="280"/>
                  </a:cubicBezTo>
                  <a:cubicBezTo>
                    <a:pt x="401" y="280"/>
                    <a:pt x="401" y="279"/>
                    <a:pt x="401" y="278"/>
                  </a:cubicBezTo>
                  <a:cubicBezTo>
                    <a:pt x="398" y="277"/>
                    <a:pt x="395" y="277"/>
                    <a:pt x="392" y="277"/>
                  </a:cubicBezTo>
                  <a:cubicBezTo>
                    <a:pt x="392" y="277"/>
                    <a:pt x="392" y="277"/>
                    <a:pt x="392" y="277"/>
                  </a:cubicBezTo>
                  <a:cubicBezTo>
                    <a:pt x="390" y="277"/>
                    <a:pt x="388" y="279"/>
                    <a:pt x="386" y="279"/>
                  </a:cubicBezTo>
                  <a:cubicBezTo>
                    <a:pt x="386" y="279"/>
                    <a:pt x="386" y="279"/>
                    <a:pt x="386" y="279"/>
                  </a:cubicBezTo>
                  <a:cubicBezTo>
                    <a:pt x="385" y="278"/>
                    <a:pt x="384" y="278"/>
                    <a:pt x="383" y="277"/>
                  </a:cubicBezTo>
                  <a:cubicBezTo>
                    <a:pt x="383" y="277"/>
                    <a:pt x="382" y="277"/>
                    <a:pt x="382" y="278"/>
                  </a:cubicBezTo>
                  <a:cubicBezTo>
                    <a:pt x="381" y="278"/>
                    <a:pt x="381" y="278"/>
                    <a:pt x="380" y="279"/>
                  </a:cubicBezTo>
                  <a:cubicBezTo>
                    <a:pt x="380" y="279"/>
                    <a:pt x="380" y="279"/>
                    <a:pt x="380" y="279"/>
                  </a:cubicBezTo>
                  <a:cubicBezTo>
                    <a:pt x="380" y="280"/>
                    <a:pt x="379" y="280"/>
                    <a:pt x="379" y="280"/>
                  </a:cubicBezTo>
                  <a:cubicBezTo>
                    <a:pt x="378" y="280"/>
                    <a:pt x="378" y="280"/>
                    <a:pt x="377" y="281"/>
                  </a:cubicBezTo>
                  <a:cubicBezTo>
                    <a:pt x="377" y="281"/>
                    <a:pt x="377" y="281"/>
                    <a:pt x="377" y="282"/>
                  </a:cubicBezTo>
                  <a:cubicBezTo>
                    <a:pt x="377" y="282"/>
                    <a:pt x="376" y="282"/>
                    <a:pt x="375" y="281"/>
                  </a:cubicBezTo>
                  <a:cubicBezTo>
                    <a:pt x="375" y="281"/>
                    <a:pt x="375" y="281"/>
                    <a:pt x="375" y="281"/>
                  </a:cubicBezTo>
                  <a:cubicBezTo>
                    <a:pt x="374" y="282"/>
                    <a:pt x="373" y="282"/>
                    <a:pt x="373" y="283"/>
                  </a:cubicBezTo>
                  <a:cubicBezTo>
                    <a:pt x="373" y="284"/>
                    <a:pt x="372" y="284"/>
                    <a:pt x="371" y="284"/>
                  </a:cubicBezTo>
                  <a:cubicBezTo>
                    <a:pt x="371" y="283"/>
                    <a:pt x="371" y="283"/>
                    <a:pt x="370" y="284"/>
                  </a:cubicBezTo>
                  <a:cubicBezTo>
                    <a:pt x="370" y="284"/>
                    <a:pt x="369" y="284"/>
                    <a:pt x="369" y="285"/>
                  </a:cubicBezTo>
                  <a:cubicBezTo>
                    <a:pt x="368" y="285"/>
                    <a:pt x="368" y="285"/>
                    <a:pt x="368" y="286"/>
                  </a:cubicBezTo>
                  <a:cubicBezTo>
                    <a:pt x="368" y="287"/>
                    <a:pt x="369" y="288"/>
                    <a:pt x="370" y="288"/>
                  </a:cubicBezTo>
                  <a:cubicBezTo>
                    <a:pt x="370" y="288"/>
                    <a:pt x="369" y="288"/>
                    <a:pt x="369" y="288"/>
                  </a:cubicBezTo>
                  <a:cubicBezTo>
                    <a:pt x="369" y="288"/>
                    <a:pt x="368" y="288"/>
                    <a:pt x="368" y="288"/>
                  </a:cubicBezTo>
                  <a:cubicBezTo>
                    <a:pt x="367" y="288"/>
                    <a:pt x="367" y="288"/>
                    <a:pt x="366" y="289"/>
                  </a:cubicBezTo>
                  <a:cubicBezTo>
                    <a:pt x="366" y="289"/>
                    <a:pt x="366" y="289"/>
                    <a:pt x="366" y="289"/>
                  </a:cubicBezTo>
                  <a:cubicBezTo>
                    <a:pt x="365" y="289"/>
                    <a:pt x="365" y="290"/>
                    <a:pt x="364" y="289"/>
                  </a:cubicBezTo>
                  <a:cubicBezTo>
                    <a:pt x="364" y="289"/>
                    <a:pt x="365" y="289"/>
                    <a:pt x="365" y="289"/>
                  </a:cubicBezTo>
                  <a:cubicBezTo>
                    <a:pt x="365" y="288"/>
                    <a:pt x="366" y="288"/>
                    <a:pt x="365" y="288"/>
                  </a:cubicBezTo>
                  <a:cubicBezTo>
                    <a:pt x="365" y="287"/>
                    <a:pt x="365" y="286"/>
                    <a:pt x="364" y="286"/>
                  </a:cubicBezTo>
                  <a:cubicBezTo>
                    <a:pt x="362" y="286"/>
                    <a:pt x="361" y="285"/>
                    <a:pt x="361" y="284"/>
                  </a:cubicBezTo>
                  <a:cubicBezTo>
                    <a:pt x="360" y="283"/>
                    <a:pt x="360" y="283"/>
                    <a:pt x="359" y="283"/>
                  </a:cubicBezTo>
                  <a:cubicBezTo>
                    <a:pt x="358" y="283"/>
                    <a:pt x="358" y="285"/>
                    <a:pt x="358" y="286"/>
                  </a:cubicBezTo>
                  <a:cubicBezTo>
                    <a:pt x="359" y="286"/>
                    <a:pt x="358" y="287"/>
                    <a:pt x="358" y="287"/>
                  </a:cubicBezTo>
                  <a:cubicBezTo>
                    <a:pt x="359" y="286"/>
                    <a:pt x="357" y="286"/>
                    <a:pt x="357" y="285"/>
                  </a:cubicBezTo>
                  <a:cubicBezTo>
                    <a:pt x="357" y="284"/>
                    <a:pt x="356" y="284"/>
                    <a:pt x="355" y="284"/>
                  </a:cubicBezTo>
                  <a:cubicBezTo>
                    <a:pt x="354" y="285"/>
                    <a:pt x="354" y="286"/>
                    <a:pt x="353" y="286"/>
                  </a:cubicBezTo>
                  <a:cubicBezTo>
                    <a:pt x="353" y="286"/>
                    <a:pt x="354" y="285"/>
                    <a:pt x="353" y="285"/>
                  </a:cubicBezTo>
                  <a:cubicBezTo>
                    <a:pt x="352" y="284"/>
                    <a:pt x="351" y="283"/>
                    <a:pt x="351" y="281"/>
                  </a:cubicBezTo>
                  <a:cubicBezTo>
                    <a:pt x="351" y="281"/>
                    <a:pt x="350" y="281"/>
                    <a:pt x="350" y="281"/>
                  </a:cubicBezTo>
                  <a:cubicBezTo>
                    <a:pt x="349" y="281"/>
                    <a:pt x="350" y="281"/>
                    <a:pt x="350" y="282"/>
                  </a:cubicBezTo>
                  <a:cubicBezTo>
                    <a:pt x="350" y="282"/>
                    <a:pt x="349" y="282"/>
                    <a:pt x="349" y="282"/>
                  </a:cubicBezTo>
                  <a:cubicBezTo>
                    <a:pt x="349" y="283"/>
                    <a:pt x="349" y="283"/>
                    <a:pt x="349" y="283"/>
                  </a:cubicBezTo>
                  <a:cubicBezTo>
                    <a:pt x="349" y="284"/>
                    <a:pt x="350" y="286"/>
                    <a:pt x="350" y="287"/>
                  </a:cubicBezTo>
                  <a:cubicBezTo>
                    <a:pt x="350" y="287"/>
                    <a:pt x="350" y="287"/>
                    <a:pt x="350" y="288"/>
                  </a:cubicBezTo>
                  <a:cubicBezTo>
                    <a:pt x="349" y="288"/>
                    <a:pt x="349" y="288"/>
                    <a:pt x="349" y="288"/>
                  </a:cubicBezTo>
                  <a:cubicBezTo>
                    <a:pt x="348" y="287"/>
                    <a:pt x="347" y="286"/>
                    <a:pt x="347" y="285"/>
                  </a:cubicBezTo>
                  <a:cubicBezTo>
                    <a:pt x="347" y="283"/>
                    <a:pt x="346" y="283"/>
                    <a:pt x="345" y="284"/>
                  </a:cubicBezTo>
                  <a:cubicBezTo>
                    <a:pt x="345" y="284"/>
                    <a:pt x="345" y="284"/>
                    <a:pt x="345" y="284"/>
                  </a:cubicBezTo>
                  <a:cubicBezTo>
                    <a:pt x="344" y="283"/>
                    <a:pt x="344" y="284"/>
                    <a:pt x="343" y="284"/>
                  </a:cubicBezTo>
                  <a:cubicBezTo>
                    <a:pt x="343" y="283"/>
                    <a:pt x="344" y="283"/>
                    <a:pt x="344" y="283"/>
                  </a:cubicBezTo>
                  <a:cubicBezTo>
                    <a:pt x="344" y="283"/>
                    <a:pt x="344" y="283"/>
                    <a:pt x="345" y="283"/>
                  </a:cubicBezTo>
                  <a:cubicBezTo>
                    <a:pt x="345" y="283"/>
                    <a:pt x="347" y="283"/>
                    <a:pt x="347" y="282"/>
                  </a:cubicBezTo>
                  <a:cubicBezTo>
                    <a:pt x="347" y="281"/>
                    <a:pt x="347" y="280"/>
                    <a:pt x="347" y="279"/>
                  </a:cubicBezTo>
                  <a:cubicBezTo>
                    <a:pt x="347" y="279"/>
                    <a:pt x="347" y="279"/>
                    <a:pt x="347" y="279"/>
                  </a:cubicBezTo>
                  <a:cubicBezTo>
                    <a:pt x="347" y="279"/>
                    <a:pt x="347" y="279"/>
                    <a:pt x="347" y="279"/>
                  </a:cubicBezTo>
                  <a:cubicBezTo>
                    <a:pt x="347" y="278"/>
                    <a:pt x="346" y="278"/>
                    <a:pt x="345" y="277"/>
                  </a:cubicBezTo>
                  <a:cubicBezTo>
                    <a:pt x="345" y="277"/>
                    <a:pt x="345" y="277"/>
                    <a:pt x="345" y="277"/>
                  </a:cubicBezTo>
                  <a:cubicBezTo>
                    <a:pt x="345" y="277"/>
                    <a:pt x="345" y="277"/>
                    <a:pt x="345" y="277"/>
                  </a:cubicBezTo>
                  <a:cubicBezTo>
                    <a:pt x="345" y="276"/>
                    <a:pt x="345" y="276"/>
                    <a:pt x="345" y="276"/>
                  </a:cubicBezTo>
                  <a:cubicBezTo>
                    <a:pt x="344" y="276"/>
                    <a:pt x="344" y="277"/>
                    <a:pt x="344" y="277"/>
                  </a:cubicBezTo>
                  <a:cubicBezTo>
                    <a:pt x="343" y="277"/>
                    <a:pt x="344" y="278"/>
                    <a:pt x="343" y="278"/>
                  </a:cubicBezTo>
                  <a:cubicBezTo>
                    <a:pt x="343" y="277"/>
                    <a:pt x="344" y="276"/>
                    <a:pt x="343" y="275"/>
                  </a:cubicBezTo>
                  <a:cubicBezTo>
                    <a:pt x="343" y="274"/>
                    <a:pt x="342" y="273"/>
                    <a:pt x="342" y="272"/>
                  </a:cubicBezTo>
                  <a:cubicBezTo>
                    <a:pt x="342" y="272"/>
                    <a:pt x="341" y="272"/>
                    <a:pt x="341" y="272"/>
                  </a:cubicBezTo>
                  <a:cubicBezTo>
                    <a:pt x="341" y="272"/>
                    <a:pt x="341" y="272"/>
                    <a:pt x="341" y="273"/>
                  </a:cubicBezTo>
                  <a:cubicBezTo>
                    <a:pt x="340" y="273"/>
                    <a:pt x="341" y="274"/>
                    <a:pt x="340" y="274"/>
                  </a:cubicBezTo>
                  <a:cubicBezTo>
                    <a:pt x="340" y="272"/>
                    <a:pt x="340" y="272"/>
                    <a:pt x="338" y="274"/>
                  </a:cubicBezTo>
                  <a:cubicBezTo>
                    <a:pt x="338" y="274"/>
                    <a:pt x="338" y="274"/>
                    <a:pt x="338" y="274"/>
                  </a:cubicBezTo>
                  <a:cubicBezTo>
                    <a:pt x="338" y="273"/>
                    <a:pt x="339" y="273"/>
                    <a:pt x="338" y="273"/>
                  </a:cubicBezTo>
                  <a:cubicBezTo>
                    <a:pt x="338" y="272"/>
                    <a:pt x="337" y="273"/>
                    <a:pt x="337" y="273"/>
                  </a:cubicBezTo>
                  <a:cubicBezTo>
                    <a:pt x="337" y="274"/>
                    <a:pt x="337" y="274"/>
                    <a:pt x="337" y="273"/>
                  </a:cubicBezTo>
                  <a:cubicBezTo>
                    <a:pt x="337" y="273"/>
                    <a:pt x="336" y="273"/>
                    <a:pt x="336" y="273"/>
                  </a:cubicBezTo>
                  <a:cubicBezTo>
                    <a:pt x="336" y="273"/>
                    <a:pt x="337" y="273"/>
                    <a:pt x="336" y="273"/>
                  </a:cubicBezTo>
                  <a:cubicBezTo>
                    <a:pt x="336" y="273"/>
                    <a:pt x="336" y="273"/>
                    <a:pt x="336" y="273"/>
                  </a:cubicBezTo>
                  <a:cubicBezTo>
                    <a:pt x="336" y="274"/>
                    <a:pt x="336" y="274"/>
                    <a:pt x="335" y="274"/>
                  </a:cubicBezTo>
                  <a:cubicBezTo>
                    <a:pt x="334" y="275"/>
                    <a:pt x="334" y="275"/>
                    <a:pt x="334" y="276"/>
                  </a:cubicBezTo>
                  <a:cubicBezTo>
                    <a:pt x="334" y="277"/>
                    <a:pt x="334" y="277"/>
                    <a:pt x="333" y="277"/>
                  </a:cubicBezTo>
                  <a:cubicBezTo>
                    <a:pt x="333" y="276"/>
                    <a:pt x="334" y="276"/>
                    <a:pt x="334" y="275"/>
                  </a:cubicBezTo>
                  <a:cubicBezTo>
                    <a:pt x="334" y="275"/>
                    <a:pt x="334" y="275"/>
                    <a:pt x="334" y="274"/>
                  </a:cubicBezTo>
                  <a:cubicBezTo>
                    <a:pt x="335" y="274"/>
                    <a:pt x="335" y="273"/>
                    <a:pt x="334" y="273"/>
                  </a:cubicBezTo>
                  <a:cubicBezTo>
                    <a:pt x="335" y="272"/>
                    <a:pt x="337" y="272"/>
                    <a:pt x="338" y="271"/>
                  </a:cubicBezTo>
                  <a:cubicBezTo>
                    <a:pt x="338" y="271"/>
                    <a:pt x="339" y="271"/>
                    <a:pt x="340" y="271"/>
                  </a:cubicBezTo>
                  <a:cubicBezTo>
                    <a:pt x="340" y="271"/>
                    <a:pt x="340" y="271"/>
                    <a:pt x="340" y="271"/>
                  </a:cubicBezTo>
                  <a:cubicBezTo>
                    <a:pt x="340" y="271"/>
                    <a:pt x="340" y="271"/>
                    <a:pt x="340" y="271"/>
                  </a:cubicBezTo>
                  <a:cubicBezTo>
                    <a:pt x="339" y="271"/>
                    <a:pt x="338" y="269"/>
                    <a:pt x="337" y="270"/>
                  </a:cubicBezTo>
                  <a:cubicBezTo>
                    <a:pt x="337" y="271"/>
                    <a:pt x="336" y="271"/>
                    <a:pt x="336" y="270"/>
                  </a:cubicBezTo>
                  <a:cubicBezTo>
                    <a:pt x="336" y="270"/>
                    <a:pt x="337" y="270"/>
                    <a:pt x="337" y="269"/>
                  </a:cubicBezTo>
                  <a:cubicBezTo>
                    <a:pt x="335" y="268"/>
                    <a:pt x="334" y="267"/>
                    <a:pt x="332" y="268"/>
                  </a:cubicBezTo>
                  <a:cubicBezTo>
                    <a:pt x="333" y="267"/>
                    <a:pt x="333" y="267"/>
                    <a:pt x="332" y="266"/>
                  </a:cubicBezTo>
                  <a:cubicBezTo>
                    <a:pt x="332" y="266"/>
                    <a:pt x="331" y="266"/>
                    <a:pt x="331" y="265"/>
                  </a:cubicBezTo>
                  <a:cubicBezTo>
                    <a:pt x="332" y="265"/>
                    <a:pt x="332" y="265"/>
                    <a:pt x="333" y="266"/>
                  </a:cubicBezTo>
                  <a:cubicBezTo>
                    <a:pt x="334" y="267"/>
                    <a:pt x="336" y="267"/>
                    <a:pt x="337" y="268"/>
                  </a:cubicBezTo>
                  <a:cubicBezTo>
                    <a:pt x="339" y="268"/>
                    <a:pt x="340" y="268"/>
                    <a:pt x="342" y="268"/>
                  </a:cubicBezTo>
                  <a:cubicBezTo>
                    <a:pt x="343" y="268"/>
                    <a:pt x="344" y="268"/>
                    <a:pt x="346" y="267"/>
                  </a:cubicBezTo>
                  <a:cubicBezTo>
                    <a:pt x="347" y="267"/>
                    <a:pt x="347" y="266"/>
                    <a:pt x="347" y="265"/>
                  </a:cubicBezTo>
                  <a:cubicBezTo>
                    <a:pt x="346" y="264"/>
                    <a:pt x="346" y="264"/>
                    <a:pt x="344" y="263"/>
                  </a:cubicBezTo>
                  <a:cubicBezTo>
                    <a:pt x="344" y="263"/>
                    <a:pt x="343" y="263"/>
                    <a:pt x="343" y="263"/>
                  </a:cubicBezTo>
                  <a:cubicBezTo>
                    <a:pt x="341" y="262"/>
                    <a:pt x="340" y="261"/>
                    <a:pt x="338" y="261"/>
                  </a:cubicBezTo>
                  <a:cubicBezTo>
                    <a:pt x="338" y="261"/>
                    <a:pt x="338" y="261"/>
                    <a:pt x="338" y="261"/>
                  </a:cubicBezTo>
                  <a:cubicBezTo>
                    <a:pt x="337" y="260"/>
                    <a:pt x="335" y="260"/>
                    <a:pt x="334" y="260"/>
                  </a:cubicBezTo>
                  <a:cubicBezTo>
                    <a:pt x="334" y="260"/>
                    <a:pt x="334" y="260"/>
                    <a:pt x="334" y="260"/>
                  </a:cubicBezTo>
                  <a:cubicBezTo>
                    <a:pt x="333" y="259"/>
                    <a:pt x="332" y="259"/>
                    <a:pt x="331" y="258"/>
                  </a:cubicBezTo>
                  <a:cubicBezTo>
                    <a:pt x="331" y="258"/>
                    <a:pt x="332" y="258"/>
                    <a:pt x="332" y="258"/>
                  </a:cubicBezTo>
                  <a:cubicBezTo>
                    <a:pt x="333" y="258"/>
                    <a:pt x="334" y="259"/>
                    <a:pt x="335" y="258"/>
                  </a:cubicBezTo>
                  <a:cubicBezTo>
                    <a:pt x="335" y="258"/>
                    <a:pt x="335" y="259"/>
                    <a:pt x="336" y="259"/>
                  </a:cubicBezTo>
                  <a:cubicBezTo>
                    <a:pt x="336" y="260"/>
                    <a:pt x="337" y="259"/>
                    <a:pt x="338" y="260"/>
                  </a:cubicBezTo>
                  <a:cubicBezTo>
                    <a:pt x="338" y="260"/>
                    <a:pt x="338" y="259"/>
                    <a:pt x="338" y="259"/>
                  </a:cubicBezTo>
                  <a:cubicBezTo>
                    <a:pt x="338" y="258"/>
                    <a:pt x="338" y="258"/>
                    <a:pt x="338" y="257"/>
                  </a:cubicBezTo>
                  <a:cubicBezTo>
                    <a:pt x="338" y="256"/>
                    <a:pt x="337" y="256"/>
                    <a:pt x="336" y="256"/>
                  </a:cubicBezTo>
                  <a:cubicBezTo>
                    <a:pt x="336" y="255"/>
                    <a:pt x="335" y="254"/>
                    <a:pt x="334" y="254"/>
                  </a:cubicBezTo>
                  <a:cubicBezTo>
                    <a:pt x="332" y="252"/>
                    <a:pt x="329" y="253"/>
                    <a:pt x="327" y="255"/>
                  </a:cubicBezTo>
                  <a:cubicBezTo>
                    <a:pt x="327" y="255"/>
                    <a:pt x="326" y="256"/>
                    <a:pt x="325" y="255"/>
                  </a:cubicBezTo>
                  <a:cubicBezTo>
                    <a:pt x="325" y="255"/>
                    <a:pt x="325" y="255"/>
                    <a:pt x="325" y="255"/>
                  </a:cubicBezTo>
                  <a:cubicBezTo>
                    <a:pt x="324" y="256"/>
                    <a:pt x="323" y="255"/>
                    <a:pt x="323" y="255"/>
                  </a:cubicBezTo>
                  <a:cubicBezTo>
                    <a:pt x="322" y="255"/>
                    <a:pt x="321" y="255"/>
                    <a:pt x="320" y="256"/>
                  </a:cubicBezTo>
                  <a:cubicBezTo>
                    <a:pt x="320" y="257"/>
                    <a:pt x="320" y="258"/>
                    <a:pt x="319" y="259"/>
                  </a:cubicBezTo>
                  <a:cubicBezTo>
                    <a:pt x="318" y="262"/>
                    <a:pt x="318" y="262"/>
                    <a:pt x="318" y="262"/>
                  </a:cubicBezTo>
                  <a:cubicBezTo>
                    <a:pt x="317" y="261"/>
                    <a:pt x="317" y="260"/>
                    <a:pt x="318" y="259"/>
                  </a:cubicBezTo>
                  <a:cubicBezTo>
                    <a:pt x="319" y="258"/>
                    <a:pt x="319" y="257"/>
                    <a:pt x="320" y="256"/>
                  </a:cubicBezTo>
                  <a:cubicBezTo>
                    <a:pt x="320" y="255"/>
                    <a:pt x="321" y="254"/>
                    <a:pt x="320" y="253"/>
                  </a:cubicBezTo>
                  <a:cubicBezTo>
                    <a:pt x="320" y="251"/>
                    <a:pt x="319" y="250"/>
                    <a:pt x="318" y="248"/>
                  </a:cubicBezTo>
                  <a:cubicBezTo>
                    <a:pt x="318" y="247"/>
                    <a:pt x="317" y="246"/>
                    <a:pt x="316" y="246"/>
                  </a:cubicBezTo>
                  <a:cubicBezTo>
                    <a:pt x="315" y="245"/>
                    <a:pt x="315" y="246"/>
                    <a:pt x="314" y="247"/>
                  </a:cubicBezTo>
                  <a:cubicBezTo>
                    <a:pt x="314" y="247"/>
                    <a:pt x="313" y="248"/>
                    <a:pt x="313" y="247"/>
                  </a:cubicBezTo>
                  <a:cubicBezTo>
                    <a:pt x="313" y="246"/>
                    <a:pt x="311" y="246"/>
                    <a:pt x="311" y="245"/>
                  </a:cubicBezTo>
                  <a:cubicBezTo>
                    <a:pt x="311" y="244"/>
                    <a:pt x="311" y="244"/>
                    <a:pt x="310" y="244"/>
                  </a:cubicBezTo>
                  <a:cubicBezTo>
                    <a:pt x="310" y="245"/>
                    <a:pt x="309" y="244"/>
                    <a:pt x="308" y="244"/>
                  </a:cubicBezTo>
                  <a:cubicBezTo>
                    <a:pt x="307" y="244"/>
                    <a:pt x="306" y="243"/>
                    <a:pt x="305" y="242"/>
                  </a:cubicBezTo>
                  <a:cubicBezTo>
                    <a:pt x="305" y="242"/>
                    <a:pt x="305" y="242"/>
                    <a:pt x="305" y="242"/>
                  </a:cubicBezTo>
                  <a:cubicBezTo>
                    <a:pt x="303" y="241"/>
                    <a:pt x="301" y="242"/>
                    <a:pt x="299" y="243"/>
                  </a:cubicBezTo>
                  <a:cubicBezTo>
                    <a:pt x="299" y="243"/>
                    <a:pt x="300" y="243"/>
                    <a:pt x="299" y="244"/>
                  </a:cubicBezTo>
                  <a:cubicBezTo>
                    <a:pt x="299" y="244"/>
                    <a:pt x="299" y="245"/>
                    <a:pt x="298" y="244"/>
                  </a:cubicBezTo>
                  <a:cubicBezTo>
                    <a:pt x="297" y="244"/>
                    <a:pt x="297" y="244"/>
                    <a:pt x="296" y="245"/>
                  </a:cubicBezTo>
                  <a:cubicBezTo>
                    <a:pt x="296" y="245"/>
                    <a:pt x="297" y="245"/>
                    <a:pt x="297" y="245"/>
                  </a:cubicBezTo>
                  <a:cubicBezTo>
                    <a:pt x="297" y="245"/>
                    <a:pt x="296" y="246"/>
                    <a:pt x="296" y="246"/>
                  </a:cubicBezTo>
                  <a:cubicBezTo>
                    <a:pt x="295" y="247"/>
                    <a:pt x="296" y="247"/>
                    <a:pt x="296" y="248"/>
                  </a:cubicBezTo>
                  <a:cubicBezTo>
                    <a:pt x="296" y="248"/>
                    <a:pt x="296" y="248"/>
                    <a:pt x="296" y="248"/>
                  </a:cubicBezTo>
                  <a:cubicBezTo>
                    <a:pt x="297" y="247"/>
                    <a:pt x="297" y="248"/>
                    <a:pt x="297" y="248"/>
                  </a:cubicBezTo>
                  <a:cubicBezTo>
                    <a:pt x="298" y="249"/>
                    <a:pt x="298" y="249"/>
                    <a:pt x="299" y="249"/>
                  </a:cubicBezTo>
                  <a:cubicBezTo>
                    <a:pt x="299" y="249"/>
                    <a:pt x="299" y="249"/>
                    <a:pt x="299" y="250"/>
                  </a:cubicBezTo>
                  <a:cubicBezTo>
                    <a:pt x="299" y="250"/>
                    <a:pt x="298" y="249"/>
                    <a:pt x="298" y="250"/>
                  </a:cubicBezTo>
                  <a:cubicBezTo>
                    <a:pt x="297" y="250"/>
                    <a:pt x="298" y="250"/>
                    <a:pt x="298" y="251"/>
                  </a:cubicBezTo>
                  <a:cubicBezTo>
                    <a:pt x="298" y="251"/>
                    <a:pt x="297" y="251"/>
                    <a:pt x="297" y="250"/>
                  </a:cubicBezTo>
                  <a:cubicBezTo>
                    <a:pt x="297" y="250"/>
                    <a:pt x="296" y="250"/>
                    <a:pt x="296" y="250"/>
                  </a:cubicBezTo>
                  <a:cubicBezTo>
                    <a:pt x="296" y="250"/>
                    <a:pt x="296" y="249"/>
                    <a:pt x="295" y="249"/>
                  </a:cubicBezTo>
                  <a:cubicBezTo>
                    <a:pt x="295" y="250"/>
                    <a:pt x="295" y="250"/>
                    <a:pt x="295" y="250"/>
                  </a:cubicBezTo>
                  <a:cubicBezTo>
                    <a:pt x="296" y="251"/>
                    <a:pt x="296" y="251"/>
                    <a:pt x="296" y="251"/>
                  </a:cubicBezTo>
                  <a:cubicBezTo>
                    <a:pt x="295" y="251"/>
                    <a:pt x="295" y="252"/>
                    <a:pt x="295" y="252"/>
                  </a:cubicBezTo>
                  <a:cubicBezTo>
                    <a:pt x="296" y="253"/>
                    <a:pt x="296" y="253"/>
                    <a:pt x="297" y="252"/>
                  </a:cubicBezTo>
                  <a:cubicBezTo>
                    <a:pt x="298" y="253"/>
                    <a:pt x="298" y="254"/>
                    <a:pt x="299" y="254"/>
                  </a:cubicBezTo>
                  <a:cubicBezTo>
                    <a:pt x="299" y="255"/>
                    <a:pt x="300" y="255"/>
                    <a:pt x="300" y="255"/>
                  </a:cubicBezTo>
                  <a:cubicBezTo>
                    <a:pt x="300" y="256"/>
                    <a:pt x="301" y="256"/>
                    <a:pt x="301" y="257"/>
                  </a:cubicBezTo>
                  <a:cubicBezTo>
                    <a:pt x="301" y="257"/>
                    <a:pt x="302" y="256"/>
                    <a:pt x="303" y="257"/>
                  </a:cubicBezTo>
                  <a:cubicBezTo>
                    <a:pt x="303" y="257"/>
                    <a:pt x="303" y="257"/>
                    <a:pt x="303" y="256"/>
                  </a:cubicBezTo>
                  <a:cubicBezTo>
                    <a:pt x="303" y="256"/>
                    <a:pt x="303" y="256"/>
                    <a:pt x="303" y="256"/>
                  </a:cubicBezTo>
                  <a:cubicBezTo>
                    <a:pt x="303" y="255"/>
                    <a:pt x="304" y="255"/>
                    <a:pt x="304" y="255"/>
                  </a:cubicBezTo>
                  <a:cubicBezTo>
                    <a:pt x="304" y="256"/>
                    <a:pt x="304" y="256"/>
                    <a:pt x="304" y="257"/>
                  </a:cubicBezTo>
                  <a:cubicBezTo>
                    <a:pt x="303" y="257"/>
                    <a:pt x="303" y="258"/>
                    <a:pt x="301" y="258"/>
                  </a:cubicBezTo>
                  <a:cubicBezTo>
                    <a:pt x="301" y="257"/>
                    <a:pt x="300" y="258"/>
                    <a:pt x="301" y="258"/>
                  </a:cubicBezTo>
                  <a:cubicBezTo>
                    <a:pt x="301" y="259"/>
                    <a:pt x="301" y="259"/>
                    <a:pt x="301" y="260"/>
                  </a:cubicBezTo>
                  <a:cubicBezTo>
                    <a:pt x="302" y="261"/>
                    <a:pt x="302" y="261"/>
                    <a:pt x="303" y="261"/>
                  </a:cubicBezTo>
                  <a:cubicBezTo>
                    <a:pt x="304" y="262"/>
                    <a:pt x="305" y="262"/>
                    <a:pt x="305" y="261"/>
                  </a:cubicBezTo>
                  <a:cubicBezTo>
                    <a:pt x="306" y="262"/>
                    <a:pt x="305" y="262"/>
                    <a:pt x="305" y="262"/>
                  </a:cubicBezTo>
                  <a:cubicBezTo>
                    <a:pt x="306" y="263"/>
                    <a:pt x="306" y="262"/>
                    <a:pt x="306" y="262"/>
                  </a:cubicBezTo>
                  <a:cubicBezTo>
                    <a:pt x="306" y="262"/>
                    <a:pt x="306" y="262"/>
                    <a:pt x="306" y="262"/>
                  </a:cubicBezTo>
                  <a:cubicBezTo>
                    <a:pt x="307" y="263"/>
                    <a:pt x="307" y="262"/>
                    <a:pt x="308" y="263"/>
                  </a:cubicBezTo>
                  <a:cubicBezTo>
                    <a:pt x="309" y="263"/>
                    <a:pt x="309" y="263"/>
                    <a:pt x="309" y="264"/>
                  </a:cubicBezTo>
                  <a:cubicBezTo>
                    <a:pt x="308" y="263"/>
                    <a:pt x="307" y="263"/>
                    <a:pt x="307" y="264"/>
                  </a:cubicBezTo>
                  <a:cubicBezTo>
                    <a:pt x="307" y="264"/>
                    <a:pt x="306" y="265"/>
                    <a:pt x="306" y="264"/>
                  </a:cubicBezTo>
                  <a:cubicBezTo>
                    <a:pt x="306" y="264"/>
                    <a:pt x="306" y="266"/>
                    <a:pt x="306" y="266"/>
                  </a:cubicBezTo>
                  <a:cubicBezTo>
                    <a:pt x="307" y="266"/>
                    <a:pt x="308" y="267"/>
                    <a:pt x="308" y="266"/>
                  </a:cubicBezTo>
                  <a:cubicBezTo>
                    <a:pt x="309" y="265"/>
                    <a:pt x="310" y="265"/>
                    <a:pt x="310" y="264"/>
                  </a:cubicBezTo>
                  <a:cubicBezTo>
                    <a:pt x="310" y="265"/>
                    <a:pt x="311" y="265"/>
                    <a:pt x="311" y="265"/>
                  </a:cubicBezTo>
                  <a:cubicBezTo>
                    <a:pt x="312" y="265"/>
                    <a:pt x="313" y="265"/>
                    <a:pt x="314" y="265"/>
                  </a:cubicBezTo>
                  <a:cubicBezTo>
                    <a:pt x="314" y="265"/>
                    <a:pt x="315" y="265"/>
                    <a:pt x="316" y="265"/>
                  </a:cubicBezTo>
                  <a:cubicBezTo>
                    <a:pt x="317" y="265"/>
                    <a:pt x="316" y="264"/>
                    <a:pt x="317" y="263"/>
                  </a:cubicBezTo>
                  <a:cubicBezTo>
                    <a:pt x="317" y="264"/>
                    <a:pt x="317" y="265"/>
                    <a:pt x="318" y="264"/>
                  </a:cubicBezTo>
                  <a:cubicBezTo>
                    <a:pt x="318" y="263"/>
                    <a:pt x="319" y="263"/>
                    <a:pt x="319" y="263"/>
                  </a:cubicBezTo>
                  <a:cubicBezTo>
                    <a:pt x="319" y="262"/>
                    <a:pt x="320" y="262"/>
                    <a:pt x="321" y="262"/>
                  </a:cubicBezTo>
                  <a:cubicBezTo>
                    <a:pt x="321" y="262"/>
                    <a:pt x="321" y="263"/>
                    <a:pt x="321" y="263"/>
                  </a:cubicBezTo>
                  <a:cubicBezTo>
                    <a:pt x="321" y="265"/>
                    <a:pt x="323" y="267"/>
                    <a:pt x="324" y="269"/>
                  </a:cubicBezTo>
                  <a:cubicBezTo>
                    <a:pt x="324" y="269"/>
                    <a:pt x="324" y="270"/>
                    <a:pt x="324" y="270"/>
                  </a:cubicBezTo>
                  <a:cubicBezTo>
                    <a:pt x="324" y="271"/>
                    <a:pt x="324" y="272"/>
                    <a:pt x="324" y="272"/>
                  </a:cubicBezTo>
                  <a:cubicBezTo>
                    <a:pt x="325" y="274"/>
                    <a:pt x="326" y="275"/>
                    <a:pt x="327" y="275"/>
                  </a:cubicBezTo>
                  <a:cubicBezTo>
                    <a:pt x="327" y="276"/>
                    <a:pt x="328" y="277"/>
                    <a:pt x="327" y="278"/>
                  </a:cubicBezTo>
                  <a:cubicBezTo>
                    <a:pt x="327" y="279"/>
                    <a:pt x="327" y="280"/>
                    <a:pt x="327" y="280"/>
                  </a:cubicBezTo>
                  <a:cubicBezTo>
                    <a:pt x="328" y="281"/>
                    <a:pt x="328" y="283"/>
                    <a:pt x="327" y="284"/>
                  </a:cubicBezTo>
                  <a:cubicBezTo>
                    <a:pt x="326" y="285"/>
                    <a:pt x="326" y="287"/>
                    <a:pt x="325" y="288"/>
                  </a:cubicBezTo>
                  <a:cubicBezTo>
                    <a:pt x="325" y="289"/>
                    <a:pt x="326" y="289"/>
                    <a:pt x="325" y="290"/>
                  </a:cubicBezTo>
                  <a:cubicBezTo>
                    <a:pt x="325" y="291"/>
                    <a:pt x="324" y="293"/>
                    <a:pt x="326" y="295"/>
                  </a:cubicBezTo>
                  <a:cubicBezTo>
                    <a:pt x="326" y="295"/>
                    <a:pt x="326" y="295"/>
                    <a:pt x="327" y="295"/>
                  </a:cubicBezTo>
                  <a:cubicBezTo>
                    <a:pt x="328" y="295"/>
                    <a:pt x="328" y="296"/>
                    <a:pt x="328" y="296"/>
                  </a:cubicBezTo>
                  <a:cubicBezTo>
                    <a:pt x="328" y="297"/>
                    <a:pt x="328" y="297"/>
                    <a:pt x="327" y="297"/>
                  </a:cubicBezTo>
                  <a:cubicBezTo>
                    <a:pt x="326" y="297"/>
                    <a:pt x="326" y="297"/>
                    <a:pt x="327" y="298"/>
                  </a:cubicBezTo>
                  <a:cubicBezTo>
                    <a:pt x="327" y="298"/>
                    <a:pt x="327" y="299"/>
                    <a:pt x="327" y="299"/>
                  </a:cubicBezTo>
                  <a:cubicBezTo>
                    <a:pt x="328" y="300"/>
                    <a:pt x="328" y="301"/>
                    <a:pt x="328" y="302"/>
                  </a:cubicBezTo>
                  <a:cubicBezTo>
                    <a:pt x="327" y="304"/>
                    <a:pt x="328" y="305"/>
                    <a:pt x="330" y="306"/>
                  </a:cubicBezTo>
                  <a:cubicBezTo>
                    <a:pt x="331" y="306"/>
                    <a:pt x="331" y="306"/>
                    <a:pt x="330" y="307"/>
                  </a:cubicBezTo>
                  <a:cubicBezTo>
                    <a:pt x="330" y="307"/>
                    <a:pt x="330" y="307"/>
                    <a:pt x="331" y="308"/>
                  </a:cubicBezTo>
                  <a:cubicBezTo>
                    <a:pt x="332" y="308"/>
                    <a:pt x="333" y="308"/>
                    <a:pt x="333" y="306"/>
                  </a:cubicBezTo>
                  <a:cubicBezTo>
                    <a:pt x="333" y="307"/>
                    <a:pt x="333" y="307"/>
                    <a:pt x="333" y="307"/>
                  </a:cubicBezTo>
                  <a:cubicBezTo>
                    <a:pt x="333" y="307"/>
                    <a:pt x="332" y="308"/>
                    <a:pt x="333" y="308"/>
                  </a:cubicBezTo>
                  <a:cubicBezTo>
                    <a:pt x="334" y="308"/>
                    <a:pt x="334" y="307"/>
                    <a:pt x="333" y="306"/>
                  </a:cubicBezTo>
                  <a:cubicBezTo>
                    <a:pt x="333" y="306"/>
                    <a:pt x="333" y="305"/>
                    <a:pt x="334" y="305"/>
                  </a:cubicBezTo>
                  <a:cubicBezTo>
                    <a:pt x="335" y="304"/>
                    <a:pt x="336" y="304"/>
                    <a:pt x="336" y="302"/>
                  </a:cubicBezTo>
                  <a:cubicBezTo>
                    <a:pt x="337" y="303"/>
                    <a:pt x="336" y="303"/>
                    <a:pt x="336" y="304"/>
                  </a:cubicBezTo>
                  <a:cubicBezTo>
                    <a:pt x="336" y="305"/>
                    <a:pt x="335" y="305"/>
                    <a:pt x="335" y="306"/>
                  </a:cubicBezTo>
                  <a:cubicBezTo>
                    <a:pt x="335" y="306"/>
                    <a:pt x="335" y="306"/>
                    <a:pt x="335" y="307"/>
                  </a:cubicBezTo>
                  <a:cubicBezTo>
                    <a:pt x="336" y="307"/>
                    <a:pt x="336" y="306"/>
                    <a:pt x="336" y="306"/>
                  </a:cubicBezTo>
                  <a:cubicBezTo>
                    <a:pt x="336" y="306"/>
                    <a:pt x="336" y="306"/>
                    <a:pt x="336" y="306"/>
                  </a:cubicBezTo>
                  <a:cubicBezTo>
                    <a:pt x="337" y="307"/>
                    <a:pt x="337" y="307"/>
                    <a:pt x="337" y="307"/>
                  </a:cubicBezTo>
                  <a:cubicBezTo>
                    <a:pt x="337" y="308"/>
                    <a:pt x="338" y="309"/>
                    <a:pt x="338" y="309"/>
                  </a:cubicBezTo>
                  <a:cubicBezTo>
                    <a:pt x="339" y="309"/>
                    <a:pt x="339" y="309"/>
                    <a:pt x="339" y="309"/>
                  </a:cubicBezTo>
                  <a:cubicBezTo>
                    <a:pt x="340" y="309"/>
                    <a:pt x="340" y="310"/>
                    <a:pt x="341" y="310"/>
                  </a:cubicBezTo>
                  <a:cubicBezTo>
                    <a:pt x="342" y="310"/>
                    <a:pt x="342" y="310"/>
                    <a:pt x="343" y="310"/>
                  </a:cubicBezTo>
                  <a:cubicBezTo>
                    <a:pt x="344" y="311"/>
                    <a:pt x="345" y="309"/>
                    <a:pt x="347" y="309"/>
                  </a:cubicBezTo>
                  <a:cubicBezTo>
                    <a:pt x="347" y="309"/>
                    <a:pt x="347" y="309"/>
                    <a:pt x="347" y="308"/>
                  </a:cubicBezTo>
                  <a:cubicBezTo>
                    <a:pt x="347" y="308"/>
                    <a:pt x="347" y="307"/>
                    <a:pt x="347" y="306"/>
                  </a:cubicBezTo>
                  <a:cubicBezTo>
                    <a:pt x="347" y="306"/>
                    <a:pt x="347" y="306"/>
                    <a:pt x="347" y="305"/>
                  </a:cubicBezTo>
                  <a:cubicBezTo>
                    <a:pt x="348" y="306"/>
                    <a:pt x="348" y="306"/>
                    <a:pt x="348" y="304"/>
                  </a:cubicBezTo>
                  <a:cubicBezTo>
                    <a:pt x="348" y="304"/>
                    <a:pt x="347" y="304"/>
                    <a:pt x="348" y="303"/>
                  </a:cubicBezTo>
                  <a:cubicBezTo>
                    <a:pt x="349" y="304"/>
                    <a:pt x="349" y="306"/>
                    <a:pt x="349" y="307"/>
                  </a:cubicBezTo>
                  <a:cubicBezTo>
                    <a:pt x="349" y="307"/>
                    <a:pt x="349" y="308"/>
                    <a:pt x="349" y="307"/>
                  </a:cubicBezTo>
                  <a:cubicBezTo>
                    <a:pt x="349" y="307"/>
                    <a:pt x="350" y="307"/>
                    <a:pt x="349" y="307"/>
                  </a:cubicBezTo>
                  <a:cubicBezTo>
                    <a:pt x="349" y="306"/>
                    <a:pt x="350" y="304"/>
                    <a:pt x="350" y="303"/>
                  </a:cubicBezTo>
                  <a:cubicBezTo>
                    <a:pt x="350" y="303"/>
                    <a:pt x="350" y="303"/>
                    <a:pt x="350" y="303"/>
                  </a:cubicBezTo>
                  <a:cubicBezTo>
                    <a:pt x="351" y="303"/>
                    <a:pt x="351" y="303"/>
                    <a:pt x="351" y="302"/>
                  </a:cubicBezTo>
                  <a:cubicBezTo>
                    <a:pt x="351" y="302"/>
                    <a:pt x="351" y="302"/>
                    <a:pt x="351" y="302"/>
                  </a:cubicBezTo>
                  <a:cubicBezTo>
                    <a:pt x="351" y="302"/>
                    <a:pt x="351" y="302"/>
                    <a:pt x="351" y="302"/>
                  </a:cubicBezTo>
                  <a:cubicBezTo>
                    <a:pt x="352" y="303"/>
                    <a:pt x="351" y="304"/>
                    <a:pt x="351" y="304"/>
                  </a:cubicBezTo>
                  <a:cubicBezTo>
                    <a:pt x="352" y="304"/>
                    <a:pt x="352" y="305"/>
                    <a:pt x="352" y="306"/>
                  </a:cubicBezTo>
                  <a:cubicBezTo>
                    <a:pt x="351" y="307"/>
                    <a:pt x="352" y="308"/>
                    <a:pt x="351" y="309"/>
                  </a:cubicBezTo>
                  <a:cubicBezTo>
                    <a:pt x="351" y="311"/>
                    <a:pt x="351" y="312"/>
                    <a:pt x="352" y="312"/>
                  </a:cubicBezTo>
                  <a:cubicBezTo>
                    <a:pt x="353" y="312"/>
                    <a:pt x="353" y="311"/>
                    <a:pt x="354" y="311"/>
                  </a:cubicBezTo>
                  <a:cubicBezTo>
                    <a:pt x="354" y="312"/>
                    <a:pt x="354" y="312"/>
                    <a:pt x="354" y="312"/>
                  </a:cubicBezTo>
                  <a:cubicBezTo>
                    <a:pt x="355" y="312"/>
                    <a:pt x="355" y="313"/>
                    <a:pt x="356" y="312"/>
                  </a:cubicBezTo>
                  <a:cubicBezTo>
                    <a:pt x="356" y="312"/>
                    <a:pt x="356" y="311"/>
                    <a:pt x="356" y="311"/>
                  </a:cubicBezTo>
                  <a:cubicBezTo>
                    <a:pt x="356" y="312"/>
                    <a:pt x="356" y="312"/>
                    <a:pt x="357" y="313"/>
                  </a:cubicBezTo>
                  <a:cubicBezTo>
                    <a:pt x="358" y="313"/>
                    <a:pt x="358" y="312"/>
                    <a:pt x="359" y="311"/>
                  </a:cubicBezTo>
                  <a:cubicBezTo>
                    <a:pt x="359" y="312"/>
                    <a:pt x="360" y="313"/>
                    <a:pt x="361" y="312"/>
                  </a:cubicBezTo>
                  <a:cubicBezTo>
                    <a:pt x="361" y="312"/>
                    <a:pt x="361" y="312"/>
                    <a:pt x="362" y="312"/>
                  </a:cubicBezTo>
                  <a:cubicBezTo>
                    <a:pt x="362" y="313"/>
                    <a:pt x="363" y="313"/>
                    <a:pt x="364" y="312"/>
                  </a:cubicBezTo>
                  <a:cubicBezTo>
                    <a:pt x="364" y="312"/>
                    <a:pt x="364" y="311"/>
                    <a:pt x="363" y="311"/>
                  </a:cubicBezTo>
                  <a:cubicBezTo>
                    <a:pt x="363" y="311"/>
                    <a:pt x="363" y="311"/>
                    <a:pt x="363" y="311"/>
                  </a:cubicBezTo>
                  <a:cubicBezTo>
                    <a:pt x="363" y="310"/>
                    <a:pt x="363" y="309"/>
                    <a:pt x="363" y="309"/>
                  </a:cubicBezTo>
                  <a:cubicBezTo>
                    <a:pt x="363" y="309"/>
                    <a:pt x="363" y="309"/>
                    <a:pt x="363" y="309"/>
                  </a:cubicBezTo>
                  <a:cubicBezTo>
                    <a:pt x="363" y="311"/>
                    <a:pt x="364" y="312"/>
                    <a:pt x="365" y="312"/>
                  </a:cubicBezTo>
                  <a:cubicBezTo>
                    <a:pt x="366" y="312"/>
                    <a:pt x="366" y="311"/>
                    <a:pt x="367" y="311"/>
                  </a:cubicBezTo>
                  <a:cubicBezTo>
                    <a:pt x="367" y="310"/>
                    <a:pt x="366" y="310"/>
                    <a:pt x="367" y="309"/>
                  </a:cubicBezTo>
                  <a:cubicBezTo>
                    <a:pt x="367" y="309"/>
                    <a:pt x="367" y="309"/>
                    <a:pt x="367" y="309"/>
                  </a:cubicBezTo>
                  <a:cubicBezTo>
                    <a:pt x="367" y="310"/>
                    <a:pt x="367" y="310"/>
                    <a:pt x="368" y="310"/>
                  </a:cubicBezTo>
                  <a:cubicBezTo>
                    <a:pt x="368" y="311"/>
                    <a:pt x="368" y="311"/>
                    <a:pt x="367" y="311"/>
                  </a:cubicBezTo>
                  <a:cubicBezTo>
                    <a:pt x="367" y="312"/>
                    <a:pt x="367" y="312"/>
                    <a:pt x="367" y="312"/>
                  </a:cubicBezTo>
                  <a:cubicBezTo>
                    <a:pt x="368" y="312"/>
                    <a:pt x="368" y="312"/>
                    <a:pt x="368" y="312"/>
                  </a:cubicBezTo>
                  <a:cubicBezTo>
                    <a:pt x="369" y="312"/>
                    <a:pt x="370" y="312"/>
                    <a:pt x="370" y="312"/>
                  </a:cubicBezTo>
                  <a:cubicBezTo>
                    <a:pt x="371" y="312"/>
                    <a:pt x="371" y="311"/>
                    <a:pt x="371" y="311"/>
                  </a:cubicBezTo>
                  <a:cubicBezTo>
                    <a:pt x="372" y="310"/>
                    <a:pt x="371" y="309"/>
                    <a:pt x="371" y="308"/>
                  </a:cubicBezTo>
                  <a:cubicBezTo>
                    <a:pt x="371" y="307"/>
                    <a:pt x="371" y="307"/>
                    <a:pt x="372" y="308"/>
                  </a:cubicBezTo>
                  <a:cubicBezTo>
                    <a:pt x="372" y="309"/>
                    <a:pt x="373" y="310"/>
                    <a:pt x="373" y="312"/>
                  </a:cubicBezTo>
                  <a:cubicBezTo>
                    <a:pt x="374" y="312"/>
                    <a:pt x="375" y="312"/>
                    <a:pt x="375" y="310"/>
                  </a:cubicBezTo>
                  <a:cubicBezTo>
                    <a:pt x="375" y="310"/>
                    <a:pt x="375" y="310"/>
                    <a:pt x="375" y="309"/>
                  </a:cubicBezTo>
                  <a:cubicBezTo>
                    <a:pt x="375" y="309"/>
                    <a:pt x="375" y="308"/>
                    <a:pt x="375" y="307"/>
                  </a:cubicBezTo>
                  <a:cubicBezTo>
                    <a:pt x="375" y="307"/>
                    <a:pt x="375" y="307"/>
                    <a:pt x="375" y="307"/>
                  </a:cubicBezTo>
                  <a:cubicBezTo>
                    <a:pt x="375" y="307"/>
                    <a:pt x="375" y="307"/>
                    <a:pt x="375" y="307"/>
                  </a:cubicBezTo>
                  <a:cubicBezTo>
                    <a:pt x="375" y="309"/>
                    <a:pt x="375" y="310"/>
                    <a:pt x="375" y="311"/>
                  </a:cubicBezTo>
                  <a:cubicBezTo>
                    <a:pt x="375" y="311"/>
                    <a:pt x="376" y="312"/>
                    <a:pt x="376" y="311"/>
                  </a:cubicBezTo>
                  <a:cubicBezTo>
                    <a:pt x="377" y="311"/>
                    <a:pt x="377" y="311"/>
                    <a:pt x="378" y="311"/>
                  </a:cubicBezTo>
                  <a:cubicBezTo>
                    <a:pt x="379" y="311"/>
                    <a:pt x="380" y="311"/>
                    <a:pt x="381" y="311"/>
                  </a:cubicBezTo>
                  <a:cubicBezTo>
                    <a:pt x="382" y="310"/>
                    <a:pt x="383" y="310"/>
                    <a:pt x="384" y="310"/>
                  </a:cubicBezTo>
                  <a:cubicBezTo>
                    <a:pt x="385" y="311"/>
                    <a:pt x="385" y="310"/>
                    <a:pt x="385" y="309"/>
                  </a:cubicBezTo>
                  <a:cubicBezTo>
                    <a:pt x="385" y="308"/>
                    <a:pt x="386" y="307"/>
                    <a:pt x="386" y="306"/>
                  </a:cubicBezTo>
                  <a:cubicBezTo>
                    <a:pt x="386" y="305"/>
                    <a:pt x="387" y="304"/>
                    <a:pt x="385" y="304"/>
                  </a:cubicBezTo>
                  <a:cubicBezTo>
                    <a:pt x="385" y="303"/>
                    <a:pt x="385" y="303"/>
                    <a:pt x="384" y="302"/>
                  </a:cubicBezTo>
                  <a:cubicBezTo>
                    <a:pt x="384" y="302"/>
                    <a:pt x="384" y="302"/>
                    <a:pt x="384" y="302"/>
                  </a:cubicBezTo>
                  <a:cubicBezTo>
                    <a:pt x="385" y="302"/>
                    <a:pt x="385" y="302"/>
                    <a:pt x="385" y="302"/>
                  </a:cubicBezTo>
                  <a:cubicBezTo>
                    <a:pt x="385" y="301"/>
                    <a:pt x="385" y="302"/>
                    <a:pt x="386" y="302"/>
                  </a:cubicBezTo>
                  <a:cubicBezTo>
                    <a:pt x="386" y="303"/>
                    <a:pt x="386" y="303"/>
                    <a:pt x="387" y="303"/>
                  </a:cubicBezTo>
                  <a:cubicBezTo>
                    <a:pt x="387" y="303"/>
                    <a:pt x="387" y="303"/>
                    <a:pt x="387" y="303"/>
                  </a:cubicBezTo>
                  <a:cubicBezTo>
                    <a:pt x="388" y="304"/>
                    <a:pt x="388" y="304"/>
                    <a:pt x="387" y="305"/>
                  </a:cubicBezTo>
                  <a:cubicBezTo>
                    <a:pt x="387" y="307"/>
                    <a:pt x="387" y="308"/>
                    <a:pt x="388" y="310"/>
                  </a:cubicBezTo>
                  <a:cubicBezTo>
                    <a:pt x="389" y="311"/>
                    <a:pt x="390" y="311"/>
                    <a:pt x="391" y="311"/>
                  </a:cubicBezTo>
                  <a:cubicBezTo>
                    <a:pt x="392" y="311"/>
                    <a:pt x="392" y="310"/>
                    <a:pt x="392" y="309"/>
                  </a:cubicBezTo>
                  <a:cubicBezTo>
                    <a:pt x="392" y="311"/>
                    <a:pt x="392" y="311"/>
                    <a:pt x="393" y="311"/>
                  </a:cubicBezTo>
                  <a:cubicBezTo>
                    <a:pt x="394" y="311"/>
                    <a:pt x="394" y="312"/>
                    <a:pt x="395" y="312"/>
                  </a:cubicBezTo>
                  <a:cubicBezTo>
                    <a:pt x="395" y="312"/>
                    <a:pt x="395" y="312"/>
                    <a:pt x="395" y="312"/>
                  </a:cubicBezTo>
                  <a:cubicBezTo>
                    <a:pt x="396" y="312"/>
                    <a:pt x="396" y="312"/>
                    <a:pt x="397" y="312"/>
                  </a:cubicBezTo>
                  <a:cubicBezTo>
                    <a:pt x="397" y="312"/>
                    <a:pt x="398" y="311"/>
                    <a:pt x="398" y="311"/>
                  </a:cubicBezTo>
                  <a:cubicBezTo>
                    <a:pt x="399" y="310"/>
                    <a:pt x="400" y="310"/>
                    <a:pt x="401" y="310"/>
                  </a:cubicBezTo>
                  <a:cubicBezTo>
                    <a:pt x="402" y="310"/>
                    <a:pt x="402" y="310"/>
                    <a:pt x="402" y="310"/>
                  </a:cubicBezTo>
                  <a:cubicBezTo>
                    <a:pt x="404" y="310"/>
                    <a:pt x="405" y="309"/>
                    <a:pt x="406" y="309"/>
                  </a:cubicBezTo>
                  <a:cubicBezTo>
                    <a:pt x="407" y="309"/>
                    <a:pt x="407" y="308"/>
                    <a:pt x="407" y="307"/>
                  </a:cubicBezTo>
                  <a:cubicBezTo>
                    <a:pt x="407" y="307"/>
                    <a:pt x="407" y="307"/>
                    <a:pt x="407" y="307"/>
                  </a:cubicBezTo>
                  <a:cubicBezTo>
                    <a:pt x="407" y="306"/>
                    <a:pt x="407" y="305"/>
                    <a:pt x="407" y="305"/>
                  </a:cubicBezTo>
                  <a:cubicBezTo>
                    <a:pt x="407" y="304"/>
                    <a:pt x="408" y="303"/>
                    <a:pt x="407" y="303"/>
                  </a:cubicBezTo>
                  <a:cubicBezTo>
                    <a:pt x="406" y="302"/>
                    <a:pt x="406" y="301"/>
                    <a:pt x="406" y="301"/>
                  </a:cubicBezTo>
                  <a:cubicBezTo>
                    <a:pt x="406" y="302"/>
                    <a:pt x="407" y="302"/>
                    <a:pt x="408" y="303"/>
                  </a:cubicBezTo>
                  <a:cubicBezTo>
                    <a:pt x="409" y="304"/>
                    <a:pt x="409" y="304"/>
                    <a:pt x="410" y="303"/>
                  </a:cubicBezTo>
                  <a:cubicBezTo>
                    <a:pt x="411" y="303"/>
                    <a:pt x="411" y="302"/>
                    <a:pt x="412" y="302"/>
                  </a:cubicBezTo>
                  <a:cubicBezTo>
                    <a:pt x="413" y="302"/>
                    <a:pt x="413" y="302"/>
                    <a:pt x="412" y="301"/>
                  </a:cubicBezTo>
                  <a:close/>
                  <a:moveTo>
                    <a:pt x="313" y="249"/>
                  </a:moveTo>
                  <a:cubicBezTo>
                    <a:pt x="313" y="249"/>
                    <a:pt x="313" y="249"/>
                    <a:pt x="313" y="249"/>
                  </a:cubicBezTo>
                  <a:cubicBezTo>
                    <a:pt x="313" y="249"/>
                    <a:pt x="313" y="249"/>
                    <a:pt x="313" y="249"/>
                  </a:cubicBezTo>
                  <a:cubicBezTo>
                    <a:pt x="313" y="249"/>
                    <a:pt x="313" y="249"/>
                    <a:pt x="313" y="249"/>
                  </a:cubicBezTo>
                  <a:close/>
                  <a:moveTo>
                    <a:pt x="365" y="309"/>
                  </a:moveTo>
                  <a:cubicBezTo>
                    <a:pt x="365" y="309"/>
                    <a:pt x="365" y="309"/>
                    <a:pt x="365" y="309"/>
                  </a:cubicBezTo>
                  <a:cubicBezTo>
                    <a:pt x="365" y="309"/>
                    <a:pt x="365" y="309"/>
                    <a:pt x="365" y="309"/>
                  </a:cubicBezTo>
                  <a:cubicBezTo>
                    <a:pt x="365" y="309"/>
                    <a:pt x="365" y="309"/>
                    <a:pt x="365" y="309"/>
                  </a:cubicBezTo>
                  <a:close/>
                  <a:moveTo>
                    <a:pt x="365" y="309"/>
                  </a:moveTo>
                  <a:cubicBezTo>
                    <a:pt x="365" y="309"/>
                    <a:pt x="365" y="309"/>
                    <a:pt x="365" y="309"/>
                  </a:cubicBezTo>
                  <a:cubicBezTo>
                    <a:pt x="365" y="309"/>
                    <a:pt x="365" y="309"/>
                    <a:pt x="365" y="309"/>
                  </a:cubicBezTo>
                  <a:cubicBezTo>
                    <a:pt x="365" y="309"/>
                    <a:pt x="365" y="309"/>
                    <a:pt x="365" y="309"/>
                  </a:cubicBezTo>
                  <a:close/>
                  <a:moveTo>
                    <a:pt x="369" y="307"/>
                  </a:moveTo>
                  <a:cubicBezTo>
                    <a:pt x="369" y="307"/>
                    <a:pt x="369" y="307"/>
                    <a:pt x="369" y="307"/>
                  </a:cubicBezTo>
                  <a:cubicBezTo>
                    <a:pt x="369" y="307"/>
                    <a:pt x="369" y="307"/>
                    <a:pt x="369" y="307"/>
                  </a:cubicBezTo>
                  <a:cubicBezTo>
                    <a:pt x="369" y="307"/>
                    <a:pt x="369" y="307"/>
                    <a:pt x="369" y="307"/>
                  </a:cubicBezTo>
                  <a:close/>
                  <a:moveTo>
                    <a:pt x="400" y="283"/>
                  </a:moveTo>
                  <a:cubicBezTo>
                    <a:pt x="400" y="283"/>
                    <a:pt x="400" y="283"/>
                    <a:pt x="400" y="282"/>
                  </a:cubicBezTo>
                  <a:cubicBezTo>
                    <a:pt x="400" y="283"/>
                    <a:pt x="400" y="283"/>
                    <a:pt x="400" y="283"/>
                  </a:cubicBezTo>
                  <a:close/>
                  <a:moveTo>
                    <a:pt x="416" y="272"/>
                  </a:moveTo>
                  <a:cubicBezTo>
                    <a:pt x="415" y="272"/>
                    <a:pt x="415" y="272"/>
                    <a:pt x="414" y="273"/>
                  </a:cubicBezTo>
                  <a:cubicBezTo>
                    <a:pt x="413" y="274"/>
                    <a:pt x="414" y="274"/>
                    <a:pt x="415" y="275"/>
                  </a:cubicBezTo>
                  <a:cubicBezTo>
                    <a:pt x="415" y="275"/>
                    <a:pt x="415" y="276"/>
                    <a:pt x="416" y="276"/>
                  </a:cubicBezTo>
                  <a:cubicBezTo>
                    <a:pt x="416" y="276"/>
                    <a:pt x="416" y="276"/>
                    <a:pt x="416" y="277"/>
                  </a:cubicBezTo>
                  <a:cubicBezTo>
                    <a:pt x="415" y="277"/>
                    <a:pt x="415" y="277"/>
                    <a:pt x="415" y="277"/>
                  </a:cubicBezTo>
                  <a:cubicBezTo>
                    <a:pt x="415" y="275"/>
                    <a:pt x="414" y="276"/>
                    <a:pt x="413" y="276"/>
                  </a:cubicBezTo>
                  <a:cubicBezTo>
                    <a:pt x="412" y="276"/>
                    <a:pt x="412" y="277"/>
                    <a:pt x="412" y="278"/>
                  </a:cubicBezTo>
                  <a:cubicBezTo>
                    <a:pt x="412" y="277"/>
                    <a:pt x="411" y="277"/>
                    <a:pt x="411" y="277"/>
                  </a:cubicBezTo>
                  <a:cubicBezTo>
                    <a:pt x="411" y="276"/>
                    <a:pt x="410" y="276"/>
                    <a:pt x="410" y="276"/>
                  </a:cubicBezTo>
                  <a:cubicBezTo>
                    <a:pt x="411" y="275"/>
                    <a:pt x="412" y="274"/>
                    <a:pt x="412" y="273"/>
                  </a:cubicBezTo>
                  <a:cubicBezTo>
                    <a:pt x="413" y="272"/>
                    <a:pt x="414" y="271"/>
                    <a:pt x="414" y="269"/>
                  </a:cubicBezTo>
                  <a:cubicBezTo>
                    <a:pt x="414" y="269"/>
                    <a:pt x="414" y="269"/>
                    <a:pt x="414" y="269"/>
                  </a:cubicBezTo>
                  <a:cubicBezTo>
                    <a:pt x="415" y="269"/>
                    <a:pt x="415" y="269"/>
                    <a:pt x="416" y="269"/>
                  </a:cubicBezTo>
                  <a:cubicBezTo>
                    <a:pt x="417" y="270"/>
                    <a:pt x="417" y="271"/>
                    <a:pt x="416" y="272"/>
                  </a:cubicBezTo>
                  <a:close/>
                  <a:moveTo>
                    <a:pt x="264" y="256"/>
                  </a:moveTo>
                  <a:cubicBezTo>
                    <a:pt x="264" y="255"/>
                    <a:pt x="264" y="255"/>
                    <a:pt x="265" y="255"/>
                  </a:cubicBezTo>
                  <a:cubicBezTo>
                    <a:pt x="265" y="254"/>
                    <a:pt x="266" y="254"/>
                    <a:pt x="266" y="254"/>
                  </a:cubicBezTo>
                  <a:cubicBezTo>
                    <a:pt x="267" y="254"/>
                    <a:pt x="268" y="253"/>
                    <a:pt x="268" y="252"/>
                  </a:cubicBezTo>
                  <a:cubicBezTo>
                    <a:pt x="268" y="251"/>
                    <a:pt x="271" y="250"/>
                    <a:pt x="272" y="251"/>
                  </a:cubicBezTo>
                  <a:cubicBezTo>
                    <a:pt x="273" y="251"/>
                    <a:pt x="273" y="252"/>
                    <a:pt x="272" y="252"/>
                  </a:cubicBezTo>
                  <a:cubicBezTo>
                    <a:pt x="272" y="252"/>
                    <a:pt x="271" y="253"/>
                    <a:pt x="270" y="254"/>
                  </a:cubicBezTo>
                  <a:cubicBezTo>
                    <a:pt x="269" y="255"/>
                    <a:pt x="268" y="256"/>
                    <a:pt x="266" y="257"/>
                  </a:cubicBezTo>
                  <a:cubicBezTo>
                    <a:pt x="266" y="257"/>
                    <a:pt x="265" y="257"/>
                    <a:pt x="265" y="257"/>
                  </a:cubicBezTo>
                  <a:cubicBezTo>
                    <a:pt x="264" y="257"/>
                    <a:pt x="264" y="256"/>
                    <a:pt x="264" y="256"/>
                  </a:cubicBezTo>
                  <a:close/>
                  <a:moveTo>
                    <a:pt x="301" y="115"/>
                  </a:moveTo>
                  <a:cubicBezTo>
                    <a:pt x="301" y="115"/>
                    <a:pt x="301" y="115"/>
                    <a:pt x="302" y="115"/>
                  </a:cubicBezTo>
                  <a:cubicBezTo>
                    <a:pt x="304" y="115"/>
                    <a:pt x="305" y="114"/>
                    <a:pt x="307" y="114"/>
                  </a:cubicBezTo>
                  <a:cubicBezTo>
                    <a:pt x="308" y="115"/>
                    <a:pt x="308" y="116"/>
                    <a:pt x="308" y="117"/>
                  </a:cubicBezTo>
                  <a:cubicBezTo>
                    <a:pt x="309" y="117"/>
                    <a:pt x="307" y="118"/>
                    <a:pt x="306" y="118"/>
                  </a:cubicBezTo>
                  <a:cubicBezTo>
                    <a:pt x="306" y="118"/>
                    <a:pt x="306" y="117"/>
                    <a:pt x="306" y="117"/>
                  </a:cubicBezTo>
                  <a:cubicBezTo>
                    <a:pt x="304" y="117"/>
                    <a:pt x="303" y="116"/>
                    <a:pt x="302" y="116"/>
                  </a:cubicBezTo>
                  <a:cubicBezTo>
                    <a:pt x="301" y="116"/>
                    <a:pt x="301" y="116"/>
                    <a:pt x="301" y="115"/>
                  </a:cubicBezTo>
                  <a:close/>
                  <a:moveTo>
                    <a:pt x="309" y="274"/>
                  </a:moveTo>
                  <a:cubicBezTo>
                    <a:pt x="310" y="274"/>
                    <a:pt x="311" y="273"/>
                    <a:pt x="311" y="273"/>
                  </a:cubicBezTo>
                  <a:cubicBezTo>
                    <a:pt x="312" y="273"/>
                    <a:pt x="312" y="274"/>
                    <a:pt x="312" y="274"/>
                  </a:cubicBezTo>
                  <a:cubicBezTo>
                    <a:pt x="312" y="275"/>
                    <a:pt x="312" y="275"/>
                    <a:pt x="312" y="276"/>
                  </a:cubicBezTo>
                  <a:cubicBezTo>
                    <a:pt x="312" y="276"/>
                    <a:pt x="312" y="276"/>
                    <a:pt x="312" y="276"/>
                  </a:cubicBezTo>
                  <a:cubicBezTo>
                    <a:pt x="312" y="276"/>
                    <a:pt x="312" y="277"/>
                    <a:pt x="313" y="277"/>
                  </a:cubicBezTo>
                  <a:cubicBezTo>
                    <a:pt x="313" y="278"/>
                    <a:pt x="313" y="278"/>
                    <a:pt x="313" y="279"/>
                  </a:cubicBezTo>
                  <a:cubicBezTo>
                    <a:pt x="312" y="279"/>
                    <a:pt x="311" y="279"/>
                    <a:pt x="310" y="279"/>
                  </a:cubicBezTo>
                  <a:cubicBezTo>
                    <a:pt x="310" y="279"/>
                    <a:pt x="310" y="279"/>
                    <a:pt x="310" y="279"/>
                  </a:cubicBezTo>
                  <a:cubicBezTo>
                    <a:pt x="309" y="278"/>
                    <a:pt x="309" y="277"/>
                    <a:pt x="309" y="277"/>
                  </a:cubicBezTo>
                  <a:cubicBezTo>
                    <a:pt x="309" y="276"/>
                    <a:pt x="309" y="275"/>
                    <a:pt x="309" y="275"/>
                  </a:cubicBezTo>
                  <a:cubicBezTo>
                    <a:pt x="309" y="274"/>
                    <a:pt x="309" y="274"/>
                    <a:pt x="309" y="274"/>
                  </a:cubicBezTo>
                  <a:close/>
                  <a:moveTo>
                    <a:pt x="253" y="208"/>
                  </a:moveTo>
                  <a:cubicBezTo>
                    <a:pt x="253" y="207"/>
                    <a:pt x="253" y="206"/>
                    <a:pt x="254" y="206"/>
                  </a:cubicBezTo>
                  <a:cubicBezTo>
                    <a:pt x="254" y="205"/>
                    <a:pt x="255" y="205"/>
                    <a:pt x="255" y="204"/>
                  </a:cubicBezTo>
                  <a:cubicBezTo>
                    <a:pt x="255" y="204"/>
                    <a:pt x="256" y="204"/>
                    <a:pt x="256" y="204"/>
                  </a:cubicBezTo>
                  <a:cubicBezTo>
                    <a:pt x="257" y="206"/>
                    <a:pt x="255" y="207"/>
                    <a:pt x="255" y="209"/>
                  </a:cubicBezTo>
                  <a:cubicBezTo>
                    <a:pt x="255" y="209"/>
                    <a:pt x="254" y="209"/>
                    <a:pt x="254" y="209"/>
                  </a:cubicBezTo>
                  <a:cubicBezTo>
                    <a:pt x="253" y="209"/>
                    <a:pt x="253" y="208"/>
                    <a:pt x="253" y="208"/>
                  </a:cubicBezTo>
                  <a:close/>
                  <a:moveTo>
                    <a:pt x="337" y="238"/>
                  </a:moveTo>
                  <a:cubicBezTo>
                    <a:pt x="337" y="238"/>
                    <a:pt x="337" y="239"/>
                    <a:pt x="336" y="239"/>
                  </a:cubicBezTo>
                  <a:cubicBezTo>
                    <a:pt x="336" y="239"/>
                    <a:pt x="335" y="240"/>
                    <a:pt x="335" y="239"/>
                  </a:cubicBezTo>
                  <a:cubicBezTo>
                    <a:pt x="334" y="239"/>
                    <a:pt x="334" y="239"/>
                    <a:pt x="334" y="238"/>
                  </a:cubicBezTo>
                  <a:cubicBezTo>
                    <a:pt x="333" y="238"/>
                    <a:pt x="333" y="238"/>
                    <a:pt x="333" y="237"/>
                  </a:cubicBezTo>
                  <a:cubicBezTo>
                    <a:pt x="333" y="236"/>
                    <a:pt x="334" y="236"/>
                    <a:pt x="335" y="236"/>
                  </a:cubicBezTo>
                  <a:cubicBezTo>
                    <a:pt x="336" y="236"/>
                    <a:pt x="336" y="237"/>
                    <a:pt x="337" y="238"/>
                  </a:cubicBezTo>
                  <a:close/>
                  <a:moveTo>
                    <a:pt x="372" y="227"/>
                  </a:moveTo>
                  <a:cubicBezTo>
                    <a:pt x="372" y="227"/>
                    <a:pt x="372" y="227"/>
                    <a:pt x="371" y="227"/>
                  </a:cubicBezTo>
                  <a:cubicBezTo>
                    <a:pt x="373" y="225"/>
                    <a:pt x="374" y="225"/>
                    <a:pt x="375" y="227"/>
                  </a:cubicBezTo>
                  <a:cubicBezTo>
                    <a:pt x="375" y="228"/>
                    <a:pt x="376" y="228"/>
                    <a:pt x="376" y="228"/>
                  </a:cubicBezTo>
                  <a:cubicBezTo>
                    <a:pt x="377" y="228"/>
                    <a:pt x="376" y="229"/>
                    <a:pt x="376" y="229"/>
                  </a:cubicBezTo>
                  <a:cubicBezTo>
                    <a:pt x="376" y="229"/>
                    <a:pt x="375" y="230"/>
                    <a:pt x="375" y="230"/>
                  </a:cubicBezTo>
                  <a:cubicBezTo>
                    <a:pt x="374" y="230"/>
                    <a:pt x="374" y="230"/>
                    <a:pt x="374" y="229"/>
                  </a:cubicBezTo>
                  <a:cubicBezTo>
                    <a:pt x="374" y="228"/>
                    <a:pt x="373" y="228"/>
                    <a:pt x="372" y="227"/>
                  </a:cubicBezTo>
                  <a:close/>
                  <a:moveTo>
                    <a:pt x="306" y="311"/>
                  </a:moveTo>
                  <a:cubicBezTo>
                    <a:pt x="306" y="312"/>
                    <a:pt x="306" y="312"/>
                    <a:pt x="305" y="312"/>
                  </a:cubicBezTo>
                  <a:cubicBezTo>
                    <a:pt x="304" y="311"/>
                    <a:pt x="303" y="311"/>
                    <a:pt x="303" y="310"/>
                  </a:cubicBezTo>
                  <a:cubicBezTo>
                    <a:pt x="303" y="310"/>
                    <a:pt x="303" y="309"/>
                    <a:pt x="303" y="309"/>
                  </a:cubicBezTo>
                  <a:cubicBezTo>
                    <a:pt x="303" y="308"/>
                    <a:pt x="304" y="308"/>
                    <a:pt x="305" y="308"/>
                  </a:cubicBezTo>
                  <a:cubicBezTo>
                    <a:pt x="306" y="309"/>
                    <a:pt x="306" y="310"/>
                    <a:pt x="306" y="311"/>
                  </a:cubicBezTo>
                  <a:close/>
                  <a:moveTo>
                    <a:pt x="447" y="189"/>
                  </a:moveTo>
                  <a:cubicBezTo>
                    <a:pt x="447" y="189"/>
                    <a:pt x="447" y="190"/>
                    <a:pt x="446" y="190"/>
                  </a:cubicBezTo>
                  <a:cubicBezTo>
                    <a:pt x="445" y="190"/>
                    <a:pt x="444" y="189"/>
                    <a:pt x="444" y="188"/>
                  </a:cubicBezTo>
                  <a:cubicBezTo>
                    <a:pt x="444" y="187"/>
                    <a:pt x="445" y="187"/>
                    <a:pt x="446" y="187"/>
                  </a:cubicBezTo>
                  <a:cubicBezTo>
                    <a:pt x="446" y="188"/>
                    <a:pt x="447" y="188"/>
                    <a:pt x="447" y="189"/>
                  </a:cubicBezTo>
                  <a:cubicBezTo>
                    <a:pt x="448" y="189"/>
                    <a:pt x="448" y="189"/>
                    <a:pt x="447" y="189"/>
                  </a:cubicBezTo>
                  <a:close/>
                  <a:moveTo>
                    <a:pt x="293" y="309"/>
                  </a:moveTo>
                  <a:cubicBezTo>
                    <a:pt x="293" y="311"/>
                    <a:pt x="292" y="311"/>
                    <a:pt x="291" y="312"/>
                  </a:cubicBezTo>
                  <a:cubicBezTo>
                    <a:pt x="291" y="312"/>
                    <a:pt x="291" y="313"/>
                    <a:pt x="290" y="312"/>
                  </a:cubicBezTo>
                  <a:cubicBezTo>
                    <a:pt x="289" y="312"/>
                    <a:pt x="289" y="311"/>
                    <a:pt x="290" y="311"/>
                  </a:cubicBezTo>
                  <a:cubicBezTo>
                    <a:pt x="291" y="310"/>
                    <a:pt x="291" y="310"/>
                    <a:pt x="292" y="309"/>
                  </a:cubicBezTo>
                  <a:cubicBezTo>
                    <a:pt x="292" y="309"/>
                    <a:pt x="292" y="308"/>
                    <a:pt x="292" y="308"/>
                  </a:cubicBezTo>
                  <a:cubicBezTo>
                    <a:pt x="293" y="309"/>
                    <a:pt x="293" y="309"/>
                    <a:pt x="293" y="309"/>
                  </a:cubicBezTo>
                  <a:close/>
                  <a:moveTo>
                    <a:pt x="135" y="275"/>
                  </a:moveTo>
                  <a:cubicBezTo>
                    <a:pt x="135" y="277"/>
                    <a:pt x="135" y="278"/>
                    <a:pt x="134" y="279"/>
                  </a:cubicBezTo>
                  <a:cubicBezTo>
                    <a:pt x="134" y="279"/>
                    <a:pt x="133" y="279"/>
                    <a:pt x="133" y="279"/>
                  </a:cubicBezTo>
                  <a:cubicBezTo>
                    <a:pt x="132" y="279"/>
                    <a:pt x="133" y="278"/>
                    <a:pt x="133" y="278"/>
                  </a:cubicBezTo>
                  <a:cubicBezTo>
                    <a:pt x="134" y="277"/>
                    <a:pt x="134" y="276"/>
                    <a:pt x="134" y="275"/>
                  </a:cubicBezTo>
                  <a:cubicBezTo>
                    <a:pt x="134" y="275"/>
                    <a:pt x="134" y="274"/>
                    <a:pt x="135" y="274"/>
                  </a:cubicBezTo>
                  <a:cubicBezTo>
                    <a:pt x="136" y="274"/>
                    <a:pt x="135" y="275"/>
                    <a:pt x="135" y="275"/>
                  </a:cubicBezTo>
                  <a:close/>
                  <a:moveTo>
                    <a:pt x="246" y="241"/>
                  </a:moveTo>
                  <a:cubicBezTo>
                    <a:pt x="246" y="241"/>
                    <a:pt x="246" y="241"/>
                    <a:pt x="246" y="240"/>
                  </a:cubicBezTo>
                  <a:cubicBezTo>
                    <a:pt x="246" y="240"/>
                    <a:pt x="247" y="239"/>
                    <a:pt x="247" y="239"/>
                  </a:cubicBezTo>
                  <a:cubicBezTo>
                    <a:pt x="248" y="239"/>
                    <a:pt x="248" y="239"/>
                    <a:pt x="248" y="239"/>
                  </a:cubicBezTo>
                  <a:cubicBezTo>
                    <a:pt x="248" y="240"/>
                    <a:pt x="247" y="241"/>
                    <a:pt x="246" y="241"/>
                  </a:cubicBezTo>
                  <a:close/>
                  <a:moveTo>
                    <a:pt x="243" y="240"/>
                  </a:moveTo>
                  <a:cubicBezTo>
                    <a:pt x="242" y="240"/>
                    <a:pt x="242" y="239"/>
                    <a:pt x="241" y="239"/>
                  </a:cubicBezTo>
                  <a:cubicBezTo>
                    <a:pt x="241" y="238"/>
                    <a:pt x="241" y="238"/>
                    <a:pt x="240" y="239"/>
                  </a:cubicBezTo>
                  <a:cubicBezTo>
                    <a:pt x="240" y="239"/>
                    <a:pt x="240" y="239"/>
                    <a:pt x="240" y="238"/>
                  </a:cubicBezTo>
                  <a:cubicBezTo>
                    <a:pt x="239" y="236"/>
                    <a:pt x="237" y="235"/>
                    <a:pt x="238" y="232"/>
                  </a:cubicBezTo>
                  <a:cubicBezTo>
                    <a:pt x="238" y="232"/>
                    <a:pt x="237" y="231"/>
                    <a:pt x="237" y="230"/>
                  </a:cubicBezTo>
                  <a:cubicBezTo>
                    <a:pt x="236" y="230"/>
                    <a:pt x="236" y="229"/>
                    <a:pt x="237" y="228"/>
                  </a:cubicBezTo>
                  <a:cubicBezTo>
                    <a:pt x="237" y="228"/>
                    <a:pt x="237" y="228"/>
                    <a:pt x="237" y="228"/>
                  </a:cubicBezTo>
                  <a:cubicBezTo>
                    <a:pt x="236" y="228"/>
                    <a:pt x="236" y="227"/>
                    <a:pt x="236" y="227"/>
                  </a:cubicBezTo>
                  <a:cubicBezTo>
                    <a:pt x="236" y="227"/>
                    <a:pt x="236" y="226"/>
                    <a:pt x="236" y="226"/>
                  </a:cubicBezTo>
                  <a:cubicBezTo>
                    <a:pt x="236" y="225"/>
                    <a:pt x="235" y="223"/>
                    <a:pt x="235" y="222"/>
                  </a:cubicBezTo>
                  <a:cubicBezTo>
                    <a:pt x="234" y="222"/>
                    <a:pt x="234" y="222"/>
                    <a:pt x="234" y="221"/>
                  </a:cubicBezTo>
                  <a:cubicBezTo>
                    <a:pt x="235" y="221"/>
                    <a:pt x="235" y="220"/>
                    <a:pt x="236" y="221"/>
                  </a:cubicBezTo>
                  <a:cubicBezTo>
                    <a:pt x="238" y="221"/>
                    <a:pt x="239" y="222"/>
                    <a:pt x="239" y="224"/>
                  </a:cubicBezTo>
                  <a:cubicBezTo>
                    <a:pt x="240" y="225"/>
                    <a:pt x="241" y="225"/>
                    <a:pt x="241" y="226"/>
                  </a:cubicBezTo>
                  <a:cubicBezTo>
                    <a:pt x="241" y="228"/>
                    <a:pt x="242" y="229"/>
                    <a:pt x="241" y="230"/>
                  </a:cubicBezTo>
                  <a:cubicBezTo>
                    <a:pt x="241" y="231"/>
                    <a:pt x="241" y="231"/>
                    <a:pt x="242" y="231"/>
                  </a:cubicBezTo>
                  <a:cubicBezTo>
                    <a:pt x="242" y="232"/>
                    <a:pt x="242" y="231"/>
                    <a:pt x="243" y="231"/>
                  </a:cubicBezTo>
                  <a:cubicBezTo>
                    <a:pt x="244" y="231"/>
                    <a:pt x="244" y="232"/>
                    <a:pt x="244" y="233"/>
                  </a:cubicBezTo>
                  <a:cubicBezTo>
                    <a:pt x="245" y="234"/>
                    <a:pt x="246" y="236"/>
                    <a:pt x="246" y="238"/>
                  </a:cubicBezTo>
                  <a:cubicBezTo>
                    <a:pt x="246" y="239"/>
                    <a:pt x="244" y="240"/>
                    <a:pt x="243" y="240"/>
                  </a:cubicBezTo>
                  <a:close/>
                  <a:moveTo>
                    <a:pt x="312" y="207"/>
                  </a:moveTo>
                  <a:cubicBezTo>
                    <a:pt x="311" y="206"/>
                    <a:pt x="311" y="206"/>
                    <a:pt x="310" y="205"/>
                  </a:cubicBezTo>
                  <a:cubicBezTo>
                    <a:pt x="310" y="205"/>
                    <a:pt x="310" y="204"/>
                    <a:pt x="311" y="204"/>
                  </a:cubicBezTo>
                  <a:cubicBezTo>
                    <a:pt x="311" y="204"/>
                    <a:pt x="311" y="204"/>
                    <a:pt x="311" y="204"/>
                  </a:cubicBezTo>
                  <a:cubicBezTo>
                    <a:pt x="312" y="205"/>
                    <a:pt x="312" y="206"/>
                    <a:pt x="313" y="206"/>
                  </a:cubicBezTo>
                  <a:cubicBezTo>
                    <a:pt x="313" y="207"/>
                    <a:pt x="313" y="207"/>
                    <a:pt x="312" y="207"/>
                  </a:cubicBezTo>
                  <a:cubicBezTo>
                    <a:pt x="312" y="208"/>
                    <a:pt x="312" y="207"/>
                    <a:pt x="312" y="207"/>
                  </a:cubicBezTo>
                  <a:close/>
                  <a:moveTo>
                    <a:pt x="329" y="77"/>
                  </a:moveTo>
                  <a:cubicBezTo>
                    <a:pt x="329" y="76"/>
                    <a:pt x="329" y="76"/>
                    <a:pt x="329" y="75"/>
                  </a:cubicBezTo>
                  <a:cubicBezTo>
                    <a:pt x="329" y="75"/>
                    <a:pt x="330" y="75"/>
                    <a:pt x="330" y="75"/>
                  </a:cubicBezTo>
                  <a:cubicBezTo>
                    <a:pt x="331" y="76"/>
                    <a:pt x="331" y="76"/>
                    <a:pt x="331" y="76"/>
                  </a:cubicBezTo>
                  <a:cubicBezTo>
                    <a:pt x="331" y="77"/>
                    <a:pt x="331" y="78"/>
                    <a:pt x="330" y="78"/>
                  </a:cubicBezTo>
                  <a:cubicBezTo>
                    <a:pt x="329" y="78"/>
                    <a:pt x="329" y="77"/>
                    <a:pt x="329" y="77"/>
                  </a:cubicBezTo>
                  <a:close/>
                  <a:moveTo>
                    <a:pt x="278" y="253"/>
                  </a:moveTo>
                  <a:cubicBezTo>
                    <a:pt x="277" y="253"/>
                    <a:pt x="276" y="253"/>
                    <a:pt x="276" y="252"/>
                  </a:cubicBezTo>
                  <a:cubicBezTo>
                    <a:pt x="275" y="252"/>
                    <a:pt x="275" y="252"/>
                    <a:pt x="275" y="252"/>
                  </a:cubicBezTo>
                  <a:cubicBezTo>
                    <a:pt x="275" y="251"/>
                    <a:pt x="275" y="251"/>
                    <a:pt x="276" y="251"/>
                  </a:cubicBezTo>
                  <a:cubicBezTo>
                    <a:pt x="276" y="252"/>
                    <a:pt x="277" y="250"/>
                    <a:pt x="277" y="251"/>
                  </a:cubicBezTo>
                  <a:cubicBezTo>
                    <a:pt x="278" y="252"/>
                    <a:pt x="278" y="252"/>
                    <a:pt x="278" y="252"/>
                  </a:cubicBezTo>
                  <a:cubicBezTo>
                    <a:pt x="279" y="252"/>
                    <a:pt x="279" y="253"/>
                    <a:pt x="278" y="253"/>
                  </a:cubicBezTo>
                  <a:cubicBezTo>
                    <a:pt x="278" y="253"/>
                    <a:pt x="278" y="254"/>
                    <a:pt x="277" y="253"/>
                  </a:cubicBezTo>
                  <a:cubicBezTo>
                    <a:pt x="277" y="253"/>
                    <a:pt x="278" y="253"/>
                    <a:pt x="278" y="253"/>
                  </a:cubicBezTo>
                  <a:close/>
                  <a:moveTo>
                    <a:pt x="424" y="218"/>
                  </a:moveTo>
                  <a:cubicBezTo>
                    <a:pt x="424" y="219"/>
                    <a:pt x="424" y="220"/>
                    <a:pt x="423" y="220"/>
                  </a:cubicBezTo>
                  <a:cubicBezTo>
                    <a:pt x="422" y="220"/>
                    <a:pt x="422" y="219"/>
                    <a:pt x="422" y="218"/>
                  </a:cubicBezTo>
                  <a:cubicBezTo>
                    <a:pt x="422" y="218"/>
                    <a:pt x="423" y="217"/>
                    <a:pt x="423" y="217"/>
                  </a:cubicBezTo>
                  <a:cubicBezTo>
                    <a:pt x="424" y="217"/>
                    <a:pt x="424" y="218"/>
                    <a:pt x="424" y="218"/>
                  </a:cubicBezTo>
                  <a:close/>
                  <a:moveTo>
                    <a:pt x="307" y="238"/>
                  </a:moveTo>
                  <a:cubicBezTo>
                    <a:pt x="307" y="238"/>
                    <a:pt x="307" y="239"/>
                    <a:pt x="306" y="239"/>
                  </a:cubicBezTo>
                  <a:cubicBezTo>
                    <a:pt x="305" y="239"/>
                    <a:pt x="305" y="238"/>
                    <a:pt x="304" y="237"/>
                  </a:cubicBezTo>
                  <a:cubicBezTo>
                    <a:pt x="304" y="236"/>
                    <a:pt x="305" y="237"/>
                    <a:pt x="305" y="237"/>
                  </a:cubicBezTo>
                  <a:cubicBezTo>
                    <a:pt x="306" y="237"/>
                    <a:pt x="307" y="237"/>
                    <a:pt x="307" y="238"/>
                  </a:cubicBezTo>
                  <a:close/>
                  <a:moveTo>
                    <a:pt x="419" y="11"/>
                  </a:moveTo>
                  <a:cubicBezTo>
                    <a:pt x="419" y="11"/>
                    <a:pt x="419" y="10"/>
                    <a:pt x="420" y="10"/>
                  </a:cubicBezTo>
                  <a:cubicBezTo>
                    <a:pt x="420" y="10"/>
                    <a:pt x="420" y="10"/>
                    <a:pt x="420" y="10"/>
                  </a:cubicBezTo>
                  <a:cubicBezTo>
                    <a:pt x="421" y="10"/>
                    <a:pt x="421" y="11"/>
                    <a:pt x="421" y="11"/>
                  </a:cubicBezTo>
                  <a:cubicBezTo>
                    <a:pt x="421" y="12"/>
                    <a:pt x="420" y="13"/>
                    <a:pt x="420" y="13"/>
                  </a:cubicBezTo>
                  <a:cubicBezTo>
                    <a:pt x="419" y="12"/>
                    <a:pt x="420" y="12"/>
                    <a:pt x="419" y="11"/>
                  </a:cubicBezTo>
                  <a:close/>
                  <a:moveTo>
                    <a:pt x="500" y="77"/>
                  </a:moveTo>
                  <a:cubicBezTo>
                    <a:pt x="498" y="78"/>
                    <a:pt x="497" y="78"/>
                    <a:pt x="496" y="77"/>
                  </a:cubicBezTo>
                  <a:cubicBezTo>
                    <a:pt x="497" y="77"/>
                    <a:pt x="498" y="77"/>
                    <a:pt x="500" y="77"/>
                  </a:cubicBezTo>
                  <a:close/>
                  <a:moveTo>
                    <a:pt x="365" y="182"/>
                  </a:moveTo>
                  <a:cubicBezTo>
                    <a:pt x="366" y="181"/>
                    <a:pt x="367" y="180"/>
                    <a:pt x="366" y="179"/>
                  </a:cubicBezTo>
                  <a:cubicBezTo>
                    <a:pt x="366" y="179"/>
                    <a:pt x="366" y="179"/>
                    <a:pt x="367" y="179"/>
                  </a:cubicBezTo>
                  <a:cubicBezTo>
                    <a:pt x="368" y="179"/>
                    <a:pt x="368" y="177"/>
                    <a:pt x="369" y="177"/>
                  </a:cubicBezTo>
                  <a:cubicBezTo>
                    <a:pt x="370" y="177"/>
                    <a:pt x="372" y="177"/>
                    <a:pt x="373" y="177"/>
                  </a:cubicBezTo>
                  <a:cubicBezTo>
                    <a:pt x="374" y="178"/>
                    <a:pt x="374" y="179"/>
                    <a:pt x="373" y="180"/>
                  </a:cubicBezTo>
                  <a:cubicBezTo>
                    <a:pt x="372" y="181"/>
                    <a:pt x="370" y="181"/>
                    <a:pt x="369" y="182"/>
                  </a:cubicBezTo>
                  <a:cubicBezTo>
                    <a:pt x="368" y="182"/>
                    <a:pt x="367" y="182"/>
                    <a:pt x="366" y="183"/>
                  </a:cubicBezTo>
                  <a:cubicBezTo>
                    <a:pt x="366" y="183"/>
                    <a:pt x="365" y="183"/>
                    <a:pt x="365" y="182"/>
                  </a:cubicBezTo>
                  <a:close/>
                  <a:moveTo>
                    <a:pt x="252" y="276"/>
                  </a:moveTo>
                  <a:cubicBezTo>
                    <a:pt x="252" y="276"/>
                    <a:pt x="251" y="277"/>
                    <a:pt x="251" y="277"/>
                  </a:cubicBezTo>
                  <a:cubicBezTo>
                    <a:pt x="250" y="277"/>
                    <a:pt x="250" y="277"/>
                    <a:pt x="250" y="277"/>
                  </a:cubicBezTo>
                  <a:cubicBezTo>
                    <a:pt x="250" y="276"/>
                    <a:pt x="249" y="276"/>
                    <a:pt x="249" y="276"/>
                  </a:cubicBezTo>
                  <a:cubicBezTo>
                    <a:pt x="250" y="276"/>
                    <a:pt x="250" y="276"/>
                    <a:pt x="250" y="276"/>
                  </a:cubicBezTo>
                  <a:cubicBezTo>
                    <a:pt x="251" y="276"/>
                    <a:pt x="251" y="276"/>
                    <a:pt x="252" y="275"/>
                  </a:cubicBezTo>
                  <a:cubicBezTo>
                    <a:pt x="252" y="275"/>
                    <a:pt x="253" y="275"/>
                    <a:pt x="253" y="276"/>
                  </a:cubicBezTo>
                  <a:cubicBezTo>
                    <a:pt x="253" y="276"/>
                    <a:pt x="253" y="276"/>
                    <a:pt x="252" y="276"/>
                  </a:cubicBezTo>
                  <a:close/>
                  <a:moveTo>
                    <a:pt x="263" y="207"/>
                  </a:moveTo>
                  <a:cubicBezTo>
                    <a:pt x="263" y="206"/>
                    <a:pt x="262" y="205"/>
                    <a:pt x="263" y="205"/>
                  </a:cubicBezTo>
                  <a:cubicBezTo>
                    <a:pt x="264" y="205"/>
                    <a:pt x="264" y="206"/>
                    <a:pt x="264" y="207"/>
                  </a:cubicBezTo>
                  <a:cubicBezTo>
                    <a:pt x="264" y="207"/>
                    <a:pt x="264" y="208"/>
                    <a:pt x="264" y="208"/>
                  </a:cubicBezTo>
                  <a:cubicBezTo>
                    <a:pt x="263" y="208"/>
                    <a:pt x="262" y="208"/>
                    <a:pt x="263" y="207"/>
                  </a:cubicBezTo>
                  <a:close/>
                  <a:moveTo>
                    <a:pt x="446" y="0"/>
                  </a:moveTo>
                  <a:cubicBezTo>
                    <a:pt x="446" y="0"/>
                    <a:pt x="446" y="0"/>
                    <a:pt x="446" y="0"/>
                  </a:cubicBezTo>
                  <a:cubicBezTo>
                    <a:pt x="447" y="0"/>
                    <a:pt x="448" y="0"/>
                    <a:pt x="449" y="1"/>
                  </a:cubicBezTo>
                  <a:cubicBezTo>
                    <a:pt x="449" y="1"/>
                    <a:pt x="449" y="1"/>
                    <a:pt x="449" y="1"/>
                  </a:cubicBezTo>
                  <a:cubicBezTo>
                    <a:pt x="448" y="2"/>
                    <a:pt x="448" y="2"/>
                    <a:pt x="448" y="2"/>
                  </a:cubicBezTo>
                  <a:cubicBezTo>
                    <a:pt x="447" y="1"/>
                    <a:pt x="447" y="1"/>
                    <a:pt x="446" y="1"/>
                  </a:cubicBezTo>
                  <a:cubicBezTo>
                    <a:pt x="446" y="1"/>
                    <a:pt x="446" y="1"/>
                    <a:pt x="446" y="0"/>
                  </a:cubicBezTo>
                  <a:close/>
                  <a:moveTo>
                    <a:pt x="508" y="71"/>
                  </a:moveTo>
                  <a:cubicBezTo>
                    <a:pt x="508" y="71"/>
                    <a:pt x="509" y="71"/>
                    <a:pt x="509" y="71"/>
                  </a:cubicBezTo>
                  <a:cubicBezTo>
                    <a:pt x="509" y="72"/>
                    <a:pt x="508" y="72"/>
                    <a:pt x="508" y="72"/>
                  </a:cubicBezTo>
                  <a:cubicBezTo>
                    <a:pt x="507" y="72"/>
                    <a:pt x="507" y="72"/>
                    <a:pt x="507" y="72"/>
                  </a:cubicBezTo>
                  <a:cubicBezTo>
                    <a:pt x="507" y="71"/>
                    <a:pt x="507" y="71"/>
                    <a:pt x="508" y="71"/>
                  </a:cubicBezTo>
                  <a:close/>
                  <a:moveTo>
                    <a:pt x="292" y="245"/>
                  </a:moveTo>
                  <a:cubicBezTo>
                    <a:pt x="292" y="244"/>
                    <a:pt x="291" y="242"/>
                    <a:pt x="293" y="243"/>
                  </a:cubicBezTo>
                  <a:cubicBezTo>
                    <a:pt x="294" y="243"/>
                    <a:pt x="294" y="243"/>
                    <a:pt x="294" y="243"/>
                  </a:cubicBezTo>
                  <a:cubicBezTo>
                    <a:pt x="294" y="244"/>
                    <a:pt x="293" y="245"/>
                    <a:pt x="292" y="245"/>
                  </a:cubicBezTo>
                  <a:close/>
                  <a:moveTo>
                    <a:pt x="309" y="269"/>
                  </a:moveTo>
                  <a:cubicBezTo>
                    <a:pt x="309" y="270"/>
                    <a:pt x="309" y="271"/>
                    <a:pt x="308" y="271"/>
                  </a:cubicBezTo>
                  <a:cubicBezTo>
                    <a:pt x="307" y="271"/>
                    <a:pt x="307" y="270"/>
                    <a:pt x="307" y="269"/>
                  </a:cubicBezTo>
                  <a:cubicBezTo>
                    <a:pt x="308" y="269"/>
                    <a:pt x="308" y="269"/>
                    <a:pt x="309" y="269"/>
                  </a:cubicBezTo>
                  <a:cubicBezTo>
                    <a:pt x="309" y="269"/>
                    <a:pt x="309" y="269"/>
                    <a:pt x="309" y="269"/>
                  </a:cubicBezTo>
                  <a:close/>
                  <a:moveTo>
                    <a:pt x="272" y="283"/>
                  </a:moveTo>
                  <a:cubicBezTo>
                    <a:pt x="271" y="284"/>
                    <a:pt x="270" y="284"/>
                    <a:pt x="269" y="284"/>
                  </a:cubicBezTo>
                  <a:cubicBezTo>
                    <a:pt x="269" y="285"/>
                    <a:pt x="268" y="285"/>
                    <a:pt x="268" y="284"/>
                  </a:cubicBezTo>
                  <a:cubicBezTo>
                    <a:pt x="268" y="284"/>
                    <a:pt x="268" y="284"/>
                    <a:pt x="269" y="284"/>
                  </a:cubicBezTo>
                  <a:cubicBezTo>
                    <a:pt x="270" y="284"/>
                    <a:pt x="271" y="283"/>
                    <a:pt x="272" y="283"/>
                  </a:cubicBezTo>
                  <a:close/>
                  <a:moveTo>
                    <a:pt x="381" y="259"/>
                  </a:moveTo>
                  <a:cubicBezTo>
                    <a:pt x="381" y="259"/>
                    <a:pt x="381" y="258"/>
                    <a:pt x="381" y="258"/>
                  </a:cubicBezTo>
                  <a:cubicBezTo>
                    <a:pt x="381" y="258"/>
                    <a:pt x="382" y="259"/>
                    <a:pt x="382" y="259"/>
                  </a:cubicBezTo>
                  <a:cubicBezTo>
                    <a:pt x="382" y="259"/>
                    <a:pt x="382" y="260"/>
                    <a:pt x="382" y="261"/>
                  </a:cubicBezTo>
                  <a:cubicBezTo>
                    <a:pt x="382" y="260"/>
                    <a:pt x="380" y="260"/>
                    <a:pt x="381" y="259"/>
                  </a:cubicBezTo>
                  <a:close/>
                  <a:moveTo>
                    <a:pt x="272" y="283"/>
                  </a:moveTo>
                  <a:cubicBezTo>
                    <a:pt x="272" y="283"/>
                    <a:pt x="272" y="283"/>
                    <a:pt x="272" y="283"/>
                  </a:cubicBezTo>
                  <a:cubicBezTo>
                    <a:pt x="272" y="283"/>
                    <a:pt x="272" y="282"/>
                    <a:pt x="273" y="282"/>
                  </a:cubicBezTo>
                  <a:cubicBezTo>
                    <a:pt x="273" y="282"/>
                    <a:pt x="273" y="282"/>
                    <a:pt x="273" y="283"/>
                  </a:cubicBezTo>
                  <a:cubicBezTo>
                    <a:pt x="274" y="283"/>
                    <a:pt x="274" y="283"/>
                    <a:pt x="273" y="284"/>
                  </a:cubicBezTo>
                  <a:cubicBezTo>
                    <a:pt x="273" y="284"/>
                    <a:pt x="273" y="284"/>
                    <a:pt x="272" y="283"/>
                  </a:cubicBezTo>
                  <a:close/>
                  <a:moveTo>
                    <a:pt x="182" y="240"/>
                  </a:moveTo>
                  <a:cubicBezTo>
                    <a:pt x="182" y="240"/>
                    <a:pt x="182" y="240"/>
                    <a:pt x="182" y="240"/>
                  </a:cubicBezTo>
                  <a:cubicBezTo>
                    <a:pt x="182" y="239"/>
                    <a:pt x="182" y="239"/>
                    <a:pt x="183" y="239"/>
                  </a:cubicBezTo>
                  <a:cubicBezTo>
                    <a:pt x="183" y="239"/>
                    <a:pt x="184" y="239"/>
                    <a:pt x="184" y="240"/>
                  </a:cubicBezTo>
                  <a:cubicBezTo>
                    <a:pt x="183" y="240"/>
                    <a:pt x="183" y="240"/>
                    <a:pt x="182" y="240"/>
                  </a:cubicBezTo>
                  <a:close/>
                  <a:moveTo>
                    <a:pt x="297" y="279"/>
                  </a:moveTo>
                  <a:cubicBezTo>
                    <a:pt x="297" y="278"/>
                    <a:pt x="297" y="277"/>
                    <a:pt x="298" y="277"/>
                  </a:cubicBezTo>
                  <a:cubicBezTo>
                    <a:pt x="299" y="278"/>
                    <a:pt x="298" y="279"/>
                    <a:pt x="297" y="279"/>
                  </a:cubicBezTo>
                  <a:close/>
                  <a:moveTo>
                    <a:pt x="126" y="275"/>
                  </a:moveTo>
                  <a:cubicBezTo>
                    <a:pt x="125" y="276"/>
                    <a:pt x="125" y="276"/>
                    <a:pt x="125" y="275"/>
                  </a:cubicBezTo>
                  <a:cubicBezTo>
                    <a:pt x="124" y="275"/>
                    <a:pt x="124" y="275"/>
                    <a:pt x="123" y="275"/>
                  </a:cubicBezTo>
                  <a:cubicBezTo>
                    <a:pt x="124" y="274"/>
                    <a:pt x="125" y="274"/>
                    <a:pt x="125" y="275"/>
                  </a:cubicBezTo>
                  <a:cubicBezTo>
                    <a:pt x="126" y="275"/>
                    <a:pt x="126" y="275"/>
                    <a:pt x="126" y="275"/>
                  </a:cubicBezTo>
                  <a:close/>
                  <a:moveTo>
                    <a:pt x="237" y="175"/>
                  </a:moveTo>
                  <a:cubicBezTo>
                    <a:pt x="237" y="176"/>
                    <a:pt x="238" y="176"/>
                    <a:pt x="237" y="177"/>
                  </a:cubicBezTo>
                  <a:cubicBezTo>
                    <a:pt x="238" y="177"/>
                    <a:pt x="238" y="177"/>
                    <a:pt x="238" y="177"/>
                  </a:cubicBezTo>
                  <a:cubicBezTo>
                    <a:pt x="238" y="177"/>
                    <a:pt x="237" y="177"/>
                    <a:pt x="237" y="177"/>
                  </a:cubicBezTo>
                  <a:cubicBezTo>
                    <a:pt x="237" y="177"/>
                    <a:pt x="237" y="178"/>
                    <a:pt x="238" y="178"/>
                  </a:cubicBezTo>
                  <a:cubicBezTo>
                    <a:pt x="238" y="179"/>
                    <a:pt x="238" y="179"/>
                    <a:pt x="239" y="179"/>
                  </a:cubicBezTo>
                  <a:cubicBezTo>
                    <a:pt x="240" y="178"/>
                    <a:pt x="241" y="178"/>
                    <a:pt x="242" y="178"/>
                  </a:cubicBezTo>
                  <a:cubicBezTo>
                    <a:pt x="242" y="178"/>
                    <a:pt x="242" y="178"/>
                    <a:pt x="242" y="178"/>
                  </a:cubicBezTo>
                  <a:cubicBezTo>
                    <a:pt x="243" y="178"/>
                    <a:pt x="243" y="178"/>
                    <a:pt x="244" y="178"/>
                  </a:cubicBezTo>
                  <a:cubicBezTo>
                    <a:pt x="244" y="179"/>
                    <a:pt x="244" y="179"/>
                    <a:pt x="243" y="180"/>
                  </a:cubicBezTo>
                  <a:cubicBezTo>
                    <a:pt x="243" y="182"/>
                    <a:pt x="243" y="183"/>
                    <a:pt x="242" y="185"/>
                  </a:cubicBezTo>
                  <a:cubicBezTo>
                    <a:pt x="242" y="185"/>
                    <a:pt x="242" y="186"/>
                    <a:pt x="242" y="186"/>
                  </a:cubicBezTo>
                  <a:cubicBezTo>
                    <a:pt x="242" y="186"/>
                    <a:pt x="242" y="186"/>
                    <a:pt x="242" y="186"/>
                  </a:cubicBezTo>
                  <a:cubicBezTo>
                    <a:pt x="243" y="186"/>
                    <a:pt x="244" y="186"/>
                    <a:pt x="244" y="185"/>
                  </a:cubicBezTo>
                  <a:cubicBezTo>
                    <a:pt x="244" y="184"/>
                    <a:pt x="245" y="183"/>
                    <a:pt x="245" y="181"/>
                  </a:cubicBezTo>
                  <a:cubicBezTo>
                    <a:pt x="245" y="181"/>
                    <a:pt x="245" y="181"/>
                    <a:pt x="246" y="181"/>
                  </a:cubicBezTo>
                  <a:cubicBezTo>
                    <a:pt x="247" y="181"/>
                    <a:pt x="247" y="180"/>
                    <a:pt x="247" y="180"/>
                  </a:cubicBezTo>
                  <a:cubicBezTo>
                    <a:pt x="247" y="180"/>
                    <a:pt x="248" y="180"/>
                    <a:pt x="248" y="180"/>
                  </a:cubicBezTo>
                  <a:cubicBezTo>
                    <a:pt x="248" y="181"/>
                    <a:pt x="248" y="181"/>
                    <a:pt x="249" y="182"/>
                  </a:cubicBezTo>
                  <a:cubicBezTo>
                    <a:pt x="250" y="182"/>
                    <a:pt x="250" y="183"/>
                    <a:pt x="249" y="184"/>
                  </a:cubicBezTo>
                  <a:cubicBezTo>
                    <a:pt x="248" y="184"/>
                    <a:pt x="248" y="185"/>
                    <a:pt x="247" y="186"/>
                  </a:cubicBezTo>
                  <a:cubicBezTo>
                    <a:pt x="246" y="187"/>
                    <a:pt x="247" y="187"/>
                    <a:pt x="248" y="187"/>
                  </a:cubicBezTo>
                  <a:cubicBezTo>
                    <a:pt x="248" y="188"/>
                    <a:pt x="249" y="187"/>
                    <a:pt x="249" y="187"/>
                  </a:cubicBezTo>
                  <a:cubicBezTo>
                    <a:pt x="249" y="187"/>
                    <a:pt x="249" y="186"/>
                    <a:pt x="249" y="186"/>
                  </a:cubicBezTo>
                  <a:cubicBezTo>
                    <a:pt x="251" y="186"/>
                    <a:pt x="249" y="187"/>
                    <a:pt x="250" y="188"/>
                  </a:cubicBezTo>
                  <a:cubicBezTo>
                    <a:pt x="251" y="187"/>
                    <a:pt x="252" y="188"/>
                    <a:pt x="252" y="187"/>
                  </a:cubicBezTo>
                  <a:cubicBezTo>
                    <a:pt x="253" y="188"/>
                    <a:pt x="253" y="188"/>
                    <a:pt x="252" y="189"/>
                  </a:cubicBezTo>
                  <a:cubicBezTo>
                    <a:pt x="252" y="189"/>
                    <a:pt x="252" y="189"/>
                    <a:pt x="252" y="189"/>
                  </a:cubicBezTo>
                  <a:cubicBezTo>
                    <a:pt x="252" y="191"/>
                    <a:pt x="251" y="191"/>
                    <a:pt x="250" y="191"/>
                  </a:cubicBezTo>
                  <a:cubicBezTo>
                    <a:pt x="250" y="191"/>
                    <a:pt x="250" y="191"/>
                    <a:pt x="250" y="191"/>
                  </a:cubicBezTo>
                  <a:cubicBezTo>
                    <a:pt x="249" y="191"/>
                    <a:pt x="249" y="191"/>
                    <a:pt x="248" y="192"/>
                  </a:cubicBezTo>
                  <a:cubicBezTo>
                    <a:pt x="248" y="193"/>
                    <a:pt x="249" y="192"/>
                    <a:pt x="250" y="192"/>
                  </a:cubicBezTo>
                  <a:cubicBezTo>
                    <a:pt x="250" y="192"/>
                    <a:pt x="251" y="192"/>
                    <a:pt x="251" y="192"/>
                  </a:cubicBezTo>
                  <a:cubicBezTo>
                    <a:pt x="252" y="192"/>
                    <a:pt x="253" y="193"/>
                    <a:pt x="252" y="194"/>
                  </a:cubicBezTo>
                  <a:cubicBezTo>
                    <a:pt x="252" y="194"/>
                    <a:pt x="252" y="194"/>
                    <a:pt x="252" y="195"/>
                  </a:cubicBezTo>
                  <a:cubicBezTo>
                    <a:pt x="252" y="195"/>
                    <a:pt x="252" y="196"/>
                    <a:pt x="252" y="196"/>
                  </a:cubicBezTo>
                  <a:cubicBezTo>
                    <a:pt x="252" y="196"/>
                    <a:pt x="251" y="196"/>
                    <a:pt x="251" y="196"/>
                  </a:cubicBezTo>
                  <a:cubicBezTo>
                    <a:pt x="250" y="196"/>
                    <a:pt x="250" y="195"/>
                    <a:pt x="249" y="196"/>
                  </a:cubicBezTo>
                  <a:cubicBezTo>
                    <a:pt x="248" y="196"/>
                    <a:pt x="247" y="195"/>
                    <a:pt x="247" y="195"/>
                  </a:cubicBezTo>
                  <a:cubicBezTo>
                    <a:pt x="246" y="194"/>
                    <a:pt x="246" y="194"/>
                    <a:pt x="246" y="194"/>
                  </a:cubicBezTo>
                  <a:cubicBezTo>
                    <a:pt x="244" y="193"/>
                    <a:pt x="243" y="193"/>
                    <a:pt x="242" y="195"/>
                  </a:cubicBezTo>
                  <a:cubicBezTo>
                    <a:pt x="242" y="197"/>
                    <a:pt x="242" y="199"/>
                    <a:pt x="243" y="200"/>
                  </a:cubicBezTo>
                  <a:cubicBezTo>
                    <a:pt x="243" y="201"/>
                    <a:pt x="242" y="201"/>
                    <a:pt x="243" y="201"/>
                  </a:cubicBezTo>
                  <a:cubicBezTo>
                    <a:pt x="244" y="204"/>
                    <a:pt x="246" y="204"/>
                    <a:pt x="248" y="205"/>
                  </a:cubicBezTo>
                  <a:cubicBezTo>
                    <a:pt x="248" y="205"/>
                    <a:pt x="249" y="205"/>
                    <a:pt x="249" y="204"/>
                  </a:cubicBezTo>
                  <a:cubicBezTo>
                    <a:pt x="249" y="203"/>
                    <a:pt x="250" y="203"/>
                    <a:pt x="252" y="202"/>
                  </a:cubicBezTo>
                  <a:cubicBezTo>
                    <a:pt x="252" y="202"/>
                    <a:pt x="252" y="202"/>
                    <a:pt x="253" y="202"/>
                  </a:cubicBezTo>
                  <a:cubicBezTo>
                    <a:pt x="253" y="201"/>
                    <a:pt x="254" y="201"/>
                    <a:pt x="255" y="201"/>
                  </a:cubicBezTo>
                  <a:cubicBezTo>
                    <a:pt x="255" y="201"/>
                    <a:pt x="256" y="201"/>
                    <a:pt x="256" y="200"/>
                  </a:cubicBezTo>
                  <a:cubicBezTo>
                    <a:pt x="256" y="200"/>
                    <a:pt x="257" y="200"/>
                    <a:pt x="257" y="200"/>
                  </a:cubicBezTo>
                  <a:cubicBezTo>
                    <a:pt x="257" y="201"/>
                    <a:pt x="257" y="201"/>
                    <a:pt x="257" y="201"/>
                  </a:cubicBezTo>
                  <a:cubicBezTo>
                    <a:pt x="256" y="202"/>
                    <a:pt x="256" y="203"/>
                    <a:pt x="256" y="204"/>
                  </a:cubicBezTo>
                  <a:cubicBezTo>
                    <a:pt x="258" y="205"/>
                    <a:pt x="259" y="204"/>
                    <a:pt x="260" y="204"/>
                  </a:cubicBezTo>
                  <a:cubicBezTo>
                    <a:pt x="261" y="203"/>
                    <a:pt x="261" y="203"/>
                    <a:pt x="261" y="204"/>
                  </a:cubicBezTo>
                  <a:cubicBezTo>
                    <a:pt x="261" y="204"/>
                    <a:pt x="262" y="204"/>
                    <a:pt x="263" y="204"/>
                  </a:cubicBezTo>
                  <a:cubicBezTo>
                    <a:pt x="264" y="205"/>
                    <a:pt x="265" y="205"/>
                    <a:pt x="266" y="207"/>
                  </a:cubicBezTo>
                  <a:cubicBezTo>
                    <a:pt x="266" y="207"/>
                    <a:pt x="266" y="207"/>
                    <a:pt x="266" y="207"/>
                  </a:cubicBezTo>
                  <a:cubicBezTo>
                    <a:pt x="268" y="206"/>
                    <a:pt x="268" y="207"/>
                    <a:pt x="268" y="208"/>
                  </a:cubicBezTo>
                  <a:cubicBezTo>
                    <a:pt x="269" y="209"/>
                    <a:pt x="269" y="210"/>
                    <a:pt x="269" y="212"/>
                  </a:cubicBezTo>
                  <a:cubicBezTo>
                    <a:pt x="269" y="214"/>
                    <a:pt x="270" y="215"/>
                    <a:pt x="271" y="217"/>
                  </a:cubicBezTo>
                  <a:cubicBezTo>
                    <a:pt x="272" y="219"/>
                    <a:pt x="274" y="219"/>
                    <a:pt x="275" y="220"/>
                  </a:cubicBezTo>
                  <a:cubicBezTo>
                    <a:pt x="275" y="220"/>
                    <a:pt x="276" y="220"/>
                    <a:pt x="276" y="219"/>
                  </a:cubicBezTo>
                  <a:cubicBezTo>
                    <a:pt x="276" y="218"/>
                    <a:pt x="277" y="219"/>
                    <a:pt x="278" y="219"/>
                  </a:cubicBezTo>
                  <a:cubicBezTo>
                    <a:pt x="279" y="219"/>
                    <a:pt x="279" y="218"/>
                    <a:pt x="280" y="218"/>
                  </a:cubicBezTo>
                  <a:cubicBezTo>
                    <a:pt x="281" y="218"/>
                    <a:pt x="282" y="216"/>
                    <a:pt x="281" y="216"/>
                  </a:cubicBezTo>
                  <a:cubicBezTo>
                    <a:pt x="281" y="215"/>
                    <a:pt x="281" y="214"/>
                    <a:pt x="281" y="213"/>
                  </a:cubicBezTo>
                  <a:cubicBezTo>
                    <a:pt x="282" y="212"/>
                    <a:pt x="282" y="212"/>
                    <a:pt x="282" y="211"/>
                  </a:cubicBezTo>
                  <a:cubicBezTo>
                    <a:pt x="281" y="209"/>
                    <a:pt x="280" y="208"/>
                    <a:pt x="279" y="206"/>
                  </a:cubicBezTo>
                  <a:cubicBezTo>
                    <a:pt x="279" y="206"/>
                    <a:pt x="279" y="205"/>
                    <a:pt x="278" y="205"/>
                  </a:cubicBezTo>
                  <a:cubicBezTo>
                    <a:pt x="278" y="204"/>
                    <a:pt x="278" y="203"/>
                    <a:pt x="278" y="203"/>
                  </a:cubicBezTo>
                  <a:cubicBezTo>
                    <a:pt x="276" y="203"/>
                    <a:pt x="276" y="203"/>
                    <a:pt x="276" y="201"/>
                  </a:cubicBezTo>
                  <a:cubicBezTo>
                    <a:pt x="277" y="200"/>
                    <a:pt x="277" y="200"/>
                    <a:pt x="276" y="199"/>
                  </a:cubicBezTo>
                  <a:cubicBezTo>
                    <a:pt x="276" y="199"/>
                    <a:pt x="276" y="198"/>
                    <a:pt x="276" y="198"/>
                  </a:cubicBezTo>
                  <a:cubicBezTo>
                    <a:pt x="277" y="197"/>
                    <a:pt x="277" y="197"/>
                    <a:pt x="277" y="196"/>
                  </a:cubicBezTo>
                  <a:cubicBezTo>
                    <a:pt x="277" y="195"/>
                    <a:pt x="277" y="195"/>
                    <a:pt x="278" y="194"/>
                  </a:cubicBezTo>
                  <a:cubicBezTo>
                    <a:pt x="279" y="194"/>
                    <a:pt x="278" y="193"/>
                    <a:pt x="278" y="193"/>
                  </a:cubicBezTo>
                  <a:cubicBezTo>
                    <a:pt x="277" y="193"/>
                    <a:pt x="277" y="193"/>
                    <a:pt x="276" y="192"/>
                  </a:cubicBezTo>
                  <a:cubicBezTo>
                    <a:pt x="276" y="192"/>
                    <a:pt x="276" y="192"/>
                    <a:pt x="275" y="192"/>
                  </a:cubicBezTo>
                  <a:cubicBezTo>
                    <a:pt x="274" y="192"/>
                    <a:pt x="274" y="192"/>
                    <a:pt x="275" y="191"/>
                  </a:cubicBezTo>
                  <a:cubicBezTo>
                    <a:pt x="276" y="190"/>
                    <a:pt x="275" y="189"/>
                    <a:pt x="274" y="188"/>
                  </a:cubicBezTo>
                  <a:cubicBezTo>
                    <a:pt x="273" y="187"/>
                    <a:pt x="273" y="187"/>
                    <a:pt x="273" y="186"/>
                  </a:cubicBezTo>
                  <a:cubicBezTo>
                    <a:pt x="272" y="185"/>
                    <a:pt x="272" y="185"/>
                    <a:pt x="271" y="186"/>
                  </a:cubicBezTo>
                  <a:cubicBezTo>
                    <a:pt x="270" y="186"/>
                    <a:pt x="269" y="186"/>
                    <a:pt x="269" y="187"/>
                  </a:cubicBezTo>
                  <a:cubicBezTo>
                    <a:pt x="268" y="187"/>
                    <a:pt x="268" y="187"/>
                    <a:pt x="268" y="187"/>
                  </a:cubicBezTo>
                  <a:cubicBezTo>
                    <a:pt x="268" y="186"/>
                    <a:pt x="268" y="186"/>
                    <a:pt x="268" y="186"/>
                  </a:cubicBezTo>
                  <a:cubicBezTo>
                    <a:pt x="266" y="186"/>
                    <a:pt x="267" y="185"/>
                    <a:pt x="267" y="185"/>
                  </a:cubicBezTo>
                  <a:cubicBezTo>
                    <a:pt x="267" y="184"/>
                    <a:pt x="268" y="183"/>
                    <a:pt x="268" y="182"/>
                  </a:cubicBezTo>
                  <a:cubicBezTo>
                    <a:pt x="268" y="181"/>
                    <a:pt x="268" y="180"/>
                    <a:pt x="267" y="180"/>
                  </a:cubicBezTo>
                  <a:cubicBezTo>
                    <a:pt x="266" y="180"/>
                    <a:pt x="265" y="179"/>
                    <a:pt x="265" y="178"/>
                  </a:cubicBezTo>
                  <a:cubicBezTo>
                    <a:pt x="264" y="177"/>
                    <a:pt x="263" y="177"/>
                    <a:pt x="262" y="176"/>
                  </a:cubicBezTo>
                  <a:cubicBezTo>
                    <a:pt x="262" y="176"/>
                    <a:pt x="261" y="176"/>
                    <a:pt x="261" y="177"/>
                  </a:cubicBezTo>
                  <a:cubicBezTo>
                    <a:pt x="261" y="178"/>
                    <a:pt x="261" y="178"/>
                    <a:pt x="260" y="178"/>
                  </a:cubicBezTo>
                  <a:cubicBezTo>
                    <a:pt x="259" y="179"/>
                    <a:pt x="259" y="179"/>
                    <a:pt x="259" y="180"/>
                  </a:cubicBezTo>
                  <a:cubicBezTo>
                    <a:pt x="260" y="181"/>
                    <a:pt x="259" y="182"/>
                    <a:pt x="259" y="183"/>
                  </a:cubicBezTo>
                  <a:cubicBezTo>
                    <a:pt x="258" y="183"/>
                    <a:pt x="258" y="184"/>
                    <a:pt x="258" y="184"/>
                  </a:cubicBezTo>
                  <a:cubicBezTo>
                    <a:pt x="258" y="183"/>
                    <a:pt x="257" y="183"/>
                    <a:pt x="258" y="183"/>
                  </a:cubicBezTo>
                  <a:cubicBezTo>
                    <a:pt x="258" y="182"/>
                    <a:pt x="258" y="182"/>
                    <a:pt x="258" y="182"/>
                  </a:cubicBezTo>
                  <a:cubicBezTo>
                    <a:pt x="258" y="181"/>
                    <a:pt x="258" y="180"/>
                    <a:pt x="257" y="181"/>
                  </a:cubicBezTo>
                  <a:cubicBezTo>
                    <a:pt x="257" y="179"/>
                    <a:pt x="257" y="176"/>
                    <a:pt x="257" y="174"/>
                  </a:cubicBezTo>
                  <a:cubicBezTo>
                    <a:pt x="256" y="174"/>
                    <a:pt x="255" y="173"/>
                    <a:pt x="256" y="173"/>
                  </a:cubicBezTo>
                  <a:cubicBezTo>
                    <a:pt x="255" y="172"/>
                    <a:pt x="256" y="171"/>
                    <a:pt x="255" y="171"/>
                  </a:cubicBezTo>
                  <a:cubicBezTo>
                    <a:pt x="254" y="170"/>
                    <a:pt x="254" y="168"/>
                    <a:pt x="252" y="168"/>
                  </a:cubicBezTo>
                  <a:cubicBezTo>
                    <a:pt x="251" y="168"/>
                    <a:pt x="251" y="168"/>
                    <a:pt x="251" y="168"/>
                  </a:cubicBezTo>
                  <a:cubicBezTo>
                    <a:pt x="249" y="165"/>
                    <a:pt x="248" y="166"/>
                    <a:pt x="245" y="167"/>
                  </a:cubicBezTo>
                  <a:cubicBezTo>
                    <a:pt x="244" y="168"/>
                    <a:pt x="243" y="168"/>
                    <a:pt x="242" y="168"/>
                  </a:cubicBezTo>
                  <a:cubicBezTo>
                    <a:pt x="241" y="169"/>
                    <a:pt x="240" y="169"/>
                    <a:pt x="239" y="168"/>
                  </a:cubicBezTo>
                  <a:cubicBezTo>
                    <a:pt x="239" y="168"/>
                    <a:pt x="238" y="167"/>
                    <a:pt x="238" y="168"/>
                  </a:cubicBezTo>
                  <a:cubicBezTo>
                    <a:pt x="238" y="168"/>
                    <a:pt x="238" y="168"/>
                    <a:pt x="238" y="168"/>
                  </a:cubicBezTo>
                  <a:cubicBezTo>
                    <a:pt x="239" y="169"/>
                    <a:pt x="239" y="170"/>
                    <a:pt x="238" y="170"/>
                  </a:cubicBezTo>
                  <a:cubicBezTo>
                    <a:pt x="237" y="170"/>
                    <a:pt x="238" y="171"/>
                    <a:pt x="238" y="171"/>
                  </a:cubicBezTo>
                  <a:cubicBezTo>
                    <a:pt x="237" y="173"/>
                    <a:pt x="237" y="174"/>
                    <a:pt x="237" y="175"/>
                  </a:cubicBezTo>
                  <a:close/>
                  <a:moveTo>
                    <a:pt x="295" y="249"/>
                  </a:moveTo>
                  <a:cubicBezTo>
                    <a:pt x="295" y="249"/>
                    <a:pt x="294" y="250"/>
                    <a:pt x="294" y="250"/>
                  </a:cubicBezTo>
                  <a:cubicBezTo>
                    <a:pt x="294" y="250"/>
                    <a:pt x="293" y="249"/>
                    <a:pt x="293" y="248"/>
                  </a:cubicBezTo>
                  <a:cubicBezTo>
                    <a:pt x="293" y="248"/>
                    <a:pt x="293" y="248"/>
                    <a:pt x="294" y="248"/>
                  </a:cubicBezTo>
                  <a:cubicBezTo>
                    <a:pt x="294" y="248"/>
                    <a:pt x="294" y="249"/>
                    <a:pt x="295" y="249"/>
                  </a:cubicBezTo>
                  <a:close/>
                  <a:moveTo>
                    <a:pt x="302" y="288"/>
                  </a:moveTo>
                  <a:cubicBezTo>
                    <a:pt x="302" y="288"/>
                    <a:pt x="301" y="288"/>
                    <a:pt x="301" y="289"/>
                  </a:cubicBezTo>
                  <a:cubicBezTo>
                    <a:pt x="301" y="289"/>
                    <a:pt x="300" y="289"/>
                    <a:pt x="300" y="289"/>
                  </a:cubicBezTo>
                  <a:cubicBezTo>
                    <a:pt x="300" y="288"/>
                    <a:pt x="301" y="288"/>
                    <a:pt x="301" y="288"/>
                  </a:cubicBezTo>
                  <a:cubicBezTo>
                    <a:pt x="301" y="288"/>
                    <a:pt x="302" y="288"/>
                    <a:pt x="302" y="288"/>
                  </a:cubicBezTo>
                  <a:close/>
                  <a:moveTo>
                    <a:pt x="279" y="137"/>
                  </a:moveTo>
                  <a:cubicBezTo>
                    <a:pt x="279" y="136"/>
                    <a:pt x="279" y="136"/>
                    <a:pt x="280" y="135"/>
                  </a:cubicBezTo>
                  <a:cubicBezTo>
                    <a:pt x="280" y="135"/>
                    <a:pt x="280" y="135"/>
                    <a:pt x="281" y="136"/>
                  </a:cubicBezTo>
                  <a:cubicBezTo>
                    <a:pt x="280" y="136"/>
                    <a:pt x="279" y="136"/>
                    <a:pt x="279" y="137"/>
                  </a:cubicBezTo>
                  <a:close/>
                  <a:moveTo>
                    <a:pt x="290" y="257"/>
                  </a:moveTo>
                  <a:cubicBezTo>
                    <a:pt x="289" y="257"/>
                    <a:pt x="288" y="257"/>
                    <a:pt x="287" y="257"/>
                  </a:cubicBezTo>
                  <a:cubicBezTo>
                    <a:pt x="288" y="256"/>
                    <a:pt x="288" y="256"/>
                    <a:pt x="290" y="257"/>
                  </a:cubicBezTo>
                  <a:close/>
                  <a:moveTo>
                    <a:pt x="185" y="241"/>
                  </a:moveTo>
                  <a:cubicBezTo>
                    <a:pt x="185" y="240"/>
                    <a:pt x="185" y="240"/>
                    <a:pt x="186" y="240"/>
                  </a:cubicBezTo>
                  <a:cubicBezTo>
                    <a:pt x="186" y="240"/>
                    <a:pt x="186" y="240"/>
                    <a:pt x="186" y="240"/>
                  </a:cubicBezTo>
                  <a:cubicBezTo>
                    <a:pt x="186" y="241"/>
                    <a:pt x="186" y="241"/>
                    <a:pt x="185" y="241"/>
                  </a:cubicBezTo>
                  <a:cubicBezTo>
                    <a:pt x="185" y="241"/>
                    <a:pt x="185" y="241"/>
                    <a:pt x="185" y="241"/>
                  </a:cubicBezTo>
                  <a:close/>
                  <a:moveTo>
                    <a:pt x="354" y="200"/>
                  </a:moveTo>
                  <a:cubicBezTo>
                    <a:pt x="354" y="202"/>
                    <a:pt x="353" y="203"/>
                    <a:pt x="353" y="204"/>
                  </a:cubicBezTo>
                  <a:cubicBezTo>
                    <a:pt x="353" y="204"/>
                    <a:pt x="353" y="205"/>
                    <a:pt x="353" y="205"/>
                  </a:cubicBezTo>
                  <a:cubicBezTo>
                    <a:pt x="352" y="205"/>
                    <a:pt x="352" y="204"/>
                    <a:pt x="352" y="204"/>
                  </a:cubicBezTo>
                  <a:cubicBezTo>
                    <a:pt x="353" y="203"/>
                    <a:pt x="352" y="202"/>
                    <a:pt x="353" y="201"/>
                  </a:cubicBezTo>
                  <a:cubicBezTo>
                    <a:pt x="354" y="201"/>
                    <a:pt x="353" y="200"/>
                    <a:pt x="353" y="200"/>
                  </a:cubicBezTo>
                  <a:cubicBezTo>
                    <a:pt x="353" y="199"/>
                    <a:pt x="353" y="199"/>
                    <a:pt x="354" y="198"/>
                  </a:cubicBezTo>
                  <a:cubicBezTo>
                    <a:pt x="354" y="198"/>
                    <a:pt x="355" y="198"/>
                    <a:pt x="355" y="199"/>
                  </a:cubicBezTo>
                  <a:cubicBezTo>
                    <a:pt x="355" y="199"/>
                    <a:pt x="355" y="200"/>
                    <a:pt x="354" y="200"/>
                  </a:cubicBezTo>
                  <a:close/>
                  <a:moveTo>
                    <a:pt x="302" y="275"/>
                  </a:moveTo>
                  <a:cubicBezTo>
                    <a:pt x="303" y="274"/>
                    <a:pt x="302" y="274"/>
                    <a:pt x="303" y="273"/>
                  </a:cubicBezTo>
                  <a:cubicBezTo>
                    <a:pt x="303" y="273"/>
                    <a:pt x="303" y="273"/>
                    <a:pt x="303" y="273"/>
                  </a:cubicBezTo>
                  <a:cubicBezTo>
                    <a:pt x="303" y="274"/>
                    <a:pt x="303" y="274"/>
                    <a:pt x="303" y="275"/>
                  </a:cubicBezTo>
                  <a:cubicBezTo>
                    <a:pt x="303" y="275"/>
                    <a:pt x="302" y="275"/>
                    <a:pt x="302" y="275"/>
                  </a:cubicBezTo>
                  <a:close/>
                  <a:moveTo>
                    <a:pt x="297" y="282"/>
                  </a:moveTo>
                  <a:cubicBezTo>
                    <a:pt x="296" y="282"/>
                    <a:pt x="296" y="283"/>
                    <a:pt x="295" y="283"/>
                  </a:cubicBezTo>
                  <a:cubicBezTo>
                    <a:pt x="295" y="282"/>
                    <a:pt x="295" y="282"/>
                    <a:pt x="297" y="282"/>
                  </a:cubicBezTo>
                  <a:close/>
                  <a:moveTo>
                    <a:pt x="399" y="268"/>
                  </a:moveTo>
                  <a:cubicBezTo>
                    <a:pt x="399" y="268"/>
                    <a:pt x="399" y="268"/>
                    <a:pt x="399" y="268"/>
                  </a:cubicBezTo>
                  <a:cubicBezTo>
                    <a:pt x="399" y="267"/>
                    <a:pt x="399" y="267"/>
                    <a:pt x="400" y="267"/>
                  </a:cubicBezTo>
                  <a:cubicBezTo>
                    <a:pt x="400" y="267"/>
                    <a:pt x="400" y="267"/>
                    <a:pt x="400" y="267"/>
                  </a:cubicBezTo>
                  <a:cubicBezTo>
                    <a:pt x="400" y="268"/>
                    <a:pt x="400" y="268"/>
                    <a:pt x="399" y="268"/>
                  </a:cubicBezTo>
                  <a:close/>
                  <a:moveTo>
                    <a:pt x="285" y="316"/>
                  </a:moveTo>
                  <a:cubicBezTo>
                    <a:pt x="284" y="316"/>
                    <a:pt x="284" y="317"/>
                    <a:pt x="283" y="316"/>
                  </a:cubicBezTo>
                  <a:cubicBezTo>
                    <a:pt x="283" y="316"/>
                    <a:pt x="283" y="316"/>
                    <a:pt x="283" y="316"/>
                  </a:cubicBezTo>
                  <a:cubicBezTo>
                    <a:pt x="284" y="315"/>
                    <a:pt x="284" y="316"/>
                    <a:pt x="285" y="316"/>
                  </a:cubicBezTo>
                  <a:close/>
                  <a:moveTo>
                    <a:pt x="266" y="285"/>
                  </a:moveTo>
                  <a:cubicBezTo>
                    <a:pt x="266" y="285"/>
                    <a:pt x="265" y="285"/>
                    <a:pt x="265" y="285"/>
                  </a:cubicBezTo>
                  <a:cubicBezTo>
                    <a:pt x="265" y="284"/>
                    <a:pt x="266" y="284"/>
                    <a:pt x="266" y="284"/>
                  </a:cubicBezTo>
                  <a:cubicBezTo>
                    <a:pt x="266" y="285"/>
                    <a:pt x="266" y="285"/>
                    <a:pt x="266" y="285"/>
                  </a:cubicBezTo>
                  <a:close/>
                  <a:moveTo>
                    <a:pt x="294" y="290"/>
                  </a:moveTo>
                  <a:cubicBezTo>
                    <a:pt x="294" y="291"/>
                    <a:pt x="294" y="292"/>
                    <a:pt x="294" y="292"/>
                  </a:cubicBezTo>
                  <a:cubicBezTo>
                    <a:pt x="293" y="292"/>
                    <a:pt x="293" y="291"/>
                    <a:pt x="294" y="290"/>
                  </a:cubicBezTo>
                  <a:close/>
                  <a:moveTo>
                    <a:pt x="197" y="276"/>
                  </a:moveTo>
                  <a:cubicBezTo>
                    <a:pt x="197" y="276"/>
                    <a:pt x="197" y="276"/>
                    <a:pt x="197" y="276"/>
                  </a:cubicBezTo>
                  <a:cubicBezTo>
                    <a:pt x="196" y="276"/>
                    <a:pt x="196" y="276"/>
                    <a:pt x="195" y="276"/>
                  </a:cubicBezTo>
                  <a:cubicBezTo>
                    <a:pt x="196" y="276"/>
                    <a:pt x="196" y="275"/>
                    <a:pt x="197" y="276"/>
                  </a:cubicBezTo>
                  <a:close/>
                  <a:moveTo>
                    <a:pt x="299" y="256"/>
                  </a:moveTo>
                  <a:cubicBezTo>
                    <a:pt x="298" y="256"/>
                    <a:pt x="299" y="256"/>
                    <a:pt x="299" y="255"/>
                  </a:cubicBezTo>
                  <a:cubicBezTo>
                    <a:pt x="299" y="256"/>
                    <a:pt x="299" y="256"/>
                    <a:pt x="299" y="256"/>
                  </a:cubicBezTo>
                  <a:cubicBezTo>
                    <a:pt x="299" y="256"/>
                    <a:pt x="299" y="256"/>
                    <a:pt x="299" y="256"/>
                  </a:cubicBezTo>
                  <a:close/>
                  <a:moveTo>
                    <a:pt x="340" y="269"/>
                  </a:moveTo>
                  <a:cubicBezTo>
                    <a:pt x="340" y="269"/>
                    <a:pt x="339" y="269"/>
                    <a:pt x="339" y="268"/>
                  </a:cubicBezTo>
                  <a:cubicBezTo>
                    <a:pt x="340" y="268"/>
                    <a:pt x="340" y="268"/>
                    <a:pt x="340" y="269"/>
                  </a:cubicBezTo>
                  <a:close/>
                  <a:moveTo>
                    <a:pt x="134" y="251"/>
                  </a:moveTo>
                  <a:cubicBezTo>
                    <a:pt x="135" y="251"/>
                    <a:pt x="135" y="251"/>
                    <a:pt x="135" y="251"/>
                  </a:cubicBezTo>
                  <a:cubicBezTo>
                    <a:pt x="135" y="251"/>
                    <a:pt x="135" y="251"/>
                    <a:pt x="135" y="251"/>
                  </a:cubicBezTo>
                  <a:cubicBezTo>
                    <a:pt x="134" y="251"/>
                    <a:pt x="134" y="251"/>
                    <a:pt x="134" y="251"/>
                  </a:cubicBezTo>
                  <a:close/>
                  <a:moveTo>
                    <a:pt x="123" y="271"/>
                  </a:moveTo>
                  <a:cubicBezTo>
                    <a:pt x="122" y="271"/>
                    <a:pt x="122" y="271"/>
                    <a:pt x="121" y="271"/>
                  </a:cubicBezTo>
                  <a:cubicBezTo>
                    <a:pt x="122" y="271"/>
                    <a:pt x="122" y="271"/>
                    <a:pt x="123" y="271"/>
                  </a:cubicBezTo>
                  <a:close/>
                  <a:moveTo>
                    <a:pt x="305" y="305"/>
                  </a:moveTo>
                  <a:cubicBezTo>
                    <a:pt x="305" y="305"/>
                    <a:pt x="304" y="305"/>
                    <a:pt x="305" y="304"/>
                  </a:cubicBezTo>
                  <a:cubicBezTo>
                    <a:pt x="305" y="305"/>
                    <a:pt x="305" y="305"/>
                    <a:pt x="305" y="305"/>
                  </a:cubicBezTo>
                  <a:cubicBezTo>
                    <a:pt x="305" y="305"/>
                    <a:pt x="305" y="305"/>
                    <a:pt x="305" y="305"/>
                  </a:cubicBezTo>
                  <a:close/>
                  <a:moveTo>
                    <a:pt x="294" y="258"/>
                  </a:moveTo>
                  <a:cubicBezTo>
                    <a:pt x="294" y="258"/>
                    <a:pt x="294" y="259"/>
                    <a:pt x="294" y="259"/>
                  </a:cubicBezTo>
                  <a:cubicBezTo>
                    <a:pt x="293" y="259"/>
                    <a:pt x="293" y="258"/>
                    <a:pt x="294" y="258"/>
                  </a:cubicBezTo>
                  <a:close/>
                  <a:moveTo>
                    <a:pt x="287" y="305"/>
                  </a:moveTo>
                  <a:cubicBezTo>
                    <a:pt x="287" y="305"/>
                    <a:pt x="286" y="306"/>
                    <a:pt x="286" y="306"/>
                  </a:cubicBezTo>
                  <a:cubicBezTo>
                    <a:pt x="286" y="306"/>
                    <a:pt x="286" y="306"/>
                    <a:pt x="286" y="305"/>
                  </a:cubicBezTo>
                  <a:cubicBezTo>
                    <a:pt x="286" y="305"/>
                    <a:pt x="286" y="305"/>
                    <a:pt x="286" y="305"/>
                  </a:cubicBezTo>
                  <a:cubicBezTo>
                    <a:pt x="287" y="305"/>
                    <a:pt x="287" y="305"/>
                    <a:pt x="287" y="305"/>
                  </a:cubicBezTo>
                  <a:close/>
                  <a:moveTo>
                    <a:pt x="301" y="306"/>
                  </a:moveTo>
                  <a:cubicBezTo>
                    <a:pt x="301" y="306"/>
                    <a:pt x="300" y="306"/>
                    <a:pt x="300" y="306"/>
                  </a:cubicBezTo>
                  <a:cubicBezTo>
                    <a:pt x="300" y="306"/>
                    <a:pt x="300" y="306"/>
                    <a:pt x="300" y="306"/>
                  </a:cubicBezTo>
                  <a:cubicBezTo>
                    <a:pt x="300" y="306"/>
                    <a:pt x="300" y="306"/>
                    <a:pt x="300" y="306"/>
                  </a:cubicBezTo>
                  <a:cubicBezTo>
                    <a:pt x="301" y="306"/>
                    <a:pt x="301" y="306"/>
                    <a:pt x="301" y="306"/>
                  </a:cubicBezTo>
                  <a:close/>
                  <a:moveTo>
                    <a:pt x="270" y="290"/>
                  </a:moveTo>
                  <a:cubicBezTo>
                    <a:pt x="270" y="290"/>
                    <a:pt x="270" y="290"/>
                    <a:pt x="270" y="290"/>
                  </a:cubicBezTo>
                  <a:cubicBezTo>
                    <a:pt x="270" y="290"/>
                    <a:pt x="270" y="290"/>
                    <a:pt x="270" y="290"/>
                  </a:cubicBezTo>
                  <a:close/>
                  <a:moveTo>
                    <a:pt x="270" y="290"/>
                  </a:moveTo>
                  <a:cubicBezTo>
                    <a:pt x="270" y="290"/>
                    <a:pt x="270" y="290"/>
                    <a:pt x="269" y="290"/>
                  </a:cubicBezTo>
                  <a:cubicBezTo>
                    <a:pt x="270" y="289"/>
                    <a:pt x="270" y="289"/>
                    <a:pt x="270" y="290"/>
                  </a:cubicBezTo>
                  <a:close/>
                  <a:moveTo>
                    <a:pt x="295" y="245"/>
                  </a:moveTo>
                  <a:cubicBezTo>
                    <a:pt x="295" y="245"/>
                    <a:pt x="295" y="245"/>
                    <a:pt x="295" y="245"/>
                  </a:cubicBezTo>
                  <a:cubicBezTo>
                    <a:pt x="295" y="245"/>
                    <a:pt x="295" y="245"/>
                    <a:pt x="295" y="245"/>
                  </a:cubicBezTo>
                  <a:cubicBezTo>
                    <a:pt x="295" y="245"/>
                    <a:pt x="295" y="245"/>
                    <a:pt x="295" y="245"/>
                  </a:cubicBezTo>
                  <a:cubicBezTo>
                    <a:pt x="295" y="245"/>
                    <a:pt x="295" y="245"/>
                    <a:pt x="295" y="245"/>
                  </a:cubicBezTo>
                  <a:close/>
                  <a:moveTo>
                    <a:pt x="310" y="271"/>
                  </a:moveTo>
                  <a:cubicBezTo>
                    <a:pt x="309" y="271"/>
                    <a:pt x="309" y="271"/>
                    <a:pt x="309" y="271"/>
                  </a:cubicBezTo>
                  <a:cubicBezTo>
                    <a:pt x="309" y="270"/>
                    <a:pt x="310" y="270"/>
                    <a:pt x="310" y="270"/>
                  </a:cubicBezTo>
                  <a:cubicBezTo>
                    <a:pt x="310" y="270"/>
                    <a:pt x="310" y="271"/>
                    <a:pt x="310" y="271"/>
                  </a:cubicBezTo>
                  <a:cubicBezTo>
                    <a:pt x="310" y="271"/>
                    <a:pt x="310" y="271"/>
                    <a:pt x="310" y="271"/>
                  </a:cubicBezTo>
                  <a:close/>
                  <a:moveTo>
                    <a:pt x="121" y="271"/>
                  </a:moveTo>
                  <a:cubicBezTo>
                    <a:pt x="121" y="272"/>
                    <a:pt x="121" y="272"/>
                    <a:pt x="121" y="272"/>
                  </a:cubicBezTo>
                  <a:cubicBezTo>
                    <a:pt x="121" y="272"/>
                    <a:pt x="121" y="272"/>
                    <a:pt x="121" y="272"/>
                  </a:cubicBezTo>
                  <a:cubicBezTo>
                    <a:pt x="121" y="271"/>
                    <a:pt x="121" y="271"/>
                    <a:pt x="121" y="271"/>
                  </a:cubicBezTo>
                  <a:close/>
                  <a:moveTo>
                    <a:pt x="274" y="264"/>
                  </a:moveTo>
                  <a:cubicBezTo>
                    <a:pt x="274" y="264"/>
                    <a:pt x="274" y="264"/>
                    <a:pt x="274" y="264"/>
                  </a:cubicBezTo>
                  <a:cubicBezTo>
                    <a:pt x="274" y="264"/>
                    <a:pt x="274" y="264"/>
                    <a:pt x="274" y="264"/>
                  </a:cubicBezTo>
                  <a:cubicBezTo>
                    <a:pt x="274" y="264"/>
                    <a:pt x="274" y="264"/>
                    <a:pt x="274" y="264"/>
                  </a:cubicBezTo>
                  <a:close/>
                  <a:moveTo>
                    <a:pt x="274" y="264"/>
                  </a:moveTo>
                  <a:cubicBezTo>
                    <a:pt x="274" y="264"/>
                    <a:pt x="274" y="264"/>
                    <a:pt x="274" y="264"/>
                  </a:cubicBezTo>
                  <a:cubicBezTo>
                    <a:pt x="274" y="264"/>
                    <a:pt x="274" y="264"/>
                    <a:pt x="274" y="264"/>
                  </a:cubicBezTo>
                  <a:cubicBezTo>
                    <a:pt x="274" y="264"/>
                    <a:pt x="274" y="264"/>
                    <a:pt x="274" y="264"/>
                  </a:cubicBezTo>
                  <a:close/>
                  <a:moveTo>
                    <a:pt x="548" y="704"/>
                  </a:moveTo>
                  <a:cubicBezTo>
                    <a:pt x="548" y="704"/>
                    <a:pt x="548" y="704"/>
                    <a:pt x="548" y="704"/>
                  </a:cubicBezTo>
                  <a:cubicBezTo>
                    <a:pt x="548" y="703"/>
                    <a:pt x="549" y="702"/>
                    <a:pt x="550" y="702"/>
                  </a:cubicBezTo>
                  <a:cubicBezTo>
                    <a:pt x="549" y="702"/>
                    <a:pt x="550" y="703"/>
                    <a:pt x="550" y="703"/>
                  </a:cubicBezTo>
                  <a:cubicBezTo>
                    <a:pt x="550" y="703"/>
                    <a:pt x="550" y="703"/>
                    <a:pt x="551" y="703"/>
                  </a:cubicBezTo>
                  <a:cubicBezTo>
                    <a:pt x="551" y="703"/>
                    <a:pt x="551" y="703"/>
                    <a:pt x="551" y="703"/>
                  </a:cubicBezTo>
                  <a:cubicBezTo>
                    <a:pt x="550" y="704"/>
                    <a:pt x="550" y="704"/>
                    <a:pt x="549" y="704"/>
                  </a:cubicBezTo>
                  <a:cubicBezTo>
                    <a:pt x="549" y="704"/>
                    <a:pt x="549" y="704"/>
                    <a:pt x="548" y="704"/>
                  </a:cubicBezTo>
                  <a:cubicBezTo>
                    <a:pt x="548" y="704"/>
                    <a:pt x="548" y="704"/>
                    <a:pt x="548" y="704"/>
                  </a:cubicBezTo>
                  <a:close/>
                  <a:moveTo>
                    <a:pt x="581" y="692"/>
                  </a:moveTo>
                  <a:cubicBezTo>
                    <a:pt x="581" y="692"/>
                    <a:pt x="581" y="692"/>
                    <a:pt x="581" y="691"/>
                  </a:cubicBezTo>
                  <a:cubicBezTo>
                    <a:pt x="581" y="691"/>
                    <a:pt x="581" y="691"/>
                    <a:pt x="582" y="691"/>
                  </a:cubicBezTo>
                  <a:cubicBezTo>
                    <a:pt x="582" y="691"/>
                    <a:pt x="582" y="691"/>
                    <a:pt x="582" y="691"/>
                  </a:cubicBezTo>
                  <a:cubicBezTo>
                    <a:pt x="583" y="691"/>
                    <a:pt x="583" y="691"/>
                    <a:pt x="583" y="692"/>
                  </a:cubicBezTo>
                  <a:cubicBezTo>
                    <a:pt x="583" y="692"/>
                    <a:pt x="583" y="692"/>
                    <a:pt x="582" y="692"/>
                  </a:cubicBezTo>
                  <a:cubicBezTo>
                    <a:pt x="582" y="693"/>
                    <a:pt x="582" y="693"/>
                    <a:pt x="581" y="693"/>
                  </a:cubicBezTo>
                  <a:cubicBezTo>
                    <a:pt x="581" y="693"/>
                    <a:pt x="581" y="693"/>
                    <a:pt x="581" y="692"/>
                  </a:cubicBezTo>
                  <a:close/>
                  <a:moveTo>
                    <a:pt x="577" y="693"/>
                  </a:moveTo>
                  <a:cubicBezTo>
                    <a:pt x="577" y="693"/>
                    <a:pt x="577" y="693"/>
                    <a:pt x="578" y="693"/>
                  </a:cubicBezTo>
                  <a:cubicBezTo>
                    <a:pt x="578" y="693"/>
                    <a:pt x="578" y="693"/>
                    <a:pt x="578" y="693"/>
                  </a:cubicBezTo>
                  <a:cubicBezTo>
                    <a:pt x="578" y="693"/>
                    <a:pt x="579" y="692"/>
                    <a:pt x="579" y="692"/>
                  </a:cubicBezTo>
                  <a:cubicBezTo>
                    <a:pt x="579" y="692"/>
                    <a:pt x="579" y="692"/>
                    <a:pt x="579" y="692"/>
                  </a:cubicBezTo>
                  <a:cubicBezTo>
                    <a:pt x="579" y="692"/>
                    <a:pt x="579" y="692"/>
                    <a:pt x="579" y="692"/>
                  </a:cubicBezTo>
                  <a:cubicBezTo>
                    <a:pt x="579" y="692"/>
                    <a:pt x="579" y="692"/>
                    <a:pt x="579" y="692"/>
                  </a:cubicBezTo>
                  <a:cubicBezTo>
                    <a:pt x="579" y="693"/>
                    <a:pt x="579" y="693"/>
                    <a:pt x="579" y="693"/>
                  </a:cubicBezTo>
                  <a:cubicBezTo>
                    <a:pt x="579" y="693"/>
                    <a:pt x="578" y="693"/>
                    <a:pt x="578" y="694"/>
                  </a:cubicBezTo>
                  <a:cubicBezTo>
                    <a:pt x="578" y="694"/>
                    <a:pt x="578" y="694"/>
                    <a:pt x="578" y="694"/>
                  </a:cubicBezTo>
                  <a:cubicBezTo>
                    <a:pt x="577" y="693"/>
                    <a:pt x="577" y="693"/>
                    <a:pt x="577" y="693"/>
                  </a:cubicBezTo>
                  <a:close/>
                  <a:moveTo>
                    <a:pt x="592" y="714"/>
                  </a:moveTo>
                  <a:cubicBezTo>
                    <a:pt x="592" y="714"/>
                    <a:pt x="592" y="713"/>
                    <a:pt x="592" y="712"/>
                  </a:cubicBezTo>
                  <a:cubicBezTo>
                    <a:pt x="592" y="712"/>
                    <a:pt x="592" y="712"/>
                    <a:pt x="592" y="712"/>
                  </a:cubicBezTo>
                  <a:cubicBezTo>
                    <a:pt x="592" y="712"/>
                    <a:pt x="592" y="712"/>
                    <a:pt x="592" y="711"/>
                  </a:cubicBezTo>
                  <a:cubicBezTo>
                    <a:pt x="592" y="711"/>
                    <a:pt x="592" y="711"/>
                    <a:pt x="591" y="711"/>
                  </a:cubicBezTo>
                  <a:cubicBezTo>
                    <a:pt x="591" y="711"/>
                    <a:pt x="591" y="712"/>
                    <a:pt x="591" y="712"/>
                  </a:cubicBezTo>
                  <a:cubicBezTo>
                    <a:pt x="591" y="712"/>
                    <a:pt x="591" y="712"/>
                    <a:pt x="591" y="712"/>
                  </a:cubicBezTo>
                  <a:cubicBezTo>
                    <a:pt x="591" y="712"/>
                    <a:pt x="591" y="712"/>
                    <a:pt x="591" y="713"/>
                  </a:cubicBezTo>
                  <a:cubicBezTo>
                    <a:pt x="591" y="713"/>
                    <a:pt x="590" y="713"/>
                    <a:pt x="590" y="714"/>
                  </a:cubicBezTo>
                  <a:cubicBezTo>
                    <a:pt x="590" y="714"/>
                    <a:pt x="590" y="714"/>
                    <a:pt x="590" y="714"/>
                  </a:cubicBezTo>
                  <a:cubicBezTo>
                    <a:pt x="590" y="714"/>
                    <a:pt x="590" y="714"/>
                    <a:pt x="590" y="714"/>
                  </a:cubicBezTo>
                  <a:cubicBezTo>
                    <a:pt x="589" y="714"/>
                    <a:pt x="589" y="714"/>
                    <a:pt x="589" y="715"/>
                  </a:cubicBezTo>
                  <a:cubicBezTo>
                    <a:pt x="589" y="715"/>
                    <a:pt x="589" y="715"/>
                    <a:pt x="589" y="715"/>
                  </a:cubicBezTo>
                  <a:cubicBezTo>
                    <a:pt x="589" y="715"/>
                    <a:pt x="589" y="714"/>
                    <a:pt x="589" y="714"/>
                  </a:cubicBezTo>
                  <a:cubicBezTo>
                    <a:pt x="589" y="714"/>
                    <a:pt x="589" y="714"/>
                    <a:pt x="589" y="714"/>
                  </a:cubicBezTo>
                  <a:cubicBezTo>
                    <a:pt x="589" y="714"/>
                    <a:pt x="589" y="713"/>
                    <a:pt x="588" y="713"/>
                  </a:cubicBezTo>
                  <a:cubicBezTo>
                    <a:pt x="588" y="713"/>
                    <a:pt x="588" y="713"/>
                    <a:pt x="589" y="712"/>
                  </a:cubicBezTo>
                  <a:cubicBezTo>
                    <a:pt x="589" y="712"/>
                    <a:pt x="589" y="712"/>
                    <a:pt x="589" y="712"/>
                  </a:cubicBezTo>
                  <a:cubicBezTo>
                    <a:pt x="589" y="711"/>
                    <a:pt x="589" y="711"/>
                    <a:pt x="589" y="711"/>
                  </a:cubicBezTo>
                  <a:cubicBezTo>
                    <a:pt x="589" y="711"/>
                    <a:pt x="589" y="710"/>
                    <a:pt x="589" y="710"/>
                  </a:cubicBezTo>
                  <a:cubicBezTo>
                    <a:pt x="590" y="710"/>
                    <a:pt x="590" y="710"/>
                    <a:pt x="589" y="710"/>
                  </a:cubicBezTo>
                  <a:cubicBezTo>
                    <a:pt x="589" y="710"/>
                    <a:pt x="589" y="709"/>
                    <a:pt x="590" y="709"/>
                  </a:cubicBezTo>
                  <a:cubicBezTo>
                    <a:pt x="590" y="709"/>
                    <a:pt x="590" y="709"/>
                    <a:pt x="590" y="709"/>
                  </a:cubicBezTo>
                  <a:cubicBezTo>
                    <a:pt x="590" y="709"/>
                    <a:pt x="590" y="709"/>
                    <a:pt x="590" y="709"/>
                  </a:cubicBezTo>
                  <a:cubicBezTo>
                    <a:pt x="590" y="708"/>
                    <a:pt x="590" y="708"/>
                    <a:pt x="591" y="708"/>
                  </a:cubicBezTo>
                  <a:cubicBezTo>
                    <a:pt x="591" y="708"/>
                    <a:pt x="591" y="708"/>
                    <a:pt x="591" y="708"/>
                  </a:cubicBezTo>
                  <a:cubicBezTo>
                    <a:pt x="591" y="708"/>
                    <a:pt x="591" y="707"/>
                    <a:pt x="590" y="707"/>
                  </a:cubicBezTo>
                  <a:cubicBezTo>
                    <a:pt x="590" y="707"/>
                    <a:pt x="590" y="707"/>
                    <a:pt x="590" y="708"/>
                  </a:cubicBezTo>
                  <a:cubicBezTo>
                    <a:pt x="590" y="708"/>
                    <a:pt x="590" y="708"/>
                    <a:pt x="589" y="708"/>
                  </a:cubicBezTo>
                  <a:cubicBezTo>
                    <a:pt x="589" y="708"/>
                    <a:pt x="588" y="709"/>
                    <a:pt x="588" y="709"/>
                  </a:cubicBezTo>
                  <a:cubicBezTo>
                    <a:pt x="588" y="709"/>
                    <a:pt x="587" y="710"/>
                    <a:pt x="587" y="710"/>
                  </a:cubicBezTo>
                  <a:cubicBezTo>
                    <a:pt x="587" y="711"/>
                    <a:pt x="586" y="711"/>
                    <a:pt x="587" y="712"/>
                  </a:cubicBezTo>
                  <a:cubicBezTo>
                    <a:pt x="587" y="712"/>
                    <a:pt x="587" y="712"/>
                    <a:pt x="587" y="712"/>
                  </a:cubicBezTo>
                  <a:cubicBezTo>
                    <a:pt x="586" y="712"/>
                    <a:pt x="586" y="713"/>
                    <a:pt x="586" y="713"/>
                  </a:cubicBezTo>
                  <a:cubicBezTo>
                    <a:pt x="586" y="713"/>
                    <a:pt x="586" y="713"/>
                    <a:pt x="586" y="713"/>
                  </a:cubicBezTo>
                  <a:cubicBezTo>
                    <a:pt x="585" y="713"/>
                    <a:pt x="585" y="713"/>
                    <a:pt x="585" y="713"/>
                  </a:cubicBezTo>
                  <a:cubicBezTo>
                    <a:pt x="585" y="713"/>
                    <a:pt x="585" y="712"/>
                    <a:pt x="585" y="712"/>
                  </a:cubicBezTo>
                  <a:cubicBezTo>
                    <a:pt x="585" y="713"/>
                    <a:pt x="585" y="713"/>
                    <a:pt x="585" y="712"/>
                  </a:cubicBezTo>
                  <a:cubicBezTo>
                    <a:pt x="584" y="712"/>
                    <a:pt x="584" y="712"/>
                    <a:pt x="584" y="711"/>
                  </a:cubicBezTo>
                  <a:cubicBezTo>
                    <a:pt x="584" y="711"/>
                    <a:pt x="584" y="711"/>
                    <a:pt x="584" y="710"/>
                  </a:cubicBezTo>
                  <a:cubicBezTo>
                    <a:pt x="584" y="711"/>
                    <a:pt x="584" y="711"/>
                    <a:pt x="584" y="711"/>
                  </a:cubicBezTo>
                  <a:cubicBezTo>
                    <a:pt x="585" y="711"/>
                    <a:pt x="585" y="710"/>
                    <a:pt x="585" y="709"/>
                  </a:cubicBezTo>
                  <a:cubicBezTo>
                    <a:pt x="586" y="709"/>
                    <a:pt x="586" y="709"/>
                    <a:pt x="586" y="709"/>
                  </a:cubicBezTo>
                  <a:cubicBezTo>
                    <a:pt x="586" y="709"/>
                    <a:pt x="586" y="709"/>
                    <a:pt x="586" y="709"/>
                  </a:cubicBezTo>
                  <a:cubicBezTo>
                    <a:pt x="586" y="708"/>
                    <a:pt x="585" y="709"/>
                    <a:pt x="585" y="709"/>
                  </a:cubicBezTo>
                  <a:cubicBezTo>
                    <a:pt x="585" y="709"/>
                    <a:pt x="585" y="709"/>
                    <a:pt x="585" y="709"/>
                  </a:cubicBezTo>
                  <a:cubicBezTo>
                    <a:pt x="585" y="709"/>
                    <a:pt x="584" y="709"/>
                    <a:pt x="584" y="709"/>
                  </a:cubicBezTo>
                  <a:cubicBezTo>
                    <a:pt x="584" y="709"/>
                    <a:pt x="584" y="709"/>
                    <a:pt x="585" y="709"/>
                  </a:cubicBezTo>
                  <a:cubicBezTo>
                    <a:pt x="585" y="709"/>
                    <a:pt x="585" y="709"/>
                    <a:pt x="585" y="708"/>
                  </a:cubicBezTo>
                  <a:cubicBezTo>
                    <a:pt x="585" y="708"/>
                    <a:pt x="585" y="708"/>
                    <a:pt x="585" y="708"/>
                  </a:cubicBezTo>
                  <a:cubicBezTo>
                    <a:pt x="585" y="708"/>
                    <a:pt x="585" y="708"/>
                    <a:pt x="585" y="708"/>
                  </a:cubicBezTo>
                  <a:cubicBezTo>
                    <a:pt x="584" y="708"/>
                    <a:pt x="584" y="708"/>
                    <a:pt x="584" y="708"/>
                  </a:cubicBezTo>
                  <a:cubicBezTo>
                    <a:pt x="584" y="708"/>
                    <a:pt x="584" y="708"/>
                    <a:pt x="584" y="708"/>
                  </a:cubicBezTo>
                  <a:cubicBezTo>
                    <a:pt x="584" y="708"/>
                    <a:pt x="584" y="708"/>
                    <a:pt x="584" y="708"/>
                  </a:cubicBezTo>
                  <a:cubicBezTo>
                    <a:pt x="584" y="708"/>
                    <a:pt x="584" y="708"/>
                    <a:pt x="584" y="708"/>
                  </a:cubicBezTo>
                  <a:cubicBezTo>
                    <a:pt x="584" y="708"/>
                    <a:pt x="584" y="707"/>
                    <a:pt x="583" y="707"/>
                  </a:cubicBezTo>
                  <a:cubicBezTo>
                    <a:pt x="583" y="707"/>
                    <a:pt x="583" y="707"/>
                    <a:pt x="583" y="707"/>
                  </a:cubicBezTo>
                  <a:cubicBezTo>
                    <a:pt x="583" y="707"/>
                    <a:pt x="583" y="707"/>
                    <a:pt x="583" y="707"/>
                  </a:cubicBezTo>
                  <a:cubicBezTo>
                    <a:pt x="583" y="707"/>
                    <a:pt x="583" y="707"/>
                    <a:pt x="584" y="707"/>
                  </a:cubicBezTo>
                  <a:cubicBezTo>
                    <a:pt x="584" y="707"/>
                    <a:pt x="584" y="707"/>
                    <a:pt x="584" y="707"/>
                  </a:cubicBezTo>
                  <a:cubicBezTo>
                    <a:pt x="584" y="708"/>
                    <a:pt x="584" y="707"/>
                    <a:pt x="584" y="707"/>
                  </a:cubicBezTo>
                  <a:cubicBezTo>
                    <a:pt x="584" y="708"/>
                    <a:pt x="584" y="708"/>
                    <a:pt x="585" y="708"/>
                  </a:cubicBezTo>
                  <a:cubicBezTo>
                    <a:pt x="585" y="708"/>
                    <a:pt x="585" y="708"/>
                    <a:pt x="586" y="708"/>
                  </a:cubicBezTo>
                  <a:cubicBezTo>
                    <a:pt x="586" y="708"/>
                    <a:pt x="586" y="708"/>
                    <a:pt x="586" y="707"/>
                  </a:cubicBezTo>
                  <a:cubicBezTo>
                    <a:pt x="586" y="707"/>
                    <a:pt x="586" y="707"/>
                    <a:pt x="586" y="707"/>
                  </a:cubicBezTo>
                  <a:cubicBezTo>
                    <a:pt x="586" y="707"/>
                    <a:pt x="586" y="707"/>
                    <a:pt x="585" y="707"/>
                  </a:cubicBezTo>
                  <a:cubicBezTo>
                    <a:pt x="586" y="707"/>
                    <a:pt x="586" y="706"/>
                    <a:pt x="587" y="706"/>
                  </a:cubicBezTo>
                  <a:cubicBezTo>
                    <a:pt x="587" y="706"/>
                    <a:pt x="587" y="706"/>
                    <a:pt x="588" y="705"/>
                  </a:cubicBezTo>
                  <a:cubicBezTo>
                    <a:pt x="588" y="705"/>
                    <a:pt x="588" y="705"/>
                    <a:pt x="588" y="705"/>
                  </a:cubicBezTo>
                  <a:cubicBezTo>
                    <a:pt x="588" y="705"/>
                    <a:pt x="588" y="706"/>
                    <a:pt x="589" y="705"/>
                  </a:cubicBezTo>
                  <a:cubicBezTo>
                    <a:pt x="589" y="705"/>
                    <a:pt x="589" y="705"/>
                    <a:pt x="589" y="704"/>
                  </a:cubicBezTo>
                  <a:cubicBezTo>
                    <a:pt x="589" y="704"/>
                    <a:pt x="590" y="704"/>
                    <a:pt x="590" y="704"/>
                  </a:cubicBezTo>
                  <a:cubicBezTo>
                    <a:pt x="590" y="703"/>
                    <a:pt x="590" y="703"/>
                    <a:pt x="590" y="703"/>
                  </a:cubicBezTo>
                  <a:cubicBezTo>
                    <a:pt x="590" y="703"/>
                    <a:pt x="590" y="702"/>
                    <a:pt x="590" y="702"/>
                  </a:cubicBezTo>
                  <a:cubicBezTo>
                    <a:pt x="590" y="702"/>
                    <a:pt x="589" y="702"/>
                    <a:pt x="589" y="702"/>
                  </a:cubicBezTo>
                  <a:cubicBezTo>
                    <a:pt x="589" y="702"/>
                    <a:pt x="589" y="703"/>
                    <a:pt x="589" y="703"/>
                  </a:cubicBezTo>
                  <a:cubicBezTo>
                    <a:pt x="588" y="704"/>
                    <a:pt x="588" y="704"/>
                    <a:pt x="588" y="703"/>
                  </a:cubicBezTo>
                  <a:cubicBezTo>
                    <a:pt x="588" y="703"/>
                    <a:pt x="588" y="703"/>
                    <a:pt x="588" y="703"/>
                  </a:cubicBezTo>
                  <a:cubicBezTo>
                    <a:pt x="588" y="703"/>
                    <a:pt x="587" y="703"/>
                    <a:pt x="587" y="703"/>
                  </a:cubicBezTo>
                  <a:cubicBezTo>
                    <a:pt x="587" y="703"/>
                    <a:pt x="587" y="703"/>
                    <a:pt x="587" y="703"/>
                  </a:cubicBezTo>
                  <a:cubicBezTo>
                    <a:pt x="586" y="703"/>
                    <a:pt x="586" y="704"/>
                    <a:pt x="586" y="704"/>
                  </a:cubicBezTo>
                  <a:cubicBezTo>
                    <a:pt x="586" y="704"/>
                    <a:pt x="586" y="704"/>
                    <a:pt x="586" y="704"/>
                  </a:cubicBezTo>
                  <a:cubicBezTo>
                    <a:pt x="586" y="704"/>
                    <a:pt x="586" y="704"/>
                    <a:pt x="586" y="704"/>
                  </a:cubicBezTo>
                  <a:cubicBezTo>
                    <a:pt x="586" y="704"/>
                    <a:pt x="586" y="704"/>
                    <a:pt x="585" y="704"/>
                  </a:cubicBezTo>
                  <a:cubicBezTo>
                    <a:pt x="585" y="704"/>
                    <a:pt x="585" y="704"/>
                    <a:pt x="585" y="704"/>
                  </a:cubicBezTo>
                  <a:cubicBezTo>
                    <a:pt x="585" y="704"/>
                    <a:pt x="586" y="704"/>
                    <a:pt x="585" y="704"/>
                  </a:cubicBezTo>
                  <a:cubicBezTo>
                    <a:pt x="585" y="703"/>
                    <a:pt x="585" y="704"/>
                    <a:pt x="585" y="704"/>
                  </a:cubicBezTo>
                  <a:cubicBezTo>
                    <a:pt x="585" y="704"/>
                    <a:pt x="584" y="704"/>
                    <a:pt x="584" y="705"/>
                  </a:cubicBezTo>
                  <a:cubicBezTo>
                    <a:pt x="584" y="705"/>
                    <a:pt x="584" y="705"/>
                    <a:pt x="584" y="705"/>
                  </a:cubicBezTo>
                  <a:cubicBezTo>
                    <a:pt x="584" y="704"/>
                    <a:pt x="584" y="704"/>
                    <a:pt x="584" y="704"/>
                  </a:cubicBezTo>
                  <a:cubicBezTo>
                    <a:pt x="584" y="704"/>
                    <a:pt x="584" y="704"/>
                    <a:pt x="584" y="704"/>
                  </a:cubicBezTo>
                  <a:cubicBezTo>
                    <a:pt x="584" y="704"/>
                    <a:pt x="584" y="704"/>
                    <a:pt x="584" y="704"/>
                  </a:cubicBezTo>
                  <a:cubicBezTo>
                    <a:pt x="584" y="704"/>
                    <a:pt x="584" y="704"/>
                    <a:pt x="584" y="704"/>
                  </a:cubicBezTo>
                  <a:cubicBezTo>
                    <a:pt x="584" y="704"/>
                    <a:pt x="584" y="704"/>
                    <a:pt x="585" y="704"/>
                  </a:cubicBezTo>
                  <a:cubicBezTo>
                    <a:pt x="585" y="704"/>
                    <a:pt x="585" y="703"/>
                    <a:pt x="585" y="703"/>
                  </a:cubicBezTo>
                  <a:cubicBezTo>
                    <a:pt x="585" y="703"/>
                    <a:pt x="585" y="703"/>
                    <a:pt x="584" y="703"/>
                  </a:cubicBezTo>
                  <a:cubicBezTo>
                    <a:pt x="584" y="703"/>
                    <a:pt x="584" y="703"/>
                    <a:pt x="584" y="703"/>
                  </a:cubicBezTo>
                  <a:cubicBezTo>
                    <a:pt x="584" y="703"/>
                    <a:pt x="585" y="703"/>
                    <a:pt x="585" y="702"/>
                  </a:cubicBezTo>
                  <a:cubicBezTo>
                    <a:pt x="585" y="702"/>
                    <a:pt x="585" y="702"/>
                    <a:pt x="586" y="702"/>
                  </a:cubicBezTo>
                  <a:cubicBezTo>
                    <a:pt x="586" y="702"/>
                    <a:pt x="586" y="702"/>
                    <a:pt x="586" y="702"/>
                  </a:cubicBezTo>
                  <a:cubicBezTo>
                    <a:pt x="585" y="702"/>
                    <a:pt x="585" y="702"/>
                    <a:pt x="585" y="702"/>
                  </a:cubicBezTo>
                  <a:cubicBezTo>
                    <a:pt x="585" y="702"/>
                    <a:pt x="585" y="702"/>
                    <a:pt x="585" y="702"/>
                  </a:cubicBezTo>
                  <a:cubicBezTo>
                    <a:pt x="584" y="701"/>
                    <a:pt x="584" y="701"/>
                    <a:pt x="584" y="702"/>
                  </a:cubicBezTo>
                  <a:cubicBezTo>
                    <a:pt x="583" y="702"/>
                    <a:pt x="583" y="702"/>
                    <a:pt x="583" y="702"/>
                  </a:cubicBezTo>
                  <a:cubicBezTo>
                    <a:pt x="583" y="702"/>
                    <a:pt x="583" y="702"/>
                    <a:pt x="583" y="701"/>
                  </a:cubicBezTo>
                  <a:cubicBezTo>
                    <a:pt x="583" y="701"/>
                    <a:pt x="584" y="701"/>
                    <a:pt x="584" y="701"/>
                  </a:cubicBezTo>
                  <a:cubicBezTo>
                    <a:pt x="584" y="701"/>
                    <a:pt x="584" y="701"/>
                    <a:pt x="584" y="701"/>
                  </a:cubicBezTo>
                  <a:cubicBezTo>
                    <a:pt x="584" y="701"/>
                    <a:pt x="584" y="701"/>
                    <a:pt x="584" y="701"/>
                  </a:cubicBezTo>
                  <a:cubicBezTo>
                    <a:pt x="584" y="701"/>
                    <a:pt x="584" y="701"/>
                    <a:pt x="584" y="701"/>
                  </a:cubicBezTo>
                  <a:cubicBezTo>
                    <a:pt x="584" y="700"/>
                    <a:pt x="584" y="700"/>
                    <a:pt x="584" y="700"/>
                  </a:cubicBezTo>
                  <a:cubicBezTo>
                    <a:pt x="584" y="701"/>
                    <a:pt x="583" y="701"/>
                    <a:pt x="583" y="701"/>
                  </a:cubicBezTo>
                  <a:cubicBezTo>
                    <a:pt x="583" y="701"/>
                    <a:pt x="582" y="701"/>
                    <a:pt x="582" y="701"/>
                  </a:cubicBezTo>
                  <a:cubicBezTo>
                    <a:pt x="582" y="701"/>
                    <a:pt x="582" y="701"/>
                    <a:pt x="582" y="701"/>
                  </a:cubicBezTo>
                  <a:cubicBezTo>
                    <a:pt x="582" y="701"/>
                    <a:pt x="582" y="701"/>
                    <a:pt x="582" y="701"/>
                  </a:cubicBezTo>
                  <a:cubicBezTo>
                    <a:pt x="583" y="701"/>
                    <a:pt x="583" y="700"/>
                    <a:pt x="583" y="700"/>
                  </a:cubicBezTo>
                  <a:cubicBezTo>
                    <a:pt x="583" y="700"/>
                    <a:pt x="584" y="700"/>
                    <a:pt x="584" y="699"/>
                  </a:cubicBezTo>
                  <a:cubicBezTo>
                    <a:pt x="584" y="699"/>
                    <a:pt x="584" y="699"/>
                    <a:pt x="585" y="699"/>
                  </a:cubicBezTo>
                  <a:cubicBezTo>
                    <a:pt x="585" y="699"/>
                    <a:pt x="584" y="699"/>
                    <a:pt x="584" y="699"/>
                  </a:cubicBezTo>
                  <a:cubicBezTo>
                    <a:pt x="584" y="699"/>
                    <a:pt x="584" y="698"/>
                    <a:pt x="584" y="698"/>
                  </a:cubicBezTo>
                  <a:cubicBezTo>
                    <a:pt x="584" y="698"/>
                    <a:pt x="584" y="698"/>
                    <a:pt x="584" y="698"/>
                  </a:cubicBezTo>
                  <a:cubicBezTo>
                    <a:pt x="585" y="698"/>
                    <a:pt x="585" y="698"/>
                    <a:pt x="585" y="698"/>
                  </a:cubicBezTo>
                  <a:cubicBezTo>
                    <a:pt x="586" y="698"/>
                    <a:pt x="586" y="698"/>
                    <a:pt x="586" y="698"/>
                  </a:cubicBezTo>
                  <a:cubicBezTo>
                    <a:pt x="586" y="698"/>
                    <a:pt x="586" y="697"/>
                    <a:pt x="586" y="697"/>
                  </a:cubicBezTo>
                  <a:cubicBezTo>
                    <a:pt x="587" y="696"/>
                    <a:pt x="587" y="696"/>
                    <a:pt x="586" y="696"/>
                  </a:cubicBezTo>
                  <a:cubicBezTo>
                    <a:pt x="586" y="696"/>
                    <a:pt x="586" y="695"/>
                    <a:pt x="586" y="695"/>
                  </a:cubicBezTo>
                  <a:cubicBezTo>
                    <a:pt x="585" y="695"/>
                    <a:pt x="585" y="695"/>
                    <a:pt x="585" y="695"/>
                  </a:cubicBezTo>
                  <a:cubicBezTo>
                    <a:pt x="584" y="695"/>
                    <a:pt x="584" y="695"/>
                    <a:pt x="584" y="694"/>
                  </a:cubicBezTo>
                  <a:cubicBezTo>
                    <a:pt x="584" y="694"/>
                    <a:pt x="583" y="694"/>
                    <a:pt x="583" y="694"/>
                  </a:cubicBezTo>
                  <a:cubicBezTo>
                    <a:pt x="583" y="694"/>
                    <a:pt x="583" y="694"/>
                    <a:pt x="583" y="694"/>
                  </a:cubicBezTo>
                  <a:cubicBezTo>
                    <a:pt x="583" y="694"/>
                    <a:pt x="582" y="694"/>
                    <a:pt x="582" y="694"/>
                  </a:cubicBezTo>
                  <a:cubicBezTo>
                    <a:pt x="582" y="694"/>
                    <a:pt x="582" y="694"/>
                    <a:pt x="582" y="694"/>
                  </a:cubicBezTo>
                  <a:cubicBezTo>
                    <a:pt x="582" y="695"/>
                    <a:pt x="582" y="695"/>
                    <a:pt x="582" y="695"/>
                  </a:cubicBezTo>
                  <a:cubicBezTo>
                    <a:pt x="582" y="694"/>
                    <a:pt x="581" y="694"/>
                    <a:pt x="581" y="694"/>
                  </a:cubicBezTo>
                  <a:cubicBezTo>
                    <a:pt x="581" y="694"/>
                    <a:pt x="581" y="694"/>
                    <a:pt x="581" y="694"/>
                  </a:cubicBezTo>
                  <a:cubicBezTo>
                    <a:pt x="580" y="694"/>
                    <a:pt x="580" y="695"/>
                    <a:pt x="580" y="695"/>
                  </a:cubicBezTo>
                  <a:cubicBezTo>
                    <a:pt x="580" y="696"/>
                    <a:pt x="580" y="696"/>
                    <a:pt x="580" y="696"/>
                  </a:cubicBezTo>
                  <a:cubicBezTo>
                    <a:pt x="580" y="695"/>
                    <a:pt x="580" y="694"/>
                    <a:pt x="580" y="693"/>
                  </a:cubicBezTo>
                  <a:cubicBezTo>
                    <a:pt x="579" y="693"/>
                    <a:pt x="579" y="694"/>
                    <a:pt x="578" y="694"/>
                  </a:cubicBezTo>
                  <a:cubicBezTo>
                    <a:pt x="578" y="694"/>
                    <a:pt x="578" y="694"/>
                    <a:pt x="579" y="694"/>
                  </a:cubicBezTo>
                  <a:cubicBezTo>
                    <a:pt x="579" y="694"/>
                    <a:pt x="579" y="694"/>
                    <a:pt x="579" y="694"/>
                  </a:cubicBezTo>
                  <a:cubicBezTo>
                    <a:pt x="578" y="694"/>
                    <a:pt x="578" y="694"/>
                    <a:pt x="578" y="694"/>
                  </a:cubicBezTo>
                  <a:cubicBezTo>
                    <a:pt x="578" y="694"/>
                    <a:pt x="578" y="694"/>
                    <a:pt x="578" y="694"/>
                  </a:cubicBezTo>
                  <a:cubicBezTo>
                    <a:pt x="578" y="695"/>
                    <a:pt x="578" y="694"/>
                    <a:pt x="578" y="695"/>
                  </a:cubicBezTo>
                  <a:cubicBezTo>
                    <a:pt x="578" y="695"/>
                    <a:pt x="578" y="695"/>
                    <a:pt x="578" y="695"/>
                  </a:cubicBezTo>
                  <a:cubicBezTo>
                    <a:pt x="577" y="696"/>
                    <a:pt x="577" y="695"/>
                    <a:pt x="577" y="695"/>
                  </a:cubicBezTo>
                  <a:cubicBezTo>
                    <a:pt x="577" y="695"/>
                    <a:pt x="577" y="695"/>
                    <a:pt x="577" y="694"/>
                  </a:cubicBezTo>
                  <a:cubicBezTo>
                    <a:pt x="577" y="695"/>
                    <a:pt x="577" y="695"/>
                    <a:pt x="577" y="695"/>
                  </a:cubicBezTo>
                  <a:cubicBezTo>
                    <a:pt x="577" y="696"/>
                    <a:pt x="577" y="696"/>
                    <a:pt x="577" y="696"/>
                  </a:cubicBezTo>
                  <a:cubicBezTo>
                    <a:pt x="577" y="696"/>
                    <a:pt x="576" y="696"/>
                    <a:pt x="576" y="696"/>
                  </a:cubicBezTo>
                  <a:cubicBezTo>
                    <a:pt x="575" y="696"/>
                    <a:pt x="575" y="696"/>
                    <a:pt x="575" y="697"/>
                  </a:cubicBezTo>
                  <a:cubicBezTo>
                    <a:pt x="574" y="697"/>
                    <a:pt x="574" y="697"/>
                    <a:pt x="574" y="697"/>
                  </a:cubicBezTo>
                  <a:cubicBezTo>
                    <a:pt x="574" y="697"/>
                    <a:pt x="574" y="698"/>
                    <a:pt x="574" y="698"/>
                  </a:cubicBezTo>
                  <a:cubicBezTo>
                    <a:pt x="574" y="698"/>
                    <a:pt x="574" y="698"/>
                    <a:pt x="574" y="698"/>
                  </a:cubicBezTo>
                  <a:cubicBezTo>
                    <a:pt x="574" y="698"/>
                    <a:pt x="574" y="698"/>
                    <a:pt x="574" y="698"/>
                  </a:cubicBezTo>
                  <a:cubicBezTo>
                    <a:pt x="574" y="697"/>
                    <a:pt x="574" y="697"/>
                    <a:pt x="574" y="697"/>
                  </a:cubicBezTo>
                  <a:cubicBezTo>
                    <a:pt x="574" y="697"/>
                    <a:pt x="574" y="697"/>
                    <a:pt x="574" y="697"/>
                  </a:cubicBezTo>
                  <a:cubicBezTo>
                    <a:pt x="574" y="697"/>
                    <a:pt x="574" y="696"/>
                    <a:pt x="575" y="696"/>
                  </a:cubicBezTo>
                  <a:cubicBezTo>
                    <a:pt x="575" y="696"/>
                    <a:pt x="575" y="696"/>
                    <a:pt x="575" y="696"/>
                  </a:cubicBezTo>
                  <a:cubicBezTo>
                    <a:pt x="575" y="695"/>
                    <a:pt x="575" y="695"/>
                    <a:pt x="575" y="694"/>
                  </a:cubicBezTo>
                  <a:cubicBezTo>
                    <a:pt x="575" y="694"/>
                    <a:pt x="575" y="694"/>
                    <a:pt x="575" y="694"/>
                  </a:cubicBezTo>
                  <a:cubicBezTo>
                    <a:pt x="575" y="693"/>
                    <a:pt x="575" y="693"/>
                    <a:pt x="575" y="693"/>
                  </a:cubicBezTo>
                  <a:cubicBezTo>
                    <a:pt x="575" y="693"/>
                    <a:pt x="574" y="693"/>
                    <a:pt x="574" y="693"/>
                  </a:cubicBezTo>
                  <a:cubicBezTo>
                    <a:pt x="574" y="693"/>
                    <a:pt x="574" y="694"/>
                    <a:pt x="574" y="694"/>
                  </a:cubicBezTo>
                  <a:cubicBezTo>
                    <a:pt x="575" y="694"/>
                    <a:pt x="575" y="695"/>
                    <a:pt x="574" y="695"/>
                  </a:cubicBezTo>
                  <a:cubicBezTo>
                    <a:pt x="574" y="695"/>
                    <a:pt x="574" y="696"/>
                    <a:pt x="574" y="695"/>
                  </a:cubicBezTo>
                  <a:cubicBezTo>
                    <a:pt x="574" y="695"/>
                    <a:pt x="574" y="695"/>
                    <a:pt x="574" y="695"/>
                  </a:cubicBezTo>
                  <a:cubicBezTo>
                    <a:pt x="573" y="695"/>
                    <a:pt x="574" y="695"/>
                    <a:pt x="574" y="695"/>
                  </a:cubicBezTo>
                  <a:cubicBezTo>
                    <a:pt x="574" y="694"/>
                    <a:pt x="574" y="694"/>
                    <a:pt x="574" y="694"/>
                  </a:cubicBezTo>
                  <a:cubicBezTo>
                    <a:pt x="574" y="694"/>
                    <a:pt x="574" y="694"/>
                    <a:pt x="574" y="694"/>
                  </a:cubicBezTo>
                  <a:cubicBezTo>
                    <a:pt x="574" y="694"/>
                    <a:pt x="574" y="694"/>
                    <a:pt x="574" y="694"/>
                  </a:cubicBezTo>
                  <a:cubicBezTo>
                    <a:pt x="574" y="694"/>
                    <a:pt x="574" y="694"/>
                    <a:pt x="574" y="694"/>
                  </a:cubicBezTo>
                  <a:cubicBezTo>
                    <a:pt x="574" y="693"/>
                    <a:pt x="574" y="693"/>
                    <a:pt x="574" y="693"/>
                  </a:cubicBezTo>
                  <a:cubicBezTo>
                    <a:pt x="573" y="693"/>
                    <a:pt x="573" y="694"/>
                    <a:pt x="573" y="694"/>
                  </a:cubicBezTo>
                  <a:cubicBezTo>
                    <a:pt x="573" y="694"/>
                    <a:pt x="573" y="694"/>
                    <a:pt x="573" y="695"/>
                  </a:cubicBezTo>
                  <a:cubicBezTo>
                    <a:pt x="572" y="694"/>
                    <a:pt x="573" y="694"/>
                    <a:pt x="572" y="694"/>
                  </a:cubicBezTo>
                  <a:cubicBezTo>
                    <a:pt x="572" y="694"/>
                    <a:pt x="572" y="694"/>
                    <a:pt x="572" y="695"/>
                  </a:cubicBezTo>
                  <a:cubicBezTo>
                    <a:pt x="572" y="695"/>
                    <a:pt x="572" y="695"/>
                    <a:pt x="572" y="695"/>
                  </a:cubicBezTo>
                  <a:cubicBezTo>
                    <a:pt x="572" y="694"/>
                    <a:pt x="572" y="694"/>
                    <a:pt x="571" y="694"/>
                  </a:cubicBezTo>
                  <a:cubicBezTo>
                    <a:pt x="570" y="693"/>
                    <a:pt x="570" y="693"/>
                    <a:pt x="569" y="694"/>
                  </a:cubicBezTo>
                  <a:cubicBezTo>
                    <a:pt x="569" y="694"/>
                    <a:pt x="569" y="694"/>
                    <a:pt x="569" y="694"/>
                  </a:cubicBezTo>
                  <a:cubicBezTo>
                    <a:pt x="569" y="694"/>
                    <a:pt x="569" y="694"/>
                    <a:pt x="569" y="694"/>
                  </a:cubicBezTo>
                  <a:cubicBezTo>
                    <a:pt x="569" y="694"/>
                    <a:pt x="569" y="694"/>
                    <a:pt x="569" y="693"/>
                  </a:cubicBezTo>
                  <a:cubicBezTo>
                    <a:pt x="570" y="693"/>
                    <a:pt x="571" y="693"/>
                    <a:pt x="571" y="692"/>
                  </a:cubicBezTo>
                  <a:cubicBezTo>
                    <a:pt x="570" y="692"/>
                    <a:pt x="570" y="693"/>
                    <a:pt x="570" y="692"/>
                  </a:cubicBezTo>
                  <a:cubicBezTo>
                    <a:pt x="570" y="692"/>
                    <a:pt x="570" y="692"/>
                    <a:pt x="570" y="692"/>
                  </a:cubicBezTo>
                  <a:cubicBezTo>
                    <a:pt x="570" y="692"/>
                    <a:pt x="570" y="692"/>
                    <a:pt x="570" y="692"/>
                  </a:cubicBezTo>
                  <a:cubicBezTo>
                    <a:pt x="570" y="691"/>
                    <a:pt x="569" y="692"/>
                    <a:pt x="569" y="692"/>
                  </a:cubicBezTo>
                  <a:cubicBezTo>
                    <a:pt x="569" y="691"/>
                    <a:pt x="569" y="692"/>
                    <a:pt x="569" y="691"/>
                  </a:cubicBezTo>
                  <a:cubicBezTo>
                    <a:pt x="569" y="691"/>
                    <a:pt x="569" y="691"/>
                    <a:pt x="569" y="691"/>
                  </a:cubicBezTo>
                  <a:cubicBezTo>
                    <a:pt x="570" y="691"/>
                    <a:pt x="570" y="691"/>
                    <a:pt x="571" y="690"/>
                  </a:cubicBezTo>
                  <a:cubicBezTo>
                    <a:pt x="572" y="690"/>
                    <a:pt x="572" y="689"/>
                    <a:pt x="573" y="689"/>
                  </a:cubicBezTo>
                  <a:cubicBezTo>
                    <a:pt x="573" y="689"/>
                    <a:pt x="573" y="689"/>
                    <a:pt x="573" y="688"/>
                  </a:cubicBezTo>
                  <a:cubicBezTo>
                    <a:pt x="573" y="688"/>
                    <a:pt x="573" y="688"/>
                    <a:pt x="573" y="688"/>
                  </a:cubicBezTo>
                  <a:cubicBezTo>
                    <a:pt x="572" y="689"/>
                    <a:pt x="572" y="689"/>
                    <a:pt x="572" y="689"/>
                  </a:cubicBezTo>
                  <a:cubicBezTo>
                    <a:pt x="572" y="689"/>
                    <a:pt x="572" y="689"/>
                    <a:pt x="571" y="689"/>
                  </a:cubicBezTo>
                  <a:cubicBezTo>
                    <a:pt x="571" y="689"/>
                    <a:pt x="571" y="689"/>
                    <a:pt x="571" y="689"/>
                  </a:cubicBezTo>
                  <a:cubicBezTo>
                    <a:pt x="571" y="689"/>
                    <a:pt x="571" y="689"/>
                    <a:pt x="571" y="688"/>
                  </a:cubicBezTo>
                  <a:cubicBezTo>
                    <a:pt x="570" y="688"/>
                    <a:pt x="570" y="688"/>
                    <a:pt x="570" y="688"/>
                  </a:cubicBezTo>
                  <a:cubicBezTo>
                    <a:pt x="569" y="688"/>
                    <a:pt x="569" y="688"/>
                    <a:pt x="569" y="689"/>
                  </a:cubicBezTo>
                  <a:cubicBezTo>
                    <a:pt x="569" y="688"/>
                    <a:pt x="569" y="688"/>
                    <a:pt x="569" y="688"/>
                  </a:cubicBezTo>
                  <a:cubicBezTo>
                    <a:pt x="569" y="688"/>
                    <a:pt x="569" y="687"/>
                    <a:pt x="569" y="687"/>
                  </a:cubicBezTo>
                  <a:cubicBezTo>
                    <a:pt x="569" y="687"/>
                    <a:pt x="569" y="687"/>
                    <a:pt x="568" y="687"/>
                  </a:cubicBezTo>
                  <a:cubicBezTo>
                    <a:pt x="568" y="687"/>
                    <a:pt x="568" y="687"/>
                    <a:pt x="568" y="688"/>
                  </a:cubicBezTo>
                  <a:cubicBezTo>
                    <a:pt x="567" y="688"/>
                    <a:pt x="567" y="689"/>
                    <a:pt x="566" y="690"/>
                  </a:cubicBezTo>
                  <a:cubicBezTo>
                    <a:pt x="565" y="690"/>
                    <a:pt x="565" y="691"/>
                    <a:pt x="564" y="692"/>
                  </a:cubicBezTo>
                  <a:cubicBezTo>
                    <a:pt x="564" y="692"/>
                    <a:pt x="564" y="692"/>
                    <a:pt x="564" y="693"/>
                  </a:cubicBezTo>
                  <a:cubicBezTo>
                    <a:pt x="564" y="692"/>
                    <a:pt x="564" y="692"/>
                    <a:pt x="564" y="692"/>
                  </a:cubicBezTo>
                  <a:cubicBezTo>
                    <a:pt x="564" y="691"/>
                    <a:pt x="564" y="691"/>
                    <a:pt x="564" y="691"/>
                  </a:cubicBezTo>
                  <a:cubicBezTo>
                    <a:pt x="564" y="691"/>
                    <a:pt x="564" y="691"/>
                    <a:pt x="564" y="691"/>
                  </a:cubicBezTo>
                  <a:cubicBezTo>
                    <a:pt x="564" y="691"/>
                    <a:pt x="564" y="690"/>
                    <a:pt x="565" y="689"/>
                  </a:cubicBezTo>
                  <a:cubicBezTo>
                    <a:pt x="565" y="689"/>
                    <a:pt x="565" y="689"/>
                    <a:pt x="564" y="689"/>
                  </a:cubicBezTo>
                  <a:cubicBezTo>
                    <a:pt x="564" y="688"/>
                    <a:pt x="564" y="688"/>
                    <a:pt x="565" y="688"/>
                  </a:cubicBezTo>
                  <a:cubicBezTo>
                    <a:pt x="565" y="687"/>
                    <a:pt x="565" y="687"/>
                    <a:pt x="565" y="687"/>
                  </a:cubicBezTo>
                  <a:cubicBezTo>
                    <a:pt x="565" y="687"/>
                    <a:pt x="566" y="687"/>
                    <a:pt x="566" y="687"/>
                  </a:cubicBezTo>
                  <a:cubicBezTo>
                    <a:pt x="566" y="687"/>
                    <a:pt x="566" y="687"/>
                    <a:pt x="566" y="687"/>
                  </a:cubicBezTo>
                  <a:cubicBezTo>
                    <a:pt x="566" y="686"/>
                    <a:pt x="566" y="685"/>
                    <a:pt x="567" y="685"/>
                  </a:cubicBezTo>
                  <a:cubicBezTo>
                    <a:pt x="567" y="685"/>
                    <a:pt x="567" y="684"/>
                    <a:pt x="566" y="684"/>
                  </a:cubicBezTo>
                  <a:cubicBezTo>
                    <a:pt x="567" y="684"/>
                    <a:pt x="567" y="684"/>
                    <a:pt x="567" y="684"/>
                  </a:cubicBezTo>
                  <a:cubicBezTo>
                    <a:pt x="567" y="684"/>
                    <a:pt x="568" y="684"/>
                    <a:pt x="568" y="683"/>
                  </a:cubicBezTo>
                  <a:cubicBezTo>
                    <a:pt x="568" y="683"/>
                    <a:pt x="568" y="683"/>
                    <a:pt x="568" y="682"/>
                  </a:cubicBezTo>
                  <a:cubicBezTo>
                    <a:pt x="568" y="682"/>
                    <a:pt x="568" y="682"/>
                    <a:pt x="568" y="682"/>
                  </a:cubicBezTo>
                  <a:cubicBezTo>
                    <a:pt x="569" y="682"/>
                    <a:pt x="569" y="682"/>
                    <a:pt x="569" y="681"/>
                  </a:cubicBezTo>
                  <a:cubicBezTo>
                    <a:pt x="569" y="681"/>
                    <a:pt x="569" y="681"/>
                    <a:pt x="569" y="681"/>
                  </a:cubicBezTo>
                  <a:cubicBezTo>
                    <a:pt x="568" y="681"/>
                    <a:pt x="568" y="680"/>
                    <a:pt x="569" y="680"/>
                  </a:cubicBezTo>
                  <a:cubicBezTo>
                    <a:pt x="569" y="680"/>
                    <a:pt x="569" y="680"/>
                    <a:pt x="569" y="680"/>
                  </a:cubicBezTo>
                  <a:cubicBezTo>
                    <a:pt x="569" y="681"/>
                    <a:pt x="569" y="680"/>
                    <a:pt x="569" y="680"/>
                  </a:cubicBezTo>
                  <a:cubicBezTo>
                    <a:pt x="569" y="680"/>
                    <a:pt x="569" y="680"/>
                    <a:pt x="569" y="680"/>
                  </a:cubicBezTo>
                  <a:cubicBezTo>
                    <a:pt x="570" y="680"/>
                    <a:pt x="570" y="679"/>
                    <a:pt x="570" y="679"/>
                  </a:cubicBezTo>
                  <a:cubicBezTo>
                    <a:pt x="570" y="679"/>
                    <a:pt x="571" y="679"/>
                    <a:pt x="571" y="678"/>
                  </a:cubicBezTo>
                  <a:cubicBezTo>
                    <a:pt x="571" y="678"/>
                    <a:pt x="571" y="677"/>
                    <a:pt x="571" y="677"/>
                  </a:cubicBezTo>
                  <a:cubicBezTo>
                    <a:pt x="571" y="677"/>
                    <a:pt x="572" y="677"/>
                    <a:pt x="571" y="676"/>
                  </a:cubicBezTo>
                  <a:cubicBezTo>
                    <a:pt x="571" y="676"/>
                    <a:pt x="571" y="676"/>
                    <a:pt x="571" y="675"/>
                  </a:cubicBezTo>
                  <a:cubicBezTo>
                    <a:pt x="571" y="675"/>
                    <a:pt x="570" y="675"/>
                    <a:pt x="570" y="676"/>
                  </a:cubicBezTo>
                  <a:cubicBezTo>
                    <a:pt x="570" y="676"/>
                    <a:pt x="569" y="676"/>
                    <a:pt x="569" y="675"/>
                  </a:cubicBezTo>
                  <a:cubicBezTo>
                    <a:pt x="569" y="675"/>
                    <a:pt x="569" y="675"/>
                    <a:pt x="569" y="675"/>
                  </a:cubicBezTo>
                  <a:cubicBezTo>
                    <a:pt x="569" y="674"/>
                    <a:pt x="569" y="674"/>
                    <a:pt x="570" y="674"/>
                  </a:cubicBezTo>
                  <a:cubicBezTo>
                    <a:pt x="571" y="674"/>
                    <a:pt x="571" y="674"/>
                    <a:pt x="572" y="674"/>
                  </a:cubicBezTo>
                  <a:cubicBezTo>
                    <a:pt x="572" y="674"/>
                    <a:pt x="572" y="674"/>
                    <a:pt x="572" y="674"/>
                  </a:cubicBezTo>
                  <a:cubicBezTo>
                    <a:pt x="572" y="674"/>
                    <a:pt x="573" y="674"/>
                    <a:pt x="573" y="674"/>
                  </a:cubicBezTo>
                  <a:cubicBezTo>
                    <a:pt x="573" y="674"/>
                    <a:pt x="573" y="674"/>
                    <a:pt x="573" y="674"/>
                  </a:cubicBezTo>
                  <a:cubicBezTo>
                    <a:pt x="573" y="673"/>
                    <a:pt x="573" y="673"/>
                    <a:pt x="573" y="673"/>
                  </a:cubicBezTo>
                  <a:cubicBezTo>
                    <a:pt x="573" y="672"/>
                    <a:pt x="573" y="672"/>
                    <a:pt x="573" y="672"/>
                  </a:cubicBezTo>
                  <a:cubicBezTo>
                    <a:pt x="574" y="671"/>
                    <a:pt x="573" y="671"/>
                    <a:pt x="573" y="671"/>
                  </a:cubicBezTo>
                  <a:cubicBezTo>
                    <a:pt x="572" y="671"/>
                    <a:pt x="572" y="671"/>
                    <a:pt x="572" y="672"/>
                  </a:cubicBezTo>
                  <a:cubicBezTo>
                    <a:pt x="572" y="672"/>
                    <a:pt x="571" y="672"/>
                    <a:pt x="571" y="672"/>
                  </a:cubicBezTo>
                  <a:cubicBezTo>
                    <a:pt x="571" y="672"/>
                    <a:pt x="571" y="672"/>
                    <a:pt x="571" y="672"/>
                  </a:cubicBezTo>
                  <a:cubicBezTo>
                    <a:pt x="570" y="672"/>
                    <a:pt x="570" y="672"/>
                    <a:pt x="570" y="672"/>
                  </a:cubicBezTo>
                  <a:cubicBezTo>
                    <a:pt x="570" y="671"/>
                    <a:pt x="570" y="671"/>
                    <a:pt x="570" y="671"/>
                  </a:cubicBezTo>
                  <a:cubicBezTo>
                    <a:pt x="570" y="671"/>
                    <a:pt x="570" y="671"/>
                    <a:pt x="570" y="671"/>
                  </a:cubicBezTo>
                  <a:cubicBezTo>
                    <a:pt x="569" y="671"/>
                    <a:pt x="569" y="672"/>
                    <a:pt x="568" y="672"/>
                  </a:cubicBezTo>
                  <a:cubicBezTo>
                    <a:pt x="568" y="672"/>
                    <a:pt x="568" y="672"/>
                    <a:pt x="568" y="672"/>
                  </a:cubicBezTo>
                  <a:cubicBezTo>
                    <a:pt x="567" y="673"/>
                    <a:pt x="567" y="673"/>
                    <a:pt x="566" y="673"/>
                  </a:cubicBezTo>
                  <a:cubicBezTo>
                    <a:pt x="565" y="674"/>
                    <a:pt x="565" y="674"/>
                    <a:pt x="565" y="675"/>
                  </a:cubicBezTo>
                  <a:cubicBezTo>
                    <a:pt x="564" y="675"/>
                    <a:pt x="564" y="675"/>
                    <a:pt x="564" y="675"/>
                  </a:cubicBezTo>
                  <a:cubicBezTo>
                    <a:pt x="565" y="676"/>
                    <a:pt x="564" y="676"/>
                    <a:pt x="564" y="676"/>
                  </a:cubicBezTo>
                  <a:cubicBezTo>
                    <a:pt x="564" y="676"/>
                    <a:pt x="564" y="676"/>
                    <a:pt x="564" y="677"/>
                  </a:cubicBezTo>
                  <a:cubicBezTo>
                    <a:pt x="563" y="677"/>
                    <a:pt x="563" y="678"/>
                    <a:pt x="563" y="678"/>
                  </a:cubicBezTo>
                  <a:cubicBezTo>
                    <a:pt x="563" y="678"/>
                    <a:pt x="563" y="678"/>
                    <a:pt x="563" y="678"/>
                  </a:cubicBezTo>
                  <a:cubicBezTo>
                    <a:pt x="563" y="679"/>
                    <a:pt x="563" y="679"/>
                    <a:pt x="563" y="679"/>
                  </a:cubicBezTo>
                  <a:cubicBezTo>
                    <a:pt x="563" y="679"/>
                    <a:pt x="563" y="679"/>
                    <a:pt x="563" y="679"/>
                  </a:cubicBezTo>
                  <a:cubicBezTo>
                    <a:pt x="562" y="680"/>
                    <a:pt x="562" y="680"/>
                    <a:pt x="561" y="681"/>
                  </a:cubicBezTo>
                  <a:cubicBezTo>
                    <a:pt x="561" y="681"/>
                    <a:pt x="560" y="681"/>
                    <a:pt x="561" y="681"/>
                  </a:cubicBezTo>
                  <a:cubicBezTo>
                    <a:pt x="561" y="681"/>
                    <a:pt x="561" y="682"/>
                    <a:pt x="560" y="682"/>
                  </a:cubicBezTo>
                  <a:cubicBezTo>
                    <a:pt x="560" y="682"/>
                    <a:pt x="560" y="682"/>
                    <a:pt x="560" y="682"/>
                  </a:cubicBezTo>
                  <a:cubicBezTo>
                    <a:pt x="560" y="683"/>
                    <a:pt x="560" y="683"/>
                    <a:pt x="560" y="683"/>
                  </a:cubicBezTo>
                  <a:cubicBezTo>
                    <a:pt x="560" y="683"/>
                    <a:pt x="560" y="683"/>
                    <a:pt x="560" y="683"/>
                  </a:cubicBezTo>
                  <a:cubicBezTo>
                    <a:pt x="559" y="684"/>
                    <a:pt x="559" y="685"/>
                    <a:pt x="559" y="685"/>
                  </a:cubicBezTo>
                  <a:cubicBezTo>
                    <a:pt x="559" y="686"/>
                    <a:pt x="559" y="687"/>
                    <a:pt x="558" y="687"/>
                  </a:cubicBezTo>
                  <a:cubicBezTo>
                    <a:pt x="558" y="688"/>
                    <a:pt x="558" y="688"/>
                    <a:pt x="558" y="689"/>
                  </a:cubicBezTo>
                  <a:cubicBezTo>
                    <a:pt x="558" y="689"/>
                    <a:pt x="558" y="689"/>
                    <a:pt x="558" y="689"/>
                  </a:cubicBezTo>
                  <a:cubicBezTo>
                    <a:pt x="557" y="689"/>
                    <a:pt x="557" y="689"/>
                    <a:pt x="557" y="690"/>
                  </a:cubicBezTo>
                  <a:cubicBezTo>
                    <a:pt x="557" y="690"/>
                    <a:pt x="557" y="690"/>
                    <a:pt x="557" y="690"/>
                  </a:cubicBezTo>
                  <a:cubicBezTo>
                    <a:pt x="557" y="690"/>
                    <a:pt x="557" y="690"/>
                    <a:pt x="557" y="690"/>
                  </a:cubicBezTo>
                  <a:cubicBezTo>
                    <a:pt x="557" y="691"/>
                    <a:pt x="557" y="691"/>
                    <a:pt x="557" y="691"/>
                  </a:cubicBezTo>
                  <a:cubicBezTo>
                    <a:pt x="556" y="692"/>
                    <a:pt x="556" y="692"/>
                    <a:pt x="556" y="692"/>
                  </a:cubicBezTo>
                  <a:cubicBezTo>
                    <a:pt x="556" y="693"/>
                    <a:pt x="557" y="693"/>
                    <a:pt x="557" y="693"/>
                  </a:cubicBezTo>
                  <a:cubicBezTo>
                    <a:pt x="557" y="693"/>
                    <a:pt x="557" y="693"/>
                    <a:pt x="557" y="693"/>
                  </a:cubicBezTo>
                  <a:cubicBezTo>
                    <a:pt x="557" y="693"/>
                    <a:pt x="558" y="694"/>
                    <a:pt x="558" y="694"/>
                  </a:cubicBezTo>
                  <a:cubicBezTo>
                    <a:pt x="557" y="694"/>
                    <a:pt x="557" y="693"/>
                    <a:pt x="557" y="694"/>
                  </a:cubicBezTo>
                  <a:cubicBezTo>
                    <a:pt x="557" y="694"/>
                    <a:pt x="557" y="694"/>
                    <a:pt x="557" y="694"/>
                  </a:cubicBezTo>
                  <a:cubicBezTo>
                    <a:pt x="557" y="693"/>
                    <a:pt x="557" y="693"/>
                    <a:pt x="556" y="693"/>
                  </a:cubicBezTo>
                  <a:cubicBezTo>
                    <a:pt x="556" y="693"/>
                    <a:pt x="556" y="693"/>
                    <a:pt x="556" y="693"/>
                  </a:cubicBezTo>
                  <a:cubicBezTo>
                    <a:pt x="556" y="693"/>
                    <a:pt x="555" y="693"/>
                    <a:pt x="555" y="694"/>
                  </a:cubicBezTo>
                  <a:cubicBezTo>
                    <a:pt x="555" y="694"/>
                    <a:pt x="555" y="694"/>
                    <a:pt x="555" y="695"/>
                  </a:cubicBezTo>
                  <a:cubicBezTo>
                    <a:pt x="554" y="695"/>
                    <a:pt x="554" y="695"/>
                    <a:pt x="554" y="696"/>
                  </a:cubicBezTo>
                  <a:cubicBezTo>
                    <a:pt x="554" y="696"/>
                    <a:pt x="554" y="696"/>
                    <a:pt x="554" y="696"/>
                  </a:cubicBezTo>
                  <a:cubicBezTo>
                    <a:pt x="555" y="696"/>
                    <a:pt x="555" y="696"/>
                    <a:pt x="555" y="696"/>
                  </a:cubicBezTo>
                  <a:cubicBezTo>
                    <a:pt x="556" y="696"/>
                    <a:pt x="556" y="696"/>
                    <a:pt x="556" y="697"/>
                  </a:cubicBezTo>
                  <a:cubicBezTo>
                    <a:pt x="556" y="697"/>
                    <a:pt x="556" y="697"/>
                    <a:pt x="556" y="697"/>
                  </a:cubicBezTo>
                  <a:cubicBezTo>
                    <a:pt x="555" y="697"/>
                    <a:pt x="555" y="697"/>
                    <a:pt x="556" y="697"/>
                  </a:cubicBezTo>
                  <a:cubicBezTo>
                    <a:pt x="556" y="697"/>
                    <a:pt x="556" y="697"/>
                    <a:pt x="557" y="697"/>
                  </a:cubicBezTo>
                  <a:cubicBezTo>
                    <a:pt x="556" y="698"/>
                    <a:pt x="556" y="698"/>
                    <a:pt x="556" y="697"/>
                  </a:cubicBezTo>
                  <a:cubicBezTo>
                    <a:pt x="555" y="697"/>
                    <a:pt x="555" y="697"/>
                    <a:pt x="555" y="698"/>
                  </a:cubicBezTo>
                  <a:cubicBezTo>
                    <a:pt x="555" y="698"/>
                    <a:pt x="555" y="698"/>
                    <a:pt x="555" y="698"/>
                  </a:cubicBezTo>
                  <a:cubicBezTo>
                    <a:pt x="555" y="698"/>
                    <a:pt x="554" y="698"/>
                    <a:pt x="554" y="698"/>
                  </a:cubicBezTo>
                  <a:cubicBezTo>
                    <a:pt x="554" y="698"/>
                    <a:pt x="554" y="698"/>
                    <a:pt x="554" y="698"/>
                  </a:cubicBezTo>
                  <a:cubicBezTo>
                    <a:pt x="554" y="697"/>
                    <a:pt x="554" y="697"/>
                    <a:pt x="554" y="697"/>
                  </a:cubicBezTo>
                  <a:cubicBezTo>
                    <a:pt x="553" y="697"/>
                    <a:pt x="553" y="697"/>
                    <a:pt x="553" y="697"/>
                  </a:cubicBezTo>
                  <a:cubicBezTo>
                    <a:pt x="553" y="698"/>
                    <a:pt x="553" y="698"/>
                    <a:pt x="553" y="698"/>
                  </a:cubicBezTo>
                  <a:cubicBezTo>
                    <a:pt x="553" y="698"/>
                    <a:pt x="553" y="699"/>
                    <a:pt x="553" y="699"/>
                  </a:cubicBezTo>
                  <a:cubicBezTo>
                    <a:pt x="553" y="700"/>
                    <a:pt x="553" y="700"/>
                    <a:pt x="552" y="700"/>
                  </a:cubicBezTo>
                  <a:cubicBezTo>
                    <a:pt x="552" y="700"/>
                    <a:pt x="552" y="700"/>
                    <a:pt x="552" y="701"/>
                  </a:cubicBezTo>
                  <a:cubicBezTo>
                    <a:pt x="552" y="701"/>
                    <a:pt x="551" y="702"/>
                    <a:pt x="551" y="703"/>
                  </a:cubicBezTo>
                  <a:cubicBezTo>
                    <a:pt x="552" y="703"/>
                    <a:pt x="552" y="703"/>
                    <a:pt x="553" y="704"/>
                  </a:cubicBezTo>
                  <a:cubicBezTo>
                    <a:pt x="553" y="704"/>
                    <a:pt x="553" y="704"/>
                    <a:pt x="553" y="704"/>
                  </a:cubicBezTo>
                  <a:cubicBezTo>
                    <a:pt x="553" y="704"/>
                    <a:pt x="553" y="704"/>
                    <a:pt x="553" y="705"/>
                  </a:cubicBezTo>
                  <a:cubicBezTo>
                    <a:pt x="552" y="705"/>
                    <a:pt x="552" y="705"/>
                    <a:pt x="552" y="705"/>
                  </a:cubicBezTo>
                  <a:cubicBezTo>
                    <a:pt x="552" y="705"/>
                    <a:pt x="552" y="705"/>
                    <a:pt x="552" y="705"/>
                  </a:cubicBezTo>
                  <a:cubicBezTo>
                    <a:pt x="552" y="705"/>
                    <a:pt x="551" y="706"/>
                    <a:pt x="551" y="706"/>
                  </a:cubicBezTo>
                  <a:cubicBezTo>
                    <a:pt x="550" y="707"/>
                    <a:pt x="550" y="708"/>
                    <a:pt x="548" y="708"/>
                  </a:cubicBezTo>
                  <a:cubicBezTo>
                    <a:pt x="548" y="708"/>
                    <a:pt x="548" y="709"/>
                    <a:pt x="548" y="709"/>
                  </a:cubicBezTo>
                  <a:cubicBezTo>
                    <a:pt x="547" y="709"/>
                    <a:pt x="547" y="709"/>
                    <a:pt x="547" y="710"/>
                  </a:cubicBezTo>
                  <a:cubicBezTo>
                    <a:pt x="547" y="710"/>
                    <a:pt x="547" y="710"/>
                    <a:pt x="547" y="710"/>
                  </a:cubicBezTo>
                  <a:cubicBezTo>
                    <a:pt x="547" y="710"/>
                    <a:pt x="547" y="711"/>
                    <a:pt x="547" y="711"/>
                  </a:cubicBezTo>
                  <a:cubicBezTo>
                    <a:pt x="547" y="711"/>
                    <a:pt x="547" y="711"/>
                    <a:pt x="547" y="711"/>
                  </a:cubicBezTo>
                  <a:cubicBezTo>
                    <a:pt x="547" y="712"/>
                    <a:pt x="547" y="712"/>
                    <a:pt x="547" y="712"/>
                  </a:cubicBezTo>
                  <a:cubicBezTo>
                    <a:pt x="547" y="712"/>
                    <a:pt x="547" y="712"/>
                    <a:pt x="547" y="712"/>
                  </a:cubicBezTo>
                  <a:cubicBezTo>
                    <a:pt x="547" y="712"/>
                    <a:pt x="547" y="713"/>
                    <a:pt x="547" y="713"/>
                  </a:cubicBezTo>
                  <a:cubicBezTo>
                    <a:pt x="548" y="713"/>
                    <a:pt x="548" y="713"/>
                    <a:pt x="548" y="713"/>
                  </a:cubicBezTo>
                  <a:cubicBezTo>
                    <a:pt x="548" y="713"/>
                    <a:pt x="548" y="713"/>
                    <a:pt x="548" y="713"/>
                  </a:cubicBezTo>
                  <a:cubicBezTo>
                    <a:pt x="549" y="713"/>
                    <a:pt x="549" y="713"/>
                    <a:pt x="549" y="713"/>
                  </a:cubicBezTo>
                  <a:cubicBezTo>
                    <a:pt x="550" y="713"/>
                    <a:pt x="550" y="713"/>
                    <a:pt x="551" y="713"/>
                  </a:cubicBezTo>
                  <a:cubicBezTo>
                    <a:pt x="552" y="713"/>
                    <a:pt x="552" y="713"/>
                    <a:pt x="553" y="713"/>
                  </a:cubicBezTo>
                  <a:cubicBezTo>
                    <a:pt x="553" y="713"/>
                    <a:pt x="553" y="712"/>
                    <a:pt x="553" y="712"/>
                  </a:cubicBezTo>
                  <a:cubicBezTo>
                    <a:pt x="554" y="712"/>
                    <a:pt x="554" y="712"/>
                    <a:pt x="554" y="711"/>
                  </a:cubicBezTo>
                  <a:cubicBezTo>
                    <a:pt x="554" y="712"/>
                    <a:pt x="554" y="712"/>
                    <a:pt x="554" y="712"/>
                  </a:cubicBezTo>
                  <a:cubicBezTo>
                    <a:pt x="554" y="712"/>
                    <a:pt x="554" y="712"/>
                    <a:pt x="554" y="712"/>
                  </a:cubicBezTo>
                  <a:cubicBezTo>
                    <a:pt x="555" y="712"/>
                    <a:pt x="555" y="712"/>
                    <a:pt x="556" y="712"/>
                  </a:cubicBezTo>
                  <a:cubicBezTo>
                    <a:pt x="556" y="712"/>
                    <a:pt x="557" y="712"/>
                    <a:pt x="557" y="712"/>
                  </a:cubicBezTo>
                  <a:cubicBezTo>
                    <a:pt x="557" y="712"/>
                    <a:pt x="557" y="712"/>
                    <a:pt x="557" y="713"/>
                  </a:cubicBezTo>
                  <a:cubicBezTo>
                    <a:pt x="558" y="713"/>
                    <a:pt x="559" y="713"/>
                    <a:pt x="560" y="713"/>
                  </a:cubicBezTo>
                  <a:cubicBezTo>
                    <a:pt x="560" y="713"/>
                    <a:pt x="560" y="713"/>
                    <a:pt x="560" y="713"/>
                  </a:cubicBezTo>
                  <a:cubicBezTo>
                    <a:pt x="560" y="713"/>
                    <a:pt x="561" y="712"/>
                    <a:pt x="561" y="712"/>
                  </a:cubicBezTo>
                  <a:cubicBezTo>
                    <a:pt x="561" y="712"/>
                    <a:pt x="561" y="712"/>
                    <a:pt x="561" y="712"/>
                  </a:cubicBezTo>
                  <a:cubicBezTo>
                    <a:pt x="561" y="712"/>
                    <a:pt x="561" y="712"/>
                    <a:pt x="561" y="713"/>
                  </a:cubicBezTo>
                  <a:cubicBezTo>
                    <a:pt x="561" y="713"/>
                    <a:pt x="560" y="713"/>
                    <a:pt x="561" y="713"/>
                  </a:cubicBezTo>
                  <a:cubicBezTo>
                    <a:pt x="561" y="713"/>
                    <a:pt x="561" y="713"/>
                    <a:pt x="561" y="713"/>
                  </a:cubicBezTo>
                  <a:cubicBezTo>
                    <a:pt x="561" y="713"/>
                    <a:pt x="561" y="713"/>
                    <a:pt x="561" y="713"/>
                  </a:cubicBezTo>
                  <a:cubicBezTo>
                    <a:pt x="562" y="713"/>
                    <a:pt x="562" y="713"/>
                    <a:pt x="562" y="713"/>
                  </a:cubicBezTo>
                  <a:cubicBezTo>
                    <a:pt x="562" y="713"/>
                    <a:pt x="562" y="713"/>
                    <a:pt x="562" y="713"/>
                  </a:cubicBezTo>
                  <a:cubicBezTo>
                    <a:pt x="563" y="713"/>
                    <a:pt x="563" y="713"/>
                    <a:pt x="564" y="713"/>
                  </a:cubicBezTo>
                  <a:cubicBezTo>
                    <a:pt x="564" y="714"/>
                    <a:pt x="564" y="714"/>
                    <a:pt x="565" y="713"/>
                  </a:cubicBezTo>
                  <a:cubicBezTo>
                    <a:pt x="565" y="713"/>
                    <a:pt x="565" y="713"/>
                    <a:pt x="565" y="713"/>
                  </a:cubicBezTo>
                  <a:cubicBezTo>
                    <a:pt x="565" y="713"/>
                    <a:pt x="565" y="713"/>
                    <a:pt x="565" y="713"/>
                  </a:cubicBezTo>
                  <a:cubicBezTo>
                    <a:pt x="566" y="713"/>
                    <a:pt x="566" y="713"/>
                    <a:pt x="566" y="713"/>
                  </a:cubicBezTo>
                  <a:cubicBezTo>
                    <a:pt x="567" y="713"/>
                    <a:pt x="567" y="713"/>
                    <a:pt x="567" y="713"/>
                  </a:cubicBezTo>
                  <a:cubicBezTo>
                    <a:pt x="567" y="713"/>
                    <a:pt x="568" y="713"/>
                    <a:pt x="568" y="713"/>
                  </a:cubicBezTo>
                  <a:cubicBezTo>
                    <a:pt x="568" y="713"/>
                    <a:pt x="569" y="713"/>
                    <a:pt x="568" y="712"/>
                  </a:cubicBezTo>
                  <a:cubicBezTo>
                    <a:pt x="568" y="712"/>
                    <a:pt x="569" y="712"/>
                    <a:pt x="569" y="712"/>
                  </a:cubicBezTo>
                  <a:cubicBezTo>
                    <a:pt x="569" y="711"/>
                    <a:pt x="569" y="712"/>
                    <a:pt x="569" y="712"/>
                  </a:cubicBezTo>
                  <a:cubicBezTo>
                    <a:pt x="569" y="712"/>
                    <a:pt x="569" y="711"/>
                    <a:pt x="570" y="711"/>
                  </a:cubicBezTo>
                  <a:cubicBezTo>
                    <a:pt x="570" y="711"/>
                    <a:pt x="570" y="711"/>
                    <a:pt x="571" y="711"/>
                  </a:cubicBezTo>
                  <a:cubicBezTo>
                    <a:pt x="571" y="711"/>
                    <a:pt x="571" y="711"/>
                    <a:pt x="571" y="711"/>
                  </a:cubicBezTo>
                  <a:cubicBezTo>
                    <a:pt x="571" y="712"/>
                    <a:pt x="570" y="712"/>
                    <a:pt x="570" y="712"/>
                  </a:cubicBezTo>
                  <a:cubicBezTo>
                    <a:pt x="570" y="712"/>
                    <a:pt x="569" y="712"/>
                    <a:pt x="569" y="712"/>
                  </a:cubicBezTo>
                  <a:cubicBezTo>
                    <a:pt x="569" y="712"/>
                    <a:pt x="569" y="713"/>
                    <a:pt x="569" y="713"/>
                  </a:cubicBezTo>
                  <a:cubicBezTo>
                    <a:pt x="569" y="713"/>
                    <a:pt x="570" y="713"/>
                    <a:pt x="570" y="713"/>
                  </a:cubicBezTo>
                  <a:cubicBezTo>
                    <a:pt x="570" y="713"/>
                    <a:pt x="571" y="713"/>
                    <a:pt x="571" y="713"/>
                  </a:cubicBezTo>
                  <a:cubicBezTo>
                    <a:pt x="571" y="713"/>
                    <a:pt x="571" y="713"/>
                    <a:pt x="570" y="713"/>
                  </a:cubicBezTo>
                  <a:cubicBezTo>
                    <a:pt x="570" y="713"/>
                    <a:pt x="569" y="714"/>
                    <a:pt x="569" y="714"/>
                  </a:cubicBezTo>
                  <a:cubicBezTo>
                    <a:pt x="569" y="714"/>
                    <a:pt x="569" y="714"/>
                    <a:pt x="569" y="714"/>
                  </a:cubicBezTo>
                  <a:cubicBezTo>
                    <a:pt x="569" y="714"/>
                    <a:pt x="569" y="714"/>
                    <a:pt x="569" y="714"/>
                  </a:cubicBezTo>
                  <a:cubicBezTo>
                    <a:pt x="570" y="714"/>
                    <a:pt x="570" y="714"/>
                    <a:pt x="571" y="713"/>
                  </a:cubicBezTo>
                  <a:cubicBezTo>
                    <a:pt x="571" y="713"/>
                    <a:pt x="571" y="713"/>
                    <a:pt x="571" y="713"/>
                  </a:cubicBezTo>
                  <a:cubicBezTo>
                    <a:pt x="571" y="713"/>
                    <a:pt x="571" y="713"/>
                    <a:pt x="571" y="713"/>
                  </a:cubicBezTo>
                  <a:cubicBezTo>
                    <a:pt x="571" y="714"/>
                    <a:pt x="571" y="714"/>
                    <a:pt x="570" y="714"/>
                  </a:cubicBezTo>
                  <a:cubicBezTo>
                    <a:pt x="571" y="714"/>
                    <a:pt x="571" y="714"/>
                    <a:pt x="571" y="714"/>
                  </a:cubicBezTo>
                  <a:cubicBezTo>
                    <a:pt x="571" y="714"/>
                    <a:pt x="571" y="714"/>
                    <a:pt x="571" y="714"/>
                  </a:cubicBezTo>
                  <a:cubicBezTo>
                    <a:pt x="572" y="714"/>
                    <a:pt x="572" y="714"/>
                    <a:pt x="572" y="714"/>
                  </a:cubicBezTo>
                  <a:cubicBezTo>
                    <a:pt x="572" y="714"/>
                    <a:pt x="572" y="714"/>
                    <a:pt x="572" y="715"/>
                  </a:cubicBezTo>
                  <a:cubicBezTo>
                    <a:pt x="572" y="715"/>
                    <a:pt x="572" y="715"/>
                    <a:pt x="572" y="715"/>
                  </a:cubicBezTo>
                  <a:cubicBezTo>
                    <a:pt x="572" y="715"/>
                    <a:pt x="572" y="715"/>
                    <a:pt x="572" y="715"/>
                  </a:cubicBezTo>
                  <a:cubicBezTo>
                    <a:pt x="573" y="714"/>
                    <a:pt x="573" y="714"/>
                    <a:pt x="573" y="714"/>
                  </a:cubicBezTo>
                  <a:cubicBezTo>
                    <a:pt x="573" y="714"/>
                    <a:pt x="573" y="714"/>
                    <a:pt x="573" y="714"/>
                  </a:cubicBezTo>
                  <a:cubicBezTo>
                    <a:pt x="573" y="714"/>
                    <a:pt x="573" y="713"/>
                    <a:pt x="574" y="713"/>
                  </a:cubicBezTo>
                  <a:cubicBezTo>
                    <a:pt x="574" y="713"/>
                    <a:pt x="574" y="713"/>
                    <a:pt x="573" y="713"/>
                  </a:cubicBezTo>
                  <a:cubicBezTo>
                    <a:pt x="573" y="713"/>
                    <a:pt x="573" y="712"/>
                    <a:pt x="573" y="712"/>
                  </a:cubicBezTo>
                  <a:cubicBezTo>
                    <a:pt x="573" y="712"/>
                    <a:pt x="573" y="712"/>
                    <a:pt x="574" y="712"/>
                  </a:cubicBezTo>
                  <a:cubicBezTo>
                    <a:pt x="574" y="712"/>
                    <a:pt x="574" y="712"/>
                    <a:pt x="574" y="712"/>
                  </a:cubicBezTo>
                  <a:cubicBezTo>
                    <a:pt x="575" y="712"/>
                    <a:pt x="575" y="713"/>
                    <a:pt x="575" y="713"/>
                  </a:cubicBezTo>
                  <a:cubicBezTo>
                    <a:pt x="575" y="713"/>
                    <a:pt x="576" y="713"/>
                    <a:pt x="576" y="713"/>
                  </a:cubicBezTo>
                  <a:cubicBezTo>
                    <a:pt x="576" y="713"/>
                    <a:pt x="576" y="713"/>
                    <a:pt x="577" y="713"/>
                  </a:cubicBezTo>
                  <a:cubicBezTo>
                    <a:pt x="577" y="713"/>
                    <a:pt x="577" y="713"/>
                    <a:pt x="578" y="712"/>
                  </a:cubicBezTo>
                  <a:cubicBezTo>
                    <a:pt x="578" y="713"/>
                    <a:pt x="577" y="713"/>
                    <a:pt x="577" y="713"/>
                  </a:cubicBezTo>
                  <a:cubicBezTo>
                    <a:pt x="577" y="714"/>
                    <a:pt x="577" y="714"/>
                    <a:pt x="577" y="714"/>
                  </a:cubicBezTo>
                  <a:cubicBezTo>
                    <a:pt x="577" y="714"/>
                    <a:pt x="576" y="714"/>
                    <a:pt x="576" y="714"/>
                  </a:cubicBezTo>
                  <a:cubicBezTo>
                    <a:pt x="575" y="714"/>
                    <a:pt x="575" y="715"/>
                    <a:pt x="575" y="715"/>
                  </a:cubicBezTo>
                  <a:cubicBezTo>
                    <a:pt x="574" y="715"/>
                    <a:pt x="575" y="715"/>
                    <a:pt x="574" y="716"/>
                  </a:cubicBezTo>
                  <a:cubicBezTo>
                    <a:pt x="574" y="716"/>
                    <a:pt x="574" y="716"/>
                    <a:pt x="574" y="716"/>
                  </a:cubicBezTo>
                  <a:cubicBezTo>
                    <a:pt x="574" y="717"/>
                    <a:pt x="573" y="717"/>
                    <a:pt x="573" y="717"/>
                  </a:cubicBezTo>
                  <a:cubicBezTo>
                    <a:pt x="573" y="718"/>
                    <a:pt x="573" y="718"/>
                    <a:pt x="572" y="718"/>
                  </a:cubicBezTo>
                  <a:cubicBezTo>
                    <a:pt x="572" y="718"/>
                    <a:pt x="572" y="718"/>
                    <a:pt x="571" y="718"/>
                  </a:cubicBezTo>
                  <a:cubicBezTo>
                    <a:pt x="571" y="718"/>
                    <a:pt x="571" y="718"/>
                    <a:pt x="571" y="718"/>
                  </a:cubicBezTo>
                  <a:cubicBezTo>
                    <a:pt x="571" y="718"/>
                    <a:pt x="570" y="719"/>
                    <a:pt x="570" y="719"/>
                  </a:cubicBezTo>
                  <a:cubicBezTo>
                    <a:pt x="570" y="719"/>
                    <a:pt x="570" y="719"/>
                    <a:pt x="570" y="720"/>
                  </a:cubicBezTo>
                  <a:cubicBezTo>
                    <a:pt x="570" y="720"/>
                    <a:pt x="570" y="720"/>
                    <a:pt x="570" y="720"/>
                  </a:cubicBezTo>
                  <a:cubicBezTo>
                    <a:pt x="571" y="720"/>
                    <a:pt x="572" y="720"/>
                    <a:pt x="572" y="720"/>
                  </a:cubicBezTo>
                  <a:cubicBezTo>
                    <a:pt x="572" y="720"/>
                    <a:pt x="573" y="720"/>
                    <a:pt x="573" y="720"/>
                  </a:cubicBezTo>
                  <a:cubicBezTo>
                    <a:pt x="574" y="720"/>
                    <a:pt x="575" y="720"/>
                    <a:pt x="575" y="719"/>
                  </a:cubicBezTo>
                  <a:cubicBezTo>
                    <a:pt x="575" y="719"/>
                    <a:pt x="575" y="719"/>
                    <a:pt x="575" y="718"/>
                  </a:cubicBezTo>
                  <a:cubicBezTo>
                    <a:pt x="576" y="718"/>
                    <a:pt x="576" y="718"/>
                    <a:pt x="575" y="717"/>
                  </a:cubicBezTo>
                  <a:cubicBezTo>
                    <a:pt x="576" y="717"/>
                    <a:pt x="576" y="717"/>
                    <a:pt x="576" y="717"/>
                  </a:cubicBezTo>
                  <a:cubicBezTo>
                    <a:pt x="576" y="717"/>
                    <a:pt x="576" y="717"/>
                    <a:pt x="576" y="716"/>
                  </a:cubicBezTo>
                  <a:cubicBezTo>
                    <a:pt x="577" y="716"/>
                    <a:pt x="577" y="715"/>
                    <a:pt x="578" y="715"/>
                  </a:cubicBezTo>
                  <a:cubicBezTo>
                    <a:pt x="578" y="715"/>
                    <a:pt x="578" y="715"/>
                    <a:pt x="578" y="715"/>
                  </a:cubicBezTo>
                  <a:cubicBezTo>
                    <a:pt x="578" y="715"/>
                    <a:pt x="578" y="715"/>
                    <a:pt x="578" y="715"/>
                  </a:cubicBezTo>
                  <a:cubicBezTo>
                    <a:pt x="578" y="715"/>
                    <a:pt x="579" y="715"/>
                    <a:pt x="580" y="714"/>
                  </a:cubicBezTo>
                  <a:cubicBezTo>
                    <a:pt x="580" y="714"/>
                    <a:pt x="580" y="714"/>
                    <a:pt x="580" y="715"/>
                  </a:cubicBezTo>
                  <a:cubicBezTo>
                    <a:pt x="579" y="715"/>
                    <a:pt x="579" y="715"/>
                    <a:pt x="579" y="715"/>
                  </a:cubicBezTo>
                  <a:cubicBezTo>
                    <a:pt x="580" y="715"/>
                    <a:pt x="580" y="715"/>
                    <a:pt x="580" y="714"/>
                  </a:cubicBezTo>
                  <a:cubicBezTo>
                    <a:pt x="580" y="714"/>
                    <a:pt x="581" y="713"/>
                    <a:pt x="581" y="713"/>
                  </a:cubicBezTo>
                  <a:cubicBezTo>
                    <a:pt x="581" y="712"/>
                    <a:pt x="582" y="711"/>
                    <a:pt x="582" y="710"/>
                  </a:cubicBezTo>
                  <a:cubicBezTo>
                    <a:pt x="582" y="710"/>
                    <a:pt x="582" y="710"/>
                    <a:pt x="582" y="710"/>
                  </a:cubicBezTo>
                  <a:cubicBezTo>
                    <a:pt x="582" y="710"/>
                    <a:pt x="582" y="710"/>
                    <a:pt x="582" y="710"/>
                  </a:cubicBezTo>
                  <a:cubicBezTo>
                    <a:pt x="582" y="710"/>
                    <a:pt x="582" y="711"/>
                    <a:pt x="582" y="711"/>
                  </a:cubicBezTo>
                  <a:cubicBezTo>
                    <a:pt x="583" y="710"/>
                    <a:pt x="583" y="711"/>
                    <a:pt x="583" y="711"/>
                  </a:cubicBezTo>
                  <a:cubicBezTo>
                    <a:pt x="583" y="711"/>
                    <a:pt x="583" y="711"/>
                    <a:pt x="583" y="711"/>
                  </a:cubicBezTo>
                  <a:cubicBezTo>
                    <a:pt x="583" y="711"/>
                    <a:pt x="583" y="711"/>
                    <a:pt x="583" y="711"/>
                  </a:cubicBezTo>
                  <a:cubicBezTo>
                    <a:pt x="583" y="712"/>
                    <a:pt x="583" y="712"/>
                    <a:pt x="584" y="712"/>
                  </a:cubicBezTo>
                  <a:cubicBezTo>
                    <a:pt x="584" y="713"/>
                    <a:pt x="584" y="714"/>
                    <a:pt x="584" y="714"/>
                  </a:cubicBezTo>
                  <a:cubicBezTo>
                    <a:pt x="584" y="715"/>
                    <a:pt x="584" y="715"/>
                    <a:pt x="584" y="715"/>
                  </a:cubicBezTo>
                  <a:cubicBezTo>
                    <a:pt x="584" y="715"/>
                    <a:pt x="584" y="715"/>
                    <a:pt x="584" y="716"/>
                  </a:cubicBezTo>
                  <a:cubicBezTo>
                    <a:pt x="584" y="716"/>
                    <a:pt x="584" y="716"/>
                    <a:pt x="584" y="716"/>
                  </a:cubicBezTo>
                  <a:cubicBezTo>
                    <a:pt x="583" y="716"/>
                    <a:pt x="583" y="717"/>
                    <a:pt x="583" y="718"/>
                  </a:cubicBezTo>
                  <a:cubicBezTo>
                    <a:pt x="583" y="718"/>
                    <a:pt x="582" y="719"/>
                    <a:pt x="582" y="720"/>
                  </a:cubicBezTo>
                  <a:cubicBezTo>
                    <a:pt x="582" y="720"/>
                    <a:pt x="582" y="720"/>
                    <a:pt x="582" y="720"/>
                  </a:cubicBezTo>
                  <a:cubicBezTo>
                    <a:pt x="582" y="721"/>
                    <a:pt x="582" y="721"/>
                    <a:pt x="582" y="721"/>
                  </a:cubicBezTo>
                  <a:cubicBezTo>
                    <a:pt x="583" y="721"/>
                    <a:pt x="583" y="721"/>
                    <a:pt x="583" y="721"/>
                  </a:cubicBezTo>
                  <a:cubicBezTo>
                    <a:pt x="584" y="720"/>
                    <a:pt x="585" y="719"/>
                    <a:pt x="586" y="717"/>
                  </a:cubicBezTo>
                  <a:cubicBezTo>
                    <a:pt x="586" y="717"/>
                    <a:pt x="586" y="717"/>
                    <a:pt x="586" y="717"/>
                  </a:cubicBezTo>
                  <a:cubicBezTo>
                    <a:pt x="586" y="717"/>
                    <a:pt x="586" y="717"/>
                    <a:pt x="586" y="717"/>
                  </a:cubicBezTo>
                  <a:cubicBezTo>
                    <a:pt x="586" y="718"/>
                    <a:pt x="586" y="718"/>
                    <a:pt x="586" y="719"/>
                  </a:cubicBezTo>
                  <a:cubicBezTo>
                    <a:pt x="586" y="719"/>
                    <a:pt x="586" y="719"/>
                    <a:pt x="586" y="719"/>
                  </a:cubicBezTo>
                  <a:cubicBezTo>
                    <a:pt x="586" y="720"/>
                    <a:pt x="586" y="720"/>
                    <a:pt x="586" y="720"/>
                  </a:cubicBezTo>
                  <a:cubicBezTo>
                    <a:pt x="586" y="720"/>
                    <a:pt x="585" y="720"/>
                    <a:pt x="586" y="721"/>
                  </a:cubicBezTo>
                  <a:cubicBezTo>
                    <a:pt x="586" y="721"/>
                    <a:pt x="586" y="721"/>
                    <a:pt x="586" y="722"/>
                  </a:cubicBezTo>
                  <a:cubicBezTo>
                    <a:pt x="586" y="722"/>
                    <a:pt x="586" y="722"/>
                    <a:pt x="586" y="723"/>
                  </a:cubicBezTo>
                  <a:cubicBezTo>
                    <a:pt x="586" y="723"/>
                    <a:pt x="586" y="723"/>
                    <a:pt x="586" y="723"/>
                  </a:cubicBezTo>
                  <a:cubicBezTo>
                    <a:pt x="587" y="722"/>
                    <a:pt x="587" y="722"/>
                    <a:pt x="587" y="722"/>
                  </a:cubicBezTo>
                  <a:cubicBezTo>
                    <a:pt x="587" y="722"/>
                    <a:pt x="588" y="722"/>
                    <a:pt x="588" y="721"/>
                  </a:cubicBezTo>
                  <a:cubicBezTo>
                    <a:pt x="588" y="721"/>
                    <a:pt x="588" y="722"/>
                    <a:pt x="588" y="722"/>
                  </a:cubicBezTo>
                  <a:cubicBezTo>
                    <a:pt x="588" y="722"/>
                    <a:pt x="588" y="722"/>
                    <a:pt x="588" y="722"/>
                  </a:cubicBezTo>
                  <a:cubicBezTo>
                    <a:pt x="588" y="722"/>
                    <a:pt x="588" y="723"/>
                    <a:pt x="589" y="723"/>
                  </a:cubicBezTo>
                  <a:cubicBezTo>
                    <a:pt x="589" y="722"/>
                    <a:pt x="589" y="723"/>
                    <a:pt x="590" y="722"/>
                  </a:cubicBezTo>
                  <a:cubicBezTo>
                    <a:pt x="590" y="722"/>
                    <a:pt x="590" y="721"/>
                    <a:pt x="590" y="721"/>
                  </a:cubicBezTo>
                  <a:cubicBezTo>
                    <a:pt x="590" y="721"/>
                    <a:pt x="590" y="720"/>
                    <a:pt x="590" y="720"/>
                  </a:cubicBezTo>
                  <a:cubicBezTo>
                    <a:pt x="590" y="720"/>
                    <a:pt x="591" y="719"/>
                    <a:pt x="591" y="719"/>
                  </a:cubicBezTo>
                  <a:cubicBezTo>
                    <a:pt x="591" y="719"/>
                    <a:pt x="591" y="718"/>
                    <a:pt x="590" y="718"/>
                  </a:cubicBezTo>
                  <a:cubicBezTo>
                    <a:pt x="591" y="718"/>
                    <a:pt x="591" y="718"/>
                    <a:pt x="591" y="718"/>
                  </a:cubicBezTo>
                  <a:cubicBezTo>
                    <a:pt x="591" y="717"/>
                    <a:pt x="591" y="717"/>
                    <a:pt x="591" y="717"/>
                  </a:cubicBezTo>
                  <a:cubicBezTo>
                    <a:pt x="591" y="717"/>
                    <a:pt x="591" y="716"/>
                    <a:pt x="592" y="716"/>
                  </a:cubicBezTo>
                  <a:cubicBezTo>
                    <a:pt x="592" y="715"/>
                    <a:pt x="592" y="715"/>
                    <a:pt x="592" y="715"/>
                  </a:cubicBezTo>
                  <a:cubicBezTo>
                    <a:pt x="592" y="715"/>
                    <a:pt x="592" y="715"/>
                    <a:pt x="592" y="714"/>
                  </a:cubicBezTo>
                  <a:close/>
                  <a:moveTo>
                    <a:pt x="573" y="680"/>
                  </a:moveTo>
                  <a:cubicBezTo>
                    <a:pt x="573" y="680"/>
                    <a:pt x="573" y="680"/>
                    <a:pt x="573" y="680"/>
                  </a:cubicBezTo>
                  <a:cubicBezTo>
                    <a:pt x="573" y="680"/>
                    <a:pt x="573" y="681"/>
                    <a:pt x="572" y="681"/>
                  </a:cubicBezTo>
                  <a:cubicBezTo>
                    <a:pt x="572" y="681"/>
                    <a:pt x="572" y="681"/>
                    <a:pt x="572" y="680"/>
                  </a:cubicBezTo>
                  <a:cubicBezTo>
                    <a:pt x="572" y="680"/>
                    <a:pt x="572" y="680"/>
                    <a:pt x="573" y="680"/>
                  </a:cubicBezTo>
                  <a:close/>
                  <a:moveTo>
                    <a:pt x="582" y="713"/>
                  </a:moveTo>
                  <a:cubicBezTo>
                    <a:pt x="582" y="714"/>
                    <a:pt x="582" y="714"/>
                    <a:pt x="582" y="715"/>
                  </a:cubicBezTo>
                  <a:cubicBezTo>
                    <a:pt x="582" y="715"/>
                    <a:pt x="581" y="715"/>
                    <a:pt x="581" y="715"/>
                  </a:cubicBezTo>
                  <a:cubicBezTo>
                    <a:pt x="581" y="714"/>
                    <a:pt x="582" y="714"/>
                    <a:pt x="582" y="713"/>
                  </a:cubicBezTo>
                  <a:cubicBezTo>
                    <a:pt x="582" y="713"/>
                    <a:pt x="582" y="713"/>
                    <a:pt x="582" y="713"/>
                  </a:cubicBezTo>
                  <a:cubicBezTo>
                    <a:pt x="582" y="713"/>
                    <a:pt x="582" y="713"/>
                    <a:pt x="582" y="713"/>
                  </a:cubicBezTo>
                  <a:close/>
                  <a:moveTo>
                    <a:pt x="572" y="679"/>
                  </a:moveTo>
                  <a:cubicBezTo>
                    <a:pt x="572" y="679"/>
                    <a:pt x="572" y="678"/>
                    <a:pt x="572" y="678"/>
                  </a:cubicBezTo>
                  <a:cubicBezTo>
                    <a:pt x="572" y="678"/>
                    <a:pt x="572" y="678"/>
                    <a:pt x="572" y="678"/>
                  </a:cubicBezTo>
                  <a:cubicBezTo>
                    <a:pt x="572" y="678"/>
                    <a:pt x="573" y="678"/>
                    <a:pt x="573" y="678"/>
                  </a:cubicBezTo>
                  <a:cubicBezTo>
                    <a:pt x="573" y="678"/>
                    <a:pt x="573" y="678"/>
                    <a:pt x="573" y="678"/>
                  </a:cubicBezTo>
                  <a:cubicBezTo>
                    <a:pt x="573" y="678"/>
                    <a:pt x="573" y="679"/>
                    <a:pt x="572" y="679"/>
                  </a:cubicBezTo>
                  <a:close/>
                  <a:moveTo>
                    <a:pt x="572" y="693"/>
                  </a:moveTo>
                  <a:cubicBezTo>
                    <a:pt x="572" y="694"/>
                    <a:pt x="572" y="694"/>
                    <a:pt x="571" y="694"/>
                  </a:cubicBezTo>
                  <a:cubicBezTo>
                    <a:pt x="571" y="693"/>
                    <a:pt x="571" y="693"/>
                    <a:pt x="571" y="693"/>
                  </a:cubicBezTo>
                  <a:cubicBezTo>
                    <a:pt x="571" y="693"/>
                    <a:pt x="571" y="693"/>
                    <a:pt x="572" y="693"/>
                  </a:cubicBezTo>
                  <a:cubicBezTo>
                    <a:pt x="572" y="693"/>
                    <a:pt x="572" y="693"/>
                    <a:pt x="572" y="693"/>
                  </a:cubicBezTo>
                  <a:close/>
                  <a:moveTo>
                    <a:pt x="572" y="692"/>
                  </a:moveTo>
                  <a:cubicBezTo>
                    <a:pt x="572" y="693"/>
                    <a:pt x="572" y="693"/>
                    <a:pt x="572" y="693"/>
                  </a:cubicBezTo>
                  <a:cubicBezTo>
                    <a:pt x="572" y="693"/>
                    <a:pt x="571" y="693"/>
                    <a:pt x="571" y="693"/>
                  </a:cubicBezTo>
                  <a:cubicBezTo>
                    <a:pt x="572" y="692"/>
                    <a:pt x="572" y="692"/>
                    <a:pt x="572" y="692"/>
                  </a:cubicBezTo>
                  <a:cubicBezTo>
                    <a:pt x="572" y="692"/>
                    <a:pt x="572" y="692"/>
                    <a:pt x="572" y="692"/>
                  </a:cubicBezTo>
                  <a:close/>
                  <a:moveTo>
                    <a:pt x="570" y="712"/>
                  </a:moveTo>
                  <a:cubicBezTo>
                    <a:pt x="570" y="712"/>
                    <a:pt x="570" y="711"/>
                    <a:pt x="570" y="711"/>
                  </a:cubicBezTo>
                  <a:cubicBezTo>
                    <a:pt x="570" y="711"/>
                    <a:pt x="570" y="711"/>
                    <a:pt x="570" y="711"/>
                  </a:cubicBezTo>
                  <a:cubicBezTo>
                    <a:pt x="570" y="712"/>
                    <a:pt x="570" y="712"/>
                    <a:pt x="570" y="712"/>
                  </a:cubicBezTo>
                  <a:close/>
                  <a:moveTo>
                    <a:pt x="583" y="713"/>
                  </a:moveTo>
                  <a:cubicBezTo>
                    <a:pt x="583" y="713"/>
                    <a:pt x="583" y="713"/>
                    <a:pt x="583" y="713"/>
                  </a:cubicBezTo>
                  <a:cubicBezTo>
                    <a:pt x="583" y="713"/>
                    <a:pt x="583" y="713"/>
                    <a:pt x="583" y="713"/>
                  </a:cubicBezTo>
                  <a:close/>
                  <a:moveTo>
                    <a:pt x="578" y="692"/>
                  </a:moveTo>
                  <a:cubicBezTo>
                    <a:pt x="578" y="692"/>
                    <a:pt x="578" y="692"/>
                    <a:pt x="578" y="692"/>
                  </a:cubicBezTo>
                  <a:cubicBezTo>
                    <a:pt x="578" y="692"/>
                    <a:pt x="578" y="692"/>
                    <a:pt x="578" y="692"/>
                  </a:cubicBezTo>
                  <a:cubicBezTo>
                    <a:pt x="578" y="692"/>
                    <a:pt x="578" y="692"/>
                    <a:pt x="578" y="692"/>
                  </a:cubicBezTo>
                  <a:cubicBezTo>
                    <a:pt x="578" y="692"/>
                    <a:pt x="578" y="692"/>
                    <a:pt x="578" y="692"/>
                  </a:cubicBezTo>
                  <a:close/>
                  <a:moveTo>
                    <a:pt x="572" y="686"/>
                  </a:moveTo>
                  <a:cubicBezTo>
                    <a:pt x="572" y="686"/>
                    <a:pt x="571" y="686"/>
                    <a:pt x="571" y="686"/>
                  </a:cubicBezTo>
                  <a:cubicBezTo>
                    <a:pt x="571" y="686"/>
                    <a:pt x="571" y="686"/>
                    <a:pt x="571" y="686"/>
                  </a:cubicBezTo>
                  <a:cubicBezTo>
                    <a:pt x="571" y="686"/>
                    <a:pt x="571" y="686"/>
                    <a:pt x="572" y="686"/>
                  </a:cubicBezTo>
                  <a:close/>
                  <a:moveTo>
                    <a:pt x="572" y="693"/>
                  </a:moveTo>
                  <a:cubicBezTo>
                    <a:pt x="572" y="693"/>
                    <a:pt x="572" y="693"/>
                    <a:pt x="572" y="693"/>
                  </a:cubicBezTo>
                  <a:cubicBezTo>
                    <a:pt x="572" y="693"/>
                    <a:pt x="572" y="693"/>
                    <a:pt x="572" y="693"/>
                  </a:cubicBezTo>
                  <a:cubicBezTo>
                    <a:pt x="572" y="693"/>
                    <a:pt x="572" y="693"/>
                    <a:pt x="572" y="693"/>
                  </a:cubicBezTo>
                  <a:cubicBezTo>
                    <a:pt x="572" y="693"/>
                    <a:pt x="572" y="693"/>
                    <a:pt x="572" y="693"/>
                  </a:cubicBezTo>
                  <a:close/>
                  <a:moveTo>
                    <a:pt x="531" y="698"/>
                  </a:moveTo>
                  <a:cubicBezTo>
                    <a:pt x="531" y="698"/>
                    <a:pt x="531" y="698"/>
                    <a:pt x="531" y="698"/>
                  </a:cubicBezTo>
                  <a:cubicBezTo>
                    <a:pt x="530" y="698"/>
                    <a:pt x="529" y="698"/>
                    <a:pt x="528" y="698"/>
                  </a:cubicBezTo>
                  <a:cubicBezTo>
                    <a:pt x="528" y="698"/>
                    <a:pt x="528" y="698"/>
                    <a:pt x="527" y="698"/>
                  </a:cubicBezTo>
                  <a:cubicBezTo>
                    <a:pt x="527" y="698"/>
                    <a:pt x="526" y="697"/>
                    <a:pt x="525" y="697"/>
                  </a:cubicBezTo>
                  <a:cubicBezTo>
                    <a:pt x="524" y="697"/>
                    <a:pt x="523" y="697"/>
                    <a:pt x="522" y="696"/>
                  </a:cubicBezTo>
                  <a:cubicBezTo>
                    <a:pt x="521" y="696"/>
                    <a:pt x="520" y="695"/>
                    <a:pt x="519" y="695"/>
                  </a:cubicBezTo>
                  <a:cubicBezTo>
                    <a:pt x="519" y="695"/>
                    <a:pt x="519" y="695"/>
                    <a:pt x="519" y="695"/>
                  </a:cubicBezTo>
                  <a:cubicBezTo>
                    <a:pt x="519" y="694"/>
                    <a:pt x="519" y="694"/>
                    <a:pt x="518" y="693"/>
                  </a:cubicBezTo>
                  <a:cubicBezTo>
                    <a:pt x="518" y="693"/>
                    <a:pt x="517" y="692"/>
                    <a:pt x="516" y="692"/>
                  </a:cubicBezTo>
                  <a:cubicBezTo>
                    <a:pt x="515" y="691"/>
                    <a:pt x="514" y="691"/>
                    <a:pt x="514" y="691"/>
                  </a:cubicBezTo>
                  <a:cubicBezTo>
                    <a:pt x="514" y="691"/>
                    <a:pt x="514" y="690"/>
                    <a:pt x="513" y="691"/>
                  </a:cubicBezTo>
                  <a:cubicBezTo>
                    <a:pt x="513" y="691"/>
                    <a:pt x="513" y="690"/>
                    <a:pt x="513" y="690"/>
                  </a:cubicBezTo>
                  <a:cubicBezTo>
                    <a:pt x="513" y="690"/>
                    <a:pt x="513" y="690"/>
                    <a:pt x="513" y="690"/>
                  </a:cubicBezTo>
                  <a:cubicBezTo>
                    <a:pt x="513" y="690"/>
                    <a:pt x="513" y="689"/>
                    <a:pt x="513" y="689"/>
                  </a:cubicBezTo>
                  <a:cubicBezTo>
                    <a:pt x="515" y="689"/>
                    <a:pt x="516" y="689"/>
                    <a:pt x="517" y="690"/>
                  </a:cubicBezTo>
                  <a:cubicBezTo>
                    <a:pt x="517" y="690"/>
                    <a:pt x="517" y="690"/>
                    <a:pt x="517" y="690"/>
                  </a:cubicBezTo>
                  <a:cubicBezTo>
                    <a:pt x="518" y="690"/>
                    <a:pt x="518" y="690"/>
                    <a:pt x="519" y="690"/>
                  </a:cubicBezTo>
                  <a:cubicBezTo>
                    <a:pt x="520" y="690"/>
                    <a:pt x="521" y="690"/>
                    <a:pt x="521" y="691"/>
                  </a:cubicBezTo>
                  <a:cubicBezTo>
                    <a:pt x="522" y="691"/>
                    <a:pt x="523" y="691"/>
                    <a:pt x="524" y="692"/>
                  </a:cubicBezTo>
                  <a:cubicBezTo>
                    <a:pt x="524" y="692"/>
                    <a:pt x="525" y="692"/>
                    <a:pt x="525" y="692"/>
                  </a:cubicBezTo>
                  <a:cubicBezTo>
                    <a:pt x="525" y="693"/>
                    <a:pt x="525" y="693"/>
                    <a:pt x="525" y="693"/>
                  </a:cubicBezTo>
                  <a:cubicBezTo>
                    <a:pt x="526" y="693"/>
                    <a:pt x="526" y="693"/>
                    <a:pt x="526" y="693"/>
                  </a:cubicBezTo>
                  <a:cubicBezTo>
                    <a:pt x="527" y="694"/>
                    <a:pt x="527" y="694"/>
                    <a:pt x="527" y="694"/>
                  </a:cubicBezTo>
                  <a:cubicBezTo>
                    <a:pt x="528" y="694"/>
                    <a:pt x="528" y="694"/>
                    <a:pt x="528" y="694"/>
                  </a:cubicBezTo>
                  <a:cubicBezTo>
                    <a:pt x="528" y="695"/>
                    <a:pt x="528" y="695"/>
                    <a:pt x="529" y="695"/>
                  </a:cubicBezTo>
                  <a:cubicBezTo>
                    <a:pt x="529" y="695"/>
                    <a:pt x="529" y="695"/>
                    <a:pt x="529" y="695"/>
                  </a:cubicBezTo>
                  <a:cubicBezTo>
                    <a:pt x="529" y="695"/>
                    <a:pt x="530" y="695"/>
                    <a:pt x="530" y="695"/>
                  </a:cubicBezTo>
                  <a:cubicBezTo>
                    <a:pt x="530" y="695"/>
                    <a:pt x="530" y="696"/>
                    <a:pt x="531" y="696"/>
                  </a:cubicBezTo>
                  <a:cubicBezTo>
                    <a:pt x="531" y="696"/>
                    <a:pt x="531" y="697"/>
                    <a:pt x="531" y="697"/>
                  </a:cubicBezTo>
                  <a:cubicBezTo>
                    <a:pt x="532" y="698"/>
                    <a:pt x="532" y="698"/>
                    <a:pt x="531" y="698"/>
                  </a:cubicBezTo>
                  <a:close/>
                  <a:moveTo>
                    <a:pt x="529" y="724"/>
                  </a:moveTo>
                  <a:cubicBezTo>
                    <a:pt x="529" y="724"/>
                    <a:pt x="529" y="724"/>
                    <a:pt x="529" y="724"/>
                  </a:cubicBezTo>
                  <a:cubicBezTo>
                    <a:pt x="528" y="724"/>
                    <a:pt x="528" y="724"/>
                    <a:pt x="527" y="724"/>
                  </a:cubicBezTo>
                  <a:cubicBezTo>
                    <a:pt x="526" y="724"/>
                    <a:pt x="525" y="724"/>
                    <a:pt x="524" y="724"/>
                  </a:cubicBezTo>
                  <a:cubicBezTo>
                    <a:pt x="524" y="725"/>
                    <a:pt x="524" y="725"/>
                    <a:pt x="524" y="725"/>
                  </a:cubicBezTo>
                  <a:cubicBezTo>
                    <a:pt x="523" y="725"/>
                    <a:pt x="522" y="725"/>
                    <a:pt x="521" y="725"/>
                  </a:cubicBezTo>
                  <a:cubicBezTo>
                    <a:pt x="521" y="725"/>
                    <a:pt x="521" y="725"/>
                    <a:pt x="521" y="724"/>
                  </a:cubicBezTo>
                  <a:cubicBezTo>
                    <a:pt x="520" y="724"/>
                    <a:pt x="520" y="724"/>
                    <a:pt x="520" y="724"/>
                  </a:cubicBezTo>
                  <a:cubicBezTo>
                    <a:pt x="520" y="724"/>
                    <a:pt x="520" y="724"/>
                    <a:pt x="520" y="724"/>
                  </a:cubicBezTo>
                  <a:cubicBezTo>
                    <a:pt x="519" y="724"/>
                    <a:pt x="519" y="724"/>
                    <a:pt x="518" y="723"/>
                  </a:cubicBezTo>
                  <a:cubicBezTo>
                    <a:pt x="518" y="723"/>
                    <a:pt x="518" y="723"/>
                    <a:pt x="518" y="723"/>
                  </a:cubicBezTo>
                  <a:cubicBezTo>
                    <a:pt x="518" y="724"/>
                    <a:pt x="518" y="724"/>
                    <a:pt x="518" y="724"/>
                  </a:cubicBezTo>
                  <a:cubicBezTo>
                    <a:pt x="518" y="724"/>
                    <a:pt x="518" y="724"/>
                    <a:pt x="518" y="724"/>
                  </a:cubicBezTo>
                  <a:cubicBezTo>
                    <a:pt x="517" y="724"/>
                    <a:pt x="517" y="724"/>
                    <a:pt x="517" y="724"/>
                  </a:cubicBezTo>
                  <a:cubicBezTo>
                    <a:pt x="517" y="724"/>
                    <a:pt x="517" y="724"/>
                    <a:pt x="517" y="723"/>
                  </a:cubicBezTo>
                  <a:cubicBezTo>
                    <a:pt x="517" y="723"/>
                    <a:pt x="517" y="722"/>
                    <a:pt x="516" y="722"/>
                  </a:cubicBezTo>
                  <a:cubicBezTo>
                    <a:pt x="516" y="722"/>
                    <a:pt x="516" y="722"/>
                    <a:pt x="516" y="722"/>
                  </a:cubicBezTo>
                  <a:cubicBezTo>
                    <a:pt x="515" y="721"/>
                    <a:pt x="515" y="721"/>
                    <a:pt x="516" y="721"/>
                  </a:cubicBezTo>
                  <a:cubicBezTo>
                    <a:pt x="516" y="721"/>
                    <a:pt x="516" y="721"/>
                    <a:pt x="516" y="720"/>
                  </a:cubicBezTo>
                  <a:cubicBezTo>
                    <a:pt x="516" y="720"/>
                    <a:pt x="516" y="719"/>
                    <a:pt x="516" y="719"/>
                  </a:cubicBezTo>
                  <a:cubicBezTo>
                    <a:pt x="516" y="719"/>
                    <a:pt x="516" y="719"/>
                    <a:pt x="516" y="719"/>
                  </a:cubicBezTo>
                  <a:cubicBezTo>
                    <a:pt x="516" y="719"/>
                    <a:pt x="515" y="719"/>
                    <a:pt x="515" y="720"/>
                  </a:cubicBezTo>
                  <a:cubicBezTo>
                    <a:pt x="515" y="720"/>
                    <a:pt x="514" y="721"/>
                    <a:pt x="514" y="721"/>
                  </a:cubicBezTo>
                  <a:cubicBezTo>
                    <a:pt x="513" y="721"/>
                    <a:pt x="513" y="722"/>
                    <a:pt x="513" y="722"/>
                  </a:cubicBezTo>
                  <a:cubicBezTo>
                    <a:pt x="513" y="723"/>
                    <a:pt x="513" y="723"/>
                    <a:pt x="514" y="723"/>
                  </a:cubicBezTo>
                  <a:cubicBezTo>
                    <a:pt x="514" y="723"/>
                    <a:pt x="515" y="723"/>
                    <a:pt x="515" y="723"/>
                  </a:cubicBezTo>
                  <a:cubicBezTo>
                    <a:pt x="515" y="723"/>
                    <a:pt x="515" y="723"/>
                    <a:pt x="515" y="723"/>
                  </a:cubicBezTo>
                  <a:cubicBezTo>
                    <a:pt x="515" y="723"/>
                    <a:pt x="516" y="723"/>
                    <a:pt x="515" y="723"/>
                  </a:cubicBezTo>
                  <a:cubicBezTo>
                    <a:pt x="515" y="724"/>
                    <a:pt x="515" y="724"/>
                    <a:pt x="515" y="724"/>
                  </a:cubicBezTo>
                  <a:cubicBezTo>
                    <a:pt x="515" y="725"/>
                    <a:pt x="515" y="725"/>
                    <a:pt x="516" y="725"/>
                  </a:cubicBezTo>
                  <a:cubicBezTo>
                    <a:pt x="516" y="725"/>
                    <a:pt x="517" y="725"/>
                    <a:pt x="518" y="725"/>
                  </a:cubicBezTo>
                  <a:cubicBezTo>
                    <a:pt x="518" y="725"/>
                    <a:pt x="518" y="725"/>
                    <a:pt x="518" y="725"/>
                  </a:cubicBezTo>
                  <a:cubicBezTo>
                    <a:pt x="518" y="725"/>
                    <a:pt x="518" y="725"/>
                    <a:pt x="518" y="725"/>
                  </a:cubicBezTo>
                  <a:cubicBezTo>
                    <a:pt x="517" y="726"/>
                    <a:pt x="517" y="726"/>
                    <a:pt x="518" y="726"/>
                  </a:cubicBezTo>
                  <a:cubicBezTo>
                    <a:pt x="518" y="726"/>
                    <a:pt x="518" y="726"/>
                    <a:pt x="518" y="726"/>
                  </a:cubicBezTo>
                  <a:cubicBezTo>
                    <a:pt x="518" y="726"/>
                    <a:pt x="518" y="726"/>
                    <a:pt x="518" y="726"/>
                  </a:cubicBezTo>
                  <a:cubicBezTo>
                    <a:pt x="518" y="726"/>
                    <a:pt x="518" y="727"/>
                    <a:pt x="518" y="727"/>
                  </a:cubicBezTo>
                  <a:cubicBezTo>
                    <a:pt x="519" y="727"/>
                    <a:pt x="520" y="727"/>
                    <a:pt x="521" y="727"/>
                  </a:cubicBezTo>
                  <a:cubicBezTo>
                    <a:pt x="521" y="727"/>
                    <a:pt x="521" y="728"/>
                    <a:pt x="521" y="727"/>
                  </a:cubicBezTo>
                  <a:cubicBezTo>
                    <a:pt x="521" y="727"/>
                    <a:pt x="521" y="727"/>
                    <a:pt x="522" y="727"/>
                  </a:cubicBezTo>
                  <a:cubicBezTo>
                    <a:pt x="522" y="727"/>
                    <a:pt x="521" y="727"/>
                    <a:pt x="521" y="727"/>
                  </a:cubicBezTo>
                  <a:cubicBezTo>
                    <a:pt x="521" y="727"/>
                    <a:pt x="521" y="727"/>
                    <a:pt x="521" y="727"/>
                  </a:cubicBezTo>
                  <a:cubicBezTo>
                    <a:pt x="522" y="726"/>
                    <a:pt x="522" y="727"/>
                    <a:pt x="522" y="727"/>
                  </a:cubicBezTo>
                  <a:cubicBezTo>
                    <a:pt x="522" y="727"/>
                    <a:pt x="522" y="727"/>
                    <a:pt x="522" y="727"/>
                  </a:cubicBezTo>
                  <a:cubicBezTo>
                    <a:pt x="522" y="727"/>
                    <a:pt x="523" y="727"/>
                    <a:pt x="523" y="727"/>
                  </a:cubicBezTo>
                  <a:cubicBezTo>
                    <a:pt x="523" y="727"/>
                    <a:pt x="523" y="728"/>
                    <a:pt x="523" y="728"/>
                  </a:cubicBezTo>
                  <a:cubicBezTo>
                    <a:pt x="523" y="728"/>
                    <a:pt x="523" y="728"/>
                    <a:pt x="523" y="728"/>
                  </a:cubicBezTo>
                  <a:cubicBezTo>
                    <a:pt x="523" y="728"/>
                    <a:pt x="523" y="728"/>
                    <a:pt x="522" y="728"/>
                  </a:cubicBezTo>
                  <a:cubicBezTo>
                    <a:pt x="523" y="728"/>
                    <a:pt x="523" y="728"/>
                    <a:pt x="523" y="728"/>
                  </a:cubicBezTo>
                  <a:cubicBezTo>
                    <a:pt x="523" y="729"/>
                    <a:pt x="524" y="729"/>
                    <a:pt x="524" y="729"/>
                  </a:cubicBezTo>
                  <a:cubicBezTo>
                    <a:pt x="525" y="729"/>
                    <a:pt x="526" y="729"/>
                    <a:pt x="526" y="729"/>
                  </a:cubicBezTo>
                  <a:cubicBezTo>
                    <a:pt x="526" y="729"/>
                    <a:pt x="526" y="729"/>
                    <a:pt x="526" y="729"/>
                  </a:cubicBezTo>
                  <a:cubicBezTo>
                    <a:pt x="526" y="728"/>
                    <a:pt x="526" y="728"/>
                    <a:pt x="526" y="728"/>
                  </a:cubicBezTo>
                  <a:cubicBezTo>
                    <a:pt x="526" y="727"/>
                    <a:pt x="526" y="728"/>
                    <a:pt x="526" y="727"/>
                  </a:cubicBezTo>
                  <a:cubicBezTo>
                    <a:pt x="526" y="727"/>
                    <a:pt x="526" y="727"/>
                    <a:pt x="526" y="727"/>
                  </a:cubicBezTo>
                  <a:cubicBezTo>
                    <a:pt x="526" y="727"/>
                    <a:pt x="526" y="727"/>
                    <a:pt x="526" y="727"/>
                  </a:cubicBezTo>
                  <a:cubicBezTo>
                    <a:pt x="527" y="727"/>
                    <a:pt x="527" y="726"/>
                    <a:pt x="527" y="726"/>
                  </a:cubicBezTo>
                  <a:cubicBezTo>
                    <a:pt x="527" y="725"/>
                    <a:pt x="527" y="725"/>
                    <a:pt x="528" y="725"/>
                  </a:cubicBezTo>
                  <a:cubicBezTo>
                    <a:pt x="528" y="725"/>
                    <a:pt x="528" y="725"/>
                    <a:pt x="529" y="725"/>
                  </a:cubicBezTo>
                  <a:cubicBezTo>
                    <a:pt x="529" y="725"/>
                    <a:pt x="529" y="725"/>
                    <a:pt x="529" y="725"/>
                  </a:cubicBezTo>
                  <a:cubicBezTo>
                    <a:pt x="529" y="725"/>
                    <a:pt x="529" y="725"/>
                    <a:pt x="529" y="724"/>
                  </a:cubicBezTo>
                  <a:close/>
                  <a:moveTo>
                    <a:pt x="487" y="564"/>
                  </a:moveTo>
                  <a:cubicBezTo>
                    <a:pt x="487" y="564"/>
                    <a:pt x="487" y="564"/>
                    <a:pt x="487" y="563"/>
                  </a:cubicBezTo>
                  <a:cubicBezTo>
                    <a:pt x="488" y="563"/>
                    <a:pt x="488" y="563"/>
                    <a:pt x="488" y="563"/>
                  </a:cubicBezTo>
                  <a:cubicBezTo>
                    <a:pt x="489" y="563"/>
                    <a:pt x="489" y="563"/>
                    <a:pt x="489" y="563"/>
                  </a:cubicBezTo>
                  <a:cubicBezTo>
                    <a:pt x="489" y="563"/>
                    <a:pt x="489" y="563"/>
                    <a:pt x="489" y="563"/>
                  </a:cubicBezTo>
                  <a:cubicBezTo>
                    <a:pt x="489" y="564"/>
                    <a:pt x="490" y="564"/>
                    <a:pt x="490" y="565"/>
                  </a:cubicBezTo>
                  <a:cubicBezTo>
                    <a:pt x="490" y="565"/>
                    <a:pt x="490" y="565"/>
                    <a:pt x="490" y="565"/>
                  </a:cubicBezTo>
                  <a:cubicBezTo>
                    <a:pt x="490" y="565"/>
                    <a:pt x="490" y="565"/>
                    <a:pt x="490" y="565"/>
                  </a:cubicBezTo>
                  <a:cubicBezTo>
                    <a:pt x="490" y="566"/>
                    <a:pt x="490" y="566"/>
                    <a:pt x="490" y="566"/>
                  </a:cubicBezTo>
                  <a:cubicBezTo>
                    <a:pt x="490" y="566"/>
                    <a:pt x="489" y="567"/>
                    <a:pt x="489" y="567"/>
                  </a:cubicBezTo>
                  <a:cubicBezTo>
                    <a:pt x="490" y="567"/>
                    <a:pt x="490" y="567"/>
                    <a:pt x="490" y="567"/>
                  </a:cubicBezTo>
                  <a:cubicBezTo>
                    <a:pt x="489" y="567"/>
                    <a:pt x="489" y="567"/>
                    <a:pt x="489" y="567"/>
                  </a:cubicBezTo>
                  <a:cubicBezTo>
                    <a:pt x="489" y="567"/>
                    <a:pt x="489" y="567"/>
                    <a:pt x="489" y="567"/>
                  </a:cubicBezTo>
                  <a:cubicBezTo>
                    <a:pt x="489" y="567"/>
                    <a:pt x="488" y="567"/>
                    <a:pt x="488" y="568"/>
                  </a:cubicBezTo>
                  <a:cubicBezTo>
                    <a:pt x="488" y="568"/>
                    <a:pt x="488" y="568"/>
                    <a:pt x="488" y="568"/>
                  </a:cubicBezTo>
                  <a:cubicBezTo>
                    <a:pt x="487" y="568"/>
                    <a:pt x="487" y="568"/>
                    <a:pt x="487" y="569"/>
                  </a:cubicBezTo>
                  <a:cubicBezTo>
                    <a:pt x="487" y="569"/>
                    <a:pt x="487" y="568"/>
                    <a:pt x="486" y="568"/>
                  </a:cubicBezTo>
                  <a:cubicBezTo>
                    <a:pt x="486" y="568"/>
                    <a:pt x="486" y="568"/>
                    <a:pt x="486" y="567"/>
                  </a:cubicBezTo>
                  <a:cubicBezTo>
                    <a:pt x="486" y="567"/>
                    <a:pt x="486" y="567"/>
                    <a:pt x="486" y="567"/>
                  </a:cubicBezTo>
                  <a:cubicBezTo>
                    <a:pt x="486" y="566"/>
                    <a:pt x="487" y="566"/>
                    <a:pt x="487" y="566"/>
                  </a:cubicBezTo>
                  <a:cubicBezTo>
                    <a:pt x="487" y="566"/>
                    <a:pt x="487" y="565"/>
                    <a:pt x="487" y="565"/>
                  </a:cubicBezTo>
                  <a:cubicBezTo>
                    <a:pt x="487" y="564"/>
                    <a:pt x="487" y="564"/>
                    <a:pt x="487" y="564"/>
                  </a:cubicBezTo>
                  <a:close/>
                  <a:moveTo>
                    <a:pt x="512" y="565"/>
                  </a:moveTo>
                  <a:cubicBezTo>
                    <a:pt x="512" y="565"/>
                    <a:pt x="512" y="565"/>
                    <a:pt x="512" y="565"/>
                  </a:cubicBezTo>
                  <a:cubicBezTo>
                    <a:pt x="512" y="565"/>
                    <a:pt x="512" y="566"/>
                    <a:pt x="513" y="566"/>
                  </a:cubicBezTo>
                  <a:cubicBezTo>
                    <a:pt x="513" y="566"/>
                    <a:pt x="513" y="567"/>
                    <a:pt x="513" y="567"/>
                  </a:cubicBezTo>
                  <a:cubicBezTo>
                    <a:pt x="513" y="567"/>
                    <a:pt x="512" y="567"/>
                    <a:pt x="512" y="567"/>
                  </a:cubicBezTo>
                  <a:cubicBezTo>
                    <a:pt x="512" y="567"/>
                    <a:pt x="512" y="567"/>
                    <a:pt x="512" y="567"/>
                  </a:cubicBezTo>
                  <a:cubicBezTo>
                    <a:pt x="512" y="567"/>
                    <a:pt x="511" y="566"/>
                    <a:pt x="511" y="566"/>
                  </a:cubicBezTo>
                  <a:cubicBezTo>
                    <a:pt x="511" y="566"/>
                    <a:pt x="511" y="566"/>
                    <a:pt x="510" y="566"/>
                  </a:cubicBezTo>
                  <a:cubicBezTo>
                    <a:pt x="510" y="565"/>
                    <a:pt x="510" y="565"/>
                    <a:pt x="510" y="565"/>
                  </a:cubicBezTo>
                  <a:cubicBezTo>
                    <a:pt x="510" y="565"/>
                    <a:pt x="510" y="565"/>
                    <a:pt x="510" y="565"/>
                  </a:cubicBezTo>
                  <a:cubicBezTo>
                    <a:pt x="510" y="565"/>
                    <a:pt x="510" y="565"/>
                    <a:pt x="510" y="565"/>
                  </a:cubicBezTo>
                  <a:cubicBezTo>
                    <a:pt x="510" y="565"/>
                    <a:pt x="510" y="565"/>
                    <a:pt x="510" y="565"/>
                  </a:cubicBezTo>
                  <a:cubicBezTo>
                    <a:pt x="510" y="564"/>
                    <a:pt x="510" y="564"/>
                    <a:pt x="511" y="564"/>
                  </a:cubicBezTo>
                  <a:cubicBezTo>
                    <a:pt x="511" y="564"/>
                    <a:pt x="511" y="564"/>
                    <a:pt x="511" y="565"/>
                  </a:cubicBezTo>
                  <a:cubicBezTo>
                    <a:pt x="511" y="565"/>
                    <a:pt x="512" y="565"/>
                    <a:pt x="512" y="565"/>
                  </a:cubicBezTo>
                  <a:close/>
                  <a:moveTo>
                    <a:pt x="395" y="657"/>
                  </a:moveTo>
                  <a:cubicBezTo>
                    <a:pt x="395" y="656"/>
                    <a:pt x="395" y="656"/>
                    <a:pt x="395" y="656"/>
                  </a:cubicBezTo>
                  <a:cubicBezTo>
                    <a:pt x="395" y="656"/>
                    <a:pt x="395" y="656"/>
                    <a:pt x="395" y="656"/>
                  </a:cubicBezTo>
                  <a:cubicBezTo>
                    <a:pt x="395" y="656"/>
                    <a:pt x="396" y="655"/>
                    <a:pt x="396" y="655"/>
                  </a:cubicBezTo>
                  <a:cubicBezTo>
                    <a:pt x="397" y="654"/>
                    <a:pt x="398" y="654"/>
                    <a:pt x="399" y="654"/>
                  </a:cubicBezTo>
                  <a:cubicBezTo>
                    <a:pt x="400" y="654"/>
                    <a:pt x="400" y="654"/>
                    <a:pt x="401" y="654"/>
                  </a:cubicBezTo>
                  <a:cubicBezTo>
                    <a:pt x="402" y="654"/>
                    <a:pt x="402" y="655"/>
                    <a:pt x="403" y="655"/>
                  </a:cubicBezTo>
                  <a:cubicBezTo>
                    <a:pt x="403" y="656"/>
                    <a:pt x="403" y="656"/>
                    <a:pt x="404" y="657"/>
                  </a:cubicBezTo>
                  <a:cubicBezTo>
                    <a:pt x="404" y="658"/>
                    <a:pt x="405" y="659"/>
                    <a:pt x="404" y="660"/>
                  </a:cubicBezTo>
                  <a:cubicBezTo>
                    <a:pt x="404" y="660"/>
                    <a:pt x="404" y="660"/>
                    <a:pt x="404" y="660"/>
                  </a:cubicBezTo>
                  <a:cubicBezTo>
                    <a:pt x="404" y="660"/>
                    <a:pt x="404" y="660"/>
                    <a:pt x="404" y="660"/>
                  </a:cubicBezTo>
                  <a:cubicBezTo>
                    <a:pt x="404" y="660"/>
                    <a:pt x="403" y="660"/>
                    <a:pt x="403" y="660"/>
                  </a:cubicBezTo>
                  <a:cubicBezTo>
                    <a:pt x="402" y="659"/>
                    <a:pt x="401" y="659"/>
                    <a:pt x="401" y="659"/>
                  </a:cubicBezTo>
                  <a:cubicBezTo>
                    <a:pt x="400" y="659"/>
                    <a:pt x="400" y="658"/>
                    <a:pt x="399" y="658"/>
                  </a:cubicBezTo>
                  <a:cubicBezTo>
                    <a:pt x="399" y="658"/>
                    <a:pt x="398" y="658"/>
                    <a:pt x="398" y="658"/>
                  </a:cubicBezTo>
                  <a:cubicBezTo>
                    <a:pt x="397" y="658"/>
                    <a:pt x="397" y="657"/>
                    <a:pt x="396" y="657"/>
                  </a:cubicBezTo>
                  <a:cubicBezTo>
                    <a:pt x="396" y="657"/>
                    <a:pt x="395" y="657"/>
                    <a:pt x="395" y="657"/>
                  </a:cubicBezTo>
                  <a:close/>
                  <a:moveTo>
                    <a:pt x="414" y="667"/>
                  </a:moveTo>
                  <a:cubicBezTo>
                    <a:pt x="414" y="667"/>
                    <a:pt x="413" y="667"/>
                    <a:pt x="413" y="667"/>
                  </a:cubicBezTo>
                  <a:cubicBezTo>
                    <a:pt x="413" y="667"/>
                    <a:pt x="413" y="667"/>
                    <a:pt x="413" y="668"/>
                  </a:cubicBezTo>
                  <a:cubicBezTo>
                    <a:pt x="413" y="668"/>
                    <a:pt x="413" y="668"/>
                    <a:pt x="413" y="668"/>
                  </a:cubicBezTo>
                  <a:cubicBezTo>
                    <a:pt x="413" y="668"/>
                    <a:pt x="413" y="668"/>
                    <a:pt x="413" y="668"/>
                  </a:cubicBezTo>
                  <a:cubicBezTo>
                    <a:pt x="413" y="668"/>
                    <a:pt x="413" y="668"/>
                    <a:pt x="413" y="668"/>
                  </a:cubicBezTo>
                  <a:cubicBezTo>
                    <a:pt x="412" y="668"/>
                    <a:pt x="412" y="668"/>
                    <a:pt x="411" y="668"/>
                  </a:cubicBezTo>
                  <a:cubicBezTo>
                    <a:pt x="411" y="668"/>
                    <a:pt x="411" y="668"/>
                    <a:pt x="411" y="668"/>
                  </a:cubicBezTo>
                  <a:cubicBezTo>
                    <a:pt x="411" y="668"/>
                    <a:pt x="411" y="668"/>
                    <a:pt x="411" y="668"/>
                  </a:cubicBezTo>
                  <a:cubicBezTo>
                    <a:pt x="411" y="668"/>
                    <a:pt x="411" y="668"/>
                    <a:pt x="411" y="668"/>
                  </a:cubicBezTo>
                  <a:cubicBezTo>
                    <a:pt x="411" y="668"/>
                    <a:pt x="411" y="668"/>
                    <a:pt x="411" y="668"/>
                  </a:cubicBezTo>
                  <a:cubicBezTo>
                    <a:pt x="411" y="668"/>
                    <a:pt x="411" y="667"/>
                    <a:pt x="411" y="667"/>
                  </a:cubicBezTo>
                  <a:cubicBezTo>
                    <a:pt x="411" y="667"/>
                    <a:pt x="411" y="667"/>
                    <a:pt x="411" y="667"/>
                  </a:cubicBezTo>
                  <a:cubicBezTo>
                    <a:pt x="411" y="667"/>
                    <a:pt x="412" y="667"/>
                    <a:pt x="412" y="667"/>
                  </a:cubicBezTo>
                  <a:cubicBezTo>
                    <a:pt x="412" y="667"/>
                    <a:pt x="412" y="667"/>
                    <a:pt x="412" y="667"/>
                  </a:cubicBezTo>
                  <a:cubicBezTo>
                    <a:pt x="413" y="667"/>
                    <a:pt x="413" y="666"/>
                    <a:pt x="413" y="666"/>
                  </a:cubicBezTo>
                  <a:cubicBezTo>
                    <a:pt x="413" y="666"/>
                    <a:pt x="413" y="666"/>
                    <a:pt x="413" y="666"/>
                  </a:cubicBezTo>
                  <a:cubicBezTo>
                    <a:pt x="413" y="666"/>
                    <a:pt x="413" y="666"/>
                    <a:pt x="413" y="667"/>
                  </a:cubicBezTo>
                  <a:cubicBezTo>
                    <a:pt x="414" y="667"/>
                    <a:pt x="414" y="667"/>
                    <a:pt x="414" y="667"/>
                  </a:cubicBezTo>
                  <a:close/>
                  <a:moveTo>
                    <a:pt x="241" y="438"/>
                  </a:moveTo>
                  <a:cubicBezTo>
                    <a:pt x="241" y="438"/>
                    <a:pt x="241" y="438"/>
                    <a:pt x="241" y="438"/>
                  </a:cubicBezTo>
                  <a:cubicBezTo>
                    <a:pt x="242" y="438"/>
                    <a:pt x="242" y="437"/>
                    <a:pt x="242" y="437"/>
                  </a:cubicBezTo>
                  <a:cubicBezTo>
                    <a:pt x="243" y="437"/>
                    <a:pt x="243" y="437"/>
                    <a:pt x="243" y="437"/>
                  </a:cubicBezTo>
                  <a:cubicBezTo>
                    <a:pt x="244" y="437"/>
                    <a:pt x="244" y="437"/>
                    <a:pt x="244" y="438"/>
                  </a:cubicBezTo>
                  <a:cubicBezTo>
                    <a:pt x="244" y="438"/>
                    <a:pt x="244" y="438"/>
                    <a:pt x="244" y="438"/>
                  </a:cubicBezTo>
                  <a:cubicBezTo>
                    <a:pt x="245" y="438"/>
                    <a:pt x="245" y="438"/>
                    <a:pt x="245" y="439"/>
                  </a:cubicBezTo>
                  <a:cubicBezTo>
                    <a:pt x="245" y="439"/>
                    <a:pt x="245" y="439"/>
                    <a:pt x="245" y="439"/>
                  </a:cubicBezTo>
                  <a:cubicBezTo>
                    <a:pt x="245" y="439"/>
                    <a:pt x="245" y="439"/>
                    <a:pt x="245" y="439"/>
                  </a:cubicBezTo>
                  <a:cubicBezTo>
                    <a:pt x="246" y="439"/>
                    <a:pt x="246" y="439"/>
                    <a:pt x="246" y="439"/>
                  </a:cubicBezTo>
                  <a:cubicBezTo>
                    <a:pt x="246" y="439"/>
                    <a:pt x="246" y="440"/>
                    <a:pt x="246" y="440"/>
                  </a:cubicBezTo>
                  <a:cubicBezTo>
                    <a:pt x="245" y="440"/>
                    <a:pt x="245" y="440"/>
                    <a:pt x="245" y="440"/>
                  </a:cubicBezTo>
                  <a:cubicBezTo>
                    <a:pt x="245" y="440"/>
                    <a:pt x="245" y="441"/>
                    <a:pt x="245" y="441"/>
                  </a:cubicBezTo>
                  <a:cubicBezTo>
                    <a:pt x="245" y="441"/>
                    <a:pt x="245" y="441"/>
                    <a:pt x="245" y="441"/>
                  </a:cubicBezTo>
                  <a:cubicBezTo>
                    <a:pt x="244" y="441"/>
                    <a:pt x="244" y="441"/>
                    <a:pt x="244" y="441"/>
                  </a:cubicBezTo>
                  <a:cubicBezTo>
                    <a:pt x="244" y="441"/>
                    <a:pt x="243" y="441"/>
                    <a:pt x="243" y="441"/>
                  </a:cubicBezTo>
                  <a:cubicBezTo>
                    <a:pt x="243" y="440"/>
                    <a:pt x="243" y="440"/>
                    <a:pt x="243" y="440"/>
                  </a:cubicBezTo>
                  <a:cubicBezTo>
                    <a:pt x="243" y="440"/>
                    <a:pt x="242" y="440"/>
                    <a:pt x="242" y="439"/>
                  </a:cubicBezTo>
                  <a:cubicBezTo>
                    <a:pt x="241" y="439"/>
                    <a:pt x="241" y="439"/>
                    <a:pt x="241" y="439"/>
                  </a:cubicBezTo>
                  <a:cubicBezTo>
                    <a:pt x="241" y="439"/>
                    <a:pt x="241" y="439"/>
                    <a:pt x="241" y="438"/>
                  </a:cubicBezTo>
                  <a:cubicBezTo>
                    <a:pt x="241" y="438"/>
                    <a:pt x="241" y="438"/>
                    <a:pt x="241" y="439"/>
                  </a:cubicBezTo>
                  <a:cubicBezTo>
                    <a:pt x="241" y="438"/>
                    <a:pt x="241" y="438"/>
                    <a:pt x="241" y="438"/>
                  </a:cubicBezTo>
                  <a:close/>
                  <a:moveTo>
                    <a:pt x="222" y="465"/>
                  </a:moveTo>
                  <a:cubicBezTo>
                    <a:pt x="222" y="465"/>
                    <a:pt x="223" y="465"/>
                    <a:pt x="223" y="465"/>
                  </a:cubicBezTo>
                  <a:cubicBezTo>
                    <a:pt x="223" y="465"/>
                    <a:pt x="223" y="465"/>
                    <a:pt x="223" y="466"/>
                  </a:cubicBezTo>
                  <a:cubicBezTo>
                    <a:pt x="223" y="466"/>
                    <a:pt x="223" y="466"/>
                    <a:pt x="223" y="466"/>
                  </a:cubicBezTo>
                  <a:cubicBezTo>
                    <a:pt x="223" y="466"/>
                    <a:pt x="223" y="466"/>
                    <a:pt x="223" y="466"/>
                  </a:cubicBezTo>
                  <a:cubicBezTo>
                    <a:pt x="224" y="466"/>
                    <a:pt x="224" y="466"/>
                    <a:pt x="224" y="466"/>
                  </a:cubicBezTo>
                  <a:cubicBezTo>
                    <a:pt x="224" y="466"/>
                    <a:pt x="224" y="466"/>
                    <a:pt x="224" y="466"/>
                  </a:cubicBezTo>
                  <a:cubicBezTo>
                    <a:pt x="224" y="466"/>
                    <a:pt x="224" y="465"/>
                    <a:pt x="224" y="465"/>
                  </a:cubicBezTo>
                  <a:cubicBezTo>
                    <a:pt x="224" y="465"/>
                    <a:pt x="224" y="465"/>
                    <a:pt x="224" y="465"/>
                  </a:cubicBezTo>
                  <a:cubicBezTo>
                    <a:pt x="224" y="465"/>
                    <a:pt x="224" y="465"/>
                    <a:pt x="224" y="465"/>
                  </a:cubicBezTo>
                  <a:cubicBezTo>
                    <a:pt x="224" y="465"/>
                    <a:pt x="224" y="465"/>
                    <a:pt x="224" y="465"/>
                  </a:cubicBezTo>
                  <a:cubicBezTo>
                    <a:pt x="224" y="465"/>
                    <a:pt x="224" y="464"/>
                    <a:pt x="224" y="464"/>
                  </a:cubicBezTo>
                  <a:cubicBezTo>
                    <a:pt x="224" y="464"/>
                    <a:pt x="224" y="464"/>
                    <a:pt x="224" y="464"/>
                  </a:cubicBezTo>
                  <a:cubicBezTo>
                    <a:pt x="224" y="464"/>
                    <a:pt x="224" y="464"/>
                    <a:pt x="224" y="464"/>
                  </a:cubicBezTo>
                  <a:cubicBezTo>
                    <a:pt x="224" y="465"/>
                    <a:pt x="224" y="465"/>
                    <a:pt x="225" y="465"/>
                  </a:cubicBezTo>
                  <a:cubicBezTo>
                    <a:pt x="225" y="465"/>
                    <a:pt x="225" y="465"/>
                    <a:pt x="225" y="465"/>
                  </a:cubicBezTo>
                  <a:cubicBezTo>
                    <a:pt x="225" y="465"/>
                    <a:pt x="225" y="465"/>
                    <a:pt x="225" y="465"/>
                  </a:cubicBezTo>
                  <a:cubicBezTo>
                    <a:pt x="225" y="466"/>
                    <a:pt x="225" y="466"/>
                    <a:pt x="225" y="466"/>
                  </a:cubicBezTo>
                  <a:cubicBezTo>
                    <a:pt x="224" y="466"/>
                    <a:pt x="224" y="467"/>
                    <a:pt x="224" y="467"/>
                  </a:cubicBezTo>
                  <a:cubicBezTo>
                    <a:pt x="224" y="467"/>
                    <a:pt x="224" y="467"/>
                    <a:pt x="224" y="467"/>
                  </a:cubicBezTo>
                  <a:cubicBezTo>
                    <a:pt x="224" y="467"/>
                    <a:pt x="224" y="467"/>
                    <a:pt x="224" y="467"/>
                  </a:cubicBezTo>
                  <a:cubicBezTo>
                    <a:pt x="224" y="467"/>
                    <a:pt x="224" y="467"/>
                    <a:pt x="224" y="467"/>
                  </a:cubicBezTo>
                  <a:cubicBezTo>
                    <a:pt x="224" y="467"/>
                    <a:pt x="224" y="467"/>
                    <a:pt x="223" y="467"/>
                  </a:cubicBezTo>
                  <a:cubicBezTo>
                    <a:pt x="223" y="467"/>
                    <a:pt x="223" y="467"/>
                    <a:pt x="223" y="467"/>
                  </a:cubicBezTo>
                  <a:cubicBezTo>
                    <a:pt x="223" y="467"/>
                    <a:pt x="223" y="466"/>
                    <a:pt x="223" y="466"/>
                  </a:cubicBezTo>
                  <a:cubicBezTo>
                    <a:pt x="223" y="466"/>
                    <a:pt x="223" y="466"/>
                    <a:pt x="223" y="466"/>
                  </a:cubicBezTo>
                  <a:cubicBezTo>
                    <a:pt x="223" y="466"/>
                    <a:pt x="223" y="466"/>
                    <a:pt x="223" y="466"/>
                  </a:cubicBezTo>
                  <a:cubicBezTo>
                    <a:pt x="223" y="466"/>
                    <a:pt x="223" y="466"/>
                    <a:pt x="223" y="466"/>
                  </a:cubicBezTo>
                  <a:cubicBezTo>
                    <a:pt x="223" y="467"/>
                    <a:pt x="223" y="467"/>
                    <a:pt x="223" y="467"/>
                  </a:cubicBezTo>
                  <a:cubicBezTo>
                    <a:pt x="223" y="467"/>
                    <a:pt x="223" y="467"/>
                    <a:pt x="223" y="467"/>
                  </a:cubicBezTo>
                  <a:cubicBezTo>
                    <a:pt x="222" y="467"/>
                    <a:pt x="222" y="467"/>
                    <a:pt x="222" y="467"/>
                  </a:cubicBezTo>
                  <a:cubicBezTo>
                    <a:pt x="222" y="467"/>
                    <a:pt x="222" y="467"/>
                    <a:pt x="222" y="467"/>
                  </a:cubicBezTo>
                  <a:cubicBezTo>
                    <a:pt x="222" y="467"/>
                    <a:pt x="222" y="467"/>
                    <a:pt x="222" y="467"/>
                  </a:cubicBezTo>
                  <a:cubicBezTo>
                    <a:pt x="222" y="466"/>
                    <a:pt x="222" y="466"/>
                    <a:pt x="222" y="466"/>
                  </a:cubicBezTo>
                  <a:cubicBezTo>
                    <a:pt x="222" y="466"/>
                    <a:pt x="222" y="465"/>
                    <a:pt x="222" y="465"/>
                  </a:cubicBezTo>
                  <a:cubicBezTo>
                    <a:pt x="222" y="465"/>
                    <a:pt x="222" y="465"/>
                    <a:pt x="222" y="465"/>
                  </a:cubicBezTo>
                  <a:close/>
                  <a:moveTo>
                    <a:pt x="222" y="459"/>
                  </a:moveTo>
                  <a:cubicBezTo>
                    <a:pt x="222" y="459"/>
                    <a:pt x="222" y="459"/>
                    <a:pt x="222" y="459"/>
                  </a:cubicBezTo>
                  <a:cubicBezTo>
                    <a:pt x="222" y="459"/>
                    <a:pt x="222" y="459"/>
                    <a:pt x="222" y="459"/>
                  </a:cubicBezTo>
                  <a:cubicBezTo>
                    <a:pt x="222" y="459"/>
                    <a:pt x="222" y="460"/>
                    <a:pt x="222" y="460"/>
                  </a:cubicBezTo>
                  <a:cubicBezTo>
                    <a:pt x="222" y="460"/>
                    <a:pt x="222" y="460"/>
                    <a:pt x="222" y="460"/>
                  </a:cubicBezTo>
                  <a:cubicBezTo>
                    <a:pt x="222" y="460"/>
                    <a:pt x="222" y="460"/>
                    <a:pt x="222" y="460"/>
                  </a:cubicBezTo>
                  <a:cubicBezTo>
                    <a:pt x="221" y="460"/>
                    <a:pt x="222" y="459"/>
                    <a:pt x="221" y="459"/>
                  </a:cubicBezTo>
                  <a:cubicBezTo>
                    <a:pt x="221" y="459"/>
                    <a:pt x="221" y="459"/>
                    <a:pt x="221" y="459"/>
                  </a:cubicBezTo>
                  <a:cubicBezTo>
                    <a:pt x="221" y="459"/>
                    <a:pt x="221" y="459"/>
                    <a:pt x="221" y="459"/>
                  </a:cubicBezTo>
                  <a:cubicBezTo>
                    <a:pt x="221" y="459"/>
                    <a:pt x="221" y="459"/>
                    <a:pt x="221" y="459"/>
                  </a:cubicBezTo>
                  <a:cubicBezTo>
                    <a:pt x="221" y="459"/>
                    <a:pt x="221" y="458"/>
                    <a:pt x="221" y="458"/>
                  </a:cubicBezTo>
                  <a:cubicBezTo>
                    <a:pt x="221" y="458"/>
                    <a:pt x="221" y="458"/>
                    <a:pt x="221" y="458"/>
                  </a:cubicBezTo>
                  <a:cubicBezTo>
                    <a:pt x="221" y="458"/>
                    <a:pt x="221" y="458"/>
                    <a:pt x="221" y="458"/>
                  </a:cubicBezTo>
                  <a:cubicBezTo>
                    <a:pt x="221" y="458"/>
                    <a:pt x="221" y="458"/>
                    <a:pt x="221" y="458"/>
                  </a:cubicBezTo>
                  <a:cubicBezTo>
                    <a:pt x="221" y="458"/>
                    <a:pt x="222" y="458"/>
                    <a:pt x="222" y="458"/>
                  </a:cubicBezTo>
                  <a:cubicBezTo>
                    <a:pt x="222" y="458"/>
                    <a:pt x="222" y="458"/>
                    <a:pt x="222" y="457"/>
                  </a:cubicBezTo>
                  <a:cubicBezTo>
                    <a:pt x="222" y="457"/>
                    <a:pt x="222" y="457"/>
                    <a:pt x="222" y="457"/>
                  </a:cubicBezTo>
                  <a:cubicBezTo>
                    <a:pt x="222" y="457"/>
                    <a:pt x="222" y="457"/>
                    <a:pt x="222" y="457"/>
                  </a:cubicBezTo>
                  <a:cubicBezTo>
                    <a:pt x="222" y="457"/>
                    <a:pt x="222" y="458"/>
                    <a:pt x="222" y="458"/>
                  </a:cubicBezTo>
                  <a:cubicBezTo>
                    <a:pt x="222" y="458"/>
                    <a:pt x="222" y="458"/>
                    <a:pt x="222" y="458"/>
                  </a:cubicBezTo>
                  <a:cubicBezTo>
                    <a:pt x="222" y="458"/>
                    <a:pt x="222" y="459"/>
                    <a:pt x="222" y="459"/>
                  </a:cubicBezTo>
                  <a:close/>
                  <a:moveTo>
                    <a:pt x="222" y="454"/>
                  </a:moveTo>
                  <a:cubicBezTo>
                    <a:pt x="222" y="454"/>
                    <a:pt x="222" y="455"/>
                    <a:pt x="222" y="455"/>
                  </a:cubicBezTo>
                  <a:cubicBezTo>
                    <a:pt x="222" y="455"/>
                    <a:pt x="222" y="455"/>
                    <a:pt x="222" y="455"/>
                  </a:cubicBezTo>
                  <a:cubicBezTo>
                    <a:pt x="222" y="455"/>
                    <a:pt x="222" y="455"/>
                    <a:pt x="222" y="455"/>
                  </a:cubicBezTo>
                  <a:cubicBezTo>
                    <a:pt x="222" y="455"/>
                    <a:pt x="222" y="456"/>
                    <a:pt x="222" y="456"/>
                  </a:cubicBezTo>
                  <a:cubicBezTo>
                    <a:pt x="222" y="456"/>
                    <a:pt x="222" y="456"/>
                    <a:pt x="222" y="456"/>
                  </a:cubicBezTo>
                  <a:cubicBezTo>
                    <a:pt x="221" y="456"/>
                    <a:pt x="221" y="456"/>
                    <a:pt x="221" y="456"/>
                  </a:cubicBezTo>
                  <a:cubicBezTo>
                    <a:pt x="221" y="456"/>
                    <a:pt x="221" y="456"/>
                    <a:pt x="221" y="456"/>
                  </a:cubicBezTo>
                  <a:cubicBezTo>
                    <a:pt x="221" y="456"/>
                    <a:pt x="221" y="456"/>
                    <a:pt x="221" y="456"/>
                  </a:cubicBezTo>
                  <a:cubicBezTo>
                    <a:pt x="221" y="456"/>
                    <a:pt x="221" y="456"/>
                    <a:pt x="221" y="456"/>
                  </a:cubicBezTo>
                  <a:cubicBezTo>
                    <a:pt x="221" y="457"/>
                    <a:pt x="221" y="457"/>
                    <a:pt x="221" y="457"/>
                  </a:cubicBezTo>
                  <a:cubicBezTo>
                    <a:pt x="221" y="457"/>
                    <a:pt x="221" y="457"/>
                    <a:pt x="221" y="457"/>
                  </a:cubicBezTo>
                  <a:cubicBezTo>
                    <a:pt x="221" y="457"/>
                    <a:pt x="221" y="457"/>
                    <a:pt x="221" y="457"/>
                  </a:cubicBezTo>
                  <a:cubicBezTo>
                    <a:pt x="221" y="457"/>
                    <a:pt x="221" y="458"/>
                    <a:pt x="221" y="458"/>
                  </a:cubicBezTo>
                  <a:cubicBezTo>
                    <a:pt x="221" y="458"/>
                    <a:pt x="220" y="458"/>
                    <a:pt x="220" y="458"/>
                  </a:cubicBezTo>
                  <a:cubicBezTo>
                    <a:pt x="220" y="458"/>
                    <a:pt x="220" y="457"/>
                    <a:pt x="220" y="457"/>
                  </a:cubicBezTo>
                  <a:cubicBezTo>
                    <a:pt x="220" y="457"/>
                    <a:pt x="220" y="457"/>
                    <a:pt x="220" y="457"/>
                  </a:cubicBezTo>
                  <a:cubicBezTo>
                    <a:pt x="220" y="457"/>
                    <a:pt x="220" y="457"/>
                    <a:pt x="220" y="457"/>
                  </a:cubicBezTo>
                  <a:cubicBezTo>
                    <a:pt x="220" y="457"/>
                    <a:pt x="220" y="457"/>
                    <a:pt x="220" y="457"/>
                  </a:cubicBezTo>
                  <a:cubicBezTo>
                    <a:pt x="220" y="457"/>
                    <a:pt x="220" y="457"/>
                    <a:pt x="220" y="457"/>
                  </a:cubicBezTo>
                  <a:cubicBezTo>
                    <a:pt x="220" y="456"/>
                    <a:pt x="220" y="456"/>
                    <a:pt x="220" y="456"/>
                  </a:cubicBezTo>
                  <a:cubicBezTo>
                    <a:pt x="220" y="456"/>
                    <a:pt x="220" y="456"/>
                    <a:pt x="220" y="456"/>
                  </a:cubicBezTo>
                  <a:cubicBezTo>
                    <a:pt x="220" y="456"/>
                    <a:pt x="220" y="456"/>
                    <a:pt x="220" y="456"/>
                  </a:cubicBezTo>
                  <a:cubicBezTo>
                    <a:pt x="221" y="456"/>
                    <a:pt x="221" y="456"/>
                    <a:pt x="221" y="456"/>
                  </a:cubicBezTo>
                  <a:cubicBezTo>
                    <a:pt x="221" y="456"/>
                    <a:pt x="221" y="455"/>
                    <a:pt x="221" y="455"/>
                  </a:cubicBezTo>
                  <a:cubicBezTo>
                    <a:pt x="221" y="455"/>
                    <a:pt x="221" y="455"/>
                    <a:pt x="221" y="454"/>
                  </a:cubicBezTo>
                  <a:cubicBezTo>
                    <a:pt x="221" y="454"/>
                    <a:pt x="221" y="454"/>
                    <a:pt x="221" y="454"/>
                  </a:cubicBezTo>
                  <a:cubicBezTo>
                    <a:pt x="221" y="454"/>
                    <a:pt x="221" y="454"/>
                    <a:pt x="221" y="454"/>
                  </a:cubicBezTo>
                  <a:cubicBezTo>
                    <a:pt x="221" y="454"/>
                    <a:pt x="222" y="454"/>
                    <a:pt x="222" y="454"/>
                  </a:cubicBezTo>
                  <a:close/>
                  <a:moveTo>
                    <a:pt x="219" y="457"/>
                  </a:moveTo>
                  <a:cubicBezTo>
                    <a:pt x="218" y="457"/>
                    <a:pt x="218" y="457"/>
                    <a:pt x="218" y="457"/>
                  </a:cubicBezTo>
                  <a:cubicBezTo>
                    <a:pt x="218" y="456"/>
                    <a:pt x="218" y="456"/>
                    <a:pt x="218" y="456"/>
                  </a:cubicBezTo>
                  <a:cubicBezTo>
                    <a:pt x="218" y="456"/>
                    <a:pt x="218" y="456"/>
                    <a:pt x="218" y="456"/>
                  </a:cubicBezTo>
                  <a:cubicBezTo>
                    <a:pt x="218" y="456"/>
                    <a:pt x="218"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20" y="456"/>
                    <a:pt x="220" y="456"/>
                  </a:cubicBezTo>
                  <a:cubicBezTo>
                    <a:pt x="220" y="456"/>
                    <a:pt x="219" y="456"/>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lose/>
                  <a:moveTo>
                    <a:pt x="221" y="448"/>
                  </a:moveTo>
                  <a:cubicBezTo>
                    <a:pt x="221" y="448"/>
                    <a:pt x="221" y="449"/>
                    <a:pt x="221" y="449"/>
                  </a:cubicBezTo>
                  <a:cubicBezTo>
                    <a:pt x="221" y="449"/>
                    <a:pt x="221" y="449"/>
                    <a:pt x="221" y="449"/>
                  </a:cubicBezTo>
                  <a:cubicBezTo>
                    <a:pt x="221" y="449"/>
                    <a:pt x="221" y="449"/>
                    <a:pt x="221" y="449"/>
                  </a:cubicBezTo>
                  <a:cubicBezTo>
                    <a:pt x="221" y="449"/>
                    <a:pt x="221" y="450"/>
                    <a:pt x="221" y="450"/>
                  </a:cubicBezTo>
                  <a:cubicBezTo>
                    <a:pt x="221" y="450"/>
                    <a:pt x="221" y="450"/>
                    <a:pt x="221" y="450"/>
                  </a:cubicBezTo>
                  <a:cubicBezTo>
                    <a:pt x="221" y="450"/>
                    <a:pt x="221" y="450"/>
                    <a:pt x="221" y="450"/>
                  </a:cubicBezTo>
                  <a:cubicBezTo>
                    <a:pt x="221" y="450"/>
                    <a:pt x="220" y="450"/>
                    <a:pt x="220" y="450"/>
                  </a:cubicBezTo>
                  <a:cubicBezTo>
                    <a:pt x="220" y="450"/>
                    <a:pt x="220" y="450"/>
                    <a:pt x="220" y="450"/>
                  </a:cubicBezTo>
                  <a:cubicBezTo>
                    <a:pt x="220" y="450"/>
                    <a:pt x="220" y="450"/>
                    <a:pt x="220" y="449"/>
                  </a:cubicBezTo>
                  <a:cubicBezTo>
                    <a:pt x="220" y="449"/>
                    <a:pt x="220" y="449"/>
                    <a:pt x="220" y="449"/>
                  </a:cubicBezTo>
                  <a:cubicBezTo>
                    <a:pt x="220" y="449"/>
                    <a:pt x="220" y="449"/>
                    <a:pt x="220" y="449"/>
                  </a:cubicBezTo>
                  <a:cubicBezTo>
                    <a:pt x="220" y="449"/>
                    <a:pt x="220" y="448"/>
                    <a:pt x="221" y="448"/>
                  </a:cubicBezTo>
                  <a:cubicBezTo>
                    <a:pt x="221" y="448"/>
                    <a:pt x="221" y="448"/>
                    <a:pt x="221" y="448"/>
                  </a:cubicBezTo>
                  <a:close/>
                  <a:moveTo>
                    <a:pt x="210" y="445"/>
                  </a:moveTo>
                  <a:cubicBezTo>
                    <a:pt x="210" y="445"/>
                    <a:pt x="210" y="445"/>
                    <a:pt x="209" y="445"/>
                  </a:cubicBezTo>
                  <a:cubicBezTo>
                    <a:pt x="209" y="445"/>
                    <a:pt x="209" y="446"/>
                    <a:pt x="209" y="446"/>
                  </a:cubicBezTo>
                  <a:cubicBezTo>
                    <a:pt x="209" y="446"/>
                    <a:pt x="209" y="446"/>
                    <a:pt x="208" y="446"/>
                  </a:cubicBezTo>
                  <a:cubicBezTo>
                    <a:pt x="208" y="446"/>
                    <a:pt x="208" y="446"/>
                    <a:pt x="208" y="446"/>
                  </a:cubicBezTo>
                  <a:cubicBezTo>
                    <a:pt x="209" y="445"/>
                    <a:pt x="209" y="445"/>
                    <a:pt x="210" y="444"/>
                  </a:cubicBezTo>
                  <a:cubicBezTo>
                    <a:pt x="210" y="444"/>
                    <a:pt x="210" y="444"/>
                    <a:pt x="210" y="444"/>
                  </a:cubicBezTo>
                  <a:cubicBezTo>
                    <a:pt x="210" y="444"/>
                    <a:pt x="211" y="444"/>
                    <a:pt x="211" y="444"/>
                  </a:cubicBezTo>
                  <a:cubicBezTo>
                    <a:pt x="211" y="444"/>
                    <a:pt x="211" y="444"/>
                    <a:pt x="211" y="444"/>
                  </a:cubicBezTo>
                  <a:cubicBezTo>
                    <a:pt x="211" y="444"/>
                    <a:pt x="211" y="444"/>
                    <a:pt x="211" y="444"/>
                  </a:cubicBezTo>
                  <a:cubicBezTo>
                    <a:pt x="211" y="444"/>
                    <a:pt x="210" y="444"/>
                    <a:pt x="210" y="445"/>
                  </a:cubicBezTo>
                  <a:cubicBezTo>
                    <a:pt x="210" y="445"/>
                    <a:pt x="210" y="445"/>
                    <a:pt x="210" y="445"/>
                  </a:cubicBezTo>
                  <a:close/>
                  <a:moveTo>
                    <a:pt x="213" y="447"/>
                  </a:moveTo>
                  <a:cubicBezTo>
                    <a:pt x="213" y="447"/>
                    <a:pt x="213" y="447"/>
                    <a:pt x="213" y="447"/>
                  </a:cubicBezTo>
                  <a:cubicBezTo>
                    <a:pt x="213" y="448"/>
                    <a:pt x="213" y="448"/>
                    <a:pt x="213" y="448"/>
                  </a:cubicBezTo>
                  <a:cubicBezTo>
                    <a:pt x="213" y="448"/>
                    <a:pt x="212" y="448"/>
                    <a:pt x="212" y="448"/>
                  </a:cubicBezTo>
                  <a:cubicBezTo>
                    <a:pt x="212" y="448"/>
                    <a:pt x="212" y="448"/>
                    <a:pt x="212" y="448"/>
                  </a:cubicBezTo>
                  <a:cubicBezTo>
                    <a:pt x="212" y="448"/>
                    <a:pt x="212" y="448"/>
                    <a:pt x="212" y="448"/>
                  </a:cubicBezTo>
                  <a:cubicBezTo>
                    <a:pt x="212" y="448"/>
                    <a:pt x="212" y="448"/>
                    <a:pt x="212" y="448"/>
                  </a:cubicBezTo>
                  <a:cubicBezTo>
                    <a:pt x="212" y="448"/>
                    <a:pt x="212" y="448"/>
                    <a:pt x="212" y="448"/>
                  </a:cubicBezTo>
                  <a:cubicBezTo>
                    <a:pt x="212" y="447"/>
                    <a:pt x="212" y="447"/>
                    <a:pt x="212" y="447"/>
                  </a:cubicBezTo>
                  <a:cubicBezTo>
                    <a:pt x="212" y="447"/>
                    <a:pt x="212" y="447"/>
                    <a:pt x="212" y="447"/>
                  </a:cubicBezTo>
                  <a:cubicBezTo>
                    <a:pt x="212" y="447"/>
                    <a:pt x="212" y="447"/>
                    <a:pt x="212" y="447"/>
                  </a:cubicBezTo>
                  <a:cubicBezTo>
                    <a:pt x="212" y="447"/>
                    <a:pt x="212" y="447"/>
                    <a:pt x="212" y="447"/>
                  </a:cubicBezTo>
                  <a:cubicBezTo>
                    <a:pt x="212" y="447"/>
                    <a:pt x="212" y="447"/>
                    <a:pt x="213" y="447"/>
                  </a:cubicBezTo>
                  <a:cubicBezTo>
                    <a:pt x="213" y="447"/>
                    <a:pt x="213" y="447"/>
                    <a:pt x="213" y="447"/>
                  </a:cubicBezTo>
                  <a:cubicBezTo>
                    <a:pt x="213" y="447"/>
                    <a:pt x="213" y="447"/>
                    <a:pt x="213" y="447"/>
                  </a:cubicBezTo>
                  <a:cubicBezTo>
                    <a:pt x="213" y="447"/>
                    <a:pt x="213" y="447"/>
                    <a:pt x="213" y="447"/>
                  </a:cubicBezTo>
                  <a:cubicBezTo>
                    <a:pt x="213" y="447"/>
                    <a:pt x="213" y="447"/>
                    <a:pt x="213" y="447"/>
                  </a:cubicBezTo>
                  <a:close/>
                  <a:moveTo>
                    <a:pt x="215" y="450"/>
                  </a:moveTo>
                  <a:cubicBezTo>
                    <a:pt x="215" y="450"/>
                    <a:pt x="215" y="450"/>
                    <a:pt x="215" y="450"/>
                  </a:cubicBezTo>
                  <a:cubicBezTo>
                    <a:pt x="215" y="450"/>
                    <a:pt x="215" y="450"/>
                    <a:pt x="215" y="449"/>
                  </a:cubicBezTo>
                  <a:cubicBezTo>
                    <a:pt x="214" y="449"/>
                    <a:pt x="214" y="449"/>
                    <a:pt x="214" y="449"/>
                  </a:cubicBezTo>
                  <a:cubicBezTo>
                    <a:pt x="214" y="449"/>
                    <a:pt x="214" y="449"/>
                    <a:pt x="214" y="449"/>
                  </a:cubicBezTo>
                  <a:cubicBezTo>
                    <a:pt x="214" y="449"/>
                    <a:pt x="214" y="449"/>
                    <a:pt x="215" y="449"/>
                  </a:cubicBezTo>
                  <a:cubicBezTo>
                    <a:pt x="215" y="449"/>
                    <a:pt x="215" y="449"/>
                    <a:pt x="215" y="449"/>
                  </a:cubicBezTo>
                  <a:cubicBezTo>
                    <a:pt x="215" y="449"/>
                    <a:pt x="215" y="449"/>
                    <a:pt x="215" y="449"/>
                  </a:cubicBezTo>
                  <a:cubicBezTo>
                    <a:pt x="215" y="449"/>
                    <a:pt x="215" y="449"/>
                    <a:pt x="215" y="449"/>
                  </a:cubicBezTo>
                  <a:cubicBezTo>
                    <a:pt x="215" y="449"/>
                    <a:pt x="215" y="449"/>
                    <a:pt x="215" y="449"/>
                  </a:cubicBezTo>
                  <a:cubicBezTo>
                    <a:pt x="216" y="449"/>
                    <a:pt x="216" y="449"/>
                    <a:pt x="216" y="449"/>
                  </a:cubicBezTo>
                  <a:cubicBezTo>
                    <a:pt x="216" y="449"/>
                    <a:pt x="216" y="449"/>
                    <a:pt x="216" y="449"/>
                  </a:cubicBezTo>
                  <a:cubicBezTo>
                    <a:pt x="215" y="449"/>
                    <a:pt x="215" y="450"/>
                    <a:pt x="215" y="450"/>
                  </a:cubicBezTo>
                  <a:cubicBezTo>
                    <a:pt x="215" y="450"/>
                    <a:pt x="216" y="450"/>
                    <a:pt x="215" y="450"/>
                  </a:cubicBezTo>
                  <a:close/>
                  <a:moveTo>
                    <a:pt x="362" y="446"/>
                  </a:moveTo>
                  <a:cubicBezTo>
                    <a:pt x="362" y="446"/>
                    <a:pt x="363" y="446"/>
                    <a:pt x="363" y="446"/>
                  </a:cubicBezTo>
                  <a:cubicBezTo>
                    <a:pt x="363" y="445"/>
                    <a:pt x="363" y="445"/>
                    <a:pt x="363" y="445"/>
                  </a:cubicBezTo>
                  <a:cubicBezTo>
                    <a:pt x="363" y="444"/>
                    <a:pt x="364" y="443"/>
                    <a:pt x="364" y="443"/>
                  </a:cubicBezTo>
                  <a:cubicBezTo>
                    <a:pt x="364" y="443"/>
                    <a:pt x="364" y="443"/>
                    <a:pt x="365" y="443"/>
                  </a:cubicBezTo>
                  <a:cubicBezTo>
                    <a:pt x="365" y="443"/>
                    <a:pt x="365" y="443"/>
                    <a:pt x="365" y="443"/>
                  </a:cubicBezTo>
                  <a:cubicBezTo>
                    <a:pt x="365" y="443"/>
                    <a:pt x="365" y="443"/>
                    <a:pt x="365" y="443"/>
                  </a:cubicBezTo>
                  <a:cubicBezTo>
                    <a:pt x="366" y="443"/>
                    <a:pt x="366" y="444"/>
                    <a:pt x="366" y="444"/>
                  </a:cubicBezTo>
                  <a:cubicBezTo>
                    <a:pt x="366" y="444"/>
                    <a:pt x="366" y="445"/>
                    <a:pt x="366" y="445"/>
                  </a:cubicBezTo>
                  <a:cubicBezTo>
                    <a:pt x="366" y="446"/>
                    <a:pt x="366" y="448"/>
                    <a:pt x="366" y="449"/>
                  </a:cubicBezTo>
                  <a:cubicBezTo>
                    <a:pt x="366" y="450"/>
                    <a:pt x="366" y="450"/>
                    <a:pt x="366" y="450"/>
                  </a:cubicBezTo>
                  <a:cubicBezTo>
                    <a:pt x="366" y="451"/>
                    <a:pt x="366" y="452"/>
                    <a:pt x="365" y="452"/>
                  </a:cubicBezTo>
                  <a:cubicBezTo>
                    <a:pt x="365" y="453"/>
                    <a:pt x="365" y="453"/>
                    <a:pt x="365" y="453"/>
                  </a:cubicBezTo>
                  <a:cubicBezTo>
                    <a:pt x="365" y="453"/>
                    <a:pt x="364" y="453"/>
                    <a:pt x="364" y="453"/>
                  </a:cubicBezTo>
                  <a:cubicBezTo>
                    <a:pt x="364" y="452"/>
                    <a:pt x="364" y="452"/>
                    <a:pt x="364" y="452"/>
                  </a:cubicBezTo>
                  <a:cubicBezTo>
                    <a:pt x="364" y="452"/>
                    <a:pt x="364" y="452"/>
                    <a:pt x="363" y="452"/>
                  </a:cubicBezTo>
                  <a:cubicBezTo>
                    <a:pt x="363" y="452"/>
                    <a:pt x="363" y="452"/>
                    <a:pt x="363" y="452"/>
                  </a:cubicBezTo>
                  <a:cubicBezTo>
                    <a:pt x="363" y="452"/>
                    <a:pt x="363" y="451"/>
                    <a:pt x="363" y="451"/>
                  </a:cubicBezTo>
                  <a:cubicBezTo>
                    <a:pt x="363" y="451"/>
                    <a:pt x="363" y="451"/>
                    <a:pt x="363" y="451"/>
                  </a:cubicBezTo>
                  <a:cubicBezTo>
                    <a:pt x="363" y="450"/>
                    <a:pt x="363" y="450"/>
                    <a:pt x="363" y="450"/>
                  </a:cubicBezTo>
                  <a:cubicBezTo>
                    <a:pt x="362" y="450"/>
                    <a:pt x="362" y="450"/>
                    <a:pt x="362" y="449"/>
                  </a:cubicBezTo>
                  <a:cubicBezTo>
                    <a:pt x="363" y="449"/>
                    <a:pt x="363" y="448"/>
                    <a:pt x="363" y="448"/>
                  </a:cubicBezTo>
                  <a:cubicBezTo>
                    <a:pt x="363" y="448"/>
                    <a:pt x="363" y="447"/>
                    <a:pt x="363" y="447"/>
                  </a:cubicBezTo>
                  <a:cubicBezTo>
                    <a:pt x="362" y="447"/>
                    <a:pt x="362" y="447"/>
                    <a:pt x="362" y="446"/>
                  </a:cubicBezTo>
                  <a:close/>
                  <a:moveTo>
                    <a:pt x="399" y="422"/>
                  </a:moveTo>
                  <a:cubicBezTo>
                    <a:pt x="399" y="422"/>
                    <a:pt x="399" y="422"/>
                    <a:pt x="399" y="422"/>
                  </a:cubicBezTo>
                  <a:cubicBezTo>
                    <a:pt x="399" y="422"/>
                    <a:pt x="399" y="422"/>
                    <a:pt x="399" y="422"/>
                  </a:cubicBezTo>
                  <a:cubicBezTo>
                    <a:pt x="399" y="421"/>
                    <a:pt x="399" y="421"/>
                    <a:pt x="399" y="421"/>
                  </a:cubicBezTo>
                  <a:cubicBezTo>
                    <a:pt x="398" y="421"/>
                    <a:pt x="398" y="421"/>
                    <a:pt x="398" y="421"/>
                  </a:cubicBezTo>
                  <a:cubicBezTo>
                    <a:pt x="398" y="421"/>
                    <a:pt x="398" y="421"/>
                    <a:pt x="398" y="421"/>
                  </a:cubicBezTo>
                  <a:cubicBezTo>
                    <a:pt x="398" y="421"/>
                    <a:pt x="398" y="420"/>
                    <a:pt x="397" y="420"/>
                  </a:cubicBezTo>
                  <a:cubicBezTo>
                    <a:pt x="397" y="420"/>
                    <a:pt x="397" y="420"/>
                    <a:pt x="398" y="420"/>
                  </a:cubicBezTo>
                  <a:cubicBezTo>
                    <a:pt x="398" y="420"/>
                    <a:pt x="398" y="420"/>
                    <a:pt x="398" y="420"/>
                  </a:cubicBezTo>
                  <a:cubicBezTo>
                    <a:pt x="398" y="420"/>
                    <a:pt x="398" y="420"/>
                    <a:pt x="398" y="420"/>
                  </a:cubicBezTo>
                  <a:cubicBezTo>
                    <a:pt x="398" y="421"/>
                    <a:pt x="399" y="421"/>
                    <a:pt x="399" y="421"/>
                  </a:cubicBezTo>
                  <a:cubicBezTo>
                    <a:pt x="399" y="421"/>
                    <a:pt x="399" y="421"/>
                    <a:pt x="399" y="421"/>
                  </a:cubicBezTo>
                  <a:cubicBezTo>
                    <a:pt x="399" y="421"/>
                    <a:pt x="399" y="421"/>
                    <a:pt x="399" y="421"/>
                  </a:cubicBezTo>
                  <a:cubicBezTo>
                    <a:pt x="399" y="421"/>
                    <a:pt x="399" y="421"/>
                    <a:pt x="399" y="421"/>
                  </a:cubicBezTo>
                  <a:cubicBezTo>
                    <a:pt x="399" y="422"/>
                    <a:pt x="399" y="422"/>
                    <a:pt x="399" y="422"/>
                  </a:cubicBezTo>
                  <a:cubicBezTo>
                    <a:pt x="399" y="422"/>
                    <a:pt x="399" y="423"/>
                    <a:pt x="399" y="423"/>
                  </a:cubicBezTo>
                  <a:cubicBezTo>
                    <a:pt x="399" y="423"/>
                    <a:pt x="399" y="423"/>
                    <a:pt x="399" y="423"/>
                  </a:cubicBezTo>
                  <a:cubicBezTo>
                    <a:pt x="399" y="423"/>
                    <a:pt x="399" y="423"/>
                    <a:pt x="399" y="423"/>
                  </a:cubicBezTo>
                  <a:cubicBezTo>
                    <a:pt x="399" y="423"/>
                    <a:pt x="399" y="423"/>
                    <a:pt x="398" y="423"/>
                  </a:cubicBezTo>
                  <a:cubicBezTo>
                    <a:pt x="398" y="423"/>
                    <a:pt x="398" y="423"/>
                    <a:pt x="398" y="423"/>
                  </a:cubicBezTo>
                  <a:cubicBezTo>
                    <a:pt x="398" y="423"/>
                    <a:pt x="398" y="423"/>
                    <a:pt x="398" y="423"/>
                  </a:cubicBezTo>
                  <a:cubicBezTo>
                    <a:pt x="397" y="422"/>
                    <a:pt x="397" y="423"/>
                    <a:pt x="397" y="423"/>
                  </a:cubicBezTo>
                  <a:cubicBezTo>
                    <a:pt x="397" y="423"/>
                    <a:pt x="397" y="423"/>
                    <a:pt x="397" y="423"/>
                  </a:cubicBezTo>
                  <a:cubicBezTo>
                    <a:pt x="397" y="423"/>
                    <a:pt x="397" y="423"/>
                    <a:pt x="397" y="423"/>
                  </a:cubicBezTo>
                  <a:cubicBezTo>
                    <a:pt x="396" y="423"/>
                    <a:pt x="396" y="423"/>
                    <a:pt x="396" y="422"/>
                  </a:cubicBezTo>
                  <a:cubicBezTo>
                    <a:pt x="396" y="422"/>
                    <a:pt x="396" y="422"/>
                    <a:pt x="396" y="422"/>
                  </a:cubicBezTo>
                  <a:cubicBezTo>
                    <a:pt x="396" y="422"/>
                    <a:pt x="397" y="422"/>
                    <a:pt x="397" y="422"/>
                  </a:cubicBezTo>
                  <a:cubicBezTo>
                    <a:pt x="397" y="422"/>
                    <a:pt x="397" y="422"/>
                    <a:pt x="397" y="422"/>
                  </a:cubicBezTo>
                  <a:cubicBezTo>
                    <a:pt x="397" y="422"/>
                    <a:pt x="398" y="422"/>
                    <a:pt x="398" y="422"/>
                  </a:cubicBezTo>
                  <a:cubicBezTo>
                    <a:pt x="398" y="422"/>
                    <a:pt x="398" y="422"/>
                    <a:pt x="398" y="422"/>
                  </a:cubicBezTo>
                  <a:cubicBezTo>
                    <a:pt x="398" y="422"/>
                    <a:pt x="398" y="422"/>
                    <a:pt x="399" y="422"/>
                  </a:cubicBezTo>
                  <a:close/>
                  <a:moveTo>
                    <a:pt x="340" y="422"/>
                  </a:moveTo>
                  <a:cubicBezTo>
                    <a:pt x="340" y="422"/>
                    <a:pt x="340" y="421"/>
                    <a:pt x="341" y="421"/>
                  </a:cubicBezTo>
                  <a:cubicBezTo>
                    <a:pt x="341" y="421"/>
                    <a:pt x="341" y="421"/>
                    <a:pt x="341" y="422"/>
                  </a:cubicBezTo>
                  <a:cubicBezTo>
                    <a:pt x="341" y="422"/>
                    <a:pt x="341" y="422"/>
                    <a:pt x="341" y="422"/>
                  </a:cubicBezTo>
                  <a:cubicBezTo>
                    <a:pt x="341" y="422"/>
                    <a:pt x="341" y="422"/>
                    <a:pt x="341" y="422"/>
                  </a:cubicBezTo>
                  <a:cubicBezTo>
                    <a:pt x="341" y="422"/>
                    <a:pt x="341" y="422"/>
                    <a:pt x="341" y="423"/>
                  </a:cubicBezTo>
                  <a:cubicBezTo>
                    <a:pt x="341" y="423"/>
                    <a:pt x="341" y="423"/>
                    <a:pt x="341" y="423"/>
                  </a:cubicBezTo>
                  <a:cubicBezTo>
                    <a:pt x="341" y="423"/>
                    <a:pt x="341" y="423"/>
                    <a:pt x="341" y="423"/>
                  </a:cubicBezTo>
                  <a:cubicBezTo>
                    <a:pt x="341" y="424"/>
                    <a:pt x="341" y="424"/>
                    <a:pt x="341" y="424"/>
                  </a:cubicBezTo>
                  <a:cubicBezTo>
                    <a:pt x="340" y="424"/>
                    <a:pt x="340" y="424"/>
                    <a:pt x="340" y="424"/>
                  </a:cubicBezTo>
                  <a:cubicBezTo>
                    <a:pt x="340" y="425"/>
                    <a:pt x="340" y="424"/>
                    <a:pt x="340" y="425"/>
                  </a:cubicBezTo>
                  <a:cubicBezTo>
                    <a:pt x="340" y="424"/>
                    <a:pt x="340" y="424"/>
                    <a:pt x="339" y="424"/>
                  </a:cubicBezTo>
                  <a:cubicBezTo>
                    <a:pt x="339" y="424"/>
                    <a:pt x="339" y="424"/>
                    <a:pt x="339" y="424"/>
                  </a:cubicBezTo>
                  <a:cubicBezTo>
                    <a:pt x="339" y="424"/>
                    <a:pt x="339" y="423"/>
                    <a:pt x="339" y="423"/>
                  </a:cubicBezTo>
                  <a:cubicBezTo>
                    <a:pt x="339" y="423"/>
                    <a:pt x="339" y="423"/>
                    <a:pt x="339" y="422"/>
                  </a:cubicBezTo>
                  <a:cubicBezTo>
                    <a:pt x="339" y="422"/>
                    <a:pt x="339" y="422"/>
                    <a:pt x="339" y="422"/>
                  </a:cubicBezTo>
                  <a:cubicBezTo>
                    <a:pt x="339" y="422"/>
                    <a:pt x="340" y="422"/>
                    <a:pt x="340" y="422"/>
                  </a:cubicBezTo>
                  <a:close/>
                  <a:moveTo>
                    <a:pt x="331" y="413"/>
                  </a:moveTo>
                  <a:cubicBezTo>
                    <a:pt x="331" y="413"/>
                    <a:pt x="331" y="413"/>
                    <a:pt x="331" y="413"/>
                  </a:cubicBezTo>
                  <a:cubicBezTo>
                    <a:pt x="331" y="413"/>
                    <a:pt x="331" y="413"/>
                    <a:pt x="331" y="413"/>
                  </a:cubicBezTo>
                  <a:cubicBezTo>
                    <a:pt x="331" y="413"/>
                    <a:pt x="331" y="413"/>
                    <a:pt x="331" y="413"/>
                  </a:cubicBezTo>
                  <a:cubicBezTo>
                    <a:pt x="331" y="413"/>
                    <a:pt x="331" y="413"/>
                    <a:pt x="331" y="413"/>
                  </a:cubicBezTo>
                  <a:cubicBezTo>
                    <a:pt x="331" y="413"/>
                    <a:pt x="331" y="414"/>
                    <a:pt x="331" y="414"/>
                  </a:cubicBezTo>
                  <a:cubicBezTo>
                    <a:pt x="331" y="414"/>
                    <a:pt x="330" y="414"/>
                    <a:pt x="330" y="414"/>
                  </a:cubicBezTo>
                  <a:cubicBezTo>
                    <a:pt x="330" y="414"/>
                    <a:pt x="330" y="414"/>
                    <a:pt x="330" y="414"/>
                  </a:cubicBezTo>
                  <a:cubicBezTo>
                    <a:pt x="330" y="414"/>
                    <a:pt x="330" y="414"/>
                    <a:pt x="330" y="414"/>
                  </a:cubicBezTo>
                  <a:cubicBezTo>
                    <a:pt x="330" y="414"/>
                    <a:pt x="330" y="414"/>
                    <a:pt x="330" y="413"/>
                  </a:cubicBezTo>
                  <a:cubicBezTo>
                    <a:pt x="330" y="413"/>
                    <a:pt x="330" y="413"/>
                    <a:pt x="330" y="413"/>
                  </a:cubicBezTo>
                  <a:cubicBezTo>
                    <a:pt x="330" y="413"/>
                    <a:pt x="330" y="413"/>
                    <a:pt x="330" y="413"/>
                  </a:cubicBezTo>
                  <a:cubicBezTo>
                    <a:pt x="330" y="413"/>
                    <a:pt x="331" y="413"/>
                    <a:pt x="331" y="413"/>
                  </a:cubicBezTo>
                  <a:cubicBezTo>
                    <a:pt x="331" y="413"/>
                    <a:pt x="331" y="413"/>
                    <a:pt x="331" y="413"/>
                  </a:cubicBezTo>
                  <a:close/>
                  <a:moveTo>
                    <a:pt x="332" y="414"/>
                  </a:moveTo>
                  <a:cubicBezTo>
                    <a:pt x="332" y="414"/>
                    <a:pt x="332" y="414"/>
                    <a:pt x="333" y="414"/>
                  </a:cubicBezTo>
                  <a:cubicBezTo>
                    <a:pt x="333" y="414"/>
                    <a:pt x="333" y="414"/>
                    <a:pt x="333" y="414"/>
                  </a:cubicBezTo>
                  <a:cubicBezTo>
                    <a:pt x="333" y="414"/>
                    <a:pt x="333" y="414"/>
                    <a:pt x="333" y="415"/>
                  </a:cubicBezTo>
                  <a:cubicBezTo>
                    <a:pt x="333" y="415"/>
                    <a:pt x="332" y="415"/>
                    <a:pt x="332" y="415"/>
                  </a:cubicBezTo>
                  <a:cubicBezTo>
                    <a:pt x="332" y="415"/>
                    <a:pt x="332" y="415"/>
                    <a:pt x="332" y="415"/>
                  </a:cubicBezTo>
                  <a:cubicBezTo>
                    <a:pt x="332" y="415"/>
                    <a:pt x="332" y="415"/>
                    <a:pt x="332" y="415"/>
                  </a:cubicBezTo>
                  <a:cubicBezTo>
                    <a:pt x="332" y="416"/>
                    <a:pt x="332" y="416"/>
                    <a:pt x="332" y="416"/>
                  </a:cubicBezTo>
                  <a:cubicBezTo>
                    <a:pt x="332" y="416"/>
                    <a:pt x="332" y="416"/>
                    <a:pt x="331" y="416"/>
                  </a:cubicBezTo>
                  <a:cubicBezTo>
                    <a:pt x="331" y="416"/>
                    <a:pt x="331" y="416"/>
                    <a:pt x="331" y="415"/>
                  </a:cubicBezTo>
                  <a:cubicBezTo>
                    <a:pt x="332" y="415"/>
                    <a:pt x="332" y="415"/>
                    <a:pt x="332" y="415"/>
                  </a:cubicBezTo>
                  <a:cubicBezTo>
                    <a:pt x="332" y="415"/>
                    <a:pt x="331" y="415"/>
                    <a:pt x="331" y="415"/>
                  </a:cubicBezTo>
                  <a:cubicBezTo>
                    <a:pt x="331" y="415"/>
                    <a:pt x="331" y="415"/>
                    <a:pt x="331" y="415"/>
                  </a:cubicBezTo>
                  <a:cubicBezTo>
                    <a:pt x="331" y="415"/>
                    <a:pt x="331" y="415"/>
                    <a:pt x="331" y="415"/>
                  </a:cubicBezTo>
                  <a:cubicBezTo>
                    <a:pt x="331" y="415"/>
                    <a:pt x="331" y="415"/>
                    <a:pt x="331" y="415"/>
                  </a:cubicBezTo>
                  <a:cubicBezTo>
                    <a:pt x="331" y="415"/>
                    <a:pt x="331" y="414"/>
                    <a:pt x="331" y="414"/>
                  </a:cubicBezTo>
                  <a:cubicBezTo>
                    <a:pt x="332" y="414"/>
                    <a:pt x="332" y="414"/>
                    <a:pt x="332" y="414"/>
                  </a:cubicBezTo>
                  <a:cubicBezTo>
                    <a:pt x="332" y="414"/>
                    <a:pt x="332" y="414"/>
                    <a:pt x="332" y="414"/>
                  </a:cubicBezTo>
                  <a:close/>
                  <a:moveTo>
                    <a:pt x="343" y="435"/>
                  </a:moveTo>
                  <a:cubicBezTo>
                    <a:pt x="343" y="435"/>
                    <a:pt x="343" y="435"/>
                    <a:pt x="343" y="435"/>
                  </a:cubicBezTo>
                  <a:cubicBezTo>
                    <a:pt x="343" y="435"/>
                    <a:pt x="342" y="436"/>
                    <a:pt x="342" y="436"/>
                  </a:cubicBezTo>
                  <a:cubicBezTo>
                    <a:pt x="342" y="436"/>
                    <a:pt x="342" y="436"/>
                    <a:pt x="342" y="435"/>
                  </a:cubicBezTo>
                  <a:cubicBezTo>
                    <a:pt x="342" y="435"/>
                    <a:pt x="342" y="435"/>
                    <a:pt x="342" y="435"/>
                  </a:cubicBezTo>
                  <a:cubicBezTo>
                    <a:pt x="342" y="435"/>
                    <a:pt x="342" y="435"/>
                    <a:pt x="342" y="435"/>
                  </a:cubicBezTo>
                  <a:cubicBezTo>
                    <a:pt x="342" y="435"/>
                    <a:pt x="342" y="435"/>
                    <a:pt x="342" y="434"/>
                  </a:cubicBezTo>
                  <a:cubicBezTo>
                    <a:pt x="342" y="434"/>
                    <a:pt x="342" y="434"/>
                    <a:pt x="342" y="434"/>
                  </a:cubicBezTo>
                  <a:cubicBezTo>
                    <a:pt x="342" y="433"/>
                    <a:pt x="342" y="433"/>
                    <a:pt x="342" y="433"/>
                  </a:cubicBezTo>
                  <a:cubicBezTo>
                    <a:pt x="342" y="433"/>
                    <a:pt x="342" y="433"/>
                    <a:pt x="342" y="433"/>
                  </a:cubicBezTo>
                  <a:cubicBezTo>
                    <a:pt x="343" y="433"/>
                    <a:pt x="343" y="433"/>
                    <a:pt x="343" y="433"/>
                  </a:cubicBezTo>
                  <a:cubicBezTo>
                    <a:pt x="343" y="433"/>
                    <a:pt x="343" y="433"/>
                    <a:pt x="343" y="434"/>
                  </a:cubicBezTo>
                  <a:cubicBezTo>
                    <a:pt x="343" y="434"/>
                    <a:pt x="343" y="434"/>
                    <a:pt x="343" y="434"/>
                  </a:cubicBezTo>
                  <a:cubicBezTo>
                    <a:pt x="343" y="435"/>
                    <a:pt x="343" y="435"/>
                    <a:pt x="343" y="435"/>
                  </a:cubicBezTo>
                  <a:close/>
                  <a:moveTo>
                    <a:pt x="418" y="619"/>
                  </a:moveTo>
                  <a:cubicBezTo>
                    <a:pt x="418" y="619"/>
                    <a:pt x="418" y="619"/>
                    <a:pt x="418" y="619"/>
                  </a:cubicBezTo>
                  <a:cubicBezTo>
                    <a:pt x="418" y="619"/>
                    <a:pt x="418" y="619"/>
                    <a:pt x="418" y="619"/>
                  </a:cubicBezTo>
                  <a:cubicBezTo>
                    <a:pt x="418" y="619"/>
                    <a:pt x="418" y="619"/>
                    <a:pt x="418" y="619"/>
                  </a:cubicBezTo>
                  <a:cubicBezTo>
                    <a:pt x="418" y="620"/>
                    <a:pt x="418" y="620"/>
                    <a:pt x="417" y="620"/>
                  </a:cubicBezTo>
                  <a:cubicBezTo>
                    <a:pt x="417" y="620"/>
                    <a:pt x="417" y="620"/>
                    <a:pt x="417" y="620"/>
                  </a:cubicBezTo>
                  <a:cubicBezTo>
                    <a:pt x="417" y="620"/>
                    <a:pt x="417" y="620"/>
                    <a:pt x="417" y="620"/>
                  </a:cubicBezTo>
                  <a:cubicBezTo>
                    <a:pt x="417" y="620"/>
                    <a:pt x="416" y="621"/>
                    <a:pt x="416" y="621"/>
                  </a:cubicBezTo>
                  <a:cubicBezTo>
                    <a:pt x="416" y="621"/>
                    <a:pt x="416" y="621"/>
                    <a:pt x="416" y="620"/>
                  </a:cubicBezTo>
                  <a:cubicBezTo>
                    <a:pt x="416" y="620"/>
                    <a:pt x="416" y="619"/>
                    <a:pt x="417" y="619"/>
                  </a:cubicBezTo>
                  <a:cubicBezTo>
                    <a:pt x="417" y="619"/>
                    <a:pt x="417" y="619"/>
                    <a:pt x="417" y="619"/>
                  </a:cubicBezTo>
                  <a:cubicBezTo>
                    <a:pt x="417" y="619"/>
                    <a:pt x="417" y="618"/>
                    <a:pt x="417" y="618"/>
                  </a:cubicBezTo>
                  <a:cubicBezTo>
                    <a:pt x="417" y="618"/>
                    <a:pt x="417" y="618"/>
                    <a:pt x="417" y="618"/>
                  </a:cubicBezTo>
                  <a:cubicBezTo>
                    <a:pt x="417" y="618"/>
                    <a:pt x="417" y="618"/>
                    <a:pt x="417" y="618"/>
                  </a:cubicBezTo>
                  <a:cubicBezTo>
                    <a:pt x="417" y="617"/>
                    <a:pt x="417" y="617"/>
                    <a:pt x="417" y="617"/>
                  </a:cubicBezTo>
                  <a:cubicBezTo>
                    <a:pt x="417" y="617"/>
                    <a:pt x="417" y="617"/>
                    <a:pt x="418" y="617"/>
                  </a:cubicBezTo>
                  <a:cubicBezTo>
                    <a:pt x="418" y="617"/>
                    <a:pt x="418" y="617"/>
                    <a:pt x="418" y="617"/>
                  </a:cubicBezTo>
                  <a:cubicBezTo>
                    <a:pt x="418" y="617"/>
                    <a:pt x="418" y="618"/>
                    <a:pt x="418" y="618"/>
                  </a:cubicBezTo>
                  <a:cubicBezTo>
                    <a:pt x="418" y="618"/>
                    <a:pt x="418" y="619"/>
                    <a:pt x="418" y="619"/>
                  </a:cubicBezTo>
                  <a:close/>
                  <a:moveTo>
                    <a:pt x="410" y="613"/>
                  </a:moveTo>
                  <a:cubicBezTo>
                    <a:pt x="409" y="613"/>
                    <a:pt x="409" y="612"/>
                    <a:pt x="409" y="612"/>
                  </a:cubicBezTo>
                  <a:cubicBezTo>
                    <a:pt x="409" y="612"/>
                    <a:pt x="409" y="612"/>
                    <a:pt x="409" y="612"/>
                  </a:cubicBezTo>
                  <a:cubicBezTo>
                    <a:pt x="409" y="612"/>
                    <a:pt x="409" y="612"/>
                    <a:pt x="409" y="611"/>
                  </a:cubicBezTo>
                  <a:cubicBezTo>
                    <a:pt x="409" y="611"/>
                    <a:pt x="409" y="611"/>
                    <a:pt x="410" y="611"/>
                  </a:cubicBezTo>
                  <a:cubicBezTo>
                    <a:pt x="410" y="611"/>
                    <a:pt x="410" y="611"/>
                    <a:pt x="410" y="610"/>
                  </a:cubicBezTo>
                  <a:cubicBezTo>
                    <a:pt x="410" y="611"/>
                    <a:pt x="410" y="611"/>
                    <a:pt x="410" y="611"/>
                  </a:cubicBezTo>
                  <a:cubicBezTo>
                    <a:pt x="410" y="611"/>
                    <a:pt x="410" y="611"/>
                    <a:pt x="410" y="610"/>
                  </a:cubicBezTo>
                  <a:cubicBezTo>
                    <a:pt x="410" y="610"/>
                    <a:pt x="410" y="610"/>
                    <a:pt x="410" y="610"/>
                  </a:cubicBezTo>
                  <a:cubicBezTo>
                    <a:pt x="410" y="610"/>
                    <a:pt x="410" y="610"/>
                    <a:pt x="410" y="610"/>
                  </a:cubicBezTo>
                  <a:cubicBezTo>
                    <a:pt x="410" y="611"/>
                    <a:pt x="411" y="611"/>
                    <a:pt x="411" y="611"/>
                  </a:cubicBezTo>
                  <a:cubicBezTo>
                    <a:pt x="410" y="612"/>
                    <a:pt x="411" y="612"/>
                    <a:pt x="411" y="612"/>
                  </a:cubicBezTo>
                  <a:cubicBezTo>
                    <a:pt x="411" y="612"/>
                    <a:pt x="411" y="612"/>
                    <a:pt x="411" y="612"/>
                  </a:cubicBezTo>
                  <a:cubicBezTo>
                    <a:pt x="411" y="612"/>
                    <a:pt x="411" y="612"/>
                    <a:pt x="411" y="612"/>
                  </a:cubicBezTo>
                  <a:cubicBezTo>
                    <a:pt x="410" y="612"/>
                    <a:pt x="410" y="612"/>
                    <a:pt x="410" y="612"/>
                  </a:cubicBezTo>
                  <a:cubicBezTo>
                    <a:pt x="410" y="612"/>
                    <a:pt x="410" y="612"/>
                    <a:pt x="410" y="612"/>
                  </a:cubicBezTo>
                  <a:cubicBezTo>
                    <a:pt x="410" y="612"/>
                    <a:pt x="410" y="613"/>
                    <a:pt x="410" y="613"/>
                  </a:cubicBezTo>
                  <a:close/>
                  <a:moveTo>
                    <a:pt x="417" y="621"/>
                  </a:moveTo>
                  <a:cubicBezTo>
                    <a:pt x="417" y="621"/>
                    <a:pt x="417" y="621"/>
                    <a:pt x="417" y="621"/>
                  </a:cubicBezTo>
                  <a:cubicBezTo>
                    <a:pt x="416" y="621"/>
                    <a:pt x="416" y="621"/>
                    <a:pt x="416" y="621"/>
                  </a:cubicBezTo>
                  <a:cubicBezTo>
                    <a:pt x="416" y="621"/>
                    <a:pt x="416" y="621"/>
                    <a:pt x="416" y="621"/>
                  </a:cubicBezTo>
                  <a:cubicBezTo>
                    <a:pt x="416" y="621"/>
                    <a:pt x="416" y="621"/>
                    <a:pt x="416" y="622"/>
                  </a:cubicBezTo>
                  <a:cubicBezTo>
                    <a:pt x="416" y="622"/>
                    <a:pt x="416" y="622"/>
                    <a:pt x="416" y="622"/>
                  </a:cubicBezTo>
                  <a:cubicBezTo>
                    <a:pt x="416" y="622"/>
                    <a:pt x="415" y="622"/>
                    <a:pt x="415" y="623"/>
                  </a:cubicBezTo>
                  <a:cubicBezTo>
                    <a:pt x="415" y="623"/>
                    <a:pt x="415" y="624"/>
                    <a:pt x="415" y="624"/>
                  </a:cubicBezTo>
                  <a:cubicBezTo>
                    <a:pt x="415" y="624"/>
                    <a:pt x="415" y="624"/>
                    <a:pt x="415" y="624"/>
                  </a:cubicBezTo>
                  <a:cubicBezTo>
                    <a:pt x="415" y="624"/>
                    <a:pt x="415" y="624"/>
                    <a:pt x="415" y="624"/>
                  </a:cubicBezTo>
                  <a:cubicBezTo>
                    <a:pt x="415" y="624"/>
                    <a:pt x="415" y="624"/>
                    <a:pt x="415" y="624"/>
                  </a:cubicBezTo>
                  <a:cubicBezTo>
                    <a:pt x="415" y="624"/>
                    <a:pt x="415" y="623"/>
                    <a:pt x="415" y="623"/>
                  </a:cubicBezTo>
                  <a:cubicBezTo>
                    <a:pt x="415" y="622"/>
                    <a:pt x="415" y="622"/>
                    <a:pt x="416" y="621"/>
                  </a:cubicBezTo>
                  <a:cubicBezTo>
                    <a:pt x="416" y="621"/>
                    <a:pt x="416" y="621"/>
                    <a:pt x="416" y="621"/>
                  </a:cubicBezTo>
                  <a:cubicBezTo>
                    <a:pt x="416" y="621"/>
                    <a:pt x="416" y="621"/>
                    <a:pt x="416" y="621"/>
                  </a:cubicBezTo>
                  <a:cubicBezTo>
                    <a:pt x="416" y="621"/>
                    <a:pt x="416" y="621"/>
                    <a:pt x="416" y="621"/>
                  </a:cubicBezTo>
                  <a:cubicBezTo>
                    <a:pt x="416" y="621"/>
                    <a:pt x="416" y="621"/>
                    <a:pt x="416" y="621"/>
                  </a:cubicBezTo>
                  <a:cubicBezTo>
                    <a:pt x="417" y="621"/>
                    <a:pt x="417" y="621"/>
                    <a:pt x="417" y="621"/>
                  </a:cubicBezTo>
                  <a:close/>
                  <a:moveTo>
                    <a:pt x="412" y="613"/>
                  </a:moveTo>
                  <a:cubicBezTo>
                    <a:pt x="412" y="612"/>
                    <a:pt x="412" y="612"/>
                    <a:pt x="412" y="612"/>
                  </a:cubicBezTo>
                  <a:cubicBezTo>
                    <a:pt x="412" y="612"/>
                    <a:pt x="412" y="612"/>
                    <a:pt x="412" y="612"/>
                  </a:cubicBezTo>
                  <a:cubicBezTo>
                    <a:pt x="412" y="612"/>
                    <a:pt x="412" y="613"/>
                    <a:pt x="412" y="613"/>
                  </a:cubicBezTo>
                  <a:cubicBezTo>
                    <a:pt x="412" y="613"/>
                    <a:pt x="412" y="613"/>
                    <a:pt x="412" y="614"/>
                  </a:cubicBezTo>
                  <a:cubicBezTo>
                    <a:pt x="412" y="614"/>
                    <a:pt x="412" y="614"/>
                    <a:pt x="412" y="614"/>
                  </a:cubicBezTo>
                  <a:cubicBezTo>
                    <a:pt x="412" y="614"/>
                    <a:pt x="412" y="614"/>
                    <a:pt x="412" y="614"/>
                  </a:cubicBezTo>
                  <a:cubicBezTo>
                    <a:pt x="412" y="614"/>
                    <a:pt x="412" y="614"/>
                    <a:pt x="412" y="614"/>
                  </a:cubicBezTo>
                  <a:cubicBezTo>
                    <a:pt x="412" y="614"/>
                    <a:pt x="412" y="614"/>
                    <a:pt x="412" y="614"/>
                  </a:cubicBezTo>
                  <a:cubicBezTo>
                    <a:pt x="412" y="614"/>
                    <a:pt x="412" y="614"/>
                    <a:pt x="412" y="614"/>
                  </a:cubicBezTo>
                  <a:cubicBezTo>
                    <a:pt x="412" y="613"/>
                    <a:pt x="412" y="613"/>
                    <a:pt x="412" y="613"/>
                  </a:cubicBezTo>
                  <a:cubicBezTo>
                    <a:pt x="412" y="613"/>
                    <a:pt x="412" y="613"/>
                    <a:pt x="412" y="613"/>
                  </a:cubicBezTo>
                  <a:close/>
                  <a:moveTo>
                    <a:pt x="412" y="617"/>
                  </a:moveTo>
                  <a:cubicBezTo>
                    <a:pt x="412" y="617"/>
                    <a:pt x="412" y="617"/>
                    <a:pt x="412" y="617"/>
                  </a:cubicBezTo>
                  <a:cubicBezTo>
                    <a:pt x="412" y="617"/>
                    <a:pt x="412" y="618"/>
                    <a:pt x="412" y="618"/>
                  </a:cubicBezTo>
                  <a:cubicBezTo>
                    <a:pt x="412" y="618"/>
                    <a:pt x="412" y="618"/>
                    <a:pt x="412" y="618"/>
                  </a:cubicBezTo>
                  <a:cubicBezTo>
                    <a:pt x="412" y="618"/>
                    <a:pt x="412" y="619"/>
                    <a:pt x="412" y="618"/>
                  </a:cubicBezTo>
                  <a:cubicBezTo>
                    <a:pt x="411" y="618"/>
                    <a:pt x="412" y="618"/>
                    <a:pt x="412" y="618"/>
                  </a:cubicBezTo>
                  <a:cubicBezTo>
                    <a:pt x="412" y="618"/>
                    <a:pt x="412" y="617"/>
                    <a:pt x="412" y="617"/>
                  </a:cubicBezTo>
                  <a:cubicBezTo>
                    <a:pt x="412" y="617"/>
                    <a:pt x="412" y="617"/>
                    <a:pt x="412" y="617"/>
                  </a:cubicBezTo>
                  <a:close/>
                  <a:moveTo>
                    <a:pt x="414" y="620"/>
                  </a:moveTo>
                  <a:cubicBezTo>
                    <a:pt x="414" y="621"/>
                    <a:pt x="413" y="623"/>
                    <a:pt x="412" y="623"/>
                  </a:cubicBezTo>
                  <a:cubicBezTo>
                    <a:pt x="412" y="624"/>
                    <a:pt x="412" y="623"/>
                    <a:pt x="412" y="623"/>
                  </a:cubicBezTo>
                  <a:cubicBezTo>
                    <a:pt x="412" y="623"/>
                    <a:pt x="411" y="623"/>
                    <a:pt x="411" y="623"/>
                  </a:cubicBezTo>
                  <a:cubicBezTo>
                    <a:pt x="411" y="624"/>
                    <a:pt x="411" y="624"/>
                    <a:pt x="411" y="624"/>
                  </a:cubicBezTo>
                  <a:cubicBezTo>
                    <a:pt x="411" y="624"/>
                    <a:pt x="411" y="624"/>
                    <a:pt x="411" y="624"/>
                  </a:cubicBezTo>
                  <a:cubicBezTo>
                    <a:pt x="411" y="623"/>
                    <a:pt x="411" y="622"/>
                    <a:pt x="412" y="622"/>
                  </a:cubicBezTo>
                  <a:cubicBezTo>
                    <a:pt x="412" y="621"/>
                    <a:pt x="412" y="621"/>
                    <a:pt x="412" y="621"/>
                  </a:cubicBezTo>
                  <a:cubicBezTo>
                    <a:pt x="412" y="621"/>
                    <a:pt x="412" y="621"/>
                    <a:pt x="412" y="621"/>
                  </a:cubicBezTo>
                  <a:cubicBezTo>
                    <a:pt x="412" y="621"/>
                    <a:pt x="412" y="620"/>
                    <a:pt x="412" y="620"/>
                  </a:cubicBezTo>
                  <a:cubicBezTo>
                    <a:pt x="412" y="620"/>
                    <a:pt x="412" y="620"/>
                    <a:pt x="412" y="620"/>
                  </a:cubicBezTo>
                  <a:cubicBezTo>
                    <a:pt x="412" y="621"/>
                    <a:pt x="411" y="621"/>
                    <a:pt x="411" y="622"/>
                  </a:cubicBezTo>
                  <a:cubicBezTo>
                    <a:pt x="411" y="622"/>
                    <a:pt x="411" y="623"/>
                    <a:pt x="410" y="623"/>
                  </a:cubicBezTo>
                  <a:cubicBezTo>
                    <a:pt x="410" y="623"/>
                    <a:pt x="410" y="623"/>
                    <a:pt x="410" y="623"/>
                  </a:cubicBezTo>
                  <a:cubicBezTo>
                    <a:pt x="410" y="624"/>
                    <a:pt x="410" y="624"/>
                    <a:pt x="410" y="624"/>
                  </a:cubicBezTo>
                  <a:cubicBezTo>
                    <a:pt x="410" y="624"/>
                    <a:pt x="410" y="624"/>
                    <a:pt x="410" y="624"/>
                  </a:cubicBezTo>
                  <a:cubicBezTo>
                    <a:pt x="410" y="624"/>
                    <a:pt x="410" y="624"/>
                    <a:pt x="409" y="624"/>
                  </a:cubicBezTo>
                  <a:cubicBezTo>
                    <a:pt x="409" y="624"/>
                    <a:pt x="409" y="624"/>
                    <a:pt x="409" y="624"/>
                  </a:cubicBezTo>
                  <a:cubicBezTo>
                    <a:pt x="410" y="624"/>
                    <a:pt x="410" y="624"/>
                    <a:pt x="410" y="624"/>
                  </a:cubicBezTo>
                  <a:cubicBezTo>
                    <a:pt x="410" y="623"/>
                    <a:pt x="409" y="623"/>
                    <a:pt x="409" y="623"/>
                  </a:cubicBezTo>
                  <a:cubicBezTo>
                    <a:pt x="409" y="623"/>
                    <a:pt x="409" y="623"/>
                    <a:pt x="409" y="623"/>
                  </a:cubicBezTo>
                  <a:cubicBezTo>
                    <a:pt x="409" y="623"/>
                    <a:pt x="409" y="623"/>
                    <a:pt x="409" y="623"/>
                  </a:cubicBezTo>
                  <a:cubicBezTo>
                    <a:pt x="409" y="622"/>
                    <a:pt x="409" y="622"/>
                    <a:pt x="410" y="622"/>
                  </a:cubicBezTo>
                  <a:cubicBezTo>
                    <a:pt x="410" y="622"/>
                    <a:pt x="410" y="621"/>
                    <a:pt x="410" y="621"/>
                  </a:cubicBezTo>
                  <a:cubicBezTo>
                    <a:pt x="410" y="621"/>
                    <a:pt x="411" y="620"/>
                    <a:pt x="411" y="620"/>
                  </a:cubicBezTo>
                  <a:cubicBezTo>
                    <a:pt x="411" y="620"/>
                    <a:pt x="411" y="620"/>
                    <a:pt x="411" y="619"/>
                  </a:cubicBezTo>
                  <a:cubicBezTo>
                    <a:pt x="412" y="619"/>
                    <a:pt x="412" y="618"/>
                    <a:pt x="412" y="618"/>
                  </a:cubicBezTo>
                  <a:cubicBezTo>
                    <a:pt x="412" y="617"/>
                    <a:pt x="413" y="617"/>
                    <a:pt x="413" y="616"/>
                  </a:cubicBezTo>
                  <a:cubicBezTo>
                    <a:pt x="412" y="616"/>
                    <a:pt x="412" y="616"/>
                    <a:pt x="412" y="615"/>
                  </a:cubicBezTo>
                  <a:cubicBezTo>
                    <a:pt x="412" y="615"/>
                    <a:pt x="412" y="615"/>
                    <a:pt x="413" y="615"/>
                  </a:cubicBezTo>
                  <a:cubicBezTo>
                    <a:pt x="413" y="615"/>
                    <a:pt x="413" y="615"/>
                    <a:pt x="413" y="615"/>
                  </a:cubicBezTo>
                  <a:cubicBezTo>
                    <a:pt x="413" y="616"/>
                    <a:pt x="413" y="616"/>
                    <a:pt x="413" y="616"/>
                  </a:cubicBezTo>
                  <a:cubicBezTo>
                    <a:pt x="413" y="617"/>
                    <a:pt x="413" y="617"/>
                    <a:pt x="413" y="617"/>
                  </a:cubicBezTo>
                  <a:cubicBezTo>
                    <a:pt x="412" y="618"/>
                    <a:pt x="412" y="618"/>
                    <a:pt x="412" y="618"/>
                  </a:cubicBezTo>
                  <a:cubicBezTo>
                    <a:pt x="412" y="618"/>
                    <a:pt x="412" y="619"/>
                    <a:pt x="412" y="619"/>
                  </a:cubicBezTo>
                  <a:cubicBezTo>
                    <a:pt x="412" y="619"/>
                    <a:pt x="412" y="619"/>
                    <a:pt x="412" y="620"/>
                  </a:cubicBezTo>
                  <a:cubicBezTo>
                    <a:pt x="412" y="620"/>
                    <a:pt x="411" y="620"/>
                    <a:pt x="412" y="621"/>
                  </a:cubicBezTo>
                  <a:cubicBezTo>
                    <a:pt x="412" y="620"/>
                    <a:pt x="412" y="620"/>
                    <a:pt x="412" y="620"/>
                  </a:cubicBezTo>
                  <a:cubicBezTo>
                    <a:pt x="412" y="620"/>
                    <a:pt x="412" y="620"/>
                    <a:pt x="412" y="620"/>
                  </a:cubicBezTo>
                  <a:cubicBezTo>
                    <a:pt x="413" y="620"/>
                    <a:pt x="413" y="619"/>
                    <a:pt x="413" y="619"/>
                  </a:cubicBezTo>
                  <a:cubicBezTo>
                    <a:pt x="413" y="618"/>
                    <a:pt x="413" y="618"/>
                    <a:pt x="413" y="618"/>
                  </a:cubicBezTo>
                  <a:cubicBezTo>
                    <a:pt x="413" y="617"/>
                    <a:pt x="414" y="616"/>
                    <a:pt x="414" y="615"/>
                  </a:cubicBezTo>
                  <a:cubicBezTo>
                    <a:pt x="414" y="615"/>
                    <a:pt x="414" y="615"/>
                    <a:pt x="414" y="615"/>
                  </a:cubicBezTo>
                  <a:cubicBezTo>
                    <a:pt x="414" y="615"/>
                    <a:pt x="414" y="614"/>
                    <a:pt x="414" y="614"/>
                  </a:cubicBezTo>
                  <a:cubicBezTo>
                    <a:pt x="414" y="614"/>
                    <a:pt x="414" y="614"/>
                    <a:pt x="414" y="614"/>
                  </a:cubicBezTo>
                  <a:cubicBezTo>
                    <a:pt x="414" y="614"/>
                    <a:pt x="414" y="614"/>
                    <a:pt x="414" y="614"/>
                  </a:cubicBezTo>
                  <a:cubicBezTo>
                    <a:pt x="415" y="614"/>
                    <a:pt x="415" y="614"/>
                    <a:pt x="415" y="614"/>
                  </a:cubicBezTo>
                  <a:cubicBezTo>
                    <a:pt x="414" y="614"/>
                    <a:pt x="414" y="614"/>
                    <a:pt x="414" y="614"/>
                  </a:cubicBezTo>
                  <a:cubicBezTo>
                    <a:pt x="414" y="615"/>
                    <a:pt x="414" y="615"/>
                    <a:pt x="414" y="615"/>
                  </a:cubicBezTo>
                  <a:cubicBezTo>
                    <a:pt x="414" y="615"/>
                    <a:pt x="414" y="615"/>
                    <a:pt x="414" y="615"/>
                  </a:cubicBezTo>
                  <a:cubicBezTo>
                    <a:pt x="414" y="615"/>
                    <a:pt x="414" y="615"/>
                    <a:pt x="414" y="615"/>
                  </a:cubicBezTo>
                  <a:cubicBezTo>
                    <a:pt x="414" y="615"/>
                    <a:pt x="415" y="615"/>
                    <a:pt x="415" y="615"/>
                  </a:cubicBezTo>
                  <a:cubicBezTo>
                    <a:pt x="415" y="615"/>
                    <a:pt x="415" y="616"/>
                    <a:pt x="415" y="616"/>
                  </a:cubicBezTo>
                  <a:cubicBezTo>
                    <a:pt x="415" y="616"/>
                    <a:pt x="415" y="617"/>
                    <a:pt x="416" y="617"/>
                  </a:cubicBezTo>
                  <a:cubicBezTo>
                    <a:pt x="416" y="617"/>
                    <a:pt x="416" y="617"/>
                    <a:pt x="416" y="617"/>
                  </a:cubicBezTo>
                  <a:cubicBezTo>
                    <a:pt x="416" y="617"/>
                    <a:pt x="416" y="617"/>
                    <a:pt x="416" y="617"/>
                  </a:cubicBezTo>
                  <a:cubicBezTo>
                    <a:pt x="416" y="617"/>
                    <a:pt x="416" y="617"/>
                    <a:pt x="416" y="618"/>
                  </a:cubicBezTo>
                  <a:cubicBezTo>
                    <a:pt x="416" y="618"/>
                    <a:pt x="416" y="618"/>
                    <a:pt x="416" y="618"/>
                  </a:cubicBezTo>
                  <a:cubicBezTo>
                    <a:pt x="416" y="618"/>
                    <a:pt x="416" y="618"/>
                    <a:pt x="416" y="618"/>
                  </a:cubicBezTo>
                  <a:cubicBezTo>
                    <a:pt x="416" y="618"/>
                    <a:pt x="416" y="618"/>
                    <a:pt x="416" y="619"/>
                  </a:cubicBezTo>
                  <a:cubicBezTo>
                    <a:pt x="416" y="619"/>
                    <a:pt x="416" y="619"/>
                    <a:pt x="416" y="619"/>
                  </a:cubicBezTo>
                  <a:cubicBezTo>
                    <a:pt x="416" y="619"/>
                    <a:pt x="416" y="619"/>
                    <a:pt x="416" y="619"/>
                  </a:cubicBezTo>
                  <a:cubicBezTo>
                    <a:pt x="416" y="618"/>
                    <a:pt x="416" y="618"/>
                    <a:pt x="416" y="618"/>
                  </a:cubicBezTo>
                  <a:cubicBezTo>
                    <a:pt x="416" y="617"/>
                    <a:pt x="416" y="617"/>
                    <a:pt x="416" y="617"/>
                  </a:cubicBezTo>
                  <a:cubicBezTo>
                    <a:pt x="416" y="617"/>
                    <a:pt x="416" y="617"/>
                    <a:pt x="416" y="617"/>
                  </a:cubicBezTo>
                  <a:cubicBezTo>
                    <a:pt x="416" y="617"/>
                    <a:pt x="416" y="618"/>
                    <a:pt x="415" y="618"/>
                  </a:cubicBezTo>
                  <a:cubicBezTo>
                    <a:pt x="415" y="618"/>
                    <a:pt x="415" y="618"/>
                    <a:pt x="415" y="618"/>
                  </a:cubicBezTo>
                  <a:cubicBezTo>
                    <a:pt x="415" y="618"/>
                    <a:pt x="415" y="619"/>
                    <a:pt x="415" y="619"/>
                  </a:cubicBezTo>
                  <a:cubicBezTo>
                    <a:pt x="415" y="619"/>
                    <a:pt x="415" y="619"/>
                    <a:pt x="415" y="619"/>
                  </a:cubicBezTo>
                  <a:cubicBezTo>
                    <a:pt x="415" y="620"/>
                    <a:pt x="415" y="620"/>
                    <a:pt x="415" y="620"/>
                  </a:cubicBezTo>
                  <a:cubicBezTo>
                    <a:pt x="415" y="620"/>
                    <a:pt x="415" y="620"/>
                    <a:pt x="415" y="620"/>
                  </a:cubicBezTo>
                  <a:cubicBezTo>
                    <a:pt x="415" y="620"/>
                    <a:pt x="415" y="620"/>
                    <a:pt x="415" y="619"/>
                  </a:cubicBezTo>
                  <a:cubicBezTo>
                    <a:pt x="415" y="619"/>
                    <a:pt x="415" y="619"/>
                    <a:pt x="415" y="619"/>
                  </a:cubicBezTo>
                  <a:cubicBezTo>
                    <a:pt x="415" y="619"/>
                    <a:pt x="414" y="619"/>
                    <a:pt x="414" y="619"/>
                  </a:cubicBezTo>
                  <a:cubicBezTo>
                    <a:pt x="414" y="619"/>
                    <a:pt x="414" y="620"/>
                    <a:pt x="414" y="620"/>
                  </a:cubicBezTo>
                  <a:cubicBezTo>
                    <a:pt x="414" y="619"/>
                    <a:pt x="414" y="619"/>
                    <a:pt x="414" y="619"/>
                  </a:cubicBezTo>
                  <a:cubicBezTo>
                    <a:pt x="414" y="619"/>
                    <a:pt x="415" y="618"/>
                    <a:pt x="415" y="618"/>
                  </a:cubicBezTo>
                  <a:cubicBezTo>
                    <a:pt x="415" y="618"/>
                    <a:pt x="415" y="618"/>
                    <a:pt x="415" y="618"/>
                  </a:cubicBezTo>
                  <a:cubicBezTo>
                    <a:pt x="415" y="618"/>
                    <a:pt x="415" y="618"/>
                    <a:pt x="415" y="618"/>
                  </a:cubicBezTo>
                  <a:cubicBezTo>
                    <a:pt x="415" y="618"/>
                    <a:pt x="415" y="617"/>
                    <a:pt x="415" y="617"/>
                  </a:cubicBezTo>
                  <a:cubicBezTo>
                    <a:pt x="415" y="617"/>
                    <a:pt x="415" y="617"/>
                    <a:pt x="415" y="617"/>
                  </a:cubicBezTo>
                  <a:cubicBezTo>
                    <a:pt x="414" y="617"/>
                    <a:pt x="415" y="617"/>
                    <a:pt x="414" y="617"/>
                  </a:cubicBezTo>
                  <a:cubicBezTo>
                    <a:pt x="414" y="618"/>
                    <a:pt x="414" y="618"/>
                    <a:pt x="414" y="618"/>
                  </a:cubicBezTo>
                  <a:cubicBezTo>
                    <a:pt x="414" y="619"/>
                    <a:pt x="414" y="620"/>
                    <a:pt x="414" y="621"/>
                  </a:cubicBezTo>
                  <a:cubicBezTo>
                    <a:pt x="414" y="621"/>
                    <a:pt x="413" y="621"/>
                    <a:pt x="413" y="621"/>
                  </a:cubicBezTo>
                  <a:cubicBezTo>
                    <a:pt x="413" y="621"/>
                    <a:pt x="413" y="621"/>
                    <a:pt x="413" y="621"/>
                  </a:cubicBezTo>
                  <a:cubicBezTo>
                    <a:pt x="413" y="621"/>
                    <a:pt x="413" y="621"/>
                    <a:pt x="413" y="622"/>
                  </a:cubicBezTo>
                  <a:cubicBezTo>
                    <a:pt x="413" y="621"/>
                    <a:pt x="413" y="620"/>
                    <a:pt x="413" y="620"/>
                  </a:cubicBezTo>
                  <a:cubicBezTo>
                    <a:pt x="413" y="620"/>
                    <a:pt x="413" y="620"/>
                    <a:pt x="413" y="620"/>
                  </a:cubicBezTo>
                  <a:cubicBezTo>
                    <a:pt x="413" y="619"/>
                    <a:pt x="413" y="619"/>
                    <a:pt x="413" y="619"/>
                  </a:cubicBezTo>
                  <a:cubicBezTo>
                    <a:pt x="413" y="619"/>
                    <a:pt x="413" y="618"/>
                    <a:pt x="413" y="619"/>
                  </a:cubicBezTo>
                  <a:cubicBezTo>
                    <a:pt x="413" y="619"/>
                    <a:pt x="413" y="619"/>
                    <a:pt x="413" y="619"/>
                  </a:cubicBezTo>
                  <a:cubicBezTo>
                    <a:pt x="413" y="619"/>
                    <a:pt x="413" y="620"/>
                    <a:pt x="413" y="620"/>
                  </a:cubicBezTo>
                  <a:cubicBezTo>
                    <a:pt x="413" y="621"/>
                    <a:pt x="413" y="621"/>
                    <a:pt x="413" y="621"/>
                  </a:cubicBezTo>
                  <a:cubicBezTo>
                    <a:pt x="413" y="621"/>
                    <a:pt x="412" y="622"/>
                    <a:pt x="412" y="622"/>
                  </a:cubicBezTo>
                  <a:cubicBezTo>
                    <a:pt x="412" y="622"/>
                    <a:pt x="412" y="622"/>
                    <a:pt x="412" y="622"/>
                  </a:cubicBezTo>
                  <a:cubicBezTo>
                    <a:pt x="412" y="622"/>
                    <a:pt x="412" y="623"/>
                    <a:pt x="412" y="623"/>
                  </a:cubicBezTo>
                  <a:cubicBezTo>
                    <a:pt x="412" y="623"/>
                    <a:pt x="413" y="623"/>
                    <a:pt x="413" y="623"/>
                  </a:cubicBezTo>
                  <a:cubicBezTo>
                    <a:pt x="413" y="622"/>
                    <a:pt x="413" y="622"/>
                    <a:pt x="414" y="621"/>
                  </a:cubicBezTo>
                  <a:cubicBezTo>
                    <a:pt x="414" y="621"/>
                    <a:pt x="414" y="621"/>
                    <a:pt x="414" y="620"/>
                  </a:cubicBezTo>
                  <a:close/>
                  <a:moveTo>
                    <a:pt x="409" y="620"/>
                  </a:moveTo>
                  <a:cubicBezTo>
                    <a:pt x="408" y="620"/>
                    <a:pt x="408" y="620"/>
                    <a:pt x="408" y="619"/>
                  </a:cubicBezTo>
                  <a:cubicBezTo>
                    <a:pt x="408" y="619"/>
                    <a:pt x="408" y="619"/>
                    <a:pt x="408" y="619"/>
                  </a:cubicBezTo>
                  <a:cubicBezTo>
                    <a:pt x="409" y="619"/>
                    <a:pt x="409" y="619"/>
                    <a:pt x="409" y="619"/>
                  </a:cubicBezTo>
                  <a:cubicBezTo>
                    <a:pt x="409" y="619"/>
                    <a:pt x="409" y="618"/>
                    <a:pt x="409" y="618"/>
                  </a:cubicBezTo>
                  <a:cubicBezTo>
                    <a:pt x="409" y="618"/>
                    <a:pt x="409" y="618"/>
                    <a:pt x="409" y="618"/>
                  </a:cubicBezTo>
                  <a:cubicBezTo>
                    <a:pt x="409" y="618"/>
                    <a:pt x="409" y="618"/>
                    <a:pt x="409" y="618"/>
                  </a:cubicBezTo>
                  <a:cubicBezTo>
                    <a:pt x="409" y="618"/>
                    <a:pt x="409" y="618"/>
                    <a:pt x="410" y="618"/>
                  </a:cubicBezTo>
                  <a:cubicBezTo>
                    <a:pt x="410" y="618"/>
                    <a:pt x="410" y="618"/>
                    <a:pt x="410" y="618"/>
                  </a:cubicBezTo>
                  <a:cubicBezTo>
                    <a:pt x="410" y="618"/>
                    <a:pt x="410" y="617"/>
                    <a:pt x="410" y="617"/>
                  </a:cubicBezTo>
                  <a:cubicBezTo>
                    <a:pt x="410" y="617"/>
                    <a:pt x="410" y="617"/>
                    <a:pt x="410" y="617"/>
                  </a:cubicBezTo>
                  <a:cubicBezTo>
                    <a:pt x="411" y="618"/>
                    <a:pt x="411" y="618"/>
                    <a:pt x="411" y="617"/>
                  </a:cubicBezTo>
                  <a:cubicBezTo>
                    <a:pt x="412" y="617"/>
                    <a:pt x="412" y="617"/>
                    <a:pt x="412" y="616"/>
                  </a:cubicBezTo>
                  <a:cubicBezTo>
                    <a:pt x="412" y="616"/>
                    <a:pt x="412" y="616"/>
                    <a:pt x="412" y="616"/>
                  </a:cubicBezTo>
                  <a:cubicBezTo>
                    <a:pt x="412" y="616"/>
                    <a:pt x="412" y="616"/>
                    <a:pt x="412" y="616"/>
                  </a:cubicBezTo>
                  <a:cubicBezTo>
                    <a:pt x="412" y="616"/>
                    <a:pt x="412" y="616"/>
                    <a:pt x="412" y="616"/>
                  </a:cubicBezTo>
                  <a:cubicBezTo>
                    <a:pt x="412" y="616"/>
                    <a:pt x="412" y="616"/>
                    <a:pt x="412" y="616"/>
                  </a:cubicBezTo>
                  <a:cubicBezTo>
                    <a:pt x="412" y="617"/>
                    <a:pt x="412" y="617"/>
                    <a:pt x="412" y="618"/>
                  </a:cubicBezTo>
                  <a:cubicBezTo>
                    <a:pt x="411" y="618"/>
                    <a:pt x="411" y="618"/>
                    <a:pt x="411" y="618"/>
                  </a:cubicBezTo>
                  <a:cubicBezTo>
                    <a:pt x="411" y="618"/>
                    <a:pt x="411" y="618"/>
                    <a:pt x="411" y="618"/>
                  </a:cubicBezTo>
                  <a:cubicBezTo>
                    <a:pt x="410" y="619"/>
                    <a:pt x="410" y="619"/>
                    <a:pt x="410" y="619"/>
                  </a:cubicBezTo>
                  <a:cubicBezTo>
                    <a:pt x="410" y="619"/>
                    <a:pt x="409" y="619"/>
                    <a:pt x="409" y="619"/>
                  </a:cubicBezTo>
                  <a:cubicBezTo>
                    <a:pt x="409" y="619"/>
                    <a:pt x="409" y="620"/>
                    <a:pt x="409" y="620"/>
                  </a:cubicBezTo>
                  <a:cubicBezTo>
                    <a:pt x="409" y="620"/>
                    <a:pt x="409" y="620"/>
                    <a:pt x="409" y="620"/>
                  </a:cubicBezTo>
                  <a:close/>
                  <a:moveTo>
                    <a:pt x="416" y="618"/>
                  </a:moveTo>
                  <a:cubicBezTo>
                    <a:pt x="416" y="618"/>
                    <a:pt x="415" y="619"/>
                    <a:pt x="415" y="619"/>
                  </a:cubicBezTo>
                  <a:cubicBezTo>
                    <a:pt x="415" y="619"/>
                    <a:pt x="415" y="619"/>
                    <a:pt x="415" y="619"/>
                  </a:cubicBezTo>
                  <a:cubicBezTo>
                    <a:pt x="415" y="619"/>
                    <a:pt x="415" y="619"/>
                    <a:pt x="415" y="619"/>
                  </a:cubicBezTo>
                  <a:cubicBezTo>
                    <a:pt x="415" y="618"/>
                    <a:pt x="415" y="618"/>
                    <a:pt x="416" y="618"/>
                  </a:cubicBezTo>
                  <a:cubicBezTo>
                    <a:pt x="416" y="618"/>
                    <a:pt x="416" y="618"/>
                    <a:pt x="416" y="618"/>
                  </a:cubicBezTo>
                  <a:cubicBezTo>
                    <a:pt x="416" y="618"/>
                    <a:pt x="416" y="618"/>
                    <a:pt x="416" y="618"/>
                  </a:cubicBezTo>
                  <a:close/>
                  <a:moveTo>
                    <a:pt x="411" y="612"/>
                  </a:moveTo>
                  <a:cubicBezTo>
                    <a:pt x="411" y="611"/>
                    <a:pt x="411" y="611"/>
                    <a:pt x="411" y="611"/>
                  </a:cubicBezTo>
                  <a:cubicBezTo>
                    <a:pt x="411" y="611"/>
                    <a:pt x="411" y="611"/>
                    <a:pt x="411" y="612"/>
                  </a:cubicBezTo>
                  <a:close/>
                  <a:moveTo>
                    <a:pt x="414" y="625"/>
                  </a:moveTo>
                  <a:cubicBezTo>
                    <a:pt x="414" y="626"/>
                    <a:pt x="414" y="626"/>
                    <a:pt x="413" y="626"/>
                  </a:cubicBezTo>
                  <a:cubicBezTo>
                    <a:pt x="413" y="626"/>
                    <a:pt x="413" y="626"/>
                    <a:pt x="413" y="626"/>
                  </a:cubicBezTo>
                  <a:cubicBezTo>
                    <a:pt x="413" y="625"/>
                    <a:pt x="413" y="625"/>
                    <a:pt x="413" y="625"/>
                  </a:cubicBezTo>
                  <a:cubicBezTo>
                    <a:pt x="413" y="625"/>
                    <a:pt x="413" y="625"/>
                    <a:pt x="414" y="625"/>
                  </a:cubicBezTo>
                  <a:close/>
                  <a:moveTo>
                    <a:pt x="415" y="621"/>
                  </a:moveTo>
                  <a:cubicBezTo>
                    <a:pt x="415" y="621"/>
                    <a:pt x="415" y="621"/>
                    <a:pt x="415" y="622"/>
                  </a:cubicBezTo>
                  <a:cubicBezTo>
                    <a:pt x="415" y="622"/>
                    <a:pt x="415" y="622"/>
                    <a:pt x="415" y="622"/>
                  </a:cubicBezTo>
                  <a:cubicBezTo>
                    <a:pt x="415" y="622"/>
                    <a:pt x="415" y="621"/>
                    <a:pt x="415" y="621"/>
                  </a:cubicBezTo>
                  <a:close/>
                  <a:moveTo>
                    <a:pt x="414" y="625"/>
                  </a:moveTo>
                  <a:cubicBezTo>
                    <a:pt x="415" y="625"/>
                    <a:pt x="414" y="625"/>
                    <a:pt x="414" y="625"/>
                  </a:cubicBezTo>
                  <a:cubicBezTo>
                    <a:pt x="414" y="625"/>
                    <a:pt x="414" y="625"/>
                    <a:pt x="414" y="625"/>
                  </a:cubicBezTo>
                  <a:close/>
                  <a:moveTo>
                    <a:pt x="415" y="615"/>
                  </a:moveTo>
                  <a:cubicBezTo>
                    <a:pt x="415" y="615"/>
                    <a:pt x="415" y="615"/>
                    <a:pt x="415" y="615"/>
                  </a:cubicBezTo>
                  <a:cubicBezTo>
                    <a:pt x="415" y="615"/>
                    <a:pt x="415" y="615"/>
                    <a:pt x="415" y="615"/>
                  </a:cubicBezTo>
                  <a:cubicBezTo>
                    <a:pt x="415" y="615"/>
                    <a:pt x="415" y="615"/>
                    <a:pt x="415" y="615"/>
                  </a:cubicBezTo>
                  <a:cubicBezTo>
                    <a:pt x="415" y="615"/>
                    <a:pt x="414" y="615"/>
                    <a:pt x="415" y="615"/>
                  </a:cubicBezTo>
                  <a:close/>
                  <a:moveTo>
                    <a:pt x="415" y="621"/>
                  </a:moveTo>
                  <a:cubicBezTo>
                    <a:pt x="415" y="621"/>
                    <a:pt x="415" y="620"/>
                    <a:pt x="415" y="620"/>
                  </a:cubicBezTo>
                  <a:cubicBezTo>
                    <a:pt x="415" y="620"/>
                    <a:pt x="415" y="621"/>
                    <a:pt x="415" y="621"/>
                  </a:cubicBezTo>
                  <a:close/>
                  <a:moveTo>
                    <a:pt x="415" y="620"/>
                  </a:moveTo>
                  <a:cubicBezTo>
                    <a:pt x="415" y="620"/>
                    <a:pt x="415" y="620"/>
                    <a:pt x="416" y="619"/>
                  </a:cubicBezTo>
                  <a:cubicBezTo>
                    <a:pt x="415" y="620"/>
                    <a:pt x="415" y="620"/>
                    <a:pt x="415" y="620"/>
                  </a:cubicBezTo>
                  <a:close/>
                  <a:moveTo>
                    <a:pt x="415" y="621"/>
                  </a:moveTo>
                  <a:cubicBezTo>
                    <a:pt x="415" y="620"/>
                    <a:pt x="415" y="620"/>
                    <a:pt x="415" y="620"/>
                  </a:cubicBezTo>
                  <a:cubicBezTo>
                    <a:pt x="415" y="620"/>
                    <a:pt x="415" y="621"/>
                    <a:pt x="415" y="621"/>
                  </a:cubicBezTo>
                  <a:close/>
                  <a:moveTo>
                    <a:pt x="413" y="622"/>
                  </a:moveTo>
                  <a:cubicBezTo>
                    <a:pt x="413" y="622"/>
                    <a:pt x="413" y="622"/>
                    <a:pt x="413" y="622"/>
                  </a:cubicBezTo>
                  <a:cubicBezTo>
                    <a:pt x="413" y="622"/>
                    <a:pt x="413" y="622"/>
                    <a:pt x="413" y="622"/>
                  </a:cubicBezTo>
                  <a:close/>
                  <a:moveTo>
                    <a:pt x="412" y="612"/>
                  </a:moveTo>
                  <a:cubicBezTo>
                    <a:pt x="412" y="612"/>
                    <a:pt x="412" y="612"/>
                    <a:pt x="412" y="612"/>
                  </a:cubicBezTo>
                  <a:cubicBezTo>
                    <a:pt x="412" y="612"/>
                    <a:pt x="412" y="612"/>
                    <a:pt x="412" y="612"/>
                  </a:cubicBezTo>
                  <a:cubicBezTo>
                    <a:pt x="412" y="612"/>
                    <a:pt x="412" y="612"/>
                    <a:pt x="412" y="612"/>
                  </a:cubicBezTo>
                  <a:close/>
                  <a:moveTo>
                    <a:pt x="415" y="623"/>
                  </a:moveTo>
                  <a:cubicBezTo>
                    <a:pt x="415" y="623"/>
                    <a:pt x="415" y="623"/>
                    <a:pt x="414" y="623"/>
                  </a:cubicBezTo>
                  <a:cubicBezTo>
                    <a:pt x="414" y="623"/>
                    <a:pt x="414" y="623"/>
                    <a:pt x="415" y="623"/>
                  </a:cubicBezTo>
                  <a:close/>
                  <a:moveTo>
                    <a:pt x="416" y="619"/>
                  </a:moveTo>
                  <a:cubicBezTo>
                    <a:pt x="416" y="619"/>
                    <a:pt x="416" y="619"/>
                    <a:pt x="416" y="619"/>
                  </a:cubicBezTo>
                  <a:cubicBezTo>
                    <a:pt x="416" y="619"/>
                    <a:pt x="416" y="619"/>
                    <a:pt x="416" y="619"/>
                  </a:cubicBezTo>
                  <a:cubicBezTo>
                    <a:pt x="417" y="619"/>
                    <a:pt x="416" y="619"/>
                    <a:pt x="416" y="619"/>
                  </a:cubicBezTo>
                  <a:close/>
                  <a:moveTo>
                    <a:pt x="414" y="622"/>
                  </a:moveTo>
                  <a:cubicBezTo>
                    <a:pt x="414" y="622"/>
                    <a:pt x="414" y="623"/>
                    <a:pt x="414" y="623"/>
                  </a:cubicBezTo>
                  <a:cubicBezTo>
                    <a:pt x="414" y="623"/>
                    <a:pt x="414" y="622"/>
                    <a:pt x="414" y="622"/>
                  </a:cubicBezTo>
                  <a:cubicBezTo>
                    <a:pt x="414" y="622"/>
                    <a:pt x="414" y="622"/>
                    <a:pt x="414" y="621"/>
                  </a:cubicBezTo>
                  <a:cubicBezTo>
                    <a:pt x="415" y="622"/>
                    <a:pt x="414" y="622"/>
                    <a:pt x="414" y="622"/>
                  </a:cubicBezTo>
                  <a:close/>
                  <a:moveTo>
                    <a:pt x="411" y="619"/>
                  </a:moveTo>
                  <a:cubicBezTo>
                    <a:pt x="411" y="619"/>
                    <a:pt x="411" y="619"/>
                    <a:pt x="411" y="619"/>
                  </a:cubicBezTo>
                  <a:cubicBezTo>
                    <a:pt x="411" y="619"/>
                    <a:pt x="411" y="619"/>
                    <a:pt x="411" y="619"/>
                  </a:cubicBezTo>
                  <a:cubicBezTo>
                    <a:pt x="411" y="619"/>
                    <a:pt x="411" y="619"/>
                    <a:pt x="411" y="619"/>
                  </a:cubicBezTo>
                  <a:close/>
                  <a:moveTo>
                    <a:pt x="415" y="622"/>
                  </a:moveTo>
                  <a:cubicBezTo>
                    <a:pt x="415" y="622"/>
                    <a:pt x="415" y="622"/>
                    <a:pt x="415" y="622"/>
                  </a:cubicBezTo>
                  <a:cubicBezTo>
                    <a:pt x="415" y="622"/>
                    <a:pt x="415" y="622"/>
                    <a:pt x="415" y="622"/>
                  </a:cubicBezTo>
                  <a:close/>
                  <a:moveTo>
                    <a:pt x="413" y="622"/>
                  </a:moveTo>
                  <a:cubicBezTo>
                    <a:pt x="413" y="622"/>
                    <a:pt x="413" y="622"/>
                    <a:pt x="413" y="622"/>
                  </a:cubicBezTo>
                  <a:cubicBezTo>
                    <a:pt x="413" y="622"/>
                    <a:pt x="413" y="622"/>
                    <a:pt x="413" y="622"/>
                  </a:cubicBezTo>
                  <a:cubicBezTo>
                    <a:pt x="413" y="622"/>
                    <a:pt x="413" y="622"/>
                    <a:pt x="413" y="622"/>
                  </a:cubicBezTo>
                  <a:cubicBezTo>
                    <a:pt x="413" y="622"/>
                    <a:pt x="413" y="622"/>
                    <a:pt x="413" y="622"/>
                  </a:cubicBezTo>
                  <a:close/>
                  <a:moveTo>
                    <a:pt x="415" y="623"/>
                  </a:moveTo>
                  <a:cubicBezTo>
                    <a:pt x="415" y="622"/>
                    <a:pt x="414" y="622"/>
                    <a:pt x="415" y="622"/>
                  </a:cubicBezTo>
                  <a:cubicBezTo>
                    <a:pt x="415" y="622"/>
                    <a:pt x="415" y="622"/>
                    <a:pt x="415" y="623"/>
                  </a:cubicBezTo>
                  <a:close/>
                  <a:moveTo>
                    <a:pt x="67" y="666"/>
                  </a:moveTo>
                  <a:cubicBezTo>
                    <a:pt x="67" y="666"/>
                    <a:pt x="67" y="666"/>
                    <a:pt x="67" y="666"/>
                  </a:cubicBezTo>
                  <a:cubicBezTo>
                    <a:pt x="67" y="666"/>
                    <a:pt x="67" y="666"/>
                    <a:pt x="67" y="666"/>
                  </a:cubicBezTo>
                  <a:cubicBezTo>
                    <a:pt x="68" y="666"/>
                    <a:pt x="68" y="665"/>
                    <a:pt x="67" y="665"/>
                  </a:cubicBezTo>
                  <a:cubicBezTo>
                    <a:pt x="67" y="665"/>
                    <a:pt x="67" y="665"/>
                    <a:pt x="67" y="665"/>
                  </a:cubicBezTo>
                  <a:cubicBezTo>
                    <a:pt x="67" y="665"/>
                    <a:pt x="66" y="665"/>
                    <a:pt x="66" y="665"/>
                  </a:cubicBezTo>
                  <a:cubicBezTo>
                    <a:pt x="66" y="665"/>
                    <a:pt x="67" y="665"/>
                    <a:pt x="67" y="665"/>
                  </a:cubicBezTo>
                  <a:cubicBezTo>
                    <a:pt x="67" y="665"/>
                    <a:pt x="67" y="665"/>
                    <a:pt x="67" y="665"/>
                  </a:cubicBezTo>
                  <a:cubicBezTo>
                    <a:pt x="67" y="665"/>
                    <a:pt x="67" y="665"/>
                    <a:pt x="67" y="665"/>
                  </a:cubicBezTo>
                  <a:cubicBezTo>
                    <a:pt x="67" y="665"/>
                    <a:pt x="67" y="665"/>
                    <a:pt x="67" y="665"/>
                  </a:cubicBezTo>
                  <a:cubicBezTo>
                    <a:pt x="67" y="665"/>
                    <a:pt x="67" y="665"/>
                    <a:pt x="67" y="664"/>
                  </a:cubicBezTo>
                  <a:cubicBezTo>
                    <a:pt x="67" y="664"/>
                    <a:pt x="67" y="664"/>
                    <a:pt x="66" y="664"/>
                  </a:cubicBezTo>
                  <a:cubicBezTo>
                    <a:pt x="66" y="664"/>
                    <a:pt x="66" y="664"/>
                    <a:pt x="66" y="664"/>
                  </a:cubicBezTo>
                  <a:cubicBezTo>
                    <a:pt x="66" y="665"/>
                    <a:pt x="66" y="665"/>
                    <a:pt x="66" y="665"/>
                  </a:cubicBezTo>
                  <a:cubicBezTo>
                    <a:pt x="66" y="665"/>
                    <a:pt x="66" y="665"/>
                    <a:pt x="66" y="665"/>
                  </a:cubicBezTo>
                  <a:cubicBezTo>
                    <a:pt x="66" y="665"/>
                    <a:pt x="66" y="665"/>
                    <a:pt x="66" y="665"/>
                  </a:cubicBezTo>
                  <a:cubicBezTo>
                    <a:pt x="66" y="665"/>
                    <a:pt x="65" y="665"/>
                    <a:pt x="65" y="665"/>
                  </a:cubicBezTo>
                  <a:cubicBezTo>
                    <a:pt x="65" y="664"/>
                    <a:pt x="65" y="664"/>
                    <a:pt x="65" y="664"/>
                  </a:cubicBezTo>
                  <a:cubicBezTo>
                    <a:pt x="65" y="664"/>
                    <a:pt x="65" y="664"/>
                    <a:pt x="65" y="664"/>
                  </a:cubicBezTo>
                  <a:cubicBezTo>
                    <a:pt x="65" y="664"/>
                    <a:pt x="65" y="663"/>
                    <a:pt x="65" y="663"/>
                  </a:cubicBezTo>
                  <a:cubicBezTo>
                    <a:pt x="65" y="663"/>
                    <a:pt x="65" y="663"/>
                    <a:pt x="65" y="663"/>
                  </a:cubicBezTo>
                  <a:cubicBezTo>
                    <a:pt x="65" y="663"/>
                    <a:pt x="65" y="663"/>
                    <a:pt x="64" y="663"/>
                  </a:cubicBezTo>
                  <a:cubicBezTo>
                    <a:pt x="64" y="663"/>
                    <a:pt x="64" y="663"/>
                    <a:pt x="64" y="663"/>
                  </a:cubicBezTo>
                  <a:cubicBezTo>
                    <a:pt x="64" y="662"/>
                    <a:pt x="64" y="662"/>
                    <a:pt x="64" y="662"/>
                  </a:cubicBezTo>
                  <a:cubicBezTo>
                    <a:pt x="64" y="662"/>
                    <a:pt x="64" y="662"/>
                    <a:pt x="64" y="662"/>
                  </a:cubicBezTo>
                  <a:cubicBezTo>
                    <a:pt x="64" y="662"/>
                    <a:pt x="64" y="662"/>
                    <a:pt x="64" y="662"/>
                  </a:cubicBezTo>
                  <a:cubicBezTo>
                    <a:pt x="64" y="662"/>
                    <a:pt x="64" y="662"/>
                    <a:pt x="63" y="662"/>
                  </a:cubicBezTo>
                  <a:cubicBezTo>
                    <a:pt x="63" y="662"/>
                    <a:pt x="63" y="662"/>
                    <a:pt x="63" y="662"/>
                  </a:cubicBezTo>
                  <a:cubicBezTo>
                    <a:pt x="63" y="662"/>
                    <a:pt x="63" y="662"/>
                    <a:pt x="63" y="661"/>
                  </a:cubicBezTo>
                  <a:cubicBezTo>
                    <a:pt x="63" y="661"/>
                    <a:pt x="63" y="661"/>
                    <a:pt x="63" y="661"/>
                  </a:cubicBezTo>
                  <a:cubicBezTo>
                    <a:pt x="63" y="661"/>
                    <a:pt x="63" y="661"/>
                    <a:pt x="63" y="661"/>
                  </a:cubicBezTo>
                  <a:cubicBezTo>
                    <a:pt x="63" y="661"/>
                    <a:pt x="63" y="661"/>
                    <a:pt x="63" y="661"/>
                  </a:cubicBezTo>
                  <a:cubicBezTo>
                    <a:pt x="63" y="661"/>
                    <a:pt x="63" y="660"/>
                    <a:pt x="62" y="660"/>
                  </a:cubicBezTo>
                  <a:cubicBezTo>
                    <a:pt x="62" y="660"/>
                    <a:pt x="62" y="660"/>
                    <a:pt x="62" y="659"/>
                  </a:cubicBezTo>
                  <a:cubicBezTo>
                    <a:pt x="62" y="659"/>
                    <a:pt x="62" y="659"/>
                    <a:pt x="62" y="659"/>
                  </a:cubicBezTo>
                  <a:cubicBezTo>
                    <a:pt x="62" y="659"/>
                    <a:pt x="62" y="659"/>
                    <a:pt x="62" y="659"/>
                  </a:cubicBezTo>
                  <a:cubicBezTo>
                    <a:pt x="62" y="659"/>
                    <a:pt x="63" y="659"/>
                    <a:pt x="63" y="659"/>
                  </a:cubicBezTo>
                  <a:cubicBezTo>
                    <a:pt x="63" y="659"/>
                    <a:pt x="62" y="659"/>
                    <a:pt x="62" y="659"/>
                  </a:cubicBezTo>
                  <a:cubicBezTo>
                    <a:pt x="62" y="659"/>
                    <a:pt x="62" y="659"/>
                    <a:pt x="62" y="658"/>
                  </a:cubicBezTo>
                  <a:cubicBezTo>
                    <a:pt x="62" y="658"/>
                    <a:pt x="62" y="658"/>
                    <a:pt x="62" y="658"/>
                  </a:cubicBezTo>
                  <a:cubicBezTo>
                    <a:pt x="61" y="658"/>
                    <a:pt x="61" y="658"/>
                    <a:pt x="61" y="658"/>
                  </a:cubicBezTo>
                  <a:cubicBezTo>
                    <a:pt x="61" y="658"/>
                    <a:pt x="61" y="658"/>
                    <a:pt x="61" y="658"/>
                  </a:cubicBezTo>
                  <a:cubicBezTo>
                    <a:pt x="61" y="658"/>
                    <a:pt x="61" y="658"/>
                    <a:pt x="62" y="658"/>
                  </a:cubicBezTo>
                  <a:cubicBezTo>
                    <a:pt x="61" y="658"/>
                    <a:pt x="61" y="658"/>
                    <a:pt x="61" y="658"/>
                  </a:cubicBezTo>
                  <a:cubicBezTo>
                    <a:pt x="61" y="657"/>
                    <a:pt x="61" y="657"/>
                    <a:pt x="61" y="657"/>
                  </a:cubicBezTo>
                  <a:cubicBezTo>
                    <a:pt x="61" y="657"/>
                    <a:pt x="61" y="657"/>
                    <a:pt x="61" y="657"/>
                  </a:cubicBezTo>
                  <a:cubicBezTo>
                    <a:pt x="62" y="658"/>
                    <a:pt x="62" y="658"/>
                    <a:pt x="62" y="658"/>
                  </a:cubicBezTo>
                  <a:cubicBezTo>
                    <a:pt x="62" y="658"/>
                    <a:pt x="62" y="658"/>
                    <a:pt x="62" y="658"/>
                  </a:cubicBezTo>
                  <a:cubicBezTo>
                    <a:pt x="62" y="658"/>
                    <a:pt x="62" y="658"/>
                    <a:pt x="62" y="658"/>
                  </a:cubicBezTo>
                  <a:cubicBezTo>
                    <a:pt x="63" y="658"/>
                    <a:pt x="63" y="658"/>
                    <a:pt x="63" y="658"/>
                  </a:cubicBezTo>
                  <a:cubicBezTo>
                    <a:pt x="63" y="658"/>
                    <a:pt x="63" y="658"/>
                    <a:pt x="63" y="658"/>
                  </a:cubicBezTo>
                  <a:cubicBezTo>
                    <a:pt x="64" y="658"/>
                    <a:pt x="63" y="657"/>
                    <a:pt x="63" y="657"/>
                  </a:cubicBezTo>
                  <a:cubicBezTo>
                    <a:pt x="63" y="657"/>
                    <a:pt x="63" y="657"/>
                    <a:pt x="63" y="657"/>
                  </a:cubicBezTo>
                  <a:cubicBezTo>
                    <a:pt x="63" y="657"/>
                    <a:pt x="63" y="657"/>
                    <a:pt x="63" y="657"/>
                  </a:cubicBezTo>
                  <a:cubicBezTo>
                    <a:pt x="63" y="657"/>
                    <a:pt x="62" y="656"/>
                    <a:pt x="62" y="656"/>
                  </a:cubicBezTo>
                  <a:cubicBezTo>
                    <a:pt x="62" y="656"/>
                    <a:pt x="62" y="656"/>
                    <a:pt x="62" y="656"/>
                  </a:cubicBezTo>
                  <a:cubicBezTo>
                    <a:pt x="61" y="656"/>
                    <a:pt x="61" y="656"/>
                    <a:pt x="61" y="657"/>
                  </a:cubicBezTo>
                  <a:cubicBezTo>
                    <a:pt x="61" y="657"/>
                    <a:pt x="61" y="657"/>
                    <a:pt x="61" y="657"/>
                  </a:cubicBezTo>
                  <a:cubicBezTo>
                    <a:pt x="61" y="656"/>
                    <a:pt x="61" y="656"/>
                    <a:pt x="61" y="656"/>
                  </a:cubicBezTo>
                  <a:cubicBezTo>
                    <a:pt x="61" y="656"/>
                    <a:pt x="61" y="656"/>
                    <a:pt x="61" y="656"/>
                  </a:cubicBezTo>
                  <a:cubicBezTo>
                    <a:pt x="62" y="656"/>
                    <a:pt x="62" y="656"/>
                    <a:pt x="63" y="656"/>
                  </a:cubicBezTo>
                  <a:cubicBezTo>
                    <a:pt x="63" y="656"/>
                    <a:pt x="63" y="656"/>
                    <a:pt x="63" y="656"/>
                  </a:cubicBezTo>
                  <a:cubicBezTo>
                    <a:pt x="63" y="656"/>
                    <a:pt x="63" y="656"/>
                    <a:pt x="63" y="656"/>
                  </a:cubicBezTo>
                  <a:cubicBezTo>
                    <a:pt x="63" y="656"/>
                    <a:pt x="63" y="656"/>
                    <a:pt x="63" y="655"/>
                  </a:cubicBezTo>
                  <a:cubicBezTo>
                    <a:pt x="63" y="655"/>
                    <a:pt x="63" y="655"/>
                    <a:pt x="63" y="655"/>
                  </a:cubicBezTo>
                  <a:cubicBezTo>
                    <a:pt x="63" y="655"/>
                    <a:pt x="63" y="655"/>
                    <a:pt x="62" y="655"/>
                  </a:cubicBezTo>
                  <a:cubicBezTo>
                    <a:pt x="62" y="655"/>
                    <a:pt x="62" y="655"/>
                    <a:pt x="62" y="655"/>
                  </a:cubicBezTo>
                  <a:cubicBezTo>
                    <a:pt x="62" y="654"/>
                    <a:pt x="62" y="654"/>
                    <a:pt x="62" y="654"/>
                  </a:cubicBezTo>
                  <a:cubicBezTo>
                    <a:pt x="62" y="654"/>
                    <a:pt x="62" y="654"/>
                    <a:pt x="62" y="654"/>
                  </a:cubicBezTo>
                  <a:cubicBezTo>
                    <a:pt x="61" y="654"/>
                    <a:pt x="61" y="654"/>
                    <a:pt x="61" y="654"/>
                  </a:cubicBezTo>
                  <a:cubicBezTo>
                    <a:pt x="61" y="655"/>
                    <a:pt x="61" y="655"/>
                    <a:pt x="60" y="655"/>
                  </a:cubicBezTo>
                  <a:cubicBezTo>
                    <a:pt x="60" y="655"/>
                    <a:pt x="60" y="655"/>
                    <a:pt x="59" y="655"/>
                  </a:cubicBezTo>
                  <a:cubicBezTo>
                    <a:pt x="60" y="655"/>
                    <a:pt x="60" y="655"/>
                    <a:pt x="60" y="655"/>
                  </a:cubicBezTo>
                  <a:cubicBezTo>
                    <a:pt x="60" y="655"/>
                    <a:pt x="60" y="655"/>
                    <a:pt x="60" y="655"/>
                  </a:cubicBezTo>
                  <a:cubicBezTo>
                    <a:pt x="60" y="654"/>
                    <a:pt x="60" y="654"/>
                    <a:pt x="60" y="654"/>
                  </a:cubicBezTo>
                  <a:cubicBezTo>
                    <a:pt x="60" y="654"/>
                    <a:pt x="59" y="654"/>
                    <a:pt x="59" y="654"/>
                  </a:cubicBezTo>
                  <a:cubicBezTo>
                    <a:pt x="59" y="655"/>
                    <a:pt x="59" y="655"/>
                    <a:pt x="59" y="654"/>
                  </a:cubicBezTo>
                  <a:cubicBezTo>
                    <a:pt x="59" y="654"/>
                    <a:pt x="59" y="654"/>
                    <a:pt x="59" y="654"/>
                  </a:cubicBezTo>
                  <a:cubicBezTo>
                    <a:pt x="59" y="654"/>
                    <a:pt x="59" y="654"/>
                    <a:pt x="59" y="654"/>
                  </a:cubicBezTo>
                  <a:cubicBezTo>
                    <a:pt x="59" y="654"/>
                    <a:pt x="59" y="654"/>
                    <a:pt x="59" y="654"/>
                  </a:cubicBezTo>
                  <a:cubicBezTo>
                    <a:pt x="59" y="654"/>
                    <a:pt x="60" y="654"/>
                    <a:pt x="60" y="654"/>
                  </a:cubicBezTo>
                  <a:cubicBezTo>
                    <a:pt x="60" y="654"/>
                    <a:pt x="60" y="654"/>
                    <a:pt x="60" y="654"/>
                  </a:cubicBezTo>
                  <a:cubicBezTo>
                    <a:pt x="60" y="654"/>
                    <a:pt x="60" y="654"/>
                    <a:pt x="61" y="654"/>
                  </a:cubicBezTo>
                  <a:cubicBezTo>
                    <a:pt x="61" y="654"/>
                    <a:pt x="61" y="654"/>
                    <a:pt x="61" y="654"/>
                  </a:cubicBezTo>
                  <a:cubicBezTo>
                    <a:pt x="61" y="653"/>
                    <a:pt x="61" y="653"/>
                    <a:pt x="61" y="652"/>
                  </a:cubicBezTo>
                  <a:cubicBezTo>
                    <a:pt x="62" y="652"/>
                    <a:pt x="61" y="651"/>
                    <a:pt x="61" y="650"/>
                  </a:cubicBezTo>
                  <a:cubicBezTo>
                    <a:pt x="61" y="650"/>
                    <a:pt x="61" y="650"/>
                    <a:pt x="61" y="650"/>
                  </a:cubicBezTo>
                  <a:cubicBezTo>
                    <a:pt x="61" y="649"/>
                    <a:pt x="62" y="649"/>
                    <a:pt x="62" y="648"/>
                  </a:cubicBezTo>
                  <a:cubicBezTo>
                    <a:pt x="62" y="648"/>
                    <a:pt x="62" y="648"/>
                    <a:pt x="62" y="648"/>
                  </a:cubicBezTo>
                  <a:cubicBezTo>
                    <a:pt x="62" y="647"/>
                    <a:pt x="62" y="646"/>
                    <a:pt x="63" y="646"/>
                  </a:cubicBezTo>
                  <a:cubicBezTo>
                    <a:pt x="63" y="646"/>
                    <a:pt x="63" y="646"/>
                    <a:pt x="63" y="646"/>
                  </a:cubicBezTo>
                  <a:cubicBezTo>
                    <a:pt x="63" y="645"/>
                    <a:pt x="63" y="645"/>
                    <a:pt x="63" y="645"/>
                  </a:cubicBezTo>
                  <a:cubicBezTo>
                    <a:pt x="63" y="645"/>
                    <a:pt x="63" y="645"/>
                    <a:pt x="63" y="644"/>
                  </a:cubicBezTo>
                  <a:cubicBezTo>
                    <a:pt x="63" y="644"/>
                    <a:pt x="63" y="644"/>
                    <a:pt x="63" y="644"/>
                  </a:cubicBezTo>
                  <a:cubicBezTo>
                    <a:pt x="63" y="644"/>
                    <a:pt x="63" y="644"/>
                    <a:pt x="63" y="644"/>
                  </a:cubicBezTo>
                  <a:cubicBezTo>
                    <a:pt x="63" y="644"/>
                    <a:pt x="63" y="644"/>
                    <a:pt x="63" y="643"/>
                  </a:cubicBezTo>
                  <a:cubicBezTo>
                    <a:pt x="63" y="643"/>
                    <a:pt x="63" y="643"/>
                    <a:pt x="63" y="644"/>
                  </a:cubicBezTo>
                  <a:cubicBezTo>
                    <a:pt x="63" y="644"/>
                    <a:pt x="63" y="644"/>
                    <a:pt x="63" y="644"/>
                  </a:cubicBezTo>
                  <a:cubicBezTo>
                    <a:pt x="62" y="644"/>
                    <a:pt x="61" y="645"/>
                    <a:pt x="61" y="645"/>
                  </a:cubicBezTo>
                  <a:cubicBezTo>
                    <a:pt x="60" y="645"/>
                    <a:pt x="60" y="645"/>
                    <a:pt x="60" y="645"/>
                  </a:cubicBezTo>
                  <a:cubicBezTo>
                    <a:pt x="60" y="645"/>
                    <a:pt x="60" y="645"/>
                    <a:pt x="60" y="645"/>
                  </a:cubicBezTo>
                  <a:cubicBezTo>
                    <a:pt x="60" y="645"/>
                    <a:pt x="60" y="645"/>
                    <a:pt x="60" y="645"/>
                  </a:cubicBezTo>
                  <a:cubicBezTo>
                    <a:pt x="60" y="645"/>
                    <a:pt x="60" y="645"/>
                    <a:pt x="59" y="645"/>
                  </a:cubicBezTo>
                  <a:cubicBezTo>
                    <a:pt x="59" y="645"/>
                    <a:pt x="59" y="645"/>
                    <a:pt x="59" y="644"/>
                  </a:cubicBezTo>
                  <a:cubicBezTo>
                    <a:pt x="59" y="644"/>
                    <a:pt x="59" y="644"/>
                    <a:pt x="58" y="644"/>
                  </a:cubicBezTo>
                  <a:cubicBezTo>
                    <a:pt x="58" y="644"/>
                    <a:pt x="58" y="644"/>
                    <a:pt x="58" y="644"/>
                  </a:cubicBezTo>
                  <a:cubicBezTo>
                    <a:pt x="58" y="645"/>
                    <a:pt x="57" y="645"/>
                    <a:pt x="57" y="645"/>
                  </a:cubicBezTo>
                  <a:cubicBezTo>
                    <a:pt x="57" y="645"/>
                    <a:pt x="57" y="644"/>
                    <a:pt x="57" y="644"/>
                  </a:cubicBezTo>
                  <a:cubicBezTo>
                    <a:pt x="57" y="644"/>
                    <a:pt x="57" y="643"/>
                    <a:pt x="56" y="644"/>
                  </a:cubicBezTo>
                  <a:cubicBezTo>
                    <a:pt x="56" y="644"/>
                    <a:pt x="55" y="644"/>
                    <a:pt x="55" y="644"/>
                  </a:cubicBezTo>
                  <a:cubicBezTo>
                    <a:pt x="55" y="643"/>
                    <a:pt x="54" y="643"/>
                    <a:pt x="54" y="643"/>
                  </a:cubicBezTo>
                  <a:cubicBezTo>
                    <a:pt x="54" y="643"/>
                    <a:pt x="54" y="643"/>
                    <a:pt x="54" y="643"/>
                  </a:cubicBezTo>
                  <a:cubicBezTo>
                    <a:pt x="54" y="643"/>
                    <a:pt x="53" y="644"/>
                    <a:pt x="54" y="644"/>
                  </a:cubicBezTo>
                  <a:cubicBezTo>
                    <a:pt x="54" y="644"/>
                    <a:pt x="54" y="645"/>
                    <a:pt x="54" y="645"/>
                  </a:cubicBezTo>
                  <a:cubicBezTo>
                    <a:pt x="53" y="645"/>
                    <a:pt x="53" y="646"/>
                    <a:pt x="53" y="646"/>
                  </a:cubicBezTo>
                  <a:cubicBezTo>
                    <a:pt x="53" y="646"/>
                    <a:pt x="53" y="647"/>
                    <a:pt x="53" y="647"/>
                  </a:cubicBezTo>
                  <a:cubicBezTo>
                    <a:pt x="53" y="647"/>
                    <a:pt x="53" y="647"/>
                    <a:pt x="53" y="647"/>
                  </a:cubicBezTo>
                  <a:cubicBezTo>
                    <a:pt x="53" y="648"/>
                    <a:pt x="53" y="648"/>
                    <a:pt x="53" y="648"/>
                  </a:cubicBezTo>
                  <a:cubicBezTo>
                    <a:pt x="54" y="648"/>
                    <a:pt x="54" y="648"/>
                    <a:pt x="54" y="648"/>
                  </a:cubicBezTo>
                  <a:cubicBezTo>
                    <a:pt x="54" y="648"/>
                    <a:pt x="54" y="649"/>
                    <a:pt x="54" y="649"/>
                  </a:cubicBezTo>
                  <a:cubicBezTo>
                    <a:pt x="54" y="649"/>
                    <a:pt x="54" y="649"/>
                    <a:pt x="54" y="649"/>
                  </a:cubicBezTo>
                  <a:cubicBezTo>
                    <a:pt x="54" y="649"/>
                    <a:pt x="54" y="649"/>
                    <a:pt x="55" y="650"/>
                  </a:cubicBezTo>
                  <a:cubicBezTo>
                    <a:pt x="55" y="650"/>
                    <a:pt x="55" y="650"/>
                    <a:pt x="55" y="650"/>
                  </a:cubicBezTo>
                  <a:cubicBezTo>
                    <a:pt x="55" y="650"/>
                    <a:pt x="55" y="650"/>
                    <a:pt x="54" y="650"/>
                  </a:cubicBezTo>
                  <a:cubicBezTo>
                    <a:pt x="54" y="650"/>
                    <a:pt x="54" y="650"/>
                    <a:pt x="54" y="650"/>
                  </a:cubicBezTo>
                  <a:cubicBezTo>
                    <a:pt x="54" y="650"/>
                    <a:pt x="54" y="650"/>
                    <a:pt x="54" y="650"/>
                  </a:cubicBezTo>
                  <a:cubicBezTo>
                    <a:pt x="54" y="650"/>
                    <a:pt x="54" y="650"/>
                    <a:pt x="54" y="650"/>
                  </a:cubicBezTo>
                  <a:cubicBezTo>
                    <a:pt x="54" y="650"/>
                    <a:pt x="54" y="650"/>
                    <a:pt x="54" y="650"/>
                  </a:cubicBezTo>
                  <a:cubicBezTo>
                    <a:pt x="54" y="651"/>
                    <a:pt x="55" y="651"/>
                    <a:pt x="55" y="651"/>
                  </a:cubicBezTo>
                  <a:cubicBezTo>
                    <a:pt x="55" y="651"/>
                    <a:pt x="55" y="651"/>
                    <a:pt x="55" y="651"/>
                  </a:cubicBezTo>
                  <a:cubicBezTo>
                    <a:pt x="55" y="651"/>
                    <a:pt x="55" y="651"/>
                    <a:pt x="55" y="651"/>
                  </a:cubicBezTo>
                  <a:cubicBezTo>
                    <a:pt x="55" y="651"/>
                    <a:pt x="55" y="651"/>
                    <a:pt x="55" y="651"/>
                  </a:cubicBezTo>
                  <a:cubicBezTo>
                    <a:pt x="55" y="651"/>
                    <a:pt x="56" y="651"/>
                    <a:pt x="56" y="651"/>
                  </a:cubicBezTo>
                  <a:cubicBezTo>
                    <a:pt x="56" y="651"/>
                    <a:pt x="56" y="651"/>
                    <a:pt x="56" y="651"/>
                  </a:cubicBezTo>
                  <a:cubicBezTo>
                    <a:pt x="56" y="651"/>
                    <a:pt x="56" y="652"/>
                    <a:pt x="56" y="652"/>
                  </a:cubicBezTo>
                  <a:cubicBezTo>
                    <a:pt x="56" y="652"/>
                    <a:pt x="56" y="651"/>
                    <a:pt x="56" y="652"/>
                  </a:cubicBezTo>
                  <a:cubicBezTo>
                    <a:pt x="56" y="652"/>
                    <a:pt x="57" y="652"/>
                    <a:pt x="57" y="652"/>
                  </a:cubicBezTo>
                  <a:cubicBezTo>
                    <a:pt x="57" y="652"/>
                    <a:pt x="57" y="652"/>
                    <a:pt x="57" y="652"/>
                  </a:cubicBezTo>
                  <a:cubicBezTo>
                    <a:pt x="57" y="652"/>
                    <a:pt x="57" y="652"/>
                    <a:pt x="58" y="652"/>
                  </a:cubicBezTo>
                  <a:cubicBezTo>
                    <a:pt x="58" y="653"/>
                    <a:pt x="58" y="653"/>
                    <a:pt x="58" y="653"/>
                  </a:cubicBezTo>
                  <a:cubicBezTo>
                    <a:pt x="58" y="653"/>
                    <a:pt x="58" y="653"/>
                    <a:pt x="58" y="653"/>
                  </a:cubicBezTo>
                  <a:cubicBezTo>
                    <a:pt x="58" y="653"/>
                    <a:pt x="58" y="653"/>
                    <a:pt x="58" y="653"/>
                  </a:cubicBezTo>
                  <a:cubicBezTo>
                    <a:pt x="58" y="653"/>
                    <a:pt x="58" y="653"/>
                    <a:pt x="57" y="653"/>
                  </a:cubicBezTo>
                  <a:cubicBezTo>
                    <a:pt x="57" y="653"/>
                    <a:pt x="57" y="653"/>
                    <a:pt x="57" y="653"/>
                  </a:cubicBezTo>
                  <a:cubicBezTo>
                    <a:pt x="57" y="653"/>
                    <a:pt x="57" y="652"/>
                    <a:pt x="57" y="652"/>
                  </a:cubicBezTo>
                  <a:cubicBezTo>
                    <a:pt x="57" y="652"/>
                    <a:pt x="56" y="653"/>
                    <a:pt x="56" y="652"/>
                  </a:cubicBezTo>
                  <a:cubicBezTo>
                    <a:pt x="56" y="652"/>
                    <a:pt x="56" y="653"/>
                    <a:pt x="56" y="653"/>
                  </a:cubicBezTo>
                  <a:cubicBezTo>
                    <a:pt x="56" y="653"/>
                    <a:pt x="56" y="653"/>
                    <a:pt x="56" y="653"/>
                  </a:cubicBezTo>
                  <a:cubicBezTo>
                    <a:pt x="56" y="653"/>
                    <a:pt x="56" y="653"/>
                    <a:pt x="56" y="653"/>
                  </a:cubicBezTo>
                  <a:cubicBezTo>
                    <a:pt x="56" y="653"/>
                    <a:pt x="56" y="653"/>
                    <a:pt x="57" y="653"/>
                  </a:cubicBezTo>
                  <a:cubicBezTo>
                    <a:pt x="57" y="653"/>
                    <a:pt x="57" y="653"/>
                    <a:pt x="57" y="653"/>
                  </a:cubicBezTo>
                  <a:cubicBezTo>
                    <a:pt x="57" y="653"/>
                    <a:pt x="56" y="654"/>
                    <a:pt x="56" y="653"/>
                  </a:cubicBezTo>
                  <a:cubicBezTo>
                    <a:pt x="56" y="653"/>
                    <a:pt x="56" y="654"/>
                    <a:pt x="56" y="654"/>
                  </a:cubicBezTo>
                  <a:cubicBezTo>
                    <a:pt x="56" y="654"/>
                    <a:pt x="56" y="654"/>
                    <a:pt x="56" y="654"/>
                  </a:cubicBezTo>
                  <a:cubicBezTo>
                    <a:pt x="56" y="654"/>
                    <a:pt x="56" y="654"/>
                    <a:pt x="56" y="654"/>
                  </a:cubicBezTo>
                  <a:cubicBezTo>
                    <a:pt x="57" y="654"/>
                    <a:pt x="57" y="654"/>
                    <a:pt x="57" y="654"/>
                  </a:cubicBezTo>
                  <a:cubicBezTo>
                    <a:pt x="57" y="655"/>
                    <a:pt x="57" y="654"/>
                    <a:pt x="57" y="654"/>
                  </a:cubicBezTo>
                  <a:cubicBezTo>
                    <a:pt x="57" y="655"/>
                    <a:pt x="57" y="655"/>
                    <a:pt x="58" y="655"/>
                  </a:cubicBezTo>
                  <a:cubicBezTo>
                    <a:pt x="58" y="655"/>
                    <a:pt x="58" y="655"/>
                    <a:pt x="58" y="655"/>
                  </a:cubicBezTo>
                  <a:cubicBezTo>
                    <a:pt x="58" y="655"/>
                    <a:pt x="58" y="655"/>
                    <a:pt x="58" y="655"/>
                  </a:cubicBezTo>
                  <a:cubicBezTo>
                    <a:pt x="58" y="655"/>
                    <a:pt x="58" y="655"/>
                    <a:pt x="58" y="655"/>
                  </a:cubicBezTo>
                  <a:cubicBezTo>
                    <a:pt x="58" y="655"/>
                    <a:pt x="59" y="655"/>
                    <a:pt x="58" y="655"/>
                  </a:cubicBezTo>
                  <a:cubicBezTo>
                    <a:pt x="58" y="655"/>
                    <a:pt x="58" y="655"/>
                    <a:pt x="58" y="655"/>
                  </a:cubicBezTo>
                  <a:cubicBezTo>
                    <a:pt x="58" y="655"/>
                    <a:pt x="57" y="655"/>
                    <a:pt x="57" y="655"/>
                  </a:cubicBezTo>
                  <a:cubicBezTo>
                    <a:pt x="57" y="655"/>
                    <a:pt x="57" y="655"/>
                    <a:pt x="57" y="655"/>
                  </a:cubicBezTo>
                  <a:cubicBezTo>
                    <a:pt x="57" y="655"/>
                    <a:pt x="57" y="655"/>
                    <a:pt x="57" y="655"/>
                  </a:cubicBezTo>
                  <a:cubicBezTo>
                    <a:pt x="57" y="655"/>
                    <a:pt x="57" y="655"/>
                    <a:pt x="57" y="655"/>
                  </a:cubicBezTo>
                  <a:cubicBezTo>
                    <a:pt x="57" y="655"/>
                    <a:pt x="57" y="656"/>
                    <a:pt x="57" y="656"/>
                  </a:cubicBezTo>
                  <a:cubicBezTo>
                    <a:pt x="57" y="656"/>
                    <a:pt x="57" y="656"/>
                    <a:pt x="57" y="656"/>
                  </a:cubicBezTo>
                  <a:cubicBezTo>
                    <a:pt x="57" y="656"/>
                    <a:pt x="57" y="656"/>
                    <a:pt x="58" y="656"/>
                  </a:cubicBezTo>
                  <a:cubicBezTo>
                    <a:pt x="58" y="656"/>
                    <a:pt x="58" y="656"/>
                    <a:pt x="58" y="656"/>
                  </a:cubicBezTo>
                  <a:cubicBezTo>
                    <a:pt x="58" y="656"/>
                    <a:pt x="58" y="656"/>
                    <a:pt x="58" y="656"/>
                  </a:cubicBezTo>
                  <a:cubicBezTo>
                    <a:pt x="58" y="656"/>
                    <a:pt x="59" y="656"/>
                    <a:pt x="59" y="656"/>
                  </a:cubicBezTo>
                  <a:cubicBezTo>
                    <a:pt x="59" y="656"/>
                    <a:pt x="59" y="656"/>
                    <a:pt x="59" y="656"/>
                  </a:cubicBezTo>
                  <a:cubicBezTo>
                    <a:pt x="59" y="656"/>
                    <a:pt x="59" y="656"/>
                    <a:pt x="59" y="657"/>
                  </a:cubicBezTo>
                  <a:cubicBezTo>
                    <a:pt x="59" y="657"/>
                    <a:pt x="59" y="657"/>
                    <a:pt x="59" y="657"/>
                  </a:cubicBezTo>
                  <a:cubicBezTo>
                    <a:pt x="58" y="657"/>
                    <a:pt x="58" y="657"/>
                    <a:pt x="58" y="657"/>
                  </a:cubicBezTo>
                  <a:cubicBezTo>
                    <a:pt x="59" y="657"/>
                    <a:pt x="59" y="657"/>
                    <a:pt x="59" y="657"/>
                  </a:cubicBezTo>
                  <a:cubicBezTo>
                    <a:pt x="59" y="657"/>
                    <a:pt x="59" y="657"/>
                    <a:pt x="59" y="657"/>
                  </a:cubicBezTo>
                  <a:cubicBezTo>
                    <a:pt x="59" y="657"/>
                    <a:pt x="59" y="657"/>
                    <a:pt x="59" y="657"/>
                  </a:cubicBezTo>
                  <a:cubicBezTo>
                    <a:pt x="59" y="657"/>
                    <a:pt x="58" y="657"/>
                    <a:pt x="58" y="657"/>
                  </a:cubicBezTo>
                  <a:cubicBezTo>
                    <a:pt x="59" y="658"/>
                    <a:pt x="59" y="658"/>
                    <a:pt x="59" y="658"/>
                  </a:cubicBezTo>
                  <a:cubicBezTo>
                    <a:pt x="59" y="659"/>
                    <a:pt x="59" y="659"/>
                    <a:pt x="60" y="659"/>
                  </a:cubicBezTo>
                  <a:cubicBezTo>
                    <a:pt x="60" y="659"/>
                    <a:pt x="60" y="659"/>
                    <a:pt x="60" y="659"/>
                  </a:cubicBezTo>
                  <a:cubicBezTo>
                    <a:pt x="60" y="659"/>
                    <a:pt x="60" y="660"/>
                    <a:pt x="60" y="659"/>
                  </a:cubicBezTo>
                  <a:cubicBezTo>
                    <a:pt x="60" y="659"/>
                    <a:pt x="60" y="659"/>
                    <a:pt x="60" y="658"/>
                  </a:cubicBezTo>
                  <a:cubicBezTo>
                    <a:pt x="60" y="659"/>
                    <a:pt x="60" y="659"/>
                    <a:pt x="61" y="659"/>
                  </a:cubicBezTo>
                  <a:cubicBezTo>
                    <a:pt x="61" y="659"/>
                    <a:pt x="61" y="659"/>
                    <a:pt x="61" y="660"/>
                  </a:cubicBezTo>
                  <a:cubicBezTo>
                    <a:pt x="61" y="660"/>
                    <a:pt x="61" y="659"/>
                    <a:pt x="61" y="659"/>
                  </a:cubicBezTo>
                  <a:cubicBezTo>
                    <a:pt x="61" y="659"/>
                    <a:pt x="61" y="659"/>
                    <a:pt x="61" y="660"/>
                  </a:cubicBezTo>
                  <a:cubicBezTo>
                    <a:pt x="61" y="660"/>
                    <a:pt x="61" y="660"/>
                    <a:pt x="61" y="659"/>
                  </a:cubicBezTo>
                  <a:cubicBezTo>
                    <a:pt x="60" y="659"/>
                    <a:pt x="60" y="659"/>
                    <a:pt x="60" y="659"/>
                  </a:cubicBezTo>
                  <a:cubicBezTo>
                    <a:pt x="60" y="660"/>
                    <a:pt x="60" y="660"/>
                    <a:pt x="60" y="660"/>
                  </a:cubicBezTo>
                  <a:cubicBezTo>
                    <a:pt x="60" y="660"/>
                    <a:pt x="61" y="660"/>
                    <a:pt x="61" y="661"/>
                  </a:cubicBezTo>
                  <a:cubicBezTo>
                    <a:pt x="62" y="661"/>
                    <a:pt x="62" y="661"/>
                    <a:pt x="62" y="661"/>
                  </a:cubicBezTo>
                  <a:cubicBezTo>
                    <a:pt x="62" y="661"/>
                    <a:pt x="62" y="661"/>
                    <a:pt x="62" y="661"/>
                  </a:cubicBezTo>
                  <a:cubicBezTo>
                    <a:pt x="62" y="661"/>
                    <a:pt x="62" y="661"/>
                    <a:pt x="62" y="661"/>
                  </a:cubicBezTo>
                  <a:cubicBezTo>
                    <a:pt x="62" y="662"/>
                    <a:pt x="62" y="662"/>
                    <a:pt x="62" y="662"/>
                  </a:cubicBezTo>
                  <a:cubicBezTo>
                    <a:pt x="63" y="662"/>
                    <a:pt x="63" y="662"/>
                    <a:pt x="63" y="662"/>
                  </a:cubicBezTo>
                  <a:cubicBezTo>
                    <a:pt x="63" y="663"/>
                    <a:pt x="63" y="663"/>
                    <a:pt x="63" y="663"/>
                  </a:cubicBezTo>
                  <a:cubicBezTo>
                    <a:pt x="63" y="663"/>
                    <a:pt x="64" y="663"/>
                    <a:pt x="64" y="663"/>
                  </a:cubicBezTo>
                  <a:cubicBezTo>
                    <a:pt x="64" y="663"/>
                    <a:pt x="64" y="663"/>
                    <a:pt x="64" y="663"/>
                  </a:cubicBezTo>
                  <a:cubicBezTo>
                    <a:pt x="64" y="663"/>
                    <a:pt x="64" y="663"/>
                    <a:pt x="64" y="663"/>
                  </a:cubicBezTo>
                  <a:cubicBezTo>
                    <a:pt x="64" y="663"/>
                    <a:pt x="64" y="663"/>
                    <a:pt x="64" y="663"/>
                  </a:cubicBezTo>
                  <a:cubicBezTo>
                    <a:pt x="64" y="664"/>
                    <a:pt x="64" y="664"/>
                    <a:pt x="64" y="664"/>
                  </a:cubicBezTo>
                  <a:cubicBezTo>
                    <a:pt x="64" y="664"/>
                    <a:pt x="64" y="664"/>
                    <a:pt x="64" y="664"/>
                  </a:cubicBezTo>
                  <a:cubicBezTo>
                    <a:pt x="64" y="665"/>
                    <a:pt x="65" y="665"/>
                    <a:pt x="65" y="665"/>
                  </a:cubicBezTo>
                  <a:cubicBezTo>
                    <a:pt x="65" y="665"/>
                    <a:pt x="65" y="666"/>
                    <a:pt x="65" y="665"/>
                  </a:cubicBezTo>
                  <a:cubicBezTo>
                    <a:pt x="65" y="665"/>
                    <a:pt x="65" y="665"/>
                    <a:pt x="65" y="666"/>
                  </a:cubicBezTo>
                  <a:cubicBezTo>
                    <a:pt x="66" y="666"/>
                    <a:pt x="66" y="666"/>
                    <a:pt x="66" y="666"/>
                  </a:cubicBezTo>
                  <a:cubicBezTo>
                    <a:pt x="66" y="666"/>
                    <a:pt x="66" y="666"/>
                    <a:pt x="66" y="666"/>
                  </a:cubicBezTo>
                  <a:cubicBezTo>
                    <a:pt x="66" y="666"/>
                    <a:pt x="66" y="666"/>
                    <a:pt x="66" y="666"/>
                  </a:cubicBezTo>
                  <a:cubicBezTo>
                    <a:pt x="67" y="666"/>
                    <a:pt x="67" y="666"/>
                    <a:pt x="67" y="666"/>
                  </a:cubicBezTo>
                  <a:cubicBezTo>
                    <a:pt x="67" y="666"/>
                    <a:pt x="67" y="666"/>
                    <a:pt x="67" y="666"/>
                  </a:cubicBezTo>
                  <a:cubicBezTo>
                    <a:pt x="67" y="666"/>
                    <a:pt x="67" y="666"/>
                    <a:pt x="67" y="666"/>
                  </a:cubicBezTo>
                  <a:close/>
                  <a:moveTo>
                    <a:pt x="57" y="654"/>
                  </a:moveTo>
                  <a:cubicBezTo>
                    <a:pt x="57" y="654"/>
                    <a:pt x="57" y="654"/>
                    <a:pt x="57" y="654"/>
                  </a:cubicBezTo>
                  <a:cubicBezTo>
                    <a:pt x="57" y="654"/>
                    <a:pt x="57" y="654"/>
                    <a:pt x="57" y="654"/>
                  </a:cubicBezTo>
                  <a:close/>
                  <a:moveTo>
                    <a:pt x="63" y="660"/>
                  </a:moveTo>
                  <a:cubicBezTo>
                    <a:pt x="63" y="660"/>
                    <a:pt x="64" y="660"/>
                    <a:pt x="63" y="660"/>
                  </a:cubicBezTo>
                  <a:cubicBezTo>
                    <a:pt x="63" y="660"/>
                    <a:pt x="63" y="660"/>
                    <a:pt x="63" y="660"/>
                  </a:cubicBezTo>
                  <a:cubicBezTo>
                    <a:pt x="63" y="660"/>
                    <a:pt x="63" y="660"/>
                    <a:pt x="64" y="660"/>
                  </a:cubicBezTo>
                  <a:cubicBezTo>
                    <a:pt x="64" y="660"/>
                    <a:pt x="64" y="660"/>
                    <a:pt x="64" y="660"/>
                  </a:cubicBezTo>
                  <a:cubicBezTo>
                    <a:pt x="64" y="660"/>
                    <a:pt x="64" y="660"/>
                    <a:pt x="64" y="660"/>
                  </a:cubicBezTo>
                  <a:cubicBezTo>
                    <a:pt x="65" y="660"/>
                    <a:pt x="65" y="660"/>
                    <a:pt x="65" y="660"/>
                  </a:cubicBezTo>
                  <a:cubicBezTo>
                    <a:pt x="64" y="660"/>
                    <a:pt x="65" y="661"/>
                    <a:pt x="64" y="661"/>
                  </a:cubicBezTo>
                  <a:cubicBezTo>
                    <a:pt x="64" y="661"/>
                    <a:pt x="64" y="661"/>
                    <a:pt x="64" y="661"/>
                  </a:cubicBezTo>
                  <a:cubicBezTo>
                    <a:pt x="64" y="661"/>
                    <a:pt x="64" y="661"/>
                    <a:pt x="64" y="661"/>
                  </a:cubicBezTo>
                  <a:cubicBezTo>
                    <a:pt x="63" y="661"/>
                    <a:pt x="64" y="661"/>
                    <a:pt x="64" y="661"/>
                  </a:cubicBezTo>
                  <a:cubicBezTo>
                    <a:pt x="64" y="661"/>
                    <a:pt x="64" y="661"/>
                    <a:pt x="64" y="661"/>
                  </a:cubicBezTo>
                  <a:cubicBezTo>
                    <a:pt x="64" y="661"/>
                    <a:pt x="64" y="661"/>
                    <a:pt x="64" y="661"/>
                  </a:cubicBezTo>
                  <a:cubicBezTo>
                    <a:pt x="63" y="661"/>
                    <a:pt x="63" y="661"/>
                    <a:pt x="63" y="661"/>
                  </a:cubicBezTo>
                  <a:cubicBezTo>
                    <a:pt x="63" y="660"/>
                    <a:pt x="63" y="660"/>
                    <a:pt x="63" y="660"/>
                  </a:cubicBezTo>
                  <a:cubicBezTo>
                    <a:pt x="63" y="660"/>
                    <a:pt x="63" y="660"/>
                    <a:pt x="63" y="660"/>
                  </a:cubicBezTo>
                  <a:cubicBezTo>
                    <a:pt x="63" y="660"/>
                    <a:pt x="63" y="660"/>
                    <a:pt x="63" y="660"/>
                  </a:cubicBezTo>
                  <a:close/>
                  <a:moveTo>
                    <a:pt x="68" y="667"/>
                  </a:moveTo>
                  <a:cubicBezTo>
                    <a:pt x="68" y="667"/>
                    <a:pt x="68" y="667"/>
                    <a:pt x="68" y="667"/>
                  </a:cubicBezTo>
                  <a:cubicBezTo>
                    <a:pt x="67" y="667"/>
                    <a:pt x="67" y="667"/>
                    <a:pt x="67" y="667"/>
                  </a:cubicBezTo>
                  <a:cubicBezTo>
                    <a:pt x="67" y="667"/>
                    <a:pt x="67" y="667"/>
                    <a:pt x="67" y="667"/>
                  </a:cubicBezTo>
                  <a:cubicBezTo>
                    <a:pt x="67" y="667"/>
                    <a:pt x="67" y="667"/>
                    <a:pt x="67" y="667"/>
                  </a:cubicBezTo>
                  <a:cubicBezTo>
                    <a:pt x="67" y="667"/>
                    <a:pt x="68" y="667"/>
                    <a:pt x="68" y="668"/>
                  </a:cubicBezTo>
                  <a:cubicBezTo>
                    <a:pt x="68" y="668"/>
                    <a:pt x="67" y="668"/>
                    <a:pt x="67" y="668"/>
                  </a:cubicBezTo>
                  <a:cubicBezTo>
                    <a:pt x="67" y="668"/>
                    <a:pt x="67" y="668"/>
                    <a:pt x="68" y="668"/>
                  </a:cubicBezTo>
                  <a:cubicBezTo>
                    <a:pt x="67" y="668"/>
                    <a:pt x="67" y="668"/>
                    <a:pt x="67" y="668"/>
                  </a:cubicBezTo>
                  <a:cubicBezTo>
                    <a:pt x="67" y="668"/>
                    <a:pt x="67" y="668"/>
                    <a:pt x="67" y="668"/>
                  </a:cubicBezTo>
                  <a:cubicBezTo>
                    <a:pt x="67" y="667"/>
                    <a:pt x="67" y="667"/>
                    <a:pt x="67" y="667"/>
                  </a:cubicBezTo>
                  <a:cubicBezTo>
                    <a:pt x="67" y="667"/>
                    <a:pt x="67" y="667"/>
                    <a:pt x="67" y="667"/>
                  </a:cubicBezTo>
                  <a:cubicBezTo>
                    <a:pt x="67" y="666"/>
                    <a:pt x="67" y="666"/>
                    <a:pt x="67" y="666"/>
                  </a:cubicBezTo>
                  <a:cubicBezTo>
                    <a:pt x="67" y="666"/>
                    <a:pt x="67" y="666"/>
                    <a:pt x="67" y="666"/>
                  </a:cubicBezTo>
                  <a:cubicBezTo>
                    <a:pt x="67" y="667"/>
                    <a:pt x="68" y="667"/>
                    <a:pt x="68" y="667"/>
                  </a:cubicBezTo>
                  <a:cubicBezTo>
                    <a:pt x="68" y="667"/>
                    <a:pt x="68" y="667"/>
                    <a:pt x="68" y="667"/>
                  </a:cubicBezTo>
                  <a:cubicBezTo>
                    <a:pt x="68" y="667"/>
                    <a:pt x="68" y="667"/>
                    <a:pt x="68" y="667"/>
                  </a:cubicBezTo>
                  <a:close/>
                  <a:moveTo>
                    <a:pt x="65" y="663"/>
                  </a:moveTo>
                  <a:cubicBezTo>
                    <a:pt x="65" y="663"/>
                    <a:pt x="66" y="663"/>
                    <a:pt x="66" y="663"/>
                  </a:cubicBezTo>
                  <a:cubicBezTo>
                    <a:pt x="66" y="663"/>
                    <a:pt x="66" y="663"/>
                    <a:pt x="66" y="663"/>
                  </a:cubicBezTo>
                  <a:cubicBezTo>
                    <a:pt x="66" y="663"/>
                    <a:pt x="66" y="663"/>
                    <a:pt x="65" y="664"/>
                  </a:cubicBezTo>
                  <a:cubicBezTo>
                    <a:pt x="65" y="664"/>
                    <a:pt x="66" y="664"/>
                    <a:pt x="66" y="664"/>
                  </a:cubicBezTo>
                  <a:cubicBezTo>
                    <a:pt x="66" y="664"/>
                    <a:pt x="66" y="664"/>
                    <a:pt x="66" y="664"/>
                  </a:cubicBezTo>
                  <a:cubicBezTo>
                    <a:pt x="66" y="664"/>
                    <a:pt x="66" y="664"/>
                    <a:pt x="66" y="664"/>
                  </a:cubicBezTo>
                  <a:cubicBezTo>
                    <a:pt x="66" y="664"/>
                    <a:pt x="65" y="664"/>
                    <a:pt x="65" y="664"/>
                  </a:cubicBezTo>
                  <a:cubicBezTo>
                    <a:pt x="65" y="664"/>
                    <a:pt x="65" y="663"/>
                    <a:pt x="65" y="663"/>
                  </a:cubicBezTo>
                  <a:close/>
                  <a:moveTo>
                    <a:pt x="63" y="659"/>
                  </a:moveTo>
                  <a:cubicBezTo>
                    <a:pt x="63" y="659"/>
                    <a:pt x="62" y="659"/>
                    <a:pt x="62" y="658"/>
                  </a:cubicBezTo>
                  <a:cubicBezTo>
                    <a:pt x="62" y="658"/>
                    <a:pt x="63" y="658"/>
                    <a:pt x="63" y="659"/>
                  </a:cubicBezTo>
                  <a:close/>
                  <a:moveTo>
                    <a:pt x="54" y="643"/>
                  </a:moveTo>
                  <a:cubicBezTo>
                    <a:pt x="54" y="642"/>
                    <a:pt x="54" y="642"/>
                    <a:pt x="54" y="642"/>
                  </a:cubicBezTo>
                  <a:cubicBezTo>
                    <a:pt x="54" y="642"/>
                    <a:pt x="54" y="642"/>
                    <a:pt x="54" y="643"/>
                  </a:cubicBezTo>
                  <a:cubicBezTo>
                    <a:pt x="54" y="643"/>
                    <a:pt x="54" y="643"/>
                    <a:pt x="54" y="643"/>
                  </a:cubicBezTo>
                  <a:cubicBezTo>
                    <a:pt x="54" y="643"/>
                    <a:pt x="54" y="643"/>
                    <a:pt x="54" y="643"/>
                  </a:cubicBezTo>
                  <a:cubicBezTo>
                    <a:pt x="54" y="643"/>
                    <a:pt x="54" y="643"/>
                    <a:pt x="54" y="643"/>
                  </a:cubicBezTo>
                  <a:cubicBezTo>
                    <a:pt x="54" y="643"/>
                    <a:pt x="54" y="643"/>
                    <a:pt x="54" y="643"/>
                  </a:cubicBezTo>
                  <a:cubicBezTo>
                    <a:pt x="54" y="643"/>
                    <a:pt x="54" y="643"/>
                    <a:pt x="54" y="643"/>
                  </a:cubicBezTo>
                  <a:close/>
                  <a:moveTo>
                    <a:pt x="63" y="659"/>
                  </a:moveTo>
                  <a:cubicBezTo>
                    <a:pt x="63" y="659"/>
                    <a:pt x="63" y="659"/>
                    <a:pt x="63" y="659"/>
                  </a:cubicBezTo>
                  <a:cubicBezTo>
                    <a:pt x="63" y="659"/>
                    <a:pt x="63" y="659"/>
                    <a:pt x="63" y="659"/>
                  </a:cubicBezTo>
                  <a:cubicBezTo>
                    <a:pt x="63" y="659"/>
                    <a:pt x="63" y="659"/>
                    <a:pt x="63" y="659"/>
                  </a:cubicBezTo>
                  <a:cubicBezTo>
                    <a:pt x="63" y="659"/>
                    <a:pt x="64" y="660"/>
                    <a:pt x="63" y="660"/>
                  </a:cubicBezTo>
                  <a:cubicBezTo>
                    <a:pt x="63" y="659"/>
                    <a:pt x="63" y="660"/>
                    <a:pt x="63" y="659"/>
                  </a:cubicBezTo>
                  <a:close/>
                  <a:moveTo>
                    <a:pt x="65" y="662"/>
                  </a:moveTo>
                  <a:cubicBezTo>
                    <a:pt x="65" y="661"/>
                    <a:pt x="65" y="661"/>
                    <a:pt x="65" y="661"/>
                  </a:cubicBezTo>
                  <a:cubicBezTo>
                    <a:pt x="65" y="661"/>
                    <a:pt x="65" y="661"/>
                    <a:pt x="65" y="661"/>
                  </a:cubicBezTo>
                  <a:cubicBezTo>
                    <a:pt x="65" y="662"/>
                    <a:pt x="65" y="662"/>
                    <a:pt x="65" y="662"/>
                  </a:cubicBezTo>
                  <a:cubicBezTo>
                    <a:pt x="65" y="662"/>
                    <a:pt x="65" y="662"/>
                    <a:pt x="65" y="662"/>
                  </a:cubicBezTo>
                  <a:close/>
                  <a:moveTo>
                    <a:pt x="61" y="654"/>
                  </a:moveTo>
                  <a:cubicBezTo>
                    <a:pt x="61" y="654"/>
                    <a:pt x="60" y="654"/>
                    <a:pt x="60" y="654"/>
                  </a:cubicBezTo>
                  <a:cubicBezTo>
                    <a:pt x="60" y="655"/>
                    <a:pt x="60" y="654"/>
                    <a:pt x="60" y="654"/>
                  </a:cubicBezTo>
                  <a:cubicBezTo>
                    <a:pt x="60" y="654"/>
                    <a:pt x="60" y="654"/>
                    <a:pt x="60" y="654"/>
                  </a:cubicBezTo>
                  <a:cubicBezTo>
                    <a:pt x="60" y="654"/>
                    <a:pt x="61" y="654"/>
                    <a:pt x="61" y="654"/>
                  </a:cubicBezTo>
                  <a:close/>
                  <a:moveTo>
                    <a:pt x="63" y="659"/>
                  </a:moveTo>
                  <a:cubicBezTo>
                    <a:pt x="63" y="660"/>
                    <a:pt x="63" y="660"/>
                    <a:pt x="63" y="660"/>
                  </a:cubicBezTo>
                  <a:cubicBezTo>
                    <a:pt x="62" y="660"/>
                    <a:pt x="62" y="660"/>
                    <a:pt x="62" y="660"/>
                  </a:cubicBezTo>
                  <a:cubicBezTo>
                    <a:pt x="62" y="659"/>
                    <a:pt x="63" y="659"/>
                    <a:pt x="63" y="659"/>
                  </a:cubicBezTo>
                  <a:close/>
                  <a:moveTo>
                    <a:pt x="65" y="663"/>
                  </a:moveTo>
                  <a:cubicBezTo>
                    <a:pt x="65" y="663"/>
                    <a:pt x="65" y="663"/>
                    <a:pt x="65" y="663"/>
                  </a:cubicBezTo>
                  <a:cubicBezTo>
                    <a:pt x="65" y="663"/>
                    <a:pt x="65" y="663"/>
                    <a:pt x="65" y="663"/>
                  </a:cubicBezTo>
                  <a:cubicBezTo>
                    <a:pt x="65" y="663"/>
                    <a:pt x="65" y="663"/>
                    <a:pt x="65" y="663"/>
                  </a:cubicBezTo>
                  <a:cubicBezTo>
                    <a:pt x="65" y="663"/>
                    <a:pt x="65" y="663"/>
                    <a:pt x="65" y="663"/>
                  </a:cubicBezTo>
                  <a:close/>
                  <a:moveTo>
                    <a:pt x="54" y="651"/>
                  </a:moveTo>
                  <a:cubicBezTo>
                    <a:pt x="54" y="651"/>
                    <a:pt x="54" y="651"/>
                    <a:pt x="54" y="651"/>
                  </a:cubicBezTo>
                  <a:cubicBezTo>
                    <a:pt x="54" y="651"/>
                    <a:pt x="54" y="651"/>
                    <a:pt x="54" y="651"/>
                  </a:cubicBezTo>
                  <a:cubicBezTo>
                    <a:pt x="54" y="651"/>
                    <a:pt x="54" y="651"/>
                    <a:pt x="54" y="651"/>
                  </a:cubicBezTo>
                  <a:cubicBezTo>
                    <a:pt x="54" y="651"/>
                    <a:pt x="54" y="651"/>
                    <a:pt x="54" y="651"/>
                  </a:cubicBezTo>
                  <a:close/>
                  <a:moveTo>
                    <a:pt x="73" y="634"/>
                  </a:moveTo>
                  <a:cubicBezTo>
                    <a:pt x="73" y="634"/>
                    <a:pt x="73" y="634"/>
                    <a:pt x="73" y="634"/>
                  </a:cubicBezTo>
                  <a:cubicBezTo>
                    <a:pt x="73" y="634"/>
                    <a:pt x="73" y="634"/>
                    <a:pt x="73" y="635"/>
                  </a:cubicBezTo>
                  <a:cubicBezTo>
                    <a:pt x="72" y="635"/>
                    <a:pt x="72" y="635"/>
                    <a:pt x="72" y="635"/>
                  </a:cubicBezTo>
                  <a:cubicBezTo>
                    <a:pt x="72" y="635"/>
                    <a:pt x="72" y="635"/>
                    <a:pt x="71" y="636"/>
                  </a:cubicBezTo>
                  <a:cubicBezTo>
                    <a:pt x="71" y="636"/>
                    <a:pt x="71" y="636"/>
                    <a:pt x="71" y="636"/>
                  </a:cubicBezTo>
                  <a:cubicBezTo>
                    <a:pt x="71" y="637"/>
                    <a:pt x="71" y="637"/>
                    <a:pt x="70" y="637"/>
                  </a:cubicBezTo>
                  <a:cubicBezTo>
                    <a:pt x="70" y="637"/>
                    <a:pt x="70" y="637"/>
                    <a:pt x="70" y="637"/>
                  </a:cubicBezTo>
                  <a:cubicBezTo>
                    <a:pt x="70" y="636"/>
                    <a:pt x="70" y="636"/>
                    <a:pt x="71" y="636"/>
                  </a:cubicBezTo>
                  <a:cubicBezTo>
                    <a:pt x="71" y="635"/>
                    <a:pt x="72" y="635"/>
                    <a:pt x="72" y="634"/>
                  </a:cubicBezTo>
                  <a:cubicBezTo>
                    <a:pt x="72" y="634"/>
                    <a:pt x="72" y="634"/>
                    <a:pt x="73" y="634"/>
                  </a:cubicBezTo>
                  <a:close/>
                  <a:moveTo>
                    <a:pt x="68" y="639"/>
                  </a:moveTo>
                  <a:cubicBezTo>
                    <a:pt x="68" y="639"/>
                    <a:pt x="68" y="638"/>
                    <a:pt x="68" y="638"/>
                  </a:cubicBezTo>
                  <a:cubicBezTo>
                    <a:pt x="68" y="638"/>
                    <a:pt x="68" y="638"/>
                    <a:pt x="68" y="638"/>
                  </a:cubicBezTo>
                  <a:cubicBezTo>
                    <a:pt x="68" y="639"/>
                    <a:pt x="68" y="639"/>
                    <a:pt x="68" y="639"/>
                  </a:cubicBezTo>
                  <a:cubicBezTo>
                    <a:pt x="68" y="639"/>
                    <a:pt x="68" y="639"/>
                    <a:pt x="68" y="639"/>
                  </a:cubicBezTo>
                  <a:cubicBezTo>
                    <a:pt x="68" y="639"/>
                    <a:pt x="68" y="639"/>
                    <a:pt x="68" y="640"/>
                  </a:cubicBezTo>
                  <a:cubicBezTo>
                    <a:pt x="68" y="640"/>
                    <a:pt x="68" y="639"/>
                    <a:pt x="68" y="639"/>
                  </a:cubicBezTo>
                  <a:cubicBezTo>
                    <a:pt x="68" y="639"/>
                    <a:pt x="68" y="639"/>
                    <a:pt x="68" y="639"/>
                  </a:cubicBezTo>
                  <a:close/>
                  <a:moveTo>
                    <a:pt x="69" y="640"/>
                  </a:moveTo>
                  <a:cubicBezTo>
                    <a:pt x="68" y="640"/>
                    <a:pt x="68" y="640"/>
                    <a:pt x="68" y="640"/>
                  </a:cubicBezTo>
                  <a:cubicBezTo>
                    <a:pt x="69" y="640"/>
                    <a:pt x="69" y="640"/>
                    <a:pt x="69" y="640"/>
                  </a:cubicBezTo>
                  <a:cubicBezTo>
                    <a:pt x="69" y="640"/>
                    <a:pt x="69" y="640"/>
                    <a:pt x="69" y="641"/>
                  </a:cubicBezTo>
                  <a:cubicBezTo>
                    <a:pt x="69" y="641"/>
                    <a:pt x="69" y="641"/>
                    <a:pt x="69" y="641"/>
                  </a:cubicBezTo>
                  <a:cubicBezTo>
                    <a:pt x="69" y="641"/>
                    <a:pt x="69" y="641"/>
                    <a:pt x="69" y="641"/>
                  </a:cubicBezTo>
                  <a:cubicBezTo>
                    <a:pt x="69" y="641"/>
                    <a:pt x="69" y="641"/>
                    <a:pt x="69" y="640"/>
                  </a:cubicBezTo>
                  <a:moveTo>
                    <a:pt x="69" y="644"/>
                  </a:moveTo>
                  <a:cubicBezTo>
                    <a:pt x="68" y="644"/>
                    <a:pt x="68" y="643"/>
                    <a:pt x="69" y="643"/>
                  </a:cubicBezTo>
                  <a:cubicBezTo>
                    <a:pt x="69" y="643"/>
                    <a:pt x="69" y="643"/>
                    <a:pt x="69" y="643"/>
                  </a:cubicBezTo>
                  <a:cubicBezTo>
                    <a:pt x="69" y="643"/>
                    <a:pt x="69" y="643"/>
                    <a:pt x="69" y="644"/>
                  </a:cubicBezTo>
                  <a:cubicBezTo>
                    <a:pt x="69" y="644"/>
                    <a:pt x="69" y="644"/>
                    <a:pt x="69" y="644"/>
                  </a:cubicBezTo>
                  <a:cubicBezTo>
                    <a:pt x="70" y="644"/>
                    <a:pt x="69" y="644"/>
                    <a:pt x="69" y="644"/>
                  </a:cubicBezTo>
                  <a:cubicBezTo>
                    <a:pt x="69" y="644"/>
                    <a:pt x="69" y="644"/>
                    <a:pt x="69" y="644"/>
                  </a:cubicBezTo>
                  <a:cubicBezTo>
                    <a:pt x="69" y="644"/>
                    <a:pt x="69" y="644"/>
                    <a:pt x="69" y="644"/>
                  </a:cubicBezTo>
                  <a:cubicBezTo>
                    <a:pt x="69" y="644"/>
                    <a:pt x="69" y="644"/>
                    <a:pt x="69" y="644"/>
                  </a:cubicBezTo>
                  <a:close/>
                  <a:moveTo>
                    <a:pt x="72" y="646"/>
                  </a:moveTo>
                  <a:cubicBezTo>
                    <a:pt x="72" y="646"/>
                    <a:pt x="72" y="646"/>
                    <a:pt x="72" y="646"/>
                  </a:cubicBezTo>
                  <a:cubicBezTo>
                    <a:pt x="71" y="647"/>
                    <a:pt x="71" y="647"/>
                    <a:pt x="72" y="647"/>
                  </a:cubicBezTo>
                  <a:cubicBezTo>
                    <a:pt x="71" y="647"/>
                    <a:pt x="71" y="647"/>
                    <a:pt x="71" y="647"/>
                  </a:cubicBezTo>
                  <a:cubicBezTo>
                    <a:pt x="71" y="647"/>
                    <a:pt x="71" y="647"/>
                    <a:pt x="71" y="647"/>
                  </a:cubicBezTo>
                  <a:cubicBezTo>
                    <a:pt x="71" y="647"/>
                    <a:pt x="71" y="647"/>
                    <a:pt x="71" y="647"/>
                  </a:cubicBezTo>
                  <a:cubicBezTo>
                    <a:pt x="71" y="647"/>
                    <a:pt x="71" y="646"/>
                    <a:pt x="70" y="646"/>
                  </a:cubicBezTo>
                  <a:cubicBezTo>
                    <a:pt x="70" y="646"/>
                    <a:pt x="70" y="646"/>
                    <a:pt x="70" y="646"/>
                  </a:cubicBezTo>
                  <a:cubicBezTo>
                    <a:pt x="70" y="646"/>
                    <a:pt x="70" y="646"/>
                    <a:pt x="70" y="646"/>
                  </a:cubicBezTo>
                  <a:cubicBezTo>
                    <a:pt x="69" y="646"/>
                    <a:pt x="69" y="645"/>
                    <a:pt x="70" y="645"/>
                  </a:cubicBezTo>
                  <a:cubicBezTo>
                    <a:pt x="70" y="645"/>
                    <a:pt x="70" y="645"/>
                    <a:pt x="70" y="645"/>
                  </a:cubicBezTo>
                  <a:cubicBezTo>
                    <a:pt x="70" y="645"/>
                    <a:pt x="70" y="644"/>
                    <a:pt x="71" y="644"/>
                  </a:cubicBezTo>
                  <a:cubicBezTo>
                    <a:pt x="71" y="644"/>
                    <a:pt x="71" y="644"/>
                    <a:pt x="71" y="644"/>
                  </a:cubicBezTo>
                  <a:cubicBezTo>
                    <a:pt x="71" y="644"/>
                    <a:pt x="72" y="644"/>
                    <a:pt x="72" y="645"/>
                  </a:cubicBezTo>
                  <a:cubicBezTo>
                    <a:pt x="72" y="645"/>
                    <a:pt x="72" y="645"/>
                    <a:pt x="72" y="645"/>
                  </a:cubicBezTo>
                  <a:cubicBezTo>
                    <a:pt x="72" y="645"/>
                    <a:pt x="72" y="645"/>
                    <a:pt x="72" y="645"/>
                  </a:cubicBezTo>
                  <a:cubicBezTo>
                    <a:pt x="72" y="645"/>
                    <a:pt x="72" y="646"/>
                    <a:pt x="72" y="646"/>
                  </a:cubicBezTo>
                  <a:cubicBezTo>
                    <a:pt x="72" y="646"/>
                    <a:pt x="72" y="646"/>
                    <a:pt x="72" y="646"/>
                  </a:cubicBezTo>
                  <a:close/>
                  <a:moveTo>
                    <a:pt x="75" y="654"/>
                  </a:moveTo>
                  <a:cubicBezTo>
                    <a:pt x="75" y="654"/>
                    <a:pt x="75" y="654"/>
                    <a:pt x="75" y="655"/>
                  </a:cubicBezTo>
                  <a:cubicBezTo>
                    <a:pt x="75" y="655"/>
                    <a:pt x="74" y="655"/>
                    <a:pt x="74" y="655"/>
                  </a:cubicBezTo>
                  <a:cubicBezTo>
                    <a:pt x="74" y="655"/>
                    <a:pt x="74" y="654"/>
                    <a:pt x="74" y="654"/>
                  </a:cubicBezTo>
                  <a:cubicBezTo>
                    <a:pt x="74" y="654"/>
                    <a:pt x="74" y="654"/>
                    <a:pt x="73" y="654"/>
                  </a:cubicBezTo>
                  <a:cubicBezTo>
                    <a:pt x="73" y="653"/>
                    <a:pt x="73" y="653"/>
                    <a:pt x="73" y="653"/>
                  </a:cubicBezTo>
                  <a:cubicBezTo>
                    <a:pt x="73" y="653"/>
                    <a:pt x="73" y="653"/>
                    <a:pt x="73" y="653"/>
                  </a:cubicBezTo>
                  <a:cubicBezTo>
                    <a:pt x="73" y="653"/>
                    <a:pt x="72" y="652"/>
                    <a:pt x="72" y="652"/>
                  </a:cubicBezTo>
                  <a:cubicBezTo>
                    <a:pt x="72" y="652"/>
                    <a:pt x="71" y="652"/>
                    <a:pt x="71" y="651"/>
                  </a:cubicBezTo>
                  <a:cubicBezTo>
                    <a:pt x="71" y="651"/>
                    <a:pt x="71" y="651"/>
                    <a:pt x="71" y="651"/>
                  </a:cubicBezTo>
                  <a:cubicBezTo>
                    <a:pt x="70" y="651"/>
                    <a:pt x="70" y="650"/>
                    <a:pt x="70" y="650"/>
                  </a:cubicBezTo>
                  <a:cubicBezTo>
                    <a:pt x="70" y="650"/>
                    <a:pt x="70" y="649"/>
                    <a:pt x="71" y="649"/>
                  </a:cubicBezTo>
                  <a:cubicBezTo>
                    <a:pt x="71" y="649"/>
                    <a:pt x="71" y="649"/>
                    <a:pt x="71" y="649"/>
                  </a:cubicBezTo>
                  <a:cubicBezTo>
                    <a:pt x="71" y="650"/>
                    <a:pt x="72" y="650"/>
                    <a:pt x="72" y="650"/>
                  </a:cubicBezTo>
                  <a:cubicBezTo>
                    <a:pt x="72" y="650"/>
                    <a:pt x="72" y="650"/>
                    <a:pt x="72" y="650"/>
                  </a:cubicBezTo>
                  <a:cubicBezTo>
                    <a:pt x="73" y="650"/>
                    <a:pt x="73" y="650"/>
                    <a:pt x="73" y="651"/>
                  </a:cubicBezTo>
                  <a:cubicBezTo>
                    <a:pt x="73" y="651"/>
                    <a:pt x="73" y="651"/>
                    <a:pt x="74" y="651"/>
                  </a:cubicBezTo>
                  <a:cubicBezTo>
                    <a:pt x="74" y="651"/>
                    <a:pt x="74" y="651"/>
                    <a:pt x="74" y="652"/>
                  </a:cubicBezTo>
                  <a:cubicBezTo>
                    <a:pt x="74" y="652"/>
                    <a:pt x="74" y="652"/>
                    <a:pt x="74" y="652"/>
                  </a:cubicBezTo>
                  <a:cubicBezTo>
                    <a:pt x="75" y="652"/>
                    <a:pt x="75" y="653"/>
                    <a:pt x="75" y="653"/>
                  </a:cubicBezTo>
                  <a:cubicBezTo>
                    <a:pt x="75" y="653"/>
                    <a:pt x="75" y="654"/>
                    <a:pt x="75" y="654"/>
                  </a:cubicBezTo>
                  <a:close/>
                  <a:moveTo>
                    <a:pt x="81" y="650"/>
                  </a:moveTo>
                  <a:cubicBezTo>
                    <a:pt x="81" y="650"/>
                    <a:pt x="81" y="650"/>
                    <a:pt x="80" y="650"/>
                  </a:cubicBezTo>
                  <a:cubicBezTo>
                    <a:pt x="80" y="650"/>
                    <a:pt x="80" y="650"/>
                    <a:pt x="80" y="650"/>
                  </a:cubicBezTo>
                  <a:cubicBezTo>
                    <a:pt x="80" y="651"/>
                    <a:pt x="80" y="651"/>
                    <a:pt x="80" y="651"/>
                  </a:cubicBezTo>
                  <a:cubicBezTo>
                    <a:pt x="81" y="651"/>
                    <a:pt x="81" y="652"/>
                    <a:pt x="81" y="652"/>
                  </a:cubicBezTo>
                  <a:cubicBezTo>
                    <a:pt x="81" y="652"/>
                    <a:pt x="81" y="653"/>
                    <a:pt x="81" y="653"/>
                  </a:cubicBezTo>
                  <a:cubicBezTo>
                    <a:pt x="81" y="653"/>
                    <a:pt x="80" y="653"/>
                    <a:pt x="80" y="653"/>
                  </a:cubicBezTo>
                  <a:cubicBezTo>
                    <a:pt x="80" y="653"/>
                    <a:pt x="80" y="653"/>
                    <a:pt x="80" y="653"/>
                  </a:cubicBezTo>
                  <a:cubicBezTo>
                    <a:pt x="80" y="652"/>
                    <a:pt x="80" y="652"/>
                    <a:pt x="80" y="652"/>
                  </a:cubicBezTo>
                  <a:cubicBezTo>
                    <a:pt x="80" y="652"/>
                    <a:pt x="80" y="652"/>
                    <a:pt x="80" y="652"/>
                  </a:cubicBezTo>
                  <a:cubicBezTo>
                    <a:pt x="80" y="652"/>
                    <a:pt x="80" y="652"/>
                    <a:pt x="80" y="651"/>
                  </a:cubicBezTo>
                  <a:cubicBezTo>
                    <a:pt x="80" y="651"/>
                    <a:pt x="80" y="651"/>
                    <a:pt x="80" y="651"/>
                  </a:cubicBezTo>
                  <a:cubicBezTo>
                    <a:pt x="80" y="651"/>
                    <a:pt x="80" y="651"/>
                    <a:pt x="80" y="651"/>
                  </a:cubicBezTo>
                  <a:cubicBezTo>
                    <a:pt x="80" y="651"/>
                    <a:pt x="80" y="651"/>
                    <a:pt x="80" y="650"/>
                  </a:cubicBezTo>
                  <a:cubicBezTo>
                    <a:pt x="80" y="650"/>
                    <a:pt x="80" y="649"/>
                    <a:pt x="80" y="649"/>
                  </a:cubicBezTo>
                  <a:cubicBezTo>
                    <a:pt x="80" y="649"/>
                    <a:pt x="80" y="649"/>
                    <a:pt x="80" y="649"/>
                  </a:cubicBezTo>
                  <a:cubicBezTo>
                    <a:pt x="81" y="649"/>
                    <a:pt x="81" y="648"/>
                    <a:pt x="81" y="648"/>
                  </a:cubicBezTo>
                  <a:cubicBezTo>
                    <a:pt x="81" y="648"/>
                    <a:pt x="81" y="648"/>
                    <a:pt x="81" y="648"/>
                  </a:cubicBezTo>
                  <a:cubicBezTo>
                    <a:pt x="81" y="648"/>
                    <a:pt x="81" y="648"/>
                    <a:pt x="81" y="648"/>
                  </a:cubicBezTo>
                  <a:cubicBezTo>
                    <a:pt x="81" y="649"/>
                    <a:pt x="81" y="649"/>
                    <a:pt x="81" y="649"/>
                  </a:cubicBezTo>
                  <a:cubicBezTo>
                    <a:pt x="81" y="649"/>
                    <a:pt x="81" y="650"/>
                    <a:pt x="81" y="650"/>
                  </a:cubicBezTo>
                  <a:close/>
                  <a:moveTo>
                    <a:pt x="79" y="654"/>
                  </a:moveTo>
                  <a:cubicBezTo>
                    <a:pt x="79" y="653"/>
                    <a:pt x="79" y="653"/>
                    <a:pt x="79" y="653"/>
                  </a:cubicBezTo>
                  <a:cubicBezTo>
                    <a:pt x="79" y="653"/>
                    <a:pt x="79" y="653"/>
                    <a:pt x="79" y="653"/>
                  </a:cubicBezTo>
                  <a:cubicBezTo>
                    <a:pt x="79" y="654"/>
                    <a:pt x="79" y="654"/>
                    <a:pt x="79" y="655"/>
                  </a:cubicBezTo>
                  <a:cubicBezTo>
                    <a:pt x="79" y="655"/>
                    <a:pt x="79" y="655"/>
                    <a:pt x="79" y="655"/>
                  </a:cubicBezTo>
                  <a:cubicBezTo>
                    <a:pt x="79" y="655"/>
                    <a:pt x="79" y="655"/>
                    <a:pt x="79" y="655"/>
                  </a:cubicBezTo>
                  <a:cubicBezTo>
                    <a:pt x="79" y="655"/>
                    <a:pt x="79" y="655"/>
                    <a:pt x="79" y="655"/>
                  </a:cubicBezTo>
                  <a:cubicBezTo>
                    <a:pt x="79" y="655"/>
                    <a:pt x="79" y="655"/>
                    <a:pt x="78" y="655"/>
                  </a:cubicBezTo>
                  <a:cubicBezTo>
                    <a:pt x="78" y="655"/>
                    <a:pt x="78" y="655"/>
                    <a:pt x="78" y="655"/>
                  </a:cubicBezTo>
                  <a:cubicBezTo>
                    <a:pt x="78" y="655"/>
                    <a:pt x="78" y="654"/>
                    <a:pt x="78" y="654"/>
                  </a:cubicBezTo>
                  <a:cubicBezTo>
                    <a:pt x="78" y="654"/>
                    <a:pt x="78" y="654"/>
                    <a:pt x="78" y="654"/>
                  </a:cubicBezTo>
                  <a:cubicBezTo>
                    <a:pt x="78" y="654"/>
                    <a:pt x="78" y="654"/>
                    <a:pt x="79" y="654"/>
                  </a:cubicBezTo>
                  <a:cubicBezTo>
                    <a:pt x="79" y="654"/>
                    <a:pt x="79" y="654"/>
                    <a:pt x="79" y="654"/>
                  </a:cubicBezTo>
                  <a:close/>
                  <a:moveTo>
                    <a:pt x="77" y="655"/>
                  </a:moveTo>
                  <a:cubicBezTo>
                    <a:pt x="77" y="655"/>
                    <a:pt x="77" y="655"/>
                    <a:pt x="77" y="655"/>
                  </a:cubicBezTo>
                  <a:cubicBezTo>
                    <a:pt x="77" y="655"/>
                    <a:pt x="78" y="655"/>
                    <a:pt x="78" y="655"/>
                  </a:cubicBezTo>
                  <a:cubicBezTo>
                    <a:pt x="78" y="655"/>
                    <a:pt x="78" y="655"/>
                    <a:pt x="79" y="656"/>
                  </a:cubicBezTo>
                  <a:cubicBezTo>
                    <a:pt x="79" y="656"/>
                    <a:pt x="79" y="656"/>
                    <a:pt x="79" y="656"/>
                  </a:cubicBezTo>
                  <a:cubicBezTo>
                    <a:pt x="79" y="656"/>
                    <a:pt x="79" y="657"/>
                    <a:pt x="78" y="657"/>
                  </a:cubicBezTo>
                  <a:cubicBezTo>
                    <a:pt x="78" y="657"/>
                    <a:pt x="78" y="657"/>
                    <a:pt x="78" y="657"/>
                  </a:cubicBezTo>
                  <a:cubicBezTo>
                    <a:pt x="78" y="656"/>
                    <a:pt x="78" y="656"/>
                    <a:pt x="78" y="656"/>
                  </a:cubicBezTo>
                  <a:cubicBezTo>
                    <a:pt x="78" y="656"/>
                    <a:pt x="78" y="656"/>
                    <a:pt x="78" y="656"/>
                  </a:cubicBezTo>
                  <a:cubicBezTo>
                    <a:pt x="78" y="656"/>
                    <a:pt x="77" y="655"/>
                    <a:pt x="77" y="655"/>
                  </a:cubicBezTo>
                  <a:cubicBezTo>
                    <a:pt x="77" y="655"/>
                    <a:pt x="77" y="655"/>
                    <a:pt x="77" y="655"/>
                  </a:cubicBezTo>
                  <a:cubicBezTo>
                    <a:pt x="77" y="655"/>
                    <a:pt x="77" y="655"/>
                    <a:pt x="77" y="655"/>
                  </a:cubicBezTo>
                  <a:close/>
                  <a:moveTo>
                    <a:pt x="76" y="656"/>
                  </a:moveTo>
                  <a:cubicBezTo>
                    <a:pt x="76" y="656"/>
                    <a:pt x="76" y="656"/>
                    <a:pt x="76" y="655"/>
                  </a:cubicBezTo>
                  <a:cubicBezTo>
                    <a:pt x="76" y="655"/>
                    <a:pt x="76" y="655"/>
                    <a:pt x="76" y="655"/>
                  </a:cubicBezTo>
                  <a:cubicBezTo>
                    <a:pt x="76" y="655"/>
                    <a:pt x="76" y="655"/>
                    <a:pt x="76" y="655"/>
                  </a:cubicBezTo>
                  <a:cubicBezTo>
                    <a:pt x="76" y="655"/>
                    <a:pt x="76" y="655"/>
                    <a:pt x="76" y="655"/>
                  </a:cubicBezTo>
                  <a:cubicBezTo>
                    <a:pt x="77" y="656"/>
                    <a:pt x="77" y="656"/>
                    <a:pt x="77" y="656"/>
                  </a:cubicBezTo>
                  <a:cubicBezTo>
                    <a:pt x="77" y="656"/>
                    <a:pt x="77" y="656"/>
                    <a:pt x="77" y="656"/>
                  </a:cubicBezTo>
                  <a:cubicBezTo>
                    <a:pt x="77" y="656"/>
                    <a:pt x="77" y="657"/>
                    <a:pt x="77" y="657"/>
                  </a:cubicBezTo>
                  <a:cubicBezTo>
                    <a:pt x="77" y="657"/>
                    <a:pt x="77" y="657"/>
                    <a:pt x="76" y="656"/>
                  </a:cubicBezTo>
                  <a:cubicBezTo>
                    <a:pt x="76" y="656"/>
                    <a:pt x="76" y="656"/>
                    <a:pt x="76" y="656"/>
                  </a:cubicBezTo>
                  <a:cubicBezTo>
                    <a:pt x="76" y="656"/>
                    <a:pt x="76" y="656"/>
                    <a:pt x="76" y="656"/>
                  </a:cubicBezTo>
                  <a:close/>
                  <a:moveTo>
                    <a:pt x="79" y="659"/>
                  </a:moveTo>
                  <a:cubicBezTo>
                    <a:pt x="79" y="659"/>
                    <a:pt x="79" y="659"/>
                    <a:pt x="79" y="659"/>
                  </a:cubicBezTo>
                  <a:cubicBezTo>
                    <a:pt x="79" y="659"/>
                    <a:pt x="79" y="659"/>
                    <a:pt x="79" y="659"/>
                  </a:cubicBezTo>
                  <a:cubicBezTo>
                    <a:pt x="79" y="659"/>
                    <a:pt x="79" y="659"/>
                    <a:pt x="79" y="659"/>
                  </a:cubicBezTo>
                  <a:cubicBezTo>
                    <a:pt x="80" y="659"/>
                    <a:pt x="80" y="660"/>
                    <a:pt x="81" y="660"/>
                  </a:cubicBezTo>
                  <a:cubicBezTo>
                    <a:pt x="81" y="661"/>
                    <a:pt x="81" y="661"/>
                    <a:pt x="81" y="661"/>
                  </a:cubicBezTo>
                  <a:cubicBezTo>
                    <a:pt x="81" y="661"/>
                    <a:pt x="81" y="662"/>
                    <a:pt x="81" y="662"/>
                  </a:cubicBezTo>
                  <a:cubicBezTo>
                    <a:pt x="81" y="662"/>
                    <a:pt x="81" y="662"/>
                    <a:pt x="81" y="662"/>
                  </a:cubicBezTo>
                  <a:cubicBezTo>
                    <a:pt x="81" y="662"/>
                    <a:pt x="81" y="662"/>
                    <a:pt x="81" y="662"/>
                  </a:cubicBezTo>
                  <a:cubicBezTo>
                    <a:pt x="81" y="662"/>
                    <a:pt x="80" y="662"/>
                    <a:pt x="80" y="662"/>
                  </a:cubicBezTo>
                  <a:cubicBezTo>
                    <a:pt x="80" y="661"/>
                    <a:pt x="80" y="661"/>
                    <a:pt x="79" y="661"/>
                  </a:cubicBezTo>
                  <a:cubicBezTo>
                    <a:pt x="79" y="660"/>
                    <a:pt x="79" y="660"/>
                    <a:pt x="79" y="659"/>
                  </a:cubicBezTo>
                  <a:cubicBezTo>
                    <a:pt x="79" y="659"/>
                    <a:pt x="79" y="659"/>
                    <a:pt x="79" y="659"/>
                  </a:cubicBezTo>
                  <a:close/>
                  <a:moveTo>
                    <a:pt x="87" y="671"/>
                  </a:moveTo>
                  <a:cubicBezTo>
                    <a:pt x="87" y="671"/>
                    <a:pt x="87" y="671"/>
                    <a:pt x="87" y="672"/>
                  </a:cubicBezTo>
                  <a:cubicBezTo>
                    <a:pt x="88" y="672"/>
                    <a:pt x="88" y="672"/>
                    <a:pt x="88" y="672"/>
                  </a:cubicBezTo>
                  <a:cubicBezTo>
                    <a:pt x="88" y="672"/>
                    <a:pt x="88" y="672"/>
                    <a:pt x="88" y="672"/>
                  </a:cubicBezTo>
                  <a:cubicBezTo>
                    <a:pt x="88" y="673"/>
                    <a:pt x="88" y="673"/>
                    <a:pt x="88" y="674"/>
                  </a:cubicBezTo>
                  <a:cubicBezTo>
                    <a:pt x="87" y="674"/>
                    <a:pt x="87" y="673"/>
                    <a:pt x="87" y="673"/>
                  </a:cubicBezTo>
                  <a:cubicBezTo>
                    <a:pt x="87" y="673"/>
                    <a:pt x="87" y="673"/>
                    <a:pt x="87" y="673"/>
                  </a:cubicBezTo>
                  <a:cubicBezTo>
                    <a:pt x="87" y="673"/>
                    <a:pt x="87" y="673"/>
                    <a:pt x="87" y="672"/>
                  </a:cubicBezTo>
                  <a:cubicBezTo>
                    <a:pt x="86" y="672"/>
                    <a:pt x="86" y="672"/>
                    <a:pt x="86" y="672"/>
                  </a:cubicBezTo>
                  <a:cubicBezTo>
                    <a:pt x="86" y="672"/>
                    <a:pt x="86" y="672"/>
                    <a:pt x="86" y="671"/>
                  </a:cubicBezTo>
                  <a:cubicBezTo>
                    <a:pt x="86" y="671"/>
                    <a:pt x="86" y="671"/>
                    <a:pt x="87" y="671"/>
                  </a:cubicBezTo>
                  <a:cubicBezTo>
                    <a:pt x="87" y="671"/>
                    <a:pt x="87" y="671"/>
                    <a:pt x="87" y="671"/>
                  </a:cubicBezTo>
                  <a:cubicBezTo>
                    <a:pt x="87" y="671"/>
                    <a:pt x="87" y="671"/>
                    <a:pt x="87" y="671"/>
                  </a:cubicBezTo>
                  <a:cubicBezTo>
                    <a:pt x="87" y="671"/>
                    <a:pt x="87" y="671"/>
                    <a:pt x="87" y="671"/>
                  </a:cubicBezTo>
                  <a:cubicBezTo>
                    <a:pt x="87" y="671"/>
                    <a:pt x="87" y="671"/>
                    <a:pt x="87" y="671"/>
                  </a:cubicBezTo>
                  <a:close/>
                  <a:moveTo>
                    <a:pt x="88" y="685"/>
                  </a:moveTo>
                  <a:cubicBezTo>
                    <a:pt x="88" y="685"/>
                    <a:pt x="88" y="685"/>
                    <a:pt x="88" y="684"/>
                  </a:cubicBezTo>
                  <a:cubicBezTo>
                    <a:pt x="88" y="684"/>
                    <a:pt x="88" y="684"/>
                    <a:pt x="88" y="684"/>
                  </a:cubicBezTo>
                  <a:cubicBezTo>
                    <a:pt x="88" y="684"/>
                    <a:pt x="88" y="684"/>
                    <a:pt x="88" y="684"/>
                  </a:cubicBezTo>
                  <a:cubicBezTo>
                    <a:pt x="88" y="684"/>
                    <a:pt x="88" y="683"/>
                    <a:pt x="88" y="683"/>
                  </a:cubicBezTo>
                  <a:cubicBezTo>
                    <a:pt x="88" y="684"/>
                    <a:pt x="88" y="684"/>
                    <a:pt x="88" y="684"/>
                  </a:cubicBezTo>
                  <a:cubicBezTo>
                    <a:pt x="87" y="684"/>
                    <a:pt x="87" y="684"/>
                    <a:pt x="87" y="684"/>
                  </a:cubicBezTo>
                  <a:cubicBezTo>
                    <a:pt x="87" y="684"/>
                    <a:pt x="87" y="684"/>
                    <a:pt x="87" y="683"/>
                  </a:cubicBezTo>
                  <a:cubicBezTo>
                    <a:pt x="86" y="683"/>
                    <a:pt x="86" y="683"/>
                    <a:pt x="86" y="683"/>
                  </a:cubicBezTo>
                  <a:cubicBezTo>
                    <a:pt x="85" y="682"/>
                    <a:pt x="85" y="682"/>
                    <a:pt x="85" y="682"/>
                  </a:cubicBezTo>
                  <a:cubicBezTo>
                    <a:pt x="85" y="682"/>
                    <a:pt x="85" y="682"/>
                    <a:pt x="85" y="681"/>
                  </a:cubicBezTo>
                  <a:cubicBezTo>
                    <a:pt x="85" y="681"/>
                    <a:pt x="85" y="681"/>
                    <a:pt x="85" y="681"/>
                  </a:cubicBezTo>
                  <a:cubicBezTo>
                    <a:pt x="85" y="680"/>
                    <a:pt x="85" y="680"/>
                    <a:pt x="85" y="680"/>
                  </a:cubicBezTo>
                  <a:cubicBezTo>
                    <a:pt x="85" y="680"/>
                    <a:pt x="85" y="680"/>
                    <a:pt x="86" y="680"/>
                  </a:cubicBezTo>
                  <a:cubicBezTo>
                    <a:pt x="86" y="680"/>
                    <a:pt x="86" y="680"/>
                    <a:pt x="87" y="680"/>
                  </a:cubicBezTo>
                  <a:cubicBezTo>
                    <a:pt x="87" y="680"/>
                    <a:pt x="88" y="680"/>
                    <a:pt x="88" y="680"/>
                  </a:cubicBezTo>
                  <a:cubicBezTo>
                    <a:pt x="89" y="680"/>
                    <a:pt x="89" y="680"/>
                    <a:pt x="89" y="680"/>
                  </a:cubicBezTo>
                  <a:cubicBezTo>
                    <a:pt x="90" y="680"/>
                    <a:pt x="91" y="681"/>
                    <a:pt x="92" y="682"/>
                  </a:cubicBezTo>
                  <a:cubicBezTo>
                    <a:pt x="92" y="682"/>
                    <a:pt x="92" y="682"/>
                    <a:pt x="93" y="682"/>
                  </a:cubicBezTo>
                  <a:cubicBezTo>
                    <a:pt x="93" y="682"/>
                    <a:pt x="94" y="683"/>
                    <a:pt x="94" y="683"/>
                  </a:cubicBezTo>
                  <a:cubicBezTo>
                    <a:pt x="94" y="683"/>
                    <a:pt x="94" y="683"/>
                    <a:pt x="94" y="683"/>
                  </a:cubicBezTo>
                  <a:cubicBezTo>
                    <a:pt x="95" y="683"/>
                    <a:pt x="95" y="683"/>
                    <a:pt x="95" y="683"/>
                  </a:cubicBezTo>
                  <a:cubicBezTo>
                    <a:pt x="95" y="683"/>
                    <a:pt x="96" y="683"/>
                    <a:pt x="96" y="684"/>
                  </a:cubicBezTo>
                  <a:cubicBezTo>
                    <a:pt x="97" y="684"/>
                    <a:pt x="97" y="684"/>
                    <a:pt x="97" y="684"/>
                  </a:cubicBezTo>
                  <a:cubicBezTo>
                    <a:pt x="98" y="684"/>
                    <a:pt x="99" y="684"/>
                    <a:pt x="100" y="684"/>
                  </a:cubicBezTo>
                  <a:cubicBezTo>
                    <a:pt x="101" y="684"/>
                    <a:pt x="101" y="684"/>
                    <a:pt x="101" y="684"/>
                  </a:cubicBezTo>
                  <a:cubicBezTo>
                    <a:pt x="102" y="685"/>
                    <a:pt x="103" y="685"/>
                    <a:pt x="103" y="685"/>
                  </a:cubicBezTo>
                  <a:cubicBezTo>
                    <a:pt x="104" y="685"/>
                    <a:pt x="104" y="685"/>
                    <a:pt x="104" y="685"/>
                  </a:cubicBezTo>
                  <a:cubicBezTo>
                    <a:pt x="104" y="685"/>
                    <a:pt x="105" y="686"/>
                    <a:pt x="105" y="686"/>
                  </a:cubicBezTo>
                  <a:cubicBezTo>
                    <a:pt x="105" y="687"/>
                    <a:pt x="105" y="687"/>
                    <a:pt x="106" y="688"/>
                  </a:cubicBezTo>
                  <a:cubicBezTo>
                    <a:pt x="106" y="688"/>
                    <a:pt x="106" y="688"/>
                    <a:pt x="106" y="688"/>
                  </a:cubicBezTo>
                  <a:cubicBezTo>
                    <a:pt x="106" y="689"/>
                    <a:pt x="106" y="689"/>
                    <a:pt x="106" y="690"/>
                  </a:cubicBezTo>
                  <a:cubicBezTo>
                    <a:pt x="107" y="690"/>
                    <a:pt x="107" y="691"/>
                    <a:pt x="108" y="691"/>
                  </a:cubicBezTo>
                  <a:cubicBezTo>
                    <a:pt x="108" y="692"/>
                    <a:pt x="109" y="693"/>
                    <a:pt x="110" y="694"/>
                  </a:cubicBezTo>
                  <a:cubicBezTo>
                    <a:pt x="110" y="695"/>
                    <a:pt x="110" y="695"/>
                    <a:pt x="111" y="695"/>
                  </a:cubicBezTo>
                  <a:cubicBezTo>
                    <a:pt x="111" y="695"/>
                    <a:pt x="111" y="695"/>
                    <a:pt x="112" y="696"/>
                  </a:cubicBezTo>
                  <a:cubicBezTo>
                    <a:pt x="113" y="696"/>
                    <a:pt x="114" y="697"/>
                    <a:pt x="115" y="698"/>
                  </a:cubicBezTo>
                  <a:cubicBezTo>
                    <a:pt x="115" y="697"/>
                    <a:pt x="115" y="697"/>
                    <a:pt x="116" y="697"/>
                  </a:cubicBezTo>
                  <a:cubicBezTo>
                    <a:pt x="116" y="697"/>
                    <a:pt x="116" y="697"/>
                    <a:pt x="116" y="697"/>
                  </a:cubicBezTo>
                  <a:cubicBezTo>
                    <a:pt x="116" y="698"/>
                    <a:pt x="116" y="698"/>
                    <a:pt x="116" y="698"/>
                  </a:cubicBezTo>
                  <a:cubicBezTo>
                    <a:pt x="115" y="699"/>
                    <a:pt x="116" y="700"/>
                    <a:pt x="116" y="700"/>
                  </a:cubicBezTo>
                  <a:cubicBezTo>
                    <a:pt x="116" y="700"/>
                    <a:pt x="117" y="700"/>
                    <a:pt x="117" y="700"/>
                  </a:cubicBezTo>
                  <a:cubicBezTo>
                    <a:pt x="117" y="701"/>
                    <a:pt x="117" y="701"/>
                    <a:pt x="117" y="701"/>
                  </a:cubicBezTo>
                  <a:cubicBezTo>
                    <a:pt x="117" y="702"/>
                    <a:pt x="117" y="703"/>
                    <a:pt x="117" y="704"/>
                  </a:cubicBezTo>
                  <a:cubicBezTo>
                    <a:pt x="118" y="703"/>
                    <a:pt x="118" y="703"/>
                    <a:pt x="118" y="702"/>
                  </a:cubicBezTo>
                  <a:cubicBezTo>
                    <a:pt x="118" y="703"/>
                    <a:pt x="118" y="704"/>
                    <a:pt x="119" y="704"/>
                  </a:cubicBezTo>
                  <a:cubicBezTo>
                    <a:pt x="119" y="704"/>
                    <a:pt x="119" y="705"/>
                    <a:pt x="118" y="705"/>
                  </a:cubicBezTo>
                  <a:cubicBezTo>
                    <a:pt x="118" y="705"/>
                    <a:pt x="118" y="705"/>
                    <a:pt x="118" y="705"/>
                  </a:cubicBezTo>
                  <a:cubicBezTo>
                    <a:pt x="118" y="705"/>
                    <a:pt x="117" y="705"/>
                    <a:pt x="117" y="705"/>
                  </a:cubicBezTo>
                  <a:cubicBezTo>
                    <a:pt x="117" y="706"/>
                    <a:pt x="116" y="706"/>
                    <a:pt x="116" y="706"/>
                  </a:cubicBezTo>
                  <a:cubicBezTo>
                    <a:pt x="114" y="705"/>
                    <a:pt x="112" y="704"/>
                    <a:pt x="110" y="704"/>
                  </a:cubicBezTo>
                  <a:cubicBezTo>
                    <a:pt x="110" y="703"/>
                    <a:pt x="109" y="703"/>
                    <a:pt x="109" y="703"/>
                  </a:cubicBezTo>
                  <a:cubicBezTo>
                    <a:pt x="108" y="702"/>
                    <a:pt x="108" y="702"/>
                    <a:pt x="107" y="702"/>
                  </a:cubicBezTo>
                  <a:cubicBezTo>
                    <a:pt x="107" y="702"/>
                    <a:pt x="106" y="702"/>
                    <a:pt x="106" y="701"/>
                  </a:cubicBezTo>
                  <a:cubicBezTo>
                    <a:pt x="106" y="701"/>
                    <a:pt x="108" y="700"/>
                    <a:pt x="107" y="700"/>
                  </a:cubicBezTo>
                  <a:cubicBezTo>
                    <a:pt x="107" y="699"/>
                    <a:pt x="106" y="699"/>
                    <a:pt x="106" y="699"/>
                  </a:cubicBezTo>
                  <a:cubicBezTo>
                    <a:pt x="106" y="699"/>
                    <a:pt x="106" y="699"/>
                    <a:pt x="105" y="699"/>
                  </a:cubicBezTo>
                  <a:cubicBezTo>
                    <a:pt x="105" y="699"/>
                    <a:pt x="105" y="699"/>
                    <a:pt x="105" y="699"/>
                  </a:cubicBezTo>
                  <a:cubicBezTo>
                    <a:pt x="105" y="699"/>
                    <a:pt x="104" y="699"/>
                    <a:pt x="104" y="700"/>
                  </a:cubicBezTo>
                  <a:cubicBezTo>
                    <a:pt x="104" y="700"/>
                    <a:pt x="104" y="699"/>
                    <a:pt x="103" y="699"/>
                  </a:cubicBezTo>
                  <a:cubicBezTo>
                    <a:pt x="103" y="699"/>
                    <a:pt x="103" y="699"/>
                    <a:pt x="103" y="698"/>
                  </a:cubicBezTo>
                  <a:cubicBezTo>
                    <a:pt x="102" y="698"/>
                    <a:pt x="102" y="698"/>
                    <a:pt x="102" y="698"/>
                  </a:cubicBezTo>
                  <a:cubicBezTo>
                    <a:pt x="101" y="697"/>
                    <a:pt x="102" y="696"/>
                    <a:pt x="102" y="696"/>
                  </a:cubicBezTo>
                  <a:cubicBezTo>
                    <a:pt x="102" y="696"/>
                    <a:pt x="102" y="696"/>
                    <a:pt x="101" y="696"/>
                  </a:cubicBezTo>
                  <a:cubicBezTo>
                    <a:pt x="101" y="697"/>
                    <a:pt x="101" y="696"/>
                    <a:pt x="101" y="696"/>
                  </a:cubicBezTo>
                  <a:cubicBezTo>
                    <a:pt x="101" y="696"/>
                    <a:pt x="101" y="695"/>
                    <a:pt x="101" y="695"/>
                  </a:cubicBezTo>
                  <a:cubicBezTo>
                    <a:pt x="101" y="695"/>
                    <a:pt x="101" y="695"/>
                    <a:pt x="100" y="695"/>
                  </a:cubicBezTo>
                  <a:cubicBezTo>
                    <a:pt x="100" y="696"/>
                    <a:pt x="100" y="696"/>
                    <a:pt x="100" y="696"/>
                  </a:cubicBezTo>
                  <a:cubicBezTo>
                    <a:pt x="100" y="696"/>
                    <a:pt x="100" y="696"/>
                    <a:pt x="99" y="696"/>
                  </a:cubicBezTo>
                  <a:cubicBezTo>
                    <a:pt x="99" y="696"/>
                    <a:pt x="99" y="695"/>
                    <a:pt x="99" y="695"/>
                  </a:cubicBezTo>
                  <a:cubicBezTo>
                    <a:pt x="99" y="695"/>
                    <a:pt x="99" y="695"/>
                    <a:pt x="98" y="695"/>
                  </a:cubicBezTo>
                  <a:cubicBezTo>
                    <a:pt x="98" y="695"/>
                    <a:pt x="98" y="694"/>
                    <a:pt x="97" y="694"/>
                  </a:cubicBezTo>
                  <a:cubicBezTo>
                    <a:pt x="97" y="694"/>
                    <a:pt x="97" y="695"/>
                    <a:pt x="97" y="695"/>
                  </a:cubicBezTo>
                  <a:cubicBezTo>
                    <a:pt x="97" y="695"/>
                    <a:pt x="97" y="695"/>
                    <a:pt x="97" y="694"/>
                  </a:cubicBezTo>
                  <a:cubicBezTo>
                    <a:pt x="97" y="694"/>
                    <a:pt x="97" y="693"/>
                    <a:pt x="97" y="693"/>
                  </a:cubicBezTo>
                  <a:cubicBezTo>
                    <a:pt x="97" y="693"/>
                    <a:pt x="98" y="693"/>
                    <a:pt x="98" y="693"/>
                  </a:cubicBezTo>
                  <a:cubicBezTo>
                    <a:pt x="98" y="692"/>
                    <a:pt x="98" y="692"/>
                    <a:pt x="98" y="692"/>
                  </a:cubicBezTo>
                  <a:cubicBezTo>
                    <a:pt x="97" y="692"/>
                    <a:pt x="97" y="692"/>
                    <a:pt x="97" y="692"/>
                  </a:cubicBezTo>
                  <a:cubicBezTo>
                    <a:pt x="97" y="692"/>
                    <a:pt x="97" y="692"/>
                    <a:pt x="97" y="692"/>
                  </a:cubicBezTo>
                  <a:cubicBezTo>
                    <a:pt x="97" y="692"/>
                    <a:pt x="97" y="691"/>
                    <a:pt x="97" y="691"/>
                  </a:cubicBezTo>
                  <a:cubicBezTo>
                    <a:pt x="96" y="692"/>
                    <a:pt x="96" y="692"/>
                    <a:pt x="96" y="693"/>
                  </a:cubicBezTo>
                  <a:cubicBezTo>
                    <a:pt x="96" y="693"/>
                    <a:pt x="95" y="693"/>
                    <a:pt x="95" y="693"/>
                  </a:cubicBezTo>
                  <a:cubicBezTo>
                    <a:pt x="95" y="692"/>
                    <a:pt x="94" y="692"/>
                    <a:pt x="95" y="691"/>
                  </a:cubicBezTo>
                  <a:cubicBezTo>
                    <a:pt x="95" y="691"/>
                    <a:pt x="95" y="691"/>
                    <a:pt x="95" y="691"/>
                  </a:cubicBezTo>
                  <a:cubicBezTo>
                    <a:pt x="95" y="691"/>
                    <a:pt x="95" y="690"/>
                    <a:pt x="95" y="691"/>
                  </a:cubicBezTo>
                  <a:cubicBezTo>
                    <a:pt x="95" y="690"/>
                    <a:pt x="95" y="690"/>
                    <a:pt x="95" y="690"/>
                  </a:cubicBezTo>
                  <a:cubicBezTo>
                    <a:pt x="95" y="690"/>
                    <a:pt x="95" y="690"/>
                    <a:pt x="94" y="690"/>
                  </a:cubicBezTo>
                  <a:cubicBezTo>
                    <a:pt x="94" y="690"/>
                    <a:pt x="94" y="690"/>
                    <a:pt x="94" y="690"/>
                  </a:cubicBezTo>
                  <a:cubicBezTo>
                    <a:pt x="93" y="690"/>
                    <a:pt x="93" y="690"/>
                    <a:pt x="93" y="690"/>
                  </a:cubicBezTo>
                  <a:cubicBezTo>
                    <a:pt x="93" y="690"/>
                    <a:pt x="92" y="689"/>
                    <a:pt x="93" y="689"/>
                  </a:cubicBezTo>
                  <a:cubicBezTo>
                    <a:pt x="93" y="689"/>
                    <a:pt x="93" y="689"/>
                    <a:pt x="93" y="688"/>
                  </a:cubicBezTo>
                  <a:cubicBezTo>
                    <a:pt x="93" y="688"/>
                    <a:pt x="93" y="688"/>
                    <a:pt x="92" y="687"/>
                  </a:cubicBezTo>
                  <a:cubicBezTo>
                    <a:pt x="92" y="688"/>
                    <a:pt x="92" y="688"/>
                    <a:pt x="92" y="688"/>
                  </a:cubicBezTo>
                  <a:cubicBezTo>
                    <a:pt x="92" y="689"/>
                    <a:pt x="91" y="688"/>
                    <a:pt x="91" y="688"/>
                  </a:cubicBezTo>
                  <a:cubicBezTo>
                    <a:pt x="91" y="688"/>
                    <a:pt x="91" y="688"/>
                    <a:pt x="90" y="688"/>
                  </a:cubicBezTo>
                  <a:cubicBezTo>
                    <a:pt x="90" y="688"/>
                    <a:pt x="90" y="688"/>
                    <a:pt x="90" y="688"/>
                  </a:cubicBezTo>
                  <a:cubicBezTo>
                    <a:pt x="90" y="687"/>
                    <a:pt x="90" y="687"/>
                    <a:pt x="90" y="687"/>
                  </a:cubicBezTo>
                  <a:cubicBezTo>
                    <a:pt x="90" y="687"/>
                    <a:pt x="90" y="687"/>
                    <a:pt x="90" y="687"/>
                  </a:cubicBezTo>
                  <a:cubicBezTo>
                    <a:pt x="89" y="687"/>
                    <a:pt x="89" y="687"/>
                    <a:pt x="89" y="687"/>
                  </a:cubicBezTo>
                  <a:cubicBezTo>
                    <a:pt x="89" y="688"/>
                    <a:pt x="89" y="688"/>
                    <a:pt x="89" y="688"/>
                  </a:cubicBezTo>
                  <a:cubicBezTo>
                    <a:pt x="88" y="688"/>
                    <a:pt x="88" y="688"/>
                    <a:pt x="88" y="688"/>
                  </a:cubicBezTo>
                  <a:cubicBezTo>
                    <a:pt x="88" y="688"/>
                    <a:pt x="88" y="688"/>
                    <a:pt x="88" y="687"/>
                  </a:cubicBezTo>
                  <a:cubicBezTo>
                    <a:pt x="88" y="687"/>
                    <a:pt x="88" y="687"/>
                    <a:pt x="88" y="687"/>
                  </a:cubicBezTo>
                  <a:cubicBezTo>
                    <a:pt x="88" y="687"/>
                    <a:pt x="88" y="687"/>
                    <a:pt x="89" y="686"/>
                  </a:cubicBezTo>
                  <a:cubicBezTo>
                    <a:pt x="89" y="686"/>
                    <a:pt x="89" y="686"/>
                    <a:pt x="88" y="686"/>
                  </a:cubicBezTo>
                  <a:cubicBezTo>
                    <a:pt x="88" y="686"/>
                    <a:pt x="88" y="686"/>
                    <a:pt x="88" y="685"/>
                  </a:cubicBezTo>
                  <a:cubicBezTo>
                    <a:pt x="88" y="685"/>
                    <a:pt x="88" y="685"/>
                    <a:pt x="88" y="685"/>
                  </a:cubicBezTo>
                  <a:close/>
                  <a:moveTo>
                    <a:pt x="97" y="681"/>
                  </a:moveTo>
                  <a:cubicBezTo>
                    <a:pt x="97" y="681"/>
                    <a:pt x="97" y="681"/>
                    <a:pt x="97" y="681"/>
                  </a:cubicBezTo>
                  <a:cubicBezTo>
                    <a:pt x="97" y="681"/>
                    <a:pt x="97" y="681"/>
                    <a:pt x="97" y="681"/>
                  </a:cubicBezTo>
                  <a:cubicBezTo>
                    <a:pt x="97" y="681"/>
                    <a:pt x="98" y="681"/>
                    <a:pt x="98" y="681"/>
                  </a:cubicBezTo>
                  <a:cubicBezTo>
                    <a:pt x="98" y="680"/>
                    <a:pt x="98" y="680"/>
                    <a:pt x="98" y="680"/>
                  </a:cubicBezTo>
                  <a:cubicBezTo>
                    <a:pt x="99" y="680"/>
                    <a:pt x="99" y="680"/>
                    <a:pt x="99" y="680"/>
                  </a:cubicBezTo>
                  <a:cubicBezTo>
                    <a:pt x="99" y="680"/>
                    <a:pt x="99" y="680"/>
                    <a:pt x="99" y="680"/>
                  </a:cubicBezTo>
                  <a:cubicBezTo>
                    <a:pt x="99" y="680"/>
                    <a:pt x="99" y="681"/>
                    <a:pt x="99" y="681"/>
                  </a:cubicBezTo>
                  <a:cubicBezTo>
                    <a:pt x="99" y="681"/>
                    <a:pt x="99" y="681"/>
                    <a:pt x="99" y="681"/>
                  </a:cubicBezTo>
                  <a:cubicBezTo>
                    <a:pt x="99" y="681"/>
                    <a:pt x="99" y="681"/>
                    <a:pt x="99" y="681"/>
                  </a:cubicBezTo>
                  <a:cubicBezTo>
                    <a:pt x="99" y="682"/>
                    <a:pt x="99" y="682"/>
                    <a:pt x="99" y="682"/>
                  </a:cubicBezTo>
                  <a:cubicBezTo>
                    <a:pt x="98" y="682"/>
                    <a:pt x="98" y="682"/>
                    <a:pt x="98" y="682"/>
                  </a:cubicBezTo>
                  <a:cubicBezTo>
                    <a:pt x="98" y="682"/>
                    <a:pt x="98" y="682"/>
                    <a:pt x="97" y="682"/>
                  </a:cubicBezTo>
                  <a:cubicBezTo>
                    <a:pt x="97" y="682"/>
                    <a:pt x="97" y="682"/>
                    <a:pt x="97" y="682"/>
                  </a:cubicBezTo>
                  <a:cubicBezTo>
                    <a:pt x="97" y="682"/>
                    <a:pt x="97" y="682"/>
                    <a:pt x="97" y="682"/>
                  </a:cubicBezTo>
                  <a:cubicBezTo>
                    <a:pt x="97" y="682"/>
                    <a:pt x="97" y="682"/>
                    <a:pt x="97" y="682"/>
                  </a:cubicBezTo>
                  <a:cubicBezTo>
                    <a:pt x="97" y="682"/>
                    <a:pt x="97" y="681"/>
                    <a:pt x="97" y="681"/>
                  </a:cubicBezTo>
                  <a:close/>
                  <a:moveTo>
                    <a:pt x="97" y="682"/>
                  </a:moveTo>
                  <a:cubicBezTo>
                    <a:pt x="97" y="682"/>
                    <a:pt x="97" y="682"/>
                    <a:pt x="98" y="682"/>
                  </a:cubicBezTo>
                  <a:cubicBezTo>
                    <a:pt x="98" y="682"/>
                    <a:pt x="98" y="682"/>
                    <a:pt x="98" y="682"/>
                  </a:cubicBezTo>
                  <a:cubicBezTo>
                    <a:pt x="98" y="682"/>
                    <a:pt x="98" y="682"/>
                    <a:pt x="98" y="682"/>
                  </a:cubicBezTo>
                  <a:cubicBezTo>
                    <a:pt x="98" y="683"/>
                    <a:pt x="98" y="683"/>
                    <a:pt x="98" y="683"/>
                  </a:cubicBezTo>
                  <a:cubicBezTo>
                    <a:pt x="99" y="683"/>
                    <a:pt x="99" y="682"/>
                    <a:pt x="99" y="682"/>
                  </a:cubicBezTo>
                  <a:cubicBezTo>
                    <a:pt x="99" y="682"/>
                    <a:pt x="99" y="682"/>
                    <a:pt x="100" y="682"/>
                  </a:cubicBezTo>
                  <a:cubicBezTo>
                    <a:pt x="100" y="682"/>
                    <a:pt x="100" y="682"/>
                    <a:pt x="100" y="682"/>
                  </a:cubicBezTo>
                  <a:cubicBezTo>
                    <a:pt x="100" y="682"/>
                    <a:pt x="100" y="682"/>
                    <a:pt x="100" y="683"/>
                  </a:cubicBezTo>
                  <a:cubicBezTo>
                    <a:pt x="100" y="683"/>
                    <a:pt x="99" y="683"/>
                    <a:pt x="99" y="683"/>
                  </a:cubicBezTo>
                  <a:cubicBezTo>
                    <a:pt x="99" y="683"/>
                    <a:pt x="99" y="683"/>
                    <a:pt x="99" y="683"/>
                  </a:cubicBezTo>
                  <a:cubicBezTo>
                    <a:pt x="99" y="683"/>
                    <a:pt x="99" y="683"/>
                    <a:pt x="99" y="683"/>
                  </a:cubicBezTo>
                  <a:cubicBezTo>
                    <a:pt x="98" y="683"/>
                    <a:pt x="98" y="683"/>
                    <a:pt x="97" y="683"/>
                  </a:cubicBezTo>
                  <a:cubicBezTo>
                    <a:pt x="97" y="683"/>
                    <a:pt x="97" y="683"/>
                    <a:pt x="96" y="683"/>
                  </a:cubicBezTo>
                  <a:cubicBezTo>
                    <a:pt x="96" y="683"/>
                    <a:pt x="96" y="683"/>
                    <a:pt x="96" y="683"/>
                  </a:cubicBezTo>
                  <a:cubicBezTo>
                    <a:pt x="96" y="683"/>
                    <a:pt x="96" y="683"/>
                    <a:pt x="96" y="683"/>
                  </a:cubicBezTo>
                  <a:cubicBezTo>
                    <a:pt x="97" y="683"/>
                    <a:pt x="97" y="683"/>
                    <a:pt x="97" y="683"/>
                  </a:cubicBezTo>
                  <a:cubicBezTo>
                    <a:pt x="97" y="682"/>
                    <a:pt x="97" y="682"/>
                    <a:pt x="97" y="682"/>
                  </a:cubicBezTo>
                  <a:close/>
                  <a:moveTo>
                    <a:pt x="95" y="680"/>
                  </a:moveTo>
                  <a:cubicBezTo>
                    <a:pt x="95" y="680"/>
                    <a:pt x="95" y="680"/>
                    <a:pt x="95" y="680"/>
                  </a:cubicBezTo>
                  <a:cubicBezTo>
                    <a:pt x="95" y="680"/>
                    <a:pt x="95" y="680"/>
                    <a:pt x="95" y="680"/>
                  </a:cubicBezTo>
                  <a:cubicBezTo>
                    <a:pt x="96" y="680"/>
                    <a:pt x="96" y="680"/>
                    <a:pt x="96" y="680"/>
                  </a:cubicBezTo>
                  <a:cubicBezTo>
                    <a:pt x="96" y="680"/>
                    <a:pt x="96" y="680"/>
                    <a:pt x="96" y="680"/>
                  </a:cubicBezTo>
                  <a:cubicBezTo>
                    <a:pt x="96" y="680"/>
                    <a:pt x="96" y="680"/>
                    <a:pt x="96" y="680"/>
                  </a:cubicBezTo>
                  <a:cubicBezTo>
                    <a:pt x="97" y="680"/>
                    <a:pt x="97" y="680"/>
                    <a:pt x="97" y="680"/>
                  </a:cubicBezTo>
                  <a:cubicBezTo>
                    <a:pt x="97" y="680"/>
                    <a:pt x="97" y="680"/>
                    <a:pt x="97" y="680"/>
                  </a:cubicBezTo>
                  <a:cubicBezTo>
                    <a:pt x="97" y="681"/>
                    <a:pt x="97" y="681"/>
                    <a:pt x="97" y="681"/>
                  </a:cubicBezTo>
                  <a:cubicBezTo>
                    <a:pt x="97" y="681"/>
                    <a:pt x="97" y="681"/>
                    <a:pt x="96" y="681"/>
                  </a:cubicBezTo>
                  <a:cubicBezTo>
                    <a:pt x="96" y="681"/>
                    <a:pt x="96" y="681"/>
                    <a:pt x="96" y="681"/>
                  </a:cubicBezTo>
                  <a:cubicBezTo>
                    <a:pt x="96" y="681"/>
                    <a:pt x="96" y="681"/>
                    <a:pt x="95" y="681"/>
                  </a:cubicBezTo>
                  <a:cubicBezTo>
                    <a:pt x="95" y="681"/>
                    <a:pt x="95" y="681"/>
                    <a:pt x="95" y="681"/>
                  </a:cubicBezTo>
                  <a:cubicBezTo>
                    <a:pt x="95" y="681"/>
                    <a:pt x="95" y="681"/>
                    <a:pt x="95" y="681"/>
                  </a:cubicBezTo>
                  <a:cubicBezTo>
                    <a:pt x="95" y="680"/>
                    <a:pt x="95" y="680"/>
                    <a:pt x="95" y="680"/>
                  </a:cubicBezTo>
                  <a:cubicBezTo>
                    <a:pt x="95" y="680"/>
                    <a:pt x="95" y="680"/>
                    <a:pt x="95" y="680"/>
                  </a:cubicBezTo>
                  <a:close/>
                  <a:moveTo>
                    <a:pt x="111" y="691"/>
                  </a:moveTo>
                  <a:cubicBezTo>
                    <a:pt x="111" y="691"/>
                    <a:pt x="111" y="691"/>
                    <a:pt x="111" y="691"/>
                  </a:cubicBezTo>
                  <a:cubicBezTo>
                    <a:pt x="111" y="691"/>
                    <a:pt x="111" y="692"/>
                    <a:pt x="111" y="692"/>
                  </a:cubicBezTo>
                  <a:cubicBezTo>
                    <a:pt x="111" y="692"/>
                    <a:pt x="111" y="692"/>
                    <a:pt x="112" y="692"/>
                  </a:cubicBezTo>
                  <a:cubicBezTo>
                    <a:pt x="112" y="692"/>
                    <a:pt x="112" y="692"/>
                    <a:pt x="112" y="692"/>
                  </a:cubicBezTo>
                  <a:cubicBezTo>
                    <a:pt x="112" y="693"/>
                    <a:pt x="113" y="693"/>
                    <a:pt x="113" y="693"/>
                  </a:cubicBezTo>
                  <a:cubicBezTo>
                    <a:pt x="113" y="693"/>
                    <a:pt x="113" y="693"/>
                    <a:pt x="113" y="694"/>
                  </a:cubicBezTo>
                  <a:cubicBezTo>
                    <a:pt x="113" y="694"/>
                    <a:pt x="113" y="694"/>
                    <a:pt x="113" y="694"/>
                  </a:cubicBezTo>
                  <a:cubicBezTo>
                    <a:pt x="113" y="694"/>
                    <a:pt x="113" y="694"/>
                    <a:pt x="113" y="694"/>
                  </a:cubicBezTo>
                  <a:cubicBezTo>
                    <a:pt x="112" y="693"/>
                    <a:pt x="112" y="693"/>
                    <a:pt x="111" y="693"/>
                  </a:cubicBezTo>
                  <a:cubicBezTo>
                    <a:pt x="111" y="693"/>
                    <a:pt x="111" y="692"/>
                    <a:pt x="111" y="692"/>
                  </a:cubicBezTo>
                  <a:cubicBezTo>
                    <a:pt x="111" y="692"/>
                    <a:pt x="111" y="692"/>
                    <a:pt x="110" y="692"/>
                  </a:cubicBezTo>
                  <a:cubicBezTo>
                    <a:pt x="110" y="692"/>
                    <a:pt x="110" y="692"/>
                    <a:pt x="110" y="691"/>
                  </a:cubicBezTo>
                  <a:cubicBezTo>
                    <a:pt x="110" y="691"/>
                    <a:pt x="110" y="691"/>
                    <a:pt x="111" y="691"/>
                  </a:cubicBezTo>
                  <a:close/>
                  <a:moveTo>
                    <a:pt x="118" y="700"/>
                  </a:moveTo>
                  <a:cubicBezTo>
                    <a:pt x="118" y="700"/>
                    <a:pt x="118" y="700"/>
                    <a:pt x="118" y="700"/>
                  </a:cubicBezTo>
                  <a:cubicBezTo>
                    <a:pt x="118" y="700"/>
                    <a:pt x="119" y="700"/>
                    <a:pt x="119" y="700"/>
                  </a:cubicBezTo>
                  <a:cubicBezTo>
                    <a:pt x="119" y="700"/>
                    <a:pt x="119" y="700"/>
                    <a:pt x="119" y="700"/>
                  </a:cubicBezTo>
                  <a:cubicBezTo>
                    <a:pt x="119" y="700"/>
                    <a:pt x="119" y="701"/>
                    <a:pt x="119" y="701"/>
                  </a:cubicBezTo>
                  <a:cubicBezTo>
                    <a:pt x="119" y="701"/>
                    <a:pt x="119" y="701"/>
                    <a:pt x="119" y="701"/>
                  </a:cubicBezTo>
                  <a:cubicBezTo>
                    <a:pt x="118" y="701"/>
                    <a:pt x="118" y="701"/>
                    <a:pt x="118" y="701"/>
                  </a:cubicBezTo>
                  <a:cubicBezTo>
                    <a:pt x="118" y="701"/>
                    <a:pt x="118" y="701"/>
                    <a:pt x="118" y="701"/>
                  </a:cubicBezTo>
                  <a:cubicBezTo>
                    <a:pt x="118" y="701"/>
                    <a:pt x="118" y="701"/>
                    <a:pt x="118" y="701"/>
                  </a:cubicBezTo>
                  <a:cubicBezTo>
                    <a:pt x="118" y="701"/>
                    <a:pt x="118" y="701"/>
                    <a:pt x="118" y="701"/>
                  </a:cubicBezTo>
                  <a:cubicBezTo>
                    <a:pt x="118" y="701"/>
                    <a:pt x="118" y="701"/>
                    <a:pt x="118" y="702"/>
                  </a:cubicBezTo>
                  <a:cubicBezTo>
                    <a:pt x="118" y="702"/>
                    <a:pt x="118" y="701"/>
                    <a:pt x="118" y="702"/>
                  </a:cubicBezTo>
                  <a:cubicBezTo>
                    <a:pt x="117" y="701"/>
                    <a:pt x="117" y="701"/>
                    <a:pt x="117" y="701"/>
                  </a:cubicBezTo>
                  <a:cubicBezTo>
                    <a:pt x="117" y="701"/>
                    <a:pt x="117" y="701"/>
                    <a:pt x="117" y="701"/>
                  </a:cubicBezTo>
                  <a:cubicBezTo>
                    <a:pt x="117" y="701"/>
                    <a:pt x="117" y="701"/>
                    <a:pt x="117" y="700"/>
                  </a:cubicBezTo>
                  <a:cubicBezTo>
                    <a:pt x="117" y="700"/>
                    <a:pt x="117" y="700"/>
                    <a:pt x="117" y="700"/>
                  </a:cubicBezTo>
                  <a:cubicBezTo>
                    <a:pt x="117" y="700"/>
                    <a:pt x="117" y="700"/>
                    <a:pt x="117" y="700"/>
                  </a:cubicBezTo>
                  <a:cubicBezTo>
                    <a:pt x="117" y="700"/>
                    <a:pt x="118" y="700"/>
                    <a:pt x="118" y="700"/>
                  </a:cubicBezTo>
                  <a:cubicBezTo>
                    <a:pt x="118" y="700"/>
                    <a:pt x="118" y="700"/>
                    <a:pt x="118" y="700"/>
                  </a:cubicBezTo>
                  <a:close/>
                  <a:moveTo>
                    <a:pt x="572" y="663"/>
                  </a:moveTo>
                  <a:cubicBezTo>
                    <a:pt x="572" y="663"/>
                    <a:pt x="572" y="663"/>
                    <a:pt x="572" y="663"/>
                  </a:cubicBezTo>
                  <a:cubicBezTo>
                    <a:pt x="571" y="664"/>
                    <a:pt x="570" y="663"/>
                    <a:pt x="570" y="664"/>
                  </a:cubicBezTo>
                  <a:cubicBezTo>
                    <a:pt x="570" y="664"/>
                    <a:pt x="570" y="664"/>
                    <a:pt x="570" y="664"/>
                  </a:cubicBezTo>
                  <a:cubicBezTo>
                    <a:pt x="570" y="664"/>
                    <a:pt x="570" y="664"/>
                    <a:pt x="570" y="664"/>
                  </a:cubicBezTo>
                  <a:cubicBezTo>
                    <a:pt x="570" y="664"/>
                    <a:pt x="571" y="664"/>
                    <a:pt x="571" y="664"/>
                  </a:cubicBezTo>
                  <a:cubicBezTo>
                    <a:pt x="571" y="665"/>
                    <a:pt x="571" y="665"/>
                    <a:pt x="571" y="665"/>
                  </a:cubicBezTo>
                  <a:cubicBezTo>
                    <a:pt x="572" y="665"/>
                    <a:pt x="572" y="665"/>
                    <a:pt x="572" y="665"/>
                  </a:cubicBezTo>
                  <a:cubicBezTo>
                    <a:pt x="572" y="665"/>
                    <a:pt x="572" y="665"/>
                    <a:pt x="572" y="666"/>
                  </a:cubicBezTo>
                  <a:cubicBezTo>
                    <a:pt x="572" y="666"/>
                    <a:pt x="572" y="666"/>
                    <a:pt x="571" y="667"/>
                  </a:cubicBezTo>
                  <a:cubicBezTo>
                    <a:pt x="571" y="667"/>
                    <a:pt x="571" y="667"/>
                    <a:pt x="571" y="667"/>
                  </a:cubicBezTo>
                  <a:cubicBezTo>
                    <a:pt x="571" y="667"/>
                    <a:pt x="571" y="667"/>
                    <a:pt x="571" y="667"/>
                  </a:cubicBezTo>
                  <a:cubicBezTo>
                    <a:pt x="571" y="667"/>
                    <a:pt x="571" y="667"/>
                    <a:pt x="571" y="667"/>
                  </a:cubicBezTo>
                  <a:cubicBezTo>
                    <a:pt x="570" y="667"/>
                    <a:pt x="570" y="667"/>
                    <a:pt x="570" y="668"/>
                  </a:cubicBezTo>
                  <a:cubicBezTo>
                    <a:pt x="570" y="668"/>
                    <a:pt x="570" y="668"/>
                    <a:pt x="570" y="668"/>
                  </a:cubicBezTo>
                  <a:cubicBezTo>
                    <a:pt x="570" y="668"/>
                    <a:pt x="570" y="668"/>
                    <a:pt x="570" y="669"/>
                  </a:cubicBezTo>
                  <a:cubicBezTo>
                    <a:pt x="569" y="669"/>
                    <a:pt x="569" y="670"/>
                    <a:pt x="568" y="670"/>
                  </a:cubicBezTo>
                  <a:cubicBezTo>
                    <a:pt x="568" y="670"/>
                    <a:pt x="567" y="670"/>
                    <a:pt x="567" y="670"/>
                  </a:cubicBezTo>
                  <a:cubicBezTo>
                    <a:pt x="567" y="670"/>
                    <a:pt x="566" y="671"/>
                    <a:pt x="566" y="671"/>
                  </a:cubicBezTo>
                  <a:cubicBezTo>
                    <a:pt x="566" y="671"/>
                    <a:pt x="565" y="672"/>
                    <a:pt x="565" y="672"/>
                  </a:cubicBezTo>
                  <a:cubicBezTo>
                    <a:pt x="564" y="673"/>
                    <a:pt x="564" y="673"/>
                    <a:pt x="563" y="674"/>
                  </a:cubicBezTo>
                  <a:cubicBezTo>
                    <a:pt x="562" y="674"/>
                    <a:pt x="562" y="674"/>
                    <a:pt x="562" y="674"/>
                  </a:cubicBezTo>
                  <a:cubicBezTo>
                    <a:pt x="562" y="674"/>
                    <a:pt x="561" y="674"/>
                    <a:pt x="561" y="673"/>
                  </a:cubicBezTo>
                  <a:cubicBezTo>
                    <a:pt x="561" y="673"/>
                    <a:pt x="561" y="673"/>
                    <a:pt x="560" y="673"/>
                  </a:cubicBezTo>
                  <a:cubicBezTo>
                    <a:pt x="560" y="673"/>
                    <a:pt x="560" y="673"/>
                    <a:pt x="560" y="673"/>
                  </a:cubicBezTo>
                  <a:cubicBezTo>
                    <a:pt x="559" y="674"/>
                    <a:pt x="559" y="674"/>
                    <a:pt x="558" y="674"/>
                  </a:cubicBezTo>
                  <a:cubicBezTo>
                    <a:pt x="558" y="674"/>
                    <a:pt x="558" y="674"/>
                    <a:pt x="557" y="674"/>
                  </a:cubicBezTo>
                  <a:cubicBezTo>
                    <a:pt x="557" y="674"/>
                    <a:pt x="557" y="674"/>
                    <a:pt x="557" y="674"/>
                  </a:cubicBezTo>
                  <a:cubicBezTo>
                    <a:pt x="557" y="674"/>
                    <a:pt x="556" y="675"/>
                    <a:pt x="556" y="675"/>
                  </a:cubicBezTo>
                  <a:cubicBezTo>
                    <a:pt x="556" y="675"/>
                    <a:pt x="555" y="676"/>
                    <a:pt x="555" y="675"/>
                  </a:cubicBezTo>
                  <a:cubicBezTo>
                    <a:pt x="554" y="675"/>
                    <a:pt x="554" y="675"/>
                    <a:pt x="554" y="676"/>
                  </a:cubicBezTo>
                  <a:cubicBezTo>
                    <a:pt x="554" y="676"/>
                    <a:pt x="554" y="676"/>
                    <a:pt x="554" y="676"/>
                  </a:cubicBezTo>
                  <a:cubicBezTo>
                    <a:pt x="554" y="676"/>
                    <a:pt x="554" y="676"/>
                    <a:pt x="554" y="676"/>
                  </a:cubicBezTo>
                  <a:cubicBezTo>
                    <a:pt x="553" y="676"/>
                    <a:pt x="553" y="676"/>
                    <a:pt x="552" y="676"/>
                  </a:cubicBezTo>
                  <a:cubicBezTo>
                    <a:pt x="552" y="676"/>
                    <a:pt x="552" y="676"/>
                    <a:pt x="552" y="676"/>
                  </a:cubicBezTo>
                  <a:cubicBezTo>
                    <a:pt x="552" y="676"/>
                    <a:pt x="552" y="676"/>
                    <a:pt x="552" y="676"/>
                  </a:cubicBezTo>
                  <a:cubicBezTo>
                    <a:pt x="552" y="676"/>
                    <a:pt x="552" y="677"/>
                    <a:pt x="552" y="677"/>
                  </a:cubicBezTo>
                  <a:cubicBezTo>
                    <a:pt x="552" y="677"/>
                    <a:pt x="552" y="677"/>
                    <a:pt x="551" y="678"/>
                  </a:cubicBezTo>
                  <a:cubicBezTo>
                    <a:pt x="551" y="678"/>
                    <a:pt x="551" y="678"/>
                    <a:pt x="551" y="678"/>
                  </a:cubicBezTo>
                  <a:cubicBezTo>
                    <a:pt x="551" y="678"/>
                    <a:pt x="551" y="678"/>
                    <a:pt x="550" y="678"/>
                  </a:cubicBezTo>
                  <a:cubicBezTo>
                    <a:pt x="550" y="678"/>
                    <a:pt x="550" y="678"/>
                    <a:pt x="550" y="678"/>
                  </a:cubicBezTo>
                  <a:cubicBezTo>
                    <a:pt x="550" y="678"/>
                    <a:pt x="550" y="679"/>
                    <a:pt x="550" y="679"/>
                  </a:cubicBezTo>
                  <a:cubicBezTo>
                    <a:pt x="550" y="679"/>
                    <a:pt x="550" y="680"/>
                    <a:pt x="550" y="680"/>
                  </a:cubicBezTo>
                  <a:cubicBezTo>
                    <a:pt x="550" y="680"/>
                    <a:pt x="550" y="680"/>
                    <a:pt x="550" y="680"/>
                  </a:cubicBezTo>
                  <a:cubicBezTo>
                    <a:pt x="550" y="680"/>
                    <a:pt x="550" y="681"/>
                    <a:pt x="550" y="681"/>
                  </a:cubicBezTo>
                  <a:cubicBezTo>
                    <a:pt x="549" y="681"/>
                    <a:pt x="549" y="681"/>
                    <a:pt x="548" y="681"/>
                  </a:cubicBezTo>
                  <a:cubicBezTo>
                    <a:pt x="548" y="682"/>
                    <a:pt x="547" y="682"/>
                    <a:pt x="547" y="683"/>
                  </a:cubicBezTo>
                  <a:cubicBezTo>
                    <a:pt x="547" y="683"/>
                    <a:pt x="547" y="682"/>
                    <a:pt x="547" y="683"/>
                  </a:cubicBezTo>
                  <a:cubicBezTo>
                    <a:pt x="547" y="683"/>
                    <a:pt x="547" y="683"/>
                    <a:pt x="546" y="683"/>
                  </a:cubicBezTo>
                  <a:cubicBezTo>
                    <a:pt x="546" y="684"/>
                    <a:pt x="545" y="684"/>
                    <a:pt x="543" y="685"/>
                  </a:cubicBezTo>
                  <a:cubicBezTo>
                    <a:pt x="543" y="685"/>
                    <a:pt x="544" y="685"/>
                    <a:pt x="544" y="685"/>
                  </a:cubicBezTo>
                  <a:cubicBezTo>
                    <a:pt x="544" y="686"/>
                    <a:pt x="543" y="686"/>
                    <a:pt x="543" y="686"/>
                  </a:cubicBezTo>
                  <a:cubicBezTo>
                    <a:pt x="541" y="687"/>
                    <a:pt x="540" y="687"/>
                    <a:pt x="538" y="687"/>
                  </a:cubicBezTo>
                  <a:cubicBezTo>
                    <a:pt x="536" y="686"/>
                    <a:pt x="534" y="687"/>
                    <a:pt x="533" y="687"/>
                  </a:cubicBezTo>
                  <a:cubicBezTo>
                    <a:pt x="532" y="687"/>
                    <a:pt x="532" y="688"/>
                    <a:pt x="532" y="688"/>
                  </a:cubicBezTo>
                  <a:cubicBezTo>
                    <a:pt x="531" y="688"/>
                    <a:pt x="531" y="687"/>
                    <a:pt x="530" y="687"/>
                  </a:cubicBezTo>
                  <a:cubicBezTo>
                    <a:pt x="528" y="686"/>
                    <a:pt x="525" y="686"/>
                    <a:pt x="522" y="686"/>
                  </a:cubicBezTo>
                  <a:cubicBezTo>
                    <a:pt x="522" y="686"/>
                    <a:pt x="521" y="686"/>
                    <a:pt x="521" y="686"/>
                  </a:cubicBezTo>
                  <a:cubicBezTo>
                    <a:pt x="521" y="686"/>
                    <a:pt x="521" y="687"/>
                    <a:pt x="521" y="687"/>
                  </a:cubicBezTo>
                  <a:cubicBezTo>
                    <a:pt x="519" y="687"/>
                    <a:pt x="517" y="685"/>
                    <a:pt x="516" y="686"/>
                  </a:cubicBezTo>
                  <a:cubicBezTo>
                    <a:pt x="515" y="686"/>
                    <a:pt x="515" y="686"/>
                    <a:pt x="515" y="686"/>
                  </a:cubicBezTo>
                  <a:cubicBezTo>
                    <a:pt x="515" y="686"/>
                    <a:pt x="514" y="686"/>
                    <a:pt x="514" y="686"/>
                  </a:cubicBezTo>
                  <a:cubicBezTo>
                    <a:pt x="513" y="686"/>
                    <a:pt x="512" y="686"/>
                    <a:pt x="512" y="686"/>
                  </a:cubicBezTo>
                  <a:cubicBezTo>
                    <a:pt x="509" y="686"/>
                    <a:pt x="506" y="686"/>
                    <a:pt x="503" y="686"/>
                  </a:cubicBezTo>
                  <a:cubicBezTo>
                    <a:pt x="503" y="686"/>
                    <a:pt x="502" y="686"/>
                    <a:pt x="502" y="687"/>
                  </a:cubicBezTo>
                  <a:cubicBezTo>
                    <a:pt x="501" y="687"/>
                    <a:pt x="500" y="686"/>
                    <a:pt x="499" y="687"/>
                  </a:cubicBezTo>
                  <a:cubicBezTo>
                    <a:pt x="499" y="687"/>
                    <a:pt x="499" y="687"/>
                    <a:pt x="498" y="688"/>
                  </a:cubicBezTo>
                  <a:cubicBezTo>
                    <a:pt x="498" y="688"/>
                    <a:pt x="497" y="689"/>
                    <a:pt x="497" y="689"/>
                  </a:cubicBezTo>
                  <a:cubicBezTo>
                    <a:pt x="496" y="690"/>
                    <a:pt x="495" y="690"/>
                    <a:pt x="495" y="691"/>
                  </a:cubicBezTo>
                  <a:cubicBezTo>
                    <a:pt x="494" y="692"/>
                    <a:pt x="495" y="694"/>
                    <a:pt x="494" y="695"/>
                  </a:cubicBezTo>
                  <a:cubicBezTo>
                    <a:pt x="494" y="695"/>
                    <a:pt x="494" y="696"/>
                    <a:pt x="493" y="696"/>
                  </a:cubicBezTo>
                  <a:cubicBezTo>
                    <a:pt x="493" y="696"/>
                    <a:pt x="493" y="696"/>
                    <a:pt x="493" y="696"/>
                  </a:cubicBezTo>
                  <a:cubicBezTo>
                    <a:pt x="492" y="696"/>
                    <a:pt x="491" y="696"/>
                    <a:pt x="491" y="696"/>
                  </a:cubicBezTo>
                  <a:cubicBezTo>
                    <a:pt x="490" y="696"/>
                    <a:pt x="489" y="696"/>
                    <a:pt x="488" y="697"/>
                  </a:cubicBezTo>
                  <a:cubicBezTo>
                    <a:pt x="488" y="697"/>
                    <a:pt x="488" y="698"/>
                    <a:pt x="487" y="699"/>
                  </a:cubicBezTo>
                  <a:cubicBezTo>
                    <a:pt x="487" y="699"/>
                    <a:pt x="486" y="698"/>
                    <a:pt x="486" y="699"/>
                  </a:cubicBezTo>
                  <a:cubicBezTo>
                    <a:pt x="485" y="699"/>
                    <a:pt x="485" y="699"/>
                    <a:pt x="485" y="699"/>
                  </a:cubicBezTo>
                  <a:cubicBezTo>
                    <a:pt x="485" y="700"/>
                    <a:pt x="484" y="701"/>
                    <a:pt x="483" y="701"/>
                  </a:cubicBezTo>
                  <a:cubicBezTo>
                    <a:pt x="483" y="701"/>
                    <a:pt x="482" y="701"/>
                    <a:pt x="482" y="702"/>
                  </a:cubicBezTo>
                  <a:cubicBezTo>
                    <a:pt x="482" y="702"/>
                    <a:pt x="482" y="702"/>
                    <a:pt x="482" y="702"/>
                  </a:cubicBezTo>
                  <a:cubicBezTo>
                    <a:pt x="482" y="703"/>
                    <a:pt x="482" y="703"/>
                    <a:pt x="481" y="704"/>
                  </a:cubicBezTo>
                  <a:cubicBezTo>
                    <a:pt x="480" y="704"/>
                    <a:pt x="480" y="705"/>
                    <a:pt x="480" y="706"/>
                  </a:cubicBezTo>
                  <a:cubicBezTo>
                    <a:pt x="479" y="707"/>
                    <a:pt x="478" y="707"/>
                    <a:pt x="478" y="708"/>
                  </a:cubicBezTo>
                  <a:cubicBezTo>
                    <a:pt x="477" y="709"/>
                    <a:pt x="477" y="710"/>
                    <a:pt x="476" y="711"/>
                  </a:cubicBezTo>
                  <a:cubicBezTo>
                    <a:pt x="476" y="712"/>
                    <a:pt x="475" y="713"/>
                    <a:pt x="474" y="714"/>
                  </a:cubicBezTo>
                  <a:cubicBezTo>
                    <a:pt x="474" y="715"/>
                    <a:pt x="473" y="715"/>
                    <a:pt x="473" y="716"/>
                  </a:cubicBezTo>
                  <a:cubicBezTo>
                    <a:pt x="471" y="717"/>
                    <a:pt x="470" y="719"/>
                    <a:pt x="470" y="720"/>
                  </a:cubicBezTo>
                  <a:cubicBezTo>
                    <a:pt x="471" y="719"/>
                    <a:pt x="472" y="719"/>
                    <a:pt x="473" y="718"/>
                  </a:cubicBezTo>
                  <a:cubicBezTo>
                    <a:pt x="474" y="717"/>
                    <a:pt x="474" y="717"/>
                    <a:pt x="475" y="716"/>
                  </a:cubicBezTo>
                  <a:cubicBezTo>
                    <a:pt x="476" y="715"/>
                    <a:pt x="477" y="713"/>
                    <a:pt x="478" y="712"/>
                  </a:cubicBezTo>
                  <a:cubicBezTo>
                    <a:pt x="479" y="710"/>
                    <a:pt x="480" y="709"/>
                    <a:pt x="481" y="708"/>
                  </a:cubicBezTo>
                  <a:cubicBezTo>
                    <a:pt x="482" y="707"/>
                    <a:pt x="483" y="707"/>
                    <a:pt x="483" y="706"/>
                  </a:cubicBezTo>
                  <a:cubicBezTo>
                    <a:pt x="484" y="706"/>
                    <a:pt x="485" y="705"/>
                    <a:pt x="485" y="705"/>
                  </a:cubicBezTo>
                  <a:cubicBezTo>
                    <a:pt x="488" y="703"/>
                    <a:pt x="492" y="701"/>
                    <a:pt x="495" y="700"/>
                  </a:cubicBezTo>
                  <a:cubicBezTo>
                    <a:pt x="496" y="699"/>
                    <a:pt x="497" y="699"/>
                    <a:pt x="497" y="699"/>
                  </a:cubicBezTo>
                  <a:cubicBezTo>
                    <a:pt x="500" y="698"/>
                    <a:pt x="502" y="697"/>
                    <a:pt x="504" y="697"/>
                  </a:cubicBezTo>
                  <a:cubicBezTo>
                    <a:pt x="505" y="697"/>
                    <a:pt x="506" y="697"/>
                    <a:pt x="507" y="697"/>
                  </a:cubicBezTo>
                  <a:cubicBezTo>
                    <a:pt x="509" y="697"/>
                    <a:pt x="510" y="697"/>
                    <a:pt x="512" y="698"/>
                  </a:cubicBezTo>
                  <a:cubicBezTo>
                    <a:pt x="512" y="698"/>
                    <a:pt x="513" y="699"/>
                    <a:pt x="513" y="699"/>
                  </a:cubicBezTo>
                  <a:cubicBezTo>
                    <a:pt x="514" y="699"/>
                    <a:pt x="514" y="700"/>
                    <a:pt x="514" y="700"/>
                  </a:cubicBezTo>
                  <a:cubicBezTo>
                    <a:pt x="514" y="701"/>
                    <a:pt x="514" y="701"/>
                    <a:pt x="514" y="701"/>
                  </a:cubicBezTo>
                  <a:cubicBezTo>
                    <a:pt x="514" y="701"/>
                    <a:pt x="514" y="701"/>
                    <a:pt x="514" y="701"/>
                  </a:cubicBezTo>
                  <a:cubicBezTo>
                    <a:pt x="514" y="700"/>
                    <a:pt x="513" y="700"/>
                    <a:pt x="512" y="700"/>
                  </a:cubicBezTo>
                  <a:cubicBezTo>
                    <a:pt x="512" y="700"/>
                    <a:pt x="513" y="701"/>
                    <a:pt x="513" y="701"/>
                  </a:cubicBezTo>
                  <a:cubicBezTo>
                    <a:pt x="514" y="701"/>
                    <a:pt x="514" y="702"/>
                    <a:pt x="515" y="703"/>
                  </a:cubicBezTo>
                  <a:cubicBezTo>
                    <a:pt x="514" y="703"/>
                    <a:pt x="514" y="703"/>
                    <a:pt x="514" y="703"/>
                  </a:cubicBezTo>
                  <a:cubicBezTo>
                    <a:pt x="514" y="704"/>
                    <a:pt x="515" y="704"/>
                    <a:pt x="514" y="704"/>
                  </a:cubicBezTo>
                  <a:cubicBezTo>
                    <a:pt x="514" y="704"/>
                    <a:pt x="514" y="705"/>
                    <a:pt x="514" y="705"/>
                  </a:cubicBezTo>
                  <a:cubicBezTo>
                    <a:pt x="514" y="705"/>
                    <a:pt x="513" y="705"/>
                    <a:pt x="513" y="705"/>
                  </a:cubicBezTo>
                  <a:cubicBezTo>
                    <a:pt x="513" y="705"/>
                    <a:pt x="512" y="705"/>
                    <a:pt x="512" y="706"/>
                  </a:cubicBezTo>
                  <a:cubicBezTo>
                    <a:pt x="511" y="706"/>
                    <a:pt x="511" y="707"/>
                    <a:pt x="511" y="707"/>
                  </a:cubicBezTo>
                  <a:cubicBezTo>
                    <a:pt x="510" y="707"/>
                    <a:pt x="510" y="708"/>
                    <a:pt x="509" y="708"/>
                  </a:cubicBezTo>
                  <a:cubicBezTo>
                    <a:pt x="509" y="708"/>
                    <a:pt x="508" y="709"/>
                    <a:pt x="508" y="709"/>
                  </a:cubicBezTo>
                  <a:cubicBezTo>
                    <a:pt x="507" y="709"/>
                    <a:pt x="507" y="709"/>
                    <a:pt x="506" y="709"/>
                  </a:cubicBezTo>
                  <a:cubicBezTo>
                    <a:pt x="506" y="709"/>
                    <a:pt x="506" y="709"/>
                    <a:pt x="506" y="709"/>
                  </a:cubicBezTo>
                  <a:cubicBezTo>
                    <a:pt x="505" y="708"/>
                    <a:pt x="505" y="708"/>
                    <a:pt x="504" y="708"/>
                  </a:cubicBezTo>
                  <a:cubicBezTo>
                    <a:pt x="504" y="708"/>
                    <a:pt x="503" y="708"/>
                    <a:pt x="503" y="707"/>
                  </a:cubicBezTo>
                  <a:cubicBezTo>
                    <a:pt x="503" y="707"/>
                    <a:pt x="503" y="707"/>
                    <a:pt x="503" y="708"/>
                  </a:cubicBezTo>
                  <a:cubicBezTo>
                    <a:pt x="502" y="708"/>
                    <a:pt x="502" y="708"/>
                    <a:pt x="502" y="708"/>
                  </a:cubicBezTo>
                  <a:cubicBezTo>
                    <a:pt x="502" y="708"/>
                    <a:pt x="501" y="708"/>
                    <a:pt x="500" y="708"/>
                  </a:cubicBezTo>
                  <a:cubicBezTo>
                    <a:pt x="500" y="708"/>
                    <a:pt x="500" y="708"/>
                    <a:pt x="500" y="708"/>
                  </a:cubicBezTo>
                  <a:cubicBezTo>
                    <a:pt x="500" y="708"/>
                    <a:pt x="500" y="708"/>
                    <a:pt x="500" y="708"/>
                  </a:cubicBezTo>
                  <a:cubicBezTo>
                    <a:pt x="500" y="708"/>
                    <a:pt x="499" y="708"/>
                    <a:pt x="499" y="708"/>
                  </a:cubicBezTo>
                  <a:cubicBezTo>
                    <a:pt x="499" y="708"/>
                    <a:pt x="500" y="709"/>
                    <a:pt x="500" y="709"/>
                  </a:cubicBezTo>
                  <a:cubicBezTo>
                    <a:pt x="500" y="709"/>
                    <a:pt x="501" y="709"/>
                    <a:pt x="501" y="709"/>
                  </a:cubicBezTo>
                  <a:cubicBezTo>
                    <a:pt x="501" y="709"/>
                    <a:pt x="501" y="710"/>
                    <a:pt x="502" y="710"/>
                  </a:cubicBezTo>
                  <a:cubicBezTo>
                    <a:pt x="502" y="710"/>
                    <a:pt x="503" y="710"/>
                    <a:pt x="504" y="710"/>
                  </a:cubicBezTo>
                  <a:cubicBezTo>
                    <a:pt x="504" y="710"/>
                    <a:pt x="504" y="710"/>
                    <a:pt x="504" y="710"/>
                  </a:cubicBezTo>
                  <a:cubicBezTo>
                    <a:pt x="504" y="710"/>
                    <a:pt x="504" y="711"/>
                    <a:pt x="504" y="711"/>
                  </a:cubicBezTo>
                  <a:cubicBezTo>
                    <a:pt x="504" y="711"/>
                    <a:pt x="505" y="712"/>
                    <a:pt x="505" y="712"/>
                  </a:cubicBezTo>
                  <a:cubicBezTo>
                    <a:pt x="505" y="712"/>
                    <a:pt x="505" y="712"/>
                    <a:pt x="505" y="712"/>
                  </a:cubicBezTo>
                  <a:cubicBezTo>
                    <a:pt x="505" y="713"/>
                    <a:pt x="505" y="713"/>
                    <a:pt x="505" y="713"/>
                  </a:cubicBezTo>
                  <a:cubicBezTo>
                    <a:pt x="506" y="712"/>
                    <a:pt x="507" y="712"/>
                    <a:pt x="507" y="712"/>
                  </a:cubicBezTo>
                  <a:cubicBezTo>
                    <a:pt x="508" y="711"/>
                    <a:pt x="508" y="711"/>
                    <a:pt x="509" y="711"/>
                  </a:cubicBezTo>
                  <a:cubicBezTo>
                    <a:pt x="509" y="711"/>
                    <a:pt x="509" y="711"/>
                    <a:pt x="509" y="711"/>
                  </a:cubicBezTo>
                  <a:cubicBezTo>
                    <a:pt x="509" y="711"/>
                    <a:pt x="509" y="711"/>
                    <a:pt x="509" y="711"/>
                  </a:cubicBezTo>
                  <a:cubicBezTo>
                    <a:pt x="509" y="711"/>
                    <a:pt x="509" y="711"/>
                    <a:pt x="509" y="712"/>
                  </a:cubicBezTo>
                  <a:cubicBezTo>
                    <a:pt x="509" y="712"/>
                    <a:pt x="510" y="712"/>
                    <a:pt x="510" y="711"/>
                  </a:cubicBezTo>
                  <a:cubicBezTo>
                    <a:pt x="510" y="711"/>
                    <a:pt x="510" y="711"/>
                    <a:pt x="510" y="711"/>
                  </a:cubicBezTo>
                  <a:cubicBezTo>
                    <a:pt x="511" y="711"/>
                    <a:pt x="511" y="711"/>
                    <a:pt x="511" y="711"/>
                  </a:cubicBezTo>
                  <a:cubicBezTo>
                    <a:pt x="511" y="711"/>
                    <a:pt x="511" y="712"/>
                    <a:pt x="511" y="712"/>
                  </a:cubicBezTo>
                  <a:cubicBezTo>
                    <a:pt x="511" y="712"/>
                    <a:pt x="511" y="712"/>
                    <a:pt x="511" y="712"/>
                  </a:cubicBezTo>
                  <a:cubicBezTo>
                    <a:pt x="511" y="712"/>
                    <a:pt x="512" y="712"/>
                    <a:pt x="512" y="712"/>
                  </a:cubicBezTo>
                  <a:cubicBezTo>
                    <a:pt x="512" y="712"/>
                    <a:pt x="512" y="711"/>
                    <a:pt x="512" y="711"/>
                  </a:cubicBezTo>
                  <a:cubicBezTo>
                    <a:pt x="512" y="711"/>
                    <a:pt x="512" y="711"/>
                    <a:pt x="511" y="711"/>
                  </a:cubicBezTo>
                  <a:cubicBezTo>
                    <a:pt x="512" y="711"/>
                    <a:pt x="512" y="711"/>
                    <a:pt x="512" y="711"/>
                  </a:cubicBezTo>
                  <a:cubicBezTo>
                    <a:pt x="512" y="711"/>
                    <a:pt x="512" y="711"/>
                    <a:pt x="512" y="711"/>
                  </a:cubicBezTo>
                  <a:cubicBezTo>
                    <a:pt x="512" y="711"/>
                    <a:pt x="512" y="711"/>
                    <a:pt x="512" y="711"/>
                  </a:cubicBezTo>
                  <a:cubicBezTo>
                    <a:pt x="512" y="711"/>
                    <a:pt x="512" y="712"/>
                    <a:pt x="511" y="712"/>
                  </a:cubicBezTo>
                  <a:cubicBezTo>
                    <a:pt x="511" y="712"/>
                    <a:pt x="511" y="713"/>
                    <a:pt x="510" y="713"/>
                  </a:cubicBezTo>
                  <a:cubicBezTo>
                    <a:pt x="510" y="713"/>
                    <a:pt x="510" y="714"/>
                    <a:pt x="510" y="715"/>
                  </a:cubicBezTo>
                  <a:cubicBezTo>
                    <a:pt x="510" y="715"/>
                    <a:pt x="510" y="716"/>
                    <a:pt x="509" y="716"/>
                  </a:cubicBezTo>
                  <a:cubicBezTo>
                    <a:pt x="509" y="717"/>
                    <a:pt x="508" y="718"/>
                    <a:pt x="508" y="718"/>
                  </a:cubicBezTo>
                  <a:cubicBezTo>
                    <a:pt x="507" y="718"/>
                    <a:pt x="507" y="718"/>
                    <a:pt x="507" y="719"/>
                  </a:cubicBezTo>
                  <a:cubicBezTo>
                    <a:pt x="507" y="718"/>
                    <a:pt x="507" y="718"/>
                    <a:pt x="508" y="718"/>
                  </a:cubicBezTo>
                  <a:cubicBezTo>
                    <a:pt x="508" y="718"/>
                    <a:pt x="508" y="718"/>
                    <a:pt x="508" y="718"/>
                  </a:cubicBezTo>
                  <a:cubicBezTo>
                    <a:pt x="508" y="718"/>
                    <a:pt x="508" y="718"/>
                    <a:pt x="508" y="719"/>
                  </a:cubicBezTo>
                  <a:cubicBezTo>
                    <a:pt x="508" y="719"/>
                    <a:pt x="508" y="719"/>
                    <a:pt x="509" y="718"/>
                  </a:cubicBezTo>
                  <a:cubicBezTo>
                    <a:pt x="509" y="718"/>
                    <a:pt x="510" y="718"/>
                    <a:pt x="510" y="718"/>
                  </a:cubicBezTo>
                  <a:cubicBezTo>
                    <a:pt x="510" y="718"/>
                    <a:pt x="511" y="718"/>
                    <a:pt x="511" y="719"/>
                  </a:cubicBezTo>
                  <a:cubicBezTo>
                    <a:pt x="511" y="719"/>
                    <a:pt x="510" y="719"/>
                    <a:pt x="510" y="719"/>
                  </a:cubicBezTo>
                  <a:cubicBezTo>
                    <a:pt x="510" y="719"/>
                    <a:pt x="511" y="719"/>
                    <a:pt x="511" y="719"/>
                  </a:cubicBezTo>
                  <a:cubicBezTo>
                    <a:pt x="511" y="719"/>
                    <a:pt x="511" y="719"/>
                    <a:pt x="511" y="720"/>
                  </a:cubicBezTo>
                  <a:cubicBezTo>
                    <a:pt x="510" y="720"/>
                    <a:pt x="510" y="720"/>
                    <a:pt x="510" y="720"/>
                  </a:cubicBezTo>
                  <a:cubicBezTo>
                    <a:pt x="510" y="720"/>
                    <a:pt x="510" y="721"/>
                    <a:pt x="510" y="721"/>
                  </a:cubicBezTo>
                  <a:cubicBezTo>
                    <a:pt x="510" y="721"/>
                    <a:pt x="510" y="721"/>
                    <a:pt x="510" y="721"/>
                  </a:cubicBezTo>
                  <a:cubicBezTo>
                    <a:pt x="510" y="722"/>
                    <a:pt x="510" y="722"/>
                    <a:pt x="510" y="722"/>
                  </a:cubicBezTo>
                  <a:cubicBezTo>
                    <a:pt x="510" y="722"/>
                    <a:pt x="510" y="722"/>
                    <a:pt x="511" y="722"/>
                  </a:cubicBezTo>
                  <a:cubicBezTo>
                    <a:pt x="511" y="722"/>
                    <a:pt x="511" y="722"/>
                    <a:pt x="511" y="722"/>
                  </a:cubicBezTo>
                  <a:cubicBezTo>
                    <a:pt x="511" y="722"/>
                    <a:pt x="511" y="722"/>
                    <a:pt x="511" y="723"/>
                  </a:cubicBezTo>
                  <a:cubicBezTo>
                    <a:pt x="511" y="723"/>
                    <a:pt x="511" y="724"/>
                    <a:pt x="511" y="724"/>
                  </a:cubicBezTo>
                  <a:cubicBezTo>
                    <a:pt x="512" y="724"/>
                    <a:pt x="512" y="725"/>
                    <a:pt x="512" y="725"/>
                  </a:cubicBezTo>
                  <a:cubicBezTo>
                    <a:pt x="512" y="725"/>
                    <a:pt x="512" y="725"/>
                    <a:pt x="512" y="725"/>
                  </a:cubicBezTo>
                  <a:cubicBezTo>
                    <a:pt x="512" y="726"/>
                    <a:pt x="512" y="726"/>
                    <a:pt x="513" y="726"/>
                  </a:cubicBezTo>
                  <a:cubicBezTo>
                    <a:pt x="513" y="726"/>
                    <a:pt x="512" y="726"/>
                    <a:pt x="513" y="726"/>
                  </a:cubicBezTo>
                  <a:cubicBezTo>
                    <a:pt x="513" y="726"/>
                    <a:pt x="513" y="726"/>
                    <a:pt x="513" y="726"/>
                  </a:cubicBezTo>
                  <a:cubicBezTo>
                    <a:pt x="514" y="726"/>
                    <a:pt x="514" y="726"/>
                    <a:pt x="515" y="727"/>
                  </a:cubicBezTo>
                  <a:cubicBezTo>
                    <a:pt x="515" y="727"/>
                    <a:pt x="516" y="727"/>
                    <a:pt x="516" y="727"/>
                  </a:cubicBezTo>
                  <a:cubicBezTo>
                    <a:pt x="517" y="727"/>
                    <a:pt x="517" y="727"/>
                    <a:pt x="517" y="728"/>
                  </a:cubicBezTo>
                  <a:cubicBezTo>
                    <a:pt x="517" y="728"/>
                    <a:pt x="517" y="728"/>
                    <a:pt x="517" y="728"/>
                  </a:cubicBezTo>
                  <a:cubicBezTo>
                    <a:pt x="517" y="728"/>
                    <a:pt x="517" y="728"/>
                    <a:pt x="517" y="728"/>
                  </a:cubicBezTo>
                  <a:cubicBezTo>
                    <a:pt x="517" y="728"/>
                    <a:pt x="517" y="728"/>
                    <a:pt x="516" y="728"/>
                  </a:cubicBezTo>
                  <a:cubicBezTo>
                    <a:pt x="516" y="728"/>
                    <a:pt x="516" y="728"/>
                    <a:pt x="516" y="728"/>
                  </a:cubicBezTo>
                  <a:cubicBezTo>
                    <a:pt x="516" y="728"/>
                    <a:pt x="516" y="729"/>
                    <a:pt x="516" y="729"/>
                  </a:cubicBezTo>
                  <a:cubicBezTo>
                    <a:pt x="516" y="729"/>
                    <a:pt x="516" y="729"/>
                    <a:pt x="517" y="729"/>
                  </a:cubicBezTo>
                  <a:cubicBezTo>
                    <a:pt x="517" y="729"/>
                    <a:pt x="517" y="729"/>
                    <a:pt x="517" y="730"/>
                  </a:cubicBezTo>
                  <a:cubicBezTo>
                    <a:pt x="517" y="730"/>
                    <a:pt x="517" y="730"/>
                    <a:pt x="518" y="730"/>
                  </a:cubicBezTo>
                  <a:cubicBezTo>
                    <a:pt x="518" y="730"/>
                    <a:pt x="518" y="730"/>
                    <a:pt x="519" y="730"/>
                  </a:cubicBezTo>
                  <a:cubicBezTo>
                    <a:pt x="519" y="730"/>
                    <a:pt x="520" y="731"/>
                    <a:pt x="521" y="731"/>
                  </a:cubicBezTo>
                  <a:cubicBezTo>
                    <a:pt x="521" y="731"/>
                    <a:pt x="521" y="731"/>
                    <a:pt x="521" y="731"/>
                  </a:cubicBezTo>
                  <a:cubicBezTo>
                    <a:pt x="521" y="731"/>
                    <a:pt x="521" y="731"/>
                    <a:pt x="521" y="731"/>
                  </a:cubicBezTo>
                  <a:cubicBezTo>
                    <a:pt x="521" y="731"/>
                    <a:pt x="521" y="731"/>
                    <a:pt x="521" y="731"/>
                  </a:cubicBezTo>
                  <a:cubicBezTo>
                    <a:pt x="520" y="731"/>
                    <a:pt x="520" y="731"/>
                    <a:pt x="520" y="732"/>
                  </a:cubicBezTo>
                  <a:cubicBezTo>
                    <a:pt x="521" y="732"/>
                    <a:pt x="521" y="732"/>
                    <a:pt x="521" y="732"/>
                  </a:cubicBezTo>
                  <a:cubicBezTo>
                    <a:pt x="522" y="731"/>
                    <a:pt x="522" y="731"/>
                    <a:pt x="522" y="731"/>
                  </a:cubicBezTo>
                  <a:cubicBezTo>
                    <a:pt x="523" y="731"/>
                    <a:pt x="523" y="731"/>
                    <a:pt x="523" y="731"/>
                  </a:cubicBezTo>
                  <a:cubicBezTo>
                    <a:pt x="523" y="731"/>
                    <a:pt x="523" y="731"/>
                    <a:pt x="523" y="731"/>
                  </a:cubicBezTo>
                  <a:cubicBezTo>
                    <a:pt x="524" y="731"/>
                    <a:pt x="524" y="731"/>
                    <a:pt x="524" y="731"/>
                  </a:cubicBezTo>
                  <a:cubicBezTo>
                    <a:pt x="524" y="731"/>
                    <a:pt x="524" y="731"/>
                    <a:pt x="524" y="731"/>
                  </a:cubicBezTo>
                  <a:cubicBezTo>
                    <a:pt x="525" y="731"/>
                    <a:pt x="525" y="732"/>
                    <a:pt x="526" y="732"/>
                  </a:cubicBezTo>
                  <a:cubicBezTo>
                    <a:pt x="526" y="732"/>
                    <a:pt x="526" y="732"/>
                    <a:pt x="526" y="732"/>
                  </a:cubicBezTo>
                  <a:cubicBezTo>
                    <a:pt x="526" y="732"/>
                    <a:pt x="527" y="732"/>
                    <a:pt x="527" y="732"/>
                  </a:cubicBezTo>
                  <a:cubicBezTo>
                    <a:pt x="528" y="732"/>
                    <a:pt x="529" y="731"/>
                    <a:pt x="530" y="730"/>
                  </a:cubicBezTo>
                  <a:cubicBezTo>
                    <a:pt x="530" y="730"/>
                    <a:pt x="530" y="731"/>
                    <a:pt x="530" y="731"/>
                  </a:cubicBezTo>
                  <a:cubicBezTo>
                    <a:pt x="530" y="731"/>
                    <a:pt x="530" y="731"/>
                    <a:pt x="530" y="732"/>
                  </a:cubicBezTo>
                  <a:cubicBezTo>
                    <a:pt x="530" y="732"/>
                    <a:pt x="530" y="732"/>
                    <a:pt x="530" y="732"/>
                  </a:cubicBezTo>
                  <a:cubicBezTo>
                    <a:pt x="530" y="732"/>
                    <a:pt x="531" y="732"/>
                    <a:pt x="531" y="732"/>
                  </a:cubicBezTo>
                  <a:cubicBezTo>
                    <a:pt x="531" y="732"/>
                    <a:pt x="531" y="732"/>
                    <a:pt x="532" y="732"/>
                  </a:cubicBezTo>
                  <a:cubicBezTo>
                    <a:pt x="532" y="732"/>
                    <a:pt x="532" y="732"/>
                    <a:pt x="532" y="732"/>
                  </a:cubicBezTo>
                  <a:cubicBezTo>
                    <a:pt x="532" y="732"/>
                    <a:pt x="533" y="732"/>
                    <a:pt x="533" y="732"/>
                  </a:cubicBezTo>
                  <a:cubicBezTo>
                    <a:pt x="533" y="731"/>
                    <a:pt x="533" y="731"/>
                    <a:pt x="533" y="731"/>
                  </a:cubicBezTo>
                  <a:cubicBezTo>
                    <a:pt x="533" y="730"/>
                    <a:pt x="533" y="730"/>
                    <a:pt x="533" y="729"/>
                  </a:cubicBezTo>
                  <a:cubicBezTo>
                    <a:pt x="533" y="729"/>
                    <a:pt x="533" y="729"/>
                    <a:pt x="533" y="729"/>
                  </a:cubicBezTo>
                  <a:cubicBezTo>
                    <a:pt x="533" y="728"/>
                    <a:pt x="533" y="728"/>
                    <a:pt x="533" y="728"/>
                  </a:cubicBezTo>
                  <a:cubicBezTo>
                    <a:pt x="533" y="728"/>
                    <a:pt x="533" y="727"/>
                    <a:pt x="533" y="727"/>
                  </a:cubicBezTo>
                  <a:cubicBezTo>
                    <a:pt x="533" y="727"/>
                    <a:pt x="534" y="727"/>
                    <a:pt x="534" y="726"/>
                  </a:cubicBezTo>
                  <a:cubicBezTo>
                    <a:pt x="535" y="726"/>
                    <a:pt x="535" y="725"/>
                    <a:pt x="536" y="724"/>
                  </a:cubicBezTo>
                  <a:cubicBezTo>
                    <a:pt x="536" y="724"/>
                    <a:pt x="536" y="723"/>
                    <a:pt x="536" y="722"/>
                  </a:cubicBezTo>
                  <a:cubicBezTo>
                    <a:pt x="537" y="722"/>
                    <a:pt x="537" y="721"/>
                    <a:pt x="537" y="721"/>
                  </a:cubicBezTo>
                  <a:cubicBezTo>
                    <a:pt x="538" y="721"/>
                    <a:pt x="538" y="720"/>
                    <a:pt x="538" y="720"/>
                  </a:cubicBezTo>
                  <a:cubicBezTo>
                    <a:pt x="538" y="719"/>
                    <a:pt x="539" y="719"/>
                    <a:pt x="539" y="719"/>
                  </a:cubicBezTo>
                  <a:cubicBezTo>
                    <a:pt x="539" y="719"/>
                    <a:pt x="539" y="719"/>
                    <a:pt x="539" y="719"/>
                  </a:cubicBezTo>
                  <a:cubicBezTo>
                    <a:pt x="539" y="719"/>
                    <a:pt x="539" y="719"/>
                    <a:pt x="540" y="719"/>
                  </a:cubicBezTo>
                  <a:cubicBezTo>
                    <a:pt x="540" y="719"/>
                    <a:pt x="540" y="719"/>
                    <a:pt x="540" y="719"/>
                  </a:cubicBezTo>
                  <a:cubicBezTo>
                    <a:pt x="540" y="719"/>
                    <a:pt x="540" y="719"/>
                    <a:pt x="540" y="720"/>
                  </a:cubicBezTo>
                  <a:cubicBezTo>
                    <a:pt x="540" y="720"/>
                    <a:pt x="540" y="720"/>
                    <a:pt x="540" y="720"/>
                  </a:cubicBezTo>
                  <a:cubicBezTo>
                    <a:pt x="540" y="720"/>
                    <a:pt x="540" y="720"/>
                    <a:pt x="541" y="720"/>
                  </a:cubicBezTo>
                  <a:cubicBezTo>
                    <a:pt x="541" y="721"/>
                    <a:pt x="541" y="721"/>
                    <a:pt x="541" y="722"/>
                  </a:cubicBezTo>
                  <a:cubicBezTo>
                    <a:pt x="541" y="722"/>
                    <a:pt x="540" y="722"/>
                    <a:pt x="540" y="722"/>
                  </a:cubicBezTo>
                  <a:cubicBezTo>
                    <a:pt x="540" y="723"/>
                    <a:pt x="540" y="723"/>
                    <a:pt x="540" y="723"/>
                  </a:cubicBezTo>
                  <a:cubicBezTo>
                    <a:pt x="540" y="723"/>
                    <a:pt x="540" y="724"/>
                    <a:pt x="540" y="724"/>
                  </a:cubicBezTo>
                  <a:cubicBezTo>
                    <a:pt x="540" y="724"/>
                    <a:pt x="540" y="724"/>
                    <a:pt x="540" y="725"/>
                  </a:cubicBezTo>
                  <a:cubicBezTo>
                    <a:pt x="540" y="725"/>
                    <a:pt x="540" y="725"/>
                    <a:pt x="539" y="725"/>
                  </a:cubicBezTo>
                  <a:cubicBezTo>
                    <a:pt x="539" y="725"/>
                    <a:pt x="539" y="726"/>
                    <a:pt x="539" y="726"/>
                  </a:cubicBezTo>
                  <a:cubicBezTo>
                    <a:pt x="539" y="726"/>
                    <a:pt x="539" y="726"/>
                    <a:pt x="539" y="726"/>
                  </a:cubicBezTo>
                  <a:cubicBezTo>
                    <a:pt x="539" y="726"/>
                    <a:pt x="539" y="726"/>
                    <a:pt x="540" y="726"/>
                  </a:cubicBezTo>
                  <a:cubicBezTo>
                    <a:pt x="540" y="726"/>
                    <a:pt x="540" y="726"/>
                    <a:pt x="540" y="726"/>
                  </a:cubicBezTo>
                  <a:cubicBezTo>
                    <a:pt x="540" y="726"/>
                    <a:pt x="540" y="726"/>
                    <a:pt x="540" y="726"/>
                  </a:cubicBezTo>
                  <a:cubicBezTo>
                    <a:pt x="540" y="726"/>
                    <a:pt x="540" y="726"/>
                    <a:pt x="541" y="726"/>
                  </a:cubicBezTo>
                  <a:cubicBezTo>
                    <a:pt x="541" y="726"/>
                    <a:pt x="541" y="726"/>
                    <a:pt x="541" y="726"/>
                  </a:cubicBezTo>
                  <a:cubicBezTo>
                    <a:pt x="541" y="726"/>
                    <a:pt x="541" y="726"/>
                    <a:pt x="541" y="726"/>
                  </a:cubicBezTo>
                  <a:cubicBezTo>
                    <a:pt x="541" y="726"/>
                    <a:pt x="541" y="726"/>
                    <a:pt x="541" y="726"/>
                  </a:cubicBezTo>
                  <a:cubicBezTo>
                    <a:pt x="541" y="726"/>
                    <a:pt x="541" y="726"/>
                    <a:pt x="541" y="727"/>
                  </a:cubicBezTo>
                  <a:cubicBezTo>
                    <a:pt x="541" y="727"/>
                    <a:pt x="541" y="727"/>
                    <a:pt x="542" y="727"/>
                  </a:cubicBezTo>
                  <a:cubicBezTo>
                    <a:pt x="542" y="727"/>
                    <a:pt x="542" y="727"/>
                    <a:pt x="542" y="727"/>
                  </a:cubicBezTo>
                  <a:cubicBezTo>
                    <a:pt x="542" y="727"/>
                    <a:pt x="543" y="726"/>
                    <a:pt x="543" y="726"/>
                  </a:cubicBezTo>
                  <a:cubicBezTo>
                    <a:pt x="543" y="726"/>
                    <a:pt x="543" y="727"/>
                    <a:pt x="543" y="727"/>
                  </a:cubicBezTo>
                  <a:cubicBezTo>
                    <a:pt x="544" y="727"/>
                    <a:pt x="544" y="727"/>
                    <a:pt x="544" y="728"/>
                  </a:cubicBezTo>
                  <a:cubicBezTo>
                    <a:pt x="544" y="728"/>
                    <a:pt x="544" y="728"/>
                    <a:pt x="544" y="728"/>
                  </a:cubicBezTo>
                  <a:cubicBezTo>
                    <a:pt x="544" y="728"/>
                    <a:pt x="544" y="728"/>
                    <a:pt x="544" y="728"/>
                  </a:cubicBezTo>
                  <a:cubicBezTo>
                    <a:pt x="544" y="728"/>
                    <a:pt x="543" y="729"/>
                    <a:pt x="543" y="729"/>
                  </a:cubicBezTo>
                  <a:cubicBezTo>
                    <a:pt x="543" y="729"/>
                    <a:pt x="543" y="729"/>
                    <a:pt x="544" y="729"/>
                  </a:cubicBezTo>
                  <a:cubicBezTo>
                    <a:pt x="544" y="729"/>
                    <a:pt x="544" y="729"/>
                    <a:pt x="544" y="729"/>
                  </a:cubicBezTo>
                  <a:cubicBezTo>
                    <a:pt x="544" y="729"/>
                    <a:pt x="544" y="729"/>
                    <a:pt x="544" y="729"/>
                  </a:cubicBezTo>
                  <a:cubicBezTo>
                    <a:pt x="544" y="729"/>
                    <a:pt x="544" y="730"/>
                    <a:pt x="544" y="730"/>
                  </a:cubicBezTo>
                  <a:cubicBezTo>
                    <a:pt x="543" y="730"/>
                    <a:pt x="543" y="730"/>
                    <a:pt x="543" y="730"/>
                  </a:cubicBezTo>
                  <a:cubicBezTo>
                    <a:pt x="543" y="730"/>
                    <a:pt x="542" y="730"/>
                    <a:pt x="542" y="730"/>
                  </a:cubicBezTo>
                  <a:cubicBezTo>
                    <a:pt x="542" y="730"/>
                    <a:pt x="542" y="730"/>
                    <a:pt x="542" y="730"/>
                  </a:cubicBezTo>
                  <a:cubicBezTo>
                    <a:pt x="542" y="730"/>
                    <a:pt x="542" y="731"/>
                    <a:pt x="542" y="731"/>
                  </a:cubicBezTo>
                  <a:cubicBezTo>
                    <a:pt x="542" y="731"/>
                    <a:pt x="541" y="731"/>
                    <a:pt x="541" y="732"/>
                  </a:cubicBezTo>
                  <a:cubicBezTo>
                    <a:pt x="541" y="732"/>
                    <a:pt x="540" y="732"/>
                    <a:pt x="539" y="733"/>
                  </a:cubicBezTo>
                  <a:cubicBezTo>
                    <a:pt x="539" y="733"/>
                    <a:pt x="539" y="733"/>
                    <a:pt x="539" y="733"/>
                  </a:cubicBezTo>
                  <a:cubicBezTo>
                    <a:pt x="539" y="733"/>
                    <a:pt x="538" y="733"/>
                    <a:pt x="538" y="733"/>
                  </a:cubicBezTo>
                  <a:cubicBezTo>
                    <a:pt x="538" y="733"/>
                    <a:pt x="538" y="733"/>
                    <a:pt x="538" y="733"/>
                  </a:cubicBezTo>
                  <a:cubicBezTo>
                    <a:pt x="538" y="733"/>
                    <a:pt x="538" y="733"/>
                    <a:pt x="538" y="733"/>
                  </a:cubicBezTo>
                  <a:cubicBezTo>
                    <a:pt x="537" y="733"/>
                    <a:pt x="537" y="733"/>
                    <a:pt x="537" y="733"/>
                  </a:cubicBezTo>
                  <a:cubicBezTo>
                    <a:pt x="537" y="733"/>
                    <a:pt x="537" y="733"/>
                    <a:pt x="537" y="733"/>
                  </a:cubicBezTo>
                  <a:cubicBezTo>
                    <a:pt x="537" y="732"/>
                    <a:pt x="537" y="732"/>
                    <a:pt x="536" y="732"/>
                  </a:cubicBezTo>
                  <a:cubicBezTo>
                    <a:pt x="536" y="733"/>
                    <a:pt x="536" y="733"/>
                    <a:pt x="535" y="733"/>
                  </a:cubicBezTo>
                  <a:cubicBezTo>
                    <a:pt x="535" y="733"/>
                    <a:pt x="535" y="733"/>
                    <a:pt x="535" y="733"/>
                  </a:cubicBezTo>
                  <a:cubicBezTo>
                    <a:pt x="535" y="733"/>
                    <a:pt x="535" y="733"/>
                    <a:pt x="535" y="733"/>
                  </a:cubicBezTo>
                  <a:cubicBezTo>
                    <a:pt x="535" y="733"/>
                    <a:pt x="534" y="733"/>
                    <a:pt x="534" y="733"/>
                  </a:cubicBezTo>
                  <a:cubicBezTo>
                    <a:pt x="534" y="733"/>
                    <a:pt x="534" y="733"/>
                    <a:pt x="534" y="733"/>
                  </a:cubicBezTo>
                  <a:cubicBezTo>
                    <a:pt x="534" y="733"/>
                    <a:pt x="534" y="733"/>
                    <a:pt x="534" y="734"/>
                  </a:cubicBezTo>
                  <a:cubicBezTo>
                    <a:pt x="534" y="734"/>
                    <a:pt x="534" y="734"/>
                    <a:pt x="534" y="734"/>
                  </a:cubicBezTo>
                  <a:cubicBezTo>
                    <a:pt x="534" y="734"/>
                    <a:pt x="534" y="735"/>
                    <a:pt x="533" y="735"/>
                  </a:cubicBezTo>
                  <a:cubicBezTo>
                    <a:pt x="533" y="735"/>
                    <a:pt x="533" y="735"/>
                    <a:pt x="533" y="735"/>
                  </a:cubicBezTo>
                  <a:cubicBezTo>
                    <a:pt x="533" y="735"/>
                    <a:pt x="533" y="735"/>
                    <a:pt x="533" y="735"/>
                  </a:cubicBezTo>
                  <a:cubicBezTo>
                    <a:pt x="534" y="735"/>
                    <a:pt x="535" y="735"/>
                    <a:pt x="535" y="735"/>
                  </a:cubicBezTo>
                  <a:cubicBezTo>
                    <a:pt x="536" y="735"/>
                    <a:pt x="536" y="735"/>
                    <a:pt x="536" y="735"/>
                  </a:cubicBezTo>
                  <a:cubicBezTo>
                    <a:pt x="536" y="735"/>
                    <a:pt x="536" y="736"/>
                    <a:pt x="536" y="736"/>
                  </a:cubicBezTo>
                  <a:cubicBezTo>
                    <a:pt x="536" y="736"/>
                    <a:pt x="536" y="736"/>
                    <a:pt x="536" y="736"/>
                  </a:cubicBezTo>
                  <a:cubicBezTo>
                    <a:pt x="536" y="736"/>
                    <a:pt x="536" y="736"/>
                    <a:pt x="536" y="736"/>
                  </a:cubicBezTo>
                  <a:cubicBezTo>
                    <a:pt x="536" y="736"/>
                    <a:pt x="536" y="736"/>
                    <a:pt x="536" y="736"/>
                  </a:cubicBezTo>
                  <a:cubicBezTo>
                    <a:pt x="536" y="736"/>
                    <a:pt x="535" y="736"/>
                    <a:pt x="535" y="736"/>
                  </a:cubicBezTo>
                  <a:cubicBezTo>
                    <a:pt x="535" y="736"/>
                    <a:pt x="535" y="736"/>
                    <a:pt x="535" y="736"/>
                  </a:cubicBezTo>
                  <a:cubicBezTo>
                    <a:pt x="535" y="736"/>
                    <a:pt x="534" y="736"/>
                    <a:pt x="534" y="736"/>
                  </a:cubicBezTo>
                  <a:cubicBezTo>
                    <a:pt x="534" y="736"/>
                    <a:pt x="534" y="736"/>
                    <a:pt x="534" y="737"/>
                  </a:cubicBezTo>
                  <a:cubicBezTo>
                    <a:pt x="534" y="737"/>
                    <a:pt x="534" y="737"/>
                    <a:pt x="534" y="737"/>
                  </a:cubicBezTo>
                  <a:cubicBezTo>
                    <a:pt x="534" y="737"/>
                    <a:pt x="533" y="737"/>
                    <a:pt x="533" y="737"/>
                  </a:cubicBezTo>
                  <a:cubicBezTo>
                    <a:pt x="533" y="737"/>
                    <a:pt x="532" y="737"/>
                    <a:pt x="532" y="737"/>
                  </a:cubicBezTo>
                  <a:cubicBezTo>
                    <a:pt x="531" y="737"/>
                    <a:pt x="532" y="737"/>
                    <a:pt x="532" y="737"/>
                  </a:cubicBezTo>
                  <a:cubicBezTo>
                    <a:pt x="532" y="737"/>
                    <a:pt x="532" y="737"/>
                    <a:pt x="532" y="737"/>
                  </a:cubicBezTo>
                  <a:cubicBezTo>
                    <a:pt x="531" y="737"/>
                    <a:pt x="531" y="737"/>
                    <a:pt x="531" y="737"/>
                  </a:cubicBezTo>
                  <a:cubicBezTo>
                    <a:pt x="531" y="737"/>
                    <a:pt x="530" y="738"/>
                    <a:pt x="530" y="738"/>
                  </a:cubicBezTo>
                  <a:cubicBezTo>
                    <a:pt x="530" y="738"/>
                    <a:pt x="530" y="738"/>
                    <a:pt x="530" y="738"/>
                  </a:cubicBezTo>
                  <a:cubicBezTo>
                    <a:pt x="530" y="738"/>
                    <a:pt x="530" y="738"/>
                    <a:pt x="530" y="739"/>
                  </a:cubicBezTo>
                  <a:cubicBezTo>
                    <a:pt x="529" y="739"/>
                    <a:pt x="529" y="739"/>
                    <a:pt x="529" y="739"/>
                  </a:cubicBezTo>
                  <a:cubicBezTo>
                    <a:pt x="529" y="739"/>
                    <a:pt x="528" y="739"/>
                    <a:pt x="528" y="739"/>
                  </a:cubicBezTo>
                  <a:cubicBezTo>
                    <a:pt x="527" y="739"/>
                    <a:pt x="526" y="740"/>
                    <a:pt x="525" y="740"/>
                  </a:cubicBezTo>
                  <a:cubicBezTo>
                    <a:pt x="525" y="740"/>
                    <a:pt x="525" y="740"/>
                    <a:pt x="524" y="740"/>
                  </a:cubicBezTo>
                  <a:cubicBezTo>
                    <a:pt x="524" y="741"/>
                    <a:pt x="524" y="741"/>
                    <a:pt x="524" y="741"/>
                  </a:cubicBezTo>
                  <a:cubicBezTo>
                    <a:pt x="523" y="741"/>
                    <a:pt x="523" y="741"/>
                    <a:pt x="523" y="741"/>
                  </a:cubicBezTo>
                  <a:cubicBezTo>
                    <a:pt x="523" y="741"/>
                    <a:pt x="522" y="741"/>
                    <a:pt x="522" y="741"/>
                  </a:cubicBezTo>
                  <a:cubicBezTo>
                    <a:pt x="522" y="741"/>
                    <a:pt x="522" y="741"/>
                    <a:pt x="522" y="741"/>
                  </a:cubicBezTo>
                  <a:cubicBezTo>
                    <a:pt x="522" y="741"/>
                    <a:pt x="522" y="741"/>
                    <a:pt x="521" y="741"/>
                  </a:cubicBezTo>
                  <a:cubicBezTo>
                    <a:pt x="521" y="741"/>
                    <a:pt x="521" y="741"/>
                    <a:pt x="521" y="741"/>
                  </a:cubicBezTo>
                  <a:cubicBezTo>
                    <a:pt x="521" y="741"/>
                    <a:pt x="520" y="741"/>
                    <a:pt x="520" y="741"/>
                  </a:cubicBezTo>
                  <a:cubicBezTo>
                    <a:pt x="520" y="741"/>
                    <a:pt x="520" y="741"/>
                    <a:pt x="520" y="741"/>
                  </a:cubicBezTo>
                  <a:cubicBezTo>
                    <a:pt x="520" y="741"/>
                    <a:pt x="520" y="741"/>
                    <a:pt x="521" y="742"/>
                  </a:cubicBezTo>
                  <a:cubicBezTo>
                    <a:pt x="520" y="742"/>
                    <a:pt x="520" y="742"/>
                    <a:pt x="519" y="742"/>
                  </a:cubicBezTo>
                  <a:cubicBezTo>
                    <a:pt x="519" y="742"/>
                    <a:pt x="519" y="742"/>
                    <a:pt x="519" y="743"/>
                  </a:cubicBezTo>
                  <a:cubicBezTo>
                    <a:pt x="519" y="743"/>
                    <a:pt x="519" y="743"/>
                    <a:pt x="519" y="743"/>
                  </a:cubicBezTo>
                  <a:cubicBezTo>
                    <a:pt x="519" y="743"/>
                    <a:pt x="519" y="743"/>
                    <a:pt x="519" y="743"/>
                  </a:cubicBezTo>
                  <a:cubicBezTo>
                    <a:pt x="519" y="744"/>
                    <a:pt x="519" y="744"/>
                    <a:pt x="518" y="744"/>
                  </a:cubicBezTo>
                  <a:cubicBezTo>
                    <a:pt x="518" y="743"/>
                    <a:pt x="518" y="743"/>
                    <a:pt x="518" y="743"/>
                  </a:cubicBezTo>
                  <a:cubicBezTo>
                    <a:pt x="518" y="744"/>
                    <a:pt x="518" y="744"/>
                    <a:pt x="518" y="744"/>
                  </a:cubicBezTo>
                  <a:cubicBezTo>
                    <a:pt x="518" y="744"/>
                    <a:pt x="517" y="744"/>
                    <a:pt x="517" y="744"/>
                  </a:cubicBezTo>
                  <a:cubicBezTo>
                    <a:pt x="517" y="743"/>
                    <a:pt x="517" y="743"/>
                    <a:pt x="517" y="743"/>
                  </a:cubicBezTo>
                  <a:cubicBezTo>
                    <a:pt x="517" y="743"/>
                    <a:pt x="517" y="743"/>
                    <a:pt x="517" y="743"/>
                  </a:cubicBezTo>
                  <a:cubicBezTo>
                    <a:pt x="517" y="743"/>
                    <a:pt x="517" y="742"/>
                    <a:pt x="517" y="742"/>
                  </a:cubicBezTo>
                  <a:cubicBezTo>
                    <a:pt x="516" y="742"/>
                    <a:pt x="516" y="742"/>
                    <a:pt x="516" y="742"/>
                  </a:cubicBezTo>
                  <a:cubicBezTo>
                    <a:pt x="516" y="743"/>
                    <a:pt x="516" y="743"/>
                    <a:pt x="516" y="743"/>
                  </a:cubicBezTo>
                  <a:cubicBezTo>
                    <a:pt x="516" y="743"/>
                    <a:pt x="516" y="743"/>
                    <a:pt x="516" y="743"/>
                  </a:cubicBezTo>
                  <a:cubicBezTo>
                    <a:pt x="516" y="743"/>
                    <a:pt x="516" y="743"/>
                    <a:pt x="516" y="743"/>
                  </a:cubicBezTo>
                  <a:cubicBezTo>
                    <a:pt x="516" y="743"/>
                    <a:pt x="515" y="743"/>
                    <a:pt x="515" y="743"/>
                  </a:cubicBezTo>
                  <a:cubicBezTo>
                    <a:pt x="515" y="743"/>
                    <a:pt x="515" y="743"/>
                    <a:pt x="515" y="743"/>
                  </a:cubicBezTo>
                  <a:cubicBezTo>
                    <a:pt x="515" y="743"/>
                    <a:pt x="515" y="743"/>
                    <a:pt x="515" y="743"/>
                  </a:cubicBezTo>
                  <a:cubicBezTo>
                    <a:pt x="514" y="743"/>
                    <a:pt x="514" y="743"/>
                    <a:pt x="514" y="743"/>
                  </a:cubicBezTo>
                  <a:cubicBezTo>
                    <a:pt x="514" y="743"/>
                    <a:pt x="514" y="743"/>
                    <a:pt x="514" y="743"/>
                  </a:cubicBezTo>
                  <a:cubicBezTo>
                    <a:pt x="514" y="743"/>
                    <a:pt x="514" y="743"/>
                    <a:pt x="514" y="743"/>
                  </a:cubicBezTo>
                  <a:cubicBezTo>
                    <a:pt x="514" y="744"/>
                    <a:pt x="514" y="744"/>
                    <a:pt x="514" y="744"/>
                  </a:cubicBezTo>
                  <a:cubicBezTo>
                    <a:pt x="514" y="744"/>
                    <a:pt x="514" y="744"/>
                    <a:pt x="514" y="744"/>
                  </a:cubicBezTo>
                  <a:cubicBezTo>
                    <a:pt x="514" y="744"/>
                    <a:pt x="514" y="744"/>
                    <a:pt x="514" y="744"/>
                  </a:cubicBezTo>
                  <a:cubicBezTo>
                    <a:pt x="514" y="744"/>
                    <a:pt x="514" y="744"/>
                    <a:pt x="514" y="744"/>
                  </a:cubicBezTo>
                  <a:cubicBezTo>
                    <a:pt x="514" y="744"/>
                    <a:pt x="514" y="744"/>
                    <a:pt x="514" y="744"/>
                  </a:cubicBezTo>
                  <a:cubicBezTo>
                    <a:pt x="514" y="744"/>
                    <a:pt x="514" y="745"/>
                    <a:pt x="514" y="745"/>
                  </a:cubicBezTo>
                  <a:cubicBezTo>
                    <a:pt x="514" y="745"/>
                    <a:pt x="513" y="746"/>
                    <a:pt x="513" y="746"/>
                  </a:cubicBezTo>
                  <a:cubicBezTo>
                    <a:pt x="513" y="746"/>
                    <a:pt x="513" y="747"/>
                    <a:pt x="512" y="747"/>
                  </a:cubicBezTo>
                  <a:cubicBezTo>
                    <a:pt x="512" y="747"/>
                    <a:pt x="512" y="747"/>
                    <a:pt x="512" y="747"/>
                  </a:cubicBezTo>
                  <a:cubicBezTo>
                    <a:pt x="512" y="747"/>
                    <a:pt x="512" y="747"/>
                    <a:pt x="512" y="748"/>
                  </a:cubicBezTo>
                  <a:cubicBezTo>
                    <a:pt x="512" y="748"/>
                    <a:pt x="511" y="748"/>
                    <a:pt x="511" y="748"/>
                  </a:cubicBezTo>
                  <a:cubicBezTo>
                    <a:pt x="511" y="748"/>
                    <a:pt x="511" y="748"/>
                    <a:pt x="511" y="748"/>
                  </a:cubicBezTo>
                  <a:cubicBezTo>
                    <a:pt x="511" y="748"/>
                    <a:pt x="511" y="749"/>
                    <a:pt x="511" y="749"/>
                  </a:cubicBezTo>
                  <a:cubicBezTo>
                    <a:pt x="511" y="749"/>
                    <a:pt x="511" y="749"/>
                    <a:pt x="511" y="750"/>
                  </a:cubicBezTo>
                  <a:cubicBezTo>
                    <a:pt x="510" y="750"/>
                    <a:pt x="510" y="750"/>
                    <a:pt x="510" y="750"/>
                  </a:cubicBezTo>
                  <a:cubicBezTo>
                    <a:pt x="510" y="750"/>
                    <a:pt x="510" y="750"/>
                    <a:pt x="509" y="750"/>
                  </a:cubicBezTo>
                  <a:cubicBezTo>
                    <a:pt x="509" y="750"/>
                    <a:pt x="509" y="750"/>
                    <a:pt x="509" y="750"/>
                  </a:cubicBezTo>
                  <a:cubicBezTo>
                    <a:pt x="509" y="750"/>
                    <a:pt x="509" y="750"/>
                    <a:pt x="509" y="750"/>
                  </a:cubicBezTo>
                  <a:cubicBezTo>
                    <a:pt x="509" y="751"/>
                    <a:pt x="509" y="751"/>
                    <a:pt x="509" y="751"/>
                  </a:cubicBezTo>
                  <a:cubicBezTo>
                    <a:pt x="509" y="751"/>
                    <a:pt x="508" y="751"/>
                    <a:pt x="508" y="751"/>
                  </a:cubicBezTo>
                  <a:cubicBezTo>
                    <a:pt x="508" y="751"/>
                    <a:pt x="508" y="751"/>
                    <a:pt x="508" y="751"/>
                  </a:cubicBezTo>
                  <a:cubicBezTo>
                    <a:pt x="508" y="751"/>
                    <a:pt x="508" y="750"/>
                    <a:pt x="508" y="750"/>
                  </a:cubicBezTo>
                  <a:cubicBezTo>
                    <a:pt x="508" y="750"/>
                    <a:pt x="508" y="750"/>
                    <a:pt x="508" y="750"/>
                  </a:cubicBezTo>
                  <a:cubicBezTo>
                    <a:pt x="508" y="750"/>
                    <a:pt x="508" y="750"/>
                    <a:pt x="508" y="750"/>
                  </a:cubicBezTo>
                  <a:cubicBezTo>
                    <a:pt x="508" y="750"/>
                    <a:pt x="508" y="750"/>
                    <a:pt x="508" y="750"/>
                  </a:cubicBezTo>
                  <a:cubicBezTo>
                    <a:pt x="507" y="751"/>
                    <a:pt x="507" y="751"/>
                    <a:pt x="507" y="751"/>
                  </a:cubicBezTo>
                  <a:cubicBezTo>
                    <a:pt x="507" y="751"/>
                    <a:pt x="507" y="751"/>
                    <a:pt x="507" y="751"/>
                  </a:cubicBezTo>
                  <a:cubicBezTo>
                    <a:pt x="507" y="752"/>
                    <a:pt x="507" y="752"/>
                    <a:pt x="507" y="752"/>
                  </a:cubicBezTo>
                  <a:cubicBezTo>
                    <a:pt x="507" y="752"/>
                    <a:pt x="507" y="752"/>
                    <a:pt x="506" y="752"/>
                  </a:cubicBezTo>
                  <a:cubicBezTo>
                    <a:pt x="506" y="752"/>
                    <a:pt x="506" y="752"/>
                    <a:pt x="506" y="752"/>
                  </a:cubicBezTo>
                  <a:cubicBezTo>
                    <a:pt x="506" y="752"/>
                    <a:pt x="506" y="753"/>
                    <a:pt x="506" y="752"/>
                  </a:cubicBezTo>
                  <a:cubicBezTo>
                    <a:pt x="505" y="752"/>
                    <a:pt x="505" y="752"/>
                    <a:pt x="505" y="752"/>
                  </a:cubicBezTo>
                  <a:cubicBezTo>
                    <a:pt x="505" y="752"/>
                    <a:pt x="505" y="752"/>
                    <a:pt x="505" y="752"/>
                  </a:cubicBezTo>
                  <a:cubicBezTo>
                    <a:pt x="505" y="752"/>
                    <a:pt x="505" y="752"/>
                    <a:pt x="505" y="753"/>
                  </a:cubicBezTo>
                  <a:cubicBezTo>
                    <a:pt x="505" y="753"/>
                    <a:pt x="505" y="753"/>
                    <a:pt x="505" y="753"/>
                  </a:cubicBezTo>
                  <a:cubicBezTo>
                    <a:pt x="505" y="753"/>
                    <a:pt x="505" y="752"/>
                    <a:pt x="505" y="752"/>
                  </a:cubicBezTo>
                  <a:cubicBezTo>
                    <a:pt x="504" y="752"/>
                    <a:pt x="504" y="752"/>
                    <a:pt x="504" y="752"/>
                  </a:cubicBezTo>
                  <a:cubicBezTo>
                    <a:pt x="504" y="752"/>
                    <a:pt x="504" y="752"/>
                    <a:pt x="504" y="752"/>
                  </a:cubicBezTo>
                  <a:cubicBezTo>
                    <a:pt x="504" y="752"/>
                    <a:pt x="504" y="752"/>
                    <a:pt x="504" y="751"/>
                  </a:cubicBezTo>
                  <a:cubicBezTo>
                    <a:pt x="504" y="751"/>
                    <a:pt x="504" y="751"/>
                    <a:pt x="504" y="750"/>
                  </a:cubicBezTo>
                  <a:cubicBezTo>
                    <a:pt x="504" y="750"/>
                    <a:pt x="503" y="750"/>
                    <a:pt x="503" y="750"/>
                  </a:cubicBezTo>
                  <a:cubicBezTo>
                    <a:pt x="503" y="750"/>
                    <a:pt x="503" y="750"/>
                    <a:pt x="503" y="750"/>
                  </a:cubicBezTo>
                  <a:cubicBezTo>
                    <a:pt x="503" y="750"/>
                    <a:pt x="503" y="750"/>
                    <a:pt x="503" y="750"/>
                  </a:cubicBezTo>
                  <a:cubicBezTo>
                    <a:pt x="502" y="751"/>
                    <a:pt x="502" y="750"/>
                    <a:pt x="502" y="750"/>
                  </a:cubicBezTo>
                  <a:cubicBezTo>
                    <a:pt x="502" y="750"/>
                    <a:pt x="502" y="750"/>
                    <a:pt x="502" y="749"/>
                  </a:cubicBezTo>
                  <a:cubicBezTo>
                    <a:pt x="501" y="749"/>
                    <a:pt x="502" y="749"/>
                    <a:pt x="502" y="749"/>
                  </a:cubicBezTo>
                  <a:cubicBezTo>
                    <a:pt x="502" y="748"/>
                    <a:pt x="501" y="747"/>
                    <a:pt x="501" y="747"/>
                  </a:cubicBezTo>
                  <a:cubicBezTo>
                    <a:pt x="501" y="746"/>
                    <a:pt x="502" y="746"/>
                    <a:pt x="502" y="746"/>
                  </a:cubicBezTo>
                  <a:cubicBezTo>
                    <a:pt x="502" y="745"/>
                    <a:pt x="502" y="745"/>
                    <a:pt x="502" y="744"/>
                  </a:cubicBezTo>
                  <a:cubicBezTo>
                    <a:pt x="502" y="744"/>
                    <a:pt x="502" y="744"/>
                    <a:pt x="502" y="744"/>
                  </a:cubicBezTo>
                  <a:cubicBezTo>
                    <a:pt x="502" y="743"/>
                    <a:pt x="502" y="743"/>
                    <a:pt x="502" y="743"/>
                  </a:cubicBezTo>
                  <a:cubicBezTo>
                    <a:pt x="503" y="743"/>
                    <a:pt x="503" y="743"/>
                    <a:pt x="503" y="743"/>
                  </a:cubicBezTo>
                  <a:cubicBezTo>
                    <a:pt x="503" y="742"/>
                    <a:pt x="503" y="742"/>
                    <a:pt x="503" y="742"/>
                  </a:cubicBezTo>
                  <a:cubicBezTo>
                    <a:pt x="503" y="742"/>
                    <a:pt x="503" y="742"/>
                    <a:pt x="503" y="742"/>
                  </a:cubicBezTo>
                  <a:cubicBezTo>
                    <a:pt x="503" y="742"/>
                    <a:pt x="504" y="742"/>
                    <a:pt x="504" y="742"/>
                  </a:cubicBezTo>
                  <a:cubicBezTo>
                    <a:pt x="504" y="742"/>
                    <a:pt x="504" y="742"/>
                    <a:pt x="504" y="742"/>
                  </a:cubicBezTo>
                  <a:cubicBezTo>
                    <a:pt x="504" y="742"/>
                    <a:pt x="505" y="742"/>
                    <a:pt x="505" y="742"/>
                  </a:cubicBezTo>
                  <a:cubicBezTo>
                    <a:pt x="505" y="742"/>
                    <a:pt x="505" y="741"/>
                    <a:pt x="506" y="741"/>
                  </a:cubicBezTo>
                  <a:cubicBezTo>
                    <a:pt x="505" y="741"/>
                    <a:pt x="505" y="741"/>
                    <a:pt x="505" y="741"/>
                  </a:cubicBezTo>
                  <a:cubicBezTo>
                    <a:pt x="505" y="741"/>
                    <a:pt x="505" y="741"/>
                    <a:pt x="505" y="741"/>
                  </a:cubicBezTo>
                  <a:cubicBezTo>
                    <a:pt x="505" y="741"/>
                    <a:pt x="505" y="741"/>
                    <a:pt x="505" y="741"/>
                  </a:cubicBezTo>
                  <a:cubicBezTo>
                    <a:pt x="506" y="740"/>
                    <a:pt x="508" y="739"/>
                    <a:pt x="510" y="738"/>
                  </a:cubicBezTo>
                  <a:cubicBezTo>
                    <a:pt x="510" y="738"/>
                    <a:pt x="510" y="737"/>
                    <a:pt x="511" y="737"/>
                  </a:cubicBezTo>
                  <a:cubicBezTo>
                    <a:pt x="511" y="737"/>
                    <a:pt x="511" y="737"/>
                    <a:pt x="511" y="737"/>
                  </a:cubicBezTo>
                  <a:cubicBezTo>
                    <a:pt x="512" y="736"/>
                    <a:pt x="513" y="736"/>
                    <a:pt x="513" y="736"/>
                  </a:cubicBezTo>
                  <a:cubicBezTo>
                    <a:pt x="513" y="736"/>
                    <a:pt x="513" y="737"/>
                    <a:pt x="514" y="737"/>
                  </a:cubicBezTo>
                  <a:cubicBezTo>
                    <a:pt x="514" y="737"/>
                    <a:pt x="514" y="737"/>
                    <a:pt x="514" y="737"/>
                  </a:cubicBezTo>
                  <a:cubicBezTo>
                    <a:pt x="514" y="737"/>
                    <a:pt x="514" y="738"/>
                    <a:pt x="515" y="738"/>
                  </a:cubicBezTo>
                  <a:cubicBezTo>
                    <a:pt x="515" y="738"/>
                    <a:pt x="515" y="738"/>
                    <a:pt x="515" y="738"/>
                  </a:cubicBezTo>
                  <a:cubicBezTo>
                    <a:pt x="515" y="738"/>
                    <a:pt x="515" y="738"/>
                    <a:pt x="515" y="737"/>
                  </a:cubicBezTo>
                  <a:cubicBezTo>
                    <a:pt x="515" y="737"/>
                    <a:pt x="515" y="737"/>
                    <a:pt x="515" y="737"/>
                  </a:cubicBezTo>
                  <a:cubicBezTo>
                    <a:pt x="515" y="736"/>
                    <a:pt x="515" y="736"/>
                    <a:pt x="516" y="736"/>
                  </a:cubicBezTo>
                  <a:cubicBezTo>
                    <a:pt x="517" y="736"/>
                    <a:pt x="517" y="736"/>
                    <a:pt x="518" y="735"/>
                  </a:cubicBezTo>
                  <a:cubicBezTo>
                    <a:pt x="519" y="735"/>
                    <a:pt x="519" y="735"/>
                    <a:pt x="519" y="735"/>
                  </a:cubicBezTo>
                  <a:cubicBezTo>
                    <a:pt x="520" y="735"/>
                    <a:pt x="520" y="735"/>
                    <a:pt x="520" y="735"/>
                  </a:cubicBezTo>
                  <a:cubicBezTo>
                    <a:pt x="519" y="735"/>
                    <a:pt x="518" y="735"/>
                    <a:pt x="518" y="735"/>
                  </a:cubicBezTo>
                  <a:cubicBezTo>
                    <a:pt x="518" y="735"/>
                    <a:pt x="517" y="735"/>
                    <a:pt x="517" y="735"/>
                  </a:cubicBezTo>
                  <a:cubicBezTo>
                    <a:pt x="517" y="735"/>
                    <a:pt x="517" y="735"/>
                    <a:pt x="517" y="735"/>
                  </a:cubicBezTo>
                  <a:cubicBezTo>
                    <a:pt x="517" y="735"/>
                    <a:pt x="517" y="735"/>
                    <a:pt x="517" y="735"/>
                  </a:cubicBezTo>
                  <a:cubicBezTo>
                    <a:pt x="516" y="735"/>
                    <a:pt x="516" y="735"/>
                    <a:pt x="515" y="735"/>
                  </a:cubicBezTo>
                  <a:cubicBezTo>
                    <a:pt x="515" y="735"/>
                    <a:pt x="515" y="735"/>
                    <a:pt x="514" y="735"/>
                  </a:cubicBezTo>
                  <a:cubicBezTo>
                    <a:pt x="514" y="735"/>
                    <a:pt x="513" y="735"/>
                    <a:pt x="513" y="735"/>
                  </a:cubicBezTo>
                  <a:cubicBezTo>
                    <a:pt x="512" y="735"/>
                    <a:pt x="512" y="735"/>
                    <a:pt x="511" y="735"/>
                  </a:cubicBezTo>
                  <a:cubicBezTo>
                    <a:pt x="511" y="735"/>
                    <a:pt x="511" y="735"/>
                    <a:pt x="511" y="735"/>
                  </a:cubicBezTo>
                  <a:cubicBezTo>
                    <a:pt x="511" y="736"/>
                    <a:pt x="511" y="736"/>
                    <a:pt x="511" y="735"/>
                  </a:cubicBezTo>
                  <a:cubicBezTo>
                    <a:pt x="511" y="735"/>
                    <a:pt x="511" y="735"/>
                    <a:pt x="511" y="735"/>
                  </a:cubicBezTo>
                  <a:cubicBezTo>
                    <a:pt x="511" y="735"/>
                    <a:pt x="510" y="735"/>
                    <a:pt x="510" y="735"/>
                  </a:cubicBezTo>
                  <a:cubicBezTo>
                    <a:pt x="510" y="735"/>
                    <a:pt x="510" y="734"/>
                    <a:pt x="510" y="734"/>
                  </a:cubicBezTo>
                  <a:cubicBezTo>
                    <a:pt x="510" y="734"/>
                    <a:pt x="511" y="734"/>
                    <a:pt x="511" y="734"/>
                  </a:cubicBezTo>
                  <a:cubicBezTo>
                    <a:pt x="511" y="733"/>
                    <a:pt x="512" y="733"/>
                    <a:pt x="512" y="733"/>
                  </a:cubicBezTo>
                  <a:cubicBezTo>
                    <a:pt x="512" y="732"/>
                    <a:pt x="513" y="731"/>
                    <a:pt x="514" y="730"/>
                  </a:cubicBezTo>
                  <a:cubicBezTo>
                    <a:pt x="514" y="730"/>
                    <a:pt x="514" y="730"/>
                    <a:pt x="514" y="730"/>
                  </a:cubicBezTo>
                  <a:cubicBezTo>
                    <a:pt x="513" y="730"/>
                    <a:pt x="513" y="730"/>
                    <a:pt x="513" y="731"/>
                  </a:cubicBezTo>
                  <a:cubicBezTo>
                    <a:pt x="513" y="731"/>
                    <a:pt x="513" y="731"/>
                    <a:pt x="513" y="731"/>
                  </a:cubicBezTo>
                  <a:cubicBezTo>
                    <a:pt x="513" y="731"/>
                    <a:pt x="513" y="731"/>
                    <a:pt x="513" y="731"/>
                  </a:cubicBezTo>
                  <a:cubicBezTo>
                    <a:pt x="512" y="730"/>
                    <a:pt x="512" y="730"/>
                    <a:pt x="511" y="729"/>
                  </a:cubicBezTo>
                  <a:cubicBezTo>
                    <a:pt x="511" y="730"/>
                    <a:pt x="511" y="730"/>
                    <a:pt x="512" y="730"/>
                  </a:cubicBezTo>
                  <a:cubicBezTo>
                    <a:pt x="512" y="730"/>
                    <a:pt x="512" y="730"/>
                    <a:pt x="512" y="730"/>
                  </a:cubicBezTo>
                  <a:cubicBezTo>
                    <a:pt x="512" y="730"/>
                    <a:pt x="512" y="730"/>
                    <a:pt x="512" y="731"/>
                  </a:cubicBezTo>
                  <a:cubicBezTo>
                    <a:pt x="512" y="731"/>
                    <a:pt x="511" y="732"/>
                    <a:pt x="510" y="733"/>
                  </a:cubicBezTo>
                  <a:cubicBezTo>
                    <a:pt x="510" y="733"/>
                    <a:pt x="509" y="733"/>
                    <a:pt x="508" y="734"/>
                  </a:cubicBezTo>
                  <a:cubicBezTo>
                    <a:pt x="507" y="734"/>
                    <a:pt x="506" y="735"/>
                    <a:pt x="506" y="735"/>
                  </a:cubicBezTo>
                  <a:cubicBezTo>
                    <a:pt x="505" y="736"/>
                    <a:pt x="504" y="736"/>
                    <a:pt x="504" y="736"/>
                  </a:cubicBezTo>
                  <a:cubicBezTo>
                    <a:pt x="503" y="737"/>
                    <a:pt x="503" y="737"/>
                    <a:pt x="503" y="737"/>
                  </a:cubicBezTo>
                  <a:cubicBezTo>
                    <a:pt x="503" y="737"/>
                    <a:pt x="503" y="736"/>
                    <a:pt x="502" y="736"/>
                  </a:cubicBezTo>
                  <a:cubicBezTo>
                    <a:pt x="502" y="736"/>
                    <a:pt x="502" y="735"/>
                    <a:pt x="503" y="735"/>
                  </a:cubicBezTo>
                  <a:cubicBezTo>
                    <a:pt x="503" y="735"/>
                    <a:pt x="503" y="735"/>
                    <a:pt x="503" y="734"/>
                  </a:cubicBezTo>
                  <a:cubicBezTo>
                    <a:pt x="502" y="734"/>
                    <a:pt x="502" y="734"/>
                    <a:pt x="502" y="735"/>
                  </a:cubicBezTo>
                  <a:cubicBezTo>
                    <a:pt x="502" y="735"/>
                    <a:pt x="501" y="735"/>
                    <a:pt x="501" y="735"/>
                  </a:cubicBezTo>
                  <a:cubicBezTo>
                    <a:pt x="501" y="735"/>
                    <a:pt x="501" y="735"/>
                    <a:pt x="501" y="735"/>
                  </a:cubicBezTo>
                  <a:cubicBezTo>
                    <a:pt x="501" y="735"/>
                    <a:pt x="501" y="735"/>
                    <a:pt x="501" y="735"/>
                  </a:cubicBezTo>
                  <a:cubicBezTo>
                    <a:pt x="501" y="736"/>
                    <a:pt x="501" y="736"/>
                    <a:pt x="502" y="736"/>
                  </a:cubicBezTo>
                  <a:cubicBezTo>
                    <a:pt x="502" y="736"/>
                    <a:pt x="502" y="736"/>
                    <a:pt x="502" y="736"/>
                  </a:cubicBezTo>
                  <a:cubicBezTo>
                    <a:pt x="502" y="736"/>
                    <a:pt x="502" y="736"/>
                    <a:pt x="502" y="736"/>
                  </a:cubicBezTo>
                  <a:cubicBezTo>
                    <a:pt x="502" y="736"/>
                    <a:pt x="501" y="737"/>
                    <a:pt x="501" y="737"/>
                  </a:cubicBezTo>
                  <a:cubicBezTo>
                    <a:pt x="501" y="737"/>
                    <a:pt x="500" y="737"/>
                    <a:pt x="500" y="737"/>
                  </a:cubicBezTo>
                  <a:cubicBezTo>
                    <a:pt x="500" y="738"/>
                    <a:pt x="500" y="738"/>
                    <a:pt x="500" y="738"/>
                  </a:cubicBezTo>
                  <a:cubicBezTo>
                    <a:pt x="499" y="738"/>
                    <a:pt x="499" y="738"/>
                    <a:pt x="499" y="737"/>
                  </a:cubicBezTo>
                  <a:cubicBezTo>
                    <a:pt x="499" y="737"/>
                    <a:pt x="499" y="737"/>
                    <a:pt x="499" y="737"/>
                  </a:cubicBezTo>
                  <a:cubicBezTo>
                    <a:pt x="499" y="737"/>
                    <a:pt x="499" y="737"/>
                    <a:pt x="499" y="737"/>
                  </a:cubicBezTo>
                  <a:cubicBezTo>
                    <a:pt x="498" y="737"/>
                    <a:pt x="498" y="738"/>
                    <a:pt x="498" y="738"/>
                  </a:cubicBezTo>
                  <a:cubicBezTo>
                    <a:pt x="498" y="738"/>
                    <a:pt x="497" y="738"/>
                    <a:pt x="496" y="738"/>
                  </a:cubicBezTo>
                  <a:cubicBezTo>
                    <a:pt x="496" y="738"/>
                    <a:pt x="496" y="737"/>
                    <a:pt x="496" y="737"/>
                  </a:cubicBezTo>
                  <a:cubicBezTo>
                    <a:pt x="496" y="737"/>
                    <a:pt x="496" y="737"/>
                    <a:pt x="496" y="737"/>
                  </a:cubicBezTo>
                  <a:cubicBezTo>
                    <a:pt x="496" y="737"/>
                    <a:pt x="496" y="737"/>
                    <a:pt x="496" y="737"/>
                  </a:cubicBezTo>
                  <a:cubicBezTo>
                    <a:pt x="496" y="737"/>
                    <a:pt x="496" y="737"/>
                    <a:pt x="496" y="737"/>
                  </a:cubicBezTo>
                  <a:cubicBezTo>
                    <a:pt x="496" y="737"/>
                    <a:pt x="496" y="737"/>
                    <a:pt x="496" y="737"/>
                  </a:cubicBezTo>
                  <a:cubicBezTo>
                    <a:pt x="496" y="737"/>
                    <a:pt x="495" y="737"/>
                    <a:pt x="495" y="738"/>
                  </a:cubicBezTo>
                  <a:cubicBezTo>
                    <a:pt x="495" y="738"/>
                    <a:pt x="495" y="738"/>
                    <a:pt x="495" y="738"/>
                  </a:cubicBezTo>
                  <a:cubicBezTo>
                    <a:pt x="495" y="737"/>
                    <a:pt x="495" y="737"/>
                    <a:pt x="495" y="737"/>
                  </a:cubicBezTo>
                  <a:cubicBezTo>
                    <a:pt x="495" y="737"/>
                    <a:pt x="494" y="736"/>
                    <a:pt x="494" y="736"/>
                  </a:cubicBezTo>
                  <a:cubicBezTo>
                    <a:pt x="494" y="736"/>
                    <a:pt x="494" y="737"/>
                    <a:pt x="493" y="737"/>
                  </a:cubicBezTo>
                  <a:cubicBezTo>
                    <a:pt x="493" y="737"/>
                    <a:pt x="493" y="737"/>
                    <a:pt x="493" y="737"/>
                  </a:cubicBezTo>
                  <a:cubicBezTo>
                    <a:pt x="493" y="737"/>
                    <a:pt x="493" y="736"/>
                    <a:pt x="493" y="736"/>
                  </a:cubicBezTo>
                  <a:cubicBezTo>
                    <a:pt x="493" y="736"/>
                    <a:pt x="493" y="735"/>
                    <a:pt x="493" y="735"/>
                  </a:cubicBezTo>
                  <a:cubicBezTo>
                    <a:pt x="493" y="735"/>
                    <a:pt x="493" y="735"/>
                    <a:pt x="493" y="735"/>
                  </a:cubicBezTo>
                  <a:cubicBezTo>
                    <a:pt x="493" y="735"/>
                    <a:pt x="493" y="735"/>
                    <a:pt x="493" y="735"/>
                  </a:cubicBezTo>
                  <a:cubicBezTo>
                    <a:pt x="493" y="734"/>
                    <a:pt x="493" y="734"/>
                    <a:pt x="493" y="734"/>
                  </a:cubicBezTo>
                  <a:cubicBezTo>
                    <a:pt x="493" y="734"/>
                    <a:pt x="492" y="734"/>
                    <a:pt x="492" y="734"/>
                  </a:cubicBezTo>
                  <a:cubicBezTo>
                    <a:pt x="492" y="734"/>
                    <a:pt x="493" y="733"/>
                    <a:pt x="493" y="733"/>
                  </a:cubicBezTo>
                  <a:cubicBezTo>
                    <a:pt x="493" y="733"/>
                    <a:pt x="493" y="733"/>
                    <a:pt x="493" y="733"/>
                  </a:cubicBezTo>
                  <a:cubicBezTo>
                    <a:pt x="493" y="733"/>
                    <a:pt x="490" y="732"/>
                    <a:pt x="490" y="732"/>
                  </a:cubicBezTo>
                  <a:cubicBezTo>
                    <a:pt x="490" y="732"/>
                    <a:pt x="490" y="731"/>
                    <a:pt x="490" y="731"/>
                  </a:cubicBezTo>
                  <a:cubicBezTo>
                    <a:pt x="490" y="731"/>
                    <a:pt x="491" y="731"/>
                    <a:pt x="491" y="731"/>
                  </a:cubicBezTo>
                  <a:cubicBezTo>
                    <a:pt x="491" y="731"/>
                    <a:pt x="491" y="730"/>
                    <a:pt x="491" y="730"/>
                  </a:cubicBezTo>
                  <a:cubicBezTo>
                    <a:pt x="491" y="730"/>
                    <a:pt x="490" y="730"/>
                    <a:pt x="490" y="730"/>
                  </a:cubicBezTo>
                  <a:cubicBezTo>
                    <a:pt x="490" y="730"/>
                    <a:pt x="491" y="729"/>
                    <a:pt x="491" y="729"/>
                  </a:cubicBezTo>
                  <a:cubicBezTo>
                    <a:pt x="491" y="718"/>
                    <a:pt x="491" y="718"/>
                    <a:pt x="491" y="718"/>
                  </a:cubicBezTo>
                  <a:cubicBezTo>
                    <a:pt x="488" y="716"/>
                    <a:pt x="488" y="716"/>
                    <a:pt x="488" y="716"/>
                  </a:cubicBezTo>
                  <a:cubicBezTo>
                    <a:pt x="486" y="716"/>
                    <a:pt x="486" y="716"/>
                    <a:pt x="486" y="716"/>
                  </a:cubicBezTo>
                  <a:cubicBezTo>
                    <a:pt x="486" y="716"/>
                    <a:pt x="486" y="716"/>
                    <a:pt x="486" y="716"/>
                  </a:cubicBezTo>
                  <a:cubicBezTo>
                    <a:pt x="485" y="716"/>
                    <a:pt x="485" y="716"/>
                    <a:pt x="485" y="716"/>
                  </a:cubicBezTo>
                  <a:cubicBezTo>
                    <a:pt x="483" y="717"/>
                    <a:pt x="483" y="717"/>
                    <a:pt x="483" y="717"/>
                  </a:cubicBezTo>
                  <a:cubicBezTo>
                    <a:pt x="482" y="716"/>
                    <a:pt x="482" y="716"/>
                    <a:pt x="482" y="716"/>
                  </a:cubicBezTo>
                  <a:cubicBezTo>
                    <a:pt x="482" y="715"/>
                    <a:pt x="482" y="715"/>
                    <a:pt x="482" y="715"/>
                  </a:cubicBezTo>
                  <a:cubicBezTo>
                    <a:pt x="481" y="715"/>
                    <a:pt x="481" y="715"/>
                    <a:pt x="481" y="715"/>
                  </a:cubicBezTo>
                  <a:cubicBezTo>
                    <a:pt x="476" y="722"/>
                    <a:pt x="476" y="722"/>
                    <a:pt x="476" y="722"/>
                  </a:cubicBezTo>
                  <a:cubicBezTo>
                    <a:pt x="476" y="722"/>
                    <a:pt x="475" y="723"/>
                    <a:pt x="475" y="724"/>
                  </a:cubicBezTo>
                  <a:cubicBezTo>
                    <a:pt x="475" y="724"/>
                    <a:pt x="475" y="724"/>
                    <a:pt x="475" y="724"/>
                  </a:cubicBezTo>
                  <a:cubicBezTo>
                    <a:pt x="475" y="725"/>
                    <a:pt x="475" y="725"/>
                    <a:pt x="475" y="725"/>
                  </a:cubicBezTo>
                  <a:cubicBezTo>
                    <a:pt x="474" y="725"/>
                    <a:pt x="474" y="725"/>
                    <a:pt x="474" y="725"/>
                  </a:cubicBezTo>
                  <a:cubicBezTo>
                    <a:pt x="474" y="726"/>
                    <a:pt x="474" y="726"/>
                    <a:pt x="474" y="726"/>
                  </a:cubicBezTo>
                  <a:cubicBezTo>
                    <a:pt x="474" y="726"/>
                    <a:pt x="474" y="727"/>
                    <a:pt x="474" y="727"/>
                  </a:cubicBezTo>
                  <a:cubicBezTo>
                    <a:pt x="474" y="727"/>
                    <a:pt x="474" y="727"/>
                    <a:pt x="474" y="727"/>
                  </a:cubicBezTo>
                  <a:cubicBezTo>
                    <a:pt x="474" y="728"/>
                    <a:pt x="474" y="728"/>
                    <a:pt x="474" y="728"/>
                  </a:cubicBezTo>
                  <a:cubicBezTo>
                    <a:pt x="474" y="728"/>
                    <a:pt x="474" y="728"/>
                    <a:pt x="474" y="728"/>
                  </a:cubicBezTo>
                  <a:cubicBezTo>
                    <a:pt x="474" y="728"/>
                    <a:pt x="474" y="729"/>
                    <a:pt x="474" y="729"/>
                  </a:cubicBezTo>
                  <a:cubicBezTo>
                    <a:pt x="474" y="730"/>
                    <a:pt x="474" y="730"/>
                    <a:pt x="474" y="730"/>
                  </a:cubicBezTo>
                  <a:cubicBezTo>
                    <a:pt x="473" y="731"/>
                    <a:pt x="473" y="731"/>
                    <a:pt x="473" y="731"/>
                  </a:cubicBezTo>
                  <a:cubicBezTo>
                    <a:pt x="473" y="731"/>
                    <a:pt x="473" y="731"/>
                    <a:pt x="473" y="731"/>
                  </a:cubicBezTo>
                  <a:cubicBezTo>
                    <a:pt x="473" y="731"/>
                    <a:pt x="472" y="732"/>
                    <a:pt x="472" y="732"/>
                  </a:cubicBezTo>
                  <a:cubicBezTo>
                    <a:pt x="472" y="732"/>
                    <a:pt x="471" y="732"/>
                    <a:pt x="471" y="732"/>
                  </a:cubicBezTo>
                  <a:cubicBezTo>
                    <a:pt x="471" y="732"/>
                    <a:pt x="471" y="733"/>
                    <a:pt x="471" y="733"/>
                  </a:cubicBezTo>
                  <a:cubicBezTo>
                    <a:pt x="471" y="733"/>
                    <a:pt x="471" y="734"/>
                    <a:pt x="471" y="734"/>
                  </a:cubicBezTo>
                  <a:cubicBezTo>
                    <a:pt x="471" y="734"/>
                    <a:pt x="471" y="735"/>
                    <a:pt x="471" y="735"/>
                  </a:cubicBezTo>
                  <a:cubicBezTo>
                    <a:pt x="471" y="735"/>
                    <a:pt x="471" y="735"/>
                    <a:pt x="471" y="734"/>
                  </a:cubicBezTo>
                  <a:cubicBezTo>
                    <a:pt x="471" y="734"/>
                    <a:pt x="471" y="734"/>
                    <a:pt x="471" y="734"/>
                  </a:cubicBezTo>
                  <a:cubicBezTo>
                    <a:pt x="471" y="734"/>
                    <a:pt x="470" y="735"/>
                    <a:pt x="470" y="735"/>
                  </a:cubicBezTo>
                  <a:cubicBezTo>
                    <a:pt x="470" y="735"/>
                    <a:pt x="470" y="735"/>
                    <a:pt x="470" y="735"/>
                  </a:cubicBezTo>
                  <a:cubicBezTo>
                    <a:pt x="470" y="735"/>
                    <a:pt x="470" y="736"/>
                    <a:pt x="470" y="736"/>
                  </a:cubicBezTo>
                  <a:cubicBezTo>
                    <a:pt x="469" y="735"/>
                    <a:pt x="469" y="735"/>
                    <a:pt x="469" y="735"/>
                  </a:cubicBezTo>
                  <a:cubicBezTo>
                    <a:pt x="468" y="736"/>
                    <a:pt x="468" y="736"/>
                    <a:pt x="468" y="736"/>
                  </a:cubicBezTo>
                  <a:cubicBezTo>
                    <a:pt x="468" y="736"/>
                    <a:pt x="467" y="735"/>
                    <a:pt x="467" y="735"/>
                  </a:cubicBezTo>
                  <a:cubicBezTo>
                    <a:pt x="467" y="735"/>
                    <a:pt x="466" y="736"/>
                    <a:pt x="466" y="736"/>
                  </a:cubicBezTo>
                  <a:cubicBezTo>
                    <a:pt x="466" y="736"/>
                    <a:pt x="466" y="737"/>
                    <a:pt x="466" y="737"/>
                  </a:cubicBezTo>
                  <a:cubicBezTo>
                    <a:pt x="466" y="737"/>
                    <a:pt x="466" y="737"/>
                    <a:pt x="466" y="737"/>
                  </a:cubicBezTo>
                  <a:cubicBezTo>
                    <a:pt x="466" y="737"/>
                    <a:pt x="466" y="738"/>
                    <a:pt x="466" y="738"/>
                  </a:cubicBezTo>
                  <a:cubicBezTo>
                    <a:pt x="443" y="738"/>
                    <a:pt x="443" y="738"/>
                    <a:pt x="443" y="738"/>
                  </a:cubicBezTo>
                  <a:cubicBezTo>
                    <a:pt x="440" y="740"/>
                    <a:pt x="440" y="740"/>
                    <a:pt x="440" y="740"/>
                  </a:cubicBezTo>
                  <a:cubicBezTo>
                    <a:pt x="436" y="744"/>
                    <a:pt x="436" y="744"/>
                    <a:pt x="436" y="744"/>
                  </a:cubicBezTo>
                  <a:cubicBezTo>
                    <a:pt x="433" y="746"/>
                    <a:pt x="433" y="746"/>
                    <a:pt x="433" y="746"/>
                  </a:cubicBezTo>
                  <a:cubicBezTo>
                    <a:pt x="430" y="751"/>
                    <a:pt x="430" y="751"/>
                    <a:pt x="430" y="751"/>
                  </a:cubicBezTo>
                  <a:cubicBezTo>
                    <a:pt x="417" y="751"/>
                    <a:pt x="417" y="751"/>
                    <a:pt x="417" y="751"/>
                  </a:cubicBezTo>
                  <a:cubicBezTo>
                    <a:pt x="414" y="753"/>
                    <a:pt x="414" y="753"/>
                    <a:pt x="414" y="753"/>
                  </a:cubicBezTo>
                  <a:cubicBezTo>
                    <a:pt x="415" y="754"/>
                    <a:pt x="415" y="754"/>
                    <a:pt x="415" y="754"/>
                  </a:cubicBezTo>
                  <a:cubicBezTo>
                    <a:pt x="415" y="756"/>
                    <a:pt x="415" y="756"/>
                    <a:pt x="415" y="756"/>
                  </a:cubicBezTo>
                  <a:cubicBezTo>
                    <a:pt x="416" y="757"/>
                    <a:pt x="416" y="757"/>
                    <a:pt x="416" y="757"/>
                  </a:cubicBezTo>
                  <a:cubicBezTo>
                    <a:pt x="416" y="758"/>
                    <a:pt x="416" y="758"/>
                    <a:pt x="416" y="758"/>
                  </a:cubicBezTo>
                  <a:cubicBezTo>
                    <a:pt x="408" y="762"/>
                    <a:pt x="408" y="762"/>
                    <a:pt x="408" y="762"/>
                  </a:cubicBezTo>
                  <a:cubicBezTo>
                    <a:pt x="400" y="764"/>
                    <a:pt x="400" y="764"/>
                    <a:pt x="400" y="764"/>
                  </a:cubicBezTo>
                  <a:cubicBezTo>
                    <a:pt x="393" y="769"/>
                    <a:pt x="393" y="769"/>
                    <a:pt x="393" y="769"/>
                  </a:cubicBezTo>
                  <a:cubicBezTo>
                    <a:pt x="390" y="769"/>
                    <a:pt x="390" y="769"/>
                    <a:pt x="390" y="769"/>
                  </a:cubicBezTo>
                  <a:cubicBezTo>
                    <a:pt x="388" y="767"/>
                    <a:pt x="388" y="767"/>
                    <a:pt x="388" y="767"/>
                  </a:cubicBezTo>
                  <a:cubicBezTo>
                    <a:pt x="388" y="767"/>
                    <a:pt x="388" y="766"/>
                    <a:pt x="388" y="766"/>
                  </a:cubicBezTo>
                  <a:cubicBezTo>
                    <a:pt x="388" y="766"/>
                    <a:pt x="388" y="765"/>
                    <a:pt x="388" y="765"/>
                  </a:cubicBezTo>
                  <a:cubicBezTo>
                    <a:pt x="388" y="765"/>
                    <a:pt x="388" y="764"/>
                    <a:pt x="388" y="764"/>
                  </a:cubicBezTo>
                  <a:cubicBezTo>
                    <a:pt x="388" y="764"/>
                    <a:pt x="388" y="763"/>
                    <a:pt x="388" y="763"/>
                  </a:cubicBezTo>
                  <a:cubicBezTo>
                    <a:pt x="388" y="763"/>
                    <a:pt x="390" y="763"/>
                    <a:pt x="390" y="763"/>
                  </a:cubicBezTo>
                  <a:cubicBezTo>
                    <a:pt x="390" y="763"/>
                    <a:pt x="392" y="760"/>
                    <a:pt x="392" y="760"/>
                  </a:cubicBezTo>
                  <a:cubicBezTo>
                    <a:pt x="392" y="759"/>
                    <a:pt x="392" y="759"/>
                    <a:pt x="392" y="759"/>
                  </a:cubicBezTo>
                  <a:cubicBezTo>
                    <a:pt x="392" y="759"/>
                    <a:pt x="392" y="757"/>
                    <a:pt x="392" y="757"/>
                  </a:cubicBezTo>
                  <a:cubicBezTo>
                    <a:pt x="392" y="757"/>
                    <a:pt x="394" y="752"/>
                    <a:pt x="394" y="752"/>
                  </a:cubicBezTo>
                  <a:cubicBezTo>
                    <a:pt x="392" y="735"/>
                    <a:pt x="392" y="735"/>
                    <a:pt x="392" y="735"/>
                  </a:cubicBezTo>
                  <a:cubicBezTo>
                    <a:pt x="385" y="730"/>
                    <a:pt x="385" y="730"/>
                    <a:pt x="385" y="730"/>
                  </a:cubicBezTo>
                  <a:cubicBezTo>
                    <a:pt x="386" y="729"/>
                    <a:pt x="386" y="729"/>
                    <a:pt x="386" y="729"/>
                  </a:cubicBezTo>
                  <a:cubicBezTo>
                    <a:pt x="385" y="728"/>
                    <a:pt x="385" y="728"/>
                    <a:pt x="385" y="728"/>
                  </a:cubicBezTo>
                  <a:cubicBezTo>
                    <a:pt x="383" y="728"/>
                    <a:pt x="383" y="728"/>
                    <a:pt x="383" y="728"/>
                  </a:cubicBezTo>
                  <a:cubicBezTo>
                    <a:pt x="382" y="728"/>
                    <a:pt x="382" y="728"/>
                    <a:pt x="382" y="728"/>
                  </a:cubicBezTo>
                  <a:cubicBezTo>
                    <a:pt x="381" y="726"/>
                    <a:pt x="381" y="726"/>
                    <a:pt x="381" y="726"/>
                  </a:cubicBezTo>
                  <a:cubicBezTo>
                    <a:pt x="381" y="723"/>
                    <a:pt x="381" y="723"/>
                    <a:pt x="381" y="723"/>
                  </a:cubicBezTo>
                  <a:cubicBezTo>
                    <a:pt x="379" y="724"/>
                    <a:pt x="379" y="724"/>
                    <a:pt x="379" y="724"/>
                  </a:cubicBezTo>
                  <a:cubicBezTo>
                    <a:pt x="378" y="724"/>
                    <a:pt x="378" y="724"/>
                    <a:pt x="378" y="724"/>
                  </a:cubicBezTo>
                  <a:cubicBezTo>
                    <a:pt x="377" y="722"/>
                    <a:pt x="377" y="722"/>
                    <a:pt x="377" y="722"/>
                  </a:cubicBezTo>
                  <a:cubicBezTo>
                    <a:pt x="376" y="720"/>
                    <a:pt x="376" y="720"/>
                    <a:pt x="376" y="720"/>
                  </a:cubicBezTo>
                  <a:cubicBezTo>
                    <a:pt x="352" y="706"/>
                    <a:pt x="352" y="706"/>
                    <a:pt x="352" y="706"/>
                  </a:cubicBezTo>
                  <a:cubicBezTo>
                    <a:pt x="351" y="706"/>
                    <a:pt x="351" y="706"/>
                    <a:pt x="351" y="706"/>
                  </a:cubicBezTo>
                  <a:cubicBezTo>
                    <a:pt x="346" y="709"/>
                    <a:pt x="346" y="709"/>
                    <a:pt x="346" y="709"/>
                  </a:cubicBezTo>
                  <a:cubicBezTo>
                    <a:pt x="344" y="709"/>
                    <a:pt x="344" y="709"/>
                    <a:pt x="344" y="709"/>
                  </a:cubicBezTo>
                  <a:cubicBezTo>
                    <a:pt x="344" y="709"/>
                    <a:pt x="343" y="709"/>
                    <a:pt x="343" y="709"/>
                  </a:cubicBezTo>
                  <a:cubicBezTo>
                    <a:pt x="343" y="709"/>
                    <a:pt x="343" y="709"/>
                    <a:pt x="343" y="709"/>
                  </a:cubicBezTo>
                  <a:cubicBezTo>
                    <a:pt x="342" y="709"/>
                    <a:pt x="342" y="709"/>
                    <a:pt x="342" y="709"/>
                  </a:cubicBezTo>
                  <a:cubicBezTo>
                    <a:pt x="341" y="708"/>
                    <a:pt x="341" y="708"/>
                    <a:pt x="341" y="708"/>
                  </a:cubicBezTo>
                  <a:cubicBezTo>
                    <a:pt x="337" y="708"/>
                    <a:pt x="337" y="708"/>
                    <a:pt x="337" y="708"/>
                  </a:cubicBezTo>
                  <a:cubicBezTo>
                    <a:pt x="336" y="707"/>
                    <a:pt x="336" y="707"/>
                    <a:pt x="336" y="707"/>
                  </a:cubicBezTo>
                  <a:cubicBezTo>
                    <a:pt x="333" y="708"/>
                    <a:pt x="333" y="708"/>
                    <a:pt x="333" y="708"/>
                  </a:cubicBezTo>
                  <a:cubicBezTo>
                    <a:pt x="331" y="708"/>
                    <a:pt x="331" y="708"/>
                    <a:pt x="331" y="708"/>
                  </a:cubicBezTo>
                  <a:cubicBezTo>
                    <a:pt x="331" y="708"/>
                    <a:pt x="331" y="708"/>
                    <a:pt x="331" y="708"/>
                  </a:cubicBezTo>
                  <a:cubicBezTo>
                    <a:pt x="330" y="708"/>
                    <a:pt x="330" y="708"/>
                    <a:pt x="330" y="708"/>
                  </a:cubicBezTo>
                  <a:cubicBezTo>
                    <a:pt x="330" y="707"/>
                    <a:pt x="330" y="707"/>
                    <a:pt x="330" y="707"/>
                  </a:cubicBezTo>
                  <a:cubicBezTo>
                    <a:pt x="329" y="707"/>
                    <a:pt x="329" y="707"/>
                    <a:pt x="329" y="707"/>
                  </a:cubicBezTo>
                  <a:cubicBezTo>
                    <a:pt x="328" y="706"/>
                    <a:pt x="328" y="706"/>
                    <a:pt x="328" y="706"/>
                  </a:cubicBezTo>
                  <a:cubicBezTo>
                    <a:pt x="327" y="706"/>
                    <a:pt x="327" y="706"/>
                    <a:pt x="327" y="706"/>
                  </a:cubicBezTo>
                  <a:cubicBezTo>
                    <a:pt x="326" y="707"/>
                    <a:pt x="326" y="707"/>
                    <a:pt x="326" y="707"/>
                  </a:cubicBezTo>
                  <a:cubicBezTo>
                    <a:pt x="326" y="707"/>
                    <a:pt x="326" y="707"/>
                    <a:pt x="326" y="707"/>
                  </a:cubicBezTo>
                  <a:cubicBezTo>
                    <a:pt x="326" y="705"/>
                    <a:pt x="326" y="705"/>
                    <a:pt x="326" y="705"/>
                  </a:cubicBezTo>
                  <a:cubicBezTo>
                    <a:pt x="325" y="705"/>
                    <a:pt x="325" y="705"/>
                    <a:pt x="325" y="705"/>
                  </a:cubicBezTo>
                  <a:cubicBezTo>
                    <a:pt x="324" y="704"/>
                    <a:pt x="324" y="704"/>
                    <a:pt x="324" y="704"/>
                  </a:cubicBezTo>
                  <a:cubicBezTo>
                    <a:pt x="324" y="703"/>
                    <a:pt x="324" y="703"/>
                    <a:pt x="324" y="703"/>
                  </a:cubicBezTo>
                  <a:cubicBezTo>
                    <a:pt x="323" y="703"/>
                    <a:pt x="323" y="703"/>
                    <a:pt x="323" y="703"/>
                  </a:cubicBezTo>
                  <a:cubicBezTo>
                    <a:pt x="322" y="703"/>
                    <a:pt x="322" y="703"/>
                    <a:pt x="322" y="703"/>
                  </a:cubicBezTo>
                  <a:cubicBezTo>
                    <a:pt x="320" y="703"/>
                    <a:pt x="320" y="703"/>
                    <a:pt x="320" y="703"/>
                  </a:cubicBezTo>
                  <a:cubicBezTo>
                    <a:pt x="319" y="703"/>
                    <a:pt x="319" y="703"/>
                    <a:pt x="319" y="703"/>
                  </a:cubicBezTo>
                  <a:cubicBezTo>
                    <a:pt x="318" y="704"/>
                    <a:pt x="318" y="704"/>
                    <a:pt x="318" y="704"/>
                  </a:cubicBezTo>
                  <a:cubicBezTo>
                    <a:pt x="316" y="704"/>
                    <a:pt x="316" y="704"/>
                    <a:pt x="316" y="704"/>
                  </a:cubicBezTo>
                  <a:cubicBezTo>
                    <a:pt x="316" y="702"/>
                    <a:pt x="316" y="702"/>
                    <a:pt x="316" y="702"/>
                  </a:cubicBezTo>
                  <a:cubicBezTo>
                    <a:pt x="316" y="702"/>
                    <a:pt x="314" y="702"/>
                    <a:pt x="314" y="702"/>
                  </a:cubicBezTo>
                  <a:cubicBezTo>
                    <a:pt x="313" y="702"/>
                    <a:pt x="312" y="702"/>
                    <a:pt x="312" y="702"/>
                  </a:cubicBezTo>
                  <a:cubicBezTo>
                    <a:pt x="310" y="701"/>
                    <a:pt x="310" y="701"/>
                    <a:pt x="310" y="701"/>
                  </a:cubicBezTo>
                  <a:cubicBezTo>
                    <a:pt x="310" y="699"/>
                    <a:pt x="310" y="699"/>
                    <a:pt x="310" y="699"/>
                  </a:cubicBezTo>
                  <a:cubicBezTo>
                    <a:pt x="310" y="697"/>
                    <a:pt x="310" y="697"/>
                    <a:pt x="310" y="697"/>
                  </a:cubicBezTo>
                  <a:cubicBezTo>
                    <a:pt x="309" y="696"/>
                    <a:pt x="309" y="696"/>
                    <a:pt x="309" y="696"/>
                  </a:cubicBezTo>
                  <a:cubicBezTo>
                    <a:pt x="309" y="696"/>
                    <a:pt x="309" y="695"/>
                    <a:pt x="309" y="695"/>
                  </a:cubicBezTo>
                  <a:cubicBezTo>
                    <a:pt x="309" y="695"/>
                    <a:pt x="307" y="695"/>
                    <a:pt x="307" y="695"/>
                  </a:cubicBezTo>
                  <a:cubicBezTo>
                    <a:pt x="307" y="699"/>
                    <a:pt x="307" y="699"/>
                    <a:pt x="307" y="699"/>
                  </a:cubicBezTo>
                  <a:cubicBezTo>
                    <a:pt x="122" y="699"/>
                    <a:pt x="122" y="699"/>
                    <a:pt x="122" y="699"/>
                  </a:cubicBezTo>
                  <a:cubicBezTo>
                    <a:pt x="122" y="699"/>
                    <a:pt x="122" y="699"/>
                    <a:pt x="121" y="698"/>
                  </a:cubicBezTo>
                  <a:cubicBezTo>
                    <a:pt x="121" y="698"/>
                    <a:pt x="121" y="698"/>
                    <a:pt x="121" y="698"/>
                  </a:cubicBezTo>
                  <a:cubicBezTo>
                    <a:pt x="121" y="698"/>
                    <a:pt x="121" y="698"/>
                    <a:pt x="121" y="698"/>
                  </a:cubicBezTo>
                  <a:cubicBezTo>
                    <a:pt x="121" y="699"/>
                    <a:pt x="121" y="699"/>
                    <a:pt x="121" y="699"/>
                  </a:cubicBezTo>
                  <a:cubicBezTo>
                    <a:pt x="120" y="699"/>
                    <a:pt x="120" y="699"/>
                    <a:pt x="120" y="698"/>
                  </a:cubicBezTo>
                  <a:cubicBezTo>
                    <a:pt x="120" y="698"/>
                    <a:pt x="120" y="698"/>
                    <a:pt x="120" y="698"/>
                  </a:cubicBezTo>
                  <a:cubicBezTo>
                    <a:pt x="120" y="698"/>
                    <a:pt x="120" y="698"/>
                    <a:pt x="120" y="698"/>
                  </a:cubicBezTo>
                  <a:cubicBezTo>
                    <a:pt x="119" y="698"/>
                    <a:pt x="119" y="697"/>
                    <a:pt x="119" y="697"/>
                  </a:cubicBezTo>
                  <a:cubicBezTo>
                    <a:pt x="119" y="696"/>
                    <a:pt x="119" y="696"/>
                    <a:pt x="120" y="696"/>
                  </a:cubicBezTo>
                  <a:cubicBezTo>
                    <a:pt x="120" y="696"/>
                    <a:pt x="120" y="696"/>
                    <a:pt x="120" y="696"/>
                  </a:cubicBezTo>
                  <a:cubicBezTo>
                    <a:pt x="120" y="696"/>
                    <a:pt x="120" y="696"/>
                    <a:pt x="120" y="696"/>
                  </a:cubicBezTo>
                  <a:cubicBezTo>
                    <a:pt x="120" y="696"/>
                    <a:pt x="120" y="696"/>
                    <a:pt x="120" y="696"/>
                  </a:cubicBezTo>
                  <a:cubicBezTo>
                    <a:pt x="119" y="696"/>
                    <a:pt x="119" y="696"/>
                    <a:pt x="119" y="695"/>
                  </a:cubicBezTo>
                  <a:cubicBezTo>
                    <a:pt x="119" y="695"/>
                    <a:pt x="119" y="695"/>
                    <a:pt x="119" y="695"/>
                  </a:cubicBezTo>
                  <a:cubicBezTo>
                    <a:pt x="119" y="695"/>
                    <a:pt x="119" y="695"/>
                    <a:pt x="118" y="695"/>
                  </a:cubicBezTo>
                  <a:cubicBezTo>
                    <a:pt x="118" y="696"/>
                    <a:pt x="118" y="695"/>
                    <a:pt x="118" y="695"/>
                  </a:cubicBezTo>
                  <a:cubicBezTo>
                    <a:pt x="118" y="695"/>
                    <a:pt x="118" y="695"/>
                    <a:pt x="118" y="695"/>
                  </a:cubicBezTo>
                  <a:cubicBezTo>
                    <a:pt x="118" y="695"/>
                    <a:pt x="119" y="694"/>
                    <a:pt x="119" y="694"/>
                  </a:cubicBezTo>
                  <a:cubicBezTo>
                    <a:pt x="119" y="694"/>
                    <a:pt x="119" y="694"/>
                    <a:pt x="119" y="693"/>
                  </a:cubicBezTo>
                  <a:cubicBezTo>
                    <a:pt x="119" y="693"/>
                    <a:pt x="119" y="693"/>
                    <a:pt x="119" y="693"/>
                  </a:cubicBezTo>
                  <a:cubicBezTo>
                    <a:pt x="120" y="692"/>
                    <a:pt x="120" y="692"/>
                    <a:pt x="120" y="692"/>
                  </a:cubicBezTo>
                  <a:cubicBezTo>
                    <a:pt x="120" y="692"/>
                    <a:pt x="120" y="692"/>
                    <a:pt x="119" y="692"/>
                  </a:cubicBezTo>
                  <a:cubicBezTo>
                    <a:pt x="119" y="692"/>
                    <a:pt x="119" y="692"/>
                    <a:pt x="119" y="692"/>
                  </a:cubicBezTo>
                  <a:cubicBezTo>
                    <a:pt x="119" y="692"/>
                    <a:pt x="119" y="693"/>
                    <a:pt x="119" y="693"/>
                  </a:cubicBezTo>
                  <a:cubicBezTo>
                    <a:pt x="119" y="693"/>
                    <a:pt x="119" y="693"/>
                    <a:pt x="118" y="693"/>
                  </a:cubicBezTo>
                  <a:cubicBezTo>
                    <a:pt x="118" y="693"/>
                    <a:pt x="118" y="693"/>
                    <a:pt x="118" y="693"/>
                  </a:cubicBezTo>
                  <a:cubicBezTo>
                    <a:pt x="118" y="693"/>
                    <a:pt x="118" y="693"/>
                    <a:pt x="118" y="694"/>
                  </a:cubicBezTo>
                  <a:cubicBezTo>
                    <a:pt x="118" y="694"/>
                    <a:pt x="118" y="694"/>
                    <a:pt x="118" y="694"/>
                  </a:cubicBezTo>
                  <a:cubicBezTo>
                    <a:pt x="118" y="694"/>
                    <a:pt x="118" y="694"/>
                    <a:pt x="118" y="694"/>
                  </a:cubicBezTo>
                  <a:cubicBezTo>
                    <a:pt x="118" y="694"/>
                    <a:pt x="118" y="694"/>
                    <a:pt x="118" y="694"/>
                  </a:cubicBezTo>
                  <a:cubicBezTo>
                    <a:pt x="118" y="694"/>
                    <a:pt x="118" y="694"/>
                    <a:pt x="118" y="694"/>
                  </a:cubicBezTo>
                  <a:cubicBezTo>
                    <a:pt x="118" y="695"/>
                    <a:pt x="118" y="695"/>
                    <a:pt x="118" y="695"/>
                  </a:cubicBezTo>
                  <a:cubicBezTo>
                    <a:pt x="117" y="695"/>
                    <a:pt x="117" y="695"/>
                    <a:pt x="117" y="695"/>
                  </a:cubicBezTo>
                  <a:cubicBezTo>
                    <a:pt x="117" y="695"/>
                    <a:pt x="117" y="695"/>
                    <a:pt x="117" y="695"/>
                  </a:cubicBezTo>
                  <a:cubicBezTo>
                    <a:pt x="116" y="695"/>
                    <a:pt x="116" y="694"/>
                    <a:pt x="116" y="694"/>
                  </a:cubicBezTo>
                  <a:cubicBezTo>
                    <a:pt x="116" y="694"/>
                    <a:pt x="116" y="694"/>
                    <a:pt x="115" y="694"/>
                  </a:cubicBezTo>
                  <a:cubicBezTo>
                    <a:pt x="115" y="694"/>
                    <a:pt x="115" y="694"/>
                    <a:pt x="115" y="694"/>
                  </a:cubicBezTo>
                  <a:cubicBezTo>
                    <a:pt x="114" y="694"/>
                    <a:pt x="114" y="694"/>
                    <a:pt x="114" y="693"/>
                  </a:cubicBezTo>
                  <a:cubicBezTo>
                    <a:pt x="114" y="693"/>
                    <a:pt x="114" y="693"/>
                    <a:pt x="114" y="693"/>
                  </a:cubicBezTo>
                  <a:cubicBezTo>
                    <a:pt x="114" y="693"/>
                    <a:pt x="114" y="693"/>
                    <a:pt x="114" y="693"/>
                  </a:cubicBezTo>
                  <a:cubicBezTo>
                    <a:pt x="114" y="692"/>
                    <a:pt x="113" y="692"/>
                    <a:pt x="113" y="692"/>
                  </a:cubicBezTo>
                  <a:cubicBezTo>
                    <a:pt x="113" y="692"/>
                    <a:pt x="113" y="691"/>
                    <a:pt x="113" y="691"/>
                  </a:cubicBezTo>
                  <a:cubicBezTo>
                    <a:pt x="113" y="691"/>
                    <a:pt x="114" y="691"/>
                    <a:pt x="114" y="691"/>
                  </a:cubicBezTo>
                  <a:cubicBezTo>
                    <a:pt x="114" y="691"/>
                    <a:pt x="115" y="691"/>
                    <a:pt x="115" y="691"/>
                  </a:cubicBezTo>
                  <a:cubicBezTo>
                    <a:pt x="115" y="691"/>
                    <a:pt x="115" y="691"/>
                    <a:pt x="115" y="691"/>
                  </a:cubicBezTo>
                  <a:cubicBezTo>
                    <a:pt x="115" y="691"/>
                    <a:pt x="115" y="691"/>
                    <a:pt x="115" y="691"/>
                  </a:cubicBezTo>
                  <a:cubicBezTo>
                    <a:pt x="115" y="690"/>
                    <a:pt x="115" y="690"/>
                    <a:pt x="115" y="690"/>
                  </a:cubicBezTo>
                  <a:cubicBezTo>
                    <a:pt x="115" y="690"/>
                    <a:pt x="115" y="690"/>
                    <a:pt x="115" y="690"/>
                  </a:cubicBezTo>
                  <a:cubicBezTo>
                    <a:pt x="115" y="690"/>
                    <a:pt x="115" y="689"/>
                    <a:pt x="115" y="689"/>
                  </a:cubicBezTo>
                  <a:cubicBezTo>
                    <a:pt x="115" y="689"/>
                    <a:pt x="115" y="689"/>
                    <a:pt x="115" y="689"/>
                  </a:cubicBezTo>
                  <a:cubicBezTo>
                    <a:pt x="115" y="689"/>
                    <a:pt x="115" y="689"/>
                    <a:pt x="115" y="688"/>
                  </a:cubicBezTo>
                  <a:cubicBezTo>
                    <a:pt x="116" y="688"/>
                    <a:pt x="116" y="688"/>
                    <a:pt x="116" y="688"/>
                  </a:cubicBezTo>
                  <a:cubicBezTo>
                    <a:pt x="115" y="687"/>
                    <a:pt x="115" y="687"/>
                    <a:pt x="115" y="687"/>
                  </a:cubicBezTo>
                  <a:cubicBezTo>
                    <a:pt x="115" y="687"/>
                    <a:pt x="115" y="687"/>
                    <a:pt x="115" y="687"/>
                  </a:cubicBezTo>
                  <a:cubicBezTo>
                    <a:pt x="115" y="687"/>
                    <a:pt x="115" y="687"/>
                    <a:pt x="115" y="687"/>
                  </a:cubicBezTo>
                  <a:cubicBezTo>
                    <a:pt x="114" y="687"/>
                    <a:pt x="115" y="687"/>
                    <a:pt x="115" y="687"/>
                  </a:cubicBezTo>
                  <a:cubicBezTo>
                    <a:pt x="115" y="687"/>
                    <a:pt x="115" y="687"/>
                    <a:pt x="115" y="687"/>
                  </a:cubicBezTo>
                  <a:cubicBezTo>
                    <a:pt x="115" y="688"/>
                    <a:pt x="115" y="688"/>
                    <a:pt x="115" y="688"/>
                  </a:cubicBezTo>
                  <a:cubicBezTo>
                    <a:pt x="115" y="688"/>
                    <a:pt x="115" y="688"/>
                    <a:pt x="115" y="688"/>
                  </a:cubicBezTo>
                  <a:cubicBezTo>
                    <a:pt x="115" y="688"/>
                    <a:pt x="115" y="689"/>
                    <a:pt x="115" y="689"/>
                  </a:cubicBezTo>
                  <a:cubicBezTo>
                    <a:pt x="114" y="689"/>
                    <a:pt x="114" y="689"/>
                    <a:pt x="114" y="689"/>
                  </a:cubicBezTo>
                  <a:cubicBezTo>
                    <a:pt x="114" y="689"/>
                    <a:pt x="114" y="689"/>
                    <a:pt x="114" y="689"/>
                  </a:cubicBezTo>
                  <a:cubicBezTo>
                    <a:pt x="114" y="690"/>
                    <a:pt x="115" y="690"/>
                    <a:pt x="115" y="690"/>
                  </a:cubicBezTo>
                  <a:cubicBezTo>
                    <a:pt x="115" y="690"/>
                    <a:pt x="115" y="690"/>
                    <a:pt x="115" y="690"/>
                  </a:cubicBezTo>
                  <a:cubicBezTo>
                    <a:pt x="115" y="690"/>
                    <a:pt x="114" y="690"/>
                    <a:pt x="114" y="690"/>
                  </a:cubicBezTo>
                  <a:cubicBezTo>
                    <a:pt x="114" y="691"/>
                    <a:pt x="114" y="690"/>
                    <a:pt x="114" y="690"/>
                  </a:cubicBezTo>
                  <a:cubicBezTo>
                    <a:pt x="114" y="690"/>
                    <a:pt x="113" y="691"/>
                    <a:pt x="113" y="691"/>
                  </a:cubicBezTo>
                  <a:cubicBezTo>
                    <a:pt x="113" y="691"/>
                    <a:pt x="113" y="691"/>
                    <a:pt x="113" y="691"/>
                  </a:cubicBezTo>
                  <a:cubicBezTo>
                    <a:pt x="113" y="691"/>
                    <a:pt x="113" y="691"/>
                    <a:pt x="113" y="691"/>
                  </a:cubicBezTo>
                  <a:cubicBezTo>
                    <a:pt x="112" y="691"/>
                    <a:pt x="112" y="691"/>
                    <a:pt x="111" y="691"/>
                  </a:cubicBezTo>
                  <a:cubicBezTo>
                    <a:pt x="111" y="691"/>
                    <a:pt x="111" y="691"/>
                    <a:pt x="111" y="691"/>
                  </a:cubicBezTo>
                  <a:cubicBezTo>
                    <a:pt x="111" y="691"/>
                    <a:pt x="111" y="691"/>
                    <a:pt x="111" y="691"/>
                  </a:cubicBezTo>
                  <a:cubicBezTo>
                    <a:pt x="110" y="690"/>
                    <a:pt x="110" y="690"/>
                    <a:pt x="110" y="689"/>
                  </a:cubicBezTo>
                  <a:cubicBezTo>
                    <a:pt x="109" y="689"/>
                    <a:pt x="109" y="689"/>
                    <a:pt x="108" y="688"/>
                  </a:cubicBezTo>
                  <a:cubicBezTo>
                    <a:pt x="108" y="688"/>
                    <a:pt x="108" y="688"/>
                    <a:pt x="108" y="688"/>
                  </a:cubicBezTo>
                  <a:cubicBezTo>
                    <a:pt x="108" y="688"/>
                    <a:pt x="108" y="688"/>
                    <a:pt x="108" y="688"/>
                  </a:cubicBezTo>
                  <a:cubicBezTo>
                    <a:pt x="109" y="688"/>
                    <a:pt x="109" y="688"/>
                    <a:pt x="109" y="688"/>
                  </a:cubicBezTo>
                  <a:cubicBezTo>
                    <a:pt x="109" y="688"/>
                    <a:pt x="110" y="688"/>
                    <a:pt x="110" y="687"/>
                  </a:cubicBezTo>
                  <a:cubicBezTo>
                    <a:pt x="110" y="687"/>
                    <a:pt x="110" y="687"/>
                    <a:pt x="110" y="687"/>
                  </a:cubicBezTo>
                  <a:cubicBezTo>
                    <a:pt x="110" y="686"/>
                    <a:pt x="110" y="686"/>
                    <a:pt x="110" y="686"/>
                  </a:cubicBezTo>
                  <a:cubicBezTo>
                    <a:pt x="110" y="686"/>
                    <a:pt x="110" y="685"/>
                    <a:pt x="110" y="685"/>
                  </a:cubicBezTo>
                  <a:cubicBezTo>
                    <a:pt x="110" y="685"/>
                    <a:pt x="110" y="685"/>
                    <a:pt x="110" y="685"/>
                  </a:cubicBezTo>
                  <a:cubicBezTo>
                    <a:pt x="110" y="684"/>
                    <a:pt x="110" y="684"/>
                    <a:pt x="110" y="684"/>
                  </a:cubicBezTo>
                  <a:cubicBezTo>
                    <a:pt x="110" y="684"/>
                    <a:pt x="110" y="684"/>
                    <a:pt x="109" y="684"/>
                  </a:cubicBezTo>
                  <a:cubicBezTo>
                    <a:pt x="109" y="684"/>
                    <a:pt x="109" y="685"/>
                    <a:pt x="109" y="685"/>
                  </a:cubicBezTo>
                  <a:cubicBezTo>
                    <a:pt x="108" y="685"/>
                    <a:pt x="108" y="685"/>
                    <a:pt x="108" y="685"/>
                  </a:cubicBezTo>
                  <a:cubicBezTo>
                    <a:pt x="108" y="685"/>
                    <a:pt x="107" y="685"/>
                    <a:pt x="107" y="684"/>
                  </a:cubicBezTo>
                  <a:cubicBezTo>
                    <a:pt x="107" y="684"/>
                    <a:pt x="107" y="684"/>
                    <a:pt x="107" y="684"/>
                  </a:cubicBezTo>
                  <a:cubicBezTo>
                    <a:pt x="107" y="684"/>
                    <a:pt x="108" y="683"/>
                    <a:pt x="108" y="683"/>
                  </a:cubicBezTo>
                  <a:cubicBezTo>
                    <a:pt x="108" y="683"/>
                    <a:pt x="108" y="682"/>
                    <a:pt x="108" y="682"/>
                  </a:cubicBezTo>
                  <a:cubicBezTo>
                    <a:pt x="109" y="682"/>
                    <a:pt x="109" y="681"/>
                    <a:pt x="109" y="681"/>
                  </a:cubicBezTo>
                  <a:cubicBezTo>
                    <a:pt x="108" y="681"/>
                    <a:pt x="108" y="680"/>
                    <a:pt x="108" y="680"/>
                  </a:cubicBezTo>
                  <a:cubicBezTo>
                    <a:pt x="108" y="680"/>
                    <a:pt x="108" y="679"/>
                    <a:pt x="109" y="679"/>
                  </a:cubicBezTo>
                  <a:cubicBezTo>
                    <a:pt x="109" y="679"/>
                    <a:pt x="108" y="679"/>
                    <a:pt x="108" y="679"/>
                  </a:cubicBezTo>
                  <a:cubicBezTo>
                    <a:pt x="108" y="679"/>
                    <a:pt x="108" y="679"/>
                    <a:pt x="108" y="679"/>
                  </a:cubicBezTo>
                  <a:cubicBezTo>
                    <a:pt x="108" y="680"/>
                    <a:pt x="108" y="680"/>
                    <a:pt x="108" y="680"/>
                  </a:cubicBezTo>
                  <a:cubicBezTo>
                    <a:pt x="108" y="680"/>
                    <a:pt x="108" y="681"/>
                    <a:pt x="108" y="681"/>
                  </a:cubicBezTo>
                  <a:cubicBezTo>
                    <a:pt x="108" y="681"/>
                    <a:pt x="108" y="682"/>
                    <a:pt x="108" y="682"/>
                  </a:cubicBezTo>
                  <a:cubicBezTo>
                    <a:pt x="108" y="683"/>
                    <a:pt x="108" y="683"/>
                    <a:pt x="107" y="683"/>
                  </a:cubicBezTo>
                  <a:cubicBezTo>
                    <a:pt x="107" y="684"/>
                    <a:pt x="107" y="684"/>
                    <a:pt x="106" y="684"/>
                  </a:cubicBezTo>
                  <a:cubicBezTo>
                    <a:pt x="106" y="684"/>
                    <a:pt x="106" y="685"/>
                    <a:pt x="106" y="685"/>
                  </a:cubicBezTo>
                  <a:cubicBezTo>
                    <a:pt x="106" y="685"/>
                    <a:pt x="106" y="685"/>
                    <a:pt x="106" y="685"/>
                  </a:cubicBezTo>
                  <a:cubicBezTo>
                    <a:pt x="106" y="686"/>
                    <a:pt x="107" y="686"/>
                    <a:pt x="107" y="686"/>
                  </a:cubicBezTo>
                  <a:cubicBezTo>
                    <a:pt x="107" y="686"/>
                    <a:pt x="107" y="687"/>
                    <a:pt x="107" y="687"/>
                  </a:cubicBezTo>
                  <a:cubicBezTo>
                    <a:pt x="108" y="687"/>
                    <a:pt x="108" y="687"/>
                    <a:pt x="108" y="687"/>
                  </a:cubicBezTo>
                  <a:cubicBezTo>
                    <a:pt x="108" y="687"/>
                    <a:pt x="108" y="688"/>
                    <a:pt x="108" y="688"/>
                  </a:cubicBezTo>
                  <a:cubicBezTo>
                    <a:pt x="108" y="688"/>
                    <a:pt x="108" y="688"/>
                    <a:pt x="108" y="688"/>
                  </a:cubicBezTo>
                  <a:cubicBezTo>
                    <a:pt x="108" y="688"/>
                    <a:pt x="108" y="688"/>
                    <a:pt x="108" y="688"/>
                  </a:cubicBezTo>
                  <a:cubicBezTo>
                    <a:pt x="108" y="688"/>
                    <a:pt x="107" y="688"/>
                    <a:pt x="107" y="688"/>
                  </a:cubicBezTo>
                  <a:cubicBezTo>
                    <a:pt x="107" y="688"/>
                    <a:pt x="107" y="688"/>
                    <a:pt x="107" y="688"/>
                  </a:cubicBezTo>
                  <a:cubicBezTo>
                    <a:pt x="107" y="687"/>
                    <a:pt x="107" y="687"/>
                    <a:pt x="107" y="687"/>
                  </a:cubicBezTo>
                  <a:cubicBezTo>
                    <a:pt x="107" y="687"/>
                    <a:pt x="106" y="686"/>
                    <a:pt x="106" y="687"/>
                  </a:cubicBezTo>
                  <a:cubicBezTo>
                    <a:pt x="106" y="687"/>
                    <a:pt x="106" y="687"/>
                    <a:pt x="106" y="687"/>
                  </a:cubicBezTo>
                  <a:cubicBezTo>
                    <a:pt x="106" y="687"/>
                    <a:pt x="106" y="687"/>
                    <a:pt x="106" y="687"/>
                  </a:cubicBezTo>
                  <a:cubicBezTo>
                    <a:pt x="106" y="687"/>
                    <a:pt x="106" y="687"/>
                    <a:pt x="106" y="687"/>
                  </a:cubicBezTo>
                  <a:cubicBezTo>
                    <a:pt x="106" y="687"/>
                    <a:pt x="106" y="687"/>
                    <a:pt x="106" y="687"/>
                  </a:cubicBezTo>
                  <a:cubicBezTo>
                    <a:pt x="105" y="687"/>
                    <a:pt x="105" y="687"/>
                    <a:pt x="105" y="686"/>
                  </a:cubicBezTo>
                  <a:cubicBezTo>
                    <a:pt x="105" y="686"/>
                    <a:pt x="105" y="685"/>
                    <a:pt x="105" y="685"/>
                  </a:cubicBezTo>
                  <a:cubicBezTo>
                    <a:pt x="105" y="684"/>
                    <a:pt x="105" y="684"/>
                    <a:pt x="105" y="684"/>
                  </a:cubicBezTo>
                  <a:cubicBezTo>
                    <a:pt x="105" y="684"/>
                    <a:pt x="105" y="683"/>
                    <a:pt x="105" y="684"/>
                  </a:cubicBezTo>
                  <a:cubicBezTo>
                    <a:pt x="105" y="684"/>
                    <a:pt x="104" y="684"/>
                    <a:pt x="104" y="684"/>
                  </a:cubicBezTo>
                  <a:cubicBezTo>
                    <a:pt x="104" y="684"/>
                    <a:pt x="105" y="684"/>
                    <a:pt x="105" y="685"/>
                  </a:cubicBezTo>
                  <a:cubicBezTo>
                    <a:pt x="105" y="685"/>
                    <a:pt x="105" y="685"/>
                    <a:pt x="105" y="685"/>
                  </a:cubicBezTo>
                  <a:cubicBezTo>
                    <a:pt x="105" y="685"/>
                    <a:pt x="104" y="685"/>
                    <a:pt x="104" y="685"/>
                  </a:cubicBezTo>
                  <a:cubicBezTo>
                    <a:pt x="104" y="685"/>
                    <a:pt x="104" y="685"/>
                    <a:pt x="104" y="685"/>
                  </a:cubicBezTo>
                  <a:cubicBezTo>
                    <a:pt x="104" y="685"/>
                    <a:pt x="104" y="685"/>
                    <a:pt x="104" y="685"/>
                  </a:cubicBezTo>
                  <a:cubicBezTo>
                    <a:pt x="103" y="685"/>
                    <a:pt x="103" y="685"/>
                    <a:pt x="103" y="685"/>
                  </a:cubicBezTo>
                  <a:cubicBezTo>
                    <a:pt x="103" y="685"/>
                    <a:pt x="103" y="685"/>
                    <a:pt x="103" y="685"/>
                  </a:cubicBezTo>
                  <a:cubicBezTo>
                    <a:pt x="103" y="684"/>
                    <a:pt x="103" y="684"/>
                    <a:pt x="103" y="684"/>
                  </a:cubicBezTo>
                  <a:cubicBezTo>
                    <a:pt x="104" y="684"/>
                    <a:pt x="104" y="684"/>
                    <a:pt x="104" y="683"/>
                  </a:cubicBezTo>
                  <a:cubicBezTo>
                    <a:pt x="104" y="683"/>
                    <a:pt x="104" y="683"/>
                    <a:pt x="104" y="683"/>
                  </a:cubicBezTo>
                  <a:cubicBezTo>
                    <a:pt x="103" y="683"/>
                    <a:pt x="103" y="684"/>
                    <a:pt x="102" y="684"/>
                  </a:cubicBezTo>
                  <a:cubicBezTo>
                    <a:pt x="102" y="684"/>
                    <a:pt x="102" y="684"/>
                    <a:pt x="102" y="684"/>
                  </a:cubicBezTo>
                  <a:cubicBezTo>
                    <a:pt x="102" y="685"/>
                    <a:pt x="102" y="684"/>
                    <a:pt x="101" y="684"/>
                  </a:cubicBezTo>
                  <a:cubicBezTo>
                    <a:pt x="102" y="684"/>
                    <a:pt x="102" y="684"/>
                    <a:pt x="102" y="684"/>
                  </a:cubicBezTo>
                  <a:cubicBezTo>
                    <a:pt x="102" y="684"/>
                    <a:pt x="102" y="683"/>
                    <a:pt x="102" y="683"/>
                  </a:cubicBezTo>
                  <a:cubicBezTo>
                    <a:pt x="102" y="683"/>
                    <a:pt x="102" y="684"/>
                    <a:pt x="101" y="684"/>
                  </a:cubicBezTo>
                  <a:cubicBezTo>
                    <a:pt x="101" y="684"/>
                    <a:pt x="100" y="684"/>
                    <a:pt x="100" y="683"/>
                  </a:cubicBezTo>
                  <a:cubicBezTo>
                    <a:pt x="100" y="683"/>
                    <a:pt x="100" y="683"/>
                    <a:pt x="100" y="683"/>
                  </a:cubicBezTo>
                  <a:cubicBezTo>
                    <a:pt x="101" y="682"/>
                    <a:pt x="101" y="682"/>
                    <a:pt x="101" y="682"/>
                  </a:cubicBezTo>
                  <a:cubicBezTo>
                    <a:pt x="102" y="682"/>
                    <a:pt x="102" y="682"/>
                    <a:pt x="103" y="681"/>
                  </a:cubicBezTo>
                  <a:cubicBezTo>
                    <a:pt x="103" y="681"/>
                    <a:pt x="103" y="681"/>
                    <a:pt x="103" y="681"/>
                  </a:cubicBezTo>
                  <a:cubicBezTo>
                    <a:pt x="104" y="681"/>
                    <a:pt x="104" y="680"/>
                    <a:pt x="104" y="680"/>
                  </a:cubicBezTo>
                  <a:cubicBezTo>
                    <a:pt x="104" y="680"/>
                    <a:pt x="104" y="679"/>
                    <a:pt x="104" y="678"/>
                  </a:cubicBezTo>
                  <a:cubicBezTo>
                    <a:pt x="104" y="678"/>
                    <a:pt x="104" y="678"/>
                    <a:pt x="104" y="678"/>
                  </a:cubicBezTo>
                  <a:cubicBezTo>
                    <a:pt x="104" y="678"/>
                    <a:pt x="104" y="678"/>
                    <a:pt x="104" y="678"/>
                  </a:cubicBezTo>
                  <a:cubicBezTo>
                    <a:pt x="104" y="678"/>
                    <a:pt x="103" y="678"/>
                    <a:pt x="103" y="678"/>
                  </a:cubicBezTo>
                  <a:cubicBezTo>
                    <a:pt x="103" y="678"/>
                    <a:pt x="103" y="678"/>
                    <a:pt x="103" y="679"/>
                  </a:cubicBezTo>
                  <a:cubicBezTo>
                    <a:pt x="103" y="679"/>
                    <a:pt x="103" y="679"/>
                    <a:pt x="103" y="680"/>
                  </a:cubicBezTo>
                  <a:cubicBezTo>
                    <a:pt x="103" y="680"/>
                    <a:pt x="102" y="680"/>
                    <a:pt x="102" y="681"/>
                  </a:cubicBezTo>
                  <a:cubicBezTo>
                    <a:pt x="102" y="681"/>
                    <a:pt x="102" y="682"/>
                    <a:pt x="101" y="682"/>
                  </a:cubicBezTo>
                  <a:cubicBezTo>
                    <a:pt x="101" y="682"/>
                    <a:pt x="100" y="681"/>
                    <a:pt x="100" y="682"/>
                  </a:cubicBezTo>
                  <a:cubicBezTo>
                    <a:pt x="99" y="681"/>
                    <a:pt x="100" y="681"/>
                    <a:pt x="100" y="681"/>
                  </a:cubicBezTo>
                  <a:cubicBezTo>
                    <a:pt x="100" y="681"/>
                    <a:pt x="100" y="681"/>
                    <a:pt x="100" y="680"/>
                  </a:cubicBezTo>
                  <a:cubicBezTo>
                    <a:pt x="100" y="680"/>
                    <a:pt x="100" y="680"/>
                    <a:pt x="99" y="680"/>
                  </a:cubicBezTo>
                  <a:cubicBezTo>
                    <a:pt x="99" y="680"/>
                    <a:pt x="98" y="680"/>
                    <a:pt x="98" y="680"/>
                  </a:cubicBezTo>
                  <a:cubicBezTo>
                    <a:pt x="98" y="680"/>
                    <a:pt x="97" y="680"/>
                    <a:pt x="97" y="680"/>
                  </a:cubicBezTo>
                  <a:cubicBezTo>
                    <a:pt x="97" y="680"/>
                    <a:pt x="97" y="679"/>
                    <a:pt x="97" y="679"/>
                  </a:cubicBezTo>
                  <a:cubicBezTo>
                    <a:pt x="98" y="679"/>
                    <a:pt x="98" y="679"/>
                    <a:pt x="99" y="679"/>
                  </a:cubicBezTo>
                  <a:cubicBezTo>
                    <a:pt x="99" y="679"/>
                    <a:pt x="99" y="679"/>
                    <a:pt x="99" y="679"/>
                  </a:cubicBezTo>
                  <a:cubicBezTo>
                    <a:pt x="99" y="679"/>
                    <a:pt x="98" y="679"/>
                    <a:pt x="98" y="679"/>
                  </a:cubicBezTo>
                  <a:cubicBezTo>
                    <a:pt x="97" y="679"/>
                    <a:pt x="97" y="679"/>
                    <a:pt x="97" y="679"/>
                  </a:cubicBezTo>
                  <a:cubicBezTo>
                    <a:pt x="97" y="679"/>
                    <a:pt x="97" y="679"/>
                    <a:pt x="97" y="679"/>
                  </a:cubicBezTo>
                  <a:cubicBezTo>
                    <a:pt x="96" y="680"/>
                    <a:pt x="95" y="679"/>
                    <a:pt x="95" y="679"/>
                  </a:cubicBezTo>
                  <a:cubicBezTo>
                    <a:pt x="94" y="680"/>
                    <a:pt x="94" y="680"/>
                    <a:pt x="94" y="680"/>
                  </a:cubicBezTo>
                  <a:cubicBezTo>
                    <a:pt x="93" y="680"/>
                    <a:pt x="93" y="680"/>
                    <a:pt x="93" y="680"/>
                  </a:cubicBezTo>
                  <a:cubicBezTo>
                    <a:pt x="92" y="679"/>
                    <a:pt x="92" y="680"/>
                    <a:pt x="91" y="679"/>
                  </a:cubicBezTo>
                  <a:cubicBezTo>
                    <a:pt x="91" y="679"/>
                    <a:pt x="91" y="679"/>
                    <a:pt x="91" y="679"/>
                  </a:cubicBezTo>
                  <a:cubicBezTo>
                    <a:pt x="91" y="678"/>
                    <a:pt x="90" y="677"/>
                    <a:pt x="89" y="676"/>
                  </a:cubicBezTo>
                  <a:cubicBezTo>
                    <a:pt x="89" y="676"/>
                    <a:pt x="89" y="676"/>
                    <a:pt x="89" y="676"/>
                  </a:cubicBezTo>
                  <a:cubicBezTo>
                    <a:pt x="89" y="676"/>
                    <a:pt x="89" y="676"/>
                    <a:pt x="89" y="675"/>
                  </a:cubicBezTo>
                  <a:cubicBezTo>
                    <a:pt x="90" y="675"/>
                    <a:pt x="91" y="675"/>
                    <a:pt x="90" y="675"/>
                  </a:cubicBezTo>
                  <a:cubicBezTo>
                    <a:pt x="90" y="675"/>
                    <a:pt x="90" y="675"/>
                    <a:pt x="90" y="675"/>
                  </a:cubicBezTo>
                  <a:cubicBezTo>
                    <a:pt x="90" y="675"/>
                    <a:pt x="89" y="675"/>
                    <a:pt x="89" y="674"/>
                  </a:cubicBezTo>
                  <a:cubicBezTo>
                    <a:pt x="89" y="674"/>
                    <a:pt x="89" y="674"/>
                    <a:pt x="89" y="674"/>
                  </a:cubicBezTo>
                  <a:cubicBezTo>
                    <a:pt x="90" y="674"/>
                    <a:pt x="90" y="673"/>
                    <a:pt x="90" y="673"/>
                  </a:cubicBezTo>
                  <a:cubicBezTo>
                    <a:pt x="91" y="673"/>
                    <a:pt x="91" y="672"/>
                    <a:pt x="91" y="672"/>
                  </a:cubicBezTo>
                  <a:cubicBezTo>
                    <a:pt x="91" y="672"/>
                    <a:pt x="91" y="672"/>
                    <a:pt x="91" y="671"/>
                  </a:cubicBezTo>
                  <a:cubicBezTo>
                    <a:pt x="91" y="671"/>
                    <a:pt x="91" y="671"/>
                    <a:pt x="91" y="671"/>
                  </a:cubicBezTo>
                  <a:cubicBezTo>
                    <a:pt x="92" y="671"/>
                    <a:pt x="92" y="671"/>
                    <a:pt x="92" y="671"/>
                  </a:cubicBezTo>
                  <a:cubicBezTo>
                    <a:pt x="92" y="671"/>
                    <a:pt x="92" y="671"/>
                    <a:pt x="92" y="670"/>
                  </a:cubicBezTo>
                  <a:cubicBezTo>
                    <a:pt x="91" y="670"/>
                    <a:pt x="91" y="670"/>
                    <a:pt x="91" y="670"/>
                  </a:cubicBezTo>
                  <a:cubicBezTo>
                    <a:pt x="91" y="670"/>
                    <a:pt x="91" y="670"/>
                    <a:pt x="91" y="670"/>
                  </a:cubicBezTo>
                  <a:cubicBezTo>
                    <a:pt x="91" y="670"/>
                    <a:pt x="91" y="670"/>
                    <a:pt x="90" y="671"/>
                  </a:cubicBezTo>
                  <a:cubicBezTo>
                    <a:pt x="90" y="671"/>
                    <a:pt x="90" y="672"/>
                    <a:pt x="90" y="672"/>
                  </a:cubicBezTo>
                  <a:cubicBezTo>
                    <a:pt x="90" y="672"/>
                    <a:pt x="90" y="672"/>
                    <a:pt x="90" y="672"/>
                  </a:cubicBezTo>
                  <a:cubicBezTo>
                    <a:pt x="90" y="673"/>
                    <a:pt x="90" y="673"/>
                    <a:pt x="90" y="673"/>
                  </a:cubicBezTo>
                  <a:cubicBezTo>
                    <a:pt x="90" y="673"/>
                    <a:pt x="89" y="673"/>
                    <a:pt x="89" y="673"/>
                  </a:cubicBezTo>
                  <a:cubicBezTo>
                    <a:pt x="89" y="673"/>
                    <a:pt x="89" y="673"/>
                    <a:pt x="89" y="672"/>
                  </a:cubicBezTo>
                  <a:cubicBezTo>
                    <a:pt x="89" y="672"/>
                    <a:pt x="89" y="672"/>
                    <a:pt x="88" y="672"/>
                  </a:cubicBezTo>
                  <a:cubicBezTo>
                    <a:pt x="88" y="672"/>
                    <a:pt x="89" y="671"/>
                    <a:pt x="88" y="671"/>
                  </a:cubicBezTo>
                  <a:cubicBezTo>
                    <a:pt x="88" y="671"/>
                    <a:pt x="88" y="671"/>
                    <a:pt x="88" y="671"/>
                  </a:cubicBezTo>
                  <a:cubicBezTo>
                    <a:pt x="88" y="671"/>
                    <a:pt x="88" y="670"/>
                    <a:pt x="88" y="670"/>
                  </a:cubicBezTo>
                  <a:cubicBezTo>
                    <a:pt x="88" y="669"/>
                    <a:pt x="88" y="669"/>
                    <a:pt x="88" y="669"/>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8" y="668"/>
                    <a:pt x="88" y="668"/>
                    <a:pt x="88" y="668"/>
                  </a:cubicBezTo>
                  <a:cubicBezTo>
                    <a:pt x="88" y="668"/>
                    <a:pt x="88" y="667"/>
                    <a:pt x="88" y="667"/>
                  </a:cubicBezTo>
                  <a:cubicBezTo>
                    <a:pt x="88" y="667"/>
                    <a:pt x="89" y="666"/>
                    <a:pt x="89" y="666"/>
                  </a:cubicBezTo>
                  <a:cubicBezTo>
                    <a:pt x="89" y="665"/>
                    <a:pt x="89" y="665"/>
                    <a:pt x="89" y="665"/>
                  </a:cubicBezTo>
                  <a:cubicBezTo>
                    <a:pt x="89" y="665"/>
                    <a:pt x="90" y="665"/>
                    <a:pt x="90" y="665"/>
                  </a:cubicBezTo>
                  <a:cubicBezTo>
                    <a:pt x="91" y="664"/>
                    <a:pt x="91" y="664"/>
                    <a:pt x="91" y="663"/>
                  </a:cubicBezTo>
                  <a:cubicBezTo>
                    <a:pt x="91" y="663"/>
                    <a:pt x="92" y="663"/>
                    <a:pt x="92" y="663"/>
                  </a:cubicBezTo>
                  <a:cubicBezTo>
                    <a:pt x="92" y="663"/>
                    <a:pt x="92" y="663"/>
                    <a:pt x="92" y="663"/>
                  </a:cubicBezTo>
                  <a:cubicBezTo>
                    <a:pt x="92" y="664"/>
                    <a:pt x="92" y="664"/>
                    <a:pt x="92" y="664"/>
                  </a:cubicBezTo>
                  <a:cubicBezTo>
                    <a:pt x="92" y="664"/>
                    <a:pt x="91" y="665"/>
                    <a:pt x="91" y="665"/>
                  </a:cubicBezTo>
                  <a:cubicBezTo>
                    <a:pt x="90" y="665"/>
                    <a:pt x="90" y="666"/>
                    <a:pt x="90" y="666"/>
                  </a:cubicBezTo>
                  <a:cubicBezTo>
                    <a:pt x="90" y="666"/>
                    <a:pt x="90" y="666"/>
                    <a:pt x="90" y="666"/>
                  </a:cubicBezTo>
                  <a:cubicBezTo>
                    <a:pt x="90" y="666"/>
                    <a:pt x="89" y="666"/>
                    <a:pt x="89" y="667"/>
                  </a:cubicBezTo>
                  <a:cubicBezTo>
                    <a:pt x="89" y="667"/>
                    <a:pt x="90" y="667"/>
                    <a:pt x="90" y="667"/>
                  </a:cubicBezTo>
                  <a:cubicBezTo>
                    <a:pt x="90" y="667"/>
                    <a:pt x="90" y="666"/>
                    <a:pt x="90" y="666"/>
                  </a:cubicBezTo>
                  <a:cubicBezTo>
                    <a:pt x="90" y="666"/>
                    <a:pt x="90" y="666"/>
                    <a:pt x="90" y="666"/>
                  </a:cubicBezTo>
                  <a:cubicBezTo>
                    <a:pt x="90" y="666"/>
                    <a:pt x="90" y="666"/>
                    <a:pt x="91" y="666"/>
                  </a:cubicBezTo>
                  <a:cubicBezTo>
                    <a:pt x="91" y="666"/>
                    <a:pt x="91" y="666"/>
                    <a:pt x="91" y="666"/>
                  </a:cubicBezTo>
                  <a:cubicBezTo>
                    <a:pt x="91" y="666"/>
                    <a:pt x="91" y="666"/>
                    <a:pt x="91" y="665"/>
                  </a:cubicBezTo>
                  <a:cubicBezTo>
                    <a:pt x="92" y="665"/>
                    <a:pt x="92" y="665"/>
                    <a:pt x="92" y="665"/>
                  </a:cubicBezTo>
                  <a:cubicBezTo>
                    <a:pt x="92" y="665"/>
                    <a:pt x="92" y="665"/>
                    <a:pt x="92" y="665"/>
                  </a:cubicBezTo>
                  <a:cubicBezTo>
                    <a:pt x="93" y="664"/>
                    <a:pt x="93" y="664"/>
                    <a:pt x="94" y="664"/>
                  </a:cubicBezTo>
                  <a:cubicBezTo>
                    <a:pt x="94" y="664"/>
                    <a:pt x="94" y="664"/>
                    <a:pt x="94" y="664"/>
                  </a:cubicBezTo>
                  <a:cubicBezTo>
                    <a:pt x="94" y="664"/>
                    <a:pt x="94" y="665"/>
                    <a:pt x="94" y="665"/>
                  </a:cubicBezTo>
                  <a:cubicBezTo>
                    <a:pt x="94" y="665"/>
                    <a:pt x="95" y="666"/>
                    <a:pt x="95" y="666"/>
                  </a:cubicBezTo>
                  <a:cubicBezTo>
                    <a:pt x="95" y="666"/>
                    <a:pt x="95" y="667"/>
                    <a:pt x="95" y="667"/>
                  </a:cubicBezTo>
                  <a:cubicBezTo>
                    <a:pt x="96" y="667"/>
                    <a:pt x="96" y="666"/>
                    <a:pt x="96" y="666"/>
                  </a:cubicBezTo>
                  <a:cubicBezTo>
                    <a:pt x="96" y="666"/>
                    <a:pt x="96" y="666"/>
                    <a:pt x="95" y="665"/>
                  </a:cubicBezTo>
                  <a:cubicBezTo>
                    <a:pt x="95" y="665"/>
                    <a:pt x="95" y="665"/>
                    <a:pt x="95" y="665"/>
                  </a:cubicBezTo>
                  <a:cubicBezTo>
                    <a:pt x="95" y="665"/>
                    <a:pt x="95" y="665"/>
                    <a:pt x="95" y="664"/>
                  </a:cubicBezTo>
                  <a:cubicBezTo>
                    <a:pt x="95" y="664"/>
                    <a:pt x="95" y="664"/>
                    <a:pt x="95" y="664"/>
                  </a:cubicBezTo>
                  <a:cubicBezTo>
                    <a:pt x="95" y="664"/>
                    <a:pt x="95" y="664"/>
                    <a:pt x="95" y="664"/>
                  </a:cubicBezTo>
                  <a:cubicBezTo>
                    <a:pt x="95" y="664"/>
                    <a:pt x="95" y="663"/>
                    <a:pt x="95" y="663"/>
                  </a:cubicBezTo>
                  <a:cubicBezTo>
                    <a:pt x="95" y="663"/>
                    <a:pt x="95" y="663"/>
                    <a:pt x="95" y="663"/>
                  </a:cubicBezTo>
                  <a:cubicBezTo>
                    <a:pt x="95" y="663"/>
                    <a:pt x="95" y="663"/>
                    <a:pt x="95" y="663"/>
                  </a:cubicBezTo>
                  <a:cubicBezTo>
                    <a:pt x="94" y="663"/>
                    <a:pt x="94" y="663"/>
                    <a:pt x="94" y="663"/>
                  </a:cubicBezTo>
                  <a:cubicBezTo>
                    <a:pt x="93" y="663"/>
                    <a:pt x="93" y="663"/>
                    <a:pt x="93" y="663"/>
                  </a:cubicBezTo>
                  <a:cubicBezTo>
                    <a:pt x="93" y="663"/>
                    <a:pt x="93" y="663"/>
                    <a:pt x="93" y="663"/>
                  </a:cubicBezTo>
                  <a:cubicBezTo>
                    <a:pt x="93" y="663"/>
                    <a:pt x="93" y="663"/>
                    <a:pt x="93" y="663"/>
                  </a:cubicBezTo>
                  <a:cubicBezTo>
                    <a:pt x="93" y="663"/>
                    <a:pt x="93" y="663"/>
                    <a:pt x="93" y="663"/>
                  </a:cubicBezTo>
                  <a:cubicBezTo>
                    <a:pt x="93" y="662"/>
                    <a:pt x="93" y="662"/>
                    <a:pt x="93" y="662"/>
                  </a:cubicBezTo>
                  <a:cubicBezTo>
                    <a:pt x="93" y="662"/>
                    <a:pt x="93" y="662"/>
                    <a:pt x="92" y="662"/>
                  </a:cubicBezTo>
                  <a:cubicBezTo>
                    <a:pt x="92" y="662"/>
                    <a:pt x="92" y="662"/>
                    <a:pt x="92" y="662"/>
                  </a:cubicBezTo>
                  <a:cubicBezTo>
                    <a:pt x="92" y="662"/>
                    <a:pt x="93" y="662"/>
                    <a:pt x="93" y="661"/>
                  </a:cubicBezTo>
                  <a:cubicBezTo>
                    <a:pt x="93" y="661"/>
                    <a:pt x="93" y="661"/>
                    <a:pt x="93" y="661"/>
                  </a:cubicBezTo>
                  <a:cubicBezTo>
                    <a:pt x="94" y="660"/>
                    <a:pt x="95" y="660"/>
                    <a:pt x="95" y="659"/>
                  </a:cubicBezTo>
                  <a:cubicBezTo>
                    <a:pt x="95" y="658"/>
                    <a:pt x="94" y="658"/>
                    <a:pt x="94" y="658"/>
                  </a:cubicBezTo>
                  <a:cubicBezTo>
                    <a:pt x="94" y="659"/>
                    <a:pt x="94" y="659"/>
                    <a:pt x="94" y="660"/>
                  </a:cubicBezTo>
                  <a:cubicBezTo>
                    <a:pt x="94" y="660"/>
                    <a:pt x="93" y="661"/>
                    <a:pt x="93" y="661"/>
                  </a:cubicBezTo>
                  <a:cubicBezTo>
                    <a:pt x="92" y="661"/>
                    <a:pt x="92" y="662"/>
                    <a:pt x="92" y="662"/>
                  </a:cubicBezTo>
                  <a:cubicBezTo>
                    <a:pt x="92" y="662"/>
                    <a:pt x="92" y="663"/>
                    <a:pt x="92" y="663"/>
                  </a:cubicBezTo>
                  <a:cubicBezTo>
                    <a:pt x="92" y="663"/>
                    <a:pt x="91" y="663"/>
                    <a:pt x="91" y="663"/>
                  </a:cubicBezTo>
                  <a:cubicBezTo>
                    <a:pt x="91" y="662"/>
                    <a:pt x="91" y="662"/>
                    <a:pt x="91" y="662"/>
                  </a:cubicBezTo>
                  <a:cubicBezTo>
                    <a:pt x="91" y="662"/>
                    <a:pt x="91" y="663"/>
                    <a:pt x="91" y="663"/>
                  </a:cubicBezTo>
                  <a:cubicBezTo>
                    <a:pt x="91" y="663"/>
                    <a:pt x="90" y="664"/>
                    <a:pt x="90" y="664"/>
                  </a:cubicBezTo>
                  <a:cubicBezTo>
                    <a:pt x="90" y="664"/>
                    <a:pt x="89" y="664"/>
                    <a:pt x="89" y="664"/>
                  </a:cubicBezTo>
                  <a:cubicBezTo>
                    <a:pt x="89" y="664"/>
                    <a:pt x="89" y="664"/>
                    <a:pt x="89" y="664"/>
                  </a:cubicBezTo>
                  <a:cubicBezTo>
                    <a:pt x="89" y="665"/>
                    <a:pt x="88" y="665"/>
                    <a:pt x="88" y="666"/>
                  </a:cubicBezTo>
                  <a:cubicBezTo>
                    <a:pt x="88" y="666"/>
                    <a:pt x="88" y="666"/>
                    <a:pt x="88" y="667"/>
                  </a:cubicBezTo>
                  <a:cubicBezTo>
                    <a:pt x="87" y="667"/>
                    <a:pt x="87" y="667"/>
                    <a:pt x="87" y="667"/>
                  </a:cubicBezTo>
                  <a:cubicBezTo>
                    <a:pt x="87" y="667"/>
                    <a:pt x="87" y="667"/>
                    <a:pt x="87" y="667"/>
                  </a:cubicBezTo>
                  <a:cubicBezTo>
                    <a:pt x="87" y="668"/>
                    <a:pt x="88" y="669"/>
                    <a:pt x="87" y="669"/>
                  </a:cubicBezTo>
                  <a:cubicBezTo>
                    <a:pt x="87" y="669"/>
                    <a:pt x="86" y="669"/>
                    <a:pt x="86" y="668"/>
                  </a:cubicBezTo>
                  <a:cubicBezTo>
                    <a:pt x="86" y="668"/>
                    <a:pt x="87" y="667"/>
                    <a:pt x="86" y="666"/>
                  </a:cubicBezTo>
                  <a:cubicBezTo>
                    <a:pt x="86" y="667"/>
                    <a:pt x="86" y="667"/>
                    <a:pt x="86" y="667"/>
                  </a:cubicBezTo>
                  <a:cubicBezTo>
                    <a:pt x="86" y="667"/>
                    <a:pt x="86" y="667"/>
                    <a:pt x="85" y="667"/>
                  </a:cubicBezTo>
                  <a:cubicBezTo>
                    <a:pt x="85" y="666"/>
                    <a:pt x="85" y="666"/>
                    <a:pt x="84" y="666"/>
                  </a:cubicBezTo>
                  <a:cubicBezTo>
                    <a:pt x="84" y="666"/>
                    <a:pt x="84" y="666"/>
                    <a:pt x="84" y="665"/>
                  </a:cubicBezTo>
                  <a:cubicBezTo>
                    <a:pt x="84" y="665"/>
                    <a:pt x="84" y="665"/>
                    <a:pt x="85" y="665"/>
                  </a:cubicBezTo>
                  <a:cubicBezTo>
                    <a:pt x="85" y="665"/>
                    <a:pt x="86" y="665"/>
                    <a:pt x="86" y="665"/>
                  </a:cubicBezTo>
                  <a:cubicBezTo>
                    <a:pt x="86" y="666"/>
                    <a:pt x="86" y="666"/>
                    <a:pt x="86" y="666"/>
                  </a:cubicBezTo>
                  <a:cubicBezTo>
                    <a:pt x="87" y="666"/>
                    <a:pt x="87" y="666"/>
                    <a:pt x="87" y="665"/>
                  </a:cubicBezTo>
                  <a:cubicBezTo>
                    <a:pt x="87" y="665"/>
                    <a:pt x="87" y="665"/>
                    <a:pt x="87" y="664"/>
                  </a:cubicBezTo>
                  <a:cubicBezTo>
                    <a:pt x="87" y="664"/>
                    <a:pt x="87" y="664"/>
                    <a:pt x="87" y="664"/>
                  </a:cubicBezTo>
                  <a:cubicBezTo>
                    <a:pt x="87" y="664"/>
                    <a:pt x="87" y="664"/>
                    <a:pt x="87" y="665"/>
                  </a:cubicBezTo>
                  <a:cubicBezTo>
                    <a:pt x="87" y="665"/>
                    <a:pt x="87" y="665"/>
                    <a:pt x="86" y="665"/>
                  </a:cubicBezTo>
                  <a:cubicBezTo>
                    <a:pt x="86" y="665"/>
                    <a:pt x="86" y="665"/>
                    <a:pt x="86" y="665"/>
                  </a:cubicBezTo>
                  <a:cubicBezTo>
                    <a:pt x="86" y="665"/>
                    <a:pt x="87" y="664"/>
                    <a:pt x="87" y="664"/>
                  </a:cubicBezTo>
                  <a:cubicBezTo>
                    <a:pt x="86" y="664"/>
                    <a:pt x="86" y="664"/>
                    <a:pt x="86" y="664"/>
                  </a:cubicBezTo>
                  <a:cubicBezTo>
                    <a:pt x="86" y="664"/>
                    <a:pt x="86" y="664"/>
                    <a:pt x="86" y="663"/>
                  </a:cubicBezTo>
                  <a:cubicBezTo>
                    <a:pt x="87" y="663"/>
                    <a:pt x="87" y="663"/>
                    <a:pt x="87" y="662"/>
                  </a:cubicBezTo>
                  <a:cubicBezTo>
                    <a:pt x="87" y="662"/>
                    <a:pt x="88" y="662"/>
                    <a:pt x="88" y="662"/>
                  </a:cubicBezTo>
                  <a:cubicBezTo>
                    <a:pt x="88" y="662"/>
                    <a:pt x="88" y="662"/>
                    <a:pt x="88" y="662"/>
                  </a:cubicBezTo>
                  <a:cubicBezTo>
                    <a:pt x="88" y="662"/>
                    <a:pt x="88" y="662"/>
                    <a:pt x="88" y="662"/>
                  </a:cubicBezTo>
                  <a:cubicBezTo>
                    <a:pt x="88" y="662"/>
                    <a:pt x="88" y="661"/>
                    <a:pt x="88" y="661"/>
                  </a:cubicBezTo>
                  <a:cubicBezTo>
                    <a:pt x="87" y="661"/>
                    <a:pt x="87" y="662"/>
                    <a:pt x="87" y="662"/>
                  </a:cubicBezTo>
                  <a:cubicBezTo>
                    <a:pt x="87" y="662"/>
                    <a:pt x="86" y="663"/>
                    <a:pt x="86" y="663"/>
                  </a:cubicBezTo>
                  <a:cubicBezTo>
                    <a:pt x="86" y="664"/>
                    <a:pt x="85" y="664"/>
                    <a:pt x="85" y="664"/>
                  </a:cubicBezTo>
                  <a:cubicBezTo>
                    <a:pt x="85" y="664"/>
                    <a:pt x="85" y="664"/>
                    <a:pt x="85" y="664"/>
                  </a:cubicBezTo>
                  <a:cubicBezTo>
                    <a:pt x="85" y="664"/>
                    <a:pt x="85" y="664"/>
                    <a:pt x="85" y="664"/>
                  </a:cubicBezTo>
                  <a:cubicBezTo>
                    <a:pt x="85" y="664"/>
                    <a:pt x="85" y="663"/>
                    <a:pt x="86" y="663"/>
                  </a:cubicBezTo>
                  <a:cubicBezTo>
                    <a:pt x="86" y="662"/>
                    <a:pt x="86" y="662"/>
                    <a:pt x="86" y="662"/>
                  </a:cubicBezTo>
                  <a:cubicBezTo>
                    <a:pt x="86" y="662"/>
                    <a:pt x="86" y="662"/>
                    <a:pt x="86" y="661"/>
                  </a:cubicBezTo>
                  <a:cubicBezTo>
                    <a:pt x="86" y="661"/>
                    <a:pt x="86" y="660"/>
                    <a:pt x="87" y="660"/>
                  </a:cubicBezTo>
                  <a:cubicBezTo>
                    <a:pt x="87" y="659"/>
                    <a:pt x="87" y="659"/>
                    <a:pt x="87" y="659"/>
                  </a:cubicBezTo>
                  <a:cubicBezTo>
                    <a:pt x="87" y="659"/>
                    <a:pt x="87" y="659"/>
                    <a:pt x="87" y="659"/>
                  </a:cubicBezTo>
                  <a:cubicBezTo>
                    <a:pt x="87" y="659"/>
                    <a:pt x="86" y="659"/>
                    <a:pt x="87" y="658"/>
                  </a:cubicBezTo>
                  <a:cubicBezTo>
                    <a:pt x="86" y="658"/>
                    <a:pt x="86" y="658"/>
                    <a:pt x="86" y="658"/>
                  </a:cubicBezTo>
                  <a:cubicBezTo>
                    <a:pt x="86" y="658"/>
                    <a:pt x="86" y="658"/>
                    <a:pt x="86" y="659"/>
                  </a:cubicBezTo>
                  <a:cubicBezTo>
                    <a:pt x="86" y="659"/>
                    <a:pt x="86" y="659"/>
                    <a:pt x="86" y="660"/>
                  </a:cubicBezTo>
                  <a:cubicBezTo>
                    <a:pt x="86" y="660"/>
                    <a:pt x="86" y="660"/>
                    <a:pt x="86" y="661"/>
                  </a:cubicBezTo>
                  <a:cubicBezTo>
                    <a:pt x="85" y="661"/>
                    <a:pt x="85" y="662"/>
                    <a:pt x="85" y="663"/>
                  </a:cubicBezTo>
                  <a:cubicBezTo>
                    <a:pt x="85" y="663"/>
                    <a:pt x="85" y="663"/>
                    <a:pt x="85" y="664"/>
                  </a:cubicBezTo>
                  <a:cubicBezTo>
                    <a:pt x="85" y="664"/>
                    <a:pt x="84" y="664"/>
                    <a:pt x="84" y="664"/>
                  </a:cubicBezTo>
                  <a:cubicBezTo>
                    <a:pt x="84" y="663"/>
                    <a:pt x="84" y="663"/>
                    <a:pt x="84" y="663"/>
                  </a:cubicBezTo>
                  <a:cubicBezTo>
                    <a:pt x="85" y="662"/>
                    <a:pt x="85" y="662"/>
                    <a:pt x="84" y="661"/>
                  </a:cubicBezTo>
                  <a:cubicBezTo>
                    <a:pt x="84" y="660"/>
                    <a:pt x="84" y="659"/>
                    <a:pt x="85" y="658"/>
                  </a:cubicBezTo>
                  <a:cubicBezTo>
                    <a:pt x="85" y="658"/>
                    <a:pt x="84" y="658"/>
                    <a:pt x="84" y="658"/>
                  </a:cubicBezTo>
                  <a:cubicBezTo>
                    <a:pt x="84" y="658"/>
                    <a:pt x="84" y="658"/>
                    <a:pt x="84" y="657"/>
                  </a:cubicBezTo>
                  <a:cubicBezTo>
                    <a:pt x="84" y="657"/>
                    <a:pt x="84" y="657"/>
                    <a:pt x="84" y="657"/>
                  </a:cubicBezTo>
                  <a:cubicBezTo>
                    <a:pt x="84" y="657"/>
                    <a:pt x="84" y="658"/>
                    <a:pt x="84" y="658"/>
                  </a:cubicBezTo>
                  <a:cubicBezTo>
                    <a:pt x="84" y="658"/>
                    <a:pt x="83" y="659"/>
                    <a:pt x="83" y="659"/>
                  </a:cubicBezTo>
                  <a:cubicBezTo>
                    <a:pt x="83" y="660"/>
                    <a:pt x="83" y="660"/>
                    <a:pt x="83" y="660"/>
                  </a:cubicBezTo>
                  <a:cubicBezTo>
                    <a:pt x="83" y="660"/>
                    <a:pt x="84" y="660"/>
                    <a:pt x="84" y="660"/>
                  </a:cubicBezTo>
                  <a:cubicBezTo>
                    <a:pt x="84" y="660"/>
                    <a:pt x="84" y="660"/>
                    <a:pt x="84" y="661"/>
                  </a:cubicBezTo>
                  <a:cubicBezTo>
                    <a:pt x="84" y="661"/>
                    <a:pt x="84" y="662"/>
                    <a:pt x="84" y="662"/>
                  </a:cubicBezTo>
                  <a:cubicBezTo>
                    <a:pt x="84" y="662"/>
                    <a:pt x="84" y="663"/>
                    <a:pt x="84" y="663"/>
                  </a:cubicBezTo>
                  <a:cubicBezTo>
                    <a:pt x="84" y="663"/>
                    <a:pt x="84" y="663"/>
                    <a:pt x="84" y="663"/>
                  </a:cubicBezTo>
                  <a:cubicBezTo>
                    <a:pt x="83" y="663"/>
                    <a:pt x="83" y="663"/>
                    <a:pt x="83" y="663"/>
                  </a:cubicBezTo>
                  <a:cubicBezTo>
                    <a:pt x="83" y="663"/>
                    <a:pt x="83" y="663"/>
                    <a:pt x="83" y="663"/>
                  </a:cubicBezTo>
                  <a:cubicBezTo>
                    <a:pt x="83" y="663"/>
                    <a:pt x="83" y="663"/>
                    <a:pt x="83" y="663"/>
                  </a:cubicBezTo>
                  <a:cubicBezTo>
                    <a:pt x="83" y="663"/>
                    <a:pt x="83" y="664"/>
                    <a:pt x="83" y="664"/>
                  </a:cubicBezTo>
                  <a:cubicBezTo>
                    <a:pt x="83" y="664"/>
                    <a:pt x="83" y="664"/>
                    <a:pt x="83" y="664"/>
                  </a:cubicBezTo>
                  <a:cubicBezTo>
                    <a:pt x="83" y="664"/>
                    <a:pt x="83" y="664"/>
                    <a:pt x="83" y="664"/>
                  </a:cubicBezTo>
                  <a:cubicBezTo>
                    <a:pt x="83" y="664"/>
                    <a:pt x="82" y="663"/>
                    <a:pt x="82" y="663"/>
                  </a:cubicBezTo>
                  <a:cubicBezTo>
                    <a:pt x="82" y="663"/>
                    <a:pt x="82" y="663"/>
                    <a:pt x="82" y="663"/>
                  </a:cubicBezTo>
                  <a:cubicBezTo>
                    <a:pt x="82" y="663"/>
                    <a:pt x="82" y="663"/>
                    <a:pt x="82" y="663"/>
                  </a:cubicBezTo>
                  <a:cubicBezTo>
                    <a:pt x="82" y="662"/>
                    <a:pt x="83" y="662"/>
                    <a:pt x="82" y="661"/>
                  </a:cubicBezTo>
                  <a:cubicBezTo>
                    <a:pt x="82" y="661"/>
                    <a:pt x="82" y="661"/>
                    <a:pt x="82" y="661"/>
                  </a:cubicBezTo>
                  <a:cubicBezTo>
                    <a:pt x="82" y="660"/>
                    <a:pt x="82" y="660"/>
                    <a:pt x="82" y="660"/>
                  </a:cubicBezTo>
                  <a:cubicBezTo>
                    <a:pt x="82" y="660"/>
                    <a:pt x="82" y="660"/>
                    <a:pt x="82" y="660"/>
                  </a:cubicBezTo>
                  <a:cubicBezTo>
                    <a:pt x="83" y="660"/>
                    <a:pt x="82" y="659"/>
                    <a:pt x="83" y="658"/>
                  </a:cubicBezTo>
                  <a:cubicBezTo>
                    <a:pt x="83" y="658"/>
                    <a:pt x="83" y="658"/>
                    <a:pt x="83" y="658"/>
                  </a:cubicBezTo>
                  <a:cubicBezTo>
                    <a:pt x="83" y="658"/>
                    <a:pt x="83" y="657"/>
                    <a:pt x="83" y="657"/>
                  </a:cubicBezTo>
                  <a:cubicBezTo>
                    <a:pt x="82" y="658"/>
                    <a:pt x="82" y="659"/>
                    <a:pt x="82" y="659"/>
                  </a:cubicBezTo>
                  <a:cubicBezTo>
                    <a:pt x="82" y="660"/>
                    <a:pt x="82" y="660"/>
                    <a:pt x="82" y="660"/>
                  </a:cubicBezTo>
                  <a:cubicBezTo>
                    <a:pt x="81" y="660"/>
                    <a:pt x="81" y="660"/>
                    <a:pt x="81" y="660"/>
                  </a:cubicBezTo>
                  <a:cubicBezTo>
                    <a:pt x="81" y="660"/>
                    <a:pt x="81" y="660"/>
                    <a:pt x="80" y="659"/>
                  </a:cubicBezTo>
                  <a:cubicBezTo>
                    <a:pt x="80" y="659"/>
                    <a:pt x="80" y="659"/>
                    <a:pt x="80" y="658"/>
                  </a:cubicBezTo>
                  <a:cubicBezTo>
                    <a:pt x="80" y="658"/>
                    <a:pt x="80" y="658"/>
                    <a:pt x="80" y="658"/>
                  </a:cubicBezTo>
                  <a:cubicBezTo>
                    <a:pt x="80" y="658"/>
                    <a:pt x="80" y="658"/>
                    <a:pt x="80" y="657"/>
                  </a:cubicBezTo>
                  <a:cubicBezTo>
                    <a:pt x="80" y="657"/>
                    <a:pt x="80" y="657"/>
                    <a:pt x="80" y="657"/>
                  </a:cubicBezTo>
                  <a:cubicBezTo>
                    <a:pt x="80" y="657"/>
                    <a:pt x="80" y="656"/>
                    <a:pt x="80" y="656"/>
                  </a:cubicBezTo>
                  <a:cubicBezTo>
                    <a:pt x="80" y="655"/>
                    <a:pt x="80" y="654"/>
                    <a:pt x="80" y="653"/>
                  </a:cubicBezTo>
                  <a:cubicBezTo>
                    <a:pt x="81" y="653"/>
                    <a:pt x="81" y="653"/>
                    <a:pt x="81" y="653"/>
                  </a:cubicBezTo>
                  <a:cubicBezTo>
                    <a:pt x="82" y="653"/>
                    <a:pt x="82" y="652"/>
                    <a:pt x="81" y="652"/>
                  </a:cubicBezTo>
                  <a:cubicBezTo>
                    <a:pt x="81" y="652"/>
                    <a:pt x="81" y="651"/>
                    <a:pt x="81" y="651"/>
                  </a:cubicBezTo>
                  <a:cubicBezTo>
                    <a:pt x="81" y="651"/>
                    <a:pt x="81" y="651"/>
                    <a:pt x="81" y="651"/>
                  </a:cubicBezTo>
                  <a:cubicBezTo>
                    <a:pt x="81" y="651"/>
                    <a:pt x="81" y="650"/>
                    <a:pt x="82" y="650"/>
                  </a:cubicBezTo>
                  <a:cubicBezTo>
                    <a:pt x="82" y="651"/>
                    <a:pt x="82" y="651"/>
                    <a:pt x="82" y="651"/>
                  </a:cubicBezTo>
                  <a:cubicBezTo>
                    <a:pt x="83" y="652"/>
                    <a:pt x="84" y="652"/>
                    <a:pt x="84" y="652"/>
                  </a:cubicBezTo>
                  <a:cubicBezTo>
                    <a:pt x="85" y="652"/>
                    <a:pt x="85" y="652"/>
                    <a:pt x="85" y="652"/>
                  </a:cubicBezTo>
                  <a:cubicBezTo>
                    <a:pt x="86" y="651"/>
                    <a:pt x="86" y="652"/>
                    <a:pt x="87" y="652"/>
                  </a:cubicBezTo>
                  <a:cubicBezTo>
                    <a:pt x="87" y="652"/>
                    <a:pt x="87" y="653"/>
                    <a:pt x="88" y="652"/>
                  </a:cubicBezTo>
                  <a:cubicBezTo>
                    <a:pt x="87" y="652"/>
                    <a:pt x="87" y="652"/>
                    <a:pt x="87" y="651"/>
                  </a:cubicBezTo>
                  <a:cubicBezTo>
                    <a:pt x="86" y="651"/>
                    <a:pt x="86" y="651"/>
                    <a:pt x="85" y="651"/>
                  </a:cubicBezTo>
                  <a:cubicBezTo>
                    <a:pt x="85" y="651"/>
                    <a:pt x="85" y="651"/>
                    <a:pt x="85" y="651"/>
                  </a:cubicBezTo>
                  <a:cubicBezTo>
                    <a:pt x="84" y="651"/>
                    <a:pt x="84" y="651"/>
                    <a:pt x="84" y="651"/>
                  </a:cubicBezTo>
                  <a:cubicBezTo>
                    <a:pt x="83" y="651"/>
                    <a:pt x="83" y="651"/>
                    <a:pt x="83" y="650"/>
                  </a:cubicBezTo>
                  <a:cubicBezTo>
                    <a:pt x="82" y="650"/>
                    <a:pt x="82" y="649"/>
                    <a:pt x="82" y="649"/>
                  </a:cubicBezTo>
                  <a:cubicBezTo>
                    <a:pt x="82" y="649"/>
                    <a:pt x="82" y="649"/>
                    <a:pt x="82" y="649"/>
                  </a:cubicBezTo>
                  <a:cubicBezTo>
                    <a:pt x="82" y="648"/>
                    <a:pt x="82" y="648"/>
                    <a:pt x="82" y="648"/>
                  </a:cubicBezTo>
                  <a:cubicBezTo>
                    <a:pt x="82" y="648"/>
                    <a:pt x="82" y="648"/>
                    <a:pt x="82" y="648"/>
                  </a:cubicBezTo>
                  <a:cubicBezTo>
                    <a:pt x="83" y="647"/>
                    <a:pt x="83" y="647"/>
                    <a:pt x="83" y="646"/>
                  </a:cubicBezTo>
                  <a:cubicBezTo>
                    <a:pt x="83" y="646"/>
                    <a:pt x="83" y="646"/>
                    <a:pt x="83" y="646"/>
                  </a:cubicBezTo>
                  <a:cubicBezTo>
                    <a:pt x="83" y="646"/>
                    <a:pt x="83" y="646"/>
                    <a:pt x="82" y="646"/>
                  </a:cubicBezTo>
                  <a:cubicBezTo>
                    <a:pt x="82" y="646"/>
                    <a:pt x="82" y="646"/>
                    <a:pt x="82" y="646"/>
                  </a:cubicBezTo>
                  <a:cubicBezTo>
                    <a:pt x="82" y="647"/>
                    <a:pt x="81" y="647"/>
                    <a:pt x="81" y="647"/>
                  </a:cubicBezTo>
                  <a:cubicBezTo>
                    <a:pt x="81" y="648"/>
                    <a:pt x="81" y="648"/>
                    <a:pt x="80" y="648"/>
                  </a:cubicBezTo>
                  <a:cubicBezTo>
                    <a:pt x="80" y="649"/>
                    <a:pt x="79" y="649"/>
                    <a:pt x="79" y="649"/>
                  </a:cubicBezTo>
                  <a:cubicBezTo>
                    <a:pt x="79" y="650"/>
                    <a:pt x="79" y="651"/>
                    <a:pt x="79" y="652"/>
                  </a:cubicBezTo>
                  <a:cubicBezTo>
                    <a:pt x="79" y="652"/>
                    <a:pt x="79" y="652"/>
                    <a:pt x="79" y="652"/>
                  </a:cubicBezTo>
                  <a:cubicBezTo>
                    <a:pt x="79" y="652"/>
                    <a:pt x="79" y="652"/>
                    <a:pt x="79" y="652"/>
                  </a:cubicBezTo>
                  <a:cubicBezTo>
                    <a:pt x="78" y="652"/>
                    <a:pt x="78" y="652"/>
                    <a:pt x="78" y="653"/>
                  </a:cubicBezTo>
                  <a:cubicBezTo>
                    <a:pt x="78" y="653"/>
                    <a:pt x="78" y="653"/>
                    <a:pt x="78" y="653"/>
                  </a:cubicBezTo>
                  <a:cubicBezTo>
                    <a:pt x="77" y="653"/>
                    <a:pt x="77" y="654"/>
                    <a:pt x="77" y="654"/>
                  </a:cubicBezTo>
                  <a:cubicBezTo>
                    <a:pt x="77" y="654"/>
                    <a:pt x="77" y="654"/>
                    <a:pt x="76" y="653"/>
                  </a:cubicBezTo>
                  <a:cubicBezTo>
                    <a:pt x="76" y="653"/>
                    <a:pt x="75" y="653"/>
                    <a:pt x="75" y="652"/>
                  </a:cubicBezTo>
                  <a:cubicBezTo>
                    <a:pt x="75" y="652"/>
                    <a:pt x="75" y="652"/>
                    <a:pt x="75" y="651"/>
                  </a:cubicBezTo>
                  <a:cubicBezTo>
                    <a:pt x="75" y="651"/>
                    <a:pt x="74" y="651"/>
                    <a:pt x="74" y="651"/>
                  </a:cubicBezTo>
                  <a:cubicBezTo>
                    <a:pt x="74" y="651"/>
                    <a:pt x="74" y="650"/>
                    <a:pt x="74" y="650"/>
                  </a:cubicBezTo>
                  <a:cubicBezTo>
                    <a:pt x="74" y="650"/>
                    <a:pt x="74" y="650"/>
                    <a:pt x="74" y="650"/>
                  </a:cubicBezTo>
                  <a:cubicBezTo>
                    <a:pt x="74" y="650"/>
                    <a:pt x="73" y="649"/>
                    <a:pt x="73" y="648"/>
                  </a:cubicBezTo>
                  <a:cubicBezTo>
                    <a:pt x="73" y="649"/>
                    <a:pt x="73" y="649"/>
                    <a:pt x="73" y="649"/>
                  </a:cubicBezTo>
                  <a:cubicBezTo>
                    <a:pt x="73" y="649"/>
                    <a:pt x="73" y="650"/>
                    <a:pt x="73" y="650"/>
                  </a:cubicBezTo>
                  <a:cubicBezTo>
                    <a:pt x="73" y="650"/>
                    <a:pt x="73" y="650"/>
                    <a:pt x="73" y="650"/>
                  </a:cubicBezTo>
                  <a:cubicBezTo>
                    <a:pt x="73" y="650"/>
                    <a:pt x="73" y="650"/>
                    <a:pt x="73" y="650"/>
                  </a:cubicBezTo>
                  <a:cubicBezTo>
                    <a:pt x="72" y="649"/>
                    <a:pt x="72" y="650"/>
                    <a:pt x="71" y="649"/>
                  </a:cubicBezTo>
                  <a:cubicBezTo>
                    <a:pt x="71" y="649"/>
                    <a:pt x="71" y="648"/>
                    <a:pt x="72" y="648"/>
                  </a:cubicBezTo>
                  <a:cubicBezTo>
                    <a:pt x="72" y="648"/>
                    <a:pt x="72" y="648"/>
                    <a:pt x="72" y="648"/>
                  </a:cubicBezTo>
                  <a:cubicBezTo>
                    <a:pt x="72" y="648"/>
                    <a:pt x="72" y="648"/>
                    <a:pt x="72" y="648"/>
                  </a:cubicBezTo>
                  <a:cubicBezTo>
                    <a:pt x="73" y="648"/>
                    <a:pt x="73" y="648"/>
                    <a:pt x="73" y="648"/>
                  </a:cubicBezTo>
                  <a:cubicBezTo>
                    <a:pt x="73" y="648"/>
                    <a:pt x="73" y="648"/>
                    <a:pt x="73" y="647"/>
                  </a:cubicBezTo>
                  <a:cubicBezTo>
                    <a:pt x="73" y="647"/>
                    <a:pt x="73" y="647"/>
                    <a:pt x="72" y="647"/>
                  </a:cubicBezTo>
                  <a:cubicBezTo>
                    <a:pt x="72" y="647"/>
                    <a:pt x="72" y="647"/>
                    <a:pt x="72" y="647"/>
                  </a:cubicBezTo>
                  <a:cubicBezTo>
                    <a:pt x="72" y="646"/>
                    <a:pt x="73" y="646"/>
                    <a:pt x="73" y="646"/>
                  </a:cubicBezTo>
                  <a:cubicBezTo>
                    <a:pt x="73" y="646"/>
                    <a:pt x="73" y="647"/>
                    <a:pt x="73" y="647"/>
                  </a:cubicBezTo>
                  <a:cubicBezTo>
                    <a:pt x="74" y="647"/>
                    <a:pt x="74" y="648"/>
                    <a:pt x="75" y="649"/>
                  </a:cubicBezTo>
                  <a:cubicBezTo>
                    <a:pt x="75" y="649"/>
                    <a:pt x="75" y="649"/>
                    <a:pt x="75" y="649"/>
                  </a:cubicBezTo>
                  <a:cubicBezTo>
                    <a:pt x="75" y="649"/>
                    <a:pt x="75" y="649"/>
                    <a:pt x="76" y="649"/>
                  </a:cubicBezTo>
                  <a:cubicBezTo>
                    <a:pt x="76" y="649"/>
                    <a:pt x="76" y="648"/>
                    <a:pt x="75" y="648"/>
                  </a:cubicBezTo>
                  <a:cubicBezTo>
                    <a:pt x="75" y="648"/>
                    <a:pt x="74" y="647"/>
                    <a:pt x="73" y="646"/>
                  </a:cubicBezTo>
                  <a:cubicBezTo>
                    <a:pt x="73" y="646"/>
                    <a:pt x="73" y="645"/>
                    <a:pt x="73" y="645"/>
                  </a:cubicBezTo>
                  <a:cubicBezTo>
                    <a:pt x="73" y="645"/>
                    <a:pt x="73" y="645"/>
                    <a:pt x="73" y="644"/>
                  </a:cubicBezTo>
                  <a:cubicBezTo>
                    <a:pt x="73" y="644"/>
                    <a:pt x="73" y="644"/>
                    <a:pt x="74" y="644"/>
                  </a:cubicBezTo>
                  <a:cubicBezTo>
                    <a:pt x="74" y="644"/>
                    <a:pt x="74" y="644"/>
                    <a:pt x="74" y="643"/>
                  </a:cubicBezTo>
                  <a:cubicBezTo>
                    <a:pt x="74" y="643"/>
                    <a:pt x="74" y="643"/>
                    <a:pt x="74" y="643"/>
                  </a:cubicBezTo>
                  <a:cubicBezTo>
                    <a:pt x="74" y="643"/>
                    <a:pt x="74" y="643"/>
                    <a:pt x="74" y="643"/>
                  </a:cubicBezTo>
                  <a:cubicBezTo>
                    <a:pt x="74" y="643"/>
                    <a:pt x="74" y="643"/>
                    <a:pt x="74" y="643"/>
                  </a:cubicBezTo>
                  <a:cubicBezTo>
                    <a:pt x="74" y="643"/>
                    <a:pt x="74" y="643"/>
                    <a:pt x="74" y="643"/>
                  </a:cubicBezTo>
                  <a:cubicBezTo>
                    <a:pt x="74" y="643"/>
                    <a:pt x="74" y="643"/>
                    <a:pt x="74" y="643"/>
                  </a:cubicBezTo>
                  <a:cubicBezTo>
                    <a:pt x="73" y="643"/>
                    <a:pt x="73" y="643"/>
                    <a:pt x="73" y="644"/>
                  </a:cubicBezTo>
                  <a:cubicBezTo>
                    <a:pt x="73" y="644"/>
                    <a:pt x="73" y="644"/>
                    <a:pt x="73" y="644"/>
                  </a:cubicBezTo>
                  <a:cubicBezTo>
                    <a:pt x="73" y="644"/>
                    <a:pt x="73" y="644"/>
                    <a:pt x="72" y="644"/>
                  </a:cubicBezTo>
                  <a:cubicBezTo>
                    <a:pt x="72" y="644"/>
                    <a:pt x="72" y="644"/>
                    <a:pt x="72" y="644"/>
                  </a:cubicBezTo>
                  <a:cubicBezTo>
                    <a:pt x="72" y="644"/>
                    <a:pt x="72" y="644"/>
                    <a:pt x="72" y="644"/>
                  </a:cubicBezTo>
                  <a:cubicBezTo>
                    <a:pt x="72" y="643"/>
                    <a:pt x="72" y="643"/>
                    <a:pt x="72" y="643"/>
                  </a:cubicBezTo>
                  <a:cubicBezTo>
                    <a:pt x="72" y="643"/>
                    <a:pt x="72" y="642"/>
                    <a:pt x="72" y="642"/>
                  </a:cubicBezTo>
                  <a:cubicBezTo>
                    <a:pt x="72" y="642"/>
                    <a:pt x="72" y="642"/>
                    <a:pt x="72" y="642"/>
                  </a:cubicBezTo>
                  <a:cubicBezTo>
                    <a:pt x="72" y="642"/>
                    <a:pt x="72" y="642"/>
                    <a:pt x="72" y="642"/>
                  </a:cubicBezTo>
                  <a:cubicBezTo>
                    <a:pt x="72" y="642"/>
                    <a:pt x="72" y="642"/>
                    <a:pt x="72" y="642"/>
                  </a:cubicBezTo>
                  <a:cubicBezTo>
                    <a:pt x="72" y="642"/>
                    <a:pt x="72" y="641"/>
                    <a:pt x="72" y="641"/>
                  </a:cubicBezTo>
                  <a:cubicBezTo>
                    <a:pt x="72" y="641"/>
                    <a:pt x="72" y="641"/>
                    <a:pt x="72" y="641"/>
                  </a:cubicBezTo>
                  <a:cubicBezTo>
                    <a:pt x="72" y="641"/>
                    <a:pt x="72" y="641"/>
                    <a:pt x="72" y="641"/>
                  </a:cubicBezTo>
                  <a:cubicBezTo>
                    <a:pt x="72" y="641"/>
                    <a:pt x="72" y="641"/>
                    <a:pt x="72" y="641"/>
                  </a:cubicBezTo>
                  <a:cubicBezTo>
                    <a:pt x="71" y="642"/>
                    <a:pt x="71" y="642"/>
                    <a:pt x="71" y="641"/>
                  </a:cubicBezTo>
                  <a:cubicBezTo>
                    <a:pt x="71" y="641"/>
                    <a:pt x="71" y="641"/>
                    <a:pt x="71" y="641"/>
                  </a:cubicBezTo>
                  <a:cubicBezTo>
                    <a:pt x="71" y="641"/>
                    <a:pt x="71" y="641"/>
                    <a:pt x="71" y="641"/>
                  </a:cubicBezTo>
                  <a:cubicBezTo>
                    <a:pt x="71" y="640"/>
                    <a:pt x="71" y="640"/>
                    <a:pt x="71" y="640"/>
                  </a:cubicBezTo>
                  <a:cubicBezTo>
                    <a:pt x="71" y="640"/>
                    <a:pt x="71" y="640"/>
                    <a:pt x="71" y="640"/>
                  </a:cubicBezTo>
                  <a:cubicBezTo>
                    <a:pt x="71" y="640"/>
                    <a:pt x="71" y="639"/>
                    <a:pt x="71" y="639"/>
                  </a:cubicBezTo>
                  <a:cubicBezTo>
                    <a:pt x="71" y="639"/>
                    <a:pt x="71" y="639"/>
                    <a:pt x="71" y="639"/>
                  </a:cubicBezTo>
                  <a:cubicBezTo>
                    <a:pt x="71" y="639"/>
                    <a:pt x="71" y="639"/>
                    <a:pt x="72" y="639"/>
                  </a:cubicBezTo>
                  <a:cubicBezTo>
                    <a:pt x="72" y="639"/>
                    <a:pt x="72" y="639"/>
                    <a:pt x="72" y="639"/>
                  </a:cubicBezTo>
                  <a:cubicBezTo>
                    <a:pt x="72" y="640"/>
                    <a:pt x="72" y="640"/>
                    <a:pt x="72" y="640"/>
                  </a:cubicBezTo>
                  <a:cubicBezTo>
                    <a:pt x="73" y="640"/>
                    <a:pt x="73" y="640"/>
                    <a:pt x="73" y="640"/>
                  </a:cubicBezTo>
                  <a:cubicBezTo>
                    <a:pt x="73" y="640"/>
                    <a:pt x="73" y="640"/>
                    <a:pt x="73" y="640"/>
                  </a:cubicBezTo>
                  <a:cubicBezTo>
                    <a:pt x="73" y="640"/>
                    <a:pt x="73" y="640"/>
                    <a:pt x="73" y="640"/>
                  </a:cubicBezTo>
                  <a:cubicBezTo>
                    <a:pt x="73" y="640"/>
                    <a:pt x="73" y="639"/>
                    <a:pt x="72" y="639"/>
                  </a:cubicBezTo>
                  <a:cubicBezTo>
                    <a:pt x="72" y="639"/>
                    <a:pt x="72" y="639"/>
                    <a:pt x="72" y="639"/>
                  </a:cubicBezTo>
                  <a:cubicBezTo>
                    <a:pt x="72" y="639"/>
                    <a:pt x="72" y="639"/>
                    <a:pt x="72" y="639"/>
                  </a:cubicBezTo>
                  <a:cubicBezTo>
                    <a:pt x="72" y="638"/>
                    <a:pt x="72" y="638"/>
                    <a:pt x="72" y="638"/>
                  </a:cubicBezTo>
                  <a:cubicBezTo>
                    <a:pt x="72" y="638"/>
                    <a:pt x="72" y="638"/>
                    <a:pt x="71" y="638"/>
                  </a:cubicBezTo>
                  <a:cubicBezTo>
                    <a:pt x="71" y="639"/>
                    <a:pt x="71" y="639"/>
                    <a:pt x="71" y="639"/>
                  </a:cubicBezTo>
                  <a:cubicBezTo>
                    <a:pt x="71" y="639"/>
                    <a:pt x="71" y="639"/>
                    <a:pt x="71" y="639"/>
                  </a:cubicBezTo>
                  <a:cubicBezTo>
                    <a:pt x="71" y="639"/>
                    <a:pt x="71" y="639"/>
                    <a:pt x="71" y="638"/>
                  </a:cubicBezTo>
                  <a:cubicBezTo>
                    <a:pt x="71" y="638"/>
                    <a:pt x="71" y="638"/>
                    <a:pt x="71" y="638"/>
                  </a:cubicBezTo>
                  <a:cubicBezTo>
                    <a:pt x="71" y="638"/>
                    <a:pt x="71" y="638"/>
                    <a:pt x="72" y="638"/>
                  </a:cubicBezTo>
                  <a:cubicBezTo>
                    <a:pt x="72" y="638"/>
                    <a:pt x="72" y="638"/>
                    <a:pt x="72" y="637"/>
                  </a:cubicBezTo>
                  <a:cubicBezTo>
                    <a:pt x="72" y="637"/>
                    <a:pt x="72" y="637"/>
                    <a:pt x="72" y="637"/>
                  </a:cubicBezTo>
                  <a:cubicBezTo>
                    <a:pt x="72" y="637"/>
                    <a:pt x="72" y="637"/>
                    <a:pt x="72" y="637"/>
                  </a:cubicBezTo>
                  <a:cubicBezTo>
                    <a:pt x="72" y="636"/>
                    <a:pt x="72" y="636"/>
                    <a:pt x="72" y="636"/>
                  </a:cubicBezTo>
                  <a:cubicBezTo>
                    <a:pt x="72" y="636"/>
                    <a:pt x="73" y="636"/>
                    <a:pt x="73" y="636"/>
                  </a:cubicBezTo>
                  <a:cubicBezTo>
                    <a:pt x="73" y="636"/>
                    <a:pt x="73" y="635"/>
                    <a:pt x="73" y="635"/>
                  </a:cubicBezTo>
                  <a:cubicBezTo>
                    <a:pt x="73" y="635"/>
                    <a:pt x="73" y="635"/>
                    <a:pt x="73" y="635"/>
                  </a:cubicBezTo>
                  <a:cubicBezTo>
                    <a:pt x="73" y="635"/>
                    <a:pt x="73" y="635"/>
                    <a:pt x="73" y="635"/>
                  </a:cubicBezTo>
                  <a:cubicBezTo>
                    <a:pt x="73" y="635"/>
                    <a:pt x="73" y="635"/>
                    <a:pt x="73" y="634"/>
                  </a:cubicBezTo>
                  <a:cubicBezTo>
                    <a:pt x="74" y="634"/>
                    <a:pt x="74" y="634"/>
                    <a:pt x="74" y="634"/>
                  </a:cubicBezTo>
                  <a:cubicBezTo>
                    <a:pt x="74" y="634"/>
                    <a:pt x="74" y="634"/>
                    <a:pt x="74" y="634"/>
                  </a:cubicBezTo>
                  <a:cubicBezTo>
                    <a:pt x="74" y="634"/>
                    <a:pt x="74" y="634"/>
                    <a:pt x="75" y="634"/>
                  </a:cubicBezTo>
                  <a:cubicBezTo>
                    <a:pt x="75" y="634"/>
                    <a:pt x="75" y="634"/>
                    <a:pt x="76" y="634"/>
                  </a:cubicBezTo>
                  <a:cubicBezTo>
                    <a:pt x="76" y="634"/>
                    <a:pt x="76" y="634"/>
                    <a:pt x="76" y="634"/>
                  </a:cubicBezTo>
                  <a:cubicBezTo>
                    <a:pt x="76" y="634"/>
                    <a:pt x="76" y="633"/>
                    <a:pt x="76" y="633"/>
                  </a:cubicBezTo>
                  <a:cubicBezTo>
                    <a:pt x="76" y="633"/>
                    <a:pt x="76" y="633"/>
                    <a:pt x="75" y="634"/>
                  </a:cubicBezTo>
                  <a:cubicBezTo>
                    <a:pt x="75" y="634"/>
                    <a:pt x="75" y="634"/>
                    <a:pt x="75" y="634"/>
                  </a:cubicBezTo>
                  <a:cubicBezTo>
                    <a:pt x="75" y="634"/>
                    <a:pt x="75" y="634"/>
                    <a:pt x="75" y="634"/>
                  </a:cubicBezTo>
                  <a:cubicBezTo>
                    <a:pt x="75" y="634"/>
                    <a:pt x="74" y="634"/>
                    <a:pt x="74" y="634"/>
                  </a:cubicBezTo>
                  <a:cubicBezTo>
                    <a:pt x="74" y="634"/>
                    <a:pt x="74" y="634"/>
                    <a:pt x="74" y="633"/>
                  </a:cubicBezTo>
                  <a:cubicBezTo>
                    <a:pt x="74" y="633"/>
                    <a:pt x="74" y="633"/>
                    <a:pt x="74" y="633"/>
                  </a:cubicBezTo>
                  <a:cubicBezTo>
                    <a:pt x="74" y="633"/>
                    <a:pt x="74" y="633"/>
                    <a:pt x="74" y="633"/>
                  </a:cubicBezTo>
                  <a:cubicBezTo>
                    <a:pt x="74" y="632"/>
                    <a:pt x="74" y="632"/>
                    <a:pt x="75" y="632"/>
                  </a:cubicBezTo>
                  <a:cubicBezTo>
                    <a:pt x="75" y="632"/>
                    <a:pt x="75" y="631"/>
                    <a:pt x="75" y="631"/>
                  </a:cubicBezTo>
                  <a:cubicBezTo>
                    <a:pt x="76" y="630"/>
                    <a:pt x="76" y="630"/>
                    <a:pt x="76" y="630"/>
                  </a:cubicBezTo>
                  <a:cubicBezTo>
                    <a:pt x="76" y="630"/>
                    <a:pt x="76" y="629"/>
                    <a:pt x="76" y="629"/>
                  </a:cubicBezTo>
                  <a:cubicBezTo>
                    <a:pt x="76" y="629"/>
                    <a:pt x="76" y="629"/>
                    <a:pt x="76" y="629"/>
                  </a:cubicBezTo>
                  <a:cubicBezTo>
                    <a:pt x="76" y="628"/>
                    <a:pt x="76" y="628"/>
                    <a:pt x="76" y="628"/>
                  </a:cubicBezTo>
                  <a:cubicBezTo>
                    <a:pt x="76" y="628"/>
                    <a:pt x="76" y="628"/>
                    <a:pt x="76" y="628"/>
                  </a:cubicBezTo>
                  <a:cubicBezTo>
                    <a:pt x="76" y="628"/>
                    <a:pt x="75" y="627"/>
                    <a:pt x="75" y="627"/>
                  </a:cubicBezTo>
                  <a:cubicBezTo>
                    <a:pt x="75" y="628"/>
                    <a:pt x="75" y="628"/>
                    <a:pt x="75" y="629"/>
                  </a:cubicBezTo>
                  <a:cubicBezTo>
                    <a:pt x="75" y="629"/>
                    <a:pt x="75" y="629"/>
                    <a:pt x="75" y="629"/>
                  </a:cubicBezTo>
                  <a:cubicBezTo>
                    <a:pt x="75" y="629"/>
                    <a:pt x="75" y="630"/>
                    <a:pt x="75" y="630"/>
                  </a:cubicBezTo>
                  <a:cubicBezTo>
                    <a:pt x="75" y="630"/>
                    <a:pt x="75" y="630"/>
                    <a:pt x="75" y="631"/>
                  </a:cubicBezTo>
                  <a:cubicBezTo>
                    <a:pt x="75" y="631"/>
                    <a:pt x="74" y="631"/>
                    <a:pt x="74" y="632"/>
                  </a:cubicBezTo>
                  <a:cubicBezTo>
                    <a:pt x="74" y="632"/>
                    <a:pt x="74" y="632"/>
                    <a:pt x="74" y="633"/>
                  </a:cubicBezTo>
                  <a:cubicBezTo>
                    <a:pt x="74" y="633"/>
                    <a:pt x="74" y="633"/>
                    <a:pt x="73" y="634"/>
                  </a:cubicBezTo>
                  <a:cubicBezTo>
                    <a:pt x="73" y="633"/>
                    <a:pt x="73" y="633"/>
                    <a:pt x="73" y="633"/>
                  </a:cubicBezTo>
                  <a:cubicBezTo>
                    <a:pt x="73" y="633"/>
                    <a:pt x="73" y="632"/>
                    <a:pt x="73" y="632"/>
                  </a:cubicBezTo>
                  <a:cubicBezTo>
                    <a:pt x="73" y="632"/>
                    <a:pt x="73" y="632"/>
                    <a:pt x="74" y="632"/>
                  </a:cubicBezTo>
                  <a:cubicBezTo>
                    <a:pt x="74" y="632"/>
                    <a:pt x="74" y="631"/>
                    <a:pt x="74" y="631"/>
                  </a:cubicBezTo>
                  <a:cubicBezTo>
                    <a:pt x="74" y="631"/>
                    <a:pt x="74" y="631"/>
                    <a:pt x="74" y="631"/>
                  </a:cubicBezTo>
                  <a:cubicBezTo>
                    <a:pt x="74" y="631"/>
                    <a:pt x="74" y="630"/>
                    <a:pt x="74" y="630"/>
                  </a:cubicBezTo>
                  <a:cubicBezTo>
                    <a:pt x="74" y="629"/>
                    <a:pt x="74" y="628"/>
                    <a:pt x="73" y="627"/>
                  </a:cubicBezTo>
                  <a:cubicBezTo>
                    <a:pt x="73" y="626"/>
                    <a:pt x="74" y="625"/>
                    <a:pt x="73" y="624"/>
                  </a:cubicBezTo>
                  <a:cubicBezTo>
                    <a:pt x="73" y="624"/>
                    <a:pt x="73" y="624"/>
                    <a:pt x="73" y="624"/>
                  </a:cubicBezTo>
                  <a:cubicBezTo>
                    <a:pt x="74" y="623"/>
                    <a:pt x="74" y="623"/>
                    <a:pt x="74" y="623"/>
                  </a:cubicBezTo>
                  <a:cubicBezTo>
                    <a:pt x="74" y="623"/>
                    <a:pt x="74" y="622"/>
                    <a:pt x="74" y="622"/>
                  </a:cubicBezTo>
                  <a:cubicBezTo>
                    <a:pt x="74" y="622"/>
                    <a:pt x="73" y="620"/>
                    <a:pt x="73" y="620"/>
                  </a:cubicBezTo>
                  <a:cubicBezTo>
                    <a:pt x="72" y="620"/>
                    <a:pt x="72" y="620"/>
                    <a:pt x="72" y="620"/>
                  </a:cubicBezTo>
                  <a:cubicBezTo>
                    <a:pt x="71" y="620"/>
                    <a:pt x="71" y="620"/>
                    <a:pt x="71" y="620"/>
                  </a:cubicBezTo>
                  <a:cubicBezTo>
                    <a:pt x="71" y="620"/>
                    <a:pt x="71" y="620"/>
                    <a:pt x="71" y="620"/>
                  </a:cubicBezTo>
                  <a:cubicBezTo>
                    <a:pt x="71" y="619"/>
                    <a:pt x="71" y="619"/>
                    <a:pt x="71" y="619"/>
                  </a:cubicBezTo>
                  <a:cubicBezTo>
                    <a:pt x="71" y="619"/>
                    <a:pt x="70" y="619"/>
                    <a:pt x="70" y="619"/>
                  </a:cubicBezTo>
                  <a:cubicBezTo>
                    <a:pt x="70" y="619"/>
                    <a:pt x="69" y="617"/>
                    <a:pt x="69" y="617"/>
                  </a:cubicBezTo>
                  <a:cubicBezTo>
                    <a:pt x="68" y="617"/>
                    <a:pt x="68" y="617"/>
                    <a:pt x="68" y="617"/>
                  </a:cubicBezTo>
                  <a:cubicBezTo>
                    <a:pt x="66" y="617"/>
                    <a:pt x="66" y="617"/>
                    <a:pt x="66" y="617"/>
                  </a:cubicBezTo>
                  <a:cubicBezTo>
                    <a:pt x="66" y="617"/>
                    <a:pt x="63" y="614"/>
                    <a:pt x="63" y="614"/>
                  </a:cubicBezTo>
                  <a:cubicBezTo>
                    <a:pt x="63" y="614"/>
                    <a:pt x="61" y="614"/>
                    <a:pt x="61" y="614"/>
                  </a:cubicBezTo>
                  <a:cubicBezTo>
                    <a:pt x="61" y="612"/>
                    <a:pt x="61" y="612"/>
                    <a:pt x="61" y="612"/>
                  </a:cubicBezTo>
                  <a:cubicBezTo>
                    <a:pt x="60" y="611"/>
                    <a:pt x="60" y="611"/>
                    <a:pt x="60" y="611"/>
                  </a:cubicBezTo>
                  <a:cubicBezTo>
                    <a:pt x="60" y="610"/>
                    <a:pt x="60" y="610"/>
                    <a:pt x="60" y="610"/>
                  </a:cubicBezTo>
                  <a:cubicBezTo>
                    <a:pt x="60" y="610"/>
                    <a:pt x="60" y="610"/>
                    <a:pt x="60" y="610"/>
                  </a:cubicBezTo>
                  <a:cubicBezTo>
                    <a:pt x="60" y="609"/>
                    <a:pt x="60" y="609"/>
                    <a:pt x="60" y="609"/>
                  </a:cubicBezTo>
                  <a:cubicBezTo>
                    <a:pt x="58" y="608"/>
                    <a:pt x="58" y="608"/>
                    <a:pt x="58" y="608"/>
                  </a:cubicBezTo>
                  <a:cubicBezTo>
                    <a:pt x="58" y="608"/>
                    <a:pt x="58" y="608"/>
                    <a:pt x="58" y="608"/>
                  </a:cubicBezTo>
                  <a:cubicBezTo>
                    <a:pt x="58" y="608"/>
                    <a:pt x="59" y="607"/>
                    <a:pt x="59" y="607"/>
                  </a:cubicBezTo>
                  <a:cubicBezTo>
                    <a:pt x="51" y="592"/>
                    <a:pt x="51" y="592"/>
                    <a:pt x="51" y="592"/>
                  </a:cubicBezTo>
                  <a:cubicBezTo>
                    <a:pt x="51" y="592"/>
                    <a:pt x="51" y="592"/>
                    <a:pt x="51" y="592"/>
                  </a:cubicBezTo>
                  <a:cubicBezTo>
                    <a:pt x="48" y="588"/>
                    <a:pt x="48" y="588"/>
                    <a:pt x="48" y="588"/>
                  </a:cubicBezTo>
                  <a:cubicBezTo>
                    <a:pt x="46" y="586"/>
                    <a:pt x="46" y="586"/>
                    <a:pt x="46" y="586"/>
                  </a:cubicBezTo>
                  <a:cubicBezTo>
                    <a:pt x="45" y="585"/>
                    <a:pt x="45" y="585"/>
                    <a:pt x="45" y="585"/>
                  </a:cubicBezTo>
                  <a:cubicBezTo>
                    <a:pt x="45" y="585"/>
                    <a:pt x="45" y="585"/>
                    <a:pt x="45" y="585"/>
                  </a:cubicBezTo>
                  <a:cubicBezTo>
                    <a:pt x="44" y="583"/>
                    <a:pt x="44" y="583"/>
                    <a:pt x="44" y="583"/>
                  </a:cubicBezTo>
                  <a:cubicBezTo>
                    <a:pt x="42" y="582"/>
                    <a:pt x="42" y="582"/>
                    <a:pt x="42" y="582"/>
                  </a:cubicBezTo>
                  <a:cubicBezTo>
                    <a:pt x="42" y="581"/>
                    <a:pt x="42" y="581"/>
                    <a:pt x="42" y="581"/>
                  </a:cubicBezTo>
                  <a:cubicBezTo>
                    <a:pt x="40" y="580"/>
                    <a:pt x="40" y="580"/>
                    <a:pt x="40" y="580"/>
                  </a:cubicBezTo>
                  <a:cubicBezTo>
                    <a:pt x="40" y="579"/>
                    <a:pt x="40" y="579"/>
                    <a:pt x="40" y="579"/>
                  </a:cubicBezTo>
                  <a:cubicBezTo>
                    <a:pt x="40" y="579"/>
                    <a:pt x="40" y="579"/>
                    <a:pt x="40" y="579"/>
                  </a:cubicBezTo>
                  <a:cubicBezTo>
                    <a:pt x="40" y="578"/>
                    <a:pt x="40" y="578"/>
                    <a:pt x="40" y="578"/>
                  </a:cubicBezTo>
                  <a:cubicBezTo>
                    <a:pt x="40" y="578"/>
                    <a:pt x="40" y="578"/>
                    <a:pt x="40" y="578"/>
                  </a:cubicBezTo>
                  <a:cubicBezTo>
                    <a:pt x="40" y="577"/>
                    <a:pt x="40" y="577"/>
                    <a:pt x="40" y="577"/>
                  </a:cubicBezTo>
                  <a:cubicBezTo>
                    <a:pt x="37" y="574"/>
                    <a:pt x="37" y="574"/>
                    <a:pt x="37" y="574"/>
                  </a:cubicBezTo>
                  <a:cubicBezTo>
                    <a:pt x="37" y="574"/>
                    <a:pt x="37" y="574"/>
                    <a:pt x="37" y="574"/>
                  </a:cubicBezTo>
                  <a:cubicBezTo>
                    <a:pt x="33" y="576"/>
                    <a:pt x="33" y="576"/>
                    <a:pt x="33" y="576"/>
                  </a:cubicBezTo>
                  <a:cubicBezTo>
                    <a:pt x="31" y="576"/>
                    <a:pt x="31" y="576"/>
                    <a:pt x="31" y="576"/>
                  </a:cubicBezTo>
                  <a:cubicBezTo>
                    <a:pt x="31" y="576"/>
                    <a:pt x="31" y="576"/>
                    <a:pt x="31" y="576"/>
                  </a:cubicBezTo>
                  <a:cubicBezTo>
                    <a:pt x="32" y="577"/>
                    <a:pt x="32" y="577"/>
                    <a:pt x="32" y="577"/>
                  </a:cubicBezTo>
                  <a:cubicBezTo>
                    <a:pt x="32" y="577"/>
                    <a:pt x="32" y="577"/>
                    <a:pt x="32" y="577"/>
                  </a:cubicBezTo>
                  <a:cubicBezTo>
                    <a:pt x="32" y="577"/>
                    <a:pt x="32" y="578"/>
                    <a:pt x="32" y="578"/>
                  </a:cubicBezTo>
                  <a:cubicBezTo>
                    <a:pt x="31" y="578"/>
                    <a:pt x="31" y="578"/>
                    <a:pt x="31" y="578"/>
                  </a:cubicBezTo>
                  <a:cubicBezTo>
                    <a:pt x="31" y="580"/>
                    <a:pt x="31" y="580"/>
                    <a:pt x="31" y="580"/>
                  </a:cubicBezTo>
                  <a:cubicBezTo>
                    <a:pt x="30" y="582"/>
                    <a:pt x="30" y="582"/>
                    <a:pt x="30" y="582"/>
                  </a:cubicBezTo>
                  <a:cubicBezTo>
                    <a:pt x="28" y="582"/>
                    <a:pt x="28" y="582"/>
                    <a:pt x="28" y="582"/>
                  </a:cubicBezTo>
                  <a:cubicBezTo>
                    <a:pt x="23" y="586"/>
                    <a:pt x="23" y="586"/>
                    <a:pt x="23" y="586"/>
                  </a:cubicBezTo>
                  <a:cubicBezTo>
                    <a:pt x="23" y="581"/>
                    <a:pt x="23" y="581"/>
                    <a:pt x="23" y="581"/>
                  </a:cubicBezTo>
                  <a:cubicBezTo>
                    <a:pt x="16" y="574"/>
                    <a:pt x="16" y="574"/>
                    <a:pt x="16" y="574"/>
                  </a:cubicBezTo>
                  <a:cubicBezTo>
                    <a:pt x="16" y="573"/>
                    <a:pt x="16" y="573"/>
                    <a:pt x="16" y="573"/>
                  </a:cubicBezTo>
                  <a:cubicBezTo>
                    <a:pt x="16" y="572"/>
                    <a:pt x="16" y="572"/>
                    <a:pt x="16" y="572"/>
                  </a:cubicBezTo>
                  <a:cubicBezTo>
                    <a:pt x="13" y="571"/>
                    <a:pt x="13" y="571"/>
                    <a:pt x="13" y="571"/>
                  </a:cubicBezTo>
                  <a:cubicBezTo>
                    <a:pt x="12" y="570"/>
                    <a:pt x="12" y="570"/>
                    <a:pt x="12" y="570"/>
                  </a:cubicBezTo>
                  <a:cubicBezTo>
                    <a:pt x="12" y="570"/>
                    <a:pt x="12" y="569"/>
                    <a:pt x="12" y="569"/>
                  </a:cubicBezTo>
                  <a:cubicBezTo>
                    <a:pt x="12" y="569"/>
                    <a:pt x="13" y="568"/>
                    <a:pt x="13" y="568"/>
                  </a:cubicBezTo>
                  <a:cubicBezTo>
                    <a:pt x="13" y="567"/>
                    <a:pt x="13" y="566"/>
                    <a:pt x="13" y="566"/>
                  </a:cubicBezTo>
                  <a:cubicBezTo>
                    <a:pt x="9" y="566"/>
                    <a:pt x="9" y="566"/>
                    <a:pt x="9" y="566"/>
                  </a:cubicBezTo>
                  <a:cubicBezTo>
                    <a:pt x="7" y="569"/>
                    <a:pt x="7" y="569"/>
                    <a:pt x="7" y="569"/>
                  </a:cubicBezTo>
                  <a:cubicBezTo>
                    <a:pt x="7" y="569"/>
                    <a:pt x="4" y="567"/>
                    <a:pt x="4" y="567"/>
                  </a:cubicBezTo>
                  <a:cubicBezTo>
                    <a:pt x="4" y="567"/>
                    <a:pt x="3" y="568"/>
                    <a:pt x="3" y="568"/>
                  </a:cubicBezTo>
                  <a:cubicBezTo>
                    <a:pt x="0" y="567"/>
                    <a:pt x="0" y="567"/>
                    <a:pt x="0" y="567"/>
                  </a:cubicBezTo>
                  <a:cubicBezTo>
                    <a:pt x="0" y="417"/>
                    <a:pt x="0" y="417"/>
                    <a:pt x="0" y="417"/>
                  </a:cubicBezTo>
                  <a:cubicBezTo>
                    <a:pt x="1" y="417"/>
                    <a:pt x="1" y="418"/>
                    <a:pt x="2" y="418"/>
                  </a:cubicBezTo>
                  <a:cubicBezTo>
                    <a:pt x="3" y="418"/>
                    <a:pt x="3" y="418"/>
                    <a:pt x="4" y="419"/>
                  </a:cubicBezTo>
                  <a:cubicBezTo>
                    <a:pt x="6" y="419"/>
                    <a:pt x="7" y="418"/>
                    <a:pt x="8" y="418"/>
                  </a:cubicBezTo>
                  <a:cubicBezTo>
                    <a:pt x="9" y="419"/>
                    <a:pt x="10" y="419"/>
                    <a:pt x="10" y="419"/>
                  </a:cubicBezTo>
                  <a:cubicBezTo>
                    <a:pt x="11" y="420"/>
                    <a:pt x="12" y="420"/>
                    <a:pt x="13" y="420"/>
                  </a:cubicBezTo>
                  <a:cubicBezTo>
                    <a:pt x="13" y="420"/>
                    <a:pt x="13" y="421"/>
                    <a:pt x="13" y="421"/>
                  </a:cubicBezTo>
                  <a:cubicBezTo>
                    <a:pt x="14" y="421"/>
                    <a:pt x="14" y="421"/>
                    <a:pt x="14" y="422"/>
                  </a:cubicBezTo>
                  <a:cubicBezTo>
                    <a:pt x="14" y="422"/>
                    <a:pt x="14" y="422"/>
                    <a:pt x="15" y="423"/>
                  </a:cubicBezTo>
                  <a:cubicBezTo>
                    <a:pt x="15" y="423"/>
                    <a:pt x="16" y="424"/>
                    <a:pt x="17" y="425"/>
                  </a:cubicBezTo>
                  <a:cubicBezTo>
                    <a:pt x="17" y="425"/>
                    <a:pt x="17" y="425"/>
                    <a:pt x="17" y="425"/>
                  </a:cubicBezTo>
                  <a:cubicBezTo>
                    <a:pt x="18" y="425"/>
                    <a:pt x="18" y="425"/>
                    <a:pt x="18" y="425"/>
                  </a:cubicBezTo>
                  <a:cubicBezTo>
                    <a:pt x="18" y="425"/>
                    <a:pt x="18" y="425"/>
                    <a:pt x="18" y="425"/>
                  </a:cubicBezTo>
                  <a:cubicBezTo>
                    <a:pt x="18" y="425"/>
                    <a:pt x="18" y="425"/>
                    <a:pt x="18" y="425"/>
                  </a:cubicBezTo>
                  <a:cubicBezTo>
                    <a:pt x="18" y="426"/>
                    <a:pt x="19" y="426"/>
                    <a:pt x="19" y="426"/>
                  </a:cubicBezTo>
                  <a:cubicBezTo>
                    <a:pt x="19" y="426"/>
                    <a:pt x="19" y="426"/>
                    <a:pt x="19" y="427"/>
                  </a:cubicBezTo>
                  <a:cubicBezTo>
                    <a:pt x="20" y="427"/>
                    <a:pt x="21" y="428"/>
                    <a:pt x="21" y="428"/>
                  </a:cubicBezTo>
                  <a:cubicBezTo>
                    <a:pt x="22" y="429"/>
                    <a:pt x="24" y="430"/>
                    <a:pt x="25" y="430"/>
                  </a:cubicBezTo>
                  <a:cubicBezTo>
                    <a:pt x="25" y="431"/>
                    <a:pt x="26" y="431"/>
                    <a:pt x="26" y="431"/>
                  </a:cubicBezTo>
                  <a:cubicBezTo>
                    <a:pt x="27" y="431"/>
                    <a:pt x="27" y="431"/>
                    <a:pt x="27" y="431"/>
                  </a:cubicBezTo>
                  <a:cubicBezTo>
                    <a:pt x="28" y="431"/>
                    <a:pt x="28" y="432"/>
                    <a:pt x="29" y="432"/>
                  </a:cubicBezTo>
                  <a:cubicBezTo>
                    <a:pt x="29" y="432"/>
                    <a:pt x="30" y="432"/>
                    <a:pt x="30" y="432"/>
                  </a:cubicBezTo>
                  <a:cubicBezTo>
                    <a:pt x="31" y="432"/>
                    <a:pt x="31" y="432"/>
                    <a:pt x="32" y="432"/>
                  </a:cubicBezTo>
                  <a:cubicBezTo>
                    <a:pt x="32" y="432"/>
                    <a:pt x="33" y="432"/>
                    <a:pt x="33" y="432"/>
                  </a:cubicBezTo>
                  <a:cubicBezTo>
                    <a:pt x="34" y="433"/>
                    <a:pt x="35" y="433"/>
                    <a:pt x="35" y="433"/>
                  </a:cubicBezTo>
                  <a:cubicBezTo>
                    <a:pt x="35" y="433"/>
                    <a:pt x="36" y="434"/>
                    <a:pt x="36" y="434"/>
                  </a:cubicBezTo>
                  <a:cubicBezTo>
                    <a:pt x="37" y="434"/>
                    <a:pt x="37" y="434"/>
                    <a:pt x="37" y="435"/>
                  </a:cubicBezTo>
                  <a:cubicBezTo>
                    <a:pt x="38" y="435"/>
                    <a:pt x="38" y="435"/>
                    <a:pt x="38" y="436"/>
                  </a:cubicBezTo>
                  <a:cubicBezTo>
                    <a:pt x="38" y="436"/>
                    <a:pt x="39" y="436"/>
                    <a:pt x="39" y="436"/>
                  </a:cubicBezTo>
                  <a:cubicBezTo>
                    <a:pt x="39" y="436"/>
                    <a:pt x="40" y="436"/>
                    <a:pt x="40" y="437"/>
                  </a:cubicBezTo>
                  <a:cubicBezTo>
                    <a:pt x="39" y="436"/>
                    <a:pt x="38" y="434"/>
                    <a:pt x="37" y="433"/>
                  </a:cubicBezTo>
                  <a:cubicBezTo>
                    <a:pt x="37" y="433"/>
                    <a:pt x="37" y="433"/>
                    <a:pt x="37" y="432"/>
                  </a:cubicBezTo>
                  <a:cubicBezTo>
                    <a:pt x="37" y="432"/>
                    <a:pt x="37" y="432"/>
                    <a:pt x="37" y="432"/>
                  </a:cubicBezTo>
                  <a:cubicBezTo>
                    <a:pt x="37" y="432"/>
                    <a:pt x="37" y="432"/>
                    <a:pt x="38" y="432"/>
                  </a:cubicBezTo>
                  <a:cubicBezTo>
                    <a:pt x="38" y="432"/>
                    <a:pt x="38" y="432"/>
                    <a:pt x="38" y="431"/>
                  </a:cubicBezTo>
                  <a:cubicBezTo>
                    <a:pt x="38" y="431"/>
                    <a:pt x="38" y="431"/>
                    <a:pt x="38" y="431"/>
                  </a:cubicBezTo>
                  <a:cubicBezTo>
                    <a:pt x="37" y="431"/>
                    <a:pt x="37" y="431"/>
                    <a:pt x="37" y="430"/>
                  </a:cubicBezTo>
                  <a:cubicBezTo>
                    <a:pt x="38" y="430"/>
                    <a:pt x="38" y="430"/>
                    <a:pt x="38" y="430"/>
                  </a:cubicBezTo>
                  <a:cubicBezTo>
                    <a:pt x="38" y="430"/>
                    <a:pt x="38" y="430"/>
                    <a:pt x="38" y="430"/>
                  </a:cubicBezTo>
                  <a:cubicBezTo>
                    <a:pt x="37" y="430"/>
                    <a:pt x="37" y="430"/>
                    <a:pt x="37" y="430"/>
                  </a:cubicBezTo>
                  <a:cubicBezTo>
                    <a:pt x="37" y="430"/>
                    <a:pt x="37" y="430"/>
                    <a:pt x="37" y="430"/>
                  </a:cubicBezTo>
                  <a:cubicBezTo>
                    <a:pt x="36" y="430"/>
                    <a:pt x="36" y="430"/>
                    <a:pt x="36" y="429"/>
                  </a:cubicBezTo>
                  <a:cubicBezTo>
                    <a:pt x="36" y="429"/>
                    <a:pt x="36" y="429"/>
                    <a:pt x="36" y="429"/>
                  </a:cubicBezTo>
                  <a:cubicBezTo>
                    <a:pt x="35" y="429"/>
                    <a:pt x="35" y="429"/>
                    <a:pt x="35" y="429"/>
                  </a:cubicBezTo>
                  <a:cubicBezTo>
                    <a:pt x="35" y="428"/>
                    <a:pt x="34" y="428"/>
                    <a:pt x="34" y="427"/>
                  </a:cubicBezTo>
                  <a:cubicBezTo>
                    <a:pt x="34" y="427"/>
                    <a:pt x="34" y="427"/>
                    <a:pt x="34" y="427"/>
                  </a:cubicBezTo>
                  <a:cubicBezTo>
                    <a:pt x="33" y="427"/>
                    <a:pt x="34" y="427"/>
                    <a:pt x="34" y="428"/>
                  </a:cubicBezTo>
                  <a:cubicBezTo>
                    <a:pt x="34" y="428"/>
                    <a:pt x="34" y="428"/>
                    <a:pt x="34" y="428"/>
                  </a:cubicBezTo>
                  <a:cubicBezTo>
                    <a:pt x="34" y="428"/>
                    <a:pt x="34" y="428"/>
                    <a:pt x="33" y="428"/>
                  </a:cubicBezTo>
                  <a:cubicBezTo>
                    <a:pt x="33" y="428"/>
                    <a:pt x="33" y="428"/>
                    <a:pt x="32" y="428"/>
                  </a:cubicBezTo>
                  <a:cubicBezTo>
                    <a:pt x="32" y="428"/>
                    <a:pt x="32" y="428"/>
                    <a:pt x="32" y="428"/>
                  </a:cubicBezTo>
                  <a:cubicBezTo>
                    <a:pt x="32" y="427"/>
                    <a:pt x="32" y="427"/>
                    <a:pt x="32" y="427"/>
                  </a:cubicBezTo>
                  <a:cubicBezTo>
                    <a:pt x="32" y="427"/>
                    <a:pt x="32" y="426"/>
                    <a:pt x="33" y="426"/>
                  </a:cubicBezTo>
                  <a:cubicBezTo>
                    <a:pt x="33" y="426"/>
                    <a:pt x="33" y="426"/>
                    <a:pt x="33" y="426"/>
                  </a:cubicBezTo>
                  <a:cubicBezTo>
                    <a:pt x="34" y="426"/>
                    <a:pt x="34" y="426"/>
                    <a:pt x="34" y="426"/>
                  </a:cubicBezTo>
                  <a:cubicBezTo>
                    <a:pt x="34" y="426"/>
                    <a:pt x="34" y="426"/>
                    <a:pt x="34" y="426"/>
                  </a:cubicBezTo>
                  <a:cubicBezTo>
                    <a:pt x="34" y="425"/>
                    <a:pt x="35" y="426"/>
                    <a:pt x="35" y="426"/>
                  </a:cubicBezTo>
                  <a:cubicBezTo>
                    <a:pt x="35" y="426"/>
                    <a:pt x="35" y="426"/>
                    <a:pt x="36" y="426"/>
                  </a:cubicBezTo>
                  <a:cubicBezTo>
                    <a:pt x="36" y="426"/>
                    <a:pt x="36" y="426"/>
                    <a:pt x="35" y="426"/>
                  </a:cubicBezTo>
                  <a:cubicBezTo>
                    <a:pt x="35" y="426"/>
                    <a:pt x="35" y="426"/>
                    <a:pt x="35" y="426"/>
                  </a:cubicBezTo>
                  <a:cubicBezTo>
                    <a:pt x="35" y="425"/>
                    <a:pt x="35" y="425"/>
                    <a:pt x="35" y="424"/>
                  </a:cubicBezTo>
                  <a:cubicBezTo>
                    <a:pt x="35" y="424"/>
                    <a:pt x="36" y="424"/>
                    <a:pt x="36" y="424"/>
                  </a:cubicBezTo>
                  <a:cubicBezTo>
                    <a:pt x="36" y="424"/>
                    <a:pt x="37" y="424"/>
                    <a:pt x="37" y="424"/>
                  </a:cubicBezTo>
                  <a:cubicBezTo>
                    <a:pt x="38" y="424"/>
                    <a:pt x="39" y="424"/>
                    <a:pt x="39" y="425"/>
                  </a:cubicBezTo>
                  <a:cubicBezTo>
                    <a:pt x="39" y="425"/>
                    <a:pt x="39" y="424"/>
                    <a:pt x="39" y="424"/>
                  </a:cubicBezTo>
                  <a:cubicBezTo>
                    <a:pt x="39" y="424"/>
                    <a:pt x="38" y="424"/>
                    <a:pt x="38" y="424"/>
                  </a:cubicBezTo>
                  <a:cubicBezTo>
                    <a:pt x="38" y="424"/>
                    <a:pt x="37" y="423"/>
                    <a:pt x="37" y="423"/>
                  </a:cubicBezTo>
                  <a:cubicBezTo>
                    <a:pt x="37" y="423"/>
                    <a:pt x="37" y="423"/>
                    <a:pt x="37" y="423"/>
                  </a:cubicBezTo>
                  <a:cubicBezTo>
                    <a:pt x="37" y="423"/>
                    <a:pt x="37" y="422"/>
                    <a:pt x="38" y="422"/>
                  </a:cubicBezTo>
                  <a:cubicBezTo>
                    <a:pt x="38" y="422"/>
                    <a:pt x="38" y="423"/>
                    <a:pt x="39" y="423"/>
                  </a:cubicBezTo>
                  <a:cubicBezTo>
                    <a:pt x="39" y="423"/>
                    <a:pt x="39" y="422"/>
                    <a:pt x="39" y="422"/>
                  </a:cubicBezTo>
                  <a:cubicBezTo>
                    <a:pt x="39" y="422"/>
                    <a:pt x="39" y="421"/>
                    <a:pt x="40" y="421"/>
                  </a:cubicBezTo>
                  <a:cubicBezTo>
                    <a:pt x="40" y="421"/>
                    <a:pt x="40" y="421"/>
                    <a:pt x="40" y="421"/>
                  </a:cubicBezTo>
                  <a:cubicBezTo>
                    <a:pt x="41" y="421"/>
                    <a:pt x="41" y="421"/>
                    <a:pt x="41" y="421"/>
                  </a:cubicBezTo>
                  <a:cubicBezTo>
                    <a:pt x="42" y="421"/>
                    <a:pt x="43" y="421"/>
                    <a:pt x="44" y="421"/>
                  </a:cubicBezTo>
                  <a:cubicBezTo>
                    <a:pt x="44" y="421"/>
                    <a:pt x="44" y="421"/>
                    <a:pt x="44" y="421"/>
                  </a:cubicBezTo>
                  <a:cubicBezTo>
                    <a:pt x="44" y="421"/>
                    <a:pt x="44" y="421"/>
                    <a:pt x="44" y="420"/>
                  </a:cubicBezTo>
                  <a:cubicBezTo>
                    <a:pt x="44" y="420"/>
                    <a:pt x="44" y="420"/>
                    <a:pt x="43" y="420"/>
                  </a:cubicBezTo>
                  <a:cubicBezTo>
                    <a:pt x="43" y="420"/>
                    <a:pt x="43" y="420"/>
                    <a:pt x="43" y="420"/>
                  </a:cubicBezTo>
                  <a:cubicBezTo>
                    <a:pt x="43" y="420"/>
                    <a:pt x="44" y="420"/>
                    <a:pt x="44" y="420"/>
                  </a:cubicBezTo>
                  <a:cubicBezTo>
                    <a:pt x="44" y="419"/>
                    <a:pt x="44" y="419"/>
                    <a:pt x="44" y="419"/>
                  </a:cubicBezTo>
                  <a:cubicBezTo>
                    <a:pt x="44" y="419"/>
                    <a:pt x="44" y="419"/>
                    <a:pt x="44" y="418"/>
                  </a:cubicBezTo>
                  <a:cubicBezTo>
                    <a:pt x="44" y="418"/>
                    <a:pt x="44" y="417"/>
                    <a:pt x="44" y="417"/>
                  </a:cubicBezTo>
                  <a:cubicBezTo>
                    <a:pt x="44" y="417"/>
                    <a:pt x="44" y="417"/>
                    <a:pt x="44" y="417"/>
                  </a:cubicBezTo>
                  <a:cubicBezTo>
                    <a:pt x="45" y="417"/>
                    <a:pt x="45" y="417"/>
                    <a:pt x="45" y="417"/>
                  </a:cubicBezTo>
                  <a:cubicBezTo>
                    <a:pt x="45" y="417"/>
                    <a:pt x="46" y="417"/>
                    <a:pt x="46" y="417"/>
                  </a:cubicBezTo>
                  <a:cubicBezTo>
                    <a:pt x="46" y="417"/>
                    <a:pt x="45" y="418"/>
                    <a:pt x="46" y="418"/>
                  </a:cubicBezTo>
                  <a:cubicBezTo>
                    <a:pt x="46" y="419"/>
                    <a:pt x="46" y="419"/>
                    <a:pt x="46" y="419"/>
                  </a:cubicBezTo>
                  <a:cubicBezTo>
                    <a:pt x="46" y="419"/>
                    <a:pt x="46" y="419"/>
                    <a:pt x="46" y="419"/>
                  </a:cubicBezTo>
                  <a:cubicBezTo>
                    <a:pt x="47" y="419"/>
                    <a:pt x="47" y="419"/>
                    <a:pt x="47" y="419"/>
                  </a:cubicBezTo>
                  <a:cubicBezTo>
                    <a:pt x="47" y="419"/>
                    <a:pt x="47" y="419"/>
                    <a:pt x="47" y="419"/>
                  </a:cubicBezTo>
                  <a:cubicBezTo>
                    <a:pt x="47" y="418"/>
                    <a:pt x="48" y="418"/>
                    <a:pt x="48" y="418"/>
                  </a:cubicBezTo>
                  <a:cubicBezTo>
                    <a:pt x="48" y="419"/>
                    <a:pt x="48" y="419"/>
                    <a:pt x="48" y="420"/>
                  </a:cubicBezTo>
                  <a:cubicBezTo>
                    <a:pt x="48" y="420"/>
                    <a:pt x="47" y="420"/>
                    <a:pt x="47" y="420"/>
                  </a:cubicBezTo>
                  <a:cubicBezTo>
                    <a:pt x="47" y="420"/>
                    <a:pt x="48" y="420"/>
                    <a:pt x="48" y="420"/>
                  </a:cubicBezTo>
                  <a:cubicBezTo>
                    <a:pt x="48" y="420"/>
                    <a:pt x="48" y="420"/>
                    <a:pt x="49" y="420"/>
                  </a:cubicBezTo>
                  <a:cubicBezTo>
                    <a:pt x="48" y="420"/>
                    <a:pt x="48" y="421"/>
                    <a:pt x="48" y="422"/>
                  </a:cubicBezTo>
                  <a:cubicBezTo>
                    <a:pt x="48" y="422"/>
                    <a:pt x="48" y="422"/>
                    <a:pt x="48" y="422"/>
                  </a:cubicBezTo>
                  <a:cubicBezTo>
                    <a:pt x="48" y="423"/>
                    <a:pt x="48" y="423"/>
                    <a:pt x="47" y="423"/>
                  </a:cubicBezTo>
                  <a:cubicBezTo>
                    <a:pt x="47" y="423"/>
                    <a:pt x="47" y="423"/>
                    <a:pt x="47" y="423"/>
                  </a:cubicBezTo>
                  <a:cubicBezTo>
                    <a:pt x="47" y="423"/>
                    <a:pt x="47" y="423"/>
                    <a:pt x="48" y="424"/>
                  </a:cubicBezTo>
                  <a:cubicBezTo>
                    <a:pt x="48" y="424"/>
                    <a:pt x="48" y="424"/>
                    <a:pt x="47" y="424"/>
                  </a:cubicBezTo>
                  <a:cubicBezTo>
                    <a:pt x="47" y="424"/>
                    <a:pt x="47" y="424"/>
                    <a:pt x="47" y="424"/>
                  </a:cubicBezTo>
                  <a:cubicBezTo>
                    <a:pt x="46" y="425"/>
                    <a:pt x="46" y="425"/>
                    <a:pt x="45" y="425"/>
                  </a:cubicBezTo>
                  <a:cubicBezTo>
                    <a:pt x="45" y="425"/>
                    <a:pt x="45" y="426"/>
                    <a:pt x="45" y="426"/>
                  </a:cubicBezTo>
                  <a:cubicBezTo>
                    <a:pt x="46" y="425"/>
                    <a:pt x="48" y="425"/>
                    <a:pt x="48" y="424"/>
                  </a:cubicBezTo>
                  <a:cubicBezTo>
                    <a:pt x="48" y="424"/>
                    <a:pt x="48" y="424"/>
                    <a:pt x="48" y="424"/>
                  </a:cubicBezTo>
                  <a:cubicBezTo>
                    <a:pt x="48" y="424"/>
                    <a:pt x="49" y="423"/>
                    <a:pt x="49" y="424"/>
                  </a:cubicBezTo>
                  <a:cubicBezTo>
                    <a:pt x="49" y="424"/>
                    <a:pt x="49" y="424"/>
                    <a:pt x="49" y="424"/>
                  </a:cubicBezTo>
                  <a:cubicBezTo>
                    <a:pt x="49" y="424"/>
                    <a:pt x="50" y="424"/>
                    <a:pt x="50" y="424"/>
                  </a:cubicBezTo>
                  <a:cubicBezTo>
                    <a:pt x="50" y="423"/>
                    <a:pt x="50" y="423"/>
                    <a:pt x="49" y="423"/>
                  </a:cubicBezTo>
                  <a:cubicBezTo>
                    <a:pt x="50" y="423"/>
                    <a:pt x="51" y="422"/>
                    <a:pt x="52" y="423"/>
                  </a:cubicBezTo>
                  <a:cubicBezTo>
                    <a:pt x="52" y="423"/>
                    <a:pt x="52" y="423"/>
                    <a:pt x="52" y="423"/>
                  </a:cubicBezTo>
                  <a:cubicBezTo>
                    <a:pt x="52" y="423"/>
                    <a:pt x="52" y="423"/>
                    <a:pt x="53" y="422"/>
                  </a:cubicBezTo>
                  <a:cubicBezTo>
                    <a:pt x="53" y="422"/>
                    <a:pt x="53" y="422"/>
                    <a:pt x="54" y="422"/>
                  </a:cubicBezTo>
                  <a:cubicBezTo>
                    <a:pt x="54" y="422"/>
                    <a:pt x="54" y="422"/>
                    <a:pt x="54" y="422"/>
                  </a:cubicBezTo>
                  <a:cubicBezTo>
                    <a:pt x="54" y="421"/>
                    <a:pt x="54" y="421"/>
                    <a:pt x="54" y="421"/>
                  </a:cubicBezTo>
                  <a:cubicBezTo>
                    <a:pt x="54" y="420"/>
                    <a:pt x="54" y="419"/>
                    <a:pt x="54" y="419"/>
                  </a:cubicBezTo>
                  <a:cubicBezTo>
                    <a:pt x="54" y="418"/>
                    <a:pt x="54" y="418"/>
                    <a:pt x="54" y="418"/>
                  </a:cubicBezTo>
                  <a:cubicBezTo>
                    <a:pt x="54" y="418"/>
                    <a:pt x="55" y="417"/>
                    <a:pt x="55" y="418"/>
                  </a:cubicBezTo>
                  <a:cubicBezTo>
                    <a:pt x="55" y="418"/>
                    <a:pt x="55" y="418"/>
                    <a:pt x="56" y="418"/>
                  </a:cubicBezTo>
                  <a:cubicBezTo>
                    <a:pt x="56" y="418"/>
                    <a:pt x="56" y="418"/>
                    <a:pt x="56" y="418"/>
                  </a:cubicBezTo>
                  <a:cubicBezTo>
                    <a:pt x="56" y="418"/>
                    <a:pt x="56" y="417"/>
                    <a:pt x="57" y="417"/>
                  </a:cubicBezTo>
                  <a:cubicBezTo>
                    <a:pt x="57" y="417"/>
                    <a:pt x="57" y="416"/>
                    <a:pt x="57" y="416"/>
                  </a:cubicBezTo>
                  <a:cubicBezTo>
                    <a:pt x="57" y="416"/>
                    <a:pt x="58" y="416"/>
                    <a:pt x="58" y="417"/>
                  </a:cubicBezTo>
                  <a:cubicBezTo>
                    <a:pt x="58" y="417"/>
                    <a:pt x="57" y="417"/>
                    <a:pt x="57" y="417"/>
                  </a:cubicBezTo>
                  <a:cubicBezTo>
                    <a:pt x="57" y="417"/>
                    <a:pt x="57" y="418"/>
                    <a:pt x="57" y="418"/>
                  </a:cubicBezTo>
                  <a:cubicBezTo>
                    <a:pt x="57" y="418"/>
                    <a:pt x="57" y="418"/>
                    <a:pt x="57" y="418"/>
                  </a:cubicBezTo>
                  <a:cubicBezTo>
                    <a:pt x="57" y="418"/>
                    <a:pt x="58" y="418"/>
                    <a:pt x="58" y="418"/>
                  </a:cubicBezTo>
                  <a:cubicBezTo>
                    <a:pt x="58" y="418"/>
                    <a:pt x="58" y="417"/>
                    <a:pt x="58" y="417"/>
                  </a:cubicBezTo>
                  <a:cubicBezTo>
                    <a:pt x="58" y="417"/>
                    <a:pt x="58" y="416"/>
                    <a:pt x="58" y="416"/>
                  </a:cubicBezTo>
                  <a:cubicBezTo>
                    <a:pt x="58" y="416"/>
                    <a:pt x="59" y="416"/>
                    <a:pt x="59" y="416"/>
                  </a:cubicBezTo>
                  <a:cubicBezTo>
                    <a:pt x="59" y="417"/>
                    <a:pt x="59" y="417"/>
                    <a:pt x="59" y="417"/>
                  </a:cubicBezTo>
                  <a:cubicBezTo>
                    <a:pt x="60" y="417"/>
                    <a:pt x="60" y="417"/>
                    <a:pt x="60" y="416"/>
                  </a:cubicBezTo>
                  <a:cubicBezTo>
                    <a:pt x="60" y="416"/>
                    <a:pt x="60" y="416"/>
                    <a:pt x="60" y="416"/>
                  </a:cubicBezTo>
                  <a:cubicBezTo>
                    <a:pt x="60" y="416"/>
                    <a:pt x="60" y="416"/>
                    <a:pt x="60" y="416"/>
                  </a:cubicBezTo>
                  <a:cubicBezTo>
                    <a:pt x="61" y="416"/>
                    <a:pt x="61" y="415"/>
                    <a:pt x="61" y="415"/>
                  </a:cubicBezTo>
                  <a:cubicBezTo>
                    <a:pt x="62" y="414"/>
                    <a:pt x="63" y="414"/>
                    <a:pt x="64" y="413"/>
                  </a:cubicBezTo>
                  <a:cubicBezTo>
                    <a:pt x="64" y="413"/>
                    <a:pt x="64" y="413"/>
                    <a:pt x="64" y="412"/>
                  </a:cubicBezTo>
                  <a:cubicBezTo>
                    <a:pt x="64" y="412"/>
                    <a:pt x="64" y="412"/>
                    <a:pt x="64" y="412"/>
                  </a:cubicBezTo>
                  <a:cubicBezTo>
                    <a:pt x="64" y="412"/>
                    <a:pt x="64" y="411"/>
                    <a:pt x="65" y="411"/>
                  </a:cubicBezTo>
                  <a:cubicBezTo>
                    <a:pt x="65" y="412"/>
                    <a:pt x="65" y="412"/>
                    <a:pt x="66" y="412"/>
                  </a:cubicBezTo>
                  <a:cubicBezTo>
                    <a:pt x="66" y="412"/>
                    <a:pt x="66" y="413"/>
                    <a:pt x="66" y="413"/>
                  </a:cubicBezTo>
                  <a:cubicBezTo>
                    <a:pt x="66" y="413"/>
                    <a:pt x="67" y="413"/>
                    <a:pt x="67" y="413"/>
                  </a:cubicBezTo>
                  <a:cubicBezTo>
                    <a:pt x="67" y="412"/>
                    <a:pt x="67" y="412"/>
                    <a:pt x="67" y="411"/>
                  </a:cubicBezTo>
                  <a:cubicBezTo>
                    <a:pt x="67" y="411"/>
                    <a:pt x="67" y="411"/>
                    <a:pt x="67" y="411"/>
                  </a:cubicBezTo>
                  <a:cubicBezTo>
                    <a:pt x="68" y="410"/>
                    <a:pt x="68" y="410"/>
                    <a:pt x="68" y="410"/>
                  </a:cubicBezTo>
                  <a:cubicBezTo>
                    <a:pt x="68" y="410"/>
                    <a:pt x="68" y="410"/>
                    <a:pt x="67" y="410"/>
                  </a:cubicBezTo>
                  <a:cubicBezTo>
                    <a:pt x="68" y="409"/>
                    <a:pt x="68" y="409"/>
                    <a:pt x="69" y="409"/>
                  </a:cubicBezTo>
                  <a:cubicBezTo>
                    <a:pt x="69" y="409"/>
                    <a:pt x="69" y="409"/>
                    <a:pt x="70" y="409"/>
                  </a:cubicBezTo>
                  <a:cubicBezTo>
                    <a:pt x="70" y="409"/>
                    <a:pt x="70" y="409"/>
                    <a:pt x="70" y="409"/>
                  </a:cubicBezTo>
                  <a:cubicBezTo>
                    <a:pt x="70" y="408"/>
                    <a:pt x="70" y="408"/>
                    <a:pt x="70" y="408"/>
                  </a:cubicBezTo>
                  <a:cubicBezTo>
                    <a:pt x="70" y="408"/>
                    <a:pt x="71" y="408"/>
                    <a:pt x="71" y="408"/>
                  </a:cubicBezTo>
                  <a:cubicBezTo>
                    <a:pt x="71" y="408"/>
                    <a:pt x="71" y="408"/>
                    <a:pt x="72" y="408"/>
                  </a:cubicBezTo>
                  <a:cubicBezTo>
                    <a:pt x="72" y="409"/>
                    <a:pt x="72" y="409"/>
                    <a:pt x="72" y="409"/>
                  </a:cubicBezTo>
                  <a:cubicBezTo>
                    <a:pt x="73" y="409"/>
                    <a:pt x="73" y="409"/>
                    <a:pt x="74" y="409"/>
                  </a:cubicBezTo>
                  <a:cubicBezTo>
                    <a:pt x="74" y="409"/>
                    <a:pt x="75" y="409"/>
                    <a:pt x="75" y="409"/>
                  </a:cubicBezTo>
                  <a:cubicBezTo>
                    <a:pt x="75" y="409"/>
                    <a:pt x="75" y="409"/>
                    <a:pt x="75" y="408"/>
                  </a:cubicBezTo>
                  <a:cubicBezTo>
                    <a:pt x="75" y="407"/>
                    <a:pt x="76" y="406"/>
                    <a:pt x="76" y="405"/>
                  </a:cubicBezTo>
                  <a:cubicBezTo>
                    <a:pt x="77" y="406"/>
                    <a:pt x="76" y="407"/>
                    <a:pt x="77" y="407"/>
                  </a:cubicBezTo>
                  <a:cubicBezTo>
                    <a:pt x="77" y="407"/>
                    <a:pt x="77" y="407"/>
                    <a:pt x="77" y="408"/>
                  </a:cubicBezTo>
                  <a:cubicBezTo>
                    <a:pt x="78" y="408"/>
                    <a:pt x="78" y="408"/>
                    <a:pt x="78" y="408"/>
                  </a:cubicBezTo>
                  <a:cubicBezTo>
                    <a:pt x="78" y="409"/>
                    <a:pt x="78" y="409"/>
                    <a:pt x="78" y="409"/>
                  </a:cubicBezTo>
                  <a:cubicBezTo>
                    <a:pt x="78" y="409"/>
                    <a:pt x="78" y="409"/>
                    <a:pt x="78" y="409"/>
                  </a:cubicBezTo>
                  <a:cubicBezTo>
                    <a:pt x="78" y="409"/>
                    <a:pt x="77" y="409"/>
                    <a:pt x="77" y="410"/>
                  </a:cubicBezTo>
                  <a:cubicBezTo>
                    <a:pt x="77" y="410"/>
                    <a:pt x="78" y="410"/>
                    <a:pt x="78" y="410"/>
                  </a:cubicBezTo>
                  <a:cubicBezTo>
                    <a:pt x="78" y="410"/>
                    <a:pt x="78" y="410"/>
                    <a:pt x="77" y="410"/>
                  </a:cubicBezTo>
                  <a:cubicBezTo>
                    <a:pt x="76" y="411"/>
                    <a:pt x="75" y="412"/>
                    <a:pt x="74" y="413"/>
                  </a:cubicBezTo>
                  <a:cubicBezTo>
                    <a:pt x="74" y="413"/>
                    <a:pt x="73" y="413"/>
                    <a:pt x="72" y="414"/>
                  </a:cubicBezTo>
                  <a:cubicBezTo>
                    <a:pt x="72" y="414"/>
                    <a:pt x="71" y="415"/>
                    <a:pt x="71" y="415"/>
                  </a:cubicBezTo>
                  <a:cubicBezTo>
                    <a:pt x="70" y="417"/>
                    <a:pt x="68" y="418"/>
                    <a:pt x="68" y="419"/>
                  </a:cubicBezTo>
                  <a:cubicBezTo>
                    <a:pt x="67" y="419"/>
                    <a:pt x="67" y="419"/>
                    <a:pt x="67" y="419"/>
                  </a:cubicBezTo>
                  <a:cubicBezTo>
                    <a:pt x="67" y="418"/>
                    <a:pt x="67" y="418"/>
                    <a:pt x="66" y="418"/>
                  </a:cubicBezTo>
                  <a:cubicBezTo>
                    <a:pt x="66" y="418"/>
                    <a:pt x="66" y="418"/>
                    <a:pt x="66" y="418"/>
                  </a:cubicBezTo>
                  <a:cubicBezTo>
                    <a:pt x="64" y="419"/>
                    <a:pt x="62" y="419"/>
                    <a:pt x="61" y="420"/>
                  </a:cubicBezTo>
                  <a:cubicBezTo>
                    <a:pt x="60" y="421"/>
                    <a:pt x="60" y="421"/>
                    <a:pt x="60" y="422"/>
                  </a:cubicBezTo>
                  <a:cubicBezTo>
                    <a:pt x="60" y="423"/>
                    <a:pt x="60" y="423"/>
                    <a:pt x="59" y="424"/>
                  </a:cubicBezTo>
                  <a:cubicBezTo>
                    <a:pt x="59" y="424"/>
                    <a:pt x="58" y="424"/>
                    <a:pt x="58" y="424"/>
                  </a:cubicBezTo>
                  <a:cubicBezTo>
                    <a:pt x="58" y="425"/>
                    <a:pt x="57" y="425"/>
                    <a:pt x="57" y="426"/>
                  </a:cubicBezTo>
                  <a:cubicBezTo>
                    <a:pt x="57" y="425"/>
                    <a:pt x="57" y="425"/>
                    <a:pt x="57" y="424"/>
                  </a:cubicBezTo>
                  <a:cubicBezTo>
                    <a:pt x="56" y="425"/>
                    <a:pt x="56" y="425"/>
                    <a:pt x="55" y="426"/>
                  </a:cubicBezTo>
                  <a:cubicBezTo>
                    <a:pt x="55" y="426"/>
                    <a:pt x="55" y="426"/>
                    <a:pt x="55" y="426"/>
                  </a:cubicBezTo>
                  <a:cubicBezTo>
                    <a:pt x="55" y="426"/>
                    <a:pt x="55" y="426"/>
                    <a:pt x="55" y="427"/>
                  </a:cubicBezTo>
                  <a:cubicBezTo>
                    <a:pt x="55" y="427"/>
                    <a:pt x="55" y="427"/>
                    <a:pt x="55" y="428"/>
                  </a:cubicBezTo>
                  <a:cubicBezTo>
                    <a:pt x="55" y="428"/>
                    <a:pt x="56" y="429"/>
                    <a:pt x="56" y="428"/>
                  </a:cubicBezTo>
                  <a:cubicBezTo>
                    <a:pt x="56" y="428"/>
                    <a:pt x="56" y="428"/>
                    <a:pt x="56" y="428"/>
                  </a:cubicBezTo>
                  <a:cubicBezTo>
                    <a:pt x="56" y="428"/>
                    <a:pt x="57" y="428"/>
                    <a:pt x="57" y="428"/>
                  </a:cubicBezTo>
                  <a:cubicBezTo>
                    <a:pt x="57" y="428"/>
                    <a:pt x="58" y="428"/>
                    <a:pt x="58" y="427"/>
                  </a:cubicBezTo>
                  <a:cubicBezTo>
                    <a:pt x="58" y="427"/>
                    <a:pt x="58" y="427"/>
                    <a:pt x="58" y="427"/>
                  </a:cubicBezTo>
                  <a:cubicBezTo>
                    <a:pt x="58" y="427"/>
                    <a:pt x="58" y="427"/>
                    <a:pt x="58" y="427"/>
                  </a:cubicBezTo>
                  <a:cubicBezTo>
                    <a:pt x="59" y="426"/>
                    <a:pt x="59" y="426"/>
                    <a:pt x="60" y="426"/>
                  </a:cubicBezTo>
                  <a:cubicBezTo>
                    <a:pt x="60" y="426"/>
                    <a:pt x="60" y="426"/>
                    <a:pt x="60" y="426"/>
                  </a:cubicBezTo>
                  <a:cubicBezTo>
                    <a:pt x="61" y="425"/>
                    <a:pt x="62" y="424"/>
                    <a:pt x="62" y="423"/>
                  </a:cubicBezTo>
                  <a:cubicBezTo>
                    <a:pt x="62" y="423"/>
                    <a:pt x="62" y="423"/>
                    <a:pt x="62" y="423"/>
                  </a:cubicBezTo>
                  <a:cubicBezTo>
                    <a:pt x="62" y="423"/>
                    <a:pt x="62" y="423"/>
                    <a:pt x="62" y="423"/>
                  </a:cubicBezTo>
                  <a:cubicBezTo>
                    <a:pt x="61" y="423"/>
                    <a:pt x="61" y="423"/>
                    <a:pt x="61" y="423"/>
                  </a:cubicBezTo>
                  <a:cubicBezTo>
                    <a:pt x="61" y="422"/>
                    <a:pt x="62" y="422"/>
                    <a:pt x="62" y="422"/>
                  </a:cubicBezTo>
                  <a:cubicBezTo>
                    <a:pt x="62" y="422"/>
                    <a:pt x="62" y="422"/>
                    <a:pt x="62" y="422"/>
                  </a:cubicBezTo>
                  <a:cubicBezTo>
                    <a:pt x="63" y="422"/>
                    <a:pt x="63" y="421"/>
                    <a:pt x="63" y="421"/>
                  </a:cubicBezTo>
                  <a:cubicBezTo>
                    <a:pt x="63" y="421"/>
                    <a:pt x="63" y="421"/>
                    <a:pt x="64" y="421"/>
                  </a:cubicBezTo>
                  <a:cubicBezTo>
                    <a:pt x="64" y="422"/>
                    <a:pt x="64" y="422"/>
                    <a:pt x="64" y="422"/>
                  </a:cubicBezTo>
                  <a:cubicBezTo>
                    <a:pt x="64" y="422"/>
                    <a:pt x="64" y="423"/>
                    <a:pt x="64" y="423"/>
                  </a:cubicBezTo>
                  <a:cubicBezTo>
                    <a:pt x="64" y="423"/>
                    <a:pt x="64" y="423"/>
                    <a:pt x="65" y="423"/>
                  </a:cubicBezTo>
                  <a:cubicBezTo>
                    <a:pt x="65" y="423"/>
                    <a:pt x="65" y="423"/>
                    <a:pt x="65" y="423"/>
                  </a:cubicBezTo>
                  <a:cubicBezTo>
                    <a:pt x="65" y="422"/>
                    <a:pt x="65" y="422"/>
                    <a:pt x="65" y="421"/>
                  </a:cubicBezTo>
                  <a:cubicBezTo>
                    <a:pt x="66" y="420"/>
                    <a:pt x="66" y="420"/>
                    <a:pt x="66" y="419"/>
                  </a:cubicBezTo>
                  <a:cubicBezTo>
                    <a:pt x="66" y="419"/>
                    <a:pt x="67" y="420"/>
                    <a:pt x="66" y="420"/>
                  </a:cubicBezTo>
                  <a:cubicBezTo>
                    <a:pt x="67" y="420"/>
                    <a:pt x="67" y="420"/>
                    <a:pt x="67" y="421"/>
                  </a:cubicBezTo>
                  <a:cubicBezTo>
                    <a:pt x="67" y="421"/>
                    <a:pt x="67" y="421"/>
                    <a:pt x="67" y="421"/>
                  </a:cubicBezTo>
                  <a:cubicBezTo>
                    <a:pt x="66" y="421"/>
                    <a:pt x="66" y="422"/>
                    <a:pt x="66" y="423"/>
                  </a:cubicBezTo>
                  <a:cubicBezTo>
                    <a:pt x="66" y="423"/>
                    <a:pt x="65" y="423"/>
                    <a:pt x="65" y="424"/>
                  </a:cubicBezTo>
                  <a:cubicBezTo>
                    <a:pt x="65" y="424"/>
                    <a:pt x="66" y="423"/>
                    <a:pt x="66" y="423"/>
                  </a:cubicBezTo>
                  <a:cubicBezTo>
                    <a:pt x="66" y="423"/>
                    <a:pt x="66" y="423"/>
                    <a:pt x="66" y="423"/>
                  </a:cubicBezTo>
                  <a:cubicBezTo>
                    <a:pt x="67" y="423"/>
                    <a:pt x="67" y="423"/>
                    <a:pt x="67" y="424"/>
                  </a:cubicBezTo>
                  <a:cubicBezTo>
                    <a:pt x="67" y="423"/>
                    <a:pt x="67" y="423"/>
                    <a:pt x="67" y="423"/>
                  </a:cubicBezTo>
                  <a:cubicBezTo>
                    <a:pt x="67" y="422"/>
                    <a:pt x="67" y="422"/>
                    <a:pt x="67" y="421"/>
                  </a:cubicBezTo>
                  <a:cubicBezTo>
                    <a:pt x="67" y="421"/>
                    <a:pt x="68" y="421"/>
                    <a:pt x="68" y="421"/>
                  </a:cubicBezTo>
                  <a:cubicBezTo>
                    <a:pt x="68" y="421"/>
                    <a:pt x="68" y="421"/>
                    <a:pt x="68" y="421"/>
                  </a:cubicBezTo>
                  <a:cubicBezTo>
                    <a:pt x="68" y="420"/>
                    <a:pt x="68" y="421"/>
                    <a:pt x="68" y="421"/>
                  </a:cubicBezTo>
                  <a:cubicBezTo>
                    <a:pt x="68" y="421"/>
                    <a:pt x="68" y="421"/>
                    <a:pt x="68" y="422"/>
                  </a:cubicBezTo>
                  <a:cubicBezTo>
                    <a:pt x="68" y="422"/>
                    <a:pt x="68" y="422"/>
                    <a:pt x="68" y="422"/>
                  </a:cubicBezTo>
                  <a:cubicBezTo>
                    <a:pt x="68" y="422"/>
                    <a:pt x="68" y="423"/>
                    <a:pt x="68" y="423"/>
                  </a:cubicBezTo>
                  <a:cubicBezTo>
                    <a:pt x="68" y="424"/>
                    <a:pt x="68" y="424"/>
                    <a:pt x="67" y="425"/>
                  </a:cubicBezTo>
                  <a:cubicBezTo>
                    <a:pt x="67" y="425"/>
                    <a:pt x="67" y="426"/>
                    <a:pt x="67" y="426"/>
                  </a:cubicBezTo>
                  <a:cubicBezTo>
                    <a:pt x="68" y="426"/>
                    <a:pt x="68" y="425"/>
                    <a:pt x="68" y="424"/>
                  </a:cubicBezTo>
                  <a:cubicBezTo>
                    <a:pt x="68" y="424"/>
                    <a:pt x="68" y="423"/>
                    <a:pt x="69" y="423"/>
                  </a:cubicBezTo>
                  <a:cubicBezTo>
                    <a:pt x="69" y="422"/>
                    <a:pt x="69" y="422"/>
                    <a:pt x="69" y="422"/>
                  </a:cubicBezTo>
                  <a:cubicBezTo>
                    <a:pt x="70" y="422"/>
                    <a:pt x="70" y="421"/>
                    <a:pt x="70" y="421"/>
                  </a:cubicBezTo>
                  <a:cubicBezTo>
                    <a:pt x="70" y="420"/>
                    <a:pt x="71" y="419"/>
                    <a:pt x="71" y="418"/>
                  </a:cubicBezTo>
                  <a:cubicBezTo>
                    <a:pt x="71" y="418"/>
                    <a:pt x="71" y="418"/>
                    <a:pt x="72" y="417"/>
                  </a:cubicBezTo>
                  <a:cubicBezTo>
                    <a:pt x="72" y="417"/>
                    <a:pt x="72" y="417"/>
                    <a:pt x="73" y="417"/>
                  </a:cubicBezTo>
                  <a:cubicBezTo>
                    <a:pt x="73" y="416"/>
                    <a:pt x="74" y="416"/>
                    <a:pt x="75" y="416"/>
                  </a:cubicBezTo>
                  <a:cubicBezTo>
                    <a:pt x="75" y="415"/>
                    <a:pt x="76" y="415"/>
                    <a:pt x="77" y="414"/>
                  </a:cubicBezTo>
                  <a:cubicBezTo>
                    <a:pt x="78" y="414"/>
                    <a:pt x="79" y="414"/>
                    <a:pt x="79" y="414"/>
                  </a:cubicBezTo>
                  <a:cubicBezTo>
                    <a:pt x="80" y="414"/>
                    <a:pt x="80" y="414"/>
                    <a:pt x="80" y="414"/>
                  </a:cubicBezTo>
                  <a:cubicBezTo>
                    <a:pt x="80" y="414"/>
                    <a:pt x="80" y="414"/>
                    <a:pt x="80" y="414"/>
                  </a:cubicBezTo>
                  <a:cubicBezTo>
                    <a:pt x="80" y="415"/>
                    <a:pt x="80" y="415"/>
                    <a:pt x="80" y="416"/>
                  </a:cubicBezTo>
                  <a:cubicBezTo>
                    <a:pt x="80" y="416"/>
                    <a:pt x="80" y="416"/>
                    <a:pt x="80" y="416"/>
                  </a:cubicBezTo>
                  <a:cubicBezTo>
                    <a:pt x="80" y="417"/>
                    <a:pt x="80" y="416"/>
                    <a:pt x="80" y="416"/>
                  </a:cubicBezTo>
                  <a:cubicBezTo>
                    <a:pt x="81" y="416"/>
                    <a:pt x="81" y="416"/>
                    <a:pt x="81" y="416"/>
                  </a:cubicBezTo>
                  <a:cubicBezTo>
                    <a:pt x="82" y="416"/>
                    <a:pt x="82" y="416"/>
                    <a:pt x="82" y="415"/>
                  </a:cubicBezTo>
                  <a:cubicBezTo>
                    <a:pt x="82" y="415"/>
                    <a:pt x="82" y="415"/>
                    <a:pt x="83" y="415"/>
                  </a:cubicBezTo>
                  <a:cubicBezTo>
                    <a:pt x="83" y="414"/>
                    <a:pt x="84" y="413"/>
                    <a:pt x="84" y="412"/>
                  </a:cubicBezTo>
                  <a:cubicBezTo>
                    <a:pt x="84" y="412"/>
                    <a:pt x="85" y="412"/>
                    <a:pt x="85" y="412"/>
                  </a:cubicBezTo>
                  <a:cubicBezTo>
                    <a:pt x="85" y="412"/>
                    <a:pt x="85" y="412"/>
                    <a:pt x="85" y="412"/>
                  </a:cubicBezTo>
                  <a:cubicBezTo>
                    <a:pt x="85" y="412"/>
                    <a:pt x="85" y="412"/>
                    <a:pt x="85" y="412"/>
                  </a:cubicBezTo>
                  <a:cubicBezTo>
                    <a:pt x="85" y="412"/>
                    <a:pt x="86" y="412"/>
                    <a:pt x="86" y="412"/>
                  </a:cubicBezTo>
                  <a:cubicBezTo>
                    <a:pt x="86" y="412"/>
                    <a:pt x="86" y="412"/>
                    <a:pt x="86" y="412"/>
                  </a:cubicBezTo>
                  <a:cubicBezTo>
                    <a:pt x="86" y="411"/>
                    <a:pt x="85" y="411"/>
                    <a:pt x="85" y="410"/>
                  </a:cubicBezTo>
                  <a:cubicBezTo>
                    <a:pt x="85" y="410"/>
                    <a:pt x="85" y="410"/>
                    <a:pt x="85" y="409"/>
                  </a:cubicBezTo>
                  <a:cubicBezTo>
                    <a:pt x="85" y="409"/>
                    <a:pt x="85" y="409"/>
                    <a:pt x="85" y="409"/>
                  </a:cubicBezTo>
                  <a:cubicBezTo>
                    <a:pt x="86" y="408"/>
                    <a:pt x="86" y="408"/>
                    <a:pt x="87" y="407"/>
                  </a:cubicBezTo>
                  <a:cubicBezTo>
                    <a:pt x="88" y="407"/>
                    <a:pt x="89" y="407"/>
                    <a:pt x="90" y="407"/>
                  </a:cubicBezTo>
                  <a:cubicBezTo>
                    <a:pt x="90" y="407"/>
                    <a:pt x="91" y="407"/>
                    <a:pt x="91" y="406"/>
                  </a:cubicBezTo>
                  <a:cubicBezTo>
                    <a:pt x="90" y="406"/>
                    <a:pt x="89" y="406"/>
                    <a:pt x="88" y="406"/>
                  </a:cubicBezTo>
                  <a:cubicBezTo>
                    <a:pt x="88" y="405"/>
                    <a:pt x="87" y="405"/>
                    <a:pt x="87" y="405"/>
                  </a:cubicBezTo>
                  <a:cubicBezTo>
                    <a:pt x="87" y="405"/>
                    <a:pt x="87" y="404"/>
                    <a:pt x="87" y="404"/>
                  </a:cubicBezTo>
                  <a:cubicBezTo>
                    <a:pt x="87" y="404"/>
                    <a:pt x="87" y="404"/>
                    <a:pt x="88" y="404"/>
                  </a:cubicBezTo>
                  <a:cubicBezTo>
                    <a:pt x="88" y="404"/>
                    <a:pt x="88" y="404"/>
                    <a:pt x="88" y="404"/>
                  </a:cubicBezTo>
                  <a:cubicBezTo>
                    <a:pt x="88" y="404"/>
                    <a:pt x="88" y="403"/>
                    <a:pt x="88" y="403"/>
                  </a:cubicBezTo>
                  <a:cubicBezTo>
                    <a:pt x="87" y="403"/>
                    <a:pt x="87" y="404"/>
                    <a:pt x="87" y="404"/>
                  </a:cubicBezTo>
                  <a:cubicBezTo>
                    <a:pt x="87" y="404"/>
                    <a:pt x="86" y="403"/>
                    <a:pt x="86" y="403"/>
                  </a:cubicBezTo>
                  <a:cubicBezTo>
                    <a:pt x="86" y="403"/>
                    <a:pt x="86" y="403"/>
                    <a:pt x="86" y="402"/>
                  </a:cubicBezTo>
                  <a:cubicBezTo>
                    <a:pt x="86" y="401"/>
                    <a:pt x="87" y="400"/>
                    <a:pt x="87" y="400"/>
                  </a:cubicBezTo>
                  <a:cubicBezTo>
                    <a:pt x="87" y="400"/>
                    <a:pt x="87" y="400"/>
                    <a:pt x="87" y="400"/>
                  </a:cubicBezTo>
                  <a:cubicBezTo>
                    <a:pt x="87" y="400"/>
                    <a:pt x="88" y="400"/>
                    <a:pt x="88" y="400"/>
                  </a:cubicBezTo>
                  <a:cubicBezTo>
                    <a:pt x="89" y="400"/>
                    <a:pt x="90" y="402"/>
                    <a:pt x="91" y="403"/>
                  </a:cubicBezTo>
                  <a:cubicBezTo>
                    <a:pt x="91" y="404"/>
                    <a:pt x="92" y="404"/>
                    <a:pt x="92" y="404"/>
                  </a:cubicBezTo>
                  <a:cubicBezTo>
                    <a:pt x="93" y="407"/>
                    <a:pt x="94" y="409"/>
                    <a:pt x="95" y="412"/>
                  </a:cubicBezTo>
                  <a:cubicBezTo>
                    <a:pt x="96" y="414"/>
                    <a:pt x="97" y="417"/>
                    <a:pt x="98" y="419"/>
                  </a:cubicBezTo>
                  <a:cubicBezTo>
                    <a:pt x="99" y="420"/>
                    <a:pt x="100" y="421"/>
                    <a:pt x="101" y="422"/>
                  </a:cubicBezTo>
                  <a:cubicBezTo>
                    <a:pt x="101" y="423"/>
                    <a:pt x="102" y="423"/>
                    <a:pt x="102" y="423"/>
                  </a:cubicBezTo>
                  <a:cubicBezTo>
                    <a:pt x="102" y="423"/>
                    <a:pt x="103" y="423"/>
                    <a:pt x="103" y="423"/>
                  </a:cubicBezTo>
                  <a:cubicBezTo>
                    <a:pt x="103" y="423"/>
                    <a:pt x="104" y="423"/>
                    <a:pt x="104" y="424"/>
                  </a:cubicBezTo>
                  <a:cubicBezTo>
                    <a:pt x="104" y="424"/>
                    <a:pt x="105" y="424"/>
                    <a:pt x="105" y="423"/>
                  </a:cubicBezTo>
                  <a:cubicBezTo>
                    <a:pt x="105" y="423"/>
                    <a:pt x="105" y="423"/>
                    <a:pt x="105" y="423"/>
                  </a:cubicBezTo>
                  <a:cubicBezTo>
                    <a:pt x="105" y="422"/>
                    <a:pt x="106" y="422"/>
                    <a:pt x="106" y="422"/>
                  </a:cubicBezTo>
                  <a:cubicBezTo>
                    <a:pt x="106" y="423"/>
                    <a:pt x="107" y="422"/>
                    <a:pt x="107" y="422"/>
                  </a:cubicBezTo>
                  <a:cubicBezTo>
                    <a:pt x="106" y="422"/>
                    <a:pt x="106" y="422"/>
                    <a:pt x="106" y="422"/>
                  </a:cubicBezTo>
                  <a:cubicBezTo>
                    <a:pt x="106" y="422"/>
                    <a:pt x="107" y="422"/>
                    <a:pt x="107" y="421"/>
                  </a:cubicBezTo>
                  <a:cubicBezTo>
                    <a:pt x="106" y="421"/>
                    <a:pt x="106" y="421"/>
                    <a:pt x="106" y="421"/>
                  </a:cubicBezTo>
                  <a:cubicBezTo>
                    <a:pt x="106" y="421"/>
                    <a:pt x="105" y="421"/>
                    <a:pt x="104" y="422"/>
                  </a:cubicBezTo>
                  <a:cubicBezTo>
                    <a:pt x="104" y="422"/>
                    <a:pt x="104" y="422"/>
                    <a:pt x="103" y="422"/>
                  </a:cubicBezTo>
                  <a:cubicBezTo>
                    <a:pt x="103" y="422"/>
                    <a:pt x="103" y="421"/>
                    <a:pt x="104" y="421"/>
                  </a:cubicBezTo>
                  <a:cubicBezTo>
                    <a:pt x="104" y="421"/>
                    <a:pt x="104" y="421"/>
                    <a:pt x="104" y="420"/>
                  </a:cubicBezTo>
                  <a:cubicBezTo>
                    <a:pt x="104" y="420"/>
                    <a:pt x="104" y="420"/>
                    <a:pt x="104" y="420"/>
                  </a:cubicBezTo>
                  <a:cubicBezTo>
                    <a:pt x="104" y="420"/>
                    <a:pt x="104" y="420"/>
                    <a:pt x="105" y="420"/>
                  </a:cubicBezTo>
                  <a:cubicBezTo>
                    <a:pt x="105" y="420"/>
                    <a:pt x="106" y="421"/>
                    <a:pt x="107" y="420"/>
                  </a:cubicBezTo>
                  <a:cubicBezTo>
                    <a:pt x="106" y="420"/>
                    <a:pt x="106" y="420"/>
                    <a:pt x="106" y="420"/>
                  </a:cubicBezTo>
                  <a:cubicBezTo>
                    <a:pt x="106" y="420"/>
                    <a:pt x="106" y="419"/>
                    <a:pt x="106" y="419"/>
                  </a:cubicBezTo>
                  <a:cubicBezTo>
                    <a:pt x="105" y="419"/>
                    <a:pt x="105" y="418"/>
                    <a:pt x="105" y="418"/>
                  </a:cubicBezTo>
                  <a:cubicBezTo>
                    <a:pt x="105" y="418"/>
                    <a:pt x="105" y="417"/>
                    <a:pt x="105" y="417"/>
                  </a:cubicBezTo>
                  <a:cubicBezTo>
                    <a:pt x="106" y="417"/>
                    <a:pt x="106" y="416"/>
                    <a:pt x="107" y="416"/>
                  </a:cubicBezTo>
                  <a:cubicBezTo>
                    <a:pt x="107" y="416"/>
                    <a:pt x="107" y="415"/>
                    <a:pt x="106" y="415"/>
                  </a:cubicBezTo>
                  <a:cubicBezTo>
                    <a:pt x="106" y="415"/>
                    <a:pt x="106" y="415"/>
                    <a:pt x="106" y="415"/>
                  </a:cubicBezTo>
                  <a:cubicBezTo>
                    <a:pt x="106" y="415"/>
                    <a:pt x="106" y="415"/>
                    <a:pt x="106" y="415"/>
                  </a:cubicBezTo>
                  <a:cubicBezTo>
                    <a:pt x="106" y="414"/>
                    <a:pt x="106" y="414"/>
                    <a:pt x="106" y="413"/>
                  </a:cubicBezTo>
                  <a:cubicBezTo>
                    <a:pt x="106" y="414"/>
                    <a:pt x="106" y="414"/>
                    <a:pt x="106" y="414"/>
                  </a:cubicBezTo>
                  <a:cubicBezTo>
                    <a:pt x="106" y="415"/>
                    <a:pt x="107" y="415"/>
                    <a:pt x="107" y="414"/>
                  </a:cubicBezTo>
                  <a:cubicBezTo>
                    <a:pt x="107" y="414"/>
                    <a:pt x="108" y="414"/>
                    <a:pt x="108" y="414"/>
                  </a:cubicBezTo>
                  <a:cubicBezTo>
                    <a:pt x="107" y="414"/>
                    <a:pt x="107" y="414"/>
                    <a:pt x="107" y="413"/>
                  </a:cubicBezTo>
                  <a:cubicBezTo>
                    <a:pt x="107" y="413"/>
                    <a:pt x="107" y="413"/>
                    <a:pt x="108" y="413"/>
                  </a:cubicBezTo>
                  <a:cubicBezTo>
                    <a:pt x="108" y="412"/>
                    <a:pt x="108" y="412"/>
                    <a:pt x="108" y="412"/>
                  </a:cubicBezTo>
                  <a:cubicBezTo>
                    <a:pt x="108" y="411"/>
                    <a:pt x="108" y="411"/>
                    <a:pt x="108" y="411"/>
                  </a:cubicBezTo>
                  <a:cubicBezTo>
                    <a:pt x="108" y="410"/>
                    <a:pt x="107" y="411"/>
                    <a:pt x="107" y="411"/>
                  </a:cubicBezTo>
                  <a:cubicBezTo>
                    <a:pt x="107" y="411"/>
                    <a:pt x="107" y="411"/>
                    <a:pt x="107" y="411"/>
                  </a:cubicBezTo>
                  <a:cubicBezTo>
                    <a:pt x="107" y="412"/>
                    <a:pt x="106" y="412"/>
                    <a:pt x="106" y="412"/>
                  </a:cubicBezTo>
                  <a:cubicBezTo>
                    <a:pt x="106" y="412"/>
                    <a:pt x="106" y="411"/>
                    <a:pt x="106" y="411"/>
                  </a:cubicBezTo>
                  <a:cubicBezTo>
                    <a:pt x="106" y="411"/>
                    <a:pt x="106" y="411"/>
                    <a:pt x="106" y="411"/>
                  </a:cubicBezTo>
                  <a:cubicBezTo>
                    <a:pt x="106" y="410"/>
                    <a:pt x="107" y="410"/>
                    <a:pt x="107" y="409"/>
                  </a:cubicBezTo>
                  <a:cubicBezTo>
                    <a:pt x="107" y="410"/>
                    <a:pt x="107" y="410"/>
                    <a:pt x="107" y="410"/>
                  </a:cubicBezTo>
                  <a:cubicBezTo>
                    <a:pt x="108" y="410"/>
                    <a:pt x="109" y="409"/>
                    <a:pt x="110" y="409"/>
                  </a:cubicBezTo>
                  <a:cubicBezTo>
                    <a:pt x="109" y="409"/>
                    <a:pt x="109" y="408"/>
                    <a:pt x="109" y="408"/>
                  </a:cubicBezTo>
                  <a:cubicBezTo>
                    <a:pt x="109" y="408"/>
                    <a:pt x="109" y="408"/>
                    <a:pt x="109" y="408"/>
                  </a:cubicBezTo>
                  <a:cubicBezTo>
                    <a:pt x="109" y="408"/>
                    <a:pt x="109" y="407"/>
                    <a:pt x="109" y="407"/>
                  </a:cubicBezTo>
                  <a:cubicBezTo>
                    <a:pt x="109" y="407"/>
                    <a:pt x="110" y="407"/>
                    <a:pt x="110" y="407"/>
                  </a:cubicBezTo>
                  <a:cubicBezTo>
                    <a:pt x="110" y="407"/>
                    <a:pt x="110" y="407"/>
                    <a:pt x="110" y="407"/>
                  </a:cubicBezTo>
                  <a:cubicBezTo>
                    <a:pt x="111" y="407"/>
                    <a:pt x="111" y="407"/>
                    <a:pt x="111" y="407"/>
                  </a:cubicBezTo>
                  <a:cubicBezTo>
                    <a:pt x="111" y="407"/>
                    <a:pt x="111" y="407"/>
                    <a:pt x="110" y="407"/>
                  </a:cubicBezTo>
                  <a:cubicBezTo>
                    <a:pt x="110" y="408"/>
                    <a:pt x="111" y="408"/>
                    <a:pt x="111" y="408"/>
                  </a:cubicBezTo>
                  <a:cubicBezTo>
                    <a:pt x="111" y="408"/>
                    <a:pt x="111" y="408"/>
                    <a:pt x="112" y="408"/>
                  </a:cubicBezTo>
                  <a:cubicBezTo>
                    <a:pt x="111" y="408"/>
                    <a:pt x="112" y="409"/>
                    <a:pt x="112" y="409"/>
                  </a:cubicBezTo>
                  <a:cubicBezTo>
                    <a:pt x="112" y="410"/>
                    <a:pt x="112" y="411"/>
                    <a:pt x="111" y="411"/>
                  </a:cubicBezTo>
                  <a:cubicBezTo>
                    <a:pt x="111" y="411"/>
                    <a:pt x="111" y="411"/>
                    <a:pt x="111" y="412"/>
                  </a:cubicBezTo>
                  <a:cubicBezTo>
                    <a:pt x="111" y="412"/>
                    <a:pt x="111" y="412"/>
                    <a:pt x="111" y="412"/>
                  </a:cubicBezTo>
                  <a:cubicBezTo>
                    <a:pt x="111" y="412"/>
                    <a:pt x="111" y="412"/>
                    <a:pt x="111" y="412"/>
                  </a:cubicBezTo>
                  <a:cubicBezTo>
                    <a:pt x="111" y="412"/>
                    <a:pt x="111" y="413"/>
                    <a:pt x="111" y="413"/>
                  </a:cubicBezTo>
                  <a:cubicBezTo>
                    <a:pt x="111" y="414"/>
                    <a:pt x="111" y="415"/>
                    <a:pt x="111" y="415"/>
                  </a:cubicBezTo>
                  <a:cubicBezTo>
                    <a:pt x="111" y="416"/>
                    <a:pt x="111" y="416"/>
                    <a:pt x="111" y="416"/>
                  </a:cubicBezTo>
                  <a:cubicBezTo>
                    <a:pt x="111" y="416"/>
                    <a:pt x="111" y="416"/>
                    <a:pt x="111" y="416"/>
                  </a:cubicBezTo>
                  <a:cubicBezTo>
                    <a:pt x="111" y="416"/>
                    <a:pt x="112" y="416"/>
                    <a:pt x="112" y="416"/>
                  </a:cubicBezTo>
                  <a:cubicBezTo>
                    <a:pt x="112" y="416"/>
                    <a:pt x="112" y="416"/>
                    <a:pt x="113" y="416"/>
                  </a:cubicBezTo>
                  <a:cubicBezTo>
                    <a:pt x="113" y="416"/>
                    <a:pt x="113" y="416"/>
                    <a:pt x="114" y="416"/>
                  </a:cubicBezTo>
                  <a:cubicBezTo>
                    <a:pt x="114" y="417"/>
                    <a:pt x="114" y="417"/>
                    <a:pt x="114" y="417"/>
                  </a:cubicBezTo>
                  <a:cubicBezTo>
                    <a:pt x="113" y="418"/>
                    <a:pt x="113" y="418"/>
                    <a:pt x="113" y="419"/>
                  </a:cubicBezTo>
                  <a:cubicBezTo>
                    <a:pt x="113" y="419"/>
                    <a:pt x="112" y="420"/>
                    <a:pt x="112" y="420"/>
                  </a:cubicBezTo>
                  <a:cubicBezTo>
                    <a:pt x="112" y="420"/>
                    <a:pt x="112" y="420"/>
                    <a:pt x="111" y="421"/>
                  </a:cubicBezTo>
                  <a:cubicBezTo>
                    <a:pt x="111" y="421"/>
                    <a:pt x="112" y="422"/>
                    <a:pt x="111" y="422"/>
                  </a:cubicBezTo>
                  <a:cubicBezTo>
                    <a:pt x="111" y="422"/>
                    <a:pt x="111" y="422"/>
                    <a:pt x="111" y="423"/>
                  </a:cubicBezTo>
                  <a:cubicBezTo>
                    <a:pt x="111" y="423"/>
                    <a:pt x="111" y="423"/>
                    <a:pt x="111" y="423"/>
                  </a:cubicBezTo>
                  <a:cubicBezTo>
                    <a:pt x="112" y="423"/>
                    <a:pt x="113" y="423"/>
                    <a:pt x="113" y="423"/>
                  </a:cubicBezTo>
                  <a:cubicBezTo>
                    <a:pt x="114" y="423"/>
                    <a:pt x="114" y="423"/>
                    <a:pt x="114" y="422"/>
                  </a:cubicBezTo>
                  <a:cubicBezTo>
                    <a:pt x="114" y="422"/>
                    <a:pt x="114" y="422"/>
                    <a:pt x="115" y="422"/>
                  </a:cubicBezTo>
                  <a:cubicBezTo>
                    <a:pt x="115" y="423"/>
                    <a:pt x="115" y="423"/>
                    <a:pt x="115" y="423"/>
                  </a:cubicBezTo>
                  <a:cubicBezTo>
                    <a:pt x="116" y="423"/>
                    <a:pt x="116" y="424"/>
                    <a:pt x="116" y="424"/>
                  </a:cubicBezTo>
                  <a:cubicBezTo>
                    <a:pt x="116" y="424"/>
                    <a:pt x="116" y="424"/>
                    <a:pt x="116" y="424"/>
                  </a:cubicBezTo>
                  <a:cubicBezTo>
                    <a:pt x="116" y="423"/>
                    <a:pt x="116" y="423"/>
                    <a:pt x="117" y="423"/>
                  </a:cubicBezTo>
                  <a:cubicBezTo>
                    <a:pt x="117" y="423"/>
                    <a:pt x="117" y="423"/>
                    <a:pt x="117" y="423"/>
                  </a:cubicBezTo>
                  <a:cubicBezTo>
                    <a:pt x="118" y="423"/>
                    <a:pt x="118" y="422"/>
                    <a:pt x="118" y="422"/>
                  </a:cubicBezTo>
                  <a:cubicBezTo>
                    <a:pt x="118" y="422"/>
                    <a:pt x="118" y="422"/>
                    <a:pt x="118" y="422"/>
                  </a:cubicBezTo>
                  <a:cubicBezTo>
                    <a:pt x="118" y="422"/>
                    <a:pt x="118" y="421"/>
                    <a:pt x="118" y="421"/>
                  </a:cubicBezTo>
                  <a:cubicBezTo>
                    <a:pt x="118" y="421"/>
                    <a:pt x="118" y="421"/>
                    <a:pt x="119" y="421"/>
                  </a:cubicBezTo>
                  <a:cubicBezTo>
                    <a:pt x="119" y="421"/>
                    <a:pt x="119" y="421"/>
                    <a:pt x="119" y="420"/>
                  </a:cubicBezTo>
                  <a:cubicBezTo>
                    <a:pt x="119" y="420"/>
                    <a:pt x="120" y="420"/>
                    <a:pt x="120" y="420"/>
                  </a:cubicBezTo>
                  <a:cubicBezTo>
                    <a:pt x="120" y="420"/>
                    <a:pt x="120" y="419"/>
                    <a:pt x="120" y="419"/>
                  </a:cubicBezTo>
                  <a:cubicBezTo>
                    <a:pt x="120" y="419"/>
                    <a:pt x="120" y="418"/>
                    <a:pt x="120" y="418"/>
                  </a:cubicBezTo>
                  <a:cubicBezTo>
                    <a:pt x="120" y="418"/>
                    <a:pt x="120" y="417"/>
                    <a:pt x="120" y="417"/>
                  </a:cubicBezTo>
                  <a:cubicBezTo>
                    <a:pt x="120" y="416"/>
                    <a:pt x="120" y="416"/>
                    <a:pt x="120" y="416"/>
                  </a:cubicBezTo>
                  <a:cubicBezTo>
                    <a:pt x="120" y="415"/>
                    <a:pt x="120" y="415"/>
                    <a:pt x="120" y="415"/>
                  </a:cubicBezTo>
                  <a:cubicBezTo>
                    <a:pt x="121" y="415"/>
                    <a:pt x="121" y="415"/>
                    <a:pt x="121" y="414"/>
                  </a:cubicBezTo>
                  <a:cubicBezTo>
                    <a:pt x="121" y="414"/>
                    <a:pt x="121" y="414"/>
                    <a:pt x="121" y="414"/>
                  </a:cubicBezTo>
                  <a:cubicBezTo>
                    <a:pt x="121" y="414"/>
                    <a:pt x="122" y="414"/>
                    <a:pt x="122" y="414"/>
                  </a:cubicBezTo>
                  <a:cubicBezTo>
                    <a:pt x="122" y="415"/>
                    <a:pt x="123" y="414"/>
                    <a:pt x="123" y="414"/>
                  </a:cubicBezTo>
                  <a:cubicBezTo>
                    <a:pt x="123" y="414"/>
                    <a:pt x="124" y="414"/>
                    <a:pt x="124" y="414"/>
                  </a:cubicBezTo>
                  <a:cubicBezTo>
                    <a:pt x="124" y="415"/>
                    <a:pt x="125" y="414"/>
                    <a:pt x="126" y="414"/>
                  </a:cubicBezTo>
                  <a:cubicBezTo>
                    <a:pt x="126" y="414"/>
                    <a:pt x="127" y="414"/>
                    <a:pt x="127" y="414"/>
                  </a:cubicBezTo>
                  <a:cubicBezTo>
                    <a:pt x="127" y="414"/>
                    <a:pt x="127" y="414"/>
                    <a:pt x="127" y="414"/>
                  </a:cubicBezTo>
                  <a:cubicBezTo>
                    <a:pt x="127" y="414"/>
                    <a:pt x="128" y="414"/>
                    <a:pt x="128" y="414"/>
                  </a:cubicBezTo>
                  <a:cubicBezTo>
                    <a:pt x="129" y="415"/>
                    <a:pt x="129" y="414"/>
                    <a:pt x="130" y="415"/>
                  </a:cubicBezTo>
                  <a:cubicBezTo>
                    <a:pt x="130" y="415"/>
                    <a:pt x="130" y="415"/>
                    <a:pt x="130" y="415"/>
                  </a:cubicBezTo>
                  <a:cubicBezTo>
                    <a:pt x="131" y="415"/>
                    <a:pt x="131" y="415"/>
                    <a:pt x="132" y="415"/>
                  </a:cubicBezTo>
                  <a:cubicBezTo>
                    <a:pt x="132" y="415"/>
                    <a:pt x="133" y="416"/>
                    <a:pt x="133" y="417"/>
                  </a:cubicBezTo>
                  <a:cubicBezTo>
                    <a:pt x="134" y="417"/>
                    <a:pt x="134" y="417"/>
                    <a:pt x="134" y="417"/>
                  </a:cubicBezTo>
                  <a:cubicBezTo>
                    <a:pt x="135" y="417"/>
                    <a:pt x="135" y="418"/>
                    <a:pt x="136" y="418"/>
                  </a:cubicBezTo>
                  <a:cubicBezTo>
                    <a:pt x="136" y="419"/>
                    <a:pt x="137" y="419"/>
                    <a:pt x="137" y="420"/>
                  </a:cubicBezTo>
                  <a:cubicBezTo>
                    <a:pt x="138" y="421"/>
                    <a:pt x="138" y="421"/>
                    <a:pt x="139" y="422"/>
                  </a:cubicBezTo>
                  <a:cubicBezTo>
                    <a:pt x="140" y="422"/>
                    <a:pt x="141" y="423"/>
                    <a:pt x="142" y="423"/>
                  </a:cubicBezTo>
                  <a:cubicBezTo>
                    <a:pt x="143" y="424"/>
                    <a:pt x="144" y="424"/>
                    <a:pt x="145" y="424"/>
                  </a:cubicBezTo>
                  <a:cubicBezTo>
                    <a:pt x="145" y="424"/>
                    <a:pt x="145" y="425"/>
                    <a:pt x="146" y="425"/>
                  </a:cubicBezTo>
                  <a:cubicBezTo>
                    <a:pt x="146" y="425"/>
                    <a:pt x="146" y="424"/>
                    <a:pt x="146" y="424"/>
                  </a:cubicBezTo>
                  <a:cubicBezTo>
                    <a:pt x="146" y="424"/>
                    <a:pt x="146" y="424"/>
                    <a:pt x="146" y="424"/>
                  </a:cubicBezTo>
                  <a:cubicBezTo>
                    <a:pt x="147" y="425"/>
                    <a:pt x="147" y="425"/>
                    <a:pt x="148" y="425"/>
                  </a:cubicBezTo>
                  <a:cubicBezTo>
                    <a:pt x="149" y="425"/>
                    <a:pt x="150" y="425"/>
                    <a:pt x="151" y="426"/>
                  </a:cubicBezTo>
                  <a:cubicBezTo>
                    <a:pt x="151" y="427"/>
                    <a:pt x="151" y="427"/>
                    <a:pt x="152" y="428"/>
                  </a:cubicBezTo>
                  <a:cubicBezTo>
                    <a:pt x="152" y="428"/>
                    <a:pt x="153" y="428"/>
                    <a:pt x="154" y="429"/>
                  </a:cubicBezTo>
                  <a:cubicBezTo>
                    <a:pt x="154" y="429"/>
                    <a:pt x="154" y="429"/>
                    <a:pt x="154" y="429"/>
                  </a:cubicBezTo>
                  <a:cubicBezTo>
                    <a:pt x="155" y="430"/>
                    <a:pt x="156" y="430"/>
                    <a:pt x="157" y="430"/>
                  </a:cubicBezTo>
                  <a:cubicBezTo>
                    <a:pt x="158" y="430"/>
                    <a:pt x="159" y="430"/>
                    <a:pt x="159" y="431"/>
                  </a:cubicBezTo>
                  <a:cubicBezTo>
                    <a:pt x="159" y="431"/>
                    <a:pt x="160" y="431"/>
                    <a:pt x="160" y="431"/>
                  </a:cubicBezTo>
                  <a:cubicBezTo>
                    <a:pt x="160" y="432"/>
                    <a:pt x="161" y="432"/>
                    <a:pt x="161" y="431"/>
                  </a:cubicBezTo>
                  <a:cubicBezTo>
                    <a:pt x="161" y="431"/>
                    <a:pt x="162" y="431"/>
                    <a:pt x="162" y="431"/>
                  </a:cubicBezTo>
                  <a:cubicBezTo>
                    <a:pt x="162" y="431"/>
                    <a:pt x="162" y="432"/>
                    <a:pt x="163" y="432"/>
                  </a:cubicBezTo>
                  <a:cubicBezTo>
                    <a:pt x="163" y="432"/>
                    <a:pt x="163" y="432"/>
                    <a:pt x="163" y="432"/>
                  </a:cubicBezTo>
                  <a:cubicBezTo>
                    <a:pt x="163" y="432"/>
                    <a:pt x="164" y="432"/>
                    <a:pt x="164" y="432"/>
                  </a:cubicBezTo>
                  <a:cubicBezTo>
                    <a:pt x="165" y="432"/>
                    <a:pt x="165" y="432"/>
                    <a:pt x="165" y="432"/>
                  </a:cubicBezTo>
                  <a:cubicBezTo>
                    <a:pt x="165" y="432"/>
                    <a:pt x="165" y="432"/>
                    <a:pt x="165" y="432"/>
                  </a:cubicBezTo>
                  <a:cubicBezTo>
                    <a:pt x="166" y="432"/>
                    <a:pt x="166" y="432"/>
                    <a:pt x="166" y="432"/>
                  </a:cubicBezTo>
                  <a:cubicBezTo>
                    <a:pt x="166" y="432"/>
                    <a:pt x="167" y="433"/>
                    <a:pt x="168" y="433"/>
                  </a:cubicBezTo>
                  <a:cubicBezTo>
                    <a:pt x="168" y="433"/>
                    <a:pt x="168" y="433"/>
                    <a:pt x="168" y="433"/>
                  </a:cubicBezTo>
                  <a:cubicBezTo>
                    <a:pt x="168" y="433"/>
                    <a:pt x="168" y="433"/>
                    <a:pt x="168" y="433"/>
                  </a:cubicBezTo>
                  <a:cubicBezTo>
                    <a:pt x="168" y="433"/>
                    <a:pt x="168" y="433"/>
                    <a:pt x="168" y="433"/>
                  </a:cubicBezTo>
                  <a:cubicBezTo>
                    <a:pt x="168" y="433"/>
                    <a:pt x="167" y="432"/>
                    <a:pt x="167" y="431"/>
                  </a:cubicBezTo>
                  <a:cubicBezTo>
                    <a:pt x="168" y="431"/>
                    <a:pt x="168" y="431"/>
                    <a:pt x="169" y="431"/>
                  </a:cubicBezTo>
                  <a:cubicBezTo>
                    <a:pt x="168" y="431"/>
                    <a:pt x="168" y="431"/>
                    <a:pt x="168" y="431"/>
                  </a:cubicBezTo>
                  <a:cubicBezTo>
                    <a:pt x="168" y="431"/>
                    <a:pt x="167" y="431"/>
                    <a:pt x="167" y="431"/>
                  </a:cubicBezTo>
                  <a:cubicBezTo>
                    <a:pt x="167" y="431"/>
                    <a:pt x="167" y="431"/>
                    <a:pt x="167" y="431"/>
                  </a:cubicBezTo>
                  <a:cubicBezTo>
                    <a:pt x="167" y="431"/>
                    <a:pt x="167" y="431"/>
                    <a:pt x="166" y="431"/>
                  </a:cubicBezTo>
                  <a:cubicBezTo>
                    <a:pt x="166" y="431"/>
                    <a:pt x="166" y="430"/>
                    <a:pt x="166" y="430"/>
                  </a:cubicBezTo>
                  <a:cubicBezTo>
                    <a:pt x="166" y="430"/>
                    <a:pt x="166" y="430"/>
                    <a:pt x="167" y="430"/>
                  </a:cubicBezTo>
                  <a:cubicBezTo>
                    <a:pt x="167" y="430"/>
                    <a:pt x="167" y="430"/>
                    <a:pt x="168" y="430"/>
                  </a:cubicBezTo>
                  <a:cubicBezTo>
                    <a:pt x="168" y="431"/>
                    <a:pt x="168" y="431"/>
                    <a:pt x="169" y="431"/>
                  </a:cubicBezTo>
                  <a:cubicBezTo>
                    <a:pt x="169" y="431"/>
                    <a:pt x="169" y="431"/>
                    <a:pt x="169" y="431"/>
                  </a:cubicBezTo>
                  <a:cubicBezTo>
                    <a:pt x="169" y="430"/>
                    <a:pt x="169" y="430"/>
                    <a:pt x="169" y="430"/>
                  </a:cubicBezTo>
                  <a:cubicBezTo>
                    <a:pt x="169" y="430"/>
                    <a:pt x="169" y="430"/>
                    <a:pt x="170" y="430"/>
                  </a:cubicBezTo>
                  <a:cubicBezTo>
                    <a:pt x="170" y="430"/>
                    <a:pt x="170" y="430"/>
                    <a:pt x="170" y="430"/>
                  </a:cubicBezTo>
                  <a:cubicBezTo>
                    <a:pt x="171" y="430"/>
                    <a:pt x="171" y="431"/>
                    <a:pt x="172" y="431"/>
                  </a:cubicBezTo>
                  <a:cubicBezTo>
                    <a:pt x="172" y="431"/>
                    <a:pt x="173" y="432"/>
                    <a:pt x="173" y="432"/>
                  </a:cubicBezTo>
                  <a:cubicBezTo>
                    <a:pt x="173" y="432"/>
                    <a:pt x="174" y="432"/>
                    <a:pt x="174" y="432"/>
                  </a:cubicBezTo>
                  <a:cubicBezTo>
                    <a:pt x="175" y="432"/>
                    <a:pt x="176" y="433"/>
                    <a:pt x="176" y="434"/>
                  </a:cubicBezTo>
                  <a:cubicBezTo>
                    <a:pt x="176" y="434"/>
                    <a:pt x="176" y="434"/>
                    <a:pt x="176" y="434"/>
                  </a:cubicBezTo>
                  <a:cubicBezTo>
                    <a:pt x="176" y="435"/>
                    <a:pt x="177" y="435"/>
                    <a:pt x="178" y="435"/>
                  </a:cubicBezTo>
                  <a:cubicBezTo>
                    <a:pt x="178" y="435"/>
                    <a:pt x="178" y="435"/>
                    <a:pt x="178" y="435"/>
                  </a:cubicBezTo>
                  <a:cubicBezTo>
                    <a:pt x="178" y="435"/>
                    <a:pt x="178" y="435"/>
                    <a:pt x="178" y="436"/>
                  </a:cubicBezTo>
                  <a:cubicBezTo>
                    <a:pt x="178" y="436"/>
                    <a:pt x="179" y="437"/>
                    <a:pt x="179" y="437"/>
                  </a:cubicBezTo>
                  <a:cubicBezTo>
                    <a:pt x="179" y="438"/>
                    <a:pt x="180" y="438"/>
                    <a:pt x="180" y="438"/>
                  </a:cubicBezTo>
                  <a:cubicBezTo>
                    <a:pt x="180" y="438"/>
                    <a:pt x="180" y="438"/>
                    <a:pt x="180" y="438"/>
                  </a:cubicBezTo>
                  <a:cubicBezTo>
                    <a:pt x="181" y="439"/>
                    <a:pt x="181" y="440"/>
                    <a:pt x="181" y="440"/>
                  </a:cubicBezTo>
                  <a:cubicBezTo>
                    <a:pt x="181" y="440"/>
                    <a:pt x="181" y="441"/>
                    <a:pt x="181" y="441"/>
                  </a:cubicBezTo>
                  <a:cubicBezTo>
                    <a:pt x="181" y="441"/>
                    <a:pt x="181" y="441"/>
                    <a:pt x="182" y="441"/>
                  </a:cubicBezTo>
                  <a:cubicBezTo>
                    <a:pt x="182" y="441"/>
                    <a:pt x="182" y="441"/>
                    <a:pt x="182" y="441"/>
                  </a:cubicBezTo>
                  <a:cubicBezTo>
                    <a:pt x="182" y="441"/>
                    <a:pt x="182" y="441"/>
                    <a:pt x="181" y="441"/>
                  </a:cubicBezTo>
                  <a:cubicBezTo>
                    <a:pt x="181" y="441"/>
                    <a:pt x="181" y="442"/>
                    <a:pt x="182" y="442"/>
                  </a:cubicBezTo>
                  <a:cubicBezTo>
                    <a:pt x="182" y="442"/>
                    <a:pt x="181" y="442"/>
                    <a:pt x="181" y="442"/>
                  </a:cubicBezTo>
                  <a:cubicBezTo>
                    <a:pt x="181" y="442"/>
                    <a:pt x="181" y="443"/>
                    <a:pt x="181" y="443"/>
                  </a:cubicBezTo>
                  <a:cubicBezTo>
                    <a:pt x="181" y="444"/>
                    <a:pt x="181" y="444"/>
                    <a:pt x="180" y="444"/>
                  </a:cubicBezTo>
                  <a:cubicBezTo>
                    <a:pt x="180" y="444"/>
                    <a:pt x="180" y="444"/>
                    <a:pt x="180" y="444"/>
                  </a:cubicBezTo>
                  <a:cubicBezTo>
                    <a:pt x="179" y="444"/>
                    <a:pt x="179" y="444"/>
                    <a:pt x="179" y="444"/>
                  </a:cubicBezTo>
                  <a:cubicBezTo>
                    <a:pt x="179" y="444"/>
                    <a:pt x="179" y="444"/>
                    <a:pt x="179" y="444"/>
                  </a:cubicBezTo>
                  <a:cubicBezTo>
                    <a:pt x="179" y="444"/>
                    <a:pt x="179" y="443"/>
                    <a:pt x="178" y="443"/>
                  </a:cubicBezTo>
                  <a:cubicBezTo>
                    <a:pt x="178" y="443"/>
                    <a:pt x="178" y="444"/>
                    <a:pt x="178" y="444"/>
                  </a:cubicBezTo>
                  <a:cubicBezTo>
                    <a:pt x="177" y="444"/>
                    <a:pt x="176" y="443"/>
                    <a:pt x="176" y="443"/>
                  </a:cubicBezTo>
                  <a:cubicBezTo>
                    <a:pt x="176" y="443"/>
                    <a:pt x="175" y="443"/>
                    <a:pt x="175" y="443"/>
                  </a:cubicBezTo>
                  <a:cubicBezTo>
                    <a:pt x="175" y="443"/>
                    <a:pt x="175" y="443"/>
                    <a:pt x="175" y="442"/>
                  </a:cubicBezTo>
                  <a:cubicBezTo>
                    <a:pt x="175" y="442"/>
                    <a:pt x="175" y="442"/>
                    <a:pt x="175" y="443"/>
                  </a:cubicBezTo>
                  <a:cubicBezTo>
                    <a:pt x="175" y="443"/>
                    <a:pt x="175" y="443"/>
                    <a:pt x="175" y="443"/>
                  </a:cubicBezTo>
                  <a:cubicBezTo>
                    <a:pt x="175" y="444"/>
                    <a:pt x="176" y="444"/>
                    <a:pt x="176" y="444"/>
                  </a:cubicBezTo>
                  <a:cubicBezTo>
                    <a:pt x="176" y="444"/>
                    <a:pt x="176" y="445"/>
                    <a:pt x="176" y="445"/>
                  </a:cubicBezTo>
                  <a:cubicBezTo>
                    <a:pt x="176" y="445"/>
                    <a:pt x="176" y="445"/>
                    <a:pt x="175" y="445"/>
                  </a:cubicBezTo>
                  <a:cubicBezTo>
                    <a:pt x="175" y="445"/>
                    <a:pt x="175" y="445"/>
                    <a:pt x="175" y="445"/>
                  </a:cubicBezTo>
                  <a:cubicBezTo>
                    <a:pt x="175" y="445"/>
                    <a:pt x="174" y="445"/>
                    <a:pt x="173" y="445"/>
                  </a:cubicBezTo>
                  <a:cubicBezTo>
                    <a:pt x="173" y="445"/>
                    <a:pt x="173" y="445"/>
                    <a:pt x="173" y="445"/>
                  </a:cubicBezTo>
                  <a:cubicBezTo>
                    <a:pt x="173" y="445"/>
                    <a:pt x="173" y="445"/>
                    <a:pt x="173" y="445"/>
                  </a:cubicBezTo>
                  <a:cubicBezTo>
                    <a:pt x="173" y="446"/>
                    <a:pt x="173" y="446"/>
                    <a:pt x="173" y="447"/>
                  </a:cubicBezTo>
                  <a:cubicBezTo>
                    <a:pt x="173" y="447"/>
                    <a:pt x="173" y="447"/>
                    <a:pt x="173" y="448"/>
                  </a:cubicBezTo>
                  <a:cubicBezTo>
                    <a:pt x="173" y="448"/>
                    <a:pt x="173" y="448"/>
                    <a:pt x="173" y="448"/>
                  </a:cubicBezTo>
                  <a:cubicBezTo>
                    <a:pt x="173" y="448"/>
                    <a:pt x="173" y="448"/>
                    <a:pt x="173" y="448"/>
                  </a:cubicBezTo>
                  <a:cubicBezTo>
                    <a:pt x="173" y="449"/>
                    <a:pt x="172" y="449"/>
                    <a:pt x="172" y="449"/>
                  </a:cubicBezTo>
                  <a:cubicBezTo>
                    <a:pt x="171" y="449"/>
                    <a:pt x="171" y="449"/>
                    <a:pt x="171" y="450"/>
                  </a:cubicBezTo>
                  <a:cubicBezTo>
                    <a:pt x="171" y="450"/>
                    <a:pt x="171" y="450"/>
                    <a:pt x="171" y="450"/>
                  </a:cubicBezTo>
                  <a:cubicBezTo>
                    <a:pt x="172" y="450"/>
                    <a:pt x="173" y="451"/>
                    <a:pt x="174" y="451"/>
                  </a:cubicBezTo>
                  <a:cubicBezTo>
                    <a:pt x="174" y="452"/>
                    <a:pt x="174" y="452"/>
                    <a:pt x="174" y="452"/>
                  </a:cubicBezTo>
                  <a:cubicBezTo>
                    <a:pt x="175" y="452"/>
                    <a:pt x="175" y="452"/>
                    <a:pt x="175" y="452"/>
                  </a:cubicBezTo>
                  <a:cubicBezTo>
                    <a:pt x="176" y="451"/>
                    <a:pt x="177" y="452"/>
                    <a:pt x="178" y="452"/>
                  </a:cubicBezTo>
                  <a:cubicBezTo>
                    <a:pt x="178" y="452"/>
                    <a:pt x="178" y="452"/>
                    <a:pt x="178" y="452"/>
                  </a:cubicBezTo>
                  <a:cubicBezTo>
                    <a:pt x="179" y="452"/>
                    <a:pt x="179" y="452"/>
                    <a:pt x="179" y="452"/>
                  </a:cubicBezTo>
                  <a:cubicBezTo>
                    <a:pt x="179" y="453"/>
                    <a:pt x="179" y="453"/>
                    <a:pt x="180" y="453"/>
                  </a:cubicBezTo>
                  <a:cubicBezTo>
                    <a:pt x="182" y="453"/>
                    <a:pt x="184" y="454"/>
                    <a:pt x="186" y="453"/>
                  </a:cubicBezTo>
                  <a:cubicBezTo>
                    <a:pt x="186" y="453"/>
                    <a:pt x="186" y="453"/>
                    <a:pt x="186" y="453"/>
                  </a:cubicBezTo>
                  <a:cubicBezTo>
                    <a:pt x="187" y="453"/>
                    <a:pt x="187" y="453"/>
                    <a:pt x="187" y="453"/>
                  </a:cubicBezTo>
                  <a:cubicBezTo>
                    <a:pt x="188" y="454"/>
                    <a:pt x="189" y="454"/>
                    <a:pt x="190" y="454"/>
                  </a:cubicBezTo>
                  <a:cubicBezTo>
                    <a:pt x="190" y="454"/>
                    <a:pt x="191" y="454"/>
                    <a:pt x="191" y="454"/>
                  </a:cubicBezTo>
                  <a:cubicBezTo>
                    <a:pt x="192" y="454"/>
                    <a:pt x="192" y="453"/>
                    <a:pt x="192" y="453"/>
                  </a:cubicBezTo>
                  <a:cubicBezTo>
                    <a:pt x="192" y="453"/>
                    <a:pt x="193" y="453"/>
                    <a:pt x="193" y="453"/>
                  </a:cubicBezTo>
                  <a:cubicBezTo>
                    <a:pt x="193" y="453"/>
                    <a:pt x="193" y="453"/>
                    <a:pt x="194" y="453"/>
                  </a:cubicBezTo>
                  <a:cubicBezTo>
                    <a:pt x="195" y="452"/>
                    <a:pt x="196" y="452"/>
                    <a:pt x="198" y="452"/>
                  </a:cubicBezTo>
                  <a:cubicBezTo>
                    <a:pt x="198" y="452"/>
                    <a:pt x="198" y="452"/>
                    <a:pt x="198" y="452"/>
                  </a:cubicBezTo>
                  <a:cubicBezTo>
                    <a:pt x="199" y="452"/>
                    <a:pt x="199" y="452"/>
                    <a:pt x="199" y="452"/>
                  </a:cubicBezTo>
                  <a:cubicBezTo>
                    <a:pt x="199" y="452"/>
                    <a:pt x="199" y="452"/>
                    <a:pt x="200" y="451"/>
                  </a:cubicBezTo>
                  <a:cubicBezTo>
                    <a:pt x="200" y="451"/>
                    <a:pt x="200" y="451"/>
                    <a:pt x="200" y="451"/>
                  </a:cubicBezTo>
                  <a:cubicBezTo>
                    <a:pt x="200" y="451"/>
                    <a:pt x="200" y="451"/>
                    <a:pt x="200" y="452"/>
                  </a:cubicBezTo>
                  <a:cubicBezTo>
                    <a:pt x="201" y="452"/>
                    <a:pt x="201" y="452"/>
                    <a:pt x="201" y="452"/>
                  </a:cubicBezTo>
                  <a:cubicBezTo>
                    <a:pt x="202" y="452"/>
                    <a:pt x="202" y="452"/>
                    <a:pt x="202" y="451"/>
                  </a:cubicBezTo>
                  <a:cubicBezTo>
                    <a:pt x="203" y="451"/>
                    <a:pt x="204" y="450"/>
                    <a:pt x="204" y="449"/>
                  </a:cubicBezTo>
                  <a:cubicBezTo>
                    <a:pt x="205" y="449"/>
                    <a:pt x="205" y="449"/>
                    <a:pt x="205" y="449"/>
                  </a:cubicBezTo>
                  <a:cubicBezTo>
                    <a:pt x="205" y="449"/>
                    <a:pt x="206" y="449"/>
                    <a:pt x="206" y="449"/>
                  </a:cubicBezTo>
                  <a:cubicBezTo>
                    <a:pt x="206" y="448"/>
                    <a:pt x="207" y="448"/>
                    <a:pt x="207" y="448"/>
                  </a:cubicBezTo>
                  <a:cubicBezTo>
                    <a:pt x="208" y="448"/>
                    <a:pt x="208" y="449"/>
                    <a:pt x="208" y="449"/>
                  </a:cubicBezTo>
                  <a:cubicBezTo>
                    <a:pt x="208" y="450"/>
                    <a:pt x="209" y="450"/>
                    <a:pt x="209" y="450"/>
                  </a:cubicBezTo>
                  <a:cubicBezTo>
                    <a:pt x="210" y="451"/>
                    <a:pt x="210" y="452"/>
                    <a:pt x="210" y="453"/>
                  </a:cubicBezTo>
                  <a:cubicBezTo>
                    <a:pt x="210" y="453"/>
                    <a:pt x="210" y="453"/>
                    <a:pt x="210" y="453"/>
                  </a:cubicBezTo>
                  <a:cubicBezTo>
                    <a:pt x="210" y="453"/>
                    <a:pt x="210" y="453"/>
                    <a:pt x="210" y="453"/>
                  </a:cubicBezTo>
                  <a:cubicBezTo>
                    <a:pt x="211" y="453"/>
                    <a:pt x="211" y="453"/>
                    <a:pt x="211" y="453"/>
                  </a:cubicBezTo>
                  <a:cubicBezTo>
                    <a:pt x="212" y="453"/>
                    <a:pt x="212" y="453"/>
                    <a:pt x="212" y="453"/>
                  </a:cubicBezTo>
                  <a:cubicBezTo>
                    <a:pt x="212" y="453"/>
                    <a:pt x="213" y="453"/>
                    <a:pt x="213" y="453"/>
                  </a:cubicBezTo>
                  <a:cubicBezTo>
                    <a:pt x="213" y="453"/>
                    <a:pt x="213" y="453"/>
                    <a:pt x="213" y="453"/>
                  </a:cubicBezTo>
                  <a:cubicBezTo>
                    <a:pt x="214" y="453"/>
                    <a:pt x="214" y="453"/>
                    <a:pt x="214" y="453"/>
                  </a:cubicBezTo>
                  <a:cubicBezTo>
                    <a:pt x="214" y="453"/>
                    <a:pt x="214" y="453"/>
                    <a:pt x="215" y="453"/>
                  </a:cubicBezTo>
                  <a:cubicBezTo>
                    <a:pt x="215" y="453"/>
                    <a:pt x="215" y="454"/>
                    <a:pt x="215" y="454"/>
                  </a:cubicBezTo>
                  <a:cubicBezTo>
                    <a:pt x="215" y="455"/>
                    <a:pt x="215" y="456"/>
                    <a:pt x="215" y="456"/>
                  </a:cubicBezTo>
                  <a:cubicBezTo>
                    <a:pt x="215" y="457"/>
                    <a:pt x="215" y="457"/>
                    <a:pt x="215" y="457"/>
                  </a:cubicBezTo>
                  <a:cubicBezTo>
                    <a:pt x="215" y="457"/>
                    <a:pt x="215" y="457"/>
                    <a:pt x="215" y="457"/>
                  </a:cubicBezTo>
                  <a:cubicBezTo>
                    <a:pt x="215" y="457"/>
                    <a:pt x="215" y="457"/>
                    <a:pt x="215" y="458"/>
                  </a:cubicBezTo>
                  <a:cubicBezTo>
                    <a:pt x="215" y="458"/>
                    <a:pt x="215" y="458"/>
                    <a:pt x="215" y="458"/>
                  </a:cubicBezTo>
                  <a:cubicBezTo>
                    <a:pt x="216" y="458"/>
                    <a:pt x="216" y="459"/>
                    <a:pt x="216" y="459"/>
                  </a:cubicBezTo>
                  <a:cubicBezTo>
                    <a:pt x="216" y="459"/>
                    <a:pt x="216" y="459"/>
                    <a:pt x="216" y="459"/>
                  </a:cubicBezTo>
                  <a:cubicBezTo>
                    <a:pt x="216" y="459"/>
                    <a:pt x="216" y="459"/>
                    <a:pt x="216" y="459"/>
                  </a:cubicBezTo>
                  <a:cubicBezTo>
                    <a:pt x="217" y="458"/>
                    <a:pt x="216" y="457"/>
                    <a:pt x="217" y="456"/>
                  </a:cubicBezTo>
                  <a:cubicBezTo>
                    <a:pt x="217" y="456"/>
                    <a:pt x="217" y="456"/>
                    <a:pt x="217" y="456"/>
                  </a:cubicBezTo>
                  <a:cubicBezTo>
                    <a:pt x="217" y="456"/>
                    <a:pt x="217" y="455"/>
                    <a:pt x="217" y="455"/>
                  </a:cubicBezTo>
                  <a:cubicBezTo>
                    <a:pt x="217" y="455"/>
                    <a:pt x="217" y="455"/>
                    <a:pt x="217" y="455"/>
                  </a:cubicBezTo>
                  <a:cubicBezTo>
                    <a:pt x="217" y="455"/>
                    <a:pt x="217" y="456"/>
                    <a:pt x="218" y="456"/>
                  </a:cubicBezTo>
                  <a:cubicBezTo>
                    <a:pt x="218" y="456"/>
                    <a:pt x="218" y="456"/>
                    <a:pt x="218" y="456"/>
                  </a:cubicBezTo>
                  <a:cubicBezTo>
                    <a:pt x="218" y="456"/>
                    <a:pt x="218" y="457"/>
                    <a:pt x="218" y="457"/>
                  </a:cubicBezTo>
                  <a:cubicBezTo>
                    <a:pt x="218" y="457"/>
                    <a:pt x="218" y="458"/>
                    <a:pt x="218" y="458"/>
                  </a:cubicBezTo>
                  <a:cubicBezTo>
                    <a:pt x="218" y="458"/>
                    <a:pt x="218" y="458"/>
                    <a:pt x="218" y="458"/>
                  </a:cubicBezTo>
                  <a:cubicBezTo>
                    <a:pt x="218" y="459"/>
                    <a:pt x="219" y="459"/>
                    <a:pt x="218" y="459"/>
                  </a:cubicBezTo>
                  <a:cubicBezTo>
                    <a:pt x="219" y="459"/>
                    <a:pt x="219" y="458"/>
                    <a:pt x="219" y="458"/>
                  </a:cubicBezTo>
                  <a:cubicBezTo>
                    <a:pt x="220" y="458"/>
                    <a:pt x="220" y="459"/>
                    <a:pt x="220" y="460"/>
                  </a:cubicBezTo>
                  <a:cubicBezTo>
                    <a:pt x="221" y="460"/>
                    <a:pt x="221" y="460"/>
                    <a:pt x="221" y="460"/>
                  </a:cubicBezTo>
                  <a:cubicBezTo>
                    <a:pt x="222" y="460"/>
                    <a:pt x="222" y="461"/>
                    <a:pt x="222" y="462"/>
                  </a:cubicBezTo>
                  <a:cubicBezTo>
                    <a:pt x="222" y="462"/>
                    <a:pt x="222" y="463"/>
                    <a:pt x="222" y="463"/>
                  </a:cubicBezTo>
                  <a:cubicBezTo>
                    <a:pt x="222" y="463"/>
                    <a:pt x="223" y="464"/>
                    <a:pt x="223" y="464"/>
                  </a:cubicBezTo>
                  <a:cubicBezTo>
                    <a:pt x="223" y="464"/>
                    <a:pt x="223" y="464"/>
                    <a:pt x="222" y="464"/>
                  </a:cubicBezTo>
                  <a:cubicBezTo>
                    <a:pt x="222" y="464"/>
                    <a:pt x="222" y="464"/>
                    <a:pt x="221" y="464"/>
                  </a:cubicBezTo>
                  <a:cubicBezTo>
                    <a:pt x="221" y="464"/>
                    <a:pt x="221" y="464"/>
                    <a:pt x="221" y="464"/>
                  </a:cubicBezTo>
                  <a:cubicBezTo>
                    <a:pt x="221" y="464"/>
                    <a:pt x="220" y="465"/>
                    <a:pt x="220" y="465"/>
                  </a:cubicBezTo>
                  <a:cubicBezTo>
                    <a:pt x="220" y="465"/>
                    <a:pt x="220" y="465"/>
                    <a:pt x="220" y="465"/>
                  </a:cubicBezTo>
                  <a:cubicBezTo>
                    <a:pt x="220" y="465"/>
                    <a:pt x="220" y="465"/>
                    <a:pt x="220" y="465"/>
                  </a:cubicBezTo>
                  <a:cubicBezTo>
                    <a:pt x="219" y="464"/>
                    <a:pt x="218" y="464"/>
                    <a:pt x="218" y="463"/>
                  </a:cubicBezTo>
                  <a:cubicBezTo>
                    <a:pt x="217" y="463"/>
                    <a:pt x="218" y="464"/>
                    <a:pt x="218" y="464"/>
                  </a:cubicBezTo>
                  <a:cubicBezTo>
                    <a:pt x="218" y="465"/>
                    <a:pt x="218" y="465"/>
                    <a:pt x="218" y="465"/>
                  </a:cubicBezTo>
                  <a:cubicBezTo>
                    <a:pt x="218" y="465"/>
                    <a:pt x="218" y="465"/>
                    <a:pt x="219" y="465"/>
                  </a:cubicBezTo>
                  <a:cubicBezTo>
                    <a:pt x="219" y="465"/>
                    <a:pt x="219" y="465"/>
                    <a:pt x="219" y="465"/>
                  </a:cubicBezTo>
                  <a:cubicBezTo>
                    <a:pt x="219" y="466"/>
                    <a:pt x="220" y="466"/>
                    <a:pt x="220" y="466"/>
                  </a:cubicBezTo>
                  <a:cubicBezTo>
                    <a:pt x="220" y="466"/>
                    <a:pt x="221" y="466"/>
                    <a:pt x="221" y="466"/>
                  </a:cubicBezTo>
                  <a:cubicBezTo>
                    <a:pt x="221" y="466"/>
                    <a:pt x="221" y="466"/>
                    <a:pt x="221" y="466"/>
                  </a:cubicBezTo>
                  <a:cubicBezTo>
                    <a:pt x="221" y="466"/>
                    <a:pt x="221" y="466"/>
                    <a:pt x="221" y="466"/>
                  </a:cubicBezTo>
                  <a:cubicBezTo>
                    <a:pt x="222" y="466"/>
                    <a:pt x="222" y="466"/>
                    <a:pt x="222" y="467"/>
                  </a:cubicBezTo>
                  <a:cubicBezTo>
                    <a:pt x="221" y="467"/>
                    <a:pt x="221" y="467"/>
                    <a:pt x="221" y="467"/>
                  </a:cubicBezTo>
                  <a:cubicBezTo>
                    <a:pt x="221" y="467"/>
                    <a:pt x="221" y="467"/>
                    <a:pt x="221" y="467"/>
                  </a:cubicBezTo>
                  <a:cubicBezTo>
                    <a:pt x="221" y="467"/>
                    <a:pt x="221" y="468"/>
                    <a:pt x="221" y="468"/>
                  </a:cubicBezTo>
                  <a:cubicBezTo>
                    <a:pt x="221" y="468"/>
                    <a:pt x="221" y="468"/>
                    <a:pt x="222" y="469"/>
                  </a:cubicBezTo>
                  <a:cubicBezTo>
                    <a:pt x="222" y="469"/>
                    <a:pt x="222" y="469"/>
                    <a:pt x="222" y="469"/>
                  </a:cubicBezTo>
                  <a:cubicBezTo>
                    <a:pt x="222" y="470"/>
                    <a:pt x="222" y="470"/>
                    <a:pt x="222" y="470"/>
                  </a:cubicBezTo>
                  <a:cubicBezTo>
                    <a:pt x="222" y="470"/>
                    <a:pt x="222" y="471"/>
                    <a:pt x="222" y="471"/>
                  </a:cubicBezTo>
                  <a:cubicBezTo>
                    <a:pt x="222" y="471"/>
                    <a:pt x="222" y="471"/>
                    <a:pt x="222" y="471"/>
                  </a:cubicBezTo>
                  <a:cubicBezTo>
                    <a:pt x="222" y="471"/>
                    <a:pt x="222" y="471"/>
                    <a:pt x="222" y="471"/>
                  </a:cubicBezTo>
                  <a:cubicBezTo>
                    <a:pt x="223" y="471"/>
                    <a:pt x="223" y="471"/>
                    <a:pt x="223" y="470"/>
                  </a:cubicBezTo>
                  <a:cubicBezTo>
                    <a:pt x="223" y="471"/>
                    <a:pt x="224" y="472"/>
                    <a:pt x="224" y="473"/>
                  </a:cubicBezTo>
                  <a:cubicBezTo>
                    <a:pt x="224" y="473"/>
                    <a:pt x="225" y="474"/>
                    <a:pt x="225" y="474"/>
                  </a:cubicBezTo>
                  <a:cubicBezTo>
                    <a:pt x="226" y="475"/>
                    <a:pt x="226" y="476"/>
                    <a:pt x="227" y="476"/>
                  </a:cubicBezTo>
                  <a:cubicBezTo>
                    <a:pt x="227" y="476"/>
                    <a:pt x="227" y="476"/>
                    <a:pt x="227" y="476"/>
                  </a:cubicBezTo>
                  <a:cubicBezTo>
                    <a:pt x="227" y="475"/>
                    <a:pt x="226" y="475"/>
                    <a:pt x="227" y="475"/>
                  </a:cubicBezTo>
                  <a:cubicBezTo>
                    <a:pt x="227" y="475"/>
                    <a:pt x="227" y="475"/>
                    <a:pt x="227" y="475"/>
                  </a:cubicBezTo>
                  <a:cubicBezTo>
                    <a:pt x="227" y="475"/>
                    <a:pt x="227" y="475"/>
                    <a:pt x="226" y="475"/>
                  </a:cubicBezTo>
                  <a:cubicBezTo>
                    <a:pt x="226" y="475"/>
                    <a:pt x="226" y="475"/>
                    <a:pt x="226" y="474"/>
                  </a:cubicBezTo>
                  <a:cubicBezTo>
                    <a:pt x="226" y="474"/>
                    <a:pt x="226" y="474"/>
                    <a:pt x="225" y="473"/>
                  </a:cubicBezTo>
                  <a:cubicBezTo>
                    <a:pt x="225" y="473"/>
                    <a:pt x="225" y="473"/>
                    <a:pt x="225" y="473"/>
                  </a:cubicBezTo>
                  <a:cubicBezTo>
                    <a:pt x="225" y="472"/>
                    <a:pt x="225" y="472"/>
                    <a:pt x="225" y="472"/>
                  </a:cubicBezTo>
                  <a:cubicBezTo>
                    <a:pt x="225" y="472"/>
                    <a:pt x="225" y="472"/>
                    <a:pt x="225" y="472"/>
                  </a:cubicBezTo>
                  <a:cubicBezTo>
                    <a:pt x="225" y="472"/>
                    <a:pt x="225" y="471"/>
                    <a:pt x="225" y="471"/>
                  </a:cubicBezTo>
                  <a:cubicBezTo>
                    <a:pt x="225" y="471"/>
                    <a:pt x="225" y="471"/>
                    <a:pt x="225" y="471"/>
                  </a:cubicBezTo>
                  <a:cubicBezTo>
                    <a:pt x="225" y="471"/>
                    <a:pt x="225" y="471"/>
                    <a:pt x="224" y="471"/>
                  </a:cubicBezTo>
                  <a:cubicBezTo>
                    <a:pt x="224" y="471"/>
                    <a:pt x="224" y="471"/>
                    <a:pt x="223" y="470"/>
                  </a:cubicBezTo>
                  <a:cubicBezTo>
                    <a:pt x="223" y="470"/>
                    <a:pt x="223" y="470"/>
                    <a:pt x="223" y="470"/>
                  </a:cubicBezTo>
                  <a:cubicBezTo>
                    <a:pt x="223" y="470"/>
                    <a:pt x="223" y="470"/>
                    <a:pt x="223" y="470"/>
                  </a:cubicBezTo>
                  <a:cubicBezTo>
                    <a:pt x="224" y="469"/>
                    <a:pt x="224" y="469"/>
                    <a:pt x="223" y="468"/>
                  </a:cubicBezTo>
                  <a:cubicBezTo>
                    <a:pt x="223" y="468"/>
                    <a:pt x="223" y="468"/>
                    <a:pt x="223" y="468"/>
                  </a:cubicBezTo>
                  <a:cubicBezTo>
                    <a:pt x="224" y="467"/>
                    <a:pt x="224" y="467"/>
                    <a:pt x="224" y="467"/>
                  </a:cubicBezTo>
                  <a:cubicBezTo>
                    <a:pt x="224" y="468"/>
                    <a:pt x="224" y="468"/>
                    <a:pt x="224" y="468"/>
                  </a:cubicBezTo>
                  <a:cubicBezTo>
                    <a:pt x="225" y="468"/>
                    <a:pt x="225" y="467"/>
                    <a:pt x="225" y="467"/>
                  </a:cubicBezTo>
                  <a:cubicBezTo>
                    <a:pt x="225" y="467"/>
                    <a:pt x="226" y="467"/>
                    <a:pt x="226" y="467"/>
                  </a:cubicBezTo>
                  <a:cubicBezTo>
                    <a:pt x="226" y="467"/>
                    <a:pt x="225" y="467"/>
                    <a:pt x="225" y="467"/>
                  </a:cubicBezTo>
                  <a:cubicBezTo>
                    <a:pt x="225" y="466"/>
                    <a:pt x="225" y="466"/>
                    <a:pt x="225" y="466"/>
                  </a:cubicBezTo>
                  <a:cubicBezTo>
                    <a:pt x="226" y="466"/>
                    <a:pt x="226" y="466"/>
                    <a:pt x="226" y="466"/>
                  </a:cubicBezTo>
                  <a:cubicBezTo>
                    <a:pt x="226" y="467"/>
                    <a:pt x="226" y="467"/>
                    <a:pt x="227" y="467"/>
                  </a:cubicBezTo>
                  <a:cubicBezTo>
                    <a:pt x="227" y="467"/>
                    <a:pt x="227" y="467"/>
                    <a:pt x="227" y="467"/>
                  </a:cubicBezTo>
                  <a:cubicBezTo>
                    <a:pt x="227" y="467"/>
                    <a:pt x="227" y="467"/>
                    <a:pt x="227" y="467"/>
                  </a:cubicBezTo>
                  <a:cubicBezTo>
                    <a:pt x="227" y="467"/>
                    <a:pt x="227" y="467"/>
                    <a:pt x="227" y="467"/>
                  </a:cubicBezTo>
                  <a:cubicBezTo>
                    <a:pt x="227" y="466"/>
                    <a:pt x="226" y="465"/>
                    <a:pt x="225" y="465"/>
                  </a:cubicBezTo>
                  <a:cubicBezTo>
                    <a:pt x="225" y="465"/>
                    <a:pt x="225" y="465"/>
                    <a:pt x="225" y="465"/>
                  </a:cubicBezTo>
                  <a:cubicBezTo>
                    <a:pt x="225" y="464"/>
                    <a:pt x="226" y="464"/>
                    <a:pt x="226" y="464"/>
                  </a:cubicBezTo>
                  <a:cubicBezTo>
                    <a:pt x="226" y="464"/>
                    <a:pt x="226" y="464"/>
                    <a:pt x="226" y="463"/>
                  </a:cubicBezTo>
                  <a:cubicBezTo>
                    <a:pt x="226" y="463"/>
                    <a:pt x="226" y="463"/>
                    <a:pt x="226" y="463"/>
                  </a:cubicBezTo>
                  <a:cubicBezTo>
                    <a:pt x="226" y="463"/>
                    <a:pt x="226" y="463"/>
                    <a:pt x="226" y="463"/>
                  </a:cubicBezTo>
                  <a:cubicBezTo>
                    <a:pt x="225" y="463"/>
                    <a:pt x="225" y="462"/>
                    <a:pt x="224" y="461"/>
                  </a:cubicBezTo>
                  <a:cubicBezTo>
                    <a:pt x="224" y="461"/>
                    <a:pt x="224" y="461"/>
                    <a:pt x="224" y="461"/>
                  </a:cubicBezTo>
                  <a:cubicBezTo>
                    <a:pt x="224" y="460"/>
                    <a:pt x="224" y="459"/>
                    <a:pt x="224" y="458"/>
                  </a:cubicBezTo>
                  <a:cubicBezTo>
                    <a:pt x="224" y="458"/>
                    <a:pt x="224" y="458"/>
                    <a:pt x="224" y="457"/>
                  </a:cubicBezTo>
                  <a:cubicBezTo>
                    <a:pt x="224" y="457"/>
                    <a:pt x="224" y="456"/>
                    <a:pt x="224" y="456"/>
                  </a:cubicBezTo>
                  <a:cubicBezTo>
                    <a:pt x="224" y="456"/>
                    <a:pt x="224" y="456"/>
                    <a:pt x="224" y="456"/>
                  </a:cubicBezTo>
                  <a:cubicBezTo>
                    <a:pt x="224" y="456"/>
                    <a:pt x="224" y="456"/>
                    <a:pt x="224" y="456"/>
                  </a:cubicBezTo>
                  <a:cubicBezTo>
                    <a:pt x="224" y="456"/>
                    <a:pt x="224" y="455"/>
                    <a:pt x="223" y="455"/>
                  </a:cubicBezTo>
                  <a:cubicBezTo>
                    <a:pt x="223" y="455"/>
                    <a:pt x="223" y="454"/>
                    <a:pt x="223" y="454"/>
                  </a:cubicBezTo>
                  <a:cubicBezTo>
                    <a:pt x="223" y="454"/>
                    <a:pt x="223" y="454"/>
                    <a:pt x="223" y="454"/>
                  </a:cubicBezTo>
                  <a:cubicBezTo>
                    <a:pt x="223" y="454"/>
                    <a:pt x="222" y="454"/>
                    <a:pt x="222" y="454"/>
                  </a:cubicBezTo>
                  <a:cubicBezTo>
                    <a:pt x="222" y="453"/>
                    <a:pt x="222" y="453"/>
                    <a:pt x="221" y="453"/>
                  </a:cubicBezTo>
                  <a:cubicBezTo>
                    <a:pt x="221" y="452"/>
                    <a:pt x="221" y="452"/>
                    <a:pt x="221" y="452"/>
                  </a:cubicBezTo>
                  <a:cubicBezTo>
                    <a:pt x="221" y="452"/>
                    <a:pt x="221" y="452"/>
                    <a:pt x="222" y="452"/>
                  </a:cubicBezTo>
                  <a:cubicBezTo>
                    <a:pt x="222" y="451"/>
                    <a:pt x="222" y="450"/>
                    <a:pt x="223" y="450"/>
                  </a:cubicBezTo>
                  <a:cubicBezTo>
                    <a:pt x="223" y="450"/>
                    <a:pt x="224" y="450"/>
                    <a:pt x="224" y="449"/>
                  </a:cubicBezTo>
                  <a:cubicBezTo>
                    <a:pt x="224" y="449"/>
                    <a:pt x="224" y="449"/>
                    <a:pt x="224" y="449"/>
                  </a:cubicBezTo>
                  <a:cubicBezTo>
                    <a:pt x="224" y="449"/>
                    <a:pt x="223" y="449"/>
                    <a:pt x="223" y="448"/>
                  </a:cubicBezTo>
                  <a:cubicBezTo>
                    <a:pt x="223" y="448"/>
                    <a:pt x="223" y="448"/>
                    <a:pt x="223" y="448"/>
                  </a:cubicBezTo>
                  <a:cubicBezTo>
                    <a:pt x="223" y="448"/>
                    <a:pt x="223" y="448"/>
                    <a:pt x="223" y="448"/>
                  </a:cubicBezTo>
                  <a:cubicBezTo>
                    <a:pt x="223" y="448"/>
                    <a:pt x="223" y="448"/>
                    <a:pt x="223" y="448"/>
                  </a:cubicBezTo>
                  <a:cubicBezTo>
                    <a:pt x="223" y="448"/>
                    <a:pt x="223" y="448"/>
                    <a:pt x="222" y="448"/>
                  </a:cubicBezTo>
                  <a:cubicBezTo>
                    <a:pt x="222" y="447"/>
                    <a:pt x="222" y="447"/>
                    <a:pt x="222" y="447"/>
                  </a:cubicBezTo>
                  <a:cubicBezTo>
                    <a:pt x="222" y="447"/>
                    <a:pt x="222" y="447"/>
                    <a:pt x="222" y="447"/>
                  </a:cubicBezTo>
                  <a:cubicBezTo>
                    <a:pt x="223" y="446"/>
                    <a:pt x="223" y="446"/>
                    <a:pt x="223" y="446"/>
                  </a:cubicBezTo>
                  <a:cubicBezTo>
                    <a:pt x="223" y="446"/>
                    <a:pt x="223" y="447"/>
                    <a:pt x="223" y="447"/>
                  </a:cubicBezTo>
                  <a:cubicBezTo>
                    <a:pt x="223" y="447"/>
                    <a:pt x="223" y="447"/>
                    <a:pt x="223" y="447"/>
                  </a:cubicBezTo>
                  <a:cubicBezTo>
                    <a:pt x="223" y="447"/>
                    <a:pt x="223" y="447"/>
                    <a:pt x="223" y="447"/>
                  </a:cubicBezTo>
                  <a:cubicBezTo>
                    <a:pt x="223" y="447"/>
                    <a:pt x="223" y="447"/>
                    <a:pt x="223" y="447"/>
                  </a:cubicBezTo>
                  <a:cubicBezTo>
                    <a:pt x="224" y="447"/>
                    <a:pt x="224" y="447"/>
                    <a:pt x="225" y="447"/>
                  </a:cubicBezTo>
                  <a:cubicBezTo>
                    <a:pt x="225" y="447"/>
                    <a:pt x="225" y="447"/>
                    <a:pt x="225" y="447"/>
                  </a:cubicBezTo>
                  <a:cubicBezTo>
                    <a:pt x="225" y="447"/>
                    <a:pt x="225" y="447"/>
                    <a:pt x="225" y="447"/>
                  </a:cubicBezTo>
                  <a:cubicBezTo>
                    <a:pt x="226" y="447"/>
                    <a:pt x="226" y="447"/>
                    <a:pt x="226" y="447"/>
                  </a:cubicBezTo>
                  <a:cubicBezTo>
                    <a:pt x="227" y="446"/>
                    <a:pt x="227" y="446"/>
                    <a:pt x="228" y="446"/>
                  </a:cubicBezTo>
                  <a:cubicBezTo>
                    <a:pt x="228" y="446"/>
                    <a:pt x="229" y="446"/>
                    <a:pt x="229" y="446"/>
                  </a:cubicBezTo>
                  <a:cubicBezTo>
                    <a:pt x="230" y="446"/>
                    <a:pt x="230" y="446"/>
                    <a:pt x="230" y="446"/>
                  </a:cubicBezTo>
                  <a:cubicBezTo>
                    <a:pt x="230" y="446"/>
                    <a:pt x="230" y="446"/>
                    <a:pt x="230" y="445"/>
                  </a:cubicBezTo>
                  <a:cubicBezTo>
                    <a:pt x="230" y="445"/>
                    <a:pt x="230" y="445"/>
                    <a:pt x="230" y="445"/>
                  </a:cubicBezTo>
                  <a:cubicBezTo>
                    <a:pt x="230" y="445"/>
                    <a:pt x="230" y="445"/>
                    <a:pt x="230" y="444"/>
                  </a:cubicBezTo>
                  <a:cubicBezTo>
                    <a:pt x="230" y="444"/>
                    <a:pt x="230" y="444"/>
                    <a:pt x="230" y="444"/>
                  </a:cubicBezTo>
                  <a:cubicBezTo>
                    <a:pt x="230" y="444"/>
                    <a:pt x="230" y="444"/>
                    <a:pt x="230" y="444"/>
                  </a:cubicBezTo>
                  <a:cubicBezTo>
                    <a:pt x="230" y="444"/>
                    <a:pt x="231" y="444"/>
                    <a:pt x="231" y="444"/>
                  </a:cubicBezTo>
                  <a:cubicBezTo>
                    <a:pt x="231" y="444"/>
                    <a:pt x="231" y="444"/>
                    <a:pt x="231" y="444"/>
                  </a:cubicBezTo>
                  <a:cubicBezTo>
                    <a:pt x="231" y="444"/>
                    <a:pt x="231" y="444"/>
                    <a:pt x="231" y="444"/>
                  </a:cubicBezTo>
                  <a:cubicBezTo>
                    <a:pt x="231" y="444"/>
                    <a:pt x="231" y="444"/>
                    <a:pt x="231" y="444"/>
                  </a:cubicBezTo>
                  <a:cubicBezTo>
                    <a:pt x="231" y="444"/>
                    <a:pt x="231" y="444"/>
                    <a:pt x="231" y="444"/>
                  </a:cubicBezTo>
                  <a:cubicBezTo>
                    <a:pt x="232" y="444"/>
                    <a:pt x="232" y="444"/>
                    <a:pt x="232" y="444"/>
                  </a:cubicBezTo>
                  <a:cubicBezTo>
                    <a:pt x="232" y="444"/>
                    <a:pt x="232" y="444"/>
                    <a:pt x="232" y="445"/>
                  </a:cubicBezTo>
                  <a:cubicBezTo>
                    <a:pt x="232" y="445"/>
                    <a:pt x="232" y="445"/>
                    <a:pt x="232" y="445"/>
                  </a:cubicBezTo>
                  <a:cubicBezTo>
                    <a:pt x="232" y="445"/>
                    <a:pt x="232" y="445"/>
                    <a:pt x="233" y="445"/>
                  </a:cubicBezTo>
                  <a:cubicBezTo>
                    <a:pt x="233" y="445"/>
                    <a:pt x="233" y="445"/>
                    <a:pt x="233" y="445"/>
                  </a:cubicBezTo>
                  <a:cubicBezTo>
                    <a:pt x="233" y="445"/>
                    <a:pt x="233" y="445"/>
                    <a:pt x="233" y="445"/>
                  </a:cubicBezTo>
                  <a:cubicBezTo>
                    <a:pt x="233" y="445"/>
                    <a:pt x="233" y="444"/>
                    <a:pt x="233" y="444"/>
                  </a:cubicBezTo>
                  <a:cubicBezTo>
                    <a:pt x="232" y="444"/>
                    <a:pt x="232" y="444"/>
                    <a:pt x="232" y="444"/>
                  </a:cubicBezTo>
                  <a:cubicBezTo>
                    <a:pt x="232" y="444"/>
                    <a:pt x="232" y="444"/>
                    <a:pt x="232" y="444"/>
                  </a:cubicBezTo>
                  <a:cubicBezTo>
                    <a:pt x="232" y="444"/>
                    <a:pt x="232" y="443"/>
                    <a:pt x="232" y="443"/>
                  </a:cubicBezTo>
                  <a:cubicBezTo>
                    <a:pt x="232" y="443"/>
                    <a:pt x="232" y="443"/>
                    <a:pt x="232" y="443"/>
                  </a:cubicBezTo>
                  <a:cubicBezTo>
                    <a:pt x="232" y="443"/>
                    <a:pt x="232" y="443"/>
                    <a:pt x="232" y="443"/>
                  </a:cubicBezTo>
                  <a:cubicBezTo>
                    <a:pt x="232" y="443"/>
                    <a:pt x="232" y="443"/>
                    <a:pt x="232" y="443"/>
                  </a:cubicBezTo>
                  <a:cubicBezTo>
                    <a:pt x="232" y="442"/>
                    <a:pt x="232" y="442"/>
                    <a:pt x="232" y="442"/>
                  </a:cubicBezTo>
                  <a:cubicBezTo>
                    <a:pt x="232" y="442"/>
                    <a:pt x="232" y="442"/>
                    <a:pt x="232" y="442"/>
                  </a:cubicBezTo>
                  <a:cubicBezTo>
                    <a:pt x="233" y="442"/>
                    <a:pt x="233" y="442"/>
                    <a:pt x="233" y="441"/>
                  </a:cubicBezTo>
                  <a:cubicBezTo>
                    <a:pt x="233" y="441"/>
                    <a:pt x="233" y="441"/>
                    <a:pt x="233" y="441"/>
                  </a:cubicBezTo>
                  <a:cubicBezTo>
                    <a:pt x="234" y="441"/>
                    <a:pt x="233" y="441"/>
                    <a:pt x="234" y="441"/>
                  </a:cubicBezTo>
                  <a:cubicBezTo>
                    <a:pt x="234" y="441"/>
                    <a:pt x="234" y="441"/>
                    <a:pt x="234" y="441"/>
                  </a:cubicBezTo>
                  <a:cubicBezTo>
                    <a:pt x="234" y="441"/>
                    <a:pt x="234" y="441"/>
                    <a:pt x="234" y="441"/>
                  </a:cubicBezTo>
                  <a:cubicBezTo>
                    <a:pt x="234" y="441"/>
                    <a:pt x="234" y="441"/>
                    <a:pt x="234" y="441"/>
                  </a:cubicBezTo>
                  <a:cubicBezTo>
                    <a:pt x="235" y="441"/>
                    <a:pt x="235" y="441"/>
                    <a:pt x="235" y="441"/>
                  </a:cubicBezTo>
                  <a:cubicBezTo>
                    <a:pt x="235" y="441"/>
                    <a:pt x="235" y="441"/>
                    <a:pt x="235" y="441"/>
                  </a:cubicBezTo>
                  <a:cubicBezTo>
                    <a:pt x="235" y="441"/>
                    <a:pt x="235" y="441"/>
                    <a:pt x="235" y="441"/>
                  </a:cubicBezTo>
                  <a:cubicBezTo>
                    <a:pt x="236" y="440"/>
                    <a:pt x="236" y="440"/>
                    <a:pt x="236" y="440"/>
                  </a:cubicBezTo>
                  <a:cubicBezTo>
                    <a:pt x="236" y="440"/>
                    <a:pt x="236" y="440"/>
                    <a:pt x="236" y="440"/>
                  </a:cubicBezTo>
                  <a:cubicBezTo>
                    <a:pt x="236" y="440"/>
                    <a:pt x="236" y="440"/>
                    <a:pt x="236" y="440"/>
                  </a:cubicBezTo>
                  <a:cubicBezTo>
                    <a:pt x="236" y="440"/>
                    <a:pt x="236" y="440"/>
                    <a:pt x="237" y="440"/>
                  </a:cubicBezTo>
                  <a:cubicBezTo>
                    <a:pt x="237" y="440"/>
                    <a:pt x="237" y="440"/>
                    <a:pt x="237" y="440"/>
                  </a:cubicBezTo>
                  <a:cubicBezTo>
                    <a:pt x="237" y="439"/>
                    <a:pt x="237" y="439"/>
                    <a:pt x="237" y="438"/>
                  </a:cubicBezTo>
                  <a:cubicBezTo>
                    <a:pt x="237" y="438"/>
                    <a:pt x="237" y="438"/>
                    <a:pt x="236" y="438"/>
                  </a:cubicBezTo>
                  <a:cubicBezTo>
                    <a:pt x="236" y="438"/>
                    <a:pt x="236" y="438"/>
                    <a:pt x="236" y="438"/>
                  </a:cubicBezTo>
                  <a:cubicBezTo>
                    <a:pt x="236" y="438"/>
                    <a:pt x="236" y="438"/>
                    <a:pt x="236" y="438"/>
                  </a:cubicBezTo>
                  <a:cubicBezTo>
                    <a:pt x="237" y="438"/>
                    <a:pt x="237" y="438"/>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6" y="437"/>
                    <a:pt x="235" y="437"/>
                    <a:pt x="235" y="437"/>
                  </a:cubicBezTo>
                  <a:cubicBezTo>
                    <a:pt x="235" y="437"/>
                    <a:pt x="235" y="437"/>
                    <a:pt x="235" y="437"/>
                  </a:cubicBezTo>
                  <a:cubicBezTo>
                    <a:pt x="234" y="437"/>
                    <a:pt x="234" y="437"/>
                    <a:pt x="234" y="437"/>
                  </a:cubicBezTo>
                  <a:cubicBezTo>
                    <a:pt x="234" y="437"/>
                    <a:pt x="234" y="437"/>
                    <a:pt x="234" y="437"/>
                  </a:cubicBezTo>
                  <a:cubicBezTo>
                    <a:pt x="234" y="437"/>
                    <a:pt x="234" y="438"/>
                    <a:pt x="233" y="438"/>
                  </a:cubicBezTo>
                  <a:cubicBezTo>
                    <a:pt x="233" y="438"/>
                    <a:pt x="233" y="438"/>
                    <a:pt x="233" y="438"/>
                  </a:cubicBezTo>
                  <a:cubicBezTo>
                    <a:pt x="233" y="438"/>
                    <a:pt x="233" y="438"/>
                    <a:pt x="233" y="438"/>
                  </a:cubicBezTo>
                  <a:cubicBezTo>
                    <a:pt x="233" y="438"/>
                    <a:pt x="232" y="438"/>
                    <a:pt x="232" y="438"/>
                  </a:cubicBezTo>
                  <a:cubicBezTo>
                    <a:pt x="232" y="438"/>
                    <a:pt x="231" y="439"/>
                    <a:pt x="231" y="439"/>
                  </a:cubicBezTo>
                  <a:cubicBezTo>
                    <a:pt x="231" y="439"/>
                    <a:pt x="231" y="439"/>
                    <a:pt x="231" y="439"/>
                  </a:cubicBezTo>
                  <a:cubicBezTo>
                    <a:pt x="231" y="439"/>
                    <a:pt x="231" y="439"/>
                    <a:pt x="231" y="439"/>
                  </a:cubicBezTo>
                  <a:cubicBezTo>
                    <a:pt x="231" y="439"/>
                    <a:pt x="232" y="439"/>
                    <a:pt x="232" y="439"/>
                  </a:cubicBezTo>
                  <a:cubicBezTo>
                    <a:pt x="232" y="439"/>
                    <a:pt x="232" y="440"/>
                    <a:pt x="232" y="440"/>
                  </a:cubicBezTo>
                  <a:cubicBezTo>
                    <a:pt x="231" y="440"/>
                    <a:pt x="231" y="440"/>
                    <a:pt x="231" y="440"/>
                  </a:cubicBezTo>
                  <a:cubicBezTo>
                    <a:pt x="231" y="440"/>
                    <a:pt x="231" y="440"/>
                    <a:pt x="231" y="440"/>
                  </a:cubicBezTo>
                  <a:cubicBezTo>
                    <a:pt x="231" y="440"/>
                    <a:pt x="231" y="441"/>
                    <a:pt x="231" y="441"/>
                  </a:cubicBezTo>
                  <a:cubicBezTo>
                    <a:pt x="232" y="441"/>
                    <a:pt x="232" y="441"/>
                    <a:pt x="232" y="441"/>
                  </a:cubicBezTo>
                  <a:cubicBezTo>
                    <a:pt x="232" y="441"/>
                    <a:pt x="232" y="441"/>
                    <a:pt x="232" y="441"/>
                  </a:cubicBezTo>
                  <a:cubicBezTo>
                    <a:pt x="232" y="441"/>
                    <a:pt x="232" y="441"/>
                    <a:pt x="231" y="442"/>
                  </a:cubicBezTo>
                  <a:cubicBezTo>
                    <a:pt x="231" y="442"/>
                    <a:pt x="231" y="442"/>
                    <a:pt x="231" y="442"/>
                  </a:cubicBezTo>
                  <a:cubicBezTo>
                    <a:pt x="231" y="442"/>
                    <a:pt x="231" y="442"/>
                    <a:pt x="231" y="442"/>
                  </a:cubicBezTo>
                  <a:cubicBezTo>
                    <a:pt x="231" y="442"/>
                    <a:pt x="231" y="442"/>
                    <a:pt x="231" y="442"/>
                  </a:cubicBezTo>
                  <a:cubicBezTo>
                    <a:pt x="231" y="442"/>
                    <a:pt x="231" y="442"/>
                    <a:pt x="231" y="442"/>
                  </a:cubicBezTo>
                  <a:cubicBezTo>
                    <a:pt x="231" y="442"/>
                    <a:pt x="230" y="441"/>
                    <a:pt x="230" y="441"/>
                  </a:cubicBezTo>
                  <a:cubicBezTo>
                    <a:pt x="230" y="441"/>
                    <a:pt x="230" y="440"/>
                    <a:pt x="230" y="440"/>
                  </a:cubicBezTo>
                  <a:cubicBezTo>
                    <a:pt x="229" y="440"/>
                    <a:pt x="229" y="441"/>
                    <a:pt x="229" y="441"/>
                  </a:cubicBezTo>
                  <a:cubicBezTo>
                    <a:pt x="229" y="441"/>
                    <a:pt x="229" y="441"/>
                    <a:pt x="229" y="441"/>
                  </a:cubicBezTo>
                  <a:cubicBezTo>
                    <a:pt x="229" y="442"/>
                    <a:pt x="229" y="442"/>
                    <a:pt x="229" y="442"/>
                  </a:cubicBezTo>
                  <a:cubicBezTo>
                    <a:pt x="229" y="442"/>
                    <a:pt x="228" y="442"/>
                    <a:pt x="228" y="442"/>
                  </a:cubicBezTo>
                  <a:cubicBezTo>
                    <a:pt x="229" y="442"/>
                    <a:pt x="229" y="443"/>
                    <a:pt x="229" y="443"/>
                  </a:cubicBezTo>
                  <a:cubicBezTo>
                    <a:pt x="228" y="443"/>
                    <a:pt x="228" y="443"/>
                    <a:pt x="228" y="443"/>
                  </a:cubicBezTo>
                  <a:cubicBezTo>
                    <a:pt x="228" y="443"/>
                    <a:pt x="228" y="443"/>
                    <a:pt x="228" y="443"/>
                  </a:cubicBezTo>
                  <a:cubicBezTo>
                    <a:pt x="228" y="442"/>
                    <a:pt x="228" y="442"/>
                    <a:pt x="228" y="442"/>
                  </a:cubicBezTo>
                  <a:cubicBezTo>
                    <a:pt x="228" y="442"/>
                    <a:pt x="227" y="442"/>
                    <a:pt x="227" y="443"/>
                  </a:cubicBezTo>
                  <a:cubicBezTo>
                    <a:pt x="227" y="443"/>
                    <a:pt x="227" y="443"/>
                    <a:pt x="227" y="443"/>
                  </a:cubicBezTo>
                  <a:cubicBezTo>
                    <a:pt x="227" y="443"/>
                    <a:pt x="227" y="443"/>
                    <a:pt x="227" y="443"/>
                  </a:cubicBezTo>
                  <a:cubicBezTo>
                    <a:pt x="227" y="443"/>
                    <a:pt x="227" y="443"/>
                    <a:pt x="226" y="443"/>
                  </a:cubicBezTo>
                  <a:cubicBezTo>
                    <a:pt x="226" y="443"/>
                    <a:pt x="226" y="443"/>
                    <a:pt x="226" y="443"/>
                  </a:cubicBezTo>
                  <a:cubicBezTo>
                    <a:pt x="226" y="443"/>
                    <a:pt x="226" y="443"/>
                    <a:pt x="226" y="443"/>
                  </a:cubicBezTo>
                  <a:cubicBezTo>
                    <a:pt x="226" y="443"/>
                    <a:pt x="226" y="442"/>
                    <a:pt x="226" y="442"/>
                  </a:cubicBezTo>
                  <a:cubicBezTo>
                    <a:pt x="226" y="442"/>
                    <a:pt x="225" y="442"/>
                    <a:pt x="225" y="442"/>
                  </a:cubicBezTo>
                  <a:cubicBezTo>
                    <a:pt x="225" y="442"/>
                    <a:pt x="225" y="442"/>
                    <a:pt x="225" y="442"/>
                  </a:cubicBezTo>
                  <a:cubicBezTo>
                    <a:pt x="224" y="442"/>
                    <a:pt x="224" y="442"/>
                    <a:pt x="224" y="442"/>
                  </a:cubicBezTo>
                  <a:cubicBezTo>
                    <a:pt x="224" y="442"/>
                    <a:pt x="223" y="442"/>
                    <a:pt x="223" y="442"/>
                  </a:cubicBezTo>
                  <a:cubicBezTo>
                    <a:pt x="223" y="442"/>
                    <a:pt x="223" y="442"/>
                    <a:pt x="223" y="441"/>
                  </a:cubicBezTo>
                  <a:cubicBezTo>
                    <a:pt x="223" y="441"/>
                    <a:pt x="224" y="441"/>
                    <a:pt x="223" y="441"/>
                  </a:cubicBezTo>
                  <a:cubicBezTo>
                    <a:pt x="223" y="441"/>
                    <a:pt x="223" y="441"/>
                    <a:pt x="223" y="441"/>
                  </a:cubicBezTo>
                  <a:cubicBezTo>
                    <a:pt x="223" y="441"/>
                    <a:pt x="223" y="441"/>
                    <a:pt x="223" y="441"/>
                  </a:cubicBezTo>
                  <a:cubicBezTo>
                    <a:pt x="223" y="441"/>
                    <a:pt x="223" y="441"/>
                    <a:pt x="223" y="442"/>
                  </a:cubicBezTo>
                  <a:cubicBezTo>
                    <a:pt x="223" y="442"/>
                    <a:pt x="222" y="442"/>
                    <a:pt x="222" y="442"/>
                  </a:cubicBezTo>
                  <a:cubicBezTo>
                    <a:pt x="222" y="442"/>
                    <a:pt x="222" y="443"/>
                    <a:pt x="222" y="443"/>
                  </a:cubicBezTo>
                  <a:cubicBezTo>
                    <a:pt x="222" y="443"/>
                    <a:pt x="222" y="443"/>
                    <a:pt x="222" y="443"/>
                  </a:cubicBezTo>
                  <a:cubicBezTo>
                    <a:pt x="223" y="444"/>
                    <a:pt x="223" y="444"/>
                    <a:pt x="223" y="444"/>
                  </a:cubicBezTo>
                  <a:cubicBezTo>
                    <a:pt x="223" y="444"/>
                    <a:pt x="223" y="444"/>
                    <a:pt x="223" y="444"/>
                  </a:cubicBezTo>
                  <a:cubicBezTo>
                    <a:pt x="223" y="445"/>
                    <a:pt x="224" y="444"/>
                    <a:pt x="224" y="445"/>
                  </a:cubicBezTo>
                  <a:cubicBezTo>
                    <a:pt x="224" y="445"/>
                    <a:pt x="223" y="445"/>
                    <a:pt x="223" y="445"/>
                  </a:cubicBezTo>
                  <a:cubicBezTo>
                    <a:pt x="223" y="445"/>
                    <a:pt x="222" y="445"/>
                    <a:pt x="222" y="445"/>
                  </a:cubicBezTo>
                  <a:cubicBezTo>
                    <a:pt x="222" y="446"/>
                    <a:pt x="222" y="445"/>
                    <a:pt x="221" y="445"/>
                  </a:cubicBezTo>
                  <a:cubicBezTo>
                    <a:pt x="221" y="445"/>
                    <a:pt x="221" y="445"/>
                    <a:pt x="221" y="445"/>
                  </a:cubicBezTo>
                  <a:cubicBezTo>
                    <a:pt x="221" y="445"/>
                    <a:pt x="221" y="445"/>
                    <a:pt x="221" y="445"/>
                  </a:cubicBezTo>
                  <a:cubicBezTo>
                    <a:pt x="221" y="445"/>
                    <a:pt x="220" y="445"/>
                    <a:pt x="220" y="445"/>
                  </a:cubicBezTo>
                  <a:cubicBezTo>
                    <a:pt x="220" y="445"/>
                    <a:pt x="220" y="445"/>
                    <a:pt x="220" y="445"/>
                  </a:cubicBezTo>
                  <a:cubicBezTo>
                    <a:pt x="220" y="446"/>
                    <a:pt x="220" y="446"/>
                    <a:pt x="219" y="446"/>
                  </a:cubicBezTo>
                  <a:cubicBezTo>
                    <a:pt x="219" y="446"/>
                    <a:pt x="219" y="446"/>
                    <a:pt x="219" y="445"/>
                  </a:cubicBezTo>
                  <a:cubicBezTo>
                    <a:pt x="219" y="445"/>
                    <a:pt x="219" y="445"/>
                    <a:pt x="219" y="445"/>
                  </a:cubicBezTo>
                  <a:cubicBezTo>
                    <a:pt x="219" y="445"/>
                    <a:pt x="220" y="445"/>
                    <a:pt x="220" y="445"/>
                  </a:cubicBezTo>
                  <a:cubicBezTo>
                    <a:pt x="220" y="444"/>
                    <a:pt x="219" y="444"/>
                    <a:pt x="219" y="444"/>
                  </a:cubicBezTo>
                  <a:cubicBezTo>
                    <a:pt x="219" y="444"/>
                    <a:pt x="219" y="444"/>
                    <a:pt x="219" y="444"/>
                  </a:cubicBezTo>
                  <a:cubicBezTo>
                    <a:pt x="219" y="444"/>
                    <a:pt x="219" y="444"/>
                    <a:pt x="219" y="444"/>
                  </a:cubicBezTo>
                  <a:cubicBezTo>
                    <a:pt x="219" y="444"/>
                    <a:pt x="219" y="444"/>
                    <a:pt x="219" y="444"/>
                  </a:cubicBezTo>
                  <a:cubicBezTo>
                    <a:pt x="219" y="444"/>
                    <a:pt x="219" y="444"/>
                    <a:pt x="219" y="444"/>
                  </a:cubicBezTo>
                  <a:cubicBezTo>
                    <a:pt x="219" y="443"/>
                    <a:pt x="219" y="443"/>
                    <a:pt x="219" y="443"/>
                  </a:cubicBezTo>
                  <a:cubicBezTo>
                    <a:pt x="219" y="443"/>
                    <a:pt x="219" y="443"/>
                    <a:pt x="219" y="443"/>
                  </a:cubicBezTo>
                  <a:cubicBezTo>
                    <a:pt x="218" y="443"/>
                    <a:pt x="218" y="443"/>
                    <a:pt x="218" y="443"/>
                  </a:cubicBezTo>
                  <a:cubicBezTo>
                    <a:pt x="218" y="443"/>
                    <a:pt x="218" y="443"/>
                    <a:pt x="217" y="443"/>
                  </a:cubicBezTo>
                  <a:cubicBezTo>
                    <a:pt x="217" y="443"/>
                    <a:pt x="217" y="443"/>
                    <a:pt x="217" y="443"/>
                  </a:cubicBezTo>
                  <a:cubicBezTo>
                    <a:pt x="217" y="444"/>
                    <a:pt x="217" y="444"/>
                    <a:pt x="217" y="444"/>
                  </a:cubicBezTo>
                  <a:cubicBezTo>
                    <a:pt x="217" y="444"/>
                    <a:pt x="216" y="443"/>
                    <a:pt x="216" y="443"/>
                  </a:cubicBezTo>
                  <a:cubicBezTo>
                    <a:pt x="216" y="443"/>
                    <a:pt x="216" y="443"/>
                    <a:pt x="216" y="443"/>
                  </a:cubicBezTo>
                  <a:cubicBezTo>
                    <a:pt x="216" y="443"/>
                    <a:pt x="216" y="443"/>
                    <a:pt x="216" y="443"/>
                  </a:cubicBezTo>
                  <a:cubicBezTo>
                    <a:pt x="216" y="443"/>
                    <a:pt x="216" y="443"/>
                    <a:pt x="216" y="443"/>
                  </a:cubicBezTo>
                  <a:cubicBezTo>
                    <a:pt x="216" y="443"/>
                    <a:pt x="216" y="443"/>
                    <a:pt x="216" y="443"/>
                  </a:cubicBezTo>
                  <a:cubicBezTo>
                    <a:pt x="217" y="443"/>
                    <a:pt x="217" y="443"/>
                    <a:pt x="217" y="442"/>
                  </a:cubicBezTo>
                  <a:cubicBezTo>
                    <a:pt x="217" y="442"/>
                    <a:pt x="217" y="442"/>
                    <a:pt x="217" y="442"/>
                  </a:cubicBezTo>
                  <a:cubicBezTo>
                    <a:pt x="217" y="441"/>
                    <a:pt x="217" y="441"/>
                    <a:pt x="217" y="441"/>
                  </a:cubicBezTo>
                  <a:cubicBezTo>
                    <a:pt x="217" y="441"/>
                    <a:pt x="218" y="440"/>
                    <a:pt x="218" y="440"/>
                  </a:cubicBezTo>
                  <a:cubicBezTo>
                    <a:pt x="218" y="440"/>
                    <a:pt x="218" y="439"/>
                    <a:pt x="218" y="439"/>
                  </a:cubicBezTo>
                  <a:cubicBezTo>
                    <a:pt x="219" y="438"/>
                    <a:pt x="219" y="438"/>
                    <a:pt x="219" y="437"/>
                  </a:cubicBezTo>
                  <a:cubicBezTo>
                    <a:pt x="219" y="437"/>
                    <a:pt x="219" y="437"/>
                    <a:pt x="219" y="437"/>
                  </a:cubicBezTo>
                  <a:cubicBezTo>
                    <a:pt x="220" y="437"/>
                    <a:pt x="220" y="437"/>
                    <a:pt x="220" y="437"/>
                  </a:cubicBezTo>
                  <a:cubicBezTo>
                    <a:pt x="220" y="436"/>
                    <a:pt x="221" y="437"/>
                    <a:pt x="221" y="436"/>
                  </a:cubicBezTo>
                  <a:cubicBezTo>
                    <a:pt x="221" y="436"/>
                    <a:pt x="222" y="436"/>
                    <a:pt x="223" y="436"/>
                  </a:cubicBezTo>
                  <a:cubicBezTo>
                    <a:pt x="223" y="436"/>
                    <a:pt x="224" y="436"/>
                    <a:pt x="224" y="436"/>
                  </a:cubicBezTo>
                  <a:cubicBezTo>
                    <a:pt x="225" y="436"/>
                    <a:pt x="226" y="435"/>
                    <a:pt x="226" y="435"/>
                  </a:cubicBezTo>
                  <a:cubicBezTo>
                    <a:pt x="227" y="435"/>
                    <a:pt x="228" y="434"/>
                    <a:pt x="229" y="434"/>
                  </a:cubicBezTo>
                  <a:cubicBezTo>
                    <a:pt x="230" y="433"/>
                    <a:pt x="230" y="433"/>
                    <a:pt x="231" y="433"/>
                  </a:cubicBezTo>
                  <a:cubicBezTo>
                    <a:pt x="232" y="432"/>
                    <a:pt x="233" y="431"/>
                    <a:pt x="234" y="431"/>
                  </a:cubicBezTo>
                  <a:cubicBezTo>
                    <a:pt x="234" y="431"/>
                    <a:pt x="234" y="431"/>
                    <a:pt x="234" y="431"/>
                  </a:cubicBezTo>
                  <a:cubicBezTo>
                    <a:pt x="235" y="431"/>
                    <a:pt x="235" y="432"/>
                    <a:pt x="235" y="432"/>
                  </a:cubicBezTo>
                  <a:cubicBezTo>
                    <a:pt x="235" y="432"/>
                    <a:pt x="236" y="432"/>
                    <a:pt x="236" y="432"/>
                  </a:cubicBezTo>
                  <a:cubicBezTo>
                    <a:pt x="236" y="432"/>
                    <a:pt x="236" y="432"/>
                    <a:pt x="237" y="432"/>
                  </a:cubicBezTo>
                  <a:cubicBezTo>
                    <a:pt x="237" y="432"/>
                    <a:pt x="237" y="432"/>
                    <a:pt x="237" y="432"/>
                  </a:cubicBezTo>
                  <a:cubicBezTo>
                    <a:pt x="237" y="433"/>
                    <a:pt x="238" y="433"/>
                    <a:pt x="238" y="434"/>
                  </a:cubicBezTo>
                  <a:cubicBezTo>
                    <a:pt x="238" y="434"/>
                    <a:pt x="238" y="434"/>
                    <a:pt x="238" y="434"/>
                  </a:cubicBezTo>
                  <a:cubicBezTo>
                    <a:pt x="238" y="434"/>
                    <a:pt x="238" y="434"/>
                    <a:pt x="238" y="434"/>
                  </a:cubicBezTo>
                  <a:cubicBezTo>
                    <a:pt x="238" y="434"/>
                    <a:pt x="238" y="435"/>
                    <a:pt x="238" y="435"/>
                  </a:cubicBezTo>
                  <a:cubicBezTo>
                    <a:pt x="239" y="435"/>
                    <a:pt x="239" y="435"/>
                    <a:pt x="239" y="435"/>
                  </a:cubicBezTo>
                  <a:cubicBezTo>
                    <a:pt x="238" y="435"/>
                    <a:pt x="238" y="435"/>
                    <a:pt x="238" y="435"/>
                  </a:cubicBezTo>
                  <a:cubicBezTo>
                    <a:pt x="238" y="435"/>
                    <a:pt x="238" y="435"/>
                    <a:pt x="238" y="435"/>
                  </a:cubicBezTo>
                  <a:cubicBezTo>
                    <a:pt x="238" y="436"/>
                    <a:pt x="238" y="436"/>
                    <a:pt x="238" y="436"/>
                  </a:cubicBezTo>
                  <a:cubicBezTo>
                    <a:pt x="238" y="436"/>
                    <a:pt x="238" y="436"/>
                    <a:pt x="238" y="436"/>
                  </a:cubicBezTo>
                  <a:cubicBezTo>
                    <a:pt x="238" y="436"/>
                    <a:pt x="238" y="436"/>
                    <a:pt x="238" y="436"/>
                  </a:cubicBezTo>
                  <a:cubicBezTo>
                    <a:pt x="238" y="436"/>
                    <a:pt x="238" y="437"/>
                    <a:pt x="238" y="437"/>
                  </a:cubicBezTo>
                  <a:cubicBezTo>
                    <a:pt x="238" y="437"/>
                    <a:pt x="238" y="437"/>
                    <a:pt x="238" y="437"/>
                  </a:cubicBezTo>
                  <a:cubicBezTo>
                    <a:pt x="239" y="437"/>
                    <a:pt x="239" y="437"/>
                    <a:pt x="239" y="437"/>
                  </a:cubicBezTo>
                  <a:cubicBezTo>
                    <a:pt x="239" y="438"/>
                    <a:pt x="239" y="438"/>
                    <a:pt x="239" y="438"/>
                  </a:cubicBezTo>
                  <a:cubicBezTo>
                    <a:pt x="239" y="438"/>
                    <a:pt x="239" y="438"/>
                    <a:pt x="239" y="438"/>
                  </a:cubicBezTo>
                  <a:cubicBezTo>
                    <a:pt x="239" y="438"/>
                    <a:pt x="239" y="439"/>
                    <a:pt x="239" y="439"/>
                  </a:cubicBezTo>
                  <a:cubicBezTo>
                    <a:pt x="239" y="439"/>
                    <a:pt x="239" y="439"/>
                    <a:pt x="239" y="439"/>
                  </a:cubicBezTo>
                  <a:cubicBezTo>
                    <a:pt x="239" y="439"/>
                    <a:pt x="239" y="439"/>
                    <a:pt x="239" y="439"/>
                  </a:cubicBezTo>
                  <a:cubicBezTo>
                    <a:pt x="239" y="439"/>
                    <a:pt x="240" y="439"/>
                    <a:pt x="240" y="439"/>
                  </a:cubicBezTo>
                  <a:cubicBezTo>
                    <a:pt x="240" y="439"/>
                    <a:pt x="240" y="439"/>
                    <a:pt x="240" y="439"/>
                  </a:cubicBezTo>
                  <a:cubicBezTo>
                    <a:pt x="240" y="439"/>
                    <a:pt x="240" y="439"/>
                    <a:pt x="240" y="439"/>
                  </a:cubicBezTo>
                  <a:cubicBezTo>
                    <a:pt x="239" y="439"/>
                    <a:pt x="239" y="439"/>
                    <a:pt x="239" y="439"/>
                  </a:cubicBezTo>
                  <a:cubicBezTo>
                    <a:pt x="239" y="439"/>
                    <a:pt x="239" y="439"/>
                    <a:pt x="239" y="439"/>
                  </a:cubicBezTo>
                  <a:cubicBezTo>
                    <a:pt x="239" y="440"/>
                    <a:pt x="239" y="440"/>
                    <a:pt x="238" y="440"/>
                  </a:cubicBezTo>
                  <a:cubicBezTo>
                    <a:pt x="238" y="440"/>
                    <a:pt x="238" y="440"/>
                    <a:pt x="238" y="440"/>
                  </a:cubicBezTo>
                  <a:cubicBezTo>
                    <a:pt x="238" y="440"/>
                    <a:pt x="239" y="440"/>
                    <a:pt x="239" y="440"/>
                  </a:cubicBezTo>
                  <a:cubicBezTo>
                    <a:pt x="239" y="440"/>
                    <a:pt x="239" y="440"/>
                    <a:pt x="239" y="440"/>
                  </a:cubicBezTo>
                  <a:cubicBezTo>
                    <a:pt x="239" y="440"/>
                    <a:pt x="239" y="440"/>
                    <a:pt x="239" y="440"/>
                  </a:cubicBezTo>
                  <a:cubicBezTo>
                    <a:pt x="239" y="440"/>
                    <a:pt x="239" y="440"/>
                    <a:pt x="239" y="440"/>
                  </a:cubicBezTo>
                  <a:cubicBezTo>
                    <a:pt x="239" y="440"/>
                    <a:pt x="239" y="440"/>
                    <a:pt x="240" y="441"/>
                  </a:cubicBezTo>
                  <a:cubicBezTo>
                    <a:pt x="240" y="441"/>
                    <a:pt x="240" y="441"/>
                    <a:pt x="240" y="441"/>
                  </a:cubicBezTo>
                  <a:cubicBezTo>
                    <a:pt x="240" y="441"/>
                    <a:pt x="240" y="441"/>
                    <a:pt x="240" y="441"/>
                  </a:cubicBezTo>
                  <a:cubicBezTo>
                    <a:pt x="240" y="441"/>
                    <a:pt x="240" y="441"/>
                    <a:pt x="240" y="442"/>
                  </a:cubicBezTo>
                  <a:cubicBezTo>
                    <a:pt x="240" y="442"/>
                    <a:pt x="241" y="442"/>
                    <a:pt x="241" y="442"/>
                  </a:cubicBezTo>
                  <a:cubicBezTo>
                    <a:pt x="241" y="442"/>
                    <a:pt x="241" y="442"/>
                    <a:pt x="241" y="442"/>
                  </a:cubicBezTo>
                  <a:cubicBezTo>
                    <a:pt x="241" y="442"/>
                    <a:pt x="241" y="442"/>
                    <a:pt x="241" y="442"/>
                  </a:cubicBezTo>
                  <a:cubicBezTo>
                    <a:pt x="241" y="442"/>
                    <a:pt x="241" y="442"/>
                    <a:pt x="241" y="442"/>
                  </a:cubicBezTo>
                  <a:cubicBezTo>
                    <a:pt x="241" y="442"/>
                    <a:pt x="241" y="442"/>
                    <a:pt x="242" y="442"/>
                  </a:cubicBezTo>
                  <a:cubicBezTo>
                    <a:pt x="242" y="442"/>
                    <a:pt x="242" y="442"/>
                    <a:pt x="242" y="442"/>
                  </a:cubicBezTo>
                  <a:cubicBezTo>
                    <a:pt x="242" y="442"/>
                    <a:pt x="243" y="442"/>
                    <a:pt x="243" y="442"/>
                  </a:cubicBezTo>
                  <a:cubicBezTo>
                    <a:pt x="243" y="442"/>
                    <a:pt x="243" y="442"/>
                    <a:pt x="243" y="442"/>
                  </a:cubicBezTo>
                  <a:cubicBezTo>
                    <a:pt x="243" y="442"/>
                    <a:pt x="243" y="442"/>
                    <a:pt x="243" y="443"/>
                  </a:cubicBezTo>
                  <a:cubicBezTo>
                    <a:pt x="243" y="443"/>
                    <a:pt x="243" y="443"/>
                    <a:pt x="243" y="443"/>
                  </a:cubicBezTo>
                  <a:cubicBezTo>
                    <a:pt x="243" y="443"/>
                    <a:pt x="243" y="443"/>
                    <a:pt x="242" y="443"/>
                  </a:cubicBezTo>
                  <a:cubicBezTo>
                    <a:pt x="242" y="443"/>
                    <a:pt x="242" y="443"/>
                    <a:pt x="242" y="443"/>
                  </a:cubicBezTo>
                  <a:cubicBezTo>
                    <a:pt x="242" y="443"/>
                    <a:pt x="242" y="443"/>
                    <a:pt x="242" y="443"/>
                  </a:cubicBezTo>
                  <a:cubicBezTo>
                    <a:pt x="242" y="444"/>
                    <a:pt x="242" y="444"/>
                    <a:pt x="242" y="444"/>
                  </a:cubicBezTo>
                  <a:cubicBezTo>
                    <a:pt x="243" y="444"/>
                    <a:pt x="243" y="444"/>
                    <a:pt x="243" y="444"/>
                  </a:cubicBezTo>
                  <a:cubicBezTo>
                    <a:pt x="243" y="443"/>
                    <a:pt x="243" y="443"/>
                    <a:pt x="243" y="443"/>
                  </a:cubicBezTo>
                  <a:cubicBezTo>
                    <a:pt x="243" y="443"/>
                    <a:pt x="243" y="443"/>
                    <a:pt x="243" y="443"/>
                  </a:cubicBezTo>
                  <a:cubicBezTo>
                    <a:pt x="243" y="443"/>
                    <a:pt x="244" y="443"/>
                    <a:pt x="244" y="443"/>
                  </a:cubicBezTo>
                  <a:cubicBezTo>
                    <a:pt x="244" y="443"/>
                    <a:pt x="244" y="443"/>
                    <a:pt x="244" y="443"/>
                  </a:cubicBezTo>
                  <a:cubicBezTo>
                    <a:pt x="244" y="443"/>
                    <a:pt x="244" y="444"/>
                    <a:pt x="244" y="444"/>
                  </a:cubicBezTo>
                  <a:cubicBezTo>
                    <a:pt x="244" y="444"/>
                    <a:pt x="244" y="444"/>
                    <a:pt x="244" y="444"/>
                  </a:cubicBezTo>
                  <a:cubicBezTo>
                    <a:pt x="244" y="444"/>
                    <a:pt x="244" y="444"/>
                    <a:pt x="244" y="444"/>
                  </a:cubicBezTo>
                  <a:cubicBezTo>
                    <a:pt x="244" y="444"/>
                    <a:pt x="244" y="444"/>
                    <a:pt x="244" y="444"/>
                  </a:cubicBezTo>
                  <a:cubicBezTo>
                    <a:pt x="244" y="445"/>
                    <a:pt x="244" y="445"/>
                    <a:pt x="244" y="445"/>
                  </a:cubicBezTo>
                  <a:cubicBezTo>
                    <a:pt x="244" y="445"/>
                    <a:pt x="245" y="445"/>
                    <a:pt x="245" y="445"/>
                  </a:cubicBezTo>
                  <a:cubicBezTo>
                    <a:pt x="245" y="445"/>
                    <a:pt x="245" y="445"/>
                    <a:pt x="245" y="445"/>
                  </a:cubicBezTo>
                  <a:cubicBezTo>
                    <a:pt x="245" y="445"/>
                    <a:pt x="246" y="445"/>
                    <a:pt x="246" y="445"/>
                  </a:cubicBezTo>
                  <a:cubicBezTo>
                    <a:pt x="246" y="445"/>
                    <a:pt x="246" y="444"/>
                    <a:pt x="246" y="445"/>
                  </a:cubicBezTo>
                  <a:cubicBezTo>
                    <a:pt x="246" y="445"/>
                    <a:pt x="246" y="445"/>
                    <a:pt x="245" y="446"/>
                  </a:cubicBezTo>
                  <a:cubicBezTo>
                    <a:pt x="245" y="446"/>
                    <a:pt x="245" y="446"/>
                    <a:pt x="245" y="446"/>
                  </a:cubicBezTo>
                  <a:cubicBezTo>
                    <a:pt x="245" y="446"/>
                    <a:pt x="245" y="446"/>
                    <a:pt x="245" y="446"/>
                  </a:cubicBezTo>
                  <a:cubicBezTo>
                    <a:pt x="245" y="446"/>
                    <a:pt x="245" y="446"/>
                    <a:pt x="245" y="446"/>
                  </a:cubicBezTo>
                  <a:cubicBezTo>
                    <a:pt x="245" y="446"/>
                    <a:pt x="245" y="446"/>
                    <a:pt x="245" y="447"/>
                  </a:cubicBezTo>
                  <a:cubicBezTo>
                    <a:pt x="245" y="447"/>
                    <a:pt x="245" y="447"/>
                    <a:pt x="245" y="447"/>
                  </a:cubicBezTo>
                  <a:cubicBezTo>
                    <a:pt x="245" y="447"/>
                    <a:pt x="245" y="447"/>
                    <a:pt x="245" y="447"/>
                  </a:cubicBezTo>
                  <a:cubicBezTo>
                    <a:pt x="245" y="447"/>
                    <a:pt x="245" y="448"/>
                    <a:pt x="245" y="448"/>
                  </a:cubicBezTo>
                  <a:cubicBezTo>
                    <a:pt x="246" y="448"/>
                    <a:pt x="246" y="448"/>
                    <a:pt x="246" y="447"/>
                  </a:cubicBezTo>
                  <a:cubicBezTo>
                    <a:pt x="246" y="447"/>
                    <a:pt x="246" y="447"/>
                    <a:pt x="246" y="447"/>
                  </a:cubicBezTo>
                  <a:cubicBezTo>
                    <a:pt x="246" y="447"/>
                    <a:pt x="246" y="447"/>
                    <a:pt x="246" y="447"/>
                  </a:cubicBezTo>
                  <a:cubicBezTo>
                    <a:pt x="247" y="447"/>
                    <a:pt x="247" y="447"/>
                    <a:pt x="247" y="448"/>
                  </a:cubicBezTo>
                  <a:cubicBezTo>
                    <a:pt x="247" y="448"/>
                    <a:pt x="247" y="448"/>
                    <a:pt x="247" y="448"/>
                  </a:cubicBezTo>
                  <a:cubicBezTo>
                    <a:pt x="247" y="448"/>
                    <a:pt x="248" y="448"/>
                    <a:pt x="248" y="448"/>
                  </a:cubicBezTo>
                  <a:cubicBezTo>
                    <a:pt x="248" y="448"/>
                    <a:pt x="248" y="448"/>
                    <a:pt x="248" y="447"/>
                  </a:cubicBezTo>
                  <a:cubicBezTo>
                    <a:pt x="248" y="447"/>
                    <a:pt x="248" y="447"/>
                    <a:pt x="249" y="447"/>
                  </a:cubicBezTo>
                  <a:cubicBezTo>
                    <a:pt x="249" y="447"/>
                    <a:pt x="249" y="447"/>
                    <a:pt x="249" y="447"/>
                  </a:cubicBezTo>
                  <a:cubicBezTo>
                    <a:pt x="250" y="448"/>
                    <a:pt x="250" y="447"/>
                    <a:pt x="250" y="447"/>
                  </a:cubicBezTo>
                  <a:cubicBezTo>
                    <a:pt x="250" y="447"/>
                    <a:pt x="250" y="447"/>
                    <a:pt x="251" y="447"/>
                  </a:cubicBezTo>
                  <a:cubicBezTo>
                    <a:pt x="251" y="447"/>
                    <a:pt x="251" y="447"/>
                    <a:pt x="251" y="447"/>
                  </a:cubicBezTo>
                  <a:cubicBezTo>
                    <a:pt x="251" y="447"/>
                    <a:pt x="251" y="447"/>
                    <a:pt x="251" y="447"/>
                  </a:cubicBezTo>
                  <a:cubicBezTo>
                    <a:pt x="251" y="447"/>
                    <a:pt x="251" y="447"/>
                    <a:pt x="251" y="447"/>
                  </a:cubicBezTo>
                  <a:cubicBezTo>
                    <a:pt x="251" y="447"/>
                    <a:pt x="251" y="447"/>
                    <a:pt x="252" y="447"/>
                  </a:cubicBezTo>
                  <a:cubicBezTo>
                    <a:pt x="252" y="447"/>
                    <a:pt x="252" y="447"/>
                    <a:pt x="252" y="447"/>
                  </a:cubicBezTo>
                  <a:cubicBezTo>
                    <a:pt x="252" y="447"/>
                    <a:pt x="252" y="447"/>
                    <a:pt x="252" y="447"/>
                  </a:cubicBezTo>
                  <a:cubicBezTo>
                    <a:pt x="251" y="446"/>
                    <a:pt x="251" y="446"/>
                    <a:pt x="251" y="446"/>
                  </a:cubicBezTo>
                  <a:cubicBezTo>
                    <a:pt x="252" y="446"/>
                    <a:pt x="252" y="446"/>
                    <a:pt x="252" y="445"/>
                  </a:cubicBezTo>
                  <a:cubicBezTo>
                    <a:pt x="252" y="445"/>
                    <a:pt x="252" y="445"/>
                    <a:pt x="252" y="445"/>
                  </a:cubicBezTo>
                  <a:cubicBezTo>
                    <a:pt x="252" y="445"/>
                    <a:pt x="252" y="445"/>
                    <a:pt x="252" y="445"/>
                  </a:cubicBezTo>
                  <a:cubicBezTo>
                    <a:pt x="252" y="445"/>
                    <a:pt x="252" y="445"/>
                    <a:pt x="252" y="445"/>
                  </a:cubicBezTo>
                  <a:cubicBezTo>
                    <a:pt x="252" y="445"/>
                    <a:pt x="253" y="446"/>
                    <a:pt x="253" y="446"/>
                  </a:cubicBezTo>
                  <a:cubicBezTo>
                    <a:pt x="253" y="446"/>
                    <a:pt x="253" y="446"/>
                    <a:pt x="253" y="446"/>
                  </a:cubicBezTo>
                  <a:cubicBezTo>
                    <a:pt x="253" y="446"/>
                    <a:pt x="253" y="447"/>
                    <a:pt x="253" y="447"/>
                  </a:cubicBezTo>
                  <a:cubicBezTo>
                    <a:pt x="253" y="447"/>
                    <a:pt x="253" y="447"/>
                    <a:pt x="253" y="448"/>
                  </a:cubicBezTo>
                  <a:cubicBezTo>
                    <a:pt x="253" y="448"/>
                    <a:pt x="253" y="448"/>
                    <a:pt x="253" y="448"/>
                  </a:cubicBezTo>
                  <a:cubicBezTo>
                    <a:pt x="253" y="448"/>
                    <a:pt x="253" y="448"/>
                    <a:pt x="253" y="448"/>
                  </a:cubicBezTo>
                  <a:cubicBezTo>
                    <a:pt x="253" y="448"/>
                    <a:pt x="253" y="448"/>
                    <a:pt x="253" y="448"/>
                  </a:cubicBezTo>
                  <a:cubicBezTo>
                    <a:pt x="254" y="449"/>
                    <a:pt x="254" y="449"/>
                    <a:pt x="254" y="449"/>
                  </a:cubicBezTo>
                  <a:cubicBezTo>
                    <a:pt x="254" y="449"/>
                    <a:pt x="254" y="449"/>
                    <a:pt x="254" y="449"/>
                  </a:cubicBezTo>
                  <a:cubicBezTo>
                    <a:pt x="254" y="449"/>
                    <a:pt x="254" y="449"/>
                    <a:pt x="255" y="449"/>
                  </a:cubicBezTo>
                  <a:cubicBezTo>
                    <a:pt x="255" y="450"/>
                    <a:pt x="255" y="450"/>
                    <a:pt x="255" y="450"/>
                  </a:cubicBezTo>
                  <a:cubicBezTo>
                    <a:pt x="255" y="450"/>
                    <a:pt x="255" y="450"/>
                    <a:pt x="256" y="450"/>
                  </a:cubicBezTo>
                  <a:cubicBezTo>
                    <a:pt x="256" y="450"/>
                    <a:pt x="256" y="450"/>
                    <a:pt x="256" y="450"/>
                  </a:cubicBezTo>
                  <a:cubicBezTo>
                    <a:pt x="256" y="450"/>
                    <a:pt x="256" y="450"/>
                    <a:pt x="256" y="450"/>
                  </a:cubicBezTo>
                  <a:cubicBezTo>
                    <a:pt x="256" y="451"/>
                    <a:pt x="256" y="451"/>
                    <a:pt x="256" y="451"/>
                  </a:cubicBezTo>
                  <a:cubicBezTo>
                    <a:pt x="256" y="451"/>
                    <a:pt x="256" y="451"/>
                    <a:pt x="257" y="451"/>
                  </a:cubicBezTo>
                  <a:cubicBezTo>
                    <a:pt x="257" y="451"/>
                    <a:pt x="257" y="451"/>
                    <a:pt x="257" y="452"/>
                  </a:cubicBezTo>
                  <a:cubicBezTo>
                    <a:pt x="257" y="452"/>
                    <a:pt x="258" y="452"/>
                    <a:pt x="258" y="452"/>
                  </a:cubicBezTo>
                  <a:cubicBezTo>
                    <a:pt x="258" y="452"/>
                    <a:pt x="258" y="452"/>
                    <a:pt x="258" y="452"/>
                  </a:cubicBezTo>
                  <a:cubicBezTo>
                    <a:pt x="259" y="452"/>
                    <a:pt x="259" y="452"/>
                    <a:pt x="259" y="452"/>
                  </a:cubicBezTo>
                  <a:cubicBezTo>
                    <a:pt x="259" y="452"/>
                    <a:pt x="259" y="453"/>
                    <a:pt x="260" y="453"/>
                  </a:cubicBezTo>
                  <a:cubicBezTo>
                    <a:pt x="260" y="453"/>
                    <a:pt x="260" y="453"/>
                    <a:pt x="260" y="453"/>
                  </a:cubicBezTo>
                  <a:cubicBezTo>
                    <a:pt x="260" y="453"/>
                    <a:pt x="260" y="453"/>
                    <a:pt x="260" y="453"/>
                  </a:cubicBezTo>
                  <a:cubicBezTo>
                    <a:pt x="260" y="453"/>
                    <a:pt x="260" y="453"/>
                    <a:pt x="260" y="452"/>
                  </a:cubicBezTo>
                  <a:cubicBezTo>
                    <a:pt x="261" y="452"/>
                    <a:pt x="261" y="452"/>
                    <a:pt x="261" y="452"/>
                  </a:cubicBezTo>
                  <a:cubicBezTo>
                    <a:pt x="261" y="452"/>
                    <a:pt x="261" y="452"/>
                    <a:pt x="261" y="453"/>
                  </a:cubicBezTo>
                  <a:cubicBezTo>
                    <a:pt x="261" y="453"/>
                    <a:pt x="261" y="453"/>
                    <a:pt x="261" y="453"/>
                  </a:cubicBezTo>
                  <a:cubicBezTo>
                    <a:pt x="262" y="453"/>
                    <a:pt x="262" y="453"/>
                    <a:pt x="262" y="452"/>
                  </a:cubicBezTo>
                  <a:cubicBezTo>
                    <a:pt x="262" y="452"/>
                    <a:pt x="262" y="452"/>
                    <a:pt x="262" y="452"/>
                  </a:cubicBezTo>
                  <a:cubicBezTo>
                    <a:pt x="262" y="452"/>
                    <a:pt x="262" y="452"/>
                    <a:pt x="262" y="452"/>
                  </a:cubicBezTo>
                  <a:cubicBezTo>
                    <a:pt x="262" y="452"/>
                    <a:pt x="262" y="452"/>
                    <a:pt x="262" y="453"/>
                  </a:cubicBezTo>
                  <a:cubicBezTo>
                    <a:pt x="262" y="453"/>
                    <a:pt x="263" y="453"/>
                    <a:pt x="263" y="453"/>
                  </a:cubicBezTo>
                  <a:cubicBezTo>
                    <a:pt x="263" y="453"/>
                    <a:pt x="263" y="452"/>
                    <a:pt x="263" y="452"/>
                  </a:cubicBezTo>
                  <a:cubicBezTo>
                    <a:pt x="264" y="453"/>
                    <a:pt x="264" y="453"/>
                    <a:pt x="264" y="453"/>
                  </a:cubicBezTo>
                  <a:cubicBezTo>
                    <a:pt x="264" y="453"/>
                    <a:pt x="264" y="453"/>
                    <a:pt x="264" y="453"/>
                  </a:cubicBezTo>
                  <a:cubicBezTo>
                    <a:pt x="264" y="453"/>
                    <a:pt x="264" y="453"/>
                    <a:pt x="264" y="453"/>
                  </a:cubicBezTo>
                  <a:cubicBezTo>
                    <a:pt x="265" y="454"/>
                    <a:pt x="265" y="454"/>
                    <a:pt x="265" y="453"/>
                  </a:cubicBezTo>
                  <a:cubicBezTo>
                    <a:pt x="265" y="453"/>
                    <a:pt x="266" y="453"/>
                    <a:pt x="266" y="453"/>
                  </a:cubicBezTo>
                  <a:cubicBezTo>
                    <a:pt x="266" y="453"/>
                    <a:pt x="266" y="453"/>
                    <a:pt x="266" y="453"/>
                  </a:cubicBezTo>
                  <a:cubicBezTo>
                    <a:pt x="266" y="453"/>
                    <a:pt x="266" y="453"/>
                    <a:pt x="266" y="453"/>
                  </a:cubicBezTo>
                  <a:cubicBezTo>
                    <a:pt x="266" y="453"/>
                    <a:pt x="267" y="453"/>
                    <a:pt x="267" y="453"/>
                  </a:cubicBezTo>
                  <a:cubicBezTo>
                    <a:pt x="267" y="452"/>
                    <a:pt x="267" y="452"/>
                    <a:pt x="267" y="452"/>
                  </a:cubicBezTo>
                  <a:cubicBezTo>
                    <a:pt x="267" y="452"/>
                    <a:pt x="268" y="452"/>
                    <a:pt x="268" y="452"/>
                  </a:cubicBezTo>
                  <a:cubicBezTo>
                    <a:pt x="268" y="452"/>
                    <a:pt x="268" y="452"/>
                    <a:pt x="268" y="452"/>
                  </a:cubicBezTo>
                  <a:cubicBezTo>
                    <a:pt x="268" y="452"/>
                    <a:pt x="268" y="452"/>
                    <a:pt x="268" y="452"/>
                  </a:cubicBezTo>
                  <a:cubicBezTo>
                    <a:pt x="268" y="452"/>
                    <a:pt x="268" y="452"/>
                    <a:pt x="268" y="452"/>
                  </a:cubicBezTo>
                  <a:cubicBezTo>
                    <a:pt x="269" y="452"/>
                    <a:pt x="269" y="452"/>
                    <a:pt x="269" y="452"/>
                  </a:cubicBezTo>
                  <a:cubicBezTo>
                    <a:pt x="269" y="452"/>
                    <a:pt x="269" y="452"/>
                    <a:pt x="269" y="452"/>
                  </a:cubicBezTo>
                  <a:cubicBezTo>
                    <a:pt x="269" y="451"/>
                    <a:pt x="270" y="451"/>
                    <a:pt x="270" y="451"/>
                  </a:cubicBezTo>
                  <a:cubicBezTo>
                    <a:pt x="271" y="451"/>
                    <a:pt x="271" y="451"/>
                    <a:pt x="271" y="451"/>
                  </a:cubicBezTo>
                  <a:cubicBezTo>
                    <a:pt x="271" y="451"/>
                    <a:pt x="271" y="451"/>
                    <a:pt x="271" y="451"/>
                  </a:cubicBezTo>
                  <a:cubicBezTo>
                    <a:pt x="271" y="451"/>
                    <a:pt x="271" y="451"/>
                    <a:pt x="271" y="452"/>
                  </a:cubicBezTo>
                  <a:cubicBezTo>
                    <a:pt x="271" y="452"/>
                    <a:pt x="272" y="451"/>
                    <a:pt x="272" y="451"/>
                  </a:cubicBezTo>
                  <a:cubicBezTo>
                    <a:pt x="272" y="451"/>
                    <a:pt x="272" y="451"/>
                    <a:pt x="272" y="451"/>
                  </a:cubicBezTo>
                  <a:cubicBezTo>
                    <a:pt x="272" y="451"/>
                    <a:pt x="272" y="451"/>
                    <a:pt x="272" y="451"/>
                  </a:cubicBezTo>
                  <a:cubicBezTo>
                    <a:pt x="272" y="451"/>
                    <a:pt x="272" y="451"/>
                    <a:pt x="272" y="451"/>
                  </a:cubicBezTo>
                  <a:cubicBezTo>
                    <a:pt x="272" y="451"/>
                    <a:pt x="272" y="451"/>
                    <a:pt x="273" y="451"/>
                  </a:cubicBezTo>
                  <a:cubicBezTo>
                    <a:pt x="273" y="451"/>
                    <a:pt x="273" y="451"/>
                    <a:pt x="273" y="451"/>
                  </a:cubicBezTo>
                  <a:cubicBezTo>
                    <a:pt x="273" y="451"/>
                    <a:pt x="273" y="451"/>
                    <a:pt x="273" y="451"/>
                  </a:cubicBezTo>
                  <a:cubicBezTo>
                    <a:pt x="273" y="450"/>
                    <a:pt x="273" y="450"/>
                    <a:pt x="274" y="450"/>
                  </a:cubicBezTo>
                  <a:cubicBezTo>
                    <a:pt x="274" y="450"/>
                    <a:pt x="274" y="451"/>
                    <a:pt x="274" y="451"/>
                  </a:cubicBezTo>
                  <a:cubicBezTo>
                    <a:pt x="275" y="451"/>
                    <a:pt x="275" y="451"/>
                    <a:pt x="275" y="451"/>
                  </a:cubicBezTo>
                  <a:cubicBezTo>
                    <a:pt x="275" y="451"/>
                    <a:pt x="276" y="451"/>
                    <a:pt x="276" y="451"/>
                  </a:cubicBezTo>
                  <a:cubicBezTo>
                    <a:pt x="276" y="451"/>
                    <a:pt x="276" y="451"/>
                    <a:pt x="276" y="451"/>
                  </a:cubicBezTo>
                  <a:cubicBezTo>
                    <a:pt x="276" y="451"/>
                    <a:pt x="276" y="451"/>
                    <a:pt x="276" y="451"/>
                  </a:cubicBezTo>
                  <a:cubicBezTo>
                    <a:pt x="276" y="451"/>
                    <a:pt x="276" y="451"/>
                    <a:pt x="276" y="451"/>
                  </a:cubicBezTo>
                  <a:cubicBezTo>
                    <a:pt x="277" y="451"/>
                    <a:pt x="277" y="451"/>
                    <a:pt x="277" y="451"/>
                  </a:cubicBezTo>
                  <a:cubicBezTo>
                    <a:pt x="277" y="451"/>
                    <a:pt x="277" y="451"/>
                    <a:pt x="278" y="451"/>
                  </a:cubicBezTo>
                  <a:cubicBezTo>
                    <a:pt x="278" y="451"/>
                    <a:pt x="278" y="451"/>
                    <a:pt x="278" y="451"/>
                  </a:cubicBezTo>
                  <a:cubicBezTo>
                    <a:pt x="278" y="451"/>
                    <a:pt x="278" y="451"/>
                    <a:pt x="278" y="451"/>
                  </a:cubicBezTo>
                  <a:cubicBezTo>
                    <a:pt x="278" y="452"/>
                    <a:pt x="279" y="452"/>
                    <a:pt x="279" y="452"/>
                  </a:cubicBezTo>
                  <a:cubicBezTo>
                    <a:pt x="279" y="452"/>
                    <a:pt x="279" y="452"/>
                    <a:pt x="279" y="452"/>
                  </a:cubicBezTo>
                  <a:cubicBezTo>
                    <a:pt x="280" y="452"/>
                    <a:pt x="280" y="452"/>
                    <a:pt x="280" y="452"/>
                  </a:cubicBezTo>
                  <a:cubicBezTo>
                    <a:pt x="280" y="452"/>
                    <a:pt x="281" y="453"/>
                    <a:pt x="281" y="453"/>
                  </a:cubicBezTo>
                  <a:cubicBezTo>
                    <a:pt x="282" y="453"/>
                    <a:pt x="282" y="453"/>
                    <a:pt x="282" y="453"/>
                  </a:cubicBezTo>
                  <a:cubicBezTo>
                    <a:pt x="282" y="453"/>
                    <a:pt x="282" y="453"/>
                    <a:pt x="282" y="453"/>
                  </a:cubicBezTo>
                  <a:cubicBezTo>
                    <a:pt x="282" y="453"/>
                    <a:pt x="282" y="453"/>
                    <a:pt x="283" y="453"/>
                  </a:cubicBezTo>
                  <a:cubicBezTo>
                    <a:pt x="283" y="452"/>
                    <a:pt x="283" y="453"/>
                    <a:pt x="283" y="452"/>
                  </a:cubicBezTo>
                  <a:cubicBezTo>
                    <a:pt x="283" y="452"/>
                    <a:pt x="284" y="452"/>
                    <a:pt x="284" y="452"/>
                  </a:cubicBezTo>
                  <a:cubicBezTo>
                    <a:pt x="284" y="452"/>
                    <a:pt x="284" y="452"/>
                    <a:pt x="284" y="452"/>
                  </a:cubicBezTo>
                  <a:cubicBezTo>
                    <a:pt x="284" y="452"/>
                    <a:pt x="284" y="452"/>
                    <a:pt x="284" y="452"/>
                  </a:cubicBezTo>
                  <a:cubicBezTo>
                    <a:pt x="284" y="452"/>
                    <a:pt x="284" y="452"/>
                    <a:pt x="285" y="452"/>
                  </a:cubicBezTo>
                  <a:cubicBezTo>
                    <a:pt x="285" y="452"/>
                    <a:pt x="285" y="452"/>
                    <a:pt x="285" y="452"/>
                  </a:cubicBezTo>
                  <a:cubicBezTo>
                    <a:pt x="285" y="452"/>
                    <a:pt x="286" y="452"/>
                    <a:pt x="286" y="452"/>
                  </a:cubicBezTo>
                  <a:cubicBezTo>
                    <a:pt x="286" y="451"/>
                    <a:pt x="286" y="451"/>
                    <a:pt x="286" y="451"/>
                  </a:cubicBezTo>
                  <a:cubicBezTo>
                    <a:pt x="286" y="451"/>
                    <a:pt x="286" y="451"/>
                    <a:pt x="286" y="450"/>
                  </a:cubicBezTo>
                  <a:cubicBezTo>
                    <a:pt x="286" y="450"/>
                    <a:pt x="286" y="450"/>
                    <a:pt x="286" y="450"/>
                  </a:cubicBezTo>
                  <a:cubicBezTo>
                    <a:pt x="285" y="450"/>
                    <a:pt x="285" y="450"/>
                    <a:pt x="285" y="450"/>
                  </a:cubicBezTo>
                  <a:cubicBezTo>
                    <a:pt x="285" y="450"/>
                    <a:pt x="285" y="450"/>
                    <a:pt x="284" y="449"/>
                  </a:cubicBezTo>
                  <a:cubicBezTo>
                    <a:pt x="284" y="449"/>
                    <a:pt x="284" y="449"/>
                    <a:pt x="284" y="449"/>
                  </a:cubicBezTo>
                  <a:cubicBezTo>
                    <a:pt x="284" y="449"/>
                    <a:pt x="284" y="449"/>
                    <a:pt x="284" y="449"/>
                  </a:cubicBezTo>
                  <a:cubicBezTo>
                    <a:pt x="284" y="449"/>
                    <a:pt x="284" y="449"/>
                    <a:pt x="284" y="449"/>
                  </a:cubicBezTo>
                  <a:cubicBezTo>
                    <a:pt x="283" y="448"/>
                    <a:pt x="283" y="448"/>
                    <a:pt x="283" y="448"/>
                  </a:cubicBezTo>
                  <a:cubicBezTo>
                    <a:pt x="283" y="448"/>
                    <a:pt x="283" y="447"/>
                    <a:pt x="284" y="447"/>
                  </a:cubicBezTo>
                  <a:cubicBezTo>
                    <a:pt x="284" y="447"/>
                    <a:pt x="284" y="447"/>
                    <a:pt x="284" y="446"/>
                  </a:cubicBezTo>
                  <a:cubicBezTo>
                    <a:pt x="284" y="446"/>
                    <a:pt x="284" y="446"/>
                    <a:pt x="285" y="446"/>
                  </a:cubicBezTo>
                  <a:cubicBezTo>
                    <a:pt x="285" y="446"/>
                    <a:pt x="285" y="447"/>
                    <a:pt x="285" y="447"/>
                  </a:cubicBezTo>
                  <a:cubicBezTo>
                    <a:pt x="285" y="447"/>
                    <a:pt x="285" y="447"/>
                    <a:pt x="285" y="447"/>
                  </a:cubicBezTo>
                  <a:cubicBezTo>
                    <a:pt x="285" y="448"/>
                    <a:pt x="286" y="448"/>
                    <a:pt x="286" y="448"/>
                  </a:cubicBezTo>
                  <a:cubicBezTo>
                    <a:pt x="286" y="448"/>
                    <a:pt x="286" y="448"/>
                    <a:pt x="286" y="449"/>
                  </a:cubicBezTo>
                  <a:cubicBezTo>
                    <a:pt x="287" y="449"/>
                    <a:pt x="287" y="449"/>
                    <a:pt x="287" y="449"/>
                  </a:cubicBezTo>
                  <a:cubicBezTo>
                    <a:pt x="287" y="449"/>
                    <a:pt x="287" y="449"/>
                    <a:pt x="287" y="449"/>
                  </a:cubicBezTo>
                  <a:cubicBezTo>
                    <a:pt x="287" y="449"/>
                    <a:pt x="287" y="449"/>
                    <a:pt x="287" y="449"/>
                  </a:cubicBezTo>
                  <a:cubicBezTo>
                    <a:pt x="286" y="448"/>
                    <a:pt x="286" y="448"/>
                    <a:pt x="286" y="448"/>
                  </a:cubicBezTo>
                  <a:cubicBezTo>
                    <a:pt x="286" y="448"/>
                    <a:pt x="286" y="447"/>
                    <a:pt x="286" y="447"/>
                  </a:cubicBezTo>
                  <a:cubicBezTo>
                    <a:pt x="286" y="447"/>
                    <a:pt x="286" y="447"/>
                    <a:pt x="286" y="447"/>
                  </a:cubicBezTo>
                  <a:cubicBezTo>
                    <a:pt x="286" y="446"/>
                    <a:pt x="285" y="446"/>
                    <a:pt x="285" y="446"/>
                  </a:cubicBezTo>
                  <a:cubicBezTo>
                    <a:pt x="285" y="446"/>
                    <a:pt x="285" y="445"/>
                    <a:pt x="285" y="445"/>
                  </a:cubicBezTo>
                  <a:cubicBezTo>
                    <a:pt x="285" y="445"/>
                    <a:pt x="285" y="445"/>
                    <a:pt x="285" y="445"/>
                  </a:cubicBezTo>
                  <a:cubicBezTo>
                    <a:pt x="285" y="445"/>
                    <a:pt x="286" y="445"/>
                    <a:pt x="286" y="445"/>
                  </a:cubicBezTo>
                  <a:cubicBezTo>
                    <a:pt x="286" y="445"/>
                    <a:pt x="286" y="445"/>
                    <a:pt x="286" y="445"/>
                  </a:cubicBezTo>
                  <a:cubicBezTo>
                    <a:pt x="286" y="445"/>
                    <a:pt x="286" y="445"/>
                    <a:pt x="286" y="445"/>
                  </a:cubicBezTo>
                  <a:cubicBezTo>
                    <a:pt x="286" y="445"/>
                    <a:pt x="286" y="445"/>
                    <a:pt x="286" y="445"/>
                  </a:cubicBezTo>
                  <a:cubicBezTo>
                    <a:pt x="286" y="446"/>
                    <a:pt x="286" y="446"/>
                    <a:pt x="286" y="446"/>
                  </a:cubicBezTo>
                  <a:cubicBezTo>
                    <a:pt x="286" y="446"/>
                    <a:pt x="286" y="446"/>
                    <a:pt x="286" y="446"/>
                  </a:cubicBezTo>
                  <a:cubicBezTo>
                    <a:pt x="286" y="446"/>
                    <a:pt x="286" y="446"/>
                    <a:pt x="286" y="446"/>
                  </a:cubicBezTo>
                  <a:cubicBezTo>
                    <a:pt x="286" y="446"/>
                    <a:pt x="286" y="446"/>
                    <a:pt x="286" y="446"/>
                  </a:cubicBezTo>
                  <a:cubicBezTo>
                    <a:pt x="286" y="446"/>
                    <a:pt x="286" y="446"/>
                    <a:pt x="286" y="446"/>
                  </a:cubicBezTo>
                  <a:cubicBezTo>
                    <a:pt x="286" y="446"/>
                    <a:pt x="286" y="446"/>
                    <a:pt x="286" y="445"/>
                  </a:cubicBezTo>
                  <a:cubicBezTo>
                    <a:pt x="287" y="445"/>
                    <a:pt x="287" y="445"/>
                    <a:pt x="286" y="445"/>
                  </a:cubicBezTo>
                  <a:cubicBezTo>
                    <a:pt x="286" y="445"/>
                    <a:pt x="286" y="445"/>
                    <a:pt x="286" y="445"/>
                  </a:cubicBezTo>
                  <a:cubicBezTo>
                    <a:pt x="286" y="444"/>
                    <a:pt x="286" y="444"/>
                    <a:pt x="285" y="444"/>
                  </a:cubicBezTo>
                  <a:cubicBezTo>
                    <a:pt x="285" y="444"/>
                    <a:pt x="285" y="444"/>
                    <a:pt x="285" y="444"/>
                  </a:cubicBezTo>
                  <a:cubicBezTo>
                    <a:pt x="285" y="443"/>
                    <a:pt x="285" y="443"/>
                    <a:pt x="284" y="442"/>
                  </a:cubicBezTo>
                  <a:cubicBezTo>
                    <a:pt x="284" y="442"/>
                    <a:pt x="284" y="442"/>
                    <a:pt x="284" y="442"/>
                  </a:cubicBezTo>
                  <a:cubicBezTo>
                    <a:pt x="284" y="442"/>
                    <a:pt x="284" y="441"/>
                    <a:pt x="284" y="441"/>
                  </a:cubicBezTo>
                  <a:cubicBezTo>
                    <a:pt x="284" y="441"/>
                    <a:pt x="284" y="441"/>
                    <a:pt x="285" y="441"/>
                  </a:cubicBezTo>
                  <a:cubicBezTo>
                    <a:pt x="285" y="441"/>
                    <a:pt x="285" y="441"/>
                    <a:pt x="285" y="441"/>
                  </a:cubicBezTo>
                  <a:cubicBezTo>
                    <a:pt x="285" y="441"/>
                    <a:pt x="285" y="441"/>
                    <a:pt x="285" y="441"/>
                  </a:cubicBezTo>
                  <a:cubicBezTo>
                    <a:pt x="285" y="441"/>
                    <a:pt x="285" y="441"/>
                    <a:pt x="286" y="441"/>
                  </a:cubicBezTo>
                  <a:cubicBezTo>
                    <a:pt x="286" y="442"/>
                    <a:pt x="286" y="441"/>
                    <a:pt x="287" y="442"/>
                  </a:cubicBezTo>
                  <a:cubicBezTo>
                    <a:pt x="287" y="442"/>
                    <a:pt x="287" y="442"/>
                    <a:pt x="287" y="442"/>
                  </a:cubicBezTo>
                  <a:cubicBezTo>
                    <a:pt x="287" y="442"/>
                    <a:pt x="287" y="442"/>
                    <a:pt x="288" y="442"/>
                  </a:cubicBezTo>
                  <a:cubicBezTo>
                    <a:pt x="288" y="442"/>
                    <a:pt x="288" y="441"/>
                    <a:pt x="288" y="441"/>
                  </a:cubicBezTo>
                  <a:cubicBezTo>
                    <a:pt x="288" y="441"/>
                    <a:pt x="289" y="441"/>
                    <a:pt x="289" y="441"/>
                  </a:cubicBezTo>
                  <a:cubicBezTo>
                    <a:pt x="289" y="441"/>
                    <a:pt x="289" y="441"/>
                    <a:pt x="289" y="441"/>
                  </a:cubicBezTo>
                  <a:cubicBezTo>
                    <a:pt x="289" y="441"/>
                    <a:pt x="289" y="441"/>
                    <a:pt x="290" y="441"/>
                  </a:cubicBezTo>
                  <a:cubicBezTo>
                    <a:pt x="290" y="441"/>
                    <a:pt x="290" y="441"/>
                    <a:pt x="290" y="441"/>
                  </a:cubicBezTo>
                  <a:cubicBezTo>
                    <a:pt x="290" y="441"/>
                    <a:pt x="291" y="441"/>
                    <a:pt x="290" y="441"/>
                  </a:cubicBezTo>
                  <a:cubicBezTo>
                    <a:pt x="290" y="441"/>
                    <a:pt x="290" y="441"/>
                    <a:pt x="290" y="441"/>
                  </a:cubicBezTo>
                  <a:cubicBezTo>
                    <a:pt x="290" y="441"/>
                    <a:pt x="289" y="440"/>
                    <a:pt x="289" y="440"/>
                  </a:cubicBezTo>
                  <a:cubicBezTo>
                    <a:pt x="289" y="440"/>
                    <a:pt x="289" y="440"/>
                    <a:pt x="289" y="440"/>
                  </a:cubicBezTo>
                  <a:cubicBezTo>
                    <a:pt x="289" y="440"/>
                    <a:pt x="289" y="439"/>
                    <a:pt x="289" y="439"/>
                  </a:cubicBezTo>
                  <a:cubicBezTo>
                    <a:pt x="288" y="439"/>
                    <a:pt x="288" y="439"/>
                    <a:pt x="289" y="439"/>
                  </a:cubicBezTo>
                  <a:cubicBezTo>
                    <a:pt x="289" y="438"/>
                    <a:pt x="289" y="438"/>
                    <a:pt x="289" y="438"/>
                  </a:cubicBezTo>
                  <a:cubicBezTo>
                    <a:pt x="290" y="438"/>
                    <a:pt x="290" y="438"/>
                    <a:pt x="291" y="438"/>
                  </a:cubicBezTo>
                  <a:cubicBezTo>
                    <a:pt x="291" y="439"/>
                    <a:pt x="292" y="439"/>
                    <a:pt x="292" y="439"/>
                  </a:cubicBezTo>
                  <a:cubicBezTo>
                    <a:pt x="292" y="439"/>
                    <a:pt x="293" y="439"/>
                    <a:pt x="293" y="439"/>
                  </a:cubicBezTo>
                  <a:cubicBezTo>
                    <a:pt x="293" y="439"/>
                    <a:pt x="293" y="439"/>
                    <a:pt x="293" y="439"/>
                  </a:cubicBezTo>
                  <a:cubicBezTo>
                    <a:pt x="293" y="439"/>
                    <a:pt x="293" y="439"/>
                    <a:pt x="294" y="439"/>
                  </a:cubicBezTo>
                  <a:cubicBezTo>
                    <a:pt x="294" y="440"/>
                    <a:pt x="294" y="440"/>
                    <a:pt x="294" y="440"/>
                  </a:cubicBezTo>
                  <a:cubicBezTo>
                    <a:pt x="294" y="440"/>
                    <a:pt x="294" y="441"/>
                    <a:pt x="295" y="441"/>
                  </a:cubicBezTo>
                  <a:cubicBezTo>
                    <a:pt x="295" y="441"/>
                    <a:pt x="295" y="441"/>
                    <a:pt x="295" y="441"/>
                  </a:cubicBezTo>
                  <a:cubicBezTo>
                    <a:pt x="295" y="441"/>
                    <a:pt x="295" y="441"/>
                    <a:pt x="295" y="441"/>
                  </a:cubicBezTo>
                  <a:cubicBezTo>
                    <a:pt x="295" y="442"/>
                    <a:pt x="295" y="442"/>
                    <a:pt x="295" y="442"/>
                  </a:cubicBezTo>
                  <a:cubicBezTo>
                    <a:pt x="295" y="442"/>
                    <a:pt x="295" y="442"/>
                    <a:pt x="295" y="442"/>
                  </a:cubicBezTo>
                  <a:cubicBezTo>
                    <a:pt x="295" y="443"/>
                    <a:pt x="296" y="443"/>
                    <a:pt x="296" y="443"/>
                  </a:cubicBezTo>
                  <a:cubicBezTo>
                    <a:pt x="296" y="443"/>
                    <a:pt x="297" y="443"/>
                    <a:pt x="297" y="443"/>
                  </a:cubicBezTo>
                  <a:cubicBezTo>
                    <a:pt x="297" y="443"/>
                    <a:pt x="298" y="443"/>
                    <a:pt x="298" y="443"/>
                  </a:cubicBezTo>
                  <a:cubicBezTo>
                    <a:pt x="298" y="443"/>
                    <a:pt x="298" y="444"/>
                    <a:pt x="298" y="444"/>
                  </a:cubicBezTo>
                  <a:cubicBezTo>
                    <a:pt x="298" y="444"/>
                    <a:pt x="298" y="444"/>
                    <a:pt x="298" y="443"/>
                  </a:cubicBezTo>
                  <a:cubicBezTo>
                    <a:pt x="298" y="443"/>
                    <a:pt x="299" y="443"/>
                    <a:pt x="299" y="443"/>
                  </a:cubicBezTo>
                  <a:cubicBezTo>
                    <a:pt x="299" y="443"/>
                    <a:pt x="299" y="442"/>
                    <a:pt x="299" y="443"/>
                  </a:cubicBezTo>
                  <a:cubicBezTo>
                    <a:pt x="299" y="443"/>
                    <a:pt x="299" y="443"/>
                    <a:pt x="299" y="443"/>
                  </a:cubicBezTo>
                  <a:cubicBezTo>
                    <a:pt x="299" y="443"/>
                    <a:pt x="299" y="443"/>
                    <a:pt x="299" y="444"/>
                  </a:cubicBezTo>
                  <a:cubicBezTo>
                    <a:pt x="299" y="444"/>
                    <a:pt x="299" y="444"/>
                    <a:pt x="299" y="444"/>
                  </a:cubicBezTo>
                  <a:cubicBezTo>
                    <a:pt x="299" y="444"/>
                    <a:pt x="299" y="444"/>
                    <a:pt x="300" y="443"/>
                  </a:cubicBezTo>
                  <a:cubicBezTo>
                    <a:pt x="300" y="443"/>
                    <a:pt x="300" y="444"/>
                    <a:pt x="300" y="444"/>
                  </a:cubicBezTo>
                  <a:cubicBezTo>
                    <a:pt x="299" y="444"/>
                    <a:pt x="299" y="444"/>
                    <a:pt x="299" y="444"/>
                  </a:cubicBezTo>
                  <a:cubicBezTo>
                    <a:pt x="298" y="445"/>
                    <a:pt x="298" y="446"/>
                    <a:pt x="297" y="446"/>
                  </a:cubicBezTo>
                  <a:cubicBezTo>
                    <a:pt x="297" y="447"/>
                    <a:pt x="297" y="447"/>
                    <a:pt x="297" y="447"/>
                  </a:cubicBezTo>
                  <a:cubicBezTo>
                    <a:pt x="297" y="447"/>
                    <a:pt x="297" y="447"/>
                    <a:pt x="297" y="447"/>
                  </a:cubicBezTo>
                  <a:cubicBezTo>
                    <a:pt x="297" y="447"/>
                    <a:pt x="297" y="447"/>
                    <a:pt x="297" y="447"/>
                  </a:cubicBezTo>
                  <a:cubicBezTo>
                    <a:pt x="297" y="448"/>
                    <a:pt x="297" y="448"/>
                    <a:pt x="297" y="448"/>
                  </a:cubicBezTo>
                  <a:cubicBezTo>
                    <a:pt x="298" y="448"/>
                    <a:pt x="298" y="447"/>
                    <a:pt x="298" y="447"/>
                  </a:cubicBezTo>
                  <a:cubicBezTo>
                    <a:pt x="298" y="447"/>
                    <a:pt x="298" y="447"/>
                    <a:pt x="298" y="447"/>
                  </a:cubicBezTo>
                  <a:cubicBezTo>
                    <a:pt x="299" y="447"/>
                    <a:pt x="299" y="447"/>
                    <a:pt x="299" y="446"/>
                  </a:cubicBezTo>
                  <a:cubicBezTo>
                    <a:pt x="299" y="446"/>
                    <a:pt x="299" y="445"/>
                    <a:pt x="300" y="444"/>
                  </a:cubicBezTo>
                  <a:cubicBezTo>
                    <a:pt x="301" y="444"/>
                    <a:pt x="302" y="444"/>
                    <a:pt x="302" y="443"/>
                  </a:cubicBezTo>
                  <a:cubicBezTo>
                    <a:pt x="302" y="444"/>
                    <a:pt x="302" y="444"/>
                    <a:pt x="302" y="444"/>
                  </a:cubicBezTo>
                  <a:cubicBezTo>
                    <a:pt x="302" y="444"/>
                    <a:pt x="301" y="445"/>
                    <a:pt x="301" y="445"/>
                  </a:cubicBezTo>
                  <a:cubicBezTo>
                    <a:pt x="301" y="445"/>
                    <a:pt x="302" y="446"/>
                    <a:pt x="302" y="446"/>
                  </a:cubicBezTo>
                  <a:cubicBezTo>
                    <a:pt x="302" y="447"/>
                    <a:pt x="302" y="447"/>
                    <a:pt x="301" y="448"/>
                  </a:cubicBezTo>
                  <a:cubicBezTo>
                    <a:pt x="301" y="448"/>
                    <a:pt x="301" y="448"/>
                    <a:pt x="301" y="449"/>
                  </a:cubicBezTo>
                  <a:cubicBezTo>
                    <a:pt x="301" y="449"/>
                    <a:pt x="301" y="450"/>
                    <a:pt x="300" y="451"/>
                  </a:cubicBezTo>
                  <a:cubicBezTo>
                    <a:pt x="301" y="451"/>
                    <a:pt x="301" y="451"/>
                    <a:pt x="302" y="451"/>
                  </a:cubicBezTo>
                  <a:cubicBezTo>
                    <a:pt x="302" y="451"/>
                    <a:pt x="302" y="451"/>
                    <a:pt x="302" y="451"/>
                  </a:cubicBezTo>
                  <a:cubicBezTo>
                    <a:pt x="301" y="452"/>
                    <a:pt x="301" y="452"/>
                    <a:pt x="301" y="452"/>
                  </a:cubicBezTo>
                  <a:cubicBezTo>
                    <a:pt x="301" y="452"/>
                    <a:pt x="301" y="452"/>
                    <a:pt x="301" y="452"/>
                  </a:cubicBezTo>
                  <a:cubicBezTo>
                    <a:pt x="301" y="452"/>
                    <a:pt x="301" y="452"/>
                    <a:pt x="301" y="453"/>
                  </a:cubicBezTo>
                  <a:cubicBezTo>
                    <a:pt x="301" y="454"/>
                    <a:pt x="301" y="454"/>
                    <a:pt x="301" y="455"/>
                  </a:cubicBezTo>
                  <a:cubicBezTo>
                    <a:pt x="300" y="455"/>
                    <a:pt x="300" y="455"/>
                    <a:pt x="300" y="455"/>
                  </a:cubicBezTo>
                  <a:cubicBezTo>
                    <a:pt x="300" y="454"/>
                    <a:pt x="300" y="454"/>
                    <a:pt x="300" y="454"/>
                  </a:cubicBezTo>
                  <a:cubicBezTo>
                    <a:pt x="299" y="454"/>
                    <a:pt x="300" y="455"/>
                    <a:pt x="299" y="456"/>
                  </a:cubicBezTo>
                  <a:cubicBezTo>
                    <a:pt x="299" y="456"/>
                    <a:pt x="299" y="456"/>
                    <a:pt x="299" y="456"/>
                  </a:cubicBezTo>
                  <a:cubicBezTo>
                    <a:pt x="299" y="456"/>
                    <a:pt x="299" y="457"/>
                    <a:pt x="299" y="457"/>
                  </a:cubicBezTo>
                  <a:cubicBezTo>
                    <a:pt x="299" y="457"/>
                    <a:pt x="299" y="457"/>
                    <a:pt x="299" y="457"/>
                  </a:cubicBezTo>
                  <a:cubicBezTo>
                    <a:pt x="299" y="457"/>
                    <a:pt x="299" y="457"/>
                    <a:pt x="299" y="457"/>
                  </a:cubicBezTo>
                  <a:cubicBezTo>
                    <a:pt x="299" y="458"/>
                    <a:pt x="300" y="458"/>
                    <a:pt x="300" y="458"/>
                  </a:cubicBezTo>
                  <a:cubicBezTo>
                    <a:pt x="301" y="458"/>
                    <a:pt x="301" y="458"/>
                    <a:pt x="301" y="458"/>
                  </a:cubicBezTo>
                  <a:cubicBezTo>
                    <a:pt x="301" y="458"/>
                    <a:pt x="301" y="457"/>
                    <a:pt x="302" y="458"/>
                  </a:cubicBezTo>
                  <a:cubicBezTo>
                    <a:pt x="301" y="459"/>
                    <a:pt x="301" y="460"/>
                    <a:pt x="300" y="460"/>
                  </a:cubicBezTo>
                  <a:cubicBezTo>
                    <a:pt x="301" y="461"/>
                    <a:pt x="301" y="461"/>
                    <a:pt x="301" y="461"/>
                  </a:cubicBezTo>
                  <a:cubicBezTo>
                    <a:pt x="301" y="461"/>
                    <a:pt x="301" y="461"/>
                    <a:pt x="301" y="461"/>
                  </a:cubicBezTo>
                  <a:cubicBezTo>
                    <a:pt x="301" y="462"/>
                    <a:pt x="302" y="461"/>
                    <a:pt x="302" y="461"/>
                  </a:cubicBezTo>
                  <a:cubicBezTo>
                    <a:pt x="302" y="461"/>
                    <a:pt x="302" y="461"/>
                    <a:pt x="302" y="461"/>
                  </a:cubicBezTo>
                  <a:cubicBezTo>
                    <a:pt x="302" y="461"/>
                    <a:pt x="302" y="460"/>
                    <a:pt x="303" y="460"/>
                  </a:cubicBezTo>
                  <a:cubicBezTo>
                    <a:pt x="303" y="460"/>
                    <a:pt x="304" y="460"/>
                    <a:pt x="303" y="459"/>
                  </a:cubicBezTo>
                  <a:cubicBezTo>
                    <a:pt x="304" y="459"/>
                    <a:pt x="304" y="460"/>
                    <a:pt x="305" y="459"/>
                  </a:cubicBezTo>
                  <a:cubicBezTo>
                    <a:pt x="305" y="459"/>
                    <a:pt x="305" y="459"/>
                    <a:pt x="305" y="459"/>
                  </a:cubicBezTo>
                  <a:cubicBezTo>
                    <a:pt x="305" y="459"/>
                    <a:pt x="305" y="460"/>
                    <a:pt x="305" y="460"/>
                  </a:cubicBezTo>
                  <a:cubicBezTo>
                    <a:pt x="304" y="461"/>
                    <a:pt x="304" y="461"/>
                    <a:pt x="303" y="462"/>
                  </a:cubicBezTo>
                  <a:cubicBezTo>
                    <a:pt x="304" y="462"/>
                    <a:pt x="305" y="462"/>
                    <a:pt x="306" y="461"/>
                  </a:cubicBezTo>
                  <a:cubicBezTo>
                    <a:pt x="306" y="461"/>
                    <a:pt x="306" y="461"/>
                    <a:pt x="306" y="462"/>
                  </a:cubicBezTo>
                  <a:cubicBezTo>
                    <a:pt x="306" y="462"/>
                    <a:pt x="306" y="462"/>
                    <a:pt x="306" y="462"/>
                  </a:cubicBezTo>
                  <a:cubicBezTo>
                    <a:pt x="306" y="462"/>
                    <a:pt x="306" y="462"/>
                    <a:pt x="306" y="462"/>
                  </a:cubicBezTo>
                  <a:cubicBezTo>
                    <a:pt x="305" y="462"/>
                    <a:pt x="305" y="463"/>
                    <a:pt x="305" y="463"/>
                  </a:cubicBezTo>
                  <a:cubicBezTo>
                    <a:pt x="306" y="463"/>
                    <a:pt x="306" y="463"/>
                    <a:pt x="306" y="463"/>
                  </a:cubicBezTo>
                  <a:cubicBezTo>
                    <a:pt x="306" y="464"/>
                    <a:pt x="306" y="464"/>
                    <a:pt x="306" y="464"/>
                  </a:cubicBezTo>
                  <a:cubicBezTo>
                    <a:pt x="306" y="464"/>
                    <a:pt x="306" y="465"/>
                    <a:pt x="307" y="465"/>
                  </a:cubicBezTo>
                  <a:cubicBezTo>
                    <a:pt x="307" y="464"/>
                    <a:pt x="307" y="464"/>
                    <a:pt x="307" y="464"/>
                  </a:cubicBezTo>
                  <a:cubicBezTo>
                    <a:pt x="307" y="463"/>
                    <a:pt x="307" y="463"/>
                    <a:pt x="307" y="463"/>
                  </a:cubicBezTo>
                  <a:cubicBezTo>
                    <a:pt x="308" y="463"/>
                    <a:pt x="309" y="462"/>
                    <a:pt x="309" y="462"/>
                  </a:cubicBezTo>
                  <a:cubicBezTo>
                    <a:pt x="309" y="462"/>
                    <a:pt x="308" y="462"/>
                    <a:pt x="308" y="462"/>
                  </a:cubicBezTo>
                  <a:cubicBezTo>
                    <a:pt x="308" y="463"/>
                    <a:pt x="307" y="463"/>
                    <a:pt x="307" y="463"/>
                  </a:cubicBezTo>
                  <a:cubicBezTo>
                    <a:pt x="307" y="463"/>
                    <a:pt x="307" y="462"/>
                    <a:pt x="307" y="462"/>
                  </a:cubicBezTo>
                  <a:cubicBezTo>
                    <a:pt x="307" y="462"/>
                    <a:pt x="307" y="461"/>
                    <a:pt x="307" y="461"/>
                  </a:cubicBezTo>
                  <a:cubicBezTo>
                    <a:pt x="307" y="461"/>
                    <a:pt x="307" y="461"/>
                    <a:pt x="307" y="460"/>
                  </a:cubicBezTo>
                  <a:cubicBezTo>
                    <a:pt x="307" y="460"/>
                    <a:pt x="307" y="460"/>
                    <a:pt x="307" y="460"/>
                  </a:cubicBezTo>
                  <a:cubicBezTo>
                    <a:pt x="307" y="460"/>
                    <a:pt x="306" y="459"/>
                    <a:pt x="306" y="459"/>
                  </a:cubicBezTo>
                  <a:cubicBezTo>
                    <a:pt x="306" y="458"/>
                    <a:pt x="306" y="458"/>
                    <a:pt x="306" y="458"/>
                  </a:cubicBezTo>
                  <a:cubicBezTo>
                    <a:pt x="306" y="457"/>
                    <a:pt x="306" y="457"/>
                    <a:pt x="306" y="457"/>
                  </a:cubicBezTo>
                  <a:cubicBezTo>
                    <a:pt x="306" y="457"/>
                    <a:pt x="306" y="457"/>
                    <a:pt x="307" y="457"/>
                  </a:cubicBezTo>
                  <a:cubicBezTo>
                    <a:pt x="307" y="456"/>
                    <a:pt x="306" y="456"/>
                    <a:pt x="306" y="456"/>
                  </a:cubicBezTo>
                  <a:cubicBezTo>
                    <a:pt x="306" y="455"/>
                    <a:pt x="305" y="454"/>
                    <a:pt x="305" y="454"/>
                  </a:cubicBezTo>
                  <a:cubicBezTo>
                    <a:pt x="304" y="454"/>
                    <a:pt x="304" y="453"/>
                    <a:pt x="304" y="453"/>
                  </a:cubicBezTo>
                  <a:cubicBezTo>
                    <a:pt x="304" y="452"/>
                    <a:pt x="305" y="452"/>
                    <a:pt x="305" y="451"/>
                  </a:cubicBezTo>
                  <a:cubicBezTo>
                    <a:pt x="305" y="451"/>
                    <a:pt x="305" y="450"/>
                    <a:pt x="305" y="450"/>
                  </a:cubicBezTo>
                  <a:cubicBezTo>
                    <a:pt x="305" y="449"/>
                    <a:pt x="305" y="449"/>
                    <a:pt x="306" y="448"/>
                  </a:cubicBezTo>
                  <a:cubicBezTo>
                    <a:pt x="306" y="448"/>
                    <a:pt x="306" y="448"/>
                    <a:pt x="306" y="448"/>
                  </a:cubicBezTo>
                  <a:cubicBezTo>
                    <a:pt x="306" y="448"/>
                    <a:pt x="306" y="447"/>
                    <a:pt x="306" y="447"/>
                  </a:cubicBezTo>
                  <a:cubicBezTo>
                    <a:pt x="305" y="447"/>
                    <a:pt x="305" y="447"/>
                    <a:pt x="306" y="447"/>
                  </a:cubicBezTo>
                  <a:cubicBezTo>
                    <a:pt x="306" y="447"/>
                    <a:pt x="306" y="447"/>
                    <a:pt x="306" y="447"/>
                  </a:cubicBezTo>
                  <a:cubicBezTo>
                    <a:pt x="306" y="447"/>
                    <a:pt x="307" y="447"/>
                    <a:pt x="307" y="447"/>
                  </a:cubicBezTo>
                  <a:cubicBezTo>
                    <a:pt x="307" y="447"/>
                    <a:pt x="307" y="447"/>
                    <a:pt x="307" y="447"/>
                  </a:cubicBezTo>
                  <a:cubicBezTo>
                    <a:pt x="308" y="447"/>
                    <a:pt x="308" y="446"/>
                    <a:pt x="308" y="447"/>
                  </a:cubicBezTo>
                  <a:cubicBezTo>
                    <a:pt x="308" y="447"/>
                    <a:pt x="309" y="447"/>
                    <a:pt x="309" y="447"/>
                  </a:cubicBezTo>
                  <a:cubicBezTo>
                    <a:pt x="309" y="447"/>
                    <a:pt x="310" y="447"/>
                    <a:pt x="310" y="447"/>
                  </a:cubicBezTo>
                  <a:cubicBezTo>
                    <a:pt x="311" y="447"/>
                    <a:pt x="311" y="446"/>
                    <a:pt x="311" y="446"/>
                  </a:cubicBezTo>
                  <a:cubicBezTo>
                    <a:pt x="311" y="446"/>
                    <a:pt x="311" y="445"/>
                    <a:pt x="312" y="445"/>
                  </a:cubicBezTo>
                  <a:cubicBezTo>
                    <a:pt x="312" y="445"/>
                    <a:pt x="312" y="445"/>
                    <a:pt x="313" y="444"/>
                  </a:cubicBezTo>
                  <a:cubicBezTo>
                    <a:pt x="313" y="444"/>
                    <a:pt x="314" y="443"/>
                    <a:pt x="314" y="443"/>
                  </a:cubicBezTo>
                  <a:cubicBezTo>
                    <a:pt x="314" y="443"/>
                    <a:pt x="314" y="443"/>
                    <a:pt x="314" y="443"/>
                  </a:cubicBezTo>
                  <a:cubicBezTo>
                    <a:pt x="314" y="443"/>
                    <a:pt x="314" y="443"/>
                    <a:pt x="314" y="443"/>
                  </a:cubicBezTo>
                  <a:cubicBezTo>
                    <a:pt x="314" y="442"/>
                    <a:pt x="314" y="441"/>
                    <a:pt x="314" y="441"/>
                  </a:cubicBezTo>
                  <a:cubicBezTo>
                    <a:pt x="315" y="440"/>
                    <a:pt x="316" y="440"/>
                    <a:pt x="316" y="439"/>
                  </a:cubicBezTo>
                  <a:cubicBezTo>
                    <a:pt x="317" y="439"/>
                    <a:pt x="317" y="439"/>
                    <a:pt x="317" y="439"/>
                  </a:cubicBezTo>
                  <a:cubicBezTo>
                    <a:pt x="317" y="439"/>
                    <a:pt x="318" y="438"/>
                    <a:pt x="318" y="438"/>
                  </a:cubicBezTo>
                  <a:cubicBezTo>
                    <a:pt x="318" y="438"/>
                    <a:pt x="318" y="438"/>
                    <a:pt x="318" y="438"/>
                  </a:cubicBezTo>
                  <a:cubicBezTo>
                    <a:pt x="318" y="437"/>
                    <a:pt x="318" y="437"/>
                    <a:pt x="318" y="437"/>
                  </a:cubicBezTo>
                  <a:cubicBezTo>
                    <a:pt x="318" y="437"/>
                    <a:pt x="317" y="437"/>
                    <a:pt x="317" y="436"/>
                  </a:cubicBezTo>
                  <a:cubicBezTo>
                    <a:pt x="317" y="436"/>
                    <a:pt x="317" y="436"/>
                    <a:pt x="317" y="436"/>
                  </a:cubicBezTo>
                  <a:cubicBezTo>
                    <a:pt x="317" y="435"/>
                    <a:pt x="317" y="435"/>
                    <a:pt x="317" y="435"/>
                  </a:cubicBezTo>
                  <a:cubicBezTo>
                    <a:pt x="318" y="435"/>
                    <a:pt x="317" y="434"/>
                    <a:pt x="318" y="434"/>
                  </a:cubicBezTo>
                  <a:cubicBezTo>
                    <a:pt x="318" y="434"/>
                    <a:pt x="318" y="433"/>
                    <a:pt x="318" y="433"/>
                  </a:cubicBezTo>
                  <a:cubicBezTo>
                    <a:pt x="318" y="432"/>
                    <a:pt x="318" y="432"/>
                    <a:pt x="318" y="431"/>
                  </a:cubicBezTo>
                  <a:cubicBezTo>
                    <a:pt x="318" y="431"/>
                    <a:pt x="318" y="430"/>
                    <a:pt x="318" y="430"/>
                  </a:cubicBezTo>
                  <a:cubicBezTo>
                    <a:pt x="317" y="430"/>
                    <a:pt x="317" y="430"/>
                    <a:pt x="317" y="430"/>
                  </a:cubicBezTo>
                  <a:cubicBezTo>
                    <a:pt x="317" y="430"/>
                    <a:pt x="316" y="430"/>
                    <a:pt x="316" y="430"/>
                  </a:cubicBezTo>
                  <a:cubicBezTo>
                    <a:pt x="316" y="430"/>
                    <a:pt x="316" y="430"/>
                    <a:pt x="316" y="430"/>
                  </a:cubicBezTo>
                  <a:cubicBezTo>
                    <a:pt x="316" y="430"/>
                    <a:pt x="316" y="430"/>
                    <a:pt x="316" y="430"/>
                  </a:cubicBezTo>
                  <a:cubicBezTo>
                    <a:pt x="316" y="430"/>
                    <a:pt x="316" y="430"/>
                    <a:pt x="316" y="431"/>
                  </a:cubicBezTo>
                  <a:cubicBezTo>
                    <a:pt x="316" y="431"/>
                    <a:pt x="316" y="431"/>
                    <a:pt x="316" y="431"/>
                  </a:cubicBezTo>
                  <a:cubicBezTo>
                    <a:pt x="315" y="431"/>
                    <a:pt x="315" y="431"/>
                    <a:pt x="315" y="431"/>
                  </a:cubicBezTo>
                  <a:cubicBezTo>
                    <a:pt x="315" y="432"/>
                    <a:pt x="314" y="432"/>
                    <a:pt x="315" y="432"/>
                  </a:cubicBezTo>
                  <a:cubicBezTo>
                    <a:pt x="315" y="432"/>
                    <a:pt x="315" y="432"/>
                    <a:pt x="315" y="433"/>
                  </a:cubicBezTo>
                  <a:cubicBezTo>
                    <a:pt x="315" y="432"/>
                    <a:pt x="315" y="432"/>
                    <a:pt x="316" y="432"/>
                  </a:cubicBezTo>
                  <a:cubicBezTo>
                    <a:pt x="316" y="433"/>
                    <a:pt x="316" y="433"/>
                    <a:pt x="316" y="433"/>
                  </a:cubicBezTo>
                  <a:cubicBezTo>
                    <a:pt x="316" y="433"/>
                    <a:pt x="315" y="434"/>
                    <a:pt x="315" y="434"/>
                  </a:cubicBezTo>
                  <a:cubicBezTo>
                    <a:pt x="315" y="434"/>
                    <a:pt x="315" y="434"/>
                    <a:pt x="314" y="434"/>
                  </a:cubicBezTo>
                  <a:cubicBezTo>
                    <a:pt x="314" y="434"/>
                    <a:pt x="314" y="434"/>
                    <a:pt x="314" y="434"/>
                  </a:cubicBezTo>
                  <a:cubicBezTo>
                    <a:pt x="313" y="434"/>
                    <a:pt x="313" y="435"/>
                    <a:pt x="313" y="435"/>
                  </a:cubicBezTo>
                  <a:cubicBezTo>
                    <a:pt x="313" y="435"/>
                    <a:pt x="312" y="435"/>
                    <a:pt x="312" y="435"/>
                  </a:cubicBezTo>
                  <a:cubicBezTo>
                    <a:pt x="312" y="435"/>
                    <a:pt x="312" y="434"/>
                    <a:pt x="312" y="434"/>
                  </a:cubicBezTo>
                  <a:cubicBezTo>
                    <a:pt x="311" y="434"/>
                    <a:pt x="311" y="434"/>
                    <a:pt x="311" y="434"/>
                  </a:cubicBezTo>
                  <a:cubicBezTo>
                    <a:pt x="311" y="434"/>
                    <a:pt x="311" y="434"/>
                    <a:pt x="311" y="434"/>
                  </a:cubicBezTo>
                  <a:cubicBezTo>
                    <a:pt x="311" y="433"/>
                    <a:pt x="311" y="433"/>
                    <a:pt x="311" y="432"/>
                  </a:cubicBezTo>
                  <a:cubicBezTo>
                    <a:pt x="312" y="432"/>
                    <a:pt x="312" y="431"/>
                    <a:pt x="311" y="430"/>
                  </a:cubicBezTo>
                  <a:cubicBezTo>
                    <a:pt x="311" y="430"/>
                    <a:pt x="312" y="430"/>
                    <a:pt x="312" y="430"/>
                  </a:cubicBezTo>
                  <a:cubicBezTo>
                    <a:pt x="312" y="430"/>
                    <a:pt x="312" y="430"/>
                    <a:pt x="312" y="430"/>
                  </a:cubicBezTo>
                  <a:cubicBezTo>
                    <a:pt x="313" y="430"/>
                    <a:pt x="313" y="430"/>
                    <a:pt x="313" y="430"/>
                  </a:cubicBezTo>
                  <a:cubicBezTo>
                    <a:pt x="313" y="429"/>
                    <a:pt x="313" y="429"/>
                    <a:pt x="313" y="429"/>
                  </a:cubicBezTo>
                  <a:cubicBezTo>
                    <a:pt x="314" y="429"/>
                    <a:pt x="314" y="429"/>
                    <a:pt x="314" y="429"/>
                  </a:cubicBezTo>
                  <a:cubicBezTo>
                    <a:pt x="314" y="429"/>
                    <a:pt x="315" y="428"/>
                    <a:pt x="315" y="427"/>
                  </a:cubicBezTo>
                  <a:cubicBezTo>
                    <a:pt x="315" y="428"/>
                    <a:pt x="314" y="428"/>
                    <a:pt x="314" y="427"/>
                  </a:cubicBezTo>
                  <a:cubicBezTo>
                    <a:pt x="314" y="427"/>
                    <a:pt x="314" y="427"/>
                    <a:pt x="314" y="427"/>
                  </a:cubicBezTo>
                  <a:cubicBezTo>
                    <a:pt x="314" y="427"/>
                    <a:pt x="314" y="427"/>
                    <a:pt x="313" y="427"/>
                  </a:cubicBezTo>
                  <a:cubicBezTo>
                    <a:pt x="313" y="427"/>
                    <a:pt x="313" y="426"/>
                    <a:pt x="313" y="426"/>
                  </a:cubicBezTo>
                  <a:cubicBezTo>
                    <a:pt x="313" y="426"/>
                    <a:pt x="314" y="425"/>
                    <a:pt x="314" y="424"/>
                  </a:cubicBezTo>
                  <a:cubicBezTo>
                    <a:pt x="314" y="424"/>
                    <a:pt x="313" y="424"/>
                    <a:pt x="314" y="424"/>
                  </a:cubicBezTo>
                  <a:cubicBezTo>
                    <a:pt x="314" y="423"/>
                    <a:pt x="314" y="423"/>
                    <a:pt x="314" y="423"/>
                  </a:cubicBezTo>
                  <a:cubicBezTo>
                    <a:pt x="315" y="423"/>
                    <a:pt x="315" y="423"/>
                    <a:pt x="315" y="423"/>
                  </a:cubicBezTo>
                  <a:cubicBezTo>
                    <a:pt x="316" y="423"/>
                    <a:pt x="316" y="423"/>
                    <a:pt x="316" y="423"/>
                  </a:cubicBezTo>
                  <a:cubicBezTo>
                    <a:pt x="316" y="423"/>
                    <a:pt x="316" y="423"/>
                    <a:pt x="316" y="423"/>
                  </a:cubicBezTo>
                  <a:cubicBezTo>
                    <a:pt x="317" y="423"/>
                    <a:pt x="317" y="423"/>
                    <a:pt x="317" y="423"/>
                  </a:cubicBezTo>
                  <a:cubicBezTo>
                    <a:pt x="317" y="422"/>
                    <a:pt x="318" y="422"/>
                    <a:pt x="318" y="422"/>
                  </a:cubicBezTo>
                  <a:cubicBezTo>
                    <a:pt x="318" y="422"/>
                    <a:pt x="318" y="423"/>
                    <a:pt x="317" y="423"/>
                  </a:cubicBezTo>
                  <a:cubicBezTo>
                    <a:pt x="317" y="424"/>
                    <a:pt x="317" y="424"/>
                    <a:pt x="316" y="424"/>
                  </a:cubicBezTo>
                  <a:cubicBezTo>
                    <a:pt x="316" y="425"/>
                    <a:pt x="316" y="425"/>
                    <a:pt x="316" y="426"/>
                  </a:cubicBezTo>
                  <a:cubicBezTo>
                    <a:pt x="316" y="426"/>
                    <a:pt x="316" y="426"/>
                    <a:pt x="316" y="426"/>
                  </a:cubicBezTo>
                  <a:cubicBezTo>
                    <a:pt x="316" y="426"/>
                    <a:pt x="316" y="426"/>
                    <a:pt x="316" y="426"/>
                  </a:cubicBezTo>
                  <a:cubicBezTo>
                    <a:pt x="316" y="426"/>
                    <a:pt x="317" y="426"/>
                    <a:pt x="317" y="426"/>
                  </a:cubicBezTo>
                  <a:cubicBezTo>
                    <a:pt x="318" y="425"/>
                    <a:pt x="318" y="424"/>
                    <a:pt x="319" y="423"/>
                  </a:cubicBezTo>
                  <a:cubicBezTo>
                    <a:pt x="319" y="423"/>
                    <a:pt x="318" y="423"/>
                    <a:pt x="318" y="422"/>
                  </a:cubicBezTo>
                  <a:cubicBezTo>
                    <a:pt x="318" y="422"/>
                    <a:pt x="319" y="422"/>
                    <a:pt x="319" y="421"/>
                  </a:cubicBezTo>
                  <a:cubicBezTo>
                    <a:pt x="319" y="421"/>
                    <a:pt x="319" y="420"/>
                    <a:pt x="318" y="420"/>
                  </a:cubicBezTo>
                  <a:cubicBezTo>
                    <a:pt x="318" y="420"/>
                    <a:pt x="317" y="420"/>
                    <a:pt x="317" y="420"/>
                  </a:cubicBezTo>
                  <a:cubicBezTo>
                    <a:pt x="317" y="420"/>
                    <a:pt x="317" y="420"/>
                    <a:pt x="317" y="420"/>
                  </a:cubicBezTo>
                  <a:cubicBezTo>
                    <a:pt x="317" y="420"/>
                    <a:pt x="316" y="420"/>
                    <a:pt x="316" y="420"/>
                  </a:cubicBezTo>
                  <a:cubicBezTo>
                    <a:pt x="316" y="421"/>
                    <a:pt x="316" y="421"/>
                    <a:pt x="316" y="421"/>
                  </a:cubicBezTo>
                  <a:cubicBezTo>
                    <a:pt x="316" y="421"/>
                    <a:pt x="316" y="421"/>
                    <a:pt x="316" y="421"/>
                  </a:cubicBezTo>
                  <a:cubicBezTo>
                    <a:pt x="315" y="421"/>
                    <a:pt x="314" y="422"/>
                    <a:pt x="314" y="421"/>
                  </a:cubicBezTo>
                  <a:cubicBezTo>
                    <a:pt x="313" y="421"/>
                    <a:pt x="313" y="421"/>
                    <a:pt x="313" y="421"/>
                  </a:cubicBezTo>
                  <a:cubicBezTo>
                    <a:pt x="313" y="421"/>
                    <a:pt x="313" y="421"/>
                    <a:pt x="313" y="421"/>
                  </a:cubicBezTo>
                  <a:cubicBezTo>
                    <a:pt x="313" y="420"/>
                    <a:pt x="312" y="420"/>
                    <a:pt x="312" y="419"/>
                  </a:cubicBezTo>
                  <a:cubicBezTo>
                    <a:pt x="312" y="419"/>
                    <a:pt x="312" y="418"/>
                    <a:pt x="312" y="418"/>
                  </a:cubicBezTo>
                  <a:cubicBezTo>
                    <a:pt x="312" y="418"/>
                    <a:pt x="311" y="418"/>
                    <a:pt x="311" y="418"/>
                  </a:cubicBezTo>
                  <a:cubicBezTo>
                    <a:pt x="311" y="417"/>
                    <a:pt x="311" y="417"/>
                    <a:pt x="311" y="417"/>
                  </a:cubicBezTo>
                  <a:cubicBezTo>
                    <a:pt x="311" y="417"/>
                    <a:pt x="310" y="417"/>
                    <a:pt x="310" y="417"/>
                  </a:cubicBezTo>
                  <a:cubicBezTo>
                    <a:pt x="310" y="418"/>
                    <a:pt x="310" y="418"/>
                    <a:pt x="310" y="419"/>
                  </a:cubicBezTo>
                  <a:cubicBezTo>
                    <a:pt x="310" y="419"/>
                    <a:pt x="309" y="419"/>
                    <a:pt x="309" y="419"/>
                  </a:cubicBezTo>
                  <a:cubicBezTo>
                    <a:pt x="309" y="419"/>
                    <a:pt x="309" y="418"/>
                    <a:pt x="309" y="418"/>
                  </a:cubicBezTo>
                  <a:cubicBezTo>
                    <a:pt x="309" y="418"/>
                    <a:pt x="308" y="418"/>
                    <a:pt x="308" y="418"/>
                  </a:cubicBezTo>
                  <a:cubicBezTo>
                    <a:pt x="308" y="418"/>
                    <a:pt x="307" y="418"/>
                    <a:pt x="307" y="417"/>
                  </a:cubicBezTo>
                  <a:cubicBezTo>
                    <a:pt x="306" y="417"/>
                    <a:pt x="306" y="417"/>
                    <a:pt x="305" y="416"/>
                  </a:cubicBezTo>
                  <a:cubicBezTo>
                    <a:pt x="305" y="416"/>
                    <a:pt x="305" y="416"/>
                    <a:pt x="304" y="415"/>
                  </a:cubicBezTo>
                  <a:cubicBezTo>
                    <a:pt x="304" y="415"/>
                    <a:pt x="304" y="415"/>
                    <a:pt x="304" y="415"/>
                  </a:cubicBezTo>
                  <a:cubicBezTo>
                    <a:pt x="304" y="415"/>
                    <a:pt x="304" y="415"/>
                    <a:pt x="304" y="415"/>
                  </a:cubicBezTo>
                  <a:cubicBezTo>
                    <a:pt x="304" y="415"/>
                    <a:pt x="304" y="415"/>
                    <a:pt x="303" y="415"/>
                  </a:cubicBezTo>
                  <a:cubicBezTo>
                    <a:pt x="303" y="415"/>
                    <a:pt x="303" y="415"/>
                    <a:pt x="303" y="415"/>
                  </a:cubicBezTo>
                  <a:cubicBezTo>
                    <a:pt x="303" y="415"/>
                    <a:pt x="302" y="415"/>
                    <a:pt x="302" y="415"/>
                  </a:cubicBezTo>
                  <a:cubicBezTo>
                    <a:pt x="302" y="414"/>
                    <a:pt x="302" y="414"/>
                    <a:pt x="301" y="414"/>
                  </a:cubicBezTo>
                  <a:cubicBezTo>
                    <a:pt x="301" y="414"/>
                    <a:pt x="301" y="414"/>
                    <a:pt x="301" y="413"/>
                  </a:cubicBezTo>
                  <a:cubicBezTo>
                    <a:pt x="301" y="413"/>
                    <a:pt x="301" y="413"/>
                    <a:pt x="301" y="413"/>
                  </a:cubicBezTo>
                  <a:cubicBezTo>
                    <a:pt x="301" y="413"/>
                    <a:pt x="301" y="413"/>
                    <a:pt x="301" y="413"/>
                  </a:cubicBezTo>
                  <a:cubicBezTo>
                    <a:pt x="301" y="412"/>
                    <a:pt x="301" y="412"/>
                    <a:pt x="301" y="412"/>
                  </a:cubicBezTo>
                  <a:cubicBezTo>
                    <a:pt x="301" y="412"/>
                    <a:pt x="301" y="412"/>
                    <a:pt x="301" y="412"/>
                  </a:cubicBezTo>
                  <a:cubicBezTo>
                    <a:pt x="301" y="411"/>
                    <a:pt x="301" y="411"/>
                    <a:pt x="301" y="411"/>
                  </a:cubicBezTo>
                  <a:cubicBezTo>
                    <a:pt x="301" y="411"/>
                    <a:pt x="300" y="411"/>
                    <a:pt x="300" y="411"/>
                  </a:cubicBezTo>
                  <a:cubicBezTo>
                    <a:pt x="300" y="411"/>
                    <a:pt x="300" y="411"/>
                    <a:pt x="299" y="410"/>
                  </a:cubicBezTo>
                  <a:cubicBezTo>
                    <a:pt x="299" y="410"/>
                    <a:pt x="299" y="410"/>
                    <a:pt x="299" y="409"/>
                  </a:cubicBezTo>
                  <a:cubicBezTo>
                    <a:pt x="299" y="409"/>
                    <a:pt x="299" y="409"/>
                    <a:pt x="299" y="408"/>
                  </a:cubicBezTo>
                  <a:cubicBezTo>
                    <a:pt x="299" y="408"/>
                    <a:pt x="299" y="408"/>
                    <a:pt x="299" y="408"/>
                  </a:cubicBezTo>
                  <a:cubicBezTo>
                    <a:pt x="298" y="407"/>
                    <a:pt x="298" y="407"/>
                    <a:pt x="298" y="407"/>
                  </a:cubicBezTo>
                  <a:cubicBezTo>
                    <a:pt x="298" y="407"/>
                    <a:pt x="298" y="406"/>
                    <a:pt x="298" y="406"/>
                  </a:cubicBezTo>
                  <a:cubicBezTo>
                    <a:pt x="298" y="406"/>
                    <a:pt x="298" y="405"/>
                    <a:pt x="298" y="404"/>
                  </a:cubicBezTo>
                  <a:cubicBezTo>
                    <a:pt x="298" y="404"/>
                    <a:pt x="298" y="403"/>
                    <a:pt x="299" y="403"/>
                  </a:cubicBezTo>
                  <a:cubicBezTo>
                    <a:pt x="299" y="403"/>
                    <a:pt x="299" y="403"/>
                    <a:pt x="299" y="403"/>
                  </a:cubicBezTo>
                  <a:cubicBezTo>
                    <a:pt x="299" y="402"/>
                    <a:pt x="299" y="402"/>
                    <a:pt x="299" y="402"/>
                  </a:cubicBezTo>
                  <a:cubicBezTo>
                    <a:pt x="300" y="402"/>
                    <a:pt x="300" y="402"/>
                    <a:pt x="300" y="402"/>
                  </a:cubicBezTo>
                  <a:cubicBezTo>
                    <a:pt x="300" y="402"/>
                    <a:pt x="300" y="401"/>
                    <a:pt x="300" y="401"/>
                  </a:cubicBezTo>
                  <a:cubicBezTo>
                    <a:pt x="300" y="401"/>
                    <a:pt x="300" y="400"/>
                    <a:pt x="300" y="400"/>
                  </a:cubicBezTo>
                  <a:cubicBezTo>
                    <a:pt x="300" y="400"/>
                    <a:pt x="300" y="400"/>
                    <a:pt x="300" y="400"/>
                  </a:cubicBezTo>
                  <a:cubicBezTo>
                    <a:pt x="300" y="400"/>
                    <a:pt x="300" y="400"/>
                    <a:pt x="301" y="400"/>
                  </a:cubicBezTo>
                  <a:cubicBezTo>
                    <a:pt x="301" y="400"/>
                    <a:pt x="301" y="400"/>
                    <a:pt x="301" y="400"/>
                  </a:cubicBezTo>
                  <a:cubicBezTo>
                    <a:pt x="301" y="399"/>
                    <a:pt x="301" y="399"/>
                    <a:pt x="301" y="399"/>
                  </a:cubicBezTo>
                  <a:cubicBezTo>
                    <a:pt x="301" y="399"/>
                    <a:pt x="302" y="399"/>
                    <a:pt x="302" y="399"/>
                  </a:cubicBezTo>
                  <a:cubicBezTo>
                    <a:pt x="302" y="399"/>
                    <a:pt x="302" y="399"/>
                    <a:pt x="302" y="399"/>
                  </a:cubicBezTo>
                  <a:cubicBezTo>
                    <a:pt x="302" y="399"/>
                    <a:pt x="302" y="398"/>
                    <a:pt x="302" y="398"/>
                  </a:cubicBezTo>
                  <a:cubicBezTo>
                    <a:pt x="301" y="398"/>
                    <a:pt x="302" y="398"/>
                    <a:pt x="302" y="398"/>
                  </a:cubicBezTo>
                  <a:cubicBezTo>
                    <a:pt x="302" y="397"/>
                    <a:pt x="302" y="397"/>
                    <a:pt x="303" y="396"/>
                  </a:cubicBezTo>
                  <a:cubicBezTo>
                    <a:pt x="302" y="396"/>
                    <a:pt x="302" y="397"/>
                    <a:pt x="302" y="397"/>
                  </a:cubicBezTo>
                  <a:cubicBezTo>
                    <a:pt x="302" y="397"/>
                    <a:pt x="301" y="398"/>
                    <a:pt x="301" y="398"/>
                  </a:cubicBezTo>
                  <a:cubicBezTo>
                    <a:pt x="301" y="398"/>
                    <a:pt x="301" y="398"/>
                    <a:pt x="301" y="398"/>
                  </a:cubicBezTo>
                  <a:cubicBezTo>
                    <a:pt x="300" y="398"/>
                    <a:pt x="300" y="398"/>
                    <a:pt x="300" y="398"/>
                  </a:cubicBezTo>
                  <a:cubicBezTo>
                    <a:pt x="300" y="397"/>
                    <a:pt x="299" y="397"/>
                    <a:pt x="299" y="396"/>
                  </a:cubicBezTo>
                  <a:cubicBezTo>
                    <a:pt x="299" y="396"/>
                    <a:pt x="299" y="396"/>
                    <a:pt x="299" y="396"/>
                  </a:cubicBezTo>
                  <a:cubicBezTo>
                    <a:pt x="299" y="396"/>
                    <a:pt x="299" y="396"/>
                    <a:pt x="299" y="395"/>
                  </a:cubicBezTo>
                  <a:cubicBezTo>
                    <a:pt x="298" y="395"/>
                    <a:pt x="298" y="395"/>
                    <a:pt x="298" y="394"/>
                  </a:cubicBezTo>
                  <a:cubicBezTo>
                    <a:pt x="298" y="393"/>
                    <a:pt x="298" y="393"/>
                    <a:pt x="298" y="392"/>
                  </a:cubicBezTo>
                  <a:cubicBezTo>
                    <a:pt x="298" y="392"/>
                    <a:pt x="298" y="391"/>
                    <a:pt x="299" y="391"/>
                  </a:cubicBezTo>
                  <a:cubicBezTo>
                    <a:pt x="299" y="390"/>
                    <a:pt x="299" y="390"/>
                    <a:pt x="299" y="389"/>
                  </a:cubicBezTo>
                  <a:cubicBezTo>
                    <a:pt x="299" y="389"/>
                    <a:pt x="300" y="389"/>
                    <a:pt x="300" y="389"/>
                  </a:cubicBezTo>
                  <a:cubicBezTo>
                    <a:pt x="300" y="389"/>
                    <a:pt x="300" y="389"/>
                    <a:pt x="300" y="389"/>
                  </a:cubicBezTo>
                  <a:cubicBezTo>
                    <a:pt x="299" y="389"/>
                    <a:pt x="299" y="389"/>
                    <a:pt x="299" y="389"/>
                  </a:cubicBezTo>
                  <a:cubicBezTo>
                    <a:pt x="299" y="389"/>
                    <a:pt x="299" y="389"/>
                    <a:pt x="299" y="389"/>
                  </a:cubicBezTo>
                  <a:cubicBezTo>
                    <a:pt x="299" y="389"/>
                    <a:pt x="299" y="389"/>
                    <a:pt x="299" y="389"/>
                  </a:cubicBezTo>
                  <a:cubicBezTo>
                    <a:pt x="299" y="388"/>
                    <a:pt x="298" y="388"/>
                    <a:pt x="298" y="388"/>
                  </a:cubicBezTo>
                  <a:cubicBezTo>
                    <a:pt x="298" y="388"/>
                    <a:pt x="298" y="388"/>
                    <a:pt x="298" y="388"/>
                  </a:cubicBezTo>
                  <a:cubicBezTo>
                    <a:pt x="298" y="388"/>
                    <a:pt x="299" y="387"/>
                    <a:pt x="299" y="387"/>
                  </a:cubicBezTo>
                  <a:cubicBezTo>
                    <a:pt x="299" y="387"/>
                    <a:pt x="299" y="387"/>
                    <a:pt x="299" y="387"/>
                  </a:cubicBezTo>
                  <a:cubicBezTo>
                    <a:pt x="299" y="387"/>
                    <a:pt x="299" y="387"/>
                    <a:pt x="299" y="387"/>
                  </a:cubicBezTo>
                  <a:cubicBezTo>
                    <a:pt x="299" y="387"/>
                    <a:pt x="299" y="387"/>
                    <a:pt x="299" y="387"/>
                  </a:cubicBezTo>
                  <a:cubicBezTo>
                    <a:pt x="299" y="386"/>
                    <a:pt x="299" y="385"/>
                    <a:pt x="299" y="385"/>
                  </a:cubicBezTo>
                  <a:cubicBezTo>
                    <a:pt x="299" y="385"/>
                    <a:pt x="299" y="385"/>
                    <a:pt x="299" y="385"/>
                  </a:cubicBezTo>
                  <a:cubicBezTo>
                    <a:pt x="300" y="385"/>
                    <a:pt x="300" y="385"/>
                    <a:pt x="300" y="384"/>
                  </a:cubicBezTo>
                  <a:cubicBezTo>
                    <a:pt x="300" y="384"/>
                    <a:pt x="300" y="384"/>
                    <a:pt x="300" y="384"/>
                  </a:cubicBezTo>
                  <a:cubicBezTo>
                    <a:pt x="300" y="384"/>
                    <a:pt x="300" y="383"/>
                    <a:pt x="301" y="383"/>
                  </a:cubicBezTo>
                  <a:cubicBezTo>
                    <a:pt x="301" y="382"/>
                    <a:pt x="301" y="382"/>
                    <a:pt x="302" y="382"/>
                  </a:cubicBezTo>
                  <a:cubicBezTo>
                    <a:pt x="302" y="382"/>
                    <a:pt x="303" y="382"/>
                    <a:pt x="303" y="382"/>
                  </a:cubicBezTo>
                  <a:cubicBezTo>
                    <a:pt x="303" y="383"/>
                    <a:pt x="303" y="383"/>
                    <a:pt x="303" y="383"/>
                  </a:cubicBezTo>
                  <a:cubicBezTo>
                    <a:pt x="303" y="383"/>
                    <a:pt x="303" y="384"/>
                    <a:pt x="303" y="384"/>
                  </a:cubicBezTo>
                  <a:cubicBezTo>
                    <a:pt x="304" y="384"/>
                    <a:pt x="304" y="384"/>
                    <a:pt x="304" y="385"/>
                  </a:cubicBezTo>
                  <a:cubicBezTo>
                    <a:pt x="304" y="385"/>
                    <a:pt x="304" y="385"/>
                    <a:pt x="305" y="385"/>
                  </a:cubicBezTo>
                  <a:cubicBezTo>
                    <a:pt x="305" y="385"/>
                    <a:pt x="305" y="385"/>
                    <a:pt x="305" y="384"/>
                  </a:cubicBezTo>
                  <a:cubicBezTo>
                    <a:pt x="305" y="384"/>
                    <a:pt x="305" y="384"/>
                    <a:pt x="305" y="383"/>
                  </a:cubicBezTo>
                  <a:cubicBezTo>
                    <a:pt x="305" y="383"/>
                    <a:pt x="306" y="383"/>
                    <a:pt x="306" y="383"/>
                  </a:cubicBezTo>
                  <a:cubicBezTo>
                    <a:pt x="306" y="382"/>
                    <a:pt x="305" y="382"/>
                    <a:pt x="305" y="382"/>
                  </a:cubicBezTo>
                  <a:cubicBezTo>
                    <a:pt x="305" y="382"/>
                    <a:pt x="305" y="382"/>
                    <a:pt x="305" y="382"/>
                  </a:cubicBezTo>
                  <a:cubicBezTo>
                    <a:pt x="305" y="381"/>
                    <a:pt x="305" y="381"/>
                    <a:pt x="305" y="381"/>
                  </a:cubicBezTo>
                  <a:cubicBezTo>
                    <a:pt x="305" y="381"/>
                    <a:pt x="305" y="381"/>
                    <a:pt x="305" y="381"/>
                  </a:cubicBezTo>
                  <a:cubicBezTo>
                    <a:pt x="305" y="381"/>
                    <a:pt x="306" y="381"/>
                    <a:pt x="306" y="380"/>
                  </a:cubicBezTo>
                  <a:cubicBezTo>
                    <a:pt x="306" y="380"/>
                    <a:pt x="306" y="380"/>
                    <a:pt x="306" y="380"/>
                  </a:cubicBezTo>
                  <a:cubicBezTo>
                    <a:pt x="305" y="380"/>
                    <a:pt x="305" y="380"/>
                    <a:pt x="305" y="380"/>
                  </a:cubicBezTo>
                  <a:cubicBezTo>
                    <a:pt x="305" y="380"/>
                    <a:pt x="304" y="380"/>
                    <a:pt x="303" y="380"/>
                  </a:cubicBezTo>
                  <a:cubicBezTo>
                    <a:pt x="303" y="380"/>
                    <a:pt x="303" y="380"/>
                    <a:pt x="303" y="380"/>
                  </a:cubicBezTo>
                  <a:cubicBezTo>
                    <a:pt x="303" y="380"/>
                    <a:pt x="303" y="380"/>
                    <a:pt x="303" y="380"/>
                  </a:cubicBezTo>
                  <a:cubicBezTo>
                    <a:pt x="303" y="379"/>
                    <a:pt x="303" y="379"/>
                    <a:pt x="302" y="379"/>
                  </a:cubicBezTo>
                  <a:cubicBezTo>
                    <a:pt x="302" y="379"/>
                    <a:pt x="302" y="379"/>
                    <a:pt x="302" y="379"/>
                  </a:cubicBezTo>
                  <a:cubicBezTo>
                    <a:pt x="302" y="379"/>
                    <a:pt x="302" y="379"/>
                    <a:pt x="302" y="379"/>
                  </a:cubicBezTo>
                  <a:cubicBezTo>
                    <a:pt x="303" y="378"/>
                    <a:pt x="303" y="378"/>
                    <a:pt x="303" y="378"/>
                  </a:cubicBezTo>
                  <a:cubicBezTo>
                    <a:pt x="303" y="378"/>
                    <a:pt x="303" y="378"/>
                    <a:pt x="303" y="378"/>
                  </a:cubicBezTo>
                  <a:cubicBezTo>
                    <a:pt x="303" y="377"/>
                    <a:pt x="303" y="377"/>
                    <a:pt x="303" y="377"/>
                  </a:cubicBezTo>
                  <a:cubicBezTo>
                    <a:pt x="303" y="377"/>
                    <a:pt x="304" y="377"/>
                    <a:pt x="304" y="377"/>
                  </a:cubicBezTo>
                  <a:cubicBezTo>
                    <a:pt x="304" y="377"/>
                    <a:pt x="304" y="376"/>
                    <a:pt x="304" y="376"/>
                  </a:cubicBezTo>
                  <a:cubicBezTo>
                    <a:pt x="305" y="376"/>
                    <a:pt x="305" y="375"/>
                    <a:pt x="306" y="375"/>
                  </a:cubicBezTo>
                  <a:cubicBezTo>
                    <a:pt x="305" y="375"/>
                    <a:pt x="305" y="374"/>
                    <a:pt x="305" y="374"/>
                  </a:cubicBezTo>
                  <a:cubicBezTo>
                    <a:pt x="305" y="374"/>
                    <a:pt x="306" y="374"/>
                    <a:pt x="306" y="374"/>
                  </a:cubicBezTo>
                  <a:cubicBezTo>
                    <a:pt x="306" y="374"/>
                    <a:pt x="306" y="373"/>
                    <a:pt x="306" y="373"/>
                  </a:cubicBezTo>
                  <a:cubicBezTo>
                    <a:pt x="306" y="373"/>
                    <a:pt x="306" y="373"/>
                    <a:pt x="306" y="373"/>
                  </a:cubicBezTo>
                  <a:cubicBezTo>
                    <a:pt x="306" y="373"/>
                    <a:pt x="306" y="373"/>
                    <a:pt x="306" y="373"/>
                  </a:cubicBezTo>
                  <a:cubicBezTo>
                    <a:pt x="306" y="373"/>
                    <a:pt x="306" y="373"/>
                    <a:pt x="306" y="373"/>
                  </a:cubicBezTo>
                  <a:cubicBezTo>
                    <a:pt x="307" y="373"/>
                    <a:pt x="307" y="373"/>
                    <a:pt x="307" y="373"/>
                  </a:cubicBezTo>
                  <a:cubicBezTo>
                    <a:pt x="307" y="373"/>
                    <a:pt x="307" y="373"/>
                    <a:pt x="307" y="373"/>
                  </a:cubicBezTo>
                  <a:cubicBezTo>
                    <a:pt x="307" y="373"/>
                    <a:pt x="307" y="373"/>
                    <a:pt x="307" y="373"/>
                  </a:cubicBezTo>
                  <a:cubicBezTo>
                    <a:pt x="307" y="372"/>
                    <a:pt x="307" y="372"/>
                    <a:pt x="307" y="372"/>
                  </a:cubicBezTo>
                  <a:cubicBezTo>
                    <a:pt x="307" y="371"/>
                    <a:pt x="307" y="371"/>
                    <a:pt x="308" y="370"/>
                  </a:cubicBezTo>
                  <a:cubicBezTo>
                    <a:pt x="308" y="370"/>
                    <a:pt x="308" y="370"/>
                    <a:pt x="308" y="370"/>
                  </a:cubicBezTo>
                  <a:cubicBezTo>
                    <a:pt x="308" y="370"/>
                    <a:pt x="308" y="370"/>
                    <a:pt x="309" y="370"/>
                  </a:cubicBezTo>
                  <a:cubicBezTo>
                    <a:pt x="308" y="370"/>
                    <a:pt x="308" y="370"/>
                    <a:pt x="308" y="370"/>
                  </a:cubicBezTo>
                  <a:cubicBezTo>
                    <a:pt x="307" y="370"/>
                    <a:pt x="307" y="369"/>
                    <a:pt x="307" y="369"/>
                  </a:cubicBezTo>
                  <a:cubicBezTo>
                    <a:pt x="307" y="369"/>
                    <a:pt x="307" y="369"/>
                    <a:pt x="307" y="369"/>
                  </a:cubicBezTo>
                  <a:cubicBezTo>
                    <a:pt x="307" y="369"/>
                    <a:pt x="307" y="369"/>
                    <a:pt x="307" y="369"/>
                  </a:cubicBezTo>
                  <a:cubicBezTo>
                    <a:pt x="307" y="369"/>
                    <a:pt x="307" y="369"/>
                    <a:pt x="307" y="369"/>
                  </a:cubicBezTo>
                  <a:cubicBezTo>
                    <a:pt x="307" y="368"/>
                    <a:pt x="307" y="368"/>
                    <a:pt x="307" y="368"/>
                  </a:cubicBezTo>
                  <a:cubicBezTo>
                    <a:pt x="307" y="368"/>
                    <a:pt x="308" y="368"/>
                    <a:pt x="308" y="368"/>
                  </a:cubicBezTo>
                  <a:cubicBezTo>
                    <a:pt x="308" y="367"/>
                    <a:pt x="308" y="367"/>
                    <a:pt x="307" y="367"/>
                  </a:cubicBezTo>
                  <a:cubicBezTo>
                    <a:pt x="308" y="367"/>
                    <a:pt x="309" y="366"/>
                    <a:pt x="310" y="366"/>
                  </a:cubicBezTo>
                  <a:cubicBezTo>
                    <a:pt x="310" y="366"/>
                    <a:pt x="310" y="366"/>
                    <a:pt x="310" y="366"/>
                  </a:cubicBezTo>
                  <a:cubicBezTo>
                    <a:pt x="310" y="366"/>
                    <a:pt x="310" y="366"/>
                    <a:pt x="310" y="366"/>
                  </a:cubicBezTo>
                  <a:cubicBezTo>
                    <a:pt x="310" y="366"/>
                    <a:pt x="309" y="366"/>
                    <a:pt x="309" y="366"/>
                  </a:cubicBezTo>
                  <a:cubicBezTo>
                    <a:pt x="308" y="366"/>
                    <a:pt x="308" y="366"/>
                    <a:pt x="307" y="367"/>
                  </a:cubicBezTo>
                  <a:cubicBezTo>
                    <a:pt x="307" y="366"/>
                    <a:pt x="307" y="366"/>
                    <a:pt x="307" y="365"/>
                  </a:cubicBezTo>
                  <a:cubicBezTo>
                    <a:pt x="307" y="364"/>
                    <a:pt x="307" y="362"/>
                    <a:pt x="307" y="361"/>
                  </a:cubicBezTo>
                  <a:cubicBezTo>
                    <a:pt x="307" y="361"/>
                    <a:pt x="307" y="360"/>
                    <a:pt x="307" y="360"/>
                  </a:cubicBezTo>
                  <a:cubicBezTo>
                    <a:pt x="307" y="360"/>
                    <a:pt x="307" y="360"/>
                    <a:pt x="307" y="360"/>
                  </a:cubicBezTo>
                  <a:cubicBezTo>
                    <a:pt x="307" y="360"/>
                    <a:pt x="307" y="360"/>
                    <a:pt x="307" y="360"/>
                  </a:cubicBezTo>
                  <a:cubicBezTo>
                    <a:pt x="307" y="360"/>
                    <a:pt x="307" y="360"/>
                    <a:pt x="307" y="360"/>
                  </a:cubicBezTo>
                  <a:cubicBezTo>
                    <a:pt x="307" y="359"/>
                    <a:pt x="308" y="359"/>
                    <a:pt x="308" y="359"/>
                  </a:cubicBezTo>
                  <a:cubicBezTo>
                    <a:pt x="308" y="359"/>
                    <a:pt x="307" y="359"/>
                    <a:pt x="307" y="359"/>
                  </a:cubicBezTo>
                  <a:cubicBezTo>
                    <a:pt x="307" y="358"/>
                    <a:pt x="307" y="358"/>
                    <a:pt x="307" y="358"/>
                  </a:cubicBezTo>
                  <a:cubicBezTo>
                    <a:pt x="307" y="357"/>
                    <a:pt x="307" y="357"/>
                    <a:pt x="307" y="357"/>
                  </a:cubicBezTo>
                  <a:cubicBezTo>
                    <a:pt x="306" y="357"/>
                    <a:pt x="306" y="357"/>
                    <a:pt x="306" y="357"/>
                  </a:cubicBezTo>
                  <a:cubicBezTo>
                    <a:pt x="306" y="357"/>
                    <a:pt x="306" y="357"/>
                    <a:pt x="306" y="356"/>
                  </a:cubicBezTo>
                  <a:cubicBezTo>
                    <a:pt x="306" y="356"/>
                    <a:pt x="306" y="356"/>
                    <a:pt x="306" y="356"/>
                  </a:cubicBezTo>
                  <a:cubicBezTo>
                    <a:pt x="306" y="355"/>
                    <a:pt x="306" y="355"/>
                    <a:pt x="306" y="355"/>
                  </a:cubicBezTo>
                  <a:cubicBezTo>
                    <a:pt x="306" y="354"/>
                    <a:pt x="305" y="354"/>
                    <a:pt x="305" y="354"/>
                  </a:cubicBezTo>
                  <a:cubicBezTo>
                    <a:pt x="305" y="354"/>
                    <a:pt x="305" y="354"/>
                    <a:pt x="304" y="354"/>
                  </a:cubicBezTo>
                  <a:cubicBezTo>
                    <a:pt x="304" y="354"/>
                    <a:pt x="304" y="354"/>
                    <a:pt x="304" y="354"/>
                  </a:cubicBezTo>
                  <a:cubicBezTo>
                    <a:pt x="305" y="353"/>
                    <a:pt x="305" y="353"/>
                    <a:pt x="305" y="353"/>
                  </a:cubicBezTo>
                  <a:cubicBezTo>
                    <a:pt x="305" y="353"/>
                    <a:pt x="305" y="353"/>
                    <a:pt x="305" y="353"/>
                  </a:cubicBezTo>
                  <a:cubicBezTo>
                    <a:pt x="305" y="353"/>
                    <a:pt x="305" y="353"/>
                    <a:pt x="305" y="352"/>
                  </a:cubicBezTo>
                  <a:cubicBezTo>
                    <a:pt x="304" y="352"/>
                    <a:pt x="304" y="352"/>
                    <a:pt x="304" y="352"/>
                  </a:cubicBezTo>
                  <a:cubicBezTo>
                    <a:pt x="304" y="352"/>
                    <a:pt x="304" y="352"/>
                    <a:pt x="304" y="352"/>
                  </a:cubicBezTo>
                  <a:cubicBezTo>
                    <a:pt x="304" y="352"/>
                    <a:pt x="304" y="352"/>
                    <a:pt x="304" y="352"/>
                  </a:cubicBezTo>
                  <a:cubicBezTo>
                    <a:pt x="304" y="351"/>
                    <a:pt x="304" y="350"/>
                    <a:pt x="304" y="349"/>
                  </a:cubicBezTo>
                  <a:cubicBezTo>
                    <a:pt x="304" y="349"/>
                    <a:pt x="304" y="349"/>
                    <a:pt x="304" y="348"/>
                  </a:cubicBezTo>
                  <a:cubicBezTo>
                    <a:pt x="304" y="348"/>
                    <a:pt x="304" y="348"/>
                    <a:pt x="304" y="348"/>
                  </a:cubicBezTo>
                  <a:cubicBezTo>
                    <a:pt x="304" y="347"/>
                    <a:pt x="304" y="347"/>
                    <a:pt x="304" y="347"/>
                  </a:cubicBezTo>
                  <a:cubicBezTo>
                    <a:pt x="304" y="346"/>
                    <a:pt x="304" y="346"/>
                    <a:pt x="304" y="346"/>
                  </a:cubicBezTo>
                  <a:cubicBezTo>
                    <a:pt x="304" y="345"/>
                    <a:pt x="304" y="345"/>
                    <a:pt x="304" y="345"/>
                  </a:cubicBezTo>
                  <a:cubicBezTo>
                    <a:pt x="304" y="345"/>
                    <a:pt x="304" y="345"/>
                    <a:pt x="304" y="345"/>
                  </a:cubicBezTo>
                  <a:cubicBezTo>
                    <a:pt x="304" y="345"/>
                    <a:pt x="304" y="345"/>
                    <a:pt x="304" y="345"/>
                  </a:cubicBezTo>
                  <a:cubicBezTo>
                    <a:pt x="304" y="344"/>
                    <a:pt x="305" y="344"/>
                    <a:pt x="305" y="344"/>
                  </a:cubicBezTo>
                  <a:cubicBezTo>
                    <a:pt x="304" y="343"/>
                    <a:pt x="305" y="341"/>
                    <a:pt x="305" y="340"/>
                  </a:cubicBezTo>
                  <a:cubicBezTo>
                    <a:pt x="304" y="339"/>
                    <a:pt x="304" y="337"/>
                    <a:pt x="304" y="336"/>
                  </a:cubicBezTo>
                  <a:cubicBezTo>
                    <a:pt x="304" y="336"/>
                    <a:pt x="304" y="335"/>
                    <a:pt x="304" y="335"/>
                  </a:cubicBezTo>
                  <a:cubicBezTo>
                    <a:pt x="304" y="335"/>
                    <a:pt x="304" y="334"/>
                    <a:pt x="304" y="334"/>
                  </a:cubicBezTo>
                  <a:cubicBezTo>
                    <a:pt x="304" y="334"/>
                    <a:pt x="305" y="334"/>
                    <a:pt x="305" y="333"/>
                  </a:cubicBezTo>
                  <a:cubicBezTo>
                    <a:pt x="304" y="333"/>
                    <a:pt x="304" y="332"/>
                    <a:pt x="304" y="333"/>
                  </a:cubicBezTo>
                  <a:cubicBezTo>
                    <a:pt x="304" y="332"/>
                    <a:pt x="304" y="331"/>
                    <a:pt x="305" y="330"/>
                  </a:cubicBezTo>
                  <a:cubicBezTo>
                    <a:pt x="305" y="330"/>
                    <a:pt x="306" y="329"/>
                    <a:pt x="307" y="330"/>
                  </a:cubicBezTo>
                  <a:cubicBezTo>
                    <a:pt x="307" y="331"/>
                    <a:pt x="308" y="331"/>
                    <a:pt x="308" y="332"/>
                  </a:cubicBezTo>
                  <a:cubicBezTo>
                    <a:pt x="309" y="332"/>
                    <a:pt x="309" y="332"/>
                    <a:pt x="310" y="332"/>
                  </a:cubicBezTo>
                  <a:cubicBezTo>
                    <a:pt x="310" y="332"/>
                    <a:pt x="311" y="332"/>
                    <a:pt x="311" y="332"/>
                  </a:cubicBezTo>
                  <a:cubicBezTo>
                    <a:pt x="311" y="332"/>
                    <a:pt x="311" y="332"/>
                    <a:pt x="310" y="331"/>
                  </a:cubicBezTo>
                  <a:cubicBezTo>
                    <a:pt x="310" y="331"/>
                    <a:pt x="309" y="331"/>
                    <a:pt x="309" y="330"/>
                  </a:cubicBezTo>
                  <a:cubicBezTo>
                    <a:pt x="308" y="330"/>
                    <a:pt x="308" y="329"/>
                    <a:pt x="308" y="329"/>
                  </a:cubicBezTo>
                  <a:cubicBezTo>
                    <a:pt x="308" y="328"/>
                    <a:pt x="308" y="328"/>
                    <a:pt x="308" y="328"/>
                  </a:cubicBezTo>
                  <a:cubicBezTo>
                    <a:pt x="308" y="327"/>
                    <a:pt x="308" y="327"/>
                    <a:pt x="308" y="327"/>
                  </a:cubicBezTo>
                  <a:cubicBezTo>
                    <a:pt x="308" y="327"/>
                    <a:pt x="307" y="328"/>
                    <a:pt x="307" y="327"/>
                  </a:cubicBezTo>
                  <a:cubicBezTo>
                    <a:pt x="307" y="327"/>
                    <a:pt x="307" y="327"/>
                    <a:pt x="306" y="327"/>
                  </a:cubicBezTo>
                  <a:cubicBezTo>
                    <a:pt x="306" y="326"/>
                    <a:pt x="307" y="324"/>
                    <a:pt x="308" y="324"/>
                  </a:cubicBezTo>
                  <a:cubicBezTo>
                    <a:pt x="309" y="322"/>
                    <a:pt x="311" y="322"/>
                    <a:pt x="313" y="321"/>
                  </a:cubicBezTo>
                  <a:cubicBezTo>
                    <a:pt x="314" y="321"/>
                    <a:pt x="315" y="321"/>
                    <a:pt x="316" y="320"/>
                  </a:cubicBezTo>
                  <a:cubicBezTo>
                    <a:pt x="316" y="321"/>
                    <a:pt x="316" y="321"/>
                    <a:pt x="316" y="322"/>
                  </a:cubicBezTo>
                  <a:cubicBezTo>
                    <a:pt x="317" y="321"/>
                    <a:pt x="317" y="321"/>
                    <a:pt x="317" y="320"/>
                  </a:cubicBezTo>
                  <a:cubicBezTo>
                    <a:pt x="317" y="320"/>
                    <a:pt x="318" y="320"/>
                    <a:pt x="319" y="320"/>
                  </a:cubicBezTo>
                  <a:cubicBezTo>
                    <a:pt x="321" y="320"/>
                    <a:pt x="323" y="321"/>
                    <a:pt x="324" y="322"/>
                  </a:cubicBezTo>
                  <a:cubicBezTo>
                    <a:pt x="324" y="321"/>
                    <a:pt x="325" y="321"/>
                    <a:pt x="325" y="322"/>
                  </a:cubicBezTo>
                  <a:cubicBezTo>
                    <a:pt x="325" y="322"/>
                    <a:pt x="325" y="322"/>
                    <a:pt x="325" y="322"/>
                  </a:cubicBezTo>
                  <a:cubicBezTo>
                    <a:pt x="326" y="323"/>
                    <a:pt x="326" y="323"/>
                    <a:pt x="326" y="323"/>
                  </a:cubicBezTo>
                  <a:cubicBezTo>
                    <a:pt x="327" y="323"/>
                    <a:pt x="327" y="324"/>
                    <a:pt x="326" y="325"/>
                  </a:cubicBezTo>
                  <a:cubicBezTo>
                    <a:pt x="327" y="325"/>
                    <a:pt x="327" y="325"/>
                    <a:pt x="328" y="325"/>
                  </a:cubicBezTo>
                  <a:cubicBezTo>
                    <a:pt x="328" y="324"/>
                    <a:pt x="328" y="324"/>
                    <a:pt x="329" y="324"/>
                  </a:cubicBezTo>
                  <a:cubicBezTo>
                    <a:pt x="330" y="323"/>
                    <a:pt x="331" y="323"/>
                    <a:pt x="333" y="324"/>
                  </a:cubicBezTo>
                  <a:cubicBezTo>
                    <a:pt x="334" y="324"/>
                    <a:pt x="334" y="324"/>
                    <a:pt x="335" y="324"/>
                  </a:cubicBezTo>
                  <a:cubicBezTo>
                    <a:pt x="336" y="324"/>
                    <a:pt x="336" y="325"/>
                    <a:pt x="337" y="325"/>
                  </a:cubicBezTo>
                  <a:cubicBezTo>
                    <a:pt x="338" y="325"/>
                    <a:pt x="339" y="326"/>
                    <a:pt x="339" y="326"/>
                  </a:cubicBezTo>
                  <a:cubicBezTo>
                    <a:pt x="340" y="326"/>
                    <a:pt x="340" y="326"/>
                    <a:pt x="341" y="326"/>
                  </a:cubicBezTo>
                  <a:cubicBezTo>
                    <a:pt x="341" y="326"/>
                    <a:pt x="341" y="327"/>
                    <a:pt x="341" y="327"/>
                  </a:cubicBezTo>
                  <a:cubicBezTo>
                    <a:pt x="341" y="327"/>
                    <a:pt x="340" y="327"/>
                    <a:pt x="340" y="327"/>
                  </a:cubicBezTo>
                  <a:cubicBezTo>
                    <a:pt x="339" y="327"/>
                    <a:pt x="339" y="328"/>
                    <a:pt x="339" y="329"/>
                  </a:cubicBezTo>
                  <a:cubicBezTo>
                    <a:pt x="339" y="330"/>
                    <a:pt x="339" y="331"/>
                    <a:pt x="338" y="332"/>
                  </a:cubicBezTo>
                  <a:cubicBezTo>
                    <a:pt x="337" y="333"/>
                    <a:pt x="337" y="335"/>
                    <a:pt x="335" y="335"/>
                  </a:cubicBezTo>
                  <a:cubicBezTo>
                    <a:pt x="336" y="335"/>
                    <a:pt x="336" y="336"/>
                    <a:pt x="335" y="336"/>
                  </a:cubicBezTo>
                  <a:cubicBezTo>
                    <a:pt x="335" y="337"/>
                    <a:pt x="335" y="337"/>
                    <a:pt x="335" y="338"/>
                  </a:cubicBezTo>
                  <a:cubicBezTo>
                    <a:pt x="334" y="339"/>
                    <a:pt x="334" y="340"/>
                    <a:pt x="334" y="341"/>
                  </a:cubicBezTo>
                  <a:cubicBezTo>
                    <a:pt x="333" y="341"/>
                    <a:pt x="333" y="342"/>
                    <a:pt x="332" y="342"/>
                  </a:cubicBezTo>
                  <a:cubicBezTo>
                    <a:pt x="332" y="342"/>
                    <a:pt x="332" y="342"/>
                    <a:pt x="333" y="343"/>
                  </a:cubicBezTo>
                  <a:cubicBezTo>
                    <a:pt x="333" y="343"/>
                    <a:pt x="333" y="343"/>
                    <a:pt x="333" y="343"/>
                  </a:cubicBezTo>
                  <a:cubicBezTo>
                    <a:pt x="332" y="346"/>
                    <a:pt x="330" y="349"/>
                    <a:pt x="329" y="352"/>
                  </a:cubicBezTo>
                  <a:cubicBezTo>
                    <a:pt x="329" y="353"/>
                    <a:pt x="328" y="353"/>
                    <a:pt x="328" y="354"/>
                  </a:cubicBezTo>
                  <a:cubicBezTo>
                    <a:pt x="327" y="354"/>
                    <a:pt x="326" y="354"/>
                    <a:pt x="325" y="354"/>
                  </a:cubicBezTo>
                  <a:cubicBezTo>
                    <a:pt x="324" y="353"/>
                    <a:pt x="323" y="353"/>
                    <a:pt x="322" y="353"/>
                  </a:cubicBezTo>
                  <a:cubicBezTo>
                    <a:pt x="321" y="352"/>
                    <a:pt x="321" y="352"/>
                    <a:pt x="321" y="352"/>
                  </a:cubicBezTo>
                  <a:cubicBezTo>
                    <a:pt x="321" y="352"/>
                    <a:pt x="321" y="352"/>
                    <a:pt x="320" y="352"/>
                  </a:cubicBezTo>
                  <a:cubicBezTo>
                    <a:pt x="320" y="352"/>
                    <a:pt x="320" y="352"/>
                    <a:pt x="320" y="352"/>
                  </a:cubicBezTo>
                  <a:cubicBezTo>
                    <a:pt x="319" y="352"/>
                    <a:pt x="319" y="352"/>
                    <a:pt x="318" y="352"/>
                  </a:cubicBezTo>
                  <a:cubicBezTo>
                    <a:pt x="317" y="352"/>
                    <a:pt x="315" y="352"/>
                    <a:pt x="314" y="353"/>
                  </a:cubicBezTo>
                  <a:cubicBezTo>
                    <a:pt x="314" y="353"/>
                    <a:pt x="313" y="353"/>
                    <a:pt x="313" y="353"/>
                  </a:cubicBezTo>
                  <a:cubicBezTo>
                    <a:pt x="313" y="353"/>
                    <a:pt x="313" y="354"/>
                    <a:pt x="313" y="354"/>
                  </a:cubicBezTo>
                  <a:cubicBezTo>
                    <a:pt x="314" y="353"/>
                    <a:pt x="315" y="354"/>
                    <a:pt x="316" y="354"/>
                  </a:cubicBezTo>
                  <a:cubicBezTo>
                    <a:pt x="317" y="355"/>
                    <a:pt x="316" y="355"/>
                    <a:pt x="316" y="355"/>
                  </a:cubicBezTo>
                  <a:cubicBezTo>
                    <a:pt x="316" y="355"/>
                    <a:pt x="317" y="355"/>
                    <a:pt x="317" y="356"/>
                  </a:cubicBezTo>
                  <a:cubicBezTo>
                    <a:pt x="317" y="356"/>
                    <a:pt x="317" y="356"/>
                    <a:pt x="318" y="356"/>
                  </a:cubicBezTo>
                  <a:cubicBezTo>
                    <a:pt x="318" y="357"/>
                    <a:pt x="318" y="357"/>
                    <a:pt x="318" y="357"/>
                  </a:cubicBezTo>
                  <a:cubicBezTo>
                    <a:pt x="318" y="357"/>
                    <a:pt x="318" y="358"/>
                    <a:pt x="318" y="358"/>
                  </a:cubicBezTo>
                  <a:cubicBezTo>
                    <a:pt x="319" y="358"/>
                    <a:pt x="318" y="358"/>
                    <a:pt x="318" y="358"/>
                  </a:cubicBezTo>
                  <a:cubicBezTo>
                    <a:pt x="318" y="359"/>
                    <a:pt x="319" y="359"/>
                    <a:pt x="319" y="359"/>
                  </a:cubicBezTo>
                  <a:cubicBezTo>
                    <a:pt x="319" y="359"/>
                    <a:pt x="319" y="360"/>
                    <a:pt x="319" y="360"/>
                  </a:cubicBezTo>
                  <a:cubicBezTo>
                    <a:pt x="318" y="360"/>
                    <a:pt x="318" y="361"/>
                    <a:pt x="318" y="361"/>
                  </a:cubicBezTo>
                  <a:cubicBezTo>
                    <a:pt x="318" y="361"/>
                    <a:pt x="318" y="361"/>
                    <a:pt x="318" y="362"/>
                  </a:cubicBezTo>
                  <a:cubicBezTo>
                    <a:pt x="318" y="362"/>
                    <a:pt x="318" y="362"/>
                    <a:pt x="318" y="362"/>
                  </a:cubicBezTo>
                  <a:cubicBezTo>
                    <a:pt x="318" y="362"/>
                    <a:pt x="317" y="362"/>
                    <a:pt x="317" y="362"/>
                  </a:cubicBezTo>
                  <a:cubicBezTo>
                    <a:pt x="316" y="363"/>
                    <a:pt x="316" y="363"/>
                    <a:pt x="316" y="364"/>
                  </a:cubicBezTo>
                  <a:cubicBezTo>
                    <a:pt x="316" y="365"/>
                    <a:pt x="315" y="366"/>
                    <a:pt x="315" y="367"/>
                  </a:cubicBezTo>
                  <a:cubicBezTo>
                    <a:pt x="315" y="367"/>
                    <a:pt x="315" y="368"/>
                    <a:pt x="315" y="368"/>
                  </a:cubicBezTo>
                  <a:cubicBezTo>
                    <a:pt x="314" y="369"/>
                    <a:pt x="314" y="369"/>
                    <a:pt x="313" y="369"/>
                  </a:cubicBezTo>
                  <a:cubicBezTo>
                    <a:pt x="312" y="369"/>
                    <a:pt x="311" y="370"/>
                    <a:pt x="311" y="370"/>
                  </a:cubicBezTo>
                  <a:cubicBezTo>
                    <a:pt x="310" y="370"/>
                    <a:pt x="310" y="370"/>
                    <a:pt x="310" y="370"/>
                  </a:cubicBezTo>
                  <a:cubicBezTo>
                    <a:pt x="310" y="370"/>
                    <a:pt x="311" y="370"/>
                    <a:pt x="312" y="370"/>
                  </a:cubicBezTo>
                  <a:cubicBezTo>
                    <a:pt x="312" y="371"/>
                    <a:pt x="312" y="371"/>
                    <a:pt x="312" y="371"/>
                  </a:cubicBezTo>
                  <a:cubicBezTo>
                    <a:pt x="312" y="372"/>
                    <a:pt x="312" y="372"/>
                    <a:pt x="312" y="373"/>
                  </a:cubicBezTo>
                  <a:cubicBezTo>
                    <a:pt x="311" y="373"/>
                    <a:pt x="311" y="373"/>
                    <a:pt x="310" y="373"/>
                  </a:cubicBezTo>
                  <a:cubicBezTo>
                    <a:pt x="310" y="373"/>
                    <a:pt x="309" y="373"/>
                    <a:pt x="309" y="373"/>
                  </a:cubicBezTo>
                  <a:cubicBezTo>
                    <a:pt x="309" y="373"/>
                    <a:pt x="309" y="373"/>
                    <a:pt x="309" y="373"/>
                  </a:cubicBezTo>
                  <a:cubicBezTo>
                    <a:pt x="308" y="373"/>
                    <a:pt x="309" y="373"/>
                    <a:pt x="309" y="373"/>
                  </a:cubicBezTo>
                  <a:cubicBezTo>
                    <a:pt x="309" y="373"/>
                    <a:pt x="310" y="373"/>
                    <a:pt x="310" y="374"/>
                  </a:cubicBezTo>
                  <a:cubicBezTo>
                    <a:pt x="311" y="374"/>
                    <a:pt x="311" y="374"/>
                    <a:pt x="311" y="374"/>
                  </a:cubicBezTo>
                  <a:cubicBezTo>
                    <a:pt x="311" y="374"/>
                    <a:pt x="311" y="375"/>
                    <a:pt x="311" y="375"/>
                  </a:cubicBezTo>
                  <a:cubicBezTo>
                    <a:pt x="312" y="375"/>
                    <a:pt x="312" y="374"/>
                    <a:pt x="312" y="374"/>
                  </a:cubicBezTo>
                  <a:cubicBezTo>
                    <a:pt x="313" y="374"/>
                    <a:pt x="313" y="374"/>
                    <a:pt x="313" y="374"/>
                  </a:cubicBezTo>
                  <a:cubicBezTo>
                    <a:pt x="313" y="374"/>
                    <a:pt x="313" y="374"/>
                    <a:pt x="313" y="375"/>
                  </a:cubicBezTo>
                  <a:cubicBezTo>
                    <a:pt x="313" y="375"/>
                    <a:pt x="313" y="375"/>
                    <a:pt x="312" y="376"/>
                  </a:cubicBezTo>
                  <a:cubicBezTo>
                    <a:pt x="312" y="376"/>
                    <a:pt x="312" y="376"/>
                    <a:pt x="313" y="376"/>
                  </a:cubicBezTo>
                  <a:cubicBezTo>
                    <a:pt x="313" y="376"/>
                    <a:pt x="313" y="376"/>
                    <a:pt x="313" y="376"/>
                  </a:cubicBezTo>
                  <a:cubicBezTo>
                    <a:pt x="313" y="376"/>
                    <a:pt x="314" y="375"/>
                    <a:pt x="314" y="375"/>
                  </a:cubicBezTo>
                  <a:cubicBezTo>
                    <a:pt x="314" y="375"/>
                    <a:pt x="314" y="375"/>
                    <a:pt x="314" y="375"/>
                  </a:cubicBezTo>
                  <a:cubicBezTo>
                    <a:pt x="314" y="374"/>
                    <a:pt x="314" y="374"/>
                    <a:pt x="314" y="374"/>
                  </a:cubicBezTo>
                  <a:cubicBezTo>
                    <a:pt x="314" y="374"/>
                    <a:pt x="314" y="375"/>
                    <a:pt x="314" y="375"/>
                  </a:cubicBezTo>
                  <a:cubicBezTo>
                    <a:pt x="315" y="375"/>
                    <a:pt x="315" y="374"/>
                    <a:pt x="315" y="374"/>
                  </a:cubicBezTo>
                  <a:cubicBezTo>
                    <a:pt x="315" y="375"/>
                    <a:pt x="315" y="375"/>
                    <a:pt x="315" y="375"/>
                  </a:cubicBezTo>
                  <a:cubicBezTo>
                    <a:pt x="316" y="375"/>
                    <a:pt x="316" y="375"/>
                    <a:pt x="316" y="375"/>
                  </a:cubicBezTo>
                  <a:cubicBezTo>
                    <a:pt x="317" y="375"/>
                    <a:pt x="317" y="375"/>
                    <a:pt x="317" y="375"/>
                  </a:cubicBezTo>
                  <a:cubicBezTo>
                    <a:pt x="318" y="375"/>
                    <a:pt x="318" y="376"/>
                    <a:pt x="317" y="376"/>
                  </a:cubicBezTo>
                  <a:cubicBezTo>
                    <a:pt x="317" y="376"/>
                    <a:pt x="316" y="377"/>
                    <a:pt x="317" y="377"/>
                  </a:cubicBezTo>
                  <a:cubicBezTo>
                    <a:pt x="317" y="377"/>
                    <a:pt x="317" y="377"/>
                    <a:pt x="317" y="378"/>
                  </a:cubicBezTo>
                  <a:cubicBezTo>
                    <a:pt x="317" y="378"/>
                    <a:pt x="318" y="379"/>
                    <a:pt x="319" y="380"/>
                  </a:cubicBezTo>
                  <a:cubicBezTo>
                    <a:pt x="319" y="380"/>
                    <a:pt x="320" y="381"/>
                    <a:pt x="321" y="381"/>
                  </a:cubicBezTo>
                  <a:cubicBezTo>
                    <a:pt x="320" y="382"/>
                    <a:pt x="321" y="383"/>
                    <a:pt x="321" y="383"/>
                  </a:cubicBezTo>
                  <a:cubicBezTo>
                    <a:pt x="322" y="383"/>
                    <a:pt x="322" y="383"/>
                    <a:pt x="322" y="383"/>
                  </a:cubicBezTo>
                  <a:cubicBezTo>
                    <a:pt x="322" y="384"/>
                    <a:pt x="322" y="384"/>
                    <a:pt x="322" y="384"/>
                  </a:cubicBezTo>
                  <a:cubicBezTo>
                    <a:pt x="322" y="384"/>
                    <a:pt x="322" y="385"/>
                    <a:pt x="322" y="386"/>
                  </a:cubicBezTo>
                  <a:cubicBezTo>
                    <a:pt x="323" y="386"/>
                    <a:pt x="323" y="386"/>
                    <a:pt x="323" y="387"/>
                  </a:cubicBezTo>
                  <a:cubicBezTo>
                    <a:pt x="323" y="387"/>
                    <a:pt x="323" y="387"/>
                    <a:pt x="323" y="387"/>
                  </a:cubicBezTo>
                  <a:cubicBezTo>
                    <a:pt x="323" y="388"/>
                    <a:pt x="323" y="388"/>
                    <a:pt x="323" y="389"/>
                  </a:cubicBezTo>
                  <a:cubicBezTo>
                    <a:pt x="323" y="389"/>
                    <a:pt x="323" y="390"/>
                    <a:pt x="323" y="390"/>
                  </a:cubicBezTo>
                  <a:cubicBezTo>
                    <a:pt x="323" y="390"/>
                    <a:pt x="323" y="390"/>
                    <a:pt x="323" y="391"/>
                  </a:cubicBezTo>
                  <a:cubicBezTo>
                    <a:pt x="323" y="391"/>
                    <a:pt x="323" y="391"/>
                    <a:pt x="323" y="391"/>
                  </a:cubicBezTo>
                  <a:cubicBezTo>
                    <a:pt x="323" y="392"/>
                    <a:pt x="323" y="392"/>
                    <a:pt x="323" y="393"/>
                  </a:cubicBezTo>
                  <a:cubicBezTo>
                    <a:pt x="323" y="393"/>
                    <a:pt x="323" y="394"/>
                    <a:pt x="323" y="394"/>
                  </a:cubicBezTo>
                  <a:cubicBezTo>
                    <a:pt x="323" y="394"/>
                    <a:pt x="323" y="394"/>
                    <a:pt x="322" y="394"/>
                  </a:cubicBezTo>
                  <a:cubicBezTo>
                    <a:pt x="322" y="394"/>
                    <a:pt x="322" y="394"/>
                    <a:pt x="322" y="394"/>
                  </a:cubicBezTo>
                  <a:cubicBezTo>
                    <a:pt x="322" y="394"/>
                    <a:pt x="322" y="394"/>
                    <a:pt x="322" y="394"/>
                  </a:cubicBezTo>
                  <a:cubicBezTo>
                    <a:pt x="322" y="394"/>
                    <a:pt x="322" y="394"/>
                    <a:pt x="322" y="394"/>
                  </a:cubicBezTo>
                  <a:cubicBezTo>
                    <a:pt x="322" y="394"/>
                    <a:pt x="322" y="394"/>
                    <a:pt x="322" y="395"/>
                  </a:cubicBezTo>
                  <a:cubicBezTo>
                    <a:pt x="323" y="395"/>
                    <a:pt x="323" y="395"/>
                    <a:pt x="323" y="395"/>
                  </a:cubicBezTo>
                  <a:cubicBezTo>
                    <a:pt x="323" y="395"/>
                    <a:pt x="324" y="395"/>
                    <a:pt x="324" y="395"/>
                  </a:cubicBezTo>
                  <a:cubicBezTo>
                    <a:pt x="324" y="395"/>
                    <a:pt x="324" y="396"/>
                    <a:pt x="324" y="396"/>
                  </a:cubicBezTo>
                  <a:cubicBezTo>
                    <a:pt x="324" y="396"/>
                    <a:pt x="324" y="397"/>
                    <a:pt x="324" y="397"/>
                  </a:cubicBezTo>
                  <a:cubicBezTo>
                    <a:pt x="325" y="397"/>
                    <a:pt x="325" y="397"/>
                    <a:pt x="325" y="397"/>
                  </a:cubicBezTo>
                  <a:cubicBezTo>
                    <a:pt x="325" y="398"/>
                    <a:pt x="326" y="398"/>
                    <a:pt x="326" y="398"/>
                  </a:cubicBezTo>
                  <a:cubicBezTo>
                    <a:pt x="326" y="398"/>
                    <a:pt x="326" y="398"/>
                    <a:pt x="327" y="399"/>
                  </a:cubicBezTo>
                  <a:cubicBezTo>
                    <a:pt x="327" y="399"/>
                    <a:pt x="327" y="399"/>
                    <a:pt x="327" y="399"/>
                  </a:cubicBezTo>
                  <a:cubicBezTo>
                    <a:pt x="327" y="399"/>
                    <a:pt x="327" y="399"/>
                    <a:pt x="327" y="399"/>
                  </a:cubicBezTo>
                  <a:cubicBezTo>
                    <a:pt x="327" y="399"/>
                    <a:pt x="327" y="399"/>
                    <a:pt x="327" y="399"/>
                  </a:cubicBezTo>
                  <a:cubicBezTo>
                    <a:pt x="327" y="399"/>
                    <a:pt x="327" y="399"/>
                    <a:pt x="327" y="399"/>
                  </a:cubicBezTo>
                  <a:cubicBezTo>
                    <a:pt x="327" y="399"/>
                    <a:pt x="327" y="399"/>
                    <a:pt x="326" y="399"/>
                  </a:cubicBezTo>
                  <a:cubicBezTo>
                    <a:pt x="326" y="400"/>
                    <a:pt x="327" y="400"/>
                    <a:pt x="327" y="400"/>
                  </a:cubicBezTo>
                  <a:cubicBezTo>
                    <a:pt x="327" y="400"/>
                    <a:pt x="327" y="401"/>
                    <a:pt x="327" y="401"/>
                  </a:cubicBezTo>
                  <a:cubicBezTo>
                    <a:pt x="327" y="401"/>
                    <a:pt x="327" y="401"/>
                    <a:pt x="327" y="401"/>
                  </a:cubicBezTo>
                  <a:cubicBezTo>
                    <a:pt x="327" y="401"/>
                    <a:pt x="327" y="401"/>
                    <a:pt x="327" y="401"/>
                  </a:cubicBezTo>
                  <a:cubicBezTo>
                    <a:pt x="327" y="402"/>
                    <a:pt x="327" y="402"/>
                    <a:pt x="327" y="402"/>
                  </a:cubicBezTo>
                  <a:cubicBezTo>
                    <a:pt x="328" y="402"/>
                    <a:pt x="328" y="402"/>
                    <a:pt x="328" y="402"/>
                  </a:cubicBezTo>
                  <a:cubicBezTo>
                    <a:pt x="328" y="402"/>
                    <a:pt x="328" y="402"/>
                    <a:pt x="328" y="402"/>
                  </a:cubicBezTo>
                  <a:cubicBezTo>
                    <a:pt x="328" y="402"/>
                    <a:pt x="328" y="402"/>
                    <a:pt x="328" y="402"/>
                  </a:cubicBezTo>
                  <a:cubicBezTo>
                    <a:pt x="328" y="402"/>
                    <a:pt x="328" y="403"/>
                    <a:pt x="328" y="403"/>
                  </a:cubicBezTo>
                  <a:cubicBezTo>
                    <a:pt x="328" y="403"/>
                    <a:pt x="328" y="403"/>
                    <a:pt x="328" y="403"/>
                  </a:cubicBezTo>
                  <a:cubicBezTo>
                    <a:pt x="328" y="403"/>
                    <a:pt x="328" y="403"/>
                    <a:pt x="328" y="403"/>
                  </a:cubicBezTo>
                  <a:cubicBezTo>
                    <a:pt x="328" y="403"/>
                    <a:pt x="328" y="403"/>
                    <a:pt x="328" y="403"/>
                  </a:cubicBezTo>
                  <a:cubicBezTo>
                    <a:pt x="328" y="404"/>
                    <a:pt x="328" y="404"/>
                    <a:pt x="328" y="404"/>
                  </a:cubicBezTo>
                  <a:cubicBezTo>
                    <a:pt x="328" y="404"/>
                    <a:pt x="328" y="404"/>
                    <a:pt x="329" y="404"/>
                  </a:cubicBezTo>
                  <a:cubicBezTo>
                    <a:pt x="329" y="404"/>
                    <a:pt x="329" y="404"/>
                    <a:pt x="329" y="404"/>
                  </a:cubicBezTo>
                  <a:cubicBezTo>
                    <a:pt x="329" y="405"/>
                    <a:pt x="329" y="405"/>
                    <a:pt x="329" y="405"/>
                  </a:cubicBezTo>
                  <a:cubicBezTo>
                    <a:pt x="329" y="405"/>
                    <a:pt x="329" y="405"/>
                    <a:pt x="329" y="405"/>
                  </a:cubicBezTo>
                  <a:cubicBezTo>
                    <a:pt x="329" y="405"/>
                    <a:pt x="329" y="405"/>
                    <a:pt x="329" y="405"/>
                  </a:cubicBezTo>
                  <a:cubicBezTo>
                    <a:pt x="330" y="405"/>
                    <a:pt x="329" y="404"/>
                    <a:pt x="330" y="404"/>
                  </a:cubicBezTo>
                  <a:cubicBezTo>
                    <a:pt x="330" y="404"/>
                    <a:pt x="330" y="404"/>
                    <a:pt x="330" y="404"/>
                  </a:cubicBezTo>
                  <a:cubicBezTo>
                    <a:pt x="330" y="404"/>
                    <a:pt x="330" y="404"/>
                    <a:pt x="330" y="404"/>
                  </a:cubicBezTo>
                  <a:cubicBezTo>
                    <a:pt x="330" y="404"/>
                    <a:pt x="330" y="404"/>
                    <a:pt x="331" y="404"/>
                  </a:cubicBezTo>
                  <a:cubicBezTo>
                    <a:pt x="331" y="404"/>
                    <a:pt x="331" y="404"/>
                    <a:pt x="331" y="404"/>
                  </a:cubicBezTo>
                  <a:cubicBezTo>
                    <a:pt x="331" y="404"/>
                    <a:pt x="331" y="404"/>
                    <a:pt x="331" y="405"/>
                  </a:cubicBezTo>
                  <a:cubicBezTo>
                    <a:pt x="331" y="405"/>
                    <a:pt x="330" y="406"/>
                    <a:pt x="331" y="406"/>
                  </a:cubicBezTo>
                  <a:cubicBezTo>
                    <a:pt x="331" y="406"/>
                    <a:pt x="331" y="407"/>
                    <a:pt x="331" y="407"/>
                  </a:cubicBezTo>
                  <a:cubicBezTo>
                    <a:pt x="331" y="407"/>
                    <a:pt x="331" y="407"/>
                    <a:pt x="332" y="407"/>
                  </a:cubicBezTo>
                  <a:cubicBezTo>
                    <a:pt x="332" y="407"/>
                    <a:pt x="332" y="407"/>
                    <a:pt x="332" y="407"/>
                  </a:cubicBezTo>
                  <a:cubicBezTo>
                    <a:pt x="332" y="407"/>
                    <a:pt x="332" y="407"/>
                    <a:pt x="332" y="408"/>
                  </a:cubicBezTo>
                  <a:cubicBezTo>
                    <a:pt x="332" y="408"/>
                    <a:pt x="332" y="408"/>
                    <a:pt x="332" y="408"/>
                  </a:cubicBezTo>
                  <a:cubicBezTo>
                    <a:pt x="331" y="408"/>
                    <a:pt x="331" y="408"/>
                    <a:pt x="331" y="408"/>
                  </a:cubicBezTo>
                  <a:cubicBezTo>
                    <a:pt x="331" y="408"/>
                    <a:pt x="331" y="408"/>
                    <a:pt x="330" y="408"/>
                  </a:cubicBezTo>
                  <a:cubicBezTo>
                    <a:pt x="330" y="408"/>
                    <a:pt x="329" y="409"/>
                    <a:pt x="329" y="408"/>
                  </a:cubicBezTo>
                  <a:cubicBezTo>
                    <a:pt x="329" y="408"/>
                    <a:pt x="328" y="408"/>
                    <a:pt x="328" y="408"/>
                  </a:cubicBezTo>
                  <a:cubicBezTo>
                    <a:pt x="328" y="408"/>
                    <a:pt x="328" y="408"/>
                    <a:pt x="327" y="407"/>
                  </a:cubicBezTo>
                  <a:cubicBezTo>
                    <a:pt x="327" y="407"/>
                    <a:pt x="327" y="407"/>
                    <a:pt x="327" y="407"/>
                  </a:cubicBezTo>
                  <a:cubicBezTo>
                    <a:pt x="327" y="407"/>
                    <a:pt x="327" y="407"/>
                    <a:pt x="327" y="407"/>
                  </a:cubicBezTo>
                  <a:cubicBezTo>
                    <a:pt x="327" y="407"/>
                    <a:pt x="326" y="408"/>
                    <a:pt x="326" y="408"/>
                  </a:cubicBezTo>
                  <a:cubicBezTo>
                    <a:pt x="326" y="408"/>
                    <a:pt x="326" y="408"/>
                    <a:pt x="326" y="408"/>
                  </a:cubicBezTo>
                  <a:cubicBezTo>
                    <a:pt x="325" y="409"/>
                    <a:pt x="325" y="409"/>
                    <a:pt x="325" y="409"/>
                  </a:cubicBezTo>
                  <a:cubicBezTo>
                    <a:pt x="325" y="409"/>
                    <a:pt x="325" y="409"/>
                    <a:pt x="325" y="409"/>
                  </a:cubicBezTo>
                  <a:cubicBezTo>
                    <a:pt x="325" y="409"/>
                    <a:pt x="325" y="409"/>
                    <a:pt x="325" y="409"/>
                  </a:cubicBezTo>
                  <a:cubicBezTo>
                    <a:pt x="325" y="410"/>
                    <a:pt x="325" y="410"/>
                    <a:pt x="325" y="410"/>
                  </a:cubicBezTo>
                  <a:cubicBezTo>
                    <a:pt x="325" y="410"/>
                    <a:pt x="325" y="410"/>
                    <a:pt x="326" y="410"/>
                  </a:cubicBezTo>
                  <a:cubicBezTo>
                    <a:pt x="326" y="409"/>
                    <a:pt x="326" y="409"/>
                    <a:pt x="326" y="409"/>
                  </a:cubicBezTo>
                  <a:cubicBezTo>
                    <a:pt x="326" y="409"/>
                    <a:pt x="326" y="409"/>
                    <a:pt x="326" y="409"/>
                  </a:cubicBezTo>
                  <a:cubicBezTo>
                    <a:pt x="327" y="409"/>
                    <a:pt x="327" y="409"/>
                    <a:pt x="327" y="409"/>
                  </a:cubicBezTo>
                  <a:cubicBezTo>
                    <a:pt x="328" y="409"/>
                    <a:pt x="328" y="409"/>
                    <a:pt x="328" y="409"/>
                  </a:cubicBezTo>
                  <a:cubicBezTo>
                    <a:pt x="328" y="409"/>
                    <a:pt x="328" y="410"/>
                    <a:pt x="328" y="410"/>
                  </a:cubicBezTo>
                  <a:cubicBezTo>
                    <a:pt x="329" y="410"/>
                    <a:pt x="329" y="410"/>
                    <a:pt x="329" y="411"/>
                  </a:cubicBezTo>
                  <a:cubicBezTo>
                    <a:pt x="329" y="411"/>
                    <a:pt x="329" y="411"/>
                    <a:pt x="329" y="411"/>
                  </a:cubicBezTo>
                  <a:cubicBezTo>
                    <a:pt x="328" y="412"/>
                    <a:pt x="326" y="414"/>
                    <a:pt x="325" y="415"/>
                  </a:cubicBezTo>
                  <a:cubicBezTo>
                    <a:pt x="325" y="415"/>
                    <a:pt x="324" y="415"/>
                    <a:pt x="324" y="416"/>
                  </a:cubicBezTo>
                  <a:cubicBezTo>
                    <a:pt x="324" y="416"/>
                    <a:pt x="325" y="416"/>
                    <a:pt x="324" y="416"/>
                  </a:cubicBezTo>
                  <a:cubicBezTo>
                    <a:pt x="324" y="416"/>
                    <a:pt x="324" y="416"/>
                    <a:pt x="324" y="416"/>
                  </a:cubicBezTo>
                  <a:cubicBezTo>
                    <a:pt x="324" y="416"/>
                    <a:pt x="324" y="416"/>
                    <a:pt x="324" y="417"/>
                  </a:cubicBezTo>
                  <a:cubicBezTo>
                    <a:pt x="325" y="417"/>
                    <a:pt x="325" y="417"/>
                    <a:pt x="326" y="417"/>
                  </a:cubicBezTo>
                  <a:cubicBezTo>
                    <a:pt x="326" y="417"/>
                    <a:pt x="326" y="418"/>
                    <a:pt x="326" y="418"/>
                  </a:cubicBezTo>
                  <a:cubicBezTo>
                    <a:pt x="327" y="418"/>
                    <a:pt x="327" y="418"/>
                    <a:pt x="327" y="418"/>
                  </a:cubicBezTo>
                  <a:cubicBezTo>
                    <a:pt x="327" y="418"/>
                    <a:pt x="327" y="418"/>
                    <a:pt x="327" y="418"/>
                  </a:cubicBezTo>
                  <a:cubicBezTo>
                    <a:pt x="327" y="419"/>
                    <a:pt x="327" y="419"/>
                    <a:pt x="327" y="419"/>
                  </a:cubicBezTo>
                  <a:cubicBezTo>
                    <a:pt x="328" y="419"/>
                    <a:pt x="329" y="420"/>
                    <a:pt x="329" y="421"/>
                  </a:cubicBezTo>
                  <a:cubicBezTo>
                    <a:pt x="330" y="420"/>
                    <a:pt x="330" y="420"/>
                    <a:pt x="331" y="420"/>
                  </a:cubicBezTo>
                  <a:cubicBezTo>
                    <a:pt x="331" y="420"/>
                    <a:pt x="331" y="419"/>
                    <a:pt x="331" y="419"/>
                  </a:cubicBezTo>
                  <a:cubicBezTo>
                    <a:pt x="331" y="419"/>
                    <a:pt x="331" y="419"/>
                    <a:pt x="332" y="418"/>
                  </a:cubicBezTo>
                  <a:cubicBezTo>
                    <a:pt x="332" y="418"/>
                    <a:pt x="332" y="418"/>
                    <a:pt x="332" y="418"/>
                  </a:cubicBezTo>
                  <a:cubicBezTo>
                    <a:pt x="332" y="418"/>
                    <a:pt x="332" y="418"/>
                    <a:pt x="332" y="418"/>
                  </a:cubicBezTo>
                  <a:cubicBezTo>
                    <a:pt x="333" y="417"/>
                    <a:pt x="333" y="418"/>
                    <a:pt x="333" y="418"/>
                  </a:cubicBezTo>
                  <a:cubicBezTo>
                    <a:pt x="333" y="418"/>
                    <a:pt x="334" y="418"/>
                    <a:pt x="334" y="418"/>
                  </a:cubicBezTo>
                  <a:cubicBezTo>
                    <a:pt x="334" y="418"/>
                    <a:pt x="334" y="418"/>
                    <a:pt x="334" y="418"/>
                  </a:cubicBezTo>
                  <a:cubicBezTo>
                    <a:pt x="334" y="417"/>
                    <a:pt x="334" y="417"/>
                    <a:pt x="334" y="417"/>
                  </a:cubicBezTo>
                  <a:cubicBezTo>
                    <a:pt x="335" y="418"/>
                    <a:pt x="334" y="418"/>
                    <a:pt x="334" y="418"/>
                  </a:cubicBezTo>
                  <a:cubicBezTo>
                    <a:pt x="334" y="418"/>
                    <a:pt x="335" y="418"/>
                    <a:pt x="335" y="418"/>
                  </a:cubicBezTo>
                  <a:cubicBezTo>
                    <a:pt x="334" y="419"/>
                    <a:pt x="334" y="419"/>
                    <a:pt x="334" y="419"/>
                  </a:cubicBezTo>
                  <a:cubicBezTo>
                    <a:pt x="333" y="419"/>
                    <a:pt x="333" y="419"/>
                    <a:pt x="333" y="419"/>
                  </a:cubicBezTo>
                  <a:cubicBezTo>
                    <a:pt x="333" y="420"/>
                    <a:pt x="333" y="420"/>
                    <a:pt x="333" y="420"/>
                  </a:cubicBezTo>
                  <a:cubicBezTo>
                    <a:pt x="333" y="420"/>
                    <a:pt x="332" y="420"/>
                    <a:pt x="332" y="420"/>
                  </a:cubicBezTo>
                  <a:cubicBezTo>
                    <a:pt x="333" y="420"/>
                    <a:pt x="333" y="420"/>
                    <a:pt x="334" y="420"/>
                  </a:cubicBezTo>
                  <a:cubicBezTo>
                    <a:pt x="334" y="420"/>
                    <a:pt x="334" y="420"/>
                    <a:pt x="334" y="420"/>
                  </a:cubicBezTo>
                  <a:cubicBezTo>
                    <a:pt x="334" y="420"/>
                    <a:pt x="334" y="420"/>
                    <a:pt x="335" y="420"/>
                  </a:cubicBezTo>
                  <a:cubicBezTo>
                    <a:pt x="335" y="420"/>
                    <a:pt x="335" y="420"/>
                    <a:pt x="335" y="420"/>
                  </a:cubicBezTo>
                  <a:cubicBezTo>
                    <a:pt x="335" y="420"/>
                    <a:pt x="336" y="420"/>
                    <a:pt x="336" y="420"/>
                  </a:cubicBezTo>
                  <a:cubicBezTo>
                    <a:pt x="336" y="421"/>
                    <a:pt x="337" y="420"/>
                    <a:pt x="337" y="420"/>
                  </a:cubicBezTo>
                  <a:cubicBezTo>
                    <a:pt x="338" y="420"/>
                    <a:pt x="338" y="420"/>
                    <a:pt x="339" y="421"/>
                  </a:cubicBezTo>
                  <a:cubicBezTo>
                    <a:pt x="339" y="421"/>
                    <a:pt x="339" y="421"/>
                    <a:pt x="339" y="421"/>
                  </a:cubicBezTo>
                  <a:cubicBezTo>
                    <a:pt x="339" y="421"/>
                    <a:pt x="339" y="422"/>
                    <a:pt x="339" y="422"/>
                  </a:cubicBezTo>
                  <a:cubicBezTo>
                    <a:pt x="338" y="422"/>
                    <a:pt x="338" y="422"/>
                    <a:pt x="338" y="422"/>
                  </a:cubicBezTo>
                  <a:cubicBezTo>
                    <a:pt x="338" y="422"/>
                    <a:pt x="338" y="422"/>
                    <a:pt x="338" y="422"/>
                  </a:cubicBezTo>
                  <a:cubicBezTo>
                    <a:pt x="338" y="423"/>
                    <a:pt x="337" y="423"/>
                    <a:pt x="337" y="423"/>
                  </a:cubicBezTo>
                  <a:cubicBezTo>
                    <a:pt x="337" y="423"/>
                    <a:pt x="336" y="424"/>
                    <a:pt x="336" y="424"/>
                  </a:cubicBezTo>
                  <a:cubicBezTo>
                    <a:pt x="337" y="424"/>
                    <a:pt x="337" y="424"/>
                    <a:pt x="337" y="423"/>
                  </a:cubicBezTo>
                  <a:cubicBezTo>
                    <a:pt x="337" y="423"/>
                    <a:pt x="338" y="423"/>
                    <a:pt x="338" y="423"/>
                  </a:cubicBezTo>
                  <a:cubicBezTo>
                    <a:pt x="338" y="423"/>
                    <a:pt x="338" y="424"/>
                    <a:pt x="338" y="424"/>
                  </a:cubicBezTo>
                  <a:cubicBezTo>
                    <a:pt x="338" y="424"/>
                    <a:pt x="338" y="424"/>
                    <a:pt x="338" y="424"/>
                  </a:cubicBezTo>
                  <a:cubicBezTo>
                    <a:pt x="339" y="424"/>
                    <a:pt x="339" y="425"/>
                    <a:pt x="339" y="425"/>
                  </a:cubicBezTo>
                  <a:cubicBezTo>
                    <a:pt x="339" y="425"/>
                    <a:pt x="339" y="425"/>
                    <a:pt x="339" y="426"/>
                  </a:cubicBezTo>
                  <a:cubicBezTo>
                    <a:pt x="339" y="426"/>
                    <a:pt x="338" y="426"/>
                    <a:pt x="338" y="426"/>
                  </a:cubicBezTo>
                  <a:cubicBezTo>
                    <a:pt x="338" y="426"/>
                    <a:pt x="338" y="426"/>
                    <a:pt x="338" y="425"/>
                  </a:cubicBezTo>
                  <a:cubicBezTo>
                    <a:pt x="338" y="425"/>
                    <a:pt x="338" y="425"/>
                    <a:pt x="337" y="425"/>
                  </a:cubicBezTo>
                  <a:cubicBezTo>
                    <a:pt x="337" y="425"/>
                    <a:pt x="337" y="425"/>
                    <a:pt x="337" y="425"/>
                  </a:cubicBezTo>
                  <a:cubicBezTo>
                    <a:pt x="337" y="425"/>
                    <a:pt x="337" y="425"/>
                    <a:pt x="337" y="425"/>
                  </a:cubicBezTo>
                  <a:cubicBezTo>
                    <a:pt x="337" y="424"/>
                    <a:pt x="337" y="425"/>
                    <a:pt x="336" y="425"/>
                  </a:cubicBezTo>
                  <a:cubicBezTo>
                    <a:pt x="336" y="425"/>
                    <a:pt x="337" y="425"/>
                    <a:pt x="336" y="425"/>
                  </a:cubicBezTo>
                  <a:cubicBezTo>
                    <a:pt x="336" y="425"/>
                    <a:pt x="336" y="425"/>
                    <a:pt x="336" y="425"/>
                  </a:cubicBezTo>
                  <a:cubicBezTo>
                    <a:pt x="336" y="425"/>
                    <a:pt x="336" y="425"/>
                    <a:pt x="336" y="425"/>
                  </a:cubicBezTo>
                  <a:cubicBezTo>
                    <a:pt x="335" y="425"/>
                    <a:pt x="335" y="425"/>
                    <a:pt x="335" y="425"/>
                  </a:cubicBezTo>
                  <a:cubicBezTo>
                    <a:pt x="335" y="424"/>
                    <a:pt x="336" y="424"/>
                    <a:pt x="336" y="424"/>
                  </a:cubicBezTo>
                  <a:cubicBezTo>
                    <a:pt x="335" y="424"/>
                    <a:pt x="335" y="424"/>
                    <a:pt x="335" y="424"/>
                  </a:cubicBezTo>
                  <a:cubicBezTo>
                    <a:pt x="335" y="424"/>
                    <a:pt x="334" y="424"/>
                    <a:pt x="334" y="425"/>
                  </a:cubicBezTo>
                  <a:cubicBezTo>
                    <a:pt x="334" y="425"/>
                    <a:pt x="334" y="425"/>
                    <a:pt x="334" y="425"/>
                  </a:cubicBezTo>
                  <a:cubicBezTo>
                    <a:pt x="334" y="425"/>
                    <a:pt x="334" y="425"/>
                    <a:pt x="334" y="425"/>
                  </a:cubicBezTo>
                  <a:cubicBezTo>
                    <a:pt x="335" y="426"/>
                    <a:pt x="335" y="426"/>
                    <a:pt x="336" y="427"/>
                  </a:cubicBezTo>
                  <a:cubicBezTo>
                    <a:pt x="336" y="428"/>
                    <a:pt x="337" y="428"/>
                    <a:pt x="337" y="428"/>
                  </a:cubicBezTo>
                  <a:cubicBezTo>
                    <a:pt x="337" y="429"/>
                    <a:pt x="337" y="429"/>
                    <a:pt x="337" y="429"/>
                  </a:cubicBezTo>
                  <a:cubicBezTo>
                    <a:pt x="338" y="429"/>
                    <a:pt x="338" y="429"/>
                    <a:pt x="337" y="429"/>
                  </a:cubicBezTo>
                  <a:cubicBezTo>
                    <a:pt x="337" y="429"/>
                    <a:pt x="337" y="430"/>
                    <a:pt x="337" y="430"/>
                  </a:cubicBezTo>
                  <a:cubicBezTo>
                    <a:pt x="337" y="430"/>
                    <a:pt x="337" y="430"/>
                    <a:pt x="337" y="430"/>
                  </a:cubicBezTo>
                  <a:cubicBezTo>
                    <a:pt x="338" y="430"/>
                    <a:pt x="338" y="431"/>
                    <a:pt x="338" y="431"/>
                  </a:cubicBezTo>
                  <a:cubicBezTo>
                    <a:pt x="338" y="431"/>
                    <a:pt x="338" y="431"/>
                    <a:pt x="338" y="431"/>
                  </a:cubicBezTo>
                  <a:cubicBezTo>
                    <a:pt x="338" y="431"/>
                    <a:pt x="338" y="431"/>
                    <a:pt x="338" y="431"/>
                  </a:cubicBezTo>
                  <a:cubicBezTo>
                    <a:pt x="338" y="432"/>
                    <a:pt x="338" y="432"/>
                    <a:pt x="338" y="432"/>
                  </a:cubicBezTo>
                  <a:cubicBezTo>
                    <a:pt x="338" y="432"/>
                    <a:pt x="339" y="432"/>
                    <a:pt x="339" y="432"/>
                  </a:cubicBezTo>
                  <a:cubicBezTo>
                    <a:pt x="339" y="432"/>
                    <a:pt x="339" y="433"/>
                    <a:pt x="339" y="433"/>
                  </a:cubicBezTo>
                  <a:cubicBezTo>
                    <a:pt x="339" y="433"/>
                    <a:pt x="339" y="433"/>
                    <a:pt x="339" y="433"/>
                  </a:cubicBezTo>
                  <a:cubicBezTo>
                    <a:pt x="339" y="433"/>
                    <a:pt x="339" y="433"/>
                    <a:pt x="339" y="433"/>
                  </a:cubicBezTo>
                  <a:cubicBezTo>
                    <a:pt x="339" y="433"/>
                    <a:pt x="339" y="433"/>
                    <a:pt x="338" y="433"/>
                  </a:cubicBezTo>
                  <a:cubicBezTo>
                    <a:pt x="338" y="433"/>
                    <a:pt x="338" y="433"/>
                    <a:pt x="338" y="433"/>
                  </a:cubicBezTo>
                  <a:cubicBezTo>
                    <a:pt x="338" y="433"/>
                    <a:pt x="338" y="433"/>
                    <a:pt x="338" y="433"/>
                  </a:cubicBezTo>
                  <a:cubicBezTo>
                    <a:pt x="338" y="434"/>
                    <a:pt x="338" y="434"/>
                    <a:pt x="338" y="434"/>
                  </a:cubicBezTo>
                  <a:cubicBezTo>
                    <a:pt x="338" y="434"/>
                    <a:pt x="338" y="434"/>
                    <a:pt x="339" y="434"/>
                  </a:cubicBezTo>
                  <a:cubicBezTo>
                    <a:pt x="339" y="434"/>
                    <a:pt x="339" y="434"/>
                    <a:pt x="339" y="434"/>
                  </a:cubicBezTo>
                  <a:cubicBezTo>
                    <a:pt x="339" y="434"/>
                    <a:pt x="339" y="435"/>
                    <a:pt x="339" y="435"/>
                  </a:cubicBezTo>
                  <a:cubicBezTo>
                    <a:pt x="338" y="435"/>
                    <a:pt x="338" y="435"/>
                    <a:pt x="338" y="435"/>
                  </a:cubicBezTo>
                  <a:cubicBezTo>
                    <a:pt x="338" y="436"/>
                    <a:pt x="338" y="436"/>
                    <a:pt x="338" y="436"/>
                  </a:cubicBezTo>
                  <a:cubicBezTo>
                    <a:pt x="338" y="436"/>
                    <a:pt x="339" y="436"/>
                    <a:pt x="339" y="436"/>
                  </a:cubicBezTo>
                  <a:cubicBezTo>
                    <a:pt x="339" y="436"/>
                    <a:pt x="339" y="436"/>
                    <a:pt x="339" y="437"/>
                  </a:cubicBezTo>
                  <a:cubicBezTo>
                    <a:pt x="338" y="437"/>
                    <a:pt x="338" y="437"/>
                    <a:pt x="338" y="437"/>
                  </a:cubicBezTo>
                  <a:cubicBezTo>
                    <a:pt x="338" y="437"/>
                    <a:pt x="338" y="437"/>
                    <a:pt x="338" y="437"/>
                  </a:cubicBezTo>
                  <a:cubicBezTo>
                    <a:pt x="338" y="437"/>
                    <a:pt x="338" y="437"/>
                    <a:pt x="338" y="437"/>
                  </a:cubicBezTo>
                  <a:cubicBezTo>
                    <a:pt x="338" y="438"/>
                    <a:pt x="339" y="438"/>
                    <a:pt x="339" y="438"/>
                  </a:cubicBezTo>
                  <a:cubicBezTo>
                    <a:pt x="339" y="438"/>
                    <a:pt x="339" y="438"/>
                    <a:pt x="339" y="438"/>
                  </a:cubicBezTo>
                  <a:cubicBezTo>
                    <a:pt x="339" y="438"/>
                    <a:pt x="339" y="438"/>
                    <a:pt x="339" y="438"/>
                  </a:cubicBezTo>
                  <a:cubicBezTo>
                    <a:pt x="339" y="439"/>
                    <a:pt x="339" y="439"/>
                    <a:pt x="339" y="439"/>
                  </a:cubicBezTo>
                  <a:cubicBezTo>
                    <a:pt x="339" y="439"/>
                    <a:pt x="339" y="440"/>
                    <a:pt x="338" y="440"/>
                  </a:cubicBezTo>
                  <a:cubicBezTo>
                    <a:pt x="338" y="440"/>
                    <a:pt x="338" y="440"/>
                    <a:pt x="338" y="440"/>
                  </a:cubicBezTo>
                  <a:cubicBezTo>
                    <a:pt x="338" y="440"/>
                    <a:pt x="338" y="441"/>
                    <a:pt x="338" y="441"/>
                  </a:cubicBezTo>
                  <a:cubicBezTo>
                    <a:pt x="338" y="441"/>
                    <a:pt x="339" y="441"/>
                    <a:pt x="339" y="441"/>
                  </a:cubicBezTo>
                  <a:cubicBezTo>
                    <a:pt x="339" y="441"/>
                    <a:pt x="339" y="441"/>
                    <a:pt x="339" y="441"/>
                  </a:cubicBezTo>
                  <a:cubicBezTo>
                    <a:pt x="339" y="442"/>
                    <a:pt x="339" y="442"/>
                    <a:pt x="340" y="442"/>
                  </a:cubicBezTo>
                  <a:cubicBezTo>
                    <a:pt x="340" y="442"/>
                    <a:pt x="340" y="442"/>
                    <a:pt x="339" y="442"/>
                  </a:cubicBezTo>
                  <a:cubicBezTo>
                    <a:pt x="339" y="442"/>
                    <a:pt x="339" y="442"/>
                    <a:pt x="339" y="442"/>
                  </a:cubicBezTo>
                  <a:cubicBezTo>
                    <a:pt x="339" y="442"/>
                    <a:pt x="340" y="442"/>
                    <a:pt x="340" y="443"/>
                  </a:cubicBezTo>
                  <a:cubicBezTo>
                    <a:pt x="340" y="443"/>
                    <a:pt x="340" y="443"/>
                    <a:pt x="340" y="443"/>
                  </a:cubicBezTo>
                  <a:cubicBezTo>
                    <a:pt x="340" y="443"/>
                    <a:pt x="340" y="444"/>
                    <a:pt x="340" y="444"/>
                  </a:cubicBezTo>
                  <a:cubicBezTo>
                    <a:pt x="340" y="444"/>
                    <a:pt x="340" y="444"/>
                    <a:pt x="340" y="444"/>
                  </a:cubicBezTo>
                  <a:cubicBezTo>
                    <a:pt x="341" y="444"/>
                    <a:pt x="341" y="444"/>
                    <a:pt x="341" y="444"/>
                  </a:cubicBezTo>
                  <a:cubicBezTo>
                    <a:pt x="341" y="444"/>
                    <a:pt x="341" y="444"/>
                    <a:pt x="341" y="443"/>
                  </a:cubicBezTo>
                  <a:cubicBezTo>
                    <a:pt x="341" y="443"/>
                    <a:pt x="341" y="443"/>
                    <a:pt x="341" y="443"/>
                  </a:cubicBezTo>
                  <a:cubicBezTo>
                    <a:pt x="342" y="443"/>
                    <a:pt x="342" y="443"/>
                    <a:pt x="342" y="443"/>
                  </a:cubicBezTo>
                  <a:cubicBezTo>
                    <a:pt x="342" y="443"/>
                    <a:pt x="342" y="443"/>
                    <a:pt x="342" y="442"/>
                  </a:cubicBezTo>
                  <a:cubicBezTo>
                    <a:pt x="342" y="442"/>
                    <a:pt x="342" y="442"/>
                    <a:pt x="342" y="442"/>
                  </a:cubicBezTo>
                  <a:cubicBezTo>
                    <a:pt x="341" y="442"/>
                    <a:pt x="341" y="442"/>
                    <a:pt x="342" y="442"/>
                  </a:cubicBezTo>
                  <a:cubicBezTo>
                    <a:pt x="342" y="442"/>
                    <a:pt x="342" y="442"/>
                    <a:pt x="342" y="442"/>
                  </a:cubicBezTo>
                  <a:cubicBezTo>
                    <a:pt x="342" y="441"/>
                    <a:pt x="342" y="441"/>
                    <a:pt x="342" y="441"/>
                  </a:cubicBezTo>
                  <a:cubicBezTo>
                    <a:pt x="342" y="441"/>
                    <a:pt x="342" y="440"/>
                    <a:pt x="342" y="440"/>
                  </a:cubicBezTo>
                  <a:cubicBezTo>
                    <a:pt x="342" y="440"/>
                    <a:pt x="343" y="440"/>
                    <a:pt x="343" y="440"/>
                  </a:cubicBezTo>
                  <a:cubicBezTo>
                    <a:pt x="343" y="440"/>
                    <a:pt x="343" y="440"/>
                    <a:pt x="343" y="439"/>
                  </a:cubicBezTo>
                  <a:cubicBezTo>
                    <a:pt x="343" y="439"/>
                    <a:pt x="343" y="439"/>
                    <a:pt x="342" y="439"/>
                  </a:cubicBezTo>
                  <a:cubicBezTo>
                    <a:pt x="342" y="438"/>
                    <a:pt x="342" y="438"/>
                    <a:pt x="342" y="438"/>
                  </a:cubicBezTo>
                  <a:cubicBezTo>
                    <a:pt x="342" y="437"/>
                    <a:pt x="343" y="437"/>
                    <a:pt x="343" y="436"/>
                  </a:cubicBezTo>
                  <a:cubicBezTo>
                    <a:pt x="343" y="436"/>
                    <a:pt x="343" y="436"/>
                    <a:pt x="343" y="436"/>
                  </a:cubicBezTo>
                  <a:cubicBezTo>
                    <a:pt x="344" y="436"/>
                    <a:pt x="344" y="435"/>
                    <a:pt x="344" y="435"/>
                  </a:cubicBezTo>
                  <a:cubicBezTo>
                    <a:pt x="344" y="434"/>
                    <a:pt x="344" y="434"/>
                    <a:pt x="344" y="433"/>
                  </a:cubicBezTo>
                  <a:cubicBezTo>
                    <a:pt x="344" y="433"/>
                    <a:pt x="344" y="432"/>
                    <a:pt x="344" y="432"/>
                  </a:cubicBezTo>
                  <a:cubicBezTo>
                    <a:pt x="344" y="431"/>
                    <a:pt x="344" y="430"/>
                    <a:pt x="345" y="429"/>
                  </a:cubicBezTo>
                  <a:cubicBezTo>
                    <a:pt x="345" y="429"/>
                    <a:pt x="345" y="428"/>
                    <a:pt x="346" y="428"/>
                  </a:cubicBezTo>
                  <a:cubicBezTo>
                    <a:pt x="346" y="427"/>
                    <a:pt x="346" y="426"/>
                    <a:pt x="347" y="425"/>
                  </a:cubicBezTo>
                  <a:cubicBezTo>
                    <a:pt x="347" y="425"/>
                    <a:pt x="348" y="425"/>
                    <a:pt x="348" y="425"/>
                  </a:cubicBezTo>
                  <a:cubicBezTo>
                    <a:pt x="348" y="425"/>
                    <a:pt x="348" y="425"/>
                    <a:pt x="348" y="425"/>
                  </a:cubicBezTo>
                  <a:cubicBezTo>
                    <a:pt x="349" y="425"/>
                    <a:pt x="349" y="426"/>
                    <a:pt x="349" y="427"/>
                  </a:cubicBezTo>
                  <a:cubicBezTo>
                    <a:pt x="349" y="427"/>
                    <a:pt x="349" y="427"/>
                    <a:pt x="349" y="427"/>
                  </a:cubicBezTo>
                  <a:cubicBezTo>
                    <a:pt x="350" y="428"/>
                    <a:pt x="350" y="428"/>
                    <a:pt x="350" y="429"/>
                  </a:cubicBezTo>
                  <a:cubicBezTo>
                    <a:pt x="352" y="430"/>
                    <a:pt x="354" y="432"/>
                    <a:pt x="355" y="434"/>
                  </a:cubicBezTo>
                  <a:cubicBezTo>
                    <a:pt x="356" y="435"/>
                    <a:pt x="356" y="437"/>
                    <a:pt x="356" y="438"/>
                  </a:cubicBezTo>
                  <a:cubicBezTo>
                    <a:pt x="356" y="439"/>
                    <a:pt x="356" y="439"/>
                    <a:pt x="356" y="440"/>
                  </a:cubicBezTo>
                  <a:cubicBezTo>
                    <a:pt x="356" y="440"/>
                    <a:pt x="357" y="441"/>
                    <a:pt x="357" y="441"/>
                  </a:cubicBezTo>
                  <a:cubicBezTo>
                    <a:pt x="357" y="442"/>
                    <a:pt x="357" y="443"/>
                    <a:pt x="356" y="444"/>
                  </a:cubicBezTo>
                  <a:cubicBezTo>
                    <a:pt x="356" y="444"/>
                    <a:pt x="356" y="445"/>
                    <a:pt x="356" y="445"/>
                  </a:cubicBezTo>
                  <a:cubicBezTo>
                    <a:pt x="356" y="444"/>
                    <a:pt x="355" y="444"/>
                    <a:pt x="355" y="444"/>
                  </a:cubicBezTo>
                  <a:cubicBezTo>
                    <a:pt x="355" y="444"/>
                    <a:pt x="355" y="444"/>
                    <a:pt x="354" y="444"/>
                  </a:cubicBezTo>
                  <a:cubicBezTo>
                    <a:pt x="354" y="444"/>
                    <a:pt x="354" y="444"/>
                    <a:pt x="354" y="444"/>
                  </a:cubicBezTo>
                  <a:cubicBezTo>
                    <a:pt x="354" y="444"/>
                    <a:pt x="354" y="444"/>
                    <a:pt x="354" y="444"/>
                  </a:cubicBezTo>
                  <a:cubicBezTo>
                    <a:pt x="354" y="443"/>
                    <a:pt x="354" y="442"/>
                    <a:pt x="354" y="442"/>
                  </a:cubicBezTo>
                  <a:cubicBezTo>
                    <a:pt x="354" y="442"/>
                    <a:pt x="353" y="443"/>
                    <a:pt x="353" y="444"/>
                  </a:cubicBezTo>
                  <a:cubicBezTo>
                    <a:pt x="353" y="444"/>
                    <a:pt x="353" y="444"/>
                    <a:pt x="353" y="444"/>
                  </a:cubicBezTo>
                  <a:cubicBezTo>
                    <a:pt x="353" y="444"/>
                    <a:pt x="353" y="444"/>
                    <a:pt x="353" y="444"/>
                  </a:cubicBezTo>
                  <a:cubicBezTo>
                    <a:pt x="353" y="444"/>
                    <a:pt x="353" y="445"/>
                    <a:pt x="353" y="445"/>
                  </a:cubicBezTo>
                  <a:cubicBezTo>
                    <a:pt x="353" y="445"/>
                    <a:pt x="353" y="445"/>
                    <a:pt x="354" y="445"/>
                  </a:cubicBezTo>
                  <a:cubicBezTo>
                    <a:pt x="354" y="446"/>
                    <a:pt x="354" y="446"/>
                    <a:pt x="354" y="446"/>
                  </a:cubicBezTo>
                  <a:cubicBezTo>
                    <a:pt x="353" y="446"/>
                    <a:pt x="353" y="447"/>
                    <a:pt x="353" y="447"/>
                  </a:cubicBezTo>
                  <a:cubicBezTo>
                    <a:pt x="353" y="447"/>
                    <a:pt x="353" y="447"/>
                    <a:pt x="353" y="447"/>
                  </a:cubicBezTo>
                  <a:cubicBezTo>
                    <a:pt x="352" y="448"/>
                    <a:pt x="353" y="449"/>
                    <a:pt x="353" y="449"/>
                  </a:cubicBezTo>
                  <a:cubicBezTo>
                    <a:pt x="353" y="449"/>
                    <a:pt x="353" y="450"/>
                    <a:pt x="353" y="450"/>
                  </a:cubicBezTo>
                  <a:cubicBezTo>
                    <a:pt x="353" y="450"/>
                    <a:pt x="353" y="451"/>
                    <a:pt x="353" y="451"/>
                  </a:cubicBezTo>
                  <a:cubicBezTo>
                    <a:pt x="354" y="452"/>
                    <a:pt x="354" y="452"/>
                    <a:pt x="354" y="453"/>
                  </a:cubicBezTo>
                  <a:cubicBezTo>
                    <a:pt x="354" y="453"/>
                    <a:pt x="354" y="453"/>
                    <a:pt x="354" y="454"/>
                  </a:cubicBezTo>
                  <a:cubicBezTo>
                    <a:pt x="355" y="454"/>
                    <a:pt x="355" y="454"/>
                    <a:pt x="355" y="454"/>
                  </a:cubicBezTo>
                  <a:cubicBezTo>
                    <a:pt x="355" y="455"/>
                    <a:pt x="355" y="455"/>
                    <a:pt x="355" y="455"/>
                  </a:cubicBezTo>
                  <a:cubicBezTo>
                    <a:pt x="356" y="455"/>
                    <a:pt x="356" y="456"/>
                    <a:pt x="356" y="456"/>
                  </a:cubicBezTo>
                  <a:cubicBezTo>
                    <a:pt x="357" y="458"/>
                    <a:pt x="358" y="459"/>
                    <a:pt x="359" y="460"/>
                  </a:cubicBezTo>
                  <a:cubicBezTo>
                    <a:pt x="359" y="461"/>
                    <a:pt x="359" y="461"/>
                    <a:pt x="359" y="461"/>
                  </a:cubicBezTo>
                  <a:cubicBezTo>
                    <a:pt x="359" y="461"/>
                    <a:pt x="359" y="461"/>
                    <a:pt x="359" y="461"/>
                  </a:cubicBezTo>
                  <a:cubicBezTo>
                    <a:pt x="359" y="461"/>
                    <a:pt x="359" y="461"/>
                    <a:pt x="360" y="462"/>
                  </a:cubicBezTo>
                  <a:cubicBezTo>
                    <a:pt x="360" y="462"/>
                    <a:pt x="360" y="462"/>
                    <a:pt x="360" y="462"/>
                  </a:cubicBezTo>
                  <a:cubicBezTo>
                    <a:pt x="360" y="463"/>
                    <a:pt x="360" y="463"/>
                    <a:pt x="360" y="464"/>
                  </a:cubicBezTo>
                  <a:cubicBezTo>
                    <a:pt x="361" y="464"/>
                    <a:pt x="360" y="463"/>
                    <a:pt x="361" y="462"/>
                  </a:cubicBezTo>
                  <a:cubicBezTo>
                    <a:pt x="361" y="462"/>
                    <a:pt x="361" y="462"/>
                    <a:pt x="361" y="462"/>
                  </a:cubicBezTo>
                  <a:cubicBezTo>
                    <a:pt x="362" y="462"/>
                    <a:pt x="362" y="462"/>
                    <a:pt x="362" y="462"/>
                  </a:cubicBezTo>
                  <a:cubicBezTo>
                    <a:pt x="362" y="462"/>
                    <a:pt x="362" y="462"/>
                    <a:pt x="362" y="462"/>
                  </a:cubicBezTo>
                  <a:cubicBezTo>
                    <a:pt x="362" y="461"/>
                    <a:pt x="362" y="461"/>
                    <a:pt x="362" y="461"/>
                  </a:cubicBezTo>
                  <a:cubicBezTo>
                    <a:pt x="362" y="461"/>
                    <a:pt x="362" y="461"/>
                    <a:pt x="362" y="460"/>
                  </a:cubicBezTo>
                  <a:cubicBezTo>
                    <a:pt x="361" y="460"/>
                    <a:pt x="361" y="460"/>
                    <a:pt x="361" y="460"/>
                  </a:cubicBezTo>
                  <a:cubicBezTo>
                    <a:pt x="362" y="460"/>
                    <a:pt x="362" y="460"/>
                    <a:pt x="362" y="460"/>
                  </a:cubicBezTo>
                  <a:cubicBezTo>
                    <a:pt x="362" y="460"/>
                    <a:pt x="363" y="460"/>
                    <a:pt x="363" y="459"/>
                  </a:cubicBezTo>
                  <a:cubicBezTo>
                    <a:pt x="363" y="459"/>
                    <a:pt x="363" y="459"/>
                    <a:pt x="363" y="459"/>
                  </a:cubicBezTo>
                  <a:cubicBezTo>
                    <a:pt x="364" y="459"/>
                    <a:pt x="364" y="459"/>
                    <a:pt x="364" y="459"/>
                  </a:cubicBezTo>
                  <a:cubicBezTo>
                    <a:pt x="364" y="459"/>
                    <a:pt x="364" y="459"/>
                    <a:pt x="365" y="459"/>
                  </a:cubicBezTo>
                  <a:cubicBezTo>
                    <a:pt x="365" y="459"/>
                    <a:pt x="365" y="460"/>
                    <a:pt x="365" y="460"/>
                  </a:cubicBezTo>
                  <a:cubicBezTo>
                    <a:pt x="365" y="460"/>
                    <a:pt x="365" y="459"/>
                    <a:pt x="365" y="459"/>
                  </a:cubicBezTo>
                  <a:cubicBezTo>
                    <a:pt x="365" y="458"/>
                    <a:pt x="366" y="458"/>
                    <a:pt x="366" y="458"/>
                  </a:cubicBezTo>
                  <a:cubicBezTo>
                    <a:pt x="366" y="457"/>
                    <a:pt x="366" y="457"/>
                    <a:pt x="366" y="456"/>
                  </a:cubicBezTo>
                  <a:cubicBezTo>
                    <a:pt x="366" y="456"/>
                    <a:pt x="366" y="455"/>
                    <a:pt x="366" y="455"/>
                  </a:cubicBezTo>
                  <a:cubicBezTo>
                    <a:pt x="366" y="455"/>
                    <a:pt x="365" y="454"/>
                    <a:pt x="365" y="454"/>
                  </a:cubicBezTo>
                  <a:cubicBezTo>
                    <a:pt x="365" y="454"/>
                    <a:pt x="365" y="453"/>
                    <a:pt x="366" y="453"/>
                  </a:cubicBezTo>
                  <a:cubicBezTo>
                    <a:pt x="366" y="453"/>
                    <a:pt x="366" y="452"/>
                    <a:pt x="367" y="451"/>
                  </a:cubicBezTo>
                  <a:cubicBezTo>
                    <a:pt x="367" y="451"/>
                    <a:pt x="367" y="450"/>
                    <a:pt x="367" y="450"/>
                  </a:cubicBezTo>
                  <a:cubicBezTo>
                    <a:pt x="367" y="450"/>
                    <a:pt x="368" y="450"/>
                    <a:pt x="368" y="449"/>
                  </a:cubicBezTo>
                  <a:cubicBezTo>
                    <a:pt x="369" y="449"/>
                    <a:pt x="370" y="448"/>
                    <a:pt x="370" y="447"/>
                  </a:cubicBezTo>
                  <a:cubicBezTo>
                    <a:pt x="370" y="447"/>
                    <a:pt x="370" y="447"/>
                    <a:pt x="370" y="447"/>
                  </a:cubicBezTo>
                  <a:cubicBezTo>
                    <a:pt x="371" y="447"/>
                    <a:pt x="370" y="446"/>
                    <a:pt x="370" y="446"/>
                  </a:cubicBezTo>
                  <a:cubicBezTo>
                    <a:pt x="370" y="446"/>
                    <a:pt x="369" y="447"/>
                    <a:pt x="369" y="447"/>
                  </a:cubicBezTo>
                  <a:cubicBezTo>
                    <a:pt x="369" y="447"/>
                    <a:pt x="369" y="446"/>
                    <a:pt x="369" y="446"/>
                  </a:cubicBezTo>
                  <a:cubicBezTo>
                    <a:pt x="369" y="446"/>
                    <a:pt x="369" y="445"/>
                    <a:pt x="370" y="445"/>
                  </a:cubicBezTo>
                  <a:cubicBezTo>
                    <a:pt x="370" y="445"/>
                    <a:pt x="370" y="444"/>
                    <a:pt x="370" y="444"/>
                  </a:cubicBezTo>
                  <a:cubicBezTo>
                    <a:pt x="370" y="444"/>
                    <a:pt x="370" y="444"/>
                    <a:pt x="370" y="444"/>
                  </a:cubicBezTo>
                  <a:cubicBezTo>
                    <a:pt x="370" y="444"/>
                    <a:pt x="370" y="443"/>
                    <a:pt x="370" y="443"/>
                  </a:cubicBezTo>
                  <a:cubicBezTo>
                    <a:pt x="370" y="442"/>
                    <a:pt x="371" y="440"/>
                    <a:pt x="371" y="439"/>
                  </a:cubicBezTo>
                  <a:cubicBezTo>
                    <a:pt x="371" y="438"/>
                    <a:pt x="371" y="437"/>
                    <a:pt x="371" y="436"/>
                  </a:cubicBezTo>
                  <a:cubicBezTo>
                    <a:pt x="371" y="436"/>
                    <a:pt x="371" y="436"/>
                    <a:pt x="371" y="435"/>
                  </a:cubicBezTo>
                  <a:cubicBezTo>
                    <a:pt x="371" y="435"/>
                    <a:pt x="371" y="435"/>
                    <a:pt x="372" y="435"/>
                  </a:cubicBezTo>
                  <a:cubicBezTo>
                    <a:pt x="372" y="435"/>
                    <a:pt x="372" y="435"/>
                    <a:pt x="372" y="435"/>
                  </a:cubicBezTo>
                  <a:cubicBezTo>
                    <a:pt x="373" y="435"/>
                    <a:pt x="373" y="435"/>
                    <a:pt x="373" y="434"/>
                  </a:cubicBezTo>
                  <a:cubicBezTo>
                    <a:pt x="373" y="435"/>
                    <a:pt x="373" y="435"/>
                    <a:pt x="374" y="435"/>
                  </a:cubicBezTo>
                  <a:cubicBezTo>
                    <a:pt x="374" y="435"/>
                    <a:pt x="374" y="435"/>
                    <a:pt x="374" y="435"/>
                  </a:cubicBezTo>
                  <a:cubicBezTo>
                    <a:pt x="374" y="435"/>
                    <a:pt x="374" y="435"/>
                    <a:pt x="374" y="435"/>
                  </a:cubicBezTo>
                  <a:cubicBezTo>
                    <a:pt x="375" y="435"/>
                    <a:pt x="375" y="435"/>
                    <a:pt x="376" y="435"/>
                  </a:cubicBezTo>
                  <a:cubicBezTo>
                    <a:pt x="376" y="435"/>
                    <a:pt x="376" y="435"/>
                    <a:pt x="376" y="435"/>
                  </a:cubicBezTo>
                  <a:cubicBezTo>
                    <a:pt x="377" y="435"/>
                    <a:pt x="377" y="435"/>
                    <a:pt x="377" y="434"/>
                  </a:cubicBezTo>
                  <a:cubicBezTo>
                    <a:pt x="377" y="434"/>
                    <a:pt x="377" y="434"/>
                    <a:pt x="377" y="434"/>
                  </a:cubicBezTo>
                  <a:cubicBezTo>
                    <a:pt x="376" y="434"/>
                    <a:pt x="376" y="434"/>
                    <a:pt x="376" y="434"/>
                  </a:cubicBezTo>
                  <a:cubicBezTo>
                    <a:pt x="376" y="434"/>
                    <a:pt x="376" y="434"/>
                    <a:pt x="376" y="434"/>
                  </a:cubicBezTo>
                  <a:cubicBezTo>
                    <a:pt x="376" y="433"/>
                    <a:pt x="376" y="433"/>
                    <a:pt x="375" y="433"/>
                  </a:cubicBezTo>
                  <a:cubicBezTo>
                    <a:pt x="375" y="434"/>
                    <a:pt x="375" y="434"/>
                    <a:pt x="375" y="433"/>
                  </a:cubicBezTo>
                  <a:cubicBezTo>
                    <a:pt x="374" y="433"/>
                    <a:pt x="375" y="432"/>
                    <a:pt x="375" y="432"/>
                  </a:cubicBezTo>
                  <a:cubicBezTo>
                    <a:pt x="375" y="432"/>
                    <a:pt x="375" y="432"/>
                    <a:pt x="375" y="432"/>
                  </a:cubicBezTo>
                  <a:cubicBezTo>
                    <a:pt x="376" y="432"/>
                    <a:pt x="376" y="432"/>
                    <a:pt x="376" y="432"/>
                  </a:cubicBezTo>
                  <a:cubicBezTo>
                    <a:pt x="375" y="432"/>
                    <a:pt x="375" y="432"/>
                    <a:pt x="375" y="432"/>
                  </a:cubicBezTo>
                  <a:cubicBezTo>
                    <a:pt x="375" y="432"/>
                    <a:pt x="375" y="431"/>
                    <a:pt x="374" y="431"/>
                  </a:cubicBezTo>
                  <a:cubicBezTo>
                    <a:pt x="374" y="431"/>
                    <a:pt x="375" y="431"/>
                    <a:pt x="375" y="431"/>
                  </a:cubicBezTo>
                  <a:cubicBezTo>
                    <a:pt x="375" y="431"/>
                    <a:pt x="376" y="431"/>
                    <a:pt x="376" y="431"/>
                  </a:cubicBezTo>
                  <a:cubicBezTo>
                    <a:pt x="376" y="431"/>
                    <a:pt x="376" y="431"/>
                    <a:pt x="377" y="431"/>
                  </a:cubicBezTo>
                  <a:cubicBezTo>
                    <a:pt x="377" y="431"/>
                    <a:pt x="377" y="431"/>
                    <a:pt x="377" y="431"/>
                  </a:cubicBezTo>
                  <a:cubicBezTo>
                    <a:pt x="377" y="431"/>
                    <a:pt x="376" y="431"/>
                    <a:pt x="376" y="431"/>
                  </a:cubicBezTo>
                  <a:cubicBezTo>
                    <a:pt x="376" y="431"/>
                    <a:pt x="376" y="430"/>
                    <a:pt x="376" y="430"/>
                  </a:cubicBezTo>
                  <a:cubicBezTo>
                    <a:pt x="376" y="430"/>
                    <a:pt x="376" y="430"/>
                    <a:pt x="377" y="430"/>
                  </a:cubicBezTo>
                  <a:cubicBezTo>
                    <a:pt x="377" y="430"/>
                    <a:pt x="377" y="430"/>
                    <a:pt x="377" y="430"/>
                  </a:cubicBezTo>
                  <a:cubicBezTo>
                    <a:pt x="378" y="430"/>
                    <a:pt x="378" y="430"/>
                    <a:pt x="378" y="430"/>
                  </a:cubicBezTo>
                  <a:cubicBezTo>
                    <a:pt x="378" y="430"/>
                    <a:pt x="379" y="430"/>
                    <a:pt x="379" y="429"/>
                  </a:cubicBezTo>
                  <a:cubicBezTo>
                    <a:pt x="379" y="429"/>
                    <a:pt x="378" y="430"/>
                    <a:pt x="378" y="430"/>
                  </a:cubicBezTo>
                  <a:cubicBezTo>
                    <a:pt x="378" y="430"/>
                    <a:pt x="378" y="429"/>
                    <a:pt x="377" y="429"/>
                  </a:cubicBezTo>
                  <a:cubicBezTo>
                    <a:pt x="377" y="429"/>
                    <a:pt x="377" y="429"/>
                    <a:pt x="377" y="429"/>
                  </a:cubicBezTo>
                  <a:cubicBezTo>
                    <a:pt x="376" y="429"/>
                    <a:pt x="376" y="429"/>
                    <a:pt x="376" y="429"/>
                  </a:cubicBezTo>
                  <a:cubicBezTo>
                    <a:pt x="375" y="429"/>
                    <a:pt x="375" y="429"/>
                    <a:pt x="375" y="429"/>
                  </a:cubicBezTo>
                  <a:cubicBezTo>
                    <a:pt x="375" y="429"/>
                    <a:pt x="375" y="428"/>
                    <a:pt x="375" y="428"/>
                  </a:cubicBezTo>
                  <a:cubicBezTo>
                    <a:pt x="375" y="428"/>
                    <a:pt x="376" y="428"/>
                    <a:pt x="375" y="428"/>
                  </a:cubicBezTo>
                  <a:cubicBezTo>
                    <a:pt x="375" y="428"/>
                    <a:pt x="375" y="428"/>
                    <a:pt x="375" y="428"/>
                  </a:cubicBezTo>
                  <a:cubicBezTo>
                    <a:pt x="375" y="428"/>
                    <a:pt x="374" y="428"/>
                    <a:pt x="374" y="427"/>
                  </a:cubicBezTo>
                  <a:cubicBezTo>
                    <a:pt x="374" y="427"/>
                    <a:pt x="374" y="428"/>
                    <a:pt x="373" y="428"/>
                  </a:cubicBezTo>
                  <a:cubicBezTo>
                    <a:pt x="373" y="427"/>
                    <a:pt x="373" y="427"/>
                    <a:pt x="373" y="427"/>
                  </a:cubicBezTo>
                  <a:cubicBezTo>
                    <a:pt x="374" y="427"/>
                    <a:pt x="374" y="427"/>
                    <a:pt x="374" y="426"/>
                  </a:cubicBezTo>
                  <a:cubicBezTo>
                    <a:pt x="373" y="426"/>
                    <a:pt x="373" y="426"/>
                    <a:pt x="373" y="426"/>
                  </a:cubicBezTo>
                  <a:cubicBezTo>
                    <a:pt x="373" y="426"/>
                    <a:pt x="372" y="425"/>
                    <a:pt x="372" y="424"/>
                  </a:cubicBezTo>
                  <a:cubicBezTo>
                    <a:pt x="372" y="424"/>
                    <a:pt x="372" y="423"/>
                    <a:pt x="372" y="423"/>
                  </a:cubicBezTo>
                  <a:cubicBezTo>
                    <a:pt x="372" y="423"/>
                    <a:pt x="372" y="422"/>
                    <a:pt x="372" y="422"/>
                  </a:cubicBezTo>
                  <a:cubicBezTo>
                    <a:pt x="372" y="422"/>
                    <a:pt x="372" y="422"/>
                    <a:pt x="373" y="422"/>
                  </a:cubicBezTo>
                  <a:cubicBezTo>
                    <a:pt x="373" y="422"/>
                    <a:pt x="373" y="422"/>
                    <a:pt x="373" y="422"/>
                  </a:cubicBezTo>
                  <a:cubicBezTo>
                    <a:pt x="373" y="422"/>
                    <a:pt x="373" y="422"/>
                    <a:pt x="373" y="422"/>
                  </a:cubicBezTo>
                  <a:cubicBezTo>
                    <a:pt x="372" y="422"/>
                    <a:pt x="372" y="421"/>
                    <a:pt x="372" y="421"/>
                  </a:cubicBezTo>
                  <a:cubicBezTo>
                    <a:pt x="372" y="421"/>
                    <a:pt x="372" y="420"/>
                    <a:pt x="372" y="420"/>
                  </a:cubicBezTo>
                  <a:cubicBezTo>
                    <a:pt x="372" y="420"/>
                    <a:pt x="373" y="419"/>
                    <a:pt x="373" y="419"/>
                  </a:cubicBezTo>
                  <a:cubicBezTo>
                    <a:pt x="373" y="419"/>
                    <a:pt x="372" y="418"/>
                    <a:pt x="372" y="418"/>
                  </a:cubicBezTo>
                  <a:cubicBezTo>
                    <a:pt x="372" y="417"/>
                    <a:pt x="372" y="417"/>
                    <a:pt x="373" y="417"/>
                  </a:cubicBezTo>
                  <a:cubicBezTo>
                    <a:pt x="373" y="417"/>
                    <a:pt x="373" y="416"/>
                    <a:pt x="373" y="416"/>
                  </a:cubicBezTo>
                  <a:cubicBezTo>
                    <a:pt x="373" y="416"/>
                    <a:pt x="372" y="416"/>
                    <a:pt x="372" y="416"/>
                  </a:cubicBezTo>
                  <a:cubicBezTo>
                    <a:pt x="372" y="416"/>
                    <a:pt x="372" y="416"/>
                    <a:pt x="372" y="416"/>
                  </a:cubicBezTo>
                  <a:cubicBezTo>
                    <a:pt x="372" y="415"/>
                    <a:pt x="373" y="415"/>
                    <a:pt x="373" y="416"/>
                  </a:cubicBezTo>
                  <a:cubicBezTo>
                    <a:pt x="373" y="416"/>
                    <a:pt x="373" y="416"/>
                    <a:pt x="373" y="416"/>
                  </a:cubicBezTo>
                  <a:cubicBezTo>
                    <a:pt x="373" y="416"/>
                    <a:pt x="373" y="415"/>
                    <a:pt x="373" y="415"/>
                  </a:cubicBezTo>
                  <a:cubicBezTo>
                    <a:pt x="373" y="415"/>
                    <a:pt x="373" y="415"/>
                    <a:pt x="373" y="415"/>
                  </a:cubicBezTo>
                  <a:cubicBezTo>
                    <a:pt x="373" y="415"/>
                    <a:pt x="373" y="415"/>
                    <a:pt x="373" y="415"/>
                  </a:cubicBezTo>
                  <a:cubicBezTo>
                    <a:pt x="373" y="415"/>
                    <a:pt x="372" y="415"/>
                    <a:pt x="372" y="415"/>
                  </a:cubicBezTo>
                  <a:cubicBezTo>
                    <a:pt x="372" y="415"/>
                    <a:pt x="372" y="414"/>
                    <a:pt x="372" y="414"/>
                  </a:cubicBezTo>
                  <a:cubicBezTo>
                    <a:pt x="372" y="414"/>
                    <a:pt x="372" y="414"/>
                    <a:pt x="372" y="414"/>
                  </a:cubicBezTo>
                  <a:cubicBezTo>
                    <a:pt x="372" y="414"/>
                    <a:pt x="373" y="414"/>
                    <a:pt x="373" y="414"/>
                  </a:cubicBezTo>
                  <a:cubicBezTo>
                    <a:pt x="374" y="414"/>
                    <a:pt x="374" y="415"/>
                    <a:pt x="374" y="415"/>
                  </a:cubicBezTo>
                  <a:cubicBezTo>
                    <a:pt x="374" y="415"/>
                    <a:pt x="375" y="415"/>
                    <a:pt x="375" y="415"/>
                  </a:cubicBezTo>
                  <a:cubicBezTo>
                    <a:pt x="375" y="415"/>
                    <a:pt x="375" y="415"/>
                    <a:pt x="376" y="415"/>
                  </a:cubicBezTo>
                  <a:cubicBezTo>
                    <a:pt x="376" y="415"/>
                    <a:pt x="376" y="415"/>
                    <a:pt x="376" y="415"/>
                  </a:cubicBezTo>
                  <a:cubicBezTo>
                    <a:pt x="376" y="415"/>
                    <a:pt x="376" y="415"/>
                    <a:pt x="377" y="414"/>
                  </a:cubicBezTo>
                  <a:cubicBezTo>
                    <a:pt x="377" y="414"/>
                    <a:pt x="377" y="414"/>
                    <a:pt x="377" y="414"/>
                  </a:cubicBezTo>
                  <a:cubicBezTo>
                    <a:pt x="376" y="414"/>
                    <a:pt x="376" y="414"/>
                    <a:pt x="376" y="414"/>
                  </a:cubicBezTo>
                  <a:cubicBezTo>
                    <a:pt x="376" y="414"/>
                    <a:pt x="376" y="414"/>
                    <a:pt x="377" y="414"/>
                  </a:cubicBezTo>
                  <a:cubicBezTo>
                    <a:pt x="377" y="414"/>
                    <a:pt x="377" y="414"/>
                    <a:pt x="377" y="414"/>
                  </a:cubicBezTo>
                  <a:cubicBezTo>
                    <a:pt x="377" y="414"/>
                    <a:pt x="377" y="414"/>
                    <a:pt x="378" y="414"/>
                  </a:cubicBezTo>
                  <a:cubicBezTo>
                    <a:pt x="378" y="414"/>
                    <a:pt x="379" y="414"/>
                    <a:pt x="380" y="414"/>
                  </a:cubicBezTo>
                  <a:cubicBezTo>
                    <a:pt x="380" y="414"/>
                    <a:pt x="380" y="414"/>
                    <a:pt x="380" y="415"/>
                  </a:cubicBezTo>
                  <a:cubicBezTo>
                    <a:pt x="381" y="415"/>
                    <a:pt x="381" y="415"/>
                    <a:pt x="381" y="415"/>
                  </a:cubicBezTo>
                  <a:cubicBezTo>
                    <a:pt x="381" y="415"/>
                    <a:pt x="381" y="415"/>
                    <a:pt x="381" y="415"/>
                  </a:cubicBezTo>
                  <a:cubicBezTo>
                    <a:pt x="381" y="415"/>
                    <a:pt x="382" y="415"/>
                    <a:pt x="382" y="416"/>
                  </a:cubicBezTo>
                  <a:cubicBezTo>
                    <a:pt x="382" y="416"/>
                    <a:pt x="382" y="416"/>
                    <a:pt x="383" y="416"/>
                  </a:cubicBezTo>
                  <a:cubicBezTo>
                    <a:pt x="383" y="416"/>
                    <a:pt x="383" y="416"/>
                    <a:pt x="383" y="416"/>
                  </a:cubicBezTo>
                  <a:cubicBezTo>
                    <a:pt x="383" y="416"/>
                    <a:pt x="383" y="416"/>
                    <a:pt x="383" y="416"/>
                  </a:cubicBezTo>
                  <a:cubicBezTo>
                    <a:pt x="383" y="416"/>
                    <a:pt x="384" y="417"/>
                    <a:pt x="384" y="417"/>
                  </a:cubicBezTo>
                  <a:cubicBezTo>
                    <a:pt x="384" y="417"/>
                    <a:pt x="385" y="417"/>
                    <a:pt x="385" y="417"/>
                  </a:cubicBezTo>
                  <a:cubicBezTo>
                    <a:pt x="385" y="417"/>
                    <a:pt x="386" y="417"/>
                    <a:pt x="386" y="417"/>
                  </a:cubicBezTo>
                  <a:cubicBezTo>
                    <a:pt x="386" y="417"/>
                    <a:pt x="386" y="417"/>
                    <a:pt x="387" y="417"/>
                  </a:cubicBezTo>
                  <a:cubicBezTo>
                    <a:pt x="387" y="417"/>
                    <a:pt x="387" y="417"/>
                    <a:pt x="387" y="417"/>
                  </a:cubicBezTo>
                  <a:cubicBezTo>
                    <a:pt x="387" y="417"/>
                    <a:pt x="387" y="417"/>
                    <a:pt x="387" y="417"/>
                  </a:cubicBezTo>
                  <a:cubicBezTo>
                    <a:pt x="388" y="417"/>
                    <a:pt x="389" y="417"/>
                    <a:pt x="390" y="417"/>
                  </a:cubicBezTo>
                  <a:cubicBezTo>
                    <a:pt x="390" y="417"/>
                    <a:pt x="390" y="417"/>
                    <a:pt x="391" y="417"/>
                  </a:cubicBezTo>
                  <a:cubicBezTo>
                    <a:pt x="391" y="417"/>
                    <a:pt x="391" y="417"/>
                    <a:pt x="391" y="417"/>
                  </a:cubicBezTo>
                  <a:cubicBezTo>
                    <a:pt x="391" y="417"/>
                    <a:pt x="391" y="417"/>
                    <a:pt x="392" y="417"/>
                  </a:cubicBezTo>
                  <a:cubicBezTo>
                    <a:pt x="392" y="417"/>
                    <a:pt x="392" y="417"/>
                    <a:pt x="392" y="417"/>
                  </a:cubicBezTo>
                  <a:cubicBezTo>
                    <a:pt x="392" y="417"/>
                    <a:pt x="392" y="417"/>
                    <a:pt x="392" y="418"/>
                  </a:cubicBezTo>
                  <a:cubicBezTo>
                    <a:pt x="392" y="418"/>
                    <a:pt x="392" y="418"/>
                    <a:pt x="392" y="418"/>
                  </a:cubicBezTo>
                  <a:cubicBezTo>
                    <a:pt x="392" y="418"/>
                    <a:pt x="392" y="418"/>
                    <a:pt x="392" y="418"/>
                  </a:cubicBezTo>
                  <a:cubicBezTo>
                    <a:pt x="392" y="418"/>
                    <a:pt x="392" y="418"/>
                    <a:pt x="391" y="418"/>
                  </a:cubicBezTo>
                  <a:cubicBezTo>
                    <a:pt x="391" y="418"/>
                    <a:pt x="391" y="418"/>
                    <a:pt x="391" y="418"/>
                  </a:cubicBezTo>
                  <a:cubicBezTo>
                    <a:pt x="391" y="418"/>
                    <a:pt x="391" y="418"/>
                    <a:pt x="391" y="418"/>
                  </a:cubicBezTo>
                  <a:cubicBezTo>
                    <a:pt x="391" y="418"/>
                    <a:pt x="392" y="418"/>
                    <a:pt x="392" y="418"/>
                  </a:cubicBezTo>
                  <a:cubicBezTo>
                    <a:pt x="392" y="419"/>
                    <a:pt x="392" y="419"/>
                    <a:pt x="391" y="419"/>
                  </a:cubicBezTo>
                  <a:cubicBezTo>
                    <a:pt x="391" y="419"/>
                    <a:pt x="391" y="419"/>
                    <a:pt x="391" y="419"/>
                  </a:cubicBezTo>
                  <a:cubicBezTo>
                    <a:pt x="391" y="419"/>
                    <a:pt x="391" y="419"/>
                    <a:pt x="391" y="419"/>
                  </a:cubicBezTo>
                  <a:cubicBezTo>
                    <a:pt x="392" y="419"/>
                    <a:pt x="392" y="420"/>
                    <a:pt x="392" y="420"/>
                  </a:cubicBezTo>
                  <a:cubicBezTo>
                    <a:pt x="393" y="420"/>
                    <a:pt x="393" y="420"/>
                    <a:pt x="394" y="421"/>
                  </a:cubicBezTo>
                  <a:cubicBezTo>
                    <a:pt x="394" y="421"/>
                    <a:pt x="394" y="421"/>
                    <a:pt x="395" y="421"/>
                  </a:cubicBezTo>
                  <a:cubicBezTo>
                    <a:pt x="395" y="421"/>
                    <a:pt x="395" y="421"/>
                    <a:pt x="395" y="421"/>
                  </a:cubicBezTo>
                  <a:cubicBezTo>
                    <a:pt x="396" y="421"/>
                    <a:pt x="396" y="422"/>
                    <a:pt x="396" y="422"/>
                  </a:cubicBezTo>
                  <a:cubicBezTo>
                    <a:pt x="395" y="422"/>
                    <a:pt x="394" y="421"/>
                    <a:pt x="394" y="421"/>
                  </a:cubicBezTo>
                  <a:cubicBezTo>
                    <a:pt x="393" y="422"/>
                    <a:pt x="393" y="422"/>
                    <a:pt x="393" y="422"/>
                  </a:cubicBezTo>
                  <a:cubicBezTo>
                    <a:pt x="393" y="422"/>
                    <a:pt x="393" y="422"/>
                    <a:pt x="393" y="422"/>
                  </a:cubicBezTo>
                  <a:cubicBezTo>
                    <a:pt x="393" y="421"/>
                    <a:pt x="393" y="421"/>
                    <a:pt x="393" y="421"/>
                  </a:cubicBezTo>
                  <a:cubicBezTo>
                    <a:pt x="393" y="421"/>
                    <a:pt x="393" y="421"/>
                    <a:pt x="393" y="421"/>
                  </a:cubicBezTo>
                  <a:cubicBezTo>
                    <a:pt x="392" y="421"/>
                    <a:pt x="392" y="421"/>
                    <a:pt x="391" y="421"/>
                  </a:cubicBezTo>
                  <a:cubicBezTo>
                    <a:pt x="390" y="421"/>
                    <a:pt x="390" y="421"/>
                    <a:pt x="390" y="420"/>
                  </a:cubicBezTo>
                  <a:cubicBezTo>
                    <a:pt x="389" y="420"/>
                    <a:pt x="389" y="420"/>
                    <a:pt x="388" y="420"/>
                  </a:cubicBezTo>
                  <a:cubicBezTo>
                    <a:pt x="388" y="420"/>
                    <a:pt x="388" y="420"/>
                    <a:pt x="388" y="420"/>
                  </a:cubicBezTo>
                  <a:cubicBezTo>
                    <a:pt x="389" y="421"/>
                    <a:pt x="390" y="421"/>
                    <a:pt x="390" y="421"/>
                  </a:cubicBezTo>
                  <a:cubicBezTo>
                    <a:pt x="391" y="421"/>
                    <a:pt x="392" y="421"/>
                    <a:pt x="392" y="422"/>
                  </a:cubicBezTo>
                  <a:cubicBezTo>
                    <a:pt x="393" y="422"/>
                    <a:pt x="393" y="422"/>
                    <a:pt x="393" y="423"/>
                  </a:cubicBezTo>
                  <a:cubicBezTo>
                    <a:pt x="393" y="423"/>
                    <a:pt x="393" y="423"/>
                    <a:pt x="393" y="423"/>
                  </a:cubicBezTo>
                  <a:cubicBezTo>
                    <a:pt x="393" y="423"/>
                    <a:pt x="393" y="423"/>
                    <a:pt x="393" y="423"/>
                  </a:cubicBezTo>
                  <a:cubicBezTo>
                    <a:pt x="392" y="423"/>
                    <a:pt x="392" y="423"/>
                    <a:pt x="392" y="422"/>
                  </a:cubicBezTo>
                  <a:cubicBezTo>
                    <a:pt x="392" y="423"/>
                    <a:pt x="392" y="423"/>
                    <a:pt x="392" y="423"/>
                  </a:cubicBezTo>
                  <a:cubicBezTo>
                    <a:pt x="392" y="423"/>
                    <a:pt x="392" y="424"/>
                    <a:pt x="393" y="424"/>
                  </a:cubicBezTo>
                  <a:cubicBezTo>
                    <a:pt x="393" y="424"/>
                    <a:pt x="393" y="424"/>
                    <a:pt x="393" y="424"/>
                  </a:cubicBezTo>
                  <a:cubicBezTo>
                    <a:pt x="393" y="424"/>
                    <a:pt x="393" y="424"/>
                    <a:pt x="393" y="423"/>
                  </a:cubicBezTo>
                  <a:cubicBezTo>
                    <a:pt x="393" y="423"/>
                    <a:pt x="394" y="423"/>
                    <a:pt x="394" y="424"/>
                  </a:cubicBezTo>
                  <a:cubicBezTo>
                    <a:pt x="394" y="424"/>
                    <a:pt x="394" y="424"/>
                    <a:pt x="394" y="424"/>
                  </a:cubicBezTo>
                  <a:cubicBezTo>
                    <a:pt x="394" y="424"/>
                    <a:pt x="395" y="424"/>
                    <a:pt x="395" y="424"/>
                  </a:cubicBezTo>
                  <a:cubicBezTo>
                    <a:pt x="395" y="424"/>
                    <a:pt x="394" y="424"/>
                    <a:pt x="394" y="424"/>
                  </a:cubicBezTo>
                  <a:cubicBezTo>
                    <a:pt x="394" y="425"/>
                    <a:pt x="394" y="425"/>
                    <a:pt x="394" y="425"/>
                  </a:cubicBezTo>
                  <a:cubicBezTo>
                    <a:pt x="394" y="425"/>
                    <a:pt x="394" y="425"/>
                    <a:pt x="394" y="425"/>
                  </a:cubicBezTo>
                  <a:cubicBezTo>
                    <a:pt x="394" y="425"/>
                    <a:pt x="394" y="426"/>
                    <a:pt x="394" y="426"/>
                  </a:cubicBezTo>
                  <a:cubicBezTo>
                    <a:pt x="394" y="426"/>
                    <a:pt x="394" y="426"/>
                    <a:pt x="395" y="426"/>
                  </a:cubicBezTo>
                  <a:cubicBezTo>
                    <a:pt x="395" y="426"/>
                    <a:pt x="395" y="426"/>
                    <a:pt x="395" y="426"/>
                  </a:cubicBezTo>
                  <a:cubicBezTo>
                    <a:pt x="395" y="426"/>
                    <a:pt x="395" y="425"/>
                    <a:pt x="395" y="425"/>
                  </a:cubicBezTo>
                  <a:cubicBezTo>
                    <a:pt x="395" y="425"/>
                    <a:pt x="395" y="425"/>
                    <a:pt x="395" y="425"/>
                  </a:cubicBezTo>
                  <a:cubicBezTo>
                    <a:pt x="396" y="425"/>
                    <a:pt x="397" y="425"/>
                    <a:pt x="398" y="425"/>
                  </a:cubicBezTo>
                  <a:cubicBezTo>
                    <a:pt x="398" y="425"/>
                    <a:pt x="398" y="426"/>
                    <a:pt x="399" y="426"/>
                  </a:cubicBezTo>
                  <a:cubicBezTo>
                    <a:pt x="399" y="426"/>
                    <a:pt x="399" y="426"/>
                    <a:pt x="399" y="426"/>
                  </a:cubicBezTo>
                  <a:cubicBezTo>
                    <a:pt x="399" y="426"/>
                    <a:pt x="399" y="426"/>
                    <a:pt x="399" y="426"/>
                  </a:cubicBezTo>
                  <a:cubicBezTo>
                    <a:pt x="399" y="426"/>
                    <a:pt x="400" y="426"/>
                    <a:pt x="400" y="426"/>
                  </a:cubicBezTo>
                  <a:cubicBezTo>
                    <a:pt x="400" y="426"/>
                    <a:pt x="400" y="426"/>
                    <a:pt x="400" y="426"/>
                  </a:cubicBezTo>
                  <a:cubicBezTo>
                    <a:pt x="400" y="427"/>
                    <a:pt x="400" y="427"/>
                    <a:pt x="400" y="427"/>
                  </a:cubicBezTo>
                  <a:cubicBezTo>
                    <a:pt x="400" y="428"/>
                    <a:pt x="400" y="428"/>
                    <a:pt x="400" y="428"/>
                  </a:cubicBezTo>
                  <a:cubicBezTo>
                    <a:pt x="400" y="429"/>
                    <a:pt x="400" y="429"/>
                    <a:pt x="399" y="429"/>
                  </a:cubicBezTo>
                  <a:cubicBezTo>
                    <a:pt x="399" y="429"/>
                    <a:pt x="399" y="429"/>
                    <a:pt x="399" y="429"/>
                  </a:cubicBezTo>
                  <a:cubicBezTo>
                    <a:pt x="399" y="430"/>
                    <a:pt x="399" y="430"/>
                    <a:pt x="399" y="430"/>
                  </a:cubicBezTo>
                  <a:cubicBezTo>
                    <a:pt x="399" y="430"/>
                    <a:pt x="399" y="430"/>
                    <a:pt x="398" y="430"/>
                  </a:cubicBezTo>
                  <a:cubicBezTo>
                    <a:pt x="398" y="430"/>
                    <a:pt x="398" y="431"/>
                    <a:pt x="398" y="431"/>
                  </a:cubicBezTo>
                  <a:cubicBezTo>
                    <a:pt x="397" y="431"/>
                    <a:pt x="397" y="431"/>
                    <a:pt x="397" y="432"/>
                  </a:cubicBezTo>
                  <a:cubicBezTo>
                    <a:pt x="397" y="432"/>
                    <a:pt x="397" y="432"/>
                    <a:pt x="397" y="432"/>
                  </a:cubicBezTo>
                  <a:cubicBezTo>
                    <a:pt x="397" y="432"/>
                    <a:pt x="397" y="432"/>
                    <a:pt x="397" y="432"/>
                  </a:cubicBezTo>
                  <a:cubicBezTo>
                    <a:pt x="397" y="432"/>
                    <a:pt x="398" y="432"/>
                    <a:pt x="398" y="432"/>
                  </a:cubicBezTo>
                  <a:cubicBezTo>
                    <a:pt x="398" y="432"/>
                    <a:pt x="398" y="432"/>
                    <a:pt x="398" y="432"/>
                  </a:cubicBezTo>
                  <a:cubicBezTo>
                    <a:pt x="399" y="433"/>
                    <a:pt x="399" y="433"/>
                    <a:pt x="399" y="433"/>
                  </a:cubicBezTo>
                  <a:cubicBezTo>
                    <a:pt x="399" y="433"/>
                    <a:pt x="399" y="433"/>
                    <a:pt x="399" y="433"/>
                  </a:cubicBezTo>
                  <a:cubicBezTo>
                    <a:pt x="399" y="433"/>
                    <a:pt x="399" y="433"/>
                    <a:pt x="399" y="433"/>
                  </a:cubicBezTo>
                  <a:cubicBezTo>
                    <a:pt x="399" y="433"/>
                    <a:pt x="399" y="433"/>
                    <a:pt x="399" y="433"/>
                  </a:cubicBezTo>
                  <a:cubicBezTo>
                    <a:pt x="399" y="433"/>
                    <a:pt x="400" y="433"/>
                    <a:pt x="400" y="433"/>
                  </a:cubicBezTo>
                  <a:cubicBezTo>
                    <a:pt x="400" y="433"/>
                    <a:pt x="400" y="433"/>
                    <a:pt x="400" y="433"/>
                  </a:cubicBezTo>
                  <a:cubicBezTo>
                    <a:pt x="400" y="433"/>
                    <a:pt x="400" y="433"/>
                    <a:pt x="400" y="433"/>
                  </a:cubicBezTo>
                  <a:cubicBezTo>
                    <a:pt x="400" y="433"/>
                    <a:pt x="400" y="433"/>
                    <a:pt x="400" y="433"/>
                  </a:cubicBezTo>
                  <a:cubicBezTo>
                    <a:pt x="400" y="433"/>
                    <a:pt x="400" y="433"/>
                    <a:pt x="400" y="434"/>
                  </a:cubicBezTo>
                  <a:cubicBezTo>
                    <a:pt x="400" y="434"/>
                    <a:pt x="400" y="434"/>
                    <a:pt x="400" y="434"/>
                  </a:cubicBezTo>
                  <a:cubicBezTo>
                    <a:pt x="401" y="434"/>
                    <a:pt x="401" y="434"/>
                    <a:pt x="401" y="434"/>
                  </a:cubicBezTo>
                  <a:cubicBezTo>
                    <a:pt x="401" y="434"/>
                    <a:pt x="401" y="436"/>
                    <a:pt x="400" y="436"/>
                  </a:cubicBezTo>
                  <a:cubicBezTo>
                    <a:pt x="400" y="436"/>
                    <a:pt x="400" y="436"/>
                    <a:pt x="400" y="436"/>
                  </a:cubicBezTo>
                  <a:cubicBezTo>
                    <a:pt x="400" y="436"/>
                    <a:pt x="400" y="436"/>
                    <a:pt x="400" y="436"/>
                  </a:cubicBezTo>
                  <a:cubicBezTo>
                    <a:pt x="400" y="435"/>
                    <a:pt x="400" y="435"/>
                    <a:pt x="399" y="435"/>
                  </a:cubicBezTo>
                  <a:cubicBezTo>
                    <a:pt x="399" y="435"/>
                    <a:pt x="399" y="435"/>
                    <a:pt x="399" y="435"/>
                  </a:cubicBezTo>
                  <a:cubicBezTo>
                    <a:pt x="399" y="435"/>
                    <a:pt x="399" y="436"/>
                    <a:pt x="399" y="436"/>
                  </a:cubicBezTo>
                  <a:cubicBezTo>
                    <a:pt x="399" y="436"/>
                    <a:pt x="399" y="436"/>
                    <a:pt x="399" y="436"/>
                  </a:cubicBezTo>
                  <a:cubicBezTo>
                    <a:pt x="400" y="436"/>
                    <a:pt x="400" y="437"/>
                    <a:pt x="400" y="437"/>
                  </a:cubicBezTo>
                  <a:cubicBezTo>
                    <a:pt x="400" y="437"/>
                    <a:pt x="400" y="437"/>
                    <a:pt x="400" y="438"/>
                  </a:cubicBezTo>
                  <a:cubicBezTo>
                    <a:pt x="399" y="438"/>
                    <a:pt x="399" y="439"/>
                    <a:pt x="398" y="439"/>
                  </a:cubicBezTo>
                  <a:cubicBezTo>
                    <a:pt x="398" y="439"/>
                    <a:pt x="397" y="439"/>
                    <a:pt x="397" y="439"/>
                  </a:cubicBezTo>
                  <a:cubicBezTo>
                    <a:pt x="396" y="439"/>
                    <a:pt x="397" y="440"/>
                    <a:pt x="397" y="440"/>
                  </a:cubicBezTo>
                  <a:cubicBezTo>
                    <a:pt x="396" y="441"/>
                    <a:pt x="396" y="441"/>
                    <a:pt x="396" y="441"/>
                  </a:cubicBezTo>
                  <a:cubicBezTo>
                    <a:pt x="396" y="441"/>
                    <a:pt x="395" y="441"/>
                    <a:pt x="395" y="440"/>
                  </a:cubicBezTo>
                  <a:cubicBezTo>
                    <a:pt x="395" y="440"/>
                    <a:pt x="395" y="440"/>
                    <a:pt x="395" y="440"/>
                  </a:cubicBezTo>
                  <a:cubicBezTo>
                    <a:pt x="395" y="440"/>
                    <a:pt x="395" y="439"/>
                    <a:pt x="395" y="439"/>
                  </a:cubicBezTo>
                  <a:cubicBezTo>
                    <a:pt x="395" y="439"/>
                    <a:pt x="394" y="439"/>
                    <a:pt x="394" y="439"/>
                  </a:cubicBezTo>
                  <a:cubicBezTo>
                    <a:pt x="394" y="439"/>
                    <a:pt x="394" y="440"/>
                    <a:pt x="394" y="440"/>
                  </a:cubicBezTo>
                  <a:cubicBezTo>
                    <a:pt x="394" y="440"/>
                    <a:pt x="394" y="440"/>
                    <a:pt x="394" y="440"/>
                  </a:cubicBezTo>
                  <a:cubicBezTo>
                    <a:pt x="394" y="440"/>
                    <a:pt x="394" y="440"/>
                    <a:pt x="394" y="440"/>
                  </a:cubicBezTo>
                  <a:cubicBezTo>
                    <a:pt x="393" y="440"/>
                    <a:pt x="393" y="440"/>
                    <a:pt x="393" y="440"/>
                  </a:cubicBezTo>
                  <a:cubicBezTo>
                    <a:pt x="393" y="440"/>
                    <a:pt x="392" y="439"/>
                    <a:pt x="392" y="439"/>
                  </a:cubicBezTo>
                  <a:cubicBezTo>
                    <a:pt x="392" y="439"/>
                    <a:pt x="392" y="439"/>
                    <a:pt x="392" y="439"/>
                  </a:cubicBezTo>
                  <a:cubicBezTo>
                    <a:pt x="392" y="439"/>
                    <a:pt x="392" y="440"/>
                    <a:pt x="392" y="440"/>
                  </a:cubicBezTo>
                  <a:cubicBezTo>
                    <a:pt x="392" y="440"/>
                    <a:pt x="392" y="440"/>
                    <a:pt x="392" y="440"/>
                  </a:cubicBezTo>
                  <a:cubicBezTo>
                    <a:pt x="392" y="440"/>
                    <a:pt x="392" y="440"/>
                    <a:pt x="392" y="440"/>
                  </a:cubicBezTo>
                  <a:cubicBezTo>
                    <a:pt x="392" y="440"/>
                    <a:pt x="392" y="441"/>
                    <a:pt x="392" y="441"/>
                  </a:cubicBezTo>
                  <a:cubicBezTo>
                    <a:pt x="392" y="441"/>
                    <a:pt x="392" y="441"/>
                    <a:pt x="392" y="441"/>
                  </a:cubicBezTo>
                  <a:cubicBezTo>
                    <a:pt x="391" y="441"/>
                    <a:pt x="391" y="441"/>
                    <a:pt x="391" y="441"/>
                  </a:cubicBezTo>
                  <a:cubicBezTo>
                    <a:pt x="391" y="441"/>
                    <a:pt x="391" y="441"/>
                    <a:pt x="391" y="441"/>
                  </a:cubicBezTo>
                  <a:cubicBezTo>
                    <a:pt x="392" y="441"/>
                    <a:pt x="392" y="441"/>
                    <a:pt x="392" y="441"/>
                  </a:cubicBezTo>
                  <a:cubicBezTo>
                    <a:pt x="392" y="441"/>
                    <a:pt x="392" y="441"/>
                    <a:pt x="393" y="442"/>
                  </a:cubicBezTo>
                  <a:cubicBezTo>
                    <a:pt x="393" y="442"/>
                    <a:pt x="393" y="442"/>
                    <a:pt x="393" y="442"/>
                  </a:cubicBezTo>
                  <a:cubicBezTo>
                    <a:pt x="393" y="442"/>
                    <a:pt x="393" y="442"/>
                    <a:pt x="393" y="442"/>
                  </a:cubicBezTo>
                  <a:cubicBezTo>
                    <a:pt x="394" y="442"/>
                    <a:pt x="393" y="443"/>
                    <a:pt x="393" y="443"/>
                  </a:cubicBezTo>
                  <a:cubicBezTo>
                    <a:pt x="393" y="443"/>
                    <a:pt x="393" y="443"/>
                    <a:pt x="393" y="443"/>
                  </a:cubicBezTo>
                  <a:cubicBezTo>
                    <a:pt x="393" y="444"/>
                    <a:pt x="393" y="444"/>
                    <a:pt x="393" y="444"/>
                  </a:cubicBezTo>
                  <a:cubicBezTo>
                    <a:pt x="393" y="444"/>
                    <a:pt x="393" y="444"/>
                    <a:pt x="394" y="444"/>
                  </a:cubicBezTo>
                  <a:cubicBezTo>
                    <a:pt x="394" y="444"/>
                    <a:pt x="394" y="444"/>
                    <a:pt x="394" y="444"/>
                  </a:cubicBezTo>
                  <a:cubicBezTo>
                    <a:pt x="393" y="444"/>
                    <a:pt x="394" y="445"/>
                    <a:pt x="393" y="446"/>
                  </a:cubicBezTo>
                  <a:cubicBezTo>
                    <a:pt x="393" y="446"/>
                    <a:pt x="393" y="446"/>
                    <a:pt x="393" y="446"/>
                  </a:cubicBezTo>
                  <a:cubicBezTo>
                    <a:pt x="393" y="446"/>
                    <a:pt x="394" y="446"/>
                    <a:pt x="394" y="446"/>
                  </a:cubicBezTo>
                  <a:cubicBezTo>
                    <a:pt x="394" y="446"/>
                    <a:pt x="394" y="446"/>
                    <a:pt x="394" y="446"/>
                  </a:cubicBezTo>
                  <a:cubicBezTo>
                    <a:pt x="394" y="446"/>
                    <a:pt x="394" y="446"/>
                    <a:pt x="394" y="446"/>
                  </a:cubicBezTo>
                  <a:cubicBezTo>
                    <a:pt x="394" y="446"/>
                    <a:pt x="394" y="446"/>
                    <a:pt x="394" y="446"/>
                  </a:cubicBezTo>
                  <a:cubicBezTo>
                    <a:pt x="395" y="446"/>
                    <a:pt x="395" y="445"/>
                    <a:pt x="395" y="445"/>
                  </a:cubicBezTo>
                  <a:cubicBezTo>
                    <a:pt x="395" y="445"/>
                    <a:pt x="395" y="445"/>
                    <a:pt x="395" y="445"/>
                  </a:cubicBezTo>
                  <a:cubicBezTo>
                    <a:pt x="395" y="445"/>
                    <a:pt x="396" y="445"/>
                    <a:pt x="396" y="445"/>
                  </a:cubicBezTo>
                  <a:cubicBezTo>
                    <a:pt x="396" y="445"/>
                    <a:pt x="396" y="446"/>
                    <a:pt x="396" y="446"/>
                  </a:cubicBezTo>
                  <a:cubicBezTo>
                    <a:pt x="396" y="446"/>
                    <a:pt x="395" y="446"/>
                    <a:pt x="395" y="446"/>
                  </a:cubicBezTo>
                  <a:cubicBezTo>
                    <a:pt x="395" y="447"/>
                    <a:pt x="395" y="447"/>
                    <a:pt x="395" y="447"/>
                  </a:cubicBezTo>
                  <a:cubicBezTo>
                    <a:pt x="395" y="447"/>
                    <a:pt x="395" y="447"/>
                    <a:pt x="395" y="447"/>
                  </a:cubicBezTo>
                  <a:cubicBezTo>
                    <a:pt x="394" y="447"/>
                    <a:pt x="394" y="448"/>
                    <a:pt x="394" y="448"/>
                  </a:cubicBezTo>
                  <a:cubicBezTo>
                    <a:pt x="394" y="448"/>
                    <a:pt x="394" y="448"/>
                    <a:pt x="394" y="449"/>
                  </a:cubicBezTo>
                  <a:cubicBezTo>
                    <a:pt x="394" y="449"/>
                    <a:pt x="394" y="449"/>
                    <a:pt x="395" y="449"/>
                  </a:cubicBezTo>
                  <a:cubicBezTo>
                    <a:pt x="395" y="449"/>
                    <a:pt x="395" y="449"/>
                    <a:pt x="395" y="449"/>
                  </a:cubicBezTo>
                  <a:cubicBezTo>
                    <a:pt x="395" y="450"/>
                    <a:pt x="395" y="450"/>
                    <a:pt x="395" y="450"/>
                  </a:cubicBezTo>
                  <a:cubicBezTo>
                    <a:pt x="395" y="451"/>
                    <a:pt x="396" y="451"/>
                    <a:pt x="396" y="452"/>
                  </a:cubicBezTo>
                  <a:cubicBezTo>
                    <a:pt x="396" y="452"/>
                    <a:pt x="397" y="452"/>
                    <a:pt x="397" y="453"/>
                  </a:cubicBezTo>
                  <a:cubicBezTo>
                    <a:pt x="397" y="453"/>
                    <a:pt x="398" y="453"/>
                    <a:pt x="398" y="454"/>
                  </a:cubicBezTo>
                  <a:cubicBezTo>
                    <a:pt x="398" y="454"/>
                    <a:pt x="398" y="454"/>
                    <a:pt x="398" y="454"/>
                  </a:cubicBezTo>
                  <a:cubicBezTo>
                    <a:pt x="398" y="455"/>
                    <a:pt x="399" y="455"/>
                    <a:pt x="400" y="456"/>
                  </a:cubicBezTo>
                  <a:cubicBezTo>
                    <a:pt x="400" y="456"/>
                    <a:pt x="400" y="456"/>
                    <a:pt x="400" y="456"/>
                  </a:cubicBezTo>
                  <a:cubicBezTo>
                    <a:pt x="400" y="457"/>
                    <a:pt x="400" y="457"/>
                    <a:pt x="400" y="457"/>
                  </a:cubicBezTo>
                  <a:cubicBezTo>
                    <a:pt x="401" y="457"/>
                    <a:pt x="401" y="457"/>
                    <a:pt x="401" y="458"/>
                  </a:cubicBezTo>
                  <a:cubicBezTo>
                    <a:pt x="401" y="458"/>
                    <a:pt x="401" y="459"/>
                    <a:pt x="401" y="459"/>
                  </a:cubicBezTo>
                  <a:cubicBezTo>
                    <a:pt x="400" y="460"/>
                    <a:pt x="400" y="460"/>
                    <a:pt x="400" y="461"/>
                  </a:cubicBezTo>
                  <a:cubicBezTo>
                    <a:pt x="400" y="461"/>
                    <a:pt x="400" y="461"/>
                    <a:pt x="400" y="462"/>
                  </a:cubicBezTo>
                  <a:cubicBezTo>
                    <a:pt x="400" y="462"/>
                    <a:pt x="400" y="462"/>
                    <a:pt x="400" y="463"/>
                  </a:cubicBezTo>
                  <a:cubicBezTo>
                    <a:pt x="400" y="463"/>
                    <a:pt x="399" y="464"/>
                    <a:pt x="399" y="465"/>
                  </a:cubicBezTo>
                  <a:cubicBezTo>
                    <a:pt x="399" y="465"/>
                    <a:pt x="399" y="465"/>
                    <a:pt x="399" y="465"/>
                  </a:cubicBezTo>
                  <a:cubicBezTo>
                    <a:pt x="399" y="465"/>
                    <a:pt x="399" y="465"/>
                    <a:pt x="399" y="466"/>
                  </a:cubicBezTo>
                  <a:cubicBezTo>
                    <a:pt x="399" y="466"/>
                    <a:pt x="398" y="466"/>
                    <a:pt x="398" y="466"/>
                  </a:cubicBezTo>
                  <a:cubicBezTo>
                    <a:pt x="398" y="466"/>
                    <a:pt x="398" y="466"/>
                    <a:pt x="398" y="466"/>
                  </a:cubicBezTo>
                  <a:cubicBezTo>
                    <a:pt x="397" y="466"/>
                    <a:pt x="397" y="466"/>
                    <a:pt x="397" y="466"/>
                  </a:cubicBezTo>
                  <a:cubicBezTo>
                    <a:pt x="397" y="466"/>
                    <a:pt x="396" y="466"/>
                    <a:pt x="396" y="466"/>
                  </a:cubicBezTo>
                  <a:cubicBezTo>
                    <a:pt x="396" y="467"/>
                    <a:pt x="395" y="468"/>
                    <a:pt x="395" y="468"/>
                  </a:cubicBezTo>
                  <a:cubicBezTo>
                    <a:pt x="395" y="469"/>
                    <a:pt x="395" y="469"/>
                    <a:pt x="395" y="469"/>
                  </a:cubicBezTo>
                  <a:cubicBezTo>
                    <a:pt x="395" y="469"/>
                    <a:pt x="395" y="469"/>
                    <a:pt x="395" y="469"/>
                  </a:cubicBezTo>
                  <a:cubicBezTo>
                    <a:pt x="394" y="469"/>
                    <a:pt x="394" y="470"/>
                    <a:pt x="394" y="470"/>
                  </a:cubicBezTo>
                  <a:cubicBezTo>
                    <a:pt x="394" y="470"/>
                    <a:pt x="394" y="470"/>
                    <a:pt x="394" y="470"/>
                  </a:cubicBezTo>
                  <a:cubicBezTo>
                    <a:pt x="394" y="470"/>
                    <a:pt x="394" y="470"/>
                    <a:pt x="394" y="470"/>
                  </a:cubicBezTo>
                  <a:cubicBezTo>
                    <a:pt x="394" y="470"/>
                    <a:pt x="393" y="470"/>
                    <a:pt x="393" y="470"/>
                  </a:cubicBezTo>
                  <a:cubicBezTo>
                    <a:pt x="393" y="470"/>
                    <a:pt x="393" y="470"/>
                    <a:pt x="393" y="470"/>
                  </a:cubicBezTo>
                  <a:cubicBezTo>
                    <a:pt x="393" y="471"/>
                    <a:pt x="393" y="471"/>
                    <a:pt x="392" y="471"/>
                  </a:cubicBezTo>
                  <a:cubicBezTo>
                    <a:pt x="392" y="471"/>
                    <a:pt x="392" y="471"/>
                    <a:pt x="392" y="471"/>
                  </a:cubicBezTo>
                  <a:cubicBezTo>
                    <a:pt x="392" y="471"/>
                    <a:pt x="393" y="471"/>
                    <a:pt x="393" y="471"/>
                  </a:cubicBezTo>
                  <a:cubicBezTo>
                    <a:pt x="393" y="471"/>
                    <a:pt x="393" y="471"/>
                    <a:pt x="393" y="471"/>
                  </a:cubicBezTo>
                  <a:cubicBezTo>
                    <a:pt x="393" y="472"/>
                    <a:pt x="392" y="472"/>
                    <a:pt x="392" y="472"/>
                  </a:cubicBezTo>
                  <a:cubicBezTo>
                    <a:pt x="392" y="472"/>
                    <a:pt x="392" y="472"/>
                    <a:pt x="392" y="472"/>
                  </a:cubicBezTo>
                  <a:cubicBezTo>
                    <a:pt x="392" y="472"/>
                    <a:pt x="392" y="472"/>
                    <a:pt x="392" y="472"/>
                  </a:cubicBezTo>
                  <a:cubicBezTo>
                    <a:pt x="392" y="473"/>
                    <a:pt x="392" y="473"/>
                    <a:pt x="391" y="473"/>
                  </a:cubicBezTo>
                  <a:cubicBezTo>
                    <a:pt x="391" y="473"/>
                    <a:pt x="391" y="473"/>
                    <a:pt x="391" y="473"/>
                  </a:cubicBezTo>
                  <a:cubicBezTo>
                    <a:pt x="390" y="473"/>
                    <a:pt x="390" y="473"/>
                    <a:pt x="390" y="473"/>
                  </a:cubicBezTo>
                  <a:cubicBezTo>
                    <a:pt x="390" y="473"/>
                    <a:pt x="390" y="473"/>
                    <a:pt x="389" y="473"/>
                  </a:cubicBezTo>
                  <a:cubicBezTo>
                    <a:pt x="389" y="473"/>
                    <a:pt x="389" y="473"/>
                    <a:pt x="389" y="473"/>
                  </a:cubicBezTo>
                  <a:cubicBezTo>
                    <a:pt x="389" y="474"/>
                    <a:pt x="389" y="474"/>
                    <a:pt x="389" y="475"/>
                  </a:cubicBezTo>
                  <a:cubicBezTo>
                    <a:pt x="388" y="475"/>
                    <a:pt x="388" y="475"/>
                    <a:pt x="387" y="476"/>
                  </a:cubicBezTo>
                  <a:cubicBezTo>
                    <a:pt x="387" y="476"/>
                    <a:pt x="387" y="476"/>
                    <a:pt x="386" y="476"/>
                  </a:cubicBezTo>
                  <a:cubicBezTo>
                    <a:pt x="386" y="476"/>
                    <a:pt x="386" y="477"/>
                    <a:pt x="385" y="477"/>
                  </a:cubicBezTo>
                  <a:cubicBezTo>
                    <a:pt x="385" y="476"/>
                    <a:pt x="385" y="476"/>
                    <a:pt x="385" y="476"/>
                  </a:cubicBezTo>
                  <a:cubicBezTo>
                    <a:pt x="385" y="476"/>
                    <a:pt x="385" y="476"/>
                    <a:pt x="385" y="476"/>
                  </a:cubicBezTo>
                  <a:cubicBezTo>
                    <a:pt x="385" y="476"/>
                    <a:pt x="385" y="476"/>
                    <a:pt x="385" y="476"/>
                  </a:cubicBezTo>
                  <a:cubicBezTo>
                    <a:pt x="385" y="476"/>
                    <a:pt x="385" y="475"/>
                    <a:pt x="385" y="475"/>
                  </a:cubicBezTo>
                  <a:cubicBezTo>
                    <a:pt x="385" y="475"/>
                    <a:pt x="385" y="475"/>
                    <a:pt x="385" y="475"/>
                  </a:cubicBezTo>
                  <a:cubicBezTo>
                    <a:pt x="385" y="475"/>
                    <a:pt x="385" y="475"/>
                    <a:pt x="385" y="474"/>
                  </a:cubicBezTo>
                  <a:cubicBezTo>
                    <a:pt x="384" y="474"/>
                    <a:pt x="384" y="474"/>
                    <a:pt x="384" y="474"/>
                  </a:cubicBezTo>
                  <a:cubicBezTo>
                    <a:pt x="384" y="474"/>
                    <a:pt x="384" y="474"/>
                    <a:pt x="384" y="474"/>
                  </a:cubicBezTo>
                  <a:cubicBezTo>
                    <a:pt x="384" y="474"/>
                    <a:pt x="384" y="473"/>
                    <a:pt x="383" y="473"/>
                  </a:cubicBezTo>
                  <a:cubicBezTo>
                    <a:pt x="383" y="473"/>
                    <a:pt x="383" y="473"/>
                    <a:pt x="383" y="473"/>
                  </a:cubicBezTo>
                  <a:cubicBezTo>
                    <a:pt x="382" y="472"/>
                    <a:pt x="382" y="472"/>
                    <a:pt x="382" y="472"/>
                  </a:cubicBezTo>
                  <a:cubicBezTo>
                    <a:pt x="382" y="472"/>
                    <a:pt x="382" y="471"/>
                    <a:pt x="382" y="471"/>
                  </a:cubicBezTo>
                  <a:cubicBezTo>
                    <a:pt x="382" y="471"/>
                    <a:pt x="382" y="471"/>
                    <a:pt x="382" y="471"/>
                  </a:cubicBezTo>
                  <a:cubicBezTo>
                    <a:pt x="382" y="471"/>
                    <a:pt x="382" y="471"/>
                    <a:pt x="383" y="471"/>
                  </a:cubicBezTo>
                  <a:cubicBezTo>
                    <a:pt x="383" y="470"/>
                    <a:pt x="383" y="470"/>
                    <a:pt x="383" y="470"/>
                  </a:cubicBezTo>
                  <a:cubicBezTo>
                    <a:pt x="383" y="470"/>
                    <a:pt x="383" y="470"/>
                    <a:pt x="383" y="469"/>
                  </a:cubicBezTo>
                  <a:cubicBezTo>
                    <a:pt x="383" y="469"/>
                    <a:pt x="383" y="468"/>
                    <a:pt x="383" y="468"/>
                  </a:cubicBezTo>
                  <a:cubicBezTo>
                    <a:pt x="383" y="467"/>
                    <a:pt x="383" y="467"/>
                    <a:pt x="383" y="467"/>
                  </a:cubicBezTo>
                  <a:cubicBezTo>
                    <a:pt x="383" y="467"/>
                    <a:pt x="382" y="467"/>
                    <a:pt x="382" y="468"/>
                  </a:cubicBezTo>
                  <a:cubicBezTo>
                    <a:pt x="382" y="468"/>
                    <a:pt x="382" y="468"/>
                    <a:pt x="382" y="468"/>
                  </a:cubicBezTo>
                  <a:cubicBezTo>
                    <a:pt x="382" y="469"/>
                    <a:pt x="382" y="469"/>
                    <a:pt x="382" y="470"/>
                  </a:cubicBezTo>
                  <a:cubicBezTo>
                    <a:pt x="382" y="470"/>
                    <a:pt x="382" y="470"/>
                    <a:pt x="382" y="470"/>
                  </a:cubicBezTo>
                  <a:cubicBezTo>
                    <a:pt x="382" y="470"/>
                    <a:pt x="382" y="470"/>
                    <a:pt x="382" y="470"/>
                  </a:cubicBezTo>
                  <a:cubicBezTo>
                    <a:pt x="381" y="470"/>
                    <a:pt x="381" y="471"/>
                    <a:pt x="381" y="470"/>
                  </a:cubicBezTo>
                  <a:cubicBezTo>
                    <a:pt x="380" y="470"/>
                    <a:pt x="380" y="470"/>
                    <a:pt x="380" y="470"/>
                  </a:cubicBezTo>
                  <a:cubicBezTo>
                    <a:pt x="380" y="469"/>
                    <a:pt x="380" y="469"/>
                    <a:pt x="380" y="469"/>
                  </a:cubicBezTo>
                  <a:cubicBezTo>
                    <a:pt x="380" y="469"/>
                    <a:pt x="380" y="469"/>
                    <a:pt x="380" y="469"/>
                  </a:cubicBezTo>
                  <a:cubicBezTo>
                    <a:pt x="380" y="469"/>
                    <a:pt x="380" y="469"/>
                    <a:pt x="380" y="468"/>
                  </a:cubicBezTo>
                  <a:cubicBezTo>
                    <a:pt x="379" y="468"/>
                    <a:pt x="379" y="468"/>
                    <a:pt x="379" y="468"/>
                  </a:cubicBezTo>
                  <a:cubicBezTo>
                    <a:pt x="379" y="467"/>
                    <a:pt x="379" y="467"/>
                    <a:pt x="379" y="467"/>
                  </a:cubicBezTo>
                  <a:cubicBezTo>
                    <a:pt x="379" y="467"/>
                    <a:pt x="379" y="467"/>
                    <a:pt x="379" y="467"/>
                  </a:cubicBezTo>
                  <a:cubicBezTo>
                    <a:pt x="379" y="466"/>
                    <a:pt x="379" y="466"/>
                    <a:pt x="379" y="466"/>
                  </a:cubicBezTo>
                  <a:cubicBezTo>
                    <a:pt x="379" y="466"/>
                    <a:pt x="378" y="466"/>
                    <a:pt x="378" y="466"/>
                  </a:cubicBezTo>
                  <a:cubicBezTo>
                    <a:pt x="378" y="466"/>
                    <a:pt x="377" y="466"/>
                    <a:pt x="377" y="466"/>
                  </a:cubicBezTo>
                  <a:cubicBezTo>
                    <a:pt x="377" y="466"/>
                    <a:pt x="376" y="466"/>
                    <a:pt x="375" y="466"/>
                  </a:cubicBezTo>
                  <a:cubicBezTo>
                    <a:pt x="375" y="467"/>
                    <a:pt x="374" y="467"/>
                    <a:pt x="374" y="467"/>
                  </a:cubicBezTo>
                  <a:cubicBezTo>
                    <a:pt x="374" y="467"/>
                    <a:pt x="374" y="467"/>
                    <a:pt x="374" y="467"/>
                  </a:cubicBezTo>
                  <a:cubicBezTo>
                    <a:pt x="374" y="468"/>
                    <a:pt x="374" y="468"/>
                    <a:pt x="374" y="468"/>
                  </a:cubicBezTo>
                  <a:cubicBezTo>
                    <a:pt x="374" y="468"/>
                    <a:pt x="375" y="468"/>
                    <a:pt x="375" y="468"/>
                  </a:cubicBezTo>
                  <a:cubicBezTo>
                    <a:pt x="375" y="468"/>
                    <a:pt x="376" y="468"/>
                    <a:pt x="376" y="468"/>
                  </a:cubicBezTo>
                  <a:cubicBezTo>
                    <a:pt x="376" y="468"/>
                    <a:pt x="376" y="467"/>
                    <a:pt x="376" y="467"/>
                  </a:cubicBezTo>
                  <a:cubicBezTo>
                    <a:pt x="376" y="467"/>
                    <a:pt x="376" y="467"/>
                    <a:pt x="376" y="467"/>
                  </a:cubicBezTo>
                  <a:cubicBezTo>
                    <a:pt x="377" y="466"/>
                    <a:pt x="378" y="466"/>
                    <a:pt x="378" y="467"/>
                  </a:cubicBezTo>
                  <a:cubicBezTo>
                    <a:pt x="378" y="467"/>
                    <a:pt x="378" y="467"/>
                    <a:pt x="378" y="467"/>
                  </a:cubicBezTo>
                  <a:cubicBezTo>
                    <a:pt x="378" y="468"/>
                    <a:pt x="379" y="468"/>
                    <a:pt x="379" y="469"/>
                  </a:cubicBezTo>
                  <a:cubicBezTo>
                    <a:pt x="379" y="469"/>
                    <a:pt x="379" y="469"/>
                    <a:pt x="379" y="469"/>
                  </a:cubicBezTo>
                  <a:cubicBezTo>
                    <a:pt x="379" y="469"/>
                    <a:pt x="380" y="469"/>
                    <a:pt x="380" y="470"/>
                  </a:cubicBezTo>
                  <a:cubicBezTo>
                    <a:pt x="380" y="470"/>
                    <a:pt x="380" y="470"/>
                    <a:pt x="380" y="470"/>
                  </a:cubicBezTo>
                  <a:cubicBezTo>
                    <a:pt x="380" y="470"/>
                    <a:pt x="380" y="470"/>
                    <a:pt x="380" y="471"/>
                  </a:cubicBezTo>
                  <a:cubicBezTo>
                    <a:pt x="380" y="471"/>
                    <a:pt x="381" y="471"/>
                    <a:pt x="381" y="471"/>
                  </a:cubicBezTo>
                  <a:cubicBezTo>
                    <a:pt x="381" y="471"/>
                    <a:pt x="381" y="471"/>
                    <a:pt x="381" y="471"/>
                  </a:cubicBezTo>
                  <a:cubicBezTo>
                    <a:pt x="381" y="471"/>
                    <a:pt x="381" y="471"/>
                    <a:pt x="381" y="471"/>
                  </a:cubicBezTo>
                  <a:cubicBezTo>
                    <a:pt x="381" y="472"/>
                    <a:pt x="381" y="472"/>
                    <a:pt x="381" y="472"/>
                  </a:cubicBezTo>
                  <a:cubicBezTo>
                    <a:pt x="381" y="473"/>
                    <a:pt x="381" y="473"/>
                    <a:pt x="381" y="473"/>
                  </a:cubicBezTo>
                  <a:cubicBezTo>
                    <a:pt x="381" y="473"/>
                    <a:pt x="382" y="473"/>
                    <a:pt x="382" y="474"/>
                  </a:cubicBezTo>
                  <a:cubicBezTo>
                    <a:pt x="383" y="474"/>
                    <a:pt x="383" y="475"/>
                    <a:pt x="383" y="476"/>
                  </a:cubicBezTo>
                  <a:cubicBezTo>
                    <a:pt x="383" y="476"/>
                    <a:pt x="383" y="476"/>
                    <a:pt x="383" y="476"/>
                  </a:cubicBezTo>
                  <a:cubicBezTo>
                    <a:pt x="383" y="477"/>
                    <a:pt x="383" y="477"/>
                    <a:pt x="383" y="477"/>
                  </a:cubicBezTo>
                  <a:cubicBezTo>
                    <a:pt x="384" y="477"/>
                    <a:pt x="384" y="478"/>
                    <a:pt x="384" y="478"/>
                  </a:cubicBezTo>
                  <a:cubicBezTo>
                    <a:pt x="384" y="478"/>
                    <a:pt x="384" y="479"/>
                    <a:pt x="384" y="479"/>
                  </a:cubicBezTo>
                  <a:cubicBezTo>
                    <a:pt x="384" y="479"/>
                    <a:pt x="384" y="479"/>
                    <a:pt x="384" y="479"/>
                  </a:cubicBezTo>
                  <a:cubicBezTo>
                    <a:pt x="384" y="479"/>
                    <a:pt x="384" y="479"/>
                    <a:pt x="384" y="479"/>
                  </a:cubicBezTo>
                  <a:cubicBezTo>
                    <a:pt x="384" y="479"/>
                    <a:pt x="384" y="479"/>
                    <a:pt x="384" y="479"/>
                  </a:cubicBezTo>
                  <a:cubicBezTo>
                    <a:pt x="384" y="479"/>
                    <a:pt x="384" y="480"/>
                    <a:pt x="384" y="480"/>
                  </a:cubicBezTo>
                  <a:cubicBezTo>
                    <a:pt x="384" y="480"/>
                    <a:pt x="384" y="480"/>
                    <a:pt x="384" y="480"/>
                  </a:cubicBezTo>
                  <a:cubicBezTo>
                    <a:pt x="383" y="480"/>
                    <a:pt x="384" y="479"/>
                    <a:pt x="383" y="479"/>
                  </a:cubicBezTo>
                  <a:cubicBezTo>
                    <a:pt x="383" y="479"/>
                    <a:pt x="383" y="479"/>
                    <a:pt x="383" y="479"/>
                  </a:cubicBezTo>
                  <a:cubicBezTo>
                    <a:pt x="383" y="479"/>
                    <a:pt x="383" y="479"/>
                    <a:pt x="382" y="479"/>
                  </a:cubicBezTo>
                  <a:cubicBezTo>
                    <a:pt x="382" y="479"/>
                    <a:pt x="382" y="478"/>
                    <a:pt x="381" y="478"/>
                  </a:cubicBezTo>
                  <a:cubicBezTo>
                    <a:pt x="381" y="478"/>
                    <a:pt x="381" y="478"/>
                    <a:pt x="381" y="478"/>
                  </a:cubicBezTo>
                  <a:cubicBezTo>
                    <a:pt x="381" y="478"/>
                    <a:pt x="381" y="478"/>
                    <a:pt x="381" y="478"/>
                  </a:cubicBezTo>
                  <a:cubicBezTo>
                    <a:pt x="381" y="478"/>
                    <a:pt x="381" y="478"/>
                    <a:pt x="381" y="478"/>
                  </a:cubicBezTo>
                  <a:cubicBezTo>
                    <a:pt x="381" y="477"/>
                    <a:pt x="381" y="477"/>
                    <a:pt x="381" y="477"/>
                  </a:cubicBezTo>
                  <a:cubicBezTo>
                    <a:pt x="381" y="477"/>
                    <a:pt x="380" y="477"/>
                    <a:pt x="380" y="477"/>
                  </a:cubicBezTo>
                  <a:cubicBezTo>
                    <a:pt x="380" y="477"/>
                    <a:pt x="380" y="477"/>
                    <a:pt x="380" y="478"/>
                  </a:cubicBezTo>
                  <a:cubicBezTo>
                    <a:pt x="380" y="478"/>
                    <a:pt x="380" y="478"/>
                    <a:pt x="380" y="478"/>
                  </a:cubicBezTo>
                  <a:cubicBezTo>
                    <a:pt x="380" y="478"/>
                    <a:pt x="380" y="478"/>
                    <a:pt x="380" y="478"/>
                  </a:cubicBezTo>
                  <a:cubicBezTo>
                    <a:pt x="380" y="478"/>
                    <a:pt x="380" y="478"/>
                    <a:pt x="380" y="478"/>
                  </a:cubicBezTo>
                  <a:cubicBezTo>
                    <a:pt x="380" y="477"/>
                    <a:pt x="380" y="477"/>
                    <a:pt x="380" y="477"/>
                  </a:cubicBezTo>
                  <a:cubicBezTo>
                    <a:pt x="380" y="477"/>
                    <a:pt x="379" y="477"/>
                    <a:pt x="379" y="477"/>
                  </a:cubicBezTo>
                  <a:cubicBezTo>
                    <a:pt x="379" y="477"/>
                    <a:pt x="379" y="477"/>
                    <a:pt x="379" y="476"/>
                  </a:cubicBezTo>
                  <a:cubicBezTo>
                    <a:pt x="379" y="476"/>
                    <a:pt x="379" y="476"/>
                    <a:pt x="379" y="476"/>
                  </a:cubicBezTo>
                  <a:cubicBezTo>
                    <a:pt x="379" y="476"/>
                    <a:pt x="378" y="476"/>
                    <a:pt x="378" y="477"/>
                  </a:cubicBezTo>
                  <a:cubicBezTo>
                    <a:pt x="378" y="477"/>
                    <a:pt x="379" y="477"/>
                    <a:pt x="379" y="477"/>
                  </a:cubicBezTo>
                  <a:cubicBezTo>
                    <a:pt x="379" y="477"/>
                    <a:pt x="379" y="478"/>
                    <a:pt x="379" y="478"/>
                  </a:cubicBezTo>
                  <a:cubicBezTo>
                    <a:pt x="379" y="478"/>
                    <a:pt x="380" y="479"/>
                    <a:pt x="380" y="479"/>
                  </a:cubicBezTo>
                  <a:cubicBezTo>
                    <a:pt x="380" y="479"/>
                    <a:pt x="380" y="479"/>
                    <a:pt x="380" y="479"/>
                  </a:cubicBezTo>
                  <a:cubicBezTo>
                    <a:pt x="380" y="479"/>
                    <a:pt x="380" y="479"/>
                    <a:pt x="380" y="480"/>
                  </a:cubicBezTo>
                  <a:cubicBezTo>
                    <a:pt x="380" y="480"/>
                    <a:pt x="380" y="480"/>
                    <a:pt x="380" y="480"/>
                  </a:cubicBezTo>
                  <a:cubicBezTo>
                    <a:pt x="380" y="480"/>
                    <a:pt x="380" y="480"/>
                    <a:pt x="379" y="480"/>
                  </a:cubicBezTo>
                  <a:cubicBezTo>
                    <a:pt x="379" y="480"/>
                    <a:pt x="379" y="479"/>
                    <a:pt x="379" y="479"/>
                  </a:cubicBezTo>
                  <a:cubicBezTo>
                    <a:pt x="379" y="479"/>
                    <a:pt x="378" y="479"/>
                    <a:pt x="378" y="479"/>
                  </a:cubicBezTo>
                  <a:cubicBezTo>
                    <a:pt x="378" y="479"/>
                    <a:pt x="378" y="479"/>
                    <a:pt x="378" y="479"/>
                  </a:cubicBezTo>
                  <a:cubicBezTo>
                    <a:pt x="377" y="479"/>
                    <a:pt x="377" y="479"/>
                    <a:pt x="377" y="478"/>
                  </a:cubicBezTo>
                  <a:cubicBezTo>
                    <a:pt x="377" y="478"/>
                    <a:pt x="377" y="478"/>
                    <a:pt x="376" y="478"/>
                  </a:cubicBezTo>
                  <a:cubicBezTo>
                    <a:pt x="376" y="478"/>
                    <a:pt x="376" y="478"/>
                    <a:pt x="376" y="478"/>
                  </a:cubicBezTo>
                  <a:cubicBezTo>
                    <a:pt x="376" y="478"/>
                    <a:pt x="376" y="478"/>
                    <a:pt x="376" y="478"/>
                  </a:cubicBezTo>
                  <a:cubicBezTo>
                    <a:pt x="376" y="478"/>
                    <a:pt x="376" y="478"/>
                    <a:pt x="376" y="478"/>
                  </a:cubicBezTo>
                  <a:cubicBezTo>
                    <a:pt x="375" y="478"/>
                    <a:pt x="375" y="478"/>
                    <a:pt x="375" y="478"/>
                  </a:cubicBezTo>
                  <a:cubicBezTo>
                    <a:pt x="374" y="478"/>
                    <a:pt x="374" y="478"/>
                    <a:pt x="374" y="477"/>
                  </a:cubicBezTo>
                  <a:cubicBezTo>
                    <a:pt x="374" y="477"/>
                    <a:pt x="374" y="477"/>
                    <a:pt x="374" y="477"/>
                  </a:cubicBezTo>
                  <a:cubicBezTo>
                    <a:pt x="374" y="476"/>
                    <a:pt x="373" y="476"/>
                    <a:pt x="373" y="475"/>
                  </a:cubicBezTo>
                  <a:cubicBezTo>
                    <a:pt x="373" y="475"/>
                    <a:pt x="373" y="474"/>
                    <a:pt x="373" y="474"/>
                  </a:cubicBezTo>
                  <a:cubicBezTo>
                    <a:pt x="373" y="473"/>
                    <a:pt x="373" y="473"/>
                    <a:pt x="372" y="473"/>
                  </a:cubicBezTo>
                  <a:cubicBezTo>
                    <a:pt x="372" y="473"/>
                    <a:pt x="372" y="473"/>
                    <a:pt x="371" y="473"/>
                  </a:cubicBezTo>
                  <a:cubicBezTo>
                    <a:pt x="371" y="473"/>
                    <a:pt x="371" y="473"/>
                    <a:pt x="370" y="474"/>
                  </a:cubicBezTo>
                  <a:cubicBezTo>
                    <a:pt x="370" y="474"/>
                    <a:pt x="370" y="474"/>
                    <a:pt x="370" y="474"/>
                  </a:cubicBezTo>
                  <a:cubicBezTo>
                    <a:pt x="370" y="474"/>
                    <a:pt x="370" y="474"/>
                    <a:pt x="370" y="474"/>
                  </a:cubicBezTo>
                  <a:cubicBezTo>
                    <a:pt x="369" y="474"/>
                    <a:pt x="369" y="474"/>
                    <a:pt x="369" y="474"/>
                  </a:cubicBezTo>
                  <a:cubicBezTo>
                    <a:pt x="368" y="474"/>
                    <a:pt x="368" y="474"/>
                    <a:pt x="367" y="474"/>
                  </a:cubicBezTo>
                  <a:cubicBezTo>
                    <a:pt x="367" y="474"/>
                    <a:pt x="366" y="474"/>
                    <a:pt x="366" y="474"/>
                  </a:cubicBezTo>
                  <a:cubicBezTo>
                    <a:pt x="366" y="473"/>
                    <a:pt x="365" y="473"/>
                    <a:pt x="365" y="473"/>
                  </a:cubicBezTo>
                  <a:cubicBezTo>
                    <a:pt x="365" y="473"/>
                    <a:pt x="365" y="473"/>
                    <a:pt x="365" y="473"/>
                  </a:cubicBezTo>
                  <a:cubicBezTo>
                    <a:pt x="365" y="473"/>
                    <a:pt x="365" y="473"/>
                    <a:pt x="365" y="473"/>
                  </a:cubicBezTo>
                  <a:cubicBezTo>
                    <a:pt x="365" y="474"/>
                    <a:pt x="364" y="474"/>
                    <a:pt x="364" y="474"/>
                  </a:cubicBezTo>
                  <a:cubicBezTo>
                    <a:pt x="364" y="474"/>
                    <a:pt x="364" y="474"/>
                    <a:pt x="364" y="474"/>
                  </a:cubicBezTo>
                  <a:cubicBezTo>
                    <a:pt x="364" y="474"/>
                    <a:pt x="364" y="474"/>
                    <a:pt x="364" y="474"/>
                  </a:cubicBezTo>
                  <a:cubicBezTo>
                    <a:pt x="364" y="475"/>
                    <a:pt x="364" y="475"/>
                    <a:pt x="364" y="475"/>
                  </a:cubicBezTo>
                  <a:cubicBezTo>
                    <a:pt x="364" y="475"/>
                    <a:pt x="364" y="475"/>
                    <a:pt x="364" y="475"/>
                  </a:cubicBezTo>
                  <a:cubicBezTo>
                    <a:pt x="364" y="475"/>
                    <a:pt x="364" y="475"/>
                    <a:pt x="364" y="475"/>
                  </a:cubicBezTo>
                  <a:cubicBezTo>
                    <a:pt x="364" y="475"/>
                    <a:pt x="364" y="475"/>
                    <a:pt x="363" y="475"/>
                  </a:cubicBezTo>
                  <a:cubicBezTo>
                    <a:pt x="363" y="475"/>
                    <a:pt x="363" y="475"/>
                    <a:pt x="363" y="475"/>
                  </a:cubicBezTo>
                  <a:cubicBezTo>
                    <a:pt x="364" y="476"/>
                    <a:pt x="364" y="476"/>
                    <a:pt x="365" y="477"/>
                  </a:cubicBezTo>
                  <a:cubicBezTo>
                    <a:pt x="365" y="477"/>
                    <a:pt x="365" y="477"/>
                    <a:pt x="365" y="477"/>
                  </a:cubicBezTo>
                  <a:cubicBezTo>
                    <a:pt x="365" y="477"/>
                    <a:pt x="366" y="477"/>
                    <a:pt x="366" y="477"/>
                  </a:cubicBezTo>
                  <a:cubicBezTo>
                    <a:pt x="366" y="477"/>
                    <a:pt x="367" y="478"/>
                    <a:pt x="367" y="478"/>
                  </a:cubicBezTo>
                  <a:cubicBezTo>
                    <a:pt x="368" y="478"/>
                    <a:pt x="368" y="479"/>
                    <a:pt x="369" y="479"/>
                  </a:cubicBezTo>
                  <a:cubicBezTo>
                    <a:pt x="369" y="479"/>
                    <a:pt x="369" y="479"/>
                    <a:pt x="369" y="479"/>
                  </a:cubicBezTo>
                  <a:cubicBezTo>
                    <a:pt x="369" y="479"/>
                    <a:pt x="369" y="479"/>
                    <a:pt x="369" y="479"/>
                  </a:cubicBezTo>
                  <a:cubicBezTo>
                    <a:pt x="369" y="480"/>
                    <a:pt x="369" y="480"/>
                    <a:pt x="369" y="480"/>
                  </a:cubicBezTo>
                  <a:cubicBezTo>
                    <a:pt x="369" y="480"/>
                    <a:pt x="369" y="480"/>
                    <a:pt x="369" y="480"/>
                  </a:cubicBezTo>
                  <a:cubicBezTo>
                    <a:pt x="369" y="480"/>
                    <a:pt x="369" y="480"/>
                    <a:pt x="369" y="480"/>
                  </a:cubicBezTo>
                  <a:cubicBezTo>
                    <a:pt x="369" y="481"/>
                    <a:pt x="369" y="481"/>
                    <a:pt x="369" y="482"/>
                  </a:cubicBezTo>
                  <a:cubicBezTo>
                    <a:pt x="369" y="482"/>
                    <a:pt x="369" y="482"/>
                    <a:pt x="369" y="482"/>
                  </a:cubicBezTo>
                  <a:cubicBezTo>
                    <a:pt x="368" y="482"/>
                    <a:pt x="368" y="482"/>
                    <a:pt x="368" y="483"/>
                  </a:cubicBezTo>
                  <a:cubicBezTo>
                    <a:pt x="368" y="483"/>
                    <a:pt x="367" y="483"/>
                    <a:pt x="367" y="483"/>
                  </a:cubicBezTo>
                  <a:cubicBezTo>
                    <a:pt x="367" y="484"/>
                    <a:pt x="366" y="484"/>
                    <a:pt x="366" y="484"/>
                  </a:cubicBezTo>
                  <a:cubicBezTo>
                    <a:pt x="366" y="485"/>
                    <a:pt x="366" y="485"/>
                    <a:pt x="366" y="485"/>
                  </a:cubicBezTo>
                  <a:cubicBezTo>
                    <a:pt x="366" y="486"/>
                    <a:pt x="366" y="486"/>
                    <a:pt x="366" y="486"/>
                  </a:cubicBezTo>
                  <a:cubicBezTo>
                    <a:pt x="365" y="486"/>
                    <a:pt x="365" y="486"/>
                    <a:pt x="365" y="486"/>
                  </a:cubicBezTo>
                  <a:cubicBezTo>
                    <a:pt x="365" y="486"/>
                    <a:pt x="366" y="487"/>
                    <a:pt x="366" y="487"/>
                  </a:cubicBezTo>
                  <a:cubicBezTo>
                    <a:pt x="366" y="487"/>
                    <a:pt x="366" y="487"/>
                    <a:pt x="366" y="487"/>
                  </a:cubicBezTo>
                  <a:cubicBezTo>
                    <a:pt x="366" y="487"/>
                    <a:pt x="365" y="487"/>
                    <a:pt x="365" y="488"/>
                  </a:cubicBezTo>
                  <a:cubicBezTo>
                    <a:pt x="365" y="488"/>
                    <a:pt x="365" y="488"/>
                    <a:pt x="365" y="488"/>
                  </a:cubicBezTo>
                  <a:cubicBezTo>
                    <a:pt x="365" y="488"/>
                    <a:pt x="365" y="488"/>
                    <a:pt x="365" y="488"/>
                  </a:cubicBezTo>
                  <a:cubicBezTo>
                    <a:pt x="364" y="488"/>
                    <a:pt x="364" y="488"/>
                    <a:pt x="364" y="488"/>
                  </a:cubicBezTo>
                  <a:cubicBezTo>
                    <a:pt x="364" y="488"/>
                    <a:pt x="364" y="489"/>
                    <a:pt x="364" y="489"/>
                  </a:cubicBezTo>
                  <a:cubicBezTo>
                    <a:pt x="364" y="489"/>
                    <a:pt x="363" y="489"/>
                    <a:pt x="363" y="490"/>
                  </a:cubicBezTo>
                  <a:cubicBezTo>
                    <a:pt x="362" y="490"/>
                    <a:pt x="362" y="490"/>
                    <a:pt x="362" y="491"/>
                  </a:cubicBezTo>
                  <a:cubicBezTo>
                    <a:pt x="362" y="491"/>
                    <a:pt x="362" y="491"/>
                    <a:pt x="362" y="491"/>
                  </a:cubicBezTo>
                  <a:cubicBezTo>
                    <a:pt x="361" y="492"/>
                    <a:pt x="362" y="492"/>
                    <a:pt x="361" y="492"/>
                  </a:cubicBezTo>
                  <a:cubicBezTo>
                    <a:pt x="361" y="492"/>
                    <a:pt x="361" y="492"/>
                    <a:pt x="361" y="492"/>
                  </a:cubicBezTo>
                  <a:cubicBezTo>
                    <a:pt x="361" y="493"/>
                    <a:pt x="360" y="493"/>
                    <a:pt x="360" y="493"/>
                  </a:cubicBezTo>
                  <a:cubicBezTo>
                    <a:pt x="360" y="493"/>
                    <a:pt x="359" y="493"/>
                    <a:pt x="359" y="493"/>
                  </a:cubicBezTo>
                  <a:cubicBezTo>
                    <a:pt x="358" y="493"/>
                    <a:pt x="358" y="493"/>
                    <a:pt x="357" y="493"/>
                  </a:cubicBezTo>
                  <a:cubicBezTo>
                    <a:pt x="356" y="493"/>
                    <a:pt x="356" y="493"/>
                    <a:pt x="355" y="493"/>
                  </a:cubicBezTo>
                  <a:cubicBezTo>
                    <a:pt x="355" y="493"/>
                    <a:pt x="355" y="492"/>
                    <a:pt x="354" y="492"/>
                  </a:cubicBezTo>
                  <a:cubicBezTo>
                    <a:pt x="354" y="492"/>
                    <a:pt x="354" y="492"/>
                    <a:pt x="354" y="491"/>
                  </a:cubicBezTo>
                  <a:cubicBezTo>
                    <a:pt x="353" y="491"/>
                    <a:pt x="353" y="491"/>
                    <a:pt x="353" y="490"/>
                  </a:cubicBezTo>
                  <a:cubicBezTo>
                    <a:pt x="353" y="490"/>
                    <a:pt x="353" y="490"/>
                    <a:pt x="353" y="490"/>
                  </a:cubicBezTo>
                  <a:cubicBezTo>
                    <a:pt x="353" y="490"/>
                    <a:pt x="352" y="490"/>
                    <a:pt x="352" y="489"/>
                  </a:cubicBezTo>
                  <a:cubicBezTo>
                    <a:pt x="352" y="489"/>
                    <a:pt x="351" y="489"/>
                    <a:pt x="351" y="489"/>
                  </a:cubicBezTo>
                  <a:cubicBezTo>
                    <a:pt x="350" y="489"/>
                    <a:pt x="350" y="489"/>
                    <a:pt x="350" y="488"/>
                  </a:cubicBezTo>
                  <a:cubicBezTo>
                    <a:pt x="350" y="488"/>
                    <a:pt x="350" y="488"/>
                    <a:pt x="350" y="488"/>
                  </a:cubicBezTo>
                  <a:cubicBezTo>
                    <a:pt x="350" y="488"/>
                    <a:pt x="351" y="488"/>
                    <a:pt x="351" y="488"/>
                  </a:cubicBezTo>
                  <a:cubicBezTo>
                    <a:pt x="351" y="488"/>
                    <a:pt x="351" y="488"/>
                    <a:pt x="351" y="488"/>
                  </a:cubicBezTo>
                  <a:cubicBezTo>
                    <a:pt x="351" y="488"/>
                    <a:pt x="351" y="488"/>
                    <a:pt x="350" y="487"/>
                  </a:cubicBezTo>
                  <a:cubicBezTo>
                    <a:pt x="350" y="487"/>
                    <a:pt x="350" y="487"/>
                    <a:pt x="350" y="487"/>
                  </a:cubicBezTo>
                  <a:cubicBezTo>
                    <a:pt x="349" y="487"/>
                    <a:pt x="349" y="487"/>
                    <a:pt x="349" y="487"/>
                  </a:cubicBezTo>
                  <a:cubicBezTo>
                    <a:pt x="349" y="487"/>
                    <a:pt x="349" y="487"/>
                    <a:pt x="349" y="487"/>
                  </a:cubicBezTo>
                  <a:cubicBezTo>
                    <a:pt x="348" y="486"/>
                    <a:pt x="347" y="486"/>
                    <a:pt x="346" y="485"/>
                  </a:cubicBezTo>
                  <a:cubicBezTo>
                    <a:pt x="346" y="485"/>
                    <a:pt x="346" y="484"/>
                    <a:pt x="346" y="484"/>
                  </a:cubicBezTo>
                  <a:cubicBezTo>
                    <a:pt x="345" y="484"/>
                    <a:pt x="345" y="484"/>
                    <a:pt x="345" y="484"/>
                  </a:cubicBezTo>
                  <a:cubicBezTo>
                    <a:pt x="345" y="484"/>
                    <a:pt x="344" y="484"/>
                    <a:pt x="344" y="483"/>
                  </a:cubicBezTo>
                  <a:cubicBezTo>
                    <a:pt x="344" y="483"/>
                    <a:pt x="344" y="483"/>
                    <a:pt x="343" y="483"/>
                  </a:cubicBezTo>
                  <a:cubicBezTo>
                    <a:pt x="343" y="483"/>
                    <a:pt x="343" y="483"/>
                    <a:pt x="344" y="483"/>
                  </a:cubicBezTo>
                  <a:cubicBezTo>
                    <a:pt x="343" y="483"/>
                    <a:pt x="343" y="483"/>
                    <a:pt x="342" y="483"/>
                  </a:cubicBezTo>
                  <a:cubicBezTo>
                    <a:pt x="342" y="483"/>
                    <a:pt x="342" y="483"/>
                    <a:pt x="342" y="483"/>
                  </a:cubicBezTo>
                  <a:cubicBezTo>
                    <a:pt x="342" y="483"/>
                    <a:pt x="343" y="483"/>
                    <a:pt x="343" y="484"/>
                  </a:cubicBezTo>
                  <a:cubicBezTo>
                    <a:pt x="343" y="484"/>
                    <a:pt x="343" y="484"/>
                    <a:pt x="344" y="484"/>
                  </a:cubicBezTo>
                  <a:cubicBezTo>
                    <a:pt x="344" y="484"/>
                    <a:pt x="344" y="485"/>
                    <a:pt x="343" y="485"/>
                  </a:cubicBezTo>
                  <a:cubicBezTo>
                    <a:pt x="343" y="485"/>
                    <a:pt x="343" y="485"/>
                    <a:pt x="343" y="485"/>
                  </a:cubicBezTo>
                  <a:cubicBezTo>
                    <a:pt x="342" y="484"/>
                    <a:pt x="341" y="484"/>
                    <a:pt x="340" y="484"/>
                  </a:cubicBezTo>
                  <a:cubicBezTo>
                    <a:pt x="340" y="485"/>
                    <a:pt x="341" y="485"/>
                    <a:pt x="342" y="485"/>
                  </a:cubicBezTo>
                  <a:cubicBezTo>
                    <a:pt x="343" y="486"/>
                    <a:pt x="343" y="486"/>
                    <a:pt x="344" y="487"/>
                  </a:cubicBezTo>
                  <a:cubicBezTo>
                    <a:pt x="344" y="488"/>
                    <a:pt x="345" y="488"/>
                    <a:pt x="345" y="488"/>
                  </a:cubicBezTo>
                  <a:cubicBezTo>
                    <a:pt x="345" y="489"/>
                    <a:pt x="346" y="489"/>
                    <a:pt x="346" y="489"/>
                  </a:cubicBezTo>
                  <a:cubicBezTo>
                    <a:pt x="346" y="489"/>
                    <a:pt x="346" y="490"/>
                    <a:pt x="346" y="490"/>
                  </a:cubicBezTo>
                  <a:cubicBezTo>
                    <a:pt x="346" y="490"/>
                    <a:pt x="347" y="491"/>
                    <a:pt x="347" y="491"/>
                  </a:cubicBezTo>
                  <a:cubicBezTo>
                    <a:pt x="347" y="492"/>
                    <a:pt x="348" y="492"/>
                    <a:pt x="348" y="492"/>
                  </a:cubicBezTo>
                  <a:cubicBezTo>
                    <a:pt x="348" y="493"/>
                    <a:pt x="348" y="493"/>
                    <a:pt x="349" y="493"/>
                  </a:cubicBezTo>
                  <a:cubicBezTo>
                    <a:pt x="349" y="493"/>
                    <a:pt x="349" y="493"/>
                    <a:pt x="349" y="493"/>
                  </a:cubicBezTo>
                  <a:cubicBezTo>
                    <a:pt x="349" y="493"/>
                    <a:pt x="349" y="493"/>
                    <a:pt x="350" y="493"/>
                  </a:cubicBezTo>
                  <a:cubicBezTo>
                    <a:pt x="351" y="493"/>
                    <a:pt x="353" y="494"/>
                    <a:pt x="355" y="494"/>
                  </a:cubicBezTo>
                  <a:cubicBezTo>
                    <a:pt x="355" y="494"/>
                    <a:pt x="355" y="494"/>
                    <a:pt x="355" y="494"/>
                  </a:cubicBezTo>
                  <a:cubicBezTo>
                    <a:pt x="355" y="494"/>
                    <a:pt x="356" y="494"/>
                    <a:pt x="356" y="494"/>
                  </a:cubicBezTo>
                  <a:cubicBezTo>
                    <a:pt x="356" y="494"/>
                    <a:pt x="357" y="494"/>
                    <a:pt x="357" y="494"/>
                  </a:cubicBezTo>
                  <a:cubicBezTo>
                    <a:pt x="357" y="494"/>
                    <a:pt x="357" y="494"/>
                    <a:pt x="358" y="494"/>
                  </a:cubicBezTo>
                  <a:cubicBezTo>
                    <a:pt x="358" y="494"/>
                    <a:pt x="358" y="494"/>
                    <a:pt x="359" y="494"/>
                  </a:cubicBezTo>
                  <a:cubicBezTo>
                    <a:pt x="359" y="494"/>
                    <a:pt x="359" y="494"/>
                    <a:pt x="359" y="494"/>
                  </a:cubicBezTo>
                  <a:cubicBezTo>
                    <a:pt x="360" y="494"/>
                    <a:pt x="361" y="494"/>
                    <a:pt x="361" y="495"/>
                  </a:cubicBezTo>
                  <a:cubicBezTo>
                    <a:pt x="361" y="495"/>
                    <a:pt x="361" y="495"/>
                    <a:pt x="362" y="495"/>
                  </a:cubicBezTo>
                  <a:cubicBezTo>
                    <a:pt x="362" y="495"/>
                    <a:pt x="362" y="495"/>
                    <a:pt x="362" y="495"/>
                  </a:cubicBezTo>
                  <a:cubicBezTo>
                    <a:pt x="362" y="496"/>
                    <a:pt x="362" y="496"/>
                    <a:pt x="362" y="496"/>
                  </a:cubicBezTo>
                  <a:cubicBezTo>
                    <a:pt x="363" y="496"/>
                    <a:pt x="362" y="497"/>
                    <a:pt x="362" y="497"/>
                  </a:cubicBezTo>
                  <a:cubicBezTo>
                    <a:pt x="362" y="497"/>
                    <a:pt x="362" y="497"/>
                    <a:pt x="362" y="497"/>
                  </a:cubicBezTo>
                  <a:cubicBezTo>
                    <a:pt x="362" y="498"/>
                    <a:pt x="362" y="498"/>
                    <a:pt x="362" y="498"/>
                  </a:cubicBezTo>
                  <a:cubicBezTo>
                    <a:pt x="362" y="498"/>
                    <a:pt x="362" y="498"/>
                    <a:pt x="362" y="498"/>
                  </a:cubicBezTo>
                  <a:cubicBezTo>
                    <a:pt x="361" y="498"/>
                    <a:pt x="361" y="498"/>
                    <a:pt x="361" y="498"/>
                  </a:cubicBezTo>
                  <a:cubicBezTo>
                    <a:pt x="361" y="499"/>
                    <a:pt x="361" y="499"/>
                    <a:pt x="361" y="499"/>
                  </a:cubicBezTo>
                  <a:cubicBezTo>
                    <a:pt x="361" y="499"/>
                    <a:pt x="361" y="499"/>
                    <a:pt x="362" y="499"/>
                  </a:cubicBezTo>
                  <a:cubicBezTo>
                    <a:pt x="362" y="499"/>
                    <a:pt x="362" y="499"/>
                    <a:pt x="362" y="499"/>
                  </a:cubicBezTo>
                  <a:cubicBezTo>
                    <a:pt x="362" y="499"/>
                    <a:pt x="362" y="499"/>
                    <a:pt x="362" y="499"/>
                  </a:cubicBezTo>
                  <a:cubicBezTo>
                    <a:pt x="361" y="500"/>
                    <a:pt x="361" y="500"/>
                    <a:pt x="361" y="500"/>
                  </a:cubicBezTo>
                  <a:cubicBezTo>
                    <a:pt x="361" y="500"/>
                    <a:pt x="361" y="500"/>
                    <a:pt x="361" y="500"/>
                  </a:cubicBezTo>
                  <a:cubicBezTo>
                    <a:pt x="360" y="501"/>
                    <a:pt x="360" y="501"/>
                    <a:pt x="360" y="502"/>
                  </a:cubicBezTo>
                  <a:cubicBezTo>
                    <a:pt x="360" y="502"/>
                    <a:pt x="360" y="502"/>
                    <a:pt x="360" y="503"/>
                  </a:cubicBezTo>
                  <a:cubicBezTo>
                    <a:pt x="360" y="503"/>
                    <a:pt x="360" y="503"/>
                    <a:pt x="360" y="503"/>
                  </a:cubicBezTo>
                  <a:cubicBezTo>
                    <a:pt x="359" y="503"/>
                    <a:pt x="359" y="503"/>
                    <a:pt x="359" y="503"/>
                  </a:cubicBezTo>
                  <a:cubicBezTo>
                    <a:pt x="359" y="503"/>
                    <a:pt x="359" y="503"/>
                    <a:pt x="359" y="504"/>
                  </a:cubicBezTo>
                  <a:cubicBezTo>
                    <a:pt x="359" y="504"/>
                    <a:pt x="359" y="505"/>
                    <a:pt x="358" y="505"/>
                  </a:cubicBezTo>
                  <a:cubicBezTo>
                    <a:pt x="358" y="505"/>
                    <a:pt x="358" y="505"/>
                    <a:pt x="358" y="506"/>
                  </a:cubicBezTo>
                  <a:cubicBezTo>
                    <a:pt x="358" y="506"/>
                    <a:pt x="358" y="506"/>
                    <a:pt x="358" y="506"/>
                  </a:cubicBezTo>
                  <a:cubicBezTo>
                    <a:pt x="357" y="506"/>
                    <a:pt x="356" y="506"/>
                    <a:pt x="356" y="507"/>
                  </a:cubicBezTo>
                  <a:cubicBezTo>
                    <a:pt x="356" y="507"/>
                    <a:pt x="356" y="508"/>
                    <a:pt x="356" y="508"/>
                  </a:cubicBezTo>
                  <a:cubicBezTo>
                    <a:pt x="356" y="508"/>
                    <a:pt x="356" y="509"/>
                    <a:pt x="356" y="509"/>
                  </a:cubicBezTo>
                  <a:cubicBezTo>
                    <a:pt x="355" y="510"/>
                    <a:pt x="355" y="510"/>
                    <a:pt x="355" y="511"/>
                  </a:cubicBezTo>
                  <a:cubicBezTo>
                    <a:pt x="355" y="511"/>
                    <a:pt x="355" y="511"/>
                    <a:pt x="355" y="512"/>
                  </a:cubicBezTo>
                  <a:cubicBezTo>
                    <a:pt x="354" y="512"/>
                    <a:pt x="354" y="512"/>
                    <a:pt x="354" y="512"/>
                  </a:cubicBezTo>
                  <a:cubicBezTo>
                    <a:pt x="354" y="512"/>
                    <a:pt x="353" y="512"/>
                    <a:pt x="353" y="512"/>
                  </a:cubicBezTo>
                  <a:cubicBezTo>
                    <a:pt x="353" y="512"/>
                    <a:pt x="353" y="512"/>
                    <a:pt x="353" y="512"/>
                  </a:cubicBezTo>
                  <a:cubicBezTo>
                    <a:pt x="352" y="513"/>
                    <a:pt x="352" y="513"/>
                    <a:pt x="352" y="513"/>
                  </a:cubicBezTo>
                  <a:cubicBezTo>
                    <a:pt x="352" y="513"/>
                    <a:pt x="352" y="514"/>
                    <a:pt x="351" y="514"/>
                  </a:cubicBezTo>
                  <a:cubicBezTo>
                    <a:pt x="351" y="514"/>
                    <a:pt x="351" y="514"/>
                    <a:pt x="351" y="514"/>
                  </a:cubicBezTo>
                  <a:cubicBezTo>
                    <a:pt x="350" y="514"/>
                    <a:pt x="350" y="514"/>
                    <a:pt x="350" y="514"/>
                  </a:cubicBezTo>
                  <a:cubicBezTo>
                    <a:pt x="349" y="514"/>
                    <a:pt x="349" y="514"/>
                    <a:pt x="348" y="514"/>
                  </a:cubicBezTo>
                  <a:cubicBezTo>
                    <a:pt x="348" y="514"/>
                    <a:pt x="348" y="513"/>
                    <a:pt x="348" y="514"/>
                  </a:cubicBezTo>
                  <a:cubicBezTo>
                    <a:pt x="348" y="514"/>
                    <a:pt x="348" y="514"/>
                    <a:pt x="348" y="514"/>
                  </a:cubicBezTo>
                  <a:cubicBezTo>
                    <a:pt x="348" y="514"/>
                    <a:pt x="348" y="514"/>
                    <a:pt x="348" y="514"/>
                  </a:cubicBezTo>
                  <a:cubicBezTo>
                    <a:pt x="348" y="514"/>
                    <a:pt x="348" y="514"/>
                    <a:pt x="348" y="514"/>
                  </a:cubicBezTo>
                  <a:cubicBezTo>
                    <a:pt x="348" y="515"/>
                    <a:pt x="348" y="515"/>
                    <a:pt x="348" y="515"/>
                  </a:cubicBezTo>
                  <a:cubicBezTo>
                    <a:pt x="348" y="515"/>
                    <a:pt x="348" y="515"/>
                    <a:pt x="348" y="515"/>
                  </a:cubicBezTo>
                  <a:cubicBezTo>
                    <a:pt x="347" y="515"/>
                    <a:pt x="347" y="515"/>
                    <a:pt x="347" y="514"/>
                  </a:cubicBezTo>
                  <a:cubicBezTo>
                    <a:pt x="346" y="514"/>
                    <a:pt x="346" y="513"/>
                    <a:pt x="345" y="513"/>
                  </a:cubicBezTo>
                  <a:cubicBezTo>
                    <a:pt x="345" y="514"/>
                    <a:pt x="345" y="514"/>
                    <a:pt x="345" y="514"/>
                  </a:cubicBezTo>
                  <a:cubicBezTo>
                    <a:pt x="345" y="514"/>
                    <a:pt x="345" y="514"/>
                    <a:pt x="345" y="514"/>
                  </a:cubicBezTo>
                  <a:cubicBezTo>
                    <a:pt x="345" y="514"/>
                    <a:pt x="345" y="514"/>
                    <a:pt x="345" y="514"/>
                  </a:cubicBezTo>
                  <a:cubicBezTo>
                    <a:pt x="345" y="514"/>
                    <a:pt x="345" y="514"/>
                    <a:pt x="345" y="514"/>
                  </a:cubicBezTo>
                  <a:cubicBezTo>
                    <a:pt x="345" y="514"/>
                    <a:pt x="345" y="513"/>
                    <a:pt x="344" y="513"/>
                  </a:cubicBezTo>
                  <a:cubicBezTo>
                    <a:pt x="344" y="513"/>
                    <a:pt x="344" y="513"/>
                    <a:pt x="344" y="513"/>
                  </a:cubicBezTo>
                  <a:cubicBezTo>
                    <a:pt x="344" y="514"/>
                    <a:pt x="344" y="514"/>
                    <a:pt x="344" y="514"/>
                  </a:cubicBezTo>
                  <a:cubicBezTo>
                    <a:pt x="344" y="514"/>
                    <a:pt x="344" y="514"/>
                    <a:pt x="344" y="514"/>
                  </a:cubicBezTo>
                  <a:cubicBezTo>
                    <a:pt x="344" y="513"/>
                    <a:pt x="344" y="513"/>
                    <a:pt x="344" y="513"/>
                  </a:cubicBezTo>
                  <a:cubicBezTo>
                    <a:pt x="343" y="513"/>
                    <a:pt x="343" y="513"/>
                    <a:pt x="343" y="512"/>
                  </a:cubicBezTo>
                  <a:cubicBezTo>
                    <a:pt x="343" y="512"/>
                    <a:pt x="343" y="512"/>
                    <a:pt x="343" y="512"/>
                  </a:cubicBezTo>
                  <a:cubicBezTo>
                    <a:pt x="344" y="512"/>
                    <a:pt x="343" y="511"/>
                    <a:pt x="343" y="511"/>
                  </a:cubicBezTo>
                  <a:cubicBezTo>
                    <a:pt x="343" y="511"/>
                    <a:pt x="343" y="511"/>
                    <a:pt x="343" y="511"/>
                  </a:cubicBezTo>
                  <a:cubicBezTo>
                    <a:pt x="343" y="511"/>
                    <a:pt x="343" y="511"/>
                    <a:pt x="343" y="511"/>
                  </a:cubicBezTo>
                  <a:cubicBezTo>
                    <a:pt x="343" y="511"/>
                    <a:pt x="343" y="511"/>
                    <a:pt x="343" y="511"/>
                  </a:cubicBezTo>
                  <a:cubicBezTo>
                    <a:pt x="343" y="512"/>
                    <a:pt x="343" y="512"/>
                    <a:pt x="342" y="512"/>
                  </a:cubicBezTo>
                  <a:cubicBezTo>
                    <a:pt x="342" y="512"/>
                    <a:pt x="342" y="512"/>
                    <a:pt x="342" y="512"/>
                  </a:cubicBezTo>
                  <a:cubicBezTo>
                    <a:pt x="342" y="512"/>
                    <a:pt x="342" y="512"/>
                    <a:pt x="342" y="512"/>
                  </a:cubicBezTo>
                  <a:cubicBezTo>
                    <a:pt x="342" y="512"/>
                    <a:pt x="342" y="512"/>
                    <a:pt x="342" y="512"/>
                  </a:cubicBezTo>
                  <a:cubicBezTo>
                    <a:pt x="342" y="512"/>
                    <a:pt x="342" y="512"/>
                    <a:pt x="342" y="512"/>
                  </a:cubicBezTo>
                  <a:cubicBezTo>
                    <a:pt x="343" y="513"/>
                    <a:pt x="343" y="513"/>
                    <a:pt x="343" y="513"/>
                  </a:cubicBezTo>
                  <a:cubicBezTo>
                    <a:pt x="343" y="513"/>
                    <a:pt x="343" y="513"/>
                    <a:pt x="343" y="514"/>
                  </a:cubicBezTo>
                  <a:cubicBezTo>
                    <a:pt x="343" y="514"/>
                    <a:pt x="343" y="514"/>
                    <a:pt x="343" y="514"/>
                  </a:cubicBezTo>
                  <a:cubicBezTo>
                    <a:pt x="343" y="514"/>
                    <a:pt x="343" y="514"/>
                    <a:pt x="343" y="514"/>
                  </a:cubicBezTo>
                  <a:cubicBezTo>
                    <a:pt x="343" y="514"/>
                    <a:pt x="343" y="514"/>
                    <a:pt x="343" y="515"/>
                  </a:cubicBezTo>
                  <a:cubicBezTo>
                    <a:pt x="343" y="515"/>
                    <a:pt x="343" y="515"/>
                    <a:pt x="343" y="515"/>
                  </a:cubicBezTo>
                  <a:cubicBezTo>
                    <a:pt x="343" y="515"/>
                    <a:pt x="343" y="515"/>
                    <a:pt x="343" y="515"/>
                  </a:cubicBezTo>
                  <a:cubicBezTo>
                    <a:pt x="342" y="515"/>
                    <a:pt x="342" y="515"/>
                    <a:pt x="342" y="515"/>
                  </a:cubicBezTo>
                  <a:cubicBezTo>
                    <a:pt x="342" y="516"/>
                    <a:pt x="342" y="516"/>
                    <a:pt x="342" y="515"/>
                  </a:cubicBezTo>
                  <a:cubicBezTo>
                    <a:pt x="342" y="515"/>
                    <a:pt x="342" y="515"/>
                    <a:pt x="342" y="515"/>
                  </a:cubicBezTo>
                  <a:cubicBezTo>
                    <a:pt x="342" y="515"/>
                    <a:pt x="342" y="515"/>
                    <a:pt x="341" y="515"/>
                  </a:cubicBezTo>
                  <a:cubicBezTo>
                    <a:pt x="341" y="515"/>
                    <a:pt x="341" y="514"/>
                    <a:pt x="341" y="514"/>
                  </a:cubicBezTo>
                  <a:cubicBezTo>
                    <a:pt x="341" y="514"/>
                    <a:pt x="341" y="515"/>
                    <a:pt x="341" y="515"/>
                  </a:cubicBezTo>
                  <a:cubicBezTo>
                    <a:pt x="341" y="515"/>
                    <a:pt x="341" y="515"/>
                    <a:pt x="341" y="515"/>
                  </a:cubicBezTo>
                  <a:cubicBezTo>
                    <a:pt x="341" y="516"/>
                    <a:pt x="341" y="516"/>
                    <a:pt x="342" y="516"/>
                  </a:cubicBezTo>
                  <a:cubicBezTo>
                    <a:pt x="342" y="516"/>
                    <a:pt x="342" y="516"/>
                    <a:pt x="342" y="516"/>
                  </a:cubicBezTo>
                  <a:cubicBezTo>
                    <a:pt x="342" y="516"/>
                    <a:pt x="342" y="517"/>
                    <a:pt x="342" y="517"/>
                  </a:cubicBezTo>
                  <a:cubicBezTo>
                    <a:pt x="342" y="517"/>
                    <a:pt x="342" y="517"/>
                    <a:pt x="342" y="517"/>
                  </a:cubicBezTo>
                  <a:cubicBezTo>
                    <a:pt x="342" y="517"/>
                    <a:pt x="342" y="517"/>
                    <a:pt x="342" y="517"/>
                  </a:cubicBezTo>
                  <a:cubicBezTo>
                    <a:pt x="342" y="518"/>
                    <a:pt x="341" y="518"/>
                    <a:pt x="342" y="518"/>
                  </a:cubicBezTo>
                  <a:cubicBezTo>
                    <a:pt x="342" y="519"/>
                    <a:pt x="341" y="519"/>
                    <a:pt x="341" y="520"/>
                  </a:cubicBezTo>
                  <a:cubicBezTo>
                    <a:pt x="341" y="520"/>
                    <a:pt x="341" y="520"/>
                    <a:pt x="341" y="520"/>
                  </a:cubicBezTo>
                  <a:cubicBezTo>
                    <a:pt x="341" y="520"/>
                    <a:pt x="340" y="520"/>
                    <a:pt x="340" y="520"/>
                  </a:cubicBezTo>
                  <a:cubicBezTo>
                    <a:pt x="340" y="520"/>
                    <a:pt x="339" y="520"/>
                    <a:pt x="338" y="520"/>
                  </a:cubicBezTo>
                  <a:cubicBezTo>
                    <a:pt x="337" y="520"/>
                    <a:pt x="336" y="520"/>
                    <a:pt x="335" y="520"/>
                  </a:cubicBezTo>
                  <a:cubicBezTo>
                    <a:pt x="333" y="520"/>
                    <a:pt x="332" y="518"/>
                    <a:pt x="330" y="518"/>
                  </a:cubicBezTo>
                  <a:cubicBezTo>
                    <a:pt x="329" y="518"/>
                    <a:pt x="329" y="518"/>
                    <a:pt x="328" y="518"/>
                  </a:cubicBezTo>
                  <a:cubicBezTo>
                    <a:pt x="327" y="518"/>
                    <a:pt x="326" y="517"/>
                    <a:pt x="326" y="517"/>
                  </a:cubicBezTo>
                  <a:cubicBezTo>
                    <a:pt x="323" y="516"/>
                    <a:pt x="321" y="515"/>
                    <a:pt x="319" y="514"/>
                  </a:cubicBezTo>
                  <a:cubicBezTo>
                    <a:pt x="319" y="514"/>
                    <a:pt x="318" y="513"/>
                    <a:pt x="318" y="513"/>
                  </a:cubicBezTo>
                  <a:cubicBezTo>
                    <a:pt x="318" y="513"/>
                    <a:pt x="318" y="513"/>
                    <a:pt x="318" y="512"/>
                  </a:cubicBezTo>
                  <a:cubicBezTo>
                    <a:pt x="318" y="512"/>
                    <a:pt x="318" y="512"/>
                    <a:pt x="317" y="512"/>
                  </a:cubicBezTo>
                  <a:cubicBezTo>
                    <a:pt x="317" y="512"/>
                    <a:pt x="317" y="513"/>
                    <a:pt x="318" y="513"/>
                  </a:cubicBezTo>
                  <a:cubicBezTo>
                    <a:pt x="318" y="514"/>
                    <a:pt x="318" y="514"/>
                    <a:pt x="318" y="514"/>
                  </a:cubicBezTo>
                  <a:cubicBezTo>
                    <a:pt x="318" y="515"/>
                    <a:pt x="317" y="514"/>
                    <a:pt x="316" y="515"/>
                  </a:cubicBezTo>
                  <a:cubicBezTo>
                    <a:pt x="316" y="515"/>
                    <a:pt x="317" y="515"/>
                    <a:pt x="317" y="515"/>
                  </a:cubicBezTo>
                  <a:cubicBezTo>
                    <a:pt x="317" y="515"/>
                    <a:pt x="318" y="515"/>
                    <a:pt x="318" y="515"/>
                  </a:cubicBezTo>
                  <a:cubicBezTo>
                    <a:pt x="318" y="516"/>
                    <a:pt x="318" y="516"/>
                    <a:pt x="319" y="516"/>
                  </a:cubicBezTo>
                  <a:cubicBezTo>
                    <a:pt x="319" y="517"/>
                    <a:pt x="319" y="517"/>
                    <a:pt x="319" y="516"/>
                  </a:cubicBezTo>
                  <a:cubicBezTo>
                    <a:pt x="320" y="516"/>
                    <a:pt x="319" y="516"/>
                    <a:pt x="319" y="515"/>
                  </a:cubicBezTo>
                  <a:cubicBezTo>
                    <a:pt x="319" y="515"/>
                    <a:pt x="319" y="515"/>
                    <a:pt x="320" y="515"/>
                  </a:cubicBezTo>
                  <a:cubicBezTo>
                    <a:pt x="320" y="515"/>
                    <a:pt x="320" y="516"/>
                    <a:pt x="321" y="516"/>
                  </a:cubicBezTo>
                  <a:cubicBezTo>
                    <a:pt x="321" y="516"/>
                    <a:pt x="322" y="516"/>
                    <a:pt x="322" y="516"/>
                  </a:cubicBezTo>
                  <a:cubicBezTo>
                    <a:pt x="323" y="516"/>
                    <a:pt x="323" y="517"/>
                    <a:pt x="324" y="517"/>
                  </a:cubicBezTo>
                  <a:cubicBezTo>
                    <a:pt x="325" y="517"/>
                    <a:pt x="325" y="517"/>
                    <a:pt x="325" y="517"/>
                  </a:cubicBezTo>
                  <a:cubicBezTo>
                    <a:pt x="325" y="517"/>
                    <a:pt x="325" y="518"/>
                    <a:pt x="326" y="518"/>
                  </a:cubicBezTo>
                  <a:cubicBezTo>
                    <a:pt x="326" y="518"/>
                    <a:pt x="327" y="518"/>
                    <a:pt x="328" y="519"/>
                  </a:cubicBezTo>
                  <a:cubicBezTo>
                    <a:pt x="328" y="519"/>
                    <a:pt x="327" y="519"/>
                    <a:pt x="327" y="519"/>
                  </a:cubicBezTo>
                  <a:cubicBezTo>
                    <a:pt x="327" y="519"/>
                    <a:pt x="327" y="520"/>
                    <a:pt x="327" y="520"/>
                  </a:cubicBezTo>
                  <a:cubicBezTo>
                    <a:pt x="327" y="520"/>
                    <a:pt x="326" y="520"/>
                    <a:pt x="326" y="520"/>
                  </a:cubicBezTo>
                  <a:cubicBezTo>
                    <a:pt x="326" y="520"/>
                    <a:pt x="326" y="520"/>
                    <a:pt x="326" y="521"/>
                  </a:cubicBezTo>
                  <a:cubicBezTo>
                    <a:pt x="326" y="521"/>
                    <a:pt x="326" y="521"/>
                    <a:pt x="326" y="521"/>
                  </a:cubicBezTo>
                  <a:cubicBezTo>
                    <a:pt x="326" y="521"/>
                    <a:pt x="326" y="521"/>
                    <a:pt x="326" y="521"/>
                  </a:cubicBezTo>
                  <a:cubicBezTo>
                    <a:pt x="327" y="521"/>
                    <a:pt x="327" y="521"/>
                    <a:pt x="327" y="521"/>
                  </a:cubicBezTo>
                  <a:cubicBezTo>
                    <a:pt x="327" y="520"/>
                    <a:pt x="327" y="520"/>
                    <a:pt x="327" y="520"/>
                  </a:cubicBezTo>
                  <a:cubicBezTo>
                    <a:pt x="327" y="520"/>
                    <a:pt x="328" y="520"/>
                    <a:pt x="328" y="520"/>
                  </a:cubicBezTo>
                  <a:cubicBezTo>
                    <a:pt x="328" y="519"/>
                    <a:pt x="329" y="519"/>
                    <a:pt x="329" y="519"/>
                  </a:cubicBezTo>
                  <a:cubicBezTo>
                    <a:pt x="330" y="519"/>
                    <a:pt x="330" y="519"/>
                    <a:pt x="331" y="519"/>
                  </a:cubicBezTo>
                  <a:cubicBezTo>
                    <a:pt x="331" y="519"/>
                    <a:pt x="331" y="520"/>
                    <a:pt x="331" y="520"/>
                  </a:cubicBezTo>
                  <a:cubicBezTo>
                    <a:pt x="331" y="521"/>
                    <a:pt x="332" y="520"/>
                    <a:pt x="333" y="520"/>
                  </a:cubicBezTo>
                  <a:cubicBezTo>
                    <a:pt x="333" y="520"/>
                    <a:pt x="333" y="520"/>
                    <a:pt x="333" y="520"/>
                  </a:cubicBezTo>
                  <a:cubicBezTo>
                    <a:pt x="333" y="521"/>
                    <a:pt x="333" y="521"/>
                    <a:pt x="333" y="521"/>
                  </a:cubicBezTo>
                  <a:cubicBezTo>
                    <a:pt x="332" y="521"/>
                    <a:pt x="332" y="521"/>
                    <a:pt x="332" y="521"/>
                  </a:cubicBezTo>
                  <a:cubicBezTo>
                    <a:pt x="332" y="521"/>
                    <a:pt x="333" y="521"/>
                    <a:pt x="334" y="521"/>
                  </a:cubicBezTo>
                  <a:cubicBezTo>
                    <a:pt x="334" y="521"/>
                    <a:pt x="334" y="521"/>
                    <a:pt x="334" y="521"/>
                  </a:cubicBezTo>
                  <a:cubicBezTo>
                    <a:pt x="334" y="521"/>
                    <a:pt x="334" y="522"/>
                    <a:pt x="334" y="522"/>
                  </a:cubicBezTo>
                  <a:cubicBezTo>
                    <a:pt x="334" y="522"/>
                    <a:pt x="335" y="522"/>
                    <a:pt x="335" y="522"/>
                  </a:cubicBezTo>
                  <a:cubicBezTo>
                    <a:pt x="335" y="522"/>
                    <a:pt x="335" y="522"/>
                    <a:pt x="335" y="522"/>
                  </a:cubicBezTo>
                  <a:cubicBezTo>
                    <a:pt x="335" y="522"/>
                    <a:pt x="336" y="522"/>
                    <a:pt x="336" y="522"/>
                  </a:cubicBezTo>
                  <a:cubicBezTo>
                    <a:pt x="336" y="522"/>
                    <a:pt x="336" y="523"/>
                    <a:pt x="336" y="523"/>
                  </a:cubicBezTo>
                  <a:cubicBezTo>
                    <a:pt x="336" y="523"/>
                    <a:pt x="337" y="523"/>
                    <a:pt x="337" y="523"/>
                  </a:cubicBezTo>
                  <a:cubicBezTo>
                    <a:pt x="337" y="523"/>
                    <a:pt x="337" y="523"/>
                    <a:pt x="336" y="524"/>
                  </a:cubicBezTo>
                  <a:cubicBezTo>
                    <a:pt x="337" y="524"/>
                    <a:pt x="337" y="524"/>
                    <a:pt x="337" y="524"/>
                  </a:cubicBezTo>
                  <a:cubicBezTo>
                    <a:pt x="337" y="524"/>
                    <a:pt x="337" y="524"/>
                    <a:pt x="337" y="524"/>
                  </a:cubicBezTo>
                  <a:cubicBezTo>
                    <a:pt x="337" y="525"/>
                    <a:pt x="337" y="525"/>
                    <a:pt x="337" y="526"/>
                  </a:cubicBezTo>
                  <a:cubicBezTo>
                    <a:pt x="337" y="526"/>
                    <a:pt x="338" y="527"/>
                    <a:pt x="338" y="527"/>
                  </a:cubicBezTo>
                  <a:cubicBezTo>
                    <a:pt x="338" y="527"/>
                    <a:pt x="337" y="527"/>
                    <a:pt x="337" y="527"/>
                  </a:cubicBezTo>
                  <a:cubicBezTo>
                    <a:pt x="337" y="528"/>
                    <a:pt x="337" y="528"/>
                    <a:pt x="338" y="528"/>
                  </a:cubicBezTo>
                  <a:cubicBezTo>
                    <a:pt x="337" y="529"/>
                    <a:pt x="337" y="529"/>
                    <a:pt x="337" y="530"/>
                  </a:cubicBezTo>
                  <a:cubicBezTo>
                    <a:pt x="336" y="530"/>
                    <a:pt x="335" y="530"/>
                    <a:pt x="334" y="531"/>
                  </a:cubicBezTo>
                  <a:cubicBezTo>
                    <a:pt x="334" y="531"/>
                    <a:pt x="334" y="531"/>
                    <a:pt x="333" y="531"/>
                  </a:cubicBezTo>
                  <a:cubicBezTo>
                    <a:pt x="333" y="531"/>
                    <a:pt x="333" y="531"/>
                    <a:pt x="333" y="531"/>
                  </a:cubicBezTo>
                  <a:cubicBezTo>
                    <a:pt x="333" y="532"/>
                    <a:pt x="333" y="532"/>
                    <a:pt x="333" y="532"/>
                  </a:cubicBezTo>
                  <a:cubicBezTo>
                    <a:pt x="333" y="532"/>
                    <a:pt x="333" y="532"/>
                    <a:pt x="332" y="532"/>
                  </a:cubicBezTo>
                  <a:cubicBezTo>
                    <a:pt x="332" y="532"/>
                    <a:pt x="331" y="532"/>
                    <a:pt x="331" y="532"/>
                  </a:cubicBezTo>
                  <a:cubicBezTo>
                    <a:pt x="330" y="532"/>
                    <a:pt x="330" y="532"/>
                    <a:pt x="330" y="532"/>
                  </a:cubicBezTo>
                  <a:cubicBezTo>
                    <a:pt x="330" y="531"/>
                    <a:pt x="329" y="531"/>
                    <a:pt x="329" y="531"/>
                  </a:cubicBezTo>
                  <a:cubicBezTo>
                    <a:pt x="328" y="531"/>
                    <a:pt x="328" y="531"/>
                    <a:pt x="328" y="531"/>
                  </a:cubicBezTo>
                  <a:cubicBezTo>
                    <a:pt x="328" y="532"/>
                    <a:pt x="328" y="532"/>
                    <a:pt x="328" y="532"/>
                  </a:cubicBezTo>
                  <a:cubicBezTo>
                    <a:pt x="328" y="532"/>
                    <a:pt x="328" y="532"/>
                    <a:pt x="328" y="532"/>
                  </a:cubicBezTo>
                  <a:cubicBezTo>
                    <a:pt x="327" y="532"/>
                    <a:pt x="327" y="532"/>
                    <a:pt x="327" y="532"/>
                  </a:cubicBezTo>
                  <a:cubicBezTo>
                    <a:pt x="326" y="532"/>
                    <a:pt x="326" y="532"/>
                    <a:pt x="326" y="532"/>
                  </a:cubicBezTo>
                  <a:cubicBezTo>
                    <a:pt x="326" y="532"/>
                    <a:pt x="326" y="532"/>
                    <a:pt x="326" y="532"/>
                  </a:cubicBezTo>
                  <a:cubicBezTo>
                    <a:pt x="326" y="533"/>
                    <a:pt x="327" y="533"/>
                    <a:pt x="327" y="534"/>
                  </a:cubicBezTo>
                  <a:cubicBezTo>
                    <a:pt x="328" y="534"/>
                    <a:pt x="328" y="534"/>
                    <a:pt x="329" y="534"/>
                  </a:cubicBezTo>
                  <a:cubicBezTo>
                    <a:pt x="329" y="534"/>
                    <a:pt x="329" y="534"/>
                    <a:pt x="329" y="534"/>
                  </a:cubicBezTo>
                  <a:cubicBezTo>
                    <a:pt x="330" y="535"/>
                    <a:pt x="329" y="535"/>
                    <a:pt x="329" y="535"/>
                  </a:cubicBezTo>
                  <a:cubicBezTo>
                    <a:pt x="329" y="535"/>
                    <a:pt x="329" y="535"/>
                    <a:pt x="329" y="536"/>
                  </a:cubicBezTo>
                  <a:cubicBezTo>
                    <a:pt x="329" y="536"/>
                    <a:pt x="329" y="536"/>
                    <a:pt x="329" y="536"/>
                  </a:cubicBezTo>
                  <a:cubicBezTo>
                    <a:pt x="329" y="536"/>
                    <a:pt x="329" y="536"/>
                    <a:pt x="329" y="536"/>
                  </a:cubicBezTo>
                  <a:cubicBezTo>
                    <a:pt x="328" y="536"/>
                    <a:pt x="328" y="536"/>
                    <a:pt x="328" y="536"/>
                  </a:cubicBezTo>
                  <a:cubicBezTo>
                    <a:pt x="327" y="536"/>
                    <a:pt x="327" y="535"/>
                    <a:pt x="327" y="536"/>
                  </a:cubicBezTo>
                  <a:cubicBezTo>
                    <a:pt x="327" y="536"/>
                    <a:pt x="327" y="536"/>
                    <a:pt x="327" y="536"/>
                  </a:cubicBezTo>
                  <a:cubicBezTo>
                    <a:pt x="326" y="536"/>
                    <a:pt x="326" y="535"/>
                    <a:pt x="325" y="536"/>
                  </a:cubicBezTo>
                  <a:cubicBezTo>
                    <a:pt x="325" y="536"/>
                    <a:pt x="325" y="537"/>
                    <a:pt x="325" y="537"/>
                  </a:cubicBezTo>
                  <a:cubicBezTo>
                    <a:pt x="325" y="537"/>
                    <a:pt x="324" y="537"/>
                    <a:pt x="324" y="537"/>
                  </a:cubicBezTo>
                  <a:cubicBezTo>
                    <a:pt x="324" y="538"/>
                    <a:pt x="324" y="538"/>
                    <a:pt x="324" y="538"/>
                  </a:cubicBezTo>
                  <a:cubicBezTo>
                    <a:pt x="324" y="538"/>
                    <a:pt x="324" y="539"/>
                    <a:pt x="324" y="539"/>
                  </a:cubicBezTo>
                  <a:cubicBezTo>
                    <a:pt x="324" y="539"/>
                    <a:pt x="325" y="539"/>
                    <a:pt x="325" y="539"/>
                  </a:cubicBezTo>
                  <a:cubicBezTo>
                    <a:pt x="325" y="539"/>
                    <a:pt x="325" y="540"/>
                    <a:pt x="325" y="540"/>
                  </a:cubicBezTo>
                  <a:cubicBezTo>
                    <a:pt x="325" y="540"/>
                    <a:pt x="325" y="540"/>
                    <a:pt x="325" y="540"/>
                  </a:cubicBezTo>
                  <a:cubicBezTo>
                    <a:pt x="325" y="540"/>
                    <a:pt x="325" y="540"/>
                    <a:pt x="325" y="540"/>
                  </a:cubicBezTo>
                  <a:cubicBezTo>
                    <a:pt x="325" y="540"/>
                    <a:pt x="324" y="540"/>
                    <a:pt x="324" y="540"/>
                  </a:cubicBezTo>
                  <a:cubicBezTo>
                    <a:pt x="324" y="540"/>
                    <a:pt x="324" y="540"/>
                    <a:pt x="324" y="540"/>
                  </a:cubicBezTo>
                  <a:cubicBezTo>
                    <a:pt x="324" y="540"/>
                    <a:pt x="324" y="540"/>
                    <a:pt x="324" y="540"/>
                  </a:cubicBezTo>
                  <a:cubicBezTo>
                    <a:pt x="323" y="539"/>
                    <a:pt x="322" y="539"/>
                    <a:pt x="322" y="539"/>
                  </a:cubicBezTo>
                  <a:cubicBezTo>
                    <a:pt x="322" y="539"/>
                    <a:pt x="321" y="539"/>
                    <a:pt x="321" y="539"/>
                  </a:cubicBezTo>
                  <a:cubicBezTo>
                    <a:pt x="321" y="539"/>
                    <a:pt x="321" y="540"/>
                    <a:pt x="322" y="540"/>
                  </a:cubicBezTo>
                  <a:cubicBezTo>
                    <a:pt x="322" y="540"/>
                    <a:pt x="322" y="539"/>
                    <a:pt x="322" y="539"/>
                  </a:cubicBezTo>
                  <a:cubicBezTo>
                    <a:pt x="322" y="539"/>
                    <a:pt x="322" y="539"/>
                    <a:pt x="322" y="540"/>
                  </a:cubicBezTo>
                  <a:cubicBezTo>
                    <a:pt x="323" y="540"/>
                    <a:pt x="323" y="540"/>
                    <a:pt x="323" y="540"/>
                  </a:cubicBezTo>
                  <a:cubicBezTo>
                    <a:pt x="323" y="540"/>
                    <a:pt x="323" y="540"/>
                    <a:pt x="323" y="540"/>
                  </a:cubicBezTo>
                  <a:cubicBezTo>
                    <a:pt x="323" y="540"/>
                    <a:pt x="323" y="540"/>
                    <a:pt x="323" y="540"/>
                  </a:cubicBezTo>
                  <a:cubicBezTo>
                    <a:pt x="322" y="541"/>
                    <a:pt x="322" y="541"/>
                    <a:pt x="322" y="541"/>
                  </a:cubicBezTo>
                  <a:cubicBezTo>
                    <a:pt x="321" y="542"/>
                    <a:pt x="321" y="542"/>
                    <a:pt x="321" y="542"/>
                  </a:cubicBezTo>
                  <a:cubicBezTo>
                    <a:pt x="321" y="542"/>
                    <a:pt x="322" y="542"/>
                    <a:pt x="322" y="542"/>
                  </a:cubicBezTo>
                  <a:cubicBezTo>
                    <a:pt x="322" y="542"/>
                    <a:pt x="322" y="542"/>
                    <a:pt x="322" y="542"/>
                  </a:cubicBezTo>
                  <a:cubicBezTo>
                    <a:pt x="322" y="542"/>
                    <a:pt x="322" y="542"/>
                    <a:pt x="322" y="542"/>
                  </a:cubicBezTo>
                  <a:cubicBezTo>
                    <a:pt x="322" y="543"/>
                    <a:pt x="321" y="543"/>
                    <a:pt x="321" y="543"/>
                  </a:cubicBezTo>
                  <a:cubicBezTo>
                    <a:pt x="321" y="543"/>
                    <a:pt x="321" y="544"/>
                    <a:pt x="321" y="544"/>
                  </a:cubicBezTo>
                  <a:cubicBezTo>
                    <a:pt x="320" y="544"/>
                    <a:pt x="320" y="544"/>
                    <a:pt x="320" y="544"/>
                  </a:cubicBezTo>
                  <a:cubicBezTo>
                    <a:pt x="320" y="543"/>
                    <a:pt x="320" y="543"/>
                    <a:pt x="320" y="543"/>
                  </a:cubicBezTo>
                  <a:cubicBezTo>
                    <a:pt x="319" y="543"/>
                    <a:pt x="319" y="543"/>
                    <a:pt x="320" y="544"/>
                  </a:cubicBezTo>
                  <a:cubicBezTo>
                    <a:pt x="320" y="544"/>
                    <a:pt x="320" y="544"/>
                    <a:pt x="320" y="544"/>
                  </a:cubicBezTo>
                  <a:cubicBezTo>
                    <a:pt x="320" y="544"/>
                    <a:pt x="320" y="545"/>
                    <a:pt x="320" y="545"/>
                  </a:cubicBezTo>
                  <a:cubicBezTo>
                    <a:pt x="320" y="545"/>
                    <a:pt x="321" y="545"/>
                    <a:pt x="321" y="545"/>
                  </a:cubicBezTo>
                  <a:cubicBezTo>
                    <a:pt x="321" y="545"/>
                    <a:pt x="321" y="545"/>
                    <a:pt x="321" y="545"/>
                  </a:cubicBezTo>
                  <a:cubicBezTo>
                    <a:pt x="321" y="545"/>
                    <a:pt x="321" y="545"/>
                    <a:pt x="321" y="545"/>
                  </a:cubicBezTo>
                  <a:cubicBezTo>
                    <a:pt x="321" y="545"/>
                    <a:pt x="322" y="545"/>
                    <a:pt x="322" y="545"/>
                  </a:cubicBezTo>
                  <a:cubicBezTo>
                    <a:pt x="322" y="545"/>
                    <a:pt x="322" y="546"/>
                    <a:pt x="321" y="546"/>
                  </a:cubicBezTo>
                  <a:cubicBezTo>
                    <a:pt x="321" y="546"/>
                    <a:pt x="321" y="546"/>
                    <a:pt x="321" y="546"/>
                  </a:cubicBezTo>
                  <a:cubicBezTo>
                    <a:pt x="321" y="546"/>
                    <a:pt x="321" y="546"/>
                    <a:pt x="321" y="545"/>
                  </a:cubicBezTo>
                  <a:cubicBezTo>
                    <a:pt x="320" y="545"/>
                    <a:pt x="319" y="545"/>
                    <a:pt x="319" y="545"/>
                  </a:cubicBezTo>
                  <a:cubicBezTo>
                    <a:pt x="319" y="545"/>
                    <a:pt x="319" y="545"/>
                    <a:pt x="319" y="545"/>
                  </a:cubicBezTo>
                  <a:cubicBezTo>
                    <a:pt x="319" y="545"/>
                    <a:pt x="318" y="545"/>
                    <a:pt x="318" y="545"/>
                  </a:cubicBezTo>
                  <a:cubicBezTo>
                    <a:pt x="318" y="545"/>
                    <a:pt x="318" y="545"/>
                    <a:pt x="318" y="546"/>
                  </a:cubicBezTo>
                  <a:cubicBezTo>
                    <a:pt x="318" y="546"/>
                    <a:pt x="317" y="546"/>
                    <a:pt x="317" y="546"/>
                  </a:cubicBezTo>
                  <a:cubicBezTo>
                    <a:pt x="317" y="546"/>
                    <a:pt x="318" y="546"/>
                    <a:pt x="318" y="546"/>
                  </a:cubicBezTo>
                  <a:cubicBezTo>
                    <a:pt x="318" y="546"/>
                    <a:pt x="318" y="546"/>
                    <a:pt x="318" y="546"/>
                  </a:cubicBezTo>
                  <a:cubicBezTo>
                    <a:pt x="318" y="546"/>
                    <a:pt x="319" y="546"/>
                    <a:pt x="319" y="546"/>
                  </a:cubicBezTo>
                  <a:cubicBezTo>
                    <a:pt x="319" y="546"/>
                    <a:pt x="319" y="546"/>
                    <a:pt x="319" y="546"/>
                  </a:cubicBezTo>
                  <a:cubicBezTo>
                    <a:pt x="319" y="546"/>
                    <a:pt x="319" y="546"/>
                    <a:pt x="319" y="546"/>
                  </a:cubicBezTo>
                  <a:cubicBezTo>
                    <a:pt x="319" y="547"/>
                    <a:pt x="319" y="547"/>
                    <a:pt x="319" y="547"/>
                  </a:cubicBezTo>
                  <a:cubicBezTo>
                    <a:pt x="319" y="547"/>
                    <a:pt x="320" y="547"/>
                    <a:pt x="320" y="547"/>
                  </a:cubicBezTo>
                  <a:cubicBezTo>
                    <a:pt x="320" y="547"/>
                    <a:pt x="320" y="547"/>
                    <a:pt x="320" y="548"/>
                  </a:cubicBezTo>
                  <a:cubicBezTo>
                    <a:pt x="320" y="547"/>
                    <a:pt x="319" y="547"/>
                    <a:pt x="319" y="547"/>
                  </a:cubicBezTo>
                  <a:cubicBezTo>
                    <a:pt x="319" y="547"/>
                    <a:pt x="319" y="547"/>
                    <a:pt x="319" y="547"/>
                  </a:cubicBezTo>
                  <a:cubicBezTo>
                    <a:pt x="319" y="548"/>
                    <a:pt x="319" y="548"/>
                    <a:pt x="319" y="548"/>
                  </a:cubicBezTo>
                  <a:cubicBezTo>
                    <a:pt x="319" y="548"/>
                    <a:pt x="319" y="548"/>
                    <a:pt x="319" y="548"/>
                  </a:cubicBezTo>
                  <a:cubicBezTo>
                    <a:pt x="318" y="548"/>
                    <a:pt x="318" y="548"/>
                    <a:pt x="318" y="549"/>
                  </a:cubicBezTo>
                  <a:cubicBezTo>
                    <a:pt x="317" y="549"/>
                    <a:pt x="317" y="550"/>
                    <a:pt x="316" y="550"/>
                  </a:cubicBezTo>
                  <a:cubicBezTo>
                    <a:pt x="316" y="551"/>
                    <a:pt x="315" y="551"/>
                    <a:pt x="315" y="551"/>
                  </a:cubicBezTo>
                  <a:cubicBezTo>
                    <a:pt x="315" y="551"/>
                    <a:pt x="315" y="552"/>
                    <a:pt x="315" y="552"/>
                  </a:cubicBezTo>
                  <a:cubicBezTo>
                    <a:pt x="315" y="552"/>
                    <a:pt x="315" y="552"/>
                    <a:pt x="316" y="552"/>
                  </a:cubicBezTo>
                  <a:cubicBezTo>
                    <a:pt x="316" y="552"/>
                    <a:pt x="316" y="553"/>
                    <a:pt x="316" y="553"/>
                  </a:cubicBezTo>
                  <a:cubicBezTo>
                    <a:pt x="316" y="553"/>
                    <a:pt x="316" y="553"/>
                    <a:pt x="316" y="553"/>
                  </a:cubicBezTo>
                  <a:cubicBezTo>
                    <a:pt x="315" y="553"/>
                    <a:pt x="315" y="553"/>
                    <a:pt x="315" y="553"/>
                  </a:cubicBezTo>
                  <a:cubicBezTo>
                    <a:pt x="315" y="553"/>
                    <a:pt x="315" y="554"/>
                    <a:pt x="315" y="554"/>
                  </a:cubicBezTo>
                  <a:cubicBezTo>
                    <a:pt x="315" y="554"/>
                    <a:pt x="315" y="555"/>
                    <a:pt x="315" y="555"/>
                  </a:cubicBezTo>
                  <a:cubicBezTo>
                    <a:pt x="315" y="555"/>
                    <a:pt x="315" y="555"/>
                    <a:pt x="314" y="555"/>
                  </a:cubicBezTo>
                  <a:cubicBezTo>
                    <a:pt x="314" y="556"/>
                    <a:pt x="314" y="556"/>
                    <a:pt x="315" y="556"/>
                  </a:cubicBezTo>
                  <a:cubicBezTo>
                    <a:pt x="315" y="556"/>
                    <a:pt x="315" y="556"/>
                    <a:pt x="315" y="556"/>
                  </a:cubicBezTo>
                  <a:cubicBezTo>
                    <a:pt x="315" y="556"/>
                    <a:pt x="315" y="556"/>
                    <a:pt x="315" y="556"/>
                  </a:cubicBezTo>
                  <a:cubicBezTo>
                    <a:pt x="315" y="557"/>
                    <a:pt x="314" y="557"/>
                    <a:pt x="314" y="557"/>
                  </a:cubicBezTo>
                  <a:cubicBezTo>
                    <a:pt x="314" y="557"/>
                    <a:pt x="314" y="557"/>
                    <a:pt x="314" y="558"/>
                  </a:cubicBezTo>
                  <a:cubicBezTo>
                    <a:pt x="313" y="558"/>
                    <a:pt x="313" y="558"/>
                    <a:pt x="313" y="559"/>
                  </a:cubicBezTo>
                  <a:cubicBezTo>
                    <a:pt x="313" y="559"/>
                    <a:pt x="313" y="559"/>
                    <a:pt x="313" y="559"/>
                  </a:cubicBezTo>
                  <a:cubicBezTo>
                    <a:pt x="313" y="559"/>
                    <a:pt x="313" y="559"/>
                    <a:pt x="313" y="560"/>
                  </a:cubicBezTo>
                  <a:cubicBezTo>
                    <a:pt x="313" y="560"/>
                    <a:pt x="312" y="560"/>
                    <a:pt x="312" y="560"/>
                  </a:cubicBezTo>
                  <a:cubicBezTo>
                    <a:pt x="312" y="561"/>
                    <a:pt x="312" y="561"/>
                    <a:pt x="312" y="561"/>
                  </a:cubicBezTo>
                  <a:cubicBezTo>
                    <a:pt x="312" y="561"/>
                    <a:pt x="312" y="561"/>
                    <a:pt x="312" y="561"/>
                  </a:cubicBezTo>
                  <a:cubicBezTo>
                    <a:pt x="313" y="561"/>
                    <a:pt x="312" y="562"/>
                    <a:pt x="312" y="562"/>
                  </a:cubicBezTo>
                  <a:cubicBezTo>
                    <a:pt x="312" y="563"/>
                    <a:pt x="312" y="563"/>
                    <a:pt x="311" y="563"/>
                  </a:cubicBezTo>
                  <a:cubicBezTo>
                    <a:pt x="311" y="564"/>
                    <a:pt x="311" y="564"/>
                    <a:pt x="311" y="564"/>
                  </a:cubicBezTo>
                  <a:cubicBezTo>
                    <a:pt x="311" y="564"/>
                    <a:pt x="311" y="564"/>
                    <a:pt x="310" y="564"/>
                  </a:cubicBezTo>
                  <a:cubicBezTo>
                    <a:pt x="310" y="564"/>
                    <a:pt x="310" y="564"/>
                    <a:pt x="309" y="564"/>
                  </a:cubicBezTo>
                  <a:cubicBezTo>
                    <a:pt x="309" y="564"/>
                    <a:pt x="309" y="564"/>
                    <a:pt x="309" y="564"/>
                  </a:cubicBezTo>
                  <a:cubicBezTo>
                    <a:pt x="309" y="565"/>
                    <a:pt x="309" y="565"/>
                    <a:pt x="310" y="565"/>
                  </a:cubicBezTo>
                  <a:cubicBezTo>
                    <a:pt x="310" y="565"/>
                    <a:pt x="311" y="565"/>
                    <a:pt x="311" y="566"/>
                  </a:cubicBezTo>
                  <a:cubicBezTo>
                    <a:pt x="311" y="566"/>
                    <a:pt x="311" y="567"/>
                    <a:pt x="310" y="567"/>
                  </a:cubicBezTo>
                  <a:cubicBezTo>
                    <a:pt x="310" y="568"/>
                    <a:pt x="310" y="568"/>
                    <a:pt x="310" y="569"/>
                  </a:cubicBezTo>
                  <a:cubicBezTo>
                    <a:pt x="310" y="569"/>
                    <a:pt x="310" y="570"/>
                    <a:pt x="310" y="570"/>
                  </a:cubicBezTo>
                  <a:cubicBezTo>
                    <a:pt x="310" y="571"/>
                    <a:pt x="310" y="571"/>
                    <a:pt x="310" y="571"/>
                  </a:cubicBezTo>
                  <a:cubicBezTo>
                    <a:pt x="309" y="572"/>
                    <a:pt x="309" y="573"/>
                    <a:pt x="309" y="573"/>
                  </a:cubicBezTo>
                  <a:cubicBezTo>
                    <a:pt x="309" y="574"/>
                    <a:pt x="310" y="574"/>
                    <a:pt x="310" y="575"/>
                  </a:cubicBezTo>
                  <a:cubicBezTo>
                    <a:pt x="310" y="575"/>
                    <a:pt x="309" y="576"/>
                    <a:pt x="309" y="577"/>
                  </a:cubicBezTo>
                  <a:cubicBezTo>
                    <a:pt x="309" y="578"/>
                    <a:pt x="310" y="578"/>
                    <a:pt x="310" y="579"/>
                  </a:cubicBezTo>
                  <a:cubicBezTo>
                    <a:pt x="310" y="580"/>
                    <a:pt x="310" y="581"/>
                    <a:pt x="310" y="582"/>
                  </a:cubicBezTo>
                  <a:cubicBezTo>
                    <a:pt x="310" y="583"/>
                    <a:pt x="309" y="583"/>
                    <a:pt x="309" y="583"/>
                  </a:cubicBezTo>
                  <a:cubicBezTo>
                    <a:pt x="309" y="584"/>
                    <a:pt x="308" y="584"/>
                    <a:pt x="308" y="584"/>
                  </a:cubicBezTo>
                  <a:cubicBezTo>
                    <a:pt x="307" y="584"/>
                    <a:pt x="307" y="585"/>
                    <a:pt x="307" y="585"/>
                  </a:cubicBezTo>
                  <a:cubicBezTo>
                    <a:pt x="307" y="585"/>
                    <a:pt x="307" y="585"/>
                    <a:pt x="308" y="585"/>
                  </a:cubicBezTo>
                  <a:cubicBezTo>
                    <a:pt x="308" y="585"/>
                    <a:pt x="308" y="584"/>
                    <a:pt x="308" y="584"/>
                  </a:cubicBezTo>
                  <a:cubicBezTo>
                    <a:pt x="308" y="584"/>
                    <a:pt x="308" y="584"/>
                    <a:pt x="309" y="584"/>
                  </a:cubicBezTo>
                  <a:cubicBezTo>
                    <a:pt x="309" y="584"/>
                    <a:pt x="309" y="584"/>
                    <a:pt x="309" y="584"/>
                  </a:cubicBezTo>
                  <a:cubicBezTo>
                    <a:pt x="309" y="584"/>
                    <a:pt x="309" y="584"/>
                    <a:pt x="310" y="584"/>
                  </a:cubicBezTo>
                  <a:cubicBezTo>
                    <a:pt x="310" y="584"/>
                    <a:pt x="310" y="584"/>
                    <a:pt x="310" y="584"/>
                  </a:cubicBezTo>
                  <a:cubicBezTo>
                    <a:pt x="310" y="585"/>
                    <a:pt x="310" y="585"/>
                    <a:pt x="311" y="585"/>
                  </a:cubicBezTo>
                  <a:cubicBezTo>
                    <a:pt x="311" y="585"/>
                    <a:pt x="311" y="585"/>
                    <a:pt x="311" y="585"/>
                  </a:cubicBezTo>
                  <a:cubicBezTo>
                    <a:pt x="311" y="585"/>
                    <a:pt x="311" y="586"/>
                    <a:pt x="311" y="586"/>
                  </a:cubicBezTo>
                  <a:cubicBezTo>
                    <a:pt x="311" y="587"/>
                    <a:pt x="312" y="587"/>
                    <a:pt x="312" y="588"/>
                  </a:cubicBezTo>
                  <a:cubicBezTo>
                    <a:pt x="312" y="588"/>
                    <a:pt x="312" y="588"/>
                    <a:pt x="313" y="588"/>
                  </a:cubicBezTo>
                  <a:cubicBezTo>
                    <a:pt x="313" y="588"/>
                    <a:pt x="313" y="588"/>
                    <a:pt x="314" y="587"/>
                  </a:cubicBezTo>
                  <a:cubicBezTo>
                    <a:pt x="314" y="587"/>
                    <a:pt x="314" y="587"/>
                    <a:pt x="314" y="587"/>
                  </a:cubicBezTo>
                  <a:cubicBezTo>
                    <a:pt x="314" y="587"/>
                    <a:pt x="314" y="588"/>
                    <a:pt x="314" y="588"/>
                  </a:cubicBezTo>
                  <a:cubicBezTo>
                    <a:pt x="314" y="588"/>
                    <a:pt x="314" y="589"/>
                    <a:pt x="314" y="589"/>
                  </a:cubicBezTo>
                  <a:cubicBezTo>
                    <a:pt x="314" y="589"/>
                    <a:pt x="314" y="589"/>
                    <a:pt x="314" y="588"/>
                  </a:cubicBezTo>
                  <a:cubicBezTo>
                    <a:pt x="314" y="588"/>
                    <a:pt x="314" y="588"/>
                    <a:pt x="314" y="588"/>
                  </a:cubicBezTo>
                  <a:cubicBezTo>
                    <a:pt x="314" y="587"/>
                    <a:pt x="314" y="587"/>
                    <a:pt x="314" y="587"/>
                  </a:cubicBezTo>
                  <a:cubicBezTo>
                    <a:pt x="315" y="587"/>
                    <a:pt x="315" y="587"/>
                    <a:pt x="315" y="587"/>
                  </a:cubicBezTo>
                  <a:cubicBezTo>
                    <a:pt x="315" y="588"/>
                    <a:pt x="316" y="588"/>
                    <a:pt x="316" y="588"/>
                  </a:cubicBezTo>
                  <a:cubicBezTo>
                    <a:pt x="317" y="588"/>
                    <a:pt x="317" y="587"/>
                    <a:pt x="317" y="587"/>
                  </a:cubicBezTo>
                  <a:cubicBezTo>
                    <a:pt x="318" y="587"/>
                    <a:pt x="318" y="587"/>
                    <a:pt x="318" y="587"/>
                  </a:cubicBezTo>
                  <a:cubicBezTo>
                    <a:pt x="318" y="587"/>
                    <a:pt x="319" y="587"/>
                    <a:pt x="319" y="587"/>
                  </a:cubicBezTo>
                  <a:cubicBezTo>
                    <a:pt x="319" y="588"/>
                    <a:pt x="319" y="588"/>
                    <a:pt x="319" y="588"/>
                  </a:cubicBezTo>
                  <a:cubicBezTo>
                    <a:pt x="319" y="588"/>
                    <a:pt x="319" y="588"/>
                    <a:pt x="319" y="588"/>
                  </a:cubicBezTo>
                  <a:cubicBezTo>
                    <a:pt x="319" y="588"/>
                    <a:pt x="319" y="588"/>
                    <a:pt x="319" y="588"/>
                  </a:cubicBezTo>
                  <a:cubicBezTo>
                    <a:pt x="320" y="588"/>
                    <a:pt x="320" y="588"/>
                    <a:pt x="320" y="588"/>
                  </a:cubicBezTo>
                  <a:cubicBezTo>
                    <a:pt x="321" y="588"/>
                    <a:pt x="321" y="588"/>
                    <a:pt x="321" y="589"/>
                  </a:cubicBezTo>
                  <a:cubicBezTo>
                    <a:pt x="321" y="589"/>
                    <a:pt x="321" y="589"/>
                    <a:pt x="321" y="590"/>
                  </a:cubicBezTo>
                  <a:cubicBezTo>
                    <a:pt x="321" y="590"/>
                    <a:pt x="321" y="590"/>
                    <a:pt x="321" y="590"/>
                  </a:cubicBezTo>
                  <a:cubicBezTo>
                    <a:pt x="321" y="591"/>
                    <a:pt x="321" y="591"/>
                    <a:pt x="321" y="592"/>
                  </a:cubicBezTo>
                  <a:cubicBezTo>
                    <a:pt x="322" y="593"/>
                    <a:pt x="322" y="594"/>
                    <a:pt x="322" y="594"/>
                  </a:cubicBezTo>
                  <a:cubicBezTo>
                    <a:pt x="322" y="595"/>
                    <a:pt x="322" y="595"/>
                    <a:pt x="323" y="596"/>
                  </a:cubicBezTo>
                  <a:cubicBezTo>
                    <a:pt x="323" y="596"/>
                    <a:pt x="323" y="597"/>
                    <a:pt x="323" y="598"/>
                  </a:cubicBezTo>
                  <a:cubicBezTo>
                    <a:pt x="323" y="599"/>
                    <a:pt x="324" y="601"/>
                    <a:pt x="325" y="602"/>
                  </a:cubicBezTo>
                  <a:cubicBezTo>
                    <a:pt x="325" y="604"/>
                    <a:pt x="326" y="605"/>
                    <a:pt x="326" y="607"/>
                  </a:cubicBezTo>
                  <a:cubicBezTo>
                    <a:pt x="325" y="608"/>
                    <a:pt x="325" y="608"/>
                    <a:pt x="325" y="609"/>
                  </a:cubicBezTo>
                  <a:cubicBezTo>
                    <a:pt x="324" y="609"/>
                    <a:pt x="324" y="610"/>
                    <a:pt x="324" y="610"/>
                  </a:cubicBezTo>
                  <a:cubicBezTo>
                    <a:pt x="323" y="610"/>
                    <a:pt x="322" y="610"/>
                    <a:pt x="322" y="610"/>
                  </a:cubicBezTo>
                  <a:cubicBezTo>
                    <a:pt x="321" y="610"/>
                    <a:pt x="321" y="610"/>
                    <a:pt x="321" y="611"/>
                  </a:cubicBezTo>
                  <a:cubicBezTo>
                    <a:pt x="322" y="611"/>
                    <a:pt x="322" y="611"/>
                    <a:pt x="323" y="611"/>
                  </a:cubicBezTo>
                  <a:cubicBezTo>
                    <a:pt x="324" y="611"/>
                    <a:pt x="324" y="610"/>
                    <a:pt x="325" y="610"/>
                  </a:cubicBezTo>
                  <a:cubicBezTo>
                    <a:pt x="326" y="609"/>
                    <a:pt x="326" y="609"/>
                    <a:pt x="327" y="609"/>
                  </a:cubicBezTo>
                  <a:cubicBezTo>
                    <a:pt x="327" y="609"/>
                    <a:pt x="327" y="609"/>
                    <a:pt x="326" y="609"/>
                  </a:cubicBezTo>
                  <a:cubicBezTo>
                    <a:pt x="326" y="610"/>
                    <a:pt x="326" y="610"/>
                    <a:pt x="326" y="610"/>
                  </a:cubicBezTo>
                  <a:cubicBezTo>
                    <a:pt x="326" y="610"/>
                    <a:pt x="327" y="610"/>
                    <a:pt x="327" y="610"/>
                  </a:cubicBezTo>
                  <a:cubicBezTo>
                    <a:pt x="328" y="609"/>
                    <a:pt x="330" y="609"/>
                    <a:pt x="331" y="608"/>
                  </a:cubicBezTo>
                  <a:cubicBezTo>
                    <a:pt x="333" y="607"/>
                    <a:pt x="334" y="607"/>
                    <a:pt x="336" y="606"/>
                  </a:cubicBezTo>
                  <a:cubicBezTo>
                    <a:pt x="337" y="606"/>
                    <a:pt x="338" y="607"/>
                    <a:pt x="339" y="607"/>
                  </a:cubicBezTo>
                  <a:cubicBezTo>
                    <a:pt x="340" y="608"/>
                    <a:pt x="340" y="609"/>
                    <a:pt x="341" y="609"/>
                  </a:cubicBezTo>
                  <a:cubicBezTo>
                    <a:pt x="342" y="609"/>
                    <a:pt x="342" y="609"/>
                    <a:pt x="342" y="610"/>
                  </a:cubicBezTo>
                  <a:cubicBezTo>
                    <a:pt x="343" y="610"/>
                    <a:pt x="344" y="610"/>
                    <a:pt x="344" y="610"/>
                  </a:cubicBezTo>
                  <a:cubicBezTo>
                    <a:pt x="345" y="611"/>
                    <a:pt x="345" y="611"/>
                    <a:pt x="345" y="611"/>
                  </a:cubicBezTo>
                  <a:cubicBezTo>
                    <a:pt x="346" y="611"/>
                    <a:pt x="346" y="611"/>
                    <a:pt x="347" y="611"/>
                  </a:cubicBezTo>
                  <a:cubicBezTo>
                    <a:pt x="347" y="611"/>
                    <a:pt x="348" y="612"/>
                    <a:pt x="348" y="612"/>
                  </a:cubicBezTo>
                  <a:cubicBezTo>
                    <a:pt x="349" y="612"/>
                    <a:pt x="349" y="612"/>
                    <a:pt x="349" y="612"/>
                  </a:cubicBezTo>
                  <a:cubicBezTo>
                    <a:pt x="350" y="612"/>
                    <a:pt x="350" y="612"/>
                    <a:pt x="351" y="613"/>
                  </a:cubicBezTo>
                  <a:cubicBezTo>
                    <a:pt x="351" y="614"/>
                    <a:pt x="352" y="615"/>
                    <a:pt x="354" y="615"/>
                  </a:cubicBezTo>
                  <a:cubicBezTo>
                    <a:pt x="354" y="616"/>
                    <a:pt x="355" y="616"/>
                    <a:pt x="355" y="616"/>
                  </a:cubicBezTo>
                  <a:cubicBezTo>
                    <a:pt x="355" y="616"/>
                    <a:pt x="356" y="617"/>
                    <a:pt x="356" y="617"/>
                  </a:cubicBezTo>
                  <a:cubicBezTo>
                    <a:pt x="356" y="619"/>
                    <a:pt x="357" y="620"/>
                    <a:pt x="359" y="622"/>
                  </a:cubicBezTo>
                  <a:cubicBezTo>
                    <a:pt x="360" y="623"/>
                    <a:pt x="363" y="623"/>
                    <a:pt x="364" y="624"/>
                  </a:cubicBezTo>
                  <a:cubicBezTo>
                    <a:pt x="365" y="624"/>
                    <a:pt x="366" y="625"/>
                    <a:pt x="367" y="626"/>
                  </a:cubicBezTo>
                  <a:cubicBezTo>
                    <a:pt x="368" y="626"/>
                    <a:pt x="369" y="626"/>
                    <a:pt x="369" y="626"/>
                  </a:cubicBezTo>
                  <a:cubicBezTo>
                    <a:pt x="370" y="626"/>
                    <a:pt x="370" y="627"/>
                    <a:pt x="370" y="627"/>
                  </a:cubicBezTo>
                  <a:cubicBezTo>
                    <a:pt x="371" y="627"/>
                    <a:pt x="371" y="627"/>
                    <a:pt x="371" y="628"/>
                  </a:cubicBezTo>
                  <a:cubicBezTo>
                    <a:pt x="372" y="628"/>
                    <a:pt x="372" y="629"/>
                    <a:pt x="373" y="629"/>
                  </a:cubicBezTo>
                  <a:cubicBezTo>
                    <a:pt x="373" y="629"/>
                    <a:pt x="374" y="629"/>
                    <a:pt x="374" y="630"/>
                  </a:cubicBezTo>
                  <a:cubicBezTo>
                    <a:pt x="374" y="630"/>
                    <a:pt x="375" y="630"/>
                    <a:pt x="375" y="630"/>
                  </a:cubicBezTo>
                  <a:cubicBezTo>
                    <a:pt x="375" y="631"/>
                    <a:pt x="375" y="631"/>
                    <a:pt x="375" y="631"/>
                  </a:cubicBezTo>
                  <a:cubicBezTo>
                    <a:pt x="376" y="631"/>
                    <a:pt x="376" y="631"/>
                    <a:pt x="377" y="631"/>
                  </a:cubicBezTo>
                  <a:cubicBezTo>
                    <a:pt x="377" y="631"/>
                    <a:pt x="378" y="631"/>
                    <a:pt x="379" y="631"/>
                  </a:cubicBezTo>
                  <a:cubicBezTo>
                    <a:pt x="379" y="631"/>
                    <a:pt x="380" y="630"/>
                    <a:pt x="381" y="631"/>
                  </a:cubicBezTo>
                  <a:cubicBezTo>
                    <a:pt x="381" y="631"/>
                    <a:pt x="381" y="631"/>
                    <a:pt x="381" y="631"/>
                  </a:cubicBezTo>
                  <a:cubicBezTo>
                    <a:pt x="382" y="631"/>
                    <a:pt x="382" y="631"/>
                    <a:pt x="382" y="630"/>
                  </a:cubicBezTo>
                  <a:cubicBezTo>
                    <a:pt x="383" y="630"/>
                    <a:pt x="383" y="630"/>
                    <a:pt x="384" y="631"/>
                  </a:cubicBezTo>
                  <a:cubicBezTo>
                    <a:pt x="384" y="631"/>
                    <a:pt x="384" y="631"/>
                    <a:pt x="384" y="631"/>
                  </a:cubicBezTo>
                  <a:cubicBezTo>
                    <a:pt x="384" y="631"/>
                    <a:pt x="384" y="631"/>
                    <a:pt x="384" y="631"/>
                  </a:cubicBezTo>
                  <a:cubicBezTo>
                    <a:pt x="384" y="631"/>
                    <a:pt x="385" y="631"/>
                    <a:pt x="385" y="631"/>
                  </a:cubicBezTo>
                  <a:cubicBezTo>
                    <a:pt x="385" y="631"/>
                    <a:pt x="385" y="631"/>
                    <a:pt x="385" y="631"/>
                  </a:cubicBezTo>
                  <a:cubicBezTo>
                    <a:pt x="386" y="631"/>
                    <a:pt x="386" y="631"/>
                    <a:pt x="387" y="631"/>
                  </a:cubicBezTo>
                  <a:cubicBezTo>
                    <a:pt x="387" y="631"/>
                    <a:pt x="388" y="631"/>
                    <a:pt x="389" y="631"/>
                  </a:cubicBezTo>
                  <a:cubicBezTo>
                    <a:pt x="389" y="631"/>
                    <a:pt x="389" y="631"/>
                    <a:pt x="389" y="631"/>
                  </a:cubicBezTo>
                  <a:cubicBezTo>
                    <a:pt x="390" y="632"/>
                    <a:pt x="390" y="632"/>
                    <a:pt x="390" y="632"/>
                  </a:cubicBezTo>
                  <a:cubicBezTo>
                    <a:pt x="391" y="632"/>
                    <a:pt x="391" y="632"/>
                    <a:pt x="391" y="632"/>
                  </a:cubicBezTo>
                  <a:cubicBezTo>
                    <a:pt x="391" y="632"/>
                    <a:pt x="392" y="632"/>
                    <a:pt x="392" y="632"/>
                  </a:cubicBezTo>
                  <a:cubicBezTo>
                    <a:pt x="393" y="633"/>
                    <a:pt x="393" y="633"/>
                    <a:pt x="393" y="633"/>
                  </a:cubicBezTo>
                  <a:cubicBezTo>
                    <a:pt x="394" y="634"/>
                    <a:pt x="394" y="634"/>
                    <a:pt x="394" y="635"/>
                  </a:cubicBezTo>
                  <a:cubicBezTo>
                    <a:pt x="394" y="635"/>
                    <a:pt x="394" y="636"/>
                    <a:pt x="394" y="637"/>
                  </a:cubicBezTo>
                  <a:cubicBezTo>
                    <a:pt x="394" y="637"/>
                    <a:pt x="394" y="637"/>
                    <a:pt x="394" y="638"/>
                  </a:cubicBezTo>
                  <a:cubicBezTo>
                    <a:pt x="394" y="638"/>
                    <a:pt x="394" y="638"/>
                    <a:pt x="394" y="639"/>
                  </a:cubicBezTo>
                  <a:cubicBezTo>
                    <a:pt x="393" y="639"/>
                    <a:pt x="393" y="640"/>
                    <a:pt x="393" y="641"/>
                  </a:cubicBezTo>
                  <a:cubicBezTo>
                    <a:pt x="393" y="642"/>
                    <a:pt x="393" y="642"/>
                    <a:pt x="393" y="643"/>
                  </a:cubicBezTo>
                  <a:cubicBezTo>
                    <a:pt x="393" y="644"/>
                    <a:pt x="394" y="645"/>
                    <a:pt x="394" y="645"/>
                  </a:cubicBezTo>
                  <a:cubicBezTo>
                    <a:pt x="394" y="646"/>
                    <a:pt x="394" y="646"/>
                    <a:pt x="395" y="646"/>
                  </a:cubicBezTo>
                  <a:cubicBezTo>
                    <a:pt x="395" y="647"/>
                    <a:pt x="395" y="648"/>
                    <a:pt x="395" y="649"/>
                  </a:cubicBezTo>
                  <a:cubicBezTo>
                    <a:pt x="394" y="649"/>
                    <a:pt x="394" y="650"/>
                    <a:pt x="394" y="651"/>
                  </a:cubicBezTo>
                  <a:cubicBezTo>
                    <a:pt x="394" y="651"/>
                    <a:pt x="394" y="651"/>
                    <a:pt x="394" y="652"/>
                  </a:cubicBezTo>
                  <a:cubicBezTo>
                    <a:pt x="395" y="652"/>
                    <a:pt x="395" y="653"/>
                    <a:pt x="394" y="654"/>
                  </a:cubicBezTo>
                  <a:cubicBezTo>
                    <a:pt x="394" y="655"/>
                    <a:pt x="394" y="655"/>
                    <a:pt x="394" y="656"/>
                  </a:cubicBezTo>
                  <a:cubicBezTo>
                    <a:pt x="394" y="657"/>
                    <a:pt x="394" y="658"/>
                    <a:pt x="394" y="658"/>
                  </a:cubicBezTo>
                  <a:cubicBezTo>
                    <a:pt x="395" y="658"/>
                    <a:pt x="395" y="658"/>
                    <a:pt x="395" y="658"/>
                  </a:cubicBezTo>
                  <a:cubicBezTo>
                    <a:pt x="395" y="658"/>
                    <a:pt x="395" y="659"/>
                    <a:pt x="396" y="659"/>
                  </a:cubicBezTo>
                  <a:cubicBezTo>
                    <a:pt x="396" y="660"/>
                    <a:pt x="397" y="661"/>
                    <a:pt x="398" y="662"/>
                  </a:cubicBezTo>
                  <a:cubicBezTo>
                    <a:pt x="398" y="662"/>
                    <a:pt x="398" y="662"/>
                    <a:pt x="398" y="663"/>
                  </a:cubicBezTo>
                  <a:cubicBezTo>
                    <a:pt x="399" y="663"/>
                    <a:pt x="398" y="664"/>
                    <a:pt x="398" y="664"/>
                  </a:cubicBezTo>
                  <a:cubicBezTo>
                    <a:pt x="398" y="664"/>
                    <a:pt x="398" y="664"/>
                    <a:pt x="398" y="664"/>
                  </a:cubicBezTo>
                  <a:cubicBezTo>
                    <a:pt x="398" y="664"/>
                    <a:pt x="398" y="664"/>
                    <a:pt x="398" y="664"/>
                  </a:cubicBezTo>
                  <a:cubicBezTo>
                    <a:pt x="399" y="665"/>
                    <a:pt x="399" y="665"/>
                    <a:pt x="399" y="666"/>
                  </a:cubicBezTo>
                  <a:cubicBezTo>
                    <a:pt x="400" y="666"/>
                    <a:pt x="400" y="666"/>
                    <a:pt x="400" y="666"/>
                  </a:cubicBezTo>
                  <a:cubicBezTo>
                    <a:pt x="400" y="667"/>
                    <a:pt x="401" y="667"/>
                    <a:pt x="402" y="667"/>
                  </a:cubicBezTo>
                  <a:cubicBezTo>
                    <a:pt x="403" y="668"/>
                    <a:pt x="403" y="668"/>
                    <a:pt x="403" y="669"/>
                  </a:cubicBezTo>
                  <a:cubicBezTo>
                    <a:pt x="404" y="669"/>
                    <a:pt x="404" y="669"/>
                    <a:pt x="404" y="669"/>
                  </a:cubicBezTo>
                  <a:cubicBezTo>
                    <a:pt x="404" y="670"/>
                    <a:pt x="404" y="670"/>
                    <a:pt x="405" y="670"/>
                  </a:cubicBezTo>
                  <a:cubicBezTo>
                    <a:pt x="405" y="671"/>
                    <a:pt x="406" y="672"/>
                    <a:pt x="406" y="674"/>
                  </a:cubicBezTo>
                  <a:cubicBezTo>
                    <a:pt x="406" y="674"/>
                    <a:pt x="406" y="674"/>
                    <a:pt x="406" y="674"/>
                  </a:cubicBezTo>
                  <a:cubicBezTo>
                    <a:pt x="406" y="674"/>
                    <a:pt x="406" y="674"/>
                    <a:pt x="407" y="674"/>
                  </a:cubicBezTo>
                  <a:cubicBezTo>
                    <a:pt x="407" y="675"/>
                    <a:pt x="408" y="675"/>
                    <a:pt x="409" y="676"/>
                  </a:cubicBezTo>
                  <a:cubicBezTo>
                    <a:pt x="409" y="676"/>
                    <a:pt x="410" y="676"/>
                    <a:pt x="410" y="676"/>
                  </a:cubicBezTo>
                  <a:cubicBezTo>
                    <a:pt x="410" y="676"/>
                    <a:pt x="411" y="676"/>
                    <a:pt x="411" y="675"/>
                  </a:cubicBezTo>
                  <a:cubicBezTo>
                    <a:pt x="411" y="675"/>
                    <a:pt x="411" y="675"/>
                    <a:pt x="411" y="674"/>
                  </a:cubicBezTo>
                  <a:cubicBezTo>
                    <a:pt x="411" y="674"/>
                    <a:pt x="411" y="674"/>
                    <a:pt x="411" y="674"/>
                  </a:cubicBezTo>
                  <a:cubicBezTo>
                    <a:pt x="412" y="673"/>
                    <a:pt x="412" y="672"/>
                    <a:pt x="412" y="672"/>
                  </a:cubicBezTo>
                  <a:cubicBezTo>
                    <a:pt x="413" y="671"/>
                    <a:pt x="413" y="671"/>
                    <a:pt x="414" y="671"/>
                  </a:cubicBezTo>
                  <a:cubicBezTo>
                    <a:pt x="414" y="672"/>
                    <a:pt x="414" y="672"/>
                    <a:pt x="414" y="673"/>
                  </a:cubicBezTo>
                  <a:cubicBezTo>
                    <a:pt x="414" y="673"/>
                    <a:pt x="415" y="673"/>
                    <a:pt x="415" y="673"/>
                  </a:cubicBezTo>
                  <a:cubicBezTo>
                    <a:pt x="415" y="673"/>
                    <a:pt x="416" y="673"/>
                    <a:pt x="416" y="674"/>
                  </a:cubicBezTo>
                  <a:cubicBezTo>
                    <a:pt x="416" y="674"/>
                    <a:pt x="416" y="675"/>
                    <a:pt x="416" y="675"/>
                  </a:cubicBezTo>
                  <a:cubicBezTo>
                    <a:pt x="416" y="675"/>
                    <a:pt x="416" y="675"/>
                    <a:pt x="416" y="675"/>
                  </a:cubicBezTo>
                  <a:cubicBezTo>
                    <a:pt x="416" y="675"/>
                    <a:pt x="416" y="675"/>
                    <a:pt x="416" y="675"/>
                  </a:cubicBezTo>
                  <a:cubicBezTo>
                    <a:pt x="417" y="674"/>
                    <a:pt x="417" y="672"/>
                    <a:pt x="416" y="671"/>
                  </a:cubicBezTo>
                  <a:cubicBezTo>
                    <a:pt x="416" y="671"/>
                    <a:pt x="415" y="670"/>
                    <a:pt x="415" y="670"/>
                  </a:cubicBezTo>
                  <a:cubicBezTo>
                    <a:pt x="416" y="670"/>
                    <a:pt x="416" y="669"/>
                    <a:pt x="416" y="669"/>
                  </a:cubicBezTo>
                  <a:cubicBezTo>
                    <a:pt x="416" y="669"/>
                    <a:pt x="416" y="668"/>
                    <a:pt x="416" y="668"/>
                  </a:cubicBezTo>
                  <a:cubicBezTo>
                    <a:pt x="417" y="668"/>
                    <a:pt x="417" y="668"/>
                    <a:pt x="417" y="668"/>
                  </a:cubicBezTo>
                  <a:cubicBezTo>
                    <a:pt x="417" y="667"/>
                    <a:pt x="418" y="667"/>
                    <a:pt x="418" y="666"/>
                  </a:cubicBezTo>
                  <a:cubicBezTo>
                    <a:pt x="419" y="665"/>
                    <a:pt x="419" y="664"/>
                    <a:pt x="418" y="663"/>
                  </a:cubicBezTo>
                  <a:cubicBezTo>
                    <a:pt x="418" y="663"/>
                    <a:pt x="418" y="662"/>
                    <a:pt x="418" y="662"/>
                  </a:cubicBezTo>
                  <a:cubicBezTo>
                    <a:pt x="418" y="662"/>
                    <a:pt x="418" y="662"/>
                    <a:pt x="418" y="661"/>
                  </a:cubicBezTo>
                  <a:cubicBezTo>
                    <a:pt x="417" y="661"/>
                    <a:pt x="417" y="660"/>
                    <a:pt x="417" y="659"/>
                  </a:cubicBezTo>
                  <a:cubicBezTo>
                    <a:pt x="417" y="659"/>
                    <a:pt x="417" y="659"/>
                    <a:pt x="417" y="659"/>
                  </a:cubicBezTo>
                  <a:cubicBezTo>
                    <a:pt x="417" y="659"/>
                    <a:pt x="417" y="659"/>
                    <a:pt x="417" y="659"/>
                  </a:cubicBezTo>
                  <a:cubicBezTo>
                    <a:pt x="417" y="658"/>
                    <a:pt x="417" y="658"/>
                    <a:pt x="416" y="658"/>
                  </a:cubicBezTo>
                  <a:cubicBezTo>
                    <a:pt x="416" y="657"/>
                    <a:pt x="416" y="656"/>
                    <a:pt x="416" y="655"/>
                  </a:cubicBezTo>
                  <a:cubicBezTo>
                    <a:pt x="416" y="655"/>
                    <a:pt x="416" y="654"/>
                    <a:pt x="416" y="654"/>
                  </a:cubicBezTo>
                  <a:cubicBezTo>
                    <a:pt x="416" y="653"/>
                    <a:pt x="416" y="653"/>
                    <a:pt x="416" y="653"/>
                  </a:cubicBezTo>
                  <a:cubicBezTo>
                    <a:pt x="416" y="653"/>
                    <a:pt x="416" y="652"/>
                    <a:pt x="416" y="652"/>
                  </a:cubicBezTo>
                  <a:cubicBezTo>
                    <a:pt x="416" y="652"/>
                    <a:pt x="415" y="652"/>
                    <a:pt x="415" y="652"/>
                  </a:cubicBezTo>
                  <a:cubicBezTo>
                    <a:pt x="415" y="652"/>
                    <a:pt x="415" y="651"/>
                    <a:pt x="415" y="651"/>
                  </a:cubicBezTo>
                  <a:cubicBezTo>
                    <a:pt x="415" y="651"/>
                    <a:pt x="415" y="651"/>
                    <a:pt x="415" y="650"/>
                  </a:cubicBezTo>
                  <a:cubicBezTo>
                    <a:pt x="415" y="650"/>
                    <a:pt x="415" y="650"/>
                    <a:pt x="416" y="650"/>
                  </a:cubicBezTo>
                  <a:cubicBezTo>
                    <a:pt x="416" y="650"/>
                    <a:pt x="416" y="650"/>
                    <a:pt x="416" y="650"/>
                  </a:cubicBezTo>
                  <a:cubicBezTo>
                    <a:pt x="416" y="650"/>
                    <a:pt x="416" y="650"/>
                    <a:pt x="416" y="650"/>
                  </a:cubicBezTo>
                  <a:cubicBezTo>
                    <a:pt x="415" y="649"/>
                    <a:pt x="415" y="649"/>
                    <a:pt x="415" y="648"/>
                  </a:cubicBezTo>
                  <a:cubicBezTo>
                    <a:pt x="415" y="648"/>
                    <a:pt x="415" y="648"/>
                    <a:pt x="415" y="648"/>
                  </a:cubicBezTo>
                  <a:cubicBezTo>
                    <a:pt x="415" y="647"/>
                    <a:pt x="415" y="647"/>
                    <a:pt x="415" y="647"/>
                  </a:cubicBezTo>
                  <a:cubicBezTo>
                    <a:pt x="415" y="646"/>
                    <a:pt x="415" y="646"/>
                    <a:pt x="415" y="646"/>
                  </a:cubicBezTo>
                  <a:cubicBezTo>
                    <a:pt x="415" y="646"/>
                    <a:pt x="415" y="645"/>
                    <a:pt x="415" y="645"/>
                  </a:cubicBezTo>
                  <a:cubicBezTo>
                    <a:pt x="415" y="645"/>
                    <a:pt x="415" y="645"/>
                    <a:pt x="415" y="645"/>
                  </a:cubicBezTo>
                  <a:cubicBezTo>
                    <a:pt x="415" y="644"/>
                    <a:pt x="415" y="644"/>
                    <a:pt x="414" y="643"/>
                  </a:cubicBezTo>
                  <a:cubicBezTo>
                    <a:pt x="414" y="643"/>
                    <a:pt x="414" y="643"/>
                    <a:pt x="414" y="643"/>
                  </a:cubicBezTo>
                  <a:cubicBezTo>
                    <a:pt x="414" y="643"/>
                    <a:pt x="414" y="643"/>
                    <a:pt x="414" y="643"/>
                  </a:cubicBezTo>
                  <a:cubicBezTo>
                    <a:pt x="413" y="643"/>
                    <a:pt x="413" y="642"/>
                    <a:pt x="413" y="642"/>
                  </a:cubicBezTo>
                  <a:cubicBezTo>
                    <a:pt x="413" y="641"/>
                    <a:pt x="412" y="641"/>
                    <a:pt x="412" y="640"/>
                  </a:cubicBezTo>
                  <a:cubicBezTo>
                    <a:pt x="412" y="639"/>
                    <a:pt x="412" y="639"/>
                    <a:pt x="411" y="638"/>
                  </a:cubicBezTo>
                  <a:cubicBezTo>
                    <a:pt x="411" y="638"/>
                    <a:pt x="411" y="638"/>
                    <a:pt x="411" y="638"/>
                  </a:cubicBezTo>
                  <a:cubicBezTo>
                    <a:pt x="411" y="637"/>
                    <a:pt x="411" y="637"/>
                    <a:pt x="411" y="637"/>
                  </a:cubicBezTo>
                  <a:cubicBezTo>
                    <a:pt x="412" y="637"/>
                    <a:pt x="412" y="637"/>
                    <a:pt x="412" y="637"/>
                  </a:cubicBezTo>
                  <a:cubicBezTo>
                    <a:pt x="417" y="635"/>
                    <a:pt x="422" y="632"/>
                    <a:pt x="426" y="628"/>
                  </a:cubicBezTo>
                  <a:cubicBezTo>
                    <a:pt x="425" y="628"/>
                    <a:pt x="425" y="628"/>
                    <a:pt x="426" y="628"/>
                  </a:cubicBezTo>
                  <a:cubicBezTo>
                    <a:pt x="426" y="627"/>
                    <a:pt x="426" y="627"/>
                    <a:pt x="426" y="627"/>
                  </a:cubicBezTo>
                  <a:cubicBezTo>
                    <a:pt x="426" y="627"/>
                    <a:pt x="426" y="627"/>
                    <a:pt x="426" y="627"/>
                  </a:cubicBezTo>
                  <a:cubicBezTo>
                    <a:pt x="427" y="627"/>
                    <a:pt x="427" y="627"/>
                    <a:pt x="427" y="626"/>
                  </a:cubicBezTo>
                  <a:cubicBezTo>
                    <a:pt x="428" y="626"/>
                    <a:pt x="428" y="625"/>
                    <a:pt x="428" y="625"/>
                  </a:cubicBezTo>
                  <a:cubicBezTo>
                    <a:pt x="429" y="624"/>
                    <a:pt x="430" y="623"/>
                    <a:pt x="431" y="622"/>
                  </a:cubicBezTo>
                  <a:cubicBezTo>
                    <a:pt x="431" y="621"/>
                    <a:pt x="432" y="620"/>
                    <a:pt x="432" y="619"/>
                  </a:cubicBezTo>
                  <a:cubicBezTo>
                    <a:pt x="433" y="614"/>
                    <a:pt x="432" y="610"/>
                    <a:pt x="431" y="606"/>
                  </a:cubicBezTo>
                  <a:cubicBezTo>
                    <a:pt x="431" y="603"/>
                    <a:pt x="430" y="600"/>
                    <a:pt x="428" y="598"/>
                  </a:cubicBezTo>
                  <a:cubicBezTo>
                    <a:pt x="427" y="596"/>
                    <a:pt x="425" y="595"/>
                    <a:pt x="424" y="593"/>
                  </a:cubicBezTo>
                  <a:cubicBezTo>
                    <a:pt x="423" y="593"/>
                    <a:pt x="423" y="593"/>
                    <a:pt x="423" y="593"/>
                  </a:cubicBezTo>
                  <a:cubicBezTo>
                    <a:pt x="423" y="593"/>
                    <a:pt x="423" y="593"/>
                    <a:pt x="422" y="593"/>
                  </a:cubicBezTo>
                  <a:cubicBezTo>
                    <a:pt x="422" y="592"/>
                    <a:pt x="422" y="592"/>
                    <a:pt x="422" y="592"/>
                  </a:cubicBezTo>
                  <a:cubicBezTo>
                    <a:pt x="422" y="592"/>
                    <a:pt x="422" y="592"/>
                    <a:pt x="422" y="592"/>
                  </a:cubicBezTo>
                  <a:cubicBezTo>
                    <a:pt x="422" y="592"/>
                    <a:pt x="421" y="592"/>
                    <a:pt x="421" y="592"/>
                  </a:cubicBezTo>
                  <a:cubicBezTo>
                    <a:pt x="421" y="592"/>
                    <a:pt x="421" y="591"/>
                    <a:pt x="421" y="591"/>
                  </a:cubicBezTo>
                  <a:cubicBezTo>
                    <a:pt x="421" y="591"/>
                    <a:pt x="421" y="591"/>
                    <a:pt x="420" y="591"/>
                  </a:cubicBezTo>
                  <a:cubicBezTo>
                    <a:pt x="420" y="591"/>
                    <a:pt x="420" y="590"/>
                    <a:pt x="420" y="590"/>
                  </a:cubicBezTo>
                  <a:cubicBezTo>
                    <a:pt x="420" y="590"/>
                    <a:pt x="420" y="590"/>
                    <a:pt x="420" y="590"/>
                  </a:cubicBezTo>
                  <a:cubicBezTo>
                    <a:pt x="421" y="590"/>
                    <a:pt x="421" y="589"/>
                    <a:pt x="421" y="589"/>
                  </a:cubicBezTo>
                  <a:cubicBezTo>
                    <a:pt x="420" y="589"/>
                    <a:pt x="420" y="589"/>
                    <a:pt x="420" y="589"/>
                  </a:cubicBezTo>
                  <a:cubicBezTo>
                    <a:pt x="420" y="589"/>
                    <a:pt x="420" y="589"/>
                    <a:pt x="419" y="589"/>
                  </a:cubicBezTo>
                  <a:cubicBezTo>
                    <a:pt x="419" y="589"/>
                    <a:pt x="419" y="590"/>
                    <a:pt x="419" y="590"/>
                  </a:cubicBezTo>
                  <a:cubicBezTo>
                    <a:pt x="419" y="590"/>
                    <a:pt x="419" y="590"/>
                    <a:pt x="419" y="590"/>
                  </a:cubicBezTo>
                  <a:cubicBezTo>
                    <a:pt x="419" y="590"/>
                    <a:pt x="419" y="590"/>
                    <a:pt x="419" y="590"/>
                  </a:cubicBezTo>
                  <a:cubicBezTo>
                    <a:pt x="419" y="590"/>
                    <a:pt x="419" y="590"/>
                    <a:pt x="419" y="590"/>
                  </a:cubicBezTo>
                  <a:cubicBezTo>
                    <a:pt x="419" y="590"/>
                    <a:pt x="419" y="590"/>
                    <a:pt x="419" y="590"/>
                  </a:cubicBezTo>
                  <a:cubicBezTo>
                    <a:pt x="419" y="590"/>
                    <a:pt x="419" y="590"/>
                    <a:pt x="419" y="590"/>
                  </a:cubicBezTo>
                  <a:cubicBezTo>
                    <a:pt x="419" y="590"/>
                    <a:pt x="418" y="590"/>
                    <a:pt x="418" y="589"/>
                  </a:cubicBezTo>
                  <a:cubicBezTo>
                    <a:pt x="418" y="589"/>
                    <a:pt x="418" y="589"/>
                    <a:pt x="418" y="589"/>
                  </a:cubicBezTo>
                  <a:cubicBezTo>
                    <a:pt x="418" y="589"/>
                    <a:pt x="418" y="589"/>
                    <a:pt x="418" y="589"/>
                  </a:cubicBezTo>
                  <a:cubicBezTo>
                    <a:pt x="418" y="589"/>
                    <a:pt x="418" y="589"/>
                    <a:pt x="418" y="589"/>
                  </a:cubicBezTo>
                  <a:cubicBezTo>
                    <a:pt x="418" y="589"/>
                    <a:pt x="419" y="589"/>
                    <a:pt x="419" y="589"/>
                  </a:cubicBezTo>
                  <a:cubicBezTo>
                    <a:pt x="419" y="589"/>
                    <a:pt x="419" y="589"/>
                    <a:pt x="419" y="589"/>
                  </a:cubicBezTo>
                  <a:cubicBezTo>
                    <a:pt x="419" y="588"/>
                    <a:pt x="419" y="588"/>
                    <a:pt x="419" y="588"/>
                  </a:cubicBezTo>
                  <a:cubicBezTo>
                    <a:pt x="419" y="588"/>
                    <a:pt x="419" y="588"/>
                    <a:pt x="419" y="588"/>
                  </a:cubicBezTo>
                  <a:cubicBezTo>
                    <a:pt x="418" y="588"/>
                    <a:pt x="418" y="588"/>
                    <a:pt x="418" y="587"/>
                  </a:cubicBezTo>
                  <a:cubicBezTo>
                    <a:pt x="418" y="587"/>
                    <a:pt x="418" y="587"/>
                    <a:pt x="418" y="587"/>
                  </a:cubicBezTo>
                  <a:cubicBezTo>
                    <a:pt x="418" y="587"/>
                    <a:pt x="418" y="587"/>
                    <a:pt x="418" y="586"/>
                  </a:cubicBezTo>
                  <a:cubicBezTo>
                    <a:pt x="419" y="586"/>
                    <a:pt x="419" y="586"/>
                    <a:pt x="419" y="586"/>
                  </a:cubicBezTo>
                  <a:cubicBezTo>
                    <a:pt x="418" y="586"/>
                    <a:pt x="418" y="586"/>
                    <a:pt x="418" y="586"/>
                  </a:cubicBezTo>
                  <a:cubicBezTo>
                    <a:pt x="418" y="586"/>
                    <a:pt x="418" y="586"/>
                    <a:pt x="418" y="585"/>
                  </a:cubicBezTo>
                  <a:cubicBezTo>
                    <a:pt x="419" y="585"/>
                    <a:pt x="419" y="585"/>
                    <a:pt x="419" y="585"/>
                  </a:cubicBezTo>
                  <a:cubicBezTo>
                    <a:pt x="419" y="585"/>
                    <a:pt x="420" y="585"/>
                    <a:pt x="420" y="585"/>
                  </a:cubicBezTo>
                  <a:cubicBezTo>
                    <a:pt x="421" y="584"/>
                    <a:pt x="421" y="583"/>
                    <a:pt x="422" y="582"/>
                  </a:cubicBezTo>
                  <a:cubicBezTo>
                    <a:pt x="422" y="581"/>
                    <a:pt x="423" y="581"/>
                    <a:pt x="423" y="580"/>
                  </a:cubicBezTo>
                  <a:cubicBezTo>
                    <a:pt x="423" y="580"/>
                    <a:pt x="424" y="580"/>
                    <a:pt x="424" y="580"/>
                  </a:cubicBezTo>
                  <a:cubicBezTo>
                    <a:pt x="424" y="580"/>
                    <a:pt x="424" y="579"/>
                    <a:pt x="424" y="579"/>
                  </a:cubicBezTo>
                  <a:cubicBezTo>
                    <a:pt x="424" y="579"/>
                    <a:pt x="423" y="579"/>
                    <a:pt x="423" y="579"/>
                  </a:cubicBezTo>
                  <a:cubicBezTo>
                    <a:pt x="423" y="579"/>
                    <a:pt x="423" y="579"/>
                    <a:pt x="423" y="579"/>
                  </a:cubicBezTo>
                  <a:cubicBezTo>
                    <a:pt x="423" y="579"/>
                    <a:pt x="423" y="579"/>
                    <a:pt x="423" y="579"/>
                  </a:cubicBezTo>
                  <a:cubicBezTo>
                    <a:pt x="423" y="579"/>
                    <a:pt x="423" y="579"/>
                    <a:pt x="423" y="578"/>
                  </a:cubicBezTo>
                  <a:cubicBezTo>
                    <a:pt x="423" y="578"/>
                    <a:pt x="423" y="578"/>
                    <a:pt x="423" y="578"/>
                  </a:cubicBezTo>
                  <a:cubicBezTo>
                    <a:pt x="423" y="578"/>
                    <a:pt x="423" y="578"/>
                    <a:pt x="424" y="577"/>
                  </a:cubicBezTo>
                  <a:cubicBezTo>
                    <a:pt x="424" y="577"/>
                    <a:pt x="424" y="577"/>
                    <a:pt x="424" y="577"/>
                  </a:cubicBezTo>
                  <a:cubicBezTo>
                    <a:pt x="424" y="577"/>
                    <a:pt x="424" y="576"/>
                    <a:pt x="424" y="576"/>
                  </a:cubicBezTo>
                  <a:cubicBezTo>
                    <a:pt x="424" y="576"/>
                    <a:pt x="424" y="576"/>
                    <a:pt x="424" y="576"/>
                  </a:cubicBezTo>
                  <a:cubicBezTo>
                    <a:pt x="424" y="576"/>
                    <a:pt x="424" y="576"/>
                    <a:pt x="424" y="575"/>
                  </a:cubicBezTo>
                  <a:cubicBezTo>
                    <a:pt x="424" y="575"/>
                    <a:pt x="424" y="575"/>
                    <a:pt x="425" y="575"/>
                  </a:cubicBezTo>
                  <a:cubicBezTo>
                    <a:pt x="425" y="575"/>
                    <a:pt x="425" y="575"/>
                    <a:pt x="425" y="575"/>
                  </a:cubicBezTo>
                  <a:cubicBezTo>
                    <a:pt x="425" y="575"/>
                    <a:pt x="425" y="575"/>
                    <a:pt x="425" y="575"/>
                  </a:cubicBezTo>
                  <a:cubicBezTo>
                    <a:pt x="425" y="576"/>
                    <a:pt x="425" y="576"/>
                    <a:pt x="425" y="576"/>
                  </a:cubicBezTo>
                  <a:cubicBezTo>
                    <a:pt x="426" y="576"/>
                    <a:pt x="425" y="577"/>
                    <a:pt x="426" y="577"/>
                  </a:cubicBezTo>
                  <a:cubicBezTo>
                    <a:pt x="426" y="577"/>
                    <a:pt x="426" y="577"/>
                    <a:pt x="426" y="577"/>
                  </a:cubicBezTo>
                  <a:cubicBezTo>
                    <a:pt x="426" y="577"/>
                    <a:pt x="426" y="577"/>
                    <a:pt x="426" y="576"/>
                  </a:cubicBezTo>
                  <a:cubicBezTo>
                    <a:pt x="426" y="576"/>
                    <a:pt x="426" y="576"/>
                    <a:pt x="426" y="576"/>
                  </a:cubicBezTo>
                  <a:cubicBezTo>
                    <a:pt x="426" y="576"/>
                    <a:pt x="425" y="575"/>
                    <a:pt x="425" y="575"/>
                  </a:cubicBezTo>
                  <a:cubicBezTo>
                    <a:pt x="425" y="575"/>
                    <a:pt x="425" y="575"/>
                    <a:pt x="425" y="575"/>
                  </a:cubicBezTo>
                  <a:cubicBezTo>
                    <a:pt x="425" y="574"/>
                    <a:pt x="426" y="574"/>
                    <a:pt x="426" y="574"/>
                  </a:cubicBezTo>
                  <a:cubicBezTo>
                    <a:pt x="426" y="574"/>
                    <a:pt x="426" y="574"/>
                    <a:pt x="426" y="574"/>
                  </a:cubicBezTo>
                  <a:cubicBezTo>
                    <a:pt x="427" y="574"/>
                    <a:pt x="427" y="574"/>
                    <a:pt x="427" y="574"/>
                  </a:cubicBezTo>
                  <a:cubicBezTo>
                    <a:pt x="427" y="573"/>
                    <a:pt x="427" y="573"/>
                    <a:pt x="426" y="573"/>
                  </a:cubicBezTo>
                  <a:cubicBezTo>
                    <a:pt x="426" y="573"/>
                    <a:pt x="426" y="573"/>
                    <a:pt x="426" y="573"/>
                  </a:cubicBezTo>
                  <a:cubicBezTo>
                    <a:pt x="426" y="573"/>
                    <a:pt x="426" y="573"/>
                    <a:pt x="426" y="572"/>
                  </a:cubicBezTo>
                  <a:cubicBezTo>
                    <a:pt x="426" y="572"/>
                    <a:pt x="426" y="572"/>
                    <a:pt x="427" y="572"/>
                  </a:cubicBezTo>
                  <a:cubicBezTo>
                    <a:pt x="427" y="572"/>
                    <a:pt x="427" y="572"/>
                    <a:pt x="427" y="571"/>
                  </a:cubicBezTo>
                  <a:cubicBezTo>
                    <a:pt x="427" y="571"/>
                    <a:pt x="427" y="571"/>
                    <a:pt x="427" y="571"/>
                  </a:cubicBezTo>
                  <a:cubicBezTo>
                    <a:pt x="427" y="571"/>
                    <a:pt x="427" y="571"/>
                    <a:pt x="427" y="571"/>
                  </a:cubicBezTo>
                  <a:cubicBezTo>
                    <a:pt x="427" y="571"/>
                    <a:pt x="427" y="571"/>
                    <a:pt x="426" y="571"/>
                  </a:cubicBezTo>
                  <a:cubicBezTo>
                    <a:pt x="426" y="571"/>
                    <a:pt x="426" y="571"/>
                    <a:pt x="426" y="571"/>
                  </a:cubicBezTo>
                  <a:cubicBezTo>
                    <a:pt x="426" y="571"/>
                    <a:pt x="426" y="571"/>
                    <a:pt x="426" y="571"/>
                  </a:cubicBezTo>
                  <a:cubicBezTo>
                    <a:pt x="425" y="571"/>
                    <a:pt x="425" y="571"/>
                    <a:pt x="425" y="570"/>
                  </a:cubicBezTo>
                  <a:cubicBezTo>
                    <a:pt x="425" y="570"/>
                    <a:pt x="425" y="570"/>
                    <a:pt x="425" y="570"/>
                  </a:cubicBezTo>
                  <a:cubicBezTo>
                    <a:pt x="425" y="570"/>
                    <a:pt x="425" y="570"/>
                    <a:pt x="425" y="569"/>
                  </a:cubicBezTo>
                  <a:cubicBezTo>
                    <a:pt x="425" y="569"/>
                    <a:pt x="426" y="569"/>
                    <a:pt x="426" y="569"/>
                  </a:cubicBezTo>
                  <a:cubicBezTo>
                    <a:pt x="426" y="569"/>
                    <a:pt x="426" y="569"/>
                    <a:pt x="426" y="569"/>
                  </a:cubicBezTo>
                  <a:cubicBezTo>
                    <a:pt x="425" y="569"/>
                    <a:pt x="425" y="569"/>
                    <a:pt x="425" y="569"/>
                  </a:cubicBezTo>
                  <a:cubicBezTo>
                    <a:pt x="425" y="569"/>
                    <a:pt x="425" y="568"/>
                    <a:pt x="425" y="568"/>
                  </a:cubicBezTo>
                  <a:cubicBezTo>
                    <a:pt x="425" y="568"/>
                    <a:pt x="425" y="568"/>
                    <a:pt x="425" y="568"/>
                  </a:cubicBezTo>
                  <a:cubicBezTo>
                    <a:pt x="425" y="568"/>
                    <a:pt x="426" y="568"/>
                    <a:pt x="426" y="568"/>
                  </a:cubicBezTo>
                  <a:cubicBezTo>
                    <a:pt x="426" y="568"/>
                    <a:pt x="426" y="568"/>
                    <a:pt x="426" y="568"/>
                  </a:cubicBezTo>
                  <a:cubicBezTo>
                    <a:pt x="426" y="568"/>
                    <a:pt x="426" y="567"/>
                    <a:pt x="426" y="567"/>
                  </a:cubicBezTo>
                  <a:cubicBezTo>
                    <a:pt x="425" y="567"/>
                    <a:pt x="425" y="567"/>
                    <a:pt x="425" y="567"/>
                  </a:cubicBezTo>
                  <a:cubicBezTo>
                    <a:pt x="425" y="567"/>
                    <a:pt x="424" y="566"/>
                    <a:pt x="424" y="566"/>
                  </a:cubicBezTo>
                  <a:cubicBezTo>
                    <a:pt x="424" y="566"/>
                    <a:pt x="424" y="566"/>
                    <a:pt x="424" y="566"/>
                  </a:cubicBezTo>
                  <a:cubicBezTo>
                    <a:pt x="424" y="566"/>
                    <a:pt x="424" y="566"/>
                    <a:pt x="424" y="566"/>
                  </a:cubicBezTo>
                  <a:cubicBezTo>
                    <a:pt x="424" y="566"/>
                    <a:pt x="424" y="565"/>
                    <a:pt x="424" y="565"/>
                  </a:cubicBezTo>
                  <a:cubicBezTo>
                    <a:pt x="425" y="565"/>
                    <a:pt x="425" y="565"/>
                    <a:pt x="425" y="565"/>
                  </a:cubicBezTo>
                  <a:cubicBezTo>
                    <a:pt x="425" y="565"/>
                    <a:pt x="425" y="565"/>
                    <a:pt x="425" y="564"/>
                  </a:cubicBezTo>
                  <a:cubicBezTo>
                    <a:pt x="425" y="564"/>
                    <a:pt x="425" y="564"/>
                    <a:pt x="425" y="564"/>
                  </a:cubicBezTo>
                  <a:cubicBezTo>
                    <a:pt x="425" y="564"/>
                    <a:pt x="425" y="564"/>
                    <a:pt x="425" y="564"/>
                  </a:cubicBezTo>
                  <a:cubicBezTo>
                    <a:pt x="425" y="564"/>
                    <a:pt x="425" y="564"/>
                    <a:pt x="425" y="564"/>
                  </a:cubicBezTo>
                  <a:cubicBezTo>
                    <a:pt x="425" y="564"/>
                    <a:pt x="425" y="564"/>
                    <a:pt x="424" y="564"/>
                  </a:cubicBezTo>
                  <a:cubicBezTo>
                    <a:pt x="424" y="564"/>
                    <a:pt x="424" y="563"/>
                    <a:pt x="424" y="563"/>
                  </a:cubicBezTo>
                  <a:cubicBezTo>
                    <a:pt x="424" y="563"/>
                    <a:pt x="424" y="563"/>
                    <a:pt x="424" y="563"/>
                  </a:cubicBezTo>
                  <a:cubicBezTo>
                    <a:pt x="424" y="563"/>
                    <a:pt x="424" y="563"/>
                    <a:pt x="424" y="563"/>
                  </a:cubicBezTo>
                  <a:cubicBezTo>
                    <a:pt x="424" y="563"/>
                    <a:pt x="424" y="563"/>
                    <a:pt x="424" y="563"/>
                  </a:cubicBezTo>
                  <a:cubicBezTo>
                    <a:pt x="424" y="563"/>
                    <a:pt x="424" y="563"/>
                    <a:pt x="423" y="563"/>
                  </a:cubicBezTo>
                  <a:cubicBezTo>
                    <a:pt x="423" y="562"/>
                    <a:pt x="424" y="562"/>
                    <a:pt x="424" y="562"/>
                  </a:cubicBezTo>
                  <a:cubicBezTo>
                    <a:pt x="424" y="562"/>
                    <a:pt x="424" y="562"/>
                    <a:pt x="424" y="562"/>
                  </a:cubicBezTo>
                  <a:cubicBezTo>
                    <a:pt x="424" y="562"/>
                    <a:pt x="424" y="562"/>
                    <a:pt x="424" y="562"/>
                  </a:cubicBezTo>
                  <a:cubicBezTo>
                    <a:pt x="424" y="562"/>
                    <a:pt x="424" y="562"/>
                    <a:pt x="424" y="562"/>
                  </a:cubicBezTo>
                  <a:cubicBezTo>
                    <a:pt x="424" y="562"/>
                    <a:pt x="424" y="562"/>
                    <a:pt x="424" y="562"/>
                  </a:cubicBezTo>
                  <a:cubicBezTo>
                    <a:pt x="425" y="562"/>
                    <a:pt x="425" y="562"/>
                    <a:pt x="425" y="561"/>
                  </a:cubicBezTo>
                  <a:cubicBezTo>
                    <a:pt x="425" y="561"/>
                    <a:pt x="425" y="561"/>
                    <a:pt x="425" y="561"/>
                  </a:cubicBezTo>
                  <a:cubicBezTo>
                    <a:pt x="424" y="561"/>
                    <a:pt x="424" y="561"/>
                    <a:pt x="424" y="561"/>
                  </a:cubicBezTo>
                  <a:cubicBezTo>
                    <a:pt x="424" y="561"/>
                    <a:pt x="424" y="561"/>
                    <a:pt x="423" y="561"/>
                  </a:cubicBezTo>
                  <a:cubicBezTo>
                    <a:pt x="423" y="561"/>
                    <a:pt x="423" y="561"/>
                    <a:pt x="423" y="561"/>
                  </a:cubicBezTo>
                  <a:cubicBezTo>
                    <a:pt x="423" y="561"/>
                    <a:pt x="422" y="561"/>
                    <a:pt x="422" y="560"/>
                  </a:cubicBezTo>
                  <a:cubicBezTo>
                    <a:pt x="422" y="560"/>
                    <a:pt x="422" y="560"/>
                    <a:pt x="422" y="560"/>
                  </a:cubicBezTo>
                  <a:cubicBezTo>
                    <a:pt x="422" y="560"/>
                    <a:pt x="421" y="560"/>
                    <a:pt x="421" y="560"/>
                  </a:cubicBezTo>
                  <a:cubicBezTo>
                    <a:pt x="421" y="560"/>
                    <a:pt x="421" y="560"/>
                    <a:pt x="421" y="560"/>
                  </a:cubicBezTo>
                  <a:cubicBezTo>
                    <a:pt x="421" y="561"/>
                    <a:pt x="421" y="561"/>
                    <a:pt x="421" y="561"/>
                  </a:cubicBezTo>
                  <a:cubicBezTo>
                    <a:pt x="420" y="561"/>
                    <a:pt x="420" y="561"/>
                    <a:pt x="420" y="561"/>
                  </a:cubicBezTo>
                  <a:cubicBezTo>
                    <a:pt x="420" y="561"/>
                    <a:pt x="419" y="561"/>
                    <a:pt x="419" y="561"/>
                  </a:cubicBezTo>
                  <a:cubicBezTo>
                    <a:pt x="419" y="561"/>
                    <a:pt x="419" y="561"/>
                    <a:pt x="419" y="561"/>
                  </a:cubicBezTo>
                  <a:cubicBezTo>
                    <a:pt x="418" y="561"/>
                    <a:pt x="418" y="561"/>
                    <a:pt x="418" y="561"/>
                  </a:cubicBezTo>
                  <a:cubicBezTo>
                    <a:pt x="418" y="561"/>
                    <a:pt x="418" y="561"/>
                    <a:pt x="418" y="561"/>
                  </a:cubicBezTo>
                  <a:cubicBezTo>
                    <a:pt x="418" y="561"/>
                    <a:pt x="418" y="561"/>
                    <a:pt x="418" y="561"/>
                  </a:cubicBezTo>
                  <a:cubicBezTo>
                    <a:pt x="419" y="561"/>
                    <a:pt x="419" y="560"/>
                    <a:pt x="419" y="560"/>
                  </a:cubicBezTo>
                  <a:cubicBezTo>
                    <a:pt x="420" y="560"/>
                    <a:pt x="420" y="560"/>
                    <a:pt x="421" y="560"/>
                  </a:cubicBezTo>
                  <a:cubicBezTo>
                    <a:pt x="421" y="560"/>
                    <a:pt x="421" y="560"/>
                    <a:pt x="421" y="559"/>
                  </a:cubicBezTo>
                  <a:cubicBezTo>
                    <a:pt x="422" y="559"/>
                    <a:pt x="422" y="559"/>
                    <a:pt x="422" y="558"/>
                  </a:cubicBezTo>
                  <a:cubicBezTo>
                    <a:pt x="422" y="558"/>
                    <a:pt x="422" y="558"/>
                    <a:pt x="422" y="558"/>
                  </a:cubicBezTo>
                  <a:cubicBezTo>
                    <a:pt x="423" y="558"/>
                    <a:pt x="423" y="557"/>
                    <a:pt x="423" y="557"/>
                  </a:cubicBezTo>
                  <a:cubicBezTo>
                    <a:pt x="423" y="557"/>
                    <a:pt x="423" y="557"/>
                    <a:pt x="424" y="557"/>
                  </a:cubicBezTo>
                  <a:cubicBezTo>
                    <a:pt x="424" y="556"/>
                    <a:pt x="424" y="556"/>
                    <a:pt x="424" y="556"/>
                  </a:cubicBezTo>
                  <a:cubicBezTo>
                    <a:pt x="424" y="556"/>
                    <a:pt x="424" y="555"/>
                    <a:pt x="424" y="555"/>
                  </a:cubicBezTo>
                  <a:cubicBezTo>
                    <a:pt x="424" y="555"/>
                    <a:pt x="424" y="555"/>
                    <a:pt x="424" y="555"/>
                  </a:cubicBezTo>
                  <a:cubicBezTo>
                    <a:pt x="424" y="555"/>
                    <a:pt x="424" y="555"/>
                    <a:pt x="424" y="554"/>
                  </a:cubicBezTo>
                  <a:cubicBezTo>
                    <a:pt x="424" y="554"/>
                    <a:pt x="424" y="553"/>
                    <a:pt x="424" y="552"/>
                  </a:cubicBezTo>
                  <a:cubicBezTo>
                    <a:pt x="424" y="552"/>
                    <a:pt x="424" y="552"/>
                    <a:pt x="424" y="552"/>
                  </a:cubicBezTo>
                  <a:cubicBezTo>
                    <a:pt x="424" y="552"/>
                    <a:pt x="424" y="551"/>
                    <a:pt x="424" y="551"/>
                  </a:cubicBezTo>
                  <a:cubicBezTo>
                    <a:pt x="424" y="551"/>
                    <a:pt x="425" y="551"/>
                    <a:pt x="425" y="551"/>
                  </a:cubicBezTo>
                  <a:cubicBezTo>
                    <a:pt x="425" y="551"/>
                    <a:pt x="425" y="551"/>
                    <a:pt x="425" y="551"/>
                  </a:cubicBezTo>
                  <a:cubicBezTo>
                    <a:pt x="425" y="551"/>
                    <a:pt x="425" y="551"/>
                    <a:pt x="425" y="551"/>
                  </a:cubicBezTo>
                  <a:cubicBezTo>
                    <a:pt x="425" y="551"/>
                    <a:pt x="425" y="551"/>
                    <a:pt x="425" y="551"/>
                  </a:cubicBezTo>
                  <a:cubicBezTo>
                    <a:pt x="425" y="551"/>
                    <a:pt x="425" y="550"/>
                    <a:pt x="425" y="550"/>
                  </a:cubicBezTo>
                  <a:cubicBezTo>
                    <a:pt x="425" y="550"/>
                    <a:pt x="424" y="550"/>
                    <a:pt x="424" y="550"/>
                  </a:cubicBezTo>
                  <a:cubicBezTo>
                    <a:pt x="424" y="550"/>
                    <a:pt x="425" y="550"/>
                    <a:pt x="425" y="550"/>
                  </a:cubicBezTo>
                  <a:cubicBezTo>
                    <a:pt x="425" y="550"/>
                    <a:pt x="425" y="550"/>
                    <a:pt x="425" y="549"/>
                  </a:cubicBezTo>
                  <a:cubicBezTo>
                    <a:pt x="425" y="549"/>
                    <a:pt x="425" y="549"/>
                    <a:pt x="424" y="549"/>
                  </a:cubicBezTo>
                  <a:cubicBezTo>
                    <a:pt x="424" y="549"/>
                    <a:pt x="424" y="549"/>
                    <a:pt x="424" y="548"/>
                  </a:cubicBezTo>
                  <a:cubicBezTo>
                    <a:pt x="423" y="548"/>
                    <a:pt x="423" y="548"/>
                    <a:pt x="422" y="548"/>
                  </a:cubicBezTo>
                  <a:cubicBezTo>
                    <a:pt x="422" y="548"/>
                    <a:pt x="422" y="547"/>
                    <a:pt x="422" y="547"/>
                  </a:cubicBezTo>
                  <a:cubicBezTo>
                    <a:pt x="422" y="546"/>
                    <a:pt x="422" y="546"/>
                    <a:pt x="422" y="546"/>
                  </a:cubicBezTo>
                  <a:cubicBezTo>
                    <a:pt x="422" y="546"/>
                    <a:pt x="422" y="545"/>
                    <a:pt x="422" y="545"/>
                  </a:cubicBezTo>
                  <a:cubicBezTo>
                    <a:pt x="422" y="544"/>
                    <a:pt x="421" y="543"/>
                    <a:pt x="421" y="543"/>
                  </a:cubicBezTo>
                  <a:cubicBezTo>
                    <a:pt x="421" y="541"/>
                    <a:pt x="421" y="540"/>
                    <a:pt x="421" y="539"/>
                  </a:cubicBezTo>
                  <a:cubicBezTo>
                    <a:pt x="422" y="538"/>
                    <a:pt x="423" y="538"/>
                    <a:pt x="423" y="537"/>
                  </a:cubicBezTo>
                  <a:cubicBezTo>
                    <a:pt x="424" y="537"/>
                    <a:pt x="424" y="537"/>
                    <a:pt x="425" y="536"/>
                  </a:cubicBezTo>
                  <a:cubicBezTo>
                    <a:pt x="425" y="536"/>
                    <a:pt x="425" y="536"/>
                    <a:pt x="425" y="536"/>
                  </a:cubicBezTo>
                  <a:cubicBezTo>
                    <a:pt x="426" y="535"/>
                    <a:pt x="427" y="536"/>
                    <a:pt x="429" y="536"/>
                  </a:cubicBezTo>
                  <a:cubicBezTo>
                    <a:pt x="429" y="536"/>
                    <a:pt x="429" y="536"/>
                    <a:pt x="430" y="536"/>
                  </a:cubicBezTo>
                  <a:cubicBezTo>
                    <a:pt x="430" y="536"/>
                    <a:pt x="431" y="536"/>
                    <a:pt x="431" y="537"/>
                  </a:cubicBezTo>
                  <a:cubicBezTo>
                    <a:pt x="432" y="537"/>
                    <a:pt x="434" y="537"/>
                    <a:pt x="434" y="538"/>
                  </a:cubicBezTo>
                  <a:cubicBezTo>
                    <a:pt x="435" y="538"/>
                    <a:pt x="435" y="538"/>
                    <a:pt x="435" y="539"/>
                  </a:cubicBezTo>
                  <a:cubicBezTo>
                    <a:pt x="435" y="539"/>
                    <a:pt x="436" y="539"/>
                    <a:pt x="436" y="539"/>
                  </a:cubicBezTo>
                  <a:cubicBezTo>
                    <a:pt x="437" y="539"/>
                    <a:pt x="438" y="539"/>
                    <a:pt x="438" y="540"/>
                  </a:cubicBezTo>
                  <a:cubicBezTo>
                    <a:pt x="438" y="540"/>
                    <a:pt x="437" y="541"/>
                    <a:pt x="436" y="541"/>
                  </a:cubicBezTo>
                  <a:cubicBezTo>
                    <a:pt x="437" y="541"/>
                    <a:pt x="438" y="541"/>
                    <a:pt x="438" y="540"/>
                  </a:cubicBezTo>
                  <a:cubicBezTo>
                    <a:pt x="439" y="540"/>
                    <a:pt x="439" y="539"/>
                    <a:pt x="439" y="539"/>
                  </a:cubicBezTo>
                  <a:cubicBezTo>
                    <a:pt x="440" y="539"/>
                    <a:pt x="440" y="539"/>
                    <a:pt x="440" y="539"/>
                  </a:cubicBezTo>
                  <a:cubicBezTo>
                    <a:pt x="441" y="539"/>
                    <a:pt x="441" y="540"/>
                    <a:pt x="441" y="539"/>
                  </a:cubicBezTo>
                  <a:cubicBezTo>
                    <a:pt x="442" y="540"/>
                    <a:pt x="442" y="540"/>
                    <a:pt x="442" y="540"/>
                  </a:cubicBezTo>
                  <a:cubicBezTo>
                    <a:pt x="442" y="540"/>
                    <a:pt x="443" y="540"/>
                    <a:pt x="444" y="541"/>
                  </a:cubicBezTo>
                  <a:cubicBezTo>
                    <a:pt x="444" y="541"/>
                    <a:pt x="445" y="542"/>
                    <a:pt x="445" y="542"/>
                  </a:cubicBezTo>
                  <a:cubicBezTo>
                    <a:pt x="445" y="541"/>
                    <a:pt x="445" y="541"/>
                    <a:pt x="444" y="541"/>
                  </a:cubicBezTo>
                  <a:cubicBezTo>
                    <a:pt x="444" y="541"/>
                    <a:pt x="444" y="540"/>
                    <a:pt x="444" y="540"/>
                  </a:cubicBezTo>
                  <a:cubicBezTo>
                    <a:pt x="444" y="540"/>
                    <a:pt x="445" y="540"/>
                    <a:pt x="445" y="540"/>
                  </a:cubicBezTo>
                  <a:cubicBezTo>
                    <a:pt x="445" y="540"/>
                    <a:pt x="446" y="540"/>
                    <a:pt x="446" y="540"/>
                  </a:cubicBezTo>
                  <a:cubicBezTo>
                    <a:pt x="447" y="540"/>
                    <a:pt x="447" y="539"/>
                    <a:pt x="448" y="539"/>
                  </a:cubicBezTo>
                  <a:cubicBezTo>
                    <a:pt x="448" y="539"/>
                    <a:pt x="449" y="538"/>
                    <a:pt x="449" y="538"/>
                  </a:cubicBezTo>
                  <a:cubicBezTo>
                    <a:pt x="450" y="538"/>
                    <a:pt x="450" y="537"/>
                    <a:pt x="450" y="537"/>
                  </a:cubicBezTo>
                  <a:cubicBezTo>
                    <a:pt x="451" y="537"/>
                    <a:pt x="451" y="537"/>
                    <a:pt x="451" y="537"/>
                  </a:cubicBezTo>
                  <a:cubicBezTo>
                    <a:pt x="452" y="537"/>
                    <a:pt x="452" y="537"/>
                    <a:pt x="452" y="537"/>
                  </a:cubicBezTo>
                  <a:cubicBezTo>
                    <a:pt x="452" y="538"/>
                    <a:pt x="453" y="538"/>
                    <a:pt x="454" y="538"/>
                  </a:cubicBezTo>
                  <a:cubicBezTo>
                    <a:pt x="455" y="539"/>
                    <a:pt x="455" y="540"/>
                    <a:pt x="456" y="541"/>
                  </a:cubicBezTo>
                  <a:cubicBezTo>
                    <a:pt x="456" y="541"/>
                    <a:pt x="456" y="541"/>
                    <a:pt x="456" y="541"/>
                  </a:cubicBezTo>
                  <a:cubicBezTo>
                    <a:pt x="457" y="542"/>
                    <a:pt x="457" y="542"/>
                    <a:pt x="457" y="542"/>
                  </a:cubicBezTo>
                  <a:cubicBezTo>
                    <a:pt x="457" y="542"/>
                    <a:pt x="457" y="542"/>
                    <a:pt x="457" y="542"/>
                  </a:cubicBezTo>
                  <a:cubicBezTo>
                    <a:pt x="457" y="542"/>
                    <a:pt x="458" y="542"/>
                    <a:pt x="458" y="542"/>
                  </a:cubicBezTo>
                  <a:cubicBezTo>
                    <a:pt x="458" y="542"/>
                    <a:pt x="458" y="542"/>
                    <a:pt x="458" y="542"/>
                  </a:cubicBezTo>
                  <a:cubicBezTo>
                    <a:pt x="458" y="542"/>
                    <a:pt x="458" y="542"/>
                    <a:pt x="458" y="542"/>
                  </a:cubicBezTo>
                  <a:cubicBezTo>
                    <a:pt x="458" y="542"/>
                    <a:pt x="458" y="543"/>
                    <a:pt x="458" y="543"/>
                  </a:cubicBezTo>
                  <a:cubicBezTo>
                    <a:pt x="459" y="543"/>
                    <a:pt x="459" y="543"/>
                    <a:pt x="459" y="543"/>
                  </a:cubicBezTo>
                  <a:cubicBezTo>
                    <a:pt x="459" y="544"/>
                    <a:pt x="459" y="544"/>
                    <a:pt x="458" y="544"/>
                  </a:cubicBezTo>
                  <a:cubicBezTo>
                    <a:pt x="458" y="544"/>
                    <a:pt x="458" y="545"/>
                    <a:pt x="458" y="545"/>
                  </a:cubicBezTo>
                  <a:cubicBezTo>
                    <a:pt x="458" y="545"/>
                    <a:pt x="458" y="545"/>
                    <a:pt x="458" y="545"/>
                  </a:cubicBezTo>
                  <a:cubicBezTo>
                    <a:pt x="458" y="545"/>
                    <a:pt x="458" y="545"/>
                    <a:pt x="458" y="545"/>
                  </a:cubicBezTo>
                  <a:cubicBezTo>
                    <a:pt x="458" y="545"/>
                    <a:pt x="458" y="545"/>
                    <a:pt x="458" y="545"/>
                  </a:cubicBezTo>
                  <a:cubicBezTo>
                    <a:pt x="458" y="545"/>
                    <a:pt x="459" y="545"/>
                    <a:pt x="459" y="544"/>
                  </a:cubicBezTo>
                  <a:cubicBezTo>
                    <a:pt x="459" y="544"/>
                    <a:pt x="459" y="544"/>
                    <a:pt x="459" y="544"/>
                  </a:cubicBezTo>
                  <a:cubicBezTo>
                    <a:pt x="459" y="544"/>
                    <a:pt x="459" y="544"/>
                    <a:pt x="459" y="544"/>
                  </a:cubicBezTo>
                  <a:cubicBezTo>
                    <a:pt x="460" y="545"/>
                    <a:pt x="460" y="545"/>
                    <a:pt x="461" y="545"/>
                  </a:cubicBezTo>
                  <a:cubicBezTo>
                    <a:pt x="461" y="545"/>
                    <a:pt x="461" y="545"/>
                    <a:pt x="461" y="546"/>
                  </a:cubicBezTo>
                  <a:cubicBezTo>
                    <a:pt x="462" y="546"/>
                    <a:pt x="461" y="546"/>
                    <a:pt x="462" y="546"/>
                  </a:cubicBezTo>
                  <a:cubicBezTo>
                    <a:pt x="462" y="546"/>
                    <a:pt x="462" y="546"/>
                    <a:pt x="462" y="546"/>
                  </a:cubicBezTo>
                  <a:cubicBezTo>
                    <a:pt x="462" y="546"/>
                    <a:pt x="462" y="546"/>
                    <a:pt x="462" y="546"/>
                  </a:cubicBezTo>
                  <a:cubicBezTo>
                    <a:pt x="462" y="546"/>
                    <a:pt x="462" y="547"/>
                    <a:pt x="461" y="547"/>
                  </a:cubicBezTo>
                  <a:cubicBezTo>
                    <a:pt x="461" y="547"/>
                    <a:pt x="461" y="547"/>
                    <a:pt x="461" y="547"/>
                  </a:cubicBezTo>
                  <a:cubicBezTo>
                    <a:pt x="461" y="547"/>
                    <a:pt x="461" y="547"/>
                    <a:pt x="461" y="547"/>
                  </a:cubicBezTo>
                  <a:cubicBezTo>
                    <a:pt x="462" y="547"/>
                    <a:pt x="462" y="547"/>
                    <a:pt x="462" y="547"/>
                  </a:cubicBezTo>
                  <a:cubicBezTo>
                    <a:pt x="462" y="547"/>
                    <a:pt x="462" y="547"/>
                    <a:pt x="462" y="547"/>
                  </a:cubicBezTo>
                  <a:cubicBezTo>
                    <a:pt x="463" y="548"/>
                    <a:pt x="463" y="548"/>
                    <a:pt x="463" y="548"/>
                  </a:cubicBezTo>
                  <a:cubicBezTo>
                    <a:pt x="463" y="548"/>
                    <a:pt x="462" y="549"/>
                    <a:pt x="462" y="549"/>
                  </a:cubicBezTo>
                  <a:cubicBezTo>
                    <a:pt x="462" y="549"/>
                    <a:pt x="463" y="549"/>
                    <a:pt x="463" y="549"/>
                  </a:cubicBezTo>
                  <a:cubicBezTo>
                    <a:pt x="463" y="549"/>
                    <a:pt x="463" y="549"/>
                    <a:pt x="463" y="548"/>
                  </a:cubicBezTo>
                  <a:cubicBezTo>
                    <a:pt x="463" y="548"/>
                    <a:pt x="463" y="548"/>
                    <a:pt x="463" y="548"/>
                  </a:cubicBezTo>
                  <a:cubicBezTo>
                    <a:pt x="463" y="548"/>
                    <a:pt x="463" y="548"/>
                    <a:pt x="463" y="548"/>
                  </a:cubicBezTo>
                  <a:cubicBezTo>
                    <a:pt x="464" y="548"/>
                    <a:pt x="464" y="548"/>
                    <a:pt x="464" y="548"/>
                  </a:cubicBezTo>
                  <a:cubicBezTo>
                    <a:pt x="464" y="548"/>
                    <a:pt x="464" y="548"/>
                    <a:pt x="464" y="548"/>
                  </a:cubicBezTo>
                  <a:cubicBezTo>
                    <a:pt x="464" y="548"/>
                    <a:pt x="465" y="548"/>
                    <a:pt x="465" y="548"/>
                  </a:cubicBezTo>
                  <a:cubicBezTo>
                    <a:pt x="465" y="548"/>
                    <a:pt x="465" y="548"/>
                    <a:pt x="465" y="549"/>
                  </a:cubicBezTo>
                  <a:cubicBezTo>
                    <a:pt x="466" y="549"/>
                    <a:pt x="466" y="549"/>
                    <a:pt x="466" y="549"/>
                  </a:cubicBezTo>
                  <a:cubicBezTo>
                    <a:pt x="466" y="549"/>
                    <a:pt x="466" y="550"/>
                    <a:pt x="465" y="550"/>
                  </a:cubicBezTo>
                  <a:cubicBezTo>
                    <a:pt x="465" y="550"/>
                    <a:pt x="465" y="550"/>
                    <a:pt x="465" y="550"/>
                  </a:cubicBezTo>
                  <a:cubicBezTo>
                    <a:pt x="465" y="550"/>
                    <a:pt x="465" y="550"/>
                    <a:pt x="465" y="550"/>
                  </a:cubicBezTo>
                  <a:cubicBezTo>
                    <a:pt x="464" y="550"/>
                    <a:pt x="464" y="551"/>
                    <a:pt x="464" y="551"/>
                  </a:cubicBezTo>
                  <a:cubicBezTo>
                    <a:pt x="464" y="551"/>
                    <a:pt x="464" y="551"/>
                    <a:pt x="464" y="552"/>
                  </a:cubicBezTo>
                  <a:cubicBezTo>
                    <a:pt x="464" y="552"/>
                    <a:pt x="464" y="552"/>
                    <a:pt x="464" y="552"/>
                  </a:cubicBezTo>
                  <a:cubicBezTo>
                    <a:pt x="465" y="552"/>
                    <a:pt x="465" y="552"/>
                    <a:pt x="465" y="552"/>
                  </a:cubicBezTo>
                  <a:cubicBezTo>
                    <a:pt x="465" y="552"/>
                    <a:pt x="465" y="552"/>
                    <a:pt x="465" y="552"/>
                  </a:cubicBezTo>
                  <a:cubicBezTo>
                    <a:pt x="465" y="552"/>
                    <a:pt x="465" y="552"/>
                    <a:pt x="465" y="552"/>
                  </a:cubicBezTo>
                  <a:cubicBezTo>
                    <a:pt x="465" y="552"/>
                    <a:pt x="465" y="552"/>
                    <a:pt x="465" y="552"/>
                  </a:cubicBezTo>
                  <a:cubicBezTo>
                    <a:pt x="465" y="552"/>
                    <a:pt x="465" y="552"/>
                    <a:pt x="465" y="553"/>
                  </a:cubicBezTo>
                  <a:cubicBezTo>
                    <a:pt x="465" y="553"/>
                    <a:pt x="465" y="553"/>
                    <a:pt x="465" y="553"/>
                  </a:cubicBezTo>
                  <a:cubicBezTo>
                    <a:pt x="465" y="553"/>
                    <a:pt x="465" y="553"/>
                    <a:pt x="465" y="553"/>
                  </a:cubicBezTo>
                  <a:cubicBezTo>
                    <a:pt x="465" y="553"/>
                    <a:pt x="465" y="553"/>
                    <a:pt x="465" y="553"/>
                  </a:cubicBezTo>
                  <a:cubicBezTo>
                    <a:pt x="465" y="553"/>
                    <a:pt x="465" y="553"/>
                    <a:pt x="465" y="553"/>
                  </a:cubicBezTo>
                  <a:cubicBezTo>
                    <a:pt x="465" y="553"/>
                    <a:pt x="465" y="553"/>
                    <a:pt x="465" y="554"/>
                  </a:cubicBezTo>
                  <a:cubicBezTo>
                    <a:pt x="465" y="554"/>
                    <a:pt x="465" y="554"/>
                    <a:pt x="465" y="554"/>
                  </a:cubicBezTo>
                  <a:cubicBezTo>
                    <a:pt x="465" y="554"/>
                    <a:pt x="466" y="555"/>
                    <a:pt x="466" y="555"/>
                  </a:cubicBezTo>
                  <a:cubicBezTo>
                    <a:pt x="466" y="555"/>
                    <a:pt x="466" y="555"/>
                    <a:pt x="466" y="555"/>
                  </a:cubicBezTo>
                  <a:cubicBezTo>
                    <a:pt x="466" y="555"/>
                    <a:pt x="466" y="555"/>
                    <a:pt x="466" y="555"/>
                  </a:cubicBezTo>
                  <a:cubicBezTo>
                    <a:pt x="467" y="555"/>
                    <a:pt x="466" y="555"/>
                    <a:pt x="466" y="555"/>
                  </a:cubicBezTo>
                  <a:cubicBezTo>
                    <a:pt x="467" y="555"/>
                    <a:pt x="467" y="555"/>
                    <a:pt x="467" y="555"/>
                  </a:cubicBezTo>
                  <a:cubicBezTo>
                    <a:pt x="467" y="555"/>
                    <a:pt x="467" y="555"/>
                    <a:pt x="468" y="555"/>
                  </a:cubicBezTo>
                  <a:cubicBezTo>
                    <a:pt x="468" y="555"/>
                    <a:pt x="468" y="555"/>
                    <a:pt x="468" y="555"/>
                  </a:cubicBezTo>
                  <a:cubicBezTo>
                    <a:pt x="468" y="556"/>
                    <a:pt x="468" y="556"/>
                    <a:pt x="468" y="556"/>
                  </a:cubicBezTo>
                  <a:cubicBezTo>
                    <a:pt x="468" y="556"/>
                    <a:pt x="468" y="556"/>
                    <a:pt x="468" y="556"/>
                  </a:cubicBezTo>
                  <a:cubicBezTo>
                    <a:pt x="468" y="556"/>
                    <a:pt x="469" y="556"/>
                    <a:pt x="469" y="556"/>
                  </a:cubicBezTo>
                  <a:cubicBezTo>
                    <a:pt x="469" y="556"/>
                    <a:pt x="469" y="556"/>
                    <a:pt x="469" y="556"/>
                  </a:cubicBezTo>
                  <a:cubicBezTo>
                    <a:pt x="470" y="556"/>
                    <a:pt x="470" y="556"/>
                    <a:pt x="470" y="556"/>
                  </a:cubicBezTo>
                  <a:cubicBezTo>
                    <a:pt x="470" y="556"/>
                    <a:pt x="470" y="557"/>
                    <a:pt x="471" y="557"/>
                  </a:cubicBezTo>
                  <a:cubicBezTo>
                    <a:pt x="471" y="557"/>
                    <a:pt x="471" y="557"/>
                    <a:pt x="471" y="557"/>
                  </a:cubicBezTo>
                  <a:cubicBezTo>
                    <a:pt x="471" y="557"/>
                    <a:pt x="471" y="557"/>
                    <a:pt x="471" y="557"/>
                  </a:cubicBezTo>
                  <a:cubicBezTo>
                    <a:pt x="471" y="557"/>
                    <a:pt x="471" y="557"/>
                    <a:pt x="472" y="557"/>
                  </a:cubicBezTo>
                  <a:cubicBezTo>
                    <a:pt x="472" y="557"/>
                    <a:pt x="472" y="557"/>
                    <a:pt x="472" y="557"/>
                  </a:cubicBezTo>
                  <a:cubicBezTo>
                    <a:pt x="472" y="557"/>
                    <a:pt x="472" y="557"/>
                    <a:pt x="473" y="557"/>
                  </a:cubicBezTo>
                  <a:cubicBezTo>
                    <a:pt x="473" y="557"/>
                    <a:pt x="473" y="557"/>
                    <a:pt x="473" y="557"/>
                  </a:cubicBezTo>
                  <a:cubicBezTo>
                    <a:pt x="473" y="557"/>
                    <a:pt x="473" y="557"/>
                    <a:pt x="473" y="557"/>
                  </a:cubicBezTo>
                  <a:cubicBezTo>
                    <a:pt x="473" y="557"/>
                    <a:pt x="473" y="557"/>
                    <a:pt x="474" y="557"/>
                  </a:cubicBezTo>
                  <a:cubicBezTo>
                    <a:pt x="474" y="557"/>
                    <a:pt x="474" y="557"/>
                    <a:pt x="474" y="557"/>
                  </a:cubicBezTo>
                  <a:cubicBezTo>
                    <a:pt x="474" y="557"/>
                    <a:pt x="474" y="557"/>
                    <a:pt x="474" y="557"/>
                  </a:cubicBezTo>
                  <a:cubicBezTo>
                    <a:pt x="474" y="556"/>
                    <a:pt x="475" y="556"/>
                    <a:pt x="475" y="556"/>
                  </a:cubicBezTo>
                  <a:cubicBezTo>
                    <a:pt x="475" y="556"/>
                    <a:pt x="475" y="556"/>
                    <a:pt x="475" y="557"/>
                  </a:cubicBezTo>
                  <a:cubicBezTo>
                    <a:pt x="475" y="557"/>
                    <a:pt x="475" y="557"/>
                    <a:pt x="475" y="557"/>
                  </a:cubicBezTo>
                  <a:cubicBezTo>
                    <a:pt x="475" y="557"/>
                    <a:pt x="475" y="558"/>
                    <a:pt x="475" y="558"/>
                  </a:cubicBezTo>
                  <a:cubicBezTo>
                    <a:pt x="475" y="558"/>
                    <a:pt x="475" y="558"/>
                    <a:pt x="476" y="558"/>
                  </a:cubicBezTo>
                  <a:cubicBezTo>
                    <a:pt x="476" y="558"/>
                    <a:pt x="476" y="558"/>
                    <a:pt x="476" y="558"/>
                  </a:cubicBezTo>
                  <a:cubicBezTo>
                    <a:pt x="476" y="558"/>
                    <a:pt x="476" y="558"/>
                    <a:pt x="476" y="558"/>
                  </a:cubicBezTo>
                  <a:cubicBezTo>
                    <a:pt x="476" y="558"/>
                    <a:pt x="476" y="558"/>
                    <a:pt x="476" y="558"/>
                  </a:cubicBezTo>
                  <a:cubicBezTo>
                    <a:pt x="475" y="558"/>
                    <a:pt x="475" y="559"/>
                    <a:pt x="475" y="559"/>
                  </a:cubicBezTo>
                  <a:cubicBezTo>
                    <a:pt x="475" y="559"/>
                    <a:pt x="475" y="559"/>
                    <a:pt x="475" y="559"/>
                  </a:cubicBezTo>
                  <a:cubicBezTo>
                    <a:pt x="475" y="559"/>
                    <a:pt x="475" y="560"/>
                    <a:pt x="475" y="560"/>
                  </a:cubicBezTo>
                  <a:cubicBezTo>
                    <a:pt x="475" y="560"/>
                    <a:pt x="475" y="560"/>
                    <a:pt x="476" y="560"/>
                  </a:cubicBezTo>
                  <a:cubicBezTo>
                    <a:pt x="476" y="560"/>
                    <a:pt x="476" y="560"/>
                    <a:pt x="476" y="560"/>
                  </a:cubicBezTo>
                  <a:cubicBezTo>
                    <a:pt x="476" y="560"/>
                    <a:pt x="477" y="560"/>
                    <a:pt x="477" y="559"/>
                  </a:cubicBezTo>
                  <a:cubicBezTo>
                    <a:pt x="477" y="559"/>
                    <a:pt x="477" y="559"/>
                    <a:pt x="477" y="559"/>
                  </a:cubicBezTo>
                  <a:cubicBezTo>
                    <a:pt x="478" y="559"/>
                    <a:pt x="478" y="559"/>
                    <a:pt x="478" y="559"/>
                  </a:cubicBezTo>
                  <a:cubicBezTo>
                    <a:pt x="478" y="559"/>
                    <a:pt x="478" y="559"/>
                    <a:pt x="478" y="559"/>
                  </a:cubicBezTo>
                  <a:cubicBezTo>
                    <a:pt x="478" y="559"/>
                    <a:pt x="478" y="559"/>
                    <a:pt x="478" y="558"/>
                  </a:cubicBezTo>
                  <a:cubicBezTo>
                    <a:pt x="478" y="558"/>
                    <a:pt x="478" y="558"/>
                    <a:pt x="478" y="558"/>
                  </a:cubicBezTo>
                  <a:cubicBezTo>
                    <a:pt x="478" y="558"/>
                    <a:pt x="478" y="558"/>
                    <a:pt x="478" y="557"/>
                  </a:cubicBezTo>
                  <a:cubicBezTo>
                    <a:pt x="478" y="557"/>
                    <a:pt x="478" y="557"/>
                    <a:pt x="478" y="557"/>
                  </a:cubicBezTo>
                  <a:cubicBezTo>
                    <a:pt x="479" y="557"/>
                    <a:pt x="479" y="557"/>
                    <a:pt x="479" y="557"/>
                  </a:cubicBezTo>
                  <a:cubicBezTo>
                    <a:pt x="479" y="557"/>
                    <a:pt x="479" y="557"/>
                    <a:pt x="479" y="557"/>
                  </a:cubicBezTo>
                  <a:cubicBezTo>
                    <a:pt x="479" y="557"/>
                    <a:pt x="479" y="557"/>
                    <a:pt x="479" y="557"/>
                  </a:cubicBezTo>
                  <a:cubicBezTo>
                    <a:pt x="479" y="558"/>
                    <a:pt x="479" y="558"/>
                    <a:pt x="479" y="558"/>
                  </a:cubicBezTo>
                  <a:cubicBezTo>
                    <a:pt x="479" y="558"/>
                    <a:pt x="480" y="559"/>
                    <a:pt x="480" y="559"/>
                  </a:cubicBezTo>
                  <a:cubicBezTo>
                    <a:pt x="480" y="559"/>
                    <a:pt x="480" y="559"/>
                    <a:pt x="480" y="559"/>
                  </a:cubicBezTo>
                  <a:cubicBezTo>
                    <a:pt x="480" y="559"/>
                    <a:pt x="480" y="560"/>
                    <a:pt x="480" y="560"/>
                  </a:cubicBezTo>
                  <a:cubicBezTo>
                    <a:pt x="480" y="560"/>
                    <a:pt x="480" y="560"/>
                    <a:pt x="480" y="560"/>
                  </a:cubicBezTo>
                  <a:cubicBezTo>
                    <a:pt x="480" y="560"/>
                    <a:pt x="480" y="560"/>
                    <a:pt x="480" y="561"/>
                  </a:cubicBezTo>
                  <a:cubicBezTo>
                    <a:pt x="480" y="561"/>
                    <a:pt x="480" y="561"/>
                    <a:pt x="480" y="561"/>
                  </a:cubicBezTo>
                  <a:cubicBezTo>
                    <a:pt x="479" y="561"/>
                    <a:pt x="479" y="561"/>
                    <a:pt x="478" y="562"/>
                  </a:cubicBezTo>
                  <a:cubicBezTo>
                    <a:pt x="478" y="562"/>
                    <a:pt x="478" y="562"/>
                    <a:pt x="478" y="562"/>
                  </a:cubicBezTo>
                  <a:cubicBezTo>
                    <a:pt x="478" y="563"/>
                    <a:pt x="478" y="563"/>
                    <a:pt x="478" y="563"/>
                  </a:cubicBezTo>
                  <a:cubicBezTo>
                    <a:pt x="478" y="563"/>
                    <a:pt x="478" y="564"/>
                    <a:pt x="478" y="564"/>
                  </a:cubicBezTo>
                  <a:cubicBezTo>
                    <a:pt x="478" y="564"/>
                    <a:pt x="478" y="564"/>
                    <a:pt x="477" y="564"/>
                  </a:cubicBezTo>
                  <a:cubicBezTo>
                    <a:pt x="477" y="564"/>
                    <a:pt x="477" y="564"/>
                    <a:pt x="477" y="564"/>
                  </a:cubicBezTo>
                  <a:cubicBezTo>
                    <a:pt x="478" y="565"/>
                    <a:pt x="478" y="566"/>
                    <a:pt x="478" y="566"/>
                  </a:cubicBezTo>
                  <a:cubicBezTo>
                    <a:pt x="478" y="566"/>
                    <a:pt x="478" y="567"/>
                    <a:pt x="478" y="567"/>
                  </a:cubicBezTo>
                  <a:cubicBezTo>
                    <a:pt x="478" y="567"/>
                    <a:pt x="478" y="567"/>
                    <a:pt x="478" y="567"/>
                  </a:cubicBezTo>
                  <a:cubicBezTo>
                    <a:pt x="478" y="567"/>
                    <a:pt x="478" y="568"/>
                    <a:pt x="478" y="568"/>
                  </a:cubicBezTo>
                  <a:cubicBezTo>
                    <a:pt x="478" y="568"/>
                    <a:pt x="478" y="568"/>
                    <a:pt x="478" y="568"/>
                  </a:cubicBezTo>
                  <a:cubicBezTo>
                    <a:pt x="479" y="569"/>
                    <a:pt x="479" y="569"/>
                    <a:pt x="478" y="570"/>
                  </a:cubicBezTo>
                  <a:cubicBezTo>
                    <a:pt x="478" y="570"/>
                    <a:pt x="478" y="570"/>
                    <a:pt x="478" y="570"/>
                  </a:cubicBezTo>
                  <a:cubicBezTo>
                    <a:pt x="478" y="571"/>
                    <a:pt x="477" y="571"/>
                    <a:pt x="477" y="571"/>
                  </a:cubicBezTo>
                  <a:cubicBezTo>
                    <a:pt x="477" y="571"/>
                    <a:pt x="477" y="571"/>
                    <a:pt x="476" y="571"/>
                  </a:cubicBezTo>
                  <a:cubicBezTo>
                    <a:pt x="476" y="571"/>
                    <a:pt x="475" y="571"/>
                    <a:pt x="475" y="571"/>
                  </a:cubicBezTo>
                  <a:cubicBezTo>
                    <a:pt x="474" y="571"/>
                    <a:pt x="473" y="571"/>
                    <a:pt x="473" y="571"/>
                  </a:cubicBezTo>
                  <a:cubicBezTo>
                    <a:pt x="473" y="571"/>
                    <a:pt x="473" y="572"/>
                    <a:pt x="474" y="572"/>
                  </a:cubicBezTo>
                  <a:cubicBezTo>
                    <a:pt x="474" y="572"/>
                    <a:pt x="474" y="572"/>
                    <a:pt x="474" y="572"/>
                  </a:cubicBezTo>
                  <a:cubicBezTo>
                    <a:pt x="475" y="572"/>
                    <a:pt x="475" y="572"/>
                    <a:pt x="476" y="572"/>
                  </a:cubicBezTo>
                  <a:cubicBezTo>
                    <a:pt x="476" y="572"/>
                    <a:pt x="477" y="572"/>
                    <a:pt x="477" y="572"/>
                  </a:cubicBezTo>
                  <a:cubicBezTo>
                    <a:pt x="477" y="572"/>
                    <a:pt x="478" y="572"/>
                    <a:pt x="478" y="572"/>
                  </a:cubicBezTo>
                  <a:cubicBezTo>
                    <a:pt x="478" y="572"/>
                    <a:pt x="478" y="572"/>
                    <a:pt x="478" y="572"/>
                  </a:cubicBezTo>
                  <a:cubicBezTo>
                    <a:pt x="478" y="573"/>
                    <a:pt x="478" y="573"/>
                    <a:pt x="478" y="573"/>
                  </a:cubicBezTo>
                  <a:cubicBezTo>
                    <a:pt x="478" y="573"/>
                    <a:pt x="478" y="573"/>
                    <a:pt x="478" y="573"/>
                  </a:cubicBezTo>
                  <a:cubicBezTo>
                    <a:pt x="478" y="573"/>
                    <a:pt x="479" y="573"/>
                    <a:pt x="479" y="573"/>
                  </a:cubicBezTo>
                  <a:cubicBezTo>
                    <a:pt x="479" y="573"/>
                    <a:pt x="479" y="573"/>
                    <a:pt x="479" y="573"/>
                  </a:cubicBezTo>
                  <a:cubicBezTo>
                    <a:pt x="479" y="574"/>
                    <a:pt x="479" y="574"/>
                    <a:pt x="478" y="575"/>
                  </a:cubicBezTo>
                  <a:cubicBezTo>
                    <a:pt x="478" y="575"/>
                    <a:pt x="478" y="575"/>
                    <a:pt x="479" y="576"/>
                  </a:cubicBezTo>
                  <a:cubicBezTo>
                    <a:pt x="479" y="576"/>
                    <a:pt x="479" y="576"/>
                    <a:pt x="479" y="576"/>
                  </a:cubicBezTo>
                  <a:cubicBezTo>
                    <a:pt x="479" y="576"/>
                    <a:pt x="479" y="576"/>
                    <a:pt x="479" y="576"/>
                  </a:cubicBezTo>
                  <a:cubicBezTo>
                    <a:pt x="478" y="577"/>
                    <a:pt x="478" y="577"/>
                    <a:pt x="477" y="578"/>
                  </a:cubicBezTo>
                  <a:cubicBezTo>
                    <a:pt x="477" y="578"/>
                    <a:pt x="478" y="578"/>
                    <a:pt x="478" y="578"/>
                  </a:cubicBezTo>
                  <a:cubicBezTo>
                    <a:pt x="478" y="579"/>
                    <a:pt x="478" y="579"/>
                    <a:pt x="478" y="579"/>
                  </a:cubicBezTo>
                  <a:cubicBezTo>
                    <a:pt x="478" y="579"/>
                    <a:pt x="478" y="579"/>
                    <a:pt x="478" y="579"/>
                  </a:cubicBezTo>
                  <a:cubicBezTo>
                    <a:pt x="478" y="580"/>
                    <a:pt x="478" y="580"/>
                    <a:pt x="478" y="580"/>
                  </a:cubicBezTo>
                  <a:cubicBezTo>
                    <a:pt x="478" y="580"/>
                    <a:pt x="478" y="580"/>
                    <a:pt x="477" y="580"/>
                  </a:cubicBezTo>
                  <a:cubicBezTo>
                    <a:pt x="478" y="580"/>
                    <a:pt x="478" y="581"/>
                    <a:pt x="479" y="580"/>
                  </a:cubicBezTo>
                  <a:cubicBezTo>
                    <a:pt x="479" y="580"/>
                    <a:pt x="479" y="580"/>
                    <a:pt x="479" y="580"/>
                  </a:cubicBezTo>
                  <a:cubicBezTo>
                    <a:pt x="479" y="580"/>
                    <a:pt x="480" y="580"/>
                    <a:pt x="481" y="580"/>
                  </a:cubicBezTo>
                  <a:cubicBezTo>
                    <a:pt x="481" y="580"/>
                    <a:pt x="481" y="580"/>
                    <a:pt x="481" y="581"/>
                  </a:cubicBezTo>
                  <a:cubicBezTo>
                    <a:pt x="481" y="581"/>
                    <a:pt x="480" y="582"/>
                    <a:pt x="480" y="582"/>
                  </a:cubicBezTo>
                  <a:cubicBezTo>
                    <a:pt x="480" y="582"/>
                    <a:pt x="479" y="582"/>
                    <a:pt x="479" y="582"/>
                  </a:cubicBezTo>
                  <a:cubicBezTo>
                    <a:pt x="479" y="582"/>
                    <a:pt x="479" y="582"/>
                    <a:pt x="479" y="583"/>
                  </a:cubicBezTo>
                  <a:cubicBezTo>
                    <a:pt x="479" y="583"/>
                    <a:pt x="479" y="583"/>
                    <a:pt x="479" y="583"/>
                  </a:cubicBezTo>
                  <a:cubicBezTo>
                    <a:pt x="480" y="583"/>
                    <a:pt x="480" y="583"/>
                    <a:pt x="480" y="583"/>
                  </a:cubicBezTo>
                  <a:cubicBezTo>
                    <a:pt x="480" y="583"/>
                    <a:pt x="480" y="583"/>
                    <a:pt x="480" y="584"/>
                  </a:cubicBezTo>
                  <a:cubicBezTo>
                    <a:pt x="480" y="584"/>
                    <a:pt x="480" y="584"/>
                    <a:pt x="480" y="584"/>
                  </a:cubicBezTo>
                  <a:cubicBezTo>
                    <a:pt x="479" y="585"/>
                    <a:pt x="479" y="585"/>
                    <a:pt x="479" y="586"/>
                  </a:cubicBezTo>
                  <a:cubicBezTo>
                    <a:pt x="479" y="586"/>
                    <a:pt x="479" y="586"/>
                    <a:pt x="479" y="586"/>
                  </a:cubicBezTo>
                  <a:cubicBezTo>
                    <a:pt x="479" y="586"/>
                    <a:pt x="479" y="586"/>
                    <a:pt x="479" y="586"/>
                  </a:cubicBezTo>
                  <a:cubicBezTo>
                    <a:pt x="479" y="586"/>
                    <a:pt x="479" y="587"/>
                    <a:pt x="479" y="587"/>
                  </a:cubicBezTo>
                  <a:cubicBezTo>
                    <a:pt x="479" y="587"/>
                    <a:pt x="479" y="587"/>
                    <a:pt x="479" y="587"/>
                  </a:cubicBezTo>
                  <a:cubicBezTo>
                    <a:pt x="478" y="587"/>
                    <a:pt x="478" y="587"/>
                    <a:pt x="478" y="587"/>
                  </a:cubicBezTo>
                  <a:cubicBezTo>
                    <a:pt x="478" y="586"/>
                    <a:pt x="478" y="586"/>
                    <a:pt x="478" y="586"/>
                  </a:cubicBezTo>
                  <a:cubicBezTo>
                    <a:pt x="478" y="586"/>
                    <a:pt x="478" y="586"/>
                    <a:pt x="478" y="586"/>
                  </a:cubicBezTo>
                  <a:cubicBezTo>
                    <a:pt x="478" y="586"/>
                    <a:pt x="478" y="585"/>
                    <a:pt x="478" y="585"/>
                  </a:cubicBezTo>
                  <a:cubicBezTo>
                    <a:pt x="478" y="585"/>
                    <a:pt x="477" y="585"/>
                    <a:pt x="477" y="584"/>
                  </a:cubicBezTo>
                  <a:cubicBezTo>
                    <a:pt x="477" y="584"/>
                    <a:pt x="477" y="584"/>
                    <a:pt x="477" y="584"/>
                  </a:cubicBezTo>
                  <a:cubicBezTo>
                    <a:pt x="477" y="584"/>
                    <a:pt x="477" y="585"/>
                    <a:pt x="477" y="585"/>
                  </a:cubicBezTo>
                  <a:cubicBezTo>
                    <a:pt x="477" y="585"/>
                    <a:pt x="477" y="585"/>
                    <a:pt x="477" y="585"/>
                  </a:cubicBezTo>
                  <a:cubicBezTo>
                    <a:pt x="477" y="586"/>
                    <a:pt x="477" y="586"/>
                    <a:pt x="477" y="587"/>
                  </a:cubicBezTo>
                  <a:cubicBezTo>
                    <a:pt x="477" y="587"/>
                    <a:pt x="477" y="587"/>
                    <a:pt x="477" y="586"/>
                  </a:cubicBezTo>
                  <a:cubicBezTo>
                    <a:pt x="476" y="587"/>
                    <a:pt x="476" y="587"/>
                    <a:pt x="475" y="587"/>
                  </a:cubicBezTo>
                  <a:cubicBezTo>
                    <a:pt x="475" y="587"/>
                    <a:pt x="475" y="587"/>
                    <a:pt x="475" y="587"/>
                  </a:cubicBezTo>
                  <a:cubicBezTo>
                    <a:pt x="475" y="587"/>
                    <a:pt x="475" y="588"/>
                    <a:pt x="475" y="588"/>
                  </a:cubicBezTo>
                  <a:cubicBezTo>
                    <a:pt x="475" y="588"/>
                    <a:pt x="476" y="588"/>
                    <a:pt x="476" y="588"/>
                  </a:cubicBezTo>
                  <a:cubicBezTo>
                    <a:pt x="476" y="588"/>
                    <a:pt x="476" y="588"/>
                    <a:pt x="476" y="588"/>
                  </a:cubicBezTo>
                  <a:cubicBezTo>
                    <a:pt x="477" y="588"/>
                    <a:pt x="477" y="588"/>
                    <a:pt x="477" y="588"/>
                  </a:cubicBezTo>
                  <a:cubicBezTo>
                    <a:pt x="477" y="588"/>
                    <a:pt x="477" y="589"/>
                    <a:pt x="477" y="589"/>
                  </a:cubicBezTo>
                  <a:cubicBezTo>
                    <a:pt x="477" y="589"/>
                    <a:pt x="477" y="589"/>
                    <a:pt x="477" y="590"/>
                  </a:cubicBezTo>
                  <a:cubicBezTo>
                    <a:pt x="477" y="590"/>
                    <a:pt x="477" y="590"/>
                    <a:pt x="477" y="589"/>
                  </a:cubicBezTo>
                  <a:cubicBezTo>
                    <a:pt x="477" y="589"/>
                    <a:pt x="477" y="589"/>
                    <a:pt x="478" y="589"/>
                  </a:cubicBezTo>
                  <a:cubicBezTo>
                    <a:pt x="478" y="589"/>
                    <a:pt x="478" y="589"/>
                    <a:pt x="478" y="589"/>
                  </a:cubicBezTo>
                  <a:cubicBezTo>
                    <a:pt x="478" y="589"/>
                    <a:pt x="478" y="589"/>
                    <a:pt x="478" y="589"/>
                  </a:cubicBezTo>
                  <a:cubicBezTo>
                    <a:pt x="478" y="588"/>
                    <a:pt x="478" y="588"/>
                    <a:pt x="478" y="588"/>
                  </a:cubicBezTo>
                  <a:cubicBezTo>
                    <a:pt x="478" y="588"/>
                    <a:pt x="478" y="588"/>
                    <a:pt x="479" y="588"/>
                  </a:cubicBezTo>
                  <a:cubicBezTo>
                    <a:pt x="479" y="588"/>
                    <a:pt x="479" y="588"/>
                    <a:pt x="479" y="587"/>
                  </a:cubicBezTo>
                  <a:cubicBezTo>
                    <a:pt x="479" y="587"/>
                    <a:pt x="480" y="587"/>
                    <a:pt x="480" y="587"/>
                  </a:cubicBezTo>
                  <a:cubicBezTo>
                    <a:pt x="480" y="586"/>
                    <a:pt x="480" y="586"/>
                    <a:pt x="480" y="586"/>
                  </a:cubicBezTo>
                  <a:cubicBezTo>
                    <a:pt x="480" y="586"/>
                    <a:pt x="480" y="586"/>
                    <a:pt x="480" y="586"/>
                  </a:cubicBezTo>
                  <a:cubicBezTo>
                    <a:pt x="481" y="586"/>
                    <a:pt x="482" y="586"/>
                    <a:pt x="483" y="586"/>
                  </a:cubicBezTo>
                  <a:cubicBezTo>
                    <a:pt x="483" y="586"/>
                    <a:pt x="483" y="586"/>
                    <a:pt x="483" y="586"/>
                  </a:cubicBezTo>
                  <a:cubicBezTo>
                    <a:pt x="484" y="586"/>
                    <a:pt x="484" y="586"/>
                    <a:pt x="484" y="586"/>
                  </a:cubicBezTo>
                  <a:cubicBezTo>
                    <a:pt x="485" y="586"/>
                    <a:pt x="485" y="586"/>
                    <a:pt x="485" y="586"/>
                  </a:cubicBezTo>
                  <a:cubicBezTo>
                    <a:pt x="485" y="586"/>
                    <a:pt x="485" y="586"/>
                    <a:pt x="486" y="587"/>
                  </a:cubicBezTo>
                  <a:cubicBezTo>
                    <a:pt x="486" y="587"/>
                    <a:pt x="486" y="587"/>
                    <a:pt x="487" y="587"/>
                  </a:cubicBezTo>
                  <a:cubicBezTo>
                    <a:pt x="487" y="587"/>
                    <a:pt x="487" y="587"/>
                    <a:pt x="487" y="587"/>
                  </a:cubicBezTo>
                  <a:cubicBezTo>
                    <a:pt x="487" y="588"/>
                    <a:pt x="487" y="589"/>
                    <a:pt x="487" y="589"/>
                  </a:cubicBezTo>
                  <a:cubicBezTo>
                    <a:pt x="487" y="590"/>
                    <a:pt x="487" y="590"/>
                    <a:pt x="488" y="590"/>
                  </a:cubicBezTo>
                  <a:cubicBezTo>
                    <a:pt x="488" y="591"/>
                    <a:pt x="489" y="591"/>
                    <a:pt x="490" y="591"/>
                  </a:cubicBezTo>
                  <a:cubicBezTo>
                    <a:pt x="490" y="591"/>
                    <a:pt x="490" y="591"/>
                    <a:pt x="490" y="591"/>
                  </a:cubicBezTo>
                  <a:cubicBezTo>
                    <a:pt x="490" y="592"/>
                    <a:pt x="490" y="592"/>
                    <a:pt x="490" y="592"/>
                  </a:cubicBezTo>
                  <a:cubicBezTo>
                    <a:pt x="490" y="593"/>
                    <a:pt x="490" y="593"/>
                    <a:pt x="490" y="593"/>
                  </a:cubicBezTo>
                  <a:cubicBezTo>
                    <a:pt x="490" y="594"/>
                    <a:pt x="490" y="594"/>
                    <a:pt x="489" y="595"/>
                  </a:cubicBezTo>
                  <a:cubicBezTo>
                    <a:pt x="489" y="595"/>
                    <a:pt x="488" y="596"/>
                    <a:pt x="489" y="596"/>
                  </a:cubicBezTo>
                  <a:cubicBezTo>
                    <a:pt x="489" y="595"/>
                    <a:pt x="489" y="595"/>
                    <a:pt x="490" y="595"/>
                  </a:cubicBezTo>
                  <a:cubicBezTo>
                    <a:pt x="490" y="595"/>
                    <a:pt x="490" y="594"/>
                    <a:pt x="490" y="594"/>
                  </a:cubicBezTo>
                  <a:cubicBezTo>
                    <a:pt x="491" y="594"/>
                    <a:pt x="491" y="594"/>
                    <a:pt x="491" y="594"/>
                  </a:cubicBezTo>
                  <a:cubicBezTo>
                    <a:pt x="491" y="593"/>
                    <a:pt x="490" y="593"/>
                    <a:pt x="491" y="592"/>
                  </a:cubicBezTo>
                  <a:cubicBezTo>
                    <a:pt x="491" y="592"/>
                    <a:pt x="491" y="592"/>
                    <a:pt x="491" y="591"/>
                  </a:cubicBezTo>
                  <a:cubicBezTo>
                    <a:pt x="491" y="591"/>
                    <a:pt x="491" y="591"/>
                    <a:pt x="491" y="591"/>
                  </a:cubicBezTo>
                  <a:cubicBezTo>
                    <a:pt x="491" y="591"/>
                    <a:pt x="491" y="591"/>
                    <a:pt x="491" y="591"/>
                  </a:cubicBezTo>
                  <a:cubicBezTo>
                    <a:pt x="491" y="592"/>
                    <a:pt x="491" y="592"/>
                    <a:pt x="491" y="593"/>
                  </a:cubicBezTo>
                  <a:cubicBezTo>
                    <a:pt x="491" y="593"/>
                    <a:pt x="491" y="593"/>
                    <a:pt x="491" y="593"/>
                  </a:cubicBezTo>
                  <a:cubicBezTo>
                    <a:pt x="491" y="593"/>
                    <a:pt x="491" y="593"/>
                    <a:pt x="491" y="594"/>
                  </a:cubicBezTo>
                  <a:cubicBezTo>
                    <a:pt x="491" y="594"/>
                    <a:pt x="491" y="594"/>
                    <a:pt x="491" y="594"/>
                  </a:cubicBezTo>
                  <a:cubicBezTo>
                    <a:pt x="491" y="594"/>
                    <a:pt x="491" y="595"/>
                    <a:pt x="491" y="595"/>
                  </a:cubicBezTo>
                  <a:cubicBezTo>
                    <a:pt x="491" y="596"/>
                    <a:pt x="491" y="596"/>
                    <a:pt x="491" y="597"/>
                  </a:cubicBezTo>
                  <a:cubicBezTo>
                    <a:pt x="491" y="597"/>
                    <a:pt x="491" y="597"/>
                    <a:pt x="491" y="597"/>
                  </a:cubicBezTo>
                  <a:cubicBezTo>
                    <a:pt x="491" y="597"/>
                    <a:pt x="492" y="597"/>
                    <a:pt x="492" y="597"/>
                  </a:cubicBezTo>
                  <a:cubicBezTo>
                    <a:pt x="492" y="596"/>
                    <a:pt x="492" y="596"/>
                    <a:pt x="492" y="595"/>
                  </a:cubicBezTo>
                  <a:cubicBezTo>
                    <a:pt x="492" y="595"/>
                    <a:pt x="492" y="594"/>
                    <a:pt x="492" y="594"/>
                  </a:cubicBezTo>
                  <a:cubicBezTo>
                    <a:pt x="493" y="594"/>
                    <a:pt x="493" y="594"/>
                    <a:pt x="494" y="594"/>
                  </a:cubicBezTo>
                  <a:cubicBezTo>
                    <a:pt x="494" y="593"/>
                    <a:pt x="494" y="593"/>
                    <a:pt x="495" y="592"/>
                  </a:cubicBezTo>
                  <a:cubicBezTo>
                    <a:pt x="495" y="592"/>
                    <a:pt x="495" y="593"/>
                    <a:pt x="495" y="593"/>
                  </a:cubicBezTo>
                  <a:cubicBezTo>
                    <a:pt x="495" y="593"/>
                    <a:pt x="496" y="592"/>
                    <a:pt x="496" y="592"/>
                  </a:cubicBezTo>
                  <a:cubicBezTo>
                    <a:pt x="496" y="592"/>
                    <a:pt x="496" y="592"/>
                    <a:pt x="496" y="591"/>
                  </a:cubicBezTo>
                  <a:cubicBezTo>
                    <a:pt x="496" y="591"/>
                    <a:pt x="496" y="591"/>
                    <a:pt x="496" y="591"/>
                  </a:cubicBezTo>
                  <a:cubicBezTo>
                    <a:pt x="497" y="591"/>
                    <a:pt x="497" y="592"/>
                    <a:pt x="497" y="592"/>
                  </a:cubicBezTo>
                  <a:cubicBezTo>
                    <a:pt x="497" y="592"/>
                    <a:pt x="497" y="592"/>
                    <a:pt x="497" y="592"/>
                  </a:cubicBezTo>
                  <a:cubicBezTo>
                    <a:pt x="497" y="591"/>
                    <a:pt x="497" y="591"/>
                    <a:pt x="497" y="591"/>
                  </a:cubicBezTo>
                  <a:cubicBezTo>
                    <a:pt x="498" y="591"/>
                    <a:pt x="498" y="591"/>
                    <a:pt x="498" y="591"/>
                  </a:cubicBezTo>
                  <a:cubicBezTo>
                    <a:pt x="499" y="590"/>
                    <a:pt x="499" y="589"/>
                    <a:pt x="499" y="589"/>
                  </a:cubicBezTo>
                  <a:cubicBezTo>
                    <a:pt x="499" y="588"/>
                    <a:pt x="500" y="588"/>
                    <a:pt x="500" y="587"/>
                  </a:cubicBezTo>
                  <a:cubicBezTo>
                    <a:pt x="500" y="587"/>
                    <a:pt x="500" y="587"/>
                    <a:pt x="500" y="587"/>
                  </a:cubicBezTo>
                  <a:cubicBezTo>
                    <a:pt x="500" y="587"/>
                    <a:pt x="500" y="587"/>
                    <a:pt x="500" y="587"/>
                  </a:cubicBezTo>
                  <a:cubicBezTo>
                    <a:pt x="500" y="587"/>
                    <a:pt x="501" y="587"/>
                    <a:pt x="501" y="587"/>
                  </a:cubicBezTo>
                  <a:cubicBezTo>
                    <a:pt x="501" y="587"/>
                    <a:pt x="502" y="588"/>
                    <a:pt x="502" y="588"/>
                  </a:cubicBezTo>
                  <a:cubicBezTo>
                    <a:pt x="502" y="589"/>
                    <a:pt x="502" y="589"/>
                    <a:pt x="503" y="589"/>
                  </a:cubicBezTo>
                  <a:cubicBezTo>
                    <a:pt x="503" y="589"/>
                    <a:pt x="503" y="590"/>
                    <a:pt x="503" y="590"/>
                  </a:cubicBezTo>
                  <a:cubicBezTo>
                    <a:pt x="503" y="590"/>
                    <a:pt x="503" y="591"/>
                    <a:pt x="503" y="591"/>
                  </a:cubicBezTo>
                  <a:cubicBezTo>
                    <a:pt x="503" y="592"/>
                    <a:pt x="502" y="592"/>
                    <a:pt x="502" y="592"/>
                  </a:cubicBezTo>
                  <a:cubicBezTo>
                    <a:pt x="502" y="593"/>
                    <a:pt x="503" y="592"/>
                    <a:pt x="503" y="592"/>
                  </a:cubicBezTo>
                  <a:cubicBezTo>
                    <a:pt x="503" y="592"/>
                    <a:pt x="503" y="592"/>
                    <a:pt x="503" y="591"/>
                  </a:cubicBezTo>
                  <a:cubicBezTo>
                    <a:pt x="503" y="591"/>
                    <a:pt x="503" y="591"/>
                    <a:pt x="503" y="590"/>
                  </a:cubicBezTo>
                  <a:cubicBezTo>
                    <a:pt x="503" y="590"/>
                    <a:pt x="504" y="590"/>
                    <a:pt x="503" y="589"/>
                  </a:cubicBezTo>
                  <a:cubicBezTo>
                    <a:pt x="503" y="589"/>
                    <a:pt x="503" y="589"/>
                    <a:pt x="503" y="589"/>
                  </a:cubicBezTo>
                  <a:cubicBezTo>
                    <a:pt x="502" y="588"/>
                    <a:pt x="502" y="588"/>
                    <a:pt x="502" y="587"/>
                  </a:cubicBezTo>
                  <a:cubicBezTo>
                    <a:pt x="502" y="587"/>
                    <a:pt x="502" y="586"/>
                    <a:pt x="503" y="586"/>
                  </a:cubicBezTo>
                  <a:cubicBezTo>
                    <a:pt x="503" y="587"/>
                    <a:pt x="503" y="587"/>
                    <a:pt x="503" y="587"/>
                  </a:cubicBezTo>
                  <a:cubicBezTo>
                    <a:pt x="504" y="587"/>
                    <a:pt x="504" y="587"/>
                    <a:pt x="504" y="587"/>
                  </a:cubicBezTo>
                  <a:cubicBezTo>
                    <a:pt x="504" y="587"/>
                    <a:pt x="504" y="587"/>
                    <a:pt x="504" y="587"/>
                  </a:cubicBezTo>
                  <a:cubicBezTo>
                    <a:pt x="504" y="587"/>
                    <a:pt x="504" y="587"/>
                    <a:pt x="504" y="587"/>
                  </a:cubicBezTo>
                  <a:cubicBezTo>
                    <a:pt x="504" y="587"/>
                    <a:pt x="504" y="587"/>
                    <a:pt x="504" y="587"/>
                  </a:cubicBezTo>
                  <a:cubicBezTo>
                    <a:pt x="504" y="586"/>
                    <a:pt x="504" y="586"/>
                    <a:pt x="504" y="586"/>
                  </a:cubicBezTo>
                  <a:cubicBezTo>
                    <a:pt x="504" y="586"/>
                    <a:pt x="504" y="586"/>
                    <a:pt x="504" y="586"/>
                  </a:cubicBezTo>
                  <a:cubicBezTo>
                    <a:pt x="504" y="586"/>
                    <a:pt x="503" y="586"/>
                    <a:pt x="503" y="586"/>
                  </a:cubicBezTo>
                  <a:cubicBezTo>
                    <a:pt x="503" y="586"/>
                    <a:pt x="503" y="586"/>
                    <a:pt x="503" y="586"/>
                  </a:cubicBezTo>
                  <a:cubicBezTo>
                    <a:pt x="503" y="586"/>
                    <a:pt x="503" y="586"/>
                    <a:pt x="503" y="586"/>
                  </a:cubicBezTo>
                  <a:cubicBezTo>
                    <a:pt x="503" y="585"/>
                    <a:pt x="504" y="585"/>
                    <a:pt x="504" y="585"/>
                  </a:cubicBezTo>
                  <a:cubicBezTo>
                    <a:pt x="504" y="585"/>
                    <a:pt x="504" y="585"/>
                    <a:pt x="504" y="585"/>
                  </a:cubicBezTo>
                  <a:cubicBezTo>
                    <a:pt x="504" y="585"/>
                    <a:pt x="504" y="585"/>
                    <a:pt x="505" y="585"/>
                  </a:cubicBezTo>
                  <a:cubicBezTo>
                    <a:pt x="505" y="585"/>
                    <a:pt x="504" y="585"/>
                    <a:pt x="504" y="585"/>
                  </a:cubicBezTo>
                  <a:cubicBezTo>
                    <a:pt x="504" y="585"/>
                    <a:pt x="504" y="585"/>
                    <a:pt x="504" y="585"/>
                  </a:cubicBezTo>
                  <a:cubicBezTo>
                    <a:pt x="504" y="585"/>
                    <a:pt x="504" y="585"/>
                    <a:pt x="504" y="585"/>
                  </a:cubicBezTo>
                  <a:cubicBezTo>
                    <a:pt x="504" y="586"/>
                    <a:pt x="505" y="585"/>
                    <a:pt x="505" y="585"/>
                  </a:cubicBezTo>
                  <a:cubicBezTo>
                    <a:pt x="505" y="585"/>
                    <a:pt x="505" y="585"/>
                    <a:pt x="505" y="585"/>
                  </a:cubicBezTo>
                  <a:cubicBezTo>
                    <a:pt x="505" y="585"/>
                    <a:pt x="505" y="584"/>
                    <a:pt x="505" y="584"/>
                  </a:cubicBezTo>
                  <a:cubicBezTo>
                    <a:pt x="505" y="584"/>
                    <a:pt x="505" y="584"/>
                    <a:pt x="504" y="584"/>
                  </a:cubicBezTo>
                  <a:cubicBezTo>
                    <a:pt x="504" y="584"/>
                    <a:pt x="504" y="584"/>
                    <a:pt x="505" y="584"/>
                  </a:cubicBezTo>
                  <a:cubicBezTo>
                    <a:pt x="505" y="584"/>
                    <a:pt x="505" y="584"/>
                    <a:pt x="505" y="584"/>
                  </a:cubicBezTo>
                  <a:cubicBezTo>
                    <a:pt x="505" y="584"/>
                    <a:pt x="506" y="584"/>
                    <a:pt x="506" y="584"/>
                  </a:cubicBezTo>
                  <a:cubicBezTo>
                    <a:pt x="506" y="585"/>
                    <a:pt x="506" y="585"/>
                    <a:pt x="506" y="585"/>
                  </a:cubicBezTo>
                  <a:cubicBezTo>
                    <a:pt x="506" y="584"/>
                    <a:pt x="506" y="584"/>
                    <a:pt x="506" y="584"/>
                  </a:cubicBezTo>
                  <a:cubicBezTo>
                    <a:pt x="506" y="584"/>
                    <a:pt x="506" y="584"/>
                    <a:pt x="506" y="584"/>
                  </a:cubicBezTo>
                  <a:cubicBezTo>
                    <a:pt x="506" y="584"/>
                    <a:pt x="506" y="584"/>
                    <a:pt x="506" y="584"/>
                  </a:cubicBezTo>
                  <a:cubicBezTo>
                    <a:pt x="506" y="584"/>
                    <a:pt x="506" y="584"/>
                    <a:pt x="506" y="584"/>
                  </a:cubicBezTo>
                  <a:cubicBezTo>
                    <a:pt x="507" y="584"/>
                    <a:pt x="507" y="584"/>
                    <a:pt x="507" y="584"/>
                  </a:cubicBezTo>
                  <a:cubicBezTo>
                    <a:pt x="507" y="584"/>
                    <a:pt x="507" y="584"/>
                    <a:pt x="507" y="583"/>
                  </a:cubicBezTo>
                  <a:cubicBezTo>
                    <a:pt x="506" y="583"/>
                    <a:pt x="506" y="583"/>
                    <a:pt x="506" y="583"/>
                  </a:cubicBezTo>
                  <a:cubicBezTo>
                    <a:pt x="505" y="583"/>
                    <a:pt x="505" y="583"/>
                    <a:pt x="505" y="583"/>
                  </a:cubicBezTo>
                  <a:cubicBezTo>
                    <a:pt x="505" y="583"/>
                    <a:pt x="505" y="583"/>
                    <a:pt x="505" y="583"/>
                  </a:cubicBezTo>
                  <a:cubicBezTo>
                    <a:pt x="505" y="583"/>
                    <a:pt x="505" y="583"/>
                    <a:pt x="505" y="583"/>
                  </a:cubicBezTo>
                  <a:cubicBezTo>
                    <a:pt x="505" y="583"/>
                    <a:pt x="505" y="583"/>
                    <a:pt x="505" y="583"/>
                  </a:cubicBezTo>
                  <a:cubicBezTo>
                    <a:pt x="505" y="583"/>
                    <a:pt x="505" y="582"/>
                    <a:pt x="505" y="582"/>
                  </a:cubicBezTo>
                  <a:cubicBezTo>
                    <a:pt x="505" y="582"/>
                    <a:pt x="505" y="582"/>
                    <a:pt x="505" y="582"/>
                  </a:cubicBezTo>
                  <a:cubicBezTo>
                    <a:pt x="505" y="582"/>
                    <a:pt x="505" y="582"/>
                    <a:pt x="505" y="582"/>
                  </a:cubicBezTo>
                  <a:cubicBezTo>
                    <a:pt x="505" y="582"/>
                    <a:pt x="505" y="582"/>
                    <a:pt x="505" y="582"/>
                  </a:cubicBezTo>
                  <a:cubicBezTo>
                    <a:pt x="505" y="582"/>
                    <a:pt x="505" y="582"/>
                    <a:pt x="506" y="582"/>
                  </a:cubicBezTo>
                  <a:cubicBezTo>
                    <a:pt x="506" y="582"/>
                    <a:pt x="506" y="582"/>
                    <a:pt x="506" y="582"/>
                  </a:cubicBezTo>
                  <a:cubicBezTo>
                    <a:pt x="506" y="582"/>
                    <a:pt x="506" y="582"/>
                    <a:pt x="506" y="582"/>
                  </a:cubicBezTo>
                  <a:cubicBezTo>
                    <a:pt x="506" y="582"/>
                    <a:pt x="506" y="582"/>
                    <a:pt x="506" y="581"/>
                  </a:cubicBezTo>
                  <a:cubicBezTo>
                    <a:pt x="506" y="581"/>
                    <a:pt x="506" y="581"/>
                    <a:pt x="506" y="580"/>
                  </a:cubicBezTo>
                  <a:cubicBezTo>
                    <a:pt x="506" y="580"/>
                    <a:pt x="506" y="580"/>
                    <a:pt x="506" y="580"/>
                  </a:cubicBezTo>
                  <a:cubicBezTo>
                    <a:pt x="506" y="580"/>
                    <a:pt x="506" y="580"/>
                    <a:pt x="506" y="580"/>
                  </a:cubicBezTo>
                  <a:cubicBezTo>
                    <a:pt x="506" y="580"/>
                    <a:pt x="506" y="580"/>
                    <a:pt x="506" y="580"/>
                  </a:cubicBezTo>
                  <a:cubicBezTo>
                    <a:pt x="506" y="580"/>
                    <a:pt x="506" y="580"/>
                    <a:pt x="507" y="580"/>
                  </a:cubicBezTo>
                  <a:cubicBezTo>
                    <a:pt x="507" y="580"/>
                    <a:pt x="507" y="580"/>
                    <a:pt x="507" y="580"/>
                  </a:cubicBezTo>
                  <a:cubicBezTo>
                    <a:pt x="507" y="580"/>
                    <a:pt x="507" y="580"/>
                    <a:pt x="507" y="580"/>
                  </a:cubicBezTo>
                  <a:cubicBezTo>
                    <a:pt x="507" y="580"/>
                    <a:pt x="507" y="579"/>
                    <a:pt x="507" y="579"/>
                  </a:cubicBezTo>
                  <a:cubicBezTo>
                    <a:pt x="506" y="579"/>
                    <a:pt x="506" y="579"/>
                    <a:pt x="506" y="579"/>
                  </a:cubicBezTo>
                  <a:cubicBezTo>
                    <a:pt x="506" y="579"/>
                    <a:pt x="506" y="579"/>
                    <a:pt x="506" y="579"/>
                  </a:cubicBezTo>
                  <a:cubicBezTo>
                    <a:pt x="506" y="578"/>
                    <a:pt x="506" y="578"/>
                    <a:pt x="506" y="579"/>
                  </a:cubicBezTo>
                  <a:cubicBezTo>
                    <a:pt x="507" y="579"/>
                    <a:pt x="507" y="579"/>
                    <a:pt x="507" y="579"/>
                  </a:cubicBezTo>
                  <a:cubicBezTo>
                    <a:pt x="507" y="579"/>
                    <a:pt x="507" y="578"/>
                    <a:pt x="507" y="578"/>
                  </a:cubicBezTo>
                  <a:cubicBezTo>
                    <a:pt x="507" y="578"/>
                    <a:pt x="508" y="578"/>
                    <a:pt x="508" y="578"/>
                  </a:cubicBezTo>
                  <a:cubicBezTo>
                    <a:pt x="508" y="578"/>
                    <a:pt x="508" y="578"/>
                    <a:pt x="508" y="578"/>
                  </a:cubicBezTo>
                  <a:cubicBezTo>
                    <a:pt x="508" y="579"/>
                    <a:pt x="508" y="579"/>
                    <a:pt x="509" y="579"/>
                  </a:cubicBezTo>
                  <a:cubicBezTo>
                    <a:pt x="509" y="579"/>
                    <a:pt x="509" y="579"/>
                    <a:pt x="509" y="579"/>
                  </a:cubicBezTo>
                  <a:cubicBezTo>
                    <a:pt x="509" y="579"/>
                    <a:pt x="509" y="579"/>
                    <a:pt x="509" y="579"/>
                  </a:cubicBezTo>
                  <a:cubicBezTo>
                    <a:pt x="509" y="579"/>
                    <a:pt x="509" y="579"/>
                    <a:pt x="509" y="579"/>
                  </a:cubicBezTo>
                  <a:cubicBezTo>
                    <a:pt x="509" y="579"/>
                    <a:pt x="508" y="579"/>
                    <a:pt x="508" y="578"/>
                  </a:cubicBezTo>
                  <a:cubicBezTo>
                    <a:pt x="508" y="578"/>
                    <a:pt x="508" y="578"/>
                    <a:pt x="508" y="578"/>
                  </a:cubicBezTo>
                  <a:cubicBezTo>
                    <a:pt x="508" y="578"/>
                    <a:pt x="507" y="578"/>
                    <a:pt x="507" y="578"/>
                  </a:cubicBezTo>
                  <a:cubicBezTo>
                    <a:pt x="507" y="578"/>
                    <a:pt x="507" y="577"/>
                    <a:pt x="507" y="577"/>
                  </a:cubicBezTo>
                  <a:cubicBezTo>
                    <a:pt x="507" y="577"/>
                    <a:pt x="506" y="576"/>
                    <a:pt x="506" y="576"/>
                  </a:cubicBezTo>
                  <a:cubicBezTo>
                    <a:pt x="506" y="576"/>
                    <a:pt x="506" y="575"/>
                    <a:pt x="506" y="575"/>
                  </a:cubicBezTo>
                  <a:cubicBezTo>
                    <a:pt x="506" y="575"/>
                    <a:pt x="506" y="574"/>
                    <a:pt x="507" y="574"/>
                  </a:cubicBezTo>
                  <a:cubicBezTo>
                    <a:pt x="507" y="574"/>
                    <a:pt x="507" y="574"/>
                    <a:pt x="507" y="573"/>
                  </a:cubicBezTo>
                  <a:cubicBezTo>
                    <a:pt x="507" y="573"/>
                    <a:pt x="508" y="574"/>
                    <a:pt x="508" y="574"/>
                  </a:cubicBezTo>
                  <a:cubicBezTo>
                    <a:pt x="508" y="574"/>
                    <a:pt x="508" y="574"/>
                    <a:pt x="508" y="574"/>
                  </a:cubicBezTo>
                  <a:cubicBezTo>
                    <a:pt x="508" y="574"/>
                    <a:pt x="508" y="574"/>
                    <a:pt x="508" y="574"/>
                  </a:cubicBezTo>
                  <a:cubicBezTo>
                    <a:pt x="509" y="574"/>
                    <a:pt x="509" y="574"/>
                    <a:pt x="509" y="574"/>
                  </a:cubicBezTo>
                  <a:cubicBezTo>
                    <a:pt x="508" y="574"/>
                    <a:pt x="508" y="574"/>
                    <a:pt x="508" y="574"/>
                  </a:cubicBezTo>
                  <a:cubicBezTo>
                    <a:pt x="508" y="574"/>
                    <a:pt x="508" y="574"/>
                    <a:pt x="508" y="574"/>
                  </a:cubicBezTo>
                  <a:cubicBezTo>
                    <a:pt x="508" y="574"/>
                    <a:pt x="508" y="573"/>
                    <a:pt x="508" y="573"/>
                  </a:cubicBezTo>
                  <a:cubicBezTo>
                    <a:pt x="508" y="572"/>
                    <a:pt x="509" y="572"/>
                    <a:pt x="509" y="572"/>
                  </a:cubicBezTo>
                  <a:cubicBezTo>
                    <a:pt x="509" y="572"/>
                    <a:pt x="509" y="572"/>
                    <a:pt x="509" y="572"/>
                  </a:cubicBezTo>
                  <a:cubicBezTo>
                    <a:pt x="509" y="572"/>
                    <a:pt x="509" y="572"/>
                    <a:pt x="509" y="572"/>
                  </a:cubicBezTo>
                  <a:cubicBezTo>
                    <a:pt x="509" y="572"/>
                    <a:pt x="509" y="572"/>
                    <a:pt x="509" y="571"/>
                  </a:cubicBezTo>
                  <a:cubicBezTo>
                    <a:pt x="509" y="571"/>
                    <a:pt x="508" y="571"/>
                    <a:pt x="509" y="571"/>
                  </a:cubicBezTo>
                  <a:cubicBezTo>
                    <a:pt x="509" y="570"/>
                    <a:pt x="509" y="570"/>
                    <a:pt x="509" y="570"/>
                  </a:cubicBezTo>
                  <a:cubicBezTo>
                    <a:pt x="509" y="570"/>
                    <a:pt x="509" y="570"/>
                    <a:pt x="509" y="569"/>
                  </a:cubicBezTo>
                  <a:cubicBezTo>
                    <a:pt x="509" y="569"/>
                    <a:pt x="509" y="569"/>
                    <a:pt x="509" y="569"/>
                  </a:cubicBezTo>
                  <a:cubicBezTo>
                    <a:pt x="510" y="569"/>
                    <a:pt x="510" y="569"/>
                    <a:pt x="510" y="568"/>
                  </a:cubicBezTo>
                  <a:cubicBezTo>
                    <a:pt x="510" y="568"/>
                    <a:pt x="510" y="568"/>
                    <a:pt x="510" y="568"/>
                  </a:cubicBezTo>
                  <a:cubicBezTo>
                    <a:pt x="510" y="568"/>
                    <a:pt x="510" y="568"/>
                    <a:pt x="510" y="568"/>
                  </a:cubicBezTo>
                  <a:cubicBezTo>
                    <a:pt x="510" y="568"/>
                    <a:pt x="510" y="568"/>
                    <a:pt x="510" y="568"/>
                  </a:cubicBezTo>
                  <a:cubicBezTo>
                    <a:pt x="510" y="568"/>
                    <a:pt x="510" y="568"/>
                    <a:pt x="510" y="568"/>
                  </a:cubicBezTo>
                  <a:cubicBezTo>
                    <a:pt x="510" y="567"/>
                    <a:pt x="510" y="567"/>
                    <a:pt x="510" y="567"/>
                  </a:cubicBezTo>
                  <a:cubicBezTo>
                    <a:pt x="510" y="567"/>
                    <a:pt x="510" y="567"/>
                    <a:pt x="510" y="567"/>
                  </a:cubicBezTo>
                  <a:cubicBezTo>
                    <a:pt x="511" y="567"/>
                    <a:pt x="511" y="567"/>
                    <a:pt x="511" y="567"/>
                  </a:cubicBezTo>
                  <a:cubicBezTo>
                    <a:pt x="511" y="567"/>
                    <a:pt x="511" y="567"/>
                    <a:pt x="511" y="567"/>
                  </a:cubicBezTo>
                  <a:cubicBezTo>
                    <a:pt x="512" y="567"/>
                    <a:pt x="512" y="567"/>
                    <a:pt x="513" y="568"/>
                  </a:cubicBezTo>
                  <a:cubicBezTo>
                    <a:pt x="513" y="568"/>
                    <a:pt x="513" y="568"/>
                    <a:pt x="513" y="569"/>
                  </a:cubicBezTo>
                  <a:cubicBezTo>
                    <a:pt x="513" y="569"/>
                    <a:pt x="513" y="569"/>
                    <a:pt x="513" y="569"/>
                  </a:cubicBezTo>
                  <a:cubicBezTo>
                    <a:pt x="513" y="569"/>
                    <a:pt x="513" y="570"/>
                    <a:pt x="513" y="570"/>
                  </a:cubicBezTo>
                  <a:cubicBezTo>
                    <a:pt x="513" y="570"/>
                    <a:pt x="513" y="570"/>
                    <a:pt x="512" y="570"/>
                  </a:cubicBezTo>
                  <a:cubicBezTo>
                    <a:pt x="512" y="570"/>
                    <a:pt x="512" y="570"/>
                    <a:pt x="512" y="570"/>
                  </a:cubicBezTo>
                  <a:cubicBezTo>
                    <a:pt x="512" y="570"/>
                    <a:pt x="513" y="570"/>
                    <a:pt x="513" y="571"/>
                  </a:cubicBezTo>
                  <a:cubicBezTo>
                    <a:pt x="513" y="571"/>
                    <a:pt x="513" y="571"/>
                    <a:pt x="513" y="571"/>
                  </a:cubicBezTo>
                  <a:cubicBezTo>
                    <a:pt x="513" y="571"/>
                    <a:pt x="513" y="571"/>
                    <a:pt x="513" y="571"/>
                  </a:cubicBezTo>
                  <a:cubicBezTo>
                    <a:pt x="513" y="571"/>
                    <a:pt x="513" y="571"/>
                    <a:pt x="513" y="571"/>
                  </a:cubicBezTo>
                  <a:cubicBezTo>
                    <a:pt x="513" y="571"/>
                    <a:pt x="513" y="571"/>
                    <a:pt x="513" y="571"/>
                  </a:cubicBezTo>
                  <a:cubicBezTo>
                    <a:pt x="513" y="571"/>
                    <a:pt x="513" y="571"/>
                    <a:pt x="513" y="571"/>
                  </a:cubicBezTo>
                  <a:cubicBezTo>
                    <a:pt x="513" y="572"/>
                    <a:pt x="513" y="571"/>
                    <a:pt x="513" y="572"/>
                  </a:cubicBezTo>
                  <a:cubicBezTo>
                    <a:pt x="513" y="572"/>
                    <a:pt x="513" y="572"/>
                    <a:pt x="513" y="572"/>
                  </a:cubicBezTo>
                  <a:cubicBezTo>
                    <a:pt x="513" y="572"/>
                    <a:pt x="513" y="572"/>
                    <a:pt x="513" y="572"/>
                  </a:cubicBezTo>
                  <a:cubicBezTo>
                    <a:pt x="513" y="572"/>
                    <a:pt x="514" y="572"/>
                    <a:pt x="514" y="572"/>
                  </a:cubicBezTo>
                  <a:cubicBezTo>
                    <a:pt x="514" y="572"/>
                    <a:pt x="514" y="571"/>
                    <a:pt x="514" y="571"/>
                  </a:cubicBezTo>
                  <a:cubicBezTo>
                    <a:pt x="514" y="571"/>
                    <a:pt x="514" y="571"/>
                    <a:pt x="514" y="571"/>
                  </a:cubicBezTo>
                  <a:cubicBezTo>
                    <a:pt x="514" y="571"/>
                    <a:pt x="514" y="571"/>
                    <a:pt x="514" y="571"/>
                  </a:cubicBezTo>
                  <a:cubicBezTo>
                    <a:pt x="514" y="571"/>
                    <a:pt x="514" y="571"/>
                    <a:pt x="514" y="571"/>
                  </a:cubicBezTo>
                  <a:cubicBezTo>
                    <a:pt x="514" y="571"/>
                    <a:pt x="514" y="571"/>
                    <a:pt x="515" y="571"/>
                  </a:cubicBezTo>
                  <a:cubicBezTo>
                    <a:pt x="515" y="571"/>
                    <a:pt x="515" y="571"/>
                    <a:pt x="515" y="572"/>
                  </a:cubicBezTo>
                  <a:cubicBezTo>
                    <a:pt x="515" y="572"/>
                    <a:pt x="514" y="572"/>
                    <a:pt x="514" y="572"/>
                  </a:cubicBezTo>
                  <a:cubicBezTo>
                    <a:pt x="514" y="572"/>
                    <a:pt x="515" y="572"/>
                    <a:pt x="515" y="572"/>
                  </a:cubicBezTo>
                  <a:cubicBezTo>
                    <a:pt x="515" y="572"/>
                    <a:pt x="515" y="573"/>
                    <a:pt x="515" y="573"/>
                  </a:cubicBezTo>
                  <a:cubicBezTo>
                    <a:pt x="515" y="573"/>
                    <a:pt x="515" y="573"/>
                    <a:pt x="515" y="573"/>
                  </a:cubicBezTo>
                  <a:cubicBezTo>
                    <a:pt x="515" y="573"/>
                    <a:pt x="515" y="574"/>
                    <a:pt x="515" y="574"/>
                  </a:cubicBezTo>
                  <a:cubicBezTo>
                    <a:pt x="515" y="574"/>
                    <a:pt x="514" y="575"/>
                    <a:pt x="515" y="575"/>
                  </a:cubicBezTo>
                  <a:cubicBezTo>
                    <a:pt x="515" y="575"/>
                    <a:pt x="515" y="576"/>
                    <a:pt x="516" y="576"/>
                  </a:cubicBezTo>
                  <a:cubicBezTo>
                    <a:pt x="516" y="576"/>
                    <a:pt x="516" y="576"/>
                    <a:pt x="516" y="576"/>
                  </a:cubicBezTo>
                  <a:cubicBezTo>
                    <a:pt x="516" y="576"/>
                    <a:pt x="516" y="576"/>
                    <a:pt x="516" y="576"/>
                  </a:cubicBezTo>
                  <a:cubicBezTo>
                    <a:pt x="516" y="576"/>
                    <a:pt x="517" y="576"/>
                    <a:pt x="517" y="577"/>
                  </a:cubicBezTo>
                  <a:cubicBezTo>
                    <a:pt x="517" y="577"/>
                    <a:pt x="517" y="577"/>
                    <a:pt x="517" y="577"/>
                  </a:cubicBezTo>
                  <a:cubicBezTo>
                    <a:pt x="517" y="577"/>
                    <a:pt x="517" y="577"/>
                    <a:pt x="517" y="577"/>
                  </a:cubicBezTo>
                  <a:cubicBezTo>
                    <a:pt x="517" y="578"/>
                    <a:pt x="518" y="578"/>
                    <a:pt x="518" y="578"/>
                  </a:cubicBezTo>
                  <a:cubicBezTo>
                    <a:pt x="518" y="578"/>
                    <a:pt x="518" y="579"/>
                    <a:pt x="517" y="579"/>
                  </a:cubicBezTo>
                  <a:cubicBezTo>
                    <a:pt x="517" y="579"/>
                    <a:pt x="517" y="579"/>
                    <a:pt x="517" y="579"/>
                  </a:cubicBezTo>
                  <a:cubicBezTo>
                    <a:pt x="516" y="579"/>
                    <a:pt x="516" y="579"/>
                    <a:pt x="516" y="579"/>
                  </a:cubicBezTo>
                  <a:cubicBezTo>
                    <a:pt x="516" y="579"/>
                    <a:pt x="516" y="579"/>
                    <a:pt x="516" y="579"/>
                  </a:cubicBezTo>
                  <a:cubicBezTo>
                    <a:pt x="516" y="579"/>
                    <a:pt x="516" y="579"/>
                    <a:pt x="516" y="579"/>
                  </a:cubicBezTo>
                  <a:cubicBezTo>
                    <a:pt x="516" y="580"/>
                    <a:pt x="517" y="579"/>
                    <a:pt x="517" y="580"/>
                  </a:cubicBezTo>
                  <a:cubicBezTo>
                    <a:pt x="518" y="580"/>
                    <a:pt x="518" y="580"/>
                    <a:pt x="518" y="581"/>
                  </a:cubicBezTo>
                  <a:cubicBezTo>
                    <a:pt x="517" y="581"/>
                    <a:pt x="517" y="581"/>
                    <a:pt x="517" y="581"/>
                  </a:cubicBezTo>
                  <a:cubicBezTo>
                    <a:pt x="517" y="581"/>
                    <a:pt x="518" y="581"/>
                    <a:pt x="518" y="581"/>
                  </a:cubicBezTo>
                  <a:cubicBezTo>
                    <a:pt x="518" y="581"/>
                    <a:pt x="518" y="580"/>
                    <a:pt x="518" y="580"/>
                  </a:cubicBezTo>
                  <a:cubicBezTo>
                    <a:pt x="518" y="580"/>
                    <a:pt x="519" y="580"/>
                    <a:pt x="519" y="580"/>
                  </a:cubicBezTo>
                  <a:cubicBezTo>
                    <a:pt x="519" y="580"/>
                    <a:pt x="519" y="581"/>
                    <a:pt x="519" y="581"/>
                  </a:cubicBezTo>
                  <a:cubicBezTo>
                    <a:pt x="519" y="581"/>
                    <a:pt x="519" y="581"/>
                    <a:pt x="519" y="581"/>
                  </a:cubicBezTo>
                  <a:cubicBezTo>
                    <a:pt x="519" y="581"/>
                    <a:pt x="520" y="581"/>
                    <a:pt x="520" y="581"/>
                  </a:cubicBezTo>
                  <a:cubicBezTo>
                    <a:pt x="520" y="581"/>
                    <a:pt x="520" y="581"/>
                    <a:pt x="520" y="581"/>
                  </a:cubicBezTo>
                  <a:cubicBezTo>
                    <a:pt x="520" y="581"/>
                    <a:pt x="520" y="582"/>
                    <a:pt x="520" y="582"/>
                  </a:cubicBezTo>
                  <a:cubicBezTo>
                    <a:pt x="520" y="582"/>
                    <a:pt x="520" y="582"/>
                    <a:pt x="520" y="582"/>
                  </a:cubicBezTo>
                  <a:cubicBezTo>
                    <a:pt x="520" y="582"/>
                    <a:pt x="520" y="582"/>
                    <a:pt x="520" y="582"/>
                  </a:cubicBezTo>
                  <a:cubicBezTo>
                    <a:pt x="520" y="583"/>
                    <a:pt x="520" y="583"/>
                    <a:pt x="519" y="583"/>
                  </a:cubicBezTo>
                  <a:cubicBezTo>
                    <a:pt x="519" y="583"/>
                    <a:pt x="519" y="584"/>
                    <a:pt x="518" y="584"/>
                  </a:cubicBezTo>
                  <a:cubicBezTo>
                    <a:pt x="518" y="584"/>
                    <a:pt x="518" y="583"/>
                    <a:pt x="517" y="583"/>
                  </a:cubicBezTo>
                  <a:cubicBezTo>
                    <a:pt x="517" y="583"/>
                    <a:pt x="516" y="584"/>
                    <a:pt x="516" y="585"/>
                  </a:cubicBezTo>
                  <a:cubicBezTo>
                    <a:pt x="516" y="585"/>
                    <a:pt x="516" y="585"/>
                    <a:pt x="517" y="585"/>
                  </a:cubicBezTo>
                  <a:cubicBezTo>
                    <a:pt x="517" y="585"/>
                    <a:pt x="517" y="585"/>
                    <a:pt x="517" y="585"/>
                  </a:cubicBezTo>
                  <a:cubicBezTo>
                    <a:pt x="517" y="585"/>
                    <a:pt x="517" y="585"/>
                    <a:pt x="517" y="584"/>
                  </a:cubicBezTo>
                  <a:cubicBezTo>
                    <a:pt x="517" y="584"/>
                    <a:pt x="518" y="584"/>
                    <a:pt x="518" y="584"/>
                  </a:cubicBezTo>
                  <a:cubicBezTo>
                    <a:pt x="518" y="584"/>
                    <a:pt x="518" y="584"/>
                    <a:pt x="518" y="584"/>
                  </a:cubicBezTo>
                  <a:cubicBezTo>
                    <a:pt x="518" y="584"/>
                    <a:pt x="518" y="584"/>
                    <a:pt x="518" y="584"/>
                  </a:cubicBezTo>
                  <a:cubicBezTo>
                    <a:pt x="519" y="584"/>
                    <a:pt x="519" y="584"/>
                    <a:pt x="520" y="584"/>
                  </a:cubicBezTo>
                  <a:cubicBezTo>
                    <a:pt x="520" y="584"/>
                    <a:pt x="520" y="584"/>
                    <a:pt x="520" y="583"/>
                  </a:cubicBezTo>
                  <a:cubicBezTo>
                    <a:pt x="520" y="583"/>
                    <a:pt x="520" y="583"/>
                    <a:pt x="521" y="583"/>
                  </a:cubicBezTo>
                  <a:cubicBezTo>
                    <a:pt x="521" y="584"/>
                    <a:pt x="521" y="584"/>
                    <a:pt x="521" y="584"/>
                  </a:cubicBezTo>
                  <a:cubicBezTo>
                    <a:pt x="521" y="584"/>
                    <a:pt x="521" y="584"/>
                    <a:pt x="521" y="584"/>
                  </a:cubicBezTo>
                  <a:cubicBezTo>
                    <a:pt x="521" y="584"/>
                    <a:pt x="521" y="584"/>
                    <a:pt x="521" y="584"/>
                  </a:cubicBezTo>
                  <a:cubicBezTo>
                    <a:pt x="521" y="584"/>
                    <a:pt x="521" y="585"/>
                    <a:pt x="521" y="585"/>
                  </a:cubicBezTo>
                  <a:cubicBezTo>
                    <a:pt x="521" y="585"/>
                    <a:pt x="521" y="585"/>
                    <a:pt x="521" y="585"/>
                  </a:cubicBezTo>
                  <a:cubicBezTo>
                    <a:pt x="521" y="585"/>
                    <a:pt x="521" y="585"/>
                    <a:pt x="521" y="585"/>
                  </a:cubicBezTo>
                  <a:cubicBezTo>
                    <a:pt x="521" y="585"/>
                    <a:pt x="521" y="585"/>
                    <a:pt x="521" y="585"/>
                  </a:cubicBezTo>
                  <a:cubicBezTo>
                    <a:pt x="521" y="585"/>
                    <a:pt x="521" y="585"/>
                    <a:pt x="521" y="586"/>
                  </a:cubicBezTo>
                  <a:cubicBezTo>
                    <a:pt x="521" y="586"/>
                    <a:pt x="521" y="586"/>
                    <a:pt x="521" y="586"/>
                  </a:cubicBezTo>
                  <a:cubicBezTo>
                    <a:pt x="521" y="586"/>
                    <a:pt x="521" y="586"/>
                    <a:pt x="521" y="586"/>
                  </a:cubicBezTo>
                  <a:cubicBezTo>
                    <a:pt x="522" y="586"/>
                    <a:pt x="522" y="587"/>
                    <a:pt x="522" y="586"/>
                  </a:cubicBezTo>
                  <a:cubicBezTo>
                    <a:pt x="522" y="586"/>
                    <a:pt x="523" y="586"/>
                    <a:pt x="523" y="586"/>
                  </a:cubicBezTo>
                  <a:cubicBezTo>
                    <a:pt x="523" y="586"/>
                    <a:pt x="523" y="587"/>
                    <a:pt x="523" y="587"/>
                  </a:cubicBezTo>
                  <a:cubicBezTo>
                    <a:pt x="523" y="587"/>
                    <a:pt x="523" y="587"/>
                    <a:pt x="523" y="587"/>
                  </a:cubicBezTo>
                  <a:cubicBezTo>
                    <a:pt x="523" y="587"/>
                    <a:pt x="523" y="587"/>
                    <a:pt x="523" y="588"/>
                  </a:cubicBezTo>
                  <a:cubicBezTo>
                    <a:pt x="523" y="588"/>
                    <a:pt x="523" y="588"/>
                    <a:pt x="522" y="588"/>
                  </a:cubicBezTo>
                  <a:cubicBezTo>
                    <a:pt x="522" y="588"/>
                    <a:pt x="522" y="588"/>
                    <a:pt x="522" y="588"/>
                  </a:cubicBezTo>
                  <a:cubicBezTo>
                    <a:pt x="522" y="588"/>
                    <a:pt x="522" y="588"/>
                    <a:pt x="522" y="588"/>
                  </a:cubicBezTo>
                  <a:cubicBezTo>
                    <a:pt x="522" y="588"/>
                    <a:pt x="523" y="588"/>
                    <a:pt x="523" y="588"/>
                  </a:cubicBezTo>
                  <a:cubicBezTo>
                    <a:pt x="523" y="588"/>
                    <a:pt x="523" y="588"/>
                    <a:pt x="523" y="588"/>
                  </a:cubicBezTo>
                  <a:cubicBezTo>
                    <a:pt x="523" y="588"/>
                    <a:pt x="523" y="588"/>
                    <a:pt x="523" y="589"/>
                  </a:cubicBezTo>
                  <a:cubicBezTo>
                    <a:pt x="523" y="589"/>
                    <a:pt x="523" y="589"/>
                    <a:pt x="523" y="589"/>
                  </a:cubicBezTo>
                  <a:cubicBezTo>
                    <a:pt x="523" y="589"/>
                    <a:pt x="523" y="590"/>
                    <a:pt x="523" y="590"/>
                  </a:cubicBezTo>
                  <a:cubicBezTo>
                    <a:pt x="523" y="590"/>
                    <a:pt x="523" y="590"/>
                    <a:pt x="522" y="590"/>
                  </a:cubicBezTo>
                  <a:cubicBezTo>
                    <a:pt x="522" y="590"/>
                    <a:pt x="522" y="591"/>
                    <a:pt x="521" y="591"/>
                  </a:cubicBezTo>
                  <a:cubicBezTo>
                    <a:pt x="521" y="591"/>
                    <a:pt x="520" y="591"/>
                    <a:pt x="520" y="591"/>
                  </a:cubicBezTo>
                  <a:cubicBezTo>
                    <a:pt x="519" y="591"/>
                    <a:pt x="520" y="591"/>
                    <a:pt x="520" y="591"/>
                  </a:cubicBezTo>
                  <a:cubicBezTo>
                    <a:pt x="520" y="591"/>
                    <a:pt x="520" y="591"/>
                    <a:pt x="520" y="591"/>
                  </a:cubicBezTo>
                  <a:cubicBezTo>
                    <a:pt x="520" y="591"/>
                    <a:pt x="520" y="592"/>
                    <a:pt x="520" y="592"/>
                  </a:cubicBezTo>
                  <a:cubicBezTo>
                    <a:pt x="520" y="592"/>
                    <a:pt x="519" y="592"/>
                    <a:pt x="519" y="593"/>
                  </a:cubicBezTo>
                  <a:cubicBezTo>
                    <a:pt x="519" y="593"/>
                    <a:pt x="519" y="593"/>
                    <a:pt x="519" y="593"/>
                  </a:cubicBezTo>
                  <a:cubicBezTo>
                    <a:pt x="519" y="593"/>
                    <a:pt x="519" y="593"/>
                    <a:pt x="519" y="593"/>
                  </a:cubicBezTo>
                  <a:cubicBezTo>
                    <a:pt x="520" y="593"/>
                    <a:pt x="520" y="592"/>
                    <a:pt x="520" y="592"/>
                  </a:cubicBezTo>
                  <a:cubicBezTo>
                    <a:pt x="521" y="592"/>
                    <a:pt x="521" y="592"/>
                    <a:pt x="521" y="591"/>
                  </a:cubicBezTo>
                  <a:cubicBezTo>
                    <a:pt x="521" y="591"/>
                    <a:pt x="522" y="591"/>
                    <a:pt x="522" y="591"/>
                  </a:cubicBezTo>
                  <a:cubicBezTo>
                    <a:pt x="522" y="592"/>
                    <a:pt x="522" y="592"/>
                    <a:pt x="522" y="592"/>
                  </a:cubicBezTo>
                  <a:cubicBezTo>
                    <a:pt x="522" y="592"/>
                    <a:pt x="522" y="592"/>
                    <a:pt x="522" y="592"/>
                  </a:cubicBezTo>
                  <a:cubicBezTo>
                    <a:pt x="522" y="592"/>
                    <a:pt x="522" y="592"/>
                    <a:pt x="522" y="592"/>
                  </a:cubicBezTo>
                  <a:cubicBezTo>
                    <a:pt x="522" y="592"/>
                    <a:pt x="523" y="592"/>
                    <a:pt x="523" y="592"/>
                  </a:cubicBezTo>
                  <a:cubicBezTo>
                    <a:pt x="523" y="591"/>
                    <a:pt x="524" y="592"/>
                    <a:pt x="524" y="591"/>
                  </a:cubicBezTo>
                  <a:cubicBezTo>
                    <a:pt x="524" y="591"/>
                    <a:pt x="524" y="591"/>
                    <a:pt x="525" y="591"/>
                  </a:cubicBezTo>
                  <a:cubicBezTo>
                    <a:pt x="525" y="591"/>
                    <a:pt x="525" y="591"/>
                    <a:pt x="525" y="591"/>
                  </a:cubicBezTo>
                  <a:cubicBezTo>
                    <a:pt x="525" y="592"/>
                    <a:pt x="525" y="592"/>
                    <a:pt x="525" y="592"/>
                  </a:cubicBezTo>
                  <a:cubicBezTo>
                    <a:pt x="525" y="592"/>
                    <a:pt x="525" y="592"/>
                    <a:pt x="525" y="592"/>
                  </a:cubicBezTo>
                  <a:cubicBezTo>
                    <a:pt x="525" y="593"/>
                    <a:pt x="525" y="593"/>
                    <a:pt x="525" y="593"/>
                  </a:cubicBezTo>
                  <a:cubicBezTo>
                    <a:pt x="525" y="593"/>
                    <a:pt x="525" y="594"/>
                    <a:pt x="525" y="594"/>
                  </a:cubicBezTo>
                  <a:cubicBezTo>
                    <a:pt x="525" y="594"/>
                    <a:pt x="525" y="594"/>
                    <a:pt x="525" y="594"/>
                  </a:cubicBezTo>
                  <a:cubicBezTo>
                    <a:pt x="525" y="594"/>
                    <a:pt x="525" y="594"/>
                    <a:pt x="525" y="594"/>
                  </a:cubicBezTo>
                  <a:cubicBezTo>
                    <a:pt x="525" y="594"/>
                    <a:pt x="525" y="594"/>
                    <a:pt x="525" y="594"/>
                  </a:cubicBezTo>
                  <a:cubicBezTo>
                    <a:pt x="525" y="594"/>
                    <a:pt x="525" y="594"/>
                    <a:pt x="525" y="595"/>
                  </a:cubicBezTo>
                  <a:cubicBezTo>
                    <a:pt x="525" y="595"/>
                    <a:pt x="525" y="595"/>
                    <a:pt x="525" y="595"/>
                  </a:cubicBezTo>
                  <a:cubicBezTo>
                    <a:pt x="525" y="595"/>
                    <a:pt x="525" y="595"/>
                    <a:pt x="525" y="595"/>
                  </a:cubicBezTo>
                  <a:cubicBezTo>
                    <a:pt x="525" y="595"/>
                    <a:pt x="525" y="595"/>
                    <a:pt x="525" y="595"/>
                  </a:cubicBezTo>
                  <a:cubicBezTo>
                    <a:pt x="524" y="595"/>
                    <a:pt x="524" y="595"/>
                    <a:pt x="523" y="595"/>
                  </a:cubicBezTo>
                  <a:cubicBezTo>
                    <a:pt x="522" y="596"/>
                    <a:pt x="522" y="596"/>
                    <a:pt x="522" y="596"/>
                  </a:cubicBezTo>
                  <a:cubicBezTo>
                    <a:pt x="521" y="597"/>
                    <a:pt x="521" y="597"/>
                    <a:pt x="520" y="597"/>
                  </a:cubicBezTo>
                  <a:cubicBezTo>
                    <a:pt x="520" y="597"/>
                    <a:pt x="520" y="598"/>
                    <a:pt x="520" y="598"/>
                  </a:cubicBezTo>
                  <a:cubicBezTo>
                    <a:pt x="520" y="598"/>
                    <a:pt x="520" y="598"/>
                    <a:pt x="520" y="598"/>
                  </a:cubicBezTo>
                  <a:cubicBezTo>
                    <a:pt x="520" y="598"/>
                    <a:pt x="521" y="598"/>
                    <a:pt x="521" y="598"/>
                  </a:cubicBezTo>
                  <a:cubicBezTo>
                    <a:pt x="521" y="598"/>
                    <a:pt x="521" y="598"/>
                    <a:pt x="521" y="597"/>
                  </a:cubicBezTo>
                  <a:cubicBezTo>
                    <a:pt x="522" y="597"/>
                    <a:pt x="522" y="597"/>
                    <a:pt x="522" y="597"/>
                  </a:cubicBezTo>
                  <a:cubicBezTo>
                    <a:pt x="523" y="596"/>
                    <a:pt x="523" y="596"/>
                    <a:pt x="524" y="596"/>
                  </a:cubicBezTo>
                  <a:cubicBezTo>
                    <a:pt x="524" y="596"/>
                    <a:pt x="524" y="596"/>
                    <a:pt x="525" y="596"/>
                  </a:cubicBezTo>
                  <a:cubicBezTo>
                    <a:pt x="525" y="596"/>
                    <a:pt x="526" y="595"/>
                    <a:pt x="526" y="595"/>
                  </a:cubicBezTo>
                  <a:cubicBezTo>
                    <a:pt x="526" y="595"/>
                    <a:pt x="526" y="596"/>
                    <a:pt x="526" y="596"/>
                  </a:cubicBezTo>
                  <a:cubicBezTo>
                    <a:pt x="526" y="596"/>
                    <a:pt x="526" y="596"/>
                    <a:pt x="527" y="596"/>
                  </a:cubicBezTo>
                  <a:cubicBezTo>
                    <a:pt x="527" y="596"/>
                    <a:pt x="527" y="596"/>
                    <a:pt x="527" y="597"/>
                  </a:cubicBezTo>
                  <a:cubicBezTo>
                    <a:pt x="527" y="597"/>
                    <a:pt x="527" y="597"/>
                    <a:pt x="527" y="597"/>
                  </a:cubicBezTo>
                  <a:cubicBezTo>
                    <a:pt x="527" y="597"/>
                    <a:pt x="527" y="597"/>
                    <a:pt x="527" y="597"/>
                  </a:cubicBezTo>
                  <a:cubicBezTo>
                    <a:pt x="526" y="597"/>
                    <a:pt x="526" y="597"/>
                    <a:pt x="526" y="597"/>
                  </a:cubicBezTo>
                  <a:cubicBezTo>
                    <a:pt x="526" y="597"/>
                    <a:pt x="525" y="597"/>
                    <a:pt x="525" y="598"/>
                  </a:cubicBezTo>
                  <a:cubicBezTo>
                    <a:pt x="525" y="598"/>
                    <a:pt x="526" y="598"/>
                    <a:pt x="526" y="598"/>
                  </a:cubicBezTo>
                  <a:cubicBezTo>
                    <a:pt x="526" y="598"/>
                    <a:pt x="526" y="598"/>
                    <a:pt x="526" y="598"/>
                  </a:cubicBezTo>
                  <a:cubicBezTo>
                    <a:pt x="526" y="598"/>
                    <a:pt x="526" y="598"/>
                    <a:pt x="526" y="598"/>
                  </a:cubicBezTo>
                  <a:cubicBezTo>
                    <a:pt x="526" y="599"/>
                    <a:pt x="527" y="599"/>
                    <a:pt x="527" y="599"/>
                  </a:cubicBezTo>
                  <a:cubicBezTo>
                    <a:pt x="527" y="599"/>
                    <a:pt x="527" y="598"/>
                    <a:pt x="527" y="598"/>
                  </a:cubicBezTo>
                  <a:cubicBezTo>
                    <a:pt x="527" y="598"/>
                    <a:pt x="527" y="598"/>
                    <a:pt x="527" y="598"/>
                  </a:cubicBezTo>
                  <a:cubicBezTo>
                    <a:pt x="527" y="599"/>
                    <a:pt x="528" y="598"/>
                    <a:pt x="528" y="598"/>
                  </a:cubicBezTo>
                  <a:cubicBezTo>
                    <a:pt x="528" y="598"/>
                    <a:pt x="528" y="598"/>
                    <a:pt x="528" y="598"/>
                  </a:cubicBezTo>
                  <a:cubicBezTo>
                    <a:pt x="528" y="598"/>
                    <a:pt x="528" y="598"/>
                    <a:pt x="528" y="598"/>
                  </a:cubicBezTo>
                  <a:cubicBezTo>
                    <a:pt x="528" y="598"/>
                    <a:pt x="529" y="598"/>
                    <a:pt x="529" y="598"/>
                  </a:cubicBezTo>
                  <a:cubicBezTo>
                    <a:pt x="529" y="598"/>
                    <a:pt x="529" y="598"/>
                    <a:pt x="529" y="598"/>
                  </a:cubicBezTo>
                  <a:cubicBezTo>
                    <a:pt x="529" y="599"/>
                    <a:pt x="529" y="599"/>
                    <a:pt x="529" y="599"/>
                  </a:cubicBezTo>
                  <a:cubicBezTo>
                    <a:pt x="530" y="599"/>
                    <a:pt x="530" y="599"/>
                    <a:pt x="530" y="599"/>
                  </a:cubicBezTo>
                  <a:cubicBezTo>
                    <a:pt x="530" y="599"/>
                    <a:pt x="530" y="599"/>
                    <a:pt x="530" y="599"/>
                  </a:cubicBezTo>
                  <a:cubicBezTo>
                    <a:pt x="530" y="600"/>
                    <a:pt x="531" y="600"/>
                    <a:pt x="531" y="600"/>
                  </a:cubicBezTo>
                  <a:cubicBezTo>
                    <a:pt x="531" y="600"/>
                    <a:pt x="531" y="600"/>
                    <a:pt x="531" y="600"/>
                  </a:cubicBezTo>
                  <a:cubicBezTo>
                    <a:pt x="531" y="600"/>
                    <a:pt x="531" y="600"/>
                    <a:pt x="531" y="601"/>
                  </a:cubicBezTo>
                  <a:cubicBezTo>
                    <a:pt x="531" y="601"/>
                    <a:pt x="531" y="601"/>
                    <a:pt x="531" y="601"/>
                  </a:cubicBezTo>
                  <a:cubicBezTo>
                    <a:pt x="531" y="601"/>
                    <a:pt x="531" y="601"/>
                    <a:pt x="531" y="601"/>
                  </a:cubicBezTo>
                  <a:cubicBezTo>
                    <a:pt x="530" y="600"/>
                    <a:pt x="530" y="600"/>
                    <a:pt x="529" y="600"/>
                  </a:cubicBezTo>
                  <a:cubicBezTo>
                    <a:pt x="529" y="600"/>
                    <a:pt x="529" y="600"/>
                    <a:pt x="529" y="600"/>
                  </a:cubicBezTo>
                  <a:cubicBezTo>
                    <a:pt x="529" y="600"/>
                    <a:pt x="529" y="600"/>
                    <a:pt x="529" y="600"/>
                  </a:cubicBezTo>
                  <a:cubicBezTo>
                    <a:pt x="529" y="600"/>
                    <a:pt x="529" y="600"/>
                    <a:pt x="529" y="601"/>
                  </a:cubicBezTo>
                  <a:cubicBezTo>
                    <a:pt x="529" y="601"/>
                    <a:pt x="529" y="601"/>
                    <a:pt x="530" y="601"/>
                  </a:cubicBezTo>
                  <a:cubicBezTo>
                    <a:pt x="530" y="601"/>
                    <a:pt x="530" y="601"/>
                    <a:pt x="530" y="602"/>
                  </a:cubicBezTo>
                  <a:cubicBezTo>
                    <a:pt x="530" y="602"/>
                    <a:pt x="530" y="602"/>
                    <a:pt x="530" y="602"/>
                  </a:cubicBezTo>
                  <a:cubicBezTo>
                    <a:pt x="530" y="602"/>
                    <a:pt x="530" y="602"/>
                    <a:pt x="530" y="602"/>
                  </a:cubicBezTo>
                  <a:cubicBezTo>
                    <a:pt x="529" y="602"/>
                    <a:pt x="529" y="602"/>
                    <a:pt x="529" y="602"/>
                  </a:cubicBezTo>
                  <a:cubicBezTo>
                    <a:pt x="529" y="603"/>
                    <a:pt x="529" y="603"/>
                    <a:pt x="528" y="603"/>
                  </a:cubicBezTo>
                  <a:cubicBezTo>
                    <a:pt x="528" y="603"/>
                    <a:pt x="528" y="603"/>
                    <a:pt x="528" y="603"/>
                  </a:cubicBezTo>
                  <a:cubicBezTo>
                    <a:pt x="528" y="603"/>
                    <a:pt x="528" y="604"/>
                    <a:pt x="527" y="604"/>
                  </a:cubicBezTo>
                  <a:cubicBezTo>
                    <a:pt x="527" y="604"/>
                    <a:pt x="527" y="604"/>
                    <a:pt x="527" y="604"/>
                  </a:cubicBezTo>
                  <a:cubicBezTo>
                    <a:pt x="527" y="604"/>
                    <a:pt x="526" y="604"/>
                    <a:pt x="526" y="604"/>
                  </a:cubicBezTo>
                  <a:cubicBezTo>
                    <a:pt x="526" y="604"/>
                    <a:pt x="526" y="604"/>
                    <a:pt x="526" y="604"/>
                  </a:cubicBezTo>
                  <a:cubicBezTo>
                    <a:pt x="526" y="604"/>
                    <a:pt x="526" y="604"/>
                    <a:pt x="526" y="604"/>
                  </a:cubicBezTo>
                  <a:cubicBezTo>
                    <a:pt x="526" y="604"/>
                    <a:pt x="526" y="604"/>
                    <a:pt x="526" y="604"/>
                  </a:cubicBezTo>
                  <a:cubicBezTo>
                    <a:pt x="527" y="604"/>
                    <a:pt x="528" y="604"/>
                    <a:pt x="528" y="604"/>
                  </a:cubicBezTo>
                  <a:cubicBezTo>
                    <a:pt x="529" y="604"/>
                    <a:pt x="529" y="604"/>
                    <a:pt x="529" y="604"/>
                  </a:cubicBezTo>
                  <a:cubicBezTo>
                    <a:pt x="529" y="605"/>
                    <a:pt x="529" y="605"/>
                    <a:pt x="529" y="605"/>
                  </a:cubicBezTo>
                  <a:cubicBezTo>
                    <a:pt x="530" y="605"/>
                    <a:pt x="530" y="605"/>
                    <a:pt x="530" y="605"/>
                  </a:cubicBezTo>
                  <a:cubicBezTo>
                    <a:pt x="530" y="605"/>
                    <a:pt x="530" y="605"/>
                    <a:pt x="530" y="605"/>
                  </a:cubicBezTo>
                  <a:cubicBezTo>
                    <a:pt x="530" y="606"/>
                    <a:pt x="530" y="606"/>
                    <a:pt x="530" y="606"/>
                  </a:cubicBezTo>
                  <a:cubicBezTo>
                    <a:pt x="530" y="606"/>
                    <a:pt x="530" y="607"/>
                    <a:pt x="530" y="607"/>
                  </a:cubicBezTo>
                  <a:cubicBezTo>
                    <a:pt x="530" y="607"/>
                    <a:pt x="530" y="607"/>
                    <a:pt x="530" y="607"/>
                  </a:cubicBezTo>
                  <a:cubicBezTo>
                    <a:pt x="530" y="607"/>
                    <a:pt x="529" y="607"/>
                    <a:pt x="529" y="607"/>
                  </a:cubicBezTo>
                  <a:cubicBezTo>
                    <a:pt x="530" y="607"/>
                    <a:pt x="530" y="607"/>
                    <a:pt x="530" y="607"/>
                  </a:cubicBezTo>
                  <a:cubicBezTo>
                    <a:pt x="530" y="607"/>
                    <a:pt x="530" y="607"/>
                    <a:pt x="530" y="608"/>
                  </a:cubicBezTo>
                  <a:cubicBezTo>
                    <a:pt x="530" y="608"/>
                    <a:pt x="531" y="608"/>
                    <a:pt x="531" y="608"/>
                  </a:cubicBezTo>
                  <a:cubicBezTo>
                    <a:pt x="532" y="608"/>
                    <a:pt x="532" y="608"/>
                    <a:pt x="533" y="608"/>
                  </a:cubicBezTo>
                  <a:cubicBezTo>
                    <a:pt x="533" y="608"/>
                    <a:pt x="533" y="608"/>
                    <a:pt x="533" y="608"/>
                  </a:cubicBezTo>
                  <a:cubicBezTo>
                    <a:pt x="533" y="608"/>
                    <a:pt x="533" y="608"/>
                    <a:pt x="533" y="608"/>
                  </a:cubicBezTo>
                  <a:cubicBezTo>
                    <a:pt x="534" y="609"/>
                    <a:pt x="534" y="609"/>
                    <a:pt x="534" y="610"/>
                  </a:cubicBezTo>
                  <a:cubicBezTo>
                    <a:pt x="534" y="610"/>
                    <a:pt x="534" y="610"/>
                    <a:pt x="534" y="610"/>
                  </a:cubicBezTo>
                  <a:cubicBezTo>
                    <a:pt x="534" y="610"/>
                    <a:pt x="533" y="610"/>
                    <a:pt x="533" y="610"/>
                  </a:cubicBezTo>
                  <a:cubicBezTo>
                    <a:pt x="533" y="610"/>
                    <a:pt x="533" y="610"/>
                    <a:pt x="533" y="610"/>
                  </a:cubicBezTo>
                  <a:cubicBezTo>
                    <a:pt x="533" y="610"/>
                    <a:pt x="532" y="610"/>
                    <a:pt x="532" y="610"/>
                  </a:cubicBezTo>
                  <a:cubicBezTo>
                    <a:pt x="532" y="610"/>
                    <a:pt x="532" y="611"/>
                    <a:pt x="532" y="611"/>
                  </a:cubicBezTo>
                  <a:cubicBezTo>
                    <a:pt x="532" y="611"/>
                    <a:pt x="533" y="611"/>
                    <a:pt x="533" y="611"/>
                  </a:cubicBezTo>
                  <a:cubicBezTo>
                    <a:pt x="534" y="610"/>
                    <a:pt x="534" y="612"/>
                    <a:pt x="533" y="612"/>
                  </a:cubicBezTo>
                  <a:cubicBezTo>
                    <a:pt x="533" y="612"/>
                    <a:pt x="533" y="612"/>
                    <a:pt x="533" y="612"/>
                  </a:cubicBezTo>
                  <a:cubicBezTo>
                    <a:pt x="533" y="612"/>
                    <a:pt x="533" y="612"/>
                    <a:pt x="533" y="612"/>
                  </a:cubicBezTo>
                  <a:cubicBezTo>
                    <a:pt x="534" y="612"/>
                    <a:pt x="534" y="612"/>
                    <a:pt x="534" y="612"/>
                  </a:cubicBezTo>
                  <a:cubicBezTo>
                    <a:pt x="534" y="613"/>
                    <a:pt x="534" y="613"/>
                    <a:pt x="534" y="614"/>
                  </a:cubicBezTo>
                  <a:cubicBezTo>
                    <a:pt x="533" y="614"/>
                    <a:pt x="533" y="614"/>
                    <a:pt x="533" y="614"/>
                  </a:cubicBezTo>
                  <a:cubicBezTo>
                    <a:pt x="533" y="614"/>
                    <a:pt x="533" y="614"/>
                    <a:pt x="533" y="614"/>
                  </a:cubicBezTo>
                  <a:cubicBezTo>
                    <a:pt x="533" y="614"/>
                    <a:pt x="532" y="614"/>
                    <a:pt x="532" y="614"/>
                  </a:cubicBezTo>
                  <a:cubicBezTo>
                    <a:pt x="532" y="614"/>
                    <a:pt x="532" y="614"/>
                    <a:pt x="532" y="614"/>
                  </a:cubicBezTo>
                  <a:cubicBezTo>
                    <a:pt x="531" y="613"/>
                    <a:pt x="531" y="613"/>
                    <a:pt x="532" y="613"/>
                  </a:cubicBezTo>
                  <a:cubicBezTo>
                    <a:pt x="532" y="613"/>
                    <a:pt x="532" y="613"/>
                    <a:pt x="532" y="612"/>
                  </a:cubicBezTo>
                  <a:cubicBezTo>
                    <a:pt x="532" y="612"/>
                    <a:pt x="532" y="612"/>
                    <a:pt x="532" y="612"/>
                  </a:cubicBezTo>
                  <a:cubicBezTo>
                    <a:pt x="532" y="612"/>
                    <a:pt x="531" y="612"/>
                    <a:pt x="531" y="612"/>
                  </a:cubicBezTo>
                  <a:cubicBezTo>
                    <a:pt x="531" y="612"/>
                    <a:pt x="531" y="612"/>
                    <a:pt x="531" y="612"/>
                  </a:cubicBezTo>
                  <a:cubicBezTo>
                    <a:pt x="530" y="612"/>
                    <a:pt x="530" y="612"/>
                    <a:pt x="530" y="613"/>
                  </a:cubicBezTo>
                  <a:cubicBezTo>
                    <a:pt x="530" y="613"/>
                    <a:pt x="530" y="613"/>
                    <a:pt x="530" y="613"/>
                  </a:cubicBezTo>
                  <a:cubicBezTo>
                    <a:pt x="530" y="613"/>
                    <a:pt x="530" y="613"/>
                    <a:pt x="530" y="613"/>
                  </a:cubicBezTo>
                  <a:cubicBezTo>
                    <a:pt x="530" y="613"/>
                    <a:pt x="530" y="613"/>
                    <a:pt x="530" y="613"/>
                  </a:cubicBezTo>
                  <a:cubicBezTo>
                    <a:pt x="531" y="613"/>
                    <a:pt x="531" y="613"/>
                    <a:pt x="531" y="613"/>
                  </a:cubicBezTo>
                  <a:cubicBezTo>
                    <a:pt x="531" y="614"/>
                    <a:pt x="531" y="614"/>
                    <a:pt x="531" y="614"/>
                  </a:cubicBezTo>
                  <a:cubicBezTo>
                    <a:pt x="531" y="614"/>
                    <a:pt x="531" y="614"/>
                    <a:pt x="531" y="614"/>
                  </a:cubicBezTo>
                  <a:cubicBezTo>
                    <a:pt x="531" y="614"/>
                    <a:pt x="531" y="614"/>
                    <a:pt x="530" y="614"/>
                  </a:cubicBezTo>
                  <a:cubicBezTo>
                    <a:pt x="530" y="614"/>
                    <a:pt x="530" y="614"/>
                    <a:pt x="530" y="614"/>
                  </a:cubicBezTo>
                  <a:cubicBezTo>
                    <a:pt x="530" y="614"/>
                    <a:pt x="530" y="614"/>
                    <a:pt x="530" y="614"/>
                  </a:cubicBezTo>
                  <a:cubicBezTo>
                    <a:pt x="530" y="614"/>
                    <a:pt x="530" y="614"/>
                    <a:pt x="530" y="614"/>
                  </a:cubicBezTo>
                  <a:cubicBezTo>
                    <a:pt x="530" y="614"/>
                    <a:pt x="529" y="614"/>
                    <a:pt x="529" y="614"/>
                  </a:cubicBezTo>
                  <a:cubicBezTo>
                    <a:pt x="529" y="614"/>
                    <a:pt x="528" y="614"/>
                    <a:pt x="528" y="613"/>
                  </a:cubicBezTo>
                  <a:cubicBezTo>
                    <a:pt x="528" y="613"/>
                    <a:pt x="528" y="614"/>
                    <a:pt x="528" y="614"/>
                  </a:cubicBezTo>
                  <a:cubicBezTo>
                    <a:pt x="528" y="614"/>
                    <a:pt x="528" y="614"/>
                    <a:pt x="529" y="614"/>
                  </a:cubicBezTo>
                  <a:cubicBezTo>
                    <a:pt x="529" y="614"/>
                    <a:pt x="529" y="614"/>
                    <a:pt x="529" y="614"/>
                  </a:cubicBezTo>
                  <a:cubicBezTo>
                    <a:pt x="529" y="614"/>
                    <a:pt x="529" y="615"/>
                    <a:pt x="529" y="615"/>
                  </a:cubicBezTo>
                  <a:cubicBezTo>
                    <a:pt x="529" y="615"/>
                    <a:pt x="529" y="615"/>
                    <a:pt x="530" y="615"/>
                  </a:cubicBezTo>
                  <a:cubicBezTo>
                    <a:pt x="530" y="615"/>
                    <a:pt x="530" y="615"/>
                    <a:pt x="530" y="615"/>
                  </a:cubicBezTo>
                  <a:cubicBezTo>
                    <a:pt x="531" y="615"/>
                    <a:pt x="531" y="615"/>
                    <a:pt x="532" y="615"/>
                  </a:cubicBezTo>
                  <a:cubicBezTo>
                    <a:pt x="532" y="615"/>
                    <a:pt x="532" y="616"/>
                    <a:pt x="532" y="616"/>
                  </a:cubicBezTo>
                  <a:cubicBezTo>
                    <a:pt x="531" y="616"/>
                    <a:pt x="531" y="616"/>
                    <a:pt x="531" y="616"/>
                  </a:cubicBezTo>
                  <a:cubicBezTo>
                    <a:pt x="530" y="616"/>
                    <a:pt x="530" y="616"/>
                    <a:pt x="529" y="616"/>
                  </a:cubicBezTo>
                  <a:cubicBezTo>
                    <a:pt x="529" y="616"/>
                    <a:pt x="529" y="616"/>
                    <a:pt x="529" y="616"/>
                  </a:cubicBezTo>
                  <a:cubicBezTo>
                    <a:pt x="529" y="616"/>
                    <a:pt x="529" y="616"/>
                    <a:pt x="529" y="616"/>
                  </a:cubicBezTo>
                  <a:cubicBezTo>
                    <a:pt x="529" y="616"/>
                    <a:pt x="529" y="616"/>
                    <a:pt x="529" y="616"/>
                  </a:cubicBezTo>
                  <a:cubicBezTo>
                    <a:pt x="529" y="616"/>
                    <a:pt x="529" y="617"/>
                    <a:pt x="529" y="617"/>
                  </a:cubicBezTo>
                  <a:cubicBezTo>
                    <a:pt x="529" y="617"/>
                    <a:pt x="529" y="617"/>
                    <a:pt x="529" y="617"/>
                  </a:cubicBezTo>
                  <a:cubicBezTo>
                    <a:pt x="529" y="617"/>
                    <a:pt x="529" y="617"/>
                    <a:pt x="529" y="617"/>
                  </a:cubicBezTo>
                  <a:cubicBezTo>
                    <a:pt x="530" y="617"/>
                    <a:pt x="530" y="617"/>
                    <a:pt x="530" y="617"/>
                  </a:cubicBezTo>
                  <a:cubicBezTo>
                    <a:pt x="530" y="617"/>
                    <a:pt x="530" y="617"/>
                    <a:pt x="531" y="617"/>
                  </a:cubicBezTo>
                  <a:cubicBezTo>
                    <a:pt x="531" y="618"/>
                    <a:pt x="531" y="618"/>
                    <a:pt x="531" y="618"/>
                  </a:cubicBezTo>
                  <a:cubicBezTo>
                    <a:pt x="531" y="618"/>
                    <a:pt x="531" y="618"/>
                    <a:pt x="532" y="618"/>
                  </a:cubicBezTo>
                  <a:cubicBezTo>
                    <a:pt x="532" y="618"/>
                    <a:pt x="532" y="618"/>
                    <a:pt x="532" y="619"/>
                  </a:cubicBezTo>
                  <a:cubicBezTo>
                    <a:pt x="532" y="619"/>
                    <a:pt x="532" y="619"/>
                    <a:pt x="532" y="619"/>
                  </a:cubicBezTo>
                  <a:cubicBezTo>
                    <a:pt x="531" y="619"/>
                    <a:pt x="530" y="619"/>
                    <a:pt x="530" y="618"/>
                  </a:cubicBezTo>
                  <a:cubicBezTo>
                    <a:pt x="529" y="618"/>
                    <a:pt x="529" y="618"/>
                    <a:pt x="529" y="618"/>
                  </a:cubicBezTo>
                  <a:cubicBezTo>
                    <a:pt x="529" y="618"/>
                    <a:pt x="529" y="618"/>
                    <a:pt x="529" y="619"/>
                  </a:cubicBezTo>
                  <a:cubicBezTo>
                    <a:pt x="529" y="619"/>
                    <a:pt x="529" y="619"/>
                    <a:pt x="529" y="619"/>
                  </a:cubicBezTo>
                  <a:cubicBezTo>
                    <a:pt x="530" y="619"/>
                    <a:pt x="531" y="619"/>
                    <a:pt x="532" y="619"/>
                  </a:cubicBezTo>
                  <a:cubicBezTo>
                    <a:pt x="533" y="619"/>
                    <a:pt x="533" y="619"/>
                    <a:pt x="533" y="620"/>
                  </a:cubicBezTo>
                  <a:cubicBezTo>
                    <a:pt x="533" y="620"/>
                    <a:pt x="533" y="620"/>
                    <a:pt x="533" y="620"/>
                  </a:cubicBezTo>
                  <a:cubicBezTo>
                    <a:pt x="533" y="621"/>
                    <a:pt x="533" y="621"/>
                    <a:pt x="533" y="621"/>
                  </a:cubicBezTo>
                  <a:cubicBezTo>
                    <a:pt x="534" y="621"/>
                    <a:pt x="534" y="621"/>
                    <a:pt x="534" y="621"/>
                  </a:cubicBezTo>
                  <a:cubicBezTo>
                    <a:pt x="534" y="621"/>
                    <a:pt x="534" y="622"/>
                    <a:pt x="534" y="622"/>
                  </a:cubicBezTo>
                  <a:cubicBezTo>
                    <a:pt x="534" y="622"/>
                    <a:pt x="534" y="622"/>
                    <a:pt x="534" y="622"/>
                  </a:cubicBezTo>
                  <a:cubicBezTo>
                    <a:pt x="533" y="622"/>
                    <a:pt x="533" y="622"/>
                    <a:pt x="532" y="622"/>
                  </a:cubicBezTo>
                  <a:cubicBezTo>
                    <a:pt x="532" y="621"/>
                    <a:pt x="532" y="621"/>
                    <a:pt x="532" y="622"/>
                  </a:cubicBezTo>
                  <a:cubicBezTo>
                    <a:pt x="532" y="622"/>
                    <a:pt x="533" y="622"/>
                    <a:pt x="533" y="622"/>
                  </a:cubicBezTo>
                  <a:cubicBezTo>
                    <a:pt x="534" y="622"/>
                    <a:pt x="534" y="622"/>
                    <a:pt x="534" y="622"/>
                  </a:cubicBezTo>
                  <a:cubicBezTo>
                    <a:pt x="534" y="622"/>
                    <a:pt x="535" y="623"/>
                    <a:pt x="535" y="623"/>
                  </a:cubicBezTo>
                  <a:cubicBezTo>
                    <a:pt x="535" y="623"/>
                    <a:pt x="536" y="623"/>
                    <a:pt x="536" y="623"/>
                  </a:cubicBezTo>
                  <a:cubicBezTo>
                    <a:pt x="536" y="623"/>
                    <a:pt x="535" y="623"/>
                    <a:pt x="535" y="623"/>
                  </a:cubicBezTo>
                  <a:cubicBezTo>
                    <a:pt x="535" y="623"/>
                    <a:pt x="535" y="623"/>
                    <a:pt x="535" y="623"/>
                  </a:cubicBezTo>
                  <a:cubicBezTo>
                    <a:pt x="536" y="624"/>
                    <a:pt x="536" y="624"/>
                    <a:pt x="537" y="624"/>
                  </a:cubicBezTo>
                  <a:cubicBezTo>
                    <a:pt x="537" y="624"/>
                    <a:pt x="537" y="624"/>
                    <a:pt x="538" y="624"/>
                  </a:cubicBezTo>
                  <a:cubicBezTo>
                    <a:pt x="538" y="624"/>
                    <a:pt x="538" y="624"/>
                    <a:pt x="538" y="624"/>
                  </a:cubicBezTo>
                  <a:cubicBezTo>
                    <a:pt x="538" y="625"/>
                    <a:pt x="537" y="625"/>
                    <a:pt x="537" y="625"/>
                  </a:cubicBezTo>
                  <a:cubicBezTo>
                    <a:pt x="537" y="625"/>
                    <a:pt x="537" y="625"/>
                    <a:pt x="538" y="625"/>
                  </a:cubicBezTo>
                  <a:cubicBezTo>
                    <a:pt x="538" y="625"/>
                    <a:pt x="538" y="625"/>
                    <a:pt x="538" y="625"/>
                  </a:cubicBezTo>
                  <a:cubicBezTo>
                    <a:pt x="538" y="625"/>
                    <a:pt x="538" y="624"/>
                    <a:pt x="538" y="624"/>
                  </a:cubicBezTo>
                  <a:cubicBezTo>
                    <a:pt x="538" y="625"/>
                    <a:pt x="538" y="625"/>
                    <a:pt x="538" y="626"/>
                  </a:cubicBezTo>
                  <a:cubicBezTo>
                    <a:pt x="538" y="626"/>
                    <a:pt x="539" y="626"/>
                    <a:pt x="539" y="626"/>
                  </a:cubicBezTo>
                  <a:cubicBezTo>
                    <a:pt x="539" y="626"/>
                    <a:pt x="539" y="625"/>
                    <a:pt x="539" y="624"/>
                  </a:cubicBezTo>
                  <a:cubicBezTo>
                    <a:pt x="540" y="625"/>
                    <a:pt x="540" y="625"/>
                    <a:pt x="540" y="625"/>
                  </a:cubicBezTo>
                  <a:cubicBezTo>
                    <a:pt x="540" y="625"/>
                    <a:pt x="541" y="625"/>
                    <a:pt x="541" y="625"/>
                  </a:cubicBezTo>
                  <a:cubicBezTo>
                    <a:pt x="541" y="625"/>
                    <a:pt x="541" y="625"/>
                    <a:pt x="541" y="625"/>
                  </a:cubicBezTo>
                  <a:cubicBezTo>
                    <a:pt x="541" y="625"/>
                    <a:pt x="540" y="625"/>
                    <a:pt x="540" y="626"/>
                  </a:cubicBezTo>
                  <a:cubicBezTo>
                    <a:pt x="540" y="626"/>
                    <a:pt x="540" y="626"/>
                    <a:pt x="540" y="626"/>
                  </a:cubicBezTo>
                  <a:cubicBezTo>
                    <a:pt x="540" y="626"/>
                    <a:pt x="540" y="626"/>
                    <a:pt x="540" y="626"/>
                  </a:cubicBezTo>
                  <a:cubicBezTo>
                    <a:pt x="540" y="626"/>
                    <a:pt x="540" y="627"/>
                    <a:pt x="540" y="627"/>
                  </a:cubicBezTo>
                  <a:cubicBezTo>
                    <a:pt x="541" y="627"/>
                    <a:pt x="541" y="627"/>
                    <a:pt x="541" y="628"/>
                  </a:cubicBezTo>
                  <a:cubicBezTo>
                    <a:pt x="541" y="628"/>
                    <a:pt x="540" y="628"/>
                    <a:pt x="540" y="628"/>
                  </a:cubicBezTo>
                  <a:cubicBezTo>
                    <a:pt x="540" y="628"/>
                    <a:pt x="541" y="628"/>
                    <a:pt x="541" y="629"/>
                  </a:cubicBezTo>
                  <a:cubicBezTo>
                    <a:pt x="541" y="629"/>
                    <a:pt x="541" y="629"/>
                    <a:pt x="541" y="629"/>
                  </a:cubicBezTo>
                  <a:cubicBezTo>
                    <a:pt x="541" y="629"/>
                    <a:pt x="541" y="629"/>
                    <a:pt x="541" y="629"/>
                  </a:cubicBezTo>
                  <a:cubicBezTo>
                    <a:pt x="540" y="629"/>
                    <a:pt x="540" y="630"/>
                    <a:pt x="540" y="630"/>
                  </a:cubicBezTo>
                  <a:cubicBezTo>
                    <a:pt x="540" y="630"/>
                    <a:pt x="539" y="631"/>
                    <a:pt x="539" y="631"/>
                  </a:cubicBezTo>
                  <a:cubicBezTo>
                    <a:pt x="539" y="631"/>
                    <a:pt x="539" y="632"/>
                    <a:pt x="540" y="632"/>
                  </a:cubicBezTo>
                  <a:cubicBezTo>
                    <a:pt x="540" y="632"/>
                    <a:pt x="540" y="632"/>
                    <a:pt x="540" y="632"/>
                  </a:cubicBezTo>
                  <a:cubicBezTo>
                    <a:pt x="540" y="631"/>
                    <a:pt x="541" y="631"/>
                    <a:pt x="541" y="631"/>
                  </a:cubicBezTo>
                  <a:cubicBezTo>
                    <a:pt x="541" y="630"/>
                    <a:pt x="542" y="631"/>
                    <a:pt x="542" y="631"/>
                  </a:cubicBezTo>
                  <a:cubicBezTo>
                    <a:pt x="542" y="631"/>
                    <a:pt x="542" y="631"/>
                    <a:pt x="542" y="631"/>
                  </a:cubicBezTo>
                  <a:cubicBezTo>
                    <a:pt x="543" y="631"/>
                    <a:pt x="543" y="631"/>
                    <a:pt x="543" y="631"/>
                  </a:cubicBezTo>
                  <a:cubicBezTo>
                    <a:pt x="543" y="631"/>
                    <a:pt x="543" y="631"/>
                    <a:pt x="544" y="630"/>
                  </a:cubicBezTo>
                  <a:cubicBezTo>
                    <a:pt x="544" y="630"/>
                    <a:pt x="544" y="630"/>
                    <a:pt x="544" y="631"/>
                  </a:cubicBezTo>
                  <a:cubicBezTo>
                    <a:pt x="545" y="631"/>
                    <a:pt x="544" y="631"/>
                    <a:pt x="544" y="631"/>
                  </a:cubicBezTo>
                  <a:cubicBezTo>
                    <a:pt x="544" y="631"/>
                    <a:pt x="544" y="632"/>
                    <a:pt x="544" y="632"/>
                  </a:cubicBezTo>
                  <a:cubicBezTo>
                    <a:pt x="544" y="632"/>
                    <a:pt x="545" y="632"/>
                    <a:pt x="546" y="632"/>
                  </a:cubicBezTo>
                  <a:cubicBezTo>
                    <a:pt x="546" y="632"/>
                    <a:pt x="546" y="632"/>
                    <a:pt x="546" y="632"/>
                  </a:cubicBezTo>
                  <a:cubicBezTo>
                    <a:pt x="546" y="632"/>
                    <a:pt x="546" y="632"/>
                    <a:pt x="546" y="632"/>
                  </a:cubicBezTo>
                  <a:cubicBezTo>
                    <a:pt x="546" y="633"/>
                    <a:pt x="546" y="633"/>
                    <a:pt x="546" y="633"/>
                  </a:cubicBezTo>
                  <a:cubicBezTo>
                    <a:pt x="546" y="633"/>
                    <a:pt x="545" y="634"/>
                    <a:pt x="545" y="634"/>
                  </a:cubicBezTo>
                  <a:cubicBezTo>
                    <a:pt x="545" y="634"/>
                    <a:pt x="544" y="635"/>
                    <a:pt x="544" y="635"/>
                  </a:cubicBezTo>
                  <a:cubicBezTo>
                    <a:pt x="544" y="635"/>
                    <a:pt x="545" y="635"/>
                    <a:pt x="545" y="635"/>
                  </a:cubicBezTo>
                  <a:cubicBezTo>
                    <a:pt x="545" y="635"/>
                    <a:pt x="545" y="634"/>
                    <a:pt x="545" y="634"/>
                  </a:cubicBezTo>
                  <a:cubicBezTo>
                    <a:pt x="546" y="634"/>
                    <a:pt x="546" y="633"/>
                    <a:pt x="547" y="633"/>
                  </a:cubicBezTo>
                  <a:cubicBezTo>
                    <a:pt x="547" y="633"/>
                    <a:pt x="548" y="632"/>
                    <a:pt x="548" y="631"/>
                  </a:cubicBezTo>
                  <a:cubicBezTo>
                    <a:pt x="548" y="631"/>
                    <a:pt x="548" y="631"/>
                    <a:pt x="548" y="631"/>
                  </a:cubicBezTo>
                  <a:cubicBezTo>
                    <a:pt x="548" y="631"/>
                    <a:pt x="548" y="631"/>
                    <a:pt x="548" y="631"/>
                  </a:cubicBezTo>
                  <a:cubicBezTo>
                    <a:pt x="548" y="631"/>
                    <a:pt x="549" y="631"/>
                    <a:pt x="549" y="632"/>
                  </a:cubicBezTo>
                  <a:cubicBezTo>
                    <a:pt x="549" y="632"/>
                    <a:pt x="549" y="632"/>
                    <a:pt x="548" y="632"/>
                  </a:cubicBezTo>
                  <a:cubicBezTo>
                    <a:pt x="548" y="633"/>
                    <a:pt x="547" y="633"/>
                    <a:pt x="547" y="634"/>
                  </a:cubicBezTo>
                  <a:cubicBezTo>
                    <a:pt x="547" y="634"/>
                    <a:pt x="548" y="634"/>
                    <a:pt x="548" y="633"/>
                  </a:cubicBezTo>
                  <a:cubicBezTo>
                    <a:pt x="548" y="633"/>
                    <a:pt x="548" y="633"/>
                    <a:pt x="548" y="633"/>
                  </a:cubicBezTo>
                  <a:cubicBezTo>
                    <a:pt x="548" y="633"/>
                    <a:pt x="549" y="633"/>
                    <a:pt x="549" y="633"/>
                  </a:cubicBezTo>
                  <a:cubicBezTo>
                    <a:pt x="549" y="633"/>
                    <a:pt x="549" y="632"/>
                    <a:pt x="549" y="632"/>
                  </a:cubicBezTo>
                  <a:cubicBezTo>
                    <a:pt x="549" y="632"/>
                    <a:pt x="550" y="632"/>
                    <a:pt x="550" y="633"/>
                  </a:cubicBezTo>
                  <a:cubicBezTo>
                    <a:pt x="550" y="633"/>
                    <a:pt x="550" y="633"/>
                    <a:pt x="550" y="633"/>
                  </a:cubicBezTo>
                  <a:cubicBezTo>
                    <a:pt x="549" y="633"/>
                    <a:pt x="549" y="633"/>
                    <a:pt x="549" y="633"/>
                  </a:cubicBezTo>
                  <a:cubicBezTo>
                    <a:pt x="549" y="634"/>
                    <a:pt x="549" y="634"/>
                    <a:pt x="549" y="634"/>
                  </a:cubicBezTo>
                  <a:cubicBezTo>
                    <a:pt x="549" y="634"/>
                    <a:pt x="550" y="634"/>
                    <a:pt x="550" y="634"/>
                  </a:cubicBezTo>
                  <a:cubicBezTo>
                    <a:pt x="550" y="634"/>
                    <a:pt x="549" y="635"/>
                    <a:pt x="549" y="635"/>
                  </a:cubicBezTo>
                  <a:cubicBezTo>
                    <a:pt x="549" y="635"/>
                    <a:pt x="550" y="635"/>
                    <a:pt x="550" y="636"/>
                  </a:cubicBezTo>
                  <a:cubicBezTo>
                    <a:pt x="551" y="636"/>
                    <a:pt x="552" y="636"/>
                    <a:pt x="553" y="636"/>
                  </a:cubicBezTo>
                  <a:cubicBezTo>
                    <a:pt x="553" y="636"/>
                    <a:pt x="553" y="636"/>
                    <a:pt x="553" y="636"/>
                  </a:cubicBezTo>
                  <a:cubicBezTo>
                    <a:pt x="553" y="636"/>
                    <a:pt x="553" y="636"/>
                    <a:pt x="554" y="636"/>
                  </a:cubicBezTo>
                  <a:cubicBezTo>
                    <a:pt x="554" y="636"/>
                    <a:pt x="554" y="636"/>
                    <a:pt x="554" y="636"/>
                  </a:cubicBezTo>
                  <a:cubicBezTo>
                    <a:pt x="555" y="636"/>
                    <a:pt x="555" y="636"/>
                    <a:pt x="555" y="636"/>
                  </a:cubicBezTo>
                  <a:cubicBezTo>
                    <a:pt x="555" y="635"/>
                    <a:pt x="556" y="635"/>
                    <a:pt x="556" y="635"/>
                  </a:cubicBezTo>
                  <a:cubicBezTo>
                    <a:pt x="556" y="635"/>
                    <a:pt x="556" y="635"/>
                    <a:pt x="557" y="635"/>
                  </a:cubicBezTo>
                  <a:cubicBezTo>
                    <a:pt x="557" y="635"/>
                    <a:pt x="557" y="635"/>
                    <a:pt x="557" y="635"/>
                  </a:cubicBezTo>
                  <a:cubicBezTo>
                    <a:pt x="557" y="635"/>
                    <a:pt x="556" y="635"/>
                    <a:pt x="556" y="635"/>
                  </a:cubicBezTo>
                  <a:cubicBezTo>
                    <a:pt x="557" y="635"/>
                    <a:pt x="557" y="636"/>
                    <a:pt x="557" y="636"/>
                  </a:cubicBezTo>
                  <a:cubicBezTo>
                    <a:pt x="557" y="636"/>
                    <a:pt x="556" y="636"/>
                    <a:pt x="556" y="636"/>
                  </a:cubicBezTo>
                  <a:cubicBezTo>
                    <a:pt x="556" y="637"/>
                    <a:pt x="555" y="637"/>
                    <a:pt x="555" y="637"/>
                  </a:cubicBezTo>
                  <a:cubicBezTo>
                    <a:pt x="556" y="637"/>
                    <a:pt x="557" y="637"/>
                    <a:pt x="557" y="637"/>
                  </a:cubicBezTo>
                  <a:cubicBezTo>
                    <a:pt x="557" y="637"/>
                    <a:pt x="558" y="637"/>
                    <a:pt x="558" y="637"/>
                  </a:cubicBezTo>
                  <a:cubicBezTo>
                    <a:pt x="558" y="637"/>
                    <a:pt x="558" y="637"/>
                    <a:pt x="558" y="638"/>
                  </a:cubicBezTo>
                  <a:cubicBezTo>
                    <a:pt x="558" y="638"/>
                    <a:pt x="558" y="638"/>
                    <a:pt x="559" y="638"/>
                  </a:cubicBezTo>
                  <a:cubicBezTo>
                    <a:pt x="559" y="638"/>
                    <a:pt x="560" y="638"/>
                    <a:pt x="560" y="638"/>
                  </a:cubicBezTo>
                  <a:cubicBezTo>
                    <a:pt x="560" y="638"/>
                    <a:pt x="561" y="639"/>
                    <a:pt x="561" y="639"/>
                  </a:cubicBezTo>
                  <a:cubicBezTo>
                    <a:pt x="561" y="639"/>
                    <a:pt x="561" y="639"/>
                    <a:pt x="560" y="640"/>
                  </a:cubicBezTo>
                  <a:cubicBezTo>
                    <a:pt x="560" y="640"/>
                    <a:pt x="559" y="641"/>
                    <a:pt x="559" y="641"/>
                  </a:cubicBezTo>
                  <a:cubicBezTo>
                    <a:pt x="558" y="641"/>
                    <a:pt x="558" y="641"/>
                    <a:pt x="558" y="641"/>
                  </a:cubicBezTo>
                  <a:cubicBezTo>
                    <a:pt x="557" y="641"/>
                    <a:pt x="556" y="641"/>
                    <a:pt x="555" y="642"/>
                  </a:cubicBezTo>
                  <a:cubicBezTo>
                    <a:pt x="555" y="642"/>
                    <a:pt x="554" y="642"/>
                    <a:pt x="554" y="642"/>
                  </a:cubicBezTo>
                  <a:cubicBezTo>
                    <a:pt x="554" y="642"/>
                    <a:pt x="554" y="642"/>
                    <a:pt x="554" y="642"/>
                  </a:cubicBezTo>
                  <a:cubicBezTo>
                    <a:pt x="554" y="643"/>
                    <a:pt x="553" y="643"/>
                    <a:pt x="552" y="643"/>
                  </a:cubicBezTo>
                  <a:cubicBezTo>
                    <a:pt x="553" y="643"/>
                    <a:pt x="553" y="643"/>
                    <a:pt x="553" y="644"/>
                  </a:cubicBezTo>
                  <a:cubicBezTo>
                    <a:pt x="553" y="644"/>
                    <a:pt x="553" y="644"/>
                    <a:pt x="553" y="644"/>
                  </a:cubicBezTo>
                  <a:cubicBezTo>
                    <a:pt x="553" y="644"/>
                    <a:pt x="553" y="644"/>
                    <a:pt x="553" y="644"/>
                  </a:cubicBezTo>
                  <a:cubicBezTo>
                    <a:pt x="552" y="645"/>
                    <a:pt x="551" y="645"/>
                    <a:pt x="550" y="644"/>
                  </a:cubicBezTo>
                  <a:cubicBezTo>
                    <a:pt x="550" y="644"/>
                    <a:pt x="550" y="644"/>
                    <a:pt x="550" y="644"/>
                  </a:cubicBezTo>
                  <a:cubicBezTo>
                    <a:pt x="549" y="644"/>
                    <a:pt x="547" y="645"/>
                    <a:pt x="546" y="645"/>
                  </a:cubicBezTo>
                  <a:cubicBezTo>
                    <a:pt x="547" y="645"/>
                    <a:pt x="547" y="645"/>
                    <a:pt x="548" y="645"/>
                  </a:cubicBezTo>
                  <a:cubicBezTo>
                    <a:pt x="548" y="645"/>
                    <a:pt x="549" y="645"/>
                    <a:pt x="549" y="645"/>
                  </a:cubicBezTo>
                  <a:cubicBezTo>
                    <a:pt x="549" y="645"/>
                    <a:pt x="549" y="645"/>
                    <a:pt x="549" y="645"/>
                  </a:cubicBezTo>
                  <a:cubicBezTo>
                    <a:pt x="549" y="645"/>
                    <a:pt x="549" y="645"/>
                    <a:pt x="549" y="645"/>
                  </a:cubicBezTo>
                  <a:cubicBezTo>
                    <a:pt x="548" y="647"/>
                    <a:pt x="546" y="647"/>
                    <a:pt x="545" y="647"/>
                  </a:cubicBezTo>
                  <a:cubicBezTo>
                    <a:pt x="544" y="648"/>
                    <a:pt x="543" y="648"/>
                    <a:pt x="543" y="648"/>
                  </a:cubicBezTo>
                  <a:cubicBezTo>
                    <a:pt x="542" y="649"/>
                    <a:pt x="542" y="649"/>
                    <a:pt x="542" y="650"/>
                  </a:cubicBezTo>
                  <a:cubicBezTo>
                    <a:pt x="542" y="650"/>
                    <a:pt x="542" y="651"/>
                    <a:pt x="542" y="651"/>
                  </a:cubicBezTo>
                  <a:cubicBezTo>
                    <a:pt x="542" y="651"/>
                    <a:pt x="542" y="651"/>
                    <a:pt x="542" y="651"/>
                  </a:cubicBezTo>
                  <a:cubicBezTo>
                    <a:pt x="542" y="651"/>
                    <a:pt x="542" y="651"/>
                    <a:pt x="542" y="651"/>
                  </a:cubicBezTo>
                  <a:cubicBezTo>
                    <a:pt x="542" y="652"/>
                    <a:pt x="541" y="652"/>
                    <a:pt x="541" y="652"/>
                  </a:cubicBezTo>
                  <a:cubicBezTo>
                    <a:pt x="541" y="652"/>
                    <a:pt x="540" y="652"/>
                    <a:pt x="540" y="652"/>
                  </a:cubicBezTo>
                  <a:cubicBezTo>
                    <a:pt x="540" y="652"/>
                    <a:pt x="541" y="653"/>
                    <a:pt x="541" y="653"/>
                  </a:cubicBezTo>
                  <a:cubicBezTo>
                    <a:pt x="541" y="652"/>
                    <a:pt x="541" y="652"/>
                    <a:pt x="541" y="652"/>
                  </a:cubicBezTo>
                  <a:cubicBezTo>
                    <a:pt x="541" y="652"/>
                    <a:pt x="542" y="652"/>
                    <a:pt x="542" y="652"/>
                  </a:cubicBezTo>
                  <a:cubicBezTo>
                    <a:pt x="542" y="653"/>
                    <a:pt x="542" y="652"/>
                    <a:pt x="543" y="652"/>
                  </a:cubicBezTo>
                  <a:cubicBezTo>
                    <a:pt x="543" y="652"/>
                    <a:pt x="543" y="652"/>
                    <a:pt x="543" y="651"/>
                  </a:cubicBezTo>
                  <a:cubicBezTo>
                    <a:pt x="543" y="651"/>
                    <a:pt x="543" y="651"/>
                    <a:pt x="544" y="651"/>
                  </a:cubicBezTo>
                  <a:cubicBezTo>
                    <a:pt x="544" y="651"/>
                    <a:pt x="544" y="651"/>
                    <a:pt x="544" y="651"/>
                  </a:cubicBezTo>
                  <a:cubicBezTo>
                    <a:pt x="545" y="651"/>
                    <a:pt x="545" y="651"/>
                    <a:pt x="546" y="650"/>
                  </a:cubicBezTo>
                  <a:cubicBezTo>
                    <a:pt x="547" y="650"/>
                    <a:pt x="547" y="649"/>
                    <a:pt x="548" y="649"/>
                  </a:cubicBezTo>
                  <a:cubicBezTo>
                    <a:pt x="549" y="649"/>
                    <a:pt x="549" y="649"/>
                    <a:pt x="549" y="649"/>
                  </a:cubicBezTo>
                  <a:cubicBezTo>
                    <a:pt x="549" y="649"/>
                    <a:pt x="550" y="648"/>
                    <a:pt x="550" y="648"/>
                  </a:cubicBezTo>
                  <a:cubicBezTo>
                    <a:pt x="550" y="648"/>
                    <a:pt x="549" y="648"/>
                    <a:pt x="549" y="648"/>
                  </a:cubicBezTo>
                  <a:cubicBezTo>
                    <a:pt x="549" y="647"/>
                    <a:pt x="550" y="647"/>
                    <a:pt x="550" y="647"/>
                  </a:cubicBezTo>
                  <a:cubicBezTo>
                    <a:pt x="550" y="647"/>
                    <a:pt x="550" y="646"/>
                    <a:pt x="551" y="646"/>
                  </a:cubicBezTo>
                  <a:cubicBezTo>
                    <a:pt x="551" y="646"/>
                    <a:pt x="551" y="646"/>
                    <a:pt x="552" y="646"/>
                  </a:cubicBezTo>
                  <a:cubicBezTo>
                    <a:pt x="553" y="645"/>
                    <a:pt x="554" y="645"/>
                    <a:pt x="555" y="644"/>
                  </a:cubicBezTo>
                  <a:cubicBezTo>
                    <a:pt x="555" y="644"/>
                    <a:pt x="556" y="644"/>
                    <a:pt x="556" y="644"/>
                  </a:cubicBezTo>
                  <a:cubicBezTo>
                    <a:pt x="556" y="644"/>
                    <a:pt x="557" y="645"/>
                    <a:pt x="557" y="644"/>
                  </a:cubicBezTo>
                  <a:cubicBezTo>
                    <a:pt x="556" y="644"/>
                    <a:pt x="556" y="644"/>
                    <a:pt x="555" y="644"/>
                  </a:cubicBezTo>
                  <a:cubicBezTo>
                    <a:pt x="554" y="644"/>
                    <a:pt x="554" y="644"/>
                    <a:pt x="553" y="644"/>
                  </a:cubicBezTo>
                  <a:cubicBezTo>
                    <a:pt x="553" y="643"/>
                    <a:pt x="554" y="643"/>
                    <a:pt x="554" y="643"/>
                  </a:cubicBezTo>
                  <a:cubicBezTo>
                    <a:pt x="555" y="643"/>
                    <a:pt x="556" y="643"/>
                    <a:pt x="557" y="643"/>
                  </a:cubicBezTo>
                  <a:cubicBezTo>
                    <a:pt x="558" y="643"/>
                    <a:pt x="559" y="643"/>
                    <a:pt x="560" y="643"/>
                  </a:cubicBezTo>
                  <a:cubicBezTo>
                    <a:pt x="560" y="643"/>
                    <a:pt x="560" y="643"/>
                    <a:pt x="560" y="644"/>
                  </a:cubicBezTo>
                  <a:cubicBezTo>
                    <a:pt x="560" y="644"/>
                    <a:pt x="560" y="644"/>
                    <a:pt x="560" y="644"/>
                  </a:cubicBezTo>
                  <a:cubicBezTo>
                    <a:pt x="561" y="645"/>
                    <a:pt x="562" y="646"/>
                    <a:pt x="562" y="646"/>
                  </a:cubicBezTo>
                  <a:cubicBezTo>
                    <a:pt x="562" y="647"/>
                    <a:pt x="562" y="647"/>
                    <a:pt x="562" y="647"/>
                  </a:cubicBezTo>
                  <a:cubicBezTo>
                    <a:pt x="562" y="647"/>
                    <a:pt x="562" y="647"/>
                    <a:pt x="562" y="647"/>
                  </a:cubicBezTo>
                  <a:cubicBezTo>
                    <a:pt x="562" y="647"/>
                    <a:pt x="562" y="648"/>
                    <a:pt x="562" y="648"/>
                  </a:cubicBezTo>
                  <a:cubicBezTo>
                    <a:pt x="561" y="649"/>
                    <a:pt x="560" y="649"/>
                    <a:pt x="560" y="650"/>
                  </a:cubicBezTo>
                  <a:cubicBezTo>
                    <a:pt x="560" y="650"/>
                    <a:pt x="561" y="650"/>
                    <a:pt x="561" y="650"/>
                  </a:cubicBezTo>
                  <a:cubicBezTo>
                    <a:pt x="561" y="650"/>
                    <a:pt x="561" y="650"/>
                    <a:pt x="561" y="650"/>
                  </a:cubicBezTo>
                  <a:cubicBezTo>
                    <a:pt x="561" y="651"/>
                    <a:pt x="561" y="651"/>
                    <a:pt x="561" y="651"/>
                  </a:cubicBezTo>
                  <a:cubicBezTo>
                    <a:pt x="562" y="651"/>
                    <a:pt x="562" y="650"/>
                    <a:pt x="562" y="649"/>
                  </a:cubicBezTo>
                  <a:cubicBezTo>
                    <a:pt x="562" y="649"/>
                    <a:pt x="562" y="649"/>
                    <a:pt x="562" y="649"/>
                  </a:cubicBezTo>
                  <a:cubicBezTo>
                    <a:pt x="562" y="649"/>
                    <a:pt x="562" y="649"/>
                    <a:pt x="562" y="649"/>
                  </a:cubicBezTo>
                  <a:cubicBezTo>
                    <a:pt x="563" y="648"/>
                    <a:pt x="564" y="649"/>
                    <a:pt x="566" y="648"/>
                  </a:cubicBezTo>
                  <a:cubicBezTo>
                    <a:pt x="566" y="648"/>
                    <a:pt x="566" y="648"/>
                    <a:pt x="567" y="648"/>
                  </a:cubicBezTo>
                  <a:cubicBezTo>
                    <a:pt x="567" y="648"/>
                    <a:pt x="566" y="648"/>
                    <a:pt x="566" y="648"/>
                  </a:cubicBezTo>
                  <a:cubicBezTo>
                    <a:pt x="566" y="649"/>
                    <a:pt x="566" y="649"/>
                    <a:pt x="566" y="649"/>
                  </a:cubicBezTo>
                  <a:cubicBezTo>
                    <a:pt x="566" y="650"/>
                    <a:pt x="568" y="650"/>
                    <a:pt x="568" y="650"/>
                  </a:cubicBezTo>
                  <a:cubicBezTo>
                    <a:pt x="568" y="650"/>
                    <a:pt x="568" y="650"/>
                    <a:pt x="569" y="650"/>
                  </a:cubicBezTo>
                  <a:cubicBezTo>
                    <a:pt x="569" y="650"/>
                    <a:pt x="569" y="650"/>
                    <a:pt x="569" y="650"/>
                  </a:cubicBezTo>
                  <a:cubicBezTo>
                    <a:pt x="569" y="650"/>
                    <a:pt x="570" y="650"/>
                    <a:pt x="569" y="651"/>
                  </a:cubicBezTo>
                  <a:cubicBezTo>
                    <a:pt x="569" y="651"/>
                    <a:pt x="569" y="651"/>
                    <a:pt x="569" y="651"/>
                  </a:cubicBezTo>
                  <a:cubicBezTo>
                    <a:pt x="569" y="651"/>
                    <a:pt x="569" y="651"/>
                    <a:pt x="569" y="651"/>
                  </a:cubicBezTo>
                  <a:cubicBezTo>
                    <a:pt x="569" y="651"/>
                    <a:pt x="568" y="651"/>
                    <a:pt x="568" y="651"/>
                  </a:cubicBezTo>
                  <a:cubicBezTo>
                    <a:pt x="568" y="651"/>
                    <a:pt x="568" y="651"/>
                    <a:pt x="569" y="651"/>
                  </a:cubicBezTo>
                  <a:cubicBezTo>
                    <a:pt x="569" y="651"/>
                    <a:pt x="569" y="651"/>
                    <a:pt x="569" y="651"/>
                  </a:cubicBezTo>
                  <a:cubicBezTo>
                    <a:pt x="570" y="652"/>
                    <a:pt x="570" y="652"/>
                    <a:pt x="570" y="652"/>
                  </a:cubicBezTo>
                  <a:cubicBezTo>
                    <a:pt x="570" y="652"/>
                    <a:pt x="570" y="653"/>
                    <a:pt x="571" y="653"/>
                  </a:cubicBezTo>
                  <a:cubicBezTo>
                    <a:pt x="571" y="653"/>
                    <a:pt x="571" y="654"/>
                    <a:pt x="571" y="654"/>
                  </a:cubicBezTo>
                  <a:cubicBezTo>
                    <a:pt x="571" y="654"/>
                    <a:pt x="571" y="654"/>
                    <a:pt x="571" y="654"/>
                  </a:cubicBezTo>
                  <a:cubicBezTo>
                    <a:pt x="571" y="654"/>
                    <a:pt x="571" y="654"/>
                    <a:pt x="571" y="654"/>
                  </a:cubicBezTo>
                  <a:cubicBezTo>
                    <a:pt x="571" y="655"/>
                    <a:pt x="571" y="655"/>
                    <a:pt x="571" y="656"/>
                  </a:cubicBezTo>
                  <a:cubicBezTo>
                    <a:pt x="571" y="656"/>
                    <a:pt x="571" y="656"/>
                    <a:pt x="571" y="656"/>
                  </a:cubicBezTo>
                  <a:cubicBezTo>
                    <a:pt x="571" y="656"/>
                    <a:pt x="570" y="656"/>
                    <a:pt x="569" y="656"/>
                  </a:cubicBezTo>
                  <a:cubicBezTo>
                    <a:pt x="570" y="657"/>
                    <a:pt x="570" y="657"/>
                    <a:pt x="570" y="657"/>
                  </a:cubicBezTo>
                  <a:cubicBezTo>
                    <a:pt x="570" y="657"/>
                    <a:pt x="570" y="657"/>
                    <a:pt x="571" y="658"/>
                  </a:cubicBezTo>
                  <a:cubicBezTo>
                    <a:pt x="571" y="658"/>
                    <a:pt x="571" y="658"/>
                    <a:pt x="571" y="658"/>
                  </a:cubicBezTo>
                  <a:cubicBezTo>
                    <a:pt x="571" y="658"/>
                    <a:pt x="571" y="658"/>
                    <a:pt x="571" y="658"/>
                  </a:cubicBezTo>
                  <a:cubicBezTo>
                    <a:pt x="570" y="658"/>
                    <a:pt x="570" y="659"/>
                    <a:pt x="570" y="659"/>
                  </a:cubicBezTo>
                  <a:cubicBezTo>
                    <a:pt x="570" y="659"/>
                    <a:pt x="570" y="659"/>
                    <a:pt x="570" y="659"/>
                  </a:cubicBezTo>
                  <a:cubicBezTo>
                    <a:pt x="570" y="659"/>
                    <a:pt x="570" y="659"/>
                    <a:pt x="570" y="659"/>
                  </a:cubicBezTo>
                  <a:cubicBezTo>
                    <a:pt x="569" y="659"/>
                    <a:pt x="569" y="659"/>
                    <a:pt x="569" y="659"/>
                  </a:cubicBezTo>
                  <a:cubicBezTo>
                    <a:pt x="569" y="659"/>
                    <a:pt x="569" y="659"/>
                    <a:pt x="569" y="659"/>
                  </a:cubicBezTo>
                  <a:cubicBezTo>
                    <a:pt x="569" y="659"/>
                    <a:pt x="569" y="659"/>
                    <a:pt x="569" y="659"/>
                  </a:cubicBezTo>
                  <a:cubicBezTo>
                    <a:pt x="570" y="659"/>
                    <a:pt x="570" y="660"/>
                    <a:pt x="570" y="660"/>
                  </a:cubicBezTo>
                  <a:cubicBezTo>
                    <a:pt x="570" y="660"/>
                    <a:pt x="570" y="660"/>
                    <a:pt x="571" y="660"/>
                  </a:cubicBezTo>
                  <a:cubicBezTo>
                    <a:pt x="571" y="660"/>
                    <a:pt x="571" y="660"/>
                    <a:pt x="571" y="660"/>
                  </a:cubicBezTo>
                  <a:cubicBezTo>
                    <a:pt x="571" y="660"/>
                    <a:pt x="571" y="661"/>
                    <a:pt x="571" y="661"/>
                  </a:cubicBezTo>
                  <a:cubicBezTo>
                    <a:pt x="571" y="661"/>
                    <a:pt x="571" y="662"/>
                    <a:pt x="571" y="662"/>
                  </a:cubicBezTo>
                  <a:cubicBezTo>
                    <a:pt x="571" y="662"/>
                    <a:pt x="570" y="661"/>
                    <a:pt x="569" y="661"/>
                  </a:cubicBezTo>
                  <a:cubicBezTo>
                    <a:pt x="569" y="661"/>
                    <a:pt x="569" y="661"/>
                    <a:pt x="569" y="661"/>
                  </a:cubicBezTo>
                  <a:cubicBezTo>
                    <a:pt x="569" y="661"/>
                    <a:pt x="569" y="662"/>
                    <a:pt x="569" y="662"/>
                  </a:cubicBezTo>
                  <a:cubicBezTo>
                    <a:pt x="570" y="662"/>
                    <a:pt x="570" y="662"/>
                    <a:pt x="571" y="662"/>
                  </a:cubicBezTo>
                  <a:cubicBezTo>
                    <a:pt x="571" y="662"/>
                    <a:pt x="572" y="662"/>
                    <a:pt x="572" y="663"/>
                  </a:cubicBezTo>
                  <a:cubicBezTo>
                    <a:pt x="572" y="663"/>
                    <a:pt x="572" y="663"/>
                    <a:pt x="572" y="66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13" name="Freeform 776">
              <a:extLst>
                <a:ext uri="{FF2B5EF4-FFF2-40B4-BE49-F238E27FC236}">
                  <a16:creationId xmlns:a16="http://schemas.microsoft.com/office/drawing/2014/main" id="{DEC4F438-4E79-4D6D-AE3C-C049BD400B3A}"/>
                </a:ext>
              </a:extLst>
            </p:cNvPr>
            <p:cNvSpPr>
              <a:spLocks noEditPoints="1"/>
            </p:cNvSpPr>
            <p:nvPr/>
          </p:nvSpPr>
          <p:spPr bwMode="auto">
            <a:xfrm>
              <a:off x="3477554" y="3750009"/>
              <a:ext cx="237220" cy="167845"/>
            </a:xfrm>
            <a:custGeom>
              <a:avLst/>
              <a:gdLst>
                <a:gd name="T0" fmla="*/ 5 w 51"/>
                <a:gd name="T1" fmla="*/ 16 h 44"/>
                <a:gd name="T2" fmla="*/ 6 w 51"/>
                <a:gd name="T3" fmla="*/ 13 h 44"/>
                <a:gd name="T4" fmla="*/ 8 w 51"/>
                <a:gd name="T5" fmla="*/ 18 h 44"/>
                <a:gd name="T6" fmla="*/ 7 w 51"/>
                <a:gd name="T7" fmla="*/ 20 h 44"/>
                <a:gd name="T8" fmla="*/ 10 w 51"/>
                <a:gd name="T9" fmla="*/ 23 h 44"/>
                <a:gd name="T10" fmla="*/ 8 w 51"/>
                <a:gd name="T11" fmla="*/ 19 h 44"/>
                <a:gd name="T12" fmla="*/ 7 w 51"/>
                <a:gd name="T13" fmla="*/ 21 h 44"/>
                <a:gd name="T14" fmla="*/ 37 w 51"/>
                <a:gd name="T15" fmla="*/ 44 h 44"/>
                <a:gd name="T16" fmla="*/ 40 w 51"/>
                <a:gd name="T17" fmla="*/ 42 h 44"/>
                <a:gd name="T18" fmla="*/ 36 w 51"/>
                <a:gd name="T19" fmla="*/ 43 h 44"/>
                <a:gd name="T20" fmla="*/ 49 w 51"/>
                <a:gd name="T21" fmla="*/ 38 h 44"/>
                <a:gd name="T22" fmla="*/ 40 w 51"/>
                <a:gd name="T23" fmla="*/ 34 h 44"/>
                <a:gd name="T24" fmla="*/ 42 w 51"/>
                <a:gd name="T25" fmla="*/ 34 h 44"/>
                <a:gd name="T26" fmla="*/ 40 w 51"/>
                <a:gd name="T27" fmla="*/ 34 h 44"/>
                <a:gd name="T28" fmla="*/ 50 w 51"/>
                <a:gd name="T29" fmla="*/ 39 h 44"/>
                <a:gd name="T30" fmla="*/ 10 w 51"/>
                <a:gd name="T31" fmla="*/ 14 h 44"/>
                <a:gd name="T32" fmla="*/ 25 w 51"/>
                <a:gd name="T33" fmla="*/ 26 h 44"/>
                <a:gd name="T34" fmla="*/ 27 w 51"/>
                <a:gd name="T35" fmla="*/ 29 h 44"/>
                <a:gd name="T36" fmla="*/ 27 w 51"/>
                <a:gd name="T37" fmla="*/ 29 h 44"/>
                <a:gd name="T38" fmla="*/ 25 w 51"/>
                <a:gd name="T39" fmla="*/ 26 h 44"/>
                <a:gd name="T40" fmla="*/ 2 w 51"/>
                <a:gd name="T41" fmla="*/ 3 h 44"/>
                <a:gd name="T42" fmla="*/ 7 w 51"/>
                <a:gd name="T43" fmla="*/ 2 h 44"/>
                <a:gd name="T44" fmla="*/ 4 w 51"/>
                <a:gd name="T45" fmla="*/ 2 h 44"/>
                <a:gd name="T46" fmla="*/ 1 w 51"/>
                <a:gd name="T47" fmla="*/ 2 h 44"/>
                <a:gd name="T48" fmla="*/ 22 w 51"/>
                <a:gd name="T49" fmla="*/ 26 h 44"/>
                <a:gd name="T50" fmla="*/ 20 w 51"/>
                <a:gd name="T51" fmla="*/ 24 h 44"/>
                <a:gd name="T52" fmla="*/ 30 w 51"/>
                <a:gd name="T53" fmla="*/ 22 h 44"/>
                <a:gd name="T54" fmla="*/ 18 w 51"/>
                <a:gd name="T55" fmla="*/ 12 h 44"/>
                <a:gd name="T56" fmla="*/ 19 w 51"/>
                <a:gd name="T57" fmla="*/ 15 h 44"/>
                <a:gd name="T58" fmla="*/ 19 w 51"/>
                <a:gd name="T59" fmla="*/ 17 h 44"/>
                <a:gd name="T60" fmla="*/ 19 w 51"/>
                <a:gd name="T61" fmla="*/ 14 h 44"/>
                <a:gd name="T62" fmla="*/ 16 w 51"/>
                <a:gd name="T63" fmla="*/ 11 h 44"/>
                <a:gd name="T64" fmla="*/ 15 w 51"/>
                <a:gd name="T65" fmla="*/ 11 h 44"/>
                <a:gd name="T66" fmla="*/ 41 w 51"/>
                <a:gd name="T67" fmla="*/ 40 h 44"/>
                <a:gd name="T68" fmla="*/ 9 w 51"/>
                <a:gd name="T69" fmla="*/ 0 h 44"/>
                <a:gd name="T70" fmla="*/ 12 w 51"/>
                <a:gd name="T71" fmla="*/ 3 h 44"/>
                <a:gd name="T72" fmla="*/ 12 w 51"/>
                <a:gd name="T73" fmla="*/ 6 h 44"/>
                <a:gd name="T74" fmla="*/ 12 w 51"/>
                <a:gd name="T75" fmla="*/ 8 h 44"/>
                <a:gd name="T76" fmla="*/ 12 w 51"/>
                <a:gd name="T77" fmla="*/ 6 h 44"/>
                <a:gd name="T78" fmla="*/ 12 w 51"/>
                <a:gd name="T79" fmla="*/ 3 h 44"/>
                <a:gd name="T80" fmla="*/ 10 w 51"/>
                <a:gd name="T81" fmla="*/ 0 h 44"/>
                <a:gd name="T82" fmla="*/ 9 w 51"/>
                <a:gd name="T83" fmla="*/ 0 h 44"/>
                <a:gd name="T84" fmla="*/ 22 w 51"/>
                <a:gd name="T85" fmla="*/ 26 h 44"/>
                <a:gd name="T86" fmla="*/ 22 w 51"/>
                <a:gd name="T87" fmla="*/ 17 h 44"/>
                <a:gd name="T88" fmla="*/ 24 w 51"/>
                <a:gd name="T89" fmla="*/ 20 h 44"/>
                <a:gd name="T90" fmla="*/ 25 w 51"/>
                <a:gd name="T91" fmla="*/ 21 h 44"/>
                <a:gd name="T92" fmla="*/ 23 w 51"/>
                <a:gd name="T93" fmla="*/ 18 h 44"/>
                <a:gd name="T94" fmla="*/ 32 w 51"/>
                <a:gd name="T95" fmla="*/ 31 h 44"/>
                <a:gd name="T96" fmla="*/ 32 w 51"/>
                <a:gd name="T97" fmla="*/ 31 h 44"/>
                <a:gd name="T98" fmla="*/ 34 w 51"/>
                <a:gd name="T99" fmla="*/ 32 h 44"/>
                <a:gd name="T100" fmla="*/ 34 w 51"/>
                <a:gd name="T101" fmla="*/ 32 h 44"/>
                <a:gd name="T102" fmla="*/ 33 w 51"/>
                <a:gd name="T103" fmla="*/ 34 h 44"/>
                <a:gd name="T104" fmla="*/ 34 w 51"/>
                <a:gd name="T105" fmla="*/ 33 h 44"/>
                <a:gd name="T106" fmla="*/ 34 w 51"/>
                <a:gd name="T10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44">
                  <a:moveTo>
                    <a:pt x="6" y="19"/>
                  </a:moveTo>
                  <a:cubicBezTo>
                    <a:pt x="6" y="19"/>
                    <a:pt x="6" y="19"/>
                    <a:pt x="5" y="19"/>
                  </a:cubicBezTo>
                  <a:cubicBezTo>
                    <a:pt x="5" y="19"/>
                    <a:pt x="4" y="18"/>
                    <a:pt x="4" y="18"/>
                  </a:cubicBezTo>
                  <a:cubicBezTo>
                    <a:pt x="4" y="17"/>
                    <a:pt x="4" y="17"/>
                    <a:pt x="4" y="17"/>
                  </a:cubicBezTo>
                  <a:cubicBezTo>
                    <a:pt x="4" y="17"/>
                    <a:pt x="5" y="16"/>
                    <a:pt x="5" y="16"/>
                  </a:cubicBezTo>
                  <a:cubicBezTo>
                    <a:pt x="5" y="15"/>
                    <a:pt x="5" y="15"/>
                    <a:pt x="5" y="15"/>
                  </a:cubicBezTo>
                  <a:cubicBezTo>
                    <a:pt x="5" y="15"/>
                    <a:pt x="5" y="14"/>
                    <a:pt x="5" y="14"/>
                  </a:cubicBezTo>
                  <a:cubicBezTo>
                    <a:pt x="5" y="14"/>
                    <a:pt x="5" y="13"/>
                    <a:pt x="5" y="13"/>
                  </a:cubicBezTo>
                  <a:cubicBezTo>
                    <a:pt x="5" y="13"/>
                    <a:pt x="5" y="13"/>
                    <a:pt x="6" y="13"/>
                  </a:cubicBezTo>
                  <a:cubicBezTo>
                    <a:pt x="6" y="13"/>
                    <a:pt x="6" y="13"/>
                    <a:pt x="6" y="13"/>
                  </a:cubicBezTo>
                  <a:cubicBezTo>
                    <a:pt x="6" y="14"/>
                    <a:pt x="7" y="14"/>
                    <a:pt x="7" y="14"/>
                  </a:cubicBezTo>
                  <a:cubicBezTo>
                    <a:pt x="7" y="15"/>
                    <a:pt x="7" y="15"/>
                    <a:pt x="7" y="15"/>
                  </a:cubicBezTo>
                  <a:cubicBezTo>
                    <a:pt x="7" y="15"/>
                    <a:pt x="7" y="16"/>
                    <a:pt x="7" y="16"/>
                  </a:cubicBezTo>
                  <a:cubicBezTo>
                    <a:pt x="8" y="16"/>
                    <a:pt x="8" y="16"/>
                    <a:pt x="8" y="16"/>
                  </a:cubicBezTo>
                  <a:cubicBezTo>
                    <a:pt x="8" y="17"/>
                    <a:pt x="8" y="17"/>
                    <a:pt x="8" y="18"/>
                  </a:cubicBezTo>
                  <a:cubicBezTo>
                    <a:pt x="8" y="18"/>
                    <a:pt x="9" y="18"/>
                    <a:pt x="8" y="18"/>
                  </a:cubicBezTo>
                  <a:cubicBezTo>
                    <a:pt x="8" y="19"/>
                    <a:pt x="8" y="19"/>
                    <a:pt x="8" y="19"/>
                  </a:cubicBezTo>
                  <a:cubicBezTo>
                    <a:pt x="8" y="19"/>
                    <a:pt x="7" y="19"/>
                    <a:pt x="7" y="19"/>
                  </a:cubicBezTo>
                  <a:cubicBezTo>
                    <a:pt x="7" y="19"/>
                    <a:pt x="7" y="19"/>
                    <a:pt x="7" y="19"/>
                  </a:cubicBezTo>
                  <a:cubicBezTo>
                    <a:pt x="7" y="19"/>
                    <a:pt x="7" y="19"/>
                    <a:pt x="7" y="20"/>
                  </a:cubicBezTo>
                  <a:cubicBezTo>
                    <a:pt x="6" y="20"/>
                    <a:pt x="6" y="20"/>
                    <a:pt x="6" y="20"/>
                  </a:cubicBezTo>
                  <a:cubicBezTo>
                    <a:pt x="6" y="19"/>
                    <a:pt x="6" y="19"/>
                    <a:pt x="6" y="19"/>
                  </a:cubicBezTo>
                  <a:close/>
                  <a:moveTo>
                    <a:pt x="8" y="23"/>
                  </a:moveTo>
                  <a:cubicBezTo>
                    <a:pt x="8" y="24"/>
                    <a:pt x="8" y="24"/>
                    <a:pt x="9" y="24"/>
                  </a:cubicBezTo>
                  <a:cubicBezTo>
                    <a:pt x="10" y="24"/>
                    <a:pt x="10" y="24"/>
                    <a:pt x="10" y="23"/>
                  </a:cubicBezTo>
                  <a:cubicBezTo>
                    <a:pt x="10" y="22"/>
                    <a:pt x="10" y="22"/>
                    <a:pt x="10" y="21"/>
                  </a:cubicBezTo>
                  <a:cubicBezTo>
                    <a:pt x="9" y="21"/>
                    <a:pt x="9" y="20"/>
                    <a:pt x="9" y="20"/>
                  </a:cubicBezTo>
                  <a:cubicBezTo>
                    <a:pt x="9" y="20"/>
                    <a:pt x="9" y="20"/>
                    <a:pt x="9" y="20"/>
                  </a:cubicBezTo>
                  <a:cubicBezTo>
                    <a:pt x="9" y="20"/>
                    <a:pt x="9" y="20"/>
                    <a:pt x="9" y="20"/>
                  </a:cubicBezTo>
                  <a:cubicBezTo>
                    <a:pt x="9" y="19"/>
                    <a:pt x="9" y="19"/>
                    <a:pt x="8" y="19"/>
                  </a:cubicBezTo>
                  <a:cubicBezTo>
                    <a:pt x="8" y="19"/>
                    <a:pt x="8" y="19"/>
                    <a:pt x="8" y="20"/>
                  </a:cubicBezTo>
                  <a:cubicBezTo>
                    <a:pt x="8" y="20"/>
                    <a:pt x="8" y="20"/>
                    <a:pt x="8" y="20"/>
                  </a:cubicBezTo>
                  <a:cubicBezTo>
                    <a:pt x="8" y="20"/>
                    <a:pt x="7" y="20"/>
                    <a:pt x="7" y="20"/>
                  </a:cubicBezTo>
                  <a:cubicBezTo>
                    <a:pt x="7" y="20"/>
                    <a:pt x="7" y="20"/>
                    <a:pt x="7" y="20"/>
                  </a:cubicBezTo>
                  <a:cubicBezTo>
                    <a:pt x="7" y="21"/>
                    <a:pt x="7" y="21"/>
                    <a:pt x="7" y="21"/>
                  </a:cubicBezTo>
                  <a:cubicBezTo>
                    <a:pt x="8" y="21"/>
                    <a:pt x="8" y="22"/>
                    <a:pt x="8" y="22"/>
                  </a:cubicBezTo>
                  <a:cubicBezTo>
                    <a:pt x="8" y="22"/>
                    <a:pt x="8" y="22"/>
                    <a:pt x="8" y="22"/>
                  </a:cubicBezTo>
                  <a:cubicBezTo>
                    <a:pt x="8" y="22"/>
                    <a:pt x="8" y="23"/>
                    <a:pt x="8" y="23"/>
                  </a:cubicBezTo>
                  <a:close/>
                  <a:moveTo>
                    <a:pt x="36" y="44"/>
                  </a:moveTo>
                  <a:cubicBezTo>
                    <a:pt x="36" y="44"/>
                    <a:pt x="36" y="44"/>
                    <a:pt x="37" y="44"/>
                  </a:cubicBezTo>
                  <a:cubicBezTo>
                    <a:pt x="37" y="44"/>
                    <a:pt x="37" y="44"/>
                    <a:pt x="37" y="44"/>
                  </a:cubicBezTo>
                  <a:cubicBezTo>
                    <a:pt x="37" y="44"/>
                    <a:pt x="38" y="44"/>
                    <a:pt x="38" y="44"/>
                  </a:cubicBezTo>
                  <a:cubicBezTo>
                    <a:pt x="39" y="44"/>
                    <a:pt x="39" y="44"/>
                    <a:pt x="39" y="43"/>
                  </a:cubicBezTo>
                  <a:cubicBezTo>
                    <a:pt x="40" y="43"/>
                    <a:pt x="40" y="42"/>
                    <a:pt x="40" y="41"/>
                  </a:cubicBezTo>
                  <a:cubicBezTo>
                    <a:pt x="40" y="41"/>
                    <a:pt x="40" y="41"/>
                    <a:pt x="40" y="42"/>
                  </a:cubicBezTo>
                  <a:cubicBezTo>
                    <a:pt x="39" y="42"/>
                    <a:pt x="39" y="42"/>
                    <a:pt x="39" y="43"/>
                  </a:cubicBezTo>
                  <a:cubicBezTo>
                    <a:pt x="39" y="43"/>
                    <a:pt x="38" y="43"/>
                    <a:pt x="38" y="42"/>
                  </a:cubicBezTo>
                  <a:cubicBezTo>
                    <a:pt x="38" y="42"/>
                    <a:pt x="37" y="42"/>
                    <a:pt x="37" y="42"/>
                  </a:cubicBezTo>
                  <a:cubicBezTo>
                    <a:pt x="37" y="42"/>
                    <a:pt x="36" y="43"/>
                    <a:pt x="36" y="43"/>
                  </a:cubicBezTo>
                  <a:cubicBezTo>
                    <a:pt x="36" y="43"/>
                    <a:pt x="36" y="43"/>
                    <a:pt x="36" y="43"/>
                  </a:cubicBezTo>
                  <a:cubicBezTo>
                    <a:pt x="35" y="44"/>
                    <a:pt x="36" y="44"/>
                    <a:pt x="36" y="44"/>
                  </a:cubicBezTo>
                  <a:cubicBezTo>
                    <a:pt x="36" y="44"/>
                    <a:pt x="36" y="44"/>
                    <a:pt x="36" y="44"/>
                  </a:cubicBezTo>
                  <a:close/>
                  <a:moveTo>
                    <a:pt x="48" y="38"/>
                  </a:moveTo>
                  <a:cubicBezTo>
                    <a:pt x="48" y="39"/>
                    <a:pt x="49" y="39"/>
                    <a:pt x="49" y="38"/>
                  </a:cubicBezTo>
                  <a:cubicBezTo>
                    <a:pt x="49" y="38"/>
                    <a:pt x="49" y="38"/>
                    <a:pt x="49" y="38"/>
                  </a:cubicBezTo>
                  <a:cubicBezTo>
                    <a:pt x="48" y="38"/>
                    <a:pt x="48" y="38"/>
                    <a:pt x="48" y="37"/>
                  </a:cubicBezTo>
                  <a:cubicBezTo>
                    <a:pt x="48" y="37"/>
                    <a:pt x="47" y="37"/>
                    <a:pt x="47" y="37"/>
                  </a:cubicBezTo>
                  <a:cubicBezTo>
                    <a:pt x="47" y="37"/>
                    <a:pt x="47" y="37"/>
                    <a:pt x="47" y="37"/>
                  </a:cubicBezTo>
                  <a:cubicBezTo>
                    <a:pt x="47" y="38"/>
                    <a:pt x="48" y="38"/>
                    <a:pt x="48" y="38"/>
                  </a:cubicBezTo>
                  <a:close/>
                  <a:moveTo>
                    <a:pt x="40" y="34"/>
                  </a:moveTo>
                  <a:cubicBezTo>
                    <a:pt x="40" y="34"/>
                    <a:pt x="40" y="34"/>
                    <a:pt x="40" y="34"/>
                  </a:cubicBezTo>
                  <a:cubicBezTo>
                    <a:pt x="40" y="34"/>
                    <a:pt x="40" y="34"/>
                    <a:pt x="41" y="34"/>
                  </a:cubicBezTo>
                  <a:cubicBezTo>
                    <a:pt x="41" y="34"/>
                    <a:pt x="41" y="34"/>
                    <a:pt x="42" y="34"/>
                  </a:cubicBezTo>
                  <a:cubicBezTo>
                    <a:pt x="42" y="34"/>
                    <a:pt x="42" y="34"/>
                    <a:pt x="42" y="34"/>
                  </a:cubicBezTo>
                  <a:cubicBezTo>
                    <a:pt x="42" y="34"/>
                    <a:pt x="42" y="34"/>
                    <a:pt x="42" y="34"/>
                  </a:cubicBezTo>
                  <a:cubicBezTo>
                    <a:pt x="42" y="34"/>
                    <a:pt x="42" y="34"/>
                    <a:pt x="42" y="34"/>
                  </a:cubicBezTo>
                  <a:cubicBezTo>
                    <a:pt x="42" y="34"/>
                    <a:pt x="41" y="34"/>
                    <a:pt x="41" y="34"/>
                  </a:cubicBezTo>
                  <a:cubicBezTo>
                    <a:pt x="41" y="34"/>
                    <a:pt x="40" y="33"/>
                    <a:pt x="40" y="33"/>
                  </a:cubicBezTo>
                  <a:cubicBezTo>
                    <a:pt x="39" y="33"/>
                    <a:pt x="39" y="33"/>
                    <a:pt x="39" y="33"/>
                  </a:cubicBezTo>
                  <a:cubicBezTo>
                    <a:pt x="39" y="34"/>
                    <a:pt x="39" y="34"/>
                    <a:pt x="40" y="34"/>
                  </a:cubicBezTo>
                  <a:close/>
                  <a:moveTo>
                    <a:pt x="50" y="39"/>
                  </a:moveTo>
                  <a:cubicBezTo>
                    <a:pt x="50" y="39"/>
                    <a:pt x="50" y="39"/>
                    <a:pt x="50" y="39"/>
                  </a:cubicBezTo>
                  <a:cubicBezTo>
                    <a:pt x="51" y="39"/>
                    <a:pt x="51" y="39"/>
                    <a:pt x="50" y="39"/>
                  </a:cubicBezTo>
                  <a:cubicBezTo>
                    <a:pt x="50" y="38"/>
                    <a:pt x="50" y="38"/>
                    <a:pt x="49" y="38"/>
                  </a:cubicBezTo>
                  <a:cubicBezTo>
                    <a:pt x="49" y="39"/>
                    <a:pt x="49" y="39"/>
                    <a:pt x="50" y="39"/>
                  </a:cubicBezTo>
                  <a:close/>
                  <a:moveTo>
                    <a:pt x="11" y="14"/>
                  </a:moveTo>
                  <a:cubicBezTo>
                    <a:pt x="12" y="14"/>
                    <a:pt x="12" y="14"/>
                    <a:pt x="11" y="14"/>
                  </a:cubicBezTo>
                  <a:cubicBezTo>
                    <a:pt x="11" y="14"/>
                    <a:pt x="11" y="14"/>
                    <a:pt x="10" y="14"/>
                  </a:cubicBezTo>
                  <a:cubicBezTo>
                    <a:pt x="10" y="14"/>
                    <a:pt x="10" y="14"/>
                    <a:pt x="10" y="14"/>
                  </a:cubicBezTo>
                  <a:cubicBezTo>
                    <a:pt x="10" y="14"/>
                    <a:pt x="10" y="14"/>
                    <a:pt x="10" y="14"/>
                  </a:cubicBezTo>
                  <a:cubicBezTo>
                    <a:pt x="10" y="15"/>
                    <a:pt x="10" y="15"/>
                    <a:pt x="10" y="15"/>
                  </a:cubicBezTo>
                  <a:cubicBezTo>
                    <a:pt x="11" y="15"/>
                    <a:pt x="11" y="15"/>
                    <a:pt x="11" y="14"/>
                  </a:cubicBezTo>
                  <a:close/>
                  <a:moveTo>
                    <a:pt x="25" y="24"/>
                  </a:moveTo>
                  <a:cubicBezTo>
                    <a:pt x="24" y="24"/>
                    <a:pt x="24" y="25"/>
                    <a:pt x="25" y="25"/>
                  </a:cubicBezTo>
                  <a:cubicBezTo>
                    <a:pt x="25" y="25"/>
                    <a:pt x="25" y="26"/>
                    <a:pt x="25" y="26"/>
                  </a:cubicBezTo>
                  <a:cubicBezTo>
                    <a:pt x="26" y="26"/>
                    <a:pt x="26" y="27"/>
                    <a:pt x="26" y="28"/>
                  </a:cubicBezTo>
                  <a:cubicBezTo>
                    <a:pt x="26" y="28"/>
                    <a:pt x="26" y="28"/>
                    <a:pt x="26" y="28"/>
                  </a:cubicBezTo>
                  <a:cubicBezTo>
                    <a:pt x="26" y="28"/>
                    <a:pt x="26" y="28"/>
                    <a:pt x="25" y="28"/>
                  </a:cubicBezTo>
                  <a:cubicBezTo>
                    <a:pt x="26" y="28"/>
                    <a:pt x="26" y="28"/>
                    <a:pt x="26" y="29"/>
                  </a:cubicBezTo>
                  <a:cubicBezTo>
                    <a:pt x="27" y="29"/>
                    <a:pt x="27" y="29"/>
                    <a:pt x="27" y="29"/>
                  </a:cubicBezTo>
                  <a:cubicBezTo>
                    <a:pt x="27" y="29"/>
                    <a:pt x="27" y="30"/>
                    <a:pt x="27" y="30"/>
                  </a:cubicBezTo>
                  <a:cubicBezTo>
                    <a:pt x="27" y="30"/>
                    <a:pt x="27" y="30"/>
                    <a:pt x="27" y="30"/>
                  </a:cubicBezTo>
                  <a:cubicBezTo>
                    <a:pt x="28" y="30"/>
                    <a:pt x="28" y="30"/>
                    <a:pt x="28" y="30"/>
                  </a:cubicBezTo>
                  <a:cubicBezTo>
                    <a:pt x="28" y="30"/>
                    <a:pt x="28" y="30"/>
                    <a:pt x="28" y="30"/>
                  </a:cubicBezTo>
                  <a:cubicBezTo>
                    <a:pt x="28" y="30"/>
                    <a:pt x="28" y="29"/>
                    <a:pt x="27" y="29"/>
                  </a:cubicBezTo>
                  <a:cubicBezTo>
                    <a:pt x="27" y="29"/>
                    <a:pt x="27" y="28"/>
                    <a:pt x="26" y="28"/>
                  </a:cubicBezTo>
                  <a:cubicBezTo>
                    <a:pt x="26" y="28"/>
                    <a:pt x="26" y="28"/>
                    <a:pt x="26" y="28"/>
                  </a:cubicBezTo>
                  <a:cubicBezTo>
                    <a:pt x="26" y="28"/>
                    <a:pt x="26" y="28"/>
                    <a:pt x="26" y="28"/>
                  </a:cubicBezTo>
                  <a:cubicBezTo>
                    <a:pt x="26" y="28"/>
                    <a:pt x="26" y="27"/>
                    <a:pt x="26" y="27"/>
                  </a:cubicBezTo>
                  <a:cubicBezTo>
                    <a:pt x="26" y="26"/>
                    <a:pt x="26" y="26"/>
                    <a:pt x="25" y="26"/>
                  </a:cubicBezTo>
                  <a:cubicBezTo>
                    <a:pt x="26" y="25"/>
                    <a:pt x="25" y="25"/>
                    <a:pt x="25" y="24"/>
                  </a:cubicBezTo>
                  <a:cubicBezTo>
                    <a:pt x="25" y="24"/>
                    <a:pt x="25" y="24"/>
                    <a:pt x="25" y="24"/>
                  </a:cubicBezTo>
                  <a:close/>
                  <a:moveTo>
                    <a:pt x="1" y="3"/>
                  </a:moveTo>
                  <a:cubicBezTo>
                    <a:pt x="1" y="3"/>
                    <a:pt x="1" y="3"/>
                    <a:pt x="2" y="3"/>
                  </a:cubicBezTo>
                  <a:cubicBezTo>
                    <a:pt x="2" y="3"/>
                    <a:pt x="2" y="3"/>
                    <a:pt x="2" y="3"/>
                  </a:cubicBezTo>
                  <a:cubicBezTo>
                    <a:pt x="2" y="3"/>
                    <a:pt x="3" y="3"/>
                    <a:pt x="3" y="3"/>
                  </a:cubicBezTo>
                  <a:cubicBezTo>
                    <a:pt x="4" y="2"/>
                    <a:pt x="5" y="2"/>
                    <a:pt x="6" y="2"/>
                  </a:cubicBezTo>
                  <a:cubicBezTo>
                    <a:pt x="6" y="2"/>
                    <a:pt x="6" y="2"/>
                    <a:pt x="6" y="2"/>
                  </a:cubicBezTo>
                  <a:cubicBezTo>
                    <a:pt x="6" y="2"/>
                    <a:pt x="6" y="2"/>
                    <a:pt x="6" y="2"/>
                  </a:cubicBezTo>
                  <a:cubicBezTo>
                    <a:pt x="6" y="2"/>
                    <a:pt x="7" y="2"/>
                    <a:pt x="7" y="2"/>
                  </a:cubicBezTo>
                  <a:cubicBezTo>
                    <a:pt x="7" y="2"/>
                    <a:pt x="7" y="3"/>
                    <a:pt x="8" y="3"/>
                  </a:cubicBezTo>
                  <a:cubicBezTo>
                    <a:pt x="8" y="3"/>
                    <a:pt x="8" y="3"/>
                    <a:pt x="8" y="2"/>
                  </a:cubicBezTo>
                  <a:cubicBezTo>
                    <a:pt x="8" y="2"/>
                    <a:pt x="7" y="1"/>
                    <a:pt x="7" y="2"/>
                  </a:cubicBezTo>
                  <a:cubicBezTo>
                    <a:pt x="7" y="2"/>
                    <a:pt x="6" y="2"/>
                    <a:pt x="6" y="2"/>
                  </a:cubicBezTo>
                  <a:cubicBezTo>
                    <a:pt x="5" y="2"/>
                    <a:pt x="5" y="2"/>
                    <a:pt x="4" y="2"/>
                  </a:cubicBezTo>
                  <a:cubicBezTo>
                    <a:pt x="3" y="2"/>
                    <a:pt x="3" y="1"/>
                    <a:pt x="3" y="1"/>
                  </a:cubicBezTo>
                  <a:cubicBezTo>
                    <a:pt x="3" y="2"/>
                    <a:pt x="2" y="2"/>
                    <a:pt x="2" y="3"/>
                  </a:cubicBezTo>
                  <a:cubicBezTo>
                    <a:pt x="2" y="3"/>
                    <a:pt x="2" y="3"/>
                    <a:pt x="2" y="3"/>
                  </a:cubicBezTo>
                  <a:cubicBezTo>
                    <a:pt x="2" y="3"/>
                    <a:pt x="2" y="3"/>
                    <a:pt x="1" y="3"/>
                  </a:cubicBezTo>
                  <a:cubicBezTo>
                    <a:pt x="1" y="2"/>
                    <a:pt x="1" y="2"/>
                    <a:pt x="1" y="2"/>
                  </a:cubicBezTo>
                  <a:cubicBezTo>
                    <a:pt x="0" y="2"/>
                    <a:pt x="0" y="2"/>
                    <a:pt x="0" y="2"/>
                  </a:cubicBezTo>
                  <a:cubicBezTo>
                    <a:pt x="0" y="2"/>
                    <a:pt x="0" y="3"/>
                    <a:pt x="1" y="3"/>
                  </a:cubicBezTo>
                  <a:close/>
                  <a:moveTo>
                    <a:pt x="20" y="25"/>
                  </a:moveTo>
                  <a:cubicBezTo>
                    <a:pt x="20" y="25"/>
                    <a:pt x="21" y="25"/>
                    <a:pt x="21" y="25"/>
                  </a:cubicBezTo>
                  <a:cubicBezTo>
                    <a:pt x="21" y="25"/>
                    <a:pt x="22" y="26"/>
                    <a:pt x="22" y="26"/>
                  </a:cubicBezTo>
                  <a:cubicBezTo>
                    <a:pt x="21" y="25"/>
                    <a:pt x="21" y="25"/>
                    <a:pt x="21" y="25"/>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5"/>
                    <a:pt x="20" y="25"/>
                  </a:cubicBezTo>
                  <a:close/>
                  <a:moveTo>
                    <a:pt x="30" y="21"/>
                  </a:moveTo>
                  <a:cubicBezTo>
                    <a:pt x="30" y="21"/>
                    <a:pt x="30" y="21"/>
                    <a:pt x="30" y="21"/>
                  </a:cubicBezTo>
                  <a:cubicBezTo>
                    <a:pt x="30" y="21"/>
                    <a:pt x="30" y="21"/>
                    <a:pt x="30" y="21"/>
                  </a:cubicBezTo>
                  <a:cubicBezTo>
                    <a:pt x="30" y="21"/>
                    <a:pt x="30" y="22"/>
                    <a:pt x="30" y="22"/>
                  </a:cubicBezTo>
                  <a:cubicBezTo>
                    <a:pt x="30" y="22"/>
                    <a:pt x="31" y="22"/>
                    <a:pt x="30" y="21"/>
                  </a:cubicBezTo>
                  <a:close/>
                  <a:moveTo>
                    <a:pt x="15" y="11"/>
                  </a:moveTo>
                  <a:cubicBezTo>
                    <a:pt x="15" y="11"/>
                    <a:pt x="16" y="11"/>
                    <a:pt x="16" y="11"/>
                  </a:cubicBezTo>
                  <a:cubicBezTo>
                    <a:pt x="16" y="12"/>
                    <a:pt x="17" y="12"/>
                    <a:pt x="17" y="12"/>
                  </a:cubicBezTo>
                  <a:cubicBezTo>
                    <a:pt x="17" y="12"/>
                    <a:pt x="17" y="12"/>
                    <a:pt x="18" y="12"/>
                  </a:cubicBezTo>
                  <a:cubicBezTo>
                    <a:pt x="18" y="13"/>
                    <a:pt x="18" y="13"/>
                    <a:pt x="19" y="13"/>
                  </a:cubicBezTo>
                  <a:cubicBezTo>
                    <a:pt x="19" y="13"/>
                    <a:pt x="19" y="14"/>
                    <a:pt x="19" y="14"/>
                  </a:cubicBezTo>
                  <a:cubicBezTo>
                    <a:pt x="19" y="14"/>
                    <a:pt x="19" y="14"/>
                    <a:pt x="19" y="14"/>
                  </a:cubicBezTo>
                  <a:cubicBezTo>
                    <a:pt x="19" y="14"/>
                    <a:pt x="19" y="15"/>
                    <a:pt x="19" y="15"/>
                  </a:cubicBezTo>
                  <a:cubicBezTo>
                    <a:pt x="19" y="15"/>
                    <a:pt x="19" y="15"/>
                    <a:pt x="19" y="15"/>
                  </a:cubicBezTo>
                  <a:cubicBezTo>
                    <a:pt x="19" y="15"/>
                    <a:pt x="19" y="16"/>
                    <a:pt x="19" y="16"/>
                  </a:cubicBezTo>
                  <a:cubicBezTo>
                    <a:pt x="18" y="16"/>
                    <a:pt x="18" y="16"/>
                    <a:pt x="18" y="16"/>
                  </a:cubicBezTo>
                  <a:cubicBezTo>
                    <a:pt x="18" y="16"/>
                    <a:pt x="18" y="16"/>
                    <a:pt x="18" y="16"/>
                  </a:cubicBezTo>
                  <a:cubicBezTo>
                    <a:pt x="18" y="16"/>
                    <a:pt x="18" y="16"/>
                    <a:pt x="18" y="16"/>
                  </a:cubicBezTo>
                  <a:cubicBezTo>
                    <a:pt x="18" y="16"/>
                    <a:pt x="19" y="17"/>
                    <a:pt x="19" y="17"/>
                  </a:cubicBezTo>
                  <a:cubicBezTo>
                    <a:pt x="19" y="17"/>
                    <a:pt x="19" y="17"/>
                    <a:pt x="19" y="17"/>
                  </a:cubicBezTo>
                  <a:cubicBezTo>
                    <a:pt x="19" y="17"/>
                    <a:pt x="19" y="16"/>
                    <a:pt x="19" y="16"/>
                  </a:cubicBezTo>
                  <a:cubicBezTo>
                    <a:pt x="19" y="16"/>
                    <a:pt x="19" y="16"/>
                    <a:pt x="19" y="16"/>
                  </a:cubicBezTo>
                  <a:cubicBezTo>
                    <a:pt x="19" y="16"/>
                    <a:pt x="19" y="16"/>
                    <a:pt x="19" y="15"/>
                  </a:cubicBezTo>
                  <a:cubicBezTo>
                    <a:pt x="19" y="15"/>
                    <a:pt x="19" y="15"/>
                    <a:pt x="19" y="14"/>
                  </a:cubicBezTo>
                  <a:cubicBezTo>
                    <a:pt x="19" y="14"/>
                    <a:pt x="19" y="14"/>
                    <a:pt x="19" y="14"/>
                  </a:cubicBezTo>
                  <a:cubicBezTo>
                    <a:pt x="19" y="14"/>
                    <a:pt x="19" y="13"/>
                    <a:pt x="19" y="13"/>
                  </a:cubicBezTo>
                  <a:cubicBezTo>
                    <a:pt x="18" y="13"/>
                    <a:pt x="18" y="13"/>
                    <a:pt x="18" y="13"/>
                  </a:cubicBezTo>
                  <a:cubicBezTo>
                    <a:pt x="18" y="12"/>
                    <a:pt x="18" y="12"/>
                    <a:pt x="17" y="12"/>
                  </a:cubicBezTo>
                  <a:cubicBezTo>
                    <a:pt x="17" y="12"/>
                    <a:pt x="16" y="12"/>
                    <a:pt x="16" y="11"/>
                  </a:cubicBezTo>
                  <a:cubicBezTo>
                    <a:pt x="16" y="11"/>
                    <a:pt x="16" y="11"/>
                    <a:pt x="16" y="11"/>
                  </a:cubicBezTo>
                  <a:cubicBezTo>
                    <a:pt x="16" y="11"/>
                    <a:pt x="15" y="11"/>
                    <a:pt x="15" y="10"/>
                  </a:cubicBezTo>
                  <a:cubicBezTo>
                    <a:pt x="15" y="10"/>
                    <a:pt x="15" y="10"/>
                    <a:pt x="15" y="10"/>
                  </a:cubicBezTo>
                  <a:cubicBezTo>
                    <a:pt x="15" y="10"/>
                    <a:pt x="15" y="10"/>
                    <a:pt x="15" y="10"/>
                  </a:cubicBezTo>
                  <a:cubicBezTo>
                    <a:pt x="15" y="11"/>
                    <a:pt x="15" y="11"/>
                    <a:pt x="15" y="11"/>
                  </a:cubicBezTo>
                  <a:cubicBezTo>
                    <a:pt x="15" y="11"/>
                    <a:pt x="15" y="11"/>
                    <a:pt x="15" y="11"/>
                  </a:cubicBezTo>
                  <a:close/>
                  <a:moveTo>
                    <a:pt x="40" y="40"/>
                  </a:moveTo>
                  <a:cubicBezTo>
                    <a:pt x="40" y="40"/>
                    <a:pt x="40" y="40"/>
                    <a:pt x="40" y="40"/>
                  </a:cubicBezTo>
                  <a:cubicBezTo>
                    <a:pt x="40" y="40"/>
                    <a:pt x="40" y="41"/>
                    <a:pt x="40" y="41"/>
                  </a:cubicBezTo>
                  <a:cubicBezTo>
                    <a:pt x="40" y="41"/>
                    <a:pt x="41" y="41"/>
                    <a:pt x="41" y="40"/>
                  </a:cubicBezTo>
                  <a:cubicBezTo>
                    <a:pt x="41" y="40"/>
                    <a:pt x="40" y="40"/>
                    <a:pt x="40" y="40"/>
                  </a:cubicBezTo>
                  <a:close/>
                  <a:moveTo>
                    <a:pt x="46" y="38"/>
                  </a:moveTo>
                  <a:cubicBezTo>
                    <a:pt x="45" y="38"/>
                    <a:pt x="45" y="38"/>
                    <a:pt x="45" y="38"/>
                  </a:cubicBezTo>
                  <a:cubicBezTo>
                    <a:pt x="45" y="38"/>
                    <a:pt x="45" y="38"/>
                    <a:pt x="46" y="38"/>
                  </a:cubicBezTo>
                  <a:close/>
                  <a:moveTo>
                    <a:pt x="9" y="0"/>
                  </a:moveTo>
                  <a:cubicBezTo>
                    <a:pt x="9" y="0"/>
                    <a:pt x="9" y="0"/>
                    <a:pt x="10" y="0"/>
                  </a:cubicBezTo>
                  <a:cubicBezTo>
                    <a:pt x="10" y="1"/>
                    <a:pt x="10" y="1"/>
                    <a:pt x="10" y="1"/>
                  </a:cubicBezTo>
                  <a:cubicBezTo>
                    <a:pt x="10" y="2"/>
                    <a:pt x="10" y="2"/>
                    <a:pt x="11" y="2"/>
                  </a:cubicBezTo>
                  <a:cubicBezTo>
                    <a:pt x="11" y="2"/>
                    <a:pt x="11" y="2"/>
                    <a:pt x="11" y="2"/>
                  </a:cubicBezTo>
                  <a:cubicBezTo>
                    <a:pt x="11" y="2"/>
                    <a:pt x="11" y="3"/>
                    <a:pt x="12" y="3"/>
                  </a:cubicBezTo>
                  <a:cubicBezTo>
                    <a:pt x="12" y="3"/>
                    <a:pt x="12" y="3"/>
                    <a:pt x="12" y="3"/>
                  </a:cubicBezTo>
                  <a:cubicBezTo>
                    <a:pt x="12" y="3"/>
                    <a:pt x="12" y="3"/>
                    <a:pt x="12" y="4"/>
                  </a:cubicBezTo>
                  <a:cubicBezTo>
                    <a:pt x="12" y="4"/>
                    <a:pt x="12" y="5"/>
                    <a:pt x="12" y="5"/>
                  </a:cubicBezTo>
                  <a:cubicBezTo>
                    <a:pt x="12" y="6"/>
                    <a:pt x="12" y="6"/>
                    <a:pt x="12" y="6"/>
                  </a:cubicBezTo>
                  <a:cubicBezTo>
                    <a:pt x="12" y="6"/>
                    <a:pt x="12" y="6"/>
                    <a:pt x="12" y="6"/>
                  </a:cubicBezTo>
                  <a:cubicBezTo>
                    <a:pt x="11" y="6"/>
                    <a:pt x="11" y="6"/>
                    <a:pt x="11" y="7"/>
                  </a:cubicBezTo>
                  <a:cubicBezTo>
                    <a:pt x="11" y="7"/>
                    <a:pt x="11" y="7"/>
                    <a:pt x="11" y="7"/>
                  </a:cubicBezTo>
                  <a:cubicBezTo>
                    <a:pt x="11" y="7"/>
                    <a:pt x="11" y="7"/>
                    <a:pt x="10" y="7"/>
                  </a:cubicBezTo>
                  <a:cubicBezTo>
                    <a:pt x="10" y="7"/>
                    <a:pt x="10" y="7"/>
                    <a:pt x="11" y="7"/>
                  </a:cubicBezTo>
                  <a:cubicBezTo>
                    <a:pt x="11" y="7"/>
                    <a:pt x="11" y="7"/>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6"/>
                    <a:pt x="12" y="6"/>
                  </a:cubicBezTo>
                  <a:cubicBezTo>
                    <a:pt x="12" y="5"/>
                    <a:pt x="12" y="5"/>
                    <a:pt x="13" y="5"/>
                  </a:cubicBezTo>
                  <a:cubicBezTo>
                    <a:pt x="13" y="5"/>
                    <a:pt x="13" y="4"/>
                    <a:pt x="13" y="4"/>
                  </a:cubicBezTo>
                  <a:cubicBezTo>
                    <a:pt x="13" y="4"/>
                    <a:pt x="13" y="4"/>
                    <a:pt x="13" y="3"/>
                  </a:cubicBezTo>
                  <a:cubicBezTo>
                    <a:pt x="13" y="3"/>
                    <a:pt x="13" y="3"/>
                    <a:pt x="13" y="3"/>
                  </a:cubicBezTo>
                  <a:cubicBezTo>
                    <a:pt x="13" y="3"/>
                    <a:pt x="12" y="3"/>
                    <a:pt x="12" y="3"/>
                  </a:cubicBezTo>
                  <a:cubicBezTo>
                    <a:pt x="12" y="2"/>
                    <a:pt x="12" y="2"/>
                    <a:pt x="11" y="2"/>
                  </a:cubicBezTo>
                  <a:cubicBezTo>
                    <a:pt x="11" y="2"/>
                    <a:pt x="11" y="2"/>
                    <a:pt x="11" y="2"/>
                  </a:cubicBezTo>
                  <a:cubicBezTo>
                    <a:pt x="10" y="1"/>
                    <a:pt x="10" y="1"/>
                    <a:pt x="10" y="0"/>
                  </a:cubicBezTo>
                  <a:cubicBezTo>
                    <a:pt x="10" y="0"/>
                    <a:pt x="10" y="0"/>
                    <a:pt x="10" y="0"/>
                  </a:cubicBezTo>
                  <a:cubicBezTo>
                    <a:pt x="10" y="0"/>
                    <a:pt x="10" y="0"/>
                    <a:pt x="10" y="0"/>
                  </a:cubicBezTo>
                  <a:cubicBezTo>
                    <a:pt x="10" y="0"/>
                    <a:pt x="9" y="0"/>
                    <a:pt x="9" y="0"/>
                  </a:cubicBezTo>
                  <a:cubicBezTo>
                    <a:pt x="9" y="0"/>
                    <a:pt x="8" y="0"/>
                    <a:pt x="8" y="0"/>
                  </a:cubicBezTo>
                  <a:cubicBezTo>
                    <a:pt x="8" y="0"/>
                    <a:pt x="8" y="0"/>
                    <a:pt x="8" y="0"/>
                  </a:cubicBezTo>
                  <a:cubicBezTo>
                    <a:pt x="8" y="0"/>
                    <a:pt x="8" y="0"/>
                    <a:pt x="9" y="0"/>
                  </a:cubicBezTo>
                  <a:cubicBezTo>
                    <a:pt x="9" y="0"/>
                    <a:pt x="9" y="0"/>
                    <a:pt x="9" y="0"/>
                  </a:cubicBezTo>
                  <a:close/>
                  <a:moveTo>
                    <a:pt x="28" y="24"/>
                  </a:moveTo>
                  <a:cubicBezTo>
                    <a:pt x="28" y="24"/>
                    <a:pt x="28" y="24"/>
                    <a:pt x="27" y="24"/>
                  </a:cubicBezTo>
                  <a:cubicBezTo>
                    <a:pt x="28" y="24"/>
                    <a:pt x="28" y="24"/>
                    <a:pt x="28" y="24"/>
                  </a:cubicBezTo>
                  <a:cubicBezTo>
                    <a:pt x="28" y="25"/>
                    <a:pt x="28" y="24"/>
                    <a:pt x="28" y="24"/>
                  </a:cubicBezTo>
                  <a:close/>
                  <a:moveTo>
                    <a:pt x="22" y="26"/>
                  </a:moveTo>
                  <a:cubicBezTo>
                    <a:pt x="22" y="26"/>
                    <a:pt x="23" y="26"/>
                    <a:pt x="23" y="26"/>
                  </a:cubicBezTo>
                  <a:cubicBezTo>
                    <a:pt x="23" y="26"/>
                    <a:pt x="23" y="26"/>
                    <a:pt x="23" y="26"/>
                  </a:cubicBezTo>
                  <a:cubicBezTo>
                    <a:pt x="23" y="26"/>
                    <a:pt x="22" y="26"/>
                    <a:pt x="22" y="26"/>
                  </a:cubicBezTo>
                  <a:close/>
                  <a:moveTo>
                    <a:pt x="22" y="17"/>
                  </a:moveTo>
                  <a:cubicBezTo>
                    <a:pt x="22" y="17"/>
                    <a:pt x="22" y="17"/>
                    <a:pt x="22" y="17"/>
                  </a:cubicBezTo>
                  <a:cubicBezTo>
                    <a:pt x="22" y="18"/>
                    <a:pt x="22" y="18"/>
                    <a:pt x="23" y="18"/>
                  </a:cubicBezTo>
                  <a:cubicBezTo>
                    <a:pt x="23" y="18"/>
                    <a:pt x="23" y="19"/>
                    <a:pt x="23" y="19"/>
                  </a:cubicBezTo>
                  <a:cubicBezTo>
                    <a:pt x="23" y="19"/>
                    <a:pt x="23" y="19"/>
                    <a:pt x="23" y="19"/>
                  </a:cubicBezTo>
                  <a:cubicBezTo>
                    <a:pt x="23" y="19"/>
                    <a:pt x="23" y="19"/>
                    <a:pt x="23" y="19"/>
                  </a:cubicBezTo>
                  <a:cubicBezTo>
                    <a:pt x="24" y="19"/>
                    <a:pt x="24" y="19"/>
                    <a:pt x="24" y="20"/>
                  </a:cubicBezTo>
                  <a:cubicBezTo>
                    <a:pt x="24" y="20"/>
                    <a:pt x="24" y="20"/>
                    <a:pt x="24" y="20"/>
                  </a:cubicBezTo>
                  <a:cubicBezTo>
                    <a:pt x="24" y="20"/>
                    <a:pt x="24" y="20"/>
                    <a:pt x="24" y="20"/>
                  </a:cubicBezTo>
                  <a:cubicBezTo>
                    <a:pt x="23" y="20"/>
                    <a:pt x="23" y="20"/>
                    <a:pt x="23" y="21"/>
                  </a:cubicBezTo>
                  <a:cubicBezTo>
                    <a:pt x="23" y="21"/>
                    <a:pt x="23" y="21"/>
                    <a:pt x="23" y="21"/>
                  </a:cubicBezTo>
                  <a:cubicBezTo>
                    <a:pt x="24" y="21"/>
                    <a:pt x="24" y="21"/>
                    <a:pt x="25" y="21"/>
                  </a:cubicBezTo>
                  <a:cubicBezTo>
                    <a:pt x="25" y="21"/>
                    <a:pt x="25" y="20"/>
                    <a:pt x="25" y="20"/>
                  </a:cubicBezTo>
                  <a:cubicBezTo>
                    <a:pt x="24" y="20"/>
                    <a:pt x="24" y="19"/>
                    <a:pt x="23" y="19"/>
                  </a:cubicBezTo>
                  <a:cubicBezTo>
                    <a:pt x="23" y="19"/>
                    <a:pt x="23" y="19"/>
                    <a:pt x="23" y="19"/>
                  </a:cubicBezTo>
                  <a:cubicBezTo>
                    <a:pt x="23" y="18"/>
                    <a:pt x="23" y="18"/>
                    <a:pt x="23" y="18"/>
                  </a:cubicBezTo>
                  <a:cubicBezTo>
                    <a:pt x="23" y="18"/>
                    <a:pt x="23" y="18"/>
                    <a:pt x="23" y="18"/>
                  </a:cubicBezTo>
                  <a:cubicBezTo>
                    <a:pt x="23" y="18"/>
                    <a:pt x="22" y="17"/>
                    <a:pt x="22" y="17"/>
                  </a:cubicBezTo>
                  <a:cubicBezTo>
                    <a:pt x="22" y="17"/>
                    <a:pt x="22" y="17"/>
                    <a:pt x="22" y="17"/>
                  </a:cubicBezTo>
                  <a:cubicBezTo>
                    <a:pt x="22" y="17"/>
                    <a:pt x="22" y="17"/>
                    <a:pt x="22" y="17"/>
                  </a:cubicBezTo>
                  <a:close/>
                  <a:moveTo>
                    <a:pt x="31" y="31"/>
                  </a:moveTo>
                  <a:cubicBezTo>
                    <a:pt x="31" y="31"/>
                    <a:pt x="32" y="31"/>
                    <a:pt x="32" y="31"/>
                  </a:cubicBezTo>
                  <a:cubicBezTo>
                    <a:pt x="32" y="32"/>
                    <a:pt x="33" y="32"/>
                    <a:pt x="33" y="31"/>
                  </a:cubicBezTo>
                  <a:cubicBezTo>
                    <a:pt x="33" y="31"/>
                    <a:pt x="33" y="31"/>
                    <a:pt x="33" y="31"/>
                  </a:cubicBezTo>
                  <a:cubicBezTo>
                    <a:pt x="33" y="31"/>
                    <a:pt x="33" y="31"/>
                    <a:pt x="33" y="31"/>
                  </a:cubicBezTo>
                  <a:cubicBezTo>
                    <a:pt x="33" y="31"/>
                    <a:pt x="33" y="31"/>
                    <a:pt x="33" y="31"/>
                  </a:cubicBezTo>
                  <a:cubicBezTo>
                    <a:pt x="32" y="31"/>
                    <a:pt x="32" y="31"/>
                    <a:pt x="32" y="31"/>
                  </a:cubicBezTo>
                  <a:cubicBezTo>
                    <a:pt x="32" y="31"/>
                    <a:pt x="32" y="31"/>
                    <a:pt x="32" y="31"/>
                  </a:cubicBezTo>
                  <a:cubicBezTo>
                    <a:pt x="32" y="31"/>
                    <a:pt x="32" y="31"/>
                    <a:pt x="32" y="31"/>
                  </a:cubicBezTo>
                  <a:cubicBezTo>
                    <a:pt x="32" y="30"/>
                    <a:pt x="31" y="30"/>
                    <a:pt x="31" y="31"/>
                  </a:cubicBezTo>
                  <a:cubicBezTo>
                    <a:pt x="31" y="31"/>
                    <a:pt x="31" y="31"/>
                    <a:pt x="31" y="31"/>
                  </a:cubicBezTo>
                  <a:close/>
                  <a:moveTo>
                    <a:pt x="34" y="32"/>
                  </a:moveTo>
                  <a:cubicBezTo>
                    <a:pt x="34" y="32"/>
                    <a:pt x="34" y="32"/>
                    <a:pt x="34" y="32"/>
                  </a:cubicBezTo>
                  <a:cubicBezTo>
                    <a:pt x="34" y="32"/>
                    <a:pt x="34" y="32"/>
                    <a:pt x="34" y="32"/>
                  </a:cubicBezTo>
                  <a:cubicBezTo>
                    <a:pt x="34" y="32"/>
                    <a:pt x="33" y="32"/>
                    <a:pt x="33" y="32"/>
                  </a:cubicBezTo>
                  <a:cubicBezTo>
                    <a:pt x="33" y="32"/>
                    <a:pt x="34" y="32"/>
                    <a:pt x="34" y="32"/>
                  </a:cubicBezTo>
                  <a:cubicBezTo>
                    <a:pt x="34" y="32"/>
                    <a:pt x="34" y="32"/>
                    <a:pt x="34" y="32"/>
                  </a:cubicBezTo>
                  <a:cubicBezTo>
                    <a:pt x="34" y="33"/>
                    <a:pt x="34" y="33"/>
                    <a:pt x="34" y="33"/>
                  </a:cubicBezTo>
                  <a:cubicBezTo>
                    <a:pt x="34" y="33"/>
                    <a:pt x="34" y="33"/>
                    <a:pt x="34" y="33"/>
                  </a:cubicBezTo>
                  <a:cubicBezTo>
                    <a:pt x="34" y="33"/>
                    <a:pt x="34" y="33"/>
                    <a:pt x="34" y="33"/>
                  </a:cubicBezTo>
                  <a:cubicBezTo>
                    <a:pt x="34" y="33"/>
                    <a:pt x="33" y="33"/>
                    <a:pt x="33" y="33"/>
                  </a:cubicBezTo>
                  <a:cubicBezTo>
                    <a:pt x="33" y="33"/>
                    <a:pt x="33" y="34"/>
                    <a:pt x="33" y="34"/>
                  </a:cubicBezTo>
                  <a:cubicBezTo>
                    <a:pt x="33" y="34"/>
                    <a:pt x="33" y="34"/>
                    <a:pt x="33" y="34"/>
                  </a:cubicBezTo>
                  <a:cubicBezTo>
                    <a:pt x="32" y="34"/>
                    <a:pt x="32" y="35"/>
                    <a:pt x="31" y="35"/>
                  </a:cubicBezTo>
                  <a:cubicBezTo>
                    <a:pt x="32" y="35"/>
                    <a:pt x="32" y="35"/>
                    <a:pt x="33" y="34"/>
                  </a:cubicBezTo>
                  <a:cubicBezTo>
                    <a:pt x="33" y="34"/>
                    <a:pt x="33" y="34"/>
                    <a:pt x="34" y="34"/>
                  </a:cubicBezTo>
                  <a:cubicBezTo>
                    <a:pt x="34" y="34"/>
                    <a:pt x="34" y="34"/>
                    <a:pt x="34" y="33"/>
                  </a:cubicBezTo>
                  <a:cubicBezTo>
                    <a:pt x="34" y="33"/>
                    <a:pt x="34" y="33"/>
                    <a:pt x="34" y="33"/>
                  </a:cubicBezTo>
                  <a:cubicBezTo>
                    <a:pt x="34" y="33"/>
                    <a:pt x="34" y="33"/>
                    <a:pt x="34" y="33"/>
                  </a:cubicBezTo>
                  <a:cubicBezTo>
                    <a:pt x="34" y="33"/>
                    <a:pt x="35" y="33"/>
                    <a:pt x="35" y="33"/>
                  </a:cubicBezTo>
                  <a:cubicBezTo>
                    <a:pt x="34" y="32"/>
                    <a:pt x="35" y="32"/>
                    <a:pt x="34" y="31"/>
                  </a:cubicBezTo>
                  <a:cubicBezTo>
                    <a:pt x="34" y="31"/>
                    <a:pt x="34" y="31"/>
                    <a:pt x="34" y="32"/>
                  </a:cubicBezTo>
                  <a:cubicBezTo>
                    <a:pt x="34" y="31"/>
                    <a:pt x="34" y="31"/>
                    <a:pt x="33" y="31"/>
                  </a:cubicBezTo>
                  <a:cubicBezTo>
                    <a:pt x="34" y="31"/>
                    <a:pt x="34" y="31"/>
                    <a:pt x="34" y="3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76" name="Freeform 784">
              <a:extLst>
                <a:ext uri="{FF2B5EF4-FFF2-40B4-BE49-F238E27FC236}">
                  <a16:creationId xmlns:a16="http://schemas.microsoft.com/office/drawing/2014/main" id="{D34FF669-F514-4833-A135-C553CE5C1633}"/>
                </a:ext>
              </a:extLst>
            </p:cNvPr>
            <p:cNvSpPr>
              <a:spLocks/>
            </p:cNvSpPr>
            <p:nvPr/>
          </p:nvSpPr>
          <p:spPr bwMode="auto">
            <a:xfrm>
              <a:off x="5369977" y="2368190"/>
              <a:ext cx="5349" cy="4341"/>
            </a:xfrm>
            <a:custGeom>
              <a:avLst/>
              <a:gdLst>
                <a:gd name="T0" fmla="*/ 0 w 3"/>
                <a:gd name="T1" fmla="*/ 3 h 3"/>
                <a:gd name="T2" fmla="*/ 0 w 3"/>
                <a:gd name="T3" fmla="*/ 3 h 3"/>
                <a:gd name="T4" fmla="*/ 3 w 3"/>
                <a:gd name="T5" fmla="*/ 3 h 3"/>
                <a:gd name="T6" fmla="*/ 0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3"/>
                  </a:lnTo>
                  <a:lnTo>
                    <a:pt x="0" y="0"/>
                  </a:lnTo>
                  <a:lnTo>
                    <a:pt x="0" y="3"/>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177" name="Freeform 785">
              <a:extLst>
                <a:ext uri="{FF2B5EF4-FFF2-40B4-BE49-F238E27FC236}">
                  <a16:creationId xmlns:a16="http://schemas.microsoft.com/office/drawing/2014/main" id="{4E46029E-F0D3-402A-95BC-DD8E19589BF5}"/>
                </a:ext>
              </a:extLst>
            </p:cNvPr>
            <p:cNvSpPr>
              <a:spLocks/>
            </p:cNvSpPr>
            <p:nvPr/>
          </p:nvSpPr>
          <p:spPr bwMode="auto">
            <a:xfrm>
              <a:off x="5455591" y="2353721"/>
              <a:ext cx="3567"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64" name="Freeform 923">
              <a:extLst>
                <a:ext uri="{FF2B5EF4-FFF2-40B4-BE49-F238E27FC236}">
                  <a16:creationId xmlns:a16="http://schemas.microsoft.com/office/drawing/2014/main" id="{819304CD-49C4-4E32-873F-B3AC39669B34}"/>
                </a:ext>
              </a:extLst>
            </p:cNvPr>
            <p:cNvSpPr>
              <a:spLocks noEditPoints="1"/>
            </p:cNvSpPr>
            <p:nvPr/>
          </p:nvSpPr>
          <p:spPr bwMode="auto">
            <a:xfrm>
              <a:off x="5196966" y="4046641"/>
              <a:ext cx="85614" cy="65113"/>
            </a:xfrm>
            <a:custGeom>
              <a:avLst/>
              <a:gdLst>
                <a:gd name="T0" fmla="*/ 12 w 18"/>
                <a:gd name="T1" fmla="*/ 15 h 17"/>
                <a:gd name="T2" fmla="*/ 12 w 18"/>
                <a:gd name="T3" fmla="*/ 16 h 17"/>
                <a:gd name="T4" fmla="*/ 11 w 18"/>
                <a:gd name="T5" fmla="*/ 15 h 17"/>
                <a:gd name="T6" fmla="*/ 11 w 18"/>
                <a:gd name="T7" fmla="*/ 14 h 17"/>
                <a:gd name="T8" fmla="*/ 12 w 18"/>
                <a:gd name="T9" fmla="*/ 15 h 17"/>
                <a:gd name="T10" fmla="*/ 2 w 18"/>
                <a:gd name="T11" fmla="*/ 0 h 17"/>
                <a:gd name="T12" fmla="*/ 0 w 18"/>
                <a:gd name="T13" fmla="*/ 1 h 17"/>
                <a:gd name="T14" fmla="*/ 1 w 18"/>
                <a:gd name="T15" fmla="*/ 2 h 17"/>
                <a:gd name="T16" fmla="*/ 2 w 18"/>
                <a:gd name="T17" fmla="*/ 1 h 17"/>
                <a:gd name="T18" fmla="*/ 2 w 18"/>
                <a:gd name="T19" fmla="*/ 0 h 17"/>
                <a:gd name="T20" fmla="*/ 17 w 18"/>
                <a:gd name="T21" fmla="*/ 7 h 17"/>
                <a:gd name="T22" fmla="*/ 17 w 18"/>
                <a:gd name="T23" fmla="*/ 8 h 17"/>
                <a:gd name="T24" fmla="*/ 17 w 18"/>
                <a:gd name="T25" fmla="*/ 8 h 17"/>
                <a:gd name="T26" fmla="*/ 18 w 18"/>
                <a:gd name="T27" fmla="*/ 8 h 17"/>
                <a:gd name="T28" fmla="*/ 17 w 18"/>
                <a:gd name="T29" fmla="*/ 7 h 17"/>
                <a:gd name="T30" fmla="*/ 7 w 18"/>
                <a:gd name="T31" fmla="*/ 16 h 17"/>
                <a:gd name="T32" fmla="*/ 6 w 18"/>
                <a:gd name="T33" fmla="*/ 16 h 17"/>
                <a:gd name="T34" fmla="*/ 7 w 18"/>
                <a:gd name="T35" fmla="*/ 17 h 17"/>
                <a:gd name="T36" fmla="*/ 7 w 18"/>
                <a:gd name="T37" fmla="*/ 16 h 17"/>
                <a:gd name="T38" fmla="*/ 7 w 18"/>
                <a:gd name="T39" fmla="*/ 16 h 17"/>
                <a:gd name="T40" fmla="*/ 2 w 18"/>
                <a:gd name="T41" fmla="*/ 2 h 17"/>
                <a:gd name="T42" fmla="*/ 2 w 18"/>
                <a:gd name="T43" fmla="*/ 3 h 17"/>
                <a:gd name="T44" fmla="*/ 3 w 18"/>
                <a:gd name="T45" fmla="*/ 3 h 17"/>
                <a:gd name="T46" fmla="*/ 3 w 18"/>
                <a:gd name="T47" fmla="*/ 2 h 17"/>
                <a:gd name="T48" fmla="*/ 2 w 18"/>
                <a:gd name="T4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7">
                  <a:moveTo>
                    <a:pt x="12" y="15"/>
                  </a:moveTo>
                  <a:cubicBezTo>
                    <a:pt x="12" y="15"/>
                    <a:pt x="12" y="16"/>
                    <a:pt x="12" y="16"/>
                  </a:cubicBezTo>
                  <a:cubicBezTo>
                    <a:pt x="11" y="16"/>
                    <a:pt x="11" y="15"/>
                    <a:pt x="11" y="15"/>
                  </a:cubicBezTo>
                  <a:cubicBezTo>
                    <a:pt x="11" y="14"/>
                    <a:pt x="11" y="14"/>
                    <a:pt x="11" y="14"/>
                  </a:cubicBezTo>
                  <a:cubicBezTo>
                    <a:pt x="12" y="14"/>
                    <a:pt x="12" y="14"/>
                    <a:pt x="12" y="15"/>
                  </a:cubicBezTo>
                  <a:close/>
                  <a:moveTo>
                    <a:pt x="2" y="0"/>
                  </a:moveTo>
                  <a:cubicBezTo>
                    <a:pt x="1" y="0"/>
                    <a:pt x="0" y="0"/>
                    <a:pt x="0" y="1"/>
                  </a:cubicBezTo>
                  <a:cubicBezTo>
                    <a:pt x="0" y="2"/>
                    <a:pt x="1" y="2"/>
                    <a:pt x="1" y="2"/>
                  </a:cubicBezTo>
                  <a:cubicBezTo>
                    <a:pt x="2" y="2"/>
                    <a:pt x="2" y="1"/>
                    <a:pt x="2" y="1"/>
                  </a:cubicBezTo>
                  <a:cubicBezTo>
                    <a:pt x="2" y="0"/>
                    <a:pt x="2" y="0"/>
                    <a:pt x="2" y="0"/>
                  </a:cubicBezTo>
                  <a:close/>
                  <a:moveTo>
                    <a:pt x="17" y="7"/>
                  </a:moveTo>
                  <a:cubicBezTo>
                    <a:pt x="17" y="7"/>
                    <a:pt x="17" y="7"/>
                    <a:pt x="17" y="8"/>
                  </a:cubicBezTo>
                  <a:cubicBezTo>
                    <a:pt x="17" y="8"/>
                    <a:pt x="17" y="8"/>
                    <a:pt x="17" y="8"/>
                  </a:cubicBezTo>
                  <a:cubicBezTo>
                    <a:pt x="18" y="8"/>
                    <a:pt x="18" y="8"/>
                    <a:pt x="18" y="8"/>
                  </a:cubicBezTo>
                  <a:cubicBezTo>
                    <a:pt x="18" y="7"/>
                    <a:pt x="18" y="7"/>
                    <a:pt x="17" y="7"/>
                  </a:cubicBezTo>
                  <a:close/>
                  <a:moveTo>
                    <a:pt x="7" y="16"/>
                  </a:moveTo>
                  <a:cubicBezTo>
                    <a:pt x="6" y="16"/>
                    <a:pt x="6" y="16"/>
                    <a:pt x="6" y="16"/>
                  </a:cubicBezTo>
                  <a:cubicBezTo>
                    <a:pt x="6" y="16"/>
                    <a:pt x="6" y="17"/>
                    <a:pt x="7" y="17"/>
                  </a:cubicBezTo>
                  <a:cubicBezTo>
                    <a:pt x="7" y="17"/>
                    <a:pt x="7" y="16"/>
                    <a:pt x="7" y="16"/>
                  </a:cubicBezTo>
                  <a:cubicBezTo>
                    <a:pt x="7" y="16"/>
                    <a:pt x="7" y="16"/>
                    <a:pt x="7" y="16"/>
                  </a:cubicBezTo>
                  <a:close/>
                  <a:moveTo>
                    <a:pt x="2" y="2"/>
                  </a:moveTo>
                  <a:cubicBezTo>
                    <a:pt x="2" y="2"/>
                    <a:pt x="2" y="2"/>
                    <a:pt x="2" y="3"/>
                  </a:cubicBezTo>
                  <a:cubicBezTo>
                    <a:pt x="2" y="3"/>
                    <a:pt x="2" y="3"/>
                    <a:pt x="3" y="3"/>
                  </a:cubicBezTo>
                  <a:cubicBezTo>
                    <a:pt x="3" y="3"/>
                    <a:pt x="3" y="3"/>
                    <a:pt x="3" y="2"/>
                  </a:cubicBezTo>
                  <a:cubicBezTo>
                    <a:pt x="3" y="2"/>
                    <a:pt x="3" y="2"/>
                    <a:pt x="2" y="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283" name="Freeform 775">
              <a:extLst>
                <a:ext uri="{FF2B5EF4-FFF2-40B4-BE49-F238E27FC236}">
                  <a16:creationId xmlns:a16="http://schemas.microsoft.com/office/drawing/2014/main" id="{FA8D5813-A160-4962-8D86-9CEE3F57B3BD}"/>
                </a:ext>
              </a:extLst>
            </p:cNvPr>
            <p:cNvSpPr>
              <a:spLocks noEditPoints="1"/>
            </p:cNvSpPr>
            <p:nvPr/>
          </p:nvSpPr>
          <p:spPr bwMode="auto">
            <a:xfrm>
              <a:off x="1531631" y="380093"/>
              <a:ext cx="2768175" cy="2918477"/>
            </a:xfrm>
            <a:custGeom>
              <a:avLst/>
              <a:gdLst>
                <a:gd name="T0" fmla="*/ 509 w 592"/>
                <a:gd name="T1" fmla="*/ 454 h 769"/>
                <a:gd name="T2" fmla="*/ 468 w 592"/>
                <a:gd name="T3" fmla="*/ 404 h 769"/>
                <a:gd name="T4" fmla="*/ 402 w 592"/>
                <a:gd name="T5" fmla="*/ 368 h 769"/>
                <a:gd name="T6" fmla="*/ 370 w 592"/>
                <a:gd name="T7" fmla="*/ 409 h 769"/>
                <a:gd name="T8" fmla="*/ 452 w 592"/>
                <a:gd name="T9" fmla="*/ 509 h 769"/>
                <a:gd name="T10" fmla="*/ 495 w 592"/>
                <a:gd name="T11" fmla="*/ 475 h 769"/>
                <a:gd name="T12" fmla="*/ 379 w 592"/>
                <a:gd name="T13" fmla="*/ 481 h 769"/>
                <a:gd name="T14" fmla="*/ 524 w 592"/>
                <a:gd name="T15" fmla="*/ 466 h 769"/>
                <a:gd name="T16" fmla="*/ 273 w 592"/>
                <a:gd name="T17" fmla="*/ 348 h 769"/>
                <a:gd name="T18" fmla="*/ 244 w 592"/>
                <a:gd name="T19" fmla="*/ 374 h 769"/>
                <a:gd name="T20" fmla="*/ 187 w 592"/>
                <a:gd name="T21" fmla="*/ 439 h 769"/>
                <a:gd name="T22" fmla="*/ 252 w 592"/>
                <a:gd name="T23" fmla="*/ 397 h 769"/>
                <a:gd name="T24" fmla="*/ 311 w 592"/>
                <a:gd name="T25" fmla="*/ 167 h 769"/>
                <a:gd name="T26" fmla="*/ 360 w 592"/>
                <a:gd name="T27" fmla="*/ 140 h 769"/>
                <a:gd name="T28" fmla="*/ 143 w 592"/>
                <a:gd name="T29" fmla="*/ 241 h 769"/>
                <a:gd name="T30" fmla="*/ 499 w 592"/>
                <a:gd name="T31" fmla="*/ 14 h 769"/>
                <a:gd name="T32" fmla="*/ 391 w 592"/>
                <a:gd name="T33" fmla="*/ 37 h 769"/>
                <a:gd name="T34" fmla="*/ 340 w 592"/>
                <a:gd name="T35" fmla="*/ 96 h 769"/>
                <a:gd name="T36" fmla="*/ 399 w 592"/>
                <a:gd name="T37" fmla="*/ 156 h 769"/>
                <a:gd name="T38" fmla="*/ 378 w 592"/>
                <a:gd name="T39" fmla="*/ 235 h 769"/>
                <a:gd name="T40" fmla="*/ 404 w 592"/>
                <a:gd name="T41" fmla="*/ 237 h 769"/>
                <a:gd name="T42" fmla="*/ 453 w 592"/>
                <a:gd name="T43" fmla="*/ 153 h 769"/>
                <a:gd name="T44" fmla="*/ 501 w 592"/>
                <a:gd name="T45" fmla="*/ 89 h 769"/>
                <a:gd name="T46" fmla="*/ 343 w 592"/>
                <a:gd name="T47" fmla="*/ 236 h 769"/>
                <a:gd name="T48" fmla="*/ 218 w 592"/>
                <a:gd name="T49" fmla="*/ 254 h 769"/>
                <a:gd name="T50" fmla="*/ 210 w 592"/>
                <a:gd name="T51" fmla="*/ 302 h 769"/>
                <a:gd name="T52" fmla="*/ 340 w 592"/>
                <a:gd name="T53" fmla="*/ 274 h 769"/>
                <a:gd name="T54" fmla="*/ 376 w 592"/>
                <a:gd name="T55" fmla="*/ 311 h 769"/>
                <a:gd name="T56" fmla="*/ 306 w 592"/>
                <a:gd name="T57" fmla="*/ 239 h 769"/>
                <a:gd name="T58" fmla="*/ 295 w 592"/>
                <a:gd name="T59" fmla="*/ 249 h 769"/>
                <a:gd name="T60" fmla="*/ 584 w 592"/>
                <a:gd name="T61" fmla="*/ 707 h 769"/>
                <a:gd name="T62" fmla="*/ 563 w 592"/>
                <a:gd name="T63" fmla="*/ 679 h 769"/>
                <a:gd name="T64" fmla="*/ 582 w 592"/>
                <a:gd name="T65" fmla="*/ 713 h 769"/>
                <a:gd name="T66" fmla="*/ 411 w 592"/>
                <a:gd name="T67" fmla="*/ 667 h 769"/>
                <a:gd name="T68" fmla="*/ 365 w 592"/>
                <a:gd name="T69" fmla="*/ 443 h 769"/>
                <a:gd name="T70" fmla="*/ 410 w 592"/>
                <a:gd name="T71" fmla="*/ 624 h 769"/>
                <a:gd name="T72" fmla="*/ 65 w 592"/>
                <a:gd name="T73" fmla="*/ 663 h 769"/>
                <a:gd name="T74" fmla="*/ 63 w 592"/>
                <a:gd name="T75" fmla="*/ 660 h 769"/>
                <a:gd name="T76" fmla="*/ 77 w 592"/>
                <a:gd name="T77" fmla="*/ 655 h 769"/>
                <a:gd name="T78" fmla="*/ 111 w 592"/>
                <a:gd name="T79" fmla="*/ 691 h 769"/>
                <a:gd name="T80" fmla="*/ 511 w 592"/>
                <a:gd name="T81" fmla="*/ 722 h 769"/>
                <a:gd name="T82" fmla="*/ 504 w 592"/>
                <a:gd name="T83" fmla="*/ 752 h 769"/>
                <a:gd name="T84" fmla="*/ 330 w 592"/>
                <a:gd name="T85" fmla="*/ 708 h 769"/>
                <a:gd name="T86" fmla="*/ 90 w 592"/>
                <a:gd name="T87" fmla="*/ 675 h 769"/>
                <a:gd name="T88" fmla="*/ 78 w 592"/>
                <a:gd name="T89" fmla="*/ 653 h 769"/>
                <a:gd name="T90" fmla="*/ 21 w 592"/>
                <a:gd name="T91" fmla="*/ 428 h 769"/>
                <a:gd name="T92" fmla="*/ 68 w 592"/>
                <a:gd name="T93" fmla="*/ 421 h 769"/>
                <a:gd name="T94" fmla="*/ 173 w 592"/>
                <a:gd name="T95" fmla="*/ 432 h 769"/>
                <a:gd name="T96" fmla="*/ 225 w 592"/>
                <a:gd name="T97" fmla="*/ 447 h 769"/>
                <a:gd name="T98" fmla="*/ 242 w 592"/>
                <a:gd name="T99" fmla="*/ 443 h 769"/>
                <a:gd name="T100" fmla="*/ 295 w 592"/>
                <a:gd name="T101" fmla="*/ 441 h 769"/>
                <a:gd name="T102" fmla="*/ 299 w 592"/>
                <a:gd name="T103" fmla="*/ 408 h 769"/>
                <a:gd name="T104" fmla="*/ 318 w 592"/>
                <a:gd name="T105" fmla="*/ 362 h 769"/>
                <a:gd name="T106" fmla="*/ 338 w 592"/>
                <a:gd name="T107" fmla="*/ 436 h 769"/>
                <a:gd name="T108" fmla="*/ 385 w 592"/>
                <a:gd name="T109" fmla="*/ 417 h 769"/>
                <a:gd name="T110" fmla="*/ 383 w 592"/>
                <a:gd name="T111" fmla="*/ 468 h 769"/>
                <a:gd name="T112" fmla="*/ 360 w 592"/>
                <a:gd name="T113" fmla="*/ 503 h 769"/>
                <a:gd name="T114" fmla="*/ 319 w 592"/>
                <a:gd name="T115" fmla="*/ 547 h 769"/>
                <a:gd name="T116" fmla="*/ 416 w 592"/>
                <a:gd name="T117" fmla="*/ 650 h 769"/>
                <a:gd name="T118" fmla="*/ 449 w 592"/>
                <a:gd name="T119" fmla="*/ 538 h 769"/>
                <a:gd name="T120" fmla="*/ 487 w 592"/>
                <a:gd name="T121" fmla="*/ 587 h 769"/>
                <a:gd name="T122" fmla="*/ 520 w 592"/>
                <a:gd name="T123" fmla="*/ 582 h 769"/>
                <a:gd name="T124" fmla="*/ 534 w 592"/>
                <a:gd name="T125" fmla="*/ 621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2" h="769">
                  <a:moveTo>
                    <a:pt x="408" y="518"/>
                  </a:moveTo>
                  <a:cubicBezTo>
                    <a:pt x="408" y="518"/>
                    <a:pt x="408" y="518"/>
                    <a:pt x="407" y="517"/>
                  </a:cubicBezTo>
                  <a:cubicBezTo>
                    <a:pt x="406" y="517"/>
                    <a:pt x="406" y="517"/>
                    <a:pt x="405" y="516"/>
                  </a:cubicBezTo>
                  <a:cubicBezTo>
                    <a:pt x="406" y="516"/>
                    <a:pt x="406" y="515"/>
                    <a:pt x="405" y="515"/>
                  </a:cubicBezTo>
                  <a:cubicBezTo>
                    <a:pt x="404" y="514"/>
                    <a:pt x="404" y="514"/>
                    <a:pt x="404" y="514"/>
                  </a:cubicBezTo>
                  <a:cubicBezTo>
                    <a:pt x="404" y="513"/>
                    <a:pt x="403" y="513"/>
                    <a:pt x="403" y="513"/>
                  </a:cubicBezTo>
                  <a:cubicBezTo>
                    <a:pt x="402" y="513"/>
                    <a:pt x="402" y="514"/>
                    <a:pt x="403" y="515"/>
                  </a:cubicBezTo>
                  <a:cubicBezTo>
                    <a:pt x="403" y="515"/>
                    <a:pt x="403" y="515"/>
                    <a:pt x="403" y="515"/>
                  </a:cubicBezTo>
                  <a:cubicBezTo>
                    <a:pt x="400" y="513"/>
                    <a:pt x="399" y="513"/>
                    <a:pt x="397" y="515"/>
                  </a:cubicBezTo>
                  <a:cubicBezTo>
                    <a:pt x="397" y="514"/>
                    <a:pt x="396" y="515"/>
                    <a:pt x="396" y="515"/>
                  </a:cubicBezTo>
                  <a:cubicBezTo>
                    <a:pt x="396" y="514"/>
                    <a:pt x="396" y="513"/>
                    <a:pt x="397" y="513"/>
                  </a:cubicBezTo>
                  <a:cubicBezTo>
                    <a:pt x="398" y="513"/>
                    <a:pt x="398" y="513"/>
                    <a:pt x="398" y="512"/>
                  </a:cubicBezTo>
                  <a:cubicBezTo>
                    <a:pt x="398" y="512"/>
                    <a:pt x="398" y="512"/>
                    <a:pt x="398" y="512"/>
                  </a:cubicBezTo>
                  <a:cubicBezTo>
                    <a:pt x="398" y="512"/>
                    <a:pt x="398" y="512"/>
                    <a:pt x="398" y="512"/>
                  </a:cubicBezTo>
                  <a:cubicBezTo>
                    <a:pt x="398" y="511"/>
                    <a:pt x="397" y="510"/>
                    <a:pt x="397" y="509"/>
                  </a:cubicBezTo>
                  <a:cubicBezTo>
                    <a:pt x="398" y="506"/>
                    <a:pt x="396" y="505"/>
                    <a:pt x="394" y="503"/>
                  </a:cubicBezTo>
                  <a:cubicBezTo>
                    <a:pt x="394" y="503"/>
                    <a:pt x="393" y="503"/>
                    <a:pt x="393" y="503"/>
                  </a:cubicBezTo>
                  <a:cubicBezTo>
                    <a:pt x="392" y="503"/>
                    <a:pt x="391" y="502"/>
                    <a:pt x="390" y="502"/>
                  </a:cubicBezTo>
                  <a:cubicBezTo>
                    <a:pt x="390" y="501"/>
                    <a:pt x="389" y="501"/>
                    <a:pt x="389" y="501"/>
                  </a:cubicBezTo>
                  <a:cubicBezTo>
                    <a:pt x="388" y="500"/>
                    <a:pt x="387" y="499"/>
                    <a:pt x="387" y="498"/>
                  </a:cubicBezTo>
                  <a:cubicBezTo>
                    <a:pt x="386" y="497"/>
                    <a:pt x="386" y="496"/>
                    <a:pt x="385" y="496"/>
                  </a:cubicBezTo>
                  <a:cubicBezTo>
                    <a:pt x="384" y="496"/>
                    <a:pt x="383" y="496"/>
                    <a:pt x="382" y="496"/>
                  </a:cubicBezTo>
                  <a:cubicBezTo>
                    <a:pt x="381" y="495"/>
                    <a:pt x="381" y="495"/>
                    <a:pt x="381" y="494"/>
                  </a:cubicBezTo>
                  <a:cubicBezTo>
                    <a:pt x="381" y="493"/>
                    <a:pt x="381" y="493"/>
                    <a:pt x="380" y="493"/>
                  </a:cubicBezTo>
                  <a:cubicBezTo>
                    <a:pt x="380" y="493"/>
                    <a:pt x="380" y="493"/>
                    <a:pt x="380" y="492"/>
                  </a:cubicBezTo>
                  <a:cubicBezTo>
                    <a:pt x="379" y="490"/>
                    <a:pt x="378" y="492"/>
                    <a:pt x="378" y="493"/>
                  </a:cubicBezTo>
                  <a:cubicBezTo>
                    <a:pt x="377" y="493"/>
                    <a:pt x="377" y="494"/>
                    <a:pt x="377" y="494"/>
                  </a:cubicBezTo>
                  <a:cubicBezTo>
                    <a:pt x="377" y="495"/>
                    <a:pt x="377" y="495"/>
                    <a:pt x="377" y="495"/>
                  </a:cubicBezTo>
                  <a:cubicBezTo>
                    <a:pt x="376" y="495"/>
                    <a:pt x="376" y="495"/>
                    <a:pt x="376" y="494"/>
                  </a:cubicBezTo>
                  <a:cubicBezTo>
                    <a:pt x="375" y="493"/>
                    <a:pt x="376" y="492"/>
                    <a:pt x="375" y="491"/>
                  </a:cubicBezTo>
                  <a:cubicBezTo>
                    <a:pt x="374" y="491"/>
                    <a:pt x="373" y="490"/>
                    <a:pt x="375" y="490"/>
                  </a:cubicBezTo>
                  <a:cubicBezTo>
                    <a:pt x="375" y="489"/>
                    <a:pt x="375" y="489"/>
                    <a:pt x="375" y="489"/>
                  </a:cubicBezTo>
                  <a:cubicBezTo>
                    <a:pt x="375" y="488"/>
                    <a:pt x="374" y="487"/>
                    <a:pt x="374" y="487"/>
                  </a:cubicBezTo>
                  <a:cubicBezTo>
                    <a:pt x="374" y="486"/>
                    <a:pt x="374" y="485"/>
                    <a:pt x="373" y="486"/>
                  </a:cubicBezTo>
                  <a:cubicBezTo>
                    <a:pt x="372" y="486"/>
                    <a:pt x="372" y="485"/>
                    <a:pt x="372" y="485"/>
                  </a:cubicBezTo>
                  <a:cubicBezTo>
                    <a:pt x="372" y="484"/>
                    <a:pt x="372" y="484"/>
                    <a:pt x="371" y="484"/>
                  </a:cubicBezTo>
                  <a:cubicBezTo>
                    <a:pt x="370" y="485"/>
                    <a:pt x="369" y="486"/>
                    <a:pt x="369" y="488"/>
                  </a:cubicBezTo>
                  <a:cubicBezTo>
                    <a:pt x="368" y="492"/>
                    <a:pt x="368" y="495"/>
                    <a:pt x="367" y="499"/>
                  </a:cubicBezTo>
                  <a:cubicBezTo>
                    <a:pt x="367" y="499"/>
                    <a:pt x="367" y="499"/>
                    <a:pt x="367" y="499"/>
                  </a:cubicBezTo>
                  <a:cubicBezTo>
                    <a:pt x="368" y="501"/>
                    <a:pt x="367" y="502"/>
                    <a:pt x="367" y="503"/>
                  </a:cubicBezTo>
                  <a:cubicBezTo>
                    <a:pt x="366" y="506"/>
                    <a:pt x="366" y="509"/>
                    <a:pt x="367" y="511"/>
                  </a:cubicBezTo>
                  <a:cubicBezTo>
                    <a:pt x="368" y="513"/>
                    <a:pt x="368" y="513"/>
                    <a:pt x="366" y="514"/>
                  </a:cubicBezTo>
                  <a:cubicBezTo>
                    <a:pt x="364" y="515"/>
                    <a:pt x="362" y="516"/>
                    <a:pt x="361" y="518"/>
                  </a:cubicBezTo>
                  <a:cubicBezTo>
                    <a:pt x="360" y="519"/>
                    <a:pt x="360" y="520"/>
                    <a:pt x="361" y="521"/>
                  </a:cubicBezTo>
                  <a:cubicBezTo>
                    <a:pt x="362" y="522"/>
                    <a:pt x="363" y="521"/>
                    <a:pt x="364" y="520"/>
                  </a:cubicBezTo>
                  <a:cubicBezTo>
                    <a:pt x="364" y="520"/>
                    <a:pt x="365" y="519"/>
                    <a:pt x="365" y="520"/>
                  </a:cubicBezTo>
                  <a:cubicBezTo>
                    <a:pt x="367" y="520"/>
                    <a:pt x="368" y="520"/>
                    <a:pt x="369" y="519"/>
                  </a:cubicBezTo>
                  <a:cubicBezTo>
                    <a:pt x="370" y="519"/>
                    <a:pt x="370" y="518"/>
                    <a:pt x="371" y="517"/>
                  </a:cubicBezTo>
                  <a:cubicBezTo>
                    <a:pt x="371" y="518"/>
                    <a:pt x="370" y="519"/>
                    <a:pt x="371" y="519"/>
                  </a:cubicBezTo>
                  <a:cubicBezTo>
                    <a:pt x="371" y="520"/>
                    <a:pt x="371" y="521"/>
                    <a:pt x="371" y="521"/>
                  </a:cubicBezTo>
                  <a:cubicBezTo>
                    <a:pt x="371" y="521"/>
                    <a:pt x="371" y="521"/>
                    <a:pt x="371" y="521"/>
                  </a:cubicBezTo>
                  <a:cubicBezTo>
                    <a:pt x="371" y="521"/>
                    <a:pt x="371" y="521"/>
                    <a:pt x="371" y="521"/>
                  </a:cubicBezTo>
                  <a:cubicBezTo>
                    <a:pt x="371" y="523"/>
                    <a:pt x="371" y="525"/>
                    <a:pt x="371" y="526"/>
                  </a:cubicBezTo>
                  <a:cubicBezTo>
                    <a:pt x="372" y="528"/>
                    <a:pt x="372" y="528"/>
                    <a:pt x="374" y="528"/>
                  </a:cubicBezTo>
                  <a:cubicBezTo>
                    <a:pt x="376" y="527"/>
                    <a:pt x="379" y="526"/>
                    <a:pt x="379" y="522"/>
                  </a:cubicBezTo>
                  <a:cubicBezTo>
                    <a:pt x="379" y="521"/>
                    <a:pt x="380" y="520"/>
                    <a:pt x="381" y="521"/>
                  </a:cubicBezTo>
                  <a:cubicBezTo>
                    <a:pt x="382" y="521"/>
                    <a:pt x="382" y="520"/>
                    <a:pt x="382" y="520"/>
                  </a:cubicBezTo>
                  <a:cubicBezTo>
                    <a:pt x="382" y="520"/>
                    <a:pt x="383" y="519"/>
                    <a:pt x="383" y="519"/>
                  </a:cubicBezTo>
                  <a:cubicBezTo>
                    <a:pt x="385" y="518"/>
                    <a:pt x="385" y="517"/>
                    <a:pt x="385" y="515"/>
                  </a:cubicBezTo>
                  <a:cubicBezTo>
                    <a:pt x="385" y="514"/>
                    <a:pt x="385" y="513"/>
                    <a:pt x="387" y="513"/>
                  </a:cubicBezTo>
                  <a:cubicBezTo>
                    <a:pt x="387" y="513"/>
                    <a:pt x="388" y="513"/>
                    <a:pt x="388" y="512"/>
                  </a:cubicBezTo>
                  <a:cubicBezTo>
                    <a:pt x="388" y="512"/>
                    <a:pt x="389" y="512"/>
                    <a:pt x="389" y="512"/>
                  </a:cubicBezTo>
                  <a:cubicBezTo>
                    <a:pt x="389" y="512"/>
                    <a:pt x="389" y="513"/>
                    <a:pt x="389" y="513"/>
                  </a:cubicBezTo>
                  <a:cubicBezTo>
                    <a:pt x="389" y="513"/>
                    <a:pt x="388" y="514"/>
                    <a:pt x="388" y="514"/>
                  </a:cubicBezTo>
                  <a:cubicBezTo>
                    <a:pt x="388" y="515"/>
                    <a:pt x="388" y="515"/>
                    <a:pt x="388" y="515"/>
                  </a:cubicBezTo>
                  <a:cubicBezTo>
                    <a:pt x="388" y="515"/>
                    <a:pt x="389" y="515"/>
                    <a:pt x="389" y="515"/>
                  </a:cubicBezTo>
                  <a:cubicBezTo>
                    <a:pt x="390" y="515"/>
                    <a:pt x="391" y="515"/>
                    <a:pt x="392" y="515"/>
                  </a:cubicBezTo>
                  <a:cubicBezTo>
                    <a:pt x="393" y="516"/>
                    <a:pt x="393" y="517"/>
                    <a:pt x="392" y="518"/>
                  </a:cubicBezTo>
                  <a:cubicBezTo>
                    <a:pt x="392" y="518"/>
                    <a:pt x="392" y="519"/>
                    <a:pt x="392" y="519"/>
                  </a:cubicBezTo>
                  <a:cubicBezTo>
                    <a:pt x="393" y="520"/>
                    <a:pt x="393" y="520"/>
                    <a:pt x="394" y="520"/>
                  </a:cubicBezTo>
                  <a:cubicBezTo>
                    <a:pt x="394" y="519"/>
                    <a:pt x="395" y="520"/>
                    <a:pt x="396" y="520"/>
                  </a:cubicBezTo>
                  <a:cubicBezTo>
                    <a:pt x="397" y="521"/>
                    <a:pt x="399" y="522"/>
                    <a:pt x="401" y="523"/>
                  </a:cubicBezTo>
                  <a:cubicBezTo>
                    <a:pt x="401" y="523"/>
                    <a:pt x="402" y="523"/>
                    <a:pt x="402" y="523"/>
                  </a:cubicBezTo>
                  <a:cubicBezTo>
                    <a:pt x="403" y="521"/>
                    <a:pt x="405" y="521"/>
                    <a:pt x="406" y="520"/>
                  </a:cubicBezTo>
                  <a:cubicBezTo>
                    <a:pt x="406" y="519"/>
                    <a:pt x="406" y="518"/>
                    <a:pt x="407" y="518"/>
                  </a:cubicBezTo>
                  <a:cubicBezTo>
                    <a:pt x="407" y="518"/>
                    <a:pt x="408" y="518"/>
                    <a:pt x="408" y="518"/>
                  </a:cubicBezTo>
                  <a:close/>
                  <a:moveTo>
                    <a:pt x="371" y="516"/>
                  </a:moveTo>
                  <a:cubicBezTo>
                    <a:pt x="371" y="516"/>
                    <a:pt x="371" y="516"/>
                    <a:pt x="371" y="516"/>
                  </a:cubicBezTo>
                  <a:cubicBezTo>
                    <a:pt x="371" y="516"/>
                    <a:pt x="371" y="516"/>
                    <a:pt x="371" y="516"/>
                  </a:cubicBezTo>
                  <a:cubicBezTo>
                    <a:pt x="371" y="516"/>
                    <a:pt x="371" y="516"/>
                    <a:pt x="371" y="516"/>
                  </a:cubicBezTo>
                  <a:close/>
                  <a:moveTo>
                    <a:pt x="371" y="516"/>
                  </a:moveTo>
                  <a:cubicBezTo>
                    <a:pt x="371" y="516"/>
                    <a:pt x="371" y="516"/>
                    <a:pt x="371" y="516"/>
                  </a:cubicBezTo>
                  <a:cubicBezTo>
                    <a:pt x="371" y="516"/>
                    <a:pt x="371" y="516"/>
                    <a:pt x="371" y="516"/>
                  </a:cubicBezTo>
                  <a:cubicBezTo>
                    <a:pt x="371" y="516"/>
                    <a:pt x="371" y="516"/>
                    <a:pt x="371" y="516"/>
                  </a:cubicBezTo>
                  <a:close/>
                  <a:moveTo>
                    <a:pt x="396" y="532"/>
                  </a:moveTo>
                  <a:cubicBezTo>
                    <a:pt x="396" y="534"/>
                    <a:pt x="395" y="535"/>
                    <a:pt x="394" y="536"/>
                  </a:cubicBezTo>
                  <a:cubicBezTo>
                    <a:pt x="392" y="537"/>
                    <a:pt x="392" y="538"/>
                    <a:pt x="391" y="540"/>
                  </a:cubicBezTo>
                  <a:cubicBezTo>
                    <a:pt x="390" y="541"/>
                    <a:pt x="389" y="541"/>
                    <a:pt x="388" y="542"/>
                  </a:cubicBezTo>
                  <a:cubicBezTo>
                    <a:pt x="388" y="542"/>
                    <a:pt x="388" y="542"/>
                    <a:pt x="388" y="542"/>
                  </a:cubicBezTo>
                  <a:cubicBezTo>
                    <a:pt x="387" y="540"/>
                    <a:pt x="386" y="541"/>
                    <a:pt x="385" y="542"/>
                  </a:cubicBezTo>
                  <a:cubicBezTo>
                    <a:pt x="384" y="542"/>
                    <a:pt x="384" y="542"/>
                    <a:pt x="384" y="541"/>
                  </a:cubicBezTo>
                  <a:cubicBezTo>
                    <a:pt x="384" y="541"/>
                    <a:pt x="384" y="540"/>
                    <a:pt x="383" y="539"/>
                  </a:cubicBezTo>
                  <a:cubicBezTo>
                    <a:pt x="382" y="538"/>
                    <a:pt x="382" y="537"/>
                    <a:pt x="383" y="536"/>
                  </a:cubicBezTo>
                  <a:cubicBezTo>
                    <a:pt x="384" y="536"/>
                    <a:pt x="385" y="534"/>
                    <a:pt x="385" y="533"/>
                  </a:cubicBezTo>
                  <a:cubicBezTo>
                    <a:pt x="385" y="532"/>
                    <a:pt x="386" y="531"/>
                    <a:pt x="386" y="531"/>
                  </a:cubicBezTo>
                  <a:cubicBezTo>
                    <a:pt x="387" y="530"/>
                    <a:pt x="387" y="531"/>
                    <a:pt x="388" y="532"/>
                  </a:cubicBezTo>
                  <a:cubicBezTo>
                    <a:pt x="388" y="532"/>
                    <a:pt x="389" y="532"/>
                    <a:pt x="389" y="531"/>
                  </a:cubicBezTo>
                  <a:cubicBezTo>
                    <a:pt x="390" y="531"/>
                    <a:pt x="391" y="530"/>
                    <a:pt x="392" y="531"/>
                  </a:cubicBezTo>
                  <a:cubicBezTo>
                    <a:pt x="392" y="531"/>
                    <a:pt x="393" y="531"/>
                    <a:pt x="393" y="530"/>
                  </a:cubicBezTo>
                  <a:cubicBezTo>
                    <a:pt x="394" y="529"/>
                    <a:pt x="395" y="530"/>
                    <a:pt x="396" y="531"/>
                  </a:cubicBezTo>
                  <a:cubicBezTo>
                    <a:pt x="396" y="531"/>
                    <a:pt x="396" y="532"/>
                    <a:pt x="396" y="532"/>
                  </a:cubicBezTo>
                  <a:close/>
                  <a:moveTo>
                    <a:pt x="438" y="442"/>
                  </a:moveTo>
                  <a:cubicBezTo>
                    <a:pt x="439" y="443"/>
                    <a:pt x="440" y="443"/>
                    <a:pt x="441" y="443"/>
                  </a:cubicBezTo>
                  <a:cubicBezTo>
                    <a:pt x="442" y="444"/>
                    <a:pt x="443" y="445"/>
                    <a:pt x="443" y="447"/>
                  </a:cubicBezTo>
                  <a:cubicBezTo>
                    <a:pt x="442" y="448"/>
                    <a:pt x="442" y="449"/>
                    <a:pt x="442" y="450"/>
                  </a:cubicBezTo>
                  <a:cubicBezTo>
                    <a:pt x="443" y="452"/>
                    <a:pt x="443" y="454"/>
                    <a:pt x="442" y="456"/>
                  </a:cubicBezTo>
                  <a:cubicBezTo>
                    <a:pt x="442" y="456"/>
                    <a:pt x="442" y="456"/>
                    <a:pt x="442" y="456"/>
                  </a:cubicBezTo>
                  <a:cubicBezTo>
                    <a:pt x="442" y="457"/>
                    <a:pt x="441" y="458"/>
                    <a:pt x="441" y="459"/>
                  </a:cubicBezTo>
                  <a:cubicBezTo>
                    <a:pt x="439" y="460"/>
                    <a:pt x="437" y="462"/>
                    <a:pt x="435" y="461"/>
                  </a:cubicBezTo>
                  <a:cubicBezTo>
                    <a:pt x="434" y="461"/>
                    <a:pt x="434" y="461"/>
                    <a:pt x="433" y="461"/>
                  </a:cubicBezTo>
                  <a:cubicBezTo>
                    <a:pt x="429" y="463"/>
                    <a:pt x="428" y="461"/>
                    <a:pt x="428" y="458"/>
                  </a:cubicBezTo>
                  <a:cubicBezTo>
                    <a:pt x="428" y="457"/>
                    <a:pt x="428" y="457"/>
                    <a:pt x="428" y="456"/>
                  </a:cubicBezTo>
                  <a:cubicBezTo>
                    <a:pt x="428" y="456"/>
                    <a:pt x="428" y="456"/>
                    <a:pt x="428" y="456"/>
                  </a:cubicBezTo>
                  <a:cubicBezTo>
                    <a:pt x="427" y="454"/>
                    <a:pt x="428" y="451"/>
                    <a:pt x="429" y="449"/>
                  </a:cubicBezTo>
                  <a:cubicBezTo>
                    <a:pt x="429" y="449"/>
                    <a:pt x="429" y="448"/>
                    <a:pt x="429" y="448"/>
                  </a:cubicBezTo>
                  <a:cubicBezTo>
                    <a:pt x="429" y="448"/>
                    <a:pt x="429" y="448"/>
                    <a:pt x="429" y="448"/>
                  </a:cubicBezTo>
                  <a:cubicBezTo>
                    <a:pt x="430" y="447"/>
                    <a:pt x="430" y="446"/>
                    <a:pt x="431" y="444"/>
                  </a:cubicBezTo>
                  <a:cubicBezTo>
                    <a:pt x="432" y="443"/>
                    <a:pt x="433" y="442"/>
                    <a:pt x="435" y="443"/>
                  </a:cubicBezTo>
                  <a:cubicBezTo>
                    <a:pt x="435" y="443"/>
                    <a:pt x="436" y="443"/>
                    <a:pt x="436" y="442"/>
                  </a:cubicBezTo>
                  <a:cubicBezTo>
                    <a:pt x="437" y="442"/>
                    <a:pt x="437" y="442"/>
                    <a:pt x="438" y="442"/>
                  </a:cubicBezTo>
                  <a:close/>
                  <a:moveTo>
                    <a:pt x="413" y="539"/>
                  </a:moveTo>
                  <a:cubicBezTo>
                    <a:pt x="414" y="541"/>
                    <a:pt x="414" y="542"/>
                    <a:pt x="413" y="544"/>
                  </a:cubicBezTo>
                  <a:cubicBezTo>
                    <a:pt x="412" y="546"/>
                    <a:pt x="412" y="548"/>
                    <a:pt x="411" y="549"/>
                  </a:cubicBezTo>
                  <a:cubicBezTo>
                    <a:pt x="411" y="550"/>
                    <a:pt x="411" y="550"/>
                    <a:pt x="410" y="550"/>
                  </a:cubicBezTo>
                  <a:cubicBezTo>
                    <a:pt x="410" y="550"/>
                    <a:pt x="410" y="550"/>
                    <a:pt x="410" y="549"/>
                  </a:cubicBezTo>
                  <a:cubicBezTo>
                    <a:pt x="409" y="549"/>
                    <a:pt x="409" y="548"/>
                    <a:pt x="408" y="547"/>
                  </a:cubicBezTo>
                  <a:cubicBezTo>
                    <a:pt x="407" y="547"/>
                    <a:pt x="407" y="546"/>
                    <a:pt x="407" y="545"/>
                  </a:cubicBezTo>
                  <a:cubicBezTo>
                    <a:pt x="407" y="543"/>
                    <a:pt x="408" y="541"/>
                    <a:pt x="409" y="539"/>
                  </a:cubicBezTo>
                  <a:cubicBezTo>
                    <a:pt x="410" y="538"/>
                    <a:pt x="412" y="538"/>
                    <a:pt x="413" y="539"/>
                  </a:cubicBezTo>
                  <a:close/>
                  <a:moveTo>
                    <a:pt x="447" y="445"/>
                  </a:moveTo>
                  <a:cubicBezTo>
                    <a:pt x="447" y="445"/>
                    <a:pt x="448" y="446"/>
                    <a:pt x="448" y="446"/>
                  </a:cubicBezTo>
                  <a:cubicBezTo>
                    <a:pt x="447" y="448"/>
                    <a:pt x="449" y="447"/>
                    <a:pt x="450" y="448"/>
                  </a:cubicBezTo>
                  <a:cubicBezTo>
                    <a:pt x="450" y="448"/>
                    <a:pt x="451" y="448"/>
                    <a:pt x="451" y="448"/>
                  </a:cubicBezTo>
                  <a:cubicBezTo>
                    <a:pt x="452" y="448"/>
                    <a:pt x="453" y="448"/>
                    <a:pt x="453" y="449"/>
                  </a:cubicBezTo>
                  <a:cubicBezTo>
                    <a:pt x="454" y="450"/>
                    <a:pt x="454" y="450"/>
                    <a:pt x="454" y="451"/>
                  </a:cubicBezTo>
                  <a:cubicBezTo>
                    <a:pt x="454" y="452"/>
                    <a:pt x="453" y="453"/>
                    <a:pt x="452" y="452"/>
                  </a:cubicBezTo>
                  <a:cubicBezTo>
                    <a:pt x="451" y="452"/>
                    <a:pt x="450" y="452"/>
                    <a:pt x="448" y="452"/>
                  </a:cubicBezTo>
                  <a:cubicBezTo>
                    <a:pt x="446" y="453"/>
                    <a:pt x="444" y="450"/>
                    <a:pt x="444" y="448"/>
                  </a:cubicBezTo>
                  <a:cubicBezTo>
                    <a:pt x="444" y="447"/>
                    <a:pt x="445" y="447"/>
                    <a:pt x="445" y="447"/>
                  </a:cubicBezTo>
                  <a:cubicBezTo>
                    <a:pt x="446" y="447"/>
                    <a:pt x="447" y="446"/>
                    <a:pt x="447" y="445"/>
                  </a:cubicBezTo>
                  <a:close/>
                  <a:moveTo>
                    <a:pt x="535" y="472"/>
                  </a:moveTo>
                  <a:cubicBezTo>
                    <a:pt x="534" y="471"/>
                    <a:pt x="534" y="470"/>
                    <a:pt x="533" y="469"/>
                  </a:cubicBezTo>
                  <a:cubicBezTo>
                    <a:pt x="533" y="469"/>
                    <a:pt x="533" y="469"/>
                    <a:pt x="533" y="469"/>
                  </a:cubicBezTo>
                  <a:cubicBezTo>
                    <a:pt x="533" y="469"/>
                    <a:pt x="532" y="469"/>
                    <a:pt x="532" y="469"/>
                  </a:cubicBezTo>
                  <a:cubicBezTo>
                    <a:pt x="532" y="469"/>
                    <a:pt x="532" y="469"/>
                    <a:pt x="532" y="469"/>
                  </a:cubicBezTo>
                  <a:cubicBezTo>
                    <a:pt x="532" y="469"/>
                    <a:pt x="532" y="469"/>
                    <a:pt x="532" y="469"/>
                  </a:cubicBezTo>
                  <a:cubicBezTo>
                    <a:pt x="532" y="469"/>
                    <a:pt x="532" y="468"/>
                    <a:pt x="532" y="468"/>
                  </a:cubicBezTo>
                  <a:cubicBezTo>
                    <a:pt x="532" y="468"/>
                    <a:pt x="532" y="467"/>
                    <a:pt x="532" y="467"/>
                  </a:cubicBezTo>
                  <a:cubicBezTo>
                    <a:pt x="531" y="467"/>
                    <a:pt x="531" y="466"/>
                    <a:pt x="530" y="466"/>
                  </a:cubicBezTo>
                  <a:cubicBezTo>
                    <a:pt x="530" y="466"/>
                    <a:pt x="530" y="466"/>
                    <a:pt x="530" y="466"/>
                  </a:cubicBezTo>
                  <a:cubicBezTo>
                    <a:pt x="530" y="466"/>
                    <a:pt x="530" y="465"/>
                    <a:pt x="529" y="465"/>
                  </a:cubicBezTo>
                  <a:cubicBezTo>
                    <a:pt x="529" y="465"/>
                    <a:pt x="529" y="465"/>
                    <a:pt x="529" y="466"/>
                  </a:cubicBezTo>
                  <a:cubicBezTo>
                    <a:pt x="529" y="466"/>
                    <a:pt x="529" y="467"/>
                    <a:pt x="528" y="467"/>
                  </a:cubicBezTo>
                  <a:cubicBezTo>
                    <a:pt x="527" y="466"/>
                    <a:pt x="527" y="467"/>
                    <a:pt x="527" y="467"/>
                  </a:cubicBezTo>
                  <a:cubicBezTo>
                    <a:pt x="527" y="468"/>
                    <a:pt x="527" y="468"/>
                    <a:pt x="527" y="468"/>
                  </a:cubicBezTo>
                  <a:cubicBezTo>
                    <a:pt x="527" y="468"/>
                    <a:pt x="527" y="468"/>
                    <a:pt x="527" y="468"/>
                  </a:cubicBezTo>
                  <a:cubicBezTo>
                    <a:pt x="526" y="468"/>
                    <a:pt x="527" y="467"/>
                    <a:pt x="526" y="467"/>
                  </a:cubicBezTo>
                  <a:cubicBezTo>
                    <a:pt x="526" y="467"/>
                    <a:pt x="526" y="467"/>
                    <a:pt x="526" y="467"/>
                  </a:cubicBezTo>
                  <a:cubicBezTo>
                    <a:pt x="525" y="467"/>
                    <a:pt x="525" y="467"/>
                    <a:pt x="525" y="468"/>
                  </a:cubicBezTo>
                  <a:cubicBezTo>
                    <a:pt x="526" y="469"/>
                    <a:pt x="525" y="470"/>
                    <a:pt x="524" y="471"/>
                  </a:cubicBezTo>
                  <a:cubicBezTo>
                    <a:pt x="524" y="471"/>
                    <a:pt x="524" y="471"/>
                    <a:pt x="524" y="471"/>
                  </a:cubicBezTo>
                  <a:cubicBezTo>
                    <a:pt x="524" y="471"/>
                    <a:pt x="525" y="470"/>
                    <a:pt x="525" y="469"/>
                  </a:cubicBezTo>
                  <a:cubicBezTo>
                    <a:pt x="525" y="468"/>
                    <a:pt x="525" y="467"/>
                    <a:pt x="524" y="466"/>
                  </a:cubicBezTo>
                  <a:cubicBezTo>
                    <a:pt x="524" y="466"/>
                    <a:pt x="524" y="467"/>
                    <a:pt x="523" y="467"/>
                  </a:cubicBezTo>
                  <a:cubicBezTo>
                    <a:pt x="523" y="467"/>
                    <a:pt x="523" y="467"/>
                    <a:pt x="523" y="467"/>
                  </a:cubicBezTo>
                  <a:cubicBezTo>
                    <a:pt x="522" y="467"/>
                    <a:pt x="521" y="467"/>
                    <a:pt x="521" y="468"/>
                  </a:cubicBezTo>
                  <a:cubicBezTo>
                    <a:pt x="521" y="469"/>
                    <a:pt x="521" y="470"/>
                    <a:pt x="521" y="471"/>
                  </a:cubicBezTo>
                  <a:cubicBezTo>
                    <a:pt x="520" y="470"/>
                    <a:pt x="521" y="469"/>
                    <a:pt x="521" y="468"/>
                  </a:cubicBezTo>
                  <a:cubicBezTo>
                    <a:pt x="520" y="468"/>
                    <a:pt x="520" y="469"/>
                    <a:pt x="520" y="469"/>
                  </a:cubicBezTo>
                  <a:cubicBezTo>
                    <a:pt x="520" y="468"/>
                    <a:pt x="520" y="467"/>
                    <a:pt x="521" y="467"/>
                  </a:cubicBezTo>
                  <a:cubicBezTo>
                    <a:pt x="522" y="466"/>
                    <a:pt x="522" y="466"/>
                    <a:pt x="522" y="465"/>
                  </a:cubicBezTo>
                  <a:cubicBezTo>
                    <a:pt x="522" y="464"/>
                    <a:pt x="522" y="463"/>
                    <a:pt x="523" y="463"/>
                  </a:cubicBezTo>
                  <a:cubicBezTo>
                    <a:pt x="524" y="463"/>
                    <a:pt x="523" y="462"/>
                    <a:pt x="524" y="461"/>
                  </a:cubicBezTo>
                  <a:cubicBezTo>
                    <a:pt x="524" y="461"/>
                    <a:pt x="523" y="460"/>
                    <a:pt x="523" y="460"/>
                  </a:cubicBezTo>
                  <a:cubicBezTo>
                    <a:pt x="522" y="460"/>
                    <a:pt x="522" y="461"/>
                    <a:pt x="521" y="461"/>
                  </a:cubicBezTo>
                  <a:cubicBezTo>
                    <a:pt x="521" y="461"/>
                    <a:pt x="521" y="462"/>
                    <a:pt x="521" y="462"/>
                  </a:cubicBezTo>
                  <a:cubicBezTo>
                    <a:pt x="521" y="463"/>
                    <a:pt x="521" y="464"/>
                    <a:pt x="520" y="464"/>
                  </a:cubicBezTo>
                  <a:cubicBezTo>
                    <a:pt x="520" y="462"/>
                    <a:pt x="520" y="462"/>
                    <a:pt x="518" y="462"/>
                  </a:cubicBezTo>
                  <a:cubicBezTo>
                    <a:pt x="518" y="462"/>
                    <a:pt x="517" y="462"/>
                    <a:pt x="517" y="462"/>
                  </a:cubicBezTo>
                  <a:cubicBezTo>
                    <a:pt x="517" y="462"/>
                    <a:pt x="517" y="462"/>
                    <a:pt x="517" y="462"/>
                  </a:cubicBezTo>
                  <a:cubicBezTo>
                    <a:pt x="517" y="462"/>
                    <a:pt x="517" y="460"/>
                    <a:pt x="516" y="461"/>
                  </a:cubicBezTo>
                  <a:cubicBezTo>
                    <a:pt x="516" y="461"/>
                    <a:pt x="516" y="461"/>
                    <a:pt x="516" y="461"/>
                  </a:cubicBezTo>
                  <a:cubicBezTo>
                    <a:pt x="516" y="461"/>
                    <a:pt x="515" y="461"/>
                    <a:pt x="515" y="461"/>
                  </a:cubicBezTo>
                  <a:cubicBezTo>
                    <a:pt x="515" y="460"/>
                    <a:pt x="515" y="461"/>
                    <a:pt x="516" y="461"/>
                  </a:cubicBezTo>
                  <a:cubicBezTo>
                    <a:pt x="516" y="460"/>
                    <a:pt x="516" y="460"/>
                    <a:pt x="516" y="460"/>
                  </a:cubicBezTo>
                  <a:cubicBezTo>
                    <a:pt x="516" y="460"/>
                    <a:pt x="516" y="460"/>
                    <a:pt x="516" y="460"/>
                  </a:cubicBezTo>
                  <a:cubicBezTo>
                    <a:pt x="516" y="460"/>
                    <a:pt x="516" y="460"/>
                    <a:pt x="516" y="460"/>
                  </a:cubicBezTo>
                  <a:cubicBezTo>
                    <a:pt x="517" y="459"/>
                    <a:pt x="517" y="458"/>
                    <a:pt x="516" y="458"/>
                  </a:cubicBezTo>
                  <a:cubicBezTo>
                    <a:pt x="516" y="457"/>
                    <a:pt x="516" y="457"/>
                    <a:pt x="516" y="457"/>
                  </a:cubicBezTo>
                  <a:cubicBezTo>
                    <a:pt x="516" y="456"/>
                    <a:pt x="516" y="455"/>
                    <a:pt x="515" y="455"/>
                  </a:cubicBezTo>
                  <a:cubicBezTo>
                    <a:pt x="516" y="454"/>
                    <a:pt x="515" y="453"/>
                    <a:pt x="514" y="453"/>
                  </a:cubicBezTo>
                  <a:cubicBezTo>
                    <a:pt x="514" y="453"/>
                    <a:pt x="514" y="453"/>
                    <a:pt x="513" y="452"/>
                  </a:cubicBezTo>
                  <a:cubicBezTo>
                    <a:pt x="512" y="451"/>
                    <a:pt x="512" y="451"/>
                    <a:pt x="511" y="452"/>
                  </a:cubicBezTo>
                  <a:cubicBezTo>
                    <a:pt x="511" y="452"/>
                    <a:pt x="511" y="452"/>
                    <a:pt x="511" y="452"/>
                  </a:cubicBezTo>
                  <a:cubicBezTo>
                    <a:pt x="510" y="452"/>
                    <a:pt x="510" y="453"/>
                    <a:pt x="510" y="453"/>
                  </a:cubicBezTo>
                  <a:cubicBezTo>
                    <a:pt x="510" y="453"/>
                    <a:pt x="510" y="453"/>
                    <a:pt x="510" y="453"/>
                  </a:cubicBezTo>
                  <a:cubicBezTo>
                    <a:pt x="510" y="453"/>
                    <a:pt x="510" y="453"/>
                    <a:pt x="509" y="453"/>
                  </a:cubicBezTo>
                  <a:cubicBezTo>
                    <a:pt x="509" y="453"/>
                    <a:pt x="509" y="453"/>
                    <a:pt x="509" y="453"/>
                  </a:cubicBezTo>
                  <a:cubicBezTo>
                    <a:pt x="509" y="453"/>
                    <a:pt x="509" y="453"/>
                    <a:pt x="509" y="453"/>
                  </a:cubicBezTo>
                  <a:cubicBezTo>
                    <a:pt x="509" y="453"/>
                    <a:pt x="509" y="454"/>
                    <a:pt x="509" y="454"/>
                  </a:cubicBezTo>
                  <a:cubicBezTo>
                    <a:pt x="508" y="453"/>
                    <a:pt x="509" y="453"/>
                    <a:pt x="509" y="453"/>
                  </a:cubicBezTo>
                  <a:cubicBezTo>
                    <a:pt x="510" y="452"/>
                    <a:pt x="510" y="452"/>
                    <a:pt x="509" y="451"/>
                  </a:cubicBezTo>
                  <a:cubicBezTo>
                    <a:pt x="510" y="451"/>
                    <a:pt x="510" y="450"/>
                    <a:pt x="511" y="449"/>
                  </a:cubicBezTo>
                  <a:cubicBezTo>
                    <a:pt x="512" y="449"/>
                    <a:pt x="512" y="449"/>
                    <a:pt x="511" y="448"/>
                  </a:cubicBezTo>
                  <a:cubicBezTo>
                    <a:pt x="510" y="447"/>
                    <a:pt x="509" y="447"/>
                    <a:pt x="509" y="448"/>
                  </a:cubicBezTo>
                  <a:cubicBezTo>
                    <a:pt x="509" y="449"/>
                    <a:pt x="509" y="449"/>
                    <a:pt x="508" y="449"/>
                  </a:cubicBezTo>
                  <a:cubicBezTo>
                    <a:pt x="508" y="449"/>
                    <a:pt x="508" y="449"/>
                    <a:pt x="508" y="449"/>
                  </a:cubicBezTo>
                  <a:cubicBezTo>
                    <a:pt x="508" y="449"/>
                    <a:pt x="508" y="449"/>
                    <a:pt x="508" y="449"/>
                  </a:cubicBezTo>
                  <a:cubicBezTo>
                    <a:pt x="508" y="450"/>
                    <a:pt x="507" y="450"/>
                    <a:pt x="507" y="450"/>
                  </a:cubicBezTo>
                  <a:cubicBezTo>
                    <a:pt x="507" y="450"/>
                    <a:pt x="507" y="450"/>
                    <a:pt x="507" y="450"/>
                  </a:cubicBezTo>
                  <a:cubicBezTo>
                    <a:pt x="507" y="450"/>
                    <a:pt x="507" y="450"/>
                    <a:pt x="507" y="450"/>
                  </a:cubicBezTo>
                  <a:cubicBezTo>
                    <a:pt x="507" y="449"/>
                    <a:pt x="507" y="448"/>
                    <a:pt x="506" y="448"/>
                  </a:cubicBezTo>
                  <a:cubicBezTo>
                    <a:pt x="505" y="448"/>
                    <a:pt x="505" y="449"/>
                    <a:pt x="505" y="449"/>
                  </a:cubicBezTo>
                  <a:cubicBezTo>
                    <a:pt x="505" y="450"/>
                    <a:pt x="505" y="450"/>
                    <a:pt x="505" y="450"/>
                  </a:cubicBezTo>
                  <a:cubicBezTo>
                    <a:pt x="505" y="450"/>
                    <a:pt x="505" y="450"/>
                    <a:pt x="505" y="450"/>
                  </a:cubicBezTo>
                  <a:cubicBezTo>
                    <a:pt x="504" y="451"/>
                    <a:pt x="504" y="451"/>
                    <a:pt x="504" y="452"/>
                  </a:cubicBezTo>
                  <a:cubicBezTo>
                    <a:pt x="504" y="452"/>
                    <a:pt x="503" y="452"/>
                    <a:pt x="503" y="452"/>
                  </a:cubicBezTo>
                  <a:cubicBezTo>
                    <a:pt x="503" y="452"/>
                    <a:pt x="503" y="452"/>
                    <a:pt x="503" y="452"/>
                  </a:cubicBezTo>
                  <a:cubicBezTo>
                    <a:pt x="504" y="451"/>
                    <a:pt x="504" y="449"/>
                    <a:pt x="503" y="448"/>
                  </a:cubicBezTo>
                  <a:cubicBezTo>
                    <a:pt x="502" y="449"/>
                    <a:pt x="501" y="449"/>
                    <a:pt x="501" y="450"/>
                  </a:cubicBezTo>
                  <a:cubicBezTo>
                    <a:pt x="501" y="450"/>
                    <a:pt x="501" y="449"/>
                    <a:pt x="501" y="449"/>
                  </a:cubicBezTo>
                  <a:cubicBezTo>
                    <a:pt x="501" y="449"/>
                    <a:pt x="501" y="449"/>
                    <a:pt x="501" y="449"/>
                  </a:cubicBezTo>
                  <a:cubicBezTo>
                    <a:pt x="501" y="449"/>
                    <a:pt x="501" y="449"/>
                    <a:pt x="501" y="449"/>
                  </a:cubicBezTo>
                  <a:cubicBezTo>
                    <a:pt x="501" y="448"/>
                    <a:pt x="502" y="448"/>
                    <a:pt x="501" y="447"/>
                  </a:cubicBezTo>
                  <a:cubicBezTo>
                    <a:pt x="501" y="446"/>
                    <a:pt x="501" y="446"/>
                    <a:pt x="500" y="445"/>
                  </a:cubicBezTo>
                  <a:cubicBezTo>
                    <a:pt x="499" y="445"/>
                    <a:pt x="499" y="446"/>
                    <a:pt x="498" y="446"/>
                  </a:cubicBezTo>
                  <a:cubicBezTo>
                    <a:pt x="498" y="446"/>
                    <a:pt x="498" y="446"/>
                    <a:pt x="498" y="446"/>
                  </a:cubicBezTo>
                  <a:cubicBezTo>
                    <a:pt x="498" y="446"/>
                    <a:pt x="498" y="446"/>
                    <a:pt x="497" y="446"/>
                  </a:cubicBezTo>
                  <a:cubicBezTo>
                    <a:pt x="497" y="446"/>
                    <a:pt x="497" y="446"/>
                    <a:pt x="497" y="446"/>
                  </a:cubicBezTo>
                  <a:cubicBezTo>
                    <a:pt x="497" y="446"/>
                    <a:pt x="497" y="446"/>
                    <a:pt x="497" y="446"/>
                  </a:cubicBezTo>
                  <a:cubicBezTo>
                    <a:pt x="497" y="446"/>
                    <a:pt x="497" y="446"/>
                    <a:pt x="497" y="445"/>
                  </a:cubicBezTo>
                  <a:cubicBezTo>
                    <a:pt x="498" y="445"/>
                    <a:pt x="498" y="444"/>
                    <a:pt x="497" y="444"/>
                  </a:cubicBezTo>
                  <a:cubicBezTo>
                    <a:pt x="496" y="443"/>
                    <a:pt x="495" y="443"/>
                    <a:pt x="495" y="445"/>
                  </a:cubicBezTo>
                  <a:cubicBezTo>
                    <a:pt x="495" y="445"/>
                    <a:pt x="495" y="445"/>
                    <a:pt x="495" y="445"/>
                  </a:cubicBezTo>
                  <a:cubicBezTo>
                    <a:pt x="494" y="444"/>
                    <a:pt x="494" y="444"/>
                    <a:pt x="494" y="444"/>
                  </a:cubicBezTo>
                  <a:cubicBezTo>
                    <a:pt x="494" y="444"/>
                    <a:pt x="494" y="444"/>
                    <a:pt x="494" y="444"/>
                  </a:cubicBezTo>
                  <a:cubicBezTo>
                    <a:pt x="495" y="443"/>
                    <a:pt x="495" y="443"/>
                    <a:pt x="495" y="442"/>
                  </a:cubicBezTo>
                  <a:cubicBezTo>
                    <a:pt x="496" y="442"/>
                    <a:pt x="495" y="442"/>
                    <a:pt x="495" y="442"/>
                  </a:cubicBezTo>
                  <a:cubicBezTo>
                    <a:pt x="495" y="442"/>
                    <a:pt x="495" y="442"/>
                    <a:pt x="495" y="442"/>
                  </a:cubicBezTo>
                  <a:cubicBezTo>
                    <a:pt x="495" y="442"/>
                    <a:pt x="495" y="442"/>
                    <a:pt x="495" y="442"/>
                  </a:cubicBezTo>
                  <a:cubicBezTo>
                    <a:pt x="494" y="441"/>
                    <a:pt x="494" y="442"/>
                    <a:pt x="493" y="442"/>
                  </a:cubicBezTo>
                  <a:cubicBezTo>
                    <a:pt x="493" y="442"/>
                    <a:pt x="493" y="442"/>
                    <a:pt x="493" y="442"/>
                  </a:cubicBezTo>
                  <a:cubicBezTo>
                    <a:pt x="493" y="443"/>
                    <a:pt x="493" y="443"/>
                    <a:pt x="493" y="443"/>
                  </a:cubicBezTo>
                  <a:cubicBezTo>
                    <a:pt x="492" y="442"/>
                    <a:pt x="492" y="442"/>
                    <a:pt x="491" y="443"/>
                  </a:cubicBezTo>
                  <a:cubicBezTo>
                    <a:pt x="491" y="443"/>
                    <a:pt x="491" y="443"/>
                    <a:pt x="491" y="443"/>
                  </a:cubicBezTo>
                  <a:cubicBezTo>
                    <a:pt x="491" y="443"/>
                    <a:pt x="491" y="443"/>
                    <a:pt x="491" y="443"/>
                  </a:cubicBezTo>
                  <a:cubicBezTo>
                    <a:pt x="491" y="443"/>
                    <a:pt x="491" y="443"/>
                    <a:pt x="491" y="443"/>
                  </a:cubicBezTo>
                  <a:cubicBezTo>
                    <a:pt x="491" y="443"/>
                    <a:pt x="491" y="443"/>
                    <a:pt x="491" y="443"/>
                  </a:cubicBezTo>
                  <a:cubicBezTo>
                    <a:pt x="491" y="442"/>
                    <a:pt x="492" y="442"/>
                    <a:pt x="493" y="442"/>
                  </a:cubicBezTo>
                  <a:cubicBezTo>
                    <a:pt x="493" y="441"/>
                    <a:pt x="494" y="441"/>
                    <a:pt x="494" y="441"/>
                  </a:cubicBezTo>
                  <a:cubicBezTo>
                    <a:pt x="495" y="441"/>
                    <a:pt x="496" y="441"/>
                    <a:pt x="497" y="441"/>
                  </a:cubicBezTo>
                  <a:cubicBezTo>
                    <a:pt x="497" y="441"/>
                    <a:pt x="498" y="441"/>
                    <a:pt x="498" y="440"/>
                  </a:cubicBezTo>
                  <a:cubicBezTo>
                    <a:pt x="497" y="440"/>
                    <a:pt x="496" y="439"/>
                    <a:pt x="496" y="440"/>
                  </a:cubicBezTo>
                  <a:cubicBezTo>
                    <a:pt x="494" y="442"/>
                    <a:pt x="495" y="439"/>
                    <a:pt x="494" y="439"/>
                  </a:cubicBezTo>
                  <a:cubicBezTo>
                    <a:pt x="494" y="439"/>
                    <a:pt x="493" y="439"/>
                    <a:pt x="493" y="439"/>
                  </a:cubicBezTo>
                  <a:cubicBezTo>
                    <a:pt x="493" y="440"/>
                    <a:pt x="492" y="440"/>
                    <a:pt x="492" y="440"/>
                  </a:cubicBezTo>
                  <a:cubicBezTo>
                    <a:pt x="492" y="440"/>
                    <a:pt x="492" y="440"/>
                    <a:pt x="492" y="440"/>
                  </a:cubicBezTo>
                  <a:cubicBezTo>
                    <a:pt x="492" y="440"/>
                    <a:pt x="492" y="440"/>
                    <a:pt x="492" y="440"/>
                  </a:cubicBezTo>
                  <a:cubicBezTo>
                    <a:pt x="492" y="439"/>
                    <a:pt x="492" y="439"/>
                    <a:pt x="492" y="439"/>
                  </a:cubicBezTo>
                  <a:cubicBezTo>
                    <a:pt x="493" y="439"/>
                    <a:pt x="493" y="439"/>
                    <a:pt x="493" y="438"/>
                  </a:cubicBezTo>
                  <a:cubicBezTo>
                    <a:pt x="493" y="438"/>
                    <a:pt x="492" y="438"/>
                    <a:pt x="492" y="438"/>
                  </a:cubicBezTo>
                  <a:cubicBezTo>
                    <a:pt x="491" y="438"/>
                    <a:pt x="491" y="439"/>
                    <a:pt x="490" y="438"/>
                  </a:cubicBezTo>
                  <a:cubicBezTo>
                    <a:pt x="490" y="438"/>
                    <a:pt x="489" y="438"/>
                    <a:pt x="489" y="438"/>
                  </a:cubicBezTo>
                  <a:cubicBezTo>
                    <a:pt x="489" y="438"/>
                    <a:pt x="489" y="438"/>
                    <a:pt x="489" y="438"/>
                  </a:cubicBezTo>
                  <a:cubicBezTo>
                    <a:pt x="489" y="438"/>
                    <a:pt x="489" y="438"/>
                    <a:pt x="489" y="438"/>
                  </a:cubicBezTo>
                  <a:cubicBezTo>
                    <a:pt x="489" y="438"/>
                    <a:pt x="488" y="438"/>
                    <a:pt x="488" y="438"/>
                  </a:cubicBezTo>
                  <a:cubicBezTo>
                    <a:pt x="487" y="437"/>
                    <a:pt x="486" y="438"/>
                    <a:pt x="485" y="438"/>
                  </a:cubicBezTo>
                  <a:cubicBezTo>
                    <a:pt x="486" y="437"/>
                    <a:pt x="486" y="438"/>
                    <a:pt x="486" y="437"/>
                  </a:cubicBezTo>
                  <a:cubicBezTo>
                    <a:pt x="486" y="436"/>
                    <a:pt x="485" y="436"/>
                    <a:pt x="485" y="437"/>
                  </a:cubicBezTo>
                  <a:cubicBezTo>
                    <a:pt x="485" y="437"/>
                    <a:pt x="485" y="437"/>
                    <a:pt x="484" y="437"/>
                  </a:cubicBezTo>
                  <a:cubicBezTo>
                    <a:pt x="484" y="437"/>
                    <a:pt x="485" y="436"/>
                    <a:pt x="485" y="436"/>
                  </a:cubicBezTo>
                  <a:cubicBezTo>
                    <a:pt x="485" y="436"/>
                    <a:pt x="486" y="436"/>
                    <a:pt x="486" y="436"/>
                  </a:cubicBezTo>
                  <a:cubicBezTo>
                    <a:pt x="487" y="437"/>
                    <a:pt x="488" y="436"/>
                    <a:pt x="489" y="436"/>
                  </a:cubicBezTo>
                  <a:cubicBezTo>
                    <a:pt x="488" y="434"/>
                    <a:pt x="486" y="435"/>
                    <a:pt x="485" y="435"/>
                  </a:cubicBezTo>
                  <a:cubicBezTo>
                    <a:pt x="485" y="435"/>
                    <a:pt x="485" y="435"/>
                    <a:pt x="485" y="435"/>
                  </a:cubicBezTo>
                  <a:cubicBezTo>
                    <a:pt x="485" y="434"/>
                    <a:pt x="485" y="434"/>
                    <a:pt x="485" y="434"/>
                  </a:cubicBezTo>
                  <a:cubicBezTo>
                    <a:pt x="485" y="434"/>
                    <a:pt x="485" y="434"/>
                    <a:pt x="485" y="434"/>
                  </a:cubicBezTo>
                  <a:cubicBezTo>
                    <a:pt x="485" y="434"/>
                    <a:pt x="484" y="434"/>
                    <a:pt x="484" y="434"/>
                  </a:cubicBezTo>
                  <a:cubicBezTo>
                    <a:pt x="484" y="433"/>
                    <a:pt x="485" y="434"/>
                    <a:pt x="485" y="434"/>
                  </a:cubicBezTo>
                  <a:cubicBezTo>
                    <a:pt x="485" y="434"/>
                    <a:pt x="485" y="434"/>
                    <a:pt x="485" y="434"/>
                  </a:cubicBezTo>
                  <a:cubicBezTo>
                    <a:pt x="485" y="434"/>
                    <a:pt x="485" y="434"/>
                    <a:pt x="485" y="434"/>
                  </a:cubicBezTo>
                  <a:cubicBezTo>
                    <a:pt x="486" y="434"/>
                    <a:pt x="486" y="433"/>
                    <a:pt x="486" y="433"/>
                  </a:cubicBezTo>
                  <a:cubicBezTo>
                    <a:pt x="488" y="433"/>
                    <a:pt x="489" y="433"/>
                    <a:pt x="490" y="434"/>
                  </a:cubicBezTo>
                  <a:cubicBezTo>
                    <a:pt x="490" y="434"/>
                    <a:pt x="491" y="434"/>
                    <a:pt x="491" y="434"/>
                  </a:cubicBezTo>
                  <a:cubicBezTo>
                    <a:pt x="489" y="433"/>
                    <a:pt x="488" y="432"/>
                    <a:pt x="487" y="432"/>
                  </a:cubicBezTo>
                  <a:cubicBezTo>
                    <a:pt x="487" y="431"/>
                    <a:pt x="488" y="432"/>
                    <a:pt x="488" y="432"/>
                  </a:cubicBezTo>
                  <a:cubicBezTo>
                    <a:pt x="489" y="432"/>
                    <a:pt x="489" y="432"/>
                    <a:pt x="490" y="432"/>
                  </a:cubicBezTo>
                  <a:cubicBezTo>
                    <a:pt x="490" y="431"/>
                    <a:pt x="489" y="431"/>
                    <a:pt x="489" y="431"/>
                  </a:cubicBezTo>
                  <a:cubicBezTo>
                    <a:pt x="489" y="430"/>
                    <a:pt x="490" y="430"/>
                    <a:pt x="490" y="430"/>
                  </a:cubicBezTo>
                  <a:cubicBezTo>
                    <a:pt x="490" y="430"/>
                    <a:pt x="490" y="430"/>
                    <a:pt x="490" y="430"/>
                  </a:cubicBezTo>
                  <a:cubicBezTo>
                    <a:pt x="490" y="430"/>
                    <a:pt x="490" y="430"/>
                    <a:pt x="490" y="430"/>
                  </a:cubicBezTo>
                  <a:cubicBezTo>
                    <a:pt x="490" y="430"/>
                    <a:pt x="491" y="430"/>
                    <a:pt x="491" y="429"/>
                  </a:cubicBezTo>
                  <a:cubicBezTo>
                    <a:pt x="490" y="428"/>
                    <a:pt x="489" y="427"/>
                    <a:pt x="488" y="427"/>
                  </a:cubicBezTo>
                  <a:cubicBezTo>
                    <a:pt x="487" y="427"/>
                    <a:pt x="487" y="427"/>
                    <a:pt x="487" y="426"/>
                  </a:cubicBezTo>
                  <a:cubicBezTo>
                    <a:pt x="486" y="426"/>
                    <a:pt x="486" y="426"/>
                    <a:pt x="486" y="426"/>
                  </a:cubicBezTo>
                  <a:cubicBezTo>
                    <a:pt x="486" y="426"/>
                    <a:pt x="486" y="426"/>
                    <a:pt x="486" y="426"/>
                  </a:cubicBezTo>
                  <a:cubicBezTo>
                    <a:pt x="486" y="426"/>
                    <a:pt x="486" y="426"/>
                    <a:pt x="486" y="426"/>
                  </a:cubicBezTo>
                  <a:cubicBezTo>
                    <a:pt x="486" y="426"/>
                    <a:pt x="486" y="426"/>
                    <a:pt x="486" y="426"/>
                  </a:cubicBezTo>
                  <a:cubicBezTo>
                    <a:pt x="486" y="426"/>
                    <a:pt x="487" y="426"/>
                    <a:pt x="487" y="426"/>
                  </a:cubicBezTo>
                  <a:cubicBezTo>
                    <a:pt x="487" y="426"/>
                    <a:pt x="487" y="426"/>
                    <a:pt x="487" y="426"/>
                  </a:cubicBezTo>
                  <a:cubicBezTo>
                    <a:pt x="487" y="426"/>
                    <a:pt x="487" y="426"/>
                    <a:pt x="487" y="426"/>
                  </a:cubicBezTo>
                  <a:cubicBezTo>
                    <a:pt x="488" y="425"/>
                    <a:pt x="489" y="426"/>
                    <a:pt x="489" y="425"/>
                  </a:cubicBezTo>
                  <a:cubicBezTo>
                    <a:pt x="489" y="425"/>
                    <a:pt x="489" y="425"/>
                    <a:pt x="490" y="425"/>
                  </a:cubicBezTo>
                  <a:cubicBezTo>
                    <a:pt x="490" y="425"/>
                    <a:pt x="490" y="425"/>
                    <a:pt x="490" y="425"/>
                  </a:cubicBezTo>
                  <a:cubicBezTo>
                    <a:pt x="490" y="425"/>
                    <a:pt x="490" y="425"/>
                    <a:pt x="490" y="425"/>
                  </a:cubicBezTo>
                  <a:cubicBezTo>
                    <a:pt x="490" y="425"/>
                    <a:pt x="490" y="425"/>
                    <a:pt x="491" y="426"/>
                  </a:cubicBezTo>
                  <a:cubicBezTo>
                    <a:pt x="492" y="426"/>
                    <a:pt x="493" y="427"/>
                    <a:pt x="494" y="426"/>
                  </a:cubicBezTo>
                  <a:cubicBezTo>
                    <a:pt x="495" y="426"/>
                    <a:pt x="496" y="426"/>
                    <a:pt x="497" y="427"/>
                  </a:cubicBezTo>
                  <a:cubicBezTo>
                    <a:pt x="498" y="427"/>
                    <a:pt x="498" y="427"/>
                    <a:pt x="499" y="426"/>
                  </a:cubicBezTo>
                  <a:cubicBezTo>
                    <a:pt x="499" y="425"/>
                    <a:pt x="499" y="425"/>
                    <a:pt x="498" y="424"/>
                  </a:cubicBezTo>
                  <a:cubicBezTo>
                    <a:pt x="497" y="422"/>
                    <a:pt x="495" y="420"/>
                    <a:pt x="492" y="421"/>
                  </a:cubicBezTo>
                  <a:cubicBezTo>
                    <a:pt x="490" y="421"/>
                    <a:pt x="489" y="420"/>
                    <a:pt x="487" y="419"/>
                  </a:cubicBezTo>
                  <a:cubicBezTo>
                    <a:pt x="486" y="418"/>
                    <a:pt x="485" y="418"/>
                    <a:pt x="484" y="419"/>
                  </a:cubicBezTo>
                  <a:cubicBezTo>
                    <a:pt x="482" y="420"/>
                    <a:pt x="481" y="421"/>
                    <a:pt x="479" y="420"/>
                  </a:cubicBezTo>
                  <a:cubicBezTo>
                    <a:pt x="479" y="420"/>
                    <a:pt x="479" y="420"/>
                    <a:pt x="479" y="420"/>
                  </a:cubicBezTo>
                  <a:cubicBezTo>
                    <a:pt x="480" y="419"/>
                    <a:pt x="480" y="419"/>
                    <a:pt x="480" y="419"/>
                  </a:cubicBezTo>
                  <a:cubicBezTo>
                    <a:pt x="480" y="419"/>
                    <a:pt x="480" y="419"/>
                    <a:pt x="480" y="419"/>
                  </a:cubicBezTo>
                  <a:cubicBezTo>
                    <a:pt x="480" y="419"/>
                    <a:pt x="480" y="419"/>
                    <a:pt x="480" y="419"/>
                  </a:cubicBezTo>
                  <a:cubicBezTo>
                    <a:pt x="482" y="420"/>
                    <a:pt x="483" y="419"/>
                    <a:pt x="484" y="418"/>
                  </a:cubicBezTo>
                  <a:cubicBezTo>
                    <a:pt x="484" y="418"/>
                    <a:pt x="485" y="417"/>
                    <a:pt x="486" y="417"/>
                  </a:cubicBezTo>
                  <a:cubicBezTo>
                    <a:pt x="487" y="418"/>
                    <a:pt x="488" y="417"/>
                    <a:pt x="489" y="416"/>
                  </a:cubicBezTo>
                  <a:cubicBezTo>
                    <a:pt x="490" y="415"/>
                    <a:pt x="491" y="414"/>
                    <a:pt x="492" y="415"/>
                  </a:cubicBezTo>
                  <a:cubicBezTo>
                    <a:pt x="493" y="416"/>
                    <a:pt x="494" y="416"/>
                    <a:pt x="495" y="416"/>
                  </a:cubicBezTo>
                  <a:cubicBezTo>
                    <a:pt x="495" y="416"/>
                    <a:pt x="496" y="416"/>
                    <a:pt x="495" y="415"/>
                  </a:cubicBezTo>
                  <a:cubicBezTo>
                    <a:pt x="495" y="414"/>
                    <a:pt x="495" y="412"/>
                    <a:pt x="495" y="411"/>
                  </a:cubicBezTo>
                  <a:cubicBezTo>
                    <a:pt x="494" y="409"/>
                    <a:pt x="492" y="407"/>
                    <a:pt x="491" y="406"/>
                  </a:cubicBezTo>
                  <a:cubicBezTo>
                    <a:pt x="490" y="404"/>
                    <a:pt x="489" y="404"/>
                    <a:pt x="488" y="406"/>
                  </a:cubicBezTo>
                  <a:cubicBezTo>
                    <a:pt x="488" y="406"/>
                    <a:pt x="487" y="407"/>
                    <a:pt x="488" y="408"/>
                  </a:cubicBezTo>
                  <a:cubicBezTo>
                    <a:pt x="489" y="408"/>
                    <a:pt x="488" y="409"/>
                    <a:pt x="488" y="409"/>
                  </a:cubicBezTo>
                  <a:cubicBezTo>
                    <a:pt x="487" y="409"/>
                    <a:pt x="487" y="409"/>
                    <a:pt x="486" y="410"/>
                  </a:cubicBezTo>
                  <a:cubicBezTo>
                    <a:pt x="486" y="411"/>
                    <a:pt x="485" y="412"/>
                    <a:pt x="483" y="412"/>
                  </a:cubicBezTo>
                  <a:cubicBezTo>
                    <a:pt x="483" y="412"/>
                    <a:pt x="483" y="412"/>
                    <a:pt x="483" y="412"/>
                  </a:cubicBezTo>
                  <a:cubicBezTo>
                    <a:pt x="482" y="412"/>
                    <a:pt x="482" y="413"/>
                    <a:pt x="481" y="414"/>
                  </a:cubicBezTo>
                  <a:cubicBezTo>
                    <a:pt x="481" y="415"/>
                    <a:pt x="480" y="415"/>
                    <a:pt x="479" y="414"/>
                  </a:cubicBezTo>
                  <a:cubicBezTo>
                    <a:pt x="479" y="414"/>
                    <a:pt x="478" y="414"/>
                    <a:pt x="478" y="415"/>
                  </a:cubicBezTo>
                  <a:cubicBezTo>
                    <a:pt x="478" y="415"/>
                    <a:pt x="478" y="415"/>
                    <a:pt x="478" y="415"/>
                  </a:cubicBezTo>
                  <a:cubicBezTo>
                    <a:pt x="477" y="416"/>
                    <a:pt x="477" y="417"/>
                    <a:pt x="476" y="418"/>
                  </a:cubicBezTo>
                  <a:cubicBezTo>
                    <a:pt x="476" y="418"/>
                    <a:pt x="476" y="418"/>
                    <a:pt x="476" y="418"/>
                  </a:cubicBezTo>
                  <a:cubicBezTo>
                    <a:pt x="477" y="416"/>
                    <a:pt x="477" y="415"/>
                    <a:pt x="478" y="413"/>
                  </a:cubicBezTo>
                  <a:cubicBezTo>
                    <a:pt x="478" y="413"/>
                    <a:pt x="478" y="413"/>
                    <a:pt x="478" y="413"/>
                  </a:cubicBezTo>
                  <a:cubicBezTo>
                    <a:pt x="479" y="413"/>
                    <a:pt x="479" y="413"/>
                    <a:pt x="479" y="413"/>
                  </a:cubicBezTo>
                  <a:cubicBezTo>
                    <a:pt x="479" y="413"/>
                    <a:pt x="479" y="413"/>
                    <a:pt x="479" y="413"/>
                  </a:cubicBezTo>
                  <a:cubicBezTo>
                    <a:pt x="480" y="414"/>
                    <a:pt x="480" y="414"/>
                    <a:pt x="480" y="413"/>
                  </a:cubicBezTo>
                  <a:cubicBezTo>
                    <a:pt x="481" y="412"/>
                    <a:pt x="482" y="411"/>
                    <a:pt x="484" y="410"/>
                  </a:cubicBezTo>
                  <a:cubicBezTo>
                    <a:pt x="484" y="410"/>
                    <a:pt x="485" y="409"/>
                    <a:pt x="484" y="409"/>
                  </a:cubicBezTo>
                  <a:cubicBezTo>
                    <a:pt x="484" y="409"/>
                    <a:pt x="484" y="409"/>
                    <a:pt x="484" y="409"/>
                  </a:cubicBezTo>
                  <a:cubicBezTo>
                    <a:pt x="484" y="409"/>
                    <a:pt x="484" y="409"/>
                    <a:pt x="484" y="409"/>
                  </a:cubicBezTo>
                  <a:cubicBezTo>
                    <a:pt x="485" y="409"/>
                    <a:pt x="485" y="408"/>
                    <a:pt x="485" y="408"/>
                  </a:cubicBezTo>
                  <a:cubicBezTo>
                    <a:pt x="485" y="408"/>
                    <a:pt x="486" y="407"/>
                    <a:pt x="485" y="407"/>
                  </a:cubicBezTo>
                  <a:cubicBezTo>
                    <a:pt x="485" y="406"/>
                    <a:pt x="484" y="406"/>
                    <a:pt x="484" y="406"/>
                  </a:cubicBezTo>
                  <a:cubicBezTo>
                    <a:pt x="483" y="407"/>
                    <a:pt x="482" y="407"/>
                    <a:pt x="481" y="407"/>
                  </a:cubicBezTo>
                  <a:cubicBezTo>
                    <a:pt x="480" y="407"/>
                    <a:pt x="479" y="407"/>
                    <a:pt x="478" y="408"/>
                  </a:cubicBezTo>
                  <a:cubicBezTo>
                    <a:pt x="478" y="408"/>
                    <a:pt x="478" y="408"/>
                    <a:pt x="478" y="408"/>
                  </a:cubicBezTo>
                  <a:cubicBezTo>
                    <a:pt x="478" y="409"/>
                    <a:pt x="478" y="409"/>
                    <a:pt x="478" y="410"/>
                  </a:cubicBezTo>
                  <a:cubicBezTo>
                    <a:pt x="478" y="411"/>
                    <a:pt x="478" y="411"/>
                    <a:pt x="477" y="411"/>
                  </a:cubicBezTo>
                  <a:cubicBezTo>
                    <a:pt x="476" y="411"/>
                    <a:pt x="476" y="412"/>
                    <a:pt x="475" y="413"/>
                  </a:cubicBezTo>
                  <a:cubicBezTo>
                    <a:pt x="475" y="413"/>
                    <a:pt x="475" y="413"/>
                    <a:pt x="475" y="413"/>
                  </a:cubicBezTo>
                  <a:cubicBezTo>
                    <a:pt x="475" y="413"/>
                    <a:pt x="474" y="413"/>
                    <a:pt x="474" y="414"/>
                  </a:cubicBezTo>
                  <a:cubicBezTo>
                    <a:pt x="474" y="414"/>
                    <a:pt x="474" y="414"/>
                    <a:pt x="474" y="414"/>
                  </a:cubicBezTo>
                  <a:cubicBezTo>
                    <a:pt x="474" y="414"/>
                    <a:pt x="474" y="414"/>
                    <a:pt x="474" y="414"/>
                  </a:cubicBezTo>
                  <a:cubicBezTo>
                    <a:pt x="474" y="413"/>
                    <a:pt x="474" y="413"/>
                    <a:pt x="474" y="413"/>
                  </a:cubicBezTo>
                  <a:cubicBezTo>
                    <a:pt x="475" y="412"/>
                    <a:pt x="475" y="410"/>
                    <a:pt x="477" y="411"/>
                  </a:cubicBezTo>
                  <a:cubicBezTo>
                    <a:pt x="477" y="411"/>
                    <a:pt x="477" y="410"/>
                    <a:pt x="477" y="410"/>
                  </a:cubicBezTo>
                  <a:cubicBezTo>
                    <a:pt x="477" y="410"/>
                    <a:pt x="477" y="409"/>
                    <a:pt x="476" y="409"/>
                  </a:cubicBezTo>
                  <a:cubicBezTo>
                    <a:pt x="476" y="409"/>
                    <a:pt x="478" y="409"/>
                    <a:pt x="477" y="407"/>
                  </a:cubicBezTo>
                  <a:cubicBezTo>
                    <a:pt x="478" y="407"/>
                    <a:pt x="479" y="406"/>
                    <a:pt x="480" y="406"/>
                  </a:cubicBezTo>
                  <a:cubicBezTo>
                    <a:pt x="480" y="406"/>
                    <a:pt x="480" y="406"/>
                    <a:pt x="480" y="406"/>
                  </a:cubicBezTo>
                  <a:cubicBezTo>
                    <a:pt x="481" y="405"/>
                    <a:pt x="482" y="405"/>
                    <a:pt x="482" y="405"/>
                  </a:cubicBezTo>
                  <a:cubicBezTo>
                    <a:pt x="484" y="405"/>
                    <a:pt x="486" y="404"/>
                    <a:pt x="486" y="402"/>
                  </a:cubicBezTo>
                  <a:cubicBezTo>
                    <a:pt x="486" y="402"/>
                    <a:pt x="486" y="402"/>
                    <a:pt x="486" y="402"/>
                  </a:cubicBezTo>
                  <a:cubicBezTo>
                    <a:pt x="486" y="402"/>
                    <a:pt x="486" y="402"/>
                    <a:pt x="486" y="402"/>
                  </a:cubicBezTo>
                  <a:cubicBezTo>
                    <a:pt x="486" y="403"/>
                    <a:pt x="486" y="403"/>
                    <a:pt x="487" y="403"/>
                  </a:cubicBezTo>
                  <a:cubicBezTo>
                    <a:pt x="488" y="401"/>
                    <a:pt x="488" y="399"/>
                    <a:pt x="486" y="398"/>
                  </a:cubicBezTo>
                  <a:cubicBezTo>
                    <a:pt x="484" y="397"/>
                    <a:pt x="483" y="397"/>
                    <a:pt x="482" y="395"/>
                  </a:cubicBezTo>
                  <a:cubicBezTo>
                    <a:pt x="481" y="395"/>
                    <a:pt x="480" y="395"/>
                    <a:pt x="479" y="395"/>
                  </a:cubicBezTo>
                  <a:cubicBezTo>
                    <a:pt x="479" y="397"/>
                    <a:pt x="477" y="397"/>
                    <a:pt x="476" y="398"/>
                  </a:cubicBezTo>
                  <a:cubicBezTo>
                    <a:pt x="476" y="398"/>
                    <a:pt x="476" y="398"/>
                    <a:pt x="476" y="398"/>
                  </a:cubicBezTo>
                  <a:cubicBezTo>
                    <a:pt x="476" y="398"/>
                    <a:pt x="476" y="398"/>
                    <a:pt x="476" y="398"/>
                  </a:cubicBezTo>
                  <a:cubicBezTo>
                    <a:pt x="476" y="398"/>
                    <a:pt x="476" y="398"/>
                    <a:pt x="476" y="398"/>
                  </a:cubicBezTo>
                  <a:cubicBezTo>
                    <a:pt x="476" y="398"/>
                    <a:pt x="476" y="398"/>
                    <a:pt x="476" y="398"/>
                  </a:cubicBezTo>
                  <a:cubicBezTo>
                    <a:pt x="475" y="398"/>
                    <a:pt x="475" y="398"/>
                    <a:pt x="474" y="398"/>
                  </a:cubicBezTo>
                  <a:cubicBezTo>
                    <a:pt x="474" y="398"/>
                    <a:pt x="474" y="398"/>
                    <a:pt x="474" y="398"/>
                  </a:cubicBezTo>
                  <a:cubicBezTo>
                    <a:pt x="474" y="398"/>
                    <a:pt x="474" y="398"/>
                    <a:pt x="474" y="398"/>
                  </a:cubicBezTo>
                  <a:cubicBezTo>
                    <a:pt x="473" y="399"/>
                    <a:pt x="474" y="399"/>
                    <a:pt x="474" y="400"/>
                  </a:cubicBezTo>
                  <a:cubicBezTo>
                    <a:pt x="474" y="400"/>
                    <a:pt x="474" y="400"/>
                    <a:pt x="474" y="400"/>
                  </a:cubicBezTo>
                  <a:cubicBezTo>
                    <a:pt x="474" y="400"/>
                    <a:pt x="474" y="400"/>
                    <a:pt x="474" y="400"/>
                  </a:cubicBezTo>
                  <a:cubicBezTo>
                    <a:pt x="474" y="400"/>
                    <a:pt x="474" y="400"/>
                    <a:pt x="474" y="400"/>
                  </a:cubicBezTo>
                  <a:cubicBezTo>
                    <a:pt x="474" y="401"/>
                    <a:pt x="474" y="401"/>
                    <a:pt x="473" y="401"/>
                  </a:cubicBezTo>
                  <a:cubicBezTo>
                    <a:pt x="473" y="401"/>
                    <a:pt x="473" y="401"/>
                    <a:pt x="473" y="401"/>
                  </a:cubicBezTo>
                  <a:cubicBezTo>
                    <a:pt x="474" y="400"/>
                    <a:pt x="473" y="400"/>
                    <a:pt x="473" y="399"/>
                  </a:cubicBezTo>
                  <a:cubicBezTo>
                    <a:pt x="473" y="399"/>
                    <a:pt x="473" y="398"/>
                    <a:pt x="474" y="398"/>
                  </a:cubicBezTo>
                  <a:cubicBezTo>
                    <a:pt x="476" y="397"/>
                    <a:pt x="477" y="396"/>
                    <a:pt x="477" y="394"/>
                  </a:cubicBezTo>
                  <a:cubicBezTo>
                    <a:pt x="478" y="394"/>
                    <a:pt x="478" y="394"/>
                    <a:pt x="478" y="393"/>
                  </a:cubicBezTo>
                  <a:cubicBezTo>
                    <a:pt x="477" y="393"/>
                    <a:pt x="476" y="393"/>
                    <a:pt x="476" y="394"/>
                  </a:cubicBezTo>
                  <a:cubicBezTo>
                    <a:pt x="476" y="394"/>
                    <a:pt x="476" y="394"/>
                    <a:pt x="476" y="394"/>
                  </a:cubicBezTo>
                  <a:cubicBezTo>
                    <a:pt x="476" y="394"/>
                    <a:pt x="475" y="394"/>
                    <a:pt x="474" y="395"/>
                  </a:cubicBezTo>
                  <a:cubicBezTo>
                    <a:pt x="473" y="395"/>
                    <a:pt x="471" y="397"/>
                    <a:pt x="470" y="398"/>
                  </a:cubicBezTo>
                  <a:cubicBezTo>
                    <a:pt x="469" y="400"/>
                    <a:pt x="468" y="402"/>
                    <a:pt x="469" y="404"/>
                  </a:cubicBezTo>
                  <a:cubicBezTo>
                    <a:pt x="468" y="404"/>
                    <a:pt x="468" y="404"/>
                    <a:pt x="468" y="404"/>
                  </a:cubicBezTo>
                  <a:cubicBezTo>
                    <a:pt x="468" y="404"/>
                    <a:pt x="468" y="404"/>
                    <a:pt x="468" y="404"/>
                  </a:cubicBezTo>
                  <a:cubicBezTo>
                    <a:pt x="468" y="404"/>
                    <a:pt x="468" y="404"/>
                    <a:pt x="468" y="404"/>
                  </a:cubicBezTo>
                  <a:cubicBezTo>
                    <a:pt x="468" y="405"/>
                    <a:pt x="468" y="405"/>
                    <a:pt x="468" y="405"/>
                  </a:cubicBezTo>
                  <a:cubicBezTo>
                    <a:pt x="468" y="405"/>
                    <a:pt x="468" y="405"/>
                    <a:pt x="468" y="405"/>
                  </a:cubicBezTo>
                  <a:cubicBezTo>
                    <a:pt x="468" y="405"/>
                    <a:pt x="468" y="405"/>
                    <a:pt x="468" y="405"/>
                  </a:cubicBezTo>
                  <a:cubicBezTo>
                    <a:pt x="467" y="405"/>
                    <a:pt x="467" y="405"/>
                    <a:pt x="467" y="404"/>
                  </a:cubicBezTo>
                  <a:cubicBezTo>
                    <a:pt x="467" y="404"/>
                    <a:pt x="467" y="404"/>
                    <a:pt x="467" y="404"/>
                  </a:cubicBezTo>
                  <a:cubicBezTo>
                    <a:pt x="468" y="403"/>
                    <a:pt x="468" y="402"/>
                    <a:pt x="468" y="401"/>
                  </a:cubicBezTo>
                  <a:cubicBezTo>
                    <a:pt x="469" y="400"/>
                    <a:pt x="468" y="399"/>
                    <a:pt x="467" y="399"/>
                  </a:cubicBezTo>
                  <a:cubicBezTo>
                    <a:pt x="467" y="399"/>
                    <a:pt x="467" y="399"/>
                    <a:pt x="467" y="399"/>
                  </a:cubicBezTo>
                  <a:cubicBezTo>
                    <a:pt x="466" y="399"/>
                    <a:pt x="466" y="400"/>
                    <a:pt x="466" y="400"/>
                  </a:cubicBezTo>
                  <a:cubicBezTo>
                    <a:pt x="466" y="400"/>
                    <a:pt x="466" y="400"/>
                    <a:pt x="466" y="400"/>
                  </a:cubicBezTo>
                  <a:cubicBezTo>
                    <a:pt x="466" y="400"/>
                    <a:pt x="466" y="400"/>
                    <a:pt x="466" y="400"/>
                  </a:cubicBezTo>
                  <a:cubicBezTo>
                    <a:pt x="466" y="400"/>
                    <a:pt x="466" y="400"/>
                    <a:pt x="466" y="400"/>
                  </a:cubicBezTo>
                  <a:cubicBezTo>
                    <a:pt x="466" y="400"/>
                    <a:pt x="466" y="400"/>
                    <a:pt x="466" y="400"/>
                  </a:cubicBezTo>
                  <a:cubicBezTo>
                    <a:pt x="466" y="400"/>
                    <a:pt x="466" y="400"/>
                    <a:pt x="466" y="400"/>
                  </a:cubicBezTo>
                  <a:cubicBezTo>
                    <a:pt x="466" y="399"/>
                    <a:pt x="466" y="399"/>
                    <a:pt x="466" y="398"/>
                  </a:cubicBezTo>
                  <a:cubicBezTo>
                    <a:pt x="466" y="398"/>
                    <a:pt x="466" y="398"/>
                    <a:pt x="466" y="398"/>
                  </a:cubicBezTo>
                  <a:cubicBezTo>
                    <a:pt x="466" y="398"/>
                    <a:pt x="467" y="399"/>
                    <a:pt x="467" y="399"/>
                  </a:cubicBezTo>
                  <a:cubicBezTo>
                    <a:pt x="467" y="399"/>
                    <a:pt x="467" y="399"/>
                    <a:pt x="467" y="399"/>
                  </a:cubicBezTo>
                  <a:cubicBezTo>
                    <a:pt x="467" y="399"/>
                    <a:pt x="467" y="399"/>
                    <a:pt x="467" y="399"/>
                  </a:cubicBezTo>
                  <a:cubicBezTo>
                    <a:pt x="468" y="399"/>
                    <a:pt x="468" y="399"/>
                    <a:pt x="469" y="398"/>
                  </a:cubicBezTo>
                  <a:cubicBezTo>
                    <a:pt x="470" y="396"/>
                    <a:pt x="471" y="395"/>
                    <a:pt x="472" y="393"/>
                  </a:cubicBezTo>
                  <a:cubicBezTo>
                    <a:pt x="473" y="392"/>
                    <a:pt x="473" y="390"/>
                    <a:pt x="472" y="389"/>
                  </a:cubicBezTo>
                  <a:cubicBezTo>
                    <a:pt x="471" y="388"/>
                    <a:pt x="471" y="388"/>
                    <a:pt x="470" y="389"/>
                  </a:cubicBezTo>
                  <a:cubicBezTo>
                    <a:pt x="470" y="389"/>
                    <a:pt x="469" y="389"/>
                    <a:pt x="469" y="390"/>
                  </a:cubicBezTo>
                  <a:cubicBezTo>
                    <a:pt x="468" y="390"/>
                    <a:pt x="468" y="392"/>
                    <a:pt x="469" y="393"/>
                  </a:cubicBezTo>
                  <a:cubicBezTo>
                    <a:pt x="468" y="393"/>
                    <a:pt x="468" y="393"/>
                    <a:pt x="468" y="393"/>
                  </a:cubicBezTo>
                  <a:cubicBezTo>
                    <a:pt x="468" y="393"/>
                    <a:pt x="468" y="393"/>
                    <a:pt x="468" y="393"/>
                  </a:cubicBezTo>
                  <a:cubicBezTo>
                    <a:pt x="468" y="393"/>
                    <a:pt x="468" y="393"/>
                    <a:pt x="468" y="393"/>
                  </a:cubicBezTo>
                  <a:cubicBezTo>
                    <a:pt x="467" y="392"/>
                    <a:pt x="466" y="393"/>
                    <a:pt x="466" y="393"/>
                  </a:cubicBezTo>
                  <a:cubicBezTo>
                    <a:pt x="465" y="393"/>
                    <a:pt x="464" y="394"/>
                    <a:pt x="464" y="394"/>
                  </a:cubicBezTo>
                  <a:cubicBezTo>
                    <a:pt x="464" y="394"/>
                    <a:pt x="464" y="394"/>
                    <a:pt x="464" y="394"/>
                  </a:cubicBezTo>
                  <a:cubicBezTo>
                    <a:pt x="464" y="394"/>
                    <a:pt x="464" y="394"/>
                    <a:pt x="464" y="394"/>
                  </a:cubicBezTo>
                  <a:cubicBezTo>
                    <a:pt x="464" y="394"/>
                    <a:pt x="464" y="394"/>
                    <a:pt x="464" y="394"/>
                  </a:cubicBezTo>
                  <a:cubicBezTo>
                    <a:pt x="464" y="394"/>
                    <a:pt x="464" y="394"/>
                    <a:pt x="464" y="394"/>
                  </a:cubicBezTo>
                  <a:cubicBezTo>
                    <a:pt x="464" y="394"/>
                    <a:pt x="464" y="394"/>
                    <a:pt x="464" y="394"/>
                  </a:cubicBezTo>
                  <a:cubicBezTo>
                    <a:pt x="464" y="393"/>
                    <a:pt x="465" y="392"/>
                    <a:pt x="466" y="392"/>
                  </a:cubicBezTo>
                  <a:cubicBezTo>
                    <a:pt x="467" y="392"/>
                    <a:pt x="467" y="391"/>
                    <a:pt x="467" y="391"/>
                  </a:cubicBezTo>
                  <a:cubicBezTo>
                    <a:pt x="467" y="390"/>
                    <a:pt x="467" y="390"/>
                    <a:pt x="466" y="390"/>
                  </a:cubicBezTo>
                  <a:cubicBezTo>
                    <a:pt x="466" y="390"/>
                    <a:pt x="465" y="390"/>
                    <a:pt x="465" y="390"/>
                  </a:cubicBezTo>
                  <a:cubicBezTo>
                    <a:pt x="465" y="390"/>
                    <a:pt x="465" y="390"/>
                    <a:pt x="465" y="390"/>
                  </a:cubicBezTo>
                  <a:cubicBezTo>
                    <a:pt x="463" y="389"/>
                    <a:pt x="462" y="389"/>
                    <a:pt x="463" y="391"/>
                  </a:cubicBezTo>
                  <a:cubicBezTo>
                    <a:pt x="463" y="391"/>
                    <a:pt x="462" y="391"/>
                    <a:pt x="462" y="392"/>
                  </a:cubicBezTo>
                  <a:cubicBezTo>
                    <a:pt x="462" y="392"/>
                    <a:pt x="462" y="392"/>
                    <a:pt x="462" y="392"/>
                  </a:cubicBezTo>
                  <a:cubicBezTo>
                    <a:pt x="462" y="392"/>
                    <a:pt x="462" y="392"/>
                    <a:pt x="462" y="392"/>
                  </a:cubicBezTo>
                  <a:cubicBezTo>
                    <a:pt x="461" y="392"/>
                    <a:pt x="461" y="392"/>
                    <a:pt x="461" y="392"/>
                  </a:cubicBezTo>
                  <a:cubicBezTo>
                    <a:pt x="461" y="393"/>
                    <a:pt x="461" y="393"/>
                    <a:pt x="461" y="393"/>
                  </a:cubicBezTo>
                  <a:cubicBezTo>
                    <a:pt x="461" y="393"/>
                    <a:pt x="461" y="393"/>
                    <a:pt x="461" y="393"/>
                  </a:cubicBezTo>
                  <a:cubicBezTo>
                    <a:pt x="461" y="393"/>
                    <a:pt x="461" y="393"/>
                    <a:pt x="461" y="393"/>
                  </a:cubicBezTo>
                  <a:cubicBezTo>
                    <a:pt x="461" y="392"/>
                    <a:pt x="462" y="391"/>
                    <a:pt x="462" y="390"/>
                  </a:cubicBezTo>
                  <a:cubicBezTo>
                    <a:pt x="463" y="388"/>
                    <a:pt x="463" y="388"/>
                    <a:pt x="465" y="388"/>
                  </a:cubicBezTo>
                  <a:cubicBezTo>
                    <a:pt x="465" y="388"/>
                    <a:pt x="465" y="388"/>
                    <a:pt x="465" y="388"/>
                  </a:cubicBezTo>
                  <a:cubicBezTo>
                    <a:pt x="465" y="388"/>
                    <a:pt x="465" y="388"/>
                    <a:pt x="465" y="388"/>
                  </a:cubicBezTo>
                  <a:cubicBezTo>
                    <a:pt x="466" y="389"/>
                    <a:pt x="466" y="389"/>
                    <a:pt x="467" y="387"/>
                  </a:cubicBezTo>
                  <a:cubicBezTo>
                    <a:pt x="467" y="387"/>
                    <a:pt x="467" y="387"/>
                    <a:pt x="467" y="387"/>
                  </a:cubicBezTo>
                  <a:cubicBezTo>
                    <a:pt x="468" y="386"/>
                    <a:pt x="469" y="386"/>
                    <a:pt x="468" y="385"/>
                  </a:cubicBezTo>
                  <a:cubicBezTo>
                    <a:pt x="468" y="383"/>
                    <a:pt x="467" y="380"/>
                    <a:pt x="464" y="379"/>
                  </a:cubicBezTo>
                  <a:cubicBezTo>
                    <a:pt x="463" y="379"/>
                    <a:pt x="461" y="378"/>
                    <a:pt x="460" y="377"/>
                  </a:cubicBezTo>
                  <a:cubicBezTo>
                    <a:pt x="459" y="376"/>
                    <a:pt x="459" y="377"/>
                    <a:pt x="459" y="378"/>
                  </a:cubicBezTo>
                  <a:cubicBezTo>
                    <a:pt x="459" y="379"/>
                    <a:pt x="458" y="380"/>
                    <a:pt x="457" y="380"/>
                  </a:cubicBezTo>
                  <a:cubicBezTo>
                    <a:pt x="457" y="380"/>
                    <a:pt x="457" y="380"/>
                    <a:pt x="457" y="380"/>
                  </a:cubicBezTo>
                  <a:cubicBezTo>
                    <a:pt x="457" y="380"/>
                    <a:pt x="457" y="380"/>
                    <a:pt x="457" y="380"/>
                  </a:cubicBezTo>
                  <a:cubicBezTo>
                    <a:pt x="457" y="380"/>
                    <a:pt x="457" y="380"/>
                    <a:pt x="457" y="380"/>
                  </a:cubicBezTo>
                  <a:cubicBezTo>
                    <a:pt x="457" y="380"/>
                    <a:pt x="456" y="379"/>
                    <a:pt x="456" y="380"/>
                  </a:cubicBezTo>
                  <a:cubicBezTo>
                    <a:pt x="456" y="380"/>
                    <a:pt x="456" y="381"/>
                    <a:pt x="455" y="381"/>
                  </a:cubicBezTo>
                  <a:cubicBezTo>
                    <a:pt x="455" y="381"/>
                    <a:pt x="455" y="380"/>
                    <a:pt x="455" y="380"/>
                  </a:cubicBezTo>
                  <a:cubicBezTo>
                    <a:pt x="456" y="380"/>
                    <a:pt x="456" y="379"/>
                    <a:pt x="455" y="379"/>
                  </a:cubicBezTo>
                  <a:cubicBezTo>
                    <a:pt x="454" y="379"/>
                    <a:pt x="454" y="379"/>
                    <a:pt x="454" y="380"/>
                  </a:cubicBezTo>
                  <a:cubicBezTo>
                    <a:pt x="454" y="380"/>
                    <a:pt x="454" y="381"/>
                    <a:pt x="454" y="381"/>
                  </a:cubicBezTo>
                  <a:cubicBezTo>
                    <a:pt x="454" y="382"/>
                    <a:pt x="454" y="382"/>
                    <a:pt x="454" y="382"/>
                  </a:cubicBezTo>
                  <a:cubicBezTo>
                    <a:pt x="454" y="383"/>
                    <a:pt x="453" y="383"/>
                    <a:pt x="453" y="384"/>
                  </a:cubicBezTo>
                  <a:cubicBezTo>
                    <a:pt x="452" y="385"/>
                    <a:pt x="452" y="386"/>
                    <a:pt x="452" y="387"/>
                  </a:cubicBezTo>
                  <a:cubicBezTo>
                    <a:pt x="452" y="387"/>
                    <a:pt x="452" y="387"/>
                    <a:pt x="452" y="387"/>
                  </a:cubicBezTo>
                  <a:cubicBezTo>
                    <a:pt x="452" y="388"/>
                    <a:pt x="452" y="388"/>
                    <a:pt x="452" y="389"/>
                  </a:cubicBezTo>
                  <a:cubicBezTo>
                    <a:pt x="452" y="389"/>
                    <a:pt x="452" y="389"/>
                    <a:pt x="452" y="389"/>
                  </a:cubicBezTo>
                  <a:cubicBezTo>
                    <a:pt x="452" y="389"/>
                    <a:pt x="452" y="389"/>
                    <a:pt x="452" y="389"/>
                  </a:cubicBezTo>
                  <a:cubicBezTo>
                    <a:pt x="451" y="389"/>
                    <a:pt x="451" y="389"/>
                    <a:pt x="451" y="389"/>
                  </a:cubicBezTo>
                  <a:cubicBezTo>
                    <a:pt x="451" y="388"/>
                    <a:pt x="451" y="388"/>
                    <a:pt x="451" y="387"/>
                  </a:cubicBezTo>
                  <a:cubicBezTo>
                    <a:pt x="452" y="386"/>
                    <a:pt x="451" y="385"/>
                    <a:pt x="452" y="384"/>
                  </a:cubicBezTo>
                  <a:cubicBezTo>
                    <a:pt x="453" y="383"/>
                    <a:pt x="453" y="383"/>
                    <a:pt x="452" y="382"/>
                  </a:cubicBezTo>
                  <a:cubicBezTo>
                    <a:pt x="452" y="381"/>
                    <a:pt x="452" y="380"/>
                    <a:pt x="452" y="379"/>
                  </a:cubicBezTo>
                  <a:cubicBezTo>
                    <a:pt x="452" y="379"/>
                    <a:pt x="452" y="378"/>
                    <a:pt x="452" y="378"/>
                  </a:cubicBezTo>
                  <a:cubicBezTo>
                    <a:pt x="451" y="378"/>
                    <a:pt x="451" y="378"/>
                    <a:pt x="451" y="379"/>
                  </a:cubicBezTo>
                  <a:cubicBezTo>
                    <a:pt x="450" y="379"/>
                    <a:pt x="450" y="380"/>
                    <a:pt x="450" y="381"/>
                  </a:cubicBezTo>
                  <a:cubicBezTo>
                    <a:pt x="449" y="380"/>
                    <a:pt x="450" y="380"/>
                    <a:pt x="450" y="379"/>
                  </a:cubicBezTo>
                  <a:cubicBezTo>
                    <a:pt x="450" y="379"/>
                    <a:pt x="450" y="379"/>
                    <a:pt x="450" y="379"/>
                  </a:cubicBezTo>
                  <a:cubicBezTo>
                    <a:pt x="450" y="379"/>
                    <a:pt x="450" y="379"/>
                    <a:pt x="450" y="379"/>
                  </a:cubicBezTo>
                  <a:cubicBezTo>
                    <a:pt x="450" y="377"/>
                    <a:pt x="451" y="376"/>
                    <a:pt x="452" y="375"/>
                  </a:cubicBezTo>
                  <a:cubicBezTo>
                    <a:pt x="451" y="374"/>
                    <a:pt x="449" y="374"/>
                    <a:pt x="449" y="376"/>
                  </a:cubicBezTo>
                  <a:cubicBezTo>
                    <a:pt x="448" y="374"/>
                    <a:pt x="448" y="375"/>
                    <a:pt x="447" y="376"/>
                  </a:cubicBezTo>
                  <a:cubicBezTo>
                    <a:pt x="447" y="376"/>
                    <a:pt x="447" y="376"/>
                    <a:pt x="446" y="377"/>
                  </a:cubicBezTo>
                  <a:cubicBezTo>
                    <a:pt x="445" y="377"/>
                    <a:pt x="446" y="378"/>
                    <a:pt x="445" y="379"/>
                  </a:cubicBezTo>
                  <a:cubicBezTo>
                    <a:pt x="444" y="379"/>
                    <a:pt x="444" y="381"/>
                    <a:pt x="445" y="382"/>
                  </a:cubicBezTo>
                  <a:cubicBezTo>
                    <a:pt x="445" y="382"/>
                    <a:pt x="445" y="382"/>
                    <a:pt x="445" y="382"/>
                  </a:cubicBezTo>
                  <a:cubicBezTo>
                    <a:pt x="445" y="382"/>
                    <a:pt x="445" y="382"/>
                    <a:pt x="445" y="383"/>
                  </a:cubicBezTo>
                  <a:cubicBezTo>
                    <a:pt x="445" y="383"/>
                    <a:pt x="445" y="383"/>
                    <a:pt x="445" y="383"/>
                  </a:cubicBezTo>
                  <a:cubicBezTo>
                    <a:pt x="445" y="383"/>
                    <a:pt x="445" y="383"/>
                    <a:pt x="445" y="383"/>
                  </a:cubicBezTo>
                  <a:cubicBezTo>
                    <a:pt x="444" y="384"/>
                    <a:pt x="444" y="385"/>
                    <a:pt x="443" y="386"/>
                  </a:cubicBezTo>
                  <a:cubicBezTo>
                    <a:pt x="443" y="386"/>
                    <a:pt x="442" y="386"/>
                    <a:pt x="443" y="386"/>
                  </a:cubicBezTo>
                  <a:cubicBezTo>
                    <a:pt x="443" y="385"/>
                    <a:pt x="444" y="384"/>
                    <a:pt x="444" y="383"/>
                  </a:cubicBezTo>
                  <a:cubicBezTo>
                    <a:pt x="445" y="382"/>
                    <a:pt x="445" y="382"/>
                    <a:pt x="444" y="381"/>
                  </a:cubicBezTo>
                  <a:cubicBezTo>
                    <a:pt x="444" y="381"/>
                    <a:pt x="444" y="381"/>
                    <a:pt x="444" y="381"/>
                  </a:cubicBezTo>
                  <a:cubicBezTo>
                    <a:pt x="444" y="381"/>
                    <a:pt x="443" y="381"/>
                    <a:pt x="443" y="381"/>
                  </a:cubicBezTo>
                  <a:cubicBezTo>
                    <a:pt x="444" y="380"/>
                    <a:pt x="445" y="379"/>
                    <a:pt x="443" y="379"/>
                  </a:cubicBezTo>
                  <a:cubicBezTo>
                    <a:pt x="443" y="379"/>
                    <a:pt x="443" y="379"/>
                    <a:pt x="444" y="379"/>
                  </a:cubicBezTo>
                  <a:cubicBezTo>
                    <a:pt x="444" y="378"/>
                    <a:pt x="445" y="378"/>
                    <a:pt x="445" y="377"/>
                  </a:cubicBezTo>
                  <a:cubicBezTo>
                    <a:pt x="445" y="377"/>
                    <a:pt x="445" y="376"/>
                    <a:pt x="445" y="376"/>
                  </a:cubicBezTo>
                  <a:cubicBezTo>
                    <a:pt x="444" y="376"/>
                    <a:pt x="444" y="376"/>
                    <a:pt x="444" y="376"/>
                  </a:cubicBezTo>
                  <a:cubicBezTo>
                    <a:pt x="443" y="378"/>
                    <a:pt x="442" y="378"/>
                    <a:pt x="441" y="379"/>
                  </a:cubicBezTo>
                  <a:cubicBezTo>
                    <a:pt x="441" y="379"/>
                    <a:pt x="441" y="379"/>
                    <a:pt x="441" y="379"/>
                  </a:cubicBezTo>
                  <a:cubicBezTo>
                    <a:pt x="441" y="379"/>
                    <a:pt x="441" y="379"/>
                    <a:pt x="440" y="379"/>
                  </a:cubicBezTo>
                  <a:cubicBezTo>
                    <a:pt x="440" y="379"/>
                    <a:pt x="440" y="379"/>
                    <a:pt x="440" y="379"/>
                  </a:cubicBezTo>
                  <a:cubicBezTo>
                    <a:pt x="440" y="379"/>
                    <a:pt x="441" y="379"/>
                    <a:pt x="441" y="378"/>
                  </a:cubicBezTo>
                  <a:cubicBezTo>
                    <a:pt x="441" y="378"/>
                    <a:pt x="441" y="378"/>
                    <a:pt x="441" y="378"/>
                  </a:cubicBezTo>
                  <a:cubicBezTo>
                    <a:pt x="442" y="378"/>
                    <a:pt x="442" y="377"/>
                    <a:pt x="443" y="377"/>
                  </a:cubicBezTo>
                  <a:cubicBezTo>
                    <a:pt x="444" y="376"/>
                    <a:pt x="443" y="376"/>
                    <a:pt x="443" y="376"/>
                  </a:cubicBezTo>
                  <a:cubicBezTo>
                    <a:pt x="442" y="375"/>
                    <a:pt x="441" y="376"/>
                    <a:pt x="441" y="376"/>
                  </a:cubicBezTo>
                  <a:cubicBezTo>
                    <a:pt x="441" y="376"/>
                    <a:pt x="442" y="375"/>
                    <a:pt x="442" y="375"/>
                  </a:cubicBezTo>
                  <a:cubicBezTo>
                    <a:pt x="443" y="375"/>
                    <a:pt x="443" y="376"/>
                    <a:pt x="443" y="375"/>
                  </a:cubicBezTo>
                  <a:cubicBezTo>
                    <a:pt x="445" y="374"/>
                    <a:pt x="446" y="373"/>
                    <a:pt x="448" y="373"/>
                  </a:cubicBezTo>
                  <a:cubicBezTo>
                    <a:pt x="448" y="373"/>
                    <a:pt x="448" y="372"/>
                    <a:pt x="448" y="372"/>
                  </a:cubicBezTo>
                  <a:cubicBezTo>
                    <a:pt x="448" y="371"/>
                    <a:pt x="449" y="370"/>
                    <a:pt x="448" y="369"/>
                  </a:cubicBezTo>
                  <a:cubicBezTo>
                    <a:pt x="448" y="369"/>
                    <a:pt x="448" y="369"/>
                    <a:pt x="448" y="369"/>
                  </a:cubicBezTo>
                  <a:cubicBezTo>
                    <a:pt x="448" y="368"/>
                    <a:pt x="448" y="367"/>
                    <a:pt x="447" y="367"/>
                  </a:cubicBezTo>
                  <a:cubicBezTo>
                    <a:pt x="446" y="367"/>
                    <a:pt x="445" y="367"/>
                    <a:pt x="444" y="367"/>
                  </a:cubicBezTo>
                  <a:cubicBezTo>
                    <a:pt x="443" y="366"/>
                    <a:pt x="442" y="367"/>
                    <a:pt x="442" y="368"/>
                  </a:cubicBezTo>
                  <a:cubicBezTo>
                    <a:pt x="442" y="368"/>
                    <a:pt x="442" y="368"/>
                    <a:pt x="442" y="368"/>
                  </a:cubicBezTo>
                  <a:cubicBezTo>
                    <a:pt x="442" y="368"/>
                    <a:pt x="442" y="368"/>
                    <a:pt x="442" y="368"/>
                  </a:cubicBezTo>
                  <a:cubicBezTo>
                    <a:pt x="441" y="368"/>
                    <a:pt x="441" y="367"/>
                    <a:pt x="441" y="367"/>
                  </a:cubicBezTo>
                  <a:cubicBezTo>
                    <a:pt x="441" y="367"/>
                    <a:pt x="441" y="367"/>
                    <a:pt x="441" y="367"/>
                  </a:cubicBezTo>
                  <a:cubicBezTo>
                    <a:pt x="441" y="367"/>
                    <a:pt x="441" y="367"/>
                    <a:pt x="441" y="367"/>
                  </a:cubicBezTo>
                  <a:cubicBezTo>
                    <a:pt x="441" y="367"/>
                    <a:pt x="441" y="367"/>
                    <a:pt x="440" y="367"/>
                  </a:cubicBezTo>
                  <a:cubicBezTo>
                    <a:pt x="441" y="367"/>
                    <a:pt x="441" y="367"/>
                    <a:pt x="441" y="366"/>
                  </a:cubicBezTo>
                  <a:cubicBezTo>
                    <a:pt x="441" y="366"/>
                    <a:pt x="441" y="366"/>
                    <a:pt x="441" y="366"/>
                  </a:cubicBezTo>
                  <a:cubicBezTo>
                    <a:pt x="441" y="366"/>
                    <a:pt x="441" y="366"/>
                    <a:pt x="441" y="366"/>
                  </a:cubicBezTo>
                  <a:cubicBezTo>
                    <a:pt x="441" y="366"/>
                    <a:pt x="441" y="366"/>
                    <a:pt x="441" y="366"/>
                  </a:cubicBezTo>
                  <a:cubicBezTo>
                    <a:pt x="441" y="366"/>
                    <a:pt x="441" y="366"/>
                    <a:pt x="441" y="366"/>
                  </a:cubicBezTo>
                  <a:cubicBezTo>
                    <a:pt x="442" y="366"/>
                    <a:pt x="442" y="366"/>
                    <a:pt x="442" y="365"/>
                  </a:cubicBezTo>
                  <a:cubicBezTo>
                    <a:pt x="443" y="364"/>
                    <a:pt x="444" y="364"/>
                    <a:pt x="443" y="363"/>
                  </a:cubicBezTo>
                  <a:cubicBezTo>
                    <a:pt x="443" y="363"/>
                    <a:pt x="443" y="363"/>
                    <a:pt x="443" y="363"/>
                  </a:cubicBezTo>
                  <a:cubicBezTo>
                    <a:pt x="442" y="362"/>
                    <a:pt x="442" y="362"/>
                    <a:pt x="442" y="362"/>
                  </a:cubicBezTo>
                  <a:cubicBezTo>
                    <a:pt x="442" y="359"/>
                    <a:pt x="441" y="358"/>
                    <a:pt x="438" y="357"/>
                  </a:cubicBezTo>
                  <a:cubicBezTo>
                    <a:pt x="436" y="356"/>
                    <a:pt x="436" y="356"/>
                    <a:pt x="436" y="358"/>
                  </a:cubicBezTo>
                  <a:cubicBezTo>
                    <a:pt x="436" y="359"/>
                    <a:pt x="436" y="359"/>
                    <a:pt x="436" y="360"/>
                  </a:cubicBezTo>
                  <a:cubicBezTo>
                    <a:pt x="436" y="360"/>
                    <a:pt x="436" y="360"/>
                    <a:pt x="436" y="360"/>
                  </a:cubicBezTo>
                  <a:cubicBezTo>
                    <a:pt x="436" y="360"/>
                    <a:pt x="436" y="360"/>
                    <a:pt x="435" y="360"/>
                  </a:cubicBezTo>
                  <a:cubicBezTo>
                    <a:pt x="435" y="358"/>
                    <a:pt x="434" y="360"/>
                    <a:pt x="433" y="360"/>
                  </a:cubicBezTo>
                  <a:cubicBezTo>
                    <a:pt x="434" y="360"/>
                    <a:pt x="434" y="359"/>
                    <a:pt x="434" y="359"/>
                  </a:cubicBezTo>
                  <a:cubicBezTo>
                    <a:pt x="435" y="359"/>
                    <a:pt x="436" y="359"/>
                    <a:pt x="435" y="358"/>
                  </a:cubicBezTo>
                  <a:cubicBezTo>
                    <a:pt x="435" y="357"/>
                    <a:pt x="435" y="356"/>
                    <a:pt x="434" y="356"/>
                  </a:cubicBezTo>
                  <a:cubicBezTo>
                    <a:pt x="433" y="355"/>
                    <a:pt x="432" y="355"/>
                    <a:pt x="431" y="353"/>
                  </a:cubicBezTo>
                  <a:cubicBezTo>
                    <a:pt x="430" y="353"/>
                    <a:pt x="429" y="352"/>
                    <a:pt x="428" y="352"/>
                  </a:cubicBezTo>
                  <a:cubicBezTo>
                    <a:pt x="428" y="352"/>
                    <a:pt x="427" y="352"/>
                    <a:pt x="427" y="352"/>
                  </a:cubicBezTo>
                  <a:cubicBezTo>
                    <a:pt x="427" y="352"/>
                    <a:pt x="427" y="352"/>
                    <a:pt x="427" y="352"/>
                  </a:cubicBezTo>
                  <a:cubicBezTo>
                    <a:pt x="426" y="352"/>
                    <a:pt x="425" y="353"/>
                    <a:pt x="424" y="353"/>
                  </a:cubicBezTo>
                  <a:cubicBezTo>
                    <a:pt x="422" y="354"/>
                    <a:pt x="421" y="355"/>
                    <a:pt x="420" y="356"/>
                  </a:cubicBezTo>
                  <a:cubicBezTo>
                    <a:pt x="418" y="358"/>
                    <a:pt x="418" y="360"/>
                    <a:pt x="420" y="361"/>
                  </a:cubicBezTo>
                  <a:cubicBezTo>
                    <a:pt x="420" y="361"/>
                    <a:pt x="420" y="361"/>
                    <a:pt x="420" y="361"/>
                  </a:cubicBezTo>
                  <a:cubicBezTo>
                    <a:pt x="422" y="362"/>
                    <a:pt x="424" y="364"/>
                    <a:pt x="427" y="365"/>
                  </a:cubicBezTo>
                  <a:cubicBezTo>
                    <a:pt x="426" y="365"/>
                    <a:pt x="425" y="365"/>
                    <a:pt x="425" y="365"/>
                  </a:cubicBezTo>
                  <a:cubicBezTo>
                    <a:pt x="424" y="364"/>
                    <a:pt x="423" y="363"/>
                    <a:pt x="422" y="363"/>
                  </a:cubicBezTo>
                  <a:cubicBezTo>
                    <a:pt x="421" y="363"/>
                    <a:pt x="421" y="363"/>
                    <a:pt x="420" y="362"/>
                  </a:cubicBezTo>
                  <a:cubicBezTo>
                    <a:pt x="420" y="362"/>
                    <a:pt x="419" y="362"/>
                    <a:pt x="419" y="361"/>
                  </a:cubicBezTo>
                  <a:cubicBezTo>
                    <a:pt x="419" y="361"/>
                    <a:pt x="419" y="361"/>
                    <a:pt x="419" y="361"/>
                  </a:cubicBezTo>
                  <a:cubicBezTo>
                    <a:pt x="419" y="361"/>
                    <a:pt x="419" y="361"/>
                    <a:pt x="419" y="361"/>
                  </a:cubicBezTo>
                  <a:cubicBezTo>
                    <a:pt x="418" y="362"/>
                    <a:pt x="417" y="363"/>
                    <a:pt x="417" y="365"/>
                  </a:cubicBezTo>
                  <a:cubicBezTo>
                    <a:pt x="416" y="366"/>
                    <a:pt x="417" y="367"/>
                    <a:pt x="416" y="368"/>
                  </a:cubicBezTo>
                  <a:cubicBezTo>
                    <a:pt x="416" y="368"/>
                    <a:pt x="416" y="368"/>
                    <a:pt x="416" y="368"/>
                  </a:cubicBezTo>
                  <a:cubicBezTo>
                    <a:pt x="416" y="368"/>
                    <a:pt x="416" y="368"/>
                    <a:pt x="416" y="368"/>
                  </a:cubicBezTo>
                  <a:cubicBezTo>
                    <a:pt x="416" y="369"/>
                    <a:pt x="417" y="370"/>
                    <a:pt x="418" y="370"/>
                  </a:cubicBezTo>
                  <a:cubicBezTo>
                    <a:pt x="419" y="371"/>
                    <a:pt x="419" y="371"/>
                    <a:pt x="418" y="372"/>
                  </a:cubicBezTo>
                  <a:cubicBezTo>
                    <a:pt x="418" y="371"/>
                    <a:pt x="417" y="370"/>
                    <a:pt x="416" y="370"/>
                  </a:cubicBezTo>
                  <a:cubicBezTo>
                    <a:pt x="415" y="370"/>
                    <a:pt x="415" y="369"/>
                    <a:pt x="415" y="368"/>
                  </a:cubicBezTo>
                  <a:cubicBezTo>
                    <a:pt x="416" y="367"/>
                    <a:pt x="416" y="365"/>
                    <a:pt x="416" y="363"/>
                  </a:cubicBezTo>
                  <a:cubicBezTo>
                    <a:pt x="416" y="362"/>
                    <a:pt x="415" y="361"/>
                    <a:pt x="414" y="361"/>
                  </a:cubicBezTo>
                  <a:cubicBezTo>
                    <a:pt x="414" y="361"/>
                    <a:pt x="413" y="362"/>
                    <a:pt x="413" y="362"/>
                  </a:cubicBezTo>
                  <a:cubicBezTo>
                    <a:pt x="413" y="363"/>
                    <a:pt x="412" y="363"/>
                    <a:pt x="411" y="364"/>
                  </a:cubicBezTo>
                  <a:cubicBezTo>
                    <a:pt x="411" y="364"/>
                    <a:pt x="411" y="363"/>
                    <a:pt x="411" y="363"/>
                  </a:cubicBezTo>
                  <a:cubicBezTo>
                    <a:pt x="411" y="363"/>
                    <a:pt x="411" y="363"/>
                    <a:pt x="411" y="363"/>
                  </a:cubicBezTo>
                  <a:cubicBezTo>
                    <a:pt x="412" y="363"/>
                    <a:pt x="412" y="362"/>
                    <a:pt x="411" y="361"/>
                  </a:cubicBezTo>
                  <a:cubicBezTo>
                    <a:pt x="411" y="361"/>
                    <a:pt x="411" y="361"/>
                    <a:pt x="411" y="361"/>
                  </a:cubicBezTo>
                  <a:cubicBezTo>
                    <a:pt x="411" y="361"/>
                    <a:pt x="411" y="361"/>
                    <a:pt x="411" y="361"/>
                  </a:cubicBezTo>
                  <a:cubicBezTo>
                    <a:pt x="411" y="361"/>
                    <a:pt x="411" y="361"/>
                    <a:pt x="411" y="361"/>
                  </a:cubicBezTo>
                  <a:cubicBezTo>
                    <a:pt x="411" y="360"/>
                    <a:pt x="411" y="359"/>
                    <a:pt x="411" y="358"/>
                  </a:cubicBezTo>
                  <a:cubicBezTo>
                    <a:pt x="411" y="358"/>
                    <a:pt x="411" y="358"/>
                    <a:pt x="411" y="358"/>
                  </a:cubicBezTo>
                  <a:cubicBezTo>
                    <a:pt x="411" y="358"/>
                    <a:pt x="411" y="358"/>
                    <a:pt x="411" y="358"/>
                  </a:cubicBezTo>
                  <a:cubicBezTo>
                    <a:pt x="410" y="359"/>
                    <a:pt x="410" y="359"/>
                    <a:pt x="410" y="360"/>
                  </a:cubicBezTo>
                  <a:cubicBezTo>
                    <a:pt x="409" y="360"/>
                    <a:pt x="410" y="359"/>
                    <a:pt x="409" y="359"/>
                  </a:cubicBezTo>
                  <a:cubicBezTo>
                    <a:pt x="409" y="359"/>
                    <a:pt x="409" y="360"/>
                    <a:pt x="409" y="361"/>
                  </a:cubicBezTo>
                  <a:cubicBezTo>
                    <a:pt x="409" y="361"/>
                    <a:pt x="409" y="361"/>
                    <a:pt x="409" y="361"/>
                  </a:cubicBezTo>
                  <a:cubicBezTo>
                    <a:pt x="408" y="361"/>
                    <a:pt x="408" y="362"/>
                    <a:pt x="408" y="362"/>
                  </a:cubicBezTo>
                  <a:cubicBezTo>
                    <a:pt x="409" y="364"/>
                    <a:pt x="409" y="365"/>
                    <a:pt x="411" y="366"/>
                  </a:cubicBezTo>
                  <a:cubicBezTo>
                    <a:pt x="409" y="366"/>
                    <a:pt x="409" y="364"/>
                    <a:pt x="408" y="363"/>
                  </a:cubicBezTo>
                  <a:cubicBezTo>
                    <a:pt x="407" y="363"/>
                    <a:pt x="407" y="364"/>
                    <a:pt x="407" y="364"/>
                  </a:cubicBezTo>
                  <a:cubicBezTo>
                    <a:pt x="407" y="365"/>
                    <a:pt x="407" y="365"/>
                    <a:pt x="407" y="365"/>
                  </a:cubicBezTo>
                  <a:cubicBezTo>
                    <a:pt x="405" y="365"/>
                    <a:pt x="406" y="366"/>
                    <a:pt x="406" y="366"/>
                  </a:cubicBezTo>
                  <a:cubicBezTo>
                    <a:pt x="407" y="367"/>
                    <a:pt x="407" y="368"/>
                    <a:pt x="407" y="368"/>
                  </a:cubicBezTo>
                  <a:cubicBezTo>
                    <a:pt x="406" y="368"/>
                    <a:pt x="405" y="369"/>
                    <a:pt x="405" y="369"/>
                  </a:cubicBezTo>
                  <a:cubicBezTo>
                    <a:pt x="404" y="370"/>
                    <a:pt x="404" y="371"/>
                    <a:pt x="403" y="371"/>
                  </a:cubicBezTo>
                  <a:cubicBezTo>
                    <a:pt x="404" y="368"/>
                    <a:pt x="404" y="368"/>
                    <a:pt x="402" y="368"/>
                  </a:cubicBezTo>
                  <a:cubicBezTo>
                    <a:pt x="403" y="366"/>
                    <a:pt x="404" y="367"/>
                    <a:pt x="405" y="368"/>
                  </a:cubicBezTo>
                  <a:cubicBezTo>
                    <a:pt x="405" y="367"/>
                    <a:pt x="404" y="366"/>
                    <a:pt x="404" y="366"/>
                  </a:cubicBezTo>
                  <a:cubicBezTo>
                    <a:pt x="403" y="366"/>
                    <a:pt x="403" y="365"/>
                    <a:pt x="403" y="365"/>
                  </a:cubicBezTo>
                  <a:cubicBezTo>
                    <a:pt x="404" y="364"/>
                    <a:pt x="404" y="362"/>
                    <a:pt x="405" y="361"/>
                  </a:cubicBezTo>
                  <a:cubicBezTo>
                    <a:pt x="406" y="360"/>
                    <a:pt x="406" y="359"/>
                    <a:pt x="406" y="358"/>
                  </a:cubicBezTo>
                  <a:cubicBezTo>
                    <a:pt x="406" y="358"/>
                    <a:pt x="405" y="358"/>
                    <a:pt x="405" y="358"/>
                  </a:cubicBezTo>
                  <a:cubicBezTo>
                    <a:pt x="404" y="359"/>
                    <a:pt x="403" y="360"/>
                    <a:pt x="403" y="361"/>
                  </a:cubicBezTo>
                  <a:cubicBezTo>
                    <a:pt x="402" y="361"/>
                    <a:pt x="402" y="362"/>
                    <a:pt x="401" y="363"/>
                  </a:cubicBezTo>
                  <a:cubicBezTo>
                    <a:pt x="401" y="364"/>
                    <a:pt x="401" y="364"/>
                    <a:pt x="400" y="363"/>
                  </a:cubicBezTo>
                  <a:cubicBezTo>
                    <a:pt x="401" y="363"/>
                    <a:pt x="401" y="362"/>
                    <a:pt x="401" y="362"/>
                  </a:cubicBezTo>
                  <a:cubicBezTo>
                    <a:pt x="402" y="361"/>
                    <a:pt x="403" y="359"/>
                    <a:pt x="403" y="358"/>
                  </a:cubicBezTo>
                  <a:cubicBezTo>
                    <a:pt x="404" y="358"/>
                    <a:pt x="405" y="357"/>
                    <a:pt x="405" y="356"/>
                  </a:cubicBezTo>
                  <a:cubicBezTo>
                    <a:pt x="406" y="355"/>
                    <a:pt x="406" y="354"/>
                    <a:pt x="407" y="353"/>
                  </a:cubicBezTo>
                  <a:cubicBezTo>
                    <a:pt x="407" y="352"/>
                    <a:pt x="407" y="352"/>
                    <a:pt x="407" y="351"/>
                  </a:cubicBezTo>
                  <a:cubicBezTo>
                    <a:pt x="406" y="351"/>
                    <a:pt x="406" y="350"/>
                    <a:pt x="405" y="349"/>
                  </a:cubicBezTo>
                  <a:cubicBezTo>
                    <a:pt x="405" y="349"/>
                    <a:pt x="405" y="349"/>
                    <a:pt x="405" y="349"/>
                  </a:cubicBezTo>
                  <a:cubicBezTo>
                    <a:pt x="405" y="349"/>
                    <a:pt x="405" y="348"/>
                    <a:pt x="404" y="348"/>
                  </a:cubicBezTo>
                  <a:cubicBezTo>
                    <a:pt x="404" y="347"/>
                    <a:pt x="405" y="347"/>
                    <a:pt x="405" y="347"/>
                  </a:cubicBezTo>
                  <a:cubicBezTo>
                    <a:pt x="406" y="345"/>
                    <a:pt x="406" y="344"/>
                    <a:pt x="404" y="343"/>
                  </a:cubicBezTo>
                  <a:cubicBezTo>
                    <a:pt x="404" y="343"/>
                    <a:pt x="404" y="343"/>
                    <a:pt x="404" y="343"/>
                  </a:cubicBezTo>
                  <a:cubicBezTo>
                    <a:pt x="404" y="343"/>
                    <a:pt x="404" y="343"/>
                    <a:pt x="404" y="343"/>
                  </a:cubicBezTo>
                  <a:cubicBezTo>
                    <a:pt x="403" y="342"/>
                    <a:pt x="401" y="341"/>
                    <a:pt x="400" y="340"/>
                  </a:cubicBezTo>
                  <a:cubicBezTo>
                    <a:pt x="400" y="340"/>
                    <a:pt x="400" y="340"/>
                    <a:pt x="400" y="340"/>
                  </a:cubicBezTo>
                  <a:cubicBezTo>
                    <a:pt x="401" y="340"/>
                    <a:pt x="401" y="340"/>
                    <a:pt x="401" y="339"/>
                  </a:cubicBezTo>
                  <a:cubicBezTo>
                    <a:pt x="401" y="338"/>
                    <a:pt x="401" y="336"/>
                    <a:pt x="401" y="335"/>
                  </a:cubicBezTo>
                  <a:cubicBezTo>
                    <a:pt x="401" y="335"/>
                    <a:pt x="401" y="335"/>
                    <a:pt x="401" y="335"/>
                  </a:cubicBezTo>
                  <a:cubicBezTo>
                    <a:pt x="401" y="334"/>
                    <a:pt x="401" y="334"/>
                    <a:pt x="401" y="334"/>
                  </a:cubicBezTo>
                  <a:cubicBezTo>
                    <a:pt x="400" y="332"/>
                    <a:pt x="400" y="331"/>
                    <a:pt x="398" y="330"/>
                  </a:cubicBezTo>
                  <a:cubicBezTo>
                    <a:pt x="398" y="330"/>
                    <a:pt x="398" y="330"/>
                    <a:pt x="398" y="330"/>
                  </a:cubicBezTo>
                  <a:cubicBezTo>
                    <a:pt x="398" y="330"/>
                    <a:pt x="398" y="330"/>
                    <a:pt x="398" y="330"/>
                  </a:cubicBezTo>
                  <a:cubicBezTo>
                    <a:pt x="396" y="329"/>
                    <a:pt x="394" y="330"/>
                    <a:pt x="392" y="330"/>
                  </a:cubicBezTo>
                  <a:cubicBezTo>
                    <a:pt x="391" y="329"/>
                    <a:pt x="390" y="330"/>
                    <a:pt x="389" y="331"/>
                  </a:cubicBezTo>
                  <a:cubicBezTo>
                    <a:pt x="388" y="331"/>
                    <a:pt x="388" y="331"/>
                    <a:pt x="387" y="332"/>
                  </a:cubicBezTo>
                  <a:cubicBezTo>
                    <a:pt x="387" y="332"/>
                    <a:pt x="387" y="332"/>
                    <a:pt x="387" y="332"/>
                  </a:cubicBezTo>
                  <a:cubicBezTo>
                    <a:pt x="386" y="332"/>
                    <a:pt x="384" y="333"/>
                    <a:pt x="383" y="334"/>
                  </a:cubicBezTo>
                  <a:cubicBezTo>
                    <a:pt x="382" y="335"/>
                    <a:pt x="382" y="335"/>
                    <a:pt x="383" y="335"/>
                  </a:cubicBezTo>
                  <a:cubicBezTo>
                    <a:pt x="384" y="336"/>
                    <a:pt x="385" y="337"/>
                    <a:pt x="385" y="339"/>
                  </a:cubicBezTo>
                  <a:cubicBezTo>
                    <a:pt x="385" y="339"/>
                    <a:pt x="385" y="339"/>
                    <a:pt x="384" y="340"/>
                  </a:cubicBezTo>
                  <a:cubicBezTo>
                    <a:pt x="384" y="339"/>
                    <a:pt x="384" y="339"/>
                    <a:pt x="384" y="338"/>
                  </a:cubicBezTo>
                  <a:cubicBezTo>
                    <a:pt x="384" y="337"/>
                    <a:pt x="382" y="335"/>
                    <a:pt x="380" y="336"/>
                  </a:cubicBezTo>
                  <a:cubicBezTo>
                    <a:pt x="380" y="336"/>
                    <a:pt x="380" y="336"/>
                    <a:pt x="380" y="336"/>
                  </a:cubicBezTo>
                  <a:cubicBezTo>
                    <a:pt x="380" y="337"/>
                    <a:pt x="379" y="337"/>
                    <a:pt x="378" y="337"/>
                  </a:cubicBezTo>
                  <a:cubicBezTo>
                    <a:pt x="378" y="337"/>
                    <a:pt x="378" y="337"/>
                    <a:pt x="378" y="337"/>
                  </a:cubicBezTo>
                  <a:cubicBezTo>
                    <a:pt x="378" y="337"/>
                    <a:pt x="378" y="337"/>
                    <a:pt x="378" y="337"/>
                  </a:cubicBezTo>
                  <a:cubicBezTo>
                    <a:pt x="378" y="339"/>
                    <a:pt x="379" y="340"/>
                    <a:pt x="380" y="341"/>
                  </a:cubicBezTo>
                  <a:cubicBezTo>
                    <a:pt x="380" y="341"/>
                    <a:pt x="380" y="341"/>
                    <a:pt x="380" y="341"/>
                  </a:cubicBezTo>
                  <a:cubicBezTo>
                    <a:pt x="380" y="341"/>
                    <a:pt x="380" y="341"/>
                    <a:pt x="380" y="341"/>
                  </a:cubicBezTo>
                  <a:cubicBezTo>
                    <a:pt x="379" y="341"/>
                    <a:pt x="379" y="341"/>
                    <a:pt x="379" y="341"/>
                  </a:cubicBezTo>
                  <a:cubicBezTo>
                    <a:pt x="379" y="341"/>
                    <a:pt x="379" y="341"/>
                    <a:pt x="379" y="341"/>
                  </a:cubicBezTo>
                  <a:cubicBezTo>
                    <a:pt x="378" y="340"/>
                    <a:pt x="377" y="340"/>
                    <a:pt x="377" y="339"/>
                  </a:cubicBezTo>
                  <a:cubicBezTo>
                    <a:pt x="377" y="338"/>
                    <a:pt x="377" y="338"/>
                    <a:pt x="377" y="338"/>
                  </a:cubicBezTo>
                  <a:cubicBezTo>
                    <a:pt x="376" y="338"/>
                    <a:pt x="375" y="339"/>
                    <a:pt x="375" y="340"/>
                  </a:cubicBezTo>
                  <a:cubicBezTo>
                    <a:pt x="374" y="341"/>
                    <a:pt x="374" y="342"/>
                    <a:pt x="375" y="342"/>
                  </a:cubicBezTo>
                  <a:cubicBezTo>
                    <a:pt x="376" y="343"/>
                    <a:pt x="378" y="344"/>
                    <a:pt x="379" y="344"/>
                  </a:cubicBezTo>
                  <a:cubicBezTo>
                    <a:pt x="380" y="344"/>
                    <a:pt x="381" y="345"/>
                    <a:pt x="381" y="345"/>
                  </a:cubicBezTo>
                  <a:cubicBezTo>
                    <a:pt x="381" y="346"/>
                    <a:pt x="381" y="346"/>
                    <a:pt x="381" y="346"/>
                  </a:cubicBezTo>
                  <a:cubicBezTo>
                    <a:pt x="381" y="346"/>
                    <a:pt x="381" y="346"/>
                    <a:pt x="381" y="346"/>
                  </a:cubicBezTo>
                  <a:cubicBezTo>
                    <a:pt x="381" y="346"/>
                    <a:pt x="381" y="346"/>
                    <a:pt x="381" y="346"/>
                  </a:cubicBezTo>
                  <a:cubicBezTo>
                    <a:pt x="379" y="345"/>
                    <a:pt x="377" y="345"/>
                    <a:pt x="375" y="344"/>
                  </a:cubicBezTo>
                  <a:cubicBezTo>
                    <a:pt x="375" y="344"/>
                    <a:pt x="375" y="343"/>
                    <a:pt x="374" y="344"/>
                  </a:cubicBezTo>
                  <a:cubicBezTo>
                    <a:pt x="374" y="344"/>
                    <a:pt x="374" y="344"/>
                    <a:pt x="374" y="344"/>
                  </a:cubicBezTo>
                  <a:cubicBezTo>
                    <a:pt x="374" y="345"/>
                    <a:pt x="374" y="345"/>
                    <a:pt x="374" y="345"/>
                  </a:cubicBezTo>
                  <a:cubicBezTo>
                    <a:pt x="374" y="346"/>
                    <a:pt x="373" y="345"/>
                    <a:pt x="373" y="344"/>
                  </a:cubicBezTo>
                  <a:cubicBezTo>
                    <a:pt x="373" y="344"/>
                    <a:pt x="373" y="344"/>
                    <a:pt x="373" y="344"/>
                  </a:cubicBezTo>
                  <a:cubicBezTo>
                    <a:pt x="372" y="344"/>
                    <a:pt x="372" y="344"/>
                    <a:pt x="372" y="345"/>
                  </a:cubicBezTo>
                  <a:cubicBezTo>
                    <a:pt x="372" y="345"/>
                    <a:pt x="372" y="346"/>
                    <a:pt x="372" y="346"/>
                  </a:cubicBezTo>
                  <a:cubicBezTo>
                    <a:pt x="373" y="346"/>
                    <a:pt x="374" y="347"/>
                    <a:pt x="375" y="346"/>
                  </a:cubicBezTo>
                  <a:cubicBezTo>
                    <a:pt x="375" y="346"/>
                    <a:pt x="375" y="346"/>
                    <a:pt x="375" y="346"/>
                  </a:cubicBezTo>
                  <a:cubicBezTo>
                    <a:pt x="375" y="348"/>
                    <a:pt x="377" y="348"/>
                    <a:pt x="378" y="349"/>
                  </a:cubicBezTo>
                  <a:cubicBezTo>
                    <a:pt x="378" y="350"/>
                    <a:pt x="378" y="350"/>
                    <a:pt x="377" y="350"/>
                  </a:cubicBezTo>
                  <a:cubicBezTo>
                    <a:pt x="377" y="350"/>
                    <a:pt x="377" y="350"/>
                    <a:pt x="377" y="350"/>
                  </a:cubicBezTo>
                  <a:cubicBezTo>
                    <a:pt x="377" y="350"/>
                    <a:pt x="377" y="350"/>
                    <a:pt x="377" y="350"/>
                  </a:cubicBezTo>
                  <a:cubicBezTo>
                    <a:pt x="376" y="349"/>
                    <a:pt x="375" y="348"/>
                    <a:pt x="374" y="348"/>
                  </a:cubicBezTo>
                  <a:cubicBezTo>
                    <a:pt x="372" y="347"/>
                    <a:pt x="371" y="347"/>
                    <a:pt x="371" y="350"/>
                  </a:cubicBezTo>
                  <a:cubicBezTo>
                    <a:pt x="371" y="351"/>
                    <a:pt x="371" y="352"/>
                    <a:pt x="371" y="353"/>
                  </a:cubicBezTo>
                  <a:cubicBezTo>
                    <a:pt x="371" y="353"/>
                    <a:pt x="371" y="354"/>
                    <a:pt x="371" y="354"/>
                  </a:cubicBezTo>
                  <a:cubicBezTo>
                    <a:pt x="371" y="354"/>
                    <a:pt x="371" y="354"/>
                    <a:pt x="371" y="354"/>
                  </a:cubicBezTo>
                  <a:cubicBezTo>
                    <a:pt x="371" y="355"/>
                    <a:pt x="370" y="356"/>
                    <a:pt x="372" y="356"/>
                  </a:cubicBezTo>
                  <a:cubicBezTo>
                    <a:pt x="372" y="356"/>
                    <a:pt x="372" y="356"/>
                    <a:pt x="372" y="356"/>
                  </a:cubicBezTo>
                  <a:cubicBezTo>
                    <a:pt x="372" y="356"/>
                    <a:pt x="372" y="356"/>
                    <a:pt x="372" y="357"/>
                  </a:cubicBezTo>
                  <a:cubicBezTo>
                    <a:pt x="372" y="357"/>
                    <a:pt x="371" y="357"/>
                    <a:pt x="371" y="358"/>
                  </a:cubicBezTo>
                  <a:cubicBezTo>
                    <a:pt x="372" y="360"/>
                    <a:pt x="373" y="360"/>
                    <a:pt x="375" y="361"/>
                  </a:cubicBezTo>
                  <a:cubicBezTo>
                    <a:pt x="375" y="361"/>
                    <a:pt x="375" y="361"/>
                    <a:pt x="375" y="361"/>
                  </a:cubicBezTo>
                  <a:cubicBezTo>
                    <a:pt x="375" y="361"/>
                    <a:pt x="375" y="361"/>
                    <a:pt x="375" y="361"/>
                  </a:cubicBezTo>
                  <a:cubicBezTo>
                    <a:pt x="375" y="362"/>
                    <a:pt x="376" y="362"/>
                    <a:pt x="376" y="362"/>
                  </a:cubicBezTo>
                  <a:cubicBezTo>
                    <a:pt x="376" y="362"/>
                    <a:pt x="376" y="362"/>
                    <a:pt x="376" y="362"/>
                  </a:cubicBezTo>
                  <a:cubicBezTo>
                    <a:pt x="376" y="362"/>
                    <a:pt x="376" y="362"/>
                    <a:pt x="376" y="362"/>
                  </a:cubicBezTo>
                  <a:cubicBezTo>
                    <a:pt x="377" y="364"/>
                    <a:pt x="378" y="365"/>
                    <a:pt x="379" y="366"/>
                  </a:cubicBezTo>
                  <a:cubicBezTo>
                    <a:pt x="379" y="366"/>
                    <a:pt x="379" y="366"/>
                    <a:pt x="378" y="366"/>
                  </a:cubicBezTo>
                  <a:cubicBezTo>
                    <a:pt x="378" y="366"/>
                    <a:pt x="378" y="366"/>
                    <a:pt x="378" y="366"/>
                  </a:cubicBezTo>
                  <a:cubicBezTo>
                    <a:pt x="378" y="366"/>
                    <a:pt x="377" y="366"/>
                    <a:pt x="377" y="365"/>
                  </a:cubicBezTo>
                  <a:cubicBezTo>
                    <a:pt x="376" y="364"/>
                    <a:pt x="375" y="363"/>
                    <a:pt x="374" y="364"/>
                  </a:cubicBezTo>
                  <a:cubicBezTo>
                    <a:pt x="372" y="364"/>
                    <a:pt x="372" y="364"/>
                    <a:pt x="372" y="365"/>
                  </a:cubicBezTo>
                  <a:cubicBezTo>
                    <a:pt x="372" y="366"/>
                    <a:pt x="372" y="367"/>
                    <a:pt x="371" y="368"/>
                  </a:cubicBezTo>
                  <a:cubicBezTo>
                    <a:pt x="369" y="369"/>
                    <a:pt x="369" y="369"/>
                    <a:pt x="371" y="371"/>
                  </a:cubicBezTo>
                  <a:cubicBezTo>
                    <a:pt x="372" y="372"/>
                    <a:pt x="373" y="372"/>
                    <a:pt x="372" y="374"/>
                  </a:cubicBezTo>
                  <a:cubicBezTo>
                    <a:pt x="372" y="374"/>
                    <a:pt x="372" y="374"/>
                    <a:pt x="372" y="374"/>
                  </a:cubicBezTo>
                  <a:cubicBezTo>
                    <a:pt x="372" y="375"/>
                    <a:pt x="373" y="375"/>
                    <a:pt x="373" y="376"/>
                  </a:cubicBezTo>
                  <a:cubicBezTo>
                    <a:pt x="374" y="376"/>
                    <a:pt x="375" y="376"/>
                    <a:pt x="376" y="377"/>
                  </a:cubicBezTo>
                  <a:cubicBezTo>
                    <a:pt x="376" y="377"/>
                    <a:pt x="376" y="376"/>
                    <a:pt x="377" y="376"/>
                  </a:cubicBezTo>
                  <a:cubicBezTo>
                    <a:pt x="377" y="376"/>
                    <a:pt x="379" y="376"/>
                    <a:pt x="378" y="377"/>
                  </a:cubicBezTo>
                  <a:cubicBezTo>
                    <a:pt x="378" y="378"/>
                    <a:pt x="379" y="379"/>
                    <a:pt x="379" y="380"/>
                  </a:cubicBezTo>
                  <a:cubicBezTo>
                    <a:pt x="379" y="380"/>
                    <a:pt x="379" y="381"/>
                    <a:pt x="378" y="381"/>
                  </a:cubicBezTo>
                  <a:cubicBezTo>
                    <a:pt x="377" y="381"/>
                    <a:pt x="377" y="382"/>
                    <a:pt x="377" y="383"/>
                  </a:cubicBezTo>
                  <a:cubicBezTo>
                    <a:pt x="377" y="383"/>
                    <a:pt x="377" y="383"/>
                    <a:pt x="377" y="383"/>
                  </a:cubicBezTo>
                  <a:cubicBezTo>
                    <a:pt x="377" y="383"/>
                    <a:pt x="377" y="383"/>
                    <a:pt x="377" y="383"/>
                  </a:cubicBezTo>
                  <a:cubicBezTo>
                    <a:pt x="377" y="383"/>
                    <a:pt x="377" y="383"/>
                    <a:pt x="377" y="383"/>
                  </a:cubicBezTo>
                  <a:cubicBezTo>
                    <a:pt x="377" y="383"/>
                    <a:pt x="377" y="383"/>
                    <a:pt x="377" y="383"/>
                  </a:cubicBezTo>
                  <a:cubicBezTo>
                    <a:pt x="376" y="383"/>
                    <a:pt x="376" y="381"/>
                    <a:pt x="375" y="381"/>
                  </a:cubicBezTo>
                  <a:cubicBezTo>
                    <a:pt x="374" y="381"/>
                    <a:pt x="373" y="380"/>
                    <a:pt x="372" y="379"/>
                  </a:cubicBezTo>
                  <a:cubicBezTo>
                    <a:pt x="370" y="376"/>
                    <a:pt x="367" y="373"/>
                    <a:pt x="366" y="370"/>
                  </a:cubicBezTo>
                  <a:cubicBezTo>
                    <a:pt x="366" y="367"/>
                    <a:pt x="365" y="364"/>
                    <a:pt x="367" y="361"/>
                  </a:cubicBezTo>
                  <a:cubicBezTo>
                    <a:pt x="367" y="361"/>
                    <a:pt x="367" y="360"/>
                    <a:pt x="367" y="359"/>
                  </a:cubicBezTo>
                  <a:cubicBezTo>
                    <a:pt x="366" y="358"/>
                    <a:pt x="366" y="357"/>
                    <a:pt x="365" y="356"/>
                  </a:cubicBezTo>
                  <a:cubicBezTo>
                    <a:pt x="364" y="355"/>
                    <a:pt x="364" y="354"/>
                    <a:pt x="364" y="352"/>
                  </a:cubicBezTo>
                  <a:cubicBezTo>
                    <a:pt x="364" y="351"/>
                    <a:pt x="364" y="350"/>
                    <a:pt x="364" y="350"/>
                  </a:cubicBezTo>
                  <a:cubicBezTo>
                    <a:pt x="365" y="348"/>
                    <a:pt x="366" y="347"/>
                    <a:pt x="367" y="345"/>
                  </a:cubicBezTo>
                  <a:cubicBezTo>
                    <a:pt x="367" y="343"/>
                    <a:pt x="368" y="340"/>
                    <a:pt x="369" y="338"/>
                  </a:cubicBezTo>
                  <a:cubicBezTo>
                    <a:pt x="369" y="338"/>
                    <a:pt x="369" y="338"/>
                    <a:pt x="369" y="338"/>
                  </a:cubicBezTo>
                  <a:cubicBezTo>
                    <a:pt x="369" y="338"/>
                    <a:pt x="369" y="338"/>
                    <a:pt x="370" y="337"/>
                  </a:cubicBezTo>
                  <a:cubicBezTo>
                    <a:pt x="371" y="336"/>
                    <a:pt x="373" y="334"/>
                    <a:pt x="375" y="332"/>
                  </a:cubicBezTo>
                  <a:cubicBezTo>
                    <a:pt x="375" y="332"/>
                    <a:pt x="375" y="332"/>
                    <a:pt x="375" y="332"/>
                  </a:cubicBezTo>
                  <a:cubicBezTo>
                    <a:pt x="375" y="332"/>
                    <a:pt x="376" y="331"/>
                    <a:pt x="376" y="331"/>
                  </a:cubicBezTo>
                  <a:cubicBezTo>
                    <a:pt x="377" y="330"/>
                    <a:pt x="377" y="329"/>
                    <a:pt x="376" y="329"/>
                  </a:cubicBezTo>
                  <a:cubicBezTo>
                    <a:pt x="376" y="329"/>
                    <a:pt x="376" y="329"/>
                    <a:pt x="376" y="329"/>
                  </a:cubicBezTo>
                  <a:cubicBezTo>
                    <a:pt x="375" y="327"/>
                    <a:pt x="373" y="327"/>
                    <a:pt x="372" y="327"/>
                  </a:cubicBezTo>
                  <a:cubicBezTo>
                    <a:pt x="371" y="327"/>
                    <a:pt x="370" y="327"/>
                    <a:pt x="369" y="327"/>
                  </a:cubicBezTo>
                  <a:cubicBezTo>
                    <a:pt x="369" y="327"/>
                    <a:pt x="369" y="327"/>
                    <a:pt x="369" y="327"/>
                  </a:cubicBezTo>
                  <a:cubicBezTo>
                    <a:pt x="369" y="327"/>
                    <a:pt x="369" y="327"/>
                    <a:pt x="369" y="327"/>
                  </a:cubicBezTo>
                  <a:cubicBezTo>
                    <a:pt x="366" y="326"/>
                    <a:pt x="364" y="326"/>
                    <a:pt x="362" y="328"/>
                  </a:cubicBezTo>
                  <a:cubicBezTo>
                    <a:pt x="362" y="328"/>
                    <a:pt x="362" y="328"/>
                    <a:pt x="362" y="328"/>
                  </a:cubicBezTo>
                  <a:cubicBezTo>
                    <a:pt x="361" y="328"/>
                    <a:pt x="360" y="328"/>
                    <a:pt x="359" y="329"/>
                  </a:cubicBezTo>
                  <a:cubicBezTo>
                    <a:pt x="357" y="330"/>
                    <a:pt x="355" y="331"/>
                    <a:pt x="354" y="333"/>
                  </a:cubicBezTo>
                  <a:cubicBezTo>
                    <a:pt x="353" y="334"/>
                    <a:pt x="352" y="335"/>
                    <a:pt x="352" y="336"/>
                  </a:cubicBezTo>
                  <a:cubicBezTo>
                    <a:pt x="350" y="338"/>
                    <a:pt x="349" y="339"/>
                    <a:pt x="349" y="342"/>
                  </a:cubicBezTo>
                  <a:cubicBezTo>
                    <a:pt x="349" y="342"/>
                    <a:pt x="349" y="342"/>
                    <a:pt x="348" y="342"/>
                  </a:cubicBezTo>
                  <a:cubicBezTo>
                    <a:pt x="348" y="342"/>
                    <a:pt x="347" y="343"/>
                    <a:pt x="347" y="344"/>
                  </a:cubicBezTo>
                  <a:cubicBezTo>
                    <a:pt x="347" y="345"/>
                    <a:pt x="346" y="347"/>
                    <a:pt x="346" y="349"/>
                  </a:cubicBezTo>
                  <a:cubicBezTo>
                    <a:pt x="347" y="349"/>
                    <a:pt x="346" y="350"/>
                    <a:pt x="346" y="350"/>
                  </a:cubicBezTo>
                  <a:cubicBezTo>
                    <a:pt x="346" y="351"/>
                    <a:pt x="347" y="351"/>
                    <a:pt x="347" y="352"/>
                  </a:cubicBezTo>
                  <a:cubicBezTo>
                    <a:pt x="345" y="352"/>
                    <a:pt x="345" y="352"/>
                    <a:pt x="345" y="354"/>
                  </a:cubicBezTo>
                  <a:cubicBezTo>
                    <a:pt x="345" y="354"/>
                    <a:pt x="345" y="355"/>
                    <a:pt x="344" y="355"/>
                  </a:cubicBezTo>
                  <a:cubicBezTo>
                    <a:pt x="344" y="355"/>
                    <a:pt x="343" y="356"/>
                    <a:pt x="343" y="356"/>
                  </a:cubicBezTo>
                  <a:cubicBezTo>
                    <a:pt x="344" y="358"/>
                    <a:pt x="342" y="360"/>
                    <a:pt x="342" y="362"/>
                  </a:cubicBezTo>
                  <a:cubicBezTo>
                    <a:pt x="342" y="363"/>
                    <a:pt x="342" y="364"/>
                    <a:pt x="343" y="365"/>
                  </a:cubicBezTo>
                  <a:cubicBezTo>
                    <a:pt x="343" y="365"/>
                    <a:pt x="343" y="365"/>
                    <a:pt x="344" y="365"/>
                  </a:cubicBezTo>
                  <a:cubicBezTo>
                    <a:pt x="344" y="365"/>
                    <a:pt x="345" y="365"/>
                    <a:pt x="345" y="366"/>
                  </a:cubicBezTo>
                  <a:cubicBezTo>
                    <a:pt x="345" y="366"/>
                    <a:pt x="344" y="366"/>
                    <a:pt x="344" y="366"/>
                  </a:cubicBezTo>
                  <a:cubicBezTo>
                    <a:pt x="344" y="367"/>
                    <a:pt x="343" y="366"/>
                    <a:pt x="343" y="367"/>
                  </a:cubicBezTo>
                  <a:cubicBezTo>
                    <a:pt x="342" y="367"/>
                    <a:pt x="342" y="368"/>
                    <a:pt x="342" y="369"/>
                  </a:cubicBezTo>
                  <a:cubicBezTo>
                    <a:pt x="342" y="369"/>
                    <a:pt x="342" y="369"/>
                    <a:pt x="342" y="369"/>
                  </a:cubicBezTo>
                  <a:cubicBezTo>
                    <a:pt x="342" y="370"/>
                    <a:pt x="341" y="371"/>
                    <a:pt x="341" y="371"/>
                  </a:cubicBezTo>
                  <a:cubicBezTo>
                    <a:pt x="342" y="372"/>
                    <a:pt x="342" y="373"/>
                    <a:pt x="343" y="373"/>
                  </a:cubicBezTo>
                  <a:cubicBezTo>
                    <a:pt x="344" y="375"/>
                    <a:pt x="343" y="375"/>
                    <a:pt x="342" y="376"/>
                  </a:cubicBezTo>
                  <a:cubicBezTo>
                    <a:pt x="342" y="377"/>
                    <a:pt x="342" y="377"/>
                    <a:pt x="342" y="378"/>
                  </a:cubicBezTo>
                  <a:cubicBezTo>
                    <a:pt x="342" y="379"/>
                    <a:pt x="342" y="380"/>
                    <a:pt x="342" y="381"/>
                  </a:cubicBezTo>
                  <a:cubicBezTo>
                    <a:pt x="342" y="383"/>
                    <a:pt x="343" y="384"/>
                    <a:pt x="345" y="384"/>
                  </a:cubicBezTo>
                  <a:cubicBezTo>
                    <a:pt x="347" y="384"/>
                    <a:pt x="350" y="385"/>
                    <a:pt x="352" y="385"/>
                  </a:cubicBezTo>
                  <a:cubicBezTo>
                    <a:pt x="353" y="385"/>
                    <a:pt x="354" y="386"/>
                    <a:pt x="355" y="385"/>
                  </a:cubicBezTo>
                  <a:cubicBezTo>
                    <a:pt x="356" y="384"/>
                    <a:pt x="356" y="385"/>
                    <a:pt x="356" y="386"/>
                  </a:cubicBezTo>
                  <a:cubicBezTo>
                    <a:pt x="356" y="386"/>
                    <a:pt x="356" y="386"/>
                    <a:pt x="356" y="386"/>
                  </a:cubicBezTo>
                  <a:cubicBezTo>
                    <a:pt x="356" y="387"/>
                    <a:pt x="357" y="388"/>
                    <a:pt x="358" y="388"/>
                  </a:cubicBezTo>
                  <a:cubicBezTo>
                    <a:pt x="359" y="389"/>
                    <a:pt x="360" y="389"/>
                    <a:pt x="360" y="390"/>
                  </a:cubicBezTo>
                  <a:cubicBezTo>
                    <a:pt x="360" y="390"/>
                    <a:pt x="360" y="390"/>
                    <a:pt x="360" y="390"/>
                  </a:cubicBezTo>
                  <a:cubicBezTo>
                    <a:pt x="360" y="391"/>
                    <a:pt x="360" y="391"/>
                    <a:pt x="359" y="391"/>
                  </a:cubicBezTo>
                  <a:cubicBezTo>
                    <a:pt x="357" y="391"/>
                    <a:pt x="355" y="392"/>
                    <a:pt x="353" y="391"/>
                  </a:cubicBezTo>
                  <a:cubicBezTo>
                    <a:pt x="353" y="390"/>
                    <a:pt x="352" y="390"/>
                    <a:pt x="351" y="390"/>
                  </a:cubicBezTo>
                  <a:cubicBezTo>
                    <a:pt x="349" y="390"/>
                    <a:pt x="348" y="390"/>
                    <a:pt x="347" y="389"/>
                  </a:cubicBezTo>
                  <a:cubicBezTo>
                    <a:pt x="346" y="389"/>
                    <a:pt x="346" y="388"/>
                    <a:pt x="346" y="389"/>
                  </a:cubicBezTo>
                  <a:cubicBezTo>
                    <a:pt x="345" y="389"/>
                    <a:pt x="346" y="390"/>
                    <a:pt x="346" y="390"/>
                  </a:cubicBezTo>
                  <a:cubicBezTo>
                    <a:pt x="346" y="391"/>
                    <a:pt x="347" y="391"/>
                    <a:pt x="347" y="392"/>
                  </a:cubicBezTo>
                  <a:cubicBezTo>
                    <a:pt x="347" y="392"/>
                    <a:pt x="346" y="392"/>
                    <a:pt x="346" y="392"/>
                  </a:cubicBezTo>
                  <a:cubicBezTo>
                    <a:pt x="346" y="392"/>
                    <a:pt x="346" y="392"/>
                    <a:pt x="346" y="392"/>
                  </a:cubicBezTo>
                  <a:cubicBezTo>
                    <a:pt x="346" y="392"/>
                    <a:pt x="346" y="392"/>
                    <a:pt x="346" y="392"/>
                  </a:cubicBezTo>
                  <a:cubicBezTo>
                    <a:pt x="346" y="394"/>
                    <a:pt x="346" y="395"/>
                    <a:pt x="347" y="396"/>
                  </a:cubicBezTo>
                  <a:cubicBezTo>
                    <a:pt x="348" y="397"/>
                    <a:pt x="349" y="397"/>
                    <a:pt x="349" y="398"/>
                  </a:cubicBezTo>
                  <a:cubicBezTo>
                    <a:pt x="349" y="400"/>
                    <a:pt x="350" y="401"/>
                    <a:pt x="351" y="401"/>
                  </a:cubicBezTo>
                  <a:cubicBezTo>
                    <a:pt x="353" y="402"/>
                    <a:pt x="354" y="403"/>
                    <a:pt x="356" y="404"/>
                  </a:cubicBezTo>
                  <a:cubicBezTo>
                    <a:pt x="356" y="404"/>
                    <a:pt x="356" y="404"/>
                    <a:pt x="356" y="404"/>
                  </a:cubicBezTo>
                  <a:cubicBezTo>
                    <a:pt x="355" y="405"/>
                    <a:pt x="355" y="404"/>
                    <a:pt x="354" y="404"/>
                  </a:cubicBezTo>
                  <a:cubicBezTo>
                    <a:pt x="354" y="405"/>
                    <a:pt x="355" y="405"/>
                    <a:pt x="355" y="405"/>
                  </a:cubicBezTo>
                  <a:cubicBezTo>
                    <a:pt x="355" y="405"/>
                    <a:pt x="355" y="405"/>
                    <a:pt x="355" y="405"/>
                  </a:cubicBezTo>
                  <a:cubicBezTo>
                    <a:pt x="356" y="406"/>
                    <a:pt x="356" y="406"/>
                    <a:pt x="357" y="405"/>
                  </a:cubicBezTo>
                  <a:cubicBezTo>
                    <a:pt x="357" y="405"/>
                    <a:pt x="358" y="405"/>
                    <a:pt x="357" y="405"/>
                  </a:cubicBezTo>
                  <a:cubicBezTo>
                    <a:pt x="357" y="405"/>
                    <a:pt x="357" y="405"/>
                    <a:pt x="357" y="405"/>
                  </a:cubicBezTo>
                  <a:cubicBezTo>
                    <a:pt x="357" y="405"/>
                    <a:pt x="357" y="405"/>
                    <a:pt x="357" y="405"/>
                  </a:cubicBezTo>
                  <a:cubicBezTo>
                    <a:pt x="357" y="404"/>
                    <a:pt x="358" y="404"/>
                    <a:pt x="358" y="404"/>
                  </a:cubicBezTo>
                  <a:cubicBezTo>
                    <a:pt x="358" y="404"/>
                    <a:pt x="359" y="404"/>
                    <a:pt x="359" y="403"/>
                  </a:cubicBezTo>
                  <a:cubicBezTo>
                    <a:pt x="359" y="403"/>
                    <a:pt x="360" y="403"/>
                    <a:pt x="360" y="403"/>
                  </a:cubicBezTo>
                  <a:cubicBezTo>
                    <a:pt x="360" y="403"/>
                    <a:pt x="360" y="403"/>
                    <a:pt x="360" y="403"/>
                  </a:cubicBezTo>
                  <a:cubicBezTo>
                    <a:pt x="361" y="403"/>
                    <a:pt x="361" y="402"/>
                    <a:pt x="361" y="402"/>
                  </a:cubicBezTo>
                  <a:cubicBezTo>
                    <a:pt x="361" y="402"/>
                    <a:pt x="361" y="401"/>
                    <a:pt x="362" y="402"/>
                  </a:cubicBezTo>
                  <a:cubicBezTo>
                    <a:pt x="363" y="402"/>
                    <a:pt x="363" y="403"/>
                    <a:pt x="363" y="403"/>
                  </a:cubicBezTo>
                  <a:cubicBezTo>
                    <a:pt x="363" y="403"/>
                    <a:pt x="362" y="404"/>
                    <a:pt x="363" y="404"/>
                  </a:cubicBezTo>
                  <a:cubicBezTo>
                    <a:pt x="364" y="404"/>
                    <a:pt x="364" y="404"/>
                    <a:pt x="364" y="403"/>
                  </a:cubicBezTo>
                  <a:cubicBezTo>
                    <a:pt x="364" y="402"/>
                    <a:pt x="365" y="402"/>
                    <a:pt x="366" y="401"/>
                  </a:cubicBezTo>
                  <a:cubicBezTo>
                    <a:pt x="364" y="404"/>
                    <a:pt x="364" y="406"/>
                    <a:pt x="366" y="408"/>
                  </a:cubicBezTo>
                  <a:cubicBezTo>
                    <a:pt x="367" y="409"/>
                    <a:pt x="369" y="409"/>
                    <a:pt x="370" y="410"/>
                  </a:cubicBezTo>
                  <a:cubicBezTo>
                    <a:pt x="371" y="411"/>
                    <a:pt x="372" y="410"/>
                    <a:pt x="373" y="411"/>
                  </a:cubicBezTo>
                  <a:cubicBezTo>
                    <a:pt x="372" y="409"/>
                    <a:pt x="371" y="409"/>
                    <a:pt x="370" y="409"/>
                  </a:cubicBezTo>
                  <a:cubicBezTo>
                    <a:pt x="372" y="408"/>
                    <a:pt x="374" y="410"/>
                    <a:pt x="377" y="409"/>
                  </a:cubicBezTo>
                  <a:cubicBezTo>
                    <a:pt x="376" y="410"/>
                    <a:pt x="377" y="410"/>
                    <a:pt x="378" y="410"/>
                  </a:cubicBezTo>
                  <a:cubicBezTo>
                    <a:pt x="379" y="410"/>
                    <a:pt x="379" y="410"/>
                    <a:pt x="380" y="411"/>
                  </a:cubicBezTo>
                  <a:cubicBezTo>
                    <a:pt x="382" y="411"/>
                    <a:pt x="384" y="412"/>
                    <a:pt x="386" y="411"/>
                  </a:cubicBezTo>
                  <a:cubicBezTo>
                    <a:pt x="388" y="410"/>
                    <a:pt x="390" y="411"/>
                    <a:pt x="391" y="413"/>
                  </a:cubicBezTo>
                  <a:cubicBezTo>
                    <a:pt x="391" y="414"/>
                    <a:pt x="392" y="415"/>
                    <a:pt x="393" y="414"/>
                  </a:cubicBezTo>
                  <a:cubicBezTo>
                    <a:pt x="393" y="413"/>
                    <a:pt x="393" y="413"/>
                    <a:pt x="394" y="414"/>
                  </a:cubicBezTo>
                  <a:cubicBezTo>
                    <a:pt x="394" y="414"/>
                    <a:pt x="394" y="414"/>
                    <a:pt x="394" y="414"/>
                  </a:cubicBezTo>
                  <a:cubicBezTo>
                    <a:pt x="394" y="415"/>
                    <a:pt x="395" y="415"/>
                    <a:pt x="395" y="414"/>
                  </a:cubicBezTo>
                  <a:cubicBezTo>
                    <a:pt x="395" y="413"/>
                    <a:pt x="395" y="413"/>
                    <a:pt x="396" y="413"/>
                  </a:cubicBezTo>
                  <a:cubicBezTo>
                    <a:pt x="397" y="413"/>
                    <a:pt x="397" y="412"/>
                    <a:pt x="397" y="411"/>
                  </a:cubicBezTo>
                  <a:cubicBezTo>
                    <a:pt x="397" y="411"/>
                    <a:pt x="397" y="411"/>
                    <a:pt x="397" y="411"/>
                  </a:cubicBezTo>
                  <a:cubicBezTo>
                    <a:pt x="397" y="411"/>
                    <a:pt x="397" y="411"/>
                    <a:pt x="397" y="411"/>
                  </a:cubicBezTo>
                  <a:cubicBezTo>
                    <a:pt x="397" y="411"/>
                    <a:pt x="398" y="411"/>
                    <a:pt x="398" y="411"/>
                  </a:cubicBezTo>
                  <a:cubicBezTo>
                    <a:pt x="399" y="411"/>
                    <a:pt x="399" y="412"/>
                    <a:pt x="399" y="412"/>
                  </a:cubicBezTo>
                  <a:cubicBezTo>
                    <a:pt x="400" y="413"/>
                    <a:pt x="401" y="413"/>
                    <a:pt x="402" y="415"/>
                  </a:cubicBezTo>
                  <a:cubicBezTo>
                    <a:pt x="402" y="416"/>
                    <a:pt x="403" y="416"/>
                    <a:pt x="404" y="416"/>
                  </a:cubicBezTo>
                  <a:cubicBezTo>
                    <a:pt x="404" y="416"/>
                    <a:pt x="404" y="417"/>
                    <a:pt x="404" y="417"/>
                  </a:cubicBezTo>
                  <a:cubicBezTo>
                    <a:pt x="406" y="417"/>
                    <a:pt x="406" y="417"/>
                    <a:pt x="406" y="418"/>
                  </a:cubicBezTo>
                  <a:cubicBezTo>
                    <a:pt x="407" y="419"/>
                    <a:pt x="408" y="418"/>
                    <a:pt x="408" y="419"/>
                  </a:cubicBezTo>
                  <a:cubicBezTo>
                    <a:pt x="408" y="420"/>
                    <a:pt x="408" y="420"/>
                    <a:pt x="409" y="420"/>
                  </a:cubicBezTo>
                  <a:cubicBezTo>
                    <a:pt x="410" y="420"/>
                    <a:pt x="409" y="419"/>
                    <a:pt x="409" y="419"/>
                  </a:cubicBezTo>
                  <a:cubicBezTo>
                    <a:pt x="409" y="419"/>
                    <a:pt x="409" y="418"/>
                    <a:pt x="409" y="418"/>
                  </a:cubicBezTo>
                  <a:cubicBezTo>
                    <a:pt x="410" y="418"/>
                    <a:pt x="411" y="418"/>
                    <a:pt x="412" y="418"/>
                  </a:cubicBezTo>
                  <a:cubicBezTo>
                    <a:pt x="413" y="417"/>
                    <a:pt x="414" y="416"/>
                    <a:pt x="413" y="415"/>
                  </a:cubicBezTo>
                  <a:cubicBezTo>
                    <a:pt x="412" y="414"/>
                    <a:pt x="412" y="414"/>
                    <a:pt x="411" y="415"/>
                  </a:cubicBezTo>
                  <a:cubicBezTo>
                    <a:pt x="410" y="415"/>
                    <a:pt x="409" y="416"/>
                    <a:pt x="408" y="415"/>
                  </a:cubicBezTo>
                  <a:cubicBezTo>
                    <a:pt x="408" y="414"/>
                    <a:pt x="407" y="414"/>
                    <a:pt x="406" y="415"/>
                  </a:cubicBezTo>
                  <a:cubicBezTo>
                    <a:pt x="405" y="415"/>
                    <a:pt x="406" y="416"/>
                    <a:pt x="406" y="416"/>
                  </a:cubicBezTo>
                  <a:cubicBezTo>
                    <a:pt x="405" y="416"/>
                    <a:pt x="405" y="415"/>
                    <a:pt x="404" y="415"/>
                  </a:cubicBezTo>
                  <a:cubicBezTo>
                    <a:pt x="404" y="415"/>
                    <a:pt x="404" y="415"/>
                    <a:pt x="404" y="415"/>
                  </a:cubicBezTo>
                  <a:cubicBezTo>
                    <a:pt x="404" y="415"/>
                    <a:pt x="404" y="415"/>
                    <a:pt x="404" y="415"/>
                  </a:cubicBezTo>
                  <a:cubicBezTo>
                    <a:pt x="403" y="413"/>
                    <a:pt x="401" y="412"/>
                    <a:pt x="401" y="410"/>
                  </a:cubicBezTo>
                  <a:cubicBezTo>
                    <a:pt x="401" y="410"/>
                    <a:pt x="400" y="410"/>
                    <a:pt x="400" y="410"/>
                  </a:cubicBezTo>
                  <a:cubicBezTo>
                    <a:pt x="399" y="410"/>
                    <a:pt x="399" y="409"/>
                    <a:pt x="398" y="409"/>
                  </a:cubicBezTo>
                  <a:cubicBezTo>
                    <a:pt x="397" y="409"/>
                    <a:pt x="397" y="409"/>
                    <a:pt x="397" y="408"/>
                  </a:cubicBezTo>
                  <a:cubicBezTo>
                    <a:pt x="397" y="408"/>
                    <a:pt x="398" y="408"/>
                    <a:pt x="398" y="408"/>
                  </a:cubicBezTo>
                  <a:cubicBezTo>
                    <a:pt x="399" y="409"/>
                    <a:pt x="401" y="408"/>
                    <a:pt x="402" y="409"/>
                  </a:cubicBezTo>
                  <a:cubicBezTo>
                    <a:pt x="404" y="409"/>
                    <a:pt x="405" y="410"/>
                    <a:pt x="407" y="410"/>
                  </a:cubicBezTo>
                  <a:cubicBezTo>
                    <a:pt x="408" y="411"/>
                    <a:pt x="410" y="411"/>
                    <a:pt x="411" y="413"/>
                  </a:cubicBezTo>
                  <a:cubicBezTo>
                    <a:pt x="411" y="413"/>
                    <a:pt x="411" y="413"/>
                    <a:pt x="412" y="413"/>
                  </a:cubicBezTo>
                  <a:cubicBezTo>
                    <a:pt x="413" y="412"/>
                    <a:pt x="415" y="413"/>
                    <a:pt x="416" y="413"/>
                  </a:cubicBezTo>
                  <a:cubicBezTo>
                    <a:pt x="417" y="413"/>
                    <a:pt x="417" y="412"/>
                    <a:pt x="418" y="412"/>
                  </a:cubicBezTo>
                  <a:cubicBezTo>
                    <a:pt x="418" y="411"/>
                    <a:pt x="418" y="410"/>
                    <a:pt x="418" y="409"/>
                  </a:cubicBezTo>
                  <a:cubicBezTo>
                    <a:pt x="418" y="407"/>
                    <a:pt x="417" y="406"/>
                    <a:pt x="416" y="404"/>
                  </a:cubicBezTo>
                  <a:cubicBezTo>
                    <a:pt x="416" y="403"/>
                    <a:pt x="415" y="404"/>
                    <a:pt x="414" y="404"/>
                  </a:cubicBezTo>
                  <a:cubicBezTo>
                    <a:pt x="414" y="404"/>
                    <a:pt x="414" y="404"/>
                    <a:pt x="414" y="404"/>
                  </a:cubicBezTo>
                  <a:cubicBezTo>
                    <a:pt x="414" y="403"/>
                    <a:pt x="414" y="403"/>
                    <a:pt x="413" y="403"/>
                  </a:cubicBezTo>
                  <a:cubicBezTo>
                    <a:pt x="412" y="403"/>
                    <a:pt x="412" y="403"/>
                    <a:pt x="412" y="402"/>
                  </a:cubicBezTo>
                  <a:cubicBezTo>
                    <a:pt x="412" y="402"/>
                    <a:pt x="412" y="402"/>
                    <a:pt x="413" y="402"/>
                  </a:cubicBezTo>
                  <a:cubicBezTo>
                    <a:pt x="413" y="402"/>
                    <a:pt x="413" y="402"/>
                    <a:pt x="413" y="402"/>
                  </a:cubicBezTo>
                  <a:cubicBezTo>
                    <a:pt x="413" y="402"/>
                    <a:pt x="413" y="402"/>
                    <a:pt x="413" y="402"/>
                  </a:cubicBezTo>
                  <a:cubicBezTo>
                    <a:pt x="413" y="402"/>
                    <a:pt x="413" y="401"/>
                    <a:pt x="414" y="401"/>
                  </a:cubicBezTo>
                  <a:cubicBezTo>
                    <a:pt x="414" y="401"/>
                    <a:pt x="414" y="401"/>
                    <a:pt x="414" y="401"/>
                  </a:cubicBezTo>
                  <a:cubicBezTo>
                    <a:pt x="414" y="401"/>
                    <a:pt x="414" y="401"/>
                    <a:pt x="414" y="401"/>
                  </a:cubicBezTo>
                  <a:cubicBezTo>
                    <a:pt x="414" y="402"/>
                    <a:pt x="414" y="402"/>
                    <a:pt x="414" y="402"/>
                  </a:cubicBezTo>
                  <a:cubicBezTo>
                    <a:pt x="415" y="402"/>
                    <a:pt x="415" y="402"/>
                    <a:pt x="415" y="401"/>
                  </a:cubicBezTo>
                  <a:cubicBezTo>
                    <a:pt x="415" y="401"/>
                    <a:pt x="415" y="400"/>
                    <a:pt x="415" y="400"/>
                  </a:cubicBezTo>
                  <a:cubicBezTo>
                    <a:pt x="416" y="399"/>
                    <a:pt x="416" y="398"/>
                    <a:pt x="415" y="398"/>
                  </a:cubicBezTo>
                  <a:cubicBezTo>
                    <a:pt x="415" y="398"/>
                    <a:pt x="415" y="398"/>
                    <a:pt x="415" y="398"/>
                  </a:cubicBezTo>
                  <a:cubicBezTo>
                    <a:pt x="415" y="398"/>
                    <a:pt x="415" y="397"/>
                    <a:pt x="415" y="397"/>
                  </a:cubicBezTo>
                  <a:cubicBezTo>
                    <a:pt x="415" y="397"/>
                    <a:pt x="415" y="397"/>
                    <a:pt x="415" y="397"/>
                  </a:cubicBezTo>
                  <a:cubicBezTo>
                    <a:pt x="416" y="397"/>
                    <a:pt x="416" y="398"/>
                    <a:pt x="416" y="398"/>
                  </a:cubicBezTo>
                  <a:cubicBezTo>
                    <a:pt x="416" y="398"/>
                    <a:pt x="416" y="398"/>
                    <a:pt x="417" y="398"/>
                  </a:cubicBezTo>
                  <a:cubicBezTo>
                    <a:pt x="417" y="398"/>
                    <a:pt x="417" y="398"/>
                    <a:pt x="417" y="398"/>
                  </a:cubicBezTo>
                  <a:cubicBezTo>
                    <a:pt x="417" y="399"/>
                    <a:pt x="416" y="399"/>
                    <a:pt x="416" y="400"/>
                  </a:cubicBezTo>
                  <a:cubicBezTo>
                    <a:pt x="415" y="401"/>
                    <a:pt x="415" y="402"/>
                    <a:pt x="417" y="402"/>
                  </a:cubicBezTo>
                  <a:cubicBezTo>
                    <a:pt x="417" y="402"/>
                    <a:pt x="418" y="402"/>
                    <a:pt x="418" y="403"/>
                  </a:cubicBezTo>
                  <a:cubicBezTo>
                    <a:pt x="418" y="403"/>
                    <a:pt x="418" y="403"/>
                    <a:pt x="418" y="403"/>
                  </a:cubicBezTo>
                  <a:cubicBezTo>
                    <a:pt x="420" y="403"/>
                    <a:pt x="419" y="404"/>
                    <a:pt x="419" y="405"/>
                  </a:cubicBezTo>
                  <a:cubicBezTo>
                    <a:pt x="419" y="406"/>
                    <a:pt x="420" y="406"/>
                    <a:pt x="422" y="406"/>
                  </a:cubicBezTo>
                  <a:cubicBezTo>
                    <a:pt x="422" y="406"/>
                    <a:pt x="423" y="405"/>
                    <a:pt x="424" y="406"/>
                  </a:cubicBezTo>
                  <a:cubicBezTo>
                    <a:pt x="425" y="407"/>
                    <a:pt x="425" y="408"/>
                    <a:pt x="425" y="409"/>
                  </a:cubicBezTo>
                  <a:cubicBezTo>
                    <a:pt x="425" y="410"/>
                    <a:pt x="425" y="412"/>
                    <a:pt x="425" y="414"/>
                  </a:cubicBezTo>
                  <a:cubicBezTo>
                    <a:pt x="425" y="414"/>
                    <a:pt x="425" y="415"/>
                    <a:pt x="425" y="415"/>
                  </a:cubicBezTo>
                  <a:cubicBezTo>
                    <a:pt x="425" y="415"/>
                    <a:pt x="425" y="415"/>
                    <a:pt x="426" y="415"/>
                  </a:cubicBezTo>
                  <a:cubicBezTo>
                    <a:pt x="426" y="415"/>
                    <a:pt x="426" y="415"/>
                    <a:pt x="426" y="415"/>
                  </a:cubicBezTo>
                  <a:cubicBezTo>
                    <a:pt x="425" y="413"/>
                    <a:pt x="427" y="414"/>
                    <a:pt x="427" y="413"/>
                  </a:cubicBezTo>
                  <a:cubicBezTo>
                    <a:pt x="428" y="413"/>
                    <a:pt x="427" y="414"/>
                    <a:pt x="428" y="414"/>
                  </a:cubicBezTo>
                  <a:cubicBezTo>
                    <a:pt x="429" y="413"/>
                    <a:pt x="430" y="414"/>
                    <a:pt x="431" y="414"/>
                  </a:cubicBezTo>
                  <a:cubicBezTo>
                    <a:pt x="430" y="415"/>
                    <a:pt x="429" y="415"/>
                    <a:pt x="430" y="415"/>
                  </a:cubicBezTo>
                  <a:cubicBezTo>
                    <a:pt x="431" y="416"/>
                    <a:pt x="431" y="416"/>
                    <a:pt x="430" y="416"/>
                  </a:cubicBezTo>
                  <a:cubicBezTo>
                    <a:pt x="430" y="417"/>
                    <a:pt x="430" y="416"/>
                    <a:pt x="430" y="416"/>
                  </a:cubicBezTo>
                  <a:cubicBezTo>
                    <a:pt x="429" y="416"/>
                    <a:pt x="428" y="417"/>
                    <a:pt x="428" y="417"/>
                  </a:cubicBezTo>
                  <a:cubicBezTo>
                    <a:pt x="428" y="418"/>
                    <a:pt x="429" y="418"/>
                    <a:pt x="429" y="418"/>
                  </a:cubicBezTo>
                  <a:cubicBezTo>
                    <a:pt x="430" y="418"/>
                    <a:pt x="430" y="419"/>
                    <a:pt x="431" y="419"/>
                  </a:cubicBezTo>
                  <a:cubicBezTo>
                    <a:pt x="431" y="419"/>
                    <a:pt x="431" y="419"/>
                    <a:pt x="431" y="419"/>
                  </a:cubicBezTo>
                  <a:cubicBezTo>
                    <a:pt x="431" y="419"/>
                    <a:pt x="431" y="419"/>
                    <a:pt x="431" y="419"/>
                  </a:cubicBezTo>
                  <a:cubicBezTo>
                    <a:pt x="431" y="419"/>
                    <a:pt x="431" y="420"/>
                    <a:pt x="432" y="420"/>
                  </a:cubicBezTo>
                  <a:cubicBezTo>
                    <a:pt x="432" y="420"/>
                    <a:pt x="432" y="420"/>
                    <a:pt x="432" y="420"/>
                  </a:cubicBezTo>
                  <a:cubicBezTo>
                    <a:pt x="432" y="420"/>
                    <a:pt x="432" y="420"/>
                    <a:pt x="432" y="420"/>
                  </a:cubicBezTo>
                  <a:cubicBezTo>
                    <a:pt x="432" y="420"/>
                    <a:pt x="433" y="421"/>
                    <a:pt x="434" y="422"/>
                  </a:cubicBezTo>
                  <a:cubicBezTo>
                    <a:pt x="435" y="422"/>
                    <a:pt x="436" y="423"/>
                    <a:pt x="438" y="424"/>
                  </a:cubicBezTo>
                  <a:cubicBezTo>
                    <a:pt x="439" y="425"/>
                    <a:pt x="439" y="427"/>
                    <a:pt x="439" y="428"/>
                  </a:cubicBezTo>
                  <a:cubicBezTo>
                    <a:pt x="438" y="428"/>
                    <a:pt x="437" y="428"/>
                    <a:pt x="437" y="429"/>
                  </a:cubicBezTo>
                  <a:cubicBezTo>
                    <a:pt x="436" y="430"/>
                    <a:pt x="435" y="430"/>
                    <a:pt x="435" y="429"/>
                  </a:cubicBezTo>
                  <a:cubicBezTo>
                    <a:pt x="434" y="428"/>
                    <a:pt x="433" y="429"/>
                    <a:pt x="432" y="429"/>
                  </a:cubicBezTo>
                  <a:cubicBezTo>
                    <a:pt x="432" y="430"/>
                    <a:pt x="431" y="431"/>
                    <a:pt x="432" y="432"/>
                  </a:cubicBezTo>
                  <a:cubicBezTo>
                    <a:pt x="433" y="432"/>
                    <a:pt x="432" y="433"/>
                    <a:pt x="432" y="433"/>
                  </a:cubicBezTo>
                  <a:cubicBezTo>
                    <a:pt x="432" y="433"/>
                    <a:pt x="432" y="433"/>
                    <a:pt x="432" y="433"/>
                  </a:cubicBezTo>
                  <a:cubicBezTo>
                    <a:pt x="432" y="433"/>
                    <a:pt x="432" y="433"/>
                    <a:pt x="432" y="434"/>
                  </a:cubicBezTo>
                  <a:cubicBezTo>
                    <a:pt x="431" y="434"/>
                    <a:pt x="431" y="435"/>
                    <a:pt x="432" y="435"/>
                  </a:cubicBezTo>
                  <a:cubicBezTo>
                    <a:pt x="432" y="436"/>
                    <a:pt x="433" y="436"/>
                    <a:pt x="434" y="435"/>
                  </a:cubicBezTo>
                  <a:cubicBezTo>
                    <a:pt x="434" y="435"/>
                    <a:pt x="434" y="435"/>
                    <a:pt x="434" y="435"/>
                  </a:cubicBezTo>
                  <a:cubicBezTo>
                    <a:pt x="435" y="434"/>
                    <a:pt x="437" y="433"/>
                    <a:pt x="438" y="432"/>
                  </a:cubicBezTo>
                  <a:cubicBezTo>
                    <a:pt x="439" y="432"/>
                    <a:pt x="439" y="431"/>
                    <a:pt x="439" y="431"/>
                  </a:cubicBezTo>
                  <a:cubicBezTo>
                    <a:pt x="439" y="430"/>
                    <a:pt x="438" y="430"/>
                    <a:pt x="439" y="430"/>
                  </a:cubicBezTo>
                  <a:cubicBezTo>
                    <a:pt x="440" y="429"/>
                    <a:pt x="440" y="430"/>
                    <a:pt x="440" y="430"/>
                  </a:cubicBezTo>
                  <a:cubicBezTo>
                    <a:pt x="441" y="431"/>
                    <a:pt x="441" y="432"/>
                    <a:pt x="442" y="432"/>
                  </a:cubicBezTo>
                  <a:cubicBezTo>
                    <a:pt x="442" y="430"/>
                    <a:pt x="444" y="432"/>
                    <a:pt x="444" y="431"/>
                  </a:cubicBezTo>
                  <a:cubicBezTo>
                    <a:pt x="444" y="431"/>
                    <a:pt x="445" y="431"/>
                    <a:pt x="445" y="432"/>
                  </a:cubicBezTo>
                  <a:cubicBezTo>
                    <a:pt x="445" y="433"/>
                    <a:pt x="444" y="433"/>
                    <a:pt x="443" y="433"/>
                  </a:cubicBezTo>
                  <a:cubicBezTo>
                    <a:pt x="444" y="434"/>
                    <a:pt x="444" y="434"/>
                    <a:pt x="445" y="435"/>
                  </a:cubicBezTo>
                  <a:cubicBezTo>
                    <a:pt x="446" y="436"/>
                    <a:pt x="446" y="439"/>
                    <a:pt x="449" y="439"/>
                  </a:cubicBezTo>
                  <a:cubicBezTo>
                    <a:pt x="450" y="439"/>
                    <a:pt x="450" y="439"/>
                    <a:pt x="450" y="439"/>
                  </a:cubicBezTo>
                  <a:cubicBezTo>
                    <a:pt x="450" y="438"/>
                    <a:pt x="450" y="438"/>
                    <a:pt x="450" y="438"/>
                  </a:cubicBezTo>
                  <a:cubicBezTo>
                    <a:pt x="449" y="437"/>
                    <a:pt x="449" y="436"/>
                    <a:pt x="448" y="436"/>
                  </a:cubicBezTo>
                  <a:cubicBezTo>
                    <a:pt x="448" y="435"/>
                    <a:pt x="448" y="435"/>
                    <a:pt x="449" y="435"/>
                  </a:cubicBezTo>
                  <a:cubicBezTo>
                    <a:pt x="450" y="434"/>
                    <a:pt x="451" y="436"/>
                    <a:pt x="451" y="437"/>
                  </a:cubicBezTo>
                  <a:cubicBezTo>
                    <a:pt x="451" y="438"/>
                    <a:pt x="451" y="439"/>
                    <a:pt x="450" y="439"/>
                  </a:cubicBezTo>
                  <a:cubicBezTo>
                    <a:pt x="450" y="440"/>
                    <a:pt x="450" y="440"/>
                    <a:pt x="450" y="441"/>
                  </a:cubicBezTo>
                  <a:cubicBezTo>
                    <a:pt x="451" y="442"/>
                    <a:pt x="452" y="443"/>
                    <a:pt x="454" y="443"/>
                  </a:cubicBezTo>
                  <a:cubicBezTo>
                    <a:pt x="455" y="443"/>
                    <a:pt x="456" y="444"/>
                    <a:pt x="456" y="445"/>
                  </a:cubicBezTo>
                  <a:cubicBezTo>
                    <a:pt x="457" y="446"/>
                    <a:pt x="457" y="447"/>
                    <a:pt x="457" y="448"/>
                  </a:cubicBezTo>
                  <a:cubicBezTo>
                    <a:pt x="457" y="448"/>
                    <a:pt x="457" y="448"/>
                    <a:pt x="457" y="448"/>
                  </a:cubicBezTo>
                  <a:cubicBezTo>
                    <a:pt x="457" y="449"/>
                    <a:pt x="457" y="450"/>
                    <a:pt x="457" y="451"/>
                  </a:cubicBezTo>
                  <a:cubicBezTo>
                    <a:pt x="458" y="451"/>
                    <a:pt x="459" y="452"/>
                    <a:pt x="459" y="454"/>
                  </a:cubicBezTo>
                  <a:cubicBezTo>
                    <a:pt x="458" y="454"/>
                    <a:pt x="459" y="454"/>
                    <a:pt x="459" y="454"/>
                  </a:cubicBezTo>
                  <a:cubicBezTo>
                    <a:pt x="460" y="455"/>
                    <a:pt x="460" y="457"/>
                    <a:pt x="460" y="458"/>
                  </a:cubicBezTo>
                  <a:cubicBezTo>
                    <a:pt x="460" y="459"/>
                    <a:pt x="461" y="460"/>
                    <a:pt x="461" y="461"/>
                  </a:cubicBezTo>
                  <a:cubicBezTo>
                    <a:pt x="462" y="462"/>
                    <a:pt x="461" y="464"/>
                    <a:pt x="459" y="464"/>
                  </a:cubicBezTo>
                  <a:cubicBezTo>
                    <a:pt x="458" y="464"/>
                    <a:pt x="458" y="465"/>
                    <a:pt x="457" y="465"/>
                  </a:cubicBezTo>
                  <a:cubicBezTo>
                    <a:pt x="457" y="467"/>
                    <a:pt x="457" y="468"/>
                    <a:pt x="456" y="469"/>
                  </a:cubicBezTo>
                  <a:cubicBezTo>
                    <a:pt x="456" y="469"/>
                    <a:pt x="456" y="470"/>
                    <a:pt x="456" y="470"/>
                  </a:cubicBezTo>
                  <a:cubicBezTo>
                    <a:pt x="456" y="470"/>
                    <a:pt x="456" y="470"/>
                    <a:pt x="456" y="470"/>
                  </a:cubicBezTo>
                  <a:cubicBezTo>
                    <a:pt x="456" y="470"/>
                    <a:pt x="456" y="470"/>
                    <a:pt x="456" y="471"/>
                  </a:cubicBezTo>
                  <a:cubicBezTo>
                    <a:pt x="456" y="471"/>
                    <a:pt x="456" y="471"/>
                    <a:pt x="456" y="471"/>
                  </a:cubicBezTo>
                  <a:cubicBezTo>
                    <a:pt x="456" y="471"/>
                    <a:pt x="456" y="471"/>
                    <a:pt x="456" y="471"/>
                  </a:cubicBezTo>
                  <a:cubicBezTo>
                    <a:pt x="456" y="471"/>
                    <a:pt x="456" y="471"/>
                    <a:pt x="456" y="471"/>
                  </a:cubicBezTo>
                  <a:cubicBezTo>
                    <a:pt x="456" y="471"/>
                    <a:pt x="456" y="471"/>
                    <a:pt x="456" y="471"/>
                  </a:cubicBezTo>
                  <a:cubicBezTo>
                    <a:pt x="455" y="471"/>
                    <a:pt x="454" y="472"/>
                    <a:pt x="454" y="473"/>
                  </a:cubicBezTo>
                  <a:cubicBezTo>
                    <a:pt x="453" y="473"/>
                    <a:pt x="453" y="473"/>
                    <a:pt x="453" y="474"/>
                  </a:cubicBezTo>
                  <a:cubicBezTo>
                    <a:pt x="451" y="475"/>
                    <a:pt x="450" y="477"/>
                    <a:pt x="447" y="479"/>
                  </a:cubicBezTo>
                  <a:cubicBezTo>
                    <a:pt x="447" y="479"/>
                    <a:pt x="446" y="480"/>
                    <a:pt x="446" y="481"/>
                  </a:cubicBezTo>
                  <a:cubicBezTo>
                    <a:pt x="447" y="483"/>
                    <a:pt x="448" y="484"/>
                    <a:pt x="450" y="485"/>
                  </a:cubicBezTo>
                  <a:cubicBezTo>
                    <a:pt x="452" y="487"/>
                    <a:pt x="452" y="489"/>
                    <a:pt x="453" y="492"/>
                  </a:cubicBezTo>
                  <a:cubicBezTo>
                    <a:pt x="453" y="492"/>
                    <a:pt x="453" y="492"/>
                    <a:pt x="453" y="492"/>
                  </a:cubicBezTo>
                  <a:cubicBezTo>
                    <a:pt x="453" y="492"/>
                    <a:pt x="453" y="492"/>
                    <a:pt x="453" y="492"/>
                  </a:cubicBezTo>
                  <a:cubicBezTo>
                    <a:pt x="452" y="492"/>
                    <a:pt x="451" y="492"/>
                    <a:pt x="451" y="491"/>
                  </a:cubicBezTo>
                  <a:cubicBezTo>
                    <a:pt x="451" y="490"/>
                    <a:pt x="449" y="490"/>
                    <a:pt x="448" y="491"/>
                  </a:cubicBezTo>
                  <a:cubicBezTo>
                    <a:pt x="447" y="491"/>
                    <a:pt x="447" y="492"/>
                    <a:pt x="447" y="493"/>
                  </a:cubicBezTo>
                  <a:cubicBezTo>
                    <a:pt x="446" y="493"/>
                    <a:pt x="445" y="494"/>
                    <a:pt x="445" y="493"/>
                  </a:cubicBezTo>
                  <a:cubicBezTo>
                    <a:pt x="444" y="492"/>
                    <a:pt x="444" y="493"/>
                    <a:pt x="443" y="493"/>
                  </a:cubicBezTo>
                  <a:cubicBezTo>
                    <a:pt x="442" y="493"/>
                    <a:pt x="442" y="493"/>
                    <a:pt x="442" y="493"/>
                  </a:cubicBezTo>
                  <a:cubicBezTo>
                    <a:pt x="442" y="494"/>
                    <a:pt x="442" y="495"/>
                    <a:pt x="441" y="495"/>
                  </a:cubicBezTo>
                  <a:cubicBezTo>
                    <a:pt x="440" y="495"/>
                    <a:pt x="439" y="495"/>
                    <a:pt x="439" y="494"/>
                  </a:cubicBezTo>
                  <a:cubicBezTo>
                    <a:pt x="438" y="494"/>
                    <a:pt x="437" y="494"/>
                    <a:pt x="437" y="494"/>
                  </a:cubicBezTo>
                  <a:cubicBezTo>
                    <a:pt x="436" y="495"/>
                    <a:pt x="436" y="495"/>
                    <a:pt x="436" y="495"/>
                  </a:cubicBezTo>
                  <a:cubicBezTo>
                    <a:pt x="433" y="493"/>
                    <a:pt x="431" y="492"/>
                    <a:pt x="428" y="492"/>
                  </a:cubicBezTo>
                  <a:cubicBezTo>
                    <a:pt x="427" y="492"/>
                    <a:pt x="427" y="491"/>
                    <a:pt x="427" y="492"/>
                  </a:cubicBezTo>
                  <a:cubicBezTo>
                    <a:pt x="427" y="492"/>
                    <a:pt x="427" y="493"/>
                    <a:pt x="426" y="493"/>
                  </a:cubicBezTo>
                  <a:cubicBezTo>
                    <a:pt x="426" y="494"/>
                    <a:pt x="426" y="495"/>
                    <a:pt x="427" y="495"/>
                  </a:cubicBezTo>
                  <a:cubicBezTo>
                    <a:pt x="427" y="496"/>
                    <a:pt x="427" y="496"/>
                    <a:pt x="426" y="496"/>
                  </a:cubicBezTo>
                  <a:cubicBezTo>
                    <a:pt x="425" y="497"/>
                    <a:pt x="424" y="497"/>
                    <a:pt x="423" y="498"/>
                  </a:cubicBezTo>
                  <a:cubicBezTo>
                    <a:pt x="422" y="499"/>
                    <a:pt x="421" y="500"/>
                    <a:pt x="422" y="501"/>
                  </a:cubicBezTo>
                  <a:cubicBezTo>
                    <a:pt x="422" y="502"/>
                    <a:pt x="422" y="502"/>
                    <a:pt x="422" y="502"/>
                  </a:cubicBezTo>
                  <a:cubicBezTo>
                    <a:pt x="421" y="504"/>
                    <a:pt x="421" y="506"/>
                    <a:pt x="423" y="507"/>
                  </a:cubicBezTo>
                  <a:cubicBezTo>
                    <a:pt x="423" y="508"/>
                    <a:pt x="423" y="510"/>
                    <a:pt x="425" y="509"/>
                  </a:cubicBezTo>
                  <a:cubicBezTo>
                    <a:pt x="426" y="509"/>
                    <a:pt x="426" y="509"/>
                    <a:pt x="427" y="510"/>
                  </a:cubicBezTo>
                  <a:cubicBezTo>
                    <a:pt x="427" y="510"/>
                    <a:pt x="427" y="511"/>
                    <a:pt x="428" y="510"/>
                  </a:cubicBezTo>
                  <a:cubicBezTo>
                    <a:pt x="428" y="510"/>
                    <a:pt x="430" y="510"/>
                    <a:pt x="430" y="511"/>
                  </a:cubicBezTo>
                  <a:cubicBezTo>
                    <a:pt x="431" y="512"/>
                    <a:pt x="432" y="511"/>
                    <a:pt x="432" y="511"/>
                  </a:cubicBezTo>
                  <a:cubicBezTo>
                    <a:pt x="432" y="510"/>
                    <a:pt x="431" y="511"/>
                    <a:pt x="431" y="510"/>
                  </a:cubicBezTo>
                  <a:cubicBezTo>
                    <a:pt x="431" y="510"/>
                    <a:pt x="432" y="510"/>
                    <a:pt x="432" y="510"/>
                  </a:cubicBezTo>
                  <a:cubicBezTo>
                    <a:pt x="433" y="510"/>
                    <a:pt x="433" y="510"/>
                    <a:pt x="434" y="510"/>
                  </a:cubicBezTo>
                  <a:cubicBezTo>
                    <a:pt x="434" y="510"/>
                    <a:pt x="434" y="510"/>
                    <a:pt x="434" y="510"/>
                  </a:cubicBezTo>
                  <a:cubicBezTo>
                    <a:pt x="433" y="509"/>
                    <a:pt x="434" y="509"/>
                    <a:pt x="435" y="509"/>
                  </a:cubicBezTo>
                  <a:cubicBezTo>
                    <a:pt x="436" y="508"/>
                    <a:pt x="437" y="508"/>
                    <a:pt x="438" y="509"/>
                  </a:cubicBezTo>
                  <a:cubicBezTo>
                    <a:pt x="437" y="508"/>
                    <a:pt x="437" y="507"/>
                    <a:pt x="438" y="507"/>
                  </a:cubicBezTo>
                  <a:cubicBezTo>
                    <a:pt x="438" y="507"/>
                    <a:pt x="438" y="507"/>
                    <a:pt x="438" y="507"/>
                  </a:cubicBezTo>
                  <a:cubicBezTo>
                    <a:pt x="437" y="506"/>
                    <a:pt x="437" y="506"/>
                    <a:pt x="438" y="506"/>
                  </a:cubicBezTo>
                  <a:cubicBezTo>
                    <a:pt x="438" y="505"/>
                    <a:pt x="438" y="506"/>
                    <a:pt x="438" y="506"/>
                  </a:cubicBezTo>
                  <a:cubicBezTo>
                    <a:pt x="439" y="506"/>
                    <a:pt x="440" y="507"/>
                    <a:pt x="441" y="507"/>
                  </a:cubicBezTo>
                  <a:cubicBezTo>
                    <a:pt x="442" y="508"/>
                    <a:pt x="443" y="508"/>
                    <a:pt x="444" y="508"/>
                  </a:cubicBezTo>
                  <a:cubicBezTo>
                    <a:pt x="445" y="509"/>
                    <a:pt x="445" y="509"/>
                    <a:pt x="446" y="508"/>
                  </a:cubicBezTo>
                  <a:cubicBezTo>
                    <a:pt x="446" y="508"/>
                    <a:pt x="446" y="507"/>
                    <a:pt x="446" y="507"/>
                  </a:cubicBezTo>
                  <a:cubicBezTo>
                    <a:pt x="445" y="506"/>
                    <a:pt x="446" y="506"/>
                    <a:pt x="446" y="506"/>
                  </a:cubicBezTo>
                  <a:cubicBezTo>
                    <a:pt x="448" y="506"/>
                    <a:pt x="447" y="507"/>
                    <a:pt x="447" y="507"/>
                  </a:cubicBezTo>
                  <a:cubicBezTo>
                    <a:pt x="446" y="508"/>
                    <a:pt x="447" y="508"/>
                    <a:pt x="447" y="508"/>
                  </a:cubicBezTo>
                  <a:cubicBezTo>
                    <a:pt x="448" y="508"/>
                    <a:pt x="448" y="508"/>
                    <a:pt x="449" y="508"/>
                  </a:cubicBezTo>
                  <a:cubicBezTo>
                    <a:pt x="449" y="508"/>
                    <a:pt x="449" y="508"/>
                    <a:pt x="449" y="508"/>
                  </a:cubicBezTo>
                  <a:cubicBezTo>
                    <a:pt x="449" y="508"/>
                    <a:pt x="448" y="509"/>
                    <a:pt x="449" y="509"/>
                  </a:cubicBezTo>
                  <a:cubicBezTo>
                    <a:pt x="450" y="509"/>
                    <a:pt x="450" y="508"/>
                    <a:pt x="450" y="508"/>
                  </a:cubicBezTo>
                  <a:cubicBezTo>
                    <a:pt x="450" y="507"/>
                    <a:pt x="450" y="507"/>
                    <a:pt x="450" y="507"/>
                  </a:cubicBezTo>
                  <a:cubicBezTo>
                    <a:pt x="450" y="507"/>
                    <a:pt x="450" y="507"/>
                    <a:pt x="450" y="507"/>
                  </a:cubicBezTo>
                  <a:cubicBezTo>
                    <a:pt x="451" y="507"/>
                    <a:pt x="451" y="508"/>
                    <a:pt x="452" y="509"/>
                  </a:cubicBezTo>
                  <a:cubicBezTo>
                    <a:pt x="451" y="509"/>
                    <a:pt x="451" y="508"/>
                    <a:pt x="451" y="509"/>
                  </a:cubicBezTo>
                  <a:cubicBezTo>
                    <a:pt x="450" y="510"/>
                    <a:pt x="451" y="510"/>
                    <a:pt x="451" y="510"/>
                  </a:cubicBezTo>
                  <a:cubicBezTo>
                    <a:pt x="451" y="510"/>
                    <a:pt x="451" y="510"/>
                    <a:pt x="451" y="510"/>
                  </a:cubicBezTo>
                  <a:cubicBezTo>
                    <a:pt x="452" y="510"/>
                    <a:pt x="452" y="510"/>
                    <a:pt x="452" y="509"/>
                  </a:cubicBezTo>
                  <a:cubicBezTo>
                    <a:pt x="452" y="509"/>
                    <a:pt x="452" y="509"/>
                    <a:pt x="452" y="509"/>
                  </a:cubicBezTo>
                  <a:cubicBezTo>
                    <a:pt x="453" y="509"/>
                    <a:pt x="452" y="507"/>
                    <a:pt x="454" y="506"/>
                  </a:cubicBezTo>
                  <a:cubicBezTo>
                    <a:pt x="453" y="507"/>
                    <a:pt x="453" y="508"/>
                    <a:pt x="453" y="508"/>
                  </a:cubicBezTo>
                  <a:cubicBezTo>
                    <a:pt x="453" y="508"/>
                    <a:pt x="454" y="510"/>
                    <a:pt x="454" y="510"/>
                  </a:cubicBezTo>
                  <a:cubicBezTo>
                    <a:pt x="455" y="509"/>
                    <a:pt x="455" y="510"/>
                    <a:pt x="456" y="511"/>
                  </a:cubicBezTo>
                  <a:cubicBezTo>
                    <a:pt x="456" y="511"/>
                    <a:pt x="457" y="512"/>
                    <a:pt x="457" y="513"/>
                  </a:cubicBezTo>
                  <a:cubicBezTo>
                    <a:pt x="456" y="514"/>
                    <a:pt x="457" y="514"/>
                    <a:pt x="458" y="515"/>
                  </a:cubicBezTo>
                  <a:cubicBezTo>
                    <a:pt x="459" y="515"/>
                    <a:pt x="459" y="515"/>
                    <a:pt x="459" y="516"/>
                  </a:cubicBezTo>
                  <a:cubicBezTo>
                    <a:pt x="459" y="517"/>
                    <a:pt x="459" y="517"/>
                    <a:pt x="460" y="518"/>
                  </a:cubicBezTo>
                  <a:cubicBezTo>
                    <a:pt x="460" y="518"/>
                    <a:pt x="460" y="517"/>
                    <a:pt x="461" y="517"/>
                  </a:cubicBezTo>
                  <a:cubicBezTo>
                    <a:pt x="461" y="517"/>
                    <a:pt x="461" y="516"/>
                    <a:pt x="461" y="517"/>
                  </a:cubicBezTo>
                  <a:cubicBezTo>
                    <a:pt x="462" y="517"/>
                    <a:pt x="462" y="517"/>
                    <a:pt x="461" y="517"/>
                  </a:cubicBezTo>
                  <a:cubicBezTo>
                    <a:pt x="461" y="518"/>
                    <a:pt x="461" y="518"/>
                    <a:pt x="461" y="518"/>
                  </a:cubicBezTo>
                  <a:cubicBezTo>
                    <a:pt x="461" y="520"/>
                    <a:pt x="462" y="519"/>
                    <a:pt x="463" y="519"/>
                  </a:cubicBezTo>
                  <a:cubicBezTo>
                    <a:pt x="464" y="520"/>
                    <a:pt x="464" y="518"/>
                    <a:pt x="464" y="518"/>
                  </a:cubicBezTo>
                  <a:cubicBezTo>
                    <a:pt x="464" y="518"/>
                    <a:pt x="464" y="518"/>
                    <a:pt x="464" y="518"/>
                  </a:cubicBezTo>
                  <a:cubicBezTo>
                    <a:pt x="464" y="518"/>
                    <a:pt x="464" y="518"/>
                    <a:pt x="464" y="518"/>
                  </a:cubicBezTo>
                  <a:cubicBezTo>
                    <a:pt x="465" y="519"/>
                    <a:pt x="465" y="519"/>
                    <a:pt x="466" y="519"/>
                  </a:cubicBezTo>
                  <a:cubicBezTo>
                    <a:pt x="466" y="520"/>
                    <a:pt x="466" y="521"/>
                    <a:pt x="467" y="521"/>
                  </a:cubicBezTo>
                  <a:cubicBezTo>
                    <a:pt x="468" y="521"/>
                    <a:pt x="468" y="521"/>
                    <a:pt x="468" y="522"/>
                  </a:cubicBezTo>
                  <a:cubicBezTo>
                    <a:pt x="466" y="522"/>
                    <a:pt x="466" y="524"/>
                    <a:pt x="464" y="523"/>
                  </a:cubicBezTo>
                  <a:cubicBezTo>
                    <a:pt x="463" y="523"/>
                    <a:pt x="463" y="523"/>
                    <a:pt x="462" y="523"/>
                  </a:cubicBezTo>
                  <a:cubicBezTo>
                    <a:pt x="465" y="523"/>
                    <a:pt x="465" y="525"/>
                    <a:pt x="465" y="527"/>
                  </a:cubicBezTo>
                  <a:cubicBezTo>
                    <a:pt x="465" y="527"/>
                    <a:pt x="465" y="527"/>
                    <a:pt x="466" y="528"/>
                  </a:cubicBezTo>
                  <a:cubicBezTo>
                    <a:pt x="467" y="528"/>
                    <a:pt x="467" y="529"/>
                    <a:pt x="468" y="529"/>
                  </a:cubicBezTo>
                  <a:cubicBezTo>
                    <a:pt x="468" y="530"/>
                    <a:pt x="469" y="530"/>
                    <a:pt x="469" y="530"/>
                  </a:cubicBezTo>
                  <a:cubicBezTo>
                    <a:pt x="469" y="530"/>
                    <a:pt x="469" y="530"/>
                    <a:pt x="469" y="530"/>
                  </a:cubicBezTo>
                  <a:cubicBezTo>
                    <a:pt x="469" y="530"/>
                    <a:pt x="469" y="530"/>
                    <a:pt x="469" y="530"/>
                  </a:cubicBezTo>
                  <a:cubicBezTo>
                    <a:pt x="470" y="530"/>
                    <a:pt x="470" y="530"/>
                    <a:pt x="471" y="531"/>
                  </a:cubicBezTo>
                  <a:cubicBezTo>
                    <a:pt x="471" y="531"/>
                    <a:pt x="471" y="531"/>
                    <a:pt x="472" y="531"/>
                  </a:cubicBezTo>
                  <a:cubicBezTo>
                    <a:pt x="473" y="531"/>
                    <a:pt x="473" y="531"/>
                    <a:pt x="474" y="532"/>
                  </a:cubicBezTo>
                  <a:cubicBezTo>
                    <a:pt x="474" y="533"/>
                    <a:pt x="475" y="534"/>
                    <a:pt x="476" y="532"/>
                  </a:cubicBezTo>
                  <a:cubicBezTo>
                    <a:pt x="477" y="532"/>
                    <a:pt x="477" y="532"/>
                    <a:pt x="477" y="532"/>
                  </a:cubicBezTo>
                  <a:cubicBezTo>
                    <a:pt x="478" y="533"/>
                    <a:pt x="479" y="533"/>
                    <a:pt x="480" y="533"/>
                  </a:cubicBezTo>
                  <a:cubicBezTo>
                    <a:pt x="479" y="535"/>
                    <a:pt x="481" y="536"/>
                    <a:pt x="482" y="538"/>
                  </a:cubicBezTo>
                  <a:cubicBezTo>
                    <a:pt x="482" y="538"/>
                    <a:pt x="483" y="539"/>
                    <a:pt x="483" y="539"/>
                  </a:cubicBezTo>
                  <a:cubicBezTo>
                    <a:pt x="484" y="539"/>
                    <a:pt x="484" y="539"/>
                    <a:pt x="485" y="540"/>
                  </a:cubicBezTo>
                  <a:cubicBezTo>
                    <a:pt x="485" y="540"/>
                    <a:pt x="486" y="540"/>
                    <a:pt x="487" y="541"/>
                  </a:cubicBezTo>
                  <a:cubicBezTo>
                    <a:pt x="489" y="541"/>
                    <a:pt x="492" y="541"/>
                    <a:pt x="494" y="542"/>
                  </a:cubicBezTo>
                  <a:cubicBezTo>
                    <a:pt x="495" y="543"/>
                    <a:pt x="496" y="543"/>
                    <a:pt x="497" y="544"/>
                  </a:cubicBezTo>
                  <a:cubicBezTo>
                    <a:pt x="498" y="544"/>
                    <a:pt x="499" y="544"/>
                    <a:pt x="499" y="545"/>
                  </a:cubicBezTo>
                  <a:cubicBezTo>
                    <a:pt x="500" y="546"/>
                    <a:pt x="501" y="546"/>
                    <a:pt x="503" y="546"/>
                  </a:cubicBezTo>
                  <a:cubicBezTo>
                    <a:pt x="503" y="546"/>
                    <a:pt x="504" y="545"/>
                    <a:pt x="503" y="545"/>
                  </a:cubicBezTo>
                  <a:cubicBezTo>
                    <a:pt x="503" y="544"/>
                    <a:pt x="503" y="543"/>
                    <a:pt x="503" y="542"/>
                  </a:cubicBezTo>
                  <a:cubicBezTo>
                    <a:pt x="503" y="541"/>
                    <a:pt x="504" y="541"/>
                    <a:pt x="503" y="541"/>
                  </a:cubicBezTo>
                  <a:cubicBezTo>
                    <a:pt x="502" y="541"/>
                    <a:pt x="502" y="539"/>
                    <a:pt x="501" y="540"/>
                  </a:cubicBezTo>
                  <a:cubicBezTo>
                    <a:pt x="501" y="540"/>
                    <a:pt x="501" y="539"/>
                    <a:pt x="501" y="539"/>
                  </a:cubicBezTo>
                  <a:cubicBezTo>
                    <a:pt x="501" y="538"/>
                    <a:pt x="500" y="537"/>
                    <a:pt x="500" y="536"/>
                  </a:cubicBezTo>
                  <a:cubicBezTo>
                    <a:pt x="499" y="536"/>
                    <a:pt x="499" y="535"/>
                    <a:pt x="498" y="535"/>
                  </a:cubicBezTo>
                  <a:cubicBezTo>
                    <a:pt x="497" y="535"/>
                    <a:pt x="497" y="534"/>
                    <a:pt x="496" y="533"/>
                  </a:cubicBezTo>
                  <a:cubicBezTo>
                    <a:pt x="496" y="533"/>
                    <a:pt x="495" y="532"/>
                    <a:pt x="494" y="531"/>
                  </a:cubicBezTo>
                  <a:cubicBezTo>
                    <a:pt x="494" y="530"/>
                    <a:pt x="493" y="530"/>
                    <a:pt x="492" y="530"/>
                  </a:cubicBezTo>
                  <a:cubicBezTo>
                    <a:pt x="492" y="530"/>
                    <a:pt x="493" y="530"/>
                    <a:pt x="493" y="529"/>
                  </a:cubicBezTo>
                  <a:cubicBezTo>
                    <a:pt x="492" y="529"/>
                    <a:pt x="492" y="530"/>
                    <a:pt x="491" y="530"/>
                  </a:cubicBezTo>
                  <a:cubicBezTo>
                    <a:pt x="491" y="529"/>
                    <a:pt x="492" y="529"/>
                    <a:pt x="492" y="529"/>
                  </a:cubicBezTo>
                  <a:cubicBezTo>
                    <a:pt x="491" y="527"/>
                    <a:pt x="489" y="528"/>
                    <a:pt x="489" y="526"/>
                  </a:cubicBezTo>
                  <a:cubicBezTo>
                    <a:pt x="488" y="524"/>
                    <a:pt x="486" y="523"/>
                    <a:pt x="485" y="521"/>
                  </a:cubicBezTo>
                  <a:cubicBezTo>
                    <a:pt x="485" y="521"/>
                    <a:pt x="485" y="521"/>
                    <a:pt x="485" y="521"/>
                  </a:cubicBezTo>
                  <a:cubicBezTo>
                    <a:pt x="485" y="521"/>
                    <a:pt x="485" y="521"/>
                    <a:pt x="485" y="521"/>
                  </a:cubicBezTo>
                  <a:cubicBezTo>
                    <a:pt x="485" y="521"/>
                    <a:pt x="485" y="521"/>
                    <a:pt x="485" y="521"/>
                  </a:cubicBezTo>
                  <a:cubicBezTo>
                    <a:pt x="484" y="520"/>
                    <a:pt x="484" y="519"/>
                    <a:pt x="483" y="518"/>
                  </a:cubicBezTo>
                  <a:cubicBezTo>
                    <a:pt x="485" y="519"/>
                    <a:pt x="486" y="518"/>
                    <a:pt x="487" y="519"/>
                  </a:cubicBezTo>
                  <a:cubicBezTo>
                    <a:pt x="487" y="520"/>
                    <a:pt x="488" y="520"/>
                    <a:pt x="489" y="521"/>
                  </a:cubicBezTo>
                  <a:cubicBezTo>
                    <a:pt x="490" y="522"/>
                    <a:pt x="491" y="523"/>
                    <a:pt x="492" y="524"/>
                  </a:cubicBezTo>
                  <a:cubicBezTo>
                    <a:pt x="492" y="523"/>
                    <a:pt x="491" y="522"/>
                    <a:pt x="491" y="522"/>
                  </a:cubicBezTo>
                  <a:cubicBezTo>
                    <a:pt x="492" y="521"/>
                    <a:pt x="491" y="520"/>
                    <a:pt x="491" y="519"/>
                  </a:cubicBezTo>
                  <a:cubicBezTo>
                    <a:pt x="491" y="519"/>
                    <a:pt x="491" y="519"/>
                    <a:pt x="491" y="519"/>
                  </a:cubicBezTo>
                  <a:cubicBezTo>
                    <a:pt x="491" y="519"/>
                    <a:pt x="491" y="519"/>
                    <a:pt x="492" y="520"/>
                  </a:cubicBezTo>
                  <a:cubicBezTo>
                    <a:pt x="493" y="521"/>
                    <a:pt x="494" y="523"/>
                    <a:pt x="495" y="524"/>
                  </a:cubicBezTo>
                  <a:cubicBezTo>
                    <a:pt x="495" y="525"/>
                    <a:pt x="497" y="525"/>
                    <a:pt x="497" y="527"/>
                  </a:cubicBezTo>
                  <a:cubicBezTo>
                    <a:pt x="497" y="527"/>
                    <a:pt x="498" y="527"/>
                    <a:pt x="498" y="527"/>
                  </a:cubicBezTo>
                  <a:cubicBezTo>
                    <a:pt x="498" y="526"/>
                    <a:pt x="498" y="527"/>
                    <a:pt x="498" y="527"/>
                  </a:cubicBezTo>
                  <a:cubicBezTo>
                    <a:pt x="498" y="528"/>
                    <a:pt x="498" y="528"/>
                    <a:pt x="498" y="529"/>
                  </a:cubicBezTo>
                  <a:cubicBezTo>
                    <a:pt x="499" y="529"/>
                    <a:pt x="499" y="529"/>
                    <a:pt x="499" y="529"/>
                  </a:cubicBezTo>
                  <a:cubicBezTo>
                    <a:pt x="499" y="529"/>
                    <a:pt x="499" y="528"/>
                    <a:pt x="499" y="528"/>
                  </a:cubicBezTo>
                  <a:cubicBezTo>
                    <a:pt x="499" y="528"/>
                    <a:pt x="500" y="528"/>
                    <a:pt x="500" y="527"/>
                  </a:cubicBezTo>
                  <a:cubicBezTo>
                    <a:pt x="500" y="527"/>
                    <a:pt x="500" y="527"/>
                    <a:pt x="500" y="527"/>
                  </a:cubicBezTo>
                  <a:cubicBezTo>
                    <a:pt x="500" y="529"/>
                    <a:pt x="501" y="529"/>
                    <a:pt x="502" y="530"/>
                  </a:cubicBezTo>
                  <a:cubicBezTo>
                    <a:pt x="502" y="530"/>
                    <a:pt x="502" y="530"/>
                    <a:pt x="503" y="530"/>
                  </a:cubicBezTo>
                  <a:cubicBezTo>
                    <a:pt x="503" y="530"/>
                    <a:pt x="503" y="530"/>
                    <a:pt x="503" y="530"/>
                  </a:cubicBezTo>
                  <a:cubicBezTo>
                    <a:pt x="502" y="529"/>
                    <a:pt x="502" y="529"/>
                    <a:pt x="502" y="529"/>
                  </a:cubicBezTo>
                  <a:cubicBezTo>
                    <a:pt x="503" y="530"/>
                    <a:pt x="504" y="529"/>
                    <a:pt x="504" y="530"/>
                  </a:cubicBezTo>
                  <a:cubicBezTo>
                    <a:pt x="504" y="531"/>
                    <a:pt x="505" y="531"/>
                    <a:pt x="505" y="530"/>
                  </a:cubicBezTo>
                  <a:cubicBezTo>
                    <a:pt x="505" y="530"/>
                    <a:pt x="505" y="530"/>
                    <a:pt x="505" y="530"/>
                  </a:cubicBezTo>
                  <a:cubicBezTo>
                    <a:pt x="505" y="531"/>
                    <a:pt x="506" y="532"/>
                    <a:pt x="506" y="532"/>
                  </a:cubicBezTo>
                  <a:cubicBezTo>
                    <a:pt x="508" y="532"/>
                    <a:pt x="508" y="533"/>
                    <a:pt x="508" y="534"/>
                  </a:cubicBezTo>
                  <a:cubicBezTo>
                    <a:pt x="508" y="535"/>
                    <a:pt x="508" y="536"/>
                    <a:pt x="510" y="536"/>
                  </a:cubicBezTo>
                  <a:cubicBezTo>
                    <a:pt x="510" y="537"/>
                    <a:pt x="511" y="536"/>
                    <a:pt x="511" y="536"/>
                  </a:cubicBezTo>
                  <a:cubicBezTo>
                    <a:pt x="510" y="535"/>
                    <a:pt x="510" y="533"/>
                    <a:pt x="509" y="532"/>
                  </a:cubicBezTo>
                  <a:cubicBezTo>
                    <a:pt x="508" y="531"/>
                    <a:pt x="509" y="531"/>
                    <a:pt x="509" y="530"/>
                  </a:cubicBezTo>
                  <a:cubicBezTo>
                    <a:pt x="510" y="530"/>
                    <a:pt x="510" y="531"/>
                    <a:pt x="511" y="531"/>
                  </a:cubicBezTo>
                  <a:cubicBezTo>
                    <a:pt x="512" y="531"/>
                    <a:pt x="512" y="531"/>
                    <a:pt x="512" y="531"/>
                  </a:cubicBezTo>
                  <a:cubicBezTo>
                    <a:pt x="513" y="530"/>
                    <a:pt x="512" y="530"/>
                    <a:pt x="512" y="530"/>
                  </a:cubicBezTo>
                  <a:cubicBezTo>
                    <a:pt x="511" y="530"/>
                    <a:pt x="512" y="530"/>
                    <a:pt x="512" y="529"/>
                  </a:cubicBezTo>
                  <a:cubicBezTo>
                    <a:pt x="512" y="529"/>
                    <a:pt x="511" y="528"/>
                    <a:pt x="511" y="527"/>
                  </a:cubicBezTo>
                  <a:cubicBezTo>
                    <a:pt x="510" y="526"/>
                    <a:pt x="510" y="527"/>
                    <a:pt x="511" y="526"/>
                  </a:cubicBezTo>
                  <a:cubicBezTo>
                    <a:pt x="511" y="525"/>
                    <a:pt x="511" y="525"/>
                    <a:pt x="511" y="525"/>
                  </a:cubicBezTo>
                  <a:cubicBezTo>
                    <a:pt x="511" y="525"/>
                    <a:pt x="511" y="525"/>
                    <a:pt x="511" y="525"/>
                  </a:cubicBezTo>
                  <a:cubicBezTo>
                    <a:pt x="511" y="525"/>
                    <a:pt x="511" y="525"/>
                    <a:pt x="511" y="525"/>
                  </a:cubicBezTo>
                  <a:cubicBezTo>
                    <a:pt x="510" y="524"/>
                    <a:pt x="511" y="524"/>
                    <a:pt x="511" y="524"/>
                  </a:cubicBezTo>
                  <a:cubicBezTo>
                    <a:pt x="511" y="524"/>
                    <a:pt x="511" y="524"/>
                    <a:pt x="511" y="524"/>
                  </a:cubicBezTo>
                  <a:cubicBezTo>
                    <a:pt x="511" y="524"/>
                    <a:pt x="511" y="524"/>
                    <a:pt x="511" y="524"/>
                  </a:cubicBezTo>
                  <a:cubicBezTo>
                    <a:pt x="512" y="524"/>
                    <a:pt x="512" y="525"/>
                    <a:pt x="512" y="525"/>
                  </a:cubicBezTo>
                  <a:cubicBezTo>
                    <a:pt x="512" y="526"/>
                    <a:pt x="513" y="526"/>
                    <a:pt x="513" y="526"/>
                  </a:cubicBezTo>
                  <a:cubicBezTo>
                    <a:pt x="513" y="526"/>
                    <a:pt x="513" y="525"/>
                    <a:pt x="513" y="525"/>
                  </a:cubicBezTo>
                  <a:cubicBezTo>
                    <a:pt x="514" y="525"/>
                    <a:pt x="513" y="524"/>
                    <a:pt x="513" y="523"/>
                  </a:cubicBezTo>
                  <a:cubicBezTo>
                    <a:pt x="514" y="523"/>
                    <a:pt x="513" y="522"/>
                    <a:pt x="514" y="521"/>
                  </a:cubicBezTo>
                  <a:cubicBezTo>
                    <a:pt x="514" y="522"/>
                    <a:pt x="514" y="522"/>
                    <a:pt x="514" y="523"/>
                  </a:cubicBezTo>
                  <a:cubicBezTo>
                    <a:pt x="515" y="524"/>
                    <a:pt x="515" y="525"/>
                    <a:pt x="516" y="525"/>
                  </a:cubicBezTo>
                  <a:cubicBezTo>
                    <a:pt x="515" y="524"/>
                    <a:pt x="515" y="522"/>
                    <a:pt x="515" y="521"/>
                  </a:cubicBezTo>
                  <a:cubicBezTo>
                    <a:pt x="515" y="521"/>
                    <a:pt x="515" y="521"/>
                    <a:pt x="515" y="521"/>
                  </a:cubicBezTo>
                  <a:cubicBezTo>
                    <a:pt x="515" y="520"/>
                    <a:pt x="515" y="520"/>
                    <a:pt x="514" y="519"/>
                  </a:cubicBezTo>
                  <a:cubicBezTo>
                    <a:pt x="514" y="519"/>
                    <a:pt x="515" y="519"/>
                    <a:pt x="515" y="518"/>
                  </a:cubicBezTo>
                  <a:cubicBezTo>
                    <a:pt x="515" y="518"/>
                    <a:pt x="516" y="518"/>
                    <a:pt x="515" y="517"/>
                  </a:cubicBezTo>
                  <a:cubicBezTo>
                    <a:pt x="515" y="517"/>
                    <a:pt x="515" y="517"/>
                    <a:pt x="515" y="518"/>
                  </a:cubicBezTo>
                  <a:cubicBezTo>
                    <a:pt x="514" y="518"/>
                    <a:pt x="514" y="518"/>
                    <a:pt x="513" y="518"/>
                  </a:cubicBezTo>
                  <a:cubicBezTo>
                    <a:pt x="513" y="518"/>
                    <a:pt x="513" y="518"/>
                    <a:pt x="513" y="517"/>
                  </a:cubicBezTo>
                  <a:cubicBezTo>
                    <a:pt x="513" y="517"/>
                    <a:pt x="513" y="516"/>
                    <a:pt x="512" y="516"/>
                  </a:cubicBezTo>
                  <a:cubicBezTo>
                    <a:pt x="511" y="516"/>
                    <a:pt x="511" y="516"/>
                    <a:pt x="511" y="516"/>
                  </a:cubicBezTo>
                  <a:cubicBezTo>
                    <a:pt x="511" y="515"/>
                    <a:pt x="512" y="515"/>
                    <a:pt x="512" y="515"/>
                  </a:cubicBezTo>
                  <a:cubicBezTo>
                    <a:pt x="512" y="514"/>
                    <a:pt x="511" y="515"/>
                    <a:pt x="511" y="515"/>
                  </a:cubicBezTo>
                  <a:cubicBezTo>
                    <a:pt x="510" y="514"/>
                    <a:pt x="509" y="515"/>
                    <a:pt x="509" y="514"/>
                  </a:cubicBezTo>
                  <a:cubicBezTo>
                    <a:pt x="509" y="513"/>
                    <a:pt x="508" y="512"/>
                    <a:pt x="508" y="511"/>
                  </a:cubicBezTo>
                  <a:cubicBezTo>
                    <a:pt x="507" y="511"/>
                    <a:pt x="507" y="511"/>
                    <a:pt x="507" y="511"/>
                  </a:cubicBezTo>
                  <a:cubicBezTo>
                    <a:pt x="507" y="511"/>
                    <a:pt x="507" y="510"/>
                    <a:pt x="506" y="510"/>
                  </a:cubicBezTo>
                  <a:cubicBezTo>
                    <a:pt x="506" y="510"/>
                    <a:pt x="507" y="510"/>
                    <a:pt x="507" y="510"/>
                  </a:cubicBezTo>
                  <a:cubicBezTo>
                    <a:pt x="507" y="509"/>
                    <a:pt x="509" y="511"/>
                    <a:pt x="509" y="509"/>
                  </a:cubicBezTo>
                  <a:cubicBezTo>
                    <a:pt x="509" y="508"/>
                    <a:pt x="509" y="508"/>
                    <a:pt x="509" y="508"/>
                  </a:cubicBezTo>
                  <a:cubicBezTo>
                    <a:pt x="509" y="508"/>
                    <a:pt x="510" y="508"/>
                    <a:pt x="509" y="507"/>
                  </a:cubicBezTo>
                  <a:cubicBezTo>
                    <a:pt x="509" y="507"/>
                    <a:pt x="509" y="507"/>
                    <a:pt x="508" y="507"/>
                  </a:cubicBezTo>
                  <a:cubicBezTo>
                    <a:pt x="508" y="507"/>
                    <a:pt x="508" y="507"/>
                    <a:pt x="507" y="507"/>
                  </a:cubicBezTo>
                  <a:cubicBezTo>
                    <a:pt x="507" y="507"/>
                    <a:pt x="506" y="507"/>
                    <a:pt x="506" y="506"/>
                  </a:cubicBezTo>
                  <a:cubicBezTo>
                    <a:pt x="505" y="506"/>
                    <a:pt x="506" y="505"/>
                    <a:pt x="506" y="505"/>
                  </a:cubicBezTo>
                  <a:cubicBezTo>
                    <a:pt x="506" y="504"/>
                    <a:pt x="506" y="504"/>
                    <a:pt x="506" y="504"/>
                  </a:cubicBezTo>
                  <a:cubicBezTo>
                    <a:pt x="506" y="503"/>
                    <a:pt x="506" y="503"/>
                    <a:pt x="506" y="503"/>
                  </a:cubicBezTo>
                  <a:cubicBezTo>
                    <a:pt x="505" y="502"/>
                    <a:pt x="506" y="503"/>
                    <a:pt x="505" y="503"/>
                  </a:cubicBezTo>
                  <a:cubicBezTo>
                    <a:pt x="505" y="502"/>
                    <a:pt x="505" y="502"/>
                    <a:pt x="504" y="501"/>
                  </a:cubicBezTo>
                  <a:cubicBezTo>
                    <a:pt x="504" y="502"/>
                    <a:pt x="505" y="503"/>
                    <a:pt x="504" y="503"/>
                  </a:cubicBezTo>
                  <a:cubicBezTo>
                    <a:pt x="503" y="503"/>
                    <a:pt x="504" y="502"/>
                    <a:pt x="503" y="501"/>
                  </a:cubicBezTo>
                  <a:cubicBezTo>
                    <a:pt x="503" y="502"/>
                    <a:pt x="503" y="503"/>
                    <a:pt x="503" y="503"/>
                  </a:cubicBezTo>
                  <a:cubicBezTo>
                    <a:pt x="502" y="503"/>
                    <a:pt x="502" y="503"/>
                    <a:pt x="502" y="503"/>
                  </a:cubicBezTo>
                  <a:cubicBezTo>
                    <a:pt x="502" y="503"/>
                    <a:pt x="502" y="503"/>
                    <a:pt x="502" y="503"/>
                  </a:cubicBezTo>
                  <a:cubicBezTo>
                    <a:pt x="502" y="503"/>
                    <a:pt x="502" y="503"/>
                    <a:pt x="502" y="503"/>
                  </a:cubicBezTo>
                  <a:cubicBezTo>
                    <a:pt x="502" y="503"/>
                    <a:pt x="502" y="503"/>
                    <a:pt x="502" y="503"/>
                  </a:cubicBezTo>
                  <a:cubicBezTo>
                    <a:pt x="502" y="503"/>
                    <a:pt x="501" y="502"/>
                    <a:pt x="502" y="502"/>
                  </a:cubicBezTo>
                  <a:cubicBezTo>
                    <a:pt x="503" y="502"/>
                    <a:pt x="502" y="501"/>
                    <a:pt x="502" y="501"/>
                  </a:cubicBezTo>
                  <a:cubicBezTo>
                    <a:pt x="501" y="500"/>
                    <a:pt x="501" y="500"/>
                    <a:pt x="500" y="500"/>
                  </a:cubicBezTo>
                  <a:cubicBezTo>
                    <a:pt x="500" y="500"/>
                    <a:pt x="500" y="500"/>
                    <a:pt x="500" y="500"/>
                  </a:cubicBezTo>
                  <a:cubicBezTo>
                    <a:pt x="500" y="500"/>
                    <a:pt x="500" y="499"/>
                    <a:pt x="499" y="499"/>
                  </a:cubicBezTo>
                  <a:cubicBezTo>
                    <a:pt x="499" y="500"/>
                    <a:pt x="499" y="501"/>
                    <a:pt x="499" y="501"/>
                  </a:cubicBezTo>
                  <a:cubicBezTo>
                    <a:pt x="498" y="500"/>
                    <a:pt x="498" y="500"/>
                    <a:pt x="497" y="498"/>
                  </a:cubicBezTo>
                  <a:cubicBezTo>
                    <a:pt x="497" y="498"/>
                    <a:pt x="497" y="497"/>
                    <a:pt x="497" y="497"/>
                  </a:cubicBezTo>
                  <a:cubicBezTo>
                    <a:pt x="497" y="496"/>
                    <a:pt x="497" y="496"/>
                    <a:pt x="497" y="496"/>
                  </a:cubicBezTo>
                  <a:cubicBezTo>
                    <a:pt x="495" y="495"/>
                    <a:pt x="496" y="494"/>
                    <a:pt x="496" y="493"/>
                  </a:cubicBezTo>
                  <a:cubicBezTo>
                    <a:pt x="496" y="493"/>
                    <a:pt x="496" y="493"/>
                    <a:pt x="496" y="493"/>
                  </a:cubicBezTo>
                  <a:cubicBezTo>
                    <a:pt x="496" y="492"/>
                    <a:pt x="496" y="492"/>
                    <a:pt x="497" y="492"/>
                  </a:cubicBezTo>
                  <a:cubicBezTo>
                    <a:pt x="496" y="491"/>
                    <a:pt x="495" y="491"/>
                    <a:pt x="494" y="491"/>
                  </a:cubicBezTo>
                  <a:cubicBezTo>
                    <a:pt x="494" y="491"/>
                    <a:pt x="494" y="491"/>
                    <a:pt x="494" y="491"/>
                  </a:cubicBezTo>
                  <a:cubicBezTo>
                    <a:pt x="494" y="491"/>
                    <a:pt x="494" y="491"/>
                    <a:pt x="494" y="491"/>
                  </a:cubicBezTo>
                  <a:cubicBezTo>
                    <a:pt x="494" y="491"/>
                    <a:pt x="494" y="491"/>
                    <a:pt x="494" y="491"/>
                  </a:cubicBezTo>
                  <a:cubicBezTo>
                    <a:pt x="494" y="491"/>
                    <a:pt x="494" y="490"/>
                    <a:pt x="494" y="490"/>
                  </a:cubicBezTo>
                  <a:cubicBezTo>
                    <a:pt x="494" y="490"/>
                    <a:pt x="494" y="490"/>
                    <a:pt x="494" y="490"/>
                  </a:cubicBezTo>
                  <a:cubicBezTo>
                    <a:pt x="494" y="490"/>
                    <a:pt x="494" y="490"/>
                    <a:pt x="494" y="490"/>
                  </a:cubicBezTo>
                  <a:cubicBezTo>
                    <a:pt x="496" y="490"/>
                    <a:pt x="495" y="489"/>
                    <a:pt x="495" y="489"/>
                  </a:cubicBezTo>
                  <a:cubicBezTo>
                    <a:pt x="495" y="489"/>
                    <a:pt x="495" y="489"/>
                    <a:pt x="495" y="489"/>
                  </a:cubicBezTo>
                  <a:cubicBezTo>
                    <a:pt x="494" y="489"/>
                    <a:pt x="494" y="488"/>
                    <a:pt x="494" y="488"/>
                  </a:cubicBezTo>
                  <a:cubicBezTo>
                    <a:pt x="493" y="488"/>
                    <a:pt x="492" y="488"/>
                    <a:pt x="492" y="489"/>
                  </a:cubicBezTo>
                  <a:cubicBezTo>
                    <a:pt x="492" y="489"/>
                    <a:pt x="492" y="489"/>
                    <a:pt x="492" y="489"/>
                  </a:cubicBezTo>
                  <a:cubicBezTo>
                    <a:pt x="491" y="489"/>
                    <a:pt x="491" y="490"/>
                    <a:pt x="490" y="490"/>
                  </a:cubicBezTo>
                  <a:cubicBezTo>
                    <a:pt x="490" y="490"/>
                    <a:pt x="490" y="490"/>
                    <a:pt x="490" y="489"/>
                  </a:cubicBezTo>
                  <a:cubicBezTo>
                    <a:pt x="490" y="489"/>
                    <a:pt x="490" y="489"/>
                    <a:pt x="490" y="489"/>
                  </a:cubicBezTo>
                  <a:cubicBezTo>
                    <a:pt x="490" y="489"/>
                    <a:pt x="490" y="489"/>
                    <a:pt x="490" y="489"/>
                  </a:cubicBezTo>
                  <a:cubicBezTo>
                    <a:pt x="490" y="489"/>
                    <a:pt x="491" y="488"/>
                    <a:pt x="490" y="488"/>
                  </a:cubicBezTo>
                  <a:cubicBezTo>
                    <a:pt x="490" y="487"/>
                    <a:pt x="490" y="487"/>
                    <a:pt x="490" y="487"/>
                  </a:cubicBezTo>
                  <a:cubicBezTo>
                    <a:pt x="490" y="487"/>
                    <a:pt x="490" y="487"/>
                    <a:pt x="490" y="487"/>
                  </a:cubicBezTo>
                  <a:cubicBezTo>
                    <a:pt x="492" y="486"/>
                    <a:pt x="490" y="485"/>
                    <a:pt x="490" y="485"/>
                  </a:cubicBezTo>
                  <a:cubicBezTo>
                    <a:pt x="490" y="485"/>
                    <a:pt x="490" y="485"/>
                    <a:pt x="490" y="485"/>
                  </a:cubicBezTo>
                  <a:cubicBezTo>
                    <a:pt x="490" y="484"/>
                    <a:pt x="491" y="485"/>
                    <a:pt x="491" y="484"/>
                  </a:cubicBezTo>
                  <a:cubicBezTo>
                    <a:pt x="491" y="484"/>
                    <a:pt x="491" y="484"/>
                    <a:pt x="491" y="484"/>
                  </a:cubicBezTo>
                  <a:cubicBezTo>
                    <a:pt x="491" y="484"/>
                    <a:pt x="491" y="484"/>
                    <a:pt x="491" y="484"/>
                  </a:cubicBezTo>
                  <a:cubicBezTo>
                    <a:pt x="492" y="484"/>
                    <a:pt x="492" y="484"/>
                    <a:pt x="492" y="484"/>
                  </a:cubicBezTo>
                  <a:cubicBezTo>
                    <a:pt x="492" y="484"/>
                    <a:pt x="492" y="484"/>
                    <a:pt x="492" y="484"/>
                  </a:cubicBezTo>
                  <a:cubicBezTo>
                    <a:pt x="493" y="485"/>
                    <a:pt x="494" y="484"/>
                    <a:pt x="495" y="484"/>
                  </a:cubicBezTo>
                  <a:cubicBezTo>
                    <a:pt x="496" y="484"/>
                    <a:pt x="495" y="483"/>
                    <a:pt x="495" y="483"/>
                  </a:cubicBezTo>
                  <a:cubicBezTo>
                    <a:pt x="495" y="483"/>
                    <a:pt x="495" y="482"/>
                    <a:pt x="495" y="482"/>
                  </a:cubicBezTo>
                  <a:cubicBezTo>
                    <a:pt x="495" y="482"/>
                    <a:pt x="495" y="481"/>
                    <a:pt x="495" y="481"/>
                  </a:cubicBezTo>
                  <a:cubicBezTo>
                    <a:pt x="495" y="481"/>
                    <a:pt x="495" y="481"/>
                    <a:pt x="495" y="481"/>
                  </a:cubicBezTo>
                  <a:cubicBezTo>
                    <a:pt x="495" y="481"/>
                    <a:pt x="495" y="481"/>
                    <a:pt x="495" y="481"/>
                  </a:cubicBezTo>
                  <a:cubicBezTo>
                    <a:pt x="495" y="481"/>
                    <a:pt x="495" y="481"/>
                    <a:pt x="495" y="481"/>
                  </a:cubicBezTo>
                  <a:cubicBezTo>
                    <a:pt x="494" y="481"/>
                    <a:pt x="493" y="480"/>
                    <a:pt x="493" y="480"/>
                  </a:cubicBezTo>
                  <a:cubicBezTo>
                    <a:pt x="493" y="480"/>
                    <a:pt x="493" y="480"/>
                    <a:pt x="493" y="480"/>
                  </a:cubicBezTo>
                  <a:cubicBezTo>
                    <a:pt x="493" y="479"/>
                    <a:pt x="491" y="479"/>
                    <a:pt x="492" y="478"/>
                  </a:cubicBezTo>
                  <a:cubicBezTo>
                    <a:pt x="492" y="477"/>
                    <a:pt x="491" y="476"/>
                    <a:pt x="490" y="475"/>
                  </a:cubicBezTo>
                  <a:cubicBezTo>
                    <a:pt x="490" y="475"/>
                    <a:pt x="490" y="475"/>
                    <a:pt x="490" y="475"/>
                  </a:cubicBezTo>
                  <a:cubicBezTo>
                    <a:pt x="490" y="475"/>
                    <a:pt x="490" y="474"/>
                    <a:pt x="490" y="474"/>
                  </a:cubicBezTo>
                  <a:cubicBezTo>
                    <a:pt x="491" y="475"/>
                    <a:pt x="493" y="476"/>
                    <a:pt x="493" y="477"/>
                  </a:cubicBezTo>
                  <a:cubicBezTo>
                    <a:pt x="494" y="478"/>
                    <a:pt x="495" y="478"/>
                    <a:pt x="495" y="478"/>
                  </a:cubicBezTo>
                  <a:cubicBezTo>
                    <a:pt x="496" y="477"/>
                    <a:pt x="495" y="477"/>
                    <a:pt x="495" y="477"/>
                  </a:cubicBezTo>
                  <a:cubicBezTo>
                    <a:pt x="495" y="476"/>
                    <a:pt x="495" y="476"/>
                    <a:pt x="495" y="476"/>
                  </a:cubicBezTo>
                  <a:cubicBezTo>
                    <a:pt x="496" y="477"/>
                    <a:pt x="496" y="476"/>
                    <a:pt x="495" y="475"/>
                  </a:cubicBezTo>
                  <a:cubicBezTo>
                    <a:pt x="496" y="475"/>
                    <a:pt x="497" y="475"/>
                    <a:pt x="498" y="475"/>
                  </a:cubicBezTo>
                  <a:cubicBezTo>
                    <a:pt x="498" y="475"/>
                    <a:pt x="498" y="475"/>
                    <a:pt x="498" y="475"/>
                  </a:cubicBezTo>
                  <a:cubicBezTo>
                    <a:pt x="498" y="475"/>
                    <a:pt x="498" y="475"/>
                    <a:pt x="498" y="475"/>
                  </a:cubicBezTo>
                  <a:cubicBezTo>
                    <a:pt x="498" y="475"/>
                    <a:pt x="498" y="475"/>
                    <a:pt x="498" y="475"/>
                  </a:cubicBezTo>
                  <a:cubicBezTo>
                    <a:pt x="499" y="477"/>
                    <a:pt x="497" y="475"/>
                    <a:pt x="497" y="476"/>
                  </a:cubicBezTo>
                  <a:cubicBezTo>
                    <a:pt x="497" y="476"/>
                    <a:pt x="498" y="476"/>
                    <a:pt x="497" y="477"/>
                  </a:cubicBezTo>
                  <a:cubicBezTo>
                    <a:pt x="497" y="477"/>
                    <a:pt x="497" y="476"/>
                    <a:pt x="496" y="476"/>
                  </a:cubicBezTo>
                  <a:cubicBezTo>
                    <a:pt x="496" y="477"/>
                    <a:pt x="497" y="477"/>
                    <a:pt x="498" y="477"/>
                  </a:cubicBezTo>
                  <a:cubicBezTo>
                    <a:pt x="499" y="478"/>
                    <a:pt x="499" y="477"/>
                    <a:pt x="499" y="476"/>
                  </a:cubicBezTo>
                  <a:cubicBezTo>
                    <a:pt x="499" y="476"/>
                    <a:pt x="500" y="475"/>
                    <a:pt x="500" y="477"/>
                  </a:cubicBezTo>
                  <a:cubicBezTo>
                    <a:pt x="500" y="477"/>
                    <a:pt x="500" y="478"/>
                    <a:pt x="500" y="478"/>
                  </a:cubicBezTo>
                  <a:cubicBezTo>
                    <a:pt x="500" y="479"/>
                    <a:pt x="500" y="479"/>
                    <a:pt x="500" y="479"/>
                  </a:cubicBezTo>
                  <a:cubicBezTo>
                    <a:pt x="501" y="479"/>
                    <a:pt x="501" y="479"/>
                    <a:pt x="502" y="480"/>
                  </a:cubicBezTo>
                  <a:cubicBezTo>
                    <a:pt x="502" y="480"/>
                    <a:pt x="503" y="481"/>
                    <a:pt x="503" y="481"/>
                  </a:cubicBezTo>
                  <a:cubicBezTo>
                    <a:pt x="503" y="481"/>
                    <a:pt x="503" y="481"/>
                    <a:pt x="503" y="481"/>
                  </a:cubicBezTo>
                  <a:cubicBezTo>
                    <a:pt x="503" y="481"/>
                    <a:pt x="503" y="481"/>
                    <a:pt x="503" y="481"/>
                  </a:cubicBezTo>
                  <a:cubicBezTo>
                    <a:pt x="504" y="481"/>
                    <a:pt x="504" y="481"/>
                    <a:pt x="504" y="481"/>
                  </a:cubicBezTo>
                  <a:cubicBezTo>
                    <a:pt x="504" y="481"/>
                    <a:pt x="504" y="481"/>
                    <a:pt x="504" y="481"/>
                  </a:cubicBezTo>
                  <a:cubicBezTo>
                    <a:pt x="504" y="481"/>
                    <a:pt x="504" y="481"/>
                    <a:pt x="504" y="481"/>
                  </a:cubicBezTo>
                  <a:cubicBezTo>
                    <a:pt x="504" y="481"/>
                    <a:pt x="504" y="481"/>
                    <a:pt x="504" y="481"/>
                  </a:cubicBezTo>
                  <a:cubicBezTo>
                    <a:pt x="504" y="481"/>
                    <a:pt x="504" y="481"/>
                    <a:pt x="504" y="481"/>
                  </a:cubicBezTo>
                  <a:cubicBezTo>
                    <a:pt x="503" y="483"/>
                    <a:pt x="504" y="483"/>
                    <a:pt x="505" y="483"/>
                  </a:cubicBezTo>
                  <a:cubicBezTo>
                    <a:pt x="505" y="483"/>
                    <a:pt x="505" y="483"/>
                    <a:pt x="505" y="483"/>
                  </a:cubicBezTo>
                  <a:cubicBezTo>
                    <a:pt x="505" y="483"/>
                    <a:pt x="505" y="483"/>
                    <a:pt x="505" y="483"/>
                  </a:cubicBezTo>
                  <a:cubicBezTo>
                    <a:pt x="507" y="483"/>
                    <a:pt x="508" y="483"/>
                    <a:pt x="510" y="482"/>
                  </a:cubicBezTo>
                  <a:cubicBezTo>
                    <a:pt x="510" y="481"/>
                    <a:pt x="510" y="482"/>
                    <a:pt x="511" y="481"/>
                  </a:cubicBezTo>
                  <a:cubicBezTo>
                    <a:pt x="511" y="481"/>
                    <a:pt x="511" y="481"/>
                    <a:pt x="511" y="481"/>
                  </a:cubicBezTo>
                  <a:cubicBezTo>
                    <a:pt x="511" y="481"/>
                    <a:pt x="511" y="481"/>
                    <a:pt x="511" y="481"/>
                  </a:cubicBezTo>
                  <a:cubicBezTo>
                    <a:pt x="511" y="482"/>
                    <a:pt x="511" y="482"/>
                    <a:pt x="511" y="483"/>
                  </a:cubicBezTo>
                  <a:cubicBezTo>
                    <a:pt x="511" y="483"/>
                    <a:pt x="510" y="483"/>
                    <a:pt x="510" y="483"/>
                  </a:cubicBezTo>
                  <a:cubicBezTo>
                    <a:pt x="510" y="483"/>
                    <a:pt x="510" y="483"/>
                    <a:pt x="510" y="483"/>
                  </a:cubicBezTo>
                  <a:cubicBezTo>
                    <a:pt x="510" y="483"/>
                    <a:pt x="510" y="483"/>
                    <a:pt x="510" y="483"/>
                  </a:cubicBezTo>
                  <a:cubicBezTo>
                    <a:pt x="507" y="484"/>
                    <a:pt x="507" y="485"/>
                    <a:pt x="507" y="487"/>
                  </a:cubicBezTo>
                  <a:cubicBezTo>
                    <a:pt x="507" y="488"/>
                    <a:pt x="507" y="488"/>
                    <a:pt x="507" y="488"/>
                  </a:cubicBezTo>
                  <a:cubicBezTo>
                    <a:pt x="508" y="488"/>
                    <a:pt x="509" y="488"/>
                    <a:pt x="510" y="488"/>
                  </a:cubicBezTo>
                  <a:cubicBezTo>
                    <a:pt x="509" y="488"/>
                    <a:pt x="509" y="489"/>
                    <a:pt x="508" y="489"/>
                  </a:cubicBezTo>
                  <a:cubicBezTo>
                    <a:pt x="508" y="489"/>
                    <a:pt x="508" y="489"/>
                    <a:pt x="508" y="490"/>
                  </a:cubicBezTo>
                  <a:cubicBezTo>
                    <a:pt x="508" y="490"/>
                    <a:pt x="508" y="490"/>
                    <a:pt x="509" y="490"/>
                  </a:cubicBezTo>
                  <a:cubicBezTo>
                    <a:pt x="510" y="490"/>
                    <a:pt x="510" y="489"/>
                    <a:pt x="511" y="489"/>
                  </a:cubicBezTo>
                  <a:cubicBezTo>
                    <a:pt x="511" y="490"/>
                    <a:pt x="510" y="490"/>
                    <a:pt x="510" y="490"/>
                  </a:cubicBezTo>
                  <a:cubicBezTo>
                    <a:pt x="509" y="491"/>
                    <a:pt x="509" y="492"/>
                    <a:pt x="510" y="493"/>
                  </a:cubicBezTo>
                  <a:cubicBezTo>
                    <a:pt x="511" y="493"/>
                    <a:pt x="511" y="494"/>
                    <a:pt x="511" y="494"/>
                  </a:cubicBezTo>
                  <a:cubicBezTo>
                    <a:pt x="511" y="494"/>
                    <a:pt x="511" y="494"/>
                    <a:pt x="511" y="494"/>
                  </a:cubicBezTo>
                  <a:cubicBezTo>
                    <a:pt x="511" y="494"/>
                    <a:pt x="511" y="494"/>
                    <a:pt x="511" y="494"/>
                  </a:cubicBezTo>
                  <a:cubicBezTo>
                    <a:pt x="512" y="495"/>
                    <a:pt x="512" y="496"/>
                    <a:pt x="513" y="497"/>
                  </a:cubicBezTo>
                  <a:cubicBezTo>
                    <a:pt x="513" y="497"/>
                    <a:pt x="514" y="496"/>
                    <a:pt x="514" y="495"/>
                  </a:cubicBezTo>
                  <a:cubicBezTo>
                    <a:pt x="514" y="495"/>
                    <a:pt x="513" y="494"/>
                    <a:pt x="514" y="494"/>
                  </a:cubicBezTo>
                  <a:cubicBezTo>
                    <a:pt x="514" y="494"/>
                    <a:pt x="514" y="494"/>
                    <a:pt x="514" y="495"/>
                  </a:cubicBezTo>
                  <a:cubicBezTo>
                    <a:pt x="514" y="494"/>
                    <a:pt x="514" y="494"/>
                    <a:pt x="514" y="494"/>
                  </a:cubicBezTo>
                  <a:cubicBezTo>
                    <a:pt x="514" y="494"/>
                    <a:pt x="514" y="494"/>
                    <a:pt x="514" y="495"/>
                  </a:cubicBezTo>
                  <a:cubicBezTo>
                    <a:pt x="514" y="495"/>
                    <a:pt x="514" y="496"/>
                    <a:pt x="515" y="496"/>
                  </a:cubicBezTo>
                  <a:cubicBezTo>
                    <a:pt x="515" y="496"/>
                    <a:pt x="515" y="496"/>
                    <a:pt x="515" y="497"/>
                  </a:cubicBezTo>
                  <a:cubicBezTo>
                    <a:pt x="515" y="497"/>
                    <a:pt x="516" y="498"/>
                    <a:pt x="516" y="498"/>
                  </a:cubicBezTo>
                  <a:cubicBezTo>
                    <a:pt x="516" y="497"/>
                    <a:pt x="517" y="497"/>
                    <a:pt x="518" y="497"/>
                  </a:cubicBezTo>
                  <a:cubicBezTo>
                    <a:pt x="517" y="498"/>
                    <a:pt x="518" y="498"/>
                    <a:pt x="518" y="499"/>
                  </a:cubicBezTo>
                  <a:cubicBezTo>
                    <a:pt x="519" y="499"/>
                    <a:pt x="519" y="500"/>
                    <a:pt x="520" y="500"/>
                  </a:cubicBezTo>
                  <a:cubicBezTo>
                    <a:pt x="519" y="499"/>
                    <a:pt x="521" y="499"/>
                    <a:pt x="520" y="498"/>
                  </a:cubicBezTo>
                  <a:cubicBezTo>
                    <a:pt x="520" y="497"/>
                    <a:pt x="521" y="495"/>
                    <a:pt x="521" y="494"/>
                  </a:cubicBezTo>
                  <a:cubicBezTo>
                    <a:pt x="521" y="494"/>
                    <a:pt x="521" y="496"/>
                    <a:pt x="522" y="495"/>
                  </a:cubicBezTo>
                  <a:cubicBezTo>
                    <a:pt x="522" y="494"/>
                    <a:pt x="521" y="494"/>
                    <a:pt x="521" y="493"/>
                  </a:cubicBezTo>
                  <a:cubicBezTo>
                    <a:pt x="521" y="493"/>
                    <a:pt x="521" y="493"/>
                    <a:pt x="521" y="493"/>
                  </a:cubicBezTo>
                  <a:cubicBezTo>
                    <a:pt x="521" y="493"/>
                    <a:pt x="521" y="493"/>
                    <a:pt x="521" y="493"/>
                  </a:cubicBezTo>
                  <a:cubicBezTo>
                    <a:pt x="520" y="493"/>
                    <a:pt x="520" y="492"/>
                    <a:pt x="519" y="492"/>
                  </a:cubicBezTo>
                  <a:cubicBezTo>
                    <a:pt x="520" y="491"/>
                    <a:pt x="520" y="492"/>
                    <a:pt x="521" y="492"/>
                  </a:cubicBezTo>
                  <a:cubicBezTo>
                    <a:pt x="521" y="491"/>
                    <a:pt x="519" y="491"/>
                    <a:pt x="520" y="490"/>
                  </a:cubicBezTo>
                  <a:cubicBezTo>
                    <a:pt x="520" y="490"/>
                    <a:pt x="520" y="491"/>
                    <a:pt x="521" y="490"/>
                  </a:cubicBezTo>
                  <a:cubicBezTo>
                    <a:pt x="521" y="490"/>
                    <a:pt x="521" y="490"/>
                    <a:pt x="521" y="489"/>
                  </a:cubicBezTo>
                  <a:cubicBezTo>
                    <a:pt x="521" y="489"/>
                    <a:pt x="521" y="489"/>
                    <a:pt x="521" y="489"/>
                  </a:cubicBezTo>
                  <a:cubicBezTo>
                    <a:pt x="520" y="489"/>
                    <a:pt x="520" y="489"/>
                    <a:pt x="520" y="489"/>
                  </a:cubicBezTo>
                  <a:cubicBezTo>
                    <a:pt x="520" y="489"/>
                    <a:pt x="520" y="489"/>
                    <a:pt x="520" y="489"/>
                  </a:cubicBezTo>
                  <a:cubicBezTo>
                    <a:pt x="520" y="488"/>
                    <a:pt x="520" y="488"/>
                    <a:pt x="520" y="488"/>
                  </a:cubicBezTo>
                  <a:cubicBezTo>
                    <a:pt x="521" y="488"/>
                    <a:pt x="521" y="488"/>
                    <a:pt x="521" y="488"/>
                  </a:cubicBezTo>
                  <a:cubicBezTo>
                    <a:pt x="521" y="488"/>
                    <a:pt x="521" y="488"/>
                    <a:pt x="521" y="488"/>
                  </a:cubicBezTo>
                  <a:cubicBezTo>
                    <a:pt x="521" y="488"/>
                    <a:pt x="521" y="487"/>
                    <a:pt x="521" y="487"/>
                  </a:cubicBezTo>
                  <a:cubicBezTo>
                    <a:pt x="521" y="487"/>
                    <a:pt x="521" y="487"/>
                    <a:pt x="521" y="487"/>
                  </a:cubicBezTo>
                  <a:cubicBezTo>
                    <a:pt x="521" y="487"/>
                    <a:pt x="521" y="487"/>
                    <a:pt x="521" y="487"/>
                  </a:cubicBezTo>
                  <a:cubicBezTo>
                    <a:pt x="522" y="488"/>
                    <a:pt x="522" y="489"/>
                    <a:pt x="523" y="489"/>
                  </a:cubicBezTo>
                  <a:cubicBezTo>
                    <a:pt x="524" y="489"/>
                    <a:pt x="525" y="490"/>
                    <a:pt x="526" y="489"/>
                  </a:cubicBezTo>
                  <a:cubicBezTo>
                    <a:pt x="526" y="488"/>
                    <a:pt x="527" y="486"/>
                    <a:pt x="525" y="486"/>
                  </a:cubicBezTo>
                  <a:cubicBezTo>
                    <a:pt x="525" y="486"/>
                    <a:pt x="525" y="486"/>
                    <a:pt x="525" y="485"/>
                  </a:cubicBezTo>
                  <a:cubicBezTo>
                    <a:pt x="525" y="485"/>
                    <a:pt x="525" y="485"/>
                    <a:pt x="525" y="485"/>
                  </a:cubicBezTo>
                  <a:cubicBezTo>
                    <a:pt x="526" y="485"/>
                    <a:pt x="527" y="487"/>
                    <a:pt x="528" y="486"/>
                  </a:cubicBezTo>
                  <a:cubicBezTo>
                    <a:pt x="528" y="485"/>
                    <a:pt x="527" y="484"/>
                    <a:pt x="527" y="483"/>
                  </a:cubicBezTo>
                  <a:cubicBezTo>
                    <a:pt x="528" y="483"/>
                    <a:pt x="528" y="483"/>
                    <a:pt x="528" y="483"/>
                  </a:cubicBezTo>
                  <a:cubicBezTo>
                    <a:pt x="528" y="483"/>
                    <a:pt x="528" y="483"/>
                    <a:pt x="528" y="483"/>
                  </a:cubicBezTo>
                  <a:cubicBezTo>
                    <a:pt x="528" y="483"/>
                    <a:pt x="528" y="483"/>
                    <a:pt x="528" y="483"/>
                  </a:cubicBezTo>
                  <a:cubicBezTo>
                    <a:pt x="530" y="482"/>
                    <a:pt x="530" y="482"/>
                    <a:pt x="529" y="481"/>
                  </a:cubicBezTo>
                  <a:cubicBezTo>
                    <a:pt x="528" y="480"/>
                    <a:pt x="527" y="479"/>
                    <a:pt x="526" y="479"/>
                  </a:cubicBezTo>
                  <a:cubicBezTo>
                    <a:pt x="525" y="479"/>
                    <a:pt x="525" y="479"/>
                    <a:pt x="525" y="478"/>
                  </a:cubicBezTo>
                  <a:cubicBezTo>
                    <a:pt x="525" y="480"/>
                    <a:pt x="526" y="479"/>
                    <a:pt x="527" y="478"/>
                  </a:cubicBezTo>
                  <a:cubicBezTo>
                    <a:pt x="528" y="478"/>
                    <a:pt x="528" y="477"/>
                    <a:pt x="527" y="477"/>
                  </a:cubicBezTo>
                  <a:cubicBezTo>
                    <a:pt x="527" y="476"/>
                    <a:pt x="526" y="476"/>
                    <a:pt x="527" y="476"/>
                  </a:cubicBezTo>
                  <a:cubicBezTo>
                    <a:pt x="527" y="475"/>
                    <a:pt x="528" y="476"/>
                    <a:pt x="528" y="476"/>
                  </a:cubicBezTo>
                  <a:cubicBezTo>
                    <a:pt x="529" y="476"/>
                    <a:pt x="529" y="477"/>
                    <a:pt x="529" y="477"/>
                  </a:cubicBezTo>
                  <a:cubicBezTo>
                    <a:pt x="531" y="478"/>
                    <a:pt x="532" y="477"/>
                    <a:pt x="533" y="477"/>
                  </a:cubicBezTo>
                  <a:cubicBezTo>
                    <a:pt x="533" y="477"/>
                    <a:pt x="534" y="477"/>
                    <a:pt x="534" y="477"/>
                  </a:cubicBezTo>
                  <a:cubicBezTo>
                    <a:pt x="534" y="476"/>
                    <a:pt x="533" y="476"/>
                    <a:pt x="533" y="476"/>
                  </a:cubicBezTo>
                  <a:cubicBezTo>
                    <a:pt x="533" y="476"/>
                    <a:pt x="532" y="476"/>
                    <a:pt x="532" y="476"/>
                  </a:cubicBezTo>
                  <a:cubicBezTo>
                    <a:pt x="532" y="475"/>
                    <a:pt x="533" y="475"/>
                    <a:pt x="533" y="474"/>
                  </a:cubicBezTo>
                  <a:cubicBezTo>
                    <a:pt x="533" y="474"/>
                    <a:pt x="534" y="474"/>
                    <a:pt x="534" y="473"/>
                  </a:cubicBezTo>
                  <a:cubicBezTo>
                    <a:pt x="534" y="473"/>
                    <a:pt x="534" y="473"/>
                    <a:pt x="534" y="473"/>
                  </a:cubicBezTo>
                  <a:cubicBezTo>
                    <a:pt x="534" y="473"/>
                    <a:pt x="534" y="473"/>
                    <a:pt x="534" y="473"/>
                  </a:cubicBezTo>
                  <a:cubicBezTo>
                    <a:pt x="534" y="473"/>
                    <a:pt x="535" y="473"/>
                    <a:pt x="535" y="472"/>
                  </a:cubicBezTo>
                  <a:close/>
                  <a:moveTo>
                    <a:pt x="401" y="335"/>
                  </a:moveTo>
                  <a:cubicBezTo>
                    <a:pt x="401" y="335"/>
                    <a:pt x="401" y="335"/>
                    <a:pt x="401" y="335"/>
                  </a:cubicBezTo>
                  <a:cubicBezTo>
                    <a:pt x="401" y="335"/>
                    <a:pt x="401" y="335"/>
                    <a:pt x="401" y="335"/>
                  </a:cubicBezTo>
                  <a:cubicBezTo>
                    <a:pt x="401" y="335"/>
                    <a:pt x="401" y="335"/>
                    <a:pt x="401" y="335"/>
                  </a:cubicBezTo>
                  <a:close/>
                  <a:moveTo>
                    <a:pt x="458" y="471"/>
                  </a:moveTo>
                  <a:cubicBezTo>
                    <a:pt x="458" y="471"/>
                    <a:pt x="458" y="471"/>
                    <a:pt x="458" y="471"/>
                  </a:cubicBezTo>
                  <a:cubicBezTo>
                    <a:pt x="458" y="471"/>
                    <a:pt x="458" y="471"/>
                    <a:pt x="459" y="471"/>
                  </a:cubicBezTo>
                  <a:cubicBezTo>
                    <a:pt x="458" y="471"/>
                    <a:pt x="458" y="471"/>
                    <a:pt x="458" y="471"/>
                  </a:cubicBezTo>
                  <a:close/>
                  <a:moveTo>
                    <a:pt x="466" y="398"/>
                  </a:moveTo>
                  <a:cubicBezTo>
                    <a:pt x="466" y="398"/>
                    <a:pt x="466" y="398"/>
                    <a:pt x="466" y="398"/>
                  </a:cubicBezTo>
                  <a:cubicBezTo>
                    <a:pt x="466" y="398"/>
                    <a:pt x="466" y="398"/>
                    <a:pt x="466" y="398"/>
                  </a:cubicBezTo>
                  <a:close/>
                  <a:moveTo>
                    <a:pt x="477" y="419"/>
                  </a:moveTo>
                  <a:cubicBezTo>
                    <a:pt x="477" y="419"/>
                    <a:pt x="477" y="419"/>
                    <a:pt x="477" y="419"/>
                  </a:cubicBezTo>
                  <a:cubicBezTo>
                    <a:pt x="477" y="419"/>
                    <a:pt x="477" y="419"/>
                    <a:pt x="477" y="419"/>
                  </a:cubicBezTo>
                  <a:close/>
                  <a:moveTo>
                    <a:pt x="515" y="455"/>
                  </a:moveTo>
                  <a:cubicBezTo>
                    <a:pt x="515" y="455"/>
                    <a:pt x="515" y="455"/>
                    <a:pt x="515" y="455"/>
                  </a:cubicBezTo>
                  <a:cubicBezTo>
                    <a:pt x="515" y="455"/>
                    <a:pt x="515" y="455"/>
                    <a:pt x="515" y="455"/>
                  </a:cubicBezTo>
                  <a:close/>
                  <a:moveTo>
                    <a:pt x="414" y="433"/>
                  </a:moveTo>
                  <a:cubicBezTo>
                    <a:pt x="413" y="433"/>
                    <a:pt x="413" y="432"/>
                    <a:pt x="413" y="431"/>
                  </a:cubicBezTo>
                  <a:cubicBezTo>
                    <a:pt x="414" y="430"/>
                    <a:pt x="414" y="428"/>
                    <a:pt x="416" y="427"/>
                  </a:cubicBezTo>
                  <a:cubicBezTo>
                    <a:pt x="416" y="427"/>
                    <a:pt x="417" y="427"/>
                    <a:pt x="417" y="427"/>
                  </a:cubicBezTo>
                  <a:cubicBezTo>
                    <a:pt x="417" y="425"/>
                    <a:pt x="418" y="425"/>
                    <a:pt x="418" y="423"/>
                  </a:cubicBezTo>
                  <a:cubicBezTo>
                    <a:pt x="418" y="423"/>
                    <a:pt x="419" y="422"/>
                    <a:pt x="420" y="422"/>
                  </a:cubicBezTo>
                  <a:cubicBezTo>
                    <a:pt x="421" y="423"/>
                    <a:pt x="421" y="423"/>
                    <a:pt x="421" y="424"/>
                  </a:cubicBezTo>
                  <a:cubicBezTo>
                    <a:pt x="421" y="425"/>
                    <a:pt x="420" y="426"/>
                    <a:pt x="419" y="426"/>
                  </a:cubicBezTo>
                  <a:cubicBezTo>
                    <a:pt x="419" y="427"/>
                    <a:pt x="418" y="428"/>
                    <a:pt x="418" y="430"/>
                  </a:cubicBezTo>
                  <a:cubicBezTo>
                    <a:pt x="417" y="432"/>
                    <a:pt x="415" y="432"/>
                    <a:pt x="414" y="433"/>
                  </a:cubicBezTo>
                  <a:close/>
                  <a:moveTo>
                    <a:pt x="405" y="340"/>
                  </a:moveTo>
                  <a:cubicBezTo>
                    <a:pt x="405" y="341"/>
                    <a:pt x="406" y="341"/>
                    <a:pt x="407" y="341"/>
                  </a:cubicBezTo>
                  <a:cubicBezTo>
                    <a:pt x="408" y="341"/>
                    <a:pt x="408" y="341"/>
                    <a:pt x="408" y="342"/>
                  </a:cubicBezTo>
                  <a:cubicBezTo>
                    <a:pt x="408" y="342"/>
                    <a:pt x="408" y="342"/>
                    <a:pt x="408" y="342"/>
                  </a:cubicBezTo>
                  <a:cubicBezTo>
                    <a:pt x="408" y="342"/>
                    <a:pt x="408" y="342"/>
                    <a:pt x="408" y="342"/>
                  </a:cubicBezTo>
                  <a:cubicBezTo>
                    <a:pt x="408" y="343"/>
                    <a:pt x="409" y="343"/>
                    <a:pt x="408" y="343"/>
                  </a:cubicBezTo>
                  <a:cubicBezTo>
                    <a:pt x="408" y="346"/>
                    <a:pt x="408" y="349"/>
                    <a:pt x="411" y="351"/>
                  </a:cubicBezTo>
                  <a:cubicBezTo>
                    <a:pt x="412" y="353"/>
                    <a:pt x="414" y="353"/>
                    <a:pt x="416" y="352"/>
                  </a:cubicBezTo>
                  <a:cubicBezTo>
                    <a:pt x="418" y="351"/>
                    <a:pt x="419" y="349"/>
                    <a:pt x="421" y="349"/>
                  </a:cubicBezTo>
                  <a:cubicBezTo>
                    <a:pt x="421" y="349"/>
                    <a:pt x="421" y="349"/>
                    <a:pt x="421" y="349"/>
                  </a:cubicBezTo>
                  <a:cubicBezTo>
                    <a:pt x="421" y="349"/>
                    <a:pt x="421" y="349"/>
                    <a:pt x="421" y="349"/>
                  </a:cubicBezTo>
                  <a:cubicBezTo>
                    <a:pt x="421" y="349"/>
                    <a:pt x="422" y="349"/>
                    <a:pt x="422" y="349"/>
                  </a:cubicBezTo>
                  <a:cubicBezTo>
                    <a:pt x="422" y="349"/>
                    <a:pt x="422" y="349"/>
                    <a:pt x="422" y="349"/>
                  </a:cubicBezTo>
                  <a:cubicBezTo>
                    <a:pt x="425" y="349"/>
                    <a:pt x="427" y="350"/>
                    <a:pt x="429" y="350"/>
                  </a:cubicBezTo>
                  <a:cubicBezTo>
                    <a:pt x="429" y="350"/>
                    <a:pt x="429" y="350"/>
                    <a:pt x="429" y="350"/>
                  </a:cubicBezTo>
                  <a:cubicBezTo>
                    <a:pt x="429" y="350"/>
                    <a:pt x="429" y="350"/>
                    <a:pt x="429" y="350"/>
                  </a:cubicBezTo>
                  <a:cubicBezTo>
                    <a:pt x="430" y="350"/>
                    <a:pt x="430" y="350"/>
                    <a:pt x="431" y="350"/>
                  </a:cubicBezTo>
                  <a:cubicBezTo>
                    <a:pt x="431" y="350"/>
                    <a:pt x="431" y="350"/>
                    <a:pt x="431" y="350"/>
                  </a:cubicBezTo>
                  <a:cubicBezTo>
                    <a:pt x="432" y="351"/>
                    <a:pt x="433" y="351"/>
                    <a:pt x="434" y="351"/>
                  </a:cubicBezTo>
                  <a:cubicBezTo>
                    <a:pt x="435" y="351"/>
                    <a:pt x="435" y="350"/>
                    <a:pt x="435" y="349"/>
                  </a:cubicBezTo>
                  <a:cubicBezTo>
                    <a:pt x="436" y="348"/>
                    <a:pt x="435" y="348"/>
                    <a:pt x="435" y="348"/>
                  </a:cubicBezTo>
                  <a:cubicBezTo>
                    <a:pt x="434" y="348"/>
                    <a:pt x="434" y="347"/>
                    <a:pt x="434" y="347"/>
                  </a:cubicBezTo>
                  <a:cubicBezTo>
                    <a:pt x="434" y="344"/>
                    <a:pt x="434" y="344"/>
                    <a:pt x="432" y="344"/>
                  </a:cubicBezTo>
                  <a:cubicBezTo>
                    <a:pt x="432" y="344"/>
                    <a:pt x="432" y="344"/>
                    <a:pt x="432" y="344"/>
                  </a:cubicBezTo>
                  <a:cubicBezTo>
                    <a:pt x="432" y="344"/>
                    <a:pt x="432" y="344"/>
                    <a:pt x="432" y="344"/>
                  </a:cubicBezTo>
                  <a:cubicBezTo>
                    <a:pt x="432" y="344"/>
                    <a:pt x="432" y="344"/>
                    <a:pt x="432" y="344"/>
                  </a:cubicBezTo>
                  <a:cubicBezTo>
                    <a:pt x="431" y="343"/>
                    <a:pt x="432" y="342"/>
                    <a:pt x="432" y="341"/>
                  </a:cubicBezTo>
                  <a:cubicBezTo>
                    <a:pt x="431" y="341"/>
                    <a:pt x="431" y="341"/>
                    <a:pt x="431" y="340"/>
                  </a:cubicBezTo>
                  <a:cubicBezTo>
                    <a:pt x="431" y="340"/>
                    <a:pt x="431" y="340"/>
                    <a:pt x="431" y="340"/>
                  </a:cubicBezTo>
                  <a:cubicBezTo>
                    <a:pt x="431" y="339"/>
                    <a:pt x="431" y="339"/>
                    <a:pt x="430" y="339"/>
                  </a:cubicBezTo>
                  <a:cubicBezTo>
                    <a:pt x="429" y="339"/>
                    <a:pt x="429" y="339"/>
                    <a:pt x="428" y="339"/>
                  </a:cubicBezTo>
                  <a:cubicBezTo>
                    <a:pt x="429" y="338"/>
                    <a:pt x="429" y="337"/>
                    <a:pt x="428" y="335"/>
                  </a:cubicBezTo>
                  <a:cubicBezTo>
                    <a:pt x="428" y="335"/>
                    <a:pt x="428" y="335"/>
                    <a:pt x="427" y="335"/>
                  </a:cubicBezTo>
                  <a:cubicBezTo>
                    <a:pt x="427" y="335"/>
                    <a:pt x="427" y="335"/>
                    <a:pt x="427" y="335"/>
                  </a:cubicBezTo>
                  <a:cubicBezTo>
                    <a:pt x="427" y="334"/>
                    <a:pt x="427" y="335"/>
                    <a:pt x="427" y="335"/>
                  </a:cubicBezTo>
                  <a:cubicBezTo>
                    <a:pt x="426" y="334"/>
                    <a:pt x="426" y="334"/>
                    <a:pt x="425" y="334"/>
                  </a:cubicBezTo>
                  <a:cubicBezTo>
                    <a:pt x="424" y="333"/>
                    <a:pt x="423" y="332"/>
                    <a:pt x="422" y="332"/>
                  </a:cubicBezTo>
                  <a:cubicBezTo>
                    <a:pt x="422" y="331"/>
                    <a:pt x="421" y="331"/>
                    <a:pt x="421" y="331"/>
                  </a:cubicBezTo>
                  <a:cubicBezTo>
                    <a:pt x="419" y="331"/>
                    <a:pt x="418" y="331"/>
                    <a:pt x="417" y="331"/>
                  </a:cubicBezTo>
                  <a:cubicBezTo>
                    <a:pt x="417" y="331"/>
                    <a:pt x="416" y="331"/>
                    <a:pt x="416" y="332"/>
                  </a:cubicBezTo>
                  <a:cubicBezTo>
                    <a:pt x="414" y="332"/>
                    <a:pt x="412" y="331"/>
                    <a:pt x="410" y="330"/>
                  </a:cubicBezTo>
                  <a:cubicBezTo>
                    <a:pt x="409" y="330"/>
                    <a:pt x="407" y="330"/>
                    <a:pt x="406" y="329"/>
                  </a:cubicBezTo>
                  <a:cubicBezTo>
                    <a:pt x="406" y="328"/>
                    <a:pt x="405" y="329"/>
                    <a:pt x="404" y="329"/>
                  </a:cubicBezTo>
                  <a:cubicBezTo>
                    <a:pt x="403" y="329"/>
                    <a:pt x="404" y="330"/>
                    <a:pt x="404" y="330"/>
                  </a:cubicBezTo>
                  <a:cubicBezTo>
                    <a:pt x="404" y="331"/>
                    <a:pt x="404" y="332"/>
                    <a:pt x="403" y="332"/>
                  </a:cubicBezTo>
                  <a:cubicBezTo>
                    <a:pt x="403" y="333"/>
                    <a:pt x="403" y="333"/>
                    <a:pt x="403" y="334"/>
                  </a:cubicBezTo>
                  <a:cubicBezTo>
                    <a:pt x="403" y="334"/>
                    <a:pt x="403" y="334"/>
                    <a:pt x="404" y="335"/>
                  </a:cubicBezTo>
                  <a:cubicBezTo>
                    <a:pt x="404" y="335"/>
                    <a:pt x="404" y="335"/>
                    <a:pt x="404" y="335"/>
                  </a:cubicBezTo>
                  <a:cubicBezTo>
                    <a:pt x="404" y="335"/>
                    <a:pt x="404" y="335"/>
                    <a:pt x="404" y="335"/>
                  </a:cubicBezTo>
                  <a:cubicBezTo>
                    <a:pt x="404" y="335"/>
                    <a:pt x="404" y="335"/>
                    <a:pt x="404" y="335"/>
                  </a:cubicBezTo>
                  <a:cubicBezTo>
                    <a:pt x="404" y="335"/>
                    <a:pt x="404" y="335"/>
                    <a:pt x="404" y="335"/>
                  </a:cubicBezTo>
                  <a:cubicBezTo>
                    <a:pt x="402" y="335"/>
                    <a:pt x="403" y="337"/>
                    <a:pt x="403" y="337"/>
                  </a:cubicBezTo>
                  <a:cubicBezTo>
                    <a:pt x="403" y="339"/>
                    <a:pt x="403" y="340"/>
                    <a:pt x="405" y="340"/>
                  </a:cubicBezTo>
                  <a:close/>
                  <a:moveTo>
                    <a:pt x="425" y="525"/>
                  </a:moveTo>
                  <a:cubicBezTo>
                    <a:pt x="426" y="526"/>
                    <a:pt x="426" y="527"/>
                    <a:pt x="424" y="527"/>
                  </a:cubicBezTo>
                  <a:cubicBezTo>
                    <a:pt x="422" y="528"/>
                    <a:pt x="422" y="528"/>
                    <a:pt x="421" y="527"/>
                  </a:cubicBezTo>
                  <a:cubicBezTo>
                    <a:pt x="421" y="526"/>
                    <a:pt x="420" y="525"/>
                    <a:pt x="420" y="525"/>
                  </a:cubicBezTo>
                  <a:cubicBezTo>
                    <a:pt x="419" y="524"/>
                    <a:pt x="419" y="524"/>
                    <a:pt x="419" y="523"/>
                  </a:cubicBezTo>
                  <a:cubicBezTo>
                    <a:pt x="419" y="522"/>
                    <a:pt x="420" y="523"/>
                    <a:pt x="421" y="522"/>
                  </a:cubicBezTo>
                  <a:cubicBezTo>
                    <a:pt x="423" y="522"/>
                    <a:pt x="425" y="523"/>
                    <a:pt x="425" y="525"/>
                  </a:cubicBezTo>
                  <a:close/>
                  <a:moveTo>
                    <a:pt x="384" y="485"/>
                  </a:moveTo>
                  <a:cubicBezTo>
                    <a:pt x="384" y="486"/>
                    <a:pt x="385" y="487"/>
                    <a:pt x="386" y="487"/>
                  </a:cubicBezTo>
                  <a:cubicBezTo>
                    <a:pt x="387" y="487"/>
                    <a:pt x="387" y="487"/>
                    <a:pt x="387" y="488"/>
                  </a:cubicBezTo>
                  <a:cubicBezTo>
                    <a:pt x="387" y="488"/>
                    <a:pt x="387" y="489"/>
                    <a:pt x="386" y="488"/>
                  </a:cubicBezTo>
                  <a:cubicBezTo>
                    <a:pt x="385" y="488"/>
                    <a:pt x="385" y="488"/>
                    <a:pt x="385" y="488"/>
                  </a:cubicBezTo>
                  <a:cubicBezTo>
                    <a:pt x="384" y="488"/>
                    <a:pt x="383" y="488"/>
                    <a:pt x="384" y="487"/>
                  </a:cubicBezTo>
                  <a:cubicBezTo>
                    <a:pt x="384" y="486"/>
                    <a:pt x="384" y="486"/>
                    <a:pt x="383" y="487"/>
                  </a:cubicBezTo>
                  <a:cubicBezTo>
                    <a:pt x="382" y="487"/>
                    <a:pt x="381" y="487"/>
                    <a:pt x="382" y="486"/>
                  </a:cubicBezTo>
                  <a:cubicBezTo>
                    <a:pt x="382" y="484"/>
                    <a:pt x="381" y="483"/>
                    <a:pt x="380" y="483"/>
                  </a:cubicBezTo>
                  <a:cubicBezTo>
                    <a:pt x="379" y="482"/>
                    <a:pt x="379" y="481"/>
                    <a:pt x="379" y="481"/>
                  </a:cubicBezTo>
                  <a:cubicBezTo>
                    <a:pt x="381" y="481"/>
                    <a:pt x="383" y="482"/>
                    <a:pt x="384" y="484"/>
                  </a:cubicBezTo>
                  <a:cubicBezTo>
                    <a:pt x="384" y="484"/>
                    <a:pt x="385" y="484"/>
                    <a:pt x="384" y="485"/>
                  </a:cubicBezTo>
                  <a:close/>
                  <a:moveTo>
                    <a:pt x="427" y="424"/>
                  </a:moveTo>
                  <a:cubicBezTo>
                    <a:pt x="427" y="424"/>
                    <a:pt x="427" y="423"/>
                    <a:pt x="427" y="423"/>
                  </a:cubicBezTo>
                  <a:cubicBezTo>
                    <a:pt x="427" y="422"/>
                    <a:pt x="427" y="422"/>
                    <a:pt x="427" y="422"/>
                  </a:cubicBezTo>
                  <a:cubicBezTo>
                    <a:pt x="428" y="421"/>
                    <a:pt x="428" y="421"/>
                    <a:pt x="429" y="422"/>
                  </a:cubicBezTo>
                  <a:cubicBezTo>
                    <a:pt x="429" y="422"/>
                    <a:pt x="430" y="422"/>
                    <a:pt x="430" y="422"/>
                  </a:cubicBezTo>
                  <a:cubicBezTo>
                    <a:pt x="431" y="422"/>
                    <a:pt x="431" y="422"/>
                    <a:pt x="431" y="422"/>
                  </a:cubicBezTo>
                  <a:cubicBezTo>
                    <a:pt x="432" y="423"/>
                    <a:pt x="432" y="423"/>
                    <a:pt x="431" y="424"/>
                  </a:cubicBezTo>
                  <a:cubicBezTo>
                    <a:pt x="431" y="425"/>
                    <a:pt x="430" y="425"/>
                    <a:pt x="430" y="427"/>
                  </a:cubicBezTo>
                  <a:cubicBezTo>
                    <a:pt x="430" y="427"/>
                    <a:pt x="429" y="427"/>
                    <a:pt x="429" y="427"/>
                  </a:cubicBezTo>
                  <a:cubicBezTo>
                    <a:pt x="427" y="427"/>
                    <a:pt x="427" y="426"/>
                    <a:pt x="427" y="424"/>
                  </a:cubicBezTo>
                  <a:close/>
                  <a:moveTo>
                    <a:pt x="512" y="551"/>
                  </a:moveTo>
                  <a:cubicBezTo>
                    <a:pt x="513" y="552"/>
                    <a:pt x="511" y="552"/>
                    <a:pt x="511" y="553"/>
                  </a:cubicBezTo>
                  <a:cubicBezTo>
                    <a:pt x="511" y="554"/>
                    <a:pt x="511" y="554"/>
                    <a:pt x="510" y="553"/>
                  </a:cubicBezTo>
                  <a:cubicBezTo>
                    <a:pt x="509" y="552"/>
                    <a:pt x="509" y="551"/>
                    <a:pt x="507" y="550"/>
                  </a:cubicBezTo>
                  <a:cubicBezTo>
                    <a:pt x="507" y="550"/>
                    <a:pt x="507" y="549"/>
                    <a:pt x="507" y="549"/>
                  </a:cubicBezTo>
                  <a:cubicBezTo>
                    <a:pt x="508" y="548"/>
                    <a:pt x="511" y="549"/>
                    <a:pt x="512" y="549"/>
                  </a:cubicBezTo>
                  <a:cubicBezTo>
                    <a:pt x="512" y="550"/>
                    <a:pt x="512" y="550"/>
                    <a:pt x="512" y="551"/>
                  </a:cubicBezTo>
                  <a:close/>
                  <a:moveTo>
                    <a:pt x="443" y="437"/>
                  </a:moveTo>
                  <a:cubicBezTo>
                    <a:pt x="443" y="438"/>
                    <a:pt x="444" y="438"/>
                    <a:pt x="444" y="439"/>
                  </a:cubicBezTo>
                  <a:cubicBezTo>
                    <a:pt x="444" y="440"/>
                    <a:pt x="444" y="441"/>
                    <a:pt x="444" y="442"/>
                  </a:cubicBezTo>
                  <a:cubicBezTo>
                    <a:pt x="444" y="442"/>
                    <a:pt x="443" y="442"/>
                    <a:pt x="443" y="442"/>
                  </a:cubicBezTo>
                  <a:cubicBezTo>
                    <a:pt x="442" y="441"/>
                    <a:pt x="442" y="441"/>
                    <a:pt x="441" y="440"/>
                  </a:cubicBezTo>
                  <a:cubicBezTo>
                    <a:pt x="440" y="439"/>
                    <a:pt x="440" y="436"/>
                    <a:pt x="441" y="435"/>
                  </a:cubicBezTo>
                  <a:cubicBezTo>
                    <a:pt x="441" y="435"/>
                    <a:pt x="441" y="435"/>
                    <a:pt x="441" y="435"/>
                  </a:cubicBezTo>
                  <a:cubicBezTo>
                    <a:pt x="442" y="436"/>
                    <a:pt x="443" y="436"/>
                    <a:pt x="443" y="437"/>
                  </a:cubicBezTo>
                  <a:close/>
                  <a:moveTo>
                    <a:pt x="376" y="483"/>
                  </a:moveTo>
                  <a:cubicBezTo>
                    <a:pt x="377" y="485"/>
                    <a:pt x="378" y="486"/>
                    <a:pt x="378" y="488"/>
                  </a:cubicBezTo>
                  <a:cubicBezTo>
                    <a:pt x="378" y="488"/>
                    <a:pt x="378" y="489"/>
                    <a:pt x="378" y="489"/>
                  </a:cubicBezTo>
                  <a:cubicBezTo>
                    <a:pt x="378" y="490"/>
                    <a:pt x="377" y="490"/>
                    <a:pt x="377" y="490"/>
                  </a:cubicBezTo>
                  <a:cubicBezTo>
                    <a:pt x="377" y="490"/>
                    <a:pt x="377" y="489"/>
                    <a:pt x="377" y="489"/>
                  </a:cubicBezTo>
                  <a:cubicBezTo>
                    <a:pt x="377" y="489"/>
                    <a:pt x="377" y="488"/>
                    <a:pt x="376" y="488"/>
                  </a:cubicBezTo>
                  <a:cubicBezTo>
                    <a:pt x="374" y="487"/>
                    <a:pt x="375" y="485"/>
                    <a:pt x="375" y="483"/>
                  </a:cubicBezTo>
                  <a:cubicBezTo>
                    <a:pt x="374" y="483"/>
                    <a:pt x="374" y="482"/>
                    <a:pt x="375" y="482"/>
                  </a:cubicBezTo>
                  <a:cubicBezTo>
                    <a:pt x="375" y="483"/>
                    <a:pt x="376" y="483"/>
                    <a:pt x="376" y="483"/>
                  </a:cubicBezTo>
                  <a:close/>
                  <a:moveTo>
                    <a:pt x="432" y="523"/>
                  </a:moveTo>
                  <a:cubicBezTo>
                    <a:pt x="432" y="523"/>
                    <a:pt x="432" y="524"/>
                    <a:pt x="431" y="524"/>
                  </a:cubicBezTo>
                  <a:cubicBezTo>
                    <a:pt x="430" y="524"/>
                    <a:pt x="429" y="524"/>
                    <a:pt x="429" y="523"/>
                  </a:cubicBezTo>
                  <a:cubicBezTo>
                    <a:pt x="428" y="522"/>
                    <a:pt x="428" y="522"/>
                    <a:pt x="427" y="521"/>
                  </a:cubicBezTo>
                  <a:cubicBezTo>
                    <a:pt x="426" y="521"/>
                    <a:pt x="426" y="520"/>
                    <a:pt x="427" y="520"/>
                  </a:cubicBezTo>
                  <a:cubicBezTo>
                    <a:pt x="427" y="519"/>
                    <a:pt x="427" y="519"/>
                    <a:pt x="428" y="519"/>
                  </a:cubicBezTo>
                  <a:cubicBezTo>
                    <a:pt x="430" y="519"/>
                    <a:pt x="432" y="521"/>
                    <a:pt x="432" y="523"/>
                  </a:cubicBezTo>
                  <a:close/>
                  <a:moveTo>
                    <a:pt x="475" y="535"/>
                  </a:moveTo>
                  <a:cubicBezTo>
                    <a:pt x="475" y="536"/>
                    <a:pt x="475" y="536"/>
                    <a:pt x="474" y="536"/>
                  </a:cubicBezTo>
                  <a:cubicBezTo>
                    <a:pt x="472" y="537"/>
                    <a:pt x="471" y="536"/>
                    <a:pt x="471" y="534"/>
                  </a:cubicBezTo>
                  <a:cubicBezTo>
                    <a:pt x="471" y="533"/>
                    <a:pt x="470" y="533"/>
                    <a:pt x="470" y="532"/>
                  </a:cubicBezTo>
                  <a:cubicBezTo>
                    <a:pt x="469" y="532"/>
                    <a:pt x="469" y="532"/>
                    <a:pt x="468" y="531"/>
                  </a:cubicBezTo>
                  <a:cubicBezTo>
                    <a:pt x="469" y="531"/>
                    <a:pt x="470" y="531"/>
                    <a:pt x="470" y="532"/>
                  </a:cubicBezTo>
                  <a:cubicBezTo>
                    <a:pt x="471" y="532"/>
                    <a:pt x="471" y="532"/>
                    <a:pt x="472" y="532"/>
                  </a:cubicBezTo>
                  <a:cubicBezTo>
                    <a:pt x="473" y="533"/>
                    <a:pt x="474" y="534"/>
                    <a:pt x="475" y="535"/>
                  </a:cubicBezTo>
                  <a:close/>
                  <a:moveTo>
                    <a:pt x="422" y="416"/>
                  </a:moveTo>
                  <a:cubicBezTo>
                    <a:pt x="422" y="416"/>
                    <a:pt x="423" y="417"/>
                    <a:pt x="423" y="417"/>
                  </a:cubicBezTo>
                  <a:cubicBezTo>
                    <a:pt x="423" y="418"/>
                    <a:pt x="423" y="418"/>
                    <a:pt x="422" y="418"/>
                  </a:cubicBezTo>
                  <a:cubicBezTo>
                    <a:pt x="421" y="419"/>
                    <a:pt x="419" y="420"/>
                    <a:pt x="417" y="421"/>
                  </a:cubicBezTo>
                  <a:cubicBezTo>
                    <a:pt x="417" y="421"/>
                    <a:pt x="417" y="420"/>
                    <a:pt x="417" y="420"/>
                  </a:cubicBezTo>
                  <a:cubicBezTo>
                    <a:pt x="418" y="419"/>
                    <a:pt x="419" y="417"/>
                    <a:pt x="421" y="417"/>
                  </a:cubicBezTo>
                  <a:cubicBezTo>
                    <a:pt x="421" y="417"/>
                    <a:pt x="421" y="417"/>
                    <a:pt x="421" y="417"/>
                  </a:cubicBezTo>
                  <a:cubicBezTo>
                    <a:pt x="421" y="416"/>
                    <a:pt x="421" y="415"/>
                    <a:pt x="422" y="416"/>
                  </a:cubicBezTo>
                  <a:close/>
                  <a:moveTo>
                    <a:pt x="360" y="409"/>
                  </a:moveTo>
                  <a:cubicBezTo>
                    <a:pt x="360" y="409"/>
                    <a:pt x="360" y="408"/>
                    <a:pt x="360" y="408"/>
                  </a:cubicBezTo>
                  <a:cubicBezTo>
                    <a:pt x="361" y="408"/>
                    <a:pt x="361" y="407"/>
                    <a:pt x="362" y="408"/>
                  </a:cubicBezTo>
                  <a:cubicBezTo>
                    <a:pt x="362" y="409"/>
                    <a:pt x="363" y="409"/>
                    <a:pt x="364" y="409"/>
                  </a:cubicBezTo>
                  <a:cubicBezTo>
                    <a:pt x="364" y="408"/>
                    <a:pt x="365" y="408"/>
                    <a:pt x="365" y="409"/>
                  </a:cubicBezTo>
                  <a:cubicBezTo>
                    <a:pt x="366" y="410"/>
                    <a:pt x="366" y="411"/>
                    <a:pt x="363" y="411"/>
                  </a:cubicBezTo>
                  <a:cubicBezTo>
                    <a:pt x="363" y="411"/>
                    <a:pt x="362" y="411"/>
                    <a:pt x="361" y="410"/>
                  </a:cubicBezTo>
                  <a:cubicBezTo>
                    <a:pt x="360" y="410"/>
                    <a:pt x="360" y="409"/>
                    <a:pt x="360" y="409"/>
                  </a:cubicBezTo>
                  <a:close/>
                  <a:moveTo>
                    <a:pt x="500" y="445"/>
                  </a:moveTo>
                  <a:cubicBezTo>
                    <a:pt x="500" y="445"/>
                    <a:pt x="500" y="445"/>
                    <a:pt x="500" y="445"/>
                  </a:cubicBezTo>
                  <a:cubicBezTo>
                    <a:pt x="500" y="445"/>
                    <a:pt x="500" y="445"/>
                    <a:pt x="500" y="445"/>
                  </a:cubicBezTo>
                  <a:close/>
                  <a:moveTo>
                    <a:pt x="514" y="537"/>
                  </a:moveTo>
                  <a:cubicBezTo>
                    <a:pt x="514" y="538"/>
                    <a:pt x="514" y="539"/>
                    <a:pt x="512" y="539"/>
                  </a:cubicBezTo>
                  <a:cubicBezTo>
                    <a:pt x="512" y="539"/>
                    <a:pt x="511" y="539"/>
                    <a:pt x="511" y="538"/>
                  </a:cubicBezTo>
                  <a:cubicBezTo>
                    <a:pt x="511" y="537"/>
                    <a:pt x="512" y="536"/>
                    <a:pt x="513" y="536"/>
                  </a:cubicBezTo>
                  <a:cubicBezTo>
                    <a:pt x="513" y="536"/>
                    <a:pt x="514" y="536"/>
                    <a:pt x="514" y="537"/>
                  </a:cubicBezTo>
                  <a:close/>
                  <a:moveTo>
                    <a:pt x="490" y="416"/>
                  </a:moveTo>
                  <a:cubicBezTo>
                    <a:pt x="491" y="417"/>
                    <a:pt x="491" y="417"/>
                    <a:pt x="491" y="418"/>
                  </a:cubicBezTo>
                  <a:cubicBezTo>
                    <a:pt x="490" y="418"/>
                    <a:pt x="491" y="420"/>
                    <a:pt x="490" y="420"/>
                  </a:cubicBezTo>
                  <a:cubicBezTo>
                    <a:pt x="489" y="420"/>
                    <a:pt x="488" y="419"/>
                    <a:pt x="488" y="418"/>
                  </a:cubicBezTo>
                  <a:cubicBezTo>
                    <a:pt x="488" y="418"/>
                    <a:pt x="490" y="416"/>
                    <a:pt x="490" y="416"/>
                  </a:cubicBezTo>
                  <a:close/>
                  <a:moveTo>
                    <a:pt x="417" y="443"/>
                  </a:moveTo>
                  <a:cubicBezTo>
                    <a:pt x="417" y="444"/>
                    <a:pt x="416" y="445"/>
                    <a:pt x="415" y="445"/>
                  </a:cubicBezTo>
                  <a:cubicBezTo>
                    <a:pt x="414" y="445"/>
                    <a:pt x="415" y="444"/>
                    <a:pt x="415" y="443"/>
                  </a:cubicBezTo>
                  <a:cubicBezTo>
                    <a:pt x="415" y="443"/>
                    <a:pt x="414" y="442"/>
                    <a:pt x="416" y="442"/>
                  </a:cubicBezTo>
                  <a:cubicBezTo>
                    <a:pt x="417" y="442"/>
                    <a:pt x="417" y="443"/>
                    <a:pt x="417" y="443"/>
                  </a:cubicBezTo>
                  <a:close/>
                  <a:moveTo>
                    <a:pt x="456" y="378"/>
                  </a:moveTo>
                  <a:cubicBezTo>
                    <a:pt x="456" y="377"/>
                    <a:pt x="456" y="377"/>
                    <a:pt x="457" y="377"/>
                  </a:cubicBezTo>
                  <a:cubicBezTo>
                    <a:pt x="458" y="376"/>
                    <a:pt x="458" y="377"/>
                    <a:pt x="458" y="378"/>
                  </a:cubicBezTo>
                  <a:cubicBezTo>
                    <a:pt x="458" y="378"/>
                    <a:pt x="458" y="379"/>
                    <a:pt x="457" y="379"/>
                  </a:cubicBezTo>
                  <a:cubicBezTo>
                    <a:pt x="457" y="379"/>
                    <a:pt x="456" y="379"/>
                    <a:pt x="456" y="378"/>
                  </a:cubicBezTo>
                  <a:close/>
                  <a:moveTo>
                    <a:pt x="525" y="465"/>
                  </a:moveTo>
                  <a:cubicBezTo>
                    <a:pt x="525" y="464"/>
                    <a:pt x="526" y="463"/>
                    <a:pt x="526" y="462"/>
                  </a:cubicBezTo>
                  <a:cubicBezTo>
                    <a:pt x="526" y="462"/>
                    <a:pt x="526" y="462"/>
                    <a:pt x="527" y="462"/>
                  </a:cubicBezTo>
                  <a:cubicBezTo>
                    <a:pt x="527" y="462"/>
                    <a:pt x="528" y="463"/>
                    <a:pt x="527" y="463"/>
                  </a:cubicBezTo>
                  <a:cubicBezTo>
                    <a:pt x="527" y="464"/>
                    <a:pt x="526" y="465"/>
                    <a:pt x="525" y="465"/>
                  </a:cubicBezTo>
                  <a:cubicBezTo>
                    <a:pt x="525" y="465"/>
                    <a:pt x="525" y="465"/>
                    <a:pt x="525" y="465"/>
                  </a:cubicBezTo>
                  <a:close/>
                  <a:moveTo>
                    <a:pt x="448" y="443"/>
                  </a:moveTo>
                  <a:cubicBezTo>
                    <a:pt x="447" y="442"/>
                    <a:pt x="447" y="441"/>
                    <a:pt x="447" y="439"/>
                  </a:cubicBezTo>
                  <a:cubicBezTo>
                    <a:pt x="448" y="441"/>
                    <a:pt x="449" y="441"/>
                    <a:pt x="449" y="443"/>
                  </a:cubicBezTo>
                  <a:cubicBezTo>
                    <a:pt x="448" y="443"/>
                    <a:pt x="448" y="443"/>
                    <a:pt x="448" y="443"/>
                  </a:cubicBezTo>
                  <a:close/>
                  <a:moveTo>
                    <a:pt x="509" y="545"/>
                  </a:moveTo>
                  <a:cubicBezTo>
                    <a:pt x="510" y="546"/>
                    <a:pt x="510" y="547"/>
                    <a:pt x="511" y="547"/>
                  </a:cubicBezTo>
                  <a:cubicBezTo>
                    <a:pt x="511" y="547"/>
                    <a:pt x="511" y="547"/>
                    <a:pt x="511" y="548"/>
                  </a:cubicBezTo>
                  <a:cubicBezTo>
                    <a:pt x="511" y="548"/>
                    <a:pt x="510" y="548"/>
                    <a:pt x="510" y="548"/>
                  </a:cubicBezTo>
                  <a:cubicBezTo>
                    <a:pt x="509" y="547"/>
                    <a:pt x="508" y="547"/>
                    <a:pt x="509" y="545"/>
                  </a:cubicBezTo>
                  <a:close/>
                  <a:moveTo>
                    <a:pt x="426" y="515"/>
                  </a:moveTo>
                  <a:cubicBezTo>
                    <a:pt x="426" y="515"/>
                    <a:pt x="425" y="515"/>
                    <a:pt x="424" y="515"/>
                  </a:cubicBezTo>
                  <a:cubicBezTo>
                    <a:pt x="424" y="516"/>
                    <a:pt x="423" y="515"/>
                    <a:pt x="423" y="515"/>
                  </a:cubicBezTo>
                  <a:cubicBezTo>
                    <a:pt x="423" y="514"/>
                    <a:pt x="424" y="514"/>
                    <a:pt x="424" y="514"/>
                  </a:cubicBezTo>
                  <a:cubicBezTo>
                    <a:pt x="425" y="514"/>
                    <a:pt x="426" y="515"/>
                    <a:pt x="426" y="515"/>
                  </a:cubicBezTo>
                  <a:close/>
                  <a:moveTo>
                    <a:pt x="418" y="438"/>
                  </a:moveTo>
                  <a:cubicBezTo>
                    <a:pt x="418" y="438"/>
                    <a:pt x="418" y="438"/>
                    <a:pt x="418" y="438"/>
                  </a:cubicBezTo>
                  <a:cubicBezTo>
                    <a:pt x="418" y="438"/>
                    <a:pt x="418" y="438"/>
                    <a:pt x="418" y="438"/>
                  </a:cubicBezTo>
                  <a:cubicBezTo>
                    <a:pt x="418" y="438"/>
                    <a:pt x="418" y="438"/>
                    <a:pt x="418" y="438"/>
                  </a:cubicBezTo>
                  <a:cubicBezTo>
                    <a:pt x="418" y="438"/>
                    <a:pt x="418" y="438"/>
                    <a:pt x="418" y="438"/>
                  </a:cubicBezTo>
                  <a:close/>
                  <a:moveTo>
                    <a:pt x="418" y="438"/>
                  </a:moveTo>
                  <a:cubicBezTo>
                    <a:pt x="418" y="437"/>
                    <a:pt x="417" y="437"/>
                    <a:pt x="417" y="437"/>
                  </a:cubicBezTo>
                  <a:cubicBezTo>
                    <a:pt x="417" y="436"/>
                    <a:pt x="417" y="436"/>
                    <a:pt x="417" y="436"/>
                  </a:cubicBezTo>
                  <a:cubicBezTo>
                    <a:pt x="417" y="436"/>
                    <a:pt x="417" y="436"/>
                    <a:pt x="418" y="436"/>
                  </a:cubicBezTo>
                  <a:cubicBezTo>
                    <a:pt x="418" y="436"/>
                    <a:pt x="418" y="436"/>
                    <a:pt x="418" y="436"/>
                  </a:cubicBezTo>
                  <a:cubicBezTo>
                    <a:pt x="419" y="436"/>
                    <a:pt x="419" y="437"/>
                    <a:pt x="419" y="437"/>
                  </a:cubicBezTo>
                  <a:cubicBezTo>
                    <a:pt x="419" y="438"/>
                    <a:pt x="418" y="438"/>
                    <a:pt x="418" y="438"/>
                  </a:cubicBezTo>
                  <a:close/>
                  <a:moveTo>
                    <a:pt x="492" y="486"/>
                  </a:moveTo>
                  <a:cubicBezTo>
                    <a:pt x="493" y="487"/>
                    <a:pt x="493" y="488"/>
                    <a:pt x="494" y="486"/>
                  </a:cubicBezTo>
                  <a:cubicBezTo>
                    <a:pt x="494" y="486"/>
                    <a:pt x="494" y="486"/>
                    <a:pt x="494" y="486"/>
                  </a:cubicBezTo>
                  <a:cubicBezTo>
                    <a:pt x="494" y="486"/>
                    <a:pt x="494" y="486"/>
                    <a:pt x="494" y="486"/>
                  </a:cubicBezTo>
                  <a:cubicBezTo>
                    <a:pt x="494" y="487"/>
                    <a:pt x="493" y="488"/>
                    <a:pt x="492" y="488"/>
                  </a:cubicBezTo>
                  <a:cubicBezTo>
                    <a:pt x="491" y="487"/>
                    <a:pt x="492" y="487"/>
                    <a:pt x="492" y="486"/>
                  </a:cubicBezTo>
                  <a:close/>
                  <a:moveTo>
                    <a:pt x="500" y="445"/>
                  </a:moveTo>
                  <a:cubicBezTo>
                    <a:pt x="500" y="445"/>
                    <a:pt x="500" y="445"/>
                    <a:pt x="500" y="445"/>
                  </a:cubicBezTo>
                  <a:cubicBezTo>
                    <a:pt x="500" y="445"/>
                    <a:pt x="500" y="445"/>
                    <a:pt x="500" y="445"/>
                  </a:cubicBezTo>
                  <a:close/>
                  <a:moveTo>
                    <a:pt x="500" y="445"/>
                  </a:moveTo>
                  <a:cubicBezTo>
                    <a:pt x="500" y="445"/>
                    <a:pt x="499" y="445"/>
                    <a:pt x="499" y="445"/>
                  </a:cubicBezTo>
                  <a:cubicBezTo>
                    <a:pt x="500" y="444"/>
                    <a:pt x="500" y="444"/>
                    <a:pt x="502" y="444"/>
                  </a:cubicBezTo>
                  <a:cubicBezTo>
                    <a:pt x="501" y="444"/>
                    <a:pt x="502" y="446"/>
                    <a:pt x="500" y="445"/>
                  </a:cubicBezTo>
                  <a:close/>
                  <a:moveTo>
                    <a:pt x="417" y="440"/>
                  </a:moveTo>
                  <a:cubicBezTo>
                    <a:pt x="417" y="440"/>
                    <a:pt x="417" y="440"/>
                    <a:pt x="416" y="439"/>
                  </a:cubicBezTo>
                  <a:cubicBezTo>
                    <a:pt x="416" y="439"/>
                    <a:pt x="417" y="439"/>
                    <a:pt x="417" y="438"/>
                  </a:cubicBezTo>
                  <a:cubicBezTo>
                    <a:pt x="417" y="438"/>
                    <a:pt x="418" y="438"/>
                    <a:pt x="418" y="438"/>
                  </a:cubicBezTo>
                  <a:cubicBezTo>
                    <a:pt x="418" y="438"/>
                    <a:pt x="418" y="438"/>
                    <a:pt x="418" y="439"/>
                  </a:cubicBezTo>
                  <a:cubicBezTo>
                    <a:pt x="418" y="439"/>
                    <a:pt x="418" y="440"/>
                    <a:pt x="417" y="440"/>
                  </a:cubicBezTo>
                  <a:close/>
                  <a:moveTo>
                    <a:pt x="416" y="360"/>
                  </a:moveTo>
                  <a:cubicBezTo>
                    <a:pt x="416" y="360"/>
                    <a:pt x="417" y="360"/>
                    <a:pt x="417" y="361"/>
                  </a:cubicBezTo>
                  <a:cubicBezTo>
                    <a:pt x="417" y="361"/>
                    <a:pt x="416" y="361"/>
                    <a:pt x="416" y="361"/>
                  </a:cubicBezTo>
                  <a:cubicBezTo>
                    <a:pt x="415" y="362"/>
                    <a:pt x="415" y="361"/>
                    <a:pt x="415" y="360"/>
                  </a:cubicBezTo>
                  <a:cubicBezTo>
                    <a:pt x="415" y="360"/>
                    <a:pt x="415" y="359"/>
                    <a:pt x="416" y="360"/>
                  </a:cubicBezTo>
                  <a:close/>
                  <a:moveTo>
                    <a:pt x="360" y="403"/>
                  </a:moveTo>
                  <a:cubicBezTo>
                    <a:pt x="361" y="403"/>
                    <a:pt x="362" y="403"/>
                    <a:pt x="362" y="404"/>
                  </a:cubicBezTo>
                  <a:cubicBezTo>
                    <a:pt x="362" y="404"/>
                    <a:pt x="362" y="405"/>
                    <a:pt x="362" y="405"/>
                  </a:cubicBezTo>
                  <a:cubicBezTo>
                    <a:pt x="360" y="405"/>
                    <a:pt x="360" y="404"/>
                    <a:pt x="360" y="403"/>
                  </a:cubicBezTo>
                  <a:close/>
                  <a:moveTo>
                    <a:pt x="360" y="403"/>
                  </a:moveTo>
                  <a:cubicBezTo>
                    <a:pt x="360" y="403"/>
                    <a:pt x="360" y="403"/>
                    <a:pt x="360" y="403"/>
                  </a:cubicBezTo>
                  <a:cubicBezTo>
                    <a:pt x="360" y="403"/>
                    <a:pt x="360" y="403"/>
                    <a:pt x="360" y="403"/>
                  </a:cubicBezTo>
                  <a:cubicBezTo>
                    <a:pt x="360" y="403"/>
                    <a:pt x="360" y="403"/>
                    <a:pt x="360" y="403"/>
                  </a:cubicBezTo>
                  <a:cubicBezTo>
                    <a:pt x="360" y="403"/>
                    <a:pt x="360" y="403"/>
                    <a:pt x="360" y="403"/>
                  </a:cubicBezTo>
                  <a:close/>
                  <a:moveTo>
                    <a:pt x="446" y="438"/>
                  </a:moveTo>
                  <a:cubicBezTo>
                    <a:pt x="445" y="438"/>
                    <a:pt x="444" y="438"/>
                    <a:pt x="444" y="437"/>
                  </a:cubicBezTo>
                  <a:cubicBezTo>
                    <a:pt x="443" y="437"/>
                    <a:pt x="444" y="436"/>
                    <a:pt x="444" y="436"/>
                  </a:cubicBezTo>
                  <a:cubicBezTo>
                    <a:pt x="445" y="436"/>
                    <a:pt x="445" y="437"/>
                    <a:pt x="446" y="438"/>
                  </a:cubicBezTo>
                  <a:close/>
                  <a:moveTo>
                    <a:pt x="529" y="488"/>
                  </a:moveTo>
                  <a:cubicBezTo>
                    <a:pt x="529" y="489"/>
                    <a:pt x="529" y="489"/>
                    <a:pt x="528" y="489"/>
                  </a:cubicBezTo>
                  <a:cubicBezTo>
                    <a:pt x="528" y="489"/>
                    <a:pt x="527" y="488"/>
                    <a:pt x="527" y="488"/>
                  </a:cubicBezTo>
                  <a:cubicBezTo>
                    <a:pt x="527" y="487"/>
                    <a:pt x="527" y="487"/>
                    <a:pt x="528" y="487"/>
                  </a:cubicBezTo>
                  <a:cubicBezTo>
                    <a:pt x="528" y="487"/>
                    <a:pt x="529" y="487"/>
                    <a:pt x="529" y="488"/>
                  </a:cubicBezTo>
                  <a:close/>
                  <a:moveTo>
                    <a:pt x="390" y="415"/>
                  </a:moveTo>
                  <a:cubicBezTo>
                    <a:pt x="390" y="415"/>
                    <a:pt x="390" y="414"/>
                    <a:pt x="390" y="414"/>
                  </a:cubicBezTo>
                  <a:cubicBezTo>
                    <a:pt x="391" y="414"/>
                    <a:pt x="392" y="415"/>
                    <a:pt x="392" y="415"/>
                  </a:cubicBezTo>
                  <a:cubicBezTo>
                    <a:pt x="392" y="416"/>
                    <a:pt x="392" y="416"/>
                    <a:pt x="392" y="416"/>
                  </a:cubicBezTo>
                  <a:cubicBezTo>
                    <a:pt x="391" y="416"/>
                    <a:pt x="391" y="415"/>
                    <a:pt x="390" y="415"/>
                  </a:cubicBezTo>
                  <a:close/>
                  <a:moveTo>
                    <a:pt x="519" y="460"/>
                  </a:moveTo>
                  <a:cubicBezTo>
                    <a:pt x="520" y="460"/>
                    <a:pt x="521" y="460"/>
                    <a:pt x="521" y="461"/>
                  </a:cubicBezTo>
                  <a:cubicBezTo>
                    <a:pt x="521" y="461"/>
                    <a:pt x="520" y="461"/>
                    <a:pt x="520" y="461"/>
                  </a:cubicBezTo>
                  <a:cubicBezTo>
                    <a:pt x="519" y="461"/>
                    <a:pt x="519" y="461"/>
                    <a:pt x="518" y="460"/>
                  </a:cubicBezTo>
                  <a:cubicBezTo>
                    <a:pt x="518" y="460"/>
                    <a:pt x="519" y="459"/>
                    <a:pt x="519" y="460"/>
                  </a:cubicBezTo>
                  <a:close/>
                  <a:moveTo>
                    <a:pt x="453" y="378"/>
                  </a:moveTo>
                  <a:cubicBezTo>
                    <a:pt x="453" y="378"/>
                    <a:pt x="453" y="378"/>
                    <a:pt x="453" y="377"/>
                  </a:cubicBezTo>
                  <a:cubicBezTo>
                    <a:pt x="454" y="377"/>
                    <a:pt x="454" y="376"/>
                    <a:pt x="455" y="376"/>
                  </a:cubicBezTo>
                  <a:cubicBezTo>
                    <a:pt x="455" y="376"/>
                    <a:pt x="455" y="376"/>
                    <a:pt x="455" y="376"/>
                  </a:cubicBezTo>
                  <a:cubicBezTo>
                    <a:pt x="454" y="377"/>
                    <a:pt x="455" y="378"/>
                    <a:pt x="454" y="378"/>
                  </a:cubicBezTo>
                  <a:cubicBezTo>
                    <a:pt x="454" y="378"/>
                    <a:pt x="454" y="378"/>
                    <a:pt x="454" y="378"/>
                  </a:cubicBezTo>
                  <a:cubicBezTo>
                    <a:pt x="453" y="378"/>
                    <a:pt x="453" y="378"/>
                    <a:pt x="453" y="378"/>
                  </a:cubicBezTo>
                  <a:close/>
                  <a:moveTo>
                    <a:pt x="487" y="434"/>
                  </a:moveTo>
                  <a:cubicBezTo>
                    <a:pt x="489" y="433"/>
                    <a:pt x="490" y="435"/>
                    <a:pt x="491" y="435"/>
                  </a:cubicBezTo>
                  <a:cubicBezTo>
                    <a:pt x="490" y="435"/>
                    <a:pt x="489" y="434"/>
                    <a:pt x="487" y="434"/>
                  </a:cubicBezTo>
                  <a:close/>
                  <a:moveTo>
                    <a:pt x="413" y="360"/>
                  </a:moveTo>
                  <a:cubicBezTo>
                    <a:pt x="413" y="361"/>
                    <a:pt x="413" y="361"/>
                    <a:pt x="412" y="361"/>
                  </a:cubicBezTo>
                  <a:cubicBezTo>
                    <a:pt x="412" y="361"/>
                    <a:pt x="412" y="361"/>
                    <a:pt x="411" y="360"/>
                  </a:cubicBezTo>
                  <a:cubicBezTo>
                    <a:pt x="411" y="360"/>
                    <a:pt x="411" y="359"/>
                    <a:pt x="412" y="359"/>
                  </a:cubicBezTo>
                  <a:cubicBezTo>
                    <a:pt x="412" y="360"/>
                    <a:pt x="413" y="360"/>
                    <a:pt x="413" y="360"/>
                  </a:cubicBezTo>
                  <a:close/>
                  <a:moveTo>
                    <a:pt x="370" y="364"/>
                  </a:moveTo>
                  <a:cubicBezTo>
                    <a:pt x="370" y="364"/>
                    <a:pt x="370" y="364"/>
                    <a:pt x="369" y="364"/>
                  </a:cubicBezTo>
                  <a:cubicBezTo>
                    <a:pt x="369" y="364"/>
                    <a:pt x="368" y="364"/>
                    <a:pt x="368" y="363"/>
                  </a:cubicBezTo>
                  <a:cubicBezTo>
                    <a:pt x="368" y="363"/>
                    <a:pt x="369" y="363"/>
                    <a:pt x="369" y="363"/>
                  </a:cubicBezTo>
                  <a:cubicBezTo>
                    <a:pt x="369" y="363"/>
                    <a:pt x="370" y="363"/>
                    <a:pt x="370" y="364"/>
                  </a:cubicBezTo>
                  <a:close/>
                  <a:moveTo>
                    <a:pt x="493" y="419"/>
                  </a:moveTo>
                  <a:cubicBezTo>
                    <a:pt x="494" y="419"/>
                    <a:pt x="494" y="419"/>
                    <a:pt x="494" y="419"/>
                  </a:cubicBezTo>
                  <a:cubicBezTo>
                    <a:pt x="493" y="419"/>
                    <a:pt x="493" y="420"/>
                    <a:pt x="492" y="420"/>
                  </a:cubicBezTo>
                  <a:cubicBezTo>
                    <a:pt x="492" y="420"/>
                    <a:pt x="492" y="420"/>
                    <a:pt x="492" y="420"/>
                  </a:cubicBezTo>
                  <a:cubicBezTo>
                    <a:pt x="492" y="419"/>
                    <a:pt x="493" y="419"/>
                    <a:pt x="493" y="419"/>
                  </a:cubicBezTo>
                  <a:close/>
                  <a:moveTo>
                    <a:pt x="524" y="466"/>
                  </a:moveTo>
                  <a:cubicBezTo>
                    <a:pt x="524" y="466"/>
                    <a:pt x="524" y="466"/>
                    <a:pt x="524" y="466"/>
                  </a:cubicBezTo>
                  <a:cubicBezTo>
                    <a:pt x="524" y="466"/>
                    <a:pt x="524" y="466"/>
                    <a:pt x="524" y="466"/>
                  </a:cubicBezTo>
                  <a:cubicBezTo>
                    <a:pt x="524" y="466"/>
                    <a:pt x="524" y="466"/>
                    <a:pt x="524" y="466"/>
                  </a:cubicBezTo>
                  <a:cubicBezTo>
                    <a:pt x="524" y="466"/>
                    <a:pt x="524" y="466"/>
                    <a:pt x="524" y="466"/>
                  </a:cubicBezTo>
                  <a:cubicBezTo>
                    <a:pt x="524" y="466"/>
                    <a:pt x="524" y="466"/>
                    <a:pt x="524" y="466"/>
                  </a:cubicBezTo>
                  <a:cubicBezTo>
                    <a:pt x="524" y="466"/>
                    <a:pt x="524" y="466"/>
                    <a:pt x="524" y="466"/>
                  </a:cubicBezTo>
                  <a:close/>
                  <a:moveTo>
                    <a:pt x="524" y="466"/>
                  </a:moveTo>
                  <a:cubicBezTo>
                    <a:pt x="524" y="466"/>
                    <a:pt x="524" y="466"/>
                    <a:pt x="524" y="466"/>
                  </a:cubicBezTo>
                  <a:cubicBezTo>
                    <a:pt x="523" y="466"/>
                    <a:pt x="523" y="467"/>
                    <a:pt x="523" y="466"/>
                  </a:cubicBezTo>
                  <a:cubicBezTo>
                    <a:pt x="523" y="465"/>
                    <a:pt x="522" y="465"/>
                    <a:pt x="523" y="465"/>
                  </a:cubicBezTo>
                  <a:cubicBezTo>
                    <a:pt x="524" y="465"/>
                    <a:pt x="524" y="465"/>
                    <a:pt x="524" y="466"/>
                  </a:cubicBezTo>
                  <a:close/>
                  <a:moveTo>
                    <a:pt x="386" y="486"/>
                  </a:moveTo>
                  <a:cubicBezTo>
                    <a:pt x="385" y="486"/>
                    <a:pt x="385" y="486"/>
                    <a:pt x="385" y="485"/>
                  </a:cubicBezTo>
                  <a:cubicBezTo>
                    <a:pt x="385" y="485"/>
                    <a:pt x="386" y="485"/>
                    <a:pt x="386" y="485"/>
                  </a:cubicBezTo>
                  <a:cubicBezTo>
                    <a:pt x="387" y="485"/>
                    <a:pt x="387" y="485"/>
                    <a:pt x="387" y="485"/>
                  </a:cubicBezTo>
                  <a:cubicBezTo>
                    <a:pt x="387" y="486"/>
                    <a:pt x="386" y="486"/>
                    <a:pt x="386" y="486"/>
                  </a:cubicBezTo>
                  <a:close/>
                  <a:moveTo>
                    <a:pt x="443" y="365"/>
                  </a:moveTo>
                  <a:cubicBezTo>
                    <a:pt x="443" y="365"/>
                    <a:pt x="444" y="364"/>
                    <a:pt x="444" y="364"/>
                  </a:cubicBezTo>
                  <a:cubicBezTo>
                    <a:pt x="444" y="364"/>
                    <a:pt x="445" y="364"/>
                    <a:pt x="445" y="365"/>
                  </a:cubicBezTo>
                  <a:cubicBezTo>
                    <a:pt x="444" y="365"/>
                    <a:pt x="444" y="365"/>
                    <a:pt x="444" y="366"/>
                  </a:cubicBezTo>
                  <a:cubicBezTo>
                    <a:pt x="443" y="366"/>
                    <a:pt x="443" y="365"/>
                    <a:pt x="443" y="365"/>
                  </a:cubicBezTo>
                  <a:close/>
                  <a:moveTo>
                    <a:pt x="490" y="437"/>
                  </a:moveTo>
                  <a:cubicBezTo>
                    <a:pt x="490" y="437"/>
                    <a:pt x="491" y="436"/>
                    <a:pt x="492" y="437"/>
                  </a:cubicBezTo>
                  <a:cubicBezTo>
                    <a:pt x="492" y="437"/>
                    <a:pt x="491" y="437"/>
                    <a:pt x="491" y="437"/>
                  </a:cubicBezTo>
                  <a:cubicBezTo>
                    <a:pt x="491" y="438"/>
                    <a:pt x="490" y="437"/>
                    <a:pt x="490" y="437"/>
                  </a:cubicBezTo>
                  <a:close/>
                  <a:moveTo>
                    <a:pt x="459" y="519"/>
                  </a:moveTo>
                  <a:cubicBezTo>
                    <a:pt x="459" y="520"/>
                    <a:pt x="459" y="520"/>
                    <a:pt x="459" y="520"/>
                  </a:cubicBezTo>
                  <a:cubicBezTo>
                    <a:pt x="458" y="520"/>
                    <a:pt x="458" y="519"/>
                    <a:pt x="458" y="519"/>
                  </a:cubicBezTo>
                  <a:cubicBezTo>
                    <a:pt x="458" y="519"/>
                    <a:pt x="458" y="519"/>
                    <a:pt x="458" y="518"/>
                  </a:cubicBezTo>
                  <a:cubicBezTo>
                    <a:pt x="459" y="518"/>
                    <a:pt x="459" y="519"/>
                    <a:pt x="459" y="519"/>
                  </a:cubicBezTo>
                  <a:close/>
                  <a:moveTo>
                    <a:pt x="469" y="387"/>
                  </a:moveTo>
                  <a:cubicBezTo>
                    <a:pt x="469" y="388"/>
                    <a:pt x="469" y="389"/>
                    <a:pt x="468" y="389"/>
                  </a:cubicBezTo>
                  <a:cubicBezTo>
                    <a:pt x="468" y="388"/>
                    <a:pt x="468" y="388"/>
                    <a:pt x="469" y="387"/>
                  </a:cubicBezTo>
                  <a:close/>
                  <a:moveTo>
                    <a:pt x="498" y="496"/>
                  </a:moveTo>
                  <a:cubicBezTo>
                    <a:pt x="498" y="497"/>
                    <a:pt x="498" y="497"/>
                    <a:pt x="497" y="498"/>
                  </a:cubicBezTo>
                  <a:cubicBezTo>
                    <a:pt x="497" y="497"/>
                    <a:pt x="497" y="497"/>
                    <a:pt x="498" y="496"/>
                  </a:cubicBezTo>
                  <a:close/>
                  <a:moveTo>
                    <a:pt x="529" y="485"/>
                  </a:moveTo>
                  <a:cubicBezTo>
                    <a:pt x="529" y="485"/>
                    <a:pt x="529" y="485"/>
                    <a:pt x="529" y="485"/>
                  </a:cubicBezTo>
                  <a:cubicBezTo>
                    <a:pt x="529" y="485"/>
                    <a:pt x="528" y="485"/>
                    <a:pt x="528" y="484"/>
                  </a:cubicBezTo>
                  <a:cubicBezTo>
                    <a:pt x="528" y="484"/>
                    <a:pt x="529" y="484"/>
                    <a:pt x="529" y="484"/>
                  </a:cubicBezTo>
                  <a:cubicBezTo>
                    <a:pt x="529" y="484"/>
                    <a:pt x="529" y="484"/>
                    <a:pt x="529" y="485"/>
                  </a:cubicBezTo>
                  <a:close/>
                  <a:moveTo>
                    <a:pt x="529" y="479"/>
                  </a:moveTo>
                  <a:cubicBezTo>
                    <a:pt x="528" y="479"/>
                    <a:pt x="528" y="479"/>
                    <a:pt x="527" y="479"/>
                  </a:cubicBezTo>
                  <a:cubicBezTo>
                    <a:pt x="528" y="478"/>
                    <a:pt x="528" y="478"/>
                    <a:pt x="529" y="478"/>
                  </a:cubicBezTo>
                  <a:cubicBezTo>
                    <a:pt x="529" y="479"/>
                    <a:pt x="529" y="479"/>
                    <a:pt x="529" y="479"/>
                  </a:cubicBezTo>
                  <a:close/>
                  <a:moveTo>
                    <a:pt x="517" y="457"/>
                  </a:moveTo>
                  <a:cubicBezTo>
                    <a:pt x="517" y="456"/>
                    <a:pt x="517" y="456"/>
                    <a:pt x="517" y="455"/>
                  </a:cubicBezTo>
                  <a:cubicBezTo>
                    <a:pt x="518" y="455"/>
                    <a:pt x="518" y="456"/>
                    <a:pt x="518" y="456"/>
                  </a:cubicBezTo>
                  <a:cubicBezTo>
                    <a:pt x="518" y="456"/>
                    <a:pt x="518" y="456"/>
                    <a:pt x="518" y="456"/>
                  </a:cubicBezTo>
                  <a:cubicBezTo>
                    <a:pt x="519" y="457"/>
                    <a:pt x="518" y="457"/>
                    <a:pt x="518" y="457"/>
                  </a:cubicBezTo>
                  <a:cubicBezTo>
                    <a:pt x="517" y="457"/>
                    <a:pt x="517" y="457"/>
                    <a:pt x="517" y="457"/>
                  </a:cubicBezTo>
                  <a:close/>
                  <a:moveTo>
                    <a:pt x="455" y="512"/>
                  </a:moveTo>
                  <a:cubicBezTo>
                    <a:pt x="454" y="512"/>
                    <a:pt x="454" y="512"/>
                    <a:pt x="454" y="512"/>
                  </a:cubicBezTo>
                  <a:cubicBezTo>
                    <a:pt x="454" y="512"/>
                    <a:pt x="453" y="512"/>
                    <a:pt x="454" y="512"/>
                  </a:cubicBezTo>
                  <a:cubicBezTo>
                    <a:pt x="454" y="512"/>
                    <a:pt x="454" y="511"/>
                    <a:pt x="454" y="511"/>
                  </a:cubicBezTo>
                  <a:cubicBezTo>
                    <a:pt x="454" y="511"/>
                    <a:pt x="455" y="511"/>
                    <a:pt x="455" y="512"/>
                  </a:cubicBezTo>
                  <a:close/>
                  <a:moveTo>
                    <a:pt x="504" y="446"/>
                  </a:moveTo>
                  <a:cubicBezTo>
                    <a:pt x="504" y="447"/>
                    <a:pt x="504" y="447"/>
                    <a:pt x="504" y="447"/>
                  </a:cubicBezTo>
                  <a:cubicBezTo>
                    <a:pt x="503" y="447"/>
                    <a:pt x="503" y="447"/>
                    <a:pt x="504" y="446"/>
                  </a:cubicBezTo>
                  <a:close/>
                  <a:moveTo>
                    <a:pt x="419" y="444"/>
                  </a:moveTo>
                  <a:cubicBezTo>
                    <a:pt x="419" y="444"/>
                    <a:pt x="419" y="444"/>
                    <a:pt x="419" y="444"/>
                  </a:cubicBezTo>
                  <a:cubicBezTo>
                    <a:pt x="418" y="444"/>
                    <a:pt x="418" y="444"/>
                    <a:pt x="418" y="444"/>
                  </a:cubicBezTo>
                  <a:cubicBezTo>
                    <a:pt x="418" y="443"/>
                    <a:pt x="418" y="443"/>
                    <a:pt x="418" y="443"/>
                  </a:cubicBezTo>
                  <a:cubicBezTo>
                    <a:pt x="419" y="443"/>
                    <a:pt x="419" y="444"/>
                    <a:pt x="419" y="444"/>
                  </a:cubicBezTo>
                  <a:close/>
                  <a:moveTo>
                    <a:pt x="505" y="446"/>
                  </a:moveTo>
                  <a:cubicBezTo>
                    <a:pt x="505" y="446"/>
                    <a:pt x="505" y="445"/>
                    <a:pt x="506" y="445"/>
                  </a:cubicBezTo>
                  <a:cubicBezTo>
                    <a:pt x="506" y="445"/>
                    <a:pt x="506" y="446"/>
                    <a:pt x="506" y="446"/>
                  </a:cubicBezTo>
                  <a:cubicBezTo>
                    <a:pt x="506" y="446"/>
                    <a:pt x="506" y="446"/>
                    <a:pt x="506" y="446"/>
                  </a:cubicBezTo>
                  <a:cubicBezTo>
                    <a:pt x="506" y="446"/>
                    <a:pt x="505" y="446"/>
                    <a:pt x="505" y="446"/>
                  </a:cubicBezTo>
                  <a:close/>
                  <a:moveTo>
                    <a:pt x="422" y="414"/>
                  </a:moveTo>
                  <a:cubicBezTo>
                    <a:pt x="421" y="413"/>
                    <a:pt x="421" y="413"/>
                    <a:pt x="422" y="412"/>
                  </a:cubicBezTo>
                  <a:cubicBezTo>
                    <a:pt x="422" y="413"/>
                    <a:pt x="422" y="413"/>
                    <a:pt x="422" y="414"/>
                  </a:cubicBezTo>
                  <a:close/>
                  <a:moveTo>
                    <a:pt x="497" y="441"/>
                  </a:moveTo>
                  <a:cubicBezTo>
                    <a:pt x="497" y="441"/>
                    <a:pt x="498" y="441"/>
                    <a:pt x="498" y="442"/>
                  </a:cubicBezTo>
                  <a:cubicBezTo>
                    <a:pt x="498" y="442"/>
                    <a:pt x="498" y="442"/>
                    <a:pt x="498" y="442"/>
                  </a:cubicBezTo>
                  <a:cubicBezTo>
                    <a:pt x="497" y="442"/>
                    <a:pt x="497" y="442"/>
                    <a:pt x="497" y="441"/>
                  </a:cubicBezTo>
                  <a:close/>
                  <a:moveTo>
                    <a:pt x="497" y="441"/>
                  </a:moveTo>
                  <a:cubicBezTo>
                    <a:pt x="497" y="441"/>
                    <a:pt x="497" y="441"/>
                    <a:pt x="497" y="441"/>
                  </a:cubicBezTo>
                  <a:cubicBezTo>
                    <a:pt x="497" y="441"/>
                    <a:pt x="497" y="441"/>
                    <a:pt x="497" y="441"/>
                  </a:cubicBezTo>
                  <a:cubicBezTo>
                    <a:pt x="497" y="441"/>
                    <a:pt x="497" y="441"/>
                    <a:pt x="497" y="441"/>
                  </a:cubicBezTo>
                  <a:cubicBezTo>
                    <a:pt x="497" y="441"/>
                    <a:pt x="497" y="441"/>
                    <a:pt x="497" y="441"/>
                  </a:cubicBezTo>
                  <a:cubicBezTo>
                    <a:pt x="497" y="441"/>
                    <a:pt x="497" y="441"/>
                    <a:pt x="497" y="441"/>
                  </a:cubicBezTo>
                  <a:close/>
                  <a:moveTo>
                    <a:pt x="506" y="484"/>
                  </a:moveTo>
                  <a:cubicBezTo>
                    <a:pt x="506" y="484"/>
                    <a:pt x="507" y="485"/>
                    <a:pt x="506" y="485"/>
                  </a:cubicBezTo>
                  <a:cubicBezTo>
                    <a:pt x="506" y="485"/>
                    <a:pt x="506" y="485"/>
                    <a:pt x="506" y="485"/>
                  </a:cubicBezTo>
                  <a:cubicBezTo>
                    <a:pt x="506" y="485"/>
                    <a:pt x="506" y="485"/>
                    <a:pt x="506" y="485"/>
                  </a:cubicBezTo>
                  <a:cubicBezTo>
                    <a:pt x="506" y="485"/>
                    <a:pt x="506" y="485"/>
                    <a:pt x="506" y="484"/>
                  </a:cubicBezTo>
                  <a:close/>
                  <a:moveTo>
                    <a:pt x="497" y="493"/>
                  </a:moveTo>
                  <a:cubicBezTo>
                    <a:pt x="497" y="494"/>
                    <a:pt x="497" y="494"/>
                    <a:pt x="497" y="494"/>
                  </a:cubicBezTo>
                  <a:cubicBezTo>
                    <a:pt x="497" y="494"/>
                    <a:pt x="497" y="494"/>
                    <a:pt x="497" y="494"/>
                  </a:cubicBezTo>
                  <a:cubicBezTo>
                    <a:pt x="497" y="494"/>
                    <a:pt x="496" y="494"/>
                    <a:pt x="496" y="494"/>
                  </a:cubicBezTo>
                  <a:cubicBezTo>
                    <a:pt x="496" y="494"/>
                    <a:pt x="497" y="494"/>
                    <a:pt x="497" y="493"/>
                  </a:cubicBezTo>
                  <a:close/>
                  <a:moveTo>
                    <a:pt x="507" y="447"/>
                  </a:moveTo>
                  <a:cubicBezTo>
                    <a:pt x="506" y="447"/>
                    <a:pt x="507" y="447"/>
                    <a:pt x="507" y="447"/>
                  </a:cubicBezTo>
                  <a:cubicBezTo>
                    <a:pt x="507" y="447"/>
                    <a:pt x="507" y="447"/>
                    <a:pt x="507" y="447"/>
                  </a:cubicBezTo>
                  <a:cubicBezTo>
                    <a:pt x="507" y="447"/>
                    <a:pt x="507" y="448"/>
                    <a:pt x="507" y="448"/>
                  </a:cubicBezTo>
                  <a:cubicBezTo>
                    <a:pt x="507" y="448"/>
                    <a:pt x="507" y="447"/>
                    <a:pt x="507" y="447"/>
                  </a:cubicBezTo>
                  <a:close/>
                  <a:moveTo>
                    <a:pt x="370" y="365"/>
                  </a:moveTo>
                  <a:cubicBezTo>
                    <a:pt x="370" y="365"/>
                    <a:pt x="371" y="364"/>
                    <a:pt x="371" y="364"/>
                  </a:cubicBezTo>
                  <a:cubicBezTo>
                    <a:pt x="371" y="364"/>
                    <a:pt x="371" y="364"/>
                    <a:pt x="371" y="364"/>
                  </a:cubicBezTo>
                  <a:cubicBezTo>
                    <a:pt x="371" y="365"/>
                    <a:pt x="371" y="365"/>
                    <a:pt x="371" y="365"/>
                  </a:cubicBezTo>
                  <a:cubicBezTo>
                    <a:pt x="371" y="365"/>
                    <a:pt x="370" y="365"/>
                    <a:pt x="370" y="365"/>
                  </a:cubicBezTo>
                  <a:close/>
                  <a:moveTo>
                    <a:pt x="508" y="449"/>
                  </a:moveTo>
                  <a:cubicBezTo>
                    <a:pt x="508" y="449"/>
                    <a:pt x="508" y="449"/>
                    <a:pt x="508" y="449"/>
                  </a:cubicBezTo>
                  <a:cubicBezTo>
                    <a:pt x="508" y="449"/>
                    <a:pt x="508" y="449"/>
                    <a:pt x="508" y="449"/>
                  </a:cubicBezTo>
                  <a:cubicBezTo>
                    <a:pt x="508" y="449"/>
                    <a:pt x="508" y="449"/>
                    <a:pt x="508" y="449"/>
                  </a:cubicBezTo>
                  <a:cubicBezTo>
                    <a:pt x="508" y="449"/>
                    <a:pt x="508" y="449"/>
                    <a:pt x="508" y="449"/>
                  </a:cubicBezTo>
                  <a:cubicBezTo>
                    <a:pt x="508" y="449"/>
                    <a:pt x="508" y="449"/>
                    <a:pt x="508" y="449"/>
                  </a:cubicBezTo>
                  <a:close/>
                  <a:moveTo>
                    <a:pt x="508" y="449"/>
                  </a:moveTo>
                  <a:cubicBezTo>
                    <a:pt x="508" y="449"/>
                    <a:pt x="507" y="449"/>
                    <a:pt x="508" y="449"/>
                  </a:cubicBezTo>
                  <a:cubicBezTo>
                    <a:pt x="508" y="449"/>
                    <a:pt x="508" y="448"/>
                    <a:pt x="508" y="449"/>
                  </a:cubicBezTo>
                  <a:cubicBezTo>
                    <a:pt x="508" y="449"/>
                    <a:pt x="508" y="449"/>
                    <a:pt x="508" y="449"/>
                  </a:cubicBezTo>
                  <a:close/>
                  <a:moveTo>
                    <a:pt x="504" y="547"/>
                  </a:moveTo>
                  <a:cubicBezTo>
                    <a:pt x="504" y="547"/>
                    <a:pt x="504" y="548"/>
                    <a:pt x="504" y="548"/>
                  </a:cubicBezTo>
                  <a:cubicBezTo>
                    <a:pt x="504" y="547"/>
                    <a:pt x="504" y="547"/>
                    <a:pt x="504" y="547"/>
                  </a:cubicBezTo>
                  <a:cubicBezTo>
                    <a:pt x="504" y="547"/>
                    <a:pt x="504" y="547"/>
                    <a:pt x="504" y="547"/>
                  </a:cubicBezTo>
                  <a:cubicBezTo>
                    <a:pt x="504" y="547"/>
                    <a:pt x="505" y="547"/>
                    <a:pt x="504" y="547"/>
                  </a:cubicBezTo>
                  <a:close/>
                  <a:moveTo>
                    <a:pt x="504" y="543"/>
                  </a:moveTo>
                  <a:cubicBezTo>
                    <a:pt x="504" y="543"/>
                    <a:pt x="504" y="543"/>
                    <a:pt x="504" y="543"/>
                  </a:cubicBezTo>
                  <a:cubicBezTo>
                    <a:pt x="504" y="542"/>
                    <a:pt x="504" y="542"/>
                    <a:pt x="504" y="542"/>
                  </a:cubicBezTo>
                  <a:cubicBezTo>
                    <a:pt x="504" y="542"/>
                    <a:pt x="504" y="542"/>
                    <a:pt x="504" y="543"/>
                  </a:cubicBezTo>
                  <a:cubicBezTo>
                    <a:pt x="504" y="543"/>
                    <a:pt x="504" y="543"/>
                    <a:pt x="504" y="543"/>
                  </a:cubicBezTo>
                  <a:close/>
                  <a:moveTo>
                    <a:pt x="453" y="510"/>
                  </a:moveTo>
                  <a:cubicBezTo>
                    <a:pt x="453" y="510"/>
                    <a:pt x="453" y="510"/>
                    <a:pt x="453" y="510"/>
                  </a:cubicBezTo>
                  <a:cubicBezTo>
                    <a:pt x="453" y="510"/>
                    <a:pt x="453" y="511"/>
                    <a:pt x="453" y="511"/>
                  </a:cubicBezTo>
                  <a:cubicBezTo>
                    <a:pt x="453" y="511"/>
                    <a:pt x="453" y="510"/>
                    <a:pt x="452" y="510"/>
                  </a:cubicBezTo>
                  <a:cubicBezTo>
                    <a:pt x="453" y="510"/>
                    <a:pt x="453" y="510"/>
                    <a:pt x="453" y="510"/>
                  </a:cubicBezTo>
                  <a:close/>
                  <a:moveTo>
                    <a:pt x="517" y="520"/>
                  </a:moveTo>
                  <a:cubicBezTo>
                    <a:pt x="517" y="520"/>
                    <a:pt x="517" y="520"/>
                    <a:pt x="517" y="520"/>
                  </a:cubicBezTo>
                  <a:cubicBezTo>
                    <a:pt x="517" y="520"/>
                    <a:pt x="517" y="521"/>
                    <a:pt x="517" y="521"/>
                  </a:cubicBezTo>
                  <a:cubicBezTo>
                    <a:pt x="516" y="521"/>
                    <a:pt x="516" y="521"/>
                    <a:pt x="516" y="520"/>
                  </a:cubicBezTo>
                  <a:cubicBezTo>
                    <a:pt x="516" y="520"/>
                    <a:pt x="516" y="520"/>
                    <a:pt x="517" y="520"/>
                  </a:cubicBezTo>
                  <a:close/>
                  <a:moveTo>
                    <a:pt x="527" y="489"/>
                  </a:moveTo>
                  <a:cubicBezTo>
                    <a:pt x="527" y="490"/>
                    <a:pt x="527" y="490"/>
                    <a:pt x="527" y="490"/>
                  </a:cubicBezTo>
                  <a:cubicBezTo>
                    <a:pt x="527" y="490"/>
                    <a:pt x="527" y="489"/>
                    <a:pt x="527" y="489"/>
                  </a:cubicBezTo>
                  <a:cubicBezTo>
                    <a:pt x="527" y="489"/>
                    <a:pt x="527" y="489"/>
                    <a:pt x="527" y="489"/>
                  </a:cubicBezTo>
                  <a:cubicBezTo>
                    <a:pt x="527" y="489"/>
                    <a:pt x="527" y="489"/>
                    <a:pt x="527" y="489"/>
                  </a:cubicBezTo>
                  <a:close/>
                  <a:moveTo>
                    <a:pt x="518" y="458"/>
                  </a:moveTo>
                  <a:cubicBezTo>
                    <a:pt x="518" y="458"/>
                    <a:pt x="518" y="458"/>
                    <a:pt x="518" y="458"/>
                  </a:cubicBezTo>
                  <a:cubicBezTo>
                    <a:pt x="518" y="458"/>
                    <a:pt x="518" y="458"/>
                    <a:pt x="518" y="458"/>
                  </a:cubicBezTo>
                  <a:cubicBezTo>
                    <a:pt x="518" y="458"/>
                    <a:pt x="518" y="458"/>
                    <a:pt x="518" y="458"/>
                  </a:cubicBezTo>
                  <a:cubicBezTo>
                    <a:pt x="518" y="458"/>
                    <a:pt x="518" y="458"/>
                    <a:pt x="518" y="458"/>
                  </a:cubicBezTo>
                  <a:close/>
                  <a:moveTo>
                    <a:pt x="300" y="358"/>
                  </a:moveTo>
                  <a:cubicBezTo>
                    <a:pt x="299" y="357"/>
                    <a:pt x="299" y="355"/>
                    <a:pt x="298" y="353"/>
                  </a:cubicBezTo>
                  <a:cubicBezTo>
                    <a:pt x="297" y="354"/>
                    <a:pt x="295" y="354"/>
                    <a:pt x="295" y="355"/>
                  </a:cubicBezTo>
                  <a:cubicBezTo>
                    <a:pt x="295" y="356"/>
                    <a:pt x="294" y="356"/>
                    <a:pt x="294" y="355"/>
                  </a:cubicBezTo>
                  <a:cubicBezTo>
                    <a:pt x="294" y="355"/>
                    <a:pt x="294" y="354"/>
                    <a:pt x="295" y="354"/>
                  </a:cubicBezTo>
                  <a:cubicBezTo>
                    <a:pt x="295" y="354"/>
                    <a:pt x="295" y="353"/>
                    <a:pt x="295" y="353"/>
                  </a:cubicBezTo>
                  <a:cubicBezTo>
                    <a:pt x="294" y="352"/>
                    <a:pt x="294" y="350"/>
                    <a:pt x="292" y="350"/>
                  </a:cubicBezTo>
                  <a:cubicBezTo>
                    <a:pt x="293" y="350"/>
                    <a:pt x="294" y="349"/>
                    <a:pt x="294" y="348"/>
                  </a:cubicBezTo>
                  <a:cubicBezTo>
                    <a:pt x="293" y="347"/>
                    <a:pt x="290" y="346"/>
                    <a:pt x="289" y="346"/>
                  </a:cubicBezTo>
                  <a:cubicBezTo>
                    <a:pt x="287" y="347"/>
                    <a:pt x="287" y="348"/>
                    <a:pt x="286" y="350"/>
                  </a:cubicBezTo>
                  <a:cubicBezTo>
                    <a:pt x="286" y="348"/>
                    <a:pt x="285" y="346"/>
                    <a:pt x="287" y="345"/>
                  </a:cubicBezTo>
                  <a:cubicBezTo>
                    <a:pt x="287" y="345"/>
                    <a:pt x="287" y="344"/>
                    <a:pt x="288" y="344"/>
                  </a:cubicBezTo>
                  <a:cubicBezTo>
                    <a:pt x="289" y="342"/>
                    <a:pt x="290" y="339"/>
                    <a:pt x="294" y="338"/>
                  </a:cubicBezTo>
                  <a:cubicBezTo>
                    <a:pt x="294" y="338"/>
                    <a:pt x="294" y="338"/>
                    <a:pt x="294" y="338"/>
                  </a:cubicBezTo>
                  <a:cubicBezTo>
                    <a:pt x="295" y="336"/>
                    <a:pt x="293" y="335"/>
                    <a:pt x="292" y="336"/>
                  </a:cubicBezTo>
                  <a:cubicBezTo>
                    <a:pt x="291" y="336"/>
                    <a:pt x="291" y="336"/>
                    <a:pt x="291" y="335"/>
                  </a:cubicBezTo>
                  <a:cubicBezTo>
                    <a:pt x="291" y="335"/>
                    <a:pt x="291" y="334"/>
                    <a:pt x="291" y="334"/>
                  </a:cubicBezTo>
                  <a:cubicBezTo>
                    <a:pt x="292" y="334"/>
                    <a:pt x="292" y="335"/>
                    <a:pt x="292" y="335"/>
                  </a:cubicBezTo>
                  <a:cubicBezTo>
                    <a:pt x="292" y="334"/>
                    <a:pt x="292" y="333"/>
                    <a:pt x="293" y="334"/>
                  </a:cubicBezTo>
                  <a:cubicBezTo>
                    <a:pt x="294" y="334"/>
                    <a:pt x="295" y="333"/>
                    <a:pt x="295" y="332"/>
                  </a:cubicBezTo>
                  <a:cubicBezTo>
                    <a:pt x="296" y="331"/>
                    <a:pt x="296" y="330"/>
                    <a:pt x="296" y="330"/>
                  </a:cubicBezTo>
                  <a:cubicBezTo>
                    <a:pt x="294" y="329"/>
                    <a:pt x="294" y="326"/>
                    <a:pt x="292" y="326"/>
                  </a:cubicBezTo>
                  <a:cubicBezTo>
                    <a:pt x="291" y="326"/>
                    <a:pt x="289" y="325"/>
                    <a:pt x="289" y="327"/>
                  </a:cubicBezTo>
                  <a:cubicBezTo>
                    <a:pt x="288" y="327"/>
                    <a:pt x="288" y="327"/>
                    <a:pt x="288" y="328"/>
                  </a:cubicBezTo>
                  <a:cubicBezTo>
                    <a:pt x="286" y="328"/>
                    <a:pt x="284" y="328"/>
                    <a:pt x="283" y="329"/>
                  </a:cubicBezTo>
                  <a:cubicBezTo>
                    <a:pt x="282" y="329"/>
                    <a:pt x="281" y="329"/>
                    <a:pt x="281" y="331"/>
                  </a:cubicBezTo>
                  <a:cubicBezTo>
                    <a:pt x="280" y="329"/>
                    <a:pt x="279" y="328"/>
                    <a:pt x="277" y="327"/>
                  </a:cubicBezTo>
                  <a:cubicBezTo>
                    <a:pt x="277" y="326"/>
                    <a:pt x="276" y="326"/>
                    <a:pt x="276" y="325"/>
                  </a:cubicBezTo>
                  <a:cubicBezTo>
                    <a:pt x="277" y="325"/>
                    <a:pt x="277" y="325"/>
                    <a:pt x="276" y="325"/>
                  </a:cubicBezTo>
                  <a:cubicBezTo>
                    <a:pt x="275" y="324"/>
                    <a:pt x="274" y="325"/>
                    <a:pt x="273" y="326"/>
                  </a:cubicBezTo>
                  <a:cubicBezTo>
                    <a:pt x="273" y="327"/>
                    <a:pt x="273" y="327"/>
                    <a:pt x="274" y="327"/>
                  </a:cubicBezTo>
                  <a:cubicBezTo>
                    <a:pt x="275" y="327"/>
                    <a:pt x="275" y="327"/>
                    <a:pt x="276" y="326"/>
                  </a:cubicBezTo>
                  <a:cubicBezTo>
                    <a:pt x="276" y="327"/>
                    <a:pt x="275" y="328"/>
                    <a:pt x="275" y="328"/>
                  </a:cubicBezTo>
                  <a:cubicBezTo>
                    <a:pt x="274" y="329"/>
                    <a:pt x="274" y="328"/>
                    <a:pt x="274" y="328"/>
                  </a:cubicBezTo>
                  <a:cubicBezTo>
                    <a:pt x="272" y="327"/>
                    <a:pt x="271" y="326"/>
                    <a:pt x="270" y="328"/>
                  </a:cubicBezTo>
                  <a:cubicBezTo>
                    <a:pt x="270" y="328"/>
                    <a:pt x="269" y="328"/>
                    <a:pt x="269" y="328"/>
                  </a:cubicBezTo>
                  <a:cubicBezTo>
                    <a:pt x="268" y="328"/>
                    <a:pt x="269" y="329"/>
                    <a:pt x="268" y="330"/>
                  </a:cubicBezTo>
                  <a:cubicBezTo>
                    <a:pt x="268" y="330"/>
                    <a:pt x="268" y="331"/>
                    <a:pt x="269" y="331"/>
                  </a:cubicBezTo>
                  <a:cubicBezTo>
                    <a:pt x="269" y="332"/>
                    <a:pt x="270" y="333"/>
                    <a:pt x="271" y="333"/>
                  </a:cubicBezTo>
                  <a:cubicBezTo>
                    <a:pt x="272" y="333"/>
                    <a:pt x="271" y="334"/>
                    <a:pt x="271" y="334"/>
                  </a:cubicBezTo>
                  <a:cubicBezTo>
                    <a:pt x="271" y="335"/>
                    <a:pt x="271" y="335"/>
                    <a:pt x="271" y="336"/>
                  </a:cubicBezTo>
                  <a:cubicBezTo>
                    <a:pt x="270" y="337"/>
                    <a:pt x="271" y="336"/>
                    <a:pt x="270" y="335"/>
                  </a:cubicBezTo>
                  <a:cubicBezTo>
                    <a:pt x="270" y="334"/>
                    <a:pt x="270" y="334"/>
                    <a:pt x="269" y="333"/>
                  </a:cubicBezTo>
                  <a:cubicBezTo>
                    <a:pt x="267" y="333"/>
                    <a:pt x="266" y="333"/>
                    <a:pt x="265" y="335"/>
                  </a:cubicBezTo>
                  <a:cubicBezTo>
                    <a:pt x="265" y="336"/>
                    <a:pt x="264" y="337"/>
                    <a:pt x="266" y="337"/>
                  </a:cubicBezTo>
                  <a:cubicBezTo>
                    <a:pt x="266" y="337"/>
                    <a:pt x="266" y="338"/>
                    <a:pt x="267" y="338"/>
                  </a:cubicBezTo>
                  <a:cubicBezTo>
                    <a:pt x="268" y="341"/>
                    <a:pt x="271" y="341"/>
                    <a:pt x="273" y="339"/>
                  </a:cubicBezTo>
                  <a:cubicBezTo>
                    <a:pt x="273" y="338"/>
                    <a:pt x="273" y="338"/>
                    <a:pt x="273" y="338"/>
                  </a:cubicBezTo>
                  <a:cubicBezTo>
                    <a:pt x="273" y="338"/>
                    <a:pt x="273" y="338"/>
                    <a:pt x="273" y="338"/>
                  </a:cubicBezTo>
                  <a:cubicBezTo>
                    <a:pt x="274" y="340"/>
                    <a:pt x="274" y="342"/>
                    <a:pt x="276" y="342"/>
                  </a:cubicBezTo>
                  <a:cubicBezTo>
                    <a:pt x="275" y="343"/>
                    <a:pt x="274" y="341"/>
                    <a:pt x="274" y="341"/>
                  </a:cubicBezTo>
                  <a:cubicBezTo>
                    <a:pt x="273" y="341"/>
                    <a:pt x="273" y="340"/>
                    <a:pt x="272" y="341"/>
                  </a:cubicBezTo>
                  <a:cubicBezTo>
                    <a:pt x="272" y="342"/>
                    <a:pt x="271" y="343"/>
                    <a:pt x="272" y="344"/>
                  </a:cubicBezTo>
                  <a:cubicBezTo>
                    <a:pt x="272" y="344"/>
                    <a:pt x="272" y="345"/>
                    <a:pt x="272" y="345"/>
                  </a:cubicBezTo>
                  <a:cubicBezTo>
                    <a:pt x="273" y="344"/>
                    <a:pt x="273" y="345"/>
                    <a:pt x="274" y="345"/>
                  </a:cubicBezTo>
                  <a:cubicBezTo>
                    <a:pt x="274" y="346"/>
                    <a:pt x="274" y="347"/>
                    <a:pt x="274" y="347"/>
                  </a:cubicBezTo>
                  <a:cubicBezTo>
                    <a:pt x="275" y="349"/>
                    <a:pt x="275" y="349"/>
                    <a:pt x="273" y="350"/>
                  </a:cubicBezTo>
                  <a:cubicBezTo>
                    <a:pt x="273" y="349"/>
                    <a:pt x="274" y="348"/>
                    <a:pt x="273" y="348"/>
                  </a:cubicBezTo>
                  <a:cubicBezTo>
                    <a:pt x="273" y="347"/>
                    <a:pt x="273" y="347"/>
                    <a:pt x="273" y="347"/>
                  </a:cubicBezTo>
                  <a:cubicBezTo>
                    <a:pt x="273" y="347"/>
                    <a:pt x="273" y="346"/>
                    <a:pt x="273" y="346"/>
                  </a:cubicBezTo>
                  <a:cubicBezTo>
                    <a:pt x="272" y="346"/>
                    <a:pt x="272" y="346"/>
                    <a:pt x="272" y="347"/>
                  </a:cubicBezTo>
                  <a:cubicBezTo>
                    <a:pt x="272" y="348"/>
                    <a:pt x="272" y="349"/>
                    <a:pt x="273" y="351"/>
                  </a:cubicBezTo>
                  <a:cubicBezTo>
                    <a:pt x="273" y="351"/>
                    <a:pt x="273" y="352"/>
                    <a:pt x="272" y="352"/>
                  </a:cubicBezTo>
                  <a:cubicBezTo>
                    <a:pt x="272" y="353"/>
                    <a:pt x="271" y="353"/>
                    <a:pt x="271" y="353"/>
                  </a:cubicBezTo>
                  <a:cubicBezTo>
                    <a:pt x="270" y="352"/>
                    <a:pt x="270" y="352"/>
                    <a:pt x="270" y="353"/>
                  </a:cubicBezTo>
                  <a:cubicBezTo>
                    <a:pt x="270" y="354"/>
                    <a:pt x="270" y="354"/>
                    <a:pt x="269" y="354"/>
                  </a:cubicBezTo>
                  <a:cubicBezTo>
                    <a:pt x="268" y="354"/>
                    <a:pt x="267" y="354"/>
                    <a:pt x="266" y="353"/>
                  </a:cubicBezTo>
                  <a:cubicBezTo>
                    <a:pt x="266" y="353"/>
                    <a:pt x="267" y="352"/>
                    <a:pt x="267" y="352"/>
                  </a:cubicBezTo>
                  <a:cubicBezTo>
                    <a:pt x="267" y="352"/>
                    <a:pt x="266" y="352"/>
                    <a:pt x="266" y="351"/>
                  </a:cubicBezTo>
                  <a:cubicBezTo>
                    <a:pt x="266" y="351"/>
                    <a:pt x="265" y="352"/>
                    <a:pt x="265" y="351"/>
                  </a:cubicBezTo>
                  <a:cubicBezTo>
                    <a:pt x="266" y="350"/>
                    <a:pt x="265" y="350"/>
                    <a:pt x="264" y="349"/>
                  </a:cubicBezTo>
                  <a:cubicBezTo>
                    <a:pt x="264" y="349"/>
                    <a:pt x="263" y="348"/>
                    <a:pt x="263" y="347"/>
                  </a:cubicBezTo>
                  <a:cubicBezTo>
                    <a:pt x="263" y="346"/>
                    <a:pt x="262" y="346"/>
                    <a:pt x="261" y="345"/>
                  </a:cubicBezTo>
                  <a:cubicBezTo>
                    <a:pt x="261" y="345"/>
                    <a:pt x="260" y="345"/>
                    <a:pt x="259" y="346"/>
                  </a:cubicBezTo>
                  <a:cubicBezTo>
                    <a:pt x="259" y="346"/>
                    <a:pt x="259" y="347"/>
                    <a:pt x="258" y="347"/>
                  </a:cubicBezTo>
                  <a:cubicBezTo>
                    <a:pt x="258" y="348"/>
                    <a:pt x="258" y="349"/>
                    <a:pt x="258" y="350"/>
                  </a:cubicBezTo>
                  <a:cubicBezTo>
                    <a:pt x="257" y="352"/>
                    <a:pt x="257" y="354"/>
                    <a:pt x="259" y="355"/>
                  </a:cubicBezTo>
                  <a:cubicBezTo>
                    <a:pt x="259" y="356"/>
                    <a:pt x="260" y="357"/>
                    <a:pt x="260" y="357"/>
                  </a:cubicBezTo>
                  <a:cubicBezTo>
                    <a:pt x="260" y="357"/>
                    <a:pt x="260" y="357"/>
                    <a:pt x="260" y="357"/>
                  </a:cubicBezTo>
                  <a:cubicBezTo>
                    <a:pt x="260" y="357"/>
                    <a:pt x="260" y="357"/>
                    <a:pt x="260" y="357"/>
                  </a:cubicBezTo>
                  <a:cubicBezTo>
                    <a:pt x="261" y="357"/>
                    <a:pt x="261" y="358"/>
                    <a:pt x="261" y="358"/>
                  </a:cubicBezTo>
                  <a:cubicBezTo>
                    <a:pt x="262" y="359"/>
                    <a:pt x="263" y="360"/>
                    <a:pt x="263" y="360"/>
                  </a:cubicBezTo>
                  <a:cubicBezTo>
                    <a:pt x="263" y="362"/>
                    <a:pt x="263" y="362"/>
                    <a:pt x="264" y="363"/>
                  </a:cubicBezTo>
                  <a:cubicBezTo>
                    <a:pt x="265" y="363"/>
                    <a:pt x="265" y="363"/>
                    <a:pt x="266" y="363"/>
                  </a:cubicBezTo>
                  <a:cubicBezTo>
                    <a:pt x="266" y="363"/>
                    <a:pt x="266" y="362"/>
                    <a:pt x="267" y="362"/>
                  </a:cubicBezTo>
                  <a:cubicBezTo>
                    <a:pt x="267" y="362"/>
                    <a:pt x="268" y="363"/>
                    <a:pt x="268" y="363"/>
                  </a:cubicBezTo>
                  <a:cubicBezTo>
                    <a:pt x="268" y="365"/>
                    <a:pt x="269" y="365"/>
                    <a:pt x="271" y="365"/>
                  </a:cubicBezTo>
                  <a:cubicBezTo>
                    <a:pt x="271" y="365"/>
                    <a:pt x="271" y="365"/>
                    <a:pt x="271" y="365"/>
                  </a:cubicBezTo>
                  <a:cubicBezTo>
                    <a:pt x="271" y="365"/>
                    <a:pt x="271" y="365"/>
                    <a:pt x="271" y="365"/>
                  </a:cubicBezTo>
                  <a:cubicBezTo>
                    <a:pt x="271" y="366"/>
                    <a:pt x="272" y="367"/>
                    <a:pt x="272" y="368"/>
                  </a:cubicBezTo>
                  <a:cubicBezTo>
                    <a:pt x="273" y="369"/>
                    <a:pt x="274" y="371"/>
                    <a:pt x="275" y="372"/>
                  </a:cubicBezTo>
                  <a:cubicBezTo>
                    <a:pt x="276" y="373"/>
                    <a:pt x="277" y="374"/>
                    <a:pt x="277" y="374"/>
                  </a:cubicBezTo>
                  <a:cubicBezTo>
                    <a:pt x="278" y="377"/>
                    <a:pt x="280" y="379"/>
                    <a:pt x="280" y="381"/>
                  </a:cubicBezTo>
                  <a:cubicBezTo>
                    <a:pt x="280" y="382"/>
                    <a:pt x="280" y="382"/>
                    <a:pt x="280" y="382"/>
                  </a:cubicBezTo>
                  <a:cubicBezTo>
                    <a:pt x="280" y="383"/>
                    <a:pt x="281" y="383"/>
                    <a:pt x="281" y="382"/>
                  </a:cubicBezTo>
                  <a:cubicBezTo>
                    <a:pt x="282" y="382"/>
                    <a:pt x="282" y="382"/>
                    <a:pt x="282" y="382"/>
                  </a:cubicBezTo>
                  <a:cubicBezTo>
                    <a:pt x="282" y="383"/>
                    <a:pt x="282" y="383"/>
                    <a:pt x="282" y="383"/>
                  </a:cubicBezTo>
                  <a:cubicBezTo>
                    <a:pt x="282" y="383"/>
                    <a:pt x="282" y="383"/>
                    <a:pt x="282" y="384"/>
                  </a:cubicBezTo>
                  <a:cubicBezTo>
                    <a:pt x="282" y="384"/>
                    <a:pt x="282" y="384"/>
                    <a:pt x="282" y="384"/>
                  </a:cubicBezTo>
                  <a:cubicBezTo>
                    <a:pt x="283" y="383"/>
                    <a:pt x="283" y="384"/>
                    <a:pt x="283" y="384"/>
                  </a:cubicBezTo>
                  <a:cubicBezTo>
                    <a:pt x="284" y="384"/>
                    <a:pt x="285" y="384"/>
                    <a:pt x="285" y="384"/>
                  </a:cubicBezTo>
                  <a:cubicBezTo>
                    <a:pt x="286" y="382"/>
                    <a:pt x="287" y="381"/>
                    <a:pt x="288" y="380"/>
                  </a:cubicBezTo>
                  <a:cubicBezTo>
                    <a:pt x="288" y="380"/>
                    <a:pt x="288" y="379"/>
                    <a:pt x="288" y="379"/>
                  </a:cubicBezTo>
                  <a:cubicBezTo>
                    <a:pt x="287" y="378"/>
                    <a:pt x="286" y="377"/>
                    <a:pt x="286" y="375"/>
                  </a:cubicBezTo>
                  <a:cubicBezTo>
                    <a:pt x="285" y="374"/>
                    <a:pt x="285" y="373"/>
                    <a:pt x="287" y="372"/>
                  </a:cubicBezTo>
                  <a:cubicBezTo>
                    <a:pt x="287" y="373"/>
                    <a:pt x="286" y="373"/>
                    <a:pt x="286" y="374"/>
                  </a:cubicBezTo>
                  <a:cubicBezTo>
                    <a:pt x="286" y="375"/>
                    <a:pt x="287" y="377"/>
                    <a:pt x="288" y="377"/>
                  </a:cubicBezTo>
                  <a:cubicBezTo>
                    <a:pt x="289" y="376"/>
                    <a:pt x="290" y="376"/>
                    <a:pt x="290" y="377"/>
                  </a:cubicBezTo>
                  <a:cubicBezTo>
                    <a:pt x="291" y="377"/>
                    <a:pt x="292" y="377"/>
                    <a:pt x="293" y="377"/>
                  </a:cubicBezTo>
                  <a:cubicBezTo>
                    <a:pt x="294" y="376"/>
                    <a:pt x="294" y="375"/>
                    <a:pt x="295" y="375"/>
                  </a:cubicBezTo>
                  <a:cubicBezTo>
                    <a:pt x="296" y="375"/>
                    <a:pt x="296" y="375"/>
                    <a:pt x="295" y="374"/>
                  </a:cubicBezTo>
                  <a:cubicBezTo>
                    <a:pt x="295" y="374"/>
                    <a:pt x="295" y="373"/>
                    <a:pt x="296" y="373"/>
                  </a:cubicBezTo>
                  <a:cubicBezTo>
                    <a:pt x="296" y="373"/>
                    <a:pt x="297" y="373"/>
                    <a:pt x="297" y="372"/>
                  </a:cubicBezTo>
                  <a:cubicBezTo>
                    <a:pt x="298" y="373"/>
                    <a:pt x="297" y="373"/>
                    <a:pt x="297" y="373"/>
                  </a:cubicBezTo>
                  <a:cubicBezTo>
                    <a:pt x="298" y="373"/>
                    <a:pt x="298" y="373"/>
                    <a:pt x="298" y="373"/>
                  </a:cubicBezTo>
                  <a:cubicBezTo>
                    <a:pt x="298" y="372"/>
                    <a:pt x="299" y="372"/>
                    <a:pt x="299" y="371"/>
                  </a:cubicBezTo>
                  <a:cubicBezTo>
                    <a:pt x="298" y="370"/>
                    <a:pt x="298" y="371"/>
                    <a:pt x="297" y="371"/>
                  </a:cubicBezTo>
                  <a:cubicBezTo>
                    <a:pt x="297" y="370"/>
                    <a:pt x="298" y="370"/>
                    <a:pt x="298" y="370"/>
                  </a:cubicBezTo>
                  <a:cubicBezTo>
                    <a:pt x="299" y="370"/>
                    <a:pt x="299" y="369"/>
                    <a:pt x="299" y="369"/>
                  </a:cubicBezTo>
                  <a:cubicBezTo>
                    <a:pt x="299" y="368"/>
                    <a:pt x="298" y="368"/>
                    <a:pt x="298" y="369"/>
                  </a:cubicBezTo>
                  <a:cubicBezTo>
                    <a:pt x="297" y="369"/>
                    <a:pt x="297" y="369"/>
                    <a:pt x="296" y="368"/>
                  </a:cubicBezTo>
                  <a:cubicBezTo>
                    <a:pt x="297" y="368"/>
                    <a:pt x="299" y="368"/>
                    <a:pt x="299" y="366"/>
                  </a:cubicBezTo>
                  <a:cubicBezTo>
                    <a:pt x="298" y="364"/>
                    <a:pt x="298" y="363"/>
                    <a:pt x="297" y="362"/>
                  </a:cubicBezTo>
                  <a:cubicBezTo>
                    <a:pt x="299" y="362"/>
                    <a:pt x="300" y="360"/>
                    <a:pt x="300" y="358"/>
                  </a:cubicBezTo>
                  <a:close/>
                  <a:moveTo>
                    <a:pt x="147" y="355"/>
                  </a:moveTo>
                  <a:cubicBezTo>
                    <a:pt x="147" y="355"/>
                    <a:pt x="148" y="355"/>
                    <a:pt x="148" y="355"/>
                  </a:cubicBezTo>
                  <a:cubicBezTo>
                    <a:pt x="149" y="353"/>
                    <a:pt x="151" y="352"/>
                    <a:pt x="153" y="351"/>
                  </a:cubicBezTo>
                  <a:cubicBezTo>
                    <a:pt x="156" y="349"/>
                    <a:pt x="158" y="346"/>
                    <a:pt x="161" y="344"/>
                  </a:cubicBezTo>
                  <a:cubicBezTo>
                    <a:pt x="163" y="343"/>
                    <a:pt x="165" y="341"/>
                    <a:pt x="167" y="340"/>
                  </a:cubicBezTo>
                  <a:cubicBezTo>
                    <a:pt x="170" y="339"/>
                    <a:pt x="171" y="338"/>
                    <a:pt x="172" y="336"/>
                  </a:cubicBezTo>
                  <a:cubicBezTo>
                    <a:pt x="173" y="335"/>
                    <a:pt x="173" y="335"/>
                    <a:pt x="172" y="334"/>
                  </a:cubicBezTo>
                  <a:cubicBezTo>
                    <a:pt x="171" y="332"/>
                    <a:pt x="169" y="330"/>
                    <a:pt x="168" y="329"/>
                  </a:cubicBezTo>
                  <a:cubicBezTo>
                    <a:pt x="167" y="328"/>
                    <a:pt x="167" y="327"/>
                    <a:pt x="166" y="326"/>
                  </a:cubicBezTo>
                  <a:cubicBezTo>
                    <a:pt x="166" y="326"/>
                    <a:pt x="166" y="326"/>
                    <a:pt x="166" y="326"/>
                  </a:cubicBezTo>
                  <a:cubicBezTo>
                    <a:pt x="166" y="326"/>
                    <a:pt x="166" y="326"/>
                    <a:pt x="165" y="325"/>
                  </a:cubicBezTo>
                  <a:cubicBezTo>
                    <a:pt x="165" y="325"/>
                    <a:pt x="165" y="325"/>
                    <a:pt x="165" y="325"/>
                  </a:cubicBezTo>
                  <a:cubicBezTo>
                    <a:pt x="165" y="324"/>
                    <a:pt x="164" y="323"/>
                    <a:pt x="163" y="322"/>
                  </a:cubicBezTo>
                  <a:cubicBezTo>
                    <a:pt x="161" y="320"/>
                    <a:pt x="159" y="317"/>
                    <a:pt x="155" y="317"/>
                  </a:cubicBezTo>
                  <a:cubicBezTo>
                    <a:pt x="155" y="317"/>
                    <a:pt x="155" y="317"/>
                    <a:pt x="155" y="317"/>
                  </a:cubicBezTo>
                  <a:cubicBezTo>
                    <a:pt x="155" y="317"/>
                    <a:pt x="155" y="317"/>
                    <a:pt x="155" y="317"/>
                  </a:cubicBezTo>
                  <a:cubicBezTo>
                    <a:pt x="153" y="317"/>
                    <a:pt x="152" y="318"/>
                    <a:pt x="151" y="318"/>
                  </a:cubicBezTo>
                  <a:cubicBezTo>
                    <a:pt x="150" y="318"/>
                    <a:pt x="150" y="319"/>
                    <a:pt x="150" y="320"/>
                  </a:cubicBezTo>
                  <a:cubicBezTo>
                    <a:pt x="150" y="321"/>
                    <a:pt x="149" y="322"/>
                    <a:pt x="149" y="323"/>
                  </a:cubicBezTo>
                  <a:cubicBezTo>
                    <a:pt x="148" y="324"/>
                    <a:pt x="148" y="324"/>
                    <a:pt x="148" y="324"/>
                  </a:cubicBezTo>
                  <a:cubicBezTo>
                    <a:pt x="147" y="323"/>
                    <a:pt x="147" y="323"/>
                    <a:pt x="147" y="323"/>
                  </a:cubicBezTo>
                  <a:cubicBezTo>
                    <a:pt x="148" y="321"/>
                    <a:pt x="148" y="320"/>
                    <a:pt x="148" y="319"/>
                  </a:cubicBezTo>
                  <a:cubicBezTo>
                    <a:pt x="148" y="319"/>
                    <a:pt x="148" y="318"/>
                    <a:pt x="147" y="318"/>
                  </a:cubicBezTo>
                  <a:cubicBezTo>
                    <a:pt x="146" y="318"/>
                    <a:pt x="145" y="318"/>
                    <a:pt x="145" y="319"/>
                  </a:cubicBezTo>
                  <a:cubicBezTo>
                    <a:pt x="145" y="320"/>
                    <a:pt x="143" y="321"/>
                    <a:pt x="144" y="323"/>
                  </a:cubicBezTo>
                  <a:cubicBezTo>
                    <a:pt x="142" y="322"/>
                    <a:pt x="142" y="321"/>
                    <a:pt x="143" y="319"/>
                  </a:cubicBezTo>
                  <a:cubicBezTo>
                    <a:pt x="144" y="318"/>
                    <a:pt x="144" y="318"/>
                    <a:pt x="143" y="318"/>
                  </a:cubicBezTo>
                  <a:cubicBezTo>
                    <a:pt x="143" y="317"/>
                    <a:pt x="142" y="317"/>
                    <a:pt x="142" y="317"/>
                  </a:cubicBezTo>
                  <a:cubicBezTo>
                    <a:pt x="142" y="317"/>
                    <a:pt x="142" y="317"/>
                    <a:pt x="142" y="317"/>
                  </a:cubicBezTo>
                  <a:cubicBezTo>
                    <a:pt x="142" y="317"/>
                    <a:pt x="142" y="317"/>
                    <a:pt x="142" y="317"/>
                  </a:cubicBezTo>
                  <a:cubicBezTo>
                    <a:pt x="140" y="316"/>
                    <a:pt x="139" y="316"/>
                    <a:pt x="138" y="315"/>
                  </a:cubicBezTo>
                  <a:cubicBezTo>
                    <a:pt x="137" y="314"/>
                    <a:pt x="136" y="313"/>
                    <a:pt x="135" y="312"/>
                  </a:cubicBezTo>
                  <a:cubicBezTo>
                    <a:pt x="135" y="312"/>
                    <a:pt x="135" y="312"/>
                    <a:pt x="135" y="312"/>
                  </a:cubicBezTo>
                  <a:cubicBezTo>
                    <a:pt x="134" y="310"/>
                    <a:pt x="131" y="309"/>
                    <a:pt x="130" y="310"/>
                  </a:cubicBezTo>
                  <a:cubicBezTo>
                    <a:pt x="128" y="311"/>
                    <a:pt x="127" y="312"/>
                    <a:pt x="125" y="312"/>
                  </a:cubicBezTo>
                  <a:cubicBezTo>
                    <a:pt x="124" y="312"/>
                    <a:pt x="123" y="313"/>
                    <a:pt x="121" y="312"/>
                  </a:cubicBezTo>
                  <a:cubicBezTo>
                    <a:pt x="121" y="312"/>
                    <a:pt x="121" y="313"/>
                    <a:pt x="121" y="313"/>
                  </a:cubicBezTo>
                  <a:cubicBezTo>
                    <a:pt x="121" y="314"/>
                    <a:pt x="121" y="315"/>
                    <a:pt x="121" y="316"/>
                  </a:cubicBezTo>
                  <a:cubicBezTo>
                    <a:pt x="121" y="316"/>
                    <a:pt x="121" y="316"/>
                    <a:pt x="121" y="316"/>
                  </a:cubicBezTo>
                  <a:cubicBezTo>
                    <a:pt x="121" y="315"/>
                    <a:pt x="121" y="315"/>
                    <a:pt x="120" y="315"/>
                  </a:cubicBezTo>
                  <a:cubicBezTo>
                    <a:pt x="120" y="315"/>
                    <a:pt x="120" y="315"/>
                    <a:pt x="120" y="315"/>
                  </a:cubicBezTo>
                  <a:cubicBezTo>
                    <a:pt x="120" y="313"/>
                    <a:pt x="120" y="313"/>
                    <a:pt x="118" y="313"/>
                  </a:cubicBezTo>
                  <a:cubicBezTo>
                    <a:pt x="118" y="313"/>
                    <a:pt x="118" y="313"/>
                    <a:pt x="117" y="313"/>
                  </a:cubicBezTo>
                  <a:cubicBezTo>
                    <a:pt x="115" y="313"/>
                    <a:pt x="113" y="314"/>
                    <a:pt x="111" y="315"/>
                  </a:cubicBezTo>
                  <a:cubicBezTo>
                    <a:pt x="110" y="315"/>
                    <a:pt x="110" y="315"/>
                    <a:pt x="111" y="316"/>
                  </a:cubicBezTo>
                  <a:cubicBezTo>
                    <a:pt x="111" y="317"/>
                    <a:pt x="112" y="319"/>
                    <a:pt x="112" y="320"/>
                  </a:cubicBezTo>
                  <a:cubicBezTo>
                    <a:pt x="112" y="321"/>
                    <a:pt x="113" y="321"/>
                    <a:pt x="114" y="321"/>
                  </a:cubicBezTo>
                  <a:cubicBezTo>
                    <a:pt x="113" y="322"/>
                    <a:pt x="112" y="321"/>
                    <a:pt x="113" y="322"/>
                  </a:cubicBezTo>
                  <a:cubicBezTo>
                    <a:pt x="113" y="323"/>
                    <a:pt x="114" y="322"/>
                    <a:pt x="114" y="323"/>
                  </a:cubicBezTo>
                  <a:cubicBezTo>
                    <a:pt x="114" y="323"/>
                    <a:pt x="113" y="323"/>
                    <a:pt x="113" y="323"/>
                  </a:cubicBezTo>
                  <a:cubicBezTo>
                    <a:pt x="113" y="325"/>
                    <a:pt x="114" y="325"/>
                    <a:pt x="114" y="327"/>
                  </a:cubicBezTo>
                  <a:cubicBezTo>
                    <a:pt x="114" y="327"/>
                    <a:pt x="114" y="327"/>
                    <a:pt x="115" y="327"/>
                  </a:cubicBezTo>
                  <a:cubicBezTo>
                    <a:pt x="116" y="327"/>
                    <a:pt x="116" y="328"/>
                    <a:pt x="116" y="329"/>
                  </a:cubicBezTo>
                  <a:cubicBezTo>
                    <a:pt x="116" y="330"/>
                    <a:pt x="116" y="330"/>
                    <a:pt x="115" y="331"/>
                  </a:cubicBezTo>
                  <a:cubicBezTo>
                    <a:pt x="114" y="332"/>
                    <a:pt x="115" y="333"/>
                    <a:pt x="115" y="334"/>
                  </a:cubicBezTo>
                  <a:cubicBezTo>
                    <a:pt x="117" y="335"/>
                    <a:pt x="118" y="334"/>
                    <a:pt x="119" y="335"/>
                  </a:cubicBezTo>
                  <a:cubicBezTo>
                    <a:pt x="119" y="335"/>
                    <a:pt x="119" y="335"/>
                    <a:pt x="119" y="335"/>
                  </a:cubicBezTo>
                  <a:cubicBezTo>
                    <a:pt x="119" y="335"/>
                    <a:pt x="119" y="335"/>
                    <a:pt x="119" y="335"/>
                  </a:cubicBezTo>
                  <a:cubicBezTo>
                    <a:pt x="118" y="335"/>
                    <a:pt x="117" y="335"/>
                    <a:pt x="116" y="335"/>
                  </a:cubicBezTo>
                  <a:cubicBezTo>
                    <a:pt x="115" y="334"/>
                    <a:pt x="115" y="334"/>
                    <a:pt x="114" y="335"/>
                  </a:cubicBezTo>
                  <a:cubicBezTo>
                    <a:pt x="113" y="336"/>
                    <a:pt x="112" y="338"/>
                    <a:pt x="111" y="340"/>
                  </a:cubicBezTo>
                  <a:cubicBezTo>
                    <a:pt x="111" y="341"/>
                    <a:pt x="111" y="342"/>
                    <a:pt x="110" y="343"/>
                  </a:cubicBezTo>
                  <a:cubicBezTo>
                    <a:pt x="109" y="345"/>
                    <a:pt x="109" y="345"/>
                    <a:pt x="111" y="347"/>
                  </a:cubicBezTo>
                  <a:cubicBezTo>
                    <a:pt x="111" y="347"/>
                    <a:pt x="111" y="347"/>
                    <a:pt x="112" y="348"/>
                  </a:cubicBezTo>
                  <a:cubicBezTo>
                    <a:pt x="112" y="349"/>
                    <a:pt x="112" y="349"/>
                    <a:pt x="111" y="349"/>
                  </a:cubicBezTo>
                  <a:cubicBezTo>
                    <a:pt x="110" y="350"/>
                    <a:pt x="109" y="350"/>
                    <a:pt x="108" y="350"/>
                  </a:cubicBezTo>
                  <a:cubicBezTo>
                    <a:pt x="108" y="351"/>
                    <a:pt x="109" y="352"/>
                    <a:pt x="109" y="353"/>
                  </a:cubicBezTo>
                  <a:cubicBezTo>
                    <a:pt x="109" y="354"/>
                    <a:pt x="108" y="355"/>
                    <a:pt x="108" y="357"/>
                  </a:cubicBezTo>
                  <a:cubicBezTo>
                    <a:pt x="109" y="357"/>
                    <a:pt x="108" y="357"/>
                    <a:pt x="108" y="357"/>
                  </a:cubicBezTo>
                  <a:cubicBezTo>
                    <a:pt x="108" y="357"/>
                    <a:pt x="107" y="358"/>
                    <a:pt x="108" y="358"/>
                  </a:cubicBezTo>
                  <a:cubicBezTo>
                    <a:pt x="108" y="358"/>
                    <a:pt x="108" y="358"/>
                    <a:pt x="108" y="358"/>
                  </a:cubicBezTo>
                  <a:cubicBezTo>
                    <a:pt x="108" y="358"/>
                    <a:pt x="108" y="358"/>
                    <a:pt x="108" y="358"/>
                  </a:cubicBezTo>
                  <a:cubicBezTo>
                    <a:pt x="108" y="359"/>
                    <a:pt x="108" y="359"/>
                    <a:pt x="108" y="359"/>
                  </a:cubicBezTo>
                  <a:cubicBezTo>
                    <a:pt x="107" y="359"/>
                    <a:pt x="107" y="358"/>
                    <a:pt x="107" y="359"/>
                  </a:cubicBezTo>
                  <a:cubicBezTo>
                    <a:pt x="106" y="361"/>
                    <a:pt x="105" y="363"/>
                    <a:pt x="104" y="365"/>
                  </a:cubicBezTo>
                  <a:cubicBezTo>
                    <a:pt x="103" y="366"/>
                    <a:pt x="104" y="368"/>
                    <a:pt x="103" y="369"/>
                  </a:cubicBezTo>
                  <a:cubicBezTo>
                    <a:pt x="103" y="370"/>
                    <a:pt x="103" y="370"/>
                    <a:pt x="104" y="370"/>
                  </a:cubicBezTo>
                  <a:cubicBezTo>
                    <a:pt x="104" y="370"/>
                    <a:pt x="105" y="370"/>
                    <a:pt x="105" y="370"/>
                  </a:cubicBezTo>
                  <a:cubicBezTo>
                    <a:pt x="107" y="369"/>
                    <a:pt x="107" y="369"/>
                    <a:pt x="107" y="371"/>
                  </a:cubicBezTo>
                  <a:cubicBezTo>
                    <a:pt x="107" y="371"/>
                    <a:pt x="107" y="371"/>
                    <a:pt x="107" y="371"/>
                  </a:cubicBezTo>
                  <a:cubicBezTo>
                    <a:pt x="107" y="371"/>
                    <a:pt x="107" y="371"/>
                    <a:pt x="107" y="371"/>
                  </a:cubicBezTo>
                  <a:cubicBezTo>
                    <a:pt x="108" y="371"/>
                    <a:pt x="108" y="372"/>
                    <a:pt x="109" y="372"/>
                  </a:cubicBezTo>
                  <a:cubicBezTo>
                    <a:pt x="109" y="373"/>
                    <a:pt x="111" y="372"/>
                    <a:pt x="111" y="374"/>
                  </a:cubicBezTo>
                  <a:cubicBezTo>
                    <a:pt x="113" y="374"/>
                    <a:pt x="114" y="375"/>
                    <a:pt x="115" y="376"/>
                  </a:cubicBezTo>
                  <a:cubicBezTo>
                    <a:pt x="115" y="376"/>
                    <a:pt x="115" y="376"/>
                    <a:pt x="115" y="376"/>
                  </a:cubicBezTo>
                  <a:cubicBezTo>
                    <a:pt x="116" y="377"/>
                    <a:pt x="116" y="379"/>
                    <a:pt x="117" y="379"/>
                  </a:cubicBezTo>
                  <a:cubicBezTo>
                    <a:pt x="118" y="380"/>
                    <a:pt x="118" y="382"/>
                    <a:pt x="118" y="383"/>
                  </a:cubicBezTo>
                  <a:cubicBezTo>
                    <a:pt x="119" y="385"/>
                    <a:pt x="119" y="386"/>
                    <a:pt x="120" y="388"/>
                  </a:cubicBezTo>
                  <a:cubicBezTo>
                    <a:pt x="121" y="389"/>
                    <a:pt x="123" y="389"/>
                    <a:pt x="123" y="388"/>
                  </a:cubicBezTo>
                  <a:cubicBezTo>
                    <a:pt x="124" y="387"/>
                    <a:pt x="124" y="386"/>
                    <a:pt x="125" y="386"/>
                  </a:cubicBezTo>
                  <a:cubicBezTo>
                    <a:pt x="128" y="385"/>
                    <a:pt x="129" y="383"/>
                    <a:pt x="129" y="381"/>
                  </a:cubicBezTo>
                  <a:cubicBezTo>
                    <a:pt x="130" y="380"/>
                    <a:pt x="130" y="380"/>
                    <a:pt x="131" y="380"/>
                  </a:cubicBezTo>
                  <a:cubicBezTo>
                    <a:pt x="131" y="381"/>
                    <a:pt x="131" y="381"/>
                    <a:pt x="132" y="381"/>
                  </a:cubicBezTo>
                  <a:cubicBezTo>
                    <a:pt x="132" y="382"/>
                    <a:pt x="133" y="382"/>
                    <a:pt x="134" y="382"/>
                  </a:cubicBezTo>
                  <a:cubicBezTo>
                    <a:pt x="134" y="382"/>
                    <a:pt x="135" y="381"/>
                    <a:pt x="136" y="381"/>
                  </a:cubicBezTo>
                  <a:cubicBezTo>
                    <a:pt x="137" y="380"/>
                    <a:pt x="139" y="379"/>
                    <a:pt x="139" y="377"/>
                  </a:cubicBezTo>
                  <a:cubicBezTo>
                    <a:pt x="139" y="375"/>
                    <a:pt x="139" y="372"/>
                    <a:pt x="139" y="370"/>
                  </a:cubicBezTo>
                  <a:cubicBezTo>
                    <a:pt x="139" y="370"/>
                    <a:pt x="139" y="370"/>
                    <a:pt x="139" y="369"/>
                  </a:cubicBezTo>
                  <a:cubicBezTo>
                    <a:pt x="140" y="368"/>
                    <a:pt x="141" y="366"/>
                    <a:pt x="140" y="364"/>
                  </a:cubicBezTo>
                  <a:cubicBezTo>
                    <a:pt x="140" y="364"/>
                    <a:pt x="140" y="363"/>
                    <a:pt x="140" y="363"/>
                  </a:cubicBezTo>
                  <a:cubicBezTo>
                    <a:pt x="141" y="363"/>
                    <a:pt x="141" y="364"/>
                    <a:pt x="141" y="364"/>
                  </a:cubicBezTo>
                  <a:cubicBezTo>
                    <a:pt x="141" y="364"/>
                    <a:pt x="141" y="364"/>
                    <a:pt x="142" y="364"/>
                  </a:cubicBezTo>
                  <a:cubicBezTo>
                    <a:pt x="143" y="364"/>
                    <a:pt x="146" y="362"/>
                    <a:pt x="146" y="361"/>
                  </a:cubicBezTo>
                  <a:cubicBezTo>
                    <a:pt x="146" y="361"/>
                    <a:pt x="147" y="361"/>
                    <a:pt x="146" y="361"/>
                  </a:cubicBezTo>
                  <a:cubicBezTo>
                    <a:pt x="146" y="359"/>
                    <a:pt x="148" y="357"/>
                    <a:pt x="147" y="355"/>
                  </a:cubicBezTo>
                  <a:close/>
                  <a:moveTo>
                    <a:pt x="165" y="325"/>
                  </a:moveTo>
                  <a:cubicBezTo>
                    <a:pt x="165" y="326"/>
                    <a:pt x="165" y="326"/>
                    <a:pt x="165" y="326"/>
                  </a:cubicBezTo>
                  <a:cubicBezTo>
                    <a:pt x="165" y="326"/>
                    <a:pt x="165" y="326"/>
                    <a:pt x="165" y="325"/>
                  </a:cubicBezTo>
                  <a:close/>
                  <a:moveTo>
                    <a:pt x="269" y="407"/>
                  </a:moveTo>
                  <a:cubicBezTo>
                    <a:pt x="269" y="407"/>
                    <a:pt x="269" y="407"/>
                    <a:pt x="268" y="406"/>
                  </a:cubicBezTo>
                  <a:cubicBezTo>
                    <a:pt x="268" y="406"/>
                    <a:pt x="268" y="407"/>
                    <a:pt x="268" y="407"/>
                  </a:cubicBezTo>
                  <a:cubicBezTo>
                    <a:pt x="267" y="407"/>
                    <a:pt x="266" y="408"/>
                    <a:pt x="265" y="407"/>
                  </a:cubicBezTo>
                  <a:cubicBezTo>
                    <a:pt x="264" y="407"/>
                    <a:pt x="265" y="406"/>
                    <a:pt x="264" y="405"/>
                  </a:cubicBezTo>
                  <a:cubicBezTo>
                    <a:pt x="264" y="404"/>
                    <a:pt x="264" y="404"/>
                    <a:pt x="263" y="404"/>
                  </a:cubicBezTo>
                  <a:cubicBezTo>
                    <a:pt x="263" y="405"/>
                    <a:pt x="262" y="405"/>
                    <a:pt x="262" y="404"/>
                  </a:cubicBezTo>
                  <a:cubicBezTo>
                    <a:pt x="261" y="404"/>
                    <a:pt x="260" y="403"/>
                    <a:pt x="260" y="402"/>
                  </a:cubicBezTo>
                  <a:cubicBezTo>
                    <a:pt x="258" y="402"/>
                    <a:pt x="258" y="400"/>
                    <a:pt x="257" y="400"/>
                  </a:cubicBezTo>
                  <a:cubicBezTo>
                    <a:pt x="256" y="400"/>
                    <a:pt x="256" y="400"/>
                    <a:pt x="256" y="399"/>
                  </a:cubicBezTo>
                  <a:cubicBezTo>
                    <a:pt x="257" y="398"/>
                    <a:pt x="255" y="398"/>
                    <a:pt x="255" y="396"/>
                  </a:cubicBezTo>
                  <a:cubicBezTo>
                    <a:pt x="254" y="398"/>
                    <a:pt x="255" y="399"/>
                    <a:pt x="256" y="400"/>
                  </a:cubicBezTo>
                  <a:cubicBezTo>
                    <a:pt x="255" y="400"/>
                    <a:pt x="254" y="400"/>
                    <a:pt x="254" y="399"/>
                  </a:cubicBezTo>
                  <a:cubicBezTo>
                    <a:pt x="253" y="399"/>
                    <a:pt x="253" y="398"/>
                    <a:pt x="252" y="398"/>
                  </a:cubicBezTo>
                  <a:cubicBezTo>
                    <a:pt x="251" y="399"/>
                    <a:pt x="251" y="398"/>
                    <a:pt x="251" y="397"/>
                  </a:cubicBezTo>
                  <a:cubicBezTo>
                    <a:pt x="251" y="397"/>
                    <a:pt x="252" y="396"/>
                    <a:pt x="252" y="396"/>
                  </a:cubicBezTo>
                  <a:cubicBezTo>
                    <a:pt x="252" y="396"/>
                    <a:pt x="251" y="395"/>
                    <a:pt x="251" y="395"/>
                  </a:cubicBezTo>
                  <a:cubicBezTo>
                    <a:pt x="251" y="396"/>
                    <a:pt x="251" y="396"/>
                    <a:pt x="251" y="396"/>
                  </a:cubicBezTo>
                  <a:cubicBezTo>
                    <a:pt x="250" y="395"/>
                    <a:pt x="248" y="395"/>
                    <a:pt x="248" y="393"/>
                  </a:cubicBezTo>
                  <a:cubicBezTo>
                    <a:pt x="248" y="392"/>
                    <a:pt x="248" y="391"/>
                    <a:pt x="246" y="391"/>
                  </a:cubicBezTo>
                  <a:cubicBezTo>
                    <a:pt x="245" y="390"/>
                    <a:pt x="244" y="388"/>
                    <a:pt x="245" y="387"/>
                  </a:cubicBezTo>
                  <a:cubicBezTo>
                    <a:pt x="245" y="386"/>
                    <a:pt x="246" y="385"/>
                    <a:pt x="245" y="384"/>
                  </a:cubicBezTo>
                  <a:cubicBezTo>
                    <a:pt x="245" y="384"/>
                    <a:pt x="245" y="383"/>
                    <a:pt x="246" y="383"/>
                  </a:cubicBezTo>
                  <a:cubicBezTo>
                    <a:pt x="247" y="383"/>
                    <a:pt x="246" y="382"/>
                    <a:pt x="246" y="381"/>
                  </a:cubicBezTo>
                  <a:cubicBezTo>
                    <a:pt x="246" y="380"/>
                    <a:pt x="246" y="380"/>
                    <a:pt x="246" y="379"/>
                  </a:cubicBezTo>
                  <a:cubicBezTo>
                    <a:pt x="247" y="377"/>
                    <a:pt x="246" y="376"/>
                    <a:pt x="244" y="374"/>
                  </a:cubicBezTo>
                  <a:cubicBezTo>
                    <a:pt x="243" y="372"/>
                    <a:pt x="243" y="369"/>
                    <a:pt x="242" y="367"/>
                  </a:cubicBezTo>
                  <a:cubicBezTo>
                    <a:pt x="242" y="366"/>
                    <a:pt x="242" y="366"/>
                    <a:pt x="242" y="366"/>
                  </a:cubicBezTo>
                  <a:cubicBezTo>
                    <a:pt x="242" y="364"/>
                    <a:pt x="241" y="363"/>
                    <a:pt x="241" y="361"/>
                  </a:cubicBezTo>
                  <a:cubicBezTo>
                    <a:pt x="241" y="361"/>
                    <a:pt x="240" y="360"/>
                    <a:pt x="240" y="360"/>
                  </a:cubicBezTo>
                  <a:cubicBezTo>
                    <a:pt x="241" y="359"/>
                    <a:pt x="240" y="358"/>
                    <a:pt x="240" y="357"/>
                  </a:cubicBezTo>
                  <a:cubicBezTo>
                    <a:pt x="240" y="356"/>
                    <a:pt x="240" y="354"/>
                    <a:pt x="239" y="353"/>
                  </a:cubicBezTo>
                  <a:cubicBezTo>
                    <a:pt x="239" y="352"/>
                    <a:pt x="240" y="352"/>
                    <a:pt x="240" y="352"/>
                  </a:cubicBezTo>
                  <a:cubicBezTo>
                    <a:pt x="238" y="351"/>
                    <a:pt x="239" y="350"/>
                    <a:pt x="238" y="349"/>
                  </a:cubicBezTo>
                  <a:cubicBezTo>
                    <a:pt x="237" y="349"/>
                    <a:pt x="236" y="348"/>
                    <a:pt x="236" y="348"/>
                  </a:cubicBezTo>
                  <a:cubicBezTo>
                    <a:pt x="237" y="346"/>
                    <a:pt x="236" y="346"/>
                    <a:pt x="235" y="346"/>
                  </a:cubicBezTo>
                  <a:cubicBezTo>
                    <a:pt x="235" y="346"/>
                    <a:pt x="234" y="346"/>
                    <a:pt x="234" y="345"/>
                  </a:cubicBezTo>
                  <a:cubicBezTo>
                    <a:pt x="233" y="344"/>
                    <a:pt x="232" y="342"/>
                    <a:pt x="230" y="341"/>
                  </a:cubicBezTo>
                  <a:cubicBezTo>
                    <a:pt x="230" y="340"/>
                    <a:pt x="230" y="340"/>
                    <a:pt x="229" y="340"/>
                  </a:cubicBezTo>
                  <a:cubicBezTo>
                    <a:pt x="228" y="340"/>
                    <a:pt x="228" y="340"/>
                    <a:pt x="228" y="341"/>
                  </a:cubicBezTo>
                  <a:cubicBezTo>
                    <a:pt x="228" y="341"/>
                    <a:pt x="228" y="342"/>
                    <a:pt x="228" y="342"/>
                  </a:cubicBezTo>
                  <a:cubicBezTo>
                    <a:pt x="228" y="343"/>
                    <a:pt x="228" y="343"/>
                    <a:pt x="228" y="343"/>
                  </a:cubicBezTo>
                  <a:cubicBezTo>
                    <a:pt x="228" y="343"/>
                    <a:pt x="228" y="343"/>
                    <a:pt x="228" y="343"/>
                  </a:cubicBezTo>
                  <a:cubicBezTo>
                    <a:pt x="227" y="343"/>
                    <a:pt x="227" y="342"/>
                    <a:pt x="227" y="342"/>
                  </a:cubicBezTo>
                  <a:cubicBezTo>
                    <a:pt x="226" y="341"/>
                    <a:pt x="225" y="340"/>
                    <a:pt x="223" y="339"/>
                  </a:cubicBezTo>
                  <a:cubicBezTo>
                    <a:pt x="223" y="339"/>
                    <a:pt x="222" y="339"/>
                    <a:pt x="222" y="339"/>
                  </a:cubicBezTo>
                  <a:cubicBezTo>
                    <a:pt x="222" y="340"/>
                    <a:pt x="221" y="340"/>
                    <a:pt x="221" y="341"/>
                  </a:cubicBezTo>
                  <a:cubicBezTo>
                    <a:pt x="222" y="342"/>
                    <a:pt x="222" y="342"/>
                    <a:pt x="223" y="342"/>
                  </a:cubicBezTo>
                  <a:cubicBezTo>
                    <a:pt x="220" y="342"/>
                    <a:pt x="220" y="343"/>
                    <a:pt x="221" y="345"/>
                  </a:cubicBezTo>
                  <a:cubicBezTo>
                    <a:pt x="221" y="346"/>
                    <a:pt x="221" y="347"/>
                    <a:pt x="221" y="348"/>
                  </a:cubicBezTo>
                  <a:cubicBezTo>
                    <a:pt x="221" y="350"/>
                    <a:pt x="222" y="352"/>
                    <a:pt x="222" y="354"/>
                  </a:cubicBezTo>
                  <a:cubicBezTo>
                    <a:pt x="222" y="356"/>
                    <a:pt x="224" y="357"/>
                    <a:pt x="222" y="358"/>
                  </a:cubicBezTo>
                  <a:cubicBezTo>
                    <a:pt x="222" y="358"/>
                    <a:pt x="222" y="359"/>
                    <a:pt x="222" y="359"/>
                  </a:cubicBezTo>
                  <a:cubicBezTo>
                    <a:pt x="224" y="360"/>
                    <a:pt x="223" y="361"/>
                    <a:pt x="223" y="363"/>
                  </a:cubicBezTo>
                  <a:cubicBezTo>
                    <a:pt x="224" y="364"/>
                    <a:pt x="223" y="365"/>
                    <a:pt x="224" y="367"/>
                  </a:cubicBezTo>
                  <a:cubicBezTo>
                    <a:pt x="224" y="367"/>
                    <a:pt x="224" y="367"/>
                    <a:pt x="224" y="367"/>
                  </a:cubicBezTo>
                  <a:cubicBezTo>
                    <a:pt x="224" y="368"/>
                    <a:pt x="225" y="369"/>
                    <a:pt x="226" y="370"/>
                  </a:cubicBezTo>
                  <a:cubicBezTo>
                    <a:pt x="226" y="370"/>
                    <a:pt x="227" y="371"/>
                    <a:pt x="226" y="372"/>
                  </a:cubicBezTo>
                  <a:cubicBezTo>
                    <a:pt x="226" y="372"/>
                    <a:pt x="225" y="372"/>
                    <a:pt x="226" y="373"/>
                  </a:cubicBezTo>
                  <a:cubicBezTo>
                    <a:pt x="226" y="373"/>
                    <a:pt x="227" y="373"/>
                    <a:pt x="227" y="373"/>
                  </a:cubicBezTo>
                  <a:cubicBezTo>
                    <a:pt x="227" y="373"/>
                    <a:pt x="226" y="374"/>
                    <a:pt x="226" y="374"/>
                  </a:cubicBezTo>
                  <a:cubicBezTo>
                    <a:pt x="225" y="373"/>
                    <a:pt x="225" y="374"/>
                    <a:pt x="224" y="375"/>
                  </a:cubicBezTo>
                  <a:cubicBezTo>
                    <a:pt x="224" y="375"/>
                    <a:pt x="224" y="375"/>
                    <a:pt x="224" y="375"/>
                  </a:cubicBezTo>
                  <a:cubicBezTo>
                    <a:pt x="222" y="375"/>
                    <a:pt x="224" y="376"/>
                    <a:pt x="223" y="377"/>
                  </a:cubicBezTo>
                  <a:cubicBezTo>
                    <a:pt x="222" y="377"/>
                    <a:pt x="222" y="376"/>
                    <a:pt x="222" y="376"/>
                  </a:cubicBezTo>
                  <a:cubicBezTo>
                    <a:pt x="222" y="376"/>
                    <a:pt x="222" y="376"/>
                    <a:pt x="222" y="376"/>
                  </a:cubicBezTo>
                  <a:cubicBezTo>
                    <a:pt x="222" y="376"/>
                    <a:pt x="222" y="375"/>
                    <a:pt x="221" y="375"/>
                  </a:cubicBezTo>
                  <a:cubicBezTo>
                    <a:pt x="221" y="375"/>
                    <a:pt x="221" y="375"/>
                    <a:pt x="220" y="374"/>
                  </a:cubicBezTo>
                  <a:cubicBezTo>
                    <a:pt x="219" y="372"/>
                    <a:pt x="221" y="370"/>
                    <a:pt x="219" y="368"/>
                  </a:cubicBezTo>
                  <a:cubicBezTo>
                    <a:pt x="219" y="366"/>
                    <a:pt x="218" y="364"/>
                    <a:pt x="218" y="362"/>
                  </a:cubicBezTo>
                  <a:cubicBezTo>
                    <a:pt x="217" y="361"/>
                    <a:pt x="217" y="360"/>
                    <a:pt x="218" y="360"/>
                  </a:cubicBezTo>
                  <a:cubicBezTo>
                    <a:pt x="218" y="359"/>
                    <a:pt x="218" y="358"/>
                    <a:pt x="217" y="357"/>
                  </a:cubicBezTo>
                  <a:cubicBezTo>
                    <a:pt x="217" y="356"/>
                    <a:pt x="217" y="356"/>
                    <a:pt x="216" y="356"/>
                  </a:cubicBezTo>
                  <a:cubicBezTo>
                    <a:pt x="216" y="357"/>
                    <a:pt x="215" y="357"/>
                    <a:pt x="215" y="356"/>
                  </a:cubicBezTo>
                  <a:cubicBezTo>
                    <a:pt x="215" y="355"/>
                    <a:pt x="216" y="354"/>
                    <a:pt x="215" y="354"/>
                  </a:cubicBezTo>
                  <a:cubicBezTo>
                    <a:pt x="215" y="352"/>
                    <a:pt x="214" y="353"/>
                    <a:pt x="214" y="353"/>
                  </a:cubicBezTo>
                  <a:cubicBezTo>
                    <a:pt x="213" y="353"/>
                    <a:pt x="213" y="352"/>
                    <a:pt x="213" y="352"/>
                  </a:cubicBezTo>
                  <a:cubicBezTo>
                    <a:pt x="212" y="351"/>
                    <a:pt x="212" y="351"/>
                    <a:pt x="211" y="351"/>
                  </a:cubicBezTo>
                  <a:cubicBezTo>
                    <a:pt x="210" y="350"/>
                    <a:pt x="210" y="350"/>
                    <a:pt x="211" y="349"/>
                  </a:cubicBezTo>
                  <a:cubicBezTo>
                    <a:pt x="210" y="348"/>
                    <a:pt x="210" y="349"/>
                    <a:pt x="209" y="349"/>
                  </a:cubicBezTo>
                  <a:cubicBezTo>
                    <a:pt x="209" y="347"/>
                    <a:pt x="207" y="347"/>
                    <a:pt x="205" y="347"/>
                  </a:cubicBezTo>
                  <a:cubicBezTo>
                    <a:pt x="204" y="346"/>
                    <a:pt x="204" y="347"/>
                    <a:pt x="204" y="348"/>
                  </a:cubicBezTo>
                  <a:cubicBezTo>
                    <a:pt x="204" y="349"/>
                    <a:pt x="205" y="350"/>
                    <a:pt x="206" y="351"/>
                  </a:cubicBezTo>
                  <a:cubicBezTo>
                    <a:pt x="207" y="351"/>
                    <a:pt x="207" y="351"/>
                    <a:pt x="207" y="351"/>
                  </a:cubicBezTo>
                  <a:cubicBezTo>
                    <a:pt x="207" y="353"/>
                    <a:pt x="208" y="353"/>
                    <a:pt x="209" y="353"/>
                  </a:cubicBezTo>
                  <a:cubicBezTo>
                    <a:pt x="209" y="353"/>
                    <a:pt x="209" y="353"/>
                    <a:pt x="209" y="353"/>
                  </a:cubicBezTo>
                  <a:cubicBezTo>
                    <a:pt x="210" y="353"/>
                    <a:pt x="210" y="354"/>
                    <a:pt x="209" y="355"/>
                  </a:cubicBezTo>
                  <a:cubicBezTo>
                    <a:pt x="209" y="354"/>
                    <a:pt x="209" y="354"/>
                    <a:pt x="208" y="354"/>
                  </a:cubicBezTo>
                  <a:cubicBezTo>
                    <a:pt x="208" y="354"/>
                    <a:pt x="208" y="353"/>
                    <a:pt x="207" y="353"/>
                  </a:cubicBezTo>
                  <a:cubicBezTo>
                    <a:pt x="207" y="354"/>
                    <a:pt x="207" y="355"/>
                    <a:pt x="208" y="355"/>
                  </a:cubicBezTo>
                  <a:cubicBezTo>
                    <a:pt x="208" y="355"/>
                    <a:pt x="209" y="356"/>
                    <a:pt x="209" y="357"/>
                  </a:cubicBezTo>
                  <a:cubicBezTo>
                    <a:pt x="209" y="357"/>
                    <a:pt x="209" y="357"/>
                    <a:pt x="210" y="357"/>
                  </a:cubicBezTo>
                  <a:cubicBezTo>
                    <a:pt x="210" y="357"/>
                    <a:pt x="210" y="357"/>
                    <a:pt x="210" y="357"/>
                  </a:cubicBezTo>
                  <a:cubicBezTo>
                    <a:pt x="210" y="359"/>
                    <a:pt x="209" y="358"/>
                    <a:pt x="208" y="359"/>
                  </a:cubicBezTo>
                  <a:cubicBezTo>
                    <a:pt x="208" y="359"/>
                    <a:pt x="208" y="359"/>
                    <a:pt x="207" y="358"/>
                  </a:cubicBezTo>
                  <a:cubicBezTo>
                    <a:pt x="207" y="358"/>
                    <a:pt x="207" y="357"/>
                    <a:pt x="205" y="358"/>
                  </a:cubicBezTo>
                  <a:cubicBezTo>
                    <a:pt x="205" y="358"/>
                    <a:pt x="205" y="358"/>
                    <a:pt x="205" y="358"/>
                  </a:cubicBezTo>
                  <a:cubicBezTo>
                    <a:pt x="205" y="358"/>
                    <a:pt x="205" y="358"/>
                    <a:pt x="205" y="358"/>
                  </a:cubicBezTo>
                  <a:cubicBezTo>
                    <a:pt x="205" y="358"/>
                    <a:pt x="205" y="358"/>
                    <a:pt x="205" y="358"/>
                  </a:cubicBezTo>
                  <a:cubicBezTo>
                    <a:pt x="205" y="357"/>
                    <a:pt x="204" y="356"/>
                    <a:pt x="204" y="357"/>
                  </a:cubicBezTo>
                  <a:cubicBezTo>
                    <a:pt x="203" y="358"/>
                    <a:pt x="202" y="359"/>
                    <a:pt x="201" y="361"/>
                  </a:cubicBezTo>
                  <a:cubicBezTo>
                    <a:pt x="201" y="361"/>
                    <a:pt x="201" y="362"/>
                    <a:pt x="200" y="362"/>
                  </a:cubicBezTo>
                  <a:cubicBezTo>
                    <a:pt x="200" y="361"/>
                    <a:pt x="200" y="361"/>
                    <a:pt x="200" y="360"/>
                  </a:cubicBezTo>
                  <a:cubicBezTo>
                    <a:pt x="200" y="360"/>
                    <a:pt x="200" y="360"/>
                    <a:pt x="200" y="359"/>
                  </a:cubicBezTo>
                  <a:cubicBezTo>
                    <a:pt x="200" y="359"/>
                    <a:pt x="199" y="360"/>
                    <a:pt x="199" y="360"/>
                  </a:cubicBezTo>
                  <a:cubicBezTo>
                    <a:pt x="198" y="361"/>
                    <a:pt x="197" y="362"/>
                    <a:pt x="196" y="362"/>
                  </a:cubicBezTo>
                  <a:cubicBezTo>
                    <a:pt x="196" y="362"/>
                    <a:pt x="195" y="362"/>
                    <a:pt x="195" y="362"/>
                  </a:cubicBezTo>
                  <a:cubicBezTo>
                    <a:pt x="195" y="362"/>
                    <a:pt x="195" y="361"/>
                    <a:pt x="196" y="361"/>
                  </a:cubicBezTo>
                  <a:cubicBezTo>
                    <a:pt x="196" y="361"/>
                    <a:pt x="196" y="361"/>
                    <a:pt x="197" y="360"/>
                  </a:cubicBezTo>
                  <a:cubicBezTo>
                    <a:pt x="198" y="360"/>
                    <a:pt x="199" y="360"/>
                    <a:pt x="199" y="358"/>
                  </a:cubicBezTo>
                  <a:cubicBezTo>
                    <a:pt x="199" y="358"/>
                    <a:pt x="199" y="357"/>
                    <a:pt x="200" y="357"/>
                  </a:cubicBezTo>
                  <a:cubicBezTo>
                    <a:pt x="201" y="356"/>
                    <a:pt x="201" y="354"/>
                    <a:pt x="199" y="353"/>
                  </a:cubicBezTo>
                  <a:cubicBezTo>
                    <a:pt x="198" y="352"/>
                    <a:pt x="197" y="352"/>
                    <a:pt x="196" y="351"/>
                  </a:cubicBezTo>
                  <a:cubicBezTo>
                    <a:pt x="195" y="349"/>
                    <a:pt x="192" y="349"/>
                    <a:pt x="190" y="347"/>
                  </a:cubicBezTo>
                  <a:cubicBezTo>
                    <a:pt x="190" y="347"/>
                    <a:pt x="190" y="347"/>
                    <a:pt x="190" y="347"/>
                  </a:cubicBezTo>
                  <a:cubicBezTo>
                    <a:pt x="188" y="346"/>
                    <a:pt x="187" y="347"/>
                    <a:pt x="186" y="348"/>
                  </a:cubicBezTo>
                  <a:cubicBezTo>
                    <a:pt x="186" y="349"/>
                    <a:pt x="186" y="351"/>
                    <a:pt x="185" y="352"/>
                  </a:cubicBezTo>
                  <a:cubicBezTo>
                    <a:pt x="185" y="352"/>
                    <a:pt x="185" y="352"/>
                    <a:pt x="185" y="352"/>
                  </a:cubicBezTo>
                  <a:cubicBezTo>
                    <a:pt x="186" y="354"/>
                    <a:pt x="186" y="354"/>
                    <a:pt x="184" y="355"/>
                  </a:cubicBezTo>
                  <a:cubicBezTo>
                    <a:pt x="184" y="355"/>
                    <a:pt x="184" y="355"/>
                    <a:pt x="184" y="354"/>
                  </a:cubicBezTo>
                  <a:cubicBezTo>
                    <a:pt x="183" y="356"/>
                    <a:pt x="182" y="354"/>
                    <a:pt x="181" y="355"/>
                  </a:cubicBezTo>
                  <a:cubicBezTo>
                    <a:pt x="180" y="356"/>
                    <a:pt x="179" y="357"/>
                    <a:pt x="178" y="357"/>
                  </a:cubicBezTo>
                  <a:cubicBezTo>
                    <a:pt x="178" y="357"/>
                    <a:pt x="178" y="358"/>
                    <a:pt x="177" y="357"/>
                  </a:cubicBezTo>
                  <a:cubicBezTo>
                    <a:pt x="177" y="357"/>
                    <a:pt x="177" y="357"/>
                    <a:pt x="177" y="357"/>
                  </a:cubicBezTo>
                  <a:cubicBezTo>
                    <a:pt x="177" y="357"/>
                    <a:pt x="177" y="356"/>
                    <a:pt x="178" y="356"/>
                  </a:cubicBezTo>
                  <a:cubicBezTo>
                    <a:pt x="178" y="355"/>
                    <a:pt x="179" y="355"/>
                    <a:pt x="180" y="354"/>
                  </a:cubicBezTo>
                  <a:cubicBezTo>
                    <a:pt x="180" y="354"/>
                    <a:pt x="180" y="354"/>
                    <a:pt x="180" y="354"/>
                  </a:cubicBezTo>
                  <a:cubicBezTo>
                    <a:pt x="180" y="352"/>
                    <a:pt x="180" y="352"/>
                    <a:pt x="181" y="351"/>
                  </a:cubicBezTo>
                  <a:cubicBezTo>
                    <a:pt x="182" y="351"/>
                    <a:pt x="182" y="351"/>
                    <a:pt x="182" y="350"/>
                  </a:cubicBezTo>
                  <a:cubicBezTo>
                    <a:pt x="182" y="349"/>
                    <a:pt x="182" y="348"/>
                    <a:pt x="182" y="347"/>
                  </a:cubicBezTo>
                  <a:cubicBezTo>
                    <a:pt x="183" y="345"/>
                    <a:pt x="182" y="343"/>
                    <a:pt x="181" y="341"/>
                  </a:cubicBezTo>
                  <a:cubicBezTo>
                    <a:pt x="181" y="340"/>
                    <a:pt x="180" y="339"/>
                    <a:pt x="179" y="339"/>
                  </a:cubicBezTo>
                  <a:cubicBezTo>
                    <a:pt x="178" y="338"/>
                    <a:pt x="177" y="339"/>
                    <a:pt x="176" y="340"/>
                  </a:cubicBezTo>
                  <a:cubicBezTo>
                    <a:pt x="173" y="342"/>
                    <a:pt x="169" y="343"/>
                    <a:pt x="165" y="346"/>
                  </a:cubicBezTo>
                  <a:cubicBezTo>
                    <a:pt x="163" y="348"/>
                    <a:pt x="159" y="348"/>
                    <a:pt x="158" y="352"/>
                  </a:cubicBezTo>
                  <a:cubicBezTo>
                    <a:pt x="158" y="352"/>
                    <a:pt x="157" y="352"/>
                    <a:pt x="157" y="352"/>
                  </a:cubicBezTo>
                  <a:cubicBezTo>
                    <a:pt x="156" y="354"/>
                    <a:pt x="154" y="355"/>
                    <a:pt x="152" y="357"/>
                  </a:cubicBezTo>
                  <a:cubicBezTo>
                    <a:pt x="152" y="358"/>
                    <a:pt x="151" y="359"/>
                    <a:pt x="151" y="360"/>
                  </a:cubicBezTo>
                  <a:cubicBezTo>
                    <a:pt x="151" y="361"/>
                    <a:pt x="152" y="362"/>
                    <a:pt x="153" y="362"/>
                  </a:cubicBezTo>
                  <a:cubicBezTo>
                    <a:pt x="154" y="361"/>
                    <a:pt x="154" y="362"/>
                    <a:pt x="154" y="363"/>
                  </a:cubicBezTo>
                  <a:cubicBezTo>
                    <a:pt x="154" y="364"/>
                    <a:pt x="154" y="364"/>
                    <a:pt x="153" y="365"/>
                  </a:cubicBezTo>
                  <a:cubicBezTo>
                    <a:pt x="152" y="365"/>
                    <a:pt x="151" y="365"/>
                    <a:pt x="151" y="367"/>
                  </a:cubicBezTo>
                  <a:cubicBezTo>
                    <a:pt x="151" y="368"/>
                    <a:pt x="150" y="368"/>
                    <a:pt x="149" y="369"/>
                  </a:cubicBezTo>
                  <a:cubicBezTo>
                    <a:pt x="148" y="371"/>
                    <a:pt x="147" y="374"/>
                    <a:pt x="148" y="377"/>
                  </a:cubicBezTo>
                  <a:cubicBezTo>
                    <a:pt x="148" y="377"/>
                    <a:pt x="149" y="378"/>
                    <a:pt x="149" y="377"/>
                  </a:cubicBezTo>
                  <a:cubicBezTo>
                    <a:pt x="150" y="376"/>
                    <a:pt x="152" y="376"/>
                    <a:pt x="152" y="377"/>
                  </a:cubicBezTo>
                  <a:cubicBezTo>
                    <a:pt x="153" y="379"/>
                    <a:pt x="154" y="378"/>
                    <a:pt x="154" y="377"/>
                  </a:cubicBezTo>
                  <a:cubicBezTo>
                    <a:pt x="155" y="376"/>
                    <a:pt x="155" y="376"/>
                    <a:pt x="156" y="376"/>
                  </a:cubicBezTo>
                  <a:cubicBezTo>
                    <a:pt x="156" y="377"/>
                    <a:pt x="156" y="377"/>
                    <a:pt x="156" y="378"/>
                  </a:cubicBezTo>
                  <a:cubicBezTo>
                    <a:pt x="157" y="378"/>
                    <a:pt x="157" y="378"/>
                    <a:pt x="157" y="378"/>
                  </a:cubicBezTo>
                  <a:cubicBezTo>
                    <a:pt x="157" y="379"/>
                    <a:pt x="157" y="379"/>
                    <a:pt x="156" y="379"/>
                  </a:cubicBezTo>
                  <a:cubicBezTo>
                    <a:pt x="156" y="379"/>
                    <a:pt x="155" y="379"/>
                    <a:pt x="155" y="379"/>
                  </a:cubicBezTo>
                  <a:cubicBezTo>
                    <a:pt x="154" y="379"/>
                    <a:pt x="153" y="380"/>
                    <a:pt x="153" y="381"/>
                  </a:cubicBezTo>
                  <a:cubicBezTo>
                    <a:pt x="153" y="382"/>
                    <a:pt x="154" y="382"/>
                    <a:pt x="155" y="382"/>
                  </a:cubicBezTo>
                  <a:cubicBezTo>
                    <a:pt x="156" y="382"/>
                    <a:pt x="157" y="382"/>
                    <a:pt x="158" y="382"/>
                  </a:cubicBezTo>
                  <a:cubicBezTo>
                    <a:pt x="159" y="382"/>
                    <a:pt x="158" y="381"/>
                    <a:pt x="159" y="381"/>
                  </a:cubicBezTo>
                  <a:cubicBezTo>
                    <a:pt x="159" y="381"/>
                    <a:pt x="159" y="381"/>
                    <a:pt x="159" y="381"/>
                  </a:cubicBezTo>
                  <a:cubicBezTo>
                    <a:pt x="159" y="381"/>
                    <a:pt x="159" y="381"/>
                    <a:pt x="159" y="381"/>
                  </a:cubicBezTo>
                  <a:cubicBezTo>
                    <a:pt x="159" y="382"/>
                    <a:pt x="160" y="382"/>
                    <a:pt x="161" y="382"/>
                  </a:cubicBezTo>
                  <a:cubicBezTo>
                    <a:pt x="162" y="381"/>
                    <a:pt x="163" y="381"/>
                    <a:pt x="165" y="380"/>
                  </a:cubicBezTo>
                  <a:cubicBezTo>
                    <a:pt x="166" y="380"/>
                    <a:pt x="168" y="380"/>
                    <a:pt x="170" y="379"/>
                  </a:cubicBezTo>
                  <a:cubicBezTo>
                    <a:pt x="170" y="378"/>
                    <a:pt x="171" y="378"/>
                    <a:pt x="171" y="379"/>
                  </a:cubicBezTo>
                  <a:cubicBezTo>
                    <a:pt x="172" y="380"/>
                    <a:pt x="173" y="380"/>
                    <a:pt x="174" y="380"/>
                  </a:cubicBezTo>
                  <a:cubicBezTo>
                    <a:pt x="173" y="381"/>
                    <a:pt x="172" y="381"/>
                    <a:pt x="171" y="380"/>
                  </a:cubicBezTo>
                  <a:cubicBezTo>
                    <a:pt x="171" y="380"/>
                    <a:pt x="170" y="380"/>
                    <a:pt x="170" y="380"/>
                  </a:cubicBezTo>
                  <a:cubicBezTo>
                    <a:pt x="169" y="381"/>
                    <a:pt x="168" y="381"/>
                    <a:pt x="168" y="381"/>
                  </a:cubicBezTo>
                  <a:cubicBezTo>
                    <a:pt x="168" y="382"/>
                    <a:pt x="169" y="382"/>
                    <a:pt x="170" y="382"/>
                  </a:cubicBezTo>
                  <a:cubicBezTo>
                    <a:pt x="170" y="382"/>
                    <a:pt x="170" y="382"/>
                    <a:pt x="170" y="382"/>
                  </a:cubicBezTo>
                  <a:cubicBezTo>
                    <a:pt x="170" y="383"/>
                    <a:pt x="169" y="383"/>
                    <a:pt x="169" y="383"/>
                  </a:cubicBezTo>
                  <a:cubicBezTo>
                    <a:pt x="167" y="382"/>
                    <a:pt x="165" y="383"/>
                    <a:pt x="164" y="384"/>
                  </a:cubicBezTo>
                  <a:cubicBezTo>
                    <a:pt x="162" y="385"/>
                    <a:pt x="161" y="386"/>
                    <a:pt x="159" y="386"/>
                  </a:cubicBezTo>
                  <a:cubicBezTo>
                    <a:pt x="157" y="387"/>
                    <a:pt x="155" y="388"/>
                    <a:pt x="153" y="389"/>
                  </a:cubicBezTo>
                  <a:cubicBezTo>
                    <a:pt x="152" y="390"/>
                    <a:pt x="152" y="390"/>
                    <a:pt x="153" y="391"/>
                  </a:cubicBezTo>
                  <a:cubicBezTo>
                    <a:pt x="153" y="392"/>
                    <a:pt x="153" y="393"/>
                    <a:pt x="154" y="393"/>
                  </a:cubicBezTo>
                  <a:cubicBezTo>
                    <a:pt x="155" y="395"/>
                    <a:pt x="156" y="395"/>
                    <a:pt x="157" y="396"/>
                  </a:cubicBezTo>
                  <a:cubicBezTo>
                    <a:pt x="157" y="396"/>
                    <a:pt x="157" y="396"/>
                    <a:pt x="157" y="396"/>
                  </a:cubicBezTo>
                  <a:cubicBezTo>
                    <a:pt x="157" y="397"/>
                    <a:pt x="157" y="398"/>
                    <a:pt x="158" y="398"/>
                  </a:cubicBezTo>
                  <a:cubicBezTo>
                    <a:pt x="159" y="398"/>
                    <a:pt x="160" y="398"/>
                    <a:pt x="161" y="398"/>
                  </a:cubicBezTo>
                  <a:cubicBezTo>
                    <a:pt x="161" y="398"/>
                    <a:pt x="161" y="398"/>
                    <a:pt x="161" y="398"/>
                  </a:cubicBezTo>
                  <a:cubicBezTo>
                    <a:pt x="163" y="398"/>
                    <a:pt x="164" y="398"/>
                    <a:pt x="165" y="398"/>
                  </a:cubicBezTo>
                  <a:cubicBezTo>
                    <a:pt x="166" y="397"/>
                    <a:pt x="167" y="397"/>
                    <a:pt x="167" y="398"/>
                  </a:cubicBezTo>
                  <a:cubicBezTo>
                    <a:pt x="168" y="399"/>
                    <a:pt x="168" y="400"/>
                    <a:pt x="169" y="399"/>
                  </a:cubicBezTo>
                  <a:cubicBezTo>
                    <a:pt x="170" y="398"/>
                    <a:pt x="171" y="399"/>
                    <a:pt x="171" y="398"/>
                  </a:cubicBezTo>
                  <a:cubicBezTo>
                    <a:pt x="171" y="398"/>
                    <a:pt x="171" y="398"/>
                    <a:pt x="171" y="398"/>
                  </a:cubicBezTo>
                  <a:cubicBezTo>
                    <a:pt x="172" y="398"/>
                    <a:pt x="173" y="398"/>
                    <a:pt x="174" y="398"/>
                  </a:cubicBezTo>
                  <a:cubicBezTo>
                    <a:pt x="175" y="398"/>
                    <a:pt x="177" y="398"/>
                    <a:pt x="178" y="398"/>
                  </a:cubicBezTo>
                  <a:cubicBezTo>
                    <a:pt x="179" y="397"/>
                    <a:pt x="179" y="397"/>
                    <a:pt x="180" y="397"/>
                  </a:cubicBezTo>
                  <a:cubicBezTo>
                    <a:pt x="182" y="396"/>
                    <a:pt x="183" y="395"/>
                    <a:pt x="184" y="397"/>
                  </a:cubicBezTo>
                  <a:cubicBezTo>
                    <a:pt x="186" y="397"/>
                    <a:pt x="187" y="397"/>
                    <a:pt x="188" y="399"/>
                  </a:cubicBezTo>
                  <a:cubicBezTo>
                    <a:pt x="189" y="399"/>
                    <a:pt x="189" y="399"/>
                    <a:pt x="190" y="399"/>
                  </a:cubicBezTo>
                  <a:cubicBezTo>
                    <a:pt x="190" y="399"/>
                    <a:pt x="191" y="399"/>
                    <a:pt x="191" y="400"/>
                  </a:cubicBezTo>
                  <a:cubicBezTo>
                    <a:pt x="193" y="400"/>
                    <a:pt x="195" y="400"/>
                    <a:pt x="195" y="402"/>
                  </a:cubicBezTo>
                  <a:cubicBezTo>
                    <a:pt x="195" y="403"/>
                    <a:pt x="196" y="403"/>
                    <a:pt x="196" y="403"/>
                  </a:cubicBezTo>
                  <a:cubicBezTo>
                    <a:pt x="197" y="403"/>
                    <a:pt x="198" y="403"/>
                    <a:pt x="198" y="403"/>
                  </a:cubicBezTo>
                  <a:cubicBezTo>
                    <a:pt x="199" y="404"/>
                    <a:pt x="198" y="404"/>
                    <a:pt x="198" y="404"/>
                  </a:cubicBezTo>
                  <a:cubicBezTo>
                    <a:pt x="198" y="404"/>
                    <a:pt x="197" y="404"/>
                    <a:pt x="198" y="404"/>
                  </a:cubicBezTo>
                  <a:cubicBezTo>
                    <a:pt x="198" y="404"/>
                    <a:pt x="198" y="404"/>
                    <a:pt x="198" y="404"/>
                  </a:cubicBezTo>
                  <a:cubicBezTo>
                    <a:pt x="198" y="404"/>
                    <a:pt x="198" y="404"/>
                    <a:pt x="198" y="404"/>
                  </a:cubicBezTo>
                  <a:cubicBezTo>
                    <a:pt x="197" y="405"/>
                    <a:pt x="196" y="404"/>
                    <a:pt x="195" y="405"/>
                  </a:cubicBezTo>
                  <a:cubicBezTo>
                    <a:pt x="195" y="405"/>
                    <a:pt x="195" y="405"/>
                    <a:pt x="195" y="405"/>
                  </a:cubicBezTo>
                  <a:cubicBezTo>
                    <a:pt x="194" y="405"/>
                    <a:pt x="194" y="405"/>
                    <a:pt x="193" y="406"/>
                  </a:cubicBezTo>
                  <a:cubicBezTo>
                    <a:pt x="193" y="406"/>
                    <a:pt x="193" y="406"/>
                    <a:pt x="193" y="406"/>
                  </a:cubicBezTo>
                  <a:cubicBezTo>
                    <a:pt x="193" y="406"/>
                    <a:pt x="193" y="406"/>
                    <a:pt x="193" y="406"/>
                  </a:cubicBezTo>
                  <a:cubicBezTo>
                    <a:pt x="193" y="406"/>
                    <a:pt x="193" y="406"/>
                    <a:pt x="193" y="406"/>
                  </a:cubicBezTo>
                  <a:cubicBezTo>
                    <a:pt x="193" y="406"/>
                    <a:pt x="193" y="406"/>
                    <a:pt x="192" y="406"/>
                  </a:cubicBezTo>
                  <a:cubicBezTo>
                    <a:pt x="191" y="406"/>
                    <a:pt x="190" y="406"/>
                    <a:pt x="189" y="405"/>
                  </a:cubicBezTo>
                  <a:cubicBezTo>
                    <a:pt x="187" y="405"/>
                    <a:pt x="186" y="405"/>
                    <a:pt x="184" y="405"/>
                  </a:cubicBezTo>
                  <a:cubicBezTo>
                    <a:pt x="183" y="405"/>
                    <a:pt x="182" y="405"/>
                    <a:pt x="181" y="404"/>
                  </a:cubicBezTo>
                  <a:cubicBezTo>
                    <a:pt x="180" y="404"/>
                    <a:pt x="179" y="404"/>
                    <a:pt x="178" y="404"/>
                  </a:cubicBezTo>
                  <a:cubicBezTo>
                    <a:pt x="175" y="405"/>
                    <a:pt x="173" y="405"/>
                    <a:pt x="170" y="406"/>
                  </a:cubicBezTo>
                  <a:cubicBezTo>
                    <a:pt x="167" y="406"/>
                    <a:pt x="163" y="407"/>
                    <a:pt x="160" y="409"/>
                  </a:cubicBezTo>
                  <a:cubicBezTo>
                    <a:pt x="159" y="409"/>
                    <a:pt x="159" y="410"/>
                    <a:pt x="159" y="411"/>
                  </a:cubicBezTo>
                  <a:cubicBezTo>
                    <a:pt x="160" y="412"/>
                    <a:pt x="160" y="413"/>
                    <a:pt x="160" y="414"/>
                  </a:cubicBezTo>
                  <a:cubicBezTo>
                    <a:pt x="160" y="415"/>
                    <a:pt x="161" y="415"/>
                    <a:pt x="161" y="416"/>
                  </a:cubicBezTo>
                  <a:cubicBezTo>
                    <a:pt x="162" y="416"/>
                    <a:pt x="163" y="417"/>
                    <a:pt x="163" y="418"/>
                  </a:cubicBezTo>
                  <a:cubicBezTo>
                    <a:pt x="163" y="418"/>
                    <a:pt x="163" y="419"/>
                    <a:pt x="163" y="419"/>
                  </a:cubicBezTo>
                  <a:cubicBezTo>
                    <a:pt x="165" y="419"/>
                    <a:pt x="165" y="419"/>
                    <a:pt x="165" y="420"/>
                  </a:cubicBezTo>
                  <a:cubicBezTo>
                    <a:pt x="164" y="421"/>
                    <a:pt x="164" y="421"/>
                    <a:pt x="165" y="421"/>
                  </a:cubicBezTo>
                  <a:cubicBezTo>
                    <a:pt x="166" y="422"/>
                    <a:pt x="167" y="423"/>
                    <a:pt x="169" y="424"/>
                  </a:cubicBezTo>
                  <a:cubicBezTo>
                    <a:pt x="172" y="425"/>
                    <a:pt x="175" y="424"/>
                    <a:pt x="178" y="424"/>
                  </a:cubicBezTo>
                  <a:cubicBezTo>
                    <a:pt x="180" y="424"/>
                    <a:pt x="182" y="425"/>
                    <a:pt x="184" y="425"/>
                  </a:cubicBezTo>
                  <a:cubicBezTo>
                    <a:pt x="184" y="425"/>
                    <a:pt x="184" y="425"/>
                    <a:pt x="184" y="426"/>
                  </a:cubicBezTo>
                  <a:cubicBezTo>
                    <a:pt x="184" y="427"/>
                    <a:pt x="185" y="429"/>
                    <a:pt x="185" y="430"/>
                  </a:cubicBezTo>
                  <a:cubicBezTo>
                    <a:pt x="184" y="432"/>
                    <a:pt x="185" y="436"/>
                    <a:pt x="187" y="437"/>
                  </a:cubicBezTo>
                  <a:cubicBezTo>
                    <a:pt x="187" y="438"/>
                    <a:pt x="188" y="438"/>
                    <a:pt x="188" y="438"/>
                  </a:cubicBezTo>
                  <a:cubicBezTo>
                    <a:pt x="188" y="439"/>
                    <a:pt x="187" y="438"/>
                    <a:pt x="187" y="439"/>
                  </a:cubicBezTo>
                  <a:cubicBezTo>
                    <a:pt x="187" y="439"/>
                    <a:pt x="188" y="439"/>
                    <a:pt x="188" y="439"/>
                  </a:cubicBezTo>
                  <a:cubicBezTo>
                    <a:pt x="188" y="439"/>
                    <a:pt x="188" y="439"/>
                    <a:pt x="188" y="439"/>
                  </a:cubicBezTo>
                  <a:cubicBezTo>
                    <a:pt x="189" y="439"/>
                    <a:pt x="190" y="439"/>
                    <a:pt x="191" y="438"/>
                  </a:cubicBezTo>
                  <a:cubicBezTo>
                    <a:pt x="191" y="438"/>
                    <a:pt x="191" y="438"/>
                    <a:pt x="191" y="438"/>
                  </a:cubicBezTo>
                  <a:cubicBezTo>
                    <a:pt x="194" y="438"/>
                    <a:pt x="197" y="437"/>
                    <a:pt x="200" y="438"/>
                  </a:cubicBezTo>
                  <a:cubicBezTo>
                    <a:pt x="200" y="437"/>
                    <a:pt x="199" y="437"/>
                    <a:pt x="199" y="437"/>
                  </a:cubicBezTo>
                  <a:cubicBezTo>
                    <a:pt x="200" y="437"/>
                    <a:pt x="200" y="437"/>
                    <a:pt x="201" y="437"/>
                  </a:cubicBezTo>
                  <a:cubicBezTo>
                    <a:pt x="201" y="436"/>
                    <a:pt x="201" y="437"/>
                    <a:pt x="202" y="437"/>
                  </a:cubicBezTo>
                  <a:cubicBezTo>
                    <a:pt x="202" y="437"/>
                    <a:pt x="202" y="437"/>
                    <a:pt x="202" y="437"/>
                  </a:cubicBezTo>
                  <a:cubicBezTo>
                    <a:pt x="202" y="437"/>
                    <a:pt x="202" y="437"/>
                    <a:pt x="202" y="437"/>
                  </a:cubicBezTo>
                  <a:cubicBezTo>
                    <a:pt x="201" y="437"/>
                    <a:pt x="201" y="438"/>
                    <a:pt x="202" y="438"/>
                  </a:cubicBezTo>
                  <a:cubicBezTo>
                    <a:pt x="202" y="438"/>
                    <a:pt x="202" y="438"/>
                    <a:pt x="202" y="438"/>
                  </a:cubicBezTo>
                  <a:cubicBezTo>
                    <a:pt x="202" y="438"/>
                    <a:pt x="202" y="438"/>
                    <a:pt x="202" y="438"/>
                  </a:cubicBezTo>
                  <a:cubicBezTo>
                    <a:pt x="201" y="439"/>
                    <a:pt x="201" y="439"/>
                    <a:pt x="202" y="439"/>
                  </a:cubicBezTo>
                  <a:cubicBezTo>
                    <a:pt x="204" y="439"/>
                    <a:pt x="205" y="438"/>
                    <a:pt x="205" y="437"/>
                  </a:cubicBezTo>
                  <a:cubicBezTo>
                    <a:pt x="206" y="437"/>
                    <a:pt x="206" y="437"/>
                    <a:pt x="206" y="437"/>
                  </a:cubicBezTo>
                  <a:cubicBezTo>
                    <a:pt x="207" y="437"/>
                    <a:pt x="208" y="436"/>
                    <a:pt x="209" y="436"/>
                  </a:cubicBezTo>
                  <a:cubicBezTo>
                    <a:pt x="211" y="436"/>
                    <a:pt x="213" y="435"/>
                    <a:pt x="215" y="434"/>
                  </a:cubicBezTo>
                  <a:cubicBezTo>
                    <a:pt x="216" y="434"/>
                    <a:pt x="218" y="433"/>
                    <a:pt x="218" y="431"/>
                  </a:cubicBezTo>
                  <a:cubicBezTo>
                    <a:pt x="219" y="430"/>
                    <a:pt x="219" y="430"/>
                    <a:pt x="220" y="430"/>
                  </a:cubicBezTo>
                  <a:cubicBezTo>
                    <a:pt x="220" y="430"/>
                    <a:pt x="221" y="430"/>
                    <a:pt x="222" y="430"/>
                  </a:cubicBezTo>
                  <a:cubicBezTo>
                    <a:pt x="223" y="430"/>
                    <a:pt x="225" y="430"/>
                    <a:pt x="226" y="429"/>
                  </a:cubicBezTo>
                  <a:cubicBezTo>
                    <a:pt x="227" y="427"/>
                    <a:pt x="229" y="426"/>
                    <a:pt x="229" y="423"/>
                  </a:cubicBezTo>
                  <a:cubicBezTo>
                    <a:pt x="229" y="423"/>
                    <a:pt x="229" y="422"/>
                    <a:pt x="229" y="422"/>
                  </a:cubicBezTo>
                  <a:cubicBezTo>
                    <a:pt x="230" y="422"/>
                    <a:pt x="230" y="421"/>
                    <a:pt x="230" y="421"/>
                  </a:cubicBezTo>
                  <a:cubicBezTo>
                    <a:pt x="231" y="420"/>
                    <a:pt x="231" y="420"/>
                    <a:pt x="232" y="420"/>
                  </a:cubicBezTo>
                  <a:cubicBezTo>
                    <a:pt x="233" y="421"/>
                    <a:pt x="234" y="423"/>
                    <a:pt x="233" y="424"/>
                  </a:cubicBezTo>
                  <a:cubicBezTo>
                    <a:pt x="233" y="425"/>
                    <a:pt x="233" y="425"/>
                    <a:pt x="233" y="426"/>
                  </a:cubicBezTo>
                  <a:cubicBezTo>
                    <a:pt x="234" y="427"/>
                    <a:pt x="235" y="426"/>
                    <a:pt x="236" y="426"/>
                  </a:cubicBezTo>
                  <a:cubicBezTo>
                    <a:pt x="236" y="426"/>
                    <a:pt x="236" y="426"/>
                    <a:pt x="236" y="426"/>
                  </a:cubicBezTo>
                  <a:cubicBezTo>
                    <a:pt x="236" y="426"/>
                    <a:pt x="236" y="426"/>
                    <a:pt x="236" y="426"/>
                  </a:cubicBezTo>
                  <a:cubicBezTo>
                    <a:pt x="237" y="426"/>
                    <a:pt x="237" y="426"/>
                    <a:pt x="238" y="426"/>
                  </a:cubicBezTo>
                  <a:cubicBezTo>
                    <a:pt x="238" y="426"/>
                    <a:pt x="238" y="426"/>
                    <a:pt x="238" y="426"/>
                  </a:cubicBezTo>
                  <a:cubicBezTo>
                    <a:pt x="238" y="426"/>
                    <a:pt x="238" y="426"/>
                    <a:pt x="238" y="426"/>
                  </a:cubicBezTo>
                  <a:cubicBezTo>
                    <a:pt x="239" y="427"/>
                    <a:pt x="240" y="428"/>
                    <a:pt x="241" y="428"/>
                  </a:cubicBezTo>
                  <a:cubicBezTo>
                    <a:pt x="242" y="428"/>
                    <a:pt x="242" y="428"/>
                    <a:pt x="242" y="428"/>
                  </a:cubicBezTo>
                  <a:cubicBezTo>
                    <a:pt x="242" y="428"/>
                    <a:pt x="242" y="429"/>
                    <a:pt x="242" y="429"/>
                  </a:cubicBezTo>
                  <a:cubicBezTo>
                    <a:pt x="242" y="429"/>
                    <a:pt x="241" y="429"/>
                    <a:pt x="241" y="429"/>
                  </a:cubicBezTo>
                  <a:cubicBezTo>
                    <a:pt x="241" y="430"/>
                    <a:pt x="241" y="430"/>
                    <a:pt x="241" y="431"/>
                  </a:cubicBezTo>
                  <a:cubicBezTo>
                    <a:pt x="241" y="431"/>
                    <a:pt x="241" y="431"/>
                    <a:pt x="242" y="431"/>
                  </a:cubicBezTo>
                  <a:cubicBezTo>
                    <a:pt x="242" y="431"/>
                    <a:pt x="242" y="432"/>
                    <a:pt x="243" y="432"/>
                  </a:cubicBezTo>
                  <a:cubicBezTo>
                    <a:pt x="244" y="432"/>
                    <a:pt x="245" y="432"/>
                    <a:pt x="246" y="431"/>
                  </a:cubicBezTo>
                  <a:cubicBezTo>
                    <a:pt x="246" y="430"/>
                    <a:pt x="247" y="431"/>
                    <a:pt x="247" y="430"/>
                  </a:cubicBezTo>
                  <a:cubicBezTo>
                    <a:pt x="247" y="432"/>
                    <a:pt x="248" y="431"/>
                    <a:pt x="249" y="432"/>
                  </a:cubicBezTo>
                  <a:cubicBezTo>
                    <a:pt x="251" y="433"/>
                    <a:pt x="252" y="433"/>
                    <a:pt x="254" y="432"/>
                  </a:cubicBezTo>
                  <a:cubicBezTo>
                    <a:pt x="254" y="432"/>
                    <a:pt x="254" y="432"/>
                    <a:pt x="254" y="432"/>
                  </a:cubicBezTo>
                  <a:cubicBezTo>
                    <a:pt x="255" y="433"/>
                    <a:pt x="255" y="433"/>
                    <a:pt x="255" y="433"/>
                  </a:cubicBezTo>
                  <a:cubicBezTo>
                    <a:pt x="256" y="433"/>
                    <a:pt x="257" y="432"/>
                    <a:pt x="257" y="432"/>
                  </a:cubicBezTo>
                  <a:cubicBezTo>
                    <a:pt x="257" y="431"/>
                    <a:pt x="259" y="432"/>
                    <a:pt x="259" y="431"/>
                  </a:cubicBezTo>
                  <a:cubicBezTo>
                    <a:pt x="259" y="430"/>
                    <a:pt x="260" y="430"/>
                    <a:pt x="260" y="430"/>
                  </a:cubicBezTo>
                  <a:cubicBezTo>
                    <a:pt x="261" y="430"/>
                    <a:pt x="262" y="429"/>
                    <a:pt x="263" y="429"/>
                  </a:cubicBezTo>
                  <a:cubicBezTo>
                    <a:pt x="263" y="430"/>
                    <a:pt x="263" y="429"/>
                    <a:pt x="263" y="429"/>
                  </a:cubicBezTo>
                  <a:cubicBezTo>
                    <a:pt x="263" y="428"/>
                    <a:pt x="263" y="428"/>
                    <a:pt x="263" y="428"/>
                  </a:cubicBezTo>
                  <a:cubicBezTo>
                    <a:pt x="264" y="426"/>
                    <a:pt x="263" y="425"/>
                    <a:pt x="262" y="424"/>
                  </a:cubicBezTo>
                  <a:cubicBezTo>
                    <a:pt x="262" y="424"/>
                    <a:pt x="262" y="423"/>
                    <a:pt x="261" y="423"/>
                  </a:cubicBezTo>
                  <a:cubicBezTo>
                    <a:pt x="261" y="423"/>
                    <a:pt x="261" y="423"/>
                    <a:pt x="261" y="423"/>
                  </a:cubicBezTo>
                  <a:cubicBezTo>
                    <a:pt x="261" y="423"/>
                    <a:pt x="261" y="423"/>
                    <a:pt x="261" y="423"/>
                  </a:cubicBezTo>
                  <a:cubicBezTo>
                    <a:pt x="260" y="423"/>
                    <a:pt x="261" y="423"/>
                    <a:pt x="262" y="422"/>
                  </a:cubicBezTo>
                  <a:cubicBezTo>
                    <a:pt x="262" y="422"/>
                    <a:pt x="262" y="422"/>
                    <a:pt x="262" y="421"/>
                  </a:cubicBezTo>
                  <a:cubicBezTo>
                    <a:pt x="262" y="420"/>
                    <a:pt x="261" y="420"/>
                    <a:pt x="260" y="420"/>
                  </a:cubicBezTo>
                  <a:cubicBezTo>
                    <a:pt x="260" y="420"/>
                    <a:pt x="259" y="420"/>
                    <a:pt x="259" y="420"/>
                  </a:cubicBezTo>
                  <a:cubicBezTo>
                    <a:pt x="259" y="421"/>
                    <a:pt x="258" y="421"/>
                    <a:pt x="257" y="422"/>
                  </a:cubicBezTo>
                  <a:cubicBezTo>
                    <a:pt x="257" y="422"/>
                    <a:pt x="256" y="422"/>
                    <a:pt x="256" y="423"/>
                  </a:cubicBezTo>
                  <a:cubicBezTo>
                    <a:pt x="255" y="424"/>
                    <a:pt x="255" y="426"/>
                    <a:pt x="254" y="426"/>
                  </a:cubicBezTo>
                  <a:cubicBezTo>
                    <a:pt x="254" y="426"/>
                    <a:pt x="254" y="426"/>
                    <a:pt x="254" y="425"/>
                  </a:cubicBezTo>
                  <a:cubicBezTo>
                    <a:pt x="255" y="424"/>
                    <a:pt x="255" y="422"/>
                    <a:pt x="255" y="421"/>
                  </a:cubicBezTo>
                  <a:cubicBezTo>
                    <a:pt x="255" y="420"/>
                    <a:pt x="254" y="420"/>
                    <a:pt x="254" y="419"/>
                  </a:cubicBezTo>
                  <a:cubicBezTo>
                    <a:pt x="254" y="419"/>
                    <a:pt x="254" y="419"/>
                    <a:pt x="254" y="419"/>
                  </a:cubicBezTo>
                  <a:cubicBezTo>
                    <a:pt x="253" y="418"/>
                    <a:pt x="253" y="418"/>
                    <a:pt x="252" y="418"/>
                  </a:cubicBezTo>
                  <a:cubicBezTo>
                    <a:pt x="252" y="418"/>
                    <a:pt x="252" y="418"/>
                    <a:pt x="252" y="418"/>
                  </a:cubicBezTo>
                  <a:cubicBezTo>
                    <a:pt x="252" y="417"/>
                    <a:pt x="252" y="416"/>
                    <a:pt x="252" y="416"/>
                  </a:cubicBezTo>
                  <a:cubicBezTo>
                    <a:pt x="253" y="416"/>
                    <a:pt x="253" y="416"/>
                    <a:pt x="254" y="417"/>
                  </a:cubicBezTo>
                  <a:cubicBezTo>
                    <a:pt x="254" y="418"/>
                    <a:pt x="255" y="418"/>
                    <a:pt x="256" y="419"/>
                  </a:cubicBezTo>
                  <a:cubicBezTo>
                    <a:pt x="256" y="419"/>
                    <a:pt x="258" y="419"/>
                    <a:pt x="258" y="419"/>
                  </a:cubicBezTo>
                  <a:cubicBezTo>
                    <a:pt x="259" y="418"/>
                    <a:pt x="259" y="417"/>
                    <a:pt x="258" y="417"/>
                  </a:cubicBezTo>
                  <a:cubicBezTo>
                    <a:pt x="257" y="415"/>
                    <a:pt x="258" y="415"/>
                    <a:pt x="259" y="414"/>
                  </a:cubicBezTo>
                  <a:cubicBezTo>
                    <a:pt x="259" y="414"/>
                    <a:pt x="259" y="414"/>
                    <a:pt x="259" y="414"/>
                  </a:cubicBezTo>
                  <a:cubicBezTo>
                    <a:pt x="260" y="414"/>
                    <a:pt x="259" y="415"/>
                    <a:pt x="260" y="415"/>
                  </a:cubicBezTo>
                  <a:cubicBezTo>
                    <a:pt x="260" y="414"/>
                    <a:pt x="260" y="414"/>
                    <a:pt x="260" y="413"/>
                  </a:cubicBezTo>
                  <a:cubicBezTo>
                    <a:pt x="260" y="413"/>
                    <a:pt x="260" y="412"/>
                    <a:pt x="261" y="412"/>
                  </a:cubicBezTo>
                  <a:cubicBezTo>
                    <a:pt x="261" y="413"/>
                    <a:pt x="262" y="414"/>
                    <a:pt x="264" y="416"/>
                  </a:cubicBezTo>
                  <a:cubicBezTo>
                    <a:pt x="264" y="416"/>
                    <a:pt x="264" y="417"/>
                    <a:pt x="264" y="417"/>
                  </a:cubicBezTo>
                  <a:cubicBezTo>
                    <a:pt x="265" y="417"/>
                    <a:pt x="264" y="416"/>
                    <a:pt x="264" y="416"/>
                  </a:cubicBezTo>
                  <a:cubicBezTo>
                    <a:pt x="264" y="416"/>
                    <a:pt x="264" y="416"/>
                    <a:pt x="264" y="416"/>
                  </a:cubicBezTo>
                  <a:cubicBezTo>
                    <a:pt x="264" y="416"/>
                    <a:pt x="264" y="416"/>
                    <a:pt x="264" y="416"/>
                  </a:cubicBezTo>
                  <a:cubicBezTo>
                    <a:pt x="265" y="415"/>
                    <a:pt x="265" y="413"/>
                    <a:pt x="266" y="412"/>
                  </a:cubicBezTo>
                  <a:cubicBezTo>
                    <a:pt x="265" y="414"/>
                    <a:pt x="266" y="415"/>
                    <a:pt x="266" y="416"/>
                  </a:cubicBezTo>
                  <a:cubicBezTo>
                    <a:pt x="267" y="417"/>
                    <a:pt x="269" y="417"/>
                    <a:pt x="269" y="416"/>
                  </a:cubicBezTo>
                  <a:cubicBezTo>
                    <a:pt x="269" y="414"/>
                    <a:pt x="270" y="412"/>
                    <a:pt x="269" y="409"/>
                  </a:cubicBezTo>
                  <a:cubicBezTo>
                    <a:pt x="269" y="409"/>
                    <a:pt x="268" y="408"/>
                    <a:pt x="269" y="407"/>
                  </a:cubicBezTo>
                  <a:close/>
                  <a:moveTo>
                    <a:pt x="229" y="334"/>
                  </a:moveTo>
                  <a:cubicBezTo>
                    <a:pt x="230" y="334"/>
                    <a:pt x="230" y="333"/>
                    <a:pt x="231" y="332"/>
                  </a:cubicBezTo>
                  <a:cubicBezTo>
                    <a:pt x="231" y="330"/>
                    <a:pt x="232" y="330"/>
                    <a:pt x="234" y="330"/>
                  </a:cubicBezTo>
                  <a:cubicBezTo>
                    <a:pt x="235" y="330"/>
                    <a:pt x="237" y="330"/>
                    <a:pt x="238" y="329"/>
                  </a:cubicBezTo>
                  <a:cubicBezTo>
                    <a:pt x="239" y="329"/>
                    <a:pt x="240" y="329"/>
                    <a:pt x="241" y="330"/>
                  </a:cubicBezTo>
                  <a:cubicBezTo>
                    <a:pt x="242" y="331"/>
                    <a:pt x="243" y="332"/>
                    <a:pt x="244" y="333"/>
                  </a:cubicBezTo>
                  <a:cubicBezTo>
                    <a:pt x="245" y="333"/>
                    <a:pt x="245" y="334"/>
                    <a:pt x="245" y="335"/>
                  </a:cubicBezTo>
                  <a:cubicBezTo>
                    <a:pt x="245" y="338"/>
                    <a:pt x="245" y="341"/>
                    <a:pt x="243" y="344"/>
                  </a:cubicBezTo>
                  <a:cubicBezTo>
                    <a:pt x="242" y="346"/>
                    <a:pt x="242" y="347"/>
                    <a:pt x="240" y="348"/>
                  </a:cubicBezTo>
                  <a:cubicBezTo>
                    <a:pt x="240" y="348"/>
                    <a:pt x="240" y="349"/>
                    <a:pt x="240" y="349"/>
                  </a:cubicBezTo>
                  <a:cubicBezTo>
                    <a:pt x="240" y="349"/>
                    <a:pt x="241" y="349"/>
                    <a:pt x="240" y="350"/>
                  </a:cubicBezTo>
                  <a:cubicBezTo>
                    <a:pt x="239" y="350"/>
                    <a:pt x="239" y="349"/>
                    <a:pt x="239" y="349"/>
                  </a:cubicBezTo>
                  <a:cubicBezTo>
                    <a:pt x="237" y="347"/>
                    <a:pt x="236" y="345"/>
                    <a:pt x="235" y="343"/>
                  </a:cubicBezTo>
                  <a:cubicBezTo>
                    <a:pt x="234" y="341"/>
                    <a:pt x="234" y="340"/>
                    <a:pt x="232" y="339"/>
                  </a:cubicBezTo>
                  <a:cubicBezTo>
                    <a:pt x="232" y="338"/>
                    <a:pt x="231" y="337"/>
                    <a:pt x="230" y="336"/>
                  </a:cubicBezTo>
                  <a:cubicBezTo>
                    <a:pt x="228" y="336"/>
                    <a:pt x="228" y="335"/>
                    <a:pt x="229" y="334"/>
                  </a:cubicBezTo>
                  <a:close/>
                  <a:moveTo>
                    <a:pt x="279" y="326"/>
                  </a:moveTo>
                  <a:cubicBezTo>
                    <a:pt x="279" y="325"/>
                    <a:pt x="279" y="325"/>
                    <a:pt x="280" y="325"/>
                  </a:cubicBezTo>
                  <a:cubicBezTo>
                    <a:pt x="281" y="325"/>
                    <a:pt x="282" y="324"/>
                    <a:pt x="283" y="323"/>
                  </a:cubicBezTo>
                  <a:cubicBezTo>
                    <a:pt x="284" y="322"/>
                    <a:pt x="285" y="322"/>
                    <a:pt x="286" y="322"/>
                  </a:cubicBezTo>
                  <a:cubicBezTo>
                    <a:pt x="287" y="321"/>
                    <a:pt x="288" y="321"/>
                    <a:pt x="289" y="320"/>
                  </a:cubicBezTo>
                  <a:cubicBezTo>
                    <a:pt x="290" y="320"/>
                    <a:pt x="291" y="321"/>
                    <a:pt x="291" y="322"/>
                  </a:cubicBezTo>
                  <a:cubicBezTo>
                    <a:pt x="291" y="323"/>
                    <a:pt x="287" y="327"/>
                    <a:pt x="285" y="327"/>
                  </a:cubicBezTo>
                  <a:cubicBezTo>
                    <a:pt x="283" y="327"/>
                    <a:pt x="282" y="327"/>
                    <a:pt x="280" y="327"/>
                  </a:cubicBezTo>
                  <a:cubicBezTo>
                    <a:pt x="279" y="327"/>
                    <a:pt x="279" y="326"/>
                    <a:pt x="279" y="326"/>
                  </a:cubicBezTo>
                  <a:close/>
                  <a:moveTo>
                    <a:pt x="296" y="343"/>
                  </a:moveTo>
                  <a:cubicBezTo>
                    <a:pt x="297" y="342"/>
                    <a:pt x="297" y="343"/>
                    <a:pt x="298" y="344"/>
                  </a:cubicBezTo>
                  <a:cubicBezTo>
                    <a:pt x="299" y="346"/>
                    <a:pt x="298" y="348"/>
                    <a:pt x="296" y="348"/>
                  </a:cubicBezTo>
                  <a:cubicBezTo>
                    <a:pt x="296" y="349"/>
                    <a:pt x="295" y="348"/>
                    <a:pt x="295" y="348"/>
                  </a:cubicBezTo>
                  <a:cubicBezTo>
                    <a:pt x="295" y="347"/>
                    <a:pt x="295" y="346"/>
                    <a:pt x="295" y="346"/>
                  </a:cubicBezTo>
                  <a:cubicBezTo>
                    <a:pt x="295" y="345"/>
                    <a:pt x="295" y="345"/>
                    <a:pt x="295" y="345"/>
                  </a:cubicBezTo>
                  <a:cubicBezTo>
                    <a:pt x="295" y="344"/>
                    <a:pt x="295" y="343"/>
                    <a:pt x="296" y="343"/>
                  </a:cubicBezTo>
                  <a:close/>
                  <a:moveTo>
                    <a:pt x="274" y="399"/>
                  </a:moveTo>
                  <a:cubicBezTo>
                    <a:pt x="273" y="399"/>
                    <a:pt x="273" y="399"/>
                    <a:pt x="273" y="401"/>
                  </a:cubicBezTo>
                  <a:cubicBezTo>
                    <a:pt x="271" y="400"/>
                    <a:pt x="271" y="400"/>
                    <a:pt x="271" y="398"/>
                  </a:cubicBezTo>
                  <a:cubicBezTo>
                    <a:pt x="271" y="397"/>
                    <a:pt x="272" y="397"/>
                    <a:pt x="272" y="397"/>
                  </a:cubicBezTo>
                  <a:cubicBezTo>
                    <a:pt x="273" y="398"/>
                    <a:pt x="273" y="398"/>
                    <a:pt x="274" y="399"/>
                  </a:cubicBezTo>
                  <a:close/>
                  <a:moveTo>
                    <a:pt x="268" y="419"/>
                  </a:moveTo>
                  <a:cubicBezTo>
                    <a:pt x="268" y="420"/>
                    <a:pt x="269" y="420"/>
                    <a:pt x="269" y="421"/>
                  </a:cubicBezTo>
                  <a:cubicBezTo>
                    <a:pt x="268" y="421"/>
                    <a:pt x="268" y="421"/>
                    <a:pt x="268" y="421"/>
                  </a:cubicBezTo>
                  <a:cubicBezTo>
                    <a:pt x="268" y="422"/>
                    <a:pt x="267" y="422"/>
                    <a:pt x="267" y="422"/>
                  </a:cubicBezTo>
                  <a:cubicBezTo>
                    <a:pt x="266" y="422"/>
                    <a:pt x="267" y="422"/>
                    <a:pt x="267" y="421"/>
                  </a:cubicBezTo>
                  <a:cubicBezTo>
                    <a:pt x="266" y="421"/>
                    <a:pt x="266" y="420"/>
                    <a:pt x="266" y="420"/>
                  </a:cubicBezTo>
                  <a:cubicBezTo>
                    <a:pt x="266" y="419"/>
                    <a:pt x="266" y="418"/>
                    <a:pt x="267" y="418"/>
                  </a:cubicBezTo>
                  <a:cubicBezTo>
                    <a:pt x="267" y="418"/>
                    <a:pt x="268" y="419"/>
                    <a:pt x="268" y="419"/>
                  </a:cubicBezTo>
                  <a:close/>
                  <a:moveTo>
                    <a:pt x="297" y="350"/>
                  </a:moveTo>
                  <a:cubicBezTo>
                    <a:pt x="297" y="351"/>
                    <a:pt x="298" y="351"/>
                    <a:pt x="298" y="352"/>
                  </a:cubicBezTo>
                  <a:cubicBezTo>
                    <a:pt x="298" y="352"/>
                    <a:pt x="298" y="352"/>
                    <a:pt x="297" y="353"/>
                  </a:cubicBezTo>
                  <a:cubicBezTo>
                    <a:pt x="297" y="353"/>
                    <a:pt x="296" y="353"/>
                    <a:pt x="296" y="352"/>
                  </a:cubicBezTo>
                  <a:cubicBezTo>
                    <a:pt x="295" y="352"/>
                    <a:pt x="296" y="352"/>
                    <a:pt x="296" y="351"/>
                  </a:cubicBezTo>
                  <a:cubicBezTo>
                    <a:pt x="296" y="351"/>
                    <a:pt x="296" y="351"/>
                    <a:pt x="296" y="350"/>
                  </a:cubicBezTo>
                  <a:cubicBezTo>
                    <a:pt x="296" y="350"/>
                    <a:pt x="297" y="349"/>
                    <a:pt x="297" y="349"/>
                  </a:cubicBezTo>
                  <a:cubicBezTo>
                    <a:pt x="298" y="349"/>
                    <a:pt x="297" y="350"/>
                    <a:pt x="297" y="350"/>
                  </a:cubicBezTo>
                  <a:close/>
                  <a:moveTo>
                    <a:pt x="222" y="333"/>
                  </a:moveTo>
                  <a:cubicBezTo>
                    <a:pt x="222" y="333"/>
                    <a:pt x="222" y="332"/>
                    <a:pt x="223" y="333"/>
                  </a:cubicBezTo>
                  <a:cubicBezTo>
                    <a:pt x="224" y="333"/>
                    <a:pt x="225" y="333"/>
                    <a:pt x="225" y="333"/>
                  </a:cubicBezTo>
                  <a:cubicBezTo>
                    <a:pt x="225" y="334"/>
                    <a:pt x="223" y="334"/>
                    <a:pt x="223" y="334"/>
                  </a:cubicBezTo>
                  <a:cubicBezTo>
                    <a:pt x="222" y="334"/>
                    <a:pt x="222" y="334"/>
                    <a:pt x="222" y="333"/>
                  </a:cubicBezTo>
                  <a:close/>
                  <a:moveTo>
                    <a:pt x="163" y="400"/>
                  </a:moveTo>
                  <a:cubicBezTo>
                    <a:pt x="165" y="399"/>
                    <a:pt x="166" y="400"/>
                    <a:pt x="167" y="400"/>
                  </a:cubicBezTo>
                  <a:cubicBezTo>
                    <a:pt x="166" y="401"/>
                    <a:pt x="165" y="399"/>
                    <a:pt x="163" y="400"/>
                  </a:cubicBezTo>
                  <a:close/>
                  <a:moveTo>
                    <a:pt x="265" y="425"/>
                  </a:moveTo>
                  <a:cubicBezTo>
                    <a:pt x="265" y="426"/>
                    <a:pt x="265" y="427"/>
                    <a:pt x="265" y="427"/>
                  </a:cubicBezTo>
                  <a:cubicBezTo>
                    <a:pt x="265" y="427"/>
                    <a:pt x="265" y="427"/>
                    <a:pt x="264" y="428"/>
                  </a:cubicBezTo>
                  <a:cubicBezTo>
                    <a:pt x="264" y="427"/>
                    <a:pt x="264" y="427"/>
                    <a:pt x="264" y="427"/>
                  </a:cubicBezTo>
                  <a:cubicBezTo>
                    <a:pt x="264" y="426"/>
                    <a:pt x="264" y="426"/>
                    <a:pt x="264" y="425"/>
                  </a:cubicBezTo>
                  <a:cubicBezTo>
                    <a:pt x="265" y="425"/>
                    <a:pt x="265" y="425"/>
                    <a:pt x="265" y="425"/>
                  </a:cubicBezTo>
                  <a:close/>
                  <a:moveTo>
                    <a:pt x="198" y="442"/>
                  </a:moveTo>
                  <a:cubicBezTo>
                    <a:pt x="198" y="442"/>
                    <a:pt x="198" y="443"/>
                    <a:pt x="197" y="444"/>
                  </a:cubicBezTo>
                  <a:cubicBezTo>
                    <a:pt x="197" y="443"/>
                    <a:pt x="197" y="442"/>
                    <a:pt x="198" y="442"/>
                  </a:cubicBezTo>
                  <a:close/>
                  <a:moveTo>
                    <a:pt x="260" y="415"/>
                  </a:moveTo>
                  <a:cubicBezTo>
                    <a:pt x="261" y="415"/>
                    <a:pt x="261" y="416"/>
                    <a:pt x="261" y="416"/>
                  </a:cubicBezTo>
                  <a:cubicBezTo>
                    <a:pt x="261" y="416"/>
                    <a:pt x="261" y="417"/>
                    <a:pt x="261" y="417"/>
                  </a:cubicBezTo>
                  <a:cubicBezTo>
                    <a:pt x="260" y="417"/>
                    <a:pt x="260" y="416"/>
                    <a:pt x="260" y="416"/>
                  </a:cubicBezTo>
                  <a:cubicBezTo>
                    <a:pt x="260" y="416"/>
                    <a:pt x="260" y="415"/>
                    <a:pt x="260" y="415"/>
                  </a:cubicBezTo>
                  <a:close/>
                  <a:moveTo>
                    <a:pt x="113" y="333"/>
                  </a:moveTo>
                  <a:cubicBezTo>
                    <a:pt x="113" y="333"/>
                    <a:pt x="113" y="333"/>
                    <a:pt x="113" y="333"/>
                  </a:cubicBezTo>
                  <a:cubicBezTo>
                    <a:pt x="114" y="333"/>
                    <a:pt x="114" y="333"/>
                    <a:pt x="114" y="333"/>
                  </a:cubicBezTo>
                  <a:cubicBezTo>
                    <a:pt x="114" y="334"/>
                    <a:pt x="114" y="334"/>
                    <a:pt x="113" y="334"/>
                  </a:cubicBezTo>
                  <a:cubicBezTo>
                    <a:pt x="113" y="334"/>
                    <a:pt x="113" y="334"/>
                    <a:pt x="113" y="333"/>
                  </a:cubicBezTo>
                  <a:close/>
                  <a:moveTo>
                    <a:pt x="270" y="404"/>
                  </a:moveTo>
                  <a:cubicBezTo>
                    <a:pt x="270" y="405"/>
                    <a:pt x="270" y="405"/>
                    <a:pt x="270" y="405"/>
                  </a:cubicBezTo>
                  <a:cubicBezTo>
                    <a:pt x="269" y="405"/>
                    <a:pt x="269" y="405"/>
                    <a:pt x="269" y="404"/>
                  </a:cubicBezTo>
                  <a:cubicBezTo>
                    <a:pt x="269" y="404"/>
                    <a:pt x="269" y="404"/>
                    <a:pt x="270" y="404"/>
                  </a:cubicBezTo>
                  <a:cubicBezTo>
                    <a:pt x="270" y="404"/>
                    <a:pt x="270" y="404"/>
                    <a:pt x="270" y="404"/>
                  </a:cubicBezTo>
                  <a:close/>
                  <a:moveTo>
                    <a:pt x="218" y="355"/>
                  </a:moveTo>
                  <a:cubicBezTo>
                    <a:pt x="219" y="355"/>
                    <a:pt x="219" y="356"/>
                    <a:pt x="219" y="357"/>
                  </a:cubicBezTo>
                  <a:cubicBezTo>
                    <a:pt x="218" y="356"/>
                    <a:pt x="218" y="356"/>
                    <a:pt x="218" y="355"/>
                  </a:cubicBezTo>
                  <a:close/>
                  <a:moveTo>
                    <a:pt x="295" y="342"/>
                  </a:moveTo>
                  <a:cubicBezTo>
                    <a:pt x="295" y="342"/>
                    <a:pt x="295" y="341"/>
                    <a:pt x="295" y="341"/>
                  </a:cubicBezTo>
                  <a:cubicBezTo>
                    <a:pt x="295" y="341"/>
                    <a:pt x="295" y="341"/>
                    <a:pt x="295" y="341"/>
                  </a:cubicBezTo>
                  <a:cubicBezTo>
                    <a:pt x="296" y="341"/>
                    <a:pt x="296" y="341"/>
                    <a:pt x="296" y="341"/>
                  </a:cubicBezTo>
                  <a:cubicBezTo>
                    <a:pt x="296" y="342"/>
                    <a:pt x="295" y="342"/>
                    <a:pt x="295" y="342"/>
                  </a:cubicBezTo>
                  <a:close/>
                  <a:moveTo>
                    <a:pt x="207" y="357"/>
                  </a:moveTo>
                  <a:cubicBezTo>
                    <a:pt x="208" y="357"/>
                    <a:pt x="208" y="357"/>
                    <a:pt x="208" y="358"/>
                  </a:cubicBezTo>
                  <a:cubicBezTo>
                    <a:pt x="208" y="358"/>
                    <a:pt x="208" y="358"/>
                    <a:pt x="208" y="358"/>
                  </a:cubicBezTo>
                  <a:cubicBezTo>
                    <a:pt x="207" y="358"/>
                    <a:pt x="207" y="358"/>
                    <a:pt x="207" y="357"/>
                  </a:cubicBezTo>
                  <a:close/>
                  <a:moveTo>
                    <a:pt x="221" y="369"/>
                  </a:moveTo>
                  <a:cubicBezTo>
                    <a:pt x="221" y="369"/>
                    <a:pt x="221" y="368"/>
                    <a:pt x="221" y="368"/>
                  </a:cubicBezTo>
                  <a:cubicBezTo>
                    <a:pt x="221" y="368"/>
                    <a:pt x="222" y="368"/>
                    <a:pt x="221" y="369"/>
                  </a:cubicBezTo>
                  <a:cubicBezTo>
                    <a:pt x="221" y="369"/>
                    <a:pt x="221" y="369"/>
                    <a:pt x="221" y="369"/>
                  </a:cubicBezTo>
                  <a:close/>
                  <a:moveTo>
                    <a:pt x="187" y="404"/>
                  </a:moveTo>
                  <a:cubicBezTo>
                    <a:pt x="187" y="404"/>
                    <a:pt x="187" y="404"/>
                    <a:pt x="188" y="404"/>
                  </a:cubicBezTo>
                  <a:cubicBezTo>
                    <a:pt x="188" y="404"/>
                    <a:pt x="188" y="404"/>
                    <a:pt x="188" y="404"/>
                  </a:cubicBezTo>
                  <a:cubicBezTo>
                    <a:pt x="188" y="405"/>
                    <a:pt x="188" y="405"/>
                    <a:pt x="188" y="405"/>
                  </a:cubicBezTo>
                  <a:cubicBezTo>
                    <a:pt x="188" y="405"/>
                    <a:pt x="187" y="404"/>
                    <a:pt x="187" y="404"/>
                  </a:cubicBezTo>
                  <a:close/>
                  <a:moveTo>
                    <a:pt x="252" y="397"/>
                  </a:moveTo>
                  <a:cubicBezTo>
                    <a:pt x="252" y="397"/>
                    <a:pt x="252" y="397"/>
                    <a:pt x="252" y="397"/>
                  </a:cubicBezTo>
                  <a:cubicBezTo>
                    <a:pt x="252" y="398"/>
                    <a:pt x="252" y="398"/>
                    <a:pt x="252" y="398"/>
                  </a:cubicBezTo>
                  <a:cubicBezTo>
                    <a:pt x="252" y="398"/>
                    <a:pt x="252" y="397"/>
                    <a:pt x="252" y="397"/>
                  </a:cubicBezTo>
                  <a:cubicBezTo>
                    <a:pt x="252" y="397"/>
                    <a:pt x="252" y="397"/>
                    <a:pt x="252" y="397"/>
                  </a:cubicBezTo>
                  <a:close/>
                  <a:moveTo>
                    <a:pt x="183" y="437"/>
                  </a:moveTo>
                  <a:cubicBezTo>
                    <a:pt x="183" y="437"/>
                    <a:pt x="182" y="437"/>
                    <a:pt x="182" y="437"/>
                  </a:cubicBezTo>
                  <a:cubicBezTo>
                    <a:pt x="182" y="437"/>
                    <a:pt x="182" y="436"/>
                    <a:pt x="182" y="436"/>
                  </a:cubicBezTo>
                  <a:cubicBezTo>
                    <a:pt x="183" y="436"/>
                    <a:pt x="183" y="437"/>
                    <a:pt x="183" y="437"/>
                  </a:cubicBezTo>
                  <a:close/>
                  <a:moveTo>
                    <a:pt x="111" y="331"/>
                  </a:moveTo>
                  <a:cubicBezTo>
                    <a:pt x="111" y="331"/>
                    <a:pt x="111" y="331"/>
                    <a:pt x="111" y="331"/>
                  </a:cubicBezTo>
                  <a:cubicBezTo>
                    <a:pt x="111" y="331"/>
                    <a:pt x="111" y="331"/>
                    <a:pt x="111" y="331"/>
                  </a:cubicBezTo>
                  <a:cubicBezTo>
                    <a:pt x="111" y="331"/>
                    <a:pt x="111" y="331"/>
                    <a:pt x="111" y="331"/>
                  </a:cubicBezTo>
                  <a:cubicBezTo>
                    <a:pt x="111" y="331"/>
                    <a:pt x="111" y="331"/>
                    <a:pt x="111" y="331"/>
                  </a:cubicBezTo>
                  <a:close/>
                  <a:moveTo>
                    <a:pt x="213" y="351"/>
                  </a:moveTo>
                  <a:cubicBezTo>
                    <a:pt x="213" y="351"/>
                    <a:pt x="213" y="351"/>
                    <a:pt x="213" y="351"/>
                  </a:cubicBezTo>
                  <a:cubicBezTo>
                    <a:pt x="213" y="351"/>
                    <a:pt x="213" y="351"/>
                    <a:pt x="213" y="351"/>
                  </a:cubicBezTo>
                  <a:cubicBezTo>
                    <a:pt x="214" y="351"/>
                    <a:pt x="213" y="352"/>
                    <a:pt x="213" y="351"/>
                  </a:cubicBezTo>
                  <a:cubicBezTo>
                    <a:pt x="213" y="351"/>
                    <a:pt x="213" y="351"/>
                    <a:pt x="213" y="351"/>
                  </a:cubicBezTo>
                  <a:close/>
                  <a:moveTo>
                    <a:pt x="253" y="396"/>
                  </a:moveTo>
                  <a:cubicBezTo>
                    <a:pt x="252" y="396"/>
                    <a:pt x="252" y="396"/>
                    <a:pt x="252" y="396"/>
                  </a:cubicBezTo>
                  <a:cubicBezTo>
                    <a:pt x="252" y="396"/>
                    <a:pt x="253" y="396"/>
                    <a:pt x="253" y="396"/>
                  </a:cubicBezTo>
                  <a:cubicBezTo>
                    <a:pt x="253" y="396"/>
                    <a:pt x="253" y="396"/>
                    <a:pt x="253" y="396"/>
                  </a:cubicBezTo>
                  <a:cubicBezTo>
                    <a:pt x="253" y="396"/>
                    <a:pt x="253" y="396"/>
                    <a:pt x="253" y="396"/>
                  </a:cubicBezTo>
                  <a:close/>
                  <a:moveTo>
                    <a:pt x="307" y="433"/>
                  </a:moveTo>
                  <a:cubicBezTo>
                    <a:pt x="307" y="434"/>
                    <a:pt x="306" y="433"/>
                    <a:pt x="306" y="434"/>
                  </a:cubicBezTo>
                  <a:cubicBezTo>
                    <a:pt x="305" y="435"/>
                    <a:pt x="305" y="434"/>
                    <a:pt x="305" y="434"/>
                  </a:cubicBezTo>
                  <a:cubicBezTo>
                    <a:pt x="304" y="434"/>
                    <a:pt x="304" y="434"/>
                    <a:pt x="303" y="435"/>
                  </a:cubicBezTo>
                  <a:cubicBezTo>
                    <a:pt x="303" y="436"/>
                    <a:pt x="303" y="437"/>
                    <a:pt x="302" y="437"/>
                  </a:cubicBezTo>
                  <a:cubicBezTo>
                    <a:pt x="301" y="437"/>
                    <a:pt x="301" y="438"/>
                    <a:pt x="301" y="438"/>
                  </a:cubicBezTo>
                  <a:cubicBezTo>
                    <a:pt x="300" y="440"/>
                    <a:pt x="298" y="440"/>
                    <a:pt x="297" y="439"/>
                  </a:cubicBezTo>
                  <a:cubicBezTo>
                    <a:pt x="296" y="438"/>
                    <a:pt x="295" y="438"/>
                    <a:pt x="295" y="437"/>
                  </a:cubicBezTo>
                  <a:cubicBezTo>
                    <a:pt x="295" y="438"/>
                    <a:pt x="294" y="438"/>
                    <a:pt x="293" y="438"/>
                  </a:cubicBezTo>
                  <a:cubicBezTo>
                    <a:pt x="291" y="438"/>
                    <a:pt x="291" y="436"/>
                    <a:pt x="289" y="435"/>
                  </a:cubicBezTo>
                  <a:cubicBezTo>
                    <a:pt x="289" y="435"/>
                    <a:pt x="289" y="435"/>
                    <a:pt x="288" y="435"/>
                  </a:cubicBezTo>
                  <a:cubicBezTo>
                    <a:pt x="287" y="435"/>
                    <a:pt x="287" y="434"/>
                    <a:pt x="287" y="434"/>
                  </a:cubicBezTo>
                  <a:cubicBezTo>
                    <a:pt x="287" y="433"/>
                    <a:pt x="287" y="432"/>
                    <a:pt x="286" y="432"/>
                  </a:cubicBezTo>
                  <a:cubicBezTo>
                    <a:pt x="285" y="432"/>
                    <a:pt x="286" y="433"/>
                    <a:pt x="286" y="433"/>
                  </a:cubicBezTo>
                  <a:cubicBezTo>
                    <a:pt x="286" y="434"/>
                    <a:pt x="286" y="434"/>
                    <a:pt x="285" y="434"/>
                  </a:cubicBezTo>
                  <a:cubicBezTo>
                    <a:pt x="285" y="434"/>
                    <a:pt x="283" y="432"/>
                    <a:pt x="283" y="432"/>
                  </a:cubicBezTo>
                  <a:cubicBezTo>
                    <a:pt x="283" y="431"/>
                    <a:pt x="283" y="430"/>
                    <a:pt x="282" y="430"/>
                  </a:cubicBezTo>
                  <a:cubicBezTo>
                    <a:pt x="282" y="430"/>
                    <a:pt x="282" y="431"/>
                    <a:pt x="282" y="431"/>
                  </a:cubicBezTo>
                  <a:cubicBezTo>
                    <a:pt x="281" y="432"/>
                    <a:pt x="281" y="433"/>
                    <a:pt x="281" y="432"/>
                  </a:cubicBezTo>
                  <a:cubicBezTo>
                    <a:pt x="280" y="432"/>
                    <a:pt x="279" y="432"/>
                    <a:pt x="279" y="431"/>
                  </a:cubicBezTo>
                  <a:cubicBezTo>
                    <a:pt x="279" y="430"/>
                    <a:pt x="278" y="430"/>
                    <a:pt x="278" y="429"/>
                  </a:cubicBezTo>
                  <a:cubicBezTo>
                    <a:pt x="278" y="428"/>
                    <a:pt x="279" y="427"/>
                    <a:pt x="280" y="427"/>
                  </a:cubicBezTo>
                  <a:cubicBezTo>
                    <a:pt x="282" y="427"/>
                    <a:pt x="282" y="426"/>
                    <a:pt x="284" y="426"/>
                  </a:cubicBezTo>
                  <a:cubicBezTo>
                    <a:pt x="284" y="426"/>
                    <a:pt x="284" y="426"/>
                    <a:pt x="284" y="426"/>
                  </a:cubicBezTo>
                  <a:cubicBezTo>
                    <a:pt x="284" y="424"/>
                    <a:pt x="285" y="424"/>
                    <a:pt x="286" y="424"/>
                  </a:cubicBezTo>
                  <a:cubicBezTo>
                    <a:pt x="286" y="423"/>
                    <a:pt x="286" y="423"/>
                    <a:pt x="285" y="422"/>
                  </a:cubicBezTo>
                  <a:cubicBezTo>
                    <a:pt x="285" y="422"/>
                    <a:pt x="284" y="421"/>
                    <a:pt x="285" y="420"/>
                  </a:cubicBezTo>
                  <a:cubicBezTo>
                    <a:pt x="286" y="420"/>
                    <a:pt x="285" y="420"/>
                    <a:pt x="285" y="420"/>
                  </a:cubicBezTo>
                  <a:cubicBezTo>
                    <a:pt x="285" y="419"/>
                    <a:pt x="285" y="419"/>
                    <a:pt x="285" y="419"/>
                  </a:cubicBezTo>
                  <a:cubicBezTo>
                    <a:pt x="285" y="418"/>
                    <a:pt x="286" y="419"/>
                    <a:pt x="286" y="419"/>
                  </a:cubicBezTo>
                  <a:cubicBezTo>
                    <a:pt x="287" y="419"/>
                    <a:pt x="287" y="421"/>
                    <a:pt x="288" y="421"/>
                  </a:cubicBezTo>
                  <a:cubicBezTo>
                    <a:pt x="288" y="420"/>
                    <a:pt x="287" y="419"/>
                    <a:pt x="287" y="419"/>
                  </a:cubicBezTo>
                  <a:cubicBezTo>
                    <a:pt x="286" y="417"/>
                    <a:pt x="287" y="416"/>
                    <a:pt x="287" y="415"/>
                  </a:cubicBezTo>
                  <a:cubicBezTo>
                    <a:pt x="288" y="414"/>
                    <a:pt x="288" y="414"/>
                    <a:pt x="288" y="413"/>
                  </a:cubicBezTo>
                  <a:cubicBezTo>
                    <a:pt x="288" y="412"/>
                    <a:pt x="289" y="412"/>
                    <a:pt x="289" y="412"/>
                  </a:cubicBezTo>
                  <a:cubicBezTo>
                    <a:pt x="291" y="413"/>
                    <a:pt x="291" y="415"/>
                    <a:pt x="292" y="415"/>
                  </a:cubicBezTo>
                  <a:cubicBezTo>
                    <a:pt x="293" y="415"/>
                    <a:pt x="293" y="416"/>
                    <a:pt x="293" y="416"/>
                  </a:cubicBezTo>
                  <a:cubicBezTo>
                    <a:pt x="292" y="417"/>
                    <a:pt x="292" y="417"/>
                    <a:pt x="293" y="418"/>
                  </a:cubicBezTo>
                  <a:cubicBezTo>
                    <a:pt x="293" y="418"/>
                    <a:pt x="293" y="418"/>
                    <a:pt x="293" y="418"/>
                  </a:cubicBezTo>
                  <a:cubicBezTo>
                    <a:pt x="293" y="418"/>
                    <a:pt x="293" y="417"/>
                    <a:pt x="294" y="417"/>
                  </a:cubicBezTo>
                  <a:cubicBezTo>
                    <a:pt x="294" y="417"/>
                    <a:pt x="294" y="417"/>
                    <a:pt x="295" y="418"/>
                  </a:cubicBezTo>
                  <a:cubicBezTo>
                    <a:pt x="295" y="419"/>
                    <a:pt x="295" y="419"/>
                    <a:pt x="296" y="420"/>
                  </a:cubicBezTo>
                  <a:cubicBezTo>
                    <a:pt x="297" y="420"/>
                    <a:pt x="298" y="422"/>
                    <a:pt x="300" y="423"/>
                  </a:cubicBezTo>
                  <a:cubicBezTo>
                    <a:pt x="301" y="423"/>
                    <a:pt x="301" y="424"/>
                    <a:pt x="301" y="425"/>
                  </a:cubicBezTo>
                  <a:cubicBezTo>
                    <a:pt x="301" y="426"/>
                    <a:pt x="301" y="427"/>
                    <a:pt x="301" y="428"/>
                  </a:cubicBezTo>
                  <a:cubicBezTo>
                    <a:pt x="302" y="428"/>
                    <a:pt x="301" y="426"/>
                    <a:pt x="302" y="426"/>
                  </a:cubicBezTo>
                  <a:cubicBezTo>
                    <a:pt x="302" y="426"/>
                    <a:pt x="302" y="427"/>
                    <a:pt x="302" y="428"/>
                  </a:cubicBezTo>
                  <a:cubicBezTo>
                    <a:pt x="303" y="430"/>
                    <a:pt x="303" y="431"/>
                    <a:pt x="304" y="432"/>
                  </a:cubicBezTo>
                  <a:cubicBezTo>
                    <a:pt x="305" y="433"/>
                    <a:pt x="305" y="432"/>
                    <a:pt x="306" y="432"/>
                  </a:cubicBezTo>
                  <a:cubicBezTo>
                    <a:pt x="306" y="431"/>
                    <a:pt x="306" y="431"/>
                    <a:pt x="307" y="431"/>
                  </a:cubicBezTo>
                  <a:cubicBezTo>
                    <a:pt x="308" y="432"/>
                    <a:pt x="307" y="432"/>
                    <a:pt x="307" y="433"/>
                  </a:cubicBezTo>
                  <a:close/>
                  <a:moveTo>
                    <a:pt x="276" y="428"/>
                  </a:moveTo>
                  <a:cubicBezTo>
                    <a:pt x="276" y="429"/>
                    <a:pt x="275" y="430"/>
                    <a:pt x="276" y="430"/>
                  </a:cubicBezTo>
                  <a:cubicBezTo>
                    <a:pt x="276" y="431"/>
                    <a:pt x="275" y="431"/>
                    <a:pt x="275" y="431"/>
                  </a:cubicBezTo>
                  <a:cubicBezTo>
                    <a:pt x="275" y="432"/>
                    <a:pt x="274" y="432"/>
                    <a:pt x="274" y="433"/>
                  </a:cubicBezTo>
                  <a:cubicBezTo>
                    <a:pt x="274" y="434"/>
                    <a:pt x="273" y="436"/>
                    <a:pt x="272" y="436"/>
                  </a:cubicBezTo>
                  <a:cubicBezTo>
                    <a:pt x="272" y="436"/>
                    <a:pt x="271" y="436"/>
                    <a:pt x="271" y="435"/>
                  </a:cubicBezTo>
                  <a:cubicBezTo>
                    <a:pt x="271" y="435"/>
                    <a:pt x="270" y="434"/>
                    <a:pt x="270" y="434"/>
                  </a:cubicBezTo>
                  <a:cubicBezTo>
                    <a:pt x="270" y="433"/>
                    <a:pt x="270" y="432"/>
                    <a:pt x="270" y="432"/>
                  </a:cubicBezTo>
                  <a:cubicBezTo>
                    <a:pt x="271" y="432"/>
                    <a:pt x="271" y="431"/>
                    <a:pt x="271" y="431"/>
                  </a:cubicBezTo>
                  <a:cubicBezTo>
                    <a:pt x="271" y="429"/>
                    <a:pt x="272" y="428"/>
                    <a:pt x="273" y="427"/>
                  </a:cubicBezTo>
                  <a:cubicBezTo>
                    <a:pt x="274" y="427"/>
                    <a:pt x="275" y="426"/>
                    <a:pt x="276" y="427"/>
                  </a:cubicBezTo>
                  <a:cubicBezTo>
                    <a:pt x="277" y="427"/>
                    <a:pt x="277" y="428"/>
                    <a:pt x="276" y="428"/>
                  </a:cubicBezTo>
                  <a:close/>
                  <a:moveTo>
                    <a:pt x="302" y="421"/>
                  </a:moveTo>
                  <a:cubicBezTo>
                    <a:pt x="302" y="421"/>
                    <a:pt x="303" y="420"/>
                    <a:pt x="303" y="419"/>
                  </a:cubicBezTo>
                  <a:cubicBezTo>
                    <a:pt x="302" y="418"/>
                    <a:pt x="303" y="418"/>
                    <a:pt x="304" y="418"/>
                  </a:cubicBezTo>
                  <a:cubicBezTo>
                    <a:pt x="305" y="418"/>
                    <a:pt x="306" y="419"/>
                    <a:pt x="306" y="420"/>
                  </a:cubicBezTo>
                  <a:cubicBezTo>
                    <a:pt x="306" y="421"/>
                    <a:pt x="306" y="422"/>
                    <a:pt x="305" y="423"/>
                  </a:cubicBezTo>
                  <a:cubicBezTo>
                    <a:pt x="305" y="423"/>
                    <a:pt x="305" y="423"/>
                    <a:pt x="304" y="423"/>
                  </a:cubicBezTo>
                  <a:cubicBezTo>
                    <a:pt x="304" y="423"/>
                    <a:pt x="304" y="423"/>
                    <a:pt x="304" y="422"/>
                  </a:cubicBezTo>
                  <a:cubicBezTo>
                    <a:pt x="304" y="421"/>
                    <a:pt x="305" y="420"/>
                    <a:pt x="303" y="418"/>
                  </a:cubicBezTo>
                  <a:cubicBezTo>
                    <a:pt x="303" y="420"/>
                    <a:pt x="304" y="421"/>
                    <a:pt x="303" y="422"/>
                  </a:cubicBezTo>
                  <a:cubicBezTo>
                    <a:pt x="303" y="422"/>
                    <a:pt x="303" y="422"/>
                    <a:pt x="303" y="422"/>
                  </a:cubicBezTo>
                  <a:cubicBezTo>
                    <a:pt x="302" y="422"/>
                    <a:pt x="302" y="422"/>
                    <a:pt x="302" y="421"/>
                  </a:cubicBezTo>
                  <a:close/>
                  <a:moveTo>
                    <a:pt x="264" y="435"/>
                  </a:moveTo>
                  <a:cubicBezTo>
                    <a:pt x="264" y="436"/>
                    <a:pt x="263" y="437"/>
                    <a:pt x="262" y="437"/>
                  </a:cubicBezTo>
                  <a:cubicBezTo>
                    <a:pt x="261" y="437"/>
                    <a:pt x="261" y="436"/>
                    <a:pt x="261" y="436"/>
                  </a:cubicBezTo>
                  <a:cubicBezTo>
                    <a:pt x="259" y="435"/>
                    <a:pt x="259" y="435"/>
                    <a:pt x="261" y="434"/>
                  </a:cubicBezTo>
                  <a:cubicBezTo>
                    <a:pt x="261" y="434"/>
                    <a:pt x="261" y="434"/>
                    <a:pt x="261" y="434"/>
                  </a:cubicBezTo>
                  <a:cubicBezTo>
                    <a:pt x="262" y="433"/>
                    <a:pt x="262" y="432"/>
                    <a:pt x="263" y="433"/>
                  </a:cubicBezTo>
                  <a:cubicBezTo>
                    <a:pt x="264" y="433"/>
                    <a:pt x="264" y="434"/>
                    <a:pt x="264" y="435"/>
                  </a:cubicBezTo>
                  <a:close/>
                  <a:moveTo>
                    <a:pt x="297" y="419"/>
                  </a:moveTo>
                  <a:cubicBezTo>
                    <a:pt x="299" y="418"/>
                    <a:pt x="300" y="420"/>
                    <a:pt x="301" y="419"/>
                  </a:cubicBezTo>
                  <a:cubicBezTo>
                    <a:pt x="301" y="419"/>
                    <a:pt x="301" y="419"/>
                    <a:pt x="301" y="419"/>
                  </a:cubicBezTo>
                  <a:cubicBezTo>
                    <a:pt x="302" y="420"/>
                    <a:pt x="301" y="421"/>
                    <a:pt x="301" y="422"/>
                  </a:cubicBezTo>
                  <a:cubicBezTo>
                    <a:pt x="301" y="423"/>
                    <a:pt x="301" y="423"/>
                    <a:pt x="300" y="422"/>
                  </a:cubicBezTo>
                  <a:cubicBezTo>
                    <a:pt x="299" y="421"/>
                    <a:pt x="298" y="420"/>
                    <a:pt x="297" y="419"/>
                  </a:cubicBezTo>
                  <a:close/>
                  <a:moveTo>
                    <a:pt x="276" y="443"/>
                  </a:moveTo>
                  <a:cubicBezTo>
                    <a:pt x="276" y="443"/>
                    <a:pt x="275" y="443"/>
                    <a:pt x="275" y="443"/>
                  </a:cubicBezTo>
                  <a:cubicBezTo>
                    <a:pt x="274" y="443"/>
                    <a:pt x="273" y="443"/>
                    <a:pt x="273" y="442"/>
                  </a:cubicBezTo>
                  <a:cubicBezTo>
                    <a:pt x="274" y="441"/>
                    <a:pt x="274" y="441"/>
                    <a:pt x="275" y="441"/>
                  </a:cubicBezTo>
                  <a:cubicBezTo>
                    <a:pt x="276" y="441"/>
                    <a:pt x="276" y="442"/>
                    <a:pt x="276" y="443"/>
                  </a:cubicBezTo>
                  <a:close/>
                  <a:moveTo>
                    <a:pt x="271" y="440"/>
                  </a:moveTo>
                  <a:cubicBezTo>
                    <a:pt x="271" y="441"/>
                    <a:pt x="271" y="441"/>
                    <a:pt x="270" y="441"/>
                  </a:cubicBezTo>
                  <a:cubicBezTo>
                    <a:pt x="270" y="441"/>
                    <a:pt x="270" y="440"/>
                    <a:pt x="269" y="440"/>
                  </a:cubicBezTo>
                  <a:cubicBezTo>
                    <a:pt x="269" y="440"/>
                    <a:pt x="269" y="439"/>
                    <a:pt x="270" y="439"/>
                  </a:cubicBezTo>
                  <a:cubicBezTo>
                    <a:pt x="270" y="439"/>
                    <a:pt x="271" y="440"/>
                    <a:pt x="271" y="440"/>
                  </a:cubicBezTo>
                  <a:close/>
                  <a:moveTo>
                    <a:pt x="292" y="412"/>
                  </a:moveTo>
                  <a:cubicBezTo>
                    <a:pt x="292" y="412"/>
                    <a:pt x="292" y="411"/>
                    <a:pt x="293" y="411"/>
                  </a:cubicBezTo>
                  <a:cubicBezTo>
                    <a:pt x="293" y="411"/>
                    <a:pt x="293" y="412"/>
                    <a:pt x="293" y="412"/>
                  </a:cubicBezTo>
                  <a:cubicBezTo>
                    <a:pt x="293" y="412"/>
                    <a:pt x="293" y="412"/>
                    <a:pt x="293" y="412"/>
                  </a:cubicBezTo>
                  <a:cubicBezTo>
                    <a:pt x="292" y="412"/>
                    <a:pt x="292" y="412"/>
                    <a:pt x="292" y="412"/>
                  </a:cubicBezTo>
                  <a:close/>
                  <a:moveTo>
                    <a:pt x="269" y="436"/>
                  </a:moveTo>
                  <a:cubicBezTo>
                    <a:pt x="269" y="436"/>
                    <a:pt x="270" y="436"/>
                    <a:pt x="270" y="436"/>
                  </a:cubicBezTo>
                  <a:cubicBezTo>
                    <a:pt x="270" y="436"/>
                    <a:pt x="270" y="436"/>
                    <a:pt x="270" y="437"/>
                  </a:cubicBezTo>
                  <a:cubicBezTo>
                    <a:pt x="270" y="437"/>
                    <a:pt x="270" y="437"/>
                    <a:pt x="270" y="437"/>
                  </a:cubicBezTo>
                  <a:cubicBezTo>
                    <a:pt x="270" y="437"/>
                    <a:pt x="269" y="437"/>
                    <a:pt x="269" y="436"/>
                  </a:cubicBezTo>
                  <a:close/>
                  <a:moveTo>
                    <a:pt x="297" y="129"/>
                  </a:moveTo>
                  <a:cubicBezTo>
                    <a:pt x="298" y="129"/>
                    <a:pt x="298" y="130"/>
                    <a:pt x="298" y="130"/>
                  </a:cubicBezTo>
                  <a:cubicBezTo>
                    <a:pt x="297" y="131"/>
                    <a:pt x="297" y="131"/>
                    <a:pt x="298" y="131"/>
                  </a:cubicBezTo>
                  <a:cubicBezTo>
                    <a:pt x="299" y="132"/>
                    <a:pt x="299" y="133"/>
                    <a:pt x="300" y="133"/>
                  </a:cubicBezTo>
                  <a:cubicBezTo>
                    <a:pt x="300" y="133"/>
                    <a:pt x="301" y="134"/>
                    <a:pt x="301" y="134"/>
                  </a:cubicBezTo>
                  <a:cubicBezTo>
                    <a:pt x="302" y="135"/>
                    <a:pt x="302" y="134"/>
                    <a:pt x="303" y="134"/>
                  </a:cubicBezTo>
                  <a:cubicBezTo>
                    <a:pt x="303" y="133"/>
                    <a:pt x="303" y="133"/>
                    <a:pt x="304" y="133"/>
                  </a:cubicBezTo>
                  <a:cubicBezTo>
                    <a:pt x="304" y="134"/>
                    <a:pt x="305" y="133"/>
                    <a:pt x="306" y="133"/>
                  </a:cubicBezTo>
                  <a:cubicBezTo>
                    <a:pt x="306" y="134"/>
                    <a:pt x="305" y="134"/>
                    <a:pt x="304" y="135"/>
                  </a:cubicBezTo>
                  <a:cubicBezTo>
                    <a:pt x="304" y="135"/>
                    <a:pt x="303" y="135"/>
                    <a:pt x="303" y="135"/>
                  </a:cubicBezTo>
                  <a:cubicBezTo>
                    <a:pt x="303" y="136"/>
                    <a:pt x="304" y="136"/>
                    <a:pt x="304" y="136"/>
                  </a:cubicBezTo>
                  <a:cubicBezTo>
                    <a:pt x="304" y="137"/>
                    <a:pt x="304" y="137"/>
                    <a:pt x="305" y="137"/>
                  </a:cubicBezTo>
                  <a:cubicBezTo>
                    <a:pt x="305" y="138"/>
                    <a:pt x="306" y="138"/>
                    <a:pt x="307" y="137"/>
                  </a:cubicBezTo>
                  <a:cubicBezTo>
                    <a:pt x="309" y="137"/>
                    <a:pt x="309" y="136"/>
                    <a:pt x="310" y="135"/>
                  </a:cubicBezTo>
                  <a:cubicBezTo>
                    <a:pt x="310" y="134"/>
                    <a:pt x="310" y="134"/>
                    <a:pt x="311" y="133"/>
                  </a:cubicBezTo>
                  <a:cubicBezTo>
                    <a:pt x="311" y="133"/>
                    <a:pt x="311" y="133"/>
                    <a:pt x="311" y="134"/>
                  </a:cubicBezTo>
                  <a:cubicBezTo>
                    <a:pt x="311" y="134"/>
                    <a:pt x="311" y="135"/>
                    <a:pt x="312" y="135"/>
                  </a:cubicBezTo>
                  <a:cubicBezTo>
                    <a:pt x="313" y="135"/>
                    <a:pt x="313" y="135"/>
                    <a:pt x="314" y="136"/>
                  </a:cubicBezTo>
                  <a:cubicBezTo>
                    <a:pt x="313" y="136"/>
                    <a:pt x="313" y="136"/>
                    <a:pt x="312" y="136"/>
                  </a:cubicBezTo>
                  <a:cubicBezTo>
                    <a:pt x="311" y="136"/>
                    <a:pt x="310" y="137"/>
                    <a:pt x="309" y="138"/>
                  </a:cubicBezTo>
                  <a:cubicBezTo>
                    <a:pt x="309" y="138"/>
                    <a:pt x="309" y="139"/>
                    <a:pt x="309" y="139"/>
                  </a:cubicBezTo>
                  <a:cubicBezTo>
                    <a:pt x="310" y="140"/>
                    <a:pt x="310" y="141"/>
                    <a:pt x="311" y="141"/>
                  </a:cubicBezTo>
                  <a:cubicBezTo>
                    <a:pt x="311" y="142"/>
                    <a:pt x="312" y="142"/>
                    <a:pt x="312" y="142"/>
                  </a:cubicBezTo>
                  <a:cubicBezTo>
                    <a:pt x="312" y="143"/>
                    <a:pt x="312" y="143"/>
                    <a:pt x="312" y="143"/>
                  </a:cubicBezTo>
                  <a:cubicBezTo>
                    <a:pt x="311" y="143"/>
                    <a:pt x="311" y="142"/>
                    <a:pt x="310" y="142"/>
                  </a:cubicBezTo>
                  <a:cubicBezTo>
                    <a:pt x="310" y="142"/>
                    <a:pt x="310" y="142"/>
                    <a:pt x="310" y="142"/>
                  </a:cubicBezTo>
                  <a:cubicBezTo>
                    <a:pt x="309" y="141"/>
                    <a:pt x="309" y="141"/>
                    <a:pt x="308" y="141"/>
                  </a:cubicBezTo>
                  <a:cubicBezTo>
                    <a:pt x="308" y="142"/>
                    <a:pt x="307" y="142"/>
                    <a:pt x="307" y="142"/>
                  </a:cubicBezTo>
                  <a:cubicBezTo>
                    <a:pt x="306" y="141"/>
                    <a:pt x="306" y="141"/>
                    <a:pt x="305" y="141"/>
                  </a:cubicBezTo>
                  <a:cubicBezTo>
                    <a:pt x="305" y="141"/>
                    <a:pt x="305" y="141"/>
                    <a:pt x="305" y="141"/>
                  </a:cubicBezTo>
                  <a:cubicBezTo>
                    <a:pt x="303" y="141"/>
                    <a:pt x="301" y="140"/>
                    <a:pt x="300" y="138"/>
                  </a:cubicBezTo>
                  <a:cubicBezTo>
                    <a:pt x="300" y="138"/>
                    <a:pt x="298" y="137"/>
                    <a:pt x="297" y="137"/>
                  </a:cubicBezTo>
                  <a:cubicBezTo>
                    <a:pt x="296" y="137"/>
                    <a:pt x="297" y="138"/>
                    <a:pt x="297" y="139"/>
                  </a:cubicBezTo>
                  <a:cubicBezTo>
                    <a:pt x="297" y="139"/>
                    <a:pt x="297" y="139"/>
                    <a:pt x="297" y="139"/>
                  </a:cubicBezTo>
                  <a:cubicBezTo>
                    <a:pt x="297" y="141"/>
                    <a:pt x="297" y="141"/>
                    <a:pt x="299" y="140"/>
                  </a:cubicBezTo>
                  <a:cubicBezTo>
                    <a:pt x="299" y="140"/>
                    <a:pt x="299" y="140"/>
                    <a:pt x="299" y="140"/>
                  </a:cubicBezTo>
                  <a:cubicBezTo>
                    <a:pt x="299" y="141"/>
                    <a:pt x="299" y="141"/>
                    <a:pt x="299" y="141"/>
                  </a:cubicBezTo>
                  <a:cubicBezTo>
                    <a:pt x="299" y="141"/>
                    <a:pt x="299" y="141"/>
                    <a:pt x="299" y="141"/>
                  </a:cubicBezTo>
                  <a:cubicBezTo>
                    <a:pt x="297" y="141"/>
                    <a:pt x="297" y="143"/>
                    <a:pt x="298" y="144"/>
                  </a:cubicBezTo>
                  <a:cubicBezTo>
                    <a:pt x="298" y="145"/>
                    <a:pt x="299" y="145"/>
                    <a:pt x="300" y="145"/>
                  </a:cubicBezTo>
                  <a:cubicBezTo>
                    <a:pt x="300" y="145"/>
                    <a:pt x="301" y="146"/>
                    <a:pt x="300" y="146"/>
                  </a:cubicBezTo>
                  <a:cubicBezTo>
                    <a:pt x="300" y="146"/>
                    <a:pt x="300" y="146"/>
                    <a:pt x="299" y="146"/>
                  </a:cubicBezTo>
                  <a:cubicBezTo>
                    <a:pt x="299" y="146"/>
                    <a:pt x="299" y="146"/>
                    <a:pt x="299" y="146"/>
                  </a:cubicBezTo>
                  <a:cubicBezTo>
                    <a:pt x="298" y="146"/>
                    <a:pt x="298" y="147"/>
                    <a:pt x="297" y="147"/>
                  </a:cubicBezTo>
                  <a:cubicBezTo>
                    <a:pt x="297" y="147"/>
                    <a:pt x="297" y="147"/>
                    <a:pt x="297" y="147"/>
                  </a:cubicBezTo>
                  <a:cubicBezTo>
                    <a:pt x="298" y="148"/>
                    <a:pt x="299" y="148"/>
                    <a:pt x="299" y="149"/>
                  </a:cubicBezTo>
                  <a:cubicBezTo>
                    <a:pt x="299" y="149"/>
                    <a:pt x="300" y="150"/>
                    <a:pt x="300" y="150"/>
                  </a:cubicBezTo>
                  <a:cubicBezTo>
                    <a:pt x="300" y="152"/>
                    <a:pt x="301" y="153"/>
                    <a:pt x="302" y="155"/>
                  </a:cubicBezTo>
                  <a:cubicBezTo>
                    <a:pt x="302" y="155"/>
                    <a:pt x="302" y="156"/>
                    <a:pt x="303" y="156"/>
                  </a:cubicBezTo>
                  <a:cubicBezTo>
                    <a:pt x="303" y="156"/>
                    <a:pt x="303" y="156"/>
                    <a:pt x="303" y="156"/>
                  </a:cubicBezTo>
                  <a:cubicBezTo>
                    <a:pt x="303" y="156"/>
                    <a:pt x="303" y="156"/>
                    <a:pt x="303" y="156"/>
                  </a:cubicBezTo>
                  <a:cubicBezTo>
                    <a:pt x="304" y="156"/>
                    <a:pt x="304" y="157"/>
                    <a:pt x="305" y="156"/>
                  </a:cubicBezTo>
                  <a:cubicBezTo>
                    <a:pt x="305" y="156"/>
                    <a:pt x="305" y="156"/>
                    <a:pt x="305" y="156"/>
                  </a:cubicBezTo>
                  <a:cubicBezTo>
                    <a:pt x="306" y="156"/>
                    <a:pt x="307" y="156"/>
                    <a:pt x="308" y="155"/>
                  </a:cubicBezTo>
                  <a:cubicBezTo>
                    <a:pt x="308" y="155"/>
                    <a:pt x="308" y="155"/>
                    <a:pt x="308" y="155"/>
                  </a:cubicBezTo>
                  <a:cubicBezTo>
                    <a:pt x="309" y="155"/>
                    <a:pt x="309" y="155"/>
                    <a:pt x="309" y="155"/>
                  </a:cubicBezTo>
                  <a:cubicBezTo>
                    <a:pt x="310" y="154"/>
                    <a:pt x="311" y="154"/>
                    <a:pt x="311" y="153"/>
                  </a:cubicBezTo>
                  <a:cubicBezTo>
                    <a:pt x="311" y="152"/>
                    <a:pt x="312" y="152"/>
                    <a:pt x="313" y="152"/>
                  </a:cubicBezTo>
                  <a:cubicBezTo>
                    <a:pt x="313" y="152"/>
                    <a:pt x="312" y="153"/>
                    <a:pt x="313" y="154"/>
                  </a:cubicBezTo>
                  <a:cubicBezTo>
                    <a:pt x="313" y="154"/>
                    <a:pt x="312" y="155"/>
                    <a:pt x="312" y="155"/>
                  </a:cubicBezTo>
                  <a:cubicBezTo>
                    <a:pt x="311" y="156"/>
                    <a:pt x="310" y="158"/>
                    <a:pt x="308" y="158"/>
                  </a:cubicBezTo>
                  <a:cubicBezTo>
                    <a:pt x="307" y="158"/>
                    <a:pt x="306" y="159"/>
                    <a:pt x="305" y="159"/>
                  </a:cubicBezTo>
                  <a:cubicBezTo>
                    <a:pt x="304" y="160"/>
                    <a:pt x="303" y="160"/>
                    <a:pt x="303" y="161"/>
                  </a:cubicBezTo>
                  <a:cubicBezTo>
                    <a:pt x="303" y="162"/>
                    <a:pt x="304" y="163"/>
                    <a:pt x="303" y="164"/>
                  </a:cubicBezTo>
                  <a:cubicBezTo>
                    <a:pt x="303" y="164"/>
                    <a:pt x="303" y="164"/>
                    <a:pt x="303" y="164"/>
                  </a:cubicBezTo>
                  <a:cubicBezTo>
                    <a:pt x="304" y="165"/>
                    <a:pt x="305" y="166"/>
                    <a:pt x="306" y="165"/>
                  </a:cubicBezTo>
                  <a:cubicBezTo>
                    <a:pt x="306" y="165"/>
                    <a:pt x="306" y="165"/>
                    <a:pt x="306" y="165"/>
                  </a:cubicBezTo>
                  <a:cubicBezTo>
                    <a:pt x="306" y="166"/>
                    <a:pt x="308" y="167"/>
                    <a:pt x="307" y="168"/>
                  </a:cubicBezTo>
                  <a:cubicBezTo>
                    <a:pt x="306" y="168"/>
                    <a:pt x="307" y="169"/>
                    <a:pt x="307" y="169"/>
                  </a:cubicBezTo>
                  <a:cubicBezTo>
                    <a:pt x="308" y="170"/>
                    <a:pt x="308" y="169"/>
                    <a:pt x="308" y="169"/>
                  </a:cubicBezTo>
                  <a:cubicBezTo>
                    <a:pt x="308" y="169"/>
                    <a:pt x="309" y="168"/>
                    <a:pt x="309" y="169"/>
                  </a:cubicBezTo>
                  <a:cubicBezTo>
                    <a:pt x="309" y="169"/>
                    <a:pt x="310" y="168"/>
                    <a:pt x="310" y="168"/>
                  </a:cubicBezTo>
                  <a:cubicBezTo>
                    <a:pt x="310" y="167"/>
                    <a:pt x="310" y="167"/>
                    <a:pt x="311" y="167"/>
                  </a:cubicBezTo>
                  <a:cubicBezTo>
                    <a:pt x="311" y="167"/>
                    <a:pt x="312" y="166"/>
                    <a:pt x="312" y="166"/>
                  </a:cubicBezTo>
                  <a:cubicBezTo>
                    <a:pt x="312" y="165"/>
                    <a:pt x="312" y="166"/>
                    <a:pt x="311" y="165"/>
                  </a:cubicBezTo>
                  <a:cubicBezTo>
                    <a:pt x="311" y="165"/>
                    <a:pt x="311" y="165"/>
                    <a:pt x="311" y="165"/>
                  </a:cubicBezTo>
                  <a:cubicBezTo>
                    <a:pt x="311" y="164"/>
                    <a:pt x="312" y="164"/>
                    <a:pt x="312" y="164"/>
                  </a:cubicBezTo>
                  <a:cubicBezTo>
                    <a:pt x="313" y="164"/>
                    <a:pt x="313" y="164"/>
                    <a:pt x="314" y="165"/>
                  </a:cubicBezTo>
                  <a:cubicBezTo>
                    <a:pt x="314" y="165"/>
                    <a:pt x="315" y="165"/>
                    <a:pt x="316" y="165"/>
                  </a:cubicBezTo>
                  <a:cubicBezTo>
                    <a:pt x="315" y="166"/>
                    <a:pt x="315" y="166"/>
                    <a:pt x="314" y="167"/>
                  </a:cubicBezTo>
                  <a:cubicBezTo>
                    <a:pt x="314" y="167"/>
                    <a:pt x="314" y="169"/>
                    <a:pt x="314" y="169"/>
                  </a:cubicBezTo>
                  <a:cubicBezTo>
                    <a:pt x="314" y="170"/>
                    <a:pt x="315" y="170"/>
                    <a:pt x="316" y="170"/>
                  </a:cubicBezTo>
                  <a:cubicBezTo>
                    <a:pt x="316" y="169"/>
                    <a:pt x="318" y="169"/>
                    <a:pt x="317" y="167"/>
                  </a:cubicBezTo>
                  <a:cubicBezTo>
                    <a:pt x="317" y="167"/>
                    <a:pt x="317" y="166"/>
                    <a:pt x="317" y="166"/>
                  </a:cubicBezTo>
                  <a:cubicBezTo>
                    <a:pt x="319" y="166"/>
                    <a:pt x="319" y="165"/>
                    <a:pt x="319" y="165"/>
                  </a:cubicBezTo>
                  <a:cubicBezTo>
                    <a:pt x="319" y="164"/>
                    <a:pt x="319" y="164"/>
                    <a:pt x="319" y="163"/>
                  </a:cubicBezTo>
                  <a:cubicBezTo>
                    <a:pt x="320" y="163"/>
                    <a:pt x="320" y="163"/>
                    <a:pt x="320" y="164"/>
                  </a:cubicBezTo>
                  <a:cubicBezTo>
                    <a:pt x="320" y="165"/>
                    <a:pt x="320" y="166"/>
                    <a:pt x="319" y="167"/>
                  </a:cubicBezTo>
                  <a:cubicBezTo>
                    <a:pt x="320" y="167"/>
                    <a:pt x="320" y="166"/>
                    <a:pt x="320" y="166"/>
                  </a:cubicBezTo>
                  <a:cubicBezTo>
                    <a:pt x="322" y="166"/>
                    <a:pt x="322" y="165"/>
                    <a:pt x="321" y="164"/>
                  </a:cubicBezTo>
                  <a:cubicBezTo>
                    <a:pt x="321" y="164"/>
                    <a:pt x="321" y="163"/>
                    <a:pt x="321" y="163"/>
                  </a:cubicBezTo>
                  <a:cubicBezTo>
                    <a:pt x="321" y="162"/>
                    <a:pt x="321" y="162"/>
                    <a:pt x="321" y="162"/>
                  </a:cubicBezTo>
                  <a:cubicBezTo>
                    <a:pt x="322" y="162"/>
                    <a:pt x="321" y="162"/>
                    <a:pt x="322" y="163"/>
                  </a:cubicBezTo>
                  <a:cubicBezTo>
                    <a:pt x="322" y="163"/>
                    <a:pt x="322" y="163"/>
                    <a:pt x="322" y="164"/>
                  </a:cubicBezTo>
                  <a:cubicBezTo>
                    <a:pt x="322" y="164"/>
                    <a:pt x="323" y="164"/>
                    <a:pt x="323" y="164"/>
                  </a:cubicBezTo>
                  <a:cubicBezTo>
                    <a:pt x="323" y="163"/>
                    <a:pt x="324" y="163"/>
                    <a:pt x="324" y="163"/>
                  </a:cubicBezTo>
                  <a:cubicBezTo>
                    <a:pt x="325" y="163"/>
                    <a:pt x="325" y="163"/>
                    <a:pt x="326" y="163"/>
                  </a:cubicBezTo>
                  <a:cubicBezTo>
                    <a:pt x="326" y="163"/>
                    <a:pt x="327" y="162"/>
                    <a:pt x="327" y="163"/>
                  </a:cubicBezTo>
                  <a:cubicBezTo>
                    <a:pt x="327" y="163"/>
                    <a:pt x="327" y="163"/>
                    <a:pt x="327" y="163"/>
                  </a:cubicBezTo>
                  <a:cubicBezTo>
                    <a:pt x="326" y="164"/>
                    <a:pt x="325" y="165"/>
                    <a:pt x="324" y="166"/>
                  </a:cubicBezTo>
                  <a:cubicBezTo>
                    <a:pt x="326" y="166"/>
                    <a:pt x="327" y="167"/>
                    <a:pt x="329" y="167"/>
                  </a:cubicBezTo>
                  <a:cubicBezTo>
                    <a:pt x="330" y="167"/>
                    <a:pt x="331" y="166"/>
                    <a:pt x="333" y="166"/>
                  </a:cubicBezTo>
                  <a:cubicBezTo>
                    <a:pt x="333" y="166"/>
                    <a:pt x="333" y="165"/>
                    <a:pt x="333" y="165"/>
                  </a:cubicBezTo>
                  <a:cubicBezTo>
                    <a:pt x="333" y="165"/>
                    <a:pt x="334" y="165"/>
                    <a:pt x="334" y="165"/>
                  </a:cubicBezTo>
                  <a:cubicBezTo>
                    <a:pt x="334" y="165"/>
                    <a:pt x="334" y="166"/>
                    <a:pt x="334" y="166"/>
                  </a:cubicBezTo>
                  <a:cubicBezTo>
                    <a:pt x="334" y="166"/>
                    <a:pt x="333" y="167"/>
                    <a:pt x="333" y="167"/>
                  </a:cubicBezTo>
                  <a:cubicBezTo>
                    <a:pt x="332" y="167"/>
                    <a:pt x="331" y="167"/>
                    <a:pt x="330" y="168"/>
                  </a:cubicBezTo>
                  <a:cubicBezTo>
                    <a:pt x="329" y="169"/>
                    <a:pt x="327" y="168"/>
                    <a:pt x="326" y="168"/>
                  </a:cubicBezTo>
                  <a:cubicBezTo>
                    <a:pt x="325" y="168"/>
                    <a:pt x="324" y="169"/>
                    <a:pt x="324" y="170"/>
                  </a:cubicBezTo>
                  <a:cubicBezTo>
                    <a:pt x="323" y="171"/>
                    <a:pt x="325" y="170"/>
                    <a:pt x="325" y="171"/>
                  </a:cubicBezTo>
                  <a:cubicBezTo>
                    <a:pt x="325" y="171"/>
                    <a:pt x="326" y="171"/>
                    <a:pt x="326" y="171"/>
                  </a:cubicBezTo>
                  <a:cubicBezTo>
                    <a:pt x="328" y="172"/>
                    <a:pt x="329" y="172"/>
                    <a:pt x="331" y="171"/>
                  </a:cubicBezTo>
                  <a:cubicBezTo>
                    <a:pt x="332" y="171"/>
                    <a:pt x="333" y="171"/>
                    <a:pt x="334" y="170"/>
                  </a:cubicBezTo>
                  <a:cubicBezTo>
                    <a:pt x="335" y="170"/>
                    <a:pt x="336" y="170"/>
                    <a:pt x="337" y="171"/>
                  </a:cubicBezTo>
                  <a:cubicBezTo>
                    <a:pt x="337" y="171"/>
                    <a:pt x="338" y="171"/>
                    <a:pt x="338" y="170"/>
                  </a:cubicBezTo>
                  <a:cubicBezTo>
                    <a:pt x="339" y="170"/>
                    <a:pt x="339" y="170"/>
                    <a:pt x="339" y="170"/>
                  </a:cubicBezTo>
                  <a:cubicBezTo>
                    <a:pt x="339" y="171"/>
                    <a:pt x="339" y="171"/>
                    <a:pt x="339" y="171"/>
                  </a:cubicBezTo>
                  <a:cubicBezTo>
                    <a:pt x="339" y="172"/>
                    <a:pt x="338" y="172"/>
                    <a:pt x="338" y="172"/>
                  </a:cubicBezTo>
                  <a:cubicBezTo>
                    <a:pt x="338" y="172"/>
                    <a:pt x="338" y="172"/>
                    <a:pt x="338" y="172"/>
                  </a:cubicBezTo>
                  <a:cubicBezTo>
                    <a:pt x="337" y="172"/>
                    <a:pt x="336" y="172"/>
                    <a:pt x="335" y="172"/>
                  </a:cubicBezTo>
                  <a:cubicBezTo>
                    <a:pt x="335" y="172"/>
                    <a:pt x="335" y="172"/>
                    <a:pt x="335" y="172"/>
                  </a:cubicBezTo>
                  <a:cubicBezTo>
                    <a:pt x="333" y="173"/>
                    <a:pt x="332" y="173"/>
                    <a:pt x="330" y="173"/>
                  </a:cubicBezTo>
                  <a:cubicBezTo>
                    <a:pt x="330" y="173"/>
                    <a:pt x="330" y="173"/>
                    <a:pt x="330" y="173"/>
                  </a:cubicBezTo>
                  <a:cubicBezTo>
                    <a:pt x="328" y="174"/>
                    <a:pt x="326" y="174"/>
                    <a:pt x="325" y="174"/>
                  </a:cubicBezTo>
                  <a:cubicBezTo>
                    <a:pt x="324" y="174"/>
                    <a:pt x="323" y="173"/>
                    <a:pt x="323" y="174"/>
                  </a:cubicBezTo>
                  <a:cubicBezTo>
                    <a:pt x="322" y="175"/>
                    <a:pt x="322" y="174"/>
                    <a:pt x="321" y="174"/>
                  </a:cubicBezTo>
                  <a:cubicBezTo>
                    <a:pt x="320" y="173"/>
                    <a:pt x="319" y="173"/>
                    <a:pt x="319" y="174"/>
                  </a:cubicBezTo>
                  <a:cubicBezTo>
                    <a:pt x="319" y="175"/>
                    <a:pt x="318" y="176"/>
                    <a:pt x="317" y="177"/>
                  </a:cubicBezTo>
                  <a:cubicBezTo>
                    <a:pt x="317" y="177"/>
                    <a:pt x="317" y="178"/>
                    <a:pt x="317" y="178"/>
                  </a:cubicBezTo>
                  <a:cubicBezTo>
                    <a:pt x="316" y="177"/>
                    <a:pt x="316" y="178"/>
                    <a:pt x="315" y="178"/>
                  </a:cubicBezTo>
                  <a:cubicBezTo>
                    <a:pt x="314" y="178"/>
                    <a:pt x="314" y="179"/>
                    <a:pt x="313" y="180"/>
                  </a:cubicBezTo>
                  <a:cubicBezTo>
                    <a:pt x="313" y="180"/>
                    <a:pt x="314" y="180"/>
                    <a:pt x="314" y="181"/>
                  </a:cubicBezTo>
                  <a:cubicBezTo>
                    <a:pt x="314" y="183"/>
                    <a:pt x="315" y="183"/>
                    <a:pt x="316" y="185"/>
                  </a:cubicBezTo>
                  <a:cubicBezTo>
                    <a:pt x="316" y="185"/>
                    <a:pt x="316" y="185"/>
                    <a:pt x="316" y="185"/>
                  </a:cubicBezTo>
                  <a:cubicBezTo>
                    <a:pt x="318" y="185"/>
                    <a:pt x="319" y="185"/>
                    <a:pt x="320" y="186"/>
                  </a:cubicBezTo>
                  <a:cubicBezTo>
                    <a:pt x="320" y="187"/>
                    <a:pt x="321" y="187"/>
                    <a:pt x="321" y="187"/>
                  </a:cubicBezTo>
                  <a:cubicBezTo>
                    <a:pt x="321" y="187"/>
                    <a:pt x="321" y="187"/>
                    <a:pt x="321" y="187"/>
                  </a:cubicBezTo>
                  <a:cubicBezTo>
                    <a:pt x="321" y="188"/>
                    <a:pt x="322" y="188"/>
                    <a:pt x="321" y="188"/>
                  </a:cubicBezTo>
                  <a:cubicBezTo>
                    <a:pt x="321" y="188"/>
                    <a:pt x="320" y="188"/>
                    <a:pt x="319" y="188"/>
                  </a:cubicBezTo>
                  <a:cubicBezTo>
                    <a:pt x="319" y="187"/>
                    <a:pt x="318" y="187"/>
                    <a:pt x="318" y="187"/>
                  </a:cubicBezTo>
                  <a:cubicBezTo>
                    <a:pt x="317" y="187"/>
                    <a:pt x="317" y="187"/>
                    <a:pt x="316" y="187"/>
                  </a:cubicBezTo>
                  <a:cubicBezTo>
                    <a:pt x="316" y="187"/>
                    <a:pt x="316" y="188"/>
                    <a:pt x="317" y="188"/>
                  </a:cubicBezTo>
                  <a:cubicBezTo>
                    <a:pt x="317" y="189"/>
                    <a:pt x="317" y="191"/>
                    <a:pt x="318" y="191"/>
                  </a:cubicBezTo>
                  <a:cubicBezTo>
                    <a:pt x="319" y="191"/>
                    <a:pt x="319" y="191"/>
                    <a:pt x="319" y="191"/>
                  </a:cubicBezTo>
                  <a:cubicBezTo>
                    <a:pt x="319" y="193"/>
                    <a:pt x="319" y="194"/>
                    <a:pt x="322" y="193"/>
                  </a:cubicBezTo>
                  <a:cubicBezTo>
                    <a:pt x="322" y="193"/>
                    <a:pt x="324" y="193"/>
                    <a:pt x="325" y="193"/>
                  </a:cubicBezTo>
                  <a:cubicBezTo>
                    <a:pt x="325" y="193"/>
                    <a:pt x="325" y="193"/>
                    <a:pt x="325" y="193"/>
                  </a:cubicBezTo>
                  <a:cubicBezTo>
                    <a:pt x="325" y="193"/>
                    <a:pt x="325" y="193"/>
                    <a:pt x="325" y="193"/>
                  </a:cubicBezTo>
                  <a:cubicBezTo>
                    <a:pt x="326" y="194"/>
                    <a:pt x="327" y="194"/>
                    <a:pt x="328" y="194"/>
                  </a:cubicBezTo>
                  <a:cubicBezTo>
                    <a:pt x="329" y="194"/>
                    <a:pt x="330" y="194"/>
                    <a:pt x="330" y="194"/>
                  </a:cubicBezTo>
                  <a:cubicBezTo>
                    <a:pt x="330" y="195"/>
                    <a:pt x="331" y="195"/>
                    <a:pt x="331" y="195"/>
                  </a:cubicBezTo>
                  <a:cubicBezTo>
                    <a:pt x="331" y="195"/>
                    <a:pt x="330" y="195"/>
                    <a:pt x="330" y="195"/>
                  </a:cubicBezTo>
                  <a:cubicBezTo>
                    <a:pt x="329" y="195"/>
                    <a:pt x="329" y="195"/>
                    <a:pt x="328" y="195"/>
                  </a:cubicBezTo>
                  <a:cubicBezTo>
                    <a:pt x="328" y="196"/>
                    <a:pt x="327" y="196"/>
                    <a:pt x="326" y="196"/>
                  </a:cubicBezTo>
                  <a:cubicBezTo>
                    <a:pt x="326" y="196"/>
                    <a:pt x="324" y="195"/>
                    <a:pt x="325" y="197"/>
                  </a:cubicBezTo>
                  <a:cubicBezTo>
                    <a:pt x="325" y="197"/>
                    <a:pt x="325" y="197"/>
                    <a:pt x="324" y="197"/>
                  </a:cubicBezTo>
                  <a:cubicBezTo>
                    <a:pt x="324" y="197"/>
                    <a:pt x="324" y="197"/>
                    <a:pt x="324" y="197"/>
                  </a:cubicBezTo>
                  <a:cubicBezTo>
                    <a:pt x="324" y="197"/>
                    <a:pt x="324" y="197"/>
                    <a:pt x="324" y="197"/>
                  </a:cubicBezTo>
                  <a:cubicBezTo>
                    <a:pt x="324" y="197"/>
                    <a:pt x="324" y="197"/>
                    <a:pt x="323" y="197"/>
                  </a:cubicBezTo>
                  <a:cubicBezTo>
                    <a:pt x="322" y="196"/>
                    <a:pt x="322" y="197"/>
                    <a:pt x="322" y="198"/>
                  </a:cubicBezTo>
                  <a:cubicBezTo>
                    <a:pt x="322" y="199"/>
                    <a:pt x="322" y="200"/>
                    <a:pt x="323" y="201"/>
                  </a:cubicBezTo>
                  <a:cubicBezTo>
                    <a:pt x="324" y="202"/>
                    <a:pt x="324" y="204"/>
                    <a:pt x="327" y="203"/>
                  </a:cubicBezTo>
                  <a:cubicBezTo>
                    <a:pt x="326" y="203"/>
                    <a:pt x="326" y="204"/>
                    <a:pt x="326" y="204"/>
                  </a:cubicBezTo>
                  <a:cubicBezTo>
                    <a:pt x="327" y="204"/>
                    <a:pt x="327" y="205"/>
                    <a:pt x="327" y="205"/>
                  </a:cubicBezTo>
                  <a:cubicBezTo>
                    <a:pt x="328" y="206"/>
                    <a:pt x="328" y="206"/>
                    <a:pt x="328" y="206"/>
                  </a:cubicBezTo>
                  <a:cubicBezTo>
                    <a:pt x="329" y="205"/>
                    <a:pt x="329" y="205"/>
                    <a:pt x="330" y="206"/>
                  </a:cubicBezTo>
                  <a:cubicBezTo>
                    <a:pt x="330" y="206"/>
                    <a:pt x="331" y="207"/>
                    <a:pt x="332" y="207"/>
                  </a:cubicBezTo>
                  <a:cubicBezTo>
                    <a:pt x="334" y="207"/>
                    <a:pt x="336" y="209"/>
                    <a:pt x="338" y="209"/>
                  </a:cubicBezTo>
                  <a:cubicBezTo>
                    <a:pt x="338" y="209"/>
                    <a:pt x="339" y="209"/>
                    <a:pt x="340" y="208"/>
                  </a:cubicBezTo>
                  <a:cubicBezTo>
                    <a:pt x="340" y="207"/>
                    <a:pt x="340" y="207"/>
                    <a:pt x="340" y="206"/>
                  </a:cubicBezTo>
                  <a:cubicBezTo>
                    <a:pt x="339" y="205"/>
                    <a:pt x="339" y="205"/>
                    <a:pt x="339" y="204"/>
                  </a:cubicBezTo>
                  <a:cubicBezTo>
                    <a:pt x="338" y="204"/>
                    <a:pt x="338" y="203"/>
                    <a:pt x="337" y="202"/>
                  </a:cubicBezTo>
                  <a:cubicBezTo>
                    <a:pt x="337" y="202"/>
                    <a:pt x="338" y="202"/>
                    <a:pt x="338" y="202"/>
                  </a:cubicBezTo>
                  <a:cubicBezTo>
                    <a:pt x="339" y="202"/>
                    <a:pt x="339" y="202"/>
                    <a:pt x="340" y="202"/>
                  </a:cubicBezTo>
                  <a:cubicBezTo>
                    <a:pt x="341" y="202"/>
                    <a:pt x="342" y="203"/>
                    <a:pt x="342" y="204"/>
                  </a:cubicBezTo>
                  <a:cubicBezTo>
                    <a:pt x="342" y="205"/>
                    <a:pt x="342" y="206"/>
                    <a:pt x="344" y="206"/>
                  </a:cubicBezTo>
                  <a:cubicBezTo>
                    <a:pt x="344" y="206"/>
                    <a:pt x="344" y="206"/>
                    <a:pt x="344" y="206"/>
                  </a:cubicBezTo>
                  <a:cubicBezTo>
                    <a:pt x="344" y="207"/>
                    <a:pt x="344" y="207"/>
                    <a:pt x="344" y="207"/>
                  </a:cubicBezTo>
                  <a:cubicBezTo>
                    <a:pt x="345" y="208"/>
                    <a:pt x="345" y="208"/>
                    <a:pt x="345" y="208"/>
                  </a:cubicBezTo>
                  <a:cubicBezTo>
                    <a:pt x="345" y="208"/>
                    <a:pt x="345" y="207"/>
                    <a:pt x="345" y="207"/>
                  </a:cubicBezTo>
                  <a:cubicBezTo>
                    <a:pt x="345" y="206"/>
                    <a:pt x="344" y="204"/>
                    <a:pt x="344" y="203"/>
                  </a:cubicBezTo>
                  <a:cubicBezTo>
                    <a:pt x="344" y="203"/>
                    <a:pt x="344" y="203"/>
                    <a:pt x="344" y="202"/>
                  </a:cubicBezTo>
                  <a:cubicBezTo>
                    <a:pt x="344" y="201"/>
                    <a:pt x="344" y="200"/>
                    <a:pt x="342" y="199"/>
                  </a:cubicBezTo>
                  <a:cubicBezTo>
                    <a:pt x="342" y="199"/>
                    <a:pt x="342" y="198"/>
                    <a:pt x="342" y="198"/>
                  </a:cubicBezTo>
                  <a:cubicBezTo>
                    <a:pt x="341" y="197"/>
                    <a:pt x="342" y="196"/>
                    <a:pt x="341" y="195"/>
                  </a:cubicBezTo>
                  <a:cubicBezTo>
                    <a:pt x="341" y="195"/>
                    <a:pt x="341" y="195"/>
                    <a:pt x="341" y="194"/>
                  </a:cubicBezTo>
                  <a:cubicBezTo>
                    <a:pt x="341" y="194"/>
                    <a:pt x="341" y="194"/>
                    <a:pt x="341" y="194"/>
                  </a:cubicBezTo>
                  <a:cubicBezTo>
                    <a:pt x="341" y="193"/>
                    <a:pt x="341" y="193"/>
                    <a:pt x="342" y="193"/>
                  </a:cubicBezTo>
                  <a:cubicBezTo>
                    <a:pt x="342" y="193"/>
                    <a:pt x="342" y="193"/>
                    <a:pt x="342" y="194"/>
                  </a:cubicBezTo>
                  <a:cubicBezTo>
                    <a:pt x="342" y="194"/>
                    <a:pt x="342" y="194"/>
                    <a:pt x="342" y="195"/>
                  </a:cubicBezTo>
                  <a:cubicBezTo>
                    <a:pt x="343" y="196"/>
                    <a:pt x="343" y="197"/>
                    <a:pt x="344" y="199"/>
                  </a:cubicBezTo>
                  <a:cubicBezTo>
                    <a:pt x="345" y="200"/>
                    <a:pt x="346" y="202"/>
                    <a:pt x="347" y="204"/>
                  </a:cubicBezTo>
                  <a:cubicBezTo>
                    <a:pt x="347" y="205"/>
                    <a:pt x="348" y="207"/>
                    <a:pt x="349" y="208"/>
                  </a:cubicBezTo>
                  <a:cubicBezTo>
                    <a:pt x="349" y="208"/>
                    <a:pt x="350" y="208"/>
                    <a:pt x="350" y="207"/>
                  </a:cubicBezTo>
                  <a:cubicBezTo>
                    <a:pt x="350" y="206"/>
                    <a:pt x="351" y="204"/>
                    <a:pt x="351" y="202"/>
                  </a:cubicBezTo>
                  <a:cubicBezTo>
                    <a:pt x="351" y="201"/>
                    <a:pt x="352" y="199"/>
                    <a:pt x="351" y="197"/>
                  </a:cubicBezTo>
                  <a:cubicBezTo>
                    <a:pt x="350" y="196"/>
                    <a:pt x="350" y="195"/>
                    <a:pt x="350" y="194"/>
                  </a:cubicBezTo>
                  <a:cubicBezTo>
                    <a:pt x="350" y="193"/>
                    <a:pt x="350" y="193"/>
                    <a:pt x="350" y="193"/>
                  </a:cubicBezTo>
                  <a:cubicBezTo>
                    <a:pt x="351" y="193"/>
                    <a:pt x="351" y="193"/>
                    <a:pt x="351" y="193"/>
                  </a:cubicBezTo>
                  <a:cubicBezTo>
                    <a:pt x="351" y="195"/>
                    <a:pt x="352" y="196"/>
                    <a:pt x="353" y="197"/>
                  </a:cubicBezTo>
                  <a:cubicBezTo>
                    <a:pt x="353" y="198"/>
                    <a:pt x="353" y="198"/>
                    <a:pt x="355" y="197"/>
                  </a:cubicBezTo>
                  <a:cubicBezTo>
                    <a:pt x="355" y="197"/>
                    <a:pt x="356" y="196"/>
                    <a:pt x="356" y="195"/>
                  </a:cubicBezTo>
                  <a:cubicBezTo>
                    <a:pt x="356" y="193"/>
                    <a:pt x="356" y="192"/>
                    <a:pt x="355" y="191"/>
                  </a:cubicBezTo>
                  <a:cubicBezTo>
                    <a:pt x="355" y="190"/>
                    <a:pt x="354" y="190"/>
                    <a:pt x="354" y="190"/>
                  </a:cubicBezTo>
                  <a:cubicBezTo>
                    <a:pt x="354" y="189"/>
                    <a:pt x="354" y="187"/>
                    <a:pt x="353" y="186"/>
                  </a:cubicBezTo>
                  <a:cubicBezTo>
                    <a:pt x="353" y="186"/>
                    <a:pt x="353" y="186"/>
                    <a:pt x="353" y="186"/>
                  </a:cubicBezTo>
                  <a:cubicBezTo>
                    <a:pt x="353" y="184"/>
                    <a:pt x="354" y="183"/>
                    <a:pt x="353" y="181"/>
                  </a:cubicBezTo>
                  <a:cubicBezTo>
                    <a:pt x="353" y="181"/>
                    <a:pt x="354" y="181"/>
                    <a:pt x="354" y="180"/>
                  </a:cubicBezTo>
                  <a:cubicBezTo>
                    <a:pt x="354" y="180"/>
                    <a:pt x="354" y="180"/>
                    <a:pt x="354" y="179"/>
                  </a:cubicBezTo>
                  <a:cubicBezTo>
                    <a:pt x="354" y="179"/>
                    <a:pt x="354" y="179"/>
                    <a:pt x="354" y="179"/>
                  </a:cubicBezTo>
                  <a:cubicBezTo>
                    <a:pt x="356" y="179"/>
                    <a:pt x="356" y="179"/>
                    <a:pt x="356" y="177"/>
                  </a:cubicBezTo>
                  <a:cubicBezTo>
                    <a:pt x="356" y="176"/>
                    <a:pt x="356" y="176"/>
                    <a:pt x="357" y="176"/>
                  </a:cubicBezTo>
                  <a:cubicBezTo>
                    <a:pt x="357" y="176"/>
                    <a:pt x="357" y="177"/>
                    <a:pt x="357" y="177"/>
                  </a:cubicBezTo>
                  <a:cubicBezTo>
                    <a:pt x="357" y="177"/>
                    <a:pt x="357" y="177"/>
                    <a:pt x="357" y="178"/>
                  </a:cubicBezTo>
                  <a:cubicBezTo>
                    <a:pt x="356" y="178"/>
                    <a:pt x="356" y="178"/>
                    <a:pt x="356" y="179"/>
                  </a:cubicBezTo>
                  <a:cubicBezTo>
                    <a:pt x="356" y="180"/>
                    <a:pt x="354" y="180"/>
                    <a:pt x="355" y="181"/>
                  </a:cubicBezTo>
                  <a:cubicBezTo>
                    <a:pt x="355" y="182"/>
                    <a:pt x="355" y="183"/>
                    <a:pt x="355" y="183"/>
                  </a:cubicBezTo>
                  <a:cubicBezTo>
                    <a:pt x="354" y="185"/>
                    <a:pt x="355" y="187"/>
                    <a:pt x="356" y="189"/>
                  </a:cubicBezTo>
                  <a:cubicBezTo>
                    <a:pt x="356" y="190"/>
                    <a:pt x="357" y="190"/>
                    <a:pt x="357" y="191"/>
                  </a:cubicBezTo>
                  <a:cubicBezTo>
                    <a:pt x="357" y="191"/>
                    <a:pt x="357" y="192"/>
                    <a:pt x="357" y="192"/>
                  </a:cubicBezTo>
                  <a:cubicBezTo>
                    <a:pt x="358" y="191"/>
                    <a:pt x="358" y="191"/>
                    <a:pt x="358" y="191"/>
                  </a:cubicBezTo>
                  <a:cubicBezTo>
                    <a:pt x="358" y="190"/>
                    <a:pt x="359" y="189"/>
                    <a:pt x="359" y="188"/>
                  </a:cubicBezTo>
                  <a:cubicBezTo>
                    <a:pt x="359" y="187"/>
                    <a:pt x="360" y="186"/>
                    <a:pt x="360" y="185"/>
                  </a:cubicBezTo>
                  <a:cubicBezTo>
                    <a:pt x="360" y="184"/>
                    <a:pt x="362" y="184"/>
                    <a:pt x="362" y="182"/>
                  </a:cubicBezTo>
                  <a:cubicBezTo>
                    <a:pt x="362" y="181"/>
                    <a:pt x="362" y="179"/>
                    <a:pt x="362" y="178"/>
                  </a:cubicBezTo>
                  <a:cubicBezTo>
                    <a:pt x="362" y="178"/>
                    <a:pt x="362" y="177"/>
                    <a:pt x="362" y="178"/>
                  </a:cubicBezTo>
                  <a:cubicBezTo>
                    <a:pt x="362" y="178"/>
                    <a:pt x="362" y="179"/>
                    <a:pt x="363" y="179"/>
                  </a:cubicBezTo>
                  <a:cubicBezTo>
                    <a:pt x="363" y="180"/>
                    <a:pt x="363" y="181"/>
                    <a:pt x="364" y="181"/>
                  </a:cubicBezTo>
                  <a:cubicBezTo>
                    <a:pt x="364" y="181"/>
                    <a:pt x="364" y="180"/>
                    <a:pt x="364" y="180"/>
                  </a:cubicBezTo>
                  <a:cubicBezTo>
                    <a:pt x="364" y="179"/>
                    <a:pt x="364" y="179"/>
                    <a:pt x="364" y="179"/>
                  </a:cubicBezTo>
                  <a:cubicBezTo>
                    <a:pt x="364" y="179"/>
                    <a:pt x="365" y="179"/>
                    <a:pt x="365" y="178"/>
                  </a:cubicBezTo>
                  <a:cubicBezTo>
                    <a:pt x="365" y="177"/>
                    <a:pt x="366" y="176"/>
                    <a:pt x="367" y="176"/>
                  </a:cubicBezTo>
                  <a:cubicBezTo>
                    <a:pt x="369" y="175"/>
                    <a:pt x="370" y="174"/>
                    <a:pt x="372" y="173"/>
                  </a:cubicBezTo>
                  <a:cubicBezTo>
                    <a:pt x="372" y="172"/>
                    <a:pt x="372" y="172"/>
                    <a:pt x="372" y="172"/>
                  </a:cubicBezTo>
                  <a:cubicBezTo>
                    <a:pt x="374" y="171"/>
                    <a:pt x="374" y="170"/>
                    <a:pt x="376" y="169"/>
                  </a:cubicBezTo>
                  <a:cubicBezTo>
                    <a:pt x="376" y="169"/>
                    <a:pt x="376" y="169"/>
                    <a:pt x="376" y="169"/>
                  </a:cubicBezTo>
                  <a:cubicBezTo>
                    <a:pt x="375" y="168"/>
                    <a:pt x="375" y="166"/>
                    <a:pt x="374" y="166"/>
                  </a:cubicBezTo>
                  <a:cubicBezTo>
                    <a:pt x="373" y="165"/>
                    <a:pt x="373" y="164"/>
                    <a:pt x="372" y="163"/>
                  </a:cubicBezTo>
                  <a:cubicBezTo>
                    <a:pt x="372" y="162"/>
                    <a:pt x="372" y="161"/>
                    <a:pt x="372" y="160"/>
                  </a:cubicBezTo>
                  <a:cubicBezTo>
                    <a:pt x="371" y="159"/>
                    <a:pt x="372" y="158"/>
                    <a:pt x="371" y="157"/>
                  </a:cubicBezTo>
                  <a:cubicBezTo>
                    <a:pt x="370" y="157"/>
                    <a:pt x="370" y="157"/>
                    <a:pt x="370" y="157"/>
                  </a:cubicBezTo>
                  <a:cubicBezTo>
                    <a:pt x="369" y="157"/>
                    <a:pt x="369" y="157"/>
                    <a:pt x="369" y="158"/>
                  </a:cubicBezTo>
                  <a:cubicBezTo>
                    <a:pt x="369" y="158"/>
                    <a:pt x="369" y="159"/>
                    <a:pt x="369" y="159"/>
                  </a:cubicBezTo>
                  <a:cubicBezTo>
                    <a:pt x="369" y="160"/>
                    <a:pt x="370" y="161"/>
                    <a:pt x="368" y="162"/>
                  </a:cubicBezTo>
                  <a:cubicBezTo>
                    <a:pt x="368" y="161"/>
                    <a:pt x="367" y="161"/>
                    <a:pt x="368" y="160"/>
                  </a:cubicBezTo>
                  <a:cubicBezTo>
                    <a:pt x="368" y="159"/>
                    <a:pt x="368" y="159"/>
                    <a:pt x="368" y="158"/>
                  </a:cubicBezTo>
                  <a:cubicBezTo>
                    <a:pt x="367" y="157"/>
                    <a:pt x="366" y="156"/>
                    <a:pt x="364" y="155"/>
                  </a:cubicBezTo>
                  <a:cubicBezTo>
                    <a:pt x="364" y="155"/>
                    <a:pt x="364" y="155"/>
                    <a:pt x="364" y="155"/>
                  </a:cubicBezTo>
                  <a:cubicBezTo>
                    <a:pt x="363" y="156"/>
                    <a:pt x="363" y="157"/>
                    <a:pt x="363" y="158"/>
                  </a:cubicBezTo>
                  <a:cubicBezTo>
                    <a:pt x="364" y="158"/>
                    <a:pt x="364" y="158"/>
                    <a:pt x="364" y="159"/>
                  </a:cubicBezTo>
                  <a:cubicBezTo>
                    <a:pt x="363" y="159"/>
                    <a:pt x="363" y="159"/>
                    <a:pt x="363" y="158"/>
                  </a:cubicBezTo>
                  <a:cubicBezTo>
                    <a:pt x="362" y="157"/>
                    <a:pt x="362" y="157"/>
                    <a:pt x="361" y="158"/>
                  </a:cubicBezTo>
                  <a:cubicBezTo>
                    <a:pt x="360" y="159"/>
                    <a:pt x="360" y="159"/>
                    <a:pt x="360" y="160"/>
                  </a:cubicBezTo>
                  <a:cubicBezTo>
                    <a:pt x="360" y="161"/>
                    <a:pt x="360" y="161"/>
                    <a:pt x="359" y="160"/>
                  </a:cubicBezTo>
                  <a:cubicBezTo>
                    <a:pt x="359" y="160"/>
                    <a:pt x="358" y="160"/>
                    <a:pt x="359" y="159"/>
                  </a:cubicBezTo>
                  <a:cubicBezTo>
                    <a:pt x="359" y="159"/>
                    <a:pt x="359" y="159"/>
                    <a:pt x="359" y="159"/>
                  </a:cubicBezTo>
                  <a:cubicBezTo>
                    <a:pt x="359" y="158"/>
                    <a:pt x="360" y="157"/>
                    <a:pt x="360" y="156"/>
                  </a:cubicBezTo>
                  <a:cubicBezTo>
                    <a:pt x="361" y="155"/>
                    <a:pt x="361" y="155"/>
                    <a:pt x="361" y="155"/>
                  </a:cubicBezTo>
                  <a:cubicBezTo>
                    <a:pt x="361" y="154"/>
                    <a:pt x="361" y="154"/>
                    <a:pt x="361" y="154"/>
                  </a:cubicBezTo>
                  <a:cubicBezTo>
                    <a:pt x="361" y="154"/>
                    <a:pt x="361" y="153"/>
                    <a:pt x="361" y="153"/>
                  </a:cubicBezTo>
                  <a:cubicBezTo>
                    <a:pt x="361" y="153"/>
                    <a:pt x="361" y="153"/>
                    <a:pt x="361" y="153"/>
                  </a:cubicBezTo>
                  <a:cubicBezTo>
                    <a:pt x="362" y="152"/>
                    <a:pt x="362" y="152"/>
                    <a:pt x="361" y="152"/>
                  </a:cubicBezTo>
                  <a:cubicBezTo>
                    <a:pt x="361" y="151"/>
                    <a:pt x="361" y="151"/>
                    <a:pt x="361" y="150"/>
                  </a:cubicBezTo>
                  <a:cubicBezTo>
                    <a:pt x="361" y="149"/>
                    <a:pt x="362" y="148"/>
                    <a:pt x="362" y="146"/>
                  </a:cubicBezTo>
                  <a:cubicBezTo>
                    <a:pt x="362" y="145"/>
                    <a:pt x="362" y="146"/>
                    <a:pt x="361" y="146"/>
                  </a:cubicBezTo>
                  <a:cubicBezTo>
                    <a:pt x="360" y="147"/>
                    <a:pt x="360" y="148"/>
                    <a:pt x="360" y="148"/>
                  </a:cubicBezTo>
                  <a:cubicBezTo>
                    <a:pt x="359" y="148"/>
                    <a:pt x="359" y="148"/>
                    <a:pt x="359" y="149"/>
                  </a:cubicBezTo>
                  <a:cubicBezTo>
                    <a:pt x="359" y="149"/>
                    <a:pt x="359" y="149"/>
                    <a:pt x="359" y="149"/>
                  </a:cubicBezTo>
                  <a:cubicBezTo>
                    <a:pt x="358" y="148"/>
                    <a:pt x="358" y="148"/>
                    <a:pt x="359" y="148"/>
                  </a:cubicBezTo>
                  <a:cubicBezTo>
                    <a:pt x="359" y="148"/>
                    <a:pt x="360" y="147"/>
                    <a:pt x="360" y="147"/>
                  </a:cubicBezTo>
                  <a:cubicBezTo>
                    <a:pt x="360" y="146"/>
                    <a:pt x="360" y="146"/>
                    <a:pt x="360" y="146"/>
                  </a:cubicBezTo>
                  <a:cubicBezTo>
                    <a:pt x="362" y="145"/>
                    <a:pt x="361" y="144"/>
                    <a:pt x="361" y="143"/>
                  </a:cubicBezTo>
                  <a:cubicBezTo>
                    <a:pt x="360" y="142"/>
                    <a:pt x="361" y="140"/>
                    <a:pt x="360" y="140"/>
                  </a:cubicBezTo>
                  <a:cubicBezTo>
                    <a:pt x="359" y="140"/>
                    <a:pt x="358" y="140"/>
                    <a:pt x="358" y="139"/>
                  </a:cubicBezTo>
                  <a:cubicBezTo>
                    <a:pt x="357" y="139"/>
                    <a:pt x="357" y="139"/>
                    <a:pt x="357" y="140"/>
                  </a:cubicBezTo>
                  <a:cubicBezTo>
                    <a:pt x="357" y="140"/>
                    <a:pt x="356" y="140"/>
                    <a:pt x="356" y="140"/>
                  </a:cubicBezTo>
                  <a:cubicBezTo>
                    <a:pt x="355" y="140"/>
                    <a:pt x="355" y="140"/>
                    <a:pt x="355" y="139"/>
                  </a:cubicBezTo>
                  <a:cubicBezTo>
                    <a:pt x="355" y="139"/>
                    <a:pt x="355" y="138"/>
                    <a:pt x="355" y="138"/>
                  </a:cubicBezTo>
                  <a:cubicBezTo>
                    <a:pt x="354" y="138"/>
                    <a:pt x="354" y="137"/>
                    <a:pt x="355" y="137"/>
                  </a:cubicBezTo>
                  <a:cubicBezTo>
                    <a:pt x="355" y="137"/>
                    <a:pt x="355" y="137"/>
                    <a:pt x="356" y="137"/>
                  </a:cubicBezTo>
                  <a:cubicBezTo>
                    <a:pt x="356" y="137"/>
                    <a:pt x="357" y="137"/>
                    <a:pt x="357" y="136"/>
                  </a:cubicBezTo>
                  <a:cubicBezTo>
                    <a:pt x="358" y="135"/>
                    <a:pt x="358" y="134"/>
                    <a:pt x="358" y="133"/>
                  </a:cubicBezTo>
                  <a:cubicBezTo>
                    <a:pt x="358" y="131"/>
                    <a:pt x="358" y="129"/>
                    <a:pt x="358" y="128"/>
                  </a:cubicBezTo>
                  <a:cubicBezTo>
                    <a:pt x="357" y="127"/>
                    <a:pt x="357" y="127"/>
                    <a:pt x="357" y="127"/>
                  </a:cubicBezTo>
                  <a:cubicBezTo>
                    <a:pt x="356" y="127"/>
                    <a:pt x="356" y="127"/>
                    <a:pt x="356" y="127"/>
                  </a:cubicBezTo>
                  <a:cubicBezTo>
                    <a:pt x="354" y="125"/>
                    <a:pt x="352" y="125"/>
                    <a:pt x="351" y="127"/>
                  </a:cubicBezTo>
                  <a:cubicBezTo>
                    <a:pt x="351" y="128"/>
                    <a:pt x="351" y="128"/>
                    <a:pt x="350" y="128"/>
                  </a:cubicBezTo>
                  <a:cubicBezTo>
                    <a:pt x="350" y="128"/>
                    <a:pt x="350" y="129"/>
                    <a:pt x="350" y="129"/>
                  </a:cubicBezTo>
                  <a:cubicBezTo>
                    <a:pt x="351" y="130"/>
                    <a:pt x="351" y="131"/>
                    <a:pt x="350" y="131"/>
                  </a:cubicBezTo>
                  <a:cubicBezTo>
                    <a:pt x="350" y="132"/>
                    <a:pt x="350" y="133"/>
                    <a:pt x="350" y="133"/>
                  </a:cubicBezTo>
                  <a:cubicBezTo>
                    <a:pt x="351" y="134"/>
                    <a:pt x="351" y="135"/>
                    <a:pt x="352" y="135"/>
                  </a:cubicBezTo>
                  <a:cubicBezTo>
                    <a:pt x="352" y="135"/>
                    <a:pt x="353" y="135"/>
                    <a:pt x="353" y="136"/>
                  </a:cubicBezTo>
                  <a:cubicBezTo>
                    <a:pt x="353" y="136"/>
                    <a:pt x="353" y="136"/>
                    <a:pt x="352" y="136"/>
                  </a:cubicBezTo>
                  <a:cubicBezTo>
                    <a:pt x="352" y="136"/>
                    <a:pt x="352" y="136"/>
                    <a:pt x="352" y="137"/>
                  </a:cubicBezTo>
                  <a:cubicBezTo>
                    <a:pt x="353" y="137"/>
                    <a:pt x="352" y="138"/>
                    <a:pt x="353" y="139"/>
                  </a:cubicBezTo>
                  <a:cubicBezTo>
                    <a:pt x="353" y="139"/>
                    <a:pt x="353" y="139"/>
                    <a:pt x="353" y="139"/>
                  </a:cubicBezTo>
                  <a:cubicBezTo>
                    <a:pt x="353" y="139"/>
                    <a:pt x="353" y="139"/>
                    <a:pt x="353" y="139"/>
                  </a:cubicBezTo>
                  <a:cubicBezTo>
                    <a:pt x="352" y="139"/>
                    <a:pt x="352" y="138"/>
                    <a:pt x="351" y="138"/>
                  </a:cubicBezTo>
                  <a:cubicBezTo>
                    <a:pt x="351" y="138"/>
                    <a:pt x="352" y="139"/>
                    <a:pt x="352" y="139"/>
                  </a:cubicBezTo>
                  <a:cubicBezTo>
                    <a:pt x="350" y="139"/>
                    <a:pt x="349" y="137"/>
                    <a:pt x="348" y="136"/>
                  </a:cubicBezTo>
                  <a:cubicBezTo>
                    <a:pt x="347" y="134"/>
                    <a:pt x="346" y="132"/>
                    <a:pt x="347" y="130"/>
                  </a:cubicBezTo>
                  <a:cubicBezTo>
                    <a:pt x="347" y="130"/>
                    <a:pt x="347" y="129"/>
                    <a:pt x="348" y="129"/>
                  </a:cubicBezTo>
                  <a:cubicBezTo>
                    <a:pt x="348" y="128"/>
                    <a:pt x="348" y="128"/>
                    <a:pt x="347" y="128"/>
                  </a:cubicBezTo>
                  <a:cubicBezTo>
                    <a:pt x="346" y="127"/>
                    <a:pt x="347" y="127"/>
                    <a:pt x="347" y="127"/>
                  </a:cubicBezTo>
                  <a:cubicBezTo>
                    <a:pt x="348" y="126"/>
                    <a:pt x="348" y="125"/>
                    <a:pt x="348" y="124"/>
                  </a:cubicBezTo>
                  <a:cubicBezTo>
                    <a:pt x="347" y="124"/>
                    <a:pt x="347" y="123"/>
                    <a:pt x="347" y="123"/>
                  </a:cubicBezTo>
                  <a:cubicBezTo>
                    <a:pt x="346" y="122"/>
                    <a:pt x="345" y="121"/>
                    <a:pt x="344" y="122"/>
                  </a:cubicBezTo>
                  <a:cubicBezTo>
                    <a:pt x="343" y="122"/>
                    <a:pt x="342" y="122"/>
                    <a:pt x="343" y="124"/>
                  </a:cubicBezTo>
                  <a:cubicBezTo>
                    <a:pt x="343" y="124"/>
                    <a:pt x="343" y="124"/>
                    <a:pt x="343" y="124"/>
                  </a:cubicBezTo>
                  <a:cubicBezTo>
                    <a:pt x="343" y="124"/>
                    <a:pt x="343" y="124"/>
                    <a:pt x="343" y="123"/>
                  </a:cubicBezTo>
                  <a:cubicBezTo>
                    <a:pt x="342" y="123"/>
                    <a:pt x="341" y="123"/>
                    <a:pt x="341" y="122"/>
                  </a:cubicBezTo>
                  <a:cubicBezTo>
                    <a:pt x="341" y="122"/>
                    <a:pt x="341" y="122"/>
                    <a:pt x="341" y="121"/>
                  </a:cubicBezTo>
                  <a:cubicBezTo>
                    <a:pt x="340" y="121"/>
                    <a:pt x="338" y="120"/>
                    <a:pt x="337" y="120"/>
                  </a:cubicBezTo>
                  <a:cubicBezTo>
                    <a:pt x="336" y="121"/>
                    <a:pt x="336" y="120"/>
                    <a:pt x="337" y="120"/>
                  </a:cubicBezTo>
                  <a:cubicBezTo>
                    <a:pt x="338" y="117"/>
                    <a:pt x="338" y="116"/>
                    <a:pt x="336" y="114"/>
                  </a:cubicBezTo>
                  <a:cubicBezTo>
                    <a:pt x="335" y="113"/>
                    <a:pt x="334" y="113"/>
                    <a:pt x="334" y="112"/>
                  </a:cubicBezTo>
                  <a:cubicBezTo>
                    <a:pt x="334" y="111"/>
                    <a:pt x="334" y="110"/>
                    <a:pt x="333" y="109"/>
                  </a:cubicBezTo>
                  <a:cubicBezTo>
                    <a:pt x="332" y="107"/>
                    <a:pt x="332" y="105"/>
                    <a:pt x="331" y="103"/>
                  </a:cubicBezTo>
                  <a:cubicBezTo>
                    <a:pt x="331" y="102"/>
                    <a:pt x="331" y="102"/>
                    <a:pt x="330" y="101"/>
                  </a:cubicBezTo>
                  <a:cubicBezTo>
                    <a:pt x="330" y="100"/>
                    <a:pt x="328" y="100"/>
                    <a:pt x="330" y="99"/>
                  </a:cubicBezTo>
                  <a:cubicBezTo>
                    <a:pt x="330" y="99"/>
                    <a:pt x="330" y="99"/>
                    <a:pt x="330" y="98"/>
                  </a:cubicBezTo>
                  <a:cubicBezTo>
                    <a:pt x="330" y="97"/>
                    <a:pt x="329" y="95"/>
                    <a:pt x="328" y="94"/>
                  </a:cubicBezTo>
                  <a:cubicBezTo>
                    <a:pt x="327" y="92"/>
                    <a:pt x="326" y="91"/>
                    <a:pt x="325" y="91"/>
                  </a:cubicBezTo>
                  <a:cubicBezTo>
                    <a:pt x="325" y="90"/>
                    <a:pt x="324" y="90"/>
                    <a:pt x="324" y="90"/>
                  </a:cubicBezTo>
                  <a:cubicBezTo>
                    <a:pt x="323" y="89"/>
                    <a:pt x="322" y="88"/>
                    <a:pt x="320" y="87"/>
                  </a:cubicBezTo>
                  <a:cubicBezTo>
                    <a:pt x="320" y="86"/>
                    <a:pt x="319" y="86"/>
                    <a:pt x="319" y="86"/>
                  </a:cubicBezTo>
                  <a:cubicBezTo>
                    <a:pt x="318" y="86"/>
                    <a:pt x="319" y="87"/>
                    <a:pt x="319" y="88"/>
                  </a:cubicBezTo>
                  <a:cubicBezTo>
                    <a:pt x="319" y="88"/>
                    <a:pt x="319" y="88"/>
                    <a:pt x="319" y="88"/>
                  </a:cubicBezTo>
                  <a:cubicBezTo>
                    <a:pt x="318" y="88"/>
                    <a:pt x="318" y="88"/>
                    <a:pt x="318" y="88"/>
                  </a:cubicBezTo>
                  <a:cubicBezTo>
                    <a:pt x="317" y="88"/>
                    <a:pt x="317" y="87"/>
                    <a:pt x="316" y="87"/>
                  </a:cubicBezTo>
                  <a:cubicBezTo>
                    <a:pt x="315" y="86"/>
                    <a:pt x="315" y="87"/>
                    <a:pt x="314" y="87"/>
                  </a:cubicBezTo>
                  <a:cubicBezTo>
                    <a:pt x="314" y="88"/>
                    <a:pt x="313" y="89"/>
                    <a:pt x="313" y="90"/>
                  </a:cubicBezTo>
                  <a:cubicBezTo>
                    <a:pt x="312" y="91"/>
                    <a:pt x="313" y="92"/>
                    <a:pt x="314" y="93"/>
                  </a:cubicBezTo>
                  <a:cubicBezTo>
                    <a:pt x="315" y="93"/>
                    <a:pt x="316" y="94"/>
                    <a:pt x="318" y="93"/>
                  </a:cubicBezTo>
                  <a:cubicBezTo>
                    <a:pt x="318" y="93"/>
                    <a:pt x="319" y="93"/>
                    <a:pt x="319" y="93"/>
                  </a:cubicBezTo>
                  <a:cubicBezTo>
                    <a:pt x="320" y="93"/>
                    <a:pt x="320" y="94"/>
                    <a:pt x="321" y="95"/>
                  </a:cubicBezTo>
                  <a:cubicBezTo>
                    <a:pt x="321" y="95"/>
                    <a:pt x="322" y="95"/>
                    <a:pt x="321" y="95"/>
                  </a:cubicBezTo>
                  <a:cubicBezTo>
                    <a:pt x="321" y="96"/>
                    <a:pt x="321" y="96"/>
                    <a:pt x="321" y="96"/>
                  </a:cubicBezTo>
                  <a:cubicBezTo>
                    <a:pt x="321" y="98"/>
                    <a:pt x="321" y="99"/>
                    <a:pt x="319" y="99"/>
                  </a:cubicBezTo>
                  <a:cubicBezTo>
                    <a:pt x="318" y="99"/>
                    <a:pt x="318" y="99"/>
                    <a:pt x="317" y="98"/>
                  </a:cubicBezTo>
                  <a:cubicBezTo>
                    <a:pt x="316" y="98"/>
                    <a:pt x="316" y="98"/>
                    <a:pt x="316" y="98"/>
                  </a:cubicBezTo>
                  <a:cubicBezTo>
                    <a:pt x="315" y="98"/>
                    <a:pt x="314" y="98"/>
                    <a:pt x="314" y="98"/>
                  </a:cubicBezTo>
                  <a:cubicBezTo>
                    <a:pt x="314" y="98"/>
                    <a:pt x="313" y="97"/>
                    <a:pt x="313" y="98"/>
                  </a:cubicBezTo>
                  <a:cubicBezTo>
                    <a:pt x="313" y="98"/>
                    <a:pt x="313" y="98"/>
                    <a:pt x="313" y="99"/>
                  </a:cubicBezTo>
                  <a:cubicBezTo>
                    <a:pt x="314" y="99"/>
                    <a:pt x="314" y="100"/>
                    <a:pt x="315" y="100"/>
                  </a:cubicBezTo>
                  <a:cubicBezTo>
                    <a:pt x="315" y="100"/>
                    <a:pt x="315" y="101"/>
                    <a:pt x="315" y="101"/>
                  </a:cubicBezTo>
                  <a:cubicBezTo>
                    <a:pt x="315" y="101"/>
                    <a:pt x="314" y="102"/>
                    <a:pt x="314" y="102"/>
                  </a:cubicBezTo>
                  <a:cubicBezTo>
                    <a:pt x="313" y="102"/>
                    <a:pt x="313" y="102"/>
                    <a:pt x="313" y="102"/>
                  </a:cubicBezTo>
                  <a:cubicBezTo>
                    <a:pt x="313" y="103"/>
                    <a:pt x="313" y="103"/>
                    <a:pt x="312" y="103"/>
                  </a:cubicBezTo>
                  <a:cubicBezTo>
                    <a:pt x="312" y="103"/>
                    <a:pt x="312" y="103"/>
                    <a:pt x="312" y="102"/>
                  </a:cubicBezTo>
                  <a:cubicBezTo>
                    <a:pt x="312" y="101"/>
                    <a:pt x="311" y="101"/>
                    <a:pt x="311" y="100"/>
                  </a:cubicBezTo>
                  <a:cubicBezTo>
                    <a:pt x="310" y="100"/>
                    <a:pt x="310" y="99"/>
                    <a:pt x="309" y="100"/>
                  </a:cubicBezTo>
                  <a:cubicBezTo>
                    <a:pt x="307" y="101"/>
                    <a:pt x="306" y="102"/>
                    <a:pt x="306" y="104"/>
                  </a:cubicBezTo>
                  <a:cubicBezTo>
                    <a:pt x="306" y="104"/>
                    <a:pt x="306" y="105"/>
                    <a:pt x="306" y="105"/>
                  </a:cubicBezTo>
                  <a:cubicBezTo>
                    <a:pt x="305" y="106"/>
                    <a:pt x="305" y="106"/>
                    <a:pt x="306" y="107"/>
                  </a:cubicBezTo>
                  <a:cubicBezTo>
                    <a:pt x="307" y="107"/>
                    <a:pt x="307" y="107"/>
                    <a:pt x="307" y="107"/>
                  </a:cubicBezTo>
                  <a:cubicBezTo>
                    <a:pt x="307" y="108"/>
                    <a:pt x="307" y="108"/>
                    <a:pt x="306" y="108"/>
                  </a:cubicBezTo>
                  <a:cubicBezTo>
                    <a:pt x="306" y="108"/>
                    <a:pt x="305" y="108"/>
                    <a:pt x="305" y="109"/>
                  </a:cubicBezTo>
                  <a:cubicBezTo>
                    <a:pt x="305" y="109"/>
                    <a:pt x="305" y="110"/>
                    <a:pt x="305" y="110"/>
                  </a:cubicBezTo>
                  <a:cubicBezTo>
                    <a:pt x="306" y="111"/>
                    <a:pt x="307" y="111"/>
                    <a:pt x="307" y="110"/>
                  </a:cubicBezTo>
                  <a:cubicBezTo>
                    <a:pt x="308" y="111"/>
                    <a:pt x="309" y="110"/>
                    <a:pt x="309" y="110"/>
                  </a:cubicBezTo>
                  <a:cubicBezTo>
                    <a:pt x="309" y="110"/>
                    <a:pt x="309" y="110"/>
                    <a:pt x="309" y="110"/>
                  </a:cubicBezTo>
                  <a:cubicBezTo>
                    <a:pt x="308" y="111"/>
                    <a:pt x="308" y="111"/>
                    <a:pt x="309" y="113"/>
                  </a:cubicBezTo>
                  <a:cubicBezTo>
                    <a:pt x="310" y="113"/>
                    <a:pt x="310" y="113"/>
                    <a:pt x="310" y="113"/>
                  </a:cubicBezTo>
                  <a:cubicBezTo>
                    <a:pt x="311" y="113"/>
                    <a:pt x="312" y="114"/>
                    <a:pt x="312" y="113"/>
                  </a:cubicBezTo>
                  <a:cubicBezTo>
                    <a:pt x="313" y="113"/>
                    <a:pt x="313" y="113"/>
                    <a:pt x="313" y="113"/>
                  </a:cubicBezTo>
                  <a:cubicBezTo>
                    <a:pt x="313" y="114"/>
                    <a:pt x="314" y="114"/>
                    <a:pt x="314" y="114"/>
                  </a:cubicBezTo>
                  <a:cubicBezTo>
                    <a:pt x="314" y="115"/>
                    <a:pt x="314" y="115"/>
                    <a:pt x="313" y="115"/>
                  </a:cubicBezTo>
                  <a:cubicBezTo>
                    <a:pt x="312" y="114"/>
                    <a:pt x="311" y="114"/>
                    <a:pt x="311" y="115"/>
                  </a:cubicBezTo>
                  <a:cubicBezTo>
                    <a:pt x="310" y="116"/>
                    <a:pt x="311" y="117"/>
                    <a:pt x="311" y="118"/>
                  </a:cubicBezTo>
                  <a:cubicBezTo>
                    <a:pt x="311" y="118"/>
                    <a:pt x="311" y="118"/>
                    <a:pt x="311" y="118"/>
                  </a:cubicBezTo>
                  <a:cubicBezTo>
                    <a:pt x="312" y="118"/>
                    <a:pt x="313" y="119"/>
                    <a:pt x="314" y="119"/>
                  </a:cubicBezTo>
                  <a:cubicBezTo>
                    <a:pt x="314" y="119"/>
                    <a:pt x="315" y="119"/>
                    <a:pt x="315" y="119"/>
                  </a:cubicBezTo>
                  <a:cubicBezTo>
                    <a:pt x="315" y="119"/>
                    <a:pt x="315" y="120"/>
                    <a:pt x="316" y="120"/>
                  </a:cubicBezTo>
                  <a:cubicBezTo>
                    <a:pt x="316" y="120"/>
                    <a:pt x="316" y="121"/>
                    <a:pt x="316" y="121"/>
                  </a:cubicBezTo>
                  <a:cubicBezTo>
                    <a:pt x="316" y="121"/>
                    <a:pt x="316" y="122"/>
                    <a:pt x="315" y="122"/>
                  </a:cubicBezTo>
                  <a:cubicBezTo>
                    <a:pt x="315" y="121"/>
                    <a:pt x="315" y="121"/>
                    <a:pt x="315" y="121"/>
                  </a:cubicBezTo>
                  <a:cubicBezTo>
                    <a:pt x="314" y="120"/>
                    <a:pt x="313" y="121"/>
                    <a:pt x="313" y="120"/>
                  </a:cubicBezTo>
                  <a:cubicBezTo>
                    <a:pt x="311" y="120"/>
                    <a:pt x="310" y="121"/>
                    <a:pt x="309" y="120"/>
                  </a:cubicBezTo>
                  <a:cubicBezTo>
                    <a:pt x="308" y="119"/>
                    <a:pt x="307" y="119"/>
                    <a:pt x="306" y="119"/>
                  </a:cubicBezTo>
                  <a:cubicBezTo>
                    <a:pt x="305" y="119"/>
                    <a:pt x="303" y="119"/>
                    <a:pt x="301" y="119"/>
                  </a:cubicBezTo>
                  <a:cubicBezTo>
                    <a:pt x="301" y="120"/>
                    <a:pt x="301" y="120"/>
                    <a:pt x="302" y="120"/>
                  </a:cubicBezTo>
                  <a:cubicBezTo>
                    <a:pt x="303" y="121"/>
                    <a:pt x="302" y="122"/>
                    <a:pt x="301" y="122"/>
                  </a:cubicBezTo>
                  <a:cubicBezTo>
                    <a:pt x="301" y="122"/>
                    <a:pt x="301" y="122"/>
                    <a:pt x="301" y="123"/>
                  </a:cubicBezTo>
                  <a:cubicBezTo>
                    <a:pt x="301" y="123"/>
                    <a:pt x="301" y="123"/>
                    <a:pt x="302" y="124"/>
                  </a:cubicBezTo>
                  <a:cubicBezTo>
                    <a:pt x="302" y="124"/>
                    <a:pt x="303" y="124"/>
                    <a:pt x="303" y="125"/>
                  </a:cubicBezTo>
                  <a:cubicBezTo>
                    <a:pt x="303" y="126"/>
                    <a:pt x="303" y="127"/>
                    <a:pt x="304" y="127"/>
                  </a:cubicBezTo>
                  <a:cubicBezTo>
                    <a:pt x="305" y="127"/>
                    <a:pt x="305" y="127"/>
                    <a:pt x="306" y="127"/>
                  </a:cubicBezTo>
                  <a:cubicBezTo>
                    <a:pt x="305" y="128"/>
                    <a:pt x="305" y="128"/>
                    <a:pt x="305" y="128"/>
                  </a:cubicBezTo>
                  <a:cubicBezTo>
                    <a:pt x="305" y="129"/>
                    <a:pt x="304" y="129"/>
                    <a:pt x="304" y="128"/>
                  </a:cubicBezTo>
                  <a:cubicBezTo>
                    <a:pt x="303" y="128"/>
                    <a:pt x="303" y="127"/>
                    <a:pt x="302" y="127"/>
                  </a:cubicBezTo>
                  <a:cubicBezTo>
                    <a:pt x="301" y="127"/>
                    <a:pt x="300" y="127"/>
                    <a:pt x="300" y="128"/>
                  </a:cubicBezTo>
                  <a:cubicBezTo>
                    <a:pt x="299" y="129"/>
                    <a:pt x="298" y="128"/>
                    <a:pt x="298" y="128"/>
                  </a:cubicBezTo>
                  <a:cubicBezTo>
                    <a:pt x="297" y="128"/>
                    <a:pt x="297" y="128"/>
                    <a:pt x="297" y="128"/>
                  </a:cubicBezTo>
                  <a:cubicBezTo>
                    <a:pt x="297" y="128"/>
                    <a:pt x="296" y="129"/>
                    <a:pt x="297" y="129"/>
                  </a:cubicBezTo>
                  <a:close/>
                  <a:moveTo>
                    <a:pt x="146" y="269"/>
                  </a:moveTo>
                  <a:cubicBezTo>
                    <a:pt x="146" y="269"/>
                    <a:pt x="147" y="269"/>
                    <a:pt x="147" y="269"/>
                  </a:cubicBezTo>
                  <a:cubicBezTo>
                    <a:pt x="148" y="269"/>
                    <a:pt x="149" y="267"/>
                    <a:pt x="148" y="266"/>
                  </a:cubicBezTo>
                  <a:cubicBezTo>
                    <a:pt x="148" y="266"/>
                    <a:pt x="148" y="265"/>
                    <a:pt x="148" y="265"/>
                  </a:cubicBezTo>
                  <a:cubicBezTo>
                    <a:pt x="151" y="264"/>
                    <a:pt x="151" y="264"/>
                    <a:pt x="151" y="262"/>
                  </a:cubicBezTo>
                  <a:cubicBezTo>
                    <a:pt x="150" y="261"/>
                    <a:pt x="151" y="259"/>
                    <a:pt x="149" y="259"/>
                  </a:cubicBezTo>
                  <a:cubicBezTo>
                    <a:pt x="149" y="259"/>
                    <a:pt x="148" y="259"/>
                    <a:pt x="148" y="258"/>
                  </a:cubicBezTo>
                  <a:cubicBezTo>
                    <a:pt x="148" y="258"/>
                    <a:pt x="148" y="258"/>
                    <a:pt x="148" y="257"/>
                  </a:cubicBezTo>
                  <a:cubicBezTo>
                    <a:pt x="149" y="257"/>
                    <a:pt x="149" y="257"/>
                    <a:pt x="150" y="257"/>
                  </a:cubicBezTo>
                  <a:cubicBezTo>
                    <a:pt x="150" y="258"/>
                    <a:pt x="151" y="259"/>
                    <a:pt x="151" y="257"/>
                  </a:cubicBezTo>
                  <a:cubicBezTo>
                    <a:pt x="151" y="257"/>
                    <a:pt x="152" y="257"/>
                    <a:pt x="152" y="257"/>
                  </a:cubicBezTo>
                  <a:cubicBezTo>
                    <a:pt x="152" y="256"/>
                    <a:pt x="153" y="254"/>
                    <a:pt x="152" y="254"/>
                  </a:cubicBezTo>
                  <a:cubicBezTo>
                    <a:pt x="151" y="253"/>
                    <a:pt x="151" y="252"/>
                    <a:pt x="151" y="252"/>
                  </a:cubicBezTo>
                  <a:cubicBezTo>
                    <a:pt x="152" y="251"/>
                    <a:pt x="152" y="252"/>
                    <a:pt x="153" y="252"/>
                  </a:cubicBezTo>
                  <a:cubicBezTo>
                    <a:pt x="153" y="252"/>
                    <a:pt x="153" y="251"/>
                    <a:pt x="153" y="251"/>
                  </a:cubicBezTo>
                  <a:cubicBezTo>
                    <a:pt x="152" y="251"/>
                    <a:pt x="152" y="250"/>
                    <a:pt x="153" y="250"/>
                  </a:cubicBezTo>
                  <a:cubicBezTo>
                    <a:pt x="153" y="250"/>
                    <a:pt x="153" y="250"/>
                    <a:pt x="153" y="250"/>
                  </a:cubicBezTo>
                  <a:cubicBezTo>
                    <a:pt x="154" y="251"/>
                    <a:pt x="155" y="250"/>
                    <a:pt x="155" y="250"/>
                  </a:cubicBezTo>
                  <a:cubicBezTo>
                    <a:pt x="155" y="249"/>
                    <a:pt x="155" y="249"/>
                    <a:pt x="156" y="249"/>
                  </a:cubicBezTo>
                  <a:cubicBezTo>
                    <a:pt x="156" y="249"/>
                    <a:pt x="156" y="249"/>
                    <a:pt x="156" y="250"/>
                  </a:cubicBezTo>
                  <a:cubicBezTo>
                    <a:pt x="156" y="250"/>
                    <a:pt x="156" y="251"/>
                    <a:pt x="156" y="252"/>
                  </a:cubicBezTo>
                  <a:cubicBezTo>
                    <a:pt x="155" y="252"/>
                    <a:pt x="155" y="253"/>
                    <a:pt x="155" y="255"/>
                  </a:cubicBezTo>
                  <a:cubicBezTo>
                    <a:pt x="155" y="256"/>
                    <a:pt x="156" y="257"/>
                    <a:pt x="154" y="259"/>
                  </a:cubicBezTo>
                  <a:cubicBezTo>
                    <a:pt x="154" y="259"/>
                    <a:pt x="154" y="259"/>
                    <a:pt x="154" y="259"/>
                  </a:cubicBezTo>
                  <a:cubicBezTo>
                    <a:pt x="154" y="261"/>
                    <a:pt x="156" y="261"/>
                    <a:pt x="156" y="263"/>
                  </a:cubicBezTo>
                  <a:cubicBezTo>
                    <a:pt x="156" y="263"/>
                    <a:pt x="156" y="263"/>
                    <a:pt x="157" y="263"/>
                  </a:cubicBezTo>
                  <a:cubicBezTo>
                    <a:pt x="157" y="263"/>
                    <a:pt x="157" y="263"/>
                    <a:pt x="157" y="264"/>
                  </a:cubicBezTo>
                  <a:cubicBezTo>
                    <a:pt x="157" y="265"/>
                    <a:pt x="158" y="265"/>
                    <a:pt x="159" y="265"/>
                  </a:cubicBezTo>
                  <a:cubicBezTo>
                    <a:pt x="160" y="264"/>
                    <a:pt x="160" y="264"/>
                    <a:pt x="161" y="263"/>
                  </a:cubicBezTo>
                  <a:cubicBezTo>
                    <a:pt x="162" y="262"/>
                    <a:pt x="161" y="260"/>
                    <a:pt x="161" y="259"/>
                  </a:cubicBezTo>
                  <a:cubicBezTo>
                    <a:pt x="161" y="258"/>
                    <a:pt x="160" y="257"/>
                    <a:pt x="161" y="257"/>
                  </a:cubicBezTo>
                  <a:cubicBezTo>
                    <a:pt x="162" y="257"/>
                    <a:pt x="163" y="256"/>
                    <a:pt x="164" y="256"/>
                  </a:cubicBezTo>
                  <a:cubicBezTo>
                    <a:pt x="165" y="256"/>
                    <a:pt x="166" y="256"/>
                    <a:pt x="167" y="255"/>
                  </a:cubicBezTo>
                  <a:cubicBezTo>
                    <a:pt x="168" y="254"/>
                    <a:pt x="167" y="253"/>
                    <a:pt x="168" y="252"/>
                  </a:cubicBezTo>
                  <a:cubicBezTo>
                    <a:pt x="168" y="251"/>
                    <a:pt x="168" y="249"/>
                    <a:pt x="167" y="248"/>
                  </a:cubicBezTo>
                  <a:cubicBezTo>
                    <a:pt x="166" y="248"/>
                    <a:pt x="166" y="247"/>
                    <a:pt x="165" y="246"/>
                  </a:cubicBezTo>
                  <a:cubicBezTo>
                    <a:pt x="165" y="246"/>
                    <a:pt x="165" y="245"/>
                    <a:pt x="166" y="245"/>
                  </a:cubicBezTo>
                  <a:cubicBezTo>
                    <a:pt x="166" y="245"/>
                    <a:pt x="166" y="245"/>
                    <a:pt x="166" y="245"/>
                  </a:cubicBezTo>
                  <a:cubicBezTo>
                    <a:pt x="167" y="246"/>
                    <a:pt x="167" y="246"/>
                    <a:pt x="168" y="246"/>
                  </a:cubicBezTo>
                  <a:cubicBezTo>
                    <a:pt x="168" y="246"/>
                    <a:pt x="169" y="247"/>
                    <a:pt x="169" y="246"/>
                  </a:cubicBezTo>
                  <a:cubicBezTo>
                    <a:pt x="170" y="245"/>
                    <a:pt x="169" y="245"/>
                    <a:pt x="169" y="244"/>
                  </a:cubicBezTo>
                  <a:cubicBezTo>
                    <a:pt x="168" y="243"/>
                    <a:pt x="166" y="243"/>
                    <a:pt x="166" y="241"/>
                  </a:cubicBezTo>
                  <a:cubicBezTo>
                    <a:pt x="166" y="241"/>
                    <a:pt x="166" y="240"/>
                    <a:pt x="165" y="240"/>
                  </a:cubicBezTo>
                  <a:cubicBezTo>
                    <a:pt x="165" y="240"/>
                    <a:pt x="166" y="238"/>
                    <a:pt x="166" y="238"/>
                  </a:cubicBezTo>
                  <a:cubicBezTo>
                    <a:pt x="167" y="238"/>
                    <a:pt x="168" y="237"/>
                    <a:pt x="168" y="237"/>
                  </a:cubicBezTo>
                  <a:cubicBezTo>
                    <a:pt x="169" y="236"/>
                    <a:pt x="169" y="236"/>
                    <a:pt x="170" y="236"/>
                  </a:cubicBezTo>
                  <a:cubicBezTo>
                    <a:pt x="171" y="235"/>
                    <a:pt x="171" y="235"/>
                    <a:pt x="171" y="234"/>
                  </a:cubicBezTo>
                  <a:cubicBezTo>
                    <a:pt x="171" y="232"/>
                    <a:pt x="169" y="230"/>
                    <a:pt x="168" y="230"/>
                  </a:cubicBezTo>
                  <a:cubicBezTo>
                    <a:pt x="167" y="230"/>
                    <a:pt x="166" y="230"/>
                    <a:pt x="167" y="229"/>
                  </a:cubicBezTo>
                  <a:cubicBezTo>
                    <a:pt x="167" y="228"/>
                    <a:pt x="167" y="228"/>
                    <a:pt x="166" y="228"/>
                  </a:cubicBezTo>
                  <a:cubicBezTo>
                    <a:pt x="166" y="228"/>
                    <a:pt x="166" y="228"/>
                    <a:pt x="165" y="227"/>
                  </a:cubicBezTo>
                  <a:cubicBezTo>
                    <a:pt x="165" y="227"/>
                    <a:pt x="164" y="227"/>
                    <a:pt x="163" y="227"/>
                  </a:cubicBezTo>
                  <a:cubicBezTo>
                    <a:pt x="162" y="227"/>
                    <a:pt x="163" y="228"/>
                    <a:pt x="163" y="228"/>
                  </a:cubicBezTo>
                  <a:cubicBezTo>
                    <a:pt x="162" y="229"/>
                    <a:pt x="162" y="229"/>
                    <a:pt x="162" y="229"/>
                  </a:cubicBezTo>
                  <a:cubicBezTo>
                    <a:pt x="161" y="229"/>
                    <a:pt x="161" y="229"/>
                    <a:pt x="161" y="230"/>
                  </a:cubicBezTo>
                  <a:cubicBezTo>
                    <a:pt x="160" y="230"/>
                    <a:pt x="161" y="230"/>
                    <a:pt x="161" y="230"/>
                  </a:cubicBezTo>
                  <a:cubicBezTo>
                    <a:pt x="161" y="231"/>
                    <a:pt x="161" y="231"/>
                    <a:pt x="161" y="231"/>
                  </a:cubicBezTo>
                  <a:cubicBezTo>
                    <a:pt x="162" y="231"/>
                    <a:pt x="162" y="232"/>
                    <a:pt x="162" y="232"/>
                  </a:cubicBezTo>
                  <a:cubicBezTo>
                    <a:pt x="163" y="232"/>
                    <a:pt x="163" y="231"/>
                    <a:pt x="163" y="232"/>
                  </a:cubicBezTo>
                  <a:cubicBezTo>
                    <a:pt x="164" y="232"/>
                    <a:pt x="163" y="233"/>
                    <a:pt x="163" y="233"/>
                  </a:cubicBezTo>
                  <a:cubicBezTo>
                    <a:pt x="163" y="233"/>
                    <a:pt x="163" y="233"/>
                    <a:pt x="163" y="234"/>
                  </a:cubicBezTo>
                  <a:cubicBezTo>
                    <a:pt x="163" y="234"/>
                    <a:pt x="162" y="234"/>
                    <a:pt x="162" y="234"/>
                  </a:cubicBezTo>
                  <a:cubicBezTo>
                    <a:pt x="161" y="233"/>
                    <a:pt x="161" y="233"/>
                    <a:pt x="160" y="233"/>
                  </a:cubicBezTo>
                  <a:cubicBezTo>
                    <a:pt x="160" y="233"/>
                    <a:pt x="160" y="233"/>
                    <a:pt x="161" y="234"/>
                  </a:cubicBezTo>
                  <a:cubicBezTo>
                    <a:pt x="161" y="234"/>
                    <a:pt x="161" y="234"/>
                    <a:pt x="161" y="235"/>
                  </a:cubicBezTo>
                  <a:cubicBezTo>
                    <a:pt x="161" y="235"/>
                    <a:pt x="160" y="235"/>
                    <a:pt x="160" y="235"/>
                  </a:cubicBezTo>
                  <a:cubicBezTo>
                    <a:pt x="160" y="235"/>
                    <a:pt x="159" y="235"/>
                    <a:pt x="159" y="234"/>
                  </a:cubicBezTo>
                  <a:cubicBezTo>
                    <a:pt x="158" y="234"/>
                    <a:pt x="157" y="233"/>
                    <a:pt x="155" y="233"/>
                  </a:cubicBezTo>
                  <a:cubicBezTo>
                    <a:pt x="154" y="232"/>
                    <a:pt x="153" y="233"/>
                    <a:pt x="152" y="233"/>
                  </a:cubicBezTo>
                  <a:cubicBezTo>
                    <a:pt x="151" y="233"/>
                    <a:pt x="151" y="233"/>
                    <a:pt x="151" y="233"/>
                  </a:cubicBezTo>
                  <a:cubicBezTo>
                    <a:pt x="150" y="232"/>
                    <a:pt x="150" y="233"/>
                    <a:pt x="149" y="233"/>
                  </a:cubicBezTo>
                  <a:cubicBezTo>
                    <a:pt x="149" y="233"/>
                    <a:pt x="148" y="233"/>
                    <a:pt x="149" y="234"/>
                  </a:cubicBezTo>
                  <a:cubicBezTo>
                    <a:pt x="149" y="234"/>
                    <a:pt x="149" y="235"/>
                    <a:pt x="148" y="235"/>
                  </a:cubicBezTo>
                  <a:cubicBezTo>
                    <a:pt x="148" y="235"/>
                    <a:pt x="148" y="235"/>
                    <a:pt x="148" y="235"/>
                  </a:cubicBezTo>
                  <a:cubicBezTo>
                    <a:pt x="147" y="234"/>
                    <a:pt x="147" y="234"/>
                    <a:pt x="146" y="234"/>
                  </a:cubicBezTo>
                  <a:cubicBezTo>
                    <a:pt x="146" y="235"/>
                    <a:pt x="146" y="236"/>
                    <a:pt x="146" y="237"/>
                  </a:cubicBezTo>
                  <a:cubicBezTo>
                    <a:pt x="146" y="238"/>
                    <a:pt x="145" y="238"/>
                    <a:pt x="145" y="239"/>
                  </a:cubicBezTo>
                  <a:cubicBezTo>
                    <a:pt x="144" y="239"/>
                    <a:pt x="143" y="240"/>
                    <a:pt x="143" y="241"/>
                  </a:cubicBezTo>
                  <a:cubicBezTo>
                    <a:pt x="143" y="241"/>
                    <a:pt x="142" y="241"/>
                    <a:pt x="142" y="241"/>
                  </a:cubicBezTo>
                  <a:cubicBezTo>
                    <a:pt x="142" y="242"/>
                    <a:pt x="141" y="243"/>
                    <a:pt x="141" y="244"/>
                  </a:cubicBezTo>
                  <a:cubicBezTo>
                    <a:pt x="141" y="245"/>
                    <a:pt x="140" y="246"/>
                    <a:pt x="140" y="246"/>
                  </a:cubicBezTo>
                  <a:cubicBezTo>
                    <a:pt x="139" y="247"/>
                    <a:pt x="139" y="248"/>
                    <a:pt x="139" y="248"/>
                  </a:cubicBezTo>
                  <a:cubicBezTo>
                    <a:pt x="138" y="250"/>
                    <a:pt x="136" y="251"/>
                    <a:pt x="137" y="253"/>
                  </a:cubicBezTo>
                  <a:cubicBezTo>
                    <a:pt x="136" y="253"/>
                    <a:pt x="136" y="251"/>
                    <a:pt x="135" y="252"/>
                  </a:cubicBezTo>
                  <a:cubicBezTo>
                    <a:pt x="135" y="252"/>
                    <a:pt x="134" y="253"/>
                    <a:pt x="134" y="254"/>
                  </a:cubicBezTo>
                  <a:cubicBezTo>
                    <a:pt x="134" y="254"/>
                    <a:pt x="134" y="253"/>
                    <a:pt x="134" y="253"/>
                  </a:cubicBezTo>
                  <a:cubicBezTo>
                    <a:pt x="133" y="253"/>
                    <a:pt x="133" y="254"/>
                    <a:pt x="133" y="254"/>
                  </a:cubicBezTo>
                  <a:cubicBezTo>
                    <a:pt x="133" y="255"/>
                    <a:pt x="133" y="255"/>
                    <a:pt x="133" y="255"/>
                  </a:cubicBezTo>
                  <a:cubicBezTo>
                    <a:pt x="132" y="256"/>
                    <a:pt x="132" y="257"/>
                    <a:pt x="132" y="258"/>
                  </a:cubicBezTo>
                  <a:cubicBezTo>
                    <a:pt x="132" y="259"/>
                    <a:pt x="130" y="260"/>
                    <a:pt x="129" y="260"/>
                  </a:cubicBezTo>
                  <a:cubicBezTo>
                    <a:pt x="128" y="260"/>
                    <a:pt x="127" y="260"/>
                    <a:pt x="126" y="261"/>
                  </a:cubicBezTo>
                  <a:cubicBezTo>
                    <a:pt x="125" y="261"/>
                    <a:pt x="123" y="263"/>
                    <a:pt x="123" y="264"/>
                  </a:cubicBezTo>
                  <a:cubicBezTo>
                    <a:pt x="123" y="265"/>
                    <a:pt x="123" y="265"/>
                    <a:pt x="123" y="266"/>
                  </a:cubicBezTo>
                  <a:cubicBezTo>
                    <a:pt x="122" y="267"/>
                    <a:pt x="121" y="268"/>
                    <a:pt x="121" y="269"/>
                  </a:cubicBezTo>
                  <a:cubicBezTo>
                    <a:pt x="122" y="269"/>
                    <a:pt x="122" y="268"/>
                    <a:pt x="123" y="267"/>
                  </a:cubicBezTo>
                  <a:cubicBezTo>
                    <a:pt x="124" y="267"/>
                    <a:pt x="124" y="267"/>
                    <a:pt x="124" y="268"/>
                  </a:cubicBezTo>
                  <a:cubicBezTo>
                    <a:pt x="124" y="268"/>
                    <a:pt x="125" y="268"/>
                    <a:pt x="124" y="268"/>
                  </a:cubicBezTo>
                  <a:cubicBezTo>
                    <a:pt x="124" y="269"/>
                    <a:pt x="124" y="269"/>
                    <a:pt x="124" y="269"/>
                  </a:cubicBezTo>
                  <a:cubicBezTo>
                    <a:pt x="125" y="269"/>
                    <a:pt x="125" y="269"/>
                    <a:pt x="124" y="270"/>
                  </a:cubicBezTo>
                  <a:cubicBezTo>
                    <a:pt x="124" y="271"/>
                    <a:pt x="124" y="272"/>
                    <a:pt x="123" y="272"/>
                  </a:cubicBezTo>
                  <a:cubicBezTo>
                    <a:pt x="123" y="273"/>
                    <a:pt x="123" y="273"/>
                    <a:pt x="123" y="273"/>
                  </a:cubicBezTo>
                  <a:cubicBezTo>
                    <a:pt x="124" y="274"/>
                    <a:pt x="125" y="274"/>
                    <a:pt x="126" y="273"/>
                  </a:cubicBezTo>
                  <a:cubicBezTo>
                    <a:pt x="127" y="272"/>
                    <a:pt x="127" y="271"/>
                    <a:pt x="129" y="270"/>
                  </a:cubicBezTo>
                  <a:cubicBezTo>
                    <a:pt x="130" y="271"/>
                    <a:pt x="131" y="273"/>
                    <a:pt x="133" y="274"/>
                  </a:cubicBezTo>
                  <a:cubicBezTo>
                    <a:pt x="133" y="273"/>
                    <a:pt x="133" y="273"/>
                    <a:pt x="134" y="272"/>
                  </a:cubicBezTo>
                  <a:cubicBezTo>
                    <a:pt x="134" y="272"/>
                    <a:pt x="134" y="272"/>
                    <a:pt x="134" y="272"/>
                  </a:cubicBezTo>
                  <a:cubicBezTo>
                    <a:pt x="134" y="273"/>
                    <a:pt x="134" y="273"/>
                    <a:pt x="135" y="273"/>
                  </a:cubicBezTo>
                  <a:cubicBezTo>
                    <a:pt x="135" y="273"/>
                    <a:pt x="135" y="273"/>
                    <a:pt x="135" y="272"/>
                  </a:cubicBezTo>
                  <a:cubicBezTo>
                    <a:pt x="135" y="272"/>
                    <a:pt x="134" y="271"/>
                    <a:pt x="134" y="271"/>
                  </a:cubicBezTo>
                  <a:cubicBezTo>
                    <a:pt x="134" y="269"/>
                    <a:pt x="134" y="268"/>
                    <a:pt x="135" y="266"/>
                  </a:cubicBezTo>
                  <a:cubicBezTo>
                    <a:pt x="137" y="267"/>
                    <a:pt x="137" y="268"/>
                    <a:pt x="137" y="269"/>
                  </a:cubicBezTo>
                  <a:cubicBezTo>
                    <a:pt x="137" y="270"/>
                    <a:pt x="136" y="271"/>
                    <a:pt x="137" y="271"/>
                  </a:cubicBezTo>
                  <a:cubicBezTo>
                    <a:pt x="137" y="272"/>
                    <a:pt x="137" y="273"/>
                    <a:pt x="137" y="272"/>
                  </a:cubicBezTo>
                  <a:cubicBezTo>
                    <a:pt x="138" y="271"/>
                    <a:pt x="138" y="272"/>
                    <a:pt x="138" y="272"/>
                  </a:cubicBezTo>
                  <a:cubicBezTo>
                    <a:pt x="138" y="273"/>
                    <a:pt x="138" y="273"/>
                    <a:pt x="138" y="274"/>
                  </a:cubicBezTo>
                  <a:cubicBezTo>
                    <a:pt x="138" y="275"/>
                    <a:pt x="138" y="275"/>
                    <a:pt x="138" y="276"/>
                  </a:cubicBezTo>
                  <a:cubicBezTo>
                    <a:pt x="138" y="277"/>
                    <a:pt x="138" y="277"/>
                    <a:pt x="139" y="277"/>
                  </a:cubicBezTo>
                  <a:cubicBezTo>
                    <a:pt x="139" y="277"/>
                    <a:pt x="140" y="277"/>
                    <a:pt x="140" y="276"/>
                  </a:cubicBezTo>
                  <a:cubicBezTo>
                    <a:pt x="140" y="276"/>
                    <a:pt x="140" y="275"/>
                    <a:pt x="140" y="275"/>
                  </a:cubicBezTo>
                  <a:cubicBezTo>
                    <a:pt x="140" y="275"/>
                    <a:pt x="140" y="276"/>
                    <a:pt x="141" y="276"/>
                  </a:cubicBezTo>
                  <a:cubicBezTo>
                    <a:pt x="141" y="276"/>
                    <a:pt x="142" y="276"/>
                    <a:pt x="142" y="275"/>
                  </a:cubicBezTo>
                  <a:cubicBezTo>
                    <a:pt x="143" y="275"/>
                    <a:pt x="143" y="274"/>
                    <a:pt x="143" y="273"/>
                  </a:cubicBezTo>
                  <a:cubicBezTo>
                    <a:pt x="143" y="273"/>
                    <a:pt x="143" y="273"/>
                    <a:pt x="144" y="272"/>
                  </a:cubicBezTo>
                  <a:cubicBezTo>
                    <a:pt x="144" y="272"/>
                    <a:pt x="144" y="273"/>
                    <a:pt x="144" y="273"/>
                  </a:cubicBezTo>
                  <a:cubicBezTo>
                    <a:pt x="145" y="271"/>
                    <a:pt x="144" y="270"/>
                    <a:pt x="142" y="269"/>
                  </a:cubicBezTo>
                  <a:cubicBezTo>
                    <a:pt x="143" y="268"/>
                    <a:pt x="143" y="269"/>
                    <a:pt x="144" y="269"/>
                  </a:cubicBezTo>
                  <a:cubicBezTo>
                    <a:pt x="143" y="268"/>
                    <a:pt x="143" y="268"/>
                    <a:pt x="144" y="267"/>
                  </a:cubicBezTo>
                  <a:cubicBezTo>
                    <a:pt x="144" y="267"/>
                    <a:pt x="144" y="267"/>
                    <a:pt x="144" y="266"/>
                  </a:cubicBezTo>
                  <a:cubicBezTo>
                    <a:pt x="143" y="265"/>
                    <a:pt x="144" y="264"/>
                    <a:pt x="143" y="262"/>
                  </a:cubicBezTo>
                  <a:cubicBezTo>
                    <a:pt x="144" y="262"/>
                    <a:pt x="144" y="263"/>
                    <a:pt x="144" y="263"/>
                  </a:cubicBezTo>
                  <a:cubicBezTo>
                    <a:pt x="144" y="263"/>
                    <a:pt x="144" y="262"/>
                    <a:pt x="145" y="262"/>
                  </a:cubicBezTo>
                  <a:cubicBezTo>
                    <a:pt x="144" y="264"/>
                    <a:pt x="146" y="266"/>
                    <a:pt x="146" y="269"/>
                  </a:cubicBezTo>
                  <a:close/>
                  <a:moveTo>
                    <a:pt x="286" y="196"/>
                  </a:moveTo>
                  <a:cubicBezTo>
                    <a:pt x="286" y="196"/>
                    <a:pt x="286" y="195"/>
                    <a:pt x="287" y="195"/>
                  </a:cubicBezTo>
                  <a:cubicBezTo>
                    <a:pt x="287" y="195"/>
                    <a:pt x="288" y="196"/>
                    <a:pt x="288" y="195"/>
                  </a:cubicBezTo>
                  <a:cubicBezTo>
                    <a:pt x="288" y="194"/>
                    <a:pt x="288" y="194"/>
                    <a:pt x="287" y="194"/>
                  </a:cubicBezTo>
                  <a:cubicBezTo>
                    <a:pt x="286" y="193"/>
                    <a:pt x="286" y="192"/>
                    <a:pt x="286" y="190"/>
                  </a:cubicBezTo>
                  <a:cubicBezTo>
                    <a:pt x="286" y="190"/>
                    <a:pt x="286" y="190"/>
                    <a:pt x="286" y="189"/>
                  </a:cubicBezTo>
                  <a:cubicBezTo>
                    <a:pt x="285" y="187"/>
                    <a:pt x="287" y="185"/>
                    <a:pt x="289" y="186"/>
                  </a:cubicBezTo>
                  <a:cubicBezTo>
                    <a:pt x="292" y="186"/>
                    <a:pt x="294" y="187"/>
                    <a:pt x="296" y="190"/>
                  </a:cubicBezTo>
                  <a:cubicBezTo>
                    <a:pt x="298" y="190"/>
                    <a:pt x="299" y="191"/>
                    <a:pt x="299" y="192"/>
                  </a:cubicBezTo>
                  <a:cubicBezTo>
                    <a:pt x="300" y="192"/>
                    <a:pt x="300" y="192"/>
                    <a:pt x="300" y="193"/>
                  </a:cubicBezTo>
                  <a:cubicBezTo>
                    <a:pt x="300" y="193"/>
                    <a:pt x="300" y="193"/>
                    <a:pt x="300" y="194"/>
                  </a:cubicBezTo>
                  <a:cubicBezTo>
                    <a:pt x="300" y="195"/>
                    <a:pt x="300" y="195"/>
                    <a:pt x="301" y="196"/>
                  </a:cubicBezTo>
                  <a:cubicBezTo>
                    <a:pt x="301" y="197"/>
                    <a:pt x="302" y="197"/>
                    <a:pt x="303" y="196"/>
                  </a:cubicBezTo>
                  <a:cubicBezTo>
                    <a:pt x="304" y="195"/>
                    <a:pt x="305" y="196"/>
                    <a:pt x="305" y="196"/>
                  </a:cubicBezTo>
                  <a:cubicBezTo>
                    <a:pt x="306" y="197"/>
                    <a:pt x="306" y="198"/>
                    <a:pt x="307" y="198"/>
                  </a:cubicBezTo>
                  <a:cubicBezTo>
                    <a:pt x="309" y="199"/>
                    <a:pt x="310" y="202"/>
                    <a:pt x="309" y="202"/>
                  </a:cubicBezTo>
                  <a:cubicBezTo>
                    <a:pt x="307" y="203"/>
                    <a:pt x="307" y="204"/>
                    <a:pt x="306" y="205"/>
                  </a:cubicBezTo>
                  <a:cubicBezTo>
                    <a:pt x="306" y="205"/>
                    <a:pt x="305" y="205"/>
                    <a:pt x="305" y="206"/>
                  </a:cubicBezTo>
                  <a:cubicBezTo>
                    <a:pt x="305" y="206"/>
                    <a:pt x="306" y="206"/>
                    <a:pt x="306" y="206"/>
                  </a:cubicBezTo>
                  <a:cubicBezTo>
                    <a:pt x="307" y="206"/>
                    <a:pt x="307" y="206"/>
                    <a:pt x="307" y="207"/>
                  </a:cubicBezTo>
                  <a:cubicBezTo>
                    <a:pt x="308" y="208"/>
                    <a:pt x="308" y="209"/>
                    <a:pt x="309" y="210"/>
                  </a:cubicBezTo>
                  <a:cubicBezTo>
                    <a:pt x="309" y="210"/>
                    <a:pt x="309" y="211"/>
                    <a:pt x="309" y="211"/>
                  </a:cubicBezTo>
                  <a:cubicBezTo>
                    <a:pt x="308" y="212"/>
                    <a:pt x="308" y="213"/>
                    <a:pt x="308" y="213"/>
                  </a:cubicBezTo>
                  <a:cubicBezTo>
                    <a:pt x="308" y="214"/>
                    <a:pt x="307" y="214"/>
                    <a:pt x="307" y="214"/>
                  </a:cubicBezTo>
                  <a:cubicBezTo>
                    <a:pt x="306" y="213"/>
                    <a:pt x="305" y="214"/>
                    <a:pt x="304" y="215"/>
                  </a:cubicBezTo>
                  <a:cubicBezTo>
                    <a:pt x="304" y="215"/>
                    <a:pt x="304" y="215"/>
                    <a:pt x="304" y="215"/>
                  </a:cubicBezTo>
                  <a:cubicBezTo>
                    <a:pt x="303" y="215"/>
                    <a:pt x="303" y="216"/>
                    <a:pt x="302" y="216"/>
                  </a:cubicBezTo>
                  <a:cubicBezTo>
                    <a:pt x="302" y="216"/>
                    <a:pt x="301" y="217"/>
                    <a:pt x="300" y="217"/>
                  </a:cubicBezTo>
                  <a:cubicBezTo>
                    <a:pt x="300" y="217"/>
                    <a:pt x="299" y="217"/>
                    <a:pt x="299" y="216"/>
                  </a:cubicBezTo>
                  <a:cubicBezTo>
                    <a:pt x="298" y="216"/>
                    <a:pt x="298" y="216"/>
                    <a:pt x="298" y="216"/>
                  </a:cubicBezTo>
                  <a:cubicBezTo>
                    <a:pt x="297" y="216"/>
                    <a:pt x="297" y="217"/>
                    <a:pt x="297" y="217"/>
                  </a:cubicBezTo>
                  <a:cubicBezTo>
                    <a:pt x="298" y="218"/>
                    <a:pt x="298" y="218"/>
                    <a:pt x="297" y="218"/>
                  </a:cubicBezTo>
                  <a:cubicBezTo>
                    <a:pt x="297" y="218"/>
                    <a:pt x="297" y="218"/>
                    <a:pt x="296" y="218"/>
                  </a:cubicBezTo>
                  <a:cubicBezTo>
                    <a:pt x="296" y="219"/>
                    <a:pt x="296" y="220"/>
                    <a:pt x="295" y="219"/>
                  </a:cubicBezTo>
                  <a:cubicBezTo>
                    <a:pt x="294" y="219"/>
                    <a:pt x="294" y="219"/>
                    <a:pt x="294" y="218"/>
                  </a:cubicBezTo>
                  <a:cubicBezTo>
                    <a:pt x="294" y="218"/>
                    <a:pt x="294" y="217"/>
                    <a:pt x="294" y="217"/>
                  </a:cubicBezTo>
                  <a:cubicBezTo>
                    <a:pt x="295" y="216"/>
                    <a:pt x="294" y="215"/>
                    <a:pt x="293" y="214"/>
                  </a:cubicBezTo>
                  <a:cubicBezTo>
                    <a:pt x="292" y="214"/>
                    <a:pt x="291" y="213"/>
                    <a:pt x="290" y="212"/>
                  </a:cubicBezTo>
                  <a:cubicBezTo>
                    <a:pt x="290" y="212"/>
                    <a:pt x="290" y="211"/>
                    <a:pt x="291" y="210"/>
                  </a:cubicBezTo>
                  <a:cubicBezTo>
                    <a:pt x="292" y="210"/>
                    <a:pt x="294" y="211"/>
                    <a:pt x="295" y="211"/>
                  </a:cubicBezTo>
                  <a:cubicBezTo>
                    <a:pt x="296" y="210"/>
                    <a:pt x="296" y="209"/>
                    <a:pt x="295" y="208"/>
                  </a:cubicBezTo>
                  <a:cubicBezTo>
                    <a:pt x="294" y="208"/>
                    <a:pt x="293" y="207"/>
                    <a:pt x="293" y="206"/>
                  </a:cubicBezTo>
                  <a:cubicBezTo>
                    <a:pt x="292" y="206"/>
                    <a:pt x="292" y="206"/>
                    <a:pt x="292" y="206"/>
                  </a:cubicBezTo>
                  <a:cubicBezTo>
                    <a:pt x="291" y="207"/>
                    <a:pt x="290" y="206"/>
                    <a:pt x="289" y="206"/>
                  </a:cubicBezTo>
                  <a:cubicBezTo>
                    <a:pt x="289" y="206"/>
                    <a:pt x="289" y="206"/>
                    <a:pt x="289" y="206"/>
                  </a:cubicBezTo>
                  <a:cubicBezTo>
                    <a:pt x="289" y="205"/>
                    <a:pt x="289" y="205"/>
                    <a:pt x="289" y="205"/>
                  </a:cubicBezTo>
                  <a:cubicBezTo>
                    <a:pt x="290" y="205"/>
                    <a:pt x="289" y="204"/>
                    <a:pt x="289" y="204"/>
                  </a:cubicBezTo>
                  <a:cubicBezTo>
                    <a:pt x="287" y="203"/>
                    <a:pt x="288" y="202"/>
                    <a:pt x="287" y="201"/>
                  </a:cubicBezTo>
                  <a:cubicBezTo>
                    <a:pt x="287" y="200"/>
                    <a:pt x="287" y="199"/>
                    <a:pt x="287" y="199"/>
                  </a:cubicBezTo>
                  <a:cubicBezTo>
                    <a:pt x="286" y="198"/>
                    <a:pt x="285" y="198"/>
                    <a:pt x="286" y="196"/>
                  </a:cubicBezTo>
                  <a:close/>
                  <a:moveTo>
                    <a:pt x="318" y="305"/>
                  </a:moveTo>
                  <a:cubicBezTo>
                    <a:pt x="318" y="306"/>
                    <a:pt x="318" y="306"/>
                    <a:pt x="318" y="306"/>
                  </a:cubicBezTo>
                  <a:cubicBezTo>
                    <a:pt x="318" y="307"/>
                    <a:pt x="318" y="308"/>
                    <a:pt x="316" y="308"/>
                  </a:cubicBezTo>
                  <a:cubicBezTo>
                    <a:pt x="315" y="308"/>
                    <a:pt x="313" y="308"/>
                    <a:pt x="311" y="308"/>
                  </a:cubicBezTo>
                  <a:cubicBezTo>
                    <a:pt x="311" y="308"/>
                    <a:pt x="310" y="308"/>
                    <a:pt x="310" y="308"/>
                  </a:cubicBezTo>
                  <a:cubicBezTo>
                    <a:pt x="310" y="307"/>
                    <a:pt x="309" y="307"/>
                    <a:pt x="308" y="307"/>
                  </a:cubicBezTo>
                  <a:cubicBezTo>
                    <a:pt x="308" y="307"/>
                    <a:pt x="308" y="307"/>
                    <a:pt x="308" y="306"/>
                  </a:cubicBezTo>
                  <a:cubicBezTo>
                    <a:pt x="308" y="306"/>
                    <a:pt x="307" y="304"/>
                    <a:pt x="306" y="304"/>
                  </a:cubicBezTo>
                  <a:cubicBezTo>
                    <a:pt x="305" y="304"/>
                    <a:pt x="305" y="304"/>
                    <a:pt x="304" y="304"/>
                  </a:cubicBezTo>
                  <a:cubicBezTo>
                    <a:pt x="302" y="303"/>
                    <a:pt x="302" y="302"/>
                    <a:pt x="301" y="301"/>
                  </a:cubicBezTo>
                  <a:cubicBezTo>
                    <a:pt x="301" y="301"/>
                    <a:pt x="300" y="301"/>
                    <a:pt x="300" y="301"/>
                  </a:cubicBezTo>
                  <a:cubicBezTo>
                    <a:pt x="299" y="301"/>
                    <a:pt x="299" y="301"/>
                    <a:pt x="299" y="300"/>
                  </a:cubicBezTo>
                  <a:cubicBezTo>
                    <a:pt x="299" y="299"/>
                    <a:pt x="299" y="298"/>
                    <a:pt x="298" y="299"/>
                  </a:cubicBezTo>
                  <a:cubicBezTo>
                    <a:pt x="297" y="299"/>
                    <a:pt x="297" y="299"/>
                    <a:pt x="297" y="299"/>
                  </a:cubicBezTo>
                  <a:cubicBezTo>
                    <a:pt x="297" y="298"/>
                    <a:pt x="297" y="297"/>
                    <a:pt x="298" y="296"/>
                  </a:cubicBezTo>
                  <a:cubicBezTo>
                    <a:pt x="298" y="295"/>
                    <a:pt x="298" y="294"/>
                    <a:pt x="299" y="293"/>
                  </a:cubicBezTo>
                  <a:cubicBezTo>
                    <a:pt x="300" y="293"/>
                    <a:pt x="300" y="293"/>
                    <a:pt x="300" y="293"/>
                  </a:cubicBezTo>
                  <a:cubicBezTo>
                    <a:pt x="301" y="293"/>
                    <a:pt x="301" y="292"/>
                    <a:pt x="301" y="292"/>
                  </a:cubicBezTo>
                  <a:cubicBezTo>
                    <a:pt x="300" y="291"/>
                    <a:pt x="300" y="291"/>
                    <a:pt x="301" y="291"/>
                  </a:cubicBezTo>
                  <a:cubicBezTo>
                    <a:pt x="301" y="290"/>
                    <a:pt x="302" y="289"/>
                    <a:pt x="303" y="288"/>
                  </a:cubicBezTo>
                  <a:cubicBezTo>
                    <a:pt x="303" y="288"/>
                    <a:pt x="303" y="288"/>
                    <a:pt x="303" y="288"/>
                  </a:cubicBezTo>
                  <a:cubicBezTo>
                    <a:pt x="302" y="286"/>
                    <a:pt x="303" y="284"/>
                    <a:pt x="305" y="284"/>
                  </a:cubicBezTo>
                  <a:cubicBezTo>
                    <a:pt x="306" y="284"/>
                    <a:pt x="307" y="283"/>
                    <a:pt x="307" y="283"/>
                  </a:cubicBezTo>
                  <a:cubicBezTo>
                    <a:pt x="308" y="282"/>
                    <a:pt x="309" y="282"/>
                    <a:pt x="310" y="282"/>
                  </a:cubicBezTo>
                  <a:cubicBezTo>
                    <a:pt x="310" y="283"/>
                    <a:pt x="311" y="282"/>
                    <a:pt x="312" y="283"/>
                  </a:cubicBezTo>
                  <a:cubicBezTo>
                    <a:pt x="313" y="284"/>
                    <a:pt x="313" y="284"/>
                    <a:pt x="314" y="285"/>
                  </a:cubicBezTo>
                  <a:cubicBezTo>
                    <a:pt x="314" y="286"/>
                    <a:pt x="315" y="288"/>
                    <a:pt x="317" y="289"/>
                  </a:cubicBezTo>
                  <a:cubicBezTo>
                    <a:pt x="317" y="290"/>
                    <a:pt x="318" y="290"/>
                    <a:pt x="317" y="291"/>
                  </a:cubicBezTo>
                  <a:cubicBezTo>
                    <a:pt x="317" y="291"/>
                    <a:pt x="317" y="291"/>
                    <a:pt x="317" y="291"/>
                  </a:cubicBezTo>
                  <a:cubicBezTo>
                    <a:pt x="318" y="292"/>
                    <a:pt x="319" y="292"/>
                    <a:pt x="318" y="293"/>
                  </a:cubicBezTo>
                  <a:cubicBezTo>
                    <a:pt x="318" y="294"/>
                    <a:pt x="318" y="294"/>
                    <a:pt x="318" y="294"/>
                  </a:cubicBezTo>
                  <a:cubicBezTo>
                    <a:pt x="319" y="295"/>
                    <a:pt x="319" y="296"/>
                    <a:pt x="318" y="297"/>
                  </a:cubicBezTo>
                  <a:cubicBezTo>
                    <a:pt x="318" y="297"/>
                    <a:pt x="318" y="298"/>
                    <a:pt x="318" y="298"/>
                  </a:cubicBezTo>
                  <a:cubicBezTo>
                    <a:pt x="319" y="300"/>
                    <a:pt x="319" y="303"/>
                    <a:pt x="318" y="305"/>
                  </a:cubicBezTo>
                  <a:close/>
                  <a:moveTo>
                    <a:pt x="533" y="38"/>
                  </a:moveTo>
                  <a:cubicBezTo>
                    <a:pt x="533" y="37"/>
                    <a:pt x="533" y="36"/>
                    <a:pt x="532" y="35"/>
                  </a:cubicBezTo>
                  <a:cubicBezTo>
                    <a:pt x="532" y="35"/>
                    <a:pt x="531" y="35"/>
                    <a:pt x="531" y="34"/>
                  </a:cubicBezTo>
                  <a:cubicBezTo>
                    <a:pt x="532" y="34"/>
                    <a:pt x="532" y="33"/>
                    <a:pt x="531" y="33"/>
                  </a:cubicBezTo>
                  <a:cubicBezTo>
                    <a:pt x="530" y="33"/>
                    <a:pt x="530" y="32"/>
                    <a:pt x="529" y="32"/>
                  </a:cubicBezTo>
                  <a:cubicBezTo>
                    <a:pt x="528" y="32"/>
                    <a:pt x="527" y="32"/>
                    <a:pt x="527" y="31"/>
                  </a:cubicBezTo>
                  <a:cubicBezTo>
                    <a:pt x="527" y="31"/>
                    <a:pt x="527" y="31"/>
                    <a:pt x="527" y="30"/>
                  </a:cubicBezTo>
                  <a:cubicBezTo>
                    <a:pt x="526" y="30"/>
                    <a:pt x="524" y="31"/>
                    <a:pt x="523" y="32"/>
                  </a:cubicBezTo>
                  <a:cubicBezTo>
                    <a:pt x="523" y="32"/>
                    <a:pt x="523" y="31"/>
                    <a:pt x="522" y="32"/>
                  </a:cubicBezTo>
                  <a:cubicBezTo>
                    <a:pt x="522" y="33"/>
                    <a:pt x="522" y="34"/>
                    <a:pt x="522" y="35"/>
                  </a:cubicBezTo>
                  <a:cubicBezTo>
                    <a:pt x="522" y="35"/>
                    <a:pt x="521" y="35"/>
                    <a:pt x="520" y="36"/>
                  </a:cubicBezTo>
                  <a:cubicBezTo>
                    <a:pt x="520" y="36"/>
                    <a:pt x="520" y="36"/>
                    <a:pt x="519" y="36"/>
                  </a:cubicBezTo>
                  <a:cubicBezTo>
                    <a:pt x="519" y="36"/>
                    <a:pt x="520" y="35"/>
                    <a:pt x="520" y="35"/>
                  </a:cubicBezTo>
                  <a:cubicBezTo>
                    <a:pt x="520" y="35"/>
                    <a:pt x="520" y="35"/>
                    <a:pt x="520" y="35"/>
                  </a:cubicBezTo>
                  <a:cubicBezTo>
                    <a:pt x="521" y="34"/>
                    <a:pt x="521" y="33"/>
                    <a:pt x="521" y="32"/>
                  </a:cubicBezTo>
                  <a:cubicBezTo>
                    <a:pt x="521" y="32"/>
                    <a:pt x="521" y="31"/>
                    <a:pt x="521" y="31"/>
                  </a:cubicBezTo>
                  <a:cubicBezTo>
                    <a:pt x="522" y="31"/>
                    <a:pt x="521" y="30"/>
                    <a:pt x="521" y="30"/>
                  </a:cubicBezTo>
                  <a:cubicBezTo>
                    <a:pt x="522" y="29"/>
                    <a:pt x="522" y="29"/>
                    <a:pt x="521" y="29"/>
                  </a:cubicBezTo>
                  <a:cubicBezTo>
                    <a:pt x="521" y="28"/>
                    <a:pt x="520" y="28"/>
                    <a:pt x="520" y="28"/>
                  </a:cubicBezTo>
                  <a:cubicBezTo>
                    <a:pt x="519" y="27"/>
                    <a:pt x="519" y="27"/>
                    <a:pt x="519" y="27"/>
                  </a:cubicBezTo>
                  <a:cubicBezTo>
                    <a:pt x="520" y="26"/>
                    <a:pt x="520" y="25"/>
                    <a:pt x="519" y="25"/>
                  </a:cubicBezTo>
                  <a:cubicBezTo>
                    <a:pt x="519" y="25"/>
                    <a:pt x="518" y="24"/>
                    <a:pt x="518" y="24"/>
                  </a:cubicBezTo>
                  <a:cubicBezTo>
                    <a:pt x="517" y="24"/>
                    <a:pt x="518" y="24"/>
                    <a:pt x="518" y="24"/>
                  </a:cubicBezTo>
                  <a:cubicBezTo>
                    <a:pt x="518" y="23"/>
                    <a:pt x="517" y="22"/>
                    <a:pt x="516" y="22"/>
                  </a:cubicBezTo>
                  <a:cubicBezTo>
                    <a:pt x="516" y="22"/>
                    <a:pt x="515" y="23"/>
                    <a:pt x="515" y="22"/>
                  </a:cubicBezTo>
                  <a:cubicBezTo>
                    <a:pt x="515" y="22"/>
                    <a:pt x="516" y="22"/>
                    <a:pt x="516" y="21"/>
                  </a:cubicBezTo>
                  <a:cubicBezTo>
                    <a:pt x="517" y="21"/>
                    <a:pt x="517" y="21"/>
                    <a:pt x="517" y="21"/>
                  </a:cubicBezTo>
                  <a:cubicBezTo>
                    <a:pt x="519" y="22"/>
                    <a:pt x="518" y="20"/>
                    <a:pt x="519" y="20"/>
                  </a:cubicBezTo>
                  <a:cubicBezTo>
                    <a:pt x="519" y="19"/>
                    <a:pt x="519" y="19"/>
                    <a:pt x="519" y="18"/>
                  </a:cubicBezTo>
                  <a:cubicBezTo>
                    <a:pt x="519" y="17"/>
                    <a:pt x="518" y="16"/>
                    <a:pt x="517" y="16"/>
                  </a:cubicBezTo>
                  <a:cubicBezTo>
                    <a:pt x="516" y="16"/>
                    <a:pt x="515" y="15"/>
                    <a:pt x="514" y="17"/>
                  </a:cubicBezTo>
                  <a:cubicBezTo>
                    <a:pt x="513" y="17"/>
                    <a:pt x="513" y="18"/>
                    <a:pt x="512" y="19"/>
                  </a:cubicBezTo>
                  <a:cubicBezTo>
                    <a:pt x="512" y="19"/>
                    <a:pt x="511" y="20"/>
                    <a:pt x="511" y="19"/>
                  </a:cubicBezTo>
                  <a:cubicBezTo>
                    <a:pt x="511" y="18"/>
                    <a:pt x="510" y="17"/>
                    <a:pt x="510" y="15"/>
                  </a:cubicBezTo>
                  <a:cubicBezTo>
                    <a:pt x="510" y="15"/>
                    <a:pt x="510" y="14"/>
                    <a:pt x="509" y="15"/>
                  </a:cubicBezTo>
                  <a:cubicBezTo>
                    <a:pt x="509" y="15"/>
                    <a:pt x="509" y="15"/>
                    <a:pt x="509" y="15"/>
                  </a:cubicBezTo>
                  <a:cubicBezTo>
                    <a:pt x="509" y="14"/>
                    <a:pt x="509" y="14"/>
                    <a:pt x="510" y="14"/>
                  </a:cubicBezTo>
                  <a:cubicBezTo>
                    <a:pt x="510" y="14"/>
                    <a:pt x="510" y="13"/>
                    <a:pt x="510" y="13"/>
                  </a:cubicBezTo>
                  <a:cubicBezTo>
                    <a:pt x="510" y="12"/>
                    <a:pt x="509" y="12"/>
                    <a:pt x="509" y="12"/>
                  </a:cubicBezTo>
                  <a:cubicBezTo>
                    <a:pt x="508" y="12"/>
                    <a:pt x="507" y="13"/>
                    <a:pt x="507" y="14"/>
                  </a:cubicBezTo>
                  <a:cubicBezTo>
                    <a:pt x="506" y="14"/>
                    <a:pt x="507" y="15"/>
                    <a:pt x="508" y="15"/>
                  </a:cubicBezTo>
                  <a:cubicBezTo>
                    <a:pt x="508" y="15"/>
                    <a:pt x="508" y="15"/>
                    <a:pt x="508" y="15"/>
                  </a:cubicBezTo>
                  <a:cubicBezTo>
                    <a:pt x="507" y="15"/>
                    <a:pt x="506" y="16"/>
                    <a:pt x="506" y="17"/>
                  </a:cubicBezTo>
                  <a:cubicBezTo>
                    <a:pt x="506" y="17"/>
                    <a:pt x="505" y="18"/>
                    <a:pt x="506" y="18"/>
                  </a:cubicBezTo>
                  <a:cubicBezTo>
                    <a:pt x="506" y="19"/>
                    <a:pt x="506" y="19"/>
                    <a:pt x="507" y="19"/>
                  </a:cubicBezTo>
                  <a:cubicBezTo>
                    <a:pt x="507" y="19"/>
                    <a:pt x="507" y="20"/>
                    <a:pt x="506" y="19"/>
                  </a:cubicBezTo>
                  <a:cubicBezTo>
                    <a:pt x="506" y="19"/>
                    <a:pt x="504" y="18"/>
                    <a:pt x="505" y="17"/>
                  </a:cubicBezTo>
                  <a:cubicBezTo>
                    <a:pt x="505" y="16"/>
                    <a:pt x="505" y="15"/>
                    <a:pt x="503" y="15"/>
                  </a:cubicBezTo>
                  <a:cubicBezTo>
                    <a:pt x="503" y="15"/>
                    <a:pt x="503" y="15"/>
                    <a:pt x="502" y="16"/>
                  </a:cubicBezTo>
                  <a:cubicBezTo>
                    <a:pt x="501" y="17"/>
                    <a:pt x="499" y="19"/>
                    <a:pt x="497" y="20"/>
                  </a:cubicBezTo>
                  <a:cubicBezTo>
                    <a:pt x="497" y="20"/>
                    <a:pt x="497" y="21"/>
                    <a:pt x="497" y="22"/>
                  </a:cubicBezTo>
                  <a:cubicBezTo>
                    <a:pt x="495" y="22"/>
                    <a:pt x="494" y="23"/>
                    <a:pt x="493" y="24"/>
                  </a:cubicBezTo>
                  <a:cubicBezTo>
                    <a:pt x="493" y="24"/>
                    <a:pt x="493" y="24"/>
                    <a:pt x="493" y="24"/>
                  </a:cubicBezTo>
                  <a:cubicBezTo>
                    <a:pt x="492" y="25"/>
                    <a:pt x="492" y="25"/>
                    <a:pt x="492" y="26"/>
                  </a:cubicBezTo>
                  <a:cubicBezTo>
                    <a:pt x="491" y="26"/>
                    <a:pt x="490" y="25"/>
                    <a:pt x="489" y="25"/>
                  </a:cubicBezTo>
                  <a:cubicBezTo>
                    <a:pt x="489" y="25"/>
                    <a:pt x="489" y="25"/>
                    <a:pt x="489" y="25"/>
                  </a:cubicBezTo>
                  <a:cubicBezTo>
                    <a:pt x="489" y="25"/>
                    <a:pt x="488" y="25"/>
                    <a:pt x="488" y="26"/>
                  </a:cubicBezTo>
                  <a:cubicBezTo>
                    <a:pt x="487" y="26"/>
                    <a:pt x="486" y="25"/>
                    <a:pt x="485" y="26"/>
                  </a:cubicBezTo>
                  <a:cubicBezTo>
                    <a:pt x="484" y="26"/>
                    <a:pt x="484" y="26"/>
                    <a:pt x="484" y="26"/>
                  </a:cubicBezTo>
                  <a:cubicBezTo>
                    <a:pt x="485" y="25"/>
                    <a:pt x="485" y="24"/>
                    <a:pt x="486" y="24"/>
                  </a:cubicBezTo>
                  <a:cubicBezTo>
                    <a:pt x="487" y="24"/>
                    <a:pt x="488" y="23"/>
                    <a:pt x="488" y="22"/>
                  </a:cubicBezTo>
                  <a:cubicBezTo>
                    <a:pt x="493" y="21"/>
                    <a:pt x="496" y="17"/>
                    <a:pt x="499" y="14"/>
                  </a:cubicBezTo>
                  <a:cubicBezTo>
                    <a:pt x="499" y="13"/>
                    <a:pt x="499" y="13"/>
                    <a:pt x="499" y="12"/>
                  </a:cubicBezTo>
                  <a:cubicBezTo>
                    <a:pt x="499" y="12"/>
                    <a:pt x="499" y="12"/>
                    <a:pt x="499" y="11"/>
                  </a:cubicBezTo>
                  <a:cubicBezTo>
                    <a:pt x="498" y="11"/>
                    <a:pt x="497" y="10"/>
                    <a:pt x="496" y="11"/>
                  </a:cubicBezTo>
                  <a:cubicBezTo>
                    <a:pt x="496" y="11"/>
                    <a:pt x="496" y="12"/>
                    <a:pt x="495" y="11"/>
                  </a:cubicBezTo>
                  <a:cubicBezTo>
                    <a:pt x="495" y="11"/>
                    <a:pt x="495" y="11"/>
                    <a:pt x="495" y="11"/>
                  </a:cubicBezTo>
                  <a:cubicBezTo>
                    <a:pt x="495" y="10"/>
                    <a:pt x="495" y="10"/>
                    <a:pt x="495" y="10"/>
                  </a:cubicBezTo>
                  <a:cubicBezTo>
                    <a:pt x="494" y="10"/>
                    <a:pt x="494" y="10"/>
                    <a:pt x="494" y="10"/>
                  </a:cubicBezTo>
                  <a:cubicBezTo>
                    <a:pt x="494" y="11"/>
                    <a:pt x="494" y="11"/>
                    <a:pt x="493" y="11"/>
                  </a:cubicBezTo>
                  <a:cubicBezTo>
                    <a:pt x="493" y="10"/>
                    <a:pt x="492" y="10"/>
                    <a:pt x="492" y="10"/>
                  </a:cubicBezTo>
                  <a:cubicBezTo>
                    <a:pt x="492" y="10"/>
                    <a:pt x="491" y="10"/>
                    <a:pt x="491" y="10"/>
                  </a:cubicBezTo>
                  <a:cubicBezTo>
                    <a:pt x="491" y="10"/>
                    <a:pt x="491" y="10"/>
                    <a:pt x="490" y="10"/>
                  </a:cubicBezTo>
                  <a:cubicBezTo>
                    <a:pt x="490" y="9"/>
                    <a:pt x="489" y="9"/>
                    <a:pt x="488" y="9"/>
                  </a:cubicBezTo>
                  <a:cubicBezTo>
                    <a:pt x="488" y="9"/>
                    <a:pt x="487" y="10"/>
                    <a:pt x="487" y="10"/>
                  </a:cubicBezTo>
                  <a:cubicBezTo>
                    <a:pt x="487" y="10"/>
                    <a:pt x="487" y="10"/>
                    <a:pt x="487" y="10"/>
                  </a:cubicBezTo>
                  <a:cubicBezTo>
                    <a:pt x="487" y="10"/>
                    <a:pt x="487" y="10"/>
                    <a:pt x="487" y="10"/>
                  </a:cubicBezTo>
                  <a:cubicBezTo>
                    <a:pt x="487" y="9"/>
                    <a:pt x="487" y="7"/>
                    <a:pt x="486" y="7"/>
                  </a:cubicBezTo>
                  <a:cubicBezTo>
                    <a:pt x="485" y="7"/>
                    <a:pt x="485" y="7"/>
                    <a:pt x="484" y="7"/>
                  </a:cubicBezTo>
                  <a:cubicBezTo>
                    <a:pt x="484" y="8"/>
                    <a:pt x="483" y="8"/>
                    <a:pt x="483" y="8"/>
                  </a:cubicBezTo>
                  <a:cubicBezTo>
                    <a:pt x="483" y="9"/>
                    <a:pt x="483" y="10"/>
                    <a:pt x="483" y="10"/>
                  </a:cubicBezTo>
                  <a:cubicBezTo>
                    <a:pt x="483" y="10"/>
                    <a:pt x="483" y="10"/>
                    <a:pt x="483" y="11"/>
                  </a:cubicBezTo>
                  <a:cubicBezTo>
                    <a:pt x="483" y="11"/>
                    <a:pt x="482" y="11"/>
                    <a:pt x="482" y="11"/>
                  </a:cubicBezTo>
                  <a:cubicBezTo>
                    <a:pt x="482" y="9"/>
                    <a:pt x="481" y="8"/>
                    <a:pt x="482" y="6"/>
                  </a:cubicBezTo>
                  <a:cubicBezTo>
                    <a:pt x="481" y="6"/>
                    <a:pt x="481" y="6"/>
                    <a:pt x="480" y="7"/>
                  </a:cubicBezTo>
                  <a:cubicBezTo>
                    <a:pt x="480" y="7"/>
                    <a:pt x="480" y="7"/>
                    <a:pt x="479" y="7"/>
                  </a:cubicBezTo>
                  <a:cubicBezTo>
                    <a:pt x="479" y="7"/>
                    <a:pt x="478" y="7"/>
                    <a:pt x="478" y="8"/>
                  </a:cubicBezTo>
                  <a:cubicBezTo>
                    <a:pt x="478" y="8"/>
                    <a:pt x="477" y="8"/>
                    <a:pt x="477" y="8"/>
                  </a:cubicBezTo>
                  <a:cubicBezTo>
                    <a:pt x="477" y="8"/>
                    <a:pt x="478" y="7"/>
                    <a:pt x="478" y="7"/>
                  </a:cubicBezTo>
                  <a:cubicBezTo>
                    <a:pt x="478" y="7"/>
                    <a:pt x="478" y="7"/>
                    <a:pt x="478" y="7"/>
                  </a:cubicBezTo>
                  <a:cubicBezTo>
                    <a:pt x="479" y="6"/>
                    <a:pt x="479" y="5"/>
                    <a:pt x="478" y="5"/>
                  </a:cubicBezTo>
                  <a:cubicBezTo>
                    <a:pt x="477" y="5"/>
                    <a:pt x="477" y="5"/>
                    <a:pt x="477" y="5"/>
                  </a:cubicBezTo>
                  <a:cubicBezTo>
                    <a:pt x="477" y="4"/>
                    <a:pt x="478" y="3"/>
                    <a:pt x="477" y="2"/>
                  </a:cubicBezTo>
                  <a:cubicBezTo>
                    <a:pt x="477" y="2"/>
                    <a:pt x="477" y="2"/>
                    <a:pt x="478" y="2"/>
                  </a:cubicBezTo>
                  <a:cubicBezTo>
                    <a:pt x="478" y="2"/>
                    <a:pt x="478" y="2"/>
                    <a:pt x="478" y="2"/>
                  </a:cubicBezTo>
                  <a:cubicBezTo>
                    <a:pt x="478" y="2"/>
                    <a:pt x="478" y="1"/>
                    <a:pt x="478" y="1"/>
                  </a:cubicBezTo>
                  <a:cubicBezTo>
                    <a:pt x="476" y="2"/>
                    <a:pt x="474" y="1"/>
                    <a:pt x="473" y="1"/>
                  </a:cubicBezTo>
                  <a:cubicBezTo>
                    <a:pt x="471" y="2"/>
                    <a:pt x="470" y="2"/>
                    <a:pt x="469" y="3"/>
                  </a:cubicBezTo>
                  <a:cubicBezTo>
                    <a:pt x="469" y="3"/>
                    <a:pt x="469" y="3"/>
                    <a:pt x="469" y="3"/>
                  </a:cubicBezTo>
                  <a:cubicBezTo>
                    <a:pt x="469" y="2"/>
                    <a:pt x="468" y="2"/>
                    <a:pt x="468" y="2"/>
                  </a:cubicBezTo>
                  <a:cubicBezTo>
                    <a:pt x="468" y="2"/>
                    <a:pt x="467" y="2"/>
                    <a:pt x="467" y="3"/>
                  </a:cubicBezTo>
                  <a:cubicBezTo>
                    <a:pt x="468" y="3"/>
                    <a:pt x="467" y="4"/>
                    <a:pt x="467" y="4"/>
                  </a:cubicBezTo>
                  <a:cubicBezTo>
                    <a:pt x="466" y="4"/>
                    <a:pt x="466" y="4"/>
                    <a:pt x="466" y="5"/>
                  </a:cubicBezTo>
                  <a:cubicBezTo>
                    <a:pt x="465" y="6"/>
                    <a:pt x="466" y="7"/>
                    <a:pt x="466" y="9"/>
                  </a:cubicBezTo>
                  <a:cubicBezTo>
                    <a:pt x="467" y="10"/>
                    <a:pt x="468" y="11"/>
                    <a:pt x="469" y="12"/>
                  </a:cubicBezTo>
                  <a:cubicBezTo>
                    <a:pt x="469" y="12"/>
                    <a:pt x="469" y="13"/>
                    <a:pt x="469" y="13"/>
                  </a:cubicBezTo>
                  <a:cubicBezTo>
                    <a:pt x="469" y="13"/>
                    <a:pt x="469" y="13"/>
                    <a:pt x="468" y="13"/>
                  </a:cubicBezTo>
                  <a:cubicBezTo>
                    <a:pt x="468" y="13"/>
                    <a:pt x="467" y="12"/>
                    <a:pt x="467" y="12"/>
                  </a:cubicBezTo>
                  <a:cubicBezTo>
                    <a:pt x="467" y="12"/>
                    <a:pt x="466" y="12"/>
                    <a:pt x="466" y="12"/>
                  </a:cubicBezTo>
                  <a:cubicBezTo>
                    <a:pt x="466" y="11"/>
                    <a:pt x="465" y="11"/>
                    <a:pt x="465" y="10"/>
                  </a:cubicBezTo>
                  <a:cubicBezTo>
                    <a:pt x="465" y="9"/>
                    <a:pt x="464" y="9"/>
                    <a:pt x="464" y="8"/>
                  </a:cubicBezTo>
                  <a:cubicBezTo>
                    <a:pt x="464" y="8"/>
                    <a:pt x="463" y="7"/>
                    <a:pt x="463" y="7"/>
                  </a:cubicBezTo>
                  <a:cubicBezTo>
                    <a:pt x="463" y="7"/>
                    <a:pt x="463" y="6"/>
                    <a:pt x="463" y="6"/>
                  </a:cubicBezTo>
                  <a:cubicBezTo>
                    <a:pt x="463" y="6"/>
                    <a:pt x="463" y="5"/>
                    <a:pt x="463" y="5"/>
                  </a:cubicBezTo>
                  <a:cubicBezTo>
                    <a:pt x="464" y="4"/>
                    <a:pt x="464" y="4"/>
                    <a:pt x="464" y="3"/>
                  </a:cubicBezTo>
                  <a:cubicBezTo>
                    <a:pt x="464" y="2"/>
                    <a:pt x="464" y="2"/>
                    <a:pt x="464" y="2"/>
                  </a:cubicBezTo>
                  <a:cubicBezTo>
                    <a:pt x="462" y="2"/>
                    <a:pt x="461" y="2"/>
                    <a:pt x="459" y="2"/>
                  </a:cubicBezTo>
                  <a:cubicBezTo>
                    <a:pt x="459" y="2"/>
                    <a:pt x="458" y="2"/>
                    <a:pt x="457" y="3"/>
                  </a:cubicBezTo>
                  <a:cubicBezTo>
                    <a:pt x="457" y="3"/>
                    <a:pt x="456" y="3"/>
                    <a:pt x="456" y="4"/>
                  </a:cubicBezTo>
                  <a:cubicBezTo>
                    <a:pt x="455" y="4"/>
                    <a:pt x="455" y="5"/>
                    <a:pt x="455" y="5"/>
                  </a:cubicBezTo>
                  <a:cubicBezTo>
                    <a:pt x="454" y="6"/>
                    <a:pt x="453" y="7"/>
                    <a:pt x="453" y="8"/>
                  </a:cubicBezTo>
                  <a:cubicBezTo>
                    <a:pt x="453" y="8"/>
                    <a:pt x="452" y="9"/>
                    <a:pt x="452" y="9"/>
                  </a:cubicBezTo>
                  <a:cubicBezTo>
                    <a:pt x="452" y="10"/>
                    <a:pt x="452" y="10"/>
                    <a:pt x="451" y="10"/>
                  </a:cubicBezTo>
                  <a:cubicBezTo>
                    <a:pt x="450" y="11"/>
                    <a:pt x="451" y="12"/>
                    <a:pt x="451" y="12"/>
                  </a:cubicBezTo>
                  <a:cubicBezTo>
                    <a:pt x="452" y="13"/>
                    <a:pt x="452" y="13"/>
                    <a:pt x="452" y="14"/>
                  </a:cubicBezTo>
                  <a:cubicBezTo>
                    <a:pt x="452" y="16"/>
                    <a:pt x="454" y="17"/>
                    <a:pt x="455" y="18"/>
                  </a:cubicBezTo>
                  <a:cubicBezTo>
                    <a:pt x="456" y="19"/>
                    <a:pt x="457" y="20"/>
                    <a:pt x="458" y="21"/>
                  </a:cubicBezTo>
                  <a:cubicBezTo>
                    <a:pt x="458" y="21"/>
                    <a:pt x="459" y="22"/>
                    <a:pt x="458" y="22"/>
                  </a:cubicBezTo>
                  <a:cubicBezTo>
                    <a:pt x="457" y="22"/>
                    <a:pt x="458" y="23"/>
                    <a:pt x="458" y="24"/>
                  </a:cubicBezTo>
                  <a:cubicBezTo>
                    <a:pt x="457" y="23"/>
                    <a:pt x="457" y="23"/>
                    <a:pt x="457" y="23"/>
                  </a:cubicBezTo>
                  <a:cubicBezTo>
                    <a:pt x="456" y="22"/>
                    <a:pt x="455" y="21"/>
                    <a:pt x="454" y="20"/>
                  </a:cubicBezTo>
                  <a:cubicBezTo>
                    <a:pt x="454" y="20"/>
                    <a:pt x="454" y="20"/>
                    <a:pt x="453" y="19"/>
                  </a:cubicBezTo>
                  <a:cubicBezTo>
                    <a:pt x="453" y="19"/>
                    <a:pt x="452" y="17"/>
                    <a:pt x="451" y="17"/>
                  </a:cubicBezTo>
                  <a:cubicBezTo>
                    <a:pt x="450" y="16"/>
                    <a:pt x="450" y="15"/>
                    <a:pt x="449" y="14"/>
                  </a:cubicBezTo>
                  <a:cubicBezTo>
                    <a:pt x="449" y="12"/>
                    <a:pt x="449" y="11"/>
                    <a:pt x="448" y="9"/>
                  </a:cubicBezTo>
                  <a:cubicBezTo>
                    <a:pt x="448" y="9"/>
                    <a:pt x="448" y="8"/>
                    <a:pt x="447" y="7"/>
                  </a:cubicBezTo>
                  <a:cubicBezTo>
                    <a:pt x="446" y="6"/>
                    <a:pt x="445" y="6"/>
                    <a:pt x="444" y="5"/>
                  </a:cubicBezTo>
                  <a:cubicBezTo>
                    <a:pt x="443" y="5"/>
                    <a:pt x="442" y="5"/>
                    <a:pt x="441" y="5"/>
                  </a:cubicBezTo>
                  <a:cubicBezTo>
                    <a:pt x="441" y="6"/>
                    <a:pt x="440" y="6"/>
                    <a:pt x="440" y="6"/>
                  </a:cubicBezTo>
                  <a:cubicBezTo>
                    <a:pt x="439" y="5"/>
                    <a:pt x="437" y="5"/>
                    <a:pt x="436" y="3"/>
                  </a:cubicBezTo>
                  <a:cubicBezTo>
                    <a:pt x="436" y="3"/>
                    <a:pt x="436" y="3"/>
                    <a:pt x="435" y="3"/>
                  </a:cubicBezTo>
                  <a:cubicBezTo>
                    <a:pt x="435" y="3"/>
                    <a:pt x="434" y="3"/>
                    <a:pt x="434" y="3"/>
                  </a:cubicBezTo>
                  <a:cubicBezTo>
                    <a:pt x="433" y="3"/>
                    <a:pt x="433" y="3"/>
                    <a:pt x="433" y="3"/>
                  </a:cubicBezTo>
                  <a:cubicBezTo>
                    <a:pt x="431" y="3"/>
                    <a:pt x="430" y="3"/>
                    <a:pt x="428" y="3"/>
                  </a:cubicBezTo>
                  <a:cubicBezTo>
                    <a:pt x="428" y="3"/>
                    <a:pt x="428" y="3"/>
                    <a:pt x="428" y="3"/>
                  </a:cubicBezTo>
                  <a:cubicBezTo>
                    <a:pt x="427" y="3"/>
                    <a:pt x="427" y="4"/>
                    <a:pt x="426" y="4"/>
                  </a:cubicBezTo>
                  <a:cubicBezTo>
                    <a:pt x="425" y="5"/>
                    <a:pt x="425" y="5"/>
                    <a:pt x="426" y="6"/>
                  </a:cubicBezTo>
                  <a:cubicBezTo>
                    <a:pt x="427" y="6"/>
                    <a:pt x="426" y="6"/>
                    <a:pt x="426" y="7"/>
                  </a:cubicBezTo>
                  <a:cubicBezTo>
                    <a:pt x="425" y="8"/>
                    <a:pt x="426" y="8"/>
                    <a:pt x="426" y="9"/>
                  </a:cubicBezTo>
                  <a:cubicBezTo>
                    <a:pt x="426" y="10"/>
                    <a:pt x="427" y="11"/>
                    <a:pt x="428" y="12"/>
                  </a:cubicBezTo>
                  <a:cubicBezTo>
                    <a:pt x="429" y="13"/>
                    <a:pt x="431" y="14"/>
                    <a:pt x="431" y="16"/>
                  </a:cubicBezTo>
                  <a:cubicBezTo>
                    <a:pt x="431" y="16"/>
                    <a:pt x="432" y="17"/>
                    <a:pt x="432" y="18"/>
                  </a:cubicBezTo>
                  <a:cubicBezTo>
                    <a:pt x="432" y="19"/>
                    <a:pt x="432" y="19"/>
                    <a:pt x="433" y="19"/>
                  </a:cubicBezTo>
                  <a:cubicBezTo>
                    <a:pt x="433" y="19"/>
                    <a:pt x="434" y="19"/>
                    <a:pt x="434" y="19"/>
                  </a:cubicBezTo>
                  <a:cubicBezTo>
                    <a:pt x="434" y="19"/>
                    <a:pt x="435" y="19"/>
                    <a:pt x="435" y="19"/>
                  </a:cubicBezTo>
                  <a:cubicBezTo>
                    <a:pt x="435" y="19"/>
                    <a:pt x="434" y="19"/>
                    <a:pt x="434" y="20"/>
                  </a:cubicBezTo>
                  <a:cubicBezTo>
                    <a:pt x="433" y="20"/>
                    <a:pt x="433" y="20"/>
                    <a:pt x="433" y="21"/>
                  </a:cubicBezTo>
                  <a:cubicBezTo>
                    <a:pt x="433" y="21"/>
                    <a:pt x="433" y="21"/>
                    <a:pt x="433" y="21"/>
                  </a:cubicBezTo>
                  <a:cubicBezTo>
                    <a:pt x="433" y="22"/>
                    <a:pt x="433" y="24"/>
                    <a:pt x="434" y="24"/>
                  </a:cubicBezTo>
                  <a:cubicBezTo>
                    <a:pt x="435" y="25"/>
                    <a:pt x="436" y="26"/>
                    <a:pt x="438" y="27"/>
                  </a:cubicBezTo>
                  <a:cubicBezTo>
                    <a:pt x="438" y="27"/>
                    <a:pt x="439" y="28"/>
                    <a:pt x="439" y="28"/>
                  </a:cubicBezTo>
                  <a:cubicBezTo>
                    <a:pt x="439" y="28"/>
                    <a:pt x="439" y="28"/>
                    <a:pt x="439" y="28"/>
                  </a:cubicBezTo>
                  <a:cubicBezTo>
                    <a:pt x="439" y="28"/>
                    <a:pt x="439" y="28"/>
                    <a:pt x="439" y="28"/>
                  </a:cubicBezTo>
                  <a:cubicBezTo>
                    <a:pt x="439" y="28"/>
                    <a:pt x="439" y="28"/>
                    <a:pt x="439" y="28"/>
                  </a:cubicBezTo>
                  <a:cubicBezTo>
                    <a:pt x="438" y="29"/>
                    <a:pt x="438" y="29"/>
                    <a:pt x="437" y="29"/>
                  </a:cubicBezTo>
                  <a:cubicBezTo>
                    <a:pt x="437" y="29"/>
                    <a:pt x="437" y="30"/>
                    <a:pt x="437" y="30"/>
                  </a:cubicBezTo>
                  <a:cubicBezTo>
                    <a:pt x="437" y="30"/>
                    <a:pt x="437" y="30"/>
                    <a:pt x="437" y="30"/>
                  </a:cubicBezTo>
                  <a:cubicBezTo>
                    <a:pt x="436" y="30"/>
                    <a:pt x="436" y="31"/>
                    <a:pt x="435" y="31"/>
                  </a:cubicBezTo>
                  <a:cubicBezTo>
                    <a:pt x="435" y="31"/>
                    <a:pt x="435" y="32"/>
                    <a:pt x="435" y="31"/>
                  </a:cubicBezTo>
                  <a:cubicBezTo>
                    <a:pt x="435" y="31"/>
                    <a:pt x="435" y="31"/>
                    <a:pt x="435" y="31"/>
                  </a:cubicBezTo>
                  <a:cubicBezTo>
                    <a:pt x="435" y="31"/>
                    <a:pt x="435" y="30"/>
                    <a:pt x="435" y="30"/>
                  </a:cubicBezTo>
                  <a:cubicBezTo>
                    <a:pt x="435" y="29"/>
                    <a:pt x="436" y="28"/>
                    <a:pt x="434" y="27"/>
                  </a:cubicBezTo>
                  <a:cubicBezTo>
                    <a:pt x="434" y="27"/>
                    <a:pt x="434" y="27"/>
                    <a:pt x="434" y="27"/>
                  </a:cubicBezTo>
                  <a:cubicBezTo>
                    <a:pt x="433" y="27"/>
                    <a:pt x="433" y="27"/>
                    <a:pt x="433" y="26"/>
                  </a:cubicBezTo>
                  <a:cubicBezTo>
                    <a:pt x="432" y="26"/>
                    <a:pt x="432" y="25"/>
                    <a:pt x="431" y="25"/>
                  </a:cubicBezTo>
                  <a:cubicBezTo>
                    <a:pt x="431" y="25"/>
                    <a:pt x="431" y="24"/>
                    <a:pt x="431" y="24"/>
                  </a:cubicBezTo>
                  <a:cubicBezTo>
                    <a:pt x="431" y="24"/>
                    <a:pt x="431" y="23"/>
                    <a:pt x="430" y="23"/>
                  </a:cubicBezTo>
                  <a:cubicBezTo>
                    <a:pt x="430" y="22"/>
                    <a:pt x="430" y="21"/>
                    <a:pt x="430" y="20"/>
                  </a:cubicBezTo>
                  <a:cubicBezTo>
                    <a:pt x="429" y="20"/>
                    <a:pt x="429" y="19"/>
                    <a:pt x="429" y="18"/>
                  </a:cubicBezTo>
                  <a:cubicBezTo>
                    <a:pt x="429" y="18"/>
                    <a:pt x="429" y="17"/>
                    <a:pt x="428" y="17"/>
                  </a:cubicBezTo>
                  <a:cubicBezTo>
                    <a:pt x="428" y="17"/>
                    <a:pt x="428" y="17"/>
                    <a:pt x="428" y="16"/>
                  </a:cubicBezTo>
                  <a:cubicBezTo>
                    <a:pt x="428" y="16"/>
                    <a:pt x="428" y="15"/>
                    <a:pt x="427" y="15"/>
                  </a:cubicBezTo>
                  <a:cubicBezTo>
                    <a:pt x="426" y="14"/>
                    <a:pt x="425" y="13"/>
                    <a:pt x="424" y="13"/>
                  </a:cubicBezTo>
                  <a:cubicBezTo>
                    <a:pt x="423" y="12"/>
                    <a:pt x="423" y="12"/>
                    <a:pt x="422" y="13"/>
                  </a:cubicBezTo>
                  <a:cubicBezTo>
                    <a:pt x="421" y="13"/>
                    <a:pt x="422" y="14"/>
                    <a:pt x="422" y="15"/>
                  </a:cubicBezTo>
                  <a:cubicBezTo>
                    <a:pt x="421" y="15"/>
                    <a:pt x="421" y="14"/>
                    <a:pt x="421" y="15"/>
                  </a:cubicBezTo>
                  <a:cubicBezTo>
                    <a:pt x="420" y="15"/>
                    <a:pt x="420" y="15"/>
                    <a:pt x="420" y="15"/>
                  </a:cubicBezTo>
                  <a:cubicBezTo>
                    <a:pt x="421" y="16"/>
                    <a:pt x="421" y="16"/>
                    <a:pt x="421" y="16"/>
                  </a:cubicBezTo>
                  <a:cubicBezTo>
                    <a:pt x="422" y="17"/>
                    <a:pt x="422" y="17"/>
                    <a:pt x="421" y="17"/>
                  </a:cubicBezTo>
                  <a:cubicBezTo>
                    <a:pt x="421" y="17"/>
                    <a:pt x="421" y="16"/>
                    <a:pt x="420" y="16"/>
                  </a:cubicBezTo>
                  <a:cubicBezTo>
                    <a:pt x="420" y="16"/>
                    <a:pt x="420" y="15"/>
                    <a:pt x="419" y="14"/>
                  </a:cubicBezTo>
                  <a:cubicBezTo>
                    <a:pt x="419" y="14"/>
                    <a:pt x="419" y="14"/>
                    <a:pt x="419" y="15"/>
                  </a:cubicBezTo>
                  <a:cubicBezTo>
                    <a:pt x="419" y="15"/>
                    <a:pt x="419" y="16"/>
                    <a:pt x="419" y="16"/>
                  </a:cubicBezTo>
                  <a:cubicBezTo>
                    <a:pt x="418" y="16"/>
                    <a:pt x="418" y="15"/>
                    <a:pt x="418" y="15"/>
                  </a:cubicBezTo>
                  <a:cubicBezTo>
                    <a:pt x="418" y="13"/>
                    <a:pt x="419" y="12"/>
                    <a:pt x="418" y="11"/>
                  </a:cubicBezTo>
                  <a:cubicBezTo>
                    <a:pt x="417" y="10"/>
                    <a:pt x="417" y="11"/>
                    <a:pt x="417" y="11"/>
                  </a:cubicBezTo>
                  <a:cubicBezTo>
                    <a:pt x="416" y="13"/>
                    <a:pt x="416" y="14"/>
                    <a:pt x="415" y="15"/>
                  </a:cubicBezTo>
                  <a:cubicBezTo>
                    <a:pt x="415" y="13"/>
                    <a:pt x="415" y="12"/>
                    <a:pt x="415" y="10"/>
                  </a:cubicBezTo>
                  <a:cubicBezTo>
                    <a:pt x="414" y="10"/>
                    <a:pt x="414" y="10"/>
                    <a:pt x="414" y="10"/>
                  </a:cubicBezTo>
                  <a:cubicBezTo>
                    <a:pt x="414" y="10"/>
                    <a:pt x="414" y="10"/>
                    <a:pt x="413" y="9"/>
                  </a:cubicBezTo>
                  <a:cubicBezTo>
                    <a:pt x="413" y="9"/>
                    <a:pt x="413" y="9"/>
                    <a:pt x="413" y="9"/>
                  </a:cubicBezTo>
                  <a:cubicBezTo>
                    <a:pt x="411" y="10"/>
                    <a:pt x="410" y="10"/>
                    <a:pt x="408" y="11"/>
                  </a:cubicBezTo>
                  <a:cubicBezTo>
                    <a:pt x="405" y="12"/>
                    <a:pt x="405" y="14"/>
                    <a:pt x="407" y="16"/>
                  </a:cubicBezTo>
                  <a:cubicBezTo>
                    <a:pt x="408" y="16"/>
                    <a:pt x="408" y="16"/>
                    <a:pt x="408" y="16"/>
                  </a:cubicBezTo>
                  <a:cubicBezTo>
                    <a:pt x="409" y="16"/>
                    <a:pt x="409" y="16"/>
                    <a:pt x="409" y="16"/>
                  </a:cubicBezTo>
                  <a:cubicBezTo>
                    <a:pt x="410" y="16"/>
                    <a:pt x="410" y="16"/>
                    <a:pt x="410" y="16"/>
                  </a:cubicBezTo>
                  <a:cubicBezTo>
                    <a:pt x="410" y="16"/>
                    <a:pt x="410" y="16"/>
                    <a:pt x="410" y="17"/>
                  </a:cubicBezTo>
                  <a:cubicBezTo>
                    <a:pt x="410" y="17"/>
                    <a:pt x="410" y="17"/>
                    <a:pt x="410" y="17"/>
                  </a:cubicBezTo>
                  <a:cubicBezTo>
                    <a:pt x="410" y="17"/>
                    <a:pt x="409" y="17"/>
                    <a:pt x="409" y="18"/>
                  </a:cubicBezTo>
                  <a:cubicBezTo>
                    <a:pt x="409" y="18"/>
                    <a:pt x="408" y="18"/>
                    <a:pt x="408" y="18"/>
                  </a:cubicBezTo>
                  <a:cubicBezTo>
                    <a:pt x="409" y="19"/>
                    <a:pt x="409" y="20"/>
                    <a:pt x="410" y="21"/>
                  </a:cubicBezTo>
                  <a:cubicBezTo>
                    <a:pt x="412" y="22"/>
                    <a:pt x="414" y="23"/>
                    <a:pt x="416" y="24"/>
                  </a:cubicBezTo>
                  <a:cubicBezTo>
                    <a:pt x="416" y="24"/>
                    <a:pt x="417" y="25"/>
                    <a:pt x="417" y="24"/>
                  </a:cubicBezTo>
                  <a:cubicBezTo>
                    <a:pt x="418" y="24"/>
                    <a:pt x="418" y="24"/>
                    <a:pt x="418" y="24"/>
                  </a:cubicBezTo>
                  <a:cubicBezTo>
                    <a:pt x="418" y="24"/>
                    <a:pt x="418" y="24"/>
                    <a:pt x="418" y="24"/>
                  </a:cubicBezTo>
                  <a:cubicBezTo>
                    <a:pt x="418" y="24"/>
                    <a:pt x="418" y="24"/>
                    <a:pt x="418" y="24"/>
                  </a:cubicBezTo>
                  <a:cubicBezTo>
                    <a:pt x="418" y="24"/>
                    <a:pt x="419" y="24"/>
                    <a:pt x="419" y="24"/>
                  </a:cubicBezTo>
                  <a:cubicBezTo>
                    <a:pt x="418" y="25"/>
                    <a:pt x="418" y="24"/>
                    <a:pt x="418" y="25"/>
                  </a:cubicBezTo>
                  <a:cubicBezTo>
                    <a:pt x="417" y="25"/>
                    <a:pt x="417" y="25"/>
                    <a:pt x="417" y="25"/>
                  </a:cubicBezTo>
                  <a:cubicBezTo>
                    <a:pt x="417" y="25"/>
                    <a:pt x="417" y="25"/>
                    <a:pt x="416" y="25"/>
                  </a:cubicBezTo>
                  <a:cubicBezTo>
                    <a:pt x="417" y="25"/>
                    <a:pt x="417" y="25"/>
                    <a:pt x="417" y="25"/>
                  </a:cubicBezTo>
                  <a:cubicBezTo>
                    <a:pt x="416" y="25"/>
                    <a:pt x="415" y="25"/>
                    <a:pt x="415" y="25"/>
                  </a:cubicBezTo>
                  <a:cubicBezTo>
                    <a:pt x="415" y="25"/>
                    <a:pt x="415" y="25"/>
                    <a:pt x="415" y="25"/>
                  </a:cubicBezTo>
                  <a:cubicBezTo>
                    <a:pt x="414" y="25"/>
                    <a:pt x="413" y="25"/>
                    <a:pt x="413" y="24"/>
                  </a:cubicBezTo>
                  <a:cubicBezTo>
                    <a:pt x="412" y="24"/>
                    <a:pt x="411" y="23"/>
                    <a:pt x="410" y="23"/>
                  </a:cubicBezTo>
                  <a:cubicBezTo>
                    <a:pt x="410" y="23"/>
                    <a:pt x="409" y="22"/>
                    <a:pt x="409" y="23"/>
                  </a:cubicBezTo>
                  <a:cubicBezTo>
                    <a:pt x="409" y="23"/>
                    <a:pt x="408" y="24"/>
                    <a:pt x="409" y="24"/>
                  </a:cubicBezTo>
                  <a:cubicBezTo>
                    <a:pt x="409" y="25"/>
                    <a:pt x="409" y="25"/>
                    <a:pt x="409" y="26"/>
                  </a:cubicBezTo>
                  <a:cubicBezTo>
                    <a:pt x="408" y="26"/>
                    <a:pt x="409" y="25"/>
                    <a:pt x="408" y="24"/>
                  </a:cubicBezTo>
                  <a:cubicBezTo>
                    <a:pt x="407" y="24"/>
                    <a:pt x="407" y="23"/>
                    <a:pt x="407" y="23"/>
                  </a:cubicBezTo>
                  <a:cubicBezTo>
                    <a:pt x="407" y="22"/>
                    <a:pt x="408" y="22"/>
                    <a:pt x="407" y="21"/>
                  </a:cubicBezTo>
                  <a:cubicBezTo>
                    <a:pt x="407" y="20"/>
                    <a:pt x="407" y="19"/>
                    <a:pt x="406" y="19"/>
                  </a:cubicBezTo>
                  <a:cubicBezTo>
                    <a:pt x="406" y="19"/>
                    <a:pt x="406" y="19"/>
                    <a:pt x="406" y="18"/>
                  </a:cubicBezTo>
                  <a:cubicBezTo>
                    <a:pt x="406" y="18"/>
                    <a:pt x="406" y="18"/>
                    <a:pt x="406" y="18"/>
                  </a:cubicBezTo>
                  <a:cubicBezTo>
                    <a:pt x="405" y="18"/>
                    <a:pt x="405" y="18"/>
                    <a:pt x="404" y="17"/>
                  </a:cubicBezTo>
                  <a:cubicBezTo>
                    <a:pt x="404" y="17"/>
                    <a:pt x="404" y="17"/>
                    <a:pt x="403" y="17"/>
                  </a:cubicBezTo>
                  <a:cubicBezTo>
                    <a:pt x="402" y="17"/>
                    <a:pt x="401" y="17"/>
                    <a:pt x="399" y="17"/>
                  </a:cubicBezTo>
                  <a:cubicBezTo>
                    <a:pt x="398" y="17"/>
                    <a:pt x="398" y="18"/>
                    <a:pt x="398" y="19"/>
                  </a:cubicBezTo>
                  <a:cubicBezTo>
                    <a:pt x="399" y="20"/>
                    <a:pt x="399" y="21"/>
                    <a:pt x="400" y="21"/>
                  </a:cubicBezTo>
                  <a:cubicBezTo>
                    <a:pt x="401" y="22"/>
                    <a:pt x="401" y="22"/>
                    <a:pt x="401" y="23"/>
                  </a:cubicBezTo>
                  <a:cubicBezTo>
                    <a:pt x="401" y="24"/>
                    <a:pt x="402" y="25"/>
                    <a:pt x="402" y="26"/>
                  </a:cubicBezTo>
                  <a:cubicBezTo>
                    <a:pt x="403" y="26"/>
                    <a:pt x="403" y="26"/>
                    <a:pt x="403" y="27"/>
                  </a:cubicBezTo>
                  <a:cubicBezTo>
                    <a:pt x="403" y="27"/>
                    <a:pt x="403" y="27"/>
                    <a:pt x="403" y="27"/>
                  </a:cubicBezTo>
                  <a:cubicBezTo>
                    <a:pt x="404" y="28"/>
                    <a:pt x="404" y="28"/>
                    <a:pt x="404" y="28"/>
                  </a:cubicBezTo>
                  <a:cubicBezTo>
                    <a:pt x="404" y="29"/>
                    <a:pt x="405" y="30"/>
                    <a:pt x="405" y="31"/>
                  </a:cubicBezTo>
                  <a:cubicBezTo>
                    <a:pt x="404" y="31"/>
                    <a:pt x="403" y="31"/>
                    <a:pt x="403" y="32"/>
                  </a:cubicBezTo>
                  <a:cubicBezTo>
                    <a:pt x="402" y="31"/>
                    <a:pt x="402" y="30"/>
                    <a:pt x="401" y="29"/>
                  </a:cubicBezTo>
                  <a:cubicBezTo>
                    <a:pt x="401" y="29"/>
                    <a:pt x="401" y="28"/>
                    <a:pt x="401" y="28"/>
                  </a:cubicBezTo>
                  <a:cubicBezTo>
                    <a:pt x="401" y="28"/>
                    <a:pt x="400" y="28"/>
                    <a:pt x="400" y="28"/>
                  </a:cubicBezTo>
                  <a:cubicBezTo>
                    <a:pt x="400" y="27"/>
                    <a:pt x="400" y="27"/>
                    <a:pt x="400" y="27"/>
                  </a:cubicBezTo>
                  <a:cubicBezTo>
                    <a:pt x="399" y="27"/>
                    <a:pt x="399" y="27"/>
                    <a:pt x="399" y="27"/>
                  </a:cubicBezTo>
                  <a:cubicBezTo>
                    <a:pt x="398" y="25"/>
                    <a:pt x="396" y="25"/>
                    <a:pt x="395" y="24"/>
                  </a:cubicBezTo>
                  <a:cubicBezTo>
                    <a:pt x="394" y="24"/>
                    <a:pt x="394" y="25"/>
                    <a:pt x="393" y="25"/>
                  </a:cubicBezTo>
                  <a:cubicBezTo>
                    <a:pt x="393" y="27"/>
                    <a:pt x="393" y="29"/>
                    <a:pt x="394" y="30"/>
                  </a:cubicBezTo>
                  <a:cubicBezTo>
                    <a:pt x="395" y="32"/>
                    <a:pt x="397" y="32"/>
                    <a:pt x="398" y="33"/>
                  </a:cubicBezTo>
                  <a:cubicBezTo>
                    <a:pt x="398" y="33"/>
                    <a:pt x="398" y="33"/>
                    <a:pt x="398" y="34"/>
                  </a:cubicBezTo>
                  <a:cubicBezTo>
                    <a:pt x="398" y="34"/>
                    <a:pt x="397" y="34"/>
                    <a:pt x="397" y="34"/>
                  </a:cubicBezTo>
                  <a:cubicBezTo>
                    <a:pt x="397" y="34"/>
                    <a:pt x="397" y="34"/>
                    <a:pt x="396" y="34"/>
                  </a:cubicBezTo>
                  <a:cubicBezTo>
                    <a:pt x="396" y="33"/>
                    <a:pt x="395" y="33"/>
                    <a:pt x="395" y="33"/>
                  </a:cubicBezTo>
                  <a:cubicBezTo>
                    <a:pt x="395" y="33"/>
                    <a:pt x="395" y="33"/>
                    <a:pt x="395" y="33"/>
                  </a:cubicBezTo>
                  <a:cubicBezTo>
                    <a:pt x="393" y="32"/>
                    <a:pt x="392" y="33"/>
                    <a:pt x="392" y="34"/>
                  </a:cubicBezTo>
                  <a:cubicBezTo>
                    <a:pt x="391" y="35"/>
                    <a:pt x="391" y="36"/>
                    <a:pt x="391" y="37"/>
                  </a:cubicBezTo>
                  <a:cubicBezTo>
                    <a:pt x="390" y="38"/>
                    <a:pt x="390" y="38"/>
                    <a:pt x="391" y="39"/>
                  </a:cubicBezTo>
                  <a:cubicBezTo>
                    <a:pt x="391" y="39"/>
                    <a:pt x="391" y="39"/>
                    <a:pt x="391" y="39"/>
                  </a:cubicBezTo>
                  <a:cubicBezTo>
                    <a:pt x="391" y="41"/>
                    <a:pt x="393" y="42"/>
                    <a:pt x="394" y="43"/>
                  </a:cubicBezTo>
                  <a:cubicBezTo>
                    <a:pt x="395" y="44"/>
                    <a:pt x="395" y="44"/>
                    <a:pt x="395" y="44"/>
                  </a:cubicBezTo>
                  <a:cubicBezTo>
                    <a:pt x="395" y="44"/>
                    <a:pt x="395" y="44"/>
                    <a:pt x="395" y="44"/>
                  </a:cubicBezTo>
                  <a:cubicBezTo>
                    <a:pt x="395" y="45"/>
                    <a:pt x="395" y="47"/>
                    <a:pt x="397" y="47"/>
                  </a:cubicBezTo>
                  <a:cubicBezTo>
                    <a:pt x="397" y="47"/>
                    <a:pt x="397" y="47"/>
                    <a:pt x="398" y="47"/>
                  </a:cubicBezTo>
                  <a:cubicBezTo>
                    <a:pt x="399" y="48"/>
                    <a:pt x="400" y="50"/>
                    <a:pt x="403" y="50"/>
                  </a:cubicBezTo>
                  <a:cubicBezTo>
                    <a:pt x="402" y="51"/>
                    <a:pt x="402" y="53"/>
                    <a:pt x="403" y="54"/>
                  </a:cubicBezTo>
                  <a:cubicBezTo>
                    <a:pt x="404" y="54"/>
                    <a:pt x="404" y="54"/>
                    <a:pt x="404" y="55"/>
                  </a:cubicBezTo>
                  <a:cubicBezTo>
                    <a:pt x="404" y="56"/>
                    <a:pt x="404" y="55"/>
                    <a:pt x="403" y="56"/>
                  </a:cubicBezTo>
                  <a:cubicBezTo>
                    <a:pt x="403" y="56"/>
                    <a:pt x="402" y="55"/>
                    <a:pt x="401" y="55"/>
                  </a:cubicBezTo>
                  <a:cubicBezTo>
                    <a:pt x="401" y="55"/>
                    <a:pt x="401" y="55"/>
                    <a:pt x="401" y="55"/>
                  </a:cubicBezTo>
                  <a:cubicBezTo>
                    <a:pt x="401" y="54"/>
                    <a:pt x="401" y="54"/>
                    <a:pt x="400" y="54"/>
                  </a:cubicBezTo>
                  <a:cubicBezTo>
                    <a:pt x="400" y="53"/>
                    <a:pt x="399" y="52"/>
                    <a:pt x="398" y="52"/>
                  </a:cubicBezTo>
                  <a:cubicBezTo>
                    <a:pt x="398" y="52"/>
                    <a:pt x="398" y="52"/>
                    <a:pt x="397" y="52"/>
                  </a:cubicBezTo>
                  <a:cubicBezTo>
                    <a:pt x="397" y="51"/>
                    <a:pt x="396" y="50"/>
                    <a:pt x="395" y="49"/>
                  </a:cubicBezTo>
                  <a:cubicBezTo>
                    <a:pt x="395" y="49"/>
                    <a:pt x="395" y="49"/>
                    <a:pt x="395" y="49"/>
                  </a:cubicBezTo>
                  <a:cubicBezTo>
                    <a:pt x="395" y="49"/>
                    <a:pt x="395" y="49"/>
                    <a:pt x="395" y="49"/>
                  </a:cubicBezTo>
                  <a:cubicBezTo>
                    <a:pt x="395" y="49"/>
                    <a:pt x="395" y="49"/>
                    <a:pt x="395" y="49"/>
                  </a:cubicBezTo>
                  <a:cubicBezTo>
                    <a:pt x="394" y="48"/>
                    <a:pt x="394" y="48"/>
                    <a:pt x="393" y="47"/>
                  </a:cubicBezTo>
                  <a:cubicBezTo>
                    <a:pt x="393" y="47"/>
                    <a:pt x="393" y="47"/>
                    <a:pt x="393" y="47"/>
                  </a:cubicBezTo>
                  <a:cubicBezTo>
                    <a:pt x="393" y="46"/>
                    <a:pt x="393" y="45"/>
                    <a:pt x="392" y="45"/>
                  </a:cubicBezTo>
                  <a:cubicBezTo>
                    <a:pt x="392" y="45"/>
                    <a:pt x="392" y="45"/>
                    <a:pt x="392" y="44"/>
                  </a:cubicBezTo>
                  <a:cubicBezTo>
                    <a:pt x="391" y="44"/>
                    <a:pt x="391" y="44"/>
                    <a:pt x="390" y="44"/>
                  </a:cubicBezTo>
                  <a:cubicBezTo>
                    <a:pt x="389" y="44"/>
                    <a:pt x="389" y="44"/>
                    <a:pt x="389" y="45"/>
                  </a:cubicBezTo>
                  <a:cubicBezTo>
                    <a:pt x="388" y="46"/>
                    <a:pt x="388" y="47"/>
                    <a:pt x="389" y="47"/>
                  </a:cubicBezTo>
                  <a:cubicBezTo>
                    <a:pt x="390" y="48"/>
                    <a:pt x="390" y="49"/>
                    <a:pt x="390" y="51"/>
                  </a:cubicBezTo>
                  <a:cubicBezTo>
                    <a:pt x="390" y="51"/>
                    <a:pt x="390" y="51"/>
                    <a:pt x="390" y="51"/>
                  </a:cubicBezTo>
                  <a:cubicBezTo>
                    <a:pt x="390" y="51"/>
                    <a:pt x="390" y="51"/>
                    <a:pt x="390" y="51"/>
                  </a:cubicBezTo>
                  <a:cubicBezTo>
                    <a:pt x="391" y="51"/>
                    <a:pt x="390" y="52"/>
                    <a:pt x="391" y="52"/>
                  </a:cubicBezTo>
                  <a:cubicBezTo>
                    <a:pt x="392" y="53"/>
                    <a:pt x="393" y="53"/>
                    <a:pt x="394" y="53"/>
                  </a:cubicBezTo>
                  <a:cubicBezTo>
                    <a:pt x="395" y="53"/>
                    <a:pt x="396" y="54"/>
                    <a:pt x="396" y="55"/>
                  </a:cubicBezTo>
                  <a:cubicBezTo>
                    <a:pt x="396" y="55"/>
                    <a:pt x="396" y="55"/>
                    <a:pt x="395" y="55"/>
                  </a:cubicBezTo>
                  <a:cubicBezTo>
                    <a:pt x="395" y="55"/>
                    <a:pt x="394" y="54"/>
                    <a:pt x="394" y="54"/>
                  </a:cubicBezTo>
                  <a:cubicBezTo>
                    <a:pt x="392" y="54"/>
                    <a:pt x="391" y="53"/>
                    <a:pt x="389" y="54"/>
                  </a:cubicBezTo>
                  <a:cubicBezTo>
                    <a:pt x="389" y="54"/>
                    <a:pt x="388" y="55"/>
                    <a:pt x="388" y="54"/>
                  </a:cubicBezTo>
                  <a:cubicBezTo>
                    <a:pt x="388" y="54"/>
                    <a:pt x="388" y="54"/>
                    <a:pt x="388" y="54"/>
                  </a:cubicBezTo>
                  <a:cubicBezTo>
                    <a:pt x="389" y="53"/>
                    <a:pt x="390" y="52"/>
                    <a:pt x="389" y="51"/>
                  </a:cubicBezTo>
                  <a:cubicBezTo>
                    <a:pt x="389" y="50"/>
                    <a:pt x="389" y="49"/>
                    <a:pt x="388" y="49"/>
                  </a:cubicBezTo>
                  <a:cubicBezTo>
                    <a:pt x="387" y="48"/>
                    <a:pt x="387" y="46"/>
                    <a:pt x="386" y="45"/>
                  </a:cubicBezTo>
                  <a:cubicBezTo>
                    <a:pt x="386" y="44"/>
                    <a:pt x="387" y="44"/>
                    <a:pt x="386" y="43"/>
                  </a:cubicBezTo>
                  <a:cubicBezTo>
                    <a:pt x="386" y="43"/>
                    <a:pt x="385" y="43"/>
                    <a:pt x="385" y="42"/>
                  </a:cubicBezTo>
                  <a:cubicBezTo>
                    <a:pt x="385" y="42"/>
                    <a:pt x="385" y="41"/>
                    <a:pt x="384" y="41"/>
                  </a:cubicBezTo>
                  <a:cubicBezTo>
                    <a:pt x="384" y="40"/>
                    <a:pt x="383" y="40"/>
                    <a:pt x="383" y="40"/>
                  </a:cubicBezTo>
                  <a:cubicBezTo>
                    <a:pt x="383" y="40"/>
                    <a:pt x="383" y="40"/>
                    <a:pt x="382" y="40"/>
                  </a:cubicBezTo>
                  <a:cubicBezTo>
                    <a:pt x="382" y="39"/>
                    <a:pt x="381" y="39"/>
                    <a:pt x="380" y="40"/>
                  </a:cubicBezTo>
                  <a:cubicBezTo>
                    <a:pt x="380" y="40"/>
                    <a:pt x="379" y="40"/>
                    <a:pt x="379" y="39"/>
                  </a:cubicBezTo>
                  <a:cubicBezTo>
                    <a:pt x="379" y="39"/>
                    <a:pt x="378" y="38"/>
                    <a:pt x="378" y="38"/>
                  </a:cubicBezTo>
                  <a:cubicBezTo>
                    <a:pt x="377" y="38"/>
                    <a:pt x="376" y="37"/>
                    <a:pt x="375" y="36"/>
                  </a:cubicBezTo>
                  <a:cubicBezTo>
                    <a:pt x="376" y="37"/>
                    <a:pt x="377" y="36"/>
                    <a:pt x="377" y="35"/>
                  </a:cubicBezTo>
                  <a:cubicBezTo>
                    <a:pt x="378" y="35"/>
                    <a:pt x="378" y="35"/>
                    <a:pt x="378" y="35"/>
                  </a:cubicBezTo>
                  <a:cubicBezTo>
                    <a:pt x="378" y="35"/>
                    <a:pt x="378" y="35"/>
                    <a:pt x="377" y="35"/>
                  </a:cubicBezTo>
                  <a:cubicBezTo>
                    <a:pt x="375" y="34"/>
                    <a:pt x="373" y="34"/>
                    <a:pt x="371" y="34"/>
                  </a:cubicBezTo>
                  <a:cubicBezTo>
                    <a:pt x="370" y="35"/>
                    <a:pt x="370" y="35"/>
                    <a:pt x="370" y="36"/>
                  </a:cubicBezTo>
                  <a:cubicBezTo>
                    <a:pt x="370" y="37"/>
                    <a:pt x="370" y="37"/>
                    <a:pt x="371" y="37"/>
                  </a:cubicBezTo>
                  <a:cubicBezTo>
                    <a:pt x="371" y="37"/>
                    <a:pt x="371" y="37"/>
                    <a:pt x="371" y="38"/>
                  </a:cubicBezTo>
                  <a:cubicBezTo>
                    <a:pt x="372" y="39"/>
                    <a:pt x="371" y="40"/>
                    <a:pt x="372" y="40"/>
                  </a:cubicBezTo>
                  <a:cubicBezTo>
                    <a:pt x="372" y="40"/>
                    <a:pt x="372" y="41"/>
                    <a:pt x="372" y="41"/>
                  </a:cubicBezTo>
                  <a:cubicBezTo>
                    <a:pt x="372" y="41"/>
                    <a:pt x="372" y="42"/>
                    <a:pt x="372" y="42"/>
                  </a:cubicBezTo>
                  <a:cubicBezTo>
                    <a:pt x="373" y="43"/>
                    <a:pt x="373" y="44"/>
                    <a:pt x="372" y="44"/>
                  </a:cubicBezTo>
                  <a:cubicBezTo>
                    <a:pt x="371" y="44"/>
                    <a:pt x="371" y="45"/>
                    <a:pt x="371" y="45"/>
                  </a:cubicBezTo>
                  <a:cubicBezTo>
                    <a:pt x="370" y="46"/>
                    <a:pt x="369" y="46"/>
                    <a:pt x="369" y="46"/>
                  </a:cubicBezTo>
                  <a:cubicBezTo>
                    <a:pt x="367" y="46"/>
                    <a:pt x="366" y="46"/>
                    <a:pt x="365" y="46"/>
                  </a:cubicBezTo>
                  <a:cubicBezTo>
                    <a:pt x="362" y="47"/>
                    <a:pt x="362" y="48"/>
                    <a:pt x="363" y="50"/>
                  </a:cubicBezTo>
                  <a:cubicBezTo>
                    <a:pt x="363" y="50"/>
                    <a:pt x="364" y="51"/>
                    <a:pt x="364" y="51"/>
                  </a:cubicBezTo>
                  <a:cubicBezTo>
                    <a:pt x="365" y="52"/>
                    <a:pt x="365" y="52"/>
                    <a:pt x="366" y="52"/>
                  </a:cubicBezTo>
                  <a:cubicBezTo>
                    <a:pt x="367" y="52"/>
                    <a:pt x="368" y="52"/>
                    <a:pt x="369" y="53"/>
                  </a:cubicBezTo>
                  <a:cubicBezTo>
                    <a:pt x="369" y="54"/>
                    <a:pt x="369" y="54"/>
                    <a:pt x="369" y="54"/>
                  </a:cubicBezTo>
                  <a:cubicBezTo>
                    <a:pt x="370" y="54"/>
                    <a:pt x="370" y="54"/>
                    <a:pt x="370" y="54"/>
                  </a:cubicBezTo>
                  <a:cubicBezTo>
                    <a:pt x="370" y="54"/>
                    <a:pt x="370" y="54"/>
                    <a:pt x="371" y="55"/>
                  </a:cubicBezTo>
                  <a:cubicBezTo>
                    <a:pt x="372" y="56"/>
                    <a:pt x="374" y="56"/>
                    <a:pt x="376" y="56"/>
                  </a:cubicBezTo>
                  <a:cubicBezTo>
                    <a:pt x="376" y="57"/>
                    <a:pt x="376" y="56"/>
                    <a:pt x="377" y="57"/>
                  </a:cubicBezTo>
                  <a:cubicBezTo>
                    <a:pt x="377" y="57"/>
                    <a:pt x="377" y="57"/>
                    <a:pt x="377" y="57"/>
                  </a:cubicBezTo>
                  <a:cubicBezTo>
                    <a:pt x="378" y="58"/>
                    <a:pt x="377" y="60"/>
                    <a:pt x="377" y="61"/>
                  </a:cubicBezTo>
                  <a:cubicBezTo>
                    <a:pt x="377" y="61"/>
                    <a:pt x="377" y="61"/>
                    <a:pt x="378" y="61"/>
                  </a:cubicBezTo>
                  <a:cubicBezTo>
                    <a:pt x="377" y="62"/>
                    <a:pt x="378" y="62"/>
                    <a:pt x="377" y="62"/>
                  </a:cubicBezTo>
                  <a:cubicBezTo>
                    <a:pt x="377" y="61"/>
                    <a:pt x="376" y="60"/>
                    <a:pt x="376" y="58"/>
                  </a:cubicBezTo>
                  <a:cubicBezTo>
                    <a:pt x="376" y="57"/>
                    <a:pt x="376" y="57"/>
                    <a:pt x="375" y="57"/>
                  </a:cubicBezTo>
                  <a:cubicBezTo>
                    <a:pt x="374" y="58"/>
                    <a:pt x="375" y="58"/>
                    <a:pt x="375" y="58"/>
                  </a:cubicBezTo>
                  <a:cubicBezTo>
                    <a:pt x="375" y="59"/>
                    <a:pt x="376" y="60"/>
                    <a:pt x="376" y="61"/>
                  </a:cubicBezTo>
                  <a:cubicBezTo>
                    <a:pt x="376" y="61"/>
                    <a:pt x="377" y="62"/>
                    <a:pt x="376" y="62"/>
                  </a:cubicBezTo>
                  <a:cubicBezTo>
                    <a:pt x="375" y="62"/>
                    <a:pt x="375" y="61"/>
                    <a:pt x="375" y="59"/>
                  </a:cubicBezTo>
                  <a:cubicBezTo>
                    <a:pt x="375" y="59"/>
                    <a:pt x="374" y="59"/>
                    <a:pt x="374" y="59"/>
                  </a:cubicBezTo>
                  <a:cubicBezTo>
                    <a:pt x="374" y="57"/>
                    <a:pt x="374" y="57"/>
                    <a:pt x="372" y="57"/>
                  </a:cubicBezTo>
                  <a:cubicBezTo>
                    <a:pt x="372" y="57"/>
                    <a:pt x="371" y="57"/>
                    <a:pt x="371" y="57"/>
                  </a:cubicBezTo>
                  <a:cubicBezTo>
                    <a:pt x="371" y="57"/>
                    <a:pt x="371" y="57"/>
                    <a:pt x="370" y="57"/>
                  </a:cubicBezTo>
                  <a:cubicBezTo>
                    <a:pt x="370" y="57"/>
                    <a:pt x="370" y="58"/>
                    <a:pt x="370" y="58"/>
                  </a:cubicBezTo>
                  <a:cubicBezTo>
                    <a:pt x="371" y="58"/>
                    <a:pt x="371" y="59"/>
                    <a:pt x="371" y="59"/>
                  </a:cubicBezTo>
                  <a:cubicBezTo>
                    <a:pt x="371" y="60"/>
                    <a:pt x="371" y="60"/>
                    <a:pt x="372" y="61"/>
                  </a:cubicBezTo>
                  <a:cubicBezTo>
                    <a:pt x="372" y="61"/>
                    <a:pt x="372" y="61"/>
                    <a:pt x="372" y="61"/>
                  </a:cubicBezTo>
                  <a:cubicBezTo>
                    <a:pt x="372" y="62"/>
                    <a:pt x="373" y="62"/>
                    <a:pt x="373" y="63"/>
                  </a:cubicBezTo>
                  <a:cubicBezTo>
                    <a:pt x="372" y="62"/>
                    <a:pt x="371" y="62"/>
                    <a:pt x="371" y="61"/>
                  </a:cubicBezTo>
                  <a:cubicBezTo>
                    <a:pt x="371" y="59"/>
                    <a:pt x="370" y="58"/>
                    <a:pt x="369" y="57"/>
                  </a:cubicBezTo>
                  <a:cubicBezTo>
                    <a:pt x="368" y="57"/>
                    <a:pt x="368" y="56"/>
                    <a:pt x="367" y="55"/>
                  </a:cubicBezTo>
                  <a:cubicBezTo>
                    <a:pt x="367" y="55"/>
                    <a:pt x="366" y="55"/>
                    <a:pt x="365" y="55"/>
                  </a:cubicBezTo>
                  <a:cubicBezTo>
                    <a:pt x="365" y="55"/>
                    <a:pt x="365" y="55"/>
                    <a:pt x="365" y="55"/>
                  </a:cubicBezTo>
                  <a:cubicBezTo>
                    <a:pt x="365" y="55"/>
                    <a:pt x="365" y="55"/>
                    <a:pt x="365" y="55"/>
                  </a:cubicBezTo>
                  <a:cubicBezTo>
                    <a:pt x="365" y="55"/>
                    <a:pt x="365" y="55"/>
                    <a:pt x="364" y="55"/>
                  </a:cubicBezTo>
                  <a:cubicBezTo>
                    <a:pt x="364" y="54"/>
                    <a:pt x="364" y="54"/>
                    <a:pt x="364" y="54"/>
                  </a:cubicBezTo>
                  <a:cubicBezTo>
                    <a:pt x="363" y="54"/>
                    <a:pt x="362" y="55"/>
                    <a:pt x="362" y="56"/>
                  </a:cubicBezTo>
                  <a:cubicBezTo>
                    <a:pt x="362" y="56"/>
                    <a:pt x="362" y="56"/>
                    <a:pt x="362" y="57"/>
                  </a:cubicBezTo>
                  <a:cubicBezTo>
                    <a:pt x="362" y="57"/>
                    <a:pt x="362" y="57"/>
                    <a:pt x="362" y="57"/>
                  </a:cubicBezTo>
                  <a:cubicBezTo>
                    <a:pt x="361" y="58"/>
                    <a:pt x="361" y="59"/>
                    <a:pt x="362" y="59"/>
                  </a:cubicBezTo>
                  <a:cubicBezTo>
                    <a:pt x="362" y="60"/>
                    <a:pt x="363" y="60"/>
                    <a:pt x="363" y="61"/>
                  </a:cubicBezTo>
                  <a:cubicBezTo>
                    <a:pt x="363" y="61"/>
                    <a:pt x="364" y="62"/>
                    <a:pt x="363" y="62"/>
                  </a:cubicBezTo>
                  <a:cubicBezTo>
                    <a:pt x="363" y="62"/>
                    <a:pt x="363" y="62"/>
                    <a:pt x="363" y="61"/>
                  </a:cubicBezTo>
                  <a:cubicBezTo>
                    <a:pt x="363" y="61"/>
                    <a:pt x="363" y="61"/>
                    <a:pt x="363" y="61"/>
                  </a:cubicBezTo>
                  <a:cubicBezTo>
                    <a:pt x="363" y="60"/>
                    <a:pt x="362" y="60"/>
                    <a:pt x="361" y="60"/>
                  </a:cubicBezTo>
                  <a:cubicBezTo>
                    <a:pt x="360" y="59"/>
                    <a:pt x="360" y="58"/>
                    <a:pt x="360" y="57"/>
                  </a:cubicBezTo>
                  <a:cubicBezTo>
                    <a:pt x="361" y="57"/>
                    <a:pt x="361" y="56"/>
                    <a:pt x="360" y="55"/>
                  </a:cubicBezTo>
                  <a:cubicBezTo>
                    <a:pt x="360" y="55"/>
                    <a:pt x="360" y="54"/>
                    <a:pt x="359" y="54"/>
                  </a:cubicBezTo>
                  <a:cubicBezTo>
                    <a:pt x="359" y="53"/>
                    <a:pt x="358" y="52"/>
                    <a:pt x="357" y="53"/>
                  </a:cubicBezTo>
                  <a:cubicBezTo>
                    <a:pt x="357" y="53"/>
                    <a:pt x="357" y="54"/>
                    <a:pt x="357" y="53"/>
                  </a:cubicBezTo>
                  <a:cubicBezTo>
                    <a:pt x="357" y="53"/>
                    <a:pt x="356" y="54"/>
                    <a:pt x="356" y="53"/>
                  </a:cubicBezTo>
                  <a:cubicBezTo>
                    <a:pt x="356" y="52"/>
                    <a:pt x="355" y="52"/>
                    <a:pt x="355" y="52"/>
                  </a:cubicBezTo>
                  <a:cubicBezTo>
                    <a:pt x="353" y="53"/>
                    <a:pt x="352" y="54"/>
                    <a:pt x="350" y="54"/>
                  </a:cubicBezTo>
                  <a:cubicBezTo>
                    <a:pt x="348" y="55"/>
                    <a:pt x="348" y="57"/>
                    <a:pt x="348" y="59"/>
                  </a:cubicBezTo>
                  <a:cubicBezTo>
                    <a:pt x="348" y="59"/>
                    <a:pt x="348" y="59"/>
                    <a:pt x="348" y="60"/>
                  </a:cubicBezTo>
                  <a:cubicBezTo>
                    <a:pt x="348" y="61"/>
                    <a:pt x="348" y="62"/>
                    <a:pt x="349" y="63"/>
                  </a:cubicBezTo>
                  <a:cubicBezTo>
                    <a:pt x="349" y="63"/>
                    <a:pt x="349" y="64"/>
                    <a:pt x="349" y="65"/>
                  </a:cubicBezTo>
                  <a:cubicBezTo>
                    <a:pt x="349" y="65"/>
                    <a:pt x="349" y="66"/>
                    <a:pt x="348" y="65"/>
                  </a:cubicBezTo>
                  <a:cubicBezTo>
                    <a:pt x="349" y="63"/>
                    <a:pt x="348" y="62"/>
                    <a:pt x="347" y="61"/>
                  </a:cubicBezTo>
                  <a:cubicBezTo>
                    <a:pt x="347" y="60"/>
                    <a:pt x="347" y="60"/>
                    <a:pt x="346" y="60"/>
                  </a:cubicBezTo>
                  <a:cubicBezTo>
                    <a:pt x="346" y="60"/>
                    <a:pt x="346" y="60"/>
                    <a:pt x="346" y="61"/>
                  </a:cubicBezTo>
                  <a:cubicBezTo>
                    <a:pt x="346" y="61"/>
                    <a:pt x="346" y="61"/>
                    <a:pt x="346" y="62"/>
                  </a:cubicBezTo>
                  <a:cubicBezTo>
                    <a:pt x="347" y="62"/>
                    <a:pt x="347" y="63"/>
                    <a:pt x="347" y="64"/>
                  </a:cubicBezTo>
                  <a:cubicBezTo>
                    <a:pt x="346" y="64"/>
                    <a:pt x="346" y="65"/>
                    <a:pt x="346" y="66"/>
                  </a:cubicBezTo>
                  <a:cubicBezTo>
                    <a:pt x="345" y="66"/>
                    <a:pt x="346" y="65"/>
                    <a:pt x="345" y="65"/>
                  </a:cubicBezTo>
                  <a:cubicBezTo>
                    <a:pt x="344" y="64"/>
                    <a:pt x="344" y="63"/>
                    <a:pt x="343" y="62"/>
                  </a:cubicBezTo>
                  <a:cubicBezTo>
                    <a:pt x="343" y="62"/>
                    <a:pt x="343" y="61"/>
                    <a:pt x="343" y="61"/>
                  </a:cubicBezTo>
                  <a:cubicBezTo>
                    <a:pt x="342" y="61"/>
                    <a:pt x="342" y="61"/>
                    <a:pt x="341" y="61"/>
                  </a:cubicBezTo>
                  <a:cubicBezTo>
                    <a:pt x="340" y="62"/>
                    <a:pt x="337" y="62"/>
                    <a:pt x="337" y="64"/>
                  </a:cubicBezTo>
                  <a:cubicBezTo>
                    <a:pt x="337" y="64"/>
                    <a:pt x="336" y="64"/>
                    <a:pt x="336" y="65"/>
                  </a:cubicBezTo>
                  <a:cubicBezTo>
                    <a:pt x="335" y="65"/>
                    <a:pt x="334" y="66"/>
                    <a:pt x="334" y="67"/>
                  </a:cubicBezTo>
                  <a:cubicBezTo>
                    <a:pt x="334" y="68"/>
                    <a:pt x="334" y="68"/>
                    <a:pt x="333" y="68"/>
                  </a:cubicBezTo>
                  <a:cubicBezTo>
                    <a:pt x="332" y="67"/>
                    <a:pt x="332" y="68"/>
                    <a:pt x="331" y="69"/>
                  </a:cubicBezTo>
                  <a:cubicBezTo>
                    <a:pt x="330" y="70"/>
                    <a:pt x="330" y="71"/>
                    <a:pt x="330" y="72"/>
                  </a:cubicBezTo>
                  <a:cubicBezTo>
                    <a:pt x="330" y="73"/>
                    <a:pt x="329" y="73"/>
                    <a:pt x="329" y="74"/>
                  </a:cubicBezTo>
                  <a:cubicBezTo>
                    <a:pt x="329" y="75"/>
                    <a:pt x="330" y="74"/>
                    <a:pt x="330" y="75"/>
                  </a:cubicBezTo>
                  <a:cubicBezTo>
                    <a:pt x="330" y="75"/>
                    <a:pt x="330" y="75"/>
                    <a:pt x="330" y="75"/>
                  </a:cubicBezTo>
                  <a:cubicBezTo>
                    <a:pt x="330" y="75"/>
                    <a:pt x="330" y="75"/>
                    <a:pt x="330" y="75"/>
                  </a:cubicBezTo>
                  <a:cubicBezTo>
                    <a:pt x="331" y="75"/>
                    <a:pt x="331" y="76"/>
                    <a:pt x="332" y="76"/>
                  </a:cubicBezTo>
                  <a:cubicBezTo>
                    <a:pt x="332" y="76"/>
                    <a:pt x="332" y="76"/>
                    <a:pt x="332" y="76"/>
                  </a:cubicBezTo>
                  <a:cubicBezTo>
                    <a:pt x="332" y="76"/>
                    <a:pt x="332" y="76"/>
                    <a:pt x="332" y="76"/>
                  </a:cubicBezTo>
                  <a:cubicBezTo>
                    <a:pt x="332" y="76"/>
                    <a:pt x="332" y="77"/>
                    <a:pt x="332" y="77"/>
                  </a:cubicBezTo>
                  <a:cubicBezTo>
                    <a:pt x="332" y="77"/>
                    <a:pt x="332" y="77"/>
                    <a:pt x="332" y="77"/>
                  </a:cubicBezTo>
                  <a:cubicBezTo>
                    <a:pt x="333" y="78"/>
                    <a:pt x="332" y="78"/>
                    <a:pt x="333" y="79"/>
                  </a:cubicBezTo>
                  <a:cubicBezTo>
                    <a:pt x="333" y="79"/>
                    <a:pt x="333" y="77"/>
                    <a:pt x="334" y="78"/>
                  </a:cubicBezTo>
                  <a:cubicBezTo>
                    <a:pt x="334" y="78"/>
                    <a:pt x="335" y="78"/>
                    <a:pt x="335" y="78"/>
                  </a:cubicBezTo>
                  <a:cubicBezTo>
                    <a:pt x="335" y="77"/>
                    <a:pt x="335" y="77"/>
                    <a:pt x="335" y="76"/>
                  </a:cubicBezTo>
                  <a:cubicBezTo>
                    <a:pt x="335" y="75"/>
                    <a:pt x="335" y="74"/>
                    <a:pt x="336" y="73"/>
                  </a:cubicBezTo>
                  <a:cubicBezTo>
                    <a:pt x="337" y="73"/>
                    <a:pt x="337" y="73"/>
                    <a:pt x="337" y="73"/>
                  </a:cubicBezTo>
                  <a:cubicBezTo>
                    <a:pt x="337" y="73"/>
                    <a:pt x="337" y="72"/>
                    <a:pt x="337" y="72"/>
                  </a:cubicBezTo>
                  <a:cubicBezTo>
                    <a:pt x="338" y="72"/>
                    <a:pt x="338" y="72"/>
                    <a:pt x="338" y="73"/>
                  </a:cubicBezTo>
                  <a:cubicBezTo>
                    <a:pt x="338" y="73"/>
                    <a:pt x="338" y="73"/>
                    <a:pt x="339" y="73"/>
                  </a:cubicBezTo>
                  <a:cubicBezTo>
                    <a:pt x="339" y="73"/>
                    <a:pt x="339" y="73"/>
                    <a:pt x="339" y="73"/>
                  </a:cubicBezTo>
                  <a:cubicBezTo>
                    <a:pt x="339" y="72"/>
                    <a:pt x="339" y="71"/>
                    <a:pt x="340" y="71"/>
                  </a:cubicBezTo>
                  <a:cubicBezTo>
                    <a:pt x="341" y="71"/>
                    <a:pt x="341" y="72"/>
                    <a:pt x="340" y="72"/>
                  </a:cubicBezTo>
                  <a:cubicBezTo>
                    <a:pt x="340" y="73"/>
                    <a:pt x="341" y="73"/>
                    <a:pt x="342" y="74"/>
                  </a:cubicBezTo>
                  <a:cubicBezTo>
                    <a:pt x="342" y="73"/>
                    <a:pt x="343" y="74"/>
                    <a:pt x="344" y="74"/>
                  </a:cubicBezTo>
                  <a:cubicBezTo>
                    <a:pt x="344" y="74"/>
                    <a:pt x="344" y="75"/>
                    <a:pt x="344" y="75"/>
                  </a:cubicBezTo>
                  <a:cubicBezTo>
                    <a:pt x="342" y="75"/>
                    <a:pt x="342" y="77"/>
                    <a:pt x="340" y="78"/>
                  </a:cubicBezTo>
                  <a:cubicBezTo>
                    <a:pt x="340" y="78"/>
                    <a:pt x="340" y="78"/>
                    <a:pt x="340" y="78"/>
                  </a:cubicBezTo>
                  <a:cubicBezTo>
                    <a:pt x="339" y="79"/>
                    <a:pt x="338" y="80"/>
                    <a:pt x="337" y="81"/>
                  </a:cubicBezTo>
                  <a:cubicBezTo>
                    <a:pt x="336" y="81"/>
                    <a:pt x="336" y="83"/>
                    <a:pt x="337" y="84"/>
                  </a:cubicBezTo>
                  <a:cubicBezTo>
                    <a:pt x="338" y="84"/>
                    <a:pt x="338" y="84"/>
                    <a:pt x="339" y="84"/>
                  </a:cubicBezTo>
                  <a:cubicBezTo>
                    <a:pt x="338" y="85"/>
                    <a:pt x="338" y="84"/>
                    <a:pt x="338" y="85"/>
                  </a:cubicBezTo>
                  <a:cubicBezTo>
                    <a:pt x="338" y="85"/>
                    <a:pt x="339" y="86"/>
                    <a:pt x="339" y="85"/>
                  </a:cubicBezTo>
                  <a:cubicBezTo>
                    <a:pt x="340" y="84"/>
                    <a:pt x="341" y="84"/>
                    <a:pt x="342" y="83"/>
                  </a:cubicBezTo>
                  <a:cubicBezTo>
                    <a:pt x="342" y="83"/>
                    <a:pt x="343" y="83"/>
                    <a:pt x="343" y="83"/>
                  </a:cubicBezTo>
                  <a:cubicBezTo>
                    <a:pt x="343" y="82"/>
                    <a:pt x="344" y="82"/>
                    <a:pt x="345" y="81"/>
                  </a:cubicBezTo>
                  <a:cubicBezTo>
                    <a:pt x="345" y="81"/>
                    <a:pt x="346" y="81"/>
                    <a:pt x="346" y="80"/>
                  </a:cubicBezTo>
                  <a:cubicBezTo>
                    <a:pt x="347" y="79"/>
                    <a:pt x="349" y="77"/>
                    <a:pt x="351" y="77"/>
                  </a:cubicBezTo>
                  <a:cubicBezTo>
                    <a:pt x="352" y="77"/>
                    <a:pt x="353" y="77"/>
                    <a:pt x="353" y="76"/>
                  </a:cubicBezTo>
                  <a:cubicBezTo>
                    <a:pt x="354" y="76"/>
                    <a:pt x="353" y="77"/>
                    <a:pt x="353" y="77"/>
                  </a:cubicBezTo>
                  <a:cubicBezTo>
                    <a:pt x="353" y="77"/>
                    <a:pt x="354" y="78"/>
                    <a:pt x="354" y="78"/>
                  </a:cubicBezTo>
                  <a:cubicBezTo>
                    <a:pt x="355" y="77"/>
                    <a:pt x="356" y="78"/>
                    <a:pt x="358" y="78"/>
                  </a:cubicBezTo>
                  <a:cubicBezTo>
                    <a:pt x="358" y="79"/>
                    <a:pt x="359" y="79"/>
                    <a:pt x="359" y="79"/>
                  </a:cubicBezTo>
                  <a:cubicBezTo>
                    <a:pt x="359" y="79"/>
                    <a:pt x="360" y="80"/>
                    <a:pt x="360" y="80"/>
                  </a:cubicBezTo>
                  <a:cubicBezTo>
                    <a:pt x="359" y="81"/>
                    <a:pt x="359" y="80"/>
                    <a:pt x="358" y="80"/>
                  </a:cubicBezTo>
                  <a:cubicBezTo>
                    <a:pt x="357" y="79"/>
                    <a:pt x="357" y="79"/>
                    <a:pt x="356" y="79"/>
                  </a:cubicBezTo>
                  <a:cubicBezTo>
                    <a:pt x="356" y="79"/>
                    <a:pt x="355" y="79"/>
                    <a:pt x="355" y="79"/>
                  </a:cubicBezTo>
                  <a:cubicBezTo>
                    <a:pt x="355" y="78"/>
                    <a:pt x="355" y="78"/>
                    <a:pt x="354" y="79"/>
                  </a:cubicBezTo>
                  <a:cubicBezTo>
                    <a:pt x="352" y="79"/>
                    <a:pt x="351" y="79"/>
                    <a:pt x="349" y="80"/>
                  </a:cubicBezTo>
                  <a:cubicBezTo>
                    <a:pt x="348" y="81"/>
                    <a:pt x="348" y="81"/>
                    <a:pt x="349" y="81"/>
                  </a:cubicBezTo>
                  <a:cubicBezTo>
                    <a:pt x="349" y="81"/>
                    <a:pt x="350" y="81"/>
                    <a:pt x="349" y="82"/>
                  </a:cubicBezTo>
                  <a:cubicBezTo>
                    <a:pt x="349" y="82"/>
                    <a:pt x="348" y="81"/>
                    <a:pt x="348" y="82"/>
                  </a:cubicBezTo>
                  <a:cubicBezTo>
                    <a:pt x="347" y="83"/>
                    <a:pt x="346" y="83"/>
                    <a:pt x="346" y="84"/>
                  </a:cubicBezTo>
                  <a:cubicBezTo>
                    <a:pt x="345" y="85"/>
                    <a:pt x="344" y="86"/>
                    <a:pt x="343" y="87"/>
                  </a:cubicBezTo>
                  <a:cubicBezTo>
                    <a:pt x="342" y="87"/>
                    <a:pt x="342" y="87"/>
                    <a:pt x="342" y="88"/>
                  </a:cubicBezTo>
                  <a:cubicBezTo>
                    <a:pt x="342" y="88"/>
                    <a:pt x="342" y="89"/>
                    <a:pt x="343" y="89"/>
                  </a:cubicBezTo>
                  <a:cubicBezTo>
                    <a:pt x="343" y="89"/>
                    <a:pt x="344" y="89"/>
                    <a:pt x="345" y="90"/>
                  </a:cubicBezTo>
                  <a:cubicBezTo>
                    <a:pt x="345" y="91"/>
                    <a:pt x="346" y="91"/>
                    <a:pt x="347" y="91"/>
                  </a:cubicBezTo>
                  <a:cubicBezTo>
                    <a:pt x="348" y="91"/>
                    <a:pt x="348" y="91"/>
                    <a:pt x="348" y="91"/>
                  </a:cubicBezTo>
                  <a:cubicBezTo>
                    <a:pt x="348" y="91"/>
                    <a:pt x="349" y="91"/>
                    <a:pt x="348" y="91"/>
                  </a:cubicBezTo>
                  <a:cubicBezTo>
                    <a:pt x="347" y="91"/>
                    <a:pt x="347" y="92"/>
                    <a:pt x="346" y="92"/>
                  </a:cubicBezTo>
                  <a:cubicBezTo>
                    <a:pt x="345" y="93"/>
                    <a:pt x="344" y="93"/>
                    <a:pt x="343" y="91"/>
                  </a:cubicBezTo>
                  <a:cubicBezTo>
                    <a:pt x="343" y="91"/>
                    <a:pt x="342" y="91"/>
                    <a:pt x="342" y="91"/>
                  </a:cubicBezTo>
                  <a:cubicBezTo>
                    <a:pt x="340" y="92"/>
                    <a:pt x="339" y="94"/>
                    <a:pt x="340" y="96"/>
                  </a:cubicBezTo>
                  <a:cubicBezTo>
                    <a:pt x="340" y="96"/>
                    <a:pt x="339" y="97"/>
                    <a:pt x="340" y="97"/>
                  </a:cubicBezTo>
                  <a:cubicBezTo>
                    <a:pt x="340" y="99"/>
                    <a:pt x="341" y="101"/>
                    <a:pt x="342" y="101"/>
                  </a:cubicBezTo>
                  <a:cubicBezTo>
                    <a:pt x="343" y="101"/>
                    <a:pt x="344" y="101"/>
                    <a:pt x="344" y="101"/>
                  </a:cubicBezTo>
                  <a:cubicBezTo>
                    <a:pt x="345" y="101"/>
                    <a:pt x="346" y="101"/>
                    <a:pt x="347" y="101"/>
                  </a:cubicBezTo>
                  <a:cubicBezTo>
                    <a:pt x="348" y="100"/>
                    <a:pt x="349" y="100"/>
                    <a:pt x="350" y="99"/>
                  </a:cubicBezTo>
                  <a:cubicBezTo>
                    <a:pt x="350" y="99"/>
                    <a:pt x="351" y="100"/>
                    <a:pt x="351" y="99"/>
                  </a:cubicBezTo>
                  <a:cubicBezTo>
                    <a:pt x="352" y="99"/>
                    <a:pt x="353" y="99"/>
                    <a:pt x="354" y="98"/>
                  </a:cubicBezTo>
                  <a:cubicBezTo>
                    <a:pt x="354" y="99"/>
                    <a:pt x="355" y="99"/>
                    <a:pt x="355" y="99"/>
                  </a:cubicBezTo>
                  <a:cubicBezTo>
                    <a:pt x="355" y="99"/>
                    <a:pt x="355" y="99"/>
                    <a:pt x="356" y="99"/>
                  </a:cubicBezTo>
                  <a:cubicBezTo>
                    <a:pt x="356" y="99"/>
                    <a:pt x="356" y="99"/>
                    <a:pt x="356" y="99"/>
                  </a:cubicBezTo>
                  <a:cubicBezTo>
                    <a:pt x="356" y="99"/>
                    <a:pt x="356" y="99"/>
                    <a:pt x="356" y="99"/>
                  </a:cubicBezTo>
                  <a:cubicBezTo>
                    <a:pt x="356" y="99"/>
                    <a:pt x="357" y="99"/>
                    <a:pt x="357" y="99"/>
                  </a:cubicBezTo>
                  <a:cubicBezTo>
                    <a:pt x="357" y="99"/>
                    <a:pt x="357" y="99"/>
                    <a:pt x="357" y="99"/>
                  </a:cubicBezTo>
                  <a:cubicBezTo>
                    <a:pt x="357" y="99"/>
                    <a:pt x="357" y="99"/>
                    <a:pt x="357" y="99"/>
                  </a:cubicBezTo>
                  <a:cubicBezTo>
                    <a:pt x="358" y="99"/>
                    <a:pt x="358" y="99"/>
                    <a:pt x="359" y="99"/>
                  </a:cubicBezTo>
                  <a:cubicBezTo>
                    <a:pt x="360" y="98"/>
                    <a:pt x="361" y="98"/>
                    <a:pt x="362" y="97"/>
                  </a:cubicBezTo>
                  <a:cubicBezTo>
                    <a:pt x="363" y="97"/>
                    <a:pt x="364" y="97"/>
                    <a:pt x="364" y="96"/>
                  </a:cubicBezTo>
                  <a:cubicBezTo>
                    <a:pt x="366" y="96"/>
                    <a:pt x="366" y="95"/>
                    <a:pt x="367" y="95"/>
                  </a:cubicBezTo>
                  <a:cubicBezTo>
                    <a:pt x="367" y="94"/>
                    <a:pt x="368" y="93"/>
                    <a:pt x="368" y="92"/>
                  </a:cubicBezTo>
                  <a:cubicBezTo>
                    <a:pt x="369" y="91"/>
                    <a:pt x="371" y="91"/>
                    <a:pt x="372" y="90"/>
                  </a:cubicBezTo>
                  <a:cubicBezTo>
                    <a:pt x="373" y="89"/>
                    <a:pt x="374" y="89"/>
                    <a:pt x="376" y="88"/>
                  </a:cubicBezTo>
                  <a:cubicBezTo>
                    <a:pt x="375" y="89"/>
                    <a:pt x="376" y="89"/>
                    <a:pt x="377" y="89"/>
                  </a:cubicBezTo>
                  <a:cubicBezTo>
                    <a:pt x="375" y="91"/>
                    <a:pt x="374" y="91"/>
                    <a:pt x="372" y="93"/>
                  </a:cubicBezTo>
                  <a:cubicBezTo>
                    <a:pt x="371" y="94"/>
                    <a:pt x="370" y="94"/>
                    <a:pt x="369" y="96"/>
                  </a:cubicBezTo>
                  <a:cubicBezTo>
                    <a:pt x="369" y="96"/>
                    <a:pt x="369" y="96"/>
                    <a:pt x="369" y="97"/>
                  </a:cubicBezTo>
                  <a:cubicBezTo>
                    <a:pt x="369" y="97"/>
                    <a:pt x="369" y="98"/>
                    <a:pt x="369" y="98"/>
                  </a:cubicBezTo>
                  <a:cubicBezTo>
                    <a:pt x="367" y="98"/>
                    <a:pt x="365" y="100"/>
                    <a:pt x="364" y="101"/>
                  </a:cubicBezTo>
                  <a:cubicBezTo>
                    <a:pt x="364" y="101"/>
                    <a:pt x="363" y="101"/>
                    <a:pt x="363" y="101"/>
                  </a:cubicBezTo>
                  <a:cubicBezTo>
                    <a:pt x="362" y="101"/>
                    <a:pt x="361" y="101"/>
                    <a:pt x="361" y="102"/>
                  </a:cubicBezTo>
                  <a:cubicBezTo>
                    <a:pt x="359" y="102"/>
                    <a:pt x="357" y="102"/>
                    <a:pt x="356" y="101"/>
                  </a:cubicBezTo>
                  <a:cubicBezTo>
                    <a:pt x="355" y="101"/>
                    <a:pt x="354" y="101"/>
                    <a:pt x="353" y="101"/>
                  </a:cubicBezTo>
                  <a:cubicBezTo>
                    <a:pt x="353" y="101"/>
                    <a:pt x="353" y="101"/>
                    <a:pt x="353" y="101"/>
                  </a:cubicBezTo>
                  <a:cubicBezTo>
                    <a:pt x="352" y="101"/>
                    <a:pt x="352" y="102"/>
                    <a:pt x="351" y="102"/>
                  </a:cubicBezTo>
                  <a:cubicBezTo>
                    <a:pt x="349" y="102"/>
                    <a:pt x="348" y="103"/>
                    <a:pt x="346" y="104"/>
                  </a:cubicBezTo>
                  <a:cubicBezTo>
                    <a:pt x="345" y="105"/>
                    <a:pt x="345" y="106"/>
                    <a:pt x="346" y="107"/>
                  </a:cubicBezTo>
                  <a:cubicBezTo>
                    <a:pt x="346" y="108"/>
                    <a:pt x="347" y="109"/>
                    <a:pt x="348" y="109"/>
                  </a:cubicBezTo>
                  <a:cubicBezTo>
                    <a:pt x="349" y="110"/>
                    <a:pt x="350" y="111"/>
                    <a:pt x="351" y="112"/>
                  </a:cubicBezTo>
                  <a:cubicBezTo>
                    <a:pt x="352" y="113"/>
                    <a:pt x="352" y="115"/>
                    <a:pt x="354" y="115"/>
                  </a:cubicBezTo>
                  <a:cubicBezTo>
                    <a:pt x="355" y="115"/>
                    <a:pt x="355" y="115"/>
                    <a:pt x="355" y="115"/>
                  </a:cubicBezTo>
                  <a:cubicBezTo>
                    <a:pt x="355" y="115"/>
                    <a:pt x="356" y="116"/>
                    <a:pt x="356" y="116"/>
                  </a:cubicBezTo>
                  <a:cubicBezTo>
                    <a:pt x="356" y="116"/>
                    <a:pt x="356" y="116"/>
                    <a:pt x="357" y="116"/>
                  </a:cubicBezTo>
                  <a:cubicBezTo>
                    <a:pt x="357" y="117"/>
                    <a:pt x="359" y="117"/>
                    <a:pt x="360" y="117"/>
                  </a:cubicBezTo>
                  <a:cubicBezTo>
                    <a:pt x="361" y="116"/>
                    <a:pt x="361" y="114"/>
                    <a:pt x="361" y="113"/>
                  </a:cubicBezTo>
                  <a:cubicBezTo>
                    <a:pt x="361" y="112"/>
                    <a:pt x="362" y="112"/>
                    <a:pt x="362" y="111"/>
                  </a:cubicBezTo>
                  <a:cubicBezTo>
                    <a:pt x="363" y="111"/>
                    <a:pt x="363" y="110"/>
                    <a:pt x="363" y="109"/>
                  </a:cubicBezTo>
                  <a:cubicBezTo>
                    <a:pt x="364" y="109"/>
                    <a:pt x="364" y="109"/>
                    <a:pt x="364" y="108"/>
                  </a:cubicBezTo>
                  <a:cubicBezTo>
                    <a:pt x="365" y="107"/>
                    <a:pt x="365" y="107"/>
                    <a:pt x="365" y="106"/>
                  </a:cubicBezTo>
                  <a:cubicBezTo>
                    <a:pt x="365" y="106"/>
                    <a:pt x="365" y="106"/>
                    <a:pt x="365" y="106"/>
                  </a:cubicBezTo>
                  <a:cubicBezTo>
                    <a:pt x="367" y="104"/>
                    <a:pt x="368" y="101"/>
                    <a:pt x="370" y="100"/>
                  </a:cubicBezTo>
                  <a:cubicBezTo>
                    <a:pt x="370" y="100"/>
                    <a:pt x="371" y="99"/>
                    <a:pt x="371" y="99"/>
                  </a:cubicBezTo>
                  <a:cubicBezTo>
                    <a:pt x="372" y="99"/>
                    <a:pt x="372" y="99"/>
                    <a:pt x="372" y="99"/>
                  </a:cubicBezTo>
                  <a:cubicBezTo>
                    <a:pt x="373" y="100"/>
                    <a:pt x="374" y="99"/>
                    <a:pt x="376" y="99"/>
                  </a:cubicBezTo>
                  <a:cubicBezTo>
                    <a:pt x="376" y="99"/>
                    <a:pt x="376" y="98"/>
                    <a:pt x="377" y="98"/>
                  </a:cubicBezTo>
                  <a:cubicBezTo>
                    <a:pt x="378" y="98"/>
                    <a:pt x="379" y="97"/>
                    <a:pt x="380" y="98"/>
                  </a:cubicBezTo>
                  <a:cubicBezTo>
                    <a:pt x="380" y="98"/>
                    <a:pt x="380" y="98"/>
                    <a:pt x="381" y="98"/>
                  </a:cubicBezTo>
                  <a:cubicBezTo>
                    <a:pt x="381" y="97"/>
                    <a:pt x="381" y="97"/>
                    <a:pt x="382" y="97"/>
                  </a:cubicBezTo>
                  <a:cubicBezTo>
                    <a:pt x="383" y="97"/>
                    <a:pt x="384" y="97"/>
                    <a:pt x="385" y="96"/>
                  </a:cubicBezTo>
                  <a:cubicBezTo>
                    <a:pt x="386" y="96"/>
                    <a:pt x="387" y="96"/>
                    <a:pt x="387" y="96"/>
                  </a:cubicBezTo>
                  <a:cubicBezTo>
                    <a:pt x="388" y="95"/>
                    <a:pt x="389" y="94"/>
                    <a:pt x="391" y="94"/>
                  </a:cubicBezTo>
                  <a:cubicBezTo>
                    <a:pt x="392" y="94"/>
                    <a:pt x="392" y="94"/>
                    <a:pt x="392" y="94"/>
                  </a:cubicBezTo>
                  <a:cubicBezTo>
                    <a:pt x="393" y="94"/>
                    <a:pt x="392" y="95"/>
                    <a:pt x="392" y="95"/>
                  </a:cubicBezTo>
                  <a:cubicBezTo>
                    <a:pt x="392" y="95"/>
                    <a:pt x="392" y="95"/>
                    <a:pt x="392" y="96"/>
                  </a:cubicBezTo>
                  <a:cubicBezTo>
                    <a:pt x="391" y="95"/>
                    <a:pt x="390" y="95"/>
                    <a:pt x="390" y="96"/>
                  </a:cubicBezTo>
                  <a:cubicBezTo>
                    <a:pt x="390" y="96"/>
                    <a:pt x="389" y="96"/>
                    <a:pt x="389" y="96"/>
                  </a:cubicBezTo>
                  <a:cubicBezTo>
                    <a:pt x="387" y="96"/>
                    <a:pt x="386" y="97"/>
                    <a:pt x="385" y="98"/>
                  </a:cubicBezTo>
                  <a:cubicBezTo>
                    <a:pt x="383" y="99"/>
                    <a:pt x="380" y="99"/>
                    <a:pt x="378" y="100"/>
                  </a:cubicBezTo>
                  <a:cubicBezTo>
                    <a:pt x="377" y="100"/>
                    <a:pt x="376" y="101"/>
                    <a:pt x="375" y="100"/>
                  </a:cubicBezTo>
                  <a:cubicBezTo>
                    <a:pt x="375" y="100"/>
                    <a:pt x="375" y="100"/>
                    <a:pt x="375" y="100"/>
                  </a:cubicBezTo>
                  <a:cubicBezTo>
                    <a:pt x="374" y="101"/>
                    <a:pt x="374" y="101"/>
                    <a:pt x="373" y="101"/>
                  </a:cubicBezTo>
                  <a:cubicBezTo>
                    <a:pt x="371" y="102"/>
                    <a:pt x="370" y="103"/>
                    <a:pt x="369" y="104"/>
                  </a:cubicBezTo>
                  <a:cubicBezTo>
                    <a:pt x="368" y="106"/>
                    <a:pt x="367" y="109"/>
                    <a:pt x="366" y="111"/>
                  </a:cubicBezTo>
                  <a:cubicBezTo>
                    <a:pt x="365" y="112"/>
                    <a:pt x="364" y="114"/>
                    <a:pt x="364" y="116"/>
                  </a:cubicBezTo>
                  <a:cubicBezTo>
                    <a:pt x="364" y="116"/>
                    <a:pt x="363" y="117"/>
                    <a:pt x="363" y="118"/>
                  </a:cubicBezTo>
                  <a:cubicBezTo>
                    <a:pt x="363" y="118"/>
                    <a:pt x="363" y="118"/>
                    <a:pt x="364" y="119"/>
                  </a:cubicBezTo>
                  <a:cubicBezTo>
                    <a:pt x="365" y="119"/>
                    <a:pt x="366" y="120"/>
                    <a:pt x="367" y="120"/>
                  </a:cubicBezTo>
                  <a:cubicBezTo>
                    <a:pt x="368" y="121"/>
                    <a:pt x="369" y="121"/>
                    <a:pt x="369" y="119"/>
                  </a:cubicBezTo>
                  <a:cubicBezTo>
                    <a:pt x="369" y="118"/>
                    <a:pt x="370" y="118"/>
                    <a:pt x="371" y="117"/>
                  </a:cubicBezTo>
                  <a:cubicBezTo>
                    <a:pt x="370" y="118"/>
                    <a:pt x="370" y="119"/>
                    <a:pt x="370" y="119"/>
                  </a:cubicBezTo>
                  <a:cubicBezTo>
                    <a:pt x="369" y="120"/>
                    <a:pt x="369" y="120"/>
                    <a:pt x="369" y="121"/>
                  </a:cubicBezTo>
                  <a:cubicBezTo>
                    <a:pt x="369" y="121"/>
                    <a:pt x="370" y="121"/>
                    <a:pt x="370" y="121"/>
                  </a:cubicBezTo>
                  <a:cubicBezTo>
                    <a:pt x="371" y="121"/>
                    <a:pt x="372" y="121"/>
                    <a:pt x="372" y="121"/>
                  </a:cubicBezTo>
                  <a:cubicBezTo>
                    <a:pt x="374" y="122"/>
                    <a:pt x="375" y="121"/>
                    <a:pt x="377" y="121"/>
                  </a:cubicBezTo>
                  <a:cubicBezTo>
                    <a:pt x="378" y="122"/>
                    <a:pt x="380" y="122"/>
                    <a:pt x="381" y="121"/>
                  </a:cubicBezTo>
                  <a:cubicBezTo>
                    <a:pt x="381" y="121"/>
                    <a:pt x="381" y="121"/>
                    <a:pt x="381" y="121"/>
                  </a:cubicBezTo>
                  <a:cubicBezTo>
                    <a:pt x="383" y="121"/>
                    <a:pt x="382" y="120"/>
                    <a:pt x="383" y="119"/>
                  </a:cubicBezTo>
                  <a:cubicBezTo>
                    <a:pt x="383" y="118"/>
                    <a:pt x="384" y="117"/>
                    <a:pt x="383" y="116"/>
                  </a:cubicBezTo>
                  <a:cubicBezTo>
                    <a:pt x="383" y="115"/>
                    <a:pt x="383" y="115"/>
                    <a:pt x="383" y="114"/>
                  </a:cubicBezTo>
                  <a:cubicBezTo>
                    <a:pt x="383" y="113"/>
                    <a:pt x="383" y="112"/>
                    <a:pt x="384" y="112"/>
                  </a:cubicBezTo>
                  <a:cubicBezTo>
                    <a:pt x="385" y="111"/>
                    <a:pt x="386" y="110"/>
                    <a:pt x="386" y="108"/>
                  </a:cubicBezTo>
                  <a:cubicBezTo>
                    <a:pt x="388" y="109"/>
                    <a:pt x="387" y="110"/>
                    <a:pt x="387" y="111"/>
                  </a:cubicBezTo>
                  <a:cubicBezTo>
                    <a:pt x="386" y="111"/>
                    <a:pt x="386" y="112"/>
                    <a:pt x="385" y="112"/>
                  </a:cubicBezTo>
                  <a:cubicBezTo>
                    <a:pt x="385" y="112"/>
                    <a:pt x="384" y="113"/>
                    <a:pt x="385" y="114"/>
                  </a:cubicBezTo>
                  <a:cubicBezTo>
                    <a:pt x="385" y="114"/>
                    <a:pt x="385" y="115"/>
                    <a:pt x="386" y="114"/>
                  </a:cubicBezTo>
                  <a:cubicBezTo>
                    <a:pt x="388" y="114"/>
                    <a:pt x="389" y="113"/>
                    <a:pt x="390" y="113"/>
                  </a:cubicBezTo>
                  <a:cubicBezTo>
                    <a:pt x="391" y="112"/>
                    <a:pt x="391" y="112"/>
                    <a:pt x="391" y="111"/>
                  </a:cubicBezTo>
                  <a:cubicBezTo>
                    <a:pt x="391" y="111"/>
                    <a:pt x="392" y="111"/>
                    <a:pt x="392" y="111"/>
                  </a:cubicBezTo>
                  <a:cubicBezTo>
                    <a:pt x="393" y="111"/>
                    <a:pt x="394" y="109"/>
                    <a:pt x="395" y="109"/>
                  </a:cubicBezTo>
                  <a:cubicBezTo>
                    <a:pt x="396" y="109"/>
                    <a:pt x="396" y="110"/>
                    <a:pt x="396" y="111"/>
                  </a:cubicBezTo>
                  <a:cubicBezTo>
                    <a:pt x="395" y="111"/>
                    <a:pt x="395" y="111"/>
                    <a:pt x="395" y="112"/>
                  </a:cubicBezTo>
                  <a:cubicBezTo>
                    <a:pt x="395" y="112"/>
                    <a:pt x="395" y="112"/>
                    <a:pt x="395" y="112"/>
                  </a:cubicBezTo>
                  <a:cubicBezTo>
                    <a:pt x="393" y="113"/>
                    <a:pt x="392" y="114"/>
                    <a:pt x="390" y="114"/>
                  </a:cubicBezTo>
                  <a:cubicBezTo>
                    <a:pt x="389" y="115"/>
                    <a:pt x="388" y="116"/>
                    <a:pt x="387" y="117"/>
                  </a:cubicBezTo>
                  <a:cubicBezTo>
                    <a:pt x="386" y="121"/>
                    <a:pt x="387" y="121"/>
                    <a:pt x="390" y="120"/>
                  </a:cubicBezTo>
                  <a:cubicBezTo>
                    <a:pt x="390" y="120"/>
                    <a:pt x="390" y="120"/>
                    <a:pt x="391" y="120"/>
                  </a:cubicBezTo>
                  <a:cubicBezTo>
                    <a:pt x="391" y="120"/>
                    <a:pt x="391" y="120"/>
                    <a:pt x="391" y="120"/>
                  </a:cubicBezTo>
                  <a:cubicBezTo>
                    <a:pt x="391" y="120"/>
                    <a:pt x="392" y="120"/>
                    <a:pt x="393" y="120"/>
                  </a:cubicBezTo>
                  <a:cubicBezTo>
                    <a:pt x="396" y="119"/>
                    <a:pt x="399" y="118"/>
                    <a:pt x="402" y="116"/>
                  </a:cubicBezTo>
                  <a:cubicBezTo>
                    <a:pt x="403" y="115"/>
                    <a:pt x="404" y="115"/>
                    <a:pt x="404" y="114"/>
                  </a:cubicBezTo>
                  <a:cubicBezTo>
                    <a:pt x="407" y="113"/>
                    <a:pt x="409" y="111"/>
                    <a:pt x="410" y="109"/>
                  </a:cubicBezTo>
                  <a:cubicBezTo>
                    <a:pt x="411" y="108"/>
                    <a:pt x="412" y="107"/>
                    <a:pt x="412" y="106"/>
                  </a:cubicBezTo>
                  <a:cubicBezTo>
                    <a:pt x="412" y="106"/>
                    <a:pt x="412" y="105"/>
                    <a:pt x="412" y="105"/>
                  </a:cubicBezTo>
                  <a:cubicBezTo>
                    <a:pt x="413" y="105"/>
                    <a:pt x="414" y="103"/>
                    <a:pt x="414" y="103"/>
                  </a:cubicBezTo>
                  <a:cubicBezTo>
                    <a:pt x="413" y="102"/>
                    <a:pt x="413" y="102"/>
                    <a:pt x="413" y="102"/>
                  </a:cubicBezTo>
                  <a:cubicBezTo>
                    <a:pt x="413" y="102"/>
                    <a:pt x="412" y="102"/>
                    <a:pt x="412" y="102"/>
                  </a:cubicBezTo>
                  <a:cubicBezTo>
                    <a:pt x="412" y="102"/>
                    <a:pt x="412" y="101"/>
                    <a:pt x="413" y="101"/>
                  </a:cubicBezTo>
                  <a:cubicBezTo>
                    <a:pt x="413" y="100"/>
                    <a:pt x="414" y="99"/>
                    <a:pt x="414" y="98"/>
                  </a:cubicBezTo>
                  <a:cubicBezTo>
                    <a:pt x="414" y="98"/>
                    <a:pt x="414" y="97"/>
                    <a:pt x="413" y="96"/>
                  </a:cubicBezTo>
                  <a:cubicBezTo>
                    <a:pt x="413" y="96"/>
                    <a:pt x="412" y="95"/>
                    <a:pt x="412" y="94"/>
                  </a:cubicBezTo>
                  <a:cubicBezTo>
                    <a:pt x="412" y="93"/>
                    <a:pt x="412" y="94"/>
                    <a:pt x="413" y="94"/>
                  </a:cubicBezTo>
                  <a:cubicBezTo>
                    <a:pt x="413" y="94"/>
                    <a:pt x="413" y="94"/>
                    <a:pt x="413" y="94"/>
                  </a:cubicBezTo>
                  <a:cubicBezTo>
                    <a:pt x="413" y="95"/>
                    <a:pt x="413" y="95"/>
                    <a:pt x="414" y="96"/>
                  </a:cubicBezTo>
                  <a:cubicBezTo>
                    <a:pt x="414" y="96"/>
                    <a:pt x="414" y="97"/>
                    <a:pt x="415" y="97"/>
                  </a:cubicBezTo>
                  <a:cubicBezTo>
                    <a:pt x="416" y="98"/>
                    <a:pt x="417" y="97"/>
                    <a:pt x="417" y="97"/>
                  </a:cubicBezTo>
                  <a:cubicBezTo>
                    <a:pt x="418" y="96"/>
                    <a:pt x="417" y="96"/>
                    <a:pt x="417" y="96"/>
                  </a:cubicBezTo>
                  <a:cubicBezTo>
                    <a:pt x="417" y="96"/>
                    <a:pt x="417" y="96"/>
                    <a:pt x="417" y="95"/>
                  </a:cubicBezTo>
                  <a:cubicBezTo>
                    <a:pt x="417" y="95"/>
                    <a:pt x="417" y="94"/>
                    <a:pt x="418" y="93"/>
                  </a:cubicBezTo>
                  <a:cubicBezTo>
                    <a:pt x="418" y="93"/>
                    <a:pt x="418" y="93"/>
                    <a:pt x="418" y="93"/>
                  </a:cubicBezTo>
                  <a:cubicBezTo>
                    <a:pt x="419" y="92"/>
                    <a:pt x="420" y="91"/>
                    <a:pt x="420" y="89"/>
                  </a:cubicBezTo>
                  <a:cubicBezTo>
                    <a:pt x="420" y="89"/>
                    <a:pt x="421" y="89"/>
                    <a:pt x="421" y="88"/>
                  </a:cubicBezTo>
                  <a:cubicBezTo>
                    <a:pt x="423" y="87"/>
                    <a:pt x="425" y="86"/>
                    <a:pt x="426" y="85"/>
                  </a:cubicBezTo>
                  <a:cubicBezTo>
                    <a:pt x="427" y="84"/>
                    <a:pt x="427" y="83"/>
                    <a:pt x="428" y="83"/>
                  </a:cubicBezTo>
                  <a:cubicBezTo>
                    <a:pt x="429" y="83"/>
                    <a:pt x="429" y="82"/>
                    <a:pt x="429" y="83"/>
                  </a:cubicBezTo>
                  <a:cubicBezTo>
                    <a:pt x="430" y="83"/>
                    <a:pt x="429" y="83"/>
                    <a:pt x="429" y="84"/>
                  </a:cubicBezTo>
                  <a:cubicBezTo>
                    <a:pt x="429" y="84"/>
                    <a:pt x="429" y="84"/>
                    <a:pt x="429" y="85"/>
                  </a:cubicBezTo>
                  <a:cubicBezTo>
                    <a:pt x="428" y="86"/>
                    <a:pt x="426" y="87"/>
                    <a:pt x="425" y="88"/>
                  </a:cubicBezTo>
                  <a:cubicBezTo>
                    <a:pt x="424" y="88"/>
                    <a:pt x="424" y="88"/>
                    <a:pt x="424" y="88"/>
                  </a:cubicBezTo>
                  <a:cubicBezTo>
                    <a:pt x="424" y="89"/>
                    <a:pt x="424" y="89"/>
                    <a:pt x="423" y="89"/>
                  </a:cubicBezTo>
                  <a:cubicBezTo>
                    <a:pt x="422" y="90"/>
                    <a:pt x="421" y="92"/>
                    <a:pt x="421" y="93"/>
                  </a:cubicBezTo>
                  <a:cubicBezTo>
                    <a:pt x="421" y="93"/>
                    <a:pt x="421" y="93"/>
                    <a:pt x="421" y="93"/>
                  </a:cubicBezTo>
                  <a:cubicBezTo>
                    <a:pt x="420" y="94"/>
                    <a:pt x="420" y="94"/>
                    <a:pt x="420" y="94"/>
                  </a:cubicBezTo>
                  <a:cubicBezTo>
                    <a:pt x="419" y="95"/>
                    <a:pt x="419" y="95"/>
                    <a:pt x="419" y="96"/>
                  </a:cubicBezTo>
                  <a:cubicBezTo>
                    <a:pt x="419" y="96"/>
                    <a:pt x="419" y="97"/>
                    <a:pt x="419" y="97"/>
                  </a:cubicBezTo>
                  <a:cubicBezTo>
                    <a:pt x="418" y="99"/>
                    <a:pt x="417" y="101"/>
                    <a:pt x="415" y="102"/>
                  </a:cubicBezTo>
                  <a:cubicBezTo>
                    <a:pt x="415" y="103"/>
                    <a:pt x="415" y="103"/>
                    <a:pt x="415" y="103"/>
                  </a:cubicBezTo>
                  <a:cubicBezTo>
                    <a:pt x="416" y="105"/>
                    <a:pt x="416" y="106"/>
                    <a:pt x="415" y="107"/>
                  </a:cubicBezTo>
                  <a:cubicBezTo>
                    <a:pt x="415" y="107"/>
                    <a:pt x="415" y="107"/>
                    <a:pt x="415" y="108"/>
                  </a:cubicBezTo>
                  <a:cubicBezTo>
                    <a:pt x="415" y="108"/>
                    <a:pt x="416" y="108"/>
                    <a:pt x="416" y="108"/>
                  </a:cubicBezTo>
                  <a:cubicBezTo>
                    <a:pt x="417" y="107"/>
                    <a:pt x="419" y="107"/>
                    <a:pt x="420" y="106"/>
                  </a:cubicBezTo>
                  <a:cubicBezTo>
                    <a:pt x="421" y="106"/>
                    <a:pt x="422" y="106"/>
                    <a:pt x="423" y="106"/>
                  </a:cubicBezTo>
                  <a:cubicBezTo>
                    <a:pt x="424" y="106"/>
                    <a:pt x="425" y="106"/>
                    <a:pt x="426" y="106"/>
                  </a:cubicBezTo>
                  <a:cubicBezTo>
                    <a:pt x="426" y="106"/>
                    <a:pt x="426" y="106"/>
                    <a:pt x="427" y="106"/>
                  </a:cubicBezTo>
                  <a:cubicBezTo>
                    <a:pt x="428" y="107"/>
                    <a:pt x="430" y="107"/>
                    <a:pt x="431" y="106"/>
                  </a:cubicBezTo>
                  <a:cubicBezTo>
                    <a:pt x="431" y="107"/>
                    <a:pt x="432" y="108"/>
                    <a:pt x="431" y="108"/>
                  </a:cubicBezTo>
                  <a:cubicBezTo>
                    <a:pt x="430" y="109"/>
                    <a:pt x="429" y="108"/>
                    <a:pt x="428" y="109"/>
                  </a:cubicBezTo>
                  <a:cubicBezTo>
                    <a:pt x="428" y="109"/>
                    <a:pt x="428" y="109"/>
                    <a:pt x="428" y="109"/>
                  </a:cubicBezTo>
                  <a:cubicBezTo>
                    <a:pt x="427" y="109"/>
                    <a:pt x="426" y="109"/>
                    <a:pt x="425" y="109"/>
                  </a:cubicBezTo>
                  <a:cubicBezTo>
                    <a:pt x="425" y="109"/>
                    <a:pt x="425" y="109"/>
                    <a:pt x="425" y="109"/>
                  </a:cubicBezTo>
                  <a:cubicBezTo>
                    <a:pt x="424" y="109"/>
                    <a:pt x="423" y="109"/>
                    <a:pt x="422" y="109"/>
                  </a:cubicBezTo>
                  <a:cubicBezTo>
                    <a:pt x="420" y="110"/>
                    <a:pt x="418" y="111"/>
                    <a:pt x="417" y="112"/>
                  </a:cubicBezTo>
                  <a:cubicBezTo>
                    <a:pt x="416" y="112"/>
                    <a:pt x="416" y="112"/>
                    <a:pt x="416" y="112"/>
                  </a:cubicBezTo>
                  <a:cubicBezTo>
                    <a:pt x="413" y="114"/>
                    <a:pt x="411" y="116"/>
                    <a:pt x="408" y="118"/>
                  </a:cubicBezTo>
                  <a:cubicBezTo>
                    <a:pt x="408" y="118"/>
                    <a:pt x="409" y="118"/>
                    <a:pt x="409" y="118"/>
                  </a:cubicBezTo>
                  <a:cubicBezTo>
                    <a:pt x="410" y="118"/>
                    <a:pt x="410" y="119"/>
                    <a:pt x="411" y="118"/>
                  </a:cubicBezTo>
                  <a:cubicBezTo>
                    <a:pt x="413" y="118"/>
                    <a:pt x="415" y="118"/>
                    <a:pt x="417" y="118"/>
                  </a:cubicBezTo>
                  <a:cubicBezTo>
                    <a:pt x="418" y="118"/>
                    <a:pt x="419" y="119"/>
                    <a:pt x="419" y="118"/>
                  </a:cubicBezTo>
                  <a:cubicBezTo>
                    <a:pt x="420" y="119"/>
                    <a:pt x="421" y="119"/>
                    <a:pt x="421" y="119"/>
                  </a:cubicBezTo>
                  <a:cubicBezTo>
                    <a:pt x="421" y="119"/>
                    <a:pt x="421" y="120"/>
                    <a:pt x="420" y="120"/>
                  </a:cubicBezTo>
                  <a:cubicBezTo>
                    <a:pt x="419" y="119"/>
                    <a:pt x="418" y="120"/>
                    <a:pt x="416" y="120"/>
                  </a:cubicBezTo>
                  <a:cubicBezTo>
                    <a:pt x="413" y="120"/>
                    <a:pt x="410" y="121"/>
                    <a:pt x="407" y="121"/>
                  </a:cubicBezTo>
                  <a:cubicBezTo>
                    <a:pt x="407" y="121"/>
                    <a:pt x="405" y="121"/>
                    <a:pt x="406" y="123"/>
                  </a:cubicBezTo>
                  <a:cubicBezTo>
                    <a:pt x="406" y="123"/>
                    <a:pt x="406" y="124"/>
                    <a:pt x="405" y="124"/>
                  </a:cubicBezTo>
                  <a:cubicBezTo>
                    <a:pt x="403" y="124"/>
                    <a:pt x="401" y="124"/>
                    <a:pt x="399" y="125"/>
                  </a:cubicBezTo>
                  <a:cubicBezTo>
                    <a:pt x="398" y="125"/>
                    <a:pt x="397" y="126"/>
                    <a:pt x="396" y="126"/>
                  </a:cubicBezTo>
                  <a:cubicBezTo>
                    <a:pt x="396" y="127"/>
                    <a:pt x="395" y="127"/>
                    <a:pt x="395" y="127"/>
                  </a:cubicBezTo>
                  <a:cubicBezTo>
                    <a:pt x="394" y="126"/>
                    <a:pt x="394" y="126"/>
                    <a:pt x="393" y="127"/>
                  </a:cubicBezTo>
                  <a:cubicBezTo>
                    <a:pt x="393" y="127"/>
                    <a:pt x="392" y="128"/>
                    <a:pt x="391" y="128"/>
                  </a:cubicBezTo>
                  <a:cubicBezTo>
                    <a:pt x="390" y="128"/>
                    <a:pt x="389" y="128"/>
                    <a:pt x="388" y="128"/>
                  </a:cubicBezTo>
                  <a:cubicBezTo>
                    <a:pt x="387" y="129"/>
                    <a:pt x="387" y="129"/>
                    <a:pt x="387" y="129"/>
                  </a:cubicBezTo>
                  <a:cubicBezTo>
                    <a:pt x="387" y="130"/>
                    <a:pt x="387" y="130"/>
                    <a:pt x="387" y="131"/>
                  </a:cubicBezTo>
                  <a:cubicBezTo>
                    <a:pt x="388" y="131"/>
                    <a:pt x="388" y="131"/>
                    <a:pt x="388" y="132"/>
                  </a:cubicBezTo>
                  <a:cubicBezTo>
                    <a:pt x="389" y="135"/>
                    <a:pt x="391" y="137"/>
                    <a:pt x="393" y="140"/>
                  </a:cubicBezTo>
                  <a:cubicBezTo>
                    <a:pt x="394" y="141"/>
                    <a:pt x="394" y="143"/>
                    <a:pt x="396" y="143"/>
                  </a:cubicBezTo>
                  <a:cubicBezTo>
                    <a:pt x="397" y="144"/>
                    <a:pt x="398" y="144"/>
                    <a:pt x="399" y="144"/>
                  </a:cubicBezTo>
                  <a:cubicBezTo>
                    <a:pt x="399" y="145"/>
                    <a:pt x="398" y="145"/>
                    <a:pt x="398" y="145"/>
                  </a:cubicBezTo>
                  <a:cubicBezTo>
                    <a:pt x="397" y="145"/>
                    <a:pt x="397" y="146"/>
                    <a:pt x="397" y="146"/>
                  </a:cubicBezTo>
                  <a:cubicBezTo>
                    <a:pt x="397" y="147"/>
                    <a:pt x="397" y="148"/>
                    <a:pt x="398" y="149"/>
                  </a:cubicBezTo>
                  <a:cubicBezTo>
                    <a:pt x="398" y="149"/>
                    <a:pt x="398" y="150"/>
                    <a:pt x="397" y="150"/>
                  </a:cubicBezTo>
                  <a:cubicBezTo>
                    <a:pt x="397" y="151"/>
                    <a:pt x="398" y="152"/>
                    <a:pt x="398" y="153"/>
                  </a:cubicBezTo>
                  <a:cubicBezTo>
                    <a:pt x="398" y="153"/>
                    <a:pt x="398" y="153"/>
                    <a:pt x="399" y="153"/>
                  </a:cubicBezTo>
                  <a:cubicBezTo>
                    <a:pt x="400" y="153"/>
                    <a:pt x="400" y="154"/>
                    <a:pt x="401" y="154"/>
                  </a:cubicBezTo>
                  <a:cubicBezTo>
                    <a:pt x="401" y="154"/>
                    <a:pt x="401" y="154"/>
                    <a:pt x="401" y="154"/>
                  </a:cubicBezTo>
                  <a:cubicBezTo>
                    <a:pt x="401" y="154"/>
                    <a:pt x="401" y="154"/>
                    <a:pt x="401" y="154"/>
                  </a:cubicBezTo>
                  <a:cubicBezTo>
                    <a:pt x="401" y="154"/>
                    <a:pt x="401" y="154"/>
                    <a:pt x="401" y="154"/>
                  </a:cubicBezTo>
                  <a:cubicBezTo>
                    <a:pt x="401" y="155"/>
                    <a:pt x="402" y="155"/>
                    <a:pt x="402" y="156"/>
                  </a:cubicBezTo>
                  <a:cubicBezTo>
                    <a:pt x="403" y="156"/>
                    <a:pt x="403" y="156"/>
                    <a:pt x="404" y="156"/>
                  </a:cubicBezTo>
                  <a:cubicBezTo>
                    <a:pt x="405" y="155"/>
                    <a:pt x="407" y="154"/>
                    <a:pt x="409" y="154"/>
                  </a:cubicBezTo>
                  <a:cubicBezTo>
                    <a:pt x="409" y="153"/>
                    <a:pt x="410" y="153"/>
                    <a:pt x="410" y="154"/>
                  </a:cubicBezTo>
                  <a:cubicBezTo>
                    <a:pt x="409" y="155"/>
                    <a:pt x="408" y="156"/>
                    <a:pt x="407" y="156"/>
                  </a:cubicBezTo>
                  <a:cubicBezTo>
                    <a:pt x="405" y="156"/>
                    <a:pt x="404" y="157"/>
                    <a:pt x="404" y="159"/>
                  </a:cubicBezTo>
                  <a:cubicBezTo>
                    <a:pt x="402" y="158"/>
                    <a:pt x="401" y="156"/>
                    <a:pt x="399" y="156"/>
                  </a:cubicBezTo>
                  <a:cubicBezTo>
                    <a:pt x="398" y="156"/>
                    <a:pt x="398" y="156"/>
                    <a:pt x="398" y="157"/>
                  </a:cubicBezTo>
                  <a:cubicBezTo>
                    <a:pt x="398" y="157"/>
                    <a:pt x="398" y="158"/>
                    <a:pt x="397" y="158"/>
                  </a:cubicBezTo>
                  <a:cubicBezTo>
                    <a:pt x="397" y="158"/>
                    <a:pt x="397" y="158"/>
                    <a:pt x="397" y="158"/>
                  </a:cubicBezTo>
                  <a:cubicBezTo>
                    <a:pt x="396" y="158"/>
                    <a:pt x="396" y="157"/>
                    <a:pt x="396" y="157"/>
                  </a:cubicBezTo>
                  <a:cubicBezTo>
                    <a:pt x="396" y="156"/>
                    <a:pt x="397" y="157"/>
                    <a:pt x="397" y="157"/>
                  </a:cubicBezTo>
                  <a:cubicBezTo>
                    <a:pt x="397" y="157"/>
                    <a:pt x="397" y="157"/>
                    <a:pt x="397" y="157"/>
                  </a:cubicBezTo>
                  <a:cubicBezTo>
                    <a:pt x="397" y="156"/>
                    <a:pt x="397" y="155"/>
                    <a:pt x="397" y="155"/>
                  </a:cubicBezTo>
                  <a:cubicBezTo>
                    <a:pt x="397" y="155"/>
                    <a:pt x="397" y="154"/>
                    <a:pt x="397" y="154"/>
                  </a:cubicBezTo>
                  <a:cubicBezTo>
                    <a:pt x="395" y="154"/>
                    <a:pt x="395" y="153"/>
                    <a:pt x="395" y="151"/>
                  </a:cubicBezTo>
                  <a:cubicBezTo>
                    <a:pt x="395" y="151"/>
                    <a:pt x="394" y="150"/>
                    <a:pt x="394" y="149"/>
                  </a:cubicBezTo>
                  <a:cubicBezTo>
                    <a:pt x="394" y="148"/>
                    <a:pt x="393" y="146"/>
                    <a:pt x="392" y="146"/>
                  </a:cubicBezTo>
                  <a:cubicBezTo>
                    <a:pt x="391" y="145"/>
                    <a:pt x="390" y="144"/>
                    <a:pt x="390" y="143"/>
                  </a:cubicBezTo>
                  <a:cubicBezTo>
                    <a:pt x="390" y="141"/>
                    <a:pt x="388" y="140"/>
                    <a:pt x="387" y="138"/>
                  </a:cubicBezTo>
                  <a:cubicBezTo>
                    <a:pt x="386" y="138"/>
                    <a:pt x="386" y="136"/>
                    <a:pt x="385" y="135"/>
                  </a:cubicBezTo>
                  <a:cubicBezTo>
                    <a:pt x="384" y="134"/>
                    <a:pt x="383" y="132"/>
                    <a:pt x="381" y="132"/>
                  </a:cubicBezTo>
                  <a:cubicBezTo>
                    <a:pt x="379" y="131"/>
                    <a:pt x="377" y="131"/>
                    <a:pt x="375" y="132"/>
                  </a:cubicBezTo>
                  <a:cubicBezTo>
                    <a:pt x="373" y="132"/>
                    <a:pt x="372" y="132"/>
                    <a:pt x="371" y="131"/>
                  </a:cubicBezTo>
                  <a:cubicBezTo>
                    <a:pt x="370" y="129"/>
                    <a:pt x="368" y="129"/>
                    <a:pt x="366" y="130"/>
                  </a:cubicBezTo>
                  <a:cubicBezTo>
                    <a:pt x="366" y="130"/>
                    <a:pt x="365" y="130"/>
                    <a:pt x="365" y="130"/>
                  </a:cubicBezTo>
                  <a:cubicBezTo>
                    <a:pt x="365" y="132"/>
                    <a:pt x="365" y="134"/>
                    <a:pt x="364" y="136"/>
                  </a:cubicBezTo>
                  <a:cubicBezTo>
                    <a:pt x="364" y="138"/>
                    <a:pt x="364" y="140"/>
                    <a:pt x="365" y="141"/>
                  </a:cubicBezTo>
                  <a:cubicBezTo>
                    <a:pt x="365" y="142"/>
                    <a:pt x="365" y="142"/>
                    <a:pt x="366" y="142"/>
                  </a:cubicBezTo>
                  <a:cubicBezTo>
                    <a:pt x="367" y="142"/>
                    <a:pt x="368" y="143"/>
                    <a:pt x="369" y="143"/>
                  </a:cubicBezTo>
                  <a:cubicBezTo>
                    <a:pt x="370" y="143"/>
                    <a:pt x="371" y="144"/>
                    <a:pt x="372" y="144"/>
                  </a:cubicBezTo>
                  <a:cubicBezTo>
                    <a:pt x="372" y="144"/>
                    <a:pt x="372" y="144"/>
                    <a:pt x="372" y="144"/>
                  </a:cubicBezTo>
                  <a:cubicBezTo>
                    <a:pt x="372" y="145"/>
                    <a:pt x="372" y="145"/>
                    <a:pt x="373" y="145"/>
                  </a:cubicBezTo>
                  <a:cubicBezTo>
                    <a:pt x="373" y="145"/>
                    <a:pt x="373" y="146"/>
                    <a:pt x="373" y="146"/>
                  </a:cubicBezTo>
                  <a:cubicBezTo>
                    <a:pt x="372" y="147"/>
                    <a:pt x="372" y="146"/>
                    <a:pt x="372" y="146"/>
                  </a:cubicBezTo>
                  <a:cubicBezTo>
                    <a:pt x="372" y="145"/>
                    <a:pt x="371" y="145"/>
                    <a:pt x="371" y="145"/>
                  </a:cubicBezTo>
                  <a:cubicBezTo>
                    <a:pt x="369" y="145"/>
                    <a:pt x="368" y="144"/>
                    <a:pt x="367" y="144"/>
                  </a:cubicBezTo>
                  <a:cubicBezTo>
                    <a:pt x="366" y="143"/>
                    <a:pt x="365" y="144"/>
                    <a:pt x="365" y="144"/>
                  </a:cubicBezTo>
                  <a:cubicBezTo>
                    <a:pt x="365" y="146"/>
                    <a:pt x="366" y="147"/>
                    <a:pt x="365" y="148"/>
                  </a:cubicBezTo>
                  <a:cubicBezTo>
                    <a:pt x="365" y="151"/>
                    <a:pt x="366" y="152"/>
                    <a:pt x="368" y="153"/>
                  </a:cubicBezTo>
                  <a:cubicBezTo>
                    <a:pt x="369" y="153"/>
                    <a:pt x="369" y="154"/>
                    <a:pt x="370" y="154"/>
                  </a:cubicBezTo>
                  <a:cubicBezTo>
                    <a:pt x="372" y="153"/>
                    <a:pt x="373" y="155"/>
                    <a:pt x="374" y="156"/>
                  </a:cubicBezTo>
                  <a:cubicBezTo>
                    <a:pt x="374" y="156"/>
                    <a:pt x="375" y="157"/>
                    <a:pt x="375" y="157"/>
                  </a:cubicBezTo>
                  <a:cubicBezTo>
                    <a:pt x="375" y="158"/>
                    <a:pt x="375" y="159"/>
                    <a:pt x="375" y="160"/>
                  </a:cubicBezTo>
                  <a:cubicBezTo>
                    <a:pt x="375" y="161"/>
                    <a:pt x="376" y="162"/>
                    <a:pt x="377" y="162"/>
                  </a:cubicBezTo>
                  <a:cubicBezTo>
                    <a:pt x="378" y="162"/>
                    <a:pt x="378" y="163"/>
                    <a:pt x="379" y="163"/>
                  </a:cubicBezTo>
                  <a:cubicBezTo>
                    <a:pt x="379" y="164"/>
                    <a:pt x="379" y="164"/>
                    <a:pt x="379" y="165"/>
                  </a:cubicBezTo>
                  <a:cubicBezTo>
                    <a:pt x="379" y="167"/>
                    <a:pt x="379" y="169"/>
                    <a:pt x="379" y="172"/>
                  </a:cubicBezTo>
                  <a:cubicBezTo>
                    <a:pt x="379" y="172"/>
                    <a:pt x="379" y="172"/>
                    <a:pt x="380" y="172"/>
                  </a:cubicBezTo>
                  <a:cubicBezTo>
                    <a:pt x="380" y="173"/>
                    <a:pt x="381" y="173"/>
                    <a:pt x="381" y="172"/>
                  </a:cubicBezTo>
                  <a:cubicBezTo>
                    <a:pt x="381" y="172"/>
                    <a:pt x="382" y="172"/>
                    <a:pt x="382" y="171"/>
                  </a:cubicBezTo>
                  <a:cubicBezTo>
                    <a:pt x="382" y="172"/>
                    <a:pt x="382" y="172"/>
                    <a:pt x="382" y="173"/>
                  </a:cubicBezTo>
                  <a:cubicBezTo>
                    <a:pt x="382" y="173"/>
                    <a:pt x="382" y="174"/>
                    <a:pt x="382" y="174"/>
                  </a:cubicBezTo>
                  <a:cubicBezTo>
                    <a:pt x="383" y="175"/>
                    <a:pt x="384" y="176"/>
                    <a:pt x="384" y="177"/>
                  </a:cubicBezTo>
                  <a:cubicBezTo>
                    <a:pt x="385" y="178"/>
                    <a:pt x="385" y="177"/>
                    <a:pt x="386" y="177"/>
                  </a:cubicBezTo>
                  <a:cubicBezTo>
                    <a:pt x="385" y="179"/>
                    <a:pt x="383" y="178"/>
                    <a:pt x="382" y="177"/>
                  </a:cubicBezTo>
                  <a:cubicBezTo>
                    <a:pt x="381" y="176"/>
                    <a:pt x="381" y="175"/>
                    <a:pt x="380" y="175"/>
                  </a:cubicBezTo>
                  <a:cubicBezTo>
                    <a:pt x="380" y="175"/>
                    <a:pt x="379" y="175"/>
                    <a:pt x="379" y="175"/>
                  </a:cubicBezTo>
                  <a:cubicBezTo>
                    <a:pt x="379" y="174"/>
                    <a:pt x="379" y="174"/>
                    <a:pt x="379" y="174"/>
                  </a:cubicBezTo>
                  <a:cubicBezTo>
                    <a:pt x="379" y="174"/>
                    <a:pt x="378" y="174"/>
                    <a:pt x="378" y="174"/>
                  </a:cubicBezTo>
                  <a:cubicBezTo>
                    <a:pt x="377" y="175"/>
                    <a:pt x="376" y="177"/>
                    <a:pt x="377" y="178"/>
                  </a:cubicBezTo>
                  <a:cubicBezTo>
                    <a:pt x="377" y="179"/>
                    <a:pt x="377" y="179"/>
                    <a:pt x="378" y="179"/>
                  </a:cubicBezTo>
                  <a:cubicBezTo>
                    <a:pt x="378" y="179"/>
                    <a:pt x="379" y="179"/>
                    <a:pt x="379" y="180"/>
                  </a:cubicBezTo>
                  <a:cubicBezTo>
                    <a:pt x="379" y="180"/>
                    <a:pt x="380" y="180"/>
                    <a:pt x="380" y="180"/>
                  </a:cubicBezTo>
                  <a:cubicBezTo>
                    <a:pt x="381" y="181"/>
                    <a:pt x="382" y="180"/>
                    <a:pt x="383" y="181"/>
                  </a:cubicBezTo>
                  <a:cubicBezTo>
                    <a:pt x="384" y="182"/>
                    <a:pt x="385" y="182"/>
                    <a:pt x="386" y="181"/>
                  </a:cubicBezTo>
                  <a:cubicBezTo>
                    <a:pt x="387" y="181"/>
                    <a:pt x="388" y="181"/>
                    <a:pt x="388" y="181"/>
                  </a:cubicBezTo>
                  <a:cubicBezTo>
                    <a:pt x="389" y="182"/>
                    <a:pt x="390" y="182"/>
                    <a:pt x="391" y="182"/>
                  </a:cubicBezTo>
                  <a:cubicBezTo>
                    <a:pt x="391" y="183"/>
                    <a:pt x="392" y="183"/>
                    <a:pt x="392" y="183"/>
                  </a:cubicBezTo>
                  <a:cubicBezTo>
                    <a:pt x="393" y="183"/>
                    <a:pt x="393" y="182"/>
                    <a:pt x="394" y="182"/>
                  </a:cubicBezTo>
                  <a:cubicBezTo>
                    <a:pt x="395" y="182"/>
                    <a:pt x="395" y="182"/>
                    <a:pt x="395" y="182"/>
                  </a:cubicBezTo>
                  <a:cubicBezTo>
                    <a:pt x="395" y="180"/>
                    <a:pt x="396" y="178"/>
                    <a:pt x="398" y="177"/>
                  </a:cubicBezTo>
                  <a:cubicBezTo>
                    <a:pt x="398" y="178"/>
                    <a:pt x="397" y="179"/>
                    <a:pt x="397" y="180"/>
                  </a:cubicBezTo>
                  <a:cubicBezTo>
                    <a:pt x="397" y="181"/>
                    <a:pt x="396" y="182"/>
                    <a:pt x="397" y="182"/>
                  </a:cubicBezTo>
                  <a:cubicBezTo>
                    <a:pt x="397" y="183"/>
                    <a:pt x="397" y="183"/>
                    <a:pt x="397" y="184"/>
                  </a:cubicBezTo>
                  <a:cubicBezTo>
                    <a:pt x="397" y="184"/>
                    <a:pt x="397" y="184"/>
                    <a:pt x="397" y="184"/>
                  </a:cubicBezTo>
                  <a:cubicBezTo>
                    <a:pt x="395" y="184"/>
                    <a:pt x="394" y="184"/>
                    <a:pt x="392" y="185"/>
                  </a:cubicBezTo>
                  <a:cubicBezTo>
                    <a:pt x="392" y="185"/>
                    <a:pt x="392" y="185"/>
                    <a:pt x="391" y="185"/>
                  </a:cubicBezTo>
                  <a:cubicBezTo>
                    <a:pt x="391" y="184"/>
                    <a:pt x="390" y="184"/>
                    <a:pt x="389" y="184"/>
                  </a:cubicBezTo>
                  <a:cubicBezTo>
                    <a:pt x="388" y="184"/>
                    <a:pt x="387" y="184"/>
                    <a:pt x="387" y="185"/>
                  </a:cubicBezTo>
                  <a:cubicBezTo>
                    <a:pt x="386" y="186"/>
                    <a:pt x="387" y="186"/>
                    <a:pt x="388" y="186"/>
                  </a:cubicBezTo>
                  <a:cubicBezTo>
                    <a:pt x="388" y="186"/>
                    <a:pt x="388" y="186"/>
                    <a:pt x="388" y="186"/>
                  </a:cubicBezTo>
                  <a:cubicBezTo>
                    <a:pt x="389" y="188"/>
                    <a:pt x="390" y="190"/>
                    <a:pt x="392" y="188"/>
                  </a:cubicBezTo>
                  <a:cubicBezTo>
                    <a:pt x="393" y="188"/>
                    <a:pt x="393" y="188"/>
                    <a:pt x="393" y="188"/>
                  </a:cubicBezTo>
                  <a:cubicBezTo>
                    <a:pt x="393" y="188"/>
                    <a:pt x="394" y="188"/>
                    <a:pt x="393" y="189"/>
                  </a:cubicBezTo>
                  <a:cubicBezTo>
                    <a:pt x="393" y="189"/>
                    <a:pt x="393" y="189"/>
                    <a:pt x="393" y="189"/>
                  </a:cubicBezTo>
                  <a:cubicBezTo>
                    <a:pt x="392" y="188"/>
                    <a:pt x="391" y="189"/>
                    <a:pt x="391" y="190"/>
                  </a:cubicBezTo>
                  <a:cubicBezTo>
                    <a:pt x="391" y="191"/>
                    <a:pt x="392" y="191"/>
                    <a:pt x="392" y="192"/>
                  </a:cubicBezTo>
                  <a:cubicBezTo>
                    <a:pt x="393" y="192"/>
                    <a:pt x="393" y="193"/>
                    <a:pt x="393" y="193"/>
                  </a:cubicBezTo>
                  <a:cubicBezTo>
                    <a:pt x="394" y="193"/>
                    <a:pt x="393" y="193"/>
                    <a:pt x="393" y="194"/>
                  </a:cubicBezTo>
                  <a:cubicBezTo>
                    <a:pt x="393" y="194"/>
                    <a:pt x="393" y="194"/>
                    <a:pt x="393" y="194"/>
                  </a:cubicBezTo>
                  <a:cubicBezTo>
                    <a:pt x="392" y="193"/>
                    <a:pt x="391" y="193"/>
                    <a:pt x="391" y="192"/>
                  </a:cubicBezTo>
                  <a:cubicBezTo>
                    <a:pt x="391" y="191"/>
                    <a:pt x="390" y="190"/>
                    <a:pt x="389" y="190"/>
                  </a:cubicBezTo>
                  <a:cubicBezTo>
                    <a:pt x="388" y="190"/>
                    <a:pt x="388" y="189"/>
                    <a:pt x="387" y="188"/>
                  </a:cubicBezTo>
                  <a:cubicBezTo>
                    <a:pt x="386" y="188"/>
                    <a:pt x="386" y="187"/>
                    <a:pt x="385" y="187"/>
                  </a:cubicBezTo>
                  <a:cubicBezTo>
                    <a:pt x="385" y="187"/>
                    <a:pt x="385" y="187"/>
                    <a:pt x="385" y="186"/>
                  </a:cubicBezTo>
                  <a:cubicBezTo>
                    <a:pt x="384" y="184"/>
                    <a:pt x="382" y="184"/>
                    <a:pt x="380" y="184"/>
                  </a:cubicBezTo>
                  <a:cubicBezTo>
                    <a:pt x="378" y="184"/>
                    <a:pt x="376" y="184"/>
                    <a:pt x="375" y="183"/>
                  </a:cubicBezTo>
                  <a:cubicBezTo>
                    <a:pt x="375" y="182"/>
                    <a:pt x="374" y="182"/>
                    <a:pt x="373" y="183"/>
                  </a:cubicBezTo>
                  <a:cubicBezTo>
                    <a:pt x="371" y="185"/>
                    <a:pt x="368" y="185"/>
                    <a:pt x="366" y="186"/>
                  </a:cubicBezTo>
                  <a:cubicBezTo>
                    <a:pt x="365" y="186"/>
                    <a:pt x="364" y="186"/>
                    <a:pt x="364" y="187"/>
                  </a:cubicBezTo>
                  <a:cubicBezTo>
                    <a:pt x="363" y="188"/>
                    <a:pt x="362" y="188"/>
                    <a:pt x="362" y="189"/>
                  </a:cubicBezTo>
                  <a:cubicBezTo>
                    <a:pt x="362" y="190"/>
                    <a:pt x="362" y="191"/>
                    <a:pt x="361" y="193"/>
                  </a:cubicBezTo>
                  <a:cubicBezTo>
                    <a:pt x="361" y="193"/>
                    <a:pt x="361" y="193"/>
                    <a:pt x="361" y="194"/>
                  </a:cubicBezTo>
                  <a:cubicBezTo>
                    <a:pt x="361" y="194"/>
                    <a:pt x="362" y="194"/>
                    <a:pt x="362" y="194"/>
                  </a:cubicBezTo>
                  <a:cubicBezTo>
                    <a:pt x="362" y="194"/>
                    <a:pt x="363" y="194"/>
                    <a:pt x="363" y="194"/>
                  </a:cubicBezTo>
                  <a:cubicBezTo>
                    <a:pt x="363" y="195"/>
                    <a:pt x="362" y="195"/>
                    <a:pt x="362" y="195"/>
                  </a:cubicBezTo>
                  <a:cubicBezTo>
                    <a:pt x="361" y="195"/>
                    <a:pt x="361" y="195"/>
                    <a:pt x="360" y="195"/>
                  </a:cubicBezTo>
                  <a:cubicBezTo>
                    <a:pt x="359" y="197"/>
                    <a:pt x="357" y="198"/>
                    <a:pt x="358" y="201"/>
                  </a:cubicBezTo>
                  <a:cubicBezTo>
                    <a:pt x="359" y="201"/>
                    <a:pt x="359" y="201"/>
                    <a:pt x="359" y="202"/>
                  </a:cubicBezTo>
                  <a:cubicBezTo>
                    <a:pt x="359" y="203"/>
                    <a:pt x="359" y="204"/>
                    <a:pt x="359" y="205"/>
                  </a:cubicBezTo>
                  <a:cubicBezTo>
                    <a:pt x="358" y="206"/>
                    <a:pt x="359" y="206"/>
                    <a:pt x="359" y="206"/>
                  </a:cubicBezTo>
                  <a:cubicBezTo>
                    <a:pt x="360" y="206"/>
                    <a:pt x="360" y="205"/>
                    <a:pt x="361" y="206"/>
                  </a:cubicBezTo>
                  <a:cubicBezTo>
                    <a:pt x="361" y="207"/>
                    <a:pt x="360" y="206"/>
                    <a:pt x="360" y="206"/>
                  </a:cubicBezTo>
                  <a:cubicBezTo>
                    <a:pt x="359" y="207"/>
                    <a:pt x="358" y="208"/>
                    <a:pt x="359" y="209"/>
                  </a:cubicBezTo>
                  <a:cubicBezTo>
                    <a:pt x="360" y="209"/>
                    <a:pt x="363" y="209"/>
                    <a:pt x="364" y="209"/>
                  </a:cubicBezTo>
                  <a:cubicBezTo>
                    <a:pt x="364" y="208"/>
                    <a:pt x="365" y="207"/>
                    <a:pt x="365" y="206"/>
                  </a:cubicBezTo>
                  <a:cubicBezTo>
                    <a:pt x="365" y="206"/>
                    <a:pt x="366" y="206"/>
                    <a:pt x="366" y="206"/>
                  </a:cubicBezTo>
                  <a:cubicBezTo>
                    <a:pt x="368" y="205"/>
                    <a:pt x="367" y="203"/>
                    <a:pt x="369" y="201"/>
                  </a:cubicBezTo>
                  <a:cubicBezTo>
                    <a:pt x="369" y="201"/>
                    <a:pt x="369" y="201"/>
                    <a:pt x="369" y="200"/>
                  </a:cubicBezTo>
                  <a:cubicBezTo>
                    <a:pt x="369" y="200"/>
                    <a:pt x="369" y="200"/>
                    <a:pt x="369" y="201"/>
                  </a:cubicBezTo>
                  <a:cubicBezTo>
                    <a:pt x="369" y="201"/>
                    <a:pt x="369" y="201"/>
                    <a:pt x="369" y="202"/>
                  </a:cubicBezTo>
                  <a:cubicBezTo>
                    <a:pt x="369" y="203"/>
                    <a:pt x="369" y="204"/>
                    <a:pt x="368" y="205"/>
                  </a:cubicBezTo>
                  <a:cubicBezTo>
                    <a:pt x="368" y="206"/>
                    <a:pt x="368" y="207"/>
                    <a:pt x="367" y="207"/>
                  </a:cubicBezTo>
                  <a:cubicBezTo>
                    <a:pt x="366" y="208"/>
                    <a:pt x="367" y="209"/>
                    <a:pt x="366" y="209"/>
                  </a:cubicBezTo>
                  <a:cubicBezTo>
                    <a:pt x="366" y="209"/>
                    <a:pt x="366" y="210"/>
                    <a:pt x="367" y="210"/>
                  </a:cubicBezTo>
                  <a:cubicBezTo>
                    <a:pt x="367" y="210"/>
                    <a:pt x="367" y="211"/>
                    <a:pt x="367" y="211"/>
                  </a:cubicBezTo>
                  <a:cubicBezTo>
                    <a:pt x="369" y="211"/>
                    <a:pt x="370" y="210"/>
                    <a:pt x="370" y="210"/>
                  </a:cubicBezTo>
                  <a:cubicBezTo>
                    <a:pt x="371" y="209"/>
                    <a:pt x="371" y="209"/>
                    <a:pt x="371" y="209"/>
                  </a:cubicBezTo>
                  <a:cubicBezTo>
                    <a:pt x="372" y="210"/>
                    <a:pt x="372" y="209"/>
                    <a:pt x="372" y="209"/>
                  </a:cubicBezTo>
                  <a:cubicBezTo>
                    <a:pt x="372" y="208"/>
                    <a:pt x="373" y="207"/>
                    <a:pt x="373" y="206"/>
                  </a:cubicBezTo>
                  <a:cubicBezTo>
                    <a:pt x="374" y="204"/>
                    <a:pt x="375" y="202"/>
                    <a:pt x="375" y="200"/>
                  </a:cubicBezTo>
                  <a:cubicBezTo>
                    <a:pt x="375" y="200"/>
                    <a:pt x="375" y="199"/>
                    <a:pt x="375" y="199"/>
                  </a:cubicBezTo>
                  <a:cubicBezTo>
                    <a:pt x="376" y="198"/>
                    <a:pt x="376" y="198"/>
                    <a:pt x="376" y="197"/>
                  </a:cubicBezTo>
                  <a:cubicBezTo>
                    <a:pt x="376" y="196"/>
                    <a:pt x="376" y="196"/>
                    <a:pt x="376" y="195"/>
                  </a:cubicBezTo>
                  <a:cubicBezTo>
                    <a:pt x="377" y="195"/>
                    <a:pt x="377" y="194"/>
                    <a:pt x="377" y="194"/>
                  </a:cubicBezTo>
                  <a:cubicBezTo>
                    <a:pt x="378" y="194"/>
                    <a:pt x="377" y="195"/>
                    <a:pt x="377" y="196"/>
                  </a:cubicBezTo>
                  <a:cubicBezTo>
                    <a:pt x="377" y="196"/>
                    <a:pt x="376" y="196"/>
                    <a:pt x="376" y="196"/>
                  </a:cubicBezTo>
                  <a:cubicBezTo>
                    <a:pt x="376" y="198"/>
                    <a:pt x="376" y="199"/>
                    <a:pt x="376" y="200"/>
                  </a:cubicBezTo>
                  <a:cubicBezTo>
                    <a:pt x="376" y="201"/>
                    <a:pt x="376" y="202"/>
                    <a:pt x="377" y="202"/>
                  </a:cubicBezTo>
                  <a:cubicBezTo>
                    <a:pt x="377" y="202"/>
                    <a:pt x="376" y="202"/>
                    <a:pt x="376" y="203"/>
                  </a:cubicBezTo>
                  <a:cubicBezTo>
                    <a:pt x="376" y="203"/>
                    <a:pt x="376" y="204"/>
                    <a:pt x="375" y="205"/>
                  </a:cubicBezTo>
                  <a:cubicBezTo>
                    <a:pt x="375" y="205"/>
                    <a:pt x="375" y="206"/>
                    <a:pt x="376" y="206"/>
                  </a:cubicBezTo>
                  <a:cubicBezTo>
                    <a:pt x="376" y="206"/>
                    <a:pt x="377" y="206"/>
                    <a:pt x="377" y="206"/>
                  </a:cubicBezTo>
                  <a:cubicBezTo>
                    <a:pt x="378" y="206"/>
                    <a:pt x="379" y="206"/>
                    <a:pt x="379" y="206"/>
                  </a:cubicBezTo>
                  <a:cubicBezTo>
                    <a:pt x="379" y="206"/>
                    <a:pt x="379" y="206"/>
                    <a:pt x="380" y="206"/>
                  </a:cubicBezTo>
                  <a:cubicBezTo>
                    <a:pt x="380" y="206"/>
                    <a:pt x="380" y="206"/>
                    <a:pt x="380" y="206"/>
                  </a:cubicBezTo>
                  <a:cubicBezTo>
                    <a:pt x="380" y="207"/>
                    <a:pt x="381" y="207"/>
                    <a:pt x="381" y="207"/>
                  </a:cubicBezTo>
                  <a:cubicBezTo>
                    <a:pt x="381" y="207"/>
                    <a:pt x="381" y="207"/>
                    <a:pt x="381" y="208"/>
                  </a:cubicBezTo>
                  <a:cubicBezTo>
                    <a:pt x="381" y="208"/>
                    <a:pt x="380" y="208"/>
                    <a:pt x="380" y="208"/>
                  </a:cubicBezTo>
                  <a:cubicBezTo>
                    <a:pt x="379" y="207"/>
                    <a:pt x="378" y="205"/>
                    <a:pt x="376" y="207"/>
                  </a:cubicBezTo>
                  <a:cubicBezTo>
                    <a:pt x="376" y="207"/>
                    <a:pt x="376" y="207"/>
                    <a:pt x="376" y="207"/>
                  </a:cubicBezTo>
                  <a:cubicBezTo>
                    <a:pt x="375" y="207"/>
                    <a:pt x="375" y="207"/>
                    <a:pt x="375" y="208"/>
                  </a:cubicBezTo>
                  <a:cubicBezTo>
                    <a:pt x="375" y="209"/>
                    <a:pt x="374" y="210"/>
                    <a:pt x="375" y="210"/>
                  </a:cubicBezTo>
                  <a:cubicBezTo>
                    <a:pt x="376" y="210"/>
                    <a:pt x="376" y="211"/>
                    <a:pt x="376" y="211"/>
                  </a:cubicBezTo>
                  <a:cubicBezTo>
                    <a:pt x="377" y="211"/>
                    <a:pt x="378" y="210"/>
                    <a:pt x="379" y="210"/>
                  </a:cubicBezTo>
                  <a:cubicBezTo>
                    <a:pt x="379" y="210"/>
                    <a:pt x="379" y="210"/>
                    <a:pt x="379" y="210"/>
                  </a:cubicBezTo>
                  <a:cubicBezTo>
                    <a:pt x="378" y="210"/>
                    <a:pt x="378" y="211"/>
                    <a:pt x="377" y="211"/>
                  </a:cubicBezTo>
                  <a:cubicBezTo>
                    <a:pt x="377" y="212"/>
                    <a:pt x="376" y="212"/>
                    <a:pt x="375" y="211"/>
                  </a:cubicBezTo>
                  <a:cubicBezTo>
                    <a:pt x="375" y="211"/>
                    <a:pt x="374" y="211"/>
                    <a:pt x="373" y="212"/>
                  </a:cubicBezTo>
                  <a:cubicBezTo>
                    <a:pt x="373" y="212"/>
                    <a:pt x="372" y="213"/>
                    <a:pt x="371" y="214"/>
                  </a:cubicBezTo>
                  <a:cubicBezTo>
                    <a:pt x="371" y="214"/>
                    <a:pt x="370" y="215"/>
                    <a:pt x="371" y="215"/>
                  </a:cubicBezTo>
                  <a:cubicBezTo>
                    <a:pt x="372" y="215"/>
                    <a:pt x="371" y="216"/>
                    <a:pt x="371" y="216"/>
                  </a:cubicBezTo>
                  <a:cubicBezTo>
                    <a:pt x="371" y="217"/>
                    <a:pt x="372" y="217"/>
                    <a:pt x="372" y="217"/>
                  </a:cubicBezTo>
                  <a:cubicBezTo>
                    <a:pt x="373" y="216"/>
                    <a:pt x="374" y="215"/>
                    <a:pt x="375" y="216"/>
                  </a:cubicBezTo>
                  <a:cubicBezTo>
                    <a:pt x="376" y="216"/>
                    <a:pt x="376" y="215"/>
                    <a:pt x="376" y="215"/>
                  </a:cubicBezTo>
                  <a:cubicBezTo>
                    <a:pt x="376" y="215"/>
                    <a:pt x="377" y="215"/>
                    <a:pt x="377" y="215"/>
                  </a:cubicBezTo>
                  <a:cubicBezTo>
                    <a:pt x="377" y="215"/>
                    <a:pt x="377" y="215"/>
                    <a:pt x="378" y="215"/>
                  </a:cubicBezTo>
                  <a:cubicBezTo>
                    <a:pt x="378" y="215"/>
                    <a:pt x="379" y="215"/>
                    <a:pt x="379" y="216"/>
                  </a:cubicBezTo>
                  <a:cubicBezTo>
                    <a:pt x="379" y="217"/>
                    <a:pt x="379" y="216"/>
                    <a:pt x="379" y="216"/>
                  </a:cubicBezTo>
                  <a:cubicBezTo>
                    <a:pt x="378" y="216"/>
                    <a:pt x="377" y="216"/>
                    <a:pt x="377" y="217"/>
                  </a:cubicBezTo>
                  <a:cubicBezTo>
                    <a:pt x="376" y="217"/>
                    <a:pt x="375" y="216"/>
                    <a:pt x="374" y="217"/>
                  </a:cubicBezTo>
                  <a:cubicBezTo>
                    <a:pt x="373" y="217"/>
                    <a:pt x="372" y="217"/>
                    <a:pt x="373" y="219"/>
                  </a:cubicBezTo>
                  <a:cubicBezTo>
                    <a:pt x="373" y="219"/>
                    <a:pt x="373" y="219"/>
                    <a:pt x="374" y="219"/>
                  </a:cubicBezTo>
                  <a:cubicBezTo>
                    <a:pt x="374" y="218"/>
                    <a:pt x="375" y="218"/>
                    <a:pt x="375" y="218"/>
                  </a:cubicBezTo>
                  <a:cubicBezTo>
                    <a:pt x="376" y="219"/>
                    <a:pt x="375" y="219"/>
                    <a:pt x="374" y="220"/>
                  </a:cubicBezTo>
                  <a:cubicBezTo>
                    <a:pt x="373" y="221"/>
                    <a:pt x="373" y="223"/>
                    <a:pt x="374" y="224"/>
                  </a:cubicBezTo>
                  <a:cubicBezTo>
                    <a:pt x="374" y="224"/>
                    <a:pt x="375" y="225"/>
                    <a:pt x="375" y="225"/>
                  </a:cubicBezTo>
                  <a:cubicBezTo>
                    <a:pt x="375" y="225"/>
                    <a:pt x="375" y="225"/>
                    <a:pt x="376" y="225"/>
                  </a:cubicBezTo>
                  <a:cubicBezTo>
                    <a:pt x="377" y="224"/>
                    <a:pt x="378" y="223"/>
                    <a:pt x="378" y="221"/>
                  </a:cubicBezTo>
                  <a:cubicBezTo>
                    <a:pt x="378" y="221"/>
                    <a:pt x="378" y="221"/>
                    <a:pt x="379" y="221"/>
                  </a:cubicBezTo>
                  <a:cubicBezTo>
                    <a:pt x="379" y="221"/>
                    <a:pt x="379" y="222"/>
                    <a:pt x="378" y="223"/>
                  </a:cubicBezTo>
                  <a:cubicBezTo>
                    <a:pt x="378" y="224"/>
                    <a:pt x="377" y="225"/>
                    <a:pt x="376" y="226"/>
                  </a:cubicBezTo>
                  <a:cubicBezTo>
                    <a:pt x="376" y="226"/>
                    <a:pt x="376" y="227"/>
                    <a:pt x="376" y="227"/>
                  </a:cubicBezTo>
                  <a:cubicBezTo>
                    <a:pt x="377" y="228"/>
                    <a:pt x="377" y="228"/>
                    <a:pt x="378" y="228"/>
                  </a:cubicBezTo>
                  <a:cubicBezTo>
                    <a:pt x="379" y="228"/>
                    <a:pt x="380" y="228"/>
                    <a:pt x="381" y="228"/>
                  </a:cubicBezTo>
                  <a:cubicBezTo>
                    <a:pt x="381" y="228"/>
                    <a:pt x="381" y="228"/>
                    <a:pt x="381" y="228"/>
                  </a:cubicBezTo>
                  <a:cubicBezTo>
                    <a:pt x="382" y="229"/>
                    <a:pt x="382" y="229"/>
                    <a:pt x="383" y="228"/>
                  </a:cubicBezTo>
                  <a:cubicBezTo>
                    <a:pt x="385" y="227"/>
                    <a:pt x="387" y="224"/>
                    <a:pt x="387" y="221"/>
                  </a:cubicBezTo>
                  <a:cubicBezTo>
                    <a:pt x="388" y="219"/>
                    <a:pt x="388" y="217"/>
                    <a:pt x="389" y="216"/>
                  </a:cubicBezTo>
                  <a:cubicBezTo>
                    <a:pt x="390" y="215"/>
                    <a:pt x="390" y="215"/>
                    <a:pt x="390" y="214"/>
                  </a:cubicBezTo>
                  <a:cubicBezTo>
                    <a:pt x="389" y="212"/>
                    <a:pt x="390" y="211"/>
                    <a:pt x="392" y="210"/>
                  </a:cubicBezTo>
                  <a:cubicBezTo>
                    <a:pt x="393" y="211"/>
                    <a:pt x="393" y="211"/>
                    <a:pt x="392" y="212"/>
                  </a:cubicBezTo>
                  <a:cubicBezTo>
                    <a:pt x="391" y="212"/>
                    <a:pt x="391" y="212"/>
                    <a:pt x="391" y="213"/>
                  </a:cubicBezTo>
                  <a:cubicBezTo>
                    <a:pt x="391" y="213"/>
                    <a:pt x="391" y="214"/>
                    <a:pt x="391" y="214"/>
                  </a:cubicBezTo>
                  <a:cubicBezTo>
                    <a:pt x="391" y="215"/>
                    <a:pt x="391" y="215"/>
                    <a:pt x="391" y="215"/>
                  </a:cubicBezTo>
                  <a:cubicBezTo>
                    <a:pt x="390" y="218"/>
                    <a:pt x="389" y="221"/>
                    <a:pt x="388" y="225"/>
                  </a:cubicBezTo>
                  <a:cubicBezTo>
                    <a:pt x="387" y="226"/>
                    <a:pt x="386" y="227"/>
                    <a:pt x="385" y="228"/>
                  </a:cubicBezTo>
                  <a:cubicBezTo>
                    <a:pt x="385" y="229"/>
                    <a:pt x="385" y="229"/>
                    <a:pt x="384" y="229"/>
                  </a:cubicBezTo>
                  <a:cubicBezTo>
                    <a:pt x="382" y="230"/>
                    <a:pt x="382" y="230"/>
                    <a:pt x="383" y="232"/>
                  </a:cubicBezTo>
                  <a:cubicBezTo>
                    <a:pt x="384" y="232"/>
                    <a:pt x="384" y="232"/>
                    <a:pt x="385" y="232"/>
                  </a:cubicBezTo>
                  <a:cubicBezTo>
                    <a:pt x="385" y="232"/>
                    <a:pt x="385" y="232"/>
                    <a:pt x="385" y="233"/>
                  </a:cubicBezTo>
                  <a:cubicBezTo>
                    <a:pt x="385" y="233"/>
                    <a:pt x="385" y="233"/>
                    <a:pt x="384" y="233"/>
                  </a:cubicBezTo>
                  <a:cubicBezTo>
                    <a:pt x="383" y="233"/>
                    <a:pt x="381" y="231"/>
                    <a:pt x="379" y="232"/>
                  </a:cubicBezTo>
                  <a:cubicBezTo>
                    <a:pt x="379" y="232"/>
                    <a:pt x="378" y="231"/>
                    <a:pt x="378" y="232"/>
                  </a:cubicBezTo>
                  <a:cubicBezTo>
                    <a:pt x="377" y="232"/>
                    <a:pt x="378" y="233"/>
                    <a:pt x="378" y="234"/>
                  </a:cubicBezTo>
                  <a:cubicBezTo>
                    <a:pt x="378" y="234"/>
                    <a:pt x="378" y="234"/>
                    <a:pt x="378" y="235"/>
                  </a:cubicBezTo>
                  <a:cubicBezTo>
                    <a:pt x="378" y="234"/>
                    <a:pt x="377" y="234"/>
                    <a:pt x="376" y="234"/>
                  </a:cubicBezTo>
                  <a:cubicBezTo>
                    <a:pt x="376" y="233"/>
                    <a:pt x="376" y="233"/>
                    <a:pt x="375" y="232"/>
                  </a:cubicBezTo>
                  <a:cubicBezTo>
                    <a:pt x="375" y="232"/>
                    <a:pt x="374" y="232"/>
                    <a:pt x="374" y="232"/>
                  </a:cubicBezTo>
                  <a:cubicBezTo>
                    <a:pt x="372" y="232"/>
                    <a:pt x="372" y="232"/>
                    <a:pt x="371" y="230"/>
                  </a:cubicBezTo>
                  <a:cubicBezTo>
                    <a:pt x="371" y="230"/>
                    <a:pt x="371" y="230"/>
                    <a:pt x="370" y="230"/>
                  </a:cubicBezTo>
                  <a:cubicBezTo>
                    <a:pt x="370" y="230"/>
                    <a:pt x="370" y="231"/>
                    <a:pt x="370" y="231"/>
                  </a:cubicBezTo>
                  <a:cubicBezTo>
                    <a:pt x="370" y="228"/>
                    <a:pt x="369" y="226"/>
                    <a:pt x="369" y="224"/>
                  </a:cubicBezTo>
                  <a:cubicBezTo>
                    <a:pt x="368" y="222"/>
                    <a:pt x="367" y="221"/>
                    <a:pt x="366" y="219"/>
                  </a:cubicBezTo>
                  <a:cubicBezTo>
                    <a:pt x="365" y="217"/>
                    <a:pt x="362" y="217"/>
                    <a:pt x="360" y="216"/>
                  </a:cubicBezTo>
                  <a:cubicBezTo>
                    <a:pt x="359" y="216"/>
                    <a:pt x="359" y="216"/>
                    <a:pt x="359" y="216"/>
                  </a:cubicBezTo>
                  <a:cubicBezTo>
                    <a:pt x="358" y="217"/>
                    <a:pt x="357" y="217"/>
                    <a:pt x="356" y="218"/>
                  </a:cubicBezTo>
                  <a:cubicBezTo>
                    <a:pt x="356" y="218"/>
                    <a:pt x="355" y="219"/>
                    <a:pt x="354" y="218"/>
                  </a:cubicBezTo>
                  <a:cubicBezTo>
                    <a:pt x="354" y="219"/>
                    <a:pt x="355" y="219"/>
                    <a:pt x="354" y="220"/>
                  </a:cubicBezTo>
                  <a:cubicBezTo>
                    <a:pt x="354" y="220"/>
                    <a:pt x="354" y="220"/>
                    <a:pt x="354" y="220"/>
                  </a:cubicBezTo>
                  <a:cubicBezTo>
                    <a:pt x="355" y="221"/>
                    <a:pt x="354" y="222"/>
                    <a:pt x="354" y="223"/>
                  </a:cubicBezTo>
                  <a:cubicBezTo>
                    <a:pt x="354" y="224"/>
                    <a:pt x="354" y="224"/>
                    <a:pt x="354" y="225"/>
                  </a:cubicBezTo>
                  <a:cubicBezTo>
                    <a:pt x="356" y="226"/>
                    <a:pt x="356" y="227"/>
                    <a:pt x="357" y="228"/>
                  </a:cubicBezTo>
                  <a:cubicBezTo>
                    <a:pt x="357" y="229"/>
                    <a:pt x="357" y="229"/>
                    <a:pt x="357" y="229"/>
                  </a:cubicBezTo>
                  <a:cubicBezTo>
                    <a:pt x="356" y="231"/>
                    <a:pt x="357" y="233"/>
                    <a:pt x="359" y="234"/>
                  </a:cubicBezTo>
                  <a:cubicBezTo>
                    <a:pt x="359" y="234"/>
                    <a:pt x="359" y="234"/>
                    <a:pt x="359" y="233"/>
                  </a:cubicBezTo>
                  <a:cubicBezTo>
                    <a:pt x="360" y="232"/>
                    <a:pt x="361" y="232"/>
                    <a:pt x="362" y="232"/>
                  </a:cubicBezTo>
                  <a:cubicBezTo>
                    <a:pt x="362" y="232"/>
                    <a:pt x="362" y="232"/>
                    <a:pt x="362" y="233"/>
                  </a:cubicBezTo>
                  <a:cubicBezTo>
                    <a:pt x="362" y="233"/>
                    <a:pt x="362" y="233"/>
                    <a:pt x="362" y="233"/>
                  </a:cubicBezTo>
                  <a:cubicBezTo>
                    <a:pt x="361" y="233"/>
                    <a:pt x="360" y="234"/>
                    <a:pt x="360" y="235"/>
                  </a:cubicBezTo>
                  <a:cubicBezTo>
                    <a:pt x="361" y="236"/>
                    <a:pt x="361" y="235"/>
                    <a:pt x="362" y="236"/>
                  </a:cubicBezTo>
                  <a:cubicBezTo>
                    <a:pt x="361" y="236"/>
                    <a:pt x="360" y="237"/>
                    <a:pt x="360" y="238"/>
                  </a:cubicBezTo>
                  <a:cubicBezTo>
                    <a:pt x="361" y="238"/>
                    <a:pt x="361" y="238"/>
                    <a:pt x="361" y="238"/>
                  </a:cubicBezTo>
                  <a:cubicBezTo>
                    <a:pt x="362" y="238"/>
                    <a:pt x="363" y="238"/>
                    <a:pt x="363" y="238"/>
                  </a:cubicBezTo>
                  <a:cubicBezTo>
                    <a:pt x="363" y="239"/>
                    <a:pt x="363" y="238"/>
                    <a:pt x="362" y="239"/>
                  </a:cubicBezTo>
                  <a:cubicBezTo>
                    <a:pt x="362" y="239"/>
                    <a:pt x="363" y="239"/>
                    <a:pt x="363" y="239"/>
                  </a:cubicBezTo>
                  <a:cubicBezTo>
                    <a:pt x="363" y="239"/>
                    <a:pt x="363" y="240"/>
                    <a:pt x="363" y="240"/>
                  </a:cubicBezTo>
                  <a:cubicBezTo>
                    <a:pt x="362" y="240"/>
                    <a:pt x="361" y="239"/>
                    <a:pt x="360" y="239"/>
                  </a:cubicBezTo>
                  <a:cubicBezTo>
                    <a:pt x="359" y="239"/>
                    <a:pt x="359" y="239"/>
                    <a:pt x="359" y="239"/>
                  </a:cubicBezTo>
                  <a:cubicBezTo>
                    <a:pt x="358" y="240"/>
                    <a:pt x="359" y="240"/>
                    <a:pt x="359" y="240"/>
                  </a:cubicBezTo>
                  <a:cubicBezTo>
                    <a:pt x="358" y="241"/>
                    <a:pt x="357" y="239"/>
                    <a:pt x="355" y="240"/>
                  </a:cubicBezTo>
                  <a:cubicBezTo>
                    <a:pt x="354" y="240"/>
                    <a:pt x="353" y="240"/>
                    <a:pt x="352" y="241"/>
                  </a:cubicBezTo>
                  <a:cubicBezTo>
                    <a:pt x="352" y="241"/>
                    <a:pt x="352" y="241"/>
                    <a:pt x="352" y="242"/>
                  </a:cubicBezTo>
                  <a:cubicBezTo>
                    <a:pt x="352" y="242"/>
                    <a:pt x="351" y="242"/>
                    <a:pt x="351" y="242"/>
                  </a:cubicBezTo>
                  <a:cubicBezTo>
                    <a:pt x="350" y="243"/>
                    <a:pt x="350" y="244"/>
                    <a:pt x="348" y="244"/>
                  </a:cubicBezTo>
                  <a:cubicBezTo>
                    <a:pt x="348" y="244"/>
                    <a:pt x="348" y="244"/>
                    <a:pt x="348" y="244"/>
                  </a:cubicBezTo>
                  <a:cubicBezTo>
                    <a:pt x="348" y="245"/>
                    <a:pt x="347" y="246"/>
                    <a:pt x="346" y="246"/>
                  </a:cubicBezTo>
                  <a:cubicBezTo>
                    <a:pt x="345" y="248"/>
                    <a:pt x="344" y="249"/>
                    <a:pt x="345" y="251"/>
                  </a:cubicBezTo>
                  <a:cubicBezTo>
                    <a:pt x="345" y="252"/>
                    <a:pt x="345" y="252"/>
                    <a:pt x="345" y="252"/>
                  </a:cubicBezTo>
                  <a:cubicBezTo>
                    <a:pt x="345" y="253"/>
                    <a:pt x="345" y="254"/>
                    <a:pt x="344" y="255"/>
                  </a:cubicBezTo>
                  <a:cubicBezTo>
                    <a:pt x="344" y="256"/>
                    <a:pt x="344" y="256"/>
                    <a:pt x="344" y="257"/>
                  </a:cubicBezTo>
                  <a:cubicBezTo>
                    <a:pt x="344" y="257"/>
                    <a:pt x="345" y="257"/>
                    <a:pt x="345" y="257"/>
                  </a:cubicBezTo>
                  <a:cubicBezTo>
                    <a:pt x="345" y="256"/>
                    <a:pt x="345" y="257"/>
                    <a:pt x="345" y="257"/>
                  </a:cubicBezTo>
                  <a:cubicBezTo>
                    <a:pt x="346" y="259"/>
                    <a:pt x="346" y="260"/>
                    <a:pt x="348" y="260"/>
                  </a:cubicBezTo>
                  <a:cubicBezTo>
                    <a:pt x="349" y="261"/>
                    <a:pt x="350" y="260"/>
                    <a:pt x="350" y="259"/>
                  </a:cubicBezTo>
                  <a:cubicBezTo>
                    <a:pt x="350" y="258"/>
                    <a:pt x="350" y="257"/>
                    <a:pt x="350" y="256"/>
                  </a:cubicBezTo>
                  <a:cubicBezTo>
                    <a:pt x="350" y="256"/>
                    <a:pt x="350" y="256"/>
                    <a:pt x="351" y="256"/>
                  </a:cubicBezTo>
                  <a:cubicBezTo>
                    <a:pt x="351" y="256"/>
                    <a:pt x="351" y="256"/>
                    <a:pt x="351" y="256"/>
                  </a:cubicBezTo>
                  <a:cubicBezTo>
                    <a:pt x="351" y="257"/>
                    <a:pt x="351" y="258"/>
                    <a:pt x="351" y="259"/>
                  </a:cubicBezTo>
                  <a:cubicBezTo>
                    <a:pt x="351" y="259"/>
                    <a:pt x="350" y="260"/>
                    <a:pt x="350" y="260"/>
                  </a:cubicBezTo>
                  <a:cubicBezTo>
                    <a:pt x="350" y="261"/>
                    <a:pt x="350" y="261"/>
                    <a:pt x="351" y="261"/>
                  </a:cubicBezTo>
                  <a:cubicBezTo>
                    <a:pt x="351" y="261"/>
                    <a:pt x="351" y="261"/>
                    <a:pt x="351" y="261"/>
                  </a:cubicBezTo>
                  <a:cubicBezTo>
                    <a:pt x="351" y="261"/>
                    <a:pt x="351" y="261"/>
                    <a:pt x="351" y="260"/>
                  </a:cubicBezTo>
                  <a:cubicBezTo>
                    <a:pt x="351" y="260"/>
                    <a:pt x="351" y="259"/>
                    <a:pt x="351" y="259"/>
                  </a:cubicBezTo>
                  <a:cubicBezTo>
                    <a:pt x="352" y="258"/>
                    <a:pt x="352" y="258"/>
                    <a:pt x="352" y="257"/>
                  </a:cubicBezTo>
                  <a:cubicBezTo>
                    <a:pt x="351" y="256"/>
                    <a:pt x="351" y="255"/>
                    <a:pt x="351" y="254"/>
                  </a:cubicBezTo>
                  <a:cubicBezTo>
                    <a:pt x="350" y="252"/>
                    <a:pt x="351" y="251"/>
                    <a:pt x="352" y="249"/>
                  </a:cubicBezTo>
                  <a:cubicBezTo>
                    <a:pt x="352" y="250"/>
                    <a:pt x="352" y="250"/>
                    <a:pt x="352" y="251"/>
                  </a:cubicBezTo>
                  <a:cubicBezTo>
                    <a:pt x="351" y="252"/>
                    <a:pt x="352" y="254"/>
                    <a:pt x="352" y="255"/>
                  </a:cubicBezTo>
                  <a:cubicBezTo>
                    <a:pt x="353" y="257"/>
                    <a:pt x="353" y="258"/>
                    <a:pt x="352" y="260"/>
                  </a:cubicBezTo>
                  <a:cubicBezTo>
                    <a:pt x="352" y="261"/>
                    <a:pt x="352" y="262"/>
                    <a:pt x="353" y="262"/>
                  </a:cubicBezTo>
                  <a:cubicBezTo>
                    <a:pt x="354" y="262"/>
                    <a:pt x="355" y="263"/>
                    <a:pt x="356" y="261"/>
                  </a:cubicBezTo>
                  <a:cubicBezTo>
                    <a:pt x="356" y="262"/>
                    <a:pt x="356" y="263"/>
                    <a:pt x="357" y="263"/>
                  </a:cubicBezTo>
                  <a:cubicBezTo>
                    <a:pt x="357" y="263"/>
                    <a:pt x="357" y="263"/>
                    <a:pt x="358" y="263"/>
                  </a:cubicBezTo>
                  <a:cubicBezTo>
                    <a:pt x="359" y="262"/>
                    <a:pt x="359" y="261"/>
                    <a:pt x="358" y="260"/>
                  </a:cubicBezTo>
                  <a:cubicBezTo>
                    <a:pt x="358" y="260"/>
                    <a:pt x="358" y="260"/>
                    <a:pt x="358" y="259"/>
                  </a:cubicBezTo>
                  <a:cubicBezTo>
                    <a:pt x="358" y="259"/>
                    <a:pt x="358" y="258"/>
                    <a:pt x="358" y="258"/>
                  </a:cubicBezTo>
                  <a:cubicBezTo>
                    <a:pt x="357" y="257"/>
                    <a:pt x="358" y="256"/>
                    <a:pt x="358" y="255"/>
                  </a:cubicBezTo>
                  <a:cubicBezTo>
                    <a:pt x="358" y="256"/>
                    <a:pt x="358" y="256"/>
                    <a:pt x="358" y="256"/>
                  </a:cubicBezTo>
                  <a:cubicBezTo>
                    <a:pt x="358" y="257"/>
                    <a:pt x="359" y="258"/>
                    <a:pt x="359" y="259"/>
                  </a:cubicBezTo>
                  <a:cubicBezTo>
                    <a:pt x="359" y="260"/>
                    <a:pt x="359" y="260"/>
                    <a:pt x="360" y="260"/>
                  </a:cubicBezTo>
                  <a:cubicBezTo>
                    <a:pt x="360" y="260"/>
                    <a:pt x="361" y="260"/>
                    <a:pt x="361" y="261"/>
                  </a:cubicBezTo>
                  <a:cubicBezTo>
                    <a:pt x="360" y="262"/>
                    <a:pt x="361" y="262"/>
                    <a:pt x="361" y="262"/>
                  </a:cubicBezTo>
                  <a:cubicBezTo>
                    <a:pt x="362" y="262"/>
                    <a:pt x="362" y="262"/>
                    <a:pt x="363" y="263"/>
                  </a:cubicBezTo>
                  <a:cubicBezTo>
                    <a:pt x="363" y="263"/>
                    <a:pt x="364" y="263"/>
                    <a:pt x="364" y="263"/>
                  </a:cubicBezTo>
                  <a:cubicBezTo>
                    <a:pt x="364" y="261"/>
                    <a:pt x="365" y="260"/>
                    <a:pt x="364" y="259"/>
                  </a:cubicBezTo>
                  <a:cubicBezTo>
                    <a:pt x="365" y="259"/>
                    <a:pt x="366" y="258"/>
                    <a:pt x="366" y="257"/>
                  </a:cubicBezTo>
                  <a:cubicBezTo>
                    <a:pt x="366" y="257"/>
                    <a:pt x="367" y="257"/>
                    <a:pt x="367" y="258"/>
                  </a:cubicBezTo>
                  <a:cubicBezTo>
                    <a:pt x="367" y="258"/>
                    <a:pt x="367" y="258"/>
                    <a:pt x="367" y="258"/>
                  </a:cubicBezTo>
                  <a:cubicBezTo>
                    <a:pt x="367" y="258"/>
                    <a:pt x="366" y="259"/>
                    <a:pt x="366" y="259"/>
                  </a:cubicBezTo>
                  <a:cubicBezTo>
                    <a:pt x="365" y="260"/>
                    <a:pt x="365" y="260"/>
                    <a:pt x="366" y="261"/>
                  </a:cubicBezTo>
                  <a:cubicBezTo>
                    <a:pt x="366" y="262"/>
                    <a:pt x="367" y="262"/>
                    <a:pt x="368" y="262"/>
                  </a:cubicBezTo>
                  <a:cubicBezTo>
                    <a:pt x="368" y="262"/>
                    <a:pt x="368" y="262"/>
                    <a:pt x="368" y="262"/>
                  </a:cubicBezTo>
                  <a:cubicBezTo>
                    <a:pt x="369" y="263"/>
                    <a:pt x="371" y="263"/>
                    <a:pt x="372" y="264"/>
                  </a:cubicBezTo>
                  <a:cubicBezTo>
                    <a:pt x="373" y="264"/>
                    <a:pt x="374" y="265"/>
                    <a:pt x="375" y="265"/>
                  </a:cubicBezTo>
                  <a:cubicBezTo>
                    <a:pt x="376" y="264"/>
                    <a:pt x="377" y="264"/>
                    <a:pt x="378" y="264"/>
                  </a:cubicBezTo>
                  <a:cubicBezTo>
                    <a:pt x="378" y="265"/>
                    <a:pt x="379" y="264"/>
                    <a:pt x="379" y="264"/>
                  </a:cubicBezTo>
                  <a:cubicBezTo>
                    <a:pt x="379" y="263"/>
                    <a:pt x="379" y="263"/>
                    <a:pt x="378" y="263"/>
                  </a:cubicBezTo>
                  <a:cubicBezTo>
                    <a:pt x="377" y="262"/>
                    <a:pt x="376" y="262"/>
                    <a:pt x="375" y="261"/>
                  </a:cubicBezTo>
                  <a:cubicBezTo>
                    <a:pt x="375" y="260"/>
                    <a:pt x="375" y="260"/>
                    <a:pt x="375" y="260"/>
                  </a:cubicBezTo>
                  <a:cubicBezTo>
                    <a:pt x="375" y="259"/>
                    <a:pt x="374" y="258"/>
                    <a:pt x="375" y="256"/>
                  </a:cubicBezTo>
                  <a:cubicBezTo>
                    <a:pt x="375" y="256"/>
                    <a:pt x="375" y="256"/>
                    <a:pt x="375" y="256"/>
                  </a:cubicBezTo>
                  <a:cubicBezTo>
                    <a:pt x="375" y="257"/>
                    <a:pt x="376" y="257"/>
                    <a:pt x="376" y="258"/>
                  </a:cubicBezTo>
                  <a:cubicBezTo>
                    <a:pt x="376" y="259"/>
                    <a:pt x="377" y="260"/>
                    <a:pt x="377" y="260"/>
                  </a:cubicBezTo>
                  <a:cubicBezTo>
                    <a:pt x="378" y="261"/>
                    <a:pt x="379" y="260"/>
                    <a:pt x="379" y="260"/>
                  </a:cubicBezTo>
                  <a:cubicBezTo>
                    <a:pt x="381" y="259"/>
                    <a:pt x="380" y="258"/>
                    <a:pt x="380" y="257"/>
                  </a:cubicBezTo>
                  <a:cubicBezTo>
                    <a:pt x="380" y="257"/>
                    <a:pt x="381" y="256"/>
                    <a:pt x="380" y="255"/>
                  </a:cubicBezTo>
                  <a:cubicBezTo>
                    <a:pt x="380" y="255"/>
                    <a:pt x="380" y="255"/>
                    <a:pt x="380" y="255"/>
                  </a:cubicBezTo>
                  <a:cubicBezTo>
                    <a:pt x="379" y="254"/>
                    <a:pt x="379" y="254"/>
                    <a:pt x="379" y="254"/>
                  </a:cubicBezTo>
                  <a:cubicBezTo>
                    <a:pt x="380" y="254"/>
                    <a:pt x="380" y="254"/>
                    <a:pt x="380" y="254"/>
                  </a:cubicBezTo>
                  <a:cubicBezTo>
                    <a:pt x="381" y="254"/>
                    <a:pt x="381" y="255"/>
                    <a:pt x="381" y="256"/>
                  </a:cubicBezTo>
                  <a:cubicBezTo>
                    <a:pt x="381" y="256"/>
                    <a:pt x="381" y="257"/>
                    <a:pt x="382" y="258"/>
                  </a:cubicBezTo>
                  <a:cubicBezTo>
                    <a:pt x="382" y="258"/>
                    <a:pt x="383" y="259"/>
                    <a:pt x="383" y="260"/>
                  </a:cubicBezTo>
                  <a:cubicBezTo>
                    <a:pt x="384" y="261"/>
                    <a:pt x="386" y="261"/>
                    <a:pt x="386" y="261"/>
                  </a:cubicBezTo>
                  <a:cubicBezTo>
                    <a:pt x="387" y="260"/>
                    <a:pt x="386" y="260"/>
                    <a:pt x="387" y="260"/>
                  </a:cubicBezTo>
                  <a:cubicBezTo>
                    <a:pt x="387" y="259"/>
                    <a:pt x="387" y="259"/>
                    <a:pt x="387" y="259"/>
                  </a:cubicBezTo>
                  <a:cubicBezTo>
                    <a:pt x="387" y="258"/>
                    <a:pt x="387" y="257"/>
                    <a:pt x="387" y="257"/>
                  </a:cubicBezTo>
                  <a:cubicBezTo>
                    <a:pt x="386" y="256"/>
                    <a:pt x="386" y="255"/>
                    <a:pt x="385" y="254"/>
                  </a:cubicBezTo>
                  <a:cubicBezTo>
                    <a:pt x="385" y="252"/>
                    <a:pt x="385" y="252"/>
                    <a:pt x="386" y="251"/>
                  </a:cubicBezTo>
                  <a:cubicBezTo>
                    <a:pt x="385" y="252"/>
                    <a:pt x="386" y="253"/>
                    <a:pt x="387" y="254"/>
                  </a:cubicBezTo>
                  <a:cubicBezTo>
                    <a:pt x="387" y="255"/>
                    <a:pt x="387" y="255"/>
                    <a:pt x="387" y="255"/>
                  </a:cubicBezTo>
                  <a:cubicBezTo>
                    <a:pt x="387" y="256"/>
                    <a:pt x="387" y="256"/>
                    <a:pt x="388" y="256"/>
                  </a:cubicBezTo>
                  <a:cubicBezTo>
                    <a:pt x="388" y="257"/>
                    <a:pt x="388" y="258"/>
                    <a:pt x="388" y="258"/>
                  </a:cubicBezTo>
                  <a:cubicBezTo>
                    <a:pt x="388" y="259"/>
                    <a:pt x="388" y="259"/>
                    <a:pt x="388" y="259"/>
                  </a:cubicBezTo>
                  <a:cubicBezTo>
                    <a:pt x="387" y="259"/>
                    <a:pt x="388" y="260"/>
                    <a:pt x="388" y="260"/>
                  </a:cubicBezTo>
                  <a:cubicBezTo>
                    <a:pt x="389" y="260"/>
                    <a:pt x="389" y="261"/>
                    <a:pt x="390" y="262"/>
                  </a:cubicBezTo>
                  <a:cubicBezTo>
                    <a:pt x="390" y="262"/>
                    <a:pt x="390" y="262"/>
                    <a:pt x="390" y="262"/>
                  </a:cubicBezTo>
                  <a:cubicBezTo>
                    <a:pt x="391" y="261"/>
                    <a:pt x="392" y="262"/>
                    <a:pt x="393" y="261"/>
                  </a:cubicBezTo>
                  <a:cubicBezTo>
                    <a:pt x="394" y="261"/>
                    <a:pt x="395" y="260"/>
                    <a:pt x="394" y="259"/>
                  </a:cubicBezTo>
                  <a:cubicBezTo>
                    <a:pt x="394" y="258"/>
                    <a:pt x="394" y="258"/>
                    <a:pt x="394" y="257"/>
                  </a:cubicBezTo>
                  <a:cubicBezTo>
                    <a:pt x="395" y="256"/>
                    <a:pt x="394" y="256"/>
                    <a:pt x="394" y="256"/>
                  </a:cubicBezTo>
                  <a:cubicBezTo>
                    <a:pt x="393" y="255"/>
                    <a:pt x="392" y="255"/>
                    <a:pt x="392" y="254"/>
                  </a:cubicBezTo>
                  <a:cubicBezTo>
                    <a:pt x="391" y="253"/>
                    <a:pt x="391" y="252"/>
                    <a:pt x="390" y="251"/>
                  </a:cubicBezTo>
                  <a:cubicBezTo>
                    <a:pt x="390" y="250"/>
                    <a:pt x="390" y="250"/>
                    <a:pt x="390" y="249"/>
                  </a:cubicBezTo>
                  <a:cubicBezTo>
                    <a:pt x="391" y="250"/>
                    <a:pt x="391" y="250"/>
                    <a:pt x="392" y="251"/>
                  </a:cubicBezTo>
                  <a:cubicBezTo>
                    <a:pt x="392" y="252"/>
                    <a:pt x="392" y="253"/>
                    <a:pt x="392" y="253"/>
                  </a:cubicBezTo>
                  <a:cubicBezTo>
                    <a:pt x="393" y="253"/>
                    <a:pt x="393" y="253"/>
                    <a:pt x="393" y="254"/>
                  </a:cubicBezTo>
                  <a:cubicBezTo>
                    <a:pt x="393" y="254"/>
                    <a:pt x="393" y="254"/>
                    <a:pt x="393" y="255"/>
                  </a:cubicBezTo>
                  <a:cubicBezTo>
                    <a:pt x="394" y="255"/>
                    <a:pt x="394" y="255"/>
                    <a:pt x="394" y="255"/>
                  </a:cubicBezTo>
                  <a:cubicBezTo>
                    <a:pt x="394" y="255"/>
                    <a:pt x="395" y="256"/>
                    <a:pt x="395" y="256"/>
                  </a:cubicBezTo>
                  <a:cubicBezTo>
                    <a:pt x="395" y="256"/>
                    <a:pt x="395" y="256"/>
                    <a:pt x="395" y="257"/>
                  </a:cubicBezTo>
                  <a:cubicBezTo>
                    <a:pt x="394" y="258"/>
                    <a:pt x="394" y="258"/>
                    <a:pt x="396" y="259"/>
                  </a:cubicBezTo>
                  <a:cubicBezTo>
                    <a:pt x="397" y="260"/>
                    <a:pt x="398" y="259"/>
                    <a:pt x="399" y="258"/>
                  </a:cubicBezTo>
                  <a:cubicBezTo>
                    <a:pt x="399" y="258"/>
                    <a:pt x="400" y="258"/>
                    <a:pt x="400" y="257"/>
                  </a:cubicBezTo>
                  <a:cubicBezTo>
                    <a:pt x="400" y="257"/>
                    <a:pt x="400" y="257"/>
                    <a:pt x="400" y="257"/>
                  </a:cubicBezTo>
                  <a:cubicBezTo>
                    <a:pt x="401" y="257"/>
                    <a:pt x="400" y="258"/>
                    <a:pt x="400" y="258"/>
                  </a:cubicBezTo>
                  <a:cubicBezTo>
                    <a:pt x="400" y="258"/>
                    <a:pt x="400" y="258"/>
                    <a:pt x="401" y="258"/>
                  </a:cubicBezTo>
                  <a:cubicBezTo>
                    <a:pt x="402" y="259"/>
                    <a:pt x="402" y="260"/>
                    <a:pt x="403" y="261"/>
                  </a:cubicBezTo>
                  <a:cubicBezTo>
                    <a:pt x="403" y="261"/>
                    <a:pt x="403" y="261"/>
                    <a:pt x="403" y="261"/>
                  </a:cubicBezTo>
                  <a:cubicBezTo>
                    <a:pt x="403" y="261"/>
                    <a:pt x="403" y="262"/>
                    <a:pt x="403" y="262"/>
                  </a:cubicBezTo>
                  <a:cubicBezTo>
                    <a:pt x="402" y="263"/>
                    <a:pt x="403" y="264"/>
                    <a:pt x="402" y="265"/>
                  </a:cubicBezTo>
                  <a:cubicBezTo>
                    <a:pt x="401" y="266"/>
                    <a:pt x="401" y="267"/>
                    <a:pt x="402" y="267"/>
                  </a:cubicBezTo>
                  <a:cubicBezTo>
                    <a:pt x="402" y="267"/>
                    <a:pt x="402" y="267"/>
                    <a:pt x="402" y="268"/>
                  </a:cubicBezTo>
                  <a:cubicBezTo>
                    <a:pt x="401" y="268"/>
                    <a:pt x="401" y="268"/>
                    <a:pt x="401" y="268"/>
                  </a:cubicBezTo>
                  <a:cubicBezTo>
                    <a:pt x="402" y="269"/>
                    <a:pt x="402" y="268"/>
                    <a:pt x="402" y="268"/>
                  </a:cubicBezTo>
                  <a:cubicBezTo>
                    <a:pt x="402" y="268"/>
                    <a:pt x="402" y="268"/>
                    <a:pt x="402" y="268"/>
                  </a:cubicBezTo>
                  <a:cubicBezTo>
                    <a:pt x="403" y="268"/>
                    <a:pt x="404" y="268"/>
                    <a:pt x="404" y="267"/>
                  </a:cubicBezTo>
                  <a:cubicBezTo>
                    <a:pt x="405" y="267"/>
                    <a:pt x="406" y="266"/>
                    <a:pt x="407" y="266"/>
                  </a:cubicBezTo>
                  <a:cubicBezTo>
                    <a:pt x="409" y="267"/>
                    <a:pt x="409" y="265"/>
                    <a:pt x="410" y="264"/>
                  </a:cubicBezTo>
                  <a:cubicBezTo>
                    <a:pt x="411" y="264"/>
                    <a:pt x="411" y="264"/>
                    <a:pt x="411" y="264"/>
                  </a:cubicBezTo>
                  <a:cubicBezTo>
                    <a:pt x="414" y="264"/>
                    <a:pt x="414" y="264"/>
                    <a:pt x="413" y="262"/>
                  </a:cubicBezTo>
                  <a:cubicBezTo>
                    <a:pt x="414" y="262"/>
                    <a:pt x="414" y="261"/>
                    <a:pt x="414" y="261"/>
                  </a:cubicBezTo>
                  <a:cubicBezTo>
                    <a:pt x="415" y="261"/>
                    <a:pt x="415" y="260"/>
                    <a:pt x="416" y="260"/>
                  </a:cubicBezTo>
                  <a:cubicBezTo>
                    <a:pt x="416" y="259"/>
                    <a:pt x="416" y="259"/>
                    <a:pt x="416" y="259"/>
                  </a:cubicBezTo>
                  <a:cubicBezTo>
                    <a:pt x="416" y="259"/>
                    <a:pt x="416" y="258"/>
                    <a:pt x="416" y="258"/>
                  </a:cubicBezTo>
                  <a:cubicBezTo>
                    <a:pt x="416" y="257"/>
                    <a:pt x="416" y="257"/>
                    <a:pt x="417" y="256"/>
                  </a:cubicBezTo>
                  <a:cubicBezTo>
                    <a:pt x="417" y="256"/>
                    <a:pt x="418" y="256"/>
                    <a:pt x="418" y="257"/>
                  </a:cubicBezTo>
                  <a:cubicBezTo>
                    <a:pt x="418" y="258"/>
                    <a:pt x="418" y="258"/>
                    <a:pt x="418" y="259"/>
                  </a:cubicBezTo>
                  <a:cubicBezTo>
                    <a:pt x="418" y="259"/>
                    <a:pt x="418" y="260"/>
                    <a:pt x="419" y="260"/>
                  </a:cubicBezTo>
                  <a:cubicBezTo>
                    <a:pt x="419" y="260"/>
                    <a:pt x="419" y="259"/>
                    <a:pt x="419" y="258"/>
                  </a:cubicBezTo>
                  <a:cubicBezTo>
                    <a:pt x="419" y="258"/>
                    <a:pt x="419" y="258"/>
                    <a:pt x="420" y="258"/>
                  </a:cubicBezTo>
                  <a:cubicBezTo>
                    <a:pt x="420" y="258"/>
                    <a:pt x="421" y="257"/>
                    <a:pt x="421" y="256"/>
                  </a:cubicBezTo>
                  <a:cubicBezTo>
                    <a:pt x="421" y="255"/>
                    <a:pt x="421" y="254"/>
                    <a:pt x="422" y="254"/>
                  </a:cubicBezTo>
                  <a:cubicBezTo>
                    <a:pt x="423" y="254"/>
                    <a:pt x="423" y="254"/>
                    <a:pt x="423" y="253"/>
                  </a:cubicBezTo>
                  <a:cubicBezTo>
                    <a:pt x="423" y="252"/>
                    <a:pt x="423" y="250"/>
                    <a:pt x="424" y="249"/>
                  </a:cubicBezTo>
                  <a:cubicBezTo>
                    <a:pt x="424" y="249"/>
                    <a:pt x="424" y="249"/>
                    <a:pt x="423" y="248"/>
                  </a:cubicBezTo>
                  <a:cubicBezTo>
                    <a:pt x="422" y="248"/>
                    <a:pt x="423" y="247"/>
                    <a:pt x="422" y="246"/>
                  </a:cubicBezTo>
                  <a:cubicBezTo>
                    <a:pt x="422" y="245"/>
                    <a:pt x="422" y="244"/>
                    <a:pt x="421" y="245"/>
                  </a:cubicBezTo>
                  <a:cubicBezTo>
                    <a:pt x="421" y="245"/>
                    <a:pt x="421" y="245"/>
                    <a:pt x="421" y="244"/>
                  </a:cubicBezTo>
                  <a:cubicBezTo>
                    <a:pt x="421" y="244"/>
                    <a:pt x="421" y="244"/>
                    <a:pt x="421" y="244"/>
                  </a:cubicBezTo>
                  <a:cubicBezTo>
                    <a:pt x="420" y="244"/>
                    <a:pt x="419" y="243"/>
                    <a:pt x="419" y="244"/>
                  </a:cubicBezTo>
                  <a:cubicBezTo>
                    <a:pt x="418" y="245"/>
                    <a:pt x="418" y="246"/>
                    <a:pt x="417" y="247"/>
                  </a:cubicBezTo>
                  <a:cubicBezTo>
                    <a:pt x="417" y="248"/>
                    <a:pt x="417" y="248"/>
                    <a:pt x="417" y="249"/>
                  </a:cubicBezTo>
                  <a:cubicBezTo>
                    <a:pt x="417" y="249"/>
                    <a:pt x="416" y="249"/>
                    <a:pt x="416" y="249"/>
                  </a:cubicBezTo>
                  <a:cubicBezTo>
                    <a:pt x="416" y="248"/>
                    <a:pt x="416" y="248"/>
                    <a:pt x="415" y="248"/>
                  </a:cubicBezTo>
                  <a:cubicBezTo>
                    <a:pt x="415" y="248"/>
                    <a:pt x="415" y="247"/>
                    <a:pt x="416" y="247"/>
                  </a:cubicBezTo>
                  <a:cubicBezTo>
                    <a:pt x="416" y="246"/>
                    <a:pt x="416" y="246"/>
                    <a:pt x="416" y="246"/>
                  </a:cubicBezTo>
                  <a:cubicBezTo>
                    <a:pt x="415" y="245"/>
                    <a:pt x="415" y="245"/>
                    <a:pt x="415" y="245"/>
                  </a:cubicBezTo>
                  <a:cubicBezTo>
                    <a:pt x="415" y="246"/>
                    <a:pt x="414" y="245"/>
                    <a:pt x="413" y="246"/>
                  </a:cubicBezTo>
                  <a:cubicBezTo>
                    <a:pt x="413" y="246"/>
                    <a:pt x="413" y="246"/>
                    <a:pt x="412" y="246"/>
                  </a:cubicBezTo>
                  <a:cubicBezTo>
                    <a:pt x="412" y="245"/>
                    <a:pt x="413" y="245"/>
                    <a:pt x="413" y="245"/>
                  </a:cubicBezTo>
                  <a:cubicBezTo>
                    <a:pt x="413" y="244"/>
                    <a:pt x="413" y="244"/>
                    <a:pt x="413" y="243"/>
                  </a:cubicBezTo>
                  <a:cubicBezTo>
                    <a:pt x="414" y="242"/>
                    <a:pt x="415" y="241"/>
                    <a:pt x="415" y="239"/>
                  </a:cubicBezTo>
                  <a:cubicBezTo>
                    <a:pt x="414" y="238"/>
                    <a:pt x="414" y="237"/>
                    <a:pt x="413" y="237"/>
                  </a:cubicBezTo>
                  <a:cubicBezTo>
                    <a:pt x="412" y="237"/>
                    <a:pt x="412" y="237"/>
                    <a:pt x="411" y="237"/>
                  </a:cubicBezTo>
                  <a:cubicBezTo>
                    <a:pt x="411" y="236"/>
                    <a:pt x="411" y="236"/>
                    <a:pt x="411" y="236"/>
                  </a:cubicBezTo>
                  <a:cubicBezTo>
                    <a:pt x="410" y="237"/>
                    <a:pt x="410" y="237"/>
                    <a:pt x="410" y="237"/>
                  </a:cubicBezTo>
                  <a:cubicBezTo>
                    <a:pt x="409" y="237"/>
                    <a:pt x="409" y="237"/>
                    <a:pt x="409" y="237"/>
                  </a:cubicBezTo>
                  <a:cubicBezTo>
                    <a:pt x="409" y="237"/>
                    <a:pt x="408" y="237"/>
                    <a:pt x="408" y="238"/>
                  </a:cubicBezTo>
                  <a:cubicBezTo>
                    <a:pt x="408" y="239"/>
                    <a:pt x="407" y="240"/>
                    <a:pt x="407" y="241"/>
                  </a:cubicBezTo>
                  <a:cubicBezTo>
                    <a:pt x="407" y="241"/>
                    <a:pt x="406" y="241"/>
                    <a:pt x="406" y="241"/>
                  </a:cubicBezTo>
                  <a:cubicBezTo>
                    <a:pt x="406" y="241"/>
                    <a:pt x="406" y="240"/>
                    <a:pt x="406" y="240"/>
                  </a:cubicBezTo>
                  <a:cubicBezTo>
                    <a:pt x="407" y="240"/>
                    <a:pt x="407" y="238"/>
                    <a:pt x="408" y="238"/>
                  </a:cubicBezTo>
                  <a:cubicBezTo>
                    <a:pt x="407" y="237"/>
                    <a:pt x="406" y="237"/>
                    <a:pt x="406" y="237"/>
                  </a:cubicBezTo>
                  <a:cubicBezTo>
                    <a:pt x="405" y="237"/>
                    <a:pt x="405" y="237"/>
                    <a:pt x="405" y="237"/>
                  </a:cubicBezTo>
                  <a:cubicBezTo>
                    <a:pt x="405" y="237"/>
                    <a:pt x="405" y="237"/>
                    <a:pt x="404" y="237"/>
                  </a:cubicBezTo>
                  <a:cubicBezTo>
                    <a:pt x="404" y="236"/>
                    <a:pt x="404" y="236"/>
                    <a:pt x="404" y="236"/>
                  </a:cubicBezTo>
                  <a:cubicBezTo>
                    <a:pt x="403" y="236"/>
                    <a:pt x="403" y="236"/>
                    <a:pt x="402" y="236"/>
                  </a:cubicBezTo>
                  <a:cubicBezTo>
                    <a:pt x="402" y="235"/>
                    <a:pt x="401" y="235"/>
                    <a:pt x="401" y="235"/>
                  </a:cubicBezTo>
                  <a:cubicBezTo>
                    <a:pt x="400" y="235"/>
                    <a:pt x="400" y="236"/>
                    <a:pt x="400" y="236"/>
                  </a:cubicBezTo>
                  <a:cubicBezTo>
                    <a:pt x="398" y="237"/>
                    <a:pt x="398" y="238"/>
                    <a:pt x="396" y="239"/>
                  </a:cubicBezTo>
                  <a:cubicBezTo>
                    <a:pt x="396" y="239"/>
                    <a:pt x="396" y="238"/>
                    <a:pt x="396" y="238"/>
                  </a:cubicBezTo>
                  <a:cubicBezTo>
                    <a:pt x="396" y="237"/>
                    <a:pt x="395" y="236"/>
                    <a:pt x="394" y="235"/>
                  </a:cubicBezTo>
                  <a:cubicBezTo>
                    <a:pt x="393" y="234"/>
                    <a:pt x="394" y="234"/>
                    <a:pt x="395" y="234"/>
                  </a:cubicBezTo>
                  <a:cubicBezTo>
                    <a:pt x="395" y="234"/>
                    <a:pt x="396" y="234"/>
                    <a:pt x="396" y="235"/>
                  </a:cubicBezTo>
                  <a:cubicBezTo>
                    <a:pt x="396" y="235"/>
                    <a:pt x="396" y="235"/>
                    <a:pt x="397" y="235"/>
                  </a:cubicBezTo>
                  <a:cubicBezTo>
                    <a:pt x="397" y="234"/>
                    <a:pt x="399" y="235"/>
                    <a:pt x="400" y="234"/>
                  </a:cubicBezTo>
                  <a:cubicBezTo>
                    <a:pt x="401" y="234"/>
                    <a:pt x="400" y="233"/>
                    <a:pt x="400" y="232"/>
                  </a:cubicBezTo>
                  <a:cubicBezTo>
                    <a:pt x="397" y="232"/>
                    <a:pt x="396" y="231"/>
                    <a:pt x="397" y="229"/>
                  </a:cubicBezTo>
                  <a:cubicBezTo>
                    <a:pt x="397" y="228"/>
                    <a:pt x="397" y="227"/>
                    <a:pt x="396" y="226"/>
                  </a:cubicBezTo>
                  <a:cubicBezTo>
                    <a:pt x="396" y="226"/>
                    <a:pt x="396" y="225"/>
                    <a:pt x="396" y="225"/>
                  </a:cubicBezTo>
                  <a:cubicBezTo>
                    <a:pt x="396" y="225"/>
                    <a:pt x="396" y="225"/>
                    <a:pt x="396" y="225"/>
                  </a:cubicBezTo>
                  <a:cubicBezTo>
                    <a:pt x="396" y="225"/>
                    <a:pt x="396" y="225"/>
                    <a:pt x="396" y="224"/>
                  </a:cubicBezTo>
                  <a:cubicBezTo>
                    <a:pt x="396" y="225"/>
                    <a:pt x="396" y="225"/>
                    <a:pt x="396" y="225"/>
                  </a:cubicBezTo>
                  <a:cubicBezTo>
                    <a:pt x="397" y="225"/>
                    <a:pt x="397" y="226"/>
                    <a:pt x="398" y="227"/>
                  </a:cubicBezTo>
                  <a:cubicBezTo>
                    <a:pt x="398" y="227"/>
                    <a:pt x="397" y="228"/>
                    <a:pt x="398" y="228"/>
                  </a:cubicBezTo>
                  <a:cubicBezTo>
                    <a:pt x="399" y="229"/>
                    <a:pt x="399" y="230"/>
                    <a:pt x="400" y="231"/>
                  </a:cubicBezTo>
                  <a:cubicBezTo>
                    <a:pt x="400" y="231"/>
                    <a:pt x="400" y="232"/>
                    <a:pt x="401" y="231"/>
                  </a:cubicBezTo>
                  <a:cubicBezTo>
                    <a:pt x="401" y="231"/>
                    <a:pt x="401" y="231"/>
                    <a:pt x="401" y="231"/>
                  </a:cubicBezTo>
                  <a:cubicBezTo>
                    <a:pt x="401" y="232"/>
                    <a:pt x="402" y="232"/>
                    <a:pt x="402" y="233"/>
                  </a:cubicBezTo>
                  <a:cubicBezTo>
                    <a:pt x="403" y="234"/>
                    <a:pt x="403" y="234"/>
                    <a:pt x="403" y="234"/>
                  </a:cubicBezTo>
                  <a:cubicBezTo>
                    <a:pt x="404" y="234"/>
                    <a:pt x="404" y="234"/>
                    <a:pt x="404" y="234"/>
                  </a:cubicBezTo>
                  <a:cubicBezTo>
                    <a:pt x="405" y="235"/>
                    <a:pt x="406" y="235"/>
                    <a:pt x="407" y="235"/>
                  </a:cubicBezTo>
                  <a:cubicBezTo>
                    <a:pt x="408" y="235"/>
                    <a:pt x="408" y="235"/>
                    <a:pt x="409" y="235"/>
                  </a:cubicBezTo>
                  <a:cubicBezTo>
                    <a:pt x="410" y="235"/>
                    <a:pt x="410" y="234"/>
                    <a:pt x="412" y="234"/>
                  </a:cubicBezTo>
                  <a:cubicBezTo>
                    <a:pt x="412" y="234"/>
                    <a:pt x="412" y="234"/>
                    <a:pt x="412" y="234"/>
                  </a:cubicBezTo>
                  <a:cubicBezTo>
                    <a:pt x="413" y="235"/>
                    <a:pt x="414" y="235"/>
                    <a:pt x="415" y="234"/>
                  </a:cubicBezTo>
                  <a:cubicBezTo>
                    <a:pt x="416" y="233"/>
                    <a:pt x="416" y="232"/>
                    <a:pt x="417" y="232"/>
                  </a:cubicBezTo>
                  <a:cubicBezTo>
                    <a:pt x="417" y="233"/>
                    <a:pt x="416" y="233"/>
                    <a:pt x="416" y="234"/>
                  </a:cubicBezTo>
                  <a:cubicBezTo>
                    <a:pt x="416" y="234"/>
                    <a:pt x="416" y="235"/>
                    <a:pt x="417" y="234"/>
                  </a:cubicBezTo>
                  <a:cubicBezTo>
                    <a:pt x="418" y="233"/>
                    <a:pt x="419" y="233"/>
                    <a:pt x="420" y="232"/>
                  </a:cubicBezTo>
                  <a:cubicBezTo>
                    <a:pt x="420" y="232"/>
                    <a:pt x="420" y="231"/>
                    <a:pt x="420" y="231"/>
                  </a:cubicBezTo>
                  <a:cubicBezTo>
                    <a:pt x="420" y="230"/>
                    <a:pt x="420" y="230"/>
                    <a:pt x="421" y="230"/>
                  </a:cubicBezTo>
                  <a:cubicBezTo>
                    <a:pt x="421" y="229"/>
                    <a:pt x="422" y="229"/>
                    <a:pt x="422" y="227"/>
                  </a:cubicBezTo>
                  <a:cubicBezTo>
                    <a:pt x="422" y="227"/>
                    <a:pt x="422" y="227"/>
                    <a:pt x="423" y="226"/>
                  </a:cubicBezTo>
                  <a:cubicBezTo>
                    <a:pt x="423" y="226"/>
                    <a:pt x="424" y="225"/>
                    <a:pt x="423" y="225"/>
                  </a:cubicBezTo>
                  <a:cubicBezTo>
                    <a:pt x="423" y="224"/>
                    <a:pt x="423" y="223"/>
                    <a:pt x="422" y="223"/>
                  </a:cubicBezTo>
                  <a:cubicBezTo>
                    <a:pt x="421" y="223"/>
                    <a:pt x="421" y="223"/>
                    <a:pt x="421" y="223"/>
                  </a:cubicBezTo>
                  <a:cubicBezTo>
                    <a:pt x="422" y="222"/>
                    <a:pt x="421" y="221"/>
                    <a:pt x="422" y="220"/>
                  </a:cubicBezTo>
                  <a:cubicBezTo>
                    <a:pt x="422" y="220"/>
                    <a:pt x="422" y="220"/>
                    <a:pt x="422" y="219"/>
                  </a:cubicBezTo>
                  <a:cubicBezTo>
                    <a:pt x="421" y="219"/>
                    <a:pt x="421" y="218"/>
                    <a:pt x="420" y="217"/>
                  </a:cubicBezTo>
                  <a:cubicBezTo>
                    <a:pt x="419" y="217"/>
                    <a:pt x="419" y="215"/>
                    <a:pt x="419" y="215"/>
                  </a:cubicBezTo>
                  <a:cubicBezTo>
                    <a:pt x="420" y="214"/>
                    <a:pt x="421" y="213"/>
                    <a:pt x="422" y="214"/>
                  </a:cubicBezTo>
                  <a:cubicBezTo>
                    <a:pt x="422" y="214"/>
                    <a:pt x="422" y="214"/>
                    <a:pt x="423" y="214"/>
                  </a:cubicBezTo>
                  <a:cubicBezTo>
                    <a:pt x="423" y="215"/>
                    <a:pt x="424" y="214"/>
                    <a:pt x="425" y="215"/>
                  </a:cubicBezTo>
                  <a:cubicBezTo>
                    <a:pt x="426" y="215"/>
                    <a:pt x="427" y="215"/>
                    <a:pt x="427" y="215"/>
                  </a:cubicBezTo>
                  <a:cubicBezTo>
                    <a:pt x="429" y="216"/>
                    <a:pt x="429" y="216"/>
                    <a:pt x="430" y="215"/>
                  </a:cubicBezTo>
                  <a:cubicBezTo>
                    <a:pt x="430" y="215"/>
                    <a:pt x="430" y="215"/>
                    <a:pt x="431" y="215"/>
                  </a:cubicBezTo>
                  <a:cubicBezTo>
                    <a:pt x="431" y="215"/>
                    <a:pt x="432" y="214"/>
                    <a:pt x="432" y="214"/>
                  </a:cubicBezTo>
                  <a:cubicBezTo>
                    <a:pt x="432" y="213"/>
                    <a:pt x="433" y="212"/>
                    <a:pt x="434" y="213"/>
                  </a:cubicBezTo>
                  <a:cubicBezTo>
                    <a:pt x="435" y="213"/>
                    <a:pt x="435" y="213"/>
                    <a:pt x="435" y="214"/>
                  </a:cubicBezTo>
                  <a:cubicBezTo>
                    <a:pt x="436" y="214"/>
                    <a:pt x="436" y="214"/>
                    <a:pt x="436" y="213"/>
                  </a:cubicBezTo>
                  <a:cubicBezTo>
                    <a:pt x="436" y="213"/>
                    <a:pt x="437" y="212"/>
                    <a:pt x="437" y="211"/>
                  </a:cubicBezTo>
                  <a:cubicBezTo>
                    <a:pt x="438" y="210"/>
                    <a:pt x="438" y="209"/>
                    <a:pt x="437" y="209"/>
                  </a:cubicBezTo>
                  <a:cubicBezTo>
                    <a:pt x="436" y="209"/>
                    <a:pt x="435" y="207"/>
                    <a:pt x="434" y="208"/>
                  </a:cubicBezTo>
                  <a:cubicBezTo>
                    <a:pt x="434" y="209"/>
                    <a:pt x="434" y="209"/>
                    <a:pt x="434" y="208"/>
                  </a:cubicBezTo>
                  <a:cubicBezTo>
                    <a:pt x="433" y="207"/>
                    <a:pt x="432" y="208"/>
                    <a:pt x="431" y="207"/>
                  </a:cubicBezTo>
                  <a:cubicBezTo>
                    <a:pt x="430" y="207"/>
                    <a:pt x="429" y="207"/>
                    <a:pt x="429" y="206"/>
                  </a:cubicBezTo>
                  <a:cubicBezTo>
                    <a:pt x="429" y="205"/>
                    <a:pt x="430" y="205"/>
                    <a:pt x="431" y="205"/>
                  </a:cubicBezTo>
                  <a:cubicBezTo>
                    <a:pt x="431" y="205"/>
                    <a:pt x="431" y="205"/>
                    <a:pt x="431" y="205"/>
                  </a:cubicBezTo>
                  <a:cubicBezTo>
                    <a:pt x="432" y="205"/>
                    <a:pt x="432" y="205"/>
                    <a:pt x="432" y="205"/>
                  </a:cubicBezTo>
                  <a:cubicBezTo>
                    <a:pt x="432" y="205"/>
                    <a:pt x="433" y="205"/>
                    <a:pt x="434" y="205"/>
                  </a:cubicBezTo>
                  <a:cubicBezTo>
                    <a:pt x="434" y="205"/>
                    <a:pt x="435" y="205"/>
                    <a:pt x="436" y="205"/>
                  </a:cubicBezTo>
                  <a:cubicBezTo>
                    <a:pt x="436" y="205"/>
                    <a:pt x="436" y="205"/>
                    <a:pt x="436" y="205"/>
                  </a:cubicBezTo>
                  <a:cubicBezTo>
                    <a:pt x="436" y="205"/>
                    <a:pt x="436" y="206"/>
                    <a:pt x="437" y="206"/>
                  </a:cubicBezTo>
                  <a:cubicBezTo>
                    <a:pt x="437" y="206"/>
                    <a:pt x="438" y="206"/>
                    <a:pt x="439" y="205"/>
                  </a:cubicBezTo>
                  <a:cubicBezTo>
                    <a:pt x="439" y="205"/>
                    <a:pt x="439" y="204"/>
                    <a:pt x="439" y="203"/>
                  </a:cubicBezTo>
                  <a:cubicBezTo>
                    <a:pt x="440" y="203"/>
                    <a:pt x="440" y="203"/>
                    <a:pt x="440" y="203"/>
                  </a:cubicBezTo>
                  <a:cubicBezTo>
                    <a:pt x="441" y="202"/>
                    <a:pt x="441" y="202"/>
                    <a:pt x="441" y="202"/>
                  </a:cubicBezTo>
                  <a:cubicBezTo>
                    <a:pt x="441" y="201"/>
                    <a:pt x="441" y="201"/>
                    <a:pt x="441" y="200"/>
                  </a:cubicBezTo>
                  <a:cubicBezTo>
                    <a:pt x="440" y="200"/>
                    <a:pt x="440" y="200"/>
                    <a:pt x="440" y="199"/>
                  </a:cubicBezTo>
                  <a:cubicBezTo>
                    <a:pt x="439" y="199"/>
                    <a:pt x="438" y="198"/>
                    <a:pt x="437" y="198"/>
                  </a:cubicBezTo>
                  <a:cubicBezTo>
                    <a:pt x="437" y="198"/>
                    <a:pt x="436" y="198"/>
                    <a:pt x="436" y="198"/>
                  </a:cubicBezTo>
                  <a:cubicBezTo>
                    <a:pt x="435" y="197"/>
                    <a:pt x="435" y="197"/>
                    <a:pt x="435" y="197"/>
                  </a:cubicBezTo>
                  <a:cubicBezTo>
                    <a:pt x="434" y="197"/>
                    <a:pt x="434" y="196"/>
                    <a:pt x="434" y="196"/>
                  </a:cubicBezTo>
                  <a:cubicBezTo>
                    <a:pt x="433" y="196"/>
                    <a:pt x="433" y="196"/>
                    <a:pt x="432" y="196"/>
                  </a:cubicBezTo>
                  <a:cubicBezTo>
                    <a:pt x="431" y="196"/>
                    <a:pt x="431" y="196"/>
                    <a:pt x="431" y="195"/>
                  </a:cubicBezTo>
                  <a:cubicBezTo>
                    <a:pt x="431" y="195"/>
                    <a:pt x="431" y="195"/>
                    <a:pt x="432" y="195"/>
                  </a:cubicBezTo>
                  <a:cubicBezTo>
                    <a:pt x="433" y="195"/>
                    <a:pt x="434" y="195"/>
                    <a:pt x="435" y="196"/>
                  </a:cubicBezTo>
                  <a:cubicBezTo>
                    <a:pt x="437" y="197"/>
                    <a:pt x="438" y="197"/>
                    <a:pt x="439" y="196"/>
                  </a:cubicBezTo>
                  <a:cubicBezTo>
                    <a:pt x="440" y="195"/>
                    <a:pt x="440" y="195"/>
                    <a:pt x="441" y="195"/>
                  </a:cubicBezTo>
                  <a:cubicBezTo>
                    <a:pt x="441" y="195"/>
                    <a:pt x="442" y="195"/>
                    <a:pt x="442" y="195"/>
                  </a:cubicBezTo>
                  <a:cubicBezTo>
                    <a:pt x="442" y="194"/>
                    <a:pt x="443" y="193"/>
                    <a:pt x="444" y="193"/>
                  </a:cubicBezTo>
                  <a:cubicBezTo>
                    <a:pt x="444" y="193"/>
                    <a:pt x="444" y="192"/>
                    <a:pt x="444" y="192"/>
                  </a:cubicBezTo>
                  <a:cubicBezTo>
                    <a:pt x="443" y="192"/>
                    <a:pt x="443" y="191"/>
                    <a:pt x="443" y="191"/>
                  </a:cubicBezTo>
                  <a:cubicBezTo>
                    <a:pt x="443" y="190"/>
                    <a:pt x="444" y="190"/>
                    <a:pt x="444" y="189"/>
                  </a:cubicBezTo>
                  <a:cubicBezTo>
                    <a:pt x="443" y="188"/>
                    <a:pt x="443" y="187"/>
                    <a:pt x="443" y="186"/>
                  </a:cubicBezTo>
                  <a:cubicBezTo>
                    <a:pt x="443" y="185"/>
                    <a:pt x="443" y="184"/>
                    <a:pt x="442" y="184"/>
                  </a:cubicBezTo>
                  <a:cubicBezTo>
                    <a:pt x="440" y="183"/>
                    <a:pt x="439" y="182"/>
                    <a:pt x="437" y="183"/>
                  </a:cubicBezTo>
                  <a:cubicBezTo>
                    <a:pt x="436" y="183"/>
                    <a:pt x="435" y="183"/>
                    <a:pt x="434" y="183"/>
                  </a:cubicBezTo>
                  <a:cubicBezTo>
                    <a:pt x="433" y="183"/>
                    <a:pt x="433" y="183"/>
                    <a:pt x="433" y="183"/>
                  </a:cubicBezTo>
                  <a:cubicBezTo>
                    <a:pt x="433" y="184"/>
                    <a:pt x="433" y="184"/>
                    <a:pt x="433" y="184"/>
                  </a:cubicBezTo>
                  <a:cubicBezTo>
                    <a:pt x="433" y="184"/>
                    <a:pt x="432" y="185"/>
                    <a:pt x="432" y="184"/>
                  </a:cubicBezTo>
                  <a:cubicBezTo>
                    <a:pt x="432" y="184"/>
                    <a:pt x="432" y="184"/>
                    <a:pt x="432" y="184"/>
                  </a:cubicBezTo>
                  <a:cubicBezTo>
                    <a:pt x="433" y="182"/>
                    <a:pt x="434" y="182"/>
                    <a:pt x="435" y="182"/>
                  </a:cubicBezTo>
                  <a:cubicBezTo>
                    <a:pt x="436" y="182"/>
                    <a:pt x="437" y="181"/>
                    <a:pt x="437" y="180"/>
                  </a:cubicBezTo>
                  <a:cubicBezTo>
                    <a:pt x="436" y="180"/>
                    <a:pt x="436" y="180"/>
                    <a:pt x="435" y="179"/>
                  </a:cubicBezTo>
                  <a:cubicBezTo>
                    <a:pt x="433" y="178"/>
                    <a:pt x="431" y="178"/>
                    <a:pt x="429" y="179"/>
                  </a:cubicBezTo>
                  <a:cubicBezTo>
                    <a:pt x="428" y="179"/>
                    <a:pt x="428" y="179"/>
                    <a:pt x="427" y="179"/>
                  </a:cubicBezTo>
                  <a:cubicBezTo>
                    <a:pt x="427" y="179"/>
                    <a:pt x="426" y="179"/>
                    <a:pt x="426" y="180"/>
                  </a:cubicBezTo>
                  <a:cubicBezTo>
                    <a:pt x="425" y="180"/>
                    <a:pt x="425" y="180"/>
                    <a:pt x="425" y="180"/>
                  </a:cubicBezTo>
                  <a:cubicBezTo>
                    <a:pt x="425" y="179"/>
                    <a:pt x="424" y="180"/>
                    <a:pt x="424" y="180"/>
                  </a:cubicBezTo>
                  <a:cubicBezTo>
                    <a:pt x="423" y="181"/>
                    <a:pt x="422" y="183"/>
                    <a:pt x="421" y="185"/>
                  </a:cubicBezTo>
                  <a:cubicBezTo>
                    <a:pt x="421" y="185"/>
                    <a:pt x="421" y="186"/>
                    <a:pt x="421" y="186"/>
                  </a:cubicBezTo>
                  <a:cubicBezTo>
                    <a:pt x="421" y="186"/>
                    <a:pt x="421" y="187"/>
                    <a:pt x="420" y="187"/>
                  </a:cubicBezTo>
                  <a:cubicBezTo>
                    <a:pt x="420" y="187"/>
                    <a:pt x="420" y="187"/>
                    <a:pt x="420" y="187"/>
                  </a:cubicBezTo>
                  <a:cubicBezTo>
                    <a:pt x="420" y="185"/>
                    <a:pt x="421" y="184"/>
                    <a:pt x="422" y="182"/>
                  </a:cubicBezTo>
                  <a:cubicBezTo>
                    <a:pt x="422" y="181"/>
                    <a:pt x="422" y="181"/>
                    <a:pt x="423" y="180"/>
                  </a:cubicBezTo>
                  <a:cubicBezTo>
                    <a:pt x="424" y="179"/>
                    <a:pt x="424" y="178"/>
                    <a:pt x="423" y="177"/>
                  </a:cubicBezTo>
                  <a:cubicBezTo>
                    <a:pt x="423" y="177"/>
                    <a:pt x="423" y="177"/>
                    <a:pt x="423" y="177"/>
                  </a:cubicBezTo>
                  <a:cubicBezTo>
                    <a:pt x="423" y="177"/>
                    <a:pt x="423" y="177"/>
                    <a:pt x="423" y="177"/>
                  </a:cubicBezTo>
                  <a:cubicBezTo>
                    <a:pt x="423" y="177"/>
                    <a:pt x="423" y="177"/>
                    <a:pt x="423" y="177"/>
                  </a:cubicBezTo>
                  <a:cubicBezTo>
                    <a:pt x="423" y="177"/>
                    <a:pt x="424" y="177"/>
                    <a:pt x="424" y="177"/>
                  </a:cubicBezTo>
                  <a:cubicBezTo>
                    <a:pt x="424" y="178"/>
                    <a:pt x="424" y="178"/>
                    <a:pt x="425" y="178"/>
                  </a:cubicBezTo>
                  <a:cubicBezTo>
                    <a:pt x="426" y="178"/>
                    <a:pt x="427" y="177"/>
                    <a:pt x="428" y="177"/>
                  </a:cubicBezTo>
                  <a:cubicBezTo>
                    <a:pt x="429" y="176"/>
                    <a:pt x="431" y="176"/>
                    <a:pt x="433" y="176"/>
                  </a:cubicBezTo>
                  <a:cubicBezTo>
                    <a:pt x="433" y="177"/>
                    <a:pt x="434" y="177"/>
                    <a:pt x="434" y="176"/>
                  </a:cubicBezTo>
                  <a:cubicBezTo>
                    <a:pt x="434" y="176"/>
                    <a:pt x="434" y="175"/>
                    <a:pt x="434" y="175"/>
                  </a:cubicBezTo>
                  <a:cubicBezTo>
                    <a:pt x="434" y="174"/>
                    <a:pt x="433" y="175"/>
                    <a:pt x="433" y="175"/>
                  </a:cubicBezTo>
                  <a:cubicBezTo>
                    <a:pt x="432" y="175"/>
                    <a:pt x="432" y="174"/>
                    <a:pt x="431" y="174"/>
                  </a:cubicBezTo>
                  <a:cubicBezTo>
                    <a:pt x="430" y="174"/>
                    <a:pt x="429" y="174"/>
                    <a:pt x="428" y="174"/>
                  </a:cubicBezTo>
                  <a:cubicBezTo>
                    <a:pt x="428" y="174"/>
                    <a:pt x="428" y="174"/>
                    <a:pt x="428" y="174"/>
                  </a:cubicBezTo>
                  <a:cubicBezTo>
                    <a:pt x="427" y="174"/>
                    <a:pt x="426" y="173"/>
                    <a:pt x="425" y="173"/>
                  </a:cubicBezTo>
                  <a:cubicBezTo>
                    <a:pt x="423" y="173"/>
                    <a:pt x="422" y="173"/>
                    <a:pt x="420" y="174"/>
                  </a:cubicBezTo>
                  <a:cubicBezTo>
                    <a:pt x="420" y="173"/>
                    <a:pt x="421" y="173"/>
                    <a:pt x="421" y="172"/>
                  </a:cubicBezTo>
                  <a:cubicBezTo>
                    <a:pt x="421" y="172"/>
                    <a:pt x="422" y="172"/>
                    <a:pt x="422" y="172"/>
                  </a:cubicBezTo>
                  <a:cubicBezTo>
                    <a:pt x="423" y="172"/>
                    <a:pt x="423" y="172"/>
                    <a:pt x="424" y="172"/>
                  </a:cubicBezTo>
                  <a:cubicBezTo>
                    <a:pt x="424" y="172"/>
                    <a:pt x="424" y="172"/>
                    <a:pt x="424" y="172"/>
                  </a:cubicBezTo>
                  <a:cubicBezTo>
                    <a:pt x="425" y="172"/>
                    <a:pt x="426" y="172"/>
                    <a:pt x="427" y="173"/>
                  </a:cubicBezTo>
                  <a:cubicBezTo>
                    <a:pt x="428" y="173"/>
                    <a:pt x="428" y="173"/>
                    <a:pt x="429" y="173"/>
                  </a:cubicBezTo>
                  <a:cubicBezTo>
                    <a:pt x="431" y="172"/>
                    <a:pt x="433" y="172"/>
                    <a:pt x="434" y="172"/>
                  </a:cubicBezTo>
                  <a:cubicBezTo>
                    <a:pt x="435" y="173"/>
                    <a:pt x="437" y="173"/>
                    <a:pt x="436" y="175"/>
                  </a:cubicBezTo>
                  <a:cubicBezTo>
                    <a:pt x="436" y="176"/>
                    <a:pt x="437" y="176"/>
                    <a:pt x="437" y="177"/>
                  </a:cubicBezTo>
                  <a:cubicBezTo>
                    <a:pt x="439" y="178"/>
                    <a:pt x="441" y="178"/>
                    <a:pt x="443" y="178"/>
                  </a:cubicBezTo>
                  <a:cubicBezTo>
                    <a:pt x="444" y="179"/>
                    <a:pt x="445" y="179"/>
                    <a:pt x="446" y="178"/>
                  </a:cubicBezTo>
                  <a:cubicBezTo>
                    <a:pt x="446" y="177"/>
                    <a:pt x="445" y="177"/>
                    <a:pt x="445" y="176"/>
                  </a:cubicBezTo>
                  <a:cubicBezTo>
                    <a:pt x="445" y="176"/>
                    <a:pt x="445" y="175"/>
                    <a:pt x="444" y="175"/>
                  </a:cubicBezTo>
                  <a:cubicBezTo>
                    <a:pt x="444" y="175"/>
                    <a:pt x="445" y="174"/>
                    <a:pt x="444" y="174"/>
                  </a:cubicBezTo>
                  <a:cubicBezTo>
                    <a:pt x="444" y="173"/>
                    <a:pt x="443" y="173"/>
                    <a:pt x="443" y="173"/>
                  </a:cubicBezTo>
                  <a:cubicBezTo>
                    <a:pt x="444" y="173"/>
                    <a:pt x="444" y="172"/>
                    <a:pt x="445" y="172"/>
                  </a:cubicBezTo>
                  <a:cubicBezTo>
                    <a:pt x="445" y="172"/>
                    <a:pt x="445" y="171"/>
                    <a:pt x="445" y="171"/>
                  </a:cubicBezTo>
                  <a:cubicBezTo>
                    <a:pt x="444" y="171"/>
                    <a:pt x="443" y="171"/>
                    <a:pt x="442" y="171"/>
                  </a:cubicBezTo>
                  <a:cubicBezTo>
                    <a:pt x="442" y="171"/>
                    <a:pt x="442" y="171"/>
                    <a:pt x="442" y="170"/>
                  </a:cubicBezTo>
                  <a:cubicBezTo>
                    <a:pt x="440" y="170"/>
                    <a:pt x="439" y="170"/>
                    <a:pt x="437" y="170"/>
                  </a:cubicBezTo>
                  <a:cubicBezTo>
                    <a:pt x="437" y="170"/>
                    <a:pt x="436" y="171"/>
                    <a:pt x="435" y="170"/>
                  </a:cubicBezTo>
                  <a:cubicBezTo>
                    <a:pt x="435" y="170"/>
                    <a:pt x="435" y="169"/>
                    <a:pt x="434" y="169"/>
                  </a:cubicBezTo>
                  <a:cubicBezTo>
                    <a:pt x="431" y="169"/>
                    <a:pt x="428" y="168"/>
                    <a:pt x="425" y="170"/>
                  </a:cubicBezTo>
                  <a:cubicBezTo>
                    <a:pt x="425" y="170"/>
                    <a:pt x="425" y="170"/>
                    <a:pt x="425" y="170"/>
                  </a:cubicBezTo>
                  <a:cubicBezTo>
                    <a:pt x="425" y="170"/>
                    <a:pt x="425" y="170"/>
                    <a:pt x="426" y="170"/>
                  </a:cubicBezTo>
                  <a:cubicBezTo>
                    <a:pt x="426" y="169"/>
                    <a:pt x="426" y="169"/>
                    <a:pt x="426" y="169"/>
                  </a:cubicBezTo>
                  <a:cubicBezTo>
                    <a:pt x="426" y="169"/>
                    <a:pt x="426" y="169"/>
                    <a:pt x="425" y="169"/>
                  </a:cubicBezTo>
                  <a:cubicBezTo>
                    <a:pt x="425" y="168"/>
                    <a:pt x="424" y="168"/>
                    <a:pt x="424" y="168"/>
                  </a:cubicBezTo>
                  <a:cubicBezTo>
                    <a:pt x="423" y="168"/>
                    <a:pt x="422" y="167"/>
                    <a:pt x="422" y="167"/>
                  </a:cubicBezTo>
                  <a:cubicBezTo>
                    <a:pt x="422" y="166"/>
                    <a:pt x="422" y="166"/>
                    <a:pt x="422" y="166"/>
                  </a:cubicBezTo>
                  <a:cubicBezTo>
                    <a:pt x="424" y="167"/>
                    <a:pt x="425" y="167"/>
                    <a:pt x="427" y="167"/>
                  </a:cubicBezTo>
                  <a:cubicBezTo>
                    <a:pt x="427" y="167"/>
                    <a:pt x="427" y="167"/>
                    <a:pt x="427" y="166"/>
                  </a:cubicBezTo>
                  <a:cubicBezTo>
                    <a:pt x="427" y="165"/>
                    <a:pt x="426" y="164"/>
                    <a:pt x="426" y="163"/>
                  </a:cubicBezTo>
                  <a:cubicBezTo>
                    <a:pt x="426" y="163"/>
                    <a:pt x="426" y="163"/>
                    <a:pt x="426" y="163"/>
                  </a:cubicBezTo>
                  <a:cubicBezTo>
                    <a:pt x="427" y="163"/>
                    <a:pt x="427" y="163"/>
                    <a:pt x="427" y="162"/>
                  </a:cubicBezTo>
                  <a:cubicBezTo>
                    <a:pt x="428" y="164"/>
                    <a:pt x="428" y="165"/>
                    <a:pt x="429" y="166"/>
                  </a:cubicBezTo>
                  <a:cubicBezTo>
                    <a:pt x="429" y="166"/>
                    <a:pt x="430" y="167"/>
                    <a:pt x="431" y="167"/>
                  </a:cubicBezTo>
                  <a:cubicBezTo>
                    <a:pt x="431" y="167"/>
                    <a:pt x="432" y="167"/>
                    <a:pt x="432" y="167"/>
                  </a:cubicBezTo>
                  <a:cubicBezTo>
                    <a:pt x="433" y="167"/>
                    <a:pt x="435" y="167"/>
                    <a:pt x="436" y="166"/>
                  </a:cubicBezTo>
                  <a:cubicBezTo>
                    <a:pt x="435" y="166"/>
                    <a:pt x="434" y="165"/>
                    <a:pt x="434" y="164"/>
                  </a:cubicBezTo>
                  <a:cubicBezTo>
                    <a:pt x="434" y="164"/>
                    <a:pt x="434" y="163"/>
                    <a:pt x="434" y="163"/>
                  </a:cubicBezTo>
                  <a:cubicBezTo>
                    <a:pt x="433" y="162"/>
                    <a:pt x="431" y="162"/>
                    <a:pt x="430" y="162"/>
                  </a:cubicBezTo>
                  <a:cubicBezTo>
                    <a:pt x="429" y="161"/>
                    <a:pt x="428" y="161"/>
                    <a:pt x="427" y="161"/>
                  </a:cubicBezTo>
                  <a:cubicBezTo>
                    <a:pt x="427" y="161"/>
                    <a:pt x="427" y="160"/>
                    <a:pt x="427" y="160"/>
                  </a:cubicBezTo>
                  <a:cubicBezTo>
                    <a:pt x="427" y="160"/>
                    <a:pt x="428" y="159"/>
                    <a:pt x="428" y="159"/>
                  </a:cubicBezTo>
                  <a:cubicBezTo>
                    <a:pt x="428" y="160"/>
                    <a:pt x="428" y="160"/>
                    <a:pt x="429" y="160"/>
                  </a:cubicBezTo>
                  <a:cubicBezTo>
                    <a:pt x="429" y="161"/>
                    <a:pt x="429" y="161"/>
                    <a:pt x="429" y="161"/>
                  </a:cubicBezTo>
                  <a:cubicBezTo>
                    <a:pt x="429" y="161"/>
                    <a:pt x="430" y="160"/>
                    <a:pt x="431" y="160"/>
                  </a:cubicBezTo>
                  <a:cubicBezTo>
                    <a:pt x="431" y="161"/>
                    <a:pt x="432" y="161"/>
                    <a:pt x="433" y="161"/>
                  </a:cubicBezTo>
                  <a:cubicBezTo>
                    <a:pt x="433" y="161"/>
                    <a:pt x="433" y="161"/>
                    <a:pt x="433" y="161"/>
                  </a:cubicBezTo>
                  <a:cubicBezTo>
                    <a:pt x="434" y="161"/>
                    <a:pt x="434" y="161"/>
                    <a:pt x="434" y="161"/>
                  </a:cubicBezTo>
                  <a:cubicBezTo>
                    <a:pt x="434" y="161"/>
                    <a:pt x="434" y="162"/>
                    <a:pt x="435" y="162"/>
                  </a:cubicBezTo>
                  <a:cubicBezTo>
                    <a:pt x="435" y="162"/>
                    <a:pt x="435" y="163"/>
                    <a:pt x="435" y="163"/>
                  </a:cubicBezTo>
                  <a:cubicBezTo>
                    <a:pt x="435" y="164"/>
                    <a:pt x="436" y="163"/>
                    <a:pt x="437" y="163"/>
                  </a:cubicBezTo>
                  <a:cubicBezTo>
                    <a:pt x="437" y="163"/>
                    <a:pt x="436" y="164"/>
                    <a:pt x="437" y="164"/>
                  </a:cubicBezTo>
                  <a:cubicBezTo>
                    <a:pt x="438" y="164"/>
                    <a:pt x="438" y="164"/>
                    <a:pt x="438" y="164"/>
                  </a:cubicBezTo>
                  <a:cubicBezTo>
                    <a:pt x="439" y="165"/>
                    <a:pt x="439" y="166"/>
                    <a:pt x="440" y="165"/>
                  </a:cubicBezTo>
                  <a:cubicBezTo>
                    <a:pt x="440" y="166"/>
                    <a:pt x="441" y="166"/>
                    <a:pt x="442" y="166"/>
                  </a:cubicBezTo>
                  <a:cubicBezTo>
                    <a:pt x="442" y="166"/>
                    <a:pt x="443" y="165"/>
                    <a:pt x="443" y="165"/>
                  </a:cubicBezTo>
                  <a:cubicBezTo>
                    <a:pt x="443" y="164"/>
                    <a:pt x="443" y="163"/>
                    <a:pt x="442" y="163"/>
                  </a:cubicBezTo>
                  <a:cubicBezTo>
                    <a:pt x="442" y="162"/>
                    <a:pt x="442" y="162"/>
                    <a:pt x="442" y="161"/>
                  </a:cubicBezTo>
                  <a:cubicBezTo>
                    <a:pt x="442" y="160"/>
                    <a:pt x="443" y="162"/>
                    <a:pt x="443" y="162"/>
                  </a:cubicBezTo>
                  <a:cubicBezTo>
                    <a:pt x="444" y="162"/>
                    <a:pt x="444" y="163"/>
                    <a:pt x="445" y="163"/>
                  </a:cubicBezTo>
                  <a:cubicBezTo>
                    <a:pt x="445" y="163"/>
                    <a:pt x="446" y="163"/>
                    <a:pt x="447" y="163"/>
                  </a:cubicBezTo>
                  <a:cubicBezTo>
                    <a:pt x="448" y="164"/>
                    <a:pt x="449" y="163"/>
                    <a:pt x="449" y="161"/>
                  </a:cubicBezTo>
                  <a:cubicBezTo>
                    <a:pt x="449" y="160"/>
                    <a:pt x="449" y="160"/>
                    <a:pt x="449" y="159"/>
                  </a:cubicBezTo>
                  <a:cubicBezTo>
                    <a:pt x="449" y="159"/>
                    <a:pt x="449" y="159"/>
                    <a:pt x="449" y="159"/>
                  </a:cubicBezTo>
                  <a:cubicBezTo>
                    <a:pt x="450" y="160"/>
                    <a:pt x="449" y="161"/>
                    <a:pt x="450" y="161"/>
                  </a:cubicBezTo>
                  <a:cubicBezTo>
                    <a:pt x="450" y="161"/>
                    <a:pt x="451" y="161"/>
                    <a:pt x="451" y="161"/>
                  </a:cubicBezTo>
                  <a:cubicBezTo>
                    <a:pt x="451" y="161"/>
                    <a:pt x="451" y="161"/>
                    <a:pt x="452" y="161"/>
                  </a:cubicBezTo>
                  <a:cubicBezTo>
                    <a:pt x="452" y="161"/>
                    <a:pt x="454" y="161"/>
                    <a:pt x="454" y="160"/>
                  </a:cubicBezTo>
                  <a:cubicBezTo>
                    <a:pt x="454" y="157"/>
                    <a:pt x="454" y="155"/>
                    <a:pt x="453" y="153"/>
                  </a:cubicBezTo>
                  <a:cubicBezTo>
                    <a:pt x="453" y="153"/>
                    <a:pt x="453" y="152"/>
                    <a:pt x="453" y="152"/>
                  </a:cubicBezTo>
                  <a:cubicBezTo>
                    <a:pt x="453" y="151"/>
                    <a:pt x="453" y="151"/>
                    <a:pt x="452" y="151"/>
                  </a:cubicBezTo>
                  <a:cubicBezTo>
                    <a:pt x="452" y="151"/>
                    <a:pt x="451" y="152"/>
                    <a:pt x="450" y="151"/>
                  </a:cubicBezTo>
                  <a:cubicBezTo>
                    <a:pt x="449" y="150"/>
                    <a:pt x="448" y="150"/>
                    <a:pt x="446" y="150"/>
                  </a:cubicBezTo>
                  <a:cubicBezTo>
                    <a:pt x="444" y="150"/>
                    <a:pt x="444" y="150"/>
                    <a:pt x="443" y="148"/>
                  </a:cubicBezTo>
                  <a:cubicBezTo>
                    <a:pt x="444" y="148"/>
                    <a:pt x="445" y="148"/>
                    <a:pt x="446" y="147"/>
                  </a:cubicBezTo>
                  <a:cubicBezTo>
                    <a:pt x="447" y="146"/>
                    <a:pt x="448" y="147"/>
                    <a:pt x="449" y="147"/>
                  </a:cubicBezTo>
                  <a:cubicBezTo>
                    <a:pt x="449" y="148"/>
                    <a:pt x="450" y="148"/>
                    <a:pt x="450" y="148"/>
                  </a:cubicBezTo>
                  <a:cubicBezTo>
                    <a:pt x="450" y="148"/>
                    <a:pt x="449" y="148"/>
                    <a:pt x="449" y="149"/>
                  </a:cubicBezTo>
                  <a:cubicBezTo>
                    <a:pt x="450" y="150"/>
                    <a:pt x="450" y="149"/>
                    <a:pt x="451" y="149"/>
                  </a:cubicBezTo>
                  <a:cubicBezTo>
                    <a:pt x="452" y="149"/>
                    <a:pt x="454" y="149"/>
                    <a:pt x="455" y="150"/>
                  </a:cubicBezTo>
                  <a:cubicBezTo>
                    <a:pt x="455" y="150"/>
                    <a:pt x="455" y="150"/>
                    <a:pt x="455" y="151"/>
                  </a:cubicBezTo>
                  <a:cubicBezTo>
                    <a:pt x="455" y="151"/>
                    <a:pt x="455" y="152"/>
                    <a:pt x="455" y="152"/>
                  </a:cubicBezTo>
                  <a:cubicBezTo>
                    <a:pt x="455" y="153"/>
                    <a:pt x="456" y="154"/>
                    <a:pt x="457" y="154"/>
                  </a:cubicBezTo>
                  <a:cubicBezTo>
                    <a:pt x="457" y="154"/>
                    <a:pt x="457" y="154"/>
                    <a:pt x="457" y="154"/>
                  </a:cubicBezTo>
                  <a:cubicBezTo>
                    <a:pt x="457" y="155"/>
                    <a:pt x="457" y="155"/>
                    <a:pt x="458" y="155"/>
                  </a:cubicBezTo>
                  <a:cubicBezTo>
                    <a:pt x="459" y="154"/>
                    <a:pt x="459" y="155"/>
                    <a:pt x="460" y="155"/>
                  </a:cubicBezTo>
                  <a:cubicBezTo>
                    <a:pt x="461" y="154"/>
                    <a:pt x="463" y="154"/>
                    <a:pt x="464" y="153"/>
                  </a:cubicBezTo>
                  <a:cubicBezTo>
                    <a:pt x="466" y="152"/>
                    <a:pt x="467" y="151"/>
                    <a:pt x="468" y="150"/>
                  </a:cubicBezTo>
                  <a:cubicBezTo>
                    <a:pt x="468" y="149"/>
                    <a:pt x="468" y="148"/>
                    <a:pt x="469" y="148"/>
                  </a:cubicBezTo>
                  <a:cubicBezTo>
                    <a:pt x="469" y="148"/>
                    <a:pt x="469" y="147"/>
                    <a:pt x="469" y="147"/>
                  </a:cubicBezTo>
                  <a:cubicBezTo>
                    <a:pt x="469" y="146"/>
                    <a:pt x="468" y="146"/>
                    <a:pt x="468" y="146"/>
                  </a:cubicBezTo>
                  <a:cubicBezTo>
                    <a:pt x="467" y="146"/>
                    <a:pt x="467" y="146"/>
                    <a:pt x="466" y="146"/>
                  </a:cubicBezTo>
                  <a:cubicBezTo>
                    <a:pt x="466" y="146"/>
                    <a:pt x="466" y="147"/>
                    <a:pt x="466" y="146"/>
                  </a:cubicBezTo>
                  <a:cubicBezTo>
                    <a:pt x="466" y="145"/>
                    <a:pt x="466" y="144"/>
                    <a:pt x="468" y="144"/>
                  </a:cubicBezTo>
                  <a:cubicBezTo>
                    <a:pt x="469" y="144"/>
                    <a:pt x="470" y="143"/>
                    <a:pt x="470" y="142"/>
                  </a:cubicBezTo>
                  <a:cubicBezTo>
                    <a:pt x="470" y="142"/>
                    <a:pt x="470" y="141"/>
                    <a:pt x="471" y="141"/>
                  </a:cubicBezTo>
                  <a:cubicBezTo>
                    <a:pt x="472" y="140"/>
                    <a:pt x="471" y="138"/>
                    <a:pt x="470" y="138"/>
                  </a:cubicBezTo>
                  <a:cubicBezTo>
                    <a:pt x="469" y="138"/>
                    <a:pt x="467" y="139"/>
                    <a:pt x="466" y="139"/>
                  </a:cubicBezTo>
                  <a:cubicBezTo>
                    <a:pt x="465" y="139"/>
                    <a:pt x="465" y="140"/>
                    <a:pt x="464" y="140"/>
                  </a:cubicBezTo>
                  <a:cubicBezTo>
                    <a:pt x="463" y="140"/>
                    <a:pt x="461" y="140"/>
                    <a:pt x="460" y="140"/>
                  </a:cubicBezTo>
                  <a:cubicBezTo>
                    <a:pt x="459" y="140"/>
                    <a:pt x="459" y="140"/>
                    <a:pt x="460" y="139"/>
                  </a:cubicBezTo>
                  <a:cubicBezTo>
                    <a:pt x="460" y="139"/>
                    <a:pt x="460" y="139"/>
                    <a:pt x="460" y="139"/>
                  </a:cubicBezTo>
                  <a:cubicBezTo>
                    <a:pt x="461" y="139"/>
                    <a:pt x="462" y="139"/>
                    <a:pt x="462" y="138"/>
                  </a:cubicBezTo>
                  <a:cubicBezTo>
                    <a:pt x="462" y="138"/>
                    <a:pt x="462" y="137"/>
                    <a:pt x="461" y="137"/>
                  </a:cubicBezTo>
                  <a:cubicBezTo>
                    <a:pt x="460" y="136"/>
                    <a:pt x="460" y="135"/>
                    <a:pt x="459" y="135"/>
                  </a:cubicBezTo>
                  <a:cubicBezTo>
                    <a:pt x="459" y="134"/>
                    <a:pt x="459" y="134"/>
                    <a:pt x="460" y="134"/>
                  </a:cubicBezTo>
                  <a:cubicBezTo>
                    <a:pt x="460" y="135"/>
                    <a:pt x="461" y="135"/>
                    <a:pt x="462" y="136"/>
                  </a:cubicBezTo>
                  <a:cubicBezTo>
                    <a:pt x="462" y="136"/>
                    <a:pt x="462" y="136"/>
                    <a:pt x="462" y="136"/>
                  </a:cubicBezTo>
                  <a:cubicBezTo>
                    <a:pt x="462" y="137"/>
                    <a:pt x="463" y="138"/>
                    <a:pt x="463" y="138"/>
                  </a:cubicBezTo>
                  <a:cubicBezTo>
                    <a:pt x="465" y="139"/>
                    <a:pt x="465" y="137"/>
                    <a:pt x="465" y="137"/>
                  </a:cubicBezTo>
                  <a:cubicBezTo>
                    <a:pt x="466" y="137"/>
                    <a:pt x="466" y="137"/>
                    <a:pt x="466" y="137"/>
                  </a:cubicBezTo>
                  <a:cubicBezTo>
                    <a:pt x="467" y="136"/>
                    <a:pt x="467" y="136"/>
                    <a:pt x="467" y="136"/>
                  </a:cubicBezTo>
                  <a:cubicBezTo>
                    <a:pt x="467" y="136"/>
                    <a:pt x="468" y="136"/>
                    <a:pt x="468" y="136"/>
                  </a:cubicBezTo>
                  <a:cubicBezTo>
                    <a:pt x="469" y="136"/>
                    <a:pt x="469" y="135"/>
                    <a:pt x="470" y="135"/>
                  </a:cubicBezTo>
                  <a:cubicBezTo>
                    <a:pt x="470" y="135"/>
                    <a:pt x="470" y="135"/>
                    <a:pt x="471" y="135"/>
                  </a:cubicBezTo>
                  <a:cubicBezTo>
                    <a:pt x="471" y="135"/>
                    <a:pt x="472" y="135"/>
                    <a:pt x="472" y="135"/>
                  </a:cubicBezTo>
                  <a:cubicBezTo>
                    <a:pt x="473" y="136"/>
                    <a:pt x="474" y="136"/>
                    <a:pt x="474" y="134"/>
                  </a:cubicBezTo>
                  <a:cubicBezTo>
                    <a:pt x="474" y="134"/>
                    <a:pt x="474" y="134"/>
                    <a:pt x="475" y="134"/>
                  </a:cubicBezTo>
                  <a:cubicBezTo>
                    <a:pt x="475" y="133"/>
                    <a:pt x="475" y="133"/>
                    <a:pt x="475" y="132"/>
                  </a:cubicBezTo>
                  <a:cubicBezTo>
                    <a:pt x="474" y="131"/>
                    <a:pt x="474" y="131"/>
                    <a:pt x="473" y="131"/>
                  </a:cubicBezTo>
                  <a:cubicBezTo>
                    <a:pt x="473" y="130"/>
                    <a:pt x="472" y="130"/>
                    <a:pt x="472" y="130"/>
                  </a:cubicBezTo>
                  <a:cubicBezTo>
                    <a:pt x="472" y="130"/>
                    <a:pt x="471" y="129"/>
                    <a:pt x="471" y="129"/>
                  </a:cubicBezTo>
                  <a:cubicBezTo>
                    <a:pt x="472" y="127"/>
                    <a:pt x="472" y="126"/>
                    <a:pt x="471" y="124"/>
                  </a:cubicBezTo>
                  <a:cubicBezTo>
                    <a:pt x="471" y="123"/>
                    <a:pt x="471" y="122"/>
                    <a:pt x="469" y="121"/>
                  </a:cubicBezTo>
                  <a:cubicBezTo>
                    <a:pt x="469" y="121"/>
                    <a:pt x="470" y="120"/>
                    <a:pt x="470" y="121"/>
                  </a:cubicBezTo>
                  <a:cubicBezTo>
                    <a:pt x="471" y="122"/>
                    <a:pt x="472" y="123"/>
                    <a:pt x="472" y="125"/>
                  </a:cubicBezTo>
                  <a:cubicBezTo>
                    <a:pt x="473" y="125"/>
                    <a:pt x="474" y="126"/>
                    <a:pt x="473" y="127"/>
                  </a:cubicBezTo>
                  <a:cubicBezTo>
                    <a:pt x="473" y="127"/>
                    <a:pt x="473" y="128"/>
                    <a:pt x="473" y="128"/>
                  </a:cubicBezTo>
                  <a:cubicBezTo>
                    <a:pt x="472" y="129"/>
                    <a:pt x="473" y="129"/>
                    <a:pt x="473" y="129"/>
                  </a:cubicBezTo>
                  <a:cubicBezTo>
                    <a:pt x="475" y="130"/>
                    <a:pt x="477" y="129"/>
                    <a:pt x="478" y="128"/>
                  </a:cubicBezTo>
                  <a:cubicBezTo>
                    <a:pt x="479" y="127"/>
                    <a:pt x="480" y="126"/>
                    <a:pt x="480" y="124"/>
                  </a:cubicBezTo>
                  <a:cubicBezTo>
                    <a:pt x="480" y="123"/>
                    <a:pt x="481" y="121"/>
                    <a:pt x="482" y="119"/>
                  </a:cubicBezTo>
                  <a:cubicBezTo>
                    <a:pt x="482" y="119"/>
                    <a:pt x="482" y="119"/>
                    <a:pt x="482" y="118"/>
                  </a:cubicBezTo>
                  <a:cubicBezTo>
                    <a:pt x="482" y="118"/>
                    <a:pt x="482" y="118"/>
                    <a:pt x="483" y="118"/>
                  </a:cubicBezTo>
                  <a:cubicBezTo>
                    <a:pt x="485" y="116"/>
                    <a:pt x="486" y="112"/>
                    <a:pt x="489" y="111"/>
                  </a:cubicBezTo>
                  <a:cubicBezTo>
                    <a:pt x="489" y="110"/>
                    <a:pt x="489" y="110"/>
                    <a:pt x="489" y="109"/>
                  </a:cubicBezTo>
                  <a:cubicBezTo>
                    <a:pt x="489" y="109"/>
                    <a:pt x="489" y="108"/>
                    <a:pt x="490" y="108"/>
                  </a:cubicBezTo>
                  <a:cubicBezTo>
                    <a:pt x="491" y="108"/>
                    <a:pt x="491" y="107"/>
                    <a:pt x="491" y="106"/>
                  </a:cubicBezTo>
                  <a:cubicBezTo>
                    <a:pt x="491" y="105"/>
                    <a:pt x="492" y="105"/>
                    <a:pt x="492" y="105"/>
                  </a:cubicBezTo>
                  <a:cubicBezTo>
                    <a:pt x="493" y="105"/>
                    <a:pt x="493" y="105"/>
                    <a:pt x="493" y="104"/>
                  </a:cubicBezTo>
                  <a:cubicBezTo>
                    <a:pt x="494" y="104"/>
                    <a:pt x="495" y="103"/>
                    <a:pt x="496" y="102"/>
                  </a:cubicBezTo>
                  <a:cubicBezTo>
                    <a:pt x="497" y="101"/>
                    <a:pt x="498" y="99"/>
                    <a:pt x="499" y="97"/>
                  </a:cubicBezTo>
                  <a:cubicBezTo>
                    <a:pt x="499" y="97"/>
                    <a:pt x="500" y="96"/>
                    <a:pt x="500" y="96"/>
                  </a:cubicBezTo>
                  <a:cubicBezTo>
                    <a:pt x="500" y="94"/>
                    <a:pt x="501" y="93"/>
                    <a:pt x="502" y="92"/>
                  </a:cubicBezTo>
                  <a:cubicBezTo>
                    <a:pt x="503" y="93"/>
                    <a:pt x="504" y="92"/>
                    <a:pt x="504" y="92"/>
                  </a:cubicBezTo>
                  <a:cubicBezTo>
                    <a:pt x="506" y="91"/>
                    <a:pt x="507" y="89"/>
                    <a:pt x="508" y="88"/>
                  </a:cubicBezTo>
                  <a:cubicBezTo>
                    <a:pt x="509" y="87"/>
                    <a:pt x="509" y="87"/>
                    <a:pt x="509" y="87"/>
                  </a:cubicBezTo>
                  <a:cubicBezTo>
                    <a:pt x="510" y="86"/>
                    <a:pt x="510" y="86"/>
                    <a:pt x="510" y="86"/>
                  </a:cubicBezTo>
                  <a:cubicBezTo>
                    <a:pt x="511" y="85"/>
                    <a:pt x="511" y="84"/>
                    <a:pt x="511" y="83"/>
                  </a:cubicBezTo>
                  <a:cubicBezTo>
                    <a:pt x="512" y="82"/>
                    <a:pt x="512" y="81"/>
                    <a:pt x="512" y="80"/>
                  </a:cubicBezTo>
                  <a:cubicBezTo>
                    <a:pt x="512" y="80"/>
                    <a:pt x="512" y="80"/>
                    <a:pt x="512" y="80"/>
                  </a:cubicBezTo>
                  <a:cubicBezTo>
                    <a:pt x="511" y="80"/>
                    <a:pt x="512" y="79"/>
                    <a:pt x="511" y="79"/>
                  </a:cubicBezTo>
                  <a:cubicBezTo>
                    <a:pt x="510" y="79"/>
                    <a:pt x="509" y="79"/>
                    <a:pt x="508" y="79"/>
                  </a:cubicBezTo>
                  <a:cubicBezTo>
                    <a:pt x="508" y="79"/>
                    <a:pt x="507" y="80"/>
                    <a:pt x="506" y="80"/>
                  </a:cubicBezTo>
                  <a:cubicBezTo>
                    <a:pt x="505" y="80"/>
                    <a:pt x="504" y="81"/>
                    <a:pt x="503" y="81"/>
                  </a:cubicBezTo>
                  <a:cubicBezTo>
                    <a:pt x="503" y="81"/>
                    <a:pt x="503" y="81"/>
                    <a:pt x="503" y="82"/>
                  </a:cubicBezTo>
                  <a:cubicBezTo>
                    <a:pt x="502" y="82"/>
                    <a:pt x="502" y="82"/>
                    <a:pt x="501" y="83"/>
                  </a:cubicBezTo>
                  <a:cubicBezTo>
                    <a:pt x="499" y="84"/>
                    <a:pt x="498" y="85"/>
                    <a:pt x="496" y="85"/>
                  </a:cubicBezTo>
                  <a:cubicBezTo>
                    <a:pt x="496" y="86"/>
                    <a:pt x="495" y="86"/>
                    <a:pt x="495" y="86"/>
                  </a:cubicBezTo>
                  <a:cubicBezTo>
                    <a:pt x="494" y="86"/>
                    <a:pt x="494" y="87"/>
                    <a:pt x="494" y="87"/>
                  </a:cubicBezTo>
                  <a:cubicBezTo>
                    <a:pt x="494" y="87"/>
                    <a:pt x="493" y="87"/>
                    <a:pt x="493" y="87"/>
                  </a:cubicBezTo>
                  <a:cubicBezTo>
                    <a:pt x="492" y="87"/>
                    <a:pt x="491" y="87"/>
                    <a:pt x="491" y="88"/>
                  </a:cubicBezTo>
                  <a:cubicBezTo>
                    <a:pt x="490" y="88"/>
                    <a:pt x="490" y="88"/>
                    <a:pt x="489" y="89"/>
                  </a:cubicBezTo>
                  <a:cubicBezTo>
                    <a:pt x="488" y="89"/>
                    <a:pt x="487" y="90"/>
                    <a:pt x="486" y="91"/>
                  </a:cubicBezTo>
                  <a:cubicBezTo>
                    <a:pt x="486" y="91"/>
                    <a:pt x="486" y="91"/>
                    <a:pt x="485" y="91"/>
                  </a:cubicBezTo>
                  <a:cubicBezTo>
                    <a:pt x="484" y="91"/>
                    <a:pt x="482" y="92"/>
                    <a:pt x="481" y="93"/>
                  </a:cubicBezTo>
                  <a:cubicBezTo>
                    <a:pt x="480" y="93"/>
                    <a:pt x="479" y="94"/>
                    <a:pt x="478" y="95"/>
                  </a:cubicBezTo>
                  <a:cubicBezTo>
                    <a:pt x="478" y="95"/>
                    <a:pt x="477" y="96"/>
                    <a:pt x="477" y="97"/>
                  </a:cubicBezTo>
                  <a:cubicBezTo>
                    <a:pt x="476" y="97"/>
                    <a:pt x="476" y="98"/>
                    <a:pt x="475" y="98"/>
                  </a:cubicBezTo>
                  <a:cubicBezTo>
                    <a:pt x="475" y="98"/>
                    <a:pt x="475" y="98"/>
                    <a:pt x="475" y="98"/>
                  </a:cubicBezTo>
                  <a:cubicBezTo>
                    <a:pt x="475" y="97"/>
                    <a:pt x="475" y="97"/>
                    <a:pt x="476" y="96"/>
                  </a:cubicBezTo>
                  <a:cubicBezTo>
                    <a:pt x="476" y="96"/>
                    <a:pt x="477" y="95"/>
                    <a:pt x="477" y="95"/>
                  </a:cubicBezTo>
                  <a:cubicBezTo>
                    <a:pt x="476" y="95"/>
                    <a:pt x="476" y="95"/>
                    <a:pt x="476" y="95"/>
                  </a:cubicBezTo>
                  <a:cubicBezTo>
                    <a:pt x="475" y="95"/>
                    <a:pt x="474" y="95"/>
                    <a:pt x="473" y="95"/>
                  </a:cubicBezTo>
                  <a:cubicBezTo>
                    <a:pt x="474" y="94"/>
                    <a:pt x="474" y="94"/>
                    <a:pt x="474" y="94"/>
                  </a:cubicBezTo>
                  <a:cubicBezTo>
                    <a:pt x="474" y="95"/>
                    <a:pt x="475" y="95"/>
                    <a:pt x="475" y="94"/>
                  </a:cubicBezTo>
                  <a:cubicBezTo>
                    <a:pt x="476" y="94"/>
                    <a:pt x="477" y="94"/>
                    <a:pt x="477" y="93"/>
                  </a:cubicBezTo>
                  <a:cubicBezTo>
                    <a:pt x="478" y="93"/>
                    <a:pt x="479" y="92"/>
                    <a:pt x="479" y="91"/>
                  </a:cubicBezTo>
                  <a:cubicBezTo>
                    <a:pt x="479" y="91"/>
                    <a:pt x="479" y="91"/>
                    <a:pt x="479" y="91"/>
                  </a:cubicBezTo>
                  <a:cubicBezTo>
                    <a:pt x="480" y="91"/>
                    <a:pt x="481" y="91"/>
                    <a:pt x="482" y="91"/>
                  </a:cubicBezTo>
                  <a:cubicBezTo>
                    <a:pt x="482" y="90"/>
                    <a:pt x="482" y="90"/>
                    <a:pt x="482" y="90"/>
                  </a:cubicBezTo>
                  <a:cubicBezTo>
                    <a:pt x="483" y="90"/>
                    <a:pt x="483" y="90"/>
                    <a:pt x="484" y="90"/>
                  </a:cubicBezTo>
                  <a:cubicBezTo>
                    <a:pt x="484" y="89"/>
                    <a:pt x="485" y="89"/>
                    <a:pt x="486" y="88"/>
                  </a:cubicBezTo>
                  <a:cubicBezTo>
                    <a:pt x="487" y="87"/>
                    <a:pt x="488" y="86"/>
                    <a:pt x="490" y="85"/>
                  </a:cubicBezTo>
                  <a:cubicBezTo>
                    <a:pt x="491" y="85"/>
                    <a:pt x="492" y="84"/>
                    <a:pt x="492" y="83"/>
                  </a:cubicBezTo>
                  <a:cubicBezTo>
                    <a:pt x="493" y="83"/>
                    <a:pt x="493" y="83"/>
                    <a:pt x="493" y="83"/>
                  </a:cubicBezTo>
                  <a:cubicBezTo>
                    <a:pt x="495" y="83"/>
                    <a:pt x="496" y="82"/>
                    <a:pt x="497" y="80"/>
                  </a:cubicBezTo>
                  <a:cubicBezTo>
                    <a:pt x="497" y="80"/>
                    <a:pt x="497" y="80"/>
                    <a:pt x="497" y="80"/>
                  </a:cubicBezTo>
                  <a:cubicBezTo>
                    <a:pt x="497" y="80"/>
                    <a:pt x="496" y="79"/>
                    <a:pt x="496" y="79"/>
                  </a:cubicBezTo>
                  <a:cubicBezTo>
                    <a:pt x="496" y="79"/>
                    <a:pt x="496" y="78"/>
                    <a:pt x="496" y="79"/>
                  </a:cubicBezTo>
                  <a:cubicBezTo>
                    <a:pt x="495" y="78"/>
                    <a:pt x="495" y="78"/>
                    <a:pt x="495" y="78"/>
                  </a:cubicBezTo>
                  <a:cubicBezTo>
                    <a:pt x="494" y="78"/>
                    <a:pt x="493" y="78"/>
                    <a:pt x="493" y="78"/>
                  </a:cubicBezTo>
                  <a:cubicBezTo>
                    <a:pt x="492" y="78"/>
                    <a:pt x="492" y="78"/>
                    <a:pt x="491" y="78"/>
                  </a:cubicBezTo>
                  <a:cubicBezTo>
                    <a:pt x="491" y="78"/>
                    <a:pt x="490" y="78"/>
                    <a:pt x="490" y="78"/>
                  </a:cubicBezTo>
                  <a:cubicBezTo>
                    <a:pt x="489" y="79"/>
                    <a:pt x="488" y="79"/>
                    <a:pt x="487" y="79"/>
                  </a:cubicBezTo>
                  <a:cubicBezTo>
                    <a:pt x="486" y="79"/>
                    <a:pt x="486" y="80"/>
                    <a:pt x="485" y="80"/>
                  </a:cubicBezTo>
                  <a:cubicBezTo>
                    <a:pt x="485" y="80"/>
                    <a:pt x="485" y="80"/>
                    <a:pt x="485" y="80"/>
                  </a:cubicBezTo>
                  <a:cubicBezTo>
                    <a:pt x="485" y="80"/>
                    <a:pt x="484" y="80"/>
                    <a:pt x="484" y="80"/>
                  </a:cubicBezTo>
                  <a:cubicBezTo>
                    <a:pt x="484" y="80"/>
                    <a:pt x="484" y="80"/>
                    <a:pt x="484" y="79"/>
                  </a:cubicBezTo>
                  <a:cubicBezTo>
                    <a:pt x="484" y="79"/>
                    <a:pt x="484" y="79"/>
                    <a:pt x="484" y="79"/>
                  </a:cubicBezTo>
                  <a:cubicBezTo>
                    <a:pt x="484" y="79"/>
                    <a:pt x="485" y="79"/>
                    <a:pt x="485" y="79"/>
                  </a:cubicBezTo>
                  <a:cubicBezTo>
                    <a:pt x="485" y="78"/>
                    <a:pt x="485" y="78"/>
                    <a:pt x="485" y="78"/>
                  </a:cubicBezTo>
                  <a:cubicBezTo>
                    <a:pt x="484" y="77"/>
                    <a:pt x="484" y="75"/>
                    <a:pt x="482" y="75"/>
                  </a:cubicBezTo>
                  <a:cubicBezTo>
                    <a:pt x="482" y="74"/>
                    <a:pt x="482" y="74"/>
                    <a:pt x="482" y="74"/>
                  </a:cubicBezTo>
                  <a:cubicBezTo>
                    <a:pt x="482" y="73"/>
                    <a:pt x="481" y="72"/>
                    <a:pt x="480" y="71"/>
                  </a:cubicBezTo>
                  <a:cubicBezTo>
                    <a:pt x="481" y="72"/>
                    <a:pt x="482" y="73"/>
                    <a:pt x="483" y="74"/>
                  </a:cubicBezTo>
                  <a:cubicBezTo>
                    <a:pt x="484" y="75"/>
                    <a:pt x="485" y="76"/>
                    <a:pt x="486" y="77"/>
                  </a:cubicBezTo>
                  <a:cubicBezTo>
                    <a:pt x="486" y="77"/>
                    <a:pt x="487" y="78"/>
                    <a:pt x="487" y="77"/>
                  </a:cubicBezTo>
                  <a:cubicBezTo>
                    <a:pt x="488" y="77"/>
                    <a:pt x="489" y="77"/>
                    <a:pt x="489" y="76"/>
                  </a:cubicBezTo>
                  <a:cubicBezTo>
                    <a:pt x="491" y="77"/>
                    <a:pt x="492" y="76"/>
                    <a:pt x="493" y="76"/>
                  </a:cubicBezTo>
                  <a:cubicBezTo>
                    <a:pt x="495" y="76"/>
                    <a:pt x="498" y="75"/>
                    <a:pt x="500" y="75"/>
                  </a:cubicBezTo>
                  <a:cubicBezTo>
                    <a:pt x="500" y="75"/>
                    <a:pt x="500" y="75"/>
                    <a:pt x="500" y="75"/>
                  </a:cubicBezTo>
                  <a:cubicBezTo>
                    <a:pt x="501" y="74"/>
                    <a:pt x="501" y="74"/>
                    <a:pt x="501" y="74"/>
                  </a:cubicBezTo>
                  <a:cubicBezTo>
                    <a:pt x="502" y="74"/>
                    <a:pt x="502" y="75"/>
                    <a:pt x="503" y="74"/>
                  </a:cubicBezTo>
                  <a:cubicBezTo>
                    <a:pt x="503" y="74"/>
                    <a:pt x="504" y="74"/>
                    <a:pt x="505" y="74"/>
                  </a:cubicBezTo>
                  <a:cubicBezTo>
                    <a:pt x="505" y="73"/>
                    <a:pt x="505" y="73"/>
                    <a:pt x="506" y="72"/>
                  </a:cubicBezTo>
                  <a:cubicBezTo>
                    <a:pt x="506" y="72"/>
                    <a:pt x="506" y="72"/>
                    <a:pt x="505" y="72"/>
                  </a:cubicBezTo>
                  <a:cubicBezTo>
                    <a:pt x="505" y="72"/>
                    <a:pt x="505" y="72"/>
                    <a:pt x="505" y="72"/>
                  </a:cubicBezTo>
                  <a:cubicBezTo>
                    <a:pt x="504" y="73"/>
                    <a:pt x="503" y="72"/>
                    <a:pt x="501" y="72"/>
                  </a:cubicBezTo>
                  <a:cubicBezTo>
                    <a:pt x="502" y="71"/>
                    <a:pt x="503" y="71"/>
                    <a:pt x="504" y="71"/>
                  </a:cubicBezTo>
                  <a:cubicBezTo>
                    <a:pt x="505" y="71"/>
                    <a:pt x="505" y="71"/>
                    <a:pt x="505" y="70"/>
                  </a:cubicBezTo>
                  <a:cubicBezTo>
                    <a:pt x="506" y="70"/>
                    <a:pt x="506" y="69"/>
                    <a:pt x="506" y="69"/>
                  </a:cubicBezTo>
                  <a:cubicBezTo>
                    <a:pt x="507" y="70"/>
                    <a:pt x="507" y="69"/>
                    <a:pt x="508" y="69"/>
                  </a:cubicBezTo>
                  <a:cubicBezTo>
                    <a:pt x="508" y="69"/>
                    <a:pt x="509" y="69"/>
                    <a:pt x="510" y="70"/>
                  </a:cubicBezTo>
                  <a:cubicBezTo>
                    <a:pt x="510" y="71"/>
                    <a:pt x="510" y="71"/>
                    <a:pt x="511" y="71"/>
                  </a:cubicBezTo>
                  <a:cubicBezTo>
                    <a:pt x="512" y="71"/>
                    <a:pt x="512" y="71"/>
                    <a:pt x="512" y="70"/>
                  </a:cubicBezTo>
                  <a:cubicBezTo>
                    <a:pt x="514" y="69"/>
                    <a:pt x="514" y="68"/>
                    <a:pt x="513" y="67"/>
                  </a:cubicBezTo>
                  <a:cubicBezTo>
                    <a:pt x="513" y="67"/>
                    <a:pt x="513" y="66"/>
                    <a:pt x="513" y="66"/>
                  </a:cubicBezTo>
                  <a:cubicBezTo>
                    <a:pt x="513" y="66"/>
                    <a:pt x="513" y="67"/>
                    <a:pt x="514" y="67"/>
                  </a:cubicBezTo>
                  <a:cubicBezTo>
                    <a:pt x="515" y="68"/>
                    <a:pt x="515" y="68"/>
                    <a:pt x="516" y="67"/>
                  </a:cubicBezTo>
                  <a:cubicBezTo>
                    <a:pt x="517" y="66"/>
                    <a:pt x="517" y="65"/>
                    <a:pt x="518" y="64"/>
                  </a:cubicBezTo>
                  <a:cubicBezTo>
                    <a:pt x="518" y="64"/>
                    <a:pt x="518" y="64"/>
                    <a:pt x="519" y="64"/>
                  </a:cubicBezTo>
                  <a:cubicBezTo>
                    <a:pt x="520" y="63"/>
                    <a:pt x="521" y="62"/>
                    <a:pt x="522" y="61"/>
                  </a:cubicBezTo>
                  <a:cubicBezTo>
                    <a:pt x="523" y="60"/>
                    <a:pt x="525" y="59"/>
                    <a:pt x="525" y="57"/>
                  </a:cubicBezTo>
                  <a:cubicBezTo>
                    <a:pt x="526" y="57"/>
                    <a:pt x="527" y="57"/>
                    <a:pt x="527" y="56"/>
                  </a:cubicBezTo>
                  <a:cubicBezTo>
                    <a:pt x="527" y="55"/>
                    <a:pt x="527" y="55"/>
                    <a:pt x="527" y="55"/>
                  </a:cubicBezTo>
                  <a:cubicBezTo>
                    <a:pt x="528" y="54"/>
                    <a:pt x="530" y="53"/>
                    <a:pt x="528" y="51"/>
                  </a:cubicBezTo>
                  <a:cubicBezTo>
                    <a:pt x="529" y="51"/>
                    <a:pt x="530" y="50"/>
                    <a:pt x="530" y="50"/>
                  </a:cubicBezTo>
                  <a:cubicBezTo>
                    <a:pt x="531" y="49"/>
                    <a:pt x="532" y="49"/>
                    <a:pt x="532" y="48"/>
                  </a:cubicBezTo>
                  <a:cubicBezTo>
                    <a:pt x="533" y="47"/>
                    <a:pt x="534" y="46"/>
                    <a:pt x="534" y="45"/>
                  </a:cubicBezTo>
                  <a:cubicBezTo>
                    <a:pt x="534" y="43"/>
                    <a:pt x="534" y="40"/>
                    <a:pt x="533" y="38"/>
                  </a:cubicBezTo>
                  <a:close/>
                  <a:moveTo>
                    <a:pt x="393" y="95"/>
                  </a:moveTo>
                  <a:cubicBezTo>
                    <a:pt x="393" y="95"/>
                    <a:pt x="393" y="95"/>
                    <a:pt x="393" y="95"/>
                  </a:cubicBezTo>
                  <a:cubicBezTo>
                    <a:pt x="393" y="95"/>
                    <a:pt x="393" y="95"/>
                    <a:pt x="393" y="95"/>
                  </a:cubicBezTo>
                  <a:close/>
                  <a:moveTo>
                    <a:pt x="377" y="221"/>
                  </a:moveTo>
                  <a:cubicBezTo>
                    <a:pt x="377" y="221"/>
                    <a:pt x="377" y="221"/>
                    <a:pt x="377" y="221"/>
                  </a:cubicBezTo>
                  <a:cubicBezTo>
                    <a:pt x="377" y="221"/>
                    <a:pt x="377" y="221"/>
                    <a:pt x="377" y="221"/>
                  </a:cubicBezTo>
                  <a:close/>
                  <a:moveTo>
                    <a:pt x="361" y="248"/>
                  </a:moveTo>
                  <a:cubicBezTo>
                    <a:pt x="361" y="248"/>
                    <a:pt x="361" y="248"/>
                    <a:pt x="361" y="248"/>
                  </a:cubicBezTo>
                  <a:cubicBezTo>
                    <a:pt x="361" y="248"/>
                    <a:pt x="361" y="248"/>
                    <a:pt x="361" y="248"/>
                  </a:cubicBezTo>
                  <a:cubicBezTo>
                    <a:pt x="361" y="248"/>
                    <a:pt x="361" y="248"/>
                    <a:pt x="361" y="248"/>
                  </a:cubicBezTo>
                  <a:close/>
                  <a:moveTo>
                    <a:pt x="365" y="257"/>
                  </a:moveTo>
                  <a:cubicBezTo>
                    <a:pt x="365" y="256"/>
                    <a:pt x="365" y="256"/>
                    <a:pt x="365" y="256"/>
                  </a:cubicBezTo>
                  <a:cubicBezTo>
                    <a:pt x="365" y="256"/>
                    <a:pt x="365" y="256"/>
                    <a:pt x="365" y="256"/>
                  </a:cubicBezTo>
                  <a:cubicBezTo>
                    <a:pt x="366" y="256"/>
                    <a:pt x="366" y="257"/>
                    <a:pt x="366" y="257"/>
                  </a:cubicBezTo>
                  <a:cubicBezTo>
                    <a:pt x="366" y="257"/>
                    <a:pt x="366" y="257"/>
                    <a:pt x="365" y="257"/>
                  </a:cubicBezTo>
                  <a:close/>
                  <a:moveTo>
                    <a:pt x="413" y="243"/>
                  </a:moveTo>
                  <a:cubicBezTo>
                    <a:pt x="413" y="243"/>
                    <a:pt x="413" y="243"/>
                    <a:pt x="413" y="243"/>
                  </a:cubicBezTo>
                  <a:cubicBezTo>
                    <a:pt x="413" y="243"/>
                    <a:pt x="413" y="243"/>
                    <a:pt x="413" y="243"/>
                  </a:cubicBezTo>
                  <a:cubicBezTo>
                    <a:pt x="413" y="243"/>
                    <a:pt x="413" y="243"/>
                    <a:pt x="413" y="243"/>
                  </a:cubicBezTo>
                  <a:close/>
                  <a:moveTo>
                    <a:pt x="423" y="186"/>
                  </a:moveTo>
                  <a:cubicBezTo>
                    <a:pt x="423" y="186"/>
                    <a:pt x="423" y="186"/>
                    <a:pt x="423" y="186"/>
                  </a:cubicBezTo>
                  <a:cubicBezTo>
                    <a:pt x="423" y="186"/>
                    <a:pt x="423" y="186"/>
                    <a:pt x="423" y="186"/>
                  </a:cubicBezTo>
                  <a:cubicBezTo>
                    <a:pt x="423" y="186"/>
                    <a:pt x="423" y="186"/>
                    <a:pt x="423" y="186"/>
                  </a:cubicBezTo>
                  <a:close/>
                  <a:moveTo>
                    <a:pt x="460" y="142"/>
                  </a:moveTo>
                  <a:cubicBezTo>
                    <a:pt x="460" y="142"/>
                    <a:pt x="460" y="142"/>
                    <a:pt x="460" y="142"/>
                  </a:cubicBezTo>
                  <a:cubicBezTo>
                    <a:pt x="460" y="142"/>
                    <a:pt x="460" y="142"/>
                    <a:pt x="460" y="142"/>
                  </a:cubicBezTo>
                  <a:cubicBezTo>
                    <a:pt x="460" y="142"/>
                    <a:pt x="460" y="142"/>
                    <a:pt x="460" y="142"/>
                  </a:cubicBezTo>
                  <a:close/>
                  <a:moveTo>
                    <a:pt x="501" y="89"/>
                  </a:moveTo>
                  <a:cubicBezTo>
                    <a:pt x="501" y="89"/>
                    <a:pt x="501" y="89"/>
                    <a:pt x="501" y="89"/>
                  </a:cubicBezTo>
                  <a:cubicBezTo>
                    <a:pt x="501" y="89"/>
                    <a:pt x="501" y="89"/>
                    <a:pt x="501" y="89"/>
                  </a:cubicBezTo>
                  <a:cubicBezTo>
                    <a:pt x="501" y="89"/>
                    <a:pt x="501" y="89"/>
                    <a:pt x="501" y="89"/>
                  </a:cubicBezTo>
                  <a:close/>
                  <a:moveTo>
                    <a:pt x="480" y="95"/>
                  </a:moveTo>
                  <a:cubicBezTo>
                    <a:pt x="480" y="95"/>
                    <a:pt x="480" y="95"/>
                    <a:pt x="480" y="95"/>
                  </a:cubicBezTo>
                  <a:cubicBezTo>
                    <a:pt x="480" y="95"/>
                    <a:pt x="480" y="95"/>
                    <a:pt x="480" y="95"/>
                  </a:cubicBezTo>
                  <a:close/>
                  <a:moveTo>
                    <a:pt x="289" y="296"/>
                  </a:moveTo>
                  <a:cubicBezTo>
                    <a:pt x="289" y="295"/>
                    <a:pt x="288" y="294"/>
                    <a:pt x="288" y="293"/>
                  </a:cubicBezTo>
                  <a:cubicBezTo>
                    <a:pt x="287" y="294"/>
                    <a:pt x="287" y="295"/>
                    <a:pt x="288" y="296"/>
                  </a:cubicBezTo>
                  <a:cubicBezTo>
                    <a:pt x="289" y="296"/>
                    <a:pt x="289" y="297"/>
                    <a:pt x="289" y="297"/>
                  </a:cubicBezTo>
                  <a:cubicBezTo>
                    <a:pt x="288" y="298"/>
                    <a:pt x="288" y="299"/>
                    <a:pt x="287" y="298"/>
                  </a:cubicBezTo>
                  <a:cubicBezTo>
                    <a:pt x="286" y="298"/>
                    <a:pt x="285" y="299"/>
                    <a:pt x="285" y="299"/>
                  </a:cubicBezTo>
                  <a:cubicBezTo>
                    <a:pt x="283" y="299"/>
                    <a:pt x="282" y="299"/>
                    <a:pt x="282" y="298"/>
                  </a:cubicBezTo>
                  <a:cubicBezTo>
                    <a:pt x="281" y="298"/>
                    <a:pt x="282" y="299"/>
                    <a:pt x="281" y="299"/>
                  </a:cubicBezTo>
                  <a:cubicBezTo>
                    <a:pt x="280" y="299"/>
                    <a:pt x="280" y="299"/>
                    <a:pt x="279" y="299"/>
                  </a:cubicBezTo>
                  <a:cubicBezTo>
                    <a:pt x="278" y="298"/>
                    <a:pt x="279" y="298"/>
                    <a:pt x="279" y="297"/>
                  </a:cubicBezTo>
                  <a:cubicBezTo>
                    <a:pt x="279" y="297"/>
                    <a:pt x="280" y="296"/>
                    <a:pt x="279" y="296"/>
                  </a:cubicBezTo>
                  <a:cubicBezTo>
                    <a:pt x="279" y="297"/>
                    <a:pt x="278" y="297"/>
                    <a:pt x="278" y="299"/>
                  </a:cubicBezTo>
                  <a:cubicBezTo>
                    <a:pt x="278" y="299"/>
                    <a:pt x="278" y="299"/>
                    <a:pt x="277" y="299"/>
                  </a:cubicBezTo>
                  <a:cubicBezTo>
                    <a:pt x="276" y="300"/>
                    <a:pt x="275" y="299"/>
                    <a:pt x="273" y="299"/>
                  </a:cubicBezTo>
                  <a:cubicBezTo>
                    <a:pt x="272" y="298"/>
                    <a:pt x="272" y="297"/>
                    <a:pt x="272" y="296"/>
                  </a:cubicBezTo>
                  <a:cubicBezTo>
                    <a:pt x="272" y="295"/>
                    <a:pt x="272" y="294"/>
                    <a:pt x="272" y="294"/>
                  </a:cubicBezTo>
                  <a:cubicBezTo>
                    <a:pt x="271" y="293"/>
                    <a:pt x="272" y="293"/>
                    <a:pt x="272" y="293"/>
                  </a:cubicBezTo>
                  <a:cubicBezTo>
                    <a:pt x="273" y="293"/>
                    <a:pt x="274" y="293"/>
                    <a:pt x="275" y="293"/>
                  </a:cubicBezTo>
                  <a:cubicBezTo>
                    <a:pt x="274" y="292"/>
                    <a:pt x="273" y="292"/>
                    <a:pt x="273" y="292"/>
                  </a:cubicBezTo>
                  <a:cubicBezTo>
                    <a:pt x="273" y="292"/>
                    <a:pt x="273" y="292"/>
                    <a:pt x="273" y="292"/>
                  </a:cubicBezTo>
                  <a:cubicBezTo>
                    <a:pt x="273" y="292"/>
                    <a:pt x="273" y="291"/>
                    <a:pt x="273" y="291"/>
                  </a:cubicBezTo>
                  <a:cubicBezTo>
                    <a:pt x="273" y="291"/>
                    <a:pt x="273" y="291"/>
                    <a:pt x="272" y="291"/>
                  </a:cubicBezTo>
                  <a:cubicBezTo>
                    <a:pt x="272" y="291"/>
                    <a:pt x="271" y="292"/>
                    <a:pt x="271" y="291"/>
                  </a:cubicBezTo>
                  <a:cubicBezTo>
                    <a:pt x="271" y="290"/>
                    <a:pt x="271" y="290"/>
                    <a:pt x="270" y="290"/>
                  </a:cubicBezTo>
                  <a:cubicBezTo>
                    <a:pt x="271" y="290"/>
                    <a:pt x="271" y="289"/>
                    <a:pt x="271" y="289"/>
                  </a:cubicBezTo>
                  <a:cubicBezTo>
                    <a:pt x="272" y="288"/>
                    <a:pt x="271" y="288"/>
                    <a:pt x="270" y="288"/>
                  </a:cubicBezTo>
                  <a:cubicBezTo>
                    <a:pt x="272" y="287"/>
                    <a:pt x="273" y="287"/>
                    <a:pt x="275" y="287"/>
                  </a:cubicBezTo>
                  <a:cubicBezTo>
                    <a:pt x="274" y="286"/>
                    <a:pt x="273" y="287"/>
                    <a:pt x="273" y="286"/>
                  </a:cubicBezTo>
                  <a:cubicBezTo>
                    <a:pt x="274" y="286"/>
                    <a:pt x="275" y="286"/>
                    <a:pt x="276" y="286"/>
                  </a:cubicBezTo>
                  <a:cubicBezTo>
                    <a:pt x="276" y="286"/>
                    <a:pt x="277" y="286"/>
                    <a:pt x="277" y="285"/>
                  </a:cubicBezTo>
                  <a:cubicBezTo>
                    <a:pt x="277" y="285"/>
                    <a:pt x="276" y="285"/>
                    <a:pt x="276" y="285"/>
                  </a:cubicBezTo>
                  <a:cubicBezTo>
                    <a:pt x="275" y="285"/>
                    <a:pt x="274" y="286"/>
                    <a:pt x="273" y="285"/>
                  </a:cubicBezTo>
                  <a:cubicBezTo>
                    <a:pt x="274" y="285"/>
                    <a:pt x="275" y="285"/>
                    <a:pt x="275" y="285"/>
                  </a:cubicBezTo>
                  <a:cubicBezTo>
                    <a:pt x="275" y="285"/>
                    <a:pt x="275" y="285"/>
                    <a:pt x="275" y="285"/>
                  </a:cubicBezTo>
                  <a:cubicBezTo>
                    <a:pt x="274" y="284"/>
                    <a:pt x="275" y="284"/>
                    <a:pt x="275" y="284"/>
                  </a:cubicBezTo>
                  <a:cubicBezTo>
                    <a:pt x="276" y="284"/>
                    <a:pt x="276" y="284"/>
                    <a:pt x="277" y="283"/>
                  </a:cubicBezTo>
                  <a:cubicBezTo>
                    <a:pt x="277" y="282"/>
                    <a:pt x="275" y="283"/>
                    <a:pt x="276" y="282"/>
                  </a:cubicBezTo>
                  <a:cubicBezTo>
                    <a:pt x="277" y="281"/>
                    <a:pt x="277" y="281"/>
                    <a:pt x="277" y="281"/>
                  </a:cubicBezTo>
                  <a:cubicBezTo>
                    <a:pt x="274" y="281"/>
                    <a:pt x="270" y="283"/>
                    <a:pt x="267" y="283"/>
                  </a:cubicBezTo>
                  <a:cubicBezTo>
                    <a:pt x="267" y="283"/>
                    <a:pt x="266" y="284"/>
                    <a:pt x="266" y="283"/>
                  </a:cubicBezTo>
                  <a:cubicBezTo>
                    <a:pt x="265" y="283"/>
                    <a:pt x="264" y="283"/>
                    <a:pt x="263" y="284"/>
                  </a:cubicBezTo>
                  <a:cubicBezTo>
                    <a:pt x="262" y="284"/>
                    <a:pt x="262" y="285"/>
                    <a:pt x="260" y="284"/>
                  </a:cubicBezTo>
                  <a:cubicBezTo>
                    <a:pt x="260" y="284"/>
                    <a:pt x="259" y="284"/>
                    <a:pt x="258" y="285"/>
                  </a:cubicBezTo>
                  <a:cubicBezTo>
                    <a:pt x="258" y="285"/>
                    <a:pt x="257" y="286"/>
                    <a:pt x="257" y="286"/>
                  </a:cubicBezTo>
                  <a:cubicBezTo>
                    <a:pt x="257" y="285"/>
                    <a:pt x="256" y="285"/>
                    <a:pt x="256" y="284"/>
                  </a:cubicBezTo>
                  <a:cubicBezTo>
                    <a:pt x="256" y="284"/>
                    <a:pt x="256" y="284"/>
                    <a:pt x="256" y="283"/>
                  </a:cubicBezTo>
                  <a:cubicBezTo>
                    <a:pt x="256" y="283"/>
                    <a:pt x="256" y="283"/>
                    <a:pt x="256" y="282"/>
                  </a:cubicBezTo>
                  <a:cubicBezTo>
                    <a:pt x="256" y="282"/>
                    <a:pt x="257" y="283"/>
                    <a:pt x="257" y="282"/>
                  </a:cubicBezTo>
                  <a:cubicBezTo>
                    <a:pt x="256" y="281"/>
                    <a:pt x="258" y="281"/>
                    <a:pt x="258" y="280"/>
                  </a:cubicBezTo>
                  <a:cubicBezTo>
                    <a:pt x="259" y="279"/>
                    <a:pt x="260" y="280"/>
                    <a:pt x="261" y="281"/>
                  </a:cubicBezTo>
                  <a:cubicBezTo>
                    <a:pt x="261" y="280"/>
                    <a:pt x="261" y="280"/>
                    <a:pt x="261" y="280"/>
                  </a:cubicBezTo>
                  <a:cubicBezTo>
                    <a:pt x="260" y="279"/>
                    <a:pt x="260" y="279"/>
                    <a:pt x="261" y="278"/>
                  </a:cubicBezTo>
                  <a:cubicBezTo>
                    <a:pt x="261" y="278"/>
                    <a:pt x="261" y="278"/>
                    <a:pt x="260" y="278"/>
                  </a:cubicBezTo>
                  <a:cubicBezTo>
                    <a:pt x="260" y="278"/>
                    <a:pt x="259" y="279"/>
                    <a:pt x="259" y="278"/>
                  </a:cubicBezTo>
                  <a:cubicBezTo>
                    <a:pt x="259" y="277"/>
                    <a:pt x="259" y="276"/>
                    <a:pt x="260" y="276"/>
                  </a:cubicBezTo>
                  <a:cubicBezTo>
                    <a:pt x="260" y="276"/>
                    <a:pt x="261" y="276"/>
                    <a:pt x="261" y="276"/>
                  </a:cubicBezTo>
                  <a:cubicBezTo>
                    <a:pt x="262" y="275"/>
                    <a:pt x="263" y="275"/>
                    <a:pt x="263" y="276"/>
                  </a:cubicBezTo>
                  <a:cubicBezTo>
                    <a:pt x="263" y="277"/>
                    <a:pt x="264" y="277"/>
                    <a:pt x="264" y="277"/>
                  </a:cubicBezTo>
                  <a:cubicBezTo>
                    <a:pt x="265" y="277"/>
                    <a:pt x="265" y="277"/>
                    <a:pt x="265" y="278"/>
                  </a:cubicBezTo>
                  <a:cubicBezTo>
                    <a:pt x="265" y="279"/>
                    <a:pt x="266" y="279"/>
                    <a:pt x="267" y="279"/>
                  </a:cubicBezTo>
                  <a:cubicBezTo>
                    <a:pt x="267" y="278"/>
                    <a:pt x="267" y="279"/>
                    <a:pt x="268" y="279"/>
                  </a:cubicBezTo>
                  <a:cubicBezTo>
                    <a:pt x="268" y="278"/>
                    <a:pt x="268" y="278"/>
                    <a:pt x="268" y="277"/>
                  </a:cubicBezTo>
                  <a:cubicBezTo>
                    <a:pt x="267" y="278"/>
                    <a:pt x="267" y="278"/>
                    <a:pt x="266" y="278"/>
                  </a:cubicBezTo>
                  <a:cubicBezTo>
                    <a:pt x="266" y="278"/>
                    <a:pt x="265" y="278"/>
                    <a:pt x="266" y="278"/>
                  </a:cubicBezTo>
                  <a:cubicBezTo>
                    <a:pt x="266" y="277"/>
                    <a:pt x="266" y="276"/>
                    <a:pt x="265" y="276"/>
                  </a:cubicBezTo>
                  <a:cubicBezTo>
                    <a:pt x="264" y="276"/>
                    <a:pt x="264" y="275"/>
                    <a:pt x="264" y="275"/>
                  </a:cubicBezTo>
                  <a:cubicBezTo>
                    <a:pt x="264" y="274"/>
                    <a:pt x="264" y="273"/>
                    <a:pt x="265" y="273"/>
                  </a:cubicBezTo>
                  <a:cubicBezTo>
                    <a:pt x="266" y="273"/>
                    <a:pt x="266" y="273"/>
                    <a:pt x="266" y="272"/>
                  </a:cubicBezTo>
                  <a:cubicBezTo>
                    <a:pt x="265" y="272"/>
                    <a:pt x="265" y="273"/>
                    <a:pt x="264" y="273"/>
                  </a:cubicBezTo>
                  <a:cubicBezTo>
                    <a:pt x="263" y="273"/>
                    <a:pt x="263" y="273"/>
                    <a:pt x="262" y="272"/>
                  </a:cubicBezTo>
                  <a:cubicBezTo>
                    <a:pt x="262" y="271"/>
                    <a:pt x="262" y="271"/>
                    <a:pt x="262" y="270"/>
                  </a:cubicBezTo>
                  <a:cubicBezTo>
                    <a:pt x="262" y="270"/>
                    <a:pt x="262" y="270"/>
                    <a:pt x="262" y="270"/>
                  </a:cubicBezTo>
                  <a:cubicBezTo>
                    <a:pt x="263" y="269"/>
                    <a:pt x="263" y="267"/>
                    <a:pt x="265" y="267"/>
                  </a:cubicBezTo>
                  <a:cubicBezTo>
                    <a:pt x="265" y="267"/>
                    <a:pt x="266" y="266"/>
                    <a:pt x="266" y="266"/>
                  </a:cubicBezTo>
                  <a:cubicBezTo>
                    <a:pt x="265" y="266"/>
                    <a:pt x="264" y="266"/>
                    <a:pt x="264" y="266"/>
                  </a:cubicBezTo>
                  <a:cubicBezTo>
                    <a:pt x="263" y="267"/>
                    <a:pt x="262" y="266"/>
                    <a:pt x="261" y="267"/>
                  </a:cubicBezTo>
                  <a:cubicBezTo>
                    <a:pt x="261" y="267"/>
                    <a:pt x="260" y="266"/>
                    <a:pt x="260" y="266"/>
                  </a:cubicBezTo>
                  <a:cubicBezTo>
                    <a:pt x="262" y="265"/>
                    <a:pt x="261" y="264"/>
                    <a:pt x="261" y="263"/>
                  </a:cubicBezTo>
                  <a:cubicBezTo>
                    <a:pt x="261" y="263"/>
                    <a:pt x="261" y="263"/>
                    <a:pt x="261" y="263"/>
                  </a:cubicBezTo>
                  <a:cubicBezTo>
                    <a:pt x="262" y="263"/>
                    <a:pt x="262" y="262"/>
                    <a:pt x="262" y="262"/>
                  </a:cubicBezTo>
                  <a:cubicBezTo>
                    <a:pt x="261" y="262"/>
                    <a:pt x="261" y="262"/>
                    <a:pt x="261" y="261"/>
                  </a:cubicBezTo>
                  <a:cubicBezTo>
                    <a:pt x="262" y="261"/>
                    <a:pt x="262" y="260"/>
                    <a:pt x="263" y="260"/>
                  </a:cubicBezTo>
                  <a:cubicBezTo>
                    <a:pt x="264" y="260"/>
                    <a:pt x="265" y="260"/>
                    <a:pt x="265" y="261"/>
                  </a:cubicBezTo>
                  <a:cubicBezTo>
                    <a:pt x="266" y="261"/>
                    <a:pt x="266" y="262"/>
                    <a:pt x="266" y="262"/>
                  </a:cubicBezTo>
                  <a:cubicBezTo>
                    <a:pt x="267" y="263"/>
                    <a:pt x="268" y="263"/>
                    <a:pt x="267" y="264"/>
                  </a:cubicBezTo>
                  <a:cubicBezTo>
                    <a:pt x="267" y="265"/>
                    <a:pt x="267" y="266"/>
                    <a:pt x="268" y="266"/>
                  </a:cubicBezTo>
                  <a:cubicBezTo>
                    <a:pt x="269" y="266"/>
                    <a:pt x="270" y="267"/>
                    <a:pt x="270" y="268"/>
                  </a:cubicBezTo>
                  <a:cubicBezTo>
                    <a:pt x="270" y="268"/>
                    <a:pt x="271" y="269"/>
                    <a:pt x="271" y="270"/>
                  </a:cubicBezTo>
                  <a:cubicBezTo>
                    <a:pt x="271" y="270"/>
                    <a:pt x="271" y="271"/>
                    <a:pt x="271" y="271"/>
                  </a:cubicBezTo>
                  <a:cubicBezTo>
                    <a:pt x="273" y="271"/>
                    <a:pt x="273" y="272"/>
                    <a:pt x="274" y="273"/>
                  </a:cubicBezTo>
                  <a:cubicBezTo>
                    <a:pt x="274" y="274"/>
                    <a:pt x="275" y="274"/>
                    <a:pt x="275" y="275"/>
                  </a:cubicBezTo>
                  <a:cubicBezTo>
                    <a:pt x="276" y="275"/>
                    <a:pt x="276" y="275"/>
                    <a:pt x="276" y="275"/>
                  </a:cubicBezTo>
                  <a:cubicBezTo>
                    <a:pt x="277" y="274"/>
                    <a:pt x="278" y="274"/>
                    <a:pt x="278" y="273"/>
                  </a:cubicBezTo>
                  <a:cubicBezTo>
                    <a:pt x="278" y="273"/>
                    <a:pt x="278" y="273"/>
                    <a:pt x="277" y="273"/>
                  </a:cubicBezTo>
                  <a:cubicBezTo>
                    <a:pt x="276" y="274"/>
                    <a:pt x="275" y="274"/>
                    <a:pt x="275" y="272"/>
                  </a:cubicBezTo>
                  <a:cubicBezTo>
                    <a:pt x="274" y="271"/>
                    <a:pt x="274" y="270"/>
                    <a:pt x="273" y="269"/>
                  </a:cubicBezTo>
                  <a:cubicBezTo>
                    <a:pt x="273" y="268"/>
                    <a:pt x="275" y="268"/>
                    <a:pt x="275" y="268"/>
                  </a:cubicBezTo>
                  <a:cubicBezTo>
                    <a:pt x="277" y="270"/>
                    <a:pt x="277" y="269"/>
                    <a:pt x="279" y="268"/>
                  </a:cubicBezTo>
                  <a:cubicBezTo>
                    <a:pt x="278" y="268"/>
                    <a:pt x="277" y="269"/>
                    <a:pt x="276" y="268"/>
                  </a:cubicBezTo>
                  <a:cubicBezTo>
                    <a:pt x="275" y="267"/>
                    <a:pt x="274" y="267"/>
                    <a:pt x="273" y="267"/>
                  </a:cubicBezTo>
                  <a:cubicBezTo>
                    <a:pt x="272" y="267"/>
                    <a:pt x="271" y="266"/>
                    <a:pt x="272" y="265"/>
                  </a:cubicBezTo>
                  <a:cubicBezTo>
                    <a:pt x="272" y="264"/>
                    <a:pt x="272" y="264"/>
                    <a:pt x="273" y="265"/>
                  </a:cubicBezTo>
                  <a:cubicBezTo>
                    <a:pt x="273" y="265"/>
                    <a:pt x="274" y="265"/>
                    <a:pt x="274" y="264"/>
                  </a:cubicBezTo>
                  <a:cubicBezTo>
                    <a:pt x="274" y="265"/>
                    <a:pt x="275" y="265"/>
                    <a:pt x="275" y="265"/>
                  </a:cubicBezTo>
                  <a:cubicBezTo>
                    <a:pt x="275" y="263"/>
                    <a:pt x="273" y="263"/>
                    <a:pt x="274" y="262"/>
                  </a:cubicBezTo>
                  <a:cubicBezTo>
                    <a:pt x="273" y="262"/>
                    <a:pt x="272" y="262"/>
                    <a:pt x="270" y="262"/>
                  </a:cubicBezTo>
                  <a:cubicBezTo>
                    <a:pt x="270" y="262"/>
                    <a:pt x="270" y="262"/>
                    <a:pt x="270" y="262"/>
                  </a:cubicBezTo>
                  <a:cubicBezTo>
                    <a:pt x="269" y="261"/>
                    <a:pt x="269" y="260"/>
                    <a:pt x="269" y="260"/>
                  </a:cubicBezTo>
                  <a:cubicBezTo>
                    <a:pt x="268" y="259"/>
                    <a:pt x="268" y="258"/>
                    <a:pt x="269" y="258"/>
                  </a:cubicBezTo>
                  <a:cubicBezTo>
                    <a:pt x="270" y="258"/>
                    <a:pt x="270" y="258"/>
                    <a:pt x="270" y="257"/>
                  </a:cubicBezTo>
                  <a:cubicBezTo>
                    <a:pt x="270" y="256"/>
                    <a:pt x="270" y="256"/>
                    <a:pt x="271" y="256"/>
                  </a:cubicBezTo>
                  <a:cubicBezTo>
                    <a:pt x="271" y="256"/>
                    <a:pt x="271" y="256"/>
                    <a:pt x="272" y="255"/>
                  </a:cubicBezTo>
                  <a:cubicBezTo>
                    <a:pt x="273" y="254"/>
                    <a:pt x="274" y="254"/>
                    <a:pt x="275" y="255"/>
                  </a:cubicBezTo>
                  <a:cubicBezTo>
                    <a:pt x="275" y="255"/>
                    <a:pt x="276" y="255"/>
                    <a:pt x="276" y="255"/>
                  </a:cubicBezTo>
                  <a:cubicBezTo>
                    <a:pt x="276" y="255"/>
                    <a:pt x="276" y="255"/>
                    <a:pt x="276" y="255"/>
                  </a:cubicBezTo>
                  <a:cubicBezTo>
                    <a:pt x="277" y="254"/>
                    <a:pt x="277" y="254"/>
                    <a:pt x="277" y="255"/>
                  </a:cubicBezTo>
                  <a:cubicBezTo>
                    <a:pt x="278" y="255"/>
                    <a:pt x="277" y="255"/>
                    <a:pt x="277" y="256"/>
                  </a:cubicBezTo>
                  <a:cubicBezTo>
                    <a:pt x="278" y="256"/>
                    <a:pt x="278" y="256"/>
                    <a:pt x="278" y="257"/>
                  </a:cubicBezTo>
                  <a:cubicBezTo>
                    <a:pt x="278" y="257"/>
                    <a:pt x="279" y="257"/>
                    <a:pt x="279" y="258"/>
                  </a:cubicBezTo>
                  <a:cubicBezTo>
                    <a:pt x="280" y="258"/>
                    <a:pt x="280" y="259"/>
                    <a:pt x="280" y="260"/>
                  </a:cubicBezTo>
                  <a:cubicBezTo>
                    <a:pt x="280" y="260"/>
                    <a:pt x="280" y="261"/>
                    <a:pt x="280" y="261"/>
                  </a:cubicBezTo>
                  <a:cubicBezTo>
                    <a:pt x="280" y="261"/>
                    <a:pt x="280" y="261"/>
                    <a:pt x="281" y="261"/>
                  </a:cubicBezTo>
                  <a:cubicBezTo>
                    <a:pt x="281" y="261"/>
                    <a:pt x="281" y="261"/>
                    <a:pt x="281" y="261"/>
                  </a:cubicBezTo>
                  <a:cubicBezTo>
                    <a:pt x="281" y="260"/>
                    <a:pt x="280" y="260"/>
                    <a:pt x="281" y="259"/>
                  </a:cubicBezTo>
                  <a:cubicBezTo>
                    <a:pt x="282" y="259"/>
                    <a:pt x="282" y="260"/>
                    <a:pt x="282" y="260"/>
                  </a:cubicBezTo>
                  <a:cubicBezTo>
                    <a:pt x="282" y="260"/>
                    <a:pt x="282" y="259"/>
                    <a:pt x="282" y="259"/>
                  </a:cubicBezTo>
                  <a:cubicBezTo>
                    <a:pt x="281" y="258"/>
                    <a:pt x="281" y="257"/>
                    <a:pt x="281" y="257"/>
                  </a:cubicBezTo>
                  <a:cubicBezTo>
                    <a:pt x="281" y="256"/>
                    <a:pt x="281" y="255"/>
                    <a:pt x="282" y="255"/>
                  </a:cubicBezTo>
                  <a:cubicBezTo>
                    <a:pt x="282" y="255"/>
                    <a:pt x="283" y="255"/>
                    <a:pt x="284" y="255"/>
                  </a:cubicBezTo>
                  <a:cubicBezTo>
                    <a:pt x="284" y="255"/>
                    <a:pt x="284" y="255"/>
                    <a:pt x="285" y="255"/>
                  </a:cubicBezTo>
                  <a:cubicBezTo>
                    <a:pt x="285" y="255"/>
                    <a:pt x="285" y="255"/>
                    <a:pt x="285" y="254"/>
                  </a:cubicBezTo>
                  <a:cubicBezTo>
                    <a:pt x="285" y="254"/>
                    <a:pt x="284" y="254"/>
                    <a:pt x="284" y="254"/>
                  </a:cubicBezTo>
                  <a:cubicBezTo>
                    <a:pt x="284" y="254"/>
                    <a:pt x="284" y="254"/>
                    <a:pt x="283" y="254"/>
                  </a:cubicBezTo>
                  <a:cubicBezTo>
                    <a:pt x="283" y="254"/>
                    <a:pt x="283" y="254"/>
                    <a:pt x="283" y="254"/>
                  </a:cubicBezTo>
                  <a:cubicBezTo>
                    <a:pt x="283" y="253"/>
                    <a:pt x="283" y="253"/>
                    <a:pt x="283" y="253"/>
                  </a:cubicBezTo>
                  <a:cubicBezTo>
                    <a:pt x="284" y="252"/>
                    <a:pt x="285" y="253"/>
                    <a:pt x="285" y="254"/>
                  </a:cubicBezTo>
                  <a:cubicBezTo>
                    <a:pt x="285" y="255"/>
                    <a:pt x="286" y="255"/>
                    <a:pt x="287" y="256"/>
                  </a:cubicBezTo>
                  <a:cubicBezTo>
                    <a:pt x="286" y="256"/>
                    <a:pt x="286" y="256"/>
                    <a:pt x="286" y="256"/>
                  </a:cubicBezTo>
                  <a:cubicBezTo>
                    <a:pt x="286" y="257"/>
                    <a:pt x="286" y="257"/>
                    <a:pt x="286" y="257"/>
                  </a:cubicBezTo>
                  <a:cubicBezTo>
                    <a:pt x="287" y="257"/>
                    <a:pt x="287" y="257"/>
                    <a:pt x="287" y="257"/>
                  </a:cubicBezTo>
                  <a:cubicBezTo>
                    <a:pt x="287" y="258"/>
                    <a:pt x="289" y="258"/>
                    <a:pt x="289" y="258"/>
                  </a:cubicBezTo>
                  <a:cubicBezTo>
                    <a:pt x="290" y="258"/>
                    <a:pt x="290" y="259"/>
                    <a:pt x="290" y="259"/>
                  </a:cubicBezTo>
                  <a:cubicBezTo>
                    <a:pt x="290" y="261"/>
                    <a:pt x="290" y="262"/>
                    <a:pt x="290" y="263"/>
                  </a:cubicBezTo>
                  <a:cubicBezTo>
                    <a:pt x="289" y="264"/>
                    <a:pt x="290" y="265"/>
                    <a:pt x="291" y="266"/>
                  </a:cubicBezTo>
                  <a:cubicBezTo>
                    <a:pt x="291" y="267"/>
                    <a:pt x="292" y="268"/>
                    <a:pt x="291" y="269"/>
                  </a:cubicBezTo>
                  <a:cubicBezTo>
                    <a:pt x="291" y="269"/>
                    <a:pt x="291" y="270"/>
                    <a:pt x="291" y="270"/>
                  </a:cubicBezTo>
                  <a:cubicBezTo>
                    <a:pt x="291" y="272"/>
                    <a:pt x="290" y="273"/>
                    <a:pt x="291" y="275"/>
                  </a:cubicBezTo>
                  <a:cubicBezTo>
                    <a:pt x="291" y="275"/>
                    <a:pt x="291" y="275"/>
                    <a:pt x="291" y="276"/>
                  </a:cubicBezTo>
                  <a:cubicBezTo>
                    <a:pt x="291" y="277"/>
                    <a:pt x="290" y="278"/>
                    <a:pt x="288" y="279"/>
                  </a:cubicBezTo>
                  <a:cubicBezTo>
                    <a:pt x="290" y="279"/>
                    <a:pt x="291" y="281"/>
                    <a:pt x="292" y="281"/>
                  </a:cubicBezTo>
                  <a:cubicBezTo>
                    <a:pt x="293" y="281"/>
                    <a:pt x="292" y="281"/>
                    <a:pt x="292" y="282"/>
                  </a:cubicBezTo>
                  <a:cubicBezTo>
                    <a:pt x="292" y="284"/>
                    <a:pt x="292" y="286"/>
                    <a:pt x="293" y="288"/>
                  </a:cubicBezTo>
                  <a:cubicBezTo>
                    <a:pt x="292" y="288"/>
                    <a:pt x="292" y="288"/>
                    <a:pt x="292" y="287"/>
                  </a:cubicBezTo>
                  <a:cubicBezTo>
                    <a:pt x="292" y="286"/>
                    <a:pt x="291" y="285"/>
                    <a:pt x="290" y="284"/>
                  </a:cubicBezTo>
                  <a:cubicBezTo>
                    <a:pt x="290" y="284"/>
                    <a:pt x="290" y="284"/>
                    <a:pt x="290" y="284"/>
                  </a:cubicBezTo>
                  <a:cubicBezTo>
                    <a:pt x="290" y="284"/>
                    <a:pt x="289" y="284"/>
                    <a:pt x="289" y="285"/>
                  </a:cubicBezTo>
                  <a:cubicBezTo>
                    <a:pt x="290" y="285"/>
                    <a:pt x="290" y="286"/>
                    <a:pt x="290" y="287"/>
                  </a:cubicBezTo>
                  <a:cubicBezTo>
                    <a:pt x="290" y="287"/>
                    <a:pt x="289" y="287"/>
                    <a:pt x="289" y="287"/>
                  </a:cubicBezTo>
                  <a:cubicBezTo>
                    <a:pt x="289" y="285"/>
                    <a:pt x="288" y="285"/>
                    <a:pt x="288" y="286"/>
                  </a:cubicBezTo>
                  <a:cubicBezTo>
                    <a:pt x="288" y="287"/>
                    <a:pt x="289" y="287"/>
                    <a:pt x="289" y="288"/>
                  </a:cubicBezTo>
                  <a:cubicBezTo>
                    <a:pt x="289" y="288"/>
                    <a:pt x="288" y="288"/>
                    <a:pt x="288" y="288"/>
                  </a:cubicBezTo>
                  <a:cubicBezTo>
                    <a:pt x="288" y="289"/>
                    <a:pt x="289" y="289"/>
                    <a:pt x="289" y="289"/>
                  </a:cubicBezTo>
                  <a:cubicBezTo>
                    <a:pt x="288" y="290"/>
                    <a:pt x="288" y="289"/>
                    <a:pt x="287" y="289"/>
                  </a:cubicBezTo>
                  <a:cubicBezTo>
                    <a:pt x="287" y="290"/>
                    <a:pt x="287" y="290"/>
                    <a:pt x="287" y="290"/>
                  </a:cubicBezTo>
                  <a:cubicBezTo>
                    <a:pt x="287" y="290"/>
                    <a:pt x="287" y="291"/>
                    <a:pt x="287" y="291"/>
                  </a:cubicBezTo>
                  <a:cubicBezTo>
                    <a:pt x="287" y="291"/>
                    <a:pt x="287" y="291"/>
                    <a:pt x="288" y="291"/>
                  </a:cubicBezTo>
                  <a:cubicBezTo>
                    <a:pt x="288" y="291"/>
                    <a:pt x="288" y="291"/>
                    <a:pt x="288" y="291"/>
                  </a:cubicBezTo>
                  <a:cubicBezTo>
                    <a:pt x="288" y="291"/>
                    <a:pt x="288" y="292"/>
                    <a:pt x="288" y="291"/>
                  </a:cubicBezTo>
                  <a:cubicBezTo>
                    <a:pt x="289" y="291"/>
                    <a:pt x="289" y="292"/>
                    <a:pt x="289" y="293"/>
                  </a:cubicBezTo>
                  <a:cubicBezTo>
                    <a:pt x="290" y="293"/>
                    <a:pt x="290" y="294"/>
                    <a:pt x="291" y="295"/>
                  </a:cubicBezTo>
                  <a:cubicBezTo>
                    <a:pt x="291" y="295"/>
                    <a:pt x="291" y="295"/>
                    <a:pt x="291" y="296"/>
                  </a:cubicBezTo>
                  <a:cubicBezTo>
                    <a:pt x="290" y="296"/>
                    <a:pt x="290" y="296"/>
                    <a:pt x="289" y="296"/>
                  </a:cubicBezTo>
                  <a:close/>
                  <a:moveTo>
                    <a:pt x="309" y="229"/>
                  </a:moveTo>
                  <a:cubicBezTo>
                    <a:pt x="308" y="229"/>
                    <a:pt x="307" y="230"/>
                    <a:pt x="306" y="230"/>
                  </a:cubicBezTo>
                  <a:cubicBezTo>
                    <a:pt x="304" y="230"/>
                    <a:pt x="303" y="230"/>
                    <a:pt x="302" y="229"/>
                  </a:cubicBezTo>
                  <a:cubicBezTo>
                    <a:pt x="301" y="228"/>
                    <a:pt x="300" y="227"/>
                    <a:pt x="300" y="225"/>
                  </a:cubicBezTo>
                  <a:cubicBezTo>
                    <a:pt x="299" y="222"/>
                    <a:pt x="301" y="220"/>
                    <a:pt x="304" y="220"/>
                  </a:cubicBezTo>
                  <a:cubicBezTo>
                    <a:pt x="305" y="220"/>
                    <a:pt x="304" y="219"/>
                    <a:pt x="305" y="219"/>
                  </a:cubicBezTo>
                  <a:cubicBezTo>
                    <a:pt x="305" y="219"/>
                    <a:pt x="305" y="220"/>
                    <a:pt x="305" y="220"/>
                  </a:cubicBezTo>
                  <a:cubicBezTo>
                    <a:pt x="305" y="221"/>
                    <a:pt x="305" y="221"/>
                    <a:pt x="306" y="221"/>
                  </a:cubicBezTo>
                  <a:cubicBezTo>
                    <a:pt x="308" y="221"/>
                    <a:pt x="308" y="219"/>
                    <a:pt x="310" y="220"/>
                  </a:cubicBezTo>
                  <a:cubicBezTo>
                    <a:pt x="310" y="220"/>
                    <a:pt x="311" y="219"/>
                    <a:pt x="311" y="220"/>
                  </a:cubicBezTo>
                  <a:cubicBezTo>
                    <a:pt x="312" y="221"/>
                    <a:pt x="313" y="220"/>
                    <a:pt x="314" y="221"/>
                  </a:cubicBezTo>
                  <a:cubicBezTo>
                    <a:pt x="315" y="221"/>
                    <a:pt x="316" y="221"/>
                    <a:pt x="317" y="220"/>
                  </a:cubicBezTo>
                  <a:cubicBezTo>
                    <a:pt x="317" y="220"/>
                    <a:pt x="317" y="220"/>
                    <a:pt x="318" y="220"/>
                  </a:cubicBezTo>
                  <a:cubicBezTo>
                    <a:pt x="318" y="221"/>
                    <a:pt x="319" y="221"/>
                    <a:pt x="319" y="221"/>
                  </a:cubicBezTo>
                  <a:cubicBezTo>
                    <a:pt x="320" y="222"/>
                    <a:pt x="321" y="223"/>
                    <a:pt x="321" y="224"/>
                  </a:cubicBezTo>
                  <a:cubicBezTo>
                    <a:pt x="321" y="224"/>
                    <a:pt x="321" y="224"/>
                    <a:pt x="320" y="224"/>
                  </a:cubicBezTo>
                  <a:cubicBezTo>
                    <a:pt x="319" y="224"/>
                    <a:pt x="319" y="225"/>
                    <a:pt x="319" y="225"/>
                  </a:cubicBezTo>
                  <a:cubicBezTo>
                    <a:pt x="318" y="227"/>
                    <a:pt x="319" y="228"/>
                    <a:pt x="318" y="229"/>
                  </a:cubicBezTo>
                  <a:cubicBezTo>
                    <a:pt x="318" y="230"/>
                    <a:pt x="318" y="231"/>
                    <a:pt x="317" y="230"/>
                  </a:cubicBezTo>
                  <a:cubicBezTo>
                    <a:pt x="316" y="230"/>
                    <a:pt x="316" y="230"/>
                    <a:pt x="315" y="230"/>
                  </a:cubicBezTo>
                  <a:cubicBezTo>
                    <a:pt x="313" y="230"/>
                    <a:pt x="311" y="229"/>
                    <a:pt x="309" y="229"/>
                  </a:cubicBezTo>
                  <a:close/>
                  <a:moveTo>
                    <a:pt x="343" y="236"/>
                  </a:moveTo>
                  <a:cubicBezTo>
                    <a:pt x="342" y="237"/>
                    <a:pt x="341" y="238"/>
                    <a:pt x="340" y="238"/>
                  </a:cubicBezTo>
                  <a:cubicBezTo>
                    <a:pt x="340" y="238"/>
                    <a:pt x="339" y="237"/>
                    <a:pt x="339" y="237"/>
                  </a:cubicBezTo>
                  <a:cubicBezTo>
                    <a:pt x="337" y="236"/>
                    <a:pt x="335" y="234"/>
                    <a:pt x="334" y="233"/>
                  </a:cubicBezTo>
                  <a:cubicBezTo>
                    <a:pt x="334" y="232"/>
                    <a:pt x="334" y="232"/>
                    <a:pt x="334" y="231"/>
                  </a:cubicBezTo>
                  <a:cubicBezTo>
                    <a:pt x="333" y="230"/>
                    <a:pt x="333" y="229"/>
                    <a:pt x="333" y="228"/>
                  </a:cubicBezTo>
                  <a:cubicBezTo>
                    <a:pt x="333" y="227"/>
                    <a:pt x="334" y="226"/>
                    <a:pt x="334" y="225"/>
                  </a:cubicBezTo>
                  <a:cubicBezTo>
                    <a:pt x="334" y="225"/>
                    <a:pt x="334" y="225"/>
                    <a:pt x="335" y="225"/>
                  </a:cubicBezTo>
                  <a:cubicBezTo>
                    <a:pt x="335" y="224"/>
                    <a:pt x="337" y="224"/>
                    <a:pt x="338" y="224"/>
                  </a:cubicBezTo>
                  <a:cubicBezTo>
                    <a:pt x="338" y="224"/>
                    <a:pt x="338" y="224"/>
                    <a:pt x="339" y="224"/>
                  </a:cubicBezTo>
                  <a:cubicBezTo>
                    <a:pt x="339" y="224"/>
                    <a:pt x="340" y="224"/>
                    <a:pt x="340" y="225"/>
                  </a:cubicBezTo>
                  <a:cubicBezTo>
                    <a:pt x="340" y="226"/>
                    <a:pt x="341" y="226"/>
                    <a:pt x="342" y="227"/>
                  </a:cubicBezTo>
                  <a:cubicBezTo>
                    <a:pt x="343" y="228"/>
                    <a:pt x="344" y="230"/>
                    <a:pt x="343" y="232"/>
                  </a:cubicBezTo>
                  <a:cubicBezTo>
                    <a:pt x="343" y="232"/>
                    <a:pt x="343" y="232"/>
                    <a:pt x="344" y="232"/>
                  </a:cubicBezTo>
                  <a:cubicBezTo>
                    <a:pt x="345" y="234"/>
                    <a:pt x="343" y="235"/>
                    <a:pt x="343" y="236"/>
                  </a:cubicBezTo>
                  <a:close/>
                  <a:moveTo>
                    <a:pt x="274" y="146"/>
                  </a:moveTo>
                  <a:cubicBezTo>
                    <a:pt x="274" y="144"/>
                    <a:pt x="273" y="142"/>
                    <a:pt x="274" y="141"/>
                  </a:cubicBezTo>
                  <a:cubicBezTo>
                    <a:pt x="274" y="140"/>
                    <a:pt x="275" y="139"/>
                    <a:pt x="276" y="138"/>
                  </a:cubicBezTo>
                  <a:cubicBezTo>
                    <a:pt x="276" y="137"/>
                    <a:pt x="277" y="137"/>
                    <a:pt x="278" y="138"/>
                  </a:cubicBezTo>
                  <a:cubicBezTo>
                    <a:pt x="278" y="139"/>
                    <a:pt x="279" y="139"/>
                    <a:pt x="280" y="138"/>
                  </a:cubicBezTo>
                  <a:cubicBezTo>
                    <a:pt x="280" y="138"/>
                    <a:pt x="281" y="138"/>
                    <a:pt x="281" y="138"/>
                  </a:cubicBezTo>
                  <a:cubicBezTo>
                    <a:pt x="281" y="139"/>
                    <a:pt x="282" y="139"/>
                    <a:pt x="283" y="140"/>
                  </a:cubicBezTo>
                  <a:cubicBezTo>
                    <a:pt x="283" y="143"/>
                    <a:pt x="283" y="146"/>
                    <a:pt x="284" y="148"/>
                  </a:cubicBezTo>
                  <a:cubicBezTo>
                    <a:pt x="284" y="150"/>
                    <a:pt x="284" y="152"/>
                    <a:pt x="283" y="153"/>
                  </a:cubicBezTo>
                  <a:cubicBezTo>
                    <a:pt x="283" y="154"/>
                    <a:pt x="283" y="155"/>
                    <a:pt x="282" y="155"/>
                  </a:cubicBezTo>
                  <a:cubicBezTo>
                    <a:pt x="282" y="155"/>
                    <a:pt x="282" y="154"/>
                    <a:pt x="282" y="153"/>
                  </a:cubicBezTo>
                  <a:cubicBezTo>
                    <a:pt x="281" y="153"/>
                    <a:pt x="281" y="152"/>
                    <a:pt x="280" y="152"/>
                  </a:cubicBezTo>
                  <a:cubicBezTo>
                    <a:pt x="279" y="152"/>
                    <a:pt x="279" y="151"/>
                    <a:pt x="279" y="150"/>
                  </a:cubicBezTo>
                  <a:cubicBezTo>
                    <a:pt x="280" y="150"/>
                    <a:pt x="279" y="149"/>
                    <a:pt x="280" y="149"/>
                  </a:cubicBezTo>
                  <a:cubicBezTo>
                    <a:pt x="279" y="148"/>
                    <a:pt x="278" y="147"/>
                    <a:pt x="278" y="147"/>
                  </a:cubicBezTo>
                  <a:cubicBezTo>
                    <a:pt x="277" y="147"/>
                    <a:pt x="276" y="147"/>
                    <a:pt x="276" y="147"/>
                  </a:cubicBezTo>
                  <a:cubicBezTo>
                    <a:pt x="274" y="148"/>
                    <a:pt x="273" y="147"/>
                    <a:pt x="274" y="146"/>
                  </a:cubicBezTo>
                  <a:close/>
                  <a:moveTo>
                    <a:pt x="158" y="270"/>
                  </a:moveTo>
                  <a:cubicBezTo>
                    <a:pt x="158" y="272"/>
                    <a:pt x="156" y="274"/>
                    <a:pt x="156" y="276"/>
                  </a:cubicBezTo>
                  <a:cubicBezTo>
                    <a:pt x="155" y="278"/>
                    <a:pt x="154" y="280"/>
                    <a:pt x="153" y="282"/>
                  </a:cubicBezTo>
                  <a:cubicBezTo>
                    <a:pt x="152" y="283"/>
                    <a:pt x="152" y="284"/>
                    <a:pt x="151" y="285"/>
                  </a:cubicBezTo>
                  <a:cubicBezTo>
                    <a:pt x="151" y="286"/>
                    <a:pt x="150" y="285"/>
                    <a:pt x="149" y="285"/>
                  </a:cubicBezTo>
                  <a:cubicBezTo>
                    <a:pt x="149" y="284"/>
                    <a:pt x="148" y="284"/>
                    <a:pt x="147" y="284"/>
                  </a:cubicBezTo>
                  <a:cubicBezTo>
                    <a:pt x="146" y="284"/>
                    <a:pt x="146" y="284"/>
                    <a:pt x="146" y="283"/>
                  </a:cubicBezTo>
                  <a:cubicBezTo>
                    <a:pt x="145" y="283"/>
                    <a:pt x="145" y="283"/>
                    <a:pt x="145" y="282"/>
                  </a:cubicBezTo>
                  <a:cubicBezTo>
                    <a:pt x="146" y="280"/>
                    <a:pt x="148" y="279"/>
                    <a:pt x="148" y="278"/>
                  </a:cubicBezTo>
                  <a:cubicBezTo>
                    <a:pt x="149" y="277"/>
                    <a:pt x="149" y="277"/>
                    <a:pt x="149" y="276"/>
                  </a:cubicBezTo>
                  <a:cubicBezTo>
                    <a:pt x="150" y="275"/>
                    <a:pt x="151" y="274"/>
                    <a:pt x="152" y="273"/>
                  </a:cubicBezTo>
                  <a:cubicBezTo>
                    <a:pt x="152" y="273"/>
                    <a:pt x="153" y="273"/>
                    <a:pt x="153" y="273"/>
                  </a:cubicBezTo>
                  <a:cubicBezTo>
                    <a:pt x="154" y="273"/>
                    <a:pt x="154" y="273"/>
                    <a:pt x="154" y="272"/>
                  </a:cubicBezTo>
                  <a:cubicBezTo>
                    <a:pt x="154" y="272"/>
                    <a:pt x="154" y="271"/>
                    <a:pt x="155" y="271"/>
                  </a:cubicBezTo>
                  <a:cubicBezTo>
                    <a:pt x="155" y="271"/>
                    <a:pt x="155" y="271"/>
                    <a:pt x="155" y="270"/>
                  </a:cubicBezTo>
                  <a:cubicBezTo>
                    <a:pt x="155" y="270"/>
                    <a:pt x="156" y="269"/>
                    <a:pt x="156" y="269"/>
                  </a:cubicBezTo>
                  <a:cubicBezTo>
                    <a:pt x="157" y="269"/>
                    <a:pt x="157" y="269"/>
                    <a:pt x="157" y="269"/>
                  </a:cubicBezTo>
                  <a:cubicBezTo>
                    <a:pt x="158" y="269"/>
                    <a:pt x="158" y="270"/>
                    <a:pt x="158" y="270"/>
                  </a:cubicBezTo>
                  <a:close/>
                  <a:moveTo>
                    <a:pt x="246" y="270"/>
                  </a:moveTo>
                  <a:cubicBezTo>
                    <a:pt x="245" y="269"/>
                    <a:pt x="245" y="268"/>
                    <a:pt x="246" y="268"/>
                  </a:cubicBezTo>
                  <a:cubicBezTo>
                    <a:pt x="246" y="267"/>
                    <a:pt x="247" y="267"/>
                    <a:pt x="248" y="266"/>
                  </a:cubicBezTo>
                  <a:cubicBezTo>
                    <a:pt x="250" y="265"/>
                    <a:pt x="253" y="265"/>
                    <a:pt x="255" y="264"/>
                  </a:cubicBezTo>
                  <a:cubicBezTo>
                    <a:pt x="256" y="263"/>
                    <a:pt x="257" y="263"/>
                    <a:pt x="258" y="265"/>
                  </a:cubicBezTo>
                  <a:cubicBezTo>
                    <a:pt x="259" y="267"/>
                    <a:pt x="258" y="269"/>
                    <a:pt x="256" y="270"/>
                  </a:cubicBezTo>
                  <a:cubicBezTo>
                    <a:pt x="254" y="271"/>
                    <a:pt x="253" y="271"/>
                    <a:pt x="251" y="271"/>
                  </a:cubicBezTo>
                  <a:cubicBezTo>
                    <a:pt x="250" y="271"/>
                    <a:pt x="250" y="272"/>
                    <a:pt x="249" y="272"/>
                  </a:cubicBezTo>
                  <a:cubicBezTo>
                    <a:pt x="248" y="271"/>
                    <a:pt x="247" y="271"/>
                    <a:pt x="246" y="270"/>
                  </a:cubicBezTo>
                  <a:close/>
                  <a:moveTo>
                    <a:pt x="244" y="258"/>
                  </a:moveTo>
                  <a:cubicBezTo>
                    <a:pt x="244" y="258"/>
                    <a:pt x="244" y="258"/>
                    <a:pt x="244" y="258"/>
                  </a:cubicBezTo>
                  <a:cubicBezTo>
                    <a:pt x="244" y="257"/>
                    <a:pt x="243" y="257"/>
                    <a:pt x="244" y="256"/>
                  </a:cubicBezTo>
                  <a:cubicBezTo>
                    <a:pt x="245" y="255"/>
                    <a:pt x="245" y="254"/>
                    <a:pt x="246" y="254"/>
                  </a:cubicBezTo>
                  <a:cubicBezTo>
                    <a:pt x="247" y="253"/>
                    <a:pt x="248" y="253"/>
                    <a:pt x="248" y="254"/>
                  </a:cubicBezTo>
                  <a:cubicBezTo>
                    <a:pt x="249" y="255"/>
                    <a:pt x="248" y="255"/>
                    <a:pt x="248" y="256"/>
                  </a:cubicBezTo>
                  <a:cubicBezTo>
                    <a:pt x="248" y="256"/>
                    <a:pt x="248" y="256"/>
                    <a:pt x="248" y="256"/>
                  </a:cubicBezTo>
                  <a:cubicBezTo>
                    <a:pt x="248" y="256"/>
                    <a:pt x="249" y="256"/>
                    <a:pt x="249" y="256"/>
                  </a:cubicBezTo>
                  <a:cubicBezTo>
                    <a:pt x="249" y="255"/>
                    <a:pt x="249" y="255"/>
                    <a:pt x="249" y="255"/>
                  </a:cubicBezTo>
                  <a:cubicBezTo>
                    <a:pt x="250" y="255"/>
                    <a:pt x="251" y="257"/>
                    <a:pt x="251" y="257"/>
                  </a:cubicBezTo>
                  <a:cubicBezTo>
                    <a:pt x="251" y="258"/>
                    <a:pt x="251" y="259"/>
                    <a:pt x="252" y="258"/>
                  </a:cubicBezTo>
                  <a:cubicBezTo>
                    <a:pt x="253" y="258"/>
                    <a:pt x="253" y="258"/>
                    <a:pt x="253" y="259"/>
                  </a:cubicBezTo>
                  <a:cubicBezTo>
                    <a:pt x="253" y="259"/>
                    <a:pt x="253" y="259"/>
                    <a:pt x="253" y="259"/>
                  </a:cubicBezTo>
                  <a:cubicBezTo>
                    <a:pt x="254" y="260"/>
                    <a:pt x="255" y="260"/>
                    <a:pt x="254" y="261"/>
                  </a:cubicBezTo>
                  <a:cubicBezTo>
                    <a:pt x="254" y="262"/>
                    <a:pt x="253" y="263"/>
                    <a:pt x="252" y="263"/>
                  </a:cubicBezTo>
                  <a:cubicBezTo>
                    <a:pt x="252" y="263"/>
                    <a:pt x="251" y="264"/>
                    <a:pt x="251" y="264"/>
                  </a:cubicBezTo>
                  <a:cubicBezTo>
                    <a:pt x="249" y="264"/>
                    <a:pt x="248" y="263"/>
                    <a:pt x="246" y="263"/>
                  </a:cubicBezTo>
                  <a:cubicBezTo>
                    <a:pt x="246" y="263"/>
                    <a:pt x="247" y="263"/>
                    <a:pt x="248" y="263"/>
                  </a:cubicBezTo>
                  <a:cubicBezTo>
                    <a:pt x="247" y="263"/>
                    <a:pt x="247" y="262"/>
                    <a:pt x="246" y="262"/>
                  </a:cubicBezTo>
                  <a:cubicBezTo>
                    <a:pt x="246" y="262"/>
                    <a:pt x="245" y="261"/>
                    <a:pt x="245" y="261"/>
                  </a:cubicBezTo>
                  <a:cubicBezTo>
                    <a:pt x="246" y="260"/>
                    <a:pt x="246" y="259"/>
                    <a:pt x="245" y="259"/>
                  </a:cubicBezTo>
                  <a:cubicBezTo>
                    <a:pt x="244" y="259"/>
                    <a:pt x="244" y="259"/>
                    <a:pt x="244" y="258"/>
                  </a:cubicBezTo>
                  <a:close/>
                  <a:moveTo>
                    <a:pt x="250" y="290"/>
                  </a:moveTo>
                  <a:cubicBezTo>
                    <a:pt x="250" y="291"/>
                    <a:pt x="250" y="293"/>
                    <a:pt x="251" y="294"/>
                  </a:cubicBezTo>
                  <a:cubicBezTo>
                    <a:pt x="251" y="295"/>
                    <a:pt x="249" y="297"/>
                    <a:pt x="248" y="298"/>
                  </a:cubicBezTo>
                  <a:cubicBezTo>
                    <a:pt x="247" y="298"/>
                    <a:pt x="247" y="298"/>
                    <a:pt x="246" y="298"/>
                  </a:cubicBezTo>
                  <a:cubicBezTo>
                    <a:pt x="244" y="298"/>
                    <a:pt x="244" y="297"/>
                    <a:pt x="243" y="296"/>
                  </a:cubicBezTo>
                  <a:cubicBezTo>
                    <a:pt x="242" y="296"/>
                    <a:pt x="242" y="295"/>
                    <a:pt x="243" y="295"/>
                  </a:cubicBezTo>
                  <a:cubicBezTo>
                    <a:pt x="243" y="293"/>
                    <a:pt x="244" y="290"/>
                    <a:pt x="245" y="288"/>
                  </a:cubicBezTo>
                  <a:cubicBezTo>
                    <a:pt x="246" y="287"/>
                    <a:pt x="247" y="287"/>
                    <a:pt x="247" y="287"/>
                  </a:cubicBezTo>
                  <a:cubicBezTo>
                    <a:pt x="249" y="288"/>
                    <a:pt x="249" y="289"/>
                    <a:pt x="250" y="290"/>
                  </a:cubicBezTo>
                  <a:close/>
                  <a:moveTo>
                    <a:pt x="174" y="215"/>
                  </a:moveTo>
                  <a:cubicBezTo>
                    <a:pt x="174" y="214"/>
                    <a:pt x="174" y="214"/>
                    <a:pt x="174" y="214"/>
                  </a:cubicBezTo>
                  <a:cubicBezTo>
                    <a:pt x="175" y="214"/>
                    <a:pt x="174" y="214"/>
                    <a:pt x="175" y="214"/>
                  </a:cubicBezTo>
                  <a:cubicBezTo>
                    <a:pt x="175" y="214"/>
                    <a:pt x="175" y="213"/>
                    <a:pt x="176" y="213"/>
                  </a:cubicBezTo>
                  <a:cubicBezTo>
                    <a:pt x="176" y="212"/>
                    <a:pt x="177" y="211"/>
                    <a:pt x="178" y="210"/>
                  </a:cubicBezTo>
                  <a:cubicBezTo>
                    <a:pt x="178" y="210"/>
                    <a:pt x="179" y="210"/>
                    <a:pt x="179" y="210"/>
                  </a:cubicBezTo>
                  <a:cubicBezTo>
                    <a:pt x="179" y="210"/>
                    <a:pt x="179" y="211"/>
                    <a:pt x="179" y="211"/>
                  </a:cubicBezTo>
                  <a:cubicBezTo>
                    <a:pt x="179" y="211"/>
                    <a:pt x="179" y="212"/>
                    <a:pt x="179" y="213"/>
                  </a:cubicBezTo>
                  <a:cubicBezTo>
                    <a:pt x="180" y="213"/>
                    <a:pt x="180" y="213"/>
                    <a:pt x="181" y="213"/>
                  </a:cubicBezTo>
                  <a:cubicBezTo>
                    <a:pt x="181" y="214"/>
                    <a:pt x="181" y="214"/>
                    <a:pt x="181" y="215"/>
                  </a:cubicBezTo>
                  <a:cubicBezTo>
                    <a:pt x="181" y="215"/>
                    <a:pt x="182" y="215"/>
                    <a:pt x="182" y="215"/>
                  </a:cubicBezTo>
                  <a:cubicBezTo>
                    <a:pt x="183" y="216"/>
                    <a:pt x="183" y="217"/>
                    <a:pt x="184" y="218"/>
                  </a:cubicBezTo>
                  <a:cubicBezTo>
                    <a:pt x="184" y="219"/>
                    <a:pt x="183" y="221"/>
                    <a:pt x="182" y="222"/>
                  </a:cubicBezTo>
                  <a:cubicBezTo>
                    <a:pt x="180" y="222"/>
                    <a:pt x="179" y="222"/>
                    <a:pt x="178" y="220"/>
                  </a:cubicBezTo>
                  <a:cubicBezTo>
                    <a:pt x="178" y="220"/>
                    <a:pt x="177" y="219"/>
                    <a:pt x="177" y="219"/>
                  </a:cubicBezTo>
                  <a:cubicBezTo>
                    <a:pt x="176" y="218"/>
                    <a:pt x="175" y="216"/>
                    <a:pt x="174" y="215"/>
                  </a:cubicBezTo>
                  <a:close/>
                  <a:moveTo>
                    <a:pt x="259" y="221"/>
                  </a:moveTo>
                  <a:cubicBezTo>
                    <a:pt x="259" y="221"/>
                    <a:pt x="258" y="221"/>
                    <a:pt x="259" y="220"/>
                  </a:cubicBezTo>
                  <a:cubicBezTo>
                    <a:pt x="259" y="220"/>
                    <a:pt x="259" y="220"/>
                    <a:pt x="259" y="220"/>
                  </a:cubicBezTo>
                  <a:cubicBezTo>
                    <a:pt x="257" y="219"/>
                    <a:pt x="259" y="218"/>
                    <a:pt x="258" y="217"/>
                  </a:cubicBezTo>
                  <a:cubicBezTo>
                    <a:pt x="258" y="217"/>
                    <a:pt x="259" y="217"/>
                    <a:pt x="259" y="217"/>
                  </a:cubicBezTo>
                  <a:cubicBezTo>
                    <a:pt x="260" y="216"/>
                    <a:pt x="261" y="215"/>
                    <a:pt x="262" y="216"/>
                  </a:cubicBezTo>
                  <a:cubicBezTo>
                    <a:pt x="264" y="216"/>
                    <a:pt x="265" y="217"/>
                    <a:pt x="266" y="218"/>
                  </a:cubicBezTo>
                  <a:cubicBezTo>
                    <a:pt x="267" y="218"/>
                    <a:pt x="268" y="219"/>
                    <a:pt x="269" y="220"/>
                  </a:cubicBezTo>
                  <a:cubicBezTo>
                    <a:pt x="269" y="221"/>
                    <a:pt x="268" y="222"/>
                    <a:pt x="267" y="222"/>
                  </a:cubicBezTo>
                  <a:cubicBezTo>
                    <a:pt x="266" y="221"/>
                    <a:pt x="265" y="221"/>
                    <a:pt x="264" y="222"/>
                  </a:cubicBezTo>
                  <a:cubicBezTo>
                    <a:pt x="263" y="223"/>
                    <a:pt x="261" y="223"/>
                    <a:pt x="260" y="222"/>
                  </a:cubicBezTo>
                  <a:cubicBezTo>
                    <a:pt x="260" y="222"/>
                    <a:pt x="260" y="221"/>
                    <a:pt x="259" y="221"/>
                  </a:cubicBezTo>
                  <a:close/>
                  <a:moveTo>
                    <a:pt x="202" y="218"/>
                  </a:moveTo>
                  <a:cubicBezTo>
                    <a:pt x="202" y="218"/>
                    <a:pt x="203" y="218"/>
                    <a:pt x="203" y="219"/>
                  </a:cubicBezTo>
                  <a:cubicBezTo>
                    <a:pt x="204" y="221"/>
                    <a:pt x="205" y="220"/>
                    <a:pt x="206" y="220"/>
                  </a:cubicBezTo>
                  <a:cubicBezTo>
                    <a:pt x="207" y="220"/>
                    <a:pt x="208" y="220"/>
                    <a:pt x="207" y="221"/>
                  </a:cubicBezTo>
                  <a:cubicBezTo>
                    <a:pt x="207" y="222"/>
                    <a:pt x="208" y="224"/>
                    <a:pt x="207" y="225"/>
                  </a:cubicBezTo>
                  <a:cubicBezTo>
                    <a:pt x="207" y="225"/>
                    <a:pt x="207" y="225"/>
                    <a:pt x="207" y="225"/>
                  </a:cubicBezTo>
                  <a:cubicBezTo>
                    <a:pt x="207" y="227"/>
                    <a:pt x="207" y="228"/>
                    <a:pt x="206" y="229"/>
                  </a:cubicBezTo>
                  <a:cubicBezTo>
                    <a:pt x="205" y="229"/>
                    <a:pt x="204" y="229"/>
                    <a:pt x="203" y="230"/>
                  </a:cubicBezTo>
                  <a:cubicBezTo>
                    <a:pt x="202" y="231"/>
                    <a:pt x="201" y="231"/>
                    <a:pt x="200" y="231"/>
                  </a:cubicBezTo>
                  <a:cubicBezTo>
                    <a:pt x="200" y="231"/>
                    <a:pt x="199" y="231"/>
                    <a:pt x="199" y="231"/>
                  </a:cubicBezTo>
                  <a:cubicBezTo>
                    <a:pt x="198" y="232"/>
                    <a:pt x="197" y="232"/>
                    <a:pt x="196" y="233"/>
                  </a:cubicBezTo>
                  <a:cubicBezTo>
                    <a:pt x="196" y="233"/>
                    <a:pt x="196" y="233"/>
                    <a:pt x="196" y="233"/>
                  </a:cubicBezTo>
                  <a:cubicBezTo>
                    <a:pt x="194" y="234"/>
                    <a:pt x="192" y="233"/>
                    <a:pt x="191" y="231"/>
                  </a:cubicBezTo>
                  <a:cubicBezTo>
                    <a:pt x="191" y="231"/>
                    <a:pt x="191" y="230"/>
                    <a:pt x="191" y="230"/>
                  </a:cubicBezTo>
                  <a:cubicBezTo>
                    <a:pt x="190" y="230"/>
                    <a:pt x="190" y="229"/>
                    <a:pt x="190" y="230"/>
                  </a:cubicBezTo>
                  <a:cubicBezTo>
                    <a:pt x="189" y="230"/>
                    <a:pt x="188" y="230"/>
                    <a:pt x="188" y="229"/>
                  </a:cubicBezTo>
                  <a:cubicBezTo>
                    <a:pt x="188" y="228"/>
                    <a:pt x="188" y="228"/>
                    <a:pt x="187" y="228"/>
                  </a:cubicBezTo>
                  <a:cubicBezTo>
                    <a:pt x="187" y="228"/>
                    <a:pt x="187" y="227"/>
                    <a:pt x="187" y="227"/>
                  </a:cubicBezTo>
                  <a:cubicBezTo>
                    <a:pt x="187" y="225"/>
                    <a:pt x="187" y="224"/>
                    <a:pt x="187" y="223"/>
                  </a:cubicBezTo>
                  <a:cubicBezTo>
                    <a:pt x="186" y="221"/>
                    <a:pt x="186" y="218"/>
                    <a:pt x="187" y="216"/>
                  </a:cubicBezTo>
                  <a:cubicBezTo>
                    <a:pt x="187" y="215"/>
                    <a:pt x="187" y="215"/>
                    <a:pt x="187" y="216"/>
                  </a:cubicBezTo>
                  <a:cubicBezTo>
                    <a:pt x="188" y="216"/>
                    <a:pt x="188" y="216"/>
                    <a:pt x="188" y="216"/>
                  </a:cubicBezTo>
                  <a:cubicBezTo>
                    <a:pt x="189" y="215"/>
                    <a:pt x="189" y="214"/>
                    <a:pt x="190" y="214"/>
                  </a:cubicBezTo>
                  <a:cubicBezTo>
                    <a:pt x="190" y="214"/>
                    <a:pt x="191" y="213"/>
                    <a:pt x="191" y="213"/>
                  </a:cubicBezTo>
                  <a:cubicBezTo>
                    <a:pt x="192" y="212"/>
                    <a:pt x="192" y="212"/>
                    <a:pt x="192" y="213"/>
                  </a:cubicBezTo>
                  <a:cubicBezTo>
                    <a:pt x="193" y="213"/>
                    <a:pt x="193" y="213"/>
                    <a:pt x="194" y="212"/>
                  </a:cubicBezTo>
                  <a:cubicBezTo>
                    <a:pt x="194" y="212"/>
                    <a:pt x="195" y="211"/>
                    <a:pt x="196" y="212"/>
                  </a:cubicBezTo>
                  <a:cubicBezTo>
                    <a:pt x="197" y="212"/>
                    <a:pt x="197" y="212"/>
                    <a:pt x="197" y="212"/>
                  </a:cubicBezTo>
                  <a:cubicBezTo>
                    <a:pt x="198" y="210"/>
                    <a:pt x="199" y="210"/>
                    <a:pt x="201" y="210"/>
                  </a:cubicBezTo>
                  <a:cubicBezTo>
                    <a:pt x="201" y="209"/>
                    <a:pt x="201" y="210"/>
                    <a:pt x="202" y="211"/>
                  </a:cubicBezTo>
                  <a:cubicBezTo>
                    <a:pt x="202" y="211"/>
                    <a:pt x="203" y="211"/>
                    <a:pt x="203" y="210"/>
                  </a:cubicBezTo>
                  <a:cubicBezTo>
                    <a:pt x="203" y="209"/>
                    <a:pt x="204" y="209"/>
                    <a:pt x="205" y="209"/>
                  </a:cubicBezTo>
                  <a:cubicBezTo>
                    <a:pt x="206" y="209"/>
                    <a:pt x="207" y="209"/>
                    <a:pt x="208" y="209"/>
                  </a:cubicBezTo>
                  <a:cubicBezTo>
                    <a:pt x="211" y="209"/>
                    <a:pt x="211" y="211"/>
                    <a:pt x="210" y="213"/>
                  </a:cubicBezTo>
                  <a:cubicBezTo>
                    <a:pt x="210" y="214"/>
                    <a:pt x="209" y="215"/>
                    <a:pt x="209" y="215"/>
                  </a:cubicBezTo>
                  <a:cubicBezTo>
                    <a:pt x="207" y="215"/>
                    <a:pt x="206" y="216"/>
                    <a:pt x="205" y="216"/>
                  </a:cubicBezTo>
                  <a:cubicBezTo>
                    <a:pt x="204" y="217"/>
                    <a:pt x="203" y="217"/>
                    <a:pt x="203" y="217"/>
                  </a:cubicBezTo>
                  <a:cubicBezTo>
                    <a:pt x="202" y="217"/>
                    <a:pt x="202" y="218"/>
                    <a:pt x="202" y="218"/>
                  </a:cubicBezTo>
                  <a:close/>
                  <a:moveTo>
                    <a:pt x="185" y="249"/>
                  </a:moveTo>
                  <a:cubicBezTo>
                    <a:pt x="185" y="250"/>
                    <a:pt x="184" y="251"/>
                    <a:pt x="184" y="252"/>
                  </a:cubicBezTo>
                  <a:cubicBezTo>
                    <a:pt x="184" y="252"/>
                    <a:pt x="183" y="252"/>
                    <a:pt x="183" y="252"/>
                  </a:cubicBezTo>
                  <a:cubicBezTo>
                    <a:pt x="182" y="251"/>
                    <a:pt x="181" y="252"/>
                    <a:pt x="180" y="252"/>
                  </a:cubicBezTo>
                  <a:cubicBezTo>
                    <a:pt x="179" y="252"/>
                    <a:pt x="178" y="251"/>
                    <a:pt x="177" y="251"/>
                  </a:cubicBezTo>
                  <a:cubicBezTo>
                    <a:pt x="176" y="251"/>
                    <a:pt x="176" y="251"/>
                    <a:pt x="176" y="250"/>
                  </a:cubicBezTo>
                  <a:cubicBezTo>
                    <a:pt x="176" y="249"/>
                    <a:pt x="176" y="248"/>
                    <a:pt x="177" y="248"/>
                  </a:cubicBezTo>
                  <a:cubicBezTo>
                    <a:pt x="177" y="247"/>
                    <a:pt x="178" y="247"/>
                    <a:pt x="179" y="247"/>
                  </a:cubicBezTo>
                  <a:cubicBezTo>
                    <a:pt x="180" y="247"/>
                    <a:pt x="181" y="247"/>
                    <a:pt x="182" y="247"/>
                  </a:cubicBezTo>
                  <a:cubicBezTo>
                    <a:pt x="182" y="247"/>
                    <a:pt x="183" y="247"/>
                    <a:pt x="183" y="247"/>
                  </a:cubicBezTo>
                  <a:cubicBezTo>
                    <a:pt x="184" y="248"/>
                    <a:pt x="184" y="248"/>
                    <a:pt x="185" y="249"/>
                  </a:cubicBezTo>
                  <a:close/>
                  <a:moveTo>
                    <a:pt x="239" y="281"/>
                  </a:moveTo>
                  <a:cubicBezTo>
                    <a:pt x="239" y="279"/>
                    <a:pt x="239" y="277"/>
                    <a:pt x="238" y="276"/>
                  </a:cubicBezTo>
                  <a:cubicBezTo>
                    <a:pt x="238" y="275"/>
                    <a:pt x="238" y="275"/>
                    <a:pt x="238" y="275"/>
                  </a:cubicBezTo>
                  <a:cubicBezTo>
                    <a:pt x="238" y="275"/>
                    <a:pt x="237" y="274"/>
                    <a:pt x="237" y="274"/>
                  </a:cubicBezTo>
                  <a:cubicBezTo>
                    <a:pt x="236" y="273"/>
                    <a:pt x="235" y="272"/>
                    <a:pt x="235" y="272"/>
                  </a:cubicBezTo>
                  <a:cubicBezTo>
                    <a:pt x="233" y="271"/>
                    <a:pt x="232" y="271"/>
                    <a:pt x="231" y="271"/>
                  </a:cubicBezTo>
                  <a:cubicBezTo>
                    <a:pt x="230" y="271"/>
                    <a:pt x="230" y="272"/>
                    <a:pt x="230" y="273"/>
                  </a:cubicBezTo>
                  <a:cubicBezTo>
                    <a:pt x="229" y="273"/>
                    <a:pt x="229" y="273"/>
                    <a:pt x="229" y="273"/>
                  </a:cubicBezTo>
                  <a:cubicBezTo>
                    <a:pt x="229" y="274"/>
                    <a:pt x="229" y="275"/>
                    <a:pt x="229" y="276"/>
                  </a:cubicBezTo>
                  <a:cubicBezTo>
                    <a:pt x="229" y="277"/>
                    <a:pt x="229" y="277"/>
                    <a:pt x="230" y="278"/>
                  </a:cubicBezTo>
                  <a:cubicBezTo>
                    <a:pt x="229" y="278"/>
                    <a:pt x="229" y="278"/>
                    <a:pt x="229" y="279"/>
                  </a:cubicBezTo>
                  <a:cubicBezTo>
                    <a:pt x="229" y="280"/>
                    <a:pt x="229" y="280"/>
                    <a:pt x="229" y="281"/>
                  </a:cubicBezTo>
                  <a:cubicBezTo>
                    <a:pt x="229" y="282"/>
                    <a:pt x="229" y="282"/>
                    <a:pt x="228" y="281"/>
                  </a:cubicBezTo>
                  <a:cubicBezTo>
                    <a:pt x="228" y="280"/>
                    <a:pt x="228" y="279"/>
                    <a:pt x="228" y="278"/>
                  </a:cubicBezTo>
                  <a:cubicBezTo>
                    <a:pt x="227" y="278"/>
                    <a:pt x="227" y="277"/>
                    <a:pt x="227" y="276"/>
                  </a:cubicBezTo>
                  <a:cubicBezTo>
                    <a:pt x="227" y="275"/>
                    <a:pt x="226" y="274"/>
                    <a:pt x="225" y="275"/>
                  </a:cubicBezTo>
                  <a:cubicBezTo>
                    <a:pt x="224" y="275"/>
                    <a:pt x="223" y="275"/>
                    <a:pt x="223" y="276"/>
                  </a:cubicBezTo>
                  <a:cubicBezTo>
                    <a:pt x="223" y="277"/>
                    <a:pt x="222" y="278"/>
                    <a:pt x="221" y="279"/>
                  </a:cubicBezTo>
                  <a:cubicBezTo>
                    <a:pt x="221" y="278"/>
                    <a:pt x="221" y="277"/>
                    <a:pt x="221" y="277"/>
                  </a:cubicBezTo>
                  <a:cubicBezTo>
                    <a:pt x="222" y="276"/>
                    <a:pt x="222" y="275"/>
                    <a:pt x="223" y="274"/>
                  </a:cubicBezTo>
                  <a:cubicBezTo>
                    <a:pt x="224" y="273"/>
                    <a:pt x="224" y="272"/>
                    <a:pt x="223" y="271"/>
                  </a:cubicBezTo>
                  <a:cubicBezTo>
                    <a:pt x="222" y="271"/>
                    <a:pt x="222" y="270"/>
                    <a:pt x="221" y="271"/>
                  </a:cubicBezTo>
                  <a:cubicBezTo>
                    <a:pt x="220" y="271"/>
                    <a:pt x="219" y="271"/>
                    <a:pt x="218" y="271"/>
                  </a:cubicBezTo>
                  <a:cubicBezTo>
                    <a:pt x="218" y="271"/>
                    <a:pt x="218" y="270"/>
                    <a:pt x="218" y="270"/>
                  </a:cubicBezTo>
                  <a:cubicBezTo>
                    <a:pt x="219" y="269"/>
                    <a:pt x="219" y="267"/>
                    <a:pt x="220" y="266"/>
                  </a:cubicBezTo>
                  <a:cubicBezTo>
                    <a:pt x="221" y="266"/>
                    <a:pt x="221" y="266"/>
                    <a:pt x="220" y="266"/>
                  </a:cubicBezTo>
                  <a:cubicBezTo>
                    <a:pt x="219" y="265"/>
                    <a:pt x="220" y="265"/>
                    <a:pt x="221" y="265"/>
                  </a:cubicBezTo>
                  <a:cubicBezTo>
                    <a:pt x="221" y="264"/>
                    <a:pt x="220" y="264"/>
                    <a:pt x="220" y="263"/>
                  </a:cubicBezTo>
                  <a:cubicBezTo>
                    <a:pt x="220" y="262"/>
                    <a:pt x="219" y="261"/>
                    <a:pt x="218" y="261"/>
                  </a:cubicBezTo>
                  <a:cubicBezTo>
                    <a:pt x="218" y="261"/>
                    <a:pt x="217" y="260"/>
                    <a:pt x="218" y="260"/>
                  </a:cubicBezTo>
                  <a:cubicBezTo>
                    <a:pt x="218" y="260"/>
                    <a:pt x="218" y="259"/>
                    <a:pt x="218" y="259"/>
                  </a:cubicBezTo>
                  <a:cubicBezTo>
                    <a:pt x="218" y="258"/>
                    <a:pt x="217" y="257"/>
                    <a:pt x="218" y="257"/>
                  </a:cubicBezTo>
                  <a:cubicBezTo>
                    <a:pt x="218" y="257"/>
                    <a:pt x="217" y="256"/>
                    <a:pt x="217" y="256"/>
                  </a:cubicBezTo>
                  <a:cubicBezTo>
                    <a:pt x="217" y="255"/>
                    <a:pt x="216" y="254"/>
                    <a:pt x="218" y="254"/>
                  </a:cubicBezTo>
                  <a:cubicBezTo>
                    <a:pt x="218" y="254"/>
                    <a:pt x="218" y="253"/>
                    <a:pt x="218" y="253"/>
                  </a:cubicBezTo>
                  <a:cubicBezTo>
                    <a:pt x="218" y="253"/>
                    <a:pt x="218" y="253"/>
                    <a:pt x="218" y="252"/>
                  </a:cubicBezTo>
                  <a:cubicBezTo>
                    <a:pt x="219" y="252"/>
                    <a:pt x="219" y="252"/>
                    <a:pt x="218" y="251"/>
                  </a:cubicBezTo>
                  <a:cubicBezTo>
                    <a:pt x="218" y="251"/>
                    <a:pt x="218" y="250"/>
                    <a:pt x="217" y="251"/>
                  </a:cubicBezTo>
                  <a:cubicBezTo>
                    <a:pt x="217" y="251"/>
                    <a:pt x="217" y="251"/>
                    <a:pt x="217" y="251"/>
                  </a:cubicBezTo>
                  <a:cubicBezTo>
                    <a:pt x="217" y="250"/>
                    <a:pt x="216" y="250"/>
                    <a:pt x="217" y="250"/>
                  </a:cubicBezTo>
                  <a:cubicBezTo>
                    <a:pt x="217" y="249"/>
                    <a:pt x="217" y="249"/>
                    <a:pt x="217" y="249"/>
                  </a:cubicBezTo>
                  <a:cubicBezTo>
                    <a:pt x="217" y="249"/>
                    <a:pt x="216" y="249"/>
                    <a:pt x="216" y="249"/>
                  </a:cubicBezTo>
                  <a:cubicBezTo>
                    <a:pt x="216" y="249"/>
                    <a:pt x="215" y="249"/>
                    <a:pt x="215" y="249"/>
                  </a:cubicBezTo>
                  <a:cubicBezTo>
                    <a:pt x="215" y="249"/>
                    <a:pt x="215" y="249"/>
                    <a:pt x="215" y="249"/>
                  </a:cubicBezTo>
                  <a:cubicBezTo>
                    <a:pt x="213" y="249"/>
                    <a:pt x="213" y="249"/>
                    <a:pt x="213" y="251"/>
                  </a:cubicBezTo>
                  <a:cubicBezTo>
                    <a:pt x="212" y="251"/>
                    <a:pt x="212" y="252"/>
                    <a:pt x="211" y="253"/>
                  </a:cubicBezTo>
                  <a:cubicBezTo>
                    <a:pt x="211" y="254"/>
                    <a:pt x="211" y="255"/>
                    <a:pt x="210" y="256"/>
                  </a:cubicBezTo>
                  <a:cubicBezTo>
                    <a:pt x="210" y="256"/>
                    <a:pt x="209" y="257"/>
                    <a:pt x="210" y="257"/>
                  </a:cubicBezTo>
                  <a:cubicBezTo>
                    <a:pt x="210" y="258"/>
                    <a:pt x="210" y="258"/>
                    <a:pt x="209" y="258"/>
                  </a:cubicBezTo>
                  <a:cubicBezTo>
                    <a:pt x="209" y="258"/>
                    <a:pt x="209" y="259"/>
                    <a:pt x="209" y="259"/>
                  </a:cubicBezTo>
                  <a:cubicBezTo>
                    <a:pt x="208" y="259"/>
                    <a:pt x="207" y="260"/>
                    <a:pt x="207" y="260"/>
                  </a:cubicBezTo>
                  <a:cubicBezTo>
                    <a:pt x="205" y="260"/>
                    <a:pt x="205" y="261"/>
                    <a:pt x="205" y="262"/>
                  </a:cubicBezTo>
                  <a:cubicBezTo>
                    <a:pt x="205" y="262"/>
                    <a:pt x="205" y="264"/>
                    <a:pt x="206" y="264"/>
                  </a:cubicBezTo>
                  <a:cubicBezTo>
                    <a:pt x="207" y="264"/>
                    <a:pt x="208" y="266"/>
                    <a:pt x="209" y="266"/>
                  </a:cubicBezTo>
                  <a:cubicBezTo>
                    <a:pt x="209" y="266"/>
                    <a:pt x="209" y="266"/>
                    <a:pt x="209" y="266"/>
                  </a:cubicBezTo>
                  <a:cubicBezTo>
                    <a:pt x="209" y="265"/>
                    <a:pt x="210" y="266"/>
                    <a:pt x="210" y="266"/>
                  </a:cubicBezTo>
                  <a:cubicBezTo>
                    <a:pt x="210" y="266"/>
                    <a:pt x="211" y="267"/>
                    <a:pt x="211" y="267"/>
                  </a:cubicBezTo>
                  <a:cubicBezTo>
                    <a:pt x="211" y="268"/>
                    <a:pt x="213" y="268"/>
                    <a:pt x="212" y="270"/>
                  </a:cubicBezTo>
                  <a:cubicBezTo>
                    <a:pt x="212" y="270"/>
                    <a:pt x="212" y="270"/>
                    <a:pt x="212" y="270"/>
                  </a:cubicBezTo>
                  <a:cubicBezTo>
                    <a:pt x="213" y="271"/>
                    <a:pt x="212" y="272"/>
                    <a:pt x="212" y="272"/>
                  </a:cubicBezTo>
                  <a:cubicBezTo>
                    <a:pt x="211" y="272"/>
                    <a:pt x="211" y="273"/>
                    <a:pt x="211" y="273"/>
                  </a:cubicBezTo>
                  <a:cubicBezTo>
                    <a:pt x="210" y="274"/>
                    <a:pt x="210" y="274"/>
                    <a:pt x="209" y="274"/>
                  </a:cubicBezTo>
                  <a:cubicBezTo>
                    <a:pt x="209" y="274"/>
                    <a:pt x="209" y="274"/>
                    <a:pt x="209" y="274"/>
                  </a:cubicBezTo>
                  <a:cubicBezTo>
                    <a:pt x="209" y="275"/>
                    <a:pt x="208" y="275"/>
                    <a:pt x="208" y="276"/>
                  </a:cubicBezTo>
                  <a:cubicBezTo>
                    <a:pt x="209" y="276"/>
                    <a:pt x="209" y="276"/>
                    <a:pt x="210" y="276"/>
                  </a:cubicBezTo>
                  <a:cubicBezTo>
                    <a:pt x="210" y="276"/>
                    <a:pt x="210" y="276"/>
                    <a:pt x="210" y="276"/>
                  </a:cubicBezTo>
                  <a:cubicBezTo>
                    <a:pt x="210" y="277"/>
                    <a:pt x="210" y="278"/>
                    <a:pt x="211" y="278"/>
                  </a:cubicBezTo>
                  <a:cubicBezTo>
                    <a:pt x="212" y="278"/>
                    <a:pt x="212" y="279"/>
                    <a:pt x="213" y="279"/>
                  </a:cubicBezTo>
                  <a:cubicBezTo>
                    <a:pt x="215" y="279"/>
                    <a:pt x="215" y="280"/>
                    <a:pt x="216" y="282"/>
                  </a:cubicBezTo>
                  <a:cubicBezTo>
                    <a:pt x="216" y="283"/>
                    <a:pt x="216" y="284"/>
                    <a:pt x="215" y="284"/>
                  </a:cubicBezTo>
                  <a:cubicBezTo>
                    <a:pt x="215" y="285"/>
                    <a:pt x="215" y="285"/>
                    <a:pt x="215" y="285"/>
                  </a:cubicBezTo>
                  <a:cubicBezTo>
                    <a:pt x="216" y="285"/>
                    <a:pt x="216" y="286"/>
                    <a:pt x="215" y="286"/>
                  </a:cubicBezTo>
                  <a:cubicBezTo>
                    <a:pt x="215" y="286"/>
                    <a:pt x="215" y="286"/>
                    <a:pt x="215" y="286"/>
                  </a:cubicBezTo>
                  <a:cubicBezTo>
                    <a:pt x="214" y="286"/>
                    <a:pt x="213" y="286"/>
                    <a:pt x="213" y="286"/>
                  </a:cubicBezTo>
                  <a:cubicBezTo>
                    <a:pt x="210" y="285"/>
                    <a:pt x="208" y="285"/>
                    <a:pt x="206" y="285"/>
                  </a:cubicBezTo>
                  <a:cubicBezTo>
                    <a:pt x="206" y="285"/>
                    <a:pt x="205" y="285"/>
                    <a:pt x="205" y="284"/>
                  </a:cubicBezTo>
                  <a:cubicBezTo>
                    <a:pt x="205" y="284"/>
                    <a:pt x="205" y="284"/>
                    <a:pt x="205" y="284"/>
                  </a:cubicBezTo>
                  <a:cubicBezTo>
                    <a:pt x="204" y="284"/>
                    <a:pt x="203" y="284"/>
                    <a:pt x="202" y="285"/>
                  </a:cubicBezTo>
                  <a:cubicBezTo>
                    <a:pt x="201" y="285"/>
                    <a:pt x="200" y="285"/>
                    <a:pt x="199" y="284"/>
                  </a:cubicBezTo>
                  <a:cubicBezTo>
                    <a:pt x="199" y="283"/>
                    <a:pt x="199" y="282"/>
                    <a:pt x="199" y="281"/>
                  </a:cubicBezTo>
                  <a:cubicBezTo>
                    <a:pt x="199" y="279"/>
                    <a:pt x="199" y="278"/>
                    <a:pt x="197" y="277"/>
                  </a:cubicBezTo>
                  <a:cubicBezTo>
                    <a:pt x="198" y="277"/>
                    <a:pt x="199" y="277"/>
                    <a:pt x="198" y="277"/>
                  </a:cubicBezTo>
                  <a:cubicBezTo>
                    <a:pt x="198" y="276"/>
                    <a:pt x="198" y="277"/>
                    <a:pt x="197" y="277"/>
                  </a:cubicBezTo>
                  <a:cubicBezTo>
                    <a:pt x="197" y="277"/>
                    <a:pt x="196" y="277"/>
                    <a:pt x="195" y="277"/>
                  </a:cubicBezTo>
                  <a:cubicBezTo>
                    <a:pt x="195" y="278"/>
                    <a:pt x="194" y="277"/>
                    <a:pt x="194" y="277"/>
                  </a:cubicBezTo>
                  <a:cubicBezTo>
                    <a:pt x="195" y="277"/>
                    <a:pt x="194" y="277"/>
                    <a:pt x="194" y="277"/>
                  </a:cubicBezTo>
                  <a:cubicBezTo>
                    <a:pt x="194" y="277"/>
                    <a:pt x="194" y="278"/>
                    <a:pt x="193" y="277"/>
                  </a:cubicBezTo>
                  <a:cubicBezTo>
                    <a:pt x="193" y="277"/>
                    <a:pt x="193" y="277"/>
                    <a:pt x="194" y="276"/>
                  </a:cubicBezTo>
                  <a:cubicBezTo>
                    <a:pt x="194" y="276"/>
                    <a:pt x="195" y="275"/>
                    <a:pt x="196" y="275"/>
                  </a:cubicBezTo>
                  <a:cubicBezTo>
                    <a:pt x="196" y="275"/>
                    <a:pt x="197" y="275"/>
                    <a:pt x="196" y="274"/>
                  </a:cubicBezTo>
                  <a:cubicBezTo>
                    <a:pt x="195" y="273"/>
                    <a:pt x="195" y="273"/>
                    <a:pt x="194" y="272"/>
                  </a:cubicBezTo>
                  <a:cubicBezTo>
                    <a:pt x="191" y="271"/>
                    <a:pt x="191" y="271"/>
                    <a:pt x="192" y="267"/>
                  </a:cubicBezTo>
                  <a:cubicBezTo>
                    <a:pt x="192" y="267"/>
                    <a:pt x="191" y="267"/>
                    <a:pt x="191" y="267"/>
                  </a:cubicBezTo>
                  <a:cubicBezTo>
                    <a:pt x="190" y="267"/>
                    <a:pt x="189" y="267"/>
                    <a:pt x="189" y="265"/>
                  </a:cubicBezTo>
                  <a:cubicBezTo>
                    <a:pt x="189" y="265"/>
                    <a:pt x="188" y="265"/>
                    <a:pt x="187" y="265"/>
                  </a:cubicBezTo>
                  <a:cubicBezTo>
                    <a:pt x="186" y="265"/>
                    <a:pt x="185" y="265"/>
                    <a:pt x="185" y="266"/>
                  </a:cubicBezTo>
                  <a:cubicBezTo>
                    <a:pt x="184" y="266"/>
                    <a:pt x="183" y="267"/>
                    <a:pt x="182" y="267"/>
                  </a:cubicBezTo>
                  <a:cubicBezTo>
                    <a:pt x="181" y="267"/>
                    <a:pt x="181" y="266"/>
                    <a:pt x="181" y="266"/>
                  </a:cubicBezTo>
                  <a:cubicBezTo>
                    <a:pt x="181" y="265"/>
                    <a:pt x="181" y="265"/>
                    <a:pt x="181" y="265"/>
                  </a:cubicBezTo>
                  <a:cubicBezTo>
                    <a:pt x="181" y="264"/>
                    <a:pt x="180" y="263"/>
                    <a:pt x="181" y="261"/>
                  </a:cubicBezTo>
                  <a:cubicBezTo>
                    <a:pt x="181" y="261"/>
                    <a:pt x="181" y="261"/>
                    <a:pt x="181" y="260"/>
                  </a:cubicBezTo>
                  <a:cubicBezTo>
                    <a:pt x="180" y="258"/>
                    <a:pt x="178" y="259"/>
                    <a:pt x="176" y="258"/>
                  </a:cubicBezTo>
                  <a:cubicBezTo>
                    <a:pt x="176" y="258"/>
                    <a:pt x="175" y="258"/>
                    <a:pt x="175" y="258"/>
                  </a:cubicBezTo>
                  <a:cubicBezTo>
                    <a:pt x="175" y="259"/>
                    <a:pt x="174" y="259"/>
                    <a:pt x="174" y="259"/>
                  </a:cubicBezTo>
                  <a:cubicBezTo>
                    <a:pt x="173" y="259"/>
                    <a:pt x="171" y="260"/>
                    <a:pt x="170" y="261"/>
                  </a:cubicBezTo>
                  <a:cubicBezTo>
                    <a:pt x="169" y="262"/>
                    <a:pt x="169" y="263"/>
                    <a:pt x="169" y="263"/>
                  </a:cubicBezTo>
                  <a:cubicBezTo>
                    <a:pt x="169" y="265"/>
                    <a:pt x="169" y="265"/>
                    <a:pt x="170" y="265"/>
                  </a:cubicBezTo>
                  <a:cubicBezTo>
                    <a:pt x="172" y="265"/>
                    <a:pt x="174" y="266"/>
                    <a:pt x="175" y="267"/>
                  </a:cubicBezTo>
                  <a:cubicBezTo>
                    <a:pt x="175" y="267"/>
                    <a:pt x="176" y="267"/>
                    <a:pt x="176" y="267"/>
                  </a:cubicBezTo>
                  <a:cubicBezTo>
                    <a:pt x="176" y="267"/>
                    <a:pt x="177" y="267"/>
                    <a:pt x="177" y="268"/>
                  </a:cubicBezTo>
                  <a:cubicBezTo>
                    <a:pt x="176" y="268"/>
                    <a:pt x="175" y="268"/>
                    <a:pt x="174" y="267"/>
                  </a:cubicBezTo>
                  <a:cubicBezTo>
                    <a:pt x="173" y="267"/>
                    <a:pt x="172" y="267"/>
                    <a:pt x="172" y="267"/>
                  </a:cubicBezTo>
                  <a:cubicBezTo>
                    <a:pt x="171" y="267"/>
                    <a:pt x="170" y="267"/>
                    <a:pt x="169" y="267"/>
                  </a:cubicBezTo>
                  <a:cubicBezTo>
                    <a:pt x="166" y="266"/>
                    <a:pt x="165" y="268"/>
                    <a:pt x="164" y="270"/>
                  </a:cubicBezTo>
                  <a:cubicBezTo>
                    <a:pt x="163" y="270"/>
                    <a:pt x="163" y="271"/>
                    <a:pt x="164" y="271"/>
                  </a:cubicBezTo>
                  <a:cubicBezTo>
                    <a:pt x="165" y="271"/>
                    <a:pt x="165" y="272"/>
                    <a:pt x="165" y="273"/>
                  </a:cubicBezTo>
                  <a:cubicBezTo>
                    <a:pt x="165" y="273"/>
                    <a:pt x="165" y="273"/>
                    <a:pt x="164" y="273"/>
                  </a:cubicBezTo>
                  <a:cubicBezTo>
                    <a:pt x="164" y="273"/>
                    <a:pt x="163" y="273"/>
                    <a:pt x="163" y="273"/>
                  </a:cubicBezTo>
                  <a:cubicBezTo>
                    <a:pt x="163" y="274"/>
                    <a:pt x="163" y="275"/>
                    <a:pt x="164" y="275"/>
                  </a:cubicBezTo>
                  <a:cubicBezTo>
                    <a:pt x="165" y="276"/>
                    <a:pt x="167" y="276"/>
                    <a:pt x="168" y="275"/>
                  </a:cubicBezTo>
                  <a:cubicBezTo>
                    <a:pt x="170" y="275"/>
                    <a:pt x="173" y="276"/>
                    <a:pt x="175" y="275"/>
                  </a:cubicBezTo>
                  <a:cubicBezTo>
                    <a:pt x="175" y="274"/>
                    <a:pt x="176" y="275"/>
                    <a:pt x="176" y="275"/>
                  </a:cubicBezTo>
                  <a:cubicBezTo>
                    <a:pt x="176" y="275"/>
                    <a:pt x="176" y="276"/>
                    <a:pt x="175" y="276"/>
                  </a:cubicBezTo>
                  <a:cubicBezTo>
                    <a:pt x="175" y="276"/>
                    <a:pt x="175" y="276"/>
                    <a:pt x="175" y="276"/>
                  </a:cubicBezTo>
                  <a:cubicBezTo>
                    <a:pt x="173" y="276"/>
                    <a:pt x="172" y="277"/>
                    <a:pt x="170" y="277"/>
                  </a:cubicBezTo>
                  <a:cubicBezTo>
                    <a:pt x="170" y="276"/>
                    <a:pt x="169" y="277"/>
                    <a:pt x="169" y="277"/>
                  </a:cubicBezTo>
                  <a:cubicBezTo>
                    <a:pt x="167" y="278"/>
                    <a:pt x="165" y="278"/>
                    <a:pt x="164" y="278"/>
                  </a:cubicBezTo>
                  <a:cubicBezTo>
                    <a:pt x="163" y="278"/>
                    <a:pt x="162" y="278"/>
                    <a:pt x="162" y="278"/>
                  </a:cubicBezTo>
                  <a:cubicBezTo>
                    <a:pt x="161" y="279"/>
                    <a:pt x="160" y="281"/>
                    <a:pt x="160" y="282"/>
                  </a:cubicBezTo>
                  <a:cubicBezTo>
                    <a:pt x="160" y="283"/>
                    <a:pt x="160" y="283"/>
                    <a:pt x="160" y="283"/>
                  </a:cubicBezTo>
                  <a:cubicBezTo>
                    <a:pt x="162" y="284"/>
                    <a:pt x="165" y="284"/>
                    <a:pt x="167" y="283"/>
                  </a:cubicBezTo>
                  <a:cubicBezTo>
                    <a:pt x="169" y="282"/>
                    <a:pt x="171" y="282"/>
                    <a:pt x="173" y="280"/>
                  </a:cubicBezTo>
                  <a:cubicBezTo>
                    <a:pt x="174" y="280"/>
                    <a:pt x="174" y="280"/>
                    <a:pt x="174" y="281"/>
                  </a:cubicBezTo>
                  <a:cubicBezTo>
                    <a:pt x="174" y="281"/>
                    <a:pt x="174" y="281"/>
                    <a:pt x="174" y="281"/>
                  </a:cubicBezTo>
                  <a:cubicBezTo>
                    <a:pt x="174" y="281"/>
                    <a:pt x="173" y="281"/>
                    <a:pt x="173" y="282"/>
                  </a:cubicBezTo>
                  <a:cubicBezTo>
                    <a:pt x="173" y="282"/>
                    <a:pt x="173" y="283"/>
                    <a:pt x="172" y="283"/>
                  </a:cubicBezTo>
                  <a:cubicBezTo>
                    <a:pt x="171" y="283"/>
                    <a:pt x="170" y="284"/>
                    <a:pt x="169" y="285"/>
                  </a:cubicBezTo>
                  <a:cubicBezTo>
                    <a:pt x="168" y="286"/>
                    <a:pt x="168" y="286"/>
                    <a:pt x="168" y="286"/>
                  </a:cubicBezTo>
                  <a:cubicBezTo>
                    <a:pt x="166" y="286"/>
                    <a:pt x="164" y="286"/>
                    <a:pt x="163" y="286"/>
                  </a:cubicBezTo>
                  <a:cubicBezTo>
                    <a:pt x="163" y="286"/>
                    <a:pt x="162" y="286"/>
                    <a:pt x="162" y="286"/>
                  </a:cubicBezTo>
                  <a:cubicBezTo>
                    <a:pt x="160" y="286"/>
                    <a:pt x="159" y="286"/>
                    <a:pt x="159" y="288"/>
                  </a:cubicBezTo>
                  <a:cubicBezTo>
                    <a:pt x="158" y="289"/>
                    <a:pt x="158" y="290"/>
                    <a:pt x="157" y="291"/>
                  </a:cubicBezTo>
                  <a:cubicBezTo>
                    <a:pt x="157" y="292"/>
                    <a:pt x="157" y="293"/>
                    <a:pt x="158" y="294"/>
                  </a:cubicBezTo>
                  <a:cubicBezTo>
                    <a:pt x="159" y="294"/>
                    <a:pt x="159" y="294"/>
                    <a:pt x="160" y="294"/>
                  </a:cubicBezTo>
                  <a:cubicBezTo>
                    <a:pt x="161" y="295"/>
                    <a:pt x="162" y="295"/>
                    <a:pt x="162" y="295"/>
                  </a:cubicBezTo>
                  <a:cubicBezTo>
                    <a:pt x="163" y="296"/>
                    <a:pt x="163" y="296"/>
                    <a:pt x="164" y="295"/>
                  </a:cubicBezTo>
                  <a:cubicBezTo>
                    <a:pt x="164" y="295"/>
                    <a:pt x="164" y="294"/>
                    <a:pt x="164" y="294"/>
                  </a:cubicBezTo>
                  <a:cubicBezTo>
                    <a:pt x="165" y="294"/>
                    <a:pt x="165" y="294"/>
                    <a:pt x="166" y="293"/>
                  </a:cubicBezTo>
                  <a:cubicBezTo>
                    <a:pt x="167" y="293"/>
                    <a:pt x="166" y="294"/>
                    <a:pt x="166" y="295"/>
                  </a:cubicBezTo>
                  <a:cubicBezTo>
                    <a:pt x="166" y="296"/>
                    <a:pt x="166" y="296"/>
                    <a:pt x="167" y="296"/>
                  </a:cubicBezTo>
                  <a:cubicBezTo>
                    <a:pt x="168" y="297"/>
                    <a:pt x="166" y="297"/>
                    <a:pt x="167" y="297"/>
                  </a:cubicBezTo>
                  <a:cubicBezTo>
                    <a:pt x="167" y="298"/>
                    <a:pt x="168" y="298"/>
                    <a:pt x="168" y="299"/>
                  </a:cubicBezTo>
                  <a:cubicBezTo>
                    <a:pt x="168" y="299"/>
                    <a:pt x="168" y="299"/>
                    <a:pt x="169" y="299"/>
                  </a:cubicBezTo>
                  <a:cubicBezTo>
                    <a:pt x="169" y="299"/>
                    <a:pt x="170" y="300"/>
                    <a:pt x="170" y="299"/>
                  </a:cubicBezTo>
                  <a:cubicBezTo>
                    <a:pt x="171" y="299"/>
                    <a:pt x="171" y="298"/>
                    <a:pt x="171" y="298"/>
                  </a:cubicBezTo>
                  <a:cubicBezTo>
                    <a:pt x="171" y="297"/>
                    <a:pt x="171" y="297"/>
                    <a:pt x="171" y="296"/>
                  </a:cubicBezTo>
                  <a:cubicBezTo>
                    <a:pt x="170" y="296"/>
                    <a:pt x="170" y="296"/>
                    <a:pt x="170" y="295"/>
                  </a:cubicBezTo>
                  <a:cubicBezTo>
                    <a:pt x="171" y="295"/>
                    <a:pt x="171" y="295"/>
                    <a:pt x="171" y="296"/>
                  </a:cubicBezTo>
                  <a:cubicBezTo>
                    <a:pt x="171" y="296"/>
                    <a:pt x="171" y="296"/>
                    <a:pt x="172" y="296"/>
                  </a:cubicBezTo>
                  <a:cubicBezTo>
                    <a:pt x="172" y="296"/>
                    <a:pt x="172" y="295"/>
                    <a:pt x="173" y="295"/>
                  </a:cubicBezTo>
                  <a:cubicBezTo>
                    <a:pt x="173" y="294"/>
                    <a:pt x="173" y="295"/>
                    <a:pt x="173" y="295"/>
                  </a:cubicBezTo>
                  <a:cubicBezTo>
                    <a:pt x="173" y="295"/>
                    <a:pt x="173" y="296"/>
                    <a:pt x="173" y="297"/>
                  </a:cubicBezTo>
                  <a:cubicBezTo>
                    <a:pt x="173" y="297"/>
                    <a:pt x="173" y="298"/>
                    <a:pt x="173" y="298"/>
                  </a:cubicBezTo>
                  <a:cubicBezTo>
                    <a:pt x="173" y="300"/>
                    <a:pt x="174" y="300"/>
                    <a:pt x="175" y="299"/>
                  </a:cubicBezTo>
                  <a:cubicBezTo>
                    <a:pt x="176" y="299"/>
                    <a:pt x="177" y="298"/>
                    <a:pt x="177" y="298"/>
                  </a:cubicBezTo>
                  <a:cubicBezTo>
                    <a:pt x="178" y="297"/>
                    <a:pt x="179" y="296"/>
                    <a:pt x="179" y="294"/>
                  </a:cubicBezTo>
                  <a:cubicBezTo>
                    <a:pt x="179" y="293"/>
                    <a:pt x="178" y="292"/>
                    <a:pt x="177" y="292"/>
                  </a:cubicBezTo>
                  <a:cubicBezTo>
                    <a:pt x="177" y="292"/>
                    <a:pt x="177" y="291"/>
                    <a:pt x="177" y="291"/>
                  </a:cubicBezTo>
                  <a:cubicBezTo>
                    <a:pt x="177" y="291"/>
                    <a:pt x="177" y="291"/>
                    <a:pt x="177" y="291"/>
                  </a:cubicBezTo>
                  <a:cubicBezTo>
                    <a:pt x="177" y="291"/>
                    <a:pt x="178" y="291"/>
                    <a:pt x="178" y="291"/>
                  </a:cubicBezTo>
                  <a:cubicBezTo>
                    <a:pt x="178" y="291"/>
                    <a:pt x="178" y="291"/>
                    <a:pt x="179" y="292"/>
                  </a:cubicBezTo>
                  <a:cubicBezTo>
                    <a:pt x="179" y="292"/>
                    <a:pt x="179" y="293"/>
                    <a:pt x="180" y="293"/>
                  </a:cubicBezTo>
                  <a:cubicBezTo>
                    <a:pt x="180" y="293"/>
                    <a:pt x="180" y="292"/>
                    <a:pt x="180" y="292"/>
                  </a:cubicBezTo>
                  <a:cubicBezTo>
                    <a:pt x="180" y="291"/>
                    <a:pt x="181" y="291"/>
                    <a:pt x="181" y="290"/>
                  </a:cubicBezTo>
                  <a:cubicBezTo>
                    <a:pt x="180" y="289"/>
                    <a:pt x="181" y="288"/>
                    <a:pt x="181" y="287"/>
                  </a:cubicBezTo>
                  <a:cubicBezTo>
                    <a:pt x="181" y="286"/>
                    <a:pt x="180" y="287"/>
                    <a:pt x="180" y="286"/>
                  </a:cubicBezTo>
                  <a:cubicBezTo>
                    <a:pt x="180" y="286"/>
                    <a:pt x="181" y="286"/>
                    <a:pt x="181" y="287"/>
                  </a:cubicBezTo>
                  <a:cubicBezTo>
                    <a:pt x="182" y="287"/>
                    <a:pt x="181" y="288"/>
                    <a:pt x="182" y="289"/>
                  </a:cubicBezTo>
                  <a:cubicBezTo>
                    <a:pt x="182" y="289"/>
                    <a:pt x="182" y="289"/>
                    <a:pt x="183" y="289"/>
                  </a:cubicBezTo>
                  <a:cubicBezTo>
                    <a:pt x="183" y="289"/>
                    <a:pt x="184" y="288"/>
                    <a:pt x="184" y="288"/>
                  </a:cubicBezTo>
                  <a:cubicBezTo>
                    <a:pt x="185" y="288"/>
                    <a:pt x="185" y="288"/>
                    <a:pt x="186" y="288"/>
                  </a:cubicBezTo>
                  <a:cubicBezTo>
                    <a:pt x="185" y="288"/>
                    <a:pt x="185" y="289"/>
                    <a:pt x="184" y="289"/>
                  </a:cubicBezTo>
                  <a:cubicBezTo>
                    <a:pt x="183" y="290"/>
                    <a:pt x="182" y="291"/>
                    <a:pt x="182" y="293"/>
                  </a:cubicBezTo>
                  <a:cubicBezTo>
                    <a:pt x="182" y="294"/>
                    <a:pt x="182" y="294"/>
                    <a:pt x="184" y="294"/>
                  </a:cubicBezTo>
                  <a:cubicBezTo>
                    <a:pt x="183" y="294"/>
                    <a:pt x="183" y="295"/>
                    <a:pt x="182" y="295"/>
                  </a:cubicBezTo>
                  <a:cubicBezTo>
                    <a:pt x="182" y="295"/>
                    <a:pt x="182" y="296"/>
                    <a:pt x="182" y="297"/>
                  </a:cubicBezTo>
                  <a:cubicBezTo>
                    <a:pt x="182" y="298"/>
                    <a:pt x="183" y="298"/>
                    <a:pt x="183" y="297"/>
                  </a:cubicBezTo>
                  <a:cubicBezTo>
                    <a:pt x="184" y="297"/>
                    <a:pt x="184" y="297"/>
                    <a:pt x="185" y="297"/>
                  </a:cubicBezTo>
                  <a:cubicBezTo>
                    <a:pt x="186" y="297"/>
                    <a:pt x="186" y="297"/>
                    <a:pt x="187" y="296"/>
                  </a:cubicBezTo>
                  <a:cubicBezTo>
                    <a:pt x="187" y="296"/>
                    <a:pt x="188" y="297"/>
                    <a:pt x="188" y="296"/>
                  </a:cubicBezTo>
                  <a:cubicBezTo>
                    <a:pt x="189" y="296"/>
                    <a:pt x="190" y="295"/>
                    <a:pt x="190" y="295"/>
                  </a:cubicBezTo>
                  <a:cubicBezTo>
                    <a:pt x="190" y="294"/>
                    <a:pt x="190" y="293"/>
                    <a:pt x="190" y="292"/>
                  </a:cubicBezTo>
                  <a:cubicBezTo>
                    <a:pt x="191" y="292"/>
                    <a:pt x="191" y="292"/>
                    <a:pt x="191" y="293"/>
                  </a:cubicBezTo>
                  <a:cubicBezTo>
                    <a:pt x="190" y="294"/>
                    <a:pt x="190" y="294"/>
                    <a:pt x="191" y="294"/>
                  </a:cubicBezTo>
                  <a:cubicBezTo>
                    <a:pt x="192" y="294"/>
                    <a:pt x="191" y="294"/>
                    <a:pt x="191" y="293"/>
                  </a:cubicBezTo>
                  <a:cubicBezTo>
                    <a:pt x="191" y="293"/>
                    <a:pt x="192" y="293"/>
                    <a:pt x="192" y="293"/>
                  </a:cubicBezTo>
                  <a:cubicBezTo>
                    <a:pt x="192" y="293"/>
                    <a:pt x="192" y="293"/>
                    <a:pt x="192" y="293"/>
                  </a:cubicBezTo>
                  <a:cubicBezTo>
                    <a:pt x="193" y="293"/>
                    <a:pt x="193" y="294"/>
                    <a:pt x="192" y="294"/>
                  </a:cubicBezTo>
                  <a:cubicBezTo>
                    <a:pt x="192" y="294"/>
                    <a:pt x="192" y="294"/>
                    <a:pt x="192" y="294"/>
                  </a:cubicBezTo>
                  <a:cubicBezTo>
                    <a:pt x="192" y="295"/>
                    <a:pt x="192" y="295"/>
                    <a:pt x="192" y="295"/>
                  </a:cubicBezTo>
                  <a:cubicBezTo>
                    <a:pt x="192" y="296"/>
                    <a:pt x="192" y="296"/>
                    <a:pt x="192" y="296"/>
                  </a:cubicBezTo>
                  <a:cubicBezTo>
                    <a:pt x="193" y="296"/>
                    <a:pt x="193" y="295"/>
                    <a:pt x="194" y="295"/>
                  </a:cubicBezTo>
                  <a:cubicBezTo>
                    <a:pt x="195" y="296"/>
                    <a:pt x="196" y="294"/>
                    <a:pt x="197" y="295"/>
                  </a:cubicBezTo>
                  <a:cubicBezTo>
                    <a:pt x="197" y="295"/>
                    <a:pt x="197" y="295"/>
                    <a:pt x="197" y="295"/>
                  </a:cubicBezTo>
                  <a:cubicBezTo>
                    <a:pt x="198" y="295"/>
                    <a:pt x="200" y="294"/>
                    <a:pt x="199" y="292"/>
                  </a:cubicBezTo>
                  <a:cubicBezTo>
                    <a:pt x="200" y="292"/>
                    <a:pt x="200" y="292"/>
                    <a:pt x="200" y="292"/>
                  </a:cubicBezTo>
                  <a:cubicBezTo>
                    <a:pt x="200" y="292"/>
                    <a:pt x="201" y="292"/>
                    <a:pt x="201" y="292"/>
                  </a:cubicBezTo>
                  <a:cubicBezTo>
                    <a:pt x="201" y="292"/>
                    <a:pt x="202" y="293"/>
                    <a:pt x="202" y="293"/>
                  </a:cubicBezTo>
                  <a:cubicBezTo>
                    <a:pt x="201" y="293"/>
                    <a:pt x="201" y="294"/>
                    <a:pt x="200" y="295"/>
                  </a:cubicBezTo>
                  <a:cubicBezTo>
                    <a:pt x="200" y="295"/>
                    <a:pt x="200" y="295"/>
                    <a:pt x="200" y="295"/>
                  </a:cubicBezTo>
                  <a:cubicBezTo>
                    <a:pt x="200" y="295"/>
                    <a:pt x="199" y="296"/>
                    <a:pt x="199" y="297"/>
                  </a:cubicBezTo>
                  <a:cubicBezTo>
                    <a:pt x="199" y="297"/>
                    <a:pt x="198" y="297"/>
                    <a:pt x="198" y="297"/>
                  </a:cubicBezTo>
                  <a:cubicBezTo>
                    <a:pt x="198" y="298"/>
                    <a:pt x="198" y="299"/>
                    <a:pt x="197" y="299"/>
                  </a:cubicBezTo>
                  <a:cubicBezTo>
                    <a:pt x="197" y="299"/>
                    <a:pt x="196" y="299"/>
                    <a:pt x="196" y="299"/>
                  </a:cubicBezTo>
                  <a:cubicBezTo>
                    <a:pt x="194" y="299"/>
                    <a:pt x="192" y="299"/>
                    <a:pt x="190" y="299"/>
                  </a:cubicBezTo>
                  <a:cubicBezTo>
                    <a:pt x="189" y="299"/>
                    <a:pt x="188" y="300"/>
                    <a:pt x="187" y="301"/>
                  </a:cubicBezTo>
                  <a:cubicBezTo>
                    <a:pt x="187" y="301"/>
                    <a:pt x="186" y="302"/>
                    <a:pt x="186" y="302"/>
                  </a:cubicBezTo>
                  <a:cubicBezTo>
                    <a:pt x="187" y="303"/>
                    <a:pt x="186" y="303"/>
                    <a:pt x="185" y="303"/>
                  </a:cubicBezTo>
                  <a:cubicBezTo>
                    <a:pt x="185" y="303"/>
                    <a:pt x="185" y="303"/>
                    <a:pt x="185" y="303"/>
                  </a:cubicBezTo>
                  <a:cubicBezTo>
                    <a:pt x="183" y="304"/>
                    <a:pt x="182" y="304"/>
                    <a:pt x="180" y="305"/>
                  </a:cubicBezTo>
                  <a:cubicBezTo>
                    <a:pt x="178" y="306"/>
                    <a:pt x="178" y="307"/>
                    <a:pt x="179" y="309"/>
                  </a:cubicBezTo>
                  <a:cubicBezTo>
                    <a:pt x="180" y="310"/>
                    <a:pt x="181" y="311"/>
                    <a:pt x="181" y="311"/>
                  </a:cubicBezTo>
                  <a:cubicBezTo>
                    <a:pt x="183" y="313"/>
                    <a:pt x="186" y="314"/>
                    <a:pt x="188" y="314"/>
                  </a:cubicBezTo>
                  <a:cubicBezTo>
                    <a:pt x="191" y="314"/>
                    <a:pt x="193" y="313"/>
                    <a:pt x="195" y="312"/>
                  </a:cubicBezTo>
                  <a:cubicBezTo>
                    <a:pt x="196" y="312"/>
                    <a:pt x="197" y="312"/>
                    <a:pt x="197" y="311"/>
                  </a:cubicBezTo>
                  <a:cubicBezTo>
                    <a:pt x="199" y="310"/>
                    <a:pt x="201" y="309"/>
                    <a:pt x="202" y="308"/>
                  </a:cubicBezTo>
                  <a:cubicBezTo>
                    <a:pt x="203" y="307"/>
                    <a:pt x="203" y="307"/>
                    <a:pt x="204" y="306"/>
                  </a:cubicBezTo>
                  <a:cubicBezTo>
                    <a:pt x="204" y="306"/>
                    <a:pt x="203" y="305"/>
                    <a:pt x="204" y="305"/>
                  </a:cubicBezTo>
                  <a:cubicBezTo>
                    <a:pt x="204" y="305"/>
                    <a:pt x="204" y="305"/>
                    <a:pt x="204" y="305"/>
                  </a:cubicBezTo>
                  <a:cubicBezTo>
                    <a:pt x="204" y="304"/>
                    <a:pt x="204" y="304"/>
                    <a:pt x="204" y="304"/>
                  </a:cubicBezTo>
                  <a:cubicBezTo>
                    <a:pt x="205" y="305"/>
                    <a:pt x="205" y="303"/>
                    <a:pt x="206" y="303"/>
                  </a:cubicBezTo>
                  <a:cubicBezTo>
                    <a:pt x="207" y="303"/>
                    <a:pt x="208" y="303"/>
                    <a:pt x="209" y="302"/>
                  </a:cubicBezTo>
                  <a:cubicBezTo>
                    <a:pt x="209" y="302"/>
                    <a:pt x="209" y="302"/>
                    <a:pt x="209" y="302"/>
                  </a:cubicBezTo>
                  <a:cubicBezTo>
                    <a:pt x="209" y="302"/>
                    <a:pt x="210" y="302"/>
                    <a:pt x="210" y="302"/>
                  </a:cubicBezTo>
                  <a:cubicBezTo>
                    <a:pt x="211" y="303"/>
                    <a:pt x="212" y="302"/>
                    <a:pt x="212" y="301"/>
                  </a:cubicBezTo>
                  <a:cubicBezTo>
                    <a:pt x="212" y="301"/>
                    <a:pt x="212" y="300"/>
                    <a:pt x="213" y="300"/>
                  </a:cubicBezTo>
                  <a:cubicBezTo>
                    <a:pt x="214" y="300"/>
                    <a:pt x="215" y="299"/>
                    <a:pt x="215" y="298"/>
                  </a:cubicBezTo>
                  <a:cubicBezTo>
                    <a:pt x="215" y="298"/>
                    <a:pt x="216" y="297"/>
                    <a:pt x="217" y="297"/>
                  </a:cubicBezTo>
                  <a:cubicBezTo>
                    <a:pt x="217" y="297"/>
                    <a:pt x="218" y="299"/>
                    <a:pt x="218" y="299"/>
                  </a:cubicBezTo>
                  <a:cubicBezTo>
                    <a:pt x="218" y="301"/>
                    <a:pt x="218" y="301"/>
                    <a:pt x="219" y="301"/>
                  </a:cubicBezTo>
                  <a:cubicBezTo>
                    <a:pt x="220" y="301"/>
                    <a:pt x="220" y="301"/>
                    <a:pt x="220" y="301"/>
                  </a:cubicBezTo>
                  <a:cubicBezTo>
                    <a:pt x="221" y="301"/>
                    <a:pt x="221" y="300"/>
                    <a:pt x="221" y="300"/>
                  </a:cubicBezTo>
                  <a:cubicBezTo>
                    <a:pt x="221" y="299"/>
                    <a:pt x="222" y="299"/>
                    <a:pt x="222" y="299"/>
                  </a:cubicBezTo>
                  <a:cubicBezTo>
                    <a:pt x="223" y="298"/>
                    <a:pt x="223" y="299"/>
                    <a:pt x="223" y="299"/>
                  </a:cubicBezTo>
                  <a:cubicBezTo>
                    <a:pt x="224" y="299"/>
                    <a:pt x="224" y="299"/>
                    <a:pt x="224" y="299"/>
                  </a:cubicBezTo>
                  <a:cubicBezTo>
                    <a:pt x="223" y="300"/>
                    <a:pt x="224" y="300"/>
                    <a:pt x="225" y="300"/>
                  </a:cubicBezTo>
                  <a:cubicBezTo>
                    <a:pt x="227" y="302"/>
                    <a:pt x="229" y="301"/>
                    <a:pt x="230" y="299"/>
                  </a:cubicBezTo>
                  <a:cubicBezTo>
                    <a:pt x="230" y="299"/>
                    <a:pt x="230" y="299"/>
                    <a:pt x="230" y="299"/>
                  </a:cubicBezTo>
                  <a:cubicBezTo>
                    <a:pt x="230" y="299"/>
                    <a:pt x="230" y="299"/>
                    <a:pt x="230" y="299"/>
                  </a:cubicBezTo>
                  <a:cubicBezTo>
                    <a:pt x="232" y="299"/>
                    <a:pt x="233" y="298"/>
                    <a:pt x="234" y="298"/>
                  </a:cubicBezTo>
                  <a:cubicBezTo>
                    <a:pt x="235" y="297"/>
                    <a:pt x="234" y="297"/>
                    <a:pt x="234" y="296"/>
                  </a:cubicBezTo>
                  <a:cubicBezTo>
                    <a:pt x="234" y="296"/>
                    <a:pt x="234" y="296"/>
                    <a:pt x="235" y="296"/>
                  </a:cubicBezTo>
                  <a:cubicBezTo>
                    <a:pt x="236" y="295"/>
                    <a:pt x="235" y="293"/>
                    <a:pt x="236" y="292"/>
                  </a:cubicBezTo>
                  <a:cubicBezTo>
                    <a:pt x="236" y="291"/>
                    <a:pt x="237" y="290"/>
                    <a:pt x="237" y="289"/>
                  </a:cubicBezTo>
                  <a:cubicBezTo>
                    <a:pt x="237" y="289"/>
                    <a:pt x="237" y="288"/>
                    <a:pt x="237" y="288"/>
                  </a:cubicBezTo>
                  <a:cubicBezTo>
                    <a:pt x="238" y="287"/>
                    <a:pt x="237" y="287"/>
                    <a:pt x="237" y="286"/>
                  </a:cubicBezTo>
                  <a:cubicBezTo>
                    <a:pt x="236" y="286"/>
                    <a:pt x="237" y="285"/>
                    <a:pt x="237" y="285"/>
                  </a:cubicBezTo>
                  <a:cubicBezTo>
                    <a:pt x="238" y="284"/>
                    <a:pt x="238" y="283"/>
                    <a:pt x="239" y="282"/>
                  </a:cubicBezTo>
                  <a:cubicBezTo>
                    <a:pt x="239" y="281"/>
                    <a:pt x="239" y="281"/>
                    <a:pt x="239" y="281"/>
                  </a:cubicBezTo>
                  <a:close/>
                  <a:moveTo>
                    <a:pt x="238" y="276"/>
                  </a:moveTo>
                  <a:cubicBezTo>
                    <a:pt x="238" y="276"/>
                    <a:pt x="238" y="276"/>
                    <a:pt x="238" y="276"/>
                  </a:cubicBezTo>
                  <a:cubicBezTo>
                    <a:pt x="238" y="276"/>
                    <a:pt x="238" y="276"/>
                    <a:pt x="238" y="276"/>
                  </a:cubicBezTo>
                  <a:close/>
                  <a:moveTo>
                    <a:pt x="343" y="257"/>
                  </a:moveTo>
                  <a:cubicBezTo>
                    <a:pt x="343" y="257"/>
                    <a:pt x="343" y="257"/>
                    <a:pt x="343" y="257"/>
                  </a:cubicBezTo>
                  <a:cubicBezTo>
                    <a:pt x="343" y="258"/>
                    <a:pt x="344" y="258"/>
                    <a:pt x="343" y="259"/>
                  </a:cubicBezTo>
                  <a:cubicBezTo>
                    <a:pt x="342" y="259"/>
                    <a:pt x="343" y="258"/>
                    <a:pt x="342" y="258"/>
                  </a:cubicBezTo>
                  <a:cubicBezTo>
                    <a:pt x="342" y="258"/>
                    <a:pt x="342" y="258"/>
                    <a:pt x="342" y="258"/>
                  </a:cubicBezTo>
                  <a:cubicBezTo>
                    <a:pt x="342" y="258"/>
                    <a:pt x="342" y="259"/>
                    <a:pt x="342" y="259"/>
                  </a:cubicBezTo>
                  <a:cubicBezTo>
                    <a:pt x="341" y="259"/>
                    <a:pt x="341" y="258"/>
                    <a:pt x="340" y="258"/>
                  </a:cubicBezTo>
                  <a:cubicBezTo>
                    <a:pt x="340" y="256"/>
                    <a:pt x="339" y="254"/>
                    <a:pt x="338" y="252"/>
                  </a:cubicBezTo>
                  <a:cubicBezTo>
                    <a:pt x="338" y="252"/>
                    <a:pt x="338" y="252"/>
                    <a:pt x="338" y="251"/>
                  </a:cubicBezTo>
                  <a:cubicBezTo>
                    <a:pt x="337" y="249"/>
                    <a:pt x="339" y="249"/>
                    <a:pt x="340" y="249"/>
                  </a:cubicBezTo>
                  <a:cubicBezTo>
                    <a:pt x="341" y="248"/>
                    <a:pt x="342" y="248"/>
                    <a:pt x="342" y="249"/>
                  </a:cubicBezTo>
                  <a:cubicBezTo>
                    <a:pt x="343" y="250"/>
                    <a:pt x="344" y="250"/>
                    <a:pt x="344" y="251"/>
                  </a:cubicBezTo>
                  <a:cubicBezTo>
                    <a:pt x="344" y="252"/>
                    <a:pt x="344" y="253"/>
                    <a:pt x="343" y="254"/>
                  </a:cubicBezTo>
                  <a:cubicBezTo>
                    <a:pt x="342" y="254"/>
                    <a:pt x="342" y="256"/>
                    <a:pt x="343" y="257"/>
                  </a:cubicBezTo>
                  <a:close/>
                  <a:moveTo>
                    <a:pt x="186" y="201"/>
                  </a:moveTo>
                  <a:cubicBezTo>
                    <a:pt x="187" y="201"/>
                    <a:pt x="186" y="200"/>
                    <a:pt x="187" y="199"/>
                  </a:cubicBezTo>
                  <a:cubicBezTo>
                    <a:pt x="188" y="198"/>
                    <a:pt x="189" y="198"/>
                    <a:pt x="190" y="197"/>
                  </a:cubicBezTo>
                  <a:cubicBezTo>
                    <a:pt x="191" y="195"/>
                    <a:pt x="192" y="195"/>
                    <a:pt x="194" y="195"/>
                  </a:cubicBezTo>
                  <a:cubicBezTo>
                    <a:pt x="195" y="194"/>
                    <a:pt x="196" y="195"/>
                    <a:pt x="197" y="194"/>
                  </a:cubicBezTo>
                  <a:cubicBezTo>
                    <a:pt x="198" y="193"/>
                    <a:pt x="198" y="192"/>
                    <a:pt x="199" y="192"/>
                  </a:cubicBezTo>
                  <a:cubicBezTo>
                    <a:pt x="200" y="191"/>
                    <a:pt x="200" y="189"/>
                    <a:pt x="202" y="189"/>
                  </a:cubicBezTo>
                  <a:cubicBezTo>
                    <a:pt x="202" y="189"/>
                    <a:pt x="202" y="189"/>
                    <a:pt x="203" y="189"/>
                  </a:cubicBezTo>
                  <a:cubicBezTo>
                    <a:pt x="204" y="187"/>
                    <a:pt x="206" y="187"/>
                    <a:pt x="207" y="189"/>
                  </a:cubicBezTo>
                  <a:cubicBezTo>
                    <a:pt x="207" y="190"/>
                    <a:pt x="208" y="190"/>
                    <a:pt x="209" y="190"/>
                  </a:cubicBezTo>
                  <a:cubicBezTo>
                    <a:pt x="209" y="190"/>
                    <a:pt x="209" y="190"/>
                    <a:pt x="209" y="190"/>
                  </a:cubicBezTo>
                  <a:cubicBezTo>
                    <a:pt x="209" y="191"/>
                    <a:pt x="209" y="192"/>
                    <a:pt x="210" y="192"/>
                  </a:cubicBezTo>
                  <a:cubicBezTo>
                    <a:pt x="210" y="192"/>
                    <a:pt x="210" y="192"/>
                    <a:pt x="210" y="193"/>
                  </a:cubicBezTo>
                  <a:cubicBezTo>
                    <a:pt x="210" y="193"/>
                    <a:pt x="210" y="193"/>
                    <a:pt x="210" y="193"/>
                  </a:cubicBezTo>
                  <a:cubicBezTo>
                    <a:pt x="212" y="193"/>
                    <a:pt x="212" y="194"/>
                    <a:pt x="212" y="194"/>
                  </a:cubicBezTo>
                  <a:cubicBezTo>
                    <a:pt x="213" y="195"/>
                    <a:pt x="212" y="195"/>
                    <a:pt x="213" y="196"/>
                  </a:cubicBezTo>
                  <a:cubicBezTo>
                    <a:pt x="213" y="197"/>
                    <a:pt x="213" y="197"/>
                    <a:pt x="213" y="198"/>
                  </a:cubicBezTo>
                  <a:cubicBezTo>
                    <a:pt x="213" y="198"/>
                    <a:pt x="212" y="198"/>
                    <a:pt x="213" y="199"/>
                  </a:cubicBezTo>
                  <a:cubicBezTo>
                    <a:pt x="213" y="201"/>
                    <a:pt x="212" y="203"/>
                    <a:pt x="209" y="203"/>
                  </a:cubicBezTo>
                  <a:cubicBezTo>
                    <a:pt x="209" y="203"/>
                    <a:pt x="209" y="203"/>
                    <a:pt x="209" y="202"/>
                  </a:cubicBezTo>
                  <a:cubicBezTo>
                    <a:pt x="209" y="202"/>
                    <a:pt x="209" y="202"/>
                    <a:pt x="209" y="202"/>
                  </a:cubicBezTo>
                  <a:cubicBezTo>
                    <a:pt x="208" y="202"/>
                    <a:pt x="207" y="203"/>
                    <a:pt x="206" y="203"/>
                  </a:cubicBezTo>
                  <a:cubicBezTo>
                    <a:pt x="206" y="204"/>
                    <a:pt x="205" y="204"/>
                    <a:pt x="205" y="204"/>
                  </a:cubicBezTo>
                  <a:cubicBezTo>
                    <a:pt x="203" y="203"/>
                    <a:pt x="202" y="202"/>
                    <a:pt x="202" y="201"/>
                  </a:cubicBezTo>
                  <a:cubicBezTo>
                    <a:pt x="201" y="200"/>
                    <a:pt x="201" y="200"/>
                    <a:pt x="200" y="200"/>
                  </a:cubicBezTo>
                  <a:cubicBezTo>
                    <a:pt x="200" y="200"/>
                    <a:pt x="199" y="200"/>
                    <a:pt x="199" y="201"/>
                  </a:cubicBezTo>
                  <a:cubicBezTo>
                    <a:pt x="200" y="202"/>
                    <a:pt x="199" y="202"/>
                    <a:pt x="198" y="203"/>
                  </a:cubicBezTo>
                  <a:cubicBezTo>
                    <a:pt x="199" y="204"/>
                    <a:pt x="198" y="204"/>
                    <a:pt x="198" y="204"/>
                  </a:cubicBezTo>
                  <a:cubicBezTo>
                    <a:pt x="196" y="204"/>
                    <a:pt x="196" y="204"/>
                    <a:pt x="196" y="202"/>
                  </a:cubicBezTo>
                  <a:cubicBezTo>
                    <a:pt x="195" y="202"/>
                    <a:pt x="196" y="201"/>
                    <a:pt x="195" y="201"/>
                  </a:cubicBezTo>
                  <a:cubicBezTo>
                    <a:pt x="194" y="201"/>
                    <a:pt x="193" y="201"/>
                    <a:pt x="192" y="201"/>
                  </a:cubicBezTo>
                  <a:cubicBezTo>
                    <a:pt x="190" y="201"/>
                    <a:pt x="189" y="202"/>
                    <a:pt x="188" y="203"/>
                  </a:cubicBezTo>
                  <a:cubicBezTo>
                    <a:pt x="188" y="204"/>
                    <a:pt x="187" y="204"/>
                    <a:pt x="187" y="204"/>
                  </a:cubicBezTo>
                  <a:cubicBezTo>
                    <a:pt x="186" y="204"/>
                    <a:pt x="186" y="201"/>
                    <a:pt x="186" y="201"/>
                  </a:cubicBezTo>
                  <a:close/>
                  <a:moveTo>
                    <a:pt x="257" y="279"/>
                  </a:moveTo>
                  <a:cubicBezTo>
                    <a:pt x="255" y="279"/>
                    <a:pt x="254" y="280"/>
                    <a:pt x="253" y="279"/>
                  </a:cubicBezTo>
                  <a:cubicBezTo>
                    <a:pt x="253" y="279"/>
                    <a:pt x="252" y="279"/>
                    <a:pt x="252" y="279"/>
                  </a:cubicBezTo>
                  <a:cubicBezTo>
                    <a:pt x="253" y="278"/>
                    <a:pt x="253" y="278"/>
                    <a:pt x="253" y="277"/>
                  </a:cubicBezTo>
                  <a:cubicBezTo>
                    <a:pt x="254" y="277"/>
                    <a:pt x="254" y="276"/>
                    <a:pt x="254" y="276"/>
                  </a:cubicBezTo>
                  <a:cubicBezTo>
                    <a:pt x="255" y="275"/>
                    <a:pt x="255" y="275"/>
                    <a:pt x="256" y="274"/>
                  </a:cubicBezTo>
                  <a:cubicBezTo>
                    <a:pt x="257" y="274"/>
                    <a:pt x="259" y="273"/>
                    <a:pt x="260" y="273"/>
                  </a:cubicBezTo>
                  <a:cubicBezTo>
                    <a:pt x="260" y="272"/>
                    <a:pt x="261" y="272"/>
                    <a:pt x="261" y="273"/>
                  </a:cubicBezTo>
                  <a:cubicBezTo>
                    <a:pt x="262" y="273"/>
                    <a:pt x="262" y="274"/>
                    <a:pt x="261" y="274"/>
                  </a:cubicBezTo>
                  <a:cubicBezTo>
                    <a:pt x="261" y="275"/>
                    <a:pt x="261" y="275"/>
                    <a:pt x="260" y="275"/>
                  </a:cubicBezTo>
                  <a:cubicBezTo>
                    <a:pt x="259" y="275"/>
                    <a:pt x="258" y="276"/>
                    <a:pt x="258" y="278"/>
                  </a:cubicBezTo>
                  <a:cubicBezTo>
                    <a:pt x="258" y="278"/>
                    <a:pt x="257" y="278"/>
                    <a:pt x="257" y="279"/>
                  </a:cubicBezTo>
                  <a:close/>
                  <a:moveTo>
                    <a:pt x="297" y="289"/>
                  </a:moveTo>
                  <a:cubicBezTo>
                    <a:pt x="297" y="289"/>
                    <a:pt x="297" y="289"/>
                    <a:pt x="296" y="289"/>
                  </a:cubicBezTo>
                  <a:cubicBezTo>
                    <a:pt x="296" y="290"/>
                    <a:pt x="296" y="289"/>
                    <a:pt x="296" y="289"/>
                  </a:cubicBezTo>
                  <a:cubicBezTo>
                    <a:pt x="295" y="288"/>
                    <a:pt x="295" y="288"/>
                    <a:pt x="295" y="287"/>
                  </a:cubicBezTo>
                  <a:cubicBezTo>
                    <a:pt x="295" y="286"/>
                    <a:pt x="295" y="284"/>
                    <a:pt x="297" y="284"/>
                  </a:cubicBezTo>
                  <a:cubicBezTo>
                    <a:pt x="298" y="284"/>
                    <a:pt x="299" y="284"/>
                    <a:pt x="299" y="282"/>
                  </a:cubicBezTo>
                  <a:cubicBezTo>
                    <a:pt x="299" y="282"/>
                    <a:pt x="299" y="282"/>
                    <a:pt x="300" y="282"/>
                  </a:cubicBezTo>
                  <a:cubicBezTo>
                    <a:pt x="300" y="282"/>
                    <a:pt x="301" y="283"/>
                    <a:pt x="302" y="283"/>
                  </a:cubicBezTo>
                  <a:cubicBezTo>
                    <a:pt x="302" y="283"/>
                    <a:pt x="302" y="284"/>
                    <a:pt x="302" y="284"/>
                  </a:cubicBezTo>
                  <a:cubicBezTo>
                    <a:pt x="302" y="285"/>
                    <a:pt x="301" y="286"/>
                    <a:pt x="300" y="287"/>
                  </a:cubicBezTo>
                  <a:cubicBezTo>
                    <a:pt x="300" y="287"/>
                    <a:pt x="300" y="287"/>
                    <a:pt x="300" y="287"/>
                  </a:cubicBezTo>
                  <a:cubicBezTo>
                    <a:pt x="300" y="286"/>
                    <a:pt x="299" y="286"/>
                    <a:pt x="299" y="285"/>
                  </a:cubicBezTo>
                  <a:cubicBezTo>
                    <a:pt x="298" y="285"/>
                    <a:pt x="298" y="286"/>
                    <a:pt x="298" y="286"/>
                  </a:cubicBezTo>
                  <a:cubicBezTo>
                    <a:pt x="298" y="287"/>
                    <a:pt x="298" y="287"/>
                    <a:pt x="298" y="287"/>
                  </a:cubicBezTo>
                  <a:cubicBezTo>
                    <a:pt x="297" y="288"/>
                    <a:pt x="297" y="288"/>
                    <a:pt x="297" y="289"/>
                  </a:cubicBezTo>
                  <a:close/>
                  <a:moveTo>
                    <a:pt x="249" y="274"/>
                  </a:moveTo>
                  <a:cubicBezTo>
                    <a:pt x="249" y="274"/>
                    <a:pt x="249" y="274"/>
                    <a:pt x="250" y="274"/>
                  </a:cubicBezTo>
                  <a:cubicBezTo>
                    <a:pt x="252" y="273"/>
                    <a:pt x="255" y="271"/>
                    <a:pt x="258" y="270"/>
                  </a:cubicBezTo>
                  <a:cubicBezTo>
                    <a:pt x="258" y="270"/>
                    <a:pt x="260" y="270"/>
                    <a:pt x="260" y="271"/>
                  </a:cubicBezTo>
                  <a:cubicBezTo>
                    <a:pt x="260" y="272"/>
                    <a:pt x="260" y="272"/>
                    <a:pt x="259" y="272"/>
                  </a:cubicBezTo>
                  <a:cubicBezTo>
                    <a:pt x="257" y="273"/>
                    <a:pt x="255" y="274"/>
                    <a:pt x="253" y="275"/>
                  </a:cubicBezTo>
                  <a:cubicBezTo>
                    <a:pt x="252" y="275"/>
                    <a:pt x="251" y="275"/>
                    <a:pt x="251" y="275"/>
                  </a:cubicBezTo>
                  <a:cubicBezTo>
                    <a:pt x="251" y="275"/>
                    <a:pt x="250" y="275"/>
                    <a:pt x="250" y="275"/>
                  </a:cubicBezTo>
                  <a:cubicBezTo>
                    <a:pt x="249" y="275"/>
                    <a:pt x="249" y="275"/>
                    <a:pt x="249" y="274"/>
                  </a:cubicBezTo>
                  <a:close/>
                  <a:moveTo>
                    <a:pt x="412" y="301"/>
                  </a:moveTo>
                  <a:cubicBezTo>
                    <a:pt x="412" y="301"/>
                    <a:pt x="411" y="300"/>
                    <a:pt x="412" y="299"/>
                  </a:cubicBezTo>
                  <a:cubicBezTo>
                    <a:pt x="412" y="299"/>
                    <a:pt x="411" y="299"/>
                    <a:pt x="411" y="299"/>
                  </a:cubicBezTo>
                  <a:cubicBezTo>
                    <a:pt x="410" y="298"/>
                    <a:pt x="409" y="298"/>
                    <a:pt x="408" y="299"/>
                  </a:cubicBezTo>
                  <a:cubicBezTo>
                    <a:pt x="408" y="300"/>
                    <a:pt x="407" y="300"/>
                    <a:pt x="407" y="300"/>
                  </a:cubicBezTo>
                  <a:cubicBezTo>
                    <a:pt x="406" y="299"/>
                    <a:pt x="406" y="298"/>
                    <a:pt x="406" y="297"/>
                  </a:cubicBezTo>
                  <a:cubicBezTo>
                    <a:pt x="408" y="297"/>
                    <a:pt x="409" y="297"/>
                    <a:pt x="409" y="295"/>
                  </a:cubicBezTo>
                  <a:cubicBezTo>
                    <a:pt x="409" y="295"/>
                    <a:pt x="409" y="295"/>
                    <a:pt x="409" y="295"/>
                  </a:cubicBezTo>
                  <a:cubicBezTo>
                    <a:pt x="410" y="295"/>
                    <a:pt x="410" y="294"/>
                    <a:pt x="410" y="294"/>
                  </a:cubicBezTo>
                  <a:cubicBezTo>
                    <a:pt x="411" y="294"/>
                    <a:pt x="412" y="293"/>
                    <a:pt x="412" y="292"/>
                  </a:cubicBezTo>
                  <a:cubicBezTo>
                    <a:pt x="412" y="292"/>
                    <a:pt x="412" y="291"/>
                    <a:pt x="411" y="291"/>
                  </a:cubicBezTo>
                  <a:cubicBezTo>
                    <a:pt x="411" y="291"/>
                    <a:pt x="411" y="291"/>
                    <a:pt x="411" y="291"/>
                  </a:cubicBezTo>
                  <a:cubicBezTo>
                    <a:pt x="412" y="290"/>
                    <a:pt x="412" y="289"/>
                    <a:pt x="411" y="288"/>
                  </a:cubicBezTo>
                  <a:cubicBezTo>
                    <a:pt x="411" y="288"/>
                    <a:pt x="410" y="288"/>
                    <a:pt x="411" y="287"/>
                  </a:cubicBezTo>
                  <a:cubicBezTo>
                    <a:pt x="411" y="287"/>
                    <a:pt x="410" y="286"/>
                    <a:pt x="410" y="287"/>
                  </a:cubicBezTo>
                  <a:cubicBezTo>
                    <a:pt x="409" y="287"/>
                    <a:pt x="408" y="286"/>
                    <a:pt x="407" y="287"/>
                  </a:cubicBezTo>
                  <a:cubicBezTo>
                    <a:pt x="407" y="287"/>
                    <a:pt x="406" y="287"/>
                    <a:pt x="406" y="286"/>
                  </a:cubicBezTo>
                  <a:cubicBezTo>
                    <a:pt x="407" y="286"/>
                    <a:pt x="408" y="286"/>
                    <a:pt x="408" y="285"/>
                  </a:cubicBezTo>
                  <a:cubicBezTo>
                    <a:pt x="407" y="282"/>
                    <a:pt x="406" y="281"/>
                    <a:pt x="403" y="282"/>
                  </a:cubicBezTo>
                  <a:cubicBezTo>
                    <a:pt x="402" y="282"/>
                    <a:pt x="402" y="282"/>
                    <a:pt x="402" y="282"/>
                  </a:cubicBezTo>
                  <a:cubicBezTo>
                    <a:pt x="402" y="282"/>
                    <a:pt x="402" y="282"/>
                    <a:pt x="401" y="282"/>
                  </a:cubicBezTo>
                  <a:cubicBezTo>
                    <a:pt x="401" y="282"/>
                    <a:pt x="401" y="282"/>
                    <a:pt x="400" y="282"/>
                  </a:cubicBezTo>
                  <a:cubicBezTo>
                    <a:pt x="399" y="281"/>
                    <a:pt x="400" y="281"/>
                    <a:pt x="400" y="280"/>
                  </a:cubicBezTo>
                  <a:cubicBezTo>
                    <a:pt x="401" y="280"/>
                    <a:pt x="401" y="279"/>
                    <a:pt x="401" y="278"/>
                  </a:cubicBezTo>
                  <a:cubicBezTo>
                    <a:pt x="398" y="277"/>
                    <a:pt x="395" y="277"/>
                    <a:pt x="392" y="277"/>
                  </a:cubicBezTo>
                  <a:cubicBezTo>
                    <a:pt x="392" y="277"/>
                    <a:pt x="392" y="277"/>
                    <a:pt x="392" y="277"/>
                  </a:cubicBezTo>
                  <a:cubicBezTo>
                    <a:pt x="390" y="277"/>
                    <a:pt x="388" y="279"/>
                    <a:pt x="386" y="279"/>
                  </a:cubicBezTo>
                  <a:cubicBezTo>
                    <a:pt x="386" y="279"/>
                    <a:pt x="386" y="279"/>
                    <a:pt x="386" y="279"/>
                  </a:cubicBezTo>
                  <a:cubicBezTo>
                    <a:pt x="385" y="278"/>
                    <a:pt x="384" y="278"/>
                    <a:pt x="383" y="277"/>
                  </a:cubicBezTo>
                  <a:cubicBezTo>
                    <a:pt x="383" y="277"/>
                    <a:pt x="382" y="277"/>
                    <a:pt x="382" y="278"/>
                  </a:cubicBezTo>
                  <a:cubicBezTo>
                    <a:pt x="381" y="278"/>
                    <a:pt x="381" y="278"/>
                    <a:pt x="380" y="279"/>
                  </a:cubicBezTo>
                  <a:cubicBezTo>
                    <a:pt x="380" y="279"/>
                    <a:pt x="380" y="279"/>
                    <a:pt x="380" y="279"/>
                  </a:cubicBezTo>
                  <a:cubicBezTo>
                    <a:pt x="380" y="280"/>
                    <a:pt x="379" y="280"/>
                    <a:pt x="379" y="280"/>
                  </a:cubicBezTo>
                  <a:cubicBezTo>
                    <a:pt x="378" y="280"/>
                    <a:pt x="378" y="280"/>
                    <a:pt x="377" y="281"/>
                  </a:cubicBezTo>
                  <a:cubicBezTo>
                    <a:pt x="377" y="281"/>
                    <a:pt x="377" y="281"/>
                    <a:pt x="377" y="282"/>
                  </a:cubicBezTo>
                  <a:cubicBezTo>
                    <a:pt x="377" y="282"/>
                    <a:pt x="376" y="282"/>
                    <a:pt x="375" y="281"/>
                  </a:cubicBezTo>
                  <a:cubicBezTo>
                    <a:pt x="375" y="281"/>
                    <a:pt x="375" y="281"/>
                    <a:pt x="375" y="281"/>
                  </a:cubicBezTo>
                  <a:cubicBezTo>
                    <a:pt x="374" y="282"/>
                    <a:pt x="373" y="282"/>
                    <a:pt x="373" y="283"/>
                  </a:cubicBezTo>
                  <a:cubicBezTo>
                    <a:pt x="373" y="284"/>
                    <a:pt x="372" y="284"/>
                    <a:pt x="371" y="284"/>
                  </a:cubicBezTo>
                  <a:cubicBezTo>
                    <a:pt x="371" y="283"/>
                    <a:pt x="371" y="283"/>
                    <a:pt x="370" y="284"/>
                  </a:cubicBezTo>
                  <a:cubicBezTo>
                    <a:pt x="370" y="284"/>
                    <a:pt x="369" y="284"/>
                    <a:pt x="369" y="285"/>
                  </a:cubicBezTo>
                  <a:cubicBezTo>
                    <a:pt x="368" y="285"/>
                    <a:pt x="368" y="285"/>
                    <a:pt x="368" y="286"/>
                  </a:cubicBezTo>
                  <a:cubicBezTo>
                    <a:pt x="368" y="287"/>
                    <a:pt x="369" y="288"/>
                    <a:pt x="370" y="288"/>
                  </a:cubicBezTo>
                  <a:cubicBezTo>
                    <a:pt x="370" y="288"/>
                    <a:pt x="369" y="288"/>
                    <a:pt x="369" y="288"/>
                  </a:cubicBezTo>
                  <a:cubicBezTo>
                    <a:pt x="369" y="288"/>
                    <a:pt x="368" y="288"/>
                    <a:pt x="368" y="288"/>
                  </a:cubicBezTo>
                  <a:cubicBezTo>
                    <a:pt x="367" y="288"/>
                    <a:pt x="367" y="288"/>
                    <a:pt x="366" y="289"/>
                  </a:cubicBezTo>
                  <a:cubicBezTo>
                    <a:pt x="366" y="289"/>
                    <a:pt x="366" y="289"/>
                    <a:pt x="366" y="289"/>
                  </a:cubicBezTo>
                  <a:cubicBezTo>
                    <a:pt x="365" y="289"/>
                    <a:pt x="365" y="290"/>
                    <a:pt x="364" y="289"/>
                  </a:cubicBezTo>
                  <a:cubicBezTo>
                    <a:pt x="364" y="289"/>
                    <a:pt x="365" y="289"/>
                    <a:pt x="365" y="289"/>
                  </a:cubicBezTo>
                  <a:cubicBezTo>
                    <a:pt x="365" y="288"/>
                    <a:pt x="366" y="288"/>
                    <a:pt x="365" y="288"/>
                  </a:cubicBezTo>
                  <a:cubicBezTo>
                    <a:pt x="365" y="287"/>
                    <a:pt x="365" y="286"/>
                    <a:pt x="364" y="286"/>
                  </a:cubicBezTo>
                  <a:cubicBezTo>
                    <a:pt x="362" y="286"/>
                    <a:pt x="361" y="285"/>
                    <a:pt x="361" y="284"/>
                  </a:cubicBezTo>
                  <a:cubicBezTo>
                    <a:pt x="360" y="283"/>
                    <a:pt x="360" y="283"/>
                    <a:pt x="359" y="283"/>
                  </a:cubicBezTo>
                  <a:cubicBezTo>
                    <a:pt x="358" y="283"/>
                    <a:pt x="358" y="285"/>
                    <a:pt x="358" y="286"/>
                  </a:cubicBezTo>
                  <a:cubicBezTo>
                    <a:pt x="359" y="286"/>
                    <a:pt x="358" y="287"/>
                    <a:pt x="358" y="287"/>
                  </a:cubicBezTo>
                  <a:cubicBezTo>
                    <a:pt x="359" y="286"/>
                    <a:pt x="357" y="286"/>
                    <a:pt x="357" y="285"/>
                  </a:cubicBezTo>
                  <a:cubicBezTo>
                    <a:pt x="357" y="284"/>
                    <a:pt x="356" y="284"/>
                    <a:pt x="355" y="284"/>
                  </a:cubicBezTo>
                  <a:cubicBezTo>
                    <a:pt x="354" y="285"/>
                    <a:pt x="354" y="286"/>
                    <a:pt x="353" y="286"/>
                  </a:cubicBezTo>
                  <a:cubicBezTo>
                    <a:pt x="353" y="286"/>
                    <a:pt x="354" y="285"/>
                    <a:pt x="353" y="285"/>
                  </a:cubicBezTo>
                  <a:cubicBezTo>
                    <a:pt x="352" y="284"/>
                    <a:pt x="351" y="283"/>
                    <a:pt x="351" y="281"/>
                  </a:cubicBezTo>
                  <a:cubicBezTo>
                    <a:pt x="351" y="281"/>
                    <a:pt x="350" y="281"/>
                    <a:pt x="350" y="281"/>
                  </a:cubicBezTo>
                  <a:cubicBezTo>
                    <a:pt x="349" y="281"/>
                    <a:pt x="350" y="281"/>
                    <a:pt x="350" y="282"/>
                  </a:cubicBezTo>
                  <a:cubicBezTo>
                    <a:pt x="350" y="282"/>
                    <a:pt x="349" y="282"/>
                    <a:pt x="349" y="282"/>
                  </a:cubicBezTo>
                  <a:cubicBezTo>
                    <a:pt x="349" y="283"/>
                    <a:pt x="349" y="283"/>
                    <a:pt x="349" y="283"/>
                  </a:cubicBezTo>
                  <a:cubicBezTo>
                    <a:pt x="349" y="284"/>
                    <a:pt x="350" y="286"/>
                    <a:pt x="350" y="287"/>
                  </a:cubicBezTo>
                  <a:cubicBezTo>
                    <a:pt x="350" y="287"/>
                    <a:pt x="350" y="287"/>
                    <a:pt x="350" y="288"/>
                  </a:cubicBezTo>
                  <a:cubicBezTo>
                    <a:pt x="349" y="288"/>
                    <a:pt x="349" y="288"/>
                    <a:pt x="349" y="288"/>
                  </a:cubicBezTo>
                  <a:cubicBezTo>
                    <a:pt x="348" y="287"/>
                    <a:pt x="347" y="286"/>
                    <a:pt x="347" y="285"/>
                  </a:cubicBezTo>
                  <a:cubicBezTo>
                    <a:pt x="347" y="283"/>
                    <a:pt x="346" y="283"/>
                    <a:pt x="345" y="284"/>
                  </a:cubicBezTo>
                  <a:cubicBezTo>
                    <a:pt x="345" y="284"/>
                    <a:pt x="345" y="284"/>
                    <a:pt x="345" y="284"/>
                  </a:cubicBezTo>
                  <a:cubicBezTo>
                    <a:pt x="344" y="283"/>
                    <a:pt x="344" y="284"/>
                    <a:pt x="343" y="284"/>
                  </a:cubicBezTo>
                  <a:cubicBezTo>
                    <a:pt x="343" y="283"/>
                    <a:pt x="344" y="283"/>
                    <a:pt x="344" y="283"/>
                  </a:cubicBezTo>
                  <a:cubicBezTo>
                    <a:pt x="344" y="283"/>
                    <a:pt x="344" y="283"/>
                    <a:pt x="345" y="283"/>
                  </a:cubicBezTo>
                  <a:cubicBezTo>
                    <a:pt x="345" y="283"/>
                    <a:pt x="347" y="283"/>
                    <a:pt x="347" y="282"/>
                  </a:cubicBezTo>
                  <a:cubicBezTo>
                    <a:pt x="347" y="281"/>
                    <a:pt x="347" y="280"/>
                    <a:pt x="347" y="279"/>
                  </a:cubicBezTo>
                  <a:cubicBezTo>
                    <a:pt x="347" y="279"/>
                    <a:pt x="347" y="279"/>
                    <a:pt x="347" y="279"/>
                  </a:cubicBezTo>
                  <a:cubicBezTo>
                    <a:pt x="347" y="279"/>
                    <a:pt x="347" y="279"/>
                    <a:pt x="347" y="279"/>
                  </a:cubicBezTo>
                  <a:cubicBezTo>
                    <a:pt x="347" y="278"/>
                    <a:pt x="346" y="278"/>
                    <a:pt x="345" y="277"/>
                  </a:cubicBezTo>
                  <a:cubicBezTo>
                    <a:pt x="345" y="277"/>
                    <a:pt x="345" y="277"/>
                    <a:pt x="345" y="277"/>
                  </a:cubicBezTo>
                  <a:cubicBezTo>
                    <a:pt x="345" y="277"/>
                    <a:pt x="345" y="277"/>
                    <a:pt x="345" y="277"/>
                  </a:cubicBezTo>
                  <a:cubicBezTo>
                    <a:pt x="345" y="276"/>
                    <a:pt x="345" y="276"/>
                    <a:pt x="345" y="276"/>
                  </a:cubicBezTo>
                  <a:cubicBezTo>
                    <a:pt x="344" y="276"/>
                    <a:pt x="344" y="277"/>
                    <a:pt x="344" y="277"/>
                  </a:cubicBezTo>
                  <a:cubicBezTo>
                    <a:pt x="343" y="277"/>
                    <a:pt x="344" y="278"/>
                    <a:pt x="343" y="278"/>
                  </a:cubicBezTo>
                  <a:cubicBezTo>
                    <a:pt x="343" y="277"/>
                    <a:pt x="344" y="276"/>
                    <a:pt x="343" y="275"/>
                  </a:cubicBezTo>
                  <a:cubicBezTo>
                    <a:pt x="343" y="274"/>
                    <a:pt x="342" y="273"/>
                    <a:pt x="342" y="272"/>
                  </a:cubicBezTo>
                  <a:cubicBezTo>
                    <a:pt x="342" y="272"/>
                    <a:pt x="341" y="272"/>
                    <a:pt x="341" y="272"/>
                  </a:cubicBezTo>
                  <a:cubicBezTo>
                    <a:pt x="341" y="272"/>
                    <a:pt x="341" y="272"/>
                    <a:pt x="341" y="273"/>
                  </a:cubicBezTo>
                  <a:cubicBezTo>
                    <a:pt x="340" y="273"/>
                    <a:pt x="341" y="274"/>
                    <a:pt x="340" y="274"/>
                  </a:cubicBezTo>
                  <a:cubicBezTo>
                    <a:pt x="340" y="272"/>
                    <a:pt x="340" y="272"/>
                    <a:pt x="338" y="274"/>
                  </a:cubicBezTo>
                  <a:cubicBezTo>
                    <a:pt x="338" y="274"/>
                    <a:pt x="338" y="274"/>
                    <a:pt x="338" y="274"/>
                  </a:cubicBezTo>
                  <a:cubicBezTo>
                    <a:pt x="338" y="273"/>
                    <a:pt x="339" y="273"/>
                    <a:pt x="338" y="273"/>
                  </a:cubicBezTo>
                  <a:cubicBezTo>
                    <a:pt x="338" y="272"/>
                    <a:pt x="337" y="273"/>
                    <a:pt x="337" y="273"/>
                  </a:cubicBezTo>
                  <a:cubicBezTo>
                    <a:pt x="337" y="274"/>
                    <a:pt x="337" y="274"/>
                    <a:pt x="337" y="273"/>
                  </a:cubicBezTo>
                  <a:cubicBezTo>
                    <a:pt x="337" y="273"/>
                    <a:pt x="336" y="273"/>
                    <a:pt x="336" y="273"/>
                  </a:cubicBezTo>
                  <a:cubicBezTo>
                    <a:pt x="336" y="273"/>
                    <a:pt x="337" y="273"/>
                    <a:pt x="336" y="273"/>
                  </a:cubicBezTo>
                  <a:cubicBezTo>
                    <a:pt x="336" y="273"/>
                    <a:pt x="336" y="273"/>
                    <a:pt x="336" y="273"/>
                  </a:cubicBezTo>
                  <a:cubicBezTo>
                    <a:pt x="336" y="274"/>
                    <a:pt x="336" y="274"/>
                    <a:pt x="335" y="274"/>
                  </a:cubicBezTo>
                  <a:cubicBezTo>
                    <a:pt x="334" y="275"/>
                    <a:pt x="334" y="275"/>
                    <a:pt x="334" y="276"/>
                  </a:cubicBezTo>
                  <a:cubicBezTo>
                    <a:pt x="334" y="277"/>
                    <a:pt x="334" y="277"/>
                    <a:pt x="333" y="277"/>
                  </a:cubicBezTo>
                  <a:cubicBezTo>
                    <a:pt x="333" y="276"/>
                    <a:pt x="334" y="276"/>
                    <a:pt x="334" y="275"/>
                  </a:cubicBezTo>
                  <a:cubicBezTo>
                    <a:pt x="334" y="275"/>
                    <a:pt x="334" y="275"/>
                    <a:pt x="334" y="274"/>
                  </a:cubicBezTo>
                  <a:cubicBezTo>
                    <a:pt x="335" y="274"/>
                    <a:pt x="335" y="273"/>
                    <a:pt x="334" y="273"/>
                  </a:cubicBezTo>
                  <a:cubicBezTo>
                    <a:pt x="335" y="272"/>
                    <a:pt x="337" y="272"/>
                    <a:pt x="338" y="271"/>
                  </a:cubicBezTo>
                  <a:cubicBezTo>
                    <a:pt x="338" y="271"/>
                    <a:pt x="339" y="271"/>
                    <a:pt x="340" y="271"/>
                  </a:cubicBezTo>
                  <a:cubicBezTo>
                    <a:pt x="340" y="271"/>
                    <a:pt x="340" y="271"/>
                    <a:pt x="340" y="271"/>
                  </a:cubicBezTo>
                  <a:cubicBezTo>
                    <a:pt x="340" y="271"/>
                    <a:pt x="340" y="271"/>
                    <a:pt x="340" y="271"/>
                  </a:cubicBezTo>
                  <a:cubicBezTo>
                    <a:pt x="339" y="271"/>
                    <a:pt x="338" y="269"/>
                    <a:pt x="337" y="270"/>
                  </a:cubicBezTo>
                  <a:cubicBezTo>
                    <a:pt x="337" y="271"/>
                    <a:pt x="336" y="271"/>
                    <a:pt x="336" y="270"/>
                  </a:cubicBezTo>
                  <a:cubicBezTo>
                    <a:pt x="336" y="270"/>
                    <a:pt x="337" y="270"/>
                    <a:pt x="337" y="269"/>
                  </a:cubicBezTo>
                  <a:cubicBezTo>
                    <a:pt x="335" y="268"/>
                    <a:pt x="334" y="267"/>
                    <a:pt x="332" y="268"/>
                  </a:cubicBezTo>
                  <a:cubicBezTo>
                    <a:pt x="333" y="267"/>
                    <a:pt x="333" y="267"/>
                    <a:pt x="332" y="266"/>
                  </a:cubicBezTo>
                  <a:cubicBezTo>
                    <a:pt x="332" y="266"/>
                    <a:pt x="331" y="266"/>
                    <a:pt x="331" y="265"/>
                  </a:cubicBezTo>
                  <a:cubicBezTo>
                    <a:pt x="332" y="265"/>
                    <a:pt x="332" y="265"/>
                    <a:pt x="333" y="266"/>
                  </a:cubicBezTo>
                  <a:cubicBezTo>
                    <a:pt x="334" y="267"/>
                    <a:pt x="336" y="267"/>
                    <a:pt x="337" y="268"/>
                  </a:cubicBezTo>
                  <a:cubicBezTo>
                    <a:pt x="339" y="268"/>
                    <a:pt x="340" y="268"/>
                    <a:pt x="342" y="268"/>
                  </a:cubicBezTo>
                  <a:cubicBezTo>
                    <a:pt x="343" y="268"/>
                    <a:pt x="344" y="268"/>
                    <a:pt x="346" y="267"/>
                  </a:cubicBezTo>
                  <a:cubicBezTo>
                    <a:pt x="347" y="267"/>
                    <a:pt x="347" y="266"/>
                    <a:pt x="347" y="265"/>
                  </a:cubicBezTo>
                  <a:cubicBezTo>
                    <a:pt x="346" y="264"/>
                    <a:pt x="346" y="264"/>
                    <a:pt x="344" y="263"/>
                  </a:cubicBezTo>
                  <a:cubicBezTo>
                    <a:pt x="344" y="263"/>
                    <a:pt x="343" y="263"/>
                    <a:pt x="343" y="263"/>
                  </a:cubicBezTo>
                  <a:cubicBezTo>
                    <a:pt x="341" y="262"/>
                    <a:pt x="340" y="261"/>
                    <a:pt x="338" y="261"/>
                  </a:cubicBezTo>
                  <a:cubicBezTo>
                    <a:pt x="338" y="261"/>
                    <a:pt x="338" y="261"/>
                    <a:pt x="338" y="261"/>
                  </a:cubicBezTo>
                  <a:cubicBezTo>
                    <a:pt x="337" y="260"/>
                    <a:pt x="335" y="260"/>
                    <a:pt x="334" y="260"/>
                  </a:cubicBezTo>
                  <a:cubicBezTo>
                    <a:pt x="334" y="260"/>
                    <a:pt x="334" y="260"/>
                    <a:pt x="334" y="260"/>
                  </a:cubicBezTo>
                  <a:cubicBezTo>
                    <a:pt x="333" y="259"/>
                    <a:pt x="332" y="259"/>
                    <a:pt x="331" y="258"/>
                  </a:cubicBezTo>
                  <a:cubicBezTo>
                    <a:pt x="331" y="258"/>
                    <a:pt x="332" y="258"/>
                    <a:pt x="332" y="258"/>
                  </a:cubicBezTo>
                  <a:cubicBezTo>
                    <a:pt x="333" y="258"/>
                    <a:pt x="334" y="259"/>
                    <a:pt x="335" y="258"/>
                  </a:cubicBezTo>
                  <a:cubicBezTo>
                    <a:pt x="335" y="258"/>
                    <a:pt x="335" y="259"/>
                    <a:pt x="336" y="259"/>
                  </a:cubicBezTo>
                  <a:cubicBezTo>
                    <a:pt x="336" y="260"/>
                    <a:pt x="337" y="259"/>
                    <a:pt x="338" y="260"/>
                  </a:cubicBezTo>
                  <a:cubicBezTo>
                    <a:pt x="338" y="260"/>
                    <a:pt x="338" y="259"/>
                    <a:pt x="338" y="259"/>
                  </a:cubicBezTo>
                  <a:cubicBezTo>
                    <a:pt x="338" y="258"/>
                    <a:pt x="338" y="258"/>
                    <a:pt x="338" y="257"/>
                  </a:cubicBezTo>
                  <a:cubicBezTo>
                    <a:pt x="338" y="256"/>
                    <a:pt x="337" y="256"/>
                    <a:pt x="336" y="256"/>
                  </a:cubicBezTo>
                  <a:cubicBezTo>
                    <a:pt x="336" y="255"/>
                    <a:pt x="335" y="254"/>
                    <a:pt x="334" y="254"/>
                  </a:cubicBezTo>
                  <a:cubicBezTo>
                    <a:pt x="332" y="252"/>
                    <a:pt x="329" y="253"/>
                    <a:pt x="327" y="255"/>
                  </a:cubicBezTo>
                  <a:cubicBezTo>
                    <a:pt x="327" y="255"/>
                    <a:pt x="326" y="256"/>
                    <a:pt x="325" y="255"/>
                  </a:cubicBezTo>
                  <a:cubicBezTo>
                    <a:pt x="325" y="255"/>
                    <a:pt x="325" y="255"/>
                    <a:pt x="325" y="255"/>
                  </a:cubicBezTo>
                  <a:cubicBezTo>
                    <a:pt x="324" y="256"/>
                    <a:pt x="323" y="255"/>
                    <a:pt x="323" y="255"/>
                  </a:cubicBezTo>
                  <a:cubicBezTo>
                    <a:pt x="322" y="255"/>
                    <a:pt x="321" y="255"/>
                    <a:pt x="320" y="256"/>
                  </a:cubicBezTo>
                  <a:cubicBezTo>
                    <a:pt x="320" y="257"/>
                    <a:pt x="320" y="258"/>
                    <a:pt x="319" y="259"/>
                  </a:cubicBezTo>
                  <a:cubicBezTo>
                    <a:pt x="318" y="262"/>
                    <a:pt x="318" y="262"/>
                    <a:pt x="318" y="262"/>
                  </a:cubicBezTo>
                  <a:cubicBezTo>
                    <a:pt x="317" y="261"/>
                    <a:pt x="317" y="260"/>
                    <a:pt x="318" y="259"/>
                  </a:cubicBezTo>
                  <a:cubicBezTo>
                    <a:pt x="319" y="258"/>
                    <a:pt x="319" y="257"/>
                    <a:pt x="320" y="256"/>
                  </a:cubicBezTo>
                  <a:cubicBezTo>
                    <a:pt x="320" y="255"/>
                    <a:pt x="321" y="254"/>
                    <a:pt x="320" y="253"/>
                  </a:cubicBezTo>
                  <a:cubicBezTo>
                    <a:pt x="320" y="251"/>
                    <a:pt x="319" y="250"/>
                    <a:pt x="318" y="248"/>
                  </a:cubicBezTo>
                  <a:cubicBezTo>
                    <a:pt x="318" y="247"/>
                    <a:pt x="317" y="246"/>
                    <a:pt x="316" y="246"/>
                  </a:cubicBezTo>
                  <a:cubicBezTo>
                    <a:pt x="315" y="245"/>
                    <a:pt x="315" y="246"/>
                    <a:pt x="314" y="247"/>
                  </a:cubicBezTo>
                  <a:cubicBezTo>
                    <a:pt x="314" y="247"/>
                    <a:pt x="313" y="248"/>
                    <a:pt x="313" y="247"/>
                  </a:cubicBezTo>
                  <a:cubicBezTo>
                    <a:pt x="313" y="246"/>
                    <a:pt x="311" y="246"/>
                    <a:pt x="311" y="245"/>
                  </a:cubicBezTo>
                  <a:cubicBezTo>
                    <a:pt x="311" y="244"/>
                    <a:pt x="311" y="244"/>
                    <a:pt x="310" y="244"/>
                  </a:cubicBezTo>
                  <a:cubicBezTo>
                    <a:pt x="310" y="245"/>
                    <a:pt x="309" y="244"/>
                    <a:pt x="308" y="244"/>
                  </a:cubicBezTo>
                  <a:cubicBezTo>
                    <a:pt x="307" y="244"/>
                    <a:pt x="306" y="243"/>
                    <a:pt x="305" y="242"/>
                  </a:cubicBezTo>
                  <a:cubicBezTo>
                    <a:pt x="305" y="242"/>
                    <a:pt x="305" y="242"/>
                    <a:pt x="305" y="242"/>
                  </a:cubicBezTo>
                  <a:cubicBezTo>
                    <a:pt x="303" y="241"/>
                    <a:pt x="301" y="242"/>
                    <a:pt x="299" y="243"/>
                  </a:cubicBezTo>
                  <a:cubicBezTo>
                    <a:pt x="299" y="243"/>
                    <a:pt x="300" y="243"/>
                    <a:pt x="299" y="244"/>
                  </a:cubicBezTo>
                  <a:cubicBezTo>
                    <a:pt x="299" y="244"/>
                    <a:pt x="299" y="245"/>
                    <a:pt x="298" y="244"/>
                  </a:cubicBezTo>
                  <a:cubicBezTo>
                    <a:pt x="297" y="244"/>
                    <a:pt x="297" y="244"/>
                    <a:pt x="296" y="245"/>
                  </a:cubicBezTo>
                  <a:cubicBezTo>
                    <a:pt x="296" y="245"/>
                    <a:pt x="297" y="245"/>
                    <a:pt x="297" y="245"/>
                  </a:cubicBezTo>
                  <a:cubicBezTo>
                    <a:pt x="297" y="245"/>
                    <a:pt x="296" y="246"/>
                    <a:pt x="296" y="246"/>
                  </a:cubicBezTo>
                  <a:cubicBezTo>
                    <a:pt x="295" y="247"/>
                    <a:pt x="296" y="247"/>
                    <a:pt x="296" y="248"/>
                  </a:cubicBezTo>
                  <a:cubicBezTo>
                    <a:pt x="296" y="248"/>
                    <a:pt x="296" y="248"/>
                    <a:pt x="296" y="248"/>
                  </a:cubicBezTo>
                  <a:cubicBezTo>
                    <a:pt x="297" y="247"/>
                    <a:pt x="297" y="248"/>
                    <a:pt x="297" y="248"/>
                  </a:cubicBezTo>
                  <a:cubicBezTo>
                    <a:pt x="298" y="249"/>
                    <a:pt x="298" y="249"/>
                    <a:pt x="299" y="249"/>
                  </a:cubicBezTo>
                  <a:cubicBezTo>
                    <a:pt x="299" y="249"/>
                    <a:pt x="299" y="249"/>
                    <a:pt x="299" y="250"/>
                  </a:cubicBezTo>
                  <a:cubicBezTo>
                    <a:pt x="299" y="250"/>
                    <a:pt x="298" y="249"/>
                    <a:pt x="298" y="250"/>
                  </a:cubicBezTo>
                  <a:cubicBezTo>
                    <a:pt x="297" y="250"/>
                    <a:pt x="298" y="250"/>
                    <a:pt x="298" y="251"/>
                  </a:cubicBezTo>
                  <a:cubicBezTo>
                    <a:pt x="298" y="251"/>
                    <a:pt x="297" y="251"/>
                    <a:pt x="297" y="250"/>
                  </a:cubicBezTo>
                  <a:cubicBezTo>
                    <a:pt x="297" y="250"/>
                    <a:pt x="296" y="250"/>
                    <a:pt x="296" y="250"/>
                  </a:cubicBezTo>
                  <a:cubicBezTo>
                    <a:pt x="296" y="250"/>
                    <a:pt x="296" y="249"/>
                    <a:pt x="295" y="249"/>
                  </a:cubicBezTo>
                  <a:cubicBezTo>
                    <a:pt x="295" y="250"/>
                    <a:pt x="295" y="250"/>
                    <a:pt x="295" y="250"/>
                  </a:cubicBezTo>
                  <a:cubicBezTo>
                    <a:pt x="296" y="251"/>
                    <a:pt x="296" y="251"/>
                    <a:pt x="296" y="251"/>
                  </a:cubicBezTo>
                  <a:cubicBezTo>
                    <a:pt x="295" y="251"/>
                    <a:pt x="295" y="252"/>
                    <a:pt x="295" y="252"/>
                  </a:cubicBezTo>
                  <a:cubicBezTo>
                    <a:pt x="296" y="253"/>
                    <a:pt x="296" y="253"/>
                    <a:pt x="297" y="252"/>
                  </a:cubicBezTo>
                  <a:cubicBezTo>
                    <a:pt x="298" y="253"/>
                    <a:pt x="298" y="254"/>
                    <a:pt x="299" y="254"/>
                  </a:cubicBezTo>
                  <a:cubicBezTo>
                    <a:pt x="299" y="255"/>
                    <a:pt x="300" y="255"/>
                    <a:pt x="300" y="255"/>
                  </a:cubicBezTo>
                  <a:cubicBezTo>
                    <a:pt x="300" y="256"/>
                    <a:pt x="301" y="256"/>
                    <a:pt x="301" y="257"/>
                  </a:cubicBezTo>
                  <a:cubicBezTo>
                    <a:pt x="301" y="257"/>
                    <a:pt x="302" y="256"/>
                    <a:pt x="303" y="257"/>
                  </a:cubicBezTo>
                  <a:cubicBezTo>
                    <a:pt x="303" y="257"/>
                    <a:pt x="303" y="257"/>
                    <a:pt x="303" y="256"/>
                  </a:cubicBezTo>
                  <a:cubicBezTo>
                    <a:pt x="303" y="256"/>
                    <a:pt x="303" y="256"/>
                    <a:pt x="303" y="256"/>
                  </a:cubicBezTo>
                  <a:cubicBezTo>
                    <a:pt x="303" y="255"/>
                    <a:pt x="304" y="255"/>
                    <a:pt x="304" y="255"/>
                  </a:cubicBezTo>
                  <a:cubicBezTo>
                    <a:pt x="304" y="256"/>
                    <a:pt x="304" y="256"/>
                    <a:pt x="304" y="257"/>
                  </a:cubicBezTo>
                  <a:cubicBezTo>
                    <a:pt x="303" y="257"/>
                    <a:pt x="303" y="258"/>
                    <a:pt x="301" y="258"/>
                  </a:cubicBezTo>
                  <a:cubicBezTo>
                    <a:pt x="301" y="257"/>
                    <a:pt x="300" y="258"/>
                    <a:pt x="301" y="258"/>
                  </a:cubicBezTo>
                  <a:cubicBezTo>
                    <a:pt x="301" y="259"/>
                    <a:pt x="301" y="259"/>
                    <a:pt x="301" y="260"/>
                  </a:cubicBezTo>
                  <a:cubicBezTo>
                    <a:pt x="302" y="261"/>
                    <a:pt x="302" y="261"/>
                    <a:pt x="303" y="261"/>
                  </a:cubicBezTo>
                  <a:cubicBezTo>
                    <a:pt x="304" y="262"/>
                    <a:pt x="305" y="262"/>
                    <a:pt x="305" y="261"/>
                  </a:cubicBezTo>
                  <a:cubicBezTo>
                    <a:pt x="306" y="262"/>
                    <a:pt x="305" y="262"/>
                    <a:pt x="305" y="262"/>
                  </a:cubicBezTo>
                  <a:cubicBezTo>
                    <a:pt x="306" y="263"/>
                    <a:pt x="306" y="262"/>
                    <a:pt x="306" y="262"/>
                  </a:cubicBezTo>
                  <a:cubicBezTo>
                    <a:pt x="306" y="262"/>
                    <a:pt x="306" y="262"/>
                    <a:pt x="306" y="262"/>
                  </a:cubicBezTo>
                  <a:cubicBezTo>
                    <a:pt x="307" y="263"/>
                    <a:pt x="307" y="262"/>
                    <a:pt x="308" y="263"/>
                  </a:cubicBezTo>
                  <a:cubicBezTo>
                    <a:pt x="309" y="263"/>
                    <a:pt x="309" y="263"/>
                    <a:pt x="309" y="264"/>
                  </a:cubicBezTo>
                  <a:cubicBezTo>
                    <a:pt x="308" y="263"/>
                    <a:pt x="307" y="263"/>
                    <a:pt x="307" y="264"/>
                  </a:cubicBezTo>
                  <a:cubicBezTo>
                    <a:pt x="307" y="264"/>
                    <a:pt x="306" y="265"/>
                    <a:pt x="306" y="264"/>
                  </a:cubicBezTo>
                  <a:cubicBezTo>
                    <a:pt x="306" y="264"/>
                    <a:pt x="306" y="266"/>
                    <a:pt x="306" y="266"/>
                  </a:cubicBezTo>
                  <a:cubicBezTo>
                    <a:pt x="307" y="266"/>
                    <a:pt x="308" y="267"/>
                    <a:pt x="308" y="266"/>
                  </a:cubicBezTo>
                  <a:cubicBezTo>
                    <a:pt x="309" y="265"/>
                    <a:pt x="310" y="265"/>
                    <a:pt x="310" y="264"/>
                  </a:cubicBezTo>
                  <a:cubicBezTo>
                    <a:pt x="310" y="265"/>
                    <a:pt x="311" y="265"/>
                    <a:pt x="311" y="265"/>
                  </a:cubicBezTo>
                  <a:cubicBezTo>
                    <a:pt x="312" y="265"/>
                    <a:pt x="313" y="265"/>
                    <a:pt x="314" y="265"/>
                  </a:cubicBezTo>
                  <a:cubicBezTo>
                    <a:pt x="314" y="265"/>
                    <a:pt x="315" y="265"/>
                    <a:pt x="316" y="265"/>
                  </a:cubicBezTo>
                  <a:cubicBezTo>
                    <a:pt x="317" y="265"/>
                    <a:pt x="316" y="264"/>
                    <a:pt x="317" y="263"/>
                  </a:cubicBezTo>
                  <a:cubicBezTo>
                    <a:pt x="317" y="264"/>
                    <a:pt x="317" y="265"/>
                    <a:pt x="318" y="264"/>
                  </a:cubicBezTo>
                  <a:cubicBezTo>
                    <a:pt x="318" y="263"/>
                    <a:pt x="319" y="263"/>
                    <a:pt x="319" y="263"/>
                  </a:cubicBezTo>
                  <a:cubicBezTo>
                    <a:pt x="319" y="262"/>
                    <a:pt x="320" y="262"/>
                    <a:pt x="321" y="262"/>
                  </a:cubicBezTo>
                  <a:cubicBezTo>
                    <a:pt x="321" y="262"/>
                    <a:pt x="321" y="263"/>
                    <a:pt x="321" y="263"/>
                  </a:cubicBezTo>
                  <a:cubicBezTo>
                    <a:pt x="321" y="265"/>
                    <a:pt x="323" y="267"/>
                    <a:pt x="324" y="269"/>
                  </a:cubicBezTo>
                  <a:cubicBezTo>
                    <a:pt x="324" y="269"/>
                    <a:pt x="324" y="270"/>
                    <a:pt x="324" y="270"/>
                  </a:cubicBezTo>
                  <a:cubicBezTo>
                    <a:pt x="324" y="271"/>
                    <a:pt x="324" y="272"/>
                    <a:pt x="324" y="272"/>
                  </a:cubicBezTo>
                  <a:cubicBezTo>
                    <a:pt x="325" y="274"/>
                    <a:pt x="326" y="275"/>
                    <a:pt x="327" y="275"/>
                  </a:cubicBezTo>
                  <a:cubicBezTo>
                    <a:pt x="327" y="276"/>
                    <a:pt x="328" y="277"/>
                    <a:pt x="327" y="278"/>
                  </a:cubicBezTo>
                  <a:cubicBezTo>
                    <a:pt x="327" y="279"/>
                    <a:pt x="327" y="280"/>
                    <a:pt x="327" y="280"/>
                  </a:cubicBezTo>
                  <a:cubicBezTo>
                    <a:pt x="328" y="281"/>
                    <a:pt x="328" y="283"/>
                    <a:pt x="327" y="284"/>
                  </a:cubicBezTo>
                  <a:cubicBezTo>
                    <a:pt x="326" y="285"/>
                    <a:pt x="326" y="287"/>
                    <a:pt x="325" y="288"/>
                  </a:cubicBezTo>
                  <a:cubicBezTo>
                    <a:pt x="325" y="289"/>
                    <a:pt x="326" y="289"/>
                    <a:pt x="325" y="290"/>
                  </a:cubicBezTo>
                  <a:cubicBezTo>
                    <a:pt x="325" y="291"/>
                    <a:pt x="324" y="293"/>
                    <a:pt x="326" y="295"/>
                  </a:cubicBezTo>
                  <a:cubicBezTo>
                    <a:pt x="326" y="295"/>
                    <a:pt x="326" y="295"/>
                    <a:pt x="327" y="295"/>
                  </a:cubicBezTo>
                  <a:cubicBezTo>
                    <a:pt x="328" y="295"/>
                    <a:pt x="328" y="296"/>
                    <a:pt x="328" y="296"/>
                  </a:cubicBezTo>
                  <a:cubicBezTo>
                    <a:pt x="328" y="297"/>
                    <a:pt x="328" y="297"/>
                    <a:pt x="327" y="297"/>
                  </a:cubicBezTo>
                  <a:cubicBezTo>
                    <a:pt x="326" y="297"/>
                    <a:pt x="326" y="297"/>
                    <a:pt x="327" y="298"/>
                  </a:cubicBezTo>
                  <a:cubicBezTo>
                    <a:pt x="327" y="298"/>
                    <a:pt x="327" y="299"/>
                    <a:pt x="327" y="299"/>
                  </a:cubicBezTo>
                  <a:cubicBezTo>
                    <a:pt x="328" y="300"/>
                    <a:pt x="328" y="301"/>
                    <a:pt x="328" y="302"/>
                  </a:cubicBezTo>
                  <a:cubicBezTo>
                    <a:pt x="327" y="304"/>
                    <a:pt x="328" y="305"/>
                    <a:pt x="330" y="306"/>
                  </a:cubicBezTo>
                  <a:cubicBezTo>
                    <a:pt x="331" y="306"/>
                    <a:pt x="331" y="306"/>
                    <a:pt x="330" y="307"/>
                  </a:cubicBezTo>
                  <a:cubicBezTo>
                    <a:pt x="330" y="307"/>
                    <a:pt x="330" y="307"/>
                    <a:pt x="331" y="308"/>
                  </a:cubicBezTo>
                  <a:cubicBezTo>
                    <a:pt x="332" y="308"/>
                    <a:pt x="333" y="308"/>
                    <a:pt x="333" y="306"/>
                  </a:cubicBezTo>
                  <a:cubicBezTo>
                    <a:pt x="333" y="307"/>
                    <a:pt x="333" y="307"/>
                    <a:pt x="333" y="307"/>
                  </a:cubicBezTo>
                  <a:cubicBezTo>
                    <a:pt x="333" y="307"/>
                    <a:pt x="332" y="308"/>
                    <a:pt x="333" y="308"/>
                  </a:cubicBezTo>
                  <a:cubicBezTo>
                    <a:pt x="334" y="308"/>
                    <a:pt x="334" y="307"/>
                    <a:pt x="333" y="306"/>
                  </a:cubicBezTo>
                  <a:cubicBezTo>
                    <a:pt x="333" y="306"/>
                    <a:pt x="333" y="305"/>
                    <a:pt x="334" y="305"/>
                  </a:cubicBezTo>
                  <a:cubicBezTo>
                    <a:pt x="335" y="304"/>
                    <a:pt x="336" y="304"/>
                    <a:pt x="336" y="302"/>
                  </a:cubicBezTo>
                  <a:cubicBezTo>
                    <a:pt x="337" y="303"/>
                    <a:pt x="336" y="303"/>
                    <a:pt x="336" y="304"/>
                  </a:cubicBezTo>
                  <a:cubicBezTo>
                    <a:pt x="336" y="305"/>
                    <a:pt x="335" y="305"/>
                    <a:pt x="335" y="306"/>
                  </a:cubicBezTo>
                  <a:cubicBezTo>
                    <a:pt x="335" y="306"/>
                    <a:pt x="335" y="306"/>
                    <a:pt x="335" y="307"/>
                  </a:cubicBezTo>
                  <a:cubicBezTo>
                    <a:pt x="336" y="307"/>
                    <a:pt x="336" y="306"/>
                    <a:pt x="336" y="306"/>
                  </a:cubicBezTo>
                  <a:cubicBezTo>
                    <a:pt x="336" y="306"/>
                    <a:pt x="336" y="306"/>
                    <a:pt x="336" y="306"/>
                  </a:cubicBezTo>
                  <a:cubicBezTo>
                    <a:pt x="337" y="307"/>
                    <a:pt x="337" y="307"/>
                    <a:pt x="337" y="307"/>
                  </a:cubicBezTo>
                  <a:cubicBezTo>
                    <a:pt x="337" y="308"/>
                    <a:pt x="338" y="309"/>
                    <a:pt x="338" y="309"/>
                  </a:cubicBezTo>
                  <a:cubicBezTo>
                    <a:pt x="339" y="309"/>
                    <a:pt x="339" y="309"/>
                    <a:pt x="339" y="309"/>
                  </a:cubicBezTo>
                  <a:cubicBezTo>
                    <a:pt x="340" y="309"/>
                    <a:pt x="340" y="310"/>
                    <a:pt x="341" y="310"/>
                  </a:cubicBezTo>
                  <a:cubicBezTo>
                    <a:pt x="342" y="310"/>
                    <a:pt x="342" y="310"/>
                    <a:pt x="343" y="310"/>
                  </a:cubicBezTo>
                  <a:cubicBezTo>
                    <a:pt x="344" y="311"/>
                    <a:pt x="345" y="309"/>
                    <a:pt x="347" y="309"/>
                  </a:cubicBezTo>
                  <a:cubicBezTo>
                    <a:pt x="347" y="309"/>
                    <a:pt x="347" y="309"/>
                    <a:pt x="347" y="308"/>
                  </a:cubicBezTo>
                  <a:cubicBezTo>
                    <a:pt x="347" y="308"/>
                    <a:pt x="347" y="307"/>
                    <a:pt x="347" y="306"/>
                  </a:cubicBezTo>
                  <a:cubicBezTo>
                    <a:pt x="347" y="306"/>
                    <a:pt x="347" y="306"/>
                    <a:pt x="347" y="305"/>
                  </a:cubicBezTo>
                  <a:cubicBezTo>
                    <a:pt x="348" y="306"/>
                    <a:pt x="348" y="306"/>
                    <a:pt x="348" y="304"/>
                  </a:cubicBezTo>
                  <a:cubicBezTo>
                    <a:pt x="348" y="304"/>
                    <a:pt x="347" y="304"/>
                    <a:pt x="348" y="303"/>
                  </a:cubicBezTo>
                  <a:cubicBezTo>
                    <a:pt x="349" y="304"/>
                    <a:pt x="349" y="306"/>
                    <a:pt x="349" y="307"/>
                  </a:cubicBezTo>
                  <a:cubicBezTo>
                    <a:pt x="349" y="307"/>
                    <a:pt x="349" y="308"/>
                    <a:pt x="349" y="307"/>
                  </a:cubicBezTo>
                  <a:cubicBezTo>
                    <a:pt x="349" y="307"/>
                    <a:pt x="350" y="307"/>
                    <a:pt x="349" y="307"/>
                  </a:cubicBezTo>
                  <a:cubicBezTo>
                    <a:pt x="349" y="306"/>
                    <a:pt x="350" y="304"/>
                    <a:pt x="350" y="303"/>
                  </a:cubicBezTo>
                  <a:cubicBezTo>
                    <a:pt x="350" y="303"/>
                    <a:pt x="350" y="303"/>
                    <a:pt x="350" y="303"/>
                  </a:cubicBezTo>
                  <a:cubicBezTo>
                    <a:pt x="351" y="303"/>
                    <a:pt x="351" y="303"/>
                    <a:pt x="351" y="302"/>
                  </a:cubicBezTo>
                  <a:cubicBezTo>
                    <a:pt x="351" y="302"/>
                    <a:pt x="351" y="302"/>
                    <a:pt x="351" y="302"/>
                  </a:cubicBezTo>
                  <a:cubicBezTo>
                    <a:pt x="351" y="302"/>
                    <a:pt x="351" y="302"/>
                    <a:pt x="351" y="302"/>
                  </a:cubicBezTo>
                  <a:cubicBezTo>
                    <a:pt x="352" y="303"/>
                    <a:pt x="351" y="304"/>
                    <a:pt x="351" y="304"/>
                  </a:cubicBezTo>
                  <a:cubicBezTo>
                    <a:pt x="352" y="304"/>
                    <a:pt x="352" y="305"/>
                    <a:pt x="352" y="306"/>
                  </a:cubicBezTo>
                  <a:cubicBezTo>
                    <a:pt x="351" y="307"/>
                    <a:pt x="352" y="308"/>
                    <a:pt x="351" y="309"/>
                  </a:cubicBezTo>
                  <a:cubicBezTo>
                    <a:pt x="351" y="311"/>
                    <a:pt x="351" y="312"/>
                    <a:pt x="352" y="312"/>
                  </a:cubicBezTo>
                  <a:cubicBezTo>
                    <a:pt x="353" y="312"/>
                    <a:pt x="353" y="311"/>
                    <a:pt x="354" y="311"/>
                  </a:cubicBezTo>
                  <a:cubicBezTo>
                    <a:pt x="354" y="312"/>
                    <a:pt x="354" y="312"/>
                    <a:pt x="354" y="312"/>
                  </a:cubicBezTo>
                  <a:cubicBezTo>
                    <a:pt x="355" y="312"/>
                    <a:pt x="355" y="313"/>
                    <a:pt x="356" y="312"/>
                  </a:cubicBezTo>
                  <a:cubicBezTo>
                    <a:pt x="356" y="312"/>
                    <a:pt x="356" y="311"/>
                    <a:pt x="356" y="311"/>
                  </a:cubicBezTo>
                  <a:cubicBezTo>
                    <a:pt x="356" y="312"/>
                    <a:pt x="356" y="312"/>
                    <a:pt x="357" y="313"/>
                  </a:cubicBezTo>
                  <a:cubicBezTo>
                    <a:pt x="358" y="313"/>
                    <a:pt x="358" y="312"/>
                    <a:pt x="359" y="311"/>
                  </a:cubicBezTo>
                  <a:cubicBezTo>
                    <a:pt x="359" y="312"/>
                    <a:pt x="360" y="313"/>
                    <a:pt x="361" y="312"/>
                  </a:cubicBezTo>
                  <a:cubicBezTo>
                    <a:pt x="361" y="312"/>
                    <a:pt x="361" y="312"/>
                    <a:pt x="362" y="312"/>
                  </a:cubicBezTo>
                  <a:cubicBezTo>
                    <a:pt x="362" y="313"/>
                    <a:pt x="363" y="313"/>
                    <a:pt x="364" y="312"/>
                  </a:cubicBezTo>
                  <a:cubicBezTo>
                    <a:pt x="364" y="312"/>
                    <a:pt x="364" y="311"/>
                    <a:pt x="363" y="311"/>
                  </a:cubicBezTo>
                  <a:cubicBezTo>
                    <a:pt x="363" y="311"/>
                    <a:pt x="363" y="311"/>
                    <a:pt x="363" y="311"/>
                  </a:cubicBezTo>
                  <a:cubicBezTo>
                    <a:pt x="363" y="310"/>
                    <a:pt x="363" y="309"/>
                    <a:pt x="363" y="309"/>
                  </a:cubicBezTo>
                  <a:cubicBezTo>
                    <a:pt x="363" y="309"/>
                    <a:pt x="363" y="309"/>
                    <a:pt x="363" y="309"/>
                  </a:cubicBezTo>
                  <a:cubicBezTo>
                    <a:pt x="363" y="311"/>
                    <a:pt x="364" y="312"/>
                    <a:pt x="365" y="312"/>
                  </a:cubicBezTo>
                  <a:cubicBezTo>
                    <a:pt x="366" y="312"/>
                    <a:pt x="366" y="311"/>
                    <a:pt x="367" y="311"/>
                  </a:cubicBezTo>
                  <a:cubicBezTo>
                    <a:pt x="367" y="310"/>
                    <a:pt x="366" y="310"/>
                    <a:pt x="367" y="309"/>
                  </a:cubicBezTo>
                  <a:cubicBezTo>
                    <a:pt x="367" y="309"/>
                    <a:pt x="367" y="309"/>
                    <a:pt x="367" y="309"/>
                  </a:cubicBezTo>
                  <a:cubicBezTo>
                    <a:pt x="367" y="310"/>
                    <a:pt x="367" y="310"/>
                    <a:pt x="368" y="310"/>
                  </a:cubicBezTo>
                  <a:cubicBezTo>
                    <a:pt x="368" y="311"/>
                    <a:pt x="368" y="311"/>
                    <a:pt x="367" y="311"/>
                  </a:cubicBezTo>
                  <a:cubicBezTo>
                    <a:pt x="367" y="312"/>
                    <a:pt x="367" y="312"/>
                    <a:pt x="367" y="312"/>
                  </a:cubicBezTo>
                  <a:cubicBezTo>
                    <a:pt x="368" y="312"/>
                    <a:pt x="368" y="312"/>
                    <a:pt x="368" y="312"/>
                  </a:cubicBezTo>
                  <a:cubicBezTo>
                    <a:pt x="369" y="312"/>
                    <a:pt x="370" y="312"/>
                    <a:pt x="370" y="312"/>
                  </a:cubicBezTo>
                  <a:cubicBezTo>
                    <a:pt x="371" y="312"/>
                    <a:pt x="371" y="311"/>
                    <a:pt x="371" y="311"/>
                  </a:cubicBezTo>
                  <a:cubicBezTo>
                    <a:pt x="372" y="310"/>
                    <a:pt x="371" y="309"/>
                    <a:pt x="371" y="308"/>
                  </a:cubicBezTo>
                  <a:cubicBezTo>
                    <a:pt x="371" y="307"/>
                    <a:pt x="371" y="307"/>
                    <a:pt x="372" y="308"/>
                  </a:cubicBezTo>
                  <a:cubicBezTo>
                    <a:pt x="372" y="309"/>
                    <a:pt x="373" y="310"/>
                    <a:pt x="373" y="312"/>
                  </a:cubicBezTo>
                  <a:cubicBezTo>
                    <a:pt x="374" y="312"/>
                    <a:pt x="375" y="312"/>
                    <a:pt x="375" y="310"/>
                  </a:cubicBezTo>
                  <a:cubicBezTo>
                    <a:pt x="375" y="310"/>
                    <a:pt x="375" y="310"/>
                    <a:pt x="375" y="309"/>
                  </a:cubicBezTo>
                  <a:cubicBezTo>
                    <a:pt x="375" y="309"/>
                    <a:pt x="375" y="308"/>
                    <a:pt x="375" y="307"/>
                  </a:cubicBezTo>
                  <a:cubicBezTo>
                    <a:pt x="375" y="307"/>
                    <a:pt x="375" y="307"/>
                    <a:pt x="375" y="307"/>
                  </a:cubicBezTo>
                  <a:cubicBezTo>
                    <a:pt x="375" y="307"/>
                    <a:pt x="375" y="307"/>
                    <a:pt x="375" y="307"/>
                  </a:cubicBezTo>
                  <a:cubicBezTo>
                    <a:pt x="375" y="309"/>
                    <a:pt x="375" y="310"/>
                    <a:pt x="375" y="311"/>
                  </a:cubicBezTo>
                  <a:cubicBezTo>
                    <a:pt x="375" y="311"/>
                    <a:pt x="376" y="312"/>
                    <a:pt x="376" y="311"/>
                  </a:cubicBezTo>
                  <a:cubicBezTo>
                    <a:pt x="377" y="311"/>
                    <a:pt x="377" y="311"/>
                    <a:pt x="378" y="311"/>
                  </a:cubicBezTo>
                  <a:cubicBezTo>
                    <a:pt x="379" y="311"/>
                    <a:pt x="380" y="311"/>
                    <a:pt x="381" y="311"/>
                  </a:cubicBezTo>
                  <a:cubicBezTo>
                    <a:pt x="382" y="310"/>
                    <a:pt x="383" y="310"/>
                    <a:pt x="384" y="310"/>
                  </a:cubicBezTo>
                  <a:cubicBezTo>
                    <a:pt x="385" y="311"/>
                    <a:pt x="385" y="310"/>
                    <a:pt x="385" y="309"/>
                  </a:cubicBezTo>
                  <a:cubicBezTo>
                    <a:pt x="385" y="308"/>
                    <a:pt x="386" y="307"/>
                    <a:pt x="386" y="306"/>
                  </a:cubicBezTo>
                  <a:cubicBezTo>
                    <a:pt x="386" y="305"/>
                    <a:pt x="387" y="304"/>
                    <a:pt x="385" y="304"/>
                  </a:cubicBezTo>
                  <a:cubicBezTo>
                    <a:pt x="385" y="303"/>
                    <a:pt x="385" y="303"/>
                    <a:pt x="384" y="302"/>
                  </a:cubicBezTo>
                  <a:cubicBezTo>
                    <a:pt x="384" y="302"/>
                    <a:pt x="384" y="302"/>
                    <a:pt x="384" y="302"/>
                  </a:cubicBezTo>
                  <a:cubicBezTo>
                    <a:pt x="385" y="302"/>
                    <a:pt x="385" y="302"/>
                    <a:pt x="385" y="302"/>
                  </a:cubicBezTo>
                  <a:cubicBezTo>
                    <a:pt x="385" y="301"/>
                    <a:pt x="385" y="302"/>
                    <a:pt x="386" y="302"/>
                  </a:cubicBezTo>
                  <a:cubicBezTo>
                    <a:pt x="386" y="303"/>
                    <a:pt x="386" y="303"/>
                    <a:pt x="387" y="303"/>
                  </a:cubicBezTo>
                  <a:cubicBezTo>
                    <a:pt x="387" y="303"/>
                    <a:pt x="387" y="303"/>
                    <a:pt x="387" y="303"/>
                  </a:cubicBezTo>
                  <a:cubicBezTo>
                    <a:pt x="388" y="304"/>
                    <a:pt x="388" y="304"/>
                    <a:pt x="387" y="305"/>
                  </a:cubicBezTo>
                  <a:cubicBezTo>
                    <a:pt x="387" y="307"/>
                    <a:pt x="387" y="308"/>
                    <a:pt x="388" y="310"/>
                  </a:cubicBezTo>
                  <a:cubicBezTo>
                    <a:pt x="389" y="311"/>
                    <a:pt x="390" y="311"/>
                    <a:pt x="391" y="311"/>
                  </a:cubicBezTo>
                  <a:cubicBezTo>
                    <a:pt x="392" y="311"/>
                    <a:pt x="392" y="310"/>
                    <a:pt x="392" y="309"/>
                  </a:cubicBezTo>
                  <a:cubicBezTo>
                    <a:pt x="392" y="311"/>
                    <a:pt x="392" y="311"/>
                    <a:pt x="393" y="311"/>
                  </a:cubicBezTo>
                  <a:cubicBezTo>
                    <a:pt x="394" y="311"/>
                    <a:pt x="394" y="312"/>
                    <a:pt x="395" y="312"/>
                  </a:cubicBezTo>
                  <a:cubicBezTo>
                    <a:pt x="395" y="312"/>
                    <a:pt x="395" y="312"/>
                    <a:pt x="395" y="312"/>
                  </a:cubicBezTo>
                  <a:cubicBezTo>
                    <a:pt x="396" y="312"/>
                    <a:pt x="396" y="312"/>
                    <a:pt x="397" y="312"/>
                  </a:cubicBezTo>
                  <a:cubicBezTo>
                    <a:pt x="397" y="312"/>
                    <a:pt x="398" y="311"/>
                    <a:pt x="398" y="311"/>
                  </a:cubicBezTo>
                  <a:cubicBezTo>
                    <a:pt x="399" y="310"/>
                    <a:pt x="400" y="310"/>
                    <a:pt x="401" y="310"/>
                  </a:cubicBezTo>
                  <a:cubicBezTo>
                    <a:pt x="402" y="310"/>
                    <a:pt x="402" y="310"/>
                    <a:pt x="402" y="310"/>
                  </a:cubicBezTo>
                  <a:cubicBezTo>
                    <a:pt x="404" y="310"/>
                    <a:pt x="405" y="309"/>
                    <a:pt x="406" y="309"/>
                  </a:cubicBezTo>
                  <a:cubicBezTo>
                    <a:pt x="407" y="309"/>
                    <a:pt x="407" y="308"/>
                    <a:pt x="407" y="307"/>
                  </a:cubicBezTo>
                  <a:cubicBezTo>
                    <a:pt x="407" y="307"/>
                    <a:pt x="407" y="307"/>
                    <a:pt x="407" y="307"/>
                  </a:cubicBezTo>
                  <a:cubicBezTo>
                    <a:pt x="407" y="306"/>
                    <a:pt x="407" y="305"/>
                    <a:pt x="407" y="305"/>
                  </a:cubicBezTo>
                  <a:cubicBezTo>
                    <a:pt x="407" y="304"/>
                    <a:pt x="408" y="303"/>
                    <a:pt x="407" y="303"/>
                  </a:cubicBezTo>
                  <a:cubicBezTo>
                    <a:pt x="406" y="302"/>
                    <a:pt x="406" y="301"/>
                    <a:pt x="406" y="301"/>
                  </a:cubicBezTo>
                  <a:cubicBezTo>
                    <a:pt x="406" y="302"/>
                    <a:pt x="407" y="302"/>
                    <a:pt x="408" y="303"/>
                  </a:cubicBezTo>
                  <a:cubicBezTo>
                    <a:pt x="409" y="304"/>
                    <a:pt x="409" y="304"/>
                    <a:pt x="410" y="303"/>
                  </a:cubicBezTo>
                  <a:cubicBezTo>
                    <a:pt x="411" y="303"/>
                    <a:pt x="411" y="302"/>
                    <a:pt x="412" y="302"/>
                  </a:cubicBezTo>
                  <a:cubicBezTo>
                    <a:pt x="413" y="302"/>
                    <a:pt x="413" y="302"/>
                    <a:pt x="412" y="301"/>
                  </a:cubicBezTo>
                  <a:close/>
                  <a:moveTo>
                    <a:pt x="313" y="249"/>
                  </a:moveTo>
                  <a:cubicBezTo>
                    <a:pt x="313" y="249"/>
                    <a:pt x="313" y="249"/>
                    <a:pt x="313" y="249"/>
                  </a:cubicBezTo>
                  <a:cubicBezTo>
                    <a:pt x="313" y="249"/>
                    <a:pt x="313" y="249"/>
                    <a:pt x="313" y="249"/>
                  </a:cubicBezTo>
                  <a:cubicBezTo>
                    <a:pt x="313" y="249"/>
                    <a:pt x="313" y="249"/>
                    <a:pt x="313" y="249"/>
                  </a:cubicBezTo>
                  <a:close/>
                  <a:moveTo>
                    <a:pt x="365" y="309"/>
                  </a:moveTo>
                  <a:cubicBezTo>
                    <a:pt x="365" y="309"/>
                    <a:pt x="365" y="309"/>
                    <a:pt x="365" y="309"/>
                  </a:cubicBezTo>
                  <a:cubicBezTo>
                    <a:pt x="365" y="309"/>
                    <a:pt x="365" y="309"/>
                    <a:pt x="365" y="309"/>
                  </a:cubicBezTo>
                  <a:cubicBezTo>
                    <a:pt x="365" y="309"/>
                    <a:pt x="365" y="309"/>
                    <a:pt x="365" y="309"/>
                  </a:cubicBezTo>
                  <a:close/>
                  <a:moveTo>
                    <a:pt x="365" y="309"/>
                  </a:moveTo>
                  <a:cubicBezTo>
                    <a:pt x="365" y="309"/>
                    <a:pt x="365" y="309"/>
                    <a:pt x="365" y="309"/>
                  </a:cubicBezTo>
                  <a:cubicBezTo>
                    <a:pt x="365" y="309"/>
                    <a:pt x="365" y="309"/>
                    <a:pt x="365" y="309"/>
                  </a:cubicBezTo>
                  <a:cubicBezTo>
                    <a:pt x="365" y="309"/>
                    <a:pt x="365" y="309"/>
                    <a:pt x="365" y="309"/>
                  </a:cubicBezTo>
                  <a:close/>
                  <a:moveTo>
                    <a:pt x="369" y="307"/>
                  </a:moveTo>
                  <a:cubicBezTo>
                    <a:pt x="369" y="307"/>
                    <a:pt x="369" y="307"/>
                    <a:pt x="369" y="307"/>
                  </a:cubicBezTo>
                  <a:cubicBezTo>
                    <a:pt x="369" y="307"/>
                    <a:pt x="369" y="307"/>
                    <a:pt x="369" y="307"/>
                  </a:cubicBezTo>
                  <a:cubicBezTo>
                    <a:pt x="369" y="307"/>
                    <a:pt x="369" y="307"/>
                    <a:pt x="369" y="307"/>
                  </a:cubicBezTo>
                  <a:close/>
                  <a:moveTo>
                    <a:pt x="400" y="283"/>
                  </a:moveTo>
                  <a:cubicBezTo>
                    <a:pt x="400" y="283"/>
                    <a:pt x="400" y="283"/>
                    <a:pt x="400" y="282"/>
                  </a:cubicBezTo>
                  <a:cubicBezTo>
                    <a:pt x="400" y="283"/>
                    <a:pt x="400" y="283"/>
                    <a:pt x="400" y="283"/>
                  </a:cubicBezTo>
                  <a:close/>
                  <a:moveTo>
                    <a:pt x="416" y="272"/>
                  </a:moveTo>
                  <a:cubicBezTo>
                    <a:pt x="415" y="272"/>
                    <a:pt x="415" y="272"/>
                    <a:pt x="414" y="273"/>
                  </a:cubicBezTo>
                  <a:cubicBezTo>
                    <a:pt x="413" y="274"/>
                    <a:pt x="414" y="274"/>
                    <a:pt x="415" y="275"/>
                  </a:cubicBezTo>
                  <a:cubicBezTo>
                    <a:pt x="415" y="275"/>
                    <a:pt x="415" y="276"/>
                    <a:pt x="416" y="276"/>
                  </a:cubicBezTo>
                  <a:cubicBezTo>
                    <a:pt x="416" y="276"/>
                    <a:pt x="416" y="276"/>
                    <a:pt x="416" y="277"/>
                  </a:cubicBezTo>
                  <a:cubicBezTo>
                    <a:pt x="415" y="277"/>
                    <a:pt x="415" y="277"/>
                    <a:pt x="415" y="277"/>
                  </a:cubicBezTo>
                  <a:cubicBezTo>
                    <a:pt x="415" y="275"/>
                    <a:pt x="414" y="276"/>
                    <a:pt x="413" y="276"/>
                  </a:cubicBezTo>
                  <a:cubicBezTo>
                    <a:pt x="412" y="276"/>
                    <a:pt x="412" y="277"/>
                    <a:pt x="412" y="278"/>
                  </a:cubicBezTo>
                  <a:cubicBezTo>
                    <a:pt x="412" y="277"/>
                    <a:pt x="411" y="277"/>
                    <a:pt x="411" y="277"/>
                  </a:cubicBezTo>
                  <a:cubicBezTo>
                    <a:pt x="411" y="276"/>
                    <a:pt x="410" y="276"/>
                    <a:pt x="410" y="276"/>
                  </a:cubicBezTo>
                  <a:cubicBezTo>
                    <a:pt x="411" y="275"/>
                    <a:pt x="412" y="274"/>
                    <a:pt x="412" y="273"/>
                  </a:cubicBezTo>
                  <a:cubicBezTo>
                    <a:pt x="413" y="272"/>
                    <a:pt x="414" y="271"/>
                    <a:pt x="414" y="269"/>
                  </a:cubicBezTo>
                  <a:cubicBezTo>
                    <a:pt x="414" y="269"/>
                    <a:pt x="414" y="269"/>
                    <a:pt x="414" y="269"/>
                  </a:cubicBezTo>
                  <a:cubicBezTo>
                    <a:pt x="415" y="269"/>
                    <a:pt x="415" y="269"/>
                    <a:pt x="416" y="269"/>
                  </a:cubicBezTo>
                  <a:cubicBezTo>
                    <a:pt x="417" y="270"/>
                    <a:pt x="417" y="271"/>
                    <a:pt x="416" y="272"/>
                  </a:cubicBezTo>
                  <a:close/>
                  <a:moveTo>
                    <a:pt x="264" y="256"/>
                  </a:moveTo>
                  <a:cubicBezTo>
                    <a:pt x="264" y="255"/>
                    <a:pt x="264" y="255"/>
                    <a:pt x="265" y="255"/>
                  </a:cubicBezTo>
                  <a:cubicBezTo>
                    <a:pt x="265" y="254"/>
                    <a:pt x="266" y="254"/>
                    <a:pt x="266" y="254"/>
                  </a:cubicBezTo>
                  <a:cubicBezTo>
                    <a:pt x="267" y="254"/>
                    <a:pt x="268" y="253"/>
                    <a:pt x="268" y="252"/>
                  </a:cubicBezTo>
                  <a:cubicBezTo>
                    <a:pt x="268" y="251"/>
                    <a:pt x="271" y="250"/>
                    <a:pt x="272" y="251"/>
                  </a:cubicBezTo>
                  <a:cubicBezTo>
                    <a:pt x="273" y="251"/>
                    <a:pt x="273" y="252"/>
                    <a:pt x="272" y="252"/>
                  </a:cubicBezTo>
                  <a:cubicBezTo>
                    <a:pt x="272" y="252"/>
                    <a:pt x="271" y="253"/>
                    <a:pt x="270" y="254"/>
                  </a:cubicBezTo>
                  <a:cubicBezTo>
                    <a:pt x="269" y="255"/>
                    <a:pt x="268" y="256"/>
                    <a:pt x="266" y="257"/>
                  </a:cubicBezTo>
                  <a:cubicBezTo>
                    <a:pt x="266" y="257"/>
                    <a:pt x="265" y="257"/>
                    <a:pt x="265" y="257"/>
                  </a:cubicBezTo>
                  <a:cubicBezTo>
                    <a:pt x="264" y="257"/>
                    <a:pt x="264" y="256"/>
                    <a:pt x="264" y="256"/>
                  </a:cubicBezTo>
                  <a:close/>
                  <a:moveTo>
                    <a:pt x="301" y="115"/>
                  </a:moveTo>
                  <a:cubicBezTo>
                    <a:pt x="301" y="115"/>
                    <a:pt x="301" y="115"/>
                    <a:pt x="302" y="115"/>
                  </a:cubicBezTo>
                  <a:cubicBezTo>
                    <a:pt x="304" y="115"/>
                    <a:pt x="305" y="114"/>
                    <a:pt x="307" y="114"/>
                  </a:cubicBezTo>
                  <a:cubicBezTo>
                    <a:pt x="308" y="115"/>
                    <a:pt x="308" y="116"/>
                    <a:pt x="308" y="117"/>
                  </a:cubicBezTo>
                  <a:cubicBezTo>
                    <a:pt x="309" y="117"/>
                    <a:pt x="307" y="118"/>
                    <a:pt x="306" y="118"/>
                  </a:cubicBezTo>
                  <a:cubicBezTo>
                    <a:pt x="306" y="118"/>
                    <a:pt x="306" y="117"/>
                    <a:pt x="306" y="117"/>
                  </a:cubicBezTo>
                  <a:cubicBezTo>
                    <a:pt x="304" y="117"/>
                    <a:pt x="303" y="116"/>
                    <a:pt x="302" y="116"/>
                  </a:cubicBezTo>
                  <a:cubicBezTo>
                    <a:pt x="301" y="116"/>
                    <a:pt x="301" y="116"/>
                    <a:pt x="301" y="115"/>
                  </a:cubicBezTo>
                  <a:close/>
                  <a:moveTo>
                    <a:pt x="309" y="274"/>
                  </a:moveTo>
                  <a:cubicBezTo>
                    <a:pt x="310" y="274"/>
                    <a:pt x="311" y="273"/>
                    <a:pt x="311" y="273"/>
                  </a:cubicBezTo>
                  <a:cubicBezTo>
                    <a:pt x="312" y="273"/>
                    <a:pt x="312" y="274"/>
                    <a:pt x="312" y="274"/>
                  </a:cubicBezTo>
                  <a:cubicBezTo>
                    <a:pt x="312" y="275"/>
                    <a:pt x="312" y="275"/>
                    <a:pt x="312" y="276"/>
                  </a:cubicBezTo>
                  <a:cubicBezTo>
                    <a:pt x="312" y="276"/>
                    <a:pt x="312" y="276"/>
                    <a:pt x="312" y="276"/>
                  </a:cubicBezTo>
                  <a:cubicBezTo>
                    <a:pt x="312" y="276"/>
                    <a:pt x="312" y="277"/>
                    <a:pt x="313" y="277"/>
                  </a:cubicBezTo>
                  <a:cubicBezTo>
                    <a:pt x="313" y="278"/>
                    <a:pt x="313" y="278"/>
                    <a:pt x="313" y="279"/>
                  </a:cubicBezTo>
                  <a:cubicBezTo>
                    <a:pt x="312" y="279"/>
                    <a:pt x="311" y="279"/>
                    <a:pt x="310" y="279"/>
                  </a:cubicBezTo>
                  <a:cubicBezTo>
                    <a:pt x="310" y="279"/>
                    <a:pt x="310" y="279"/>
                    <a:pt x="310" y="279"/>
                  </a:cubicBezTo>
                  <a:cubicBezTo>
                    <a:pt x="309" y="278"/>
                    <a:pt x="309" y="277"/>
                    <a:pt x="309" y="277"/>
                  </a:cubicBezTo>
                  <a:cubicBezTo>
                    <a:pt x="309" y="276"/>
                    <a:pt x="309" y="275"/>
                    <a:pt x="309" y="275"/>
                  </a:cubicBezTo>
                  <a:cubicBezTo>
                    <a:pt x="309" y="274"/>
                    <a:pt x="309" y="274"/>
                    <a:pt x="309" y="274"/>
                  </a:cubicBezTo>
                  <a:close/>
                  <a:moveTo>
                    <a:pt x="253" y="208"/>
                  </a:moveTo>
                  <a:cubicBezTo>
                    <a:pt x="253" y="207"/>
                    <a:pt x="253" y="206"/>
                    <a:pt x="254" y="206"/>
                  </a:cubicBezTo>
                  <a:cubicBezTo>
                    <a:pt x="254" y="205"/>
                    <a:pt x="255" y="205"/>
                    <a:pt x="255" y="204"/>
                  </a:cubicBezTo>
                  <a:cubicBezTo>
                    <a:pt x="255" y="204"/>
                    <a:pt x="256" y="204"/>
                    <a:pt x="256" y="204"/>
                  </a:cubicBezTo>
                  <a:cubicBezTo>
                    <a:pt x="257" y="206"/>
                    <a:pt x="255" y="207"/>
                    <a:pt x="255" y="209"/>
                  </a:cubicBezTo>
                  <a:cubicBezTo>
                    <a:pt x="255" y="209"/>
                    <a:pt x="254" y="209"/>
                    <a:pt x="254" y="209"/>
                  </a:cubicBezTo>
                  <a:cubicBezTo>
                    <a:pt x="253" y="209"/>
                    <a:pt x="253" y="208"/>
                    <a:pt x="253" y="208"/>
                  </a:cubicBezTo>
                  <a:close/>
                  <a:moveTo>
                    <a:pt x="337" y="238"/>
                  </a:moveTo>
                  <a:cubicBezTo>
                    <a:pt x="337" y="238"/>
                    <a:pt x="337" y="239"/>
                    <a:pt x="336" y="239"/>
                  </a:cubicBezTo>
                  <a:cubicBezTo>
                    <a:pt x="336" y="239"/>
                    <a:pt x="335" y="240"/>
                    <a:pt x="335" y="239"/>
                  </a:cubicBezTo>
                  <a:cubicBezTo>
                    <a:pt x="334" y="239"/>
                    <a:pt x="334" y="239"/>
                    <a:pt x="334" y="238"/>
                  </a:cubicBezTo>
                  <a:cubicBezTo>
                    <a:pt x="333" y="238"/>
                    <a:pt x="333" y="238"/>
                    <a:pt x="333" y="237"/>
                  </a:cubicBezTo>
                  <a:cubicBezTo>
                    <a:pt x="333" y="236"/>
                    <a:pt x="334" y="236"/>
                    <a:pt x="335" y="236"/>
                  </a:cubicBezTo>
                  <a:cubicBezTo>
                    <a:pt x="336" y="236"/>
                    <a:pt x="336" y="237"/>
                    <a:pt x="337" y="238"/>
                  </a:cubicBezTo>
                  <a:close/>
                  <a:moveTo>
                    <a:pt x="372" y="227"/>
                  </a:moveTo>
                  <a:cubicBezTo>
                    <a:pt x="372" y="227"/>
                    <a:pt x="372" y="227"/>
                    <a:pt x="371" y="227"/>
                  </a:cubicBezTo>
                  <a:cubicBezTo>
                    <a:pt x="373" y="225"/>
                    <a:pt x="374" y="225"/>
                    <a:pt x="375" y="227"/>
                  </a:cubicBezTo>
                  <a:cubicBezTo>
                    <a:pt x="375" y="228"/>
                    <a:pt x="376" y="228"/>
                    <a:pt x="376" y="228"/>
                  </a:cubicBezTo>
                  <a:cubicBezTo>
                    <a:pt x="377" y="228"/>
                    <a:pt x="376" y="229"/>
                    <a:pt x="376" y="229"/>
                  </a:cubicBezTo>
                  <a:cubicBezTo>
                    <a:pt x="376" y="229"/>
                    <a:pt x="375" y="230"/>
                    <a:pt x="375" y="230"/>
                  </a:cubicBezTo>
                  <a:cubicBezTo>
                    <a:pt x="374" y="230"/>
                    <a:pt x="374" y="230"/>
                    <a:pt x="374" y="229"/>
                  </a:cubicBezTo>
                  <a:cubicBezTo>
                    <a:pt x="374" y="228"/>
                    <a:pt x="373" y="228"/>
                    <a:pt x="372" y="227"/>
                  </a:cubicBezTo>
                  <a:close/>
                  <a:moveTo>
                    <a:pt x="306" y="311"/>
                  </a:moveTo>
                  <a:cubicBezTo>
                    <a:pt x="306" y="312"/>
                    <a:pt x="306" y="312"/>
                    <a:pt x="305" y="312"/>
                  </a:cubicBezTo>
                  <a:cubicBezTo>
                    <a:pt x="304" y="311"/>
                    <a:pt x="303" y="311"/>
                    <a:pt x="303" y="310"/>
                  </a:cubicBezTo>
                  <a:cubicBezTo>
                    <a:pt x="303" y="310"/>
                    <a:pt x="303" y="309"/>
                    <a:pt x="303" y="309"/>
                  </a:cubicBezTo>
                  <a:cubicBezTo>
                    <a:pt x="303" y="308"/>
                    <a:pt x="304" y="308"/>
                    <a:pt x="305" y="308"/>
                  </a:cubicBezTo>
                  <a:cubicBezTo>
                    <a:pt x="306" y="309"/>
                    <a:pt x="306" y="310"/>
                    <a:pt x="306" y="311"/>
                  </a:cubicBezTo>
                  <a:close/>
                  <a:moveTo>
                    <a:pt x="447" y="189"/>
                  </a:moveTo>
                  <a:cubicBezTo>
                    <a:pt x="447" y="189"/>
                    <a:pt x="447" y="190"/>
                    <a:pt x="446" y="190"/>
                  </a:cubicBezTo>
                  <a:cubicBezTo>
                    <a:pt x="445" y="190"/>
                    <a:pt x="444" y="189"/>
                    <a:pt x="444" y="188"/>
                  </a:cubicBezTo>
                  <a:cubicBezTo>
                    <a:pt x="444" y="187"/>
                    <a:pt x="445" y="187"/>
                    <a:pt x="446" y="187"/>
                  </a:cubicBezTo>
                  <a:cubicBezTo>
                    <a:pt x="446" y="188"/>
                    <a:pt x="447" y="188"/>
                    <a:pt x="447" y="189"/>
                  </a:cubicBezTo>
                  <a:cubicBezTo>
                    <a:pt x="448" y="189"/>
                    <a:pt x="448" y="189"/>
                    <a:pt x="447" y="189"/>
                  </a:cubicBezTo>
                  <a:close/>
                  <a:moveTo>
                    <a:pt x="293" y="309"/>
                  </a:moveTo>
                  <a:cubicBezTo>
                    <a:pt x="293" y="311"/>
                    <a:pt x="292" y="311"/>
                    <a:pt x="291" y="312"/>
                  </a:cubicBezTo>
                  <a:cubicBezTo>
                    <a:pt x="291" y="312"/>
                    <a:pt x="291" y="313"/>
                    <a:pt x="290" y="312"/>
                  </a:cubicBezTo>
                  <a:cubicBezTo>
                    <a:pt x="289" y="312"/>
                    <a:pt x="289" y="311"/>
                    <a:pt x="290" y="311"/>
                  </a:cubicBezTo>
                  <a:cubicBezTo>
                    <a:pt x="291" y="310"/>
                    <a:pt x="291" y="310"/>
                    <a:pt x="292" y="309"/>
                  </a:cubicBezTo>
                  <a:cubicBezTo>
                    <a:pt x="292" y="309"/>
                    <a:pt x="292" y="308"/>
                    <a:pt x="292" y="308"/>
                  </a:cubicBezTo>
                  <a:cubicBezTo>
                    <a:pt x="293" y="309"/>
                    <a:pt x="293" y="309"/>
                    <a:pt x="293" y="309"/>
                  </a:cubicBezTo>
                  <a:close/>
                  <a:moveTo>
                    <a:pt x="135" y="275"/>
                  </a:moveTo>
                  <a:cubicBezTo>
                    <a:pt x="135" y="277"/>
                    <a:pt x="135" y="278"/>
                    <a:pt x="134" y="279"/>
                  </a:cubicBezTo>
                  <a:cubicBezTo>
                    <a:pt x="134" y="279"/>
                    <a:pt x="133" y="279"/>
                    <a:pt x="133" y="279"/>
                  </a:cubicBezTo>
                  <a:cubicBezTo>
                    <a:pt x="132" y="279"/>
                    <a:pt x="133" y="278"/>
                    <a:pt x="133" y="278"/>
                  </a:cubicBezTo>
                  <a:cubicBezTo>
                    <a:pt x="134" y="277"/>
                    <a:pt x="134" y="276"/>
                    <a:pt x="134" y="275"/>
                  </a:cubicBezTo>
                  <a:cubicBezTo>
                    <a:pt x="134" y="275"/>
                    <a:pt x="134" y="274"/>
                    <a:pt x="135" y="274"/>
                  </a:cubicBezTo>
                  <a:cubicBezTo>
                    <a:pt x="136" y="274"/>
                    <a:pt x="135" y="275"/>
                    <a:pt x="135" y="275"/>
                  </a:cubicBezTo>
                  <a:close/>
                  <a:moveTo>
                    <a:pt x="246" y="241"/>
                  </a:moveTo>
                  <a:cubicBezTo>
                    <a:pt x="246" y="241"/>
                    <a:pt x="246" y="241"/>
                    <a:pt x="246" y="240"/>
                  </a:cubicBezTo>
                  <a:cubicBezTo>
                    <a:pt x="246" y="240"/>
                    <a:pt x="247" y="239"/>
                    <a:pt x="247" y="239"/>
                  </a:cubicBezTo>
                  <a:cubicBezTo>
                    <a:pt x="248" y="239"/>
                    <a:pt x="248" y="239"/>
                    <a:pt x="248" y="239"/>
                  </a:cubicBezTo>
                  <a:cubicBezTo>
                    <a:pt x="248" y="240"/>
                    <a:pt x="247" y="241"/>
                    <a:pt x="246" y="241"/>
                  </a:cubicBezTo>
                  <a:close/>
                  <a:moveTo>
                    <a:pt x="243" y="240"/>
                  </a:moveTo>
                  <a:cubicBezTo>
                    <a:pt x="242" y="240"/>
                    <a:pt x="242" y="239"/>
                    <a:pt x="241" y="239"/>
                  </a:cubicBezTo>
                  <a:cubicBezTo>
                    <a:pt x="241" y="238"/>
                    <a:pt x="241" y="238"/>
                    <a:pt x="240" y="239"/>
                  </a:cubicBezTo>
                  <a:cubicBezTo>
                    <a:pt x="240" y="239"/>
                    <a:pt x="240" y="239"/>
                    <a:pt x="240" y="238"/>
                  </a:cubicBezTo>
                  <a:cubicBezTo>
                    <a:pt x="239" y="236"/>
                    <a:pt x="237" y="235"/>
                    <a:pt x="238" y="232"/>
                  </a:cubicBezTo>
                  <a:cubicBezTo>
                    <a:pt x="238" y="232"/>
                    <a:pt x="237" y="231"/>
                    <a:pt x="237" y="230"/>
                  </a:cubicBezTo>
                  <a:cubicBezTo>
                    <a:pt x="236" y="230"/>
                    <a:pt x="236" y="229"/>
                    <a:pt x="237" y="228"/>
                  </a:cubicBezTo>
                  <a:cubicBezTo>
                    <a:pt x="237" y="228"/>
                    <a:pt x="237" y="228"/>
                    <a:pt x="237" y="228"/>
                  </a:cubicBezTo>
                  <a:cubicBezTo>
                    <a:pt x="236" y="228"/>
                    <a:pt x="236" y="227"/>
                    <a:pt x="236" y="227"/>
                  </a:cubicBezTo>
                  <a:cubicBezTo>
                    <a:pt x="236" y="227"/>
                    <a:pt x="236" y="226"/>
                    <a:pt x="236" y="226"/>
                  </a:cubicBezTo>
                  <a:cubicBezTo>
                    <a:pt x="236" y="225"/>
                    <a:pt x="235" y="223"/>
                    <a:pt x="235" y="222"/>
                  </a:cubicBezTo>
                  <a:cubicBezTo>
                    <a:pt x="234" y="222"/>
                    <a:pt x="234" y="222"/>
                    <a:pt x="234" y="221"/>
                  </a:cubicBezTo>
                  <a:cubicBezTo>
                    <a:pt x="235" y="221"/>
                    <a:pt x="235" y="220"/>
                    <a:pt x="236" y="221"/>
                  </a:cubicBezTo>
                  <a:cubicBezTo>
                    <a:pt x="238" y="221"/>
                    <a:pt x="239" y="222"/>
                    <a:pt x="239" y="224"/>
                  </a:cubicBezTo>
                  <a:cubicBezTo>
                    <a:pt x="240" y="225"/>
                    <a:pt x="241" y="225"/>
                    <a:pt x="241" y="226"/>
                  </a:cubicBezTo>
                  <a:cubicBezTo>
                    <a:pt x="241" y="228"/>
                    <a:pt x="242" y="229"/>
                    <a:pt x="241" y="230"/>
                  </a:cubicBezTo>
                  <a:cubicBezTo>
                    <a:pt x="241" y="231"/>
                    <a:pt x="241" y="231"/>
                    <a:pt x="242" y="231"/>
                  </a:cubicBezTo>
                  <a:cubicBezTo>
                    <a:pt x="242" y="232"/>
                    <a:pt x="242" y="231"/>
                    <a:pt x="243" y="231"/>
                  </a:cubicBezTo>
                  <a:cubicBezTo>
                    <a:pt x="244" y="231"/>
                    <a:pt x="244" y="232"/>
                    <a:pt x="244" y="233"/>
                  </a:cubicBezTo>
                  <a:cubicBezTo>
                    <a:pt x="245" y="234"/>
                    <a:pt x="246" y="236"/>
                    <a:pt x="246" y="238"/>
                  </a:cubicBezTo>
                  <a:cubicBezTo>
                    <a:pt x="246" y="239"/>
                    <a:pt x="244" y="240"/>
                    <a:pt x="243" y="240"/>
                  </a:cubicBezTo>
                  <a:close/>
                  <a:moveTo>
                    <a:pt x="312" y="207"/>
                  </a:moveTo>
                  <a:cubicBezTo>
                    <a:pt x="311" y="206"/>
                    <a:pt x="311" y="206"/>
                    <a:pt x="310" y="205"/>
                  </a:cubicBezTo>
                  <a:cubicBezTo>
                    <a:pt x="310" y="205"/>
                    <a:pt x="310" y="204"/>
                    <a:pt x="311" y="204"/>
                  </a:cubicBezTo>
                  <a:cubicBezTo>
                    <a:pt x="311" y="204"/>
                    <a:pt x="311" y="204"/>
                    <a:pt x="311" y="204"/>
                  </a:cubicBezTo>
                  <a:cubicBezTo>
                    <a:pt x="312" y="205"/>
                    <a:pt x="312" y="206"/>
                    <a:pt x="313" y="206"/>
                  </a:cubicBezTo>
                  <a:cubicBezTo>
                    <a:pt x="313" y="207"/>
                    <a:pt x="313" y="207"/>
                    <a:pt x="312" y="207"/>
                  </a:cubicBezTo>
                  <a:cubicBezTo>
                    <a:pt x="312" y="208"/>
                    <a:pt x="312" y="207"/>
                    <a:pt x="312" y="207"/>
                  </a:cubicBezTo>
                  <a:close/>
                  <a:moveTo>
                    <a:pt x="329" y="77"/>
                  </a:moveTo>
                  <a:cubicBezTo>
                    <a:pt x="329" y="76"/>
                    <a:pt x="329" y="76"/>
                    <a:pt x="329" y="75"/>
                  </a:cubicBezTo>
                  <a:cubicBezTo>
                    <a:pt x="329" y="75"/>
                    <a:pt x="330" y="75"/>
                    <a:pt x="330" y="75"/>
                  </a:cubicBezTo>
                  <a:cubicBezTo>
                    <a:pt x="331" y="76"/>
                    <a:pt x="331" y="76"/>
                    <a:pt x="331" y="76"/>
                  </a:cubicBezTo>
                  <a:cubicBezTo>
                    <a:pt x="331" y="77"/>
                    <a:pt x="331" y="78"/>
                    <a:pt x="330" y="78"/>
                  </a:cubicBezTo>
                  <a:cubicBezTo>
                    <a:pt x="329" y="78"/>
                    <a:pt x="329" y="77"/>
                    <a:pt x="329" y="77"/>
                  </a:cubicBezTo>
                  <a:close/>
                  <a:moveTo>
                    <a:pt x="278" y="253"/>
                  </a:moveTo>
                  <a:cubicBezTo>
                    <a:pt x="277" y="253"/>
                    <a:pt x="276" y="253"/>
                    <a:pt x="276" y="252"/>
                  </a:cubicBezTo>
                  <a:cubicBezTo>
                    <a:pt x="275" y="252"/>
                    <a:pt x="275" y="252"/>
                    <a:pt x="275" y="252"/>
                  </a:cubicBezTo>
                  <a:cubicBezTo>
                    <a:pt x="275" y="251"/>
                    <a:pt x="275" y="251"/>
                    <a:pt x="276" y="251"/>
                  </a:cubicBezTo>
                  <a:cubicBezTo>
                    <a:pt x="276" y="252"/>
                    <a:pt x="277" y="250"/>
                    <a:pt x="277" y="251"/>
                  </a:cubicBezTo>
                  <a:cubicBezTo>
                    <a:pt x="278" y="252"/>
                    <a:pt x="278" y="252"/>
                    <a:pt x="278" y="252"/>
                  </a:cubicBezTo>
                  <a:cubicBezTo>
                    <a:pt x="279" y="252"/>
                    <a:pt x="279" y="253"/>
                    <a:pt x="278" y="253"/>
                  </a:cubicBezTo>
                  <a:cubicBezTo>
                    <a:pt x="278" y="253"/>
                    <a:pt x="278" y="254"/>
                    <a:pt x="277" y="253"/>
                  </a:cubicBezTo>
                  <a:cubicBezTo>
                    <a:pt x="277" y="253"/>
                    <a:pt x="278" y="253"/>
                    <a:pt x="278" y="253"/>
                  </a:cubicBezTo>
                  <a:close/>
                  <a:moveTo>
                    <a:pt x="424" y="218"/>
                  </a:moveTo>
                  <a:cubicBezTo>
                    <a:pt x="424" y="219"/>
                    <a:pt x="424" y="220"/>
                    <a:pt x="423" y="220"/>
                  </a:cubicBezTo>
                  <a:cubicBezTo>
                    <a:pt x="422" y="220"/>
                    <a:pt x="422" y="219"/>
                    <a:pt x="422" y="218"/>
                  </a:cubicBezTo>
                  <a:cubicBezTo>
                    <a:pt x="422" y="218"/>
                    <a:pt x="423" y="217"/>
                    <a:pt x="423" y="217"/>
                  </a:cubicBezTo>
                  <a:cubicBezTo>
                    <a:pt x="424" y="217"/>
                    <a:pt x="424" y="218"/>
                    <a:pt x="424" y="218"/>
                  </a:cubicBezTo>
                  <a:close/>
                  <a:moveTo>
                    <a:pt x="307" y="238"/>
                  </a:moveTo>
                  <a:cubicBezTo>
                    <a:pt x="307" y="238"/>
                    <a:pt x="307" y="239"/>
                    <a:pt x="306" y="239"/>
                  </a:cubicBezTo>
                  <a:cubicBezTo>
                    <a:pt x="305" y="239"/>
                    <a:pt x="305" y="238"/>
                    <a:pt x="304" y="237"/>
                  </a:cubicBezTo>
                  <a:cubicBezTo>
                    <a:pt x="304" y="236"/>
                    <a:pt x="305" y="237"/>
                    <a:pt x="305" y="237"/>
                  </a:cubicBezTo>
                  <a:cubicBezTo>
                    <a:pt x="306" y="237"/>
                    <a:pt x="307" y="237"/>
                    <a:pt x="307" y="238"/>
                  </a:cubicBezTo>
                  <a:close/>
                  <a:moveTo>
                    <a:pt x="419" y="11"/>
                  </a:moveTo>
                  <a:cubicBezTo>
                    <a:pt x="419" y="11"/>
                    <a:pt x="419" y="10"/>
                    <a:pt x="420" y="10"/>
                  </a:cubicBezTo>
                  <a:cubicBezTo>
                    <a:pt x="420" y="10"/>
                    <a:pt x="420" y="10"/>
                    <a:pt x="420" y="10"/>
                  </a:cubicBezTo>
                  <a:cubicBezTo>
                    <a:pt x="421" y="10"/>
                    <a:pt x="421" y="11"/>
                    <a:pt x="421" y="11"/>
                  </a:cubicBezTo>
                  <a:cubicBezTo>
                    <a:pt x="421" y="12"/>
                    <a:pt x="420" y="13"/>
                    <a:pt x="420" y="13"/>
                  </a:cubicBezTo>
                  <a:cubicBezTo>
                    <a:pt x="419" y="12"/>
                    <a:pt x="420" y="12"/>
                    <a:pt x="419" y="11"/>
                  </a:cubicBezTo>
                  <a:close/>
                  <a:moveTo>
                    <a:pt x="500" y="77"/>
                  </a:moveTo>
                  <a:cubicBezTo>
                    <a:pt x="498" y="78"/>
                    <a:pt x="497" y="78"/>
                    <a:pt x="496" y="77"/>
                  </a:cubicBezTo>
                  <a:cubicBezTo>
                    <a:pt x="497" y="77"/>
                    <a:pt x="498" y="77"/>
                    <a:pt x="500" y="77"/>
                  </a:cubicBezTo>
                  <a:close/>
                  <a:moveTo>
                    <a:pt x="365" y="182"/>
                  </a:moveTo>
                  <a:cubicBezTo>
                    <a:pt x="366" y="181"/>
                    <a:pt x="367" y="180"/>
                    <a:pt x="366" y="179"/>
                  </a:cubicBezTo>
                  <a:cubicBezTo>
                    <a:pt x="366" y="179"/>
                    <a:pt x="366" y="179"/>
                    <a:pt x="367" y="179"/>
                  </a:cubicBezTo>
                  <a:cubicBezTo>
                    <a:pt x="368" y="179"/>
                    <a:pt x="368" y="177"/>
                    <a:pt x="369" y="177"/>
                  </a:cubicBezTo>
                  <a:cubicBezTo>
                    <a:pt x="370" y="177"/>
                    <a:pt x="372" y="177"/>
                    <a:pt x="373" y="177"/>
                  </a:cubicBezTo>
                  <a:cubicBezTo>
                    <a:pt x="374" y="178"/>
                    <a:pt x="374" y="179"/>
                    <a:pt x="373" y="180"/>
                  </a:cubicBezTo>
                  <a:cubicBezTo>
                    <a:pt x="372" y="181"/>
                    <a:pt x="370" y="181"/>
                    <a:pt x="369" y="182"/>
                  </a:cubicBezTo>
                  <a:cubicBezTo>
                    <a:pt x="368" y="182"/>
                    <a:pt x="367" y="182"/>
                    <a:pt x="366" y="183"/>
                  </a:cubicBezTo>
                  <a:cubicBezTo>
                    <a:pt x="366" y="183"/>
                    <a:pt x="365" y="183"/>
                    <a:pt x="365" y="182"/>
                  </a:cubicBezTo>
                  <a:close/>
                  <a:moveTo>
                    <a:pt x="252" y="276"/>
                  </a:moveTo>
                  <a:cubicBezTo>
                    <a:pt x="252" y="276"/>
                    <a:pt x="251" y="277"/>
                    <a:pt x="251" y="277"/>
                  </a:cubicBezTo>
                  <a:cubicBezTo>
                    <a:pt x="250" y="277"/>
                    <a:pt x="250" y="277"/>
                    <a:pt x="250" y="277"/>
                  </a:cubicBezTo>
                  <a:cubicBezTo>
                    <a:pt x="250" y="276"/>
                    <a:pt x="249" y="276"/>
                    <a:pt x="249" y="276"/>
                  </a:cubicBezTo>
                  <a:cubicBezTo>
                    <a:pt x="250" y="276"/>
                    <a:pt x="250" y="276"/>
                    <a:pt x="250" y="276"/>
                  </a:cubicBezTo>
                  <a:cubicBezTo>
                    <a:pt x="251" y="276"/>
                    <a:pt x="251" y="276"/>
                    <a:pt x="252" y="275"/>
                  </a:cubicBezTo>
                  <a:cubicBezTo>
                    <a:pt x="252" y="275"/>
                    <a:pt x="253" y="275"/>
                    <a:pt x="253" y="276"/>
                  </a:cubicBezTo>
                  <a:cubicBezTo>
                    <a:pt x="253" y="276"/>
                    <a:pt x="253" y="276"/>
                    <a:pt x="252" y="276"/>
                  </a:cubicBezTo>
                  <a:close/>
                  <a:moveTo>
                    <a:pt x="263" y="207"/>
                  </a:moveTo>
                  <a:cubicBezTo>
                    <a:pt x="263" y="206"/>
                    <a:pt x="262" y="205"/>
                    <a:pt x="263" y="205"/>
                  </a:cubicBezTo>
                  <a:cubicBezTo>
                    <a:pt x="264" y="205"/>
                    <a:pt x="264" y="206"/>
                    <a:pt x="264" y="207"/>
                  </a:cubicBezTo>
                  <a:cubicBezTo>
                    <a:pt x="264" y="207"/>
                    <a:pt x="264" y="208"/>
                    <a:pt x="264" y="208"/>
                  </a:cubicBezTo>
                  <a:cubicBezTo>
                    <a:pt x="263" y="208"/>
                    <a:pt x="262" y="208"/>
                    <a:pt x="263" y="207"/>
                  </a:cubicBezTo>
                  <a:close/>
                  <a:moveTo>
                    <a:pt x="446" y="0"/>
                  </a:moveTo>
                  <a:cubicBezTo>
                    <a:pt x="446" y="0"/>
                    <a:pt x="446" y="0"/>
                    <a:pt x="446" y="0"/>
                  </a:cubicBezTo>
                  <a:cubicBezTo>
                    <a:pt x="447" y="0"/>
                    <a:pt x="448" y="0"/>
                    <a:pt x="449" y="1"/>
                  </a:cubicBezTo>
                  <a:cubicBezTo>
                    <a:pt x="449" y="1"/>
                    <a:pt x="449" y="1"/>
                    <a:pt x="449" y="1"/>
                  </a:cubicBezTo>
                  <a:cubicBezTo>
                    <a:pt x="448" y="2"/>
                    <a:pt x="448" y="2"/>
                    <a:pt x="448" y="2"/>
                  </a:cubicBezTo>
                  <a:cubicBezTo>
                    <a:pt x="447" y="1"/>
                    <a:pt x="447" y="1"/>
                    <a:pt x="446" y="1"/>
                  </a:cubicBezTo>
                  <a:cubicBezTo>
                    <a:pt x="446" y="1"/>
                    <a:pt x="446" y="1"/>
                    <a:pt x="446" y="0"/>
                  </a:cubicBezTo>
                  <a:close/>
                  <a:moveTo>
                    <a:pt x="508" y="71"/>
                  </a:moveTo>
                  <a:cubicBezTo>
                    <a:pt x="508" y="71"/>
                    <a:pt x="509" y="71"/>
                    <a:pt x="509" y="71"/>
                  </a:cubicBezTo>
                  <a:cubicBezTo>
                    <a:pt x="509" y="72"/>
                    <a:pt x="508" y="72"/>
                    <a:pt x="508" y="72"/>
                  </a:cubicBezTo>
                  <a:cubicBezTo>
                    <a:pt x="507" y="72"/>
                    <a:pt x="507" y="72"/>
                    <a:pt x="507" y="72"/>
                  </a:cubicBezTo>
                  <a:cubicBezTo>
                    <a:pt x="507" y="71"/>
                    <a:pt x="507" y="71"/>
                    <a:pt x="508" y="71"/>
                  </a:cubicBezTo>
                  <a:close/>
                  <a:moveTo>
                    <a:pt x="292" y="245"/>
                  </a:moveTo>
                  <a:cubicBezTo>
                    <a:pt x="292" y="244"/>
                    <a:pt x="291" y="242"/>
                    <a:pt x="293" y="243"/>
                  </a:cubicBezTo>
                  <a:cubicBezTo>
                    <a:pt x="294" y="243"/>
                    <a:pt x="294" y="243"/>
                    <a:pt x="294" y="243"/>
                  </a:cubicBezTo>
                  <a:cubicBezTo>
                    <a:pt x="294" y="244"/>
                    <a:pt x="293" y="245"/>
                    <a:pt x="292" y="245"/>
                  </a:cubicBezTo>
                  <a:close/>
                  <a:moveTo>
                    <a:pt x="309" y="269"/>
                  </a:moveTo>
                  <a:cubicBezTo>
                    <a:pt x="309" y="270"/>
                    <a:pt x="309" y="271"/>
                    <a:pt x="308" y="271"/>
                  </a:cubicBezTo>
                  <a:cubicBezTo>
                    <a:pt x="307" y="271"/>
                    <a:pt x="307" y="270"/>
                    <a:pt x="307" y="269"/>
                  </a:cubicBezTo>
                  <a:cubicBezTo>
                    <a:pt x="308" y="269"/>
                    <a:pt x="308" y="269"/>
                    <a:pt x="309" y="269"/>
                  </a:cubicBezTo>
                  <a:cubicBezTo>
                    <a:pt x="309" y="269"/>
                    <a:pt x="309" y="269"/>
                    <a:pt x="309" y="269"/>
                  </a:cubicBezTo>
                  <a:close/>
                  <a:moveTo>
                    <a:pt x="272" y="283"/>
                  </a:moveTo>
                  <a:cubicBezTo>
                    <a:pt x="271" y="284"/>
                    <a:pt x="270" y="284"/>
                    <a:pt x="269" y="284"/>
                  </a:cubicBezTo>
                  <a:cubicBezTo>
                    <a:pt x="269" y="285"/>
                    <a:pt x="268" y="285"/>
                    <a:pt x="268" y="284"/>
                  </a:cubicBezTo>
                  <a:cubicBezTo>
                    <a:pt x="268" y="284"/>
                    <a:pt x="268" y="284"/>
                    <a:pt x="269" y="284"/>
                  </a:cubicBezTo>
                  <a:cubicBezTo>
                    <a:pt x="270" y="284"/>
                    <a:pt x="271" y="283"/>
                    <a:pt x="272" y="283"/>
                  </a:cubicBezTo>
                  <a:close/>
                  <a:moveTo>
                    <a:pt x="381" y="259"/>
                  </a:moveTo>
                  <a:cubicBezTo>
                    <a:pt x="381" y="259"/>
                    <a:pt x="381" y="258"/>
                    <a:pt x="381" y="258"/>
                  </a:cubicBezTo>
                  <a:cubicBezTo>
                    <a:pt x="381" y="258"/>
                    <a:pt x="382" y="259"/>
                    <a:pt x="382" y="259"/>
                  </a:cubicBezTo>
                  <a:cubicBezTo>
                    <a:pt x="382" y="259"/>
                    <a:pt x="382" y="260"/>
                    <a:pt x="382" y="261"/>
                  </a:cubicBezTo>
                  <a:cubicBezTo>
                    <a:pt x="382" y="260"/>
                    <a:pt x="380" y="260"/>
                    <a:pt x="381" y="259"/>
                  </a:cubicBezTo>
                  <a:close/>
                  <a:moveTo>
                    <a:pt x="272" y="283"/>
                  </a:moveTo>
                  <a:cubicBezTo>
                    <a:pt x="272" y="283"/>
                    <a:pt x="272" y="283"/>
                    <a:pt x="272" y="283"/>
                  </a:cubicBezTo>
                  <a:cubicBezTo>
                    <a:pt x="272" y="283"/>
                    <a:pt x="272" y="282"/>
                    <a:pt x="273" y="282"/>
                  </a:cubicBezTo>
                  <a:cubicBezTo>
                    <a:pt x="273" y="282"/>
                    <a:pt x="273" y="282"/>
                    <a:pt x="273" y="283"/>
                  </a:cubicBezTo>
                  <a:cubicBezTo>
                    <a:pt x="274" y="283"/>
                    <a:pt x="274" y="283"/>
                    <a:pt x="273" y="284"/>
                  </a:cubicBezTo>
                  <a:cubicBezTo>
                    <a:pt x="273" y="284"/>
                    <a:pt x="273" y="284"/>
                    <a:pt x="272" y="283"/>
                  </a:cubicBezTo>
                  <a:close/>
                  <a:moveTo>
                    <a:pt x="182" y="240"/>
                  </a:moveTo>
                  <a:cubicBezTo>
                    <a:pt x="182" y="240"/>
                    <a:pt x="182" y="240"/>
                    <a:pt x="182" y="240"/>
                  </a:cubicBezTo>
                  <a:cubicBezTo>
                    <a:pt x="182" y="239"/>
                    <a:pt x="182" y="239"/>
                    <a:pt x="183" y="239"/>
                  </a:cubicBezTo>
                  <a:cubicBezTo>
                    <a:pt x="183" y="239"/>
                    <a:pt x="184" y="239"/>
                    <a:pt x="184" y="240"/>
                  </a:cubicBezTo>
                  <a:cubicBezTo>
                    <a:pt x="183" y="240"/>
                    <a:pt x="183" y="240"/>
                    <a:pt x="182" y="240"/>
                  </a:cubicBezTo>
                  <a:close/>
                  <a:moveTo>
                    <a:pt x="297" y="279"/>
                  </a:moveTo>
                  <a:cubicBezTo>
                    <a:pt x="297" y="278"/>
                    <a:pt x="297" y="277"/>
                    <a:pt x="298" y="277"/>
                  </a:cubicBezTo>
                  <a:cubicBezTo>
                    <a:pt x="299" y="278"/>
                    <a:pt x="298" y="279"/>
                    <a:pt x="297" y="279"/>
                  </a:cubicBezTo>
                  <a:close/>
                  <a:moveTo>
                    <a:pt x="126" y="275"/>
                  </a:moveTo>
                  <a:cubicBezTo>
                    <a:pt x="125" y="276"/>
                    <a:pt x="125" y="276"/>
                    <a:pt x="125" y="275"/>
                  </a:cubicBezTo>
                  <a:cubicBezTo>
                    <a:pt x="124" y="275"/>
                    <a:pt x="124" y="275"/>
                    <a:pt x="123" y="275"/>
                  </a:cubicBezTo>
                  <a:cubicBezTo>
                    <a:pt x="124" y="274"/>
                    <a:pt x="125" y="274"/>
                    <a:pt x="125" y="275"/>
                  </a:cubicBezTo>
                  <a:cubicBezTo>
                    <a:pt x="126" y="275"/>
                    <a:pt x="126" y="275"/>
                    <a:pt x="126" y="275"/>
                  </a:cubicBezTo>
                  <a:close/>
                  <a:moveTo>
                    <a:pt x="237" y="175"/>
                  </a:moveTo>
                  <a:cubicBezTo>
                    <a:pt x="237" y="176"/>
                    <a:pt x="238" y="176"/>
                    <a:pt x="237" y="177"/>
                  </a:cubicBezTo>
                  <a:cubicBezTo>
                    <a:pt x="238" y="177"/>
                    <a:pt x="238" y="177"/>
                    <a:pt x="238" y="177"/>
                  </a:cubicBezTo>
                  <a:cubicBezTo>
                    <a:pt x="238" y="177"/>
                    <a:pt x="237" y="177"/>
                    <a:pt x="237" y="177"/>
                  </a:cubicBezTo>
                  <a:cubicBezTo>
                    <a:pt x="237" y="177"/>
                    <a:pt x="237" y="178"/>
                    <a:pt x="238" y="178"/>
                  </a:cubicBezTo>
                  <a:cubicBezTo>
                    <a:pt x="238" y="179"/>
                    <a:pt x="238" y="179"/>
                    <a:pt x="239" y="179"/>
                  </a:cubicBezTo>
                  <a:cubicBezTo>
                    <a:pt x="240" y="178"/>
                    <a:pt x="241" y="178"/>
                    <a:pt x="242" y="178"/>
                  </a:cubicBezTo>
                  <a:cubicBezTo>
                    <a:pt x="242" y="178"/>
                    <a:pt x="242" y="178"/>
                    <a:pt x="242" y="178"/>
                  </a:cubicBezTo>
                  <a:cubicBezTo>
                    <a:pt x="243" y="178"/>
                    <a:pt x="243" y="178"/>
                    <a:pt x="244" y="178"/>
                  </a:cubicBezTo>
                  <a:cubicBezTo>
                    <a:pt x="244" y="179"/>
                    <a:pt x="244" y="179"/>
                    <a:pt x="243" y="180"/>
                  </a:cubicBezTo>
                  <a:cubicBezTo>
                    <a:pt x="243" y="182"/>
                    <a:pt x="243" y="183"/>
                    <a:pt x="242" y="185"/>
                  </a:cubicBezTo>
                  <a:cubicBezTo>
                    <a:pt x="242" y="185"/>
                    <a:pt x="242" y="186"/>
                    <a:pt x="242" y="186"/>
                  </a:cubicBezTo>
                  <a:cubicBezTo>
                    <a:pt x="242" y="186"/>
                    <a:pt x="242" y="186"/>
                    <a:pt x="242" y="186"/>
                  </a:cubicBezTo>
                  <a:cubicBezTo>
                    <a:pt x="243" y="186"/>
                    <a:pt x="244" y="186"/>
                    <a:pt x="244" y="185"/>
                  </a:cubicBezTo>
                  <a:cubicBezTo>
                    <a:pt x="244" y="184"/>
                    <a:pt x="245" y="183"/>
                    <a:pt x="245" y="181"/>
                  </a:cubicBezTo>
                  <a:cubicBezTo>
                    <a:pt x="245" y="181"/>
                    <a:pt x="245" y="181"/>
                    <a:pt x="246" y="181"/>
                  </a:cubicBezTo>
                  <a:cubicBezTo>
                    <a:pt x="247" y="181"/>
                    <a:pt x="247" y="180"/>
                    <a:pt x="247" y="180"/>
                  </a:cubicBezTo>
                  <a:cubicBezTo>
                    <a:pt x="247" y="180"/>
                    <a:pt x="248" y="180"/>
                    <a:pt x="248" y="180"/>
                  </a:cubicBezTo>
                  <a:cubicBezTo>
                    <a:pt x="248" y="181"/>
                    <a:pt x="248" y="181"/>
                    <a:pt x="249" y="182"/>
                  </a:cubicBezTo>
                  <a:cubicBezTo>
                    <a:pt x="250" y="182"/>
                    <a:pt x="250" y="183"/>
                    <a:pt x="249" y="184"/>
                  </a:cubicBezTo>
                  <a:cubicBezTo>
                    <a:pt x="248" y="184"/>
                    <a:pt x="248" y="185"/>
                    <a:pt x="247" y="186"/>
                  </a:cubicBezTo>
                  <a:cubicBezTo>
                    <a:pt x="246" y="187"/>
                    <a:pt x="247" y="187"/>
                    <a:pt x="248" y="187"/>
                  </a:cubicBezTo>
                  <a:cubicBezTo>
                    <a:pt x="248" y="188"/>
                    <a:pt x="249" y="187"/>
                    <a:pt x="249" y="187"/>
                  </a:cubicBezTo>
                  <a:cubicBezTo>
                    <a:pt x="249" y="187"/>
                    <a:pt x="249" y="186"/>
                    <a:pt x="249" y="186"/>
                  </a:cubicBezTo>
                  <a:cubicBezTo>
                    <a:pt x="251" y="186"/>
                    <a:pt x="249" y="187"/>
                    <a:pt x="250" y="188"/>
                  </a:cubicBezTo>
                  <a:cubicBezTo>
                    <a:pt x="251" y="187"/>
                    <a:pt x="252" y="188"/>
                    <a:pt x="252" y="187"/>
                  </a:cubicBezTo>
                  <a:cubicBezTo>
                    <a:pt x="253" y="188"/>
                    <a:pt x="253" y="188"/>
                    <a:pt x="252" y="189"/>
                  </a:cubicBezTo>
                  <a:cubicBezTo>
                    <a:pt x="252" y="189"/>
                    <a:pt x="252" y="189"/>
                    <a:pt x="252" y="189"/>
                  </a:cubicBezTo>
                  <a:cubicBezTo>
                    <a:pt x="252" y="191"/>
                    <a:pt x="251" y="191"/>
                    <a:pt x="250" y="191"/>
                  </a:cubicBezTo>
                  <a:cubicBezTo>
                    <a:pt x="250" y="191"/>
                    <a:pt x="250" y="191"/>
                    <a:pt x="250" y="191"/>
                  </a:cubicBezTo>
                  <a:cubicBezTo>
                    <a:pt x="249" y="191"/>
                    <a:pt x="249" y="191"/>
                    <a:pt x="248" y="192"/>
                  </a:cubicBezTo>
                  <a:cubicBezTo>
                    <a:pt x="248" y="193"/>
                    <a:pt x="249" y="192"/>
                    <a:pt x="250" y="192"/>
                  </a:cubicBezTo>
                  <a:cubicBezTo>
                    <a:pt x="250" y="192"/>
                    <a:pt x="251" y="192"/>
                    <a:pt x="251" y="192"/>
                  </a:cubicBezTo>
                  <a:cubicBezTo>
                    <a:pt x="252" y="192"/>
                    <a:pt x="253" y="193"/>
                    <a:pt x="252" y="194"/>
                  </a:cubicBezTo>
                  <a:cubicBezTo>
                    <a:pt x="252" y="194"/>
                    <a:pt x="252" y="194"/>
                    <a:pt x="252" y="195"/>
                  </a:cubicBezTo>
                  <a:cubicBezTo>
                    <a:pt x="252" y="195"/>
                    <a:pt x="252" y="196"/>
                    <a:pt x="252" y="196"/>
                  </a:cubicBezTo>
                  <a:cubicBezTo>
                    <a:pt x="252" y="196"/>
                    <a:pt x="251" y="196"/>
                    <a:pt x="251" y="196"/>
                  </a:cubicBezTo>
                  <a:cubicBezTo>
                    <a:pt x="250" y="196"/>
                    <a:pt x="250" y="195"/>
                    <a:pt x="249" y="196"/>
                  </a:cubicBezTo>
                  <a:cubicBezTo>
                    <a:pt x="248" y="196"/>
                    <a:pt x="247" y="195"/>
                    <a:pt x="247" y="195"/>
                  </a:cubicBezTo>
                  <a:cubicBezTo>
                    <a:pt x="246" y="194"/>
                    <a:pt x="246" y="194"/>
                    <a:pt x="246" y="194"/>
                  </a:cubicBezTo>
                  <a:cubicBezTo>
                    <a:pt x="244" y="193"/>
                    <a:pt x="243" y="193"/>
                    <a:pt x="242" y="195"/>
                  </a:cubicBezTo>
                  <a:cubicBezTo>
                    <a:pt x="242" y="197"/>
                    <a:pt x="242" y="199"/>
                    <a:pt x="243" y="200"/>
                  </a:cubicBezTo>
                  <a:cubicBezTo>
                    <a:pt x="243" y="201"/>
                    <a:pt x="242" y="201"/>
                    <a:pt x="243" y="201"/>
                  </a:cubicBezTo>
                  <a:cubicBezTo>
                    <a:pt x="244" y="204"/>
                    <a:pt x="246" y="204"/>
                    <a:pt x="248" y="205"/>
                  </a:cubicBezTo>
                  <a:cubicBezTo>
                    <a:pt x="248" y="205"/>
                    <a:pt x="249" y="205"/>
                    <a:pt x="249" y="204"/>
                  </a:cubicBezTo>
                  <a:cubicBezTo>
                    <a:pt x="249" y="203"/>
                    <a:pt x="250" y="203"/>
                    <a:pt x="252" y="202"/>
                  </a:cubicBezTo>
                  <a:cubicBezTo>
                    <a:pt x="252" y="202"/>
                    <a:pt x="252" y="202"/>
                    <a:pt x="253" y="202"/>
                  </a:cubicBezTo>
                  <a:cubicBezTo>
                    <a:pt x="253" y="201"/>
                    <a:pt x="254" y="201"/>
                    <a:pt x="255" y="201"/>
                  </a:cubicBezTo>
                  <a:cubicBezTo>
                    <a:pt x="255" y="201"/>
                    <a:pt x="256" y="201"/>
                    <a:pt x="256" y="200"/>
                  </a:cubicBezTo>
                  <a:cubicBezTo>
                    <a:pt x="256" y="200"/>
                    <a:pt x="257" y="200"/>
                    <a:pt x="257" y="200"/>
                  </a:cubicBezTo>
                  <a:cubicBezTo>
                    <a:pt x="257" y="201"/>
                    <a:pt x="257" y="201"/>
                    <a:pt x="257" y="201"/>
                  </a:cubicBezTo>
                  <a:cubicBezTo>
                    <a:pt x="256" y="202"/>
                    <a:pt x="256" y="203"/>
                    <a:pt x="256" y="204"/>
                  </a:cubicBezTo>
                  <a:cubicBezTo>
                    <a:pt x="258" y="205"/>
                    <a:pt x="259" y="204"/>
                    <a:pt x="260" y="204"/>
                  </a:cubicBezTo>
                  <a:cubicBezTo>
                    <a:pt x="261" y="203"/>
                    <a:pt x="261" y="203"/>
                    <a:pt x="261" y="204"/>
                  </a:cubicBezTo>
                  <a:cubicBezTo>
                    <a:pt x="261" y="204"/>
                    <a:pt x="262" y="204"/>
                    <a:pt x="263" y="204"/>
                  </a:cubicBezTo>
                  <a:cubicBezTo>
                    <a:pt x="264" y="205"/>
                    <a:pt x="265" y="205"/>
                    <a:pt x="266" y="207"/>
                  </a:cubicBezTo>
                  <a:cubicBezTo>
                    <a:pt x="266" y="207"/>
                    <a:pt x="266" y="207"/>
                    <a:pt x="266" y="207"/>
                  </a:cubicBezTo>
                  <a:cubicBezTo>
                    <a:pt x="268" y="206"/>
                    <a:pt x="268" y="207"/>
                    <a:pt x="268" y="208"/>
                  </a:cubicBezTo>
                  <a:cubicBezTo>
                    <a:pt x="269" y="209"/>
                    <a:pt x="269" y="210"/>
                    <a:pt x="269" y="212"/>
                  </a:cubicBezTo>
                  <a:cubicBezTo>
                    <a:pt x="269" y="214"/>
                    <a:pt x="270" y="215"/>
                    <a:pt x="271" y="217"/>
                  </a:cubicBezTo>
                  <a:cubicBezTo>
                    <a:pt x="272" y="219"/>
                    <a:pt x="274" y="219"/>
                    <a:pt x="275" y="220"/>
                  </a:cubicBezTo>
                  <a:cubicBezTo>
                    <a:pt x="275" y="220"/>
                    <a:pt x="276" y="220"/>
                    <a:pt x="276" y="219"/>
                  </a:cubicBezTo>
                  <a:cubicBezTo>
                    <a:pt x="276" y="218"/>
                    <a:pt x="277" y="219"/>
                    <a:pt x="278" y="219"/>
                  </a:cubicBezTo>
                  <a:cubicBezTo>
                    <a:pt x="279" y="219"/>
                    <a:pt x="279" y="218"/>
                    <a:pt x="280" y="218"/>
                  </a:cubicBezTo>
                  <a:cubicBezTo>
                    <a:pt x="281" y="218"/>
                    <a:pt x="282" y="216"/>
                    <a:pt x="281" y="216"/>
                  </a:cubicBezTo>
                  <a:cubicBezTo>
                    <a:pt x="281" y="215"/>
                    <a:pt x="281" y="214"/>
                    <a:pt x="281" y="213"/>
                  </a:cubicBezTo>
                  <a:cubicBezTo>
                    <a:pt x="282" y="212"/>
                    <a:pt x="282" y="212"/>
                    <a:pt x="282" y="211"/>
                  </a:cubicBezTo>
                  <a:cubicBezTo>
                    <a:pt x="281" y="209"/>
                    <a:pt x="280" y="208"/>
                    <a:pt x="279" y="206"/>
                  </a:cubicBezTo>
                  <a:cubicBezTo>
                    <a:pt x="279" y="206"/>
                    <a:pt x="279" y="205"/>
                    <a:pt x="278" y="205"/>
                  </a:cubicBezTo>
                  <a:cubicBezTo>
                    <a:pt x="278" y="204"/>
                    <a:pt x="278" y="203"/>
                    <a:pt x="278" y="203"/>
                  </a:cubicBezTo>
                  <a:cubicBezTo>
                    <a:pt x="276" y="203"/>
                    <a:pt x="276" y="203"/>
                    <a:pt x="276" y="201"/>
                  </a:cubicBezTo>
                  <a:cubicBezTo>
                    <a:pt x="277" y="200"/>
                    <a:pt x="277" y="200"/>
                    <a:pt x="276" y="199"/>
                  </a:cubicBezTo>
                  <a:cubicBezTo>
                    <a:pt x="276" y="199"/>
                    <a:pt x="276" y="198"/>
                    <a:pt x="276" y="198"/>
                  </a:cubicBezTo>
                  <a:cubicBezTo>
                    <a:pt x="277" y="197"/>
                    <a:pt x="277" y="197"/>
                    <a:pt x="277" y="196"/>
                  </a:cubicBezTo>
                  <a:cubicBezTo>
                    <a:pt x="277" y="195"/>
                    <a:pt x="277" y="195"/>
                    <a:pt x="278" y="194"/>
                  </a:cubicBezTo>
                  <a:cubicBezTo>
                    <a:pt x="279" y="194"/>
                    <a:pt x="278" y="193"/>
                    <a:pt x="278" y="193"/>
                  </a:cubicBezTo>
                  <a:cubicBezTo>
                    <a:pt x="277" y="193"/>
                    <a:pt x="277" y="193"/>
                    <a:pt x="276" y="192"/>
                  </a:cubicBezTo>
                  <a:cubicBezTo>
                    <a:pt x="276" y="192"/>
                    <a:pt x="276" y="192"/>
                    <a:pt x="275" y="192"/>
                  </a:cubicBezTo>
                  <a:cubicBezTo>
                    <a:pt x="274" y="192"/>
                    <a:pt x="274" y="192"/>
                    <a:pt x="275" y="191"/>
                  </a:cubicBezTo>
                  <a:cubicBezTo>
                    <a:pt x="276" y="190"/>
                    <a:pt x="275" y="189"/>
                    <a:pt x="274" y="188"/>
                  </a:cubicBezTo>
                  <a:cubicBezTo>
                    <a:pt x="273" y="187"/>
                    <a:pt x="273" y="187"/>
                    <a:pt x="273" y="186"/>
                  </a:cubicBezTo>
                  <a:cubicBezTo>
                    <a:pt x="272" y="185"/>
                    <a:pt x="272" y="185"/>
                    <a:pt x="271" y="186"/>
                  </a:cubicBezTo>
                  <a:cubicBezTo>
                    <a:pt x="270" y="186"/>
                    <a:pt x="269" y="186"/>
                    <a:pt x="269" y="187"/>
                  </a:cubicBezTo>
                  <a:cubicBezTo>
                    <a:pt x="268" y="187"/>
                    <a:pt x="268" y="187"/>
                    <a:pt x="268" y="187"/>
                  </a:cubicBezTo>
                  <a:cubicBezTo>
                    <a:pt x="268" y="186"/>
                    <a:pt x="268" y="186"/>
                    <a:pt x="268" y="186"/>
                  </a:cubicBezTo>
                  <a:cubicBezTo>
                    <a:pt x="266" y="186"/>
                    <a:pt x="267" y="185"/>
                    <a:pt x="267" y="185"/>
                  </a:cubicBezTo>
                  <a:cubicBezTo>
                    <a:pt x="267" y="184"/>
                    <a:pt x="268" y="183"/>
                    <a:pt x="268" y="182"/>
                  </a:cubicBezTo>
                  <a:cubicBezTo>
                    <a:pt x="268" y="181"/>
                    <a:pt x="268" y="180"/>
                    <a:pt x="267" y="180"/>
                  </a:cubicBezTo>
                  <a:cubicBezTo>
                    <a:pt x="266" y="180"/>
                    <a:pt x="265" y="179"/>
                    <a:pt x="265" y="178"/>
                  </a:cubicBezTo>
                  <a:cubicBezTo>
                    <a:pt x="264" y="177"/>
                    <a:pt x="263" y="177"/>
                    <a:pt x="262" y="176"/>
                  </a:cubicBezTo>
                  <a:cubicBezTo>
                    <a:pt x="262" y="176"/>
                    <a:pt x="261" y="176"/>
                    <a:pt x="261" y="177"/>
                  </a:cubicBezTo>
                  <a:cubicBezTo>
                    <a:pt x="261" y="178"/>
                    <a:pt x="261" y="178"/>
                    <a:pt x="260" y="178"/>
                  </a:cubicBezTo>
                  <a:cubicBezTo>
                    <a:pt x="259" y="179"/>
                    <a:pt x="259" y="179"/>
                    <a:pt x="259" y="180"/>
                  </a:cubicBezTo>
                  <a:cubicBezTo>
                    <a:pt x="260" y="181"/>
                    <a:pt x="259" y="182"/>
                    <a:pt x="259" y="183"/>
                  </a:cubicBezTo>
                  <a:cubicBezTo>
                    <a:pt x="258" y="183"/>
                    <a:pt x="258" y="184"/>
                    <a:pt x="258" y="184"/>
                  </a:cubicBezTo>
                  <a:cubicBezTo>
                    <a:pt x="258" y="183"/>
                    <a:pt x="257" y="183"/>
                    <a:pt x="258" y="183"/>
                  </a:cubicBezTo>
                  <a:cubicBezTo>
                    <a:pt x="258" y="182"/>
                    <a:pt x="258" y="182"/>
                    <a:pt x="258" y="182"/>
                  </a:cubicBezTo>
                  <a:cubicBezTo>
                    <a:pt x="258" y="181"/>
                    <a:pt x="258" y="180"/>
                    <a:pt x="257" y="181"/>
                  </a:cubicBezTo>
                  <a:cubicBezTo>
                    <a:pt x="257" y="179"/>
                    <a:pt x="257" y="176"/>
                    <a:pt x="257" y="174"/>
                  </a:cubicBezTo>
                  <a:cubicBezTo>
                    <a:pt x="256" y="174"/>
                    <a:pt x="255" y="173"/>
                    <a:pt x="256" y="173"/>
                  </a:cubicBezTo>
                  <a:cubicBezTo>
                    <a:pt x="255" y="172"/>
                    <a:pt x="256" y="171"/>
                    <a:pt x="255" y="171"/>
                  </a:cubicBezTo>
                  <a:cubicBezTo>
                    <a:pt x="254" y="170"/>
                    <a:pt x="254" y="168"/>
                    <a:pt x="252" y="168"/>
                  </a:cubicBezTo>
                  <a:cubicBezTo>
                    <a:pt x="251" y="168"/>
                    <a:pt x="251" y="168"/>
                    <a:pt x="251" y="168"/>
                  </a:cubicBezTo>
                  <a:cubicBezTo>
                    <a:pt x="249" y="165"/>
                    <a:pt x="248" y="166"/>
                    <a:pt x="245" y="167"/>
                  </a:cubicBezTo>
                  <a:cubicBezTo>
                    <a:pt x="244" y="168"/>
                    <a:pt x="243" y="168"/>
                    <a:pt x="242" y="168"/>
                  </a:cubicBezTo>
                  <a:cubicBezTo>
                    <a:pt x="241" y="169"/>
                    <a:pt x="240" y="169"/>
                    <a:pt x="239" y="168"/>
                  </a:cubicBezTo>
                  <a:cubicBezTo>
                    <a:pt x="239" y="168"/>
                    <a:pt x="238" y="167"/>
                    <a:pt x="238" y="168"/>
                  </a:cubicBezTo>
                  <a:cubicBezTo>
                    <a:pt x="238" y="168"/>
                    <a:pt x="238" y="168"/>
                    <a:pt x="238" y="168"/>
                  </a:cubicBezTo>
                  <a:cubicBezTo>
                    <a:pt x="239" y="169"/>
                    <a:pt x="239" y="170"/>
                    <a:pt x="238" y="170"/>
                  </a:cubicBezTo>
                  <a:cubicBezTo>
                    <a:pt x="237" y="170"/>
                    <a:pt x="238" y="171"/>
                    <a:pt x="238" y="171"/>
                  </a:cubicBezTo>
                  <a:cubicBezTo>
                    <a:pt x="237" y="173"/>
                    <a:pt x="237" y="174"/>
                    <a:pt x="237" y="175"/>
                  </a:cubicBezTo>
                  <a:close/>
                  <a:moveTo>
                    <a:pt x="295" y="249"/>
                  </a:moveTo>
                  <a:cubicBezTo>
                    <a:pt x="295" y="249"/>
                    <a:pt x="294" y="250"/>
                    <a:pt x="294" y="250"/>
                  </a:cubicBezTo>
                  <a:cubicBezTo>
                    <a:pt x="294" y="250"/>
                    <a:pt x="293" y="249"/>
                    <a:pt x="293" y="248"/>
                  </a:cubicBezTo>
                  <a:cubicBezTo>
                    <a:pt x="293" y="248"/>
                    <a:pt x="293" y="248"/>
                    <a:pt x="294" y="248"/>
                  </a:cubicBezTo>
                  <a:cubicBezTo>
                    <a:pt x="294" y="248"/>
                    <a:pt x="294" y="249"/>
                    <a:pt x="295" y="249"/>
                  </a:cubicBezTo>
                  <a:close/>
                  <a:moveTo>
                    <a:pt x="302" y="288"/>
                  </a:moveTo>
                  <a:cubicBezTo>
                    <a:pt x="302" y="288"/>
                    <a:pt x="301" y="288"/>
                    <a:pt x="301" y="289"/>
                  </a:cubicBezTo>
                  <a:cubicBezTo>
                    <a:pt x="301" y="289"/>
                    <a:pt x="300" y="289"/>
                    <a:pt x="300" y="289"/>
                  </a:cubicBezTo>
                  <a:cubicBezTo>
                    <a:pt x="300" y="288"/>
                    <a:pt x="301" y="288"/>
                    <a:pt x="301" y="288"/>
                  </a:cubicBezTo>
                  <a:cubicBezTo>
                    <a:pt x="301" y="288"/>
                    <a:pt x="302" y="288"/>
                    <a:pt x="302" y="288"/>
                  </a:cubicBezTo>
                  <a:close/>
                  <a:moveTo>
                    <a:pt x="279" y="137"/>
                  </a:moveTo>
                  <a:cubicBezTo>
                    <a:pt x="279" y="136"/>
                    <a:pt x="279" y="136"/>
                    <a:pt x="280" y="135"/>
                  </a:cubicBezTo>
                  <a:cubicBezTo>
                    <a:pt x="280" y="135"/>
                    <a:pt x="280" y="135"/>
                    <a:pt x="281" y="136"/>
                  </a:cubicBezTo>
                  <a:cubicBezTo>
                    <a:pt x="280" y="136"/>
                    <a:pt x="279" y="136"/>
                    <a:pt x="279" y="137"/>
                  </a:cubicBezTo>
                  <a:close/>
                  <a:moveTo>
                    <a:pt x="290" y="257"/>
                  </a:moveTo>
                  <a:cubicBezTo>
                    <a:pt x="289" y="257"/>
                    <a:pt x="288" y="257"/>
                    <a:pt x="287" y="257"/>
                  </a:cubicBezTo>
                  <a:cubicBezTo>
                    <a:pt x="288" y="256"/>
                    <a:pt x="288" y="256"/>
                    <a:pt x="290" y="257"/>
                  </a:cubicBezTo>
                  <a:close/>
                  <a:moveTo>
                    <a:pt x="185" y="241"/>
                  </a:moveTo>
                  <a:cubicBezTo>
                    <a:pt x="185" y="240"/>
                    <a:pt x="185" y="240"/>
                    <a:pt x="186" y="240"/>
                  </a:cubicBezTo>
                  <a:cubicBezTo>
                    <a:pt x="186" y="240"/>
                    <a:pt x="186" y="240"/>
                    <a:pt x="186" y="240"/>
                  </a:cubicBezTo>
                  <a:cubicBezTo>
                    <a:pt x="186" y="241"/>
                    <a:pt x="186" y="241"/>
                    <a:pt x="185" y="241"/>
                  </a:cubicBezTo>
                  <a:cubicBezTo>
                    <a:pt x="185" y="241"/>
                    <a:pt x="185" y="241"/>
                    <a:pt x="185" y="241"/>
                  </a:cubicBezTo>
                  <a:close/>
                  <a:moveTo>
                    <a:pt x="354" y="200"/>
                  </a:moveTo>
                  <a:cubicBezTo>
                    <a:pt x="354" y="202"/>
                    <a:pt x="353" y="203"/>
                    <a:pt x="353" y="204"/>
                  </a:cubicBezTo>
                  <a:cubicBezTo>
                    <a:pt x="353" y="204"/>
                    <a:pt x="353" y="205"/>
                    <a:pt x="353" y="205"/>
                  </a:cubicBezTo>
                  <a:cubicBezTo>
                    <a:pt x="352" y="205"/>
                    <a:pt x="352" y="204"/>
                    <a:pt x="352" y="204"/>
                  </a:cubicBezTo>
                  <a:cubicBezTo>
                    <a:pt x="353" y="203"/>
                    <a:pt x="352" y="202"/>
                    <a:pt x="353" y="201"/>
                  </a:cubicBezTo>
                  <a:cubicBezTo>
                    <a:pt x="354" y="201"/>
                    <a:pt x="353" y="200"/>
                    <a:pt x="353" y="200"/>
                  </a:cubicBezTo>
                  <a:cubicBezTo>
                    <a:pt x="353" y="199"/>
                    <a:pt x="353" y="199"/>
                    <a:pt x="354" y="198"/>
                  </a:cubicBezTo>
                  <a:cubicBezTo>
                    <a:pt x="354" y="198"/>
                    <a:pt x="355" y="198"/>
                    <a:pt x="355" y="199"/>
                  </a:cubicBezTo>
                  <a:cubicBezTo>
                    <a:pt x="355" y="199"/>
                    <a:pt x="355" y="200"/>
                    <a:pt x="354" y="200"/>
                  </a:cubicBezTo>
                  <a:close/>
                  <a:moveTo>
                    <a:pt x="302" y="275"/>
                  </a:moveTo>
                  <a:cubicBezTo>
                    <a:pt x="303" y="274"/>
                    <a:pt x="302" y="274"/>
                    <a:pt x="303" y="273"/>
                  </a:cubicBezTo>
                  <a:cubicBezTo>
                    <a:pt x="303" y="273"/>
                    <a:pt x="303" y="273"/>
                    <a:pt x="303" y="273"/>
                  </a:cubicBezTo>
                  <a:cubicBezTo>
                    <a:pt x="303" y="274"/>
                    <a:pt x="303" y="274"/>
                    <a:pt x="303" y="275"/>
                  </a:cubicBezTo>
                  <a:cubicBezTo>
                    <a:pt x="303" y="275"/>
                    <a:pt x="302" y="275"/>
                    <a:pt x="302" y="275"/>
                  </a:cubicBezTo>
                  <a:close/>
                  <a:moveTo>
                    <a:pt x="297" y="282"/>
                  </a:moveTo>
                  <a:cubicBezTo>
                    <a:pt x="296" y="282"/>
                    <a:pt x="296" y="283"/>
                    <a:pt x="295" y="283"/>
                  </a:cubicBezTo>
                  <a:cubicBezTo>
                    <a:pt x="295" y="282"/>
                    <a:pt x="295" y="282"/>
                    <a:pt x="297" y="282"/>
                  </a:cubicBezTo>
                  <a:close/>
                  <a:moveTo>
                    <a:pt x="399" y="268"/>
                  </a:moveTo>
                  <a:cubicBezTo>
                    <a:pt x="399" y="268"/>
                    <a:pt x="399" y="268"/>
                    <a:pt x="399" y="268"/>
                  </a:cubicBezTo>
                  <a:cubicBezTo>
                    <a:pt x="399" y="267"/>
                    <a:pt x="399" y="267"/>
                    <a:pt x="400" y="267"/>
                  </a:cubicBezTo>
                  <a:cubicBezTo>
                    <a:pt x="400" y="267"/>
                    <a:pt x="400" y="267"/>
                    <a:pt x="400" y="267"/>
                  </a:cubicBezTo>
                  <a:cubicBezTo>
                    <a:pt x="400" y="268"/>
                    <a:pt x="400" y="268"/>
                    <a:pt x="399" y="268"/>
                  </a:cubicBezTo>
                  <a:close/>
                  <a:moveTo>
                    <a:pt x="285" y="316"/>
                  </a:moveTo>
                  <a:cubicBezTo>
                    <a:pt x="284" y="316"/>
                    <a:pt x="284" y="317"/>
                    <a:pt x="283" y="316"/>
                  </a:cubicBezTo>
                  <a:cubicBezTo>
                    <a:pt x="283" y="316"/>
                    <a:pt x="283" y="316"/>
                    <a:pt x="283" y="316"/>
                  </a:cubicBezTo>
                  <a:cubicBezTo>
                    <a:pt x="284" y="315"/>
                    <a:pt x="284" y="316"/>
                    <a:pt x="285" y="316"/>
                  </a:cubicBezTo>
                  <a:close/>
                  <a:moveTo>
                    <a:pt x="266" y="285"/>
                  </a:moveTo>
                  <a:cubicBezTo>
                    <a:pt x="266" y="285"/>
                    <a:pt x="265" y="285"/>
                    <a:pt x="265" y="285"/>
                  </a:cubicBezTo>
                  <a:cubicBezTo>
                    <a:pt x="265" y="284"/>
                    <a:pt x="266" y="284"/>
                    <a:pt x="266" y="284"/>
                  </a:cubicBezTo>
                  <a:cubicBezTo>
                    <a:pt x="266" y="285"/>
                    <a:pt x="266" y="285"/>
                    <a:pt x="266" y="285"/>
                  </a:cubicBezTo>
                  <a:close/>
                  <a:moveTo>
                    <a:pt x="294" y="290"/>
                  </a:moveTo>
                  <a:cubicBezTo>
                    <a:pt x="294" y="291"/>
                    <a:pt x="294" y="292"/>
                    <a:pt x="294" y="292"/>
                  </a:cubicBezTo>
                  <a:cubicBezTo>
                    <a:pt x="293" y="292"/>
                    <a:pt x="293" y="291"/>
                    <a:pt x="294" y="290"/>
                  </a:cubicBezTo>
                  <a:close/>
                  <a:moveTo>
                    <a:pt x="197" y="276"/>
                  </a:moveTo>
                  <a:cubicBezTo>
                    <a:pt x="197" y="276"/>
                    <a:pt x="197" y="276"/>
                    <a:pt x="197" y="276"/>
                  </a:cubicBezTo>
                  <a:cubicBezTo>
                    <a:pt x="196" y="276"/>
                    <a:pt x="196" y="276"/>
                    <a:pt x="195" y="276"/>
                  </a:cubicBezTo>
                  <a:cubicBezTo>
                    <a:pt x="196" y="276"/>
                    <a:pt x="196" y="275"/>
                    <a:pt x="197" y="276"/>
                  </a:cubicBezTo>
                  <a:close/>
                  <a:moveTo>
                    <a:pt x="299" y="256"/>
                  </a:moveTo>
                  <a:cubicBezTo>
                    <a:pt x="298" y="256"/>
                    <a:pt x="299" y="256"/>
                    <a:pt x="299" y="255"/>
                  </a:cubicBezTo>
                  <a:cubicBezTo>
                    <a:pt x="299" y="256"/>
                    <a:pt x="299" y="256"/>
                    <a:pt x="299" y="256"/>
                  </a:cubicBezTo>
                  <a:cubicBezTo>
                    <a:pt x="299" y="256"/>
                    <a:pt x="299" y="256"/>
                    <a:pt x="299" y="256"/>
                  </a:cubicBezTo>
                  <a:close/>
                  <a:moveTo>
                    <a:pt x="340" y="269"/>
                  </a:moveTo>
                  <a:cubicBezTo>
                    <a:pt x="340" y="269"/>
                    <a:pt x="339" y="269"/>
                    <a:pt x="339" y="268"/>
                  </a:cubicBezTo>
                  <a:cubicBezTo>
                    <a:pt x="340" y="268"/>
                    <a:pt x="340" y="268"/>
                    <a:pt x="340" y="269"/>
                  </a:cubicBezTo>
                  <a:close/>
                  <a:moveTo>
                    <a:pt x="134" y="251"/>
                  </a:moveTo>
                  <a:cubicBezTo>
                    <a:pt x="135" y="251"/>
                    <a:pt x="135" y="251"/>
                    <a:pt x="135" y="251"/>
                  </a:cubicBezTo>
                  <a:cubicBezTo>
                    <a:pt x="135" y="251"/>
                    <a:pt x="135" y="251"/>
                    <a:pt x="135" y="251"/>
                  </a:cubicBezTo>
                  <a:cubicBezTo>
                    <a:pt x="134" y="251"/>
                    <a:pt x="134" y="251"/>
                    <a:pt x="134" y="251"/>
                  </a:cubicBezTo>
                  <a:close/>
                  <a:moveTo>
                    <a:pt x="123" y="271"/>
                  </a:moveTo>
                  <a:cubicBezTo>
                    <a:pt x="122" y="271"/>
                    <a:pt x="122" y="271"/>
                    <a:pt x="121" y="271"/>
                  </a:cubicBezTo>
                  <a:cubicBezTo>
                    <a:pt x="122" y="271"/>
                    <a:pt x="122" y="271"/>
                    <a:pt x="123" y="271"/>
                  </a:cubicBezTo>
                  <a:close/>
                  <a:moveTo>
                    <a:pt x="305" y="305"/>
                  </a:moveTo>
                  <a:cubicBezTo>
                    <a:pt x="305" y="305"/>
                    <a:pt x="304" y="305"/>
                    <a:pt x="305" y="304"/>
                  </a:cubicBezTo>
                  <a:cubicBezTo>
                    <a:pt x="305" y="305"/>
                    <a:pt x="305" y="305"/>
                    <a:pt x="305" y="305"/>
                  </a:cubicBezTo>
                  <a:cubicBezTo>
                    <a:pt x="305" y="305"/>
                    <a:pt x="305" y="305"/>
                    <a:pt x="305" y="305"/>
                  </a:cubicBezTo>
                  <a:close/>
                  <a:moveTo>
                    <a:pt x="294" y="258"/>
                  </a:moveTo>
                  <a:cubicBezTo>
                    <a:pt x="294" y="258"/>
                    <a:pt x="294" y="259"/>
                    <a:pt x="294" y="259"/>
                  </a:cubicBezTo>
                  <a:cubicBezTo>
                    <a:pt x="293" y="259"/>
                    <a:pt x="293" y="258"/>
                    <a:pt x="294" y="258"/>
                  </a:cubicBezTo>
                  <a:close/>
                  <a:moveTo>
                    <a:pt x="287" y="305"/>
                  </a:moveTo>
                  <a:cubicBezTo>
                    <a:pt x="287" y="305"/>
                    <a:pt x="286" y="306"/>
                    <a:pt x="286" y="306"/>
                  </a:cubicBezTo>
                  <a:cubicBezTo>
                    <a:pt x="286" y="306"/>
                    <a:pt x="286" y="306"/>
                    <a:pt x="286" y="305"/>
                  </a:cubicBezTo>
                  <a:cubicBezTo>
                    <a:pt x="286" y="305"/>
                    <a:pt x="286" y="305"/>
                    <a:pt x="286" y="305"/>
                  </a:cubicBezTo>
                  <a:cubicBezTo>
                    <a:pt x="287" y="305"/>
                    <a:pt x="287" y="305"/>
                    <a:pt x="287" y="305"/>
                  </a:cubicBezTo>
                  <a:close/>
                  <a:moveTo>
                    <a:pt x="301" y="306"/>
                  </a:moveTo>
                  <a:cubicBezTo>
                    <a:pt x="301" y="306"/>
                    <a:pt x="300" y="306"/>
                    <a:pt x="300" y="306"/>
                  </a:cubicBezTo>
                  <a:cubicBezTo>
                    <a:pt x="300" y="306"/>
                    <a:pt x="300" y="306"/>
                    <a:pt x="300" y="306"/>
                  </a:cubicBezTo>
                  <a:cubicBezTo>
                    <a:pt x="300" y="306"/>
                    <a:pt x="300" y="306"/>
                    <a:pt x="300" y="306"/>
                  </a:cubicBezTo>
                  <a:cubicBezTo>
                    <a:pt x="301" y="306"/>
                    <a:pt x="301" y="306"/>
                    <a:pt x="301" y="306"/>
                  </a:cubicBezTo>
                  <a:close/>
                  <a:moveTo>
                    <a:pt x="270" y="290"/>
                  </a:moveTo>
                  <a:cubicBezTo>
                    <a:pt x="270" y="290"/>
                    <a:pt x="270" y="290"/>
                    <a:pt x="270" y="290"/>
                  </a:cubicBezTo>
                  <a:cubicBezTo>
                    <a:pt x="270" y="290"/>
                    <a:pt x="270" y="290"/>
                    <a:pt x="270" y="290"/>
                  </a:cubicBezTo>
                  <a:close/>
                  <a:moveTo>
                    <a:pt x="270" y="290"/>
                  </a:moveTo>
                  <a:cubicBezTo>
                    <a:pt x="270" y="290"/>
                    <a:pt x="270" y="290"/>
                    <a:pt x="269" y="290"/>
                  </a:cubicBezTo>
                  <a:cubicBezTo>
                    <a:pt x="270" y="289"/>
                    <a:pt x="270" y="289"/>
                    <a:pt x="270" y="290"/>
                  </a:cubicBezTo>
                  <a:close/>
                  <a:moveTo>
                    <a:pt x="295" y="245"/>
                  </a:moveTo>
                  <a:cubicBezTo>
                    <a:pt x="295" y="245"/>
                    <a:pt x="295" y="245"/>
                    <a:pt x="295" y="245"/>
                  </a:cubicBezTo>
                  <a:cubicBezTo>
                    <a:pt x="295" y="245"/>
                    <a:pt x="295" y="245"/>
                    <a:pt x="295" y="245"/>
                  </a:cubicBezTo>
                  <a:cubicBezTo>
                    <a:pt x="295" y="245"/>
                    <a:pt x="295" y="245"/>
                    <a:pt x="295" y="245"/>
                  </a:cubicBezTo>
                  <a:cubicBezTo>
                    <a:pt x="295" y="245"/>
                    <a:pt x="295" y="245"/>
                    <a:pt x="295" y="245"/>
                  </a:cubicBezTo>
                  <a:close/>
                  <a:moveTo>
                    <a:pt x="310" y="271"/>
                  </a:moveTo>
                  <a:cubicBezTo>
                    <a:pt x="309" y="271"/>
                    <a:pt x="309" y="271"/>
                    <a:pt x="309" y="271"/>
                  </a:cubicBezTo>
                  <a:cubicBezTo>
                    <a:pt x="309" y="270"/>
                    <a:pt x="310" y="270"/>
                    <a:pt x="310" y="270"/>
                  </a:cubicBezTo>
                  <a:cubicBezTo>
                    <a:pt x="310" y="270"/>
                    <a:pt x="310" y="271"/>
                    <a:pt x="310" y="271"/>
                  </a:cubicBezTo>
                  <a:cubicBezTo>
                    <a:pt x="310" y="271"/>
                    <a:pt x="310" y="271"/>
                    <a:pt x="310" y="271"/>
                  </a:cubicBezTo>
                  <a:close/>
                  <a:moveTo>
                    <a:pt x="121" y="271"/>
                  </a:moveTo>
                  <a:cubicBezTo>
                    <a:pt x="121" y="272"/>
                    <a:pt x="121" y="272"/>
                    <a:pt x="121" y="272"/>
                  </a:cubicBezTo>
                  <a:cubicBezTo>
                    <a:pt x="121" y="272"/>
                    <a:pt x="121" y="272"/>
                    <a:pt x="121" y="272"/>
                  </a:cubicBezTo>
                  <a:cubicBezTo>
                    <a:pt x="121" y="271"/>
                    <a:pt x="121" y="271"/>
                    <a:pt x="121" y="271"/>
                  </a:cubicBezTo>
                  <a:close/>
                  <a:moveTo>
                    <a:pt x="274" y="264"/>
                  </a:moveTo>
                  <a:cubicBezTo>
                    <a:pt x="274" y="264"/>
                    <a:pt x="274" y="264"/>
                    <a:pt x="274" y="264"/>
                  </a:cubicBezTo>
                  <a:cubicBezTo>
                    <a:pt x="274" y="264"/>
                    <a:pt x="274" y="264"/>
                    <a:pt x="274" y="264"/>
                  </a:cubicBezTo>
                  <a:cubicBezTo>
                    <a:pt x="274" y="264"/>
                    <a:pt x="274" y="264"/>
                    <a:pt x="274" y="264"/>
                  </a:cubicBezTo>
                  <a:close/>
                  <a:moveTo>
                    <a:pt x="274" y="264"/>
                  </a:moveTo>
                  <a:cubicBezTo>
                    <a:pt x="274" y="264"/>
                    <a:pt x="274" y="264"/>
                    <a:pt x="274" y="264"/>
                  </a:cubicBezTo>
                  <a:cubicBezTo>
                    <a:pt x="274" y="264"/>
                    <a:pt x="274" y="264"/>
                    <a:pt x="274" y="264"/>
                  </a:cubicBezTo>
                  <a:cubicBezTo>
                    <a:pt x="274" y="264"/>
                    <a:pt x="274" y="264"/>
                    <a:pt x="274" y="264"/>
                  </a:cubicBezTo>
                  <a:close/>
                  <a:moveTo>
                    <a:pt x="548" y="704"/>
                  </a:moveTo>
                  <a:cubicBezTo>
                    <a:pt x="548" y="704"/>
                    <a:pt x="548" y="704"/>
                    <a:pt x="548" y="704"/>
                  </a:cubicBezTo>
                  <a:cubicBezTo>
                    <a:pt x="548" y="703"/>
                    <a:pt x="549" y="702"/>
                    <a:pt x="550" y="702"/>
                  </a:cubicBezTo>
                  <a:cubicBezTo>
                    <a:pt x="549" y="702"/>
                    <a:pt x="550" y="703"/>
                    <a:pt x="550" y="703"/>
                  </a:cubicBezTo>
                  <a:cubicBezTo>
                    <a:pt x="550" y="703"/>
                    <a:pt x="550" y="703"/>
                    <a:pt x="551" y="703"/>
                  </a:cubicBezTo>
                  <a:cubicBezTo>
                    <a:pt x="551" y="703"/>
                    <a:pt x="551" y="703"/>
                    <a:pt x="551" y="703"/>
                  </a:cubicBezTo>
                  <a:cubicBezTo>
                    <a:pt x="550" y="704"/>
                    <a:pt x="550" y="704"/>
                    <a:pt x="549" y="704"/>
                  </a:cubicBezTo>
                  <a:cubicBezTo>
                    <a:pt x="549" y="704"/>
                    <a:pt x="549" y="704"/>
                    <a:pt x="548" y="704"/>
                  </a:cubicBezTo>
                  <a:cubicBezTo>
                    <a:pt x="548" y="704"/>
                    <a:pt x="548" y="704"/>
                    <a:pt x="548" y="704"/>
                  </a:cubicBezTo>
                  <a:close/>
                  <a:moveTo>
                    <a:pt x="581" y="692"/>
                  </a:moveTo>
                  <a:cubicBezTo>
                    <a:pt x="581" y="692"/>
                    <a:pt x="581" y="692"/>
                    <a:pt x="581" y="691"/>
                  </a:cubicBezTo>
                  <a:cubicBezTo>
                    <a:pt x="581" y="691"/>
                    <a:pt x="581" y="691"/>
                    <a:pt x="582" y="691"/>
                  </a:cubicBezTo>
                  <a:cubicBezTo>
                    <a:pt x="582" y="691"/>
                    <a:pt x="582" y="691"/>
                    <a:pt x="582" y="691"/>
                  </a:cubicBezTo>
                  <a:cubicBezTo>
                    <a:pt x="583" y="691"/>
                    <a:pt x="583" y="691"/>
                    <a:pt x="583" y="692"/>
                  </a:cubicBezTo>
                  <a:cubicBezTo>
                    <a:pt x="583" y="692"/>
                    <a:pt x="583" y="692"/>
                    <a:pt x="582" y="692"/>
                  </a:cubicBezTo>
                  <a:cubicBezTo>
                    <a:pt x="582" y="693"/>
                    <a:pt x="582" y="693"/>
                    <a:pt x="581" y="693"/>
                  </a:cubicBezTo>
                  <a:cubicBezTo>
                    <a:pt x="581" y="693"/>
                    <a:pt x="581" y="693"/>
                    <a:pt x="581" y="692"/>
                  </a:cubicBezTo>
                  <a:close/>
                  <a:moveTo>
                    <a:pt x="577" y="693"/>
                  </a:moveTo>
                  <a:cubicBezTo>
                    <a:pt x="577" y="693"/>
                    <a:pt x="577" y="693"/>
                    <a:pt x="578" y="693"/>
                  </a:cubicBezTo>
                  <a:cubicBezTo>
                    <a:pt x="578" y="693"/>
                    <a:pt x="578" y="693"/>
                    <a:pt x="578" y="693"/>
                  </a:cubicBezTo>
                  <a:cubicBezTo>
                    <a:pt x="578" y="693"/>
                    <a:pt x="579" y="692"/>
                    <a:pt x="579" y="692"/>
                  </a:cubicBezTo>
                  <a:cubicBezTo>
                    <a:pt x="579" y="692"/>
                    <a:pt x="579" y="692"/>
                    <a:pt x="579" y="692"/>
                  </a:cubicBezTo>
                  <a:cubicBezTo>
                    <a:pt x="579" y="692"/>
                    <a:pt x="579" y="692"/>
                    <a:pt x="579" y="692"/>
                  </a:cubicBezTo>
                  <a:cubicBezTo>
                    <a:pt x="579" y="692"/>
                    <a:pt x="579" y="692"/>
                    <a:pt x="579" y="692"/>
                  </a:cubicBezTo>
                  <a:cubicBezTo>
                    <a:pt x="579" y="693"/>
                    <a:pt x="579" y="693"/>
                    <a:pt x="579" y="693"/>
                  </a:cubicBezTo>
                  <a:cubicBezTo>
                    <a:pt x="579" y="693"/>
                    <a:pt x="578" y="693"/>
                    <a:pt x="578" y="694"/>
                  </a:cubicBezTo>
                  <a:cubicBezTo>
                    <a:pt x="578" y="694"/>
                    <a:pt x="578" y="694"/>
                    <a:pt x="578" y="694"/>
                  </a:cubicBezTo>
                  <a:cubicBezTo>
                    <a:pt x="577" y="693"/>
                    <a:pt x="577" y="693"/>
                    <a:pt x="577" y="693"/>
                  </a:cubicBezTo>
                  <a:close/>
                  <a:moveTo>
                    <a:pt x="592" y="714"/>
                  </a:moveTo>
                  <a:cubicBezTo>
                    <a:pt x="592" y="714"/>
                    <a:pt x="592" y="713"/>
                    <a:pt x="592" y="712"/>
                  </a:cubicBezTo>
                  <a:cubicBezTo>
                    <a:pt x="592" y="712"/>
                    <a:pt x="592" y="712"/>
                    <a:pt x="592" y="712"/>
                  </a:cubicBezTo>
                  <a:cubicBezTo>
                    <a:pt x="592" y="712"/>
                    <a:pt x="592" y="712"/>
                    <a:pt x="592" y="711"/>
                  </a:cubicBezTo>
                  <a:cubicBezTo>
                    <a:pt x="592" y="711"/>
                    <a:pt x="592" y="711"/>
                    <a:pt x="591" y="711"/>
                  </a:cubicBezTo>
                  <a:cubicBezTo>
                    <a:pt x="591" y="711"/>
                    <a:pt x="591" y="712"/>
                    <a:pt x="591" y="712"/>
                  </a:cubicBezTo>
                  <a:cubicBezTo>
                    <a:pt x="591" y="712"/>
                    <a:pt x="591" y="712"/>
                    <a:pt x="591" y="712"/>
                  </a:cubicBezTo>
                  <a:cubicBezTo>
                    <a:pt x="591" y="712"/>
                    <a:pt x="591" y="712"/>
                    <a:pt x="591" y="713"/>
                  </a:cubicBezTo>
                  <a:cubicBezTo>
                    <a:pt x="591" y="713"/>
                    <a:pt x="590" y="713"/>
                    <a:pt x="590" y="714"/>
                  </a:cubicBezTo>
                  <a:cubicBezTo>
                    <a:pt x="590" y="714"/>
                    <a:pt x="590" y="714"/>
                    <a:pt x="590" y="714"/>
                  </a:cubicBezTo>
                  <a:cubicBezTo>
                    <a:pt x="590" y="714"/>
                    <a:pt x="590" y="714"/>
                    <a:pt x="590" y="714"/>
                  </a:cubicBezTo>
                  <a:cubicBezTo>
                    <a:pt x="589" y="714"/>
                    <a:pt x="589" y="714"/>
                    <a:pt x="589" y="715"/>
                  </a:cubicBezTo>
                  <a:cubicBezTo>
                    <a:pt x="589" y="715"/>
                    <a:pt x="589" y="715"/>
                    <a:pt x="589" y="715"/>
                  </a:cubicBezTo>
                  <a:cubicBezTo>
                    <a:pt x="589" y="715"/>
                    <a:pt x="589" y="714"/>
                    <a:pt x="589" y="714"/>
                  </a:cubicBezTo>
                  <a:cubicBezTo>
                    <a:pt x="589" y="714"/>
                    <a:pt x="589" y="714"/>
                    <a:pt x="589" y="714"/>
                  </a:cubicBezTo>
                  <a:cubicBezTo>
                    <a:pt x="589" y="714"/>
                    <a:pt x="589" y="713"/>
                    <a:pt x="588" y="713"/>
                  </a:cubicBezTo>
                  <a:cubicBezTo>
                    <a:pt x="588" y="713"/>
                    <a:pt x="588" y="713"/>
                    <a:pt x="589" y="712"/>
                  </a:cubicBezTo>
                  <a:cubicBezTo>
                    <a:pt x="589" y="712"/>
                    <a:pt x="589" y="712"/>
                    <a:pt x="589" y="712"/>
                  </a:cubicBezTo>
                  <a:cubicBezTo>
                    <a:pt x="589" y="711"/>
                    <a:pt x="589" y="711"/>
                    <a:pt x="589" y="711"/>
                  </a:cubicBezTo>
                  <a:cubicBezTo>
                    <a:pt x="589" y="711"/>
                    <a:pt x="589" y="710"/>
                    <a:pt x="589" y="710"/>
                  </a:cubicBezTo>
                  <a:cubicBezTo>
                    <a:pt x="590" y="710"/>
                    <a:pt x="590" y="710"/>
                    <a:pt x="589" y="710"/>
                  </a:cubicBezTo>
                  <a:cubicBezTo>
                    <a:pt x="589" y="710"/>
                    <a:pt x="589" y="709"/>
                    <a:pt x="590" y="709"/>
                  </a:cubicBezTo>
                  <a:cubicBezTo>
                    <a:pt x="590" y="709"/>
                    <a:pt x="590" y="709"/>
                    <a:pt x="590" y="709"/>
                  </a:cubicBezTo>
                  <a:cubicBezTo>
                    <a:pt x="590" y="709"/>
                    <a:pt x="590" y="709"/>
                    <a:pt x="590" y="709"/>
                  </a:cubicBezTo>
                  <a:cubicBezTo>
                    <a:pt x="590" y="708"/>
                    <a:pt x="590" y="708"/>
                    <a:pt x="591" y="708"/>
                  </a:cubicBezTo>
                  <a:cubicBezTo>
                    <a:pt x="591" y="708"/>
                    <a:pt x="591" y="708"/>
                    <a:pt x="591" y="708"/>
                  </a:cubicBezTo>
                  <a:cubicBezTo>
                    <a:pt x="591" y="708"/>
                    <a:pt x="591" y="707"/>
                    <a:pt x="590" y="707"/>
                  </a:cubicBezTo>
                  <a:cubicBezTo>
                    <a:pt x="590" y="707"/>
                    <a:pt x="590" y="707"/>
                    <a:pt x="590" y="708"/>
                  </a:cubicBezTo>
                  <a:cubicBezTo>
                    <a:pt x="590" y="708"/>
                    <a:pt x="590" y="708"/>
                    <a:pt x="589" y="708"/>
                  </a:cubicBezTo>
                  <a:cubicBezTo>
                    <a:pt x="589" y="708"/>
                    <a:pt x="588" y="709"/>
                    <a:pt x="588" y="709"/>
                  </a:cubicBezTo>
                  <a:cubicBezTo>
                    <a:pt x="588" y="709"/>
                    <a:pt x="587" y="710"/>
                    <a:pt x="587" y="710"/>
                  </a:cubicBezTo>
                  <a:cubicBezTo>
                    <a:pt x="587" y="711"/>
                    <a:pt x="586" y="711"/>
                    <a:pt x="587" y="712"/>
                  </a:cubicBezTo>
                  <a:cubicBezTo>
                    <a:pt x="587" y="712"/>
                    <a:pt x="587" y="712"/>
                    <a:pt x="587" y="712"/>
                  </a:cubicBezTo>
                  <a:cubicBezTo>
                    <a:pt x="586" y="712"/>
                    <a:pt x="586" y="713"/>
                    <a:pt x="586" y="713"/>
                  </a:cubicBezTo>
                  <a:cubicBezTo>
                    <a:pt x="586" y="713"/>
                    <a:pt x="586" y="713"/>
                    <a:pt x="586" y="713"/>
                  </a:cubicBezTo>
                  <a:cubicBezTo>
                    <a:pt x="585" y="713"/>
                    <a:pt x="585" y="713"/>
                    <a:pt x="585" y="713"/>
                  </a:cubicBezTo>
                  <a:cubicBezTo>
                    <a:pt x="585" y="713"/>
                    <a:pt x="585" y="712"/>
                    <a:pt x="585" y="712"/>
                  </a:cubicBezTo>
                  <a:cubicBezTo>
                    <a:pt x="585" y="713"/>
                    <a:pt x="585" y="713"/>
                    <a:pt x="585" y="712"/>
                  </a:cubicBezTo>
                  <a:cubicBezTo>
                    <a:pt x="584" y="712"/>
                    <a:pt x="584" y="712"/>
                    <a:pt x="584" y="711"/>
                  </a:cubicBezTo>
                  <a:cubicBezTo>
                    <a:pt x="584" y="711"/>
                    <a:pt x="584" y="711"/>
                    <a:pt x="584" y="710"/>
                  </a:cubicBezTo>
                  <a:cubicBezTo>
                    <a:pt x="584" y="711"/>
                    <a:pt x="584" y="711"/>
                    <a:pt x="584" y="711"/>
                  </a:cubicBezTo>
                  <a:cubicBezTo>
                    <a:pt x="585" y="711"/>
                    <a:pt x="585" y="710"/>
                    <a:pt x="585" y="709"/>
                  </a:cubicBezTo>
                  <a:cubicBezTo>
                    <a:pt x="586" y="709"/>
                    <a:pt x="586" y="709"/>
                    <a:pt x="586" y="709"/>
                  </a:cubicBezTo>
                  <a:cubicBezTo>
                    <a:pt x="586" y="709"/>
                    <a:pt x="586" y="709"/>
                    <a:pt x="586" y="709"/>
                  </a:cubicBezTo>
                  <a:cubicBezTo>
                    <a:pt x="586" y="708"/>
                    <a:pt x="585" y="709"/>
                    <a:pt x="585" y="709"/>
                  </a:cubicBezTo>
                  <a:cubicBezTo>
                    <a:pt x="585" y="709"/>
                    <a:pt x="585" y="709"/>
                    <a:pt x="585" y="709"/>
                  </a:cubicBezTo>
                  <a:cubicBezTo>
                    <a:pt x="585" y="709"/>
                    <a:pt x="584" y="709"/>
                    <a:pt x="584" y="709"/>
                  </a:cubicBezTo>
                  <a:cubicBezTo>
                    <a:pt x="584" y="709"/>
                    <a:pt x="584" y="709"/>
                    <a:pt x="585" y="709"/>
                  </a:cubicBezTo>
                  <a:cubicBezTo>
                    <a:pt x="585" y="709"/>
                    <a:pt x="585" y="709"/>
                    <a:pt x="585" y="708"/>
                  </a:cubicBezTo>
                  <a:cubicBezTo>
                    <a:pt x="585" y="708"/>
                    <a:pt x="585" y="708"/>
                    <a:pt x="585" y="708"/>
                  </a:cubicBezTo>
                  <a:cubicBezTo>
                    <a:pt x="585" y="708"/>
                    <a:pt x="585" y="708"/>
                    <a:pt x="585" y="708"/>
                  </a:cubicBezTo>
                  <a:cubicBezTo>
                    <a:pt x="584" y="708"/>
                    <a:pt x="584" y="708"/>
                    <a:pt x="584" y="708"/>
                  </a:cubicBezTo>
                  <a:cubicBezTo>
                    <a:pt x="584" y="708"/>
                    <a:pt x="584" y="708"/>
                    <a:pt x="584" y="708"/>
                  </a:cubicBezTo>
                  <a:cubicBezTo>
                    <a:pt x="584" y="708"/>
                    <a:pt x="584" y="708"/>
                    <a:pt x="584" y="708"/>
                  </a:cubicBezTo>
                  <a:cubicBezTo>
                    <a:pt x="584" y="708"/>
                    <a:pt x="584" y="708"/>
                    <a:pt x="584" y="708"/>
                  </a:cubicBezTo>
                  <a:cubicBezTo>
                    <a:pt x="584" y="708"/>
                    <a:pt x="584" y="707"/>
                    <a:pt x="583" y="707"/>
                  </a:cubicBezTo>
                  <a:cubicBezTo>
                    <a:pt x="583" y="707"/>
                    <a:pt x="583" y="707"/>
                    <a:pt x="583" y="707"/>
                  </a:cubicBezTo>
                  <a:cubicBezTo>
                    <a:pt x="583" y="707"/>
                    <a:pt x="583" y="707"/>
                    <a:pt x="583" y="707"/>
                  </a:cubicBezTo>
                  <a:cubicBezTo>
                    <a:pt x="583" y="707"/>
                    <a:pt x="583" y="707"/>
                    <a:pt x="584" y="707"/>
                  </a:cubicBezTo>
                  <a:cubicBezTo>
                    <a:pt x="584" y="707"/>
                    <a:pt x="584" y="707"/>
                    <a:pt x="584" y="707"/>
                  </a:cubicBezTo>
                  <a:cubicBezTo>
                    <a:pt x="584" y="708"/>
                    <a:pt x="584" y="707"/>
                    <a:pt x="584" y="707"/>
                  </a:cubicBezTo>
                  <a:cubicBezTo>
                    <a:pt x="584" y="708"/>
                    <a:pt x="584" y="708"/>
                    <a:pt x="585" y="708"/>
                  </a:cubicBezTo>
                  <a:cubicBezTo>
                    <a:pt x="585" y="708"/>
                    <a:pt x="585" y="708"/>
                    <a:pt x="586" y="708"/>
                  </a:cubicBezTo>
                  <a:cubicBezTo>
                    <a:pt x="586" y="708"/>
                    <a:pt x="586" y="708"/>
                    <a:pt x="586" y="707"/>
                  </a:cubicBezTo>
                  <a:cubicBezTo>
                    <a:pt x="586" y="707"/>
                    <a:pt x="586" y="707"/>
                    <a:pt x="586" y="707"/>
                  </a:cubicBezTo>
                  <a:cubicBezTo>
                    <a:pt x="586" y="707"/>
                    <a:pt x="586" y="707"/>
                    <a:pt x="585" y="707"/>
                  </a:cubicBezTo>
                  <a:cubicBezTo>
                    <a:pt x="586" y="707"/>
                    <a:pt x="586" y="706"/>
                    <a:pt x="587" y="706"/>
                  </a:cubicBezTo>
                  <a:cubicBezTo>
                    <a:pt x="587" y="706"/>
                    <a:pt x="587" y="706"/>
                    <a:pt x="588" y="705"/>
                  </a:cubicBezTo>
                  <a:cubicBezTo>
                    <a:pt x="588" y="705"/>
                    <a:pt x="588" y="705"/>
                    <a:pt x="588" y="705"/>
                  </a:cubicBezTo>
                  <a:cubicBezTo>
                    <a:pt x="588" y="705"/>
                    <a:pt x="588" y="706"/>
                    <a:pt x="589" y="705"/>
                  </a:cubicBezTo>
                  <a:cubicBezTo>
                    <a:pt x="589" y="705"/>
                    <a:pt x="589" y="705"/>
                    <a:pt x="589" y="704"/>
                  </a:cubicBezTo>
                  <a:cubicBezTo>
                    <a:pt x="589" y="704"/>
                    <a:pt x="590" y="704"/>
                    <a:pt x="590" y="704"/>
                  </a:cubicBezTo>
                  <a:cubicBezTo>
                    <a:pt x="590" y="703"/>
                    <a:pt x="590" y="703"/>
                    <a:pt x="590" y="703"/>
                  </a:cubicBezTo>
                  <a:cubicBezTo>
                    <a:pt x="590" y="703"/>
                    <a:pt x="590" y="702"/>
                    <a:pt x="590" y="702"/>
                  </a:cubicBezTo>
                  <a:cubicBezTo>
                    <a:pt x="590" y="702"/>
                    <a:pt x="589" y="702"/>
                    <a:pt x="589" y="702"/>
                  </a:cubicBezTo>
                  <a:cubicBezTo>
                    <a:pt x="589" y="702"/>
                    <a:pt x="589" y="703"/>
                    <a:pt x="589" y="703"/>
                  </a:cubicBezTo>
                  <a:cubicBezTo>
                    <a:pt x="588" y="704"/>
                    <a:pt x="588" y="704"/>
                    <a:pt x="588" y="703"/>
                  </a:cubicBezTo>
                  <a:cubicBezTo>
                    <a:pt x="588" y="703"/>
                    <a:pt x="588" y="703"/>
                    <a:pt x="588" y="703"/>
                  </a:cubicBezTo>
                  <a:cubicBezTo>
                    <a:pt x="588" y="703"/>
                    <a:pt x="587" y="703"/>
                    <a:pt x="587" y="703"/>
                  </a:cubicBezTo>
                  <a:cubicBezTo>
                    <a:pt x="587" y="703"/>
                    <a:pt x="587" y="703"/>
                    <a:pt x="587" y="703"/>
                  </a:cubicBezTo>
                  <a:cubicBezTo>
                    <a:pt x="586" y="703"/>
                    <a:pt x="586" y="704"/>
                    <a:pt x="586" y="704"/>
                  </a:cubicBezTo>
                  <a:cubicBezTo>
                    <a:pt x="586" y="704"/>
                    <a:pt x="586" y="704"/>
                    <a:pt x="586" y="704"/>
                  </a:cubicBezTo>
                  <a:cubicBezTo>
                    <a:pt x="586" y="704"/>
                    <a:pt x="586" y="704"/>
                    <a:pt x="586" y="704"/>
                  </a:cubicBezTo>
                  <a:cubicBezTo>
                    <a:pt x="586" y="704"/>
                    <a:pt x="586" y="704"/>
                    <a:pt x="585" y="704"/>
                  </a:cubicBezTo>
                  <a:cubicBezTo>
                    <a:pt x="585" y="704"/>
                    <a:pt x="585" y="704"/>
                    <a:pt x="585" y="704"/>
                  </a:cubicBezTo>
                  <a:cubicBezTo>
                    <a:pt x="585" y="704"/>
                    <a:pt x="586" y="704"/>
                    <a:pt x="585" y="704"/>
                  </a:cubicBezTo>
                  <a:cubicBezTo>
                    <a:pt x="585" y="703"/>
                    <a:pt x="585" y="704"/>
                    <a:pt x="585" y="704"/>
                  </a:cubicBezTo>
                  <a:cubicBezTo>
                    <a:pt x="585" y="704"/>
                    <a:pt x="584" y="704"/>
                    <a:pt x="584" y="705"/>
                  </a:cubicBezTo>
                  <a:cubicBezTo>
                    <a:pt x="584" y="705"/>
                    <a:pt x="584" y="705"/>
                    <a:pt x="584" y="705"/>
                  </a:cubicBezTo>
                  <a:cubicBezTo>
                    <a:pt x="584" y="704"/>
                    <a:pt x="584" y="704"/>
                    <a:pt x="584" y="704"/>
                  </a:cubicBezTo>
                  <a:cubicBezTo>
                    <a:pt x="584" y="704"/>
                    <a:pt x="584" y="704"/>
                    <a:pt x="584" y="704"/>
                  </a:cubicBezTo>
                  <a:cubicBezTo>
                    <a:pt x="584" y="704"/>
                    <a:pt x="584" y="704"/>
                    <a:pt x="584" y="704"/>
                  </a:cubicBezTo>
                  <a:cubicBezTo>
                    <a:pt x="584" y="704"/>
                    <a:pt x="584" y="704"/>
                    <a:pt x="584" y="704"/>
                  </a:cubicBezTo>
                  <a:cubicBezTo>
                    <a:pt x="584" y="704"/>
                    <a:pt x="584" y="704"/>
                    <a:pt x="585" y="704"/>
                  </a:cubicBezTo>
                  <a:cubicBezTo>
                    <a:pt x="585" y="704"/>
                    <a:pt x="585" y="703"/>
                    <a:pt x="585" y="703"/>
                  </a:cubicBezTo>
                  <a:cubicBezTo>
                    <a:pt x="585" y="703"/>
                    <a:pt x="585" y="703"/>
                    <a:pt x="584" y="703"/>
                  </a:cubicBezTo>
                  <a:cubicBezTo>
                    <a:pt x="584" y="703"/>
                    <a:pt x="584" y="703"/>
                    <a:pt x="584" y="703"/>
                  </a:cubicBezTo>
                  <a:cubicBezTo>
                    <a:pt x="584" y="703"/>
                    <a:pt x="585" y="703"/>
                    <a:pt x="585" y="702"/>
                  </a:cubicBezTo>
                  <a:cubicBezTo>
                    <a:pt x="585" y="702"/>
                    <a:pt x="585" y="702"/>
                    <a:pt x="586" y="702"/>
                  </a:cubicBezTo>
                  <a:cubicBezTo>
                    <a:pt x="586" y="702"/>
                    <a:pt x="586" y="702"/>
                    <a:pt x="586" y="702"/>
                  </a:cubicBezTo>
                  <a:cubicBezTo>
                    <a:pt x="585" y="702"/>
                    <a:pt x="585" y="702"/>
                    <a:pt x="585" y="702"/>
                  </a:cubicBezTo>
                  <a:cubicBezTo>
                    <a:pt x="585" y="702"/>
                    <a:pt x="585" y="702"/>
                    <a:pt x="585" y="702"/>
                  </a:cubicBezTo>
                  <a:cubicBezTo>
                    <a:pt x="584" y="701"/>
                    <a:pt x="584" y="701"/>
                    <a:pt x="584" y="702"/>
                  </a:cubicBezTo>
                  <a:cubicBezTo>
                    <a:pt x="583" y="702"/>
                    <a:pt x="583" y="702"/>
                    <a:pt x="583" y="702"/>
                  </a:cubicBezTo>
                  <a:cubicBezTo>
                    <a:pt x="583" y="702"/>
                    <a:pt x="583" y="702"/>
                    <a:pt x="583" y="701"/>
                  </a:cubicBezTo>
                  <a:cubicBezTo>
                    <a:pt x="583" y="701"/>
                    <a:pt x="584" y="701"/>
                    <a:pt x="584" y="701"/>
                  </a:cubicBezTo>
                  <a:cubicBezTo>
                    <a:pt x="584" y="701"/>
                    <a:pt x="584" y="701"/>
                    <a:pt x="584" y="701"/>
                  </a:cubicBezTo>
                  <a:cubicBezTo>
                    <a:pt x="584" y="701"/>
                    <a:pt x="584" y="701"/>
                    <a:pt x="584" y="701"/>
                  </a:cubicBezTo>
                  <a:cubicBezTo>
                    <a:pt x="584" y="701"/>
                    <a:pt x="584" y="701"/>
                    <a:pt x="584" y="701"/>
                  </a:cubicBezTo>
                  <a:cubicBezTo>
                    <a:pt x="584" y="700"/>
                    <a:pt x="584" y="700"/>
                    <a:pt x="584" y="700"/>
                  </a:cubicBezTo>
                  <a:cubicBezTo>
                    <a:pt x="584" y="701"/>
                    <a:pt x="583" y="701"/>
                    <a:pt x="583" y="701"/>
                  </a:cubicBezTo>
                  <a:cubicBezTo>
                    <a:pt x="583" y="701"/>
                    <a:pt x="582" y="701"/>
                    <a:pt x="582" y="701"/>
                  </a:cubicBezTo>
                  <a:cubicBezTo>
                    <a:pt x="582" y="701"/>
                    <a:pt x="582" y="701"/>
                    <a:pt x="582" y="701"/>
                  </a:cubicBezTo>
                  <a:cubicBezTo>
                    <a:pt x="582" y="701"/>
                    <a:pt x="582" y="701"/>
                    <a:pt x="582" y="701"/>
                  </a:cubicBezTo>
                  <a:cubicBezTo>
                    <a:pt x="583" y="701"/>
                    <a:pt x="583" y="700"/>
                    <a:pt x="583" y="700"/>
                  </a:cubicBezTo>
                  <a:cubicBezTo>
                    <a:pt x="583" y="700"/>
                    <a:pt x="584" y="700"/>
                    <a:pt x="584" y="699"/>
                  </a:cubicBezTo>
                  <a:cubicBezTo>
                    <a:pt x="584" y="699"/>
                    <a:pt x="584" y="699"/>
                    <a:pt x="585" y="699"/>
                  </a:cubicBezTo>
                  <a:cubicBezTo>
                    <a:pt x="585" y="699"/>
                    <a:pt x="584" y="699"/>
                    <a:pt x="584" y="699"/>
                  </a:cubicBezTo>
                  <a:cubicBezTo>
                    <a:pt x="584" y="699"/>
                    <a:pt x="584" y="698"/>
                    <a:pt x="584" y="698"/>
                  </a:cubicBezTo>
                  <a:cubicBezTo>
                    <a:pt x="584" y="698"/>
                    <a:pt x="584" y="698"/>
                    <a:pt x="584" y="698"/>
                  </a:cubicBezTo>
                  <a:cubicBezTo>
                    <a:pt x="585" y="698"/>
                    <a:pt x="585" y="698"/>
                    <a:pt x="585" y="698"/>
                  </a:cubicBezTo>
                  <a:cubicBezTo>
                    <a:pt x="586" y="698"/>
                    <a:pt x="586" y="698"/>
                    <a:pt x="586" y="698"/>
                  </a:cubicBezTo>
                  <a:cubicBezTo>
                    <a:pt x="586" y="698"/>
                    <a:pt x="586" y="697"/>
                    <a:pt x="586" y="697"/>
                  </a:cubicBezTo>
                  <a:cubicBezTo>
                    <a:pt x="587" y="696"/>
                    <a:pt x="587" y="696"/>
                    <a:pt x="586" y="696"/>
                  </a:cubicBezTo>
                  <a:cubicBezTo>
                    <a:pt x="586" y="696"/>
                    <a:pt x="586" y="695"/>
                    <a:pt x="586" y="695"/>
                  </a:cubicBezTo>
                  <a:cubicBezTo>
                    <a:pt x="585" y="695"/>
                    <a:pt x="585" y="695"/>
                    <a:pt x="585" y="695"/>
                  </a:cubicBezTo>
                  <a:cubicBezTo>
                    <a:pt x="584" y="695"/>
                    <a:pt x="584" y="695"/>
                    <a:pt x="584" y="694"/>
                  </a:cubicBezTo>
                  <a:cubicBezTo>
                    <a:pt x="584" y="694"/>
                    <a:pt x="583" y="694"/>
                    <a:pt x="583" y="694"/>
                  </a:cubicBezTo>
                  <a:cubicBezTo>
                    <a:pt x="583" y="694"/>
                    <a:pt x="583" y="694"/>
                    <a:pt x="583" y="694"/>
                  </a:cubicBezTo>
                  <a:cubicBezTo>
                    <a:pt x="583" y="694"/>
                    <a:pt x="582" y="694"/>
                    <a:pt x="582" y="694"/>
                  </a:cubicBezTo>
                  <a:cubicBezTo>
                    <a:pt x="582" y="694"/>
                    <a:pt x="582" y="694"/>
                    <a:pt x="582" y="694"/>
                  </a:cubicBezTo>
                  <a:cubicBezTo>
                    <a:pt x="582" y="695"/>
                    <a:pt x="582" y="695"/>
                    <a:pt x="582" y="695"/>
                  </a:cubicBezTo>
                  <a:cubicBezTo>
                    <a:pt x="582" y="694"/>
                    <a:pt x="581" y="694"/>
                    <a:pt x="581" y="694"/>
                  </a:cubicBezTo>
                  <a:cubicBezTo>
                    <a:pt x="581" y="694"/>
                    <a:pt x="581" y="694"/>
                    <a:pt x="581" y="694"/>
                  </a:cubicBezTo>
                  <a:cubicBezTo>
                    <a:pt x="580" y="694"/>
                    <a:pt x="580" y="695"/>
                    <a:pt x="580" y="695"/>
                  </a:cubicBezTo>
                  <a:cubicBezTo>
                    <a:pt x="580" y="696"/>
                    <a:pt x="580" y="696"/>
                    <a:pt x="580" y="696"/>
                  </a:cubicBezTo>
                  <a:cubicBezTo>
                    <a:pt x="580" y="695"/>
                    <a:pt x="580" y="694"/>
                    <a:pt x="580" y="693"/>
                  </a:cubicBezTo>
                  <a:cubicBezTo>
                    <a:pt x="579" y="693"/>
                    <a:pt x="579" y="694"/>
                    <a:pt x="578" y="694"/>
                  </a:cubicBezTo>
                  <a:cubicBezTo>
                    <a:pt x="578" y="694"/>
                    <a:pt x="578" y="694"/>
                    <a:pt x="579" y="694"/>
                  </a:cubicBezTo>
                  <a:cubicBezTo>
                    <a:pt x="579" y="694"/>
                    <a:pt x="579" y="694"/>
                    <a:pt x="579" y="694"/>
                  </a:cubicBezTo>
                  <a:cubicBezTo>
                    <a:pt x="578" y="694"/>
                    <a:pt x="578" y="694"/>
                    <a:pt x="578" y="694"/>
                  </a:cubicBezTo>
                  <a:cubicBezTo>
                    <a:pt x="578" y="694"/>
                    <a:pt x="578" y="694"/>
                    <a:pt x="578" y="694"/>
                  </a:cubicBezTo>
                  <a:cubicBezTo>
                    <a:pt x="578" y="695"/>
                    <a:pt x="578" y="694"/>
                    <a:pt x="578" y="695"/>
                  </a:cubicBezTo>
                  <a:cubicBezTo>
                    <a:pt x="578" y="695"/>
                    <a:pt x="578" y="695"/>
                    <a:pt x="578" y="695"/>
                  </a:cubicBezTo>
                  <a:cubicBezTo>
                    <a:pt x="577" y="696"/>
                    <a:pt x="577" y="695"/>
                    <a:pt x="577" y="695"/>
                  </a:cubicBezTo>
                  <a:cubicBezTo>
                    <a:pt x="577" y="695"/>
                    <a:pt x="577" y="695"/>
                    <a:pt x="577" y="694"/>
                  </a:cubicBezTo>
                  <a:cubicBezTo>
                    <a:pt x="577" y="695"/>
                    <a:pt x="577" y="695"/>
                    <a:pt x="577" y="695"/>
                  </a:cubicBezTo>
                  <a:cubicBezTo>
                    <a:pt x="577" y="696"/>
                    <a:pt x="577" y="696"/>
                    <a:pt x="577" y="696"/>
                  </a:cubicBezTo>
                  <a:cubicBezTo>
                    <a:pt x="577" y="696"/>
                    <a:pt x="576" y="696"/>
                    <a:pt x="576" y="696"/>
                  </a:cubicBezTo>
                  <a:cubicBezTo>
                    <a:pt x="575" y="696"/>
                    <a:pt x="575" y="696"/>
                    <a:pt x="575" y="697"/>
                  </a:cubicBezTo>
                  <a:cubicBezTo>
                    <a:pt x="574" y="697"/>
                    <a:pt x="574" y="697"/>
                    <a:pt x="574" y="697"/>
                  </a:cubicBezTo>
                  <a:cubicBezTo>
                    <a:pt x="574" y="697"/>
                    <a:pt x="574" y="698"/>
                    <a:pt x="574" y="698"/>
                  </a:cubicBezTo>
                  <a:cubicBezTo>
                    <a:pt x="574" y="698"/>
                    <a:pt x="574" y="698"/>
                    <a:pt x="574" y="698"/>
                  </a:cubicBezTo>
                  <a:cubicBezTo>
                    <a:pt x="574" y="698"/>
                    <a:pt x="574" y="698"/>
                    <a:pt x="574" y="698"/>
                  </a:cubicBezTo>
                  <a:cubicBezTo>
                    <a:pt x="574" y="697"/>
                    <a:pt x="574" y="697"/>
                    <a:pt x="574" y="697"/>
                  </a:cubicBezTo>
                  <a:cubicBezTo>
                    <a:pt x="574" y="697"/>
                    <a:pt x="574" y="697"/>
                    <a:pt x="574" y="697"/>
                  </a:cubicBezTo>
                  <a:cubicBezTo>
                    <a:pt x="574" y="697"/>
                    <a:pt x="574" y="696"/>
                    <a:pt x="575" y="696"/>
                  </a:cubicBezTo>
                  <a:cubicBezTo>
                    <a:pt x="575" y="696"/>
                    <a:pt x="575" y="696"/>
                    <a:pt x="575" y="696"/>
                  </a:cubicBezTo>
                  <a:cubicBezTo>
                    <a:pt x="575" y="695"/>
                    <a:pt x="575" y="695"/>
                    <a:pt x="575" y="694"/>
                  </a:cubicBezTo>
                  <a:cubicBezTo>
                    <a:pt x="575" y="694"/>
                    <a:pt x="575" y="694"/>
                    <a:pt x="575" y="694"/>
                  </a:cubicBezTo>
                  <a:cubicBezTo>
                    <a:pt x="575" y="693"/>
                    <a:pt x="575" y="693"/>
                    <a:pt x="575" y="693"/>
                  </a:cubicBezTo>
                  <a:cubicBezTo>
                    <a:pt x="575" y="693"/>
                    <a:pt x="574" y="693"/>
                    <a:pt x="574" y="693"/>
                  </a:cubicBezTo>
                  <a:cubicBezTo>
                    <a:pt x="574" y="693"/>
                    <a:pt x="574" y="694"/>
                    <a:pt x="574" y="694"/>
                  </a:cubicBezTo>
                  <a:cubicBezTo>
                    <a:pt x="575" y="694"/>
                    <a:pt x="575" y="695"/>
                    <a:pt x="574" y="695"/>
                  </a:cubicBezTo>
                  <a:cubicBezTo>
                    <a:pt x="574" y="695"/>
                    <a:pt x="574" y="696"/>
                    <a:pt x="574" y="695"/>
                  </a:cubicBezTo>
                  <a:cubicBezTo>
                    <a:pt x="574" y="695"/>
                    <a:pt x="574" y="695"/>
                    <a:pt x="574" y="695"/>
                  </a:cubicBezTo>
                  <a:cubicBezTo>
                    <a:pt x="573" y="695"/>
                    <a:pt x="574" y="695"/>
                    <a:pt x="574" y="695"/>
                  </a:cubicBezTo>
                  <a:cubicBezTo>
                    <a:pt x="574" y="694"/>
                    <a:pt x="574" y="694"/>
                    <a:pt x="574" y="694"/>
                  </a:cubicBezTo>
                  <a:cubicBezTo>
                    <a:pt x="574" y="694"/>
                    <a:pt x="574" y="694"/>
                    <a:pt x="574" y="694"/>
                  </a:cubicBezTo>
                  <a:cubicBezTo>
                    <a:pt x="574" y="694"/>
                    <a:pt x="574" y="694"/>
                    <a:pt x="574" y="694"/>
                  </a:cubicBezTo>
                  <a:cubicBezTo>
                    <a:pt x="574" y="694"/>
                    <a:pt x="574" y="694"/>
                    <a:pt x="574" y="694"/>
                  </a:cubicBezTo>
                  <a:cubicBezTo>
                    <a:pt x="574" y="693"/>
                    <a:pt x="574" y="693"/>
                    <a:pt x="574" y="693"/>
                  </a:cubicBezTo>
                  <a:cubicBezTo>
                    <a:pt x="573" y="693"/>
                    <a:pt x="573" y="694"/>
                    <a:pt x="573" y="694"/>
                  </a:cubicBezTo>
                  <a:cubicBezTo>
                    <a:pt x="573" y="694"/>
                    <a:pt x="573" y="694"/>
                    <a:pt x="573" y="695"/>
                  </a:cubicBezTo>
                  <a:cubicBezTo>
                    <a:pt x="572" y="694"/>
                    <a:pt x="573" y="694"/>
                    <a:pt x="572" y="694"/>
                  </a:cubicBezTo>
                  <a:cubicBezTo>
                    <a:pt x="572" y="694"/>
                    <a:pt x="572" y="694"/>
                    <a:pt x="572" y="695"/>
                  </a:cubicBezTo>
                  <a:cubicBezTo>
                    <a:pt x="572" y="695"/>
                    <a:pt x="572" y="695"/>
                    <a:pt x="572" y="695"/>
                  </a:cubicBezTo>
                  <a:cubicBezTo>
                    <a:pt x="572" y="694"/>
                    <a:pt x="572" y="694"/>
                    <a:pt x="571" y="694"/>
                  </a:cubicBezTo>
                  <a:cubicBezTo>
                    <a:pt x="570" y="693"/>
                    <a:pt x="570" y="693"/>
                    <a:pt x="569" y="694"/>
                  </a:cubicBezTo>
                  <a:cubicBezTo>
                    <a:pt x="569" y="694"/>
                    <a:pt x="569" y="694"/>
                    <a:pt x="569" y="694"/>
                  </a:cubicBezTo>
                  <a:cubicBezTo>
                    <a:pt x="569" y="694"/>
                    <a:pt x="569" y="694"/>
                    <a:pt x="569" y="694"/>
                  </a:cubicBezTo>
                  <a:cubicBezTo>
                    <a:pt x="569" y="694"/>
                    <a:pt x="569" y="694"/>
                    <a:pt x="569" y="693"/>
                  </a:cubicBezTo>
                  <a:cubicBezTo>
                    <a:pt x="570" y="693"/>
                    <a:pt x="571" y="693"/>
                    <a:pt x="571" y="692"/>
                  </a:cubicBezTo>
                  <a:cubicBezTo>
                    <a:pt x="570" y="692"/>
                    <a:pt x="570" y="693"/>
                    <a:pt x="570" y="692"/>
                  </a:cubicBezTo>
                  <a:cubicBezTo>
                    <a:pt x="570" y="692"/>
                    <a:pt x="570" y="692"/>
                    <a:pt x="570" y="692"/>
                  </a:cubicBezTo>
                  <a:cubicBezTo>
                    <a:pt x="570" y="692"/>
                    <a:pt x="570" y="692"/>
                    <a:pt x="570" y="692"/>
                  </a:cubicBezTo>
                  <a:cubicBezTo>
                    <a:pt x="570" y="691"/>
                    <a:pt x="569" y="692"/>
                    <a:pt x="569" y="692"/>
                  </a:cubicBezTo>
                  <a:cubicBezTo>
                    <a:pt x="569" y="691"/>
                    <a:pt x="569" y="692"/>
                    <a:pt x="569" y="691"/>
                  </a:cubicBezTo>
                  <a:cubicBezTo>
                    <a:pt x="569" y="691"/>
                    <a:pt x="569" y="691"/>
                    <a:pt x="569" y="691"/>
                  </a:cubicBezTo>
                  <a:cubicBezTo>
                    <a:pt x="570" y="691"/>
                    <a:pt x="570" y="691"/>
                    <a:pt x="571" y="690"/>
                  </a:cubicBezTo>
                  <a:cubicBezTo>
                    <a:pt x="572" y="690"/>
                    <a:pt x="572" y="689"/>
                    <a:pt x="573" y="689"/>
                  </a:cubicBezTo>
                  <a:cubicBezTo>
                    <a:pt x="573" y="689"/>
                    <a:pt x="573" y="689"/>
                    <a:pt x="573" y="688"/>
                  </a:cubicBezTo>
                  <a:cubicBezTo>
                    <a:pt x="573" y="688"/>
                    <a:pt x="573" y="688"/>
                    <a:pt x="573" y="688"/>
                  </a:cubicBezTo>
                  <a:cubicBezTo>
                    <a:pt x="572" y="689"/>
                    <a:pt x="572" y="689"/>
                    <a:pt x="572" y="689"/>
                  </a:cubicBezTo>
                  <a:cubicBezTo>
                    <a:pt x="572" y="689"/>
                    <a:pt x="572" y="689"/>
                    <a:pt x="571" y="689"/>
                  </a:cubicBezTo>
                  <a:cubicBezTo>
                    <a:pt x="571" y="689"/>
                    <a:pt x="571" y="689"/>
                    <a:pt x="571" y="689"/>
                  </a:cubicBezTo>
                  <a:cubicBezTo>
                    <a:pt x="571" y="689"/>
                    <a:pt x="571" y="689"/>
                    <a:pt x="571" y="688"/>
                  </a:cubicBezTo>
                  <a:cubicBezTo>
                    <a:pt x="570" y="688"/>
                    <a:pt x="570" y="688"/>
                    <a:pt x="570" y="688"/>
                  </a:cubicBezTo>
                  <a:cubicBezTo>
                    <a:pt x="569" y="688"/>
                    <a:pt x="569" y="688"/>
                    <a:pt x="569" y="689"/>
                  </a:cubicBezTo>
                  <a:cubicBezTo>
                    <a:pt x="569" y="688"/>
                    <a:pt x="569" y="688"/>
                    <a:pt x="569" y="688"/>
                  </a:cubicBezTo>
                  <a:cubicBezTo>
                    <a:pt x="569" y="688"/>
                    <a:pt x="569" y="687"/>
                    <a:pt x="569" y="687"/>
                  </a:cubicBezTo>
                  <a:cubicBezTo>
                    <a:pt x="569" y="687"/>
                    <a:pt x="569" y="687"/>
                    <a:pt x="568" y="687"/>
                  </a:cubicBezTo>
                  <a:cubicBezTo>
                    <a:pt x="568" y="687"/>
                    <a:pt x="568" y="687"/>
                    <a:pt x="568" y="688"/>
                  </a:cubicBezTo>
                  <a:cubicBezTo>
                    <a:pt x="567" y="688"/>
                    <a:pt x="567" y="689"/>
                    <a:pt x="566" y="690"/>
                  </a:cubicBezTo>
                  <a:cubicBezTo>
                    <a:pt x="565" y="690"/>
                    <a:pt x="565" y="691"/>
                    <a:pt x="564" y="692"/>
                  </a:cubicBezTo>
                  <a:cubicBezTo>
                    <a:pt x="564" y="692"/>
                    <a:pt x="564" y="692"/>
                    <a:pt x="564" y="693"/>
                  </a:cubicBezTo>
                  <a:cubicBezTo>
                    <a:pt x="564" y="692"/>
                    <a:pt x="564" y="692"/>
                    <a:pt x="564" y="692"/>
                  </a:cubicBezTo>
                  <a:cubicBezTo>
                    <a:pt x="564" y="691"/>
                    <a:pt x="564" y="691"/>
                    <a:pt x="564" y="691"/>
                  </a:cubicBezTo>
                  <a:cubicBezTo>
                    <a:pt x="564" y="691"/>
                    <a:pt x="564" y="691"/>
                    <a:pt x="564" y="691"/>
                  </a:cubicBezTo>
                  <a:cubicBezTo>
                    <a:pt x="564" y="691"/>
                    <a:pt x="564" y="690"/>
                    <a:pt x="565" y="689"/>
                  </a:cubicBezTo>
                  <a:cubicBezTo>
                    <a:pt x="565" y="689"/>
                    <a:pt x="565" y="689"/>
                    <a:pt x="564" y="689"/>
                  </a:cubicBezTo>
                  <a:cubicBezTo>
                    <a:pt x="564" y="688"/>
                    <a:pt x="564" y="688"/>
                    <a:pt x="565" y="688"/>
                  </a:cubicBezTo>
                  <a:cubicBezTo>
                    <a:pt x="565" y="687"/>
                    <a:pt x="565" y="687"/>
                    <a:pt x="565" y="687"/>
                  </a:cubicBezTo>
                  <a:cubicBezTo>
                    <a:pt x="565" y="687"/>
                    <a:pt x="566" y="687"/>
                    <a:pt x="566" y="687"/>
                  </a:cubicBezTo>
                  <a:cubicBezTo>
                    <a:pt x="566" y="687"/>
                    <a:pt x="566" y="687"/>
                    <a:pt x="566" y="687"/>
                  </a:cubicBezTo>
                  <a:cubicBezTo>
                    <a:pt x="566" y="686"/>
                    <a:pt x="566" y="685"/>
                    <a:pt x="567" y="685"/>
                  </a:cubicBezTo>
                  <a:cubicBezTo>
                    <a:pt x="567" y="685"/>
                    <a:pt x="567" y="684"/>
                    <a:pt x="566" y="684"/>
                  </a:cubicBezTo>
                  <a:cubicBezTo>
                    <a:pt x="567" y="684"/>
                    <a:pt x="567" y="684"/>
                    <a:pt x="567" y="684"/>
                  </a:cubicBezTo>
                  <a:cubicBezTo>
                    <a:pt x="567" y="684"/>
                    <a:pt x="568" y="684"/>
                    <a:pt x="568" y="683"/>
                  </a:cubicBezTo>
                  <a:cubicBezTo>
                    <a:pt x="568" y="683"/>
                    <a:pt x="568" y="683"/>
                    <a:pt x="568" y="682"/>
                  </a:cubicBezTo>
                  <a:cubicBezTo>
                    <a:pt x="568" y="682"/>
                    <a:pt x="568" y="682"/>
                    <a:pt x="568" y="682"/>
                  </a:cubicBezTo>
                  <a:cubicBezTo>
                    <a:pt x="569" y="682"/>
                    <a:pt x="569" y="682"/>
                    <a:pt x="569" y="681"/>
                  </a:cubicBezTo>
                  <a:cubicBezTo>
                    <a:pt x="569" y="681"/>
                    <a:pt x="569" y="681"/>
                    <a:pt x="569" y="681"/>
                  </a:cubicBezTo>
                  <a:cubicBezTo>
                    <a:pt x="568" y="681"/>
                    <a:pt x="568" y="680"/>
                    <a:pt x="569" y="680"/>
                  </a:cubicBezTo>
                  <a:cubicBezTo>
                    <a:pt x="569" y="680"/>
                    <a:pt x="569" y="680"/>
                    <a:pt x="569" y="680"/>
                  </a:cubicBezTo>
                  <a:cubicBezTo>
                    <a:pt x="569" y="681"/>
                    <a:pt x="569" y="680"/>
                    <a:pt x="569" y="680"/>
                  </a:cubicBezTo>
                  <a:cubicBezTo>
                    <a:pt x="569" y="680"/>
                    <a:pt x="569" y="680"/>
                    <a:pt x="569" y="680"/>
                  </a:cubicBezTo>
                  <a:cubicBezTo>
                    <a:pt x="570" y="680"/>
                    <a:pt x="570" y="679"/>
                    <a:pt x="570" y="679"/>
                  </a:cubicBezTo>
                  <a:cubicBezTo>
                    <a:pt x="570" y="679"/>
                    <a:pt x="571" y="679"/>
                    <a:pt x="571" y="678"/>
                  </a:cubicBezTo>
                  <a:cubicBezTo>
                    <a:pt x="571" y="678"/>
                    <a:pt x="571" y="677"/>
                    <a:pt x="571" y="677"/>
                  </a:cubicBezTo>
                  <a:cubicBezTo>
                    <a:pt x="571" y="677"/>
                    <a:pt x="572" y="677"/>
                    <a:pt x="571" y="676"/>
                  </a:cubicBezTo>
                  <a:cubicBezTo>
                    <a:pt x="571" y="676"/>
                    <a:pt x="571" y="676"/>
                    <a:pt x="571" y="675"/>
                  </a:cubicBezTo>
                  <a:cubicBezTo>
                    <a:pt x="571" y="675"/>
                    <a:pt x="570" y="675"/>
                    <a:pt x="570" y="676"/>
                  </a:cubicBezTo>
                  <a:cubicBezTo>
                    <a:pt x="570" y="676"/>
                    <a:pt x="569" y="676"/>
                    <a:pt x="569" y="675"/>
                  </a:cubicBezTo>
                  <a:cubicBezTo>
                    <a:pt x="569" y="675"/>
                    <a:pt x="569" y="675"/>
                    <a:pt x="569" y="675"/>
                  </a:cubicBezTo>
                  <a:cubicBezTo>
                    <a:pt x="569" y="674"/>
                    <a:pt x="569" y="674"/>
                    <a:pt x="570" y="674"/>
                  </a:cubicBezTo>
                  <a:cubicBezTo>
                    <a:pt x="571" y="674"/>
                    <a:pt x="571" y="674"/>
                    <a:pt x="572" y="674"/>
                  </a:cubicBezTo>
                  <a:cubicBezTo>
                    <a:pt x="572" y="674"/>
                    <a:pt x="572" y="674"/>
                    <a:pt x="572" y="674"/>
                  </a:cubicBezTo>
                  <a:cubicBezTo>
                    <a:pt x="572" y="674"/>
                    <a:pt x="573" y="674"/>
                    <a:pt x="573" y="674"/>
                  </a:cubicBezTo>
                  <a:cubicBezTo>
                    <a:pt x="573" y="674"/>
                    <a:pt x="573" y="674"/>
                    <a:pt x="573" y="674"/>
                  </a:cubicBezTo>
                  <a:cubicBezTo>
                    <a:pt x="573" y="673"/>
                    <a:pt x="573" y="673"/>
                    <a:pt x="573" y="673"/>
                  </a:cubicBezTo>
                  <a:cubicBezTo>
                    <a:pt x="573" y="672"/>
                    <a:pt x="573" y="672"/>
                    <a:pt x="573" y="672"/>
                  </a:cubicBezTo>
                  <a:cubicBezTo>
                    <a:pt x="574" y="671"/>
                    <a:pt x="573" y="671"/>
                    <a:pt x="573" y="671"/>
                  </a:cubicBezTo>
                  <a:cubicBezTo>
                    <a:pt x="572" y="671"/>
                    <a:pt x="572" y="671"/>
                    <a:pt x="572" y="672"/>
                  </a:cubicBezTo>
                  <a:cubicBezTo>
                    <a:pt x="572" y="672"/>
                    <a:pt x="571" y="672"/>
                    <a:pt x="571" y="672"/>
                  </a:cubicBezTo>
                  <a:cubicBezTo>
                    <a:pt x="571" y="672"/>
                    <a:pt x="571" y="672"/>
                    <a:pt x="571" y="672"/>
                  </a:cubicBezTo>
                  <a:cubicBezTo>
                    <a:pt x="570" y="672"/>
                    <a:pt x="570" y="672"/>
                    <a:pt x="570" y="672"/>
                  </a:cubicBezTo>
                  <a:cubicBezTo>
                    <a:pt x="570" y="671"/>
                    <a:pt x="570" y="671"/>
                    <a:pt x="570" y="671"/>
                  </a:cubicBezTo>
                  <a:cubicBezTo>
                    <a:pt x="570" y="671"/>
                    <a:pt x="570" y="671"/>
                    <a:pt x="570" y="671"/>
                  </a:cubicBezTo>
                  <a:cubicBezTo>
                    <a:pt x="569" y="671"/>
                    <a:pt x="569" y="672"/>
                    <a:pt x="568" y="672"/>
                  </a:cubicBezTo>
                  <a:cubicBezTo>
                    <a:pt x="568" y="672"/>
                    <a:pt x="568" y="672"/>
                    <a:pt x="568" y="672"/>
                  </a:cubicBezTo>
                  <a:cubicBezTo>
                    <a:pt x="567" y="673"/>
                    <a:pt x="567" y="673"/>
                    <a:pt x="566" y="673"/>
                  </a:cubicBezTo>
                  <a:cubicBezTo>
                    <a:pt x="565" y="674"/>
                    <a:pt x="565" y="674"/>
                    <a:pt x="565" y="675"/>
                  </a:cubicBezTo>
                  <a:cubicBezTo>
                    <a:pt x="564" y="675"/>
                    <a:pt x="564" y="675"/>
                    <a:pt x="564" y="675"/>
                  </a:cubicBezTo>
                  <a:cubicBezTo>
                    <a:pt x="565" y="676"/>
                    <a:pt x="564" y="676"/>
                    <a:pt x="564" y="676"/>
                  </a:cubicBezTo>
                  <a:cubicBezTo>
                    <a:pt x="564" y="676"/>
                    <a:pt x="564" y="676"/>
                    <a:pt x="564" y="677"/>
                  </a:cubicBezTo>
                  <a:cubicBezTo>
                    <a:pt x="563" y="677"/>
                    <a:pt x="563" y="678"/>
                    <a:pt x="563" y="678"/>
                  </a:cubicBezTo>
                  <a:cubicBezTo>
                    <a:pt x="563" y="678"/>
                    <a:pt x="563" y="678"/>
                    <a:pt x="563" y="678"/>
                  </a:cubicBezTo>
                  <a:cubicBezTo>
                    <a:pt x="563" y="679"/>
                    <a:pt x="563" y="679"/>
                    <a:pt x="563" y="679"/>
                  </a:cubicBezTo>
                  <a:cubicBezTo>
                    <a:pt x="563" y="679"/>
                    <a:pt x="563" y="679"/>
                    <a:pt x="563" y="679"/>
                  </a:cubicBezTo>
                  <a:cubicBezTo>
                    <a:pt x="562" y="680"/>
                    <a:pt x="562" y="680"/>
                    <a:pt x="561" y="681"/>
                  </a:cubicBezTo>
                  <a:cubicBezTo>
                    <a:pt x="561" y="681"/>
                    <a:pt x="560" y="681"/>
                    <a:pt x="561" y="681"/>
                  </a:cubicBezTo>
                  <a:cubicBezTo>
                    <a:pt x="561" y="681"/>
                    <a:pt x="561" y="682"/>
                    <a:pt x="560" y="682"/>
                  </a:cubicBezTo>
                  <a:cubicBezTo>
                    <a:pt x="560" y="682"/>
                    <a:pt x="560" y="682"/>
                    <a:pt x="560" y="682"/>
                  </a:cubicBezTo>
                  <a:cubicBezTo>
                    <a:pt x="560" y="683"/>
                    <a:pt x="560" y="683"/>
                    <a:pt x="560" y="683"/>
                  </a:cubicBezTo>
                  <a:cubicBezTo>
                    <a:pt x="560" y="683"/>
                    <a:pt x="560" y="683"/>
                    <a:pt x="560" y="683"/>
                  </a:cubicBezTo>
                  <a:cubicBezTo>
                    <a:pt x="559" y="684"/>
                    <a:pt x="559" y="685"/>
                    <a:pt x="559" y="685"/>
                  </a:cubicBezTo>
                  <a:cubicBezTo>
                    <a:pt x="559" y="686"/>
                    <a:pt x="559" y="687"/>
                    <a:pt x="558" y="687"/>
                  </a:cubicBezTo>
                  <a:cubicBezTo>
                    <a:pt x="558" y="688"/>
                    <a:pt x="558" y="688"/>
                    <a:pt x="558" y="689"/>
                  </a:cubicBezTo>
                  <a:cubicBezTo>
                    <a:pt x="558" y="689"/>
                    <a:pt x="558" y="689"/>
                    <a:pt x="558" y="689"/>
                  </a:cubicBezTo>
                  <a:cubicBezTo>
                    <a:pt x="557" y="689"/>
                    <a:pt x="557" y="689"/>
                    <a:pt x="557" y="690"/>
                  </a:cubicBezTo>
                  <a:cubicBezTo>
                    <a:pt x="557" y="690"/>
                    <a:pt x="557" y="690"/>
                    <a:pt x="557" y="690"/>
                  </a:cubicBezTo>
                  <a:cubicBezTo>
                    <a:pt x="557" y="690"/>
                    <a:pt x="557" y="690"/>
                    <a:pt x="557" y="690"/>
                  </a:cubicBezTo>
                  <a:cubicBezTo>
                    <a:pt x="557" y="691"/>
                    <a:pt x="557" y="691"/>
                    <a:pt x="557" y="691"/>
                  </a:cubicBezTo>
                  <a:cubicBezTo>
                    <a:pt x="556" y="692"/>
                    <a:pt x="556" y="692"/>
                    <a:pt x="556" y="692"/>
                  </a:cubicBezTo>
                  <a:cubicBezTo>
                    <a:pt x="556" y="693"/>
                    <a:pt x="557" y="693"/>
                    <a:pt x="557" y="693"/>
                  </a:cubicBezTo>
                  <a:cubicBezTo>
                    <a:pt x="557" y="693"/>
                    <a:pt x="557" y="693"/>
                    <a:pt x="557" y="693"/>
                  </a:cubicBezTo>
                  <a:cubicBezTo>
                    <a:pt x="557" y="693"/>
                    <a:pt x="558" y="694"/>
                    <a:pt x="558" y="694"/>
                  </a:cubicBezTo>
                  <a:cubicBezTo>
                    <a:pt x="557" y="694"/>
                    <a:pt x="557" y="693"/>
                    <a:pt x="557" y="694"/>
                  </a:cubicBezTo>
                  <a:cubicBezTo>
                    <a:pt x="557" y="694"/>
                    <a:pt x="557" y="694"/>
                    <a:pt x="557" y="694"/>
                  </a:cubicBezTo>
                  <a:cubicBezTo>
                    <a:pt x="557" y="693"/>
                    <a:pt x="557" y="693"/>
                    <a:pt x="556" y="693"/>
                  </a:cubicBezTo>
                  <a:cubicBezTo>
                    <a:pt x="556" y="693"/>
                    <a:pt x="556" y="693"/>
                    <a:pt x="556" y="693"/>
                  </a:cubicBezTo>
                  <a:cubicBezTo>
                    <a:pt x="556" y="693"/>
                    <a:pt x="555" y="693"/>
                    <a:pt x="555" y="694"/>
                  </a:cubicBezTo>
                  <a:cubicBezTo>
                    <a:pt x="555" y="694"/>
                    <a:pt x="555" y="694"/>
                    <a:pt x="555" y="695"/>
                  </a:cubicBezTo>
                  <a:cubicBezTo>
                    <a:pt x="554" y="695"/>
                    <a:pt x="554" y="695"/>
                    <a:pt x="554" y="696"/>
                  </a:cubicBezTo>
                  <a:cubicBezTo>
                    <a:pt x="554" y="696"/>
                    <a:pt x="554" y="696"/>
                    <a:pt x="554" y="696"/>
                  </a:cubicBezTo>
                  <a:cubicBezTo>
                    <a:pt x="555" y="696"/>
                    <a:pt x="555" y="696"/>
                    <a:pt x="555" y="696"/>
                  </a:cubicBezTo>
                  <a:cubicBezTo>
                    <a:pt x="556" y="696"/>
                    <a:pt x="556" y="696"/>
                    <a:pt x="556" y="697"/>
                  </a:cubicBezTo>
                  <a:cubicBezTo>
                    <a:pt x="556" y="697"/>
                    <a:pt x="556" y="697"/>
                    <a:pt x="556" y="697"/>
                  </a:cubicBezTo>
                  <a:cubicBezTo>
                    <a:pt x="555" y="697"/>
                    <a:pt x="555" y="697"/>
                    <a:pt x="556" y="697"/>
                  </a:cubicBezTo>
                  <a:cubicBezTo>
                    <a:pt x="556" y="697"/>
                    <a:pt x="556" y="697"/>
                    <a:pt x="557" y="697"/>
                  </a:cubicBezTo>
                  <a:cubicBezTo>
                    <a:pt x="556" y="698"/>
                    <a:pt x="556" y="698"/>
                    <a:pt x="556" y="697"/>
                  </a:cubicBezTo>
                  <a:cubicBezTo>
                    <a:pt x="555" y="697"/>
                    <a:pt x="555" y="697"/>
                    <a:pt x="555" y="698"/>
                  </a:cubicBezTo>
                  <a:cubicBezTo>
                    <a:pt x="555" y="698"/>
                    <a:pt x="555" y="698"/>
                    <a:pt x="555" y="698"/>
                  </a:cubicBezTo>
                  <a:cubicBezTo>
                    <a:pt x="555" y="698"/>
                    <a:pt x="554" y="698"/>
                    <a:pt x="554" y="698"/>
                  </a:cubicBezTo>
                  <a:cubicBezTo>
                    <a:pt x="554" y="698"/>
                    <a:pt x="554" y="698"/>
                    <a:pt x="554" y="698"/>
                  </a:cubicBezTo>
                  <a:cubicBezTo>
                    <a:pt x="554" y="697"/>
                    <a:pt x="554" y="697"/>
                    <a:pt x="554" y="697"/>
                  </a:cubicBezTo>
                  <a:cubicBezTo>
                    <a:pt x="553" y="697"/>
                    <a:pt x="553" y="697"/>
                    <a:pt x="553" y="697"/>
                  </a:cubicBezTo>
                  <a:cubicBezTo>
                    <a:pt x="553" y="698"/>
                    <a:pt x="553" y="698"/>
                    <a:pt x="553" y="698"/>
                  </a:cubicBezTo>
                  <a:cubicBezTo>
                    <a:pt x="553" y="698"/>
                    <a:pt x="553" y="699"/>
                    <a:pt x="553" y="699"/>
                  </a:cubicBezTo>
                  <a:cubicBezTo>
                    <a:pt x="553" y="700"/>
                    <a:pt x="553" y="700"/>
                    <a:pt x="552" y="700"/>
                  </a:cubicBezTo>
                  <a:cubicBezTo>
                    <a:pt x="552" y="700"/>
                    <a:pt x="552" y="700"/>
                    <a:pt x="552" y="701"/>
                  </a:cubicBezTo>
                  <a:cubicBezTo>
                    <a:pt x="552" y="701"/>
                    <a:pt x="551" y="702"/>
                    <a:pt x="551" y="703"/>
                  </a:cubicBezTo>
                  <a:cubicBezTo>
                    <a:pt x="552" y="703"/>
                    <a:pt x="552" y="703"/>
                    <a:pt x="553" y="704"/>
                  </a:cubicBezTo>
                  <a:cubicBezTo>
                    <a:pt x="553" y="704"/>
                    <a:pt x="553" y="704"/>
                    <a:pt x="553" y="704"/>
                  </a:cubicBezTo>
                  <a:cubicBezTo>
                    <a:pt x="553" y="704"/>
                    <a:pt x="553" y="704"/>
                    <a:pt x="553" y="705"/>
                  </a:cubicBezTo>
                  <a:cubicBezTo>
                    <a:pt x="552" y="705"/>
                    <a:pt x="552" y="705"/>
                    <a:pt x="552" y="705"/>
                  </a:cubicBezTo>
                  <a:cubicBezTo>
                    <a:pt x="552" y="705"/>
                    <a:pt x="552" y="705"/>
                    <a:pt x="552" y="705"/>
                  </a:cubicBezTo>
                  <a:cubicBezTo>
                    <a:pt x="552" y="705"/>
                    <a:pt x="551" y="706"/>
                    <a:pt x="551" y="706"/>
                  </a:cubicBezTo>
                  <a:cubicBezTo>
                    <a:pt x="550" y="707"/>
                    <a:pt x="550" y="708"/>
                    <a:pt x="548" y="708"/>
                  </a:cubicBezTo>
                  <a:cubicBezTo>
                    <a:pt x="548" y="708"/>
                    <a:pt x="548" y="709"/>
                    <a:pt x="548" y="709"/>
                  </a:cubicBezTo>
                  <a:cubicBezTo>
                    <a:pt x="547" y="709"/>
                    <a:pt x="547" y="709"/>
                    <a:pt x="547" y="710"/>
                  </a:cubicBezTo>
                  <a:cubicBezTo>
                    <a:pt x="547" y="710"/>
                    <a:pt x="547" y="710"/>
                    <a:pt x="547" y="710"/>
                  </a:cubicBezTo>
                  <a:cubicBezTo>
                    <a:pt x="547" y="710"/>
                    <a:pt x="547" y="711"/>
                    <a:pt x="547" y="711"/>
                  </a:cubicBezTo>
                  <a:cubicBezTo>
                    <a:pt x="547" y="711"/>
                    <a:pt x="547" y="711"/>
                    <a:pt x="547" y="711"/>
                  </a:cubicBezTo>
                  <a:cubicBezTo>
                    <a:pt x="547" y="712"/>
                    <a:pt x="547" y="712"/>
                    <a:pt x="547" y="712"/>
                  </a:cubicBezTo>
                  <a:cubicBezTo>
                    <a:pt x="547" y="712"/>
                    <a:pt x="547" y="712"/>
                    <a:pt x="547" y="712"/>
                  </a:cubicBezTo>
                  <a:cubicBezTo>
                    <a:pt x="547" y="712"/>
                    <a:pt x="547" y="713"/>
                    <a:pt x="547" y="713"/>
                  </a:cubicBezTo>
                  <a:cubicBezTo>
                    <a:pt x="548" y="713"/>
                    <a:pt x="548" y="713"/>
                    <a:pt x="548" y="713"/>
                  </a:cubicBezTo>
                  <a:cubicBezTo>
                    <a:pt x="548" y="713"/>
                    <a:pt x="548" y="713"/>
                    <a:pt x="548" y="713"/>
                  </a:cubicBezTo>
                  <a:cubicBezTo>
                    <a:pt x="549" y="713"/>
                    <a:pt x="549" y="713"/>
                    <a:pt x="549" y="713"/>
                  </a:cubicBezTo>
                  <a:cubicBezTo>
                    <a:pt x="550" y="713"/>
                    <a:pt x="550" y="713"/>
                    <a:pt x="551" y="713"/>
                  </a:cubicBezTo>
                  <a:cubicBezTo>
                    <a:pt x="552" y="713"/>
                    <a:pt x="552" y="713"/>
                    <a:pt x="553" y="713"/>
                  </a:cubicBezTo>
                  <a:cubicBezTo>
                    <a:pt x="553" y="713"/>
                    <a:pt x="553" y="712"/>
                    <a:pt x="553" y="712"/>
                  </a:cubicBezTo>
                  <a:cubicBezTo>
                    <a:pt x="554" y="712"/>
                    <a:pt x="554" y="712"/>
                    <a:pt x="554" y="711"/>
                  </a:cubicBezTo>
                  <a:cubicBezTo>
                    <a:pt x="554" y="712"/>
                    <a:pt x="554" y="712"/>
                    <a:pt x="554" y="712"/>
                  </a:cubicBezTo>
                  <a:cubicBezTo>
                    <a:pt x="554" y="712"/>
                    <a:pt x="554" y="712"/>
                    <a:pt x="554" y="712"/>
                  </a:cubicBezTo>
                  <a:cubicBezTo>
                    <a:pt x="555" y="712"/>
                    <a:pt x="555" y="712"/>
                    <a:pt x="556" y="712"/>
                  </a:cubicBezTo>
                  <a:cubicBezTo>
                    <a:pt x="556" y="712"/>
                    <a:pt x="557" y="712"/>
                    <a:pt x="557" y="712"/>
                  </a:cubicBezTo>
                  <a:cubicBezTo>
                    <a:pt x="557" y="712"/>
                    <a:pt x="557" y="712"/>
                    <a:pt x="557" y="713"/>
                  </a:cubicBezTo>
                  <a:cubicBezTo>
                    <a:pt x="558" y="713"/>
                    <a:pt x="559" y="713"/>
                    <a:pt x="560" y="713"/>
                  </a:cubicBezTo>
                  <a:cubicBezTo>
                    <a:pt x="560" y="713"/>
                    <a:pt x="560" y="713"/>
                    <a:pt x="560" y="713"/>
                  </a:cubicBezTo>
                  <a:cubicBezTo>
                    <a:pt x="560" y="713"/>
                    <a:pt x="561" y="712"/>
                    <a:pt x="561" y="712"/>
                  </a:cubicBezTo>
                  <a:cubicBezTo>
                    <a:pt x="561" y="712"/>
                    <a:pt x="561" y="712"/>
                    <a:pt x="561" y="712"/>
                  </a:cubicBezTo>
                  <a:cubicBezTo>
                    <a:pt x="561" y="712"/>
                    <a:pt x="561" y="712"/>
                    <a:pt x="561" y="713"/>
                  </a:cubicBezTo>
                  <a:cubicBezTo>
                    <a:pt x="561" y="713"/>
                    <a:pt x="560" y="713"/>
                    <a:pt x="561" y="713"/>
                  </a:cubicBezTo>
                  <a:cubicBezTo>
                    <a:pt x="561" y="713"/>
                    <a:pt x="561" y="713"/>
                    <a:pt x="561" y="713"/>
                  </a:cubicBezTo>
                  <a:cubicBezTo>
                    <a:pt x="561" y="713"/>
                    <a:pt x="561" y="713"/>
                    <a:pt x="561" y="713"/>
                  </a:cubicBezTo>
                  <a:cubicBezTo>
                    <a:pt x="562" y="713"/>
                    <a:pt x="562" y="713"/>
                    <a:pt x="562" y="713"/>
                  </a:cubicBezTo>
                  <a:cubicBezTo>
                    <a:pt x="562" y="713"/>
                    <a:pt x="562" y="713"/>
                    <a:pt x="562" y="713"/>
                  </a:cubicBezTo>
                  <a:cubicBezTo>
                    <a:pt x="563" y="713"/>
                    <a:pt x="563" y="713"/>
                    <a:pt x="564" y="713"/>
                  </a:cubicBezTo>
                  <a:cubicBezTo>
                    <a:pt x="564" y="714"/>
                    <a:pt x="564" y="714"/>
                    <a:pt x="565" y="713"/>
                  </a:cubicBezTo>
                  <a:cubicBezTo>
                    <a:pt x="565" y="713"/>
                    <a:pt x="565" y="713"/>
                    <a:pt x="565" y="713"/>
                  </a:cubicBezTo>
                  <a:cubicBezTo>
                    <a:pt x="565" y="713"/>
                    <a:pt x="565" y="713"/>
                    <a:pt x="565" y="713"/>
                  </a:cubicBezTo>
                  <a:cubicBezTo>
                    <a:pt x="566" y="713"/>
                    <a:pt x="566" y="713"/>
                    <a:pt x="566" y="713"/>
                  </a:cubicBezTo>
                  <a:cubicBezTo>
                    <a:pt x="567" y="713"/>
                    <a:pt x="567" y="713"/>
                    <a:pt x="567" y="713"/>
                  </a:cubicBezTo>
                  <a:cubicBezTo>
                    <a:pt x="567" y="713"/>
                    <a:pt x="568" y="713"/>
                    <a:pt x="568" y="713"/>
                  </a:cubicBezTo>
                  <a:cubicBezTo>
                    <a:pt x="568" y="713"/>
                    <a:pt x="569" y="713"/>
                    <a:pt x="568" y="712"/>
                  </a:cubicBezTo>
                  <a:cubicBezTo>
                    <a:pt x="568" y="712"/>
                    <a:pt x="569" y="712"/>
                    <a:pt x="569" y="712"/>
                  </a:cubicBezTo>
                  <a:cubicBezTo>
                    <a:pt x="569" y="711"/>
                    <a:pt x="569" y="712"/>
                    <a:pt x="569" y="712"/>
                  </a:cubicBezTo>
                  <a:cubicBezTo>
                    <a:pt x="569" y="712"/>
                    <a:pt x="569" y="711"/>
                    <a:pt x="570" y="711"/>
                  </a:cubicBezTo>
                  <a:cubicBezTo>
                    <a:pt x="570" y="711"/>
                    <a:pt x="570" y="711"/>
                    <a:pt x="571" y="711"/>
                  </a:cubicBezTo>
                  <a:cubicBezTo>
                    <a:pt x="571" y="711"/>
                    <a:pt x="571" y="711"/>
                    <a:pt x="571" y="711"/>
                  </a:cubicBezTo>
                  <a:cubicBezTo>
                    <a:pt x="571" y="712"/>
                    <a:pt x="570" y="712"/>
                    <a:pt x="570" y="712"/>
                  </a:cubicBezTo>
                  <a:cubicBezTo>
                    <a:pt x="570" y="712"/>
                    <a:pt x="569" y="712"/>
                    <a:pt x="569" y="712"/>
                  </a:cubicBezTo>
                  <a:cubicBezTo>
                    <a:pt x="569" y="712"/>
                    <a:pt x="569" y="713"/>
                    <a:pt x="569" y="713"/>
                  </a:cubicBezTo>
                  <a:cubicBezTo>
                    <a:pt x="569" y="713"/>
                    <a:pt x="570" y="713"/>
                    <a:pt x="570" y="713"/>
                  </a:cubicBezTo>
                  <a:cubicBezTo>
                    <a:pt x="570" y="713"/>
                    <a:pt x="571" y="713"/>
                    <a:pt x="571" y="713"/>
                  </a:cubicBezTo>
                  <a:cubicBezTo>
                    <a:pt x="571" y="713"/>
                    <a:pt x="571" y="713"/>
                    <a:pt x="570" y="713"/>
                  </a:cubicBezTo>
                  <a:cubicBezTo>
                    <a:pt x="570" y="713"/>
                    <a:pt x="569" y="714"/>
                    <a:pt x="569" y="714"/>
                  </a:cubicBezTo>
                  <a:cubicBezTo>
                    <a:pt x="569" y="714"/>
                    <a:pt x="569" y="714"/>
                    <a:pt x="569" y="714"/>
                  </a:cubicBezTo>
                  <a:cubicBezTo>
                    <a:pt x="569" y="714"/>
                    <a:pt x="569" y="714"/>
                    <a:pt x="569" y="714"/>
                  </a:cubicBezTo>
                  <a:cubicBezTo>
                    <a:pt x="570" y="714"/>
                    <a:pt x="570" y="714"/>
                    <a:pt x="571" y="713"/>
                  </a:cubicBezTo>
                  <a:cubicBezTo>
                    <a:pt x="571" y="713"/>
                    <a:pt x="571" y="713"/>
                    <a:pt x="571" y="713"/>
                  </a:cubicBezTo>
                  <a:cubicBezTo>
                    <a:pt x="571" y="713"/>
                    <a:pt x="571" y="713"/>
                    <a:pt x="571" y="713"/>
                  </a:cubicBezTo>
                  <a:cubicBezTo>
                    <a:pt x="571" y="714"/>
                    <a:pt x="571" y="714"/>
                    <a:pt x="570" y="714"/>
                  </a:cubicBezTo>
                  <a:cubicBezTo>
                    <a:pt x="571" y="714"/>
                    <a:pt x="571" y="714"/>
                    <a:pt x="571" y="714"/>
                  </a:cubicBezTo>
                  <a:cubicBezTo>
                    <a:pt x="571" y="714"/>
                    <a:pt x="571" y="714"/>
                    <a:pt x="571" y="714"/>
                  </a:cubicBezTo>
                  <a:cubicBezTo>
                    <a:pt x="572" y="714"/>
                    <a:pt x="572" y="714"/>
                    <a:pt x="572" y="714"/>
                  </a:cubicBezTo>
                  <a:cubicBezTo>
                    <a:pt x="572" y="714"/>
                    <a:pt x="572" y="714"/>
                    <a:pt x="572" y="715"/>
                  </a:cubicBezTo>
                  <a:cubicBezTo>
                    <a:pt x="572" y="715"/>
                    <a:pt x="572" y="715"/>
                    <a:pt x="572" y="715"/>
                  </a:cubicBezTo>
                  <a:cubicBezTo>
                    <a:pt x="572" y="715"/>
                    <a:pt x="572" y="715"/>
                    <a:pt x="572" y="715"/>
                  </a:cubicBezTo>
                  <a:cubicBezTo>
                    <a:pt x="573" y="714"/>
                    <a:pt x="573" y="714"/>
                    <a:pt x="573" y="714"/>
                  </a:cubicBezTo>
                  <a:cubicBezTo>
                    <a:pt x="573" y="714"/>
                    <a:pt x="573" y="714"/>
                    <a:pt x="573" y="714"/>
                  </a:cubicBezTo>
                  <a:cubicBezTo>
                    <a:pt x="573" y="714"/>
                    <a:pt x="573" y="713"/>
                    <a:pt x="574" y="713"/>
                  </a:cubicBezTo>
                  <a:cubicBezTo>
                    <a:pt x="574" y="713"/>
                    <a:pt x="574" y="713"/>
                    <a:pt x="573" y="713"/>
                  </a:cubicBezTo>
                  <a:cubicBezTo>
                    <a:pt x="573" y="713"/>
                    <a:pt x="573" y="712"/>
                    <a:pt x="573" y="712"/>
                  </a:cubicBezTo>
                  <a:cubicBezTo>
                    <a:pt x="573" y="712"/>
                    <a:pt x="573" y="712"/>
                    <a:pt x="574" y="712"/>
                  </a:cubicBezTo>
                  <a:cubicBezTo>
                    <a:pt x="574" y="712"/>
                    <a:pt x="574" y="712"/>
                    <a:pt x="574" y="712"/>
                  </a:cubicBezTo>
                  <a:cubicBezTo>
                    <a:pt x="575" y="712"/>
                    <a:pt x="575" y="713"/>
                    <a:pt x="575" y="713"/>
                  </a:cubicBezTo>
                  <a:cubicBezTo>
                    <a:pt x="575" y="713"/>
                    <a:pt x="576" y="713"/>
                    <a:pt x="576" y="713"/>
                  </a:cubicBezTo>
                  <a:cubicBezTo>
                    <a:pt x="576" y="713"/>
                    <a:pt x="576" y="713"/>
                    <a:pt x="577" y="713"/>
                  </a:cubicBezTo>
                  <a:cubicBezTo>
                    <a:pt x="577" y="713"/>
                    <a:pt x="577" y="713"/>
                    <a:pt x="578" y="712"/>
                  </a:cubicBezTo>
                  <a:cubicBezTo>
                    <a:pt x="578" y="713"/>
                    <a:pt x="577" y="713"/>
                    <a:pt x="577" y="713"/>
                  </a:cubicBezTo>
                  <a:cubicBezTo>
                    <a:pt x="577" y="714"/>
                    <a:pt x="577" y="714"/>
                    <a:pt x="577" y="714"/>
                  </a:cubicBezTo>
                  <a:cubicBezTo>
                    <a:pt x="577" y="714"/>
                    <a:pt x="576" y="714"/>
                    <a:pt x="576" y="714"/>
                  </a:cubicBezTo>
                  <a:cubicBezTo>
                    <a:pt x="575" y="714"/>
                    <a:pt x="575" y="715"/>
                    <a:pt x="575" y="715"/>
                  </a:cubicBezTo>
                  <a:cubicBezTo>
                    <a:pt x="574" y="715"/>
                    <a:pt x="575" y="715"/>
                    <a:pt x="574" y="716"/>
                  </a:cubicBezTo>
                  <a:cubicBezTo>
                    <a:pt x="574" y="716"/>
                    <a:pt x="574" y="716"/>
                    <a:pt x="574" y="716"/>
                  </a:cubicBezTo>
                  <a:cubicBezTo>
                    <a:pt x="574" y="717"/>
                    <a:pt x="573" y="717"/>
                    <a:pt x="573" y="717"/>
                  </a:cubicBezTo>
                  <a:cubicBezTo>
                    <a:pt x="573" y="718"/>
                    <a:pt x="573" y="718"/>
                    <a:pt x="572" y="718"/>
                  </a:cubicBezTo>
                  <a:cubicBezTo>
                    <a:pt x="572" y="718"/>
                    <a:pt x="572" y="718"/>
                    <a:pt x="571" y="718"/>
                  </a:cubicBezTo>
                  <a:cubicBezTo>
                    <a:pt x="571" y="718"/>
                    <a:pt x="571" y="718"/>
                    <a:pt x="571" y="718"/>
                  </a:cubicBezTo>
                  <a:cubicBezTo>
                    <a:pt x="571" y="718"/>
                    <a:pt x="570" y="719"/>
                    <a:pt x="570" y="719"/>
                  </a:cubicBezTo>
                  <a:cubicBezTo>
                    <a:pt x="570" y="719"/>
                    <a:pt x="570" y="719"/>
                    <a:pt x="570" y="720"/>
                  </a:cubicBezTo>
                  <a:cubicBezTo>
                    <a:pt x="570" y="720"/>
                    <a:pt x="570" y="720"/>
                    <a:pt x="570" y="720"/>
                  </a:cubicBezTo>
                  <a:cubicBezTo>
                    <a:pt x="571" y="720"/>
                    <a:pt x="572" y="720"/>
                    <a:pt x="572" y="720"/>
                  </a:cubicBezTo>
                  <a:cubicBezTo>
                    <a:pt x="572" y="720"/>
                    <a:pt x="573" y="720"/>
                    <a:pt x="573" y="720"/>
                  </a:cubicBezTo>
                  <a:cubicBezTo>
                    <a:pt x="574" y="720"/>
                    <a:pt x="575" y="720"/>
                    <a:pt x="575" y="719"/>
                  </a:cubicBezTo>
                  <a:cubicBezTo>
                    <a:pt x="575" y="719"/>
                    <a:pt x="575" y="719"/>
                    <a:pt x="575" y="718"/>
                  </a:cubicBezTo>
                  <a:cubicBezTo>
                    <a:pt x="576" y="718"/>
                    <a:pt x="576" y="718"/>
                    <a:pt x="575" y="717"/>
                  </a:cubicBezTo>
                  <a:cubicBezTo>
                    <a:pt x="576" y="717"/>
                    <a:pt x="576" y="717"/>
                    <a:pt x="576" y="717"/>
                  </a:cubicBezTo>
                  <a:cubicBezTo>
                    <a:pt x="576" y="717"/>
                    <a:pt x="576" y="717"/>
                    <a:pt x="576" y="716"/>
                  </a:cubicBezTo>
                  <a:cubicBezTo>
                    <a:pt x="577" y="716"/>
                    <a:pt x="577" y="715"/>
                    <a:pt x="578" y="715"/>
                  </a:cubicBezTo>
                  <a:cubicBezTo>
                    <a:pt x="578" y="715"/>
                    <a:pt x="578" y="715"/>
                    <a:pt x="578" y="715"/>
                  </a:cubicBezTo>
                  <a:cubicBezTo>
                    <a:pt x="578" y="715"/>
                    <a:pt x="578" y="715"/>
                    <a:pt x="578" y="715"/>
                  </a:cubicBezTo>
                  <a:cubicBezTo>
                    <a:pt x="578" y="715"/>
                    <a:pt x="579" y="715"/>
                    <a:pt x="580" y="714"/>
                  </a:cubicBezTo>
                  <a:cubicBezTo>
                    <a:pt x="580" y="714"/>
                    <a:pt x="580" y="714"/>
                    <a:pt x="580" y="715"/>
                  </a:cubicBezTo>
                  <a:cubicBezTo>
                    <a:pt x="579" y="715"/>
                    <a:pt x="579" y="715"/>
                    <a:pt x="579" y="715"/>
                  </a:cubicBezTo>
                  <a:cubicBezTo>
                    <a:pt x="580" y="715"/>
                    <a:pt x="580" y="715"/>
                    <a:pt x="580" y="714"/>
                  </a:cubicBezTo>
                  <a:cubicBezTo>
                    <a:pt x="580" y="714"/>
                    <a:pt x="581" y="713"/>
                    <a:pt x="581" y="713"/>
                  </a:cubicBezTo>
                  <a:cubicBezTo>
                    <a:pt x="581" y="712"/>
                    <a:pt x="582" y="711"/>
                    <a:pt x="582" y="710"/>
                  </a:cubicBezTo>
                  <a:cubicBezTo>
                    <a:pt x="582" y="710"/>
                    <a:pt x="582" y="710"/>
                    <a:pt x="582" y="710"/>
                  </a:cubicBezTo>
                  <a:cubicBezTo>
                    <a:pt x="582" y="710"/>
                    <a:pt x="582" y="710"/>
                    <a:pt x="582" y="710"/>
                  </a:cubicBezTo>
                  <a:cubicBezTo>
                    <a:pt x="582" y="710"/>
                    <a:pt x="582" y="711"/>
                    <a:pt x="582" y="711"/>
                  </a:cubicBezTo>
                  <a:cubicBezTo>
                    <a:pt x="583" y="710"/>
                    <a:pt x="583" y="711"/>
                    <a:pt x="583" y="711"/>
                  </a:cubicBezTo>
                  <a:cubicBezTo>
                    <a:pt x="583" y="711"/>
                    <a:pt x="583" y="711"/>
                    <a:pt x="583" y="711"/>
                  </a:cubicBezTo>
                  <a:cubicBezTo>
                    <a:pt x="583" y="711"/>
                    <a:pt x="583" y="711"/>
                    <a:pt x="583" y="711"/>
                  </a:cubicBezTo>
                  <a:cubicBezTo>
                    <a:pt x="583" y="712"/>
                    <a:pt x="583" y="712"/>
                    <a:pt x="584" y="712"/>
                  </a:cubicBezTo>
                  <a:cubicBezTo>
                    <a:pt x="584" y="713"/>
                    <a:pt x="584" y="714"/>
                    <a:pt x="584" y="714"/>
                  </a:cubicBezTo>
                  <a:cubicBezTo>
                    <a:pt x="584" y="715"/>
                    <a:pt x="584" y="715"/>
                    <a:pt x="584" y="715"/>
                  </a:cubicBezTo>
                  <a:cubicBezTo>
                    <a:pt x="584" y="715"/>
                    <a:pt x="584" y="715"/>
                    <a:pt x="584" y="716"/>
                  </a:cubicBezTo>
                  <a:cubicBezTo>
                    <a:pt x="584" y="716"/>
                    <a:pt x="584" y="716"/>
                    <a:pt x="584" y="716"/>
                  </a:cubicBezTo>
                  <a:cubicBezTo>
                    <a:pt x="583" y="716"/>
                    <a:pt x="583" y="717"/>
                    <a:pt x="583" y="718"/>
                  </a:cubicBezTo>
                  <a:cubicBezTo>
                    <a:pt x="583" y="718"/>
                    <a:pt x="582" y="719"/>
                    <a:pt x="582" y="720"/>
                  </a:cubicBezTo>
                  <a:cubicBezTo>
                    <a:pt x="582" y="720"/>
                    <a:pt x="582" y="720"/>
                    <a:pt x="582" y="720"/>
                  </a:cubicBezTo>
                  <a:cubicBezTo>
                    <a:pt x="582" y="721"/>
                    <a:pt x="582" y="721"/>
                    <a:pt x="582" y="721"/>
                  </a:cubicBezTo>
                  <a:cubicBezTo>
                    <a:pt x="583" y="721"/>
                    <a:pt x="583" y="721"/>
                    <a:pt x="583" y="721"/>
                  </a:cubicBezTo>
                  <a:cubicBezTo>
                    <a:pt x="584" y="720"/>
                    <a:pt x="585" y="719"/>
                    <a:pt x="586" y="717"/>
                  </a:cubicBezTo>
                  <a:cubicBezTo>
                    <a:pt x="586" y="717"/>
                    <a:pt x="586" y="717"/>
                    <a:pt x="586" y="717"/>
                  </a:cubicBezTo>
                  <a:cubicBezTo>
                    <a:pt x="586" y="717"/>
                    <a:pt x="586" y="717"/>
                    <a:pt x="586" y="717"/>
                  </a:cubicBezTo>
                  <a:cubicBezTo>
                    <a:pt x="586" y="718"/>
                    <a:pt x="586" y="718"/>
                    <a:pt x="586" y="719"/>
                  </a:cubicBezTo>
                  <a:cubicBezTo>
                    <a:pt x="586" y="719"/>
                    <a:pt x="586" y="719"/>
                    <a:pt x="586" y="719"/>
                  </a:cubicBezTo>
                  <a:cubicBezTo>
                    <a:pt x="586" y="720"/>
                    <a:pt x="586" y="720"/>
                    <a:pt x="586" y="720"/>
                  </a:cubicBezTo>
                  <a:cubicBezTo>
                    <a:pt x="586" y="720"/>
                    <a:pt x="585" y="720"/>
                    <a:pt x="586" y="721"/>
                  </a:cubicBezTo>
                  <a:cubicBezTo>
                    <a:pt x="586" y="721"/>
                    <a:pt x="586" y="721"/>
                    <a:pt x="586" y="722"/>
                  </a:cubicBezTo>
                  <a:cubicBezTo>
                    <a:pt x="586" y="722"/>
                    <a:pt x="586" y="722"/>
                    <a:pt x="586" y="723"/>
                  </a:cubicBezTo>
                  <a:cubicBezTo>
                    <a:pt x="586" y="723"/>
                    <a:pt x="586" y="723"/>
                    <a:pt x="586" y="723"/>
                  </a:cubicBezTo>
                  <a:cubicBezTo>
                    <a:pt x="587" y="722"/>
                    <a:pt x="587" y="722"/>
                    <a:pt x="587" y="722"/>
                  </a:cubicBezTo>
                  <a:cubicBezTo>
                    <a:pt x="587" y="722"/>
                    <a:pt x="588" y="722"/>
                    <a:pt x="588" y="721"/>
                  </a:cubicBezTo>
                  <a:cubicBezTo>
                    <a:pt x="588" y="721"/>
                    <a:pt x="588" y="722"/>
                    <a:pt x="588" y="722"/>
                  </a:cubicBezTo>
                  <a:cubicBezTo>
                    <a:pt x="588" y="722"/>
                    <a:pt x="588" y="722"/>
                    <a:pt x="588" y="722"/>
                  </a:cubicBezTo>
                  <a:cubicBezTo>
                    <a:pt x="588" y="722"/>
                    <a:pt x="588" y="723"/>
                    <a:pt x="589" y="723"/>
                  </a:cubicBezTo>
                  <a:cubicBezTo>
                    <a:pt x="589" y="722"/>
                    <a:pt x="589" y="723"/>
                    <a:pt x="590" y="722"/>
                  </a:cubicBezTo>
                  <a:cubicBezTo>
                    <a:pt x="590" y="722"/>
                    <a:pt x="590" y="721"/>
                    <a:pt x="590" y="721"/>
                  </a:cubicBezTo>
                  <a:cubicBezTo>
                    <a:pt x="590" y="721"/>
                    <a:pt x="590" y="720"/>
                    <a:pt x="590" y="720"/>
                  </a:cubicBezTo>
                  <a:cubicBezTo>
                    <a:pt x="590" y="720"/>
                    <a:pt x="591" y="719"/>
                    <a:pt x="591" y="719"/>
                  </a:cubicBezTo>
                  <a:cubicBezTo>
                    <a:pt x="591" y="719"/>
                    <a:pt x="591" y="718"/>
                    <a:pt x="590" y="718"/>
                  </a:cubicBezTo>
                  <a:cubicBezTo>
                    <a:pt x="591" y="718"/>
                    <a:pt x="591" y="718"/>
                    <a:pt x="591" y="718"/>
                  </a:cubicBezTo>
                  <a:cubicBezTo>
                    <a:pt x="591" y="717"/>
                    <a:pt x="591" y="717"/>
                    <a:pt x="591" y="717"/>
                  </a:cubicBezTo>
                  <a:cubicBezTo>
                    <a:pt x="591" y="717"/>
                    <a:pt x="591" y="716"/>
                    <a:pt x="592" y="716"/>
                  </a:cubicBezTo>
                  <a:cubicBezTo>
                    <a:pt x="592" y="715"/>
                    <a:pt x="592" y="715"/>
                    <a:pt x="592" y="715"/>
                  </a:cubicBezTo>
                  <a:cubicBezTo>
                    <a:pt x="592" y="715"/>
                    <a:pt x="592" y="715"/>
                    <a:pt x="592" y="714"/>
                  </a:cubicBezTo>
                  <a:close/>
                  <a:moveTo>
                    <a:pt x="573" y="680"/>
                  </a:moveTo>
                  <a:cubicBezTo>
                    <a:pt x="573" y="680"/>
                    <a:pt x="573" y="680"/>
                    <a:pt x="573" y="680"/>
                  </a:cubicBezTo>
                  <a:cubicBezTo>
                    <a:pt x="573" y="680"/>
                    <a:pt x="573" y="681"/>
                    <a:pt x="572" y="681"/>
                  </a:cubicBezTo>
                  <a:cubicBezTo>
                    <a:pt x="572" y="681"/>
                    <a:pt x="572" y="681"/>
                    <a:pt x="572" y="680"/>
                  </a:cubicBezTo>
                  <a:cubicBezTo>
                    <a:pt x="572" y="680"/>
                    <a:pt x="572" y="680"/>
                    <a:pt x="573" y="680"/>
                  </a:cubicBezTo>
                  <a:close/>
                  <a:moveTo>
                    <a:pt x="582" y="713"/>
                  </a:moveTo>
                  <a:cubicBezTo>
                    <a:pt x="582" y="714"/>
                    <a:pt x="582" y="714"/>
                    <a:pt x="582" y="715"/>
                  </a:cubicBezTo>
                  <a:cubicBezTo>
                    <a:pt x="582" y="715"/>
                    <a:pt x="581" y="715"/>
                    <a:pt x="581" y="715"/>
                  </a:cubicBezTo>
                  <a:cubicBezTo>
                    <a:pt x="581" y="714"/>
                    <a:pt x="582" y="714"/>
                    <a:pt x="582" y="713"/>
                  </a:cubicBezTo>
                  <a:cubicBezTo>
                    <a:pt x="582" y="713"/>
                    <a:pt x="582" y="713"/>
                    <a:pt x="582" y="713"/>
                  </a:cubicBezTo>
                  <a:cubicBezTo>
                    <a:pt x="582" y="713"/>
                    <a:pt x="582" y="713"/>
                    <a:pt x="582" y="713"/>
                  </a:cubicBezTo>
                  <a:close/>
                  <a:moveTo>
                    <a:pt x="572" y="679"/>
                  </a:moveTo>
                  <a:cubicBezTo>
                    <a:pt x="572" y="679"/>
                    <a:pt x="572" y="678"/>
                    <a:pt x="572" y="678"/>
                  </a:cubicBezTo>
                  <a:cubicBezTo>
                    <a:pt x="572" y="678"/>
                    <a:pt x="572" y="678"/>
                    <a:pt x="572" y="678"/>
                  </a:cubicBezTo>
                  <a:cubicBezTo>
                    <a:pt x="572" y="678"/>
                    <a:pt x="573" y="678"/>
                    <a:pt x="573" y="678"/>
                  </a:cubicBezTo>
                  <a:cubicBezTo>
                    <a:pt x="573" y="678"/>
                    <a:pt x="573" y="678"/>
                    <a:pt x="573" y="678"/>
                  </a:cubicBezTo>
                  <a:cubicBezTo>
                    <a:pt x="573" y="678"/>
                    <a:pt x="573" y="679"/>
                    <a:pt x="572" y="679"/>
                  </a:cubicBezTo>
                  <a:close/>
                  <a:moveTo>
                    <a:pt x="572" y="693"/>
                  </a:moveTo>
                  <a:cubicBezTo>
                    <a:pt x="572" y="694"/>
                    <a:pt x="572" y="694"/>
                    <a:pt x="571" y="694"/>
                  </a:cubicBezTo>
                  <a:cubicBezTo>
                    <a:pt x="571" y="693"/>
                    <a:pt x="571" y="693"/>
                    <a:pt x="571" y="693"/>
                  </a:cubicBezTo>
                  <a:cubicBezTo>
                    <a:pt x="571" y="693"/>
                    <a:pt x="571" y="693"/>
                    <a:pt x="572" y="693"/>
                  </a:cubicBezTo>
                  <a:cubicBezTo>
                    <a:pt x="572" y="693"/>
                    <a:pt x="572" y="693"/>
                    <a:pt x="572" y="693"/>
                  </a:cubicBezTo>
                  <a:close/>
                  <a:moveTo>
                    <a:pt x="572" y="692"/>
                  </a:moveTo>
                  <a:cubicBezTo>
                    <a:pt x="572" y="693"/>
                    <a:pt x="572" y="693"/>
                    <a:pt x="572" y="693"/>
                  </a:cubicBezTo>
                  <a:cubicBezTo>
                    <a:pt x="572" y="693"/>
                    <a:pt x="571" y="693"/>
                    <a:pt x="571" y="693"/>
                  </a:cubicBezTo>
                  <a:cubicBezTo>
                    <a:pt x="572" y="692"/>
                    <a:pt x="572" y="692"/>
                    <a:pt x="572" y="692"/>
                  </a:cubicBezTo>
                  <a:cubicBezTo>
                    <a:pt x="572" y="692"/>
                    <a:pt x="572" y="692"/>
                    <a:pt x="572" y="692"/>
                  </a:cubicBezTo>
                  <a:close/>
                  <a:moveTo>
                    <a:pt x="570" y="712"/>
                  </a:moveTo>
                  <a:cubicBezTo>
                    <a:pt x="570" y="712"/>
                    <a:pt x="570" y="711"/>
                    <a:pt x="570" y="711"/>
                  </a:cubicBezTo>
                  <a:cubicBezTo>
                    <a:pt x="570" y="711"/>
                    <a:pt x="570" y="711"/>
                    <a:pt x="570" y="711"/>
                  </a:cubicBezTo>
                  <a:cubicBezTo>
                    <a:pt x="570" y="712"/>
                    <a:pt x="570" y="712"/>
                    <a:pt x="570" y="712"/>
                  </a:cubicBezTo>
                  <a:close/>
                  <a:moveTo>
                    <a:pt x="583" y="713"/>
                  </a:moveTo>
                  <a:cubicBezTo>
                    <a:pt x="583" y="713"/>
                    <a:pt x="583" y="713"/>
                    <a:pt x="583" y="713"/>
                  </a:cubicBezTo>
                  <a:cubicBezTo>
                    <a:pt x="583" y="713"/>
                    <a:pt x="583" y="713"/>
                    <a:pt x="583" y="713"/>
                  </a:cubicBezTo>
                  <a:close/>
                  <a:moveTo>
                    <a:pt x="578" y="692"/>
                  </a:moveTo>
                  <a:cubicBezTo>
                    <a:pt x="578" y="692"/>
                    <a:pt x="578" y="692"/>
                    <a:pt x="578" y="692"/>
                  </a:cubicBezTo>
                  <a:cubicBezTo>
                    <a:pt x="578" y="692"/>
                    <a:pt x="578" y="692"/>
                    <a:pt x="578" y="692"/>
                  </a:cubicBezTo>
                  <a:cubicBezTo>
                    <a:pt x="578" y="692"/>
                    <a:pt x="578" y="692"/>
                    <a:pt x="578" y="692"/>
                  </a:cubicBezTo>
                  <a:cubicBezTo>
                    <a:pt x="578" y="692"/>
                    <a:pt x="578" y="692"/>
                    <a:pt x="578" y="692"/>
                  </a:cubicBezTo>
                  <a:close/>
                  <a:moveTo>
                    <a:pt x="572" y="686"/>
                  </a:moveTo>
                  <a:cubicBezTo>
                    <a:pt x="572" y="686"/>
                    <a:pt x="571" y="686"/>
                    <a:pt x="571" y="686"/>
                  </a:cubicBezTo>
                  <a:cubicBezTo>
                    <a:pt x="571" y="686"/>
                    <a:pt x="571" y="686"/>
                    <a:pt x="571" y="686"/>
                  </a:cubicBezTo>
                  <a:cubicBezTo>
                    <a:pt x="571" y="686"/>
                    <a:pt x="571" y="686"/>
                    <a:pt x="572" y="686"/>
                  </a:cubicBezTo>
                  <a:close/>
                  <a:moveTo>
                    <a:pt x="572" y="693"/>
                  </a:moveTo>
                  <a:cubicBezTo>
                    <a:pt x="572" y="693"/>
                    <a:pt x="572" y="693"/>
                    <a:pt x="572" y="693"/>
                  </a:cubicBezTo>
                  <a:cubicBezTo>
                    <a:pt x="572" y="693"/>
                    <a:pt x="572" y="693"/>
                    <a:pt x="572" y="693"/>
                  </a:cubicBezTo>
                  <a:cubicBezTo>
                    <a:pt x="572" y="693"/>
                    <a:pt x="572" y="693"/>
                    <a:pt x="572" y="693"/>
                  </a:cubicBezTo>
                  <a:cubicBezTo>
                    <a:pt x="572" y="693"/>
                    <a:pt x="572" y="693"/>
                    <a:pt x="572" y="693"/>
                  </a:cubicBezTo>
                  <a:close/>
                  <a:moveTo>
                    <a:pt x="531" y="698"/>
                  </a:moveTo>
                  <a:cubicBezTo>
                    <a:pt x="531" y="698"/>
                    <a:pt x="531" y="698"/>
                    <a:pt x="531" y="698"/>
                  </a:cubicBezTo>
                  <a:cubicBezTo>
                    <a:pt x="530" y="698"/>
                    <a:pt x="529" y="698"/>
                    <a:pt x="528" y="698"/>
                  </a:cubicBezTo>
                  <a:cubicBezTo>
                    <a:pt x="528" y="698"/>
                    <a:pt x="528" y="698"/>
                    <a:pt x="527" y="698"/>
                  </a:cubicBezTo>
                  <a:cubicBezTo>
                    <a:pt x="527" y="698"/>
                    <a:pt x="526" y="697"/>
                    <a:pt x="525" y="697"/>
                  </a:cubicBezTo>
                  <a:cubicBezTo>
                    <a:pt x="524" y="697"/>
                    <a:pt x="523" y="697"/>
                    <a:pt x="522" y="696"/>
                  </a:cubicBezTo>
                  <a:cubicBezTo>
                    <a:pt x="521" y="696"/>
                    <a:pt x="520" y="695"/>
                    <a:pt x="519" y="695"/>
                  </a:cubicBezTo>
                  <a:cubicBezTo>
                    <a:pt x="519" y="695"/>
                    <a:pt x="519" y="695"/>
                    <a:pt x="519" y="695"/>
                  </a:cubicBezTo>
                  <a:cubicBezTo>
                    <a:pt x="519" y="694"/>
                    <a:pt x="519" y="694"/>
                    <a:pt x="518" y="693"/>
                  </a:cubicBezTo>
                  <a:cubicBezTo>
                    <a:pt x="518" y="693"/>
                    <a:pt x="517" y="692"/>
                    <a:pt x="516" y="692"/>
                  </a:cubicBezTo>
                  <a:cubicBezTo>
                    <a:pt x="515" y="691"/>
                    <a:pt x="514" y="691"/>
                    <a:pt x="514" y="691"/>
                  </a:cubicBezTo>
                  <a:cubicBezTo>
                    <a:pt x="514" y="691"/>
                    <a:pt x="514" y="690"/>
                    <a:pt x="513" y="691"/>
                  </a:cubicBezTo>
                  <a:cubicBezTo>
                    <a:pt x="513" y="691"/>
                    <a:pt x="513" y="690"/>
                    <a:pt x="513" y="690"/>
                  </a:cubicBezTo>
                  <a:cubicBezTo>
                    <a:pt x="513" y="690"/>
                    <a:pt x="513" y="690"/>
                    <a:pt x="513" y="690"/>
                  </a:cubicBezTo>
                  <a:cubicBezTo>
                    <a:pt x="513" y="690"/>
                    <a:pt x="513" y="689"/>
                    <a:pt x="513" y="689"/>
                  </a:cubicBezTo>
                  <a:cubicBezTo>
                    <a:pt x="515" y="689"/>
                    <a:pt x="516" y="689"/>
                    <a:pt x="517" y="690"/>
                  </a:cubicBezTo>
                  <a:cubicBezTo>
                    <a:pt x="517" y="690"/>
                    <a:pt x="517" y="690"/>
                    <a:pt x="517" y="690"/>
                  </a:cubicBezTo>
                  <a:cubicBezTo>
                    <a:pt x="518" y="690"/>
                    <a:pt x="518" y="690"/>
                    <a:pt x="519" y="690"/>
                  </a:cubicBezTo>
                  <a:cubicBezTo>
                    <a:pt x="520" y="690"/>
                    <a:pt x="521" y="690"/>
                    <a:pt x="521" y="691"/>
                  </a:cubicBezTo>
                  <a:cubicBezTo>
                    <a:pt x="522" y="691"/>
                    <a:pt x="523" y="691"/>
                    <a:pt x="524" y="692"/>
                  </a:cubicBezTo>
                  <a:cubicBezTo>
                    <a:pt x="524" y="692"/>
                    <a:pt x="525" y="692"/>
                    <a:pt x="525" y="692"/>
                  </a:cubicBezTo>
                  <a:cubicBezTo>
                    <a:pt x="525" y="693"/>
                    <a:pt x="525" y="693"/>
                    <a:pt x="525" y="693"/>
                  </a:cubicBezTo>
                  <a:cubicBezTo>
                    <a:pt x="526" y="693"/>
                    <a:pt x="526" y="693"/>
                    <a:pt x="526" y="693"/>
                  </a:cubicBezTo>
                  <a:cubicBezTo>
                    <a:pt x="527" y="694"/>
                    <a:pt x="527" y="694"/>
                    <a:pt x="527" y="694"/>
                  </a:cubicBezTo>
                  <a:cubicBezTo>
                    <a:pt x="528" y="694"/>
                    <a:pt x="528" y="694"/>
                    <a:pt x="528" y="694"/>
                  </a:cubicBezTo>
                  <a:cubicBezTo>
                    <a:pt x="528" y="695"/>
                    <a:pt x="528" y="695"/>
                    <a:pt x="529" y="695"/>
                  </a:cubicBezTo>
                  <a:cubicBezTo>
                    <a:pt x="529" y="695"/>
                    <a:pt x="529" y="695"/>
                    <a:pt x="529" y="695"/>
                  </a:cubicBezTo>
                  <a:cubicBezTo>
                    <a:pt x="529" y="695"/>
                    <a:pt x="530" y="695"/>
                    <a:pt x="530" y="695"/>
                  </a:cubicBezTo>
                  <a:cubicBezTo>
                    <a:pt x="530" y="695"/>
                    <a:pt x="530" y="696"/>
                    <a:pt x="531" y="696"/>
                  </a:cubicBezTo>
                  <a:cubicBezTo>
                    <a:pt x="531" y="696"/>
                    <a:pt x="531" y="697"/>
                    <a:pt x="531" y="697"/>
                  </a:cubicBezTo>
                  <a:cubicBezTo>
                    <a:pt x="532" y="698"/>
                    <a:pt x="532" y="698"/>
                    <a:pt x="531" y="698"/>
                  </a:cubicBezTo>
                  <a:close/>
                  <a:moveTo>
                    <a:pt x="529" y="724"/>
                  </a:moveTo>
                  <a:cubicBezTo>
                    <a:pt x="529" y="724"/>
                    <a:pt x="529" y="724"/>
                    <a:pt x="529" y="724"/>
                  </a:cubicBezTo>
                  <a:cubicBezTo>
                    <a:pt x="528" y="724"/>
                    <a:pt x="528" y="724"/>
                    <a:pt x="527" y="724"/>
                  </a:cubicBezTo>
                  <a:cubicBezTo>
                    <a:pt x="526" y="724"/>
                    <a:pt x="525" y="724"/>
                    <a:pt x="524" y="724"/>
                  </a:cubicBezTo>
                  <a:cubicBezTo>
                    <a:pt x="524" y="725"/>
                    <a:pt x="524" y="725"/>
                    <a:pt x="524" y="725"/>
                  </a:cubicBezTo>
                  <a:cubicBezTo>
                    <a:pt x="523" y="725"/>
                    <a:pt x="522" y="725"/>
                    <a:pt x="521" y="725"/>
                  </a:cubicBezTo>
                  <a:cubicBezTo>
                    <a:pt x="521" y="725"/>
                    <a:pt x="521" y="725"/>
                    <a:pt x="521" y="724"/>
                  </a:cubicBezTo>
                  <a:cubicBezTo>
                    <a:pt x="520" y="724"/>
                    <a:pt x="520" y="724"/>
                    <a:pt x="520" y="724"/>
                  </a:cubicBezTo>
                  <a:cubicBezTo>
                    <a:pt x="520" y="724"/>
                    <a:pt x="520" y="724"/>
                    <a:pt x="520" y="724"/>
                  </a:cubicBezTo>
                  <a:cubicBezTo>
                    <a:pt x="519" y="724"/>
                    <a:pt x="519" y="724"/>
                    <a:pt x="518" y="723"/>
                  </a:cubicBezTo>
                  <a:cubicBezTo>
                    <a:pt x="518" y="723"/>
                    <a:pt x="518" y="723"/>
                    <a:pt x="518" y="723"/>
                  </a:cubicBezTo>
                  <a:cubicBezTo>
                    <a:pt x="518" y="724"/>
                    <a:pt x="518" y="724"/>
                    <a:pt x="518" y="724"/>
                  </a:cubicBezTo>
                  <a:cubicBezTo>
                    <a:pt x="518" y="724"/>
                    <a:pt x="518" y="724"/>
                    <a:pt x="518" y="724"/>
                  </a:cubicBezTo>
                  <a:cubicBezTo>
                    <a:pt x="517" y="724"/>
                    <a:pt x="517" y="724"/>
                    <a:pt x="517" y="724"/>
                  </a:cubicBezTo>
                  <a:cubicBezTo>
                    <a:pt x="517" y="724"/>
                    <a:pt x="517" y="724"/>
                    <a:pt x="517" y="723"/>
                  </a:cubicBezTo>
                  <a:cubicBezTo>
                    <a:pt x="517" y="723"/>
                    <a:pt x="517" y="722"/>
                    <a:pt x="516" y="722"/>
                  </a:cubicBezTo>
                  <a:cubicBezTo>
                    <a:pt x="516" y="722"/>
                    <a:pt x="516" y="722"/>
                    <a:pt x="516" y="722"/>
                  </a:cubicBezTo>
                  <a:cubicBezTo>
                    <a:pt x="515" y="721"/>
                    <a:pt x="515" y="721"/>
                    <a:pt x="516" y="721"/>
                  </a:cubicBezTo>
                  <a:cubicBezTo>
                    <a:pt x="516" y="721"/>
                    <a:pt x="516" y="721"/>
                    <a:pt x="516" y="720"/>
                  </a:cubicBezTo>
                  <a:cubicBezTo>
                    <a:pt x="516" y="720"/>
                    <a:pt x="516" y="719"/>
                    <a:pt x="516" y="719"/>
                  </a:cubicBezTo>
                  <a:cubicBezTo>
                    <a:pt x="516" y="719"/>
                    <a:pt x="516" y="719"/>
                    <a:pt x="516" y="719"/>
                  </a:cubicBezTo>
                  <a:cubicBezTo>
                    <a:pt x="516" y="719"/>
                    <a:pt x="515" y="719"/>
                    <a:pt x="515" y="720"/>
                  </a:cubicBezTo>
                  <a:cubicBezTo>
                    <a:pt x="515" y="720"/>
                    <a:pt x="514" y="721"/>
                    <a:pt x="514" y="721"/>
                  </a:cubicBezTo>
                  <a:cubicBezTo>
                    <a:pt x="513" y="721"/>
                    <a:pt x="513" y="722"/>
                    <a:pt x="513" y="722"/>
                  </a:cubicBezTo>
                  <a:cubicBezTo>
                    <a:pt x="513" y="723"/>
                    <a:pt x="513" y="723"/>
                    <a:pt x="514" y="723"/>
                  </a:cubicBezTo>
                  <a:cubicBezTo>
                    <a:pt x="514" y="723"/>
                    <a:pt x="515" y="723"/>
                    <a:pt x="515" y="723"/>
                  </a:cubicBezTo>
                  <a:cubicBezTo>
                    <a:pt x="515" y="723"/>
                    <a:pt x="515" y="723"/>
                    <a:pt x="515" y="723"/>
                  </a:cubicBezTo>
                  <a:cubicBezTo>
                    <a:pt x="515" y="723"/>
                    <a:pt x="516" y="723"/>
                    <a:pt x="515" y="723"/>
                  </a:cubicBezTo>
                  <a:cubicBezTo>
                    <a:pt x="515" y="724"/>
                    <a:pt x="515" y="724"/>
                    <a:pt x="515" y="724"/>
                  </a:cubicBezTo>
                  <a:cubicBezTo>
                    <a:pt x="515" y="725"/>
                    <a:pt x="515" y="725"/>
                    <a:pt x="516" y="725"/>
                  </a:cubicBezTo>
                  <a:cubicBezTo>
                    <a:pt x="516" y="725"/>
                    <a:pt x="517" y="725"/>
                    <a:pt x="518" y="725"/>
                  </a:cubicBezTo>
                  <a:cubicBezTo>
                    <a:pt x="518" y="725"/>
                    <a:pt x="518" y="725"/>
                    <a:pt x="518" y="725"/>
                  </a:cubicBezTo>
                  <a:cubicBezTo>
                    <a:pt x="518" y="725"/>
                    <a:pt x="518" y="725"/>
                    <a:pt x="518" y="725"/>
                  </a:cubicBezTo>
                  <a:cubicBezTo>
                    <a:pt x="517" y="726"/>
                    <a:pt x="517" y="726"/>
                    <a:pt x="518" y="726"/>
                  </a:cubicBezTo>
                  <a:cubicBezTo>
                    <a:pt x="518" y="726"/>
                    <a:pt x="518" y="726"/>
                    <a:pt x="518" y="726"/>
                  </a:cubicBezTo>
                  <a:cubicBezTo>
                    <a:pt x="518" y="726"/>
                    <a:pt x="518" y="726"/>
                    <a:pt x="518" y="726"/>
                  </a:cubicBezTo>
                  <a:cubicBezTo>
                    <a:pt x="518" y="726"/>
                    <a:pt x="518" y="727"/>
                    <a:pt x="518" y="727"/>
                  </a:cubicBezTo>
                  <a:cubicBezTo>
                    <a:pt x="519" y="727"/>
                    <a:pt x="520" y="727"/>
                    <a:pt x="521" y="727"/>
                  </a:cubicBezTo>
                  <a:cubicBezTo>
                    <a:pt x="521" y="727"/>
                    <a:pt x="521" y="728"/>
                    <a:pt x="521" y="727"/>
                  </a:cubicBezTo>
                  <a:cubicBezTo>
                    <a:pt x="521" y="727"/>
                    <a:pt x="521" y="727"/>
                    <a:pt x="522" y="727"/>
                  </a:cubicBezTo>
                  <a:cubicBezTo>
                    <a:pt x="522" y="727"/>
                    <a:pt x="521" y="727"/>
                    <a:pt x="521" y="727"/>
                  </a:cubicBezTo>
                  <a:cubicBezTo>
                    <a:pt x="521" y="727"/>
                    <a:pt x="521" y="727"/>
                    <a:pt x="521" y="727"/>
                  </a:cubicBezTo>
                  <a:cubicBezTo>
                    <a:pt x="522" y="726"/>
                    <a:pt x="522" y="727"/>
                    <a:pt x="522" y="727"/>
                  </a:cubicBezTo>
                  <a:cubicBezTo>
                    <a:pt x="522" y="727"/>
                    <a:pt x="522" y="727"/>
                    <a:pt x="522" y="727"/>
                  </a:cubicBezTo>
                  <a:cubicBezTo>
                    <a:pt x="522" y="727"/>
                    <a:pt x="523" y="727"/>
                    <a:pt x="523" y="727"/>
                  </a:cubicBezTo>
                  <a:cubicBezTo>
                    <a:pt x="523" y="727"/>
                    <a:pt x="523" y="728"/>
                    <a:pt x="523" y="728"/>
                  </a:cubicBezTo>
                  <a:cubicBezTo>
                    <a:pt x="523" y="728"/>
                    <a:pt x="523" y="728"/>
                    <a:pt x="523" y="728"/>
                  </a:cubicBezTo>
                  <a:cubicBezTo>
                    <a:pt x="523" y="728"/>
                    <a:pt x="523" y="728"/>
                    <a:pt x="522" y="728"/>
                  </a:cubicBezTo>
                  <a:cubicBezTo>
                    <a:pt x="523" y="728"/>
                    <a:pt x="523" y="728"/>
                    <a:pt x="523" y="728"/>
                  </a:cubicBezTo>
                  <a:cubicBezTo>
                    <a:pt x="523" y="729"/>
                    <a:pt x="524" y="729"/>
                    <a:pt x="524" y="729"/>
                  </a:cubicBezTo>
                  <a:cubicBezTo>
                    <a:pt x="525" y="729"/>
                    <a:pt x="526" y="729"/>
                    <a:pt x="526" y="729"/>
                  </a:cubicBezTo>
                  <a:cubicBezTo>
                    <a:pt x="526" y="729"/>
                    <a:pt x="526" y="729"/>
                    <a:pt x="526" y="729"/>
                  </a:cubicBezTo>
                  <a:cubicBezTo>
                    <a:pt x="526" y="728"/>
                    <a:pt x="526" y="728"/>
                    <a:pt x="526" y="728"/>
                  </a:cubicBezTo>
                  <a:cubicBezTo>
                    <a:pt x="526" y="727"/>
                    <a:pt x="526" y="728"/>
                    <a:pt x="526" y="727"/>
                  </a:cubicBezTo>
                  <a:cubicBezTo>
                    <a:pt x="526" y="727"/>
                    <a:pt x="526" y="727"/>
                    <a:pt x="526" y="727"/>
                  </a:cubicBezTo>
                  <a:cubicBezTo>
                    <a:pt x="526" y="727"/>
                    <a:pt x="526" y="727"/>
                    <a:pt x="526" y="727"/>
                  </a:cubicBezTo>
                  <a:cubicBezTo>
                    <a:pt x="527" y="727"/>
                    <a:pt x="527" y="726"/>
                    <a:pt x="527" y="726"/>
                  </a:cubicBezTo>
                  <a:cubicBezTo>
                    <a:pt x="527" y="725"/>
                    <a:pt x="527" y="725"/>
                    <a:pt x="528" y="725"/>
                  </a:cubicBezTo>
                  <a:cubicBezTo>
                    <a:pt x="528" y="725"/>
                    <a:pt x="528" y="725"/>
                    <a:pt x="529" y="725"/>
                  </a:cubicBezTo>
                  <a:cubicBezTo>
                    <a:pt x="529" y="725"/>
                    <a:pt x="529" y="725"/>
                    <a:pt x="529" y="725"/>
                  </a:cubicBezTo>
                  <a:cubicBezTo>
                    <a:pt x="529" y="725"/>
                    <a:pt x="529" y="725"/>
                    <a:pt x="529" y="724"/>
                  </a:cubicBezTo>
                  <a:close/>
                  <a:moveTo>
                    <a:pt x="487" y="564"/>
                  </a:moveTo>
                  <a:cubicBezTo>
                    <a:pt x="487" y="564"/>
                    <a:pt x="487" y="564"/>
                    <a:pt x="487" y="563"/>
                  </a:cubicBezTo>
                  <a:cubicBezTo>
                    <a:pt x="488" y="563"/>
                    <a:pt x="488" y="563"/>
                    <a:pt x="488" y="563"/>
                  </a:cubicBezTo>
                  <a:cubicBezTo>
                    <a:pt x="489" y="563"/>
                    <a:pt x="489" y="563"/>
                    <a:pt x="489" y="563"/>
                  </a:cubicBezTo>
                  <a:cubicBezTo>
                    <a:pt x="489" y="563"/>
                    <a:pt x="489" y="563"/>
                    <a:pt x="489" y="563"/>
                  </a:cubicBezTo>
                  <a:cubicBezTo>
                    <a:pt x="489" y="564"/>
                    <a:pt x="490" y="564"/>
                    <a:pt x="490" y="565"/>
                  </a:cubicBezTo>
                  <a:cubicBezTo>
                    <a:pt x="490" y="565"/>
                    <a:pt x="490" y="565"/>
                    <a:pt x="490" y="565"/>
                  </a:cubicBezTo>
                  <a:cubicBezTo>
                    <a:pt x="490" y="565"/>
                    <a:pt x="490" y="565"/>
                    <a:pt x="490" y="565"/>
                  </a:cubicBezTo>
                  <a:cubicBezTo>
                    <a:pt x="490" y="566"/>
                    <a:pt x="490" y="566"/>
                    <a:pt x="490" y="566"/>
                  </a:cubicBezTo>
                  <a:cubicBezTo>
                    <a:pt x="490" y="566"/>
                    <a:pt x="489" y="567"/>
                    <a:pt x="489" y="567"/>
                  </a:cubicBezTo>
                  <a:cubicBezTo>
                    <a:pt x="490" y="567"/>
                    <a:pt x="490" y="567"/>
                    <a:pt x="490" y="567"/>
                  </a:cubicBezTo>
                  <a:cubicBezTo>
                    <a:pt x="489" y="567"/>
                    <a:pt x="489" y="567"/>
                    <a:pt x="489" y="567"/>
                  </a:cubicBezTo>
                  <a:cubicBezTo>
                    <a:pt x="489" y="567"/>
                    <a:pt x="489" y="567"/>
                    <a:pt x="489" y="567"/>
                  </a:cubicBezTo>
                  <a:cubicBezTo>
                    <a:pt x="489" y="567"/>
                    <a:pt x="488" y="567"/>
                    <a:pt x="488" y="568"/>
                  </a:cubicBezTo>
                  <a:cubicBezTo>
                    <a:pt x="488" y="568"/>
                    <a:pt x="488" y="568"/>
                    <a:pt x="488" y="568"/>
                  </a:cubicBezTo>
                  <a:cubicBezTo>
                    <a:pt x="487" y="568"/>
                    <a:pt x="487" y="568"/>
                    <a:pt x="487" y="569"/>
                  </a:cubicBezTo>
                  <a:cubicBezTo>
                    <a:pt x="487" y="569"/>
                    <a:pt x="487" y="568"/>
                    <a:pt x="486" y="568"/>
                  </a:cubicBezTo>
                  <a:cubicBezTo>
                    <a:pt x="486" y="568"/>
                    <a:pt x="486" y="568"/>
                    <a:pt x="486" y="567"/>
                  </a:cubicBezTo>
                  <a:cubicBezTo>
                    <a:pt x="486" y="567"/>
                    <a:pt x="486" y="567"/>
                    <a:pt x="486" y="567"/>
                  </a:cubicBezTo>
                  <a:cubicBezTo>
                    <a:pt x="486" y="566"/>
                    <a:pt x="487" y="566"/>
                    <a:pt x="487" y="566"/>
                  </a:cubicBezTo>
                  <a:cubicBezTo>
                    <a:pt x="487" y="566"/>
                    <a:pt x="487" y="565"/>
                    <a:pt x="487" y="565"/>
                  </a:cubicBezTo>
                  <a:cubicBezTo>
                    <a:pt x="487" y="564"/>
                    <a:pt x="487" y="564"/>
                    <a:pt x="487" y="564"/>
                  </a:cubicBezTo>
                  <a:close/>
                  <a:moveTo>
                    <a:pt x="512" y="565"/>
                  </a:moveTo>
                  <a:cubicBezTo>
                    <a:pt x="512" y="565"/>
                    <a:pt x="512" y="565"/>
                    <a:pt x="512" y="565"/>
                  </a:cubicBezTo>
                  <a:cubicBezTo>
                    <a:pt x="512" y="565"/>
                    <a:pt x="512" y="566"/>
                    <a:pt x="513" y="566"/>
                  </a:cubicBezTo>
                  <a:cubicBezTo>
                    <a:pt x="513" y="566"/>
                    <a:pt x="513" y="567"/>
                    <a:pt x="513" y="567"/>
                  </a:cubicBezTo>
                  <a:cubicBezTo>
                    <a:pt x="513" y="567"/>
                    <a:pt x="512" y="567"/>
                    <a:pt x="512" y="567"/>
                  </a:cubicBezTo>
                  <a:cubicBezTo>
                    <a:pt x="512" y="567"/>
                    <a:pt x="512" y="567"/>
                    <a:pt x="512" y="567"/>
                  </a:cubicBezTo>
                  <a:cubicBezTo>
                    <a:pt x="512" y="567"/>
                    <a:pt x="511" y="566"/>
                    <a:pt x="511" y="566"/>
                  </a:cubicBezTo>
                  <a:cubicBezTo>
                    <a:pt x="511" y="566"/>
                    <a:pt x="511" y="566"/>
                    <a:pt x="510" y="566"/>
                  </a:cubicBezTo>
                  <a:cubicBezTo>
                    <a:pt x="510" y="565"/>
                    <a:pt x="510" y="565"/>
                    <a:pt x="510" y="565"/>
                  </a:cubicBezTo>
                  <a:cubicBezTo>
                    <a:pt x="510" y="565"/>
                    <a:pt x="510" y="565"/>
                    <a:pt x="510" y="565"/>
                  </a:cubicBezTo>
                  <a:cubicBezTo>
                    <a:pt x="510" y="565"/>
                    <a:pt x="510" y="565"/>
                    <a:pt x="510" y="565"/>
                  </a:cubicBezTo>
                  <a:cubicBezTo>
                    <a:pt x="510" y="565"/>
                    <a:pt x="510" y="565"/>
                    <a:pt x="510" y="565"/>
                  </a:cubicBezTo>
                  <a:cubicBezTo>
                    <a:pt x="510" y="564"/>
                    <a:pt x="510" y="564"/>
                    <a:pt x="511" y="564"/>
                  </a:cubicBezTo>
                  <a:cubicBezTo>
                    <a:pt x="511" y="564"/>
                    <a:pt x="511" y="564"/>
                    <a:pt x="511" y="565"/>
                  </a:cubicBezTo>
                  <a:cubicBezTo>
                    <a:pt x="511" y="565"/>
                    <a:pt x="512" y="565"/>
                    <a:pt x="512" y="565"/>
                  </a:cubicBezTo>
                  <a:close/>
                  <a:moveTo>
                    <a:pt x="395" y="657"/>
                  </a:moveTo>
                  <a:cubicBezTo>
                    <a:pt x="395" y="656"/>
                    <a:pt x="395" y="656"/>
                    <a:pt x="395" y="656"/>
                  </a:cubicBezTo>
                  <a:cubicBezTo>
                    <a:pt x="395" y="656"/>
                    <a:pt x="395" y="656"/>
                    <a:pt x="395" y="656"/>
                  </a:cubicBezTo>
                  <a:cubicBezTo>
                    <a:pt x="395" y="656"/>
                    <a:pt x="396" y="655"/>
                    <a:pt x="396" y="655"/>
                  </a:cubicBezTo>
                  <a:cubicBezTo>
                    <a:pt x="397" y="654"/>
                    <a:pt x="398" y="654"/>
                    <a:pt x="399" y="654"/>
                  </a:cubicBezTo>
                  <a:cubicBezTo>
                    <a:pt x="400" y="654"/>
                    <a:pt x="400" y="654"/>
                    <a:pt x="401" y="654"/>
                  </a:cubicBezTo>
                  <a:cubicBezTo>
                    <a:pt x="402" y="654"/>
                    <a:pt x="402" y="655"/>
                    <a:pt x="403" y="655"/>
                  </a:cubicBezTo>
                  <a:cubicBezTo>
                    <a:pt x="403" y="656"/>
                    <a:pt x="403" y="656"/>
                    <a:pt x="404" y="657"/>
                  </a:cubicBezTo>
                  <a:cubicBezTo>
                    <a:pt x="404" y="658"/>
                    <a:pt x="405" y="659"/>
                    <a:pt x="404" y="660"/>
                  </a:cubicBezTo>
                  <a:cubicBezTo>
                    <a:pt x="404" y="660"/>
                    <a:pt x="404" y="660"/>
                    <a:pt x="404" y="660"/>
                  </a:cubicBezTo>
                  <a:cubicBezTo>
                    <a:pt x="404" y="660"/>
                    <a:pt x="404" y="660"/>
                    <a:pt x="404" y="660"/>
                  </a:cubicBezTo>
                  <a:cubicBezTo>
                    <a:pt x="404" y="660"/>
                    <a:pt x="403" y="660"/>
                    <a:pt x="403" y="660"/>
                  </a:cubicBezTo>
                  <a:cubicBezTo>
                    <a:pt x="402" y="659"/>
                    <a:pt x="401" y="659"/>
                    <a:pt x="401" y="659"/>
                  </a:cubicBezTo>
                  <a:cubicBezTo>
                    <a:pt x="400" y="659"/>
                    <a:pt x="400" y="658"/>
                    <a:pt x="399" y="658"/>
                  </a:cubicBezTo>
                  <a:cubicBezTo>
                    <a:pt x="399" y="658"/>
                    <a:pt x="398" y="658"/>
                    <a:pt x="398" y="658"/>
                  </a:cubicBezTo>
                  <a:cubicBezTo>
                    <a:pt x="397" y="658"/>
                    <a:pt x="397" y="657"/>
                    <a:pt x="396" y="657"/>
                  </a:cubicBezTo>
                  <a:cubicBezTo>
                    <a:pt x="396" y="657"/>
                    <a:pt x="395" y="657"/>
                    <a:pt x="395" y="657"/>
                  </a:cubicBezTo>
                  <a:close/>
                  <a:moveTo>
                    <a:pt x="414" y="667"/>
                  </a:moveTo>
                  <a:cubicBezTo>
                    <a:pt x="414" y="667"/>
                    <a:pt x="413" y="667"/>
                    <a:pt x="413" y="667"/>
                  </a:cubicBezTo>
                  <a:cubicBezTo>
                    <a:pt x="413" y="667"/>
                    <a:pt x="413" y="667"/>
                    <a:pt x="413" y="668"/>
                  </a:cubicBezTo>
                  <a:cubicBezTo>
                    <a:pt x="413" y="668"/>
                    <a:pt x="413" y="668"/>
                    <a:pt x="413" y="668"/>
                  </a:cubicBezTo>
                  <a:cubicBezTo>
                    <a:pt x="413" y="668"/>
                    <a:pt x="413" y="668"/>
                    <a:pt x="413" y="668"/>
                  </a:cubicBezTo>
                  <a:cubicBezTo>
                    <a:pt x="413" y="668"/>
                    <a:pt x="413" y="668"/>
                    <a:pt x="413" y="668"/>
                  </a:cubicBezTo>
                  <a:cubicBezTo>
                    <a:pt x="412" y="668"/>
                    <a:pt x="412" y="668"/>
                    <a:pt x="411" y="668"/>
                  </a:cubicBezTo>
                  <a:cubicBezTo>
                    <a:pt x="411" y="668"/>
                    <a:pt x="411" y="668"/>
                    <a:pt x="411" y="668"/>
                  </a:cubicBezTo>
                  <a:cubicBezTo>
                    <a:pt x="411" y="668"/>
                    <a:pt x="411" y="668"/>
                    <a:pt x="411" y="668"/>
                  </a:cubicBezTo>
                  <a:cubicBezTo>
                    <a:pt x="411" y="668"/>
                    <a:pt x="411" y="668"/>
                    <a:pt x="411" y="668"/>
                  </a:cubicBezTo>
                  <a:cubicBezTo>
                    <a:pt x="411" y="668"/>
                    <a:pt x="411" y="668"/>
                    <a:pt x="411" y="668"/>
                  </a:cubicBezTo>
                  <a:cubicBezTo>
                    <a:pt x="411" y="668"/>
                    <a:pt x="411" y="667"/>
                    <a:pt x="411" y="667"/>
                  </a:cubicBezTo>
                  <a:cubicBezTo>
                    <a:pt x="411" y="667"/>
                    <a:pt x="411" y="667"/>
                    <a:pt x="411" y="667"/>
                  </a:cubicBezTo>
                  <a:cubicBezTo>
                    <a:pt x="411" y="667"/>
                    <a:pt x="412" y="667"/>
                    <a:pt x="412" y="667"/>
                  </a:cubicBezTo>
                  <a:cubicBezTo>
                    <a:pt x="412" y="667"/>
                    <a:pt x="412" y="667"/>
                    <a:pt x="412" y="667"/>
                  </a:cubicBezTo>
                  <a:cubicBezTo>
                    <a:pt x="413" y="667"/>
                    <a:pt x="413" y="666"/>
                    <a:pt x="413" y="666"/>
                  </a:cubicBezTo>
                  <a:cubicBezTo>
                    <a:pt x="413" y="666"/>
                    <a:pt x="413" y="666"/>
                    <a:pt x="413" y="666"/>
                  </a:cubicBezTo>
                  <a:cubicBezTo>
                    <a:pt x="413" y="666"/>
                    <a:pt x="413" y="666"/>
                    <a:pt x="413" y="667"/>
                  </a:cubicBezTo>
                  <a:cubicBezTo>
                    <a:pt x="414" y="667"/>
                    <a:pt x="414" y="667"/>
                    <a:pt x="414" y="667"/>
                  </a:cubicBezTo>
                  <a:close/>
                  <a:moveTo>
                    <a:pt x="241" y="438"/>
                  </a:moveTo>
                  <a:cubicBezTo>
                    <a:pt x="241" y="438"/>
                    <a:pt x="241" y="438"/>
                    <a:pt x="241" y="438"/>
                  </a:cubicBezTo>
                  <a:cubicBezTo>
                    <a:pt x="242" y="438"/>
                    <a:pt x="242" y="437"/>
                    <a:pt x="242" y="437"/>
                  </a:cubicBezTo>
                  <a:cubicBezTo>
                    <a:pt x="243" y="437"/>
                    <a:pt x="243" y="437"/>
                    <a:pt x="243" y="437"/>
                  </a:cubicBezTo>
                  <a:cubicBezTo>
                    <a:pt x="244" y="437"/>
                    <a:pt x="244" y="437"/>
                    <a:pt x="244" y="438"/>
                  </a:cubicBezTo>
                  <a:cubicBezTo>
                    <a:pt x="244" y="438"/>
                    <a:pt x="244" y="438"/>
                    <a:pt x="244" y="438"/>
                  </a:cubicBezTo>
                  <a:cubicBezTo>
                    <a:pt x="245" y="438"/>
                    <a:pt x="245" y="438"/>
                    <a:pt x="245" y="439"/>
                  </a:cubicBezTo>
                  <a:cubicBezTo>
                    <a:pt x="245" y="439"/>
                    <a:pt x="245" y="439"/>
                    <a:pt x="245" y="439"/>
                  </a:cubicBezTo>
                  <a:cubicBezTo>
                    <a:pt x="245" y="439"/>
                    <a:pt x="245" y="439"/>
                    <a:pt x="245" y="439"/>
                  </a:cubicBezTo>
                  <a:cubicBezTo>
                    <a:pt x="246" y="439"/>
                    <a:pt x="246" y="439"/>
                    <a:pt x="246" y="439"/>
                  </a:cubicBezTo>
                  <a:cubicBezTo>
                    <a:pt x="246" y="439"/>
                    <a:pt x="246" y="440"/>
                    <a:pt x="246" y="440"/>
                  </a:cubicBezTo>
                  <a:cubicBezTo>
                    <a:pt x="245" y="440"/>
                    <a:pt x="245" y="440"/>
                    <a:pt x="245" y="440"/>
                  </a:cubicBezTo>
                  <a:cubicBezTo>
                    <a:pt x="245" y="440"/>
                    <a:pt x="245" y="441"/>
                    <a:pt x="245" y="441"/>
                  </a:cubicBezTo>
                  <a:cubicBezTo>
                    <a:pt x="245" y="441"/>
                    <a:pt x="245" y="441"/>
                    <a:pt x="245" y="441"/>
                  </a:cubicBezTo>
                  <a:cubicBezTo>
                    <a:pt x="244" y="441"/>
                    <a:pt x="244" y="441"/>
                    <a:pt x="244" y="441"/>
                  </a:cubicBezTo>
                  <a:cubicBezTo>
                    <a:pt x="244" y="441"/>
                    <a:pt x="243" y="441"/>
                    <a:pt x="243" y="441"/>
                  </a:cubicBezTo>
                  <a:cubicBezTo>
                    <a:pt x="243" y="440"/>
                    <a:pt x="243" y="440"/>
                    <a:pt x="243" y="440"/>
                  </a:cubicBezTo>
                  <a:cubicBezTo>
                    <a:pt x="243" y="440"/>
                    <a:pt x="242" y="440"/>
                    <a:pt x="242" y="439"/>
                  </a:cubicBezTo>
                  <a:cubicBezTo>
                    <a:pt x="241" y="439"/>
                    <a:pt x="241" y="439"/>
                    <a:pt x="241" y="439"/>
                  </a:cubicBezTo>
                  <a:cubicBezTo>
                    <a:pt x="241" y="439"/>
                    <a:pt x="241" y="439"/>
                    <a:pt x="241" y="438"/>
                  </a:cubicBezTo>
                  <a:cubicBezTo>
                    <a:pt x="241" y="438"/>
                    <a:pt x="241" y="438"/>
                    <a:pt x="241" y="439"/>
                  </a:cubicBezTo>
                  <a:cubicBezTo>
                    <a:pt x="241" y="438"/>
                    <a:pt x="241" y="438"/>
                    <a:pt x="241" y="438"/>
                  </a:cubicBezTo>
                  <a:close/>
                  <a:moveTo>
                    <a:pt x="222" y="465"/>
                  </a:moveTo>
                  <a:cubicBezTo>
                    <a:pt x="222" y="465"/>
                    <a:pt x="223" y="465"/>
                    <a:pt x="223" y="465"/>
                  </a:cubicBezTo>
                  <a:cubicBezTo>
                    <a:pt x="223" y="465"/>
                    <a:pt x="223" y="465"/>
                    <a:pt x="223" y="466"/>
                  </a:cubicBezTo>
                  <a:cubicBezTo>
                    <a:pt x="223" y="466"/>
                    <a:pt x="223" y="466"/>
                    <a:pt x="223" y="466"/>
                  </a:cubicBezTo>
                  <a:cubicBezTo>
                    <a:pt x="223" y="466"/>
                    <a:pt x="223" y="466"/>
                    <a:pt x="223" y="466"/>
                  </a:cubicBezTo>
                  <a:cubicBezTo>
                    <a:pt x="224" y="466"/>
                    <a:pt x="224" y="466"/>
                    <a:pt x="224" y="466"/>
                  </a:cubicBezTo>
                  <a:cubicBezTo>
                    <a:pt x="224" y="466"/>
                    <a:pt x="224" y="466"/>
                    <a:pt x="224" y="466"/>
                  </a:cubicBezTo>
                  <a:cubicBezTo>
                    <a:pt x="224" y="466"/>
                    <a:pt x="224" y="465"/>
                    <a:pt x="224" y="465"/>
                  </a:cubicBezTo>
                  <a:cubicBezTo>
                    <a:pt x="224" y="465"/>
                    <a:pt x="224" y="465"/>
                    <a:pt x="224" y="465"/>
                  </a:cubicBezTo>
                  <a:cubicBezTo>
                    <a:pt x="224" y="465"/>
                    <a:pt x="224" y="465"/>
                    <a:pt x="224" y="465"/>
                  </a:cubicBezTo>
                  <a:cubicBezTo>
                    <a:pt x="224" y="465"/>
                    <a:pt x="224" y="465"/>
                    <a:pt x="224" y="465"/>
                  </a:cubicBezTo>
                  <a:cubicBezTo>
                    <a:pt x="224" y="465"/>
                    <a:pt x="224" y="464"/>
                    <a:pt x="224" y="464"/>
                  </a:cubicBezTo>
                  <a:cubicBezTo>
                    <a:pt x="224" y="464"/>
                    <a:pt x="224" y="464"/>
                    <a:pt x="224" y="464"/>
                  </a:cubicBezTo>
                  <a:cubicBezTo>
                    <a:pt x="224" y="464"/>
                    <a:pt x="224" y="464"/>
                    <a:pt x="224" y="464"/>
                  </a:cubicBezTo>
                  <a:cubicBezTo>
                    <a:pt x="224" y="465"/>
                    <a:pt x="224" y="465"/>
                    <a:pt x="225" y="465"/>
                  </a:cubicBezTo>
                  <a:cubicBezTo>
                    <a:pt x="225" y="465"/>
                    <a:pt x="225" y="465"/>
                    <a:pt x="225" y="465"/>
                  </a:cubicBezTo>
                  <a:cubicBezTo>
                    <a:pt x="225" y="465"/>
                    <a:pt x="225" y="465"/>
                    <a:pt x="225" y="465"/>
                  </a:cubicBezTo>
                  <a:cubicBezTo>
                    <a:pt x="225" y="466"/>
                    <a:pt x="225" y="466"/>
                    <a:pt x="225" y="466"/>
                  </a:cubicBezTo>
                  <a:cubicBezTo>
                    <a:pt x="224" y="466"/>
                    <a:pt x="224" y="467"/>
                    <a:pt x="224" y="467"/>
                  </a:cubicBezTo>
                  <a:cubicBezTo>
                    <a:pt x="224" y="467"/>
                    <a:pt x="224" y="467"/>
                    <a:pt x="224" y="467"/>
                  </a:cubicBezTo>
                  <a:cubicBezTo>
                    <a:pt x="224" y="467"/>
                    <a:pt x="224" y="467"/>
                    <a:pt x="224" y="467"/>
                  </a:cubicBezTo>
                  <a:cubicBezTo>
                    <a:pt x="224" y="467"/>
                    <a:pt x="224" y="467"/>
                    <a:pt x="224" y="467"/>
                  </a:cubicBezTo>
                  <a:cubicBezTo>
                    <a:pt x="224" y="467"/>
                    <a:pt x="224" y="467"/>
                    <a:pt x="223" y="467"/>
                  </a:cubicBezTo>
                  <a:cubicBezTo>
                    <a:pt x="223" y="467"/>
                    <a:pt x="223" y="467"/>
                    <a:pt x="223" y="467"/>
                  </a:cubicBezTo>
                  <a:cubicBezTo>
                    <a:pt x="223" y="467"/>
                    <a:pt x="223" y="466"/>
                    <a:pt x="223" y="466"/>
                  </a:cubicBezTo>
                  <a:cubicBezTo>
                    <a:pt x="223" y="466"/>
                    <a:pt x="223" y="466"/>
                    <a:pt x="223" y="466"/>
                  </a:cubicBezTo>
                  <a:cubicBezTo>
                    <a:pt x="223" y="466"/>
                    <a:pt x="223" y="466"/>
                    <a:pt x="223" y="466"/>
                  </a:cubicBezTo>
                  <a:cubicBezTo>
                    <a:pt x="223" y="466"/>
                    <a:pt x="223" y="466"/>
                    <a:pt x="223" y="466"/>
                  </a:cubicBezTo>
                  <a:cubicBezTo>
                    <a:pt x="223" y="467"/>
                    <a:pt x="223" y="467"/>
                    <a:pt x="223" y="467"/>
                  </a:cubicBezTo>
                  <a:cubicBezTo>
                    <a:pt x="223" y="467"/>
                    <a:pt x="223" y="467"/>
                    <a:pt x="223" y="467"/>
                  </a:cubicBezTo>
                  <a:cubicBezTo>
                    <a:pt x="222" y="467"/>
                    <a:pt x="222" y="467"/>
                    <a:pt x="222" y="467"/>
                  </a:cubicBezTo>
                  <a:cubicBezTo>
                    <a:pt x="222" y="467"/>
                    <a:pt x="222" y="467"/>
                    <a:pt x="222" y="467"/>
                  </a:cubicBezTo>
                  <a:cubicBezTo>
                    <a:pt x="222" y="467"/>
                    <a:pt x="222" y="467"/>
                    <a:pt x="222" y="467"/>
                  </a:cubicBezTo>
                  <a:cubicBezTo>
                    <a:pt x="222" y="466"/>
                    <a:pt x="222" y="466"/>
                    <a:pt x="222" y="466"/>
                  </a:cubicBezTo>
                  <a:cubicBezTo>
                    <a:pt x="222" y="466"/>
                    <a:pt x="222" y="465"/>
                    <a:pt x="222" y="465"/>
                  </a:cubicBezTo>
                  <a:cubicBezTo>
                    <a:pt x="222" y="465"/>
                    <a:pt x="222" y="465"/>
                    <a:pt x="222" y="465"/>
                  </a:cubicBezTo>
                  <a:close/>
                  <a:moveTo>
                    <a:pt x="222" y="459"/>
                  </a:moveTo>
                  <a:cubicBezTo>
                    <a:pt x="222" y="459"/>
                    <a:pt x="222" y="459"/>
                    <a:pt x="222" y="459"/>
                  </a:cubicBezTo>
                  <a:cubicBezTo>
                    <a:pt x="222" y="459"/>
                    <a:pt x="222" y="459"/>
                    <a:pt x="222" y="459"/>
                  </a:cubicBezTo>
                  <a:cubicBezTo>
                    <a:pt x="222" y="459"/>
                    <a:pt x="222" y="460"/>
                    <a:pt x="222" y="460"/>
                  </a:cubicBezTo>
                  <a:cubicBezTo>
                    <a:pt x="222" y="460"/>
                    <a:pt x="222" y="460"/>
                    <a:pt x="222" y="460"/>
                  </a:cubicBezTo>
                  <a:cubicBezTo>
                    <a:pt x="222" y="460"/>
                    <a:pt x="222" y="460"/>
                    <a:pt x="222" y="460"/>
                  </a:cubicBezTo>
                  <a:cubicBezTo>
                    <a:pt x="221" y="460"/>
                    <a:pt x="222" y="459"/>
                    <a:pt x="221" y="459"/>
                  </a:cubicBezTo>
                  <a:cubicBezTo>
                    <a:pt x="221" y="459"/>
                    <a:pt x="221" y="459"/>
                    <a:pt x="221" y="459"/>
                  </a:cubicBezTo>
                  <a:cubicBezTo>
                    <a:pt x="221" y="459"/>
                    <a:pt x="221" y="459"/>
                    <a:pt x="221" y="459"/>
                  </a:cubicBezTo>
                  <a:cubicBezTo>
                    <a:pt x="221" y="459"/>
                    <a:pt x="221" y="459"/>
                    <a:pt x="221" y="459"/>
                  </a:cubicBezTo>
                  <a:cubicBezTo>
                    <a:pt x="221" y="459"/>
                    <a:pt x="221" y="458"/>
                    <a:pt x="221" y="458"/>
                  </a:cubicBezTo>
                  <a:cubicBezTo>
                    <a:pt x="221" y="458"/>
                    <a:pt x="221" y="458"/>
                    <a:pt x="221" y="458"/>
                  </a:cubicBezTo>
                  <a:cubicBezTo>
                    <a:pt x="221" y="458"/>
                    <a:pt x="221" y="458"/>
                    <a:pt x="221" y="458"/>
                  </a:cubicBezTo>
                  <a:cubicBezTo>
                    <a:pt x="221" y="458"/>
                    <a:pt x="221" y="458"/>
                    <a:pt x="221" y="458"/>
                  </a:cubicBezTo>
                  <a:cubicBezTo>
                    <a:pt x="221" y="458"/>
                    <a:pt x="222" y="458"/>
                    <a:pt x="222" y="458"/>
                  </a:cubicBezTo>
                  <a:cubicBezTo>
                    <a:pt x="222" y="458"/>
                    <a:pt x="222" y="458"/>
                    <a:pt x="222" y="457"/>
                  </a:cubicBezTo>
                  <a:cubicBezTo>
                    <a:pt x="222" y="457"/>
                    <a:pt x="222" y="457"/>
                    <a:pt x="222" y="457"/>
                  </a:cubicBezTo>
                  <a:cubicBezTo>
                    <a:pt x="222" y="457"/>
                    <a:pt x="222" y="457"/>
                    <a:pt x="222" y="457"/>
                  </a:cubicBezTo>
                  <a:cubicBezTo>
                    <a:pt x="222" y="457"/>
                    <a:pt x="222" y="458"/>
                    <a:pt x="222" y="458"/>
                  </a:cubicBezTo>
                  <a:cubicBezTo>
                    <a:pt x="222" y="458"/>
                    <a:pt x="222" y="458"/>
                    <a:pt x="222" y="458"/>
                  </a:cubicBezTo>
                  <a:cubicBezTo>
                    <a:pt x="222" y="458"/>
                    <a:pt x="222" y="459"/>
                    <a:pt x="222" y="459"/>
                  </a:cubicBezTo>
                  <a:close/>
                  <a:moveTo>
                    <a:pt x="222" y="454"/>
                  </a:moveTo>
                  <a:cubicBezTo>
                    <a:pt x="222" y="454"/>
                    <a:pt x="222" y="455"/>
                    <a:pt x="222" y="455"/>
                  </a:cubicBezTo>
                  <a:cubicBezTo>
                    <a:pt x="222" y="455"/>
                    <a:pt x="222" y="455"/>
                    <a:pt x="222" y="455"/>
                  </a:cubicBezTo>
                  <a:cubicBezTo>
                    <a:pt x="222" y="455"/>
                    <a:pt x="222" y="455"/>
                    <a:pt x="222" y="455"/>
                  </a:cubicBezTo>
                  <a:cubicBezTo>
                    <a:pt x="222" y="455"/>
                    <a:pt x="222" y="456"/>
                    <a:pt x="222" y="456"/>
                  </a:cubicBezTo>
                  <a:cubicBezTo>
                    <a:pt x="222" y="456"/>
                    <a:pt x="222" y="456"/>
                    <a:pt x="222" y="456"/>
                  </a:cubicBezTo>
                  <a:cubicBezTo>
                    <a:pt x="221" y="456"/>
                    <a:pt x="221" y="456"/>
                    <a:pt x="221" y="456"/>
                  </a:cubicBezTo>
                  <a:cubicBezTo>
                    <a:pt x="221" y="456"/>
                    <a:pt x="221" y="456"/>
                    <a:pt x="221" y="456"/>
                  </a:cubicBezTo>
                  <a:cubicBezTo>
                    <a:pt x="221" y="456"/>
                    <a:pt x="221" y="456"/>
                    <a:pt x="221" y="456"/>
                  </a:cubicBezTo>
                  <a:cubicBezTo>
                    <a:pt x="221" y="456"/>
                    <a:pt x="221" y="456"/>
                    <a:pt x="221" y="456"/>
                  </a:cubicBezTo>
                  <a:cubicBezTo>
                    <a:pt x="221" y="457"/>
                    <a:pt x="221" y="457"/>
                    <a:pt x="221" y="457"/>
                  </a:cubicBezTo>
                  <a:cubicBezTo>
                    <a:pt x="221" y="457"/>
                    <a:pt x="221" y="457"/>
                    <a:pt x="221" y="457"/>
                  </a:cubicBezTo>
                  <a:cubicBezTo>
                    <a:pt x="221" y="457"/>
                    <a:pt x="221" y="457"/>
                    <a:pt x="221" y="457"/>
                  </a:cubicBezTo>
                  <a:cubicBezTo>
                    <a:pt x="221" y="457"/>
                    <a:pt x="221" y="458"/>
                    <a:pt x="221" y="458"/>
                  </a:cubicBezTo>
                  <a:cubicBezTo>
                    <a:pt x="221" y="458"/>
                    <a:pt x="220" y="458"/>
                    <a:pt x="220" y="458"/>
                  </a:cubicBezTo>
                  <a:cubicBezTo>
                    <a:pt x="220" y="458"/>
                    <a:pt x="220" y="457"/>
                    <a:pt x="220" y="457"/>
                  </a:cubicBezTo>
                  <a:cubicBezTo>
                    <a:pt x="220" y="457"/>
                    <a:pt x="220" y="457"/>
                    <a:pt x="220" y="457"/>
                  </a:cubicBezTo>
                  <a:cubicBezTo>
                    <a:pt x="220" y="457"/>
                    <a:pt x="220" y="457"/>
                    <a:pt x="220" y="457"/>
                  </a:cubicBezTo>
                  <a:cubicBezTo>
                    <a:pt x="220" y="457"/>
                    <a:pt x="220" y="457"/>
                    <a:pt x="220" y="457"/>
                  </a:cubicBezTo>
                  <a:cubicBezTo>
                    <a:pt x="220" y="457"/>
                    <a:pt x="220" y="457"/>
                    <a:pt x="220" y="457"/>
                  </a:cubicBezTo>
                  <a:cubicBezTo>
                    <a:pt x="220" y="456"/>
                    <a:pt x="220" y="456"/>
                    <a:pt x="220" y="456"/>
                  </a:cubicBezTo>
                  <a:cubicBezTo>
                    <a:pt x="220" y="456"/>
                    <a:pt x="220" y="456"/>
                    <a:pt x="220" y="456"/>
                  </a:cubicBezTo>
                  <a:cubicBezTo>
                    <a:pt x="220" y="456"/>
                    <a:pt x="220" y="456"/>
                    <a:pt x="220" y="456"/>
                  </a:cubicBezTo>
                  <a:cubicBezTo>
                    <a:pt x="221" y="456"/>
                    <a:pt x="221" y="456"/>
                    <a:pt x="221" y="456"/>
                  </a:cubicBezTo>
                  <a:cubicBezTo>
                    <a:pt x="221" y="456"/>
                    <a:pt x="221" y="455"/>
                    <a:pt x="221" y="455"/>
                  </a:cubicBezTo>
                  <a:cubicBezTo>
                    <a:pt x="221" y="455"/>
                    <a:pt x="221" y="455"/>
                    <a:pt x="221" y="454"/>
                  </a:cubicBezTo>
                  <a:cubicBezTo>
                    <a:pt x="221" y="454"/>
                    <a:pt x="221" y="454"/>
                    <a:pt x="221" y="454"/>
                  </a:cubicBezTo>
                  <a:cubicBezTo>
                    <a:pt x="221" y="454"/>
                    <a:pt x="221" y="454"/>
                    <a:pt x="221" y="454"/>
                  </a:cubicBezTo>
                  <a:cubicBezTo>
                    <a:pt x="221" y="454"/>
                    <a:pt x="222" y="454"/>
                    <a:pt x="222" y="454"/>
                  </a:cubicBezTo>
                  <a:close/>
                  <a:moveTo>
                    <a:pt x="219" y="457"/>
                  </a:moveTo>
                  <a:cubicBezTo>
                    <a:pt x="218" y="457"/>
                    <a:pt x="218" y="457"/>
                    <a:pt x="218" y="457"/>
                  </a:cubicBezTo>
                  <a:cubicBezTo>
                    <a:pt x="218" y="456"/>
                    <a:pt x="218" y="456"/>
                    <a:pt x="218" y="456"/>
                  </a:cubicBezTo>
                  <a:cubicBezTo>
                    <a:pt x="218" y="456"/>
                    <a:pt x="218" y="456"/>
                    <a:pt x="218" y="456"/>
                  </a:cubicBezTo>
                  <a:cubicBezTo>
                    <a:pt x="218" y="456"/>
                    <a:pt x="218"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20" y="456"/>
                    <a:pt x="220" y="456"/>
                  </a:cubicBezTo>
                  <a:cubicBezTo>
                    <a:pt x="220" y="456"/>
                    <a:pt x="219" y="456"/>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lose/>
                  <a:moveTo>
                    <a:pt x="221" y="448"/>
                  </a:moveTo>
                  <a:cubicBezTo>
                    <a:pt x="221" y="448"/>
                    <a:pt x="221" y="449"/>
                    <a:pt x="221" y="449"/>
                  </a:cubicBezTo>
                  <a:cubicBezTo>
                    <a:pt x="221" y="449"/>
                    <a:pt x="221" y="449"/>
                    <a:pt x="221" y="449"/>
                  </a:cubicBezTo>
                  <a:cubicBezTo>
                    <a:pt x="221" y="449"/>
                    <a:pt x="221" y="449"/>
                    <a:pt x="221" y="449"/>
                  </a:cubicBezTo>
                  <a:cubicBezTo>
                    <a:pt x="221" y="449"/>
                    <a:pt x="221" y="450"/>
                    <a:pt x="221" y="450"/>
                  </a:cubicBezTo>
                  <a:cubicBezTo>
                    <a:pt x="221" y="450"/>
                    <a:pt x="221" y="450"/>
                    <a:pt x="221" y="450"/>
                  </a:cubicBezTo>
                  <a:cubicBezTo>
                    <a:pt x="221" y="450"/>
                    <a:pt x="221" y="450"/>
                    <a:pt x="221" y="450"/>
                  </a:cubicBezTo>
                  <a:cubicBezTo>
                    <a:pt x="221" y="450"/>
                    <a:pt x="220" y="450"/>
                    <a:pt x="220" y="450"/>
                  </a:cubicBezTo>
                  <a:cubicBezTo>
                    <a:pt x="220" y="450"/>
                    <a:pt x="220" y="450"/>
                    <a:pt x="220" y="450"/>
                  </a:cubicBezTo>
                  <a:cubicBezTo>
                    <a:pt x="220" y="450"/>
                    <a:pt x="220" y="450"/>
                    <a:pt x="220" y="449"/>
                  </a:cubicBezTo>
                  <a:cubicBezTo>
                    <a:pt x="220" y="449"/>
                    <a:pt x="220" y="449"/>
                    <a:pt x="220" y="449"/>
                  </a:cubicBezTo>
                  <a:cubicBezTo>
                    <a:pt x="220" y="449"/>
                    <a:pt x="220" y="449"/>
                    <a:pt x="220" y="449"/>
                  </a:cubicBezTo>
                  <a:cubicBezTo>
                    <a:pt x="220" y="449"/>
                    <a:pt x="220" y="448"/>
                    <a:pt x="221" y="448"/>
                  </a:cubicBezTo>
                  <a:cubicBezTo>
                    <a:pt x="221" y="448"/>
                    <a:pt x="221" y="448"/>
                    <a:pt x="221" y="448"/>
                  </a:cubicBezTo>
                  <a:close/>
                  <a:moveTo>
                    <a:pt x="210" y="445"/>
                  </a:moveTo>
                  <a:cubicBezTo>
                    <a:pt x="210" y="445"/>
                    <a:pt x="210" y="445"/>
                    <a:pt x="209" y="445"/>
                  </a:cubicBezTo>
                  <a:cubicBezTo>
                    <a:pt x="209" y="445"/>
                    <a:pt x="209" y="446"/>
                    <a:pt x="209" y="446"/>
                  </a:cubicBezTo>
                  <a:cubicBezTo>
                    <a:pt x="209" y="446"/>
                    <a:pt x="209" y="446"/>
                    <a:pt x="208" y="446"/>
                  </a:cubicBezTo>
                  <a:cubicBezTo>
                    <a:pt x="208" y="446"/>
                    <a:pt x="208" y="446"/>
                    <a:pt x="208" y="446"/>
                  </a:cubicBezTo>
                  <a:cubicBezTo>
                    <a:pt x="209" y="445"/>
                    <a:pt x="209" y="445"/>
                    <a:pt x="210" y="444"/>
                  </a:cubicBezTo>
                  <a:cubicBezTo>
                    <a:pt x="210" y="444"/>
                    <a:pt x="210" y="444"/>
                    <a:pt x="210" y="444"/>
                  </a:cubicBezTo>
                  <a:cubicBezTo>
                    <a:pt x="210" y="444"/>
                    <a:pt x="211" y="444"/>
                    <a:pt x="211" y="444"/>
                  </a:cubicBezTo>
                  <a:cubicBezTo>
                    <a:pt x="211" y="444"/>
                    <a:pt x="211" y="444"/>
                    <a:pt x="211" y="444"/>
                  </a:cubicBezTo>
                  <a:cubicBezTo>
                    <a:pt x="211" y="444"/>
                    <a:pt x="211" y="444"/>
                    <a:pt x="211" y="444"/>
                  </a:cubicBezTo>
                  <a:cubicBezTo>
                    <a:pt x="211" y="444"/>
                    <a:pt x="210" y="444"/>
                    <a:pt x="210" y="445"/>
                  </a:cubicBezTo>
                  <a:cubicBezTo>
                    <a:pt x="210" y="445"/>
                    <a:pt x="210" y="445"/>
                    <a:pt x="210" y="445"/>
                  </a:cubicBezTo>
                  <a:close/>
                  <a:moveTo>
                    <a:pt x="213" y="447"/>
                  </a:moveTo>
                  <a:cubicBezTo>
                    <a:pt x="213" y="447"/>
                    <a:pt x="213" y="447"/>
                    <a:pt x="213" y="447"/>
                  </a:cubicBezTo>
                  <a:cubicBezTo>
                    <a:pt x="213" y="448"/>
                    <a:pt x="213" y="448"/>
                    <a:pt x="213" y="448"/>
                  </a:cubicBezTo>
                  <a:cubicBezTo>
                    <a:pt x="213" y="448"/>
                    <a:pt x="212" y="448"/>
                    <a:pt x="212" y="448"/>
                  </a:cubicBezTo>
                  <a:cubicBezTo>
                    <a:pt x="212" y="448"/>
                    <a:pt x="212" y="448"/>
                    <a:pt x="212" y="448"/>
                  </a:cubicBezTo>
                  <a:cubicBezTo>
                    <a:pt x="212" y="448"/>
                    <a:pt x="212" y="448"/>
                    <a:pt x="212" y="448"/>
                  </a:cubicBezTo>
                  <a:cubicBezTo>
                    <a:pt x="212" y="448"/>
                    <a:pt x="212" y="448"/>
                    <a:pt x="212" y="448"/>
                  </a:cubicBezTo>
                  <a:cubicBezTo>
                    <a:pt x="212" y="448"/>
                    <a:pt x="212" y="448"/>
                    <a:pt x="212" y="448"/>
                  </a:cubicBezTo>
                  <a:cubicBezTo>
                    <a:pt x="212" y="447"/>
                    <a:pt x="212" y="447"/>
                    <a:pt x="212" y="447"/>
                  </a:cubicBezTo>
                  <a:cubicBezTo>
                    <a:pt x="212" y="447"/>
                    <a:pt x="212" y="447"/>
                    <a:pt x="212" y="447"/>
                  </a:cubicBezTo>
                  <a:cubicBezTo>
                    <a:pt x="212" y="447"/>
                    <a:pt x="212" y="447"/>
                    <a:pt x="212" y="447"/>
                  </a:cubicBezTo>
                  <a:cubicBezTo>
                    <a:pt x="212" y="447"/>
                    <a:pt x="212" y="447"/>
                    <a:pt x="212" y="447"/>
                  </a:cubicBezTo>
                  <a:cubicBezTo>
                    <a:pt x="212" y="447"/>
                    <a:pt x="212" y="447"/>
                    <a:pt x="213" y="447"/>
                  </a:cubicBezTo>
                  <a:cubicBezTo>
                    <a:pt x="213" y="447"/>
                    <a:pt x="213" y="447"/>
                    <a:pt x="213" y="447"/>
                  </a:cubicBezTo>
                  <a:cubicBezTo>
                    <a:pt x="213" y="447"/>
                    <a:pt x="213" y="447"/>
                    <a:pt x="213" y="447"/>
                  </a:cubicBezTo>
                  <a:cubicBezTo>
                    <a:pt x="213" y="447"/>
                    <a:pt x="213" y="447"/>
                    <a:pt x="213" y="447"/>
                  </a:cubicBezTo>
                  <a:cubicBezTo>
                    <a:pt x="213" y="447"/>
                    <a:pt x="213" y="447"/>
                    <a:pt x="213" y="447"/>
                  </a:cubicBezTo>
                  <a:close/>
                  <a:moveTo>
                    <a:pt x="215" y="450"/>
                  </a:moveTo>
                  <a:cubicBezTo>
                    <a:pt x="215" y="450"/>
                    <a:pt x="215" y="450"/>
                    <a:pt x="215" y="450"/>
                  </a:cubicBezTo>
                  <a:cubicBezTo>
                    <a:pt x="215" y="450"/>
                    <a:pt x="215" y="450"/>
                    <a:pt x="215" y="449"/>
                  </a:cubicBezTo>
                  <a:cubicBezTo>
                    <a:pt x="214" y="449"/>
                    <a:pt x="214" y="449"/>
                    <a:pt x="214" y="449"/>
                  </a:cubicBezTo>
                  <a:cubicBezTo>
                    <a:pt x="214" y="449"/>
                    <a:pt x="214" y="449"/>
                    <a:pt x="214" y="449"/>
                  </a:cubicBezTo>
                  <a:cubicBezTo>
                    <a:pt x="214" y="449"/>
                    <a:pt x="214" y="449"/>
                    <a:pt x="215" y="449"/>
                  </a:cubicBezTo>
                  <a:cubicBezTo>
                    <a:pt x="215" y="449"/>
                    <a:pt x="215" y="449"/>
                    <a:pt x="215" y="449"/>
                  </a:cubicBezTo>
                  <a:cubicBezTo>
                    <a:pt x="215" y="449"/>
                    <a:pt x="215" y="449"/>
                    <a:pt x="215" y="449"/>
                  </a:cubicBezTo>
                  <a:cubicBezTo>
                    <a:pt x="215" y="449"/>
                    <a:pt x="215" y="449"/>
                    <a:pt x="215" y="449"/>
                  </a:cubicBezTo>
                  <a:cubicBezTo>
                    <a:pt x="215" y="449"/>
                    <a:pt x="215" y="449"/>
                    <a:pt x="215" y="449"/>
                  </a:cubicBezTo>
                  <a:cubicBezTo>
                    <a:pt x="216" y="449"/>
                    <a:pt x="216" y="449"/>
                    <a:pt x="216" y="449"/>
                  </a:cubicBezTo>
                  <a:cubicBezTo>
                    <a:pt x="216" y="449"/>
                    <a:pt x="216" y="449"/>
                    <a:pt x="216" y="449"/>
                  </a:cubicBezTo>
                  <a:cubicBezTo>
                    <a:pt x="215" y="449"/>
                    <a:pt x="215" y="450"/>
                    <a:pt x="215" y="450"/>
                  </a:cubicBezTo>
                  <a:cubicBezTo>
                    <a:pt x="215" y="450"/>
                    <a:pt x="216" y="450"/>
                    <a:pt x="215" y="450"/>
                  </a:cubicBezTo>
                  <a:close/>
                  <a:moveTo>
                    <a:pt x="362" y="446"/>
                  </a:moveTo>
                  <a:cubicBezTo>
                    <a:pt x="362" y="446"/>
                    <a:pt x="363" y="446"/>
                    <a:pt x="363" y="446"/>
                  </a:cubicBezTo>
                  <a:cubicBezTo>
                    <a:pt x="363" y="445"/>
                    <a:pt x="363" y="445"/>
                    <a:pt x="363" y="445"/>
                  </a:cubicBezTo>
                  <a:cubicBezTo>
                    <a:pt x="363" y="444"/>
                    <a:pt x="364" y="443"/>
                    <a:pt x="364" y="443"/>
                  </a:cubicBezTo>
                  <a:cubicBezTo>
                    <a:pt x="364" y="443"/>
                    <a:pt x="364" y="443"/>
                    <a:pt x="365" y="443"/>
                  </a:cubicBezTo>
                  <a:cubicBezTo>
                    <a:pt x="365" y="443"/>
                    <a:pt x="365" y="443"/>
                    <a:pt x="365" y="443"/>
                  </a:cubicBezTo>
                  <a:cubicBezTo>
                    <a:pt x="365" y="443"/>
                    <a:pt x="365" y="443"/>
                    <a:pt x="365" y="443"/>
                  </a:cubicBezTo>
                  <a:cubicBezTo>
                    <a:pt x="366" y="443"/>
                    <a:pt x="366" y="444"/>
                    <a:pt x="366" y="444"/>
                  </a:cubicBezTo>
                  <a:cubicBezTo>
                    <a:pt x="366" y="444"/>
                    <a:pt x="366" y="445"/>
                    <a:pt x="366" y="445"/>
                  </a:cubicBezTo>
                  <a:cubicBezTo>
                    <a:pt x="366" y="446"/>
                    <a:pt x="366" y="448"/>
                    <a:pt x="366" y="449"/>
                  </a:cubicBezTo>
                  <a:cubicBezTo>
                    <a:pt x="366" y="450"/>
                    <a:pt x="366" y="450"/>
                    <a:pt x="366" y="450"/>
                  </a:cubicBezTo>
                  <a:cubicBezTo>
                    <a:pt x="366" y="451"/>
                    <a:pt x="366" y="452"/>
                    <a:pt x="365" y="452"/>
                  </a:cubicBezTo>
                  <a:cubicBezTo>
                    <a:pt x="365" y="453"/>
                    <a:pt x="365" y="453"/>
                    <a:pt x="365" y="453"/>
                  </a:cubicBezTo>
                  <a:cubicBezTo>
                    <a:pt x="365" y="453"/>
                    <a:pt x="364" y="453"/>
                    <a:pt x="364" y="453"/>
                  </a:cubicBezTo>
                  <a:cubicBezTo>
                    <a:pt x="364" y="452"/>
                    <a:pt x="364" y="452"/>
                    <a:pt x="364" y="452"/>
                  </a:cubicBezTo>
                  <a:cubicBezTo>
                    <a:pt x="364" y="452"/>
                    <a:pt x="364" y="452"/>
                    <a:pt x="363" y="452"/>
                  </a:cubicBezTo>
                  <a:cubicBezTo>
                    <a:pt x="363" y="452"/>
                    <a:pt x="363" y="452"/>
                    <a:pt x="363" y="452"/>
                  </a:cubicBezTo>
                  <a:cubicBezTo>
                    <a:pt x="363" y="452"/>
                    <a:pt x="363" y="451"/>
                    <a:pt x="363" y="451"/>
                  </a:cubicBezTo>
                  <a:cubicBezTo>
                    <a:pt x="363" y="451"/>
                    <a:pt x="363" y="451"/>
                    <a:pt x="363" y="451"/>
                  </a:cubicBezTo>
                  <a:cubicBezTo>
                    <a:pt x="363" y="450"/>
                    <a:pt x="363" y="450"/>
                    <a:pt x="363" y="450"/>
                  </a:cubicBezTo>
                  <a:cubicBezTo>
                    <a:pt x="362" y="450"/>
                    <a:pt x="362" y="450"/>
                    <a:pt x="362" y="449"/>
                  </a:cubicBezTo>
                  <a:cubicBezTo>
                    <a:pt x="363" y="449"/>
                    <a:pt x="363" y="448"/>
                    <a:pt x="363" y="448"/>
                  </a:cubicBezTo>
                  <a:cubicBezTo>
                    <a:pt x="363" y="448"/>
                    <a:pt x="363" y="447"/>
                    <a:pt x="363" y="447"/>
                  </a:cubicBezTo>
                  <a:cubicBezTo>
                    <a:pt x="362" y="447"/>
                    <a:pt x="362" y="447"/>
                    <a:pt x="362" y="446"/>
                  </a:cubicBezTo>
                  <a:close/>
                  <a:moveTo>
                    <a:pt x="399" y="422"/>
                  </a:moveTo>
                  <a:cubicBezTo>
                    <a:pt x="399" y="422"/>
                    <a:pt x="399" y="422"/>
                    <a:pt x="399" y="422"/>
                  </a:cubicBezTo>
                  <a:cubicBezTo>
                    <a:pt x="399" y="422"/>
                    <a:pt x="399" y="422"/>
                    <a:pt x="399" y="422"/>
                  </a:cubicBezTo>
                  <a:cubicBezTo>
                    <a:pt x="399" y="421"/>
                    <a:pt x="399" y="421"/>
                    <a:pt x="399" y="421"/>
                  </a:cubicBezTo>
                  <a:cubicBezTo>
                    <a:pt x="398" y="421"/>
                    <a:pt x="398" y="421"/>
                    <a:pt x="398" y="421"/>
                  </a:cubicBezTo>
                  <a:cubicBezTo>
                    <a:pt x="398" y="421"/>
                    <a:pt x="398" y="421"/>
                    <a:pt x="398" y="421"/>
                  </a:cubicBezTo>
                  <a:cubicBezTo>
                    <a:pt x="398" y="421"/>
                    <a:pt x="398" y="420"/>
                    <a:pt x="397" y="420"/>
                  </a:cubicBezTo>
                  <a:cubicBezTo>
                    <a:pt x="397" y="420"/>
                    <a:pt x="397" y="420"/>
                    <a:pt x="398" y="420"/>
                  </a:cubicBezTo>
                  <a:cubicBezTo>
                    <a:pt x="398" y="420"/>
                    <a:pt x="398" y="420"/>
                    <a:pt x="398" y="420"/>
                  </a:cubicBezTo>
                  <a:cubicBezTo>
                    <a:pt x="398" y="420"/>
                    <a:pt x="398" y="420"/>
                    <a:pt x="398" y="420"/>
                  </a:cubicBezTo>
                  <a:cubicBezTo>
                    <a:pt x="398" y="421"/>
                    <a:pt x="399" y="421"/>
                    <a:pt x="399" y="421"/>
                  </a:cubicBezTo>
                  <a:cubicBezTo>
                    <a:pt x="399" y="421"/>
                    <a:pt x="399" y="421"/>
                    <a:pt x="399" y="421"/>
                  </a:cubicBezTo>
                  <a:cubicBezTo>
                    <a:pt x="399" y="421"/>
                    <a:pt x="399" y="421"/>
                    <a:pt x="399" y="421"/>
                  </a:cubicBezTo>
                  <a:cubicBezTo>
                    <a:pt x="399" y="421"/>
                    <a:pt x="399" y="421"/>
                    <a:pt x="399" y="421"/>
                  </a:cubicBezTo>
                  <a:cubicBezTo>
                    <a:pt x="399" y="422"/>
                    <a:pt x="399" y="422"/>
                    <a:pt x="399" y="422"/>
                  </a:cubicBezTo>
                  <a:cubicBezTo>
                    <a:pt x="399" y="422"/>
                    <a:pt x="399" y="423"/>
                    <a:pt x="399" y="423"/>
                  </a:cubicBezTo>
                  <a:cubicBezTo>
                    <a:pt x="399" y="423"/>
                    <a:pt x="399" y="423"/>
                    <a:pt x="399" y="423"/>
                  </a:cubicBezTo>
                  <a:cubicBezTo>
                    <a:pt x="399" y="423"/>
                    <a:pt x="399" y="423"/>
                    <a:pt x="399" y="423"/>
                  </a:cubicBezTo>
                  <a:cubicBezTo>
                    <a:pt x="399" y="423"/>
                    <a:pt x="399" y="423"/>
                    <a:pt x="398" y="423"/>
                  </a:cubicBezTo>
                  <a:cubicBezTo>
                    <a:pt x="398" y="423"/>
                    <a:pt x="398" y="423"/>
                    <a:pt x="398" y="423"/>
                  </a:cubicBezTo>
                  <a:cubicBezTo>
                    <a:pt x="398" y="423"/>
                    <a:pt x="398" y="423"/>
                    <a:pt x="398" y="423"/>
                  </a:cubicBezTo>
                  <a:cubicBezTo>
                    <a:pt x="397" y="422"/>
                    <a:pt x="397" y="423"/>
                    <a:pt x="397" y="423"/>
                  </a:cubicBezTo>
                  <a:cubicBezTo>
                    <a:pt x="397" y="423"/>
                    <a:pt x="397" y="423"/>
                    <a:pt x="397" y="423"/>
                  </a:cubicBezTo>
                  <a:cubicBezTo>
                    <a:pt x="397" y="423"/>
                    <a:pt x="397" y="423"/>
                    <a:pt x="397" y="423"/>
                  </a:cubicBezTo>
                  <a:cubicBezTo>
                    <a:pt x="396" y="423"/>
                    <a:pt x="396" y="423"/>
                    <a:pt x="396" y="422"/>
                  </a:cubicBezTo>
                  <a:cubicBezTo>
                    <a:pt x="396" y="422"/>
                    <a:pt x="396" y="422"/>
                    <a:pt x="396" y="422"/>
                  </a:cubicBezTo>
                  <a:cubicBezTo>
                    <a:pt x="396" y="422"/>
                    <a:pt x="397" y="422"/>
                    <a:pt x="397" y="422"/>
                  </a:cubicBezTo>
                  <a:cubicBezTo>
                    <a:pt x="397" y="422"/>
                    <a:pt x="397" y="422"/>
                    <a:pt x="397" y="422"/>
                  </a:cubicBezTo>
                  <a:cubicBezTo>
                    <a:pt x="397" y="422"/>
                    <a:pt x="398" y="422"/>
                    <a:pt x="398" y="422"/>
                  </a:cubicBezTo>
                  <a:cubicBezTo>
                    <a:pt x="398" y="422"/>
                    <a:pt x="398" y="422"/>
                    <a:pt x="398" y="422"/>
                  </a:cubicBezTo>
                  <a:cubicBezTo>
                    <a:pt x="398" y="422"/>
                    <a:pt x="398" y="422"/>
                    <a:pt x="399" y="422"/>
                  </a:cubicBezTo>
                  <a:close/>
                  <a:moveTo>
                    <a:pt x="340" y="422"/>
                  </a:moveTo>
                  <a:cubicBezTo>
                    <a:pt x="340" y="422"/>
                    <a:pt x="340" y="421"/>
                    <a:pt x="341" y="421"/>
                  </a:cubicBezTo>
                  <a:cubicBezTo>
                    <a:pt x="341" y="421"/>
                    <a:pt x="341" y="421"/>
                    <a:pt x="341" y="422"/>
                  </a:cubicBezTo>
                  <a:cubicBezTo>
                    <a:pt x="341" y="422"/>
                    <a:pt x="341" y="422"/>
                    <a:pt x="341" y="422"/>
                  </a:cubicBezTo>
                  <a:cubicBezTo>
                    <a:pt x="341" y="422"/>
                    <a:pt x="341" y="422"/>
                    <a:pt x="341" y="422"/>
                  </a:cubicBezTo>
                  <a:cubicBezTo>
                    <a:pt x="341" y="422"/>
                    <a:pt x="341" y="422"/>
                    <a:pt x="341" y="423"/>
                  </a:cubicBezTo>
                  <a:cubicBezTo>
                    <a:pt x="341" y="423"/>
                    <a:pt x="341" y="423"/>
                    <a:pt x="341" y="423"/>
                  </a:cubicBezTo>
                  <a:cubicBezTo>
                    <a:pt x="341" y="423"/>
                    <a:pt x="341" y="423"/>
                    <a:pt x="341" y="423"/>
                  </a:cubicBezTo>
                  <a:cubicBezTo>
                    <a:pt x="341" y="424"/>
                    <a:pt x="341" y="424"/>
                    <a:pt x="341" y="424"/>
                  </a:cubicBezTo>
                  <a:cubicBezTo>
                    <a:pt x="340" y="424"/>
                    <a:pt x="340" y="424"/>
                    <a:pt x="340" y="424"/>
                  </a:cubicBezTo>
                  <a:cubicBezTo>
                    <a:pt x="340" y="425"/>
                    <a:pt x="340" y="424"/>
                    <a:pt x="340" y="425"/>
                  </a:cubicBezTo>
                  <a:cubicBezTo>
                    <a:pt x="340" y="424"/>
                    <a:pt x="340" y="424"/>
                    <a:pt x="339" y="424"/>
                  </a:cubicBezTo>
                  <a:cubicBezTo>
                    <a:pt x="339" y="424"/>
                    <a:pt x="339" y="424"/>
                    <a:pt x="339" y="424"/>
                  </a:cubicBezTo>
                  <a:cubicBezTo>
                    <a:pt x="339" y="424"/>
                    <a:pt x="339" y="423"/>
                    <a:pt x="339" y="423"/>
                  </a:cubicBezTo>
                  <a:cubicBezTo>
                    <a:pt x="339" y="423"/>
                    <a:pt x="339" y="423"/>
                    <a:pt x="339" y="422"/>
                  </a:cubicBezTo>
                  <a:cubicBezTo>
                    <a:pt x="339" y="422"/>
                    <a:pt x="339" y="422"/>
                    <a:pt x="339" y="422"/>
                  </a:cubicBezTo>
                  <a:cubicBezTo>
                    <a:pt x="339" y="422"/>
                    <a:pt x="340" y="422"/>
                    <a:pt x="340" y="422"/>
                  </a:cubicBezTo>
                  <a:close/>
                  <a:moveTo>
                    <a:pt x="331" y="413"/>
                  </a:moveTo>
                  <a:cubicBezTo>
                    <a:pt x="331" y="413"/>
                    <a:pt x="331" y="413"/>
                    <a:pt x="331" y="413"/>
                  </a:cubicBezTo>
                  <a:cubicBezTo>
                    <a:pt x="331" y="413"/>
                    <a:pt x="331" y="413"/>
                    <a:pt x="331" y="413"/>
                  </a:cubicBezTo>
                  <a:cubicBezTo>
                    <a:pt x="331" y="413"/>
                    <a:pt x="331" y="413"/>
                    <a:pt x="331" y="413"/>
                  </a:cubicBezTo>
                  <a:cubicBezTo>
                    <a:pt x="331" y="413"/>
                    <a:pt x="331" y="413"/>
                    <a:pt x="331" y="413"/>
                  </a:cubicBezTo>
                  <a:cubicBezTo>
                    <a:pt x="331" y="413"/>
                    <a:pt x="331" y="414"/>
                    <a:pt x="331" y="414"/>
                  </a:cubicBezTo>
                  <a:cubicBezTo>
                    <a:pt x="331" y="414"/>
                    <a:pt x="330" y="414"/>
                    <a:pt x="330" y="414"/>
                  </a:cubicBezTo>
                  <a:cubicBezTo>
                    <a:pt x="330" y="414"/>
                    <a:pt x="330" y="414"/>
                    <a:pt x="330" y="414"/>
                  </a:cubicBezTo>
                  <a:cubicBezTo>
                    <a:pt x="330" y="414"/>
                    <a:pt x="330" y="414"/>
                    <a:pt x="330" y="414"/>
                  </a:cubicBezTo>
                  <a:cubicBezTo>
                    <a:pt x="330" y="414"/>
                    <a:pt x="330" y="414"/>
                    <a:pt x="330" y="413"/>
                  </a:cubicBezTo>
                  <a:cubicBezTo>
                    <a:pt x="330" y="413"/>
                    <a:pt x="330" y="413"/>
                    <a:pt x="330" y="413"/>
                  </a:cubicBezTo>
                  <a:cubicBezTo>
                    <a:pt x="330" y="413"/>
                    <a:pt x="330" y="413"/>
                    <a:pt x="330" y="413"/>
                  </a:cubicBezTo>
                  <a:cubicBezTo>
                    <a:pt x="330" y="413"/>
                    <a:pt x="331" y="413"/>
                    <a:pt x="331" y="413"/>
                  </a:cubicBezTo>
                  <a:cubicBezTo>
                    <a:pt x="331" y="413"/>
                    <a:pt x="331" y="413"/>
                    <a:pt x="331" y="413"/>
                  </a:cubicBezTo>
                  <a:close/>
                  <a:moveTo>
                    <a:pt x="332" y="414"/>
                  </a:moveTo>
                  <a:cubicBezTo>
                    <a:pt x="332" y="414"/>
                    <a:pt x="332" y="414"/>
                    <a:pt x="333" y="414"/>
                  </a:cubicBezTo>
                  <a:cubicBezTo>
                    <a:pt x="333" y="414"/>
                    <a:pt x="333" y="414"/>
                    <a:pt x="333" y="414"/>
                  </a:cubicBezTo>
                  <a:cubicBezTo>
                    <a:pt x="333" y="414"/>
                    <a:pt x="333" y="414"/>
                    <a:pt x="333" y="415"/>
                  </a:cubicBezTo>
                  <a:cubicBezTo>
                    <a:pt x="333" y="415"/>
                    <a:pt x="332" y="415"/>
                    <a:pt x="332" y="415"/>
                  </a:cubicBezTo>
                  <a:cubicBezTo>
                    <a:pt x="332" y="415"/>
                    <a:pt x="332" y="415"/>
                    <a:pt x="332" y="415"/>
                  </a:cubicBezTo>
                  <a:cubicBezTo>
                    <a:pt x="332" y="415"/>
                    <a:pt x="332" y="415"/>
                    <a:pt x="332" y="415"/>
                  </a:cubicBezTo>
                  <a:cubicBezTo>
                    <a:pt x="332" y="416"/>
                    <a:pt x="332" y="416"/>
                    <a:pt x="332" y="416"/>
                  </a:cubicBezTo>
                  <a:cubicBezTo>
                    <a:pt x="332" y="416"/>
                    <a:pt x="332" y="416"/>
                    <a:pt x="331" y="416"/>
                  </a:cubicBezTo>
                  <a:cubicBezTo>
                    <a:pt x="331" y="416"/>
                    <a:pt x="331" y="416"/>
                    <a:pt x="331" y="415"/>
                  </a:cubicBezTo>
                  <a:cubicBezTo>
                    <a:pt x="332" y="415"/>
                    <a:pt x="332" y="415"/>
                    <a:pt x="332" y="415"/>
                  </a:cubicBezTo>
                  <a:cubicBezTo>
                    <a:pt x="332" y="415"/>
                    <a:pt x="331" y="415"/>
                    <a:pt x="331" y="415"/>
                  </a:cubicBezTo>
                  <a:cubicBezTo>
                    <a:pt x="331" y="415"/>
                    <a:pt x="331" y="415"/>
                    <a:pt x="331" y="415"/>
                  </a:cubicBezTo>
                  <a:cubicBezTo>
                    <a:pt x="331" y="415"/>
                    <a:pt x="331" y="415"/>
                    <a:pt x="331" y="415"/>
                  </a:cubicBezTo>
                  <a:cubicBezTo>
                    <a:pt x="331" y="415"/>
                    <a:pt x="331" y="415"/>
                    <a:pt x="331" y="415"/>
                  </a:cubicBezTo>
                  <a:cubicBezTo>
                    <a:pt x="331" y="415"/>
                    <a:pt x="331" y="414"/>
                    <a:pt x="331" y="414"/>
                  </a:cubicBezTo>
                  <a:cubicBezTo>
                    <a:pt x="332" y="414"/>
                    <a:pt x="332" y="414"/>
                    <a:pt x="332" y="414"/>
                  </a:cubicBezTo>
                  <a:cubicBezTo>
                    <a:pt x="332" y="414"/>
                    <a:pt x="332" y="414"/>
                    <a:pt x="332" y="414"/>
                  </a:cubicBezTo>
                  <a:close/>
                  <a:moveTo>
                    <a:pt x="343" y="435"/>
                  </a:moveTo>
                  <a:cubicBezTo>
                    <a:pt x="343" y="435"/>
                    <a:pt x="343" y="435"/>
                    <a:pt x="343" y="435"/>
                  </a:cubicBezTo>
                  <a:cubicBezTo>
                    <a:pt x="343" y="435"/>
                    <a:pt x="342" y="436"/>
                    <a:pt x="342" y="436"/>
                  </a:cubicBezTo>
                  <a:cubicBezTo>
                    <a:pt x="342" y="436"/>
                    <a:pt x="342" y="436"/>
                    <a:pt x="342" y="435"/>
                  </a:cubicBezTo>
                  <a:cubicBezTo>
                    <a:pt x="342" y="435"/>
                    <a:pt x="342" y="435"/>
                    <a:pt x="342" y="435"/>
                  </a:cubicBezTo>
                  <a:cubicBezTo>
                    <a:pt x="342" y="435"/>
                    <a:pt x="342" y="435"/>
                    <a:pt x="342" y="435"/>
                  </a:cubicBezTo>
                  <a:cubicBezTo>
                    <a:pt x="342" y="435"/>
                    <a:pt x="342" y="435"/>
                    <a:pt x="342" y="434"/>
                  </a:cubicBezTo>
                  <a:cubicBezTo>
                    <a:pt x="342" y="434"/>
                    <a:pt x="342" y="434"/>
                    <a:pt x="342" y="434"/>
                  </a:cubicBezTo>
                  <a:cubicBezTo>
                    <a:pt x="342" y="433"/>
                    <a:pt x="342" y="433"/>
                    <a:pt x="342" y="433"/>
                  </a:cubicBezTo>
                  <a:cubicBezTo>
                    <a:pt x="342" y="433"/>
                    <a:pt x="342" y="433"/>
                    <a:pt x="342" y="433"/>
                  </a:cubicBezTo>
                  <a:cubicBezTo>
                    <a:pt x="343" y="433"/>
                    <a:pt x="343" y="433"/>
                    <a:pt x="343" y="433"/>
                  </a:cubicBezTo>
                  <a:cubicBezTo>
                    <a:pt x="343" y="433"/>
                    <a:pt x="343" y="433"/>
                    <a:pt x="343" y="434"/>
                  </a:cubicBezTo>
                  <a:cubicBezTo>
                    <a:pt x="343" y="434"/>
                    <a:pt x="343" y="434"/>
                    <a:pt x="343" y="434"/>
                  </a:cubicBezTo>
                  <a:cubicBezTo>
                    <a:pt x="343" y="435"/>
                    <a:pt x="343" y="435"/>
                    <a:pt x="343" y="435"/>
                  </a:cubicBezTo>
                  <a:close/>
                  <a:moveTo>
                    <a:pt x="418" y="619"/>
                  </a:moveTo>
                  <a:cubicBezTo>
                    <a:pt x="418" y="619"/>
                    <a:pt x="418" y="619"/>
                    <a:pt x="418" y="619"/>
                  </a:cubicBezTo>
                  <a:cubicBezTo>
                    <a:pt x="418" y="619"/>
                    <a:pt x="418" y="619"/>
                    <a:pt x="418" y="619"/>
                  </a:cubicBezTo>
                  <a:cubicBezTo>
                    <a:pt x="418" y="619"/>
                    <a:pt x="418" y="619"/>
                    <a:pt x="418" y="619"/>
                  </a:cubicBezTo>
                  <a:cubicBezTo>
                    <a:pt x="418" y="620"/>
                    <a:pt x="418" y="620"/>
                    <a:pt x="417" y="620"/>
                  </a:cubicBezTo>
                  <a:cubicBezTo>
                    <a:pt x="417" y="620"/>
                    <a:pt x="417" y="620"/>
                    <a:pt x="417" y="620"/>
                  </a:cubicBezTo>
                  <a:cubicBezTo>
                    <a:pt x="417" y="620"/>
                    <a:pt x="417" y="620"/>
                    <a:pt x="417" y="620"/>
                  </a:cubicBezTo>
                  <a:cubicBezTo>
                    <a:pt x="417" y="620"/>
                    <a:pt x="416" y="621"/>
                    <a:pt x="416" y="621"/>
                  </a:cubicBezTo>
                  <a:cubicBezTo>
                    <a:pt x="416" y="621"/>
                    <a:pt x="416" y="621"/>
                    <a:pt x="416" y="620"/>
                  </a:cubicBezTo>
                  <a:cubicBezTo>
                    <a:pt x="416" y="620"/>
                    <a:pt x="416" y="619"/>
                    <a:pt x="417" y="619"/>
                  </a:cubicBezTo>
                  <a:cubicBezTo>
                    <a:pt x="417" y="619"/>
                    <a:pt x="417" y="619"/>
                    <a:pt x="417" y="619"/>
                  </a:cubicBezTo>
                  <a:cubicBezTo>
                    <a:pt x="417" y="619"/>
                    <a:pt x="417" y="618"/>
                    <a:pt x="417" y="618"/>
                  </a:cubicBezTo>
                  <a:cubicBezTo>
                    <a:pt x="417" y="618"/>
                    <a:pt x="417" y="618"/>
                    <a:pt x="417" y="618"/>
                  </a:cubicBezTo>
                  <a:cubicBezTo>
                    <a:pt x="417" y="618"/>
                    <a:pt x="417" y="618"/>
                    <a:pt x="417" y="618"/>
                  </a:cubicBezTo>
                  <a:cubicBezTo>
                    <a:pt x="417" y="617"/>
                    <a:pt x="417" y="617"/>
                    <a:pt x="417" y="617"/>
                  </a:cubicBezTo>
                  <a:cubicBezTo>
                    <a:pt x="417" y="617"/>
                    <a:pt x="417" y="617"/>
                    <a:pt x="418" y="617"/>
                  </a:cubicBezTo>
                  <a:cubicBezTo>
                    <a:pt x="418" y="617"/>
                    <a:pt x="418" y="617"/>
                    <a:pt x="418" y="617"/>
                  </a:cubicBezTo>
                  <a:cubicBezTo>
                    <a:pt x="418" y="617"/>
                    <a:pt x="418" y="618"/>
                    <a:pt x="418" y="618"/>
                  </a:cubicBezTo>
                  <a:cubicBezTo>
                    <a:pt x="418" y="618"/>
                    <a:pt x="418" y="619"/>
                    <a:pt x="418" y="619"/>
                  </a:cubicBezTo>
                  <a:close/>
                  <a:moveTo>
                    <a:pt x="410" y="613"/>
                  </a:moveTo>
                  <a:cubicBezTo>
                    <a:pt x="409" y="613"/>
                    <a:pt x="409" y="612"/>
                    <a:pt x="409" y="612"/>
                  </a:cubicBezTo>
                  <a:cubicBezTo>
                    <a:pt x="409" y="612"/>
                    <a:pt x="409" y="612"/>
                    <a:pt x="409" y="612"/>
                  </a:cubicBezTo>
                  <a:cubicBezTo>
                    <a:pt x="409" y="612"/>
                    <a:pt x="409" y="612"/>
                    <a:pt x="409" y="611"/>
                  </a:cubicBezTo>
                  <a:cubicBezTo>
                    <a:pt x="409" y="611"/>
                    <a:pt x="409" y="611"/>
                    <a:pt x="410" y="611"/>
                  </a:cubicBezTo>
                  <a:cubicBezTo>
                    <a:pt x="410" y="611"/>
                    <a:pt x="410" y="611"/>
                    <a:pt x="410" y="610"/>
                  </a:cubicBezTo>
                  <a:cubicBezTo>
                    <a:pt x="410" y="611"/>
                    <a:pt x="410" y="611"/>
                    <a:pt x="410" y="611"/>
                  </a:cubicBezTo>
                  <a:cubicBezTo>
                    <a:pt x="410" y="611"/>
                    <a:pt x="410" y="611"/>
                    <a:pt x="410" y="610"/>
                  </a:cubicBezTo>
                  <a:cubicBezTo>
                    <a:pt x="410" y="610"/>
                    <a:pt x="410" y="610"/>
                    <a:pt x="410" y="610"/>
                  </a:cubicBezTo>
                  <a:cubicBezTo>
                    <a:pt x="410" y="610"/>
                    <a:pt x="410" y="610"/>
                    <a:pt x="410" y="610"/>
                  </a:cubicBezTo>
                  <a:cubicBezTo>
                    <a:pt x="410" y="611"/>
                    <a:pt x="411" y="611"/>
                    <a:pt x="411" y="611"/>
                  </a:cubicBezTo>
                  <a:cubicBezTo>
                    <a:pt x="410" y="612"/>
                    <a:pt x="411" y="612"/>
                    <a:pt x="411" y="612"/>
                  </a:cubicBezTo>
                  <a:cubicBezTo>
                    <a:pt x="411" y="612"/>
                    <a:pt x="411" y="612"/>
                    <a:pt x="411" y="612"/>
                  </a:cubicBezTo>
                  <a:cubicBezTo>
                    <a:pt x="411" y="612"/>
                    <a:pt x="411" y="612"/>
                    <a:pt x="411" y="612"/>
                  </a:cubicBezTo>
                  <a:cubicBezTo>
                    <a:pt x="410" y="612"/>
                    <a:pt x="410" y="612"/>
                    <a:pt x="410" y="612"/>
                  </a:cubicBezTo>
                  <a:cubicBezTo>
                    <a:pt x="410" y="612"/>
                    <a:pt x="410" y="612"/>
                    <a:pt x="410" y="612"/>
                  </a:cubicBezTo>
                  <a:cubicBezTo>
                    <a:pt x="410" y="612"/>
                    <a:pt x="410" y="613"/>
                    <a:pt x="410" y="613"/>
                  </a:cubicBezTo>
                  <a:close/>
                  <a:moveTo>
                    <a:pt x="417" y="621"/>
                  </a:moveTo>
                  <a:cubicBezTo>
                    <a:pt x="417" y="621"/>
                    <a:pt x="417" y="621"/>
                    <a:pt x="417" y="621"/>
                  </a:cubicBezTo>
                  <a:cubicBezTo>
                    <a:pt x="416" y="621"/>
                    <a:pt x="416" y="621"/>
                    <a:pt x="416" y="621"/>
                  </a:cubicBezTo>
                  <a:cubicBezTo>
                    <a:pt x="416" y="621"/>
                    <a:pt x="416" y="621"/>
                    <a:pt x="416" y="621"/>
                  </a:cubicBezTo>
                  <a:cubicBezTo>
                    <a:pt x="416" y="621"/>
                    <a:pt x="416" y="621"/>
                    <a:pt x="416" y="622"/>
                  </a:cubicBezTo>
                  <a:cubicBezTo>
                    <a:pt x="416" y="622"/>
                    <a:pt x="416" y="622"/>
                    <a:pt x="416" y="622"/>
                  </a:cubicBezTo>
                  <a:cubicBezTo>
                    <a:pt x="416" y="622"/>
                    <a:pt x="415" y="622"/>
                    <a:pt x="415" y="623"/>
                  </a:cubicBezTo>
                  <a:cubicBezTo>
                    <a:pt x="415" y="623"/>
                    <a:pt x="415" y="624"/>
                    <a:pt x="415" y="624"/>
                  </a:cubicBezTo>
                  <a:cubicBezTo>
                    <a:pt x="415" y="624"/>
                    <a:pt x="415" y="624"/>
                    <a:pt x="415" y="624"/>
                  </a:cubicBezTo>
                  <a:cubicBezTo>
                    <a:pt x="415" y="624"/>
                    <a:pt x="415" y="624"/>
                    <a:pt x="415" y="624"/>
                  </a:cubicBezTo>
                  <a:cubicBezTo>
                    <a:pt x="415" y="624"/>
                    <a:pt x="415" y="624"/>
                    <a:pt x="415" y="624"/>
                  </a:cubicBezTo>
                  <a:cubicBezTo>
                    <a:pt x="415" y="624"/>
                    <a:pt x="415" y="623"/>
                    <a:pt x="415" y="623"/>
                  </a:cubicBezTo>
                  <a:cubicBezTo>
                    <a:pt x="415" y="622"/>
                    <a:pt x="415" y="622"/>
                    <a:pt x="416" y="621"/>
                  </a:cubicBezTo>
                  <a:cubicBezTo>
                    <a:pt x="416" y="621"/>
                    <a:pt x="416" y="621"/>
                    <a:pt x="416" y="621"/>
                  </a:cubicBezTo>
                  <a:cubicBezTo>
                    <a:pt x="416" y="621"/>
                    <a:pt x="416" y="621"/>
                    <a:pt x="416" y="621"/>
                  </a:cubicBezTo>
                  <a:cubicBezTo>
                    <a:pt x="416" y="621"/>
                    <a:pt x="416" y="621"/>
                    <a:pt x="416" y="621"/>
                  </a:cubicBezTo>
                  <a:cubicBezTo>
                    <a:pt x="416" y="621"/>
                    <a:pt x="416" y="621"/>
                    <a:pt x="416" y="621"/>
                  </a:cubicBezTo>
                  <a:cubicBezTo>
                    <a:pt x="417" y="621"/>
                    <a:pt x="417" y="621"/>
                    <a:pt x="417" y="621"/>
                  </a:cubicBezTo>
                  <a:close/>
                  <a:moveTo>
                    <a:pt x="412" y="613"/>
                  </a:moveTo>
                  <a:cubicBezTo>
                    <a:pt x="412" y="612"/>
                    <a:pt x="412" y="612"/>
                    <a:pt x="412" y="612"/>
                  </a:cubicBezTo>
                  <a:cubicBezTo>
                    <a:pt x="412" y="612"/>
                    <a:pt x="412" y="612"/>
                    <a:pt x="412" y="612"/>
                  </a:cubicBezTo>
                  <a:cubicBezTo>
                    <a:pt x="412" y="612"/>
                    <a:pt x="412" y="613"/>
                    <a:pt x="412" y="613"/>
                  </a:cubicBezTo>
                  <a:cubicBezTo>
                    <a:pt x="412" y="613"/>
                    <a:pt x="412" y="613"/>
                    <a:pt x="412" y="614"/>
                  </a:cubicBezTo>
                  <a:cubicBezTo>
                    <a:pt x="412" y="614"/>
                    <a:pt x="412" y="614"/>
                    <a:pt x="412" y="614"/>
                  </a:cubicBezTo>
                  <a:cubicBezTo>
                    <a:pt x="412" y="614"/>
                    <a:pt x="412" y="614"/>
                    <a:pt x="412" y="614"/>
                  </a:cubicBezTo>
                  <a:cubicBezTo>
                    <a:pt x="412" y="614"/>
                    <a:pt x="412" y="614"/>
                    <a:pt x="412" y="614"/>
                  </a:cubicBezTo>
                  <a:cubicBezTo>
                    <a:pt x="412" y="614"/>
                    <a:pt x="412" y="614"/>
                    <a:pt x="412" y="614"/>
                  </a:cubicBezTo>
                  <a:cubicBezTo>
                    <a:pt x="412" y="614"/>
                    <a:pt x="412" y="614"/>
                    <a:pt x="412" y="614"/>
                  </a:cubicBezTo>
                  <a:cubicBezTo>
                    <a:pt x="412" y="613"/>
                    <a:pt x="412" y="613"/>
                    <a:pt x="412" y="613"/>
                  </a:cubicBezTo>
                  <a:cubicBezTo>
                    <a:pt x="412" y="613"/>
                    <a:pt x="412" y="613"/>
                    <a:pt x="412" y="613"/>
                  </a:cubicBezTo>
                  <a:close/>
                  <a:moveTo>
                    <a:pt x="412" y="617"/>
                  </a:moveTo>
                  <a:cubicBezTo>
                    <a:pt x="412" y="617"/>
                    <a:pt x="412" y="617"/>
                    <a:pt x="412" y="617"/>
                  </a:cubicBezTo>
                  <a:cubicBezTo>
                    <a:pt x="412" y="617"/>
                    <a:pt x="412" y="618"/>
                    <a:pt x="412" y="618"/>
                  </a:cubicBezTo>
                  <a:cubicBezTo>
                    <a:pt x="412" y="618"/>
                    <a:pt x="412" y="618"/>
                    <a:pt x="412" y="618"/>
                  </a:cubicBezTo>
                  <a:cubicBezTo>
                    <a:pt x="412" y="618"/>
                    <a:pt x="412" y="619"/>
                    <a:pt x="412" y="618"/>
                  </a:cubicBezTo>
                  <a:cubicBezTo>
                    <a:pt x="411" y="618"/>
                    <a:pt x="412" y="618"/>
                    <a:pt x="412" y="618"/>
                  </a:cubicBezTo>
                  <a:cubicBezTo>
                    <a:pt x="412" y="618"/>
                    <a:pt x="412" y="617"/>
                    <a:pt x="412" y="617"/>
                  </a:cubicBezTo>
                  <a:cubicBezTo>
                    <a:pt x="412" y="617"/>
                    <a:pt x="412" y="617"/>
                    <a:pt x="412" y="617"/>
                  </a:cubicBezTo>
                  <a:close/>
                  <a:moveTo>
                    <a:pt x="414" y="620"/>
                  </a:moveTo>
                  <a:cubicBezTo>
                    <a:pt x="414" y="621"/>
                    <a:pt x="413" y="623"/>
                    <a:pt x="412" y="623"/>
                  </a:cubicBezTo>
                  <a:cubicBezTo>
                    <a:pt x="412" y="624"/>
                    <a:pt x="412" y="623"/>
                    <a:pt x="412" y="623"/>
                  </a:cubicBezTo>
                  <a:cubicBezTo>
                    <a:pt x="412" y="623"/>
                    <a:pt x="411" y="623"/>
                    <a:pt x="411" y="623"/>
                  </a:cubicBezTo>
                  <a:cubicBezTo>
                    <a:pt x="411" y="624"/>
                    <a:pt x="411" y="624"/>
                    <a:pt x="411" y="624"/>
                  </a:cubicBezTo>
                  <a:cubicBezTo>
                    <a:pt x="411" y="624"/>
                    <a:pt x="411" y="624"/>
                    <a:pt x="411" y="624"/>
                  </a:cubicBezTo>
                  <a:cubicBezTo>
                    <a:pt x="411" y="623"/>
                    <a:pt x="411" y="622"/>
                    <a:pt x="412" y="622"/>
                  </a:cubicBezTo>
                  <a:cubicBezTo>
                    <a:pt x="412" y="621"/>
                    <a:pt x="412" y="621"/>
                    <a:pt x="412" y="621"/>
                  </a:cubicBezTo>
                  <a:cubicBezTo>
                    <a:pt x="412" y="621"/>
                    <a:pt x="412" y="621"/>
                    <a:pt x="412" y="621"/>
                  </a:cubicBezTo>
                  <a:cubicBezTo>
                    <a:pt x="412" y="621"/>
                    <a:pt x="412" y="620"/>
                    <a:pt x="412" y="620"/>
                  </a:cubicBezTo>
                  <a:cubicBezTo>
                    <a:pt x="412" y="620"/>
                    <a:pt x="412" y="620"/>
                    <a:pt x="412" y="620"/>
                  </a:cubicBezTo>
                  <a:cubicBezTo>
                    <a:pt x="412" y="621"/>
                    <a:pt x="411" y="621"/>
                    <a:pt x="411" y="622"/>
                  </a:cubicBezTo>
                  <a:cubicBezTo>
                    <a:pt x="411" y="622"/>
                    <a:pt x="411" y="623"/>
                    <a:pt x="410" y="623"/>
                  </a:cubicBezTo>
                  <a:cubicBezTo>
                    <a:pt x="410" y="623"/>
                    <a:pt x="410" y="623"/>
                    <a:pt x="410" y="623"/>
                  </a:cubicBezTo>
                  <a:cubicBezTo>
                    <a:pt x="410" y="624"/>
                    <a:pt x="410" y="624"/>
                    <a:pt x="410" y="624"/>
                  </a:cubicBezTo>
                  <a:cubicBezTo>
                    <a:pt x="410" y="624"/>
                    <a:pt x="410" y="624"/>
                    <a:pt x="410" y="624"/>
                  </a:cubicBezTo>
                  <a:cubicBezTo>
                    <a:pt x="410" y="624"/>
                    <a:pt x="410" y="624"/>
                    <a:pt x="409" y="624"/>
                  </a:cubicBezTo>
                  <a:cubicBezTo>
                    <a:pt x="409" y="624"/>
                    <a:pt x="409" y="624"/>
                    <a:pt x="409" y="624"/>
                  </a:cubicBezTo>
                  <a:cubicBezTo>
                    <a:pt x="410" y="624"/>
                    <a:pt x="410" y="624"/>
                    <a:pt x="410" y="624"/>
                  </a:cubicBezTo>
                  <a:cubicBezTo>
                    <a:pt x="410" y="623"/>
                    <a:pt x="409" y="623"/>
                    <a:pt x="409" y="623"/>
                  </a:cubicBezTo>
                  <a:cubicBezTo>
                    <a:pt x="409" y="623"/>
                    <a:pt x="409" y="623"/>
                    <a:pt x="409" y="623"/>
                  </a:cubicBezTo>
                  <a:cubicBezTo>
                    <a:pt x="409" y="623"/>
                    <a:pt x="409" y="623"/>
                    <a:pt x="409" y="623"/>
                  </a:cubicBezTo>
                  <a:cubicBezTo>
                    <a:pt x="409" y="622"/>
                    <a:pt x="409" y="622"/>
                    <a:pt x="410" y="622"/>
                  </a:cubicBezTo>
                  <a:cubicBezTo>
                    <a:pt x="410" y="622"/>
                    <a:pt x="410" y="621"/>
                    <a:pt x="410" y="621"/>
                  </a:cubicBezTo>
                  <a:cubicBezTo>
                    <a:pt x="410" y="621"/>
                    <a:pt x="411" y="620"/>
                    <a:pt x="411" y="620"/>
                  </a:cubicBezTo>
                  <a:cubicBezTo>
                    <a:pt x="411" y="620"/>
                    <a:pt x="411" y="620"/>
                    <a:pt x="411" y="619"/>
                  </a:cubicBezTo>
                  <a:cubicBezTo>
                    <a:pt x="412" y="619"/>
                    <a:pt x="412" y="618"/>
                    <a:pt x="412" y="618"/>
                  </a:cubicBezTo>
                  <a:cubicBezTo>
                    <a:pt x="412" y="617"/>
                    <a:pt x="413" y="617"/>
                    <a:pt x="413" y="616"/>
                  </a:cubicBezTo>
                  <a:cubicBezTo>
                    <a:pt x="412" y="616"/>
                    <a:pt x="412" y="616"/>
                    <a:pt x="412" y="615"/>
                  </a:cubicBezTo>
                  <a:cubicBezTo>
                    <a:pt x="412" y="615"/>
                    <a:pt x="412" y="615"/>
                    <a:pt x="413" y="615"/>
                  </a:cubicBezTo>
                  <a:cubicBezTo>
                    <a:pt x="413" y="615"/>
                    <a:pt x="413" y="615"/>
                    <a:pt x="413" y="615"/>
                  </a:cubicBezTo>
                  <a:cubicBezTo>
                    <a:pt x="413" y="616"/>
                    <a:pt x="413" y="616"/>
                    <a:pt x="413" y="616"/>
                  </a:cubicBezTo>
                  <a:cubicBezTo>
                    <a:pt x="413" y="617"/>
                    <a:pt x="413" y="617"/>
                    <a:pt x="413" y="617"/>
                  </a:cubicBezTo>
                  <a:cubicBezTo>
                    <a:pt x="412" y="618"/>
                    <a:pt x="412" y="618"/>
                    <a:pt x="412" y="618"/>
                  </a:cubicBezTo>
                  <a:cubicBezTo>
                    <a:pt x="412" y="618"/>
                    <a:pt x="412" y="619"/>
                    <a:pt x="412" y="619"/>
                  </a:cubicBezTo>
                  <a:cubicBezTo>
                    <a:pt x="412" y="619"/>
                    <a:pt x="412" y="619"/>
                    <a:pt x="412" y="620"/>
                  </a:cubicBezTo>
                  <a:cubicBezTo>
                    <a:pt x="412" y="620"/>
                    <a:pt x="411" y="620"/>
                    <a:pt x="412" y="621"/>
                  </a:cubicBezTo>
                  <a:cubicBezTo>
                    <a:pt x="412" y="620"/>
                    <a:pt x="412" y="620"/>
                    <a:pt x="412" y="620"/>
                  </a:cubicBezTo>
                  <a:cubicBezTo>
                    <a:pt x="412" y="620"/>
                    <a:pt x="412" y="620"/>
                    <a:pt x="412" y="620"/>
                  </a:cubicBezTo>
                  <a:cubicBezTo>
                    <a:pt x="413" y="620"/>
                    <a:pt x="413" y="619"/>
                    <a:pt x="413" y="619"/>
                  </a:cubicBezTo>
                  <a:cubicBezTo>
                    <a:pt x="413" y="618"/>
                    <a:pt x="413" y="618"/>
                    <a:pt x="413" y="618"/>
                  </a:cubicBezTo>
                  <a:cubicBezTo>
                    <a:pt x="413" y="617"/>
                    <a:pt x="414" y="616"/>
                    <a:pt x="414" y="615"/>
                  </a:cubicBezTo>
                  <a:cubicBezTo>
                    <a:pt x="414" y="615"/>
                    <a:pt x="414" y="615"/>
                    <a:pt x="414" y="615"/>
                  </a:cubicBezTo>
                  <a:cubicBezTo>
                    <a:pt x="414" y="615"/>
                    <a:pt x="414" y="614"/>
                    <a:pt x="414" y="614"/>
                  </a:cubicBezTo>
                  <a:cubicBezTo>
                    <a:pt x="414" y="614"/>
                    <a:pt x="414" y="614"/>
                    <a:pt x="414" y="614"/>
                  </a:cubicBezTo>
                  <a:cubicBezTo>
                    <a:pt x="414" y="614"/>
                    <a:pt x="414" y="614"/>
                    <a:pt x="414" y="614"/>
                  </a:cubicBezTo>
                  <a:cubicBezTo>
                    <a:pt x="415" y="614"/>
                    <a:pt x="415" y="614"/>
                    <a:pt x="415" y="614"/>
                  </a:cubicBezTo>
                  <a:cubicBezTo>
                    <a:pt x="414" y="614"/>
                    <a:pt x="414" y="614"/>
                    <a:pt x="414" y="614"/>
                  </a:cubicBezTo>
                  <a:cubicBezTo>
                    <a:pt x="414" y="615"/>
                    <a:pt x="414" y="615"/>
                    <a:pt x="414" y="615"/>
                  </a:cubicBezTo>
                  <a:cubicBezTo>
                    <a:pt x="414" y="615"/>
                    <a:pt x="414" y="615"/>
                    <a:pt x="414" y="615"/>
                  </a:cubicBezTo>
                  <a:cubicBezTo>
                    <a:pt x="414" y="615"/>
                    <a:pt x="414" y="615"/>
                    <a:pt x="414" y="615"/>
                  </a:cubicBezTo>
                  <a:cubicBezTo>
                    <a:pt x="414" y="615"/>
                    <a:pt x="415" y="615"/>
                    <a:pt x="415" y="615"/>
                  </a:cubicBezTo>
                  <a:cubicBezTo>
                    <a:pt x="415" y="615"/>
                    <a:pt x="415" y="616"/>
                    <a:pt x="415" y="616"/>
                  </a:cubicBezTo>
                  <a:cubicBezTo>
                    <a:pt x="415" y="616"/>
                    <a:pt x="415" y="617"/>
                    <a:pt x="416" y="617"/>
                  </a:cubicBezTo>
                  <a:cubicBezTo>
                    <a:pt x="416" y="617"/>
                    <a:pt x="416" y="617"/>
                    <a:pt x="416" y="617"/>
                  </a:cubicBezTo>
                  <a:cubicBezTo>
                    <a:pt x="416" y="617"/>
                    <a:pt x="416" y="617"/>
                    <a:pt x="416" y="617"/>
                  </a:cubicBezTo>
                  <a:cubicBezTo>
                    <a:pt x="416" y="617"/>
                    <a:pt x="416" y="617"/>
                    <a:pt x="416" y="618"/>
                  </a:cubicBezTo>
                  <a:cubicBezTo>
                    <a:pt x="416" y="618"/>
                    <a:pt x="416" y="618"/>
                    <a:pt x="416" y="618"/>
                  </a:cubicBezTo>
                  <a:cubicBezTo>
                    <a:pt x="416" y="618"/>
                    <a:pt x="416" y="618"/>
                    <a:pt x="416" y="618"/>
                  </a:cubicBezTo>
                  <a:cubicBezTo>
                    <a:pt x="416" y="618"/>
                    <a:pt x="416" y="618"/>
                    <a:pt x="416" y="619"/>
                  </a:cubicBezTo>
                  <a:cubicBezTo>
                    <a:pt x="416" y="619"/>
                    <a:pt x="416" y="619"/>
                    <a:pt x="416" y="619"/>
                  </a:cubicBezTo>
                  <a:cubicBezTo>
                    <a:pt x="416" y="619"/>
                    <a:pt x="416" y="619"/>
                    <a:pt x="416" y="619"/>
                  </a:cubicBezTo>
                  <a:cubicBezTo>
                    <a:pt x="416" y="618"/>
                    <a:pt x="416" y="618"/>
                    <a:pt x="416" y="618"/>
                  </a:cubicBezTo>
                  <a:cubicBezTo>
                    <a:pt x="416" y="617"/>
                    <a:pt x="416" y="617"/>
                    <a:pt x="416" y="617"/>
                  </a:cubicBezTo>
                  <a:cubicBezTo>
                    <a:pt x="416" y="617"/>
                    <a:pt x="416" y="617"/>
                    <a:pt x="416" y="617"/>
                  </a:cubicBezTo>
                  <a:cubicBezTo>
                    <a:pt x="416" y="617"/>
                    <a:pt x="416" y="618"/>
                    <a:pt x="415" y="618"/>
                  </a:cubicBezTo>
                  <a:cubicBezTo>
                    <a:pt x="415" y="618"/>
                    <a:pt x="415" y="618"/>
                    <a:pt x="415" y="618"/>
                  </a:cubicBezTo>
                  <a:cubicBezTo>
                    <a:pt x="415" y="618"/>
                    <a:pt x="415" y="619"/>
                    <a:pt x="415" y="619"/>
                  </a:cubicBezTo>
                  <a:cubicBezTo>
                    <a:pt x="415" y="619"/>
                    <a:pt x="415" y="619"/>
                    <a:pt x="415" y="619"/>
                  </a:cubicBezTo>
                  <a:cubicBezTo>
                    <a:pt x="415" y="620"/>
                    <a:pt x="415" y="620"/>
                    <a:pt x="415" y="620"/>
                  </a:cubicBezTo>
                  <a:cubicBezTo>
                    <a:pt x="415" y="620"/>
                    <a:pt x="415" y="620"/>
                    <a:pt x="415" y="620"/>
                  </a:cubicBezTo>
                  <a:cubicBezTo>
                    <a:pt x="415" y="620"/>
                    <a:pt x="415" y="620"/>
                    <a:pt x="415" y="619"/>
                  </a:cubicBezTo>
                  <a:cubicBezTo>
                    <a:pt x="415" y="619"/>
                    <a:pt x="415" y="619"/>
                    <a:pt x="415" y="619"/>
                  </a:cubicBezTo>
                  <a:cubicBezTo>
                    <a:pt x="415" y="619"/>
                    <a:pt x="414" y="619"/>
                    <a:pt x="414" y="619"/>
                  </a:cubicBezTo>
                  <a:cubicBezTo>
                    <a:pt x="414" y="619"/>
                    <a:pt x="414" y="620"/>
                    <a:pt x="414" y="620"/>
                  </a:cubicBezTo>
                  <a:cubicBezTo>
                    <a:pt x="414" y="619"/>
                    <a:pt x="414" y="619"/>
                    <a:pt x="414" y="619"/>
                  </a:cubicBezTo>
                  <a:cubicBezTo>
                    <a:pt x="414" y="619"/>
                    <a:pt x="415" y="618"/>
                    <a:pt x="415" y="618"/>
                  </a:cubicBezTo>
                  <a:cubicBezTo>
                    <a:pt x="415" y="618"/>
                    <a:pt x="415" y="618"/>
                    <a:pt x="415" y="618"/>
                  </a:cubicBezTo>
                  <a:cubicBezTo>
                    <a:pt x="415" y="618"/>
                    <a:pt x="415" y="618"/>
                    <a:pt x="415" y="618"/>
                  </a:cubicBezTo>
                  <a:cubicBezTo>
                    <a:pt x="415" y="618"/>
                    <a:pt x="415" y="617"/>
                    <a:pt x="415" y="617"/>
                  </a:cubicBezTo>
                  <a:cubicBezTo>
                    <a:pt x="415" y="617"/>
                    <a:pt x="415" y="617"/>
                    <a:pt x="415" y="617"/>
                  </a:cubicBezTo>
                  <a:cubicBezTo>
                    <a:pt x="414" y="617"/>
                    <a:pt x="415" y="617"/>
                    <a:pt x="414" y="617"/>
                  </a:cubicBezTo>
                  <a:cubicBezTo>
                    <a:pt x="414" y="618"/>
                    <a:pt x="414" y="618"/>
                    <a:pt x="414" y="618"/>
                  </a:cubicBezTo>
                  <a:cubicBezTo>
                    <a:pt x="414" y="619"/>
                    <a:pt x="414" y="620"/>
                    <a:pt x="414" y="621"/>
                  </a:cubicBezTo>
                  <a:cubicBezTo>
                    <a:pt x="414" y="621"/>
                    <a:pt x="413" y="621"/>
                    <a:pt x="413" y="621"/>
                  </a:cubicBezTo>
                  <a:cubicBezTo>
                    <a:pt x="413" y="621"/>
                    <a:pt x="413" y="621"/>
                    <a:pt x="413" y="621"/>
                  </a:cubicBezTo>
                  <a:cubicBezTo>
                    <a:pt x="413" y="621"/>
                    <a:pt x="413" y="621"/>
                    <a:pt x="413" y="622"/>
                  </a:cubicBezTo>
                  <a:cubicBezTo>
                    <a:pt x="413" y="621"/>
                    <a:pt x="413" y="620"/>
                    <a:pt x="413" y="620"/>
                  </a:cubicBezTo>
                  <a:cubicBezTo>
                    <a:pt x="413" y="620"/>
                    <a:pt x="413" y="620"/>
                    <a:pt x="413" y="620"/>
                  </a:cubicBezTo>
                  <a:cubicBezTo>
                    <a:pt x="413" y="619"/>
                    <a:pt x="413" y="619"/>
                    <a:pt x="413" y="619"/>
                  </a:cubicBezTo>
                  <a:cubicBezTo>
                    <a:pt x="413" y="619"/>
                    <a:pt x="413" y="618"/>
                    <a:pt x="413" y="619"/>
                  </a:cubicBezTo>
                  <a:cubicBezTo>
                    <a:pt x="413" y="619"/>
                    <a:pt x="413" y="619"/>
                    <a:pt x="413" y="619"/>
                  </a:cubicBezTo>
                  <a:cubicBezTo>
                    <a:pt x="413" y="619"/>
                    <a:pt x="413" y="620"/>
                    <a:pt x="413" y="620"/>
                  </a:cubicBezTo>
                  <a:cubicBezTo>
                    <a:pt x="413" y="621"/>
                    <a:pt x="413" y="621"/>
                    <a:pt x="413" y="621"/>
                  </a:cubicBezTo>
                  <a:cubicBezTo>
                    <a:pt x="413" y="621"/>
                    <a:pt x="412" y="622"/>
                    <a:pt x="412" y="622"/>
                  </a:cubicBezTo>
                  <a:cubicBezTo>
                    <a:pt x="412" y="622"/>
                    <a:pt x="412" y="622"/>
                    <a:pt x="412" y="622"/>
                  </a:cubicBezTo>
                  <a:cubicBezTo>
                    <a:pt x="412" y="622"/>
                    <a:pt x="412" y="623"/>
                    <a:pt x="412" y="623"/>
                  </a:cubicBezTo>
                  <a:cubicBezTo>
                    <a:pt x="412" y="623"/>
                    <a:pt x="413" y="623"/>
                    <a:pt x="413" y="623"/>
                  </a:cubicBezTo>
                  <a:cubicBezTo>
                    <a:pt x="413" y="622"/>
                    <a:pt x="413" y="622"/>
                    <a:pt x="414" y="621"/>
                  </a:cubicBezTo>
                  <a:cubicBezTo>
                    <a:pt x="414" y="621"/>
                    <a:pt x="414" y="621"/>
                    <a:pt x="414" y="620"/>
                  </a:cubicBezTo>
                  <a:close/>
                  <a:moveTo>
                    <a:pt x="409" y="620"/>
                  </a:moveTo>
                  <a:cubicBezTo>
                    <a:pt x="408" y="620"/>
                    <a:pt x="408" y="620"/>
                    <a:pt x="408" y="619"/>
                  </a:cubicBezTo>
                  <a:cubicBezTo>
                    <a:pt x="408" y="619"/>
                    <a:pt x="408" y="619"/>
                    <a:pt x="408" y="619"/>
                  </a:cubicBezTo>
                  <a:cubicBezTo>
                    <a:pt x="409" y="619"/>
                    <a:pt x="409" y="619"/>
                    <a:pt x="409" y="619"/>
                  </a:cubicBezTo>
                  <a:cubicBezTo>
                    <a:pt x="409" y="619"/>
                    <a:pt x="409" y="618"/>
                    <a:pt x="409" y="618"/>
                  </a:cubicBezTo>
                  <a:cubicBezTo>
                    <a:pt x="409" y="618"/>
                    <a:pt x="409" y="618"/>
                    <a:pt x="409" y="618"/>
                  </a:cubicBezTo>
                  <a:cubicBezTo>
                    <a:pt x="409" y="618"/>
                    <a:pt x="409" y="618"/>
                    <a:pt x="409" y="618"/>
                  </a:cubicBezTo>
                  <a:cubicBezTo>
                    <a:pt x="409" y="618"/>
                    <a:pt x="409" y="618"/>
                    <a:pt x="410" y="618"/>
                  </a:cubicBezTo>
                  <a:cubicBezTo>
                    <a:pt x="410" y="618"/>
                    <a:pt x="410" y="618"/>
                    <a:pt x="410" y="618"/>
                  </a:cubicBezTo>
                  <a:cubicBezTo>
                    <a:pt x="410" y="618"/>
                    <a:pt x="410" y="617"/>
                    <a:pt x="410" y="617"/>
                  </a:cubicBezTo>
                  <a:cubicBezTo>
                    <a:pt x="410" y="617"/>
                    <a:pt x="410" y="617"/>
                    <a:pt x="410" y="617"/>
                  </a:cubicBezTo>
                  <a:cubicBezTo>
                    <a:pt x="411" y="618"/>
                    <a:pt x="411" y="618"/>
                    <a:pt x="411" y="617"/>
                  </a:cubicBezTo>
                  <a:cubicBezTo>
                    <a:pt x="412" y="617"/>
                    <a:pt x="412" y="617"/>
                    <a:pt x="412" y="616"/>
                  </a:cubicBezTo>
                  <a:cubicBezTo>
                    <a:pt x="412" y="616"/>
                    <a:pt x="412" y="616"/>
                    <a:pt x="412" y="616"/>
                  </a:cubicBezTo>
                  <a:cubicBezTo>
                    <a:pt x="412" y="616"/>
                    <a:pt x="412" y="616"/>
                    <a:pt x="412" y="616"/>
                  </a:cubicBezTo>
                  <a:cubicBezTo>
                    <a:pt x="412" y="616"/>
                    <a:pt x="412" y="616"/>
                    <a:pt x="412" y="616"/>
                  </a:cubicBezTo>
                  <a:cubicBezTo>
                    <a:pt x="412" y="616"/>
                    <a:pt x="412" y="616"/>
                    <a:pt x="412" y="616"/>
                  </a:cubicBezTo>
                  <a:cubicBezTo>
                    <a:pt x="412" y="617"/>
                    <a:pt x="412" y="617"/>
                    <a:pt x="412" y="618"/>
                  </a:cubicBezTo>
                  <a:cubicBezTo>
                    <a:pt x="411" y="618"/>
                    <a:pt x="411" y="618"/>
                    <a:pt x="411" y="618"/>
                  </a:cubicBezTo>
                  <a:cubicBezTo>
                    <a:pt x="411" y="618"/>
                    <a:pt x="411" y="618"/>
                    <a:pt x="411" y="618"/>
                  </a:cubicBezTo>
                  <a:cubicBezTo>
                    <a:pt x="410" y="619"/>
                    <a:pt x="410" y="619"/>
                    <a:pt x="410" y="619"/>
                  </a:cubicBezTo>
                  <a:cubicBezTo>
                    <a:pt x="410" y="619"/>
                    <a:pt x="409" y="619"/>
                    <a:pt x="409" y="619"/>
                  </a:cubicBezTo>
                  <a:cubicBezTo>
                    <a:pt x="409" y="619"/>
                    <a:pt x="409" y="620"/>
                    <a:pt x="409" y="620"/>
                  </a:cubicBezTo>
                  <a:cubicBezTo>
                    <a:pt x="409" y="620"/>
                    <a:pt x="409" y="620"/>
                    <a:pt x="409" y="620"/>
                  </a:cubicBezTo>
                  <a:close/>
                  <a:moveTo>
                    <a:pt x="416" y="618"/>
                  </a:moveTo>
                  <a:cubicBezTo>
                    <a:pt x="416" y="618"/>
                    <a:pt x="415" y="619"/>
                    <a:pt x="415" y="619"/>
                  </a:cubicBezTo>
                  <a:cubicBezTo>
                    <a:pt x="415" y="619"/>
                    <a:pt x="415" y="619"/>
                    <a:pt x="415" y="619"/>
                  </a:cubicBezTo>
                  <a:cubicBezTo>
                    <a:pt x="415" y="619"/>
                    <a:pt x="415" y="619"/>
                    <a:pt x="415" y="619"/>
                  </a:cubicBezTo>
                  <a:cubicBezTo>
                    <a:pt x="415" y="618"/>
                    <a:pt x="415" y="618"/>
                    <a:pt x="416" y="618"/>
                  </a:cubicBezTo>
                  <a:cubicBezTo>
                    <a:pt x="416" y="618"/>
                    <a:pt x="416" y="618"/>
                    <a:pt x="416" y="618"/>
                  </a:cubicBezTo>
                  <a:cubicBezTo>
                    <a:pt x="416" y="618"/>
                    <a:pt x="416" y="618"/>
                    <a:pt x="416" y="618"/>
                  </a:cubicBezTo>
                  <a:close/>
                  <a:moveTo>
                    <a:pt x="411" y="612"/>
                  </a:moveTo>
                  <a:cubicBezTo>
                    <a:pt x="411" y="611"/>
                    <a:pt x="411" y="611"/>
                    <a:pt x="411" y="611"/>
                  </a:cubicBezTo>
                  <a:cubicBezTo>
                    <a:pt x="411" y="611"/>
                    <a:pt x="411" y="611"/>
                    <a:pt x="411" y="612"/>
                  </a:cubicBezTo>
                  <a:close/>
                  <a:moveTo>
                    <a:pt x="414" y="625"/>
                  </a:moveTo>
                  <a:cubicBezTo>
                    <a:pt x="414" y="626"/>
                    <a:pt x="414" y="626"/>
                    <a:pt x="413" y="626"/>
                  </a:cubicBezTo>
                  <a:cubicBezTo>
                    <a:pt x="413" y="626"/>
                    <a:pt x="413" y="626"/>
                    <a:pt x="413" y="626"/>
                  </a:cubicBezTo>
                  <a:cubicBezTo>
                    <a:pt x="413" y="625"/>
                    <a:pt x="413" y="625"/>
                    <a:pt x="413" y="625"/>
                  </a:cubicBezTo>
                  <a:cubicBezTo>
                    <a:pt x="413" y="625"/>
                    <a:pt x="413" y="625"/>
                    <a:pt x="414" y="625"/>
                  </a:cubicBezTo>
                  <a:close/>
                  <a:moveTo>
                    <a:pt x="415" y="621"/>
                  </a:moveTo>
                  <a:cubicBezTo>
                    <a:pt x="415" y="621"/>
                    <a:pt x="415" y="621"/>
                    <a:pt x="415" y="622"/>
                  </a:cubicBezTo>
                  <a:cubicBezTo>
                    <a:pt x="415" y="622"/>
                    <a:pt x="415" y="622"/>
                    <a:pt x="415" y="622"/>
                  </a:cubicBezTo>
                  <a:cubicBezTo>
                    <a:pt x="415" y="622"/>
                    <a:pt x="415" y="621"/>
                    <a:pt x="415" y="621"/>
                  </a:cubicBezTo>
                  <a:close/>
                  <a:moveTo>
                    <a:pt x="414" y="625"/>
                  </a:moveTo>
                  <a:cubicBezTo>
                    <a:pt x="415" y="625"/>
                    <a:pt x="414" y="625"/>
                    <a:pt x="414" y="625"/>
                  </a:cubicBezTo>
                  <a:cubicBezTo>
                    <a:pt x="414" y="625"/>
                    <a:pt x="414" y="625"/>
                    <a:pt x="414" y="625"/>
                  </a:cubicBezTo>
                  <a:close/>
                  <a:moveTo>
                    <a:pt x="415" y="615"/>
                  </a:moveTo>
                  <a:cubicBezTo>
                    <a:pt x="415" y="615"/>
                    <a:pt x="415" y="615"/>
                    <a:pt x="415" y="615"/>
                  </a:cubicBezTo>
                  <a:cubicBezTo>
                    <a:pt x="415" y="615"/>
                    <a:pt x="415" y="615"/>
                    <a:pt x="415" y="615"/>
                  </a:cubicBezTo>
                  <a:cubicBezTo>
                    <a:pt x="415" y="615"/>
                    <a:pt x="415" y="615"/>
                    <a:pt x="415" y="615"/>
                  </a:cubicBezTo>
                  <a:cubicBezTo>
                    <a:pt x="415" y="615"/>
                    <a:pt x="414" y="615"/>
                    <a:pt x="415" y="615"/>
                  </a:cubicBezTo>
                  <a:close/>
                  <a:moveTo>
                    <a:pt x="415" y="621"/>
                  </a:moveTo>
                  <a:cubicBezTo>
                    <a:pt x="415" y="621"/>
                    <a:pt x="415" y="620"/>
                    <a:pt x="415" y="620"/>
                  </a:cubicBezTo>
                  <a:cubicBezTo>
                    <a:pt x="415" y="620"/>
                    <a:pt x="415" y="621"/>
                    <a:pt x="415" y="621"/>
                  </a:cubicBezTo>
                  <a:close/>
                  <a:moveTo>
                    <a:pt x="415" y="620"/>
                  </a:moveTo>
                  <a:cubicBezTo>
                    <a:pt x="415" y="620"/>
                    <a:pt x="415" y="620"/>
                    <a:pt x="416" y="619"/>
                  </a:cubicBezTo>
                  <a:cubicBezTo>
                    <a:pt x="415" y="620"/>
                    <a:pt x="415" y="620"/>
                    <a:pt x="415" y="620"/>
                  </a:cubicBezTo>
                  <a:close/>
                  <a:moveTo>
                    <a:pt x="415" y="621"/>
                  </a:moveTo>
                  <a:cubicBezTo>
                    <a:pt x="415" y="620"/>
                    <a:pt x="415" y="620"/>
                    <a:pt x="415" y="620"/>
                  </a:cubicBezTo>
                  <a:cubicBezTo>
                    <a:pt x="415" y="620"/>
                    <a:pt x="415" y="621"/>
                    <a:pt x="415" y="621"/>
                  </a:cubicBezTo>
                  <a:close/>
                  <a:moveTo>
                    <a:pt x="413" y="622"/>
                  </a:moveTo>
                  <a:cubicBezTo>
                    <a:pt x="413" y="622"/>
                    <a:pt x="413" y="622"/>
                    <a:pt x="413" y="622"/>
                  </a:cubicBezTo>
                  <a:cubicBezTo>
                    <a:pt x="413" y="622"/>
                    <a:pt x="413" y="622"/>
                    <a:pt x="413" y="622"/>
                  </a:cubicBezTo>
                  <a:close/>
                  <a:moveTo>
                    <a:pt x="412" y="612"/>
                  </a:moveTo>
                  <a:cubicBezTo>
                    <a:pt x="412" y="612"/>
                    <a:pt x="412" y="612"/>
                    <a:pt x="412" y="612"/>
                  </a:cubicBezTo>
                  <a:cubicBezTo>
                    <a:pt x="412" y="612"/>
                    <a:pt x="412" y="612"/>
                    <a:pt x="412" y="612"/>
                  </a:cubicBezTo>
                  <a:cubicBezTo>
                    <a:pt x="412" y="612"/>
                    <a:pt x="412" y="612"/>
                    <a:pt x="412" y="612"/>
                  </a:cubicBezTo>
                  <a:close/>
                  <a:moveTo>
                    <a:pt x="415" y="623"/>
                  </a:moveTo>
                  <a:cubicBezTo>
                    <a:pt x="415" y="623"/>
                    <a:pt x="415" y="623"/>
                    <a:pt x="414" y="623"/>
                  </a:cubicBezTo>
                  <a:cubicBezTo>
                    <a:pt x="414" y="623"/>
                    <a:pt x="414" y="623"/>
                    <a:pt x="415" y="623"/>
                  </a:cubicBezTo>
                  <a:close/>
                  <a:moveTo>
                    <a:pt x="416" y="619"/>
                  </a:moveTo>
                  <a:cubicBezTo>
                    <a:pt x="416" y="619"/>
                    <a:pt x="416" y="619"/>
                    <a:pt x="416" y="619"/>
                  </a:cubicBezTo>
                  <a:cubicBezTo>
                    <a:pt x="416" y="619"/>
                    <a:pt x="416" y="619"/>
                    <a:pt x="416" y="619"/>
                  </a:cubicBezTo>
                  <a:cubicBezTo>
                    <a:pt x="417" y="619"/>
                    <a:pt x="416" y="619"/>
                    <a:pt x="416" y="619"/>
                  </a:cubicBezTo>
                  <a:close/>
                  <a:moveTo>
                    <a:pt x="414" y="622"/>
                  </a:moveTo>
                  <a:cubicBezTo>
                    <a:pt x="414" y="622"/>
                    <a:pt x="414" y="623"/>
                    <a:pt x="414" y="623"/>
                  </a:cubicBezTo>
                  <a:cubicBezTo>
                    <a:pt x="414" y="623"/>
                    <a:pt x="414" y="622"/>
                    <a:pt x="414" y="622"/>
                  </a:cubicBezTo>
                  <a:cubicBezTo>
                    <a:pt x="414" y="622"/>
                    <a:pt x="414" y="622"/>
                    <a:pt x="414" y="621"/>
                  </a:cubicBezTo>
                  <a:cubicBezTo>
                    <a:pt x="415" y="622"/>
                    <a:pt x="414" y="622"/>
                    <a:pt x="414" y="622"/>
                  </a:cubicBezTo>
                  <a:close/>
                  <a:moveTo>
                    <a:pt x="411" y="619"/>
                  </a:moveTo>
                  <a:cubicBezTo>
                    <a:pt x="411" y="619"/>
                    <a:pt x="411" y="619"/>
                    <a:pt x="411" y="619"/>
                  </a:cubicBezTo>
                  <a:cubicBezTo>
                    <a:pt x="411" y="619"/>
                    <a:pt x="411" y="619"/>
                    <a:pt x="411" y="619"/>
                  </a:cubicBezTo>
                  <a:cubicBezTo>
                    <a:pt x="411" y="619"/>
                    <a:pt x="411" y="619"/>
                    <a:pt x="411" y="619"/>
                  </a:cubicBezTo>
                  <a:close/>
                  <a:moveTo>
                    <a:pt x="415" y="622"/>
                  </a:moveTo>
                  <a:cubicBezTo>
                    <a:pt x="415" y="622"/>
                    <a:pt x="415" y="622"/>
                    <a:pt x="415" y="622"/>
                  </a:cubicBezTo>
                  <a:cubicBezTo>
                    <a:pt x="415" y="622"/>
                    <a:pt x="415" y="622"/>
                    <a:pt x="415" y="622"/>
                  </a:cubicBezTo>
                  <a:close/>
                  <a:moveTo>
                    <a:pt x="413" y="622"/>
                  </a:moveTo>
                  <a:cubicBezTo>
                    <a:pt x="413" y="622"/>
                    <a:pt x="413" y="622"/>
                    <a:pt x="413" y="622"/>
                  </a:cubicBezTo>
                  <a:cubicBezTo>
                    <a:pt x="413" y="622"/>
                    <a:pt x="413" y="622"/>
                    <a:pt x="413" y="622"/>
                  </a:cubicBezTo>
                  <a:cubicBezTo>
                    <a:pt x="413" y="622"/>
                    <a:pt x="413" y="622"/>
                    <a:pt x="413" y="622"/>
                  </a:cubicBezTo>
                  <a:cubicBezTo>
                    <a:pt x="413" y="622"/>
                    <a:pt x="413" y="622"/>
                    <a:pt x="413" y="622"/>
                  </a:cubicBezTo>
                  <a:close/>
                  <a:moveTo>
                    <a:pt x="415" y="623"/>
                  </a:moveTo>
                  <a:cubicBezTo>
                    <a:pt x="415" y="622"/>
                    <a:pt x="414" y="622"/>
                    <a:pt x="415" y="622"/>
                  </a:cubicBezTo>
                  <a:cubicBezTo>
                    <a:pt x="415" y="622"/>
                    <a:pt x="415" y="622"/>
                    <a:pt x="415" y="623"/>
                  </a:cubicBezTo>
                  <a:close/>
                  <a:moveTo>
                    <a:pt x="67" y="666"/>
                  </a:moveTo>
                  <a:cubicBezTo>
                    <a:pt x="67" y="666"/>
                    <a:pt x="67" y="666"/>
                    <a:pt x="67" y="666"/>
                  </a:cubicBezTo>
                  <a:cubicBezTo>
                    <a:pt x="67" y="666"/>
                    <a:pt x="67" y="666"/>
                    <a:pt x="67" y="666"/>
                  </a:cubicBezTo>
                  <a:cubicBezTo>
                    <a:pt x="68" y="666"/>
                    <a:pt x="68" y="665"/>
                    <a:pt x="67" y="665"/>
                  </a:cubicBezTo>
                  <a:cubicBezTo>
                    <a:pt x="67" y="665"/>
                    <a:pt x="67" y="665"/>
                    <a:pt x="67" y="665"/>
                  </a:cubicBezTo>
                  <a:cubicBezTo>
                    <a:pt x="67" y="665"/>
                    <a:pt x="66" y="665"/>
                    <a:pt x="66" y="665"/>
                  </a:cubicBezTo>
                  <a:cubicBezTo>
                    <a:pt x="66" y="665"/>
                    <a:pt x="67" y="665"/>
                    <a:pt x="67" y="665"/>
                  </a:cubicBezTo>
                  <a:cubicBezTo>
                    <a:pt x="67" y="665"/>
                    <a:pt x="67" y="665"/>
                    <a:pt x="67" y="665"/>
                  </a:cubicBezTo>
                  <a:cubicBezTo>
                    <a:pt x="67" y="665"/>
                    <a:pt x="67" y="665"/>
                    <a:pt x="67" y="665"/>
                  </a:cubicBezTo>
                  <a:cubicBezTo>
                    <a:pt x="67" y="665"/>
                    <a:pt x="67" y="665"/>
                    <a:pt x="67" y="665"/>
                  </a:cubicBezTo>
                  <a:cubicBezTo>
                    <a:pt x="67" y="665"/>
                    <a:pt x="67" y="665"/>
                    <a:pt x="67" y="664"/>
                  </a:cubicBezTo>
                  <a:cubicBezTo>
                    <a:pt x="67" y="664"/>
                    <a:pt x="67" y="664"/>
                    <a:pt x="66" y="664"/>
                  </a:cubicBezTo>
                  <a:cubicBezTo>
                    <a:pt x="66" y="664"/>
                    <a:pt x="66" y="664"/>
                    <a:pt x="66" y="664"/>
                  </a:cubicBezTo>
                  <a:cubicBezTo>
                    <a:pt x="66" y="665"/>
                    <a:pt x="66" y="665"/>
                    <a:pt x="66" y="665"/>
                  </a:cubicBezTo>
                  <a:cubicBezTo>
                    <a:pt x="66" y="665"/>
                    <a:pt x="66" y="665"/>
                    <a:pt x="66" y="665"/>
                  </a:cubicBezTo>
                  <a:cubicBezTo>
                    <a:pt x="66" y="665"/>
                    <a:pt x="66" y="665"/>
                    <a:pt x="66" y="665"/>
                  </a:cubicBezTo>
                  <a:cubicBezTo>
                    <a:pt x="66" y="665"/>
                    <a:pt x="65" y="665"/>
                    <a:pt x="65" y="665"/>
                  </a:cubicBezTo>
                  <a:cubicBezTo>
                    <a:pt x="65" y="664"/>
                    <a:pt x="65" y="664"/>
                    <a:pt x="65" y="664"/>
                  </a:cubicBezTo>
                  <a:cubicBezTo>
                    <a:pt x="65" y="664"/>
                    <a:pt x="65" y="664"/>
                    <a:pt x="65" y="664"/>
                  </a:cubicBezTo>
                  <a:cubicBezTo>
                    <a:pt x="65" y="664"/>
                    <a:pt x="65" y="663"/>
                    <a:pt x="65" y="663"/>
                  </a:cubicBezTo>
                  <a:cubicBezTo>
                    <a:pt x="65" y="663"/>
                    <a:pt x="65" y="663"/>
                    <a:pt x="65" y="663"/>
                  </a:cubicBezTo>
                  <a:cubicBezTo>
                    <a:pt x="65" y="663"/>
                    <a:pt x="65" y="663"/>
                    <a:pt x="64" y="663"/>
                  </a:cubicBezTo>
                  <a:cubicBezTo>
                    <a:pt x="64" y="663"/>
                    <a:pt x="64" y="663"/>
                    <a:pt x="64" y="663"/>
                  </a:cubicBezTo>
                  <a:cubicBezTo>
                    <a:pt x="64" y="662"/>
                    <a:pt x="64" y="662"/>
                    <a:pt x="64" y="662"/>
                  </a:cubicBezTo>
                  <a:cubicBezTo>
                    <a:pt x="64" y="662"/>
                    <a:pt x="64" y="662"/>
                    <a:pt x="64" y="662"/>
                  </a:cubicBezTo>
                  <a:cubicBezTo>
                    <a:pt x="64" y="662"/>
                    <a:pt x="64" y="662"/>
                    <a:pt x="64" y="662"/>
                  </a:cubicBezTo>
                  <a:cubicBezTo>
                    <a:pt x="64" y="662"/>
                    <a:pt x="64" y="662"/>
                    <a:pt x="63" y="662"/>
                  </a:cubicBezTo>
                  <a:cubicBezTo>
                    <a:pt x="63" y="662"/>
                    <a:pt x="63" y="662"/>
                    <a:pt x="63" y="662"/>
                  </a:cubicBezTo>
                  <a:cubicBezTo>
                    <a:pt x="63" y="662"/>
                    <a:pt x="63" y="662"/>
                    <a:pt x="63" y="661"/>
                  </a:cubicBezTo>
                  <a:cubicBezTo>
                    <a:pt x="63" y="661"/>
                    <a:pt x="63" y="661"/>
                    <a:pt x="63" y="661"/>
                  </a:cubicBezTo>
                  <a:cubicBezTo>
                    <a:pt x="63" y="661"/>
                    <a:pt x="63" y="661"/>
                    <a:pt x="63" y="661"/>
                  </a:cubicBezTo>
                  <a:cubicBezTo>
                    <a:pt x="63" y="661"/>
                    <a:pt x="63" y="661"/>
                    <a:pt x="63" y="661"/>
                  </a:cubicBezTo>
                  <a:cubicBezTo>
                    <a:pt x="63" y="661"/>
                    <a:pt x="63" y="660"/>
                    <a:pt x="62" y="660"/>
                  </a:cubicBezTo>
                  <a:cubicBezTo>
                    <a:pt x="62" y="660"/>
                    <a:pt x="62" y="660"/>
                    <a:pt x="62" y="659"/>
                  </a:cubicBezTo>
                  <a:cubicBezTo>
                    <a:pt x="62" y="659"/>
                    <a:pt x="62" y="659"/>
                    <a:pt x="62" y="659"/>
                  </a:cubicBezTo>
                  <a:cubicBezTo>
                    <a:pt x="62" y="659"/>
                    <a:pt x="62" y="659"/>
                    <a:pt x="62" y="659"/>
                  </a:cubicBezTo>
                  <a:cubicBezTo>
                    <a:pt x="62" y="659"/>
                    <a:pt x="63" y="659"/>
                    <a:pt x="63" y="659"/>
                  </a:cubicBezTo>
                  <a:cubicBezTo>
                    <a:pt x="63" y="659"/>
                    <a:pt x="62" y="659"/>
                    <a:pt x="62" y="659"/>
                  </a:cubicBezTo>
                  <a:cubicBezTo>
                    <a:pt x="62" y="659"/>
                    <a:pt x="62" y="659"/>
                    <a:pt x="62" y="658"/>
                  </a:cubicBezTo>
                  <a:cubicBezTo>
                    <a:pt x="62" y="658"/>
                    <a:pt x="62" y="658"/>
                    <a:pt x="62" y="658"/>
                  </a:cubicBezTo>
                  <a:cubicBezTo>
                    <a:pt x="61" y="658"/>
                    <a:pt x="61" y="658"/>
                    <a:pt x="61" y="658"/>
                  </a:cubicBezTo>
                  <a:cubicBezTo>
                    <a:pt x="61" y="658"/>
                    <a:pt x="61" y="658"/>
                    <a:pt x="61" y="658"/>
                  </a:cubicBezTo>
                  <a:cubicBezTo>
                    <a:pt x="61" y="658"/>
                    <a:pt x="61" y="658"/>
                    <a:pt x="62" y="658"/>
                  </a:cubicBezTo>
                  <a:cubicBezTo>
                    <a:pt x="61" y="658"/>
                    <a:pt x="61" y="658"/>
                    <a:pt x="61" y="658"/>
                  </a:cubicBezTo>
                  <a:cubicBezTo>
                    <a:pt x="61" y="657"/>
                    <a:pt x="61" y="657"/>
                    <a:pt x="61" y="657"/>
                  </a:cubicBezTo>
                  <a:cubicBezTo>
                    <a:pt x="61" y="657"/>
                    <a:pt x="61" y="657"/>
                    <a:pt x="61" y="657"/>
                  </a:cubicBezTo>
                  <a:cubicBezTo>
                    <a:pt x="62" y="658"/>
                    <a:pt x="62" y="658"/>
                    <a:pt x="62" y="658"/>
                  </a:cubicBezTo>
                  <a:cubicBezTo>
                    <a:pt x="62" y="658"/>
                    <a:pt x="62" y="658"/>
                    <a:pt x="62" y="658"/>
                  </a:cubicBezTo>
                  <a:cubicBezTo>
                    <a:pt x="62" y="658"/>
                    <a:pt x="62" y="658"/>
                    <a:pt x="62" y="658"/>
                  </a:cubicBezTo>
                  <a:cubicBezTo>
                    <a:pt x="63" y="658"/>
                    <a:pt x="63" y="658"/>
                    <a:pt x="63" y="658"/>
                  </a:cubicBezTo>
                  <a:cubicBezTo>
                    <a:pt x="63" y="658"/>
                    <a:pt x="63" y="658"/>
                    <a:pt x="63" y="658"/>
                  </a:cubicBezTo>
                  <a:cubicBezTo>
                    <a:pt x="64" y="658"/>
                    <a:pt x="63" y="657"/>
                    <a:pt x="63" y="657"/>
                  </a:cubicBezTo>
                  <a:cubicBezTo>
                    <a:pt x="63" y="657"/>
                    <a:pt x="63" y="657"/>
                    <a:pt x="63" y="657"/>
                  </a:cubicBezTo>
                  <a:cubicBezTo>
                    <a:pt x="63" y="657"/>
                    <a:pt x="63" y="657"/>
                    <a:pt x="63" y="657"/>
                  </a:cubicBezTo>
                  <a:cubicBezTo>
                    <a:pt x="63" y="657"/>
                    <a:pt x="62" y="656"/>
                    <a:pt x="62" y="656"/>
                  </a:cubicBezTo>
                  <a:cubicBezTo>
                    <a:pt x="62" y="656"/>
                    <a:pt x="62" y="656"/>
                    <a:pt x="62" y="656"/>
                  </a:cubicBezTo>
                  <a:cubicBezTo>
                    <a:pt x="61" y="656"/>
                    <a:pt x="61" y="656"/>
                    <a:pt x="61" y="657"/>
                  </a:cubicBezTo>
                  <a:cubicBezTo>
                    <a:pt x="61" y="657"/>
                    <a:pt x="61" y="657"/>
                    <a:pt x="61" y="657"/>
                  </a:cubicBezTo>
                  <a:cubicBezTo>
                    <a:pt x="61" y="656"/>
                    <a:pt x="61" y="656"/>
                    <a:pt x="61" y="656"/>
                  </a:cubicBezTo>
                  <a:cubicBezTo>
                    <a:pt x="61" y="656"/>
                    <a:pt x="61" y="656"/>
                    <a:pt x="61" y="656"/>
                  </a:cubicBezTo>
                  <a:cubicBezTo>
                    <a:pt x="62" y="656"/>
                    <a:pt x="62" y="656"/>
                    <a:pt x="63" y="656"/>
                  </a:cubicBezTo>
                  <a:cubicBezTo>
                    <a:pt x="63" y="656"/>
                    <a:pt x="63" y="656"/>
                    <a:pt x="63" y="656"/>
                  </a:cubicBezTo>
                  <a:cubicBezTo>
                    <a:pt x="63" y="656"/>
                    <a:pt x="63" y="656"/>
                    <a:pt x="63" y="656"/>
                  </a:cubicBezTo>
                  <a:cubicBezTo>
                    <a:pt x="63" y="656"/>
                    <a:pt x="63" y="656"/>
                    <a:pt x="63" y="655"/>
                  </a:cubicBezTo>
                  <a:cubicBezTo>
                    <a:pt x="63" y="655"/>
                    <a:pt x="63" y="655"/>
                    <a:pt x="63" y="655"/>
                  </a:cubicBezTo>
                  <a:cubicBezTo>
                    <a:pt x="63" y="655"/>
                    <a:pt x="63" y="655"/>
                    <a:pt x="62" y="655"/>
                  </a:cubicBezTo>
                  <a:cubicBezTo>
                    <a:pt x="62" y="655"/>
                    <a:pt x="62" y="655"/>
                    <a:pt x="62" y="655"/>
                  </a:cubicBezTo>
                  <a:cubicBezTo>
                    <a:pt x="62" y="654"/>
                    <a:pt x="62" y="654"/>
                    <a:pt x="62" y="654"/>
                  </a:cubicBezTo>
                  <a:cubicBezTo>
                    <a:pt x="62" y="654"/>
                    <a:pt x="62" y="654"/>
                    <a:pt x="62" y="654"/>
                  </a:cubicBezTo>
                  <a:cubicBezTo>
                    <a:pt x="61" y="654"/>
                    <a:pt x="61" y="654"/>
                    <a:pt x="61" y="654"/>
                  </a:cubicBezTo>
                  <a:cubicBezTo>
                    <a:pt x="61" y="655"/>
                    <a:pt x="61" y="655"/>
                    <a:pt x="60" y="655"/>
                  </a:cubicBezTo>
                  <a:cubicBezTo>
                    <a:pt x="60" y="655"/>
                    <a:pt x="60" y="655"/>
                    <a:pt x="59" y="655"/>
                  </a:cubicBezTo>
                  <a:cubicBezTo>
                    <a:pt x="60" y="655"/>
                    <a:pt x="60" y="655"/>
                    <a:pt x="60" y="655"/>
                  </a:cubicBezTo>
                  <a:cubicBezTo>
                    <a:pt x="60" y="655"/>
                    <a:pt x="60" y="655"/>
                    <a:pt x="60" y="655"/>
                  </a:cubicBezTo>
                  <a:cubicBezTo>
                    <a:pt x="60" y="654"/>
                    <a:pt x="60" y="654"/>
                    <a:pt x="60" y="654"/>
                  </a:cubicBezTo>
                  <a:cubicBezTo>
                    <a:pt x="60" y="654"/>
                    <a:pt x="59" y="654"/>
                    <a:pt x="59" y="654"/>
                  </a:cubicBezTo>
                  <a:cubicBezTo>
                    <a:pt x="59" y="655"/>
                    <a:pt x="59" y="655"/>
                    <a:pt x="59" y="654"/>
                  </a:cubicBezTo>
                  <a:cubicBezTo>
                    <a:pt x="59" y="654"/>
                    <a:pt x="59" y="654"/>
                    <a:pt x="59" y="654"/>
                  </a:cubicBezTo>
                  <a:cubicBezTo>
                    <a:pt x="59" y="654"/>
                    <a:pt x="59" y="654"/>
                    <a:pt x="59" y="654"/>
                  </a:cubicBezTo>
                  <a:cubicBezTo>
                    <a:pt x="59" y="654"/>
                    <a:pt x="59" y="654"/>
                    <a:pt x="59" y="654"/>
                  </a:cubicBezTo>
                  <a:cubicBezTo>
                    <a:pt x="59" y="654"/>
                    <a:pt x="60" y="654"/>
                    <a:pt x="60" y="654"/>
                  </a:cubicBezTo>
                  <a:cubicBezTo>
                    <a:pt x="60" y="654"/>
                    <a:pt x="60" y="654"/>
                    <a:pt x="60" y="654"/>
                  </a:cubicBezTo>
                  <a:cubicBezTo>
                    <a:pt x="60" y="654"/>
                    <a:pt x="60" y="654"/>
                    <a:pt x="61" y="654"/>
                  </a:cubicBezTo>
                  <a:cubicBezTo>
                    <a:pt x="61" y="654"/>
                    <a:pt x="61" y="654"/>
                    <a:pt x="61" y="654"/>
                  </a:cubicBezTo>
                  <a:cubicBezTo>
                    <a:pt x="61" y="653"/>
                    <a:pt x="61" y="653"/>
                    <a:pt x="61" y="652"/>
                  </a:cubicBezTo>
                  <a:cubicBezTo>
                    <a:pt x="62" y="652"/>
                    <a:pt x="61" y="651"/>
                    <a:pt x="61" y="650"/>
                  </a:cubicBezTo>
                  <a:cubicBezTo>
                    <a:pt x="61" y="650"/>
                    <a:pt x="61" y="650"/>
                    <a:pt x="61" y="650"/>
                  </a:cubicBezTo>
                  <a:cubicBezTo>
                    <a:pt x="61" y="649"/>
                    <a:pt x="62" y="649"/>
                    <a:pt x="62" y="648"/>
                  </a:cubicBezTo>
                  <a:cubicBezTo>
                    <a:pt x="62" y="648"/>
                    <a:pt x="62" y="648"/>
                    <a:pt x="62" y="648"/>
                  </a:cubicBezTo>
                  <a:cubicBezTo>
                    <a:pt x="62" y="647"/>
                    <a:pt x="62" y="646"/>
                    <a:pt x="63" y="646"/>
                  </a:cubicBezTo>
                  <a:cubicBezTo>
                    <a:pt x="63" y="646"/>
                    <a:pt x="63" y="646"/>
                    <a:pt x="63" y="646"/>
                  </a:cubicBezTo>
                  <a:cubicBezTo>
                    <a:pt x="63" y="645"/>
                    <a:pt x="63" y="645"/>
                    <a:pt x="63" y="645"/>
                  </a:cubicBezTo>
                  <a:cubicBezTo>
                    <a:pt x="63" y="645"/>
                    <a:pt x="63" y="645"/>
                    <a:pt x="63" y="644"/>
                  </a:cubicBezTo>
                  <a:cubicBezTo>
                    <a:pt x="63" y="644"/>
                    <a:pt x="63" y="644"/>
                    <a:pt x="63" y="644"/>
                  </a:cubicBezTo>
                  <a:cubicBezTo>
                    <a:pt x="63" y="644"/>
                    <a:pt x="63" y="644"/>
                    <a:pt x="63" y="644"/>
                  </a:cubicBezTo>
                  <a:cubicBezTo>
                    <a:pt x="63" y="644"/>
                    <a:pt x="63" y="644"/>
                    <a:pt x="63" y="643"/>
                  </a:cubicBezTo>
                  <a:cubicBezTo>
                    <a:pt x="63" y="643"/>
                    <a:pt x="63" y="643"/>
                    <a:pt x="63" y="644"/>
                  </a:cubicBezTo>
                  <a:cubicBezTo>
                    <a:pt x="63" y="644"/>
                    <a:pt x="63" y="644"/>
                    <a:pt x="63" y="644"/>
                  </a:cubicBezTo>
                  <a:cubicBezTo>
                    <a:pt x="62" y="644"/>
                    <a:pt x="61" y="645"/>
                    <a:pt x="61" y="645"/>
                  </a:cubicBezTo>
                  <a:cubicBezTo>
                    <a:pt x="60" y="645"/>
                    <a:pt x="60" y="645"/>
                    <a:pt x="60" y="645"/>
                  </a:cubicBezTo>
                  <a:cubicBezTo>
                    <a:pt x="60" y="645"/>
                    <a:pt x="60" y="645"/>
                    <a:pt x="60" y="645"/>
                  </a:cubicBezTo>
                  <a:cubicBezTo>
                    <a:pt x="60" y="645"/>
                    <a:pt x="60" y="645"/>
                    <a:pt x="60" y="645"/>
                  </a:cubicBezTo>
                  <a:cubicBezTo>
                    <a:pt x="60" y="645"/>
                    <a:pt x="60" y="645"/>
                    <a:pt x="59" y="645"/>
                  </a:cubicBezTo>
                  <a:cubicBezTo>
                    <a:pt x="59" y="645"/>
                    <a:pt x="59" y="645"/>
                    <a:pt x="59" y="644"/>
                  </a:cubicBezTo>
                  <a:cubicBezTo>
                    <a:pt x="59" y="644"/>
                    <a:pt x="59" y="644"/>
                    <a:pt x="58" y="644"/>
                  </a:cubicBezTo>
                  <a:cubicBezTo>
                    <a:pt x="58" y="644"/>
                    <a:pt x="58" y="644"/>
                    <a:pt x="58" y="644"/>
                  </a:cubicBezTo>
                  <a:cubicBezTo>
                    <a:pt x="58" y="645"/>
                    <a:pt x="57" y="645"/>
                    <a:pt x="57" y="645"/>
                  </a:cubicBezTo>
                  <a:cubicBezTo>
                    <a:pt x="57" y="645"/>
                    <a:pt x="57" y="644"/>
                    <a:pt x="57" y="644"/>
                  </a:cubicBezTo>
                  <a:cubicBezTo>
                    <a:pt x="57" y="644"/>
                    <a:pt x="57" y="643"/>
                    <a:pt x="56" y="644"/>
                  </a:cubicBezTo>
                  <a:cubicBezTo>
                    <a:pt x="56" y="644"/>
                    <a:pt x="55" y="644"/>
                    <a:pt x="55" y="644"/>
                  </a:cubicBezTo>
                  <a:cubicBezTo>
                    <a:pt x="55" y="643"/>
                    <a:pt x="54" y="643"/>
                    <a:pt x="54" y="643"/>
                  </a:cubicBezTo>
                  <a:cubicBezTo>
                    <a:pt x="54" y="643"/>
                    <a:pt x="54" y="643"/>
                    <a:pt x="54" y="643"/>
                  </a:cubicBezTo>
                  <a:cubicBezTo>
                    <a:pt x="54" y="643"/>
                    <a:pt x="53" y="644"/>
                    <a:pt x="54" y="644"/>
                  </a:cubicBezTo>
                  <a:cubicBezTo>
                    <a:pt x="54" y="644"/>
                    <a:pt x="54" y="645"/>
                    <a:pt x="54" y="645"/>
                  </a:cubicBezTo>
                  <a:cubicBezTo>
                    <a:pt x="53" y="645"/>
                    <a:pt x="53" y="646"/>
                    <a:pt x="53" y="646"/>
                  </a:cubicBezTo>
                  <a:cubicBezTo>
                    <a:pt x="53" y="646"/>
                    <a:pt x="53" y="647"/>
                    <a:pt x="53" y="647"/>
                  </a:cubicBezTo>
                  <a:cubicBezTo>
                    <a:pt x="53" y="647"/>
                    <a:pt x="53" y="647"/>
                    <a:pt x="53" y="647"/>
                  </a:cubicBezTo>
                  <a:cubicBezTo>
                    <a:pt x="53" y="648"/>
                    <a:pt x="53" y="648"/>
                    <a:pt x="53" y="648"/>
                  </a:cubicBezTo>
                  <a:cubicBezTo>
                    <a:pt x="54" y="648"/>
                    <a:pt x="54" y="648"/>
                    <a:pt x="54" y="648"/>
                  </a:cubicBezTo>
                  <a:cubicBezTo>
                    <a:pt x="54" y="648"/>
                    <a:pt x="54" y="649"/>
                    <a:pt x="54" y="649"/>
                  </a:cubicBezTo>
                  <a:cubicBezTo>
                    <a:pt x="54" y="649"/>
                    <a:pt x="54" y="649"/>
                    <a:pt x="54" y="649"/>
                  </a:cubicBezTo>
                  <a:cubicBezTo>
                    <a:pt x="54" y="649"/>
                    <a:pt x="54" y="649"/>
                    <a:pt x="55" y="650"/>
                  </a:cubicBezTo>
                  <a:cubicBezTo>
                    <a:pt x="55" y="650"/>
                    <a:pt x="55" y="650"/>
                    <a:pt x="55" y="650"/>
                  </a:cubicBezTo>
                  <a:cubicBezTo>
                    <a:pt x="55" y="650"/>
                    <a:pt x="55" y="650"/>
                    <a:pt x="54" y="650"/>
                  </a:cubicBezTo>
                  <a:cubicBezTo>
                    <a:pt x="54" y="650"/>
                    <a:pt x="54" y="650"/>
                    <a:pt x="54" y="650"/>
                  </a:cubicBezTo>
                  <a:cubicBezTo>
                    <a:pt x="54" y="650"/>
                    <a:pt x="54" y="650"/>
                    <a:pt x="54" y="650"/>
                  </a:cubicBezTo>
                  <a:cubicBezTo>
                    <a:pt x="54" y="650"/>
                    <a:pt x="54" y="650"/>
                    <a:pt x="54" y="650"/>
                  </a:cubicBezTo>
                  <a:cubicBezTo>
                    <a:pt x="54" y="650"/>
                    <a:pt x="54" y="650"/>
                    <a:pt x="54" y="650"/>
                  </a:cubicBezTo>
                  <a:cubicBezTo>
                    <a:pt x="54" y="651"/>
                    <a:pt x="55" y="651"/>
                    <a:pt x="55" y="651"/>
                  </a:cubicBezTo>
                  <a:cubicBezTo>
                    <a:pt x="55" y="651"/>
                    <a:pt x="55" y="651"/>
                    <a:pt x="55" y="651"/>
                  </a:cubicBezTo>
                  <a:cubicBezTo>
                    <a:pt x="55" y="651"/>
                    <a:pt x="55" y="651"/>
                    <a:pt x="55" y="651"/>
                  </a:cubicBezTo>
                  <a:cubicBezTo>
                    <a:pt x="55" y="651"/>
                    <a:pt x="55" y="651"/>
                    <a:pt x="55" y="651"/>
                  </a:cubicBezTo>
                  <a:cubicBezTo>
                    <a:pt x="55" y="651"/>
                    <a:pt x="56" y="651"/>
                    <a:pt x="56" y="651"/>
                  </a:cubicBezTo>
                  <a:cubicBezTo>
                    <a:pt x="56" y="651"/>
                    <a:pt x="56" y="651"/>
                    <a:pt x="56" y="651"/>
                  </a:cubicBezTo>
                  <a:cubicBezTo>
                    <a:pt x="56" y="651"/>
                    <a:pt x="56" y="652"/>
                    <a:pt x="56" y="652"/>
                  </a:cubicBezTo>
                  <a:cubicBezTo>
                    <a:pt x="56" y="652"/>
                    <a:pt x="56" y="651"/>
                    <a:pt x="56" y="652"/>
                  </a:cubicBezTo>
                  <a:cubicBezTo>
                    <a:pt x="56" y="652"/>
                    <a:pt x="57" y="652"/>
                    <a:pt x="57" y="652"/>
                  </a:cubicBezTo>
                  <a:cubicBezTo>
                    <a:pt x="57" y="652"/>
                    <a:pt x="57" y="652"/>
                    <a:pt x="57" y="652"/>
                  </a:cubicBezTo>
                  <a:cubicBezTo>
                    <a:pt x="57" y="652"/>
                    <a:pt x="57" y="652"/>
                    <a:pt x="58" y="652"/>
                  </a:cubicBezTo>
                  <a:cubicBezTo>
                    <a:pt x="58" y="653"/>
                    <a:pt x="58" y="653"/>
                    <a:pt x="58" y="653"/>
                  </a:cubicBezTo>
                  <a:cubicBezTo>
                    <a:pt x="58" y="653"/>
                    <a:pt x="58" y="653"/>
                    <a:pt x="58" y="653"/>
                  </a:cubicBezTo>
                  <a:cubicBezTo>
                    <a:pt x="58" y="653"/>
                    <a:pt x="58" y="653"/>
                    <a:pt x="58" y="653"/>
                  </a:cubicBezTo>
                  <a:cubicBezTo>
                    <a:pt x="58" y="653"/>
                    <a:pt x="58" y="653"/>
                    <a:pt x="57" y="653"/>
                  </a:cubicBezTo>
                  <a:cubicBezTo>
                    <a:pt x="57" y="653"/>
                    <a:pt x="57" y="653"/>
                    <a:pt x="57" y="653"/>
                  </a:cubicBezTo>
                  <a:cubicBezTo>
                    <a:pt x="57" y="653"/>
                    <a:pt x="57" y="652"/>
                    <a:pt x="57" y="652"/>
                  </a:cubicBezTo>
                  <a:cubicBezTo>
                    <a:pt x="57" y="652"/>
                    <a:pt x="56" y="653"/>
                    <a:pt x="56" y="652"/>
                  </a:cubicBezTo>
                  <a:cubicBezTo>
                    <a:pt x="56" y="652"/>
                    <a:pt x="56" y="653"/>
                    <a:pt x="56" y="653"/>
                  </a:cubicBezTo>
                  <a:cubicBezTo>
                    <a:pt x="56" y="653"/>
                    <a:pt x="56" y="653"/>
                    <a:pt x="56" y="653"/>
                  </a:cubicBezTo>
                  <a:cubicBezTo>
                    <a:pt x="56" y="653"/>
                    <a:pt x="56" y="653"/>
                    <a:pt x="56" y="653"/>
                  </a:cubicBezTo>
                  <a:cubicBezTo>
                    <a:pt x="56" y="653"/>
                    <a:pt x="56" y="653"/>
                    <a:pt x="57" y="653"/>
                  </a:cubicBezTo>
                  <a:cubicBezTo>
                    <a:pt x="57" y="653"/>
                    <a:pt x="57" y="653"/>
                    <a:pt x="57" y="653"/>
                  </a:cubicBezTo>
                  <a:cubicBezTo>
                    <a:pt x="57" y="653"/>
                    <a:pt x="56" y="654"/>
                    <a:pt x="56" y="653"/>
                  </a:cubicBezTo>
                  <a:cubicBezTo>
                    <a:pt x="56" y="653"/>
                    <a:pt x="56" y="654"/>
                    <a:pt x="56" y="654"/>
                  </a:cubicBezTo>
                  <a:cubicBezTo>
                    <a:pt x="56" y="654"/>
                    <a:pt x="56" y="654"/>
                    <a:pt x="56" y="654"/>
                  </a:cubicBezTo>
                  <a:cubicBezTo>
                    <a:pt x="56" y="654"/>
                    <a:pt x="56" y="654"/>
                    <a:pt x="56" y="654"/>
                  </a:cubicBezTo>
                  <a:cubicBezTo>
                    <a:pt x="57" y="654"/>
                    <a:pt x="57" y="654"/>
                    <a:pt x="57" y="654"/>
                  </a:cubicBezTo>
                  <a:cubicBezTo>
                    <a:pt x="57" y="655"/>
                    <a:pt x="57" y="654"/>
                    <a:pt x="57" y="654"/>
                  </a:cubicBezTo>
                  <a:cubicBezTo>
                    <a:pt x="57" y="655"/>
                    <a:pt x="57" y="655"/>
                    <a:pt x="58" y="655"/>
                  </a:cubicBezTo>
                  <a:cubicBezTo>
                    <a:pt x="58" y="655"/>
                    <a:pt x="58" y="655"/>
                    <a:pt x="58" y="655"/>
                  </a:cubicBezTo>
                  <a:cubicBezTo>
                    <a:pt x="58" y="655"/>
                    <a:pt x="58" y="655"/>
                    <a:pt x="58" y="655"/>
                  </a:cubicBezTo>
                  <a:cubicBezTo>
                    <a:pt x="58" y="655"/>
                    <a:pt x="58" y="655"/>
                    <a:pt x="58" y="655"/>
                  </a:cubicBezTo>
                  <a:cubicBezTo>
                    <a:pt x="58" y="655"/>
                    <a:pt x="59" y="655"/>
                    <a:pt x="58" y="655"/>
                  </a:cubicBezTo>
                  <a:cubicBezTo>
                    <a:pt x="58" y="655"/>
                    <a:pt x="58" y="655"/>
                    <a:pt x="58" y="655"/>
                  </a:cubicBezTo>
                  <a:cubicBezTo>
                    <a:pt x="58" y="655"/>
                    <a:pt x="57" y="655"/>
                    <a:pt x="57" y="655"/>
                  </a:cubicBezTo>
                  <a:cubicBezTo>
                    <a:pt x="57" y="655"/>
                    <a:pt x="57" y="655"/>
                    <a:pt x="57" y="655"/>
                  </a:cubicBezTo>
                  <a:cubicBezTo>
                    <a:pt x="57" y="655"/>
                    <a:pt x="57" y="655"/>
                    <a:pt x="57" y="655"/>
                  </a:cubicBezTo>
                  <a:cubicBezTo>
                    <a:pt x="57" y="655"/>
                    <a:pt x="57" y="655"/>
                    <a:pt x="57" y="655"/>
                  </a:cubicBezTo>
                  <a:cubicBezTo>
                    <a:pt x="57" y="655"/>
                    <a:pt x="57" y="656"/>
                    <a:pt x="57" y="656"/>
                  </a:cubicBezTo>
                  <a:cubicBezTo>
                    <a:pt x="57" y="656"/>
                    <a:pt x="57" y="656"/>
                    <a:pt x="57" y="656"/>
                  </a:cubicBezTo>
                  <a:cubicBezTo>
                    <a:pt x="57" y="656"/>
                    <a:pt x="57" y="656"/>
                    <a:pt x="58" y="656"/>
                  </a:cubicBezTo>
                  <a:cubicBezTo>
                    <a:pt x="58" y="656"/>
                    <a:pt x="58" y="656"/>
                    <a:pt x="58" y="656"/>
                  </a:cubicBezTo>
                  <a:cubicBezTo>
                    <a:pt x="58" y="656"/>
                    <a:pt x="58" y="656"/>
                    <a:pt x="58" y="656"/>
                  </a:cubicBezTo>
                  <a:cubicBezTo>
                    <a:pt x="58" y="656"/>
                    <a:pt x="59" y="656"/>
                    <a:pt x="59" y="656"/>
                  </a:cubicBezTo>
                  <a:cubicBezTo>
                    <a:pt x="59" y="656"/>
                    <a:pt x="59" y="656"/>
                    <a:pt x="59" y="656"/>
                  </a:cubicBezTo>
                  <a:cubicBezTo>
                    <a:pt x="59" y="656"/>
                    <a:pt x="59" y="656"/>
                    <a:pt x="59" y="657"/>
                  </a:cubicBezTo>
                  <a:cubicBezTo>
                    <a:pt x="59" y="657"/>
                    <a:pt x="59" y="657"/>
                    <a:pt x="59" y="657"/>
                  </a:cubicBezTo>
                  <a:cubicBezTo>
                    <a:pt x="58" y="657"/>
                    <a:pt x="58" y="657"/>
                    <a:pt x="58" y="657"/>
                  </a:cubicBezTo>
                  <a:cubicBezTo>
                    <a:pt x="59" y="657"/>
                    <a:pt x="59" y="657"/>
                    <a:pt x="59" y="657"/>
                  </a:cubicBezTo>
                  <a:cubicBezTo>
                    <a:pt x="59" y="657"/>
                    <a:pt x="59" y="657"/>
                    <a:pt x="59" y="657"/>
                  </a:cubicBezTo>
                  <a:cubicBezTo>
                    <a:pt x="59" y="657"/>
                    <a:pt x="59" y="657"/>
                    <a:pt x="59" y="657"/>
                  </a:cubicBezTo>
                  <a:cubicBezTo>
                    <a:pt x="59" y="657"/>
                    <a:pt x="58" y="657"/>
                    <a:pt x="58" y="657"/>
                  </a:cubicBezTo>
                  <a:cubicBezTo>
                    <a:pt x="59" y="658"/>
                    <a:pt x="59" y="658"/>
                    <a:pt x="59" y="658"/>
                  </a:cubicBezTo>
                  <a:cubicBezTo>
                    <a:pt x="59" y="659"/>
                    <a:pt x="59" y="659"/>
                    <a:pt x="60" y="659"/>
                  </a:cubicBezTo>
                  <a:cubicBezTo>
                    <a:pt x="60" y="659"/>
                    <a:pt x="60" y="659"/>
                    <a:pt x="60" y="659"/>
                  </a:cubicBezTo>
                  <a:cubicBezTo>
                    <a:pt x="60" y="659"/>
                    <a:pt x="60" y="660"/>
                    <a:pt x="60" y="659"/>
                  </a:cubicBezTo>
                  <a:cubicBezTo>
                    <a:pt x="60" y="659"/>
                    <a:pt x="60" y="659"/>
                    <a:pt x="60" y="658"/>
                  </a:cubicBezTo>
                  <a:cubicBezTo>
                    <a:pt x="60" y="659"/>
                    <a:pt x="60" y="659"/>
                    <a:pt x="61" y="659"/>
                  </a:cubicBezTo>
                  <a:cubicBezTo>
                    <a:pt x="61" y="659"/>
                    <a:pt x="61" y="659"/>
                    <a:pt x="61" y="660"/>
                  </a:cubicBezTo>
                  <a:cubicBezTo>
                    <a:pt x="61" y="660"/>
                    <a:pt x="61" y="659"/>
                    <a:pt x="61" y="659"/>
                  </a:cubicBezTo>
                  <a:cubicBezTo>
                    <a:pt x="61" y="659"/>
                    <a:pt x="61" y="659"/>
                    <a:pt x="61" y="660"/>
                  </a:cubicBezTo>
                  <a:cubicBezTo>
                    <a:pt x="61" y="660"/>
                    <a:pt x="61" y="660"/>
                    <a:pt x="61" y="659"/>
                  </a:cubicBezTo>
                  <a:cubicBezTo>
                    <a:pt x="60" y="659"/>
                    <a:pt x="60" y="659"/>
                    <a:pt x="60" y="659"/>
                  </a:cubicBezTo>
                  <a:cubicBezTo>
                    <a:pt x="60" y="660"/>
                    <a:pt x="60" y="660"/>
                    <a:pt x="60" y="660"/>
                  </a:cubicBezTo>
                  <a:cubicBezTo>
                    <a:pt x="60" y="660"/>
                    <a:pt x="61" y="660"/>
                    <a:pt x="61" y="661"/>
                  </a:cubicBezTo>
                  <a:cubicBezTo>
                    <a:pt x="62" y="661"/>
                    <a:pt x="62" y="661"/>
                    <a:pt x="62" y="661"/>
                  </a:cubicBezTo>
                  <a:cubicBezTo>
                    <a:pt x="62" y="661"/>
                    <a:pt x="62" y="661"/>
                    <a:pt x="62" y="661"/>
                  </a:cubicBezTo>
                  <a:cubicBezTo>
                    <a:pt x="62" y="661"/>
                    <a:pt x="62" y="661"/>
                    <a:pt x="62" y="661"/>
                  </a:cubicBezTo>
                  <a:cubicBezTo>
                    <a:pt x="62" y="662"/>
                    <a:pt x="62" y="662"/>
                    <a:pt x="62" y="662"/>
                  </a:cubicBezTo>
                  <a:cubicBezTo>
                    <a:pt x="63" y="662"/>
                    <a:pt x="63" y="662"/>
                    <a:pt x="63" y="662"/>
                  </a:cubicBezTo>
                  <a:cubicBezTo>
                    <a:pt x="63" y="663"/>
                    <a:pt x="63" y="663"/>
                    <a:pt x="63" y="663"/>
                  </a:cubicBezTo>
                  <a:cubicBezTo>
                    <a:pt x="63" y="663"/>
                    <a:pt x="64" y="663"/>
                    <a:pt x="64" y="663"/>
                  </a:cubicBezTo>
                  <a:cubicBezTo>
                    <a:pt x="64" y="663"/>
                    <a:pt x="64" y="663"/>
                    <a:pt x="64" y="663"/>
                  </a:cubicBezTo>
                  <a:cubicBezTo>
                    <a:pt x="64" y="663"/>
                    <a:pt x="64" y="663"/>
                    <a:pt x="64" y="663"/>
                  </a:cubicBezTo>
                  <a:cubicBezTo>
                    <a:pt x="64" y="663"/>
                    <a:pt x="64" y="663"/>
                    <a:pt x="64" y="663"/>
                  </a:cubicBezTo>
                  <a:cubicBezTo>
                    <a:pt x="64" y="664"/>
                    <a:pt x="64" y="664"/>
                    <a:pt x="64" y="664"/>
                  </a:cubicBezTo>
                  <a:cubicBezTo>
                    <a:pt x="64" y="664"/>
                    <a:pt x="64" y="664"/>
                    <a:pt x="64" y="664"/>
                  </a:cubicBezTo>
                  <a:cubicBezTo>
                    <a:pt x="64" y="665"/>
                    <a:pt x="65" y="665"/>
                    <a:pt x="65" y="665"/>
                  </a:cubicBezTo>
                  <a:cubicBezTo>
                    <a:pt x="65" y="665"/>
                    <a:pt x="65" y="666"/>
                    <a:pt x="65" y="665"/>
                  </a:cubicBezTo>
                  <a:cubicBezTo>
                    <a:pt x="65" y="665"/>
                    <a:pt x="65" y="665"/>
                    <a:pt x="65" y="666"/>
                  </a:cubicBezTo>
                  <a:cubicBezTo>
                    <a:pt x="66" y="666"/>
                    <a:pt x="66" y="666"/>
                    <a:pt x="66" y="666"/>
                  </a:cubicBezTo>
                  <a:cubicBezTo>
                    <a:pt x="66" y="666"/>
                    <a:pt x="66" y="666"/>
                    <a:pt x="66" y="666"/>
                  </a:cubicBezTo>
                  <a:cubicBezTo>
                    <a:pt x="66" y="666"/>
                    <a:pt x="66" y="666"/>
                    <a:pt x="66" y="666"/>
                  </a:cubicBezTo>
                  <a:cubicBezTo>
                    <a:pt x="67" y="666"/>
                    <a:pt x="67" y="666"/>
                    <a:pt x="67" y="666"/>
                  </a:cubicBezTo>
                  <a:cubicBezTo>
                    <a:pt x="67" y="666"/>
                    <a:pt x="67" y="666"/>
                    <a:pt x="67" y="666"/>
                  </a:cubicBezTo>
                  <a:cubicBezTo>
                    <a:pt x="67" y="666"/>
                    <a:pt x="67" y="666"/>
                    <a:pt x="67" y="666"/>
                  </a:cubicBezTo>
                  <a:close/>
                  <a:moveTo>
                    <a:pt x="57" y="654"/>
                  </a:moveTo>
                  <a:cubicBezTo>
                    <a:pt x="57" y="654"/>
                    <a:pt x="57" y="654"/>
                    <a:pt x="57" y="654"/>
                  </a:cubicBezTo>
                  <a:cubicBezTo>
                    <a:pt x="57" y="654"/>
                    <a:pt x="57" y="654"/>
                    <a:pt x="57" y="654"/>
                  </a:cubicBezTo>
                  <a:close/>
                  <a:moveTo>
                    <a:pt x="63" y="660"/>
                  </a:moveTo>
                  <a:cubicBezTo>
                    <a:pt x="63" y="660"/>
                    <a:pt x="64" y="660"/>
                    <a:pt x="63" y="660"/>
                  </a:cubicBezTo>
                  <a:cubicBezTo>
                    <a:pt x="63" y="660"/>
                    <a:pt x="63" y="660"/>
                    <a:pt x="63" y="660"/>
                  </a:cubicBezTo>
                  <a:cubicBezTo>
                    <a:pt x="63" y="660"/>
                    <a:pt x="63" y="660"/>
                    <a:pt x="64" y="660"/>
                  </a:cubicBezTo>
                  <a:cubicBezTo>
                    <a:pt x="64" y="660"/>
                    <a:pt x="64" y="660"/>
                    <a:pt x="64" y="660"/>
                  </a:cubicBezTo>
                  <a:cubicBezTo>
                    <a:pt x="64" y="660"/>
                    <a:pt x="64" y="660"/>
                    <a:pt x="64" y="660"/>
                  </a:cubicBezTo>
                  <a:cubicBezTo>
                    <a:pt x="65" y="660"/>
                    <a:pt x="65" y="660"/>
                    <a:pt x="65" y="660"/>
                  </a:cubicBezTo>
                  <a:cubicBezTo>
                    <a:pt x="64" y="660"/>
                    <a:pt x="65" y="661"/>
                    <a:pt x="64" y="661"/>
                  </a:cubicBezTo>
                  <a:cubicBezTo>
                    <a:pt x="64" y="661"/>
                    <a:pt x="64" y="661"/>
                    <a:pt x="64" y="661"/>
                  </a:cubicBezTo>
                  <a:cubicBezTo>
                    <a:pt x="64" y="661"/>
                    <a:pt x="64" y="661"/>
                    <a:pt x="64" y="661"/>
                  </a:cubicBezTo>
                  <a:cubicBezTo>
                    <a:pt x="63" y="661"/>
                    <a:pt x="64" y="661"/>
                    <a:pt x="64" y="661"/>
                  </a:cubicBezTo>
                  <a:cubicBezTo>
                    <a:pt x="64" y="661"/>
                    <a:pt x="64" y="661"/>
                    <a:pt x="64" y="661"/>
                  </a:cubicBezTo>
                  <a:cubicBezTo>
                    <a:pt x="64" y="661"/>
                    <a:pt x="64" y="661"/>
                    <a:pt x="64" y="661"/>
                  </a:cubicBezTo>
                  <a:cubicBezTo>
                    <a:pt x="63" y="661"/>
                    <a:pt x="63" y="661"/>
                    <a:pt x="63" y="661"/>
                  </a:cubicBezTo>
                  <a:cubicBezTo>
                    <a:pt x="63" y="660"/>
                    <a:pt x="63" y="660"/>
                    <a:pt x="63" y="660"/>
                  </a:cubicBezTo>
                  <a:cubicBezTo>
                    <a:pt x="63" y="660"/>
                    <a:pt x="63" y="660"/>
                    <a:pt x="63" y="660"/>
                  </a:cubicBezTo>
                  <a:cubicBezTo>
                    <a:pt x="63" y="660"/>
                    <a:pt x="63" y="660"/>
                    <a:pt x="63" y="660"/>
                  </a:cubicBezTo>
                  <a:close/>
                  <a:moveTo>
                    <a:pt x="68" y="667"/>
                  </a:moveTo>
                  <a:cubicBezTo>
                    <a:pt x="68" y="667"/>
                    <a:pt x="68" y="667"/>
                    <a:pt x="68" y="667"/>
                  </a:cubicBezTo>
                  <a:cubicBezTo>
                    <a:pt x="67" y="667"/>
                    <a:pt x="67" y="667"/>
                    <a:pt x="67" y="667"/>
                  </a:cubicBezTo>
                  <a:cubicBezTo>
                    <a:pt x="67" y="667"/>
                    <a:pt x="67" y="667"/>
                    <a:pt x="67" y="667"/>
                  </a:cubicBezTo>
                  <a:cubicBezTo>
                    <a:pt x="67" y="667"/>
                    <a:pt x="67" y="667"/>
                    <a:pt x="67" y="667"/>
                  </a:cubicBezTo>
                  <a:cubicBezTo>
                    <a:pt x="67" y="667"/>
                    <a:pt x="68" y="667"/>
                    <a:pt x="68" y="668"/>
                  </a:cubicBezTo>
                  <a:cubicBezTo>
                    <a:pt x="68" y="668"/>
                    <a:pt x="67" y="668"/>
                    <a:pt x="67" y="668"/>
                  </a:cubicBezTo>
                  <a:cubicBezTo>
                    <a:pt x="67" y="668"/>
                    <a:pt x="67" y="668"/>
                    <a:pt x="68" y="668"/>
                  </a:cubicBezTo>
                  <a:cubicBezTo>
                    <a:pt x="67" y="668"/>
                    <a:pt x="67" y="668"/>
                    <a:pt x="67" y="668"/>
                  </a:cubicBezTo>
                  <a:cubicBezTo>
                    <a:pt x="67" y="668"/>
                    <a:pt x="67" y="668"/>
                    <a:pt x="67" y="668"/>
                  </a:cubicBezTo>
                  <a:cubicBezTo>
                    <a:pt x="67" y="667"/>
                    <a:pt x="67" y="667"/>
                    <a:pt x="67" y="667"/>
                  </a:cubicBezTo>
                  <a:cubicBezTo>
                    <a:pt x="67" y="667"/>
                    <a:pt x="67" y="667"/>
                    <a:pt x="67" y="667"/>
                  </a:cubicBezTo>
                  <a:cubicBezTo>
                    <a:pt x="67" y="666"/>
                    <a:pt x="67" y="666"/>
                    <a:pt x="67" y="666"/>
                  </a:cubicBezTo>
                  <a:cubicBezTo>
                    <a:pt x="67" y="666"/>
                    <a:pt x="67" y="666"/>
                    <a:pt x="67" y="666"/>
                  </a:cubicBezTo>
                  <a:cubicBezTo>
                    <a:pt x="67" y="667"/>
                    <a:pt x="68" y="667"/>
                    <a:pt x="68" y="667"/>
                  </a:cubicBezTo>
                  <a:cubicBezTo>
                    <a:pt x="68" y="667"/>
                    <a:pt x="68" y="667"/>
                    <a:pt x="68" y="667"/>
                  </a:cubicBezTo>
                  <a:cubicBezTo>
                    <a:pt x="68" y="667"/>
                    <a:pt x="68" y="667"/>
                    <a:pt x="68" y="667"/>
                  </a:cubicBezTo>
                  <a:close/>
                  <a:moveTo>
                    <a:pt x="65" y="663"/>
                  </a:moveTo>
                  <a:cubicBezTo>
                    <a:pt x="65" y="663"/>
                    <a:pt x="66" y="663"/>
                    <a:pt x="66" y="663"/>
                  </a:cubicBezTo>
                  <a:cubicBezTo>
                    <a:pt x="66" y="663"/>
                    <a:pt x="66" y="663"/>
                    <a:pt x="66" y="663"/>
                  </a:cubicBezTo>
                  <a:cubicBezTo>
                    <a:pt x="66" y="663"/>
                    <a:pt x="66" y="663"/>
                    <a:pt x="65" y="664"/>
                  </a:cubicBezTo>
                  <a:cubicBezTo>
                    <a:pt x="65" y="664"/>
                    <a:pt x="66" y="664"/>
                    <a:pt x="66" y="664"/>
                  </a:cubicBezTo>
                  <a:cubicBezTo>
                    <a:pt x="66" y="664"/>
                    <a:pt x="66" y="664"/>
                    <a:pt x="66" y="664"/>
                  </a:cubicBezTo>
                  <a:cubicBezTo>
                    <a:pt x="66" y="664"/>
                    <a:pt x="66" y="664"/>
                    <a:pt x="66" y="664"/>
                  </a:cubicBezTo>
                  <a:cubicBezTo>
                    <a:pt x="66" y="664"/>
                    <a:pt x="65" y="664"/>
                    <a:pt x="65" y="664"/>
                  </a:cubicBezTo>
                  <a:cubicBezTo>
                    <a:pt x="65" y="664"/>
                    <a:pt x="65" y="663"/>
                    <a:pt x="65" y="663"/>
                  </a:cubicBezTo>
                  <a:close/>
                  <a:moveTo>
                    <a:pt x="63" y="659"/>
                  </a:moveTo>
                  <a:cubicBezTo>
                    <a:pt x="63" y="659"/>
                    <a:pt x="62" y="659"/>
                    <a:pt x="62" y="658"/>
                  </a:cubicBezTo>
                  <a:cubicBezTo>
                    <a:pt x="62" y="658"/>
                    <a:pt x="63" y="658"/>
                    <a:pt x="63" y="659"/>
                  </a:cubicBezTo>
                  <a:close/>
                  <a:moveTo>
                    <a:pt x="54" y="643"/>
                  </a:moveTo>
                  <a:cubicBezTo>
                    <a:pt x="54" y="642"/>
                    <a:pt x="54" y="642"/>
                    <a:pt x="54" y="642"/>
                  </a:cubicBezTo>
                  <a:cubicBezTo>
                    <a:pt x="54" y="642"/>
                    <a:pt x="54" y="642"/>
                    <a:pt x="54" y="643"/>
                  </a:cubicBezTo>
                  <a:cubicBezTo>
                    <a:pt x="54" y="643"/>
                    <a:pt x="54" y="643"/>
                    <a:pt x="54" y="643"/>
                  </a:cubicBezTo>
                  <a:cubicBezTo>
                    <a:pt x="54" y="643"/>
                    <a:pt x="54" y="643"/>
                    <a:pt x="54" y="643"/>
                  </a:cubicBezTo>
                  <a:cubicBezTo>
                    <a:pt x="54" y="643"/>
                    <a:pt x="54" y="643"/>
                    <a:pt x="54" y="643"/>
                  </a:cubicBezTo>
                  <a:cubicBezTo>
                    <a:pt x="54" y="643"/>
                    <a:pt x="54" y="643"/>
                    <a:pt x="54" y="643"/>
                  </a:cubicBezTo>
                  <a:cubicBezTo>
                    <a:pt x="54" y="643"/>
                    <a:pt x="54" y="643"/>
                    <a:pt x="54" y="643"/>
                  </a:cubicBezTo>
                  <a:close/>
                  <a:moveTo>
                    <a:pt x="63" y="659"/>
                  </a:moveTo>
                  <a:cubicBezTo>
                    <a:pt x="63" y="659"/>
                    <a:pt x="63" y="659"/>
                    <a:pt x="63" y="659"/>
                  </a:cubicBezTo>
                  <a:cubicBezTo>
                    <a:pt x="63" y="659"/>
                    <a:pt x="63" y="659"/>
                    <a:pt x="63" y="659"/>
                  </a:cubicBezTo>
                  <a:cubicBezTo>
                    <a:pt x="63" y="659"/>
                    <a:pt x="63" y="659"/>
                    <a:pt x="63" y="659"/>
                  </a:cubicBezTo>
                  <a:cubicBezTo>
                    <a:pt x="63" y="659"/>
                    <a:pt x="64" y="660"/>
                    <a:pt x="63" y="660"/>
                  </a:cubicBezTo>
                  <a:cubicBezTo>
                    <a:pt x="63" y="659"/>
                    <a:pt x="63" y="660"/>
                    <a:pt x="63" y="659"/>
                  </a:cubicBezTo>
                  <a:close/>
                  <a:moveTo>
                    <a:pt x="65" y="662"/>
                  </a:moveTo>
                  <a:cubicBezTo>
                    <a:pt x="65" y="661"/>
                    <a:pt x="65" y="661"/>
                    <a:pt x="65" y="661"/>
                  </a:cubicBezTo>
                  <a:cubicBezTo>
                    <a:pt x="65" y="661"/>
                    <a:pt x="65" y="661"/>
                    <a:pt x="65" y="661"/>
                  </a:cubicBezTo>
                  <a:cubicBezTo>
                    <a:pt x="65" y="662"/>
                    <a:pt x="65" y="662"/>
                    <a:pt x="65" y="662"/>
                  </a:cubicBezTo>
                  <a:cubicBezTo>
                    <a:pt x="65" y="662"/>
                    <a:pt x="65" y="662"/>
                    <a:pt x="65" y="662"/>
                  </a:cubicBezTo>
                  <a:close/>
                  <a:moveTo>
                    <a:pt x="61" y="654"/>
                  </a:moveTo>
                  <a:cubicBezTo>
                    <a:pt x="61" y="654"/>
                    <a:pt x="60" y="654"/>
                    <a:pt x="60" y="654"/>
                  </a:cubicBezTo>
                  <a:cubicBezTo>
                    <a:pt x="60" y="655"/>
                    <a:pt x="60" y="654"/>
                    <a:pt x="60" y="654"/>
                  </a:cubicBezTo>
                  <a:cubicBezTo>
                    <a:pt x="60" y="654"/>
                    <a:pt x="60" y="654"/>
                    <a:pt x="60" y="654"/>
                  </a:cubicBezTo>
                  <a:cubicBezTo>
                    <a:pt x="60" y="654"/>
                    <a:pt x="61" y="654"/>
                    <a:pt x="61" y="654"/>
                  </a:cubicBezTo>
                  <a:close/>
                  <a:moveTo>
                    <a:pt x="63" y="659"/>
                  </a:moveTo>
                  <a:cubicBezTo>
                    <a:pt x="63" y="660"/>
                    <a:pt x="63" y="660"/>
                    <a:pt x="63" y="660"/>
                  </a:cubicBezTo>
                  <a:cubicBezTo>
                    <a:pt x="62" y="660"/>
                    <a:pt x="62" y="660"/>
                    <a:pt x="62" y="660"/>
                  </a:cubicBezTo>
                  <a:cubicBezTo>
                    <a:pt x="62" y="659"/>
                    <a:pt x="63" y="659"/>
                    <a:pt x="63" y="659"/>
                  </a:cubicBezTo>
                  <a:close/>
                  <a:moveTo>
                    <a:pt x="65" y="663"/>
                  </a:moveTo>
                  <a:cubicBezTo>
                    <a:pt x="65" y="663"/>
                    <a:pt x="65" y="663"/>
                    <a:pt x="65" y="663"/>
                  </a:cubicBezTo>
                  <a:cubicBezTo>
                    <a:pt x="65" y="663"/>
                    <a:pt x="65" y="663"/>
                    <a:pt x="65" y="663"/>
                  </a:cubicBezTo>
                  <a:cubicBezTo>
                    <a:pt x="65" y="663"/>
                    <a:pt x="65" y="663"/>
                    <a:pt x="65" y="663"/>
                  </a:cubicBezTo>
                  <a:cubicBezTo>
                    <a:pt x="65" y="663"/>
                    <a:pt x="65" y="663"/>
                    <a:pt x="65" y="663"/>
                  </a:cubicBezTo>
                  <a:close/>
                  <a:moveTo>
                    <a:pt x="54" y="651"/>
                  </a:moveTo>
                  <a:cubicBezTo>
                    <a:pt x="54" y="651"/>
                    <a:pt x="54" y="651"/>
                    <a:pt x="54" y="651"/>
                  </a:cubicBezTo>
                  <a:cubicBezTo>
                    <a:pt x="54" y="651"/>
                    <a:pt x="54" y="651"/>
                    <a:pt x="54" y="651"/>
                  </a:cubicBezTo>
                  <a:cubicBezTo>
                    <a:pt x="54" y="651"/>
                    <a:pt x="54" y="651"/>
                    <a:pt x="54" y="651"/>
                  </a:cubicBezTo>
                  <a:cubicBezTo>
                    <a:pt x="54" y="651"/>
                    <a:pt x="54" y="651"/>
                    <a:pt x="54" y="651"/>
                  </a:cubicBezTo>
                  <a:close/>
                  <a:moveTo>
                    <a:pt x="73" y="634"/>
                  </a:moveTo>
                  <a:cubicBezTo>
                    <a:pt x="73" y="634"/>
                    <a:pt x="73" y="634"/>
                    <a:pt x="73" y="634"/>
                  </a:cubicBezTo>
                  <a:cubicBezTo>
                    <a:pt x="73" y="634"/>
                    <a:pt x="73" y="634"/>
                    <a:pt x="73" y="635"/>
                  </a:cubicBezTo>
                  <a:cubicBezTo>
                    <a:pt x="72" y="635"/>
                    <a:pt x="72" y="635"/>
                    <a:pt x="72" y="635"/>
                  </a:cubicBezTo>
                  <a:cubicBezTo>
                    <a:pt x="72" y="635"/>
                    <a:pt x="72" y="635"/>
                    <a:pt x="71" y="636"/>
                  </a:cubicBezTo>
                  <a:cubicBezTo>
                    <a:pt x="71" y="636"/>
                    <a:pt x="71" y="636"/>
                    <a:pt x="71" y="636"/>
                  </a:cubicBezTo>
                  <a:cubicBezTo>
                    <a:pt x="71" y="637"/>
                    <a:pt x="71" y="637"/>
                    <a:pt x="70" y="637"/>
                  </a:cubicBezTo>
                  <a:cubicBezTo>
                    <a:pt x="70" y="637"/>
                    <a:pt x="70" y="637"/>
                    <a:pt x="70" y="637"/>
                  </a:cubicBezTo>
                  <a:cubicBezTo>
                    <a:pt x="70" y="636"/>
                    <a:pt x="70" y="636"/>
                    <a:pt x="71" y="636"/>
                  </a:cubicBezTo>
                  <a:cubicBezTo>
                    <a:pt x="71" y="635"/>
                    <a:pt x="72" y="635"/>
                    <a:pt x="72" y="634"/>
                  </a:cubicBezTo>
                  <a:cubicBezTo>
                    <a:pt x="72" y="634"/>
                    <a:pt x="72" y="634"/>
                    <a:pt x="73" y="634"/>
                  </a:cubicBezTo>
                  <a:close/>
                  <a:moveTo>
                    <a:pt x="68" y="639"/>
                  </a:moveTo>
                  <a:cubicBezTo>
                    <a:pt x="68" y="639"/>
                    <a:pt x="68" y="638"/>
                    <a:pt x="68" y="638"/>
                  </a:cubicBezTo>
                  <a:cubicBezTo>
                    <a:pt x="68" y="638"/>
                    <a:pt x="68" y="638"/>
                    <a:pt x="68" y="638"/>
                  </a:cubicBezTo>
                  <a:cubicBezTo>
                    <a:pt x="68" y="639"/>
                    <a:pt x="68" y="639"/>
                    <a:pt x="68" y="639"/>
                  </a:cubicBezTo>
                  <a:cubicBezTo>
                    <a:pt x="68" y="639"/>
                    <a:pt x="68" y="639"/>
                    <a:pt x="68" y="639"/>
                  </a:cubicBezTo>
                  <a:cubicBezTo>
                    <a:pt x="68" y="639"/>
                    <a:pt x="68" y="639"/>
                    <a:pt x="68" y="640"/>
                  </a:cubicBezTo>
                  <a:cubicBezTo>
                    <a:pt x="68" y="640"/>
                    <a:pt x="68" y="639"/>
                    <a:pt x="68" y="639"/>
                  </a:cubicBezTo>
                  <a:cubicBezTo>
                    <a:pt x="68" y="639"/>
                    <a:pt x="68" y="639"/>
                    <a:pt x="68" y="639"/>
                  </a:cubicBezTo>
                  <a:close/>
                  <a:moveTo>
                    <a:pt x="69" y="640"/>
                  </a:moveTo>
                  <a:cubicBezTo>
                    <a:pt x="68" y="640"/>
                    <a:pt x="68" y="640"/>
                    <a:pt x="68" y="640"/>
                  </a:cubicBezTo>
                  <a:cubicBezTo>
                    <a:pt x="69" y="640"/>
                    <a:pt x="69" y="640"/>
                    <a:pt x="69" y="640"/>
                  </a:cubicBezTo>
                  <a:cubicBezTo>
                    <a:pt x="69" y="640"/>
                    <a:pt x="69" y="640"/>
                    <a:pt x="69" y="641"/>
                  </a:cubicBezTo>
                  <a:cubicBezTo>
                    <a:pt x="69" y="641"/>
                    <a:pt x="69" y="641"/>
                    <a:pt x="69" y="641"/>
                  </a:cubicBezTo>
                  <a:cubicBezTo>
                    <a:pt x="69" y="641"/>
                    <a:pt x="69" y="641"/>
                    <a:pt x="69" y="641"/>
                  </a:cubicBezTo>
                  <a:cubicBezTo>
                    <a:pt x="69" y="641"/>
                    <a:pt x="69" y="641"/>
                    <a:pt x="69" y="640"/>
                  </a:cubicBezTo>
                  <a:moveTo>
                    <a:pt x="69" y="644"/>
                  </a:moveTo>
                  <a:cubicBezTo>
                    <a:pt x="68" y="644"/>
                    <a:pt x="68" y="643"/>
                    <a:pt x="69" y="643"/>
                  </a:cubicBezTo>
                  <a:cubicBezTo>
                    <a:pt x="69" y="643"/>
                    <a:pt x="69" y="643"/>
                    <a:pt x="69" y="643"/>
                  </a:cubicBezTo>
                  <a:cubicBezTo>
                    <a:pt x="69" y="643"/>
                    <a:pt x="69" y="643"/>
                    <a:pt x="69" y="644"/>
                  </a:cubicBezTo>
                  <a:cubicBezTo>
                    <a:pt x="69" y="644"/>
                    <a:pt x="69" y="644"/>
                    <a:pt x="69" y="644"/>
                  </a:cubicBezTo>
                  <a:cubicBezTo>
                    <a:pt x="70" y="644"/>
                    <a:pt x="69" y="644"/>
                    <a:pt x="69" y="644"/>
                  </a:cubicBezTo>
                  <a:cubicBezTo>
                    <a:pt x="69" y="644"/>
                    <a:pt x="69" y="644"/>
                    <a:pt x="69" y="644"/>
                  </a:cubicBezTo>
                  <a:cubicBezTo>
                    <a:pt x="69" y="644"/>
                    <a:pt x="69" y="644"/>
                    <a:pt x="69" y="644"/>
                  </a:cubicBezTo>
                  <a:cubicBezTo>
                    <a:pt x="69" y="644"/>
                    <a:pt x="69" y="644"/>
                    <a:pt x="69" y="644"/>
                  </a:cubicBezTo>
                  <a:close/>
                  <a:moveTo>
                    <a:pt x="72" y="646"/>
                  </a:moveTo>
                  <a:cubicBezTo>
                    <a:pt x="72" y="646"/>
                    <a:pt x="72" y="646"/>
                    <a:pt x="72" y="646"/>
                  </a:cubicBezTo>
                  <a:cubicBezTo>
                    <a:pt x="71" y="647"/>
                    <a:pt x="71" y="647"/>
                    <a:pt x="72" y="647"/>
                  </a:cubicBezTo>
                  <a:cubicBezTo>
                    <a:pt x="71" y="647"/>
                    <a:pt x="71" y="647"/>
                    <a:pt x="71" y="647"/>
                  </a:cubicBezTo>
                  <a:cubicBezTo>
                    <a:pt x="71" y="647"/>
                    <a:pt x="71" y="647"/>
                    <a:pt x="71" y="647"/>
                  </a:cubicBezTo>
                  <a:cubicBezTo>
                    <a:pt x="71" y="647"/>
                    <a:pt x="71" y="647"/>
                    <a:pt x="71" y="647"/>
                  </a:cubicBezTo>
                  <a:cubicBezTo>
                    <a:pt x="71" y="647"/>
                    <a:pt x="71" y="646"/>
                    <a:pt x="70" y="646"/>
                  </a:cubicBezTo>
                  <a:cubicBezTo>
                    <a:pt x="70" y="646"/>
                    <a:pt x="70" y="646"/>
                    <a:pt x="70" y="646"/>
                  </a:cubicBezTo>
                  <a:cubicBezTo>
                    <a:pt x="70" y="646"/>
                    <a:pt x="70" y="646"/>
                    <a:pt x="70" y="646"/>
                  </a:cubicBezTo>
                  <a:cubicBezTo>
                    <a:pt x="69" y="646"/>
                    <a:pt x="69" y="645"/>
                    <a:pt x="70" y="645"/>
                  </a:cubicBezTo>
                  <a:cubicBezTo>
                    <a:pt x="70" y="645"/>
                    <a:pt x="70" y="645"/>
                    <a:pt x="70" y="645"/>
                  </a:cubicBezTo>
                  <a:cubicBezTo>
                    <a:pt x="70" y="645"/>
                    <a:pt x="70" y="644"/>
                    <a:pt x="71" y="644"/>
                  </a:cubicBezTo>
                  <a:cubicBezTo>
                    <a:pt x="71" y="644"/>
                    <a:pt x="71" y="644"/>
                    <a:pt x="71" y="644"/>
                  </a:cubicBezTo>
                  <a:cubicBezTo>
                    <a:pt x="71" y="644"/>
                    <a:pt x="72" y="644"/>
                    <a:pt x="72" y="645"/>
                  </a:cubicBezTo>
                  <a:cubicBezTo>
                    <a:pt x="72" y="645"/>
                    <a:pt x="72" y="645"/>
                    <a:pt x="72" y="645"/>
                  </a:cubicBezTo>
                  <a:cubicBezTo>
                    <a:pt x="72" y="645"/>
                    <a:pt x="72" y="645"/>
                    <a:pt x="72" y="645"/>
                  </a:cubicBezTo>
                  <a:cubicBezTo>
                    <a:pt x="72" y="645"/>
                    <a:pt x="72" y="646"/>
                    <a:pt x="72" y="646"/>
                  </a:cubicBezTo>
                  <a:cubicBezTo>
                    <a:pt x="72" y="646"/>
                    <a:pt x="72" y="646"/>
                    <a:pt x="72" y="646"/>
                  </a:cubicBezTo>
                  <a:close/>
                  <a:moveTo>
                    <a:pt x="75" y="654"/>
                  </a:moveTo>
                  <a:cubicBezTo>
                    <a:pt x="75" y="654"/>
                    <a:pt x="75" y="654"/>
                    <a:pt x="75" y="655"/>
                  </a:cubicBezTo>
                  <a:cubicBezTo>
                    <a:pt x="75" y="655"/>
                    <a:pt x="74" y="655"/>
                    <a:pt x="74" y="655"/>
                  </a:cubicBezTo>
                  <a:cubicBezTo>
                    <a:pt x="74" y="655"/>
                    <a:pt x="74" y="654"/>
                    <a:pt x="74" y="654"/>
                  </a:cubicBezTo>
                  <a:cubicBezTo>
                    <a:pt x="74" y="654"/>
                    <a:pt x="74" y="654"/>
                    <a:pt x="73" y="654"/>
                  </a:cubicBezTo>
                  <a:cubicBezTo>
                    <a:pt x="73" y="653"/>
                    <a:pt x="73" y="653"/>
                    <a:pt x="73" y="653"/>
                  </a:cubicBezTo>
                  <a:cubicBezTo>
                    <a:pt x="73" y="653"/>
                    <a:pt x="73" y="653"/>
                    <a:pt x="73" y="653"/>
                  </a:cubicBezTo>
                  <a:cubicBezTo>
                    <a:pt x="73" y="653"/>
                    <a:pt x="72" y="652"/>
                    <a:pt x="72" y="652"/>
                  </a:cubicBezTo>
                  <a:cubicBezTo>
                    <a:pt x="72" y="652"/>
                    <a:pt x="71" y="652"/>
                    <a:pt x="71" y="651"/>
                  </a:cubicBezTo>
                  <a:cubicBezTo>
                    <a:pt x="71" y="651"/>
                    <a:pt x="71" y="651"/>
                    <a:pt x="71" y="651"/>
                  </a:cubicBezTo>
                  <a:cubicBezTo>
                    <a:pt x="70" y="651"/>
                    <a:pt x="70" y="650"/>
                    <a:pt x="70" y="650"/>
                  </a:cubicBezTo>
                  <a:cubicBezTo>
                    <a:pt x="70" y="650"/>
                    <a:pt x="70" y="649"/>
                    <a:pt x="71" y="649"/>
                  </a:cubicBezTo>
                  <a:cubicBezTo>
                    <a:pt x="71" y="649"/>
                    <a:pt x="71" y="649"/>
                    <a:pt x="71" y="649"/>
                  </a:cubicBezTo>
                  <a:cubicBezTo>
                    <a:pt x="71" y="650"/>
                    <a:pt x="72" y="650"/>
                    <a:pt x="72" y="650"/>
                  </a:cubicBezTo>
                  <a:cubicBezTo>
                    <a:pt x="72" y="650"/>
                    <a:pt x="72" y="650"/>
                    <a:pt x="72" y="650"/>
                  </a:cubicBezTo>
                  <a:cubicBezTo>
                    <a:pt x="73" y="650"/>
                    <a:pt x="73" y="650"/>
                    <a:pt x="73" y="651"/>
                  </a:cubicBezTo>
                  <a:cubicBezTo>
                    <a:pt x="73" y="651"/>
                    <a:pt x="73" y="651"/>
                    <a:pt x="74" y="651"/>
                  </a:cubicBezTo>
                  <a:cubicBezTo>
                    <a:pt x="74" y="651"/>
                    <a:pt x="74" y="651"/>
                    <a:pt x="74" y="652"/>
                  </a:cubicBezTo>
                  <a:cubicBezTo>
                    <a:pt x="74" y="652"/>
                    <a:pt x="74" y="652"/>
                    <a:pt x="74" y="652"/>
                  </a:cubicBezTo>
                  <a:cubicBezTo>
                    <a:pt x="75" y="652"/>
                    <a:pt x="75" y="653"/>
                    <a:pt x="75" y="653"/>
                  </a:cubicBezTo>
                  <a:cubicBezTo>
                    <a:pt x="75" y="653"/>
                    <a:pt x="75" y="654"/>
                    <a:pt x="75" y="654"/>
                  </a:cubicBezTo>
                  <a:close/>
                  <a:moveTo>
                    <a:pt x="81" y="650"/>
                  </a:moveTo>
                  <a:cubicBezTo>
                    <a:pt x="81" y="650"/>
                    <a:pt x="81" y="650"/>
                    <a:pt x="80" y="650"/>
                  </a:cubicBezTo>
                  <a:cubicBezTo>
                    <a:pt x="80" y="650"/>
                    <a:pt x="80" y="650"/>
                    <a:pt x="80" y="650"/>
                  </a:cubicBezTo>
                  <a:cubicBezTo>
                    <a:pt x="80" y="651"/>
                    <a:pt x="80" y="651"/>
                    <a:pt x="80" y="651"/>
                  </a:cubicBezTo>
                  <a:cubicBezTo>
                    <a:pt x="81" y="651"/>
                    <a:pt x="81" y="652"/>
                    <a:pt x="81" y="652"/>
                  </a:cubicBezTo>
                  <a:cubicBezTo>
                    <a:pt x="81" y="652"/>
                    <a:pt x="81" y="653"/>
                    <a:pt x="81" y="653"/>
                  </a:cubicBezTo>
                  <a:cubicBezTo>
                    <a:pt x="81" y="653"/>
                    <a:pt x="80" y="653"/>
                    <a:pt x="80" y="653"/>
                  </a:cubicBezTo>
                  <a:cubicBezTo>
                    <a:pt x="80" y="653"/>
                    <a:pt x="80" y="653"/>
                    <a:pt x="80" y="653"/>
                  </a:cubicBezTo>
                  <a:cubicBezTo>
                    <a:pt x="80" y="652"/>
                    <a:pt x="80" y="652"/>
                    <a:pt x="80" y="652"/>
                  </a:cubicBezTo>
                  <a:cubicBezTo>
                    <a:pt x="80" y="652"/>
                    <a:pt x="80" y="652"/>
                    <a:pt x="80" y="652"/>
                  </a:cubicBezTo>
                  <a:cubicBezTo>
                    <a:pt x="80" y="652"/>
                    <a:pt x="80" y="652"/>
                    <a:pt x="80" y="651"/>
                  </a:cubicBezTo>
                  <a:cubicBezTo>
                    <a:pt x="80" y="651"/>
                    <a:pt x="80" y="651"/>
                    <a:pt x="80" y="651"/>
                  </a:cubicBezTo>
                  <a:cubicBezTo>
                    <a:pt x="80" y="651"/>
                    <a:pt x="80" y="651"/>
                    <a:pt x="80" y="651"/>
                  </a:cubicBezTo>
                  <a:cubicBezTo>
                    <a:pt x="80" y="651"/>
                    <a:pt x="80" y="651"/>
                    <a:pt x="80" y="650"/>
                  </a:cubicBezTo>
                  <a:cubicBezTo>
                    <a:pt x="80" y="650"/>
                    <a:pt x="80" y="649"/>
                    <a:pt x="80" y="649"/>
                  </a:cubicBezTo>
                  <a:cubicBezTo>
                    <a:pt x="80" y="649"/>
                    <a:pt x="80" y="649"/>
                    <a:pt x="80" y="649"/>
                  </a:cubicBezTo>
                  <a:cubicBezTo>
                    <a:pt x="81" y="649"/>
                    <a:pt x="81" y="648"/>
                    <a:pt x="81" y="648"/>
                  </a:cubicBezTo>
                  <a:cubicBezTo>
                    <a:pt x="81" y="648"/>
                    <a:pt x="81" y="648"/>
                    <a:pt x="81" y="648"/>
                  </a:cubicBezTo>
                  <a:cubicBezTo>
                    <a:pt x="81" y="648"/>
                    <a:pt x="81" y="648"/>
                    <a:pt x="81" y="648"/>
                  </a:cubicBezTo>
                  <a:cubicBezTo>
                    <a:pt x="81" y="649"/>
                    <a:pt x="81" y="649"/>
                    <a:pt x="81" y="649"/>
                  </a:cubicBezTo>
                  <a:cubicBezTo>
                    <a:pt x="81" y="649"/>
                    <a:pt x="81" y="650"/>
                    <a:pt x="81" y="650"/>
                  </a:cubicBezTo>
                  <a:close/>
                  <a:moveTo>
                    <a:pt x="79" y="654"/>
                  </a:moveTo>
                  <a:cubicBezTo>
                    <a:pt x="79" y="653"/>
                    <a:pt x="79" y="653"/>
                    <a:pt x="79" y="653"/>
                  </a:cubicBezTo>
                  <a:cubicBezTo>
                    <a:pt x="79" y="653"/>
                    <a:pt x="79" y="653"/>
                    <a:pt x="79" y="653"/>
                  </a:cubicBezTo>
                  <a:cubicBezTo>
                    <a:pt x="79" y="654"/>
                    <a:pt x="79" y="654"/>
                    <a:pt x="79" y="655"/>
                  </a:cubicBezTo>
                  <a:cubicBezTo>
                    <a:pt x="79" y="655"/>
                    <a:pt x="79" y="655"/>
                    <a:pt x="79" y="655"/>
                  </a:cubicBezTo>
                  <a:cubicBezTo>
                    <a:pt x="79" y="655"/>
                    <a:pt x="79" y="655"/>
                    <a:pt x="79" y="655"/>
                  </a:cubicBezTo>
                  <a:cubicBezTo>
                    <a:pt x="79" y="655"/>
                    <a:pt x="79" y="655"/>
                    <a:pt x="79" y="655"/>
                  </a:cubicBezTo>
                  <a:cubicBezTo>
                    <a:pt x="79" y="655"/>
                    <a:pt x="79" y="655"/>
                    <a:pt x="78" y="655"/>
                  </a:cubicBezTo>
                  <a:cubicBezTo>
                    <a:pt x="78" y="655"/>
                    <a:pt x="78" y="655"/>
                    <a:pt x="78" y="655"/>
                  </a:cubicBezTo>
                  <a:cubicBezTo>
                    <a:pt x="78" y="655"/>
                    <a:pt x="78" y="654"/>
                    <a:pt x="78" y="654"/>
                  </a:cubicBezTo>
                  <a:cubicBezTo>
                    <a:pt x="78" y="654"/>
                    <a:pt x="78" y="654"/>
                    <a:pt x="78" y="654"/>
                  </a:cubicBezTo>
                  <a:cubicBezTo>
                    <a:pt x="78" y="654"/>
                    <a:pt x="78" y="654"/>
                    <a:pt x="79" y="654"/>
                  </a:cubicBezTo>
                  <a:cubicBezTo>
                    <a:pt x="79" y="654"/>
                    <a:pt x="79" y="654"/>
                    <a:pt x="79" y="654"/>
                  </a:cubicBezTo>
                  <a:close/>
                  <a:moveTo>
                    <a:pt x="77" y="655"/>
                  </a:moveTo>
                  <a:cubicBezTo>
                    <a:pt x="77" y="655"/>
                    <a:pt x="77" y="655"/>
                    <a:pt x="77" y="655"/>
                  </a:cubicBezTo>
                  <a:cubicBezTo>
                    <a:pt x="77" y="655"/>
                    <a:pt x="78" y="655"/>
                    <a:pt x="78" y="655"/>
                  </a:cubicBezTo>
                  <a:cubicBezTo>
                    <a:pt x="78" y="655"/>
                    <a:pt x="78" y="655"/>
                    <a:pt x="79" y="656"/>
                  </a:cubicBezTo>
                  <a:cubicBezTo>
                    <a:pt x="79" y="656"/>
                    <a:pt x="79" y="656"/>
                    <a:pt x="79" y="656"/>
                  </a:cubicBezTo>
                  <a:cubicBezTo>
                    <a:pt x="79" y="656"/>
                    <a:pt x="79" y="657"/>
                    <a:pt x="78" y="657"/>
                  </a:cubicBezTo>
                  <a:cubicBezTo>
                    <a:pt x="78" y="657"/>
                    <a:pt x="78" y="657"/>
                    <a:pt x="78" y="657"/>
                  </a:cubicBezTo>
                  <a:cubicBezTo>
                    <a:pt x="78" y="656"/>
                    <a:pt x="78" y="656"/>
                    <a:pt x="78" y="656"/>
                  </a:cubicBezTo>
                  <a:cubicBezTo>
                    <a:pt x="78" y="656"/>
                    <a:pt x="78" y="656"/>
                    <a:pt x="78" y="656"/>
                  </a:cubicBezTo>
                  <a:cubicBezTo>
                    <a:pt x="78" y="656"/>
                    <a:pt x="77" y="655"/>
                    <a:pt x="77" y="655"/>
                  </a:cubicBezTo>
                  <a:cubicBezTo>
                    <a:pt x="77" y="655"/>
                    <a:pt x="77" y="655"/>
                    <a:pt x="77" y="655"/>
                  </a:cubicBezTo>
                  <a:cubicBezTo>
                    <a:pt x="77" y="655"/>
                    <a:pt x="77" y="655"/>
                    <a:pt x="77" y="655"/>
                  </a:cubicBezTo>
                  <a:close/>
                  <a:moveTo>
                    <a:pt x="76" y="656"/>
                  </a:moveTo>
                  <a:cubicBezTo>
                    <a:pt x="76" y="656"/>
                    <a:pt x="76" y="656"/>
                    <a:pt x="76" y="655"/>
                  </a:cubicBezTo>
                  <a:cubicBezTo>
                    <a:pt x="76" y="655"/>
                    <a:pt x="76" y="655"/>
                    <a:pt x="76" y="655"/>
                  </a:cubicBezTo>
                  <a:cubicBezTo>
                    <a:pt x="76" y="655"/>
                    <a:pt x="76" y="655"/>
                    <a:pt x="76" y="655"/>
                  </a:cubicBezTo>
                  <a:cubicBezTo>
                    <a:pt x="76" y="655"/>
                    <a:pt x="76" y="655"/>
                    <a:pt x="76" y="655"/>
                  </a:cubicBezTo>
                  <a:cubicBezTo>
                    <a:pt x="77" y="656"/>
                    <a:pt x="77" y="656"/>
                    <a:pt x="77" y="656"/>
                  </a:cubicBezTo>
                  <a:cubicBezTo>
                    <a:pt x="77" y="656"/>
                    <a:pt x="77" y="656"/>
                    <a:pt x="77" y="656"/>
                  </a:cubicBezTo>
                  <a:cubicBezTo>
                    <a:pt x="77" y="656"/>
                    <a:pt x="77" y="657"/>
                    <a:pt x="77" y="657"/>
                  </a:cubicBezTo>
                  <a:cubicBezTo>
                    <a:pt x="77" y="657"/>
                    <a:pt x="77" y="657"/>
                    <a:pt x="76" y="656"/>
                  </a:cubicBezTo>
                  <a:cubicBezTo>
                    <a:pt x="76" y="656"/>
                    <a:pt x="76" y="656"/>
                    <a:pt x="76" y="656"/>
                  </a:cubicBezTo>
                  <a:cubicBezTo>
                    <a:pt x="76" y="656"/>
                    <a:pt x="76" y="656"/>
                    <a:pt x="76" y="656"/>
                  </a:cubicBezTo>
                  <a:close/>
                  <a:moveTo>
                    <a:pt x="79" y="659"/>
                  </a:moveTo>
                  <a:cubicBezTo>
                    <a:pt x="79" y="659"/>
                    <a:pt x="79" y="659"/>
                    <a:pt x="79" y="659"/>
                  </a:cubicBezTo>
                  <a:cubicBezTo>
                    <a:pt x="79" y="659"/>
                    <a:pt x="79" y="659"/>
                    <a:pt x="79" y="659"/>
                  </a:cubicBezTo>
                  <a:cubicBezTo>
                    <a:pt x="79" y="659"/>
                    <a:pt x="79" y="659"/>
                    <a:pt x="79" y="659"/>
                  </a:cubicBezTo>
                  <a:cubicBezTo>
                    <a:pt x="80" y="659"/>
                    <a:pt x="80" y="660"/>
                    <a:pt x="81" y="660"/>
                  </a:cubicBezTo>
                  <a:cubicBezTo>
                    <a:pt x="81" y="661"/>
                    <a:pt x="81" y="661"/>
                    <a:pt x="81" y="661"/>
                  </a:cubicBezTo>
                  <a:cubicBezTo>
                    <a:pt x="81" y="661"/>
                    <a:pt x="81" y="662"/>
                    <a:pt x="81" y="662"/>
                  </a:cubicBezTo>
                  <a:cubicBezTo>
                    <a:pt x="81" y="662"/>
                    <a:pt x="81" y="662"/>
                    <a:pt x="81" y="662"/>
                  </a:cubicBezTo>
                  <a:cubicBezTo>
                    <a:pt x="81" y="662"/>
                    <a:pt x="81" y="662"/>
                    <a:pt x="81" y="662"/>
                  </a:cubicBezTo>
                  <a:cubicBezTo>
                    <a:pt x="81" y="662"/>
                    <a:pt x="80" y="662"/>
                    <a:pt x="80" y="662"/>
                  </a:cubicBezTo>
                  <a:cubicBezTo>
                    <a:pt x="80" y="661"/>
                    <a:pt x="80" y="661"/>
                    <a:pt x="79" y="661"/>
                  </a:cubicBezTo>
                  <a:cubicBezTo>
                    <a:pt x="79" y="660"/>
                    <a:pt x="79" y="660"/>
                    <a:pt x="79" y="659"/>
                  </a:cubicBezTo>
                  <a:cubicBezTo>
                    <a:pt x="79" y="659"/>
                    <a:pt x="79" y="659"/>
                    <a:pt x="79" y="659"/>
                  </a:cubicBezTo>
                  <a:close/>
                  <a:moveTo>
                    <a:pt x="87" y="671"/>
                  </a:moveTo>
                  <a:cubicBezTo>
                    <a:pt x="87" y="671"/>
                    <a:pt x="87" y="671"/>
                    <a:pt x="87" y="672"/>
                  </a:cubicBezTo>
                  <a:cubicBezTo>
                    <a:pt x="88" y="672"/>
                    <a:pt x="88" y="672"/>
                    <a:pt x="88" y="672"/>
                  </a:cubicBezTo>
                  <a:cubicBezTo>
                    <a:pt x="88" y="672"/>
                    <a:pt x="88" y="672"/>
                    <a:pt x="88" y="672"/>
                  </a:cubicBezTo>
                  <a:cubicBezTo>
                    <a:pt x="88" y="673"/>
                    <a:pt x="88" y="673"/>
                    <a:pt x="88" y="674"/>
                  </a:cubicBezTo>
                  <a:cubicBezTo>
                    <a:pt x="87" y="674"/>
                    <a:pt x="87" y="673"/>
                    <a:pt x="87" y="673"/>
                  </a:cubicBezTo>
                  <a:cubicBezTo>
                    <a:pt x="87" y="673"/>
                    <a:pt x="87" y="673"/>
                    <a:pt x="87" y="673"/>
                  </a:cubicBezTo>
                  <a:cubicBezTo>
                    <a:pt x="87" y="673"/>
                    <a:pt x="87" y="673"/>
                    <a:pt x="87" y="672"/>
                  </a:cubicBezTo>
                  <a:cubicBezTo>
                    <a:pt x="86" y="672"/>
                    <a:pt x="86" y="672"/>
                    <a:pt x="86" y="672"/>
                  </a:cubicBezTo>
                  <a:cubicBezTo>
                    <a:pt x="86" y="672"/>
                    <a:pt x="86" y="672"/>
                    <a:pt x="86" y="671"/>
                  </a:cubicBezTo>
                  <a:cubicBezTo>
                    <a:pt x="86" y="671"/>
                    <a:pt x="86" y="671"/>
                    <a:pt x="87" y="671"/>
                  </a:cubicBezTo>
                  <a:cubicBezTo>
                    <a:pt x="87" y="671"/>
                    <a:pt x="87" y="671"/>
                    <a:pt x="87" y="671"/>
                  </a:cubicBezTo>
                  <a:cubicBezTo>
                    <a:pt x="87" y="671"/>
                    <a:pt x="87" y="671"/>
                    <a:pt x="87" y="671"/>
                  </a:cubicBezTo>
                  <a:cubicBezTo>
                    <a:pt x="87" y="671"/>
                    <a:pt x="87" y="671"/>
                    <a:pt x="87" y="671"/>
                  </a:cubicBezTo>
                  <a:cubicBezTo>
                    <a:pt x="87" y="671"/>
                    <a:pt x="87" y="671"/>
                    <a:pt x="87" y="671"/>
                  </a:cubicBezTo>
                  <a:close/>
                  <a:moveTo>
                    <a:pt x="88" y="685"/>
                  </a:moveTo>
                  <a:cubicBezTo>
                    <a:pt x="88" y="685"/>
                    <a:pt x="88" y="685"/>
                    <a:pt x="88" y="684"/>
                  </a:cubicBezTo>
                  <a:cubicBezTo>
                    <a:pt x="88" y="684"/>
                    <a:pt x="88" y="684"/>
                    <a:pt x="88" y="684"/>
                  </a:cubicBezTo>
                  <a:cubicBezTo>
                    <a:pt x="88" y="684"/>
                    <a:pt x="88" y="684"/>
                    <a:pt x="88" y="684"/>
                  </a:cubicBezTo>
                  <a:cubicBezTo>
                    <a:pt x="88" y="684"/>
                    <a:pt x="88" y="683"/>
                    <a:pt x="88" y="683"/>
                  </a:cubicBezTo>
                  <a:cubicBezTo>
                    <a:pt x="88" y="684"/>
                    <a:pt x="88" y="684"/>
                    <a:pt x="88" y="684"/>
                  </a:cubicBezTo>
                  <a:cubicBezTo>
                    <a:pt x="87" y="684"/>
                    <a:pt x="87" y="684"/>
                    <a:pt x="87" y="684"/>
                  </a:cubicBezTo>
                  <a:cubicBezTo>
                    <a:pt x="87" y="684"/>
                    <a:pt x="87" y="684"/>
                    <a:pt x="87" y="683"/>
                  </a:cubicBezTo>
                  <a:cubicBezTo>
                    <a:pt x="86" y="683"/>
                    <a:pt x="86" y="683"/>
                    <a:pt x="86" y="683"/>
                  </a:cubicBezTo>
                  <a:cubicBezTo>
                    <a:pt x="85" y="682"/>
                    <a:pt x="85" y="682"/>
                    <a:pt x="85" y="682"/>
                  </a:cubicBezTo>
                  <a:cubicBezTo>
                    <a:pt x="85" y="682"/>
                    <a:pt x="85" y="682"/>
                    <a:pt x="85" y="681"/>
                  </a:cubicBezTo>
                  <a:cubicBezTo>
                    <a:pt x="85" y="681"/>
                    <a:pt x="85" y="681"/>
                    <a:pt x="85" y="681"/>
                  </a:cubicBezTo>
                  <a:cubicBezTo>
                    <a:pt x="85" y="680"/>
                    <a:pt x="85" y="680"/>
                    <a:pt x="85" y="680"/>
                  </a:cubicBezTo>
                  <a:cubicBezTo>
                    <a:pt x="85" y="680"/>
                    <a:pt x="85" y="680"/>
                    <a:pt x="86" y="680"/>
                  </a:cubicBezTo>
                  <a:cubicBezTo>
                    <a:pt x="86" y="680"/>
                    <a:pt x="86" y="680"/>
                    <a:pt x="87" y="680"/>
                  </a:cubicBezTo>
                  <a:cubicBezTo>
                    <a:pt x="87" y="680"/>
                    <a:pt x="88" y="680"/>
                    <a:pt x="88" y="680"/>
                  </a:cubicBezTo>
                  <a:cubicBezTo>
                    <a:pt x="89" y="680"/>
                    <a:pt x="89" y="680"/>
                    <a:pt x="89" y="680"/>
                  </a:cubicBezTo>
                  <a:cubicBezTo>
                    <a:pt x="90" y="680"/>
                    <a:pt x="91" y="681"/>
                    <a:pt x="92" y="682"/>
                  </a:cubicBezTo>
                  <a:cubicBezTo>
                    <a:pt x="92" y="682"/>
                    <a:pt x="92" y="682"/>
                    <a:pt x="93" y="682"/>
                  </a:cubicBezTo>
                  <a:cubicBezTo>
                    <a:pt x="93" y="682"/>
                    <a:pt x="94" y="683"/>
                    <a:pt x="94" y="683"/>
                  </a:cubicBezTo>
                  <a:cubicBezTo>
                    <a:pt x="94" y="683"/>
                    <a:pt x="94" y="683"/>
                    <a:pt x="94" y="683"/>
                  </a:cubicBezTo>
                  <a:cubicBezTo>
                    <a:pt x="95" y="683"/>
                    <a:pt x="95" y="683"/>
                    <a:pt x="95" y="683"/>
                  </a:cubicBezTo>
                  <a:cubicBezTo>
                    <a:pt x="95" y="683"/>
                    <a:pt x="96" y="683"/>
                    <a:pt x="96" y="684"/>
                  </a:cubicBezTo>
                  <a:cubicBezTo>
                    <a:pt x="97" y="684"/>
                    <a:pt x="97" y="684"/>
                    <a:pt x="97" y="684"/>
                  </a:cubicBezTo>
                  <a:cubicBezTo>
                    <a:pt x="98" y="684"/>
                    <a:pt x="99" y="684"/>
                    <a:pt x="100" y="684"/>
                  </a:cubicBezTo>
                  <a:cubicBezTo>
                    <a:pt x="101" y="684"/>
                    <a:pt x="101" y="684"/>
                    <a:pt x="101" y="684"/>
                  </a:cubicBezTo>
                  <a:cubicBezTo>
                    <a:pt x="102" y="685"/>
                    <a:pt x="103" y="685"/>
                    <a:pt x="103" y="685"/>
                  </a:cubicBezTo>
                  <a:cubicBezTo>
                    <a:pt x="104" y="685"/>
                    <a:pt x="104" y="685"/>
                    <a:pt x="104" y="685"/>
                  </a:cubicBezTo>
                  <a:cubicBezTo>
                    <a:pt x="104" y="685"/>
                    <a:pt x="105" y="686"/>
                    <a:pt x="105" y="686"/>
                  </a:cubicBezTo>
                  <a:cubicBezTo>
                    <a:pt x="105" y="687"/>
                    <a:pt x="105" y="687"/>
                    <a:pt x="106" y="688"/>
                  </a:cubicBezTo>
                  <a:cubicBezTo>
                    <a:pt x="106" y="688"/>
                    <a:pt x="106" y="688"/>
                    <a:pt x="106" y="688"/>
                  </a:cubicBezTo>
                  <a:cubicBezTo>
                    <a:pt x="106" y="689"/>
                    <a:pt x="106" y="689"/>
                    <a:pt x="106" y="690"/>
                  </a:cubicBezTo>
                  <a:cubicBezTo>
                    <a:pt x="107" y="690"/>
                    <a:pt x="107" y="691"/>
                    <a:pt x="108" y="691"/>
                  </a:cubicBezTo>
                  <a:cubicBezTo>
                    <a:pt x="108" y="692"/>
                    <a:pt x="109" y="693"/>
                    <a:pt x="110" y="694"/>
                  </a:cubicBezTo>
                  <a:cubicBezTo>
                    <a:pt x="110" y="695"/>
                    <a:pt x="110" y="695"/>
                    <a:pt x="111" y="695"/>
                  </a:cubicBezTo>
                  <a:cubicBezTo>
                    <a:pt x="111" y="695"/>
                    <a:pt x="111" y="695"/>
                    <a:pt x="112" y="696"/>
                  </a:cubicBezTo>
                  <a:cubicBezTo>
                    <a:pt x="113" y="696"/>
                    <a:pt x="114" y="697"/>
                    <a:pt x="115" y="698"/>
                  </a:cubicBezTo>
                  <a:cubicBezTo>
                    <a:pt x="115" y="697"/>
                    <a:pt x="115" y="697"/>
                    <a:pt x="116" y="697"/>
                  </a:cubicBezTo>
                  <a:cubicBezTo>
                    <a:pt x="116" y="697"/>
                    <a:pt x="116" y="697"/>
                    <a:pt x="116" y="697"/>
                  </a:cubicBezTo>
                  <a:cubicBezTo>
                    <a:pt x="116" y="698"/>
                    <a:pt x="116" y="698"/>
                    <a:pt x="116" y="698"/>
                  </a:cubicBezTo>
                  <a:cubicBezTo>
                    <a:pt x="115" y="699"/>
                    <a:pt x="116" y="700"/>
                    <a:pt x="116" y="700"/>
                  </a:cubicBezTo>
                  <a:cubicBezTo>
                    <a:pt x="116" y="700"/>
                    <a:pt x="117" y="700"/>
                    <a:pt x="117" y="700"/>
                  </a:cubicBezTo>
                  <a:cubicBezTo>
                    <a:pt x="117" y="701"/>
                    <a:pt x="117" y="701"/>
                    <a:pt x="117" y="701"/>
                  </a:cubicBezTo>
                  <a:cubicBezTo>
                    <a:pt x="117" y="702"/>
                    <a:pt x="117" y="703"/>
                    <a:pt x="117" y="704"/>
                  </a:cubicBezTo>
                  <a:cubicBezTo>
                    <a:pt x="118" y="703"/>
                    <a:pt x="118" y="703"/>
                    <a:pt x="118" y="702"/>
                  </a:cubicBezTo>
                  <a:cubicBezTo>
                    <a:pt x="118" y="703"/>
                    <a:pt x="118" y="704"/>
                    <a:pt x="119" y="704"/>
                  </a:cubicBezTo>
                  <a:cubicBezTo>
                    <a:pt x="119" y="704"/>
                    <a:pt x="119" y="705"/>
                    <a:pt x="118" y="705"/>
                  </a:cubicBezTo>
                  <a:cubicBezTo>
                    <a:pt x="118" y="705"/>
                    <a:pt x="118" y="705"/>
                    <a:pt x="118" y="705"/>
                  </a:cubicBezTo>
                  <a:cubicBezTo>
                    <a:pt x="118" y="705"/>
                    <a:pt x="117" y="705"/>
                    <a:pt x="117" y="705"/>
                  </a:cubicBezTo>
                  <a:cubicBezTo>
                    <a:pt x="117" y="706"/>
                    <a:pt x="116" y="706"/>
                    <a:pt x="116" y="706"/>
                  </a:cubicBezTo>
                  <a:cubicBezTo>
                    <a:pt x="114" y="705"/>
                    <a:pt x="112" y="704"/>
                    <a:pt x="110" y="704"/>
                  </a:cubicBezTo>
                  <a:cubicBezTo>
                    <a:pt x="110" y="703"/>
                    <a:pt x="109" y="703"/>
                    <a:pt x="109" y="703"/>
                  </a:cubicBezTo>
                  <a:cubicBezTo>
                    <a:pt x="108" y="702"/>
                    <a:pt x="108" y="702"/>
                    <a:pt x="107" y="702"/>
                  </a:cubicBezTo>
                  <a:cubicBezTo>
                    <a:pt x="107" y="702"/>
                    <a:pt x="106" y="702"/>
                    <a:pt x="106" y="701"/>
                  </a:cubicBezTo>
                  <a:cubicBezTo>
                    <a:pt x="106" y="701"/>
                    <a:pt x="108" y="700"/>
                    <a:pt x="107" y="700"/>
                  </a:cubicBezTo>
                  <a:cubicBezTo>
                    <a:pt x="107" y="699"/>
                    <a:pt x="106" y="699"/>
                    <a:pt x="106" y="699"/>
                  </a:cubicBezTo>
                  <a:cubicBezTo>
                    <a:pt x="106" y="699"/>
                    <a:pt x="106" y="699"/>
                    <a:pt x="105" y="699"/>
                  </a:cubicBezTo>
                  <a:cubicBezTo>
                    <a:pt x="105" y="699"/>
                    <a:pt x="105" y="699"/>
                    <a:pt x="105" y="699"/>
                  </a:cubicBezTo>
                  <a:cubicBezTo>
                    <a:pt x="105" y="699"/>
                    <a:pt x="104" y="699"/>
                    <a:pt x="104" y="700"/>
                  </a:cubicBezTo>
                  <a:cubicBezTo>
                    <a:pt x="104" y="700"/>
                    <a:pt x="104" y="699"/>
                    <a:pt x="103" y="699"/>
                  </a:cubicBezTo>
                  <a:cubicBezTo>
                    <a:pt x="103" y="699"/>
                    <a:pt x="103" y="699"/>
                    <a:pt x="103" y="698"/>
                  </a:cubicBezTo>
                  <a:cubicBezTo>
                    <a:pt x="102" y="698"/>
                    <a:pt x="102" y="698"/>
                    <a:pt x="102" y="698"/>
                  </a:cubicBezTo>
                  <a:cubicBezTo>
                    <a:pt x="101" y="697"/>
                    <a:pt x="102" y="696"/>
                    <a:pt x="102" y="696"/>
                  </a:cubicBezTo>
                  <a:cubicBezTo>
                    <a:pt x="102" y="696"/>
                    <a:pt x="102" y="696"/>
                    <a:pt x="101" y="696"/>
                  </a:cubicBezTo>
                  <a:cubicBezTo>
                    <a:pt x="101" y="697"/>
                    <a:pt x="101" y="696"/>
                    <a:pt x="101" y="696"/>
                  </a:cubicBezTo>
                  <a:cubicBezTo>
                    <a:pt x="101" y="696"/>
                    <a:pt x="101" y="695"/>
                    <a:pt x="101" y="695"/>
                  </a:cubicBezTo>
                  <a:cubicBezTo>
                    <a:pt x="101" y="695"/>
                    <a:pt x="101" y="695"/>
                    <a:pt x="100" y="695"/>
                  </a:cubicBezTo>
                  <a:cubicBezTo>
                    <a:pt x="100" y="696"/>
                    <a:pt x="100" y="696"/>
                    <a:pt x="100" y="696"/>
                  </a:cubicBezTo>
                  <a:cubicBezTo>
                    <a:pt x="100" y="696"/>
                    <a:pt x="100" y="696"/>
                    <a:pt x="99" y="696"/>
                  </a:cubicBezTo>
                  <a:cubicBezTo>
                    <a:pt x="99" y="696"/>
                    <a:pt x="99" y="695"/>
                    <a:pt x="99" y="695"/>
                  </a:cubicBezTo>
                  <a:cubicBezTo>
                    <a:pt x="99" y="695"/>
                    <a:pt x="99" y="695"/>
                    <a:pt x="98" y="695"/>
                  </a:cubicBezTo>
                  <a:cubicBezTo>
                    <a:pt x="98" y="695"/>
                    <a:pt x="98" y="694"/>
                    <a:pt x="97" y="694"/>
                  </a:cubicBezTo>
                  <a:cubicBezTo>
                    <a:pt x="97" y="694"/>
                    <a:pt x="97" y="695"/>
                    <a:pt x="97" y="695"/>
                  </a:cubicBezTo>
                  <a:cubicBezTo>
                    <a:pt x="97" y="695"/>
                    <a:pt x="97" y="695"/>
                    <a:pt x="97" y="694"/>
                  </a:cubicBezTo>
                  <a:cubicBezTo>
                    <a:pt x="97" y="694"/>
                    <a:pt x="97" y="693"/>
                    <a:pt x="97" y="693"/>
                  </a:cubicBezTo>
                  <a:cubicBezTo>
                    <a:pt x="97" y="693"/>
                    <a:pt x="98" y="693"/>
                    <a:pt x="98" y="693"/>
                  </a:cubicBezTo>
                  <a:cubicBezTo>
                    <a:pt x="98" y="692"/>
                    <a:pt x="98" y="692"/>
                    <a:pt x="98" y="692"/>
                  </a:cubicBezTo>
                  <a:cubicBezTo>
                    <a:pt x="97" y="692"/>
                    <a:pt x="97" y="692"/>
                    <a:pt x="97" y="692"/>
                  </a:cubicBezTo>
                  <a:cubicBezTo>
                    <a:pt x="97" y="692"/>
                    <a:pt x="97" y="692"/>
                    <a:pt x="97" y="692"/>
                  </a:cubicBezTo>
                  <a:cubicBezTo>
                    <a:pt x="97" y="692"/>
                    <a:pt x="97" y="691"/>
                    <a:pt x="97" y="691"/>
                  </a:cubicBezTo>
                  <a:cubicBezTo>
                    <a:pt x="96" y="692"/>
                    <a:pt x="96" y="692"/>
                    <a:pt x="96" y="693"/>
                  </a:cubicBezTo>
                  <a:cubicBezTo>
                    <a:pt x="96" y="693"/>
                    <a:pt x="95" y="693"/>
                    <a:pt x="95" y="693"/>
                  </a:cubicBezTo>
                  <a:cubicBezTo>
                    <a:pt x="95" y="692"/>
                    <a:pt x="94" y="692"/>
                    <a:pt x="95" y="691"/>
                  </a:cubicBezTo>
                  <a:cubicBezTo>
                    <a:pt x="95" y="691"/>
                    <a:pt x="95" y="691"/>
                    <a:pt x="95" y="691"/>
                  </a:cubicBezTo>
                  <a:cubicBezTo>
                    <a:pt x="95" y="691"/>
                    <a:pt x="95" y="690"/>
                    <a:pt x="95" y="691"/>
                  </a:cubicBezTo>
                  <a:cubicBezTo>
                    <a:pt x="95" y="690"/>
                    <a:pt x="95" y="690"/>
                    <a:pt x="95" y="690"/>
                  </a:cubicBezTo>
                  <a:cubicBezTo>
                    <a:pt x="95" y="690"/>
                    <a:pt x="95" y="690"/>
                    <a:pt x="94" y="690"/>
                  </a:cubicBezTo>
                  <a:cubicBezTo>
                    <a:pt x="94" y="690"/>
                    <a:pt x="94" y="690"/>
                    <a:pt x="94" y="690"/>
                  </a:cubicBezTo>
                  <a:cubicBezTo>
                    <a:pt x="93" y="690"/>
                    <a:pt x="93" y="690"/>
                    <a:pt x="93" y="690"/>
                  </a:cubicBezTo>
                  <a:cubicBezTo>
                    <a:pt x="93" y="690"/>
                    <a:pt x="92" y="689"/>
                    <a:pt x="93" y="689"/>
                  </a:cubicBezTo>
                  <a:cubicBezTo>
                    <a:pt x="93" y="689"/>
                    <a:pt x="93" y="689"/>
                    <a:pt x="93" y="688"/>
                  </a:cubicBezTo>
                  <a:cubicBezTo>
                    <a:pt x="93" y="688"/>
                    <a:pt x="93" y="688"/>
                    <a:pt x="92" y="687"/>
                  </a:cubicBezTo>
                  <a:cubicBezTo>
                    <a:pt x="92" y="688"/>
                    <a:pt x="92" y="688"/>
                    <a:pt x="92" y="688"/>
                  </a:cubicBezTo>
                  <a:cubicBezTo>
                    <a:pt x="92" y="689"/>
                    <a:pt x="91" y="688"/>
                    <a:pt x="91" y="688"/>
                  </a:cubicBezTo>
                  <a:cubicBezTo>
                    <a:pt x="91" y="688"/>
                    <a:pt x="91" y="688"/>
                    <a:pt x="90" y="688"/>
                  </a:cubicBezTo>
                  <a:cubicBezTo>
                    <a:pt x="90" y="688"/>
                    <a:pt x="90" y="688"/>
                    <a:pt x="90" y="688"/>
                  </a:cubicBezTo>
                  <a:cubicBezTo>
                    <a:pt x="90" y="687"/>
                    <a:pt x="90" y="687"/>
                    <a:pt x="90" y="687"/>
                  </a:cubicBezTo>
                  <a:cubicBezTo>
                    <a:pt x="90" y="687"/>
                    <a:pt x="90" y="687"/>
                    <a:pt x="90" y="687"/>
                  </a:cubicBezTo>
                  <a:cubicBezTo>
                    <a:pt x="89" y="687"/>
                    <a:pt x="89" y="687"/>
                    <a:pt x="89" y="687"/>
                  </a:cubicBezTo>
                  <a:cubicBezTo>
                    <a:pt x="89" y="688"/>
                    <a:pt x="89" y="688"/>
                    <a:pt x="89" y="688"/>
                  </a:cubicBezTo>
                  <a:cubicBezTo>
                    <a:pt x="88" y="688"/>
                    <a:pt x="88" y="688"/>
                    <a:pt x="88" y="688"/>
                  </a:cubicBezTo>
                  <a:cubicBezTo>
                    <a:pt x="88" y="688"/>
                    <a:pt x="88" y="688"/>
                    <a:pt x="88" y="687"/>
                  </a:cubicBezTo>
                  <a:cubicBezTo>
                    <a:pt x="88" y="687"/>
                    <a:pt x="88" y="687"/>
                    <a:pt x="88" y="687"/>
                  </a:cubicBezTo>
                  <a:cubicBezTo>
                    <a:pt x="88" y="687"/>
                    <a:pt x="88" y="687"/>
                    <a:pt x="89" y="686"/>
                  </a:cubicBezTo>
                  <a:cubicBezTo>
                    <a:pt x="89" y="686"/>
                    <a:pt x="89" y="686"/>
                    <a:pt x="88" y="686"/>
                  </a:cubicBezTo>
                  <a:cubicBezTo>
                    <a:pt x="88" y="686"/>
                    <a:pt x="88" y="686"/>
                    <a:pt x="88" y="685"/>
                  </a:cubicBezTo>
                  <a:cubicBezTo>
                    <a:pt x="88" y="685"/>
                    <a:pt x="88" y="685"/>
                    <a:pt x="88" y="685"/>
                  </a:cubicBezTo>
                  <a:close/>
                  <a:moveTo>
                    <a:pt x="97" y="681"/>
                  </a:moveTo>
                  <a:cubicBezTo>
                    <a:pt x="97" y="681"/>
                    <a:pt x="97" y="681"/>
                    <a:pt x="97" y="681"/>
                  </a:cubicBezTo>
                  <a:cubicBezTo>
                    <a:pt x="97" y="681"/>
                    <a:pt x="97" y="681"/>
                    <a:pt x="97" y="681"/>
                  </a:cubicBezTo>
                  <a:cubicBezTo>
                    <a:pt x="97" y="681"/>
                    <a:pt x="98" y="681"/>
                    <a:pt x="98" y="681"/>
                  </a:cubicBezTo>
                  <a:cubicBezTo>
                    <a:pt x="98" y="680"/>
                    <a:pt x="98" y="680"/>
                    <a:pt x="98" y="680"/>
                  </a:cubicBezTo>
                  <a:cubicBezTo>
                    <a:pt x="99" y="680"/>
                    <a:pt x="99" y="680"/>
                    <a:pt x="99" y="680"/>
                  </a:cubicBezTo>
                  <a:cubicBezTo>
                    <a:pt x="99" y="680"/>
                    <a:pt x="99" y="680"/>
                    <a:pt x="99" y="680"/>
                  </a:cubicBezTo>
                  <a:cubicBezTo>
                    <a:pt x="99" y="680"/>
                    <a:pt x="99" y="681"/>
                    <a:pt x="99" y="681"/>
                  </a:cubicBezTo>
                  <a:cubicBezTo>
                    <a:pt x="99" y="681"/>
                    <a:pt x="99" y="681"/>
                    <a:pt x="99" y="681"/>
                  </a:cubicBezTo>
                  <a:cubicBezTo>
                    <a:pt x="99" y="681"/>
                    <a:pt x="99" y="681"/>
                    <a:pt x="99" y="681"/>
                  </a:cubicBezTo>
                  <a:cubicBezTo>
                    <a:pt x="99" y="682"/>
                    <a:pt x="99" y="682"/>
                    <a:pt x="99" y="682"/>
                  </a:cubicBezTo>
                  <a:cubicBezTo>
                    <a:pt x="98" y="682"/>
                    <a:pt x="98" y="682"/>
                    <a:pt x="98" y="682"/>
                  </a:cubicBezTo>
                  <a:cubicBezTo>
                    <a:pt x="98" y="682"/>
                    <a:pt x="98" y="682"/>
                    <a:pt x="97" y="682"/>
                  </a:cubicBezTo>
                  <a:cubicBezTo>
                    <a:pt x="97" y="682"/>
                    <a:pt x="97" y="682"/>
                    <a:pt x="97" y="682"/>
                  </a:cubicBezTo>
                  <a:cubicBezTo>
                    <a:pt x="97" y="682"/>
                    <a:pt x="97" y="682"/>
                    <a:pt x="97" y="682"/>
                  </a:cubicBezTo>
                  <a:cubicBezTo>
                    <a:pt x="97" y="682"/>
                    <a:pt x="97" y="682"/>
                    <a:pt x="97" y="682"/>
                  </a:cubicBezTo>
                  <a:cubicBezTo>
                    <a:pt x="97" y="682"/>
                    <a:pt x="97" y="681"/>
                    <a:pt x="97" y="681"/>
                  </a:cubicBezTo>
                  <a:close/>
                  <a:moveTo>
                    <a:pt x="97" y="682"/>
                  </a:moveTo>
                  <a:cubicBezTo>
                    <a:pt x="97" y="682"/>
                    <a:pt x="97" y="682"/>
                    <a:pt x="98" y="682"/>
                  </a:cubicBezTo>
                  <a:cubicBezTo>
                    <a:pt x="98" y="682"/>
                    <a:pt x="98" y="682"/>
                    <a:pt x="98" y="682"/>
                  </a:cubicBezTo>
                  <a:cubicBezTo>
                    <a:pt x="98" y="682"/>
                    <a:pt x="98" y="682"/>
                    <a:pt x="98" y="682"/>
                  </a:cubicBezTo>
                  <a:cubicBezTo>
                    <a:pt x="98" y="683"/>
                    <a:pt x="98" y="683"/>
                    <a:pt x="98" y="683"/>
                  </a:cubicBezTo>
                  <a:cubicBezTo>
                    <a:pt x="99" y="683"/>
                    <a:pt x="99" y="682"/>
                    <a:pt x="99" y="682"/>
                  </a:cubicBezTo>
                  <a:cubicBezTo>
                    <a:pt x="99" y="682"/>
                    <a:pt x="99" y="682"/>
                    <a:pt x="100" y="682"/>
                  </a:cubicBezTo>
                  <a:cubicBezTo>
                    <a:pt x="100" y="682"/>
                    <a:pt x="100" y="682"/>
                    <a:pt x="100" y="682"/>
                  </a:cubicBezTo>
                  <a:cubicBezTo>
                    <a:pt x="100" y="682"/>
                    <a:pt x="100" y="682"/>
                    <a:pt x="100" y="683"/>
                  </a:cubicBezTo>
                  <a:cubicBezTo>
                    <a:pt x="100" y="683"/>
                    <a:pt x="99" y="683"/>
                    <a:pt x="99" y="683"/>
                  </a:cubicBezTo>
                  <a:cubicBezTo>
                    <a:pt x="99" y="683"/>
                    <a:pt x="99" y="683"/>
                    <a:pt x="99" y="683"/>
                  </a:cubicBezTo>
                  <a:cubicBezTo>
                    <a:pt x="99" y="683"/>
                    <a:pt x="99" y="683"/>
                    <a:pt x="99" y="683"/>
                  </a:cubicBezTo>
                  <a:cubicBezTo>
                    <a:pt x="98" y="683"/>
                    <a:pt x="98" y="683"/>
                    <a:pt x="97" y="683"/>
                  </a:cubicBezTo>
                  <a:cubicBezTo>
                    <a:pt x="97" y="683"/>
                    <a:pt x="97" y="683"/>
                    <a:pt x="96" y="683"/>
                  </a:cubicBezTo>
                  <a:cubicBezTo>
                    <a:pt x="96" y="683"/>
                    <a:pt x="96" y="683"/>
                    <a:pt x="96" y="683"/>
                  </a:cubicBezTo>
                  <a:cubicBezTo>
                    <a:pt x="96" y="683"/>
                    <a:pt x="96" y="683"/>
                    <a:pt x="96" y="683"/>
                  </a:cubicBezTo>
                  <a:cubicBezTo>
                    <a:pt x="97" y="683"/>
                    <a:pt x="97" y="683"/>
                    <a:pt x="97" y="683"/>
                  </a:cubicBezTo>
                  <a:cubicBezTo>
                    <a:pt x="97" y="682"/>
                    <a:pt x="97" y="682"/>
                    <a:pt x="97" y="682"/>
                  </a:cubicBezTo>
                  <a:close/>
                  <a:moveTo>
                    <a:pt x="95" y="680"/>
                  </a:moveTo>
                  <a:cubicBezTo>
                    <a:pt x="95" y="680"/>
                    <a:pt x="95" y="680"/>
                    <a:pt x="95" y="680"/>
                  </a:cubicBezTo>
                  <a:cubicBezTo>
                    <a:pt x="95" y="680"/>
                    <a:pt x="95" y="680"/>
                    <a:pt x="95" y="680"/>
                  </a:cubicBezTo>
                  <a:cubicBezTo>
                    <a:pt x="96" y="680"/>
                    <a:pt x="96" y="680"/>
                    <a:pt x="96" y="680"/>
                  </a:cubicBezTo>
                  <a:cubicBezTo>
                    <a:pt x="96" y="680"/>
                    <a:pt x="96" y="680"/>
                    <a:pt x="96" y="680"/>
                  </a:cubicBezTo>
                  <a:cubicBezTo>
                    <a:pt x="96" y="680"/>
                    <a:pt x="96" y="680"/>
                    <a:pt x="96" y="680"/>
                  </a:cubicBezTo>
                  <a:cubicBezTo>
                    <a:pt x="97" y="680"/>
                    <a:pt x="97" y="680"/>
                    <a:pt x="97" y="680"/>
                  </a:cubicBezTo>
                  <a:cubicBezTo>
                    <a:pt x="97" y="680"/>
                    <a:pt x="97" y="680"/>
                    <a:pt x="97" y="680"/>
                  </a:cubicBezTo>
                  <a:cubicBezTo>
                    <a:pt x="97" y="681"/>
                    <a:pt x="97" y="681"/>
                    <a:pt x="97" y="681"/>
                  </a:cubicBezTo>
                  <a:cubicBezTo>
                    <a:pt x="97" y="681"/>
                    <a:pt x="97" y="681"/>
                    <a:pt x="96" y="681"/>
                  </a:cubicBezTo>
                  <a:cubicBezTo>
                    <a:pt x="96" y="681"/>
                    <a:pt x="96" y="681"/>
                    <a:pt x="96" y="681"/>
                  </a:cubicBezTo>
                  <a:cubicBezTo>
                    <a:pt x="96" y="681"/>
                    <a:pt x="96" y="681"/>
                    <a:pt x="95" y="681"/>
                  </a:cubicBezTo>
                  <a:cubicBezTo>
                    <a:pt x="95" y="681"/>
                    <a:pt x="95" y="681"/>
                    <a:pt x="95" y="681"/>
                  </a:cubicBezTo>
                  <a:cubicBezTo>
                    <a:pt x="95" y="681"/>
                    <a:pt x="95" y="681"/>
                    <a:pt x="95" y="681"/>
                  </a:cubicBezTo>
                  <a:cubicBezTo>
                    <a:pt x="95" y="680"/>
                    <a:pt x="95" y="680"/>
                    <a:pt x="95" y="680"/>
                  </a:cubicBezTo>
                  <a:cubicBezTo>
                    <a:pt x="95" y="680"/>
                    <a:pt x="95" y="680"/>
                    <a:pt x="95" y="680"/>
                  </a:cubicBezTo>
                  <a:close/>
                  <a:moveTo>
                    <a:pt x="111" y="691"/>
                  </a:moveTo>
                  <a:cubicBezTo>
                    <a:pt x="111" y="691"/>
                    <a:pt x="111" y="691"/>
                    <a:pt x="111" y="691"/>
                  </a:cubicBezTo>
                  <a:cubicBezTo>
                    <a:pt x="111" y="691"/>
                    <a:pt x="111" y="692"/>
                    <a:pt x="111" y="692"/>
                  </a:cubicBezTo>
                  <a:cubicBezTo>
                    <a:pt x="111" y="692"/>
                    <a:pt x="111" y="692"/>
                    <a:pt x="112" y="692"/>
                  </a:cubicBezTo>
                  <a:cubicBezTo>
                    <a:pt x="112" y="692"/>
                    <a:pt x="112" y="692"/>
                    <a:pt x="112" y="692"/>
                  </a:cubicBezTo>
                  <a:cubicBezTo>
                    <a:pt x="112" y="693"/>
                    <a:pt x="113" y="693"/>
                    <a:pt x="113" y="693"/>
                  </a:cubicBezTo>
                  <a:cubicBezTo>
                    <a:pt x="113" y="693"/>
                    <a:pt x="113" y="693"/>
                    <a:pt x="113" y="694"/>
                  </a:cubicBezTo>
                  <a:cubicBezTo>
                    <a:pt x="113" y="694"/>
                    <a:pt x="113" y="694"/>
                    <a:pt x="113" y="694"/>
                  </a:cubicBezTo>
                  <a:cubicBezTo>
                    <a:pt x="113" y="694"/>
                    <a:pt x="113" y="694"/>
                    <a:pt x="113" y="694"/>
                  </a:cubicBezTo>
                  <a:cubicBezTo>
                    <a:pt x="112" y="693"/>
                    <a:pt x="112" y="693"/>
                    <a:pt x="111" y="693"/>
                  </a:cubicBezTo>
                  <a:cubicBezTo>
                    <a:pt x="111" y="693"/>
                    <a:pt x="111" y="692"/>
                    <a:pt x="111" y="692"/>
                  </a:cubicBezTo>
                  <a:cubicBezTo>
                    <a:pt x="111" y="692"/>
                    <a:pt x="111" y="692"/>
                    <a:pt x="110" y="692"/>
                  </a:cubicBezTo>
                  <a:cubicBezTo>
                    <a:pt x="110" y="692"/>
                    <a:pt x="110" y="692"/>
                    <a:pt x="110" y="691"/>
                  </a:cubicBezTo>
                  <a:cubicBezTo>
                    <a:pt x="110" y="691"/>
                    <a:pt x="110" y="691"/>
                    <a:pt x="111" y="691"/>
                  </a:cubicBezTo>
                  <a:close/>
                  <a:moveTo>
                    <a:pt x="118" y="700"/>
                  </a:moveTo>
                  <a:cubicBezTo>
                    <a:pt x="118" y="700"/>
                    <a:pt x="118" y="700"/>
                    <a:pt x="118" y="700"/>
                  </a:cubicBezTo>
                  <a:cubicBezTo>
                    <a:pt x="118" y="700"/>
                    <a:pt x="119" y="700"/>
                    <a:pt x="119" y="700"/>
                  </a:cubicBezTo>
                  <a:cubicBezTo>
                    <a:pt x="119" y="700"/>
                    <a:pt x="119" y="700"/>
                    <a:pt x="119" y="700"/>
                  </a:cubicBezTo>
                  <a:cubicBezTo>
                    <a:pt x="119" y="700"/>
                    <a:pt x="119" y="701"/>
                    <a:pt x="119" y="701"/>
                  </a:cubicBezTo>
                  <a:cubicBezTo>
                    <a:pt x="119" y="701"/>
                    <a:pt x="119" y="701"/>
                    <a:pt x="119" y="701"/>
                  </a:cubicBezTo>
                  <a:cubicBezTo>
                    <a:pt x="118" y="701"/>
                    <a:pt x="118" y="701"/>
                    <a:pt x="118" y="701"/>
                  </a:cubicBezTo>
                  <a:cubicBezTo>
                    <a:pt x="118" y="701"/>
                    <a:pt x="118" y="701"/>
                    <a:pt x="118" y="701"/>
                  </a:cubicBezTo>
                  <a:cubicBezTo>
                    <a:pt x="118" y="701"/>
                    <a:pt x="118" y="701"/>
                    <a:pt x="118" y="701"/>
                  </a:cubicBezTo>
                  <a:cubicBezTo>
                    <a:pt x="118" y="701"/>
                    <a:pt x="118" y="701"/>
                    <a:pt x="118" y="701"/>
                  </a:cubicBezTo>
                  <a:cubicBezTo>
                    <a:pt x="118" y="701"/>
                    <a:pt x="118" y="701"/>
                    <a:pt x="118" y="702"/>
                  </a:cubicBezTo>
                  <a:cubicBezTo>
                    <a:pt x="118" y="702"/>
                    <a:pt x="118" y="701"/>
                    <a:pt x="118" y="702"/>
                  </a:cubicBezTo>
                  <a:cubicBezTo>
                    <a:pt x="117" y="701"/>
                    <a:pt x="117" y="701"/>
                    <a:pt x="117" y="701"/>
                  </a:cubicBezTo>
                  <a:cubicBezTo>
                    <a:pt x="117" y="701"/>
                    <a:pt x="117" y="701"/>
                    <a:pt x="117" y="701"/>
                  </a:cubicBezTo>
                  <a:cubicBezTo>
                    <a:pt x="117" y="701"/>
                    <a:pt x="117" y="701"/>
                    <a:pt x="117" y="700"/>
                  </a:cubicBezTo>
                  <a:cubicBezTo>
                    <a:pt x="117" y="700"/>
                    <a:pt x="117" y="700"/>
                    <a:pt x="117" y="700"/>
                  </a:cubicBezTo>
                  <a:cubicBezTo>
                    <a:pt x="117" y="700"/>
                    <a:pt x="117" y="700"/>
                    <a:pt x="117" y="700"/>
                  </a:cubicBezTo>
                  <a:cubicBezTo>
                    <a:pt x="117" y="700"/>
                    <a:pt x="118" y="700"/>
                    <a:pt x="118" y="700"/>
                  </a:cubicBezTo>
                  <a:cubicBezTo>
                    <a:pt x="118" y="700"/>
                    <a:pt x="118" y="700"/>
                    <a:pt x="118" y="700"/>
                  </a:cubicBezTo>
                  <a:close/>
                  <a:moveTo>
                    <a:pt x="572" y="663"/>
                  </a:moveTo>
                  <a:cubicBezTo>
                    <a:pt x="572" y="663"/>
                    <a:pt x="572" y="663"/>
                    <a:pt x="572" y="663"/>
                  </a:cubicBezTo>
                  <a:cubicBezTo>
                    <a:pt x="571" y="664"/>
                    <a:pt x="570" y="663"/>
                    <a:pt x="570" y="664"/>
                  </a:cubicBezTo>
                  <a:cubicBezTo>
                    <a:pt x="570" y="664"/>
                    <a:pt x="570" y="664"/>
                    <a:pt x="570" y="664"/>
                  </a:cubicBezTo>
                  <a:cubicBezTo>
                    <a:pt x="570" y="664"/>
                    <a:pt x="570" y="664"/>
                    <a:pt x="570" y="664"/>
                  </a:cubicBezTo>
                  <a:cubicBezTo>
                    <a:pt x="570" y="664"/>
                    <a:pt x="571" y="664"/>
                    <a:pt x="571" y="664"/>
                  </a:cubicBezTo>
                  <a:cubicBezTo>
                    <a:pt x="571" y="665"/>
                    <a:pt x="571" y="665"/>
                    <a:pt x="571" y="665"/>
                  </a:cubicBezTo>
                  <a:cubicBezTo>
                    <a:pt x="572" y="665"/>
                    <a:pt x="572" y="665"/>
                    <a:pt x="572" y="665"/>
                  </a:cubicBezTo>
                  <a:cubicBezTo>
                    <a:pt x="572" y="665"/>
                    <a:pt x="572" y="665"/>
                    <a:pt x="572" y="666"/>
                  </a:cubicBezTo>
                  <a:cubicBezTo>
                    <a:pt x="572" y="666"/>
                    <a:pt x="572" y="666"/>
                    <a:pt x="571" y="667"/>
                  </a:cubicBezTo>
                  <a:cubicBezTo>
                    <a:pt x="571" y="667"/>
                    <a:pt x="571" y="667"/>
                    <a:pt x="571" y="667"/>
                  </a:cubicBezTo>
                  <a:cubicBezTo>
                    <a:pt x="571" y="667"/>
                    <a:pt x="571" y="667"/>
                    <a:pt x="571" y="667"/>
                  </a:cubicBezTo>
                  <a:cubicBezTo>
                    <a:pt x="571" y="667"/>
                    <a:pt x="571" y="667"/>
                    <a:pt x="571" y="667"/>
                  </a:cubicBezTo>
                  <a:cubicBezTo>
                    <a:pt x="570" y="667"/>
                    <a:pt x="570" y="667"/>
                    <a:pt x="570" y="668"/>
                  </a:cubicBezTo>
                  <a:cubicBezTo>
                    <a:pt x="570" y="668"/>
                    <a:pt x="570" y="668"/>
                    <a:pt x="570" y="668"/>
                  </a:cubicBezTo>
                  <a:cubicBezTo>
                    <a:pt x="570" y="668"/>
                    <a:pt x="570" y="668"/>
                    <a:pt x="570" y="669"/>
                  </a:cubicBezTo>
                  <a:cubicBezTo>
                    <a:pt x="569" y="669"/>
                    <a:pt x="569" y="670"/>
                    <a:pt x="568" y="670"/>
                  </a:cubicBezTo>
                  <a:cubicBezTo>
                    <a:pt x="568" y="670"/>
                    <a:pt x="567" y="670"/>
                    <a:pt x="567" y="670"/>
                  </a:cubicBezTo>
                  <a:cubicBezTo>
                    <a:pt x="567" y="670"/>
                    <a:pt x="566" y="671"/>
                    <a:pt x="566" y="671"/>
                  </a:cubicBezTo>
                  <a:cubicBezTo>
                    <a:pt x="566" y="671"/>
                    <a:pt x="565" y="672"/>
                    <a:pt x="565" y="672"/>
                  </a:cubicBezTo>
                  <a:cubicBezTo>
                    <a:pt x="564" y="673"/>
                    <a:pt x="564" y="673"/>
                    <a:pt x="563" y="674"/>
                  </a:cubicBezTo>
                  <a:cubicBezTo>
                    <a:pt x="562" y="674"/>
                    <a:pt x="562" y="674"/>
                    <a:pt x="562" y="674"/>
                  </a:cubicBezTo>
                  <a:cubicBezTo>
                    <a:pt x="562" y="674"/>
                    <a:pt x="561" y="674"/>
                    <a:pt x="561" y="673"/>
                  </a:cubicBezTo>
                  <a:cubicBezTo>
                    <a:pt x="561" y="673"/>
                    <a:pt x="561" y="673"/>
                    <a:pt x="560" y="673"/>
                  </a:cubicBezTo>
                  <a:cubicBezTo>
                    <a:pt x="560" y="673"/>
                    <a:pt x="560" y="673"/>
                    <a:pt x="560" y="673"/>
                  </a:cubicBezTo>
                  <a:cubicBezTo>
                    <a:pt x="559" y="674"/>
                    <a:pt x="559" y="674"/>
                    <a:pt x="558" y="674"/>
                  </a:cubicBezTo>
                  <a:cubicBezTo>
                    <a:pt x="558" y="674"/>
                    <a:pt x="558" y="674"/>
                    <a:pt x="557" y="674"/>
                  </a:cubicBezTo>
                  <a:cubicBezTo>
                    <a:pt x="557" y="674"/>
                    <a:pt x="557" y="674"/>
                    <a:pt x="557" y="674"/>
                  </a:cubicBezTo>
                  <a:cubicBezTo>
                    <a:pt x="557" y="674"/>
                    <a:pt x="556" y="675"/>
                    <a:pt x="556" y="675"/>
                  </a:cubicBezTo>
                  <a:cubicBezTo>
                    <a:pt x="556" y="675"/>
                    <a:pt x="555" y="676"/>
                    <a:pt x="555" y="675"/>
                  </a:cubicBezTo>
                  <a:cubicBezTo>
                    <a:pt x="554" y="675"/>
                    <a:pt x="554" y="675"/>
                    <a:pt x="554" y="676"/>
                  </a:cubicBezTo>
                  <a:cubicBezTo>
                    <a:pt x="554" y="676"/>
                    <a:pt x="554" y="676"/>
                    <a:pt x="554" y="676"/>
                  </a:cubicBezTo>
                  <a:cubicBezTo>
                    <a:pt x="554" y="676"/>
                    <a:pt x="554" y="676"/>
                    <a:pt x="554" y="676"/>
                  </a:cubicBezTo>
                  <a:cubicBezTo>
                    <a:pt x="553" y="676"/>
                    <a:pt x="553" y="676"/>
                    <a:pt x="552" y="676"/>
                  </a:cubicBezTo>
                  <a:cubicBezTo>
                    <a:pt x="552" y="676"/>
                    <a:pt x="552" y="676"/>
                    <a:pt x="552" y="676"/>
                  </a:cubicBezTo>
                  <a:cubicBezTo>
                    <a:pt x="552" y="676"/>
                    <a:pt x="552" y="676"/>
                    <a:pt x="552" y="676"/>
                  </a:cubicBezTo>
                  <a:cubicBezTo>
                    <a:pt x="552" y="676"/>
                    <a:pt x="552" y="677"/>
                    <a:pt x="552" y="677"/>
                  </a:cubicBezTo>
                  <a:cubicBezTo>
                    <a:pt x="552" y="677"/>
                    <a:pt x="552" y="677"/>
                    <a:pt x="551" y="678"/>
                  </a:cubicBezTo>
                  <a:cubicBezTo>
                    <a:pt x="551" y="678"/>
                    <a:pt x="551" y="678"/>
                    <a:pt x="551" y="678"/>
                  </a:cubicBezTo>
                  <a:cubicBezTo>
                    <a:pt x="551" y="678"/>
                    <a:pt x="551" y="678"/>
                    <a:pt x="550" y="678"/>
                  </a:cubicBezTo>
                  <a:cubicBezTo>
                    <a:pt x="550" y="678"/>
                    <a:pt x="550" y="678"/>
                    <a:pt x="550" y="678"/>
                  </a:cubicBezTo>
                  <a:cubicBezTo>
                    <a:pt x="550" y="678"/>
                    <a:pt x="550" y="679"/>
                    <a:pt x="550" y="679"/>
                  </a:cubicBezTo>
                  <a:cubicBezTo>
                    <a:pt x="550" y="679"/>
                    <a:pt x="550" y="680"/>
                    <a:pt x="550" y="680"/>
                  </a:cubicBezTo>
                  <a:cubicBezTo>
                    <a:pt x="550" y="680"/>
                    <a:pt x="550" y="680"/>
                    <a:pt x="550" y="680"/>
                  </a:cubicBezTo>
                  <a:cubicBezTo>
                    <a:pt x="550" y="680"/>
                    <a:pt x="550" y="681"/>
                    <a:pt x="550" y="681"/>
                  </a:cubicBezTo>
                  <a:cubicBezTo>
                    <a:pt x="549" y="681"/>
                    <a:pt x="549" y="681"/>
                    <a:pt x="548" y="681"/>
                  </a:cubicBezTo>
                  <a:cubicBezTo>
                    <a:pt x="548" y="682"/>
                    <a:pt x="547" y="682"/>
                    <a:pt x="547" y="683"/>
                  </a:cubicBezTo>
                  <a:cubicBezTo>
                    <a:pt x="547" y="683"/>
                    <a:pt x="547" y="682"/>
                    <a:pt x="547" y="683"/>
                  </a:cubicBezTo>
                  <a:cubicBezTo>
                    <a:pt x="547" y="683"/>
                    <a:pt x="547" y="683"/>
                    <a:pt x="546" y="683"/>
                  </a:cubicBezTo>
                  <a:cubicBezTo>
                    <a:pt x="546" y="684"/>
                    <a:pt x="545" y="684"/>
                    <a:pt x="543" y="685"/>
                  </a:cubicBezTo>
                  <a:cubicBezTo>
                    <a:pt x="543" y="685"/>
                    <a:pt x="544" y="685"/>
                    <a:pt x="544" y="685"/>
                  </a:cubicBezTo>
                  <a:cubicBezTo>
                    <a:pt x="544" y="686"/>
                    <a:pt x="543" y="686"/>
                    <a:pt x="543" y="686"/>
                  </a:cubicBezTo>
                  <a:cubicBezTo>
                    <a:pt x="541" y="687"/>
                    <a:pt x="540" y="687"/>
                    <a:pt x="538" y="687"/>
                  </a:cubicBezTo>
                  <a:cubicBezTo>
                    <a:pt x="536" y="686"/>
                    <a:pt x="534" y="687"/>
                    <a:pt x="533" y="687"/>
                  </a:cubicBezTo>
                  <a:cubicBezTo>
                    <a:pt x="532" y="687"/>
                    <a:pt x="532" y="688"/>
                    <a:pt x="532" y="688"/>
                  </a:cubicBezTo>
                  <a:cubicBezTo>
                    <a:pt x="531" y="688"/>
                    <a:pt x="531" y="687"/>
                    <a:pt x="530" y="687"/>
                  </a:cubicBezTo>
                  <a:cubicBezTo>
                    <a:pt x="528" y="686"/>
                    <a:pt x="525" y="686"/>
                    <a:pt x="522" y="686"/>
                  </a:cubicBezTo>
                  <a:cubicBezTo>
                    <a:pt x="522" y="686"/>
                    <a:pt x="521" y="686"/>
                    <a:pt x="521" y="686"/>
                  </a:cubicBezTo>
                  <a:cubicBezTo>
                    <a:pt x="521" y="686"/>
                    <a:pt x="521" y="687"/>
                    <a:pt x="521" y="687"/>
                  </a:cubicBezTo>
                  <a:cubicBezTo>
                    <a:pt x="519" y="687"/>
                    <a:pt x="517" y="685"/>
                    <a:pt x="516" y="686"/>
                  </a:cubicBezTo>
                  <a:cubicBezTo>
                    <a:pt x="515" y="686"/>
                    <a:pt x="515" y="686"/>
                    <a:pt x="515" y="686"/>
                  </a:cubicBezTo>
                  <a:cubicBezTo>
                    <a:pt x="515" y="686"/>
                    <a:pt x="514" y="686"/>
                    <a:pt x="514" y="686"/>
                  </a:cubicBezTo>
                  <a:cubicBezTo>
                    <a:pt x="513" y="686"/>
                    <a:pt x="512" y="686"/>
                    <a:pt x="512" y="686"/>
                  </a:cubicBezTo>
                  <a:cubicBezTo>
                    <a:pt x="509" y="686"/>
                    <a:pt x="506" y="686"/>
                    <a:pt x="503" y="686"/>
                  </a:cubicBezTo>
                  <a:cubicBezTo>
                    <a:pt x="503" y="686"/>
                    <a:pt x="502" y="686"/>
                    <a:pt x="502" y="687"/>
                  </a:cubicBezTo>
                  <a:cubicBezTo>
                    <a:pt x="501" y="687"/>
                    <a:pt x="500" y="686"/>
                    <a:pt x="499" y="687"/>
                  </a:cubicBezTo>
                  <a:cubicBezTo>
                    <a:pt x="499" y="687"/>
                    <a:pt x="499" y="687"/>
                    <a:pt x="498" y="688"/>
                  </a:cubicBezTo>
                  <a:cubicBezTo>
                    <a:pt x="498" y="688"/>
                    <a:pt x="497" y="689"/>
                    <a:pt x="497" y="689"/>
                  </a:cubicBezTo>
                  <a:cubicBezTo>
                    <a:pt x="496" y="690"/>
                    <a:pt x="495" y="690"/>
                    <a:pt x="495" y="691"/>
                  </a:cubicBezTo>
                  <a:cubicBezTo>
                    <a:pt x="494" y="692"/>
                    <a:pt x="495" y="694"/>
                    <a:pt x="494" y="695"/>
                  </a:cubicBezTo>
                  <a:cubicBezTo>
                    <a:pt x="494" y="695"/>
                    <a:pt x="494" y="696"/>
                    <a:pt x="493" y="696"/>
                  </a:cubicBezTo>
                  <a:cubicBezTo>
                    <a:pt x="493" y="696"/>
                    <a:pt x="493" y="696"/>
                    <a:pt x="493" y="696"/>
                  </a:cubicBezTo>
                  <a:cubicBezTo>
                    <a:pt x="492" y="696"/>
                    <a:pt x="491" y="696"/>
                    <a:pt x="491" y="696"/>
                  </a:cubicBezTo>
                  <a:cubicBezTo>
                    <a:pt x="490" y="696"/>
                    <a:pt x="489" y="696"/>
                    <a:pt x="488" y="697"/>
                  </a:cubicBezTo>
                  <a:cubicBezTo>
                    <a:pt x="488" y="697"/>
                    <a:pt x="488" y="698"/>
                    <a:pt x="487" y="699"/>
                  </a:cubicBezTo>
                  <a:cubicBezTo>
                    <a:pt x="487" y="699"/>
                    <a:pt x="486" y="698"/>
                    <a:pt x="486" y="699"/>
                  </a:cubicBezTo>
                  <a:cubicBezTo>
                    <a:pt x="485" y="699"/>
                    <a:pt x="485" y="699"/>
                    <a:pt x="485" y="699"/>
                  </a:cubicBezTo>
                  <a:cubicBezTo>
                    <a:pt x="485" y="700"/>
                    <a:pt x="484" y="701"/>
                    <a:pt x="483" y="701"/>
                  </a:cubicBezTo>
                  <a:cubicBezTo>
                    <a:pt x="483" y="701"/>
                    <a:pt x="482" y="701"/>
                    <a:pt x="482" y="702"/>
                  </a:cubicBezTo>
                  <a:cubicBezTo>
                    <a:pt x="482" y="702"/>
                    <a:pt x="482" y="702"/>
                    <a:pt x="482" y="702"/>
                  </a:cubicBezTo>
                  <a:cubicBezTo>
                    <a:pt x="482" y="703"/>
                    <a:pt x="482" y="703"/>
                    <a:pt x="481" y="704"/>
                  </a:cubicBezTo>
                  <a:cubicBezTo>
                    <a:pt x="480" y="704"/>
                    <a:pt x="480" y="705"/>
                    <a:pt x="480" y="706"/>
                  </a:cubicBezTo>
                  <a:cubicBezTo>
                    <a:pt x="479" y="707"/>
                    <a:pt x="478" y="707"/>
                    <a:pt x="478" y="708"/>
                  </a:cubicBezTo>
                  <a:cubicBezTo>
                    <a:pt x="477" y="709"/>
                    <a:pt x="477" y="710"/>
                    <a:pt x="476" y="711"/>
                  </a:cubicBezTo>
                  <a:cubicBezTo>
                    <a:pt x="476" y="712"/>
                    <a:pt x="475" y="713"/>
                    <a:pt x="474" y="714"/>
                  </a:cubicBezTo>
                  <a:cubicBezTo>
                    <a:pt x="474" y="715"/>
                    <a:pt x="473" y="715"/>
                    <a:pt x="473" y="716"/>
                  </a:cubicBezTo>
                  <a:cubicBezTo>
                    <a:pt x="471" y="717"/>
                    <a:pt x="470" y="719"/>
                    <a:pt x="470" y="720"/>
                  </a:cubicBezTo>
                  <a:cubicBezTo>
                    <a:pt x="471" y="719"/>
                    <a:pt x="472" y="719"/>
                    <a:pt x="473" y="718"/>
                  </a:cubicBezTo>
                  <a:cubicBezTo>
                    <a:pt x="474" y="717"/>
                    <a:pt x="474" y="717"/>
                    <a:pt x="475" y="716"/>
                  </a:cubicBezTo>
                  <a:cubicBezTo>
                    <a:pt x="476" y="715"/>
                    <a:pt x="477" y="713"/>
                    <a:pt x="478" y="712"/>
                  </a:cubicBezTo>
                  <a:cubicBezTo>
                    <a:pt x="479" y="710"/>
                    <a:pt x="480" y="709"/>
                    <a:pt x="481" y="708"/>
                  </a:cubicBezTo>
                  <a:cubicBezTo>
                    <a:pt x="482" y="707"/>
                    <a:pt x="483" y="707"/>
                    <a:pt x="483" y="706"/>
                  </a:cubicBezTo>
                  <a:cubicBezTo>
                    <a:pt x="484" y="706"/>
                    <a:pt x="485" y="705"/>
                    <a:pt x="485" y="705"/>
                  </a:cubicBezTo>
                  <a:cubicBezTo>
                    <a:pt x="488" y="703"/>
                    <a:pt x="492" y="701"/>
                    <a:pt x="495" y="700"/>
                  </a:cubicBezTo>
                  <a:cubicBezTo>
                    <a:pt x="496" y="699"/>
                    <a:pt x="497" y="699"/>
                    <a:pt x="497" y="699"/>
                  </a:cubicBezTo>
                  <a:cubicBezTo>
                    <a:pt x="500" y="698"/>
                    <a:pt x="502" y="697"/>
                    <a:pt x="504" y="697"/>
                  </a:cubicBezTo>
                  <a:cubicBezTo>
                    <a:pt x="505" y="697"/>
                    <a:pt x="506" y="697"/>
                    <a:pt x="507" y="697"/>
                  </a:cubicBezTo>
                  <a:cubicBezTo>
                    <a:pt x="509" y="697"/>
                    <a:pt x="510" y="697"/>
                    <a:pt x="512" y="698"/>
                  </a:cubicBezTo>
                  <a:cubicBezTo>
                    <a:pt x="512" y="698"/>
                    <a:pt x="513" y="699"/>
                    <a:pt x="513" y="699"/>
                  </a:cubicBezTo>
                  <a:cubicBezTo>
                    <a:pt x="514" y="699"/>
                    <a:pt x="514" y="700"/>
                    <a:pt x="514" y="700"/>
                  </a:cubicBezTo>
                  <a:cubicBezTo>
                    <a:pt x="514" y="701"/>
                    <a:pt x="514" y="701"/>
                    <a:pt x="514" y="701"/>
                  </a:cubicBezTo>
                  <a:cubicBezTo>
                    <a:pt x="514" y="701"/>
                    <a:pt x="514" y="701"/>
                    <a:pt x="514" y="701"/>
                  </a:cubicBezTo>
                  <a:cubicBezTo>
                    <a:pt x="514" y="700"/>
                    <a:pt x="513" y="700"/>
                    <a:pt x="512" y="700"/>
                  </a:cubicBezTo>
                  <a:cubicBezTo>
                    <a:pt x="512" y="700"/>
                    <a:pt x="513" y="701"/>
                    <a:pt x="513" y="701"/>
                  </a:cubicBezTo>
                  <a:cubicBezTo>
                    <a:pt x="514" y="701"/>
                    <a:pt x="514" y="702"/>
                    <a:pt x="515" y="703"/>
                  </a:cubicBezTo>
                  <a:cubicBezTo>
                    <a:pt x="514" y="703"/>
                    <a:pt x="514" y="703"/>
                    <a:pt x="514" y="703"/>
                  </a:cubicBezTo>
                  <a:cubicBezTo>
                    <a:pt x="514" y="704"/>
                    <a:pt x="515" y="704"/>
                    <a:pt x="514" y="704"/>
                  </a:cubicBezTo>
                  <a:cubicBezTo>
                    <a:pt x="514" y="704"/>
                    <a:pt x="514" y="705"/>
                    <a:pt x="514" y="705"/>
                  </a:cubicBezTo>
                  <a:cubicBezTo>
                    <a:pt x="514" y="705"/>
                    <a:pt x="513" y="705"/>
                    <a:pt x="513" y="705"/>
                  </a:cubicBezTo>
                  <a:cubicBezTo>
                    <a:pt x="513" y="705"/>
                    <a:pt x="512" y="705"/>
                    <a:pt x="512" y="706"/>
                  </a:cubicBezTo>
                  <a:cubicBezTo>
                    <a:pt x="511" y="706"/>
                    <a:pt x="511" y="707"/>
                    <a:pt x="511" y="707"/>
                  </a:cubicBezTo>
                  <a:cubicBezTo>
                    <a:pt x="510" y="707"/>
                    <a:pt x="510" y="708"/>
                    <a:pt x="509" y="708"/>
                  </a:cubicBezTo>
                  <a:cubicBezTo>
                    <a:pt x="509" y="708"/>
                    <a:pt x="508" y="709"/>
                    <a:pt x="508" y="709"/>
                  </a:cubicBezTo>
                  <a:cubicBezTo>
                    <a:pt x="507" y="709"/>
                    <a:pt x="507" y="709"/>
                    <a:pt x="506" y="709"/>
                  </a:cubicBezTo>
                  <a:cubicBezTo>
                    <a:pt x="506" y="709"/>
                    <a:pt x="506" y="709"/>
                    <a:pt x="506" y="709"/>
                  </a:cubicBezTo>
                  <a:cubicBezTo>
                    <a:pt x="505" y="708"/>
                    <a:pt x="505" y="708"/>
                    <a:pt x="504" y="708"/>
                  </a:cubicBezTo>
                  <a:cubicBezTo>
                    <a:pt x="504" y="708"/>
                    <a:pt x="503" y="708"/>
                    <a:pt x="503" y="707"/>
                  </a:cubicBezTo>
                  <a:cubicBezTo>
                    <a:pt x="503" y="707"/>
                    <a:pt x="503" y="707"/>
                    <a:pt x="503" y="708"/>
                  </a:cubicBezTo>
                  <a:cubicBezTo>
                    <a:pt x="502" y="708"/>
                    <a:pt x="502" y="708"/>
                    <a:pt x="502" y="708"/>
                  </a:cubicBezTo>
                  <a:cubicBezTo>
                    <a:pt x="502" y="708"/>
                    <a:pt x="501" y="708"/>
                    <a:pt x="500" y="708"/>
                  </a:cubicBezTo>
                  <a:cubicBezTo>
                    <a:pt x="500" y="708"/>
                    <a:pt x="500" y="708"/>
                    <a:pt x="500" y="708"/>
                  </a:cubicBezTo>
                  <a:cubicBezTo>
                    <a:pt x="500" y="708"/>
                    <a:pt x="500" y="708"/>
                    <a:pt x="500" y="708"/>
                  </a:cubicBezTo>
                  <a:cubicBezTo>
                    <a:pt x="500" y="708"/>
                    <a:pt x="499" y="708"/>
                    <a:pt x="499" y="708"/>
                  </a:cubicBezTo>
                  <a:cubicBezTo>
                    <a:pt x="499" y="708"/>
                    <a:pt x="500" y="709"/>
                    <a:pt x="500" y="709"/>
                  </a:cubicBezTo>
                  <a:cubicBezTo>
                    <a:pt x="500" y="709"/>
                    <a:pt x="501" y="709"/>
                    <a:pt x="501" y="709"/>
                  </a:cubicBezTo>
                  <a:cubicBezTo>
                    <a:pt x="501" y="709"/>
                    <a:pt x="501" y="710"/>
                    <a:pt x="502" y="710"/>
                  </a:cubicBezTo>
                  <a:cubicBezTo>
                    <a:pt x="502" y="710"/>
                    <a:pt x="503" y="710"/>
                    <a:pt x="504" y="710"/>
                  </a:cubicBezTo>
                  <a:cubicBezTo>
                    <a:pt x="504" y="710"/>
                    <a:pt x="504" y="710"/>
                    <a:pt x="504" y="710"/>
                  </a:cubicBezTo>
                  <a:cubicBezTo>
                    <a:pt x="504" y="710"/>
                    <a:pt x="504" y="711"/>
                    <a:pt x="504" y="711"/>
                  </a:cubicBezTo>
                  <a:cubicBezTo>
                    <a:pt x="504" y="711"/>
                    <a:pt x="505" y="712"/>
                    <a:pt x="505" y="712"/>
                  </a:cubicBezTo>
                  <a:cubicBezTo>
                    <a:pt x="505" y="712"/>
                    <a:pt x="505" y="712"/>
                    <a:pt x="505" y="712"/>
                  </a:cubicBezTo>
                  <a:cubicBezTo>
                    <a:pt x="505" y="713"/>
                    <a:pt x="505" y="713"/>
                    <a:pt x="505" y="713"/>
                  </a:cubicBezTo>
                  <a:cubicBezTo>
                    <a:pt x="506" y="712"/>
                    <a:pt x="507" y="712"/>
                    <a:pt x="507" y="712"/>
                  </a:cubicBezTo>
                  <a:cubicBezTo>
                    <a:pt x="508" y="711"/>
                    <a:pt x="508" y="711"/>
                    <a:pt x="509" y="711"/>
                  </a:cubicBezTo>
                  <a:cubicBezTo>
                    <a:pt x="509" y="711"/>
                    <a:pt x="509" y="711"/>
                    <a:pt x="509" y="711"/>
                  </a:cubicBezTo>
                  <a:cubicBezTo>
                    <a:pt x="509" y="711"/>
                    <a:pt x="509" y="711"/>
                    <a:pt x="509" y="711"/>
                  </a:cubicBezTo>
                  <a:cubicBezTo>
                    <a:pt x="509" y="711"/>
                    <a:pt x="509" y="711"/>
                    <a:pt x="509" y="712"/>
                  </a:cubicBezTo>
                  <a:cubicBezTo>
                    <a:pt x="509" y="712"/>
                    <a:pt x="510" y="712"/>
                    <a:pt x="510" y="711"/>
                  </a:cubicBezTo>
                  <a:cubicBezTo>
                    <a:pt x="510" y="711"/>
                    <a:pt x="510" y="711"/>
                    <a:pt x="510" y="711"/>
                  </a:cubicBezTo>
                  <a:cubicBezTo>
                    <a:pt x="511" y="711"/>
                    <a:pt x="511" y="711"/>
                    <a:pt x="511" y="711"/>
                  </a:cubicBezTo>
                  <a:cubicBezTo>
                    <a:pt x="511" y="711"/>
                    <a:pt x="511" y="712"/>
                    <a:pt x="511" y="712"/>
                  </a:cubicBezTo>
                  <a:cubicBezTo>
                    <a:pt x="511" y="712"/>
                    <a:pt x="511" y="712"/>
                    <a:pt x="511" y="712"/>
                  </a:cubicBezTo>
                  <a:cubicBezTo>
                    <a:pt x="511" y="712"/>
                    <a:pt x="512" y="712"/>
                    <a:pt x="512" y="712"/>
                  </a:cubicBezTo>
                  <a:cubicBezTo>
                    <a:pt x="512" y="712"/>
                    <a:pt x="512" y="711"/>
                    <a:pt x="512" y="711"/>
                  </a:cubicBezTo>
                  <a:cubicBezTo>
                    <a:pt x="512" y="711"/>
                    <a:pt x="512" y="711"/>
                    <a:pt x="511" y="711"/>
                  </a:cubicBezTo>
                  <a:cubicBezTo>
                    <a:pt x="512" y="711"/>
                    <a:pt x="512" y="711"/>
                    <a:pt x="512" y="711"/>
                  </a:cubicBezTo>
                  <a:cubicBezTo>
                    <a:pt x="512" y="711"/>
                    <a:pt x="512" y="711"/>
                    <a:pt x="512" y="711"/>
                  </a:cubicBezTo>
                  <a:cubicBezTo>
                    <a:pt x="512" y="711"/>
                    <a:pt x="512" y="711"/>
                    <a:pt x="512" y="711"/>
                  </a:cubicBezTo>
                  <a:cubicBezTo>
                    <a:pt x="512" y="711"/>
                    <a:pt x="512" y="712"/>
                    <a:pt x="511" y="712"/>
                  </a:cubicBezTo>
                  <a:cubicBezTo>
                    <a:pt x="511" y="712"/>
                    <a:pt x="511" y="713"/>
                    <a:pt x="510" y="713"/>
                  </a:cubicBezTo>
                  <a:cubicBezTo>
                    <a:pt x="510" y="713"/>
                    <a:pt x="510" y="714"/>
                    <a:pt x="510" y="715"/>
                  </a:cubicBezTo>
                  <a:cubicBezTo>
                    <a:pt x="510" y="715"/>
                    <a:pt x="510" y="716"/>
                    <a:pt x="509" y="716"/>
                  </a:cubicBezTo>
                  <a:cubicBezTo>
                    <a:pt x="509" y="717"/>
                    <a:pt x="508" y="718"/>
                    <a:pt x="508" y="718"/>
                  </a:cubicBezTo>
                  <a:cubicBezTo>
                    <a:pt x="507" y="718"/>
                    <a:pt x="507" y="718"/>
                    <a:pt x="507" y="719"/>
                  </a:cubicBezTo>
                  <a:cubicBezTo>
                    <a:pt x="507" y="718"/>
                    <a:pt x="507" y="718"/>
                    <a:pt x="508" y="718"/>
                  </a:cubicBezTo>
                  <a:cubicBezTo>
                    <a:pt x="508" y="718"/>
                    <a:pt x="508" y="718"/>
                    <a:pt x="508" y="718"/>
                  </a:cubicBezTo>
                  <a:cubicBezTo>
                    <a:pt x="508" y="718"/>
                    <a:pt x="508" y="718"/>
                    <a:pt x="508" y="719"/>
                  </a:cubicBezTo>
                  <a:cubicBezTo>
                    <a:pt x="508" y="719"/>
                    <a:pt x="508" y="719"/>
                    <a:pt x="509" y="718"/>
                  </a:cubicBezTo>
                  <a:cubicBezTo>
                    <a:pt x="509" y="718"/>
                    <a:pt x="510" y="718"/>
                    <a:pt x="510" y="718"/>
                  </a:cubicBezTo>
                  <a:cubicBezTo>
                    <a:pt x="510" y="718"/>
                    <a:pt x="511" y="718"/>
                    <a:pt x="511" y="719"/>
                  </a:cubicBezTo>
                  <a:cubicBezTo>
                    <a:pt x="511" y="719"/>
                    <a:pt x="510" y="719"/>
                    <a:pt x="510" y="719"/>
                  </a:cubicBezTo>
                  <a:cubicBezTo>
                    <a:pt x="510" y="719"/>
                    <a:pt x="511" y="719"/>
                    <a:pt x="511" y="719"/>
                  </a:cubicBezTo>
                  <a:cubicBezTo>
                    <a:pt x="511" y="719"/>
                    <a:pt x="511" y="719"/>
                    <a:pt x="511" y="720"/>
                  </a:cubicBezTo>
                  <a:cubicBezTo>
                    <a:pt x="510" y="720"/>
                    <a:pt x="510" y="720"/>
                    <a:pt x="510" y="720"/>
                  </a:cubicBezTo>
                  <a:cubicBezTo>
                    <a:pt x="510" y="720"/>
                    <a:pt x="510" y="721"/>
                    <a:pt x="510" y="721"/>
                  </a:cubicBezTo>
                  <a:cubicBezTo>
                    <a:pt x="510" y="721"/>
                    <a:pt x="510" y="721"/>
                    <a:pt x="510" y="721"/>
                  </a:cubicBezTo>
                  <a:cubicBezTo>
                    <a:pt x="510" y="722"/>
                    <a:pt x="510" y="722"/>
                    <a:pt x="510" y="722"/>
                  </a:cubicBezTo>
                  <a:cubicBezTo>
                    <a:pt x="510" y="722"/>
                    <a:pt x="510" y="722"/>
                    <a:pt x="511" y="722"/>
                  </a:cubicBezTo>
                  <a:cubicBezTo>
                    <a:pt x="511" y="722"/>
                    <a:pt x="511" y="722"/>
                    <a:pt x="511" y="722"/>
                  </a:cubicBezTo>
                  <a:cubicBezTo>
                    <a:pt x="511" y="722"/>
                    <a:pt x="511" y="722"/>
                    <a:pt x="511" y="723"/>
                  </a:cubicBezTo>
                  <a:cubicBezTo>
                    <a:pt x="511" y="723"/>
                    <a:pt x="511" y="724"/>
                    <a:pt x="511" y="724"/>
                  </a:cubicBezTo>
                  <a:cubicBezTo>
                    <a:pt x="512" y="724"/>
                    <a:pt x="512" y="725"/>
                    <a:pt x="512" y="725"/>
                  </a:cubicBezTo>
                  <a:cubicBezTo>
                    <a:pt x="512" y="725"/>
                    <a:pt x="512" y="725"/>
                    <a:pt x="512" y="725"/>
                  </a:cubicBezTo>
                  <a:cubicBezTo>
                    <a:pt x="512" y="726"/>
                    <a:pt x="512" y="726"/>
                    <a:pt x="513" y="726"/>
                  </a:cubicBezTo>
                  <a:cubicBezTo>
                    <a:pt x="513" y="726"/>
                    <a:pt x="512" y="726"/>
                    <a:pt x="513" y="726"/>
                  </a:cubicBezTo>
                  <a:cubicBezTo>
                    <a:pt x="513" y="726"/>
                    <a:pt x="513" y="726"/>
                    <a:pt x="513" y="726"/>
                  </a:cubicBezTo>
                  <a:cubicBezTo>
                    <a:pt x="514" y="726"/>
                    <a:pt x="514" y="726"/>
                    <a:pt x="515" y="727"/>
                  </a:cubicBezTo>
                  <a:cubicBezTo>
                    <a:pt x="515" y="727"/>
                    <a:pt x="516" y="727"/>
                    <a:pt x="516" y="727"/>
                  </a:cubicBezTo>
                  <a:cubicBezTo>
                    <a:pt x="517" y="727"/>
                    <a:pt x="517" y="727"/>
                    <a:pt x="517" y="728"/>
                  </a:cubicBezTo>
                  <a:cubicBezTo>
                    <a:pt x="517" y="728"/>
                    <a:pt x="517" y="728"/>
                    <a:pt x="517" y="728"/>
                  </a:cubicBezTo>
                  <a:cubicBezTo>
                    <a:pt x="517" y="728"/>
                    <a:pt x="517" y="728"/>
                    <a:pt x="517" y="728"/>
                  </a:cubicBezTo>
                  <a:cubicBezTo>
                    <a:pt x="517" y="728"/>
                    <a:pt x="517" y="728"/>
                    <a:pt x="516" y="728"/>
                  </a:cubicBezTo>
                  <a:cubicBezTo>
                    <a:pt x="516" y="728"/>
                    <a:pt x="516" y="728"/>
                    <a:pt x="516" y="728"/>
                  </a:cubicBezTo>
                  <a:cubicBezTo>
                    <a:pt x="516" y="728"/>
                    <a:pt x="516" y="729"/>
                    <a:pt x="516" y="729"/>
                  </a:cubicBezTo>
                  <a:cubicBezTo>
                    <a:pt x="516" y="729"/>
                    <a:pt x="516" y="729"/>
                    <a:pt x="517" y="729"/>
                  </a:cubicBezTo>
                  <a:cubicBezTo>
                    <a:pt x="517" y="729"/>
                    <a:pt x="517" y="729"/>
                    <a:pt x="517" y="730"/>
                  </a:cubicBezTo>
                  <a:cubicBezTo>
                    <a:pt x="517" y="730"/>
                    <a:pt x="517" y="730"/>
                    <a:pt x="518" y="730"/>
                  </a:cubicBezTo>
                  <a:cubicBezTo>
                    <a:pt x="518" y="730"/>
                    <a:pt x="518" y="730"/>
                    <a:pt x="519" y="730"/>
                  </a:cubicBezTo>
                  <a:cubicBezTo>
                    <a:pt x="519" y="730"/>
                    <a:pt x="520" y="731"/>
                    <a:pt x="521" y="731"/>
                  </a:cubicBezTo>
                  <a:cubicBezTo>
                    <a:pt x="521" y="731"/>
                    <a:pt x="521" y="731"/>
                    <a:pt x="521" y="731"/>
                  </a:cubicBezTo>
                  <a:cubicBezTo>
                    <a:pt x="521" y="731"/>
                    <a:pt x="521" y="731"/>
                    <a:pt x="521" y="731"/>
                  </a:cubicBezTo>
                  <a:cubicBezTo>
                    <a:pt x="521" y="731"/>
                    <a:pt x="521" y="731"/>
                    <a:pt x="521" y="731"/>
                  </a:cubicBezTo>
                  <a:cubicBezTo>
                    <a:pt x="520" y="731"/>
                    <a:pt x="520" y="731"/>
                    <a:pt x="520" y="732"/>
                  </a:cubicBezTo>
                  <a:cubicBezTo>
                    <a:pt x="521" y="732"/>
                    <a:pt x="521" y="732"/>
                    <a:pt x="521" y="732"/>
                  </a:cubicBezTo>
                  <a:cubicBezTo>
                    <a:pt x="522" y="731"/>
                    <a:pt x="522" y="731"/>
                    <a:pt x="522" y="731"/>
                  </a:cubicBezTo>
                  <a:cubicBezTo>
                    <a:pt x="523" y="731"/>
                    <a:pt x="523" y="731"/>
                    <a:pt x="523" y="731"/>
                  </a:cubicBezTo>
                  <a:cubicBezTo>
                    <a:pt x="523" y="731"/>
                    <a:pt x="523" y="731"/>
                    <a:pt x="523" y="731"/>
                  </a:cubicBezTo>
                  <a:cubicBezTo>
                    <a:pt x="524" y="731"/>
                    <a:pt x="524" y="731"/>
                    <a:pt x="524" y="731"/>
                  </a:cubicBezTo>
                  <a:cubicBezTo>
                    <a:pt x="524" y="731"/>
                    <a:pt x="524" y="731"/>
                    <a:pt x="524" y="731"/>
                  </a:cubicBezTo>
                  <a:cubicBezTo>
                    <a:pt x="525" y="731"/>
                    <a:pt x="525" y="732"/>
                    <a:pt x="526" y="732"/>
                  </a:cubicBezTo>
                  <a:cubicBezTo>
                    <a:pt x="526" y="732"/>
                    <a:pt x="526" y="732"/>
                    <a:pt x="526" y="732"/>
                  </a:cubicBezTo>
                  <a:cubicBezTo>
                    <a:pt x="526" y="732"/>
                    <a:pt x="527" y="732"/>
                    <a:pt x="527" y="732"/>
                  </a:cubicBezTo>
                  <a:cubicBezTo>
                    <a:pt x="528" y="732"/>
                    <a:pt x="529" y="731"/>
                    <a:pt x="530" y="730"/>
                  </a:cubicBezTo>
                  <a:cubicBezTo>
                    <a:pt x="530" y="730"/>
                    <a:pt x="530" y="731"/>
                    <a:pt x="530" y="731"/>
                  </a:cubicBezTo>
                  <a:cubicBezTo>
                    <a:pt x="530" y="731"/>
                    <a:pt x="530" y="731"/>
                    <a:pt x="530" y="732"/>
                  </a:cubicBezTo>
                  <a:cubicBezTo>
                    <a:pt x="530" y="732"/>
                    <a:pt x="530" y="732"/>
                    <a:pt x="530" y="732"/>
                  </a:cubicBezTo>
                  <a:cubicBezTo>
                    <a:pt x="530" y="732"/>
                    <a:pt x="531" y="732"/>
                    <a:pt x="531" y="732"/>
                  </a:cubicBezTo>
                  <a:cubicBezTo>
                    <a:pt x="531" y="732"/>
                    <a:pt x="531" y="732"/>
                    <a:pt x="532" y="732"/>
                  </a:cubicBezTo>
                  <a:cubicBezTo>
                    <a:pt x="532" y="732"/>
                    <a:pt x="532" y="732"/>
                    <a:pt x="532" y="732"/>
                  </a:cubicBezTo>
                  <a:cubicBezTo>
                    <a:pt x="532" y="732"/>
                    <a:pt x="533" y="732"/>
                    <a:pt x="533" y="732"/>
                  </a:cubicBezTo>
                  <a:cubicBezTo>
                    <a:pt x="533" y="731"/>
                    <a:pt x="533" y="731"/>
                    <a:pt x="533" y="731"/>
                  </a:cubicBezTo>
                  <a:cubicBezTo>
                    <a:pt x="533" y="730"/>
                    <a:pt x="533" y="730"/>
                    <a:pt x="533" y="729"/>
                  </a:cubicBezTo>
                  <a:cubicBezTo>
                    <a:pt x="533" y="729"/>
                    <a:pt x="533" y="729"/>
                    <a:pt x="533" y="729"/>
                  </a:cubicBezTo>
                  <a:cubicBezTo>
                    <a:pt x="533" y="728"/>
                    <a:pt x="533" y="728"/>
                    <a:pt x="533" y="728"/>
                  </a:cubicBezTo>
                  <a:cubicBezTo>
                    <a:pt x="533" y="728"/>
                    <a:pt x="533" y="727"/>
                    <a:pt x="533" y="727"/>
                  </a:cubicBezTo>
                  <a:cubicBezTo>
                    <a:pt x="533" y="727"/>
                    <a:pt x="534" y="727"/>
                    <a:pt x="534" y="726"/>
                  </a:cubicBezTo>
                  <a:cubicBezTo>
                    <a:pt x="535" y="726"/>
                    <a:pt x="535" y="725"/>
                    <a:pt x="536" y="724"/>
                  </a:cubicBezTo>
                  <a:cubicBezTo>
                    <a:pt x="536" y="724"/>
                    <a:pt x="536" y="723"/>
                    <a:pt x="536" y="722"/>
                  </a:cubicBezTo>
                  <a:cubicBezTo>
                    <a:pt x="537" y="722"/>
                    <a:pt x="537" y="721"/>
                    <a:pt x="537" y="721"/>
                  </a:cubicBezTo>
                  <a:cubicBezTo>
                    <a:pt x="538" y="721"/>
                    <a:pt x="538" y="720"/>
                    <a:pt x="538" y="720"/>
                  </a:cubicBezTo>
                  <a:cubicBezTo>
                    <a:pt x="538" y="719"/>
                    <a:pt x="539" y="719"/>
                    <a:pt x="539" y="719"/>
                  </a:cubicBezTo>
                  <a:cubicBezTo>
                    <a:pt x="539" y="719"/>
                    <a:pt x="539" y="719"/>
                    <a:pt x="539" y="719"/>
                  </a:cubicBezTo>
                  <a:cubicBezTo>
                    <a:pt x="539" y="719"/>
                    <a:pt x="539" y="719"/>
                    <a:pt x="540" y="719"/>
                  </a:cubicBezTo>
                  <a:cubicBezTo>
                    <a:pt x="540" y="719"/>
                    <a:pt x="540" y="719"/>
                    <a:pt x="540" y="719"/>
                  </a:cubicBezTo>
                  <a:cubicBezTo>
                    <a:pt x="540" y="719"/>
                    <a:pt x="540" y="719"/>
                    <a:pt x="540" y="720"/>
                  </a:cubicBezTo>
                  <a:cubicBezTo>
                    <a:pt x="540" y="720"/>
                    <a:pt x="540" y="720"/>
                    <a:pt x="540" y="720"/>
                  </a:cubicBezTo>
                  <a:cubicBezTo>
                    <a:pt x="540" y="720"/>
                    <a:pt x="540" y="720"/>
                    <a:pt x="541" y="720"/>
                  </a:cubicBezTo>
                  <a:cubicBezTo>
                    <a:pt x="541" y="721"/>
                    <a:pt x="541" y="721"/>
                    <a:pt x="541" y="722"/>
                  </a:cubicBezTo>
                  <a:cubicBezTo>
                    <a:pt x="541" y="722"/>
                    <a:pt x="540" y="722"/>
                    <a:pt x="540" y="722"/>
                  </a:cubicBezTo>
                  <a:cubicBezTo>
                    <a:pt x="540" y="723"/>
                    <a:pt x="540" y="723"/>
                    <a:pt x="540" y="723"/>
                  </a:cubicBezTo>
                  <a:cubicBezTo>
                    <a:pt x="540" y="723"/>
                    <a:pt x="540" y="724"/>
                    <a:pt x="540" y="724"/>
                  </a:cubicBezTo>
                  <a:cubicBezTo>
                    <a:pt x="540" y="724"/>
                    <a:pt x="540" y="724"/>
                    <a:pt x="540" y="725"/>
                  </a:cubicBezTo>
                  <a:cubicBezTo>
                    <a:pt x="540" y="725"/>
                    <a:pt x="540" y="725"/>
                    <a:pt x="539" y="725"/>
                  </a:cubicBezTo>
                  <a:cubicBezTo>
                    <a:pt x="539" y="725"/>
                    <a:pt x="539" y="726"/>
                    <a:pt x="539" y="726"/>
                  </a:cubicBezTo>
                  <a:cubicBezTo>
                    <a:pt x="539" y="726"/>
                    <a:pt x="539" y="726"/>
                    <a:pt x="539" y="726"/>
                  </a:cubicBezTo>
                  <a:cubicBezTo>
                    <a:pt x="539" y="726"/>
                    <a:pt x="539" y="726"/>
                    <a:pt x="540" y="726"/>
                  </a:cubicBezTo>
                  <a:cubicBezTo>
                    <a:pt x="540" y="726"/>
                    <a:pt x="540" y="726"/>
                    <a:pt x="540" y="726"/>
                  </a:cubicBezTo>
                  <a:cubicBezTo>
                    <a:pt x="540" y="726"/>
                    <a:pt x="540" y="726"/>
                    <a:pt x="540" y="726"/>
                  </a:cubicBezTo>
                  <a:cubicBezTo>
                    <a:pt x="540" y="726"/>
                    <a:pt x="540" y="726"/>
                    <a:pt x="541" y="726"/>
                  </a:cubicBezTo>
                  <a:cubicBezTo>
                    <a:pt x="541" y="726"/>
                    <a:pt x="541" y="726"/>
                    <a:pt x="541" y="726"/>
                  </a:cubicBezTo>
                  <a:cubicBezTo>
                    <a:pt x="541" y="726"/>
                    <a:pt x="541" y="726"/>
                    <a:pt x="541" y="726"/>
                  </a:cubicBezTo>
                  <a:cubicBezTo>
                    <a:pt x="541" y="726"/>
                    <a:pt x="541" y="726"/>
                    <a:pt x="541" y="726"/>
                  </a:cubicBezTo>
                  <a:cubicBezTo>
                    <a:pt x="541" y="726"/>
                    <a:pt x="541" y="726"/>
                    <a:pt x="541" y="727"/>
                  </a:cubicBezTo>
                  <a:cubicBezTo>
                    <a:pt x="541" y="727"/>
                    <a:pt x="541" y="727"/>
                    <a:pt x="542" y="727"/>
                  </a:cubicBezTo>
                  <a:cubicBezTo>
                    <a:pt x="542" y="727"/>
                    <a:pt x="542" y="727"/>
                    <a:pt x="542" y="727"/>
                  </a:cubicBezTo>
                  <a:cubicBezTo>
                    <a:pt x="542" y="727"/>
                    <a:pt x="543" y="726"/>
                    <a:pt x="543" y="726"/>
                  </a:cubicBezTo>
                  <a:cubicBezTo>
                    <a:pt x="543" y="726"/>
                    <a:pt x="543" y="727"/>
                    <a:pt x="543" y="727"/>
                  </a:cubicBezTo>
                  <a:cubicBezTo>
                    <a:pt x="544" y="727"/>
                    <a:pt x="544" y="727"/>
                    <a:pt x="544" y="728"/>
                  </a:cubicBezTo>
                  <a:cubicBezTo>
                    <a:pt x="544" y="728"/>
                    <a:pt x="544" y="728"/>
                    <a:pt x="544" y="728"/>
                  </a:cubicBezTo>
                  <a:cubicBezTo>
                    <a:pt x="544" y="728"/>
                    <a:pt x="544" y="728"/>
                    <a:pt x="544" y="728"/>
                  </a:cubicBezTo>
                  <a:cubicBezTo>
                    <a:pt x="544" y="728"/>
                    <a:pt x="543" y="729"/>
                    <a:pt x="543" y="729"/>
                  </a:cubicBezTo>
                  <a:cubicBezTo>
                    <a:pt x="543" y="729"/>
                    <a:pt x="543" y="729"/>
                    <a:pt x="544" y="729"/>
                  </a:cubicBezTo>
                  <a:cubicBezTo>
                    <a:pt x="544" y="729"/>
                    <a:pt x="544" y="729"/>
                    <a:pt x="544" y="729"/>
                  </a:cubicBezTo>
                  <a:cubicBezTo>
                    <a:pt x="544" y="729"/>
                    <a:pt x="544" y="729"/>
                    <a:pt x="544" y="729"/>
                  </a:cubicBezTo>
                  <a:cubicBezTo>
                    <a:pt x="544" y="729"/>
                    <a:pt x="544" y="730"/>
                    <a:pt x="544" y="730"/>
                  </a:cubicBezTo>
                  <a:cubicBezTo>
                    <a:pt x="543" y="730"/>
                    <a:pt x="543" y="730"/>
                    <a:pt x="543" y="730"/>
                  </a:cubicBezTo>
                  <a:cubicBezTo>
                    <a:pt x="543" y="730"/>
                    <a:pt x="542" y="730"/>
                    <a:pt x="542" y="730"/>
                  </a:cubicBezTo>
                  <a:cubicBezTo>
                    <a:pt x="542" y="730"/>
                    <a:pt x="542" y="730"/>
                    <a:pt x="542" y="730"/>
                  </a:cubicBezTo>
                  <a:cubicBezTo>
                    <a:pt x="542" y="730"/>
                    <a:pt x="542" y="731"/>
                    <a:pt x="542" y="731"/>
                  </a:cubicBezTo>
                  <a:cubicBezTo>
                    <a:pt x="542" y="731"/>
                    <a:pt x="541" y="731"/>
                    <a:pt x="541" y="732"/>
                  </a:cubicBezTo>
                  <a:cubicBezTo>
                    <a:pt x="541" y="732"/>
                    <a:pt x="540" y="732"/>
                    <a:pt x="539" y="733"/>
                  </a:cubicBezTo>
                  <a:cubicBezTo>
                    <a:pt x="539" y="733"/>
                    <a:pt x="539" y="733"/>
                    <a:pt x="539" y="733"/>
                  </a:cubicBezTo>
                  <a:cubicBezTo>
                    <a:pt x="539" y="733"/>
                    <a:pt x="538" y="733"/>
                    <a:pt x="538" y="733"/>
                  </a:cubicBezTo>
                  <a:cubicBezTo>
                    <a:pt x="538" y="733"/>
                    <a:pt x="538" y="733"/>
                    <a:pt x="538" y="733"/>
                  </a:cubicBezTo>
                  <a:cubicBezTo>
                    <a:pt x="538" y="733"/>
                    <a:pt x="538" y="733"/>
                    <a:pt x="538" y="733"/>
                  </a:cubicBezTo>
                  <a:cubicBezTo>
                    <a:pt x="537" y="733"/>
                    <a:pt x="537" y="733"/>
                    <a:pt x="537" y="733"/>
                  </a:cubicBezTo>
                  <a:cubicBezTo>
                    <a:pt x="537" y="733"/>
                    <a:pt x="537" y="733"/>
                    <a:pt x="537" y="733"/>
                  </a:cubicBezTo>
                  <a:cubicBezTo>
                    <a:pt x="537" y="732"/>
                    <a:pt x="537" y="732"/>
                    <a:pt x="536" y="732"/>
                  </a:cubicBezTo>
                  <a:cubicBezTo>
                    <a:pt x="536" y="733"/>
                    <a:pt x="536" y="733"/>
                    <a:pt x="535" y="733"/>
                  </a:cubicBezTo>
                  <a:cubicBezTo>
                    <a:pt x="535" y="733"/>
                    <a:pt x="535" y="733"/>
                    <a:pt x="535" y="733"/>
                  </a:cubicBezTo>
                  <a:cubicBezTo>
                    <a:pt x="535" y="733"/>
                    <a:pt x="535" y="733"/>
                    <a:pt x="535" y="733"/>
                  </a:cubicBezTo>
                  <a:cubicBezTo>
                    <a:pt x="535" y="733"/>
                    <a:pt x="534" y="733"/>
                    <a:pt x="534" y="733"/>
                  </a:cubicBezTo>
                  <a:cubicBezTo>
                    <a:pt x="534" y="733"/>
                    <a:pt x="534" y="733"/>
                    <a:pt x="534" y="733"/>
                  </a:cubicBezTo>
                  <a:cubicBezTo>
                    <a:pt x="534" y="733"/>
                    <a:pt x="534" y="733"/>
                    <a:pt x="534" y="734"/>
                  </a:cubicBezTo>
                  <a:cubicBezTo>
                    <a:pt x="534" y="734"/>
                    <a:pt x="534" y="734"/>
                    <a:pt x="534" y="734"/>
                  </a:cubicBezTo>
                  <a:cubicBezTo>
                    <a:pt x="534" y="734"/>
                    <a:pt x="534" y="735"/>
                    <a:pt x="533" y="735"/>
                  </a:cubicBezTo>
                  <a:cubicBezTo>
                    <a:pt x="533" y="735"/>
                    <a:pt x="533" y="735"/>
                    <a:pt x="533" y="735"/>
                  </a:cubicBezTo>
                  <a:cubicBezTo>
                    <a:pt x="533" y="735"/>
                    <a:pt x="533" y="735"/>
                    <a:pt x="533" y="735"/>
                  </a:cubicBezTo>
                  <a:cubicBezTo>
                    <a:pt x="534" y="735"/>
                    <a:pt x="535" y="735"/>
                    <a:pt x="535" y="735"/>
                  </a:cubicBezTo>
                  <a:cubicBezTo>
                    <a:pt x="536" y="735"/>
                    <a:pt x="536" y="735"/>
                    <a:pt x="536" y="735"/>
                  </a:cubicBezTo>
                  <a:cubicBezTo>
                    <a:pt x="536" y="735"/>
                    <a:pt x="536" y="736"/>
                    <a:pt x="536" y="736"/>
                  </a:cubicBezTo>
                  <a:cubicBezTo>
                    <a:pt x="536" y="736"/>
                    <a:pt x="536" y="736"/>
                    <a:pt x="536" y="736"/>
                  </a:cubicBezTo>
                  <a:cubicBezTo>
                    <a:pt x="536" y="736"/>
                    <a:pt x="536" y="736"/>
                    <a:pt x="536" y="736"/>
                  </a:cubicBezTo>
                  <a:cubicBezTo>
                    <a:pt x="536" y="736"/>
                    <a:pt x="536" y="736"/>
                    <a:pt x="536" y="736"/>
                  </a:cubicBezTo>
                  <a:cubicBezTo>
                    <a:pt x="536" y="736"/>
                    <a:pt x="535" y="736"/>
                    <a:pt x="535" y="736"/>
                  </a:cubicBezTo>
                  <a:cubicBezTo>
                    <a:pt x="535" y="736"/>
                    <a:pt x="535" y="736"/>
                    <a:pt x="535" y="736"/>
                  </a:cubicBezTo>
                  <a:cubicBezTo>
                    <a:pt x="535" y="736"/>
                    <a:pt x="534" y="736"/>
                    <a:pt x="534" y="736"/>
                  </a:cubicBezTo>
                  <a:cubicBezTo>
                    <a:pt x="534" y="736"/>
                    <a:pt x="534" y="736"/>
                    <a:pt x="534" y="737"/>
                  </a:cubicBezTo>
                  <a:cubicBezTo>
                    <a:pt x="534" y="737"/>
                    <a:pt x="534" y="737"/>
                    <a:pt x="534" y="737"/>
                  </a:cubicBezTo>
                  <a:cubicBezTo>
                    <a:pt x="534" y="737"/>
                    <a:pt x="533" y="737"/>
                    <a:pt x="533" y="737"/>
                  </a:cubicBezTo>
                  <a:cubicBezTo>
                    <a:pt x="533" y="737"/>
                    <a:pt x="532" y="737"/>
                    <a:pt x="532" y="737"/>
                  </a:cubicBezTo>
                  <a:cubicBezTo>
                    <a:pt x="531" y="737"/>
                    <a:pt x="532" y="737"/>
                    <a:pt x="532" y="737"/>
                  </a:cubicBezTo>
                  <a:cubicBezTo>
                    <a:pt x="532" y="737"/>
                    <a:pt x="532" y="737"/>
                    <a:pt x="532" y="737"/>
                  </a:cubicBezTo>
                  <a:cubicBezTo>
                    <a:pt x="531" y="737"/>
                    <a:pt x="531" y="737"/>
                    <a:pt x="531" y="737"/>
                  </a:cubicBezTo>
                  <a:cubicBezTo>
                    <a:pt x="531" y="737"/>
                    <a:pt x="530" y="738"/>
                    <a:pt x="530" y="738"/>
                  </a:cubicBezTo>
                  <a:cubicBezTo>
                    <a:pt x="530" y="738"/>
                    <a:pt x="530" y="738"/>
                    <a:pt x="530" y="738"/>
                  </a:cubicBezTo>
                  <a:cubicBezTo>
                    <a:pt x="530" y="738"/>
                    <a:pt x="530" y="738"/>
                    <a:pt x="530" y="739"/>
                  </a:cubicBezTo>
                  <a:cubicBezTo>
                    <a:pt x="529" y="739"/>
                    <a:pt x="529" y="739"/>
                    <a:pt x="529" y="739"/>
                  </a:cubicBezTo>
                  <a:cubicBezTo>
                    <a:pt x="529" y="739"/>
                    <a:pt x="528" y="739"/>
                    <a:pt x="528" y="739"/>
                  </a:cubicBezTo>
                  <a:cubicBezTo>
                    <a:pt x="527" y="739"/>
                    <a:pt x="526" y="740"/>
                    <a:pt x="525" y="740"/>
                  </a:cubicBezTo>
                  <a:cubicBezTo>
                    <a:pt x="525" y="740"/>
                    <a:pt x="525" y="740"/>
                    <a:pt x="524" y="740"/>
                  </a:cubicBezTo>
                  <a:cubicBezTo>
                    <a:pt x="524" y="741"/>
                    <a:pt x="524" y="741"/>
                    <a:pt x="524" y="741"/>
                  </a:cubicBezTo>
                  <a:cubicBezTo>
                    <a:pt x="523" y="741"/>
                    <a:pt x="523" y="741"/>
                    <a:pt x="523" y="741"/>
                  </a:cubicBezTo>
                  <a:cubicBezTo>
                    <a:pt x="523" y="741"/>
                    <a:pt x="522" y="741"/>
                    <a:pt x="522" y="741"/>
                  </a:cubicBezTo>
                  <a:cubicBezTo>
                    <a:pt x="522" y="741"/>
                    <a:pt x="522" y="741"/>
                    <a:pt x="522" y="741"/>
                  </a:cubicBezTo>
                  <a:cubicBezTo>
                    <a:pt x="522" y="741"/>
                    <a:pt x="522" y="741"/>
                    <a:pt x="521" y="741"/>
                  </a:cubicBezTo>
                  <a:cubicBezTo>
                    <a:pt x="521" y="741"/>
                    <a:pt x="521" y="741"/>
                    <a:pt x="521" y="741"/>
                  </a:cubicBezTo>
                  <a:cubicBezTo>
                    <a:pt x="521" y="741"/>
                    <a:pt x="520" y="741"/>
                    <a:pt x="520" y="741"/>
                  </a:cubicBezTo>
                  <a:cubicBezTo>
                    <a:pt x="520" y="741"/>
                    <a:pt x="520" y="741"/>
                    <a:pt x="520" y="741"/>
                  </a:cubicBezTo>
                  <a:cubicBezTo>
                    <a:pt x="520" y="741"/>
                    <a:pt x="520" y="741"/>
                    <a:pt x="521" y="742"/>
                  </a:cubicBezTo>
                  <a:cubicBezTo>
                    <a:pt x="520" y="742"/>
                    <a:pt x="520" y="742"/>
                    <a:pt x="519" y="742"/>
                  </a:cubicBezTo>
                  <a:cubicBezTo>
                    <a:pt x="519" y="742"/>
                    <a:pt x="519" y="742"/>
                    <a:pt x="519" y="743"/>
                  </a:cubicBezTo>
                  <a:cubicBezTo>
                    <a:pt x="519" y="743"/>
                    <a:pt x="519" y="743"/>
                    <a:pt x="519" y="743"/>
                  </a:cubicBezTo>
                  <a:cubicBezTo>
                    <a:pt x="519" y="743"/>
                    <a:pt x="519" y="743"/>
                    <a:pt x="519" y="743"/>
                  </a:cubicBezTo>
                  <a:cubicBezTo>
                    <a:pt x="519" y="744"/>
                    <a:pt x="519" y="744"/>
                    <a:pt x="518" y="744"/>
                  </a:cubicBezTo>
                  <a:cubicBezTo>
                    <a:pt x="518" y="743"/>
                    <a:pt x="518" y="743"/>
                    <a:pt x="518" y="743"/>
                  </a:cubicBezTo>
                  <a:cubicBezTo>
                    <a:pt x="518" y="744"/>
                    <a:pt x="518" y="744"/>
                    <a:pt x="518" y="744"/>
                  </a:cubicBezTo>
                  <a:cubicBezTo>
                    <a:pt x="518" y="744"/>
                    <a:pt x="517" y="744"/>
                    <a:pt x="517" y="744"/>
                  </a:cubicBezTo>
                  <a:cubicBezTo>
                    <a:pt x="517" y="743"/>
                    <a:pt x="517" y="743"/>
                    <a:pt x="517" y="743"/>
                  </a:cubicBezTo>
                  <a:cubicBezTo>
                    <a:pt x="517" y="743"/>
                    <a:pt x="517" y="743"/>
                    <a:pt x="517" y="743"/>
                  </a:cubicBezTo>
                  <a:cubicBezTo>
                    <a:pt x="517" y="743"/>
                    <a:pt x="517" y="742"/>
                    <a:pt x="517" y="742"/>
                  </a:cubicBezTo>
                  <a:cubicBezTo>
                    <a:pt x="516" y="742"/>
                    <a:pt x="516" y="742"/>
                    <a:pt x="516" y="742"/>
                  </a:cubicBezTo>
                  <a:cubicBezTo>
                    <a:pt x="516" y="743"/>
                    <a:pt x="516" y="743"/>
                    <a:pt x="516" y="743"/>
                  </a:cubicBezTo>
                  <a:cubicBezTo>
                    <a:pt x="516" y="743"/>
                    <a:pt x="516" y="743"/>
                    <a:pt x="516" y="743"/>
                  </a:cubicBezTo>
                  <a:cubicBezTo>
                    <a:pt x="516" y="743"/>
                    <a:pt x="516" y="743"/>
                    <a:pt x="516" y="743"/>
                  </a:cubicBezTo>
                  <a:cubicBezTo>
                    <a:pt x="516" y="743"/>
                    <a:pt x="515" y="743"/>
                    <a:pt x="515" y="743"/>
                  </a:cubicBezTo>
                  <a:cubicBezTo>
                    <a:pt x="515" y="743"/>
                    <a:pt x="515" y="743"/>
                    <a:pt x="515" y="743"/>
                  </a:cubicBezTo>
                  <a:cubicBezTo>
                    <a:pt x="515" y="743"/>
                    <a:pt x="515" y="743"/>
                    <a:pt x="515" y="743"/>
                  </a:cubicBezTo>
                  <a:cubicBezTo>
                    <a:pt x="514" y="743"/>
                    <a:pt x="514" y="743"/>
                    <a:pt x="514" y="743"/>
                  </a:cubicBezTo>
                  <a:cubicBezTo>
                    <a:pt x="514" y="743"/>
                    <a:pt x="514" y="743"/>
                    <a:pt x="514" y="743"/>
                  </a:cubicBezTo>
                  <a:cubicBezTo>
                    <a:pt x="514" y="743"/>
                    <a:pt x="514" y="743"/>
                    <a:pt x="514" y="743"/>
                  </a:cubicBezTo>
                  <a:cubicBezTo>
                    <a:pt x="514" y="744"/>
                    <a:pt x="514" y="744"/>
                    <a:pt x="514" y="744"/>
                  </a:cubicBezTo>
                  <a:cubicBezTo>
                    <a:pt x="514" y="744"/>
                    <a:pt x="514" y="744"/>
                    <a:pt x="514" y="744"/>
                  </a:cubicBezTo>
                  <a:cubicBezTo>
                    <a:pt x="514" y="744"/>
                    <a:pt x="514" y="744"/>
                    <a:pt x="514" y="744"/>
                  </a:cubicBezTo>
                  <a:cubicBezTo>
                    <a:pt x="514" y="744"/>
                    <a:pt x="514" y="744"/>
                    <a:pt x="514" y="744"/>
                  </a:cubicBezTo>
                  <a:cubicBezTo>
                    <a:pt x="514" y="744"/>
                    <a:pt x="514" y="744"/>
                    <a:pt x="514" y="744"/>
                  </a:cubicBezTo>
                  <a:cubicBezTo>
                    <a:pt x="514" y="744"/>
                    <a:pt x="514" y="745"/>
                    <a:pt x="514" y="745"/>
                  </a:cubicBezTo>
                  <a:cubicBezTo>
                    <a:pt x="514" y="745"/>
                    <a:pt x="513" y="746"/>
                    <a:pt x="513" y="746"/>
                  </a:cubicBezTo>
                  <a:cubicBezTo>
                    <a:pt x="513" y="746"/>
                    <a:pt x="513" y="747"/>
                    <a:pt x="512" y="747"/>
                  </a:cubicBezTo>
                  <a:cubicBezTo>
                    <a:pt x="512" y="747"/>
                    <a:pt x="512" y="747"/>
                    <a:pt x="512" y="747"/>
                  </a:cubicBezTo>
                  <a:cubicBezTo>
                    <a:pt x="512" y="747"/>
                    <a:pt x="512" y="747"/>
                    <a:pt x="512" y="748"/>
                  </a:cubicBezTo>
                  <a:cubicBezTo>
                    <a:pt x="512" y="748"/>
                    <a:pt x="511" y="748"/>
                    <a:pt x="511" y="748"/>
                  </a:cubicBezTo>
                  <a:cubicBezTo>
                    <a:pt x="511" y="748"/>
                    <a:pt x="511" y="748"/>
                    <a:pt x="511" y="748"/>
                  </a:cubicBezTo>
                  <a:cubicBezTo>
                    <a:pt x="511" y="748"/>
                    <a:pt x="511" y="749"/>
                    <a:pt x="511" y="749"/>
                  </a:cubicBezTo>
                  <a:cubicBezTo>
                    <a:pt x="511" y="749"/>
                    <a:pt x="511" y="749"/>
                    <a:pt x="511" y="750"/>
                  </a:cubicBezTo>
                  <a:cubicBezTo>
                    <a:pt x="510" y="750"/>
                    <a:pt x="510" y="750"/>
                    <a:pt x="510" y="750"/>
                  </a:cubicBezTo>
                  <a:cubicBezTo>
                    <a:pt x="510" y="750"/>
                    <a:pt x="510" y="750"/>
                    <a:pt x="509" y="750"/>
                  </a:cubicBezTo>
                  <a:cubicBezTo>
                    <a:pt x="509" y="750"/>
                    <a:pt x="509" y="750"/>
                    <a:pt x="509" y="750"/>
                  </a:cubicBezTo>
                  <a:cubicBezTo>
                    <a:pt x="509" y="750"/>
                    <a:pt x="509" y="750"/>
                    <a:pt x="509" y="750"/>
                  </a:cubicBezTo>
                  <a:cubicBezTo>
                    <a:pt x="509" y="751"/>
                    <a:pt x="509" y="751"/>
                    <a:pt x="509" y="751"/>
                  </a:cubicBezTo>
                  <a:cubicBezTo>
                    <a:pt x="509" y="751"/>
                    <a:pt x="508" y="751"/>
                    <a:pt x="508" y="751"/>
                  </a:cubicBezTo>
                  <a:cubicBezTo>
                    <a:pt x="508" y="751"/>
                    <a:pt x="508" y="751"/>
                    <a:pt x="508" y="751"/>
                  </a:cubicBezTo>
                  <a:cubicBezTo>
                    <a:pt x="508" y="751"/>
                    <a:pt x="508" y="750"/>
                    <a:pt x="508" y="750"/>
                  </a:cubicBezTo>
                  <a:cubicBezTo>
                    <a:pt x="508" y="750"/>
                    <a:pt x="508" y="750"/>
                    <a:pt x="508" y="750"/>
                  </a:cubicBezTo>
                  <a:cubicBezTo>
                    <a:pt x="508" y="750"/>
                    <a:pt x="508" y="750"/>
                    <a:pt x="508" y="750"/>
                  </a:cubicBezTo>
                  <a:cubicBezTo>
                    <a:pt x="508" y="750"/>
                    <a:pt x="508" y="750"/>
                    <a:pt x="508" y="750"/>
                  </a:cubicBezTo>
                  <a:cubicBezTo>
                    <a:pt x="507" y="751"/>
                    <a:pt x="507" y="751"/>
                    <a:pt x="507" y="751"/>
                  </a:cubicBezTo>
                  <a:cubicBezTo>
                    <a:pt x="507" y="751"/>
                    <a:pt x="507" y="751"/>
                    <a:pt x="507" y="751"/>
                  </a:cubicBezTo>
                  <a:cubicBezTo>
                    <a:pt x="507" y="752"/>
                    <a:pt x="507" y="752"/>
                    <a:pt x="507" y="752"/>
                  </a:cubicBezTo>
                  <a:cubicBezTo>
                    <a:pt x="507" y="752"/>
                    <a:pt x="507" y="752"/>
                    <a:pt x="506" y="752"/>
                  </a:cubicBezTo>
                  <a:cubicBezTo>
                    <a:pt x="506" y="752"/>
                    <a:pt x="506" y="752"/>
                    <a:pt x="506" y="752"/>
                  </a:cubicBezTo>
                  <a:cubicBezTo>
                    <a:pt x="506" y="752"/>
                    <a:pt x="506" y="753"/>
                    <a:pt x="506" y="752"/>
                  </a:cubicBezTo>
                  <a:cubicBezTo>
                    <a:pt x="505" y="752"/>
                    <a:pt x="505" y="752"/>
                    <a:pt x="505" y="752"/>
                  </a:cubicBezTo>
                  <a:cubicBezTo>
                    <a:pt x="505" y="752"/>
                    <a:pt x="505" y="752"/>
                    <a:pt x="505" y="752"/>
                  </a:cubicBezTo>
                  <a:cubicBezTo>
                    <a:pt x="505" y="752"/>
                    <a:pt x="505" y="752"/>
                    <a:pt x="505" y="753"/>
                  </a:cubicBezTo>
                  <a:cubicBezTo>
                    <a:pt x="505" y="753"/>
                    <a:pt x="505" y="753"/>
                    <a:pt x="505" y="753"/>
                  </a:cubicBezTo>
                  <a:cubicBezTo>
                    <a:pt x="505" y="753"/>
                    <a:pt x="505" y="752"/>
                    <a:pt x="505" y="752"/>
                  </a:cubicBezTo>
                  <a:cubicBezTo>
                    <a:pt x="504" y="752"/>
                    <a:pt x="504" y="752"/>
                    <a:pt x="504" y="752"/>
                  </a:cubicBezTo>
                  <a:cubicBezTo>
                    <a:pt x="504" y="752"/>
                    <a:pt x="504" y="752"/>
                    <a:pt x="504" y="752"/>
                  </a:cubicBezTo>
                  <a:cubicBezTo>
                    <a:pt x="504" y="752"/>
                    <a:pt x="504" y="752"/>
                    <a:pt x="504" y="751"/>
                  </a:cubicBezTo>
                  <a:cubicBezTo>
                    <a:pt x="504" y="751"/>
                    <a:pt x="504" y="751"/>
                    <a:pt x="504" y="750"/>
                  </a:cubicBezTo>
                  <a:cubicBezTo>
                    <a:pt x="504" y="750"/>
                    <a:pt x="503" y="750"/>
                    <a:pt x="503" y="750"/>
                  </a:cubicBezTo>
                  <a:cubicBezTo>
                    <a:pt x="503" y="750"/>
                    <a:pt x="503" y="750"/>
                    <a:pt x="503" y="750"/>
                  </a:cubicBezTo>
                  <a:cubicBezTo>
                    <a:pt x="503" y="750"/>
                    <a:pt x="503" y="750"/>
                    <a:pt x="503" y="750"/>
                  </a:cubicBezTo>
                  <a:cubicBezTo>
                    <a:pt x="502" y="751"/>
                    <a:pt x="502" y="750"/>
                    <a:pt x="502" y="750"/>
                  </a:cubicBezTo>
                  <a:cubicBezTo>
                    <a:pt x="502" y="750"/>
                    <a:pt x="502" y="750"/>
                    <a:pt x="502" y="749"/>
                  </a:cubicBezTo>
                  <a:cubicBezTo>
                    <a:pt x="501" y="749"/>
                    <a:pt x="502" y="749"/>
                    <a:pt x="502" y="749"/>
                  </a:cubicBezTo>
                  <a:cubicBezTo>
                    <a:pt x="502" y="748"/>
                    <a:pt x="501" y="747"/>
                    <a:pt x="501" y="747"/>
                  </a:cubicBezTo>
                  <a:cubicBezTo>
                    <a:pt x="501" y="746"/>
                    <a:pt x="502" y="746"/>
                    <a:pt x="502" y="746"/>
                  </a:cubicBezTo>
                  <a:cubicBezTo>
                    <a:pt x="502" y="745"/>
                    <a:pt x="502" y="745"/>
                    <a:pt x="502" y="744"/>
                  </a:cubicBezTo>
                  <a:cubicBezTo>
                    <a:pt x="502" y="744"/>
                    <a:pt x="502" y="744"/>
                    <a:pt x="502" y="744"/>
                  </a:cubicBezTo>
                  <a:cubicBezTo>
                    <a:pt x="502" y="743"/>
                    <a:pt x="502" y="743"/>
                    <a:pt x="502" y="743"/>
                  </a:cubicBezTo>
                  <a:cubicBezTo>
                    <a:pt x="503" y="743"/>
                    <a:pt x="503" y="743"/>
                    <a:pt x="503" y="743"/>
                  </a:cubicBezTo>
                  <a:cubicBezTo>
                    <a:pt x="503" y="742"/>
                    <a:pt x="503" y="742"/>
                    <a:pt x="503" y="742"/>
                  </a:cubicBezTo>
                  <a:cubicBezTo>
                    <a:pt x="503" y="742"/>
                    <a:pt x="503" y="742"/>
                    <a:pt x="503" y="742"/>
                  </a:cubicBezTo>
                  <a:cubicBezTo>
                    <a:pt x="503" y="742"/>
                    <a:pt x="504" y="742"/>
                    <a:pt x="504" y="742"/>
                  </a:cubicBezTo>
                  <a:cubicBezTo>
                    <a:pt x="504" y="742"/>
                    <a:pt x="504" y="742"/>
                    <a:pt x="504" y="742"/>
                  </a:cubicBezTo>
                  <a:cubicBezTo>
                    <a:pt x="504" y="742"/>
                    <a:pt x="505" y="742"/>
                    <a:pt x="505" y="742"/>
                  </a:cubicBezTo>
                  <a:cubicBezTo>
                    <a:pt x="505" y="742"/>
                    <a:pt x="505" y="741"/>
                    <a:pt x="506" y="741"/>
                  </a:cubicBezTo>
                  <a:cubicBezTo>
                    <a:pt x="505" y="741"/>
                    <a:pt x="505" y="741"/>
                    <a:pt x="505" y="741"/>
                  </a:cubicBezTo>
                  <a:cubicBezTo>
                    <a:pt x="505" y="741"/>
                    <a:pt x="505" y="741"/>
                    <a:pt x="505" y="741"/>
                  </a:cubicBezTo>
                  <a:cubicBezTo>
                    <a:pt x="505" y="741"/>
                    <a:pt x="505" y="741"/>
                    <a:pt x="505" y="741"/>
                  </a:cubicBezTo>
                  <a:cubicBezTo>
                    <a:pt x="506" y="740"/>
                    <a:pt x="508" y="739"/>
                    <a:pt x="510" y="738"/>
                  </a:cubicBezTo>
                  <a:cubicBezTo>
                    <a:pt x="510" y="738"/>
                    <a:pt x="510" y="737"/>
                    <a:pt x="511" y="737"/>
                  </a:cubicBezTo>
                  <a:cubicBezTo>
                    <a:pt x="511" y="737"/>
                    <a:pt x="511" y="737"/>
                    <a:pt x="511" y="737"/>
                  </a:cubicBezTo>
                  <a:cubicBezTo>
                    <a:pt x="512" y="736"/>
                    <a:pt x="513" y="736"/>
                    <a:pt x="513" y="736"/>
                  </a:cubicBezTo>
                  <a:cubicBezTo>
                    <a:pt x="513" y="736"/>
                    <a:pt x="513" y="737"/>
                    <a:pt x="514" y="737"/>
                  </a:cubicBezTo>
                  <a:cubicBezTo>
                    <a:pt x="514" y="737"/>
                    <a:pt x="514" y="737"/>
                    <a:pt x="514" y="737"/>
                  </a:cubicBezTo>
                  <a:cubicBezTo>
                    <a:pt x="514" y="737"/>
                    <a:pt x="514" y="738"/>
                    <a:pt x="515" y="738"/>
                  </a:cubicBezTo>
                  <a:cubicBezTo>
                    <a:pt x="515" y="738"/>
                    <a:pt x="515" y="738"/>
                    <a:pt x="515" y="738"/>
                  </a:cubicBezTo>
                  <a:cubicBezTo>
                    <a:pt x="515" y="738"/>
                    <a:pt x="515" y="738"/>
                    <a:pt x="515" y="737"/>
                  </a:cubicBezTo>
                  <a:cubicBezTo>
                    <a:pt x="515" y="737"/>
                    <a:pt x="515" y="737"/>
                    <a:pt x="515" y="737"/>
                  </a:cubicBezTo>
                  <a:cubicBezTo>
                    <a:pt x="515" y="736"/>
                    <a:pt x="515" y="736"/>
                    <a:pt x="516" y="736"/>
                  </a:cubicBezTo>
                  <a:cubicBezTo>
                    <a:pt x="517" y="736"/>
                    <a:pt x="517" y="736"/>
                    <a:pt x="518" y="735"/>
                  </a:cubicBezTo>
                  <a:cubicBezTo>
                    <a:pt x="519" y="735"/>
                    <a:pt x="519" y="735"/>
                    <a:pt x="519" y="735"/>
                  </a:cubicBezTo>
                  <a:cubicBezTo>
                    <a:pt x="520" y="735"/>
                    <a:pt x="520" y="735"/>
                    <a:pt x="520" y="735"/>
                  </a:cubicBezTo>
                  <a:cubicBezTo>
                    <a:pt x="519" y="735"/>
                    <a:pt x="518" y="735"/>
                    <a:pt x="518" y="735"/>
                  </a:cubicBezTo>
                  <a:cubicBezTo>
                    <a:pt x="518" y="735"/>
                    <a:pt x="517" y="735"/>
                    <a:pt x="517" y="735"/>
                  </a:cubicBezTo>
                  <a:cubicBezTo>
                    <a:pt x="517" y="735"/>
                    <a:pt x="517" y="735"/>
                    <a:pt x="517" y="735"/>
                  </a:cubicBezTo>
                  <a:cubicBezTo>
                    <a:pt x="517" y="735"/>
                    <a:pt x="517" y="735"/>
                    <a:pt x="517" y="735"/>
                  </a:cubicBezTo>
                  <a:cubicBezTo>
                    <a:pt x="516" y="735"/>
                    <a:pt x="516" y="735"/>
                    <a:pt x="515" y="735"/>
                  </a:cubicBezTo>
                  <a:cubicBezTo>
                    <a:pt x="515" y="735"/>
                    <a:pt x="515" y="735"/>
                    <a:pt x="514" y="735"/>
                  </a:cubicBezTo>
                  <a:cubicBezTo>
                    <a:pt x="514" y="735"/>
                    <a:pt x="513" y="735"/>
                    <a:pt x="513" y="735"/>
                  </a:cubicBezTo>
                  <a:cubicBezTo>
                    <a:pt x="512" y="735"/>
                    <a:pt x="512" y="735"/>
                    <a:pt x="511" y="735"/>
                  </a:cubicBezTo>
                  <a:cubicBezTo>
                    <a:pt x="511" y="735"/>
                    <a:pt x="511" y="735"/>
                    <a:pt x="511" y="735"/>
                  </a:cubicBezTo>
                  <a:cubicBezTo>
                    <a:pt x="511" y="736"/>
                    <a:pt x="511" y="736"/>
                    <a:pt x="511" y="735"/>
                  </a:cubicBezTo>
                  <a:cubicBezTo>
                    <a:pt x="511" y="735"/>
                    <a:pt x="511" y="735"/>
                    <a:pt x="511" y="735"/>
                  </a:cubicBezTo>
                  <a:cubicBezTo>
                    <a:pt x="511" y="735"/>
                    <a:pt x="510" y="735"/>
                    <a:pt x="510" y="735"/>
                  </a:cubicBezTo>
                  <a:cubicBezTo>
                    <a:pt x="510" y="735"/>
                    <a:pt x="510" y="734"/>
                    <a:pt x="510" y="734"/>
                  </a:cubicBezTo>
                  <a:cubicBezTo>
                    <a:pt x="510" y="734"/>
                    <a:pt x="511" y="734"/>
                    <a:pt x="511" y="734"/>
                  </a:cubicBezTo>
                  <a:cubicBezTo>
                    <a:pt x="511" y="733"/>
                    <a:pt x="512" y="733"/>
                    <a:pt x="512" y="733"/>
                  </a:cubicBezTo>
                  <a:cubicBezTo>
                    <a:pt x="512" y="732"/>
                    <a:pt x="513" y="731"/>
                    <a:pt x="514" y="730"/>
                  </a:cubicBezTo>
                  <a:cubicBezTo>
                    <a:pt x="514" y="730"/>
                    <a:pt x="514" y="730"/>
                    <a:pt x="514" y="730"/>
                  </a:cubicBezTo>
                  <a:cubicBezTo>
                    <a:pt x="513" y="730"/>
                    <a:pt x="513" y="730"/>
                    <a:pt x="513" y="731"/>
                  </a:cubicBezTo>
                  <a:cubicBezTo>
                    <a:pt x="513" y="731"/>
                    <a:pt x="513" y="731"/>
                    <a:pt x="513" y="731"/>
                  </a:cubicBezTo>
                  <a:cubicBezTo>
                    <a:pt x="513" y="731"/>
                    <a:pt x="513" y="731"/>
                    <a:pt x="513" y="731"/>
                  </a:cubicBezTo>
                  <a:cubicBezTo>
                    <a:pt x="512" y="730"/>
                    <a:pt x="512" y="730"/>
                    <a:pt x="511" y="729"/>
                  </a:cubicBezTo>
                  <a:cubicBezTo>
                    <a:pt x="511" y="730"/>
                    <a:pt x="511" y="730"/>
                    <a:pt x="512" y="730"/>
                  </a:cubicBezTo>
                  <a:cubicBezTo>
                    <a:pt x="512" y="730"/>
                    <a:pt x="512" y="730"/>
                    <a:pt x="512" y="730"/>
                  </a:cubicBezTo>
                  <a:cubicBezTo>
                    <a:pt x="512" y="730"/>
                    <a:pt x="512" y="730"/>
                    <a:pt x="512" y="731"/>
                  </a:cubicBezTo>
                  <a:cubicBezTo>
                    <a:pt x="512" y="731"/>
                    <a:pt x="511" y="732"/>
                    <a:pt x="510" y="733"/>
                  </a:cubicBezTo>
                  <a:cubicBezTo>
                    <a:pt x="510" y="733"/>
                    <a:pt x="509" y="733"/>
                    <a:pt x="508" y="734"/>
                  </a:cubicBezTo>
                  <a:cubicBezTo>
                    <a:pt x="507" y="734"/>
                    <a:pt x="506" y="735"/>
                    <a:pt x="506" y="735"/>
                  </a:cubicBezTo>
                  <a:cubicBezTo>
                    <a:pt x="505" y="736"/>
                    <a:pt x="504" y="736"/>
                    <a:pt x="504" y="736"/>
                  </a:cubicBezTo>
                  <a:cubicBezTo>
                    <a:pt x="503" y="737"/>
                    <a:pt x="503" y="737"/>
                    <a:pt x="503" y="737"/>
                  </a:cubicBezTo>
                  <a:cubicBezTo>
                    <a:pt x="503" y="737"/>
                    <a:pt x="503" y="736"/>
                    <a:pt x="502" y="736"/>
                  </a:cubicBezTo>
                  <a:cubicBezTo>
                    <a:pt x="502" y="736"/>
                    <a:pt x="502" y="735"/>
                    <a:pt x="503" y="735"/>
                  </a:cubicBezTo>
                  <a:cubicBezTo>
                    <a:pt x="503" y="735"/>
                    <a:pt x="503" y="735"/>
                    <a:pt x="503" y="734"/>
                  </a:cubicBezTo>
                  <a:cubicBezTo>
                    <a:pt x="502" y="734"/>
                    <a:pt x="502" y="734"/>
                    <a:pt x="502" y="735"/>
                  </a:cubicBezTo>
                  <a:cubicBezTo>
                    <a:pt x="502" y="735"/>
                    <a:pt x="501" y="735"/>
                    <a:pt x="501" y="735"/>
                  </a:cubicBezTo>
                  <a:cubicBezTo>
                    <a:pt x="501" y="735"/>
                    <a:pt x="501" y="735"/>
                    <a:pt x="501" y="735"/>
                  </a:cubicBezTo>
                  <a:cubicBezTo>
                    <a:pt x="501" y="735"/>
                    <a:pt x="501" y="735"/>
                    <a:pt x="501" y="735"/>
                  </a:cubicBezTo>
                  <a:cubicBezTo>
                    <a:pt x="501" y="736"/>
                    <a:pt x="501" y="736"/>
                    <a:pt x="502" y="736"/>
                  </a:cubicBezTo>
                  <a:cubicBezTo>
                    <a:pt x="502" y="736"/>
                    <a:pt x="502" y="736"/>
                    <a:pt x="502" y="736"/>
                  </a:cubicBezTo>
                  <a:cubicBezTo>
                    <a:pt x="502" y="736"/>
                    <a:pt x="502" y="736"/>
                    <a:pt x="502" y="736"/>
                  </a:cubicBezTo>
                  <a:cubicBezTo>
                    <a:pt x="502" y="736"/>
                    <a:pt x="501" y="737"/>
                    <a:pt x="501" y="737"/>
                  </a:cubicBezTo>
                  <a:cubicBezTo>
                    <a:pt x="501" y="737"/>
                    <a:pt x="500" y="737"/>
                    <a:pt x="500" y="737"/>
                  </a:cubicBezTo>
                  <a:cubicBezTo>
                    <a:pt x="500" y="738"/>
                    <a:pt x="500" y="738"/>
                    <a:pt x="500" y="738"/>
                  </a:cubicBezTo>
                  <a:cubicBezTo>
                    <a:pt x="499" y="738"/>
                    <a:pt x="499" y="738"/>
                    <a:pt x="499" y="737"/>
                  </a:cubicBezTo>
                  <a:cubicBezTo>
                    <a:pt x="499" y="737"/>
                    <a:pt x="499" y="737"/>
                    <a:pt x="499" y="737"/>
                  </a:cubicBezTo>
                  <a:cubicBezTo>
                    <a:pt x="499" y="737"/>
                    <a:pt x="499" y="737"/>
                    <a:pt x="499" y="737"/>
                  </a:cubicBezTo>
                  <a:cubicBezTo>
                    <a:pt x="498" y="737"/>
                    <a:pt x="498" y="738"/>
                    <a:pt x="498" y="738"/>
                  </a:cubicBezTo>
                  <a:cubicBezTo>
                    <a:pt x="498" y="738"/>
                    <a:pt x="497" y="738"/>
                    <a:pt x="496" y="738"/>
                  </a:cubicBezTo>
                  <a:cubicBezTo>
                    <a:pt x="496" y="738"/>
                    <a:pt x="496" y="737"/>
                    <a:pt x="496" y="737"/>
                  </a:cubicBezTo>
                  <a:cubicBezTo>
                    <a:pt x="496" y="737"/>
                    <a:pt x="496" y="737"/>
                    <a:pt x="496" y="737"/>
                  </a:cubicBezTo>
                  <a:cubicBezTo>
                    <a:pt x="496" y="737"/>
                    <a:pt x="496" y="737"/>
                    <a:pt x="496" y="737"/>
                  </a:cubicBezTo>
                  <a:cubicBezTo>
                    <a:pt x="496" y="737"/>
                    <a:pt x="496" y="737"/>
                    <a:pt x="496" y="737"/>
                  </a:cubicBezTo>
                  <a:cubicBezTo>
                    <a:pt x="496" y="737"/>
                    <a:pt x="496" y="737"/>
                    <a:pt x="496" y="737"/>
                  </a:cubicBezTo>
                  <a:cubicBezTo>
                    <a:pt x="496" y="737"/>
                    <a:pt x="495" y="737"/>
                    <a:pt x="495" y="738"/>
                  </a:cubicBezTo>
                  <a:cubicBezTo>
                    <a:pt x="495" y="738"/>
                    <a:pt x="495" y="738"/>
                    <a:pt x="495" y="738"/>
                  </a:cubicBezTo>
                  <a:cubicBezTo>
                    <a:pt x="495" y="737"/>
                    <a:pt x="495" y="737"/>
                    <a:pt x="495" y="737"/>
                  </a:cubicBezTo>
                  <a:cubicBezTo>
                    <a:pt x="495" y="737"/>
                    <a:pt x="494" y="736"/>
                    <a:pt x="494" y="736"/>
                  </a:cubicBezTo>
                  <a:cubicBezTo>
                    <a:pt x="494" y="736"/>
                    <a:pt x="494" y="737"/>
                    <a:pt x="493" y="737"/>
                  </a:cubicBezTo>
                  <a:cubicBezTo>
                    <a:pt x="493" y="737"/>
                    <a:pt x="493" y="737"/>
                    <a:pt x="493" y="737"/>
                  </a:cubicBezTo>
                  <a:cubicBezTo>
                    <a:pt x="493" y="737"/>
                    <a:pt x="493" y="736"/>
                    <a:pt x="493" y="736"/>
                  </a:cubicBezTo>
                  <a:cubicBezTo>
                    <a:pt x="493" y="736"/>
                    <a:pt x="493" y="735"/>
                    <a:pt x="493" y="735"/>
                  </a:cubicBezTo>
                  <a:cubicBezTo>
                    <a:pt x="493" y="735"/>
                    <a:pt x="493" y="735"/>
                    <a:pt x="493" y="735"/>
                  </a:cubicBezTo>
                  <a:cubicBezTo>
                    <a:pt x="493" y="735"/>
                    <a:pt x="493" y="735"/>
                    <a:pt x="493" y="735"/>
                  </a:cubicBezTo>
                  <a:cubicBezTo>
                    <a:pt x="493" y="734"/>
                    <a:pt x="493" y="734"/>
                    <a:pt x="493" y="734"/>
                  </a:cubicBezTo>
                  <a:cubicBezTo>
                    <a:pt x="493" y="734"/>
                    <a:pt x="492" y="734"/>
                    <a:pt x="492" y="734"/>
                  </a:cubicBezTo>
                  <a:cubicBezTo>
                    <a:pt x="492" y="734"/>
                    <a:pt x="493" y="733"/>
                    <a:pt x="493" y="733"/>
                  </a:cubicBezTo>
                  <a:cubicBezTo>
                    <a:pt x="493" y="733"/>
                    <a:pt x="493" y="733"/>
                    <a:pt x="493" y="733"/>
                  </a:cubicBezTo>
                  <a:cubicBezTo>
                    <a:pt x="493" y="733"/>
                    <a:pt x="490" y="732"/>
                    <a:pt x="490" y="732"/>
                  </a:cubicBezTo>
                  <a:cubicBezTo>
                    <a:pt x="490" y="732"/>
                    <a:pt x="490" y="731"/>
                    <a:pt x="490" y="731"/>
                  </a:cubicBezTo>
                  <a:cubicBezTo>
                    <a:pt x="490" y="731"/>
                    <a:pt x="491" y="731"/>
                    <a:pt x="491" y="731"/>
                  </a:cubicBezTo>
                  <a:cubicBezTo>
                    <a:pt x="491" y="731"/>
                    <a:pt x="491" y="730"/>
                    <a:pt x="491" y="730"/>
                  </a:cubicBezTo>
                  <a:cubicBezTo>
                    <a:pt x="491" y="730"/>
                    <a:pt x="490" y="730"/>
                    <a:pt x="490" y="730"/>
                  </a:cubicBezTo>
                  <a:cubicBezTo>
                    <a:pt x="490" y="730"/>
                    <a:pt x="491" y="729"/>
                    <a:pt x="491" y="729"/>
                  </a:cubicBezTo>
                  <a:cubicBezTo>
                    <a:pt x="491" y="718"/>
                    <a:pt x="491" y="718"/>
                    <a:pt x="491" y="718"/>
                  </a:cubicBezTo>
                  <a:cubicBezTo>
                    <a:pt x="488" y="716"/>
                    <a:pt x="488" y="716"/>
                    <a:pt x="488" y="716"/>
                  </a:cubicBezTo>
                  <a:cubicBezTo>
                    <a:pt x="486" y="716"/>
                    <a:pt x="486" y="716"/>
                    <a:pt x="486" y="716"/>
                  </a:cubicBezTo>
                  <a:cubicBezTo>
                    <a:pt x="486" y="716"/>
                    <a:pt x="486" y="716"/>
                    <a:pt x="486" y="716"/>
                  </a:cubicBezTo>
                  <a:cubicBezTo>
                    <a:pt x="485" y="716"/>
                    <a:pt x="485" y="716"/>
                    <a:pt x="485" y="716"/>
                  </a:cubicBezTo>
                  <a:cubicBezTo>
                    <a:pt x="483" y="717"/>
                    <a:pt x="483" y="717"/>
                    <a:pt x="483" y="717"/>
                  </a:cubicBezTo>
                  <a:cubicBezTo>
                    <a:pt x="482" y="716"/>
                    <a:pt x="482" y="716"/>
                    <a:pt x="482" y="716"/>
                  </a:cubicBezTo>
                  <a:cubicBezTo>
                    <a:pt x="482" y="715"/>
                    <a:pt x="482" y="715"/>
                    <a:pt x="482" y="715"/>
                  </a:cubicBezTo>
                  <a:cubicBezTo>
                    <a:pt x="481" y="715"/>
                    <a:pt x="481" y="715"/>
                    <a:pt x="481" y="715"/>
                  </a:cubicBezTo>
                  <a:cubicBezTo>
                    <a:pt x="476" y="722"/>
                    <a:pt x="476" y="722"/>
                    <a:pt x="476" y="722"/>
                  </a:cubicBezTo>
                  <a:cubicBezTo>
                    <a:pt x="476" y="722"/>
                    <a:pt x="475" y="723"/>
                    <a:pt x="475" y="724"/>
                  </a:cubicBezTo>
                  <a:cubicBezTo>
                    <a:pt x="475" y="724"/>
                    <a:pt x="475" y="724"/>
                    <a:pt x="475" y="724"/>
                  </a:cubicBezTo>
                  <a:cubicBezTo>
                    <a:pt x="475" y="725"/>
                    <a:pt x="475" y="725"/>
                    <a:pt x="475" y="725"/>
                  </a:cubicBezTo>
                  <a:cubicBezTo>
                    <a:pt x="474" y="725"/>
                    <a:pt x="474" y="725"/>
                    <a:pt x="474" y="725"/>
                  </a:cubicBezTo>
                  <a:cubicBezTo>
                    <a:pt x="474" y="726"/>
                    <a:pt x="474" y="726"/>
                    <a:pt x="474" y="726"/>
                  </a:cubicBezTo>
                  <a:cubicBezTo>
                    <a:pt x="474" y="726"/>
                    <a:pt x="474" y="727"/>
                    <a:pt x="474" y="727"/>
                  </a:cubicBezTo>
                  <a:cubicBezTo>
                    <a:pt x="474" y="727"/>
                    <a:pt x="474" y="727"/>
                    <a:pt x="474" y="727"/>
                  </a:cubicBezTo>
                  <a:cubicBezTo>
                    <a:pt x="474" y="728"/>
                    <a:pt x="474" y="728"/>
                    <a:pt x="474" y="728"/>
                  </a:cubicBezTo>
                  <a:cubicBezTo>
                    <a:pt x="474" y="728"/>
                    <a:pt x="474" y="728"/>
                    <a:pt x="474" y="728"/>
                  </a:cubicBezTo>
                  <a:cubicBezTo>
                    <a:pt x="474" y="728"/>
                    <a:pt x="474" y="729"/>
                    <a:pt x="474" y="729"/>
                  </a:cubicBezTo>
                  <a:cubicBezTo>
                    <a:pt x="474" y="730"/>
                    <a:pt x="474" y="730"/>
                    <a:pt x="474" y="730"/>
                  </a:cubicBezTo>
                  <a:cubicBezTo>
                    <a:pt x="473" y="731"/>
                    <a:pt x="473" y="731"/>
                    <a:pt x="473" y="731"/>
                  </a:cubicBezTo>
                  <a:cubicBezTo>
                    <a:pt x="473" y="731"/>
                    <a:pt x="473" y="731"/>
                    <a:pt x="473" y="731"/>
                  </a:cubicBezTo>
                  <a:cubicBezTo>
                    <a:pt x="473" y="731"/>
                    <a:pt x="472" y="732"/>
                    <a:pt x="472" y="732"/>
                  </a:cubicBezTo>
                  <a:cubicBezTo>
                    <a:pt x="472" y="732"/>
                    <a:pt x="471" y="732"/>
                    <a:pt x="471" y="732"/>
                  </a:cubicBezTo>
                  <a:cubicBezTo>
                    <a:pt x="471" y="732"/>
                    <a:pt x="471" y="733"/>
                    <a:pt x="471" y="733"/>
                  </a:cubicBezTo>
                  <a:cubicBezTo>
                    <a:pt x="471" y="733"/>
                    <a:pt x="471" y="734"/>
                    <a:pt x="471" y="734"/>
                  </a:cubicBezTo>
                  <a:cubicBezTo>
                    <a:pt x="471" y="734"/>
                    <a:pt x="471" y="735"/>
                    <a:pt x="471" y="735"/>
                  </a:cubicBezTo>
                  <a:cubicBezTo>
                    <a:pt x="471" y="735"/>
                    <a:pt x="471" y="735"/>
                    <a:pt x="471" y="734"/>
                  </a:cubicBezTo>
                  <a:cubicBezTo>
                    <a:pt x="471" y="734"/>
                    <a:pt x="471" y="734"/>
                    <a:pt x="471" y="734"/>
                  </a:cubicBezTo>
                  <a:cubicBezTo>
                    <a:pt x="471" y="734"/>
                    <a:pt x="470" y="735"/>
                    <a:pt x="470" y="735"/>
                  </a:cubicBezTo>
                  <a:cubicBezTo>
                    <a:pt x="470" y="735"/>
                    <a:pt x="470" y="735"/>
                    <a:pt x="470" y="735"/>
                  </a:cubicBezTo>
                  <a:cubicBezTo>
                    <a:pt x="470" y="735"/>
                    <a:pt x="470" y="736"/>
                    <a:pt x="470" y="736"/>
                  </a:cubicBezTo>
                  <a:cubicBezTo>
                    <a:pt x="469" y="735"/>
                    <a:pt x="469" y="735"/>
                    <a:pt x="469" y="735"/>
                  </a:cubicBezTo>
                  <a:cubicBezTo>
                    <a:pt x="468" y="736"/>
                    <a:pt x="468" y="736"/>
                    <a:pt x="468" y="736"/>
                  </a:cubicBezTo>
                  <a:cubicBezTo>
                    <a:pt x="468" y="736"/>
                    <a:pt x="467" y="735"/>
                    <a:pt x="467" y="735"/>
                  </a:cubicBezTo>
                  <a:cubicBezTo>
                    <a:pt x="467" y="735"/>
                    <a:pt x="466" y="736"/>
                    <a:pt x="466" y="736"/>
                  </a:cubicBezTo>
                  <a:cubicBezTo>
                    <a:pt x="466" y="736"/>
                    <a:pt x="466" y="737"/>
                    <a:pt x="466" y="737"/>
                  </a:cubicBezTo>
                  <a:cubicBezTo>
                    <a:pt x="466" y="737"/>
                    <a:pt x="466" y="737"/>
                    <a:pt x="466" y="737"/>
                  </a:cubicBezTo>
                  <a:cubicBezTo>
                    <a:pt x="466" y="737"/>
                    <a:pt x="466" y="738"/>
                    <a:pt x="466" y="738"/>
                  </a:cubicBezTo>
                  <a:cubicBezTo>
                    <a:pt x="443" y="738"/>
                    <a:pt x="443" y="738"/>
                    <a:pt x="443" y="738"/>
                  </a:cubicBezTo>
                  <a:cubicBezTo>
                    <a:pt x="440" y="740"/>
                    <a:pt x="440" y="740"/>
                    <a:pt x="440" y="740"/>
                  </a:cubicBezTo>
                  <a:cubicBezTo>
                    <a:pt x="436" y="744"/>
                    <a:pt x="436" y="744"/>
                    <a:pt x="436" y="744"/>
                  </a:cubicBezTo>
                  <a:cubicBezTo>
                    <a:pt x="433" y="746"/>
                    <a:pt x="433" y="746"/>
                    <a:pt x="433" y="746"/>
                  </a:cubicBezTo>
                  <a:cubicBezTo>
                    <a:pt x="430" y="751"/>
                    <a:pt x="430" y="751"/>
                    <a:pt x="430" y="751"/>
                  </a:cubicBezTo>
                  <a:cubicBezTo>
                    <a:pt x="417" y="751"/>
                    <a:pt x="417" y="751"/>
                    <a:pt x="417" y="751"/>
                  </a:cubicBezTo>
                  <a:cubicBezTo>
                    <a:pt x="414" y="753"/>
                    <a:pt x="414" y="753"/>
                    <a:pt x="414" y="753"/>
                  </a:cubicBezTo>
                  <a:cubicBezTo>
                    <a:pt x="415" y="754"/>
                    <a:pt x="415" y="754"/>
                    <a:pt x="415" y="754"/>
                  </a:cubicBezTo>
                  <a:cubicBezTo>
                    <a:pt x="415" y="756"/>
                    <a:pt x="415" y="756"/>
                    <a:pt x="415" y="756"/>
                  </a:cubicBezTo>
                  <a:cubicBezTo>
                    <a:pt x="416" y="757"/>
                    <a:pt x="416" y="757"/>
                    <a:pt x="416" y="757"/>
                  </a:cubicBezTo>
                  <a:cubicBezTo>
                    <a:pt x="416" y="758"/>
                    <a:pt x="416" y="758"/>
                    <a:pt x="416" y="758"/>
                  </a:cubicBezTo>
                  <a:cubicBezTo>
                    <a:pt x="408" y="762"/>
                    <a:pt x="408" y="762"/>
                    <a:pt x="408" y="762"/>
                  </a:cubicBezTo>
                  <a:cubicBezTo>
                    <a:pt x="400" y="764"/>
                    <a:pt x="400" y="764"/>
                    <a:pt x="400" y="764"/>
                  </a:cubicBezTo>
                  <a:cubicBezTo>
                    <a:pt x="393" y="769"/>
                    <a:pt x="393" y="769"/>
                    <a:pt x="393" y="769"/>
                  </a:cubicBezTo>
                  <a:cubicBezTo>
                    <a:pt x="390" y="769"/>
                    <a:pt x="390" y="769"/>
                    <a:pt x="390" y="769"/>
                  </a:cubicBezTo>
                  <a:cubicBezTo>
                    <a:pt x="388" y="767"/>
                    <a:pt x="388" y="767"/>
                    <a:pt x="388" y="767"/>
                  </a:cubicBezTo>
                  <a:cubicBezTo>
                    <a:pt x="388" y="767"/>
                    <a:pt x="388" y="766"/>
                    <a:pt x="388" y="766"/>
                  </a:cubicBezTo>
                  <a:cubicBezTo>
                    <a:pt x="388" y="766"/>
                    <a:pt x="388" y="765"/>
                    <a:pt x="388" y="765"/>
                  </a:cubicBezTo>
                  <a:cubicBezTo>
                    <a:pt x="388" y="765"/>
                    <a:pt x="388" y="764"/>
                    <a:pt x="388" y="764"/>
                  </a:cubicBezTo>
                  <a:cubicBezTo>
                    <a:pt x="388" y="764"/>
                    <a:pt x="388" y="763"/>
                    <a:pt x="388" y="763"/>
                  </a:cubicBezTo>
                  <a:cubicBezTo>
                    <a:pt x="388" y="763"/>
                    <a:pt x="390" y="763"/>
                    <a:pt x="390" y="763"/>
                  </a:cubicBezTo>
                  <a:cubicBezTo>
                    <a:pt x="390" y="763"/>
                    <a:pt x="392" y="760"/>
                    <a:pt x="392" y="760"/>
                  </a:cubicBezTo>
                  <a:cubicBezTo>
                    <a:pt x="392" y="759"/>
                    <a:pt x="392" y="759"/>
                    <a:pt x="392" y="759"/>
                  </a:cubicBezTo>
                  <a:cubicBezTo>
                    <a:pt x="392" y="759"/>
                    <a:pt x="392" y="757"/>
                    <a:pt x="392" y="757"/>
                  </a:cubicBezTo>
                  <a:cubicBezTo>
                    <a:pt x="392" y="757"/>
                    <a:pt x="394" y="752"/>
                    <a:pt x="394" y="752"/>
                  </a:cubicBezTo>
                  <a:cubicBezTo>
                    <a:pt x="392" y="735"/>
                    <a:pt x="392" y="735"/>
                    <a:pt x="392" y="735"/>
                  </a:cubicBezTo>
                  <a:cubicBezTo>
                    <a:pt x="385" y="730"/>
                    <a:pt x="385" y="730"/>
                    <a:pt x="385" y="730"/>
                  </a:cubicBezTo>
                  <a:cubicBezTo>
                    <a:pt x="386" y="729"/>
                    <a:pt x="386" y="729"/>
                    <a:pt x="386" y="729"/>
                  </a:cubicBezTo>
                  <a:cubicBezTo>
                    <a:pt x="385" y="728"/>
                    <a:pt x="385" y="728"/>
                    <a:pt x="385" y="728"/>
                  </a:cubicBezTo>
                  <a:cubicBezTo>
                    <a:pt x="383" y="728"/>
                    <a:pt x="383" y="728"/>
                    <a:pt x="383" y="728"/>
                  </a:cubicBezTo>
                  <a:cubicBezTo>
                    <a:pt x="382" y="728"/>
                    <a:pt x="382" y="728"/>
                    <a:pt x="382" y="728"/>
                  </a:cubicBezTo>
                  <a:cubicBezTo>
                    <a:pt x="381" y="726"/>
                    <a:pt x="381" y="726"/>
                    <a:pt x="381" y="726"/>
                  </a:cubicBezTo>
                  <a:cubicBezTo>
                    <a:pt x="381" y="723"/>
                    <a:pt x="381" y="723"/>
                    <a:pt x="381" y="723"/>
                  </a:cubicBezTo>
                  <a:cubicBezTo>
                    <a:pt x="379" y="724"/>
                    <a:pt x="379" y="724"/>
                    <a:pt x="379" y="724"/>
                  </a:cubicBezTo>
                  <a:cubicBezTo>
                    <a:pt x="378" y="724"/>
                    <a:pt x="378" y="724"/>
                    <a:pt x="378" y="724"/>
                  </a:cubicBezTo>
                  <a:cubicBezTo>
                    <a:pt x="377" y="722"/>
                    <a:pt x="377" y="722"/>
                    <a:pt x="377" y="722"/>
                  </a:cubicBezTo>
                  <a:cubicBezTo>
                    <a:pt x="376" y="720"/>
                    <a:pt x="376" y="720"/>
                    <a:pt x="376" y="720"/>
                  </a:cubicBezTo>
                  <a:cubicBezTo>
                    <a:pt x="352" y="706"/>
                    <a:pt x="352" y="706"/>
                    <a:pt x="352" y="706"/>
                  </a:cubicBezTo>
                  <a:cubicBezTo>
                    <a:pt x="351" y="706"/>
                    <a:pt x="351" y="706"/>
                    <a:pt x="351" y="706"/>
                  </a:cubicBezTo>
                  <a:cubicBezTo>
                    <a:pt x="346" y="709"/>
                    <a:pt x="346" y="709"/>
                    <a:pt x="346" y="709"/>
                  </a:cubicBezTo>
                  <a:cubicBezTo>
                    <a:pt x="344" y="709"/>
                    <a:pt x="344" y="709"/>
                    <a:pt x="344" y="709"/>
                  </a:cubicBezTo>
                  <a:cubicBezTo>
                    <a:pt x="344" y="709"/>
                    <a:pt x="343" y="709"/>
                    <a:pt x="343" y="709"/>
                  </a:cubicBezTo>
                  <a:cubicBezTo>
                    <a:pt x="343" y="709"/>
                    <a:pt x="343" y="709"/>
                    <a:pt x="343" y="709"/>
                  </a:cubicBezTo>
                  <a:cubicBezTo>
                    <a:pt x="342" y="709"/>
                    <a:pt x="342" y="709"/>
                    <a:pt x="342" y="709"/>
                  </a:cubicBezTo>
                  <a:cubicBezTo>
                    <a:pt x="341" y="708"/>
                    <a:pt x="341" y="708"/>
                    <a:pt x="341" y="708"/>
                  </a:cubicBezTo>
                  <a:cubicBezTo>
                    <a:pt x="337" y="708"/>
                    <a:pt x="337" y="708"/>
                    <a:pt x="337" y="708"/>
                  </a:cubicBezTo>
                  <a:cubicBezTo>
                    <a:pt x="336" y="707"/>
                    <a:pt x="336" y="707"/>
                    <a:pt x="336" y="707"/>
                  </a:cubicBezTo>
                  <a:cubicBezTo>
                    <a:pt x="333" y="708"/>
                    <a:pt x="333" y="708"/>
                    <a:pt x="333" y="708"/>
                  </a:cubicBezTo>
                  <a:cubicBezTo>
                    <a:pt x="331" y="708"/>
                    <a:pt x="331" y="708"/>
                    <a:pt x="331" y="708"/>
                  </a:cubicBezTo>
                  <a:cubicBezTo>
                    <a:pt x="331" y="708"/>
                    <a:pt x="331" y="708"/>
                    <a:pt x="331" y="708"/>
                  </a:cubicBezTo>
                  <a:cubicBezTo>
                    <a:pt x="330" y="708"/>
                    <a:pt x="330" y="708"/>
                    <a:pt x="330" y="708"/>
                  </a:cubicBezTo>
                  <a:cubicBezTo>
                    <a:pt x="330" y="707"/>
                    <a:pt x="330" y="707"/>
                    <a:pt x="330" y="707"/>
                  </a:cubicBezTo>
                  <a:cubicBezTo>
                    <a:pt x="329" y="707"/>
                    <a:pt x="329" y="707"/>
                    <a:pt x="329" y="707"/>
                  </a:cubicBezTo>
                  <a:cubicBezTo>
                    <a:pt x="328" y="706"/>
                    <a:pt x="328" y="706"/>
                    <a:pt x="328" y="706"/>
                  </a:cubicBezTo>
                  <a:cubicBezTo>
                    <a:pt x="327" y="706"/>
                    <a:pt x="327" y="706"/>
                    <a:pt x="327" y="706"/>
                  </a:cubicBezTo>
                  <a:cubicBezTo>
                    <a:pt x="326" y="707"/>
                    <a:pt x="326" y="707"/>
                    <a:pt x="326" y="707"/>
                  </a:cubicBezTo>
                  <a:cubicBezTo>
                    <a:pt x="326" y="707"/>
                    <a:pt x="326" y="707"/>
                    <a:pt x="326" y="707"/>
                  </a:cubicBezTo>
                  <a:cubicBezTo>
                    <a:pt x="326" y="705"/>
                    <a:pt x="326" y="705"/>
                    <a:pt x="326" y="705"/>
                  </a:cubicBezTo>
                  <a:cubicBezTo>
                    <a:pt x="325" y="705"/>
                    <a:pt x="325" y="705"/>
                    <a:pt x="325" y="705"/>
                  </a:cubicBezTo>
                  <a:cubicBezTo>
                    <a:pt x="324" y="704"/>
                    <a:pt x="324" y="704"/>
                    <a:pt x="324" y="704"/>
                  </a:cubicBezTo>
                  <a:cubicBezTo>
                    <a:pt x="324" y="703"/>
                    <a:pt x="324" y="703"/>
                    <a:pt x="324" y="703"/>
                  </a:cubicBezTo>
                  <a:cubicBezTo>
                    <a:pt x="323" y="703"/>
                    <a:pt x="323" y="703"/>
                    <a:pt x="323" y="703"/>
                  </a:cubicBezTo>
                  <a:cubicBezTo>
                    <a:pt x="322" y="703"/>
                    <a:pt x="322" y="703"/>
                    <a:pt x="322" y="703"/>
                  </a:cubicBezTo>
                  <a:cubicBezTo>
                    <a:pt x="320" y="703"/>
                    <a:pt x="320" y="703"/>
                    <a:pt x="320" y="703"/>
                  </a:cubicBezTo>
                  <a:cubicBezTo>
                    <a:pt x="319" y="703"/>
                    <a:pt x="319" y="703"/>
                    <a:pt x="319" y="703"/>
                  </a:cubicBezTo>
                  <a:cubicBezTo>
                    <a:pt x="318" y="704"/>
                    <a:pt x="318" y="704"/>
                    <a:pt x="318" y="704"/>
                  </a:cubicBezTo>
                  <a:cubicBezTo>
                    <a:pt x="316" y="704"/>
                    <a:pt x="316" y="704"/>
                    <a:pt x="316" y="704"/>
                  </a:cubicBezTo>
                  <a:cubicBezTo>
                    <a:pt x="316" y="702"/>
                    <a:pt x="316" y="702"/>
                    <a:pt x="316" y="702"/>
                  </a:cubicBezTo>
                  <a:cubicBezTo>
                    <a:pt x="316" y="702"/>
                    <a:pt x="314" y="702"/>
                    <a:pt x="314" y="702"/>
                  </a:cubicBezTo>
                  <a:cubicBezTo>
                    <a:pt x="313" y="702"/>
                    <a:pt x="312" y="702"/>
                    <a:pt x="312" y="702"/>
                  </a:cubicBezTo>
                  <a:cubicBezTo>
                    <a:pt x="310" y="701"/>
                    <a:pt x="310" y="701"/>
                    <a:pt x="310" y="701"/>
                  </a:cubicBezTo>
                  <a:cubicBezTo>
                    <a:pt x="310" y="699"/>
                    <a:pt x="310" y="699"/>
                    <a:pt x="310" y="699"/>
                  </a:cubicBezTo>
                  <a:cubicBezTo>
                    <a:pt x="310" y="697"/>
                    <a:pt x="310" y="697"/>
                    <a:pt x="310" y="697"/>
                  </a:cubicBezTo>
                  <a:cubicBezTo>
                    <a:pt x="309" y="696"/>
                    <a:pt x="309" y="696"/>
                    <a:pt x="309" y="696"/>
                  </a:cubicBezTo>
                  <a:cubicBezTo>
                    <a:pt x="309" y="696"/>
                    <a:pt x="309" y="695"/>
                    <a:pt x="309" y="695"/>
                  </a:cubicBezTo>
                  <a:cubicBezTo>
                    <a:pt x="309" y="695"/>
                    <a:pt x="307" y="695"/>
                    <a:pt x="307" y="695"/>
                  </a:cubicBezTo>
                  <a:cubicBezTo>
                    <a:pt x="307" y="699"/>
                    <a:pt x="307" y="699"/>
                    <a:pt x="307" y="699"/>
                  </a:cubicBezTo>
                  <a:cubicBezTo>
                    <a:pt x="122" y="699"/>
                    <a:pt x="122" y="699"/>
                    <a:pt x="122" y="699"/>
                  </a:cubicBezTo>
                  <a:cubicBezTo>
                    <a:pt x="122" y="699"/>
                    <a:pt x="122" y="699"/>
                    <a:pt x="121" y="698"/>
                  </a:cubicBezTo>
                  <a:cubicBezTo>
                    <a:pt x="121" y="698"/>
                    <a:pt x="121" y="698"/>
                    <a:pt x="121" y="698"/>
                  </a:cubicBezTo>
                  <a:cubicBezTo>
                    <a:pt x="121" y="698"/>
                    <a:pt x="121" y="698"/>
                    <a:pt x="121" y="698"/>
                  </a:cubicBezTo>
                  <a:cubicBezTo>
                    <a:pt x="121" y="699"/>
                    <a:pt x="121" y="699"/>
                    <a:pt x="121" y="699"/>
                  </a:cubicBezTo>
                  <a:cubicBezTo>
                    <a:pt x="120" y="699"/>
                    <a:pt x="120" y="699"/>
                    <a:pt x="120" y="698"/>
                  </a:cubicBezTo>
                  <a:cubicBezTo>
                    <a:pt x="120" y="698"/>
                    <a:pt x="120" y="698"/>
                    <a:pt x="120" y="698"/>
                  </a:cubicBezTo>
                  <a:cubicBezTo>
                    <a:pt x="120" y="698"/>
                    <a:pt x="120" y="698"/>
                    <a:pt x="120" y="698"/>
                  </a:cubicBezTo>
                  <a:cubicBezTo>
                    <a:pt x="119" y="698"/>
                    <a:pt x="119" y="697"/>
                    <a:pt x="119" y="697"/>
                  </a:cubicBezTo>
                  <a:cubicBezTo>
                    <a:pt x="119" y="696"/>
                    <a:pt x="119" y="696"/>
                    <a:pt x="120" y="696"/>
                  </a:cubicBezTo>
                  <a:cubicBezTo>
                    <a:pt x="120" y="696"/>
                    <a:pt x="120" y="696"/>
                    <a:pt x="120" y="696"/>
                  </a:cubicBezTo>
                  <a:cubicBezTo>
                    <a:pt x="120" y="696"/>
                    <a:pt x="120" y="696"/>
                    <a:pt x="120" y="696"/>
                  </a:cubicBezTo>
                  <a:cubicBezTo>
                    <a:pt x="120" y="696"/>
                    <a:pt x="120" y="696"/>
                    <a:pt x="120" y="696"/>
                  </a:cubicBezTo>
                  <a:cubicBezTo>
                    <a:pt x="119" y="696"/>
                    <a:pt x="119" y="696"/>
                    <a:pt x="119" y="695"/>
                  </a:cubicBezTo>
                  <a:cubicBezTo>
                    <a:pt x="119" y="695"/>
                    <a:pt x="119" y="695"/>
                    <a:pt x="119" y="695"/>
                  </a:cubicBezTo>
                  <a:cubicBezTo>
                    <a:pt x="119" y="695"/>
                    <a:pt x="119" y="695"/>
                    <a:pt x="118" y="695"/>
                  </a:cubicBezTo>
                  <a:cubicBezTo>
                    <a:pt x="118" y="696"/>
                    <a:pt x="118" y="695"/>
                    <a:pt x="118" y="695"/>
                  </a:cubicBezTo>
                  <a:cubicBezTo>
                    <a:pt x="118" y="695"/>
                    <a:pt x="118" y="695"/>
                    <a:pt x="118" y="695"/>
                  </a:cubicBezTo>
                  <a:cubicBezTo>
                    <a:pt x="118" y="695"/>
                    <a:pt x="119" y="694"/>
                    <a:pt x="119" y="694"/>
                  </a:cubicBezTo>
                  <a:cubicBezTo>
                    <a:pt x="119" y="694"/>
                    <a:pt x="119" y="694"/>
                    <a:pt x="119" y="693"/>
                  </a:cubicBezTo>
                  <a:cubicBezTo>
                    <a:pt x="119" y="693"/>
                    <a:pt x="119" y="693"/>
                    <a:pt x="119" y="693"/>
                  </a:cubicBezTo>
                  <a:cubicBezTo>
                    <a:pt x="120" y="692"/>
                    <a:pt x="120" y="692"/>
                    <a:pt x="120" y="692"/>
                  </a:cubicBezTo>
                  <a:cubicBezTo>
                    <a:pt x="120" y="692"/>
                    <a:pt x="120" y="692"/>
                    <a:pt x="119" y="692"/>
                  </a:cubicBezTo>
                  <a:cubicBezTo>
                    <a:pt x="119" y="692"/>
                    <a:pt x="119" y="692"/>
                    <a:pt x="119" y="692"/>
                  </a:cubicBezTo>
                  <a:cubicBezTo>
                    <a:pt x="119" y="692"/>
                    <a:pt x="119" y="693"/>
                    <a:pt x="119" y="693"/>
                  </a:cubicBezTo>
                  <a:cubicBezTo>
                    <a:pt x="119" y="693"/>
                    <a:pt x="119" y="693"/>
                    <a:pt x="118" y="693"/>
                  </a:cubicBezTo>
                  <a:cubicBezTo>
                    <a:pt x="118" y="693"/>
                    <a:pt x="118" y="693"/>
                    <a:pt x="118" y="693"/>
                  </a:cubicBezTo>
                  <a:cubicBezTo>
                    <a:pt x="118" y="693"/>
                    <a:pt x="118" y="693"/>
                    <a:pt x="118" y="694"/>
                  </a:cubicBezTo>
                  <a:cubicBezTo>
                    <a:pt x="118" y="694"/>
                    <a:pt x="118" y="694"/>
                    <a:pt x="118" y="694"/>
                  </a:cubicBezTo>
                  <a:cubicBezTo>
                    <a:pt x="118" y="694"/>
                    <a:pt x="118" y="694"/>
                    <a:pt x="118" y="694"/>
                  </a:cubicBezTo>
                  <a:cubicBezTo>
                    <a:pt x="118" y="694"/>
                    <a:pt x="118" y="694"/>
                    <a:pt x="118" y="694"/>
                  </a:cubicBezTo>
                  <a:cubicBezTo>
                    <a:pt x="118" y="694"/>
                    <a:pt x="118" y="694"/>
                    <a:pt x="118" y="694"/>
                  </a:cubicBezTo>
                  <a:cubicBezTo>
                    <a:pt x="118" y="695"/>
                    <a:pt x="118" y="695"/>
                    <a:pt x="118" y="695"/>
                  </a:cubicBezTo>
                  <a:cubicBezTo>
                    <a:pt x="117" y="695"/>
                    <a:pt x="117" y="695"/>
                    <a:pt x="117" y="695"/>
                  </a:cubicBezTo>
                  <a:cubicBezTo>
                    <a:pt x="117" y="695"/>
                    <a:pt x="117" y="695"/>
                    <a:pt x="117" y="695"/>
                  </a:cubicBezTo>
                  <a:cubicBezTo>
                    <a:pt x="116" y="695"/>
                    <a:pt x="116" y="694"/>
                    <a:pt x="116" y="694"/>
                  </a:cubicBezTo>
                  <a:cubicBezTo>
                    <a:pt x="116" y="694"/>
                    <a:pt x="116" y="694"/>
                    <a:pt x="115" y="694"/>
                  </a:cubicBezTo>
                  <a:cubicBezTo>
                    <a:pt x="115" y="694"/>
                    <a:pt x="115" y="694"/>
                    <a:pt x="115" y="694"/>
                  </a:cubicBezTo>
                  <a:cubicBezTo>
                    <a:pt x="114" y="694"/>
                    <a:pt x="114" y="694"/>
                    <a:pt x="114" y="693"/>
                  </a:cubicBezTo>
                  <a:cubicBezTo>
                    <a:pt x="114" y="693"/>
                    <a:pt x="114" y="693"/>
                    <a:pt x="114" y="693"/>
                  </a:cubicBezTo>
                  <a:cubicBezTo>
                    <a:pt x="114" y="693"/>
                    <a:pt x="114" y="693"/>
                    <a:pt x="114" y="693"/>
                  </a:cubicBezTo>
                  <a:cubicBezTo>
                    <a:pt x="114" y="692"/>
                    <a:pt x="113" y="692"/>
                    <a:pt x="113" y="692"/>
                  </a:cubicBezTo>
                  <a:cubicBezTo>
                    <a:pt x="113" y="692"/>
                    <a:pt x="113" y="691"/>
                    <a:pt x="113" y="691"/>
                  </a:cubicBezTo>
                  <a:cubicBezTo>
                    <a:pt x="113" y="691"/>
                    <a:pt x="114" y="691"/>
                    <a:pt x="114" y="691"/>
                  </a:cubicBezTo>
                  <a:cubicBezTo>
                    <a:pt x="114" y="691"/>
                    <a:pt x="115" y="691"/>
                    <a:pt x="115" y="691"/>
                  </a:cubicBezTo>
                  <a:cubicBezTo>
                    <a:pt x="115" y="691"/>
                    <a:pt x="115" y="691"/>
                    <a:pt x="115" y="691"/>
                  </a:cubicBezTo>
                  <a:cubicBezTo>
                    <a:pt x="115" y="691"/>
                    <a:pt x="115" y="691"/>
                    <a:pt x="115" y="691"/>
                  </a:cubicBezTo>
                  <a:cubicBezTo>
                    <a:pt x="115" y="690"/>
                    <a:pt x="115" y="690"/>
                    <a:pt x="115" y="690"/>
                  </a:cubicBezTo>
                  <a:cubicBezTo>
                    <a:pt x="115" y="690"/>
                    <a:pt x="115" y="690"/>
                    <a:pt x="115" y="690"/>
                  </a:cubicBezTo>
                  <a:cubicBezTo>
                    <a:pt x="115" y="690"/>
                    <a:pt x="115" y="689"/>
                    <a:pt x="115" y="689"/>
                  </a:cubicBezTo>
                  <a:cubicBezTo>
                    <a:pt x="115" y="689"/>
                    <a:pt x="115" y="689"/>
                    <a:pt x="115" y="689"/>
                  </a:cubicBezTo>
                  <a:cubicBezTo>
                    <a:pt x="115" y="689"/>
                    <a:pt x="115" y="689"/>
                    <a:pt x="115" y="688"/>
                  </a:cubicBezTo>
                  <a:cubicBezTo>
                    <a:pt x="116" y="688"/>
                    <a:pt x="116" y="688"/>
                    <a:pt x="116" y="688"/>
                  </a:cubicBezTo>
                  <a:cubicBezTo>
                    <a:pt x="115" y="687"/>
                    <a:pt x="115" y="687"/>
                    <a:pt x="115" y="687"/>
                  </a:cubicBezTo>
                  <a:cubicBezTo>
                    <a:pt x="115" y="687"/>
                    <a:pt x="115" y="687"/>
                    <a:pt x="115" y="687"/>
                  </a:cubicBezTo>
                  <a:cubicBezTo>
                    <a:pt x="115" y="687"/>
                    <a:pt x="115" y="687"/>
                    <a:pt x="115" y="687"/>
                  </a:cubicBezTo>
                  <a:cubicBezTo>
                    <a:pt x="114" y="687"/>
                    <a:pt x="115" y="687"/>
                    <a:pt x="115" y="687"/>
                  </a:cubicBezTo>
                  <a:cubicBezTo>
                    <a:pt x="115" y="687"/>
                    <a:pt x="115" y="687"/>
                    <a:pt x="115" y="687"/>
                  </a:cubicBezTo>
                  <a:cubicBezTo>
                    <a:pt x="115" y="688"/>
                    <a:pt x="115" y="688"/>
                    <a:pt x="115" y="688"/>
                  </a:cubicBezTo>
                  <a:cubicBezTo>
                    <a:pt x="115" y="688"/>
                    <a:pt x="115" y="688"/>
                    <a:pt x="115" y="688"/>
                  </a:cubicBezTo>
                  <a:cubicBezTo>
                    <a:pt x="115" y="688"/>
                    <a:pt x="115" y="689"/>
                    <a:pt x="115" y="689"/>
                  </a:cubicBezTo>
                  <a:cubicBezTo>
                    <a:pt x="114" y="689"/>
                    <a:pt x="114" y="689"/>
                    <a:pt x="114" y="689"/>
                  </a:cubicBezTo>
                  <a:cubicBezTo>
                    <a:pt x="114" y="689"/>
                    <a:pt x="114" y="689"/>
                    <a:pt x="114" y="689"/>
                  </a:cubicBezTo>
                  <a:cubicBezTo>
                    <a:pt x="114" y="690"/>
                    <a:pt x="115" y="690"/>
                    <a:pt x="115" y="690"/>
                  </a:cubicBezTo>
                  <a:cubicBezTo>
                    <a:pt x="115" y="690"/>
                    <a:pt x="115" y="690"/>
                    <a:pt x="115" y="690"/>
                  </a:cubicBezTo>
                  <a:cubicBezTo>
                    <a:pt x="115" y="690"/>
                    <a:pt x="114" y="690"/>
                    <a:pt x="114" y="690"/>
                  </a:cubicBezTo>
                  <a:cubicBezTo>
                    <a:pt x="114" y="691"/>
                    <a:pt x="114" y="690"/>
                    <a:pt x="114" y="690"/>
                  </a:cubicBezTo>
                  <a:cubicBezTo>
                    <a:pt x="114" y="690"/>
                    <a:pt x="113" y="691"/>
                    <a:pt x="113" y="691"/>
                  </a:cubicBezTo>
                  <a:cubicBezTo>
                    <a:pt x="113" y="691"/>
                    <a:pt x="113" y="691"/>
                    <a:pt x="113" y="691"/>
                  </a:cubicBezTo>
                  <a:cubicBezTo>
                    <a:pt x="113" y="691"/>
                    <a:pt x="113" y="691"/>
                    <a:pt x="113" y="691"/>
                  </a:cubicBezTo>
                  <a:cubicBezTo>
                    <a:pt x="112" y="691"/>
                    <a:pt x="112" y="691"/>
                    <a:pt x="111" y="691"/>
                  </a:cubicBezTo>
                  <a:cubicBezTo>
                    <a:pt x="111" y="691"/>
                    <a:pt x="111" y="691"/>
                    <a:pt x="111" y="691"/>
                  </a:cubicBezTo>
                  <a:cubicBezTo>
                    <a:pt x="111" y="691"/>
                    <a:pt x="111" y="691"/>
                    <a:pt x="111" y="691"/>
                  </a:cubicBezTo>
                  <a:cubicBezTo>
                    <a:pt x="110" y="690"/>
                    <a:pt x="110" y="690"/>
                    <a:pt x="110" y="689"/>
                  </a:cubicBezTo>
                  <a:cubicBezTo>
                    <a:pt x="109" y="689"/>
                    <a:pt x="109" y="689"/>
                    <a:pt x="108" y="688"/>
                  </a:cubicBezTo>
                  <a:cubicBezTo>
                    <a:pt x="108" y="688"/>
                    <a:pt x="108" y="688"/>
                    <a:pt x="108" y="688"/>
                  </a:cubicBezTo>
                  <a:cubicBezTo>
                    <a:pt x="108" y="688"/>
                    <a:pt x="108" y="688"/>
                    <a:pt x="108" y="688"/>
                  </a:cubicBezTo>
                  <a:cubicBezTo>
                    <a:pt x="109" y="688"/>
                    <a:pt x="109" y="688"/>
                    <a:pt x="109" y="688"/>
                  </a:cubicBezTo>
                  <a:cubicBezTo>
                    <a:pt x="109" y="688"/>
                    <a:pt x="110" y="688"/>
                    <a:pt x="110" y="687"/>
                  </a:cubicBezTo>
                  <a:cubicBezTo>
                    <a:pt x="110" y="687"/>
                    <a:pt x="110" y="687"/>
                    <a:pt x="110" y="687"/>
                  </a:cubicBezTo>
                  <a:cubicBezTo>
                    <a:pt x="110" y="686"/>
                    <a:pt x="110" y="686"/>
                    <a:pt x="110" y="686"/>
                  </a:cubicBezTo>
                  <a:cubicBezTo>
                    <a:pt x="110" y="686"/>
                    <a:pt x="110" y="685"/>
                    <a:pt x="110" y="685"/>
                  </a:cubicBezTo>
                  <a:cubicBezTo>
                    <a:pt x="110" y="685"/>
                    <a:pt x="110" y="685"/>
                    <a:pt x="110" y="685"/>
                  </a:cubicBezTo>
                  <a:cubicBezTo>
                    <a:pt x="110" y="684"/>
                    <a:pt x="110" y="684"/>
                    <a:pt x="110" y="684"/>
                  </a:cubicBezTo>
                  <a:cubicBezTo>
                    <a:pt x="110" y="684"/>
                    <a:pt x="110" y="684"/>
                    <a:pt x="109" y="684"/>
                  </a:cubicBezTo>
                  <a:cubicBezTo>
                    <a:pt x="109" y="684"/>
                    <a:pt x="109" y="685"/>
                    <a:pt x="109" y="685"/>
                  </a:cubicBezTo>
                  <a:cubicBezTo>
                    <a:pt x="108" y="685"/>
                    <a:pt x="108" y="685"/>
                    <a:pt x="108" y="685"/>
                  </a:cubicBezTo>
                  <a:cubicBezTo>
                    <a:pt x="108" y="685"/>
                    <a:pt x="107" y="685"/>
                    <a:pt x="107" y="684"/>
                  </a:cubicBezTo>
                  <a:cubicBezTo>
                    <a:pt x="107" y="684"/>
                    <a:pt x="107" y="684"/>
                    <a:pt x="107" y="684"/>
                  </a:cubicBezTo>
                  <a:cubicBezTo>
                    <a:pt x="107" y="684"/>
                    <a:pt x="108" y="683"/>
                    <a:pt x="108" y="683"/>
                  </a:cubicBezTo>
                  <a:cubicBezTo>
                    <a:pt x="108" y="683"/>
                    <a:pt x="108" y="682"/>
                    <a:pt x="108" y="682"/>
                  </a:cubicBezTo>
                  <a:cubicBezTo>
                    <a:pt x="109" y="682"/>
                    <a:pt x="109" y="681"/>
                    <a:pt x="109" y="681"/>
                  </a:cubicBezTo>
                  <a:cubicBezTo>
                    <a:pt x="108" y="681"/>
                    <a:pt x="108" y="680"/>
                    <a:pt x="108" y="680"/>
                  </a:cubicBezTo>
                  <a:cubicBezTo>
                    <a:pt x="108" y="680"/>
                    <a:pt x="108" y="679"/>
                    <a:pt x="109" y="679"/>
                  </a:cubicBezTo>
                  <a:cubicBezTo>
                    <a:pt x="109" y="679"/>
                    <a:pt x="108" y="679"/>
                    <a:pt x="108" y="679"/>
                  </a:cubicBezTo>
                  <a:cubicBezTo>
                    <a:pt x="108" y="679"/>
                    <a:pt x="108" y="679"/>
                    <a:pt x="108" y="679"/>
                  </a:cubicBezTo>
                  <a:cubicBezTo>
                    <a:pt x="108" y="680"/>
                    <a:pt x="108" y="680"/>
                    <a:pt x="108" y="680"/>
                  </a:cubicBezTo>
                  <a:cubicBezTo>
                    <a:pt x="108" y="680"/>
                    <a:pt x="108" y="681"/>
                    <a:pt x="108" y="681"/>
                  </a:cubicBezTo>
                  <a:cubicBezTo>
                    <a:pt x="108" y="681"/>
                    <a:pt x="108" y="682"/>
                    <a:pt x="108" y="682"/>
                  </a:cubicBezTo>
                  <a:cubicBezTo>
                    <a:pt x="108" y="683"/>
                    <a:pt x="108" y="683"/>
                    <a:pt x="107" y="683"/>
                  </a:cubicBezTo>
                  <a:cubicBezTo>
                    <a:pt x="107" y="684"/>
                    <a:pt x="107" y="684"/>
                    <a:pt x="106" y="684"/>
                  </a:cubicBezTo>
                  <a:cubicBezTo>
                    <a:pt x="106" y="684"/>
                    <a:pt x="106" y="685"/>
                    <a:pt x="106" y="685"/>
                  </a:cubicBezTo>
                  <a:cubicBezTo>
                    <a:pt x="106" y="685"/>
                    <a:pt x="106" y="685"/>
                    <a:pt x="106" y="685"/>
                  </a:cubicBezTo>
                  <a:cubicBezTo>
                    <a:pt x="106" y="686"/>
                    <a:pt x="107" y="686"/>
                    <a:pt x="107" y="686"/>
                  </a:cubicBezTo>
                  <a:cubicBezTo>
                    <a:pt x="107" y="686"/>
                    <a:pt x="107" y="687"/>
                    <a:pt x="107" y="687"/>
                  </a:cubicBezTo>
                  <a:cubicBezTo>
                    <a:pt x="108" y="687"/>
                    <a:pt x="108" y="687"/>
                    <a:pt x="108" y="687"/>
                  </a:cubicBezTo>
                  <a:cubicBezTo>
                    <a:pt x="108" y="687"/>
                    <a:pt x="108" y="688"/>
                    <a:pt x="108" y="688"/>
                  </a:cubicBezTo>
                  <a:cubicBezTo>
                    <a:pt x="108" y="688"/>
                    <a:pt x="108" y="688"/>
                    <a:pt x="108" y="688"/>
                  </a:cubicBezTo>
                  <a:cubicBezTo>
                    <a:pt x="108" y="688"/>
                    <a:pt x="108" y="688"/>
                    <a:pt x="108" y="688"/>
                  </a:cubicBezTo>
                  <a:cubicBezTo>
                    <a:pt x="108" y="688"/>
                    <a:pt x="107" y="688"/>
                    <a:pt x="107" y="688"/>
                  </a:cubicBezTo>
                  <a:cubicBezTo>
                    <a:pt x="107" y="688"/>
                    <a:pt x="107" y="688"/>
                    <a:pt x="107" y="688"/>
                  </a:cubicBezTo>
                  <a:cubicBezTo>
                    <a:pt x="107" y="687"/>
                    <a:pt x="107" y="687"/>
                    <a:pt x="107" y="687"/>
                  </a:cubicBezTo>
                  <a:cubicBezTo>
                    <a:pt x="107" y="687"/>
                    <a:pt x="106" y="686"/>
                    <a:pt x="106" y="687"/>
                  </a:cubicBezTo>
                  <a:cubicBezTo>
                    <a:pt x="106" y="687"/>
                    <a:pt x="106" y="687"/>
                    <a:pt x="106" y="687"/>
                  </a:cubicBezTo>
                  <a:cubicBezTo>
                    <a:pt x="106" y="687"/>
                    <a:pt x="106" y="687"/>
                    <a:pt x="106" y="687"/>
                  </a:cubicBezTo>
                  <a:cubicBezTo>
                    <a:pt x="106" y="687"/>
                    <a:pt x="106" y="687"/>
                    <a:pt x="106" y="687"/>
                  </a:cubicBezTo>
                  <a:cubicBezTo>
                    <a:pt x="106" y="687"/>
                    <a:pt x="106" y="687"/>
                    <a:pt x="106" y="687"/>
                  </a:cubicBezTo>
                  <a:cubicBezTo>
                    <a:pt x="105" y="687"/>
                    <a:pt x="105" y="687"/>
                    <a:pt x="105" y="686"/>
                  </a:cubicBezTo>
                  <a:cubicBezTo>
                    <a:pt x="105" y="686"/>
                    <a:pt x="105" y="685"/>
                    <a:pt x="105" y="685"/>
                  </a:cubicBezTo>
                  <a:cubicBezTo>
                    <a:pt x="105" y="684"/>
                    <a:pt x="105" y="684"/>
                    <a:pt x="105" y="684"/>
                  </a:cubicBezTo>
                  <a:cubicBezTo>
                    <a:pt x="105" y="684"/>
                    <a:pt x="105" y="683"/>
                    <a:pt x="105" y="684"/>
                  </a:cubicBezTo>
                  <a:cubicBezTo>
                    <a:pt x="105" y="684"/>
                    <a:pt x="104" y="684"/>
                    <a:pt x="104" y="684"/>
                  </a:cubicBezTo>
                  <a:cubicBezTo>
                    <a:pt x="104" y="684"/>
                    <a:pt x="105" y="684"/>
                    <a:pt x="105" y="685"/>
                  </a:cubicBezTo>
                  <a:cubicBezTo>
                    <a:pt x="105" y="685"/>
                    <a:pt x="105" y="685"/>
                    <a:pt x="105" y="685"/>
                  </a:cubicBezTo>
                  <a:cubicBezTo>
                    <a:pt x="105" y="685"/>
                    <a:pt x="104" y="685"/>
                    <a:pt x="104" y="685"/>
                  </a:cubicBezTo>
                  <a:cubicBezTo>
                    <a:pt x="104" y="685"/>
                    <a:pt x="104" y="685"/>
                    <a:pt x="104" y="685"/>
                  </a:cubicBezTo>
                  <a:cubicBezTo>
                    <a:pt x="104" y="685"/>
                    <a:pt x="104" y="685"/>
                    <a:pt x="104" y="685"/>
                  </a:cubicBezTo>
                  <a:cubicBezTo>
                    <a:pt x="103" y="685"/>
                    <a:pt x="103" y="685"/>
                    <a:pt x="103" y="685"/>
                  </a:cubicBezTo>
                  <a:cubicBezTo>
                    <a:pt x="103" y="685"/>
                    <a:pt x="103" y="685"/>
                    <a:pt x="103" y="685"/>
                  </a:cubicBezTo>
                  <a:cubicBezTo>
                    <a:pt x="103" y="684"/>
                    <a:pt x="103" y="684"/>
                    <a:pt x="103" y="684"/>
                  </a:cubicBezTo>
                  <a:cubicBezTo>
                    <a:pt x="104" y="684"/>
                    <a:pt x="104" y="684"/>
                    <a:pt x="104" y="683"/>
                  </a:cubicBezTo>
                  <a:cubicBezTo>
                    <a:pt x="104" y="683"/>
                    <a:pt x="104" y="683"/>
                    <a:pt x="104" y="683"/>
                  </a:cubicBezTo>
                  <a:cubicBezTo>
                    <a:pt x="103" y="683"/>
                    <a:pt x="103" y="684"/>
                    <a:pt x="102" y="684"/>
                  </a:cubicBezTo>
                  <a:cubicBezTo>
                    <a:pt x="102" y="684"/>
                    <a:pt x="102" y="684"/>
                    <a:pt x="102" y="684"/>
                  </a:cubicBezTo>
                  <a:cubicBezTo>
                    <a:pt x="102" y="685"/>
                    <a:pt x="102" y="684"/>
                    <a:pt x="101" y="684"/>
                  </a:cubicBezTo>
                  <a:cubicBezTo>
                    <a:pt x="102" y="684"/>
                    <a:pt x="102" y="684"/>
                    <a:pt x="102" y="684"/>
                  </a:cubicBezTo>
                  <a:cubicBezTo>
                    <a:pt x="102" y="684"/>
                    <a:pt x="102" y="683"/>
                    <a:pt x="102" y="683"/>
                  </a:cubicBezTo>
                  <a:cubicBezTo>
                    <a:pt x="102" y="683"/>
                    <a:pt x="102" y="684"/>
                    <a:pt x="101" y="684"/>
                  </a:cubicBezTo>
                  <a:cubicBezTo>
                    <a:pt x="101" y="684"/>
                    <a:pt x="100" y="684"/>
                    <a:pt x="100" y="683"/>
                  </a:cubicBezTo>
                  <a:cubicBezTo>
                    <a:pt x="100" y="683"/>
                    <a:pt x="100" y="683"/>
                    <a:pt x="100" y="683"/>
                  </a:cubicBezTo>
                  <a:cubicBezTo>
                    <a:pt x="101" y="682"/>
                    <a:pt x="101" y="682"/>
                    <a:pt x="101" y="682"/>
                  </a:cubicBezTo>
                  <a:cubicBezTo>
                    <a:pt x="102" y="682"/>
                    <a:pt x="102" y="682"/>
                    <a:pt x="103" y="681"/>
                  </a:cubicBezTo>
                  <a:cubicBezTo>
                    <a:pt x="103" y="681"/>
                    <a:pt x="103" y="681"/>
                    <a:pt x="103" y="681"/>
                  </a:cubicBezTo>
                  <a:cubicBezTo>
                    <a:pt x="104" y="681"/>
                    <a:pt x="104" y="680"/>
                    <a:pt x="104" y="680"/>
                  </a:cubicBezTo>
                  <a:cubicBezTo>
                    <a:pt x="104" y="680"/>
                    <a:pt x="104" y="679"/>
                    <a:pt x="104" y="678"/>
                  </a:cubicBezTo>
                  <a:cubicBezTo>
                    <a:pt x="104" y="678"/>
                    <a:pt x="104" y="678"/>
                    <a:pt x="104" y="678"/>
                  </a:cubicBezTo>
                  <a:cubicBezTo>
                    <a:pt x="104" y="678"/>
                    <a:pt x="104" y="678"/>
                    <a:pt x="104" y="678"/>
                  </a:cubicBezTo>
                  <a:cubicBezTo>
                    <a:pt x="104" y="678"/>
                    <a:pt x="103" y="678"/>
                    <a:pt x="103" y="678"/>
                  </a:cubicBezTo>
                  <a:cubicBezTo>
                    <a:pt x="103" y="678"/>
                    <a:pt x="103" y="678"/>
                    <a:pt x="103" y="679"/>
                  </a:cubicBezTo>
                  <a:cubicBezTo>
                    <a:pt x="103" y="679"/>
                    <a:pt x="103" y="679"/>
                    <a:pt x="103" y="680"/>
                  </a:cubicBezTo>
                  <a:cubicBezTo>
                    <a:pt x="103" y="680"/>
                    <a:pt x="102" y="680"/>
                    <a:pt x="102" y="681"/>
                  </a:cubicBezTo>
                  <a:cubicBezTo>
                    <a:pt x="102" y="681"/>
                    <a:pt x="102" y="682"/>
                    <a:pt x="101" y="682"/>
                  </a:cubicBezTo>
                  <a:cubicBezTo>
                    <a:pt x="101" y="682"/>
                    <a:pt x="100" y="681"/>
                    <a:pt x="100" y="682"/>
                  </a:cubicBezTo>
                  <a:cubicBezTo>
                    <a:pt x="99" y="681"/>
                    <a:pt x="100" y="681"/>
                    <a:pt x="100" y="681"/>
                  </a:cubicBezTo>
                  <a:cubicBezTo>
                    <a:pt x="100" y="681"/>
                    <a:pt x="100" y="681"/>
                    <a:pt x="100" y="680"/>
                  </a:cubicBezTo>
                  <a:cubicBezTo>
                    <a:pt x="100" y="680"/>
                    <a:pt x="100" y="680"/>
                    <a:pt x="99" y="680"/>
                  </a:cubicBezTo>
                  <a:cubicBezTo>
                    <a:pt x="99" y="680"/>
                    <a:pt x="98" y="680"/>
                    <a:pt x="98" y="680"/>
                  </a:cubicBezTo>
                  <a:cubicBezTo>
                    <a:pt x="98" y="680"/>
                    <a:pt x="97" y="680"/>
                    <a:pt x="97" y="680"/>
                  </a:cubicBezTo>
                  <a:cubicBezTo>
                    <a:pt x="97" y="680"/>
                    <a:pt x="97" y="679"/>
                    <a:pt x="97" y="679"/>
                  </a:cubicBezTo>
                  <a:cubicBezTo>
                    <a:pt x="98" y="679"/>
                    <a:pt x="98" y="679"/>
                    <a:pt x="99" y="679"/>
                  </a:cubicBezTo>
                  <a:cubicBezTo>
                    <a:pt x="99" y="679"/>
                    <a:pt x="99" y="679"/>
                    <a:pt x="99" y="679"/>
                  </a:cubicBezTo>
                  <a:cubicBezTo>
                    <a:pt x="99" y="679"/>
                    <a:pt x="98" y="679"/>
                    <a:pt x="98" y="679"/>
                  </a:cubicBezTo>
                  <a:cubicBezTo>
                    <a:pt x="97" y="679"/>
                    <a:pt x="97" y="679"/>
                    <a:pt x="97" y="679"/>
                  </a:cubicBezTo>
                  <a:cubicBezTo>
                    <a:pt x="97" y="679"/>
                    <a:pt x="97" y="679"/>
                    <a:pt x="97" y="679"/>
                  </a:cubicBezTo>
                  <a:cubicBezTo>
                    <a:pt x="96" y="680"/>
                    <a:pt x="95" y="679"/>
                    <a:pt x="95" y="679"/>
                  </a:cubicBezTo>
                  <a:cubicBezTo>
                    <a:pt x="94" y="680"/>
                    <a:pt x="94" y="680"/>
                    <a:pt x="94" y="680"/>
                  </a:cubicBezTo>
                  <a:cubicBezTo>
                    <a:pt x="93" y="680"/>
                    <a:pt x="93" y="680"/>
                    <a:pt x="93" y="680"/>
                  </a:cubicBezTo>
                  <a:cubicBezTo>
                    <a:pt x="92" y="679"/>
                    <a:pt x="92" y="680"/>
                    <a:pt x="91" y="679"/>
                  </a:cubicBezTo>
                  <a:cubicBezTo>
                    <a:pt x="91" y="679"/>
                    <a:pt x="91" y="679"/>
                    <a:pt x="91" y="679"/>
                  </a:cubicBezTo>
                  <a:cubicBezTo>
                    <a:pt x="91" y="678"/>
                    <a:pt x="90" y="677"/>
                    <a:pt x="89" y="676"/>
                  </a:cubicBezTo>
                  <a:cubicBezTo>
                    <a:pt x="89" y="676"/>
                    <a:pt x="89" y="676"/>
                    <a:pt x="89" y="676"/>
                  </a:cubicBezTo>
                  <a:cubicBezTo>
                    <a:pt x="89" y="676"/>
                    <a:pt x="89" y="676"/>
                    <a:pt x="89" y="675"/>
                  </a:cubicBezTo>
                  <a:cubicBezTo>
                    <a:pt x="90" y="675"/>
                    <a:pt x="91" y="675"/>
                    <a:pt x="90" y="675"/>
                  </a:cubicBezTo>
                  <a:cubicBezTo>
                    <a:pt x="90" y="675"/>
                    <a:pt x="90" y="675"/>
                    <a:pt x="90" y="675"/>
                  </a:cubicBezTo>
                  <a:cubicBezTo>
                    <a:pt x="90" y="675"/>
                    <a:pt x="89" y="675"/>
                    <a:pt x="89" y="674"/>
                  </a:cubicBezTo>
                  <a:cubicBezTo>
                    <a:pt x="89" y="674"/>
                    <a:pt x="89" y="674"/>
                    <a:pt x="89" y="674"/>
                  </a:cubicBezTo>
                  <a:cubicBezTo>
                    <a:pt x="90" y="674"/>
                    <a:pt x="90" y="673"/>
                    <a:pt x="90" y="673"/>
                  </a:cubicBezTo>
                  <a:cubicBezTo>
                    <a:pt x="91" y="673"/>
                    <a:pt x="91" y="672"/>
                    <a:pt x="91" y="672"/>
                  </a:cubicBezTo>
                  <a:cubicBezTo>
                    <a:pt x="91" y="672"/>
                    <a:pt x="91" y="672"/>
                    <a:pt x="91" y="671"/>
                  </a:cubicBezTo>
                  <a:cubicBezTo>
                    <a:pt x="91" y="671"/>
                    <a:pt x="91" y="671"/>
                    <a:pt x="91" y="671"/>
                  </a:cubicBezTo>
                  <a:cubicBezTo>
                    <a:pt x="92" y="671"/>
                    <a:pt x="92" y="671"/>
                    <a:pt x="92" y="671"/>
                  </a:cubicBezTo>
                  <a:cubicBezTo>
                    <a:pt x="92" y="671"/>
                    <a:pt x="92" y="671"/>
                    <a:pt x="92" y="670"/>
                  </a:cubicBezTo>
                  <a:cubicBezTo>
                    <a:pt x="91" y="670"/>
                    <a:pt x="91" y="670"/>
                    <a:pt x="91" y="670"/>
                  </a:cubicBezTo>
                  <a:cubicBezTo>
                    <a:pt x="91" y="670"/>
                    <a:pt x="91" y="670"/>
                    <a:pt x="91" y="670"/>
                  </a:cubicBezTo>
                  <a:cubicBezTo>
                    <a:pt x="91" y="670"/>
                    <a:pt x="91" y="670"/>
                    <a:pt x="90" y="671"/>
                  </a:cubicBezTo>
                  <a:cubicBezTo>
                    <a:pt x="90" y="671"/>
                    <a:pt x="90" y="672"/>
                    <a:pt x="90" y="672"/>
                  </a:cubicBezTo>
                  <a:cubicBezTo>
                    <a:pt x="90" y="672"/>
                    <a:pt x="90" y="672"/>
                    <a:pt x="90" y="672"/>
                  </a:cubicBezTo>
                  <a:cubicBezTo>
                    <a:pt x="90" y="673"/>
                    <a:pt x="90" y="673"/>
                    <a:pt x="90" y="673"/>
                  </a:cubicBezTo>
                  <a:cubicBezTo>
                    <a:pt x="90" y="673"/>
                    <a:pt x="89" y="673"/>
                    <a:pt x="89" y="673"/>
                  </a:cubicBezTo>
                  <a:cubicBezTo>
                    <a:pt x="89" y="673"/>
                    <a:pt x="89" y="673"/>
                    <a:pt x="89" y="672"/>
                  </a:cubicBezTo>
                  <a:cubicBezTo>
                    <a:pt x="89" y="672"/>
                    <a:pt x="89" y="672"/>
                    <a:pt x="88" y="672"/>
                  </a:cubicBezTo>
                  <a:cubicBezTo>
                    <a:pt x="88" y="672"/>
                    <a:pt x="89" y="671"/>
                    <a:pt x="88" y="671"/>
                  </a:cubicBezTo>
                  <a:cubicBezTo>
                    <a:pt x="88" y="671"/>
                    <a:pt x="88" y="671"/>
                    <a:pt x="88" y="671"/>
                  </a:cubicBezTo>
                  <a:cubicBezTo>
                    <a:pt x="88" y="671"/>
                    <a:pt x="88" y="670"/>
                    <a:pt x="88" y="670"/>
                  </a:cubicBezTo>
                  <a:cubicBezTo>
                    <a:pt x="88" y="669"/>
                    <a:pt x="88" y="669"/>
                    <a:pt x="88" y="669"/>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8" y="668"/>
                    <a:pt x="88" y="668"/>
                    <a:pt x="88" y="668"/>
                  </a:cubicBezTo>
                  <a:cubicBezTo>
                    <a:pt x="88" y="668"/>
                    <a:pt x="88" y="667"/>
                    <a:pt x="88" y="667"/>
                  </a:cubicBezTo>
                  <a:cubicBezTo>
                    <a:pt x="88" y="667"/>
                    <a:pt x="89" y="666"/>
                    <a:pt x="89" y="666"/>
                  </a:cubicBezTo>
                  <a:cubicBezTo>
                    <a:pt x="89" y="665"/>
                    <a:pt x="89" y="665"/>
                    <a:pt x="89" y="665"/>
                  </a:cubicBezTo>
                  <a:cubicBezTo>
                    <a:pt x="89" y="665"/>
                    <a:pt x="90" y="665"/>
                    <a:pt x="90" y="665"/>
                  </a:cubicBezTo>
                  <a:cubicBezTo>
                    <a:pt x="91" y="664"/>
                    <a:pt x="91" y="664"/>
                    <a:pt x="91" y="663"/>
                  </a:cubicBezTo>
                  <a:cubicBezTo>
                    <a:pt x="91" y="663"/>
                    <a:pt x="92" y="663"/>
                    <a:pt x="92" y="663"/>
                  </a:cubicBezTo>
                  <a:cubicBezTo>
                    <a:pt x="92" y="663"/>
                    <a:pt x="92" y="663"/>
                    <a:pt x="92" y="663"/>
                  </a:cubicBezTo>
                  <a:cubicBezTo>
                    <a:pt x="92" y="664"/>
                    <a:pt x="92" y="664"/>
                    <a:pt x="92" y="664"/>
                  </a:cubicBezTo>
                  <a:cubicBezTo>
                    <a:pt x="92" y="664"/>
                    <a:pt x="91" y="665"/>
                    <a:pt x="91" y="665"/>
                  </a:cubicBezTo>
                  <a:cubicBezTo>
                    <a:pt x="90" y="665"/>
                    <a:pt x="90" y="666"/>
                    <a:pt x="90" y="666"/>
                  </a:cubicBezTo>
                  <a:cubicBezTo>
                    <a:pt x="90" y="666"/>
                    <a:pt x="90" y="666"/>
                    <a:pt x="90" y="666"/>
                  </a:cubicBezTo>
                  <a:cubicBezTo>
                    <a:pt x="90" y="666"/>
                    <a:pt x="89" y="666"/>
                    <a:pt x="89" y="667"/>
                  </a:cubicBezTo>
                  <a:cubicBezTo>
                    <a:pt x="89" y="667"/>
                    <a:pt x="90" y="667"/>
                    <a:pt x="90" y="667"/>
                  </a:cubicBezTo>
                  <a:cubicBezTo>
                    <a:pt x="90" y="667"/>
                    <a:pt x="90" y="666"/>
                    <a:pt x="90" y="666"/>
                  </a:cubicBezTo>
                  <a:cubicBezTo>
                    <a:pt x="90" y="666"/>
                    <a:pt x="90" y="666"/>
                    <a:pt x="90" y="666"/>
                  </a:cubicBezTo>
                  <a:cubicBezTo>
                    <a:pt x="90" y="666"/>
                    <a:pt x="90" y="666"/>
                    <a:pt x="91" y="666"/>
                  </a:cubicBezTo>
                  <a:cubicBezTo>
                    <a:pt x="91" y="666"/>
                    <a:pt x="91" y="666"/>
                    <a:pt x="91" y="666"/>
                  </a:cubicBezTo>
                  <a:cubicBezTo>
                    <a:pt x="91" y="666"/>
                    <a:pt x="91" y="666"/>
                    <a:pt x="91" y="665"/>
                  </a:cubicBezTo>
                  <a:cubicBezTo>
                    <a:pt x="92" y="665"/>
                    <a:pt x="92" y="665"/>
                    <a:pt x="92" y="665"/>
                  </a:cubicBezTo>
                  <a:cubicBezTo>
                    <a:pt x="92" y="665"/>
                    <a:pt x="92" y="665"/>
                    <a:pt x="92" y="665"/>
                  </a:cubicBezTo>
                  <a:cubicBezTo>
                    <a:pt x="93" y="664"/>
                    <a:pt x="93" y="664"/>
                    <a:pt x="94" y="664"/>
                  </a:cubicBezTo>
                  <a:cubicBezTo>
                    <a:pt x="94" y="664"/>
                    <a:pt x="94" y="664"/>
                    <a:pt x="94" y="664"/>
                  </a:cubicBezTo>
                  <a:cubicBezTo>
                    <a:pt x="94" y="664"/>
                    <a:pt x="94" y="665"/>
                    <a:pt x="94" y="665"/>
                  </a:cubicBezTo>
                  <a:cubicBezTo>
                    <a:pt x="94" y="665"/>
                    <a:pt x="95" y="666"/>
                    <a:pt x="95" y="666"/>
                  </a:cubicBezTo>
                  <a:cubicBezTo>
                    <a:pt x="95" y="666"/>
                    <a:pt x="95" y="667"/>
                    <a:pt x="95" y="667"/>
                  </a:cubicBezTo>
                  <a:cubicBezTo>
                    <a:pt x="96" y="667"/>
                    <a:pt x="96" y="666"/>
                    <a:pt x="96" y="666"/>
                  </a:cubicBezTo>
                  <a:cubicBezTo>
                    <a:pt x="96" y="666"/>
                    <a:pt x="96" y="666"/>
                    <a:pt x="95" y="665"/>
                  </a:cubicBezTo>
                  <a:cubicBezTo>
                    <a:pt x="95" y="665"/>
                    <a:pt x="95" y="665"/>
                    <a:pt x="95" y="665"/>
                  </a:cubicBezTo>
                  <a:cubicBezTo>
                    <a:pt x="95" y="665"/>
                    <a:pt x="95" y="665"/>
                    <a:pt x="95" y="664"/>
                  </a:cubicBezTo>
                  <a:cubicBezTo>
                    <a:pt x="95" y="664"/>
                    <a:pt x="95" y="664"/>
                    <a:pt x="95" y="664"/>
                  </a:cubicBezTo>
                  <a:cubicBezTo>
                    <a:pt x="95" y="664"/>
                    <a:pt x="95" y="664"/>
                    <a:pt x="95" y="664"/>
                  </a:cubicBezTo>
                  <a:cubicBezTo>
                    <a:pt x="95" y="664"/>
                    <a:pt x="95" y="663"/>
                    <a:pt x="95" y="663"/>
                  </a:cubicBezTo>
                  <a:cubicBezTo>
                    <a:pt x="95" y="663"/>
                    <a:pt x="95" y="663"/>
                    <a:pt x="95" y="663"/>
                  </a:cubicBezTo>
                  <a:cubicBezTo>
                    <a:pt x="95" y="663"/>
                    <a:pt x="95" y="663"/>
                    <a:pt x="95" y="663"/>
                  </a:cubicBezTo>
                  <a:cubicBezTo>
                    <a:pt x="94" y="663"/>
                    <a:pt x="94" y="663"/>
                    <a:pt x="94" y="663"/>
                  </a:cubicBezTo>
                  <a:cubicBezTo>
                    <a:pt x="93" y="663"/>
                    <a:pt x="93" y="663"/>
                    <a:pt x="93" y="663"/>
                  </a:cubicBezTo>
                  <a:cubicBezTo>
                    <a:pt x="93" y="663"/>
                    <a:pt x="93" y="663"/>
                    <a:pt x="93" y="663"/>
                  </a:cubicBezTo>
                  <a:cubicBezTo>
                    <a:pt x="93" y="663"/>
                    <a:pt x="93" y="663"/>
                    <a:pt x="93" y="663"/>
                  </a:cubicBezTo>
                  <a:cubicBezTo>
                    <a:pt x="93" y="663"/>
                    <a:pt x="93" y="663"/>
                    <a:pt x="93" y="663"/>
                  </a:cubicBezTo>
                  <a:cubicBezTo>
                    <a:pt x="93" y="662"/>
                    <a:pt x="93" y="662"/>
                    <a:pt x="93" y="662"/>
                  </a:cubicBezTo>
                  <a:cubicBezTo>
                    <a:pt x="93" y="662"/>
                    <a:pt x="93" y="662"/>
                    <a:pt x="92" y="662"/>
                  </a:cubicBezTo>
                  <a:cubicBezTo>
                    <a:pt x="92" y="662"/>
                    <a:pt x="92" y="662"/>
                    <a:pt x="92" y="662"/>
                  </a:cubicBezTo>
                  <a:cubicBezTo>
                    <a:pt x="92" y="662"/>
                    <a:pt x="93" y="662"/>
                    <a:pt x="93" y="661"/>
                  </a:cubicBezTo>
                  <a:cubicBezTo>
                    <a:pt x="93" y="661"/>
                    <a:pt x="93" y="661"/>
                    <a:pt x="93" y="661"/>
                  </a:cubicBezTo>
                  <a:cubicBezTo>
                    <a:pt x="94" y="660"/>
                    <a:pt x="95" y="660"/>
                    <a:pt x="95" y="659"/>
                  </a:cubicBezTo>
                  <a:cubicBezTo>
                    <a:pt x="95" y="658"/>
                    <a:pt x="94" y="658"/>
                    <a:pt x="94" y="658"/>
                  </a:cubicBezTo>
                  <a:cubicBezTo>
                    <a:pt x="94" y="659"/>
                    <a:pt x="94" y="659"/>
                    <a:pt x="94" y="660"/>
                  </a:cubicBezTo>
                  <a:cubicBezTo>
                    <a:pt x="94" y="660"/>
                    <a:pt x="93" y="661"/>
                    <a:pt x="93" y="661"/>
                  </a:cubicBezTo>
                  <a:cubicBezTo>
                    <a:pt x="92" y="661"/>
                    <a:pt x="92" y="662"/>
                    <a:pt x="92" y="662"/>
                  </a:cubicBezTo>
                  <a:cubicBezTo>
                    <a:pt x="92" y="662"/>
                    <a:pt x="92" y="663"/>
                    <a:pt x="92" y="663"/>
                  </a:cubicBezTo>
                  <a:cubicBezTo>
                    <a:pt x="92" y="663"/>
                    <a:pt x="91" y="663"/>
                    <a:pt x="91" y="663"/>
                  </a:cubicBezTo>
                  <a:cubicBezTo>
                    <a:pt x="91" y="662"/>
                    <a:pt x="91" y="662"/>
                    <a:pt x="91" y="662"/>
                  </a:cubicBezTo>
                  <a:cubicBezTo>
                    <a:pt x="91" y="662"/>
                    <a:pt x="91" y="663"/>
                    <a:pt x="91" y="663"/>
                  </a:cubicBezTo>
                  <a:cubicBezTo>
                    <a:pt x="91" y="663"/>
                    <a:pt x="90" y="664"/>
                    <a:pt x="90" y="664"/>
                  </a:cubicBezTo>
                  <a:cubicBezTo>
                    <a:pt x="90" y="664"/>
                    <a:pt x="89" y="664"/>
                    <a:pt x="89" y="664"/>
                  </a:cubicBezTo>
                  <a:cubicBezTo>
                    <a:pt x="89" y="664"/>
                    <a:pt x="89" y="664"/>
                    <a:pt x="89" y="664"/>
                  </a:cubicBezTo>
                  <a:cubicBezTo>
                    <a:pt x="89" y="665"/>
                    <a:pt x="88" y="665"/>
                    <a:pt x="88" y="666"/>
                  </a:cubicBezTo>
                  <a:cubicBezTo>
                    <a:pt x="88" y="666"/>
                    <a:pt x="88" y="666"/>
                    <a:pt x="88" y="667"/>
                  </a:cubicBezTo>
                  <a:cubicBezTo>
                    <a:pt x="87" y="667"/>
                    <a:pt x="87" y="667"/>
                    <a:pt x="87" y="667"/>
                  </a:cubicBezTo>
                  <a:cubicBezTo>
                    <a:pt x="87" y="667"/>
                    <a:pt x="87" y="667"/>
                    <a:pt x="87" y="667"/>
                  </a:cubicBezTo>
                  <a:cubicBezTo>
                    <a:pt x="87" y="668"/>
                    <a:pt x="88" y="669"/>
                    <a:pt x="87" y="669"/>
                  </a:cubicBezTo>
                  <a:cubicBezTo>
                    <a:pt x="87" y="669"/>
                    <a:pt x="86" y="669"/>
                    <a:pt x="86" y="668"/>
                  </a:cubicBezTo>
                  <a:cubicBezTo>
                    <a:pt x="86" y="668"/>
                    <a:pt x="87" y="667"/>
                    <a:pt x="86" y="666"/>
                  </a:cubicBezTo>
                  <a:cubicBezTo>
                    <a:pt x="86" y="667"/>
                    <a:pt x="86" y="667"/>
                    <a:pt x="86" y="667"/>
                  </a:cubicBezTo>
                  <a:cubicBezTo>
                    <a:pt x="86" y="667"/>
                    <a:pt x="86" y="667"/>
                    <a:pt x="85" y="667"/>
                  </a:cubicBezTo>
                  <a:cubicBezTo>
                    <a:pt x="85" y="666"/>
                    <a:pt x="85" y="666"/>
                    <a:pt x="84" y="666"/>
                  </a:cubicBezTo>
                  <a:cubicBezTo>
                    <a:pt x="84" y="666"/>
                    <a:pt x="84" y="666"/>
                    <a:pt x="84" y="665"/>
                  </a:cubicBezTo>
                  <a:cubicBezTo>
                    <a:pt x="84" y="665"/>
                    <a:pt x="84" y="665"/>
                    <a:pt x="85" y="665"/>
                  </a:cubicBezTo>
                  <a:cubicBezTo>
                    <a:pt x="85" y="665"/>
                    <a:pt x="86" y="665"/>
                    <a:pt x="86" y="665"/>
                  </a:cubicBezTo>
                  <a:cubicBezTo>
                    <a:pt x="86" y="666"/>
                    <a:pt x="86" y="666"/>
                    <a:pt x="86" y="666"/>
                  </a:cubicBezTo>
                  <a:cubicBezTo>
                    <a:pt x="87" y="666"/>
                    <a:pt x="87" y="666"/>
                    <a:pt x="87" y="665"/>
                  </a:cubicBezTo>
                  <a:cubicBezTo>
                    <a:pt x="87" y="665"/>
                    <a:pt x="87" y="665"/>
                    <a:pt x="87" y="664"/>
                  </a:cubicBezTo>
                  <a:cubicBezTo>
                    <a:pt x="87" y="664"/>
                    <a:pt x="87" y="664"/>
                    <a:pt x="87" y="664"/>
                  </a:cubicBezTo>
                  <a:cubicBezTo>
                    <a:pt x="87" y="664"/>
                    <a:pt x="87" y="664"/>
                    <a:pt x="87" y="665"/>
                  </a:cubicBezTo>
                  <a:cubicBezTo>
                    <a:pt x="87" y="665"/>
                    <a:pt x="87" y="665"/>
                    <a:pt x="86" y="665"/>
                  </a:cubicBezTo>
                  <a:cubicBezTo>
                    <a:pt x="86" y="665"/>
                    <a:pt x="86" y="665"/>
                    <a:pt x="86" y="665"/>
                  </a:cubicBezTo>
                  <a:cubicBezTo>
                    <a:pt x="86" y="665"/>
                    <a:pt x="87" y="664"/>
                    <a:pt x="87" y="664"/>
                  </a:cubicBezTo>
                  <a:cubicBezTo>
                    <a:pt x="86" y="664"/>
                    <a:pt x="86" y="664"/>
                    <a:pt x="86" y="664"/>
                  </a:cubicBezTo>
                  <a:cubicBezTo>
                    <a:pt x="86" y="664"/>
                    <a:pt x="86" y="664"/>
                    <a:pt x="86" y="663"/>
                  </a:cubicBezTo>
                  <a:cubicBezTo>
                    <a:pt x="87" y="663"/>
                    <a:pt x="87" y="663"/>
                    <a:pt x="87" y="662"/>
                  </a:cubicBezTo>
                  <a:cubicBezTo>
                    <a:pt x="87" y="662"/>
                    <a:pt x="88" y="662"/>
                    <a:pt x="88" y="662"/>
                  </a:cubicBezTo>
                  <a:cubicBezTo>
                    <a:pt x="88" y="662"/>
                    <a:pt x="88" y="662"/>
                    <a:pt x="88" y="662"/>
                  </a:cubicBezTo>
                  <a:cubicBezTo>
                    <a:pt x="88" y="662"/>
                    <a:pt x="88" y="662"/>
                    <a:pt x="88" y="662"/>
                  </a:cubicBezTo>
                  <a:cubicBezTo>
                    <a:pt x="88" y="662"/>
                    <a:pt x="88" y="661"/>
                    <a:pt x="88" y="661"/>
                  </a:cubicBezTo>
                  <a:cubicBezTo>
                    <a:pt x="87" y="661"/>
                    <a:pt x="87" y="662"/>
                    <a:pt x="87" y="662"/>
                  </a:cubicBezTo>
                  <a:cubicBezTo>
                    <a:pt x="87" y="662"/>
                    <a:pt x="86" y="663"/>
                    <a:pt x="86" y="663"/>
                  </a:cubicBezTo>
                  <a:cubicBezTo>
                    <a:pt x="86" y="664"/>
                    <a:pt x="85" y="664"/>
                    <a:pt x="85" y="664"/>
                  </a:cubicBezTo>
                  <a:cubicBezTo>
                    <a:pt x="85" y="664"/>
                    <a:pt x="85" y="664"/>
                    <a:pt x="85" y="664"/>
                  </a:cubicBezTo>
                  <a:cubicBezTo>
                    <a:pt x="85" y="664"/>
                    <a:pt x="85" y="664"/>
                    <a:pt x="85" y="664"/>
                  </a:cubicBezTo>
                  <a:cubicBezTo>
                    <a:pt x="85" y="664"/>
                    <a:pt x="85" y="663"/>
                    <a:pt x="86" y="663"/>
                  </a:cubicBezTo>
                  <a:cubicBezTo>
                    <a:pt x="86" y="662"/>
                    <a:pt x="86" y="662"/>
                    <a:pt x="86" y="662"/>
                  </a:cubicBezTo>
                  <a:cubicBezTo>
                    <a:pt x="86" y="662"/>
                    <a:pt x="86" y="662"/>
                    <a:pt x="86" y="661"/>
                  </a:cubicBezTo>
                  <a:cubicBezTo>
                    <a:pt x="86" y="661"/>
                    <a:pt x="86" y="660"/>
                    <a:pt x="87" y="660"/>
                  </a:cubicBezTo>
                  <a:cubicBezTo>
                    <a:pt x="87" y="659"/>
                    <a:pt x="87" y="659"/>
                    <a:pt x="87" y="659"/>
                  </a:cubicBezTo>
                  <a:cubicBezTo>
                    <a:pt x="87" y="659"/>
                    <a:pt x="87" y="659"/>
                    <a:pt x="87" y="659"/>
                  </a:cubicBezTo>
                  <a:cubicBezTo>
                    <a:pt x="87" y="659"/>
                    <a:pt x="86" y="659"/>
                    <a:pt x="87" y="658"/>
                  </a:cubicBezTo>
                  <a:cubicBezTo>
                    <a:pt x="86" y="658"/>
                    <a:pt x="86" y="658"/>
                    <a:pt x="86" y="658"/>
                  </a:cubicBezTo>
                  <a:cubicBezTo>
                    <a:pt x="86" y="658"/>
                    <a:pt x="86" y="658"/>
                    <a:pt x="86" y="659"/>
                  </a:cubicBezTo>
                  <a:cubicBezTo>
                    <a:pt x="86" y="659"/>
                    <a:pt x="86" y="659"/>
                    <a:pt x="86" y="660"/>
                  </a:cubicBezTo>
                  <a:cubicBezTo>
                    <a:pt x="86" y="660"/>
                    <a:pt x="86" y="660"/>
                    <a:pt x="86" y="661"/>
                  </a:cubicBezTo>
                  <a:cubicBezTo>
                    <a:pt x="85" y="661"/>
                    <a:pt x="85" y="662"/>
                    <a:pt x="85" y="663"/>
                  </a:cubicBezTo>
                  <a:cubicBezTo>
                    <a:pt x="85" y="663"/>
                    <a:pt x="85" y="663"/>
                    <a:pt x="85" y="664"/>
                  </a:cubicBezTo>
                  <a:cubicBezTo>
                    <a:pt x="85" y="664"/>
                    <a:pt x="84" y="664"/>
                    <a:pt x="84" y="664"/>
                  </a:cubicBezTo>
                  <a:cubicBezTo>
                    <a:pt x="84" y="663"/>
                    <a:pt x="84" y="663"/>
                    <a:pt x="84" y="663"/>
                  </a:cubicBezTo>
                  <a:cubicBezTo>
                    <a:pt x="85" y="662"/>
                    <a:pt x="85" y="662"/>
                    <a:pt x="84" y="661"/>
                  </a:cubicBezTo>
                  <a:cubicBezTo>
                    <a:pt x="84" y="660"/>
                    <a:pt x="84" y="659"/>
                    <a:pt x="85" y="658"/>
                  </a:cubicBezTo>
                  <a:cubicBezTo>
                    <a:pt x="85" y="658"/>
                    <a:pt x="84" y="658"/>
                    <a:pt x="84" y="658"/>
                  </a:cubicBezTo>
                  <a:cubicBezTo>
                    <a:pt x="84" y="658"/>
                    <a:pt x="84" y="658"/>
                    <a:pt x="84" y="657"/>
                  </a:cubicBezTo>
                  <a:cubicBezTo>
                    <a:pt x="84" y="657"/>
                    <a:pt x="84" y="657"/>
                    <a:pt x="84" y="657"/>
                  </a:cubicBezTo>
                  <a:cubicBezTo>
                    <a:pt x="84" y="657"/>
                    <a:pt x="84" y="658"/>
                    <a:pt x="84" y="658"/>
                  </a:cubicBezTo>
                  <a:cubicBezTo>
                    <a:pt x="84" y="658"/>
                    <a:pt x="83" y="659"/>
                    <a:pt x="83" y="659"/>
                  </a:cubicBezTo>
                  <a:cubicBezTo>
                    <a:pt x="83" y="660"/>
                    <a:pt x="83" y="660"/>
                    <a:pt x="83" y="660"/>
                  </a:cubicBezTo>
                  <a:cubicBezTo>
                    <a:pt x="83" y="660"/>
                    <a:pt x="84" y="660"/>
                    <a:pt x="84" y="660"/>
                  </a:cubicBezTo>
                  <a:cubicBezTo>
                    <a:pt x="84" y="660"/>
                    <a:pt x="84" y="660"/>
                    <a:pt x="84" y="661"/>
                  </a:cubicBezTo>
                  <a:cubicBezTo>
                    <a:pt x="84" y="661"/>
                    <a:pt x="84" y="662"/>
                    <a:pt x="84" y="662"/>
                  </a:cubicBezTo>
                  <a:cubicBezTo>
                    <a:pt x="84" y="662"/>
                    <a:pt x="84" y="663"/>
                    <a:pt x="84" y="663"/>
                  </a:cubicBezTo>
                  <a:cubicBezTo>
                    <a:pt x="84" y="663"/>
                    <a:pt x="84" y="663"/>
                    <a:pt x="84" y="663"/>
                  </a:cubicBezTo>
                  <a:cubicBezTo>
                    <a:pt x="83" y="663"/>
                    <a:pt x="83" y="663"/>
                    <a:pt x="83" y="663"/>
                  </a:cubicBezTo>
                  <a:cubicBezTo>
                    <a:pt x="83" y="663"/>
                    <a:pt x="83" y="663"/>
                    <a:pt x="83" y="663"/>
                  </a:cubicBezTo>
                  <a:cubicBezTo>
                    <a:pt x="83" y="663"/>
                    <a:pt x="83" y="663"/>
                    <a:pt x="83" y="663"/>
                  </a:cubicBezTo>
                  <a:cubicBezTo>
                    <a:pt x="83" y="663"/>
                    <a:pt x="83" y="664"/>
                    <a:pt x="83" y="664"/>
                  </a:cubicBezTo>
                  <a:cubicBezTo>
                    <a:pt x="83" y="664"/>
                    <a:pt x="83" y="664"/>
                    <a:pt x="83" y="664"/>
                  </a:cubicBezTo>
                  <a:cubicBezTo>
                    <a:pt x="83" y="664"/>
                    <a:pt x="83" y="664"/>
                    <a:pt x="83" y="664"/>
                  </a:cubicBezTo>
                  <a:cubicBezTo>
                    <a:pt x="83" y="664"/>
                    <a:pt x="82" y="663"/>
                    <a:pt x="82" y="663"/>
                  </a:cubicBezTo>
                  <a:cubicBezTo>
                    <a:pt x="82" y="663"/>
                    <a:pt x="82" y="663"/>
                    <a:pt x="82" y="663"/>
                  </a:cubicBezTo>
                  <a:cubicBezTo>
                    <a:pt x="82" y="663"/>
                    <a:pt x="82" y="663"/>
                    <a:pt x="82" y="663"/>
                  </a:cubicBezTo>
                  <a:cubicBezTo>
                    <a:pt x="82" y="662"/>
                    <a:pt x="83" y="662"/>
                    <a:pt x="82" y="661"/>
                  </a:cubicBezTo>
                  <a:cubicBezTo>
                    <a:pt x="82" y="661"/>
                    <a:pt x="82" y="661"/>
                    <a:pt x="82" y="661"/>
                  </a:cubicBezTo>
                  <a:cubicBezTo>
                    <a:pt x="82" y="660"/>
                    <a:pt x="82" y="660"/>
                    <a:pt x="82" y="660"/>
                  </a:cubicBezTo>
                  <a:cubicBezTo>
                    <a:pt x="82" y="660"/>
                    <a:pt x="82" y="660"/>
                    <a:pt x="82" y="660"/>
                  </a:cubicBezTo>
                  <a:cubicBezTo>
                    <a:pt x="83" y="660"/>
                    <a:pt x="82" y="659"/>
                    <a:pt x="83" y="658"/>
                  </a:cubicBezTo>
                  <a:cubicBezTo>
                    <a:pt x="83" y="658"/>
                    <a:pt x="83" y="658"/>
                    <a:pt x="83" y="658"/>
                  </a:cubicBezTo>
                  <a:cubicBezTo>
                    <a:pt x="83" y="658"/>
                    <a:pt x="83" y="657"/>
                    <a:pt x="83" y="657"/>
                  </a:cubicBezTo>
                  <a:cubicBezTo>
                    <a:pt x="82" y="658"/>
                    <a:pt x="82" y="659"/>
                    <a:pt x="82" y="659"/>
                  </a:cubicBezTo>
                  <a:cubicBezTo>
                    <a:pt x="82" y="660"/>
                    <a:pt x="82" y="660"/>
                    <a:pt x="82" y="660"/>
                  </a:cubicBezTo>
                  <a:cubicBezTo>
                    <a:pt x="81" y="660"/>
                    <a:pt x="81" y="660"/>
                    <a:pt x="81" y="660"/>
                  </a:cubicBezTo>
                  <a:cubicBezTo>
                    <a:pt x="81" y="660"/>
                    <a:pt x="81" y="660"/>
                    <a:pt x="80" y="659"/>
                  </a:cubicBezTo>
                  <a:cubicBezTo>
                    <a:pt x="80" y="659"/>
                    <a:pt x="80" y="659"/>
                    <a:pt x="80" y="658"/>
                  </a:cubicBezTo>
                  <a:cubicBezTo>
                    <a:pt x="80" y="658"/>
                    <a:pt x="80" y="658"/>
                    <a:pt x="80" y="658"/>
                  </a:cubicBezTo>
                  <a:cubicBezTo>
                    <a:pt x="80" y="658"/>
                    <a:pt x="80" y="658"/>
                    <a:pt x="80" y="657"/>
                  </a:cubicBezTo>
                  <a:cubicBezTo>
                    <a:pt x="80" y="657"/>
                    <a:pt x="80" y="657"/>
                    <a:pt x="80" y="657"/>
                  </a:cubicBezTo>
                  <a:cubicBezTo>
                    <a:pt x="80" y="657"/>
                    <a:pt x="80" y="656"/>
                    <a:pt x="80" y="656"/>
                  </a:cubicBezTo>
                  <a:cubicBezTo>
                    <a:pt x="80" y="655"/>
                    <a:pt x="80" y="654"/>
                    <a:pt x="80" y="653"/>
                  </a:cubicBezTo>
                  <a:cubicBezTo>
                    <a:pt x="81" y="653"/>
                    <a:pt x="81" y="653"/>
                    <a:pt x="81" y="653"/>
                  </a:cubicBezTo>
                  <a:cubicBezTo>
                    <a:pt x="82" y="653"/>
                    <a:pt x="82" y="652"/>
                    <a:pt x="81" y="652"/>
                  </a:cubicBezTo>
                  <a:cubicBezTo>
                    <a:pt x="81" y="652"/>
                    <a:pt x="81" y="651"/>
                    <a:pt x="81" y="651"/>
                  </a:cubicBezTo>
                  <a:cubicBezTo>
                    <a:pt x="81" y="651"/>
                    <a:pt x="81" y="651"/>
                    <a:pt x="81" y="651"/>
                  </a:cubicBezTo>
                  <a:cubicBezTo>
                    <a:pt x="81" y="651"/>
                    <a:pt x="81" y="650"/>
                    <a:pt x="82" y="650"/>
                  </a:cubicBezTo>
                  <a:cubicBezTo>
                    <a:pt x="82" y="651"/>
                    <a:pt x="82" y="651"/>
                    <a:pt x="82" y="651"/>
                  </a:cubicBezTo>
                  <a:cubicBezTo>
                    <a:pt x="83" y="652"/>
                    <a:pt x="84" y="652"/>
                    <a:pt x="84" y="652"/>
                  </a:cubicBezTo>
                  <a:cubicBezTo>
                    <a:pt x="85" y="652"/>
                    <a:pt x="85" y="652"/>
                    <a:pt x="85" y="652"/>
                  </a:cubicBezTo>
                  <a:cubicBezTo>
                    <a:pt x="86" y="651"/>
                    <a:pt x="86" y="652"/>
                    <a:pt x="87" y="652"/>
                  </a:cubicBezTo>
                  <a:cubicBezTo>
                    <a:pt x="87" y="652"/>
                    <a:pt x="87" y="653"/>
                    <a:pt x="88" y="652"/>
                  </a:cubicBezTo>
                  <a:cubicBezTo>
                    <a:pt x="87" y="652"/>
                    <a:pt x="87" y="652"/>
                    <a:pt x="87" y="651"/>
                  </a:cubicBezTo>
                  <a:cubicBezTo>
                    <a:pt x="86" y="651"/>
                    <a:pt x="86" y="651"/>
                    <a:pt x="85" y="651"/>
                  </a:cubicBezTo>
                  <a:cubicBezTo>
                    <a:pt x="85" y="651"/>
                    <a:pt x="85" y="651"/>
                    <a:pt x="85" y="651"/>
                  </a:cubicBezTo>
                  <a:cubicBezTo>
                    <a:pt x="84" y="651"/>
                    <a:pt x="84" y="651"/>
                    <a:pt x="84" y="651"/>
                  </a:cubicBezTo>
                  <a:cubicBezTo>
                    <a:pt x="83" y="651"/>
                    <a:pt x="83" y="651"/>
                    <a:pt x="83" y="650"/>
                  </a:cubicBezTo>
                  <a:cubicBezTo>
                    <a:pt x="82" y="650"/>
                    <a:pt x="82" y="649"/>
                    <a:pt x="82" y="649"/>
                  </a:cubicBezTo>
                  <a:cubicBezTo>
                    <a:pt x="82" y="649"/>
                    <a:pt x="82" y="649"/>
                    <a:pt x="82" y="649"/>
                  </a:cubicBezTo>
                  <a:cubicBezTo>
                    <a:pt x="82" y="648"/>
                    <a:pt x="82" y="648"/>
                    <a:pt x="82" y="648"/>
                  </a:cubicBezTo>
                  <a:cubicBezTo>
                    <a:pt x="82" y="648"/>
                    <a:pt x="82" y="648"/>
                    <a:pt x="82" y="648"/>
                  </a:cubicBezTo>
                  <a:cubicBezTo>
                    <a:pt x="83" y="647"/>
                    <a:pt x="83" y="647"/>
                    <a:pt x="83" y="646"/>
                  </a:cubicBezTo>
                  <a:cubicBezTo>
                    <a:pt x="83" y="646"/>
                    <a:pt x="83" y="646"/>
                    <a:pt x="83" y="646"/>
                  </a:cubicBezTo>
                  <a:cubicBezTo>
                    <a:pt x="83" y="646"/>
                    <a:pt x="83" y="646"/>
                    <a:pt x="82" y="646"/>
                  </a:cubicBezTo>
                  <a:cubicBezTo>
                    <a:pt x="82" y="646"/>
                    <a:pt x="82" y="646"/>
                    <a:pt x="82" y="646"/>
                  </a:cubicBezTo>
                  <a:cubicBezTo>
                    <a:pt x="82" y="647"/>
                    <a:pt x="81" y="647"/>
                    <a:pt x="81" y="647"/>
                  </a:cubicBezTo>
                  <a:cubicBezTo>
                    <a:pt x="81" y="648"/>
                    <a:pt x="81" y="648"/>
                    <a:pt x="80" y="648"/>
                  </a:cubicBezTo>
                  <a:cubicBezTo>
                    <a:pt x="80" y="649"/>
                    <a:pt x="79" y="649"/>
                    <a:pt x="79" y="649"/>
                  </a:cubicBezTo>
                  <a:cubicBezTo>
                    <a:pt x="79" y="650"/>
                    <a:pt x="79" y="651"/>
                    <a:pt x="79" y="652"/>
                  </a:cubicBezTo>
                  <a:cubicBezTo>
                    <a:pt x="79" y="652"/>
                    <a:pt x="79" y="652"/>
                    <a:pt x="79" y="652"/>
                  </a:cubicBezTo>
                  <a:cubicBezTo>
                    <a:pt x="79" y="652"/>
                    <a:pt x="79" y="652"/>
                    <a:pt x="79" y="652"/>
                  </a:cubicBezTo>
                  <a:cubicBezTo>
                    <a:pt x="78" y="652"/>
                    <a:pt x="78" y="652"/>
                    <a:pt x="78" y="653"/>
                  </a:cubicBezTo>
                  <a:cubicBezTo>
                    <a:pt x="78" y="653"/>
                    <a:pt x="78" y="653"/>
                    <a:pt x="78" y="653"/>
                  </a:cubicBezTo>
                  <a:cubicBezTo>
                    <a:pt x="77" y="653"/>
                    <a:pt x="77" y="654"/>
                    <a:pt x="77" y="654"/>
                  </a:cubicBezTo>
                  <a:cubicBezTo>
                    <a:pt x="77" y="654"/>
                    <a:pt x="77" y="654"/>
                    <a:pt x="76" y="653"/>
                  </a:cubicBezTo>
                  <a:cubicBezTo>
                    <a:pt x="76" y="653"/>
                    <a:pt x="75" y="653"/>
                    <a:pt x="75" y="652"/>
                  </a:cubicBezTo>
                  <a:cubicBezTo>
                    <a:pt x="75" y="652"/>
                    <a:pt x="75" y="652"/>
                    <a:pt x="75" y="651"/>
                  </a:cubicBezTo>
                  <a:cubicBezTo>
                    <a:pt x="75" y="651"/>
                    <a:pt x="74" y="651"/>
                    <a:pt x="74" y="651"/>
                  </a:cubicBezTo>
                  <a:cubicBezTo>
                    <a:pt x="74" y="651"/>
                    <a:pt x="74" y="650"/>
                    <a:pt x="74" y="650"/>
                  </a:cubicBezTo>
                  <a:cubicBezTo>
                    <a:pt x="74" y="650"/>
                    <a:pt x="74" y="650"/>
                    <a:pt x="74" y="650"/>
                  </a:cubicBezTo>
                  <a:cubicBezTo>
                    <a:pt x="74" y="650"/>
                    <a:pt x="73" y="649"/>
                    <a:pt x="73" y="648"/>
                  </a:cubicBezTo>
                  <a:cubicBezTo>
                    <a:pt x="73" y="649"/>
                    <a:pt x="73" y="649"/>
                    <a:pt x="73" y="649"/>
                  </a:cubicBezTo>
                  <a:cubicBezTo>
                    <a:pt x="73" y="649"/>
                    <a:pt x="73" y="650"/>
                    <a:pt x="73" y="650"/>
                  </a:cubicBezTo>
                  <a:cubicBezTo>
                    <a:pt x="73" y="650"/>
                    <a:pt x="73" y="650"/>
                    <a:pt x="73" y="650"/>
                  </a:cubicBezTo>
                  <a:cubicBezTo>
                    <a:pt x="73" y="650"/>
                    <a:pt x="73" y="650"/>
                    <a:pt x="73" y="650"/>
                  </a:cubicBezTo>
                  <a:cubicBezTo>
                    <a:pt x="72" y="649"/>
                    <a:pt x="72" y="650"/>
                    <a:pt x="71" y="649"/>
                  </a:cubicBezTo>
                  <a:cubicBezTo>
                    <a:pt x="71" y="649"/>
                    <a:pt x="71" y="648"/>
                    <a:pt x="72" y="648"/>
                  </a:cubicBezTo>
                  <a:cubicBezTo>
                    <a:pt x="72" y="648"/>
                    <a:pt x="72" y="648"/>
                    <a:pt x="72" y="648"/>
                  </a:cubicBezTo>
                  <a:cubicBezTo>
                    <a:pt x="72" y="648"/>
                    <a:pt x="72" y="648"/>
                    <a:pt x="72" y="648"/>
                  </a:cubicBezTo>
                  <a:cubicBezTo>
                    <a:pt x="73" y="648"/>
                    <a:pt x="73" y="648"/>
                    <a:pt x="73" y="648"/>
                  </a:cubicBezTo>
                  <a:cubicBezTo>
                    <a:pt x="73" y="648"/>
                    <a:pt x="73" y="648"/>
                    <a:pt x="73" y="647"/>
                  </a:cubicBezTo>
                  <a:cubicBezTo>
                    <a:pt x="73" y="647"/>
                    <a:pt x="73" y="647"/>
                    <a:pt x="72" y="647"/>
                  </a:cubicBezTo>
                  <a:cubicBezTo>
                    <a:pt x="72" y="647"/>
                    <a:pt x="72" y="647"/>
                    <a:pt x="72" y="647"/>
                  </a:cubicBezTo>
                  <a:cubicBezTo>
                    <a:pt x="72" y="646"/>
                    <a:pt x="73" y="646"/>
                    <a:pt x="73" y="646"/>
                  </a:cubicBezTo>
                  <a:cubicBezTo>
                    <a:pt x="73" y="646"/>
                    <a:pt x="73" y="647"/>
                    <a:pt x="73" y="647"/>
                  </a:cubicBezTo>
                  <a:cubicBezTo>
                    <a:pt x="74" y="647"/>
                    <a:pt x="74" y="648"/>
                    <a:pt x="75" y="649"/>
                  </a:cubicBezTo>
                  <a:cubicBezTo>
                    <a:pt x="75" y="649"/>
                    <a:pt x="75" y="649"/>
                    <a:pt x="75" y="649"/>
                  </a:cubicBezTo>
                  <a:cubicBezTo>
                    <a:pt x="75" y="649"/>
                    <a:pt x="75" y="649"/>
                    <a:pt x="76" y="649"/>
                  </a:cubicBezTo>
                  <a:cubicBezTo>
                    <a:pt x="76" y="649"/>
                    <a:pt x="76" y="648"/>
                    <a:pt x="75" y="648"/>
                  </a:cubicBezTo>
                  <a:cubicBezTo>
                    <a:pt x="75" y="648"/>
                    <a:pt x="74" y="647"/>
                    <a:pt x="73" y="646"/>
                  </a:cubicBezTo>
                  <a:cubicBezTo>
                    <a:pt x="73" y="646"/>
                    <a:pt x="73" y="645"/>
                    <a:pt x="73" y="645"/>
                  </a:cubicBezTo>
                  <a:cubicBezTo>
                    <a:pt x="73" y="645"/>
                    <a:pt x="73" y="645"/>
                    <a:pt x="73" y="644"/>
                  </a:cubicBezTo>
                  <a:cubicBezTo>
                    <a:pt x="73" y="644"/>
                    <a:pt x="73" y="644"/>
                    <a:pt x="74" y="644"/>
                  </a:cubicBezTo>
                  <a:cubicBezTo>
                    <a:pt x="74" y="644"/>
                    <a:pt x="74" y="644"/>
                    <a:pt x="74" y="643"/>
                  </a:cubicBezTo>
                  <a:cubicBezTo>
                    <a:pt x="74" y="643"/>
                    <a:pt x="74" y="643"/>
                    <a:pt x="74" y="643"/>
                  </a:cubicBezTo>
                  <a:cubicBezTo>
                    <a:pt x="74" y="643"/>
                    <a:pt x="74" y="643"/>
                    <a:pt x="74" y="643"/>
                  </a:cubicBezTo>
                  <a:cubicBezTo>
                    <a:pt x="74" y="643"/>
                    <a:pt x="74" y="643"/>
                    <a:pt x="74" y="643"/>
                  </a:cubicBezTo>
                  <a:cubicBezTo>
                    <a:pt x="74" y="643"/>
                    <a:pt x="74" y="643"/>
                    <a:pt x="74" y="643"/>
                  </a:cubicBezTo>
                  <a:cubicBezTo>
                    <a:pt x="74" y="643"/>
                    <a:pt x="74" y="643"/>
                    <a:pt x="74" y="643"/>
                  </a:cubicBezTo>
                  <a:cubicBezTo>
                    <a:pt x="73" y="643"/>
                    <a:pt x="73" y="643"/>
                    <a:pt x="73" y="644"/>
                  </a:cubicBezTo>
                  <a:cubicBezTo>
                    <a:pt x="73" y="644"/>
                    <a:pt x="73" y="644"/>
                    <a:pt x="73" y="644"/>
                  </a:cubicBezTo>
                  <a:cubicBezTo>
                    <a:pt x="73" y="644"/>
                    <a:pt x="73" y="644"/>
                    <a:pt x="72" y="644"/>
                  </a:cubicBezTo>
                  <a:cubicBezTo>
                    <a:pt x="72" y="644"/>
                    <a:pt x="72" y="644"/>
                    <a:pt x="72" y="644"/>
                  </a:cubicBezTo>
                  <a:cubicBezTo>
                    <a:pt x="72" y="644"/>
                    <a:pt x="72" y="644"/>
                    <a:pt x="72" y="644"/>
                  </a:cubicBezTo>
                  <a:cubicBezTo>
                    <a:pt x="72" y="643"/>
                    <a:pt x="72" y="643"/>
                    <a:pt x="72" y="643"/>
                  </a:cubicBezTo>
                  <a:cubicBezTo>
                    <a:pt x="72" y="643"/>
                    <a:pt x="72" y="642"/>
                    <a:pt x="72" y="642"/>
                  </a:cubicBezTo>
                  <a:cubicBezTo>
                    <a:pt x="72" y="642"/>
                    <a:pt x="72" y="642"/>
                    <a:pt x="72" y="642"/>
                  </a:cubicBezTo>
                  <a:cubicBezTo>
                    <a:pt x="72" y="642"/>
                    <a:pt x="72" y="642"/>
                    <a:pt x="72" y="642"/>
                  </a:cubicBezTo>
                  <a:cubicBezTo>
                    <a:pt x="72" y="642"/>
                    <a:pt x="72" y="642"/>
                    <a:pt x="72" y="642"/>
                  </a:cubicBezTo>
                  <a:cubicBezTo>
                    <a:pt x="72" y="642"/>
                    <a:pt x="72" y="641"/>
                    <a:pt x="72" y="641"/>
                  </a:cubicBezTo>
                  <a:cubicBezTo>
                    <a:pt x="72" y="641"/>
                    <a:pt x="72" y="641"/>
                    <a:pt x="72" y="641"/>
                  </a:cubicBezTo>
                  <a:cubicBezTo>
                    <a:pt x="72" y="641"/>
                    <a:pt x="72" y="641"/>
                    <a:pt x="72" y="641"/>
                  </a:cubicBezTo>
                  <a:cubicBezTo>
                    <a:pt x="72" y="641"/>
                    <a:pt x="72" y="641"/>
                    <a:pt x="72" y="641"/>
                  </a:cubicBezTo>
                  <a:cubicBezTo>
                    <a:pt x="71" y="642"/>
                    <a:pt x="71" y="642"/>
                    <a:pt x="71" y="641"/>
                  </a:cubicBezTo>
                  <a:cubicBezTo>
                    <a:pt x="71" y="641"/>
                    <a:pt x="71" y="641"/>
                    <a:pt x="71" y="641"/>
                  </a:cubicBezTo>
                  <a:cubicBezTo>
                    <a:pt x="71" y="641"/>
                    <a:pt x="71" y="641"/>
                    <a:pt x="71" y="641"/>
                  </a:cubicBezTo>
                  <a:cubicBezTo>
                    <a:pt x="71" y="640"/>
                    <a:pt x="71" y="640"/>
                    <a:pt x="71" y="640"/>
                  </a:cubicBezTo>
                  <a:cubicBezTo>
                    <a:pt x="71" y="640"/>
                    <a:pt x="71" y="640"/>
                    <a:pt x="71" y="640"/>
                  </a:cubicBezTo>
                  <a:cubicBezTo>
                    <a:pt x="71" y="640"/>
                    <a:pt x="71" y="639"/>
                    <a:pt x="71" y="639"/>
                  </a:cubicBezTo>
                  <a:cubicBezTo>
                    <a:pt x="71" y="639"/>
                    <a:pt x="71" y="639"/>
                    <a:pt x="71" y="639"/>
                  </a:cubicBezTo>
                  <a:cubicBezTo>
                    <a:pt x="71" y="639"/>
                    <a:pt x="71" y="639"/>
                    <a:pt x="72" y="639"/>
                  </a:cubicBezTo>
                  <a:cubicBezTo>
                    <a:pt x="72" y="639"/>
                    <a:pt x="72" y="639"/>
                    <a:pt x="72" y="639"/>
                  </a:cubicBezTo>
                  <a:cubicBezTo>
                    <a:pt x="72" y="640"/>
                    <a:pt x="72" y="640"/>
                    <a:pt x="72" y="640"/>
                  </a:cubicBezTo>
                  <a:cubicBezTo>
                    <a:pt x="73" y="640"/>
                    <a:pt x="73" y="640"/>
                    <a:pt x="73" y="640"/>
                  </a:cubicBezTo>
                  <a:cubicBezTo>
                    <a:pt x="73" y="640"/>
                    <a:pt x="73" y="640"/>
                    <a:pt x="73" y="640"/>
                  </a:cubicBezTo>
                  <a:cubicBezTo>
                    <a:pt x="73" y="640"/>
                    <a:pt x="73" y="640"/>
                    <a:pt x="73" y="640"/>
                  </a:cubicBezTo>
                  <a:cubicBezTo>
                    <a:pt x="73" y="640"/>
                    <a:pt x="73" y="639"/>
                    <a:pt x="72" y="639"/>
                  </a:cubicBezTo>
                  <a:cubicBezTo>
                    <a:pt x="72" y="639"/>
                    <a:pt x="72" y="639"/>
                    <a:pt x="72" y="639"/>
                  </a:cubicBezTo>
                  <a:cubicBezTo>
                    <a:pt x="72" y="639"/>
                    <a:pt x="72" y="639"/>
                    <a:pt x="72" y="639"/>
                  </a:cubicBezTo>
                  <a:cubicBezTo>
                    <a:pt x="72" y="638"/>
                    <a:pt x="72" y="638"/>
                    <a:pt x="72" y="638"/>
                  </a:cubicBezTo>
                  <a:cubicBezTo>
                    <a:pt x="72" y="638"/>
                    <a:pt x="72" y="638"/>
                    <a:pt x="71" y="638"/>
                  </a:cubicBezTo>
                  <a:cubicBezTo>
                    <a:pt x="71" y="639"/>
                    <a:pt x="71" y="639"/>
                    <a:pt x="71" y="639"/>
                  </a:cubicBezTo>
                  <a:cubicBezTo>
                    <a:pt x="71" y="639"/>
                    <a:pt x="71" y="639"/>
                    <a:pt x="71" y="639"/>
                  </a:cubicBezTo>
                  <a:cubicBezTo>
                    <a:pt x="71" y="639"/>
                    <a:pt x="71" y="639"/>
                    <a:pt x="71" y="638"/>
                  </a:cubicBezTo>
                  <a:cubicBezTo>
                    <a:pt x="71" y="638"/>
                    <a:pt x="71" y="638"/>
                    <a:pt x="71" y="638"/>
                  </a:cubicBezTo>
                  <a:cubicBezTo>
                    <a:pt x="71" y="638"/>
                    <a:pt x="71" y="638"/>
                    <a:pt x="72" y="638"/>
                  </a:cubicBezTo>
                  <a:cubicBezTo>
                    <a:pt x="72" y="638"/>
                    <a:pt x="72" y="638"/>
                    <a:pt x="72" y="637"/>
                  </a:cubicBezTo>
                  <a:cubicBezTo>
                    <a:pt x="72" y="637"/>
                    <a:pt x="72" y="637"/>
                    <a:pt x="72" y="637"/>
                  </a:cubicBezTo>
                  <a:cubicBezTo>
                    <a:pt x="72" y="637"/>
                    <a:pt x="72" y="637"/>
                    <a:pt x="72" y="637"/>
                  </a:cubicBezTo>
                  <a:cubicBezTo>
                    <a:pt x="72" y="636"/>
                    <a:pt x="72" y="636"/>
                    <a:pt x="72" y="636"/>
                  </a:cubicBezTo>
                  <a:cubicBezTo>
                    <a:pt x="72" y="636"/>
                    <a:pt x="73" y="636"/>
                    <a:pt x="73" y="636"/>
                  </a:cubicBezTo>
                  <a:cubicBezTo>
                    <a:pt x="73" y="636"/>
                    <a:pt x="73" y="635"/>
                    <a:pt x="73" y="635"/>
                  </a:cubicBezTo>
                  <a:cubicBezTo>
                    <a:pt x="73" y="635"/>
                    <a:pt x="73" y="635"/>
                    <a:pt x="73" y="635"/>
                  </a:cubicBezTo>
                  <a:cubicBezTo>
                    <a:pt x="73" y="635"/>
                    <a:pt x="73" y="635"/>
                    <a:pt x="73" y="635"/>
                  </a:cubicBezTo>
                  <a:cubicBezTo>
                    <a:pt x="73" y="635"/>
                    <a:pt x="73" y="635"/>
                    <a:pt x="73" y="634"/>
                  </a:cubicBezTo>
                  <a:cubicBezTo>
                    <a:pt x="74" y="634"/>
                    <a:pt x="74" y="634"/>
                    <a:pt x="74" y="634"/>
                  </a:cubicBezTo>
                  <a:cubicBezTo>
                    <a:pt x="74" y="634"/>
                    <a:pt x="74" y="634"/>
                    <a:pt x="74" y="634"/>
                  </a:cubicBezTo>
                  <a:cubicBezTo>
                    <a:pt x="74" y="634"/>
                    <a:pt x="74" y="634"/>
                    <a:pt x="75" y="634"/>
                  </a:cubicBezTo>
                  <a:cubicBezTo>
                    <a:pt x="75" y="634"/>
                    <a:pt x="75" y="634"/>
                    <a:pt x="76" y="634"/>
                  </a:cubicBezTo>
                  <a:cubicBezTo>
                    <a:pt x="76" y="634"/>
                    <a:pt x="76" y="634"/>
                    <a:pt x="76" y="634"/>
                  </a:cubicBezTo>
                  <a:cubicBezTo>
                    <a:pt x="76" y="634"/>
                    <a:pt x="76" y="633"/>
                    <a:pt x="76" y="633"/>
                  </a:cubicBezTo>
                  <a:cubicBezTo>
                    <a:pt x="76" y="633"/>
                    <a:pt x="76" y="633"/>
                    <a:pt x="75" y="634"/>
                  </a:cubicBezTo>
                  <a:cubicBezTo>
                    <a:pt x="75" y="634"/>
                    <a:pt x="75" y="634"/>
                    <a:pt x="75" y="634"/>
                  </a:cubicBezTo>
                  <a:cubicBezTo>
                    <a:pt x="75" y="634"/>
                    <a:pt x="75" y="634"/>
                    <a:pt x="75" y="634"/>
                  </a:cubicBezTo>
                  <a:cubicBezTo>
                    <a:pt x="75" y="634"/>
                    <a:pt x="74" y="634"/>
                    <a:pt x="74" y="634"/>
                  </a:cubicBezTo>
                  <a:cubicBezTo>
                    <a:pt x="74" y="634"/>
                    <a:pt x="74" y="634"/>
                    <a:pt x="74" y="633"/>
                  </a:cubicBezTo>
                  <a:cubicBezTo>
                    <a:pt x="74" y="633"/>
                    <a:pt x="74" y="633"/>
                    <a:pt x="74" y="633"/>
                  </a:cubicBezTo>
                  <a:cubicBezTo>
                    <a:pt x="74" y="633"/>
                    <a:pt x="74" y="633"/>
                    <a:pt x="74" y="633"/>
                  </a:cubicBezTo>
                  <a:cubicBezTo>
                    <a:pt x="74" y="632"/>
                    <a:pt x="74" y="632"/>
                    <a:pt x="75" y="632"/>
                  </a:cubicBezTo>
                  <a:cubicBezTo>
                    <a:pt x="75" y="632"/>
                    <a:pt x="75" y="631"/>
                    <a:pt x="75" y="631"/>
                  </a:cubicBezTo>
                  <a:cubicBezTo>
                    <a:pt x="76" y="630"/>
                    <a:pt x="76" y="630"/>
                    <a:pt x="76" y="630"/>
                  </a:cubicBezTo>
                  <a:cubicBezTo>
                    <a:pt x="76" y="630"/>
                    <a:pt x="76" y="629"/>
                    <a:pt x="76" y="629"/>
                  </a:cubicBezTo>
                  <a:cubicBezTo>
                    <a:pt x="76" y="629"/>
                    <a:pt x="76" y="629"/>
                    <a:pt x="76" y="629"/>
                  </a:cubicBezTo>
                  <a:cubicBezTo>
                    <a:pt x="76" y="628"/>
                    <a:pt x="76" y="628"/>
                    <a:pt x="76" y="628"/>
                  </a:cubicBezTo>
                  <a:cubicBezTo>
                    <a:pt x="76" y="628"/>
                    <a:pt x="76" y="628"/>
                    <a:pt x="76" y="628"/>
                  </a:cubicBezTo>
                  <a:cubicBezTo>
                    <a:pt x="76" y="628"/>
                    <a:pt x="75" y="627"/>
                    <a:pt x="75" y="627"/>
                  </a:cubicBezTo>
                  <a:cubicBezTo>
                    <a:pt x="75" y="628"/>
                    <a:pt x="75" y="628"/>
                    <a:pt x="75" y="629"/>
                  </a:cubicBezTo>
                  <a:cubicBezTo>
                    <a:pt x="75" y="629"/>
                    <a:pt x="75" y="629"/>
                    <a:pt x="75" y="629"/>
                  </a:cubicBezTo>
                  <a:cubicBezTo>
                    <a:pt x="75" y="629"/>
                    <a:pt x="75" y="630"/>
                    <a:pt x="75" y="630"/>
                  </a:cubicBezTo>
                  <a:cubicBezTo>
                    <a:pt x="75" y="630"/>
                    <a:pt x="75" y="630"/>
                    <a:pt x="75" y="631"/>
                  </a:cubicBezTo>
                  <a:cubicBezTo>
                    <a:pt x="75" y="631"/>
                    <a:pt x="74" y="631"/>
                    <a:pt x="74" y="632"/>
                  </a:cubicBezTo>
                  <a:cubicBezTo>
                    <a:pt x="74" y="632"/>
                    <a:pt x="74" y="632"/>
                    <a:pt x="74" y="633"/>
                  </a:cubicBezTo>
                  <a:cubicBezTo>
                    <a:pt x="74" y="633"/>
                    <a:pt x="74" y="633"/>
                    <a:pt x="73" y="634"/>
                  </a:cubicBezTo>
                  <a:cubicBezTo>
                    <a:pt x="73" y="633"/>
                    <a:pt x="73" y="633"/>
                    <a:pt x="73" y="633"/>
                  </a:cubicBezTo>
                  <a:cubicBezTo>
                    <a:pt x="73" y="633"/>
                    <a:pt x="73" y="632"/>
                    <a:pt x="73" y="632"/>
                  </a:cubicBezTo>
                  <a:cubicBezTo>
                    <a:pt x="73" y="632"/>
                    <a:pt x="73" y="632"/>
                    <a:pt x="74" y="632"/>
                  </a:cubicBezTo>
                  <a:cubicBezTo>
                    <a:pt x="74" y="632"/>
                    <a:pt x="74" y="631"/>
                    <a:pt x="74" y="631"/>
                  </a:cubicBezTo>
                  <a:cubicBezTo>
                    <a:pt x="74" y="631"/>
                    <a:pt x="74" y="631"/>
                    <a:pt x="74" y="631"/>
                  </a:cubicBezTo>
                  <a:cubicBezTo>
                    <a:pt x="74" y="631"/>
                    <a:pt x="74" y="630"/>
                    <a:pt x="74" y="630"/>
                  </a:cubicBezTo>
                  <a:cubicBezTo>
                    <a:pt x="74" y="629"/>
                    <a:pt x="74" y="628"/>
                    <a:pt x="73" y="627"/>
                  </a:cubicBezTo>
                  <a:cubicBezTo>
                    <a:pt x="73" y="626"/>
                    <a:pt x="74" y="625"/>
                    <a:pt x="73" y="624"/>
                  </a:cubicBezTo>
                  <a:cubicBezTo>
                    <a:pt x="73" y="624"/>
                    <a:pt x="73" y="624"/>
                    <a:pt x="73" y="624"/>
                  </a:cubicBezTo>
                  <a:cubicBezTo>
                    <a:pt x="74" y="623"/>
                    <a:pt x="74" y="623"/>
                    <a:pt x="74" y="623"/>
                  </a:cubicBezTo>
                  <a:cubicBezTo>
                    <a:pt x="74" y="623"/>
                    <a:pt x="74" y="622"/>
                    <a:pt x="74" y="622"/>
                  </a:cubicBezTo>
                  <a:cubicBezTo>
                    <a:pt x="74" y="622"/>
                    <a:pt x="73" y="620"/>
                    <a:pt x="73" y="620"/>
                  </a:cubicBezTo>
                  <a:cubicBezTo>
                    <a:pt x="72" y="620"/>
                    <a:pt x="72" y="620"/>
                    <a:pt x="72" y="620"/>
                  </a:cubicBezTo>
                  <a:cubicBezTo>
                    <a:pt x="71" y="620"/>
                    <a:pt x="71" y="620"/>
                    <a:pt x="71" y="620"/>
                  </a:cubicBezTo>
                  <a:cubicBezTo>
                    <a:pt x="71" y="620"/>
                    <a:pt x="71" y="620"/>
                    <a:pt x="71" y="620"/>
                  </a:cubicBezTo>
                  <a:cubicBezTo>
                    <a:pt x="71" y="619"/>
                    <a:pt x="71" y="619"/>
                    <a:pt x="71" y="619"/>
                  </a:cubicBezTo>
                  <a:cubicBezTo>
                    <a:pt x="71" y="619"/>
                    <a:pt x="70" y="619"/>
                    <a:pt x="70" y="619"/>
                  </a:cubicBezTo>
                  <a:cubicBezTo>
                    <a:pt x="70" y="619"/>
                    <a:pt x="69" y="617"/>
                    <a:pt x="69" y="617"/>
                  </a:cubicBezTo>
                  <a:cubicBezTo>
                    <a:pt x="68" y="617"/>
                    <a:pt x="68" y="617"/>
                    <a:pt x="68" y="617"/>
                  </a:cubicBezTo>
                  <a:cubicBezTo>
                    <a:pt x="66" y="617"/>
                    <a:pt x="66" y="617"/>
                    <a:pt x="66" y="617"/>
                  </a:cubicBezTo>
                  <a:cubicBezTo>
                    <a:pt x="66" y="617"/>
                    <a:pt x="63" y="614"/>
                    <a:pt x="63" y="614"/>
                  </a:cubicBezTo>
                  <a:cubicBezTo>
                    <a:pt x="63" y="614"/>
                    <a:pt x="61" y="614"/>
                    <a:pt x="61" y="614"/>
                  </a:cubicBezTo>
                  <a:cubicBezTo>
                    <a:pt x="61" y="612"/>
                    <a:pt x="61" y="612"/>
                    <a:pt x="61" y="612"/>
                  </a:cubicBezTo>
                  <a:cubicBezTo>
                    <a:pt x="60" y="611"/>
                    <a:pt x="60" y="611"/>
                    <a:pt x="60" y="611"/>
                  </a:cubicBezTo>
                  <a:cubicBezTo>
                    <a:pt x="60" y="610"/>
                    <a:pt x="60" y="610"/>
                    <a:pt x="60" y="610"/>
                  </a:cubicBezTo>
                  <a:cubicBezTo>
                    <a:pt x="60" y="610"/>
                    <a:pt x="60" y="610"/>
                    <a:pt x="60" y="610"/>
                  </a:cubicBezTo>
                  <a:cubicBezTo>
                    <a:pt x="60" y="609"/>
                    <a:pt x="60" y="609"/>
                    <a:pt x="60" y="609"/>
                  </a:cubicBezTo>
                  <a:cubicBezTo>
                    <a:pt x="58" y="608"/>
                    <a:pt x="58" y="608"/>
                    <a:pt x="58" y="608"/>
                  </a:cubicBezTo>
                  <a:cubicBezTo>
                    <a:pt x="58" y="608"/>
                    <a:pt x="58" y="608"/>
                    <a:pt x="58" y="608"/>
                  </a:cubicBezTo>
                  <a:cubicBezTo>
                    <a:pt x="58" y="608"/>
                    <a:pt x="59" y="607"/>
                    <a:pt x="59" y="607"/>
                  </a:cubicBezTo>
                  <a:cubicBezTo>
                    <a:pt x="51" y="592"/>
                    <a:pt x="51" y="592"/>
                    <a:pt x="51" y="592"/>
                  </a:cubicBezTo>
                  <a:cubicBezTo>
                    <a:pt x="51" y="592"/>
                    <a:pt x="51" y="592"/>
                    <a:pt x="51" y="592"/>
                  </a:cubicBezTo>
                  <a:cubicBezTo>
                    <a:pt x="48" y="588"/>
                    <a:pt x="48" y="588"/>
                    <a:pt x="48" y="588"/>
                  </a:cubicBezTo>
                  <a:cubicBezTo>
                    <a:pt x="46" y="586"/>
                    <a:pt x="46" y="586"/>
                    <a:pt x="46" y="586"/>
                  </a:cubicBezTo>
                  <a:cubicBezTo>
                    <a:pt x="45" y="585"/>
                    <a:pt x="45" y="585"/>
                    <a:pt x="45" y="585"/>
                  </a:cubicBezTo>
                  <a:cubicBezTo>
                    <a:pt x="45" y="585"/>
                    <a:pt x="45" y="585"/>
                    <a:pt x="45" y="585"/>
                  </a:cubicBezTo>
                  <a:cubicBezTo>
                    <a:pt x="44" y="583"/>
                    <a:pt x="44" y="583"/>
                    <a:pt x="44" y="583"/>
                  </a:cubicBezTo>
                  <a:cubicBezTo>
                    <a:pt x="42" y="582"/>
                    <a:pt x="42" y="582"/>
                    <a:pt x="42" y="582"/>
                  </a:cubicBezTo>
                  <a:cubicBezTo>
                    <a:pt x="42" y="581"/>
                    <a:pt x="42" y="581"/>
                    <a:pt x="42" y="581"/>
                  </a:cubicBezTo>
                  <a:cubicBezTo>
                    <a:pt x="40" y="580"/>
                    <a:pt x="40" y="580"/>
                    <a:pt x="40" y="580"/>
                  </a:cubicBezTo>
                  <a:cubicBezTo>
                    <a:pt x="40" y="579"/>
                    <a:pt x="40" y="579"/>
                    <a:pt x="40" y="579"/>
                  </a:cubicBezTo>
                  <a:cubicBezTo>
                    <a:pt x="40" y="579"/>
                    <a:pt x="40" y="579"/>
                    <a:pt x="40" y="579"/>
                  </a:cubicBezTo>
                  <a:cubicBezTo>
                    <a:pt x="40" y="578"/>
                    <a:pt x="40" y="578"/>
                    <a:pt x="40" y="578"/>
                  </a:cubicBezTo>
                  <a:cubicBezTo>
                    <a:pt x="40" y="578"/>
                    <a:pt x="40" y="578"/>
                    <a:pt x="40" y="578"/>
                  </a:cubicBezTo>
                  <a:cubicBezTo>
                    <a:pt x="40" y="577"/>
                    <a:pt x="40" y="577"/>
                    <a:pt x="40" y="577"/>
                  </a:cubicBezTo>
                  <a:cubicBezTo>
                    <a:pt x="37" y="574"/>
                    <a:pt x="37" y="574"/>
                    <a:pt x="37" y="574"/>
                  </a:cubicBezTo>
                  <a:cubicBezTo>
                    <a:pt x="37" y="574"/>
                    <a:pt x="37" y="574"/>
                    <a:pt x="37" y="574"/>
                  </a:cubicBezTo>
                  <a:cubicBezTo>
                    <a:pt x="33" y="576"/>
                    <a:pt x="33" y="576"/>
                    <a:pt x="33" y="576"/>
                  </a:cubicBezTo>
                  <a:cubicBezTo>
                    <a:pt x="31" y="576"/>
                    <a:pt x="31" y="576"/>
                    <a:pt x="31" y="576"/>
                  </a:cubicBezTo>
                  <a:cubicBezTo>
                    <a:pt x="31" y="576"/>
                    <a:pt x="31" y="576"/>
                    <a:pt x="31" y="576"/>
                  </a:cubicBezTo>
                  <a:cubicBezTo>
                    <a:pt x="32" y="577"/>
                    <a:pt x="32" y="577"/>
                    <a:pt x="32" y="577"/>
                  </a:cubicBezTo>
                  <a:cubicBezTo>
                    <a:pt x="32" y="577"/>
                    <a:pt x="32" y="577"/>
                    <a:pt x="32" y="577"/>
                  </a:cubicBezTo>
                  <a:cubicBezTo>
                    <a:pt x="32" y="577"/>
                    <a:pt x="32" y="578"/>
                    <a:pt x="32" y="578"/>
                  </a:cubicBezTo>
                  <a:cubicBezTo>
                    <a:pt x="31" y="578"/>
                    <a:pt x="31" y="578"/>
                    <a:pt x="31" y="578"/>
                  </a:cubicBezTo>
                  <a:cubicBezTo>
                    <a:pt x="31" y="580"/>
                    <a:pt x="31" y="580"/>
                    <a:pt x="31" y="580"/>
                  </a:cubicBezTo>
                  <a:cubicBezTo>
                    <a:pt x="30" y="582"/>
                    <a:pt x="30" y="582"/>
                    <a:pt x="30" y="582"/>
                  </a:cubicBezTo>
                  <a:cubicBezTo>
                    <a:pt x="28" y="582"/>
                    <a:pt x="28" y="582"/>
                    <a:pt x="28" y="582"/>
                  </a:cubicBezTo>
                  <a:cubicBezTo>
                    <a:pt x="23" y="586"/>
                    <a:pt x="23" y="586"/>
                    <a:pt x="23" y="586"/>
                  </a:cubicBezTo>
                  <a:cubicBezTo>
                    <a:pt x="23" y="581"/>
                    <a:pt x="23" y="581"/>
                    <a:pt x="23" y="581"/>
                  </a:cubicBezTo>
                  <a:cubicBezTo>
                    <a:pt x="16" y="574"/>
                    <a:pt x="16" y="574"/>
                    <a:pt x="16" y="574"/>
                  </a:cubicBezTo>
                  <a:cubicBezTo>
                    <a:pt x="16" y="573"/>
                    <a:pt x="16" y="573"/>
                    <a:pt x="16" y="573"/>
                  </a:cubicBezTo>
                  <a:cubicBezTo>
                    <a:pt x="16" y="572"/>
                    <a:pt x="16" y="572"/>
                    <a:pt x="16" y="572"/>
                  </a:cubicBezTo>
                  <a:cubicBezTo>
                    <a:pt x="13" y="571"/>
                    <a:pt x="13" y="571"/>
                    <a:pt x="13" y="571"/>
                  </a:cubicBezTo>
                  <a:cubicBezTo>
                    <a:pt x="12" y="570"/>
                    <a:pt x="12" y="570"/>
                    <a:pt x="12" y="570"/>
                  </a:cubicBezTo>
                  <a:cubicBezTo>
                    <a:pt x="12" y="570"/>
                    <a:pt x="12" y="569"/>
                    <a:pt x="12" y="569"/>
                  </a:cubicBezTo>
                  <a:cubicBezTo>
                    <a:pt x="12" y="569"/>
                    <a:pt x="13" y="568"/>
                    <a:pt x="13" y="568"/>
                  </a:cubicBezTo>
                  <a:cubicBezTo>
                    <a:pt x="13" y="567"/>
                    <a:pt x="13" y="566"/>
                    <a:pt x="13" y="566"/>
                  </a:cubicBezTo>
                  <a:cubicBezTo>
                    <a:pt x="9" y="566"/>
                    <a:pt x="9" y="566"/>
                    <a:pt x="9" y="566"/>
                  </a:cubicBezTo>
                  <a:cubicBezTo>
                    <a:pt x="7" y="569"/>
                    <a:pt x="7" y="569"/>
                    <a:pt x="7" y="569"/>
                  </a:cubicBezTo>
                  <a:cubicBezTo>
                    <a:pt x="7" y="569"/>
                    <a:pt x="4" y="567"/>
                    <a:pt x="4" y="567"/>
                  </a:cubicBezTo>
                  <a:cubicBezTo>
                    <a:pt x="4" y="567"/>
                    <a:pt x="3" y="568"/>
                    <a:pt x="3" y="568"/>
                  </a:cubicBezTo>
                  <a:cubicBezTo>
                    <a:pt x="0" y="567"/>
                    <a:pt x="0" y="567"/>
                    <a:pt x="0" y="567"/>
                  </a:cubicBezTo>
                  <a:cubicBezTo>
                    <a:pt x="0" y="417"/>
                    <a:pt x="0" y="417"/>
                    <a:pt x="0" y="417"/>
                  </a:cubicBezTo>
                  <a:cubicBezTo>
                    <a:pt x="1" y="417"/>
                    <a:pt x="1" y="418"/>
                    <a:pt x="2" y="418"/>
                  </a:cubicBezTo>
                  <a:cubicBezTo>
                    <a:pt x="3" y="418"/>
                    <a:pt x="3" y="418"/>
                    <a:pt x="4" y="419"/>
                  </a:cubicBezTo>
                  <a:cubicBezTo>
                    <a:pt x="6" y="419"/>
                    <a:pt x="7" y="418"/>
                    <a:pt x="8" y="418"/>
                  </a:cubicBezTo>
                  <a:cubicBezTo>
                    <a:pt x="9" y="419"/>
                    <a:pt x="10" y="419"/>
                    <a:pt x="10" y="419"/>
                  </a:cubicBezTo>
                  <a:cubicBezTo>
                    <a:pt x="11" y="420"/>
                    <a:pt x="12" y="420"/>
                    <a:pt x="13" y="420"/>
                  </a:cubicBezTo>
                  <a:cubicBezTo>
                    <a:pt x="13" y="420"/>
                    <a:pt x="13" y="421"/>
                    <a:pt x="13" y="421"/>
                  </a:cubicBezTo>
                  <a:cubicBezTo>
                    <a:pt x="14" y="421"/>
                    <a:pt x="14" y="421"/>
                    <a:pt x="14" y="422"/>
                  </a:cubicBezTo>
                  <a:cubicBezTo>
                    <a:pt x="14" y="422"/>
                    <a:pt x="14" y="422"/>
                    <a:pt x="15" y="423"/>
                  </a:cubicBezTo>
                  <a:cubicBezTo>
                    <a:pt x="15" y="423"/>
                    <a:pt x="16" y="424"/>
                    <a:pt x="17" y="425"/>
                  </a:cubicBezTo>
                  <a:cubicBezTo>
                    <a:pt x="17" y="425"/>
                    <a:pt x="17" y="425"/>
                    <a:pt x="17" y="425"/>
                  </a:cubicBezTo>
                  <a:cubicBezTo>
                    <a:pt x="18" y="425"/>
                    <a:pt x="18" y="425"/>
                    <a:pt x="18" y="425"/>
                  </a:cubicBezTo>
                  <a:cubicBezTo>
                    <a:pt x="18" y="425"/>
                    <a:pt x="18" y="425"/>
                    <a:pt x="18" y="425"/>
                  </a:cubicBezTo>
                  <a:cubicBezTo>
                    <a:pt x="18" y="425"/>
                    <a:pt x="18" y="425"/>
                    <a:pt x="18" y="425"/>
                  </a:cubicBezTo>
                  <a:cubicBezTo>
                    <a:pt x="18" y="426"/>
                    <a:pt x="19" y="426"/>
                    <a:pt x="19" y="426"/>
                  </a:cubicBezTo>
                  <a:cubicBezTo>
                    <a:pt x="19" y="426"/>
                    <a:pt x="19" y="426"/>
                    <a:pt x="19" y="427"/>
                  </a:cubicBezTo>
                  <a:cubicBezTo>
                    <a:pt x="20" y="427"/>
                    <a:pt x="21" y="428"/>
                    <a:pt x="21" y="428"/>
                  </a:cubicBezTo>
                  <a:cubicBezTo>
                    <a:pt x="22" y="429"/>
                    <a:pt x="24" y="430"/>
                    <a:pt x="25" y="430"/>
                  </a:cubicBezTo>
                  <a:cubicBezTo>
                    <a:pt x="25" y="431"/>
                    <a:pt x="26" y="431"/>
                    <a:pt x="26" y="431"/>
                  </a:cubicBezTo>
                  <a:cubicBezTo>
                    <a:pt x="27" y="431"/>
                    <a:pt x="27" y="431"/>
                    <a:pt x="27" y="431"/>
                  </a:cubicBezTo>
                  <a:cubicBezTo>
                    <a:pt x="28" y="431"/>
                    <a:pt x="28" y="432"/>
                    <a:pt x="29" y="432"/>
                  </a:cubicBezTo>
                  <a:cubicBezTo>
                    <a:pt x="29" y="432"/>
                    <a:pt x="30" y="432"/>
                    <a:pt x="30" y="432"/>
                  </a:cubicBezTo>
                  <a:cubicBezTo>
                    <a:pt x="31" y="432"/>
                    <a:pt x="31" y="432"/>
                    <a:pt x="32" y="432"/>
                  </a:cubicBezTo>
                  <a:cubicBezTo>
                    <a:pt x="32" y="432"/>
                    <a:pt x="33" y="432"/>
                    <a:pt x="33" y="432"/>
                  </a:cubicBezTo>
                  <a:cubicBezTo>
                    <a:pt x="34" y="433"/>
                    <a:pt x="35" y="433"/>
                    <a:pt x="35" y="433"/>
                  </a:cubicBezTo>
                  <a:cubicBezTo>
                    <a:pt x="35" y="433"/>
                    <a:pt x="36" y="434"/>
                    <a:pt x="36" y="434"/>
                  </a:cubicBezTo>
                  <a:cubicBezTo>
                    <a:pt x="37" y="434"/>
                    <a:pt x="37" y="434"/>
                    <a:pt x="37" y="435"/>
                  </a:cubicBezTo>
                  <a:cubicBezTo>
                    <a:pt x="38" y="435"/>
                    <a:pt x="38" y="435"/>
                    <a:pt x="38" y="436"/>
                  </a:cubicBezTo>
                  <a:cubicBezTo>
                    <a:pt x="38" y="436"/>
                    <a:pt x="39" y="436"/>
                    <a:pt x="39" y="436"/>
                  </a:cubicBezTo>
                  <a:cubicBezTo>
                    <a:pt x="39" y="436"/>
                    <a:pt x="40" y="436"/>
                    <a:pt x="40" y="437"/>
                  </a:cubicBezTo>
                  <a:cubicBezTo>
                    <a:pt x="39" y="436"/>
                    <a:pt x="38" y="434"/>
                    <a:pt x="37" y="433"/>
                  </a:cubicBezTo>
                  <a:cubicBezTo>
                    <a:pt x="37" y="433"/>
                    <a:pt x="37" y="433"/>
                    <a:pt x="37" y="432"/>
                  </a:cubicBezTo>
                  <a:cubicBezTo>
                    <a:pt x="37" y="432"/>
                    <a:pt x="37" y="432"/>
                    <a:pt x="37" y="432"/>
                  </a:cubicBezTo>
                  <a:cubicBezTo>
                    <a:pt x="37" y="432"/>
                    <a:pt x="37" y="432"/>
                    <a:pt x="38" y="432"/>
                  </a:cubicBezTo>
                  <a:cubicBezTo>
                    <a:pt x="38" y="432"/>
                    <a:pt x="38" y="432"/>
                    <a:pt x="38" y="431"/>
                  </a:cubicBezTo>
                  <a:cubicBezTo>
                    <a:pt x="38" y="431"/>
                    <a:pt x="38" y="431"/>
                    <a:pt x="38" y="431"/>
                  </a:cubicBezTo>
                  <a:cubicBezTo>
                    <a:pt x="37" y="431"/>
                    <a:pt x="37" y="431"/>
                    <a:pt x="37" y="430"/>
                  </a:cubicBezTo>
                  <a:cubicBezTo>
                    <a:pt x="38" y="430"/>
                    <a:pt x="38" y="430"/>
                    <a:pt x="38" y="430"/>
                  </a:cubicBezTo>
                  <a:cubicBezTo>
                    <a:pt x="38" y="430"/>
                    <a:pt x="38" y="430"/>
                    <a:pt x="38" y="430"/>
                  </a:cubicBezTo>
                  <a:cubicBezTo>
                    <a:pt x="37" y="430"/>
                    <a:pt x="37" y="430"/>
                    <a:pt x="37" y="430"/>
                  </a:cubicBezTo>
                  <a:cubicBezTo>
                    <a:pt x="37" y="430"/>
                    <a:pt x="37" y="430"/>
                    <a:pt x="37" y="430"/>
                  </a:cubicBezTo>
                  <a:cubicBezTo>
                    <a:pt x="36" y="430"/>
                    <a:pt x="36" y="430"/>
                    <a:pt x="36" y="429"/>
                  </a:cubicBezTo>
                  <a:cubicBezTo>
                    <a:pt x="36" y="429"/>
                    <a:pt x="36" y="429"/>
                    <a:pt x="36" y="429"/>
                  </a:cubicBezTo>
                  <a:cubicBezTo>
                    <a:pt x="35" y="429"/>
                    <a:pt x="35" y="429"/>
                    <a:pt x="35" y="429"/>
                  </a:cubicBezTo>
                  <a:cubicBezTo>
                    <a:pt x="35" y="428"/>
                    <a:pt x="34" y="428"/>
                    <a:pt x="34" y="427"/>
                  </a:cubicBezTo>
                  <a:cubicBezTo>
                    <a:pt x="34" y="427"/>
                    <a:pt x="34" y="427"/>
                    <a:pt x="34" y="427"/>
                  </a:cubicBezTo>
                  <a:cubicBezTo>
                    <a:pt x="33" y="427"/>
                    <a:pt x="34" y="427"/>
                    <a:pt x="34" y="428"/>
                  </a:cubicBezTo>
                  <a:cubicBezTo>
                    <a:pt x="34" y="428"/>
                    <a:pt x="34" y="428"/>
                    <a:pt x="34" y="428"/>
                  </a:cubicBezTo>
                  <a:cubicBezTo>
                    <a:pt x="34" y="428"/>
                    <a:pt x="34" y="428"/>
                    <a:pt x="33" y="428"/>
                  </a:cubicBezTo>
                  <a:cubicBezTo>
                    <a:pt x="33" y="428"/>
                    <a:pt x="33" y="428"/>
                    <a:pt x="32" y="428"/>
                  </a:cubicBezTo>
                  <a:cubicBezTo>
                    <a:pt x="32" y="428"/>
                    <a:pt x="32" y="428"/>
                    <a:pt x="32" y="428"/>
                  </a:cubicBezTo>
                  <a:cubicBezTo>
                    <a:pt x="32" y="427"/>
                    <a:pt x="32" y="427"/>
                    <a:pt x="32" y="427"/>
                  </a:cubicBezTo>
                  <a:cubicBezTo>
                    <a:pt x="32" y="427"/>
                    <a:pt x="32" y="426"/>
                    <a:pt x="33" y="426"/>
                  </a:cubicBezTo>
                  <a:cubicBezTo>
                    <a:pt x="33" y="426"/>
                    <a:pt x="33" y="426"/>
                    <a:pt x="33" y="426"/>
                  </a:cubicBezTo>
                  <a:cubicBezTo>
                    <a:pt x="34" y="426"/>
                    <a:pt x="34" y="426"/>
                    <a:pt x="34" y="426"/>
                  </a:cubicBezTo>
                  <a:cubicBezTo>
                    <a:pt x="34" y="426"/>
                    <a:pt x="34" y="426"/>
                    <a:pt x="34" y="426"/>
                  </a:cubicBezTo>
                  <a:cubicBezTo>
                    <a:pt x="34" y="425"/>
                    <a:pt x="35" y="426"/>
                    <a:pt x="35" y="426"/>
                  </a:cubicBezTo>
                  <a:cubicBezTo>
                    <a:pt x="35" y="426"/>
                    <a:pt x="35" y="426"/>
                    <a:pt x="36" y="426"/>
                  </a:cubicBezTo>
                  <a:cubicBezTo>
                    <a:pt x="36" y="426"/>
                    <a:pt x="36" y="426"/>
                    <a:pt x="35" y="426"/>
                  </a:cubicBezTo>
                  <a:cubicBezTo>
                    <a:pt x="35" y="426"/>
                    <a:pt x="35" y="426"/>
                    <a:pt x="35" y="426"/>
                  </a:cubicBezTo>
                  <a:cubicBezTo>
                    <a:pt x="35" y="425"/>
                    <a:pt x="35" y="425"/>
                    <a:pt x="35" y="424"/>
                  </a:cubicBezTo>
                  <a:cubicBezTo>
                    <a:pt x="35" y="424"/>
                    <a:pt x="36" y="424"/>
                    <a:pt x="36" y="424"/>
                  </a:cubicBezTo>
                  <a:cubicBezTo>
                    <a:pt x="36" y="424"/>
                    <a:pt x="37" y="424"/>
                    <a:pt x="37" y="424"/>
                  </a:cubicBezTo>
                  <a:cubicBezTo>
                    <a:pt x="38" y="424"/>
                    <a:pt x="39" y="424"/>
                    <a:pt x="39" y="425"/>
                  </a:cubicBezTo>
                  <a:cubicBezTo>
                    <a:pt x="39" y="425"/>
                    <a:pt x="39" y="424"/>
                    <a:pt x="39" y="424"/>
                  </a:cubicBezTo>
                  <a:cubicBezTo>
                    <a:pt x="39" y="424"/>
                    <a:pt x="38" y="424"/>
                    <a:pt x="38" y="424"/>
                  </a:cubicBezTo>
                  <a:cubicBezTo>
                    <a:pt x="38" y="424"/>
                    <a:pt x="37" y="423"/>
                    <a:pt x="37" y="423"/>
                  </a:cubicBezTo>
                  <a:cubicBezTo>
                    <a:pt x="37" y="423"/>
                    <a:pt x="37" y="423"/>
                    <a:pt x="37" y="423"/>
                  </a:cubicBezTo>
                  <a:cubicBezTo>
                    <a:pt x="37" y="423"/>
                    <a:pt x="37" y="422"/>
                    <a:pt x="38" y="422"/>
                  </a:cubicBezTo>
                  <a:cubicBezTo>
                    <a:pt x="38" y="422"/>
                    <a:pt x="38" y="423"/>
                    <a:pt x="39" y="423"/>
                  </a:cubicBezTo>
                  <a:cubicBezTo>
                    <a:pt x="39" y="423"/>
                    <a:pt x="39" y="422"/>
                    <a:pt x="39" y="422"/>
                  </a:cubicBezTo>
                  <a:cubicBezTo>
                    <a:pt x="39" y="422"/>
                    <a:pt x="39" y="421"/>
                    <a:pt x="40" y="421"/>
                  </a:cubicBezTo>
                  <a:cubicBezTo>
                    <a:pt x="40" y="421"/>
                    <a:pt x="40" y="421"/>
                    <a:pt x="40" y="421"/>
                  </a:cubicBezTo>
                  <a:cubicBezTo>
                    <a:pt x="41" y="421"/>
                    <a:pt x="41" y="421"/>
                    <a:pt x="41" y="421"/>
                  </a:cubicBezTo>
                  <a:cubicBezTo>
                    <a:pt x="42" y="421"/>
                    <a:pt x="43" y="421"/>
                    <a:pt x="44" y="421"/>
                  </a:cubicBezTo>
                  <a:cubicBezTo>
                    <a:pt x="44" y="421"/>
                    <a:pt x="44" y="421"/>
                    <a:pt x="44" y="421"/>
                  </a:cubicBezTo>
                  <a:cubicBezTo>
                    <a:pt x="44" y="421"/>
                    <a:pt x="44" y="421"/>
                    <a:pt x="44" y="420"/>
                  </a:cubicBezTo>
                  <a:cubicBezTo>
                    <a:pt x="44" y="420"/>
                    <a:pt x="44" y="420"/>
                    <a:pt x="43" y="420"/>
                  </a:cubicBezTo>
                  <a:cubicBezTo>
                    <a:pt x="43" y="420"/>
                    <a:pt x="43" y="420"/>
                    <a:pt x="43" y="420"/>
                  </a:cubicBezTo>
                  <a:cubicBezTo>
                    <a:pt x="43" y="420"/>
                    <a:pt x="44" y="420"/>
                    <a:pt x="44" y="420"/>
                  </a:cubicBezTo>
                  <a:cubicBezTo>
                    <a:pt x="44" y="419"/>
                    <a:pt x="44" y="419"/>
                    <a:pt x="44" y="419"/>
                  </a:cubicBezTo>
                  <a:cubicBezTo>
                    <a:pt x="44" y="419"/>
                    <a:pt x="44" y="419"/>
                    <a:pt x="44" y="418"/>
                  </a:cubicBezTo>
                  <a:cubicBezTo>
                    <a:pt x="44" y="418"/>
                    <a:pt x="44" y="417"/>
                    <a:pt x="44" y="417"/>
                  </a:cubicBezTo>
                  <a:cubicBezTo>
                    <a:pt x="44" y="417"/>
                    <a:pt x="44" y="417"/>
                    <a:pt x="44" y="417"/>
                  </a:cubicBezTo>
                  <a:cubicBezTo>
                    <a:pt x="45" y="417"/>
                    <a:pt x="45" y="417"/>
                    <a:pt x="45" y="417"/>
                  </a:cubicBezTo>
                  <a:cubicBezTo>
                    <a:pt x="45" y="417"/>
                    <a:pt x="46" y="417"/>
                    <a:pt x="46" y="417"/>
                  </a:cubicBezTo>
                  <a:cubicBezTo>
                    <a:pt x="46" y="417"/>
                    <a:pt x="45" y="418"/>
                    <a:pt x="46" y="418"/>
                  </a:cubicBezTo>
                  <a:cubicBezTo>
                    <a:pt x="46" y="419"/>
                    <a:pt x="46" y="419"/>
                    <a:pt x="46" y="419"/>
                  </a:cubicBezTo>
                  <a:cubicBezTo>
                    <a:pt x="46" y="419"/>
                    <a:pt x="46" y="419"/>
                    <a:pt x="46" y="419"/>
                  </a:cubicBezTo>
                  <a:cubicBezTo>
                    <a:pt x="47" y="419"/>
                    <a:pt x="47" y="419"/>
                    <a:pt x="47" y="419"/>
                  </a:cubicBezTo>
                  <a:cubicBezTo>
                    <a:pt x="47" y="419"/>
                    <a:pt x="47" y="419"/>
                    <a:pt x="47" y="419"/>
                  </a:cubicBezTo>
                  <a:cubicBezTo>
                    <a:pt x="47" y="418"/>
                    <a:pt x="48" y="418"/>
                    <a:pt x="48" y="418"/>
                  </a:cubicBezTo>
                  <a:cubicBezTo>
                    <a:pt x="48" y="419"/>
                    <a:pt x="48" y="419"/>
                    <a:pt x="48" y="420"/>
                  </a:cubicBezTo>
                  <a:cubicBezTo>
                    <a:pt x="48" y="420"/>
                    <a:pt x="47" y="420"/>
                    <a:pt x="47" y="420"/>
                  </a:cubicBezTo>
                  <a:cubicBezTo>
                    <a:pt x="47" y="420"/>
                    <a:pt x="48" y="420"/>
                    <a:pt x="48" y="420"/>
                  </a:cubicBezTo>
                  <a:cubicBezTo>
                    <a:pt x="48" y="420"/>
                    <a:pt x="48" y="420"/>
                    <a:pt x="49" y="420"/>
                  </a:cubicBezTo>
                  <a:cubicBezTo>
                    <a:pt x="48" y="420"/>
                    <a:pt x="48" y="421"/>
                    <a:pt x="48" y="422"/>
                  </a:cubicBezTo>
                  <a:cubicBezTo>
                    <a:pt x="48" y="422"/>
                    <a:pt x="48" y="422"/>
                    <a:pt x="48" y="422"/>
                  </a:cubicBezTo>
                  <a:cubicBezTo>
                    <a:pt x="48" y="423"/>
                    <a:pt x="48" y="423"/>
                    <a:pt x="47" y="423"/>
                  </a:cubicBezTo>
                  <a:cubicBezTo>
                    <a:pt x="47" y="423"/>
                    <a:pt x="47" y="423"/>
                    <a:pt x="47" y="423"/>
                  </a:cubicBezTo>
                  <a:cubicBezTo>
                    <a:pt x="47" y="423"/>
                    <a:pt x="47" y="423"/>
                    <a:pt x="48" y="424"/>
                  </a:cubicBezTo>
                  <a:cubicBezTo>
                    <a:pt x="48" y="424"/>
                    <a:pt x="48" y="424"/>
                    <a:pt x="47" y="424"/>
                  </a:cubicBezTo>
                  <a:cubicBezTo>
                    <a:pt x="47" y="424"/>
                    <a:pt x="47" y="424"/>
                    <a:pt x="47" y="424"/>
                  </a:cubicBezTo>
                  <a:cubicBezTo>
                    <a:pt x="46" y="425"/>
                    <a:pt x="46" y="425"/>
                    <a:pt x="45" y="425"/>
                  </a:cubicBezTo>
                  <a:cubicBezTo>
                    <a:pt x="45" y="425"/>
                    <a:pt x="45" y="426"/>
                    <a:pt x="45" y="426"/>
                  </a:cubicBezTo>
                  <a:cubicBezTo>
                    <a:pt x="46" y="425"/>
                    <a:pt x="48" y="425"/>
                    <a:pt x="48" y="424"/>
                  </a:cubicBezTo>
                  <a:cubicBezTo>
                    <a:pt x="48" y="424"/>
                    <a:pt x="48" y="424"/>
                    <a:pt x="48" y="424"/>
                  </a:cubicBezTo>
                  <a:cubicBezTo>
                    <a:pt x="48" y="424"/>
                    <a:pt x="49" y="423"/>
                    <a:pt x="49" y="424"/>
                  </a:cubicBezTo>
                  <a:cubicBezTo>
                    <a:pt x="49" y="424"/>
                    <a:pt x="49" y="424"/>
                    <a:pt x="49" y="424"/>
                  </a:cubicBezTo>
                  <a:cubicBezTo>
                    <a:pt x="49" y="424"/>
                    <a:pt x="50" y="424"/>
                    <a:pt x="50" y="424"/>
                  </a:cubicBezTo>
                  <a:cubicBezTo>
                    <a:pt x="50" y="423"/>
                    <a:pt x="50" y="423"/>
                    <a:pt x="49" y="423"/>
                  </a:cubicBezTo>
                  <a:cubicBezTo>
                    <a:pt x="50" y="423"/>
                    <a:pt x="51" y="422"/>
                    <a:pt x="52" y="423"/>
                  </a:cubicBezTo>
                  <a:cubicBezTo>
                    <a:pt x="52" y="423"/>
                    <a:pt x="52" y="423"/>
                    <a:pt x="52" y="423"/>
                  </a:cubicBezTo>
                  <a:cubicBezTo>
                    <a:pt x="52" y="423"/>
                    <a:pt x="52" y="423"/>
                    <a:pt x="53" y="422"/>
                  </a:cubicBezTo>
                  <a:cubicBezTo>
                    <a:pt x="53" y="422"/>
                    <a:pt x="53" y="422"/>
                    <a:pt x="54" y="422"/>
                  </a:cubicBezTo>
                  <a:cubicBezTo>
                    <a:pt x="54" y="422"/>
                    <a:pt x="54" y="422"/>
                    <a:pt x="54" y="422"/>
                  </a:cubicBezTo>
                  <a:cubicBezTo>
                    <a:pt x="54" y="421"/>
                    <a:pt x="54" y="421"/>
                    <a:pt x="54" y="421"/>
                  </a:cubicBezTo>
                  <a:cubicBezTo>
                    <a:pt x="54" y="420"/>
                    <a:pt x="54" y="419"/>
                    <a:pt x="54" y="419"/>
                  </a:cubicBezTo>
                  <a:cubicBezTo>
                    <a:pt x="54" y="418"/>
                    <a:pt x="54" y="418"/>
                    <a:pt x="54" y="418"/>
                  </a:cubicBezTo>
                  <a:cubicBezTo>
                    <a:pt x="54" y="418"/>
                    <a:pt x="55" y="417"/>
                    <a:pt x="55" y="418"/>
                  </a:cubicBezTo>
                  <a:cubicBezTo>
                    <a:pt x="55" y="418"/>
                    <a:pt x="55" y="418"/>
                    <a:pt x="56" y="418"/>
                  </a:cubicBezTo>
                  <a:cubicBezTo>
                    <a:pt x="56" y="418"/>
                    <a:pt x="56" y="418"/>
                    <a:pt x="56" y="418"/>
                  </a:cubicBezTo>
                  <a:cubicBezTo>
                    <a:pt x="56" y="418"/>
                    <a:pt x="56" y="417"/>
                    <a:pt x="57" y="417"/>
                  </a:cubicBezTo>
                  <a:cubicBezTo>
                    <a:pt x="57" y="417"/>
                    <a:pt x="57" y="416"/>
                    <a:pt x="57" y="416"/>
                  </a:cubicBezTo>
                  <a:cubicBezTo>
                    <a:pt x="57" y="416"/>
                    <a:pt x="58" y="416"/>
                    <a:pt x="58" y="417"/>
                  </a:cubicBezTo>
                  <a:cubicBezTo>
                    <a:pt x="58" y="417"/>
                    <a:pt x="57" y="417"/>
                    <a:pt x="57" y="417"/>
                  </a:cubicBezTo>
                  <a:cubicBezTo>
                    <a:pt x="57" y="417"/>
                    <a:pt x="57" y="418"/>
                    <a:pt x="57" y="418"/>
                  </a:cubicBezTo>
                  <a:cubicBezTo>
                    <a:pt x="57" y="418"/>
                    <a:pt x="57" y="418"/>
                    <a:pt x="57" y="418"/>
                  </a:cubicBezTo>
                  <a:cubicBezTo>
                    <a:pt x="57" y="418"/>
                    <a:pt x="58" y="418"/>
                    <a:pt x="58" y="418"/>
                  </a:cubicBezTo>
                  <a:cubicBezTo>
                    <a:pt x="58" y="418"/>
                    <a:pt x="58" y="417"/>
                    <a:pt x="58" y="417"/>
                  </a:cubicBezTo>
                  <a:cubicBezTo>
                    <a:pt x="58" y="417"/>
                    <a:pt x="58" y="416"/>
                    <a:pt x="58" y="416"/>
                  </a:cubicBezTo>
                  <a:cubicBezTo>
                    <a:pt x="58" y="416"/>
                    <a:pt x="59" y="416"/>
                    <a:pt x="59" y="416"/>
                  </a:cubicBezTo>
                  <a:cubicBezTo>
                    <a:pt x="59" y="417"/>
                    <a:pt x="59" y="417"/>
                    <a:pt x="59" y="417"/>
                  </a:cubicBezTo>
                  <a:cubicBezTo>
                    <a:pt x="60" y="417"/>
                    <a:pt x="60" y="417"/>
                    <a:pt x="60" y="416"/>
                  </a:cubicBezTo>
                  <a:cubicBezTo>
                    <a:pt x="60" y="416"/>
                    <a:pt x="60" y="416"/>
                    <a:pt x="60" y="416"/>
                  </a:cubicBezTo>
                  <a:cubicBezTo>
                    <a:pt x="60" y="416"/>
                    <a:pt x="60" y="416"/>
                    <a:pt x="60" y="416"/>
                  </a:cubicBezTo>
                  <a:cubicBezTo>
                    <a:pt x="61" y="416"/>
                    <a:pt x="61" y="415"/>
                    <a:pt x="61" y="415"/>
                  </a:cubicBezTo>
                  <a:cubicBezTo>
                    <a:pt x="62" y="414"/>
                    <a:pt x="63" y="414"/>
                    <a:pt x="64" y="413"/>
                  </a:cubicBezTo>
                  <a:cubicBezTo>
                    <a:pt x="64" y="413"/>
                    <a:pt x="64" y="413"/>
                    <a:pt x="64" y="412"/>
                  </a:cubicBezTo>
                  <a:cubicBezTo>
                    <a:pt x="64" y="412"/>
                    <a:pt x="64" y="412"/>
                    <a:pt x="64" y="412"/>
                  </a:cubicBezTo>
                  <a:cubicBezTo>
                    <a:pt x="64" y="412"/>
                    <a:pt x="64" y="411"/>
                    <a:pt x="65" y="411"/>
                  </a:cubicBezTo>
                  <a:cubicBezTo>
                    <a:pt x="65" y="412"/>
                    <a:pt x="65" y="412"/>
                    <a:pt x="66" y="412"/>
                  </a:cubicBezTo>
                  <a:cubicBezTo>
                    <a:pt x="66" y="412"/>
                    <a:pt x="66" y="413"/>
                    <a:pt x="66" y="413"/>
                  </a:cubicBezTo>
                  <a:cubicBezTo>
                    <a:pt x="66" y="413"/>
                    <a:pt x="67" y="413"/>
                    <a:pt x="67" y="413"/>
                  </a:cubicBezTo>
                  <a:cubicBezTo>
                    <a:pt x="67" y="412"/>
                    <a:pt x="67" y="412"/>
                    <a:pt x="67" y="411"/>
                  </a:cubicBezTo>
                  <a:cubicBezTo>
                    <a:pt x="67" y="411"/>
                    <a:pt x="67" y="411"/>
                    <a:pt x="67" y="411"/>
                  </a:cubicBezTo>
                  <a:cubicBezTo>
                    <a:pt x="68" y="410"/>
                    <a:pt x="68" y="410"/>
                    <a:pt x="68" y="410"/>
                  </a:cubicBezTo>
                  <a:cubicBezTo>
                    <a:pt x="68" y="410"/>
                    <a:pt x="68" y="410"/>
                    <a:pt x="67" y="410"/>
                  </a:cubicBezTo>
                  <a:cubicBezTo>
                    <a:pt x="68" y="409"/>
                    <a:pt x="68" y="409"/>
                    <a:pt x="69" y="409"/>
                  </a:cubicBezTo>
                  <a:cubicBezTo>
                    <a:pt x="69" y="409"/>
                    <a:pt x="69" y="409"/>
                    <a:pt x="70" y="409"/>
                  </a:cubicBezTo>
                  <a:cubicBezTo>
                    <a:pt x="70" y="409"/>
                    <a:pt x="70" y="409"/>
                    <a:pt x="70" y="409"/>
                  </a:cubicBezTo>
                  <a:cubicBezTo>
                    <a:pt x="70" y="408"/>
                    <a:pt x="70" y="408"/>
                    <a:pt x="70" y="408"/>
                  </a:cubicBezTo>
                  <a:cubicBezTo>
                    <a:pt x="70" y="408"/>
                    <a:pt x="71" y="408"/>
                    <a:pt x="71" y="408"/>
                  </a:cubicBezTo>
                  <a:cubicBezTo>
                    <a:pt x="71" y="408"/>
                    <a:pt x="71" y="408"/>
                    <a:pt x="72" y="408"/>
                  </a:cubicBezTo>
                  <a:cubicBezTo>
                    <a:pt x="72" y="409"/>
                    <a:pt x="72" y="409"/>
                    <a:pt x="72" y="409"/>
                  </a:cubicBezTo>
                  <a:cubicBezTo>
                    <a:pt x="73" y="409"/>
                    <a:pt x="73" y="409"/>
                    <a:pt x="74" y="409"/>
                  </a:cubicBezTo>
                  <a:cubicBezTo>
                    <a:pt x="74" y="409"/>
                    <a:pt x="75" y="409"/>
                    <a:pt x="75" y="409"/>
                  </a:cubicBezTo>
                  <a:cubicBezTo>
                    <a:pt x="75" y="409"/>
                    <a:pt x="75" y="409"/>
                    <a:pt x="75" y="408"/>
                  </a:cubicBezTo>
                  <a:cubicBezTo>
                    <a:pt x="75" y="407"/>
                    <a:pt x="76" y="406"/>
                    <a:pt x="76" y="405"/>
                  </a:cubicBezTo>
                  <a:cubicBezTo>
                    <a:pt x="77" y="406"/>
                    <a:pt x="76" y="407"/>
                    <a:pt x="77" y="407"/>
                  </a:cubicBezTo>
                  <a:cubicBezTo>
                    <a:pt x="77" y="407"/>
                    <a:pt x="77" y="407"/>
                    <a:pt x="77" y="408"/>
                  </a:cubicBezTo>
                  <a:cubicBezTo>
                    <a:pt x="78" y="408"/>
                    <a:pt x="78" y="408"/>
                    <a:pt x="78" y="408"/>
                  </a:cubicBezTo>
                  <a:cubicBezTo>
                    <a:pt x="78" y="409"/>
                    <a:pt x="78" y="409"/>
                    <a:pt x="78" y="409"/>
                  </a:cubicBezTo>
                  <a:cubicBezTo>
                    <a:pt x="78" y="409"/>
                    <a:pt x="78" y="409"/>
                    <a:pt x="78" y="409"/>
                  </a:cubicBezTo>
                  <a:cubicBezTo>
                    <a:pt x="78" y="409"/>
                    <a:pt x="77" y="409"/>
                    <a:pt x="77" y="410"/>
                  </a:cubicBezTo>
                  <a:cubicBezTo>
                    <a:pt x="77" y="410"/>
                    <a:pt x="78" y="410"/>
                    <a:pt x="78" y="410"/>
                  </a:cubicBezTo>
                  <a:cubicBezTo>
                    <a:pt x="78" y="410"/>
                    <a:pt x="78" y="410"/>
                    <a:pt x="77" y="410"/>
                  </a:cubicBezTo>
                  <a:cubicBezTo>
                    <a:pt x="76" y="411"/>
                    <a:pt x="75" y="412"/>
                    <a:pt x="74" y="413"/>
                  </a:cubicBezTo>
                  <a:cubicBezTo>
                    <a:pt x="74" y="413"/>
                    <a:pt x="73" y="413"/>
                    <a:pt x="72" y="414"/>
                  </a:cubicBezTo>
                  <a:cubicBezTo>
                    <a:pt x="72" y="414"/>
                    <a:pt x="71" y="415"/>
                    <a:pt x="71" y="415"/>
                  </a:cubicBezTo>
                  <a:cubicBezTo>
                    <a:pt x="70" y="417"/>
                    <a:pt x="68" y="418"/>
                    <a:pt x="68" y="419"/>
                  </a:cubicBezTo>
                  <a:cubicBezTo>
                    <a:pt x="67" y="419"/>
                    <a:pt x="67" y="419"/>
                    <a:pt x="67" y="419"/>
                  </a:cubicBezTo>
                  <a:cubicBezTo>
                    <a:pt x="67" y="418"/>
                    <a:pt x="67" y="418"/>
                    <a:pt x="66" y="418"/>
                  </a:cubicBezTo>
                  <a:cubicBezTo>
                    <a:pt x="66" y="418"/>
                    <a:pt x="66" y="418"/>
                    <a:pt x="66" y="418"/>
                  </a:cubicBezTo>
                  <a:cubicBezTo>
                    <a:pt x="64" y="419"/>
                    <a:pt x="62" y="419"/>
                    <a:pt x="61" y="420"/>
                  </a:cubicBezTo>
                  <a:cubicBezTo>
                    <a:pt x="60" y="421"/>
                    <a:pt x="60" y="421"/>
                    <a:pt x="60" y="422"/>
                  </a:cubicBezTo>
                  <a:cubicBezTo>
                    <a:pt x="60" y="423"/>
                    <a:pt x="60" y="423"/>
                    <a:pt x="59" y="424"/>
                  </a:cubicBezTo>
                  <a:cubicBezTo>
                    <a:pt x="59" y="424"/>
                    <a:pt x="58" y="424"/>
                    <a:pt x="58" y="424"/>
                  </a:cubicBezTo>
                  <a:cubicBezTo>
                    <a:pt x="58" y="425"/>
                    <a:pt x="57" y="425"/>
                    <a:pt x="57" y="426"/>
                  </a:cubicBezTo>
                  <a:cubicBezTo>
                    <a:pt x="57" y="425"/>
                    <a:pt x="57" y="425"/>
                    <a:pt x="57" y="424"/>
                  </a:cubicBezTo>
                  <a:cubicBezTo>
                    <a:pt x="56" y="425"/>
                    <a:pt x="56" y="425"/>
                    <a:pt x="55" y="426"/>
                  </a:cubicBezTo>
                  <a:cubicBezTo>
                    <a:pt x="55" y="426"/>
                    <a:pt x="55" y="426"/>
                    <a:pt x="55" y="426"/>
                  </a:cubicBezTo>
                  <a:cubicBezTo>
                    <a:pt x="55" y="426"/>
                    <a:pt x="55" y="426"/>
                    <a:pt x="55" y="427"/>
                  </a:cubicBezTo>
                  <a:cubicBezTo>
                    <a:pt x="55" y="427"/>
                    <a:pt x="55" y="427"/>
                    <a:pt x="55" y="428"/>
                  </a:cubicBezTo>
                  <a:cubicBezTo>
                    <a:pt x="55" y="428"/>
                    <a:pt x="56" y="429"/>
                    <a:pt x="56" y="428"/>
                  </a:cubicBezTo>
                  <a:cubicBezTo>
                    <a:pt x="56" y="428"/>
                    <a:pt x="56" y="428"/>
                    <a:pt x="56" y="428"/>
                  </a:cubicBezTo>
                  <a:cubicBezTo>
                    <a:pt x="56" y="428"/>
                    <a:pt x="57" y="428"/>
                    <a:pt x="57" y="428"/>
                  </a:cubicBezTo>
                  <a:cubicBezTo>
                    <a:pt x="57" y="428"/>
                    <a:pt x="58" y="428"/>
                    <a:pt x="58" y="427"/>
                  </a:cubicBezTo>
                  <a:cubicBezTo>
                    <a:pt x="58" y="427"/>
                    <a:pt x="58" y="427"/>
                    <a:pt x="58" y="427"/>
                  </a:cubicBezTo>
                  <a:cubicBezTo>
                    <a:pt x="58" y="427"/>
                    <a:pt x="58" y="427"/>
                    <a:pt x="58" y="427"/>
                  </a:cubicBezTo>
                  <a:cubicBezTo>
                    <a:pt x="59" y="426"/>
                    <a:pt x="59" y="426"/>
                    <a:pt x="60" y="426"/>
                  </a:cubicBezTo>
                  <a:cubicBezTo>
                    <a:pt x="60" y="426"/>
                    <a:pt x="60" y="426"/>
                    <a:pt x="60" y="426"/>
                  </a:cubicBezTo>
                  <a:cubicBezTo>
                    <a:pt x="61" y="425"/>
                    <a:pt x="62" y="424"/>
                    <a:pt x="62" y="423"/>
                  </a:cubicBezTo>
                  <a:cubicBezTo>
                    <a:pt x="62" y="423"/>
                    <a:pt x="62" y="423"/>
                    <a:pt x="62" y="423"/>
                  </a:cubicBezTo>
                  <a:cubicBezTo>
                    <a:pt x="62" y="423"/>
                    <a:pt x="62" y="423"/>
                    <a:pt x="62" y="423"/>
                  </a:cubicBezTo>
                  <a:cubicBezTo>
                    <a:pt x="61" y="423"/>
                    <a:pt x="61" y="423"/>
                    <a:pt x="61" y="423"/>
                  </a:cubicBezTo>
                  <a:cubicBezTo>
                    <a:pt x="61" y="422"/>
                    <a:pt x="62" y="422"/>
                    <a:pt x="62" y="422"/>
                  </a:cubicBezTo>
                  <a:cubicBezTo>
                    <a:pt x="62" y="422"/>
                    <a:pt x="62" y="422"/>
                    <a:pt x="62" y="422"/>
                  </a:cubicBezTo>
                  <a:cubicBezTo>
                    <a:pt x="63" y="422"/>
                    <a:pt x="63" y="421"/>
                    <a:pt x="63" y="421"/>
                  </a:cubicBezTo>
                  <a:cubicBezTo>
                    <a:pt x="63" y="421"/>
                    <a:pt x="63" y="421"/>
                    <a:pt x="64" y="421"/>
                  </a:cubicBezTo>
                  <a:cubicBezTo>
                    <a:pt x="64" y="422"/>
                    <a:pt x="64" y="422"/>
                    <a:pt x="64" y="422"/>
                  </a:cubicBezTo>
                  <a:cubicBezTo>
                    <a:pt x="64" y="422"/>
                    <a:pt x="64" y="423"/>
                    <a:pt x="64" y="423"/>
                  </a:cubicBezTo>
                  <a:cubicBezTo>
                    <a:pt x="64" y="423"/>
                    <a:pt x="64" y="423"/>
                    <a:pt x="65" y="423"/>
                  </a:cubicBezTo>
                  <a:cubicBezTo>
                    <a:pt x="65" y="423"/>
                    <a:pt x="65" y="423"/>
                    <a:pt x="65" y="423"/>
                  </a:cubicBezTo>
                  <a:cubicBezTo>
                    <a:pt x="65" y="422"/>
                    <a:pt x="65" y="422"/>
                    <a:pt x="65" y="421"/>
                  </a:cubicBezTo>
                  <a:cubicBezTo>
                    <a:pt x="66" y="420"/>
                    <a:pt x="66" y="420"/>
                    <a:pt x="66" y="419"/>
                  </a:cubicBezTo>
                  <a:cubicBezTo>
                    <a:pt x="66" y="419"/>
                    <a:pt x="67" y="420"/>
                    <a:pt x="66" y="420"/>
                  </a:cubicBezTo>
                  <a:cubicBezTo>
                    <a:pt x="67" y="420"/>
                    <a:pt x="67" y="420"/>
                    <a:pt x="67" y="421"/>
                  </a:cubicBezTo>
                  <a:cubicBezTo>
                    <a:pt x="67" y="421"/>
                    <a:pt x="67" y="421"/>
                    <a:pt x="67" y="421"/>
                  </a:cubicBezTo>
                  <a:cubicBezTo>
                    <a:pt x="66" y="421"/>
                    <a:pt x="66" y="422"/>
                    <a:pt x="66" y="423"/>
                  </a:cubicBezTo>
                  <a:cubicBezTo>
                    <a:pt x="66" y="423"/>
                    <a:pt x="65" y="423"/>
                    <a:pt x="65" y="424"/>
                  </a:cubicBezTo>
                  <a:cubicBezTo>
                    <a:pt x="65" y="424"/>
                    <a:pt x="66" y="423"/>
                    <a:pt x="66" y="423"/>
                  </a:cubicBezTo>
                  <a:cubicBezTo>
                    <a:pt x="66" y="423"/>
                    <a:pt x="66" y="423"/>
                    <a:pt x="66" y="423"/>
                  </a:cubicBezTo>
                  <a:cubicBezTo>
                    <a:pt x="67" y="423"/>
                    <a:pt x="67" y="423"/>
                    <a:pt x="67" y="424"/>
                  </a:cubicBezTo>
                  <a:cubicBezTo>
                    <a:pt x="67" y="423"/>
                    <a:pt x="67" y="423"/>
                    <a:pt x="67" y="423"/>
                  </a:cubicBezTo>
                  <a:cubicBezTo>
                    <a:pt x="67" y="422"/>
                    <a:pt x="67" y="422"/>
                    <a:pt x="67" y="421"/>
                  </a:cubicBezTo>
                  <a:cubicBezTo>
                    <a:pt x="67" y="421"/>
                    <a:pt x="68" y="421"/>
                    <a:pt x="68" y="421"/>
                  </a:cubicBezTo>
                  <a:cubicBezTo>
                    <a:pt x="68" y="421"/>
                    <a:pt x="68" y="421"/>
                    <a:pt x="68" y="421"/>
                  </a:cubicBezTo>
                  <a:cubicBezTo>
                    <a:pt x="68" y="420"/>
                    <a:pt x="68" y="421"/>
                    <a:pt x="68" y="421"/>
                  </a:cubicBezTo>
                  <a:cubicBezTo>
                    <a:pt x="68" y="421"/>
                    <a:pt x="68" y="421"/>
                    <a:pt x="68" y="422"/>
                  </a:cubicBezTo>
                  <a:cubicBezTo>
                    <a:pt x="68" y="422"/>
                    <a:pt x="68" y="422"/>
                    <a:pt x="68" y="422"/>
                  </a:cubicBezTo>
                  <a:cubicBezTo>
                    <a:pt x="68" y="422"/>
                    <a:pt x="68" y="423"/>
                    <a:pt x="68" y="423"/>
                  </a:cubicBezTo>
                  <a:cubicBezTo>
                    <a:pt x="68" y="424"/>
                    <a:pt x="68" y="424"/>
                    <a:pt x="67" y="425"/>
                  </a:cubicBezTo>
                  <a:cubicBezTo>
                    <a:pt x="67" y="425"/>
                    <a:pt x="67" y="426"/>
                    <a:pt x="67" y="426"/>
                  </a:cubicBezTo>
                  <a:cubicBezTo>
                    <a:pt x="68" y="426"/>
                    <a:pt x="68" y="425"/>
                    <a:pt x="68" y="424"/>
                  </a:cubicBezTo>
                  <a:cubicBezTo>
                    <a:pt x="68" y="424"/>
                    <a:pt x="68" y="423"/>
                    <a:pt x="69" y="423"/>
                  </a:cubicBezTo>
                  <a:cubicBezTo>
                    <a:pt x="69" y="422"/>
                    <a:pt x="69" y="422"/>
                    <a:pt x="69" y="422"/>
                  </a:cubicBezTo>
                  <a:cubicBezTo>
                    <a:pt x="70" y="422"/>
                    <a:pt x="70" y="421"/>
                    <a:pt x="70" y="421"/>
                  </a:cubicBezTo>
                  <a:cubicBezTo>
                    <a:pt x="70" y="420"/>
                    <a:pt x="71" y="419"/>
                    <a:pt x="71" y="418"/>
                  </a:cubicBezTo>
                  <a:cubicBezTo>
                    <a:pt x="71" y="418"/>
                    <a:pt x="71" y="418"/>
                    <a:pt x="72" y="417"/>
                  </a:cubicBezTo>
                  <a:cubicBezTo>
                    <a:pt x="72" y="417"/>
                    <a:pt x="72" y="417"/>
                    <a:pt x="73" y="417"/>
                  </a:cubicBezTo>
                  <a:cubicBezTo>
                    <a:pt x="73" y="416"/>
                    <a:pt x="74" y="416"/>
                    <a:pt x="75" y="416"/>
                  </a:cubicBezTo>
                  <a:cubicBezTo>
                    <a:pt x="75" y="415"/>
                    <a:pt x="76" y="415"/>
                    <a:pt x="77" y="414"/>
                  </a:cubicBezTo>
                  <a:cubicBezTo>
                    <a:pt x="78" y="414"/>
                    <a:pt x="79" y="414"/>
                    <a:pt x="79" y="414"/>
                  </a:cubicBezTo>
                  <a:cubicBezTo>
                    <a:pt x="80" y="414"/>
                    <a:pt x="80" y="414"/>
                    <a:pt x="80" y="414"/>
                  </a:cubicBezTo>
                  <a:cubicBezTo>
                    <a:pt x="80" y="414"/>
                    <a:pt x="80" y="414"/>
                    <a:pt x="80" y="414"/>
                  </a:cubicBezTo>
                  <a:cubicBezTo>
                    <a:pt x="80" y="415"/>
                    <a:pt x="80" y="415"/>
                    <a:pt x="80" y="416"/>
                  </a:cubicBezTo>
                  <a:cubicBezTo>
                    <a:pt x="80" y="416"/>
                    <a:pt x="80" y="416"/>
                    <a:pt x="80" y="416"/>
                  </a:cubicBezTo>
                  <a:cubicBezTo>
                    <a:pt x="80" y="417"/>
                    <a:pt x="80" y="416"/>
                    <a:pt x="80" y="416"/>
                  </a:cubicBezTo>
                  <a:cubicBezTo>
                    <a:pt x="81" y="416"/>
                    <a:pt x="81" y="416"/>
                    <a:pt x="81" y="416"/>
                  </a:cubicBezTo>
                  <a:cubicBezTo>
                    <a:pt x="82" y="416"/>
                    <a:pt x="82" y="416"/>
                    <a:pt x="82" y="415"/>
                  </a:cubicBezTo>
                  <a:cubicBezTo>
                    <a:pt x="82" y="415"/>
                    <a:pt x="82" y="415"/>
                    <a:pt x="83" y="415"/>
                  </a:cubicBezTo>
                  <a:cubicBezTo>
                    <a:pt x="83" y="414"/>
                    <a:pt x="84" y="413"/>
                    <a:pt x="84" y="412"/>
                  </a:cubicBezTo>
                  <a:cubicBezTo>
                    <a:pt x="84" y="412"/>
                    <a:pt x="85" y="412"/>
                    <a:pt x="85" y="412"/>
                  </a:cubicBezTo>
                  <a:cubicBezTo>
                    <a:pt x="85" y="412"/>
                    <a:pt x="85" y="412"/>
                    <a:pt x="85" y="412"/>
                  </a:cubicBezTo>
                  <a:cubicBezTo>
                    <a:pt x="85" y="412"/>
                    <a:pt x="85" y="412"/>
                    <a:pt x="85" y="412"/>
                  </a:cubicBezTo>
                  <a:cubicBezTo>
                    <a:pt x="85" y="412"/>
                    <a:pt x="86" y="412"/>
                    <a:pt x="86" y="412"/>
                  </a:cubicBezTo>
                  <a:cubicBezTo>
                    <a:pt x="86" y="412"/>
                    <a:pt x="86" y="412"/>
                    <a:pt x="86" y="412"/>
                  </a:cubicBezTo>
                  <a:cubicBezTo>
                    <a:pt x="86" y="411"/>
                    <a:pt x="85" y="411"/>
                    <a:pt x="85" y="410"/>
                  </a:cubicBezTo>
                  <a:cubicBezTo>
                    <a:pt x="85" y="410"/>
                    <a:pt x="85" y="410"/>
                    <a:pt x="85" y="409"/>
                  </a:cubicBezTo>
                  <a:cubicBezTo>
                    <a:pt x="85" y="409"/>
                    <a:pt x="85" y="409"/>
                    <a:pt x="85" y="409"/>
                  </a:cubicBezTo>
                  <a:cubicBezTo>
                    <a:pt x="86" y="408"/>
                    <a:pt x="86" y="408"/>
                    <a:pt x="87" y="407"/>
                  </a:cubicBezTo>
                  <a:cubicBezTo>
                    <a:pt x="88" y="407"/>
                    <a:pt x="89" y="407"/>
                    <a:pt x="90" y="407"/>
                  </a:cubicBezTo>
                  <a:cubicBezTo>
                    <a:pt x="90" y="407"/>
                    <a:pt x="91" y="407"/>
                    <a:pt x="91" y="406"/>
                  </a:cubicBezTo>
                  <a:cubicBezTo>
                    <a:pt x="90" y="406"/>
                    <a:pt x="89" y="406"/>
                    <a:pt x="88" y="406"/>
                  </a:cubicBezTo>
                  <a:cubicBezTo>
                    <a:pt x="88" y="405"/>
                    <a:pt x="87" y="405"/>
                    <a:pt x="87" y="405"/>
                  </a:cubicBezTo>
                  <a:cubicBezTo>
                    <a:pt x="87" y="405"/>
                    <a:pt x="87" y="404"/>
                    <a:pt x="87" y="404"/>
                  </a:cubicBezTo>
                  <a:cubicBezTo>
                    <a:pt x="87" y="404"/>
                    <a:pt x="87" y="404"/>
                    <a:pt x="88" y="404"/>
                  </a:cubicBezTo>
                  <a:cubicBezTo>
                    <a:pt x="88" y="404"/>
                    <a:pt x="88" y="404"/>
                    <a:pt x="88" y="404"/>
                  </a:cubicBezTo>
                  <a:cubicBezTo>
                    <a:pt x="88" y="404"/>
                    <a:pt x="88" y="403"/>
                    <a:pt x="88" y="403"/>
                  </a:cubicBezTo>
                  <a:cubicBezTo>
                    <a:pt x="87" y="403"/>
                    <a:pt x="87" y="404"/>
                    <a:pt x="87" y="404"/>
                  </a:cubicBezTo>
                  <a:cubicBezTo>
                    <a:pt x="87" y="404"/>
                    <a:pt x="86" y="403"/>
                    <a:pt x="86" y="403"/>
                  </a:cubicBezTo>
                  <a:cubicBezTo>
                    <a:pt x="86" y="403"/>
                    <a:pt x="86" y="403"/>
                    <a:pt x="86" y="402"/>
                  </a:cubicBezTo>
                  <a:cubicBezTo>
                    <a:pt x="86" y="401"/>
                    <a:pt x="87" y="400"/>
                    <a:pt x="87" y="400"/>
                  </a:cubicBezTo>
                  <a:cubicBezTo>
                    <a:pt x="87" y="400"/>
                    <a:pt x="87" y="400"/>
                    <a:pt x="87" y="400"/>
                  </a:cubicBezTo>
                  <a:cubicBezTo>
                    <a:pt x="87" y="400"/>
                    <a:pt x="88" y="400"/>
                    <a:pt x="88" y="400"/>
                  </a:cubicBezTo>
                  <a:cubicBezTo>
                    <a:pt x="89" y="400"/>
                    <a:pt x="90" y="402"/>
                    <a:pt x="91" y="403"/>
                  </a:cubicBezTo>
                  <a:cubicBezTo>
                    <a:pt x="91" y="404"/>
                    <a:pt x="92" y="404"/>
                    <a:pt x="92" y="404"/>
                  </a:cubicBezTo>
                  <a:cubicBezTo>
                    <a:pt x="93" y="407"/>
                    <a:pt x="94" y="409"/>
                    <a:pt x="95" y="412"/>
                  </a:cubicBezTo>
                  <a:cubicBezTo>
                    <a:pt x="96" y="414"/>
                    <a:pt x="97" y="417"/>
                    <a:pt x="98" y="419"/>
                  </a:cubicBezTo>
                  <a:cubicBezTo>
                    <a:pt x="99" y="420"/>
                    <a:pt x="100" y="421"/>
                    <a:pt x="101" y="422"/>
                  </a:cubicBezTo>
                  <a:cubicBezTo>
                    <a:pt x="101" y="423"/>
                    <a:pt x="102" y="423"/>
                    <a:pt x="102" y="423"/>
                  </a:cubicBezTo>
                  <a:cubicBezTo>
                    <a:pt x="102" y="423"/>
                    <a:pt x="103" y="423"/>
                    <a:pt x="103" y="423"/>
                  </a:cubicBezTo>
                  <a:cubicBezTo>
                    <a:pt x="103" y="423"/>
                    <a:pt x="104" y="423"/>
                    <a:pt x="104" y="424"/>
                  </a:cubicBezTo>
                  <a:cubicBezTo>
                    <a:pt x="104" y="424"/>
                    <a:pt x="105" y="424"/>
                    <a:pt x="105" y="423"/>
                  </a:cubicBezTo>
                  <a:cubicBezTo>
                    <a:pt x="105" y="423"/>
                    <a:pt x="105" y="423"/>
                    <a:pt x="105" y="423"/>
                  </a:cubicBezTo>
                  <a:cubicBezTo>
                    <a:pt x="105" y="422"/>
                    <a:pt x="106" y="422"/>
                    <a:pt x="106" y="422"/>
                  </a:cubicBezTo>
                  <a:cubicBezTo>
                    <a:pt x="106" y="423"/>
                    <a:pt x="107" y="422"/>
                    <a:pt x="107" y="422"/>
                  </a:cubicBezTo>
                  <a:cubicBezTo>
                    <a:pt x="106" y="422"/>
                    <a:pt x="106" y="422"/>
                    <a:pt x="106" y="422"/>
                  </a:cubicBezTo>
                  <a:cubicBezTo>
                    <a:pt x="106" y="422"/>
                    <a:pt x="107" y="422"/>
                    <a:pt x="107" y="421"/>
                  </a:cubicBezTo>
                  <a:cubicBezTo>
                    <a:pt x="106" y="421"/>
                    <a:pt x="106" y="421"/>
                    <a:pt x="106" y="421"/>
                  </a:cubicBezTo>
                  <a:cubicBezTo>
                    <a:pt x="106" y="421"/>
                    <a:pt x="105" y="421"/>
                    <a:pt x="104" y="422"/>
                  </a:cubicBezTo>
                  <a:cubicBezTo>
                    <a:pt x="104" y="422"/>
                    <a:pt x="104" y="422"/>
                    <a:pt x="103" y="422"/>
                  </a:cubicBezTo>
                  <a:cubicBezTo>
                    <a:pt x="103" y="422"/>
                    <a:pt x="103" y="421"/>
                    <a:pt x="104" y="421"/>
                  </a:cubicBezTo>
                  <a:cubicBezTo>
                    <a:pt x="104" y="421"/>
                    <a:pt x="104" y="421"/>
                    <a:pt x="104" y="420"/>
                  </a:cubicBezTo>
                  <a:cubicBezTo>
                    <a:pt x="104" y="420"/>
                    <a:pt x="104" y="420"/>
                    <a:pt x="104" y="420"/>
                  </a:cubicBezTo>
                  <a:cubicBezTo>
                    <a:pt x="104" y="420"/>
                    <a:pt x="104" y="420"/>
                    <a:pt x="105" y="420"/>
                  </a:cubicBezTo>
                  <a:cubicBezTo>
                    <a:pt x="105" y="420"/>
                    <a:pt x="106" y="421"/>
                    <a:pt x="107" y="420"/>
                  </a:cubicBezTo>
                  <a:cubicBezTo>
                    <a:pt x="106" y="420"/>
                    <a:pt x="106" y="420"/>
                    <a:pt x="106" y="420"/>
                  </a:cubicBezTo>
                  <a:cubicBezTo>
                    <a:pt x="106" y="420"/>
                    <a:pt x="106" y="419"/>
                    <a:pt x="106" y="419"/>
                  </a:cubicBezTo>
                  <a:cubicBezTo>
                    <a:pt x="105" y="419"/>
                    <a:pt x="105" y="418"/>
                    <a:pt x="105" y="418"/>
                  </a:cubicBezTo>
                  <a:cubicBezTo>
                    <a:pt x="105" y="418"/>
                    <a:pt x="105" y="417"/>
                    <a:pt x="105" y="417"/>
                  </a:cubicBezTo>
                  <a:cubicBezTo>
                    <a:pt x="106" y="417"/>
                    <a:pt x="106" y="416"/>
                    <a:pt x="107" y="416"/>
                  </a:cubicBezTo>
                  <a:cubicBezTo>
                    <a:pt x="107" y="416"/>
                    <a:pt x="107" y="415"/>
                    <a:pt x="106" y="415"/>
                  </a:cubicBezTo>
                  <a:cubicBezTo>
                    <a:pt x="106" y="415"/>
                    <a:pt x="106" y="415"/>
                    <a:pt x="106" y="415"/>
                  </a:cubicBezTo>
                  <a:cubicBezTo>
                    <a:pt x="106" y="415"/>
                    <a:pt x="106" y="415"/>
                    <a:pt x="106" y="415"/>
                  </a:cubicBezTo>
                  <a:cubicBezTo>
                    <a:pt x="106" y="414"/>
                    <a:pt x="106" y="414"/>
                    <a:pt x="106" y="413"/>
                  </a:cubicBezTo>
                  <a:cubicBezTo>
                    <a:pt x="106" y="414"/>
                    <a:pt x="106" y="414"/>
                    <a:pt x="106" y="414"/>
                  </a:cubicBezTo>
                  <a:cubicBezTo>
                    <a:pt x="106" y="415"/>
                    <a:pt x="107" y="415"/>
                    <a:pt x="107" y="414"/>
                  </a:cubicBezTo>
                  <a:cubicBezTo>
                    <a:pt x="107" y="414"/>
                    <a:pt x="108" y="414"/>
                    <a:pt x="108" y="414"/>
                  </a:cubicBezTo>
                  <a:cubicBezTo>
                    <a:pt x="107" y="414"/>
                    <a:pt x="107" y="414"/>
                    <a:pt x="107" y="413"/>
                  </a:cubicBezTo>
                  <a:cubicBezTo>
                    <a:pt x="107" y="413"/>
                    <a:pt x="107" y="413"/>
                    <a:pt x="108" y="413"/>
                  </a:cubicBezTo>
                  <a:cubicBezTo>
                    <a:pt x="108" y="412"/>
                    <a:pt x="108" y="412"/>
                    <a:pt x="108" y="412"/>
                  </a:cubicBezTo>
                  <a:cubicBezTo>
                    <a:pt x="108" y="411"/>
                    <a:pt x="108" y="411"/>
                    <a:pt x="108" y="411"/>
                  </a:cubicBezTo>
                  <a:cubicBezTo>
                    <a:pt x="108" y="410"/>
                    <a:pt x="107" y="411"/>
                    <a:pt x="107" y="411"/>
                  </a:cubicBezTo>
                  <a:cubicBezTo>
                    <a:pt x="107" y="411"/>
                    <a:pt x="107" y="411"/>
                    <a:pt x="107" y="411"/>
                  </a:cubicBezTo>
                  <a:cubicBezTo>
                    <a:pt x="107" y="412"/>
                    <a:pt x="106" y="412"/>
                    <a:pt x="106" y="412"/>
                  </a:cubicBezTo>
                  <a:cubicBezTo>
                    <a:pt x="106" y="412"/>
                    <a:pt x="106" y="411"/>
                    <a:pt x="106" y="411"/>
                  </a:cubicBezTo>
                  <a:cubicBezTo>
                    <a:pt x="106" y="411"/>
                    <a:pt x="106" y="411"/>
                    <a:pt x="106" y="411"/>
                  </a:cubicBezTo>
                  <a:cubicBezTo>
                    <a:pt x="106" y="410"/>
                    <a:pt x="107" y="410"/>
                    <a:pt x="107" y="409"/>
                  </a:cubicBezTo>
                  <a:cubicBezTo>
                    <a:pt x="107" y="410"/>
                    <a:pt x="107" y="410"/>
                    <a:pt x="107" y="410"/>
                  </a:cubicBezTo>
                  <a:cubicBezTo>
                    <a:pt x="108" y="410"/>
                    <a:pt x="109" y="409"/>
                    <a:pt x="110" y="409"/>
                  </a:cubicBezTo>
                  <a:cubicBezTo>
                    <a:pt x="109" y="409"/>
                    <a:pt x="109" y="408"/>
                    <a:pt x="109" y="408"/>
                  </a:cubicBezTo>
                  <a:cubicBezTo>
                    <a:pt x="109" y="408"/>
                    <a:pt x="109" y="408"/>
                    <a:pt x="109" y="408"/>
                  </a:cubicBezTo>
                  <a:cubicBezTo>
                    <a:pt x="109" y="408"/>
                    <a:pt x="109" y="407"/>
                    <a:pt x="109" y="407"/>
                  </a:cubicBezTo>
                  <a:cubicBezTo>
                    <a:pt x="109" y="407"/>
                    <a:pt x="110" y="407"/>
                    <a:pt x="110" y="407"/>
                  </a:cubicBezTo>
                  <a:cubicBezTo>
                    <a:pt x="110" y="407"/>
                    <a:pt x="110" y="407"/>
                    <a:pt x="110" y="407"/>
                  </a:cubicBezTo>
                  <a:cubicBezTo>
                    <a:pt x="111" y="407"/>
                    <a:pt x="111" y="407"/>
                    <a:pt x="111" y="407"/>
                  </a:cubicBezTo>
                  <a:cubicBezTo>
                    <a:pt x="111" y="407"/>
                    <a:pt x="111" y="407"/>
                    <a:pt x="110" y="407"/>
                  </a:cubicBezTo>
                  <a:cubicBezTo>
                    <a:pt x="110" y="408"/>
                    <a:pt x="111" y="408"/>
                    <a:pt x="111" y="408"/>
                  </a:cubicBezTo>
                  <a:cubicBezTo>
                    <a:pt x="111" y="408"/>
                    <a:pt x="111" y="408"/>
                    <a:pt x="112" y="408"/>
                  </a:cubicBezTo>
                  <a:cubicBezTo>
                    <a:pt x="111" y="408"/>
                    <a:pt x="112" y="409"/>
                    <a:pt x="112" y="409"/>
                  </a:cubicBezTo>
                  <a:cubicBezTo>
                    <a:pt x="112" y="410"/>
                    <a:pt x="112" y="411"/>
                    <a:pt x="111" y="411"/>
                  </a:cubicBezTo>
                  <a:cubicBezTo>
                    <a:pt x="111" y="411"/>
                    <a:pt x="111" y="411"/>
                    <a:pt x="111" y="412"/>
                  </a:cubicBezTo>
                  <a:cubicBezTo>
                    <a:pt x="111" y="412"/>
                    <a:pt x="111" y="412"/>
                    <a:pt x="111" y="412"/>
                  </a:cubicBezTo>
                  <a:cubicBezTo>
                    <a:pt x="111" y="412"/>
                    <a:pt x="111" y="412"/>
                    <a:pt x="111" y="412"/>
                  </a:cubicBezTo>
                  <a:cubicBezTo>
                    <a:pt x="111" y="412"/>
                    <a:pt x="111" y="413"/>
                    <a:pt x="111" y="413"/>
                  </a:cubicBezTo>
                  <a:cubicBezTo>
                    <a:pt x="111" y="414"/>
                    <a:pt x="111" y="415"/>
                    <a:pt x="111" y="415"/>
                  </a:cubicBezTo>
                  <a:cubicBezTo>
                    <a:pt x="111" y="416"/>
                    <a:pt x="111" y="416"/>
                    <a:pt x="111" y="416"/>
                  </a:cubicBezTo>
                  <a:cubicBezTo>
                    <a:pt x="111" y="416"/>
                    <a:pt x="111" y="416"/>
                    <a:pt x="111" y="416"/>
                  </a:cubicBezTo>
                  <a:cubicBezTo>
                    <a:pt x="111" y="416"/>
                    <a:pt x="112" y="416"/>
                    <a:pt x="112" y="416"/>
                  </a:cubicBezTo>
                  <a:cubicBezTo>
                    <a:pt x="112" y="416"/>
                    <a:pt x="112" y="416"/>
                    <a:pt x="113" y="416"/>
                  </a:cubicBezTo>
                  <a:cubicBezTo>
                    <a:pt x="113" y="416"/>
                    <a:pt x="113" y="416"/>
                    <a:pt x="114" y="416"/>
                  </a:cubicBezTo>
                  <a:cubicBezTo>
                    <a:pt x="114" y="417"/>
                    <a:pt x="114" y="417"/>
                    <a:pt x="114" y="417"/>
                  </a:cubicBezTo>
                  <a:cubicBezTo>
                    <a:pt x="113" y="418"/>
                    <a:pt x="113" y="418"/>
                    <a:pt x="113" y="419"/>
                  </a:cubicBezTo>
                  <a:cubicBezTo>
                    <a:pt x="113" y="419"/>
                    <a:pt x="112" y="420"/>
                    <a:pt x="112" y="420"/>
                  </a:cubicBezTo>
                  <a:cubicBezTo>
                    <a:pt x="112" y="420"/>
                    <a:pt x="112" y="420"/>
                    <a:pt x="111" y="421"/>
                  </a:cubicBezTo>
                  <a:cubicBezTo>
                    <a:pt x="111" y="421"/>
                    <a:pt x="112" y="422"/>
                    <a:pt x="111" y="422"/>
                  </a:cubicBezTo>
                  <a:cubicBezTo>
                    <a:pt x="111" y="422"/>
                    <a:pt x="111" y="422"/>
                    <a:pt x="111" y="423"/>
                  </a:cubicBezTo>
                  <a:cubicBezTo>
                    <a:pt x="111" y="423"/>
                    <a:pt x="111" y="423"/>
                    <a:pt x="111" y="423"/>
                  </a:cubicBezTo>
                  <a:cubicBezTo>
                    <a:pt x="112" y="423"/>
                    <a:pt x="113" y="423"/>
                    <a:pt x="113" y="423"/>
                  </a:cubicBezTo>
                  <a:cubicBezTo>
                    <a:pt x="114" y="423"/>
                    <a:pt x="114" y="423"/>
                    <a:pt x="114" y="422"/>
                  </a:cubicBezTo>
                  <a:cubicBezTo>
                    <a:pt x="114" y="422"/>
                    <a:pt x="114" y="422"/>
                    <a:pt x="115" y="422"/>
                  </a:cubicBezTo>
                  <a:cubicBezTo>
                    <a:pt x="115" y="423"/>
                    <a:pt x="115" y="423"/>
                    <a:pt x="115" y="423"/>
                  </a:cubicBezTo>
                  <a:cubicBezTo>
                    <a:pt x="116" y="423"/>
                    <a:pt x="116" y="424"/>
                    <a:pt x="116" y="424"/>
                  </a:cubicBezTo>
                  <a:cubicBezTo>
                    <a:pt x="116" y="424"/>
                    <a:pt x="116" y="424"/>
                    <a:pt x="116" y="424"/>
                  </a:cubicBezTo>
                  <a:cubicBezTo>
                    <a:pt x="116" y="423"/>
                    <a:pt x="116" y="423"/>
                    <a:pt x="117" y="423"/>
                  </a:cubicBezTo>
                  <a:cubicBezTo>
                    <a:pt x="117" y="423"/>
                    <a:pt x="117" y="423"/>
                    <a:pt x="117" y="423"/>
                  </a:cubicBezTo>
                  <a:cubicBezTo>
                    <a:pt x="118" y="423"/>
                    <a:pt x="118" y="422"/>
                    <a:pt x="118" y="422"/>
                  </a:cubicBezTo>
                  <a:cubicBezTo>
                    <a:pt x="118" y="422"/>
                    <a:pt x="118" y="422"/>
                    <a:pt x="118" y="422"/>
                  </a:cubicBezTo>
                  <a:cubicBezTo>
                    <a:pt x="118" y="422"/>
                    <a:pt x="118" y="421"/>
                    <a:pt x="118" y="421"/>
                  </a:cubicBezTo>
                  <a:cubicBezTo>
                    <a:pt x="118" y="421"/>
                    <a:pt x="118" y="421"/>
                    <a:pt x="119" y="421"/>
                  </a:cubicBezTo>
                  <a:cubicBezTo>
                    <a:pt x="119" y="421"/>
                    <a:pt x="119" y="421"/>
                    <a:pt x="119" y="420"/>
                  </a:cubicBezTo>
                  <a:cubicBezTo>
                    <a:pt x="119" y="420"/>
                    <a:pt x="120" y="420"/>
                    <a:pt x="120" y="420"/>
                  </a:cubicBezTo>
                  <a:cubicBezTo>
                    <a:pt x="120" y="420"/>
                    <a:pt x="120" y="419"/>
                    <a:pt x="120" y="419"/>
                  </a:cubicBezTo>
                  <a:cubicBezTo>
                    <a:pt x="120" y="419"/>
                    <a:pt x="120" y="418"/>
                    <a:pt x="120" y="418"/>
                  </a:cubicBezTo>
                  <a:cubicBezTo>
                    <a:pt x="120" y="418"/>
                    <a:pt x="120" y="417"/>
                    <a:pt x="120" y="417"/>
                  </a:cubicBezTo>
                  <a:cubicBezTo>
                    <a:pt x="120" y="416"/>
                    <a:pt x="120" y="416"/>
                    <a:pt x="120" y="416"/>
                  </a:cubicBezTo>
                  <a:cubicBezTo>
                    <a:pt x="120" y="415"/>
                    <a:pt x="120" y="415"/>
                    <a:pt x="120" y="415"/>
                  </a:cubicBezTo>
                  <a:cubicBezTo>
                    <a:pt x="121" y="415"/>
                    <a:pt x="121" y="415"/>
                    <a:pt x="121" y="414"/>
                  </a:cubicBezTo>
                  <a:cubicBezTo>
                    <a:pt x="121" y="414"/>
                    <a:pt x="121" y="414"/>
                    <a:pt x="121" y="414"/>
                  </a:cubicBezTo>
                  <a:cubicBezTo>
                    <a:pt x="121" y="414"/>
                    <a:pt x="122" y="414"/>
                    <a:pt x="122" y="414"/>
                  </a:cubicBezTo>
                  <a:cubicBezTo>
                    <a:pt x="122" y="415"/>
                    <a:pt x="123" y="414"/>
                    <a:pt x="123" y="414"/>
                  </a:cubicBezTo>
                  <a:cubicBezTo>
                    <a:pt x="123" y="414"/>
                    <a:pt x="124" y="414"/>
                    <a:pt x="124" y="414"/>
                  </a:cubicBezTo>
                  <a:cubicBezTo>
                    <a:pt x="124" y="415"/>
                    <a:pt x="125" y="414"/>
                    <a:pt x="126" y="414"/>
                  </a:cubicBezTo>
                  <a:cubicBezTo>
                    <a:pt x="126" y="414"/>
                    <a:pt x="127" y="414"/>
                    <a:pt x="127" y="414"/>
                  </a:cubicBezTo>
                  <a:cubicBezTo>
                    <a:pt x="127" y="414"/>
                    <a:pt x="127" y="414"/>
                    <a:pt x="127" y="414"/>
                  </a:cubicBezTo>
                  <a:cubicBezTo>
                    <a:pt x="127" y="414"/>
                    <a:pt x="128" y="414"/>
                    <a:pt x="128" y="414"/>
                  </a:cubicBezTo>
                  <a:cubicBezTo>
                    <a:pt x="129" y="415"/>
                    <a:pt x="129" y="414"/>
                    <a:pt x="130" y="415"/>
                  </a:cubicBezTo>
                  <a:cubicBezTo>
                    <a:pt x="130" y="415"/>
                    <a:pt x="130" y="415"/>
                    <a:pt x="130" y="415"/>
                  </a:cubicBezTo>
                  <a:cubicBezTo>
                    <a:pt x="131" y="415"/>
                    <a:pt x="131" y="415"/>
                    <a:pt x="132" y="415"/>
                  </a:cubicBezTo>
                  <a:cubicBezTo>
                    <a:pt x="132" y="415"/>
                    <a:pt x="133" y="416"/>
                    <a:pt x="133" y="417"/>
                  </a:cubicBezTo>
                  <a:cubicBezTo>
                    <a:pt x="134" y="417"/>
                    <a:pt x="134" y="417"/>
                    <a:pt x="134" y="417"/>
                  </a:cubicBezTo>
                  <a:cubicBezTo>
                    <a:pt x="135" y="417"/>
                    <a:pt x="135" y="418"/>
                    <a:pt x="136" y="418"/>
                  </a:cubicBezTo>
                  <a:cubicBezTo>
                    <a:pt x="136" y="419"/>
                    <a:pt x="137" y="419"/>
                    <a:pt x="137" y="420"/>
                  </a:cubicBezTo>
                  <a:cubicBezTo>
                    <a:pt x="138" y="421"/>
                    <a:pt x="138" y="421"/>
                    <a:pt x="139" y="422"/>
                  </a:cubicBezTo>
                  <a:cubicBezTo>
                    <a:pt x="140" y="422"/>
                    <a:pt x="141" y="423"/>
                    <a:pt x="142" y="423"/>
                  </a:cubicBezTo>
                  <a:cubicBezTo>
                    <a:pt x="143" y="424"/>
                    <a:pt x="144" y="424"/>
                    <a:pt x="145" y="424"/>
                  </a:cubicBezTo>
                  <a:cubicBezTo>
                    <a:pt x="145" y="424"/>
                    <a:pt x="145" y="425"/>
                    <a:pt x="146" y="425"/>
                  </a:cubicBezTo>
                  <a:cubicBezTo>
                    <a:pt x="146" y="425"/>
                    <a:pt x="146" y="424"/>
                    <a:pt x="146" y="424"/>
                  </a:cubicBezTo>
                  <a:cubicBezTo>
                    <a:pt x="146" y="424"/>
                    <a:pt x="146" y="424"/>
                    <a:pt x="146" y="424"/>
                  </a:cubicBezTo>
                  <a:cubicBezTo>
                    <a:pt x="147" y="425"/>
                    <a:pt x="147" y="425"/>
                    <a:pt x="148" y="425"/>
                  </a:cubicBezTo>
                  <a:cubicBezTo>
                    <a:pt x="149" y="425"/>
                    <a:pt x="150" y="425"/>
                    <a:pt x="151" y="426"/>
                  </a:cubicBezTo>
                  <a:cubicBezTo>
                    <a:pt x="151" y="427"/>
                    <a:pt x="151" y="427"/>
                    <a:pt x="152" y="428"/>
                  </a:cubicBezTo>
                  <a:cubicBezTo>
                    <a:pt x="152" y="428"/>
                    <a:pt x="153" y="428"/>
                    <a:pt x="154" y="429"/>
                  </a:cubicBezTo>
                  <a:cubicBezTo>
                    <a:pt x="154" y="429"/>
                    <a:pt x="154" y="429"/>
                    <a:pt x="154" y="429"/>
                  </a:cubicBezTo>
                  <a:cubicBezTo>
                    <a:pt x="155" y="430"/>
                    <a:pt x="156" y="430"/>
                    <a:pt x="157" y="430"/>
                  </a:cubicBezTo>
                  <a:cubicBezTo>
                    <a:pt x="158" y="430"/>
                    <a:pt x="159" y="430"/>
                    <a:pt x="159" y="431"/>
                  </a:cubicBezTo>
                  <a:cubicBezTo>
                    <a:pt x="159" y="431"/>
                    <a:pt x="160" y="431"/>
                    <a:pt x="160" y="431"/>
                  </a:cubicBezTo>
                  <a:cubicBezTo>
                    <a:pt x="160" y="432"/>
                    <a:pt x="161" y="432"/>
                    <a:pt x="161" y="431"/>
                  </a:cubicBezTo>
                  <a:cubicBezTo>
                    <a:pt x="161" y="431"/>
                    <a:pt x="162" y="431"/>
                    <a:pt x="162" y="431"/>
                  </a:cubicBezTo>
                  <a:cubicBezTo>
                    <a:pt x="162" y="431"/>
                    <a:pt x="162" y="432"/>
                    <a:pt x="163" y="432"/>
                  </a:cubicBezTo>
                  <a:cubicBezTo>
                    <a:pt x="163" y="432"/>
                    <a:pt x="163" y="432"/>
                    <a:pt x="163" y="432"/>
                  </a:cubicBezTo>
                  <a:cubicBezTo>
                    <a:pt x="163" y="432"/>
                    <a:pt x="164" y="432"/>
                    <a:pt x="164" y="432"/>
                  </a:cubicBezTo>
                  <a:cubicBezTo>
                    <a:pt x="165" y="432"/>
                    <a:pt x="165" y="432"/>
                    <a:pt x="165" y="432"/>
                  </a:cubicBezTo>
                  <a:cubicBezTo>
                    <a:pt x="165" y="432"/>
                    <a:pt x="165" y="432"/>
                    <a:pt x="165" y="432"/>
                  </a:cubicBezTo>
                  <a:cubicBezTo>
                    <a:pt x="166" y="432"/>
                    <a:pt x="166" y="432"/>
                    <a:pt x="166" y="432"/>
                  </a:cubicBezTo>
                  <a:cubicBezTo>
                    <a:pt x="166" y="432"/>
                    <a:pt x="167" y="433"/>
                    <a:pt x="168" y="433"/>
                  </a:cubicBezTo>
                  <a:cubicBezTo>
                    <a:pt x="168" y="433"/>
                    <a:pt x="168" y="433"/>
                    <a:pt x="168" y="433"/>
                  </a:cubicBezTo>
                  <a:cubicBezTo>
                    <a:pt x="168" y="433"/>
                    <a:pt x="168" y="433"/>
                    <a:pt x="168" y="433"/>
                  </a:cubicBezTo>
                  <a:cubicBezTo>
                    <a:pt x="168" y="433"/>
                    <a:pt x="168" y="433"/>
                    <a:pt x="168" y="433"/>
                  </a:cubicBezTo>
                  <a:cubicBezTo>
                    <a:pt x="168" y="433"/>
                    <a:pt x="167" y="432"/>
                    <a:pt x="167" y="431"/>
                  </a:cubicBezTo>
                  <a:cubicBezTo>
                    <a:pt x="168" y="431"/>
                    <a:pt x="168" y="431"/>
                    <a:pt x="169" y="431"/>
                  </a:cubicBezTo>
                  <a:cubicBezTo>
                    <a:pt x="168" y="431"/>
                    <a:pt x="168" y="431"/>
                    <a:pt x="168" y="431"/>
                  </a:cubicBezTo>
                  <a:cubicBezTo>
                    <a:pt x="168" y="431"/>
                    <a:pt x="167" y="431"/>
                    <a:pt x="167" y="431"/>
                  </a:cubicBezTo>
                  <a:cubicBezTo>
                    <a:pt x="167" y="431"/>
                    <a:pt x="167" y="431"/>
                    <a:pt x="167" y="431"/>
                  </a:cubicBezTo>
                  <a:cubicBezTo>
                    <a:pt x="167" y="431"/>
                    <a:pt x="167" y="431"/>
                    <a:pt x="166" y="431"/>
                  </a:cubicBezTo>
                  <a:cubicBezTo>
                    <a:pt x="166" y="431"/>
                    <a:pt x="166" y="430"/>
                    <a:pt x="166" y="430"/>
                  </a:cubicBezTo>
                  <a:cubicBezTo>
                    <a:pt x="166" y="430"/>
                    <a:pt x="166" y="430"/>
                    <a:pt x="167" y="430"/>
                  </a:cubicBezTo>
                  <a:cubicBezTo>
                    <a:pt x="167" y="430"/>
                    <a:pt x="167" y="430"/>
                    <a:pt x="168" y="430"/>
                  </a:cubicBezTo>
                  <a:cubicBezTo>
                    <a:pt x="168" y="431"/>
                    <a:pt x="168" y="431"/>
                    <a:pt x="169" y="431"/>
                  </a:cubicBezTo>
                  <a:cubicBezTo>
                    <a:pt x="169" y="431"/>
                    <a:pt x="169" y="431"/>
                    <a:pt x="169" y="431"/>
                  </a:cubicBezTo>
                  <a:cubicBezTo>
                    <a:pt x="169" y="430"/>
                    <a:pt x="169" y="430"/>
                    <a:pt x="169" y="430"/>
                  </a:cubicBezTo>
                  <a:cubicBezTo>
                    <a:pt x="169" y="430"/>
                    <a:pt x="169" y="430"/>
                    <a:pt x="170" y="430"/>
                  </a:cubicBezTo>
                  <a:cubicBezTo>
                    <a:pt x="170" y="430"/>
                    <a:pt x="170" y="430"/>
                    <a:pt x="170" y="430"/>
                  </a:cubicBezTo>
                  <a:cubicBezTo>
                    <a:pt x="171" y="430"/>
                    <a:pt x="171" y="431"/>
                    <a:pt x="172" y="431"/>
                  </a:cubicBezTo>
                  <a:cubicBezTo>
                    <a:pt x="172" y="431"/>
                    <a:pt x="173" y="432"/>
                    <a:pt x="173" y="432"/>
                  </a:cubicBezTo>
                  <a:cubicBezTo>
                    <a:pt x="173" y="432"/>
                    <a:pt x="174" y="432"/>
                    <a:pt x="174" y="432"/>
                  </a:cubicBezTo>
                  <a:cubicBezTo>
                    <a:pt x="175" y="432"/>
                    <a:pt x="176" y="433"/>
                    <a:pt x="176" y="434"/>
                  </a:cubicBezTo>
                  <a:cubicBezTo>
                    <a:pt x="176" y="434"/>
                    <a:pt x="176" y="434"/>
                    <a:pt x="176" y="434"/>
                  </a:cubicBezTo>
                  <a:cubicBezTo>
                    <a:pt x="176" y="435"/>
                    <a:pt x="177" y="435"/>
                    <a:pt x="178" y="435"/>
                  </a:cubicBezTo>
                  <a:cubicBezTo>
                    <a:pt x="178" y="435"/>
                    <a:pt x="178" y="435"/>
                    <a:pt x="178" y="435"/>
                  </a:cubicBezTo>
                  <a:cubicBezTo>
                    <a:pt x="178" y="435"/>
                    <a:pt x="178" y="435"/>
                    <a:pt x="178" y="436"/>
                  </a:cubicBezTo>
                  <a:cubicBezTo>
                    <a:pt x="178" y="436"/>
                    <a:pt x="179" y="437"/>
                    <a:pt x="179" y="437"/>
                  </a:cubicBezTo>
                  <a:cubicBezTo>
                    <a:pt x="179" y="438"/>
                    <a:pt x="180" y="438"/>
                    <a:pt x="180" y="438"/>
                  </a:cubicBezTo>
                  <a:cubicBezTo>
                    <a:pt x="180" y="438"/>
                    <a:pt x="180" y="438"/>
                    <a:pt x="180" y="438"/>
                  </a:cubicBezTo>
                  <a:cubicBezTo>
                    <a:pt x="181" y="439"/>
                    <a:pt x="181" y="440"/>
                    <a:pt x="181" y="440"/>
                  </a:cubicBezTo>
                  <a:cubicBezTo>
                    <a:pt x="181" y="440"/>
                    <a:pt x="181" y="441"/>
                    <a:pt x="181" y="441"/>
                  </a:cubicBezTo>
                  <a:cubicBezTo>
                    <a:pt x="181" y="441"/>
                    <a:pt x="181" y="441"/>
                    <a:pt x="182" y="441"/>
                  </a:cubicBezTo>
                  <a:cubicBezTo>
                    <a:pt x="182" y="441"/>
                    <a:pt x="182" y="441"/>
                    <a:pt x="182" y="441"/>
                  </a:cubicBezTo>
                  <a:cubicBezTo>
                    <a:pt x="182" y="441"/>
                    <a:pt x="182" y="441"/>
                    <a:pt x="181" y="441"/>
                  </a:cubicBezTo>
                  <a:cubicBezTo>
                    <a:pt x="181" y="441"/>
                    <a:pt x="181" y="442"/>
                    <a:pt x="182" y="442"/>
                  </a:cubicBezTo>
                  <a:cubicBezTo>
                    <a:pt x="182" y="442"/>
                    <a:pt x="181" y="442"/>
                    <a:pt x="181" y="442"/>
                  </a:cubicBezTo>
                  <a:cubicBezTo>
                    <a:pt x="181" y="442"/>
                    <a:pt x="181" y="443"/>
                    <a:pt x="181" y="443"/>
                  </a:cubicBezTo>
                  <a:cubicBezTo>
                    <a:pt x="181" y="444"/>
                    <a:pt x="181" y="444"/>
                    <a:pt x="180" y="444"/>
                  </a:cubicBezTo>
                  <a:cubicBezTo>
                    <a:pt x="180" y="444"/>
                    <a:pt x="180" y="444"/>
                    <a:pt x="180" y="444"/>
                  </a:cubicBezTo>
                  <a:cubicBezTo>
                    <a:pt x="179" y="444"/>
                    <a:pt x="179" y="444"/>
                    <a:pt x="179" y="444"/>
                  </a:cubicBezTo>
                  <a:cubicBezTo>
                    <a:pt x="179" y="444"/>
                    <a:pt x="179" y="444"/>
                    <a:pt x="179" y="444"/>
                  </a:cubicBezTo>
                  <a:cubicBezTo>
                    <a:pt x="179" y="444"/>
                    <a:pt x="179" y="443"/>
                    <a:pt x="178" y="443"/>
                  </a:cubicBezTo>
                  <a:cubicBezTo>
                    <a:pt x="178" y="443"/>
                    <a:pt x="178" y="444"/>
                    <a:pt x="178" y="444"/>
                  </a:cubicBezTo>
                  <a:cubicBezTo>
                    <a:pt x="177" y="444"/>
                    <a:pt x="176" y="443"/>
                    <a:pt x="176" y="443"/>
                  </a:cubicBezTo>
                  <a:cubicBezTo>
                    <a:pt x="176" y="443"/>
                    <a:pt x="175" y="443"/>
                    <a:pt x="175" y="443"/>
                  </a:cubicBezTo>
                  <a:cubicBezTo>
                    <a:pt x="175" y="443"/>
                    <a:pt x="175" y="443"/>
                    <a:pt x="175" y="442"/>
                  </a:cubicBezTo>
                  <a:cubicBezTo>
                    <a:pt x="175" y="442"/>
                    <a:pt x="175" y="442"/>
                    <a:pt x="175" y="443"/>
                  </a:cubicBezTo>
                  <a:cubicBezTo>
                    <a:pt x="175" y="443"/>
                    <a:pt x="175" y="443"/>
                    <a:pt x="175" y="443"/>
                  </a:cubicBezTo>
                  <a:cubicBezTo>
                    <a:pt x="175" y="444"/>
                    <a:pt x="176" y="444"/>
                    <a:pt x="176" y="444"/>
                  </a:cubicBezTo>
                  <a:cubicBezTo>
                    <a:pt x="176" y="444"/>
                    <a:pt x="176" y="445"/>
                    <a:pt x="176" y="445"/>
                  </a:cubicBezTo>
                  <a:cubicBezTo>
                    <a:pt x="176" y="445"/>
                    <a:pt x="176" y="445"/>
                    <a:pt x="175" y="445"/>
                  </a:cubicBezTo>
                  <a:cubicBezTo>
                    <a:pt x="175" y="445"/>
                    <a:pt x="175" y="445"/>
                    <a:pt x="175" y="445"/>
                  </a:cubicBezTo>
                  <a:cubicBezTo>
                    <a:pt x="175" y="445"/>
                    <a:pt x="174" y="445"/>
                    <a:pt x="173" y="445"/>
                  </a:cubicBezTo>
                  <a:cubicBezTo>
                    <a:pt x="173" y="445"/>
                    <a:pt x="173" y="445"/>
                    <a:pt x="173" y="445"/>
                  </a:cubicBezTo>
                  <a:cubicBezTo>
                    <a:pt x="173" y="445"/>
                    <a:pt x="173" y="445"/>
                    <a:pt x="173" y="445"/>
                  </a:cubicBezTo>
                  <a:cubicBezTo>
                    <a:pt x="173" y="446"/>
                    <a:pt x="173" y="446"/>
                    <a:pt x="173" y="447"/>
                  </a:cubicBezTo>
                  <a:cubicBezTo>
                    <a:pt x="173" y="447"/>
                    <a:pt x="173" y="447"/>
                    <a:pt x="173" y="448"/>
                  </a:cubicBezTo>
                  <a:cubicBezTo>
                    <a:pt x="173" y="448"/>
                    <a:pt x="173" y="448"/>
                    <a:pt x="173" y="448"/>
                  </a:cubicBezTo>
                  <a:cubicBezTo>
                    <a:pt x="173" y="448"/>
                    <a:pt x="173" y="448"/>
                    <a:pt x="173" y="448"/>
                  </a:cubicBezTo>
                  <a:cubicBezTo>
                    <a:pt x="173" y="449"/>
                    <a:pt x="172" y="449"/>
                    <a:pt x="172" y="449"/>
                  </a:cubicBezTo>
                  <a:cubicBezTo>
                    <a:pt x="171" y="449"/>
                    <a:pt x="171" y="449"/>
                    <a:pt x="171" y="450"/>
                  </a:cubicBezTo>
                  <a:cubicBezTo>
                    <a:pt x="171" y="450"/>
                    <a:pt x="171" y="450"/>
                    <a:pt x="171" y="450"/>
                  </a:cubicBezTo>
                  <a:cubicBezTo>
                    <a:pt x="172" y="450"/>
                    <a:pt x="173" y="451"/>
                    <a:pt x="174" y="451"/>
                  </a:cubicBezTo>
                  <a:cubicBezTo>
                    <a:pt x="174" y="452"/>
                    <a:pt x="174" y="452"/>
                    <a:pt x="174" y="452"/>
                  </a:cubicBezTo>
                  <a:cubicBezTo>
                    <a:pt x="175" y="452"/>
                    <a:pt x="175" y="452"/>
                    <a:pt x="175" y="452"/>
                  </a:cubicBezTo>
                  <a:cubicBezTo>
                    <a:pt x="176" y="451"/>
                    <a:pt x="177" y="452"/>
                    <a:pt x="178" y="452"/>
                  </a:cubicBezTo>
                  <a:cubicBezTo>
                    <a:pt x="178" y="452"/>
                    <a:pt x="178" y="452"/>
                    <a:pt x="178" y="452"/>
                  </a:cubicBezTo>
                  <a:cubicBezTo>
                    <a:pt x="179" y="452"/>
                    <a:pt x="179" y="452"/>
                    <a:pt x="179" y="452"/>
                  </a:cubicBezTo>
                  <a:cubicBezTo>
                    <a:pt x="179" y="453"/>
                    <a:pt x="179" y="453"/>
                    <a:pt x="180" y="453"/>
                  </a:cubicBezTo>
                  <a:cubicBezTo>
                    <a:pt x="182" y="453"/>
                    <a:pt x="184" y="454"/>
                    <a:pt x="186" y="453"/>
                  </a:cubicBezTo>
                  <a:cubicBezTo>
                    <a:pt x="186" y="453"/>
                    <a:pt x="186" y="453"/>
                    <a:pt x="186" y="453"/>
                  </a:cubicBezTo>
                  <a:cubicBezTo>
                    <a:pt x="187" y="453"/>
                    <a:pt x="187" y="453"/>
                    <a:pt x="187" y="453"/>
                  </a:cubicBezTo>
                  <a:cubicBezTo>
                    <a:pt x="188" y="454"/>
                    <a:pt x="189" y="454"/>
                    <a:pt x="190" y="454"/>
                  </a:cubicBezTo>
                  <a:cubicBezTo>
                    <a:pt x="190" y="454"/>
                    <a:pt x="191" y="454"/>
                    <a:pt x="191" y="454"/>
                  </a:cubicBezTo>
                  <a:cubicBezTo>
                    <a:pt x="192" y="454"/>
                    <a:pt x="192" y="453"/>
                    <a:pt x="192" y="453"/>
                  </a:cubicBezTo>
                  <a:cubicBezTo>
                    <a:pt x="192" y="453"/>
                    <a:pt x="193" y="453"/>
                    <a:pt x="193" y="453"/>
                  </a:cubicBezTo>
                  <a:cubicBezTo>
                    <a:pt x="193" y="453"/>
                    <a:pt x="193" y="453"/>
                    <a:pt x="194" y="453"/>
                  </a:cubicBezTo>
                  <a:cubicBezTo>
                    <a:pt x="195" y="452"/>
                    <a:pt x="196" y="452"/>
                    <a:pt x="198" y="452"/>
                  </a:cubicBezTo>
                  <a:cubicBezTo>
                    <a:pt x="198" y="452"/>
                    <a:pt x="198" y="452"/>
                    <a:pt x="198" y="452"/>
                  </a:cubicBezTo>
                  <a:cubicBezTo>
                    <a:pt x="199" y="452"/>
                    <a:pt x="199" y="452"/>
                    <a:pt x="199" y="452"/>
                  </a:cubicBezTo>
                  <a:cubicBezTo>
                    <a:pt x="199" y="452"/>
                    <a:pt x="199" y="452"/>
                    <a:pt x="200" y="451"/>
                  </a:cubicBezTo>
                  <a:cubicBezTo>
                    <a:pt x="200" y="451"/>
                    <a:pt x="200" y="451"/>
                    <a:pt x="200" y="451"/>
                  </a:cubicBezTo>
                  <a:cubicBezTo>
                    <a:pt x="200" y="451"/>
                    <a:pt x="200" y="451"/>
                    <a:pt x="200" y="452"/>
                  </a:cubicBezTo>
                  <a:cubicBezTo>
                    <a:pt x="201" y="452"/>
                    <a:pt x="201" y="452"/>
                    <a:pt x="201" y="452"/>
                  </a:cubicBezTo>
                  <a:cubicBezTo>
                    <a:pt x="202" y="452"/>
                    <a:pt x="202" y="452"/>
                    <a:pt x="202" y="451"/>
                  </a:cubicBezTo>
                  <a:cubicBezTo>
                    <a:pt x="203" y="451"/>
                    <a:pt x="204" y="450"/>
                    <a:pt x="204" y="449"/>
                  </a:cubicBezTo>
                  <a:cubicBezTo>
                    <a:pt x="205" y="449"/>
                    <a:pt x="205" y="449"/>
                    <a:pt x="205" y="449"/>
                  </a:cubicBezTo>
                  <a:cubicBezTo>
                    <a:pt x="205" y="449"/>
                    <a:pt x="206" y="449"/>
                    <a:pt x="206" y="449"/>
                  </a:cubicBezTo>
                  <a:cubicBezTo>
                    <a:pt x="206" y="448"/>
                    <a:pt x="207" y="448"/>
                    <a:pt x="207" y="448"/>
                  </a:cubicBezTo>
                  <a:cubicBezTo>
                    <a:pt x="208" y="448"/>
                    <a:pt x="208" y="449"/>
                    <a:pt x="208" y="449"/>
                  </a:cubicBezTo>
                  <a:cubicBezTo>
                    <a:pt x="208" y="450"/>
                    <a:pt x="209" y="450"/>
                    <a:pt x="209" y="450"/>
                  </a:cubicBezTo>
                  <a:cubicBezTo>
                    <a:pt x="210" y="451"/>
                    <a:pt x="210" y="452"/>
                    <a:pt x="210" y="453"/>
                  </a:cubicBezTo>
                  <a:cubicBezTo>
                    <a:pt x="210" y="453"/>
                    <a:pt x="210" y="453"/>
                    <a:pt x="210" y="453"/>
                  </a:cubicBezTo>
                  <a:cubicBezTo>
                    <a:pt x="210" y="453"/>
                    <a:pt x="210" y="453"/>
                    <a:pt x="210" y="453"/>
                  </a:cubicBezTo>
                  <a:cubicBezTo>
                    <a:pt x="211" y="453"/>
                    <a:pt x="211" y="453"/>
                    <a:pt x="211" y="453"/>
                  </a:cubicBezTo>
                  <a:cubicBezTo>
                    <a:pt x="212" y="453"/>
                    <a:pt x="212" y="453"/>
                    <a:pt x="212" y="453"/>
                  </a:cubicBezTo>
                  <a:cubicBezTo>
                    <a:pt x="212" y="453"/>
                    <a:pt x="213" y="453"/>
                    <a:pt x="213" y="453"/>
                  </a:cubicBezTo>
                  <a:cubicBezTo>
                    <a:pt x="213" y="453"/>
                    <a:pt x="213" y="453"/>
                    <a:pt x="213" y="453"/>
                  </a:cubicBezTo>
                  <a:cubicBezTo>
                    <a:pt x="214" y="453"/>
                    <a:pt x="214" y="453"/>
                    <a:pt x="214" y="453"/>
                  </a:cubicBezTo>
                  <a:cubicBezTo>
                    <a:pt x="214" y="453"/>
                    <a:pt x="214" y="453"/>
                    <a:pt x="215" y="453"/>
                  </a:cubicBezTo>
                  <a:cubicBezTo>
                    <a:pt x="215" y="453"/>
                    <a:pt x="215" y="454"/>
                    <a:pt x="215" y="454"/>
                  </a:cubicBezTo>
                  <a:cubicBezTo>
                    <a:pt x="215" y="455"/>
                    <a:pt x="215" y="456"/>
                    <a:pt x="215" y="456"/>
                  </a:cubicBezTo>
                  <a:cubicBezTo>
                    <a:pt x="215" y="457"/>
                    <a:pt x="215" y="457"/>
                    <a:pt x="215" y="457"/>
                  </a:cubicBezTo>
                  <a:cubicBezTo>
                    <a:pt x="215" y="457"/>
                    <a:pt x="215" y="457"/>
                    <a:pt x="215" y="457"/>
                  </a:cubicBezTo>
                  <a:cubicBezTo>
                    <a:pt x="215" y="457"/>
                    <a:pt x="215" y="457"/>
                    <a:pt x="215" y="458"/>
                  </a:cubicBezTo>
                  <a:cubicBezTo>
                    <a:pt x="215" y="458"/>
                    <a:pt x="215" y="458"/>
                    <a:pt x="215" y="458"/>
                  </a:cubicBezTo>
                  <a:cubicBezTo>
                    <a:pt x="216" y="458"/>
                    <a:pt x="216" y="459"/>
                    <a:pt x="216" y="459"/>
                  </a:cubicBezTo>
                  <a:cubicBezTo>
                    <a:pt x="216" y="459"/>
                    <a:pt x="216" y="459"/>
                    <a:pt x="216" y="459"/>
                  </a:cubicBezTo>
                  <a:cubicBezTo>
                    <a:pt x="216" y="459"/>
                    <a:pt x="216" y="459"/>
                    <a:pt x="216" y="459"/>
                  </a:cubicBezTo>
                  <a:cubicBezTo>
                    <a:pt x="217" y="458"/>
                    <a:pt x="216" y="457"/>
                    <a:pt x="217" y="456"/>
                  </a:cubicBezTo>
                  <a:cubicBezTo>
                    <a:pt x="217" y="456"/>
                    <a:pt x="217" y="456"/>
                    <a:pt x="217" y="456"/>
                  </a:cubicBezTo>
                  <a:cubicBezTo>
                    <a:pt x="217" y="456"/>
                    <a:pt x="217" y="455"/>
                    <a:pt x="217" y="455"/>
                  </a:cubicBezTo>
                  <a:cubicBezTo>
                    <a:pt x="217" y="455"/>
                    <a:pt x="217" y="455"/>
                    <a:pt x="217" y="455"/>
                  </a:cubicBezTo>
                  <a:cubicBezTo>
                    <a:pt x="217" y="455"/>
                    <a:pt x="217" y="456"/>
                    <a:pt x="218" y="456"/>
                  </a:cubicBezTo>
                  <a:cubicBezTo>
                    <a:pt x="218" y="456"/>
                    <a:pt x="218" y="456"/>
                    <a:pt x="218" y="456"/>
                  </a:cubicBezTo>
                  <a:cubicBezTo>
                    <a:pt x="218" y="456"/>
                    <a:pt x="218" y="457"/>
                    <a:pt x="218" y="457"/>
                  </a:cubicBezTo>
                  <a:cubicBezTo>
                    <a:pt x="218" y="457"/>
                    <a:pt x="218" y="458"/>
                    <a:pt x="218" y="458"/>
                  </a:cubicBezTo>
                  <a:cubicBezTo>
                    <a:pt x="218" y="458"/>
                    <a:pt x="218" y="458"/>
                    <a:pt x="218" y="458"/>
                  </a:cubicBezTo>
                  <a:cubicBezTo>
                    <a:pt x="218" y="459"/>
                    <a:pt x="219" y="459"/>
                    <a:pt x="218" y="459"/>
                  </a:cubicBezTo>
                  <a:cubicBezTo>
                    <a:pt x="219" y="459"/>
                    <a:pt x="219" y="458"/>
                    <a:pt x="219" y="458"/>
                  </a:cubicBezTo>
                  <a:cubicBezTo>
                    <a:pt x="220" y="458"/>
                    <a:pt x="220" y="459"/>
                    <a:pt x="220" y="460"/>
                  </a:cubicBezTo>
                  <a:cubicBezTo>
                    <a:pt x="221" y="460"/>
                    <a:pt x="221" y="460"/>
                    <a:pt x="221" y="460"/>
                  </a:cubicBezTo>
                  <a:cubicBezTo>
                    <a:pt x="222" y="460"/>
                    <a:pt x="222" y="461"/>
                    <a:pt x="222" y="462"/>
                  </a:cubicBezTo>
                  <a:cubicBezTo>
                    <a:pt x="222" y="462"/>
                    <a:pt x="222" y="463"/>
                    <a:pt x="222" y="463"/>
                  </a:cubicBezTo>
                  <a:cubicBezTo>
                    <a:pt x="222" y="463"/>
                    <a:pt x="223" y="464"/>
                    <a:pt x="223" y="464"/>
                  </a:cubicBezTo>
                  <a:cubicBezTo>
                    <a:pt x="223" y="464"/>
                    <a:pt x="223" y="464"/>
                    <a:pt x="222" y="464"/>
                  </a:cubicBezTo>
                  <a:cubicBezTo>
                    <a:pt x="222" y="464"/>
                    <a:pt x="222" y="464"/>
                    <a:pt x="221" y="464"/>
                  </a:cubicBezTo>
                  <a:cubicBezTo>
                    <a:pt x="221" y="464"/>
                    <a:pt x="221" y="464"/>
                    <a:pt x="221" y="464"/>
                  </a:cubicBezTo>
                  <a:cubicBezTo>
                    <a:pt x="221" y="464"/>
                    <a:pt x="220" y="465"/>
                    <a:pt x="220" y="465"/>
                  </a:cubicBezTo>
                  <a:cubicBezTo>
                    <a:pt x="220" y="465"/>
                    <a:pt x="220" y="465"/>
                    <a:pt x="220" y="465"/>
                  </a:cubicBezTo>
                  <a:cubicBezTo>
                    <a:pt x="220" y="465"/>
                    <a:pt x="220" y="465"/>
                    <a:pt x="220" y="465"/>
                  </a:cubicBezTo>
                  <a:cubicBezTo>
                    <a:pt x="219" y="464"/>
                    <a:pt x="218" y="464"/>
                    <a:pt x="218" y="463"/>
                  </a:cubicBezTo>
                  <a:cubicBezTo>
                    <a:pt x="217" y="463"/>
                    <a:pt x="218" y="464"/>
                    <a:pt x="218" y="464"/>
                  </a:cubicBezTo>
                  <a:cubicBezTo>
                    <a:pt x="218" y="465"/>
                    <a:pt x="218" y="465"/>
                    <a:pt x="218" y="465"/>
                  </a:cubicBezTo>
                  <a:cubicBezTo>
                    <a:pt x="218" y="465"/>
                    <a:pt x="218" y="465"/>
                    <a:pt x="219" y="465"/>
                  </a:cubicBezTo>
                  <a:cubicBezTo>
                    <a:pt x="219" y="465"/>
                    <a:pt x="219" y="465"/>
                    <a:pt x="219" y="465"/>
                  </a:cubicBezTo>
                  <a:cubicBezTo>
                    <a:pt x="219" y="466"/>
                    <a:pt x="220" y="466"/>
                    <a:pt x="220" y="466"/>
                  </a:cubicBezTo>
                  <a:cubicBezTo>
                    <a:pt x="220" y="466"/>
                    <a:pt x="221" y="466"/>
                    <a:pt x="221" y="466"/>
                  </a:cubicBezTo>
                  <a:cubicBezTo>
                    <a:pt x="221" y="466"/>
                    <a:pt x="221" y="466"/>
                    <a:pt x="221" y="466"/>
                  </a:cubicBezTo>
                  <a:cubicBezTo>
                    <a:pt x="221" y="466"/>
                    <a:pt x="221" y="466"/>
                    <a:pt x="221" y="466"/>
                  </a:cubicBezTo>
                  <a:cubicBezTo>
                    <a:pt x="222" y="466"/>
                    <a:pt x="222" y="466"/>
                    <a:pt x="222" y="467"/>
                  </a:cubicBezTo>
                  <a:cubicBezTo>
                    <a:pt x="221" y="467"/>
                    <a:pt x="221" y="467"/>
                    <a:pt x="221" y="467"/>
                  </a:cubicBezTo>
                  <a:cubicBezTo>
                    <a:pt x="221" y="467"/>
                    <a:pt x="221" y="467"/>
                    <a:pt x="221" y="467"/>
                  </a:cubicBezTo>
                  <a:cubicBezTo>
                    <a:pt x="221" y="467"/>
                    <a:pt x="221" y="468"/>
                    <a:pt x="221" y="468"/>
                  </a:cubicBezTo>
                  <a:cubicBezTo>
                    <a:pt x="221" y="468"/>
                    <a:pt x="221" y="468"/>
                    <a:pt x="222" y="469"/>
                  </a:cubicBezTo>
                  <a:cubicBezTo>
                    <a:pt x="222" y="469"/>
                    <a:pt x="222" y="469"/>
                    <a:pt x="222" y="469"/>
                  </a:cubicBezTo>
                  <a:cubicBezTo>
                    <a:pt x="222" y="470"/>
                    <a:pt x="222" y="470"/>
                    <a:pt x="222" y="470"/>
                  </a:cubicBezTo>
                  <a:cubicBezTo>
                    <a:pt x="222" y="470"/>
                    <a:pt x="222" y="471"/>
                    <a:pt x="222" y="471"/>
                  </a:cubicBezTo>
                  <a:cubicBezTo>
                    <a:pt x="222" y="471"/>
                    <a:pt x="222" y="471"/>
                    <a:pt x="222" y="471"/>
                  </a:cubicBezTo>
                  <a:cubicBezTo>
                    <a:pt x="222" y="471"/>
                    <a:pt x="222" y="471"/>
                    <a:pt x="222" y="471"/>
                  </a:cubicBezTo>
                  <a:cubicBezTo>
                    <a:pt x="223" y="471"/>
                    <a:pt x="223" y="471"/>
                    <a:pt x="223" y="470"/>
                  </a:cubicBezTo>
                  <a:cubicBezTo>
                    <a:pt x="223" y="471"/>
                    <a:pt x="224" y="472"/>
                    <a:pt x="224" y="473"/>
                  </a:cubicBezTo>
                  <a:cubicBezTo>
                    <a:pt x="224" y="473"/>
                    <a:pt x="225" y="474"/>
                    <a:pt x="225" y="474"/>
                  </a:cubicBezTo>
                  <a:cubicBezTo>
                    <a:pt x="226" y="475"/>
                    <a:pt x="226" y="476"/>
                    <a:pt x="227" y="476"/>
                  </a:cubicBezTo>
                  <a:cubicBezTo>
                    <a:pt x="227" y="476"/>
                    <a:pt x="227" y="476"/>
                    <a:pt x="227" y="476"/>
                  </a:cubicBezTo>
                  <a:cubicBezTo>
                    <a:pt x="227" y="475"/>
                    <a:pt x="226" y="475"/>
                    <a:pt x="227" y="475"/>
                  </a:cubicBezTo>
                  <a:cubicBezTo>
                    <a:pt x="227" y="475"/>
                    <a:pt x="227" y="475"/>
                    <a:pt x="227" y="475"/>
                  </a:cubicBezTo>
                  <a:cubicBezTo>
                    <a:pt x="227" y="475"/>
                    <a:pt x="227" y="475"/>
                    <a:pt x="226" y="475"/>
                  </a:cubicBezTo>
                  <a:cubicBezTo>
                    <a:pt x="226" y="475"/>
                    <a:pt x="226" y="475"/>
                    <a:pt x="226" y="474"/>
                  </a:cubicBezTo>
                  <a:cubicBezTo>
                    <a:pt x="226" y="474"/>
                    <a:pt x="226" y="474"/>
                    <a:pt x="225" y="473"/>
                  </a:cubicBezTo>
                  <a:cubicBezTo>
                    <a:pt x="225" y="473"/>
                    <a:pt x="225" y="473"/>
                    <a:pt x="225" y="473"/>
                  </a:cubicBezTo>
                  <a:cubicBezTo>
                    <a:pt x="225" y="472"/>
                    <a:pt x="225" y="472"/>
                    <a:pt x="225" y="472"/>
                  </a:cubicBezTo>
                  <a:cubicBezTo>
                    <a:pt x="225" y="472"/>
                    <a:pt x="225" y="472"/>
                    <a:pt x="225" y="472"/>
                  </a:cubicBezTo>
                  <a:cubicBezTo>
                    <a:pt x="225" y="472"/>
                    <a:pt x="225" y="471"/>
                    <a:pt x="225" y="471"/>
                  </a:cubicBezTo>
                  <a:cubicBezTo>
                    <a:pt x="225" y="471"/>
                    <a:pt x="225" y="471"/>
                    <a:pt x="225" y="471"/>
                  </a:cubicBezTo>
                  <a:cubicBezTo>
                    <a:pt x="225" y="471"/>
                    <a:pt x="225" y="471"/>
                    <a:pt x="224" y="471"/>
                  </a:cubicBezTo>
                  <a:cubicBezTo>
                    <a:pt x="224" y="471"/>
                    <a:pt x="224" y="471"/>
                    <a:pt x="223" y="470"/>
                  </a:cubicBezTo>
                  <a:cubicBezTo>
                    <a:pt x="223" y="470"/>
                    <a:pt x="223" y="470"/>
                    <a:pt x="223" y="470"/>
                  </a:cubicBezTo>
                  <a:cubicBezTo>
                    <a:pt x="223" y="470"/>
                    <a:pt x="223" y="470"/>
                    <a:pt x="223" y="470"/>
                  </a:cubicBezTo>
                  <a:cubicBezTo>
                    <a:pt x="224" y="469"/>
                    <a:pt x="224" y="469"/>
                    <a:pt x="223" y="468"/>
                  </a:cubicBezTo>
                  <a:cubicBezTo>
                    <a:pt x="223" y="468"/>
                    <a:pt x="223" y="468"/>
                    <a:pt x="223" y="468"/>
                  </a:cubicBezTo>
                  <a:cubicBezTo>
                    <a:pt x="224" y="467"/>
                    <a:pt x="224" y="467"/>
                    <a:pt x="224" y="467"/>
                  </a:cubicBezTo>
                  <a:cubicBezTo>
                    <a:pt x="224" y="468"/>
                    <a:pt x="224" y="468"/>
                    <a:pt x="224" y="468"/>
                  </a:cubicBezTo>
                  <a:cubicBezTo>
                    <a:pt x="225" y="468"/>
                    <a:pt x="225" y="467"/>
                    <a:pt x="225" y="467"/>
                  </a:cubicBezTo>
                  <a:cubicBezTo>
                    <a:pt x="225" y="467"/>
                    <a:pt x="226" y="467"/>
                    <a:pt x="226" y="467"/>
                  </a:cubicBezTo>
                  <a:cubicBezTo>
                    <a:pt x="226" y="467"/>
                    <a:pt x="225" y="467"/>
                    <a:pt x="225" y="467"/>
                  </a:cubicBezTo>
                  <a:cubicBezTo>
                    <a:pt x="225" y="466"/>
                    <a:pt x="225" y="466"/>
                    <a:pt x="225" y="466"/>
                  </a:cubicBezTo>
                  <a:cubicBezTo>
                    <a:pt x="226" y="466"/>
                    <a:pt x="226" y="466"/>
                    <a:pt x="226" y="466"/>
                  </a:cubicBezTo>
                  <a:cubicBezTo>
                    <a:pt x="226" y="467"/>
                    <a:pt x="226" y="467"/>
                    <a:pt x="227" y="467"/>
                  </a:cubicBezTo>
                  <a:cubicBezTo>
                    <a:pt x="227" y="467"/>
                    <a:pt x="227" y="467"/>
                    <a:pt x="227" y="467"/>
                  </a:cubicBezTo>
                  <a:cubicBezTo>
                    <a:pt x="227" y="467"/>
                    <a:pt x="227" y="467"/>
                    <a:pt x="227" y="467"/>
                  </a:cubicBezTo>
                  <a:cubicBezTo>
                    <a:pt x="227" y="467"/>
                    <a:pt x="227" y="467"/>
                    <a:pt x="227" y="467"/>
                  </a:cubicBezTo>
                  <a:cubicBezTo>
                    <a:pt x="227" y="466"/>
                    <a:pt x="226" y="465"/>
                    <a:pt x="225" y="465"/>
                  </a:cubicBezTo>
                  <a:cubicBezTo>
                    <a:pt x="225" y="465"/>
                    <a:pt x="225" y="465"/>
                    <a:pt x="225" y="465"/>
                  </a:cubicBezTo>
                  <a:cubicBezTo>
                    <a:pt x="225" y="464"/>
                    <a:pt x="226" y="464"/>
                    <a:pt x="226" y="464"/>
                  </a:cubicBezTo>
                  <a:cubicBezTo>
                    <a:pt x="226" y="464"/>
                    <a:pt x="226" y="464"/>
                    <a:pt x="226" y="463"/>
                  </a:cubicBezTo>
                  <a:cubicBezTo>
                    <a:pt x="226" y="463"/>
                    <a:pt x="226" y="463"/>
                    <a:pt x="226" y="463"/>
                  </a:cubicBezTo>
                  <a:cubicBezTo>
                    <a:pt x="226" y="463"/>
                    <a:pt x="226" y="463"/>
                    <a:pt x="226" y="463"/>
                  </a:cubicBezTo>
                  <a:cubicBezTo>
                    <a:pt x="225" y="463"/>
                    <a:pt x="225" y="462"/>
                    <a:pt x="224" y="461"/>
                  </a:cubicBezTo>
                  <a:cubicBezTo>
                    <a:pt x="224" y="461"/>
                    <a:pt x="224" y="461"/>
                    <a:pt x="224" y="461"/>
                  </a:cubicBezTo>
                  <a:cubicBezTo>
                    <a:pt x="224" y="460"/>
                    <a:pt x="224" y="459"/>
                    <a:pt x="224" y="458"/>
                  </a:cubicBezTo>
                  <a:cubicBezTo>
                    <a:pt x="224" y="458"/>
                    <a:pt x="224" y="458"/>
                    <a:pt x="224" y="457"/>
                  </a:cubicBezTo>
                  <a:cubicBezTo>
                    <a:pt x="224" y="457"/>
                    <a:pt x="224" y="456"/>
                    <a:pt x="224" y="456"/>
                  </a:cubicBezTo>
                  <a:cubicBezTo>
                    <a:pt x="224" y="456"/>
                    <a:pt x="224" y="456"/>
                    <a:pt x="224" y="456"/>
                  </a:cubicBezTo>
                  <a:cubicBezTo>
                    <a:pt x="224" y="456"/>
                    <a:pt x="224" y="456"/>
                    <a:pt x="224" y="456"/>
                  </a:cubicBezTo>
                  <a:cubicBezTo>
                    <a:pt x="224" y="456"/>
                    <a:pt x="224" y="455"/>
                    <a:pt x="223" y="455"/>
                  </a:cubicBezTo>
                  <a:cubicBezTo>
                    <a:pt x="223" y="455"/>
                    <a:pt x="223" y="454"/>
                    <a:pt x="223" y="454"/>
                  </a:cubicBezTo>
                  <a:cubicBezTo>
                    <a:pt x="223" y="454"/>
                    <a:pt x="223" y="454"/>
                    <a:pt x="223" y="454"/>
                  </a:cubicBezTo>
                  <a:cubicBezTo>
                    <a:pt x="223" y="454"/>
                    <a:pt x="222" y="454"/>
                    <a:pt x="222" y="454"/>
                  </a:cubicBezTo>
                  <a:cubicBezTo>
                    <a:pt x="222" y="453"/>
                    <a:pt x="222" y="453"/>
                    <a:pt x="221" y="453"/>
                  </a:cubicBezTo>
                  <a:cubicBezTo>
                    <a:pt x="221" y="452"/>
                    <a:pt x="221" y="452"/>
                    <a:pt x="221" y="452"/>
                  </a:cubicBezTo>
                  <a:cubicBezTo>
                    <a:pt x="221" y="452"/>
                    <a:pt x="221" y="452"/>
                    <a:pt x="222" y="452"/>
                  </a:cubicBezTo>
                  <a:cubicBezTo>
                    <a:pt x="222" y="451"/>
                    <a:pt x="222" y="450"/>
                    <a:pt x="223" y="450"/>
                  </a:cubicBezTo>
                  <a:cubicBezTo>
                    <a:pt x="223" y="450"/>
                    <a:pt x="224" y="450"/>
                    <a:pt x="224" y="449"/>
                  </a:cubicBezTo>
                  <a:cubicBezTo>
                    <a:pt x="224" y="449"/>
                    <a:pt x="224" y="449"/>
                    <a:pt x="224" y="449"/>
                  </a:cubicBezTo>
                  <a:cubicBezTo>
                    <a:pt x="224" y="449"/>
                    <a:pt x="223" y="449"/>
                    <a:pt x="223" y="448"/>
                  </a:cubicBezTo>
                  <a:cubicBezTo>
                    <a:pt x="223" y="448"/>
                    <a:pt x="223" y="448"/>
                    <a:pt x="223" y="448"/>
                  </a:cubicBezTo>
                  <a:cubicBezTo>
                    <a:pt x="223" y="448"/>
                    <a:pt x="223" y="448"/>
                    <a:pt x="223" y="448"/>
                  </a:cubicBezTo>
                  <a:cubicBezTo>
                    <a:pt x="223" y="448"/>
                    <a:pt x="223" y="448"/>
                    <a:pt x="223" y="448"/>
                  </a:cubicBezTo>
                  <a:cubicBezTo>
                    <a:pt x="223" y="448"/>
                    <a:pt x="223" y="448"/>
                    <a:pt x="222" y="448"/>
                  </a:cubicBezTo>
                  <a:cubicBezTo>
                    <a:pt x="222" y="447"/>
                    <a:pt x="222" y="447"/>
                    <a:pt x="222" y="447"/>
                  </a:cubicBezTo>
                  <a:cubicBezTo>
                    <a:pt x="222" y="447"/>
                    <a:pt x="222" y="447"/>
                    <a:pt x="222" y="447"/>
                  </a:cubicBezTo>
                  <a:cubicBezTo>
                    <a:pt x="223" y="446"/>
                    <a:pt x="223" y="446"/>
                    <a:pt x="223" y="446"/>
                  </a:cubicBezTo>
                  <a:cubicBezTo>
                    <a:pt x="223" y="446"/>
                    <a:pt x="223" y="447"/>
                    <a:pt x="223" y="447"/>
                  </a:cubicBezTo>
                  <a:cubicBezTo>
                    <a:pt x="223" y="447"/>
                    <a:pt x="223" y="447"/>
                    <a:pt x="223" y="447"/>
                  </a:cubicBezTo>
                  <a:cubicBezTo>
                    <a:pt x="223" y="447"/>
                    <a:pt x="223" y="447"/>
                    <a:pt x="223" y="447"/>
                  </a:cubicBezTo>
                  <a:cubicBezTo>
                    <a:pt x="223" y="447"/>
                    <a:pt x="223" y="447"/>
                    <a:pt x="223" y="447"/>
                  </a:cubicBezTo>
                  <a:cubicBezTo>
                    <a:pt x="224" y="447"/>
                    <a:pt x="224" y="447"/>
                    <a:pt x="225" y="447"/>
                  </a:cubicBezTo>
                  <a:cubicBezTo>
                    <a:pt x="225" y="447"/>
                    <a:pt x="225" y="447"/>
                    <a:pt x="225" y="447"/>
                  </a:cubicBezTo>
                  <a:cubicBezTo>
                    <a:pt x="225" y="447"/>
                    <a:pt x="225" y="447"/>
                    <a:pt x="225" y="447"/>
                  </a:cubicBezTo>
                  <a:cubicBezTo>
                    <a:pt x="226" y="447"/>
                    <a:pt x="226" y="447"/>
                    <a:pt x="226" y="447"/>
                  </a:cubicBezTo>
                  <a:cubicBezTo>
                    <a:pt x="227" y="446"/>
                    <a:pt x="227" y="446"/>
                    <a:pt x="228" y="446"/>
                  </a:cubicBezTo>
                  <a:cubicBezTo>
                    <a:pt x="228" y="446"/>
                    <a:pt x="229" y="446"/>
                    <a:pt x="229" y="446"/>
                  </a:cubicBezTo>
                  <a:cubicBezTo>
                    <a:pt x="230" y="446"/>
                    <a:pt x="230" y="446"/>
                    <a:pt x="230" y="446"/>
                  </a:cubicBezTo>
                  <a:cubicBezTo>
                    <a:pt x="230" y="446"/>
                    <a:pt x="230" y="446"/>
                    <a:pt x="230" y="445"/>
                  </a:cubicBezTo>
                  <a:cubicBezTo>
                    <a:pt x="230" y="445"/>
                    <a:pt x="230" y="445"/>
                    <a:pt x="230" y="445"/>
                  </a:cubicBezTo>
                  <a:cubicBezTo>
                    <a:pt x="230" y="445"/>
                    <a:pt x="230" y="445"/>
                    <a:pt x="230" y="444"/>
                  </a:cubicBezTo>
                  <a:cubicBezTo>
                    <a:pt x="230" y="444"/>
                    <a:pt x="230" y="444"/>
                    <a:pt x="230" y="444"/>
                  </a:cubicBezTo>
                  <a:cubicBezTo>
                    <a:pt x="230" y="444"/>
                    <a:pt x="230" y="444"/>
                    <a:pt x="230" y="444"/>
                  </a:cubicBezTo>
                  <a:cubicBezTo>
                    <a:pt x="230" y="444"/>
                    <a:pt x="231" y="444"/>
                    <a:pt x="231" y="444"/>
                  </a:cubicBezTo>
                  <a:cubicBezTo>
                    <a:pt x="231" y="444"/>
                    <a:pt x="231" y="444"/>
                    <a:pt x="231" y="444"/>
                  </a:cubicBezTo>
                  <a:cubicBezTo>
                    <a:pt x="231" y="444"/>
                    <a:pt x="231" y="444"/>
                    <a:pt x="231" y="444"/>
                  </a:cubicBezTo>
                  <a:cubicBezTo>
                    <a:pt x="231" y="444"/>
                    <a:pt x="231" y="444"/>
                    <a:pt x="231" y="444"/>
                  </a:cubicBezTo>
                  <a:cubicBezTo>
                    <a:pt x="231" y="444"/>
                    <a:pt x="231" y="444"/>
                    <a:pt x="231" y="444"/>
                  </a:cubicBezTo>
                  <a:cubicBezTo>
                    <a:pt x="232" y="444"/>
                    <a:pt x="232" y="444"/>
                    <a:pt x="232" y="444"/>
                  </a:cubicBezTo>
                  <a:cubicBezTo>
                    <a:pt x="232" y="444"/>
                    <a:pt x="232" y="444"/>
                    <a:pt x="232" y="445"/>
                  </a:cubicBezTo>
                  <a:cubicBezTo>
                    <a:pt x="232" y="445"/>
                    <a:pt x="232" y="445"/>
                    <a:pt x="232" y="445"/>
                  </a:cubicBezTo>
                  <a:cubicBezTo>
                    <a:pt x="232" y="445"/>
                    <a:pt x="232" y="445"/>
                    <a:pt x="233" y="445"/>
                  </a:cubicBezTo>
                  <a:cubicBezTo>
                    <a:pt x="233" y="445"/>
                    <a:pt x="233" y="445"/>
                    <a:pt x="233" y="445"/>
                  </a:cubicBezTo>
                  <a:cubicBezTo>
                    <a:pt x="233" y="445"/>
                    <a:pt x="233" y="445"/>
                    <a:pt x="233" y="445"/>
                  </a:cubicBezTo>
                  <a:cubicBezTo>
                    <a:pt x="233" y="445"/>
                    <a:pt x="233" y="444"/>
                    <a:pt x="233" y="444"/>
                  </a:cubicBezTo>
                  <a:cubicBezTo>
                    <a:pt x="232" y="444"/>
                    <a:pt x="232" y="444"/>
                    <a:pt x="232" y="444"/>
                  </a:cubicBezTo>
                  <a:cubicBezTo>
                    <a:pt x="232" y="444"/>
                    <a:pt x="232" y="444"/>
                    <a:pt x="232" y="444"/>
                  </a:cubicBezTo>
                  <a:cubicBezTo>
                    <a:pt x="232" y="444"/>
                    <a:pt x="232" y="443"/>
                    <a:pt x="232" y="443"/>
                  </a:cubicBezTo>
                  <a:cubicBezTo>
                    <a:pt x="232" y="443"/>
                    <a:pt x="232" y="443"/>
                    <a:pt x="232" y="443"/>
                  </a:cubicBezTo>
                  <a:cubicBezTo>
                    <a:pt x="232" y="443"/>
                    <a:pt x="232" y="443"/>
                    <a:pt x="232" y="443"/>
                  </a:cubicBezTo>
                  <a:cubicBezTo>
                    <a:pt x="232" y="443"/>
                    <a:pt x="232" y="443"/>
                    <a:pt x="232" y="443"/>
                  </a:cubicBezTo>
                  <a:cubicBezTo>
                    <a:pt x="232" y="442"/>
                    <a:pt x="232" y="442"/>
                    <a:pt x="232" y="442"/>
                  </a:cubicBezTo>
                  <a:cubicBezTo>
                    <a:pt x="232" y="442"/>
                    <a:pt x="232" y="442"/>
                    <a:pt x="232" y="442"/>
                  </a:cubicBezTo>
                  <a:cubicBezTo>
                    <a:pt x="233" y="442"/>
                    <a:pt x="233" y="442"/>
                    <a:pt x="233" y="441"/>
                  </a:cubicBezTo>
                  <a:cubicBezTo>
                    <a:pt x="233" y="441"/>
                    <a:pt x="233" y="441"/>
                    <a:pt x="233" y="441"/>
                  </a:cubicBezTo>
                  <a:cubicBezTo>
                    <a:pt x="234" y="441"/>
                    <a:pt x="233" y="441"/>
                    <a:pt x="234" y="441"/>
                  </a:cubicBezTo>
                  <a:cubicBezTo>
                    <a:pt x="234" y="441"/>
                    <a:pt x="234" y="441"/>
                    <a:pt x="234" y="441"/>
                  </a:cubicBezTo>
                  <a:cubicBezTo>
                    <a:pt x="234" y="441"/>
                    <a:pt x="234" y="441"/>
                    <a:pt x="234" y="441"/>
                  </a:cubicBezTo>
                  <a:cubicBezTo>
                    <a:pt x="234" y="441"/>
                    <a:pt x="234" y="441"/>
                    <a:pt x="234" y="441"/>
                  </a:cubicBezTo>
                  <a:cubicBezTo>
                    <a:pt x="235" y="441"/>
                    <a:pt x="235" y="441"/>
                    <a:pt x="235" y="441"/>
                  </a:cubicBezTo>
                  <a:cubicBezTo>
                    <a:pt x="235" y="441"/>
                    <a:pt x="235" y="441"/>
                    <a:pt x="235" y="441"/>
                  </a:cubicBezTo>
                  <a:cubicBezTo>
                    <a:pt x="235" y="441"/>
                    <a:pt x="235" y="441"/>
                    <a:pt x="235" y="441"/>
                  </a:cubicBezTo>
                  <a:cubicBezTo>
                    <a:pt x="236" y="440"/>
                    <a:pt x="236" y="440"/>
                    <a:pt x="236" y="440"/>
                  </a:cubicBezTo>
                  <a:cubicBezTo>
                    <a:pt x="236" y="440"/>
                    <a:pt x="236" y="440"/>
                    <a:pt x="236" y="440"/>
                  </a:cubicBezTo>
                  <a:cubicBezTo>
                    <a:pt x="236" y="440"/>
                    <a:pt x="236" y="440"/>
                    <a:pt x="236" y="440"/>
                  </a:cubicBezTo>
                  <a:cubicBezTo>
                    <a:pt x="236" y="440"/>
                    <a:pt x="236" y="440"/>
                    <a:pt x="237" y="440"/>
                  </a:cubicBezTo>
                  <a:cubicBezTo>
                    <a:pt x="237" y="440"/>
                    <a:pt x="237" y="440"/>
                    <a:pt x="237" y="440"/>
                  </a:cubicBezTo>
                  <a:cubicBezTo>
                    <a:pt x="237" y="439"/>
                    <a:pt x="237" y="439"/>
                    <a:pt x="237" y="438"/>
                  </a:cubicBezTo>
                  <a:cubicBezTo>
                    <a:pt x="237" y="438"/>
                    <a:pt x="237" y="438"/>
                    <a:pt x="236" y="438"/>
                  </a:cubicBezTo>
                  <a:cubicBezTo>
                    <a:pt x="236" y="438"/>
                    <a:pt x="236" y="438"/>
                    <a:pt x="236" y="438"/>
                  </a:cubicBezTo>
                  <a:cubicBezTo>
                    <a:pt x="236" y="438"/>
                    <a:pt x="236" y="438"/>
                    <a:pt x="236" y="438"/>
                  </a:cubicBezTo>
                  <a:cubicBezTo>
                    <a:pt x="237" y="438"/>
                    <a:pt x="237" y="438"/>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6" y="437"/>
                    <a:pt x="235" y="437"/>
                    <a:pt x="235" y="437"/>
                  </a:cubicBezTo>
                  <a:cubicBezTo>
                    <a:pt x="235" y="437"/>
                    <a:pt x="235" y="437"/>
                    <a:pt x="235" y="437"/>
                  </a:cubicBezTo>
                  <a:cubicBezTo>
                    <a:pt x="234" y="437"/>
                    <a:pt x="234" y="437"/>
                    <a:pt x="234" y="437"/>
                  </a:cubicBezTo>
                  <a:cubicBezTo>
                    <a:pt x="234" y="437"/>
                    <a:pt x="234" y="437"/>
                    <a:pt x="234" y="437"/>
                  </a:cubicBezTo>
                  <a:cubicBezTo>
                    <a:pt x="234" y="437"/>
                    <a:pt x="234" y="438"/>
                    <a:pt x="233" y="438"/>
                  </a:cubicBezTo>
                  <a:cubicBezTo>
                    <a:pt x="233" y="438"/>
                    <a:pt x="233" y="438"/>
                    <a:pt x="233" y="438"/>
                  </a:cubicBezTo>
                  <a:cubicBezTo>
                    <a:pt x="233" y="438"/>
                    <a:pt x="233" y="438"/>
                    <a:pt x="233" y="438"/>
                  </a:cubicBezTo>
                  <a:cubicBezTo>
                    <a:pt x="233" y="438"/>
                    <a:pt x="232" y="438"/>
                    <a:pt x="232" y="438"/>
                  </a:cubicBezTo>
                  <a:cubicBezTo>
                    <a:pt x="232" y="438"/>
                    <a:pt x="231" y="439"/>
                    <a:pt x="231" y="439"/>
                  </a:cubicBezTo>
                  <a:cubicBezTo>
                    <a:pt x="231" y="439"/>
                    <a:pt x="231" y="439"/>
                    <a:pt x="231" y="439"/>
                  </a:cubicBezTo>
                  <a:cubicBezTo>
                    <a:pt x="231" y="439"/>
                    <a:pt x="231" y="439"/>
                    <a:pt x="231" y="439"/>
                  </a:cubicBezTo>
                  <a:cubicBezTo>
                    <a:pt x="231" y="439"/>
                    <a:pt x="232" y="439"/>
                    <a:pt x="232" y="439"/>
                  </a:cubicBezTo>
                  <a:cubicBezTo>
                    <a:pt x="232" y="439"/>
                    <a:pt x="232" y="440"/>
                    <a:pt x="232" y="440"/>
                  </a:cubicBezTo>
                  <a:cubicBezTo>
                    <a:pt x="231" y="440"/>
                    <a:pt x="231" y="440"/>
                    <a:pt x="231" y="440"/>
                  </a:cubicBezTo>
                  <a:cubicBezTo>
                    <a:pt x="231" y="440"/>
                    <a:pt x="231" y="440"/>
                    <a:pt x="231" y="440"/>
                  </a:cubicBezTo>
                  <a:cubicBezTo>
                    <a:pt x="231" y="440"/>
                    <a:pt x="231" y="441"/>
                    <a:pt x="231" y="441"/>
                  </a:cubicBezTo>
                  <a:cubicBezTo>
                    <a:pt x="232" y="441"/>
                    <a:pt x="232" y="441"/>
                    <a:pt x="232" y="441"/>
                  </a:cubicBezTo>
                  <a:cubicBezTo>
                    <a:pt x="232" y="441"/>
                    <a:pt x="232" y="441"/>
                    <a:pt x="232" y="441"/>
                  </a:cubicBezTo>
                  <a:cubicBezTo>
                    <a:pt x="232" y="441"/>
                    <a:pt x="232" y="441"/>
                    <a:pt x="231" y="442"/>
                  </a:cubicBezTo>
                  <a:cubicBezTo>
                    <a:pt x="231" y="442"/>
                    <a:pt x="231" y="442"/>
                    <a:pt x="231" y="442"/>
                  </a:cubicBezTo>
                  <a:cubicBezTo>
                    <a:pt x="231" y="442"/>
                    <a:pt x="231" y="442"/>
                    <a:pt x="231" y="442"/>
                  </a:cubicBezTo>
                  <a:cubicBezTo>
                    <a:pt x="231" y="442"/>
                    <a:pt x="231" y="442"/>
                    <a:pt x="231" y="442"/>
                  </a:cubicBezTo>
                  <a:cubicBezTo>
                    <a:pt x="231" y="442"/>
                    <a:pt x="231" y="442"/>
                    <a:pt x="231" y="442"/>
                  </a:cubicBezTo>
                  <a:cubicBezTo>
                    <a:pt x="231" y="442"/>
                    <a:pt x="230" y="441"/>
                    <a:pt x="230" y="441"/>
                  </a:cubicBezTo>
                  <a:cubicBezTo>
                    <a:pt x="230" y="441"/>
                    <a:pt x="230" y="440"/>
                    <a:pt x="230" y="440"/>
                  </a:cubicBezTo>
                  <a:cubicBezTo>
                    <a:pt x="229" y="440"/>
                    <a:pt x="229" y="441"/>
                    <a:pt x="229" y="441"/>
                  </a:cubicBezTo>
                  <a:cubicBezTo>
                    <a:pt x="229" y="441"/>
                    <a:pt x="229" y="441"/>
                    <a:pt x="229" y="441"/>
                  </a:cubicBezTo>
                  <a:cubicBezTo>
                    <a:pt x="229" y="442"/>
                    <a:pt x="229" y="442"/>
                    <a:pt x="229" y="442"/>
                  </a:cubicBezTo>
                  <a:cubicBezTo>
                    <a:pt x="229" y="442"/>
                    <a:pt x="228" y="442"/>
                    <a:pt x="228" y="442"/>
                  </a:cubicBezTo>
                  <a:cubicBezTo>
                    <a:pt x="229" y="442"/>
                    <a:pt x="229" y="443"/>
                    <a:pt x="229" y="443"/>
                  </a:cubicBezTo>
                  <a:cubicBezTo>
                    <a:pt x="228" y="443"/>
                    <a:pt x="228" y="443"/>
                    <a:pt x="228" y="443"/>
                  </a:cubicBezTo>
                  <a:cubicBezTo>
                    <a:pt x="228" y="443"/>
                    <a:pt x="228" y="443"/>
                    <a:pt x="228" y="443"/>
                  </a:cubicBezTo>
                  <a:cubicBezTo>
                    <a:pt x="228" y="442"/>
                    <a:pt x="228" y="442"/>
                    <a:pt x="228" y="442"/>
                  </a:cubicBezTo>
                  <a:cubicBezTo>
                    <a:pt x="228" y="442"/>
                    <a:pt x="227" y="442"/>
                    <a:pt x="227" y="443"/>
                  </a:cubicBezTo>
                  <a:cubicBezTo>
                    <a:pt x="227" y="443"/>
                    <a:pt x="227" y="443"/>
                    <a:pt x="227" y="443"/>
                  </a:cubicBezTo>
                  <a:cubicBezTo>
                    <a:pt x="227" y="443"/>
                    <a:pt x="227" y="443"/>
                    <a:pt x="227" y="443"/>
                  </a:cubicBezTo>
                  <a:cubicBezTo>
                    <a:pt x="227" y="443"/>
                    <a:pt x="227" y="443"/>
                    <a:pt x="226" y="443"/>
                  </a:cubicBezTo>
                  <a:cubicBezTo>
                    <a:pt x="226" y="443"/>
                    <a:pt x="226" y="443"/>
                    <a:pt x="226" y="443"/>
                  </a:cubicBezTo>
                  <a:cubicBezTo>
                    <a:pt x="226" y="443"/>
                    <a:pt x="226" y="443"/>
                    <a:pt x="226" y="443"/>
                  </a:cubicBezTo>
                  <a:cubicBezTo>
                    <a:pt x="226" y="443"/>
                    <a:pt x="226" y="442"/>
                    <a:pt x="226" y="442"/>
                  </a:cubicBezTo>
                  <a:cubicBezTo>
                    <a:pt x="226" y="442"/>
                    <a:pt x="225" y="442"/>
                    <a:pt x="225" y="442"/>
                  </a:cubicBezTo>
                  <a:cubicBezTo>
                    <a:pt x="225" y="442"/>
                    <a:pt x="225" y="442"/>
                    <a:pt x="225" y="442"/>
                  </a:cubicBezTo>
                  <a:cubicBezTo>
                    <a:pt x="224" y="442"/>
                    <a:pt x="224" y="442"/>
                    <a:pt x="224" y="442"/>
                  </a:cubicBezTo>
                  <a:cubicBezTo>
                    <a:pt x="224" y="442"/>
                    <a:pt x="223" y="442"/>
                    <a:pt x="223" y="442"/>
                  </a:cubicBezTo>
                  <a:cubicBezTo>
                    <a:pt x="223" y="442"/>
                    <a:pt x="223" y="442"/>
                    <a:pt x="223" y="441"/>
                  </a:cubicBezTo>
                  <a:cubicBezTo>
                    <a:pt x="223" y="441"/>
                    <a:pt x="224" y="441"/>
                    <a:pt x="223" y="441"/>
                  </a:cubicBezTo>
                  <a:cubicBezTo>
                    <a:pt x="223" y="441"/>
                    <a:pt x="223" y="441"/>
                    <a:pt x="223" y="441"/>
                  </a:cubicBezTo>
                  <a:cubicBezTo>
                    <a:pt x="223" y="441"/>
                    <a:pt x="223" y="441"/>
                    <a:pt x="223" y="441"/>
                  </a:cubicBezTo>
                  <a:cubicBezTo>
                    <a:pt x="223" y="441"/>
                    <a:pt x="223" y="441"/>
                    <a:pt x="223" y="442"/>
                  </a:cubicBezTo>
                  <a:cubicBezTo>
                    <a:pt x="223" y="442"/>
                    <a:pt x="222" y="442"/>
                    <a:pt x="222" y="442"/>
                  </a:cubicBezTo>
                  <a:cubicBezTo>
                    <a:pt x="222" y="442"/>
                    <a:pt x="222" y="443"/>
                    <a:pt x="222" y="443"/>
                  </a:cubicBezTo>
                  <a:cubicBezTo>
                    <a:pt x="222" y="443"/>
                    <a:pt x="222" y="443"/>
                    <a:pt x="222" y="443"/>
                  </a:cubicBezTo>
                  <a:cubicBezTo>
                    <a:pt x="223" y="444"/>
                    <a:pt x="223" y="444"/>
                    <a:pt x="223" y="444"/>
                  </a:cubicBezTo>
                  <a:cubicBezTo>
                    <a:pt x="223" y="444"/>
                    <a:pt x="223" y="444"/>
                    <a:pt x="223" y="444"/>
                  </a:cubicBezTo>
                  <a:cubicBezTo>
                    <a:pt x="223" y="445"/>
                    <a:pt x="224" y="444"/>
                    <a:pt x="224" y="445"/>
                  </a:cubicBezTo>
                  <a:cubicBezTo>
                    <a:pt x="224" y="445"/>
                    <a:pt x="223" y="445"/>
                    <a:pt x="223" y="445"/>
                  </a:cubicBezTo>
                  <a:cubicBezTo>
                    <a:pt x="223" y="445"/>
                    <a:pt x="222" y="445"/>
                    <a:pt x="222" y="445"/>
                  </a:cubicBezTo>
                  <a:cubicBezTo>
                    <a:pt x="222" y="446"/>
                    <a:pt x="222" y="445"/>
                    <a:pt x="221" y="445"/>
                  </a:cubicBezTo>
                  <a:cubicBezTo>
                    <a:pt x="221" y="445"/>
                    <a:pt x="221" y="445"/>
                    <a:pt x="221" y="445"/>
                  </a:cubicBezTo>
                  <a:cubicBezTo>
                    <a:pt x="221" y="445"/>
                    <a:pt x="221" y="445"/>
                    <a:pt x="221" y="445"/>
                  </a:cubicBezTo>
                  <a:cubicBezTo>
                    <a:pt x="221" y="445"/>
                    <a:pt x="220" y="445"/>
                    <a:pt x="220" y="445"/>
                  </a:cubicBezTo>
                  <a:cubicBezTo>
                    <a:pt x="220" y="445"/>
                    <a:pt x="220" y="445"/>
                    <a:pt x="220" y="445"/>
                  </a:cubicBezTo>
                  <a:cubicBezTo>
                    <a:pt x="220" y="446"/>
                    <a:pt x="220" y="446"/>
                    <a:pt x="219" y="446"/>
                  </a:cubicBezTo>
                  <a:cubicBezTo>
                    <a:pt x="219" y="446"/>
                    <a:pt x="219" y="446"/>
                    <a:pt x="219" y="445"/>
                  </a:cubicBezTo>
                  <a:cubicBezTo>
                    <a:pt x="219" y="445"/>
                    <a:pt x="219" y="445"/>
                    <a:pt x="219" y="445"/>
                  </a:cubicBezTo>
                  <a:cubicBezTo>
                    <a:pt x="219" y="445"/>
                    <a:pt x="220" y="445"/>
                    <a:pt x="220" y="445"/>
                  </a:cubicBezTo>
                  <a:cubicBezTo>
                    <a:pt x="220" y="444"/>
                    <a:pt x="219" y="444"/>
                    <a:pt x="219" y="444"/>
                  </a:cubicBezTo>
                  <a:cubicBezTo>
                    <a:pt x="219" y="444"/>
                    <a:pt x="219" y="444"/>
                    <a:pt x="219" y="444"/>
                  </a:cubicBezTo>
                  <a:cubicBezTo>
                    <a:pt x="219" y="444"/>
                    <a:pt x="219" y="444"/>
                    <a:pt x="219" y="444"/>
                  </a:cubicBezTo>
                  <a:cubicBezTo>
                    <a:pt x="219" y="444"/>
                    <a:pt x="219" y="444"/>
                    <a:pt x="219" y="444"/>
                  </a:cubicBezTo>
                  <a:cubicBezTo>
                    <a:pt x="219" y="444"/>
                    <a:pt x="219" y="444"/>
                    <a:pt x="219" y="444"/>
                  </a:cubicBezTo>
                  <a:cubicBezTo>
                    <a:pt x="219" y="443"/>
                    <a:pt x="219" y="443"/>
                    <a:pt x="219" y="443"/>
                  </a:cubicBezTo>
                  <a:cubicBezTo>
                    <a:pt x="219" y="443"/>
                    <a:pt x="219" y="443"/>
                    <a:pt x="219" y="443"/>
                  </a:cubicBezTo>
                  <a:cubicBezTo>
                    <a:pt x="218" y="443"/>
                    <a:pt x="218" y="443"/>
                    <a:pt x="218" y="443"/>
                  </a:cubicBezTo>
                  <a:cubicBezTo>
                    <a:pt x="218" y="443"/>
                    <a:pt x="218" y="443"/>
                    <a:pt x="217" y="443"/>
                  </a:cubicBezTo>
                  <a:cubicBezTo>
                    <a:pt x="217" y="443"/>
                    <a:pt x="217" y="443"/>
                    <a:pt x="217" y="443"/>
                  </a:cubicBezTo>
                  <a:cubicBezTo>
                    <a:pt x="217" y="444"/>
                    <a:pt x="217" y="444"/>
                    <a:pt x="217" y="444"/>
                  </a:cubicBezTo>
                  <a:cubicBezTo>
                    <a:pt x="217" y="444"/>
                    <a:pt x="216" y="443"/>
                    <a:pt x="216" y="443"/>
                  </a:cubicBezTo>
                  <a:cubicBezTo>
                    <a:pt x="216" y="443"/>
                    <a:pt x="216" y="443"/>
                    <a:pt x="216" y="443"/>
                  </a:cubicBezTo>
                  <a:cubicBezTo>
                    <a:pt x="216" y="443"/>
                    <a:pt x="216" y="443"/>
                    <a:pt x="216" y="443"/>
                  </a:cubicBezTo>
                  <a:cubicBezTo>
                    <a:pt x="216" y="443"/>
                    <a:pt x="216" y="443"/>
                    <a:pt x="216" y="443"/>
                  </a:cubicBezTo>
                  <a:cubicBezTo>
                    <a:pt x="216" y="443"/>
                    <a:pt x="216" y="443"/>
                    <a:pt x="216" y="443"/>
                  </a:cubicBezTo>
                  <a:cubicBezTo>
                    <a:pt x="217" y="443"/>
                    <a:pt x="217" y="443"/>
                    <a:pt x="217" y="442"/>
                  </a:cubicBezTo>
                  <a:cubicBezTo>
                    <a:pt x="217" y="442"/>
                    <a:pt x="217" y="442"/>
                    <a:pt x="217" y="442"/>
                  </a:cubicBezTo>
                  <a:cubicBezTo>
                    <a:pt x="217" y="441"/>
                    <a:pt x="217" y="441"/>
                    <a:pt x="217" y="441"/>
                  </a:cubicBezTo>
                  <a:cubicBezTo>
                    <a:pt x="217" y="441"/>
                    <a:pt x="218" y="440"/>
                    <a:pt x="218" y="440"/>
                  </a:cubicBezTo>
                  <a:cubicBezTo>
                    <a:pt x="218" y="440"/>
                    <a:pt x="218" y="439"/>
                    <a:pt x="218" y="439"/>
                  </a:cubicBezTo>
                  <a:cubicBezTo>
                    <a:pt x="219" y="438"/>
                    <a:pt x="219" y="438"/>
                    <a:pt x="219" y="437"/>
                  </a:cubicBezTo>
                  <a:cubicBezTo>
                    <a:pt x="219" y="437"/>
                    <a:pt x="219" y="437"/>
                    <a:pt x="219" y="437"/>
                  </a:cubicBezTo>
                  <a:cubicBezTo>
                    <a:pt x="220" y="437"/>
                    <a:pt x="220" y="437"/>
                    <a:pt x="220" y="437"/>
                  </a:cubicBezTo>
                  <a:cubicBezTo>
                    <a:pt x="220" y="436"/>
                    <a:pt x="221" y="437"/>
                    <a:pt x="221" y="436"/>
                  </a:cubicBezTo>
                  <a:cubicBezTo>
                    <a:pt x="221" y="436"/>
                    <a:pt x="222" y="436"/>
                    <a:pt x="223" y="436"/>
                  </a:cubicBezTo>
                  <a:cubicBezTo>
                    <a:pt x="223" y="436"/>
                    <a:pt x="224" y="436"/>
                    <a:pt x="224" y="436"/>
                  </a:cubicBezTo>
                  <a:cubicBezTo>
                    <a:pt x="225" y="436"/>
                    <a:pt x="226" y="435"/>
                    <a:pt x="226" y="435"/>
                  </a:cubicBezTo>
                  <a:cubicBezTo>
                    <a:pt x="227" y="435"/>
                    <a:pt x="228" y="434"/>
                    <a:pt x="229" y="434"/>
                  </a:cubicBezTo>
                  <a:cubicBezTo>
                    <a:pt x="230" y="433"/>
                    <a:pt x="230" y="433"/>
                    <a:pt x="231" y="433"/>
                  </a:cubicBezTo>
                  <a:cubicBezTo>
                    <a:pt x="232" y="432"/>
                    <a:pt x="233" y="431"/>
                    <a:pt x="234" y="431"/>
                  </a:cubicBezTo>
                  <a:cubicBezTo>
                    <a:pt x="234" y="431"/>
                    <a:pt x="234" y="431"/>
                    <a:pt x="234" y="431"/>
                  </a:cubicBezTo>
                  <a:cubicBezTo>
                    <a:pt x="235" y="431"/>
                    <a:pt x="235" y="432"/>
                    <a:pt x="235" y="432"/>
                  </a:cubicBezTo>
                  <a:cubicBezTo>
                    <a:pt x="235" y="432"/>
                    <a:pt x="236" y="432"/>
                    <a:pt x="236" y="432"/>
                  </a:cubicBezTo>
                  <a:cubicBezTo>
                    <a:pt x="236" y="432"/>
                    <a:pt x="236" y="432"/>
                    <a:pt x="237" y="432"/>
                  </a:cubicBezTo>
                  <a:cubicBezTo>
                    <a:pt x="237" y="432"/>
                    <a:pt x="237" y="432"/>
                    <a:pt x="237" y="432"/>
                  </a:cubicBezTo>
                  <a:cubicBezTo>
                    <a:pt x="237" y="433"/>
                    <a:pt x="238" y="433"/>
                    <a:pt x="238" y="434"/>
                  </a:cubicBezTo>
                  <a:cubicBezTo>
                    <a:pt x="238" y="434"/>
                    <a:pt x="238" y="434"/>
                    <a:pt x="238" y="434"/>
                  </a:cubicBezTo>
                  <a:cubicBezTo>
                    <a:pt x="238" y="434"/>
                    <a:pt x="238" y="434"/>
                    <a:pt x="238" y="434"/>
                  </a:cubicBezTo>
                  <a:cubicBezTo>
                    <a:pt x="238" y="434"/>
                    <a:pt x="238" y="435"/>
                    <a:pt x="238" y="435"/>
                  </a:cubicBezTo>
                  <a:cubicBezTo>
                    <a:pt x="239" y="435"/>
                    <a:pt x="239" y="435"/>
                    <a:pt x="239" y="435"/>
                  </a:cubicBezTo>
                  <a:cubicBezTo>
                    <a:pt x="238" y="435"/>
                    <a:pt x="238" y="435"/>
                    <a:pt x="238" y="435"/>
                  </a:cubicBezTo>
                  <a:cubicBezTo>
                    <a:pt x="238" y="435"/>
                    <a:pt x="238" y="435"/>
                    <a:pt x="238" y="435"/>
                  </a:cubicBezTo>
                  <a:cubicBezTo>
                    <a:pt x="238" y="436"/>
                    <a:pt x="238" y="436"/>
                    <a:pt x="238" y="436"/>
                  </a:cubicBezTo>
                  <a:cubicBezTo>
                    <a:pt x="238" y="436"/>
                    <a:pt x="238" y="436"/>
                    <a:pt x="238" y="436"/>
                  </a:cubicBezTo>
                  <a:cubicBezTo>
                    <a:pt x="238" y="436"/>
                    <a:pt x="238" y="436"/>
                    <a:pt x="238" y="436"/>
                  </a:cubicBezTo>
                  <a:cubicBezTo>
                    <a:pt x="238" y="436"/>
                    <a:pt x="238" y="437"/>
                    <a:pt x="238" y="437"/>
                  </a:cubicBezTo>
                  <a:cubicBezTo>
                    <a:pt x="238" y="437"/>
                    <a:pt x="238" y="437"/>
                    <a:pt x="238" y="437"/>
                  </a:cubicBezTo>
                  <a:cubicBezTo>
                    <a:pt x="239" y="437"/>
                    <a:pt x="239" y="437"/>
                    <a:pt x="239" y="437"/>
                  </a:cubicBezTo>
                  <a:cubicBezTo>
                    <a:pt x="239" y="438"/>
                    <a:pt x="239" y="438"/>
                    <a:pt x="239" y="438"/>
                  </a:cubicBezTo>
                  <a:cubicBezTo>
                    <a:pt x="239" y="438"/>
                    <a:pt x="239" y="438"/>
                    <a:pt x="239" y="438"/>
                  </a:cubicBezTo>
                  <a:cubicBezTo>
                    <a:pt x="239" y="438"/>
                    <a:pt x="239" y="439"/>
                    <a:pt x="239" y="439"/>
                  </a:cubicBezTo>
                  <a:cubicBezTo>
                    <a:pt x="239" y="439"/>
                    <a:pt x="239" y="439"/>
                    <a:pt x="239" y="439"/>
                  </a:cubicBezTo>
                  <a:cubicBezTo>
                    <a:pt x="239" y="439"/>
                    <a:pt x="239" y="439"/>
                    <a:pt x="239" y="439"/>
                  </a:cubicBezTo>
                  <a:cubicBezTo>
                    <a:pt x="239" y="439"/>
                    <a:pt x="240" y="439"/>
                    <a:pt x="240" y="439"/>
                  </a:cubicBezTo>
                  <a:cubicBezTo>
                    <a:pt x="240" y="439"/>
                    <a:pt x="240" y="439"/>
                    <a:pt x="240" y="439"/>
                  </a:cubicBezTo>
                  <a:cubicBezTo>
                    <a:pt x="240" y="439"/>
                    <a:pt x="240" y="439"/>
                    <a:pt x="240" y="439"/>
                  </a:cubicBezTo>
                  <a:cubicBezTo>
                    <a:pt x="239" y="439"/>
                    <a:pt x="239" y="439"/>
                    <a:pt x="239" y="439"/>
                  </a:cubicBezTo>
                  <a:cubicBezTo>
                    <a:pt x="239" y="439"/>
                    <a:pt x="239" y="439"/>
                    <a:pt x="239" y="439"/>
                  </a:cubicBezTo>
                  <a:cubicBezTo>
                    <a:pt x="239" y="440"/>
                    <a:pt x="239" y="440"/>
                    <a:pt x="238" y="440"/>
                  </a:cubicBezTo>
                  <a:cubicBezTo>
                    <a:pt x="238" y="440"/>
                    <a:pt x="238" y="440"/>
                    <a:pt x="238" y="440"/>
                  </a:cubicBezTo>
                  <a:cubicBezTo>
                    <a:pt x="238" y="440"/>
                    <a:pt x="239" y="440"/>
                    <a:pt x="239" y="440"/>
                  </a:cubicBezTo>
                  <a:cubicBezTo>
                    <a:pt x="239" y="440"/>
                    <a:pt x="239" y="440"/>
                    <a:pt x="239" y="440"/>
                  </a:cubicBezTo>
                  <a:cubicBezTo>
                    <a:pt x="239" y="440"/>
                    <a:pt x="239" y="440"/>
                    <a:pt x="239" y="440"/>
                  </a:cubicBezTo>
                  <a:cubicBezTo>
                    <a:pt x="239" y="440"/>
                    <a:pt x="239" y="440"/>
                    <a:pt x="239" y="440"/>
                  </a:cubicBezTo>
                  <a:cubicBezTo>
                    <a:pt x="239" y="440"/>
                    <a:pt x="239" y="440"/>
                    <a:pt x="240" y="441"/>
                  </a:cubicBezTo>
                  <a:cubicBezTo>
                    <a:pt x="240" y="441"/>
                    <a:pt x="240" y="441"/>
                    <a:pt x="240" y="441"/>
                  </a:cubicBezTo>
                  <a:cubicBezTo>
                    <a:pt x="240" y="441"/>
                    <a:pt x="240" y="441"/>
                    <a:pt x="240" y="441"/>
                  </a:cubicBezTo>
                  <a:cubicBezTo>
                    <a:pt x="240" y="441"/>
                    <a:pt x="240" y="441"/>
                    <a:pt x="240" y="442"/>
                  </a:cubicBezTo>
                  <a:cubicBezTo>
                    <a:pt x="240" y="442"/>
                    <a:pt x="241" y="442"/>
                    <a:pt x="241" y="442"/>
                  </a:cubicBezTo>
                  <a:cubicBezTo>
                    <a:pt x="241" y="442"/>
                    <a:pt x="241" y="442"/>
                    <a:pt x="241" y="442"/>
                  </a:cubicBezTo>
                  <a:cubicBezTo>
                    <a:pt x="241" y="442"/>
                    <a:pt x="241" y="442"/>
                    <a:pt x="241" y="442"/>
                  </a:cubicBezTo>
                  <a:cubicBezTo>
                    <a:pt x="241" y="442"/>
                    <a:pt x="241" y="442"/>
                    <a:pt x="241" y="442"/>
                  </a:cubicBezTo>
                  <a:cubicBezTo>
                    <a:pt x="241" y="442"/>
                    <a:pt x="241" y="442"/>
                    <a:pt x="242" y="442"/>
                  </a:cubicBezTo>
                  <a:cubicBezTo>
                    <a:pt x="242" y="442"/>
                    <a:pt x="242" y="442"/>
                    <a:pt x="242" y="442"/>
                  </a:cubicBezTo>
                  <a:cubicBezTo>
                    <a:pt x="242" y="442"/>
                    <a:pt x="243" y="442"/>
                    <a:pt x="243" y="442"/>
                  </a:cubicBezTo>
                  <a:cubicBezTo>
                    <a:pt x="243" y="442"/>
                    <a:pt x="243" y="442"/>
                    <a:pt x="243" y="442"/>
                  </a:cubicBezTo>
                  <a:cubicBezTo>
                    <a:pt x="243" y="442"/>
                    <a:pt x="243" y="442"/>
                    <a:pt x="243" y="443"/>
                  </a:cubicBezTo>
                  <a:cubicBezTo>
                    <a:pt x="243" y="443"/>
                    <a:pt x="243" y="443"/>
                    <a:pt x="243" y="443"/>
                  </a:cubicBezTo>
                  <a:cubicBezTo>
                    <a:pt x="243" y="443"/>
                    <a:pt x="243" y="443"/>
                    <a:pt x="242" y="443"/>
                  </a:cubicBezTo>
                  <a:cubicBezTo>
                    <a:pt x="242" y="443"/>
                    <a:pt x="242" y="443"/>
                    <a:pt x="242" y="443"/>
                  </a:cubicBezTo>
                  <a:cubicBezTo>
                    <a:pt x="242" y="443"/>
                    <a:pt x="242" y="443"/>
                    <a:pt x="242" y="443"/>
                  </a:cubicBezTo>
                  <a:cubicBezTo>
                    <a:pt x="242" y="444"/>
                    <a:pt x="242" y="444"/>
                    <a:pt x="242" y="444"/>
                  </a:cubicBezTo>
                  <a:cubicBezTo>
                    <a:pt x="243" y="444"/>
                    <a:pt x="243" y="444"/>
                    <a:pt x="243" y="444"/>
                  </a:cubicBezTo>
                  <a:cubicBezTo>
                    <a:pt x="243" y="443"/>
                    <a:pt x="243" y="443"/>
                    <a:pt x="243" y="443"/>
                  </a:cubicBezTo>
                  <a:cubicBezTo>
                    <a:pt x="243" y="443"/>
                    <a:pt x="243" y="443"/>
                    <a:pt x="243" y="443"/>
                  </a:cubicBezTo>
                  <a:cubicBezTo>
                    <a:pt x="243" y="443"/>
                    <a:pt x="244" y="443"/>
                    <a:pt x="244" y="443"/>
                  </a:cubicBezTo>
                  <a:cubicBezTo>
                    <a:pt x="244" y="443"/>
                    <a:pt x="244" y="443"/>
                    <a:pt x="244" y="443"/>
                  </a:cubicBezTo>
                  <a:cubicBezTo>
                    <a:pt x="244" y="443"/>
                    <a:pt x="244" y="444"/>
                    <a:pt x="244" y="444"/>
                  </a:cubicBezTo>
                  <a:cubicBezTo>
                    <a:pt x="244" y="444"/>
                    <a:pt x="244" y="444"/>
                    <a:pt x="244" y="444"/>
                  </a:cubicBezTo>
                  <a:cubicBezTo>
                    <a:pt x="244" y="444"/>
                    <a:pt x="244" y="444"/>
                    <a:pt x="244" y="444"/>
                  </a:cubicBezTo>
                  <a:cubicBezTo>
                    <a:pt x="244" y="444"/>
                    <a:pt x="244" y="444"/>
                    <a:pt x="244" y="444"/>
                  </a:cubicBezTo>
                  <a:cubicBezTo>
                    <a:pt x="244" y="445"/>
                    <a:pt x="244" y="445"/>
                    <a:pt x="244" y="445"/>
                  </a:cubicBezTo>
                  <a:cubicBezTo>
                    <a:pt x="244" y="445"/>
                    <a:pt x="245" y="445"/>
                    <a:pt x="245" y="445"/>
                  </a:cubicBezTo>
                  <a:cubicBezTo>
                    <a:pt x="245" y="445"/>
                    <a:pt x="245" y="445"/>
                    <a:pt x="245" y="445"/>
                  </a:cubicBezTo>
                  <a:cubicBezTo>
                    <a:pt x="245" y="445"/>
                    <a:pt x="246" y="445"/>
                    <a:pt x="246" y="445"/>
                  </a:cubicBezTo>
                  <a:cubicBezTo>
                    <a:pt x="246" y="445"/>
                    <a:pt x="246" y="444"/>
                    <a:pt x="246" y="445"/>
                  </a:cubicBezTo>
                  <a:cubicBezTo>
                    <a:pt x="246" y="445"/>
                    <a:pt x="246" y="445"/>
                    <a:pt x="245" y="446"/>
                  </a:cubicBezTo>
                  <a:cubicBezTo>
                    <a:pt x="245" y="446"/>
                    <a:pt x="245" y="446"/>
                    <a:pt x="245" y="446"/>
                  </a:cubicBezTo>
                  <a:cubicBezTo>
                    <a:pt x="245" y="446"/>
                    <a:pt x="245" y="446"/>
                    <a:pt x="245" y="446"/>
                  </a:cubicBezTo>
                  <a:cubicBezTo>
                    <a:pt x="245" y="446"/>
                    <a:pt x="245" y="446"/>
                    <a:pt x="245" y="446"/>
                  </a:cubicBezTo>
                  <a:cubicBezTo>
                    <a:pt x="245" y="446"/>
                    <a:pt x="245" y="446"/>
                    <a:pt x="245" y="447"/>
                  </a:cubicBezTo>
                  <a:cubicBezTo>
                    <a:pt x="245" y="447"/>
                    <a:pt x="245" y="447"/>
                    <a:pt x="245" y="447"/>
                  </a:cubicBezTo>
                  <a:cubicBezTo>
                    <a:pt x="245" y="447"/>
                    <a:pt x="245" y="447"/>
                    <a:pt x="245" y="447"/>
                  </a:cubicBezTo>
                  <a:cubicBezTo>
                    <a:pt x="245" y="447"/>
                    <a:pt x="245" y="448"/>
                    <a:pt x="245" y="448"/>
                  </a:cubicBezTo>
                  <a:cubicBezTo>
                    <a:pt x="246" y="448"/>
                    <a:pt x="246" y="448"/>
                    <a:pt x="246" y="447"/>
                  </a:cubicBezTo>
                  <a:cubicBezTo>
                    <a:pt x="246" y="447"/>
                    <a:pt x="246" y="447"/>
                    <a:pt x="246" y="447"/>
                  </a:cubicBezTo>
                  <a:cubicBezTo>
                    <a:pt x="246" y="447"/>
                    <a:pt x="246" y="447"/>
                    <a:pt x="246" y="447"/>
                  </a:cubicBezTo>
                  <a:cubicBezTo>
                    <a:pt x="247" y="447"/>
                    <a:pt x="247" y="447"/>
                    <a:pt x="247" y="448"/>
                  </a:cubicBezTo>
                  <a:cubicBezTo>
                    <a:pt x="247" y="448"/>
                    <a:pt x="247" y="448"/>
                    <a:pt x="247" y="448"/>
                  </a:cubicBezTo>
                  <a:cubicBezTo>
                    <a:pt x="247" y="448"/>
                    <a:pt x="248" y="448"/>
                    <a:pt x="248" y="448"/>
                  </a:cubicBezTo>
                  <a:cubicBezTo>
                    <a:pt x="248" y="448"/>
                    <a:pt x="248" y="448"/>
                    <a:pt x="248" y="447"/>
                  </a:cubicBezTo>
                  <a:cubicBezTo>
                    <a:pt x="248" y="447"/>
                    <a:pt x="248" y="447"/>
                    <a:pt x="249" y="447"/>
                  </a:cubicBezTo>
                  <a:cubicBezTo>
                    <a:pt x="249" y="447"/>
                    <a:pt x="249" y="447"/>
                    <a:pt x="249" y="447"/>
                  </a:cubicBezTo>
                  <a:cubicBezTo>
                    <a:pt x="250" y="448"/>
                    <a:pt x="250" y="447"/>
                    <a:pt x="250" y="447"/>
                  </a:cubicBezTo>
                  <a:cubicBezTo>
                    <a:pt x="250" y="447"/>
                    <a:pt x="250" y="447"/>
                    <a:pt x="251" y="447"/>
                  </a:cubicBezTo>
                  <a:cubicBezTo>
                    <a:pt x="251" y="447"/>
                    <a:pt x="251" y="447"/>
                    <a:pt x="251" y="447"/>
                  </a:cubicBezTo>
                  <a:cubicBezTo>
                    <a:pt x="251" y="447"/>
                    <a:pt x="251" y="447"/>
                    <a:pt x="251" y="447"/>
                  </a:cubicBezTo>
                  <a:cubicBezTo>
                    <a:pt x="251" y="447"/>
                    <a:pt x="251" y="447"/>
                    <a:pt x="251" y="447"/>
                  </a:cubicBezTo>
                  <a:cubicBezTo>
                    <a:pt x="251" y="447"/>
                    <a:pt x="251" y="447"/>
                    <a:pt x="252" y="447"/>
                  </a:cubicBezTo>
                  <a:cubicBezTo>
                    <a:pt x="252" y="447"/>
                    <a:pt x="252" y="447"/>
                    <a:pt x="252" y="447"/>
                  </a:cubicBezTo>
                  <a:cubicBezTo>
                    <a:pt x="252" y="447"/>
                    <a:pt x="252" y="447"/>
                    <a:pt x="252" y="447"/>
                  </a:cubicBezTo>
                  <a:cubicBezTo>
                    <a:pt x="251" y="446"/>
                    <a:pt x="251" y="446"/>
                    <a:pt x="251" y="446"/>
                  </a:cubicBezTo>
                  <a:cubicBezTo>
                    <a:pt x="252" y="446"/>
                    <a:pt x="252" y="446"/>
                    <a:pt x="252" y="445"/>
                  </a:cubicBezTo>
                  <a:cubicBezTo>
                    <a:pt x="252" y="445"/>
                    <a:pt x="252" y="445"/>
                    <a:pt x="252" y="445"/>
                  </a:cubicBezTo>
                  <a:cubicBezTo>
                    <a:pt x="252" y="445"/>
                    <a:pt x="252" y="445"/>
                    <a:pt x="252" y="445"/>
                  </a:cubicBezTo>
                  <a:cubicBezTo>
                    <a:pt x="252" y="445"/>
                    <a:pt x="252" y="445"/>
                    <a:pt x="252" y="445"/>
                  </a:cubicBezTo>
                  <a:cubicBezTo>
                    <a:pt x="252" y="445"/>
                    <a:pt x="253" y="446"/>
                    <a:pt x="253" y="446"/>
                  </a:cubicBezTo>
                  <a:cubicBezTo>
                    <a:pt x="253" y="446"/>
                    <a:pt x="253" y="446"/>
                    <a:pt x="253" y="446"/>
                  </a:cubicBezTo>
                  <a:cubicBezTo>
                    <a:pt x="253" y="446"/>
                    <a:pt x="253" y="447"/>
                    <a:pt x="253" y="447"/>
                  </a:cubicBezTo>
                  <a:cubicBezTo>
                    <a:pt x="253" y="447"/>
                    <a:pt x="253" y="447"/>
                    <a:pt x="253" y="448"/>
                  </a:cubicBezTo>
                  <a:cubicBezTo>
                    <a:pt x="253" y="448"/>
                    <a:pt x="253" y="448"/>
                    <a:pt x="253" y="448"/>
                  </a:cubicBezTo>
                  <a:cubicBezTo>
                    <a:pt x="253" y="448"/>
                    <a:pt x="253" y="448"/>
                    <a:pt x="253" y="448"/>
                  </a:cubicBezTo>
                  <a:cubicBezTo>
                    <a:pt x="253" y="448"/>
                    <a:pt x="253" y="448"/>
                    <a:pt x="253" y="448"/>
                  </a:cubicBezTo>
                  <a:cubicBezTo>
                    <a:pt x="254" y="449"/>
                    <a:pt x="254" y="449"/>
                    <a:pt x="254" y="449"/>
                  </a:cubicBezTo>
                  <a:cubicBezTo>
                    <a:pt x="254" y="449"/>
                    <a:pt x="254" y="449"/>
                    <a:pt x="254" y="449"/>
                  </a:cubicBezTo>
                  <a:cubicBezTo>
                    <a:pt x="254" y="449"/>
                    <a:pt x="254" y="449"/>
                    <a:pt x="255" y="449"/>
                  </a:cubicBezTo>
                  <a:cubicBezTo>
                    <a:pt x="255" y="450"/>
                    <a:pt x="255" y="450"/>
                    <a:pt x="255" y="450"/>
                  </a:cubicBezTo>
                  <a:cubicBezTo>
                    <a:pt x="255" y="450"/>
                    <a:pt x="255" y="450"/>
                    <a:pt x="256" y="450"/>
                  </a:cubicBezTo>
                  <a:cubicBezTo>
                    <a:pt x="256" y="450"/>
                    <a:pt x="256" y="450"/>
                    <a:pt x="256" y="450"/>
                  </a:cubicBezTo>
                  <a:cubicBezTo>
                    <a:pt x="256" y="450"/>
                    <a:pt x="256" y="450"/>
                    <a:pt x="256" y="450"/>
                  </a:cubicBezTo>
                  <a:cubicBezTo>
                    <a:pt x="256" y="451"/>
                    <a:pt x="256" y="451"/>
                    <a:pt x="256" y="451"/>
                  </a:cubicBezTo>
                  <a:cubicBezTo>
                    <a:pt x="256" y="451"/>
                    <a:pt x="256" y="451"/>
                    <a:pt x="257" y="451"/>
                  </a:cubicBezTo>
                  <a:cubicBezTo>
                    <a:pt x="257" y="451"/>
                    <a:pt x="257" y="451"/>
                    <a:pt x="257" y="452"/>
                  </a:cubicBezTo>
                  <a:cubicBezTo>
                    <a:pt x="257" y="452"/>
                    <a:pt x="258" y="452"/>
                    <a:pt x="258" y="452"/>
                  </a:cubicBezTo>
                  <a:cubicBezTo>
                    <a:pt x="258" y="452"/>
                    <a:pt x="258" y="452"/>
                    <a:pt x="258" y="452"/>
                  </a:cubicBezTo>
                  <a:cubicBezTo>
                    <a:pt x="259" y="452"/>
                    <a:pt x="259" y="452"/>
                    <a:pt x="259" y="452"/>
                  </a:cubicBezTo>
                  <a:cubicBezTo>
                    <a:pt x="259" y="452"/>
                    <a:pt x="259" y="453"/>
                    <a:pt x="260" y="453"/>
                  </a:cubicBezTo>
                  <a:cubicBezTo>
                    <a:pt x="260" y="453"/>
                    <a:pt x="260" y="453"/>
                    <a:pt x="260" y="453"/>
                  </a:cubicBezTo>
                  <a:cubicBezTo>
                    <a:pt x="260" y="453"/>
                    <a:pt x="260" y="453"/>
                    <a:pt x="260" y="453"/>
                  </a:cubicBezTo>
                  <a:cubicBezTo>
                    <a:pt x="260" y="453"/>
                    <a:pt x="260" y="453"/>
                    <a:pt x="260" y="452"/>
                  </a:cubicBezTo>
                  <a:cubicBezTo>
                    <a:pt x="261" y="452"/>
                    <a:pt x="261" y="452"/>
                    <a:pt x="261" y="452"/>
                  </a:cubicBezTo>
                  <a:cubicBezTo>
                    <a:pt x="261" y="452"/>
                    <a:pt x="261" y="452"/>
                    <a:pt x="261" y="453"/>
                  </a:cubicBezTo>
                  <a:cubicBezTo>
                    <a:pt x="261" y="453"/>
                    <a:pt x="261" y="453"/>
                    <a:pt x="261" y="453"/>
                  </a:cubicBezTo>
                  <a:cubicBezTo>
                    <a:pt x="262" y="453"/>
                    <a:pt x="262" y="453"/>
                    <a:pt x="262" y="452"/>
                  </a:cubicBezTo>
                  <a:cubicBezTo>
                    <a:pt x="262" y="452"/>
                    <a:pt x="262" y="452"/>
                    <a:pt x="262" y="452"/>
                  </a:cubicBezTo>
                  <a:cubicBezTo>
                    <a:pt x="262" y="452"/>
                    <a:pt x="262" y="452"/>
                    <a:pt x="262" y="452"/>
                  </a:cubicBezTo>
                  <a:cubicBezTo>
                    <a:pt x="262" y="452"/>
                    <a:pt x="262" y="452"/>
                    <a:pt x="262" y="453"/>
                  </a:cubicBezTo>
                  <a:cubicBezTo>
                    <a:pt x="262" y="453"/>
                    <a:pt x="263" y="453"/>
                    <a:pt x="263" y="453"/>
                  </a:cubicBezTo>
                  <a:cubicBezTo>
                    <a:pt x="263" y="453"/>
                    <a:pt x="263" y="452"/>
                    <a:pt x="263" y="452"/>
                  </a:cubicBezTo>
                  <a:cubicBezTo>
                    <a:pt x="264" y="453"/>
                    <a:pt x="264" y="453"/>
                    <a:pt x="264" y="453"/>
                  </a:cubicBezTo>
                  <a:cubicBezTo>
                    <a:pt x="264" y="453"/>
                    <a:pt x="264" y="453"/>
                    <a:pt x="264" y="453"/>
                  </a:cubicBezTo>
                  <a:cubicBezTo>
                    <a:pt x="264" y="453"/>
                    <a:pt x="264" y="453"/>
                    <a:pt x="264" y="453"/>
                  </a:cubicBezTo>
                  <a:cubicBezTo>
                    <a:pt x="265" y="454"/>
                    <a:pt x="265" y="454"/>
                    <a:pt x="265" y="453"/>
                  </a:cubicBezTo>
                  <a:cubicBezTo>
                    <a:pt x="265" y="453"/>
                    <a:pt x="266" y="453"/>
                    <a:pt x="266" y="453"/>
                  </a:cubicBezTo>
                  <a:cubicBezTo>
                    <a:pt x="266" y="453"/>
                    <a:pt x="266" y="453"/>
                    <a:pt x="266" y="453"/>
                  </a:cubicBezTo>
                  <a:cubicBezTo>
                    <a:pt x="266" y="453"/>
                    <a:pt x="266" y="453"/>
                    <a:pt x="266" y="453"/>
                  </a:cubicBezTo>
                  <a:cubicBezTo>
                    <a:pt x="266" y="453"/>
                    <a:pt x="267" y="453"/>
                    <a:pt x="267" y="453"/>
                  </a:cubicBezTo>
                  <a:cubicBezTo>
                    <a:pt x="267" y="452"/>
                    <a:pt x="267" y="452"/>
                    <a:pt x="267" y="452"/>
                  </a:cubicBezTo>
                  <a:cubicBezTo>
                    <a:pt x="267" y="452"/>
                    <a:pt x="268" y="452"/>
                    <a:pt x="268" y="452"/>
                  </a:cubicBezTo>
                  <a:cubicBezTo>
                    <a:pt x="268" y="452"/>
                    <a:pt x="268" y="452"/>
                    <a:pt x="268" y="452"/>
                  </a:cubicBezTo>
                  <a:cubicBezTo>
                    <a:pt x="268" y="452"/>
                    <a:pt x="268" y="452"/>
                    <a:pt x="268" y="452"/>
                  </a:cubicBezTo>
                  <a:cubicBezTo>
                    <a:pt x="268" y="452"/>
                    <a:pt x="268" y="452"/>
                    <a:pt x="268" y="452"/>
                  </a:cubicBezTo>
                  <a:cubicBezTo>
                    <a:pt x="269" y="452"/>
                    <a:pt x="269" y="452"/>
                    <a:pt x="269" y="452"/>
                  </a:cubicBezTo>
                  <a:cubicBezTo>
                    <a:pt x="269" y="452"/>
                    <a:pt x="269" y="452"/>
                    <a:pt x="269" y="452"/>
                  </a:cubicBezTo>
                  <a:cubicBezTo>
                    <a:pt x="269" y="451"/>
                    <a:pt x="270" y="451"/>
                    <a:pt x="270" y="451"/>
                  </a:cubicBezTo>
                  <a:cubicBezTo>
                    <a:pt x="271" y="451"/>
                    <a:pt x="271" y="451"/>
                    <a:pt x="271" y="451"/>
                  </a:cubicBezTo>
                  <a:cubicBezTo>
                    <a:pt x="271" y="451"/>
                    <a:pt x="271" y="451"/>
                    <a:pt x="271" y="451"/>
                  </a:cubicBezTo>
                  <a:cubicBezTo>
                    <a:pt x="271" y="451"/>
                    <a:pt x="271" y="451"/>
                    <a:pt x="271" y="452"/>
                  </a:cubicBezTo>
                  <a:cubicBezTo>
                    <a:pt x="271" y="452"/>
                    <a:pt x="272" y="451"/>
                    <a:pt x="272" y="451"/>
                  </a:cubicBezTo>
                  <a:cubicBezTo>
                    <a:pt x="272" y="451"/>
                    <a:pt x="272" y="451"/>
                    <a:pt x="272" y="451"/>
                  </a:cubicBezTo>
                  <a:cubicBezTo>
                    <a:pt x="272" y="451"/>
                    <a:pt x="272" y="451"/>
                    <a:pt x="272" y="451"/>
                  </a:cubicBezTo>
                  <a:cubicBezTo>
                    <a:pt x="272" y="451"/>
                    <a:pt x="272" y="451"/>
                    <a:pt x="272" y="451"/>
                  </a:cubicBezTo>
                  <a:cubicBezTo>
                    <a:pt x="272" y="451"/>
                    <a:pt x="272" y="451"/>
                    <a:pt x="273" y="451"/>
                  </a:cubicBezTo>
                  <a:cubicBezTo>
                    <a:pt x="273" y="451"/>
                    <a:pt x="273" y="451"/>
                    <a:pt x="273" y="451"/>
                  </a:cubicBezTo>
                  <a:cubicBezTo>
                    <a:pt x="273" y="451"/>
                    <a:pt x="273" y="451"/>
                    <a:pt x="273" y="451"/>
                  </a:cubicBezTo>
                  <a:cubicBezTo>
                    <a:pt x="273" y="450"/>
                    <a:pt x="273" y="450"/>
                    <a:pt x="274" y="450"/>
                  </a:cubicBezTo>
                  <a:cubicBezTo>
                    <a:pt x="274" y="450"/>
                    <a:pt x="274" y="451"/>
                    <a:pt x="274" y="451"/>
                  </a:cubicBezTo>
                  <a:cubicBezTo>
                    <a:pt x="275" y="451"/>
                    <a:pt x="275" y="451"/>
                    <a:pt x="275" y="451"/>
                  </a:cubicBezTo>
                  <a:cubicBezTo>
                    <a:pt x="275" y="451"/>
                    <a:pt x="276" y="451"/>
                    <a:pt x="276" y="451"/>
                  </a:cubicBezTo>
                  <a:cubicBezTo>
                    <a:pt x="276" y="451"/>
                    <a:pt x="276" y="451"/>
                    <a:pt x="276" y="451"/>
                  </a:cubicBezTo>
                  <a:cubicBezTo>
                    <a:pt x="276" y="451"/>
                    <a:pt x="276" y="451"/>
                    <a:pt x="276" y="451"/>
                  </a:cubicBezTo>
                  <a:cubicBezTo>
                    <a:pt x="276" y="451"/>
                    <a:pt x="276" y="451"/>
                    <a:pt x="276" y="451"/>
                  </a:cubicBezTo>
                  <a:cubicBezTo>
                    <a:pt x="277" y="451"/>
                    <a:pt x="277" y="451"/>
                    <a:pt x="277" y="451"/>
                  </a:cubicBezTo>
                  <a:cubicBezTo>
                    <a:pt x="277" y="451"/>
                    <a:pt x="277" y="451"/>
                    <a:pt x="278" y="451"/>
                  </a:cubicBezTo>
                  <a:cubicBezTo>
                    <a:pt x="278" y="451"/>
                    <a:pt x="278" y="451"/>
                    <a:pt x="278" y="451"/>
                  </a:cubicBezTo>
                  <a:cubicBezTo>
                    <a:pt x="278" y="451"/>
                    <a:pt x="278" y="451"/>
                    <a:pt x="278" y="451"/>
                  </a:cubicBezTo>
                  <a:cubicBezTo>
                    <a:pt x="278" y="452"/>
                    <a:pt x="279" y="452"/>
                    <a:pt x="279" y="452"/>
                  </a:cubicBezTo>
                  <a:cubicBezTo>
                    <a:pt x="279" y="452"/>
                    <a:pt x="279" y="452"/>
                    <a:pt x="279" y="452"/>
                  </a:cubicBezTo>
                  <a:cubicBezTo>
                    <a:pt x="280" y="452"/>
                    <a:pt x="280" y="452"/>
                    <a:pt x="280" y="452"/>
                  </a:cubicBezTo>
                  <a:cubicBezTo>
                    <a:pt x="280" y="452"/>
                    <a:pt x="281" y="453"/>
                    <a:pt x="281" y="453"/>
                  </a:cubicBezTo>
                  <a:cubicBezTo>
                    <a:pt x="282" y="453"/>
                    <a:pt x="282" y="453"/>
                    <a:pt x="282" y="453"/>
                  </a:cubicBezTo>
                  <a:cubicBezTo>
                    <a:pt x="282" y="453"/>
                    <a:pt x="282" y="453"/>
                    <a:pt x="282" y="453"/>
                  </a:cubicBezTo>
                  <a:cubicBezTo>
                    <a:pt x="282" y="453"/>
                    <a:pt x="282" y="453"/>
                    <a:pt x="283" y="453"/>
                  </a:cubicBezTo>
                  <a:cubicBezTo>
                    <a:pt x="283" y="452"/>
                    <a:pt x="283" y="453"/>
                    <a:pt x="283" y="452"/>
                  </a:cubicBezTo>
                  <a:cubicBezTo>
                    <a:pt x="283" y="452"/>
                    <a:pt x="284" y="452"/>
                    <a:pt x="284" y="452"/>
                  </a:cubicBezTo>
                  <a:cubicBezTo>
                    <a:pt x="284" y="452"/>
                    <a:pt x="284" y="452"/>
                    <a:pt x="284" y="452"/>
                  </a:cubicBezTo>
                  <a:cubicBezTo>
                    <a:pt x="284" y="452"/>
                    <a:pt x="284" y="452"/>
                    <a:pt x="284" y="452"/>
                  </a:cubicBezTo>
                  <a:cubicBezTo>
                    <a:pt x="284" y="452"/>
                    <a:pt x="284" y="452"/>
                    <a:pt x="285" y="452"/>
                  </a:cubicBezTo>
                  <a:cubicBezTo>
                    <a:pt x="285" y="452"/>
                    <a:pt x="285" y="452"/>
                    <a:pt x="285" y="452"/>
                  </a:cubicBezTo>
                  <a:cubicBezTo>
                    <a:pt x="285" y="452"/>
                    <a:pt x="286" y="452"/>
                    <a:pt x="286" y="452"/>
                  </a:cubicBezTo>
                  <a:cubicBezTo>
                    <a:pt x="286" y="451"/>
                    <a:pt x="286" y="451"/>
                    <a:pt x="286" y="451"/>
                  </a:cubicBezTo>
                  <a:cubicBezTo>
                    <a:pt x="286" y="451"/>
                    <a:pt x="286" y="451"/>
                    <a:pt x="286" y="450"/>
                  </a:cubicBezTo>
                  <a:cubicBezTo>
                    <a:pt x="286" y="450"/>
                    <a:pt x="286" y="450"/>
                    <a:pt x="286" y="450"/>
                  </a:cubicBezTo>
                  <a:cubicBezTo>
                    <a:pt x="285" y="450"/>
                    <a:pt x="285" y="450"/>
                    <a:pt x="285" y="450"/>
                  </a:cubicBezTo>
                  <a:cubicBezTo>
                    <a:pt x="285" y="450"/>
                    <a:pt x="285" y="450"/>
                    <a:pt x="284" y="449"/>
                  </a:cubicBezTo>
                  <a:cubicBezTo>
                    <a:pt x="284" y="449"/>
                    <a:pt x="284" y="449"/>
                    <a:pt x="284" y="449"/>
                  </a:cubicBezTo>
                  <a:cubicBezTo>
                    <a:pt x="284" y="449"/>
                    <a:pt x="284" y="449"/>
                    <a:pt x="284" y="449"/>
                  </a:cubicBezTo>
                  <a:cubicBezTo>
                    <a:pt x="284" y="449"/>
                    <a:pt x="284" y="449"/>
                    <a:pt x="284" y="449"/>
                  </a:cubicBezTo>
                  <a:cubicBezTo>
                    <a:pt x="283" y="448"/>
                    <a:pt x="283" y="448"/>
                    <a:pt x="283" y="448"/>
                  </a:cubicBezTo>
                  <a:cubicBezTo>
                    <a:pt x="283" y="448"/>
                    <a:pt x="283" y="447"/>
                    <a:pt x="284" y="447"/>
                  </a:cubicBezTo>
                  <a:cubicBezTo>
                    <a:pt x="284" y="447"/>
                    <a:pt x="284" y="447"/>
                    <a:pt x="284" y="446"/>
                  </a:cubicBezTo>
                  <a:cubicBezTo>
                    <a:pt x="284" y="446"/>
                    <a:pt x="284" y="446"/>
                    <a:pt x="285" y="446"/>
                  </a:cubicBezTo>
                  <a:cubicBezTo>
                    <a:pt x="285" y="446"/>
                    <a:pt x="285" y="447"/>
                    <a:pt x="285" y="447"/>
                  </a:cubicBezTo>
                  <a:cubicBezTo>
                    <a:pt x="285" y="447"/>
                    <a:pt x="285" y="447"/>
                    <a:pt x="285" y="447"/>
                  </a:cubicBezTo>
                  <a:cubicBezTo>
                    <a:pt x="285" y="448"/>
                    <a:pt x="286" y="448"/>
                    <a:pt x="286" y="448"/>
                  </a:cubicBezTo>
                  <a:cubicBezTo>
                    <a:pt x="286" y="448"/>
                    <a:pt x="286" y="448"/>
                    <a:pt x="286" y="449"/>
                  </a:cubicBezTo>
                  <a:cubicBezTo>
                    <a:pt x="287" y="449"/>
                    <a:pt x="287" y="449"/>
                    <a:pt x="287" y="449"/>
                  </a:cubicBezTo>
                  <a:cubicBezTo>
                    <a:pt x="287" y="449"/>
                    <a:pt x="287" y="449"/>
                    <a:pt x="287" y="449"/>
                  </a:cubicBezTo>
                  <a:cubicBezTo>
                    <a:pt x="287" y="449"/>
                    <a:pt x="287" y="449"/>
                    <a:pt x="287" y="449"/>
                  </a:cubicBezTo>
                  <a:cubicBezTo>
                    <a:pt x="286" y="448"/>
                    <a:pt x="286" y="448"/>
                    <a:pt x="286" y="448"/>
                  </a:cubicBezTo>
                  <a:cubicBezTo>
                    <a:pt x="286" y="448"/>
                    <a:pt x="286" y="447"/>
                    <a:pt x="286" y="447"/>
                  </a:cubicBezTo>
                  <a:cubicBezTo>
                    <a:pt x="286" y="447"/>
                    <a:pt x="286" y="447"/>
                    <a:pt x="286" y="447"/>
                  </a:cubicBezTo>
                  <a:cubicBezTo>
                    <a:pt x="286" y="446"/>
                    <a:pt x="285" y="446"/>
                    <a:pt x="285" y="446"/>
                  </a:cubicBezTo>
                  <a:cubicBezTo>
                    <a:pt x="285" y="446"/>
                    <a:pt x="285" y="445"/>
                    <a:pt x="285" y="445"/>
                  </a:cubicBezTo>
                  <a:cubicBezTo>
                    <a:pt x="285" y="445"/>
                    <a:pt x="285" y="445"/>
                    <a:pt x="285" y="445"/>
                  </a:cubicBezTo>
                  <a:cubicBezTo>
                    <a:pt x="285" y="445"/>
                    <a:pt x="286" y="445"/>
                    <a:pt x="286" y="445"/>
                  </a:cubicBezTo>
                  <a:cubicBezTo>
                    <a:pt x="286" y="445"/>
                    <a:pt x="286" y="445"/>
                    <a:pt x="286" y="445"/>
                  </a:cubicBezTo>
                  <a:cubicBezTo>
                    <a:pt x="286" y="445"/>
                    <a:pt x="286" y="445"/>
                    <a:pt x="286" y="445"/>
                  </a:cubicBezTo>
                  <a:cubicBezTo>
                    <a:pt x="286" y="445"/>
                    <a:pt x="286" y="445"/>
                    <a:pt x="286" y="445"/>
                  </a:cubicBezTo>
                  <a:cubicBezTo>
                    <a:pt x="286" y="446"/>
                    <a:pt x="286" y="446"/>
                    <a:pt x="286" y="446"/>
                  </a:cubicBezTo>
                  <a:cubicBezTo>
                    <a:pt x="286" y="446"/>
                    <a:pt x="286" y="446"/>
                    <a:pt x="286" y="446"/>
                  </a:cubicBezTo>
                  <a:cubicBezTo>
                    <a:pt x="286" y="446"/>
                    <a:pt x="286" y="446"/>
                    <a:pt x="286" y="446"/>
                  </a:cubicBezTo>
                  <a:cubicBezTo>
                    <a:pt x="286" y="446"/>
                    <a:pt x="286" y="446"/>
                    <a:pt x="286" y="446"/>
                  </a:cubicBezTo>
                  <a:cubicBezTo>
                    <a:pt x="286" y="446"/>
                    <a:pt x="286" y="446"/>
                    <a:pt x="286" y="446"/>
                  </a:cubicBezTo>
                  <a:cubicBezTo>
                    <a:pt x="286" y="446"/>
                    <a:pt x="286" y="446"/>
                    <a:pt x="286" y="445"/>
                  </a:cubicBezTo>
                  <a:cubicBezTo>
                    <a:pt x="287" y="445"/>
                    <a:pt x="287" y="445"/>
                    <a:pt x="286" y="445"/>
                  </a:cubicBezTo>
                  <a:cubicBezTo>
                    <a:pt x="286" y="445"/>
                    <a:pt x="286" y="445"/>
                    <a:pt x="286" y="445"/>
                  </a:cubicBezTo>
                  <a:cubicBezTo>
                    <a:pt x="286" y="444"/>
                    <a:pt x="286" y="444"/>
                    <a:pt x="285" y="444"/>
                  </a:cubicBezTo>
                  <a:cubicBezTo>
                    <a:pt x="285" y="444"/>
                    <a:pt x="285" y="444"/>
                    <a:pt x="285" y="444"/>
                  </a:cubicBezTo>
                  <a:cubicBezTo>
                    <a:pt x="285" y="443"/>
                    <a:pt x="285" y="443"/>
                    <a:pt x="284" y="442"/>
                  </a:cubicBezTo>
                  <a:cubicBezTo>
                    <a:pt x="284" y="442"/>
                    <a:pt x="284" y="442"/>
                    <a:pt x="284" y="442"/>
                  </a:cubicBezTo>
                  <a:cubicBezTo>
                    <a:pt x="284" y="442"/>
                    <a:pt x="284" y="441"/>
                    <a:pt x="284" y="441"/>
                  </a:cubicBezTo>
                  <a:cubicBezTo>
                    <a:pt x="284" y="441"/>
                    <a:pt x="284" y="441"/>
                    <a:pt x="285" y="441"/>
                  </a:cubicBezTo>
                  <a:cubicBezTo>
                    <a:pt x="285" y="441"/>
                    <a:pt x="285" y="441"/>
                    <a:pt x="285" y="441"/>
                  </a:cubicBezTo>
                  <a:cubicBezTo>
                    <a:pt x="285" y="441"/>
                    <a:pt x="285" y="441"/>
                    <a:pt x="285" y="441"/>
                  </a:cubicBezTo>
                  <a:cubicBezTo>
                    <a:pt x="285" y="441"/>
                    <a:pt x="285" y="441"/>
                    <a:pt x="286" y="441"/>
                  </a:cubicBezTo>
                  <a:cubicBezTo>
                    <a:pt x="286" y="442"/>
                    <a:pt x="286" y="441"/>
                    <a:pt x="287" y="442"/>
                  </a:cubicBezTo>
                  <a:cubicBezTo>
                    <a:pt x="287" y="442"/>
                    <a:pt x="287" y="442"/>
                    <a:pt x="287" y="442"/>
                  </a:cubicBezTo>
                  <a:cubicBezTo>
                    <a:pt x="287" y="442"/>
                    <a:pt x="287" y="442"/>
                    <a:pt x="288" y="442"/>
                  </a:cubicBezTo>
                  <a:cubicBezTo>
                    <a:pt x="288" y="442"/>
                    <a:pt x="288" y="441"/>
                    <a:pt x="288" y="441"/>
                  </a:cubicBezTo>
                  <a:cubicBezTo>
                    <a:pt x="288" y="441"/>
                    <a:pt x="289" y="441"/>
                    <a:pt x="289" y="441"/>
                  </a:cubicBezTo>
                  <a:cubicBezTo>
                    <a:pt x="289" y="441"/>
                    <a:pt x="289" y="441"/>
                    <a:pt x="289" y="441"/>
                  </a:cubicBezTo>
                  <a:cubicBezTo>
                    <a:pt x="289" y="441"/>
                    <a:pt x="289" y="441"/>
                    <a:pt x="290" y="441"/>
                  </a:cubicBezTo>
                  <a:cubicBezTo>
                    <a:pt x="290" y="441"/>
                    <a:pt x="290" y="441"/>
                    <a:pt x="290" y="441"/>
                  </a:cubicBezTo>
                  <a:cubicBezTo>
                    <a:pt x="290" y="441"/>
                    <a:pt x="291" y="441"/>
                    <a:pt x="290" y="441"/>
                  </a:cubicBezTo>
                  <a:cubicBezTo>
                    <a:pt x="290" y="441"/>
                    <a:pt x="290" y="441"/>
                    <a:pt x="290" y="441"/>
                  </a:cubicBezTo>
                  <a:cubicBezTo>
                    <a:pt x="290" y="441"/>
                    <a:pt x="289" y="440"/>
                    <a:pt x="289" y="440"/>
                  </a:cubicBezTo>
                  <a:cubicBezTo>
                    <a:pt x="289" y="440"/>
                    <a:pt x="289" y="440"/>
                    <a:pt x="289" y="440"/>
                  </a:cubicBezTo>
                  <a:cubicBezTo>
                    <a:pt x="289" y="440"/>
                    <a:pt x="289" y="439"/>
                    <a:pt x="289" y="439"/>
                  </a:cubicBezTo>
                  <a:cubicBezTo>
                    <a:pt x="288" y="439"/>
                    <a:pt x="288" y="439"/>
                    <a:pt x="289" y="439"/>
                  </a:cubicBezTo>
                  <a:cubicBezTo>
                    <a:pt x="289" y="438"/>
                    <a:pt x="289" y="438"/>
                    <a:pt x="289" y="438"/>
                  </a:cubicBezTo>
                  <a:cubicBezTo>
                    <a:pt x="290" y="438"/>
                    <a:pt x="290" y="438"/>
                    <a:pt x="291" y="438"/>
                  </a:cubicBezTo>
                  <a:cubicBezTo>
                    <a:pt x="291" y="439"/>
                    <a:pt x="292" y="439"/>
                    <a:pt x="292" y="439"/>
                  </a:cubicBezTo>
                  <a:cubicBezTo>
                    <a:pt x="292" y="439"/>
                    <a:pt x="293" y="439"/>
                    <a:pt x="293" y="439"/>
                  </a:cubicBezTo>
                  <a:cubicBezTo>
                    <a:pt x="293" y="439"/>
                    <a:pt x="293" y="439"/>
                    <a:pt x="293" y="439"/>
                  </a:cubicBezTo>
                  <a:cubicBezTo>
                    <a:pt x="293" y="439"/>
                    <a:pt x="293" y="439"/>
                    <a:pt x="294" y="439"/>
                  </a:cubicBezTo>
                  <a:cubicBezTo>
                    <a:pt x="294" y="440"/>
                    <a:pt x="294" y="440"/>
                    <a:pt x="294" y="440"/>
                  </a:cubicBezTo>
                  <a:cubicBezTo>
                    <a:pt x="294" y="440"/>
                    <a:pt x="294" y="441"/>
                    <a:pt x="295" y="441"/>
                  </a:cubicBezTo>
                  <a:cubicBezTo>
                    <a:pt x="295" y="441"/>
                    <a:pt x="295" y="441"/>
                    <a:pt x="295" y="441"/>
                  </a:cubicBezTo>
                  <a:cubicBezTo>
                    <a:pt x="295" y="441"/>
                    <a:pt x="295" y="441"/>
                    <a:pt x="295" y="441"/>
                  </a:cubicBezTo>
                  <a:cubicBezTo>
                    <a:pt x="295" y="442"/>
                    <a:pt x="295" y="442"/>
                    <a:pt x="295" y="442"/>
                  </a:cubicBezTo>
                  <a:cubicBezTo>
                    <a:pt x="295" y="442"/>
                    <a:pt x="295" y="442"/>
                    <a:pt x="295" y="442"/>
                  </a:cubicBezTo>
                  <a:cubicBezTo>
                    <a:pt x="295" y="443"/>
                    <a:pt x="296" y="443"/>
                    <a:pt x="296" y="443"/>
                  </a:cubicBezTo>
                  <a:cubicBezTo>
                    <a:pt x="296" y="443"/>
                    <a:pt x="297" y="443"/>
                    <a:pt x="297" y="443"/>
                  </a:cubicBezTo>
                  <a:cubicBezTo>
                    <a:pt x="297" y="443"/>
                    <a:pt x="298" y="443"/>
                    <a:pt x="298" y="443"/>
                  </a:cubicBezTo>
                  <a:cubicBezTo>
                    <a:pt x="298" y="443"/>
                    <a:pt x="298" y="444"/>
                    <a:pt x="298" y="444"/>
                  </a:cubicBezTo>
                  <a:cubicBezTo>
                    <a:pt x="298" y="444"/>
                    <a:pt x="298" y="444"/>
                    <a:pt x="298" y="443"/>
                  </a:cubicBezTo>
                  <a:cubicBezTo>
                    <a:pt x="298" y="443"/>
                    <a:pt x="299" y="443"/>
                    <a:pt x="299" y="443"/>
                  </a:cubicBezTo>
                  <a:cubicBezTo>
                    <a:pt x="299" y="443"/>
                    <a:pt x="299" y="442"/>
                    <a:pt x="299" y="443"/>
                  </a:cubicBezTo>
                  <a:cubicBezTo>
                    <a:pt x="299" y="443"/>
                    <a:pt x="299" y="443"/>
                    <a:pt x="299" y="443"/>
                  </a:cubicBezTo>
                  <a:cubicBezTo>
                    <a:pt x="299" y="443"/>
                    <a:pt x="299" y="443"/>
                    <a:pt x="299" y="444"/>
                  </a:cubicBezTo>
                  <a:cubicBezTo>
                    <a:pt x="299" y="444"/>
                    <a:pt x="299" y="444"/>
                    <a:pt x="299" y="444"/>
                  </a:cubicBezTo>
                  <a:cubicBezTo>
                    <a:pt x="299" y="444"/>
                    <a:pt x="299" y="444"/>
                    <a:pt x="300" y="443"/>
                  </a:cubicBezTo>
                  <a:cubicBezTo>
                    <a:pt x="300" y="443"/>
                    <a:pt x="300" y="444"/>
                    <a:pt x="300" y="444"/>
                  </a:cubicBezTo>
                  <a:cubicBezTo>
                    <a:pt x="299" y="444"/>
                    <a:pt x="299" y="444"/>
                    <a:pt x="299" y="444"/>
                  </a:cubicBezTo>
                  <a:cubicBezTo>
                    <a:pt x="298" y="445"/>
                    <a:pt x="298" y="446"/>
                    <a:pt x="297" y="446"/>
                  </a:cubicBezTo>
                  <a:cubicBezTo>
                    <a:pt x="297" y="447"/>
                    <a:pt x="297" y="447"/>
                    <a:pt x="297" y="447"/>
                  </a:cubicBezTo>
                  <a:cubicBezTo>
                    <a:pt x="297" y="447"/>
                    <a:pt x="297" y="447"/>
                    <a:pt x="297" y="447"/>
                  </a:cubicBezTo>
                  <a:cubicBezTo>
                    <a:pt x="297" y="447"/>
                    <a:pt x="297" y="447"/>
                    <a:pt x="297" y="447"/>
                  </a:cubicBezTo>
                  <a:cubicBezTo>
                    <a:pt x="297" y="448"/>
                    <a:pt x="297" y="448"/>
                    <a:pt x="297" y="448"/>
                  </a:cubicBezTo>
                  <a:cubicBezTo>
                    <a:pt x="298" y="448"/>
                    <a:pt x="298" y="447"/>
                    <a:pt x="298" y="447"/>
                  </a:cubicBezTo>
                  <a:cubicBezTo>
                    <a:pt x="298" y="447"/>
                    <a:pt x="298" y="447"/>
                    <a:pt x="298" y="447"/>
                  </a:cubicBezTo>
                  <a:cubicBezTo>
                    <a:pt x="299" y="447"/>
                    <a:pt x="299" y="447"/>
                    <a:pt x="299" y="446"/>
                  </a:cubicBezTo>
                  <a:cubicBezTo>
                    <a:pt x="299" y="446"/>
                    <a:pt x="299" y="445"/>
                    <a:pt x="300" y="444"/>
                  </a:cubicBezTo>
                  <a:cubicBezTo>
                    <a:pt x="301" y="444"/>
                    <a:pt x="302" y="444"/>
                    <a:pt x="302" y="443"/>
                  </a:cubicBezTo>
                  <a:cubicBezTo>
                    <a:pt x="302" y="444"/>
                    <a:pt x="302" y="444"/>
                    <a:pt x="302" y="444"/>
                  </a:cubicBezTo>
                  <a:cubicBezTo>
                    <a:pt x="302" y="444"/>
                    <a:pt x="301" y="445"/>
                    <a:pt x="301" y="445"/>
                  </a:cubicBezTo>
                  <a:cubicBezTo>
                    <a:pt x="301" y="445"/>
                    <a:pt x="302" y="446"/>
                    <a:pt x="302" y="446"/>
                  </a:cubicBezTo>
                  <a:cubicBezTo>
                    <a:pt x="302" y="447"/>
                    <a:pt x="302" y="447"/>
                    <a:pt x="301" y="448"/>
                  </a:cubicBezTo>
                  <a:cubicBezTo>
                    <a:pt x="301" y="448"/>
                    <a:pt x="301" y="448"/>
                    <a:pt x="301" y="449"/>
                  </a:cubicBezTo>
                  <a:cubicBezTo>
                    <a:pt x="301" y="449"/>
                    <a:pt x="301" y="450"/>
                    <a:pt x="300" y="451"/>
                  </a:cubicBezTo>
                  <a:cubicBezTo>
                    <a:pt x="301" y="451"/>
                    <a:pt x="301" y="451"/>
                    <a:pt x="302" y="451"/>
                  </a:cubicBezTo>
                  <a:cubicBezTo>
                    <a:pt x="302" y="451"/>
                    <a:pt x="302" y="451"/>
                    <a:pt x="302" y="451"/>
                  </a:cubicBezTo>
                  <a:cubicBezTo>
                    <a:pt x="301" y="452"/>
                    <a:pt x="301" y="452"/>
                    <a:pt x="301" y="452"/>
                  </a:cubicBezTo>
                  <a:cubicBezTo>
                    <a:pt x="301" y="452"/>
                    <a:pt x="301" y="452"/>
                    <a:pt x="301" y="452"/>
                  </a:cubicBezTo>
                  <a:cubicBezTo>
                    <a:pt x="301" y="452"/>
                    <a:pt x="301" y="452"/>
                    <a:pt x="301" y="453"/>
                  </a:cubicBezTo>
                  <a:cubicBezTo>
                    <a:pt x="301" y="454"/>
                    <a:pt x="301" y="454"/>
                    <a:pt x="301" y="455"/>
                  </a:cubicBezTo>
                  <a:cubicBezTo>
                    <a:pt x="300" y="455"/>
                    <a:pt x="300" y="455"/>
                    <a:pt x="300" y="455"/>
                  </a:cubicBezTo>
                  <a:cubicBezTo>
                    <a:pt x="300" y="454"/>
                    <a:pt x="300" y="454"/>
                    <a:pt x="300" y="454"/>
                  </a:cubicBezTo>
                  <a:cubicBezTo>
                    <a:pt x="299" y="454"/>
                    <a:pt x="300" y="455"/>
                    <a:pt x="299" y="456"/>
                  </a:cubicBezTo>
                  <a:cubicBezTo>
                    <a:pt x="299" y="456"/>
                    <a:pt x="299" y="456"/>
                    <a:pt x="299" y="456"/>
                  </a:cubicBezTo>
                  <a:cubicBezTo>
                    <a:pt x="299" y="456"/>
                    <a:pt x="299" y="457"/>
                    <a:pt x="299" y="457"/>
                  </a:cubicBezTo>
                  <a:cubicBezTo>
                    <a:pt x="299" y="457"/>
                    <a:pt x="299" y="457"/>
                    <a:pt x="299" y="457"/>
                  </a:cubicBezTo>
                  <a:cubicBezTo>
                    <a:pt x="299" y="457"/>
                    <a:pt x="299" y="457"/>
                    <a:pt x="299" y="457"/>
                  </a:cubicBezTo>
                  <a:cubicBezTo>
                    <a:pt x="299" y="458"/>
                    <a:pt x="300" y="458"/>
                    <a:pt x="300" y="458"/>
                  </a:cubicBezTo>
                  <a:cubicBezTo>
                    <a:pt x="301" y="458"/>
                    <a:pt x="301" y="458"/>
                    <a:pt x="301" y="458"/>
                  </a:cubicBezTo>
                  <a:cubicBezTo>
                    <a:pt x="301" y="458"/>
                    <a:pt x="301" y="457"/>
                    <a:pt x="302" y="458"/>
                  </a:cubicBezTo>
                  <a:cubicBezTo>
                    <a:pt x="301" y="459"/>
                    <a:pt x="301" y="460"/>
                    <a:pt x="300" y="460"/>
                  </a:cubicBezTo>
                  <a:cubicBezTo>
                    <a:pt x="301" y="461"/>
                    <a:pt x="301" y="461"/>
                    <a:pt x="301" y="461"/>
                  </a:cubicBezTo>
                  <a:cubicBezTo>
                    <a:pt x="301" y="461"/>
                    <a:pt x="301" y="461"/>
                    <a:pt x="301" y="461"/>
                  </a:cubicBezTo>
                  <a:cubicBezTo>
                    <a:pt x="301" y="462"/>
                    <a:pt x="302" y="461"/>
                    <a:pt x="302" y="461"/>
                  </a:cubicBezTo>
                  <a:cubicBezTo>
                    <a:pt x="302" y="461"/>
                    <a:pt x="302" y="461"/>
                    <a:pt x="302" y="461"/>
                  </a:cubicBezTo>
                  <a:cubicBezTo>
                    <a:pt x="302" y="461"/>
                    <a:pt x="302" y="460"/>
                    <a:pt x="303" y="460"/>
                  </a:cubicBezTo>
                  <a:cubicBezTo>
                    <a:pt x="303" y="460"/>
                    <a:pt x="304" y="460"/>
                    <a:pt x="303" y="459"/>
                  </a:cubicBezTo>
                  <a:cubicBezTo>
                    <a:pt x="304" y="459"/>
                    <a:pt x="304" y="460"/>
                    <a:pt x="305" y="459"/>
                  </a:cubicBezTo>
                  <a:cubicBezTo>
                    <a:pt x="305" y="459"/>
                    <a:pt x="305" y="459"/>
                    <a:pt x="305" y="459"/>
                  </a:cubicBezTo>
                  <a:cubicBezTo>
                    <a:pt x="305" y="459"/>
                    <a:pt x="305" y="460"/>
                    <a:pt x="305" y="460"/>
                  </a:cubicBezTo>
                  <a:cubicBezTo>
                    <a:pt x="304" y="461"/>
                    <a:pt x="304" y="461"/>
                    <a:pt x="303" y="462"/>
                  </a:cubicBezTo>
                  <a:cubicBezTo>
                    <a:pt x="304" y="462"/>
                    <a:pt x="305" y="462"/>
                    <a:pt x="306" y="461"/>
                  </a:cubicBezTo>
                  <a:cubicBezTo>
                    <a:pt x="306" y="461"/>
                    <a:pt x="306" y="461"/>
                    <a:pt x="306" y="462"/>
                  </a:cubicBezTo>
                  <a:cubicBezTo>
                    <a:pt x="306" y="462"/>
                    <a:pt x="306" y="462"/>
                    <a:pt x="306" y="462"/>
                  </a:cubicBezTo>
                  <a:cubicBezTo>
                    <a:pt x="306" y="462"/>
                    <a:pt x="306" y="462"/>
                    <a:pt x="306" y="462"/>
                  </a:cubicBezTo>
                  <a:cubicBezTo>
                    <a:pt x="305" y="462"/>
                    <a:pt x="305" y="463"/>
                    <a:pt x="305" y="463"/>
                  </a:cubicBezTo>
                  <a:cubicBezTo>
                    <a:pt x="306" y="463"/>
                    <a:pt x="306" y="463"/>
                    <a:pt x="306" y="463"/>
                  </a:cubicBezTo>
                  <a:cubicBezTo>
                    <a:pt x="306" y="464"/>
                    <a:pt x="306" y="464"/>
                    <a:pt x="306" y="464"/>
                  </a:cubicBezTo>
                  <a:cubicBezTo>
                    <a:pt x="306" y="464"/>
                    <a:pt x="306" y="465"/>
                    <a:pt x="307" y="465"/>
                  </a:cubicBezTo>
                  <a:cubicBezTo>
                    <a:pt x="307" y="464"/>
                    <a:pt x="307" y="464"/>
                    <a:pt x="307" y="464"/>
                  </a:cubicBezTo>
                  <a:cubicBezTo>
                    <a:pt x="307" y="463"/>
                    <a:pt x="307" y="463"/>
                    <a:pt x="307" y="463"/>
                  </a:cubicBezTo>
                  <a:cubicBezTo>
                    <a:pt x="308" y="463"/>
                    <a:pt x="309" y="462"/>
                    <a:pt x="309" y="462"/>
                  </a:cubicBezTo>
                  <a:cubicBezTo>
                    <a:pt x="309" y="462"/>
                    <a:pt x="308" y="462"/>
                    <a:pt x="308" y="462"/>
                  </a:cubicBezTo>
                  <a:cubicBezTo>
                    <a:pt x="308" y="463"/>
                    <a:pt x="307" y="463"/>
                    <a:pt x="307" y="463"/>
                  </a:cubicBezTo>
                  <a:cubicBezTo>
                    <a:pt x="307" y="463"/>
                    <a:pt x="307" y="462"/>
                    <a:pt x="307" y="462"/>
                  </a:cubicBezTo>
                  <a:cubicBezTo>
                    <a:pt x="307" y="462"/>
                    <a:pt x="307" y="461"/>
                    <a:pt x="307" y="461"/>
                  </a:cubicBezTo>
                  <a:cubicBezTo>
                    <a:pt x="307" y="461"/>
                    <a:pt x="307" y="461"/>
                    <a:pt x="307" y="460"/>
                  </a:cubicBezTo>
                  <a:cubicBezTo>
                    <a:pt x="307" y="460"/>
                    <a:pt x="307" y="460"/>
                    <a:pt x="307" y="460"/>
                  </a:cubicBezTo>
                  <a:cubicBezTo>
                    <a:pt x="307" y="460"/>
                    <a:pt x="306" y="459"/>
                    <a:pt x="306" y="459"/>
                  </a:cubicBezTo>
                  <a:cubicBezTo>
                    <a:pt x="306" y="458"/>
                    <a:pt x="306" y="458"/>
                    <a:pt x="306" y="458"/>
                  </a:cubicBezTo>
                  <a:cubicBezTo>
                    <a:pt x="306" y="457"/>
                    <a:pt x="306" y="457"/>
                    <a:pt x="306" y="457"/>
                  </a:cubicBezTo>
                  <a:cubicBezTo>
                    <a:pt x="306" y="457"/>
                    <a:pt x="306" y="457"/>
                    <a:pt x="307" y="457"/>
                  </a:cubicBezTo>
                  <a:cubicBezTo>
                    <a:pt x="307" y="456"/>
                    <a:pt x="306" y="456"/>
                    <a:pt x="306" y="456"/>
                  </a:cubicBezTo>
                  <a:cubicBezTo>
                    <a:pt x="306" y="455"/>
                    <a:pt x="305" y="454"/>
                    <a:pt x="305" y="454"/>
                  </a:cubicBezTo>
                  <a:cubicBezTo>
                    <a:pt x="304" y="454"/>
                    <a:pt x="304" y="453"/>
                    <a:pt x="304" y="453"/>
                  </a:cubicBezTo>
                  <a:cubicBezTo>
                    <a:pt x="304" y="452"/>
                    <a:pt x="305" y="452"/>
                    <a:pt x="305" y="451"/>
                  </a:cubicBezTo>
                  <a:cubicBezTo>
                    <a:pt x="305" y="451"/>
                    <a:pt x="305" y="450"/>
                    <a:pt x="305" y="450"/>
                  </a:cubicBezTo>
                  <a:cubicBezTo>
                    <a:pt x="305" y="449"/>
                    <a:pt x="305" y="449"/>
                    <a:pt x="306" y="448"/>
                  </a:cubicBezTo>
                  <a:cubicBezTo>
                    <a:pt x="306" y="448"/>
                    <a:pt x="306" y="448"/>
                    <a:pt x="306" y="448"/>
                  </a:cubicBezTo>
                  <a:cubicBezTo>
                    <a:pt x="306" y="448"/>
                    <a:pt x="306" y="447"/>
                    <a:pt x="306" y="447"/>
                  </a:cubicBezTo>
                  <a:cubicBezTo>
                    <a:pt x="305" y="447"/>
                    <a:pt x="305" y="447"/>
                    <a:pt x="306" y="447"/>
                  </a:cubicBezTo>
                  <a:cubicBezTo>
                    <a:pt x="306" y="447"/>
                    <a:pt x="306" y="447"/>
                    <a:pt x="306" y="447"/>
                  </a:cubicBezTo>
                  <a:cubicBezTo>
                    <a:pt x="306" y="447"/>
                    <a:pt x="307" y="447"/>
                    <a:pt x="307" y="447"/>
                  </a:cubicBezTo>
                  <a:cubicBezTo>
                    <a:pt x="307" y="447"/>
                    <a:pt x="307" y="447"/>
                    <a:pt x="307" y="447"/>
                  </a:cubicBezTo>
                  <a:cubicBezTo>
                    <a:pt x="308" y="447"/>
                    <a:pt x="308" y="446"/>
                    <a:pt x="308" y="447"/>
                  </a:cubicBezTo>
                  <a:cubicBezTo>
                    <a:pt x="308" y="447"/>
                    <a:pt x="309" y="447"/>
                    <a:pt x="309" y="447"/>
                  </a:cubicBezTo>
                  <a:cubicBezTo>
                    <a:pt x="309" y="447"/>
                    <a:pt x="310" y="447"/>
                    <a:pt x="310" y="447"/>
                  </a:cubicBezTo>
                  <a:cubicBezTo>
                    <a:pt x="311" y="447"/>
                    <a:pt x="311" y="446"/>
                    <a:pt x="311" y="446"/>
                  </a:cubicBezTo>
                  <a:cubicBezTo>
                    <a:pt x="311" y="446"/>
                    <a:pt x="311" y="445"/>
                    <a:pt x="312" y="445"/>
                  </a:cubicBezTo>
                  <a:cubicBezTo>
                    <a:pt x="312" y="445"/>
                    <a:pt x="312" y="445"/>
                    <a:pt x="313" y="444"/>
                  </a:cubicBezTo>
                  <a:cubicBezTo>
                    <a:pt x="313" y="444"/>
                    <a:pt x="314" y="443"/>
                    <a:pt x="314" y="443"/>
                  </a:cubicBezTo>
                  <a:cubicBezTo>
                    <a:pt x="314" y="443"/>
                    <a:pt x="314" y="443"/>
                    <a:pt x="314" y="443"/>
                  </a:cubicBezTo>
                  <a:cubicBezTo>
                    <a:pt x="314" y="443"/>
                    <a:pt x="314" y="443"/>
                    <a:pt x="314" y="443"/>
                  </a:cubicBezTo>
                  <a:cubicBezTo>
                    <a:pt x="314" y="442"/>
                    <a:pt x="314" y="441"/>
                    <a:pt x="314" y="441"/>
                  </a:cubicBezTo>
                  <a:cubicBezTo>
                    <a:pt x="315" y="440"/>
                    <a:pt x="316" y="440"/>
                    <a:pt x="316" y="439"/>
                  </a:cubicBezTo>
                  <a:cubicBezTo>
                    <a:pt x="317" y="439"/>
                    <a:pt x="317" y="439"/>
                    <a:pt x="317" y="439"/>
                  </a:cubicBezTo>
                  <a:cubicBezTo>
                    <a:pt x="317" y="439"/>
                    <a:pt x="318" y="438"/>
                    <a:pt x="318" y="438"/>
                  </a:cubicBezTo>
                  <a:cubicBezTo>
                    <a:pt x="318" y="438"/>
                    <a:pt x="318" y="438"/>
                    <a:pt x="318" y="438"/>
                  </a:cubicBezTo>
                  <a:cubicBezTo>
                    <a:pt x="318" y="437"/>
                    <a:pt x="318" y="437"/>
                    <a:pt x="318" y="437"/>
                  </a:cubicBezTo>
                  <a:cubicBezTo>
                    <a:pt x="318" y="437"/>
                    <a:pt x="317" y="437"/>
                    <a:pt x="317" y="436"/>
                  </a:cubicBezTo>
                  <a:cubicBezTo>
                    <a:pt x="317" y="436"/>
                    <a:pt x="317" y="436"/>
                    <a:pt x="317" y="436"/>
                  </a:cubicBezTo>
                  <a:cubicBezTo>
                    <a:pt x="317" y="435"/>
                    <a:pt x="317" y="435"/>
                    <a:pt x="317" y="435"/>
                  </a:cubicBezTo>
                  <a:cubicBezTo>
                    <a:pt x="318" y="435"/>
                    <a:pt x="317" y="434"/>
                    <a:pt x="318" y="434"/>
                  </a:cubicBezTo>
                  <a:cubicBezTo>
                    <a:pt x="318" y="434"/>
                    <a:pt x="318" y="433"/>
                    <a:pt x="318" y="433"/>
                  </a:cubicBezTo>
                  <a:cubicBezTo>
                    <a:pt x="318" y="432"/>
                    <a:pt x="318" y="432"/>
                    <a:pt x="318" y="431"/>
                  </a:cubicBezTo>
                  <a:cubicBezTo>
                    <a:pt x="318" y="431"/>
                    <a:pt x="318" y="430"/>
                    <a:pt x="318" y="430"/>
                  </a:cubicBezTo>
                  <a:cubicBezTo>
                    <a:pt x="317" y="430"/>
                    <a:pt x="317" y="430"/>
                    <a:pt x="317" y="430"/>
                  </a:cubicBezTo>
                  <a:cubicBezTo>
                    <a:pt x="317" y="430"/>
                    <a:pt x="316" y="430"/>
                    <a:pt x="316" y="430"/>
                  </a:cubicBezTo>
                  <a:cubicBezTo>
                    <a:pt x="316" y="430"/>
                    <a:pt x="316" y="430"/>
                    <a:pt x="316" y="430"/>
                  </a:cubicBezTo>
                  <a:cubicBezTo>
                    <a:pt x="316" y="430"/>
                    <a:pt x="316" y="430"/>
                    <a:pt x="316" y="430"/>
                  </a:cubicBezTo>
                  <a:cubicBezTo>
                    <a:pt x="316" y="430"/>
                    <a:pt x="316" y="430"/>
                    <a:pt x="316" y="431"/>
                  </a:cubicBezTo>
                  <a:cubicBezTo>
                    <a:pt x="316" y="431"/>
                    <a:pt x="316" y="431"/>
                    <a:pt x="316" y="431"/>
                  </a:cubicBezTo>
                  <a:cubicBezTo>
                    <a:pt x="315" y="431"/>
                    <a:pt x="315" y="431"/>
                    <a:pt x="315" y="431"/>
                  </a:cubicBezTo>
                  <a:cubicBezTo>
                    <a:pt x="315" y="432"/>
                    <a:pt x="314" y="432"/>
                    <a:pt x="315" y="432"/>
                  </a:cubicBezTo>
                  <a:cubicBezTo>
                    <a:pt x="315" y="432"/>
                    <a:pt x="315" y="432"/>
                    <a:pt x="315" y="433"/>
                  </a:cubicBezTo>
                  <a:cubicBezTo>
                    <a:pt x="315" y="432"/>
                    <a:pt x="315" y="432"/>
                    <a:pt x="316" y="432"/>
                  </a:cubicBezTo>
                  <a:cubicBezTo>
                    <a:pt x="316" y="433"/>
                    <a:pt x="316" y="433"/>
                    <a:pt x="316" y="433"/>
                  </a:cubicBezTo>
                  <a:cubicBezTo>
                    <a:pt x="316" y="433"/>
                    <a:pt x="315" y="434"/>
                    <a:pt x="315" y="434"/>
                  </a:cubicBezTo>
                  <a:cubicBezTo>
                    <a:pt x="315" y="434"/>
                    <a:pt x="315" y="434"/>
                    <a:pt x="314" y="434"/>
                  </a:cubicBezTo>
                  <a:cubicBezTo>
                    <a:pt x="314" y="434"/>
                    <a:pt x="314" y="434"/>
                    <a:pt x="314" y="434"/>
                  </a:cubicBezTo>
                  <a:cubicBezTo>
                    <a:pt x="313" y="434"/>
                    <a:pt x="313" y="435"/>
                    <a:pt x="313" y="435"/>
                  </a:cubicBezTo>
                  <a:cubicBezTo>
                    <a:pt x="313" y="435"/>
                    <a:pt x="312" y="435"/>
                    <a:pt x="312" y="435"/>
                  </a:cubicBezTo>
                  <a:cubicBezTo>
                    <a:pt x="312" y="435"/>
                    <a:pt x="312" y="434"/>
                    <a:pt x="312" y="434"/>
                  </a:cubicBezTo>
                  <a:cubicBezTo>
                    <a:pt x="311" y="434"/>
                    <a:pt x="311" y="434"/>
                    <a:pt x="311" y="434"/>
                  </a:cubicBezTo>
                  <a:cubicBezTo>
                    <a:pt x="311" y="434"/>
                    <a:pt x="311" y="434"/>
                    <a:pt x="311" y="434"/>
                  </a:cubicBezTo>
                  <a:cubicBezTo>
                    <a:pt x="311" y="433"/>
                    <a:pt x="311" y="433"/>
                    <a:pt x="311" y="432"/>
                  </a:cubicBezTo>
                  <a:cubicBezTo>
                    <a:pt x="312" y="432"/>
                    <a:pt x="312" y="431"/>
                    <a:pt x="311" y="430"/>
                  </a:cubicBezTo>
                  <a:cubicBezTo>
                    <a:pt x="311" y="430"/>
                    <a:pt x="312" y="430"/>
                    <a:pt x="312" y="430"/>
                  </a:cubicBezTo>
                  <a:cubicBezTo>
                    <a:pt x="312" y="430"/>
                    <a:pt x="312" y="430"/>
                    <a:pt x="312" y="430"/>
                  </a:cubicBezTo>
                  <a:cubicBezTo>
                    <a:pt x="313" y="430"/>
                    <a:pt x="313" y="430"/>
                    <a:pt x="313" y="430"/>
                  </a:cubicBezTo>
                  <a:cubicBezTo>
                    <a:pt x="313" y="429"/>
                    <a:pt x="313" y="429"/>
                    <a:pt x="313" y="429"/>
                  </a:cubicBezTo>
                  <a:cubicBezTo>
                    <a:pt x="314" y="429"/>
                    <a:pt x="314" y="429"/>
                    <a:pt x="314" y="429"/>
                  </a:cubicBezTo>
                  <a:cubicBezTo>
                    <a:pt x="314" y="429"/>
                    <a:pt x="315" y="428"/>
                    <a:pt x="315" y="427"/>
                  </a:cubicBezTo>
                  <a:cubicBezTo>
                    <a:pt x="315" y="428"/>
                    <a:pt x="314" y="428"/>
                    <a:pt x="314" y="427"/>
                  </a:cubicBezTo>
                  <a:cubicBezTo>
                    <a:pt x="314" y="427"/>
                    <a:pt x="314" y="427"/>
                    <a:pt x="314" y="427"/>
                  </a:cubicBezTo>
                  <a:cubicBezTo>
                    <a:pt x="314" y="427"/>
                    <a:pt x="314" y="427"/>
                    <a:pt x="313" y="427"/>
                  </a:cubicBezTo>
                  <a:cubicBezTo>
                    <a:pt x="313" y="427"/>
                    <a:pt x="313" y="426"/>
                    <a:pt x="313" y="426"/>
                  </a:cubicBezTo>
                  <a:cubicBezTo>
                    <a:pt x="313" y="426"/>
                    <a:pt x="314" y="425"/>
                    <a:pt x="314" y="424"/>
                  </a:cubicBezTo>
                  <a:cubicBezTo>
                    <a:pt x="314" y="424"/>
                    <a:pt x="313" y="424"/>
                    <a:pt x="314" y="424"/>
                  </a:cubicBezTo>
                  <a:cubicBezTo>
                    <a:pt x="314" y="423"/>
                    <a:pt x="314" y="423"/>
                    <a:pt x="314" y="423"/>
                  </a:cubicBezTo>
                  <a:cubicBezTo>
                    <a:pt x="315" y="423"/>
                    <a:pt x="315" y="423"/>
                    <a:pt x="315" y="423"/>
                  </a:cubicBezTo>
                  <a:cubicBezTo>
                    <a:pt x="316" y="423"/>
                    <a:pt x="316" y="423"/>
                    <a:pt x="316" y="423"/>
                  </a:cubicBezTo>
                  <a:cubicBezTo>
                    <a:pt x="316" y="423"/>
                    <a:pt x="316" y="423"/>
                    <a:pt x="316" y="423"/>
                  </a:cubicBezTo>
                  <a:cubicBezTo>
                    <a:pt x="317" y="423"/>
                    <a:pt x="317" y="423"/>
                    <a:pt x="317" y="423"/>
                  </a:cubicBezTo>
                  <a:cubicBezTo>
                    <a:pt x="317" y="422"/>
                    <a:pt x="318" y="422"/>
                    <a:pt x="318" y="422"/>
                  </a:cubicBezTo>
                  <a:cubicBezTo>
                    <a:pt x="318" y="422"/>
                    <a:pt x="318" y="423"/>
                    <a:pt x="317" y="423"/>
                  </a:cubicBezTo>
                  <a:cubicBezTo>
                    <a:pt x="317" y="424"/>
                    <a:pt x="317" y="424"/>
                    <a:pt x="316" y="424"/>
                  </a:cubicBezTo>
                  <a:cubicBezTo>
                    <a:pt x="316" y="425"/>
                    <a:pt x="316" y="425"/>
                    <a:pt x="316" y="426"/>
                  </a:cubicBezTo>
                  <a:cubicBezTo>
                    <a:pt x="316" y="426"/>
                    <a:pt x="316" y="426"/>
                    <a:pt x="316" y="426"/>
                  </a:cubicBezTo>
                  <a:cubicBezTo>
                    <a:pt x="316" y="426"/>
                    <a:pt x="316" y="426"/>
                    <a:pt x="316" y="426"/>
                  </a:cubicBezTo>
                  <a:cubicBezTo>
                    <a:pt x="316" y="426"/>
                    <a:pt x="317" y="426"/>
                    <a:pt x="317" y="426"/>
                  </a:cubicBezTo>
                  <a:cubicBezTo>
                    <a:pt x="318" y="425"/>
                    <a:pt x="318" y="424"/>
                    <a:pt x="319" y="423"/>
                  </a:cubicBezTo>
                  <a:cubicBezTo>
                    <a:pt x="319" y="423"/>
                    <a:pt x="318" y="423"/>
                    <a:pt x="318" y="422"/>
                  </a:cubicBezTo>
                  <a:cubicBezTo>
                    <a:pt x="318" y="422"/>
                    <a:pt x="319" y="422"/>
                    <a:pt x="319" y="421"/>
                  </a:cubicBezTo>
                  <a:cubicBezTo>
                    <a:pt x="319" y="421"/>
                    <a:pt x="319" y="420"/>
                    <a:pt x="318" y="420"/>
                  </a:cubicBezTo>
                  <a:cubicBezTo>
                    <a:pt x="318" y="420"/>
                    <a:pt x="317" y="420"/>
                    <a:pt x="317" y="420"/>
                  </a:cubicBezTo>
                  <a:cubicBezTo>
                    <a:pt x="317" y="420"/>
                    <a:pt x="317" y="420"/>
                    <a:pt x="317" y="420"/>
                  </a:cubicBezTo>
                  <a:cubicBezTo>
                    <a:pt x="317" y="420"/>
                    <a:pt x="316" y="420"/>
                    <a:pt x="316" y="420"/>
                  </a:cubicBezTo>
                  <a:cubicBezTo>
                    <a:pt x="316" y="421"/>
                    <a:pt x="316" y="421"/>
                    <a:pt x="316" y="421"/>
                  </a:cubicBezTo>
                  <a:cubicBezTo>
                    <a:pt x="316" y="421"/>
                    <a:pt x="316" y="421"/>
                    <a:pt x="316" y="421"/>
                  </a:cubicBezTo>
                  <a:cubicBezTo>
                    <a:pt x="315" y="421"/>
                    <a:pt x="314" y="422"/>
                    <a:pt x="314" y="421"/>
                  </a:cubicBezTo>
                  <a:cubicBezTo>
                    <a:pt x="313" y="421"/>
                    <a:pt x="313" y="421"/>
                    <a:pt x="313" y="421"/>
                  </a:cubicBezTo>
                  <a:cubicBezTo>
                    <a:pt x="313" y="421"/>
                    <a:pt x="313" y="421"/>
                    <a:pt x="313" y="421"/>
                  </a:cubicBezTo>
                  <a:cubicBezTo>
                    <a:pt x="313" y="420"/>
                    <a:pt x="312" y="420"/>
                    <a:pt x="312" y="419"/>
                  </a:cubicBezTo>
                  <a:cubicBezTo>
                    <a:pt x="312" y="419"/>
                    <a:pt x="312" y="418"/>
                    <a:pt x="312" y="418"/>
                  </a:cubicBezTo>
                  <a:cubicBezTo>
                    <a:pt x="312" y="418"/>
                    <a:pt x="311" y="418"/>
                    <a:pt x="311" y="418"/>
                  </a:cubicBezTo>
                  <a:cubicBezTo>
                    <a:pt x="311" y="417"/>
                    <a:pt x="311" y="417"/>
                    <a:pt x="311" y="417"/>
                  </a:cubicBezTo>
                  <a:cubicBezTo>
                    <a:pt x="311" y="417"/>
                    <a:pt x="310" y="417"/>
                    <a:pt x="310" y="417"/>
                  </a:cubicBezTo>
                  <a:cubicBezTo>
                    <a:pt x="310" y="418"/>
                    <a:pt x="310" y="418"/>
                    <a:pt x="310" y="419"/>
                  </a:cubicBezTo>
                  <a:cubicBezTo>
                    <a:pt x="310" y="419"/>
                    <a:pt x="309" y="419"/>
                    <a:pt x="309" y="419"/>
                  </a:cubicBezTo>
                  <a:cubicBezTo>
                    <a:pt x="309" y="419"/>
                    <a:pt x="309" y="418"/>
                    <a:pt x="309" y="418"/>
                  </a:cubicBezTo>
                  <a:cubicBezTo>
                    <a:pt x="309" y="418"/>
                    <a:pt x="308" y="418"/>
                    <a:pt x="308" y="418"/>
                  </a:cubicBezTo>
                  <a:cubicBezTo>
                    <a:pt x="308" y="418"/>
                    <a:pt x="307" y="418"/>
                    <a:pt x="307" y="417"/>
                  </a:cubicBezTo>
                  <a:cubicBezTo>
                    <a:pt x="306" y="417"/>
                    <a:pt x="306" y="417"/>
                    <a:pt x="305" y="416"/>
                  </a:cubicBezTo>
                  <a:cubicBezTo>
                    <a:pt x="305" y="416"/>
                    <a:pt x="305" y="416"/>
                    <a:pt x="304" y="415"/>
                  </a:cubicBezTo>
                  <a:cubicBezTo>
                    <a:pt x="304" y="415"/>
                    <a:pt x="304" y="415"/>
                    <a:pt x="304" y="415"/>
                  </a:cubicBezTo>
                  <a:cubicBezTo>
                    <a:pt x="304" y="415"/>
                    <a:pt x="304" y="415"/>
                    <a:pt x="304" y="415"/>
                  </a:cubicBezTo>
                  <a:cubicBezTo>
                    <a:pt x="304" y="415"/>
                    <a:pt x="304" y="415"/>
                    <a:pt x="303" y="415"/>
                  </a:cubicBezTo>
                  <a:cubicBezTo>
                    <a:pt x="303" y="415"/>
                    <a:pt x="303" y="415"/>
                    <a:pt x="303" y="415"/>
                  </a:cubicBezTo>
                  <a:cubicBezTo>
                    <a:pt x="303" y="415"/>
                    <a:pt x="302" y="415"/>
                    <a:pt x="302" y="415"/>
                  </a:cubicBezTo>
                  <a:cubicBezTo>
                    <a:pt x="302" y="414"/>
                    <a:pt x="302" y="414"/>
                    <a:pt x="301" y="414"/>
                  </a:cubicBezTo>
                  <a:cubicBezTo>
                    <a:pt x="301" y="414"/>
                    <a:pt x="301" y="414"/>
                    <a:pt x="301" y="413"/>
                  </a:cubicBezTo>
                  <a:cubicBezTo>
                    <a:pt x="301" y="413"/>
                    <a:pt x="301" y="413"/>
                    <a:pt x="301" y="413"/>
                  </a:cubicBezTo>
                  <a:cubicBezTo>
                    <a:pt x="301" y="413"/>
                    <a:pt x="301" y="413"/>
                    <a:pt x="301" y="413"/>
                  </a:cubicBezTo>
                  <a:cubicBezTo>
                    <a:pt x="301" y="412"/>
                    <a:pt x="301" y="412"/>
                    <a:pt x="301" y="412"/>
                  </a:cubicBezTo>
                  <a:cubicBezTo>
                    <a:pt x="301" y="412"/>
                    <a:pt x="301" y="412"/>
                    <a:pt x="301" y="412"/>
                  </a:cubicBezTo>
                  <a:cubicBezTo>
                    <a:pt x="301" y="411"/>
                    <a:pt x="301" y="411"/>
                    <a:pt x="301" y="411"/>
                  </a:cubicBezTo>
                  <a:cubicBezTo>
                    <a:pt x="301" y="411"/>
                    <a:pt x="300" y="411"/>
                    <a:pt x="300" y="411"/>
                  </a:cubicBezTo>
                  <a:cubicBezTo>
                    <a:pt x="300" y="411"/>
                    <a:pt x="300" y="411"/>
                    <a:pt x="299" y="410"/>
                  </a:cubicBezTo>
                  <a:cubicBezTo>
                    <a:pt x="299" y="410"/>
                    <a:pt x="299" y="410"/>
                    <a:pt x="299" y="409"/>
                  </a:cubicBezTo>
                  <a:cubicBezTo>
                    <a:pt x="299" y="409"/>
                    <a:pt x="299" y="409"/>
                    <a:pt x="299" y="408"/>
                  </a:cubicBezTo>
                  <a:cubicBezTo>
                    <a:pt x="299" y="408"/>
                    <a:pt x="299" y="408"/>
                    <a:pt x="299" y="408"/>
                  </a:cubicBezTo>
                  <a:cubicBezTo>
                    <a:pt x="298" y="407"/>
                    <a:pt x="298" y="407"/>
                    <a:pt x="298" y="407"/>
                  </a:cubicBezTo>
                  <a:cubicBezTo>
                    <a:pt x="298" y="407"/>
                    <a:pt x="298" y="406"/>
                    <a:pt x="298" y="406"/>
                  </a:cubicBezTo>
                  <a:cubicBezTo>
                    <a:pt x="298" y="406"/>
                    <a:pt x="298" y="405"/>
                    <a:pt x="298" y="404"/>
                  </a:cubicBezTo>
                  <a:cubicBezTo>
                    <a:pt x="298" y="404"/>
                    <a:pt x="298" y="403"/>
                    <a:pt x="299" y="403"/>
                  </a:cubicBezTo>
                  <a:cubicBezTo>
                    <a:pt x="299" y="403"/>
                    <a:pt x="299" y="403"/>
                    <a:pt x="299" y="403"/>
                  </a:cubicBezTo>
                  <a:cubicBezTo>
                    <a:pt x="299" y="402"/>
                    <a:pt x="299" y="402"/>
                    <a:pt x="299" y="402"/>
                  </a:cubicBezTo>
                  <a:cubicBezTo>
                    <a:pt x="300" y="402"/>
                    <a:pt x="300" y="402"/>
                    <a:pt x="300" y="402"/>
                  </a:cubicBezTo>
                  <a:cubicBezTo>
                    <a:pt x="300" y="402"/>
                    <a:pt x="300" y="401"/>
                    <a:pt x="300" y="401"/>
                  </a:cubicBezTo>
                  <a:cubicBezTo>
                    <a:pt x="300" y="401"/>
                    <a:pt x="300" y="400"/>
                    <a:pt x="300" y="400"/>
                  </a:cubicBezTo>
                  <a:cubicBezTo>
                    <a:pt x="300" y="400"/>
                    <a:pt x="300" y="400"/>
                    <a:pt x="300" y="400"/>
                  </a:cubicBezTo>
                  <a:cubicBezTo>
                    <a:pt x="300" y="400"/>
                    <a:pt x="300" y="400"/>
                    <a:pt x="301" y="400"/>
                  </a:cubicBezTo>
                  <a:cubicBezTo>
                    <a:pt x="301" y="400"/>
                    <a:pt x="301" y="400"/>
                    <a:pt x="301" y="400"/>
                  </a:cubicBezTo>
                  <a:cubicBezTo>
                    <a:pt x="301" y="399"/>
                    <a:pt x="301" y="399"/>
                    <a:pt x="301" y="399"/>
                  </a:cubicBezTo>
                  <a:cubicBezTo>
                    <a:pt x="301" y="399"/>
                    <a:pt x="302" y="399"/>
                    <a:pt x="302" y="399"/>
                  </a:cubicBezTo>
                  <a:cubicBezTo>
                    <a:pt x="302" y="399"/>
                    <a:pt x="302" y="399"/>
                    <a:pt x="302" y="399"/>
                  </a:cubicBezTo>
                  <a:cubicBezTo>
                    <a:pt x="302" y="399"/>
                    <a:pt x="302" y="398"/>
                    <a:pt x="302" y="398"/>
                  </a:cubicBezTo>
                  <a:cubicBezTo>
                    <a:pt x="301" y="398"/>
                    <a:pt x="302" y="398"/>
                    <a:pt x="302" y="398"/>
                  </a:cubicBezTo>
                  <a:cubicBezTo>
                    <a:pt x="302" y="397"/>
                    <a:pt x="302" y="397"/>
                    <a:pt x="303" y="396"/>
                  </a:cubicBezTo>
                  <a:cubicBezTo>
                    <a:pt x="302" y="396"/>
                    <a:pt x="302" y="397"/>
                    <a:pt x="302" y="397"/>
                  </a:cubicBezTo>
                  <a:cubicBezTo>
                    <a:pt x="302" y="397"/>
                    <a:pt x="301" y="398"/>
                    <a:pt x="301" y="398"/>
                  </a:cubicBezTo>
                  <a:cubicBezTo>
                    <a:pt x="301" y="398"/>
                    <a:pt x="301" y="398"/>
                    <a:pt x="301" y="398"/>
                  </a:cubicBezTo>
                  <a:cubicBezTo>
                    <a:pt x="300" y="398"/>
                    <a:pt x="300" y="398"/>
                    <a:pt x="300" y="398"/>
                  </a:cubicBezTo>
                  <a:cubicBezTo>
                    <a:pt x="300" y="397"/>
                    <a:pt x="299" y="397"/>
                    <a:pt x="299" y="396"/>
                  </a:cubicBezTo>
                  <a:cubicBezTo>
                    <a:pt x="299" y="396"/>
                    <a:pt x="299" y="396"/>
                    <a:pt x="299" y="396"/>
                  </a:cubicBezTo>
                  <a:cubicBezTo>
                    <a:pt x="299" y="396"/>
                    <a:pt x="299" y="396"/>
                    <a:pt x="299" y="395"/>
                  </a:cubicBezTo>
                  <a:cubicBezTo>
                    <a:pt x="298" y="395"/>
                    <a:pt x="298" y="395"/>
                    <a:pt x="298" y="394"/>
                  </a:cubicBezTo>
                  <a:cubicBezTo>
                    <a:pt x="298" y="393"/>
                    <a:pt x="298" y="393"/>
                    <a:pt x="298" y="392"/>
                  </a:cubicBezTo>
                  <a:cubicBezTo>
                    <a:pt x="298" y="392"/>
                    <a:pt x="298" y="391"/>
                    <a:pt x="299" y="391"/>
                  </a:cubicBezTo>
                  <a:cubicBezTo>
                    <a:pt x="299" y="390"/>
                    <a:pt x="299" y="390"/>
                    <a:pt x="299" y="389"/>
                  </a:cubicBezTo>
                  <a:cubicBezTo>
                    <a:pt x="299" y="389"/>
                    <a:pt x="300" y="389"/>
                    <a:pt x="300" y="389"/>
                  </a:cubicBezTo>
                  <a:cubicBezTo>
                    <a:pt x="300" y="389"/>
                    <a:pt x="300" y="389"/>
                    <a:pt x="300" y="389"/>
                  </a:cubicBezTo>
                  <a:cubicBezTo>
                    <a:pt x="299" y="389"/>
                    <a:pt x="299" y="389"/>
                    <a:pt x="299" y="389"/>
                  </a:cubicBezTo>
                  <a:cubicBezTo>
                    <a:pt x="299" y="389"/>
                    <a:pt x="299" y="389"/>
                    <a:pt x="299" y="389"/>
                  </a:cubicBezTo>
                  <a:cubicBezTo>
                    <a:pt x="299" y="389"/>
                    <a:pt x="299" y="389"/>
                    <a:pt x="299" y="389"/>
                  </a:cubicBezTo>
                  <a:cubicBezTo>
                    <a:pt x="299" y="388"/>
                    <a:pt x="298" y="388"/>
                    <a:pt x="298" y="388"/>
                  </a:cubicBezTo>
                  <a:cubicBezTo>
                    <a:pt x="298" y="388"/>
                    <a:pt x="298" y="388"/>
                    <a:pt x="298" y="388"/>
                  </a:cubicBezTo>
                  <a:cubicBezTo>
                    <a:pt x="298" y="388"/>
                    <a:pt x="299" y="387"/>
                    <a:pt x="299" y="387"/>
                  </a:cubicBezTo>
                  <a:cubicBezTo>
                    <a:pt x="299" y="387"/>
                    <a:pt x="299" y="387"/>
                    <a:pt x="299" y="387"/>
                  </a:cubicBezTo>
                  <a:cubicBezTo>
                    <a:pt x="299" y="387"/>
                    <a:pt x="299" y="387"/>
                    <a:pt x="299" y="387"/>
                  </a:cubicBezTo>
                  <a:cubicBezTo>
                    <a:pt x="299" y="387"/>
                    <a:pt x="299" y="387"/>
                    <a:pt x="299" y="387"/>
                  </a:cubicBezTo>
                  <a:cubicBezTo>
                    <a:pt x="299" y="386"/>
                    <a:pt x="299" y="385"/>
                    <a:pt x="299" y="385"/>
                  </a:cubicBezTo>
                  <a:cubicBezTo>
                    <a:pt x="299" y="385"/>
                    <a:pt x="299" y="385"/>
                    <a:pt x="299" y="385"/>
                  </a:cubicBezTo>
                  <a:cubicBezTo>
                    <a:pt x="300" y="385"/>
                    <a:pt x="300" y="385"/>
                    <a:pt x="300" y="384"/>
                  </a:cubicBezTo>
                  <a:cubicBezTo>
                    <a:pt x="300" y="384"/>
                    <a:pt x="300" y="384"/>
                    <a:pt x="300" y="384"/>
                  </a:cubicBezTo>
                  <a:cubicBezTo>
                    <a:pt x="300" y="384"/>
                    <a:pt x="300" y="383"/>
                    <a:pt x="301" y="383"/>
                  </a:cubicBezTo>
                  <a:cubicBezTo>
                    <a:pt x="301" y="382"/>
                    <a:pt x="301" y="382"/>
                    <a:pt x="302" y="382"/>
                  </a:cubicBezTo>
                  <a:cubicBezTo>
                    <a:pt x="302" y="382"/>
                    <a:pt x="303" y="382"/>
                    <a:pt x="303" y="382"/>
                  </a:cubicBezTo>
                  <a:cubicBezTo>
                    <a:pt x="303" y="383"/>
                    <a:pt x="303" y="383"/>
                    <a:pt x="303" y="383"/>
                  </a:cubicBezTo>
                  <a:cubicBezTo>
                    <a:pt x="303" y="383"/>
                    <a:pt x="303" y="384"/>
                    <a:pt x="303" y="384"/>
                  </a:cubicBezTo>
                  <a:cubicBezTo>
                    <a:pt x="304" y="384"/>
                    <a:pt x="304" y="384"/>
                    <a:pt x="304" y="385"/>
                  </a:cubicBezTo>
                  <a:cubicBezTo>
                    <a:pt x="304" y="385"/>
                    <a:pt x="304" y="385"/>
                    <a:pt x="305" y="385"/>
                  </a:cubicBezTo>
                  <a:cubicBezTo>
                    <a:pt x="305" y="385"/>
                    <a:pt x="305" y="385"/>
                    <a:pt x="305" y="384"/>
                  </a:cubicBezTo>
                  <a:cubicBezTo>
                    <a:pt x="305" y="384"/>
                    <a:pt x="305" y="384"/>
                    <a:pt x="305" y="383"/>
                  </a:cubicBezTo>
                  <a:cubicBezTo>
                    <a:pt x="305" y="383"/>
                    <a:pt x="306" y="383"/>
                    <a:pt x="306" y="383"/>
                  </a:cubicBezTo>
                  <a:cubicBezTo>
                    <a:pt x="306" y="382"/>
                    <a:pt x="305" y="382"/>
                    <a:pt x="305" y="382"/>
                  </a:cubicBezTo>
                  <a:cubicBezTo>
                    <a:pt x="305" y="382"/>
                    <a:pt x="305" y="382"/>
                    <a:pt x="305" y="382"/>
                  </a:cubicBezTo>
                  <a:cubicBezTo>
                    <a:pt x="305" y="381"/>
                    <a:pt x="305" y="381"/>
                    <a:pt x="305" y="381"/>
                  </a:cubicBezTo>
                  <a:cubicBezTo>
                    <a:pt x="305" y="381"/>
                    <a:pt x="305" y="381"/>
                    <a:pt x="305" y="381"/>
                  </a:cubicBezTo>
                  <a:cubicBezTo>
                    <a:pt x="305" y="381"/>
                    <a:pt x="306" y="381"/>
                    <a:pt x="306" y="380"/>
                  </a:cubicBezTo>
                  <a:cubicBezTo>
                    <a:pt x="306" y="380"/>
                    <a:pt x="306" y="380"/>
                    <a:pt x="306" y="380"/>
                  </a:cubicBezTo>
                  <a:cubicBezTo>
                    <a:pt x="305" y="380"/>
                    <a:pt x="305" y="380"/>
                    <a:pt x="305" y="380"/>
                  </a:cubicBezTo>
                  <a:cubicBezTo>
                    <a:pt x="305" y="380"/>
                    <a:pt x="304" y="380"/>
                    <a:pt x="303" y="380"/>
                  </a:cubicBezTo>
                  <a:cubicBezTo>
                    <a:pt x="303" y="380"/>
                    <a:pt x="303" y="380"/>
                    <a:pt x="303" y="380"/>
                  </a:cubicBezTo>
                  <a:cubicBezTo>
                    <a:pt x="303" y="380"/>
                    <a:pt x="303" y="380"/>
                    <a:pt x="303" y="380"/>
                  </a:cubicBezTo>
                  <a:cubicBezTo>
                    <a:pt x="303" y="379"/>
                    <a:pt x="303" y="379"/>
                    <a:pt x="302" y="379"/>
                  </a:cubicBezTo>
                  <a:cubicBezTo>
                    <a:pt x="302" y="379"/>
                    <a:pt x="302" y="379"/>
                    <a:pt x="302" y="379"/>
                  </a:cubicBezTo>
                  <a:cubicBezTo>
                    <a:pt x="302" y="379"/>
                    <a:pt x="302" y="379"/>
                    <a:pt x="302" y="379"/>
                  </a:cubicBezTo>
                  <a:cubicBezTo>
                    <a:pt x="303" y="378"/>
                    <a:pt x="303" y="378"/>
                    <a:pt x="303" y="378"/>
                  </a:cubicBezTo>
                  <a:cubicBezTo>
                    <a:pt x="303" y="378"/>
                    <a:pt x="303" y="378"/>
                    <a:pt x="303" y="378"/>
                  </a:cubicBezTo>
                  <a:cubicBezTo>
                    <a:pt x="303" y="377"/>
                    <a:pt x="303" y="377"/>
                    <a:pt x="303" y="377"/>
                  </a:cubicBezTo>
                  <a:cubicBezTo>
                    <a:pt x="303" y="377"/>
                    <a:pt x="304" y="377"/>
                    <a:pt x="304" y="377"/>
                  </a:cubicBezTo>
                  <a:cubicBezTo>
                    <a:pt x="304" y="377"/>
                    <a:pt x="304" y="376"/>
                    <a:pt x="304" y="376"/>
                  </a:cubicBezTo>
                  <a:cubicBezTo>
                    <a:pt x="305" y="376"/>
                    <a:pt x="305" y="375"/>
                    <a:pt x="306" y="375"/>
                  </a:cubicBezTo>
                  <a:cubicBezTo>
                    <a:pt x="305" y="375"/>
                    <a:pt x="305" y="374"/>
                    <a:pt x="305" y="374"/>
                  </a:cubicBezTo>
                  <a:cubicBezTo>
                    <a:pt x="305" y="374"/>
                    <a:pt x="306" y="374"/>
                    <a:pt x="306" y="374"/>
                  </a:cubicBezTo>
                  <a:cubicBezTo>
                    <a:pt x="306" y="374"/>
                    <a:pt x="306" y="373"/>
                    <a:pt x="306" y="373"/>
                  </a:cubicBezTo>
                  <a:cubicBezTo>
                    <a:pt x="306" y="373"/>
                    <a:pt x="306" y="373"/>
                    <a:pt x="306" y="373"/>
                  </a:cubicBezTo>
                  <a:cubicBezTo>
                    <a:pt x="306" y="373"/>
                    <a:pt x="306" y="373"/>
                    <a:pt x="306" y="373"/>
                  </a:cubicBezTo>
                  <a:cubicBezTo>
                    <a:pt x="306" y="373"/>
                    <a:pt x="306" y="373"/>
                    <a:pt x="306" y="373"/>
                  </a:cubicBezTo>
                  <a:cubicBezTo>
                    <a:pt x="307" y="373"/>
                    <a:pt x="307" y="373"/>
                    <a:pt x="307" y="373"/>
                  </a:cubicBezTo>
                  <a:cubicBezTo>
                    <a:pt x="307" y="373"/>
                    <a:pt x="307" y="373"/>
                    <a:pt x="307" y="373"/>
                  </a:cubicBezTo>
                  <a:cubicBezTo>
                    <a:pt x="307" y="373"/>
                    <a:pt x="307" y="373"/>
                    <a:pt x="307" y="373"/>
                  </a:cubicBezTo>
                  <a:cubicBezTo>
                    <a:pt x="307" y="372"/>
                    <a:pt x="307" y="372"/>
                    <a:pt x="307" y="372"/>
                  </a:cubicBezTo>
                  <a:cubicBezTo>
                    <a:pt x="307" y="371"/>
                    <a:pt x="307" y="371"/>
                    <a:pt x="308" y="370"/>
                  </a:cubicBezTo>
                  <a:cubicBezTo>
                    <a:pt x="308" y="370"/>
                    <a:pt x="308" y="370"/>
                    <a:pt x="308" y="370"/>
                  </a:cubicBezTo>
                  <a:cubicBezTo>
                    <a:pt x="308" y="370"/>
                    <a:pt x="308" y="370"/>
                    <a:pt x="309" y="370"/>
                  </a:cubicBezTo>
                  <a:cubicBezTo>
                    <a:pt x="308" y="370"/>
                    <a:pt x="308" y="370"/>
                    <a:pt x="308" y="370"/>
                  </a:cubicBezTo>
                  <a:cubicBezTo>
                    <a:pt x="307" y="370"/>
                    <a:pt x="307" y="369"/>
                    <a:pt x="307" y="369"/>
                  </a:cubicBezTo>
                  <a:cubicBezTo>
                    <a:pt x="307" y="369"/>
                    <a:pt x="307" y="369"/>
                    <a:pt x="307" y="369"/>
                  </a:cubicBezTo>
                  <a:cubicBezTo>
                    <a:pt x="307" y="369"/>
                    <a:pt x="307" y="369"/>
                    <a:pt x="307" y="369"/>
                  </a:cubicBezTo>
                  <a:cubicBezTo>
                    <a:pt x="307" y="369"/>
                    <a:pt x="307" y="369"/>
                    <a:pt x="307" y="369"/>
                  </a:cubicBezTo>
                  <a:cubicBezTo>
                    <a:pt x="307" y="368"/>
                    <a:pt x="307" y="368"/>
                    <a:pt x="307" y="368"/>
                  </a:cubicBezTo>
                  <a:cubicBezTo>
                    <a:pt x="307" y="368"/>
                    <a:pt x="308" y="368"/>
                    <a:pt x="308" y="368"/>
                  </a:cubicBezTo>
                  <a:cubicBezTo>
                    <a:pt x="308" y="367"/>
                    <a:pt x="308" y="367"/>
                    <a:pt x="307" y="367"/>
                  </a:cubicBezTo>
                  <a:cubicBezTo>
                    <a:pt x="308" y="367"/>
                    <a:pt x="309" y="366"/>
                    <a:pt x="310" y="366"/>
                  </a:cubicBezTo>
                  <a:cubicBezTo>
                    <a:pt x="310" y="366"/>
                    <a:pt x="310" y="366"/>
                    <a:pt x="310" y="366"/>
                  </a:cubicBezTo>
                  <a:cubicBezTo>
                    <a:pt x="310" y="366"/>
                    <a:pt x="310" y="366"/>
                    <a:pt x="310" y="366"/>
                  </a:cubicBezTo>
                  <a:cubicBezTo>
                    <a:pt x="310" y="366"/>
                    <a:pt x="309" y="366"/>
                    <a:pt x="309" y="366"/>
                  </a:cubicBezTo>
                  <a:cubicBezTo>
                    <a:pt x="308" y="366"/>
                    <a:pt x="308" y="366"/>
                    <a:pt x="307" y="367"/>
                  </a:cubicBezTo>
                  <a:cubicBezTo>
                    <a:pt x="307" y="366"/>
                    <a:pt x="307" y="366"/>
                    <a:pt x="307" y="365"/>
                  </a:cubicBezTo>
                  <a:cubicBezTo>
                    <a:pt x="307" y="364"/>
                    <a:pt x="307" y="362"/>
                    <a:pt x="307" y="361"/>
                  </a:cubicBezTo>
                  <a:cubicBezTo>
                    <a:pt x="307" y="361"/>
                    <a:pt x="307" y="360"/>
                    <a:pt x="307" y="360"/>
                  </a:cubicBezTo>
                  <a:cubicBezTo>
                    <a:pt x="307" y="360"/>
                    <a:pt x="307" y="360"/>
                    <a:pt x="307" y="360"/>
                  </a:cubicBezTo>
                  <a:cubicBezTo>
                    <a:pt x="307" y="360"/>
                    <a:pt x="307" y="360"/>
                    <a:pt x="307" y="360"/>
                  </a:cubicBezTo>
                  <a:cubicBezTo>
                    <a:pt x="307" y="360"/>
                    <a:pt x="307" y="360"/>
                    <a:pt x="307" y="360"/>
                  </a:cubicBezTo>
                  <a:cubicBezTo>
                    <a:pt x="307" y="359"/>
                    <a:pt x="308" y="359"/>
                    <a:pt x="308" y="359"/>
                  </a:cubicBezTo>
                  <a:cubicBezTo>
                    <a:pt x="308" y="359"/>
                    <a:pt x="307" y="359"/>
                    <a:pt x="307" y="359"/>
                  </a:cubicBezTo>
                  <a:cubicBezTo>
                    <a:pt x="307" y="358"/>
                    <a:pt x="307" y="358"/>
                    <a:pt x="307" y="358"/>
                  </a:cubicBezTo>
                  <a:cubicBezTo>
                    <a:pt x="307" y="357"/>
                    <a:pt x="307" y="357"/>
                    <a:pt x="307" y="357"/>
                  </a:cubicBezTo>
                  <a:cubicBezTo>
                    <a:pt x="306" y="357"/>
                    <a:pt x="306" y="357"/>
                    <a:pt x="306" y="357"/>
                  </a:cubicBezTo>
                  <a:cubicBezTo>
                    <a:pt x="306" y="357"/>
                    <a:pt x="306" y="357"/>
                    <a:pt x="306" y="356"/>
                  </a:cubicBezTo>
                  <a:cubicBezTo>
                    <a:pt x="306" y="356"/>
                    <a:pt x="306" y="356"/>
                    <a:pt x="306" y="356"/>
                  </a:cubicBezTo>
                  <a:cubicBezTo>
                    <a:pt x="306" y="355"/>
                    <a:pt x="306" y="355"/>
                    <a:pt x="306" y="355"/>
                  </a:cubicBezTo>
                  <a:cubicBezTo>
                    <a:pt x="306" y="354"/>
                    <a:pt x="305" y="354"/>
                    <a:pt x="305" y="354"/>
                  </a:cubicBezTo>
                  <a:cubicBezTo>
                    <a:pt x="305" y="354"/>
                    <a:pt x="305" y="354"/>
                    <a:pt x="304" y="354"/>
                  </a:cubicBezTo>
                  <a:cubicBezTo>
                    <a:pt x="304" y="354"/>
                    <a:pt x="304" y="354"/>
                    <a:pt x="304" y="354"/>
                  </a:cubicBezTo>
                  <a:cubicBezTo>
                    <a:pt x="305" y="353"/>
                    <a:pt x="305" y="353"/>
                    <a:pt x="305" y="353"/>
                  </a:cubicBezTo>
                  <a:cubicBezTo>
                    <a:pt x="305" y="353"/>
                    <a:pt x="305" y="353"/>
                    <a:pt x="305" y="353"/>
                  </a:cubicBezTo>
                  <a:cubicBezTo>
                    <a:pt x="305" y="353"/>
                    <a:pt x="305" y="353"/>
                    <a:pt x="305" y="352"/>
                  </a:cubicBezTo>
                  <a:cubicBezTo>
                    <a:pt x="304" y="352"/>
                    <a:pt x="304" y="352"/>
                    <a:pt x="304" y="352"/>
                  </a:cubicBezTo>
                  <a:cubicBezTo>
                    <a:pt x="304" y="352"/>
                    <a:pt x="304" y="352"/>
                    <a:pt x="304" y="352"/>
                  </a:cubicBezTo>
                  <a:cubicBezTo>
                    <a:pt x="304" y="352"/>
                    <a:pt x="304" y="352"/>
                    <a:pt x="304" y="352"/>
                  </a:cubicBezTo>
                  <a:cubicBezTo>
                    <a:pt x="304" y="351"/>
                    <a:pt x="304" y="350"/>
                    <a:pt x="304" y="349"/>
                  </a:cubicBezTo>
                  <a:cubicBezTo>
                    <a:pt x="304" y="349"/>
                    <a:pt x="304" y="349"/>
                    <a:pt x="304" y="348"/>
                  </a:cubicBezTo>
                  <a:cubicBezTo>
                    <a:pt x="304" y="348"/>
                    <a:pt x="304" y="348"/>
                    <a:pt x="304" y="348"/>
                  </a:cubicBezTo>
                  <a:cubicBezTo>
                    <a:pt x="304" y="347"/>
                    <a:pt x="304" y="347"/>
                    <a:pt x="304" y="347"/>
                  </a:cubicBezTo>
                  <a:cubicBezTo>
                    <a:pt x="304" y="346"/>
                    <a:pt x="304" y="346"/>
                    <a:pt x="304" y="346"/>
                  </a:cubicBezTo>
                  <a:cubicBezTo>
                    <a:pt x="304" y="345"/>
                    <a:pt x="304" y="345"/>
                    <a:pt x="304" y="345"/>
                  </a:cubicBezTo>
                  <a:cubicBezTo>
                    <a:pt x="304" y="345"/>
                    <a:pt x="304" y="345"/>
                    <a:pt x="304" y="345"/>
                  </a:cubicBezTo>
                  <a:cubicBezTo>
                    <a:pt x="304" y="345"/>
                    <a:pt x="304" y="345"/>
                    <a:pt x="304" y="345"/>
                  </a:cubicBezTo>
                  <a:cubicBezTo>
                    <a:pt x="304" y="344"/>
                    <a:pt x="305" y="344"/>
                    <a:pt x="305" y="344"/>
                  </a:cubicBezTo>
                  <a:cubicBezTo>
                    <a:pt x="304" y="343"/>
                    <a:pt x="305" y="341"/>
                    <a:pt x="305" y="340"/>
                  </a:cubicBezTo>
                  <a:cubicBezTo>
                    <a:pt x="304" y="339"/>
                    <a:pt x="304" y="337"/>
                    <a:pt x="304" y="336"/>
                  </a:cubicBezTo>
                  <a:cubicBezTo>
                    <a:pt x="304" y="336"/>
                    <a:pt x="304" y="335"/>
                    <a:pt x="304" y="335"/>
                  </a:cubicBezTo>
                  <a:cubicBezTo>
                    <a:pt x="304" y="335"/>
                    <a:pt x="304" y="334"/>
                    <a:pt x="304" y="334"/>
                  </a:cubicBezTo>
                  <a:cubicBezTo>
                    <a:pt x="304" y="334"/>
                    <a:pt x="305" y="334"/>
                    <a:pt x="305" y="333"/>
                  </a:cubicBezTo>
                  <a:cubicBezTo>
                    <a:pt x="304" y="333"/>
                    <a:pt x="304" y="332"/>
                    <a:pt x="304" y="333"/>
                  </a:cubicBezTo>
                  <a:cubicBezTo>
                    <a:pt x="304" y="332"/>
                    <a:pt x="304" y="331"/>
                    <a:pt x="305" y="330"/>
                  </a:cubicBezTo>
                  <a:cubicBezTo>
                    <a:pt x="305" y="330"/>
                    <a:pt x="306" y="329"/>
                    <a:pt x="307" y="330"/>
                  </a:cubicBezTo>
                  <a:cubicBezTo>
                    <a:pt x="307" y="331"/>
                    <a:pt x="308" y="331"/>
                    <a:pt x="308" y="332"/>
                  </a:cubicBezTo>
                  <a:cubicBezTo>
                    <a:pt x="309" y="332"/>
                    <a:pt x="309" y="332"/>
                    <a:pt x="310" y="332"/>
                  </a:cubicBezTo>
                  <a:cubicBezTo>
                    <a:pt x="310" y="332"/>
                    <a:pt x="311" y="332"/>
                    <a:pt x="311" y="332"/>
                  </a:cubicBezTo>
                  <a:cubicBezTo>
                    <a:pt x="311" y="332"/>
                    <a:pt x="311" y="332"/>
                    <a:pt x="310" y="331"/>
                  </a:cubicBezTo>
                  <a:cubicBezTo>
                    <a:pt x="310" y="331"/>
                    <a:pt x="309" y="331"/>
                    <a:pt x="309" y="330"/>
                  </a:cubicBezTo>
                  <a:cubicBezTo>
                    <a:pt x="308" y="330"/>
                    <a:pt x="308" y="329"/>
                    <a:pt x="308" y="329"/>
                  </a:cubicBezTo>
                  <a:cubicBezTo>
                    <a:pt x="308" y="328"/>
                    <a:pt x="308" y="328"/>
                    <a:pt x="308" y="328"/>
                  </a:cubicBezTo>
                  <a:cubicBezTo>
                    <a:pt x="308" y="327"/>
                    <a:pt x="308" y="327"/>
                    <a:pt x="308" y="327"/>
                  </a:cubicBezTo>
                  <a:cubicBezTo>
                    <a:pt x="308" y="327"/>
                    <a:pt x="307" y="328"/>
                    <a:pt x="307" y="327"/>
                  </a:cubicBezTo>
                  <a:cubicBezTo>
                    <a:pt x="307" y="327"/>
                    <a:pt x="307" y="327"/>
                    <a:pt x="306" y="327"/>
                  </a:cubicBezTo>
                  <a:cubicBezTo>
                    <a:pt x="306" y="326"/>
                    <a:pt x="307" y="324"/>
                    <a:pt x="308" y="324"/>
                  </a:cubicBezTo>
                  <a:cubicBezTo>
                    <a:pt x="309" y="322"/>
                    <a:pt x="311" y="322"/>
                    <a:pt x="313" y="321"/>
                  </a:cubicBezTo>
                  <a:cubicBezTo>
                    <a:pt x="314" y="321"/>
                    <a:pt x="315" y="321"/>
                    <a:pt x="316" y="320"/>
                  </a:cubicBezTo>
                  <a:cubicBezTo>
                    <a:pt x="316" y="321"/>
                    <a:pt x="316" y="321"/>
                    <a:pt x="316" y="322"/>
                  </a:cubicBezTo>
                  <a:cubicBezTo>
                    <a:pt x="317" y="321"/>
                    <a:pt x="317" y="321"/>
                    <a:pt x="317" y="320"/>
                  </a:cubicBezTo>
                  <a:cubicBezTo>
                    <a:pt x="317" y="320"/>
                    <a:pt x="318" y="320"/>
                    <a:pt x="319" y="320"/>
                  </a:cubicBezTo>
                  <a:cubicBezTo>
                    <a:pt x="321" y="320"/>
                    <a:pt x="323" y="321"/>
                    <a:pt x="324" y="322"/>
                  </a:cubicBezTo>
                  <a:cubicBezTo>
                    <a:pt x="324" y="321"/>
                    <a:pt x="325" y="321"/>
                    <a:pt x="325" y="322"/>
                  </a:cubicBezTo>
                  <a:cubicBezTo>
                    <a:pt x="325" y="322"/>
                    <a:pt x="325" y="322"/>
                    <a:pt x="325" y="322"/>
                  </a:cubicBezTo>
                  <a:cubicBezTo>
                    <a:pt x="326" y="323"/>
                    <a:pt x="326" y="323"/>
                    <a:pt x="326" y="323"/>
                  </a:cubicBezTo>
                  <a:cubicBezTo>
                    <a:pt x="327" y="323"/>
                    <a:pt x="327" y="324"/>
                    <a:pt x="326" y="325"/>
                  </a:cubicBezTo>
                  <a:cubicBezTo>
                    <a:pt x="327" y="325"/>
                    <a:pt x="327" y="325"/>
                    <a:pt x="328" y="325"/>
                  </a:cubicBezTo>
                  <a:cubicBezTo>
                    <a:pt x="328" y="324"/>
                    <a:pt x="328" y="324"/>
                    <a:pt x="329" y="324"/>
                  </a:cubicBezTo>
                  <a:cubicBezTo>
                    <a:pt x="330" y="323"/>
                    <a:pt x="331" y="323"/>
                    <a:pt x="333" y="324"/>
                  </a:cubicBezTo>
                  <a:cubicBezTo>
                    <a:pt x="334" y="324"/>
                    <a:pt x="334" y="324"/>
                    <a:pt x="335" y="324"/>
                  </a:cubicBezTo>
                  <a:cubicBezTo>
                    <a:pt x="336" y="324"/>
                    <a:pt x="336" y="325"/>
                    <a:pt x="337" y="325"/>
                  </a:cubicBezTo>
                  <a:cubicBezTo>
                    <a:pt x="338" y="325"/>
                    <a:pt x="339" y="326"/>
                    <a:pt x="339" y="326"/>
                  </a:cubicBezTo>
                  <a:cubicBezTo>
                    <a:pt x="340" y="326"/>
                    <a:pt x="340" y="326"/>
                    <a:pt x="341" y="326"/>
                  </a:cubicBezTo>
                  <a:cubicBezTo>
                    <a:pt x="341" y="326"/>
                    <a:pt x="341" y="327"/>
                    <a:pt x="341" y="327"/>
                  </a:cubicBezTo>
                  <a:cubicBezTo>
                    <a:pt x="341" y="327"/>
                    <a:pt x="340" y="327"/>
                    <a:pt x="340" y="327"/>
                  </a:cubicBezTo>
                  <a:cubicBezTo>
                    <a:pt x="339" y="327"/>
                    <a:pt x="339" y="328"/>
                    <a:pt x="339" y="329"/>
                  </a:cubicBezTo>
                  <a:cubicBezTo>
                    <a:pt x="339" y="330"/>
                    <a:pt x="339" y="331"/>
                    <a:pt x="338" y="332"/>
                  </a:cubicBezTo>
                  <a:cubicBezTo>
                    <a:pt x="337" y="333"/>
                    <a:pt x="337" y="335"/>
                    <a:pt x="335" y="335"/>
                  </a:cubicBezTo>
                  <a:cubicBezTo>
                    <a:pt x="336" y="335"/>
                    <a:pt x="336" y="336"/>
                    <a:pt x="335" y="336"/>
                  </a:cubicBezTo>
                  <a:cubicBezTo>
                    <a:pt x="335" y="337"/>
                    <a:pt x="335" y="337"/>
                    <a:pt x="335" y="338"/>
                  </a:cubicBezTo>
                  <a:cubicBezTo>
                    <a:pt x="334" y="339"/>
                    <a:pt x="334" y="340"/>
                    <a:pt x="334" y="341"/>
                  </a:cubicBezTo>
                  <a:cubicBezTo>
                    <a:pt x="333" y="341"/>
                    <a:pt x="333" y="342"/>
                    <a:pt x="332" y="342"/>
                  </a:cubicBezTo>
                  <a:cubicBezTo>
                    <a:pt x="332" y="342"/>
                    <a:pt x="332" y="342"/>
                    <a:pt x="333" y="343"/>
                  </a:cubicBezTo>
                  <a:cubicBezTo>
                    <a:pt x="333" y="343"/>
                    <a:pt x="333" y="343"/>
                    <a:pt x="333" y="343"/>
                  </a:cubicBezTo>
                  <a:cubicBezTo>
                    <a:pt x="332" y="346"/>
                    <a:pt x="330" y="349"/>
                    <a:pt x="329" y="352"/>
                  </a:cubicBezTo>
                  <a:cubicBezTo>
                    <a:pt x="329" y="353"/>
                    <a:pt x="328" y="353"/>
                    <a:pt x="328" y="354"/>
                  </a:cubicBezTo>
                  <a:cubicBezTo>
                    <a:pt x="327" y="354"/>
                    <a:pt x="326" y="354"/>
                    <a:pt x="325" y="354"/>
                  </a:cubicBezTo>
                  <a:cubicBezTo>
                    <a:pt x="324" y="353"/>
                    <a:pt x="323" y="353"/>
                    <a:pt x="322" y="353"/>
                  </a:cubicBezTo>
                  <a:cubicBezTo>
                    <a:pt x="321" y="352"/>
                    <a:pt x="321" y="352"/>
                    <a:pt x="321" y="352"/>
                  </a:cubicBezTo>
                  <a:cubicBezTo>
                    <a:pt x="321" y="352"/>
                    <a:pt x="321" y="352"/>
                    <a:pt x="320" y="352"/>
                  </a:cubicBezTo>
                  <a:cubicBezTo>
                    <a:pt x="320" y="352"/>
                    <a:pt x="320" y="352"/>
                    <a:pt x="320" y="352"/>
                  </a:cubicBezTo>
                  <a:cubicBezTo>
                    <a:pt x="319" y="352"/>
                    <a:pt x="319" y="352"/>
                    <a:pt x="318" y="352"/>
                  </a:cubicBezTo>
                  <a:cubicBezTo>
                    <a:pt x="317" y="352"/>
                    <a:pt x="315" y="352"/>
                    <a:pt x="314" y="353"/>
                  </a:cubicBezTo>
                  <a:cubicBezTo>
                    <a:pt x="314" y="353"/>
                    <a:pt x="313" y="353"/>
                    <a:pt x="313" y="353"/>
                  </a:cubicBezTo>
                  <a:cubicBezTo>
                    <a:pt x="313" y="353"/>
                    <a:pt x="313" y="354"/>
                    <a:pt x="313" y="354"/>
                  </a:cubicBezTo>
                  <a:cubicBezTo>
                    <a:pt x="314" y="353"/>
                    <a:pt x="315" y="354"/>
                    <a:pt x="316" y="354"/>
                  </a:cubicBezTo>
                  <a:cubicBezTo>
                    <a:pt x="317" y="355"/>
                    <a:pt x="316" y="355"/>
                    <a:pt x="316" y="355"/>
                  </a:cubicBezTo>
                  <a:cubicBezTo>
                    <a:pt x="316" y="355"/>
                    <a:pt x="317" y="355"/>
                    <a:pt x="317" y="356"/>
                  </a:cubicBezTo>
                  <a:cubicBezTo>
                    <a:pt x="317" y="356"/>
                    <a:pt x="317" y="356"/>
                    <a:pt x="318" y="356"/>
                  </a:cubicBezTo>
                  <a:cubicBezTo>
                    <a:pt x="318" y="357"/>
                    <a:pt x="318" y="357"/>
                    <a:pt x="318" y="357"/>
                  </a:cubicBezTo>
                  <a:cubicBezTo>
                    <a:pt x="318" y="357"/>
                    <a:pt x="318" y="358"/>
                    <a:pt x="318" y="358"/>
                  </a:cubicBezTo>
                  <a:cubicBezTo>
                    <a:pt x="319" y="358"/>
                    <a:pt x="318" y="358"/>
                    <a:pt x="318" y="358"/>
                  </a:cubicBezTo>
                  <a:cubicBezTo>
                    <a:pt x="318" y="359"/>
                    <a:pt x="319" y="359"/>
                    <a:pt x="319" y="359"/>
                  </a:cubicBezTo>
                  <a:cubicBezTo>
                    <a:pt x="319" y="359"/>
                    <a:pt x="319" y="360"/>
                    <a:pt x="319" y="360"/>
                  </a:cubicBezTo>
                  <a:cubicBezTo>
                    <a:pt x="318" y="360"/>
                    <a:pt x="318" y="361"/>
                    <a:pt x="318" y="361"/>
                  </a:cubicBezTo>
                  <a:cubicBezTo>
                    <a:pt x="318" y="361"/>
                    <a:pt x="318" y="361"/>
                    <a:pt x="318" y="362"/>
                  </a:cubicBezTo>
                  <a:cubicBezTo>
                    <a:pt x="318" y="362"/>
                    <a:pt x="318" y="362"/>
                    <a:pt x="318" y="362"/>
                  </a:cubicBezTo>
                  <a:cubicBezTo>
                    <a:pt x="318" y="362"/>
                    <a:pt x="317" y="362"/>
                    <a:pt x="317" y="362"/>
                  </a:cubicBezTo>
                  <a:cubicBezTo>
                    <a:pt x="316" y="363"/>
                    <a:pt x="316" y="363"/>
                    <a:pt x="316" y="364"/>
                  </a:cubicBezTo>
                  <a:cubicBezTo>
                    <a:pt x="316" y="365"/>
                    <a:pt x="315" y="366"/>
                    <a:pt x="315" y="367"/>
                  </a:cubicBezTo>
                  <a:cubicBezTo>
                    <a:pt x="315" y="367"/>
                    <a:pt x="315" y="368"/>
                    <a:pt x="315" y="368"/>
                  </a:cubicBezTo>
                  <a:cubicBezTo>
                    <a:pt x="314" y="369"/>
                    <a:pt x="314" y="369"/>
                    <a:pt x="313" y="369"/>
                  </a:cubicBezTo>
                  <a:cubicBezTo>
                    <a:pt x="312" y="369"/>
                    <a:pt x="311" y="370"/>
                    <a:pt x="311" y="370"/>
                  </a:cubicBezTo>
                  <a:cubicBezTo>
                    <a:pt x="310" y="370"/>
                    <a:pt x="310" y="370"/>
                    <a:pt x="310" y="370"/>
                  </a:cubicBezTo>
                  <a:cubicBezTo>
                    <a:pt x="310" y="370"/>
                    <a:pt x="311" y="370"/>
                    <a:pt x="312" y="370"/>
                  </a:cubicBezTo>
                  <a:cubicBezTo>
                    <a:pt x="312" y="371"/>
                    <a:pt x="312" y="371"/>
                    <a:pt x="312" y="371"/>
                  </a:cubicBezTo>
                  <a:cubicBezTo>
                    <a:pt x="312" y="372"/>
                    <a:pt x="312" y="372"/>
                    <a:pt x="312" y="373"/>
                  </a:cubicBezTo>
                  <a:cubicBezTo>
                    <a:pt x="311" y="373"/>
                    <a:pt x="311" y="373"/>
                    <a:pt x="310" y="373"/>
                  </a:cubicBezTo>
                  <a:cubicBezTo>
                    <a:pt x="310" y="373"/>
                    <a:pt x="309" y="373"/>
                    <a:pt x="309" y="373"/>
                  </a:cubicBezTo>
                  <a:cubicBezTo>
                    <a:pt x="309" y="373"/>
                    <a:pt x="309" y="373"/>
                    <a:pt x="309" y="373"/>
                  </a:cubicBezTo>
                  <a:cubicBezTo>
                    <a:pt x="308" y="373"/>
                    <a:pt x="309" y="373"/>
                    <a:pt x="309" y="373"/>
                  </a:cubicBezTo>
                  <a:cubicBezTo>
                    <a:pt x="309" y="373"/>
                    <a:pt x="310" y="373"/>
                    <a:pt x="310" y="374"/>
                  </a:cubicBezTo>
                  <a:cubicBezTo>
                    <a:pt x="311" y="374"/>
                    <a:pt x="311" y="374"/>
                    <a:pt x="311" y="374"/>
                  </a:cubicBezTo>
                  <a:cubicBezTo>
                    <a:pt x="311" y="374"/>
                    <a:pt x="311" y="375"/>
                    <a:pt x="311" y="375"/>
                  </a:cubicBezTo>
                  <a:cubicBezTo>
                    <a:pt x="312" y="375"/>
                    <a:pt x="312" y="374"/>
                    <a:pt x="312" y="374"/>
                  </a:cubicBezTo>
                  <a:cubicBezTo>
                    <a:pt x="313" y="374"/>
                    <a:pt x="313" y="374"/>
                    <a:pt x="313" y="374"/>
                  </a:cubicBezTo>
                  <a:cubicBezTo>
                    <a:pt x="313" y="374"/>
                    <a:pt x="313" y="374"/>
                    <a:pt x="313" y="375"/>
                  </a:cubicBezTo>
                  <a:cubicBezTo>
                    <a:pt x="313" y="375"/>
                    <a:pt x="313" y="375"/>
                    <a:pt x="312" y="376"/>
                  </a:cubicBezTo>
                  <a:cubicBezTo>
                    <a:pt x="312" y="376"/>
                    <a:pt x="312" y="376"/>
                    <a:pt x="313" y="376"/>
                  </a:cubicBezTo>
                  <a:cubicBezTo>
                    <a:pt x="313" y="376"/>
                    <a:pt x="313" y="376"/>
                    <a:pt x="313" y="376"/>
                  </a:cubicBezTo>
                  <a:cubicBezTo>
                    <a:pt x="313" y="376"/>
                    <a:pt x="314" y="375"/>
                    <a:pt x="314" y="375"/>
                  </a:cubicBezTo>
                  <a:cubicBezTo>
                    <a:pt x="314" y="375"/>
                    <a:pt x="314" y="375"/>
                    <a:pt x="314" y="375"/>
                  </a:cubicBezTo>
                  <a:cubicBezTo>
                    <a:pt x="314" y="374"/>
                    <a:pt x="314" y="374"/>
                    <a:pt x="314" y="374"/>
                  </a:cubicBezTo>
                  <a:cubicBezTo>
                    <a:pt x="314" y="374"/>
                    <a:pt x="314" y="375"/>
                    <a:pt x="314" y="375"/>
                  </a:cubicBezTo>
                  <a:cubicBezTo>
                    <a:pt x="315" y="375"/>
                    <a:pt x="315" y="374"/>
                    <a:pt x="315" y="374"/>
                  </a:cubicBezTo>
                  <a:cubicBezTo>
                    <a:pt x="315" y="375"/>
                    <a:pt x="315" y="375"/>
                    <a:pt x="315" y="375"/>
                  </a:cubicBezTo>
                  <a:cubicBezTo>
                    <a:pt x="316" y="375"/>
                    <a:pt x="316" y="375"/>
                    <a:pt x="316" y="375"/>
                  </a:cubicBezTo>
                  <a:cubicBezTo>
                    <a:pt x="317" y="375"/>
                    <a:pt x="317" y="375"/>
                    <a:pt x="317" y="375"/>
                  </a:cubicBezTo>
                  <a:cubicBezTo>
                    <a:pt x="318" y="375"/>
                    <a:pt x="318" y="376"/>
                    <a:pt x="317" y="376"/>
                  </a:cubicBezTo>
                  <a:cubicBezTo>
                    <a:pt x="317" y="376"/>
                    <a:pt x="316" y="377"/>
                    <a:pt x="317" y="377"/>
                  </a:cubicBezTo>
                  <a:cubicBezTo>
                    <a:pt x="317" y="377"/>
                    <a:pt x="317" y="377"/>
                    <a:pt x="317" y="378"/>
                  </a:cubicBezTo>
                  <a:cubicBezTo>
                    <a:pt x="317" y="378"/>
                    <a:pt x="318" y="379"/>
                    <a:pt x="319" y="380"/>
                  </a:cubicBezTo>
                  <a:cubicBezTo>
                    <a:pt x="319" y="380"/>
                    <a:pt x="320" y="381"/>
                    <a:pt x="321" y="381"/>
                  </a:cubicBezTo>
                  <a:cubicBezTo>
                    <a:pt x="320" y="382"/>
                    <a:pt x="321" y="383"/>
                    <a:pt x="321" y="383"/>
                  </a:cubicBezTo>
                  <a:cubicBezTo>
                    <a:pt x="322" y="383"/>
                    <a:pt x="322" y="383"/>
                    <a:pt x="322" y="383"/>
                  </a:cubicBezTo>
                  <a:cubicBezTo>
                    <a:pt x="322" y="384"/>
                    <a:pt x="322" y="384"/>
                    <a:pt x="322" y="384"/>
                  </a:cubicBezTo>
                  <a:cubicBezTo>
                    <a:pt x="322" y="384"/>
                    <a:pt x="322" y="385"/>
                    <a:pt x="322" y="386"/>
                  </a:cubicBezTo>
                  <a:cubicBezTo>
                    <a:pt x="323" y="386"/>
                    <a:pt x="323" y="386"/>
                    <a:pt x="323" y="387"/>
                  </a:cubicBezTo>
                  <a:cubicBezTo>
                    <a:pt x="323" y="387"/>
                    <a:pt x="323" y="387"/>
                    <a:pt x="323" y="387"/>
                  </a:cubicBezTo>
                  <a:cubicBezTo>
                    <a:pt x="323" y="388"/>
                    <a:pt x="323" y="388"/>
                    <a:pt x="323" y="389"/>
                  </a:cubicBezTo>
                  <a:cubicBezTo>
                    <a:pt x="323" y="389"/>
                    <a:pt x="323" y="390"/>
                    <a:pt x="323" y="390"/>
                  </a:cubicBezTo>
                  <a:cubicBezTo>
                    <a:pt x="323" y="390"/>
                    <a:pt x="323" y="390"/>
                    <a:pt x="323" y="391"/>
                  </a:cubicBezTo>
                  <a:cubicBezTo>
                    <a:pt x="323" y="391"/>
                    <a:pt x="323" y="391"/>
                    <a:pt x="323" y="391"/>
                  </a:cubicBezTo>
                  <a:cubicBezTo>
                    <a:pt x="323" y="392"/>
                    <a:pt x="323" y="392"/>
                    <a:pt x="323" y="393"/>
                  </a:cubicBezTo>
                  <a:cubicBezTo>
                    <a:pt x="323" y="393"/>
                    <a:pt x="323" y="394"/>
                    <a:pt x="323" y="394"/>
                  </a:cubicBezTo>
                  <a:cubicBezTo>
                    <a:pt x="323" y="394"/>
                    <a:pt x="323" y="394"/>
                    <a:pt x="322" y="394"/>
                  </a:cubicBezTo>
                  <a:cubicBezTo>
                    <a:pt x="322" y="394"/>
                    <a:pt x="322" y="394"/>
                    <a:pt x="322" y="394"/>
                  </a:cubicBezTo>
                  <a:cubicBezTo>
                    <a:pt x="322" y="394"/>
                    <a:pt x="322" y="394"/>
                    <a:pt x="322" y="394"/>
                  </a:cubicBezTo>
                  <a:cubicBezTo>
                    <a:pt x="322" y="394"/>
                    <a:pt x="322" y="394"/>
                    <a:pt x="322" y="394"/>
                  </a:cubicBezTo>
                  <a:cubicBezTo>
                    <a:pt x="322" y="394"/>
                    <a:pt x="322" y="394"/>
                    <a:pt x="322" y="395"/>
                  </a:cubicBezTo>
                  <a:cubicBezTo>
                    <a:pt x="323" y="395"/>
                    <a:pt x="323" y="395"/>
                    <a:pt x="323" y="395"/>
                  </a:cubicBezTo>
                  <a:cubicBezTo>
                    <a:pt x="323" y="395"/>
                    <a:pt x="324" y="395"/>
                    <a:pt x="324" y="395"/>
                  </a:cubicBezTo>
                  <a:cubicBezTo>
                    <a:pt x="324" y="395"/>
                    <a:pt x="324" y="396"/>
                    <a:pt x="324" y="396"/>
                  </a:cubicBezTo>
                  <a:cubicBezTo>
                    <a:pt x="324" y="396"/>
                    <a:pt x="324" y="397"/>
                    <a:pt x="324" y="397"/>
                  </a:cubicBezTo>
                  <a:cubicBezTo>
                    <a:pt x="325" y="397"/>
                    <a:pt x="325" y="397"/>
                    <a:pt x="325" y="397"/>
                  </a:cubicBezTo>
                  <a:cubicBezTo>
                    <a:pt x="325" y="398"/>
                    <a:pt x="326" y="398"/>
                    <a:pt x="326" y="398"/>
                  </a:cubicBezTo>
                  <a:cubicBezTo>
                    <a:pt x="326" y="398"/>
                    <a:pt x="326" y="398"/>
                    <a:pt x="327" y="399"/>
                  </a:cubicBezTo>
                  <a:cubicBezTo>
                    <a:pt x="327" y="399"/>
                    <a:pt x="327" y="399"/>
                    <a:pt x="327" y="399"/>
                  </a:cubicBezTo>
                  <a:cubicBezTo>
                    <a:pt x="327" y="399"/>
                    <a:pt x="327" y="399"/>
                    <a:pt x="327" y="399"/>
                  </a:cubicBezTo>
                  <a:cubicBezTo>
                    <a:pt x="327" y="399"/>
                    <a:pt x="327" y="399"/>
                    <a:pt x="327" y="399"/>
                  </a:cubicBezTo>
                  <a:cubicBezTo>
                    <a:pt x="327" y="399"/>
                    <a:pt x="327" y="399"/>
                    <a:pt x="327" y="399"/>
                  </a:cubicBezTo>
                  <a:cubicBezTo>
                    <a:pt x="327" y="399"/>
                    <a:pt x="327" y="399"/>
                    <a:pt x="326" y="399"/>
                  </a:cubicBezTo>
                  <a:cubicBezTo>
                    <a:pt x="326" y="400"/>
                    <a:pt x="327" y="400"/>
                    <a:pt x="327" y="400"/>
                  </a:cubicBezTo>
                  <a:cubicBezTo>
                    <a:pt x="327" y="400"/>
                    <a:pt x="327" y="401"/>
                    <a:pt x="327" y="401"/>
                  </a:cubicBezTo>
                  <a:cubicBezTo>
                    <a:pt x="327" y="401"/>
                    <a:pt x="327" y="401"/>
                    <a:pt x="327" y="401"/>
                  </a:cubicBezTo>
                  <a:cubicBezTo>
                    <a:pt x="327" y="401"/>
                    <a:pt x="327" y="401"/>
                    <a:pt x="327" y="401"/>
                  </a:cubicBezTo>
                  <a:cubicBezTo>
                    <a:pt x="327" y="402"/>
                    <a:pt x="327" y="402"/>
                    <a:pt x="327" y="402"/>
                  </a:cubicBezTo>
                  <a:cubicBezTo>
                    <a:pt x="328" y="402"/>
                    <a:pt x="328" y="402"/>
                    <a:pt x="328" y="402"/>
                  </a:cubicBezTo>
                  <a:cubicBezTo>
                    <a:pt x="328" y="402"/>
                    <a:pt x="328" y="402"/>
                    <a:pt x="328" y="402"/>
                  </a:cubicBezTo>
                  <a:cubicBezTo>
                    <a:pt x="328" y="402"/>
                    <a:pt x="328" y="402"/>
                    <a:pt x="328" y="402"/>
                  </a:cubicBezTo>
                  <a:cubicBezTo>
                    <a:pt x="328" y="402"/>
                    <a:pt x="328" y="403"/>
                    <a:pt x="328" y="403"/>
                  </a:cubicBezTo>
                  <a:cubicBezTo>
                    <a:pt x="328" y="403"/>
                    <a:pt x="328" y="403"/>
                    <a:pt x="328" y="403"/>
                  </a:cubicBezTo>
                  <a:cubicBezTo>
                    <a:pt x="328" y="403"/>
                    <a:pt x="328" y="403"/>
                    <a:pt x="328" y="403"/>
                  </a:cubicBezTo>
                  <a:cubicBezTo>
                    <a:pt x="328" y="403"/>
                    <a:pt x="328" y="403"/>
                    <a:pt x="328" y="403"/>
                  </a:cubicBezTo>
                  <a:cubicBezTo>
                    <a:pt x="328" y="404"/>
                    <a:pt x="328" y="404"/>
                    <a:pt x="328" y="404"/>
                  </a:cubicBezTo>
                  <a:cubicBezTo>
                    <a:pt x="328" y="404"/>
                    <a:pt x="328" y="404"/>
                    <a:pt x="329" y="404"/>
                  </a:cubicBezTo>
                  <a:cubicBezTo>
                    <a:pt x="329" y="404"/>
                    <a:pt x="329" y="404"/>
                    <a:pt x="329" y="404"/>
                  </a:cubicBezTo>
                  <a:cubicBezTo>
                    <a:pt x="329" y="405"/>
                    <a:pt x="329" y="405"/>
                    <a:pt x="329" y="405"/>
                  </a:cubicBezTo>
                  <a:cubicBezTo>
                    <a:pt x="329" y="405"/>
                    <a:pt x="329" y="405"/>
                    <a:pt x="329" y="405"/>
                  </a:cubicBezTo>
                  <a:cubicBezTo>
                    <a:pt x="329" y="405"/>
                    <a:pt x="329" y="405"/>
                    <a:pt x="329" y="405"/>
                  </a:cubicBezTo>
                  <a:cubicBezTo>
                    <a:pt x="330" y="405"/>
                    <a:pt x="329" y="404"/>
                    <a:pt x="330" y="404"/>
                  </a:cubicBezTo>
                  <a:cubicBezTo>
                    <a:pt x="330" y="404"/>
                    <a:pt x="330" y="404"/>
                    <a:pt x="330" y="404"/>
                  </a:cubicBezTo>
                  <a:cubicBezTo>
                    <a:pt x="330" y="404"/>
                    <a:pt x="330" y="404"/>
                    <a:pt x="330" y="404"/>
                  </a:cubicBezTo>
                  <a:cubicBezTo>
                    <a:pt x="330" y="404"/>
                    <a:pt x="330" y="404"/>
                    <a:pt x="331" y="404"/>
                  </a:cubicBezTo>
                  <a:cubicBezTo>
                    <a:pt x="331" y="404"/>
                    <a:pt x="331" y="404"/>
                    <a:pt x="331" y="404"/>
                  </a:cubicBezTo>
                  <a:cubicBezTo>
                    <a:pt x="331" y="404"/>
                    <a:pt x="331" y="404"/>
                    <a:pt x="331" y="405"/>
                  </a:cubicBezTo>
                  <a:cubicBezTo>
                    <a:pt x="331" y="405"/>
                    <a:pt x="330" y="406"/>
                    <a:pt x="331" y="406"/>
                  </a:cubicBezTo>
                  <a:cubicBezTo>
                    <a:pt x="331" y="406"/>
                    <a:pt x="331" y="407"/>
                    <a:pt x="331" y="407"/>
                  </a:cubicBezTo>
                  <a:cubicBezTo>
                    <a:pt x="331" y="407"/>
                    <a:pt x="331" y="407"/>
                    <a:pt x="332" y="407"/>
                  </a:cubicBezTo>
                  <a:cubicBezTo>
                    <a:pt x="332" y="407"/>
                    <a:pt x="332" y="407"/>
                    <a:pt x="332" y="407"/>
                  </a:cubicBezTo>
                  <a:cubicBezTo>
                    <a:pt x="332" y="407"/>
                    <a:pt x="332" y="407"/>
                    <a:pt x="332" y="408"/>
                  </a:cubicBezTo>
                  <a:cubicBezTo>
                    <a:pt x="332" y="408"/>
                    <a:pt x="332" y="408"/>
                    <a:pt x="332" y="408"/>
                  </a:cubicBezTo>
                  <a:cubicBezTo>
                    <a:pt x="331" y="408"/>
                    <a:pt x="331" y="408"/>
                    <a:pt x="331" y="408"/>
                  </a:cubicBezTo>
                  <a:cubicBezTo>
                    <a:pt x="331" y="408"/>
                    <a:pt x="331" y="408"/>
                    <a:pt x="330" y="408"/>
                  </a:cubicBezTo>
                  <a:cubicBezTo>
                    <a:pt x="330" y="408"/>
                    <a:pt x="329" y="409"/>
                    <a:pt x="329" y="408"/>
                  </a:cubicBezTo>
                  <a:cubicBezTo>
                    <a:pt x="329" y="408"/>
                    <a:pt x="328" y="408"/>
                    <a:pt x="328" y="408"/>
                  </a:cubicBezTo>
                  <a:cubicBezTo>
                    <a:pt x="328" y="408"/>
                    <a:pt x="328" y="408"/>
                    <a:pt x="327" y="407"/>
                  </a:cubicBezTo>
                  <a:cubicBezTo>
                    <a:pt x="327" y="407"/>
                    <a:pt x="327" y="407"/>
                    <a:pt x="327" y="407"/>
                  </a:cubicBezTo>
                  <a:cubicBezTo>
                    <a:pt x="327" y="407"/>
                    <a:pt x="327" y="407"/>
                    <a:pt x="327" y="407"/>
                  </a:cubicBezTo>
                  <a:cubicBezTo>
                    <a:pt x="327" y="407"/>
                    <a:pt x="326" y="408"/>
                    <a:pt x="326" y="408"/>
                  </a:cubicBezTo>
                  <a:cubicBezTo>
                    <a:pt x="326" y="408"/>
                    <a:pt x="326" y="408"/>
                    <a:pt x="326" y="408"/>
                  </a:cubicBezTo>
                  <a:cubicBezTo>
                    <a:pt x="325" y="409"/>
                    <a:pt x="325" y="409"/>
                    <a:pt x="325" y="409"/>
                  </a:cubicBezTo>
                  <a:cubicBezTo>
                    <a:pt x="325" y="409"/>
                    <a:pt x="325" y="409"/>
                    <a:pt x="325" y="409"/>
                  </a:cubicBezTo>
                  <a:cubicBezTo>
                    <a:pt x="325" y="409"/>
                    <a:pt x="325" y="409"/>
                    <a:pt x="325" y="409"/>
                  </a:cubicBezTo>
                  <a:cubicBezTo>
                    <a:pt x="325" y="410"/>
                    <a:pt x="325" y="410"/>
                    <a:pt x="325" y="410"/>
                  </a:cubicBezTo>
                  <a:cubicBezTo>
                    <a:pt x="325" y="410"/>
                    <a:pt x="325" y="410"/>
                    <a:pt x="326" y="410"/>
                  </a:cubicBezTo>
                  <a:cubicBezTo>
                    <a:pt x="326" y="409"/>
                    <a:pt x="326" y="409"/>
                    <a:pt x="326" y="409"/>
                  </a:cubicBezTo>
                  <a:cubicBezTo>
                    <a:pt x="326" y="409"/>
                    <a:pt x="326" y="409"/>
                    <a:pt x="326" y="409"/>
                  </a:cubicBezTo>
                  <a:cubicBezTo>
                    <a:pt x="327" y="409"/>
                    <a:pt x="327" y="409"/>
                    <a:pt x="327" y="409"/>
                  </a:cubicBezTo>
                  <a:cubicBezTo>
                    <a:pt x="328" y="409"/>
                    <a:pt x="328" y="409"/>
                    <a:pt x="328" y="409"/>
                  </a:cubicBezTo>
                  <a:cubicBezTo>
                    <a:pt x="328" y="409"/>
                    <a:pt x="328" y="410"/>
                    <a:pt x="328" y="410"/>
                  </a:cubicBezTo>
                  <a:cubicBezTo>
                    <a:pt x="329" y="410"/>
                    <a:pt x="329" y="410"/>
                    <a:pt x="329" y="411"/>
                  </a:cubicBezTo>
                  <a:cubicBezTo>
                    <a:pt x="329" y="411"/>
                    <a:pt x="329" y="411"/>
                    <a:pt x="329" y="411"/>
                  </a:cubicBezTo>
                  <a:cubicBezTo>
                    <a:pt x="328" y="412"/>
                    <a:pt x="326" y="414"/>
                    <a:pt x="325" y="415"/>
                  </a:cubicBezTo>
                  <a:cubicBezTo>
                    <a:pt x="325" y="415"/>
                    <a:pt x="324" y="415"/>
                    <a:pt x="324" y="416"/>
                  </a:cubicBezTo>
                  <a:cubicBezTo>
                    <a:pt x="324" y="416"/>
                    <a:pt x="325" y="416"/>
                    <a:pt x="324" y="416"/>
                  </a:cubicBezTo>
                  <a:cubicBezTo>
                    <a:pt x="324" y="416"/>
                    <a:pt x="324" y="416"/>
                    <a:pt x="324" y="416"/>
                  </a:cubicBezTo>
                  <a:cubicBezTo>
                    <a:pt x="324" y="416"/>
                    <a:pt x="324" y="416"/>
                    <a:pt x="324" y="417"/>
                  </a:cubicBezTo>
                  <a:cubicBezTo>
                    <a:pt x="325" y="417"/>
                    <a:pt x="325" y="417"/>
                    <a:pt x="326" y="417"/>
                  </a:cubicBezTo>
                  <a:cubicBezTo>
                    <a:pt x="326" y="417"/>
                    <a:pt x="326" y="418"/>
                    <a:pt x="326" y="418"/>
                  </a:cubicBezTo>
                  <a:cubicBezTo>
                    <a:pt x="327" y="418"/>
                    <a:pt x="327" y="418"/>
                    <a:pt x="327" y="418"/>
                  </a:cubicBezTo>
                  <a:cubicBezTo>
                    <a:pt x="327" y="418"/>
                    <a:pt x="327" y="418"/>
                    <a:pt x="327" y="418"/>
                  </a:cubicBezTo>
                  <a:cubicBezTo>
                    <a:pt x="327" y="419"/>
                    <a:pt x="327" y="419"/>
                    <a:pt x="327" y="419"/>
                  </a:cubicBezTo>
                  <a:cubicBezTo>
                    <a:pt x="328" y="419"/>
                    <a:pt x="329" y="420"/>
                    <a:pt x="329" y="421"/>
                  </a:cubicBezTo>
                  <a:cubicBezTo>
                    <a:pt x="330" y="420"/>
                    <a:pt x="330" y="420"/>
                    <a:pt x="331" y="420"/>
                  </a:cubicBezTo>
                  <a:cubicBezTo>
                    <a:pt x="331" y="420"/>
                    <a:pt x="331" y="419"/>
                    <a:pt x="331" y="419"/>
                  </a:cubicBezTo>
                  <a:cubicBezTo>
                    <a:pt x="331" y="419"/>
                    <a:pt x="331" y="419"/>
                    <a:pt x="332" y="418"/>
                  </a:cubicBezTo>
                  <a:cubicBezTo>
                    <a:pt x="332" y="418"/>
                    <a:pt x="332" y="418"/>
                    <a:pt x="332" y="418"/>
                  </a:cubicBezTo>
                  <a:cubicBezTo>
                    <a:pt x="332" y="418"/>
                    <a:pt x="332" y="418"/>
                    <a:pt x="332" y="418"/>
                  </a:cubicBezTo>
                  <a:cubicBezTo>
                    <a:pt x="333" y="417"/>
                    <a:pt x="333" y="418"/>
                    <a:pt x="333" y="418"/>
                  </a:cubicBezTo>
                  <a:cubicBezTo>
                    <a:pt x="333" y="418"/>
                    <a:pt x="334" y="418"/>
                    <a:pt x="334" y="418"/>
                  </a:cubicBezTo>
                  <a:cubicBezTo>
                    <a:pt x="334" y="418"/>
                    <a:pt x="334" y="418"/>
                    <a:pt x="334" y="418"/>
                  </a:cubicBezTo>
                  <a:cubicBezTo>
                    <a:pt x="334" y="417"/>
                    <a:pt x="334" y="417"/>
                    <a:pt x="334" y="417"/>
                  </a:cubicBezTo>
                  <a:cubicBezTo>
                    <a:pt x="335" y="418"/>
                    <a:pt x="334" y="418"/>
                    <a:pt x="334" y="418"/>
                  </a:cubicBezTo>
                  <a:cubicBezTo>
                    <a:pt x="334" y="418"/>
                    <a:pt x="335" y="418"/>
                    <a:pt x="335" y="418"/>
                  </a:cubicBezTo>
                  <a:cubicBezTo>
                    <a:pt x="334" y="419"/>
                    <a:pt x="334" y="419"/>
                    <a:pt x="334" y="419"/>
                  </a:cubicBezTo>
                  <a:cubicBezTo>
                    <a:pt x="333" y="419"/>
                    <a:pt x="333" y="419"/>
                    <a:pt x="333" y="419"/>
                  </a:cubicBezTo>
                  <a:cubicBezTo>
                    <a:pt x="333" y="420"/>
                    <a:pt x="333" y="420"/>
                    <a:pt x="333" y="420"/>
                  </a:cubicBezTo>
                  <a:cubicBezTo>
                    <a:pt x="333" y="420"/>
                    <a:pt x="332" y="420"/>
                    <a:pt x="332" y="420"/>
                  </a:cubicBezTo>
                  <a:cubicBezTo>
                    <a:pt x="333" y="420"/>
                    <a:pt x="333" y="420"/>
                    <a:pt x="334" y="420"/>
                  </a:cubicBezTo>
                  <a:cubicBezTo>
                    <a:pt x="334" y="420"/>
                    <a:pt x="334" y="420"/>
                    <a:pt x="334" y="420"/>
                  </a:cubicBezTo>
                  <a:cubicBezTo>
                    <a:pt x="334" y="420"/>
                    <a:pt x="334" y="420"/>
                    <a:pt x="335" y="420"/>
                  </a:cubicBezTo>
                  <a:cubicBezTo>
                    <a:pt x="335" y="420"/>
                    <a:pt x="335" y="420"/>
                    <a:pt x="335" y="420"/>
                  </a:cubicBezTo>
                  <a:cubicBezTo>
                    <a:pt x="335" y="420"/>
                    <a:pt x="336" y="420"/>
                    <a:pt x="336" y="420"/>
                  </a:cubicBezTo>
                  <a:cubicBezTo>
                    <a:pt x="336" y="421"/>
                    <a:pt x="337" y="420"/>
                    <a:pt x="337" y="420"/>
                  </a:cubicBezTo>
                  <a:cubicBezTo>
                    <a:pt x="338" y="420"/>
                    <a:pt x="338" y="420"/>
                    <a:pt x="339" y="421"/>
                  </a:cubicBezTo>
                  <a:cubicBezTo>
                    <a:pt x="339" y="421"/>
                    <a:pt x="339" y="421"/>
                    <a:pt x="339" y="421"/>
                  </a:cubicBezTo>
                  <a:cubicBezTo>
                    <a:pt x="339" y="421"/>
                    <a:pt x="339" y="422"/>
                    <a:pt x="339" y="422"/>
                  </a:cubicBezTo>
                  <a:cubicBezTo>
                    <a:pt x="338" y="422"/>
                    <a:pt x="338" y="422"/>
                    <a:pt x="338" y="422"/>
                  </a:cubicBezTo>
                  <a:cubicBezTo>
                    <a:pt x="338" y="422"/>
                    <a:pt x="338" y="422"/>
                    <a:pt x="338" y="422"/>
                  </a:cubicBezTo>
                  <a:cubicBezTo>
                    <a:pt x="338" y="423"/>
                    <a:pt x="337" y="423"/>
                    <a:pt x="337" y="423"/>
                  </a:cubicBezTo>
                  <a:cubicBezTo>
                    <a:pt x="337" y="423"/>
                    <a:pt x="336" y="424"/>
                    <a:pt x="336" y="424"/>
                  </a:cubicBezTo>
                  <a:cubicBezTo>
                    <a:pt x="337" y="424"/>
                    <a:pt x="337" y="424"/>
                    <a:pt x="337" y="423"/>
                  </a:cubicBezTo>
                  <a:cubicBezTo>
                    <a:pt x="337" y="423"/>
                    <a:pt x="338" y="423"/>
                    <a:pt x="338" y="423"/>
                  </a:cubicBezTo>
                  <a:cubicBezTo>
                    <a:pt x="338" y="423"/>
                    <a:pt x="338" y="424"/>
                    <a:pt x="338" y="424"/>
                  </a:cubicBezTo>
                  <a:cubicBezTo>
                    <a:pt x="338" y="424"/>
                    <a:pt x="338" y="424"/>
                    <a:pt x="338" y="424"/>
                  </a:cubicBezTo>
                  <a:cubicBezTo>
                    <a:pt x="339" y="424"/>
                    <a:pt x="339" y="425"/>
                    <a:pt x="339" y="425"/>
                  </a:cubicBezTo>
                  <a:cubicBezTo>
                    <a:pt x="339" y="425"/>
                    <a:pt x="339" y="425"/>
                    <a:pt x="339" y="426"/>
                  </a:cubicBezTo>
                  <a:cubicBezTo>
                    <a:pt x="339" y="426"/>
                    <a:pt x="338" y="426"/>
                    <a:pt x="338" y="426"/>
                  </a:cubicBezTo>
                  <a:cubicBezTo>
                    <a:pt x="338" y="426"/>
                    <a:pt x="338" y="426"/>
                    <a:pt x="338" y="425"/>
                  </a:cubicBezTo>
                  <a:cubicBezTo>
                    <a:pt x="338" y="425"/>
                    <a:pt x="338" y="425"/>
                    <a:pt x="337" y="425"/>
                  </a:cubicBezTo>
                  <a:cubicBezTo>
                    <a:pt x="337" y="425"/>
                    <a:pt x="337" y="425"/>
                    <a:pt x="337" y="425"/>
                  </a:cubicBezTo>
                  <a:cubicBezTo>
                    <a:pt x="337" y="425"/>
                    <a:pt x="337" y="425"/>
                    <a:pt x="337" y="425"/>
                  </a:cubicBezTo>
                  <a:cubicBezTo>
                    <a:pt x="337" y="424"/>
                    <a:pt x="337" y="425"/>
                    <a:pt x="336" y="425"/>
                  </a:cubicBezTo>
                  <a:cubicBezTo>
                    <a:pt x="336" y="425"/>
                    <a:pt x="337" y="425"/>
                    <a:pt x="336" y="425"/>
                  </a:cubicBezTo>
                  <a:cubicBezTo>
                    <a:pt x="336" y="425"/>
                    <a:pt x="336" y="425"/>
                    <a:pt x="336" y="425"/>
                  </a:cubicBezTo>
                  <a:cubicBezTo>
                    <a:pt x="336" y="425"/>
                    <a:pt x="336" y="425"/>
                    <a:pt x="336" y="425"/>
                  </a:cubicBezTo>
                  <a:cubicBezTo>
                    <a:pt x="335" y="425"/>
                    <a:pt x="335" y="425"/>
                    <a:pt x="335" y="425"/>
                  </a:cubicBezTo>
                  <a:cubicBezTo>
                    <a:pt x="335" y="424"/>
                    <a:pt x="336" y="424"/>
                    <a:pt x="336" y="424"/>
                  </a:cubicBezTo>
                  <a:cubicBezTo>
                    <a:pt x="335" y="424"/>
                    <a:pt x="335" y="424"/>
                    <a:pt x="335" y="424"/>
                  </a:cubicBezTo>
                  <a:cubicBezTo>
                    <a:pt x="335" y="424"/>
                    <a:pt x="334" y="424"/>
                    <a:pt x="334" y="425"/>
                  </a:cubicBezTo>
                  <a:cubicBezTo>
                    <a:pt x="334" y="425"/>
                    <a:pt x="334" y="425"/>
                    <a:pt x="334" y="425"/>
                  </a:cubicBezTo>
                  <a:cubicBezTo>
                    <a:pt x="334" y="425"/>
                    <a:pt x="334" y="425"/>
                    <a:pt x="334" y="425"/>
                  </a:cubicBezTo>
                  <a:cubicBezTo>
                    <a:pt x="335" y="426"/>
                    <a:pt x="335" y="426"/>
                    <a:pt x="336" y="427"/>
                  </a:cubicBezTo>
                  <a:cubicBezTo>
                    <a:pt x="336" y="428"/>
                    <a:pt x="337" y="428"/>
                    <a:pt x="337" y="428"/>
                  </a:cubicBezTo>
                  <a:cubicBezTo>
                    <a:pt x="337" y="429"/>
                    <a:pt x="337" y="429"/>
                    <a:pt x="337" y="429"/>
                  </a:cubicBezTo>
                  <a:cubicBezTo>
                    <a:pt x="338" y="429"/>
                    <a:pt x="338" y="429"/>
                    <a:pt x="337" y="429"/>
                  </a:cubicBezTo>
                  <a:cubicBezTo>
                    <a:pt x="337" y="429"/>
                    <a:pt x="337" y="430"/>
                    <a:pt x="337" y="430"/>
                  </a:cubicBezTo>
                  <a:cubicBezTo>
                    <a:pt x="337" y="430"/>
                    <a:pt x="337" y="430"/>
                    <a:pt x="337" y="430"/>
                  </a:cubicBezTo>
                  <a:cubicBezTo>
                    <a:pt x="338" y="430"/>
                    <a:pt x="338" y="431"/>
                    <a:pt x="338" y="431"/>
                  </a:cubicBezTo>
                  <a:cubicBezTo>
                    <a:pt x="338" y="431"/>
                    <a:pt x="338" y="431"/>
                    <a:pt x="338" y="431"/>
                  </a:cubicBezTo>
                  <a:cubicBezTo>
                    <a:pt x="338" y="431"/>
                    <a:pt x="338" y="431"/>
                    <a:pt x="338" y="431"/>
                  </a:cubicBezTo>
                  <a:cubicBezTo>
                    <a:pt x="338" y="432"/>
                    <a:pt x="338" y="432"/>
                    <a:pt x="338" y="432"/>
                  </a:cubicBezTo>
                  <a:cubicBezTo>
                    <a:pt x="338" y="432"/>
                    <a:pt x="339" y="432"/>
                    <a:pt x="339" y="432"/>
                  </a:cubicBezTo>
                  <a:cubicBezTo>
                    <a:pt x="339" y="432"/>
                    <a:pt x="339" y="433"/>
                    <a:pt x="339" y="433"/>
                  </a:cubicBezTo>
                  <a:cubicBezTo>
                    <a:pt x="339" y="433"/>
                    <a:pt x="339" y="433"/>
                    <a:pt x="339" y="433"/>
                  </a:cubicBezTo>
                  <a:cubicBezTo>
                    <a:pt x="339" y="433"/>
                    <a:pt x="339" y="433"/>
                    <a:pt x="339" y="433"/>
                  </a:cubicBezTo>
                  <a:cubicBezTo>
                    <a:pt x="339" y="433"/>
                    <a:pt x="339" y="433"/>
                    <a:pt x="338" y="433"/>
                  </a:cubicBezTo>
                  <a:cubicBezTo>
                    <a:pt x="338" y="433"/>
                    <a:pt x="338" y="433"/>
                    <a:pt x="338" y="433"/>
                  </a:cubicBezTo>
                  <a:cubicBezTo>
                    <a:pt x="338" y="433"/>
                    <a:pt x="338" y="433"/>
                    <a:pt x="338" y="433"/>
                  </a:cubicBezTo>
                  <a:cubicBezTo>
                    <a:pt x="338" y="434"/>
                    <a:pt x="338" y="434"/>
                    <a:pt x="338" y="434"/>
                  </a:cubicBezTo>
                  <a:cubicBezTo>
                    <a:pt x="338" y="434"/>
                    <a:pt x="338" y="434"/>
                    <a:pt x="339" y="434"/>
                  </a:cubicBezTo>
                  <a:cubicBezTo>
                    <a:pt x="339" y="434"/>
                    <a:pt x="339" y="434"/>
                    <a:pt x="339" y="434"/>
                  </a:cubicBezTo>
                  <a:cubicBezTo>
                    <a:pt x="339" y="434"/>
                    <a:pt x="339" y="435"/>
                    <a:pt x="339" y="435"/>
                  </a:cubicBezTo>
                  <a:cubicBezTo>
                    <a:pt x="338" y="435"/>
                    <a:pt x="338" y="435"/>
                    <a:pt x="338" y="435"/>
                  </a:cubicBezTo>
                  <a:cubicBezTo>
                    <a:pt x="338" y="436"/>
                    <a:pt x="338" y="436"/>
                    <a:pt x="338" y="436"/>
                  </a:cubicBezTo>
                  <a:cubicBezTo>
                    <a:pt x="338" y="436"/>
                    <a:pt x="339" y="436"/>
                    <a:pt x="339" y="436"/>
                  </a:cubicBezTo>
                  <a:cubicBezTo>
                    <a:pt x="339" y="436"/>
                    <a:pt x="339" y="436"/>
                    <a:pt x="339" y="437"/>
                  </a:cubicBezTo>
                  <a:cubicBezTo>
                    <a:pt x="338" y="437"/>
                    <a:pt x="338" y="437"/>
                    <a:pt x="338" y="437"/>
                  </a:cubicBezTo>
                  <a:cubicBezTo>
                    <a:pt x="338" y="437"/>
                    <a:pt x="338" y="437"/>
                    <a:pt x="338" y="437"/>
                  </a:cubicBezTo>
                  <a:cubicBezTo>
                    <a:pt x="338" y="437"/>
                    <a:pt x="338" y="437"/>
                    <a:pt x="338" y="437"/>
                  </a:cubicBezTo>
                  <a:cubicBezTo>
                    <a:pt x="338" y="438"/>
                    <a:pt x="339" y="438"/>
                    <a:pt x="339" y="438"/>
                  </a:cubicBezTo>
                  <a:cubicBezTo>
                    <a:pt x="339" y="438"/>
                    <a:pt x="339" y="438"/>
                    <a:pt x="339" y="438"/>
                  </a:cubicBezTo>
                  <a:cubicBezTo>
                    <a:pt x="339" y="438"/>
                    <a:pt x="339" y="438"/>
                    <a:pt x="339" y="438"/>
                  </a:cubicBezTo>
                  <a:cubicBezTo>
                    <a:pt x="339" y="439"/>
                    <a:pt x="339" y="439"/>
                    <a:pt x="339" y="439"/>
                  </a:cubicBezTo>
                  <a:cubicBezTo>
                    <a:pt x="339" y="439"/>
                    <a:pt x="339" y="440"/>
                    <a:pt x="338" y="440"/>
                  </a:cubicBezTo>
                  <a:cubicBezTo>
                    <a:pt x="338" y="440"/>
                    <a:pt x="338" y="440"/>
                    <a:pt x="338" y="440"/>
                  </a:cubicBezTo>
                  <a:cubicBezTo>
                    <a:pt x="338" y="440"/>
                    <a:pt x="338" y="441"/>
                    <a:pt x="338" y="441"/>
                  </a:cubicBezTo>
                  <a:cubicBezTo>
                    <a:pt x="338" y="441"/>
                    <a:pt x="339" y="441"/>
                    <a:pt x="339" y="441"/>
                  </a:cubicBezTo>
                  <a:cubicBezTo>
                    <a:pt x="339" y="441"/>
                    <a:pt x="339" y="441"/>
                    <a:pt x="339" y="441"/>
                  </a:cubicBezTo>
                  <a:cubicBezTo>
                    <a:pt x="339" y="442"/>
                    <a:pt x="339" y="442"/>
                    <a:pt x="340" y="442"/>
                  </a:cubicBezTo>
                  <a:cubicBezTo>
                    <a:pt x="340" y="442"/>
                    <a:pt x="340" y="442"/>
                    <a:pt x="339" y="442"/>
                  </a:cubicBezTo>
                  <a:cubicBezTo>
                    <a:pt x="339" y="442"/>
                    <a:pt x="339" y="442"/>
                    <a:pt x="339" y="442"/>
                  </a:cubicBezTo>
                  <a:cubicBezTo>
                    <a:pt x="339" y="442"/>
                    <a:pt x="340" y="442"/>
                    <a:pt x="340" y="443"/>
                  </a:cubicBezTo>
                  <a:cubicBezTo>
                    <a:pt x="340" y="443"/>
                    <a:pt x="340" y="443"/>
                    <a:pt x="340" y="443"/>
                  </a:cubicBezTo>
                  <a:cubicBezTo>
                    <a:pt x="340" y="443"/>
                    <a:pt x="340" y="444"/>
                    <a:pt x="340" y="444"/>
                  </a:cubicBezTo>
                  <a:cubicBezTo>
                    <a:pt x="340" y="444"/>
                    <a:pt x="340" y="444"/>
                    <a:pt x="340" y="444"/>
                  </a:cubicBezTo>
                  <a:cubicBezTo>
                    <a:pt x="341" y="444"/>
                    <a:pt x="341" y="444"/>
                    <a:pt x="341" y="444"/>
                  </a:cubicBezTo>
                  <a:cubicBezTo>
                    <a:pt x="341" y="444"/>
                    <a:pt x="341" y="444"/>
                    <a:pt x="341" y="443"/>
                  </a:cubicBezTo>
                  <a:cubicBezTo>
                    <a:pt x="341" y="443"/>
                    <a:pt x="341" y="443"/>
                    <a:pt x="341" y="443"/>
                  </a:cubicBezTo>
                  <a:cubicBezTo>
                    <a:pt x="342" y="443"/>
                    <a:pt x="342" y="443"/>
                    <a:pt x="342" y="443"/>
                  </a:cubicBezTo>
                  <a:cubicBezTo>
                    <a:pt x="342" y="443"/>
                    <a:pt x="342" y="443"/>
                    <a:pt x="342" y="442"/>
                  </a:cubicBezTo>
                  <a:cubicBezTo>
                    <a:pt x="342" y="442"/>
                    <a:pt x="342" y="442"/>
                    <a:pt x="342" y="442"/>
                  </a:cubicBezTo>
                  <a:cubicBezTo>
                    <a:pt x="341" y="442"/>
                    <a:pt x="341" y="442"/>
                    <a:pt x="342" y="442"/>
                  </a:cubicBezTo>
                  <a:cubicBezTo>
                    <a:pt x="342" y="442"/>
                    <a:pt x="342" y="442"/>
                    <a:pt x="342" y="442"/>
                  </a:cubicBezTo>
                  <a:cubicBezTo>
                    <a:pt x="342" y="441"/>
                    <a:pt x="342" y="441"/>
                    <a:pt x="342" y="441"/>
                  </a:cubicBezTo>
                  <a:cubicBezTo>
                    <a:pt x="342" y="441"/>
                    <a:pt x="342" y="440"/>
                    <a:pt x="342" y="440"/>
                  </a:cubicBezTo>
                  <a:cubicBezTo>
                    <a:pt x="342" y="440"/>
                    <a:pt x="343" y="440"/>
                    <a:pt x="343" y="440"/>
                  </a:cubicBezTo>
                  <a:cubicBezTo>
                    <a:pt x="343" y="440"/>
                    <a:pt x="343" y="440"/>
                    <a:pt x="343" y="439"/>
                  </a:cubicBezTo>
                  <a:cubicBezTo>
                    <a:pt x="343" y="439"/>
                    <a:pt x="343" y="439"/>
                    <a:pt x="342" y="439"/>
                  </a:cubicBezTo>
                  <a:cubicBezTo>
                    <a:pt x="342" y="438"/>
                    <a:pt x="342" y="438"/>
                    <a:pt x="342" y="438"/>
                  </a:cubicBezTo>
                  <a:cubicBezTo>
                    <a:pt x="342" y="437"/>
                    <a:pt x="343" y="437"/>
                    <a:pt x="343" y="436"/>
                  </a:cubicBezTo>
                  <a:cubicBezTo>
                    <a:pt x="343" y="436"/>
                    <a:pt x="343" y="436"/>
                    <a:pt x="343" y="436"/>
                  </a:cubicBezTo>
                  <a:cubicBezTo>
                    <a:pt x="344" y="436"/>
                    <a:pt x="344" y="435"/>
                    <a:pt x="344" y="435"/>
                  </a:cubicBezTo>
                  <a:cubicBezTo>
                    <a:pt x="344" y="434"/>
                    <a:pt x="344" y="434"/>
                    <a:pt x="344" y="433"/>
                  </a:cubicBezTo>
                  <a:cubicBezTo>
                    <a:pt x="344" y="433"/>
                    <a:pt x="344" y="432"/>
                    <a:pt x="344" y="432"/>
                  </a:cubicBezTo>
                  <a:cubicBezTo>
                    <a:pt x="344" y="431"/>
                    <a:pt x="344" y="430"/>
                    <a:pt x="345" y="429"/>
                  </a:cubicBezTo>
                  <a:cubicBezTo>
                    <a:pt x="345" y="429"/>
                    <a:pt x="345" y="428"/>
                    <a:pt x="346" y="428"/>
                  </a:cubicBezTo>
                  <a:cubicBezTo>
                    <a:pt x="346" y="427"/>
                    <a:pt x="346" y="426"/>
                    <a:pt x="347" y="425"/>
                  </a:cubicBezTo>
                  <a:cubicBezTo>
                    <a:pt x="347" y="425"/>
                    <a:pt x="348" y="425"/>
                    <a:pt x="348" y="425"/>
                  </a:cubicBezTo>
                  <a:cubicBezTo>
                    <a:pt x="348" y="425"/>
                    <a:pt x="348" y="425"/>
                    <a:pt x="348" y="425"/>
                  </a:cubicBezTo>
                  <a:cubicBezTo>
                    <a:pt x="349" y="425"/>
                    <a:pt x="349" y="426"/>
                    <a:pt x="349" y="427"/>
                  </a:cubicBezTo>
                  <a:cubicBezTo>
                    <a:pt x="349" y="427"/>
                    <a:pt x="349" y="427"/>
                    <a:pt x="349" y="427"/>
                  </a:cubicBezTo>
                  <a:cubicBezTo>
                    <a:pt x="350" y="428"/>
                    <a:pt x="350" y="428"/>
                    <a:pt x="350" y="429"/>
                  </a:cubicBezTo>
                  <a:cubicBezTo>
                    <a:pt x="352" y="430"/>
                    <a:pt x="354" y="432"/>
                    <a:pt x="355" y="434"/>
                  </a:cubicBezTo>
                  <a:cubicBezTo>
                    <a:pt x="356" y="435"/>
                    <a:pt x="356" y="437"/>
                    <a:pt x="356" y="438"/>
                  </a:cubicBezTo>
                  <a:cubicBezTo>
                    <a:pt x="356" y="439"/>
                    <a:pt x="356" y="439"/>
                    <a:pt x="356" y="440"/>
                  </a:cubicBezTo>
                  <a:cubicBezTo>
                    <a:pt x="356" y="440"/>
                    <a:pt x="357" y="441"/>
                    <a:pt x="357" y="441"/>
                  </a:cubicBezTo>
                  <a:cubicBezTo>
                    <a:pt x="357" y="442"/>
                    <a:pt x="357" y="443"/>
                    <a:pt x="356" y="444"/>
                  </a:cubicBezTo>
                  <a:cubicBezTo>
                    <a:pt x="356" y="444"/>
                    <a:pt x="356" y="445"/>
                    <a:pt x="356" y="445"/>
                  </a:cubicBezTo>
                  <a:cubicBezTo>
                    <a:pt x="356" y="444"/>
                    <a:pt x="355" y="444"/>
                    <a:pt x="355" y="444"/>
                  </a:cubicBezTo>
                  <a:cubicBezTo>
                    <a:pt x="355" y="444"/>
                    <a:pt x="355" y="444"/>
                    <a:pt x="354" y="444"/>
                  </a:cubicBezTo>
                  <a:cubicBezTo>
                    <a:pt x="354" y="444"/>
                    <a:pt x="354" y="444"/>
                    <a:pt x="354" y="444"/>
                  </a:cubicBezTo>
                  <a:cubicBezTo>
                    <a:pt x="354" y="444"/>
                    <a:pt x="354" y="444"/>
                    <a:pt x="354" y="444"/>
                  </a:cubicBezTo>
                  <a:cubicBezTo>
                    <a:pt x="354" y="443"/>
                    <a:pt x="354" y="442"/>
                    <a:pt x="354" y="442"/>
                  </a:cubicBezTo>
                  <a:cubicBezTo>
                    <a:pt x="354" y="442"/>
                    <a:pt x="353" y="443"/>
                    <a:pt x="353" y="444"/>
                  </a:cubicBezTo>
                  <a:cubicBezTo>
                    <a:pt x="353" y="444"/>
                    <a:pt x="353" y="444"/>
                    <a:pt x="353" y="444"/>
                  </a:cubicBezTo>
                  <a:cubicBezTo>
                    <a:pt x="353" y="444"/>
                    <a:pt x="353" y="444"/>
                    <a:pt x="353" y="444"/>
                  </a:cubicBezTo>
                  <a:cubicBezTo>
                    <a:pt x="353" y="444"/>
                    <a:pt x="353" y="445"/>
                    <a:pt x="353" y="445"/>
                  </a:cubicBezTo>
                  <a:cubicBezTo>
                    <a:pt x="353" y="445"/>
                    <a:pt x="353" y="445"/>
                    <a:pt x="354" y="445"/>
                  </a:cubicBezTo>
                  <a:cubicBezTo>
                    <a:pt x="354" y="446"/>
                    <a:pt x="354" y="446"/>
                    <a:pt x="354" y="446"/>
                  </a:cubicBezTo>
                  <a:cubicBezTo>
                    <a:pt x="353" y="446"/>
                    <a:pt x="353" y="447"/>
                    <a:pt x="353" y="447"/>
                  </a:cubicBezTo>
                  <a:cubicBezTo>
                    <a:pt x="353" y="447"/>
                    <a:pt x="353" y="447"/>
                    <a:pt x="353" y="447"/>
                  </a:cubicBezTo>
                  <a:cubicBezTo>
                    <a:pt x="352" y="448"/>
                    <a:pt x="353" y="449"/>
                    <a:pt x="353" y="449"/>
                  </a:cubicBezTo>
                  <a:cubicBezTo>
                    <a:pt x="353" y="449"/>
                    <a:pt x="353" y="450"/>
                    <a:pt x="353" y="450"/>
                  </a:cubicBezTo>
                  <a:cubicBezTo>
                    <a:pt x="353" y="450"/>
                    <a:pt x="353" y="451"/>
                    <a:pt x="353" y="451"/>
                  </a:cubicBezTo>
                  <a:cubicBezTo>
                    <a:pt x="354" y="452"/>
                    <a:pt x="354" y="452"/>
                    <a:pt x="354" y="453"/>
                  </a:cubicBezTo>
                  <a:cubicBezTo>
                    <a:pt x="354" y="453"/>
                    <a:pt x="354" y="453"/>
                    <a:pt x="354" y="454"/>
                  </a:cubicBezTo>
                  <a:cubicBezTo>
                    <a:pt x="355" y="454"/>
                    <a:pt x="355" y="454"/>
                    <a:pt x="355" y="454"/>
                  </a:cubicBezTo>
                  <a:cubicBezTo>
                    <a:pt x="355" y="455"/>
                    <a:pt x="355" y="455"/>
                    <a:pt x="355" y="455"/>
                  </a:cubicBezTo>
                  <a:cubicBezTo>
                    <a:pt x="356" y="455"/>
                    <a:pt x="356" y="456"/>
                    <a:pt x="356" y="456"/>
                  </a:cubicBezTo>
                  <a:cubicBezTo>
                    <a:pt x="357" y="458"/>
                    <a:pt x="358" y="459"/>
                    <a:pt x="359" y="460"/>
                  </a:cubicBezTo>
                  <a:cubicBezTo>
                    <a:pt x="359" y="461"/>
                    <a:pt x="359" y="461"/>
                    <a:pt x="359" y="461"/>
                  </a:cubicBezTo>
                  <a:cubicBezTo>
                    <a:pt x="359" y="461"/>
                    <a:pt x="359" y="461"/>
                    <a:pt x="359" y="461"/>
                  </a:cubicBezTo>
                  <a:cubicBezTo>
                    <a:pt x="359" y="461"/>
                    <a:pt x="359" y="461"/>
                    <a:pt x="360" y="462"/>
                  </a:cubicBezTo>
                  <a:cubicBezTo>
                    <a:pt x="360" y="462"/>
                    <a:pt x="360" y="462"/>
                    <a:pt x="360" y="462"/>
                  </a:cubicBezTo>
                  <a:cubicBezTo>
                    <a:pt x="360" y="463"/>
                    <a:pt x="360" y="463"/>
                    <a:pt x="360" y="464"/>
                  </a:cubicBezTo>
                  <a:cubicBezTo>
                    <a:pt x="361" y="464"/>
                    <a:pt x="360" y="463"/>
                    <a:pt x="361" y="462"/>
                  </a:cubicBezTo>
                  <a:cubicBezTo>
                    <a:pt x="361" y="462"/>
                    <a:pt x="361" y="462"/>
                    <a:pt x="361" y="462"/>
                  </a:cubicBezTo>
                  <a:cubicBezTo>
                    <a:pt x="362" y="462"/>
                    <a:pt x="362" y="462"/>
                    <a:pt x="362" y="462"/>
                  </a:cubicBezTo>
                  <a:cubicBezTo>
                    <a:pt x="362" y="462"/>
                    <a:pt x="362" y="462"/>
                    <a:pt x="362" y="462"/>
                  </a:cubicBezTo>
                  <a:cubicBezTo>
                    <a:pt x="362" y="461"/>
                    <a:pt x="362" y="461"/>
                    <a:pt x="362" y="461"/>
                  </a:cubicBezTo>
                  <a:cubicBezTo>
                    <a:pt x="362" y="461"/>
                    <a:pt x="362" y="461"/>
                    <a:pt x="362" y="460"/>
                  </a:cubicBezTo>
                  <a:cubicBezTo>
                    <a:pt x="361" y="460"/>
                    <a:pt x="361" y="460"/>
                    <a:pt x="361" y="460"/>
                  </a:cubicBezTo>
                  <a:cubicBezTo>
                    <a:pt x="362" y="460"/>
                    <a:pt x="362" y="460"/>
                    <a:pt x="362" y="460"/>
                  </a:cubicBezTo>
                  <a:cubicBezTo>
                    <a:pt x="362" y="460"/>
                    <a:pt x="363" y="460"/>
                    <a:pt x="363" y="459"/>
                  </a:cubicBezTo>
                  <a:cubicBezTo>
                    <a:pt x="363" y="459"/>
                    <a:pt x="363" y="459"/>
                    <a:pt x="363" y="459"/>
                  </a:cubicBezTo>
                  <a:cubicBezTo>
                    <a:pt x="364" y="459"/>
                    <a:pt x="364" y="459"/>
                    <a:pt x="364" y="459"/>
                  </a:cubicBezTo>
                  <a:cubicBezTo>
                    <a:pt x="364" y="459"/>
                    <a:pt x="364" y="459"/>
                    <a:pt x="365" y="459"/>
                  </a:cubicBezTo>
                  <a:cubicBezTo>
                    <a:pt x="365" y="459"/>
                    <a:pt x="365" y="460"/>
                    <a:pt x="365" y="460"/>
                  </a:cubicBezTo>
                  <a:cubicBezTo>
                    <a:pt x="365" y="460"/>
                    <a:pt x="365" y="459"/>
                    <a:pt x="365" y="459"/>
                  </a:cubicBezTo>
                  <a:cubicBezTo>
                    <a:pt x="365" y="458"/>
                    <a:pt x="366" y="458"/>
                    <a:pt x="366" y="458"/>
                  </a:cubicBezTo>
                  <a:cubicBezTo>
                    <a:pt x="366" y="457"/>
                    <a:pt x="366" y="457"/>
                    <a:pt x="366" y="456"/>
                  </a:cubicBezTo>
                  <a:cubicBezTo>
                    <a:pt x="366" y="456"/>
                    <a:pt x="366" y="455"/>
                    <a:pt x="366" y="455"/>
                  </a:cubicBezTo>
                  <a:cubicBezTo>
                    <a:pt x="366" y="455"/>
                    <a:pt x="365" y="454"/>
                    <a:pt x="365" y="454"/>
                  </a:cubicBezTo>
                  <a:cubicBezTo>
                    <a:pt x="365" y="454"/>
                    <a:pt x="365" y="453"/>
                    <a:pt x="366" y="453"/>
                  </a:cubicBezTo>
                  <a:cubicBezTo>
                    <a:pt x="366" y="453"/>
                    <a:pt x="366" y="452"/>
                    <a:pt x="367" y="451"/>
                  </a:cubicBezTo>
                  <a:cubicBezTo>
                    <a:pt x="367" y="451"/>
                    <a:pt x="367" y="450"/>
                    <a:pt x="367" y="450"/>
                  </a:cubicBezTo>
                  <a:cubicBezTo>
                    <a:pt x="367" y="450"/>
                    <a:pt x="368" y="450"/>
                    <a:pt x="368" y="449"/>
                  </a:cubicBezTo>
                  <a:cubicBezTo>
                    <a:pt x="369" y="449"/>
                    <a:pt x="370" y="448"/>
                    <a:pt x="370" y="447"/>
                  </a:cubicBezTo>
                  <a:cubicBezTo>
                    <a:pt x="370" y="447"/>
                    <a:pt x="370" y="447"/>
                    <a:pt x="370" y="447"/>
                  </a:cubicBezTo>
                  <a:cubicBezTo>
                    <a:pt x="371" y="447"/>
                    <a:pt x="370" y="446"/>
                    <a:pt x="370" y="446"/>
                  </a:cubicBezTo>
                  <a:cubicBezTo>
                    <a:pt x="370" y="446"/>
                    <a:pt x="369" y="447"/>
                    <a:pt x="369" y="447"/>
                  </a:cubicBezTo>
                  <a:cubicBezTo>
                    <a:pt x="369" y="447"/>
                    <a:pt x="369" y="446"/>
                    <a:pt x="369" y="446"/>
                  </a:cubicBezTo>
                  <a:cubicBezTo>
                    <a:pt x="369" y="446"/>
                    <a:pt x="369" y="445"/>
                    <a:pt x="370" y="445"/>
                  </a:cubicBezTo>
                  <a:cubicBezTo>
                    <a:pt x="370" y="445"/>
                    <a:pt x="370" y="444"/>
                    <a:pt x="370" y="444"/>
                  </a:cubicBezTo>
                  <a:cubicBezTo>
                    <a:pt x="370" y="444"/>
                    <a:pt x="370" y="444"/>
                    <a:pt x="370" y="444"/>
                  </a:cubicBezTo>
                  <a:cubicBezTo>
                    <a:pt x="370" y="444"/>
                    <a:pt x="370" y="443"/>
                    <a:pt x="370" y="443"/>
                  </a:cubicBezTo>
                  <a:cubicBezTo>
                    <a:pt x="370" y="442"/>
                    <a:pt x="371" y="440"/>
                    <a:pt x="371" y="439"/>
                  </a:cubicBezTo>
                  <a:cubicBezTo>
                    <a:pt x="371" y="438"/>
                    <a:pt x="371" y="437"/>
                    <a:pt x="371" y="436"/>
                  </a:cubicBezTo>
                  <a:cubicBezTo>
                    <a:pt x="371" y="436"/>
                    <a:pt x="371" y="436"/>
                    <a:pt x="371" y="435"/>
                  </a:cubicBezTo>
                  <a:cubicBezTo>
                    <a:pt x="371" y="435"/>
                    <a:pt x="371" y="435"/>
                    <a:pt x="372" y="435"/>
                  </a:cubicBezTo>
                  <a:cubicBezTo>
                    <a:pt x="372" y="435"/>
                    <a:pt x="372" y="435"/>
                    <a:pt x="372" y="435"/>
                  </a:cubicBezTo>
                  <a:cubicBezTo>
                    <a:pt x="373" y="435"/>
                    <a:pt x="373" y="435"/>
                    <a:pt x="373" y="434"/>
                  </a:cubicBezTo>
                  <a:cubicBezTo>
                    <a:pt x="373" y="435"/>
                    <a:pt x="373" y="435"/>
                    <a:pt x="374" y="435"/>
                  </a:cubicBezTo>
                  <a:cubicBezTo>
                    <a:pt x="374" y="435"/>
                    <a:pt x="374" y="435"/>
                    <a:pt x="374" y="435"/>
                  </a:cubicBezTo>
                  <a:cubicBezTo>
                    <a:pt x="374" y="435"/>
                    <a:pt x="374" y="435"/>
                    <a:pt x="374" y="435"/>
                  </a:cubicBezTo>
                  <a:cubicBezTo>
                    <a:pt x="375" y="435"/>
                    <a:pt x="375" y="435"/>
                    <a:pt x="376" y="435"/>
                  </a:cubicBezTo>
                  <a:cubicBezTo>
                    <a:pt x="376" y="435"/>
                    <a:pt x="376" y="435"/>
                    <a:pt x="376" y="435"/>
                  </a:cubicBezTo>
                  <a:cubicBezTo>
                    <a:pt x="377" y="435"/>
                    <a:pt x="377" y="435"/>
                    <a:pt x="377" y="434"/>
                  </a:cubicBezTo>
                  <a:cubicBezTo>
                    <a:pt x="377" y="434"/>
                    <a:pt x="377" y="434"/>
                    <a:pt x="377" y="434"/>
                  </a:cubicBezTo>
                  <a:cubicBezTo>
                    <a:pt x="376" y="434"/>
                    <a:pt x="376" y="434"/>
                    <a:pt x="376" y="434"/>
                  </a:cubicBezTo>
                  <a:cubicBezTo>
                    <a:pt x="376" y="434"/>
                    <a:pt x="376" y="434"/>
                    <a:pt x="376" y="434"/>
                  </a:cubicBezTo>
                  <a:cubicBezTo>
                    <a:pt x="376" y="433"/>
                    <a:pt x="376" y="433"/>
                    <a:pt x="375" y="433"/>
                  </a:cubicBezTo>
                  <a:cubicBezTo>
                    <a:pt x="375" y="434"/>
                    <a:pt x="375" y="434"/>
                    <a:pt x="375" y="433"/>
                  </a:cubicBezTo>
                  <a:cubicBezTo>
                    <a:pt x="374" y="433"/>
                    <a:pt x="375" y="432"/>
                    <a:pt x="375" y="432"/>
                  </a:cubicBezTo>
                  <a:cubicBezTo>
                    <a:pt x="375" y="432"/>
                    <a:pt x="375" y="432"/>
                    <a:pt x="375" y="432"/>
                  </a:cubicBezTo>
                  <a:cubicBezTo>
                    <a:pt x="376" y="432"/>
                    <a:pt x="376" y="432"/>
                    <a:pt x="376" y="432"/>
                  </a:cubicBezTo>
                  <a:cubicBezTo>
                    <a:pt x="375" y="432"/>
                    <a:pt x="375" y="432"/>
                    <a:pt x="375" y="432"/>
                  </a:cubicBezTo>
                  <a:cubicBezTo>
                    <a:pt x="375" y="432"/>
                    <a:pt x="375" y="431"/>
                    <a:pt x="374" y="431"/>
                  </a:cubicBezTo>
                  <a:cubicBezTo>
                    <a:pt x="374" y="431"/>
                    <a:pt x="375" y="431"/>
                    <a:pt x="375" y="431"/>
                  </a:cubicBezTo>
                  <a:cubicBezTo>
                    <a:pt x="375" y="431"/>
                    <a:pt x="376" y="431"/>
                    <a:pt x="376" y="431"/>
                  </a:cubicBezTo>
                  <a:cubicBezTo>
                    <a:pt x="376" y="431"/>
                    <a:pt x="376" y="431"/>
                    <a:pt x="377" y="431"/>
                  </a:cubicBezTo>
                  <a:cubicBezTo>
                    <a:pt x="377" y="431"/>
                    <a:pt x="377" y="431"/>
                    <a:pt x="377" y="431"/>
                  </a:cubicBezTo>
                  <a:cubicBezTo>
                    <a:pt x="377" y="431"/>
                    <a:pt x="376" y="431"/>
                    <a:pt x="376" y="431"/>
                  </a:cubicBezTo>
                  <a:cubicBezTo>
                    <a:pt x="376" y="431"/>
                    <a:pt x="376" y="430"/>
                    <a:pt x="376" y="430"/>
                  </a:cubicBezTo>
                  <a:cubicBezTo>
                    <a:pt x="376" y="430"/>
                    <a:pt x="376" y="430"/>
                    <a:pt x="377" y="430"/>
                  </a:cubicBezTo>
                  <a:cubicBezTo>
                    <a:pt x="377" y="430"/>
                    <a:pt x="377" y="430"/>
                    <a:pt x="377" y="430"/>
                  </a:cubicBezTo>
                  <a:cubicBezTo>
                    <a:pt x="378" y="430"/>
                    <a:pt x="378" y="430"/>
                    <a:pt x="378" y="430"/>
                  </a:cubicBezTo>
                  <a:cubicBezTo>
                    <a:pt x="378" y="430"/>
                    <a:pt x="379" y="430"/>
                    <a:pt x="379" y="429"/>
                  </a:cubicBezTo>
                  <a:cubicBezTo>
                    <a:pt x="379" y="429"/>
                    <a:pt x="378" y="430"/>
                    <a:pt x="378" y="430"/>
                  </a:cubicBezTo>
                  <a:cubicBezTo>
                    <a:pt x="378" y="430"/>
                    <a:pt x="378" y="429"/>
                    <a:pt x="377" y="429"/>
                  </a:cubicBezTo>
                  <a:cubicBezTo>
                    <a:pt x="377" y="429"/>
                    <a:pt x="377" y="429"/>
                    <a:pt x="377" y="429"/>
                  </a:cubicBezTo>
                  <a:cubicBezTo>
                    <a:pt x="376" y="429"/>
                    <a:pt x="376" y="429"/>
                    <a:pt x="376" y="429"/>
                  </a:cubicBezTo>
                  <a:cubicBezTo>
                    <a:pt x="375" y="429"/>
                    <a:pt x="375" y="429"/>
                    <a:pt x="375" y="429"/>
                  </a:cubicBezTo>
                  <a:cubicBezTo>
                    <a:pt x="375" y="429"/>
                    <a:pt x="375" y="428"/>
                    <a:pt x="375" y="428"/>
                  </a:cubicBezTo>
                  <a:cubicBezTo>
                    <a:pt x="375" y="428"/>
                    <a:pt x="376" y="428"/>
                    <a:pt x="375" y="428"/>
                  </a:cubicBezTo>
                  <a:cubicBezTo>
                    <a:pt x="375" y="428"/>
                    <a:pt x="375" y="428"/>
                    <a:pt x="375" y="428"/>
                  </a:cubicBezTo>
                  <a:cubicBezTo>
                    <a:pt x="375" y="428"/>
                    <a:pt x="374" y="428"/>
                    <a:pt x="374" y="427"/>
                  </a:cubicBezTo>
                  <a:cubicBezTo>
                    <a:pt x="374" y="427"/>
                    <a:pt x="374" y="428"/>
                    <a:pt x="373" y="428"/>
                  </a:cubicBezTo>
                  <a:cubicBezTo>
                    <a:pt x="373" y="427"/>
                    <a:pt x="373" y="427"/>
                    <a:pt x="373" y="427"/>
                  </a:cubicBezTo>
                  <a:cubicBezTo>
                    <a:pt x="374" y="427"/>
                    <a:pt x="374" y="427"/>
                    <a:pt x="374" y="426"/>
                  </a:cubicBezTo>
                  <a:cubicBezTo>
                    <a:pt x="373" y="426"/>
                    <a:pt x="373" y="426"/>
                    <a:pt x="373" y="426"/>
                  </a:cubicBezTo>
                  <a:cubicBezTo>
                    <a:pt x="373" y="426"/>
                    <a:pt x="372" y="425"/>
                    <a:pt x="372" y="424"/>
                  </a:cubicBezTo>
                  <a:cubicBezTo>
                    <a:pt x="372" y="424"/>
                    <a:pt x="372" y="423"/>
                    <a:pt x="372" y="423"/>
                  </a:cubicBezTo>
                  <a:cubicBezTo>
                    <a:pt x="372" y="423"/>
                    <a:pt x="372" y="422"/>
                    <a:pt x="372" y="422"/>
                  </a:cubicBezTo>
                  <a:cubicBezTo>
                    <a:pt x="372" y="422"/>
                    <a:pt x="372" y="422"/>
                    <a:pt x="373" y="422"/>
                  </a:cubicBezTo>
                  <a:cubicBezTo>
                    <a:pt x="373" y="422"/>
                    <a:pt x="373" y="422"/>
                    <a:pt x="373" y="422"/>
                  </a:cubicBezTo>
                  <a:cubicBezTo>
                    <a:pt x="373" y="422"/>
                    <a:pt x="373" y="422"/>
                    <a:pt x="373" y="422"/>
                  </a:cubicBezTo>
                  <a:cubicBezTo>
                    <a:pt x="372" y="422"/>
                    <a:pt x="372" y="421"/>
                    <a:pt x="372" y="421"/>
                  </a:cubicBezTo>
                  <a:cubicBezTo>
                    <a:pt x="372" y="421"/>
                    <a:pt x="372" y="420"/>
                    <a:pt x="372" y="420"/>
                  </a:cubicBezTo>
                  <a:cubicBezTo>
                    <a:pt x="372" y="420"/>
                    <a:pt x="373" y="419"/>
                    <a:pt x="373" y="419"/>
                  </a:cubicBezTo>
                  <a:cubicBezTo>
                    <a:pt x="373" y="419"/>
                    <a:pt x="372" y="418"/>
                    <a:pt x="372" y="418"/>
                  </a:cubicBezTo>
                  <a:cubicBezTo>
                    <a:pt x="372" y="417"/>
                    <a:pt x="372" y="417"/>
                    <a:pt x="373" y="417"/>
                  </a:cubicBezTo>
                  <a:cubicBezTo>
                    <a:pt x="373" y="417"/>
                    <a:pt x="373" y="416"/>
                    <a:pt x="373" y="416"/>
                  </a:cubicBezTo>
                  <a:cubicBezTo>
                    <a:pt x="373" y="416"/>
                    <a:pt x="372" y="416"/>
                    <a:pt x="372" y="416"/>
                  </a:cubicBezTo>
                  <a:cubicBezTo>
                    <a:pt x="372" y="416"/>
                    <a:pt x="372" y="416"/>
                    <a:pt x="372" y="416"/>
                  </a:cubicBezTo>
                  <a:cubicBezTo>
                    <a:pt x="372" y="415"/>
                    <a:pt x="373" y="415"/>
                    <a:pt x="373" y="416"/>
                  </a:cubicBezTo>
                  <a:cubicBezTo>
                    <a:pt x="373" y="416"/>
                    <a:pt x="373" y="416"/>
                    <a:pt x="373" y="416"/>
                  </a:cubicBezTo>
                  <a:cubicBezTo>
                    <a:pt x="373" y="416"/>
                    <a:pt x="373" y="415"/>
                    <a:pt x="373" y="415"/>
                  </a:cubicBezTo>
                  <a:cubicBezTo>
                    <a:pt x="373" y="415"/>
                    <a:pt x="373" y="415"/>
                    <a:pt x="373" y="415"/>
                  </a:cubicBezTo>
                  <a:cubicBezTo>
                    <a:pt x="373" y="415"/>
                    <a:pt x="373" y="415"/>
                    <a:pt x="373" y="415"/>
                  </a:cubicBezTo>
                  <a:cubicBezTo>
                    <a:pt x="373" y="415"/>
                    <a:pt x="372" y="415"/>
                    <a:pt x="372" y="415"/>
                  </a:cubicBezTo>
                  <a:cubicBezTo>
                    <a:pt x="372" y="415"/>
                    <a:pt x="372" y="414"/>
                    <a:pt x="372" y="414"/>
                  </a:cubicBezTo>
                  <a:cubicBezTo>
                    <a:pt x="372" y="414"/>
                    <a:pt x="372" y="414"/>
                    <a:pt x="372" y="414"/>
                  </a:cubicBezTo>
                  <a:cubicBezTo>
                    <a:pt x="372" y="414"/>
                    <a:pt x="373" y="414"/>
                    <a:pt x="373" y="414"/>
                  </a:cubicBezTo>
                  <a:cubicBezTo>
                    <a:pt x="374" y="414"/>
                    <a:pt x="374" y="415"/>
                    <a:pt x="374" y="415"/>
                  </a:cubicBezTo>
                  <a:cubicBezTo>
                    <a:pt x="374" y="415"/>
                    <a:pt x="375" y="415"/>
                    <a:pt x="375" y="415"/>
                  </a:cubicBezTo>
                  <a:cubicBezTo>
                    <a:pt x="375" y="415"/>
                    <a:pt x="375" y="415"/>
                    <a:pt x="376" y="415"/>
                  </a:cubicBezTo>
                  <a:cubicBezTo>
                    <a:pt x="376" y="415"/>
                    <a:pt x="376" y="415"/>
                    <a:pt x="376" y="415"/>
                  </a:cubicBezTo>
                  <a:cubicBezTo>
                    <a:pt x="376" y="415"/>
                    <a:pt x="376" y="415"/>
                    <a:pt x="377" y="414"/>
                  </a:cubicBezTo>
                  <a:cubicBezTo>
                    <a:pt x="377" y="414"/>
                    <a:pt x="377" y="414"/>
                    <a:pt x="377" y="414"/>
                  </a:cubicBezTo>
                  <a:cubicBezTo>
                    <a:pt x="376" y="414"/>
                    <a:pt x="376" y="414"/>
                    <a:pt x="376" y="414"/>
                  </a:cubicBezTo>
                  <a:cubicBezTo>
                    <a:pt x="376" y="414"/>
                    <a:pt x="376" y="414"/>
                    <a:pt x="377" y="414"/>
                  </a:cubicBezTo>
                  <a:cubicBezTo>
                    <a:pt x="377" y="414"/>
                    <a:pt x="377" y="414"/>
                    <a:pt x="377" y="414"/>
                  </a:cubicBezTo>
                  <a:cubicBezTo>
                    <a:pt x="377" y="414"/>
                    <a:pt x="377" y="414"/>
                    <a:pt x="378" y="414"/>
                  </a:cubicBezTo>
                  <a:cubicBezTo>
                    <a:pt x="378" y="414"/>
                    <a:pt x="379" y="414"/>
                    <a:pt x="380" y="414"/>
                  </a:cubicBezTo>
                  <a:cubicBezTo>
                    <a:pt x="380" y="414"/>
                    <a:pt x="380" y="414"/>
                    <a:pt x="380" y="415"/>
                  </a:cubicBezTo>
                  <a:cubicBezTo>
                    <a:pt x="381" y="415"/>
                    <a:pt x="381" y="415"/>
                    <a:pt x="381" y="415"/>
                  </a:cubicBezTo>
                  <a:cubicBezTo>
                    <a:pt x="381" y="415"/>
                    <a:pt x="381" y="415"/>
                    <a:pt x="381" y="415"/>
                  </a:cubicBezTo>
                  <a:cubicBezTo>
                    <a:pt x="381" y="415"/>
                    <a:pt x="382" y="415"/>
                    <a:pt x="382" y="416"/>
                  </a:cubicBezTo>
                  <a:cubicBezTo>
                    <a:pt x="382" y="416"/>
                    <a:pt x="382" y="416"/>
                    <a:pt x="383" y="416"/>
                  </a:cubicBezTo>
                  <a:cubicBezTo>
                    <a:pt x="383" y="416"/>
                    <a:pt x="383" y="416"/>
                    <a:pt x="383" y="416"/>
                  </a:cubicBezTo>
                  <a:cubicBezTo>
                    <a:pt x="383" y="416"/>
                    <a:pt x="383" y="416"/>
                    <a:pt x="383" y="416"/>
                  </a:cubicBezTo>
                  <a:cubicBezTo>
                    <a:pt x="383" y="416"/>
                    <a:pt x="384" y="417"/>
                    <a:pt x="384" y="417"/>
                  </a:cubicBezTo>
                  <a:cubicBezTo>
                    <a:pt x="384" y="417"/>
                    <a:pt x="385" y="417"/>
                    <a:pt x="385" y="417"/>
                  </a:cubicBezTo>
                  <a:cubicBezTo>
                    <a:pt x="385" y="417"/>
                    <a:pt x="386" y="417"/>
                    <a:pt x="386" y="417"/>
                  </a:cubicBezTo>
                  <a:cubicBezTo>
                    <a:pt x="386" y="417"/>
                    <a:pt x="386" y="417"/>
                    <a:pt x="387" y="417"/>
                  </a:cubicBezTo>
                  <a:cubicBezTo>
                    <a:pt x="387" y="417"/>
                    <a:pt x="387" y="417"/>
                    <a:pt x="387" y="417"/>
                  </a:cubicBezTo>
                  <a:cubicBezTo>
                    <a:pt x="387" y="417"/>
                    <a:pt x="387" y="417"/>
                    <a:pt x="387" y="417"/>
                  </a:cubicBezTo>
                  <a:cubicBezTo>
                    <a:pt x="388" y="417"/>
                    <a:pt x="389" y="417"/>
                    <a:pt x="390" y="417"/>
                  </a:cubicBezTo>
                  <a:cubicBezTo>
                    <a:pt x="390" y="417"/>
                    <a:pt x="390" y="417"/>
                    <a:pt x="391" y="417"/>
                  </a:cubicBezTo>
                  <a:cubicBezTo>
                    <a:pt x="391" y="417"/>
                    <a:pt x="391" y="417"/>
                    <a:pt x="391" y="417"/>
                  </a:cubicBezTo>
                  <a:cubicBezTo>
                    <a:pt x="391" y="417"/>
                    <a:pt x="391" y="417"/>
                    <a:pt x="392" y="417"/>
                  </a:cubicBezTo>
                  <a:cubicBezTo>
                    <a:pt x="392" y="417"/>
                    <a:pt x="392" y="417"/>
                    <a:pt x="392" y="417"/>
                  </a:cubicBezTo>
                  <a:cubicBezTo>
                    <a:pt x="392" y="417"/>
                    <a:pt x="392" y="417"/>
                    <a:pt x="392" y="418"/>
                  </a:cubicBezTo>
                  <a:cubicBezTo>
                    <a:pt x="392" y="418"/>
                    <a:pt x="392" y="418"/>
                    <a:pt x="392" y="418"/>
                  </a:cubicBezTo>
                  <a:cubicBezTo>
                    <a:pt x="392" y="418"/>
                    <a:pt x="392" y="418"/>
                    <a:pt x="392" y="418"/>
                  </a:cubicBezTo>
                  <a:cubicBezTo>
                    <a:pt x="392" y="418"/>
                    <a:pt x="392" y="418"/>
                    <a:pt x="391" y="418"/>
                  </a:cubicBezTo>
                  <a:cubicBezTo>
                    <a:pt x="391" y="418"/>
                    <a:pt x="391" y="418"/>
                    <a:pt x="391" y="418"/>
                  </a:cubicBezTo>
                  <a:cubicBezTo>
                    <a:pt x="391" y="418"/>
                    <a:pt x="391" y="418"/>
                    <a:pt x="391" y="418"/>
                  </a:cubicBezTo>
                  <a:cubicBezTo>
                    <a:pt x="391" y="418"/>
                    <a:pt x="392" y="418"/>
                    <a:pt x="392" y="418"/>
                  </a:cubicBezTo>
                  <a:cubicBezTo>
                    <a:pt x="392" y="419"/>
                    <a:pt x="392" y="419"/>
                    <a:pt x="391" y="419"/>
                  </a:cubicBezTo>
                  <a:cubicBezTo>
                    <a:pt x="391" y="419"/>
                    <a:pt x="391" y="419"/>
                    <a:pt x="391" y="419"/>
                  </a:cubicBezTo>
                  <a:cubicBezTo>
                    <a:pt x="391" y="419"/>
                    <a:pt x="391" y="419"/>
                    <a:pt x="391" y="419"/>
                  </a:cubicBezTo>
                  <a:cubicBezTo>
                    <a:pt x="392" y="419"/>
                    <a:pt x="392" y="420"/>
                    <a:pt x="392" y="420"/>
                  </a:cubicBezTo>
                  <a:cubicBezTo>
                    <a:pt x="393" y="420"/>
                    <a:pt x="393" y="420"/>
                    <a:pt x="394" y="421"/>
                  </a:cubicBezTo>
                  <a:cubicBezTo>
                    <a:pt x="394" y="421"/>
                    <a:pt x="394" y="421"/>
                    <a:pt x="395" y="421"/>
                  </a:cubicBezTo>
                  <a:cubicBezTo>
                    <a:pt x="395" y="421"/>
                    <a:pt x="395" y="421"/>
                    <a:pt x="395" y="421"/>
                  </a:cubicBezTo>
                  <a:cubicBezTo>
                    <a:pt x="396" y="421"/>
                    <a:pt x="396" y="422"/>
                    <a:pt x="396" y="422"/>
                  </a:cubicBezTo>
                  <a:cubicBezTo>
                    <a:pt x="395" y="422"/>
                    <a:pt x="394" y="421"/>
                    <a:pt x="394" y="421"/>
                  </a:cubicBezTo>
                  <a:cubicBezTo>
                    <a:pt x="393" y="422"/>
                    <a:pt x="393" y="422"/>
                    <a:pt x="393" y="422"/>
                  </a:cubicBezTo>
                  <a:cubicBezTo>
                    <a:pt x="393" y="422"/>
                    <a:pt x="393" y="422"/>
                    <a:pt x="393" y="422"/>
                  </a:cubicBezTo>
                  <a:cubicBezTo>
                    <a:pt x="393" y="421"/>
                    <a:pt x="393" y="421"/>
                    <a:pt x="393" y="421"/>
                  </a:cubicBezTo>
                  <a:cubicBezTo>
                    <a:pt x="393" y="421"/>
                    <a:pt x="393" y="421"/>
                    <a:pt x="393" y="421"/>
                  </a:cubicBezTo>
                  <a:cubicBezTo>
                    <a:pt x="392" y="421"/>
                    <a:pt x="392" y="421"/>
                    <a:pt x="391" y="421"/>
                  </a:cubicBezTo>
                  <a:cubicBezTo>
                    <a:pt x="390" y="421"/>
                    <a:pt x="390" y="421"/>
                    <a:pt x="390" y="420"/>
                  </a:cubicBezTo>
                  <a:cubicBezTo>
                    <a:pt x="389" y="420"/>
                    <a:pt x="389" y="420"/>
                    <a:pt x="388" y="420"/>
                  </a:cubicBezTo>
                  <a:cubicBezTo>
                    <a:pt x="388" y="420"/>
                    <a:pt x="388" y="420"/>
                    <a:pt x="388" y="420"/>
                  </a:cubicBezTo>
                  <a:cubicBezTo>
                    <a:pt x="389" y="421"/>
                    <a:pt x="390" y="421"/>
                    <a:pt x="390" y="421"/>
                  </a:cubicBezTo>
                  <a:cubicBezTo>
                    <a:pt x="391" y="421"/>
                    <a:pt x="392" y="421"/>
                    <a:pt x="392" y="422"/>
                  </a:cubicBezTo>
                  <a:cubicBezTo>
                    <a:pt x="393" y="422"/>
                    <a:pt x="393" y="422"/>
                    <a:pt x="393" y="423"/>
                  </a:cubicBezTo>
                  <a:cubicBezTo>
                    <a:pt x="393" y="423"/>
                    <a:pt x="393" y="423"/>
                    <a:pt x="393" y="423"/>
                  </a:cubicBezTo>
                  <a:cubicBezTo>
                    <a:pt x="393" y="423"/>
                    <a:pt x="393" y="423"/>
                    <a:pt x="393" y="423"/>
                  </a:cubicBezTo>
                  <a:cubicBezTo>
                    <a:pt x="392" y="423"/>
                    <a:pt x="392" y="423"/>
                    <a:pt x="392" y="422"/>
                  </a:cubicBezTo>
                  <a:cubicBezTo>
                    <a:pt x="392" y="423"/>
                    <a:pt x="392" y="423"/>
                    <a:pt x="392" y="423"/>
                  </a:cubicBezTo>
                  <a:cubicBezTo>
                    <a:pt x="392" y="423"/>
                    <a:pt x="392" y="424"/>
                    <a:pt x="393" y="424"/>
                  </a:cubicBezTo>
                  <a:cubicBezTo>
                    <a:pt x="393" y="424"/>
                    <a:pt x="393" y="424"/>
                    <a:pt x="393" y="424"/>
                  </a:cubicBezTo>
                  <a:cubicBezTo>
                    <a:pt x="393" y="424"/>
                    <a:pt x="393" y="424"/>
                    <a:pt x="393" y="423"/>
                  </a:cubicBezTo>
                  <a:cubicBezTo>
                    <a:pt x="393" y="423"/>
                    <a:pt x="394" y="423"/>
                    <a:pt x="394" y="424"/>
                  </a:cubicBezTo>
                  <a:cubicBezTo>
                    <a:pt x="394" y="424"/>
                    <a:pt x="394" y="424"/>
                    <a:pt x="394" y="424"/>
                  </a:cubicBezTo>
                  <a:cubicBezTo>
                    <a:pt x="394" y="424"/>
                    <a:pt x="395" y="424"/>
                    <a:pt x="395" y="424"/>
                  </a:cubicBezTo>
                  <a:cubicBezTo>
                    <a:pt x="395" y="424"/>
                    <a:pt x="394" y="424"/>
                    <a:pt x="394" y="424"/>
                  </a:cubicBezTo>
                  <a:cubicBezTo>
                    <a:pt x="394" y="425"/>
                    <a:pt x="394" y="425"/>
                    <a:pt x="394" y="425"/>
                  </a:cubicBezTo>
                  <a:cubicBezTo>
                    <a:pt x="394" y="425"/>
                    <a:pt x="394" y="425"/>
                    <a:pt x="394" y="425"/>
                  </a:cubicBezTo>
                  <a:cubicBezTo>
                    <a:pt x="394" y="425"/>
                    <a:pt x="394" y="426"/>
                    <a:pt x="394" y="426"/>
                  </a:cubicBezTo>
                  <a:cubicBezTo>
                    <a:pt x="394" y="426"/>
                    <a:pt x="394" y="426"/>
                    <a:pt x="395" y="426"/>
                  </a:cubicBezTo>
                  <a:cubicBezTo>
                    <a:pt x="395" y="426"/>
                    <a:pt x="395" y="426"/>
                    <a:pt x="395" y="426"/>
                  </a:cubicBezTo>
                  <a:cubicBezTo>
                    <a:pt x="395" y="426"/>
                    <a:pt x="395" y="425"/>
                    <a:pt x="395" y="425"/>
                  </a:cubicBezTo>
                  <a:cubicBezTo>
                    <a:pt x="395" y="425"/>
                    <a:pt x="395" y="425"/>
                    <a:pt x="395" y="425"/>
                  </a:cubicBezTo>
                  <a:cubicBezTo>
                    <a:pt x="396" y="425"/>
                    <a:pt x="397" y="425"/>
                    <a:pt x="398" y="425"/>
                  </a:cubicBezTo>
                  <a:cubicBezTo>
                    <a:pt x="398" y="425"/>
                    <a:pt x="398" y="426"/>
                    <a:pt x="399" y="426"/>
                  </a:cubicBezTo>
                  <a:cubicBezTo>
                    <a:pt x="399" y="426"/>
                    <a:pt x="399" y="426"/>
                    <a:pt x="399" y="426"/>
                  </a:cubicBezTo>
                  <a:cubicBezTo>
                    <a:pt x="399" y="426"/>
                    <a:pt x="399" y="426"/>
                    <a:pt x="399" y="426"/>
                  </a:cubicBezTo>
                  <a:cubicBezTo>
                    <a:pt x="399" y="426"/>
                    <a:pt x="400" y="426"/>
                    <a:pt x="400" y="426"/>
                  </a:cubicBezTo>
                  <a:cubicBezTo>
                    <a:pt x="400" y="426"/>
                    <a:pt x="400" y="426"/>
                    <a:pt x="400" y="426"/>
                  </a:cubicBezTo>
                  <a:cubicBezTo>
                    <a:pt x="400" y="427"/>
                    <a:pt x="400" y="427"/>
                    <a:pt x="400" y="427"/>
                  </a:cubicBezTo>
                  <a:cubicBezTo>
                    <a:pt x="400" y="428"/>
                    <a:pt x="400" y="428"/>
                    <a:pt x="400" y="428"/>
                  </a:cubicBezTo>
                  <a:cubicBezTo>
                    <a:pt x="400" y="429"/>
                    <a:pt x="400" y="429"/>
                    <a:pt x="399" y="429"/>
                  </a:cubicBezTo>
                  <a:cubicBezTo>
                    <a:pt x="399" y="429"/>
                    <a:pt x="399" y="429"/>
                    <a:pt x="399" y="429"/>
                  </a:cubicBezTo>
                  <a:cubicBezTo>
                    <a:pt x="399" y="430"/>
                    <a:pt x="399" y="430"/>
                    <a:pt x="399" y="430"/>
                  </a:cubicBezTo>
                  <a:cubicBezTo>
                    <a:pt x="399" y="430"/>
                    <a:pt x="399" y="430"/>
                    <a:pt x="398" y="430"/>
                  </a:cubicBezTo>
                  <a:cubicBezTo>
                    <a:pt x="398" y="430"/>
                    <a:pt x="398" y="431"/>
                    <a:pt x="398" y="431"/>
                  </a:cubicBezTo>
                  <a:cubicBezTo>
                    <a:pt x="397" y="431"/>
                    <a:pt x="397" y="431"/>
                    <a:pt x="397" y="432"/>
                  </a:cubicBezTo>
                  <a:cubicBezTo>
                    <a:pt x="397" y="432"/>
                    <a:pt x="397" y="432"/>
                    <a:pt x="397" y="432"/>
                  </a:cubicBezTo>
                  <a:cubicBezTo>
                    <a:pt x="397" y="432"/>
                    <a:pt x="397" y="432"/>
                    <a:pt x="397" y="432"/>
                  </a:cubicBezTo>
                  <a:cubicBezTo>
                    <a:pt x="397" y="432"/>
                    <a:pt x="398" y="432"/>
                    <a:pt x="398" y="432"/>
                  </a:cubicBezTo>
                  <a:cubicBezTo>
                    <a:pt x="398" y="432"/>
                    <a:pt x="398" y="432"/>
                    <a:pt x="398" y="432"/>
                  </a:cubicBezTo>
                  <a:cubicBezTo>
                    <a:pt x="399" y="433"/>
                    <a:pt x="399" y="433"/>
                    <a:pt x="399" y="433"/>
                  </a:cubicBezTo>
                  <a:cubicBezTo>
                    <a:pt x="399" y="433"/>
                    <a:pt x="399" y="433"/>
                    <a:pt x="399" y="433"/>
                  </a:cubicBezTo>
                  <a:cubicBezTo>
                    <a:pt x="399" y="433"/>
                    <a:pt x="399" y="433"/>
                    <a:pt x="399" y="433"/>
                  </a:cubicBezTo>
                  <a:cubicBezTo>
                    <a:pt x="399" y="433"/>
                    <a:pt x="399" y="433"/>
                    <a:pt x="399" y="433"/>
                  </a:cubicBezTo>
                  <a:cubicBezTo>
                    <a:pt x="399" y="433"/>
                    <a:pt x="400" y="433"/>
                    <a:pt x="400" y="433"/>
                  </a:cubicBezTo>
                  <a:cubicBezTo>
                    <a:pt x="400" y="433"/>
                    <a:pt x="400" y="433"/>
                    <a:pt x="400" y="433"/>
                  </a:cubicBezTo>
                  <a:cubicBezTo>
                    <a:pt x="400" y="433"/>
                    <a:pt x="400" y="433"/>
                    <a:pt x="400" y="433"/>
                  </a:cubicBezTo>
                  <a:cubicBezTo>
                    <a:pt x="400" y="433"/>
                    <a:pt x="400" y="433"/>
                    <a:pt x="400" y="433"/>
                  </a:cubicBezTo>
                  <a:cubicBezTo>
                    <a:pt x="400" y="433"/>
                    <a:pt x="400" y="433"/>
                    <a:pt x="400" y="434"/>
                  </a:cubicBezTo>
                  <a:cubicBezTo>
                    <a:pt x="400" y="434"/>
                    <a:pt x="400" y="434"/>
                    <a:pt x="400" y="434"/>
                  </a:cubicBezTo>
                  <a:cubicBezTo>
                    <a:pt x="401" y="434"/>
                    <a:pt x="401" y="434"/>
                    <a:pt x="401" y="434"/>
                  </a:cubicBezTo>
                  <a:cubicBezTo>
                    <a:pt x="401" y="434"/>
                    <a:pt x="401" y="436"/>
                    <a:pt x="400" y="436"/>
                  </a:cubicBezTo>
                  <a:cubicBezTo>
                    <a:pt x="400" y="436"/>
                    <a:pt x="400" y="436"/>
                    <a:pt x="400" y="436"/>
                  </a:cubicBezTo>
                  <a:cubicBezTo>
                    <a:pt x="400" y="436"/>
                    <a:pt x="400" y="436"/>
                    <a:pt x="400" y="436"/>
                  </a:cubicBezTo>
                  <a:cubicBezTo>
                    <a:pt x="400" y="435"/>
                    <a:pt x="400" y="435"/>
                    <a:pt x="399" y="435"/>
                  </a:cubicBezTo>
                  <a:cubicBezTo>
                    <a:pt x="399" y="435"/>
                    <a:pt x="399" y="435"/>
                    <a:pt x="399" y="435"/>
                  </a:cubicBezTo>
                  <a:cubicBezTo>
                    <a:pt x="399" y="435"/>
                    <a:pt x="399" y="436"/>
                    <a:pt x="399" y="436"/>
                  </a:cubicBezTo>
                  <a:cubicBezTo>
                    <a:pt x="399" y="436"/>
                    <a:pt x="399" y="436"/>
                    <a:pt x="399" y="436"/>
                  </a:cubicBezTo>
                  <a:cubicBezTo>
                    <a:pt x="400" y="436"/>
                    <a:pt x="400" y="437"/>
                    <a:pt x="400" y="437"/>
                  </a:cubicBezTo>
                  <a:cubicBezTo>
                    <a:pt x="400" y="437"/>
                    <a:pt x="400" y="437"/>
                    <a:pt x="400" y="438"/>
                  </a:cubicBezTo>
                  <a:cubicBezTo>
                    <a:pt x="399" y="438"/>
                    <a:pt x="399" y="439"/>
                    <a:pt x="398" y="439"/>
                  </a:cubicBezTo>
                  <a:cubicBezTo>
                    <a:pt x="398" y="439"/>
                    <a:pt x="397" y="439"/>
                    <a:pt x="397" y="439"/>
                  </a:cubicBezTo>
                  <a:cubicBezTo>
                    <a:pt x="396" y="439"/>
                    <a:pt x="397" y="440"/>
                    <a:pt x="397" y="440"/>
                  </a:cubicBezTo>
                  <a:cubicBezTo>
                    <a:pt x="396" y="441"/>
                    <a:pt x="396" y="441"/>
                    <a:pt x="396" y="441"/>
                  </a:cubicBezTo>
                  <a:cubicBezTo>
                    <a:pt x="396" y="441"/>
                    <a:pt x="395" y="441"/>
                    <a:pt x="395" y="440"/>
                  </a:cubicBezTo>
                  <a:cubicBezTo>
                    <a:pt x="395" y="440"/>
                    <a:pt x="395" y="440"/>
                    <a:pt x="395" y="440"/>
                  </a:cubicBezTo>
                  <a:cubicBezTo>
                    <a:pt x="395" y="440"/>
                    <a:pt x="395" y="439"/>
                    <a:pt x="395" y="439"/>
                  </a:cubicBezTo>
                  <a:cubicBezTo>
                    <a:pt x="395" y="439"/>
                    <a:pt x="394" y="439"/>
                    <a:pt x="394" y="439"/>
                  </a:cubicBezTo>
                  <a:cubicBezTo>
                    <a:pt x="394" y="439"/>
                    <a:pt x="394" y="440"/>
                    <a:pt x="394" y="440"/>
                  </a:cubicBezTo>
                  <a:cubicBezTo>
                    <a:pt x="394" y="440"/>
                    <a:pt x="394" y="440"/>
                    <a:pt x="394" y="440"/>
                  </a:cubicBezTo>
                  <a:cubicBezTo>
                    <a:pt x="394" y="440"/>
                    <a:pt x="394" y="440"/>
                    <a:pt x="394" y="440"/>
                  </a:cubicBezTo>
                  <a:cubicBezTo>
                    <a:pt x="393" y="440"/>
                    <a:pt x="393" y="440"/>
                    <a:pt x="393" y="440"/>
                  </a:cubicBezTo>
                  <a:cubicBezTo>
                    <a:pt x="393" y="440"/>
                    <a:pt x="392" y="439"/>
                    <a:pt x="392" y="439"/>
                  </a:cubicBezTo>
                  <a:cubicBezTo>
                    <a:pt x="392" y="439"/>
                    <a:pt x="392" y="439"/>
                    <a:pt x="392" y="439"/>
                  </a:cubicBezTo>
                  <a:cubicBezTo>
                    <a:pt x="392" y="439"/>
                    <a:pt x="392" y="440"/>
                    <a:pt x="392" y="440"/>
                  </a:cubicBezTo>
                  <a:cubicBezTo>
                    <a:pt x="392" y="440"/>
                    <a:pt x="392" y="440"/>
                    <a:pt x="392" y="440"/>
                  </a:cubicBezTo>
                  <a:cubicBezTo>
                    <a:pt x="392" y="440"/>
                    <a:pt x="392" y="440"/>
                    <a:pt x="392" y="440"/>
                  </a:cubicBezTo>
                  <a:cubicBezTo>
                    <a:pt x="392" y="440"/>
                    <a:pt x="392" y="441"/>
                    <a:pt x="392" y="441"/>
                  </a:cubicBezTo>
                  <a:cubicBezTo>
                    <a:pt x="392" y="441"/>
                    <a:pt x="392" y="441"/>
                    <a:pt x="392" y="441"/>
                  </a:cubicBezTo>
                  <a:cubicBezTo>
                    <a:pt x="391" y="441"/>
                    <a:pt x="391" y="441"/>
                    <a:pt x="391" y="441"/>
                  </a:cubicBezTo>
                  <a:cubicBezTo>
                    <a:pt x="391" y="441"/>
                    <a:pt x="391" y="441"/>
                    <a:pt x="391" y="441"/>
                  </a:cubicBezTo>
                  <a:cubicBezTo>
                    <a:pt x="392" y="441"/>
                    <a:pt x="392" y="441"/>
                    <a:pt x="392" y="441"/>
                  </a:cubicBezTo>
                  <a:cubicBezTo>
                    <a:pt x="392" y="441"/>
                    <a:pt x="392" y="441"/>
                    <a:pt x="393" y="442"/>
                  </a:cubicBezTo>
                  <a:cubicBezTo>
                    <a:pt x="393" y="442"/>
                    <a:pt x="393" y="442"/>
                    <a:pt x="393" y="442"/>
                  </a:cubicBezTo>
                  <a:cubicBezTo>
                    <a:pt x="393" y="442"/>
                    <a:pt x="393" y="442"/>
                    <a:pt x="393" y="442"/>
                  </a:cubicBezTo>
                  <a:cubicBezTo>
                    <a:pt x="394" y="442"/>
                    <a:pt x="393" y="443"/>
                    <a:pt x="393" y="443"/>
                  </a:cubicBezTo>
                  <a:cubicBezTo>
                    <a:pt x="393" y="443"/>
                    <a:pt x="393" y="443"/>
                    <a:pt x="393" y="443"/>
                  </a:cubicBezTo>
                  <a:cubicBezTo>
                    <a:pt x="393" y="444"/>
                    <a:pt x="393" y="444"/>
                    <a:pt x="393" y="444"/>
                  </a:cubicBezTo>
                  <a:cubicBezTo>
                    <a:pt x="393" y="444"/>
                    <a:pt x="393" y="444"/>
                    <a:pt x="394" y="444"/>
                  </a:cubicBezTo>
                  <a:cubicBezTo>
                    <a:pt x="394" y="444"/>
                    <a:pt x="394" y="444"/>
                    <a:pt x="394" y="444"/>
                  </a:cubicBezTo>
                  <a:cubicBezTo>
                    <a:pt x="393" y="444"/>
                    <a:pt x="394" y="445"/>
                    <a:pt x="393" y="446"/>
                  </a:cubicBezTo>
                  <a:cubicBezTo>
                    <a:pt x="393" y="446"/>
                    <a:pt x="393" y="446"/>
                    <a:pt x="393" y="446"/>
                  </a:cubicBezTo>
                  <a:cubicBezTo>
                    <a:pt x="393" y="446"/>
                    <a:pt x="394" y="446"/>
                    <a:pt x="394" y="446"/>
                  </a:cubicBezTo>
                  <a:cubicBezTo>
                    <a:pt x="394" y="446"/>
                    <a:pt x="394" y="446"/>
                    <a:pt x="394" y="446"/>
                  </a:cubicBezTo>
                  <a:cubicBezTo>
                    <a:pt x="394" y="446"/>
                    <a:pt x="394" y="446"/>
                    <a:pt x="394" y="446"/>
                  </a:cubicBezTo>
                  <a:cubicBezTo>
                    <a:pt x="394" y="446"/>
                    <a:pt x="394" y="446"/>
                    <a:pt x="394" y="446"/>
                  </a:cubicBezTo>
                  <a:cubicBezTo>
                    <a:pt x="395" y="446"/>
                    <a:pt x="395" y="445"/>
                    <a:pt x="395" y="445"/>
                  </a:cubicBezTo>
                  <a:cubicBezTo>
                    <a:pt x="395" y="445"/>
                    <a:pt x="395" y="445"/>
                    <a:pt x="395" y="445"/>
                  </a:cubicBezTo>
                  <a:cubicBezTo>
                    <a:pt x="395" y="445"/>
                    <a:pt x="396" y="445"/>
                    <a:pt x="396" y="445"/>
                  </a:cubicBezTo>
                  <a:cubicBezTo>
                    <a:pt x="396" y="445"/>
                    <a:pt x="396" y="446"/>
                    <a:pt x="396" y="446"/>
                  </a:cubicBezTo>
                  <a:cubicBezTo>
                    <a:pt x="396" y="446"/>
                    <a:pt x="395" y="446"/>
                    <a:pt x="395" y="446"/>
                  </a:cubicBezTo>
                  <a:cubicBezTo>
                    <a:pt x="395" y="447"/>
                    <a:pt x="395" y="447"/>
                    <a:pt x="395" y="447"/>
                  </a:cubicBezTo>
                  <a:cubicBezTo>
                    <a:pt x="395" y="447"/>
                    <a:pt x="395" y="447"/>
                    <a:pt x="395" y="447"/>
                  </a:cubicBezTo>
                  <a:cubicBezTo>
                    <a:pt x="394" y="447"/>
                    <a:pt x="394" y="448"/>
                    <a:pt x="394" y="448"/>
                  </a:cubicBezTo>
                  <a:cubicBezTo>
                    <a:pt x="394" y="448"/>
                    <a:pt x="394" y="448"/>
                    <a:pt x="394" y="449"/>
                  </a:cubicBezTo>
                  <a:cubicBezTo>
                    <a:pt x="394" y="449"/>
                    <a:pt x="394" y="449"/>
                    <a:pt x="395" y="449"/>
                  </a:cubicBezTo>
                  <a:cubicBezTo>
                    <a:pt x="395" y="449"/>
                    <a:pt x="395" y="449"/>
                    <a:pt x="395" y="449"/>
                  </a:cubicBezTo>
                  <a:cubicBezTo>
                    <a:pt x="395" y="450"/>
                    <a:pt x="395" y="450"/>
                    <a:pt x="395" y="450"/>
                  </a:cubicBezTo>
                  <a:cubicBezTo>
                    <a:pt x="395" y="451"/>
                    <a:pt x="396" y="451"/>
                    <a:pt x="396" y="452"/>
                  </a:cubicBezTo>
                  <a:cubicBezTo>
                    <a:pt x="396" y="452"/>
                    <a:pt x="397" y="452"/>
                    <a:pt x="397" y="453"/>
                  </a:cubicBezTo>
                  <a:cubicBezTo>
                    <a:pt x="397" y="453"/>
                    <a:pt x="398" y="453"/>
                    <a:pt x="398" y="454"/>
                  </a:cubicBezTo>
                  <a:cubicBezTo>
                    <a:pt x="398" y="454"/>
                    <a:pt x="398" y="454"/>
                    <a:pt x="398" y="454"/>
                  </a:cubicBezTo>
                  <a:cubicBezTo>
                    <a:pt x="398" y="455"/>
                    <a:pt x="399" y="455"/>
                    <a:pt x="400" y="456"/>
                  </a:cubicBezTo>
                  <a:cubicBezTo>
                    <a:pt x="400" y="456"/>
                    <a:pt x="400" y="456"/>
                    <a:pt x="400" y="456"/>
                  </a:cubicBezTo>
                  <a:cubicBezTo>
                    <a:pt x="400" y="457"/>
                    <a:pt x="400" y="457"/>
                    <a:pt x="400" y="457"/>
                  </a:cubicBezTo>
                  <a:cubicBezTo>
                    <a:pt x="401" y="457"/>
                    <a:pt x="401" y="457"/>
                    <a:pt x="401" y="458"/>
                  </a:cubicBezTo>
                  <a:cubicBezTo>
                    <a:pt x="401" y="458"/>
                    <a:pt x="401" y="459"/>
                    <a:pt x="401" y="459"/>
                  </a:cubicBezTo>
                  <a:cubicBezTo>
                    <a:pt x="400" y="460"/>
                    <a:pt x="400" y="460"/>
                    <a:pt x="400" y="461"/>
                  </a:cubicBezTo>
                  <a:cubicBezTo>
                    <a:pt x="400" y="461"/>
                    <a:pt x="400" y="461"/>
                    <a:pt x="400" y="462"/>
                  </a:cubicBezTo>
                  <a:cubicBezTo>
                    <a:pt x="400" y="462"/>
                    <a:pt x="400" y="462"/>
                    <a:pt x="400" y="463"/>
                  </a:cubicBezTo>
                  <a:cubicBezTo>
                    <a:pt x="400" y="463"/>
                    <a:pt x="399" y="464"/>
                    <a:pt x="399" y="465"/>
                  </a:cubicBezTo>
                  <a:cubicBezTo>
                    <a:pt x="399" y="465"/>
                    <a:pt x="399" y="465"/>
                    <a:pt x="399" y="465"/>
                  </a:cubicBezTo>
                  <a:cubicBezTo>
                    <a:pt x="399" y="465"/>
                    <a:pt x="399" y="465"/>
                    <a:pt x="399" y="466"/>
                  </a:cubicBezTo>
                  <a:cubicBezTo>
                    <a:pt x="399" y="466"/>
                    <a:pt x="398" y="466"/>
                    <a:pt x="398" y="466"/>
                  </a:cubicBezTo>
                  <a:cubicBezTo>
                    <a:pt x="398" y="466"/>
                    <a:pt x="398" y="466"/>
                    <a:pt x="398" y="466"/>
                  </a:cubicBezTo>
                  <a:cubicBezTo>
                    <a:pt x="397" y="466"/>
                    <a:pt x="397" y="466"/>
                    <a:pt x="397" y="466"/>
                  </a:cubicBezTo>
                  <a:cubicBezTo>
                    <a:pt x="397" y="466"/>
                    <a:pt x="396" y="466"/>
                    <a:pt x="396" y="466"/>
                  </a:cubicBezTo>
                  <a:cubicBezTo>
                    <a:pt x="396" y="467"/>
                    <a:pt x="395" y="468"/>
                    <a:pt x="395" y="468"/>
                  </a:cubicBezTo>
                  <a:cubicBezTo>
                    <a:pt x="395" y="469"/>
                    <a:pt x="395" y="469"/>
                    <a:pt x="395" y="469"/>
                  </a:cubicBezTo>
                  <a:cubicBezTo>
                    <a:pt x="395" y="469"/>
                    <a:pt x="395" y="469"/>
                    <a:pt x="395" y="469"/>
                  </a:cubicBezTo>
                  <a:cubicBezTo>
                    <a:pt x="394" y="469"/>
                    <a:pt x="394" y="470"/>
                    <a:pt x="394" y="470"/>
                  </a:cubicBezTo>
                  <a:cubicBezTo>
                    <a:pt x="394" y="470"/>
                    <a:pt x="394" y="470"/>
                    <a:pt x="394" y="470"/>
                  </a:cubicBezTo>
                  <a:cubicBezTo>
                    <a:pt x="394" y="470"/>
                    <a:pt x="394" y="470"/>
                    <a:pt x="394" y="470"/>
                  </a:cubicBezTo>
                  <a:cubicBezTo>
                    <a:pt x="394" y="470"/>
                    <a:pt x="393" y="470"/>
                    <a:pt x="393" y="470"/>
                  </a:cubicBezTo>
                  <a:cubicBezTo>
                    <a:pt x="393" y="470"/>
                    <a:pt x="393" y="470"/>
                    <a:pt x="393" y="470"/>
                  </a:cubicBezTo>
                  <a:cubicBezTo>
                    <a:pt x="393" y="471"/>
                    <a:pt x="393" y="471"/>
                    <a:pt x="392" y="471"/>
                  </a:cubicBezTo>
                  <a:cubicBezTo>
                    <a:pt x="392" y="471"/>
                    <a:pt x="392" y="471"/>
                    <a:pt x="392" y="471"/>
                  </a:cubicBezTo>
                  <a:cubicBezTo>
                    <a:pt x="392" y="471"/>
                    <a:pt x="393" y="471"/>
                    <a:pt x="393" y="471"/>
                  </a:cubicBezTo>
                  <a:cubicBezTo>
                    <a:pt x="393" y="471"/>
                    <a:pt x="393" y="471"/>
                    <a:pt x="393" y="471"/>
                  </a:cubicBezTo>
                  <a:cubicBezTo>
                    <a:pt x="393" y="472"/>
                    <a:pt x="392" y="472"/>
                    <a:pt x="392" y="472"/>
                  </a:cubicBezTo>
                  <a:cubicBezTo>
                    <a:pt x="392" y="472"/>
                    <a:pt x="392" y="472"/>
                    <a:pt x="392" y="472"/>
                  </a:cubicBezTo>
                  <a:cubicBezTo>
                    <a:pt x="392" y="472"/>
                    <a:pt x="392" y="472"/>
                    <a:pt x="392" y="472"/>
                  </a:cubicBezTo>
                  <a:cubicBezTo>
                    <a:pt x="392" y="473"/>
                    <a:pt x="392" y="473"/>
                    <a:pt x="391" y="473"/>
                  </a:cubicBezTo>
                  <a:cubicBezTo>
                    <a:pt x="391" y="473"/>
                    <a:pt x="391" y="473"/>
                    <a:pt x="391" y="473"/>
                  </a:cubicBezTo>
                  <a:cubicBezTo>
                    <a:pt x="390" y="473"/>
                    <a:pt x="390" y="473"/>
                    <a:pt x="390" y="473"/>
                  </a:cubicBezTo>
                  <a:cubicBezTo>
                    <a:pt x="390" y="473"/>
                    <a:pt x="390" y="473"/>
                    <a:pt x="389" y="473"/>
                  </a:cubicBezTo>
                  <a:cubicBezTo>
                    <a:pt x="389" y="473"/>
                    <a:pt x="389" y="473"/>
                    <a:pt x="389" y="473"/>
                  </a:cubicBezTo>
                  <a:cubicBezTo>
                    <a:pt x="389" y="474"/>
                    <a:pt x="389" y="474"/>
                    <a:pt x="389" y="475"/>
                  </a:cubicBezTo>
                  <a:cubicBezTo>
                    <a:pt x="388" y="475"/>
                    <a:pt x="388" y="475"/>
                    <a:pt x="387" y="476"/>
                  </a:cubicBezTo>
                  <a:cubicBezTo>
                    <a:pt x="387" y="476"/>
                    <a:pt x="387" y="476"/>
                    <a:pt x="386" y="476"/>
                  </a:cubicBezTo>
                  <a:cubicBezTo>
                    <a:pt x="386" y="476"/>
                    <a:pt x="386" y="477"/>
                    <a:pt x="385" y="477"/>
                  </a:cubicBezTo>
                  <a:cubicBezTo>
                    <a:pt x="385" y="476"/>
                    <a:pt x="385" y="476"/>
                    <a:pt x="385" y="476"/>
                  </a:cubicBezTo>
                  <a:cubicBezTo>
                    <a:pt x="385" y="476"/>
                    <a:pt x="385" y="476"/>
                    <a:pt x="385" y="476"/>
                  </a:cubicBezTo>
                  <a:cubicBezTo>
                    <a:pt x="385" y="476"/>
                    <a:pt x="385" y="476"/>
                    <a:pt x="385" y="476"/>
                  </a:cubicBezTo>
                  <a:cubicBezTo>
                    <a:pt x="385" y="476"/>
                    <a:pt x="385" y="475"/>
                    <a:pt x="385" y="475"/>
                  </a:cubicBezTo>
                  <a:cubicBezTo>
                    <a:pt x="385" y="475"/>
                    <a:pt x="385" y="475"/>
                    <a:pt x="385" y="475"/>
                  </a:cubicBezTo>
                  <a:cubicBezTo>
                    <a:pt x="385" y="475"/>
                    <a:pt x="385" y="475"/>
                    <a:pt x="385" y="474"/>
                  </a:cubicBezTo>
                  <a:cubicBezTo>
                    <a:pt x="384" y="474"/>
                    <a:pt x="384" y="474"/>
                    <a:pt x="384" y="474"/>
                  </a:cubicBezTo>
                  <a:cubicBezTo>
                    <a:pt x="384" y="474"/>
                    <a:pt x="384" y="474"/>
                    <a:pt x="384" y="474"/>
                  </a:cubicBezTo>
                  <a:cubicBezTo>
                    <a:pt x="384" y="474"/>
                    <a:pt x="384" y="473"/>
                    <a:pt x="383" y="473"/>
                  </a:cubicBezTo>
                  <a:cubicBezTo>
                    <a:pt x="383" y="473"/>
                    <a:pt x="383" y="473"/>
                    <a:pt x="383" y="473"/>
                  </a:cubicBezTo>
                  <a:cubicBezTo>
                    <a:pt x="382" y="472"/>
                    <a:pt x="382" y="472"/>
                    <a:pt x="382" y="472"/>
                  </a:cubicBezTo>
                  <a:cubicBezTo>
                    <a:pt x="382" y="472"/>
                    <a:pt x="382" y="471"/>
                    <a:pt x="382" y="471"/>
                  </a:cubicBezTo>
                  <a:cubicBezTo>
                    <a:pt x="382" y="471"/>
                    <a:pt x="382" y="471"/>
                    <a:pt x="382" y="471"/>
                  </a:cubicBezTo>
                  <a:cubicBezTo>
                    <a:pt x="382" y="471"/>
                    <a:pt x="382" y="471"/>
                    <a:pt x="383" y="471"/>
                  </a:cubicBezTo>
                  <a:cubicBezTo>
                    <a:pt x="383" y="470"/>
                    <a:pt x="383" y="470"/>
                    <a:pt x="383" y="470"/>
                  </a:cubicBezTo>
                  <a:cubicBezTo>
                    <a:pt x="383" y="470"/>
                    <a:pt x="383" y="470"/>
                    <a:pt x="383" y="469"/>
                  </a:cubicBezTo>
                  <a:cubicBezTo>
                    <a:pt x="383" y="469"/>
                    <a:pt x="383" y="468"/>
                    <a:pt x="383" y="468"/>
                  </a:cubicBezTo>
                  <a:cubicBezTo>
                    <a:pt x="383" y="467"/>
                    <a:pt x="383" y="467"/>
                    <a:pt x="383" y="467"/>
                  </a:cubicBezTo>
                  <a:cubicBezTo>
                    <a:pt x="383" y="467"/>
                    <a:pt x="382" y="467"/>
                    <a:pt x="382" y="468"/>
                  </a:cubicBezTo>
                  <a:cubicBezTo>
                    <a:pt x="382" y="468"/>
                    <a:pt x="382" y="468"/>
                    <a:pt x="382" y="468"/>
                  </a:cubicBezTo>
                  <a:cubicBezTo>
                    <a:pt x="382" y="469"/>
                    <a:pt x="382" y="469"/>
                    <a:pt x="382" y="470"/>
                  </a:cubicBezTo>
                  <a:cubicBezTo>
                    <a:pt x="382" y="470"/>
                    <a:pt x="382" y="470"/>
                    <a:pt x="382" y="470"/>
                  </a:cubicBezTo>
                  <a:cubicBezTo>
                    <a:pt x="382" y="470"/>
                    <a:pt x="382" y="470"/>
                    <a:pt x="382" y="470"/>
                  </a:cubicBezTo>
                  <a:cubicBezTo>
                    <a:pt x="381" y="470"/>
                    <a:pt x="381" y="471"/>
                    <a:pt x="381" y="470"/>
                  </a:cubicBezTo>
                  <a:cubicBezTo>
                    <a:pt x="380" y="470"/>
                    <a:pt x="380" y="470"/>
                    <a:pt x="380" y="470"/>
                  </a:cubicBezTo>
                  <a:cubicBezTo>
                    <a:pt x="380" y="469"/>
                    <a:pt x="380" y="469"/>
                    <a:pt x="380" y="469"/>
                  </a:cubicBezTo>
                  <a:cubicBezTo>
                    <a:pt x="380" y="469"/>
                    <a:pt x="380" y="469"/>
                    <a:pt x="380" y="469"/>
                  </a:cubicBezTo>
                  <a:cubicBezTo>
                    <a:pt x="380" y="469"/>
                    <a:pt x="380" y="469"/>
                    <a:pt x="380" y="468"/>
                  </a:cubicBezTo>
                  <a:cubicBezTo>
                    <a:pt x="379" y="468"/>
                    <a:pt x="379" y="468"/>
                    <a:pt x="379" y="468"/>
                  </a:cubicBezTo>
                  <a:cubicBezTo>
                    <a:pt x="379" y="467"/>
                    <a:pt x="379" y="467"/>
                    <a:pt x="379" y="467"/>
                  </a:cubicBezTo>
                  <a:cubicBezTo>
                    <a:pt x="379" y="467"/>
                    <a:pt x="379" y="467"/>
                    <a:pt x="379" y="467"/>
                  </a:cubicBezTo>
                  <a:cubicBezTo>
                    <a:pt x="379" y="466"/>
                    <a:pt x="379" y="466"/>
                    <a:pt x="379" y="466"/>
                  </a:cubicBezTo>
                  <a:cubicBezTo>
                    <a:pt x="379" y="466"/>
                    <a:pt x="378" y="466"/>
                    <a:pt x="378" y="466"/>
                  </a:cubicBezTo>
                  <a:cubicBezTo>
                    <a:pt x="378" y="466"/>
                    <a:pt x="377" y="466"/>
                    <a:pt x="377" y="466"/>
                  </a:cubicBezTo>
                  <a:cubicBezTo>
                    <a:pt x="377" y="466"/>
                    <a:pt x="376" y="466"/>
                    <a:pt x="375" y="466"/>
                  </a:cubicBezTo>
                  <a:cubicBezTo>
                    <a:pt x="375" y="467"/>
                    <a:pt x="374" y="467"/>
                    <a:pt x="374" y="467"/>
                  </a:cubicBezTo>
                  <a:cubicBezTo>
                    <a:pt x="374" y="467"/>
                    <a:pt x="374" y="467"/>
                    <a:pt x="374" y="467"/>
                  </a:cubicBezTo>
                  <a:cubicBezTo>
                    <a:pt x="374" y="468"/>
                    <a:pt x="374" y="468"/>
                    <a:pt x="374" y="468"/>
                  </a:cubicBezTo>
                  <a:cubicBezTo>
                    <a:pt x="374" y="468"/>
                    <a:pt x="375" y="468"/>
                    <a:pt x="375" y="468"/>
                  </a:cubicBezTo>
                  <a:cubicBezTo>
                    <a:pt x="375" y="468"/>
                    <a:pt x="376" y="468"/>
                    <a:pt x="376" y="468"/>
                  </a:cubicBezTo>
                  <a:cubicBezTo>
                    <a:pt x="376" y="468"/>
                    <a:pt x="376" y="467"/>
                    <a:pt x="376" y="467"/>
                  </a:cubicBezTo>
                  <a:cubicBezTo>
                    <a:pt x="376" y="467"/>
                    <a:pt x="376" y="467"/>
                    <a:pt x="376" y="467"/>
                  </a:cubicBezTo>
                  <a:cubicBezTo>
                    <a:pt x="377" y="466"/>
                    <a:pt x="378" y="466"/>
                    <a:pt x="378" y="467"/>
                  </a:cubicBezTo>
                  <a:cubicBezTo>
                    <a:pt x="378" y="467"/>
                    <a:pt x="378" y="467"/>
                    <a:pt x="378" y="467"/>
                  </a:cubicBezTo>
                  <a:cubicBezTo>
                    <a:pt x="378" y="468"/>
                    <a:pt x="379" y="468"/>
                    <a:pt x="379" y="469"/>
                  </a:cubicBezTo>
                  <a:cubicBezTo>
                    <a:pt x="379" y="469"/>
                    <a:pt x="379" y="469"/>
                    <a:pt x="379" y="469"/>
                  </a:cubicBezTo>
                  <a:cubicBezTo>
                    <a:pt x="379" y="469"/>
                    <a:pt x="380" y="469"/>
                    <a:pt x="380" y="470"/>
                  </a:cubicBezTo>
                  <a:cubicBezTo>
                    <a:pt x="380" y="470"/>
                    <a:pt x="380" y="470"/>
                    <a:pt x="380" y="470"/>
                  </a:cubicBezTo>
                  <a:cubicBezTo>
                    <a:pt x="380" y="470"/>
                    <a:pt x="380" y="470"/>
                    <a:pt x="380" y="471"/>
                  </a:cubicBezTo>
                  <a:cubicBezTo>
                    <a:pt x="380" y="471"/>
                    <a:pt x="381" y="471"/>
                    <a:pt x="381" y="471"/>
                  </a:cubicBezTo>
                  <a:cubicBezTo>
                    <a:pt x="381" y="471"/>
                    <a:pt x="381" y="471"/>
                    <a:pt x="381" y="471"/>
                  </a:cubicBezTo>
                  <a:cubicBezTo>
                    <a:pt x="381" y="471"/>
                    <a:pt x="381" y="471"/>
                    <a:pt x="381" y="471"/>
                  </a:cubicBezTo>
                  <a:cubicBezTo>
                    <a:pt x="381" y="472"/>
                    <a:pt x="381" y="472"/>
                    <a:pt x="381" y="472"/>
                  </a:cubicBezTo>
                  <a:cubicBezTo>
                    <a:pt x="381" y="473"/>
                    <a:pt x="381" y="473"/>
                    <a:pt x="381" y="473"/>
                  </a:cubicBezTo>
                  <a:cubicBezTo>
                    <a:pt x="381" y="473"/>
                    <a:pt x="382" y="473"/>
                    <a:pt x="382" y="474"/>
                  </a:cubicBezTo>
                  <a:cubicBezTo>
                    <a:pt x="383" y="474"/>
                    <a:pt x="383" y="475"/>
                    <a:pt x="383" y="476"/>
                  </a:cubicBezTo>
                  <a:cubicBezTo>
                    <a:pt x="383" y="476"/>
                    <a:pt x="383" y="476"/>
                    <a:pt x="383" y="476"/>
                  </a:cubicBezTo>
                  <a:cubicBezTo>
                    <a:pt x="383" y="477"/>
                    <a:pt x="383" y="477"/>
                    <a:pt x="383" y="477"/>
                  </a:cubicBezTo>
                  <a:cubicBezTo>
                    <a:pt x="384" y="477"/>
                    <a:pt x="384" y="478"/>
                    <a:pt x="384" y="478"/>
                  </a:cubicBezTo>
                  <a:cubicBezTo>
                    <a:pt x="384" y="478"/>
                    <a:pt x="384" y="479"/>
                    <a:pt x="384" y="479"/>
                  </a:cubicBezTo>
                  <a:cubicBezTo>
                    <a:pt x="384" y="479"/>
                    <a:pt x="384" y="479"/>
                    <a:pt x="384" y="479"/>
                  </a:cubicBezTo>
                  <a:cubicBezTo>
                    <a:pt x="384" y="479"/>
                    <a:pt x="384" y="479"/>
                    <a:pt x="384" y="479"/>
                  </a:cubicBezTo>
                  <a:cubicBezTo>
                    <a:pt x="384" y="479"/>
                    <a:pt x="384" y="479"/>
                    <a:pt x="384" y="479"/>
                  </a:cubicBezTo>
                  <a:cubicBezTo>
                    <a:pt x="384" y="479"/>
                    <a:pt x="384" y="480"/>
                    <a:pt x="384" y="480"/>
                  </a:cubicBezTo>
                  <a:cubicBezTo>
                    <a:pt x="384" y="480"/>
                    <a:pt x="384" y="480"/>
                    <a:pt x="384" y="480"/>
                  </a:cubicBezTo>
                  <a:cubicBezTo>
                    <a:pt x="383" y="480"/>
                    <a:pt x="384" y="479"/>
                    <a:pt x="383" y="479"/>
                  </a:cubicBezTo>
                  <a:cubicBezTo>
                    <a:pt x="383" y="479"/>
                    <a:pt x="383" y="479"/>
                    <a:pt x="383" y="479"/>
                  </a:cubicBezTo>
                  <a:cubicBezTo>
                    <a:pt x="383" y="479"/>
                    <a:pt x="383" y="479"/>
                    <a:pt x="382" y="479"/>
                  </a:cubicBezTo>
                  <a:cubicBezTo>
                    <a:pt x="382" y="479"/>
                    <a:pt x="382" y="478"/>
                    <a:pt x="381" y="478"/>
                  </a:cubicBezTo>
                  <a:cubicBezTo>
                    <a:pt x="381" y="478"/>
                    <a:pt x="381" y="478"/>
                    <a:pt x="381" y="478"/>
                  </a:cubicBezTo>
                  <a:cubicBezTo>
                    <a:pt x="381" y="478"/>
                    <a:pt x="381" y="478"/>
                    <a:pt x="381" y="478"/>
                  </a:cubicBezTo>
                  <a:cubicBezTo>
                    <a:pt x="381" y="478"/>
                    <a:pt x="381" y="478"/>
                    <a:pt x="381" y="478"/>
                  </a:cubicBezTo>
                  <a:cubicBezTo>
                    <a:pt x="381" y="477"/>
                    <a:pt x="381" y="477"/>
                    <a:pt x="381" y="477"/>
                  </a:cubicBezTo>
                  <a:cubicBezTo>
                    <a:pt x="381" y="477"/>
                    <a:pt x="380" y="477"/>
                    <a:pt x="380" y="477"/>
                  </a:cubicBezTo>
                  <a:cubicBezTo>
                    <a:pt x="380" y="477"/>
                    <a:pt x="380" y="477"/>
                    <a:pt x="380" y="478"/>
                  </a:cubicBezTo>
                  <a:cubicBezTo>
                    <a:pt x="380" y="478"/>
                    <a:pt x="380" y="478"/>
                    <a:pt x="380" y="478"/>
                  </a:cubicBezTo>
                  <a:cubicBezTo>
                    <a:pt x="380" y="478"/>
                    <a:pt x="380" y="478"/>
                    <a:pt x="380" y="478"/>
                  </a:cubicBezTo>
                  <a:cubicBezTo>
                    <a:pt x="380" y="478"/>
                    <a:pt x="380" y="478"/>
                    <a:pt x="380" y="478"/>
                  </a:cubicBezTo>
                  <a:cubicBezTo>
                    <a:pt x="380" y="477"/>
                    <a:pt x="380" y="477"/>
                    <a:pt x="380" y="477"/>
                  </a:cubicBezTo>
                  <a:cubicBezTo>
                    <a:pt x="380" y="477"/>
                    <a:pt x="379" y="477"/>
                    <a:pt x="379" y="477"/>
                  </a:cubicBezTo>
                  <a:cubicBezTo>
                    <a:pt x="379" y="477"/>
                    <a:pt x="379" y="477"/>
                    <a:pt x="379" y="476"/>
                  </a:cubicBezTo>
                  <a:cubicBezTo>
                    <a:pt x="379" y="476"/>
                    <a:pt x="379" y="476"/>
                    <a:pt x="379" y="476"/>
                  </a:cubicBezTo>
                  <a:cubicBezTo>
                    <a:pt x="379" y="476"/>
                    <a:pt x="378" y="476"/>
                    <a:pt x="378" y="477"/>
                  </a:cubicBezTo>
                  <a:cubicBezTo>
                    <a:pt x="378" y="477"/>
                    <a:pt x="379" y="477"/>
                    <a:pt x="379" y="477"/>
                  </a:cubicBezTo>
                  <a:cubicBezTo>
                    <a:pt x="379" y="477"/>
                    <a:pt x="379" y="478"/>
                    <a:pt x="379" y="478"/>
                  </a:cubicBezTo>
                  <a:cubicBezTo>
                    <a:pt x="379" y="478"/>
                    <a:pt x="380" y="479"/>
                    <a:pt x="380" y="479"/>
                  </a:cubicBezTo>
                  <a:cubicBezTo>
                    <a:pt x="380" y="479"/>
                    <a:pt x="380" y="479"/>
                    <a:pt x="380" y="479"/>
                  </a:cubicBezTo>
                  <a:cubicBezTo>
                    <a:pt x="380" y="479"/>
                    <a:pt x="380" y="479"/>
                    <a:pt x="380" y="480"/>
                  </a:cubicBezTo>
                  <a:cubicBezTo>
                    <a:pt x="380" y="480"/>
                    <a:pt x="380" y="480"/>
                    <a:pt x="380" y="480"/>
                  </a:cubicBezTo>
                  <a:cubicBezTo>
                    <a:pt x="380" y="480"/>
                    <a:pt x="380" y="480"/>
                    <a:pt x="379" y="480"/>
                  </a:cubicBezTo>
                  <a:cubicBezTo>
                    <a:pt x="379" y="480"/>
                    <a:pt x="379" y="479"/>
                    <a:pt x="379" y="479"/>
                  </a:cubicBezTo>
                  <a:cubicBezTo>
                    <a:pt x="379" y="479"/>
                    <a:pt x="378" y="479"/>
                    <a:pt x="378" y="479"/>
                  </a:cubicBezTo>
                  <a:cubicBezTo>
                    <a:pt x="378" y="479"/>
                    <a:pt x="378" y="479"/>
                    <a:pt x="378" y="479"/>
                  </a:cubicBezTo>
                  <a:cubicBezTo>
                    <a:pt x="377" y="479"/>
                    <a:pt x="377" y="479"/>
                    <a:pt x="377" y="478"/>
                  </a:cubicBezTo>
                  <a:cubicBezTo>
                    <a:pt x="377" y="478"/>
                    <a:pt x="377" y="478"/>
                    <a:pt x="376" y="478"/>
                  </a:cubicBezTo>
                  <a:cubicBezTo>
                    <a:pt x="376" y="478"/>
                    <a:pt x="376" y="478"/>
                    <a:pt x="376" y="478"/>
                  </a:cubicBezTo>
                  <a:cubicBezTo>
                    <a:pt x="376" y="478"/>
                    <a:pt x="376" y="478"/>
                    <a:pt x="376" y="478"/>
                  </a:cubicBezTo>
                  <a:cubicBezTo>
                    <a:pt x="376" y="478"/>
                    <a:pt x="376" y="478"/>
                    <a:pt x="376" y="478"/>
                  </a:cubicBezTo>
                  <a:cubicBezTo>
                    <a:pt x="375" y="478"/>
                    <a:pt x="375" y="478"/>
                    <a:pt x="375" y="478"/>
                  </a:cubicBezTo>
                  <a:cubicBezTo>
                    <a:pt x="374" y="478"/>
                    <a:pt x="374" y="478"/>
                    <a:pt x="374" y="477"/>
                  </a:cubicBezTo>
                  <a:cubicBezTo>
                    <a:pt x="374" y="477"/>
                    <a:pt x="374" y="477"/>
                    <a:pt x="374" y="477"/>
                  </a:cubicBezTo>
                  <a:cubicBezTo>
                    <a:pt x="374" y="476"/>
                    <a:pt x="373" y="476"/>
                    <a:pt x="373" y="475"/>
                  </a:cubicBezTo>
                  <a:cubicBezTo>
                    <a:pt x="373" y="475"/>
                    <a:pt x="373" y="474"/>
                    <a:pt x="373" y="474"/>
                  </a:cubicBezTo>
                  <a:cubicBezTo>
                    <a:pt x="373" y="473"/>
                    <a:pt x="373" y="473"/>
                    <a:pt x="372" y="473"/>
                  </a:cubicBezTo>
                  <a:cubicBezTo>
                    <a:pt x="372" y="473"/>
                    <a:pt x="372" y="473"/>
                    <a:pt x="371" y="473"/>
                  </a:cubicBezTo>
                  <a:cubicBezTo>
                    <a:pt x="371" y="473"/>
                    <a:pt x="371" y="473"/>
                    <a:pt x="370" y="474"/>
                  </a:cubicBezTo>
                  <a:cubicBezTo>
                    <a:pt x="370" y="474"/>
                    <a:pt x="370" y="474"/>
                    <a:pt x="370" y="474"/>
                  </a:cubicBezTo>
                  <a:cubicBezTo>
                    <a:pt x="370" y="474"/>
                    <a:pt x="370" y="474"/>
                    <a:pt x="370" y="474"/>
                  </a:cubicBezTo>
                  <a:cubicBezTo>
                    <a:pt x="369" y="474"/>
                    <a:pt x="369" y="474"/>
                    <a:pt x="369" y="474"/>
                  </a:cubicBezTo>
                  <a:cubicBezTo>
                    <a:pt x="368" y="474"/>
                    <a:pt x="368" y="474"/>
                    <a:pt x="367" y="474"/>
                  </a:cubicBezTo>
                  <a:cubicBezTo>
                    <a:pt x="367" y="474"/>
                    <a:pt x="366" y="474"/>
                    <a:pt x="366" y="474"/>
                  </a:cubicBezTo>
                  <a:cubicBezTo>
                    <a:pt x="366" y="473"/>
                    <a:pt x="365" y="473"/>
                    <a:pt x="365" y="473"/>
                  </a:cubicBezTo>
                  <a:cubicBezTo>
                    <a:pt x="365" y="473"/>
                    <a:pt x="365" y="473"/>
                    <a:pt x="365" y="473"/>
                  </a:cubicBezTo>
                  <a:cubicBezTo>
                    <a:pt x="365" y="473"/>
                    <a:pt x="365" y="473"/>
                    <a:pt x="365" y="473"/>
                  </a:cubicBezTo>
                  <a:cubicBezTo>
                    <a:pt x="365" y="474"/>
                    <a:pt x="364" y="474"/>
                    <a:pt x="364" y="474"/>
                  </a:cubicBezTo>
                  <a:cubicBezTo>
                    <a:pt x="364" y="474"/>
                    <a:pt x="364" y="474"/>
                    <a:pt x="364" y="474"/>
                  </a:cubicBezTo>
                  <a:cubicBezTo>
                    <a:pt x="364" y="474"/>
                    <a:pt x="364" y="474"/>
                    <a:pt x="364" y="474"/>
                  </a:cubicBezTo>
                  <a:cubicBezTo>
                    <a:pt x="364" y="475"/>
                    <a:pt x="364" y="475"/>
                    <a:pt x="364" y="475"/>
                  </a:cubicBezTo>
                  <a:cubicBezTo>
                    <a:pt x="364" y="475"/>
                    <a:pt x="364" y="475"/>
                    <a:pt x="364" y="475"/>
                  </a:cubicBezTo>
                  <a:cubicBezTo>
                    <a:pt x="364" y="475"/>
                    <a:pt x="364" y="475"/>
                    <a:pt x="364" y="475"/>
                  </a:cubicBezTo>
                  <a:cubicBezTo>
                    <a:pt x="364" y="475"/>
                    <a:pt x="364" y="475"/>
                    <a:pt x="363" y="475"/>
                  </a:cubicBezTo>
                  <a:cubicBezTo>
                    <a:pt x="363" y="475"/>
                    <a:pt x="363" y="475"/>
                    <a:pt x="363" y="475"/>
                  </a:cubicBezTo>
                  <a:cubicBezTo>
                    <a:pt x="364" y="476"/>
                    <a:pt x="364" y="476"/>
                    <a:pt x="365" y="477"/>
                  </a:cubicBezTo>
                  <a:cubicBezTo>
                    <a:pt x="365" y="477"/>
                    <a:pt x="365" y="477"/>
                    <a:pt x="365" y="477"/>
                  </a:cubicBezTo>
                  <a:cubicBezTo>
                    <a:pt x="365" y="477"/>
                    <a:pt x="366" y="477"/>
                    <a:pt x="366" y="477"/>
                  </a:cubicBezTo>
                  <a:cubicBezTo>
                    <a:pt x="366" y="477"/>
                    <a:pt x="367" y="478"/>
                    <a:pt x="367" y="478"/>
                  </a:cubicBezTo>
                  <a:cubicBezTo>
                    <a:pt x="368" y="478"/>
                    <a:pt x="368" y="479"/>
                    <a:pt x="369" y="479"/>
                  </a:cubicBezTo>
                  <a:cubicBezTo>
                    <a:pt x="369" y="479"/>
                    <a:pt x="369" y="479"/>
                    <a:pt x="369" y="479"/>
                  </a:cubicBezTo>
                  <a:cubicBezTo>
                    <a:pt x="369" y="479"/>
                    <a:pt x="369" y="479"/>
                    <a:pt x="369" y="479"/>
                  </a:cubicBezTo>
                  <a:cubicBezTo>
                    <a:pt x="369" y="480"/>
                    <a:pt x="369" y="480"/>
                    <a:pt x="369" y="480"/>
                  </a:cubicBezTo>
                  <a:cubicBezTo>
                    <a:pt x="369" y="480"/>
                    <a:pt x="369" y="480"/>
                    <a:pt x="369" y="480"/>
                  </a:cubicBezTo>
                  <a:cubicBezTo>
                    <a:pt x="369" y="480"/>
                    <a:pt x="369" y="480"/>
                    <a:pt x="369" y="480"/>
                  </a:cubicBezTo>
                  <a:cubicBezTo>
                    <a:pt x="369" y="481"/>
                    <a:pt x="369" y="481"/>
                    <a:pt x="369" y="482"/>
                  </a:cubicBezTo>
                  <a:cubicBezTo>
                    <a:pt x="369" y="482"/>
                    <a:pt x="369" y="482"/>
                    <a:pt x="369" y="482"/>
                  </a:cubicBezTo>
                  <a:cubicBezTo>
                    <a:pt x="368" y="482"/>
                    <a:pt x="368" y="482"/>
                    <a:pt x="368" y="483"/>
                  </a:cubicBezTo>
                  <a:cubicBezTo>
                    <a:pt x="368" y="483"/>
                    <a:pt x="367" y="483"/>
                    <a:pt x="367" y="483"/>
                  </a:cubicBezTo>
                  <a:cubicBezTo>
                    <a:pt x="367" y="484"/>
                    <a:pt x="366" y="484"/>
                    <a:pt x="366" y="484"/>
                  </a:cubicBezTo>
                  <a:cubicBezTo>
                    <a:pt x="366" y="485"/>
                    <a:pt x="366" y="485"/>
                    <a:pt x="366" y="485"/>
                  </a:cubicBezTo>
                  <a:cubicBezTo>
                    <a:pt x="366" y="486"/>
                    <a:pt x="366" y="486"/>
                    <a:pt x="366" y="486"/>
                  </a:cubicBezTo>
                  <a:cubicBezTo>
                    <a:pt x="365" y="486"/>
                    <a:pt x="365" y="486"/>
                    <a:pt x="365" y="486"/>
                  </a:cubicBezTo>
                  <a:cubicBezTo>
                    <a:pt x="365" y="486"/>
                    <a:pt x="366" y="487"/>
                    <a:pt x="366" y="487"/>
                  </a:cubicBezTo>
                  <a:cubicBezTo>
                    <a:pt x="366" y="487"/>
                    <a:pt x="366" y="487"/>
                    <a:pt x="366" y="487"/>
                  </a:cubicBezTo>
                  <a:cubicBezTo>
                    <a:pt x="366" y="487"/>
                    <a:pt x="365" y="487"/>
                    <a:pt x="365" y="488"/>
                  </a:cubicBezTo>
                  <a:cubicBezTo>
                    <a:pt x="365" y="488"/>
                    <a:pt x="365" y="488"/>
                    <a:pt x="365" y="488"/>
                  </a:cubicBezTo>
                  <a:cubicBezTo>
                    <a:pt x="365" y="488"/>
                    <a:pt x="365" y="488"/>
                    <a:pt x="365" y="488"/>
                  </a:cubicBezTo>
                  <a:cubicBezTo>
                    <a:pt x="364" y="488"/>
                    <a:pt x="364" y="488"/>
                    <a:pt x="364" y="488"/>
                  </a:cubicBezTo>
                  <a:cubicBezTo>
                    <a:pt x="364" y="488"/>
                    <a:pt x="364" y="489"/>
                    <a:pt x="364" y="489"/>
                  </a:cubicBezTo>
                  <a:cubicBezTo>
                    <a:pt x="364" y="489"/>
                    <a:pt x="363" y="489"/>
                    <a:pt x="363" y="490"/>
                  </a:cubicBezTo>
                  <a:cubicBezTo>
                    <a:pt x="362" y="490"/>
                    <a:pt x="362" y="490"/>
                    <a:pt x="362" y="491"/>
                  </a:cubicBezTo>
                  <a:cubicBezTo>
                    <a:pt x="362" y="491"/>
                    <a:pt x="362" y="491"/>
                    <a:pt x="362" y="491"/>
                  </a:cubicBezTo>
                  <a:cubicBezTo>
                    <a:pt x="361" y="492"/>
                    <a:pt x="362" y="492"/>
                    <a:pt x="361" y="492"/>
                  </a:cubicBezTo>
                  <a:cubicBezTo>
                    <a:pt x="361" y="492"/>
                    <a:pt x="361" y="492"/>
                    <a:pt x="361" y="492"/>
                  </a:cubicBezTo>
                  <a:cubicBezTo>
                    <a:pt x="361" y="493"/>
                    <a:pt x="360" y="493"/>
                    <a:pt x="360" y="493"/>
                  </a:cubicBezTo>
                  <a:cubicBezTo>
                    <a:pt x="360" y="493"/>
                    <a:pt x="359" y="493"/>
                    <a:pt x="359" y="493"/>
                  </a:cubicBezTo>
                  <a:cubicBezTo>
                    <a:pt x="358" y="493"/>
                    <a:pt x="358" y="493"/>
                    <a:pt x="357" y="493"/>
                  </a:cubicBezTo>
                  <a:cubicBezTo>
                    <a:pt x="356" y="493"/>
                    <a:pt x="356" y="493"/>
                    <a:pt x="355" y="493"/>
                  </a:cubicBezTo>
                  <a:cubicBezTo>
                    <a:pt x="355" y="493"/>
                    <a:pt x="355" y="492"/>
                    <a:pt x="354" y="492"/>
                  </a:cubicBezTo>
                  <a:cubicBezTo>
                    <a:pt x="354" y="492"/>
                    <a:pt x="354" y="492"/>
                    <a:pt x="354" y="491"/>
                  </a:cubicBezTo>
                  <a:cubicBezTo>
                    <a:pt x="353" y="491"/>
                    <a:pt x="353" y="491"/>
                    <a:pt x="353" y="490"/>
                  </a:cubicBezTo>
                  <a:cubicBezTo>
                    <a:pt x="353" y="490"/>
                    <a:pt x="353" y="490"/>
                    <a:pt x="353" y="490"/>
                  </a:cubicBezTo>
                  <a:cubicBezTo>
                    <a:pt x="353" y="490"/>
                    <a:pt x="352" y="490"/>
                    <a:pt x="352" y="489"/>
                  </a:cubicBezTo>
                  <a:cubicBezTo>
                    <a:pt x="352" y="489"/>
                    <a:pt x="351" y="489"/>
                    <a:pt x="351" y="489"/>
                  </a:cubicBezTo>
                  <a:cubicBezTo>
                    <a:pt x="350" y="489"/>
                    <a:pt x="350" y="489"/>
                    <a:pt x="350" y="488"/>
                  </a:cubicBezTo>
                  <a:cubicBezTo>
                    <a:pt x="350" y="488"/>
                    <a:pt x="350" y="488"/>
                    <a:pt x="350" y="488"/>
                  </a:cubicBezTo>
                  <a:cubicBezTo>
                    <a:pt x="350" y="488"/>
                    <a:pt x="351" y="488"/>
                    <a:pt x="351" y="488"/>
                  </a:cubicBezTo>
                  <a:cubicBezTo>
                    <a:pt x="351" y="488"/>
                    <a:pt x="351" y="488"/>
                    <a:pt x="351" y="488"/>
                  </a:cubicBezTo>
                  <a:cubicBezTo>
                    <a:pt x="351" y="488"/>
                    <a:pt x="351" y="488"/>
                    <a:pt x="350" y="487"/>
                  </a:cubicBezTo>
                  <a:cubicBezTo>
                    <a:pt x="350" y="487"/>
                    <a:pt x="350" y="487"/>
                    <a:pt x="350" y="487"/>
                  </a:cubicBezTo>
                  <a:cubicBezTo>
                    <a:pt x="349" y="487"/>
                    <a:pt x="349" y="487"/>
                    <a:pt x="349" y="487"/>
                  </a:cubicBezTo>
                  <a:cubicBezTo>
                    <a:pt x="349" y="487"/>
                    <a:pt x="349" y="487"/>
                    <a:pt x="349" y="487"/>
                  </a:cubicBezTo>
                  <a:cubicBezTo>
                    <a:pt x="348" y="486"/>
                    <a:pt x="347" y="486"/>
                    <a:pt x="346" y="485"/>
                  </a:cubicBezTo>
                  <a:cubicBezTo>
                    <a:pt x="346" y="485"/>
                    <a:pt x="346" y="484"/>
                    <a:pt x="346" y="484"/>
                  </a:cubicBezTo>
                  <a:cubicBezTo>
                    <a:pt x="345" y="484"/>
                    <a:pt x="345" y="484"/>
                    <a:pt x="345" y="484"/>
                  </a:cubicBezTo>
                  <a:cubicBezTo>
                    <a:pt x="345" y="484"/>
                    <a:pt x="344" y="484"/>
                    <a:pt x="344" y="483"/>
                  </a:cubicBezTo>
                  <a:cubicBezTo>
                    <a:pt x="344" y="483"/>
                    <a:pt x="344" y="483"/>
                    <a:pt x="343" y="483"/>
                  </a:cubicBezTo>
                  <a:cubicBezTo>
                    <a:pt x="343" y="483"/>
                    <a:pt x="343" y="483"/>
                    <a:pt x="344" y="483"/>
                  </a:cubicBezTo>
                  <a:cubicBezTo>
                    <a:pt x="343" y="483"/>
                    <a:pt x="343" y="483"/>
                    <a:pt x="342" y="483"/>
                  </a:cubicBezTo>
                  <a:cubicBezTo>
                    <a:pt x="342" y="483"/>
                    <a:pt x="342" y="483"/>
                    <a:pt x="342" y="483"/>
                  </a:cubicBezTo>
                  <a:cubicBezTo>
                    <a:pt x="342" y="483"/>
                    <a:pt x="343" y="483"/>
                    <a:pt x="343" y="484"/>
                  </a:cubicBezTo>
                  <a:cubicBezTo>
                    <a:pt x="343" y="484"/>
                    <a:pt x="343" y="484"/>
                    <a:pt x="344" y="484"/>
                  </a:cubicBezTo>
                  <a:cubicBezTo>
                    <a:pt x="344" y="484"/>
                    <a:pt x="344" y="485"/>
                    <a:pt x="343" y="485"/>
                  </a:cubicBezTo>
                  <a:cubicBezTo>
                    <a:pt x="343" y="485"/>
                    <a:pt x="343" y="485"/>
                    <a:pt x="343" y="485"/>
                  </a:cubicBezTo>
                  <a:cubicBezTo>
                    <a:pt x="342" y="484"/>
                    <a:pt x="341" y="484"/>
                    <a:pt x="340" y="484"/>
                  </a:cubicBezTo>
                  <a:cubicBezTo>
                    <a:pt x="340" y="485"/>
                    <a:pt x="341" y="485"/>
                    <a:pt x="342" y="485"/>
                  </a:cubicBezTo>
                  <a:cubicBezTo>
                    <a:pt x="343" y="486"/>
                    <a:pt x="343" y="486"/>
                    <a:pt x="344" y="487"/>
                  </a:cubicBezTo>
                  <a:cubicBezTo>
                    <a:pt x="344" y="488"/>
                    <a:pt x="345" y="488"/>
                    <a:pt x="345" y="488"/>
                  </a:cubicBezTo>
                  <a:cubicBezTo>
                    <a:pt x="345" y="489"/>
                    <a:pt x="346" y="489"/>
                    <a:pt x="346" y="489"/>
                  </a:cubicBezTo>
                  <a:cubicBezTo>
                    <a:pt x="346" y="489"/>
                    <a:pt x="346" y="490"/>
                    <a:pt x="346" y="490"/>
                  </a:cubicBezTo>
                  <a:cubicBezTo>
                    <a:pt x="346" y="490"/>
                    <a:pt x="347" y="491"/>
                    <a:pt x="347" y="491"/>
                  </a:cubicBezTo>
                  <a:cubicBezTo>
                    <a:pt x="347" y="492"/>
                    <a:pt x="348" y="492"/>
                    <a:pt x="348" y="492"/>
                  </a:cubicBezTo>
                  <a:cubicBezTo>
                    <a:pt x="348" y="493"/>
                    <a:pt x="348" y="493"/>
                    <a:pt x="349" y="493"/>
                  </a:cubicBezTo>
                  <a:cubicBezTo>
                    <a:pt x="349" y="493"/>
                    <a:pt x="349" y="493"/>
                    <a:pt x="349" y="493"/>
                  </a:cubicBezTo>
                  <a:cubicBezTo>
                    <a:pt x="349" y="493"/>
                    <a:pt x="349" y="493"/>
                    <a:pt x="350" y="493"/>
                  </a:cubicBezTo>
                  <a:cubicBezTo>
                    <a:pt x="351" y="493"/>
                    <a:pt x="353" y="494"/>
                    <a:pt x="355" y="494"/>
                  </a:cubicBezTo>
                  <a:cubicBezTo>
                    <a:pt x="355" y="494"/>
                    <a:pt x="355" y="494"/>
                    <a:pt x="355" y="494"/>
                  </a:cubicBezTo>
                  <a:cubicBezTo>
                    <a:pt x="355" y="494"/>
                    <a:pt x="356" y="494"/>
                    <a:pt x="356" y="494"/>
                  </a:cubicBezTo>
                  <a:cubicBezTo>
                    <a:pt x="356" y="494"/>
                    <a:pt x="357" y="494"/>
                    <a:pt x="357" y="494"/>
                  </a:cubicBezTo>
                  <a:cubicBezTo>
                    <a:pt x="357" y="494"/>
                    <a:pt x="357" y="494"/>
                    <a:pt x="358" y="494"/>
                  </a:cubicBezTo>
                  <a:cubicBezTo>
                    <a:pt x="358" y="494"/>
                    <a:pt x="358" y="494"/>
                    <a:pt x="359" y="494"/>
                  </a:cubicBezTo>
                  <a:cubicBezTo>
                    <a:pt x="359" y="494"/>
                    <a:pt x="359" y="494"/>
                    <a:pt x="359" y="494"/>
                  </a:cubicBezTo>
                  <a:cubicBezTo>
                    <a:pt x="360" y="494"/>
                    <a:pt x="361" y="494"/>
                    <a:pt x="361" y="495"/>
                  </a:cubicBezTo>
                  <a:cubicBezTo>
                    <a:pt x="361" y="495"/>
                    <a:pt x="361" y="495"/>
                    <a:pt x="362" y="495"/>
                  </a:cubicBezTo>
                  <a:cubicBezTo>
                    <a:pt x="362" y="495"/>
                    <a:pt x="362" y="495"/>
                    <a:pt x="362" y="495"/>
                  </a:cubicBezTo>
                  <a:cubicBezTo>
                    <a:pt x="362" y="496"/>
                    <a:pt x="362" y="496"/>
                    <a:pt x="362" y="496"/>
                  </a:cubicBezTo>
                  <a:cubicBezTo>
                    <a:pt x="363" y="496"/>
                    <a:pt x="362" y="497"/>
                    <a:pt x="362" y="497"/>
                  </a:cubicBezTo>
                  <a:cubicBezTo>
                    <a:pt x="362" y="497"/>
                    <a:pt x="362" y="497"/>
                    <a:pt x="362" y="497"/>
                  </a:cubicBezTo>
                  <a:cubicBezTo>
                    <a:pt x="362" y="498"/>
                    <a:pt x="362" y="498"/>
                    <a:pt x="362" y="498"/>
                  </a:cubicBezTo>
                  <a:cubicBezTo>
                    <a:pt x="362" y="498"/>
                    <a:pt x="362" y="498"/>
                    <a:pt x="362" y="498"/>
                  </a:cubicBezTo>
                  <a:cubicBezTo>
                    <a:pt x="361" y="498"/>
                    <a:pt x="361" y="498"/>
                    <a:pt x="361" y="498"/>
                  </a:cubicBezTo>
                  <a:cubicBezTo>
                    <a:pt x="361" y="499"/>
                    <a:pt x="361" y="499"/>
                    <a:pt x="361" y="499"/>
                  </a:cubicBezTo>
                  <a:cubicBezTo>
                    <a:pt x="361" y="499"/>
                    <a:pt x="361" y="499"/>
                    <a:pt x="362" y="499"/>
                  </a:cubicBezTo>
                  <a:cubicBezTo>
                    <a:pt x="362" y="499"/>
                    <a:pt x="362" y="499"/>
                    <a:pt x="362" y="499"/>
                  </a:cubicBezTo>
                  <a:cubicBezTo>
                    <a:pt x="362" y="499"/>
                    <a:pt x="362" y="499"/>
                    <a:pt x="362" y="499"/>
                  </a:cubicBezTo>
                  <a:cubicBezTo>
                    <a:pt x="361" y="500"/>
                    <a:pt x="361" y="500"/>
                    <a:pt x="361" y="500"/>
                  </a:cubicBezTo>
                  <a:cubicBezTo>
                    <a:pt x="361" y="500"/>
                    <a:pt x="361" y="500"/>
                    <a:pt x="361" y="500"/>
                  </a:cubicBezTo>
                  <a:cubicBezTo>
                    <a:pt x="360" y="501"/>
                    <a:pt x="360" y="501"/>
                    <a:pt x="360" y="502"/>
                  </a:cubicBezTo>
                  <a:cubicBezTo>
                    <a:pt x="360" y="502"/>
                    <a:pt x="360" y="502"/>
                    <a:pt x="360" y="503"/>
                  </a:cubicBezTo>
                  <a:cubicBezTo>
                    <a:pt x="360" y="503"/>
                    <a:pt x="360" y="503"/>
                    <a:pt x="360" y="503"/>
                  </a:cubicBezTo>
                  <a:cubicBezTo>
                    <a:pt x="359" y="503"/>
                    <a:pt x="359" y="503"/>
                    <a:pt x="359" y="503"/>
                  </a:cubicBezTo>
                  <a:cubicBezTo>
                    <a:pt x="359" y="503"/>
                    <a:pt x="359" y="503"/>
                    <a:pt x="359" y="504"/>
                  </a:cubicBezTo>
                  <a:cubicBezTo>
                    <a:pt x="359" y="504"/>
                    <a:pt x="359" y="505"/>
                    <a:pt x="358" y="505"/>
                  </a:cubicBezTo>
                  <a:cubicBezTo>
                    <a:pt x="358" y="505"/>
                    <a:pt x="358" y="505"/>
                    <a:pt x="358" y="506"/>
                  </a:cubicBezTo>
                  <a:cubicBezTo>
                    <a:pt x="358" y="506"/>
                    <a:pt x="358" y="506"/>
                    <a:pt x="358" y="506"/>
                  </a:cubicBezTo>
                  <a:cubicBezTo>
                    <a:pt x="357" y="506"/>
                    <a:pt x="356" y="506"/>
                    <a:pt x="356" y="507"/>
                  </a:cubicBezTo>
                  <a:cubicBezTo>
                    <a:pt x="356" y="507"/>
                    <a:pt x="356" y="508"/>
                    <a:pt x="356" y="508"/>
                  </a:cubicBezTo>
                  <a:cubicBezTo>
                    <a:pt x="356" y="508"/>
                    <a:pt x="356" y="509"/>
                    <a:pt x="356" y="509"/>
                  </a:cubicBezTo>
                  <a:cubicBezTo>
                    <a:pt x="355" y="510"/>
                    <a:pt x="355" y="510"/>
                    <a:pt x="355" y="511"/>
                  </a:cubicBezTo>
                  <a:cubicBezTo>
                    <a:pt x="355" y="511"/>
                    <a:pt x="355" y="511"/>
                    <a:pt x="355" y="512"/>
                  </a:cubicBezTo>
                  <a:cubicBezTo>
                    <a:pt x="354" y="512"/>
                    <a:pt x="354" y="512"/>
                    <a:pt x="354" y="512"/>
                  </a:cubicBezTo>
                  <a:cubicBezTo>
                    <a:pt x="354" y="512"/>
                    <a:pt x="353" y="512"/>
                    <a:pt x="353" y="512"/>
                  </a:cubicBezTo>
                  <a:cubicBezTo>
                    <a:pt x="353" y="512"/>
                    <a:pt x="353" y="512"/>
                    <a:pt x="353" y="512"/>
                  </a:cubicBezTo>
                  <a:cubicBezTo>
                    <a:pt x="352" y="513"/>
                    <a:pt x="352" y="513"/>
                    <a:pt x="352" y="513"/>
                  </a:cubicBezTo>
                  <a:cubicBezTo>
                    <a:pt x="352" y="513"/>
                    <a:pt x="352" y="514"/>
                    <a:pt x="351" y="514"/>
                  </a:cubicBezTo>
                  <a:cubicBezTo>
                    <a:pt x="351" y="514"/>
                    <a:pt x="351" y="514"/>
                    <a:pt x="351" y="514"/>
                  </a:cubicBezTo>
                  <a:cubicBezTo>
                    <a:pt x="350" y="514"/>
                    <a:pt x="350" y="514"/>
                    <a:pt x="350" y="514"/>
                  </a:cubicBezTo>
                  <a:cubicBezTo>
                    <a:pt x="349" y="514"/>
                    <a:pt x="349" y="514"/>
                    <a:pt x="348" y="514"/>
                  </a:cubicBezTo>
                  <a:cubicBezTo>
                    <a:pt x="348" y="514"/>
                    <a:pt x="348" y="513"/>
                    <a:pt x="348" y="514"/>
                  </a:cubicBezTo>
                  <a:cubicBezTo>
                    <a:pt x="348" y="514"/>
                    <a:pt x="348" y="514"/>
                    <a:pt x="348" y="514"/>
                  </a:cubicBezTo>
                  <a:cubicBezTo>
                    <a:pt x="348" y="514"/>
                    <a:pt x="348" y="514"/>
                    <a:pt x="348" y="514"/>
                  </a:cubicBezTo>
                  <a:cubicBezTo>
                    <a:pt x="348" y="514"/>
                    <a:pt x="348" y="514"/>
                    <a:pt x="348" y="514"/>
                  </a:cubicBezTo>
                  <a:cubicBezTo>
                    <a:pt x="348" y="515"/>
                    <a:pt x="348" y="515"/>
                    <a:pt x="348" y="515"/>
                  </a:cubicBezTo>
                  <a:cubicBezTo>
                    <a:pt x="348" y="515"/>
                    <a:pt x="348" y="515"/>
                    <a:pt x="348" y="515"/>
                  </a:cubicBezTo>
                  <a:cubicBezTo>
                    <a:pt x="347" y="515"/>
                    <a:pt x="347" y="515"/>
                    <a:pt x="347" y="514"/>
                  </a:cubicBezTo>
                  <a:cubicBezTo>
                    <a:pt x="346" y="514"/>
                    <a:pt x="346" y="513"/>
                    <a:pt x="345" y="513"/>
                  </a:cubicBezTo>
                  <a:cubicBezTo>
                    <a:pt x="345" y="514"/>
                    <a:pt x="345" y="514"/>
                    <a:pt x="345" y="514"/>
                  </a:cubicBezTo>
                  <a:cubicBezTo>
                    <a:pt x="345" y="514"/>
                    <a:pt x="345" y="514"/>
                    <a:pt x="345" y="514"/>
                  </a:cubicBezTo>
                  <a:cubicBezTo>
                    <a:pt x="345" y="514"/>
                    <a:pt x="345" y="514"/>
                    <a:pt x="345" y="514"/>
                  </a:cubicBezTo>
                  <a:cubicBezTo>
                    <a:pt x="345" y="514"/>
                    <a:pt x="345" y="514"/>
                    <a:pt x="345" y="514"/>
                  </a:cubicBezTo>
                  <a:cubicBezTo>
                    <a:pt x="345" y="514"/>
                    <a:pt x="345" y="513"/>
                    <a:pt x="344" y="513"/>
                  </a:cubicBezTo>
                  <a:cubicBezTo>
                    <a:pt x="344" y="513"/>
                    <a:pt x="344" y="513"/>
                    <a:pt x="344" y="513"/>
                  </a:cubicBezTo>
                  <a:cubicBezTo>
                    <a:pt x="344" y="514"/>
                    <a:pt x="344" y="514"/>
                    <a:pt x="344" y="514"/>
                  </a:cubicBezTo>
                  <a:cubicBezTo>
                    <a:pt x="344" y="514"/>
                    <a:pt x="344" y="514"/>
                    <a:pt x="344" y="514"/>
                  </a:cubicBezTo>
                  <a:cubicBezTo>
                    <a:pt x="344" y="513"/>
                    <a:pt x="344" y="513"/>
                    <a:pt x="344" y="513"/>
                  </a:cubicBezTo>
                  <a:cubicBezTo>
                    <a:pt x="343" y="513"/>
                    <a:pt x="343" y="513"/>
                    <a:pt x="343" y="512"/>
                  </a:cubicBezTo>
                  <a:cubicBezTo>
                    <a:pt x="343" y="512"/>
                    <a:pt x="343" y="512"/>
                    <a:pt x="343" y="512"/>
                  </a:cubicBezTo>
                  <a:cubicBezTo>
                    <a:pt x="344" y="512"/>
                    <a:pt x="343" y="511"/>
                    <a:pt x="343" y="511"/>
                  </a:cubicBezTo>
                  <a:cubicBezTo>
                    <a:pt x="343" y="511"/>
                    <a:pt x="343" y="511"/>
                    <a:pt x="343" y="511"/>
                  </a:cubicBezTo>
                  <a:cubicBezTo>
                    <a:pt x="343" y="511"/>
                    <a:pt x="343" y="511"/>
                    <a:pt x="343" y="511"/>
                  </a:cubicBezTo>
                  <a:cubicBezTo>
                    <a:pt x="343" y="511"/>
                    <a:pt x="343" y="511"/>
                    <a:pt x="343" y="511"/>
                  </a:cubicBezTo>
                  <a:cubicBezTo>
                    <a:pt x="343" y="512"/>
                    <a:pt x="343" y="512"/>
                    <a:pt x="342" y="512"/>
                  </a:cubicBezTo>
                  <a:cubicBezTo>
                    <a:pt x="342" y="512"/>
                    <a:pt x="342" y="512"/>
                    <a:pt x="342" y="512"/>
                  </a:cubicBezTo>
                  <a:cubicBezTo>
                    <a:pt x="342" y="512"/>
                    <a:pt x="342" y="512"/>
                    <a:pt x="342" y="512"/>
                  </a:cubicBezTo>
                  <a:cubicBezTo>
                    <a:pt x="342" y="512"/>
                    <a:pt x="342" y="512"/>
                    <a:pt x="342" y="512"/>
                  </a:cubicBezTo>
                  <a:cubicBezTo>
                    <a:pt x="342" y="512"/>
                    <a:pt x="342" y="512"/>
                    <a:pt x="342" y="512"/>
                  </a:cubicBezTo>
                  <a:cubicBezTo>
                    <a:pt x="343" y="513"/>
                    <a:pt x="343" y="513"/>
                    <a:pt x="343" y="513"/>
                  </a:cubicBezTo>
                  <a:cubicBezTo>
                    <a:pt x="343" y="513"/>
                    <a:pt x="343" y="513"/>
                    <a:pt x="343" y="514"/>
                  </a:cubicBezTo>
                  <a:cubicBezTo>
                    <a:pt x="343" y="514"/>
                    <a:pt x="343" y="514"/>
                    <a:pt x="343" y="514"/>
                  </a:cubicBezTo>
                  <a:cubicBezTo>
                    <a:pt x="343" y="514"/>
                    <a:pt x="343" y="514"/>
                    <a:pt x="343" y="514"/>
                  </a:cubicBezTo>
                  <a:cubicBezTo>
                    <a:pt x="343" y="514"/>
                    <a:pt x="343" y="514"/>
                    <a:pt x="343" y="515"/>
                  </a:cubicBezTo>
                  <a:cubicBezTo>
                    <a:pt x="343" y="515"/>
                    <a:pt x="343" y="515"/>
                    <a:pt x="343" y="515"/>
                  </a:cubicBezTo>
                  <a:cubicBezTo>
                    <a:pt x="343" y="515"/>
                    <a:pt x="343" y="515"/>
                    <a:pt x="343" y="515"/>
                  </a:cubicBezTo>
                  <a:cubicBezTo>
                    <a:pt x="342" y="515"/>
                    <a:pt x="342" y="515"/>
                    <a:pt x="342" y="515"/>
                  </a:cubicBezTo>
                  <a:cubicBezTo>
                    <a:pt x="342" y="516"/>
                    <a:pt x="342" y="516"/>
                    <a:pt x="342" y="515"/>
                  </a:cubicBezTo>
                  <a:cubicBezTo>
                    <a:pt x="342" y="515"/>
                    <a:pt x="342" y="515"/>
                    <a:pt x="342" y="515"/>
                  </a:cubicBezTo>
                  <a:cubicBezTo>
                    <a:pt x="342" y="515"/>
                    <a:pt x="342" y="515"/>
                    <a:pt x="341" y="515"/>
                  </a:cubicBezTo>
                  <a:cubicBezTo>
                    <a:pt x="341" y="515"/>
                    <a:pt x="341" y="514"/>
                    <a:pt x="341" y="514"/>
                  </a:cubicBezTo>
                  <a:cubicBezTo>
                    <a:pt x="341" y="514"/>
                    <a:pt x="341" y="515"/>
                    <a:pt x="341" y="515"/>
                  </a:cubicBezTo>
                  <a:cubicBezTo>
                    <a:pt x="341" y="515"/>
                    <a:pt x="341" y="515"/>
                    <a:pt x="341" y="515"/>
                  </a:cubicBezTo>
                  <a:cubicBezTo>
                    <a:pt x="341" y="516"/>
                    <a:pt x="341" y="516"/>
                    <a:pt x="342" y="516"/>
                  </a:cubicBezTo>
                  <a:cubicBezTo>
                    <a:pt x="342" y="516"/>
                    <a:pt x="342" y="516"/>
                    <a:pt x="342" y="516"/>
                  </a:cubicBezTo>
                  <a:cubicBezTo>
                    <a:pt x="342" y="516"/>
                    <a:pt x="342" y="517"/>
                    <a:pt x="342" y="517"/>
                  </a:cubicBezTo>
                  <a:cubicBezTo>
                    <a:pt x="342" y="517"/>
                    <a:pt x="342" y="517"/>
                    <a:pt x="342" y="517"/>
                  </a:cubicBezTo>
                  <a:cubicBezTo>
                    <a:pt x="342" y="517"/>
                    <a:pt x="342" y="517"/>
                    <a:pt x="342" y="517"/>
                  </a:cubicBezTo>
                  <a:cubicBezTo>
                    <a:pt x="342" y="518"/>
                    <a:pt x="341" y="518"/>
                    <a:pt x="342" y="518"/>
                  </a:cubicBezTo>
                  <a:cubicBezTo>
                    <a:pt x="342" y="519"/>
                    <a:pt x="341" y="519"/>
                    <a:pt x="341" y="520"/>
                  </a:cubicBezTo>
                  <a:cubicBezTo>
                    <a:pt x="341" y="520"/>
                    <a:pt x="341" y="520"/>
                    <a:pt x="341" y="520"/>
                  </a:cubicBezTo>
                  <a:cubicBezTo>
                    <a:pt x="341" y="520"/>
                    <a:pt x="340" y="520"/>
                    <a:pt x="340" y="520"/>
                  </a:cubicBezTo>
                  <a:cubicBezTo>
                    <a:pt x="340" y="520"/>
                    <a:pt x="339" y="520"/>
                    <a:pt x="338" y="520"/>
                  </a:cubicBezTo>
                  <a:cubicBezTo>
                    <a:pt x="337" y="520"/>
                    <a:pt x="336" y="520"/>
                    <a:pt x="335" y="520"/>
                  </a:cubicBezTo>
                  <a:cubicBezTo>
                    <a:pt x="333" y="520"/>
                    <a:pt x="332" y="518"/>
                    <a:pt x="330" y="518"/>
                  </a:cubicBezTo>
                  <a:cubicBezTo>
                    <a:pt x="329" y="518"/>
                    <a:pt x="329" y="518"/>
                    <a:pt x="328" y="518"/>
                  </a:cubicBezTo>
                  <a:cubicBezTo>
                    <a:pt x="327" y="518"/>
                    <a:pt x="326" y="517"/>
                    <a:pt x="326" y="517"/>
                  </a:cubicBezTo>
                  <a:cubicBezTo>
                    <a:pt x="323" y="516"/>
                    <a:pt x="321" y="515"/>
                    <a:pt x="319" y="514"/>
                  </a:cubicBezTo>
                  <a:cubicBezTo>
                    <a:pt x="319" y="514"/>
                    <a:pt x="318" y="513"/>
                    <a:pt x="318" y="513"/>
                  </a:cubicBezTo>
                  <a:cubicBezTo>
                    <a:pt x="318" y="513"/>
                    <a:pt x="318" y="513"/>
                    <a:pt x="318" y="512"/>
                  </a:cubicBezTo>
                  <a:cubicBezTo>
                    <a:pt x="318" y="512"/>
                    <a:pt x="318" y="512"/>
                    <a:pt x="317" y="512"/>
                  </a:cubicBezTo>
                  <a:cubicBezTo>
                    <a:pt x="317" y="512"/>
                    <a:pt x="317" y="513"/>
                    <a:pt x="318" y="513"/>
                  </a:cubicBezTo>
                  <a:cubicBezTo>
                    <a:pt x="318" y="514"/>
                    <a:pt x="318" y="514"/>
                    <a:pt x="318" y="514"/>
                  </a:cubicBezTo>
                  <a:cubicBezTo>
                    <a:pt x="318" y="515"/>
                    <a:pt x="317" y="514"/>
                    <a:pt x="316" y="515"/>
                  </a:cubicBezTo>
                  <a:cubicBezTo>
                    <a:pt x="316" y="515"/>
                    <a:pt x="317" y="515"/>
                    <a:pt x="317" y="515"/>
                  </a:cubicBezTo>
                  <a:cubicBezTo>
                    <a:pt x="317" y="515"/>
                    <a:pt x="318" y="515"/>
                    <a:pt x="318" y="515"/>
                  </a:cubicBezTo>
                  <a:cubicBezTo>
                    <a:pt x="318" y="516"/>
                    <a:pt x="318" y="516"/>
                    <a:pt x="319" y="516"/>
                  </a:cubicBezTo>
                  <a:cubicBezTo>
                    <a:pt x="319" y="517"/>
                    <a:pt x="319" y="517"/>
                    <a:pt x="319" y="516"/>
                  </a:cubicBezTo>
                  <a:cubicBezTo>
                    <a:pt x="320" y="516"/>
                    <a:pt x="319" y="516"/>
                    <a:pt x="319" y="515"/>
                  </a:cubicBezTo>
                  <a:cubicBezTo>
                    <a:pt x="319" y="515"/>
                    <a:pt x="319" y="515"/>
                    <a:pt x="320" y="515"/>
                  </a:cubicBezTo>
                  <a:cubicBezTo>
                    <a:pt x="320" y="515"/>
                    <a:pt x="320" y="516"/>
                    <a:pt x="321" y="516"/>
                  </a:cubicBezTo>
                  <a:cubicBezTo>
                    <a:pt x="321" y="516"/>
                    <a:pt x="322" y="516"/>
                    <a:pt x="322" y="516"/>
                  </a:cubicBezTo>
                  <a:cubicBezTo>
                    <a:pt x="323" y="516"/>
                    <a:pt x="323" y="517"/>
                    <a:pt x="324" y="517"/>
                  </a:cubicBezTo>
                  <a:cubicBezTo>
                    <a:pt x="325" y="517"/>
                    <a:pt x="325" y="517"/>
                    <a:pt x="325" y="517"/>
                  </a:cubicBezTo>
                  <a:cubicBezTo>
                    <a:pt x="325" y="517"/>
                    <a:pt x="325" y="518"/>
                    <a:pt x="326" y="518"/>
                  </a:cubicBezTo>
                  <a:cubicBezTo>
                    <a:pt x="326" y="518"/>
                    <a:pt x="327" y="518"/>
                    <a:pt x="328" y="519"/>
                  </a:cubicBezTo>
                  <a:cubicBezTo>
                    <a:pt x="328" y="519"/>
                    <a:pt x="327" y="519"/>
                    <a:pt x="327" y="519"/>
                  </a:cubicBezTo>
                  <a:cubicBezTo>
                    <a:pt x="327" y="519"/>
                    <a:pt x="327" y="520"/>
                    <a:pt x="327" y="520"/>
                  </a:cubicBezTo>
                  <a:cubicBezTo>
                    <a:pt x="327" y="520"/>
                    <a:pt x="326" y="520"/>
                    <a:pt x="326" y="520"/>
                  </a:cubicBezTo>
                  <a:cubicBezTo>
                    <a:pt x="326" y="520"/>
                    <a:pt x="326" y="520"/>
                    <a:pt x="326" y="521"/>
                  </a:cubicBezTo>
                  <a:cubicBezTo>
                    <a:pt x="326" y="521"/>
                    <a:pt x="326" y="521"/>
                    <a:pt x="326" y="521"/>
                  </a:cubicBezTo>
                  <a:cubicBezTo>
                    <a:pt x="326" y="521"/>
                    <a:pt x="326" y="521"/>
                    <a:pt x="326" y="521"/>
                  </a:cubicBezTo>
                  <a:cubicBezTo>
                    <a:pt x="327" y="521"/>
                    <a:pt x="327" y="521"/>
                    <a:pt x="327" y="521"/>
                  </a:cubicBezTo>
                  <a:cubicBezTo>
                    <a:pt x="327" y="520"/>
                    <a:pt x="327" y="520"/>
                    <a:pt x="327" y="520"/>
                  </a:cubicBezTo>
                  <a:cubicBezTo>
                    <a:pt x="327" y="520"/>
                    <a:pt x="328" y="520"/>
                    <a:pt x="328" y="520"/>
                  </a:cubicBezTo>
                  <a:cubicBezTo>
                    <a:pt x="328" y="519"/>
                    <a:pt x="329" y="519"/>
                    <a:pt x="329" y="519"/>
                  </a:cubicBezTo>
                  <a:cubicBezTo>
                    <a:pt x="330" y="519"/>
                    <a:pt x="330" y="519"/>
                    <a:pt x="331" y="519"/>
                  </a:cubicBezTo>
                  <a:cubicBezTo>
                    <a:pt x="331" y="519"/>
                    <a:pt x="331" y="520"/>
                    <a:pt x="331" y="520"/>
                  </a:cubicBezTo>
                  <a:cubicBezTo>
                    <a:pt x="331" y="521"/>
                    <a:pt x="332" y="520"/>
                    <a:pt x="333" y="520"/>
                  </a:cubicBezTo>
                  <a:cubicBezTo>
                    <a:pt x="333" y="520"/>
                    <a:pt x="333" y="520"/>
                    <a:pt x="333" y="520"/>
                  </a:cubicBezTo>
                  <a:cubicBezTo>
                    <a:pt x="333" y="521"/>
                    <a:pt x="333" y="521"/>
                    <a:pt x="333" y="521"/>
                  </a:cubicBezTo>
                  <a:cubicBezTo>
                    <a:pt x="332" y="521"/>
                    <a:pt x="332" y="521"/>
                    <a:pt x="332" y="521"/>
                  </a:cubicBezTo>
                  <a:cubicBezTo>
                    <a:pt x="332" y="521"/>
                    <a:pt x="333" y="521"/>
                    <a:pt x="334" y="521"/>
                  </a:cubicBezTo>
                  <a:cubicBezTo>
                    <a:pt x="334" y="521"/>
                    <a:pt x="334" y="521"/>
                    <a:pt x="334" y="521"/>
                  </a:cubicBezTo>
                  <a:cubicBezTo>
                    <a:pt x="334" y="521"/>
                    <a:pt x="334" y="522"/>
                    <a:pt x="334" y="522"/>
                  </a:cubicBezTo>
                  <a:cubicBezTo>
                    <a:pt x="334" y="522"/>
                    <a:pt x="335" y="522"/>
                    <a:pt x="335" y="522"/>
                  </a:cubicBezTo>
                  <a:cubicBezTo>
                    <a:pt x="335" y="522"/>
                    <a:pt x="335" y="522"/>
                    <a:pt x="335" y="522"/>
                  </a:cubicBezTo>
                  <a:cubicBezTo>
                    <a:pt x="335" y="522"/>
                    <a:pt x="336" y="522"/>
                    <a:pt x="336" y="522"/>
                  </a:cubicBezTo>
                  <a:cubicBezTo>
                    <a:pt x="336" y="522"/>
                    <a:pt x="336" y="523"/>
                    <a:pt x="336" y="523"/>
                  </a:cubicBezTo>
                  <a:cubicBezTo>
                    <a:pt x="336" y="523"/>
                    <a:pt x="337" y="523"/>
                    <a:pt x="337" y="523"/>
                  </a:cubicBezTo>
                  <a:cubicBezTo>
                    <a:pt x="337" y="523"/>
                    <a:pt x="337" y="523"/>
                    <a:pt x="336" y="524"/>
                  </a:cubicBezTo>
                  <a:cubicBezTo>
                    <a:pt x="337" y="524"/>
                    <a:pt x="337" y="524"/>
                    <a:pt x="337" y="524"/>
                  </a:cubicBezTo>
                  <a:cubicBezTo>
                    <a:pt x="337" y="524"/>
                    <a:pt x="337" y="524"/>
                    <a:pt x="337" y="524"/>
                  </a:cubicBezTo>
                  <a:cubicBezTo>
                    <a:pt x="337" y="525"/>
                    <a:pt x="337" y="525"/>
                    <a:pt x="337" y="526"/>
                  </a:cubicBezTo>
                  <a:cubicBezTo>
                    <a:pt x="337" y="526"/>
                    <a:pt x="338" y="527"/>
                    <a:pt x="338" y="527"/>
                  </a:cubicBezTo>
                  <a:cubicBezTo>
                    <a:pt x="338" y="527"/>
                    <a:pt x="337" y="527"/>
                    <a:pt x="337" y="527"/>
                  </a:cubicBezTo>
                  <a:cubicBezTo>
                    <a:pt x="337" y="528"/>
                    <a:pt x="337" y="528"/>
                    <a:pt x="338" y="528"/>
                  </a:cubicBezTo>
                  <a:cubicBezTo>
                    <a:pt x="337" y="529"/>
                    <a:pt x="337" y="529"/>
                    <a:pt x="337" y="530"/>
                  </a:cubicBezTo>
                  <a:cubicBezTo>
                    <a:pt x="336" y="530"/>
                    <a:pt x="335" y="530"/>
                    <a:pt x="334" y="531"/>
                  </a:cubicBezTo>
                  <a:cubicBezTo>
                    <a:pt x="334" y="531"/>
                    <a:pt x="334" y="531"/>
                    <a:pt x="333" y="531"/>
                  </a:cubicBezTo>
                  <a:cubicBezTo>
                    <a:pt x="333" y="531"/>
                    <a:pt x="333" y="531"/>
                    <a:pt x="333" y="531"/>
                  </a:cubicBezTo>
                  <a:cubicBezTo>
                    <a:pt x="333" y="532"/>
                    <a:pt x="333" y="532"/>
                    <a:pt x="333" y="532"/>
                  </a:cubicBezTo>
                  <a:cubicBezTo>
                    <a:pt x="333" y="532"/>
                    <a:pt x="333" y="532"/>
                    <a:pt x="332" y="532"/>
                  </a:cubicBezTo>
                  <a:cubicBezTo>
                    <a:pt x="332" y="532"/>
                    <a:pt x="331" y="532"/>
                    <a:pt x="331" y="532"/>
                  </a:cubicBezTo>
                  <a:cubicBezTo>
                    <a:pt x="330" y="532"/>
                    <a:pt x="330" y="532"/>
                    <a:pt x="330" y="532"/>
                  </a:cubicBezTo>
                  <a:cubicBezTo>
                    <a:pt x="330" y="531"/>
                    <a:pt x="329" y="531"/>
                    <a:pt x="329" y="531"/>
                  </a:cubicBezTo>
                  <a:cubicBezTo>
                    <a:pt x="328" y="531"/>
                    <a:pt x="328" y="531"/>
                    <a:pt x="328" y="531"/>
                  </a:cubicBezTo>
                  <a:cubicBezTo>
                    <a:pt x="328" y="532"/>
                    <a:pt x="328" y="532"/>
                    <a:pt x="328" y="532"/>
                  </a:cubicBezTo>
                  <a:cubicBezTo>
                    <a:pt x="328" y="532"/>
                    <a:pt x="328" y="532"/>
                    <a:pt x="328" y="532"/>
                  </a:cubicBezTo>
                  <a:cubicBezTo>
                    <a:pt x="327" y="532"/>
                    <a:pt x="327" y="532"/>
                    <a:pt x="327" y="532"/>
                  </a:cubicBezTo>
                  <a:cubicBezTo>
                    <a:pt x="326" y="532"/>
                    <a:pt x="326" y="532"/>
                    <a:pt x="326" y="532"/>
                  </a:cubicBezTo>
                  <a:cubicBezTo>
                    <a:pt x="326" y="532"/>
                    <a:pt x="326" y="532"/>
                    <a:pt x="326" y="532"/>
                  </a:cubicBezTo>
                  <a:cubicBezTo>
                    <a:pt x="326" y="533"/>
                    <a:pt x="327" y="533"/>
                    <a:pt x="327" y="534"/>
                  </a:cubicBezTo>
                  <a:cubicBezTo>
                    <a:pt x="328" y="534"/>
                    <a:pt x="328" y="534"/>
                    <a:pt x="329" y="534"/>
                  </a:cubicBezTo>
                  <a:cubicBezTo>
                    <a:pt x="329" y="534"/>
                    <a:pt x="329" y="534"/>
                    <a:pt x="329" y="534"/>
                  </a:cubicBezTo>
                  <a:cubicBezTo>
                    <a:pt x="330" y="535"/>
                    <a:pt x="329" y="535"/>
                    <a:pt x="329" y="535"/>
                  </a:cubicBezTo>
                  <a:cubicBezTo>
                    <a:pt x="329" y="535"/>
                    <a:pt x="329" y="535"/>
                    <a:pt x="329" y="536"/>
                  </a:cubicBezTo>
                  <a:cubicBezTo>
                    <a:pt x="329" y="536"/>
                    <a:pt x="329" y="536"/>
                    <a:pt x="329" y="536"/>
                  </a:cubicBezTo>
                  <a:cubicBezTo>
                    <a:pt x="329" y="536"/>
                    <a:pt x="329" y="536"/>
                    <a:pt x="329" y="536"/>
                  </a:cubicBezTo>
                  <a:cubicBezTo>
                    <a:pt x="328" y="536"/>
                    <a:pt x="328" y="536"/>
                    <a:pt x="328" y="536"/>
                  </a:cubicBezTo>
                  <a:cubicBezTo>
                    <a:pt x="327" y="536"/>
                    <a:pt x="327" y="535"/>
                    <a:pt x="327" y="536"/>
                  </a:cubicBezTo>
                  <a:cubicBezTo>
                    <a:pt x="327" y="536"/>
                    <a:pt x="327" y="536"/>
                    <a:pt x="327" y="536"/>
                  </a:cubicBezTo>
                  <a:cubicBezTo>
                    <a:pt x="326" y="536"/>
                    <a:pt x="326" y="535"/>
                    <a:pt x="325" y="536"/>
                  </a:cubicBezTo>
                  <a:cubicBezTo>
                    <a:pt x="325" y="536"/>
                    <a:pt x="325" y="537"/>
                    <a:pt x="325" y="537"/>
                  </a:cubicBezTo>
                  <a:cubicBezTo>
                    <a:pt x="325" y="537"/>
                    <a:pt x="324" y="537"/>
                    <a:pt x="324" y="537"/>
                  </a:cubicBezTo>
                  <a:cubicBezTo>
                    <a:pt x="324" y="538"/>
                    <a:pt x="324" y="538"/>
                    <a:pt x="324" y="538"/>
                  </a:cubicBezTo>
                  <a:cubicBezTo>
                    <a:pt x="324" y="538"/>
                    <a:pt x="324" y="539"/>
                    <a:pt x="324" y="539"/>
                  </a:cubicBezTo>
                  <a:cubicBezTo>
                    <a:pt x="324" y="539"/>
                    <a:pt x="325" y="539"/>
                    <a:pt x="325" y="539"/>
                  </a:cubicBezTo>
                  <a:cubicBezTo>
                    <a:pt x="325" y="539"/>
                    <a:pt x="325" y="540"/>
                    <a:pt x="325" y="540"/>
                  </a:cubicBezTo>
                  <a:cubicBezTo>
                    <a:pt x="325" y="540"/>
                    <a:pt x="325" y="540"/>
                    <a:pt x="325" y="540"/>
                  </a:cubicBezTo>
                  <a:cubicBezTo>
                    <a:pt x="325" y="540"/>
                    <a:pt x="325" y="540"/>
                    <a:pt x="325" y="540"/>
                  </a:cubicBezTo>
                  <a:cubicBezTo>
                    <a:pt x="325" y="540"/>
                    <a:pt x="324" y="540"/>
                    <a:pt x="324" y="540"/>
                  </a:cubicBezTo>
                  <a:cubicBezTo>
                    <a:pt x="324" y="540"/>
                    <a:pt x="324" y="540"/>
                    <a:pt x="324" y="540"/>
                  </a:cubicBezTo>
                  <a:cubicBezTo>
                    <a:pt x="324" y="540"/>
                    <a:pt x="324" y="540"/>
                    <a:pt x="324" y="540"/>
                  </a:cubicBezTo>
                  <a:cubicBezTo>
                    <a:pt x="323" y="539"/>
                    <a:pt x="322" y="539"/>
                    <a:pt x="322" y="539"/>
                  </a:cubicBezTo>
                  <a:cubicBezTo>
                    <a:pt x="322" y="539"/>
                    <a:pt x="321" y="539"/>
                    <a:pt x="321" y="539"/>
                  </a:cubicBezTo>
                  <a:cubicBezTo>
                    <a:pt x="321" y="539"/>
                    <a:pt x="321" y="540"/>
                    <a:pt x="322" y="540"/>
                  </a:cubicBezTo>
                  <a:cubicBezTo>
                    <a:pt x="322" y="540"/>
                    <a:pt x="322" y="539"/>
                    <a:pt x="322" y="539"/>
                  </a:cubicBezTo>
                  <a:cubicBezTo>
                    <a:pt x="322" y="539"/>
                    <a:pt x="322" y="539"/>
                    <a:pt x="322" y="540"/>
                  </a:cubicBezTo>
                  <a:cubicBezTo>
                    <a:pt x="323" y="540"/>
                    <a:pt x="323" y="540"/>
                    <a:pt x="323" y="540"/>
                  </a:cubicBezTo>
                  <a:cubicBezTo>
                    <a:pt x="323" y="540"/>
                    <a:pt x="323" y="540"/>
                    <a:pt x="323" y="540"/>
                  </a:cubicBezTo>
                  <a:cubicBezTo>
                    <a:pt x="323" y="540"/>
                    <a:pt x="323" y="540"/>
                    <a:pt x="323" y="540"/>
                  </a:cubicBezTo>
                  <a:cubicBezTo>
                    <a:pt x="322" y="541"/>
                    <a:pt x="322" y="541"/>
                    <a:pt x="322" y="541"/>
                  </a:cubicBezTo>
                  <a:cubicBezTo>
                    <a:pt x="321" y="542"/>
                    <a:pt x="321" y="542"/>
                    <a:pt x="321" y="542"/>
                  </a:cubicBezTo>
                  <a:cubicBezTo>
                    <a:pt x="321" y="542"/>
                    <a:pt x="322" y="542"/>
                    <a:pt x="322" y="542"/>
                  </a:cubicBezTo>
                  <a:cubicBezTo>
                    <a:pt x="322" y="542"/>
                    <a:pt x="322" y="542"/>
                    <a:pt x="322" y="542"/>
                  </a:cubicBezTo>
                  <a:cubicBezTo>
                    <a:pt x="322" y="542"/>
                    <a:pt x="322" y="542"/>
                    <a:pt x="322" y="542"/>
                  </a:cubicBezTo>
                  <a:cubicBezTo>
                    <a:pt x="322" y="543"/>
                    <a:pt x="321" y="543"/>
                    <a:pt x="321" y="543"/>
                  </a:cubicBezTo>
                  <a:cubicBezTo>
                    <a:pt x="321" y="543"/>
                    <a:pt x="321" y="544"/>
                    <a:pt x="321" y="544"/>
                  </a:cubicBezTo>
                  <a:cubicBezTo>
                    <a:pt x="320" y="544"/>
                    <a:pt x="320" y="544"/>
                    <a:pt x="320" y="544"/>
                  </a:cubicBezTo>
                  <a:cubicBezTo>
                    <a:pt x="320" y="543"/>
                    <a:pt x="320" y="543"/>
                    <a:pt x="320" y="543"/>
                  </a:cubicBezTo>
                  <a:cubicBezTo>
                    <a:pt x="319" y="543"/>
                    <a:pt x="319" y="543"/>
                    <a:pt x="320" y="544"/>
                  </a:cubicBezTo>
                  <a:cubicBezTo>
                    <a:pt x="320" y="544"/>
                    <a:pt x="320" y="544"/>
                    <a:pt x="320" y="544"/>
                  </a:cubicBezTo>
                  <a:cubicBezTo>
                    <a:pt x="320" y="544"/>
                    <a:pt x="320" y="545"/>
                    <a:pt x="320" y="545"/>
                  </a:cubicBezTo>
                  <a:cubicBezTo>
                    <a:pt x="320" y="545"/>
                    <a:pt x="321" y="545"/>
                    <a:pt x="321" y="545"/>
                  </a:cubicBezTo>
                  <a:cubicBezTo>
                    <a:pt x="321" y="545"/>
                    <a:pt x="321" y="545"/>
                    <a:pt x="321" y="545"/>
                  </a:cubicBezTo>
                  <a:cubicBezTo>
                    <a:pt x="321" y="545"/>
                    <a:pt x="321" y="545"/>
                    <a:pt x="321" y="545"/>
                  </a:cubicBezTo>
                  <a:cubicBezTo>
                    <a:pt x="321" y="545"/>
                    <a:pt x="322" y="545"/>
                    <a:pt x="322" y="545"/>
                  </a:cubicBezTo>
                  <a:cubicBezTo>
                    <a:pt x="322" y="545"/>
                    <a:pt x="322" y="546"/>
                    <a:pt x="321" y="546"/>
                  </a:cubicBezTo>
                  <a:cubicBezTo>
                    <a:pt x="321" y="546"/>
                    <a:pt x="321" y="546"/>
                    <a:pt x="321" y="546"/>
                  </a:cubicBezTo>
                  <a:cubicBezTo>
                    <a:pt x="321" y="546"/>
                    <a:pt x="321" y="546"/>
                    <a:pt x="321" y="545"/>
                  </a:cubicBezTo>
                  <a:cubicBezTo>
                    <a:pt x="320" y="545"/>
                    <a:pt x="319" y="545"/>
                    <a:pt x="319" y="545"/>
                  </a:cubicBezTo>
                  <a:cubicBezTo>
                    <a:pt x="319" y="545"/>
                    <a:pt x="319" y="545"/>
                    <a:pt x="319" y="545"/>
                  </a:cubicBezTo>
                  <a:cubicBezTo>
                    <a:pt x="319" y="545"/>
                    <a:pt x="318" y="545"/>
                    <a:pt x="318" y="545"/>
                  </a:cubicBezTo>
                  <a:cubicBezTo>
                    <a:pt x="318" y="545"/>
                    <a:pt x="318" y="545"/>
                    <a:pt x="318" y="546"/>
                  </a:cubicBezTo>
                  <a:cubicBezTo>
                    <a:pt x="318" y="546"/>
                    <a:pt x="317" y="546"/>
                    <a:pt x="317" y="546"/>
                  </a:cubicBezTo>
                  <a:cubicBezTo>
                    <a:pt x="317" y="546"/>
                    <a:pt x="318" y="546"/>
                    <a:pt x="318" y="546"/>
                  </a:cubicBezTo>
                  <a:cubicBezTo>
                    <a:pt x="318" y="546"/>
                    <a:pt x="318" y="546"/>
                    <a:pt x="318" y="546"/>
                  </a:cubicBezTo>
                  <a:cubicBezTo>
                    <a:pt x="318" y="546"/>
                    <a:pt x="319" y="546"/>
                    <a:pt x="319" y="546"/>
                  </a:cubicBezTo>
                  <a:cubicBezTo>
                    <a:pt x="319" y="546"/>
                    <a:pt x="319" y="546"/>
                    <a:pt x="319" y="546"/>
                  </a:cubicBezTo>
                  <a:cubicBezTo>
                    <a:pt x="319" y="546"/>
                    <a:pt x="319" y="546"/>
                    <a:pt x="319" y="546"/>
                  </a:cubicBezTo>
                  <a:cubicBezTo>
                    <a:pt x="319" y="547"/>
                    <a:pt x="319" y="547"/>
                    <a:pt x="319" y="547"/>
                  </a:cubicBezTo>
                  <a:cubicBezTo>
                    <a:pt x="319" y="547"/>
                    <a:pt x="320" y="547"/>
                    <a:pt x="320" y="547"/>
                  </a:cubicBezTo>
                  <a:cubicBezTo>
                    <a:pt x="320" y="547"/>
                    <a:pt x="320" y="547"/>
                    <a:pt x="320" y="548"/>
                  </a:cubicBezTo>
                  <a:cubicBezTo>
                    <a:pt x="320" y="547"/>
                    <a:pt x="319" y="547"/>
                    <a:pt x="319" y="547"/>
                  </a:cubicBezTo>
                  <a:cubicBezTo>
                    <a:pt x="319" y="547"/>
                    <a:pt x="319" y="547"/>
                    <a:pt x="319" y="547"/>
                  </a:cubicBezTo>
                  <a:cubicBezTo>
                    <a:pt x="319" y="548"/>
                    <a:pt x="319" y="548"/>
                    <a:pt x="319" y="548"/>
                  </a:cubicBezTo>
                  <a:cubicBezTo>
                    <a:pt x="319" y="548"/>
                    <a:pt x="319" y="548"/>
                    <a:pt x="319" y="548"/>
                  </a:cubicBezTo>
                  <a:cubicBezTo>
                    <a:pt x="318" y="548"/>
                    <a:pt x="318" y="548"/>
                    <a:pt x="318" y="549"/>
                  </a:cubicBezTo>
                  <a:cubicBezTo>
                    <a:pt x="317" y="549"/>
                    <a:pt x="317" y="550"/>
                    <a:pt x="316" y="550"/>
                  </a:cubicBezTo>
                  <a:cubicBezTo>
                    <a:pt x="316" y="551"/>
                    <a:pt x="315" y="551"/>
                    <a:pt x="315" y="551"/>
                  </a:cubicBezTo>
                  <a:cubicBezTo>
                    <a:pt x="315" y="551"/>
                    <a:pt x="315" y="552"/>
                    <a:pt x="315" y="552"/>
                  </a:cubicBezTo>
                  <a:cubicBezTo>
                    <a:pt x="315" y="552"/>
                    <a:pt x="315" y="552"/>
                    <a:pt x="316" y="552"/>
                  </a:cubicBezTo>
                  <a:cubicBezTo>
                    <a:pt x="316" y="552"/>
                    <a:pt x="316" y="553"/>
                    <a:pt x="316" y="553"/>
                  </a:cubicBezTo>
                  <a:cubicBezTo>
                    <a:pt x="316" y="553"/>
                    <a:pt x="316" y="553"/>
                    <a:pt x="316" y="553"/>
                  </a:cubicBezTo>
                  <a:cubicBezTo>
                    <a:pt x="315" y="553"/>
                    <a:pt x="315" y="553"/>
                    <a:pt x="315" y="553"/>
                  </a:cubicBezTo>
                  <a:cubicBezTo>
                    <a:pt x="315" y="553"/>
                    <a:pt x="315" y="554"/>
                    <a:pt x="315" y="554"/>
                  </a:cubicBezTo>
                  <a:cubicBezTo>
                    <a:pt x="315" y="554"/>
                    <a:pt x="315" y="555"/>
                    <a:pt x="315" y="555"/>
                  </a:cubicBezTo>
                  <a:cubicBezTo>
                    <a:pt x="315" y="555"/>
                    <a:pt x="315" y="555"/>
                    <a:pt x="314" y="555"/>
                  </a:cubicBezTo>
                  <a:cubicBezTo>
                    <a:pt x="314" y="556"/>
                    <a:pt x="314" y="556"/>
                    <a:pt x="315" y="556"/>
                  </a:cubicBezTo>
                  <a:cubicBezTo>
                    <a:pt x="315" y="556"/>
                    <a:pt x="315" y="556"/>
                    <a:pt x="315" y="556"/>
                  </a:cubicBezTo>
                  <a:cubicBezTo>
                    <a:pt x="315" y="556"/>
                    <a:pt x="315" y="556"/>
                    <a:pt x="315" y="556"/>
                  </a:cubicBezTo>
                  <a:cubicBezTo>
                    <a:pt x="315" y="557"/>
                    <a:pt x="314" y="557"/>
                    <a:pt x="314" y="557"/>
                  </a:cubicBezTo>
                  <a:cubicBezTo>
                    <a:pt x="314" y="557"/>
                    <a:pt x="314" y="557"/>
                    <a:pt x="314" y="558"/>
                  </a:cubicBezTo>
                  <a:cubicBezTo>
                    <a:pt x="313" y="558"/>
                    <a:pt x="313" y="558"/>
                    <a:pt x="313" y="559"/>
                  </a:cubicBezTo>
                  <a:cubicBezTo>
                    <a:pt x="313" y="559"/>
                    <a:pt x="313" y="559"/>
                    <a:pt x="313" y="559"/>
                  </a:cubicBezTo>
                  <a:cubicBezTo>
                    <a:pt x="313" y="559"/>
                    <a:pt x="313" y="559"/>
                    <a:pt x="313" y="560"/>
                  </a:cubicBezTo>
                  <a:cubicBezTo>
                    <a:pt x="313" y="560"/>
                    <a:pt x="312" y="560"/>
                    <a:pt x="312" y="560"/>
                  </a:cubicBezTo>
                  <a:cubicBezTo>
                    <a:pt x="312" y="561"/>
                    <a:pt x="312" y="561"/>
                    <a:pt x="312" y="561"/>
                  </a:cubicBezTo>
                  <a:cubicBezTo>
                    <a:pt x="312" y="561"/>
                    <a:pt x="312" y="561"/>
                    <a:pt x="312" y="561"/>
                  </a:cubicBezTo>
                  <a:cubicBezTo>
                    <a:pt x="313" y="561"/>
                    <a:pt x="312" y="562"/>
                    <a:pt x="312" y="562"/>
                  </a:cubicBezTo>
                  <a:cubicBezTo>
                    <a:pt x="312" y="563"/>
                    <a:pt x="312" y="563"/>
                    <a:pt x="311" y="563"/>
                  </a:cubicBezTo>
                  <a:cubicBezTo>
                    <a:pt x="311" y="564"/>
                    <a:pt x="311" y="564"/>
                    <a:pt x="311" y="564"/>
                  </a:cubicBezTo>
                  <a:cubicBezTo>
                    <a:pt x="311" y="564"/>
                    <a:pt x="311" y="564"/>
                    <a:pt x="310" y="564"/>
                  </a:cubicBezTo>
                  <a:cubicBezTo>
                    <a:pt x="310" y="564"/>
                    <a:pt x="310" y="564"/>
                    <a:pt x="309" y="564"/>
                  </a:cubicBezTo>
                  <a:cubicBezTo>
                    <a:pt x="309" y="564"/>
                    <a:pt x="309" y="564"/>
                    <a:pt x="309" y="564"/>
                  </a:cubicBezTo>
                  <a:cubicBezTo>
                    <a:pt x="309" y="565"/>
                    <a:pt x="309" y="565"/>
                    <a:pt x="310" y="565"/>
                  </a:cubicBezTo>
                  <a:cubicBezTo>
                    <a:pt x="310" y="565"/>
                    <a:pt x="311" y="565"/>
                    <a:pt x="311" y="566"/>
                  </a:cubicBezTo>
                  <a:cubicBezTo>
                    <a:pt x="311" y="566"/>
                    <a:pt x="311" y="567"/>
                    <a:pt x="310" y="567"/>
                  </a:cubicBezTo>
                  <a:cubicBezTo>
                    <a:pt x="310" y="568"/>
                    <a:pt x="310" y="568"/>
                    <a:pt x="310" y="569"/>
                  </a:cubicBezTo>
                  <a:cubicBezTo>
                    <a:pt x="310" y="569"/>
                    <a:pt x="310" y="570"/>
                    <a:pt x="310" y="570"/>
                  </a:cubicBezTo>
                  <a:cubicBezTo>
                    <a:pt x="310" y="571"/>
                    <a:pt x="310" y="571"/>
                    <a:pt x="310" y="571"/>
                  </a:cubicBezTo>
                  <a:cubicBezTo>
                    <a:pt x="309" y="572"/>
                    <a:pt x="309" y="573"/>
                    <a:pt x="309" y="573"/>
                  </a:cubicBezTo>
                  <a:cubicBezTo>
                    <a:pt x="309" y="574"/>
                    <a:pt x="310" y="574"/>
                    <a:pt x="310" y="575"/>
                  </a:cubicBezTo>
                  <a:cubicBezTo>
                    <a:pt x="310" y="575"/>
                    <a:pt x="309" y="576"/>
                    <a:pt x="309" y="577"/>
                  </a:cubicBezTo>
                  <a:cubicBezTo>
                    <a:pt x="309" y="578"/>
                    <a:pt x="310" y="578"/>
                    <a:pt x="310" y="579"/>
                  </a:cubicBezTo>
                  <a:cubicBezTo>
                    <a:pt x="310" y="580"/>
                    <a:pt x="310" y="581"/>
                    <a:pt x="310" y="582"/>
                  </a:cubicBezTo>
                  <a:cubicBezTo>
                    <a:pt x="310" y="583"/>
                    <a:pt x="309" y="583"/>
                    <a:pt x="309" y="583"/>
                  </a:cubicBezTo>
                  <a:cubicBezTo>
                    <a:pt x="309" y="584"/>
                    <a:pt x="308" y="584"/>
                    <a:pt x="308" y="584"/>
                  </a:cubicBezTo>
                  <a:cubicBezTo>
                    <a:pt x="307" y="584"/>
                    <a:pt x="307" y="585"/>
                    <a:pt x="307" y="585"/>
                  </a:cubicBezTo>
                  <a:cubicBezTo>
                    <a:pt x="307" y="585"/>
                    <a:pt x="307" y="585"/>
                    <a:pt x="308" y="585"/>
                  </a:cubicBezTo>
                  <a:cubicBezTo>
                    <a:pt x="308" y="585"/>
                    <a:pt x="308" y="584"/>
                    <a:pt x="308" y="584"/>
                  </a:cubicBezTo>
                  <a:cubicBezTo>
                    <a:pt x="308" y="584"/>
                    <a:pt x="308" y="584"/>
                    <a:pt x="309" y="584"/>
                  </a:cubicBezTo>
                  <a:cubicBezTo>
                    <a:pt x="309" y="584"/>
                    <a:pt x="309" y="584"/>
                    <a:pt x="309" y="584"/>
                  </a:cubicBezTo>
                  <a:cubicBezTo>
                    <a:pt x="309" y="584"/>
                    <a:pt x="309" y="584"/>
                    <a:pt x="310" y="584"/>
                  </a:cubicBezTo>
                  <a:cubicBezTo>
                    <a:pt x="310" y="584"/>
                    <a:pt x="310" y="584"/>
                    <a:pt x="310" y="584"/>
                  </a:cubicBezTo>
                  <a:cubicBezTo>
                    <a:pt x="310" y="585"/>
                    <a:pt x="310" y="585"/>
                    <a:pt x="311" y="585"/>
                  </a:cubicBezTo>
                  <a:cubicBezTo>
                    <a:pt x="311" y="585"/>
                    <a:pt x="311" y="585"/>
                    <a:pt x="311" y="585"/>
                  </a:cubicBezTo>
                  <a:cubicBezTo>
                    <a:pt x="311" y="585"/>
                    <a:pt x="311" y="586"/>
                    <a:pt x="311" y="586"/>
                  </a:cubicBezTo>
                  <a:cubicBezTo>
                    <a:pt x="311" y="587"/>
                    <a:pt x="312" y="587"/>
                    <a:pt x="312" y="588"/>
                  </a:cubicBezTo>
                  <a:cubicBezTo>
                    <a:pt x="312" y="588"/>
                    <a:pt x="312" y="588"/>
                    <a:pt x="313" y="588"/>
                  </a:cubicBezTo>
                  <a:cubicBezTo>
                    <a:pt x="313" y="588"/>
                    <a:pt x="313" y="588"/>
                    <a:pt x="314" y="587"/>
                  </a:cubicBezTo>
                  <a:cubicBezTo>
                    <a:pt x="314" y="587"/>
                    <a:pt x="314" y="587"/>
                    <a:pt x="314" y="587"/>
                  </a:cubicBezTo>
                  <a:cubicBezTo>
                    <a:pt x="314" y="587"/>
                    <a:pt x="314" y="588"/>
                    <a:pt x="314" y="588"/>
                  </a:cubicBezTo>
                  <a:cubicBezTo>
                    <a:pt x="314" y="588"/>
                    <a:pt x="314" y="589"/>
                    <a:pt x="314" y="589"/>
                  </a:cubicBezTo>
                  <a:cubicBezTo>
                    <a:pt x="314" y="589"/>
                    <a:pt x="314" y="589"/>
                    <a:pt x="314" y="588"/>
                  </a:cubicBezTo>
                  <a:cubicBezTo>
                    <a:pt x="314" y="588"/>
                    <a:pt x="314" y="588"/>
                    <a:pt x="314" y="588"/>
                  </a:cubicBezTo>
                  <a:cubicBezTo>
                    <a:pt x="314" y="587"/>
                    <a:pt x="314" y="587"/>
                    <a:pt x="314" y="587"/>
                  </a:cubicBezTo>
                  <a:cubicBezTo>
                    <a:pt x="315" y="587"/>
                    <a:pt x="315" y="587"/>
                    <a:pt x="315" y="587"/>
                  </a:cubicBezTo>
                  <a:cubicBezTo>
                    <a:pt x="315" y="588"/>
                    <a:pt x="316" y="588"/>
                    <a:pt x="316" y="588"/>
                  </a:cubicBezTo>
                  <a:cubicBezTo>
                    <a:pt x="317" y="588"/>
                    <a:pt x="317" y="587"/>
                    <a:pt x="317" y="587"/>
                  </a:cubicBezTo>
                  <a:cubicBezTo>
                    <a:pt x="318" y="587"/>
                    <a:pt x="318" y="587"/>
                    <a:pt x="318" y="587"/>
                  </a:cubicBezTo>
                  <a:cubicBezTo>
                    <a:pt x="318" y="587"/>
                    <a:pt x="319" y="587"/>
                    <a:pt x="319" y="587"/>
                  </a:cubicBezTo>
                  <a:cubicBezTo>
                    <a:pt x="319" y="588"/>
                    <a:pt x="319" y="588"/>
                    <a:pt x="319" y="588"/>
                  </a:cubicBezTo>
                  <a:cubicBezTo>
                    <a:pt x="319" y="588"/>
                    <a:pt x="319" y="588"/>
                    <a:pt x="319" y="588"/>
                  </a:cubicBezTo>
                  <a:cubicBezTo>
                    <a:pt x="319" y="588"/>
                    <a:pt x="319" y="588"/>
                    <a:pt x="319" y="588"/>
                  </a:cubicBezTo>
                  <a:cubicBezTo>
                    <a:pt x="320" y="588"/>
                    <a:pt x="320" y="588"/>
                    <a:pt x="320" y="588"/>
                  </a:cubicBezTo>
                  <a:cubicBezTo>
                    <a:pt x="321" y="588"/>
                    <a:pt x="321" y="588"/>
                    <a:pt x="321" y="589"/>
                  </a:cubicBezTo>
                  <a:cubicBezTo>
                    <a:pt x="321" y="589"/>
                    <a:pt x="321" y="589"/>
                    <a:pt x="321" y="590"/>
                  </a:cubicBezTo>
                  <a:cubicBezTo>
                    <a:pt x="321" y="590"/>
                    <a:pt x="321" y="590"/>
                    <a:pt x="321" y="590"/>
                  </a:cubicBezTo>
                  <a:cubicBezTo>
                    <a:pt x="321" y="591"/>
                    <a:pt x="321" y="591"/>
                    <a:pt x="321" y="592"/>
                  </a:cubicBezTo>
                  <a:cubicBezTo>
                    <a:pt x="322" y="593"/>
                    <a:pt x="322" y="594"/>
                    <a:pt x="322" y="594"/>
                  </a:cubicBezTo>
                  <a:cubicBezTo>
                    <a:pt x="322" y="595"/>
                    <a:pt x="322" y="595"/>
                    <a:pt x="323" y="596"/>
                  </a:cubicBezTo>
                  <a:cubicBezTo>
                    <a:pt x="323" y="596"/>
                    <a:pt x="323" y="597"/>
                    <a:pt x="323" y="598"/>
                  </a:cubicBezTo>
                  <a:cubicBezTo>
                    <a:pt x="323" y="599"/>
                    <a:pt x="324" y="601"/>
                    <a:pt x="325" y="602"/>
                  </a:cubicBezTo>
                  <a:cubicBezTo>
                    <a:pt x="325" y="604"/>
                    <a:pt x="326" y="605"/>
                    <a:pt x="326" y="607"/>
                  </a:cubicBezTo>
                  <a:cubicBezTo>
                    <a:pt x="325" y="608"/>
                    <a:pt x="325" y="608"/>
                    <a:pt x="325" y="609"/>
                  </a:cubicBezTo>
                  <a:cubicBezTo>
                    <a:pt x="324" y="609"/>
                    <a:pt x="324" y="610"/>
                    <a:pt x="324" y="610"/>
                  </a:cubicBezTo>
                  <a:cubicBezTo>
                    <a:pt x="323" y="610"/>
                    <a:pt x="322" y="610"/>
                    <a:pt x="322" y="610"/>
                  </a:cubicBezTo>
                  <a:cubicBezTo>
                    <a:pt x="321" y="610"/>
                    <a:pt x="321" y="610"/>
                    <a:pt x="321" y="611"/>
                  </a:cubicBezTo>
                  <a:cubicBezTo>
                    <a:pt x="322" y="611"/>
                    <a:pt x="322" y="611"/>
                    <a:pt x="323" y="611"/>
                  </a:cubicBezTo>
                  <a:cubicBezTo>
                    <a:pt x="324" y="611"/>
                    <a:pt x="324" y="610"/>
                    <a:pt x="325" y="610"/>
                  </a:cubicBezTo>
                  <a:cubicBezTo>
                    <a:pt x="326" y="609"/>
                    <a:pt x="326" y="609"/>
                    <a:pt x="327" y="609"/>
                  </a:cubicBezTo>
                  <a:cubicBezTo>
                    <a:pt x="327" y="609"/>
                    <a:pt x="327" y="609"/>
                    <a:pt x="326" y="609"/>
                  </a:cubicBezTo>
                  <a:cubicBezTo>
                    <a:pt x="326" y="610"/>
                    <a:pt x="326" y="610"/>
                    <a:pt x="326" y="610"/>
                  </a:cubicBezTo>
                  <a:cubicBezTo>
                    <a:pt x="326" y="610"/>
                    <a:pt x="327" y="610"/>
                    <a:pt x="327" y="610"/>
                  </a:cubicBezTo>
                  <a:cubicBezTo>
                    <a:pt x="328" y="609"/>
                    <a:pt x="330" y="609"/>
                    <a:pt x="331" y="608"/>
                  </a:cubicBezTo>
                  <a:cubicBezTo>
                    <a:pt x="333" y="607"/>
                    <a:pt x="334" y="607"/>
                    <a:pt x="336" y="606"/>
                  </a:cubicBezTo>
                  <a:cubicBezTo>
                    <a:pt x="337" y="606"/>
                    <a:pt x="338" y="607"/>
                    <a:pt x="339" y="607"/>
                  </a:cubicBezTo>
                  <a:cubicBezTo>
                    <a:pt x="340" y="608"/>
                    <a:pt x="340" y="609"/>
                    <a:pt x="341" y="609"/>
                  </a:cubicBezTo>
                  <a:cubicBezTo>
                    <a:pt x="342" y="609"/>
                    <a:pt x="342" y="609"/>
                    <a:pt x="342" y="610"/>
                  </a:cubicBezTo>
                  <a:cubicBezTo>
                    <a:pt x="343" y="610"/>
                    <a:pt x="344" y="610"/>
                    <a:pt x="344" y="610"/>
                  </a:cubicBezTo>
                  <a:cubicBezTo>
                    <a:pt x="345" y="611"/>
                    <a:pt x="345" y="611"/>
                    <a:pt x="345" y="611"/>
                  </a:cubicBezTo>
                  <a:cubicBezTo>
                    <a:pt x="346" y="611"/>
                    <a:pt x="346" y="611"/>
                    <a:pt x="347" y="611"/>
                  </a:cubicBezTo>
                  <a:cubicBezTo>
                    <a:pt x="347" y="611"/>
                    <a:pt x="348" y="612"/>
                    <a:pt x="348" y="612"/>
                  </a:cubicBezTo>
                  <a:cubicBezTo>
                    <a:pt x="349" y="612"/>
                    <a:pt x="349" y="612"/>
                    <a:pt x="349" y="612"/>
                  </a:cubicBezTo>
                  <a:cubicBezTo>
                    <a:pt x="350" y="612"/>
                    <a:pt x="350" y="612"/>
                    <a:pt x="351" y="613"/>
                  </a:cubicBezTo>
                  <a:cubicBezTo>
                    <a:pt x="351" y="614"/>
                    <a:pt x="352" y="615"/>
                    <a:pt x="354" y="615"/>
                  </a:cubicBezTo>
                  <a:cubicBezTo>
                    <a:pt x="354" y="616"/>
                    <a:pt x="355" y="616"/>
                    <a:pt x="355" y="616"/>
                  </a:cubicBezTo>
                  <a:cubicBezTo>
                    <a:pt x="355" y="616"/>
                    <a:pt x="356" y="617"/>
                    <a:pt x="356" y="617"/>
                  </a:cubicBezTo>
                  <a:cubicBezTo>
                    <a:pt x="356" y="619"/>
                    <a:pt x="357" y="620"/>
                    <a:pt x="359" y="622"/>
                  </a:cubicBezTo>
                  <a:cubicBezTo>
                    <a:pt x="360" y="623"/>
                    <a:pt x="363" y="623"/>
                    <a:pt x="364" y="624"/>
                  </a:cubicBezTo>
                  <a:cubicBezTo>
                    <a:pt x="365" y="624"/>
                    <a:pt x="366" y="625"/>
                    <a:pt x="367" y="626"/>
                  </a:cubicBezTo>
                  <a:cubicBezTo>
                    <a:pt x="368" y="626"/>
                    <a:pt x="369" y="626"/>
                    <a:pt x="369" y="626"/>
                  </a:cubicBezTo>
                  <a:cubicBezTo>
                    <a:pt x="370" y="626"/>
                    <a:pt x="370" y="627"/>
                    <a:pt x="370" y="627"/>
                  </a:cubicBezTo>
                  <a:cubicBezTo>
                    <a:pt x="371" y="627"/>
                    <a:pt x="371" y="627"/>
                    <a:pt x="371" y="628"/>
                  </a:cubicBezTo>
                  <a:cubicBezTo>
                    <a:pt x="372" y="628"/>
                    <a:pt x="372" y="629"/>
                    <a:pt x="373" y="629"/>
                  </a:cubicBezTo>
                  <a:cubicBezTo>
                    <a:pt x="373" y="629"/>
                    <a:pt x="374" y="629"/>
                    <a:pt x="374" y="630"/>
                  </a:cubicBezTo>
                  <a:cubicBezTo>
                    <a:pt x="374" y="630"/>
                    <a:pt x="375" y="630"/>
                    <a:pt x="375" y="630"/>
                  </a:cubicBezTo>
                  <a:cubicBezTo>
                    <a:pt x="375" y="631"/>
                    <a:pt x="375" y="631"/>
                    <a:pt x="375" y="631"/>
                  </a:cubicBezTo>
                  <a:cubicBezTo>
                    <a:pt x="376" y="631"/>
                    <a:pt x="376" y="631"/>
                    <a:pt x="377" y="631"/>
                  </a:cubicBezTo>
                  <a:cubicBezTo>
                    <a:pt x="377" y="631"/>
                    <a:pt x="378" y="631"/>
                    <a:pt x="379" y="631"/>
                  </a:cubicBezTo>
                  <a:cubicBezTo>
                    <a:pt x="379" y="631"/>
                    <a:pt x="380" y="630"/>
                    <a:pt x="381" y="631"/>
                  </a:cubicBezTo>
                  <a:cubicBezTo>
                    <a:pt x="381" y="631"/>
                    <a:pt x="381" y="631"/>
                    <a:pt x="381" y="631"/>
                  </a:cubicBezTo>
                  <a:cubicBezTo>
                    <a:pt x="382" y="631"/>
                    <a:pt x="382" y="631"/>
                    <a:pt x="382" y="630"/>
                  </a:cubicBezTo>
                  <a:cubicBezTo>
                    <a:pt x="383" y="630"/>
                    <a:pt x="383" y="630"/>
                    <a:pt x="384" y="631"/>
                  </a:cubicBezTo>
                  <a:cubicBezTo>
                    <a:pt x="384" y="631"/>
                    <a:pt x="384" y="631"/>
                    <a:pt x="384" y="631"/>
                  </a:cubicBezTo>
                  <a:cubicBezTo>
                    <a:pt x="384" y="631"/>
                    <a:pt x="384" y="631"/>
                    <a:pt x="384" y="631"/>
                  </a:cubicBezTo>
                  <a:cubicBezTo>
                    <a:pt x="384" y="631"/>
                    <a:pt x="385" y="631"/>
                    <a:pt x="385" y="631"/>
                  </a:cubicBezTo>
                  <a:cubicBezTo>
                    <a:pt x="385" y="631"/>
                    <a:pt x="385" y="631"/>
                    <a:pt x="385" y="631"/>
                  </a:cubicBezTo>
                  <a:cubicBezTo>
                    <a:pt x="386" y="631"/>
                    <a:pt x="386" y="631"/>
                    <a:pt x="387" y="631"/>
                  </a:cubicBezTo>
                  <a:cubicBezTo>
                    <a:pt x="387" y="631"/>
                    <a:pt x="388" y="631"/>
                    <a:pt x="389" y="631"/>
                  </a:cubicBezTo>
                  <a:cubicBezTo>
                    <a:pt x="389" y="631"/>
                    <a:pt x="389" y="631"/>
                    <a:pt x="389" y="631"/>
                  </a:cubicBezTo>
                  <a:cubicBezTo>
                    <a:pt x="390" y="632"/>
                    <a:pt x="390" y="632"/>
                    <a:pt x="390" y="632"/>
                  </a:cubicBezTo>
                  <a:cubicBezTo>
                    <a:pt x="391" y="632"/>
                    <a:pt x="391" y="632"/>
                    <a:pt x="391" y="632"/>
                  </a:cubicBezTo>
                  <a:cubicBezTo>
                    <a:pt x="391" y="632"/>
                    <a:pt x="392" y="632"/>
                    <a:pt x="392" y="632"/>
                  </a:cubicBezTo>
                  <a:cubicBezTo>
                    <a:pt x="393" y="633"/>
                    <a:pt x="393" y="633"/>
                    <a:pt x="393" y="633"/>
                  </a:cubicBezTo>
                  <a:cubicBezTo>
                    <a:pt x="394" y="634"/>
                    <a:pt x="394" y="634"/>
                    <a:pt x="394" y="635"/>
                  </a:cubicBezTo>
                  <a:cubicBezTo>
                    <a:pt x="394" y="635"/>
                    <a:pt x="394" y="636"/>
                    <a:pt x="394" y="637"/>
                  </a:cubicBezTo>
                  <a:cubicBezTo>
                    <a:pt x="394" y="637"/>
                    <a:pt x="394" y="637"/>
                    <a:pt x="394" y="638"/>
                  </a:cubicBezTo>
                  <a:cubicBezTo>
                    <a:pt x="394" y="638"/>
                    <a:pt x="394" y="638"/>
                    <a:pt x="394" y="639"/>
                  </a:cubicBezTo>
                  <a:cubicBezTo>
                    <a:pt x="393" y="639"/>
                    <a:pt x="393" y="640"/>
                    <a:pt x="393" y="641"/>
                  </a:cubicBezTo>
                  <a:cubicBezTo>
                    <a:pt x="393" y="642"/>
                    <a:pt x="393" y="642"/>
                    <a:pt x="393" y="643"/>
                  </a:cubicBezTo>
                  <a:cubicBezTo>
                    <a:pt x="393" y="644"/>
                    <a:pt x="394" y="645"/>
                    <a:pt x="394" y="645"/>
                  </a:cubicBezTo>
                  <a:cubicBezTo>
                    <a:pt x="394" y="646"/>
                    <a:pt x="394" y="646"/>
                    <a:pt x="395" y="646"/>
                  </a:cubicBezTo>
                  <a:cubicBezTo>
                    <a:pt x="395" y="647"/>
                    <a:pt x="395" y="648"/>
                    <a:pt x="395" y="649"/>
                  </a:cubicBezTo>
                  <a:cubicBezTo>
                    <a:pt x="394" y="649"/>
                    <a:pt x="394" y="650"/>
                    <a:pt x="394" y="651"/>
                  </a:cubicBezTo>
                  <a:cubicBezTo>
                    <a:pt x="394" y="651"/>
                    <a:pt x="394" y="651"/>
                    <a:pt x="394" y="652"/>
                  </a:cubicBezTo>
                  <a:cubicBezTo>
                    <a:pt x="395" y="652"/>
                    <a:pt x="395" y="653"/>
                    <a:pt x="394" y="654"/>
                  </a:cubicBezTo>
                  <a:cubicBezTo>
                    <a:pt x="394" y="655"/>
                    <a:pt x="394" y="655"/>
                    <a:pt x="394" y="656"/>
                  </a:cubicBezTo>
                  <a:cubicBezTo>
                    <a:pt x="394" y="657"/>
                    <a:pt x="394" y="658"/>
                    <a:pt x="394" y="658"/>
                  </a:cubicBezTo>
                  <a:cubicBezTo>
                    <a:pt x="395" y="658"/>
                    <a:pt x="395" y="658"/>
                    <a:pt x="395" y="658"/>
                  </a:cubicBezTo>
                  <a:cubicBezTo>
                    <a:pt x="395" y="658"/>
                    <a:pt x="395" y="659"/>
                    <a:pt x="396" y="659"/>
                  </a:cubicBezTo>
                  <a:cubicBezTo>
                    <a:pt x="396" y="660"/>
                    <a:pt x="397" y="661"/>
                    <a:pt x="398" y="662"/>
                  </a:cubicBezTo>
                  <a:cubicBezTo>
                    <a:pt x="398" y="662"/>
                    <a:pt x="398" y="662"/>
                    <a:pt x="398" y="663"/>
                  </a:cubicBezTo>
                  <a:cubicBezTo>
                    <a:pt x="399" y="663"/>
                    <a:pt x="398" y="664"/>
                    <a:pt x="398" y="664"/>
                  </a:cubicBezTo>
                  <a:cubicBezTo>
                    <a:pt x="398" y="664"/>
                    <a:pt x="398" y="664"/>
                    <a:pt x="398" y="664"/>
                  </a:cubicBezTo>
                  <a:cubicBezTo>
                    <a:pt x="398" y="664"/>
                    <a:pt x="398" y="664"/>
                    <a:pt x="398" y="664"/>
                  </a:cubicBezTo>
                  <a:cubicBezTo>
                    <a:pt x="399" y="665"/>
                    <a:pt x="399" y="665"/>
                    <a:pt x="399" y="666"/>
                  </a:cubicBezTo>
                  <a:cubicBezTo>
                    <a:pt x="400" y="666"/>
                    <a:pt x="400" y="666"/>
                    <a:pt x="400" y="666"/>
                  </a:cubicBezTo>
                  <a:cubicBezTo>
                    <a:pt x="400" y="667"/>
                    <a:pt x="401" y="667"/>
                    <a:pt x="402" y="667"/>
                  </a:cubicBezTo>
                  <a:cubicBezTo>
                    <a:pt x="403" y="668"/>
                    <a:pt x="403" y="668"/>
                    <a:pt x="403" y="669"/>
                  </a:cubicBezTo>
                  <a:cubicBezTo>
                    <a:pt x="404" y="669"/>
                    <a:pt x="404" y="669"/>
                    <a:pt x="404" y="669"/>
                  </a:cubicBezTo>
                  <a:cubicBezTo>
                    <a:pt x="404" y="670"/>
                    <a:pt x="404" y="670"/>
                    <a:pt x="405" y="670"/>
                  </a:cubicBezTo>
                  <a:cubicBezTo>
                    <a:pt x="405" y="671"/>
                    <a:pt x="406" y="672"/>
                    <a:pt x="406" y="674"/>
                  </a:cubicBezTo>
                  <a:cubicBezTo>
                    <a:pt x="406" y="674"/>
                    <a:pt x="406" y="674"/>
                    <a:pt x="406" y="674"/>
                  </a:cubicBezTo>
                  <a:cubicBezTo>
                    <a:pt x="406" y="674"/>
                    <a:pt x="406" y="674"/>
                    <a:pt x="407" y="674"/>
                  </a:cubicBezTo>
                  <a:cubicBezTo>
                    <a:pt x="407" y="675"/>
                    <a:pt x="408" y="675"/>
                    <a:pt x="409" y="676"/>
                  </a:cubicBezTo>
                  <a:cubicBezTo>
                    <a:pt x="409" y="676"/>
                    <a:pt x="410" y="676"/>
                    <a:pt x="410" y="676"/>
                  </a:cubicBezTo>
                  <a:cubicBezTo>
                    <a:pt x="410" y="676"/>
                    <a:pt x="411" y="676"/>
                    <a:pt x="411" y="675"/>
                  </a:cubicBezTo>
                  <a:cubicBezTo>
                    <a:pt x="411" y="675"/>
                    <a:pt x="411" y="675"/>
                    <a:pt x="411" y="674"/>
                  </a:cubicBezTo>
                  <a:cubicBezTo>
                    <a:pt x="411" y="674"/>
                    <a:pt x="411" y="674"/>
                    <a:pt x="411" y="674"/>
                  </a:cubicBezTo>
                  <a:cubicBezTo>
                    <a:pt x="412" y="673"/>
                    <a:pt x="412" y="672"/>
                    <a:pt x="412" y="672"/>
                  </a:cubicBezTo>
                  <a:cubicBezTo>
                    <a:pt x="413" y="671"/>
                    <a:pt x="413" y="671"/>
                    <a:pt x="414" y="671"/>
                  </a:cubicBezTo>
                  <a:cubicBezTo>
                    <a:pt x="414" y="672"/>
                    <a:pt x="414" y="672"/>
                    <a:pt x="414" y="673"/>
                  </a:cubicBezTo>
                  <a:cubicBezTo>
                    <a:pt x="414" y="673"/>
                    <a:pt x="415" y="673"/>
                    <a:pt x="415" y="673"/>
                  </a:cubicBezTo>
                  <a:cubicBezTo>
                    <a:pt x="415" y="673"/>
                    <a:pt x="416" y="673"/>
                    <a:pt x="416" y="674"/>
                  </a:cubicBezTo>
                  <a:cubicBezTo>
                    <a:pt x="416" y="674"/>
                    <a:pt x="416" y="675"/>
                    <a:pt x="416" y="675"/>
                  </a:cubicBezTo>
                  <a:cubicBezTo>
                    <a:pt x="416" y="675"/>
                    <a:pt x="416" y="675"/>
                    <a:pt x="416" y="675"/>
                  </a:cubicBezTo>
                  <a:cubicBezTo>
                    <a:pt x="416" y="675"/>
                    <a:pt x="416" y="675"/>
                    <a:pt x="416" y="675"/>
                  </a:cubicBezTo>
                  <a:cubicBezTo>
                    <a:pt x="417" y="674"/>
                    <a:pt x="417" y="672"/>
                    <a:pt x="416" y="671"/>
                  </a:cubicBezTo>
                  <a:cubicBezTo>
                    <a:pt x="416" y="671"/>
                    <a:pt x="415" y="670"/>
                    <a:pt x="415" y="670"/>
                  </a:cubicBezTo>
                  <a:cubicBezTo>
                    <a:pt x="416" y="670"/>
                    <a:pt x="416" y="669"/>
                    <a:pt x="416" y="669"/>
                  </a:cubicBezTo>
                  <a:cubicBezTo>
                    <a:pt x="416" y="669"/>
                    <a:pt x="416" y="668"/>
                    <a:pt x="416" y="668"/>
                  </a:cubicBezTo>
                  <a:cubicBezTo>
                    <a:pt x="417" y="668"/>
                    <a:pt x="417" y="668"/>
                    <a:pt x="417" y="668"/>
                  </a:cubicBezTo>
                  <a:cubicBezTo>
                    <a:pt x="417" y="667"/>
                    <a:pt x="418" y="667"/>
                    <a:pt x="418" y="666"/>
                  </a:cubicBezTo>
                  <a:cubicBezTo>
                    <a:pt x="419" y="665"/>
                    <a:pt x="419" y="664"/>
                    <a:pt x="418" y="663"/>
                  </a:cubicBezTo>
                  <a:cubicBezTo>
                    <a:pt x="418" y="663"/>
                    <a:pt x="418" y="662"/>
                    <a:pt x="418" y="662"/>
                  </a:cubicBezTo>
                  <a:cubicBezTo>
                    <a:pt x="418" y="662"/>
                    <a:pt x="418" y="662"/>
                    <a:pt x="418" y="661"/>
                  </a:cubicBezTo>
                  <a:cubicBezTo>
                    <a:pt x="417" y="661"/>
                    <a:pt x="417" y="660"/>
                    <a:pt x="417" y="659"/>
                  </a:cubicBezTo>
                  <a:cubicBezTo>
                    <a:pt x="417" y="659"/>
                    <a:pt x="417" y="659"/>
                    <a:pt x="417" y="659"/>
                  </a:cubicBezTo>
                  <a:cubicBezTo>
                    <a:pt x="417" y="659"/>
                    <a:pt x="417" y="659"/>
                    <a:pt x="417" y="659"/>
                  </a:cubicBezTo>
                  <a:cubicBezTo>
                    <a:pt x="417" y="658"/>
                    <a:pt x="417" y="658"/>
                    <a:pt x="416" y="658"/>
                  </a:cubicBezTo>
                  <a:cubicBezTo>
                    <a:pt x="416" y="657"/>
                    <a:pt x="416" y="656"/>
                    <a:pt x="416" y="655"/>
                  </a:cubicBezTo>
                  <a:cubicBezTo>
                    <a:pt x="416" y="655"/>
                    <a:pt x="416" y="654"/>
                    <a:pt x="416" y="654"/>
                  </a:cubicBezTo>
                  <a:cubicBezTo>
                    <a:pt x="416" y="653"/>
                    <a:pt x="416" y="653"/>
                    <a:pt x="416" y="653"/>
                  </a:cubicBezTo>
                  <a:cubicBezTo>
                    <a:pt x="416" y="653"/>
                    <a:pt x="416" y="652"/>
                    <a:pt x="416" y="652"/>
                  </a:cubicBezTo>
                  <a:cubicBezTo>
                    <a:pt x="416" y="652"/>
                    <a:pt x="415" y="652"/>
                    <a:pt x="415" y="652"/>
                  </a:cubicBezTo>
                  <a:cubicBezTo>
                    <a:pt x="415" y="652"/>
                    <a:pt x="415" y="651"/>
                    <a:pt x="415" y="651"/>
                  </a:cubicBezTo>
                  <a:cubicBezTo>
                    <a:pt x="415" y="651"/>
                    <a:pt x="415" y="651"/>
                    <a:pt x="415" y="650"/>
                  </a:cubicBezTo>
                  <a:cubicBezTo>
                    <a:pt x="415" y="650"/>
                    <a:pt x="415" y="650"/>
                    <a:pt x="416" y="650"/>
                  </a:cubicBezTo>
                  <a:cubicBezTo>
                    <a:pt x="416" y="650"/>
                    <a:pt x="416" y="650"/>
                    <a:pt x="416" y="650"/>
                  </a:cubicBezTo>
                  <a:cubicBezTo>
                    <a:pt x="416" y="650"/>
                    <a:pt x="416" y="650"/>
                    <a:pt x="416" y="650"/>
                  </a:cubicBezTo>
                  <a:cubicBezTo>
                    <a:pt x="415" y="649"/>
                    <a:pt x="415" y="649"/>
                    <a:pt x="415" y="648"/>
                  </a:cubicBezTo>
                  <a:cubicBezTo>
                    <a:pt x="415" y="648"/>
                    <a:pt x="415" y="648"/>
                    <a:pt x="415" y="648"/>
                  </a:cubicBezTo>
                  <a:cubicBezTo>
                    <a:pt x="415" y="647"/>
                    <a:pt x="415" y="647"/>
                    <a:pt x="415" y="647"/>
                  </a:cubicBezTo>
                  <a:cubicBezTo>
                    <a:pt x="415" y="646"/>
                    <a:pt x="415" y="646"/>
                    <a:pt x="415" y="646"/>
                  </a:cubicBezTo>
                  <a:cubicBezTo>
                    <a:pt x="415" y="646"/>
                    <a:pt x="415" y="645"/>
                    <a:pt x="415" y="645"/>
                  </a:cubicBezTo>
                  <a:cubicBezTo>
                    <a:pt x="415" y="645"/>
                    <a:pt x="415" y="645"/>
                    <a:pt x="415" y="645"/>
                  </a:cubicBezTo>
                  <a:cubicBezTo>
                    <a:pt x="415" y="644"/>
                    <a:pt x="415" y="644"/>
                    <a:pt x="414" y="643"/>
                  </a:cubicBezTo>
                  <a:cubicBezTo>
                    <a:pt x="414" y="643"/>
                    <a:pt x="414" y="643"/>
                    <a:pt x="414" y="643"/>
                  </a:cubicBezTo>
                  <a:cubicBezTo>
                    <a:pt x="414" y="643"/>
                    <a:pt x="414" y="643"/>
                    <a:pt x="414" y="643"/>
                  </a:cubicBezTo>
                  <a:cubicBezTo>
                    <a:pt x="413" y="643"/>
                    <a:pt x="413" y="642"/>
                    <a:pt x="413" y="642"/>
                  </a:cubicBezTo>
                  <a:cubicBezTo>
                    <a:pt x="413" y="641"/>
                    <a:pt x="412" y="641"/>
                    <a:pt x="412" y="640"/>
                  </a:cubicBezTo>
                  <a:cubicBezTo>
                    <a:pt x="412" y="639"/>
                    <a:pt x="412" y="639"/>
                    <a:pt x="411" y="638"/>
                  </a:cubicBezTo>
                  <a:cubicBezTo>
                    <a:pt x="411" y="638"/>
                    <a:pt x="411" y="638"/>
                    <a:pt x="411" y="638"/>
                  </a:cubicBezTo>
                  <a:cubicBezTo>
                    <a:pt x="411" y="637"/>
                    <a:pt x="411" y="637"/>
                    <a:pt x="411" y="637"/>
                  </a:cubicBezTo>
                  <a:cubicBezTo>
                    <a:pt x="412" y="637"/>
                    <a:pt x="412" y="637"/>
                    <a:pt x="412" y="637"/>
                  </a:cubicBezTo>
                  <a:cubicBezTo>
                    <a:pt x="417" y="635"/>
                    <a:pt x="422" y="632"/>
                    <a:pt x="426" y="628"/>
                  </a:cubicBezTo>
                  <a:cubicBezTo>
                    <a:pt x="425" y="628"/>
                    <a:pt x="425" y="628"/>
                    <a:pt x="426" y="628"/>
                  </a:cubicBezTo>
                  <a:cubicBezTo>
                    <a:pt x="426" y="627"/>
                    <a:pt x="426" y="627"/>
                    <a:pt x="426" y="627"/>
                  </a:cubicBezTo>
                  <a:cubicBezTo>
                    <a:pt x="426" y="627"/>
                    <a:pt x="426" y="627"/>
                    <a:pt x="426" y="627"/>
                  </a:cubicBezTo>
                  <a:cubicBezTo>
                    <a:pt x="427" y="627"/>
                    <a:pt x="427" y="627"/>
                    <a:pt x="427" y="626"/>
                  </a:cubicBezTo>
                  <a:cubicBezTo>
                    <a:pt x="428" y="626"/>
                    <a:pt x="428" y="625"/>
                    <a:pt x="428" y="625"/>
                  </a:cubicBezTo>
                  <a:cubicBezTo>
                    <a:pt x="429" y="624"/>
                    <a:pt x="430" y="623"/>
                    <a:pt x="431" y="622"/>
                  </a:cubicBezTo>
                  <a:cubicBezTo>
                    <a:pt x="431" y="621"/>
                    <a:pt x="432" y="620"/>
                    <a:pt x="432" y="619"/>
                  </a:cubicBezTo>
                  <a:cubicBezTo>
                    <a:pt x="433" y="614"/>
                    <a:pt x="432" y="610"/>
                    <a:pt x="431" y="606"/>
                  </a:cubicBezTo>
                  <a:cubicBezTo>
                    <a:pt x="431" y="603"/>
                    <a:pt x="430" y="600"/>
                    <a:pt x="428" y="598"/>
                  </a:cubicBezTo>
                  <a:cubicBezTo>
                    <a:pt x="427" y="596"/>
                    <a:pt x="425" y="595"/>
                    <a:pt x="424" y="593"/>
                  </a:cubicBezTo>
                  <a:cubicBezTo>
                    <a:pt x="423" y="593"/>
                    <a:pt x="423" y="593"/>
                    <a:pt x="423" y="593"/>
                  </a:cubicBezTo>
                  <a:cubicBezTo>
                    <a:pt x="423" y="593"/>
                    <a:pt x="423" y="593"/>
                    <a:pt x="422" y="593"/>
                  </a:cubicBezTo>
                  <a:cubicBezTo>
                    <a:pt x="422" y="592"/>
                    <a:pt x="422" y="592"/>
                    <a:pt x="422" y="592"/>
                  </a:cubicBezTo>
                  <a:cubicBezTo>
                    <a:pt x="422" y="592"/>
                    <a:pt x="422" y="592"/>
                    <a:pt x="422" y="592"/>
                  </a:cubicBezTo>
                  <a:cubicBezTo>
                    <a:pt x="422" y="592"/>
                    <a:pt x="421" y="592"/>
                    <a:pt x="421" y="592"/>
                  </a:cubicBezTo>
                  <a:cubicBezTo>
                    <a:pt x="421" y="592"/>
                    <a:pt x="421" y="591"/>
                    <a:pt x="421" y="591"/>
                  </a:cubicBezTo>
                  <a:cubicBezTo>
                    <a:pt x="421" y="591"/>
                    <a:pt x="421" y="591"/>
                    <a:pt x="420" y="591"/>
                  </a:cubicBezTo>
                  <a:cubicBezTo>
                    <a:pt x="420" y="591"/>
                    <a:pt x="420" y="590"/>
                    <a:pt x="420" y="590"/>
                  </a:cubicBezTo>
                  <a:cubicBezTo>
                    <a:pt x="420" y="590"/>
                    <a:pt x="420" y="590"/>
                    <a:pt x="420" y="590"/>
                  </a:cubicBezTo>
                  <a:cubicBezTo>
                    <a:pt x="421" y="590"/>
                    <a:pt x="421" y="589"/>
                    <a:pt x="421" y="589"/>
                  </a:cubicBezTo>
                  <a:cubicBezTo>
                    <a:pt x="420" y="589"/>
                    <a:pt x="420" y="589"/>
                    <a:pt x="420" y="589"/>
                  </a:cubicBezTo>
                  <a:cubicBezTo>
                    <a:pt x="420" y="589"/>
                    <a:pt x="420" y="589"/>
                    <a:pt x="419" y="589"/>
                  </a:cubicBezTo>
                  <a:cubicBezTo>
                    <a:pt x="419" y="589"/>
                    <a:pt x="419" y="590"/>
                    <a:pt x="419" y="590"/>
                  </a:cubicBezTo>
                  <a:cubicBezTo>
                    <a:pt x="419" y="590"/>
                    <a:pt x="419" y="590"/>
                    <a:pt x="419" y="590"/>
                  </a:cubicBezTo>
                  <a:cubicBezTo>
                    <a:pt x="419" y="590"/>
                    <a:pt x="419" y="590"/>
                    <a:pt x="419" y="590"/>
                  </a:cubicBezTo>
                  <a:cubicBezTo>
                    <a:pt x="419" y="590"/>
                    <a:pt x="419" y="590"/>
                    <a:pt x="419" y="590"/>
                  </a:cubicBezTo>
                  <a:cubicBezTo>
                    <a:pt x="419" y="590"/>
                    <a:pt x="419" y="590"/>
                    <a:pt x="419" y="590"/>
                  </a:cubicBezTo>
                  <a:cubicBezTo>
                    <a:pt x="419" y="590"/>
                    <a:pt x="419" y="590"/>
                    <a:pt x="419" y="590"/>
                  </a:cubicBezTo>
                  <a:cubicBezTo>
                    <a:pt x="419" y="590"/>
                    <a:pt x="418" y="590"/>
                    <a:pt x="418" y="589"/>
                  </a:cubicBezTo>
                  <a:cubicBezTo>
                    <a:pt x="418" y="589"/>
                    <a:pt x="418" y="589"/>
                    <a:pt x="418" y="589"/>
                  </a:cubicBezTo>
                  <a:cubicBezTo>
                    <a:pt x="418" y="589"/>
                    <a:pt x="418" y="589"/>
                    <a:pt x="418" y="589"/>
                  </a:cubicBezTo>
                  <a:cubicBezTo>
                    <a:pt x="418" y="589"/>
                    <a:pt x="418" y="589"/>
                    <a:pt x="418" y="589"/>
                  </a:cubicBezTo>
                  <a:cubicBezTo>
                    <a:pt x="418" y="589"/>
                    <a:pt x="419" y="589"/>
                    <a:pt x="419" y="589"/>
                  </a:cubicBezTo>
                  <a:cubicBezTo>
                    <a:pt x="419" y="589"/>
                    <a:pt x="419" y="589"/>
                    <a:pt x="419" y="589"/>
                  </a:cubicBezTo>
                  <a:cubicBezTo>
                    <a:pt x="419" y="588"/>
                    <a:pt x="419" y="588"/>
                    <a:pt x="419" y="588"/>
                  </a:cubicBezTo>
                  <a:cubicBezTo>
                    <a:pt x="419" y="588"/>
                    <a:pt x="419" y="588"/>
                    <a:pt x="419" y="588"/>
                  </a:cubicBezTo>
                  <a:cubicBezTo>
                    <a:pt x="418" y="588"/>
                    <a:pt x="418" y="588"/>
                    <a:pt x="418" y="587"/>
                  </a:cubicBezTo>
                  <a:cubicBezTo>
                    <a:pt x="418" y="587"/>
                    <a:pt x="418" y="587"/>
                    <a:pt x="418" y="587"/>
                  </a:cubicBezTo>
                  <a:cubicBezTo>
                    <a:pt x="418" y="587"/>
                    <a:pt x="418" y="587"/>
                    <a:pt x="418" y="586"/>
                  </a:cubicBezTo>
                  <a:cubicBezTo>
                    <a:pt x="419" y="586"/>
                    <a:pt x="419" y="586"/>
                    <a:pt x="419" y="586"/>
                  </a:cubicBezTo>
                  <a:cubicBezTo>
                    <a:pt x="418" y="586"/>
                    <a:pt x="418" y="586"/>
                    <a:pt x="418" y="586"/>
                  </a:cubicBezTo>
                  <a:cubicBezTo>
                    <a:pt x="418" y="586"/>
                    <a:pt x="418" y="586"/>
                    <a:pt x="418" y="585"/>
                  </a:cubicBezTo>
                  <a:cubicBezTo>
                    <a:pt x="419" y="585"/>
                    <a:pt x="419" y="585"/>
                    <a:pt x="419" y="585"/>
                  </a:cubicBezTo>
                  <a:cubicBezTo>
                    <a:pt x="419" y="585"/>
                    <a:pt x="420" y="585"/>
                    <a:pt x="420" y="585"/>
                  </a:cubicBezTo>
                  <a:cubicBezTo>
                    <a:pt x="421" y="584"/>
                    <a:pt x="421" y="583"/>
                    <a:pt x="422" y="582"/>
                  </a:cubicBezTo>
                  <a:cubicBezTo>
                    <a:pt x="422" y="581"/>
                    <a:pt x="423" y="581"/>
                    <a:pt x="423" y="580"/>
                  </a:cubicBezTo>
                  <a:cubicBezTo>
                    <a:pt x="423" y="580"/>
                    <a:pt x="424" y="580"/>
                    <a:pt x="424" y="580"/>
                  </a:cubicBezTo>
                  <a:cubicBezTo>
                    <a:pt x="424" y="580"/>
                    <a:pt x="424" y="579"/>
                    <a:pt x="424" y="579"/>
                  </a:cubicBezTo>
                  <a:cubicBezTo>
                    <a:pt x="424" y="579"/>
                    <a:pt x="423" y="579"/>
                    <a:pt x="423" y="579"/>
                  </a:cubicBezTo>
                  <a:cubicBezTo>
                    <a:pt x="423" y="579"/>
                    <a:pt x="423" y="579"/>
                    <a:pt x="423" y="579"/>
                  </a:cubicBezTo>
                  <a:cubicBezTo>
                    <a:pt x="423" y="579"/>
                    <a:pt x="423" y="579"/>
                    <a:pt x="423" y="579"/>
                  </a:cubicBezTo>
                  <a:cubicBezTo>
                    <a:pt x="423" y="579"/>
                    <a:pt x="423" y="579"/>
                    <a:pt x="423" y="578"/>
                  </a:cubicBezTo>
                  <a:cubicBezTo>
                    <a:pt x="423" y="578"/>
                    <a:pt x="423" y="578"/>
                    <a:pt x="423" y="578"/>
                  </a:cubicBezTo>
                  <a:cubicBezTo>
                    <a:pt x="423" y="578"/>
                    <a:pt x="423" y="578"/>
                    <a:pt x="424" y="577"/>
                  </a:cubicBezTo>
                  <a:cubicBezTo>
                    <a:pt x="424" y="577"/>
                    <a:pt x="424" y="577"/>
                    <a:pt x="424" y="577"/>
                  </a:cubicBezTo>
                  <a:cubicBezTo>
                    <a:pt x="424" y="577"/>
                    <a:pt x="424" y="576"/>
                    <a:pt x="424" y="576"/>
                  </a:cubicBezTo>
                  <a:cubicBezTo>
                    <a:pt x="424" y="576"/>
                    <a:pt x="424" y="576"/>
                    <a:pt x="424" y="576"/>
                  </a:cubicBezTo>
                  <a:cubicBezTo>
                    <a:pt x="424" y="576"/>
                    <a:pt x="424" y="576"/>
                    <a:pt x="424" y="575"/>
                  </a:cubicBezTo>
                  <a:cubicBezTo>
                    <a:pt x="424" y="575"/>
                    <a:pt x="424" y="575"/>
                    <a:pt x="425" y="575"/>
                  </a:cubicBezTo>
                  <a:cubicBezTo>
                    <a:pt x="425" y="575"/>
                    <a:pt x="425" y="575"/>
                    <a:pt x="425" y="575"/>
                  </a:cubicBezTo>
                  <a:cubicBezTo>
                    <a:pt x="425" y="575"/>
                    <a:pt x="425" y="575"/>
                    <a:pt x="425" y="575"/>
                  </a:cubicBezTo>
                  <a:cubicBezTo>
                    <a:pt x="425" y="576"/>
                    <a:pt x="425" y="576"/>
                    <a:pt x="425" y="576"/>
                  </a:cubicBezTo>
                  <a:cubicBezTo>
                    <a:pt x="426" y="576"/>
                    <a:pt x="425" y="577"/>
                    <a:pt x="426" y="577"/>
                  </a:cubicBezTo>
                  <a:cubicBezTo>
                    <a:pt x="426" y="577"/>
                    <a:pt x="426" y="577"/>
                    <a:pt x="426" y="577"/>
                  </a:cubicBezTo>
                  <a:cubicBezTo>
                    <a:pt x="426" y="577"/>
                    <a:pt x="426" y="577"/>
                    <a:pt x="426" y="576"/>
                  </a:cubicBezTo>
                  <a:cubicBezTo>
                    <a:pt x="426" y="576"/>
                    <a:pt x="426" y="576"/>
                    <a:pt x="426" y="576"/>
                  </a:cubicBezTo>
                  <a:cubicBezTo>
                    <a:pt x="426" y="576"/>
                    <a:pt x="425" y="575"/>
                    <a:pt x="425" y="575"/>
                  </a:cubicBezTo>
                  <a:cubicBezTo>
                    <a:pt x="425" y="575"/>
                    <a:pt x="425" y="575"/>
                    <a:pt x="425" y="575"/>
                  </a:cubicBezTo>
                  <a:cubicBezTo>
                    <a:pt x="425" y="574"/>
                    <a:pt x="426" y="574"/>
                    <a:pt x="426" y="574"/>
                  </a:cubicBezTo>
                  <a:cubicBezTo>
                    <a:pt x="426" y="574"/>
                    <a:pt x="426" y="574"/>
                    <a:pt x="426" y="574"/>
                  </a:cubicBezTo>
                  <a:cubicBezTo>
                    <a:pt x="427" y="574"/>
                    <a:pt x="427" y="574"/>
                    <a:pt x="427" y="574"/>
                  </a:cubicBezTo>
                  <a:cubicBezTo>
                    <a:pt x="427" y="573"/>
                    <a:pt x="427" y="573"/>
                    <a:pt x="426" y="573"/>
                  </a:cubicBezTo>
                  <a:cubicBezTo>
                    <a:pt x="426" y="573"/>
                    <a:pt x="426" y="573"/>
                    <a:pt x="426" y="573"/>
                  </a:cubicBezTo>
                  <a:cubicBezTo>
                    <a:pt x="426" y="573"/>
                    <a:pt x="426" y="573"/>
                    <a:pt x="426" y="572"/>
                  </a:cubicBezTo>
                  <a:cubicBezTo>
                    <a:pt x="426" y="572"/>
                    <a:pt x="426" y="572"/>
                    <a:pt x="427" y="572"/>
                  </a:cubicBezTo>
                  <a:cubicBezTo>
                    <a:pt x="427" y="572"/>
                    <a:pt x="427" y="572"/>
                    <a:pt x="427" y="571"/>
                  </a:cubicBezTo>
                  <a:cubicBezTo>
                    <a:pt x="427" y="571"/>
                    <a:pt x="427" y="571"/>
                    <a:pt x="427" y="571"/>
                  </a:cubicBezTo>
                  <a:cubicBezTo>
                    <a:pt x="427" y="571"/>
                    <a:pt x="427" y="571"/>
                    <a:pt x="427" y="571"/>
                  </a:cubicBezTo>
                  <a:cubicBezTo>
                    <a:pt x="427" y="571"/>
                    <a:pt x="427" y="571"/>
                    <a:pt x="426" y="571"/>
                  </a:cubicBezTo>
                  <a:cubicBezTo>
                    <a:pt x="426" y="571"/>
                    <a:pt x="426" y="571"/>
                    <a:pt x="426" y="571"/>
                  </a:cubicBezTo>
                  <a:cubicBezTo>
                    <a:pt x="426" y="571"/>
                    <a:pt x="426" y="571"/>
                    <a:pt x="426" y="571"/>
                  </a:cubicBezTo>
                  <a:cubicBezTo>
                    <a:pt x="425" y="571"/>
                    <a:pt x="425" y="571"/>
                    <a:pt x="425" y="570"/>
                  </a:cubicBezTo>
                  <a:cubicBezTo>
                    <a:pt x="425" y="570"/>
                    <a:pt x="425" y="570"/>
                    <a:pt x="425" y="570"/>
                  </a:cubicBezTo>
                  <a:cubicBezTo>
                    <a:pt x="425" y="570"/>
                    <a:pt x="425" y="570"/>
                    <a:pt x="425" y="569"/>
                  </a:cubicBezTo>
                  <a:cubicBezTo>
                    <a:pt x="425" y="569"/>
                    <a:pt x="426" y="569"/>
                    <a:pt x="426" y="569"/>
                  </a:cubicBezTo>
                  <a:cubicBezTo>
                    <a:pt x="426" y="569"/>
                    <a:pt x="426" y="569"/>
                    <a:pt x="426" y="569"/>
                  </a:cubicBezTo>
                  <a:cubicBezTo>
                    <a:pt x="425" y="569"/>
                    <a:pt x="425" y="569"/>
                    <a:pt x="425" y="569"/>
                  </a:cubicBezTo>
                  <a:cubicBezTo>
                    <a:pt x="425" y="569"/>
                    <a:pt x="425" y="568"/>
                    <a:pt x="425" y="568"/>
                  </a:cubicBezTo>
                  <a:cubicBezTo>
                    <a:pt x="425" y="568"/>
                    <a:pt x="425" y="568"/>
                    <a:pt x="425" y="568"/>
                  </a:cubicBezTo>
                  <a:cubicBezTo>
                    <a:pt x="425" y="568"/>
                    <a:pt x="426" y="568"/>
                    <a:pt x="426" y="568"/>
                  </a:cubicBezTo>
                  <a:cubicBezTo>
                    <a:pt x="426" y="568"/>
                    <a:pt x="426" y="568"/>
                    <a:pt x="426" y="568"/>
                  </a:cubicBezTo>
                  <a:cubicBezTo>
                    <a:pt x="426" y="568"/>
                    <a:pt x="426" y="567"/>
                    <a:pt x="426" y="567"/>
                  </a:cubicBezTo>
                  <a:cubicBezTo>
                    <a:pt x="425" y="567"/>
                    <a:pt x="425" y="567"/>
                    <a:pt x="425" y="567"/>
                  </a:cubicBezTo>
                  <a:cubicBezTo>
                    <a:pt x="425" y="567"/>
                    <a:pt x="424" y="566"/>
                    <a:pt x="424" y="566"/>
                  </a:cubicBezTo>
                  <a:cubicBezTo>
                    <a:pt x="424" y="566"/>
                    <a:pt x="424" y="566"/>
                    <a:pt x="424" y="566"/>
                  </a:cubicBezTo>
                  <a:cubicBezTo>
                    <a:pt x="424" y="566"/>
                    <a:pt x="424" y="566"/>
                    <a:pt x="424" y="566"/>
                  </a:cubicBezTo>
                  <a:cubicBezTo>
                    <a:pt x="424" y="566"/>
                    <a:pt x="424" y="565"/>
                    <a:pt x="424" y="565"/>
                  </a:cubicBezTo>
                  <a:cubicBezTo>
                    <a:pt x="425" y="565"/>
                    <a:pt x="425" y="565"/>
                    <a:pt x="425" y="565"/>
                  </a:cubicBezTo>
                  <a:cubicBezTo>
                    <a:pt x="425" y="565"/>
                    <a:pt x="425" y="565"/>
                    <a:pt x="425" y="564"/>
                  </a:cubicBezTo>
                  <a:cubicBezTo>
                    <a:pt x="425" y="564"/>
                    <a:pt x="425" y="564"/>
                    <a:pt x="425" y="564"/>
                  </a:cubicBezTo>
                  <a:cubicBezTo>
                    <a:pt x="425" y="564"/>
                    <a:pt x="425" y="564"/>
                    <a:pt x="425" y="564"/>
                  </a:cubicBezTo>
                  <a:cubicBezTo>
                    <a:pt x="425" y="564"/>
                    <a:pt x="425" y="564"/>
                    <a:pt x="425" y="564"/>
                  </a:cubicBezTo>
                  <a:cubicBezTo>
                    <a:pt x="425" y="564"/>
                    <a:pt x="425" y="564"/>
                    <a:pt x="424" y="564"/>
                  </a:cubicBezTo>
                  <a:cubicBezTo>
                    <a:pt x="424" y="564"/>
                    <a:pt x="424" y="563"/>
                    <a:pt x="424" y="563"/>
                  </a:cubicBezTo>
                  <a:cubicBezTo>
                    <a:pt x="424" y="563"/>
                    <a:pt x="424" y="563"/>
                    <a:pt x="424" y="563"/>
                  </a:cubicBezTo>
                  <a:cubicBezTo>
                    <a:pt x="424" y="563"/>
                    <a:pt x="424" y="563"/>
                    <a:pt x="424" y="563"/>
                  </a:cubicBezTo>
                  <a:cubicBezTo>
                    <a:pt x="424" y="563"/>
                    <a:pt x="424" y="563"/>
                    <a:pt x="424" y="563"/>
                  </a:cubicBezTo>
                  <a:cubicBezTo>
                    <a:pt x="424" y="563"/>
                    <a:pt x="424" y="563"/>
                    <a:pt x="423" y="563"/>
                  </a:cubicBezTo>
                  <a:cubicBezTo>
                    <a:pt x="423" y="562"/>
                    <a:pt x="424" y="562"/>
                    <a:pt x="424" y="562"/>
                  </a:cubicBezTo>
                  <a:cubicBezTo>
                    <a:pt x="424" y="562"/>
                    <a:pt x="424" y="562"/>
                    <a:pt x="424" y="562"/>
                  </a:cubicBezTo>
                  <a:cubicBezTo>
                    <a:pt x="424" y="562"/>
                    <a:pt x="424" y="562"/>
                    <a:pt x="424" y="562"/>
                  </a:cubicBezTo>
                  <a:cubicBezTo>
                    <a:pt x="424" y="562"/>
                    <a:pt x="424" y="562"/>
                    <a:pt x="424" y="562"/>
                  </a:cubicBezTo>
                  <a:cubicBezTo>
                    <a:pt x="424" y="562"/>
                    <a:pt x="424" y="562"/>
                    <a:pt x="424" y="562"/>
                  </a:cubicBezTo>
                  <a:cubicBezTo>
                    <a:pt x="425" y="562"/>
                    <a:pt x="425" y="562"/>
                    <a:pt x="425" y="561"/>
                  </a:cubicBezTo>
                  <a:cubicBezTo>
                    <a:pt x="425" y="561"/>
                    <a:pt x="425" y="561"/>
                    <a:pt x="425" y="561"/>
                  </a:cubicBezTo>
                  <a:cubicBezTo>
                    <a:pt x="424" y="561"/>
                    <a:pt x="424" y="561"/>
                    <a:pt x="424" y="561"/>
                  </a:cubicBezTo>
                  <a:cubicBezTo>
                    <a:pt x="424" y="561"/>
                    <a:pt x="424" y="561"/>
                    <a:pt x="423" y="561"/>
                  </a:cubicBezTo>
                  <a:cubicBezTo>
                    <a:pt x="423" y="561"/>
                    <a:pt x="423" y="561"/>
                    <a:pt x="423" y="561"/>
                  </a:cubicBezTo>
                  <a:cubicBezTo>
                    <a:pt x="423" y="561"/>
                    <a:pt x="422" y="561"/>
                    <a:pt x="422" y="560"/>
                  </a:cubicBezTo>
                  <a:cubicBezTo>
                    <a:pt x="422" y="560"/>
                    <a:pt x="422" y="560"/>
                    <a:pt x="422" y="560"/>
                  </a:cubicBezTo>
                  <a:cubicBezTo>
                    <a:pt x="422" y="560"/>
                    <a:pt x="421" y="560"/>
                    <a:pt x="421" y="560"/>
                  </a:cubicBezTo>
                  <a:cubicBezTo>
                    <a:pt x="421" y="560"/>
                    <a:pt x="421" y="560"/>
                    <a:pt x="421" y="560"/>
                  </a:cubicBezTo>
                  <a:cubicBezTo>
                    <a:pt x="421" y="561"/>
                    <a:pt x="421" y="561"/>
                    <a:pt x="421" y="561"/>
                  </a:cubicBezTo>
                  <a:cubicBezTo>
                    <a:pt x="420" y="561"/>
                    <a:pt x="420" y="561"/>
                    <a:pt x="420" y="561"/>
                  </a:cubicBezTo>
                  <a:cubicBezTo>
                    <a:pt x="420" y="561"/>
                    <a:pt x="419" y="561"/>
                    <a:pt x="419" y="561"/>
                  </a:cubicBezTo>
                  <a:cubicBezTo>
                    <a:pt x="419" y="561"/>
                    <a:pt x="419" y="561"/>
                    <a:pt x="419" y="561"/>
                  </a:cubicBezTo>
                  <a:cubicBezTo>
                    <a:pt x="418" y="561"/>
                    <a:pt x="418" y="561"/>
                    <a:pt x="418" y="561"/>
                  </a:cubicBezTo>
                  <a:cubicBezTo>
                    <a:pt x="418" y="561"/>
                    <a:pt x="418" y="561"/>
                    <a:pt x="418" y="561"/>
                  </a:cubicBezTo>
                  <a:cubicBezTo>
                    <a:pt x="418" y="561"/>
                    <a:pt x="418" y="561"/>
                    <a:pt x="418" y="561"/>
                  </a:cubicBezTo>
                  <a:cubicBezTo>
                    <a:pt x="419" y="561"/>
                    <a:pt x="419" y="560"/>
                    <a:pt x="419" y="560"/>
                  </a:cubicBezTo>
                  <a:cubicBezTo>
                    <a:pt x="420" y="560"/>
                    <a:pt x="420" y="560"/>
                    <a:pt x="421" y="560"/>
                  </a:cubicBezTo>
                  <a:cubicBezTo>
                    <a:pt x="421" y="560"/>
                    <a:pt x="421" y="560"/>
                    <a:pt x="421" y="559"/>
                  </a:cubicBezTo>
                  <a:cubicBezTo>
                    <a:pt x="422" y="559"/>
                    <a:pt x="422" y="559"/>
                    <a:pt x="422" y="558"/>
                  </a:cubicBezTo>
                  <a:cubicBezTo>
                    <a:pt x="422" y="558"/>
                    <a:pt x="422" y="558"/>
                    <a:pt x="422" y="558"/>
                  </a:cubicBezTo>
                  <a:cubicBezTo>
                    <a:pt x="423" y="558"/>
                    <a:pt x="423" y="557"/>
                    <a:pt x="423" y="557"/>
                  </a:cubicBezTo>
                  <a:cubicBezTo>
                    <a:pt x="423" y="557"/>
                    <a:pt x="423" y="557"/>
                    <a:pt x="424" y="557"/>
                  </a:cubicBezTo>
                  <a:cubicBezTo>
                    <a:pt x="424" y="556"/>
                    <a:pt x="424" y="556"/>
                    <a:pt x="424" y="556"/>
                  </a:cubicBezTo>
                  <a:cubicBezTo>
                    <a:pt x="424" y="556"/>
                    <a:pt x="424" y="555"/>
                    <a:pt x="424" y="555"/>
                  </a:cubicBezTo>
                  <a:cubicBezTo>
                    <a:pt x="424" y="555"/>
                    <a:pt x="424" y="555"/>
                    <a:pt x="424" y="555"/>
                  </a:cubicBezTo>
                  <a:cubicBezTo>
                    <a:pt x="424" y="555"/>
                    <a:pt x="424" y="555"/>
                    <a:pt x="424" y="554"/>
                  </a:cubicBezTo>
                  <a:cubicBezTo>
                    <a:pt x="424" y="554"/>
                    <a:pt x="424" y="553"/>
                    <a:pt x="424" y="552"/>
                  </a:cubicBezTo>
                  <a:cubicBezTo>
                    <a:pt x="424" y="552"/>
                    <a:pt x="424" y="552"/>
                    <a:pt x="424" y="552"/>
                  </a:cubicBezTo>
                  <a:cubicBezTo>
                    <a:pt x="424" y="552"/>
                    <a:pt x="424" y="551"/>
                    <a:pt x="424" y="551"/>
                  </a:cubicBezTo>
                  <a:cubicBezTo>
                    <a:pt x="424" y="551"/>
                    <a:pt x="425" y="551"/>
                    <a:pt x="425" y="551"/>
                  </a:cubicBezTo>
                  <a:cubicBezTo>
                    <a:pt x="425" y="551"/>
                    <a:pt x="425" y="551"/>
                    <a:pt x="425" y="551"/>
                  </a:cubicBezTo>
                  <a:cubicBezTo>
                    <a:pt x="425" y="551"/>
                    <a:pt x="425" y="551"/>
                    <a:pt x="425" y="551"/>
                  </a:cubicBezTo>
                  <a:cubicBezTo>
                    <a:pt x="425" y="551"/>
                    <a:pt x="425" y="551"/>
                    <a:pt x="425" y="551"/>
                  </a:cubicBezTo>
                  <a:cubicBezTo>
                    <a:pt x="425" y="551"/>
                    <a:pt x="425" y="550"/>
                    <a:pt x="425" y="550"/>
                  </a:cubicBezTo>
                  <a:cubicBezTo>
                    <a:pt x="425" y="550"/>
                    <a:pt x="424" y="550"/>
                    <a:pt x="424" y="550"/>
                  </a:cubicBezTo>
                  <a:cubicBezTo>
                    <a:pt x="424" y="550"/>
                    <a:pt x="425" y="550"/>
                    <a:pt x="425" y="550"/>
                  </a:cubicBezTo>
                  <a:cubicBezTo>
                    <a:pt x="425" y="550"/>
                    <a:pt x="425" y="550"/>
                    <a:pt x="425" y="549"/>
                  </a:cubicBezTo>
                  <a:cubicBezTo>
                    <a:pt x="425" y="549"/>
                    <a:pt x="425" y="549"/>
                    <a:pt x="424" y="549"/>
                  </a:cubicBezTo>
                  <a:cubicBezTo>
                    <a:pt x="424" y="549"/>
                    <a:pt x="424" y="549"/>
                    <a:pt x="424" y="548"/>
                  </a:cubicBezTo>
                  <a:cubicBezTo>
                    <a:pt x="423" y="548"/>
                    <a:pt x="423" y="548"/>
                    <a:pt x="422" y="548"/>
                  </a:cubicBezTo>
                  <a:cubicBezTo>
                    <a:pt x="422" y="548"/>
                    <a:pt x="422" y="547"/>
                    <a:pt x="422" y="547"/>
                  </a:cubicBezTo>
                  <a:cubicBezTo>
                    <a:pt x="422" y="546"/>
                    <a:pt x="422" y="546"/>
                    <a:pt x="422" y="546"/>
                  </a:cubicBezTo>
                  <a:cubicBezTo>
                    <a:pt x="422" y="546"/>
                    <a:pt x="422" y="545"/>
                    <a:pt x="422" y="545"/>
                  </a:cubicBezTo>
                  <a:cubicBezTo>
                    <a:pt x="422" y="544"/>
                    <a:pt x="421" y="543"/>
                    <a:pt x="421" y="543"/>
                  </a:cubicBezTo>
                  <a:cubicBezTo>
                    <a:pt x="421" y="541"/>
                    <a:pt x="421" y="540"/>
                    <a:pt x="421" y="539"/>
                  </a:cubicBezTo>
                  <a:cubicBezTo>
                    <a:pt x="422" y="538"/>
                    <a:pt x="423" y="538"/>
                    <a:pt x="423" y="537"/>
                  </a:cubicBezTo>
                  <a:cubicBezTo>
                    <a:pt x="424" y="537"/>
                    <a:pt x="424" y="537"/>
                    <a:pt x="425" y="536"/>
                  </a:cubicBezTo>
                  <a:cubicBezTo>
                    <a:pt x="425" y="536"/>
                    <a:pt x="425" y="536"/>
                    <a:pt x="425" y="536"/>
                  </a:cubicBezTo>
                  <a:cubicBezTo>
                    <a:pt x="426" y="535"/>
                    <a:pt x="427" y="536"/>
                    <a:pt x="429" y="536"/>
                  </a:cubicBezTo>
                  <a:cubicBezTo>
                    <a:pt x="429" y="536"/>
                    <a:pt x="429" y="536"/>
                    <a:pt x="430" y="536"/>
                  </a:cubicBezTo>
                  <a:cubicBezTo>
                    <a:pt x="430" y="536"/>
                    <a:pt x="431" y="536"/>
                    <a:pt x="431" y="537"/>
                  </a:cubicBezTo>
                  <a:cubicBezTo>
                    <a:pt x="432" y="537"/>
                    <a:pt x="434" y="537"/>
                    <a:pt x="434" y="538"/>
                  </a:cubicBezTo>
                  <a:cubicBezTo>
                    <a:pt x="435" y="538"/>
                    <a:pt x="435" y="538"/>
                    <a:pt x="435" y="539"/>
                  </a:cubicBezTo>
                  <a:cubicBezTo>
                    <a:pt x="435" y="539"/>
                    <a:pt x="436" y="539"/>
                    <a:pt x="436" y="539"/>
                  </a:cubicBezTo>
                  <a:cubicBezTo>
                    <a:pt x="437" y="539"/>
                    <a:pt x="438" y="539"/>
                    <a:pt x="438" y="540"/>
                  </a:cubicBezTo>
                  <a:cubicBezTo>
                    <a:pt x="438" y="540"/>
                    <a:pt x="437" y="541"/>
                    <a:pt x="436" y="541"/>
                  </a:cubicBezTo>
                  <a:cubicBezTo>
                    <a:pt x="437" y="541"/>
                    <a:pt x="438" y="541"/>
                    <a:pt x="438" y="540"/>
                  </a:cubicBezTo>
                  <a:cubicBezTo>
                    <a:pt x="439" y="540"/>
                    <a:pt x="439" y="539"/>
                    <a:pt x="439" y="539"/>
                  </a:cubicBezTo>
                  <a:cubicBezTo>
                    <a:pt x="440" y="539"/>
                    <a:pt x="440" y="539"/>
                    <a:pt x="440" y="539"/>
                  </a:cubicBezTo>
                  <a:cubicBezTo>
                    <a:pt x="441" y="539"/>
                    <a:pt x="441" y="540"/>
                    <a:pt x="441" y="539"/>
                  </a:cubicBezTo>
                  <a:cubicBezTo>
                    <a:pt x="442" y="540"/>
                    <a:pt x="442" y="540"/>
                    <a:pt x="442" y="540"/>
                  </a:cubicBezTo>
                  <a:cubicBezTo>
                    <a:pt x="442" y="540"/>
                    <a:pt x="443" y="540"/>
                    <a:pt x="444" y="541"/>
                  </a:cubicBezTo>
                  <a:cubicBezTo>
                    <a:pt x="444" y="541"/>
                    <a:pt x="445" y="542"/>
                    <a:pt x="445" y="542"/>
                  </a:cubicBezTo>
                  <a:cubicBezTo>
                    <a:pt x="445" y="541"/>
                    <a:pt x="445" y="541"/>
                    <a:pt x="444" y="541"/>
                  </a:cubicBezTo>
                  <a:cubicBezTo>
                    <a:pt x="444" y="541"/>
                    <a:pt x="444" y="540"/>
                    <a:pt x="444" y="540"/>
                  </a:cubicBezTo>
                  <a:cubicBezTo>
                    <a:pt x="444" y="540"/>
                    <a:pt x="445" y="540"/>
                    <a:pt x="445" y="540"/>
                  </a:cubicBezTo>
                  <a:cubicBezTo>
                    <a:pt x="445" y="540"/>
                    <a:pt x="446" y="540"/>
                    <a:pt x="446" y="540"/>
                  </a:cubicBezTo>
                  <a:cubicBezTo>
                    <a:pt x="447" y="540"/>
                    <a:pt x="447" y="539"/>
                    <a:pt x="448" y="539"/>
                  </a:cubicBezTo>
                  <a:cubicBezTo>
                    <a:pt x="448" y="539"/>
                    <a:pt x="449" y="538"/>
                    <a:pt x="449" y="538"/>
                  </a:cubicBezTo>
                  <a:cubicBezTo>
                    <a:pt x="450" y="538"/>
                    <a:pt x="450" y="537"/>
                    <a:pt x="450" y="537"/>
                  </a:cubicBezTo>
                  <a:cubicBezTo>
                    <a:pt x="451" y="537"/>
                    <a:pt x="451" y="537"/>
                    <a:pt x="451" y="537"/>
                  </a:cubicBezTo>
                  <a:cubicBezTo>
                    <a:pt x="452" y="537"/>
                    <a:pt x="452" y="537"/>
                    <a:pt x="452" y="537"/>
                  </a:cubicBezTo>
                  <a:cubicBezTo>
                    <a:pt x="452" y="538"/>
                    <a:pt x="453" y="538"/>
                    <a:pt x="454" y="538"/>
                  </a:cubicBezTo>
                  <a:cubicBezTo>
                    <a:pt x="455" y="539"/>
                    <a:pt x="455" y="540"/>
                    <a:pt x="456" y="541"/>
                  </a:cubicBezTo>
                  <a:cubicBezTo>
                    <a:pt x="456" y="541"/>
                    <a:pt x="456" y="541"/>
                    <a:pt x="456" y="541"/>
                  </a:cubicBezTo>
                  <a:cubicBezTo>
                    <a:pt x="457" y="542"/>
                    <a:pt x="457" y="542"/>
                    <a:pt x="457" y="542"/>
                  </a:cubicBezTo>
                  <a:cubicBezTo>
                    <a:pt x="457" y="542"/>
                    <a:pt x="457" y="542"/>
                    <a:pt x="457" y="542"/>
                  </a:cubicBezTo>
                  <a:cubicBezTo>
                    <a:pt x="457" y="542"/>
                    <a:pt x="458" y="542"/>
                    <a:pt x="458" y="542"/>
                  </a:cubicBezTo>
                  <a:cubicBezTo>
                    <a:pt x="458" y="542"/>
                    <a:pt x="458" y="542"/>
                    <a:pt x="458" y="542"/>
                  </a:cubicBezTo>
                  <a:cubicBezTo>
                    <a:pt x="458" y="542"/>
                    <a:pt x="458" y="542"/>
                    <a:pt x="458" y="542"/>
                  </a:cubicBezTo>
                  <a:cubicBezTo>
                    <a:pt x="458" y="542"/>
                    <a:pt x="458" y="543"/>
                    <a:pt x="458" y="543"/>
                  </a:cubicBezTo>
                  <a:cubicBezTo>
                    <a:pt x="459" y="543"/>
                    <a:pt x="459" y="543"/>
                    <a:pt x="459" y="543"/>
                  </a:cubicBezTo>
                  <a:cubicBezTo>
                    <a:pt x="459" y="544"/>
                    <a:pt x="459" y="544"/>
                    <a:pt x="458" y="544"/>
                  </a:cubicBezTo>
                  <a:cubicBezTo>
                    <a:pt x="458" y="544"/>
                    <a:pt x="458" y="545"/>
                    <a:pt x="458" y="545"/>
                  </a:cubicBezTo>
                  <a:cubicBezTo>
                    <a:pt x="458" y="545"/>
                    <a:pt x="458" y="545"/>
                    <a:pt x="458" y="545"/>
                  </a:cubicBezTo>
                  <a:cubicBezTo>
                    <a:pt x="458" y="545"/>
                    <a:pt x="458" y="545"/>
                    <a:pt x="458" y="545"/>
                  </a:cubicBezTo>
                  <a:cubicBezTo>
                    <a:pt x="458" y="545"/>
                    <a:pt x="458" y="545"/>
                    <a:pt x="458" y="545"/>
                  </a:cubicBezTo>
                  <a:cubicBezTo>
                    <a:pt x="458" y="545"/>
                    <a:pt x="459" y="545"/>
                    <a:pt x="459" y="544"/>
                  </a:cubicBezTo>
                  <a:cubicBezTo>
                    <a:pt x="459" y="544"/>
                    <a:pt x="459" y="544"/>
                    <a:pt x="459" y="544"/>
                  </a:cubicBezTo>
                  <a:cubicBezTo>
                    <a:pt x="459" y="544"/>
                    <a:pt x="459" y="544"/>
                    <a:pt x="459" y="544"/>
                  </a:cubicBezTo>
                  <a:cubicBezTo>
                    <a:pt x="460" y="545"/>
                    <a:pt x="460" y="545"/>
                    <a:pt x="461" y="545"/>
                  </a:cubicBezTo>
                  <a:cubicBezTo>
                    <a:pt x="461" y="545"/>
                    <a:pt x="461" y="545"/>
                    <a:pt x="461" y="546"/>
                  </a:cubicBezTo>
                  <a:cubicBezTo>
                    <a:pt x="462" y="546"/>
                    <a:pt x="461" y="546"/>
                    <a:pt x="462" y="546"/>
                  </a:cubicBezTo>
                  <a:cubicBezTo>
                    <a:pt x="462" y="546"/>
                    <a:pt x="462" y="546"/>
                    <a:pt x="462" y="546"/>
                  </a:cubicBezTo>
                  <a:cubicBezTo>
                    <a:pt x="462" y="546"/>
                    <a:pt x="462" y="546"/>
                    <a:pt x="462" y="546"/>
                  </a:cubicBezTo>
                  <a:cubicBezTo>
                    <a:pt x="462" y="546"/>
                    <a:pt x="462" y="547"/>
                    <a:pt x="461" y="547"/>
                  </a:cubicBezTo>
                  <a:cubicBezTo>
                    <a:pt x="461" y="547"/>
                    <a:pt x="461" y="547"/>
                    <a:pt x="461" y="547"/>
                  </a:cubicBezTo>
                  <a:cubicBezTo>
                    <a:pt x="461" y="547"/>
                    <a:pt x="461" y="547"/>
                    <a:pt x="461" y="547"/>
                  </a:cubicBezTo>
                  <a:cubicBezTo>
                    <a:pt x="462" y="547"/>
                    <a:pt x="462" y="547"/>
                    <a:pt x="462" y="547"/>
                  </a:cubicBezTo>
                  <a:cubicBezTo>
                    <a:pt x="462" y="547"/>
                    <a:pt x="462" y="547"/>
                    <a:pt x="462" y="547"/>
                  </a:cubicBezTo>
                  <a:cubicBezTo>
                    <a:pt x="463" y="548"/>
                    <a:pt x="463" y="548"/>
                    <a:pt x="463" y="548"/>
                  </a:cubicBezTo>
                  <a:cubicBezTo>
                    <a:pt x="463" y="548"/>
                    <a:pt x="462" y="549"/>
                    <a:pt x="462" y="549"/>
                  </a:cubicBezTo>
                  <a:cubicBezTo>
                    <a:pt x="462" y="549"/>
                    <a:pt x="463" y="549"/>
                    <a:pt x="463" y="549"/>
                  </a:cubicBezTo>
                  <a:cubicBezTo>
                    <a:pt x="463" y="549"/>
                    <a:pt x="463" y="549"/>
                    <a:pt x="463" y="548"/>
                  </a:cubicBezTo>
                  <a:cubicBezTo>
                    <a:pt x="463" y="548"/>
                    <a:pt x="463" y="548"/>
                    <a:pt x="463" y="548"/>
                  </a:cubicBezTo>
                  <a:cubicBezTo>
                    <a:pt x="463" y="548"/>
                    <a:pt x="463" y="548"/>
                    <a:pt x="463" y="548"/>
                  </a:cubicBezTo>
                  <a:cubicBezTo>
                    <a:pt x="464" y="548"/>
                    <a:pt x="464" y="548"/>
                    <a:pt x="464" y="548"/>
                  </a:cubicBezTo>
                  <a:cubicBezTo>
                    <a:pt x="464" y="548"/>
                    <a:pt x="464" y="548"/>
                    <a:pt x="464" y="548"/>
                  </a:cubicBezTo>
                  <a:cubicBezTo>
                    <a:pt x="464" y="548"/>
                    <a:pt x="465" y="548"/>
                    <a:pt x="465" y="548"/>
                  </a:cubicBezTo>
                  <a:cubicBezTo>
                    <a:pt x="465" y="548"/>
                    <a:pt x="465" y="548"/>
                    <a:pt x="465" y="549"/>
                  </a:cubicBezTo>
                  <a:cubicBezTo>
                    <a:pt x="466" y="549"/>
                    <a:pt x="466" y="549"/>
                    <a:pt x="466" y="549"/>
                  </a:cubicBezTo>
                  <a:cubicBezTo>
                    <a:pt x="466" y="549"/>
                    <a:pt x="466" y="550"/>
                    <a:pt x="465" y="550"/>
                  </a:cubicBezTo>
                  <a:cubicBezTo>
                    <a:pt x="465" y="550"/>
                    <a:pt x="465" y="550"/>
                    <a:pt x="465" y="550"/>
                  </a:cubicBezTo>
                  <a:cubicBezTo>
                    <a:pt x="465" y="550"/>
                    <a:pt x="465" y="550"/>
                    <a:pt x="465" y="550"/>
                  </a:cubicBezTo>
                  <a:cubicBezTo>
                    <a:pt x="464" y="550"/>
                    <a:pt x="464" y="551"/>
                    <a:pt x="464" y="551"/>
                  </a:cubicBezTo>
                  <a:cubicBezTo>
                    <a:pt x="464" y="551"/>
                    <a:pt x="464" y="551"/>
                    <a:pt x="464" y="552"/>
                  </a:cubicBezTo>
                  <a:cubicBezTo>
                    <a:pt x="464" y="552"/>
                    <a:pt x="464" y="552"/>
                    <a:pt x="464" y="552"/>
                  </a:cubicBezTo>
                  <a:cubicBezTo>
                    <a:pt x="465" y="552"/>
                    <a:pt x="465" y="552"/>
                    <a:pt x="465" y="552"/>
                  </a:cubicBezTo>
                  <a:cubicBezTo>
                    <a:pt x="465" y="552"/>
                    <a:pt x="465" y="552"/>
                    <a:pt x="465" y="552"/>
                  </a:cubicBezTo>
                  <a:cubicBezTo>
                    <a:pt x="465" y="552"/>
                    <a:pt x="465" y="552"/>
                    <a:pt x="465" y="552"/>
                  </a:cubicBezTo>
                  <a:cubicBezTo>
                    <a:pt x="465" y="552"/>
                    <a:pt x="465" y="552"/>
                    <a:pt x="465" y="552"/>
                  </a:cubicBezTo>
                  <a:cubicBezTo>
                    <a:pt x="465" y="552"/>
                    <a:pt x="465" y="552"/>
                    <a:pt x="465" y="553"/>
                  </a:cubicBezTo>
                  <a:cubicBezTo>
                    <a:pt x="465" y="553"/>
                    <a:pt x="465" y="553"/>
                    <a:pt x="465" y="553"/>
                  </a:cubicBezTo>
                  <a:cubicBezTo>
                    <a:pt x="465" y="553"/>
                    <a:pt x="465" y="553"/>
                    <a:pt x="465" y="553"/>
                  </a:cubicBezTo>
                  <a:cubicBezTo>
                    <a:pt x="465" y="553"/>
                    <a:pt x="465" y="553"/>
                    <a:pt x="465" y="553"/>
                  </a:cubicBezTo>
                  <a:cubicBezTo>
                    <a:pt x="465" y="553"/>
                    <a:pt x="465" y="553"/>
                    <a:pt x="465" y="553"/>
                  </a:cubicBezTo>
                  <a:cubicBezTo>
                    <a:pt x="465" y="553"/>
                    <a:pt x="465" y="553"/>
                    <a:pt x="465" y="554"/>
                  </a:cubicBezTo>
                  <a:cubicBezTo>
                    <a:pt x="465" y="554"/>
                    <a:pt x="465" y="554"/>
                    <a:pt x="465" y="554"/>
                  </a:cubicBezTo>
                  <a:cubicBezTo>
                    <a:pt x="465" y="554"/>
                    <a:pt x="466" y="555"/>
                    <a:pt x="466" y="555"/>
                  </a:cubicBezTo>
                  <a:cubicBezTo>
                    <a:pt x="466" y="555"/>
                    <a:pt x="466" y="555"/>
                    <a:pt x="466" y="555"/>
                  </a:cubicBezTo>
                  <a:cubicBezTo>
                    <a:pt x="466" y="555"/>
                    <a:pt x="466" y="555"/>
                    <a:pt x="466" y="555"/>
                  </a:cubicBezTo>
                  <a:cubicBezTo>
                    <a:pt x="467" y="555"/>
                    <a:pt x="466" y="555"/>
                    <a:pt x="466" y="555"/>
                  </a:cubicBezTo>
                  <a:cubicBezTo>
                    <a:pt x="467" y="555"/>
                    <a:pt x="467" y="555"/>
                    <a:pt x="467" y="555"/>
                  </a:cubicBezTo>
                  <a:cubicBezTo>
                    <a:pt x="467" y="555"/>
                    <a:pt x="467" y="555"/>
                    <a:pt x="468" y="555"/>
                  </a:cubicBezTo>
                  <a:cubicBezTo>
                    <a:pt x="468" y="555"/>
                    <a:pt x="468" y="555"/>
                    <a:pt x="468" y="555"/>
                  </a:cubicBezTo>
                  <a:cubicBezTo>
                    <a:pt x="468" y="556"/>
                    <a:pt x="468" y="556"/>
                    <a:pt x="468" y="556"/>
                  </a:cubicBezTo>
                  <a:cubicBezTo>
                    <a:pt x="468" y="556"/>
                    <a:pt x="468" y="556"/>
                    <a:pt x="468" y="556"/>
                  </a:cubicBezTo>
                  <a:cubicBezTo>
                    <a:pt x="468" y="556"/>
                    <a:pt x="469" y="556"/>
                    <a:pt x="469" y="556"/>
                  </a:cubicBezTo>
                  <a:cubicBezTo>
                    <a:pt x="469" y="556"/>
                    <a:pt x="469" y="556"/>
                    <a:pt x="469" y="556"/>
                  </a:cubicBezTo>
                  <a:cubicBezTo>
                    <a:pt x="470" y="556"/>
                    <a:pt x="470" y="556"/>
                    <a:pt x="470" y="556"/>
                  </a:cubicBezTo>
                  <a:cubicBezTo>
                    <a:pt x="470" y="556"/>
                    <a:pt x="470" y="557"/>
                    <a:pt x="471" y="557"/>
                  </a:cubicBezTo>
                  <a:cubicBezTo>
                    <a:pt x="471" y="557"/>
                    <a:pt x="471" y="557"/>
                    <a:pt x="471" y="557"/>
                  </a:cubicBezTo>
                  <a:cubicBezTo>
                    <a:pt x="471" y="557"/>
                    <a:pt x="471" y="557"/>
                    <a:pt x="471" y="557"/>
                  </a:cubicBezTo>
                  <a:cubicBezTo>
                    <a:pt x="471" y="557"/>
                    <a:pt x="471" y="557"/>
                    <a:pt x="472" y="557"/>
                  </a:cubicBezTo>
                  <a:cubicBezTo>
                    <a:pt x="472" y="557"/>
                    <a:pt x="472" y="557"/>
                    <a:pt x="472" y="557"/>
                  </a:cubicBezTo>
                  <a:cubicBezTo>
                    <a:pt x="472" y="557"/>
                    <a:pt x="472" y="557"/>
                    <a:pt x="473" y="557"/>
                  </a:cubicBezTo>
                  <a:cubicBezTo>
                    <a:pt x="473" y="557"/>
                    <a:pt x="473" y="557"/>
                    <a:pt x="473" y="557"/>
                  </a:cubicBezTo>
                  <a:cubicBezTo>
                    <a:pt x="473" y="557"/>
                    <a:pt x="473" y="557"/>
                    <a:pt x="473" y="557"/>
                  </a:cubicBezTo>
                  <a:cubicBezTo>
                    <a:pt x="473" y="557"/>
                    <a:pt x="473" y="557"/>
                    <a:pt x="474" y="557"/>
                  </a:cubicBezTo>
                  <a:cubicBezTo>
                    <a:pt x="474" y="557"/>
                    <a:pt x="474" y="557"/>
                    <a:pt x="474" y="557"/>
                  </a:cubicBezTo>
                  <a:cubicBezTo>
                    <a:pt x="474" y="557"/>
                    <a:pt x="474" y="557"/>
                    <a:pt x="474" y="557"/>
                  </a:cubicBezTo>
                  <a:cubicBezTo>
                    <a:pt x="474" y="556"/>
                    <a:pt x="475" y="556"/>
                    <a:pt x="475" y="556"/>
                  </a:cubicBezTo>
                  <a:cubicBezTo>
                    <a:pt x="475" y="556"/>
                    <a:pt x="475" y="556"/>
                    <a:pt x="475" y="557"/>
                  </a:cubicBezTo>
                  <a:cubicBezTo>
                    <a:pt x="475" y="557"/>
                    <a:pt x="475" y="557"/>
                    <a:pt x="475" y="557"/>
                  </a:cubicBezTo>
                  <a:cubicBezTo>
                    <a:pt x="475" y="557"/>
                    <a:pt x="475" y="558"/>
                    <a:pt x="475" y="558"/>
                  </a:cubicBezTo>
                  <a:cubicBezTo>
                    <a:pt x="475" y="558"/>
                    <a:pt x="475" y="558"/>
                    <a:pt x="476" y="558"/>
                  </a:cubicBezTo>
                  <a:cubicBezTo>
                    <a:pt x="476" y="558"/>
                    <a:pt x="476" y="558"/>
                    <a:pt x="476" y="558"/>
                  </a:cubicBezTo>
                  <a:cubicBezTo>
                    <a:pt x="476" y="558"/>
                    <a:pt x="476" y="558"/>
                    <a:pt x="476" y="558"/>
                  </a:cubicBezTo>
                  <a:cubicBezTo>
                    <a:pt x="476" y="558"/>
                    <a:pt x="476" y="558"/>
                    <a:pt x="476" y="558"/>
                  </a:cubicBezTo>
                  <a:cubicBezTo>
                    <a:pt x="475" y="558"/>
                    <a:pt x="475" y="559"/>
                    <a:pt x="475" y="559"/>
                  </a:cubicBezTo>
                  <a:cubicBezTo>
                    <a:pt x="475" y="559"/>
                    <a:pt x="475" y="559"/>
                    <a:pt x="475" y="559"/>
                  </a:cubicBezTo>
                  <a:cubicBezTo>
                    <a:pt x="475" y="559"/>
                    <a:pt x="475" y="560"/>
                    <a:pt x="475" y="560"/>
                  </a:cubicBezTo>
                  <a:cubicBezTo>
                    <a:pt x="475" y="560"/>
                    <a:pt x="475" y="560"/>
                    <a:pt x="476" y="560"/>
                  </a:cubicBezTo>
                  <a:cubicBezTo>
                    <a:pt x="476" y="560"/>
                    <a:pt x="476" y="560"/>
                    <a:pt x="476" y="560"/>
                  </a:cubicBezTo>
                  <a:cubicBezTo>
                    <a:pt x="476" y="560"/>
                    <a:pt x="477" y="560"/>
                    <a:pt x="477" y="559"/>
                  </a:cubicBezTo>
                  <a:cubicBezTo>
                    <a:pt x="477" y="559"/>
                    <a:pt x="477" y="559"/>
                    <a:pt x="477" y="559"/>
                  </a:cubicBezTo>
                  <a:cubicBezTo>
                    <a:pt x="478" y="559"/>
                    <a:pt x="478" y="559"/>
                    <a:pt x="478" y="559"/>
                  </a:cubicBezTo>
                  <a:cubicBezTo>
                    <a:pt x="478" y="559"/>
                    <a:pt x="478" y="559"/>
                    <a:pt x="478" y="559"/>
                  </a:cubicBezTo>
                  <a:cubicBezTo>
                    <a:pt x="478" y="559"/>
                    <a:pt x="478" y="559"/>
                    <a:pt x="478" y="558"/>
                  </a:cubicBezTo>
                  <a:cubicBezTo>
                    <a:pt x="478" y="558"/>
                    <a:pt x="478" y="558"/>
                    <a:pt x="478" y="558"/>
                  </a:cubicBezTo>
                  <a:cubicBezTo>
                    <a:pt x="478" y="558"/>
                    <a:pt x="478" y="558"/>
                    <a:pt x="478" y="557"/>
                  </a:cubicBezTo>
                  <a:cubicBezTo>
                    <a:pt x="478" y="557"/>
                    <a:pt x="478" y="557"/>
                    <a:pt x="478" y="557"/>
                  </a:cubicBezTo>
                  <a:cubicBezTo>
                    <a:pt x="479" y="557"/>
                    <a:pt x="479" y="557"/>
                    <a:pt x="479" y="557"/>
                  </a:cubicBezTo>
                  <a:cubicBezTo>
                    <a:pt x="479" y="557"/>
                    <a:pt x="479" y="557"/>
                    <a:pt x="479" y="557"/>
                  </a:cubicBezTo>
                  <a:cubicBezTo>
                    <a:pt x="479" y="557"/>
                    <a:pt x="479" y="557"/>
                    <a:pt x="479" y="557"/>
                  </a:cubicBezTo>
                  <a:cubicBezTo>
                    <a:pt x="479" y="558"/>
                    <a:pt x="479" y="558"/>
                    <a:pt x="479" y="558"/>
                  </a:cubicBezTo>
                  <a:cubicBezTo>
                    <a:pt x="479" y="558"/>
                    <a:pt x="480" y="559"/>
                    <a:pt x="480" y="559"/>
                  </a:cubicBezTo>
                  <a:cubicBezTo>
                    <a:pt x="480" y="559"/>
                    <a:pt x="480" y="559"/>
                    <a:pt x="480" y="559"/>
                  </a:cubicBezTo>
                  <a:cubicBezTo>
                    <a:pt x="480" y="559"/>
                    <a:pt x="480" y="560"/>
                    <a:pt x="480" y="560"/>
                  </a:cubicBezTo>
                  <a:cubicBezTo>
                    <a:pt x="480" y="560"/>
                    <a:pt x="480" y="560"/>
                    <a:pt x="480" y="560"/>
                  </a:cubicBezTo>
                  <a:cubicBezTo>
                    <a:pt x="480" y="560"/>
                    <a:pt x="480" y="560"/>
                    <a:pt x="480" y="561"/>
                  </a:cubicBezTo>
                  <a:cubicBezTo>
                    <a:pt x="480" y="561"/>
                    <a:pt x="480" y="561"/>
                    <a:pt x="480" y="561"/>
                  </a:cubicBezTo>
                  <a:cubicBezTo>
                    <a:pt x="479" y="561"/>
                    <a:pt x="479" y="561"/>
                    <a:pt x="478" y="562"/>
                  </a:cubicBezTo>
                  <a:cubicBezTo>
                    <a:pt x="478" y="562"/>
                    <a:pt x="478" y="562"/>
                    <a:pt x="478" y="562"/>
                  </a:cubicBezTo>
                  <a:cubicBezTo>
                    <a:pt x="478" y="563"/>
                    <a:pt x="478" y="563"/>
                    <a:pt x="478" y="563"/>
                  </a:cubicBezTo>
                  <a:cubicBezTo>
                    <a:pt x="478" y="563"/>
                    <a:pt x="478" y="564"/>
                    <a:pt x="478" y="564"/>
                  </a:cubicBezTo>
                  <a:cubicBezTo>
                    <a:pt x="478" y="564"/>
                    <a:pt x="478" y="564"/>
                    <a:pt x="477" y="564"/>
                  </a:cubicBezTo>
                  <a:cubicBezTo>
                    <a:pt x="477" y="564"/>
                    <a:pt x="477" y="564"/>
                    <a:pt x="477" y="564"/>
                  </a:cubicBezTo>
                  <a:cubicBezTo>
                    <a:pt x="478" y="565"/>
                    <a:pt x="478" y="566"/>
                    <a:pt x="478" y="566"/>
                  </a:cubicBezTo>
                  <a:cubicBezTo>
                    <a:pt x="478" y="566"/>
                    <a:pt x="478" y="567"/>
                    <a:pt x="478" y="567"/>
                  </a:cubicBezTo>
                  <a:cubicBezTo>
                    <a:pt x="478" y="567"/>
                    <a:pt x="478" y="567"/>
                    <a:pt x="478" y="567"/>
                  </a:cubicBezTo>
                  <a:cubicBezTo>
                    <a:pt x="478" y="567"/>
                    <a:pt x="478" y="568"/>
                    <a:pt x="478" y="568"/>
                  </a:cubicBezTo>
                  <a:cubicBezTo>
                    <a:pt x="478" y="568"/>
                    <a:pt x="478" y="568"/>
                    <a:pt x="478" y="568"/>
                  </a:cubicBezTo>
                  <a:cubicBezTo>
                    <a:pt x="479" y="569"/>
                    <a:pt x="479" y="569"/>
                    <a:pt x="478" y="570"/>
                  </a:cubicBezTo>
                  <a:cubicBezTo>
                    <a:pt x="478" y="570"/>
                    <a:pt x="478" y="570"/>
                    <a:pt x="478" y="570"/>
                  </a:cubicBezTo>
                  <a:cubicBezTo>
                    <a:pt x="478" y="571"/>
                    <a:pt x="477" y="571"/>
                    <a:pt x="477" y="571"/>
                  </a:cubicBezTo>
                  <a:cubicBezTo>
                    <a:pt x="477" y="571"/>
                    <a:pt x="477" y="571"/>
                    <a:pt x="476" y="571"/>
                  </a:cubicBezTo>
                  <a:cubicBezTo>
                    <a:pt x="476" y="571"/>
                    <a:pt x="475" y="571"/>
                    <a:pt x="475" y="571"/>
                  </a:cubicBezTo>
                  <a:cubicBezTo>
                    <a:pt x="474" y="571"/>
                    <a:pt x="473" y="571"/>
                    <a:pt x="473" y="571"/>
                  </a:cubicBezTo>
                  <a:cubicBezTo>
                    <a:pt x="473" y="571"/>
                    <a:pt x="473" y="572"/>
                    <a:pt x="474" y="572"/>
                  </a:cubicBezTo>
                  <a:cubicBezTo>
                    <a:pt x="474" y="572"/>
                    <a:pt x="474" y="572"/>
                    <a:pt x="474" y="572"/>
                  </a:cubicBezTo>
                  <a:cubicBezTo>
                    <a:pt x="475" y="572"/>
                    <a:pt x="475" y="572"/>
                    <a:pt x="476" y="572"/>
                  </a:cubicBezTo>
                  <a:cubicBezTo>
                    <a:pt x="476" y="572"/>
                    <a:pt x="477" y="572"/>
                    <a:pt x="477" y="572"/>
                  </a:cubicBezTo>
                  <a:cubicBezTo>
                    <a:pt x="477" y="572"/>
                    <a:pt x="478" y="572"/>
                    <a:pt x="478" y="572"/>
                  </a:cubicBezTo>
                  <a:cubicBezTo>
                    <a:pt x="478" y="572"/>
                    <a:pt x="478" y="572"/>
                    <a:pt x="478" y="572"/>
                  </a:cubicBezTo>
                  <a:cubicBezTo>
                    <a:pt x="478" y="573"/>
                    <a:pt x="478" y="573"/>
                    <a:pt x="478" y="573"/>
                  </a:cubicBezTo>
                  <a:cubicBezTo>
                    <a:pt x="478" y="573"/>
                    <a:pt x="478" y="573"/>
                    <a:pt x="478" y="573"/>
                  </a:cubicBezTo>
                  <a:cubicBezTo>
                    <a:pt x="478" y="573"/>
                    <a:pt x="479" y="573"/>
                    <a:pt x="479" y="573"/>
                  </a:cubicBezTo>
                  <a:cubicBezTo>
                    <a:pt x="479" y="573"/>
                    <a:pt x="479" y="573"/>
                    <a:pt x="479" y="573"/>
                  </a:cubicBezTo>
                  <a:cubicBezTo>
                    <a:pt x="479" y="574"/>
                    <a:pt x="479" y="574"/>
                    <a:pt x="478" y="575"/>
                  </a:cubicBezTo>
                  <a:cubicBezTo>
                    <a:pt x="478" y="575"/>
                    <a:pt x="478" y="575"/>
                    <a:pt x="479" y="576"/>
                  </a:cubicBezTo>
                  <a:cubicBezTo>
                    <a:pt x="479" y="576"/>
                    <a:pt x="479" y="576"/>
                    <a:pt x="479" y="576"/>
                  </a:cubicBezTo>
                  <a:cubicBezTo>
                    <a:pt x="479" y="576"/>
                    <a:pt x="479" y="576"/>
                    <a:pt x="479" y="576"/>
                  </a:cubicBezTo>
                  <a:cubicBezTo>
                    <a:pt x="478" y="577"/>
                    <a:pt x="478" y="577"/>
                    <a:pt x="477" y="578"/>
                  </a:cubicBezTo>
                  <a:cubicBezTo>
                    <a:pt x="477" y="578"/>
                    <a:pt x="478" y="578"/>
                    <a:pt x="478" y="578"/>
                  </a:cubicBezTo>
                  <a:cubicBezTo>
                    <a:pt x="478" y="579"/>
                    <a:pt x="478" y="579"/>
                    <a:pt x="478" y="579"/>
                  </a:cubicBezTo>
                  <a:cubicBezTo>
                    <a:pt x="478" y="579"/>
                    <a:pt x="478" y="579"/>
                    <a:pt x="478" y="579"/>
                  </a:cubicBezTo>
                  <a:cubicBezTo>
                    <a:pt x="478" y="580"/>
                    <a:pt x="478" y="580"/>
                    <a:pt x="478" y="580"/>
                  </a:cubicBezTo>
                  <a:cubicBezTo>
                    <a:pt x="478" y="580"/>
                    <a:pt x="478" y="580"/>
                    <a:pt x="477" y="580"/>
                  </a:cubicBezTo>
                  <a:cubicBezTo>
                    <a:pt x="478" y="580"/>
                    <a:pt x="478" y="581"/>
                    <a:pt x="479" y="580"/>
                  </a:cubicBezTo>
                  <a:cubicBezTo>
                    <a:pt x="479" y="580"/>
                    <a:pt x="479" y="580"/>
                    <a:pt x="479" y="580"/>
                  </a:cubicBezTo>
                  <a:cubicBezTo>
                    <a:pt x="479" y="580"/>
                    <a:pt x="480" y="580"/>
                    <a:pt x="481" y="580"/>
                  </a:cubicBezTo>
                  <a:cubicBezTo>
                    <a:pt x="481" y="580"/>
                    <a:pt x="481" y="580"/>
                    <a:pt x="481" y="581"/>
                  </a:cubicBezTo>
                  <a:cubicBezTo>
                    <a:pt x="481" y="581"/>
                    <a:pt x="480" y="582"/>
                    <a:pt x="480" y="582"/>
                  </a:cubicBezTo>
                  <a:cubicBezTo>
                    <a:pt x="480" y="582"/>
                    <a:pt x="479" y="582"/>
                    <a:pt x="479" y="582"/>
                  </a:cubicBezTo>
                  <a:cubicBezTo>
                    <a:pt x="479" y="582"/>
                    <a:pt x="479" y="582"/>
                    <a:pt x="479" y="583"/>
                  </a:cubicBezTo>
                  <a:cubicBezTo>
                    <a:pt x="479" y="583"/>
                    <a:pt x="479" y="583"/>
                    <a:pt x="479" y="583"/>
                  </a:cubicBezTo>
                  <a:cubicBezTo>
                    <a:pt x="480" y="583"/>
                    <a:pt x="480" y="583"/>
                    <a:pt x="480" y="583"/>
                  </a:cubicBezTo>
                  <a:cubicBezTo>
                    <a:pt x="480" y="583"/>
                    <a:pt x="480" y="583"/>
                    <a:pt x="480" y="584"/>
                  </a:cubicBezTo>
                  <a:cubicBezTo>
                    <a:pt x="480" y="584"/>
                    <a:pt x="480" y="584"/>
                    <a:pt x="480" y="584"/>
                  </a:cubicBezTo>
                  <a:cubicBezTo>
                    <a:pt x="479" y="585"/>
                    <a:pt x="479" y="585"/>
                    <a:pt x="479" y="586"/>
                  </a:cubicBezTo>
                  <a:cubicBezTo>
                    <a:pt x="479" y="586"/>
                    <a:pt x="479" y="586"/>
                    <a:pt x="479" y="586"/>
                  </a:cubicBezTo>
                  <a:cubicBezTo>
                    <a:pt x="479" y="586"/>
                    <a:pt x="479" y="586"/>
                    <a:pt x="479" y="586"/>
                  </a:cubicBezTo>
                  <a:cubicBezTo>
                    <a:pt x="479" y="586"/>
                    <a:pt x="479" y="587"/>
                    <a:pt x="479" y="587"/>
                  </a:cubicBezTo>
                  <a:cubicBezTo>
                    <a:pt x="479" y="587"/>
                    <a:pt x="479" y="587"/>
                    <a:pt x="479" y="587"/>
                  </a:cubicBezTo>
                  <a:cubicBezTo>
                    <a:pt x="478" y="587"/>
                    <a:pt x="478" y="587"/>
                    <a:pt x="478" y="587"/>
                  </a:cubicBezTo>
                  <a:cubicBezTo>
                    <a:pt x="478" y="586"/>
                    <a:pt x="478" y="586"/>
                    <a:pt x="478" y="586"/>
                  </a:cubicBezTo>
                  <a:cubicBezTo>
                    <a:pt x="478" y="586"/>
                    <a:pt x="478" y="586"/>
                    <a:pt x="478" y="586"/>
                  </a:cubicBezTo>
                  <a:cubicBezTo>
                    <a:pt x="478" y="586"/>
                    <a:pt x="478" y="585"/>
                    <a:pt x="478" y="585"/>
                  </a:cubicBezTo>
                  <a:cubicBezTo>
                    <a:pt x="478" y="585"/>
                    <a:pt x="477" y="585"/>
                    <a:pt x="477" y="584"/>
                  </a:cubicBezTo>
                  <a:cubicBezTo>
                    <a:pt x="477" y="584"/>
                    <a:pt x="477" y="584"/>
                    <a:pt x="477" y="584"/>
                  </a:cubicBezTo>
                  <a:cubicBezTo>
                    <a:pt x="477" y="584"/>
                    <a:pt x="477" y="585"/>
                    <a:pt x="477" y="585"/>
                  </a:cubicBezTo>
                  <a:cubicBezTo>
                    <a:pt x="477" y="585"/>
                    <a:pt x="477" y="585"/>
                    <a:pt x="477" y="585"/>
                  </a:cubicBezTo>
                  <a:cubicBezTo>
                    <a:pt x="477" y="586"/>
                    <a:pt x="477" y="586"/>
                    <a:pt x="477" y="587"/>
                  </a:cubicBezTo>
                  <a:cubicBezTo>
                    <a:pt x="477" y="587"/>
                    <a:pt x="477" y="587"/>
                    <a:pt x="477" y="586"/>
                  </a:cubicBezTo>
                  <a:cubicBezTo>
                    <a:pt x="476" y="587"/>
                    <a:pt x="476" y="587"/>
                    <a:pt x="475" y="587"/>
                  </a:cubicBezTo>
                  <a:cubicBezTo>
                    <a:pt x="475" y="587"/>
                    <a:pt x="475" y="587"/>
                    <a:pt x="475" y="587"/>
                  </a:cubicBezTo>
                  <a:cubicBezTo>
                    <a:pt x="475" y="587"/>
                    <a:pt x="475" y="588"/>
                    <a:pt x="475" y="588"/>
                  </a:cubicBezTo>
                  <a:cubicBezTo>
                    <a:pt x="475" y="588"/>
                    <a:pt x="476" y="588"/>
                    <a:pt x="476" y="588"/>
                  </a:cubicBezTo>
                  <a:cubicBezTo>
                    <a:pt x="476" y="588"/>
                    <a:pt x="476" y="588"/>
                    <a:pt x="476" y="588"/>
                  </a:cubicBezTo>
                  <a:cubicBezTo>
                    <a:pt x="477" y="588"/>
                    <a:pt x="477" y="588"/>
                    <a:pt x="477" y="588"/>
                  </a:cubicBezTo>
                  <a:cubicBezTo>
                    <a:pt x="477" y="588"/>
                    <a:pt x="477" y="589"/>
                    <a:pt x="477" y="589"/>
                  </a:cubicBezTo>
                  <a:cubicBezTo>
                    <a:pt x="477" y="589"/>
                    <a:pt x="477" y="589"/>
                    <a:pt x="477" y="590"/>
                  </a:cubicBezTo>
                  <a:cubicBezTo>
                    <a:pt x="477" y="590"/>
                    <a:pt x="477" y="590"/>
                    <a:pt x="477" y="589"/>
                  </a:cubicBezTo>
                  <a:cubicBezTo>
                    <a:pt x="477" y="589"/>
                    <a:pt x="477" y="589"/>
                    <a:pt x="478" y="589"/>
                  </a:cubicBezTo>
                  <a:cubicBezTo>
                    <a:pt x="478" y="589"/>
                    <a:pt x="478" y="589"/>
                    <a:pt x="478" y="589"/>
                  </a:cubicBezTo>
                  <a:cubicBezTo>
                    <a:pt x="478" y="589"/>
                    <a:pt x="478" y="589"/>
                    <a:pt x="478" y="589"/>
                  </a:cubicBezTo>
                  <a:cubicBezTo>
                    <a:pt x="478" y="588"/>
                    <a:pt x="478" y="588"/>
                    <a:pt x="478" y="588"/>
                  </a:cubicBezTo>
                  <a:cubicBezTo>
                    <a:pt x="478" y="588"/>
                    <a:pt x="478" y="588"/>
                    <a:pt x="479" y="588"/>
                  </a:cubicBezTo>
                  <a:cubicBezTo>
                    <a:pt x="479" y="588"/>
                    <a:pt x="479" y="588"/>
                    <a:pt x="479" y="587"/>
                  </a:cubicBezTo>
                  <a:cubicBezTo>
                    <a:pt x="479" y="587"/>
                    <a:pt x="480" y="587"/>
                    <a:pt x="480" y="587"/>
                  </a:cubicBezTo>
                  <a:cubicBezTo>
                    <a:pt x="480" y="586"/>
                    <a:pt x="480" y="586"/>
                    <a:pt x="480" y="586"/>
                  </a:cubicBezTo>
                  <a:cubicBezTo>
                    <a:pt x="480" y="586"/>
                    <a:pt x="480" y="586"/>
                    <a:pt x="480" y="586"/>
                  </a:cubicBezTo>
                  <a:cubicBezTo>
                    <a:pt x="481" y="586"/>
                    <a:pt x="482" y="586"/>
                    <a:pt x="483" y="586"/>
                  </a:cubicBezTo>
                  <a:cubicBezTo>
                    <a:pt x="483" y="586"/>
                    <a:pt x="483" y="586"/>
                    <a:pt x="483" y="586"/>
                  </a:cubicBezTo>
                  <a:cubicBezTo>
                    <a:pt x="484" y="586"/>
                    <a:pt x="484" y="586"/>
                    <a:pt x="484" y="586"/>
                  </a:cubicBezTo>
                  <a:cubicBezTo>
                    <a:pt x="485" y="586"/>
                    <a:pt x="485" y="586"/>
                    <a:pt x="485" y="586"/>
                  </a:cubicBezTo>
                  <a:cubicBezTo>
                    <a:pt x="485" y="586"/>
                    <a:pt x="485" y="586"/>
                    <a:pt x="486" y="587"/>
                  </a:cubicBezTo>
                  <a:cubicBezTo>
                    <a:pt x="486" y="587"/>
                    <a:pt x="486" y="587"/>
                    <a:pt x="487" y="587"/>
                  </a:cubicBezTo>
                  <a:cubicBezTo>
                    <a:pt x="487" y="587"/>
                    <a:pt x="487" y="587"/>
                    <a:pt x="487" y="587"/>
                  </a:cubicBezTo>
                  <a:cubicBezTo>
                    <a:pt x="487" y="588"/>
                    <a:pt x="487" y="589"/>
                    <a:pt x="487" y="589"/>
                  </a:cubicBezTo>
                  <a:cubicBezTo>
                    <a:pt x="487" y="590"/>
                    <a:pt x="487" y="590"/>
                    <a:pt x="488" y="590"/>
                  </a:cubicBezTo>
                  <a:cubicBezTo>
                    <a:pt x="488" y="591"/>
                    <a:pt x="489" y="591"/>
                    <a:pt x="490" y="591"/>
                  </a:cubicBezTo>
                  <a:cubicBezTo>
                    <a:pt x="490" y="591"/>
                    <a:pt x="490" y="591"/>
                    <a:pt x="490" y="591"/>
                  </a:cubicBezTo>
                  <a:cubicBezTo>
                    <a:pt x="490" y="592"/>
                    <a:pt x="490" y="592"/>
                    <a:pt x="490" y="592"/>
                  </a:cubicBezTo>
                  <a:cubicBezTo>
                    <a:pt x="490" y="593"/>
                    <a:pt x="490" y="593"/>
                    <a:pt x="490" y="593"/>
                  </a:cubicBezTo>
                  <a:cubicBezTo>
                    <a:pt x="490" y="594"/>
                    <a:pt x="490" y="594"/>
                    <a:pt x="489" y="595"/>
                  </a:cubicBezTo>
                  <a:cubicBezTo>
                    <a:pt x="489" y="595"/>
                    <a:pt x="488" y="596"/>
                    <a:pt x="489" y="596"/>
                  </a:cubicBezTo>
                  <a:cubicBezTo>
                    <a:pt x="489" y="595"/>
                    <a:pt x="489" y="595"/>
                    <a:pt x="490" y="595"/>
                  </a:cubicBezTo>
                  <a:cubicBezTo>
                    <a:pt x="490" y="595"/>
                    <a:pt x="490" y="594"/>
                    <a:pt x="490" y="594"/>
                  </a:cubicBezTo>
                  <a:cubicBezTo>
                    <a:pt x="491" y="594"/>
                    <a:pt x="491" y="594"/>
                    <a:pt x="491" y="594"/>
                  </a:cubicBezTo>
                  <a:cubicBezTo>
                    <a:pt x="491" y="593"/>
                    <a:pt x="490" y="593"/>
                    <a:pt x="491" y="592"/>
                  </a:cubicBezTo>
                  <a:cubicBezTo>
                    <a:pt x="491" y="592"/>
                    <a:pt x="491" y="592"/>
                    <a:pt x="491" y="591"/>
                  </a:cubicBezTo>
                  <a:cubicBezTo>
                    <a:pt x="491" y="591"/>
                    <a:pt x="491" y="591"/>
                    <a:pt x="491" y="591"/>
                  </a:cubicBezTo>
                  <a:cubicBezTo>
                    <a:pt x="491" y="591"/>
                    <a:pt x="491" y="591"/>
                    <a:pt x="491" y="591"/>
                  </a:cubicBezTo>
                  <a:cubicBezTo>
                    <a:pt x="491" y="592"/>
                    <a:pt x="491" y="592"/>
                    <a:pt x="491" y="593"/>
                  </a:cubicBezTo>
                  <a:cubicBezTo>
                    <a:pt x="491" y="593"/>
                    <a:pt x="491" y="593"/>
                    <a:pt x="491" y="593"/>
                  </a:cubicBezTo>
                  <a:cubicBezTo>
                    <a:pt x="491" y="593"/>
                    <a:pt x="491" y="593"/>
                    <a:pt x="491" y="594"/>
                  </a:cubicBezTo>
                  <a:cubicBezTo>
                    <a:pt x="491" y="594"/>
                    <a:pt x="491" y="594"/>
                    <a:pt x="491" y="594"/>
                  </a:cubicBezTo>
                  <a:cubicBezTo>
                    <a:pt x="491" y="594"/>
                    <a:pt x="491" y="595"/>
                    <a:pt x="491" y="595"/>
                  </a:cubicBezTo>
                  <a:cubicBezTo>
                    <a:pt x="491" y="596"/>
                    <a:pt x="491" y="596"/>
                    <a:pt x="491" y="597"/>
                  </a:cubicBezTo>
                  <a:cubicBezTo>
                    <a:pt x="491" y="597"/>
                    <a:pt x="491" y="597"/>
                    <a:pt x="491" y="597"/>
                  </a:cubicBezTo>
                  <a:cubicBezTo>
                    <a:pt x="491" y="597"/>
                    <a:pt x="492" y="597"/>
                    <a:pt x="492" y="597"/>
                  </a:cubicBezTo>
                  <a:cubicBezTo>
                    <a:pt x="492" y="596"/>
                    <a:pt x="492" y="596"/>
                    <a:pt x="492" y="595"/>
                  </a:cubicBezTo>
                  <a:cubicBezTo>
                    <a:pt x="492" y="595"/>
                    <a:pt x="492" y="594"/>
                    <a:pt x="492" y="594"/>
                  </a:cubicBezTo>
                  <a:cubicBezTo>
                    <a:pt x="493" y="594"/>
                    <a:pt x="493" y="594"/>
                    <a:pt x="494" y="594"/>
                  </a:cubicBezTo>
                  <a:cubicBezTo>
                    <a:pt x="494" y="593"/>
                    <a:pt x="494" y="593"/>
                    <a:pt x="495" y="592"/>
                  </a:cubicBezTo>
                  <a:cubicBezTo>
                    <a:pt x="495" y="592"/>
                    <a:pt x="495" y="593"/>
                    <a:pt x="495" y="593"/>
                  </a:cubicBezTo>
                  <a:cubicBezTo>
                    <a:pt x="495" y="593"/>
                    <a:pt x="496" y="592"/>
                    <a:pt x="496" y="592"/>
                  </a:cubicBezTo>
                  <a:cubicBezTo>
                    <a:pt x="496" y="592"/>
                    <a:pt x="496" y="592"/>
                    <a:pt x="496" y="591"/>
                  </a:cubicBezTo>
                  <a:cubicBezTo>
                    <a:pt x="496" y="591"/>
                    <a:pt x="496" y="591"/>
                    <a:pt x="496" y="591"/>
                  </a:cubicBezTo>
                  <a:cubicBezTo>
                    <a:pt x="497" y="591"/>
                    <a:pt x="497" y="592"/>
                    <a:pt x="497" y="592"/>
                  </a:cubicBezTo>
                  <a:cubicBezTo>
                    <a:pt x="497" y="592"/>
                    <a:pt x="497" y="592"/>
                    <a:pt x="497" y="592"/>
                  </a:cubicBezTo>
                  <a:cubicBezTo>
                    <a:pt x="497" y="591"/>
                    <a:pt x="497" y="591"/>
                    <a:pt x="497" y="591"/>
                  </a:cubicBezTo>
                  <a:cubicBezTo>
                    <a:pt x="498" y="591"/>
                    <a:pt x="498" y="591"/>
                    <a:pt x="498" y="591"/>
                  </a:cubicBezTo>
                  <a:cubicBezTo>
                    <a:pt x="499" y="590"/>
                    <a:pt x="499" y="589"/>
                    <a:pt x="499" y="589"/>
                  </a:cubicBezTo>
                  <a:cubicBezTo>
                    <a:pt x="499" y="588"/>
                    <a:pt x="500" y="588"/>
                    <a:pt x="500" y="587"/>
                  </a:cubicBezTo>
                  <a:cubicBezTo>
                    <a:pt x="500" y="587"/>
                    <a:pt x="500" y="587"/>
                    <a:pt x="500" y="587"/>
                  </a:cubicBezTo>
                  <a:cubicBezTo>
                    <a:pt x="500" y="587"/>
                    <a:pt x="500" y="587"/>
                    <a:pt x="500" y="587"/>
                  </a:cubicBezTo>
                  <a:cubicBezTo>
                    <a:pt x="500" y="587"/>
                    <a:pt x="501" y="587"/>
                    <a:pt x="501" y="587"/>
                  </a:cubicBezTo>
                  <a:cubicBezTo>
                    <a:pt x="501" y="587"/>
                    <a:pt x="502" y="588"/>
                    <a:pt x="502" y="588"/>
                  </a:cubicBezTo>
                  <a:cubicBezTo>
                    <a:pt x="502" y="589"/>
                    <a:pt x="502" y="589"/>
                    <a:pt x="503" y="589"/>
                  </a:cubicBezTo>
                  <a:cubicBezTo>
                    <a:pt x="503" y="589"/>
                    <a:pt x="503" y="590"/>
                    <a:pt x="503" y="590"/>
                  </a:cubicBezTo>
                  <a:cubicBezTo>
                    <a:pt x="503" y="590"/>
                    <a:pt x="503" y="591"/>
                    <a:pt x="503" y="591"/>
                  </a:cubicBezTo>
                  <a:cubicBezTo>
                    <a:pt x="503" y="592"/>
                    <a:pt x="502" y="592"/>
                    <a:pt x="502" y="592"/>
                  </a:cubicBezTo>
                  <a:cubicBezTo>
                    <a:pt x="502" y="593"/>
                    <a:pt x="503" y="592"/>
                    <a:pt x="503" y="592"/>
                  </a:cubicBezTo>
                  <a:cubicBezTo>
                    <a:pt x="503" y="592"/>
                    <a:pt x="503" y="592"/>
                    <a:pt x="503" y="591"/>
                  </a:cubicBezTo>
                  <a:cubicBezTo>
                    <a:pt x="503" y="591"/>
                    <a:pt x="503" y="591"/>
                    <a:pt x="503" y="590"/>
                  </a:cubicBezTo>
                  <a:cubicBezTo>
                    <a:pt x="503" y="590"/>
                    <a:pt x="504" y="590"/>
                    <a:pt x="503" y="589"/>
                  </a:cubicBezTo>
                  <a:cubicBezTo>
                    <a:pt x="503" y="589"/>
                    <a:pt x="503" y="589"/>
                    <a:pt x="503" y="589"/>
                  </a:cubicBezTo>
                  <a:cubicBezTo>
                    <a:pt x="502" y="588"/>
                    <a:pt x="502" y="588"/>
                    <a:pt x="502" y="587"/>
                  </a:cubicBezTo>
                  <a:cubicBezTo>
                    <a:pt x="502" y="587"/>
                    <a:pt x="502" y="586"/>
                    <a:pt x="503" y="586"/>
                  </a:cubicBezTo>
                  <a:cubicBezTo>
                    <a:pt x="503" y="587"/>
                    <a:pt x="503" y="587"/>
                    <a:pt x="503" y="587"/>
                  </a:cubicBezTo>
                  <a:cubicBezTo>
                    <a:pt x="504" y="587"/>
                    <a:pt x="504" y="587"/>
                    <a:pt x="504" y="587"/>
                  </a:cubicBezTo>
                  <a:cubicBezTo>
                    <a:pt x="504" y="587"/>
                    <a:pt x="504" y="587"/>
                    <a:pt x="504" y="587"/>
                  </a:cubicBezTo>
                  <a:cubicBezTo>
                    <a:pt x="504" y="587"/>
                    <a:pt x="504" y="587"/>
                    <a:pt x="504" y="587"/>
                  </a:cubicBezTo>
                  <a:cubicBezTo>
                    <a:pt x="504" y="587"/>
                    <a:pt x="504" y="587"/>
                    <a:pt x="504" y="587"/>
                  </a:cubicBezTo>
                  <a:cubicBezTo>
                    <a:pt x="504" y="586"/>
                    <a:pt x="504" y="586"/>
                    <a:pt x="504" y="586"/>
                  </a:cubicBezTo>
                  <a:cubicBezTo>
                    <a:pt x="504" y="586"/>
                    <a:pt x="504" y="586"/>
                    <a:pt x="504" y="586"/>
                  </a:cubicBezTo>
                  <a:cubicBezTo>
                    <a:pt x="504" y="586"/>
                    <a:pt x="503" y="586"/>
                    <a:pt x="503" y="586"/>
                  </a:cubicBezTo>
                  <a:cubicBezTo>
                    <a:pt x="503" y="586"/>
                    <a:pt x="503" y="586"/>
                    <a:pt x="503" y="586"/>
                  </a:cubicBezTo>
                  <a:cubicBezTo>
                    <a:pt x="503" y="586"/>
                    <a:pt x="503" y="586"/>
                    <a:pt x="503" y="586"/>
                  </a:cubicBezTo>
                  <a:cubicBezTo>
                    <a:pt x="503" y="585"/>
                    <a:pt x="504" y="585"/>
                    <a:pt x="504" y="585"/>
                  </a:cubicBezTo>
                  <a:cubicBezTo>
                    <a:pt x="504" y="585"/>
                    <a:pt x="504" y="585"/>
                    <a:pt x="504" y="585"/>
                  </a:cubicBezTo>
                  <a:cubicBezTo>
                    <a:pt x="504" y="585"/>
                    <a:pt x="504" y="585"/>
                    <a:pt x="505" y="585"/>
                  </a:cubicBezTo>
                  <a:cubicBezTo>
                    <a:pt x="505" y="585"/>
                    <a:pt x="504" y="585"/>
                    <a:pt x="504" y="585"/>
                  </a:cubicBezTo>
                  <a:cubicBezTo>
                    <a:pt x="504" y="585"/>
                    <a:pt x="504" y="585"/>
                    <a:pt x="504" y="585"/>
                  </a:cubicBezTo>
                  <a:cubicBezTo>
                    <a:pt x="504" y="585"/>
                    <a:pt x="504" y="585"/>
                    <a:pt x="504" y="585"/>
                  </a:cubicBezTo>
                  <a:cubicBezTo>
                    <a:pt x="504" y="586"/>
                    <a:pt x="505" y="585"/>
                    <a:pt x="505" y="585"/>
                  </a:cubicBezTo>
                  <a:cubicBezTo>
                    <a:pt x="505" y="585"/>
                    <a:pt x="505" y="585"/>
                    <a:pt x="505" y="585"/>
                  </a:cubicBezTo>
                  <a:cubicBezTo>
                    <a:pt x="505" y="585"/>
                    <a:pt x="505" y="584"/>
                    <a:pt x="505" y="584"/>
                  </a:cubicBezTo>
                  <a:cubicBezTo>
                    <a:pt x="505" y="584"/>
                    <a:pt x="505" y="584"/>
                    <a:pt x="504" y="584"/>
                  </a:cubicBezTo>
                  <a:cubicBezTo>
                    <a:pt x="504" y="584"/>
                    <a:pt x="504" y="584"/>
                    <a:pt x="505" y="584"/>
                  </a:cubicBezTo>
                  <a:cubicBezTo>
                    <a:pt x="505" y="584"/>
                    <a:pt x="505" y="584"/>
                    <a:pt x="505" y="584"/>
                  </a:cubicBezTo>
                  <a:cubicBezTo>
                    <a:pt x="505" y="584"/>
                    <a:pt x="506" y="584"/>
                    <a:pt x="506" y="584"/>
                  </a:cubicBezTo>
                  <a:cubicBezTo>
                    <a:pt x="506" y="585"/>
                    <a:pt x="506" y="585"/>
                    <a:pt x="506" y="585"/>
                  </a:cubicBezTo>
                  <a:cubicBezTo>
                    <a:pt x="506" y="584"/>
                    <a:pt x="506" y="584"/>
                    <a:pt x="506" y="584"/>
                  </a:cubicBezTo>
                  <a:cubicBezTo>
                    <a:pt x="506" y="584"/>
                    <a:pt x="506" y="584"/>
                    <a:pt x="506" y="584"/>
                  </a:cubicBezTo>
                  <a:cubicBezTo>
                    <a:pt x="506" y="584"/>
                    <a:pt x="506" y="584"/>
                    <a:pt x="506" y="584"/>
                  </a:cubicBezTo>
                  <a:cubicBezTo>
                    <a:pt x="506" y="584"/>
                    <a:pt x="506" y="584"/>
                    <a:pt x="506" y="584"/>
                  </a:cubicBezTo>
                  <a:cubicBezTo>
                    <a:pt x="507" y="584"/>
                    <a:pt x="507" y="584"/>
                    <a:pt x="507" y="584"/>
                  </a:cubicBezTo>
                  <a:cubicBezTo>
                    <a:pt x="507" y="584"/>
                    <a:pt x="507" y="584"/>
                    <a:pt x="507" y="583"/>
                  </a:cubicBezTo>
                  <a:cubicBezTo>
                    <a:pt x="506" y="583"/>
                    <a:pt x="506" y="583"/>
                    <a:pt x="506" y="583"/>
                  </a:cubicBezTo>
                  <a:cubicBezTo>
                    <a:pt x="505" y="583"/>
                    <a:pt x="505" y="583"/>
                    <a:pt x="505" y="583"/>
                  </a:cubicBezTo>
                  <a:cubicBezTo>
                    <a:pt x="505" y="583"/>
                    <a:pt x="505" y="583"/>
                    <a:pt x="505" y="583"/>
                  </a:cubicBezTo>
                  <a:cubicBezTo>
                    <a:pt x="505" y="583"/>
                    <a:pt x="505" y="583"/>
                    <a:pt x="505" y="583"/>
                  </a:cubicBezTo>
                  <a:cubicBezTo>
                    <a:pt x="505" y="583"/>
                    <a:pt x="505" y="583"/>
                    <a:pt x="505" y="583"/>
                  </a:cubicBezTo>
                  <a:cubicBezTo>
                    <a:pt x="505" y="583"/>
                    <a:pt x="505" y="582"/>
                    <a:pt x="505" y="582"/>
                  </a:cubicBezTo>
                  <a:cubicBezTo>
                    <a:pt x="505" y="582"/>
                    <a:pt x="505" y="582"/>
                    <a:pt x="505" y="582"/>
                  </a:cubicBezTo>
                  <a:cubicBezTo>
                    <a:pt x="505" y="582"/>
                    <a:pt x="505" y="582"/>
                    <a:pt x="505" y="582"/>
                  </a:cubicBezTo>
                  <a:cubicBezTo>
                    <a:pt x="505" y="582"/>
                    <a:pt x="505" y="582"/>
                    <a:pt x="505" y="582"/>
                  </a:cubicBezTo>
                  <a:cubicBezTo>
                    <a:pt x="505" y="582"/>
                    <a:pt x="505" y="582"/>
                    <a:pt x="506" y="582"/>
                  </a:cubicBezTo>
                  <a:cubicBezTo>
                    <a:pt x="506" y="582"/>
                    <a:pt x="506" y="582"/>
                    <a:pt x="506" y="582"/>
                  </a:cubicBezTo>
                  <a:cubicBezTo>
                    <a:pt x="506" y="582"/>
                    <a:pt x="506" y="582"/>
                    <a:pt x="506" y="582"/>
                  </a:cubicBezTo>
                  <a:cubicBezTo>
                    <a:pt x="506" y="582"/>
                    <a:pt x="506" y="582"/>
                    <a:pt x="506" y="581"/>
                  </a:cubicBezTo>
                  <a:cubicBezTo>
                    <a:pt x="506" y="581"/>
                    <a:pt x="506" y="581"/>
                    <a:pt x="506" y="580"/>
                  </a:cubicBezTo>
                  <a:cubicBezTo>
                    <a:pt x="506" y="580"/>
                    <a:pt x="506" y="580"/>
                    <a:pt x="506" y="580"/>
                  </a:cubicBezTo>
                  <a:cubicBezTo>
                    <a:pt x="506" y="580"/>
                    <a:pt x="506" y="580"/>
                    <a:pt x="506" y="580"/>
                  </a:cubicBezTo>
                  <a:cubicBezTo>
                    <a:pt x="506" y="580"/>
                    <a:pt x="506" y="580"/>
                    <a:pt x="506" y="580"/>
                  </a:cubicBezTo>
                  <a:cubicBezTo>
                    <a:pt x="506" y="580"/>
                    <a:pt x="506" y="580"/>
                    <a:pt x="507" y="580"/>
                  </a:cubicBezTo>
                  <a:cubicBezTo>
                    <a:pt x="507" y="580"/>
                    <a:pt x="507" y="580"/>
                    <a:pt x="507" y="580"/>
                  </a:cubicBezTo>
                  <a:cubicBezTo>
                    <a:pt x="507" y="580"/>
                    <a:pt x="507" y="580"/>
                    <a:pt x="507" y="580"/>
                  </a:cubicBezTo>
                  <a:cubicBezTo>
                    <a:pt x="507" y="580"/>
                    <a:pt x="507" y="579"/>
                    <a:pt x="507" y="579"/>
                  </a:cubicBezTo>
                  <a:cubicBezTo>
                    <a:pt x="506" y="579"/>
                    <a:pt x="506" y="579"/>
                    <a:pt x="506" y="579"/>
                  </a:cubicBezTo>
                  <a:cubicBezTo>
                    <a:pt x="506" y="579"/>
                    <a:pt x="506" y="579"/>
                    <a:pt x="506" y="579"/>
                  </a:cubicBezTo>
                  <a:cubicBezTo>
                    <a:pt x="506" y="578"/>
                    <a:pt x="506" y="578"/>
                    <a:pt x="506" y="579"/>
                  </a:cubicBezTo>
                  <a:cubicBezTo>
                    <a:pt x="507" y="579"/>
                    <a:pt x="507" y="579"/>
                    <a:pt x="507" y="579"/>
                  </a:cubicBezTo>
                  <a:cubicBezTo>
                    <a:pt x="507" y="579"/>
                    <a:pt x="507" y="578"/>
                    <a:pt x="507" y="578"/>
                  </a:cubicBezTo>
                  <a:cubicBezTo>
                    <a:pt x="507" y="578"/>
                    <a:pt x="508" y="578"/>
                    <a:pt x="508" y="578"/>
                  </a:cubicBezTo>
                  <a:cubicBezTo>
                    <a:pt x="508" y="578"/>
                    <a:pt x="508" y="578"/>
                    <a:pt x="508" y="578"/>
                  </a:cubicBezTo>
                  <a:cubicBezTo>
                    <a:pt x="508" y="579"/>
                    <a:pt x="508" y="579"/>
                    <a:pt x="509" y="579"/>
                  </a:cubicBezTo>
                  <a:cubicBezTo>
                    <a:pt x="509" y="579"/>
                    <a:pt x="509" y="579"/>
                    <a:pt x="509" y="579"/>
                  </a:cubicBezTo>
                  <a:cubicBezTo>
                    <a:pt x="509" y="579"/>
                    <a:pt x="509" y="579"/>
                    <a:pt x="509" y="579"/>
                  </a:cubicBezTo>
                  <a:cubicBezTo>
                    <a:pt x="509" y="579"/>
                    <a:pt x="509" y="579"/>
                    <a:pt x="509" y="579"/>
                  </a:cubicBezTo>
                  <a:cubicBezTo>
                    <a:pt x="509" y="579"/>
                    <a:pt x="508" y="579"/>
                    <a:pt x="508" y="578"/>
                  </a:cubicBezTo>
                  <a:cubicBezTo>
                    <a:pt x="508" y="578"/>
                    <a:pt x="508" y="578"/>
                    <a:pt x="508" y="578"/>
                  </a:cubicBezTo>
                  <a:cubicBezTo>
                    <a:pt x="508" y="578"/>
                    <a:pt x="507" y="578"/>
                    <a:pt x="507" y="578"/>
                  </a:cubicBezTo>
                  <a:cubicBezTo>
                    <a:pt x="507" y="578"/>
                    <a:pt x="507" y="577"/>
                    <a:pt x="507" y="577"/>
                  </a:cubicBezTo>
                  <a:cubicBezTo>
                    <a:pt x="507" y="577"/>
                    <a:pt x="506" y="576"/>
                    <a:pt x="506" y="576"/>
                  </a:cubicBezTo>
                  <a:cubicBezTo>
                    <a:pt x="506" y="576"/>
                    <a:pt x="506" y="575"/>
                    <a:pt x="506" y="575"/>
                  </a:cubicBezTo>
                  <a:cubicBezTo>
                    <a:pt x="506" y="575"/>
                    <a:pt x="506" y="574"/>
                    <a:pt x="507" y="574"/>
                  </a:cubicBezTo>
                  <a:cubicBezTo>
                    <a:pt x="507" y="574"/>
                    <a:pt x="507" y="574"/>
                    <a:pt x="507" y="573"/>
                  </a:cubicBezTo>
                  <a:cubicBezTo>
                    <a:pt x="507" y="573"/>
                    <a:pt x="508" y="574"/>
                    <a:pt x="508" y="574"/>
                  </a:cubicBezTo>
                  <a:cubicBezTo>
                    <a:pt x="508" y="574"/>
                    <a:pt x="508" y="574"/>
                    <a:pt x="508" y="574"/>
                  </a:cubicBezTo>
                  <a:cubicBezTo>
                    <a:pt x="508" y="574"/>
                    <a:pt x="508" y="574"/>
                    <a:pt x="508" y="574"/>
                  </a:cubicBezTo>
                  <a:cubicBezTo>
                    <a:pt x="509" y="574"/>
                    <a:pt x="509" y="574"/>
                    <a:pt x="509" y="574"/>
                  </a:cubicBezTo>
                  <a:cubicBezTo>
                    <a:pt x="508" y="574"/>
                    <a:pt x="508" y="574"/>
                    <a:pt x="508" y="574"/>
                  </a:cubicBezTo>
                  <a:cubicBezTo>
                    <a:pt x="508" y="574"/>
                    <a:pt x="508" y="574"/>
                    <a:pt x="508" y="574"/>
                  </a:cubicBezTo>
                  <a:cubicBezTo>
                    <a:pt x="508" y="574"/>
                    <a:pt x="508" y="573"/>
                    <a:pt x="508" y="573"/>
                  </a:cubicBezTo>
                  <a:cubicBezTo>
                    <a:pt x="508" y="572"/>
                    <a:pt x="509" y="572"/>
                    <a:pt x="509" y="572"/>
                  </a:cubicBezTo>
                  <a:cubicBezTo>
                    <a:pt x="509" y="572"/>
                    <a:pt x="509" y="572"/>
                    <a:pt x="509" y="572"/>
                  </a:cubicBezTo>
                  <a:cubicBezTo>
                    <a:pt x="509" y="572"/>
                    <a:pt x="509" y="572"/>
                    <a:pt x="509" y="572"/>
                  </a:cubicBezTo>
                  <a:cubicBezTo>
                    <a:pt x="509" y="572"/>
                    <a:pt x="509" y="572"/>
                    <a:pt x="509" y="571"/>
                  </a:cubicBezTo>
                  <a:cubicBezTo>
                    <a:pt x="509" y="571"/>
                    <a:pt x="508" y="571"/>
                    <a:pt x="509" y="571"/>
                  </a:cubicBezTo>
                  <a:cubicBezTo>
                    <a:pt x="509" y="570"/>
                    <a:pt x="509" y="570"/>
                    <a:pt x="509" y="570"/>
                  </a:cubicBezTo>
                  <a:cubicBezTo>
                    <a:pt x="509" y="570"/>
                    <a:pt x="509" y="570"/>
                    <a:pt x="509" y="569"/>
                  </a:cubicBezTo>
                  <a:cubicBezTo>
                    <a:pt x="509" y="569"/>
                    <a:pt x="509" y="569"/>
                    <a:pt x="509" y="569"/>
                  </a:cubicBezTo>
                  <a:cubicBezTo>
                    <a:pt x="510" y="569"/>
                    <a:pt x="510" y="569"/>
                    <a:pt x="510" y="568"/>
                  </a:cubicBezTo>
                  <a:cubicBezTo>
                    <a:pt x="510" y="568"/>
                    <a:pt x="510" y="568"/>
                    <a:pt x="510" y="568"/>
                  </a:cubicBezTo>
                  <a:cubicBezTo>
                    <a:pt x="510" y="568"/>
                    <a:pt x="510" y="568"/>
                    <a:pt x="510" y="568"/>
                  </a:cubicBezTo>
                  <a:cubicBezTo>
                    <a:pt x="510" y="568"/>
                    <a:pt x="510" y="568"/>
                    <a:pt x="510" y="568"/>
                  </a:cubicBezTo>
                  <a:cubicBezTo>
                    <a:pt x="510" y="568"/>
                    <a:pt x="510" y="568"/>
                    <a:pt x="510" y="568"/>
                  </a:cubicBezTo>
                  <a:cubicBezTo>
                    <a:pt x="510" y="567"/>
                    <a:pt x="510" y="567"/>
                    <a:pt x="510" y="567"/>
                  </a:cubicBezTo>
                  <a:cubicBezTo>
                    <a:pt x="510" y="567"/>
                    <a:pt x="510" y="567"/>
                    <a:pt x="510" y="567"/>
                  </a:cubicBezTo>
                  <a:cubicBezTo>
                    <a:pt x="511" y="567"/>
                    <a:pt x="511" y="567"/>
                    <a:pt x="511" y="567"/>
                  </a:cubicBezTo>
                  <a:cubicBezTo>
                    <a:pt x="511" y="567"/>
                    <a:pt x="511" y="567"/>
                    <a:pt x="511" y="567"/>
                  </a:cubicBezTo>
                  <a:cubicBezTo>
                    <a:pt x="512" y="567"/>
                    <a:pt x="512" y="567"/>
                    <a:pt x="513" y="568"/>
                  </a:cubicBezTo>
                  <a:cubicBezTo>
                    <a:pt x="513" y="568"/>
                    <a:pt x="513" y="568"/>
                    <a:pt x="513" y="569"/>
                  </a:cubicBezTo>
                  <a:cubicBezTo>
                    <a:pt x="513" y="569"/>
                    <a:pt x="513" y="569"/>
                    <a:pt x="513" y="569"/>
                  </a:cubicBezTo>
                  <a:cubicBezTo>
                    <a:pt x="513" y="569"/>
                    <a:pt x="513" y="570"/>
                    <a:pt x="513" y="570"/>
                  </a:cubicBezTo>
                  <a:cubicBezTo>
                    <a:pt x="513" y="570"/>
                    <a:pt x="513" y="570"/>
                    <a:pt x="512" y="570"/>
                  </a:cubicBezTo>
                  <a:cubicBezTo>
                    <a:pt x="512" y="570"/>
                    <a:pt x="512" y="570"/>
                    <a:pt x="512" y="570"/>
                  </a:cubicBezTo>
                  <a:cubicBezTo>
                    <a:pt x="512" y="570"/>
                    <a:pt x="513" y="570"/>
                    <a:pt x="513" y="571"/>
                  </a:cubicBezTo>
                  <a:cubicBezTo>
                    <a:pt x="513" y="571"/>
                    <a:pt x="513" y="571"/>
                    <a:pt x="513" y="571"/>
                  </a:cubicBezTo>
                  <a:cubicBezTo>
                    <a:pt x="513" y="571"/>
                    <a:pt x="513" y="571"/>
                    <a:pt x="513" y="571"/>
                  </a:cubicBezTo>
                  <a:cubicBezTo>
                    <a:pt x="513" y="571"/>
                    <a:pt x="513" y="571"/>
                    <a:pt x="513" y="571"/>
                  </a:cubicBezTo>
                  <a:cubicBezTo>
                    <a:pt x="513" y="571"/>
                    <a:pt x="513" y="571"/>
                    <a:pt x="513" y="571"/>
                  </a:cubicBezTo>
                  <a:cubicBezTo>
                    <a:pt x="513" y="571"/>
                    <a:pt x="513" y="571"/>
                    <a:pt x="513" y="571"/>
                  </a:cubicBezTo>
                  <a:cubicBezTo>
                    <a:pt x="513" y="572"/>
                    <a:pt x="513" y="571"/>
                    <a:pt x="513" y="572"/>
                  </a:cubicBezTo>
                  <a:cubicBezTo>
                    <a:pt x="513" y="572"/>
                    <a:pt x="513" y="572"/>
                    <a:pt x="513" y="572"/>
                  </a:cubicBezTo>
                  <a:cubicBezTo>
                    <a:pt x="513" y="572"/>
                    <a:pt x="513" y="572"/>
                    <a:pt x="513" y="572"/>
                  </a:cubicBezTo>
                  <a:cubicBezTo>
                    <a:pt x="513" y="572"/>
                    <a:pt x="514" y="572"/>
                    <a:pt x="514" y="572"/>
                  </a:cubicBezTo>
                  <a:cubicBezTo>
                    <a:pt x="514" y="572"/>
                    <a:pt x="514" y="571"/>
                    <a:pt x="514" y="571"/>
                  </a:cubicBezTo>
                  <a:cubicBezTo>
                    <a:pt x="514" y="571"/>
                    <a:pt x="514" y="571"/>
                    <a:pt x="514" y="571"/>
                  </a:cubicBezTo>
                  <a:cubicBezTo>
                    <a:pt x="514" y="571"/>
                    <a:pt x="514" y="571"/>
                    <a:pt x="514" y="571"/>
                  </a:cubicBezTo>
                  <a:cubicBezTo>
                    <a:pt x="514" y="571"/>
                    <a:pt x="514" y="571"/>
                    <a:pt x="514" y="571"/>
                  </a:cubicBezTo>
                  <a:cubicBezTo>
                    <a:pt x="514" y="571"/>
                    <a:pt x="514" y="571"/>
                    <a:pt x="515" y="571"/>
                  </a:cubicBezTo>
                  <a:cubicBezTo>
                    <a:pt x="515" y="571"/>
                    <a:pt x="515" y="571"/>
                    <a:pt x="515" y="572"/>
                  </a:cubicBezTo>
                  <a:cubicBezTo>
                    <a:pt x="515" y="572"/>
                    <a:pt x="514" y="572"/>
                    <a:pt x="514" y="572"/>
                  </a:cubicBezTo>
                  <a:cubicBezTo>
                    <a:pt x="514" y="572"/>
                    <a:pt x="515" y="572"/>
                    <a:pt x="515" y="572"/>
                  </a:cubicBezTo>
                  <a:cubicBezTo>
                    <a:pt x="515" y="572"/>
                    <a:pt x="515" y="573"/>
                    <a:pt x="515" y="573"/>
                  </a:cubicBezTo>
                  <a:cubicBezTo>
                    <a:pt x="515" y="573"/>
                    <a:pt x="515" y="573"/>
                    <a:pt x="515" y="573"/>
                  </a:cubicBezTo>
                  <a:cubicBezTo>
                    <a:pt x="515" y="573"/>
                    <a:pt x="515" y="574"/>
                    <a:pt x="515" y="574"/>
                  </a:cubicBezTo>
                  <a:cubicBezTo>
                    <a:pt x="515" y="574"/>
                    <a:pt x="514" y="575"/>
                    <a:pt x="515" y="575"/>
                  </a:cubicBezTo>
                  <a:cubicBezTo>
                    <a:pt x="515" y="575"/>
                    <a:pt x="515" y="576"/>
                    <a:pt x="516" y="576"/>
                  </a:cubicBezTo>
                  <a:cubicBezTo>
                    <a:pt x="516" y="576"/>
                    <a:pt x="516" y="576"/>
                    <a:pt x="516" y="576"/>
                  </a:cubicBezTo>
                  <a:cubicBezTo>
                    <a:pt x="516" y="576"/>
                    <a:pt x="516" y="576"/>
                    <a:pt x="516" y="576"/>
                  </a:cubicBezTo>
                  <a:cubicBezTo>
                    <a:pt x="516" y="576"/>
                    <a:pt x="517" y="576"/>
                    <a:pt x="517" y="577"/>
                  </a:cubicBezTo>
                  <a:cubicBezTo>
                    <a:pt x="517" y="577"/>
                    <a:pt x="517" y="577"/>
                    <a:pt x="517" y="577"/>
                  </a:cubicBezTo>
                  <a:cubicBezTo>
                    <a:pt x="517" y="577"/>
                    <a:pt x="517" y="577"/>
                    <a:pt x="517" y="577"/>
                  </a:cubicBezTo>
                  <a:cubicBezTo>
                    <a:pt x="517" y="578"/>
                    <a:pt x="518" y="578"/>
                    <a:pt x="518" y="578"/>
                  </a:cubicBezTo>
                  <a:cubicBezTo>
                    <a:pt x="518" y="578"/>
                    <a:pt x="518" y="579"/>
                    <a:pt x="517" y="579"/>
                  </a:cubicBezTo>
                  <a:cubicBezTo>
                    <a:pt x="517" y="579"/>
                    <a:pt x="517" y="579"/>
                    <a:pt x="517" y="579"/>
                  </a:cubicBezTo>
                  <a:cubicBezTo>
                    <a:pt x="516" y="579"/>
                    <a:pt x="516" y="579"/>
                    <a:pt x="516" y="579"/>
                  </a:cubicBezTo>
                  <a:cubicBezTo>
                    <a:pt x="516" y="579"/>
                    <a:pt x="516" y="579"/>
                    <a:pt x="516" y="579"/>
                  </a:cubicBezTo>
                  <a:cubicBezTo>
                    <a:pt x="516" y="579"/>
                    <a:pt x="516" y="579"/>
                    <a:pt x="516" y="579"/>
                  </a:cubicBezTo>
                  <a:cubicBezTo>
                    <a:pt x="516" y="580"/>
                    <a:pt x="517" y="579"/>
                    <a:pt x="517" y="580"/>
                  </a:cubicBezTo>
                  <a:cubicBezTo>
                    <a:pt x="518" y="580"/>
                    <a:pt x="518" y="580"/>
                    <a:pt x="518" y="581"/>
                  </a:cubicBezTo>
                  <a:cubicBezTo>
                    <a:pt x="517" y="581"/>
                    <a:pt x="517" y="581"/>
                    <a:pt x="517" y="581"/>
                  </a:cubicBezTo>
                  <a:cubicBezTo>
                    <a:pt x="517" y="581"/>
                    <a:pt x="518" y="581"/>
                    <a:pt x="518" y="581"/>
                  </a:cubicBezTo>
                  <a:cubicBezTo>
                    <a:pt x="518" y="581"/>
                    <a:pt x="518" y="580"/>
                    <a:pt x="518" y="580"/>
                  </a:cubicBezTo>
                  <a:cubicBezTo>
                    <a:pt x="518" y="580"/>
                    <a:pt x="519" y="580"/>
                    <a:pt x="519" y="580"/>
                  </a:cubicBezTo>
                  <a:cubicBezTo>
                    <a:pt x="519" y="580"/>
                    <a:pt x="519" y="581"/>
                    <a:pt x="519" y="581"/>
                  </a:cubicBezTo>
                  <a:cubicBezTo>
                    <a:pt x="519" y="581"/>
                    <a:pt x="519" y="581"/>
                    <a:pt x="519" y="581"/>
                  </a:cubicBezTo>
                  <a:cubicBezTo>
                    <a:pt x="519" y="581"/>
                    <a:pt x="520" y="581"/>
                    <a:pt x="520" y="581"/>
                  </a:cubicBezTo>
                  <a:cubicBezTo>
                    <a:pt x="520" y="581"/>
                    <a:pt x="520" y="581"/>
                    <a:pt x="520" y="581"/>
                  </a:cubicBezTo>
                  <a:cubicBezTo>
                    <a:pt x="520" y="581"/>
                    <a:pt x="520" y="582"/>
                    <a:pt x="520" y="582"/>
                  </a:cubicBezTo>
                  <a:cubicBezTo>
                    <a:pt x="520" y="582"/>
                    <a:pt x="520" y="582"/>
                    <a:pt x="520" y="582"/>
                  </a:cubicBezTo>
                  <a:cubicBezTo>
                    <a:pt x="520" y="582"/>
                    <a:pt x="520" y="582"/>
                    <a:pt x="520" y="582"/>
                  </a:cubicBezTo>
                  <a:cubicBezTo>
                    <a:pt x="520" y="583"/>
                    <a:pt x="520" y="583"/>
                    <a:pt x="519" y="583"/>
                  </a:cubicBezTo>
                  <a:cubicBezTo>
                    <a:pt x="519" y="583"/>
                    <a:pt x="519" y="584"/>
                    <a:pt x="518" y="584"/>
                  </a:cubicBezTo>
                  <a:cubicBezTo>
                    <a:pt x="518" y="584"/>
                    <a:pt x="518" y="583"/>
                    <a:pt x="517" y="583"/>
                  </a:cubicBezTo>
                  <a:cubicBezTo>
                    <a:pt x="517" y="583"/>
                    <a:pt x="516" y="584"/>
                    <a:pt x="516" y="585"/>
                  </a:cubicBezTo>
                  <a:cubicBezTo>
                    <a:pt x="516" y="585"/>
                    <a:pt x="516" y="585"/>
                    <a:pt x="517" y="585"/>
                  </a:cubicBezTo>
                  <a:cubicBezTo>
                    <a:pt x="517" y="585"/>
                    <a:pt x="517" y="585"/>
                    <a:pt x="517" y="585"/>
                  </a:cubicBezTo>
                  <a:cubicBezTo>
                    <a:pt x="517" y="585"/>
                    <a:pt x="517" y="585"/>
                    <a:pt x="517" y="584"/>
                  </a:cubicBezTo>
                  <a:cubicBezTo>
                    <a:pt x="517" y="584"/>
                    <a:pt x="518" y="584"/>
                    <a:pt x="518" y="584"/>
                  </a:cubicBezTo>
                  <a:cubicBezTo>
                    <a:pt x="518" y="584"/>
                    <a:pt x="518" y="584"/>
                    <a:pt x="518" y="584"/>
                  </a:cubicBezTo>
                  <a:cubicBezTo>
                    <a:pt x="518" y="584"/>
                    <a:pt x="518" y="584"/>
                    <a:pt x="518" y="584"/>
                  </a:cubicBezTo>
                  <a:cubicBezTo>
                    <a:pt x="519" y="584"/>
                    <a:pt x="519" y="584"/>
                    <a:pt x="520" y="584"/>
                  </a:cubicBezTo>
                  <a:cubicBezTo>
                    <a:pt x="520" y="584"/>
                    <a:pt x="520" y="584"/>
                    <a:pt x="520" y="583"/>
                  </a:cubicBezTo>
                  <a:cubicBezTo>
                    <a:pt x="520" y="583"/>
                    <a:pt x="520" y="583"/>
                    <a:pt x="521" y="583"/>
                  </a:cubicBezTo>
                  <a:cubicBezTo>
                    <a:pt x="521" y="584"/>
                    <a:pt x="521" y="584"/>
                    <a:pt x="521" y="584"/>
                  </a:cubicBezTo>
                  <a:cubicBezTo>
                    <a:pt x="521" y="584"/>
                    <a:pt x="521" y="584"/>
                    <a:pt x="521" y="584"/>
                  </a:cubicBezTo>
                  <a:cubicBezTo>
                    <a:pt x="521" y="584"/>
                    <a:pt x="521" y="584"/>
                    <a:pt x="521" y="584"/>
                  </a:cubicBezTo>
                  <a:cubicBezTo>
                    <a:pt x="521" y="584"/>
                    <a:pt x="521" y="585"/>
                    <a:pt x="521" y="585"/>
                  </a:cubicBezTo>
                  <a:cubicBezTo>
                    <a:pt x="521" y="585"/>
                    <a:pt x="521" y="585"/>
                    <a:pt x="521" y="585"/>
                  </a:cubicBezTo>
                  <a:cubicBezTo>
                    <a:pt x="521" y="585"/>
                    <a:pt x="521" y="585"/>
                    <a:pt x="521" y="585"/>
                  </a:cubicBezTo>
                  <a:cubicBezTo>
                    <a:pt x="521" y="585"/>
                    <a:pt x="521" y="585"/>
                    <a:pt x="521" y="585"/>
                  </a:cubicBezTo>
                  <a:cubicBezTo>
                    <a:pt x="521" y="585"/>
                    <a:pt x="521" y="585"/>
                    <a:pt x="521" y="586"/>
                  </a:cubicBezTo>
                  <a:cubicBezTo>
                    <a:pt x="521" y="586"/>
                    <a:pt x="521" y="586"/>
                    <a:pt x="521" y="586"/>
                  </a:cubicBezTo>
                  <a:cubicBezTo>
                    <a:pt x="521" y="586"/>
                    <a:pt x="521" y="586"/>
                    <a:pt x="521" y="586"/>
                  </a:cubicBezTo>
                  <a:cubicBezTo>
                    <a:pt x="522" y="586"/>
                    <a:pt x="522" y="587"/>
                    <a:pt x="522" y="586"/>
                  </a:cubicBezTo>
                  <a:cubicBezTo>
                    <a:pt x="522" y="586"/>
                    <a:pt x="523" y="586"/>
                    <a:pt x="523" y="586"/>
                  </a:cubicBezTo>
                  <a:cubicBezTo>
                    <a:pt x="523" y="586"/>
                    <a:pt x="523" y="587"/>
                    <a:pt x="523" y="587"/>
                  </a:cubicBezTo>
                  <a:cubicBezTo>
                    <a:pt x="523" y="587"/>
                    <a:pt x="523" y="587"/>
                    <a:pt x="523" y="587"/>
                  </a:cubicBezTo>
                  <a:cubicBezTo>
                    <a:pt x="523" y="587"/>
                    <a:pt x="523" y="587"/>
                    <a:pt x="523" y="588"/>
                  </a:cubicBezTo>
                  <a:cubicBezTo>
                    <a:pt x="523" y="588"/>
                    <a:pt x="523" y="588"/>
                    <a:pt x="522" y="588"/>
                  </a:cubicBezTo>
                  <a:cubicBezTo>
                    <a:pt x="522" y="588"/>
                    <a:pt x="522" y="588"/>
                    <a:pt x="522" y="588"/>
                  </a:cubicBezTo>
                  <a:cubicBezTo>
                    <a:pt x="522" y="588"/>
                    <a:pt x="522" y="588"/>
                    <a:pt x="522" y="588"/>
                  </a:cubicBezTo>
                  <a:cubicBezTo>
                    <a:pt x="522" y="588"/>
                    <a:pt x="523" y="588"/>
                    <a:pt x="523" y="588"/>
                  </a:cubicBezTo>
                  <a:cubicBezTo>
                    <a:pt x="523" y="588"/>
                    <a:pt x="523" y="588"/>
                    <a:pt x="523" y="588"/>
                  </a:cubicBezTo>
                  <a:cubicBezTo>
                    <a:pt x="523" y="588"/>
                    <a:pt x="523" y="588"/>
                    <a:pt x="523" y="589"/>
                  </a:cubicBezTo>
                  <a:cubicBezTo>
                    <a:pt x="523" y="589"/>
                    <a:pt x="523" y="589"/>
                    <a:pt x="523" y="589"/>
                  </a:cubicBezTo>
                  <a:cubicBezTo>
                    <a:pt x="523" y="589"/>
                    <a:pt x="523" y="590"/>
                    <a:pt x="523" y="590"/>
                  </a:cubicBezTo>
                  <a:cubicBezTo>
                    <a:pt x="523" y="590"/>
                    <a:pt x="523" y="590"/>
                    <a:pt x="522" y="590"/>
                  </a:cubicBezTo>
                  <a:cubicBezTo>
                    <a:pt x="522" y="590"/>
                    <a:pt x="522" y="591"/>
                    <a:pt x="521" y="591"/>
                  </a:cubicBezTo>
                  <a:cubicBezTo>
                    <a:pt x="521" y="591"/>
                    <a:pt x="520" y="591"/>
                    <a:pt x="520" y="591"/>
                  </a:cubicBezTo>
                  <a:cubicBezTo>
                    <a:pt x="519" y="591"/>
                    <a:pt x="520" y="591"/>
                    <a:pt x="520" y="591"/>
                  </a:cubicBezTo>
                  <a:cubicBezTo>
                    <a:pt x="520" y="591"/>
                    <a:pt x="520" y="591"/>
                    <a:pt x="520" y="591"/>
                  </a:cubicBezTo>
                  <a:cubicBezTo>
                    <a:pt x="520" y="591"/>
                    <a:pt x="520" y="592"/>
                    <a:pt x="520" y="592"/>
                  </a:cubicBezTo>
                  <a:cubicBezTo>
                    <a:pt x="520" y="592"/>
                    <a:pt x="519" y="592"/>
                    <a:pt x="519" y="593"/>
                  </a:cubicBezTo>
                  <a:cubicBezTo>
                    <a:pt x="519" y="593"/>
                    <a:pt x="519" y="593"/>
                    <a:pt x="519" y="593"/>
                  </a:cubicBezTo>
                  <a:cubicBezTo>
                    <a:pt x="519" y="593"/>
                    <a:pt x="519" y="593"/>
                    <a:pt x="519" y="593"/>
                  </a:cubicBezTo>
                  <a:cubicBezTo>
                    <a:pt x="520" y="593"/>
                    <a:pt x="520" y="592"/>
                    <a:pt x="520" y="592"/>
                  </a:cubicBezTo>
                  <a:cubicBezTo>
                    <a:pt x="521" y="592"/>
                    <a:pt x="521" y="592"/>
                    <a:pt x="521" y="591"/>
                  </a:cubicBezTo>
                  <a:cubicBezTo>
                    <a:pt x="521" y="591"/>
                    <a:pt x="522" y="591"/>
                    <a:pt x="522" y="591"/>
                  </a:cubicBezTo>
                  <a:cubicBezTo>
                    <a:pt x="522" y="592"/>
                    <a:pt x="522" y="592"/>
                    <a:pt x="522" y="592"/>
                  </a:cubicBezTo>
                  <a:cubicBezTo>
                    <a:pt x="522" y="592"/>
                    <a:pt x="522" y="592"/>
                    <a:pt x="522" y="592"/>
                  </a:cubicBezTo>
                  <a:cubicBezTo>
                    <a:pt x="522" y="592"/>
                    <a:pt x="522" y="592"/>
                    <a:pt x="522" y="592"/>
                  </a:cubicBezTo>
                  <a:cubicBezTo>
                    <a:pt x="522" y="592"/>
                    <a:pt x="523" y="592"/>
                    <a:pt x="523" y="592"/>
                  </a:cubicBezTo>
                  <a:cubicBezTo>
                    <a:pt x="523" y="591"/>
                    <a:pt x="524" y="592"/>
                    <a:pt x="524" y="591"/>
                  </a:cubicBezTo>
                  <a:cubicBezTo>
                    <a:pt x="524" y="591"/>
                    <a:pt x="524" y="591"/>
                    <a:pt x="525" y="591"/>
                  </a:cubicBezTo>
                  <a:cubicBezTo>
                    <a:pt x="525" y="591"/>
                    <a:pt x="525" y="591"/>
                    <a:pt x="525" y="591"/>
                  </a:cubicBezTo>
                  <a:cubicBezTo>
                    <a:pt x="525" y="592"/>
                    <a:pt x="525" y="592"/>
                    <a:pt x="525" y="592"/>
                  </a:cubicBezTo>
                  <a:cubicBezTo>
                    <a:pt x="525" y="592"/>
                    <a:pt x="525" y="592"/>
                    <a:pt x="525" y="592"/>
                  </a:cubicBezTo>
                  <a:cubicBezTo>
                    <a:pt x="525" y="593"/>
                    <a:pt x="525" y="593"/>
                    <a:pt x="525" y="593"/>
                  </a:cubicBezTo>
                  <a:cubicBezTo>
                    <a:pt x="525" y="593"/>
                    <a:pt x="525" y="594"/>
                    <a:pt x="525" y="594"/>
                  </a:cubicBezTo>
                  <a:cubicBezTo>
                    <a:pt x="525" y="594"/>
                    <a:pt x="525" y="594"/>
                    <a:pt x="525" y="594"/>
                  </a:cubicBezTo>
                  <a:cubicBezTo>
                    <a:pt x="525" y="594"/>
                    <a:pt x="525" y="594"/>
                    <a:pt x="525" y="594"/>
                  </a:cubicBezTo>
                  <a:cubicBezTo>
                    <a:pt x="525" y="594"/>
                    <a:pt x="525" y="594"/>
                    <a:pt x="525" y="594"/>
                  </a:cubicBezTo>
                  <a:cubicBezTo>
                    <a:pt x="525" y="594"/>
                    <a:pt x="525" y="594"/>
                    <a:pt x="525" y="595"/>
                  </a:cubicBezTo>
                  <a:cubicBezTo>
                    <a:pt x="525" y="595"/>
                    <a:pt x="525" y="595"/>
                    <a:pt x="525" y="595"/>
                  </a:cubicBezTo>
                  <a:cubicBezTo>
                    <a:pt x="525" y="595"/>
                    <a:pt x="525" y="595"/>
                    <a:pt x="525" y="595"/>
                  </a:cubicBezTo>
                  <a:cubicBezTo>
                    <a:pt x="525" y="595"/>
                    <a:pt x="525" y="595"/>
                    <a:pt x="525" y="595"/>
                  </a:cubicBezTo>
                  <a:cubicBezTo>
                    <a:pt x="524" y="595"/>
                    <a:pt x="524" y="595"/>
                    <a:pt x="523" y="595"/>
                  </a:cubicBezTo>
                  <a:cubicBezTo>
                    <a:pt x="522" y="596"/>
                    <a:pt x="522" y="596"/>
                    <a:pt x="522" y="596"/>
                  </a:cubicBezTo>
                  <a:cubicBezTo>
                    <a:pt x="521" y="597"/>
                    <a:pt x="521" y="597"/>
                    <a:pt x="520" y="597"/>
                  </a:cubicBezTo>
                  <a:cubicBezTo>
                    <a:pt x="520" y="597"/>
                    <a:pt x="520" y="598"/>
                    <a:pt x="520" y="598"/>
                  </a:cubicBezTo>
                  <a:cubicBezTo>
                    <a:pt x="520" y="598"/>
                    <a:pt x="520" y="598"/>
                    <a:pt x="520" y="598"/>
                  </a:cubicBezTo>
                  <a:cubicBezTo>
                    <a:pt x="520" y="598"/>
                    <a:pt x="521" y="598"/>
                    <a:pt x="521" y="598"/>
                  </a:cubicBezTo>
                  <a:cubicBezTo>
                    <a:pt x="521" y="598"/>
                    <a:pt x="521" y="598"/>
                    <a:pt x="521" y="597"/>
                  </a:cubicBezTo>
                  <a:cubicBezTo>
                    <a:pt x="522" y="597"/>
                    <a:pt x="522" y="597"/>
                    <a:pt x="522" y="597"/>
                  </a:cubicBezTo>
                  <a:cubicBezTo>
                    <a:pt x="523" y="596"/>
                    <a:pt x="523" y="596"/>
                    <a:pt x="524" y="596"/>
                  </a:cubicBezTo>
                  <a:cubicBezTo>
                    <a:pt x="524" y="596"/>
                    <a:pt x="524" y="596"/>
                    <a:pt x="525" y="596"/>
                  </a:cubicBezTo>
                  <a:cubicBezTo>
                    <a:pt x="525" y="596"/>
                    <a:pt x="526" y="595"/>
                    <a:pt x="526" y="595"/>
                  </a:cubicBezTo>
                  <a:cubicBezTo>
                    <a:pt x="526" y="595"/>
                    <a:pt x="526" y="596"/>
                    <a:pt x="526" y="596"/>
                  </a:cubicBezTo>
                  <a:cubicBezTo>
                    <a:pt x="526" y="596"/>
                    <a:pt x="526" y="596"/>
                    <a:pt x="527" y="596"/>
                  </a:cubicBezTo>
                  <a:cubicBezTo>
                    <a:pt x="527" y="596"/>
                    <a:pt x="527" y="596"/>
                    <a:pt x="527" y="597"/>
                  </a:cubicBezTo>
                  <a:cubicBezTo>
                    <a:pt x="527" y="597"/>
                    <a:pt x="527" y="597"/>
                    <a:pt x="527" y="597"/>
                  </a:cubicBezTo>
                  <a:cubicBezTo>
                    <a:pt x="527" y="597"/>
                    <a:pt x="527" y="597"/>
                    <a:pt x="527" y="597"/>
                  </a:cubicBezTo>
                  <a:cubicBezTo>
                    <a:pt x="526" y="597"/>
                    <a:pt x="526" y="597"/>
                    <a:pt x="526" y="597"/>
                  </a:cubicBezTo>
                  <a:cubicBezTo>
                    <a:pt x="526" y="597"/>
                    <a:pt x="525" y="597"/>
                    <a:pt x="525" y="598"/>
                  </a:cubicBezTo>
                  <a:cubicBezTo>
                    <a:pt x="525" y="598"/>
                    <a:pt x="526" y="598"/>
                    <a:pt x="526" y="598"/>
                  </a:cubicBezTo>
                  <a:cubicBezTo>
                    <a:pt x="526" y="598"/>
                    <a:pt x="526" y="598"/>
                    <a:pt x="526" y="598"/>
                  </a:cubicBezTo>
                  <a:cubicBezTo>
                    <a:pt x="526" y="598"/>
                    <a:pt x="526" y="598"/>
                    <a:pt x="526" y="598"/>
                  </a:cubicBezTo>
                  <a:cubicBezTo>
                    <a:pt x="526" y="599"/>
                    <a:pt x="527" y="599"/>
                    <a:pt x="527" y="599"/>
                  </a:cubicBezTo>
                  <a:cubicBezTo>
                    <a:pt x="527" y="599"/>
                    <a:pt x="527" y="598"/>
                    <a:pt x="527" y="598"/>
                  </a:cubicBezTo>
                  <a:cubicBezTo>
                    <a:pt x="527" y="598"/>
                    <a:pt x="527" y="598"/>
                    <a:pt x="527" y="598"/>
                  </a:cubicBezTo>
                  <a:cubicBezTo>
                    <a:pt x="527" y="599"/>
                    <a:pt x="528" y="598"/>
                    <a:pt x="528" y="598"/>
                  </a:cubicBezTo>
                  <a:cubicBezTo>
                    <a:pt x="528" y="598"/>
                    <a:pt x="528" y="598"/>
                    <a:pt x="528" y="598"/>
                  </a:cubicBezTo>
                  <a:cubicBezTo>
                    <a:pt x="528" y="598"/>
                    <a:pt x="528" y="598"/>
                    <a:pt x="528" y="598"/>
                  </a:cubicBezTo>
                  <a:cubicBezTo>
                    <a:pt x="528" y="598"/>
                    <a:pt x="529" y="598"/>
                    <a:pt x="529" y="598"/>
                  </a:cubicBezTo>
                  <a:cubicBezTo>
                    <a:pt x="529" y="598"/>
                    <a:pt x="529" y="598"/>
                    <a:pt x="529" y="598"/>
                  </a:cubicBezTo>
                  <a:cubicBezTo>
                    <a:pt x="529" y="599"/>
                    <a:pt x="529" y="599"/>
                    <a:pt x="529" y="599"/>
                  </a:cubicBezTo>
                  <a:cubicBezTo>
                    <a:pt x="530" y="599"/>
                    <a:pt x="530" y="599"/>
                    <a:pt x="530" y="599"/>
                  </a:cubicBezTo>
                  <a:cubicBezTo>
                    <a:pt x="530" y="599"/>
                    <a:pt x="530" y="599"/>
                    <a:pt x="530" y="599"/>
                  </a:cubicBezTo>
                  <a:cubicBezTo>
                    <a:pt x="530" y="600"/>
                    <a:pt x="531" y="600"/>
                    <a:pt x="531" y="600"/>
                  </a:cubicBezTo>
                  <a:cubicBezTo>
                    <a:pt x="531" y="600"/>
                    <a:pt x="531" y="600"/>
                    <a:pt x="531" y="600"/>
                  </a:cubicBezTo>
                  <a:cubicBezTo>
                    <a:pt x="531" y="600"/>
                    <a:pt x="531" y="600"/>
                    <a:pt x="531" y="601"/>
                  </a:cubicBezTo>
                  <a:cubicBezTo>
                    <a:pt x="531" y="601"/>
                    <a:pt x="531" y="601"/>
                    <a:pt x="531" y="601"/>
                  </a:cubicBezTo>
                  <a:cubicBezTo>
                    <a:pt x="531" y="601"/>
                    <a:pt x="531" y="601"/>
                    <a:pt x="531" y="601"/>
                  </a:cubicBezTo>
                  <a:cubicBezTo>
                    <a:pt x="530" y="600"/>
                    <a:pt x="530" y="600"/>
                    <a:pt x="529" y="600"/>
                  </a:cubicBezTo>
                  <a:cubicBezTo>
                    <a:pt x="529" y="600"/>
                    <a:pt x="529" y="600"/>
                    <a:pt x="529" y="600"/>
                  </a:cubicBezTo>
                  <a:cubicBezTo>
                    <a:pt x="529" y="600"/>
                    <a:pt x="529" y="600"/>
                    <a:pt x="529" y="600"/>
                  </a:cubicBezTo>
                  <a:cubicBezTo>
                    <a:pt x="529" y="600"/>
                    <a:pt x="529" y="600"/>
                    <a:pt x="529" y="601"/>
                  </a:cubicBezTo>
                  <a:cubicBezTo>
                    <a:pt x="529" y="601"/>
                    <a:pt x="529" y="601"/>
                    <a:pt x="530" y="601"/>
                  </a:cubicBezTo>
                  <a:cubicBezTo>
                    <a:pt x="530" y="601"/>
                    <a:pt x="530" y="601"/>
                    <a:pt x="530" y="602"/>
                  </a:cubicBezTo>
                  <a:cubicBezTo>
                    <a:pt x="530" y="602"/>
                    <a:pt x="530" y="602"/>
                    <a:pt x="530" y="602"/>
                  </a:cubicBezTo>
                  <a:cubicBezTo>
                    <a:pt x="530" y="602"/>
                    <a:pt x="530" y="602"/>
                    <a:pt x="530" y="602"/>
                  </a:cubicBezTo>
                  <a:cubicBezTo>
                    <a:pt x="529" y="602"/>
                    <a:pt x="529" y="602"/>
                    <a:pt x="529" y="602"/>
                  </a:cubicBezTo>
                  <a:cubicBezTo>
                    <a:pt x="529" y="603"/>
                    <a:pt x="529" y="603"/>
                    <a:pt x="528" y="603"/>
                  </a:cubicBezTo>
                  <a:cubicBezTo>
                    <a:pt x="528" y="603"/>
                    <a:pt x="528" y="603"/>
                    <a:pt x="528" y="603"/>
                  </a:cubicBezTo>
                  <a:cubicBezTo>
                    <a:pt x="528" y="603"/>
                    <a:pt x="528" y="604"/>
                    <a:pt x="527" y="604"/>
                  </a:cubicBezTo>
                  <a:cubicBezTo>
                    <a:pt x="527" y="604"/>
                    <a:pt x="527" y="604"/>
                    <a:pt x="527" y="604"/>
                  </a:cubicBezTo>
                  <a:cubicBezTo>
                    <a:pt x="527" y="604"/>
                    <a:pt x="526" y="604"/>
                    <a:pt x="526" y="604"/>
                  </a:cubicBezTo>
                  <a:cubicBezTo>
                    <a:pt x="526" y="604"/>
                    <a:pt x="526" y="604"/>
                    <a:pt x="526" y="604"/>
                  </a:cubicBezTo>
                  <a:cubicBezTo>
                    <a:pt x="526" y="604"/>
                    <a:pt x="526" y="604"/>
                    <a:pt x="526" y="604"/>
                  </a:cubicBezTo>
                  <a:cubicBezTo>
                    <a:pt x="526" y="604"/>
                    <a:pt x="526" y="604"/>
                    <a:pt x="526" y="604"/>
                  </a:cubicBezTo>
                  <a:cubicBezTo>
                    <a:pt x="527" y="604"/>
                    <a:pt x="528" y="604"/>
                    <a:pt x="528" y="604"/>
                  </a:cubicBezTo>
                  <a:cubicBezTo>
                    <a:pt x="529" y="604"/>
                    <a:pt x="529" y="604"/>
                    <a:pt x="529" y="604"/>
                  </a:cubicBezTo>
                  <a:cubicBezTo>
                    <a:pt x="529" y="605"/>
                    <a:pt x="529" y="605"/>
                    <a:pt x="529" y="605"/>
                  </a:cubicBezTo>
                  <a:cubicBezTo>
                    <a:pt x="530" y="605"/>
                    <a:pt x="530" y="605"/>
                    <a:pt x="530" y="605"/>
                  </a:cubicBezTo>
                  <a:cubicBezTo>
                    <a:pt x="530" y="605"/>
                    <a:pt x="530" y="605"/>
                    <a:pt x="530" y="605"/>
                  </a:cubicBezTo>
                  <a:cubicBezTo>
                    <a:pt x="530" y="606"/>
                    <a:pt x="530" y="606"/>
                    <a:pt x="530" y="606"/>
                  </a:cubicBezTo>
                  <a:cubicBezTo>
                    <a:pt x="530" y="606"/>
                    <a:pt x="530" y="607"/>
                    <a:pt x="530" y="607"/>
                  </a:cubicBezTo>
                  <a:cubicBezTo>
                    <a:pt x="530" y="607"/>
                    <a:pt x="530" y="607"/>
                    <a:pt x="530" y="607"/>
                  </a:cubicBezTo>
                  <a:cubicBezTo>
                    <a:pt x="530" y="607"/>
                    <a:pt x="529" y="607"/>
                    <a:pt x="529" y="607"/>
                  </a:cubicBezTo>
                  <a:cubicBezTo>
                    <a:pt x="530" y="607"/>
                    <a:pt x="530" y="607"/>
                    <a:pt x="530" y="607"/>
                  </a:cubicBezTo>
                  <a:cubicBezTo>
                    <a:pt x="530" y="607"/>
                    <a:pt x="530" y="607"/>
                    <a:pt x="530" y="608"/>
                  </a:cubicBezTo>
                  <a:cubicBezTo>
                    <a:pt x="530" y="608"/>
                    <a:pt x="531" y="608"/>
                    <a:pt x="531" y="608"/>
                  </a:cubicBezTo>
                  <a:cubicBezTo>
                    <a:pt x="532" y="608"/>
                    <a:pt x="532" y="608"/>
                    <a:pt x="533" y="608"/>
                  </a:cubicBezTo>
                  <a:cubicBezTo>
                    <a:pt x="533" y="608"/>
                    <a:pt x="533" y="608"/>
                    <a:pt x="533" y="608"/>
                  </a:cubicBezTo>
                  <a:cubicBezTo>
                    <a:pt x="533" y="608"/>
                    <a:pt x="533" y="608"/>
                    <a:pt x="533" y="608"/>
                  </a:cubicBezTo>
                  <a:cubicBezTo>
                    <a:pt x="534" y="609"/>
                    <a:pt x="534" y="609"/>
                    <a:pt x="534" y="610"/>
                  </a:cubicBezTo>
                  <a:cubicBezTo>
                    <a:pt x="534" y="610"/>
                    <a:pt x="534" y="610"/>
                    <a:pt x="534" y="610"/>
                  </a:cubicBezTo>
                  <a:cubicBezTo>
                    <a:pt x="534" y="610"/>
                    <a:pt x="533" y="610"/>
                    <a:pt x="533" y="610"/>
                  </a:cubicBezTo>
                  <a:cubicBezTo>
                    <a:pt x="533" y="610"/>
                    <a:pt x="533" y="610"/>
                    <a:pt x="533" y="610"/>
                  </a:cubicBezTo>
                  <a:cubicBezTo>
                    <a:pt x="533" y="610"/>
                    <a:pt x="532" y="610"/>
                    <a:pt x="532" y="610"/>
                  </a:cubicBezTo>
                  <a:cubicBezTo>
                    <a:pt x="532" y="610"/>
                    <a:pt x="532" y="611"/>
                    <a:pt x="532" y="611"/>
                  </a:cubicBezTo>
                  <a:cubicBezTo>
                    <a:pt x="532" y="611"/>
                    <a:pt x="533" y="611"/>
                    <a:pt x="533" y="611"/>
                  </a:cubicBezTo>
                  <a:cubicBezTo>
                    <a:pt x="534" y="610"/>
                    <a:pt x="534" y="612"/>
                    <a:pt x="533" y="612"/>
                  </a:cubicBezTo>
                  <a:cubicBezTo>
                    <a:pt x="533" y="612"/>
                    <a:pt x="533" y="612"/>
                    <a:pt x="533" y="612"/>
                  </a:cubicBezTo>
                  <a:cubicBezTo>
                    <a:pt x="533" y="612"/>
                    <a:pt x="533" y="612"/>
                    <a:pt x="533" y="612"/>
                  </a:cubicBezTo>
                  <a:cubicBezTo>
                    <a:pt x="534" y="612"/>
                    <a:pt x="534" y="612"/>
                    <a:pt x="534" y="612"/>
                  </a:cubicBezTo>
                  <a:cubicBezTo>
                    <a:pt x="534" y="613"/>
                    <a:pt x="534" y="613"/>
                    <a:pt x="534" y="614"/>
                  </a:cubicBezTo>
                  <a:cubicBezTo>
                    <a:pt x="533" y="614"/>
                    <a:pt x="533" y="614"/>
                    <a:pt x="533" y="614"/>
                  </a:cubicBezTo>
                  <a:cubicBezTo>
                    <a:pt x="533" y="614"/>
                    <a:pt x="533" y="614"/>
                    <a:pt x="533" y="614"/>
                  </a:cubicBezTo>
                  <a:cubicBezTo>
                    <a:pt x="533" y="614"/>
                    <a:pt x="532" y="614"/>
                    <a:pt x="532" y="614"/>
                  </a:cubicBezTo>
                  <a:cubicBezTo>
                    <a:pt x="532" y="614"/>
                    <a:pt x="532" y="614"/>
                    <a:pt x="532" y="614"/>
                  </a:cubicBezTo>
                  <a:cubicBezTo>
                    <a:pt x="531" y="613"/>
                    <a:pt x="531" y="613"/>
                    <a:pt x="532" y="613"/>
                  </a:cubicBezTo>
                  <a:cubicBezTo>
                    <a:pt x="532" y="613"/>
                    <a:pt x="532" y="613"/>
                    <a:pt x="532" y="612"/>
                  </a:cubicBezTo>
                  <a:cubicBezTo>
                    <a:pt x="532" y="612"/>
                    <a:pt x="532" y="612"/>
                    <a:pt x="532" y="612"/>
                  </a:cubicBezTo>
                  <a:cubicBezTo>
                    <a:pt x="532" y="612"/>
                    <a:pt x="531" y="612"/>
                    <a:pt x="531" y="612"/>
                  </a:cubicBezTo>
                  <a:cubicBezTo>
                    <a:pt x="531" y="612"/>
                    <a:pt x="531" y="612"/>
                    <a:pt x="531" y="612"/>
                  </a:cubicBezTo>
                  <a:cubicBezTo>
                    <a:pt x="530" y="612"/>
                    <a:pt x="530" y="612"/>
                    <a:pt x="530" y="613"/>
                  </a:cubicBezTo>
                  <a:cubicBezTo>
                    <a:pt x="530" y="613"/>
                    <a:pt x="530" y="613"/>
                    <a:pt x="530" y="613"/>
                  </a:cubicBezTo>
                  <a:cubicBezTo>
                    <a:pt x="530" y="613"/>
                    <a:pt x="530" y="613"/>
                    <a:pt x="530" y="613"/>
                  </a:cubicBezTo>
                  <a:cubicBezTo>
                    <a:pt x="530" y="613"/>
                    <a:pt x="530" y="613"/>
                    <a:pt x="530" y="613"/>
                  </a:cubicBezTo>
                  <a:cubicBezTo>
                    <a:pt x="531" y="613"/>
                    <a:pt x="531" y="613"/>
                    <a:pt x="531" y="613"/>
                  </a:cubicBezTo>
                  <a:cubicBezTo>
                    <a:pt x="531" y="614"/>
                    <a:pt x="531" y="614"/>
                    <a:pt x="531" y="614"/>
                  </a:cubicBezTo>
                  <a:cubicBezTo>
                    <a:pt x="531" y="614"/>
                    <a:pt x="531" y="614"/>
                    <a:pt x="531" y="614"/>
                  </a:cubicBezTo>
                  <a:cubicBezTo>
                    <a:pt x="531" y="614"/>
                    <a:pt x="531" y="614"/>
                    <a:pt x="530" y="614"/>
                  </a:cubicBezTo>
                  <a:cubicBezTo>
                    <a:pt x="530" y="614"/>
                    <a:pt x="530" y="614"/>
                    <a:pt x="530" y="614"/>
                  </a:cubicBezTo>
                  <a:cubicBezTo>
                    <a:pt x="530" y="614"/>
                    <a:pt x="530" y="614"/>
                    <a:pt x="530" y="614"/>
                  </a:cubicBezTo>
                  <a:cubicBezTo>
                    <a:pt x="530" y="614"/>
                    <a:pt x="530" y="614"/>
                    <a:pt x="530" y="614"/>
                  </a:cubicBezTo>
                  <a:cubicBezTo>
                    <a:pt x="530" y="614"/>
                    <a:pt x="529" y="614"/>
                    <a:pt x="529" y="614"/>
                  </a:cubicBezTo>
                  <a:cubicBezTo>
                    <a:pt x="529" y="614"/>
                    <a:pt x="528" y="614"/>
                    <a:pt x="528" y="613"/>
                  </a:cubicBezTo>
                  <a:cubicBezTo>
                    <a:pt x="528" y="613"/>
                    <a:pt x="528" y="614"/>
                    <a:pt x="528" y="614"/>
                  </a:cubicBezTo>
                  <a:cubicBezTo>
                    <a:pt x="528" y="614"/>
                    <a:pt x="528" y="614"/>
                    <a:pt x="529" y="614"/>
                  </a:cubicBezTo>
                  <a:cubicBezTo>
                    <a:pt x="529" y="614"/>
                    <a:pt x="529" y="614"/>
                    <a:pt x="529" y="614"/>
                  </a:cubicBezTo>
                  <a:cubicBezTo>
                    <a:pt x="529" y="614"/>
                    <a:pt x="529" y="615"/>
                    <a:pt x="529" y="615"/>
                  </a:cubicBezTo>
                  <a:cubicBezTo>
                    <a:pt x="529" y="615"/>
                    <a:pt x="529" y="615"/>
                    <a:pt x="530" y="615"/>
                  </a:cubicBezTo>
                  <a:cubicBezTo>
                    <a:pt x="530" y="615"/>
                    <a:pt x="530" y="615"/>
                    <a:pt x="530" y="615"/>
                  </a:cubicBezTo>
                  <a:cubicBezTo>
                    <a:pt x="531" y="615"/>
                    <a:pt x="531" y="615"/>
                    <a:pt x="532" y="615"/>
                  </a:cubicBezTo>
                  <a:cubicBezTo>
                    <a:pt x="532" y="615"/>
                    <a:pt x="532" y="616"/>
                    <a:pt x="532" y="616"/>
                  </a:cubicBezTo>
                  <a:cubicBezTo>
                    <a:pt x="531" y="616"/>
                    <a:pt x="531" y="616"/>
                    <a:pt x="531" y="616"/>
                  </a:cubicBezTo>
                  <a:cubicBezTo>
                    <a:pt x="530" y="616"/>
                    <a:pt x="530" y="616"/>
                    <a:pt x="529" y="616"/>
                  </a:cubicBezTo>
                  <a:cubicBezTo>
                    <a:pt x="529" y="616"/>
                    <a:pt x="529" y="616"/>
                    <a:pt x="529" y="616"/>
                  </a:cubicBezTo>
                  <a:cubicBezTo>
                    <a:pt x="529" y="616"/>
                    <a:pt x="529" y="616"/>
                    <a:pt x="529" y="616"/>
                  </a:cubicBezTo>
                  <a:cubicBezTo>
                    <a:pt x="529" y="616"/>
                    <a:pt x="529" y="616"/>
                    <a:pt x="529" y="616"/>
                  </a:cubicBezTo>
                  <a:cubicBezTo>
                    <a:pt x="529" y="616"/>
                    <a:pt x="529" y="617"/>
                    <a:pt x="529" y="617"/>
                  </a:cubicBezTo>
                  <a:cubicBezTo>
                    <a:pt x="529" y="617"/>
                    <a:pt x="529" y="617"/>
                    <a:pt x="529" y="617"/>
                  </a:cubicBezTo>
                  <a:cubicBezTo>
                    <a:pt x="529" y="617"/>
                    <a:pt x="529" y="617"/>
                    <a:pt x="529" y="617"/>
                  </a:cubicBezTo>
                  <a:cubicBezTo>
                    <a:pt x="530" y="617"/>
                    <a:pt x="530" y="617"/>
                    <a:pt x="530" y="617"/>
                  </a:cubicBezTo>
                  <a:cubicBezTo>
                    <a:pt x="530" y="617"/>
                    <a:pt x="530" y="617"/>
                    <a:pt x="531" y="617"/>
                  </a:cubicBezTo>
                  <a:cubicBezTo>
                    <a:pt x="531" y="618"/>
                    <a:pt x="531" y="618"/>
                    <a:pt x="531" y="618"/>
                  </a:cubicBezTo>
                  <a:cubicBezTo>
                    <a:pt x="531" y="618"/>
                    <a:pt x="531" y="618"/>
                    <a:pt x="532" y="618"/>
                  </a:cubicBezTo>
                  <a:cubicBezTo>
                    <a:pt x="532" y="618"/>
                    <a:pt x="532" y="618"/>
                    <a:pt x="532" y="619"/>
                  </a:cubicBezTo>
                  <a:cubicBezTo>
                    <a:pt x="532" y="619"/>
                    <a:pt x="532" y="619"/>
                    <a:pt x="532" y="619"/>
                  </a:cubicBezTo>
                  <a:cubicBezTo>
                    <a:pt x="531" y="619"/>
                    <a:pt x="530" y="619"/>
                    <a:pt x="530" y="618"/>
                  </a:cubicBezTo>
                  <a:cubicBezTo>
                    <a:pt x="529" y="618"/>
                    <a:pt x="529" y="618"/>
                    <a:pt x="529" y="618"/>
                  </a:cubicBezTo>
                  <a:cubicBezTo>
                    <a:pt x="529" y="618"/>
                    <a:pt x="529" y="618"/>
                    <a:pt x="529" y="619"/>
                  </a:cubicBezTo>
                  <a:cubicBezTo>
                    <a:pt x="529" y="619"/>
                    <a:pt x="529" y="619"/>
                    <a:pt x="529" y="619"/>
                  </a:cubicBezTo>
                  <a:cubicBezTo>
                    <a:pt x="530" y="619"/>
                    <a:pt x="531" y="619"/>
                    <a:pt x="532" y="619"/>
                  </a:cubicBezTo>
                  <a:cubicBezTo>
                    <a:pt x="533" y="619"/>
                    <a:pt x="533" y="619"/>
                    <a:pt x="533" y="620"/>
                  </a:cubicBezTo>
                  <a:cubicBezTo>
                    <a:pt x="533" y="620"/>
                    <a:pt x="533" y="620"/>
                    <a:pt x="533" y="620"/>
                  </a:cubicBezTo>
                  <a:cubicBezTo>
                    <a:pt x="533" y="621"/>
                    <a:pt x="533" y="621"/>
                    <a:pt x="533" y="621"/>
                  </a:cubicBezTo>
                  <a:cubicBezTo>
                    <a:pt x="534" y="621"/>
                    <a:pt x="534" y="621"/>
                    <a:pt x="534" y="621"/>
                  </a:cubicBezTo>
                  <a:cubicBezTo>
                    <a:pt x="534" y="621"/>
                    <a:pt x="534" y="622"/>
                    <a:pt x="534" y="622"/>
                  </a:cubicBezTo>
                  <a:cubicBezTo>
                    <a:pt x="534" y="622"/>
                    <a:pt x="534" y="622"/>
                    <a:pt x="534" y="622"/>
                  </a:cubicBezTo>
                  <a:cubicBezTo>
                    <a:pt x="533" y="622"/>
                    <a:pt x="533" y="622"/>
                    <a:pt x="532" y="622"/>
                  </a:cubicBezTo>
                  <a:cubicBezTo>
                    <a:pt x="532" y="621"/>
                    <a:pt x="532" y="621"/>
                    <a:pt x="532" y="622"/>
                  </a:cubicBezTo>
                  <a:cubicBezTo>
                    <a:pt x="532" y="622"/>
                    <a:pt x="533" y="622"/>
                    <a:pt x="533" y="622"/>
                  </a:cubicBezTo>
                  <a:cubicBezTo>
                    <a:pt x="534" y="622"/>
                    <a:pt x="534" y="622"/>
                    <a:pt x="534" y="622"/>
                  </a:cubicBezTo>
                  <a:cubicBezTo>
                    <a:pt x="534" y="622"/>
                    <a:pt x="535" y="623"/>
                    <a:pt x="535" y="623"/>
                  </a:cubicBezTo>
                  <a:cubicBezTo>
                    <a:pt x="535" y="623"/>
                    <a:pt x="536" y="623"/>
                    <a:pt x="536" y="623"/>
                  </a:cubicBezTo>
                  <a:cubicBezTo>
                    <a:pt x="536" y="623"/>
                    <a:pt x="535" y="623"/>
                    <a:pt x="535" y="623"/>
                  </a:cubicBezTo>
                  <a:cubicBezTo>
                    <a:pt x="535" y="623"/>
                    <a:pt x="535" y="623"/>
                    <a:pt x="535" y="623"/>
                  </a:cubicBezTo>
                  <a:cubicBezTo>
                    <a:pt x="536" y="624"/>
                    <a:pt x="536" y="624"/>
                    <a:pt x="537" y="624"/>
                  </a:cubicBezTo>
                  <a:cubicBezTo>
                    <a:pt x="537" y="624"/>
                    <a:pt x="537" y="624"/>
                    <a:pt x="538" y="624"/>
                  </a:cubicBezTo>
                  <a:cubicBezTo>
                    <a:pt x="538" y="624"/>
                    <a:pt x="538" y="624"/>
                    <a:pt x="538" y="624"/>
                  </a:cubicBezTo>
                  <a:cubicBezTo>
                    <a:pt x="538" y="625"/>
                    <a:pt x="537" y="625"/>
                    <a:pt x="537" y="625"/>
                  </a:cubicBezTo>
                  <a:cubicBezTo>
                    <a:pt x="537" y="625"/>
                    <a:pt x="537" y="625"/>
                    <a:pt x="538" y="625"/>
                  </a:cubicBezTo>
                  <a:cubicBezTo>
                    <a:pt x="538" y="625"/>
                    <a:pt x="538" y="625"/>
                    <a:pt x="538" y="625"/>
                  </a:cubicBezTo>
                  <a:cubicBezTo>
                    <a:pt x="538" y="625"/>
                    <a:pt x="538" y="624"/>
                    <a:pt x="538" y="624"/>
                  </a:cubicBezTo>
                  <a:cubicBezTo>
                    <a:pt x="538" y="625"/>
                    <a:pt x="538" y="625"/>
                    <a:pt x="538" y="626"/>
                  </a:cubicBezTo>
                  <a:cubicBezTo>
                    <a:pt x="538" y="626"/>
                    <a:pt x="539" y="626"/>
                    <a:pt x="539" y="626"/>
                  </a:cubicBezTo>
                  <a:cubicBezTo>
                    <a:pt x="539" y="626"/>
                    <a:pt x="539" y="625"/>
                    <a:pt x="539" y="624"/>
                  </a:cubicBezTo>
                  <a:cubicBezTo>
                    <a:pt x="540" y="625"/>
                    <a:pt x="540" y="625"/>
                    <a:pt x="540" y="625"/>
                  </a:cubicBezTo>
                  <a:cubicBezTo>
                    <a:pt x="540" y="625"/>
                    <a:pt x="541" y="625"/>
                    <a:pt x="541" y="625"/>
                  </a:cubicBezTo>
                  <a:cubicBezTo>
                    <a:pt x="541" y="625"/>
                    <a:pt x="541" y="625"/>
                    <a:pt x="541" y="625"/>
                  </a:cubicBezTo>
                  <a:cubicBezTo>
                    <a:pt x="541" y="625"/>
                    <a:pt x="540" y="625"/>
                    <a:pt x="540" y="626"/>
                  </a:cubicBezTo>
                  <a:cubicBezTo>
                    <a:pt x="540" y="626"/>
                    <a:pt x="540" y="626"/>
                    <a:pt x="540" y="626"/>
                  </a:cubicBezTo>
                  <a:cubicBezTo>
                    <a:pt x="540" y="626"/>
                    <a:pt x="540" y="626"/>
                    <a:pt x="540" y="626"/>
                  </a:cubicBezTo>
                  <a:cubicBezTo>
                    <a:pt x="540" y="626"/>
                    <a:pt x="540" y="627"/>
                    <a:pt x="540" y="627"/>
                  </a:cubicBezTo>
                  <a:cubicBezTo>
                    <a:pt x="541" y="627"/>
                    <a:pt x="541" y="627"/>
                    <a:pt x="541" y="628"/>
                  </a:cubicBezTo>
                  <a:cubicBezTo>
                    <a:pt x="541" y="628"/>
                    <a:pt x="540" y="628"/>
                    <a:pt x="540" y="628"/>
                  </a:cubicBezTo>
                  <a:cubicBezTo>
                    <a:pt x="540" y="628"/>
                    <a:pt x="541" y="628"/>
                    <a:pt x="541" y="629"/>
                  </a:cubicBezTo>
                  <a:cubicBezTo>
                    <a:pt x="541" y="629"/>
                    <a:pt x="541" y="629"/>
                    <a:pt x="541" y="629"/>
                  </a:cubicBezTo>
                  <a:cubicBezTo>
                    <a:pt x="541" y="629"/>
                    <a:pt x="541" y="629"/>
                    <a:pt x="541" y="629"/>
                  </a:cubicBezTo>
                  <a:cubicBezTo>
                    <a:pt x="540" y="629"/>
                    <a:pt x="540" y="630"/>
                    <a:pt x="540" y="630"/>
                  </a:cubicBezTo>
                  <a:cubicBezTo>
                    <a:pt x="540" y="630"/>
                    <a:pt x="539" y="631"/>
                    <a:pt x="539" y="631"/>
                  </a:cubicBezTo>
                  <a:cubicBezTo>
                    <a:pt x="539" y="631"/>
                    <a:pt x="539" y="632"/>
                    <a:pt x="540" y="632"/>
                  </a:cubicBezTo>
                  <a:cubicBezTo>
                    <a:pt x="540" y="632"/>
                    <a:pt x="540" y="632"/>
                    <a:pt x="540" y="632"/>
                  </a:cubicBezTo>
                  <a:cubicBezTo>
                    <a:pt x="540" y="631"/>
                    <a:pt x="541" y="631"/>
                    <a:pt x="541" y="631"/>
                  </a:cubicBezTo>
                  <a:cubicBezTo>
                    <a:pt x="541" y="630"/>
                    <a:pt x="542" y="631"/>
                    <a:pt x="542" y="631"/>
                  </a:cubicBezTo>
                  <a:cubicBezTo>
                    <a:pt x="542" y="631"/>
                    <a:pt x="542" y="631"/>
                    <a:pt x="542" y="631"/>
                  </a:cubicBezTo>
                  <a:cubicBezTo>
                    <a:pt x="543" y="631"/>
                    <a:pt x="543" y="631"/>
                    <a:pt x="543" y="631"/>
                  </a:cubicBezTo>
                  <a:cubicBezTo>
                    <a:pt x="543" y="631"/>
                    <a:pt x="543" y="631"/>
                    <a:pt x="544" y="630"/>
                  </a:cubicBezTo>
                  <a:cubicBezTo>
                    <a:pt x="544" y="630"/>
                    <a:pt x="544" y="630"/>
                    <a:pt x="544" y="631"/>
                  </a:cubicBezTo>
                  <a:cubicBezTo>
                    <a:pt x="545" y="631"/>
                    <a:pt x="544" y="631"/>
                    <a:pt x="544" y="631"/>
                  </a:cubicBezTo>
                  <a:cubicBezTo>
                    <a:pt x="544" y="631"/>
                    <a:pt x="544" y="632"/>
                    <a:pt x="544" y="632"/>
                  </a:cubicBezTo>
                  <a:cubicBezTo>
                    <a:pt x="544" y="632"/>
                    <a:pt x="545" y="632"/>
                    <a:pt x="546" y="632"/>
                  </a:cubicBezTo>
                  <a:cubicBezTo>
                    <a:pt x="546" y="632"/>
                    <a:pt x="546" y="632"/>
                    <a:pt x="546" y="632"/>
                  </a:cubicBezTo>
                  <a:cubicBezTo>
                    <a:pt x="546" y="632"/>
                    <a:pt x="546" y="632"/>
                    <a:pt x="546" y="632"/>
                  </a:cubicBezTo>
                  <a:cubicBezTo>
                    <a:pt x="546" y="633"/>
                    <a:pt x="546" y="633"/>
                    <a:pt x="546" y="633"/>
                  </a:cubicBezTo>
                  <a:cubicBezTo>
                    <a:pt x="546" y="633"/>
                    <a:pt x="545" y="634"/>
                    <a:pt x="545" y="634"/>
                  </a:cubicBezTo>
                  <a:cubicBezTo>
                    <a:pt x="545" y="634"/>
                    <a:pt x="544" y="635"/>
                    <a:pt x="544" y="635"/>
                  </a:cubicBezTo>
                  <a:cubicBezTo>
                    <a:pt x="544" y="635"/>
                    <a:pt x="545" y="635"/>
                    <a:pt x="545" y="635"/>
                  </a:cubicBezTo>
                  <a:cubicBezTo>
                    <a:pt x="545" y="635"/>
                    <a:pt x="545" y="634"/>
                    <a:pt x="545" y="634"/>
                  </a:cubicBezTo>
                  <a:cubicBezTo>
                    <a:pt x="546" y="634"/>
                    <a:pt x="546" y="633"/>
                    <a:pt x="547" y="633"/>
                  </a:cubicBezTo>
                  <a:cubicBezTo>
                    <a:pt x="547" y="633"/>
                    <a:pt x="548" y="632"/>
                    <a:pt x="548" y="631"/>
                  </a:cubicBezTo>
                  <a:cubicBezTo>
                    <a:pt x="548" y="631"/>
                    <a:pt x="548" y="631"/>
                    <a:pt x="548" y="631"/>
                  </a:cubicBezTo>
                  <a:cubicBezTo>
                    <a:pt x="548" y="631"/>
                    <a:pt x="548" y="631"/>
                    <a:pt x="548" y="631"/>
                  </a:cubicBezTo>
                  <a:cubicBezTo>
                    <a:pt x="548" y="631"/>
                    <a:pt x="549" y="631"/>
                    <a:pt x="549" y="632"/>
                  </a:cubicBezTo>
                  <a:cubicBezTo>
                    <a:pt x="549" y="632"/>
                    <a:pt x="549" y="632"/>
                    <a:pt x="548" y="632"/>
                  </a:cubicBezTo>
                  <a:cubicBezTo>
                    <a:pt x="548" y="633"/>
                    <a:pt x="547" y="633"/>
                    <a:pt x="547" y="634"/>
                  </a:cubicBezTo>
                  <a:cubicBezTo>
                    <a:pt x="547" y="634"/>
                    <a:pt x="548" y="634"/>
                    <a:pt x="548" y="633"/>
                  </a:cubicBezTo>
                  <a:cubicBezTo>
                    <a:pt x="548" y="633"/>
                    <a:pt x="548" y="633"/>
                    <a:pt x="548" y="633"/>
                  </a:cubicBezTo>
                  <a:cubicBezTo>
                    <a:pt x="548" y="633"/>
                    <a:pt x="549" y="633"/>
                    <a:pt x="549" y="633"/>
                  </a:cubicBezTo>
                  <a:cubicBezTo>
                    <a:pt x="549" y="633"/>
                    <a:pt x="549" y="632"/>
                    <a:pt x="549" y="632"/>
                  </a:cubicBezTo>
                  <a:cubicBezTo>
                    <a:pt x="549" y="632"/>
                    <a:pt x="550" y="632"/>
                    <a:pt x="550" y="633"/>
                  </a:cubicBezTo>
                  <a:cubicBezTo>
                    <a:pt x="550" y="633"/>
                    <a:pt x="550" y="633"/>
                    <a:pt x="550" y="633"/>
                  </a:cubicBezTo>
                  <a:cubicBezTo>
                    <a:pt x="549" y="633"/>
                    <a:pt x="549" y="633"/>
                    <a:pt x="549" y="633"/>
                  </a:cubicBezTo>
                  <a:cubicBezTo>
                    <a:pt x="549" y="634"/>
                    <a:pt x="549" y="634"/>
                    <a:pt x="549" y="634"/>
                  </a:cubicBezTo>
                  <a:cubicBezTo>
                    <a:pt x="549" y="634"/>
                    <a:pt x="550" y="634"/>
                    <a:pt x="550" y="634"/>
                  </a:cubicBezTo>
                  <a:cubicBezTo>
                    <a:pt x="550" y="634"/>
                    <a:pt x="549" y="635"/>
                    <a:pt x="549" y="635"/>
                  </a:cubicBezTo>
                  <a:cubicBezTo>
                    <a:pt x="549" y="635"/>
                    <a:pt x="550" y="635"/>
                    <a:pt x="550" y="636"/>
                  </a:cubicBezTo>
                  <a:cubicBezTo>
                    <a:pt x="551" y="636"/>
                    <a:pt x="552" y="636"/>
                    <a:pt x="553" y="636"/>
                  </a:cubicBezTo>
                  <a:cubicBezTo>
                    <a:pt x="553" y="636"/>
                    <a:pt x="553" y="636"/>
                    <a:pt x="553" y="636"/>
                  </a:cubicBezTo>
                  <a:cubicBezTo>
                    <a:pt x="553" y="636"/>
                    <a:pt x="553" y="636"/>
                    <a:pt x="554" y="636"/>
                  </a:cubicBezTo>
                  <a:cubicBezTo>
                    <a:pt x="554" y="636"/>
                    <a:pt x="554" y="636"/>
                    <a:pt x="554" y="636"/>
                  </a:cubicBezTo>
                  <a:cubicBezTo>
                    <a:pt x="555" y="636"/>
                    <a:pt x="555" y="636"/>
                    <a:pt x="555" y="636"/>
                  </a:cubicBezTo>
                  <a:cubicBezTo>
                    <a:pt x="555" y="635"/>
                    <a:pt x="556" y="635"/>
                    <a:pt x="556" y="635"/>
                  </a:cubicBezTo>
                  <a:cubicBezTo>
                    <a:pt x="556" y="635"/>
                    <a:pt x="556" y="635"/>
                    <a:pt x="557" y="635"/>
                  </a:cubicBezTo>
                  <a:cubicBezTo>
                    <a:pt x="557" y="635"/>
                    <a:pt x="557" y="635"/>
                    <a:pt x="557" y="635"/>
                  </a:cubicBezTo>
                  <a:cubicBezTo>
                    <a:pt x="557" y="635"/>
                    <a:pt x="556" y="635"/>
                    <a:pt x="556" y="635"/>
                  </a:cubicBezTo>
                  <a:cubicBezTo>
                    <a:pt x="557" y="635"/>
                    <a:pt x="557" y="636"/>
                    <a:pt x="557" y="636"/>
                  </a:cubicBezTo>
                  <a:cubicBezTo>
                    <a:pt x="557" y="636"/>
                    <a:pt x="556" y="636"/>
                    <a:pt x="556" y="636"/>
                  </a:cubicBezTo>
                  <a:cubicBezTo>
                    <a:pt x="556" y="637"/>
                    <a:pt x="555" y="637"/>
                    <a:pt x="555" y="637"/>
                  </a:cubicBezTo>
                  <a:cubicBezTo>
                    <a:pt x="556" y="637"/>
                    <a:pt x="557" y="637"/>
                    <a:pt x="557" y="637"/>
                  </a:cubicBezTo>
                  <a:cubicBezTo>
                    <a:pt x="557" y="637"/>
                    <a:pt x="558" y="637"/>
                    <a:pt x="558" y="637"/>
                  </a:cubicBezTo>
                  <a:cubicBezTo>
                    <a:pt x="558" y="637"/>
                    <a:pt x="558" y="637"/>
                    <a:pt x="558" y="638"/>
                  </a:cubicBezTo>
                  <a:cubicBezTo>
                    <a:pt x="558" y="638"/>
                    <a:pt x="558" y="638"/>
                    <a:pt x="559" y="638"/>
                  </a:cubicBezTo>
                  <a:cubicBezTo>
                    <a:pt x="559" y="638"/>
                    <a:pt x="560" y="638"/>
                    <a:pt x="560" y="638"/>
                  </a:cubicBezTo>
                  <a:cubicBezTo>
                    <a:pt x="560" y="638"/>
                    <a:pt x="561" y="639"/>
                    <a:pt x="561" y="639"/>
                  </a:cubicBezTo>
                  <a:cubicBezTo>
                    <a:pt x="561" y="639"/>
                    <a:pt x="561" y="639"/>
                    <a:pt x="560" y="640"/>
                  </a:cubicBezTo>
                  <a:cubicBezTo>
                    <a:pt x="560" y="640"/>
                    <a:pt x="559" y="641"/>
                    <a:pt x="559" y="641"/>
                  </a:cubicBezTo>
                  <a:cubicBezTo>
                    <a:pt x="558" y="641"/>
                    <a:pt x="558" y="641"/>
                    <a:pt x="558" y="641"/>
                  </a:cubicBezTo>
                  <a:cubicBezTo>
                    <a:pt x="557" y="641"/>
                    <a:pt x="556" y="641"/>
                    <a:pt x="555" y="642"/>
                  </a:cubicBezTo>
                  <a:cubicBezTo>
                    <a:pt x="555" y="642"/>
                    <a:pt x="554" y="642"/>
                    <a:pt x="554" y="642"/>
                  </a:cubicBezTo>
                  <a:cubicBezTo>
                    <a:pt x="554" y="642"/>
                    <a:pt x="554" y="642"/>
                    <a:pt x="554" y="642"/>
                  </a:cubicBezTo>
                  <a:cubicBezTo>
                    <a:pt x="554" y="643"/>
                    <a:pt x="553" y="643"/>
                    <a:pt x="552" y="643"/>
                  </a:cubicBezTo>
                  <a:cubicBezTo>
                    <a:pt x="553" y="643"/>
                    <a:pt x="553" y="643"/>
                    <a:pt x="553" y="644"/>
                  </a:cubicBezTo>
                  <a:cubicBezTo>
                    <a:pt x="553" y="644"/>
                    <a:pt x="553" y="644"/>
                    <a:pt x="553" y="644"/>
                  </a:cubicBezTo>
                  <a:cubicBezTo>
                    <a:pt x="553" y="644"/>
                    <a:pt x="553" y="644"/>
                    <a:pt x="553" y="644"/>
                  </a:cubicBezTo>
                  <a:cubicBezTo>
                    <a:pt x="552" y="645"/>
                    <a:pt x="551" y="645"/>
                    <a:pt x="550" y="644"/>
                  </a:cubicBezTo>
                  <a:cubicBezTo>
                    <a:pt x="550" y="644"/>
                    <a:pt x="550" y="644"/>
                    <a:pt x="550" y="644"/>
                  </a:cubicBezTo>
                  <a:cubicBezTo>
                    <a:pt x="549" y="644"/>
                    <a:pt x="547" y="645"/>
                    <a:pt x="546" y="645"/>
                  </a:cubicBezTo>
                  <a:cubicBezTo>
                    <a:pt x="547" y="645"/>
                    <a:pt x="547" y="645"/>
                    <a:pt x="548" y="645"/>
                  </a:cubicBezTo>
                  <a:cubicBezTo>
                    <a:pt x="548" y="645"/>
                    <a:pt x="549" y="645"/>
                    <a:pt x="549" y="645"/>
                  </a:cubicBezTo>
                  <a:cubicBezTo>
                    <a:pt x="549" y="645"/>
                    <a:pt x="549" y="645"/>
                    <a:pt x="549" y="645"/>
                  </a:cubicBezTo>
                  <a:cubicBezTo>
                    <a:pt x="549" y="645"/>
                    <a:pt x="549" y="645"/>
                    <a:pt x="549" y="645"/>
                  </a:cubicBezTo>
                  <a:cubicBezTo>
                    <a:pt x="548" y="647"/>
                    <a:pt x="546" y="647"/>
                    <a:pt x="545" y="647"/>
                  </a:cubicBezTo>
                  <a:cubicBezTo>
                    <a:pt x="544" y="648"/>
                    <a:pt x="543" y="648"/>
                    <a:pt x="543" y="648"/>
                  </a:cubicBezTo>
                  <a:cubicBezTo>
                    <a:pt x="542" y="649"/>
                    <a:pt x="542" y="649"/>
                    <a:pt x="542" y="650"/>
                  </a:cubicBezTo>
                  <a:cubicBezTo>
                    <a:pt x="542" y="650"/>
                    <a:pt x="542" y="651"/>
                    <a:pt x="542" y="651"/>
                  </a:cubicBezTo>
                  <a:cubicBezTo>
                    <a:pt x="542" y="651"/>
                    <a:pt x="542" y="651"/>
                    <a:pt x="542" y="651"/>
                  </a:cubicBezTo>
                  <a:cubicBezTo>
                    <a:pt x="542" y="651"/>
                    <a:pt x="542" y="651"/>
                    <a:pt x="542" y="651"/>
                  </a:cubicBezTo>
                  <a:cubicBezTo>
                    <a:pt x="542" y="652"/>
                    <a:pt x="541" y="652"/>
                    <a:pt x="541" y="652"/>
                  </a:cubicBezTo>
                  <a:cubicBezTo>
                    <a:pt x="541" y="652"/>
                    <a:pt x="540" y="652"/>
                    <a:pt x="540" y="652"/>
                  </a:cubicBezTo>
                  <a:cubicBezTo>
                    <a:pt x="540" y="652"/>
                    <a:pt x="541" y="653"/>
                    <a:pt x="541" y="653"/>
                  </a:cubicBezTo>
                  <a:cubicBezTo>
                    <a:pt x="541" y="652"/>
                    <a:pt x="541" y="652"/>
                    <a:pt x="541" y="652"/>
                  </a:cubicBezTo>
                  <a:cubicBezTo>
                    <a:pt x="541" y="652"/>
                    <a:pt x="542" y="652"/>
                    <a:pt x="542" y="652"/>
                  </a:cubicBezTo>
                  <a:cubicBezTo>
                    <a:pt x="542" y="653"/>
                    <a:pt x="542" y="652"/>
                    <a:pt x="543" y="652"/>
                  </a:cubicBezTo>
                  <a:cubicBezTo>
                    <a:pt x="543" y="652"/>
                    <a:pt x="543" y="652"/>
                    <a:pt x="543" y="651"/>
                  </a:cubicBezTo>
                  <a:cubicBezTo>
                    <a:pt x="543" y="651"/>
                    <a:pt x="543" y="651"/>
                    <a:pt x="544" y="651"/>
                  </a:cubicBezTo>
                  <a:cubicBezTo>
                    <a:pt x="544" y="651"/>
                    <a:pt x="544" y="651"/>
                    <a:pt x="544" y="651"/>
                  </a:cubicBezTo>
                  <a:cubicBezTo>
                    <a:pt x="545" y="651"/>
                    <a:pt x="545" y="651"/>
                    <a:pt x="546" y="650"/>
                  </a:cubicBezTo>
                  <a:cubicBezTo>
                    <a:pt x="547" y="650"/>
                    <a:pt x="547" y="649"/>
                    <a:pt x="548" y="649"/>
                  </a:cubicBezTo>
                  <a:cubicBezTo>
                    <a:pt x="549" y="649"/>
                    <a:pt x="549" y="649"/>
                    <a:pt x="549" y="649"/>
                  </a:cubicBezTo>
                  <a:cubicBezTo>
                    <a:pt x="549" y="649"/>
                    <a:pt x="550" y="648"/>
                    <a:pt x="550" y="648"/>
                  </a:cubicBezTo>
                  <a:cubicBezTo>
                    <a:pt x="550" y="648"/>
                    <a:pt x="549" y="648"/>
                    <a:pt x="549" y="648"/>
                  </a:cubicBezTo>
                  <a:cubicBezTo>
                    <a:pt x="549" y="647"/>
                    <a:pt x="550" y="647"/>
                    <a:pt x="550" y="647"/>
                  </a:cubicBezTo>
                  <a:cubicBezTo>
                    <a:pt x="550" y="647"/>
                    <a:pt x="550" y="646"/>
                    <a:pt x="551" y="646"/>
                  </a:cubicBezTo>
                  <a:cubicBezTo>
                    <a:pt x="551" y="646"/>
                    <a:pt x="551" y="646"/>
                    <a:pt x="552" y="646"/>
                  </a:cubicBezTo>
                  <a:cubicBezTo>
                    <a:pt x="553" y="645"/>
                    <a:pt x="554" y="645"/>
                    <a:pt x="555" y="644"/>
                  </a:cubicBezTo>
                  <a:cubicBezTo>
                    <a:pt x="555" y="644"/>
                    <a:pt x="556" y="644"/>
                    <a:pt x="556" y="644"/>
                  </a:cubicBezTo>
                  <a:cubicBezTo>
                    <a:pt x="556" y="644"/>
                    <a:pt x="557" y="645"/>
                    <a:pt x="557" y="644"/>
                  </a:cubicBezTo>
                  <a:cubicBezTo>
                    <a:pt x="556" y="644"/>
                    <a:pt x="556" y="644"/>
                    <a:pt x="555" y="644"/>
                  </a:cubicBezTo>
                  <a:cubicBezTo>
                    <a:pt x="554" y="644"/>
                    <a:pt x="554" y="644"/>
                    <a:pt x="553" y="644"/>
                  </a:cubicBezTo>
                  <a:cubicBezTo>
                    <a:pt x="553" y="643"/>
                    <a:pt x="554" y="643"/>
                    <a:pt x="554" y="643"/>
                  </a:cubicBezTo>
                  <a:cubicBezTo>
                    <a:pt x="555" y="643"/>
                    <a:pt x="556" y="643"/>
                    <a:pt x="557" y="643"/>
                  </a:cubicBezTo>
                  <a:cubicBezTo>
                    <a:pt x="558" y="643"/>
                    <a:pt x="559" y="643"/>
                    <a:pt x="560" y="643"/>
                  </a:cubicBezTo>
                  <a:cubicBezTo>
                    <a:pt x="560" y="643"/>
                    <a:pt x="560" y="643"/>
                    <a:pt x="560" y="644"/>
                  </a:cubicBezTo>
                  <a:cubicBezTo>
                    <a:pt x="560" y="644"/>
                    <a:pt x="560" y="644"/>
                    <a:pt x="560" y="644"/>
                  </a:cubicBezTo>
                  <a:cubicBezTo>
                    <a:pt x="561" y="645"/>
                    <a:pt x="562" y="646"/>
                    <a:pt x="562" y="646"/>
                  </a:cubicBezTo>
                  <a:cubicBezTo>
                    <a:pt x="562" y="647"/>
                    <a:pt x="562" y="647"/>
                    <a:pt x="562" y="647"/>
                  </a:cubicBezTo>
                  <a:cubicBezTo>
                    <a:pt x="562" y="647"/>
                    <a:pt x="562" y="647"/>
                    <a:pt x="562" y="647"/>
                  </a:cubicBezTo>
                  <a:cubicBezTo>
                    <a:pt x="562" y="647"/>
                    <a:pt x="562" y="648"/>
                    <a:pt x="562" y="648"/>
                  </a:cubicBezTo>
                  <a:cubicBezTo>
                    <a:pt x="561" y="649"/>
                    <a:pt x="560" y="649"/>
                    <a:pt x="560" y="650"/>
                  </a:cubicBezTo>
                  <a:cubicBezTo>
                    <a:pt x="560" y="650"/>
                    <a:pt x="561" y="650"/>
                    <a:pt x="561" y="650"/>
                  </a:cubicBezTo>
                  <a:cubicBezTo>
                    <a:pt x="561" y="650"/>
                    <a:pt x="561" y="650"/>
                    <a:pt x="561" y="650"/>
                  </a:cubicBezTo>
                  <a:cubicBezTo>
                    <a:pt x="561" y="651"/>
                    <a:pt x="561" y="651"/>
                    <a:pt x="561" y="651"/>
                  </a:cubicBezTo>
                  <a:cubicBezTo>
                    <a:pt x="562" y="651"/>
                    <a:pt x="562" y="650"/>
                    <a:pt x="562" y="649"/>
                  </a:cubicBezTo>
                  <a:cubicBezTo>
                    <a:pt x="562" y="649"/>
                    <a:pt x="562" y="649"/>
                    <a:pt x="562" y="649"/>
                  </a:cubicBezTo>
                  <a:cubicBezTo>
                    <a:pt x="562" y="649"/>
                    <a:pt x="562" y="649"/>
                    <a:pt x="562" y="649"/>
                  </a:cubicBezTo>
                  <a:cubicBezTo>
                    <a:pt x="563" y="648"/>
                    <a:pt x="564" y="649"/>
                    <a:pt x="566" y="648"/>
                  </a:cubicBezTo>
                  <a:cubicBezTo>
                    <a:pt x="566" y="648"/>
                    <a:pt x="566" y="648"/>
                    <a:pt x="567" y="648"/>
                  </a:cubicBezTo>
                  <a:cubicBezTo>
                    <a:pt x="567" y="648"/>
                    <a:pt x="566" y="648"/>
                    <a:pt x="566" y="648"/>
                  </a:cubicBezTo>
                  <a:cubicBezTo>
                    <a:pt x="566" y="649"/>
                    <a:pt x="566" y="649"/>
                    <a:pt x="566" y="649"/>
                  </a:cubicBezTo>
                  <a:cubicBezTo>
                    <a:pt x="566" y="650"/>
                    <a:pt x="568" y="650"/>
                    <a:pt x="568" y="650"/>
                  </a:cubicBezTo>
                  <a:cubicBezTo>
                    <a:pt x="568" y="650"/>
                    <a:pt x="568" y="650"/>
                    <a:pt x="569" y="650"/>
                  </a:cubicBezTo>
                  <a:cubicBezTo>
                    <a:pt x="569" y="650"/>
                    <a:pt x="569" y="650"/>
                    <a:pt x="569" y="650"/>
                  </a:cubicBezTo>
                  <a:cubicBezTo>
                    <a:pt x="569" y="650"/>
                    <a:pt x="570" y="650"/>
                    <a:pt x="569" y="651"/>
                  </a:cubicBezTo>
                  <a:cubicBezTo>
                    <a:pt x="569" y="651"/>
                    <a:pt x="569" y="651"/>
                    <a:pt x="569" y="651"/>
                  </a:cubicBezTo>
                  <a:cubicBezTo>
                    <a:pt x="569" y="651"/>
                    <a:pt x="569" y="651"/>
                    <a:pt x="569" y="651"/>
                  </a:cubicBezTo>
                  <a:cubicBezTo>
                    <a:pt x="569" y="651"/>
                    <a:pt x="568" y="651"/>
                    <a:pt x="568" y="651"/>
                  </a:cubicBezTo>
                  <a:cubicBezTo>
                    <a:pt x="568" y="651"/>
                    <a:pt x="568" y="651"/>
                    <a:pt x="569" y="651"/>
                  </a:cubicBezTo>
                  <a:cubicBezTo>
                    <a:pt x="569" y="651"/>
                    <a:pt x="569" y="651"/>
                    <a:pt x="569" y="651"/>
                  </a:cubicBezTo>
                  <a:cubicBezTo>
                    <a:pt x="570" y="652"/>
                    <a:pt x="570" y="652"/>
                    <a:pt x="570" y="652"/>
                  </a:cubicBezTo>
                  <a:cubicBezTo>
                    <a:pt x="570" y="652"/>
                    <a:pt x="570" y="653"/>
                    <a:pt x="571" y="653"/>
                  </a:cubicBezTo>
                  <a:cubicBezTo>
                    <a:pt x="571" y="653"/>
                    <a:pt x="571" y="654"/>
                    <a:pt x="571" y="654"/>
                  </a:cubicBezTo>
                  <a:cubicBezTo>
                    <a:pt x="571" y="654"/>
                    <a:pt x="571" y="654"/>
                    <a:pt x="571" y="654"/>
                  </a:cubicBezTo>
                  <a:cubicBezTo>
                    <a:pt x="571" y="654"/>
                    <a:pt x="571" y="654"/>
                    <a:pt x="571" y="654"/>
                  </a:cubicBezTo>
                  <a:cubicBezTo>
                    <a:pt x="571" y="655"/>
                    <a:pt x="571" y="655"/>
                    <a:pt x="571" y="656"/>
                  </a:cubicBezTo>
                  <a:cubicBezTo>
                    <a:pt x="571" y="656"/>
                    <a:pt x="571" y="656"/>
                    <a:pt x="571" y="656"/>
                  </a:cubicBezTo>
                  <a:cubicBezTo>
                    <a:pt x="571" y="656"/>
                    <a:pt x="570" y="656"/>
                    <a:pt x="569" y="656"/>
                  </a:cubicBezTo>
                  <a:cubicBezTo>
                    <a:pt x="570" y="657"/>
                    <a:pt x="570" y="657"/>
                    <a:pt x="570" y="657"/>
                  </a:cubicBezTo>
                  <a:cubicBezTo>
                    <a:pt x="570" y="657"/>
                    <a:pt x="570" y="657"/>
                    <a:pt x="571" y="658"/>
                  </a:cubicBezTo>
                  <a:cubicBezTo>
                    <a:pt x="571" y="658"/>
                    <a:pt x="571" y="658"/>
                    <a:pt x="571" y="658"/>
                  </a:cubicBezTo>
                  <a:cubicBezTo>
                    <a:pt x="571" y="658"/>
                    <a:pt x="571" y="658"/>
                    <a:pt x="571" y="658"/>
                  </a:cubicBezTo>
                  <a:cubicBezTo>
                    <a:pt x="570" y="658"/>
                    <a:pt x="570" y="659"/>
                    <a:pt x="570" y="659"/>
                  </a:cubicBezTo>
                  <a:cubicBezTo>
                    <a:pt x="570" y="659"/>
                    <a:pt x="570" y="659"/>
                    <a:pt x="570" y="659"/>
                  </a:cubicBezTo>
                  <a:cubicBezTo>
                    <a:pt x="570" y="659"/>
                    <a:pt x="570" y="659"/>
                    <a:pt x="570" y="659"/>
                  </a:cubicBezTo>
                  <a:cubicBezTo>
                    <a:pt x="569" y="659"/>
                    <a:pt x="569" y="659"/>
                    <a:pt x="569" y="659"/>
                  </a:cubicBezTo>
                  <a:cubicBezTo>
                    <a:pt x="569" y="659"/>
                    <a:pt x="569" y="659"/>
                    <a:pt x="569" y="659"/>
                  </a:cubicBezTo>
                  <a:cubicBezTo>
                    <a:pt x="569" y="659"/>
                    <a:pt x="569" y="659"/>
                    <a:pt x="569" y="659"/>
                  </a:cubicBezTo>
                  <a:cubicBezTo>
                    <a:pt x="570" y="659"/>
                    <a:pt x="570" y="660"/>
                    <a:pt x="570" y="660"/>
                  </a:cubicBezTo>
                  <a:cubicBezTo>
                    <a:pt x="570" y="660"/>
                    <a:pt x="570" y="660"/>
                    <a:pt x="571" y="660"/>
                  </a:cubicBezTo>
                  <a:cubicBezTo>
                    <a:pt x="571" y="660"/>
                    <a:pt x="571" y="660"/>
                    <a:pt x="571" y="660"/>
                  </a:cubicBezTo>
                  <a:cubicBezTo>
                    <a:pt x="571" y="660"/>
                    <a:pt x="571" y="661"/>
                    <a:pt x="571" y="661"/>
                  </a:cubicBezTo>
                  <a:cubicBezTo>
                    <a:pt x="571" y="661"/>
                    <a:pt x="571" y="662"/>
                    <a:pt x="571" y="662"/>
                  </a:cubicBezTo>
                  <a:cubicBezTo>
                    <a:pt x="571" y="662"/>
                    <a:pt x="570" y="661"/>
                    <a:pt x="569" y="661"/>
                  </a:cubicBezTo>
                  <a:cubicBezTo>
                    <a:pt x="569" y="661"/>
                    <a:pt x="569" y="661"/>
                    <a:pt x="569" y="661"/>
                  </a:cubicBezTo>
                  <a:cubicBezTo>
                    <a:pt x="569" y="661"/>
                    <a:pt x="569" y="662"/>
                    <a:pt x="569" y="662"/>
                  </a:cubicBezTo>
                  <a:cubicBezTo>
                    <a:pt x="570" y="662"/>
                    <a:pt x="570" y="662"/>
                    <a:pt x="571" y="662"/>
                  </a:cubicBezTo>
                  <a:cubicBezTo>
                    <a:pt x="571" y="662"/>
                    <a:pt x="572" y="662"/>
                    <a:pt x="572" y="663"/>
                  </a:cubicBezTo>
                  <a:cubicBezTo>
                    <a:pt x="572" y="663"/>
                    <a:pt x="572" y="663"/>
                    <a:pt x="572" y="663"/>
                  </a:cubicBez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grpSp>
        <p:nvGrpSpPr>
          <p:cNvPr id="387" name="Group 386">
            <a:extLst>
              <a:ext uri="{FF2B5EF4-FFF2-40B4-BE49-F238E27FC236}">
                <a16:creationId xmlns:a16="http://schemas.microsoft.com/office/drawing/2014/main" id="{181C4E8C-D387-4084-BA91-CB637C13E663}"/>
              </a:ext>
            </a:extLst>
          </p:cNvPr>
          <p:cNvGrpSpPr/>
          <p:nvPr/>
        </p:nvGrpSpPr>
        <p:grpSpPr>
          <a:xfrm>
            <a:off x="5451258" y="3457452"/>
            <a:ext cx="2384696" cy="1996776"/>
            <a:chOff x="5450240" y="3457737"/>
            <a:chExt cx="2384696" cy="1996776"/>
          </a:xfrm>
          <a:solidFill>
            <a:srgbClr val="E3EAFD"/>
          </a:solidFill>
        </p:grpSpPr>
        <p:sp>
          <p:nvSpPr>
            <p:cNvPr id="388" name="Freeform 824">
              <a:extLst>
                <a:ext uri="{FF2B5EF4-FFF2-40B4-BE49-F238E27FC236}">
                  <a16:creationId xmlns:a16="http://schemas.microsoft.com/office/drawing/2014/main" id="{B575FB84-2E66-401D-BA74-FA92F7C1CF07}"/>
                </a:ext>
              </a:extLst>
            </p:cNvPr>
            <p:cNvSpPr>
              <a:spLocks noEditPoints="1"/>
            </p:cNvSpPr>
            <p:nvPr/>
          </p:nvSpPr>
          <p:spPr bwMode="auto">
            <a:xfrm>
              <a:off x="7358709" y="3997443"/>
              <a:ext cx="372775" cy="170739"/>
            </a:xfrm>
            <a:custGeom>
              <a:avLst/>
              <a:gdLst>
                <a:gd name="T0" fmla="*/ 80 w 80"/>
                <a:gd name="T1" fmla="*/ 44 h 45"/>
                <a:gd name="T2" fmla="*/ 74 w 80"/>
                <a:gd name="T3" fmla="*/ 45 h 45"/>
                <a:gd name="T4" fmla="*/ 73 w 80"/>
                <a:gd name="T5" fmla="*/ 43 h 45"/>
                <a:gd name="T6" fmla="*/ 75 w 80"/>
                <a:gd name="T7" fmla="*/ 43 h 45"/>
                <a:gd name="T8" fmla="*/ 76 w 80"/>
                <a:gd name="T9" fmla="*/ 43 h 45"/>
                <a:gd name="T10" fmla="*/ 80 w 80"/>
                <a:gd name="T11" fmla="*/ 44 h 45"/>
                <a:gd name="T12" fmla="*/ 41 w 80"/>
                <a:gd name="T13" fmla="*/ 3 h 45"/>
                <a:gd name="T14" fmla="*/ 36 w 80"/>
                <a:gd name="T15" fmla="*/ 6 h 45"/>
                <a:gd name="T16" fmla="*/ 30 w 80"/>
                <a:gd name="T17" fmla="*/ 14 h 45"/>
                <a:gd name="T18" fmla="*/ 25 w 80"/>
                <a:gd name="T19" fmla="*/ 12 h 45"/>
                <a:gd name="T20" fmla="*/ 14 w 80"/>
                <a:gd name="T21" fmla="*/ 11 h 45"/>
                <a:gd name="T22" fmla="*/ 4 w 80"/>
                <a:gd name="T23" fmla="*/ 11 h 45"/>
                <a:gd name="T24" fmla="*/ 3 w 80"/>
                <a:gd name="T25" fmla="*/ 15 h 45"/>
                <a:gd name="T26" fmla="*/ 3 w 80"/>
                <a:gd name="T27" fmla="*/ 17 h 45"/>
                <a:gd name="T28" fmla="*/ 0 w 80"/>
                <a:gd name="T29" fmla="*/ 19 h 45"/>
                <a:gd name="T30" fmla="*/ 0 w 80"/>
                <a:gd name="T31" fmla="*/ 19 h 45"/>
                <a:gd name="T32" fmla="*/ 1 w 80"/>
                <a:gd name="T33" fmla="*/ 30 h 45"/>
                <a:gd name="T34" fmla="*/ 2 w 80"/>
                <a:gd name="T35" fmla="*/ 36 h 45"/>
                <a:gd name="T36" fmla="*/ 3 w 80"/>
                <a:gd name="T37" fmla="*/ 41 h 45"/>
                <a:gd name="T38" fmla="*/ 6 w 80"/>
                <a:gd name="T39" fmla="*/ 43 h 45"/>
                <a:gd name="T40" fmla="*/ 11 w 80"/>
                <a:gd name="T41" fmla="*/ 43 h 45"/>
                <a:gd name="T42" fmla="*/ 14 w 80"/>
                <a:gd name="T43" fmla="*/ 42 h 45"/>
                <a:gd name="T44" fmla="*/ 20 w 80"/>
                <a:gd name="T45" fmla="*/ 38 h 45"/>
                <a:gd name="T46" fmla="*/ 27 w 80"/>
                <a:gd name="T47" fmla="*/ 37 h 45"/>
                <a:gd name="T48" fmla="*/ 31 w 80"/>
                <a:gd name="T49" fmla="*/ 36 h 45"/>
                <a:gd name="T50" fmla="*/ 33 w 80"/>
                <a:gd name="T51" fmla="*/ 35 h 45"/>
                <a:gd name="T52" fmla="*/ 38 w 80"/>
                <a:gd name="T53" fmla="*/ 34 h 45"/>
                <a:gd name="T54" fmla="*/ 42 w 80"/>
                <a:gd name="T55" fmla="*/ 32 h 45"/>
                <a:gd name="T56" fmla="*/ 44 w 80"/>
                <a:gd name="T57" fmla="*/ 30 h 45"/>
                <a:gd name="T58" fmla="*/ 49 w 80"/>
                <a:gd name="T59" fmla="*/ 28 h 45"/>
                <a:gd name="T60" fmla="*/ 53 w 80"/>
                <a:gd name="T61" fmla="*/ 27 h 45"/>
                <a:gd name="T62" fmla="*/ 55 w 80"/>
                <a:gd name="T63" fmla="*/ 26 h 45"/>
                <a:gd name="T64" fmla="*/ 61 w 80"/>
                <a:gd name="T65" fmla="*/ 24 h 45"/>
                <a:gd name="T66" fmla="*/ 64 w 80"/>
                <a:gd name="T67" fmla="*/ 23 h 45"/>
                <a:gd name="T68" fmla="*/ 65 w 80"/>
                <a:gd name="T69" fmla="*/ 21 h 45"/>
                <a:gd name="T70" fmla="*/ 65 w 80"/>
                <a:gd name="T71" fmla="*/ 18 h 45"/>
                <a:gd name="T72" fmla="*/ 69 w 80"/>
                <a:gd name="T73" fmla="*/ 15 h 45"/>
                <a:gd name="T74" fmla="*/ 62 w 80"/>
                <a:gd name="T75" fmla="*/ 0 h 45"/>
                <a:gd name="T76" fmla="*/ 51 w 80"/>
                <a:gd name="T77" fmla="*/ 2 h 45"/>
                <a:gd name="T78" fmla="*/ 41 w 80"/>
                <a:gd name="T79"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45">
                  <a:moveTo>
                    <a:pt x="80" y="44"/>
                  </a:moveTo>
                  <a:cubicBezTo>
                    <a:pt x="78" y="45"/>
                    <a:pt x="76" y="45"/>
                    <a:pt x="74" y="45"/>
                  </a:cubicBezTo>
                  <a:cubicBezTo>
                    <a:pt x="74" y="45"/>
                    <a:pt x="73" y="45"/>
                    <a:pt x="73" y="43"/>
                  </a:cubicBezTo>
                  <a:cubicBezTo>
                    <a:pt x="73" y="42"/>
                    <a:pt x="74" y="43"/>
                    <a:pt x="75" y="43"/>
                  </a:cubicBezTo>
                  <a:cubicBezTo>
                    <a:pt x="75" y="43"/>
                    <a:pt x="76" y="44"/>
                    <a:pt x="76" y="43"/>
                  </a:cubicBezTo>
                  <a:cubicBezTo>
                    <a:pt x="78" y="42"/>
                    <a:pt x="79" y="43"/>
                    <a:pt x="80" y="44"/>
                  </a:cubicBezTo>
                  <a:close/>
                  <a:moveTo>
                    <a:pt x="41" y="3"/>
                  </a:moveTo>
                  <a:cubicBezTo>
                    <a:pt x="41" y="3"/>
                    <a:pt x="37" y="6"/>
                    <a:pt x="36" y="6"/>
                  </a:cubicBezTo>
                  <a:cubicBezTo>
                    <a:pt x="36" y="6"/>
                    <a:pt x="30" y="14"/>
                    <a:pt x="30" y="14"/>
                  </a:cubicBezTo>
                  <a:cubicBezTo>
                    <a:pt x="30" y="15"/>
                    <a:pt x="25" y="12"/>
                    <a:pt x="25" y="12"/>
                  </a:cubicBezTo>
                  <a:cubicBezTo>
                    <a:pt x="24" y="12"/>
                    <a:pt x="14" y="11"/>
                    <a:pt x="14" y="11"/>
                  </a:cubicBezTo>
                  <a:cubicBezTo>
                    <a:pt x="4" y="11"/>
                    <a:pt x="4" y="11"/>
                    <a:pt x="4" y="11"/>
                  </a:cubicBezTo>
                  <a:cubicBezTo>
                    <a:pt x="4" y="11"/>
                    <a:pt x="3" y="15"/>
                    <a:pt x="3" y="15"/>
                  </a:cubicBezTo>
                  <a:cubicBezTo>
                    <a:pt x="3" y="16"/>
                    <a:pt x="3" y="17"/>
                    <a:pt x="3" y="17"/>
                  </a:cubicBezTo>
                  <a:cubicBezTo>
                    <a:pt x="3" y="17"/>
                    <a:pt x="1" y="18"/>
                    <a:pt x="0" y="19"/>
                  </a:cubicBezTo>
                  <a:cubicBezTo>
                    <a:pt x="0" y="19"/>
                    <a:pt x="0" y="19"/>
                    <a:pt x="0" y="19"/>
                  </a:cubicBezTo>
                  <a:cubicBezTo>
                    <a:pt x="1" y="23"/>
                    <a:pt x="0" y="26"/>
                    <a:pt x="1" y="30"/>
                  </a:cubicBezTo>
                  <a:cubicBezTo>
                    <a:pt x="1" y="31"/>
                    <a:pt x="2" y="35"/>
                    <a:pt x="2" y="36"/>
                  </a:cubicBezTo>
                  <a:cubicBezTo>
                    <a:pt x="3" y="37"/>
                    <a:pt x="3" y="40"/>
                    <a:pt x="3" y="41"/>
                  </a:cubicBezTo>
                  <a:cubicBezTo>
                    <a:pt x="4" y="42"/>
                    <a:pt x="5" y="43"/>
                    <a:pt x="6" y="43"/>
                  </a:cubicBezTo>
                  <a:cubicBezTo>
                    <a:pt x="7" y="43"/>
                    <a:pt x="10" y="44"/>
                    <a:pt x="11" y="43"/>
                  </a:cubicBezTo>
                  <a:cubicBezTo>
                    <a:pt x="12" y="43"/>
                    <a:pt x="14" y="42"/>
                    <a:pt x="14" y="42"/>
                  </a:cubicBezTo>
                  <a:cubicBezTo>
                    <a:pt x="16" y="42"/>
                    <a:pt x="18" y="40"/>
                    <a:pt x="20" y="38"/>
                  </a:cubicBezTo>
                  <a:cubicBezTo>
                    <a:pt x="22" y="37"/>
                    <a:pt x="25" y="37"/>
                    <a:pt x="27" y="37"/>
                  </a:cubicBezTo>
                  <a:cubicBezTo>
                    <a:pt x="28" y="37"/>
                    <a:pt x="30" y="37"/>
                    <a:pt x="31" y="36"/>
                  </a:cubicBezTo>
                  <a:cubicBezTo>
                    <a:pt x="32" y="36"/>
                    <a:pt x="33" y="36"/>
                    <a:pt x="33" y="35"/>
                  </a:cubicBezTo>
                  <a:cubicBezTo>
                    <a:pt x="35" y="34"/>
                    <a:pt x="36" y="33"/>
                    <a:pt x="38" y="34"/>
                  </a:cubicBezTo>
                  <a:cubicBezTo>
                    <a:pt x="39" y="34"/>
                    <a:pt x="41" y="34"/>
                    <a:pt x="42" y="32"/>
                  </a:cubicBezTo>
                  <a:cubicBezTo>
                    <a:pt x="43" y="32"/>
                    <a:pt x="43" y="30"/>
                    <a:pt x="44" y="30"/>
                  </a:cubicBezTo>
                  <a:cubicBezTo>
                    <a:pt x="46" y="29"/>
                    <a:pt x="47" y="28"/>
                    <a:pt x="49" y="28"/>
                  </a:cubicBezTo>
                  <a:cubicBezTo>
                    <a:pt x="51" y="28"/>
                    <a:pt x="52" y="27"/>
                    <a:pt x="53" y="27"/>
                  </a:cubicBezTo>
                  <a:cubicBezTo>
                    <a:pt x="53" y="26"/>
                    <a:pt x="54" y="26"/>
                    <a:pt x="55" y="26"/>
                  </a:cubicBezTo>
                  <a:cubicBezTo>
                    <a:pt x="57" y="26"/>
                    <a:pt x="59" y="25"/>
                    <a:pt x="61" y="24"/>
                  </a:cubicBezTo>
                  <a:cubicBezTo>
                    <a:pt x="62" y="24"/>
                    <a:pt x="63" y="23"/>
                    <a:pt x="64" y="23"/>
                  </a:cubicBezTo>
                  <a:cubicBezTo>
                    <a:pt x="65" y="22"/>
                    <a:pt x="65" y="22"/>
                    <a:pt x="65" y="21"/>
                  </a:cubicBezTo>
                  <a:cubicBezTo>
                    <a:pt x="64" y="20"/>
                    <a:pt x="64" y="19"/>
                    <a:pt x="65" y="18"/>
                  </a:cubicBezTo>
                  <a:cubicBezTo>
                    <a:pt x="67" y="17"/>
                    <a:pt x="68" y="16"/>
                    <a:pt x="69" y="15"/>
                  </a:cubicBezTo>
                  <a:cubicBezTo>
                    <a:pt x="62" y="0"/>
                    <a:pt x="62" y="0"/>
                    <a:pt x="62" y="0"/>
                  </a:cubicBezTo>
                  <a:cubicBezTo>
                    <a:pt x="62" y="0"/>
                    <a:pt x="51" y="2"/>
                    <a:pt x="51" y="2"/>
                  </a:cubicBezTo>
                  <a:cubicBezTo>
                    <a:pt x="51" y="2"/>
                    <a:pt x="41" y="3"/>
                    <a:pt x="41" y="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389" name="Freeform 836">
              <a:extLst>
                <a:ext uri="{FF2B5EF4-FFF2-40B4-BE49-F238E27FC236}">
                  <a16:creationId xmlns:a16="http://schemas.microsoft.com/office/drawing/2014/main" id="{9B2A7928-3721-431A-91BE-A2F22C10E883}"/>
                </a:ext>
              </a:extLst>
            </p:cNvPr>
            <p:cNvSpPr>
              <a:spLocks/>
            </p:cNvSpPr>
            <p:nvPr/>
          </p:nvSpPr>
          <p:spPr bwMode="auto">
            <a:xfrm>
              <a:off x="7100084" y="3616899"/>
              <a:ext cx="665289" cy="452892"/>
            </a:xfrm>
            <a:custGeom>
              <a:avLst/>
              <a:gdLst>
                <a:gd name="T0" fmla="*/ 121 w 142"/>
                <a:gd name="T1" fmla="*/ 71 h 119"/>
                <a:gd name="T2" fmla="*/ 115 w 142"/>
                <a:gd name="T3" fmla="*/ 58 h 119"/>
                <a:gd name="T4" fmla="*/ 113 w 142"/>
                <a:gd name="T5" fmla="*/ 59 h 119"/>
                <a:gd name="T6" fmla="*/ 109 w 142"/>
                <a:gd name="T7" fmla="*/ 58 h 119"/>
                <a:gd name="T8" fmla="*/ 109 w 142"/>
                <a:gd name="T9" fmla="*/ 55 h 119"/>
                <a:gd name="T10" fmla="*/ 106 w 142"/>
                <a:gd name="T11" fmla="*/ 46 h 119"/>
                <a:gd name="T12" fmla="*/ 105 w 142"/>
                <a:gd name="T13" fmla="*/ 42 h 119"/>
                <a:gd name="T14" fmla="*/ 97 w 142"/>
                <a:gd name="T15" fmla="*/ 34 h 119"/>
                <a:gd name="T16" fmla="*/ 95 w 142"/>
                <a:gd name="T17" fmla="*/ 28 h 119"/>
                <a:gd name="T18" fmla="*/ 88 w 142"/>
                <a:gd name="T19" fmla="*/ 26 h 119"/>
                <a:gd name="T20" fmla="*/ 81 w 142"/>
                <a:gd name="T21" fmla="*/ 24 h 119"/>
                <a:gd name="T22" fmla="*/ 49 w 142"/>
                <a:gd name="T23" fmla="*/ 8 h 119"/>
                <a:gd name="T24" fmla="*/ 31 w 142"/>
                <a:gd name="T25" fmla="*/ 0 h 119"/>
                <a:gd name="T26" fmla="*/ 25 w 142"/>
                <a:gd name="T27" fmla="*/ 3 h 119"/>
                <a:gd name="T28" fmla="*/ 23 w 142"/>
                <a:gd name="T29" fmla="*/ 13 h 119"/>
                <a:gd name="T30" fmla="*/ 19 w 142"/>
                <a:gd name="T31" fmla="*/ 17 h 119"/>
                <a:gd name="T32" fmla="*/ 14 w 142"/>
                <a:gd name="T33" fmla="*/ 18 h 119"/>
                <a:gd name="T34" fmla="*/ 2 w 142"/>
                <a:gd name="T35" fmla="*/ 22 h 119"/>
                <a:gd name="T36" fmla="*/ 0 w 142"/>
                <a:gd name="T37" fmla="*/ 29 h 119"/>
                <a:gd name="T38" fmla="*/ 2 w 142"/>
                <a:gd name="T39" fmla="*/ 32 h 119"/>
                <a:gd name="T40" fmla="*/ 8 w 142"/>
                <a:gd name="T41" fmla="*/ 42 h 119"/>
                <a:gd name="T42" fmla="*/ 17 w 142"/>
                <a:gd name="T43" fmla="*/ 53 h 119"/>
                <a:gd name="T44" fmla="*/ 18 w 142"/>
                <a:gd name="T45" fmla="*/ 61 h 119"/>
                <a:gd name="T46" fmla="*/ 25 w 142"/>
                <a:gd name="T47" fmla="*/ 66 h 119"/>
                <a:gd name="T48" fmla="*/ 28 w 142"/>
                <a:gd name="T49" fmla="*/ 71 h 119"/>
                <a:gd name="T50" fmla="*/ 34 w 142"/>
                <a:gd name="T51" fmla="*/ 89 h 119"/>
                <a:gd name="T52" fmla="*/ 44 w 142"/>
                <a:gd name="T53" fmla="*/ 100 h 119"/>
                <a:gd name="T54" fmla="*/ 45 w 142"/>
                <a:gd name="T55" fmla="*/ 105 h 119"/>
                <a:gd name="T56" fmla="*/ 55 w 142"/>
                <a:gd name="T57" fmla="*/ 119 h 119"/>
                <a:gd name="T58" fmla="*/ 58 w 142"/>
                <a:gd name="T59" fmla="*/ 115 h 119"/>
                <a:gd name="T60" fmla="*/ 69 w 142"/>
                <a:gd name="T61" fmla="*/ 111 h 119"/>
                <a:gd name="T62" fmla="*/ 85 w 142"/>
                <a:gd name="T63" fmla="*/ 114 h 119"/>
                <a:gd name="T64" fmla="*/ 96 w 142"/>
                <a:gd name="T65" fmla="*/ 103 h 119"/>
                <a:gd name="T66" fmla="*/ 117 w 142"/>
                <a:gd name="T67" fmla="*/ 100 h 119"/>
                <a:gd name="T68" fmla="*/ 138 w 142"/>
                <a:gd name="T69" fmla="*/ 92 h 119"/>
                <a:gd name="T70" fmla="*/ 139 w 142"/>
                <a:gd name="T71" fmla="*/ 7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 h="119">
                  <a:moveTo>
                    <a:pt x="139" y="73"/>
                  </a:moveTo>
                  <a:cubicBezTo>
                    <a:pt x="121" y="71"/>
                    <a:pt x="121" y="71"/>
                    <a:pt x="121" y="71"/>
                  </a:cubicBezTo>
                  <a:cubicBezTo>
                    <a:pt x="115" y="60"/>
                    <a:pt x="115" y="60"/>
                    <a:pt x="115" y="60"/>
                  </a:cubicBezTo>
                  <a:cubicBezTo>
                    <a:pt x="114" y="60"/>
                    <a:pt x="114" y="59"/>
                    <a:pt x="115" y="58"/>
                  </a:cubicBezTo>
                  <a:cubicBezTo>
                    <a:pt x="115" y="58"/>
                    <a:pt x="115" y="58"/>
                    <a:pt x="115" y="58"/>
                  </a:cubicBezTo>
                  <a:cubicBezTo>
                    <a:pt x="113" y="59"/>
                    <a:pt x="113" y="59"/>
                    <a:pt x="113" y="59"/>
                  </a:cubicBezTo>
                  <a:cubicBezTo>
                    <a:pt x="111" y="59"/>
                    <a:pt x="111" y="59"/>
                    <a:pt x="111" y="59"/>
                  </a:cubicBezTo>
                  <a:cubicBezTo>
                    <a:pt x="109" y="58"/>
                    <a:pt x="109" y="58"/>
                    <a:pt x="109" y="58"/>
                  </a:cubicBezTo>
                  <a:cubicBezTo>
                    <a:pt x="110" y="56"/>
                    <a:pt x="110" y="56"/>
                    <a:pt x="110" y="56"/>
                  </a:cubicBezTo>
                  <a:cubicBezTo>
                    <a:pt x="110" y="56"/>
                    <a:pt x="110" y="55"/>
                    <a:pt x="109" y="55"/>
                  </a:cubicBezTo>
                  <a:cubicBezTo>
                    <a:pt x="109" y="52"/>
                    <a:pt x="106" y="49"/>
                    <a:pt x="105" y="46"/>
                  </a:cubicBezTo>
                  <a:cubicBezTo>
                    <a:pt x="105" y="46"/>
                    <a:pt x="106" y="47"/>
                    <a:pt x="106" y="46"/>
                  </a:cubicBezTo>
                  <a:cubicBezTo>
                    <a:pt x="107" y="46"/>
                    <a:pt x="106" y="45"/>
                    <a:pt x="106" y="44"/>
                  </a:cubicBezTo>
                  <a:cubicBezTo>
                    <a:pt x="106" y="44"/>
                    <a:pt x="105" y="43"/>
                    <a:pt x="105" y="42"/>
                  </a:cubicBezTo>
                  <a:cubicBezTo>
                    <a:pt x="105" y="41"/>
                    <a:pt x="104" y="40"/>
                    <a:pt x="103" y="40"/>
                  </a:cubicBezTo>
                  <a:cubicBezTo>
                    <a:pt x="101" y="38"/>
                    <a:pt x="100" y="35"/>
                    <a:pt x="97" y="34"/>
                  </a:cubicBezTo>
                  <a:cubicBezTo>
                    <a:pt x="97" y="34"/>
                    <a:pt x="97" y="34"/>
                    <a:pt x="97" y="34"/>
                  </a:cubicBezTo>
                  <a:cubicBezTo>
                    <a:pt x="97" y="32"/>
                    <a:pt x="95" y="30"/>
                    <a:pt x="95" y="28"/>
                  </a:cubicBezTo>
                  <a:cubicBezTo>
                    <a:pt x="88" y="29"/>
                    <a:pt x="88" y="29"/>
                    <a:pt x="88" y="29"/>
                  </a:cubicBezTo>
                  <a:cubicBezTo>
                    <a:pt x="88" y="26"/>
                    <a:pt x="88" y="26"/>
                    <a:pt x="88" y="26"/>
                  </a:cubicBezTo>
                  <a:cubicBezTo>
                    <a:pt x="86" y="25"/>
                    <a:pt x="86" y="25"/>
                    <a:pt x="86" y="25"/>
                  </a:cubicBezTo>
                  <a:cubicBezTo>
                    <a:pt x="86" y="25"/>
                    <a:pt x="80" y="24"/>
                    <a:pt x="81" y="24"/>
                  </a:cubicBezTo>
                  <a:cubicBezTo>
                    <a:pt x="68" y="23"/>
                    <a:pt x="68" y="23"/>
                    <a:pt x="68" y="23"/>
                  </a:cubicBezTo>
                  <a:cubicBezTo>
                    <a:pt x="49" y="8"/>
                    <a:pt x="49" y="8"/>
                    <a:pt x="49" y="8"/>
                  </a:cubicBezTo>
                  <a:cubicBezTo>
                    <a:pt x="38" y="1"/>
                    <a:pt x="38" y="1"/>
                    <a:pt x="38" y="1"/>
                  </a:cubicBezTo>
                  <a:cubicBezTo>
                    <a:pt x="31" y="0"/>
                    <a:pt x="31" y="0"/>
                    <a:pt x="31" y="0"/>
                  </a:cubicBezTo>
                  <a:cubicBezTo>
                    <a:pt x="29" y="2"/>
                    <a:pt x="29" y="2"/>
                    <a:pt x="29" y="2"/>
                  </a:cubicBezTo>
                  <a:cubicBezTo>
                    <a:pt x="29" y="2"/>
                    <a:pt x="25" y="3"/>
                    <a:pt x="25" y="3"/>
                  </a:cubicBezTo>
                  <a:cubicBezTo>
                    <a:pt x="24" y="3"/>
                    <a:pt x="16" y="5"/>
                    <a:pt x="16" y="5"/>
                  </a:cubicBezTo>
                  <a:cubicBezTo>
                    <a:pt x="23" y="13"/>
                    <a:pt x="23" y="13"/>
                    <a:pt x="23" y="13"/>
                  </a:cubicBezTo>
                  <a:cubicBezTo>
                    <a:pt x="20" y="15"/>
                    <a:pt x="20" y="15"/>
                    <a:pt x="20" y="15"/>
                  </a:cubicBezTo>
                  <a:cubicBezTo>
                    <a:pt x="19" y="17"/>
                    <a:pt x="19" y="17"/>
                    <a:pt x="19" y="17"/>
                  </a:cubicBezTo>
                  <a:cubicBezTo>
                    <a:pt x="17" y="18"/>
                    <a:pt x="17" y="18"/>
                    <a:pt x="17" y="18"/>
                  </a:cubicBezTo>
                  <a:cubicBezTo>
                    <a:pt x="14" y="18"/>
                    <a:pt x="14" y="18"/>
                    <a:pt x="14" y="18"/>
                  </a:cubicBezTo>
                  <a:cubicBezTo>
                    <a:pt x="10" y="23"/>
                    <a:pt x="10" y="23"/>
                    <a:pt x="10" y="23"/>
                  </a:cubicBezTo>
                  <a:cubicBezTo>
                    <a:pt x="2" y="22"/>
                    <a:pt x="2" y="22"/>
                    <a:pt x="2" y="22"/>
                  </a:cubicBezTo>
                  <a:cubicBezTo>
                    <a:pt x="2" y="23"/>
                    <a:pt x="2" y="23"/>
                    <a:pt x="2" y="23"/>
                  </a:cubicBezTo>
                  <a:cubicBezTo>
                    <a:pt x="0" y="29"/>
                    <a:pt x="0" y="29"/>
                    <a:pt x="0" y="29"/>
                  </a:cubicBezTo>
                  <a:cubicBezTo>
                    <a:pt x="0" y="31"/>
                    <a:pt x="0" y="31"/>
                    <a:pt x="0" y="31"/>
                  </a:cubicBezTo>
                  <a:cubicBezTo>
                    <a:pt x="2" y="32"/>
                    <a:pt x="2" y="32"/>
                    <a:pt x="2" y="32"/>
                  </a:cubicBezTo>
                  <a:cubicBezTo>
                    <a:pt x="4" y="34"/>
                    <a:pt x="5" y="36"/>
                    <a:pt x="6" y="37"/>
                  </a:cubicBezTo>
                  <a:cubicBezTo>
                    <a:pt x="7" y="39"/>
                    <a:pt x="8" y="40"/>
                    <a:pt x="8" y="42"/>
                  </a:cubicBezTo>
                  <a:cubicBezTo>
                    <a:pt x="9" y="43"/>
                    <a:pt x="9" y="44"/>
                    <a:pt x="10" y="45"/>
                  </a:cubicBezTo>
                  <a:cubicBezTo>
                    <a:pt x="11" y="48"/>
                    <a:pt x="14" y="50"/>
                    <a:pt x="17" y="53"/>
                  </a:cubicBezTo>
                  <a:cubicBezTo>
                    <a:pt x="17" y="55"/>
                    <a:pt x="17" y="57"/>
                    <a:pt x="18" y="60"/>
                  </a:cubicBezTo>
                  <a:cubicBezTo>
                    <a:pt x="18" y="60"/>
                    <a:pt x="18" y="61"/>
                    <a:pt x="18" y="61"/>
                  </a:cubicBezTo>
                  <a:cubicBezTo>
                    <a:pt x="19" y="62"/>
                    <a:pt x="19" y="62"/>
                    <a:pt x="20" y="62"/>
                  </a:cubicBezTo>
                  <a:cubicBezTo>
                    <a:pt x="22" y="62"/>
                    <a:pt x="24" y="64"/>
                    <a:pt x="25" y="66"/>
                  </a:cubicBezTo>
                  <a:cubicBezTo>
                    <a:pt x="26" y="68"/>
                    <a:pt x="26" y="69"/>
                    <a:pt x="27" y="70"/>
                  </a:cubicBezTo>
                  <a:cubicBezTo>
                    <a:pt x="27" y="70"/>
                    <a:pt x="28" y="71"/>
                    <a:pt x="28" y="71"/>
                  </a:cubicBezTo>
                  <a:cubicBezTo>
                    <a:pt x="29" y="73"/>
                    <a:pt x="29" y="76"/>
                    <a:pt x="29" y="78"/>
                  </a:cubicBezTo>
                  <a:cubicBezTo>
                    <a:pt x="30" y="82"/>
                    <a:pt x="30" y="86"/>
                    <a:pt x="34" y="89"/>
                  </a:cubicBezTo>
                  <a:cubicBezTo>
                    <a:pt x="35" y="90"/>
                    <a:pt x="37" y="91"/>
                    <a:pt x="39" y="92"/>
                  </a:cubicBezTo>
                  <a:cubicBezTo>
                    <a:pt x="41" y="94"/>
                    <a:pt x="43" y="97"/>
                    <a:pt x="44" y="100"/>
                  </a:cubicBezTo>
                  <a:cubicBezTo>
                    <a:pt x="44" y="101"/>
                    <a:pt x="44" y="102"/>
                    <a:pt x="44" y="103"/>
                  </a:cubicBezTo>
                  <a:cubicBezTo>
                    <a:pt x="44" y="103"/>
                    <a:pt x="45" y="104"/>
                    <a:pt x="45" y="105"/>
                  </a:cubicBezTo>
                  <a:cubicBezTo>
                    <a:pt x="48" y="107"/>
                    <a:pt x="50" y="110"/>
                    <a:pt x="52" y="113"/>
                  </a:cubicBezTo>
                  <a:cubicBezTo>
                    <a:pt x="53" y="115"/>
                    <a:pt x="54" y="117"/>
                    <a:pt x="55" y="119"/>
                  </a:cubicBezTo>
                  <a:cubicBezTo>
                    <a:pt x="56" y="118"/>
                    <a:pt x="58" y="117"/>
                    <a:pt x="58" y="117"/>
                  </a:cubicBezTo>
                  <a:cubicBezTo>
                    <a:pt x="58" y="117"/>
                    <a:pt x="58" y="116"/>
                    <a:pt x="58" y="115"/>
                  </a:cubicBezTo>
                  <a:cubicBezTo>
                    <a:pt x="58" y="115"/>
                    <a:pt x="59" y="111"/>
                    <a:pt x="59" y="111"/>
                  </a:cubicBezTo>
                  <a:cubicBezTo>
                    <a:pt x="69" y="111"/>
                    <a:pt x="69" y="111"/>
                    <a:pt x="69" y="111"/>
                  </a:cubicBezTo>
                  <a:cubicBezTo>
                    <a:pt x="69" y="111"/>
                    <a:pt x="79" y="112"/>
                    <a:pt x="80" y="112"/>
                  </a:cubicBezTo>
                  <a:cubicBezTo>
                    <a:pt x="80" y="112"/>
                    <a:pt x="85" y="115"/>
                    <a:pt x="85" y="114"/>
                  </a:cubicBezTo>
                  <a:cubicBezTo>
                    <a:pt x="85" y="114"/>
                    <a:pt x="91" y="106"/>
                    <a:pt x="91" y="106"/>
                  </a:cubicBezTo>
                  <a:cubicBezTo>
                    <a:pt x="92" y="106"/>
                    <a:pt x="96" y="103"/>
                    <a:pt x="96" y="103"/>
                  </a:cubicBezTo>
                  <a:cubicBezTo>
                    <a:pt x="96" y="103"/>
                    <a:pt x="106" y="102"/>
                    <a:pt x="106" y="102"/>
                  </a:cubicBezTo>
                  <a:cubicBezTo>
                    <a:pt x="106" y="102"/>
                    <a:pt x="117" y="100"/>
                    <a:pt x="117" y="100"/>
                  </a:cubicBezTo>
                  <a:cubicBezTo>
                    <a:pt x="130" y="95"/>
                    <a:pt x="130" y="95"/>
                    <a:pt x="130" y="95"/>
                  </a:cubicBezTo>
                  <a:cubicBezTo>
                    <a:pt x="138" y="92"/>
                    <a:pt x="138" y="92"/>
                    <a:pt x="138" y="92"/>
                  </a:cubicBezTo>
                  <a:cubicBezTo>
                    <a:pt x="142" y="78"/>
                    <a:pt x="142" y="78"/>
                    <a:pt x="142" y="78"/>
                  </a:cubicBezTo>
                  <a:lnTo>
                    <a:pt x="139" y="7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390" name="Freeform 798">
              <a:extLst>
                <a:ext uri="{FF2B5EF4-FFF2-40B4-BE49-F238E27FC236}">
                  <a16:creationId xmlns:a16="http://schemas.microsoft.com/office/drawing/2014/main" id="{28DB22BF-54B2-48D3-8126-841E3C151409}"/>
                </a:ext>
              </a:extLst>
            </p:cNvPr>
            <p:cNvSpPr>
              <a:spLocks/>
            </p:cNvSpPr>
            <p:nvPr/>
          </p:nvSpPr>
          <p:spPr bwMode="auto">
            <a:xfrm>
              <a:off x="6456198" y="3485227"/>
              <a:ext cx="3567" cy="2894"/>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0 w 1"/>
                <a:gd name="T51" fmla="*/ 1 h 1"/>
                <a:gd name="T52" fmla="*/ 0 w 1"/>
                <a:gd name="T53" fmla="*/ 1 h 1"/>
                <a:gd name="T54" fmla="*/ 0 w 1"/>
                <a:gd name="T55" fmla="*/ 1 h 1"/>
                <a:gd name="T56" fmla="*/ 0 w 1"/>
                <a:gd name="T57" fmla="*/ 1 h 1"/>
                <a:gd name="T58" fmla="*/ 0 w 1"/>
                <a:gd name="T59" fmla="*/ 1 h 1"/>
                <a:gd name="T60" fmla="*/ 0 w 1"/>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 h="1">
                  <a:moveTo>
                    <a:pt x="0" y="1"/>
                  </a:move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391" name="Freeform 799">
              <a:extLst>
                <a:ext uri="{FF2B5EF4-FFF2-40B4-BE49-F238E27FC236}">
                  <a16:creationId xmlns:a16="http://schemas.microsoft.com/office/drawing/2014/main" id="{BECE4C08-0777-4632-846D-F44EC014DD5A}"/>
                </a:ext>
              </a:extLst>
            </p:cNvPr>
            <p:cNvSpPr>
              <a:spLocks/>
            </p:cNvSpPr>
            <p:nvPr/>
          </p:nvSpPr>
          <p:spPr bwMode="auto">
            <a:xfrm>
              <a:off x="6459765" y="348812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392" name="Freeform 800">
              <a:extLst>
                <a:ext uri="{FF2B5EF4-FFF2-40B4-BE49-F238E27FC236}">
                  <a16:creationId xmlns:a16="http://schemas.microsoft.com/office/drawing/2014/main" id="{3BE26B88-1359-4001-9BE7-F84A45679CDA}"/>
                </a:ext>
              </a:extLst>
            </p:cNvPr>
            <p:cNvSpPr>
              <a:spLocks/>
            </p:cNvSpPr>
            <p:nvPr/>
          </p:nvSpPr>
          <p:spPr bwMode="auto">
            <a:xfrm>
              <a:off x="6459765" y="3488121"/>
              <a:ext cx="10702" cy="7235"/>
            </a:xfrm>
            <a:custGeom>
              <a:avLst/>
              <a:gdLst>
                <a:gd name="T0" fmla="*/ 1 w 2"/>
                <a:gd name="T1" fmla="*/ 0 h 2"/>
                <a:gd name="T2" fmla="*/ 1 w 2"/>
                <a:gd name="T3" fmla="*/ 0 h 2"/>
                <a:gd name="T4" fmla="*/ 1 w 2"/>
                <a:gd name="T5" fmla="*/ 0 h 2"/>
                <a:gd name="T6" fmla="*/ 1 w 2"/>
                <a:gd name="T7" fmla="*/ 0 h 2"/>
                <a:gd name="T8" fmla="*/ 1 w 2"/>
                <a:gd name="T9" fmla="*/ 1 h 2"/>
                <a:gd name="T10" fmla="*/ 1 w 2"/>
                <a:gd name="T11" fmla="*/ 1 h 2"/>
                <a:gd name="T12" fmla="*/ 1 w 2"/>
                <a:gd name="T13" fmla="*/ 1 h 2"/>
                <a:gd name="T14" fmla="*/ 1 w 2"/>
                <a:gd name="T15" fmla="*/ 1 h 2"/>
                <a:gd name="T16" fmla="*/ 1 w 2"/>
                <a:gd name="T17" fmla="*/ 1 h 2"/>
                <a:gd name="T18" fmla="*/ 2 w 2"/>
                <a:gd name="T19" fmla="*/ 1 h 2"/>
                <a:gd name="T20" fmla="*/ 2 w 2"/>
                <a:gd name="T21" fmla="*/ 1 h 2"/>
                <a:gd name="T22" fmla="*/ 2 w 2"/>
                <a:gd name="T23" fmla="*/ 1 h 2"/>
                <a:gd name="T24" fmla="*/ 2 w 2"/>
                <a:gd name="T25" fmla="*/ 1 h 2"/>
                <a:gd name="T26" fmla="*/ 2 w 2"/>
                <a:gd name="T27" fmla="*/ 1 h 2"/>
                <a:gd name="T28" fmla="*/ 2 w 2"/>
                <a:gd name="T29" fmla="*/ 1 h 2"/>
                <a:gd name="T30" fmla="*/ 2 w 2"/>
                <a:gd name="T31" fmla="*/ 1 h 2"/>
                <a:gd name="T32" fmla="*/ 2 w 2"/>
                <a:gd name="T33" fmla="*/ 2 h 2"/>
                <a:gd name="T34" fmla="*/ 2 w 2"/>
                <a:gd name="T35" fmla="*/ 1 h 2"/>
                <a:gd name="T36" fmla="*/ 2 w 2"/>
                <a:gd name="T37" fmla="*/ 1 h 2"/>
                <a:gd name="T38" fmla="*/ 2 w 2"/>
                <a:gd name="T39" fmla="*/ 1 h 2"/>
                <a:gd name="T40" fmla="*/ 2 w 2"/>
                <a:gd name="T41" fmla="*/ 1 h 2"/>
                <a:gd name="T42" fmla="*/ 2 w 2"/>
                <a:gd name="T43" fmla="*/ 1 h 2"/>
                <a:gd name="T44" fmla="*/ 2 w 2"/>
                <a:gd name="T45" fmla="*/ 2 h 2"/>
                <a:gd name="T46" fmla="*/ 2 w 2"/>
                <a:gd name="T47" fmla="*/ 2 h 2"/>
                <a:gd name="T48" fmla="*/ 2 w 2"/>
                <a:gd name="T49" fmla="*/ 2 h 2"/>
                <a:gd name="T50" fmla="*/ 2 w 2"/>
                <a:gd name="T51" fmla="*/ 2 h 2"/>
                <a:gd name="T52" fmla="*/ 2 w 2"/>
                <a:gd name="T53" fmla="*/ 2 h 2"/>
                <a:gd name="T54" fmla="*/ 2 w 2"/>
                <a:gd name="T55" fmla="*/ 2 h 2"/>
                <a:gd name="T56" fmla="*/ 2 w 2"/>
                <a:gd name="T57" fmla="*/ 2 h 2"/>
                <a:gd name="T58" fmla="*/ 2 w 2"/>
                <a:gd name="T59" fmla="*/ 2 h 2"/>
                <a:gd name="T60" fmla="*/ 2 w 2"/>
                <a:gd name="T61" fmla="*/ 2 h 2"/>
                <a:gd name="T62" fmla="*/ 2 w 2"/>
                <a:gd name="T63" fmla="*/ 2 h 2"/>
                <a:gd name="T64" fmla="*/ 2 w 2"/>
                <a:gd name="T65" fmla="*/ 2 h 2"/>
                <a:gd name="T66" fmla="*/ 2 w 2"/>
                <a:gd name="T67" fmla="*/ 2 h 2"/>
                <a:gd name="T68" fmla="*/ 2 w 2"/>
                <a:gd name="T69" fmla="*/ 2 h 2"/>
                <a:gd name="T70" fmla="*/ 2 w 2"/>
                <a:gd name="T71" fmla="*/ 2 h 2"/>
                <a:gd name="T72" fmla="*/ 1 w 2"/>
                <a:gd name="T73" fmla="*/ 2 h 2"/>
                <a:gd name="T74" fmla="*/ 1 w 2"/>
                <a:gd name="T75" fmla="*/ 2 h 2"/>
                <a:gd name="T76" fmla="*/ 1 w 2"/>
                <a:gd name="T77" fmla="*/ 2 h 2"/>
                <a:gd name="T78" fmla="*/ 1 w 2"/>
                <a:gd name="T79" fmla="*/ 2 h 2"/>
                <a:gd name="T80" fmla="*/ 1 w 2"/>
                <a:gd name="T81" fmla="*/ 2 h 2"/>
                <a:gd name="T82" fmla="*/ 1 w 2"/>
                <a:gd name="T83" fmla="*/ 2 h 2"/>
                <a:gd name="T84" fmla="*/ 0 w 2"/>
                <a:gd name="T85" fmla="*/ 2 h 2"/>
                <a:gd name="T86" fmla="*/ 0 w 2"/>
                <a:gd name="T87" fmla="*/ 1 h 2"/>
                <a:gd name="T88" fmla="*/ 0 w 2"/>
                <a:gd name="T89" fmla="*/ 1 h 2"/>
                <a:gd name="T90" fmla="*/ 0 w 2"/>
                <a:gd name="T91" fmla="*/ 1 h 2"/>
                <a:gd name="T92" fmla="*/ 0 w 2"/>
                <a:gd name="T93" fmla="*/ 1 h 2"/>
                <a:gd name="T94" fmla="*/ 0 w 2"/>
                <a:gd name="T95" fmla="*/ 1 h 2"/>
                <a:gd name="T96" fmla="*/ 0 w 2"/>
                <a:gd name="T97" fmla="*/ 1 h 2"/>
                <a:gd name="T98" fmla="*/ 0 w 2"/>
                <a:gd name="T99" fmla="*/ 1 h 2"/>
                <a:gd name="T100" fmla="*/ 0 w 2"/>
                <a:gd name="T101" fmla="*/ 1 h 2"/>
                <a:gd name="T102" fmla="*/ 0 w 2"/>
                <a:gd name="T103" fmla="*/ 0 h 2"/>
                <a:gd name="T104" fmla="*/ 0 w 2"/>
                <a:gd name="T10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 h="2">
                  <a:moveTo>
                    <a:pt x="0" y="0"/>
                  </a:moveTo>
                  <a:cubicBezTo>
                    <a:pt x="0" y="0"/>
                    <a:pt x="0" y="0"/>
                    <a:pt x="0" y="0"/>
                  </a:cubicBezTo>
                  <a:cubicBezTo>
                    <a:pt x="0" y="0"/>
                    <a:pt x="0" y="0"/>
                    <a:pt x="0" y="0"/>
                  </a:cubicBezTo>
                  <a:cubicBezTo>
                    <a:pt x="0" y="0"/>
                    <a:pt x="0" y="0"/>
                    <a:pt x="1" y="0"/>
                  </a:cubicBezTo>
                  <a:cubicBezTo>
                    <a:pt x="1" y="0"/>
                    <a:pt x="0" y="0"/>
                    <a:pt x="0"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393" name="Freeform 841">
              <a:extLst>
                <a:ext uri="{FF2B5EF4-FFF2-40B4-BE49-F238E27FC236}">
                  <a16:creationId xmlns:a16="http://schemas.microsoft.com/office/drawing/2014/main" id="{575B7708-E6BB-4891-8AD0-63CA7322FD4D}"/>
                </a:ext>
              </a:extLst>
            </p:cNvPr>
            <p:cNvSpPr>
              <a:spLocks/>
            </p:cNvSpPr>
            <p:nvPr/>
          </p:nvSpPr>
          <p:spPr bwMode="auto">
            <a:xfrm>
              <a:off x="7129001" y="3583676"/>
              <a:ext cx="8918" cy="18811"/>
            </a:xfrm>
            <a:custGeom>
              <a:avLst/>
              <a:gdLst>
                <a:gd name="T0" fmla="*/ 2 w 2"/>
                <a:gd name="T1" fmla="*/ 0 h 5"/>
                <a:gd name="T2" fmla="*/ 1 w 2"/>
                <a:gd name="T3" fmla="*/ 0 h 5"/>
                <a:gd name="T4" fmla="*/ 0 w 2"/>
                <a:gd name="T5" fmla="*/ 1 h 5"/>
                <a:gd name="T6" fmla="*/ 1 w 2"/>
                <a:gd name="T7" fmla="*/ 5 h 5"/>
                <a:gd name="T8" fmla="*/ 2 w 2"/>
                <a:gd name="T9" fmla="*/ 4 h 5"/>
                <a:gd name="T10" fmla="*/ 2 w 2"/>
                <a:gd name="T11" fmla="*/ 1 h 5"/>
                <a:gd name="T12" fmla="*/ 2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0"/>
                  </a:moveTo>
                  <a:cubicBezTo>
                    <a:pt x="1" y="0"/>
                    <a:pt x="1" y="0"/>
                    <a:pt x="1" y="0"/>
                  </a:cubicBezTo>
                  <a:cubicBezTo>
                    <a:pt x="0" y="1"/>
                    <a:pt x="0" y="1"/>
                    <a:pt x="0" y="1"/>
                  </a:cubicBezTo>
                  <a:cubicBezTo>
                    <a:pt x="1" y="5"/>
                    <a:pt x="1" y="5"/>
                    <a:pt x="1" y="5"/>
                  </a:cubicBezTo>
                  <a:cubicBezTo>
                    <a:pt x="2" y="4"/>
                    <a:pt x="2" y="4"/>
                    <a:pt x="2" y="4"/>
                  </a:cubicBezTo>
                  <a:cubicBezTo>
                    <a:pt x="2" y="1"/>
                    <a:pt x="2" y="1"/>
                    <a:pt x="2" y="1"/>
                  </a:cubicBezTo>
                  <a:lnTo>
                    <a:pt x="2"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394" name="Freeform 875">
              <a:extLst>
                <a:ext uri="{FF2B5EF4-FFF2-40B4-BE49-F238E27FC236}">
                  <a16:creationId xmlns:a16="http://schemas.microsoft.com/office/drawing/2014/main" id="{8A901C86-E601-427D-B5C7-07DCC7B89D6B}"/>
                </a:ext>
              </a:extLst>
            </p:cNvPr>
            <p:cNvSpPr>
              <a:spLocks/>
            </p:cNvSpPr>
            <p:nvPr/>
          </p:nvSpPr>
          <p:spPr bwMode="auto">
            <a:xfrm>
              <a:off x="6880701" y="4228955"/>
              <a:ext cx="37455" cy="23151"/>
            </a:xfrm>
            <a:custGeom>
              <a:avLst/>
              <a:gdLst>
                <a:gd name="T0" fmla="*/ 0 w 21"/>
                <a:gd name="T1" fmla="*/ 3 h 16"/>
                <a:gd name="T2" fmla="*/ 3 w 21"/>
                <a:gd name="T3" fmla="*/ 10 h 16"/>
                <a:gd name="T4" fmla="*/ 6 w 21"/>
                <a:gd name="T5" fmla="*/ 16 h 16"/>
                <a:gd name="T6" fmla="*/ 16 w 21"/>
                <a:gd name="T7" fmla="*/ 16 h 16"/>
                <a:gd name="T8" fmla="*/ 21 w 21"/>
                <a:gd name="T9" fmla="*/ 10 h 16"/>
                <a:gd name="T10" fmla="*/ 21 w 21"/>
                <a:gd name="T11" fmla="*/ 0 h 16"/>
                <a:gd name="T12" fmla="*/ 0 w 21"/>
                <a:gd name="T13" fmla="*/ 3 h 16"/>
              </a:gdLst>
              <a:ahLst/>
              <a:cxnLst>
                <a:cxn ang="0">
                  <a:pos x="T0" y="T1"/>
                </a:cxn>
                <a:cxn ang="0">
                  <a:pos x="T2" y="T3"/>
                </a:cxn>
                <a:cxn ang="0">
                  <a:pos x="T4" y="T5"/>
                </a:cxn>
                <a:cxn ang="0">
                  <a:pos x="T6" y="T7"/>
                </a:cxn>
                <a:cxn ang="0">
                  <a:pos x="T8" y="T9"/>
                </a:cxn>
                <a:cxn ang="0">
                  <a:pos x="T10" y="T11"/>
                </a:cxn>
                <a:cxn ang="0">
                  <a:pos x="T12" y="T13"/>
                </a:cxn>
              </a:cxnLst>
              <a:rect l="0" t="0" r="r" b="b"/>
              <a:pathLst>
                <a:path w="21" h="16">
                  <a:moveTo>
                    <a:pt x="0" y="3"/>
                  </a:moveTo>
                  <a:lnTo>
                    <a:pt x="3" y="10"/>
                  </a:lnTo>
                  <a:lnTo>
                    <a:pt x="6" y="16"/>
                  </a:lnTo>
                  <a:lnTo>
                    <a:pt x="16" y="16"/>
                  </a:lnTo>
                  <a:lnTo>
                    <a:pt x="21" y="10"/>
                  </a:lnTo>
                  <a:lnTo>
                    <a:pt x="21" y="0"/>
                  </a:lnTo>
                  <a:lnTo>
                    <a:pt x="0" y="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395" name="Freeform 876">
              <a:extLst>
                <a:ext uri="{FF2B5EF4-FFF2-40B4-BE49-F238E27FC236}">
                  <a16:creationId xmlns:a16="http://schemas.microsoft.com/office/drawing/2014/main" id="{8101C1C3-7107-4EC0-A280-31C39C276442}"/>
                </a:ext>
              </a:extLst>
            </p:cNvPr>
            <p:cNvSpPr>
              <a:spLocks/>
            </p:cNvSpPr>
            <p:nvPr/>
          </p:nvSpPr>
          <p:spPr bwMode="auto">
            <a:xfrm>
              <a:off x="5459158" y="3750019"/>
              <a:ext cx="267543" cy="182314"/>
            </a:xfrm>
            <a:custGeom>
              <a:avLst/>
              <a:gdLst>
                <a:gd name="T0" fmla="*/ 26 w 57"/>
                <a:gd name="T1" fmla="*/ 0 h 48"/>
                <a:gd name="T2" fmla="*/ 25 w 57"/>
                <a:gd name="T3" fmla="*/ 4 h 48"/>
                <a:gd name="T4" fmla="*/ 21 w 57"/>
                <a:gd name="T5" fmla="*/ 10 h 48"/>
                <a:gd name="T6" fmla="*/ 18 w 57"/>
                <a:gd name="T7" fmla="*/ 13 h 48"/>
                <a:gd name="T8" fmla="*/ 16 w 57"/>
                <a:gd name="T9" fmla="*/ 21 h 48"/>
                <a:gd name="T10" fmla="*/ 14 w 57"/>
                <a:gd name="T11" fmla="*/ 24 h 48"/>
                <a:gd name="T12" fmla="*/ 8 w 57"/>
                <a:gd name="T13" fmla="*/ 31 h 48"/>
                <a:gd name="T14" fmla="*/ 5 w 57"/>
                <a:gd name="T15" fmla="*/ 38 h 48"/>
                <a:gd name="T16" fmla="*/ 2 w 57"/>
                <a:gd name="T17" fmla="*/ 42 h 48"/>
                <a:gd name="T18" fmla="*/ 2 w 57"/>
                <a:gd name="T19" fmla="*/ 42 h 48"/>
                <a:gd name="T20" fmla="*/ 1 w 57"/>
                <a:gd name="T21" fmla="*/ 48 h 48"/>
                <a:gd name="T22" fmla="*/ 27 w 57"/>
                <a:gd name="T23" fmla="*/ 47 h 48"/>
                <a:gd name="T24" fmla="*/ 26 w 57"/>
                <a:gd name="T25" fmla="*/ 36 h 48"/>
                <a:gd name="T26" fmla="*/ 30 w 57"/>
                <a:gd name="T27" fmla="*/ 33 h 48"/>
                <a:gd name="T28" fmla="*/ 34 w 57"/>
                <a:gd name="T29" fmla="*/ 32 h 48"/>
                <a:gd name="T30" fmla="*/ 34 w 57"/>
                <a:gd name="T31" fmla="*/ 13 h 48"/>
                <a:gd name="T32" fmla="*/ 57 w 57"/>
                <a:gd name="T33" fmla="*/ 13 h 48"/>
                <a:gd name="T34" fmla="*/ 57 w 57"/>
                <a:gd name="T35" fmla="*/ 3 h 48"/>
                <a:gd name="T36" fmla="*/ 57 w 57"/>
                <a:gd name="T37" fmla="*/ 0 h 48"/>
                <a:gd name="T38" fmla="*/ 27 w 57"/>
                <a:gd name="T39" fmla="*/ 0 h 48"/>
                <a:gd name="T40" fmla="*/ 26 w 57"/>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48">
                  <a:moveTo>
                    <a:pt x="26" y="0"/>
                  </a:moveTo>
                  <a:cubicBezTo>
                    <a:pt x="26" y="0"/>
                    <a:pt x="26" y="3"/>
                    <a:pt x="25" y="4"/>
                  </a:cubicBezTo>
                  <a:cubicBezTo>
                    <a:pt x="25" y="7"/>
                    <a:pt x="23" y="9"/>
                    <a:pt x="21" y="10"/>
                  </a:cubicBezTo>
                  <a:cubicBezTo>
                    <a:pt x="20" y="11"/>
                    <a:pt x="18" y="11"/>
                    <a:pt x="18" y="13"/>
                  </a:cubicBezTo>
                  <a:cubicBezTo>
                    <a:pt x="17" y="16"/>
                    <a:pt x="15" y="18"/>
                    <a:pt x="16" y="21"/>
                  </a:cubicBezTo>
                  <a:cubicBezTo>
                    <a:pt x="16" y="23"/>
                    <a:pt x="15" y="24"/>
                    <a:pt x="14" y="24"/>
                  </a:cubicBezTo>
                  <a:cubicBezTo>
                    <a:pt x="12" y="27"/>
                    <a:pt x="10" y="28"/>
                    <a:pt x="8" y="31"/>
                  </a:cubicBezTo>
                  <a:cubicBezTo>
                    <a:pt x="7" y="33"/>
                    <a:pt x="6" y="35"/>
                    <a:pt x="5" y="38"/>
                  </a:cubicBezTo>
                  <a:cubicBezTo>
                    <a:pt x="5" y="39"/>
                    <a:pt x="5" y="41"/>
                    <a:pt x="2" y="42"/>
                  </a:cubicBezTo>
                  <a:cubicBezTo>
                    <a:pt x="2" y="42"/>
                    <a:pt x="2" y="42"/>
                    <a:pt x="2" y="42"/>
                  </a:cubicBezTo>
                  <a:cubicBezTo>
                    <a:pt x="2" y="44"/>
                    <a:pt x="0" y="46"/>
                    <a:pt x="1" y="48"/>
                  </a:cubicBezTo>
                  <a:cubicBezTo>
                    <a:pt x="27" y="47"/>
                    <a:pt x="27" y="47"/>
                    <a:pt x="27" y="47"/>
                  </a:cubicBezTo>
                  <a:cubicBezTo>
                    <a:pt x="26" y="36"/>
                    <a:pt x="26" y="36"/>
                    <a:pt x="26" y="36"/>
                  </a:cubicBezTo>
                  <a:cubicBezTo>
                    <a:pt x="30" y="33"/>
                    <a:pt x="30" y="33"/>
                    <a:pt x="30" y="33"/>
                  </a:cubicBezTo>
                  <a:cubicBezTo>
                    <a:pt x="34" y="32"/>
                    <a:pt x="34" y="32"/>
                    <a:pt x="34" y="32"/>
                  </a:cubicBezTo>
                  <a:cubicBezTo>
                    <a:pt x="34" y="13"/>
                    <a:pt x="34" y="13"/>
                    <a:pt x="34" y="13"/>
                  </a:cubicBezTo>
                  <a:cubicBezTo>
                    <a:pt x="57" y="13"/>
                    <a:pt x="57" y="13"/>
                    <a:pt x="57" y="13"/>
                  </a:cubicBezTo>
                  <a:cubicBezTo>
                    <a:pt x="57" y="3"/>
                    <a:pt x="57" y="3"/>
                    <a:pt x="57" y="3"/>
                  </a:cubicBezTo>
                  <a:cubicBezTo>
                    <a:pt x="57" y="0"/>
                    <a:pt x="57" y="0"/>
                    <a:pt x="57" y="0"/>
                  </a:cubicBezTo>
                  <a:cubicBezTo>
                    <a:pt x="27" y="0"/>
                    <a:pt x="27" y="0"/>
                    <a:pt x="27" y="0"/>
                  </a:cubicBezTo>
                  <a:cubicBezTo>
                    <a:pt x="26" y="0"/>
                    <a:pt x="26" y="0"/>
                    <a:pt x="26"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396" name="Freeform 878">
              <a:extLst>
                <a:ext uri="{FF2B5EF4-FFF2-40B4-BE49-F238E27FC236}">
                  <a16:creationId xmlns:a16="http://schemas.microsoft.com/office/drawing/2014/main" id="{35C48E70-08A7-4E57-9181-2120C19B6E75}"/>
                </a:ext>
              </a:extLst>
            </p:cNvPr>
            <p:cNvSpPr>
              <a:spLocks/>
            </p:cNvSpPr>
            <p:nvPr/>
          </p:nvSpPr>
          <p:spPr bwMode="auto">
            <a:xfrm>
              <a:off x="6802222" y="4900335"/>
              <a:ext cx="247922" cy="186656"/>
            </a:xfrm>
            <a:custGeom>
              <a:avLst/>
              <a:gdLst>
                <a:gd name="T0" fmla="*/ 48 w 53"/>
                <a:gd name="T1" fmla="*/ 40 h 49"/>
                <a:gd name="T2" fmla="*/ 49 w 53"/>
                <a:gd name="T3" fmla="*/ 38 h 49"/>
                <a:gd name="T4" fmla="*/ 49 w 53"/>
                <a:gd name="T5" fmla="*/ 36 h 49"/>
                <a:gd name="T6" fmla="*/ 53 w 53"/>
                <a:gd name="T7" fmla="*/ 31 h 49"/>
                <a:gd name="T8" fmla="*/ 53 w 53"/>
                <a:gd name="T9" fmla="*/ 30 h 49"/>
                <a:gd name="T10" fmla="*/ 53 w 53"/>
                <a:gd name="T11" fmla="*/ 30 h 49"/>
                <a:gd name="T12" fmla="*/ 51 w 53"/>
                <a:gd name="T13" fmla="*/ 29 h 49"/>
                <a:gd name="T14" fmla="*/ 51 w 53"/>
                <a:gd name="T15" fmla="*/ 27 h 49"/>
                <a:gd name="T16" fmla="*/ 52 w 53"/>
                <a:gd name="T17" fmla="*/ 25 h 49"/>
                <a:gd name="T18" fmla="*/ 50 w 53"/>
                <a:gd name="T19" fmla="*/ 24 h 49"/>
                <a:gd name="T20" fmla="*/ 50 w 53"/>
                <a:gd name="T21" fmla="*/ 23 h 49"/>
                <a:gd name="T22" fmla="*/ 52 w 53"/>
                <a:gd name="T23" fmla="*/ 22 h 49"/>
                <a:gd name="T24" fmla="*/ 52 w 53"/>
                <a:gd name="T25" fmla="*/ 21 h 49"/>
                <a:gd name="T26" fmla="*/ 52 w 53"/>
                <a:gd name="T27" fmla="*/ 21 h 49"/>
                <a:gd name="T28" fmla="*/ 52 w 53"/>
                <a:gd name="T29" fmla="*/ 21 h 49"/>
                <a:gd name="T30" fmla="*/ 53 w 53"/>
                <a:gd name="T31" fmla="*/ 20 h 49"/>
                <a:gd name="T32" fmla="*/ 52 w 53"/>
                <a:gd name="T33" fmla="*/ 18 h 49"/>
                <a:gd name="T34" fmla="*/ 52 w 53"/>
                <a:gd name="T35" fmla="*/ 17 h 49"/>
                <a:gd name="T36" fmla="*/ 52 w 53"/>
                <a:gd name="T37" fmla="*/ 16 h 49"/>
                <a:gd name="T38" fmla="*/ 52 w 53"/>
                <a:gd name="T39" fmla="*/ 16 h 49"/>
                <a:gd name="T40" fmla="*/ 52 w 53"/>
                <a:gd name="T41" fmla="*/ 14 h 49"/>
                <a:gd name="T42" fmla="*/ 52 w 53"/>
                <a:gd name="T43" fmla="*/ 14 h 49"/>
                <a:gd name="T44" fmla="*/ 52 w 53"/>
                <a:gd name="T45" fmla="*/ 12 h 49"/>
                <a:gd name="T46" fmla="*/ 51 w 53"/>
                <a:gd name="T47" fmla="*/ 9 h 49"/>
                <a:gd name="T48" fmla="*/ 52 w 53"/>
                <a:gd name="T49" fmla="*/ 7 h 49"/>
                <a:gd name="T50" fmla="*/ 51 w 53"/>
                <a:gd name="T51" fmla="*/ 7 h 49"/>
                <a:gd name="T52" fmla="*/ 48 w 53"/>
                <a:gd name="T53" fmla="*/ 6 h 49"/>
                <a:gd name="T54" fmla="*/ 45 w 53"/>
                <a:gd name="T55" fmla="*/ 6 h 49"/>
                <a:gd name="T56" fmla="*/ 40 w 53"/>
                <a:gd name="T57" fmla="*/ 3 h 49"/>
                <a:gd name="T58" fmla="*/ 35 w 53"/>
                <a:gd name="T59" fmla="*/ 3 h 49"/>
                <a:gd name="T60" fmla="*/ 35 w 53"/>
                <a:gd name="T61" fmla="*/ 0 h 49"/>
                <a:gd name="T62" fmla="*/ 29 w 53"/>
                <a:gd name="T63" fmla="*/ 0 h 49"/>
                <a:gd name="T64" fmla="*/ 25 w 53"/>
                <a:gd name="T65" fmla="*/ 2 h 49"/>
                <a:gd name="T66" fmla="*/ 24 w 53"/>
                <a:gd name="T67" fmla="*/ 6 h 49"/>
                <a:gd name="T68" fmla="*/ 17 w 53"/>
                <a:gd name="T69" fmla="*/ 9 h 49"/>
                <a:gd name="T70" fmla="*/ 12 w 53"/>
                <a:gd name="T71" fmla="*/ 17 h 49"/>
                <a:gd name="T72" fmla="*/ 10 w 53"/>
                <a:gd name="T73" fmla="*/ 17 h 49"/>
                <a:gd name="T74" fmla="*/ 9 w 53"/>
                <a:gd name="T75" fmla="*/ 17 h 49"/>
                <a:gd name="T76" fmla="*/ 6 w 53"/>
                <a:gd name="T77" fmla="*/ 16 h 49"/>
                <a:gd name="T78" fmla="*/ 4 w 53"/>
                <a:gd name="T79" fmla="*/ 17 h 49"/>
                <a:gd name="T80" fmla="*/ 3 w 53"/>
                <a:gd name="T81" fmla="*/ 15 h 49"/>
                <a:gd name="T82" fmla="*/ 0 w 53"/>
                <a:gd name="T83" fmla="*/ 15 h 49"/>
                <a:gd name="T84" fmla="*/ 0 w 53"/>
                <a:gd name="T85" fmla="*/ 17 h 49"/>
                <a:gd name="T86" fmla="*/ 5 w 53"/>
                <a:gd name="T87" fmla="*/ 24 h 49"/>
                <a:gd name="T88" fmla="*/ 6 w 53"/>
                <a:gd name="T89" fmla="*/ 28 h 49"/>
                <a:gd name="T90" fmla="*/ 9 w 53"/>
                <a:gd name="T91" fmla="*/ 30 h 49"/>
                <a:gd name="T92" fmla="*/ 13 w 53"/>
                <a:gd name="T93" fmla="*/ 32 h 49"/>
                <a:gd name="T94" fmla="*/ 14 w 53"/>
                <a:gd name="T95" fmla="*/ 35 h 49"/>
                <a:gd name="T96" fmla="*/ 16 w 53"/>
                <a:gd name="T97" fmla="*/ 35 h 49"/>
                <a:gd name="T98" fmla="*/ 16 w 53"/>
                <a:gd name="T99" fmla="*/ 39 h 49"/>
                <a:gd name="T100" fmla="*/ 19 w 53"/>
                <a:gd name="T101" fmla="*/ 43 h 49"/>
                <a:gd name="T102" fmla="*/ 25 w 53"/>
                <a:gd name="T103" fmla="*/ 44 h 49"/>
                <a:gd name="T104" fmla="*/ 25 w 53"/>
                <a:gd name="T105" fmla="*/ 46 h 49"/>
                <a:gd name="T106" fmla="*/ 28 w 53"/>
                <a:gd name="T107" fmla="*/ 47 h 49"/>
                <a:gd name="T108" fmla="*/ 30 w 53"/>
                <a:gd name="T109" fmla="*/ 47 h 49"/>
                <a:gd name="T110" fmla="*/ 34 w 53"/>
                <a:gd name="T111" fmla="*/ 48 h 49"/>
                <a:gd name="T112" fmla="*/ 39 w 53"/>
                <a:gd name="T113" fmla="*/ 48 h 49"/>
                <a:gd name="T114" fmla="*/ 41 w 53"/>
                <a:gd name="T115" fmla="*/ 49 h 49"/>
                <a:gd name="T116" fmla="*/ 49 w 53"/>
                <a:gd name="T117" fmla="*/ 41 h 49"/>
                <a:gd name="T118" fmla="*/ 48 w 53"/>
                <a:gd name="T11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49">
                  <a:moveTo>
                    <a:pt x="48" y="40"/>
                  </a:moveTo>
                  <a:cubicBezTo>
                    <a:pt x="49" y="38"/>
                    <a:pt x="49" y="38"/>
                    <a:pt x="49" y="38"/>
                  </a:cubicBezTo>
                  <a:cubicBezTo>
                    <a:pt x="49" y="36"/>
                    <a:pt x="49" y="36"/>
                    <a:pt x="49" y="36"/>
                  </a:cubicBezTo>
                  <a:cubicBezTo>
                    <a:pt x="53" y="31"/>
                    <a:pt x="53" y="31"/>
                    <a:pt x="53" y="31"/>
                  </a:cubicBezTo>
                  <a:cubicBezTo>
                    <a:pt x="53" y="30"/>
                    <a:pt x="53" y="30"/>
                    <a:pt x="53" y="30"/>
                  </a:cubicBezTo>
                  <a:cubicBezTo>
                    <a:pt x="53" y="30"/>
                    <a:pt x="53" y="30"/>
                    <a:pt x="53" y="30"/>
                  </a:cubicBezTo>
                  <a:cubicBezTo>
                    <a:pt x="51" y="29"/>
                    <a:pt x="51" y="29"/>
                    <a:pt x="51" y="29"/>
                  </a:cubicBezTo>
                  <a:cubicBezTo>
                    <a:pt x="51" y="27"/>
                    <a:pt x="51" y="27"/>
                    <a:pt x="51" y="27"/>
                  </a:cubicBezTo>
                  <a:cubicBezTo>
                    <a:pt x="52" y="25"/>
                    <a:pt x="52" y="25"/>
                    <a:pt x="52" y="25"/>
                  </a:cubicBezTo>
                  <a:cubicBezTo>
                    <a:pt x="50" y="24"/>
                    <a:pt x="50" y="24"/>
                    <a:pt x="50" y="24"/>
                  </a:cubicBezTo>
                  <a:cubicBezTo>
                    <a:pt x="50" y="23"/>
                    <a:pt x="50" y="23"/>
                    <a:pt x="50" y="23"/>
                  </a:cubicBezTo>
                  <a:cubicBezTo>
                    <a:pt x="52" y="22"/>
                    <a:pt x="52" y="22"/>
                    <a:pt x="52" y="22"/>
                  </a:cubicBezTo>
                  <a:cubicBezTo>
                    <a:pt x="52" y="21"/>
                    <a:pt x="52" y="21"/>
                    <a:pt x="52" y="21"/>
                  </a:cubicBezTo>
                  <a:cubicBezTo>
                    <a:pt x="52" y="21"/>
                    <a:pt x="52" y="21"/>
                    <a:pt x="52" y="21"/>
                  </a:cubicBezTo>
                  <a:cubicBezTo>
                    <a:pt x="52" y="21"/>
                    <a:pt x="52" y="21"/>
                    <a:pt x="52" y="21"/>
                  </a:cubicBezTo>
                  <a:cubicBezTo>
                    <a:pt x="53" y="20"/>
                    <a:pt x="53" y="20"/>
                    <a:pt x="53" y="20"/>
                  </a:cubicBezTo>
                  <a:cubicBezTo>
                    <a:pt x="53" y="20"/>
                    <a:pt x="52" y="18"/>
                    <a:pt x="52" y="18"/>
                  </a:cubicBezTo>
                  <a:cubicBezTo>
                    <a:pt x="52" y="18"/>
                    <a:pt x="52" y="17"/>
                    <a:pt x="52" y="17"/>
                  </a:cubicBezTo>
                  <a:cubicBezTo>
                    <a:pt x="52" y="17"/>
                    <a:pt x="52" y="16"/>
                    <a:pt x="52" y="16"/>
                  </a:cubicBezTo>
                  <a:cubicBezTo>
                    <a:pt x="52" y="16"/>
                    <a:pt x="52" y="16"/>
                    <a:pt x="52" y="16"/>
                  </a:cubicBezTo>
                  <a:cubicBezTo>
                    <a:pt x="52" y="16"/>
                    <a:pt x="52" y="14"/>
                    <a:pt x="52" y="14"/>
                  </a:cubicBezTo>
                  <a:cubicBezTo>
                    <a:pt x="52" y="14"/>
                    <a:pt x="52" y="14"/>
                    <a:pt x="52" y="14"/>
                  </a:cubicBezTo>
                  <a:cubicBezTo>
                    <a:pt x="52" y="12"/>
                    <a:pt x="52" y="12"/>
                    <a:pt x="52" y="12"/>
                  </a:cubicBezTo>
                  <a:cubicBezTo>
                    <a:pt x="51" y="9"/>
                    <a:pt x="51" y="9"/>
                    <a:pt x="51" y="9"/>
                  </a:cubicBezTo>
                  <a:cubicBezTo>
                    <a:pt x="52" y="7"/>
                    <a:pt x="52" y="7"/>
                    <a:pt x="52" y="7"/>
                  </a:cubicBezTo>
                  <a:cubicBezTo>
                    <a:pt x="51" y="7"/>
                    <a:pt x="51" y="7"/>
                    <a:pt x="51" y="7"/>
                  </a:cubicBezTo>
                  <a:cubicBezTo>
                    <a:pt x="48" y="6"/>
                    <a:pt x="48" y="6"/>
                    <a:pt x="48" y="6"/>
                  </a:cubicBezTo>
                  <a:cubicBezTo>
                    <a:pt x="45" y="6"/>
                    <a:pt x="45" y="6"/>
                    <a:pt x="45" y="6"/>
                  </a:cubicBezTo>
                  <a:cubicBezTo>
                    <a:pt x="40" y="3"/>
                    <a:pt x="40" y="3"/>
                    <a:pt x="40" y="3"/>
                  </a:cubicBezTo>
                  <a:cubicBezTo>
                    <a:pt x="35" y="3"/>
                    <a:pt x="35" y="3"/>
                    <a:pt x="35" y="3"/>
                  </a:cubicBezTo>
                  <a:cubicBezTo>
                    <a:pt x="35" y="0"/>
                    <a:pt x="35" y="0"/>
                    <a:pt x="35" y="0"/>
                  </a:cubicBezTo>
                  <a:cubicBezTo>
                    <a:pt x="29" y="0"/>
                    <a:pt x="29" y="0"/>
                    <a:pt x="29" y="0"/>
                  </a:cubicBezTo>
                  <a:cubicBezTo>
                    <a:pt x="25" y="2"/>
                    <a:pt x="25" y="2"/>
                    <a:pt x="25" y="2"/>
                  </a:cubicBezTo>
                  <a:cubicBezTo>
                    <a:pt x="24" y="6"/>
                    <a:pt x="24" y="6"/>
                    <a:pt x="24" y="6"/>
                  </a:cubicBezTo>
                  <a:cubicBezTo>
                    <a:pt x="17" y="9"/>
                    <a:pt x="17" y="9"/>
                    <a:pt x="17" y="9"/>
                  </a:cubicBezTo>
                  <a:cubicBezTo>
                    <a:pt x="12" y="17"/>
                    <a:pt x="12" y="17"/>
                    <a:pt x="12" y="17"/>
                  </a:cubicBezTo>
                  <a:cubicBezTo>
                    <a:pt x="10" y="17"/>
                    <a:pt x="10" y="17"/>
                    <a:pt x="10" y="17"/>
                  </a:cubicBezTo>
                  <a:cubicBezTo>
                    <a:pt x="9" y="17"/>
                    <a:pt x="9" y="17"/>
                    <a:pt x="9" y="17"/>
                  </a:cubicBezTo>
                  <a:cubicBezTo>
                    <a:pt x="6" y="16"/>
                    <a:pt x="6" y="16"/>
                    <a:pt x="6" y="16"/>
                  </a:cubicBezTo>
                  <a:cubicBezTo>
                    <a:pt x="4" y="17"/>
                    <a:pt x="4" y="17"/>
                    <a:pt x="4" y="17"/>
                  </a:cubicBezTo>
                  <a:cubicBezTo>
                    <a:pt x="3" y="15"/>
                    <a:pt x="3" y="15"/>
                    <a:pt x="3" y="15"/>
                  </a:cubicBezTo>
                  <a:cubicBezTo>
                    <a:pt x="0" y="15"/>
                    <a:pt x="0" y="15"/>
                    <a:pt x="0" y="15"/>
                  </a:cubicBezTo>
                  <a:cubicBezTo>
                    <a:pt x="0" y="17"/>
                    <a:pt x="0" y="17"/>
                    <a:pt x="0" y="17"/>
                  </a:cubicBezTo>
                  <a:cubicBezTo>
                    <a:pt x="5" y="24"/>
                    <a:pt x="5" y="24"/>
                    <a:pt x="5" y="24"/>
                  </a:cubicBezTo>
                  <a:cubicBezTo>
                    <a:pt x="6" y="28"/>
                    <a:pt x="6" y="28"/>
                    <a:pt x="6" y="28"/>
                  </a:cubicBezTo>
                  <a:cubicBezTo>
                    <a:pt x="9" y="30"/>
                    <a:pt x="9" y="30"/>
                    <a:pt x="9" y="30"/>
                  </a:cubicBezTo>
                  <a:cubicBezTo>
                    <a:pt x="13" y="32"/>
                    <a:pt x="13" y="32"/>
                    <a:pt x="13" y="32"/>
                  </a:cubicBezTo>
                  <a:cubicBezTo>
                    <a:pt x="14" y="35"/>
                    <a:pt x="14" y="35"/>
                    <a:pt x="14" y="35"/>
                  </a:cubicBezTo>
                  <a:cubicBezTo>
                    <a:pt x="16" y="35"/>
                    <a:pt x="16" y="35"/>
                    <a:pt x="16" y="35"/>
                  </a:cubicBezTo>
                  <a:cubicBezTo>
                    <a:pt x="16" y="39"/>
                    <a:pt x="16" y="39"/>
                    <a:pt x="16" y="39"/>
                  </a:cubicBezTo>
                  <a:cubicBezTo>
                    <a:pt x="19" y="43"/>
                    <a:pt x="19" y="43"/>
                    <a:pt x="19" y="43"/>
                  </a:cubicBezTo>
                  <a:cubicBezTo>
                    <a:pt x="25" y="44"/>
                    <a:pt x="25" y="44"/>
                    <a:pt x="25" y="44"/>
                  </a:cubicBezTo>
                  <a:cubicBezTo>
                    <a:pt x="25" y="46"/>
                    <a:pt x="25" y="46"/>
                    <a:pt x="25" y="46"/>
                  </a:cubicBezTo>
                  <a:cubicBezTo>
                    <a:pt x="28" y="47"/>
                    <a:pt x="28" y="47"/>
                    <a:pt x="28" y="47"/>
                  </a:cubicBezTo>
                  <a:cubicBezTo>
                    <a:pt x="30" y="47"/>
                    <a:pt x="30" y="47"/>
                    <a:pt x="30" y="47"/>
                  </a:cubicBezTo>
                  <a:cubicBezTo>
                    <a:pt x="34" y="48"/>
                    <a:pt x="34" y="48"/>
                    <a:pt x="34" y="48"/>
                  </a:cubicBezTo>
                  <a:cubicBezTo>
                    <a:pt x="39" y="48"/>
                    <a:pt x="39" y="48"/>
                    <a:pt x="39" y="48"/>
                  </a:cubicBezTo>
                  <a:cubicBezTo>
                    <a:pt x="41" y="49"/>
                    <a:pt x="41" y="49"/>
                    <a:pt x="41" y="49"/>
                  </a:cubicBezTo>
                  <a:cubicBezTo>
                    <a:pt x="49" y="41"/>
                    <a:pt x="49" y="41"/>
                    <a:pt x="49" y="41"/>
                  </a:cubicBezTo>
                  <a:lnTo>
                    <a:pt x="48" y="4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397" name="Freeform 879">
              <a:extLst>
                <a:ext uri="{FF2B5EF4-FFF2-40B4-BE49-F238E27FC236}">
                  <a16:creationId xmlns:a16="http://schemas.microsoft.com/office/drawing/2014/main" id="{DD99FC38-A91D-4AB8-BE64-D21D96F98AC6}"/>
                </a:ext>
              </a:extLst>
            </p:cNvPr>
            <p:cNvSpPr>
              <a:spLocks/>
            </p:cNvSpPr>
            <p:nvPr/>
          </p:nvSpPr>
          <p:spPr bwMode="auto">
            <a:xfrm>
              <a:off x="6698772" y="4707892"/>
              <a:ext cx="369208" cy="257555"/>
            </a:xfrm>
            <a:custGeom>
              <a:avLst/>
              <a:gdLst>
                <a:gd name="T0" fmla="*/ 67 w 79"/>
                <a:gd name="T1" fmla="*/ 5 h 68"/>
                <a:gd name="T2" fmla="*/ 64 w 79"/>
                <a:gd name="T3" fmla="*/ 2 h 68"/>
                <a:gd name="T4" fmla="*/ 59 w 79"/>
                <a:gd name="T5" fmla="*/ 0 h 68"/>
                <a:gd name="T6" fmla="*/ 47 w 79"/>
                <a:gd name="T7" fmla="*/ 2 h 68"/>
                <a:gd name="T8" fmla="*/ 47 w 79"/>
                <a:gd name="T9" fmla="*/ 3 h 68"/>
                <a:gd name="T10" fmla="*/ 45 w 79"/>
                <a:gd name="T11" fmla="*/ 10 h 68"/>
                <a:gd name="T12" fmla="*/ 45 w 79"/>
                <a:gd name="T13" fmla="*/ 11 h 68"/>
                <a:gd name="T14" fmla="*/ 44 w 79"/>
                <a:gd name="T15" fmla="*/ 14 h 68"/>
                <a:gd name="T16" fmla="*/ 45 w 79"/>
                <a:gd name="T17" fmla="*/ 16 h 68"/>
                <a:gd name="T18" fmla="*/ 43 w 79"/>
                <a:gd name="T19" fmla="*/ 25 h 68"/>
                <a:gd name="T20" fmla="*/ 47 w 79"/>
                <a:gd name="T21" fmla="*/ 28 h 68"/>
                <a:gd name="T22" fmla="*/ 50 w 79"/>
                <a:gd name="T23" fmla="*/ 27 h 68"/>
                <a:gd name="T24" fmla="*/ 53 w 79"/>
                <a:gd name="T25" fmla="*/ 36 h 68"/>
                <a:gd name="T26" fmla="*/ 52 w 79"/>
                <a:gd name="T27" fmla="*/ 35 h 68"/>
                <a:gd name="T28" fmla="*/ 52 w 79"/>
                <a:gd name="T29" fmla="*/ 34 h 68"/>
                <a:gd name="T30" fmla="*/ 49 w 79"/>
                <a:gd name="T31" fmla="*/ 36 h 68"/>
                <a:gd name="T32" fmla="*/ 46 w 79"/>
                <a:gd name="T33" fmla="*/ 34 h 68"/>
                <a:gd name="T34" fmla="*/ 44 w 79"/>
                <a:gd name="T35" fmla="*/ 31 h 68"/>
                <a:gd name="T36" fmla="*/ 42 w 79"/>
                <a:gd name="T37" fmla="*/ 29 h 68"/>
                <a:gd name="T38" fmla="*/ 38 w 79"/>
                <a:gd name="T39" fmla="*/ 27 h 68"/>
                <a:gd name="T40" fmla="*/ 35 w 79"/>
                <a:gd name="T41" fmla="*/ 23 h 68"/>
                <a:gd name="T42" fmla="*/ 34 w 79"/>
                <a:gd name="T43" fmla="*/ 25 h 68"/>
                <a:gd name="T44" fmla="*/ 27 w 79"/>
                <a:gd name="T45" fmla="*/ 25 h 68"/>
                <a:gd name="T46" fmla="*/ 24 w 79"/>
                <a:gd name="T47" fmla="*/ 24 h 68"/>
                <a:gd name="T48" fmla="*/ 23 w 79"/>
                <a:gd name="T49" fmla="*/ 20 h 68"/>
                <a:gd name="T50" fmla="*/ 16 w 79"/>
                <a:gd name="T51" fmla="*/ 22 h 68"/>
                <a:gd name="T52" fmla="*/ 15 w 79"/>
                <a:gd name="T53" fmla="*/ 21 h 68"/>
                <a:gd name="T54" fmla="*/ 14 w 79"/>
                <a:gd name="T55" fmla="*/ 18 h 68"/>
                <a:gd name="T56" fmla="*/ 14 w 79"/>
                <a:gd name="T57" fmla="*/ 21 h 68"/>
                <a:gd name="T58" fmla="*/ 14 w 79"/>
                <a:gd name="T59" fmla="*/ 23 h 68"/>
                <a:gd name="T60" fmla="*/ 13 w 79"/>
                <a:gd name="T61" fmla="*/ 27 h 68"/>
                <a:gd name="T62" fmla="*/ 13 w 79"/>
                <a:gd name="T63" fmla="*/ 31 h 68"/>
                <a:gd name="T64" fmla="*/ 0 w 79"/>
                <a:gd name="T65" fmla="*/ 32 h 68"/>
                <a:gd name="T66" fmla="*/ 4 w 79"/>
                <a:gd name="T67" fmla="*/ 60 h 68"/>
                <a:gd name="T68" fmla="*/ 15 w 79"/>
                <a:gd name="T69" fmla="*/ 64 h 68"/>
                <a:gd name="T70" fmla="*/ 22 w 79"/>
                <a:gd name="T71" fmla="*/ 66 h 68"/>
                <a:gd name="T72" fmla="*/ 26 w 79"/>
                <a:gd name="T73" fmla="*/ 68 h 68"/>
                <a:gd name="T74" fmla="*/ 31 w 79"/>
                <a:gd name="T75" fmla="*/ 68 h 68"/>
                <a:gd name="T76" fmla="*/ 34 w 79"/>
                <a:gd name="T77" fmla="*/ 68 h 68"/>
                <a:gd name="T78" fmla="*/ 46 w 79"/>
                <a:gd name="T79" fmla="*/ 57 h 68"/>
                <a:gd name="T80" fmla="*/ 51 w 79"/>
                <a:gd name="T81" fmla="*/ 51 h 68"/>
                <a:gd name="T82" fmla="*/ 56 w 79"/>
                <a:gd name="T83" fmla="*/ 47 h 68"/>
                <a:gd name="T84" fmla="*/ 72 w 79"/>
                <a:gd name="T85" fmla="*/ 36 h 68"/>
                <a:gd name="T86" fmla="*/ 74 w 79"/>
                <a:gd name="T87" fmla="*/ 31 h 68"/>
                <a:gd name="T88" fmla="*/ 77 w 79"/>
                <a:gd name="T89" fmla="*/ 28 h 68"/>
                <a:gd name="T90" fmla="*/ 77 w 79"/>
                <a:gd name="T91" fmla="*/ 24 h 68"/>
                <a:gd name="T92" fmla="*/ 76 w 79"/>
                <a:gd name="T93" fmla="*/ 21 h 68"/>
                <a:gd name="T94" fmla="*/ 76 w 79"/>
                <a:gd name="T95" fmla="*/ 18 h 68"/>
                <a:gd name="T96" fmla="*/ 79 w 79"/>
                <a:gd name="T97" fmla="*/ 14 h 68"/>
                <a:gd name="T98" fmla="*/ 77 w 79"/>
                <a:gd name="T99" fmla="*/ 12 h 68"/>
                <a:gd name="T100" fmla="*/ 76 w 79"/>
                <a:gd name="T101" fmla="*/ 9 h 68"/>
                <a:gd name="T102" fmla="*/ 74 w 79"/>
                <a:gd name="T103" fmla="*/ 8 h 68"/>
                <a:gd name="T104" fmla="*/ 68 w 79"/>
                <a:gd name="T105" fmla="*/ 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9" h="68">
                  <a:moveTo>
                    <a:pt x="68" y="6"/>
                  </a:moveTo>
                  <a:cubicBezTo>
                    <a:pt x="67" y="5"/>
                    <a:pt x="67" y="5"/>
                    <a:pt x="67" y="5"/>
                  </a:cubicBezTo>
                  <a:cubicBezTo>
                    <a:pt x="65" y="5"/>
                    <a:pt x="65" y="5"/>
                    <a:pt x="65" y="5"/>
                  </a:cubicBezTo>
                  <a:cubicBezTo>
                    <a:pt x="64" y="2"/>
                    <a:pt x="64" y="2"/>
                    <a:pt x="64" y="2"/>
                  </a:cubicBezTo>
                  <a:cubicBezTo>
                    <a:pt x="61" y="2"/>
                    <a:pt x="61" y="2"/>
                    <a:pt x="61" y="2"/>
                  </a:cubicBezTo>
                  <a:cubicBezTo>
                    <a:pt x="59" y="0"/>
                    <a:pt x="59" y="0"/>
                    <a:pt x="59" y="0"/>
                  </a:cubicBezTo>
                  <a:cubicBezTo>
                    <a:pt x="47" y="1"/>
                    <a:pt x="47" y="1"/>
                    <a:pt x="47" y="1"/>
                  </a:cubicBezTo>
                  <a:cubicBezTo>
                    <a:pt x="47" y="2"/>
                    <a:pt x="47" y="2"/>
                    <a:pt x="47" y="2"/>
                  </a:cubicBezTo>
                  <a:cubicBezTo>
                    <a:pt x="47" y="2"/>
                    <a:pt x="47" y="2"/>
                    <a:pt x="47" y="2"/>
                  </a:cubicBezTo>
                  <a:cubicBezTo>
                    <a:pt x="47" y="3"/>
                    <a:pt x="47" y="3"/>
                    <a:pt x="47" y="3"/>
                  </a:cubicBezTo>
                  <a:cubicBezTo>
                    <a:pt x="43" y="7"/>
                    <a:pt x="43" y="7"/>
                    <a:pt x="43" y="7"/>
                  </a:cubicBezTo>
                  <a:cubicBezTo>
                    <a:pt x="45" y="10"/>
                    <a:pt x="45" y="10"/>
                    <a:pt x="45" y="10"/>
                  </a:cubicBezTo>
                  <a:cubicBezTo>
                    <a:pt x="45" y="11"/>
                    <a:pt x="45" y="11"/>
                    <a:pt x="45" y="11"/>
                  </a:cubicBezTo>
                  <a:cubicBezTo>
                    <a:pt x="45" y="11"/>
                    <a:pt x="45" y="11"/>
                    <a:pt x="45" y="11"/>
                  </a:cubicBezTo>
                  <a:cubicBezTo>
                    <a:pt x="45" y="13"/>
                    <a:pt x="45" y="13"/>
                    <a:pt x="45" y="13"/>
                  </a:cubicBezTo>
                  <a:cubicBezTo>
                    <a:pt x="44" y="14"/>
                    <a:pt x="44" y="14"/>
                    <a:pt x="44" y="14"/>
                  </a:cubicBezTo>
                  <a:cubicBezTo>
                    <a:pt x="45" y="15"/>
                    <a:pt x="45" y="15"/>
                    <a:pt x="45" y="15"/>
                  </a:cubicBezTo>
                  <a:cubicBezTo>
                    <a:pt x="45" y="16"/>
                    <a:pt x="45" y="16"/>
                    <a:pt x="45" y="16"/>
                  </a:cubicBezTo>
                  <a:cubicBezTo>
                    <a:pt x="43" y="22"/>
                    <a:pt x="43" y="22"/>
                    <a:pt x="43" y="22"/>
                  </a:cubicBezTo>
                  <a:cubicBezTo>
                    <a:pt x="43" y="25"/>
                    <a:pt x="43" y="25"/>
                    <a:pt x="43" y="25"/>
                  </a:cubicBezTo>
                  <a:cubicBezTo>
                    <a:pt x="46" y="26"/>
                    <a:pt x="46" y="26"/>
                    <a:pt x="46" y="26"/>
                  </a:cubicBezTo>
                  <a:cubicBezTo>
                    <a:pt x="47" y="28"/>
                    <a:pt x="47" y="28"/>
                    <a:pt x="47" y="28"/>
                  </a:cubicBezTo>
                  <a:cubicBezTo>
                    <a:pt x="50" y="29"/>
                    <a:pt x="50" y="29"/>
                    <a:pt x="50" y="29"/>
                  </a:cubicBezTo>
                  <a:cubicBezTo>
                    <a:pt x="50" y="27"/>
                    <a:pt x="50" y="27"/>
                    <a:pt x="50" y="27"/>
                  </a:cubicBezTo>
                  <a:cubicBezTo>
                    <a:pt x="53" y="27"/>
                    <a:pt x="53" y="27"/>
                    <a:pt x="53" y="27"/>
                  </a:cubicBezTo>
                  <a:cubicBezTo>
                    <a:pt x="53" y="36"/>
                    <a:pt x="53" y="36"/>
                    <a:pt x="53" y="36"/>
                  </a:cubicBezTo>
                  <a:cubicBezTo>
                    <a:pt x="52" y="36"/>
                    <a:pt x="52" y="36"/>
                    <a:pt x="52" y="36"/>
                  </a:cubicBezTo>
                  <a:cubicBezTo>
                    <a:pt x="52" y="35"/>
                    <a:pt x="52" y="35"/>
                    <a:pt x="52" y="35"/>
                  </a:cubicBezTo>
                  <a:cubicBezTo>
                    <a:pt x="52" y="35"/>
                    <a:pt x="52" y="35"/>
                    <a:pt x="52" y="35"/>
                  </a:cubicBezTo>
                  <a:cubicBezTo>
                    <a:pt x="52" y="34"/>
                    <a:pt x="52" y="34"/>
                    <a:pt x="52" y="34"/>
                  </a:cubicBezTo>
                  <a:cubicBezTo>
                    <a:pt x="51" y="34"/>
                    <a:pt x="51" y="34"/>
                    <a:pt x="51" y="34"/>
                  </a:cubicBezTo>
                  <a:cubicBezTo>
                    <a:pt x="49" y="36"/>
                    <a:pt x="49" y="36"/>
                    <a:pt x="49" y="36"/>
                  </a:cubicBezTo>
                  <a:cubicBezTo>
                    <a:pt x="48" y="36"/>
                    <a:pt x="48" y="36"/>
                    <a:pt x="48" y="36"/>
                  </a:cubicBezTo>
                  <a:cubicBezTo>
                    <a:pt x="46" y="34"/>
                    <a:pt x="46" y="34"/>
                    <a:pt x="46" y="34"/>
                  </a:cubicBezTo>
                  <a:cubicBezTo>
                    <a:pt x="46" y="32"/>
                    <a:pt x="46" y="32"/>
                    <a:pt x="46" y="32"/>
                  </a:cubicBezTo>
                  <a:cubicBezTo>
                    <a:pt x="44" y="31"/>
                    <a:pt x="44" y="31"/>
                    <a:pt x="44" y="31"/>
                  </a:cubicBezTo>
                  <a:cubicBezTo>
                    <a:pt x="44" y="29"/>
                    <a:pt x="44" y="29"/>
                    <a:pt x="44" y="29"/>
                  </a:cubicBezTo>
                  <a:cubicBezTo>
                    <a:pt x="42" y="29"/>
                    <a:pt x="42" y="29"/>
                    <a:pt x="42" y="29"/>
                  </a:cubicBezTo>
                  <a:cubicBezTo>
                    <a:pt x="40" y="27"/>
                    <a:pt x="40" y="27"/>
                    <a:pt x="40" y="27"/>
                  </a:cubicBezTo>
                  <a:cubicBezTo>
                    <a:pt x="38" y="27"/>
                    <a:pt x="38" y="27"/>
                    <a:pt x="38" y="27"/>
                  </a:cubicBezTo>
                  <a:cubicBezTo>
                    <a:pt x="35" y="25"/>
                    <a:pt x="35" y="25"/>
                    <a:pt x="35" y="25"/>
                  </a:cubicBezTo>
                  <a:cubicBezTo>
                    <a:pt x="35" y="23"/>
                    <a:pt x="35" y="23"/>
                    <a:pt x="35" y="23"/>
                  </a:cubicBezTo>
                  <a:cubicBezTo>
                    <a:pt x="34" y="23"/>
                    <a:pt x="34" y="23"/>
                    <a:pt x="34" y="23"/>
                  </a:cubicBezTo>
                  <a:cubicBezTo>
                    <a:pt x="34" y="25"/>
                    <a:pt x="34" y="25"/>
                    <a:pt x="34" y="25"/>
                  </a:cubicBezTo>
                  <a:cubicBezTo>
                    <a:pt x="33" y="25"/>
                    <a:pt x="33" y="25"/>
                    <a:pt x="33" y="25"/>
                  </a:cubicBezTo>
                  <a:cubicBezTo>
                    <a:pt x="27" y="25"/>
                    <a:pt x="27" y="25"/>
                    <a:pt x="27" y="25"/>
                  </a:cubicBezTo>
                  <a:cubicBezTo>
                    <a:pt x="26" y="24"/>
                    <a:pt x="26" y="24"/>
                    <a:pt x="26" y="24"/>
                  </a:cubicBezTo>
                  <a:cubicBezTo>
                    <a:pt x="24" y="24"/>
                    <a:pt x="24" y="24"/>
                    <a:pt x="24" y="24"/>
                  </a:cubicBezTo>
                  <a:cubicBezTo>
                    <a:pt x="23" y="23"/>
                    <a:pt x="23" y="23"/>
                    <a:pt x="23" y="23"/>
                  </a:cubicBezTo>
                  <a:cubicBezTo>
                    <a:pt x="23" y="20"/>
                    <a:pt x="23" y="20"/>
                    <a:pt x="23" y="20"/>
                  </a:cubicBezTo>
                  <a:cubicBezTo>
                    <a:pt x="17" y="22"/>
                    <a:pt x="17" y="22"/>
                    <a:pt x="17" y="22"/>
                  </a:cubicBezTo>
                  <a:cubicBezTo>
                    <a:pt x="16" y="22"/>
                    <a:pt x="16" y="22"/>
                    <a:pt x="16" y="22"/>
                  </a:cubicBezTo>
                  <a:cubicBezTo>
                    <a:pt x="15" y="22"/>
                    <a:pt x="15" y="22"/>
                    <a:pt x="15" y="22"/>
                  </a:cubicBezTo>
                  <a:cubicBezTo>
                    <a:pt x="15" y="21"/>
                    <a:pt x="15" y="21"/>
                    <a:pt x="15" y="21"/>
                  </a:cubicBezTo>
                  <a:cubicBezTo>
                    <a:pt x="16" y="19"/>
                    <a:pt x="16" y="19"/>
                    <a:pt x="16" y="19"/>
                  </a:cubicBezTo>
                  <a:cubicBezTo>
                    <a:pt x="14" y="18"/>
                    <a:pt x="14" y="18"/>
                    <a:pt x="14" y="18"/>
                  </a:cubicBezTo>
                  <a:cubicBezTo>
                    <a:pt x="14" y="21"/>
                    <a:pt x="14" y="21"/>
                    <a:pt x="14" y="21"/>
                  </a:cubicBezTo>
                  <a:cubicBezTo>
                    <a:pt x="14" y="21"/>
                    <a:pt x="14" y="21"/>
                    <a:pt x="14" y="21"/>
                  </a:cubicBezTo>
                  <a:cubicBezTo>
                    <a:pt x="14" y="21"/>
                    <a:pt x="14" y="22"/>
                    <a:pt x="14" y="22"/>
                  </a:cubicBezTo>
                  <a:cubicBezTo>
                    <a:pt x="14" y="22"/>
                    <a:pt x="14" y="23"/>
                    <a:pt x="14" y="23"/>
                  </a:cubicBezTo>
                  <a:cubicBezTo>
                    <a:pt x="13" y="24"/>
                    <a:pt x="13" y="24"/>
                    <a:pt x="13" y="24"/>
                  </a:cubicBezTo>
                  <a:cubicBezTo>
                    <a:pt x="13" y="27"/>
                    <a:pt x="13" y="27"/>
                    <a:pt x="13" y="27"/>
                  </a:cubicBezTo>
                  <a:cubicBezTo>
                    <a:pt x="14" y="28"/>
                    <a:pt x="14" y="28"/>
                    <a:pt x="14" y="28"/>
                  </a:cubicBezTo>
                  <a:cubicBezTo>
                    <a:pt x="13" y="31"/>
                    <a:pt x="13" y="31"/>
                    <a:pt x="13" y="31"/>
                  </a:cubicBezTo>
                  <a:cubicBezTo>
                    <a:pt x="14" y="32"/>
                    <a:pt x="14" y="32"/>
                    <a:pt x="14" y="32"/>
                  </a:cubicBezTo>
                  <a:cubicBezTo>
                    <a:pt x="0" y="32"/>
                    <a:pt x="0" y="32"/>
                    <a:pt x="0" y="32"/>
                  </a:cubicBezTo>
                  <a:cubicBezTo>
                    <a:pt x="0" y="55"/>
                    <a:pt x="0" y="55"/>
                    <a:pt x="0" y="55"/>
                  </a:cubicBezTo>
                  <a:cubicBezTo>
                    <a:pt x="4" y="60"/>
                    <a:pt x="4" y="60"/>
                    <a:pt x="4" y="60"/>
                  </a:cubicBezTo>
                  <a:cubicBezTo>
                    <a:pt x="9" y="65"/>
                    <a:pt x="9" y="65"/>
                    <a:pt x="9" y="65"/>
                  </a:cubicBezTo>
                  <a:cubicBezTo>
                    <a:pt x="15" y="64"/>
                    <a:pt x="15" y="64"/>
                    <a:pt x="15" y="64"/>
                  </a:cubicBezTo>
                  <a:cubicBezTo>
                    <a:pt x="20" y="65"/>
                    <a:pt x="20" y="65"/>
                    <a:pt x="20" y="65"/>
                  </a:cubicBezTo>
                  <a:cubicBezTo>
                    <a:pt x="22" y="66"/>
                    <a:pt x="22" y="66"/>
                    <a:pt x="22" y="66"/>
                  </a:cubicBezTo>
                  <a:cubicBezTo>
                    <a:pt x="25" y="66"/>
                    <a:pt x="25" y="66"/>
                    <a:pt x="25" y="66"/>
                  </a:cubicBezTo>
                  <a:cubicBezTo>
                    <a:pt x="26" y="68"/>
                    <a:pt x="26" y="68"/>
                    <a:pt x="26" y="68"/>
                  </a:cubicBezTo>
                  <a:cubicBezTo>
                    <a:pt x="28" y="67"/>
                    <a:pt x="28" y="67"/>
                    <a:pt x="28" y="67"/>
                  </a:cubicBezTo>
                  <a:cubicBezTo>
                    <a:pt x="31" y="68"/>
                    <a:pt x="31" y="68"/>
                    <a:pt x="31" y="68"/>
                  </a:cubicBezTo>
                  <a:cubicBezTo>
                    <a:pt x="32" y="68"/>
                    <a:pt x="32" y="68"/>
                    <a:pt x="32" y="68"/>
                  </a:cubicBezTo>
                  <a:cubicBezTo>
                    <a:pt x="34" y="68"/>
                    <a:pt x="34" y="68"/>
                    <a:pt x="34" y="68"/>
                  </a:cubicBezTo>
                  <a:cubicBezTo>
                    <a:pt x="39" y="60"/>
                    <a:pt x="39" y="60"/>
                    <a:pt x="39" y="60"/>
                  </a:cubicBezTo>
                  <a:cubicBezTo>
                    <a:pt x="46" y="57"/>
                    <a:pt x="46" y="57"/>
                    <a:pt x="46" y="57"/>
                  </a:cubicBezTo>
                  <a:cubicBezTo>
                    <a:pt x="47" y="53"/>
                    <a:pt x="47" y="53"/>
                    <a:pt x="47" y="53"/>
                  </a:cubicBezTo>
                  <a:cubicBezTo>
                    <a:pt x="51" y="51"/>
                    <a:pt x="51" y="51"/>
                    <a:pt x="51" y="51"/>
                  </a:cubicBezTo>
                  <a:cubicBezTo>
                    <a:pt x="57" y="51"/>
                    <a:pt x="57" y="51"/>
                    <a:pt x="57" y="51"/>
                  </a:cubicBezTo>
                  <a:cubicBezTo>
                    <a:pt x="56" y="47"/>
                    <a:pt x="56" y="47"/>
                    <a:pt x="56" y="47"/>
                  </a:cubicBezTo>
                  <a:cubicBezTo>
                    <a:pt x="75" y="40"/>
                    <a:pt x="75" y="40"/>
                    <a:pt x="75" y="40"/>
                  </a:cubicBezTo>
                  <a:cubicBezTo>
                    <a:pt x="72" y="36"/>
                    <a:pt x="72" y="36"/>
                    <a:pt x="72" y="36"/>
                  </a:cubicBezTo>
                  <a:cubicBezTo>
                    <a:pt x="75" y="34"/>
                    <a:pt x="75" y="34"/>
                    <a:pt x="75" y="34"/>
                  </a:cubicBezTo>
                  <a:cubicBezTo>
                    <a:pt x="74" y="31"/>
                    <a:pt x="74" y="31"/>
                    <a:pt x="74" y="31"/>
                  </a:cubicBezTo>
                  <a:cubicBezTo>
                    <a:pt x="78" y="28"/>
                    <a:pt x="78" y="28"/>
                    <a:pt x="78" y="28"/>
                  </a:cubicBezTo>
                  <a:cubicBezTo>
                    <a:pt x="77" y="28"/>
                    <a:pt x="77" y="28"/>
                    <a:pt x="77" y="28"/>
                  </a:cubicBezTo>
                  <a:cubicBezTo>
                    <a:pt x="76" y="26"/>
                    <a:pt x="76" y="26"/>
                    <a:pt x="76" y="26"/>
                  </a:cubicBezTo>
                  <a:cubicBezTo>
                    <a:pt x="77" y="24"/>
                    <a:pt x="77" y="24"/>
                    <a:pt x="77" y="24"/>
                  </a:cubicBezTo>
                  <a:cubicBezTo>
                    <a:pt x="76" y="22"/>
                    <a:pt x="76" y="22"/>
                    <a:pt x="76" y="22"/>
                  </a:cubicBezTo>
                  <a:cubicBezTo>
                    <a:pt x="76" y="21"/>
                    <a:pt x="76" y="21"/>
                    <a:pt x="76" y="21"/>
                  </a:cubicBezTo>
                  <a:cubicBezTo>
                    <a:pt x="77" y="20"/>
                    <a:pt x="77" y="20"/>
                    <a:pt x="77" y="20"/>
                  </a:cubicBezTo>
                  <a:cubicBezTo>
                    <a:pt x="76" y="18"/>
                    <a:pt x="76" y="18"/>
                    <a:pt x="76" y="18"/>
                  </a:cubicBezTo>
                  <a:cubicBezTo>
                    <a:pt x="79" y="16"/>
                    <a:pt x="79" y="16"/>
                    <a:pt x="79" y="16"/>
                  </a:cubicBezTo>
                  <a:cubicBezTo>
                    <a:pt x="79" y="14"/>
                    <a:pt x="79" y="14"/>
                    <a:pt x="79" y="14"/>
                  </a:cubicBezTo>
                  <a:cubicBezTo>
                    <a:pt x="76" y="12"/>
                    <a:pt x="76" y="12"/>
                    <a:pt x="76" y="12"/>
                  </a:cubicBezTo>
                  <a:cubicBezTo>
                    <a:pt x="77" y="12"/>
                    <a:pt x="77" y="12"/>
                    <a:pt x="77" y="12"/>
                  </a:cubicBezTo>
                  <a:cubicBezTo>
                    <a:pt x="77" y="10"/>
                    <a:pt x="77" y="10"/>
                    <a:pt x="77" y="10"/>
                  </a:cubicBezTo>
                  <a:cubicBezTo>
                    <a:pt x="76" y="9"/>
                    <a:pt x="76" y="9"/>
                    <a:pt x="76" y="9"/>
                  </a:cubicBezTo>
                  <a:cubicBezTo>
                    <a:pt x="75" y="9"/>
                    <a:pt x="75" y="9"/>
                    <a:pt x="75" y="9"/>
                  </a:cubicBezTo>
                  <a:cubicBezTo>
                    <a:pt x="74" y="8"/>
                    <a:pt x="74" y="8"/>
                    <a:pt x="74" y="8"/>
                  </a:cubicBezTo>
                  <a:cubicBezTo>
                    <a:pt x="71" y="6"/>
                    <a:pt x="71" y="6"/>
                    <a:pt x="71" y="6"/>
                  </a:cubicBezTo>
                  <a:lnTo>
                    <a:pt x="68" y="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398" name="Freeform 880">
              <a:extLst>
                <a:ext uri="{FF2B5EF4-FFF2-40B4-BE49-F238E27FC236}">
                  <a16:creationId xmlns:a16="http://schemas.microsoft.com/office/drawing/2014/main" id="{7867EC38-7794-47E5-9711-26D5649C7759}"/>
                </a:ext>
              </a:extLst>
            </p:cNvPr>
            <p:cNvSpPr>
              <a:spLocks/>
            </p:cNvSpPr>
            <p:nvPr/>
          </p:nvSpPr>
          <p:spPr bwMode="auto">
            <a:xfrm>
              <a:off x="6941344" y="4383778"/>
              <a:ext cx="169443" cy="144694"/>
            </a:xfrm>
            <a:custGeom>
              <a:avLst/>
              <a:gdLst>
                <a:gd name="T0" fmla="*/ 79 w 95"/>
                <a:gd name="T1" fmla="*/ 66 h 100"/>
                <a:gd name="T2" fmla="*/ 84 w 95"/>
                <a:gd name="T3" fmla="*/ 58 h 100"/>
                <a:gd name="T4" fmla="*/ 87 w 95"/>
                <a:gd name="T5" fmla="*/ 56 h 100"/>
                <a:gd name="T6" fmla="*/ 92 w 95"/>
                <a:gd name="T7" fmla="*/ 53 h 100"/>
                <a:gd name="T8" fmla="*/ 95 w 95"/>
                <a:gd name="T9" fmla="*/ 48 h 100"/>
                <a:gd name="T10" fmla="*/ 95 w 95"/>
                <a:gd name="T11" fmla="*/ 42 h 100"/>
                <a:gd name="T12" fmla="*/ 95 w 95"/>
                <a:gd name="T13" fmla="*/ 37 h 100"/>
                <a:gd name="T14" fmla="*/ 95 w 95"/>
                <a:gd name="T15" fmla="*/ 32 h 100"/>
                <a:gd name="T16" fmla="*/ 84 w 95"/>
                <a:gd name="T17" fmla="*/ 19 h 100"/>
                <a:gd name="T18" fmla="*/ 84 w 95"/>
                <a:gd name="T19" fmla="*/ 11 h 100"/>
                <a:gd name="T20" fmla="*/ 82 w 95"/>
                <a:gd name="T21" fmla="*/ 8 h 100"/>
                <a:gd name="T22" fmla="*/ 82 w 95"/>
                <a:gd name="T23" fmla="*/ 6 h 100"/>
                <a:gd name="T24" fmla="*/ 79 w 95"/>
                <a:gd name="T25" fmla="*/ 6 h 100"/>
                <a:gd name="T26" fmla="*/ 76 w 95"/>
                <a:gd name="T27" fmla="*/ 3 h 100"/>
                <a:gd name="T28" fmla="*/ 76 w 95"/>
                <a:gd name="T29" fmla="*/ 0 h 100"/>
                <a:gd name="T30" fmla="*/ 69 w 95"/>
                <a:gd name="T31" fmla="*/ 8 h 100"/>
                <a:gd name="T32" fmla="*/ 58 w 95"/>
                <a:gd name="T33" fmla="*/ 6 h 100"/>
                <a:gd name="T34" fmla="*/ 48 w 95"/>
                <a:gd name="T35" fmla="*/ 8 h 100"/>
                <a:gd name="T36" fmla="*/ 45 w 95"/>
                <a:gd name="T37" fmla="*/ 14 h 100"/>
                <a:gd name="T38" fmla="*/ 40 w 95"/>
                <a:gd name="T39" fmla="*/ 11 h 100"/>
                <a:gd name="T40" fmla="*/ 37 w 95"/>
                <a:gd name="T41" fmla="*/ 8 h 100"/>
                <a:gd name="T42" fmla="*/ 34 w 95"/>
                <a:gd name="T43" fmla="*/ 11 h 100"/>
                <a:gd name="T44" fmla="*/ 27 w 95"/>
                <a:gd name="T45" fmla="*/ 8 h 100"/>
                <a:gd name="T46" fmla="*/ 21 w 95"/>
                <a:gd name="T47" fmla="*/ 14 h 100"/>
                <a:gd name="T48" fmla="*/ 21 w 95"/>
                <a:gd name="T49" fmla="*/ 16 h 100"/>
                <a:gd name="T50" fmla="*/ 19 w 95"/>
                <a:gd name="T51" fmla="*/ 21 h 100"/>
                <a:gd name="T52" fmla="*/ 21 w 95"/>
                <a:gd name="T53" fmla="*/ 24 h 100"/>
                <a:gd name="T54" fmla="*/ 21 w 95"/>
                <a:gd name="T55" fmla="*/ 27 h 100"/>
                <a:gd name="T56" fmla="*/ 19 w 95"/>
                <a:gd name="T57" fmla="*/ 32 h 100"/>
                <a:gd name="T58" fmla="*/ 24 w 95"/>
                <a:gd name="T59" fmla="*/ 32 h 100"/>
                <a:gd name="T60" fmla="*/ 29 w 95"/>
                <a:gd name="T61" fmla="*/ 37 h 100"/>
                <a:gd name="T62" fmla="*/ 6 w 95"/>
                <a:gd name="T63" fmla="*/ 61 h 100"/>
                <a:gd name="T64" fmla="*/ 0 w 95"/>
                <a:gd name="T65" fmla="*/ 77 h 100"/>
                <a:gd name="T66" fmla="*/ 0 w 95"/>
                <a:gd name="T67" fmla="*/ 100 h 100"/>
                <a:gd name="T68" fmla="*/ 8 w 95"/>
                <a:gd name="T69" fmla="*/ 100 h 100"/>
                <a:gd name="T70" fmla="*/ 13 w 95"/>
                <a:gd name="T71" fmla="*/ 95 h 100"/>
                <a:gd name="T72" fmla="*/ 76 w 95"/>
                <a:gd name="T73" fmla="*/ 95 h 100"/>
                <a:gd name="T74" fmla="*/ 76 w 95"/>
                <a:gd name="T75" fmla="*/ 74 h 100"/>
                <a:gd name="T76" fmla="*/ 79 w 95"/>
                <a:gd name="T77" fmla="*/ 6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5" h="100">
                  <a:moveTo>
                    <a:pt x="79" y="66"/>
                  </a:moveTo>
                  <a:lnTo>
                    <a:pt x="84" y="58"/>
                  </a:lnTo>
                  <a:lnTo>
                    <a:pt x="87" y="56"/>
                  </a:lnTo>
                  <a:lnTo>
                    <a:pt x="92" y="53"/>
                  </a:lnTo>
                  <a:lnTo>
                    <a:pt x="95" y="48"/>
                  </a:lnTo>
                  <a:lnTo>
                    <a:pt x="95" y="42"/>
                  </a:lnTo>
                  <a:lnTo>
                    <a:pt x="95" y="37"/>
                  </a:lnTo>
                  <a:lnTo>
                    <a:pt x="95" y="32"/>
                  </a:lnTo>
                  <a:lnTo>
                    <a:pt x="84" y="19"/>
                  </a:lnTo>
                  <a:lnTo>
                    <a:pt x="84" y="11"/>
                  </a:lnTo>
                  <a:lnTo>
                    <a:pt x="82" y="8"/>
                  </a:lnTo>
                  <a:lnTo>
                    <a:pt x="82" y="6"/>
                  </a:lnTo>
                  <a:lnTo>
                    <a:pt x="79" y="6"/>
                  </a:lnTo>
                  <a:lnTo>
                    <a:pt x="76" y="3"/>
                  </a:lnTo>
                  <a:lnTo>
                    <a:pt x="76" y="0"/>
                  </a:lnTo>
                  <a:lnTo>
                    <a:pt x="69" y="8"/>
                  </a:lnTo>
                  <a:lnTo>
                    <a:pt x="58" y="6"/>
                  </a:lnTo>
                  <a:lnTo>
                    <a:pt x="48" y="8"/>
                  </a:lnTo>
                  <a:lnTo>
                    <a:pt x="45" y="14"/>
                  </a:lnTo>
                  <a:lnTo>
                    <a:pt x="40" y="11"/>
                  </a:lnTo>
                  <a:lnTo>
                    <a:pt x="37" y="8"/>
                  </a:lnTo>
                  <a:lnTo>
                    <a:pt x="34" y="11"/>
                  </a:lnTo>
                  <a:lnTo>
                    <a:pt x="27" y="8"/>
                  </a:lnTo>
                  <a:lnTo>
                    <a:pt x="21" y="14"/>
                  </a:lnTo>
                  <a:lnTo>
                    <a:pt x="21" y="16"/>
                  </a:lnTo>
                  <a:lnTo>
                    <a:pt x="19" y="21"/>
                  </a:lnTo>
                  <a:lnTo>
                    <a:pt x="21" y="24"/>
                  </a:lnTo>
                  <a:lnTo>
                    <a:pt x="21" y="27"/>
                  </a:lnTo>
                  <a:lnTo>
                    <a:pt x="19" y="32"/>
                  </a:lnTo>
                  <a:lnTo>
                    <a:pt x="24" y="32"/>
                  </a:lnTo>
                  <a:lnTo>
                    <a:pt x="29" y="37"/>
                  </a:lnTo>
                  <a:lnTo>
                    <a:pt x="6" y="61"/>
                  </a:lnTo>
                  <a:lnTo>
                    <a:pt x="0" y="77"/>
                  </a:lnTo>
                  <a:lnTo>
                    <a:pt x="0" y="100"/>
                  </a:lnTo>
                  <a:lnTo>
                    <a:pt x="8" y="100"/>
                  </a:lnTo>
                  <a:lnTo>
                    <a:pt x="13" y="95"/>
                  </a:lnTo>
                  <a:lnTo>
                    <a:pt x="76" y="95"/>
                  </a:lnTo>
                  <a:lnTo>
                    <a:pt x="76" y="74"/>
                  </a:lnTo>
                  <a:lnTo>
                    <a:pt x="79" y="6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399" name="Freeform 881">
              <a:extLst>
                <a:ext uri="{FF2B5EF4-FFF2-40B4-BE49-F238E27FC236}">
                  <a16:creationId xmlns:a16="http://schemas.microsoft.com/office/drawing/2014/main" id="{AE1C9303-2483-486F-9370-67D743706A3A}"/>
                </a:ext>
              </a:extLst>
            </p:cNvPr>
            <p:cNvSpPr>
              <a:spLocks/>
            </p:cNvSpPr>
            <p:nvPr/>
          </p:nvSpPr>
          <p:spPr bwMode="auto">
            <a:xfrm>
              <a:off x="6235031" y="3457737"/>
              <a:ext cx="131988" cy="217041"/>
            </a:xfrm>
            <a:custGeom>
              <a:avLst/>
              <a:gdLst>
                <a:gd name="T0" fmla="*/ 19 w 28"/>
                <a:gd name="T1" fmla="*/ 51 h 57"/>
                <a:gd name="T2" fmla="*/ 18 w 28"/>
                <a:gd name="T3" fmla="*/ 48 h 57"/>
                <a:gd name="T4" fmla="*/ 23 w 28"/>
                <a:gd name="T5" fmla="*/ 42 h 57"/>
                <a:gd name="T6" fmla="*/ 28 w 28"/>
                <a:gd name="T7" fmla="*/ 40 h 57"/>
                <a:gd name="T8" fmla="*/ 28 w 28"/>
                <a:gd name="T9" fmla="*/ 34 h 57"/>
                <a:gd name="T10" fmla="*/ 24 w 28"/>
                <a:gd name="T11" fmla="*/ 31 h 57"/>
                <a:gd name="T12" fmla="*/ 23 w 28"/>
                <a:gd name="T13" fmla="*/ 30 h 57"/>
                <a:gd name="T14" fmla="*/ 25 w 28"/>
                <a:gd name="T15" fmla="*/ 29 h 57"/>
                <a:gd name="T16" fmla="*/ 23 w 28"/>
                <a:gd name="T17" fmla="*/ 29 h 57"/>
                <a:gd name="T18" fmla="*/ 19 w 28"/>
                <a:gd name="T19" fmla="*/ 28 h 57"/>
                <a:gd name="T20" fmla="*/ 25 w 28"/>
                <a:gd name="T21" fmla="*/ 19 h 57"/>
                <a:gd name="T22" fmla="*/ 22 w 28"/>
                <a:gd name="T23" fmla="*/ 12 h 57"/>
                <a:gd name="T24" fmla="*/ 25 w 28"/>
                <a:gd name="T25" fmla="*/ 4 h 57"/>
                <a:gd name="T26" fmla="*/ 24 w 28"/>
                <a:gd name="T27" fmla="*/ 2 h 57"/>
                <a:gd name="T28" fmla="*/ 19 w 28"/>
                <a:gd name="T29" fmla="*/ 2 h 57"/>
                <a:gd name="T30" fmla="*/ 12 w 28"/>
                <a:gd name="T31" fmla="*/ 1 h 57"/>
                <a:gd name="T32" fmla="*/ 8 w 28"/>
                <a:gd name="T33" fmla="*/ 3 h 57"/>
                <a:gd name="T34" fmla="*/ 7 w 28"/>
                <a:gd name="T35" fmla="*/ 4 h 57"/>
                <a:gd name="T36" fmla="*/ 5 w 28"/>
                <a:gd name="T37" fmla="*/ 6 h 57"/>
                <a:gd name="T38" fmla="*/ 6 w 28"/>
                <a:gd name="T39" fmla="*/ 8 h 57"/>
                <a:gd name="T40" fmla="*/ 6 w 28"/>
                <a:gd name="T41" fmla="*/ 9 h 57"/>
                <a:gd name="T42" fmla="*/ 6 w 28"/>
                <a:gd name="T43" fmla="*/ 11 h 57"/>
                <a:gd name="T44" fmla="*/ 6 w 28"/>
                <a:gd name="T45" fmla="*/ 12 h 57"/>
                <a:gd name="T46" fmla="*/ 6 w 28"/>
                <a:gd name="T47" fmla="*/ 14 h 57"/>
                <a:gd name="T48" fmla="*/ 6 w 28"/>
                <a:gd name="T49" fmla="*/ 16 h 57"/>
                <a:gd name="T50" fmla="*/ 6 w 28"/>
                <a:gd name="T51" fmla="*/ 19 h 57"/>
                <a:gd name="T52" fmla="*/ 0 w 28"/>
                <a:gd name="T53" fmla="*/ 26 h 57"/>
                <a:gd name="T54" fmla="*/ 2 w 28"/>
                <a:gd name="T55" fmla="*/ 31 h 57"/>
                <a:gd name="T56" fmla="*/ 4 w 28"/>
                <a:gd name="T57" fmla="*/ 34 h 57"/>
                <a:gd name="T58" fmla="*/ 6 w 28"/>
                <a:gd name="T59" fmla="*/ 39 h 57"/>
                <a:gd name="T60" fmla="*/ 14 w 28"/>
                <a:gd name="T61" fmla="*/ 57 h 57"/>
                <a:gd name="T62" fmla="*/ 19 w 28"/>
                <a:gd name="T63"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57">
                  <a:moveTo>
                    <a:pt x="19" y="54"/>
                  </a:moveTo>
                  <a:cubicBezTo>
                    <a:pt x="19" y="51"/>
                    <a:pt x="19" y="51"/>
                    <a:pt x="19" y="51"/>
                  </a:cubicBezTo>
                  <a:cubicBezTo>
                    <a:pt x="19" y="51"/>
                    <a:pt x="19" y="51"/>
                    <a:pt x="19" y="50"/>
                  </a:cubicBezTo>
                  <a:cubicBezTo>
                    <a:pt x="19" y="50"/>
                    <a:pt x="18" y="48"/>
                    <a:pt x="18" y="48"/>
                  </a:cubicBezTo>
                  <a:cubicBezTo>
                    <a:pt x="18" y="48"/>
                    <a:pt x="18" y="47"/>
                    <a:pt x="18" y="47"/>
                  </a:cubicBezTo>
                  <a:cubicBezTo>
                    <a:pt x="23" y="42"/>
                    <a:pt x="23" y="42"/>
                    <a:pt x="23" y="42"/>
                  </a:cubicBezTo>
                  <a:cubicBezTo>
                    <a:pt x="27" y="40"/>
                    <a:pt x="27" y="40"/>
                    <a:pt x="27" y="40"/>
                  </a:cubicBezTo>
                  <a:cubicBezTo>
                    <a:pt x="28" y="40"/>
                    <a:pt x="28" y="40"/>
                    <a:pt x="28" y="40"/>
                  </a:cubicBezTo>
                  <a:cubicBezTo>
                    <a:pt x="27" y="38"/>
                    <a:pt x="27" y="38"/>
                    <a:pt x="27" y="38"/>
                  </a:cubicBezTo>
                  <a:cubicBezTo>
                    <a:pt x="28" y="34"/>
                    <a:pt x="28" y="34"/>
                    <a:pt x="28" y="34"/>
                  </a:cubicBezTo>
                  <a:cubicBezTo>
                    <a:pt x="26" y="34"/>
                    <a:pt x="26" y="34"/>
                    <a:pt x="26" y="32"/>
                  </a:cubicBezTo>
                  <a:cubicBezTo>
                    <a:pt x="25" y="31"/>
                    <a:pt x="25" y="31"/>
                    <a:pt x="24" y="31"/>
                  </a:cubicBezTo>
                  <a:cubicBezTo>
                    <a:pt x="24" y="32"/>
                    <a:pt x="23" y="32"/>
                    <a:pt x="23" y="32"/>
                  </a:cubicBezTo>
                  <a:cubicBezTo>
                    <a:pt x="22" y="31"/>
                    <a:pt x="23" y="31"/>
                    <a:pt x="23" y="30"/>
                  </a:cubicBezTo>
                  <a:cubicBezTo>
                    <a:pt x="24" y="30"/>
                    <a:pt x="24" y="30"/>
                    <a:pt x="24" y="30"/>
                  </a:cubicBezTo>
                  <a:cubicBezTo>
                    <a:pt x="24" y="30"/>
                    <a:pt x="25" y="30"/>
                    <a:pt x="25" y="29"/>
                  </a:cubicBezTo>
                  <a:cubicBezTo>
                    <a:pt x="25" y="29"/>
                    <a:pt x="24" y="29"/>
                    <a:pt x="24" y="29"/>
                  </a:cubicBezTo>
                  <a:cubicBezTo>
                    <a:pt x="24" y="28"/>
                    <a:pt x="23" y="29"/>
                    <a:pt x="23" y="29"/>
                  </a:cubicBezTo>
                  <a:cubicBezTo>
                    <a:pt x="23" y="29"/>
                    <a:pt x="23" y="30"/>
                    <a:pt x="23" y="30"/>
                  </a:cubicBezTo>
                  <a:cubicBezTo>
                    <a:pt x="22" y="31"/>
                    <a:pt x="19" y="30"/>
                    <a:pt x="19" y="28"/>
                  </a:cubicBezTo>
                  <a:cubicBezTo>
                    <a:pt x="18" y="27"/>
                    <a:pt x="18" y="25"/>
                    <a:pt x="20" y="25"/>
                  </a:cubicBezTo>
                  <a:cubicBezTo>
                    <a:pt x="22" y="23"/>
                    <a:pt x="24" y="21"/>
                    <a:pt x="25" y="19"/>
                  </a:cubicBezTo>
                  <a:cubicBezTo>
                    <a:pt x="25" y="17"/>
                    <a:pt x="24" y="16"/>
                    <a:pt x="25" y="15"/>
                  </a:cubicBezTo>
                  <a:cubicBezTo>
                    <a:pt x="24" y="14"/>
                    <a:pt x="23" y="13"/>
                    <a:pt x="22" y="12"/>
                  </a:cubicBezTo>
                  <a:cubicBezTo>
                    <a:pt x="21" y="11"/>
                    <a:pt x="21" y="9"/>
                    <a:pt x="22" y="8"/>
                  </a:cubicBezTo>
                  <a:cubicBezTo>
                    <a:pt x="24" y="7"/>
                    <a:pt x="24" y="5"/>
                    <a:pt x="25" y="4"/>
                  </a:cubicBezTo>
                  <a:cubicBezTo>
                    <a:pt x="26" y="3"/>
                    <a:pt x="26" y="3"/>
                    <a:pt x="25" y="2"/>
                  </a:cubicBezTo>
                  <a:cubicBezTo>
                    <a:pt x="25" y="2"/>
                    <a:pt x="24" y="2"/>
                    <a:pt x="24" y="2"/>
                  </a:cubicBezTo>
                  <a:cubicBezTo>
                    <a:pt x="23" y="4"/>
                    <a:pt x="22" y="4"/>
                    <a:pt x="20" y="5"/>
                  </a:cubicBezTo>
                  <a:cubicBezTo>
                    <a:pt x="20" y="4"/>
                    <a:pt x="20" y="3"/>
                    <a:pt x="19" y="2"/>
                  </a:cubicBezTo>
                  <a:cubicBezTo>
                    <a:pt x="19" y="2"/>
                    <a:pt x="20" y="1"/>
                    <a:pt x="19" y="1"/>
                  </a:cubicBezTo>
                  <a:cubicBezTo>
                    <a:pt x="17" y="0"/>
                    <a:pt x="14" y="0"/>
                    <a:pt x="12" y="1"/>
                  </a:cubicBezTo>
                  <a:cubicBezTo>
                    <a:pt x="11" y="2"/>
                    <a:pt x="10" y="3"/>
                    <a:pt x="9" y="3"/>
                  </a:cubicBezTo>
                  <a:cubicBezTo>
                    <a:pt x="9" y="3"/>
                    <a:pt x="9" y="3"/>
                    <a:pt x="8" y="3"/>
                  </a:cubicBezTo>
                  <a:cubicBezTo>
                    <a:pt x="8" y="3"/>
                    <a:pt x="8" y="3"/>
                    <a:pt x="8" y="4"/>
                  </a:cubicBezTo>
                  <a:cubicBezTo>
                    <a:pt x="8" y="4"/>
                    <a:pt x="7" y="4"/>
                    <a:pt x="7" y="4"/>
                  </a:cubicBezTo>
                  <a:cubicBezTo>
                    <a:pt x="7" y="5"/>
                    <a:pt x="7" y="5"/>
                    <a:pt x="7" y="5"/>
                  </a:cubicBezTo>
                  <a:cubicBezTo>
                    <a:pt x="5" y="6"/>
                    <a:pt x="5" y="6"/>
                    <a:pt x="5" y="6"/>
                  </a:cubicBezTo>
                  <a:cubicBezTo>
                    <a:pt x="5" y="6"/>
                    <a:pt x="6" y="7"/>
                    <a:pt x="6" y="7"/>
                  </a:cubicBezTo>
                  <a:cubicBezTo>
                    <a:pt x="7" y="7"/>
                    <a:pt x="6" y="8"/>
                    <a:pt x="6" y="8"/>
                  </a:cubicBezTo>
                  <a:cubicBezTo>
                    <a:pt x="6" y="8"/>
                    <a:pt x="6" y="9"/>
                    <a:pt x="6" y="9"/>
                  </a:cubicBezTo>
                  <a:cubicBezTo>
                    <a:pt x="6" y="9"/>
                    <a:pt x="6" y="9"/>
                    <a:pt x="6" y="9"/>
                  </a:cubicBezTo>
                  <a:cubicBezTo>
                    <a:pt x="6" y="9"/>
                    <a:pt x="6" y="10"/>
                    <a:pt x="6" y="10"/>
                  </a:cubicBezTo>
                  <a:cubicBezTo>
                    <a:pt x="6" y="10"/>
                    <a:pt x="6" y="10"/>
                    <a:pt x="6" y="11"/>
                  </a:cubicBezTo>
                  <a:cubicBezTo>
                    <a:pt x="6" y="11"/>
                    <a:pt x="5" y="11"/>
                    <a:pt x="5" y="12"/>
                  </a:cubicBezTo>
                  <a:cubicBezTo>
                    <a:pt x="6" y="12"/>
                    <a:pt x="6" y="12"/>
                    <a:pt x="6" y="12"/>
                  </a:cubicBezTo>
                  <a:cubicBezTo>
                    <a:pt x="6" y="12"/>
                    <a:pt x="6" y="13"/>
                    <a:pt x="6" y="13"/>
                  </a:cubicBezTo>
                  <a:cubicBezTo>
                    <a:pt x="6" y="13"/>
                    <a:pt x="6" y="14"/>
                    <a:pt x="6" y="14"/>
                  </a:cubicBezTo>
                  <a:cubicBezTo>
                    <a:pt x="6" y="15"/>
                    <a:pt x="6" y="15"/>
                    <a:pt x="6" y="15"/>
                  </a:cubicBezTo>
                  <a:cubicBezTo>
                    <a:pt x="6" y="16"/>
                    <a:pt x="6" y="16"/>
                    <a:pt x="6" y="16"/>
                  </a:cubicBezTo>
                  <a:cubicBezTo>
                    <a:pt x="7" y="17"/>
                    <a:pt x="7" y="17"/>
                    <a:pt x="7" y="17"/>
                  </a:cubicBezTo>
                  <a:cubicBezTo>
                    <a:pt x="6" y="19"/>
                    <a:pt x="6" y="19"/>
                    <a:pt x="6" y="19"/>
                  </a:cubicBezTo>
                  <a:cubicBezTo>
                    <a:pt x="6" y="22"/>
                    <a:pt x="6" y="22"/>
                    <a:pt x="6" y="22"/>
                  </a:cubicBezTo>
                  <a:cubicBezTo>
                    <a:pt x="0" y="26"/>
                    <a:pt x="0" y="26"/>
                    <a:pt x="0" y="26"/>
                  </a:cubicBezTo>
                  <a:cubicBezTo>
                    <a:pt x="0" y="29"/>
                    <a:pt x="0" y="29"/>
                    <a:pt x="0" y="29"/>
                  </a:cubicBezTo>
                  <a:cubicBezTo>
                    <a:pt x="0" y="29"/>
                    <a:pt x="2" y="31"/>
                    <a:pt x="2" y="31"/>
                  </a:cubicBezTo>
                  <a:cubicBezTo>
                    <a:pt x="2" y="31"/>
                    <a:pt x="2" y="33"/>
                    <a:pt x="2" y="33"/>
                  </a:cubicBezTo>
                  <a:cubicBezTo>
                    <a:pt x="4" y="34"/>
                    <a:pt x="4" y="34"/>
                    <a:pt x="4" y="34"/>
                  </a:cubicBezTo>
                  <a:cubicBezTo>
                    <a:pt x="6" y="36"/>
                    <a:pt x="6" y="36"/>
                    <a:pt x="6" y="36"/>
                  </a:cubicBezTo>
                  <a:cubicBezTo>
                    <a:pt x="6" y="39"/>
                    <a:pt x="6" y="39"/>
                    <a:pt x="6" y="39"/>
                  </a:cubicBezTo>
                  <a:cubicBezTo>
                    <a:pt x="11" y="43"/>
                    <a:pt x="11" y="43"/>
                    <a:pt x="11" y="43"/>
                  </a:cubicBezTo>
                  <a:cubicBezTo>
                    <a:pt x="14" y="57"/>
                    <a:pt x="14" y="57"/>
                    <a:pt x="14" y="57"/>
                  </a:cubicBezTo>
                  <a:cubicBezTo>
                    <a:pt x="17" y="56"/>
                    <a:pt x="17" y="56"/>
                    <a:pt x="17" y="56"/>
                  </a:cubicBezTo>
                  <a:lnTo>
                    <a:pt x="19" y="54"/>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00" name="Freeform 882">
              <a:extLst>
                <a:ext uri="{FF2B5EF4-FFF2-40B4-BE49-F238E27FC236}">
                  <a16:creationId xmlns:a16="http://schemas.microsoft.com/office/drawing/2014/main" id="{E1F0084B-F234-435F-8A2E-F951A583E1BA}"/>
                </a:ext>
              </a:extLst>
            </p:cNvPr>
            <p:cNvSpPr>
              <a:spLocks/>
            </p:cNvSpPr>
            <p:nvPr/>
          </p:nvSpPr>
          <p:spPr bwMode="auto">
            <a:xfrm>
              <a:off x="5997810" y="4205804"/>
              <a:ext cx="60643" cy="133118"/>
            </a:xfrm>
            <a:custGeom>
              <a:avLst/>
              <a:gdLst>
                <a:gd name="T0" fmla="*/ 0 w 13"/>
                <a:gd name="T1" fmla="*/ 0 h 35"/>
                <a:gd name="T2" fmla="*/ 0 w 13"/>
                <a:gd name="T3" fmla="*/ 1 h 35"/>
                <a:gd name="T4" fmla="*/ 0 w 13"/>
                <a:gd name="T5" fmla="*/ 3 h 35"/>
                <a:gd name="T6" fmla="*/ 3 w 13"/>
                <a:gd name="T7" fmla="*/ 5 h 35"/>
                <a:gd name="T8" fmla="*/ 3 w 13"/>
                <a:gd name="T9" fmla="*/ 9 h 35"/>
                <a:gd name="T10" fmla="*/ 2 w 13"/>
                <a:gd name="T11" fmla="*/ 11 h 35"/>
                <a:gd name="T12" fmla="*/ 4 w 13"/>
                <a:gd name="T13" fmla="*/ 11 h 35"/>
                <a:gd name="T14" fmla="*/ 4 w 13"/>
                <a:gd name="T15" fmla="*/ 15 h 35"/>
                <a:gd name="T16" fmla="*/ 3 w 13"/>
                <a:gd name="T17" fmla="*/ 16 h 35"/>
                <a:gd name="T18" fmla="*/ 5 w 13"/>
                <a:gd name="T19" fmla="*/ 19 h 35"/>
                <a:gd name="T20" fmla="*/ 4 w 13"/>
                <a:gd name="T21" fmla="*/ 20 h 35"/>
                <a:gd name="T22" fmla="*/ 5 w 13"/>
                <a:gd name="T23" fmla="*/ 23 h 35"/>
                <a:gd name="T24" fmla="*/ 4 w 13"/>
                <a:gd name="T25" fmla="*/ 24 h 35"/>
                <a:gd name="T26" fmla="*/ 5 w 13"/>
                <a:gd name="T27" fmla="*/ 26 h 35"/>
                <a:gd name="T28" fmla="*/ 4 w 13"/>
                <a:gd name="T29" fmla="*/ 28 h 35"/>
                <a:gd name="T30" fmla="*/ 4 w 13"/>
                <a:gd name="T31" fmla="*/ 29 h 35"/>
                <a:gd name="T32" fmla="*/ 4 w 13"/>
                <a:gd name="T33" fmla="*/ 30 h 35"/>
                <a:gd name="T34" fmla="*/ 9 w 13"/>
                <a:gd name="T35" fmla="*/ 35 h 35"/>
                <a:gd name="T36" fmla="*/ 11 w 13"/>
                <a:gd name="T37" fmla="*/ 34 h 35"/>
                <a:gd name="T38" fmla="*/ 11 w 13"/>
                <a:gd name="T39" fmla="*/ 33 h 35"/>
                <a:gd name="T40" fmla="*/ 13 w 13"/>
                <a:gd name="T41" fmla="*/ 32 h 35"/>
                <a:gd name="T42" fmla="*/ 11 w 13"/>
                <a:gd name="T43" fmla="*/ 30 h 35"/>
                <a:gd name="T44" fmla="*/ 12 w 13"/>
                <a:gd name="T45" fmla="*/ 14 h 35"/>
                <a:gd name="T46" fmla="*/ 10 w 13"/>
                <a:gd name="T47" fmla="*/ 12 h 35"/>
                <a:gd name="T48" fmla="*/ 10 w 13"/>
                <a:gd name="T49" fmla="*/ 8 h 35"/>
                <a:gd name="T50" fmla="*/ 6 w 13"/>
                <a:gd name="T51" fmla="*/ 5 h 35"/>
                <a:gd name="T52" fmla="*/ 6 w 13"/>
                <a:gd name="T53" fmla="*/ 4 h 35"/>
                <a:gd name="T54" fmla="*/ 7 w 13"/>
                <a:gd name="T55" fmla="*/ 1 h 35"/>
                <a:gd name="T56" fmla="*/ 4 w 13"/>
                <a:gd name="T57" fmla="*/ 1 h 35"/>
                <a:gd name="T58" fmla="*/ 0 w 13"/>
                <a:gd name="T5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35">
                  <a:moveTo>
                    <a:pt x="0" y="0"/>
                  </a:moveTo>
                  <a:cubicBezTo>
                    <a:pt x="0" y="1"/>
                    <a:pt x="0" y="1"/>
                    <a:pt x="0" y="1"/>
                  </a:cubicBezTo>
                  <a:cubicBezTo>
                    <a:pt x="0" y="1"/>
                    <a:pt x="0" y="3"/>
                    <a:pt x="0" y="3"/>
                  </a:cubicBezTo>
                  <a:cubicBezTo>
                    <a:pt x="0" y="3"/>
                    <a:pt x="3" y="5"/>
                    <a:pt x="3" y="5"/>
                  </a:cubicBezTo>
                  <a:cubicBezTo>
                    <a:pt x="3" y="9"/>
                    <a:pt x="3" y="9"/>
                    <a:pt x="3" y="9"/>
                  </a:cubicBezTo>
                  <a:cubicBezTo>
                    <a:pt x="3" y="9"/>
                    <a:pt x="2" y="11"/>
                    <a:pt x="2" y="11"/>
                  </a:cubicBezTo>
                  <a:cubicBezTo>
                    <a:pt x="2" y="11"/>
                    <a:pt x="4" y="11"/>
                    <a:pt x="4" y="11"/>
                  </a:cubicBezTo>
                  <a:cubicBezTo>
                    <a:pt x="4" y="15"/>
                    <a:pt x="4" y="15"/>
                    <a:pt x="4" y="15"/>
                  </a:cubicBezTo>
                  <a:cubicBezTo>
                    <a:pt x="3" y="16"/>
                    <a:pt x="3" y="16"/>
                    <a:pt x="3" y="16"/>
                  </a:cubicBezTo>
                  <a:cubicBezTo>
                    <a:pt x="5" y="19"/>
                    <a:pt x="5" y="19"/>
                    <a:pt x="5" y="19"/>
                  </a:cubicBezTo>
                  <a:cubicBezTo>
                    <a:pt x="4" y="20"/>
                    <a:pt x="4" y="20"/>
                    <a:pt x="4" y="20"/>
                  </a:cubicBezTo>
                  <a:cubicBezTo>
                    <a:pt x="5" y="23"/>
                    <a:pt x="5" y="23"/>
                    <a:pt x="5" y="23"/>
                  </a:cubicBezTo>
                  <a:cubicBezTo>
                    <a:pt x="5" y="23"/>
                    <a:pt x="4" y="24"/>
                    <a:pt x="4" y="24"/>
                  </a:cubicBezTo>
                  <a:cubicBezTo>
                    <a:pt x="4" y="24"/>
                    <a:pt x="5" y="26"/>
                    <a:pt x="5" y="26"/>
                  </a:cubicBezTo>
                  <a:cubicBezTo>
                    <a:pt x="5" y="26"/>
                    <a:pt x="4" y="27"/>
                    <a:pt x="4" y="28"/>
                  </a:cubicBezTo>
                  <a:cubicBezTo>
                    <a:pt x="4" y="28"/>
                    <a:pt x="4" y="29"/>
                    <a:pt x="4" y="29"/>
                  </a:cubicBezTo>
                  <a:cubicBezTo>
                    <a:pt x="4" y="30"/>
                    <a:pt x="4" y="30"/>
                    <a:pt x="4" y="30"/>
                  </a:cubicBezTo>
                  <a:cubicBezTo>
                    <a:pt x="9" y="35"/>
                    <a:pt x="9" y="35"/>
                    <a:pt x="9" y="35"/>
                  </a:cubicBezTo>
                  <a:cubicBezTo>
                    <a:pt x="10" y="34"/>
                    <a:pt x="11" y="34"/>
                    <a:pt x="11" y="34"/>
                  </a:cubicBezTo>
                  <a:cubicBezTo>
                    <a:pt x="11" y="33"/>
                    <a:pt x="11" y="33"/>
                    <a:pt x="11" y="33"/>
                  </a:cubicBezTo>
                  <a:cubicBezTo>
                    <a:pt x="13" y="32"/>
                    <a:pt x="13" y="32"/>
                    <a:pt x="13" y="32"/>
                  </a:cubicBezTo>
                  <a:cubicBezTo>
                    <a:pt x="11" y="30"/>
                    <a:pt x="11" y="30"/>
                    <a:pt x="11" y="30"/>
                  </a:cubicBezTo>
                  <a:cubicBezTo>
                    <a:pt x="12" y="14"/>
                    <a:pt x="12" y="14"/>
                    <a:pt x="12" y="14"/>
                  </a:cubicBezTo>
                  <a:cubicBezTo>
                    <a:pt x="10" y="12"/>
                    <a:pt x="10" y="12"/>
                    <a:pt x="10" y="12"/>
                  </a:cubicBezTo>
                  <a:cubicBezTo>
                    <a:pt x="10" y="8"/>
                    <a:pt x="10" y="8"/>
                    <a:pt x="10" y="8"/>
                  </a:cubicBezTo>
                  <a:cubicBezTo>
                    <a:pt x="6" y="5"/>
                    <a:pt x="6" y="5"/>
                    <a:pt x="6" y="5"/>
                  </a:cubicBezTo>
                  <a:cubicBezTo>
                    <a:pt x="6" y="4"/>
                    <a:pt x="6" y="4"/>
                    <a:pt x="6" y="4"/>
                  </a:cubicBezTo>
                  <a:cubicBezTo>
                    <a:pt x="7" y="1"/>
                    <a:pt x="7" y="1"/>
                    <a:pt x="7" y="1"/>
                  </a:cubicBezTo>
                  <a:cubicBezTo>
                    <a:pt x="4" y="1"/>
                    <a:pt x="4" y="1"/>
                    <a:pt x="4" y="1"/>
                  </a:cubicBezTo>
                  <a:lnTo>
                    <a:pt x="0"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01" name="Freeform 883">
              <a:extLst>
                <a:ext uri="{FF2B5EF4-FFF2-40B4-BE49-F238E27FC236}">
                  <a16:creationId xmlns:a16="http://schemas.microsoft.com/office/drawing/2014/main" id="{6A903AFD-858F-44B2-B0D9-26FFCFD53FD3}"/>
                </a:ext>
              </a:extLst>
            </p:cNvPr>
            <p:cNvSpPr>
              <a:spLocks noEditPoints="1"/>
            </p:cNvSpPr>
            <p:nvPr/>
          </p:nvSpPr>
          <p:spPr bwMode="auto">
            <a:xfrm>
              <a:off x="6932425" y="4521237"/>
              <a:ext cx="351372" cy="276366"/>
            </a:xfrm>
            <a:custGeom>
              <a:avLst/>
              <a:gdLst>
                <a:gd name="T0" fmla="*/ 70 w 75"/>
                <a:gd name="T1" fmla="*/ 37 h 73"/>
                <a:gd name="T2" fmla="*/ 67 w 75"/>
                <a:gd name="T3" fmla="*/ 33 h 73"/>
                <a:gd name="T4" fmla="*/ 69 w 75"/>
                <a:gd name="T5" fmla="*/ 34 h 73"/>
                <a:gd name="T6" fmla="*/ 71 w 75"/>
                <a:gd name="T7" fmla="*/ 28 h 73"/>
                <a:gd name="T8" fmla="*/ 72 w 75"/>
                <a:gd name="T9" fmla="*/ 28 h 73"/>
                <a:gd name="T10" fmla="*/ 70 w 75"/>
                <a:gd name="T11" fmla="*/ 48 h 73"/>
                <a:gd name="T12" fmla="*/ 72 w 75"/>
                <a:gd name="T13" fmla="*/ 46 h 73"/>
                <a:gd name="T14" fmla="*/ 56 w 75"/>
                <a:gd name="T15" fmla="*/ 13 h 73"/>
                <a:gd name="T16" fmla="*/ 7 w 75"/>
                <a:gd name="T17" fmla="*/ 0 h 73"/>
                <a:gd name="T18" fmla="*/ 10 w 75"/>
                <a:gd name="T19" fmla="*/ 5 h 73"/>
                <a:gd name="T20" fmla="*/ 9 w 75"/>
                <a:gd name="T21" fmla="*/ 9 h 73"/>
                <a:gd name="T22" fmla="*/ 7 w 75"/>
                <a:gd name="T23" fmla="*/ 11 h 73"/>
                <a:gd name="T24" fmla="*/ 10 w 75"/>
                <a:gd name="T25" fmla="*/ 13 h 73"/>
                <a:gd name="T26" fmla="*/ 6 w 75"/>
                <a:gd name="T27" fmla="*/ 18 h 73"/>
                <a:gd name="T28" fmla="*/ 3 w 75"/>
                <a:gd name="T29" fmla="*/ 23 h 73"/>
                <a:gd name="T30" fmla="*/ 0 w 75"/>
                <a:gd name="T31" fmla="*/ 27 h 73"/>
                <a:gd name="T32" fmla="*/ 1 w 75"/>
                <a:gd name="T33" fmla="*/ 33 h 73"/>
                <a:gd name="T34" fmla="*/ 6 w 75"/>
                <a:gd name="T35" fmla="*/ 41 h 73"/>
                <a:gd name="T36" fmla="*/ 11 w 75"/>
                <a:gd name="T37" fmla="*/ 51 h 73"/>
                <a:gd name="T38" fmla="*/ 15 w 75"/>
                <a:gd name="T39" fmla="*/ 54 h 73"/>
                <a:gd name="T40" fmla="*/ 18 w 75"/>
                <a:gd name="T41" fmla="*/ 55 h 73"/>
                <a:gd name="T42" fmla="*/ 24 w 75"/>
                <a:gd name="T43" fmla="*/ 57 h 73"/>
                <a:gd name="T44" fmla="*/ 31 w 75"/>
                <a:gd name="T45" fmla="*/ 58 h 73"/>
                <a:gd name="T46" fmla="*/ 35 w 75"/>
                <a:gd name="T47" fmla="*/ 62 h 73"/>
                <a:gd name="T48" fmla="*/ 35 w 75"/>
                <a:gd name="T49" fmla="*/ 64 h 73"/>
                <a:gd name="T50" fmla="*/ 35 w 75"/>
                <a:gd name="T51" fmla="*/ 67 h 73"/>
                <a:gd name="T52" fmla="*/ 37 w 75"/>
                <a:gd name="T53" fmla="*/ 70 h 73"/>
                <a:gd name="T54" fmla="*/ 38 w 75"/>
                <a:gd name="T55" fmla="*/ 72 h 73"/>
                <a:gd name="T56" fmla="*/ 44 w 75"/>
                <a:gd name="T57" fmla="*/ 71 h 73"/>
                <a:gd name="T58" fmla="*/ 46 w 75"/>
                <a:gd name="T59" fmla="*/ 73 h 73"/>
                <a:gd name="T60" fmla="*/ 50 w 75"/>
                <a:gd name="T61" fmla="*/ 72 h 73"/>
                <a:gd name="T62" fmla="*/ 59 w 75"/>
                <a:gd name="T63" fmla="*/ 69 h 73"/>
                <a:gd name="T64" fmla="*/ 72 w 75"/>
                <a:gd name="T65" fmla="*/ 66 h 73"/>
                <a:gd name="T66" fmla="*/ 75 w 75"/>
                <a:gd name="T67" fmla="*/ 64 h 73"/>
                <a:gd name="T68" fmla="*/ 71 w 75"/>
                <a:gd name="T69" fmla="*/ 60 h 73"/>
                <a:gd name="T70" fmla="*/ 68 w 75"/>
                <a:gd name="T71" fmla="*/ 49 h 73"/>
                <a:gd name="T72" fmla="*/ 68 w 75"/>
                <a:gd name="T73" fmla="*/ 45 h 73"/>
                <a:gd name="T74" fmla="*/ 68 w 75"/>
                <a:gd name="T75" fmla="*/ 40 h 73"/>
                <a:gd name="T76" fmla="*/ 65 w 75"/>
                <a:gd name="T77" fmla="*/ 36 h 73"/>
                <a:gd name="T78" fmla="*/ 66 w 75"/>
                <a:gd name="T79" fmla="*/ 28 h 73"/>
                <a:gd name="T80" fmla="*/ 56 w 75"/>
                <a:gd name="T81"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 h="73">
                  <a:moveTo>
                    <a:pt x="69" y="34"/>
                  </a:moveTo>
                  <a:cubicBezTo>
                    <a:pt x="69" y="35"/>
                    <a:pt x="69" y="36"/>
                    <a:pt x="70" y="37"/>
                  </a:cubicBezTo>
                  <a:cubicBezTo>
                    <a:pt x="68" y="37"/>
                    <a:pt x="68" y="36"/>
                    <a:pt x="67" y="35"/>
                  </a:cubicBezTo>
                  <a:cubicBezTo>
                    <a:pt x="67" y="35"/>
                    <a:pt x="67" y="34"/>
                    <a:pt x="67" y="33"/>
                  </a:cubicBezTo>
                  <a:cubicBezTo>
                    <a:pt x="68" y="33"/>
                    <a:pt x="68" y="33"/>
                    <a:pt x="68" y="33"/>
                  </a:cubicBezTo>
                  <a:cubicBezTo>
                    <a:pt x="69" y="33"/>
                    <a:pt x="69" y="34"/>
                    <a:pt x="69" y="34"/>
                  </a:cubicBezTo>
                  <a:close/>
                  <a:moveTo>
                    <a:pt x="71" y="27"/>
                  </a:moveTo>
                  <a:cubicBezTo>
                    <a:pt x="71" y="27"/>
                    <a:pt x="71" y="27"/>
                    <a:pt x="71" y="28"/>
                  </a:cubicBezTo>
                  <a:cubicBezTo>
                    <a:pt x="71" y="28"/>
                    <a:pt x="71" y="29"/>
                    <a:pt x="71" y="30"/>
                  </a:cubicBezTo>
                  <a:cubicBezTo>
                    <a:pt x="71" y="29"/>
                    <a:pt x="71" y="28"/>
                    <a:pt x="72" y="28"/>
                  </a:cubicBezTo>
                  <a:cubicBezTo>
                    <a:pt x="72" y="28"/>
                    <a:pt x="72" y="27"/>
                    <a:pt x="71" y="27"/>
                  </a:cubicBezTo>
                  <a:close/>
                  <a:moveTo>
                    <a:pt x="70" y="48"/>
                  </a:moveTo>
                  <a:cubicBezTo>
                    <a:pt x="70" y="48"/>
                    <a:pt x="70" y="48"/>
                    <a:pt x="70" y="48"/>
                  </a:cubicBezTo>
                  <a:cubicBezTo>
                    <a:pt x="71" y="48"/>
                    <a:pt x="71" y="47"/>
                    <a:pt x="72" y="46"/>
                  </a:cubicBezTo>
                  <a:cubicBezTo>
                    <a:pt x="71" y="47"/>
                    <a:pt x="70" y="47"/>
                    <a:pt x="70" y="48"/>
                  </a:cubicBezTo>
                  <a:close/>
                  <a:moveTo>
                    <a:pt x="56" y="13"/>
                  </a:moveTo>
                  <a:cubicBezTo>
                    <a:pt x="31" y="0"/>
                    <a:pt x="31" y="0"/>
                    <a:pt x="31" y="0"/>
                  </a:cubicBezTo>
                  <a:cubicBezTo>
                    <a:pt x="7" y="0"/>
                    <a:pt x="7" y="0"/>
                    <a:pt x="7" y="0"/>
                  </a:cubicBezTo>
                  <a:cubicBezTo>
                    <a:pt x="10" y="4"/>
                    <a:pt x="10" y="4"/>
                    <a:pt x="10" y="4"/>
                  </a:cubicBezTo>
                  <a:cubicBezTo>
                    <a:pt x="10" y="5"/>
                    <a:pt x="10" y="5"/>
                    <a:pt x="10" y="5"/>
                  </a:cubicBezTo>
                  <a:cubicBezTo>
                    <a:pt x="10" y="7"/>
                    <a:pt x="10" y="7"/>
                    <a:pt x="10" y="7"/>
                  </a:cubicBezTo>
                  <a:cubicBezTo>
                    <a:pt x="9" y="9"/>
                    <a:pt x="9" y="9"/>
                    <a:pt x="9" y="9"/>
                  </a:cubicBezTo>
                  <a:cubicBezTo>
                    <a:pt x="8" y="9"/>
                    <a:pt x="8" y="9"/>
                    <a:pt x="8" y="9"/>
                  </a:cubicBezTo>
                  <a:cubicBezTo>
                    <a:pt x="8" y="9"/>
                    <a:pt x="7" y="11"/>
                    <a:pt x="7" y="11"/>
                  </a:cubicBezTo>
                  <a:cubicBezTo>
                    <a:pt x="7" y="11"/>
                    <a:pt x="7" y="12"/>
                    <a:pt x="7" y="12"/>
                  </a:cubicBezTo>
                  <a:cubicBezTo>
                    <a:pt x="10" y="13"/>
                    <a:pt x="10" y="13"/>
                    <a:pt x="10" y="13"/>
                  </a:cubicBezTo>
                  <a:cubicBezTo>
                    <a:pt x="10" y="15"/>
                    <a:pt x="10" y="15"/>
                    <a:pt x="10" y="15"/>
                  </a:cubicBezTo>
                  <a:cubicBezTo>
                    <a:pt x="6" y="18"/>
                    <a:pt x="6" y="18"/>
                    <a:pt x="6" y="18"/>
                  </a:cubicBezTo>
                  <a:cubicBezTo>
                    <a:pt x="6" y="19"/>
                    <a:pt x="6" y="19"/>
                    <a:pt x="6" y="19"/>
                  </a:cubicBezTo>
                  <a:cubicBezTo>
                    <a:pt x="3" y="23"/>
                    <a:pt x="3" y="23"/>
                    <a:pt x="3" y="23"/>
                  </a:cubicBezTo>
                  <a:cubicBezTo>
                    <a:pt x="0" y="23"/>
                    <a:pt x="0" y="23"/>
                    <a:pt x="0" y="23"/>
                  </a:cubicBezTo>
                  <a:cubicBezTo>
                    <a:pt x="0" y="27"/>
                    <a:pt x="0" y="27"/>
                    <a:pt x="0" y="27"/>
                  </a:cubicBezTo>
                  <a:cubicBezTo>
                    <a:pt x="2" y="31"/>
                    <a:pt x="2" y="31"/>
                    <a:pt x="2" y="31"/>
                  </a:cubicBezTo>
                  <a:cubicBezTo>
                    <a:pt x="1" y="33"/>
                    <a:pt x="1" y="33"/>
                    <a:pt x="1" y="33"/>
                  </a:cubicBezTo>
                  <a:cubicBezTo>
                    <a:pt x="1" y="35"/>
                    <a:pt x="1" y="35"/>
                    <a:pt x="1" y="35"/>
                  </a:cubicBezTo>
                  <a:cubicBezTo>
                    <a:pt x="6" y="41"/>
                    <a:pt x="6" y="41"/>
                    <a:pt x="6" y="41"/>
                  </a:cubicBezTo>
                  <a:cubicBezTo>
                    <a:pt x="9" y="49"/>
                    <a:pt x="9" y="49"/>
                    <a:pt x="9" y="49"/>
                  </a:cubicBezTo>
                  <a:cubicBezTo>
                    <a:pt x="11" y="51"/>
                    <a:pt x="11" y="51"/>
                    <a:pt x="11" y="51"/>
                  </a:cubicBezTo>
                  <a:cubicBezTo>
                    <a:pt x="14" y="51"/>
                    <a:pt x="14" y="51"/>
                    <a:pt x="14" y="51"/>
                  </a:cubicBezTo>
                  <a:cubicBezTo>
                    <a:pt x="15" y="54"/>
                    <a:pt x="15" y="54"/>
                    <a:pt x="15" y="54"/>
                  </a:cubicBezTo>
                  <a:cubicBezTo>
                    <a:pt x="17" y="54"/>
                    <a:pt x="17" y="54"/>
                    <a:pt x="17" y="54"/>
                  </a:cubicBezTo>
                  <a:cubicBezTo>
                    <a:pt x="18" y="55"/>
                    <a:pt x="18" y="55"/>
                    <a:pt x="18" y="55"/>
                  </a:cubicBezTo>
                  <a:cubicBezTo>
                    <a:pt x="21" y="55"/>
                    <a:pt x="21" y="55"/>
                    <a:pt x="21" y="55"/>
                  </a:cubicBezTo>
                  <a:cubicBezTo>
                    <a:pt x="24" y="57"/>
                    <a:pt x="24" y="57"/>
                    <a:pt x="24" y="57"/>
                  </a:cubicBezTo>
                  <a:cubicBezTo>
                    <a:pt x="31" y="59"/>
                    <a:pt x="31" y="59"/>
                    <a:pt x="31" y="59"/>
                  </a:cubicBezTo>
                  <a:cubicBezTo>
                    <a:pt x="31" y="58"/>
                    <a:pt x="31" y="58"/>
                    <a:pt x="31" y="58"/>
                  </a:cubicBezTo>
                  <a:cubicBezTo>
                    <a:pt x="34" y="60"/>
                    <a:pt x="34" y="60"/>
                    <a:pt x="34" y="60"/>
                  </a:cubicBezTo>
                  <a:cubicBezTo>
                    <a:pt x="35" y="62"/>
                    <a:pt x="35" y="62"/>
                    <a:pt x="35" y="62"/>
                  </a:cubicBezTo>
                  <a:cubicBezTo>
                    <a:pt x="35" y="63"/>
                    <a:pt x="35" y="63"/>
                    <a:pt x="35" y="63"/>
                  </a:cubicBezTo>
                  <a:cubicBezTo>
                    <a:pt x="35" y="64"/>
                    <a:pt x="35" y="64"/>
                    <a:pt x="35" y="64"/>
                  </a:cubicBezTo>
                  <a:cubicBezTo>
                    <a:pt x="35" y="66"/>
                    <a:pt x="35" y="66"/>
                    <a:pt x="35" y="66"/>
                  </a:cubicBezTo>
                  <a:cubicBezTo>
                    <a:pt x="35" y="67"/>
                    <a:pt x="35" y="67"/>
                    <a:pt x="35" y="67"/>
                  </a:cubicBezTo>
                  <a:cubicBezTo>
                    <a:pt x="35" y="67"/>
                    <a:pt x="36" y="68"/>
                    <a:pt x="36" y="69"/>
                  </a:cubicBezTo>
                  <a:cubicBezTo>
                    <a:pt x="36" y="69"/>
                    <a:pt x="37" y="70"/>
                    <a:pt x="37" y="70"/>
                  </a:cubicBezTo>
                  <a:cubicBezTo>
                    <a:pt x="38" y="71"/>
                    <a:pt x="38" y="71"/>
                    <a:pt x="38" y="71"/>
                  </a:cubicBezTo>
                  <a:cubicBezTo>
                    <a:pt x="38" y="72"/>
                    <a:pt x="38" y="72"/>
                    <a:pt x="38" y="72"/>
                  </a:cubicBezTo>
                  <a:cubicBezTo>
                    <a:pt x="42" y="72"/>
                    <a:pt x="42" y="72"/>
                    <a:pt x="42" y="72"/>
                  </a:cubicBezTo>
                  <a:cubicBezTo>
                    <a:pt x="44" y="71"/>
                    <a:pt x="44" y="71"/>
                    <a:pt x="44" y="71"/>
                  </a:cubicBezTo>
                  <a:cubicBezTo>
                    <a:pt x="46" y="71"/>
                    <a:pt x="46" y="71"/>
                    <a:pt x="46" y="71"/>
                  </a:cubicBezTo>
                  <a:cubicBezTo>
                    <a:pt x="46" y="73"/>
                    <a:pt x="46" y="73"/>
                    <a:pt x="46" y="73"/>
                  </a:cubicBezTo>
                  <a:cubicBezTo>
                    <a:pt x="49" y="73"/>
                    <a:pt x="49" y="73"/>
                    <a:pt x="49" y="73"/>
                  </a:cubicBezTo>
                  <a:cubicBezTo>
                    <a:pt x="50" y="72"/>
                    <a:pt x="50" y="72"/>
                    <a:pt x="50" y="72"/>
                  </a:cubicBezTo>
                  <a:cubicBezTo>
                    <a:pt x="54" y="73"/>
                    <a:pt x="54" y="73"/>
                    <a:pt x="54" y="73"/>
                  </a:cubicBezTo>
                  <a:cubicBezTo>
                    <a:pt x="59" y="69"/>
                    <a:pt x="59" y="69"/>
                    <a:pt x="59" y="69"/>
                  </a:cubicBezTo>
                  <a:cubicBezTo>
                    <a:pt x="62" y="71"/>
                    <a:pt x="62" y="71"/>
                    <a:pt x="62" y="71"/>
                  </a:cubicBezTo>
                  <a:cubicBezTo>
                    <a:pt x="72" y="66"/>
                    <a:pt x="72" y="66"/>
                    <a:pt x="72" y="66"/>
                  </a:cubicBezTo>
                  <a:cubicBezTo>
                    <a:pt x="75" y="64"/>
                    <a:pt x="75" y="64"/>
                    <a:pt x="75" y="64"/>
                  </a:cubicBezTo>
                  <a:cubicBezTo>
                    <a:pt x="75" y="64"/>
                    <a:pt x="75" y="64"/>
                    <a:pt x="75" y="64"/>
                  </a:cubicBezTo>
                  <a:cubicBezTo>
                    <a:pt x="74" y="63"/>
                    <a:pt x="73" y="62"/>
                    <a:pt x="72" y="62"/>
                  </a:cubicBezTo>
                  <a:cubicBezTo>
                    <a:pt x="71" y="62"/>
                    <a:pt x="71" y="61"/>
                    <a:pt x="71" y="60"/>
                  </a:cubicBezTo>
                  <a:cubicBezTo>
                    <a:pt x="70" y="58"/>
                    <a:pt x="70" y="55"/>
                    <a:pt x="69" y="53"/>
                  </a:cubicBezTo>
                  <a:cubicBezTo>
                    <a:pt x="68" y="52"/>
                    <a:pt x="67" y="51"/>
                    <a:pt x="68" y="49"/>
                  </a:cubicBezTo>
                  <a:cubicBezTo>
                    <a:pt x="69" y="48"/>
                    <a:pt x="69" y="47"/>
                    <a:pt x="68" y="46"/>
                  </a:cubicBezTo>
                  <a:cubicBezTo>
                    <a:pt x="67" y="46"/>
                    <a:pt x="67" y="45"/>
                    <a:pt x="68" y="45"/>
                  </a:cubicBezTo>
                  <a:cubicBezTo>
                    <a:pt x="68" y="44"/>
                    <a:pt x="68" y="43"/>
                    <a:pt x="69" y="42"/>
                  </a:cubicBezTo>
                  <a:cubicBezTo>
                    <a:pt x="69" y="41"/>
                    <a:pt x="69" y="40"/>
                    <a:pt x="68" y="40"/>
                  </a:cubicBezTo>
                  <a:cubicBezTo>
                    <a:pt x="67" y="39"/>
                    <a:pt x="66" y="38"/>
                    <a:pt x="65" y="37"/>
                  </a:cubicBezTo>
                  <a:cubicBezTo>
                    <a:pt x="65" y="37"/>
                    <a:pt x="65" y="36"/>
                    <a:pt x="65" y="36"/>
                  </a:cubicBezTo>
                  <a:cubicBezTo>
                    <a:pt x="64" y="35"/>
                    <a:pt x="65" y="34"/>
                    <a:pt x="65" y="32"/>
                  </a:cubicBezTo>
                  <a:cubicBezTo>
                    <a:pt x="65" y="31"/>
                    <a:pt x="67" y="30"/>
                    <a:pt x="66" y="28"/>
                  </a:cubicBezTo>
                  <a:cubicBezTo>
                    <a:pt x="68" y="27"/>
                    <a:pt x="67" y="26"/>
                    <a:pt x="67" y="25"/>
                  </a:cubicBezTo>
                  <a:cubicBezTo>
                    <a:pt x="56" y="17"/>
                    <a:pt x="56" y="17"/>
                    <a:pt x="56" y="17"/>
                  </a:cubicBezTo>
                  <a:lnTo>
                    <a:pt x="56" y="1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02" name="Freeform 884">
              <a:extLst>
                <a:ext uri="{FF2B5EF4-FFF2-40B4-BE49-F238E27FC236}">
                  <a16:creationId xmlns:a16="http://schemas.microsoft.com/office/drawing/2014/main" id="{AC1FC66C-7AE0-437F-8694-0544B5BBEF02}"/>
                </a:ext>
              </a:extLst>
            </p:cNvPr>
            <p:cNvSpPr>
              <a:spLocks/>
            </p:cNvSpPr>
            <p:nvPr/>
          </p:nvSpPr>
          <p:spPr bwMode="auto">
            <a:xfrm>
              <a:off x="6975232" y="5178147"/>
              <a:ext cx="41023" cy="49196"/>
            </a:xfrm>
            <a:custGeom>
              <a:avLst/>
              <a:gdLst>
                <a:gd name="T0" fmla="*/ 1 w 9"/>
                <a:gd name="T1" fmla="*/ 5 h 13"/>
                <a:gd name="T2" fmla="*/ 1 w 9"/>
                <a:gd name="T3" fmla="*/ 7 h 13"/>
                <a:gd name="T4" fmla="*/ 1 w 9"/>
                <a:gd name="T5" fmla="*/ 8 h 13"/>
                <a:gd name="T6" fmla="*/ 0 w 9"/>
                <a:gd name="T7" fmla="*/ 9 h 13"/>
                <a:gd name="T8" fmla="*/ 1 w 9"/>
                <a:gd name="T9" fmla="*/ 9 h 13"/>
                <a:gd name="T10" fmla="*/ 3 w 9"/>
                <a:gd name="T11" fmla="*/ 12 h 13"/>
                <a:gd name="T12" fmla="*/ 5 w 9"/>
                <a:gd name="T13" fmla="*/ 12 h 13"/>
                <a:gd name="T14" fmla="*/ 8 w 9"/>
                <a:gd name="T15" fmla="*/ 12 h 13"/>
                <a:gd name="T16" fmla="*/ 9 w 9"/>
                <a:gd name="T17" fmla="*/ 13 h 13"/>
                <a:gd name="T18" fmla="*/ 9 w 9"/>
                <a:gd name="T19" fmla="*/ 9 h 13"/>
                <a:gd name="T20" fmla="*/ 9 w 9"/>
                <a:gd name="T21" fmla="*/ 9 h 13"/>
                <a:gd name="T22" fmla="*/ 9 w 9"/>
                <a:gd name="T23" fmla="*/ 3 h 13"/>
                <a:gd name="T24" fmla="*/ 8 w 9"/>
                <a:gd name="T25" fmla="*/ 2 h 13"/>
                <a:gd name="T26" fmla="*/ 4 w 9"/>
                <a:gd name="T27" fmla="*/ 0 h 13"/>
                <a:gd name="T28" fmla="*/ 1 w 9"/>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3">
                  <a:moveTo>
                    <a:pt x="1" y="5"/>
                  </a:moveTo>
                  <a:cubicBezTo>
                    <a:pt x="1" y="7"/>
                    <a:pt x="1" y="7"/>
                    <a:pt x="1" y="7"/>
                  </a:cubicBezTo>
                  <a:cubicBezTo>
                    <a:pt x="1" y="8"/>
                    <a:pt x="1" y="8"/>
                    <a:pt x="1" y="8"/>
                  </a:cubicBezTo>
                  <a:cubicBezTo>
                    <a:pt x="0" y="9"/>
                    <a:pt x="0" y="9"/>
                    <a:pt x="0" y="9"/>
                  </a:cubicBezTo>
                  <a:cubicBezTo>
                    <a:pt x="1" y="9"/>
                    <a:pt x="1" y="9"/>
                    <a:pt x="1" y="9"/>
                  </a:cubicBezTo>
                  <a:cubicBezTo>
                    <a:pt x="3" y="12"/>
                    <a:pt x="3" y="12"/>
                    <a:pt x="3" y="12"/>
                  </a:cubicBezTo>
                  <a:cubicBezTo>
                    <a:pt x="5" y="12"/>
                    <a:pt x="5" y="12"/>
                    <a:pt x="5" y="12"/>
                  </a:cubicBezTo>
                  <a:cubicBezTo>
                    <a:pt x="5" y="12"/>
                    <a:pt x="7" y="12"/>
                    <a:pt x="8" y="12"/>
                  </a:cubicBezTo>
                  <a:cubicBezTo>
                    <a:pt x="8" y="12"/>
                    <a:pt x="9" y="13"/>
                    <a:pt x="9" y="13"/>
                  </a:cubicBezTo>
                  <a:cubicBezTo>
                    <a:pt x="9" y="9"/>
                    <a:pt x="9" y="9"/>
                    <a:pt x="9" y="9"/>
                  </a:cubicBezTo>
                  <a:cubicBezTo>
                    <a:pt x="9" y="9"/>
                    <a:pt x="9" y="9"/>
                    <a:pt x="9" y="9"/>
                  </a:cubicBezTo>
                  <a:cubicBezTo>
                    <a:pt x="9" y="3"/>
                    <a:pt x="9" y="3"/>
                    <a:pt x="9" y="3"/>
                  </a:cubicBezTo>
                  <a:cubicBezTo>
                    <a:pt x="8" y="2"/>
                    <a:pt x="8" y="2"/>
                    <a:pt x="8" y="2"/>
                  </a:cubicBezTo>
                  <a:cubicBezTo>
                    <a:pt x="4" y="0"/>
                    <a:pt x="4" y="0"/>
                    <a:pt x="4" y="0"/>
                  </a:cubicBezTo>
                  <a:lnTo>
                    <a:pt x="1" y="5"/>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03" name="Freeform 885">
              <a:extLst>
                <a:ext uri="{FF2B5EF4-FFF2-40B4-BE49-F238E27FC236}">
                  <a16:creationId xmlns:a16="http://schemas.microsoft.com/office/drawing/2014/main" id="{25B0500F-54F7-4262-8D66-1771A111F02F}"/>
                </a:ext>
              </a:extLst>
            </p:cNvPr>
            <p:cNvSpPr>
              <a:spLocks/>
            </p:cNvSpPr>
            <p:nvPr/>
          </p:nvSpPr>
          <p:spPr bwMode="auto">
            <a:xfrm>
              <a:off x="6689853" y="3906288"/>
              <a:ext cx="533301" cy="341478"/>
            </a:xfrm>
            <a:custGeom>
              <a:avLst/>
              <a:gdLst>
                <a:gd name="T0" fmla="*/ 109 w 114"/>
                <a:gd name="T1" fmla="*/ 26 h 90"/>
                <a:gd name="T2" fmla="*/ 106 w 114"/>
                <a:gd name="T3" fmla="*/ 15 h 90"/>
                <a:gd name="T4" fmla="*/ 105 w 114"/>
                <a:gd name="T5" fmla="*/ 7 h 90"/>
                <a:gd name="T6" fmla="*/ 103 w 114"/>
                <a:gd name="T7" fmla="*/ 1 h 90"/>
                <a:gd name="T8" fmla="*/ 82 w 114"/>
                <a:gd name="T9" fmla="*/ 4 h 90"/>
                <a:gd name="T10" fmla="*/ 77 w 114"/>
                <a:gd name="T11" fmla="*/ 1 h 90"/>
                <a:gd name="T12" fmla="*/ 66 w 114"/>
                <a:gd name="T13" fmla="*/ 0 h 90"/>
                <a:gd name="T14" fmla="*/ 22 w 114"/>
                <a:gd name="T15" fmla="*/ 1 h 90"/>
                <a:gd name="T16" fmla="*/ 15 w 114"/>
                <a:gd name="T17" fmla="*/ 16 h 90"/>
                <a:gd name="T18" fmla="*/ 15 w 114"/>
                <a:gd name="T19" fmla="*/ 47 h 90"/>
                <a:gd name="T20" fmla="*/ 8 w 114"/>
                <a:gd name="T21" fmla="*/ 48 h 90"/>
                <a:gd name="T22" fmla="*/ 9 w 114"/>
                <a:gd name="T23" fmla="*/ 49 h 90"/>
                <a:gd name="T24" fmla="*/ 7 w 114"/>
                <a:gd name="T25" fmla="*/ 52 h 90"/>
                <a:gd name="T26" fmla="*/ 5 w 114"/>
                <a:gd name="T27" fmla="*/ 54 h 90"/>
                <a:gd name="T28" fmla="*/ 5 w 114"/>
                <a:gd name="T29" fmla="*/ 57 h 90"/>
                <a:gd name="T30" fmla="*/ 2 w 114"/>
                <a:gd name="T31" fmla="*/ 60 h 90"/>
                <a:gd name="T32" fmla="*/ 0 w 114"/>
                <a:gd name="T33" fmla="*/ 67 h 90"/>
                <a:gd name="T34" fmla="*/ 3 w 114"/>
                <a:gd name="T35" fmla="*/ 67 h 90"/>
                <a:gd name="T36" fmla="*/ 4 w 114"/>
                <a:gd name="T37" fmla="*/ 70 h 90"/>
                <a:gd name="T38" fmla="*/ 6 w 114"/>
                <a:gd name="T39" fmla="*/ 72 h 90"/>
                <a:gd name="T40" fmla="*/ 8 w 114"/>
                <a:gd name="T41" fmla="*/ 77 h 90"/>
                <a:gd name="T42" fmla="*/ 12 w 114"/>
                <a:gd name="T43" fmla="*/ 86 h 90"/>
                <a:gd name="T44" fmla="*/ 15 w 114"/>
                <a:gd name="T45" fmla="*/ 89 h 90"/>
                <a:gd name="T46" fmla="*/ 22 w 114"/>
                <a:gd name="T47" fmla="*/ 87 h 90"/>
                <a:gd name="T48" fmla="*/ 28 w 114"/>
                <a:gd name="T49" fmla="*/ 84 h 90"/>
                <a:gd name="T50" fmla="*/ 32 w 114"/>
                <a:gd name="T51" fmla="*/ 90 h 90"/>
                <a:gd name="T52" fmla="*/ 42 w 114"/>
                <a:gd name="T53" fmla="*/ 89 h 90"/>
                <a:gd name="T54" fmla="*/ 49 w 114"/>
                <a:gd name="T55" fmla="*/ 85 h 90"/>
                <a:gd name="T56" fmla="*/ 53 w 114"/>
                <a:gd name="T57" fmla="*/ 88 h 90"/>
                <a:gd name="T58" fmla="*/ 56 w 114"/>
                <a:gd name="T59" fmla="*/ 84 h 90"/>
                <a:gd name="T60" fmla="*/ 65 w 114"/>
                <a:gd name="T61" fmla="*/ 88 h 90"/>
                <a:gd name="T62" fmla="*/ 73 w 114"/>
                <a:gd name="T63" fmla="*/ 79 h 90"/>
                <a:gd name="T64" fmla="*/ 70 w 114"/>
                <a:gd name="T65" fmla="*/ 73 h 90"/>
                <a:gd name="T66" fmla="*/ 75 w 114"/>
                <a:gd name="T67" fmla="*/ 71 h 90"/>
                <a:gd name="T68" fmla="*/ 77 w 114"/>
                <a:gd name="T69" fmla="*/ 75 h 90"/>
                <a:gd name="T70" fmla="*/ 83 w 114"/>
                <a:gd name="T71" fmla="*/ 85 h 90"/>
                <a:gd name="T72" fmla="*/ 82 w 114"/>
                <a:gd name="T73" fmla="*/ 90 h 90"/>
                <a:gd name="T74" fmla="*/ 85 w 114"/>
                <a:gd name="T75" fmla="*/ 86 h 90"/>
                <a:gd name="T76" fmla="*/ 85 w 114"/>
                <a:gd name="T77" fmla="*/ 84 h 90"/>
                <a:gd name="T78" fmla="*/ 87 w 114"/>
                <a:gd name="T79" fmla="*/ 80 h 90"/>
                <a:gd name="T80" fmla="*/ 90 w 114"/>
                <a:gd name="T81" fmla="*/ 80 h 90"/>
                <a:gd name="T82" fmla="*/ 95 w 114"/>
                <a:gd name="T83" fmla="*/ 68 h 90"/>
                <a:gd name="T84" fmla="*/ 100 w 114"/>
                <a:gd name="T85" fmla="*/ 57 h 90"/>
                <a:gd name="T86" fmla="*/ 103 w 114"/>
                <a:gd name="T87" fmla="*/ 43 h 90"/>
                <a:gd name="T88" fmla="*/ 104 w 114"/>
                <a:gd name="T89" fmla="*/ 37 h 90"/>
                <a:gd name="T90" fmla="*/ 107 w 114"/>
                <a:gd name="T91" fmla="*/ 35 h 90"/>
                <a:gd name="T92" fmla="*/ 114 w 114"/>
                <a:gd name="T93" fmla="*/ 3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4" h="90">
                  <a:moveTo>
                    <a:pt x="110" y="27"/>
                  </a:moveTo>
                  <a:cubicBezTo>
                    <a:pt x="110" y="26"/>
                    <a:pt x="109" y="26"/>
                    <a:pt x="109" y="26"/>
                  </a:cubicBezTo>
                  <a:cubicBezTo>
                    <a:pt x="108" y="26"/>
                    <a:pt x="107" y="26"/>
                    <a:pt x="107" y="25"/>
                  </a:cubicBezTo>
                  <a:cubicBezTo>
                    <a:pt x="106" y="22"/>
                    <a:pt x="105" y="19"/>
                    <a:pt x="106" y="15"/>
                  </a:cubicBezTo>
                  <a:cubicBezTo>
                    <a:pt x="106" y="13"/>
                    <a:pt x="105" y="10"/>
                    <a:pt x="105" y="8"/>
                  </a:cubicBezTo>
                  <a:cubicBezTo>
                    <a:pt x="105" y="8"/>
                    <a:pt x="105" y="7"/>
                    <a:pt x="105" y="7"/>
                  </a:cubicBezTo>
                  <a:cubicBezTo>
                    <a:pt x="104" y="6"/>
                    <a:pt x="103" y="5"/>
                    <a:pt x="103" y="3"/>
                  </a:cubicBezTo>
                  <a:cubicBezTo>
                    <a:pt x="103" y="2"/>
                    <a:pt x="104" y="2"/>
                    <a:pt x="103" y="1"/>
                  </a:cubicBezTo>
                  <a:cubicBezTo>
                    <a:pt x="84" y="1"/>
                    <a:pt x="84" y="1"/>
                    <a:pt x="84" y="1"/>
                  </a:cubicBezTo>
                  <a:cubicBezTo>
                    <a:pt x="82" y="4"/>
                    <a:pt x="82" y="4"/>
                    <a:pt x="82" y="4"/>
                  </a:cubicBezTo>
                  <a:cubicBezTo>
                    <a:pt x="80" y="4"/>
                    <a:pt x="80" y="4"/>
                    <a:pt x="80" y="4"/>
                  </a:cubicBezTo>
                  <a:cubicBezTo>
                    <a:pt x="77" y="1"/>
                    <a:pt x="77" y="1"/>
                    <a:pt x="77" y="1"/>
                  </a:cubicBezTo>
                  <a:cubicBezTo>
                    <a:pt x="66" y="1"/>
                    <a:pt x="66" y="1"/>
                    <a:pt x="66" y="1"/>
                  </a:cubicBezTo>
                  <a:cubicBezTo>
                    <a:pt x="66" y="0"/>
                    <a:pt x="66" y="0"/>
                    <a:pt x="66" y="0"/>
                  </a:cubicBezTo>
                  <a:cubicBezTo>
                    <a:pt x="65" y="1"/>
                    <a:pt x="65" y="1"/>
                    <a:pt x="65" y="1"/>
                  </a:cubicBezTo>
                  <a:cubicBezTo>
                    <a:pt x="22" y="1"/>
                    <a:pt x="22" y="1"/>
                    <a:pt x="22" y="1"/>
                  </a:cubicBezTo>
                  <a:cubicBezTo>
                    <a:pt x="22" y="16"/>
                    <a:pt x="22" y="16"/>
                    <a:pt x="22" y="16"/>
                  </a:cubicBezTo>
                  <a:cubicBezTo>
                    <a:pt x="15" y="16"/>
                    <a:pt x="15" y="16"/>
                    <a:pt x="15" y="16"/>
                  </a:cubicBezTo>
                  <a:cubicBezTo>
                    <a:pt x="15" y="20"/>
                    <a:pt x="15" y="20"/>
                    <a:pt x="15" y="20"/>
                  </a:cubicBezTo>
                  <a:cubicBezTo>
                    <a:pt x="15" y="47"/>
                    <a:pt x="15" y="47"/>
                    <a:pt x="15" y="47"/>
                  </a:cubicBezTo>
                  <a:cubicBezTo>
                    <a:pt x="10" y="47"/>
                    <a:pt x="10" y="47"/>
                    <a:pt x="10" y="47"/>
                  </a:cubicBezTo>
                  <a:cubicBezTo>
                    <a:pt x="10" y="47"/>
                    <a:pt x="8" y="48"/>
                    <a:pt x="8" y="48"/>
                  </a:cubicBezTo>
                  <a:cubicBezTo>
                    <a:pt x="8" y="48"/>
                    <a:pt x="8" y="49"/>
                    <a:pt x="8" y="49"/>
                  </a:cubicBezTo>
                  <a:cubicBezTo>
                    <a:pt x="8" y="49"/>
                    <a:pt x="9" y="49"/>
                    <a:pt x="9" y="49"/>
                  </a:cubicBezTo>
                  <a:cubicBezTo>
                    <a:pt x="9" y="50"/>
                    <a:pt x="9" y="50"/>
                    <a:pt x="9" y="50"/>
                  </a:cubicBezTo>
                  <a:cubicBezTo>
                    <a:pt x="7" y="52"/>
                    <a:pt x="7" y="52"/>
                    <a:pt x="7" y="52"/>
                  </a:cubicBezTo>
                  <a:cubicBezTo>
                    <a:pt x="7" y="54"/>
                    <a:pt x="7" y="54"/>
                    <a:pt x="7" y="54"/>
                  </a:cubicBezTo>
                  <a:cubicBezTo>
                    <a:pt x="5" y="54"/>
                    <a:pt x="5" y="54"/>
                    <a:pt x="5" y="54"/>
                  </a:cubicBezTo>
                  <a:cubicBezTo>
                    <a:pt x="4" y="55"/>
                    <a:pt x="4" y="55"/>
                    <a:pt x="4" y="55"/>
                  </a:cubicBezTo>
                  <a:cubicBezTo>
                    <a:pt x="4" y="55"/>
                    <a:pt x="5" y="56"/>
                    <a:pt x="5" y="57"/>
                  </a:cubicBezTo>
                  <a:cubicBezTo>
                    <a:pt x="5" y="57"/>
                    <a:pt x="5" y="58"/>
                    <a:pt x="5" y="58"/>
                  </a:cubicBezTo>
                  <a:cubicBezTo>
                    <a:pt x="2" y="60"/>
                    <a:pt x="2" y="60"/>
                    <a:pt x="2" y="60"/>
                  </a:cubicBezTo>
                  <a:cubicBezTo>
                    <a:pt x="4" y="63"/>
                    <a:pt x="4" y="63"/>
                    <a:pt x="4" y="63"/>
                  </a:cubicBezTo>
                  <a:cubicBezTo>
                    <a:pt x="0" y="67"/>
                    <a:pt x="0" y="67"/>
                    <a:pt x="0" y="67"/>
                  </a:cubicBezTo>
                  <a:cubicBezTo>
                    <a:pt x="1" y="68"/>
                    <a:pt x="1" y="68"/>
                    <a:pt x="1" y="68"/>
                  </a:cubicBezTo>
                  <a:cubicBezTo>
                    <a:pt x="3" y="67"/>
                    <a:pt x="3" y="67"/>
                    <a:pt x="3" y="67"/>
                  </a:cubicBezTo>
                  <a:cubicBezTo>
                    <a:pt x="5" y="68"/>
                    <a:pt x="5" y="68"/>
                    <a:pt x="5" y="68"/>
                  </a:cubicBezTo>
                  <a:cubicBezTo>
                    <a:pt x="4" y="70"/>
                    <a:pt x="4" y="70"/>
                    <a:pt x="4" y="70"/>
                  </a:cubicBezTo>
                  <a:cubicBezTo>
                    <a:pt x="5" y="72"/>
                    <a:pt x="5" y="72"/>
                    <a:pt x="5" y="72"/>
                  </a:cubicBezTo>
                  <a:cubicBezTo>
                    <a:pt x="6" y="72"/>
                    <a:pt x="6" y="72"/>
                    <a:pt x="6" y="72"/>
                  </a:cubicBezTo>
                  <a:cubicBezTo>
                    <a:pt x="6" y="75"/>
                    <a:pt x="6" y="75"/>
                    <a:pt x="6" y="75"/>
                  </a:cubicBezTo>
                  <a:cubicBezTo>
                    <a:pt x="8" y="77"/>
                    <a:pt x="8" y="77"/>
                    <a:pt x="8" y="77"/>
                  </a:cubicBezTo>
                  <a:cubicBezTo>
                    <a:pt x="8" y="80"/>
                    <a:pt x="8" y="80"/>
                    <a:pt x="8" y="80"/>
                  </a:cubicBezTo>
                  <a:cubicBezTo>
                    <a:pt x="12" y="86"/>
                    <a:pt x="12" y="86"/>
                    <a:pt x="12" y="86"/>
                  </a:cubicBezTo>
                  <a:cubicBezTo>
                    <a:pt x="13" y="88"/>
                    <a:pt x="13" y="88"/>
                    <a:pt x="13" y="88"/>
                  </a:cubicBezTo>
                  <a:cubicBezTo>
                    <a:pt x="15" y="89"/>
                    <a:pt x="15" y="89"/>
                    <a:pt x="15" y="89"/>
                  </a:cubicBezTo>
                  <a:cubicBezTo>
                    <a:pt x="21" y="88"/>
                    <a:pt x="21" y="88"/>
                    <a:pt x="21" y="88"/>
                  </a:cubicBezTo>
                  <a:cubicBezTo>
                    <a:pt x="22" y="87"/>
                    <a:pt x="22" y="87"/>
                    <a:pt x="22" y="87"/>
                  </a:cubicBezTo>
                  <a:cubicBezTo>
                    <a:pt x="23" y="84"/>
                    <a:pt x="23" y="84"/>
                    <a:pt x="23" y="84"/>
                  </a:cubicBezTo>
                  <a:cubicBezTo>
                    <a:pt x="28" y="84"/>
                    <a:pt x="28" y="84"/>
                    <a:pt x="28" y="84"/>
                  </a:cubicBezTo>
                  <a:cubicBezTo>
                    <a:pt x="28" y="85"/>
                    <a:pt x="28" y="85"/>
                    <a:pt x="28" y="85"/>
                  </a:cubicBezTo>
                  <a:cubicBezTo>
                    <a:pt x="32" y="90"/>
                    <a:pt x="32" y="90"/>
                    <a:pt x="32" y="90"/>
                  </a:cubicBezTo>
                  <a:cubicBezTo>
                    <a:pt x="35" y="90"/>
                    <a:pt x="35" y="90"/>
                    <a:pt x="35" y="90"/>
                  </a:cubicBezTo>
                  <a:cubicBezTo>
                    <a:pt x="42" y="89"/>
                    <a:pt x="42" y="89"/>
                    <a:pt x="42" y="89"/>
                  </a:cubicBezTo>
                  <a:cubicBezTo>
                    <a:pt x="41" y="86"/>
                    <a:pt x="41" y="86"/>
                    <a:pt x="41" y="86"/>
                  </a:cubicBezTo>
                  <a:cubicBezTo>
                    <a:pt x="49" y="85"/>
                    <a:pt x="49" y="85"/>
                    <a:pt x="49" y="85"/>
                  </a:cubicBezTo>
                  <a:cubicBezTo>
                    <a:pt x="49" y="89"/>
                    <a:pt x="49" y="89"/>
                    <a:pt x="49" y="89"/>
                  </a:cubicBezTo>
                  <a:cubicBezTo>
                    <a:pt x="53" y="88"/>
                    <a:pt x="53" y="88"/>
                    <a:pt x="53" y="88"/>
                  </a:cubicBezTo>
                  <a:cubicBezTo>
                    <a:pt x="53" y="86"/>
                    <a:pt x="53" y="86"/>
                    <a:pt x="53" y="86"/>
                  </a:cubicBezTo>
                  <a:cubicBezTo>
                    <a:pt x="56" y="84"/>
                    <a:pt x="56" y="84"/>
                    <a:pt x="56" y="84"/>
                  </a:cubicBezTo>
                  <a:cubicBezTo>
                    <a:pt x="62" y="89"/>
                    <a:pt x="62" y="89"/>
                    <a:pt x="62" y="89"/>
                  </a:cubicBezTo>
                  <a:cubicBezTo>
                    <a:pt x="65" y="88"/>
                    <a:pt x="65" y="88"/>
                    <a:pt x="65" y="88"/>
                  </a:cubicBezTo>
                  <a:cubicBezTo>
                    <a:pt x="70" y="82"/>
                    <a:pt x="70" y="82"/>
                    <a:pt x="70" y="82"/>
                  </a:cubicBezTo>
                  <a:cubicBezTo>
                    <a:pt x="73" y="79"/>
                    <a:pt x="73" y="79"/>
                    <a:pt x="73" y="79"/>
                  </a:cubicBezTo>
                  <a:cubicBezTo>
                    <a:pt x="72" y="75"/>
                    <a:pt x="72" y="75"/>
                    <a:pt x="72" y="75"/>
                  </a:cubicBezTo>
                  <a:cubicBezTo>
                    <a:pt x="70" y="73"/>
                    <a:pt x="70" y="73"/>
                    <a:pt x="70" y="73"/>
                  </a:cubicBezTo>
                  <a:cubicBezTo>
                    <a:pt x="75" y="73"/>
                    <a:pt x="75" y="73"/>
                    <a:pt x="75" y="73"/>
                  </a:cubicBezTo>
                  <a:cubicBezTo>
                    <a:pt x="75" y="71"/>
                    <a:pt x="75" y="71"/>
                    <a:pt x="75" y="71"/>
                  </a:cubicBezTo>
                  <a:cubicBezTo>
                    <a:pt x="78" y="71"/>
                    <a:pt x="78" y="71"/>
                    <a:pt x="78" y="71"/>
                  </a:cubicBezTo>
                  <a:cubicBezTo>
                    <a:pt x="77" y="75"/>
                    <a:pt x="77" y="75"/>
                    <a:pt x="77" y="75"/>
                  </a:cubicBezTo>
                  <a:cubicBezTo>
                    <a:pt x="78" y="81"/>
                    <a:pt x="78" y="81"/>
                    <a:pt x="78" y="81"/>
                  </a:cubicBezTo>
                  <a:cubicBezTo>
                    <a:pt x="83" y="85"/>
                    <a:pt x="83" y="85"/>
                    <a:pt x="83" y="85"/>
                  </a:cubicBezTo>
                  <a:cubicBezTo>
                    <a:pt x="83" y="87"/>
                    <a:pt x="83" y="87"/>
                    <a:pt x="83" y="87"/>
                  </a:cubicBezTo>
                  <a:cubicBezTo>
                    <a:pt x="82" y="90"/>
                    <a:pt x="82" y="90"/>
                    <a:pt x="82" y="90"/>
                  </a:cubicBezTo>
                  <a:cubicBezTo>
                    <a:pt x="84" y="90"/>
                    <a:pt x="84" y="90"/>
                    <a:pt x="84" y="90"/>
                  </a:cubicBezTo>
                  <a:cubicBezTo>
                    <a:pt x="85" y="86"/>
                    <a:pt x="85" y="86"/>
                    <a:pt x="85" y="86"/>
                  </a:cubicBezTo>
                  <a:cubicBezTo>
                    <a:pt x="85" y="85"/>
                    <a:pt x="85" y="85"/>
                    <a:pt x="85" y="85"/>
                  </a:cubicBezTo>
                  <a:cubicBezTo>
                    <a:pt x="85" y="84"/>
                    <a:pt x="85" y="84"/>
                    <a:pt x="85" y="84"/>
                  </a:cubicBezTo>
                  <a:cubicBezTo>
                    <a:pt x="85" y="83"/>
                    <a:pt x="85" y="83"/>
                    <a:pt x="85" y="83"/>
                  </a:cubicBezTo>
                  <a:cubicBezTo>
                    <a:pt x="87" y="80"/>
                    <a:pt x="87" y="80"/>
                    <a:pt x="87" y="80"/>
                  </a:cubicBezTo>
                  <a:cubicBezTo>
                    <a:pt x="89" y="82"/>
                    <a:pt x="89" y="82"/>
                    <a:pt x="89" y="82"/>
                  </a:cubicBezTo>
                  <a:cubicBezTo>
                    <a:pt x="90" y="80"/>
                    <a:pt x="90" y="80"/>
                    <a:pt x="90" y="80"/>
                  </a:cubicBezTo>
                  <a:cubicBezTo>
                    <a:pt x="90" y="74"/>
                    <a:pt x="90" y="74"/>
                    <a:pt x="90" y="74"/>
                  </a:cubicBezTo>
                  <a:cubicBezTo>
                    <a:pt x="95" y="68"/>
                    <a:pt x="95" y="68"/>
                    <a:pt x="95" y="68"/>
                  </a:cubicBezTo>
                  <a:cubicBezTo>
                    <a:pt x="98" y="68"/>
                    <a:pt x="98" y="68"/>
                    <a:pt x="98" y="68"/>
                  </a:cubicBezTo>
                  <a:cubicBezTo>
                    <a:pt x="100" y="57"/>
                    <a:pt x="100" y="57"/>
                    <a:pt x="100" y="57"/>
                  </a:cubicBezTo>
                  <a:cubicBezTo>
                    <a:pt x="100" y="51"/>
                    <a:pt x="100" y="51"/>
                    <a:pt x="100" y="51"/>
                  </a:cubicBezTo>
                  <a:cubicBezTo>
                    <a:pt x="103" y="43"/>
                    <a:pt x="103" y="43"/>
                    <a:pt x="103" y="43"/>
                  </a:cubicBezTo>
                  <a:cubicBezTo>
                    <a:pt x="103" y="41"/>
                    <a:pt x="103" y="41"/>
                    <a:pt x="103" y="41"/>
                  </a:cubicBezTo>
                  <a:cubicBezTo>
                    <a:pt x="104" y="37"/>
                    <a:pt x="104" y="37"/>
                    <a:pt x="104" y="37"/>
                  </a:cubicBezTo>
                  <a:cubicBezTo>
                    <a:pt x="106" y="37"/>
                    <a:pt x="106" y="37"/>
                    <a:pt x="106" y="37"/>
                  </a:cubicBezTo>
                  <a:cubicBezTo>
                    <a:pt x="107" y="35"/>
                    <a:pt x="107" y="35"/>
                    <a:pt x="107" y="35"/>
                  </a:cubicBezTo>
                  <a:cubicBezTo>
                    <a:pt x="112" y="34"/>
                    <a:pt x="112" y="34"/>
                    <a:pt x="112" y="34"/>
                  </a:cubicBezTo>
                  <a:cubicBezTo>
                    <a:pt x="114" y="30"/>
                    <a:pt x="114" y="30"/>
                    <a:pt x="114" y="30"/>
                  </a:cubicBezTo>
                  <a:cubicBezTo>
                    <a:pt x="113" y="30"/>
                    <a:pt x="111" y="28"/>
                    <a:pt x="110" y="2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04" name="Freeform 886">
              <a:extLst>
                <a:ext uri="{FF2B5EF4-FFF2-40B4-BE49-F238E27FC236}">
                  <a16:creationId xmlns:a16="http://schemas.microsoft.com/office/drawing/2014/main" id="{4C7426BC-06C9-47CE-8E6E-24793F516C18}"/>
                </a:ext>
              </a:extLst>
            </p:cNvPr>
            <p:cNvSpPr>
              <a:spLocks/>
            </p:cNvSpPr>
            <p:nvPr/>
          </p:nvSpPr>
          <p:spPr bwMode="auto">
            <a:xfrm>
              <a:off x="6741579" y="4175419"/>
              <a:ext cx="395963" cy="228616"/>
            </a:xfrm>
            <a:custGeom>
              <a:avLst/>
              <a:gdLst>
                <a:gd name="T0" fmla="*/ 188 w 222"/>
                <a:gd name="T1" fmla="*/ 37 h 158"/>
                <a:gd name="T2" fmla="*/ 173 w 222"/>
                <a:gd name="T3" fmla="*/ 11 h 158"/>
                <a:gd name="T4" fmla="*/ 167 w 222"/>
                <a:gd name="T5" fmla="*/ 0 h 158"/>
                <a:gd name="T6" fmla="*/ 154 w 222"/>
                <a:gd name="T7" fmla="*/ 5 h 158"/>
                <a:gd name="T8" fmla="*/ 162 w 222"/>
                <a:gd name="T9" fmla="*/ 21 h 158"/>
                <a:gd name="T10" fmla="*/ 141 w 222"/>
                <a:gd name="T11" fmla="*/ 45 h 158"/>
                <a:gd name="T12" fmla="*/ 118 w 222"/>
                <a:gd name="T13" fmla="*/ 34 h 158"/>
                <a:gd name="T14" fmla="*/ 110 w 222"/>
                <a:gd name="T15" fmla="*/ 45 h 158"/>
                <a:gd name="T16" fmla="*/ 94 w 222"/>
                <a:gd name="T17" fmla="*/ 53 h 158"/>
                <a:gd name="T18" fmla="*/ 81 w 222"/>
                <a:gd name="T19" fmla="*/ 47 h 158"/>
                <a:gd name="T20" fmla="*/ 55 w 222"/>
                <a:gd name="T21" fmla="*/ 50 h 158"/>
                <a:gd name="T22" fmla="*/ 44 w 222"/>
                <a:gd name="T23" fmla="*/ 34 h 158"/>
                <a:gd name="T24" fmla="*/ 28 w 222"/>
                <a:gd name="T25" fmla="*/ 42 h 158"/>
                <a:gd name="T26" fmla="*/ 10 w 222"/>
                <a:gd name="T27" fmla="*/ 47 h 158"/>
                <a:gd name="T28" fmla="*/ 5 w 222"/>
                <a:gd name="T29" fmla="*/ 53 h 158"/>
                <a:gd name="T30" fmla="*/ 5 w 222"/>
                <a:gd name="T31" fmla="*/ 58 h 158"/>
                <a:gd name="T32" fmla="*/ 15 w 222"/>
                <a:gd name="T33" fmla="*/ 63 h 158"/>
                <a:gd name="T34" fmla="*/ 13 w 222"/>
                <a:gd name="T35" fmla="*/ 71 h 158"/>
                <a:gd name="T36" fmla="*/ 26 w 222"/>
                <a:gd name="T37" fmla="*/ 74 h 158"/>
                <a:gd name="T38" fmla="*/ 34 w 222"/>
                <a:gd name="T39" fmla="*/ 87 h 158"/>
                <a:gd name="T40" fmla="*/ 49 w 222"/>
                <a:gd name="T41" fmla="*/ 100 h 158"/>
                <a:gd name="T42" fmla="*/ 52 w 222"/>
                <a:gd name="T43" fmla="*/ 105 h 158"/>
                <a:gd name="T44" fmla="*/ 55 w 222"/>
                <a:gd name="T45" fmla="*/ 110 h 158"/>
                <a:gd name="T46" fmla="*/ 73 w 222"/>
                <a:gd name="T47" fmla="*/ 131 h 158"/>
                <a:gd name="T48" fmla="*/ 78 w 222"/>
                <a:gd name="T49" fmla="*/ 139 h 158"/>
                <a:gd name="T50" fmla="*/ 97 w 222"/>
                <a:gd name="T51" fmla="*/ 139 h 158"/>
                <a:gd name="T52" fmla="*/ 107 w 222"/>
                <a:gd name="T53" fmla="*/ 142 h 158"/>
                <a:gd name="T54" fmla="*/ 115 w 222"/>
                <a:gd name="T55" fmla="*/ 139 h 158"/>
                <a:gd name="T56" fmla="*/ 120 w 222"/>
                <a:gd name="T57" fmla="*/ 147 h 158"/>
                <a:gd name="T58" fmla="*/ 128 w 222"/>
                <a:gd name="T59" fmla="*/ 150 h 158"/>
                <a:gd name="T60" fmla="*/ 131 w 222"/>
                <a:gd name="T61" fmla="*/ 155 h 158"/>
                <a:gd name="T62" fmla="*/ 139 w 222"/>
                <a:gd name="T63" fmla="*/ 152 h 158"/>
                <a:gd name="T64" fmla="*/ 149 w 222"/>
                <a:gd name="T65" fmla="*/ 152 h 158"/>
                <a:gd name="T66" fmla="*/ 157 w 222"/>
                <a:gd name="T67" fmla="*/ 158 h 158"/>
                <a:gd name="T68" fmla="*/ 170 w 222"/>
                <a:gd name="T69" fmla="*/ 150 h 158"/>
                <a:gd name="T70" fmla="*/ 188 w 222"/>
                <a:gd name="T71" fmla="*/ 144 h 158"/>
                <a:gd name="T72" fmla="*/ 204 w 222"/>
                <a:gd name="T73" fmla="*/ 134 h 158"/>
                <a:gd name="T74" fmla="*/ 215 w 222"/>
                <a:gd name="T75" fmla="*/ 131 h 158"/>
                <a:gd name="T76" fmla="*/ 217 w 222"/>
                <a:gd name="T77" fmla="*/ 137 h 158"/>
                <a:gd name="T78" fmla="*/ 220 w 222"/>
                <a:gd name="T79" fmla="*/ 134 h 158"/>
                <a:gd name="T80" fmla="*/ 222 w 222"/>
                <a:gd name="T81" fmla="*/ 123 h 158"/>
                <a:gd name="T82" fmla="*/ 207 w 222"/>
                <a:gd name="T83" fmla="*/ 113 h 158"/>
                <a:gd name="T84" fmla="*/ 196 w 222"/>
                <a:gd name="T85" fmla="*/ 97 h 158"/>
                <a:gd name="T86" fmla="*/ 186 w 222"/>
                <a:gd name="T87" fmla="*/ 84 h 158"/>
                <a:gd name="T88" fmla="*/ 175 w 222"/>
                <a:gd name="T89" fmla="*/ 74 h 158"/>
                <a:gd name="T90" fmla="*/ 183 w 222"/>
                <a:gd name="T91" fmla="*/ 68 h 158"/>
                <a:gd name="T92" fmla="*/ 191 w 222"/>
                <a:gd name="T93" fmla="*/ 66 h 158"/>
                <a:gd name="T94" fmla="*/ 186 w 222"/>
                <a:gd name="T95" fmla="*/ 5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158">
                  <a:moveTo>
                    <a:pt x="188" y="42"/>
                  </a:moveTo>
                  <a:lnTo>
                    <a:pt x="188" y="37"/>
                  </a:lnTo>
                  <a:lnTo>
                    <a:pt x="175" y="26"/>
                  </a:lnTo>
                  <a:lnTo>
                    <a:pt x="173" y="11"/>
                  </a:lnTo>
                  <a:lnTo>
                    <a:pt x="175" y="0"/>
                  </a:lnTo>
                  <a:lnTo>
                    <a:pt x="167" y="0"/>
                  </a:lnTo>
                  <a:lnTo>
                    <a:pt x="167" y="5"/>
                  </a:lnTo>
                  <a:lnTo>
                    <a:pt x="154" y="5"/>
                  </a:lnTo>
                  <a:lnTo>
                    <a:pt x="160" y="11"/>
                  </a:lnTo>
                  <a:lnTo>
                    <a:pt x="162" y="21"/>
                  </a:lnTo>
                  <a:lnTo>
                    <a:pt x="154" y="29"/>
                  </a:lnTo>
                  <a:lnTo>
                    <a:pt x="141" y="45"/>
                  </a:lnTo>
                  <a:lnTo>
                    <a:pt x="133" y="47"/>
                  </a:lnTo>
                  <a:lnTo>
                    <a:pt x="118" y="34"/>
                  </a:lnTo>
                  <a:lnTo>
                    <a:pt x="110" y="40"/>
                  </a:lnTo>
                  <a:lnTo>
                    <a:pt x="110" y="45"/>
                  </a:lnTo>
                  <a:lnTo>
                    <a:pt x="99" y="47"/>
                  </a:lnTo>
                  <a:lnTo>
                    <a:pt x="94" y="53"/>
                  </a:lnTo>
                  <a:lnTo>
                    <a:pt x="84" y="53"/>
                  </a:lnTo>
                  <a:lnTo>
                    <a:pt x="81" y="47"/>
                  </a:lnTo>
                  <a:lnTo>
                    <a:pt x="63" y="50"/>
                  </a:lnTo>
                  <a:lnTo>
                    <a:pt x="55" y="50"/>
                  </a:lnTo>
                  <a:lnTo>
                    <a:pt x="44" y="37"/>
                  </a:lnTo>
                  <a:lnTo>
                    <a:pt x="44" y="34"/>
                  </a:lnTo>
                  <a:lnTo>
                    <a:pt x="31" y="34"/>
                  </a:lnTo>
                  <a:lnTo>
                    <a:pt x="28" y="42"/>
                  </a:lnTo>
                  <a:lnTo>
                    <a:pt x="26" y="45"/>
                  </a:lnTo>
                  <a:lnTo>
                    <a:pt x="10" y="47"/>
                  </a:lnTo>
                  <a:lnTo>
                    <a:pt x="5" y="45"/>
                  </a:lnTo>
                  <a:lnTo>
                    <a:pt x="5" y="53"/>
                  </a:lnTo>
                  <a:lnTo>
                    <a:pt x="0" y="58"/>
                  </a:lnTo>
                  <a:lnTo>
                    <a:pt x="5" y="58"/>
                  </a:lnTo>
                  <a:lnTo>
                    <a:pt x="2" y="63"/>
                  </a:lnTo>
                  <a:lnTo>
                    <a:pt x="15" y="63"/>
                  </a:lnTo>
                  <a:lnTo>
                    <a:pt x="15" y="66"/>
                  </a:lnTo>
                  <a:lnTo>
                    <a:pt x="13" y="71"/>
                  </a:lnTo>
                  <a:lnTo>
                    <a:pt x="15" y="74"/>
                  </a:lnTo>
                  <a:lnTo>
                    <a:pt x="26" y="74"/>
                  </a:lnTo>
                  <a:lnTo>
                    <a:pt x="34" y="79"/>
                  </a:lnTo>
                  <a:lnTo>
                    <a:pt x="34" y="87"/>
                  </a:lnTo>
                  <a:lnTo>
                    <a:pt x="47" y="95"/>
                  </a:lnTo>
                  <a:lnTo>
                    <a:pt x="49" y="100"/>
                  </a:lnTo>
                  <a:lnTo>
                    <a:pt x="55" y="100"/>
                  </a:lnTo>
                  <a:lnTo>
                    <a:pt x="52" y="105"/>
                  </a:lnTo>
                  <a:lnTo>
                    <a:pt x="57" y="108"/>
                  </a:lnTo>
                  <a:lnTo>
                    <a:pt x="55" y="110"/>
                  </a:lnTo>
                  <a:lnTo>
                    <a:pt x="68" y="118"/>
                  </a:lnTo>
                  <a:lnTo>
                    <a:pt x="73" y="131"/>
                  </a:lnTo>
                  <a:lnTo>
                    <a:pt x="78" y="134"/>
                  </a:lnTo>
                  <a:lnTo>
                    <a:pt x="78" y="139"/>
                  </a:lnTo>
                  <a:lnTo>
                    <a:pt x="89" y="144"/>
                  </a:lnTo>
                  <a:lnTo>
                    <a:pt x="97" y="139"/>
                  </a:lnTo>
                  <a:lnTo>
                    <a:pt x="104" y="142"/>
                  </a:lnTo>
                  <a:lnTo>
                    <a:pt x="107" y="142"/>
                  </a:lnTo>
                  <a:lnTo>
                    <a:pt x="110" y="137"/>
                  </a:lnTo>
                  <a:lnTo>
                    <a:pt x="115" y="139"/>
                  </a:lnTo>
                  <a:lnTo>
                    <a:pt x="115" y="142"/>
                  </a:lnTo>
                  <a:lnTo>
                    <a:pt x="120" y="147"/>
                  </a:lnTo>
                  <a:lnTo>
                    <a:pt x="120" y="150"/>
                  </a:lnTo>
                  <a:lnTo>
                    <a:pt x="128" y="150"/>
                  </a:lnTo>
                  <a:lnTo>
                    <a:pt x="128" y="155"/>
                  </a:lnTo>
                  <a:lnTo>
                    <a:pt x="131" y="155"/>
                  </a:lnTo>
                  <a:lnTo>
                    <a:pt x="133" y="158"/>
                  </a:lnTo>
                  <a:lnTo>
                    <a:pt x="139" y="152"/>
                  </a:lnTo>
                  <a:lnTo>
                    <a:pt x="146" y="155"/>
                  </a:lnTo>
                  <a:lnTo>
                    <a:pt x="149" y="152"/>
                  </a:lnTo>
                  <a:lnTo>
                    <a:pt x="152" y="155"/>
                  </a:lnTo>
                  <a:lnTo>
                    <a:pt x="157" y="158"/>
                  </a:lnTo>
                  <a:lnTo>
                    <a:pt x="160" y="152"/>
                  </a:lnTo>
                  <a:lnTo>
                    <a:pt x="170" y="150"/>
                  </a:lnTo>
                  <a:lnTo>
                    <a:pt x="181" y="152"/>
                  </a:lnTo>
                  <a:lnTo>
                    <a:pt x="188" y="144"/>
                  </a:lnTo>
                  <a:lnTo>
                    <a:pt x="199" y="137"/>
                  </a:lnTo>
                  <a:lnTo>
                    <a:pt x="204" y="134"/>
                  </a:lnTo>
                  <a:lnTo>
                    <a:pt x="215" y="129"/>
                  </a:lnTo>
                  <a:lnTo>
                    <a:pt x="215" y="131"/>
                  </a:lnTo>
                  <a:lnTo>
                    <a:pt x="215" y="131"/>
                  </a:lnTo>
                  <a:lnTo>
                    <a:pt x="217" y="137"/>
                  </a:lnTo>
                  <a:lnTo>
                    <a:pt x="222" y="137"/>
                  </a:lnTo>
                  <a:lnTo>
                    <a:pt x="220" y="134"/>
                  </a:lnTo>
                  <a:lnTo>
                    <a:pt x="222" y="131"/>
                  </a:lnTo>
                  <a:lnTo>
                    <a:pt x="222" y="123"/>
                  </a:lnTo>
                  <a:lnTo>
                    <a:pt x="212" y="123"/>
                  </a:lnTo>
                  <a:lnTo>
                    <a:pt x="207" y="113"/>
                  </a:lnTo>
                  <a:lnTo>
                    <a:pt x="207" y="105"/>
                  </a:lnTo>
                  <a:lnTo>
                    <a:pt x="196" y="97"/>
                  </a:lnTo>
                  <a:lnTo>
                    <a:pt x="194" y="95"/>
                  </a:lnTo>
                  <a:lnTo>
                    <a:pt x="186" y="84"/>
                  </a:lnTo>
                  <a:lnTo>
                    <a:pt x="170" y="79"/>
                  </a:lnTo>
                  <a:lnTo>
                    <a:pt x="175" y="74"/>
                  </a:lnTo>
                  <a:lnTo>
                    <a:pt x="175" y="68"/>
                  </a:lnTo>
                  <a:lnTo>
                    <a:pt x="183" y="68"/>
                  </a:lnTo>
                  <a:lnTo>
                    <a:pt x="186" y="71"/>
                  </a:lnTo>
                  <a:lnTo>
                    <a:pt x="191" y="66"/>
                  </a:lnTo>
                  <a:lnTo>
                    <a:pt x="191" y="50"/>
                  </a:lnTo>
                  <a:lnTo>
                    <a:pt x="186" y="50"/>
                  </a:lnTo>
                  <a:lnTo>
                    <a:pt x="188" y="42"/>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05" name="Freeform 887">
              <a:extLst>
                <a:ext uri="{FF2B5EF4-FFF2-40B4-BE49-F238E27FC236}">
                  <a16:creationId xmlns:a16="http://schemas.microsoft.com/office/drawing/2014/main" id="{C762B742-3BB2-48E9-8C4A-FCB029AA826D}"/>
                </a:ext>
              </a:extLst>
            </p:cNvPr>
            <p:cNvSpPr>
              <a:spLocks noEditPoints="1"/>
            </p:cNvSpPr>
            <p:nvPr/>
          </p:nvSpPr>
          <p:spPr bwMode="auto">
            <a:xfrm>
              <a:off x="6520410" y="5079755"/>
              <a:ext cx="524384" cy="374758"/>
            </a:xfrm>
            <a:custGeom>
              <a:avLst/>
              <a:gdLst>
                <a:gd name="T0" fmla="*/ 106 w 112"/>
                <a:gd name="T1" fmla="*/ 35 h 99"/>
                <a:gd name="T2" fmla="*/ 105 w 112"/>
                <a:gd name="T3" fmla="*/ 38 h 99"/>
                <a:gd name="T4" fmla="*/ 98 w 112"/>
                <a:gd name="T5" fmla="*/ 35 h 99"/>
                <a:gd name="T6" fmla="*/ 98 w 112"/>
                <a:gd name="T7" fmla="*/ 33 h 99"/>
                <a:gd name="T8" fmla="*/ 105 w 112"/>
                <a:gd name="T9" fmla="*/ 28 h 99"/>
                <a:gd name="T10" fmla="*/ 101 w 112"/>
                <a:gd name="T11" fmla="*/ 2 h 99"/>
                <a:gd name="T12" fmla="*/ 90 w 112"/>
                <a:gd name="T13" fmla="*/ 0 h 99"/>
                <a:gd name="T14" fmla="*/ 85 w 112"/>
                <a:gd name="T15" fmla="*/ 2 h 99"/>
                <a:gd name="T16" fmla="*/ 73 w 112"/>
                <a:gd name="T17" fmla="*/ 10 h 99"/>
                <a:gd name="T18" fmla="*/ 68 w 112"/>
                <a:gd name="T19" fmla="*/ 18 h 99"/>
                <a:gd name="T20" fmla="*/ 62 w 112"/>
                <a:gd name="T21" fmla="*/ 26 h 99"/>
                <a:gd name="T22" fmla="*/ 52 w 112"/>
                <a:gd name="T23" fmla="*/ 26 h 99"/>
                <a:gd name="T24" fmla="*/ 45 w 112"/>
                <a:gd name="T25" fmla="*/ 23 h 99"/>
                <a:gd name="T26" fmla="*/ 38 w 112"/>
                <a:gd name="T27" fmla="*/ 34 h 99"/>
                <a:gd name="T28" fmla="*/ 34 w 112"/>
                <a:gd name="T29" fmla="*/ 35 h 99"/>
                <a:gd name="T30" fmla="*/ 29 w 112"/>
                <a:gd name="T31" fmla="*/ 35 h 99"/>
                <a:gd name="T32" fmla="*/ 30 w 112"/>
                <a:gd name="T33" fmla="*/ 29 h 99"/>
                <a:gd name="T34" fmla="*/ 28 w 112"/>
                <a:gd name="T35" fmla="*/ 23 h 99"/>
                <a:gd name="T36" fmla="*/ 24 w 112"/>
                <a:gd name="T37" fmla="*/ 47 h 99"/>
                <a:gd name="T38" fmla="*/ 17 w 112"/>
                <a:gd name="T39" fmla="*/ 50 h 99"/>
                <a:gd name="T40" fmla="*/ 12 w 112"/>
                <a:gd name="T41" fmla="*/ 51 h 99"/>
                <a:gd name="T42" fmla="*/ 7 w 112"/>
                <a:gd name="T43" fmla="*/ 46 h 99"/>
                <a:gd name="T44" fmla="*/ 3 w 112"/>
                <a:gd name="T45" fmla="*/ 46 h 99"/>
                <a:gd name="T46" fmla="*/ 0 w 112"/>
                <a:gd name="T47" fmla="*/ 49 h 99"/>
                <a:gd name="T48" fmla="*/ 6 w 112"/>
                <a:gd name="T49" fmla="*/ 62 h 99"/>
                <a:gd name="T50" fmla="*/ 13 w 112"/>
                <a:gd name="T51" fmla="*/ 81 h 99"/>
                <a:gd name="T52" fmla="*/ 10 w 112"/>
                <a:gd name="T53" fmla="*/ 84 h 99"/>
                <a:gd name="T54" fmla="*/ 14 w 112"/>
                <a:gd name="T55" fmla="*/ 90 h 99"/>
                <a:gd name="T56" fmla="*/ 16 w 112"/>
                <a:gd name="T57" fmla="*/ 92 h 99"/>
                <a:gd name="T58" fmla="*/ 19 w 112"/>
                <a:gd name="T59" fmla="*/ 95 h 99"/>
                <a:gd name="T60" fmla="*/ 24 w 112"/>
                <a:gd name="T61" fmla="*/ 98 h 99"/>
                <a:gd name="T62" fmla="*/ 28 w 112"/>
                <a:gd name="T63" fmla="*/ 96 h 99"/>
                <a:gd name="T64" fmla="*/ 31 w 112"/>
                <a:gd name="T65" fmla="*/ 95 h 99"/>
                <a:gd name="T66" fmla="*/ 37 w 112"/>
                <a:gd name="T67" fmla="*/ 95 h 99"/>
                <a:gd name="T68" fmla="*/ 39 w 112"/>
                <a:gd name="T69" fmla="*/ 93 h 99"/>
                <a:gd name="T70" fmla="*/ 46 w 112"/>
                <a:gd name="T71" fmla="*/ 92 h 99"/>
                <a:gd name="T72" fmla="*/ 50 w 112"/>
                <a:gd name="T73" fmla="*/ 92 h 99"/>
                <a:gd name="T74" fmla="*/ 59 w 112"/>
                <a:gd name="T75" fmla="*/ 92 h 99"/>
                <a:gd name="T76" fmla="*/ 63 w 112"/>
                <a:gd name="T77" fmla="*/ 91 h 99"/>
                <a:gd name="T78" fmla="*/ 66 w 112"/>
                <a:gd name="T79" fmla="*/ 90 h 99"/>
                <a:gd name="T80" fmla="*/ 73 w 112"/>
                <a:gd name="T81" fmla="*/ 87 h 99"/>
                <a:gd name="T82" fmla="*/ 78 w 112"/>
                <a:gd name="T83" fmla="*/ 84 h 99"/>
                <a:gd name="T84" fmla="*/ 92 w 112"/>
                <a:gd name="T85" fmla="*/ 69 h 99"/>
                <a:gd name="T86" fmla="*/ 106 w 112"/>
                <a:gd name="T87" fmla="*/ 51 h 99"/>
                <a:gd name="T88" fmla="*/ 110 w 112"/>
                <a:gd name="T89" fmla="*/ 44 h 99"/>
                <a:gd name="T90" fmla="*/ 112 w 112"/>
                <a:gd name="T91" fmla="*/ 35 h 99"/>
                <a:gd name="T92" fmla="*/ 86 w 112"/>
                <a:gd name="T93" fmla="*/ 59 h 99"/>
                <a:gd name="T94" fmla="*/ 77 w 112"/>
                <a:gd name="T95" fmla="*/ 64 h 99"/>
                <a:gd name="T96" fmla="*/ 72 w 112"/>
                <a:gd name="T97" fmla="*/ 56 h 99"/>
                <a:gd name="T98" fmla="*/ 77 w 112"/>
                <a:gd name="T99" fmla="*/ 51 h 99"/>
                <a:gd name="T100" fmla="*/ 83 w 112"/>
                <a:gd name="T101" fmla="*/ 48 h 99"/>
                <a:gd name="T102" fmla="*/ 88 w 112"/>
                <a:gd name="T103" fmla="*/ 5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99">
                  <a:moveTo>
                    <a:pt x="112" y="35"/>
                  </a:moveTo>
                  <a:cubicBezTo>
                    <a:pt x="106" y="35"/>
                    <a:pt x="106" y="35"/>
                    <a:pt x="106" y="35"/>
                  </a:cubicBezTo>
                  <a:cubicBezTo>
                    <a:pt x="106" y="35"/>
                    <a:pt x="106" y="35"/>
                    <a:pt x="106" y="35"/>
                  </a:cubicBezTo>
                  <a:cubicBezTo>
                    <a:pt x="106" y="35"/>
                    <a:pt x="106" y="35"/>
                    <a:pt x="106" y="35"/>
                  </a:cubicBezTo>
                  <a:cubicBezTo>
                    <a:pt x="106" y="39"/>
                    <a:pt x="106" y="39"/>
                    <a:pt x="106" y="39"/>
                  </a:cubicBezTo>
                  <a:cubicBezTo>
                    <a:pt x="106" y="39"/>
                    <a:pt x="105" y="38"/>
                    <a:pt x="105" y="38"/>
                  </a:cubicBezTo>
                  <a:cubicBezTo>
                    <a:pt x="104" y="38"/>
                    <a:pt x="102" y="38"/>
                    <a:pt x="102" y="38"/>
                  </a:cubicBezTo>
                  <a:cubicBezTo>
                    <a:pt x="100" y="38"/>
                    <a:pt x="100" y="38"/>
                    <a:pt x="100" y="38"/>
                  </a:cubicBezTo>
                  <a:cubicBezTo>
                    <a:pt x="98" y="35"/>
                    <a:pt x="98" y="35"/>
                    <a:pt x="98" y="35"/>
                  </a:cubicBezTo>
                  <a:cubicBezTo>
                    <a:pt x="97" y="35"/>
                    <a:pt x="97" y="35"/>
                    <a:pt x="97" y="35"/>
                  </a:cubicBezTo>
                  <a:cubicBezTo>
                    <a:pt x="98" y="34"/>
                    <a:pt x="98" y="34"/>
                    <a:pt x="98" y="34"/>
                  </a:cubicBezTo>
                  <a:cubicBezTo>
                    <a:pt x="98" y="33"/>
                    <a:pt x="98" y="33"/>
                    <a:pt x="98" y="33"/>
                  </a:cubicBezTo>
                  <a:cubicBezTo>
                    <a:pt x="98" y="31"/>
                    <a:pt x="98" y="31"/>
                    <a:pt x="98" y="31"/>
                  </a:cubicBezTo>
                  <a:cubicBezTo>
                    <a:pt x="101" y="26"/>
                    <a:pt x="101" y="26"/>
                    <a:pt x="101" y="26"/>
                  </a:cubicBezTo>
                  <a:cubicBezTo>
                    <a:pt x="105" y="28"/>
                    <a:pt x="105" y="28"/>
                    <a:pt x="105" y="28"/>
                  </a:cubicBezTo>
                  <a:cubicBezTo>
                    <a:pt x="105" y="16"/>
                    <a:pt x="105" y="16"/>
                    <a:pt x="105" y="16"/>
                  </a:cubicBezTo>
                  <a:cubicBezTo>
                    <a:pt x="103" y="10"/>
                    <a:pt x="103" y="10"/>
                    <a:pt x="103" y="10"/>
                  </a:cubicBezTo>
                  <a:cubicBezTo>
                    <a:pt x="101" y="2"/>
                    <a:pt x="101" y="2"/>
                    <a:pt x="101" y="2"/>
                  </a:cubicBezTo>
                  <a:cubicBezTo>
                    <a:pt x="99" y="1"/>
                    <a:pt x="99" y="1"/>
                    <a:pt x="99" y="1"/>
                  </a:cubicBezTo>
                  <a:cubicBezTo>
                    <a:pt x="94" y="1"/>
                    <a:pt x="94" y="1"/>
                    <a:pt x="94" y="1"/>
                  </a:cubicBezTo>
                  <a:cubicBezTo>
                    <a:pt x="90" y="0"/>
                    <a:pt x="90" y="0"/>
                    <a:pt x="90" y="0"/>
                  </a:cubicBezTo>
                  <a:cubicBezTo>
                    <a:pt x="88" y="0"/>
                    <a:pt x="88" y="0"/>
                    <a:pt x="88" y="0"/>
                  </a:cubicBezTo>
                  <a:cubicBezTo>
                    <a:pt x="86" y="0"/>
                    <a:pt x="86" y="0"/>
                    <a:pt x="86" y="0"/>
                  </a:cubicBezTo>
                  <a:cubicBezTo>
                    <a:pt x="85" y="2"/>
                    <a:pt x="85" y="2"/>
                    <a:pt x="85" y="2"/>
                  </a:cubicBezTo>
                  <a:cubicBezTo>
                    <a:pt x="81" y="3"/>
                    <a:pt x="81" y="3"/>
                    <a:pt x="81" y="3"/>
                  </a:cubicBezTo>
                  <a:cubicBezTo>
                    <a:pt x="77" y="8"/>
                    <a:pt x="77" y="8"/>
                    <a:pt x="77" y="8"/>
                  </a:cubicBezTo>
                  <a:cubicBezTo>
                    <a:pt x="73" y="10"/>
                    <a:pt x="73" y="10"/>
                    <a:pt x="73" y="10"/>
                  </a:cubicBezTo>
                  <a:cubicBezTo>
                    <a:pt x="72" y="11"/>
                    <a:pt x="72" y="11"/>
                    <a:pt x="72" y="11"/>
                  </a:cubicBezTo>
                  <a:cubicBezTo>
                    <a:pt x="71" y="15"/>
                    <a:pt x="71" y="15"/>
                    <a:pt x="71" y="15"/>
                  </a:cubicBezTo>
                  <a:cubicBezTo>
                    <a:pt x="68" y="18"/>
                    <a:pt x="68" y="18"/>
                    <a:pt x="68" y="18"/>
                  </a:cubicBezTo>
                  <a:cubicBezTo>
                    <a:pt x="64" y="19"/>
                    <a:pt x="64" y="19"/>
                    <a:pt x="64" y="19"/>
                  </a:cubicBezTo>
                  <a:cubicBezTo>
                    <a:pt x="64" y="21"/>
                    <a:pt x="64" y="21"/>
                    <a:pt x="64" y="21"/>
                  </a:cubicBezTo>
                  <a:cubicBezTo>
                    <a:pt x="62" y="26"/>
                    <a:pt x="62" y="26"/>
                    <a:pt x="62" y="26"/>
                  </a:cubicBezTo>
                  <a:cubicBezTo>
                    <a:pt x="56" y="27"/>
                    <a:pt x="56" y="27"/>
                    <a:pt x="56" y="27"/>
                  </a:cubicBezTo>
                  <a:cubicBezTo>
                    <a:pt x="52" y="25"/>
                    <a:pt x="52" y="25"/>
                    <a:pt x="52" y="25"/>
                  </a:cubicBezTo>
                  <a:cubicBezTo>
                    <a:pt x="52" y="26"/>
                    <a:pt x="52" y="26"/>
                    <a:pt x="52" y="26"/>
                  </a:cubicBezTo>
                  <a:cubicBezTo>
                    <a:pt x="51" y="26"/>
                    <a:pt x="51" y="26"/>
                    <a:pt x="51" y="26"/>
                  </a:cubicBezTo>
                  <a:cubicBezTo>
                    <a:pt x="48" y="23"/>
                    <a:pt x="48" y="23"/>
                    <a:pt x="48" y="23"/>
                  </a:cubicBezTo>
                  <a:cubicBezTo>
                    <a:pt x="45" y="23"/>
                    <a:pt x="45" y="23"/>
                    <a:pt x="45" y="23"/>
                  </a:cubicBezTo>
                  <a:cubicBezTo>
                    <a:pt x="43" y="25"/>
                    <a:pt x="43" y="25"/>
                    <a:pt x="43" y="25"/>
                  </a:cubicBezTo>
                  <a:cubicBezTo>
                    <a:pt x="42" y="29"/>
                    <a:pt x="42" y="29"/>
                    <a:pt x="42" y="29"/>
                  </a:cubicBezTo>
                  <a:cubicBezTo>
                    <a:pt x="38" y="34"/>
                    <a:pt x="38" y="34"/>
                    <a:pt x="38" y="34"/>
                  </a:cubicBezTo>
                  <a:cubicBezTo>
                    <a:pt x="36" y="34"/>
                    <a:pt x="36" y="34"/>
                    <a:pt x="36" y="34"/>
                  </a:cubicBezTo>
                  <a:cubicBezTo>
                    <a:pt x="36" y="35"/>
                    <a:pt x="36" y="35"/>
                    <a:pt x="36" y="35"/>
                  </a:cubicBezTo>
                  <a:cubicBezTo>
                    <a:pt x="34" y="35"/>
                    <a:pt x="34" y="35"/>
                    <a:pt x="34" y="35"/>
                  </a:cubicBezTo>
                  <a:cubicBezTo>
                    <a:pt x="33" y="35"/>
                    <a:pt x="33" y="35"/>
                    <a:pt x="33" y="35"/>
                  </a:cubicBezTo>
                  <a:cubicBezTo>
                    <a:pt x="30" y="35"/>
                    <a:pt x="30" y="35"/>
                    <a:pt x="30" y="35"/>
                  </a:cubicBezTo>
                  <a:cubicBezTo>
                    <a:pt x="29" y="35"/>
                    <a:pt x="29" y="35"/>
                    <a:pt x="29" y="35"/>
                  </a:cubicBezTo>
                  <a:cubicBezTo>
                    <a:pt x="29" y="35"/>
                    <a:pt x="29" y="35"/>
                    <a:pt x="29" y="35"/>
                  </a:cubicBezTo>
                  <a:cubicBezTo>
                    <a:pt x="28" y="33"/>
                    <a:pt x="28" y="33"/>
                    <a:pt x="28" y="33"/>
                  </a:cubicBezTo>
                  <a:cubicBezTo>
                    <a:pt x="30" y="29"/>
                    <a:pt x="30" y="29"/>
                    <a:pt x="30" y="29"/>
                  </a:cubicBezTo>
                  <a:cubicBezTo>
                    <a:pt x="30" y="28"/>
                    <a:pt x="30" y="28"/>
                    <a:pt x="30" y="28"/>
                  </a:cubicBezTo>
                  <a:cubicBezTo>
                    <a:pt x="29" y="25"/>
                    <a:pt x="29" y="25"/>
                    <a:pt x="29" y="25"/>
                  </a:cubicBezTo>
                  <a:cubicBezTo>
                    <a:pt x="28" y="23"/>
                    <a:pt x="28" y="23"/>
                    <a:pt x="28" y="23"/>
                  </a:cubicBezTo>
                  <a:cubicBezTo>
                    <a:pt x="27" y="21"/>
                    <a:pt x="27" y="21"/>
                    <a:pt x="27" y="21"/>
                  </a:cubicBezTo>
                  <a:cubicBezTo>
                    <a:pt x="24" y="19"/>
                    <a:pt x="24" y="19"/>
                    <a:pt x="24" y="19"/>
                  </a:cubicBezTo>
                  <a:cubicBezTo>
                    <a:pt x="24" y="47"/>
                    <a:pt x="24" y="47"/>
                    <a:pt x="24" y="47"/>
                  </a:cubicBezTo>
                  <a:cubicBezTo>
                    <a:pt x="21" y="48"/>
                    <a:pt x="21" y="48"/>
                    <a:pt x="21" y="48"/>
                  </a:cubicBezTo>
                  <a:cubicBezTo>
                    <a:pt x="19" y="51"/>
                    <a:pt x="19" y="51"/>
                    <a:pt x="19" y="51"/>
                  </a:cubicBezTo>
                  <a:cubicBezTo>
                    <a:pt x="19" y="51"/>
                    <a:pt x="17" y="50"/>
                    <a:pt x="17" y="50"/>
                  </a:cubicBezTo>
                  <a:cubicBezTo>
                    <a:pt x="16" y="50"/>
                    <a:pt x="15" y="51"/>
                    <a:pt x="15" y="51"/>
                  </a:cubicBezTo>
                  <a:cubicBezTo>
                    <a:pt x="15" y="51"/>
                    <a:pt x="13" y="51"/>
                    <a:pt x="13" y="51"/>
                  </a:cubicBezTo>
                  <a:cubicBezTo>
                    <a:pt x="13" y="51"/>
                    <a:pt x="12" y="51"/>
                    <a:pt x="12" y="51"/>
                  </a:cubicBezTo>
                  <a:cubicBezTo>
                    <a:pt x="10" y="50"/>
                    <a:pt x="10" y="50"/>
                    <a:pt x="10" y="50"/>
                  </a:cubicBezTo>
                  <a:cubicBezTo>
                    <a:pt x="7" y="50"/>
                    <a:pt x="7" y="50"/>
                    <a:pt x="7" y="50"/>
                  </a:cubicBezTo>
                  <a:cubicBezTo>
                    <a:pt x="7" y="46"/>
                    <a:pt x="7" y="46"/>
                    <a:pt x="7" y="46"/>
                  </a:cubicBezTo>
                  <a:cubicBezTo>
                    <a:pt x="4" y="44"/>
                    <a:pt x="4" y="44"/>
                    <a:pt x="4" y="44"/>
                  </a:cubicBezTo>
                  <a:cubicBezTo>
                    <a:pt x="3" y="44"/>
                    <a:pt x="3" y="44"/>
                    <a:pt x="3" y="44"/>
                  </a:cubicBezTo>
                  <a:cubicBezTo>
                    <a:pt x="3" y="44"/>
                    <a:pt x="3" y="46"/>
                    <a:pt x="3" y="46"/>
                  </a:cubicBezTo>
                  <a:cubicBezTo>
                    <a:pt x="3" y="46"/>
                    <a:pt x="2" y="47"/>
                    <a:pt x="2" y="47"/>
                  </a:cubicBezTo>
                  <a:cubicBezTo>
                    <a:pt x="0" y="49"/>
                    <a:pt x="0" y="49"/>
                    <a:pt x="0" y="49"/>
                  </a:cubicBezTo>
                  <a:cubicBezTo>
                    <a:pt x="0" y="49"/>
                    <a:pt x="0" y="49"/>
                    <a:pt x="0" y="49"/>
                  </a:cubicBezTo>
                  <a:cubicBezTo>
                    <a:pt x="1" y="50"/>
                    <a:pt x="1" y="51"/>
                    <a:pt x="2" y="52"/>
                  </a:cubicBezTo>
                  <a:cubicBezTo>
                    <a:pt x="4" y="54"/>
                    <a:pt x="5" y="56"/>
                    <a:pt x="5" y="58"/>
                  </a:cubicBezTo>
                  <a:cubicBezTo>
                    <a:pt x="5" y="60"/>
                    <a:pt x="6" y="61"/>
                    <a:pt x="6" y="62"/>
                  </a:cubicBezTo>
                  <a:cubicBezTo>
                    <a:pt x="7" y="64"/>
                    <a:pt x="9" y="65"/>
                    <a:pt x="9" y="67"/>
                  </a:cubicBezTo>
                  <a:cubicBezTo>
                    <a:pt x="9" y="69"/>
                    <a:pt x="10" y="70"/>
                    <a:pt x="11" y="71"/>
                  </a:cubicBezTo>
                  <a:cubicBezTo>
                    <a:pt x="14" y="74"/>
                    <a:pt x="14" y="78"/>
                    <a:pt x="13" y="81"/>
                  </a:cubicBezTo>
                  <a:cubicBezTo>
                    <a:pt x="13" y="81"/>
                    <a:pt x="12" y="82"/>
                    <a:pt x="12" y="82"/>
                  </a:cubicBezTo>
                  <a:cubicBezTo>
                    <a:pt x="11" y="82"/>
                    <a:pt x="10" y="82"/>
                    <a:pt x="10" y="82"/>
                  </a:cubicBezTo>
                  <a:cubicBezTo>
                    <a:pt x="10" y="82"/>
                    <a:pt x="10" y="84"/>
                    <a:pt x="10" y="84"/>
                  </a:cubicBezTo>
                  <a:cubicBezTo>
                    <a:pt x="10" y="85"/>
                    <a:pt x="12" y="86"/>
                    <a:pt x="12" y="87"/>
                  </a:cubicBezTo>
                  <a:cubicBezTo>
                    <a:pt x="13" y="87"/>
                    <a:pt x="13" y="87"/>
                    <a:pt x="13" y="88"/>
                  </a:cubicBezTo>
                  <a:cubicBezTo>
                    <a:pt x="13" y="89"/>
                    <a:pt x="14" y="90"/>
                    <a:pt x="14" y="90"/>
                  </a:cubicBezTo>
                  <a:cubicBezTo>
                    <a:pt x="14" y="91"/>
                    <a:pt x="14" y="90"/>
                    <a:pt x="14" y="91"/>
                  </a:cubicBezTo>
                  <a:cubicBezTo>
                    <a:pt x="13" y="92"/>
                    <a:pt x="14" y="93"/>
                    <a:pt x="14" y="93"/>
                  </a:cubicBezTo>
                  <a:cubicBezTo>
                    <a:pt x="15" y="93"/>
                    <a:pt x="16" y="92"/>
                    <a:pt x="16" y="92"/>
                  </a:cubicBezTo>
                  <a:cubicBezTo>
                    <a:pt x="16" y="92"/>
                    <a:pt x="17" y="93"/>
                    <a:pt x="17" y="94"/>
                  </a:cubicBezTo>
                  <a:cubicBezTo>
                    <a:pt x="17" y="94"/>
                    <a:pt x="17" y="95"/>
                    <a:pt x="18" y="95"/>
                  </a:cubicBezTo>
                  <a:cubicBezTo>
                    <a:pt x="18" y="95"/>
                    <a:pt x="19" y="94"/>
                    <a:pt x="19" y="95"/>
                  </a:cubicBezTo>
                  <a:cubicBezTo>
                    <a:pt x="20" y="96"/>
                    <a:pt x="20" y="97"/>
                    <a:pt x="21" y="97"/>
                  </a:cubicBezTo>
                  <a:cubicBezTo>
                    <a:pt x="21" y="98"/>
                    <a:pt x="21" y="98"/>
                    <a:pt x="22" y="98"/>
                  </a:cubicBezTo>
                  <a:cubicBezTo>
                    <a:pt x="23" y="98"/>
                    <a:pt x="23" y="98"/>
                    <a:pt x="24" y="98"/>
                  </a:cubicBezTo>
                  <a:cubicBezTo>
                    <a:pt x="24" y="99"/>
                    <a:pt x="24" y="99"/>
                    <a:pt x="25" y="98"/>
                  </a:cubicBezTo>
                  <a:cubicBezTo>
                    <a:pt x="26" y="98"/>
                    <a:pt x="26" y="98"/>
                    <a:pt x="27" y="97"/>
                  </a:cubicBezTo>
                  <a:cubicBezTo>
                    <a:pt x="27" y="97"/>
                    <a:pt x="27" y="96"/>
                    <a:pt x="28" y="96"/>
                  </a:cubicBezTo>
                  <a:cubicBezTo>
                    <a:pt x="29" y="96"/>
                    <a:pt x="30" y="96"/>
                    <a:pt x="30" y="96"/>
                  </a:cubicBezTo>
                  <a:cubicBezTo>
                    <a:pt x="30" y="96"/>
                    <a:pt x="30" y="95"/>
                    <a:pt x="31" y="95"/>
                  </a:cubicBezTo>
                  <a:cubicBezTo>
                    <a:pt x="31" y="95"/>
                    <a:pt x="31" y="95"/>
                    <a:pt x="31" y="95"/>
                  </a:cubicBezTo>
                  <a:cubicBezTo>
                    <a:pt x="32" y="95"/>
                    <a:pt x="33" y="95"/>
                    <a:pt x="34" y="95"/>
                  </a:cubicBezTo>
                  <a:cubicBezTo>
                    <a:pt x="34" y="95"/>
                    <a:pt x="33" y="95"/>
                    <a:pt x="34" y="95"/>
                  </a:cubicBezTo>
                  <a:cubicBezTo>
                    <a:pt x="36" y="95"/>
                    <a:pt x="35" y="96"/>
                    <a:pt x="37" y="95"/>
                  </a:cubicBezTo>
                  <a:cubicBezTo>
                    <a:pt x="37" y="94"/>
                    <a:pt x="37" y="94"/>
                    <a:pt x="38" y="94"/>
                  </a:cubicBezTo>
                  <a:cubicBezTo>
                    <a:pt x="38" y="94"/>
                    <a:pt x="38" y="94"/>
                    <a:pt x="38" y="94"/>
                  </a:cubicBezTo>
                  <a:cubicBezTo>
                    <a:pt x="38" y="93"/>
                    <a:pt x="39" y="94"/>
                    <a:pt x="39" y="93"/>
                  </a:cubicBezTo>
                  <a:cubicBezTo>
                    <a:pt x="39" y="93"/>
                    <a:pt x="39" y="93"/>
                    <a:pt x="40" y="92"/>
                  </a:cubicBezTo>
                  <a:cubicBezTo>
                    <a:pt x="40" y="92"/>
                    <a:pt x="40" y="92"/>
                    <a:pt x="41" y="92"/>
                  </a:cubicBezTo>
                  <a:cubicBezTo>
                    <a:pt x="42" y="92"/>
                    <a:pt x="44" y="92"/>
                    <a:pt x="46" y="92"/>
                  </a:cubicBezTo>
                  <a:cubicBezTo>
                    <a:pt x="46" y="92"/>
                    <a:pt x="47" y="92"/>
                    <a:pt x="47" y="93"/>
                  </a:cubicBezTo>
                  <a:cubicBezTo>
                    <a:pt x="47" y="93"/>
                    <a:pt x="48" y="92"/>
                    <a:pt x="48" y="92"/>
                  </a:cubicBezTo>
                  <a:cubicBezTo>
                    <a:pt x="49" y="92"/>
                    <a:pt x="49" y="92"/>
                    <a:pt x="50" y="92"/>
                  </a:cubicBezTo>
                  <a:cubicBezTo>
                    <a:pt x="51" y="92"/>
                    <a:pt x="53" y="92"/>
                    <a:pt x="54" y="93"/>
                  </a:cubicBezTo>
                  <a:cubicBezTo>
                    <a:pt x="55" y="93"/>
                    <a:pt x="56" y="94"/>
                    <a:pt x="57" y="94"/>
                  </a:cubicBezTo>
                  <a:cubicBezTo>
                    <a:pt x="57" y="93"/>
                    <a:pt x="58" y="92"/>
                    <a:pt x="59" y="92"/>
                  </a:cubicBezTo>
                  <a:cubicBezTo>
                    <a:pt x="59" y="92"/>
                    <a:pt x="60" y="92"/>
                    <a:pt x="61" y="92"/>
                  </a:cubicBezTo>
                  <a:cubicBezTo>
                    <a:pt x="61" y="92"/>
                    <a:pt x="62" y="92"/>
                    <a:pt x="62" y="92"/>
                  </a:cubicBezTo>
                  <a:cubicBezTo>
                    <a:pt x="63" y="92"/>
                    <a:pt x="63" y="91"/>
                    <a:pt x="63" y="91"/>
                  </a:cubicBezTo>
                  <a:cubicBezTo>
                    <a:pt x="63" y="90"/>
                    <a:pt x="64" y="89"/>
                    <a:pt x="65" y="89"/>
                  </a:cubicBezTo>
                  <a:cubicBezTo>
                    <a:pt x="66" y="89"/>
                    <a:pt x="66" y="89"/>
                    <a:pt x="66" y="89"/>
                  </a:cubicBezTo>
                  <a:cubicBezTo>
                    <a:pt x="66" y="90"/>
                    <a:pt x="66" y="90"/>
                    <a:pt x="66" y="90"/>
                  </a:cubicBezTo>
                  <a:cubicBezTo>
                    <a:pt x="67" y="90"/>
                    <a:pt x="68" y="90"/>
                    <a:pt x="69" y="90"/>
                  </a:cubicBezTo>
                  <a:cubicBezTo>
                    <a:pt x="69" y="90"/>
                    <a:pt x="70" y="90"/>
                    <a:pt x="71" y="89"/>
                  </a:cubicBezTo>
                  <a:cubicBezTo>
                    <a:pt x="72" y="88"/>
                    <a:pt x="73" y="88"/>
                    <a:pt x="73" y="87"/>
                  </a:cubicBezTo>
                  <a:cubicBezTo>
                    <a:pt x="74" y="87"/>
                    <a:pt x="74" y="87"/>
                    <a:pt x="74" y="87"/>
                  </a:cubicBezTo>
                  <a:cubicBezTo>
                    <a:pt x="75" y="87"/>
                    <a:pt x="76" y="86"/>
                    <a:pt x="76" y="86"/>
                  </a:cubicBezTo>
                  <a:cubicBezTo>
                    <a:pt x="77" y="85"/>
                    <a:pt x="78" y="84"/>
                    <a:pt x="78" y="84"/>
                  </a:cubicBezTo>
                  <a:cubicBezTo>
                    <a:pt x="82" y="81"/>
                    <a:pt x="82" y="81"/>
                    <a:pt x="82" y="81"/>
                  </a:cubicBezTo>
                  <a:cubicBezTo>
                    <a:pt x="85" y="78"/>
                    <a:pt x="90" y="71"/>
                    <a:pt x="90" y="71"/>
                  </a:cubicBezTo>
                  <a:cubicBezTo>
                    <a:pt x="90" y="71"/>
                    <a:pt x="92" y="70"/>
                    <a:pt x="92" y="69"/>
                  </a:cubicBezTo>
                  <a:cubicBezTo>
                    <a:pt x="95" y="67"/>
                    <a:pt x="96" y="64"/>
                    <a:pt x="98" y="61"/>
                  </a:cubicBezTo>
                  <a:cubicBezTo>
                    <a:pt x="99" y="59"/>
                    <a:pt x="102" y="54"/>
                    <a:pt x="103" y="53"/>
                  </a:cubicBezTo>
                  <a:cubicBezTo>
                    <a:pt x="103" y="52"/>
                    <a:pt x="104" y="52"/>
                    <a:pt x="106" y="51"/>
                  </a:cubicBezTo>
                  <a:cubicBezTo>
                    <a:pt x="107" y="51"/>
                    <a:pt x="108" y="49"/>
                    <a:pt x="109" y="48"/>
                  </a:cubicBezTo>
                  <a:cubicBezTo>
                    <a:pt x="109" y="47"/>
                    <a:pt x="110" y="47"/>
                    <a:pt x="110" y="46"/>
                  </a:cubicBezTo>
                  <a:cubicBezTo>
                    <a:pt x="110" y="46"/>
                    <a:pt x="111" y="45"/>
                    <a:pt x="110" y="44"/>
                  </a:cubicBezTo>
                  <a:cubicBezTo>
                    <a:pt x="110" y="44"/>
                    <a:pt x="111" y="43"/>
                    <a:pt x="111" y="42"/>
                  </a:cubicBezTo>
                  <a:cubicBezTo>
                    <a:pt x="111" y="41"/>
                    <a:pt x="111" y="40"/>
                    <a:pt x="111" y="39"/>
                  </a:cubicBezTo>
                  <a:cubicBezTo>
                    <a:pt x="112" y="38"/>
                    <a:pt x="112" y="37"/>
                    <a:pt x="112" y="35"/>
                  </a:cubicBezTo>
                  <a:close/>
                  <a:moveTo>
                    <a:pt x="88" y="55"/>
                  </a:moveTo>
                  <a:cubicBezTo>
                    <a:pt x="86" y="57"/>
                    <a:pt x="86" y="57"/>
                    <a:pt x="86" y="57"/>
                  </a:cubicBezTo>
                  <a:cubicBezTo>
                    <a:pt x="86" y="59"/>
                    <a:pt x="86" y="59"/>
                    <a:pt x="86" y="59"/>
                  </a:cubicBezTo>
                  <a:cubicBezTo>
                    <a:pt x="81" y="61"/>
                    <a:pt x="81" y="61"/>
                    <a:pt x="81" y="61"/>
                  </a:cubicBezTo>
                  <a:cubicBezTo>
                    <a:pt x="79" y="65"/>
                    <a:pt x="79" y="65"/>
                    <a:pt x="79" y="65"/>
                  </a:cubicBezTo>
                  <a:cubicBezTo>
                    <a:pt x="77" y="64"/>
                    <a:pt x="77" y="64"/>
                    <a:pt x="77" y="64"/>
                  </a:cubicBezTo>
                  <a:cubicBezTo>
                    <a:pt x="74" y="62"/>
                    <a:pt x="74" y="62"/>
                    <a:pt x="74" y="62"/>
                  </a:cubicBezTo>
                  <a:cubicBezTo>
                    <a:pt x="74" y="60"/>
                    <a:pt x="74" y="60"/>
                    <a:pt x="74" y="60"/>
                  </a:cubicBezTo>
                  <a:cubicBezTo>
                    <a:pt x="72" y="56"/>
                    <a:pt x="72" y="56"/>
                    <a:pt x="72" y="56"/>
                  </a:cubicBezTo>
                  <a:cubicBezTo>
                    <a:pt x="74" y="55"/>
                    <a:pt x="74" y="55"/>
                    <a:pt x="74" y="55"/>
                  </a:cubicBezTo>
                  <a:cubicBezTo>
                    <a:pt x="76" y="52"/>
                    <a:pt x="76" y="52"/>
                    <a:pt x="76" y="52"/>
                  </a:cubicBezTo>
                  <a:cubicBezTo>
                    <a:pt x="77" y="51"/>
                    <a:pt x="77" y="51"/>
                    <a:pt x="77" y="51"/>
                  </a:cubicBezTo>
                  <a:cubicBezTo>
                    <a:pt x="79" y="51"/>
                    <a:pt x="79" y="51"/>
                    <a:pt x="79" y="51"/>
                  </a:cubicBezTo>
                  <a:cubicBezTo>
                    <a:pt x="80" y="49"/>
                    <a:pt x="80" y="49"/>
                    <a:pt x="80" y="49"/>
                  </a:cubicBezTo>
                  <a:cubicBezTo>
                    <a:pt x="83" y="48"/>
                    <a:pt x="83" y="48"/>
                    <a:pt x="83" y="48"/>
                  </a:cubicBezTo>
                  <a:cubicBezTo>
                    <a:pt x="84" y="50"/>
                    <a:pt x="84" y="50"/>
                    <a:pt x="84" y="50"/>
                  </a:cubicBezTo>
                  <a:cubicBezTo>
                    <a:pt x="88" y="53"/>
                    <a:pt x="88" y="53"/>
                    <a:pt x="88" y="53"/>
                  </a:cubicBezTo>
                  <a:lnTo>
                    <a:pt x="88" y="55"/>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06" name="Freeform 888">
              <a:extLst>
                <a:ext uri="{FF2B5EF4-FFF2-40B4-BE49-F238E27FC236}">
                  <a16:creationId xmlns:a16="http://schemas.microsoft.com/office/drawing/2014/main" id="{9705F167-E6AC-4A37-88BB-3B5BC86F5798}"/>
                </a:ext>
              </a:extLst>
            </p:cNvPr>
            <p:cNvSpPr>
              <a:spLocks/>
            </p:cNvSpPr>
            <p:nvPr/>
          </p:nvSpPr>
          <p:spPr bwMode="auto">
            <a:xfrm>
              <a:off x="7301635" y="4182653"/>
              <a:ext cx="328186" cy="353053"/>
            </a:xfrm>
            <a:custGeom>
              <a:avLst/>
              <a:gdLst>
                <a:gd name="T0" fmla="*/ 68 w 70"/>
                <a:gd name="T1" fmla="*/ 1 h 93"/>
                <a:gd name="T2" fmla="*/ 67 w 70"/>
                <a:gd name="T3" fmla="*/ 1 h 93"/>
                <a:gd name="T4" fmla="*/ 65 w 70"/>
                <a:gd name="T5" fmla="*/ 2 h 93"/>
                <a:gd name="T6" fmla="*/ 61 w 70"/>
                <a:gd name="T7" fmla="*/ 4 h 93"/>
                <a:gd name="T8" fmla="*/ 59 w 70"/>
                <a:gd name="T9" fmla="*/ 4 h 93"/>
                <a:gd name="T10" fmla="*/ 53 w 70"/>
                <a:gd name="T11" fmla="*/ 5 h 93"/>
                <a:gd name="T12" fmla="*/ 51 w 70"/>
                <a:gd name="T13" fmla="*/ 5 h 93"/>
                <a:gd name="T14" fmla="*/ 45 w 70"/>
                <a:gd name="T15" fmla="*/ 6 h 93"/>
                <a:gd name="T16" fmla="*/ 41 w 70"/>
                <a:gd name="T17" fmla="*/ 8 h 93"/>
                <a:gd name="T18" fmla="*/ 36 w 70"/>
                <a:gd name="T19" fmla="*/ 9 h 93"/>
                <a:gd name="T20" fmla="*/ 31 w 70"/>
                <a:gd name="T21" fmla="*/ 9 h 93"/>
                <a:gd name="T22" fmla="*/ 26 w 70"/>
                <a:gd name="T23" fmla="*/ 12 h 93"/>
                <a:gd name="T24" fmla="*/ 18 w 70"/>
                <a:gd name="T25" fmla="*/ 7 h 93"/>
                <a:gd name="T26" fmla="*/ 15 w 70"/>
                <a:gd name="T27" fmla="*/ 4 h 93"/>
                <a:gd name="T28" fmla="*/ 15 w 70"/>
                <a:gd name="T29" fmla="*/ 4 h 93"/>
                <a:gd name="T30" fmla="*/ 11 w 70"/>
                <a:gd name="T31" fmla="*/ 9 h 93"/>
                <a:gd name="T32" fmla="*/ 17 w 70"/>
                <a:gd name="T33" fmla="*/ 18 h 93"/>
                <a:gd name="T34" fmla="*/ 20 w 70"/>
                <a:gd name="T35" fmla="*/ 20 h 93"/>
                <a:gd name="T36" fmla="*/ 40 w 70"/>
                <a:gd name="T37" fmla="*/ 27 h 93"/>
                <a:gd name="T38" fmla="*/ 47 w 70"/>
                <a:gd name="T39" fmla="*/ 27 h 93"/>
                <a:gd name="T40" fmla="*/ 27 w 70"/>
                <a:gd name="T41" fmla="*/ 48 h 93"/>
                <a:gd name="T42" fmla="*/ 20 w 70"/>
                <a:gd name="T43" fmla="*/ 48 h 93"/>
                <a:gd name="T44" fmla="*/ 14 w 70"/>
                <a:gd name="T45" fmla="*/ 50 h 93"/>
                <a:gd name="T46" fmla="*/ 12 w 70"/>
                <a:gd name="T47" fmla="*/ 53 h 93"/>
                <a:gd name="T48" fmla="*/ 7 w 70"/>
                <a:gd name="T49" fmla="*/ 53 h 93"/>
                <a:gd name="T50" fmla="*/ 6 w 70"/>
                <a:gd name="T51" fmla="*/ 55 h 93"/>
                <a:gd name="T52" fmla="*/ 0 w 70"/>
                <a:gd name="T53" fmla="*/ 63 h 93"/>
                <a:gd name="T54" fmla="*/ 0 w 70"/>
                <a:gd name="T55" fmla="*/ 87 h 93"/>
                <a:gd name="T56" fmla="*/ 4 w 70"/>
                <a:gd name="T57" fmla="*/ 93 h 93"/>
                <a:gd name="T58" fmla="*/ 8 w 70"/>
                <a:gd name="T59" fmla="*/ 88 h 93"/>
                <a:gd name="T60" fmla="*/ 12 w 70"/>
                <a:gd name="T61" fmla="*/ 84 h 93"/>
                <a:gd name="T62" fmla="*/ 24 w 70"/>
                <a:gd name="T63" fmla="*/ 72 h 93"/>
                <a:gd name="T64" fmla="*/ 24 w 70"/>
                <a:gd name="T65" fmla="*/ 72 h 93"/>
                <a:gd name="T66" fmla="*/ 33 w 70"/>
                <a:gd name="T67" fmla="*/ 67 h 93"/>
                <a:gd name="T68" fmla="*/ 33 w 70"/>
                <a:gd name="T69" fmla="*/ 66 h 93"/>
                <a:gd name="T70" fmla="*/ 33 w 70"/>
                <a:gd name="T71" fmla="*/ 67 h 93"/>
                <a:gd name="T72" fmla="*/ 36 w 70"/>
                <a:gd name="T73" fmla="*/ 64 h 93"/>
                <a:gd name="T74" fmla="*/ 44 w 70"/>
                <a:gd name="T75" fmla="*/ 56 h 93"/>
                <a:gd name="T76" fmla="*/ 51 w 70"/>
                <a:gd name="T77" fmla="*/ 47 h 93"/>
                <a:gd name="T78" fmla="*/ 56 w 70"/>
                <a:gd name="T79" fmla="*/ 38 h 93"/>
                <a:gd name="T80" fmla="*/ 57 w 70"/>
                <a:gd name="T81" fmla="*/ 36 h 93"/>
                <a:gd name="T82" fmla="*/ 60 w 70"/>
                <a:gd name="T83" fmla="*/ 31 h 93"/>
                <a:gd name="T84" fmla="*/ 60 w 70"/>
                <a:gd name="T85" fmla="*/ 28 h 93"/>
                <a:gd name="T86" fmla="*/ 64 w 70"/>
                <a:gd name="T87" fmla="*/ 22 h 93"/>
                <a:gd name="T88" fmla="*/ 67 w 70"/>
                <a:gd name="T89" fmla="*/ 13 h 93"/>
                <a:gd name="T90" fmla="*/ 68 w 70"/>
                <a:gd name="T91" fmla="*/ 12 h 93"/>
                <a:gd name="T92" fmla="*/ 69 w 70"/>
                <a:gd name="T93" fmla="*/ 9 h 93"/>
                <a:gd name="T94" fmla="*/ 69 w 70"/>
                <a:gd name="T95" fmla="*/ 4 h 93"/>
                <a:gd name="T96" fmla="*/ 68 w 70"/>
                <a:gd name="T97"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93">
                  <a:moveTo>
                    <a:pt x="68" y="1"/>
                  </a:moveTo>
                  <a:cubicBezTo>
                    <a:pt x="68" y="1"/>
                    <a:pt x="68" y="1"/>
                    <a:pt x="67" y="1"/>
                  </a:cubicBezTo>
                  <a:cubicBezTo>
                    <a:pt x="66" y="0"/>
                    <a:pt x="66" y="1"/>
                    <a:pt x="65" y="2"/>
                  </a:cubicBezTo>
                  <a:cubicBezTo>
                    <a:pt x="64" y="3"/>
                    <a:pt x="63" y="4"/>
                    <a:pt x="61" y="4"/>
                  </a:cubicBezTo>
                  <a:cubicBezTo>
                    <a:pt x="60" y="4"/>
                    <a:pt x="60" y="4"/>
                    <a:pt x="59" y="4"/>
                  </a:cubicBezTo>
                  <a:cubicBezTo>
                    <a:pt x="57" y="4"/>
                    <a:pt x="55" y="6"/>
                    <a:pt x="53" y="5"/>
                  </a:cubicBezTo>
                  <a:cubicBezTo>
                    <a:pt x="52" y="5"/>
                    <a:pt x="51" y="5"/>
                    <a:pt x="51" y="5"/>
                  </a:cubicBezTo>
                  <a:cubicBezTo>
                    <a:pt x="49" y="7"/>
                    <a:pt x="47" y="6"/>
                    <a:pt x="45" y="6"/>
                  </a:cubicBezTo>
                  <a:cubicBezTo>
                    <a:pt x="43" y="6"/>
                    <a:pt x="42" y="7"/>
                    <a:pt x="41" y="8"/>
                  </a:cubicBezTo>
                  <a:cubicBezTo>
                    <a:pt x="39" y="9"/>
                    <a:pt x="38" y="10"/>
                    <a:pt x="36" y="9"/>
                  </a:cubicBezTo>
                  <a:cubicBezTo>
                    <a:pt x="34" y="8"/>
                    <a:pt x="33" y="8"/>
                    <a:pt x="31" y="9"/>
                  </a:cubicBezTo>
                  <a:cubicBezTo>
                    <a:pt x="30" y="11"/>
                    <a:pt x="28" y="11"/>
                    <a:pt x="26" y="12"/>
                  </a:cubicBezTo>
                  <a:cubicBezTo>
                    <a:pt x="22" y="12"/>
                    <a:pt x="20" y="9"/>
                    <a:pt x="18" y="7"/>
                  </a:cubicBezTo>
                  <a:cubicBezTo>
                    <a:pt x="17" y="6"/>
                    <a:pt x="17" y="4"/>
                    <a:pt x="15" y="4"/>
                  </a:cubicBezTo>
                  <a:cubicBezTo>
                    <a:pt x="15" y="4"/>
                    <a:pt x="15" y="4"/>
                    <a:pt x="15" y="4"/>
                  </a:cubicBezTo>
                  <a:cubicBezTo>
                    <a:pt x="11" y="9"/>
                    <a:pt x="11" y="9"/>
                    <a:pt x="11" y="9"/>
                  </a:cubicBezTo>
                  <a:cubicBezTo>
                    <a:pt x="17" y="18"/>
                    <a:pt x="17" y="18"/>
                    <a:pt x="17" y="18"/>
                  </a:cubicBezTo>
                  <a:cubicBezTo>
                    <a:pt x="20" y="20"/>
                    <a:pt x="20" y="20"/>
                    <a:pt x="20" y="20"/>
                  </a:cubicBezTo>
                  <a:cubicBezTo>
                    <a:pt x="40" y="27"/>
                    <a:pt x="40" y="27"/>
                    <a:pt x="40" y="27"/>
                  </a:cubicBezTo>
                  <a:cubicBezTo>
                    <a:pt x="47" y="27"/>
                    <a:pt x="47" y="27"/>
                    <a:pt x="47" y="27"/>
                  </a:cubicBezTo>
                  <a:cubicBezTo>
                    <a:pt x="27" y="48"/>
                    <a:pt x="27" y="48"/>
                    <a:pt x="27" y="48"/>
                  </a:cubicBezTo>
                  <a:cubicBezTo>
                    <a:pt x="20" y="48"/>
                    <a:pt x="20" y="48"/>
                    <a:pt x="20" y="48"/>
                  </a:cubicBezTo>
                  <a:cubicBezTo>
                    <a:pt x="14" y="50"/>
                    <a:pt x="14" y="50"/>
                    <a:pt x="14" y="50"/>
                  </a:cubicBezTo>
                  <a:cubicBezTo>
                    <a:pt x="12" y="53"/>
                    <a:pt x="12" y="53"/>
                    <a:pt x="12" y="53"/>
                  </a:cubicBezTo>
                  <a:cubicBezTo>
                    <a:pt x="7" y="53"/>
                    <a:pt x="7" y="53"/>
                    <a:pt x="7" y="53"/>
                  </a:cubicBezTo>
                  <a:cubicBezTo>
                    <a:pt x="6" y="55"/>
                    <a:pt x="6" y="55"/>
                    <a:pt x="6" y="55"/>
                  </a:cubicBezTo>
                  <a:cubicBezTo>
                    <a:pt x="0" y="63"/>
                    <a:pt x="0" y="63"/>
                    <a:pt x="0" y="63"/>
                  </a:cubicBezTo>
                  <a:cubicBezTo>
                    <a:pt x="0" y="87"/>
                    <a:pt x="0" y="87"/>
                    <a:pt x="0" y="87"/>
                  </a:cubicBezTo>
                  <a:cubicBezTo>
                    <a:pt x="4" y="93"/>
                    <a:pt x="4" y="93"/>
                    <a:pt x="4" y="93"/>
                  </a:cubicBezTo>
                  <a:cubicBezTo>
                    <a:pt x="5" y="92"/>
                    <a:pt x="7" y="90"/>
                    <a:pt x="8" y="88"/>
                  </a:cubicBezTo>
                  <a:cubicBezTo>
                    <a:pt x="9" y="87"/>
                    <a:pt x="10" y="85"/>
                    <a:pt x="12" y="84"/>
                  </a:cubicBezTo>
                  <a:cubicBezTo>
                    <a:pt x="15" y="79"/>
                    <a:pt x="19" y="76"/>
                    <a:pt x="24" y="72"/>
                  </a:cubicBezTo>
                  <a:cubicBezTo>
                    <a:pt x="24" y="72"/>
                    <a:pt x="24" y="72"/>
                    <a:pt x="24" y="72"/>
                  </a:cubicBezTo>
                  <a:cubicBezTo>
                    <a:pt x="27" y="70"/>
                    <a:pt x="30" y="69"/>
                    <a:pt x="33" y="67"/>
                  </a:cubicBezTo>
                  <a:cubicBezTo>
                    <a:pt x="33" y="66"/>
                    <a:pt x="33" y="66"/>
                    <a:pt x="33" y="66"/>
                  </a:cubicBezTo>
                  <a:cubicBezTo>
                    <a:pt x="33" y="66"/>
                    <a:pt x="33" y="66"/>
                    <a:pt x="33" y="67"/>
                  </a:cubicBezTo>
                  <a:cubicBezTo>
                    <a:pt x="34" y="66"/>
                    <a:pt x="35" y="65"/>
                    <a:pt x="36" y="64"/>
                  </a:cubicBezTo>
                  <a:cubicBezTo>
                    <a:pt x="40" y="62"/>
                    <a:pt x="42" y="59"/>
                    <a:pt x="44" y="56"/>
                  </a:cubicBezTo>
                  <a:cubicBezTo>
                    <a:pt x="47" y="53"/>
                    <a:pt x="49" y="50"/>
                    <a:pt x="51" y="47"/>
                  </a:cubicBezTo>
                  <a:cubicBezTo>
                    <a:pt x="53" y="44"/>
                    <a:pt x="55" y="41"/>
                    <a:pt x="56" y="38"/>
                  </a:cubicBezTo>
                  <a:cubicBezTo>
                    <a:pt x="56" y="37"/>
                    <a:pt x="56" y="36"/>
                    <a:pt x="57" y="36"/>
                  </a:cubicBezTo>
                  <a:cubicBezTo>
                    <a:pt x="58" y="34"/>
                    <a:pt x="59" y="32"/>
                    <a:pt x="60" y="31"/>
                  </a:cubicBezTo>
                  <a:cubicBezTo>
                    <a:pt x="60" y="30"/>
                    <a:pt x="60" y="29"/>
                    <a:pt x="60" y="28"/>
                  </a:cubicBezTo>
                  <a:cubicBezTo>
                    <a:pt x="62" y="27"/>
                    <a:pt x="63" y="24"/>
                    <a:pt x="64" y="22"/>
                  </a:cubicBezTo>
                  <a:cubicBezTo>
                    <a:pt x="67" y="19"/>
                    <a:pt x="67" y="17"/>
                    <a:pt x="67" y="13"/>
                  </a:cubicBezTo>
                  <a:cubicBezTo>
                    <a:pt x="67" y="13"/>
                    <a:pt x="67" y="12"/>
                    <a:pt x="68" y="12"/>
                  </a:cubicBezTo>
                  <a:cubicBezTo>
                    <a:pt x="69" y="11"/>
                    <a:pt x="69" y="10"/>
                    <a:pt x="69" y="9"/>
                  </a:cubicBezTo>
                  <a:cubicBezTo>
                    <a:pt x="69" y="7"/>
                    <a:pt x="68" y="6"/>
                    <a:pt x="69" y="4"/>
                  </a:cubicBezTo>
                  <a:cubicBezTo>
                    <a:pt x="70" y="2"/>
                    <a:pt x="70" y="2"/>
                    <a:pt x="68"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07" name="Freeform 889">
              <a:extLst>
                <a:ext uri="{FF2B5EF4-FFF2-40B4-BE49-F238E27FC236}">
                  <a16:creationId xmlns:a16="http://schemas.microsoft.com/office/drawing/2014/main" id="{055F354A-7D1F-432D-9B39-683E6050768B}"/>
                </a:ext>
              </a:extLst>
            </p:cNvPr>
            <p:cNvSpPr>
              <a:spLocks noEditPoints="1"/>
            </p:cNvSpPr>
            <p:nvPr/>
          </p:nvSpPr>
          <p:spPr bwMode="auto">
            <a:xfrm>
              <a:off x="5576876" y="4233296"/>
              <a:ext cx="98098" cy="82476"/>
            </a:xfrm>
            <a:custGeom>
              <a:avLst/>
              <a:gdLst>
                <a:gd name="T0" fmla="*/ 5 w 21"/>
                <a:gd name="T1" fmla="*/ 17 h 22"/>
                <a:gd name="T2" fmla="*/ 4 w 21"/>
                <a:gd name="T3" fmla="*/ 18 h 22"/>
                <a:gd name="T4" fmla="*/ 5 w 21"/>
                <a:gd name="T5" fmla="*/ 17 h 22"/>
                <a:gd name="T6" fmla="*/ 19 w 21"/>
                <a:gd name="T7" fmla="*/ 10 h 22"/>
                <a:gd name="T8" fmla="*/ 19 w 21"/>
                <a:gd name="T9" fmla="*/ 9 h 22"/>
                <a:gd name="T10" fmla="*/ 19 w 21"/>
                <a:gd name="T11" fmla="*/ 7 h 22"/>
                <a:gd name="T12" fmla="*/ 14 w 21"/>
                <a:gd name="T13" fmla="*/ 0 h 22"/>
                <a:gd name="T14" fmla="*/ 5 w 21"/>
                <a:gd name="T15" fmla="*/ 2 h 22"/>
                <a:gd name="T16" fmla="*/ 4 w 21"/>
                <a:gd name="T17" fmla="*/ 5 h 22"/>
                <a:gd name="T18" fmla="*/ 3 w 21"/>
                <a:gd name="T19" fmla="*/ 5 h 22"/>
                <a:gd name="T20" fmla="*/ 2 w 21"/>
                <a:gd name="T21" fmla="*/ 7 h 22"/>
                <a:gd name="T22" fmla="*/ 1 w 21"/>
                <a:gd name="T23" fmla="*/ 7 h 22"/>
                <a:gd name="T24" fmla="*/ 0 w 21"/>
                <a:gd name="T25" fmla="*/ 8 h 22"/>
                <a:gd name="T26" fmla="*/ 1 w 21"/>
                <a:gd name="T27" fmla="*/ 8 h 22"/>
                <a:gd name="T28" fmla="*/ 1 w 21"/>
                <a:gd name="T29" fmla="*/ 12 h 22"/>
                <a:gd name="T30" fmla="*/ 2 w 21"/>
                <a:gd name="T31" fmla="*/ 13 h 22"/>
                <a:gd name="T32" fmla="*/ 4 w 21"/>
                <a:gd name="T33" fmla="*/ 15 h 22"/>
                <a:gd name="T34" fmla="*/ 5 w 21"/>
                <a:gd name="T35" fmla="*/ 17 h 22"/>
                <a:gd name="T36" fmla="*/ 6 w 21"/>
                <a:gd name="T37" fmla="*/ 18 h 22"/>
                <a:gd name="T38" fmla="*/ 7 w 21"/>
                <a:gd name="T39" fmla="*/ 18 h 22"/>
                <a:gd name="T40" fmla="*/ 7 w 21"/>
                <a:gd name="T41" fmla="*/ 19 h 22"/>
                <a:gd name="T42" fmla="*/ 13 w 21"/>
                <a:gd name="T43" fmla="*/ 22 h 22"/>
                <a:gd name="T44" fmla="*/ 15 w 21"/>
                <a:gd name="T45" fmla="*/ 18 h 22"/>
                <a:gd name="T46" fmla="*/ 18 w 21"/>
                <a:gd name="T47" fmla="*/ 16 h 22"/>
                <a:gd name="T48" fmla="*/ 19 w 21"/>
                <a:gd name="T49" fmla="*/ 13 h 22"/>
                <a:gd name="T50" fmla="*/ 21 w 21"/>
                <a:gd name="T51" fmla="*/ 13 h 22"/>
                <a:gd name="T52" fmla="*/ 21 w 21"/>
                <a:gd name="T53" fmla="*/ 11 h 22"/>
                <a:gd name="T54" fmla="*/ 18 w 21"/>
                <a:gd name="T55" fmla="*/ 12 h 22"/>
                <a:gd name="T56" fmla="*/ 19 w 21"/>
                <a:gd name="T5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22">
                  <a:moveTo>
                    <a:pt x="5" y="17"/>
                  </a:moveTo>
                  <a:cubicBezTo>
                    <a:pt x="5" y="19"/>
                    <a:pt x="5" y="19"/>
                    <a:pt x="4" y="18"/>
                  </a:cubicBezTo>
                  <a:cubicBezTo>
                    <a:pt x="4" y="17"/>
                    <a:pt x="5" y="18"/>
                    <a:pt x="5" y="17"/>
                  </a:cubicBezTo>
                  <a:close/>
                  <a:moveTo>
                    <a:pt x="19" y="10"/>
                  </a:moveTo>
                  <a:cubicBezTo>
                    <a:pt x="19" y="9"/>
                    <a:pt x="19" y="9"/>
                    <a:pt x="19" y="9"/>
                  </a:cubicBezTo>
                  <a:cubicBezTo>
                    <a:pt x="19" y="7"/>
                    <a:pt x="19" y="7"/>
                    <a:pt x="19" y="7"/>
                  </a:cubicBezTo>
                  <a:cubicBezTo>
                    <a:pt x="14" y="0"/>
                    <a:pt x="14" y="0"/>
                    <a:pt x="14" y="0"/>
                  </a:cubicBezTo>
                  <a:cubicBezTo>
                    <a:pt x="5" y="2"/>
                    <a:pt x="5" y="2"/>
                    <a:pt x="5" y="2"/>
                  </a:cubicBezTo>
                  <a:cubicBezTo>
                    <a:pt x="4" y="5"/>
                    <a:pt x="4" y="5"/>
                    <a:pt x="4" y="5"/>
                  </a:cubicBezTo>
                  <a:cubicBezTo>
                    <a:pt x="3" y="5"/>
                    <a:pt x="3" y="5"/>
                    <a:pt x="3" y="5"/>
                  </a:cubicBezTo>
                  <a:cubicBezTo>
                    <a:pt x="2" y="7"/>
                    <a:pt x="2" y="7"/>
                    <a:pt x="2" y="7"/>
                  </a:cubicBezTo>
                  <a:cubicBezTo>
                    <a:pt x="1" y="7"/>
                    <a:pt x="1" y="7"/>
                    <a:pt x="1" y="7"/>
                  </a:cubicBezTo>
                  <a:cubicBezTo>
                    <a:pt x="1" y="7"/>
                    <a:pt x="0" y="7"/>
                    <a:pt x="0" y="8"/>
                  </a:cubicBezTo>
                  <a:cubicBezTo>
                    <a:pt x="1" y="8"/>
                    <a:pt x="1" y="8"/>
                    <a:pt x="1" y="8"/>
                  </a:cubicBezTo>
                  <a:cubicBezTo>
                    <a:pt x="1" y="9"/>
                    <a:pt x="2" y="10"/>
                    <a:pt x="1" y="12"/>
                  </a:cubicBezTo>
                  <a:cubicBezTo>
                    <a:pt x="1" y="12"/>
                    <a:pt x="1" y="13"/>
                    <a:pt x="2" y="13"/>
                  </a:cubicBezTo>
                  <a:cubicBezTo>
                    <a:pt x="3" y="13"/>
                    <a:pt x="4" y="14"/>
                    <a:pt x="4" y="15"/>
                  </a:cubicBezTo>
                  <a:cubicBezTo>
                    <a:pt x="4" y="16"/>
                    <a:pt x="4" y="17"/>
                    <a:pt x="5" y="17"/>
                  </a:cubicBezTo>
                  <a:cubicBezTo>
                    <a:pt x="6" y="17"/>
                    <a:pt x="6" y="17"/>
                    <a:pt x="6" y="18"/>
                  </a:cubicBezTo>
                  <a:cubicBezTo>
                    <a:pt x="7" y="18"/>
                    <a:pt x="8" y="18"/>
                    <a:pt x="7" y="18"/>
                  </a:cubicBezTo>
                  <a:cubicBezTo>
                    <a:pt x="7" y="19"/>
                    <a:pt x="7" y="19"/>
                    <a:pt x="7" y="19"/>
                  </a:cubicBezTo>
                  <a:cubicBezTo>
                    <a:pt x="9" y="20"/>
                    <a:pt x="11" y="21"/>
                    <a:pt x="13" y="22"/>
                  </a:cubicBezTo>
                  <a:cubicBezTo>
                    <a:pt x="15" y="18"/>
                    <a:pt x="15" y="18"/>
                    <a:pt x="15" y="18"/>
                  </a:cubicBezTo>
                  <a:cubicBezTo>
                    <a:pt x="18" y="16"/>
                    <a:pt x="18" y="16"/>
                    <a:pt x="18" y="16"/>
                  </a:cubicBezTo>
                  <a:cubicBezTo>
                    <a:pt x="19" y="13"/>
                    <a:pt x="19" y="13"/>
                    <a:pt x="19" y="13"/>
                  </a:cubicBezTo>
                  <a:cubicBezTo>
                    <a:pt x="21" y="13"/>
                    <a:pt x="21" y="13"/>
                    <a:pt x="21" y="13"/>
                  </a:cubicBezTo>
                  <a:cubicBezTo>
                    <a:pt x="21" y="11"/>
                    <a:pt x="21" y="11"/>
                    <a:pt x="21" y="11"/>
                  </a:cubicBezTo>
                  <a:cubicBezTo>
                    <a:pt x="18" y="12"/>
                    <a:pt x="18" y="12"/>
                    <a:pt x="18" y="12"/>
                  </a:cubicBezTo>
                  <a:lnTo>
                    <a:pt x="19" y="1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08" name="Freeform 890">
              <a:extLst>
                <a:ext uri="{FF2B5EF4-FFF2-40B4-BE49-F238E27FC236}">
                  <a16:creationId xmlns:a16="http://schemas.microsoft.com/office/drawing/2014/main" id="{813E7EF7-FE52-4023-BD3F-A79BC73D51CE}"/>
                </a:ext>
              </a:extLst>
            </p:cNvPr>
            <p:cNvSpPr>
              <a:spLocks/>
            </p:cNvSpPr>
            <p:nvPr/>
          </p:nvSpPr>
          <p:spPr bwMode="auto">
            <a:xfrm>
              <a:off x="5450240" y="4058216"/>
              <a:ext cx="190847" cy="117203"/>
            </a:xfrm>
            <a:custGeom>
              <a:avLst/>
              <a:gdLst>
                <a:gd name="T0" fmla="*/ 40 w 41"/>
                <a:gd name="T1" fmla="*/ 27 h 31"/>
                <a:gd name="T2" fmla="*/ 41 w 41"/>
                <a:gd name="T3" fmla="*/ 26 h 31"/>
                <a:gd name="T4" fmla="*/ 39 w 41"/>
                <a:gd name="T5" fmla="*/ 23 h 31"/>
                <a:gd name="T6" fmla="*/ 37 w 41"/>
                <a:gd name="T7" fmla="*/ 24 h 31"/>
                <a:gd name="T8" fmla="*/ 36 w 41"/>
                <a:gd name="T9" fmla="*/ 21 h 31"/>
                <a:gd name="T10" fmla="*/ 37 w 41"/>
                <a:gd name="T11" fmla="*/ 19 h 31"/>
                <a:gd name="T12" fmla="*/ 36 w 41"/>
                <a:gd name="T13" fmla="*/ 17 h 31"/>
                <a:gd name="T14" fmla="*/ 34 w 41"/>
                <a:gd name="T15" fmla="*/ 16 h 31"/>
                <a:gd name="T16" fmla="*/ 34 w 41"/>
                <a:gd name="T17" fmla="*/ 13 h 31"/>
                <a:gd name="T18" fmla="*/ 31 w 41"/>
                <a:gd name="T19" fmla="*/ 11 h 31"/>
                <a:gd name="T20" fmla="*/ 30 w 41"/>
                <a:gd name="T21" fmla="*/ 8 h 31"/>
                <a:gd name="T22" fmla="*/ 27 w 41"/>
                <a:gd name="T23" fmla="*/ 7 h 31"/>
                <a:gd name="T24" fmla="*/ 27 w 41"/>
                <a:gd name="T25" fmla="*/ 4 h 31"/>
                <a:gd name="T26" fmla="*/ 26 w 41"/>
                <a:gd name="T27" fmla="*/ 4 h 31"/>
                <a:gd name="T28" fmla="*/ 23 w 41"/>
                <a:gd name="T29" fmla="*/ 3 h 31"/>
                <a:gd name="T30" fmla="*/ 20 w 41"/>
                <a:gd name="T31" fmla="*/ 0 h 31"/>
                <a:gd name="T32" fmla="*/ 16 w 41"/>
                <a:gd name="T33" fmla="*/ 0 h 31"/>
                <a:gd name="T34" fmla="*/ 11 w 41"/>
                <a:gd name="T35" fmla="*/ 2 h 31"/>
                <a:gd name="T36" fmla="*/ 7 w 41"/>
                <a:gd name="T37" fmla="*/ 1 h 31"/>
                <a:gd name="T38" fmla="*/ 6 w 41"/>
                <a:gd name="T39" fmla="*/ 3 h 31"/>
                <a:gd name="T40" fmla="*/ 6 w 41"/>
                <a:gd name="T41" fmla="*/ 4 h 31"/>
                <a:gd name="T42" fmla="*/ 6 w 41"/>
                <a:gd name="T43" fmla="*/ 5 h 31"/>
                <a:gd name="T44" fmla="*/ 3 w 41"/>
                <a:gd name="T45" fmla="*/ 12 h 31"/>
                <a:gd name="T46" fmla="*/ 0 w 41"/>
                <a:gd name="T47" fmla="*/ 14 h 31"/>
                <a:gd name="T48" fmla="*/ 4 w 41"/>
                <a:gd name="T49" fmla="*/ 19 h 31"/>
                <a:gd name="T50" fmla="*/ 6 w 41"/>
                <a:gd name="T51" fmla="*/ 22 h 31"/>
                <a:gd name="T52" fmla="*/ 12 w 41"/>
                <a:gd name="T53" fmla="*/ 22 h 31"/>
                <a:gd name="T54" fmla="*/ 13 w 41"/>
                <a:gd name="T55" fmla="*/ 20 h 31"/>
                <a:gd name="T56" fmla="*/ 15 w 41"/>
                <a:gd name="T57" fmla="*/ 20 h 31"/>
                <a:gd name="T58" fmla="*/ 20 w 41"/>
                <a:gd name="T59" fmla="*/ 23 h 31"/>
                <a:gd name="T60" fmla="*/ 23 w 41"/>
                <a:gd name="T61" fmla="*/ 21 h 31"/>
                <a:gd name="T62" fmla="*/ 24 w 41"/>
                <a:gd name="T63" fmla="*/ 23 h 31"/>
                <a:gd name="T64" fmla="*/ 20 w 41"/>
                <a:gd name="T65" fmla="*/ 24 h 31"/>
                <a:gd name="T66" fmla="*/ 15 w 41"/>
                <a:gd name="T67" fmla="*/ 21 h 31"/>
                <a:gd name="T68" fmla="*/ 14 w 41"/>
                <a:gd name="T69" fmla="*/ 23 h 31"/>
                <a:gd name="T70" fmla="*/ 10 w 41"/>
                <a:gd name="T71" fmla="*/ 23 h 31"/>
                <a:gd name="T72" fmla="*/ 10 w 41"/>
                <a:gd name="T73" fmla="*/ 25 h 31"/>
                <a:gd name="T74" fmla="*/ 5 w 41"/>
                <a:gd name="T75" fmla="*/ 25 h 31"/>
                <a:gd name="T76" fmla="*/ 4 w 41"/>
                <a:gd name="T77" fmla="*/ 26 h 31"/>
                <a:gd name="T78" fmla="*/ 5 w 41"/>
                <a:gd name="T79" fmla="*/ 30 h 31"/>
                <a:gd name="T80" fmla="*/ 11 w 41"/>
                <a:gd name="T81" fmla="*/ 30 h 31"/>
                <a:gd name="T82" fmla="*/ 14 w 41"/>
                <a:gd name="T83" fmla="*/ 28 h 31"/>
                <a:gd name="T84" fmla="*/ 25 w 41"/>
                <a:gd name="T85" fmla="*/ 28 h 31"/>
                <a:gd name="T86" fmla="*/ 28 w 41"/>
                <a:gd name="T87" fmla="*/ 28 h 31"/>
                <a:gd name="T88" fmla="*/ 29 w 41"/>
                <a:gd name="T89" fmla="*/ 29 h 31"/>
                <a:gd name="T90" fmla="*/ 30 w 41"/>
                <a:gd name="T91" fmla="*/ 29 h 31"/>
                <a:gd name="T92" fmla="*/ 34 w 41"/>
                <a:gd name="T93" fmla="*/ 31 h 31"/>
                <a:gd name="T94" fmla="*/ 35 w 41"/>
                <a:gd name="T95" fmla="*/ 30 h 31"/>
                <a:gd name="T96" fmla="*/ 40 w 41"/>
                <a:gd name="T97" fmla="*/ 30 h 31"/>
                <a:gd name="T98" fmla="*/ 40 w 41"/>
                <a:gd name="T99" fmla="*/ 28 h 31"/>
                <a:gd name="T100" fmla="*/ 40 w 41"/>
                <a:gd name="T10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 h="31">
                  <a:moveTo>
                    <a:pt x="40" y="27"/>
                  </a:moveTo>
                  <a:cubicBezTo>
                    <a:pt x="41" y="26"/>
                    <a:pt x="41" y="26"/>
                    <a:pt x="41" y="26"/>
                  </a:cubicBezTo>
                  <a:cubicBezTo>
                    <a:pt x="39" y="23"/>
                    <a:pt x="39" y="23"/>
                    <a:pt x="39" y="23"/>
                  </a:cubicBezTo>
                  <a:cubicBezTo>
                    <a:pt x="37" y="24"/>
                    <a:pt x="37" y="24"/>
                    <a:pt x="37" y="24"/>
                  </a:cubicBezTo>
                  <a:cubicBezTo>
                    <a:pt x="36" y="21"/>
                    <a:pt x="36" y="21"/>
                    <a:pt x="36" y="21"/>
                  </a:cubicBezTo>
                  <a:cubicBezTo>
                    <a:pt x="37" y="19"/>
                    <a:pt x="37" y="19"/>
                    <a:pt x="37" y="19"/>
                  </a:cubicBezTo>
                  <a:cubicBezTo>
                    <a:pt x="36" y="17"/>
                    <a:pt x="36" y="17"/>
                    <a:pt x="36" y="17"/>
                  </a:cubicBezTo>
                  <a:cubicBezTo>
                    <a:pt x="34" y="16"/>
                    <a:pt x="34" y="16"/>
                    <a:pt x="34" y="16"/>
                  </a:cubicBezTo>
                  <a:cubicBezTo>
                    <a:pt x="34" y="13"/>
                    <a:pt x="34" y="13"/>
                    <a:pt x="34" y="13"/>
                  </a:cubicBezTo>
                  <a:cubicBezTo>
                    <a:pt x="31" y="11"/>
                    <a:pt x="31" y="11"/>
                    <a:pt x="31" y="11"/>
                  </a:cubicBezTo>
                  <a:cubicBezTo>
                    <a:pt x="30" y="8"/>
                    <a:pt x="30" y="8"/>
                    <a:pt x="30" y="8"/>
                  </a:cubicBezTo>
                  <a:cubicBezTo>
                    <a:pt x="27" y="7"/>
                    <a:pt x="27" y="7"/>
                    <a:pt x="27" y="7"/>
                  </a:cubicBezTo>
                  <a:cubicBezTo>
                    <a:pt x="27" y="4"/>
                    <a:pt x="27" y="4"/>
                    <a:pt x="27" y="4"/>
                  </a:cubicBezTo>
                  <a:cubicBezTo>
                    <a:pt x="26" y="4"/>
                    <a:pt x="26" y="4"/>
                    <a:pt x="26" y="4"/>
                  </a:cubicBezTo>
                  <a:cubicBezTo>
                    <a:pt x="23" y="3"/>
                    <a:pt x="23" y="3"/>
                    <a:pt x="23" y="3"/>
                  </a:cubicBezTo>
                  <a:cubicBezTo>
                    <a:pt x="20" y="0"/>
                    <a:pt x="20" y="0"/>
                    <a:pt x="20" y="0"/>
                  </a:cubicBezTo>
                  <a:cubicBezTo>
                    <a:pt x="16" y="0"/>
                    <a:pt x="16" y="0"/>
                    <a:pt x="16" y="0"/>
                  </a:cubicBezTo>
                  <a:cubicBezTo>
                    <a:pt x="11" y="2"/>
                    <a:pt x="11" y="2"/>
                    <a:pt x="11" y="2"/>
                  </a:cubicBezTo>
                  <a:cubicBezTo>
                    <a:pt x="7" y="1"/>
                    <a:pt x="7" y="1"/>
                    <a:pt x="7" y="1"/>
                  </a:cubicBezTo>
                  <a:cubicBezTo>
                    <a:pt x="6" y="3"/>
                    <a:pt x="6" y="3"/>
                    <a:pt x="6" y="3"/>
                  </a:cubicBezTo>
                  <a:cubicBezTo>
                    <a:pt x="6" y="3"/>
                    <a:pt x="6" y="3"/>
                    <a:pt x="6" y="4"/>
                  </a:cubicBezTo>
                  <a:cubicBezTo>
                    <a:pt x="6" y="4"/>
                    <a:pt x="6" y="5"/>
                    <a:pt x="6" y="5"/>
                  </a:cubicBezTo>
                  <a:cubicBezTo>
                    <a:pt x="6" y="8"/>
                    <a:pt x="4" y="9"/>
                    <a:pt x="3" y="12"/>
                  </a:cubicBezTo>
                  <a:cubicBezTo>
                    <a:pt x="2" y="12"/>
                    <a:pt x="1" y="13"/>
                    <a:pt x="0" y="14"/>
                  </a:cubicBezTo>
                  <a:cubicBezTo>
                    <a:pt x="2" y="15"/>
                    <a:pt x="3" y="17"/>
                    <a:pt x="4" y="19"/>
                  </a:cubicBezTo>
                  <a:cubicBezTo>
                    <a:pt x="5" y="20"/>
                    <a:pt x="5" y="21"/>
                    <a:pt x="6" y="22"/>
                  </a:cubicBezTo>
                  <a:cubicBezTo>
                    <a:pt x="12" y="22"/>
                    <a:pt x="12" y="22"/>
                    <a:pt x="12" y="22"/>
                  </a:cubicBezTo>
                  <a:cubicBezTo>
                    <a:pt x="13" y="20"/>
                    <a:pt x="13" y="20"/>
                    <a:pt x="13" y="20"/>
                  </a:cubicBezTo>
                  <a:cubicBezTo>
                    <a:pt x="15" y="20"/>
                    <a:pt x="15" y="20"/>
                    <a:pt x="15" y="20"/>
                  </a:cubicBezTo>
                  <a:cubicBezTo>
                    <a:pt x="20" y="23"/>
                    <a:pt x="20" y="23"/>
                    <a:pt x="20" y="23"/>
                  </a:cubicBezTo>
                  <a:cubicBezTo>
                    <a:pt x="23" y="21"/>
                    <a:pt x="23" y="21"/>
                    <a:pt x="23" y="21"/>
                  </a:cubicBezTo>
                  <a:cubicBezTo>
                    <a:pt x="24" y="23"/>
                    <a:pt x="24" y="23"/>
                    <a:pt x="24" y="23"/>
                  </a:cubicBezTo>
                  <a:cubicBezTo>
                    <a:pt x="20" y="24"/>
                    <a:pt x="20" y="24"/>
                    <a:pt x="20" y="24"/>
                  </a:cubicBezTo>
                  <a:cubicBezTo>
                    <a:pt x="15" y="21"/>
                    <a:pt x="15" y="21"/>
                    <a:pt x="15" y="21"/>
                  </a:cubicBezTo>
                  <a:cubicBezTo>
                    <a:pt x="14" y="23"/>
                    <a:pt x="14" y="23"/>
                    <a:pt x="14" y="23"/>
                  </a:cubicBezTo>
                  <a:cubicBezTo>
                    <a:pt x="10" y="23"/>
                    <a:pt x="10" y="23"/>
                    <a:pt x="10" y="23"/>
                  </a:cubicBezTo>
                  <a:cubicBezTo>
                    <a:pt x="10" y="25"/>
                    <a:pt x="10" y="25"/>
                    <a:pt x="10" y="25"/>
                  </a:cubicBezTo>
                  <a:cubicBezTo>
                    <a:pt x="5" y="25"/>
                    <a:pt x="5" y="25"/>
                    <a:pt x="5" y="25"/>
                  </a:cubicBezTo>
                  <a:cubicBezTo>
                    <a:pt x="4" y="25"/>
                    <a:pt x="3" y="25"/>
                    <a:pt x="4" y="26"/>
                  </a:cubicBezTo>
                  <a:cubicBezTo>
                    <a:pt x="5" y="27"/>
                    <a:pt x="5" y="29"/>
                    <a:pt x="5" y="30"/>
                  </a:cubicBezTo>
                  <a:cubicBezTo>
                    <a:pt x="11" y="30"/>
                    <a:pt x="11" y="30"/>
                    <a:pt x="11" y="30"/>
                  </a:cubicBezTo>
                  <a:cubicBezTo>
                    <a:pt x="14" y="28"/>
                    <a:pt x="14" y="28"/>
                    <a:pt x="14" y="28"/>
                  </a:cubicBezTo>
                  <a:cubicBezTo>
                    <a:pt x="25" y="28"/>
                    <a:pt x="25" y="28"/>
                    <a:pt x="25" y="28"/>
                  </a:cubicBezTo>
                  <a:cubicBezTo>
                    <a:pt x="28" y="28"/>
                    <a:pt x="28" y="28"/>
                    <a:pt x="28" y="28"/>
                  </a:cubicBezTo>
                  <a:cubicBezTo>
                    <a:pt x="29" y="29"/>
                    <a:pt x="29" y="29"/>
                    <a:pt x="29" y="29"/>
                  </a:cubicBezTo>
                  <a:cubicBezTo>
                    <a:pt x="30" y="29"/>
                    <a:pt x="30" y="29"/>
                    <a:pt x="30" y="29"/>
                  </a:cubicBezTo>
                  <a:cubicBezTo>
                    <a:pt x="34" y="31"/>
                    <a:pt x="34" y="31"/>
                    <a:pt x="34" y="31"/>
                  </a:cubicBezTo>
                  <a:cubicBezTo>
                    <a:pt x="35" y="30"/>
                    <a:pt x="35" y="30"/>
                    <a:pt x="35" y="30"/>
                  </a:cubicBezTo>
                  <a:cubicBezTo>
                    <a:pt x="40" y="30"/>
                    <a:pt x="40" y="30"/>
                    <a:pt x="40" y="30"/>
                  </a:cubicBezTo>
                  <a:cubicBezTo>
                    <a:pt x="40" y="28"/>
                    <a:pt x="40" y="28"/>
                    <a:pt x="40" y="28"/>
                  </a:cubicBezTo>
                  <a:lnTo>
                    <a:pt x="40" y="27"/>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09" name="Freeform 891">
              <a:extLst>
                <a:ext uri="{FF2B5EF4-FFF2-40B4-BE49-F238E27FC236}">
                  <a16:creationId xmlns:a16="http://schemas.microsoft.com/office/drawing/2014/main" id="{F32DD2F1-CD7E-4FCE-9D72-CBD128299683}"/>
                </a:ext>
              </a:extLst>
            </p:cNvPr>
            <p:cNvSpPr>
              <a:spLocks/>
            </p:cNvSpPr>
            <p:nvPr/>
          </p:nvSpPr>
          <p:spPr bwMode="auto">
            <a:xfrm>
              <a:off x="6208277" y="4486510"/>
              <a:ext cx="8918" cy="4341"/>
            </a:xfrm>
            <a:custGeom>
              <a:avLst/>
              <a:gdLst>
                <a:gd name="T0" fmla="*/ 1 w 2"/>
                <a:gd name="T1" fmla="*/ 0 h 1"/>
                <a:gd name="T2" fmla="*/ 0 w 2"/>
                <a:gd name="T3" fmla="*/ 1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0" y="1"/>
                    <a:pt x="0" y="1"/>
                  </a:cubicBezTo>
                  <a:cubicBezTo>
                    <a:pt x="1" y="1"/>
                    <a:pt x="1" y="1"/>
                    <a:pt x="2" y="0"/>
                  </a:cubicBezTo>
                  <a:cubicBezTo>
                    <a:pt x="2" y="0"/>
                    <a:pt x="2" y="0"/>
                    <a:pt x="1"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10" name="Freeform 892">
              <a:extLst>
                <a:ext uri="{FF2B5EF4-FFF2-40B4-BE49-F238E27FC236}">
                  <a16:creationId xmlns:a16="http://schemas.microsoft.com/office/drawing/2014/main" id="{4D98AD80-AF6B-41C3-88E2-0E2D7ACD524C}"/>
                </a:ext>
              </a:extLst>
            </p:cNvPr>
            <p:cNvSpPr>
              <a:spLocks/>
            </p:cNvSpPr>
            <p:nvPr/>
          </p:nvSpPr>
          <p:spPr bwMode="auto">
            <a:xfrm>
              <a:off x="6914589" y="4521237"/>
              <a:ext cx="64210" cy="44856"/>
            </a:xfrm>
            <a:custGeom>
              <a:avLst/>
              <a:gdLst>
                <a:gd name="T0" fmla="*/ 15 w 36"/>
                <a:gd name="T1" fmla="*/ 5 h 31"/>
                <a:gd name="T2" fmla="*/ 10 w 36"/>
                <a:gd name="T3" fmla="*/ 8 h 31"/>
                <a:gd name="T4" fmla="*/ 5 w 36"/>
                <a:gd name="T5" fmla="*/ 13 h 31"/>
                <a:gd name="T6" fmla="*/ 5 w 36"/>
                <a:gd name="T7" fmla="*/ 18 h 31"/>
                <a:gd name="T8" fmla="*/ 0 w 36"/>
                <a:gd name="T9" fmla="*/ 24 h 31"/>
                <a:gd name="T10" fmla="*/ 2 w 36"/>
                <a:gd name="T11" fmla="*/ 29 h 31"/>
                <a:gd name="T12" fmla="*/ 2 w 36"/>
                <a:gd name="T13" fmla="*/ 29 h 31"/>
                <a:gd name="T14" fmla="*/ 5 w 36"/>
                <a:gd name="T15" fmla="*/ 26 h 31"/>
                <a:gd name="T16" fmla="*/ 10 w 36"/>
                <a:gd name="T17" fmla="*/ 29 h 31"/>
                <a:gd name="T18" fmla="*/ 10 w 36"/>
                <a:gd name="T19" fmla="*/ 31 h 31"/>
                <a:gd name="T20" fmla="*/ 15 w 36"/>
                <a:gd name="T21" fmla="*/ 31 h 31"/>
                <a:gd name="T22" fmla="*/ 21 w 36"/>
                <a:gd name="T23" fmla="*/ 29 h 31"/>
                <a:gd name="T24" fmla="*/ 21 w 36"/>
                <a:gd name="T25" fmla="*/ 24 h 31"/>
                <a:gd name="T26" fmla="*/ 23 w 36"/>
                <a:gd name="T27" fmla="*/ 24 h 31"/>
                <a:gd name="T28" fmla="*/ 28 w 36"/>
                <a:gd name="T29" fmla="*/ 21 h 31"/>
                <a:gd name="T30" fmla="*/ 31 w 36"/>
                <a:gd name="T31" fmla="*/ 24 h 31"/>
                <a:gd name="T32" fmla="*/ 34 w 36"/>
                <a:gd name="T33" fmla="*/ 24 h 31"/>
                <a:gd name="T34" fmla="*/ 36 w 36"/>
                <a:gd name="T35" fmla="*/ 18 h 31"/>
                <a:gd name="T36" fmla="*/ 36 w 36"/>
                <a:gd name="T37" fmla="*/ 13 h 31"/>
                <a:gd name="T38" fmla="*/ 36 w 36"/>
                <a:gd name="T39" fmla="*/ 10 h 31"/>
                <a:gd name="T40" fmla="*/ 28 w 36"/>
                <a:gd name="T41" fmla="*/ 0 h 31"/>
                <a:gd name="T42" fmla="*/ 23 w 36"/>
                <a:gd name="T43" fmla="*/ 5 h 31"/>
                <a:gd name="T44" fmla="*/ 15 w 36"/>
                <a:gd name="T45"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31">
                  <a:moveTo>
                    <a:pt x="15" y="5"/>
                  </a:moveTo>
                  <a:lnTo>
                    <a:pt x="10" y="8"/>
                  </a:lnTo>
                  <a:lnTo>
                    <a:pt x="5" y="13"/>
                  </a:lnTo>
                  <a:lnTo>
                    <a:pt x="5" y="18"/>
                  </a:lnTo>
                  <a:lnTo>
                    <a:pt x="0" y="24"/>
                  </a:lnTo>
                  <a:lnTo>
                    <a:pt x="2" y="29"/>
                  </a:lnTo>
                  <a:lnTo>
                    <a:pt x="2" y="29"/>
                  </a:lnTo>
                  <a:lnTo>
                    <a:pt x="5" y="26"/>
                  </a:lnTo>
                  <a:lnTo>
                    <a:pt x="10" y="29"/>
                  </a:lnTo>
                  <a:lnTo>
                    <a:pt x="10" y="31"/>
                  </a:lnTo>
                  <a:lnTo>
                    <a:pt x="15" y="31"/>
                  </a:lnTo>
                  <a:lnTo>
                    <a:pt x="21" y="29"/>
                  </a:lnTo>
                  <a:lnTo>
                    <a:pt x="21" y="24"/>
                  </a:lnTo>
                  <a:lnTo>
                    <a:pt x="23" y="24"/>
                  </a:lnTo>
                  <a:lnTo>
                    <a:pt x="28" y="21"/>
                  </a:lnTo>
                  <a:lnTo>
                    <a:pt x="31" y="24"/>
                  </a:lnTo>
                  <a:lnTo>
                    <a:pt x="34" y="24"/>
                  </a:lnTo>
                  <a:lnTo>
                    <a:pt x="36" y="18"/>
                  </a:lnTo>
                  <a:lnTo>
                    <a:pt x="36" y="13"/>
                  </a:lnTo>
                  <a:lnTo>
                    <a:pt x="36" y="10"/>
                  </a:lnTo>
                  <a:lnTo>
                    <a:pt x="28" y="0"/>
                  </a:lnTo>
                  <a:lnTo>
                    <a:pt x="23" y="5"/>
                  </a:lnTo>
                  <a:lnTo>
                    <a:pt x="15" y="5"/>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11" name="Freeform 893">
              <a:extLst>
                <a:ext uri="{FF2B5EF4-FFF2-40B4-BE49-F238E27FC236}">
                  <a16:creationId xmlns:a16="http://schemas.microsoft.com/office/drawing/2014/main" id="{F640539A-2148-4D40-88E8-4DA49F566F65}"/>
                </a:ext>
              </a:extLst>
            </p:cNvPr>
            <p:cNvSpPr>
              <a:spLocks/>
            </p:cNvSpPr>
            <p:nvPr/>
          </p:nvSpPr>
          <p:spPr bwMode="auto">
            <a:xfrm>
              <a:off x="6086991" y="4130563"/>
              <a:ext cx="378127" cy="253215"/>
            </a:xfrm>
            <a:custGeom>
              <a:avLst/>
              <a:gdLst>
                <a:gd name="T0" fmla="*/ 66 w 81"/>
                <a:gd name="T1" fmla="*/ 6 h 67"/>
                <a:gd name="T2" fmla="*/ 54 w 81"/>
                <a:gd name="T3" fmla="*/ 4 h 67"/>
                <a:gd name="T4" fmla="*/ 47 w 81"/>
                <a:gd name="T5" fmla="*/ 8 h 67"/>
                <a:gd name="T6" fmla="*/ 35 w 81"/>
                <a:gd name="T7" fmla="*/ 4 h 67"/>
                <a:gd name="T8" fmla="*/ 24 w 81"/>
                <a:gd name="T9" fmla="*/ 2 h 67"/>
                <a:gd name="T10" fmla="*/ 17 w 81"/>
                <a:gd name="T11" fmla="*/ 2 h 67"/>
                <a:gd name="T12" fmla="*/ 14 w 81"/>
                <a:gd name="T13" fmla="*/ 1 h 67"/>
                <a:gd name="T14" fmla="*/ 9 w 81"/>
                <a:gd name="T15" fmla="*/ 7 h 67"/>
                <a:gd name="T16" fmla="*/ 6 w 81"/>
                <a:gd name="T17" fmla="*/ 15 h 67"/>
                <a:gd name="T18" fmla="*/ 5 w 81"/>
                <a:gd name="T19" fmla="*/ 18 h 67"/>
                <a:gd name="T20" fmla="*/ 7 w 81"/>
                <a:gd name="T21" fmla="*/ 20 h 67"/>
                <a:gd name="T22" fmla="*/ 7 w 81"/>
                <a:gd name="T23" fmla="*/ 25 h 67"/>
                <a:gd name="T24" fmla="*/ 6 w 81"/>
                <a:gd name="T25" fmla="*/ 26 h 67"/>
                <a:gd name="T26" fmla="*/ 4 w 81"/>
                <a:gd name="T27" fmla="*/ 29 h 67"/>
                <a:gd name="T28" fmla="*/ 0 w 81"/>
                <a:gd name="T29" fmla="*/ 34 h 67"/>
                <a:gd name="T30" fmla="*/ 0 w 81"/>
                <a:gd name="T31" fmla="*/ 44 h 67"/>
                <a:gd name="T32" fmla="*/ 4 w 81"/>
                <a:gd name="T33" fmla="*/ 52 h 67"/>
                <a:gd name="T34" fmla="*/ 7 w 81"/>
                <a:gd name="T35" fmla="*/ 53 h 67"/>
                <a:gd name="T36" fmla="*/ 17 w 81"/>
                <a:gd name="T37" fmla="*/ 58 h 67"/>
                <a:gd name="T38" fmla="*/ 22 w 81"/>
                <a:gd name="T39" fmla="*/ 60 h 67"/>
                <a:gd name="T40" fmla="*/ 18 w 81"/>
                <a:gd name="T41" fmla="*/ 60 h 67"/>
                <a:gd name="T42" fmla="*/ 22 w 81"/>
                <a:gd name="T43" fmla="*/ 66 h 67"/>
                <a:gd name="T44" fmla="*/ 24 w 81"/>
                <a:gd name="T45" fmla="*/ 67 h 67"/>
                <a:gd name="T46" fmla="*/ 25 w 81"/>
                <a:gd name="T47" fmla="*/ 67 h 67"/>
                <a:gd name="T48" fmla="*/ 31 w 81"/>
                <a:gd name="T49" fmla="*/ 66 h 67"/>
                <a:gd name="T50" fmla="*/ 36 w 81"/>
                <a:gd name="T51" fmla="*/ 66 h 67"/>
                <a:gd name="T52" fmla="*/ 39 w 81"/>
                <a:gd name="T53" fmla="*/ 64 h 67"/>
                <a:gd name="T54" fmla="*/ 41 w 81"/>
                <a:gd name="T55" fmla="*/ 56 h 67"/>
                <a:gd name="T56" fmla="*/ 47 w 81"/>
                <a:gd name="T57" fmla="*/ 51 h 67"/>
                <a:gd name="T58" fmla="*/ 50 w 81"/>
                <a:gd name="T59" fmla="*/ 48 h 67"/>
                <a:gd name="T60" fmla="*/ 53 w 81"/>
                <a:gd name="T61" fmla="*/ 49 h 67"/>
                <a:gd name="T62" fmla="*/ 56 w 81"/>
                <a:gd name="T63" fmla="*/ 50 h 67"/>
                <a:gd name="T64" fmla="*/ 57 w 81"/>
                <a:gd name="T65" fmla="*/ 51 h 67"/>
                <a:gd name="T66" fmla="*/ 60 w 81"/>
                <a:gd name="T67" fmla="*/ 48 h 67"/>
                <a:gd name="T68" fmla="*/ 62 w 81"/>
                <a:gd name="T69" fmla="*/ 44 h 67"/>
                <a:gd name="T70" fmla="*/ 65 w 81"/>
                <a:gd name="T71" fmla="*/ 38 h 67"/>
                <a:gd name="T72" fmla="*/ 69 w 81"/>
                <a:gd name="T73" fmla="*/ 32 h 67"/>
                <a:gd name="T74" fmla="*/ 71 w 81"/>
                <a:gd name="T75" fmla="*/ 27 h 67"/>
                <a:gd name="T76" fmla="*/ 75 w 81"/>
                <a:gd name="T77" fmla="*/ 20 h 67"/>
                <a:gd name="T78" fmla="*/ 78 w 81"/>
                <a:gd name="T79" fmla="*/ 19 h 67"/>
                <a:gd name="T80" fmla="*/ 80 w 81"/>
                <a:gd name="T81" fmla="*/ 15 h 67"/>
                <a:gd name="T82" fmla="*/ 81 w 81"/>
                <a:gd name="T83" fmla="*/ 12 h 67"/>
                <a:gd name="T84" fmla="*/ 78 w 81"/>
                <a:gd name="T85" fmla="*/ 11 h 67"/>
                <a:gd name="T86" fmla="*/ 74 w 81"/>
                <a:gd name="T87" fmla="*/ 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 h="67">
                  <a:moveTo>
                    <a:pt x="69" y="3"/>
                  </a:moveTo>
                  <a:cubicBezTo>
                    <a:pt x="66" y="6"/>
                    <a:pt x="66" y="6"/>
                    <a:pt x="66" y="6"/>
                  </a:cubicBezTo>
                  <a:cubicBezTo>
                    <a:pt x="60" y="4"/>
                    <a:pt x="60" y="4"/>
                    <a:pt x="60" y="4"/>
                  </a:cubicBezTo>
                  <a:cubicBezTo>
                    <a:pt x="54" y="4"/>
                    <a:pt x="54" y="4"/>
                    <a:pt x="54" y="4"/>
                  </a:cubicBezTo>
                  <a:cubicBezTo>
                    <a:pt x="50" y="5"/>
                    <a:pt x="50" y="5"/>
                    <a:pt x="50" y="5"/>
                  </a:cubicBezTo>
                  <a:cubicBezTo>
                    <a:pt x="47" y="8"/>
                    <a:pt x="47" y="8"/>
                    <a:pt x="47" y="8"/>
                  </a:cubicBezTo>
                  <a:cubicBezTo>
                    <a:pt x="42" y="8"/>
                    <a:pt x="42" y="8"/>
                    <a:pt x="42" y="8"/>
                  </a:cubicBezTo>
                  <a:cubicBezTo>
                    <a:pt x="35" y="4"/>
                    <a:pt x="35" y="4"/>
                    <a:pt x="35" y="4"/>
                  </a:cubicBezTo>
                  <a:cubicBezTo>
                    <a:pt x="29" y="7"/>
                    <a:pt x="29" y="7"/>
                    <a:pt x="29" y="7"/>
                  </a:cubicBezTo>
                  <a:cubicBezTo>
                    <a:pt x="24" y="2"/>
                    <a:pt x="24" y="2"/>
                    <a:pt x="24" y="2"/>
                  </a:cubicBezTo>
                  <a:cubicBezTo>
                    <a:pt x="19" y="0"/>
                    <a:pt x="19" y="0"/>
                    <a:pt x="19" y="0"/>
                  </a:cubicBezTo>
                  <a:cubicBezTo>
                    <a:pt x="17" y="2"/>
                    <a:pt x="17" y="2"/>
                    <a:pt x="17" y="2"/>
                  </a:cubicBezTo>
                  <a:cubicBezTo>
                    <a:pt x="16" y="2"/>
                    <a:pt x="16" y="2"/>
                    <a:pt x="16" y="2"/>
                  </a:cubicBezTo>
                  <a:cubicBezTo>
                    <a:pt x="14" y="1"/>
                    <a:pt x="14" y="1"/>
                    <a:pt x="14" y="1"/>
                  </a:cubicBezTo>
                  <a:cubicBezTo>
                    <a:pt x="9" y="3"/>
                    <a:pt x="9" y="3"/>
                    <a:pt x="9" y="3"/>
                  </a:cubicBezTo>
                  <a:cubicBezTo>
                    <a:pt x="9" y="7"/>
                    <a:pt x="9" y="7"/>
                    <a:pt x="9" y="7"/>
                  </a:cubicBezTo>
                  <a:cubicBezTo>
                    <a:pt x="6" y="10"/>
                    <a:pt x="6" y="10"/>
                    <a:pt x="6" y="10"/>
                  </a:cubicBezTo>
                  <a:cubicBezTo>
                    <a:pt x="6" y="15"/>
                    <a:pt x="6" y="15"/>
                    <a:pt x="6" y="15"/>
                  </a:cubicBezTo>
                  <a:cubicBezTo>
                    <a:pt x="6" y="15"/>
                    <a:pt x="6" y="17"/>
                    <a:pt x="6" y="17"/>
                  </a:cubicBezTo>
                  <a:cubicBezTo>
                    <a:pt x="6" y="17"/>
                    <a:pt x="5" y="18"/>
                    <a:pt x="5" y="18"/>
                  </a:cubicBezTo>
                  <a:cubicBezTo>
                    <a:pt x="5" y="19"/>
                    <a:pt x="5" y="19"/>
                    <a:pt x="5" y="19"/>
                  </a:cubicBezTo>
                  <a:cubicBezTo>
                    <a:pt x="7" y="20"/>
                    <a:pt x="7" y="20"/>
                    <a:pt x="7" y="20"/>
                  </a:cubicBezTo>
                  <a:cubicBezTo>
                    <a:pt x="7" y="22"/>
                    <a:pt x="7" y="22"/>
                    <a:pt x="7" y="22"/>
                  </a:cubicBezTo>
                  <a:cubicBezTo>
                    <a:pt x="7" y="25"/>
                    <a:pt x="7" y="25"/>
                    <a:pt x="7" y="25"/>
                  </a:cubicBezTo>
                  <a:cubicBezTo>
                    <a:pt x="6" y="25"/>
                    <a:pt x="6" y="25"/>
                    <a:pt x="6" y="25"/>
                  </a:cubicBezTo>
                  <a:cubicBezTo>
                    <a:pt x="6" y="26"/>
                    <a:pt x="6" y="26"/>
                    <a:pt x="6" y="26"/>
                  </a:cubicBezTo>
                  <a:cubicBezTo>
                    <a:pt x="6" y="28"/>
                    <a:pt x="6" y="28"/>
                    <a:pt x="6" y="28"/>
                  </a:cubicBezTo>
                  <a:cubicBezTo>
                    <a:pt x="4" y="29"/>
                    <a:pt x="4" y="29"/>
                    <a:pt x="4" y="29"/>
                  </a:cubicBezTo>
                  <a:cubicBezTo>
                    <a:pt x="3" y="34"/>
                    <a:pt x="3" y="34"/>
                    <a:pt x="3" y="34"/>
                  </a:cubicBezTo>
                  <a:cubicBezTo>
                    <a:pt x="0" y="34"/>
                    <a:pt x="0" y="34"/>
                    <a:pt x="0" y="34"/>
                  </a:cubicBezTo>
                  <a:cubicBezTo>
                    <a:pt x="0" y="42"/>
                    <a:pt x="0" y="42"/>
                    <a:pt x="0" y="42"/>
                  </a:cubicBezTo>
                  <a:cubicBezTo>
                    <a:pt x="0" y="44"/>
                    <a:pt x="0" y="44"/>
                    <a:pt x="0" y="44"/>
                  </a:cubicBezTo>
                  <a:cubicBezTo>
                    <a:pt x="0" y="53"/>
                    <a:pt x="0" y="53"/>
                    <a:pt x="0" y="53"/>
                  </a:cubicBezTo>
                  <a:cubicBezTo>
                    <a:pt x="1" y="53"/>
                    <a:pt x="3" y="52"/>
                    <a:pt x="4" y="52"/>
                  </a:cubicBezTo>
                  <a:cubicBezTo>
                    <a:pt x="5" y="53"/>
                    <a:pt x="5" y="52"/>
                    <a:pt x="5" y="51"/>
                  </a:cubicBezTo>
                  <a:cubicBezTo>
                    <a:pt x="6" y="51"/>
                    <a:pt x="6" y="53"/>
                    <a:pt x="7" y="53"/>
                  </a:cubicBezTo>
                  <a:cubicBezTo>
                    <a:pt x="10" y="52"/>
                    <a:pt x="12" y="53"/>
                    <a:pt x="15" y="55"/>
                  </a:cubicBezTo>
                  <a:cubicBezTo>
                    <a:pt x="16" y="56"/>
                    <a:pt x="17" y="57"/>
                    <a:pt x="17" y="58"/>
                  </a:cubicBezTo>
                  <a:cubicBezTo>
                    <a:pt x="18" y="59"/>
                    <a:pt x="18" y="60"/>
                    <a:pt x="19" y="60"/>
                  </a:cubicBezTo>
                  <a:cubicBezTo>
                    <a:pt x="20" y="60"/>
                    <a:pt x="21" y="59"/>
                    <a:pt x="22" y="60"/>
                  </a:cubicBezTo>
                  <a:cubicBezTo>
                    <a:pt x="21" y="60"/>
                    <a:pt x="20" y="60"/>
                    <a:pt x="19" y="60"/>
                  </a:cubicBezTo>
                  <a:cubicBezTo>
                    <a:pt x="19" y="60"/>
                    <a:pt x="18" y="60"/>
                    <a:pt x="18" y="60"/>
                  </a:cubicBezTo>
                  <a:cubicBezTo>
                    <a:pt x="19" y="63"/>
                    <a:pt x="19" y="65"/>
                    <a:pt x="21" y="66"/>
                  </a:cubicBezTo>
                  <a:cubicBezTo>
                    <a:pt x="22" y="66"/>
                    <a:pt x="22" y="66"/>
                    <a:pt x="22" y="66"/>
                  </a:cubicBezTo>
                  <a:cubicBezTo>
                    <a:pt x="23" y="65"/>
                    <a:pt x="23" y="64"/>
                    <a:pt x="24" y="64"/>
                  </a:cubicBezTo>
                  <a:cubicBezTo>
                    <a:pt x="24" y="65"/>
                    <a:pt x="23" y="66"/>
                    <a:pt x="24" y="67"/>
                  </a:cubicBezTo>
                  <a:cubicBezTo>
                    <a:pt x="24" y="67"/>
                    <a:pt x="24" y="66"/>
                    <a:pt x="24" y="66"/>
                  </a:cubicBezTo>
                  <a:cubicBezTo>
                    <a:pt x="25" y="66"/>
                    <a:pt x="24" y="66"/>
                    <a:pt x="25" y="67"/>
                  </a:cubicBezTo>
                  <a:cubicBezTo>
                    <a:pt x="25" y="67"/>
                    <a:pt x="26" y="67"/>
                    <a:pt x="26" y="67"/>
                  </a:cubicBezTo>
                  <a:cubicBezTo>
                    <a:pt x="28" y="67"/>
                    <a:pt x="29" y="67"/>
                    <a:pt x="31" y="66"/>
                  </a:cubicBezTo>
                  <a:cubicBezTo>
                    <a:pt x="32" y="65"/>
                    <a:pt x="32" y="67"/>
                    <a:pt x="33" y="66"/>
                  </a:cubicBezTo>
                  <a:cubicBezTo>
                    <a:pt x="34" y="65"/>
                    <a:pt x="35" y="66"/>
                    <a:pt x="36" y="66"/>
                  </a:cubicBezTo>
                  <a:cubicBezTo>
                    <a:pt x="37" y="65"/>
                    <a:pt x="38" y="65"/>
                    <a:pt x="38" y="64"/>
                  </a:cubicBezTo>
                  <a:cubicBezTo>
                    <a:pt x="39" y="64"/>
                    <a:pt x="39" y="64"/>
                    <a:pt x="39" y="64"/>
                  </a:cubicBezTo>
                  <a:cubicBezTo>
                    <a:pt x="41" y="61"/>
                    <a:pt x="41" y="61"/>
                    <a:pt x="41" y="61"/>
                  </a:cubicBezTo>
                  <a:cubicBezTo>
                    <a:pt x="41" y="56"/>
                    <a:pt x="41" y="56"/>
                    <a:pt x="41" y="56"/>
                  </a:cubicBezTo>
                  <a:cubicBezTo>
                    <a:pt x="46" y="51"/>
                    <a:pt x="46" y="51"/>
                    <a:pt x="46" y="51"/>
                  </a:cubicBezTo>
                  <a:cubicBezTo>
                    <a:pt x="47" y="51"/>
                    <a:pt x="47" y="51"/>
                    <a:pt x="47" y="51"/>
                  </a:cubicBezTo>
                  <a:cubicBezTo>
                    <a:pt x="48" y="49"/>
                    <a:pt x="48" y="49"/>
                    <a:pt x="48" y="49"/>
                  </a:cubicBezTo>
                  <a:cubicBezTo>
                    <a:pt x="50" y="48"/>
                    <a:pt x="50" y="48"/>
                    <a:pt x="50" y="48"/>
                  </a:cubicBezTo>
                  <a:cubicBezTo>
                    <a:pt x="51" y="49"/>
                    <a:pt x="51" y="49"/>
                    <a:pt x="51" y="49"/>
                  </a:cubicBezTo>
                  <a:cubicBezTo>
                    <a:pt x="53" y="49"/>
                    <a:pt x="53" y="49"/>
                    <a:pt x="53" y="49"/>
                  </a:cubicBezTo>
                  <a:cubicBezTo>
                    <a:pt x="53" y="47"/>
                    <a:pt x="53" y="47"/>
                    <a:pt x="53" y="47"/>
                  </a:cubicBezTo>
                  <a:cubicBezTo>
                    <a:pt x="56" y="50"/>
                    <a:pt x="56" y="50"/>
                    <a:pt x="56" y="50"/>
                  </a:cubicBezTo>
                  <a:cubicBezTo>
                    <a:pt x="57" y="50"/>
                    <a:pt x="57" y="50"/>
                    <a:pt x="57" y="50"/>
                  </a:cubicBezTo>
                  <a:cubicBezTo>
                    <a:pt x="57" y="51"/>
                    <a:pt x="57" y="51"/>
                    <a:pt x="57" y="51"/>
                  </a:cubicBezTo>
                  <a:cubicBezTo>
                    <a:pt x="59" y="51"/>
                    <a:pt x="59" y="51"/>
                    <a:pt x="59" y="51"/>
                  </a:cubicBezTo>
                  <a:cubicBezTo>
                    <a:pt x="60" y="48"/>
                    <a:pt x="60" y="48"/>
                    <a:pt x="60" y="48"/>
                  </a:cubicBezTo>
                  <a:cubicBezTo>
                    <a:pt x="62" y="47"/>
                    <a:pt x="62" y="47"/>
                    <a:pt x="62" y="47"/>
                  </a:cubicBezTo>
                  <a:cubicBezTo>
                    <a:pt x="62" y="44"/>
                    <a:pt x="62" y="44"/>
                    <a:pt x="62" y="44"/>
                  </a:cubicBezTo>
                  <a:cubicBezTo>
                    <a:pt x="65" y="41"/>
                    <a:pt x="65" y="41"/>
                    <a:pt x="65" y="41"/>
                  </a:cubicBezTo>
                  <a:cubicBezTo>
                    <a:pt x="65" y="38"/>
                    <a:pt x="65" y="38"/>
                    <a:pt x="65" y="38"/>
                  </a:cubicBezTo>
                  <a:cubicBezTo>
                    <a:pt x="68" y="36"/>
                    <a:pt x="68" y="36"/>
                    <a:pt x="68" y="36"/>
                  </a:cubicBezTo>
                  <a:cubicBezTo>
                    <a:pt x="69" y="32"/>
                    <a:pt x="69" y="32"/>
                    <a:pt x="69" y="32"/>
                  </a:cubicBezTo>
                  <a:cubicBezTo>
                    <a:pt x="71" y="30"/>
                    <a:pt x="71" y="30"/>
                    <a:pt x="71" y="30"/>
                  </a:cubicBezTo>
                  <a:cubicBezTo>
                    <a:pt x="71" y="27"/>
                    <a:pt x="71" y="27"/>
                    <a:pt x="71" y="27"/>
                  </a:cubicBezTo>
                  <a:cubicBezTo>
                    <a:pt x="73" y="26"/>
                    <a:pt x="73" y="26"/>
                    <a:pt x="73" y="26"/>
                  </a:cubicBezTo>
                  <a:cubicBezTo>
                    <a:pt x="75" y="20"/>
                    <a:pt x="75" y="20"/>
                    <a:pt x="75" y="20"/>
                  </a:cubicBezTo>
                  <a:cubicBezTo>
                    <a:pt x="76" y="18"/>
                    <a:pt x="76" y="18"/>
                    <a:pt x="76" y="18"/>
                  </a:cubicBezTo>
                  <a:cubicBezTo>
                    <a:pt x="78" y="19"/>
                    <a:pt x="78" y="19"/>
                    <a:pt x="78" y="19"/>
                  </a:cubicBezTo>
                  <a:cubicBezTo>
                    <a:pt x="81" y="17"/>
                    <a:pt x="81" y="17"/>
                    <a:pt x="81" y="17"/>
                  </a:cubicBezTo>
                  <a:cubicBezTo>
                    <a:pt x="80" y="15"/>
                    <a:pt x="80" y="15"/>
                    <a:pt x="80" y="15"/>
                  </a:cubicBezTo>
                  <a:cubicBezTo>
                    <a:pt x="81" y="13"/>
                    <a:pt x="81" y="13"/>
                    <a:pt x="81" y="13"/>
                  </a:cubicBezTo>
                  <a:cubicBezTo>
                    <a:pt x="81" y="12"/>
                    <a:pt x="81" y="12"/>
                    <a:pt x="81" y="12"/>
                  </a:cubicBezTo>
                  <a:cubicBezTo>
                    <a:pt x="79" y="11"/>
                    <a:pt x="79" y="11"/>
                    <a:pt x="79" y="11"/>
                  </a:cubicBezTo>
                  <a:cubicBezTo>
                    <a:pt x="78" y="11"/>
                    <a:pt x="78" y="11"/>
                    <a:pt x="78" y="11"/>
                  </a:cubicBezTo>
                  <a:cubicBezTo>
                    <a:pt x="77" y="6"/>
                    <a:pt x="77" y="6"/>
                    <a:pt x="77" y="6"/>
                  </a:cubicBezTo>
                  <a:cubicBezTo>
                    <a:pt x="74" y="2"/>
                    <a:pt x="74" y="2"/>
                    <a:pt x="74" y="2"/>
                  </a:cubicBezTo>
                  <a:lnTo>
                    <a:pt x="69" y="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12" name="Freeform 894">
              <a:extLst>
                <a:ext uri="{FF2B5EF4-FFF2-40B4-BE49-F238E27FC236}">
                  <a16:creationId xmlns:a16="http://schemas.microsoft.com/office/drawing/2014/main" id="{BDB88BF8-49E0-4A7E-9361-47783513BBDC}"/>
                </a:ext>
              </a:extLst>
            </p:cNvPr>
            <p:cNvSpPr>
              <a:spLocks/>
            </p:cNvSpPr>
            <p:nvPr/>
          </p:nvSpPr>
          <p:spPr bwMode="auto">
            <a:xfrm>
              <a:off x="6001377" y="3868668"/>
              <a:ext cx="506547" cy="318327"/>
            </a:xfrm>
            <a:custGeom>
              <a:avLst/>
              <a:gdLst>
                <a:gd name="T0" fmla="*/ 92 w 108"/>
                <a:gd name="T1" fmla="*/ 65 h 84"/>
                <a:gd name="T2" fmla="*/ 97 w 108"/>
                <a:gd name="T3" fmla="*/ 57 h 84"/>
                <a:gd name="T4" fmla="*/ 105 w 108"/>
                <a:gd name="T5" fmla="*/ 49 h 84"/>
                <a:gd name="T6" fmla="*/ 105 w 108"/>
                <a:gd name="T7" fmla="*/ 34 h 84"/>
                <a:gd name="T8" fmla="*/ 106 w 108"/>
                <a:gd name="T9" fmla="*/ 26 h 84"/>
                <a:gd name="T10" fmla="*/ 108 w 108"/>
                <a:gd name="T11" fmla="*/ 23 h 84"/>
                <a:gd name="T12" fmla="*/ 105 w 108"/>
                <a:gd name="T13" fmla="*/ 22 h 84"/>
                <a:gd name="T14" fmla="*/ 104 w 108"/>
                <a:gd name="T15" fmla="*/ 20 h 84"/>
                <a:gd name="T16" fmla="*/ 105 w 108"/>
                <a:gd name="T17" fmla="*/ 19 h 84"/>
                <a:gd name="T18" fmla="*/ 103 w 108"/>
                <a:gd name="T19" fmla="*/ 15 h 84"/>
                <a:gd name="T20" fmla="*/ 103 w 108"/>
                <a:gd name="T21" fmla="*/ 11 h 84"/>
                <a:gd name="T22" fmla="*/ 101 w 108"/>
                <a:gd name="T23" fmla="*/ 4 h 84"/>
                <a:gd name="T24" fmla="*/ 96 w 108"/>
                <a:gd name="T25" fmla="*/ 7 h 84"/>
                <a:gd name="T26" fmla="*/ 92 w 108"/>
                <a:gd name="T27" fmla="*/ 3 h 84"/>
                <a:gd name="T28" fmla="*/ 81 w 108"/>
                <a:gd name="T29" fmla="*/ 0 h 84"/>
                <a:gd name="T30" fmla="*/ 50 w 108"/>
                <a:gd name="T31" fmla="*/ 20 h 84"/>
                <a:gd name="T32" fmla="*/ 39 w 108"/>
                <a:gd name="T33" fmla="*/ 30 h 84"/>
                <a:gd name="T34" fmla="*/ 28 w 108"/>
                <a:gd name="T35" fmla="*/ 32 h 84"/>
                <a:gd name="T36" fmla="*/ 28 w 108"/>
                <a:gd name="T37" fmla="*/ 52 h 84"/>
                <a:gd name="T38" fmla="*/ 26 w 108"/>
                <a:gd name="T39" fmla="*/ 56 h 84"/>
                <a:gd name="T40" fmla="*/ 23 w 108"/>
                <a:gd name="T41" fmla="*/ 59 h 84"/>
                <a:gd name="T42" fmla="*/ 9 w 108"/>
                <a:gd name="T43" fmla="*/ 60 h 84"/>
                <a:gd name="T44" fmla="*/ 6 w 108"/>
                <a:gd name="T45" fmla="*/ 62 h 84"/>
                <a:gd name="T46" fmla="*/ 1 w 108"/>
                <a:gd name="T47" fmla="*/ 62 h 84"/>
                <a:gd name="T48" fmla="*/ 1 w 108"/>
                <a:gd name="T49" fmla="*/ 64 h 84"/>
                <a:gd name="T50" fmla="*/ 0 w 108"/>
                <a:gd name="T51" fmla="*/ 65 h 84"/>
                <a:gd name="T52" fmla="*/ 3 w 108"/>
                <a:gd name="T53" fmla="*/ 70 h 84"/>
                <a:gd name="T54" fmla="*/ 8 w 108"/>
                <a:gd name="T55" fmla="*/ 73 h 84"/>
                <a:gd name="T56" fmla="*/ 6 w 108"/>
                <a:gd name="T57" fmla="*/ 73 h 84"/>
                <a:gd name="T58" fmla="*/ 6 w 108"/>
                <a:gd name="T59" fmla="*/ 75 h 84"/>
                <a:gd name="T60" fmla="*/ 12 w 108"/>
                <a:gd name="T61" fmla="*/ 78 h 84"/>
                <a:gd name="T62" fmla="*/ 13 w 108"/>
                <a:gd name="T63" fmla="*/ 78 h 84"/>
                <a:gd name="T64" fmla="*/ 14 w 108"/>
                <a:gd name="T65" fmla="*/ 78 h 84"/>
                <a:gd name="T66" fmla="*/ 15 w 108"/>
                <a:gd name="T67" fmla="*/ 80 h 84"/>
                <a:gd name="T68" fmla="*/ 13 w 108"/>
                <a:gd name="T69" fmla="*/ 80 h 84"/>
                <a:gd name="T70" fmla="*/ 16 w 108"/>
                <a:gd name="T71" fmla="*/ 83 h 84"/>
                <a:gd name="T72" fmla="*/ 15 w 108"/>
                <a:gd name="T73" fmla="*/ 81 h 84"/>
                <a:gd name="T74" fmla="*/ 18 w 108"/>
                <a:gd name="T75" fmla="*/ 80 h 84"/>
                <a:gd name="T76" fmla="*/ 24 w 108"/>
                <a:gd name="T77" fmla="*/ 84 h 84"/>
                <a:gd name="T78" fmla="*/ 24 w 108"/>
                <a:gd name="T79" fmla="*/ 79 h 84"/>
                <a:gd name="T80" fmla="*/ 27 w 108"/>
                <a:gd name="T81" fmla="*/ 76 h 84"/>
                <a:gd name="T82" fmla="*/ 27 w 108"/>
                <a:gd name="T83" fmla="*/ 72 h 84"/>
                <a:gd name="T84" fmla="*/ 32 w 108"/>
                <a:gd name="T85" fmla="*/ 70 h 84"/>
                <a:gd name="T86" fmla="*/ 34 w 108"/>
                <a:gd name="T87" fmla="*/ 71 h 84"/>
                <a:gd name="T88" fmla="*/ 35 w 108"/>
                <a:gd name="T89" fmla="*/ 71 h 84"/>
                <a:gd name="T90" fmla="*/ 37 w 108"/>
                <a:gd name="T91" fmla="*/ 69 h 84"/>
                <a:gd name="T92" fmla="*/ 42 w 108"/>
                <a:gd name="T93" fmla="*/ 71 h 84"/>
                <a:gd name="T94" fmla="*/ 47 w 108"/>
                <a:gd name="T95" fmla="*/ 76 h 84"/>
                <a:gd name="T96" fmla="*/ 53 w 108"/>
                <a:gd name="T97" fmla="*/ 73 h 84"/>
                <a:gd name="T98" fmla="*/ 60 w 108"/>
                <a:gd name="T99" fmla="*/ 77 h 84"/>
                <a:gd name="T100" fmla="*/ 65 w 108"/>
                <a:gd name="T101" fmla="*/ 77 h 84"/>
                <a:gd name="T102" fmla="*/ 68 w 108"/>
                <a:gd name="T103" fmla="*/ 74 h 84"/>
                <a:gd name="T104" fmla="*/ 72 w 108"/>
                <a:gd name="T105" fmla="*/ 73 h 84"/>
                <a:gd name="T106" fmla="*/ 78 w 108"/>
                <a:gd name="T107" fmla="*/ 73 h 84"/>
                <a:gd name="T108" fmla="*/ 84 w 108"/>
                <a:gd name="T109" fmla="*/ 75 h 84"/>
                <a:gd name="T110" fmla="*/ 87 w 108"/>
                <a:gd name="T111" fmla="*/ 72 h 84"/>
                <a:gd name="T112" fmla="*/ 92 w 108"/>
                <a:gd name="T113" fmla="*/ 71 h 84"/>
                <a:gd name="T114" fmla="*/ 91 w 108"/>
                <a:gd name="T115" fmla="*/ 65 h 84"/>
                <a:gd name="T116" fmla="*/ 92 w 108"/>
                <a:gd name="T117" fmla="*/ 6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8" h="84">
                  <a:moveTo>
                    <a:pt x="92" y="65"/>
                  </a:moveTo>
                  <a:cubicBezTo>
                    <a:pt x="97" y="57"/>
                    <a:pt x="97" y="57"/>
                    <a:pt x="97" y="57"/>
                  </a:cubicBezTo>
                  <a:cubicBezTo>
                    <a:pt x="105" y="49"/>
                    <a:pt x="105" y="49"/>
                    <a:pt x="105" y="49"/>
                  </a:cubicBezTo>
                  <a:cubicBezTo>
                    <a:pt x="105" y="34"/>
                    <a:pt x="105" y="34"/>
                    <a:pt x="105" y="34"/>
                  </a:cubicBezTo>
                  <a:cubicBezTo>
                    <a:pt x="106" y="26"/>
                    <a:pt x="106" y="26"/>
                    <a:pt x="106" y="26"/>
                  </a:cubicBezTo>
                  <a:cubicBezTo>
                    <a:pt x="108" y="23"/>
                    <a:pt x="108" y="23"/>
                    <a:pt x="108" y="23"/>
                  </a:cubicBezTo>
                  <a:cubicBezTo>
                    <a:pt x="108" y="23"/>
                    <a:pt x="105" y="22"/>
                    <a:pt x="105" y="22"/>
                  </a:cubicBezTo>
                  <a:cubicBezTo>
                    <a:pt x="105" y="22"/>
                    <a:pt x="104" y="20"/>
                    <a:pt x="104" y="20"/>
                  </a:cubicBezTo>
                  <a:cubicBezTo>
                    <a:pt x="105" y="19"/>
                    <a:pt x="105" y="19"/>
                    <a:pt x="105" y="19"/>
                  </a:cubicBezTo>
                  <a:cubicBezTo>
                    <a:pt x="103" y="15"/>
                    <a:pt x="103" y="15"/>
                    <a:pt x="103" y="15"/>
                  </a:cubicBezTo>
                  <a:cubicBezTo>
                    <a:pt x="103" y="11"/>
                    <a:pt x="103" y="11"/>
                    <a:pt x="103" y="11"/>
                  </a:cubicBezTo>
                  <a:cubicBezTo>
                    <a:pt x="101" y="4"/>
                    <a:pt x="101" y="4"/>
                    <a:pt x="101" y="4"/>
                  </a:cubicBezTo>
                  <a:cubicBezTo>
                    <a:pt x="96" y="7"/>
                    <a:pt x="96" y="7"/>
                    <a:pt x="96" y="7"/>
                  </a:cubicBezTo>
                  <a:cubicBezTo>
                    <a:pt x="92" y="3"/>
                    <a:pt x="92" y="3"/>
                    <a:pt x="92" y="3"/>
                  </a:cubicBezTo>
                  <a:cubicBezTo>
                    <a:pt x="81" y="0"/>
                    <a:pt x="81" y="0"/>
                    <a:pt x="81" y="0"/>
                  </a:cubicBezTo>
                  <a:cubicBezTo>
                    <a:pt x="50" y="20"/>
                    <a:pt x="50" y="20"/>
                    <a:pt x="50" y="20"/>
                  </a:cubicBezTo>
                  <a:cubicBezTo>
                    <a:pt x="39" y="30"/>
                    <a:pt x="39" y="30"/>
                    <a:pt x="39" y="30"/>
                  </a:cubicBezTo>
                  <a:cubicBezTo>
                    <a:pt x="28" y="32"/>
                    <a:pt x="28" y="32"/>
                    <a:pt x="28" y="32"/>
                  </a:cubicBezTo>
                  <a:cubicBezTo>
                    <a:pt x="28" y="52"/>
                    <a:pt x="28" y="52"/>
                    <a:pt x="28" y="52"/>
                  </a:cubicBezTo>
                  <a:cubicBezTo>
                    <a:pt x="26" y="56"/>
                    <a:pt x="26" y="56"/>
                    <a:pt x="26" y="56"/>
                  </a:cubicBezTo>
                  <a:cubicBezTo>
                    <a:pt x="23" y="59"/>
                    <a:pt x="23" y="59"/>
                    <a:pt x="23" y="59"/>
                  </a:cubicBezTo>
                  <a:cubicBezTo>
                    <a:pt x="9" y="60"/>
                    <a:pt x="9" y="60"/>
                    <a:pt x="9" y="60"/>
                  </a:cubicBezTo>
                  <a:cubicBezTo>
                    <a:pt x="6" y="62"/>
                    <a:pt x="6" y="62"/>
                    <a:pt x="6" y="62"/>
                  </a:cubicBezTo>
                  <a:cubicBezTo>
                    <a:pt x="1" y="62"/>
                    <a:pt x="1" y="62"/>
                    <a:pt x="1" y="62"/>
                  </a:cubicBezTo>
                  <a:cubicBezTo>
                    <a:pt x="1" y="64"/>
                    <a:pt x="1" y="64"/>
                    <a:pt x="1" y="64"/>
                  </a:cubicBezTo>
                  <a:cubicBezTo>
                    <a:pt x="0" y="65"/>
                    <a:pt x="0" y="65"/>
                    <a:pt x="0" y="65"/>
                  </a:cubicBezTo>
                  <a:cubicBezTo>
                    <a:pt x="3" y="70"/>
                    <a:pt x="3" y="70"/>
                    <a:pt x="3" y="70"/>
                  </a:cubicBezTo>
                  <a:cubicBezTo>
                    <a:pt x="8" y="73"/>
                    <a:pt x="8" y="73"/>
                    <a:pt x="8" y="73"/>
                  </a:cubicBezTo>
                  <a:cubicBezTo>
                    <a:pt x="6" y="73"/>
                    <a:pt x="6" y="73"/>
                    <a:pt x="6" y="73"/>
                  </a:cubicBezTo>
                  <a:cubicBezTo>
                    <a:pt x="6" y="75"/>
                    <a:pt x="6" y="75"/>
                    <a:pt x="6" y="75"/>
                  </a:cubicBezTo>
                  <a:cubicBezTo>
                    <a:pt x="12" y="78"/>
                    <a:pt x="12" y="78"/>
                    <a:pt x="12" y="78"/>
                  </a:cubicBezTo>
                  <a:cubicBezTo>
                    <a:pt x="13" y="78"/>
                    <a:pt x="13" y="78"/>
                    <a:pt x="13" y="78"/>
                  </a:cubicBezTo>
                  <a:cubicBezTo>
                    <a:pt x="14" y="78"/>
                    <a:pt x="14" y="78"/>
                    <a:pt x="14" y="78"/>
                  </a:cubicBezTo>
                  <a:cubicBezTo>
                    <a:pt x="15" y="80"/>
                    <a:pt x="15" y="80"/>
                    <a:pt x="15" y="80"/>
                  </a:cubicBezTo>
                  <a:cubicBezTo>
                    <a:pt x="13" y="80"/>
                    <a:pt x="13" y="80"/>
                    <a:pt x="13" y="80"/>
                  </a:cubicBezTo>
                  <a:cubicBezTo>
                    <a:pt x="16" y="83"/>
                    <a:pt x="16" y="83"/>
                    <a:pt x="16" y="83"/>
                  </a:cubicBezTo>
                  <a:cubicBezTo>
                    <a:pt x="15" y="81"/>
                    <a:pt x="15" y="81"/>
                    <a:pt x="15" y="81"/>
                  </a:cubicBezTo>
                  <a:cubicBezTo>
                    <a:pt x="18" y="80"/>
                    <a:pt x="18" y="80"/>
                    <a:pt x="18" y="80"/>
                  </a:cubicBezTo>
                  <a:cubicBezTo>
                    <a:pt x="24" y="84"/>
                    <a:pt x="24" y="84"/>
                    <a:pt x="24" y="84"/>
                  </a:cubicBezTo>
                  <a:cubicBezTo>
                    <a:pt x="24" y="79"/>
                    <a:pt x="24" y="79"/>
                    <a:pt x="24" y="79"/>
                  </a:cubicBezTo>
                  <a:cubicBezTo>
                    <a:pt x="27" y="76"/>
                    <a:pt x="27" y="76"/>
                    <a:pt x="27" y="76"/>
                  </a:cubicBezTo>
                  <a:cubicBezTo>
                    <a:pt x="27" y="72"/>
                    <a:pt x="27" y="72"/>
                    <a:pt x="27" y="72"/>
                  </a:cubicBezTo>
                  <a:cubicBezTo>
                    <a:pt x="32" y="70"/>
                    <a:pt x="32" y="70"/>
                    <a:pt x="32" y="70"/>
                  </a:cubicBezTo>
                  <a:cubicBezTo>
                    <a:pt x="34" y="71"/>
                    <a:pt x="34" y="71"/>
                    <a:pt x="34" y="71"/>
                  </a:cubicBezTo>
                  <a:cubicBezTo>
                    <a:pt x="35" y="71"/>
                    <a:pt x="35" y="71"/>
                    <a:pt x="35" y="71"/>
                  </a:cubicBezTo>
                  <a:cubicBezTo>
                    <a:pt x="37" y="69"/>
                    <a:pt x="37" y="69"/>
                    <a:pt x="37" y="69"/>
                  </a:cubicBezTo>
                  <a:cubicBezTo>
                    <a:pt x="42" y="71"/>
                    <a:pt x="42" y="71"/>
                    <a:pt x="42" y="71"/>
                  </a:cubicBezTo>
                  <a:cubicBezTo>
                    <a:pt x="47" y="76"/>
                    <a:pt x="47" y="76"/>
                    <a:pt x="47" y="76"/>
                  </a:cubicBezTo>
                  <a:cubicBezTo>
                    <a:pt x="53" y="73"/>
                    <a:pt x="53" y="73"/>
                    <a:pt x="53" y="73"/>
                  </a:cubicBezTo>
                  <a:cubicBezTo>
                    <a:pt x="60" y="77"/>
                    <a:pt x="60" y="77"/>
                    <a:pt x="60" y="77"/>
                  </a:cubicBezTo>
                  <a:cubicBezTo>
                    <a:pt x="65" y="77"/>
                    <a:pt x="65" y="77"/>
                    <a:pt x="65" y="77"/>
                  </a:cubicBezTo>
                  <a:cubicBezTo>
                    <a:pt x="68" y="74"/>
                    <a:pt x="68" y="74"/>
                    <a:pt x="68" y="74"/>
                  </a:cubicBezTo>
                  <a:cubicBezTo>
                    <a:pt x="72" y="73"/>
                    <a:pt x="72" y="73"/>
                    <a:pt x="72" y="73"/>
                  </a:cubicBezTo>
                  <a:cubicBezTo>
                    <a:pt x="78" y="73"/>
                    <a:pt x="78" y="73"/>
                    <a:pt x="78" y="73"/>
                  </a:cubicBezTo>
                  <a:cubicBezTo>
                    <a:pt x="84" y="75"/>
                    <a:pt x="84" y="75"/>
                    <a:pt x="84" y="75"/>
                  </a:cubicBezTo>
                  <a:cubicBezTo>
                    <a:pt x="87" y="72"/>
                    <a:pt x="87" y="72"/>
                    <a:pt x="87" y="72"/>
                  </a:cubicBezTo>
                  <a:cubicBezTo>
                    <a:pt x="92" y="71"/>
                    <a:pt x="92" y="71"/>
                    <a:pt x="92" y="71"/>
                  </a:cubicBezTo>
                  <a:cubicBezTo>
                    <a:pt x="91" y="65"/>
                    <a:pt x="91" y="65"/>
                    <a:pt x="91" y="65"/>
                  </a:cubicBezTo>
                  <a:lnTo>
                    <a:pt x="92" y="65"/>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13" name="Freeform 895">
              <a:extLst>
                <a:ext uri="{FF2B5EF4-FFF2-40B4-BE49-F238E27FC236}">
                  <a16:creationId xmlns:a16="http://schemas.microsoft.com/office/drawing/2014/main" id="{BC1039C9-AA79-45BA-A08D-EA9DDA67508D}"/>
                </a:ext>
              </a:extLst>
            </p:cNvPr>
            <p:cNvSpPr>
              <a:spLocks/>
            </p:cNvSpPr>
            <p:nvPr/>
          </p:nvSpPr>
          <p:spPr bwMode="auto">
            <a:xfrm>
              <a:off x="6370586" y="4939403"/>
              <a:ext cx="431635" cy="332796"/>
            </a:xfrm>
            <a:custGeom>
              <a:avLst/>
              <a:gdLst>
                <a:gd name="T0" fmla="*/ 35 w 92"/>
                <a:gd name="T1" fmla="*/ 83 h 88"/>
                <a:gd name="T2" fmla="*/ 35 w 92"/>
                <a:gd name="T3" fmla="*/ 81 h 88"/>
                <a:gd name="T4" fmla="*/ 36 w 92"/>
                <a:gd name="T5" fmla="*/ 81 h 88"/>
                <a:gd name="T6" fmla="*/ 39 w 92"/>
                <a:gd name="T7" fmla="*/ 83 h 88"/>
                <a:gd name="T8" fmla="*/ 39 w 92"/>
                <a:gd name="T9" fmla="*/ 87 h 88"/>
                <a:gd name="T10" fmla="*/ 42 w 92"/>
                <a:gd name="T11" fmla="*/ 87 h 88"/>
                <a:gd name="T12" fmla="*/ 44 w 92"/>
                <a:gd name="T13" fmla="*/ 88 h 88"/>
                <a:gd name="T14" fmla="*/ 45 w 92"/>
                <a:gd name="T15" fmla="*/ 88 h 88"/>
                <a:gd name="T16" fmla="*/ 47 w 92"/>
                <a:gd name="T17" fmla="*/ 88 h 88"/>
                <a:gd name="T18" fmla="*/ 49 w 92"/>
                <a:gd name="T19" fmla="*/ 87 h 88"/>
                <a:gd name="T20" fmla="*/ 51 w 92"/>
                <a:gd name="T21" fmla="*/ 88 h 88"/>
                <a:gd name="T22" fmla="*/ 53 w 92"/>
                <a:gd name="T23" fmla="*/ 85 h 88"/>
                <a:gd name="T24" fmla="*/ 56 w 92"/>
                <a:gd name="T25" fmla="*/ 84 h 88"/>
                <a:gd name="T26" fmla="*/ 56 w 92"/>
                <a:gd name="T27" fmla="*/ 36 h 88"/>
                <a:gd name="T28" fmla="*/ 63 w 92"/>
                <a:gd name="T29" fmla="*/ 35 h 88"/>
                <a:gd name="T30" fmla="*/ 63 w 92"/>
                <a:gd name="T31" fmla="*/ 9 h 88"/>
                <a:gd name="T32" fmla="*/ 79 w 92"/>
                <a:gd name="T33" fmla="*/ 7 h 88"/>
                <a:gd name="T34" fmla="*/ 81 w 92"/>
                <a:gd name="T35" fmla="*/ 10 h 88"/>
                <a:gd name="T36" fmla="*/ 85 w 92"/>
                <a:gd name="T37" fmla="*/ 7 h 88"/>
                <a:gd name="T38" fmla="*/ 87 w 92"/>
                <a:gd name="T39" fmla="*/ 7 h 88"/>
                <a:gd name="T40" fmla="*/ 87 w 92"/>
                <a:gd name="T41" fmla="*/ 7 h 88"/>
                <a:gd name="T42" fmla="*/ 90 w 92"/>
                <a:gd name="T43" fmla="*/ 5 h 88"/>
                <a:gd name="T44" fmla="*/ 92 w 92"/>
                <a:gd name="T45" fmla="*/ 5 h 88"/>
                <a:gd name="T46" fmla="*/ 90 w 92"/>
                <a:gd name="T47" fmla="*/ 4 h 88"/>
                <a:gd name="T48" fmla="*/ 85 w 92"/>
                <a:gd name="T49" fmla="*/ 3 h 88"/>
                <a:gd name="T50" fmla="*/ 79 w 92"/>
                <a:gd name="T51" fmla="*/ 4 h 88"/>
                <a:gd name="T52" fmla="*/ 64 w 92"/>
                <a:gd name="T53" fmla="*/ 7 h 88"/>
                <a:gd name="T54" fmla="*/ 61 w 92"/>
                <a:gd name="T55" fmla="*/ 7 h 88"/>
                <a:gd name="T56" fmla="*/ 58 w 92"/>
                <a:gd name="T57" fmla="*/ 6 h 88"/>
                <a:gd name="T58" fmla="*/ 48 w 92"/>
                <a:gd name="T59" fmla="*/ 6 h 88"/>
                <a:gd name="T60" fmla="*/ 45 w 92"/>
                <a:gd name="T61" fmla="*/ 3 h 88"/>
                <a:gd name="T62" fmla="*/ 15 w 92"/>
                <a:gd name="T63" fmla="*/ 3 h 88"/>
                <a:gd name="T64" fmla="*/ 11 w 92"/>
                <a:gd name="T65" fmla="*/ 0 h 88"/>
                <a:gd name="T66" fmla="*/ 9 w 92"/>
                <a:gd name="T67" fmla="*/ 0 h 88"/>
                <a:gd name="T68" fmla="*/ 5 w 92"/>
                <a:gd name="T69" fmla="*/ 2 h 88"/>
                <a:gd name="T70" fmla="*/ 4 w 92"/>
                <a:gd name="T71" fmla="*/ 1 h 88"/>
                <a:gd name="T72" fmla="*/ 2 w 92"/>
                <a:gd name="T73" fmla="*/ 1 h 88"/>
                <a:gd name="T74" fmla="*/ 1 w 92"/>
                <a:gd name="T75" fmla="*/ 1 h 88"/>
                <a:gd name="T76" fmla="*/ 1 w 92"/>
                <a:gd name="T77" fmla="*/ 2 h 88"/>
                <a:gd name="T78" fmla="*/ 1 w 92"/>
                <a:gd name="T79" fmla="*/ 2 h 88"/>
                <a:gd name="T80" fmla="*/ 1 w 92"/>
                <a:gd name="T81" fmla="*/ 6 h 88"/>
                <a:gd name="T82" fmla="*/ 1 w 92"/>
                <a:gd name="T83" fmla="*/ 7 h 88"/>
                <a:gd name="T84" fmla="*/ 1 w 92"/>
                <a:gd name="T85" fmla="*/ 9 h 88"/>
                <a:gd name="T86" fmla="*/ 5 w 92"/>
                <a:gd name="T87" fmla="*/ 13 h 88"/>
                <a:gd name="T88" fmla="*/ 8 w 92"/>
                <a:gd name="T89" fmla="*/ 19 h 88"/>
                <a:gd name="T90" fmla="*/ 11 w 92"/>
                <a:gd name="T91" fmla="*/ 23 h 88"/>
                <a:gd name="T92" fmla="*/ 11 w 92"/>
                <a:gd name="T93" fmla="*/ 25 h 88"/>
                <a:gd name="T94" fmla="*/ 16 w 92"/>
                <a:gd name="T95" fmla="*/ 34 h 88"/>
                <a:gd name="T96" fmla="*/ 18 w 92"/>
                <a:gd name="T97" fmla="*/ 37 h 88"/>
                <a:gd name="T98" fmla="*/ 20 w 92"/>
                <a:gd name="T99" fmla="*/ 43 h 88"/>
                <a:gd name="T100" fmla="*/ 20 w 92"/>
                <a:gd name="T101" fmla="*/ 47 h 88"/>
                <a:gd name="T102" fmla="*/ 20 w 92"/>
                <a:gd name="T103" fmla="*/ 51 h 88"/>
                <a:gd name="T104" fmla="*/ 19 w 92"/>
                <a:gd name="T105" fmla="*/ 52 h 88"/>
                <a:gd name="T106" fmla="*/ 22 w 92"/>
                <a:gd name="T107" fmla="*/ 58 h 88"/>
                <a:gd name="T108" fmla="*/ 22 w 92"/>
                <a:gd name="T109" fmla="*/ 60 h 88"/>
                <a:gd name="T110" fmla="*/ 22 w 92"/>
                <a:gd name="T111" fmla="*/ 66 h 88"/>
                <a:gd name="T112" fmla="*/ 24 w 92"/>
                <a:gd name="T113" fmla="*/ 70 h 88"/>
                <a:gd name="T114" fmla="*/ 25 w 92"/>
                <a:gd name="T115" fmla="*/ 76 h 88"/>
                <a:gd name="T116" fmla="*/ 32 w 92"/>
                <a:gd name="T117" fmla="*/ 86 h 88"/>
                <a:gd name="T118" fmla="*/ 34 w 92"/>
                <a:gd name="T119" fmla="*/ 84 h 88"/>
                <a:gd name="T120" fmla="*/ 35 w 92"/>
                <a:gd name="T121" fmla="*/ 8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88">
                  <a:moveTo>
                    <a:pt x="35" y="83"/>
                  </a:moveTo>
                  <a:cubicBezTo>
                    <a:pt x="35" y="83"/>
                    <a:pt x="35" y="81"/>
                    <a:pt x="35" y="81"/>
                  </a:cubicBezTo>
                  <a:cubicBezTo>
                    <a:pt x="36" y="81"/>
                    <a:pt x="36" y="81"/>
                    <a:pt x="36" y="81"/>
                  </a:cubicBezTo>
                  <a:cubicBezTo>
                    <a:pt x="39" y="83"/>
                    <a:pt x="39" y="83"/>
                    <a:pt x="39" y="83"/>
                  </a:cubicBezTo>
                  <a:cubicBezTo>
                    <a:pt x="39" y="87"/>
                    <a:pt x="39" y="87"/>
                    <a:pt x="39" y="87"/>
                  </a:cubicBezTo>
                  <a:cubicBezTo>
                    <a:pt x="42" y="87"/>
                    <a:pt x="42" y="87"/>
                    <a:pt x="42" y="87"/>
                  </a:cubicBezTo>
                  <a:cubicBezTo>
                    <a:pt x="44" y="88"/>
                    <a:pt x="44" y="88"/>
                    <a:pt x="44" y="88"/>
                  </a:cubicBezTo>
                  <a:cubicBezTo>
                    <a:pt x="44" y="88"/>
                    <a:pt x="45" y="88"/>
                    <a:pt x="45" y="88"/>
                  </a:cubicBezTo>
                  <a:cubicBezTo>
                    <a:pt x="45" y="88"/>
                    <a:pt x="47" y="88"/>
                    <a:pt x="47" y="88"/>
                  </a:cubicBezTo>
                  <a:cubicBezTo>
                    <a:pt x="47" y="88"/>
                    <a:pt x="48" y="87"/>
                    <a:pt x="49" y="87"/>
                  </a:cubicBezTo>
                  <a:cubicBezTo>
                    <a:pt x="49" y="87"/>
                    <a:pt x="51" y="88"/>
                    <a:pt x="51" y="88"/>
                  </a:cubicBezTo>
                  <a:cubicBezTo>
                    <a:pt x="53" y="85"/>
                    <a:pt x="53" y="85"/>
                    <a:pt x="53" y="85"/>
                  </a:cubicBezTo>
                  <a:cubicBezTo>
                    <a:pt x="56" y="84"/>
                    <a:pt x="56" y="84"/>
                    <a:pt x="56" y="84"/>
                  </a:cubicBezTo>
                  <a:cubicBezTo>
                    <a:pt x="56" y="36"/>
                    <a:pt x="56" y="36"/>
                    <a:pt x="56" y="36"/>
                  </a:cubicBezTo>
                  <a:cubicBezTo>
                    <a:pt x="63" y="35"/>
                    <a:pt x="63" y="35"/>
                    <a:pt x="63" y="35"/>
                  </a:cubicBezTo>
                  <a:cubicBezTo>
                    <a:pt x="63" y="9"/>
                    <a:pt x="63" y="9"/>
                    <a:pt x="63" y="9"/>
                  </a:cubicBezTo>
                  <a:cubicBezTo>
                    <a:pt x="79" y="7"/>
                    <a:pt x="79" y="7"/>
                    <a:pt x="79" y="7"/>
                  </a:cubicBezTo>
                  <a:cubicBezTo>
                    <a:pt x="81" y="10"/>
                    <a:pt x="81" y="10"/>
                    <a:pt x="81" y="10"/>
                  </a:cubicBezTo>
                  <a:cubicBezTo>
                    <a:pt x="85" y="7"/>
                    <a:pt x="85" y="7"/>
                    <a:pt x="85" y="7"/>
                  </a:cubicBezTo>
                  <a:cubicBezTo>
                    <a:pt x="87" y="7"/>
                    <a:pt x="87" y="7"/>
                    <a:pt x="87" y="7"/>
                  </a:cubicBezTo>
                  <a:cubicBezTo>
                    <a:pt x="87" y="7"/>
                    <a:pt x="87" y="7"/>
                    <a:pt x="87" y="7"/>
                  </a:cubicBezTo>
                  <a:cubicBezTo>
                    <a:pt x="90" y="5"/>
                    <a:pt x="90" y="5"/>
                    <a:pt x="90" y="5"/>
                  </a:cubicBezTo>
                  <a:cubicBezTo>
                    <a:pt x="92" y="5"/>
                    <a:pt x="92" y="5"/>
                    <a:pt x="92" y="5"/>
                  </a:cubicBezTo>
                  <a:cubicBezTo>
                    <a:pt x="90" y="4"/>
                    <a:pt x="90" y="4"/>
                    <a:pt x="90" y="4"/>
                  </a:cubicBezTo>
                  <a:cubicBezTo>
                    <a:pt x="85" y="3"/>
                    <a:pt x="85" y="3"/>
                    <a:pt x="85" y="3"/>
                  </a:cubicBezTo>
                  <a:cubicBezTo>
                    <a:pt x="79" y="4"/>
                    <a:pt x="79" y="4"/>
                    <a:pt x="79" y="4"/>
                  </a:cubicBezTo>
                  <a:cubicBezTo>
                    <a:pt x="64" y="7"/>
                    <a:pt x="64" y="7"/>
                    <a:pt x="64" y="7"/>
                  </a:cubicBezTo>
                  <a:cubicBezTo>
                    <a:pt x="61" y="7"/>
                    <a:pt x="61" y="7"/>
                    <a:pt x="61" y="7"/>
                  </a:cubicBezTo>
                  <a:cubicBezTo>
                    <a:pt x="58" y="6"/>
                    <a:pt x="58" y="6"/>
                    <a:pt x="58" y="6"/>
                  </a:cubicBezTo>
                  <a:cubicBezTo>
                    <a:pt x="48" y="6"/>
                    <a:pt x="48" y="6"/>
                    <a:pt x="48" y="6"/>
                  </a:cubicBezTo>
                  <a:cubicBezTo>
                    <a:pt x="45" y="3"/>
                    <a:pt x="45" y="3"/>
                    <a:pt x="45" y="3"/>
                  </a:cubicBezTo>
                  <a:cubicBezTo>
                    <a:pt x="15" y="3"/>
                    <a:pt x="15" y="3"/>
                    <a:pt x="15" y="3"/>
                  </a:cubicBezTo>
                  <a:cubicBezTo>
                    <a:pt x="11" y="0"/>
                    <a:pt x="11" y="0"/>
                    <a:pt x="11" y="0"/>
                  </a:cubicBezTo>
                  <a:cubicBezTo>
                    <a:pt x="9" y="0"/>
                    <a:pt x="9" y="0"/>
                    <a:pt x="9" y="0"/>
                  </a:cubicBezTo>
                  <a:cubicBezTo>
                    <a:pt x="5" y="2"/>
                    <a:pt x="5" y="2"/>
                    <a:pt x="5" y="2"/>
                  </a:cubicBezTo>
                  <a:cubicBezTo>
                    <a:pt x="4" y="1"/>
                    <a:pt x="4" y="1"/>
                    <a:pt x="4" y="1"/>
                  </a:cubicBezTo>
                  <a:cubicBezTo>
                    <a:pt x="2" y="1"/>
                    <a:pt x="2" y="1"/>
                    <a:pt x="2" y="1"/>
                  </a:cubicBezTo>
                  <a:cubicBezTo>
                    <a:pt x="1" y="1"/>
                    <a:pt x="1" y="1"/>
                    <a:pt x="1" y="1"/>
                  </a:cubicBezTo>
                  <a:cubicBezTo>
                    <a:pt x="1" y="1"/>
                    <a:pt x="1" y="2"/>
                    <a:pt x="1" y="2"/>
                  </a:cubicBezTo>
                  <a:cubicBezTo>
                    <a:pt x="1" y="2"/>
                    <a:pt x="1" y="2"/>
                    <a:pt x="1" y="2"/>
                  </a:cubicBezTo>
                  <a:cubicBezTo>
                    <a:pt x="0" y="3"/>
                    <a:pt x="0" y="5"/>
                    <a:pt x="1" y="6"/>
                  </a:cubicBezTo>
                  <a:cubicBezTo>
                    <a:pt x="1" y="6"/>
                    <a:pt x="1" y="7"/>
                    <a:pt x="1" y="7"/>
                  </a:cubicBezTo>
                  <a:cubicBezTo>
                    <a:pt x="1" y="7"/>
                    <a:pt x="1" y="8"/>
                    <a:pt x="1" y="9"/>
                  </a:cubicBezTo>
                  <a:cubicBezTo>
                    <a:pt x="2" y="10"/>
                    <a:pt x="4" y="11"/>
                    <a:pt x="5" y="13"/>
                  </a:cubicBezTo>
                  <a:cubicBezTo>
                    <a:pt x="6" y="14"/>
                    <a:pt x="7" y="17"/>
                    <a:pt x="8" y="19"/>
                  </a:cubicBezTo>
                  <a:cubicBezTo>
                    <a:pt x="9" y="20"/>
                    <a:pt x="9" y="22"/>
                    <a:pt x="11" y="23"/>
                  </a:cubicBezTo>
                  <a:cubicBezTo>
                    <a:pt x="11" y="24"/>
                    <a:pt x="11" y="25"/>
                    <a:pt x="11" y="25"/>
                  </a:cubicBezTo>
                  <a:cubicBezTo>
                    <a:pt x="12" y="28"/>
                    <a:pt x="14" y="31"/>
                    <a:pt x="16" y="34"/>
                  </a:cubicBezTo>
                  <a:cubicBezTo>
                    <a:pt x="16" y="35"/>
                    <a:pt x="17" y="36"/>
                    <a:pt x="18" y="37"/>
                  </a:cubicBezTo>
                  <a:cubicBezTo>
                    <a:pt x="19" y="39"/>
                    <a:pt x="21" y="40"/>
                    <a:pt x="20" y="43"/>
                  </a:cubicBezTo>
                  <a:cubicBezTo>
                    <a:pt x="19" y="44"/>
                    <a:pt x="19" y="45"/>
                    <a:pt x="20" y="47"/>
                  </a:cubicBezTo>
                  <a:cubicBezTo>
                    <a:pt x="20" y="48"/>
                    <a:pt x="20" y="49"/>
                    <a:pt x="20" y="51"/>
                  </a:cubicBezTo>
                  <a:cubicBezTo>
                    <a:pt x="19" y="51"/>
                    <a:pt x="19" y="52"/>
                    <a:pt x="19" y="52"/>
                  </a:cubicBezTo>
                  <a:cubicBezTo>
                    <a:pt x="20" y="54"/>
                    <a:pt x="21" y="56"/>
                    <a:pt x="22" y="58"/>
                  </a:cubicBezTo>
                  <a:cubicBezTo>
                    <a:pt x="22" y="59"/>
                    <a:pt x="22" y="59"/>
                    <a:pt x="22" y="60"/>
                  </a:cubicBezTo>
                  <a:cubicBezTo>
                    <a:pt x="22" y="62"/>
                    <a:pt x="22" y="64"/>
                    <a:pt x="22" y="66"/>
                  </a:cubicBezTo>
                  <a:cubicBezTo>
                    <a:pt x="23" y="67"/>
                    <a:pt x="24" y="69"/>
                    <a:pt x="24" y="70"/>
                  </a:cubicBezTo>
                  <a:cubicBezTo>
                    <a:pt x="24" y="72"/>
                    <a:pt x="24" y="74"/>
                    <a:pt x="25" y="76"/>
                  </a:cubicBezTo>
                  <a:cubicBezTo>
                    <a:pt x="26" y="80"/>
                    <a:pt x="29" y="83"/>
                    <a:pt x="32" y="86"/>
                  </a:cubicBezTo>
                  <a:cubicBezTo>
                    <a:pt x="34" y="84"/>
                    <a:pt x="34" y="84"/>
                    <a:pt x="34" y="84"/>
                  </a:cubicBezTo>
                  <a:cubicBezTo>
                    <a:pt x="34" y="84"/>
                    <a:pt x="35" y="83"/>
                    <a:pt x="35" y="8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14" name="Freeform 896">
              <a:extLst>
                <a:ext uri="{FF2B5EF4-FFF2-40B4-BE49-F238E27FC236}">
                  <a16:creationId xmlns:a16="http://schemas.microsoft.com/office/drawing/2014/main" id="{6B4F93D0-B1F5-4F06-A275-F464A00777F3}"/>
                </a:ext>
              </a:extLst>
            </p:cNvPr>
            <p:cNvSpPr>
              <a:spLocks/>
            </p:cNvSpPr>
            <p:nvPr/>
          </p:nvSpPr>
          <p:spPr bwMode="auto">
            <a:xfrm>
              <a:off x="6960963" y="4764323"/>
              <a:ext cx="340670" cy="447105"/>
            </a:xfrm>
            <a:custGeom>
              <a:avLst/>
              <a:gdLst>
                <a:gd name="T0" fmla="*/ 53 w 73"/>
                <a:gd name="T1" fmla="*/ 5 h 118"/>
                <a:gd name="T2" fmla="*/ 44 w 73"/>
                <a:gd name="T3" fmla="*/ 8 h 118"/>
                <a:gd name="T4" fmla="*/ 40 w 73"/>
                <a:gd name="T5" fmla="*/ 9 h 118"/>
                <a:gd name="T6" fmla="*/ 38 w 73"/>
                <a:gd name="T7" fmla="*/ 7 h 118"/>
                <a:gd name="T8" fmla="*/ 30 w 73"/>
                <a:gd name="T9" fmla="*/ 8 h 118"/>
                <a:gd name="T10" fmla="*/ 29 w 73"/>
                <a:gd name="T11" fmla="*/ 20 h 118"/>
                <a:gd name="T12" fmla="*/ 38 w 73"/>
                <a:gd name="T13" fmla="*/ 29 h 118"/>
                <a:gd name="T14" fmla="*/ 37 w 73"/>
                <a:gd name="T15" fmla="*/ 33 h 118"/>
                <a:gd name="T16" fmla="*/ 35 w 73"/>
                <a:gd name="T17" fmla="*/ 39 h 118"/>
                <a:gd name="T18" fmla="*/ 34 w 73"/>
                <a:gd name="T19" fmla="*/ 44 h 118"/>
                <a:gd name="T20" fmla="*/ 33 w 73"/>
                <a:gd name="T21" fmla="*/ 47 h 118"/>
                <a:gd name="T22" fmla="*/ 30 w 73"/>
                <a:gd name="T23" fmla="*/ 42 h 118"/>
                <a:gd name="T24" fmla="*/ 29 w 73"/>
                <a:gd name="T25" fmla="*/ 33 h 118"/>
                <a:gd name="T26" fmla="*/ 28 w 73"/>
                <a:gd name="T27" fmla="*/ 28 h 118"/>
                <a:gd name="T28" fmla="*/ 23 w 73"/>
                <a:gd name="T29" fmla="*/ 29 h 118"/>
                <a:gd name="T30" fmla="*/ 19 w 73"/>
                <a:gd name="T31" fmla="*/ 25 h 118"/>
                <a:gd name="T32" fmla="*/ 1 w 73"/>
                <a:gd name="T33" fmla="*/ 36 h 118"/>
                <a:gd name="T34" fmla="*/ 6 w 73"/>
                <a:gd name="T35" fmla="*/ 39 h 118"/>
                <a:gd name="T36" fmla="*/ 14 w 73"/>
                <a:gd name="T37" fmla="*/ 42 h 118"/>
                <a:gd name="T38" fmla="*/ 18 w 73"/>
                <a:gd name="T39" fmla="*/ 43 h 118"/>
                <a:gd name="T40" fmla="*/ 18 w 73"/>
                <a:gd name="T41" fmla="*/ 48 h 118"/>
                <a:gd name="T42" fmla="*/ 18 w 73"/>
                <a:gd name="T43" fmla="*/ 50 h 118"/>
                <a:gd name="T44" fmla="*/ 18 w 73"/>
                <a:gd name="T45" fmla="*/ 52 h 118"/>
                <a:gd name="T46" fmla="*/ 18 w 73"/>
                <a:gd name="T47" fmla="*/ 54 h 118"/>
                <a:gd name="T48" fmla="*/ 18 w 73"/>
                <a:gd name="T49" fmla="*/ 57 h 118"/>
                <a:gd name="T50" fmla="*/ 18 w 73"/>
                <a:gd name="T51" fmla="*/ 57 h 118"/>
                <a:gd name="T52" fmla="*/ 16 w 73"/>
                <a:gd name="T53" fmla="*/ 59 h 118"/>
                <a:gd name="T54" fmla="*/ 18 w 73"/>
                <a:gd name="T55" fmla="*/ 61 h 118"/>
                <a:gd name="T56" fmla="*/ 17 w 73"/>
                <a:gd name="T57" fmla="*/ 65 h 118"/>
                <a:gd name="T58" fmla="*/ 19 w 73"/>
                <a:gd name="T59" fmla="*/ 66 h 118"/>
                <a:gd name="T60" fmla="*/ 15 w 73"/>
                <a:gd name="T61" fmla="*/ 72 h 118"/>
                <a:gd name="T62" fmla="*/ 14 w 73"/>
                <a:gd name="T63" fmla="*/ 76 h 118"/>
                <a:gd name="T64" fmla="*/ 7 w 73"/>
                <a:gd name="T65" fmla="*/ 85 h 118"/>
                <a:gd name="T66" fmla="*/ 11 w 73"/>
                <a:gd name="T67" fmla="*/ 99 h 118"/>
                <a:gd name="T68" fmla="*/ 12 w 73"/>
                <a:gd name="T69" fmla="*/ 112 h 118"/>
                <a:gd name="T70" fmla="*/ 18 w 73"/>
                <a:gd name="T71" fmla="*/ 118 h 118"/>
                <a:gd name="T72" fmla="*/ 18 w 73"/>
                <a:gd name="T73" fmla="*/ 114 h 118"/>
                <a:gd name="T74" fmla="*/ 17 w 73"/>
                <a:gd name="T75" fmla="*/ 111 h 118"/>
                <a:gd name="T76" fmla="*/ 22 w 73"/>
                <a:gd name="T77" fmla="*/ 106 h 118"/>
                <a:gd name="T78" fmla="*/ 36 w 73"/>
                <a:gd name="T79" fmla="*/ 96 h 118"/>
                <a:gd name="T80" fmla="*/ 36 w 73"/>
                <a:gd name="T81" fmla="*/ 93 h 118"/>
                <a:gd name="T82" fmla="*/ 37 w 73"/>
                <a:gd name="T83" fmla="*/ 86 h 118"/>
                <a:gd name="T84" fmla="*/ 35 w 73"/>
                <a:gd name="T85" fmla="*/ 83 h 118"/>
                <a:gd name="T86" fmla="*/ 33 w 73"/>
                <a:gd name="T87" fmla="*/ 75 h 118"/>
                <a:gd name="T88" fmla="*/ 31 w 73"/>
                <a:gd name="T89" fmla="*/ 70 h 118"/>
                <a:gd name="T90" fmla="*/ 33 w 73"/>
                <a:gd name="T91" fmla="*/ 66 h 118"/>
                <a:gd name="T92" fmla="*/ 34 w 73"/>
                <a:gd name="T93" fmla="*/ 65 h 118"/>
                <a:gd name="T94" fmla="*/ 42 w 73"/>
                <a:gd name="T95" fmla="*/ 59 h 118"/>
                <a:gd name="T96" fmla="*/ 48 w 73"/>
                <a:gd name="T97" fmla="*/ 52 h 118"/>
                <a:gd name="T98" fmla="*/ 59 w 73"/>
                <a:gd name="T99" fmla="*/ 47 h 118"/>
                <a:gd name="T100" fmla="*/ 64 w 73"/>
                <a:gd name="T101" fmla="*/ 44 h 118"/>
                <a:gd name="T102" fmla="*/ 67 w 73"/>
                <a:gd name="T103" fmla="*/ 39 h 118"/>
                <a:gd name="T104" fmla="*/ 72 w 73"/>
                <a:gd name="T105" fmla="*/ 31 h 118"/>
                <a:gd name="T106" fmla="*/ 70 w 73"/>
                <a:gd name="T107" fmla="*/ 26 h 118"/>
                <a:gd name="T108" fmla="*/ 69 w 73"/>
                <a:gd name="T109" fmla="*/ 7 h 118"/>
                <a:gd name="T110" fmla="*/ 69 w 73"/>
                <a:gd name="T111" fmla="*/ 0 h 118"/>
                <a:gd name="T112" fmla="*/ 56 w 73"/>
                <a:gd name="T113" fmla="*/ 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 h="118">
                  <a:moveTo>
                    <a:pt x="56" y="7"/>
                  </a:moveTo>
                  <a:cubicBezTo>
                    <a:pt x="53" y="5"/>
                    <a:pt x="53" y="5"/>
                    <a:pt x="53" y="5"/>
                  </a:cubicBezTo>
                  <a:cubicBezTo>
                    <a:pt x="48" y="9"/>
                    <a:pt x="48" y="9"/>
                    <a:pt x="48" y="9"/>
                  </a:cubicBezTo>
                  <a:cubicBezTo>
                    <a:pt x="44" y="8"/>
                    <a:pt x="44" y="8"/>
                    <a:pt x="44" y="8"/>
                  </a:cubicBezTo>
                  <a:cubicBezTo>
                    <a:pt x="43" y="9"/>
                    <a:pt x="43" y="9"/>
                    <a:pt x="43" y="9"/>
                  </a:cubicBezTo>
                  <a:cubicBezTo>
                    <a:pt x="40" y="9"/>
                    <a:pt x="40" y="9"/>
                    <a:pt x="40" y="9"/>
                  </a:cubicBezTo>
                  <a:cubicBezTo>
                    <a:pt x="40" y="7"/>
                    <a:pt x="40" y="7"/>
                    <a:pt x="40" y="7"/>
                  </a:cubicBezTo>
                  <a:cubicBezTo>
                    <a:pt x="38" y="7"/>
                    <a:pt x="38" y="7"/>
                    <a:pt x="38" y="7"/>
                  </a:cubicBezTo>
                  <a:cubicBezTo>
                    <a:pt x="36" y="8"/>
                    <a:pt x="36" y="8"/>
                    <a:pt x="36" y="8"/>
                  </a:cubicBezTo>
                  <a:cubicBezTo>
                    <a:pt x="30" y="8"/>
                    <a:pt x="30" y="8"/>
                    <a:pt x="30" y="8"/>
                  </a:cubicBezTo>
                  <a:cubicBezTo>
                    <a:pt x="28" y="12"/>
                    <a:pt x="28" y="12"/>
                    <a:pt x="28" y="12"/>
                  </a:cubicBezTo>
                  <a:cubicBezTo>
                    <a:pt x="29" y="20"/>
                    <a:pt x="29" y="20"/>
                    <a:pt x="29" y="20"/>
                  </a:cubicBezTo>
                  <a:cubicBezTo>
                    <a:pt x="33" y="22"/>
                    <a:pt x="33" y="22"/>
                    <a:pt x="33" y="22"/>
                  </a:cubicBezTo>
                  <a:cubicBezTo>
                    <a:pt x="38" y="29"/>
                    <a:pt x="38" y="29"/>
                    <a:pt x="38" y="29"/>
                  </a:cubicBezTo>
                  <a:cubicBezTo>
                    <a:pt x="38" y="32"/>
                    <a:pt x="38" y="32"/>
                    <a:pt x="38" y="32"/>
                  </a:cubicBezTo>
                  <a:cubicBezTo>
                    <a:pt x="37" y="33"/>
                    <a:pt x="37" y="33"/>
                    <a:pt x="37" y="33"/>
                  </a:cubicBezTo>
                  <a:cubicBezTo>
                    <a:pt x="37" y="39"/>
                    <a:pt x="37" y="39"/>
                    <a:pt x="37" y="39"/>
                  </a:cubicBezTo>
                  <a:cubicBezTo>
                    <a:pt x="35" y="39"/>
                    <a:pt x="35" y="39"/>
                    <a:pt x="35" y="39"/>
                  </a:cubicBezTo>
                  <a:cubicBezTo>
                    <a:pt x="33" y="42"/>
                    <a:pt x="33" y="42"/>
                    <a:pt x="33" y="42"/>
                  </a:cubicBezTo>
                  <a:cubicBezTo>
                    <a:pt x="34" y="44"/>
                    <a:pt x="34" y="44"/>
                    <a:pt x="34" y="44"/>
                  </a:cubicBezTo>
                  <a:cubicBezTo>
                    <a:pt x="34" y="47"/>
                    <a:pt x="34" y="47"/>
                    <a:pt x="34" y="47"/>
                  </a:cubicBezTo>
                  <a:cubicBezTo>
                    <a:pt x="33" y="47"/>
                    <a:pt x="33" y="47"/>
                    <a:pt x="33" y="47"/>
                  </a:cubicBezTo>
                  <a:cubicBezTo>
                    <a:pt x="33" y="45"/>
                    <a:pt x="33" y="45"/>
                    <a:pt x="33" y="45"/>
                  </a:cubicBezTo>
                  <a:cubicBezTo>
                    <a:pt x="30" y="42"/>
                    <a:pt x="30" y="42"/>
                    <a:pt x="30" y="42"/>
                  </a:cubicBezTo>
                  <a:cubicBezTo>
                    <a:pt x="27" y="38"/>
                    <a:pt x="27" y="38"/>
                    <a:pt x="27" y="38"/>
                  </a:cubicBezTo>
                  <a:cubicBezTo>
                    <a:pt x="29" y="33"/>
                    <a:pt x="29" y="33"/>
                    <a:pt x="29" y="33"/>
                  </a:cubicBezTo>
                  <a:cubicBezTo>
                    <a:pt x="29" y="29"/>
                    <a:pt x="29" y="29"/>
                    <a:pt x="29" y="29"/>
                  </a:cubicBezTo>
                  <a:cubicBezTo>
                    <a:pt x="28" y="28"/>
                    <a:pt x="28" y="28"/>
                    <a:pt x="28" y="28"/>
                  </a:cubicBezTo>
                  <a:cubicBezTo>
                    <a:pt x="24" y="28"/>
                    <a:pt x="24" y="28"/>
                    <a:pt x="24" y="28"/>
                  </a:cubicBezTo>
                  <a:cubicBezTo>
                    <a:pt x="23" y="29"/>
                    <a:pt x="23" y="29"/>
                    <a:pt x="23" y="29"/>
                  </a:cubicBezTo>
                  <a:cubicBezTo>
                    <a:pt x="20" y="25"/>
                    <a:pt x="20" y="25"/>
                    <a:pt x="20" y="25"/>
                  </a:cubicBezTo>
                  <a:cubicBezTo>
                    <a:pt x="19" y="25"/>
                    <a:pt x="19" y="25"/>
                    <a:pt x="19" y="25"/>
                  </a:cubicBezTo>
                  <a:cubicBezTo>
                    <a:pt x="0" y="32"/>
                    <a:pt x="0" y="32"/>
                    <a:pt x="0" y="32"/>
                  </a:cubicBezTo>
                  <a:cubicBezTo>
                    <a:pt x="1" y="36"/>
                    <a:pt x="1" y="36"/>
                    <a:pt x="1" y="36"/>
                  </a:cubicBezTo>
                  <a:cubicBezTo>
                    <a:pt x="1" y="39"/>
                    <a:pt x="1" y="39"/>
                    <a:pt x="1" y="39"/>
                  </a:cubicBezTo>
                  <a:cubicBezTo>
                    <a:pt x="6" y="39"/>
                    <a:pt x="6" y="39"/>
                    <a:pt x="6" y="39"/>
                  </a:cubicBezTo>
                  <a:cubicBezTo>
                    <a:pt x="11" y="42"/>
                    <a:pt x="11" y="42"/>
                    <a:pt x="11" y="42"/>
                  </a:cubicBezTo>
                  <a:cubicBezTo>
                    <a:pt x="14" y="42"/>
                    <a:pt x="14" y="42"/>
                    <a:pt x="14" y="42"/>
                  </a:cubicBezTo>
                  <a:cubicBezTo>
                    <a:pt x="17" y="43"/>
                    <a:pt x="17" y="43"/>
                    <a:pt x="17" y="43"/>
                  </a:cubicBezTo>
                  <a:cubicBezTo>
                    <a:pt x="18" y="43"/>
                    <a:pt x="18" y="43"/>
                    <a:pt x="18" y="43"/>
                  </a:cubicBezTo>
                  <a:cubicBezTo>
                    <a:pt x="17" y="45"/>
                    <a:pt x="17" y="45"/>
                    <a:pt x="17" y="45"/>
                  </a:cubicBezTo>
                  <a:cubicBezTo>
                    <a:pt x="18" y="48"/>
                    <a:pt x="18" y="48"/>
                    <a:pt x="18" y="48"/>
                  </a:cubicBezTo>
                  <a:cubicBezTo>
                    <a:pt x="18" y="50"/>
                    <a:pt x="18" y="50"/>
                    <a:pt x="18" y="50"/>
                  </a:cubicBezTo>
                  <a:cubicBezTo>
                    <a:pt x="18" y="50"/>
                    <a:pt x="18" y="50"/>
                    <a:pt x="18" y="50"/>
                  </a:cubicBezTo>
                  <a:cubicBezTo>
                    <a:pt x="18" y="50"/>
                    <a:pt x="18" y="52"/>
                    <a:pt x="18" y="52"/>
                  </a:cubicBezTo>
                  <a:cubicBezTo>
                    <a:pt x="18" y="52"/>
                    <a:pt x="18" y="52"/>
                    <a:pt x="18" y="52"/>
                  </a:cubicBezTo>
                  <a:cubicBezTo>
                    <a:pt x="18" y="52"/>
                    <a:pt x="18" y="53"/>
                    <a:pt x="18" y="53"/>
                  </a:cubicBezTo>
                  <a:cubicBezTo>
                    <a:pt x="18" y="53"/>
                    <a:pt x="18" y="54"/>
                    <a:pt x="18" y="54"/>
                  </a:cubicBezTo>
                  <a:cubicBezTo>
                    <a:pt x="18" y="54"/>
                    <a:pt x="19" y="56"/>
                    <a:pt x="19" y="56"/>
                  </a:cubicBezTo>
                  <a:cubicBezTo>
                    <a:pt x="18" y="57"/>
                    <a:pt x="18" y="57"/>
                    <a:pt x="18" y="57"/>
                  </a:cubicBezTo>
                  <a:cubicBezTo>
                    <a:pt x="18" y="57"/>
                    <a:pt x="18" y="57"/>
                    <a:pt x="18" y="57"/>
                  </a:cubicBezTo>
                  <a:cubicBezTo>
                    <a:pt x="18" y="57"/>
                    <a:pt x="18" y="57"/>
                    <a:pt x="18" y="57"/>
                  </a:cubicBezTo>
                  <a:cubicBezTo>
                    <a:pt x="18" y="58"/>
                    <a:pt x="18" y="58"/>
                    <a:pt x="18" y="58"/>
                  </a:cubicBezTo>
                  <a:cubicBezTo>
                    <a:pt x="16" y="59"/>
                    <a:pt x="16" y="59"/>
                    <a:pt x="16" y="59"/>
                  </a:cubicBezTo>
                  <a:cubicBezTo>
                    <a:pt x="16" y="60"/>
                    <a:pt x="16" y="60"/>
                    <a:pt x="16" y="60"/>
                  </a:cubicBezTo>
                  <a:cubicBezTo>
                    <a:pt x="18" y="61"/>
                    <a:pt x="18" y="61"/>
                    <a:pt x="18" y="61"/>
                  </a:cubicBezTo>
                  <a:cubicBezTo>
                    <a:pt x="17" y="63"/>
                    <a:pt x="17" y="63"/>
                    <a:pt x="17" y="63"/>
                  </a:cubicBezTo>
                  <a:cubicBezTo>
                    <a:pt x="17" y="65"/>
                    <a:pt x="17" y="65"/>
                    <a:pt x="17" y="65"/>
                  </a:cubicBezTo>
                  <a:cubicBezTo>
                    <a:pt x="19" y="66"/>
                    <a:pt x="19" y="66"/>
                    <a:pt x="19" y="66"/>
                  </a:cubicBezTo>
                  <a:cubicBezTo>
                    <a:pt x="19" y="66"/>
                    <a:pt x="19" y="66"/>
                    <a:pt x="19" y="66"/>
                  </a:cubicBezTo>
                  <a:cubicBezTo>
                    <a:pt x="19" y="67"/>
                    <a:pt x="19" y="67"/>
                    <a:pt x="19" y="67"/>
                  </a:cubicBezTo>
                  <a:cubicBezTo>
                    <a:pt x="15" y="72"/>
                    <a:pt x="15" y="72"/>
                    <a:pt x="15" y="72"/>
                  </a:cubicBezTo>
                  <a:cubicBezTo>
                    <a:pt x="15" y="74"/>
                    <a:pt x="15" y="74"/>
                    <a:pt x="15" y="74"/>
                  </a:cubicBezTo>
                  <a:cubicBezTo>
                    <a:pt x="14" y="76"/>
                    <a:pt x="14" y="76"/>
                    <a:pt x="14" y="76"/>
                  </a:cubicBezTo>
                  <a:cubicBezTo>
                    <a:pt x="15" y="77"/>
                    <a:pt x="15" y="77"/>
                    <a:pt x="15" y="77"/>
                  </a:cubicBezTo>
                  <a:cubicBezTo>
                    <a:pt x="7" y="85"/>
                    <a:pt x="7" y="85"/>
                    <a:pt x="7" y="85"/>
                  </a:cubicBezTo>
                  <a:cubicBezTo>
                    <a:pt x="9" y="93"/>
                    <a:pt x="9" y="93"/>
                    <a:pt x="9" y="93"/>
                  </a:cubicBezTo>
                  <a:cubicBezTo>
                    <a:pt x="11" y="99"/>
                    <a:pt x="11" y="99"/>
                    <a:pt x="11" y="99"/>
                  </a:cubicBezTo>
                  <a:cubicBezTo>
                    <a:pt x="11" y="111"/>
                    <a:pt x="11" y="111"/>
                    <a:pt x="11" y="111"/>
                  </a:cubicBezTo>
                  <a:cubicBezTo>
                    <a:pt x="12" y="112"/>
                    <a:pt x="12" y="112"/>
                    <a:pt x="12" y="112"/>
                  </a:cubicBezTo>
                  <a:cubicBezTo>
                    <a:pt x="12" y="118"/>
                    <a:pt x="12" y="118"/>
                    <a:pt x="12" y="118"/>
                  </a:cubicBezTo>
                  <a:cubicBezTo>
                    <a:pt x="18" y="118"/>
                    <a:pt x="18" y="118"/>
                    <a:pt x="18" y="118"/>
                  </a:cubicBezTo>
                  <a:cubicBezTo>
                    <a:pt x="19" y="117"/>
                    <a:pt x="19" y="116"/>
                    <a:pt x="18" y="115"/>
                  </a:cubicBezTo>
                  <a:cubicBezTo>
                    <a:pt x="18" y="114"/>
                    <a:pt x="18" y="114"/>
                    <a:pt x="18" y="114"/>
                  </a:cubicBezTo>
                  <a:cubicBezTo>
                    <a:pt x="17" y="114"/>
                    <a:pt x="17" y="113"/>
                    <a:pt x="17" y="113"/>
                  </a:cubicBezTo>
                  <a:cubicBezTo>
                    <a:pt x="17" y="112"/>
                    <a:pt x="17" y="111"/>
                    <a:pt x="17" y="111"/>
                  </a:cubicBezTo>
                  <a:cubicBezTo>
                    <a:pt x="18" y="109"/>
                    <a:pt x="20" y="108"/>
                    <a:pt x="20" y="107"/>
                  </a:cubicBezTo>
                  <a:cubicBezTo>
                    <a:pt x="21" y="107"/>
                    <a:pt x="21" y="107"/>
                    <a:pt x="22" y="106"/>
                  </a:cubicBezTo>
                  <a:cubicBezTo>
                    <a:pt x="24" y="106"/>
                    <a:pt x="25" y="105"/>
                    <a:pt x="27" y="104"/>
                  </a:cubicBezTo>
                  <a:cubicBezTo>
                    <a:pt x="31" y="103"/>
                    <a:pt x="35" y="102"/>
                    <a:pt x="36" y="96"/>
                  </a:cubicBezTo>
                  <a:cubicBezTo>
                    <a:pt x="34" y="97"/>
                    <a:pt x="35" y="95"/>
                    <a:pt x="35" y="94"/>
                  </a:cubicBezTo>
                  <a:cubicBezTo>
                    <a:pt x="36" y="94"/>
                    <a:pt x="36" y="94"/>
                    <a:pt x="36" y="93"/>
                  </a:cubicBezTo>
                  <a:cubicBezTo>
                    <a:pt x="36" y="92"/>
                    <a:pt x="36" y="91"/>
                    <a:pt x="36" y="90"/>
                  </a:cubicBezTo>
                  <a:cubicBezTo>
                    <a:pt x="37" y="89"/>
                    <a:pt x="37" y="88"/>
                    <a:pt x="37" y="86"/>
                  </a:cubicBezTo>
                  <a:cubicBezTo>
                    <a:pt x="37" y="85"/>
                    <a:pt x="37" y="84"/>
                    <a:pt x="35" y="84"/>
                  </a:cubicBezTo>
                  <a:cubicBezTo>
                    <a:pt x="35" y="84"/>
                    <a:pt x="35" y="83"/>
                    <a:pt x="35" y="83"/>
                  </a:cubicBezTo>
                  <a:cubicBezTo>
                    <a:pt x="35" y="82"/>
                    <a:pt x="35" y="80"/>
                    <a:pt x="34" y="80"/>
                  </a:cubicBezTo>
                  <a:cubicBezTo>
                    <a:pt x="33" y="78"/>
                    <a:pt x="33" y="77"/>
                    <a:pt x="33" y="75"/>
                  </a:cubicBezTo>
                  <a:cubicBezTo>
                    <a:pt x="33" y="74"/>
                    <a:pt x="33" y="73"/>
                    <a:pt x="32" y="73"/>
                  </a:cubicBezTo>
                  <a:cubicBezTo>
                    <a:pt x="31" y="73"/>
                    <a:pt x="31" y="71"/>
                    <a:pt x="31" y="70"/>
                  </a:cubicBezTo>
                  <a:cubicBezTo>
                    <a:pt x="31" y="70"/>
                    <a:pt x="31" y="70"/>
                    <a:pt x="31" y="69"/>
                  </a:cubicBezTo>
                  <a:cubicBezTo>
                    <a:pt x="31" y="68"/>
                    <a:pt x="32" y="67"/>
                    <a:pt x="33" y="66"/>
                  </a:cubicBezTo>
                  <a:cubicBezTo>
                    <a:pt x="33" y="66"/>
                    <a:pt x="33" y="66"/>
                    <a:pt x="33" y="66"/>
                  </a:cubicBezTo>
                  <a:cubicBezTo>
                    <a:pt x="34" y="66"/>
                    <a:pt x="34" y="65"/>
                    <a:pt x="34" y="65"/>
                  </a:cubicBezTo>
                  <a:cubicBezTo>
                    <a:pt x="36" y="64"/>
                    <a:pt x="37" y="61"/>
                    <a:pt x="40" y="60"/>
                  </a:cubicBezTo>
                  <a:cubicBezTo>
                    <a:pt x="41" y="60"/>
                    <a:pt x="41" y="60"/>
                    <a:pt x="42" y="59"/>
                  </a:cubicBezTo>
                  <a:cubicBezTo>
                    <a:pt x="42" y="58"/>
                    <a:pt x="44" y="57"/>
                    <a:pt x="45" y="55"/>
                  </a:cubicBezTo>
                  <a:cubicBezTo>
                    <a:pt x="45" y="54"/>
                    <a:pt x="47" y="53"/>
                    <a:pt x="48" y="52"/>
                  </a:cubicBezTo>
                  <a:cubicBezTo>
                    <a:pt x="49" y="51"/>
                    <a:pt x="51" y="50"/>
                    <a:pt x="53" y="49"/>
                  </a:cubicBezTo>
                  <a:cubicBezTo>
                    <a:pt x="55" y="48"/>
                    <a:pt x="57" y="47"/>
                    <a:pt x="59" y="47"/>
                  </a:cubicBezTo>
                  <a:cubicBezTo>
                    <a:pt x="59" y="46"/>
                    <a:pt x="61" y="47"/>
                    <a:pt x="61" y="46"/>
                  </a:cubicBezTo>
                  <a:cubicBezTo>
                    <a:pt x="62" y="45"/>
                    <a:pt x="63" y="44"/>
                    <a:pt x="64" y="44"/>
                  </a:cubicBezTo>
                  <a:cubicBezTo>
                    <a:pt x="65" y="43"/>
                    <a:pt x="66" y="43"/>
                    <a:pt x="66" y="41"/>
                  </a:cubicBezTo>
                  <a:cubicBezTo>
                    <a:pt x="67" y="41"/>
                    <a:pt x="67" y="40"/>
                    <a:pt x="67" y="39"/>
                  </a:cubicBezTo>
                  <a:cubicBezTo>
                    <a:pt x="69" y="38"/>
                    <a:pt x="71" y="36"/>
                    <a:pt x="71" y="34"/>
                  </a:cubicBezTo>
                  <a:cubicBezTo>
                    <a:pt x="71" y="33"/>
                    <a:pt x="71" y="32"/>
                    <a:pt x="72" y="31"/>
                  </a:cubicBezTo>
                  <a:cubicBezTo>
                    <a:pt x="72" y="30"/>
                    <a:pt x="73" y="29"/>
                    <a:pt x="72" y="29"/>
                  </a:cubicBezTo>
                  <a:cubicBezTo>
                    <a:pt x="71" y="28"/>
                    <a:pt x="71" y="27"/>
                    <a:pt x="70" y="26"/>
                  </a:cubicBezTo>
                  <a:cubicBezTo>
                    <a:pt x="70" y="21"/>
                    <a:pt x="70" y="16"/>
                    <a:pt x="70" y="11"/>
                  </a:cubicBezTo>
                  <a:cubicBezTo>
                    <a:pt x="70" y="10"/>
                    <a:pt x="70" y="9"/>
                    <a:pt x="69" y="7"/>
                  </a:cubicBezTo>
                  <a:cubicBezTo>
                    <a:pt x="69" y="7"/>
                    <a:pt x="69" y="6"/>
                    <a:pt x="70" y="6"/>
                  </a:cubicBezTo>
                  <a:cubicBezTo>
                    <a:pt x="71" y="4"/>
                    <a:pt x="70" y="1"/>
                    <a:pt x="69" y="0"/>
                  </a:cubicBezTo>
                  <a:cubicBezTo>
                    <a:pt x="66" y="2"/>
                    <a:pt x="66" y="2"/>
                    <a:pt x="66" y="2"/>
                  </a:cubicBezTo>
                  <a:lnTo>
                    <a:pt x="56" y="7"/>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15" name="Freeform 897">
              <a:extLst>
                <a:ext uri="{FF2B5EF4-FFF2-40B4-BE49-F238E27FC236}">
                  <a16:creationId xmlns:a16="http://schemas.microsoft.com/office/drawing/2014/main" id="{532A193C-604B-4C3A-8257-2F6641C1E79A}"/>
                </a:ext>
              </a:extLst>
            </p:cNvPr>
            <p:cNvSpPr>
              <a:spLocks/>
            </p:cNvSpPr>
            <p:nvPr/>
          </p:nvSpPr>
          <p:spPr bwMode="auto">
            <a:xfrm>
              <a:off x="5585795" y="3504039"/>
              <a:ext cx="383477" cy="245980"/>
            </a:xfrm>
            <a:custGeom>
              <a:avLst/>
              <a:gdLst>
                <a:gd name="T0" fmla="*/ 82 w 82"/>
                <a:gd name="T1" fmla="*/ 27 h 65"/>
                <a:gd name="T2" fmla="*/ 79 w 82"/>
                <a:gd name="T3" fmla="*/ 25 h 65"/>
                <a:gd name="T4" fmla="*/ 77 w 82"/>
                <a:gd name="T5" fmla="*/ 21 h 65"/>
                <a:gd name="T6" fmla="*/ 77 w 82"/>
                <a:gd name="T7" fmla="*/ 20 h 65"/>
                <a:gd name="T8" fmla="*/ 77 w 82"/>
                <a:gd name="T9" fmla="*/ 20 h 65"/>
                <a:gd name="T10" fmla="*/ 78 w 82"/>
                <a:gd name="T11" fmla="*/ 19 h 65"/>
                <a:gd name="T12" fmla="*/ 77 w 82"/>
                <a:gd name="T13" fmla="*/ 18 h 65"/>
                <a:gd name="T14" fmla="*/ 77 w 82"/>
                <a:gd name="T15" fmla="*/ 11 h 65"/>
                <a:gd name="T16" fmla="*/ 76 w 82"/>
                <a:gd name="T17" fmla="*/ 10 h 65"/>
                <a:gd name="T18" fmla="*/ 77 w 82"/>
                <a:gd name="T19" fmla="*/ 9 h 65"/>
                <a:gd name="T20" fmla="*/ 74 w 82"/>
                <a:gd name="T21" fmla="*/ 7 h 65"/>
                <a:gd name="T22" fmla="*/ 74 w 82"/>
                <a:gd name="T23" fmla="*/ 7 h 65"/>
                <a:gd name="T24" fmla="*/ 73 w 82"/>
                <a:gd name="T25" fmla="*/ 6 h 65"/>
                <a:gd name="T26" fmla="*/ 69 w 82"/>
                <a:gd name="T27" fmla="*/ 4 h 65"/>
                <a:gd name="T28" fmla="*/ 67 w 82"/>
                <a:gd name="T29" fmla="*/ 6 h 65"/>
                <a:gd name="T30" fmla="*/ 66 w 82"/>
                <a:gd name="T31" fmla="*/ 6 h 65"/>
                <a:gd name="T32" fmla="*/ 60 w 82"/>
                <a:gd name="T33" fmla="*/ 6 h 65"/>
                <a:gd name="T34" fmla="*/ 59 w 82"/>
                <a:gd name="T35" fmla="*/ 6 h 65"/>
                <a:gd name="T36" fmla="*/ 57 w 82"/>
                <a:gd name="T37" fmla="*/ 6 h 65"/>
                <a:gd name="T38" fmla="*/ 53 w 82"/>
                <a:gd name="T39" fmla="*/ 0 h 65"/>
                <a:gd name="T40" fmla="*/ 53 w 82"/>
                <a:gd name="T41" fmla="*/ 0 h 65"/>
                <a:gd name="T42" fmla="*/ 48 w 82"/>
                <a:gd name="T43" fmla="*/ 3 h 65"/>
                <a:gd name="T44" fmla="*/ 45 w 82"/>
                <a:gd name="T45" fmla="*/ 11 h 65"/>
                <a:gd name="T46" fmla="*/ 42 w 82"/>
                <a:gd name="T47" fmla="*/ 16 h 65"/>
                <a:gd name="T48" fmla="*/ 37 w 82"/>
                <a:gd name="T49" fmla="*/ 19 h 65"/>
                <a:gd name="T50" fmla="*/ 33 w 82"/>
                <a:gd name="T51" fmla="*/ 21 h 65"/>
                <a:gd name="T52" fmla="*/ 31 w 82"/>
                <a:gd name="T53" fmla="*/ 22 h 65"/>
                <a:gd name="T54" fmla="*/ 27 w 82"/>
                <a:gd name="T55" fmla="*/ 26 h 65"/>
                <a:gd name="T56" fmla="*/ 26 w 82"/>
                <a:gd name="T57" fmla="*/ 29 h 65"/>
                <a:gd name="T58" fmla="*/ 26 w 82"/>
                <a:gd name="T59" fmla="*/ 32 h 65"/>
                <a:gd name="T60" fmla="*/ 23 w 82"/>
                <a:gd name="T61" fmla="*/ 35 h 65"/>
                <a:gd name="T62" fmla="*/ 23 w 82"/>
                <a:gd name="T63" fmla="*/ 43 h 65"/>
                <a:gd name="T64" fmla="*/ 24 w 82"/>
                <a:gd name="T65" fmla="*/ 47 h 65"/>
                <a:gd name="T66" fmla="*/ 23 w 82"/>
                <a:gd name="T67" fmla="*/ 48 h 65"/>
                <a:gd name="T68" fmla="*/ 19 w 82"/>
                <a:gd name="T69" fmla="*/ 54 h 65"/>
                <a:gd name="T70" fmla="*/ 12 w 82"/>
                <a:gd name="T71" fmla="*/ 60 h 65"/>
                <a:gd name="T72" fmla="*/ 5 w 82"/>
                <a:gd name="T73" fmla="*/ 63 h 65"/>
                <a:gd name="T74" fmla="*/ 0 w 82"/>
                <a:gd name="T75" fmla="*/ 65 h 65"/>
                <a:gd name="T76" fmla="*/ 30 w 82"/>
                <a:gd name="T77" fmla="*/ 65 h 65"/>
                <a:gd name="T78" fmla="*/ 30 w 82"/>
                <a:gd name="T79" fmla="*/ 57 h 65"/>
                <a:gd name="T80" fmla="*/ 36 w 82"/>
                <a:gd name="T81" fmla="*/ 52 h 65"/>
                <a:gd name="T82" fmla="*/ 40 w 82"/>
                <a:gd name="T83" fmla="*/ 51 h 65"/>
                <a:gd name="T84" fmla="*/ 43 w 82"/>
                <a:gd name="T85" fmla="*/ 51 h 65"/>
                <a:gd name="T86" fmla="*/ 49 w 82"/>
                <a:gd name="T87" fmla="*/ 50 h 65"/>
                <a:gd name="T88" fmla="*/ 51 w 82"/>
                <a:gd name="T89" fmla="*/ 51 h 65"/>
                <a:gd name="T90" fmla="*/ 55 w 82"/>
                <a:gd name="T91" fmla="*/ 46 h 65"/>
                <a:gd name="T92" fmla="*/ 59 w 82"/>
                <a:gd name="T93" fmla="*/ 43 h 65"/>
                <a:gd name="T94" fmla="*/ 64 w 82"/>
                <a:gd name="T95" fmla="*/ 42 h 65"/>
                <a:gd name="T96" fmla="*/ 64 w 82"/>
                <a:gd name="T97" fmla="*/ 40 h 65"/>
                <a:gd name="T98" fmla="*/ 64 w 82"/>
                <a:gd name="T99" fmla="*/ 39 h 65"/>
                <a:gd name="T100" fmla="*/ 63 w 82"/>
                <a:gd name="T101" fmla="*/ 37 h 65"/>
                <a:gd name="T102" fmla="*/ 64 w 82"/>
                <a:gd name="T103" fmla="*/ 34 h 65"/>
                <a:gd name="T104" fmla="*/ 69 w 82"/>
                <a:gd name="T105" fmla="*/ 33 h 65"/>
                <a:gd name="T106" fmla="*/ 69 w 82"/>
                <a:gd name="T107" fmla="*/ 30 h 65"/>
                <a:gd name="T108" fmla="*/ 77 w 82"/>
                <a:gd name="T109" fmla="*/ 30 h 65"/>
                <a:gd name="T110" fmla="*/ 81 w 82"/>
                <a:gd name="T111" fmla="*/ 31 h 65"/>
                <a:gd name="T112" fmla="*/ 81 w 82"/>
                <a:gd name="T113" fmla="*/ 30 h 65"/>
                <a:gd name="T114" fmla="*/ 80 w 82"/>
                <a:gd name="T115" fmla="*/ 29 h 65"/>
                <a:gd name="T116" fmla="*/ 82 w 82"/>
                <a:gd name="T117"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65">
                  <a:moveTo>
                    <a:pt x="82" y="27"/>
                  </a:moveTo>
                  <a:cubicBezTo>
                    <a:pt x="79" y="25"/>
                    <a:pt x="79" y="25"/>
                    <a:pt x="79" y="25"/>
                  </a:cubicBezTo>
                  <a:cubicBezTo>
                    <a:pt x="77" y="21"/>
                    <a:pt x="77" y="21"/>
                    <a:pt x="77" y="21"/>
                  </a:cubicBezTo>
                  <a:cubicBezTo>
                    <a:pt x="77" y="20"/>
                    <a:pt x="77" y="20"/>
                    <a:pt x="77" y="20"/>
                  </a:cubicBezTo>
                  <a:cubicBezTo>
                    <a:pt x="77" y="20"/>
                    <a:pt x="77" y="20"/>
                    <a:pt x="77" y="20"/>
                  </a:cubicBezTo>
                  <a:cubicBezTo>
                    <a:pt x="78" y="19"/>
                    <a:pt x="78" y="19"/>
                    <a:pt x="78" y="19"/>
                  </a:cubicBezTo>
                  <a:cubicBezTo>
                    <a:pt x="77" y="18"/>
                    <a:pt x="77" y="18"/>
                    <a:pt x="77" y="18"/>
                  </a:cubicBezTo>
                  <a:cubicBezTo>
                    <a:pt x="77" y="11"/>
                    <a:pt x="77" y="11"/>
                    <a:pt x="77" y="11"/>
                  </a:cubicBezTo>
                  <a:cubicBezTo>
                    <a:pt x="76" y="10"/>
                    <a:pt x="76" y="10"/>
                    <a:pt x="76" y="10"/>
                  </a:cubicBezTo>
                  <a:cubicBezTo>
                    <a:pt x="77" y="9"/>
                    <a:pt x="77" y="9"/>
                    <a:pt x="77" y="9"/>
                  </a:cubicBezTo>
                  <a:cubicBezTo>
                    <a:pt x="74" y="7"/>
                    <a:pt x="74" y="7"/>
                    <a:pt x="74" y="7"/>
                  </a:cubicBezTo>
                  <a:cubicBezTo>
                    <a:pt x="74" y="7"/>
                    <a:pt x="74" y="7"/>
                    <a:pt x="74" y="7"/>
                  </a:cubicBezTo>
                  <a:cubicBezTo>
                    <a:pt x="73" y="6"/>
                    <a:pt x="73" y="6"/>
                    <a:pt x="73" y="6"/>
                  </a:cubicBezTo>
                  <a:cubicBezTo>
                    <a:pt x="70" y="7"/>
                    <a:pt x="70" y="7"/>
                    <a:pt x="69" y="4"/>
                  </a:cubicBezTo>
                  <a:cubicBezTo>
                    <a:pt x="68" y="5"/>
                    <a:pt x="68" y="6"/>
                    <a:pt x="67" y="6"/>
                  </a:cubicBezTo>
                  <a:cubicBezTo>
                    <a:pt x="67" y="6"/>
                    <a:pt x="66" y="6"/>
                    <a:pt x="66" y="6"/>
                  </a:cubicBezTo>
                  <a:cubicBezTo>
                    <a:pt x="64" y="6"/>
                    <a:pt x="62" y="5"/>
                    <a:pt x="60" y="6"/>
                  </a:cubicBezTo>
                  <a:cubicBezTo>
                    <a:pt x="60" y="7"/>
                    <a:pt x="59" y="7"/>
                    <a:pt x="59" y="6"/>
                  </a:cubicBezTo>
                  <a:cubicBezTo>
                    <a:pt x="58" y="6"/>
                    <a:pt x="57" y="6"/>
                    <a:pt x="57" y="6"/>
                  </a:cubicBezTo>
                  <a:cubicBezTo>
                    <a:pt x="56" y="4"/>
                    <a:pt x="53" y="3"/>
                    <a:pt x="53" y="0"/>
                  </a:cubicBezTo>
                  <a:cubicBezTo>
                    <a:pt x="53" y="0"/>
                    <a:pt x="53" y="0"/>
                    <a:pt x="53" y="0"/>
                  </a:cubicBezTo>
                  <a:cubicBezTo>
                    <a:pt x="52" y="0"/>
                    <a:pt x="48" y="2"/>
                    <a:pt x="48" y="3"/>
                  </a:cubicBezTo>
                  <a:cubicBezTo>
                    <a:pt x="48" y="5"/>
                    <a:pt x="47" y="8"/>
                    <a:pt x="45" y="11"/>
                  </a:cubicBezTo>
                  <a:cubicBezTo>
                    <a:pt x="44" y="13"/>
                    <a:pt x="44" y="15"/>
                    <a:pt x="42" y="16"/>
                  </a:cubicBezTo>
                  <a:cubicBezTo>
                    <a:pt x="41" y="17"/>
                    <a:pt x="39" y="18"/>
                    <a:pt x="37" y="19"/>
                  </a:cubicBezTo>
                  <a:cubicBezTo>
                    <a:pt x="36" y="20"/>
                    <a:pt x="34" y="20"/>
                    <a:pt x="33" y="21"/>
                  </a:cubicBezTo>
                  <a:cubicBezTo>
                    <a:pt x="32" y="21"/>
                    <a:pt x="31" y="21"/>
                    <a:pt x="31" y="22"/>
                  </a:cubicBezTo>
                  <a:cubicBezTo>
                    <a:pt x="30" y="24"/>
                    <a:pt x="29" y="25"/>
                    <a:pt x="27" y="26"/>
                  </a:cubicBezTo>
                  <a:cubicBezTo>
                    <a:pt x="27" y="27"/>
                    <a:pt x="26" y="28"/>
                    <a:pt x="26" y="29"/>
                  </a:cubicBezTo>
                  <a:cubicBezTo>
                    <a:pt x="26" y="30"/>
                    <a:pt x="26" y="31"/>
                    <a:pt x="26" y="32"/>
                  </a:cubicBezTo>
                  <a:cubicBezTo>
                    <a:pt x="24" y="33"/>
                    <a:pt x="24" y="34"/>
                    <a:pt x="23" y="35"/>
                  </a:cubicBezTo>
                  <a:cubicBezTo>
                    <a:pt x="22" y="38"/>
                    <a:pt x="22" y="41"/>
                    <a:pt x="23" y="43"/>
                  </a:cubicBezTo>
                  <a:cubicBezTo>
                    <a:pt x="23" y="44"/>
                    <a:pt x="24" y="45"/>
                    <a:pt x="24" y="47"/>
                  </a:cubicBezTo>
                  <a:cubicBezTo>
                    <a:pt x="23" y="47"/>
                    <a:pt x="23" y="48"/>
                    <a:pt x="23" y="48"/>
                  </a:cubicBezTo>
                  <a:cubicBezTo>
                    <a:pt x="21" y="50"/>
                    <a:pt x="21" y="52"/>
                    <a:pt x="19" y="54"/>
                  </a:cubicBezTo>
                  <a:cubicBezTo>
                    <a:pt x="17" y="56"/>
                    <a:pt x="13" y="57"/>
                    <a:pt x="12" y="60"/>
                  </a:cubicBezTo>
                  <a:cubicBezTo>
                    <a:pt x="9" y="61"/>
                    <a:pt x="7" y="63"/>
                    <a:pt x="5" y="63"/>
                  </a:cubicBezTo>
                  <a:cubicBezTo>
                    <a:pt x="3" y="63"/>
                    <a:pt x="1" y="63"/>
                    <a:pt x="0" y="65"/>
                  </a:cubicBezTo>
                  <a:cubicBezTo>
                    <a:pt x="30" y="65"/>
                    <a:pt x="30" y="65"/>
                    <a:pt x="30" y="65"/>
                  </a:cubicBezTo>
                  <a:cubicBezTo>
                    <a:pt x="30" y="57"/>
                    <a:pt x="30" y="57"/>
                    <a:pt x="30" y="57"/>
                  </a:cubicBezTo>
                  <a:cubicBezTo>
                    <a:pt x="36" y="52"/>
                    <a:pt x="36" y="52"/>
                    <a:pt x="36" y="52"/>
                  </a:cubicBezTo>
                  <a:cubicBezTo>
                    <a:pt x="40" y="51"/>
                    <a:pt x="40" y="51"/>
                    <a:pt x="40" y="51"/>
                  </a:cubicBezTo>
                  <a:cubicBezTo>
                    <a:pt x="43" y="51"/>
                    <a:pt x="43" y="51"/>
                    <a:pt x="43" y="51"/>
                  </a:cubicBezTo>
                  <a:cubicBezTo>
                    <a:pt x="49" y="50"/>
                    <a:pt x="49" y="50"/>
                    <a:pt x="49" y="50"/>
                  </a:cubicBezTo>
                  <a:cubicBezTo>
                    <a:pt x="51" y="51"/>
                    <a:pt x="51" y="51"/>
                    <a:pt x="51" y="51"/>
                  </a:cubicBezTo>
                  <a:cubicBezTo>
                    <a:pt x="55" y="46"/>
                    <a:pt x="55" y="46"/>
                    <a:pt x="55" y="46"/>
                  </a:cubicBezTo>
                  <a:cubicBezTo>
                    <a:pt x="55" y="46"/>
                    <a:pt x="59" y="43"/>
                    <a:pt x="59" y="43"/>
                  </a:cubicBezTo>
                  <a:cubicBezTo>
                    <a:pt x="60" y="43"/>
                    <a:pt x="64" y="42"/>
                    <a:pt x="64" y="42"/>
                  </a:cubicBezTo>
                  <a:cubicBezTo>
                    <a:pt x="64" y="40"/>
                    <a:pt x="64" y="40"/>
                    <a:pt x="64" y="40"/>
                  </a:cubicBezTo>
                  <a:cubicBezTo>
                    <a:pt x="64" y="39"/>
                    <a:pt x="64" y="39"/>
                    <a:pt x="64" y="39"/>
                  </a:cubicBezTo>
                  <a:cubicBezTo>
                    <a:pt x="63" y="37"/>
                    <a:pt x="63" y="37"/>
                    <a:pt x="63" y="37"/>
                  </a:cubicBezTo>
                  <a:cubicBezTo>
                    <a:pt x="64" y="34"/>
                    <a:pt x="64" y="34"/>
                    <a:pt x="64" y="34"/>
                  </a:cubicBezTo>
                  <a:cubicBezTo>
                    <a:pt x="69" y="33"/>
                    <a:pt x="69" y="33"/>
                    <a:pt x="69" y="33"/>
                  </a:cubicBezTo>
                  <a:cubicBezTo>
                    <a:pt x="69" y="30"/>
                    <a:pt x="69" y="30"/>
                    <a:pt x="69" y="30"/>
                  </a:cubicBezTo>
                  <a:cubicBezTo>
                    <a:pt x="77" y="30"/>
                    <a:pt x="77" y="30"/>
                    <a:pt x="77" y="30"/>
                  </a:cubicBezTo>
                  <a:cubicBezTo>
                    <a:pt x="81" y="31"/>
                    <a:pt x="81" y="31"/>
                    <a:pt x="81" y="31"/>
                  </a:cubicBezTo>
                  <a:cubicBezTo>
                    <a:pt x="81" y="30"/>
                    <a:pt x="81" y="30"/>
                    <a:pt x="81" y="30"/>
                  </a:cubicBezTo>
                  <a:cubicBezTo>
                    <a:pt x="80" y="29"/>
                    <a:pt x="80" y="29"/>
                    <a:pt x="80" y="29"/>
                  </a:cubicBezTo>
                  <a:lnTo>
                    <a:pt x="82" y="27"/>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16" name="Freeform 898">
              <a:extLst>
                <a:ext uri="{FF2B5EF4-FFF2-40B4-BE49-F238E27FC236}">
                  <a16:creationId xmlns:a16="http://schemas.microsoft.com/office/drawing/2014/main" id="{0E5BC7D8-E7C4-4244-84D7-93DFF1541EDD}"/>
                </a:ext>
              </a:extLst>
            </p:cNvPr>
            <p:cNvSpPr>
              <a:spLocks/>
            </p:cNvSpPr>
            <p:nvPr/>
          </p:nvSpPr>
          <p:spPr bwMode="auto">
            <a:xfrm>
              <a:off x="7820667" y="5021878"/>
              <a:ext cx="14269" cy="15917"/>
            </a:xfrm>
            <a:custGeom>
              <a:avLst/>
              <a:gdLst>
                <a:gd name="T0" fmla="*/ 3 w 3"/>
                <a:gd name="T1" fmla="*/ 2 h 4"/>
                <a:gd name="T2" fmla="*/ 2 w 3"/>
                <a:gd name="T3" fmla="*/ 0 h 4"/>
                <a:gd name="T4" fmla="*/ 0 w 3"/>
                <a:gd name="T5" fmla="*/ 3 h 4"/>
                <a:gd name="T6" fmla="*/ 1 w 3"/>
                <a:gd name="T7" fmla="*/ 4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3" y="1"/>
                    <a:pt x="3" y="0"/>
                    <a:pt x="2" y="0"/>
                  </a:cubicBezTo>
                  <a:cubicBezTo>
                    <a:pt x="2" y="0"/>
                    <a:pt x="0" y="2"/>
                    <a:pt x="0" y="3"/>
                  </a:cubicBezTo>
                  <a:cubicBezTo>
                    <a:pt x="0" y="3"/>
                    <a:pt x="1" y="4"/>
                    <a:pt x="1" y="4"/>
                  </a:cubicBezTo>
                  <a:cubicBezTo>
                    <a:pt x="2" y="4"/>
                    <a:pt x="3" y="2"/>
                    <a:pt x="3"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17" name="Freeform 899">
              <a:extLst>
                <a:ext uri="{FF2B5EF4-FFF2-40B4-BE49-F238E27FC236}">
                  <a16:creationId xmlns:a16="http://schemas.microsoft.com/office/drawing/2014/main" id="{6D357601-DDA3-41C5-94DA-6DB1214910FE}"/>
                </a:ext>
              </a:extLst>
            </p:cNvPr>
            <p:cNvSpPr>
              <a:spLocks/>
            </p:cNvSpPr>
            <p:nvPr/>
          </p:nvSpPr>
          <p:spPr bwMode="auto">
            <a:xfrm>
              <a:off x="5459157" y="3761594"/>
              <a:ext cx="388829" cy="345819"/>
            </a:xfrm>
            <a:custGeom>
              <a:avLst/>
              <a:gdLst>
                <a:gd name="T0" fmla="*/ 35 w 83"/>
                <a:gd name="T1" fmla="*/ 91 h 91"/>
                <a:gd name="T2" fmla="*/ 35 w 83"/>
                <a:gd name="T3" fmla="*/ 89 h 91"/>
                <a:gd name="T4" fmla="*/ 35 w 83"/>
                <a:gd name="T5" fmla="*/ 87 h 91"/>
                <a:gd name="T6" fmla="*/ 36 w 83"/>
                <a:gd name="T7" fmla="*/ 86 h 91"/>
                <a:gd name="T8" fmla="*/ 38 w 83"/>
                <a:gd name="T9" fmla="*/ 85 h 91"/>
                <a:gd name="T10" fmla="*/ 41 w 83"/>
                <a:gd name="T11" fmla="*/ 89 h 91"/>
                <a:gd name="T12" fmla="*/ 43 w 83"/>
                <a:gd name="T13" fmla="*/ 87 h 91"/>
                <a:gd name="T14" fmla="*/ 52 w 83"/>
                <a:gd name="T15" fmla="*/ 87 h 91"/>
                <a:gd name="T16" fmla="*/ 52 w 83"/>
                <a:gd name="T17" fmla="*/ 85 h 91"/>
                <a:gd name="T18" fmla="*/ 52 w 83"/>
                <a:gd name="T19" fmla="*/ 86 h 91"/>
                <a:gd name="T20" fmla="*/ 78 w 83"/>
                <a:gd name="T21" fmla="*/ 86 h 91"/>
                <a:gd name="T22" fmla="*/ 79 w 83"/>
                <a:gd name="T23" fmla="*/ 81 h 91"/>
                <a:gd name="T24" fmla="*/ 79 w 83"/>
                <a:gd name="T25" fmla="*/ 80 h 91"/>
                <a:gd name="T26" fmla="*/ 77 w 83"/>
                <a:gd name="T27" fmla="*/ 79 h 91"/>
                <a:gd name="T28" fmla="*/ 71 w 83"/>
                <a:gd name="T29" fmla="*/ 17 h 91"/>
                <a:gd name="T30" fmla="*/ 83 w 83"/>
                <a:gd name="T31" fmla="*/ 17 h 91"/>
                <a:gd name="T32" fmla="*/ 57 w 83"/>
                <a:gd name="T33" fmla="*/ 0 h 91"/>
                <a:gd name="T34" fmla="*/ 57 w 83"/>
                <a:gd name="T35" fmla="*/ 10 h 91"/>
                <a:gd name="T36" fmla="*/ 34 w 83"/>
                <a:gd name="T37" fmla="*/ 10 h 91"/>
                <a:gd name="T38" fmla="*/ 34 w 83"/>
                <a:gd name="T39" fmla="*/ 29 h 91"/>
                <a:gd name="T40" fmla="*/ 30 w 83"/>
                <a:gd name="T41" fmla="*/ 30 h 91"/>
                <a:gd name="T42" fmla="*/ 26 w 83"/>
                <a:gd name="T43" fmla="*/ 33 h 91"/>
                <a:gd name="T44" fmla="*/ 27 w 83"/>
                <a:gd name="T45" fmla="*/ 44 h 91"/>
                <a:gd name="T46" fmla="*/ 1 w 83"/>
                <a:gd name="T47" fmla="*/ 45 h 91"/>
                <a:gd name="T48" fmla="*/ 0 w 83"/>
                <a:gd name="T49" fmla="*/ 49 h 91"/>
                <a:gd name="T50" fmla="*/ 1 w 83"/>
                <a:gd name="T51" fmla="*/ 47 h 91"/>
                <a:gd name="T52" fmla="*/ 1 w 83"/>
                <a:gd name="T53" fmla="*/ 47 h 91"/>
                <a:gd name="T54" fmla="*/ 5 w 83"/>
                <a:gd name="T55" fmla="*/ 52 h 91"/>
                <a:gd name="T56" fmla="*/ 5 w 83"/>
                <a:gd name="T57" fmla="*/ 58 h 91"/>
                <a:gd name="T58" fmla="*/ 5 w 83"/>
                <a:gd name="T59" fmla="*/ 59 h 91"/>
                <a:gd name="T60" fmla="*/ 5 w 83"/>
                <a:gd name="T61" fmla="*/ 61 h 91"/>
                <a:gd name="T62" fmla="*/ 6 w 83"/>
                <a:gd name="T63" fmla="*/ 62 h 91"/>
                <a:gd name="T64" fmla="*/ 7 w 83"/>
                <a:gd name="T65" fmla="*/ 65 h 91"/>
                <a:gd name="T66" fmla="*/ 7 w 83"/>
                <a:gd name="T67" fmla="*/ 73 h 91"/>
                <a:gd name="T68" fmla="*/ 6 w 83"/>
                <a:gd name="T69" fmla="*/ 74 h 91"/>
                <a:gd name="T70" fmla="*/ 5 w 83"/>
                <a:gd name="T71" fmla="*/ 78 h 91"/>
                <a:gd name="T72" fmla="*/ 4 w 83"/>
                <a:gd name="T73" fmla="*/ 81 h 91"/>
                <a:gd name="T74" fmla="*/ 5 w 83"/>
                <a:gd name="T75" fmla="*/ 79 h 91"/>
                <a:gd name="T76" fmla="*/ 9 w 83"/>
                <a:gd name="T77" fmla="*/ 80 h 91"/>
                <a:gd name="T78" fmla="*/ 14 w 83"/>
                <a:gd name="T79" fmla="*/ 78 h 91"/>
                <a:gd name="T80" fmla="*/ 18 w 83"/>
                <a:gd name="T81" fmla="*/ 78 h 91"/>
                <a:gd name="T82" fmla="*/ 21 w 83"/>
                <a:gd name="T83" fmla="*/ 81 h 91"/>
                <a:gd name="T84" fmla="*/ 24 w 83"/>
                <a:gd name="T85" fmla="*/ 82 h 91"/>
                <a:gd name="T86" fmla="*/ 25 w 83"/>
                <a:gd name="T87" fmla="*/ 82 h 91"/>
                <a:gd name="T88" fmla="*/ 25 w 83"/>
                <a:gd name="T89" fmla="*/ 85 h 91"/>
                <a:gd name="T90" fmla="*/ 28 w 83"/>
                <a:gd name="T91" fmla="*/ 86 h 91"/>
                <a:gd name="T92" fmla="*/ 29 w 83"/>
                <a:gd name="T93" fmla="*/ 89 h 91"/>
                <a:gd name="T94" fmla="*/ 32 w 83"/>
                <a:gd name="T95" fmla="*/ 91 h 91"/>
                <a:gd name="T96" fmla="*/ 34 w 83"/>
                <a:gd name="T97" fmla="*/ 91 h 91"/>
                <a:gd name="T98" fmla="*/ 35 w 83"/>
                <a:gd name="T9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91">
                  <a:moveTo>
                    <a:pt x="35" y="91"/>
                  </a:moveTo>
                  <a:cubicBezTo>
                    <a:pt x="35" y="91"/>
                    <a:pt x="35" y="89"/>
                    <a:pt x="35" y="89"/>
                  </a:cubicBezTo>
                  <a:cubicBezTo>
                    <a:pt x="35" y="89"/>
                    <a:pt x="35" y="88"/>
                    <a:pt x="35" y="87"/>
                  </a:cubicBezTo>
                  <a:cubicBezTo>
                    <a:pt x="36" y="87"/>
                    <a:pt x="36" y="86"/>
                    <a:pt x="36" y="86"/>
                  </a:cubicBezTo>
                  <a:cubicBezTo>
                    <a:pt x="38" y="85"/>
                    <a:pt x="38" y="85"/>
                    <a:pt x="38" y="85"/>
                  </a:cubicBezTo>
                  <a:cubicBezTo>
                    <a:pt x="41" y="89"/>
                    <a:pt x="41" y="89"/>
                    <a:pt x="41" y="89"/>
                  </a:cubicBezTo>
                  <a:cubicBezTo>
                    <a:pt x="43" y="87"/>
                    <a:pt x="43" y="87"/>
                    <a:pt x="43" y="87"/>
                  </a:cubicBezTo>
                  <a:cubicBezTo>
                    <a:pt x="52" y="87"/>
                    <a:pt x="52" y="87"/>
                    <a:pt x="52" y="87"/>
                  </a:cubicBezTo>
                  <a:cubicBezTo>
                    <a:pt x="52" y="85"/>
                    <a:pt x="52" y="85"/>
                    <a:pt x="52" y="85"/>
                  </a:cubicBezTo>
                  <a:cubicBezTo>
                    <a:pt x="52" y="86"/>
                    <a:pt x="52" y="86"/>
                    <a:pt x="52" y="86"/>
                  </a:cubicBezTo>
                  <a:cubicBezTo>
                    <a:pt x="78" y="86"/>
                    <a:pt x="78" y="86"/>
                    <a:pt x="78" y="86"/>
                  </a:cubicBezTo>
                  <a:cubicBezTo>
                    <a:pt x="79" y="81"/>
                    <a:pt x="79" y="81"/>
                    <a:pt x="79" y="81"/>
                  </a:cubicBezTo>
                  <a:cubicBezTo>
                    <a:pt x="79" y="81"/>
                    <a:pt x="79" y="80"/>
                    <a:pt x="79" y="80"/>
                  </a:cubicBezTo>
                  <a:cubicBezTo>
                    <a:pt x="79" y="80"/>
                    <a:pt x="77" y="79"/>
                    <a:pt x="77" y="79"/>
                  </a:cubicBezTo>
                  <a:cubicBezTo>
                    <a:pt x="71" y="17"/>
                    <a:pt x="71" y="17"/>
                    <a:pt x="71" y="17"/>
                  </a:cubicBezTo>
                  <a:cubicBezTo>
                    <a:pt x="83" y="17"/>
                    <a:pt x="83" y="17"/>
                    <a:pt x="83" y="17"/>
                  </a:cubicBezTo>
                  <a:cubicBezTo>
                    <a:pt x="57" y="0"/>
                    <a:pt x="57" y="0"/>
                    <a:pt x="57" y="0"/>
                  </a:cubicBezTo>
                  <a:cubicBezTo>
                    <a:pt x="57" y="10"/>
                    <a:pt x="57" y="10"/>
                    <a:pt x="57" y="10"/>
                  </a:cubicBezTo>
                  <a:cubicBezTo>
                    <a:pt x="34" y="10"/>
                    <a:pt x="34" y="10"/>
                    <a:pt x="34" y="10"/>
                  </a:cubicBezTo>
                  <a:cubicBezTo>
                    <a:pt x="34" y="29"/>
                    <a:pt x="34" y="29"/>
                    <a:pt x="34" y="29"/>
                  </a:cubicBezTo>
                  <a:cubicBezTo>
                    <a:pt x="30" y="30"/>
                    <a:pt x="30" y="30"/>
                    <a:pt x="30" y="30"/>
                  </a:cubicBezTo>
                  <a:cubicBezTo>
                    <a:pt x="26" y="33"/>
                    <a:pt x="26" y="33"/>
                    <a:pt x="26" y="33"/>
                  </a:cubicBezTo>
                  <a:cubicBezTo>
                    <a:pt x="27" y="44"/>
                    <a:pt x="27" y="44"/>
                    <a:pt x="27" y="44"/>
                  </a:cubicBezTo>
                  <a:cubicBezTo>
                    <a:pt x="1" y="45"/>
                    <a:pt x="1" y="45"/>
                    <a:pt x="1" y="45"/>
                  </a:cubicBezTo>
                  <a:cubicBezTo>
                    <a:pt x="0" y="46"/>
                    <a:pt x="0" y="47"/>
                    <a:pt x="0" y="49"/>
                  </a:cubicBezTo>
                  <a:cubicBezTo>
                    <a:pt x="1" y="48"/>
                    <a:pt x="0" y="47"/>
                    <a:pt x="1" y="47"/>
                  </a:cubicBezTo>
                  <a:cubicBezTo>
                    <a:pt x="1" y="47"/>
                    <a:pt x="1" y="47"/>
                    <a:pt x="1" y="47"/>
                  </a:cubicBezTo>
                  <a:cubicBezTo>
                    <a:pt x="2" y="49"/>
                    <a:pt x="4" y="50"/>
                    <a:pt x="5" y="52"/>
                  </a:cubicBezTo>
                  <a:cubicBezTo>
                    <a:pt x="6" y="54"/>
                    <a:pt x="6" y="56"/>
                    <a:pt x="5" y="58"/>
                  </a:cubicBezTo>
                  <a:cubicBezTo>
                    <a:pt x="4" y="58"/>
                    <a:pt x="4" y="58"/>
                    <a:pt x="5" y="59"/>
                  </a:cubicBezTo>
                  <a:cubicBezTo>
                    <a:pt x="4" y="60"/>
                    <a:pt x="4" y="61"/>
                    <a:pt x="5" y="61"/>
                  </a:cubicBezTo>
                  <a:cubicBezTo>
                    <a:pt x="6" y="61"/>
                    <a:pt x="6" y="62"/>
                    <a:pt x="6" y="62"/>
                  </a:cubicBezTo>
                  <a:cubicBezTo>
                    <a:pt x="6" y="63"/>
                    <a:pt x="7" y="64"/>
                    <a:pt x="7" y="65"/>
                  </a:cubicBezTo>
                  <a:cubicBezTo>
                    <a:pt x="7" y="68"/>
                    <a:pt x="7" y="70"/>
                    <a:pt x="7" y="73"/>
                  </a:cubicBezTo>
                  <a:cubicBezTo>
                    <a:pt x="6" y="73"/>
                    <a:pt x="6" y="74"/>
                    <a:pt x="6" y="74"/>
                  </a:cubicBezTo>
                  <a:cubicBezTo>
                    <a:pt x="6" y="75"/>
                    <a:pt x="5" y="77"/>
                    <a:pt x="5" y="78"/>
                  </a:cubicBezTo>
                  <a:cubicBezTo>
                    <a:pt x="5" y="79"/>
                    <a:pt x="4" y="80"/>
                    <a:pt x="4" y="81"/>
                  </a:cubicBezTo>
                  <a:cubicBezTo>
                    <a:pt x="5" y="79"/>
                    <a:pt x="5" y="79"/>
                    <a:pt x="5" y="79"/>
                  </a:cubicBezTo>
                  <a:cubicBezTo>
                    <a:pt x="9" y="80"/>
                    <a:pt x="9" y="80"/>
                    <a:pt x="9" y="80"/>
                  </a:cubicBezTo>
                  <a:cubicBezTo>
                    <a:pt x="14" y="78"/>
                    <a:pt x="14" y="78"/>
                    <a:pt x="14" y="78"/>
                  </a:cubicBezTo>
                  <a:cubicBezTo>
                    <a:pt x="18" y="78"/>
                    <a:pt x="18" y="78"/>
                    <a:pt x="18" y="78"/>
                  </a:cubicBezTo>
                  <a:cubicBezTo>
                    <a:pt x="21" y="81"/>
                    <a:pt x="21" y="81"/>
                    <a:pt x="21" y="81"/>
                  </a:cubicBezTo>
                  <a:cubicBezTo>
                    <a:pt x="24" y="82"/>
                    <a:pt x="24" y="82"/>
                    <a:pt x="24" y="82"/>
                  </a:cubicBezTo>
                  <a:cubicBezTo>
                    <a:pt x="25" y="82"/>
                    <a:pt x="25" y="82"/>
                    <a:pt x="25" y="82"/>
                  </a:cubicBezTo>
                  <a:cubicBezTo>
                    <a:pt x="25" y="85"/>
                    <a:pt x="25" y="85"/>
                    <a:pt x="25" y="85"/>
                  </a:cubicBezTo>
                  <a:cubicBezTo>
                    <a:pt x="28" y="86"/>
                    <a:pt x="28" y="86"/>
                    <a:pt x="28" y="86"/>
                  </a:cubicBezTo>
                  <a:cubicBezTo>
                    <a:pt x="29" y="89"/>
                    <a:pt x="29" y="89"/>
                    <a:pt x="29" y="89"/>
                  </a:cubicBezTo>
                  <a:cubicBezTo>
                    <a:pt x="32" y="91"/>
                    <a:pt x="32" y="91"/>
                    <a:pt x="32" y="91"/>
                  </a:cubicBezTo>
                  <a:cubicBezTo>
                    <a:pt x="34" y="91"/>
                    <a:pt x="34" y="91"/>
                    <a:pt x="34" y="91"/>
                  </a:cubicBezTo>
                  <a:lnTo>
                    <a:pt x="35" y="9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18" name="Freeform 900">
              <a:extLst>
                <a:ext uri="{FF2B5EF4-FFF2-40B4-BE49-F238E27FC236}">
                  <a16:creationId xmlns:a16="http://schemas.microsoft.com/office/drawing/2014/main" id="{420D6C73-864B-49FC-B6F1-782780805C0E}"/>
                </a:ext>
              </a:extLst>
            </p:cNvPr>
            <p:cNvSpPr>
              <a:spLocks/>
            </p:cNvSpPr>
            <p:nvPr/>
          </p:nvSpPr>
          <p:spPr bwMode="auto">
            <a:xfrm>
              <a:off x="5608981" y="3826706"/>
              <a:ext cx="524384" cy="406590"/>
            </a:xfrm>
            <a:custGeom>
              <a:avLst/>
              <a:gdLst>
                <a:gd name="T0" fmla="*/ 107 w 112"/>
                <a:gd name="T1" fmla="*/ 70 h 107"/>
                <a:gd name="T2" fmla="*/ 112 w 112"/>
                <a:gd name="T3" fmla="*/ 63 h 107"/>
                <a:gd name="T4" fmla="*/ 106 w 112"/>
                <a:gd name="T5" fmla="*/ 44 h 107"/>
                <a:gd name="T6" fmla="*/ 105 w 112"/>
                <a:gd name="T7" fmla="*/ 38 h 107"/>
                <a:gd name="T8" fmla="*/ 100 w 112"/>
                <a:gd name="T9" fmla="*/ 37 h 107"/>
                <a:gd name="T10" fmla="*/ 99 w 112"/>
                <a:gd name="T11" fmla="*/ 35 h 107"/>
                <a:gd name="T12" fmla="*/ 94 w 112"/>
                <a:gd name="T13" fmla="*/ 33 h 107"/>
                <a:gd name="T14" fmla="*/ 91 w 112"/>
                <a:gd name="T15" fmla="*/ 29 h 107"/>
                <a:gd name="T16" fmla="*/ 39 w 112"/>
                <a:gd name="T17" fmla="*/ 0 h 107"/>
                <a:gd name="T18" fmla="*/ 47 w 112"/>
                <a:gd name="T19" fmla="*/ 63 h 107"/>
                <a:gd name="T20" fmla="*/ 46 w 112"/>
                <a:gd name="T21" fmla="*/ 69 h 107"/>
                <a:gd name="T22" fmla="*/ 20 w 112"/>
                <a:gd name="T23" fmla="*/ 68 h 107"/>
                <a:gd name="T24" fmla="*/ 11 w 112"/>
                <a:gd name="T25" fmla="*/ 70 h 107"/>
                <a:gd name="T26" fmla="*/ 6 w 112"/>
                <a:gd name="T27" fmla="*/ 68 h 107"/>
                <a:gd name="T28" fmla="*/ 3 w 112"/>
                <a:gd name="T29" fmla="*/ 70 h 107"/>
                <a:gd name="T30" fmla="*/ 3 w 112"/>
                <a:gd name="T31" fmla="*/ 74 h 107"/>
                <a:gd name="T32" fmla="*/ 0 w 112"/>
                <a:gd name="T33" fmla="*/ 74 h 107"/>
                <a:gd name="T34" fmla="*/ 2 w 112"/>
                <a:gd name="T35" fmla="*/ 78 h 107"/>
                <a:gd name="T36" fmla="*/ 2 w 112"/>
                <a:gd name="T37" fmla="*/ 82 h 107"/>
                <a:gd name="T38" fmla="*/ 5 w 112"/>
                <a:gd name="T39" fmla="*/ 84 h 107"/>
                <a:gd name="T40" fmla="*/ 6 w 112"/>
                <a:gd name="T41" fmla="*/ 88 h 107"/>
                <a:gd name="T42" fmla="*/ 6 w 112"/>
                <a:gd name="T43" fmla="*/ 91 h 107"/>
                <a:gd name="T44" fmla="*/ 7 w 112"/>
                <a:gd name="T45" fmla="*/ 94 h 107"/>
                <a:gd name="T46" fmla="*/ 11 w 112"/>
                <a:gd name="T47" fmla="*/ 94 h 107"/>
                <a:gd name="T48" fmla="*/ 13 w 112"/>
                <a:gd name="T49" fmla="*/ 92 h 107"/>
                <a:gd name="T50" fmla="*/ 18 w 112"/>
                <a:gd name="T51" fmla="*/ 93 h 107"/>
                <a:gd name="T52" fmla="*/ 20 w 112"/>
                <a:gd name="T53" fmla="*/ 92 h 107"/>
                <a:gd name="T54" fmla="*/ 20 w 112"/>
                <a:gd name="T55" fmla="*/ 90 h 107"/>
                <a:gd name="T56" fmla="*/ 24 w 112"/>
                <a:gd name="T57" fmla="*/ 94 h 107"/>
                <a:gd name="T58" fmla="*/ 23 w 112"/>
                <a:gd name="T59" fmla="*/ 96 h 107"/>
                <a:gd name="T60" fmla="*/ 24 w 112"/>
                <a:gd name="T61" fmla="*/ 101 h 107"/>
                <a:gd name="T62" fmla="*/ 27 w 112"/>
                <a:gd name="T63" fmla="*/ 103 h 107"/>
                <a:gd name="T64" fmla="*/ 29 w 112"/>
                <a:gd name="T65" fmla="*/ 107 h 107"/>
                <a:gd name="T66" fmla="*/ 35 w 112"/>
                <a:gd name="T67" fmla="*/ 107 h 107"/>
                <a:gd name="T68" fmla="*/ 38 w 112"/>
                <a:gd name="T69" fmla="*/ 105 h 107"/>
                <a:gd name="T70" fmla="*/ 40 w 112"/>
                <a:gd name="T71" fmla="*/ 104 h 107"/>
                <a:gd name="T72" fmla="*/ 41 w 112"/>
                <a:gd name="T73" fmla="*/ 102 h 107"/>
                <a:gd name="T74" fmla="*/ 43 w 112"/>
                <a:gd name="T75" fmla="*/ 106 h 107"/>
                <a:gd name="T76" fmla="*/ 46 w 112"/>
                <a:gd name="T77" fmla="*/ 104 h 107"/>
                <a:gd name="T78" fmla="*/ 47 w 112"/>
                <a:gd name="T79" fmla="*/ 101 h 107"/>
                <a:gd name="T80" fmla="*/ 48 w 112"/>
                <a:gd name="T81" fmla="*/ 98 h 107"/>
                <a:gd name="T82" fmla="*/ 47 w 112"/>
                <a:gd name="T83" fmla="*/ 95 h 107"/>
                <a:gd name="T84" fmla="*/ 54 w 112"/>
                <a:gd name="T85" fmla="*/ 91 h 107"/>
                <a:gd name="T86" fmla="*/ 55 w 112"/>
                <a:gd name="T87" fmla="*/ 89 h 107"/>
                <a:gd name="T88" fmla="*/ 54 w 112"/>
                <a:gd name="T89" fmla="*/ 86 h 107"/>
                <a:gd name="T90" fmla="*/ 57 w 112"/>
                <a:gd name="T91" fmla="*/ 84 h 107"/>
                <a:gd name="T92" fmla="*/ 60 w 112"/>
                <a:gd name="T93" fmla="*/ 85 h 107"/>
                <a:gd name="T94" fmla="*/ 61 w 112"/>
                <a:gd name="T95" fmla="*/ 82 h 107"/>
                <a:gd name="T96" fmla="*/ 64 w 112"/>
                <a:gd name="T97" fmla="*/ 80 h 107"/>
                <a:gd name="T98" fmla="*/ 66 w 112"/>
                <a:gd name="T99" fmla="*/ 78 h 107"/>
                <a:gd name="T100" fmla="*/ 70 w 112"/>
                <a:gd name="T101" fmla="*/ 78 h 107"/>
                <a:gd name="T102" fmla="*/ 76 w 112"/>
                <a:gd name="T103" fmla="*/ 74 h 107"/>
                <a:gd name="T104" fmla="*/ 85 w 112"/>
                <a:gd name="T105" fmla="*/ 73 h 107"/>
                <a:gd name="T106" fmla="*/ 93 w 112"/>
                <a:gd name="T107" fmla="*/ 7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2" h="107">
                  <a:moveTo>
                    <a:pt x="93" y="71"/>
                  </a:moveTo>
                  <a:cubicBezTo>
                    <a:pt x="107" y="70"/>
                    <a:pt x="107" y="70"/>
                    <a:pt x="107" y="70"/>
                  </a:cubicBezTo>
                  <a:cubicBezTo>
                    <a:pt x="110" y="67"/>
                    <a:pt x="110" y="67"/>
                    <a:pt x="110" y="67"/>
                  </a:cubicBezTo>
                  <a:cubicBezTo>
                    <a:pt x="112" y="63"/>
                    <a:pt x="112" y="63"/>
                    <a:pt x="112" y="63"/>
                  </a:cubicBezTo>
                  <a:cubicBezTo>
                    <a:pt x="112" y="43"/>
                    <a:pt x="112" y="43"/>
                    <a:pt x="112" y="43"/>
                  </a:cubicBezTo>
                  <a:cubicBezTo>
                    <a:pt x="106" y="44"/>
                    <a:pt x="106" y="44"/>
                    <a:pt x="106" y="44"/>
                  </a:cubicBezTo>
                  <a:cubicBezTo>
                    <a:pt x="105" y="44"/>
                    <a:pt x="105" y="44"/>
                    <a:pt x="105" y="44"/>
                  </a:cubicBezTo>
                  <a:cubicBezTo>
                    <a:pt x="105" y="38"/>
                    <a:pt x="105" y="38"/>
                    <a:pt x="105" y="38"/>
                  </a:cubicBezTo>
                  <a:cubicBezTo>
                    <a:pt x="102" y="36"/>
                    <a:pt x="102" y="36"/>
                    <a:pt x="102" y="36"/>
                  </a:cubicBezTo>
                  <a:cubicBezTo>
                    <a:pt x="100" y="37"/>
                    <a:pt x="100" y="37"/>
                    <a:pt x="100" y="37"/>
                  </a:cubicBezTo>
                  <a:cubicBezTo>
                    <a:pt x="99" y="37"/>
                    <a:pt x="99" y="37"/>
                    <a:pt x="99" y="37"/>
                  </a:cubicBezTo>
                  <a:cubicBezTo>
                    <a:pt x="99" y="35"/>
                    <a:pt x="99" y="35"/>
                    <a:pt x="99" y="35"/>
                  </a:cubicBezTo>
                  <a:cubicBezTo>
                    <a:pt x="96" y="35"/>
                    <a:pt x="96" y="35"/>
                    <a:pt x="96" y="35"/>
                  </a:cubicBezTo>
                  <a:cubicBezTo>
                    <a:pt x="94" y="33"/>
                    <a:pt x="94" y="33"/>
                    <a:pt x="94" y="33"/>
                  </a:cubicBezTo>
                  <a:cubicBezTo>
                    <a:pt x="91" y="32"/>
                    <a:pt x="91" y="32"/>
                    <a:pt x="91" y="32"/>
                  </a:cubicBezTo>
                  <a:cubicBezTo>
                    <a:pt x="91" y="29"/>
                    <a:pt x="91" y="29"/>
                    <a:pt x="91" y="29"/>
                  </a:cubicBezTo>
                  <a:cubicBezTo>
                    <a:pt x="51" y="0"/>
                    <a:pt x="51" y="0"/>
                    <a:pt x="51" y="0"/>
                  </a:cubicBezTo>
                  <a:cubicBezTo>
                    <a:pt x="39" y="0"/>
                    <a:pt x="39" y="0"/>
                    <a:pt x="39" y="0"/>
                  </a:cubicBezTo>
                  <a:cubicBezTo>
                    <a:pt x="45" y="62"/>
                    <a:pt x="45" y="62"/>
                    <a:pt x="45" y="62"/>
                  </a:cubicBezTo>
                  <a:cubicBezTo>
                    <a:pt x="45" y="62"/>
                    <a:pt x="47" y="63"/>
                    <a:pt x="47" y="63"/>
                  </a:cubicBezTo>
                  <a:cubicBezTo>
                    <a:pt x="47" y="63"/>
                    <a:pt x="47" y="64"/>
                    <a:pt x="47" y="64"/>
                  </a:cubicBezTo>
                  <a:cubicBezTo>
                    <a:pt x="46" y="69"/>
                    <a:pt x="46" y="69"/>
                    <a:pt x="46" y="69"/>
                  </a:cubicBezTo>
                  <a:cubicBezTo>
                    <a:pt x="20" y="69"/>
                    <a:pt x="20" y="69"/>
                    <a:pt x="20" y="69"/>
                  </a:cubicBezTo>
                  <a:cubicBezTo>
                    <a:pt x="20" y="68"/>
                    <a:pt x="20" y="68"/>
                    <a:pt x="20" y="68"/>
                  </a:cubicBezTo>
                  <a:cubicBezTo>
                    <a:pt x="20" y="70"/>
                    <a:pt x="20" y="70"/>
                    <a:pt x="20" y="70"/>
                  </a:cubicBezTo>
                  <a:cubicBezTo>
                    <a:pt x="11" y="70"/>
                    <a:pt x="11" y="70"/>
                    <a:pt x="11" y="70"/>
                  </a:cubicBezTo>
                  <a:cubicBezTo>
                    <a:pt x="9" y="72"/>
                    <a:pt x="9" y="72"/>
                    <a:pt x="9" y="72"/>
                  </a:cubicBezTo>
                  <a:cubicBezTo>
                    <a:pt x="6" y="68"/>
                    <a:pt x="6" y="68"/>
                    <a:pt x="6" y="68"/>
                  </a:cubicBezTo>
                  <a:cubicBezTo>
                    <a:pt x="4" y="69"/>
                    <a:pt x="4" y="69"/>
                    <a:pt x="4" y="69"/>
                  </a:cubicBezTo>
                  <a:cubicBezTo>
                    <a:pt x="4" y="69"/>
                    <a:pt x="4" y="70"/>
                    <a:pt x="3" y="70"/>
                  </a:cubicBezTo>
                  <a:cubicBezTo>
                    <a:pt x="3" y="71"/>
                    <a:pt x="3" y="72"/>
                    <a:pt x="3" y="72"/>
                  </a:cubicBezTo>
                  <a:cubicBezTo>
                    <a:pt x="3" y="72"/>
                    <a:pt x="3" y="74"/>
                    <a:pt x="3" y="74"/>
                  </a:cubicBezTo>
                  <a:cubicBezTo>
                    <a:pt x="2" y="74"/>
                    <a:pt x="2" y="74"/>
                    <a:pt x="2" y="74"/>
                  </a:cubicBezTo>
                  <a:cubicBezTo>
                    <a:pt x="0" y="74"/>
                    <a:pt x="0" y="74"/>
                    <a:pt x="0" y="74"/>
                  </a:cubicBezTo>
                  <a:cubicBezTo>
                    <a:pt x="0" y="77"/>
                    <a:pt x="0" y="77"/>
                    <a:pt x="0" y="77"/>
                  </a:cubicBezTo>
                  <a:cubicBezTo>
                    <a:pt x="2" y="78"/>
                    <a:pt x="2" y="78"/>
                    <a:pt x="2" y="78"/>
                  </a:cubicBezTo>
                  <a:cubicBezTo>
                    <a:pt x="3" y="80"/>
                    <a:pt x="3" y="80"/>
                    <a:pt x="3" y="80"/>
                  </a:cubicBezTo>
                  <a:cubicBezTo>
                    <a:pt x="2" y="82"/>
                    <a:pt x="2" y="82"/>
                    <a:pt x="2" y="82"/>
                  </a:cubicBezTo>
                  <a:cubicBezTo>
                    <a:pt x="3" y="85"/>
                    <a:pt x="3" y="85"/>
                    <a:pt x="3" y="85"/>
                  </a:cubicBezTo>
                  <a:cubicBezTo>
                    <a:pt x="5" y="84"/>
                    <a:pt x="5" y="84"/>
                    <a:pt x="5" y="84"/>
                  </a:cubicBezTo>
                  <a:cubicBezTo>
                    <a:pt x="7" y="87"/>
                    <a:pt x="7" y="87"/>
                    <a:pt x="7" y="87"/>
                  </a:cubicBezTo>
                  <a:cubicBezTo>
                    <a:pt x="6" y="88"/>
                    <a:pt x="6" y="88"/>
                    <a:pt x="6" y="88"/>
                  </a:cubicBezTo>
                  <a:cubicBezTo>
                    <a:pt x="6" y="89"/>
                    <a:pt x="6" y="89"/>
                    <a:pt x="6" y="89"/>
                  </a:cubicBezTo>
                  <a:cubicBezTo>
                    <a:pt x="6" y="91"/>
                    <a:pt x="6" y="91"/>
                    <a:pt x="6" y="91"/>
                  </a:cubicBezTo>
                  <a:cubicBezTo>
                    <a:pt x="5" y="92"/>
                    <a:pt x="5" y="92"/>
                    <a:pt x="5" y="92"/>
                  </a:cubicBezTo>
                  <a:cubicBezTo>
                    <a:pt x="7" y="94"/>
                    <a:pt x="7" y="94"/>
                    <a:pt x="7" y="94"/>
                  </a:cubicBezTo>
                  <a:cubicBezTo>
                    <a:pt x="9" y="92"/>
                    <a:pt x="9" y="92"/>
                    <a:pt x="9" y="92"/>
                  </a:cubicBezTo>
                  <a:cubicBezTo>
                    <a:pt x="11" y="94"/>
                    <a:pt x="11" y="94"/>
                    <a:pt x="11" y="94"/>
                  </a:cubicBezTo>
                  <a:cubicBezTo>
                    <a:pt x="12" y="94"/>
                    <a:pt x="12" y="94"/>
                    <a:pt x="12" y="94"/>
                  </a:cubicBezTo>
                  <a:cubicBezTo>
                    <a:pt x="13" y="92"/>
                    <a:pt x="13" y="92"/>
                    <a:pt x="13" y="92"/>
                  </a:cubicBezTo>
                  <a:cubicBezTo>
                    <a:pt x="17" y="93"/>
                    <a:pt x="17" y="93"/>
                    <a:pt x="17" y="93"/>
                  </a:cubicBezTo>
                  <a:cubicBezTo>
                    <a:pt x="18" y="93"/>
                    <a:pt x="18" y="93"/>
                    <a:pt x="18" y="93"/>
                  </a:cubicBezTo>
                  <a:cubicBezTo>
                    <a:pt x="18" y="92"/>
                    <a:pt x="18" y="92"/>
                    <a:pt x="18" y="92"/>
                  </a:cubicBezTo>
                  <a:cubicBezTo>
                    <a:pt x="20" y="92"/>
                    <a:pt x="20" y="92"/>
                    <a:pt x="20" y="92"/>
                  </a:cubicBezTo>
                  <a:cubicBezTo>
                    <a:pt x="20" y="91"/>
                    <a:pt x="20" y="91"/>
                    <a:pt x="20" y="91"/>
                  </a:cubicBezTo>
                  <a:cubicBezTo>
                    <a:pt x="20" y="90"/>
                    <a:pt x="20" y="90"/>
                    <a:pt x="20" y="90"/>
                  </a:cubicBezTo>
                  <a:cubicBezTo>
                    <a:pt x="22" y="90"/>
                    <a:pt x="22" y="90"/>
                    <a:pt x="22" y="90"/>
                  </a:cubicBezTo>
                  <a:cubicBezTo>
                    <a:pt x="24" y="94"/>
                    <a:pt x="24" y="94"/>
                    <a:pt x="24" y="94"/>
                  </a:cubicBezTo>
                  <a:cubicBezTo>
                    <a:pt x="23" y="95"/>
                    <a:pt x="23" y="95"/>
                    <a:pt x="23" y="95"/>
                  </a:cubicBezTo>
                  <a:cubicBezTo>
                    <a:pt x="23" y="96"/>
                    <a:pt x="23" y="96"/>
                    <a:pt x="23" y="96"/>
                  </a:cubicBezTo>
                  <a:cubicBezTo>
                    <a:pt x="27" y="98"/>
                    <a:pt x="27" y="98"/>
                    <a:pt x="27" y="98"/>
                  </a:cubicBezTo>
                  <a:cubicBezTo>
                    <a:pt x="24" y="101"/>
                    <a:pt x="24" y="101"/>
                    <a:pt x="24" y="101"/>
                  </a:cubicBezTo>
                  <a:cubicBezTo>
                    <a:pt x="27" y="101"/>
                    <a:pt x="27" y="101"/>
                    <a:pt x="27" y="101"/>
                  </a:cubicBezTo>
                  <a:cubicBezTo>
                    <a:pt x="27" y="103"/>
                    <a:pt x="27" y="103"/>
                    <a:pt x="27" y="103"/>
                  </a:cubicBezTo>
                  <a:cubicBezTo>
                    <a:pt x="29" y="105"/>
                    <a:pt x="29" y="105"/>
                    <a:pt x="29" y="105"/>
                  </a:cubicBezTo>
                  <a:cubicBezTo>
                    <a:pt x="29" y="107"/>
                    <a:pt x="29" y="107"/>
                    <a:pt x="29" y="107"/>
                  </a:cubicBezTo>
                  <a:cubicBezTo>
                    <a:pt x="32" y="104"/>
                    <a:pt x="32" y="104"/>
                    <a:pt x="32" y="104"/>
                  </a:cubicBezTo>
                  <a:cubicBezTo>
                    <a:pt x="35" y="107"/>
                    <a:pt x="35" y="107"/>
                    <a:pt x="35" y="107"/>
                  </a:cubicBezTo>
                  <a:cubicBezTo>
                    <a:pt x="36" y="105"/>
                    <a:pt x="36" y="105"/>
                    <a:pt x="36" y="105"/>
                  </a:cubicBezTo>
                  <a:cubicBezTo>
                    <a:pt x="38" y="105"/>
                    <a:pt x="38" y="105"/>
                    <a:pt x="38" y="105"/>
                  </a:cubicBezTo>
                  <a:cubicBezTo>
                    <a:pt x="38" y="103"/>
                    <a:pt x="38" y="103"/>
                    <a:pt x="38" y="103"/>
                  </a:cubicBezTo>
                  <a:cubicBezTo>
                    <a:pt x="40" y="104"/>
                    <a:pt x="40" y="104"/>
                    <a:pt x="40" y="104"/>
                  </a:cubicBezTo>
                  <a:cubicBezTo>
                    <a:pt x="40" y="103"/>
                    <a:pt x="40" y="103"/>
                    <a:pt x="40" y="103"/>
                  </a:cubicBezTo>
                  <a:cubicBezTo>
                    <a:pt x="41" y="102"/>
                    <a:pt x="41" y="102"/>
                    <a:pt x="41" y="102"/>
                  </a:cubicBezTo>
                  <a:cubicBezTo>
                    <a:pt x="42" y="106"/>
                    <a:pt x="42" y="106"/>
                    <a:pt x="42" y="106"/>
                  </a:cubicBezTo>
                  <a:cubicBezTo>
                    <a:pt x="43" y="106"/>
                    <a:pt x="43" y="106"/>
                    <a:pt x="43" y="106"/>
                  </a:cubicBezTo>
                  <a:cubicBezTo>
                    <a:pt x="44" y="104"/>
                    <a:pt x="44" y="104"/>
                    <a:pt x="44" y="104"/>
                  </a:cubicBezTo>
                  <a:cubicBezTo>
                    <a:pt x="46" y="104"/>
                    <a:pt x="46" y="104"/>
                    <a:pt x="46" y="104"/>
                  </a:cubicBezTo>
                  <a:cubicBezTo>
                    <a:pt x="46" y="103"/>
                    <a:pt x="46" y="103"/>
                    <a:pt x="46" y="103"/>
                  </a:cubicBezTo>
                  <a:cubicBezTo>
                    <a:pt x="46" y="103"/>
                    <a:pt x="47" y="102"/>
                    <a:pt x="47" y="101"/>
                  </a:cubicBezTo>
                  <a:cubicBezTo>
                    <a:pt x="47" y="101"/>
                    <a:pt x="46" y="100"/>
                    <a:pt x="46" y="100"/>
                  </a:cubicBezTo>
                  <a:cubicBezTo>
                    <a:pt x="48" y="98"/>
                    <a:pt x="48" y="98"/>
                    <a:pt x="48" y="98"/>
                  </a:cubicBezTo>
                  <a:cubicBezTo>
                    <a:pt x="48" y="96"/>
                    <a:pt x="48" y="96"/>
                    <a:pt x="48" y="96"/>
                  </a:cubicBezTo>
                  <a:cubicBezTo>
                    <a:pt x="47" y="95"/>
                    <a:pt x="47" y="95"/>
                    <a:pt x="47" y="95"/>
                  </a:cubicBezTo>
                  <a:cubicBezTo>
                    <a:pt x="52" y="93"/>
                    <a:pt x="52" y="93"/>
                    <a:pt x="52" y="93"/>
                  </a:cubicBezTo>
                  <a:cubicBezTo>
                    <a:pt x="54" y="91"/>
                    <a:pt x="54" y="91"/>
                    <a:pt x="54" y="91"/>
                  </a:cubicBezTo>
                  <a:cubicBezTo>
                    <a:pt x="53" y="89"/>
                    <a:pt x="53" y="89"/>
                    <a:pt x="53" y="89"/>
                  </a:cubicBezTo>
                  <a:cubicBezTo>
                    <a:pt x="55" y="89"/>
                    <a:pt x="55" y="89"/>
                    <a:pt x="55" y="89"/>
                  </a:cubicBezTo>
                  <a:cubicBezTo>
                    <a:pt x="54" y="87"/>
                    <a:pt x="54" y="87"/>
                    <a:pt x="54" y="87"/>
                  </a:cubicBezTo>
                  <a:cubicBezTo>
                    <a:pt x="54" y="86"/>
                    <a:pt x="54" y="86"/>
                    <a:pt x="54" y="86"/>
                  </a:cubicBezTo>
                  <a:cubicBezTo>
                    <a:pt x="57" y="83"/>
                    <a:pt x="57" y="83"/>
                    <a:pt x="57" y="83"/>
                  </a:cubicBezTo>
                  <a:cubicBezTo>
                    <a:pt x="57" y="84"/>
                    <a:pt x="57" y="84"/>
                    <a:pt x="57" y="84"/>
                  </a:cubicBezTo>
                  <a:cubicBezTo>
                    <a:pt x="60" y="86"/>
                    <a:pt x="60" y="86"/>
                    <a:pt x="60" y="86"/>
                  </a:cubicBezTo>
                  <a:cubicBezTo>
                    <a:pt x="60" y="85"/>
                    <a:pt x="60" y="85"/>
                    <a:pt x="60" y="85"/>
                  </a:cubicBezTo>
                  <a:cubicBezTo>
                    <a:pt x="61" y="85"/>
                    <a:pt x="61" y="85"/>
                    <a:pt x="61" y="85"/>
                  </a:cubicBezTo>
                  <a:cubicBezTo>
                    <a:pt x="61" y="82"/>
                    <a:pt x="61" y="82"/>
                    <a:pt x="61" y="82"/>
                  </a:cubicBezTo>
                  <a:cubicBezTo>
                    <a:pt x="64" y="82"/>
                    <a:pt x="64" y="82"/>
                    <a:pt x="64" y="82"/>
                  </a:cubicBezTo>
                  <a:cubicBezTo>
                    <a:pt x="64" y="82"/>
                    <a:pt x="64" y="81"/>
                    <a:pt x="64" y="80"/>
                  </a:cubicBezTo>
                  <a:cubicBezTo>
                    <a:pt x="64" y="80"/>
                    <a:pt x="64" y="79"/>
                    <a:pt x="64" y="79"/>
                  </a:cubicBezTo>
                  <a:cubicBezTo>
                    <a:pt x="64" y="79"/>
                    <a:pt x="66" y="78"/>
                    <a:pt x="66" y="78"/>
                  </a:cubicBezTo>
                  <a:cubicBezTo>
                    <a:pt x="69" y="79"/>
                    <a:pt x="69" y="79"/>
                    <a:pt x="69" y="79"/>
                  </a:cubicBezTo>
                  <a:cubicBezTo>
                    <a:pt x="70" y="78"/>
                    <a:pt x="70" y="78"/>
                    <a:pt x="70" y="78"/>
                  </a:cubicBezTo>
                  <a:cubicBezTo>
                    <a:pt x="70" y="76"/>
                    <a:pt x="70" y="76"/>
                    <a:pt x="70" y="76"/>
                  </a:cubicBezTo>
                  <a:cubicBezTo>
                    <a:pt x="76" y="74"/>
                    <a:pt x="76" y="74"/>
                    <a:pt x="76" y="74"/>
                  </a:cubicBezTo>
                  <a:cubicBezTo>
                    <a:pt x="79" y="72"/>
                    <a:pt x="79" y="72"/>
                    <a:pt x="79" y="72"/>
                  </a:cubicBezTo>
                  <a:cubicBezTo>
                    <a:pt x="85" y="73"/>
                    <a:pt x="85" y="73"/>
                    <a:pt x="85" y="73"/>
                  </a:cubicBezTo>
                  <a:cubicBezTo>
                    <a:pt x="90" y="73"/>
                    <a:pt x="90" y="73"/>
                    <a:pt x="90" y="73"/>
                  </a:cubicBezTo>
                  <a:lnTo>
                    <a:pt x="93" y="7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19" name="Freeform 901">
              <a:extLst>
                <a:ext uri="{FF2B5EF4-FFF2-40B4-BE49-F238E27FC236}">
                  <a16:creationId xmlns:a16="http://schemas.microsoft.com/office/drawing/2014/main" id="{ECC47734-0E45-4703-87AE-E50E85120B1D}"/>
                </a:ext>
              </a:extLst>
            </p:cNvPr>
            <p:cNvSpPr>
              <a:spLocks/>
            </p:cNvSpPr>
            <p:nvPr/>
          </p:nvSpPr>
          <p:spPr bwMode="auto">
            <a:xfrm>
              <a:off x="7035875" y="4736831"/>
              <a:ext cx="101666" cy="205465"/>
            </a:xfrm>
            <a:custGeom>
              <a:avLst/>
              <a:gdLst>
                <a:gd name="T0" fmla="*/ 15 w 22"/>
                <a:gd name="T1" fmla="*/ 13 h 54"/>
                <a:gd name="T2" fmla="*/ 14 w 22"/>
                <a:gd name="T3" fmla="*/ 12 h 54"/>
                <a:gd name="T4" fmla="*/ 13 w 22"/>
                <a:gd name="T5" fmla="*/ 10 h 54"/>
                <a:gd name="T6" fmla="*/ 13 w 22"/>
                <a:gd name="T7" fmla="*/ 9 h 54"/>
                <a:gd name="T8" fmla="*/ 13 w 22"/>
                <a:gd name="T9" fmla="*/ 7 h 54"/>
                <a:gd name="T10" fmla="*/ 13 w 22"/>
                <a:gd name="T11" fmla="*/ 6 h 54"/>
                <a:gd name="T12" fmla="*/ 13 w 22"/>
                <a:gd name="T13" fmla="*/ 5 h 54"/>
                <a:gd name="T14" fmla="*/ 12 w 22"/>
                <a:gd name="T15" fmla="*/ 3 h 54"/>
                <a:gd name="T16" fmla="*/ 9 w 22"/>
                <a:gd name="T17" fmla="*/ 1 h 54"/>
                <a:gd name="T18" fmla="*/ 9 w 22"/>
                <a:gd name="T19" fmla="*/ 2 h 54"/>
                <a:gd name="T20" fmla="*/ 2 w 22"/>
                <a:gd name="T21" fmla="*/ 0 h 54"/>
                <a:gd name="T22" fmla="*/ 3 w 22"/>
                <a:gd name="T23" fmla="*/ 1 h 54"/>
                <a:gd name="T24" fmla="*/ 4 w 22"/>
                <a:gd name="T25" fmla="*/ 1 h 54"/>
                <a:gd name="T26" fmla="*/ 5 w 22"/>
                <a:gd name="T27" fmla="*/ 2 h 54"/>
                <a:gd name="T28" fmla="*/ 5 w 22"/>
                <a:gd name="T29" fmla="*/ 4 h 54"/>
                <a:gd name="T30" fmla="*/ 4 w 22"/>
                <a:gd name="T31" fmla="*/ 4 h 54"/>
                <a:gd name="T32" fmla="*/ 7 w 22"/>
                <a:gd name="T33" fmla="*/ 6 h 54"/>
                <a:gd name="T34" fmla="*/ 7 w 22"/>
                <a:gd name="T35" fmla="*/ 8 h 54"/>
                <a:gd name="T36" fmla="*/ 4 w 22"/>
                <a:gd name="T37" fmla="*/ 10 h 54"/>
                <a:gd name="T38" fmla="*/ 5 w 22"/>
                <a:gd name="T39" fmla="*/ 12 h 54"/>
                <a:gd name="T40" fmla="*/ 4 w 22"/>
                <a:gd name="T41" fmla="*/ 13 h 54"/>
                <a:gd name="T42" fmla="*/ 4 w 22"/>
                <a:gd name="T43" fmla="*/ 14 h 54"/>
                <a:gd name="T44" fmla="*/ 5 w 22"/>
                <a:gd name="T45" fmla="*/ 16 h 54"/>
                <a:gd name="T46" fmla="*/ 4 w 22"/>
                <a:gd name="T47" fmla="*/ 18 h 54"/>
                <a:gd name="T48" fmla="*/ 5 w 22"/>
                <a:gd name="T49" fmla="*/ 20 h 54"/>
                <a:gd name="T50" fmla="*/ 6 w 22"/>
                <a:gd name="T51" fmla="*/ 20 h 54"/>
                <a:gd name="T52" fmla="*/ 2 w 22"/>
                <a:gd name="T53" fmla="*/ 23 h 54"/>
                <a:gd name="T54" fmla="*/ 3 w 22"/>
                <a:gd name="T55" fmla="*/ 26 h 54"/>
                <a:gd name="T56" fmla="*/ 0 w 22"/>
                <a:gd name="T57" fmla="*/ 28 h 54"/>
                <a:gd name="T58" fmla="*/ 3 w 22"/>
                <a:gd name="T59" fmla="*/ 32 h 54"/>
                <a:gd name="T60" fmla="*/ 4 w 22"/>
                <a:gd name="T61" fmla="*/ 32 h 54"/>
                <a:gd name="T62" fmla="*/ 7 w 22"/>
                <a:gd name="T63" fmla="*/ 36 h 54"/>
                <a:gd name="T64" fmla="*/ 8 w 22"/>
                <a:gd name="T65" fmla="*/ 35 h 54"/>
                <a:gd name="T66" fmla="*/ 12 w 22"/>
                <a:gd name="T67" fmla="*/ 35 h 54"/>
                <a:gd name="T68" fmla="*/ 13 w 22"/>
                <a:gd name="T69" fmla="*/ 36 h 54"/>
                <a:gd name="T70" fmla="*/ 13 w 22"/>
                <a:gd name="T71" fmla="*/ 40 h 54"/>
                <a:gd name="T72" fmla="*/ 11 w 22"/>
                <a:gd name="T73" fmla="*/ 45 h 54"/>
                <a:gd name="T74" fmla="*/ 14 w 22"/>
                <a:gd name="T75" fmla="*/ 49 h 54"/>
                <a:gd name="T76" fmla="*/ 17 w 22"/>
                <a:gd name="T77" fmla="*/ 52 h 54"/>
                <a:gd name="T78" fmla="*/ 17 w 22"/>
                <a:gd name="T79" fmla="*/ 54 h 54"/>
                <a:gd name="T80" fmla="*/ 18 w 22"/>
                <a:gd name="T81" fmla="*/ 54 h 54"/>
                <a:gd name="T82" fmla="*/ 18 w 22"/>
                <a:gd name="T83" fmla="*/ 51 h 54"/>
                <a:gd name="T84" fmla="*/ 17 w 22"/>
                <a:gd name="T85" fmla="*/ 49 h 54"/>
                <a:gd name="T86" fmla="*/ 19 w 22"/>
                <a:gd name="T87" fmla="*/ 46 h 54"/>
                <a:gd name="T88" fmla="*/ 21 w 22"/>
                <a:gd name="T89" fmla="*/ 46 h 54"/>
                <a:gd name="T90" fmla="*/ 21 w 22"/>
                <a:gd name="T91" fmla="*/ 40 h 54"/>
                <a:gd name="T92" fmla="*/ 22 w 22"/>
                <a:gd name="T93" fmla="*/ 39 h 54"/>
                <a:gd name="T94" fmla="*/ 22 w 22"/>
                <a:gd name="T95" fmla="*/ 36 h 54"/>
                <a:gd name="T96" fmla="*/ 17 w 22"/>
                <a:gd name="T97" fmla="*/ 29 h 54"/>
                <a:gd name="T98" fmla="*/ 13 w 22"/>
                <a:gd name="T99" fmla="*/ 27 h 54"/>
                <a:gd name="T100" fmla="*/ 12 w 22"/>
                <a:gd name="T101" fmla="*/ 19 h 54"/>
                <a:gd name="T102" fmla="*/ 14 w 22"/>
                <a:gd name="T103" fmla="*/ 15 h 54"/>
                <a:gd name="T104" fmla="*/ 16 w 22"/>
                <a:gd name="T105" fmla="*/ 15 h 54"/>
                <a:gd name="T106" fmla="*/ 16 w 22"/>
                <a:gd name="T107" fmla="*/ 14 h 54"/>
                <a:gd name="T108" fmla="*/ 15 w 22"/>
                <a:gd name="T109"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54">
                  <a:moveTo>
                    <a:pt x="15" y="13"/>
                  </a:moveTo>
                  <a:cubicBezTo>
                    <a:pt x="15" y="13"/>
                    <a:pt x="14" y="12"/>
                    <a:pt x="14" y="12"/>
                  </a:cubicBezTo>
                  <a:cubicBezTo>
                    <a:pt x="14" y="11"/>
                    <a:pt x="13" y="10"/>
                    <a:pt x="13" y="10"/>
                  </a:cubicBezTo>
                  <a:cubicBezTo>
                    <a:pt x="13" y="9"/>
                    <a:pt x="13" y="9"/>
                    <a:pt x="13" y="9"/>
                  </a:cubicBezTo>
                  <a:cubicBezTo>
                    <a:pt x="13" y="7"/>
                    <a:pt x="13" y="7"/>
                    <a:pt x="13" y="7"/>
                  </a:cubicBezTo>
                  <a:cubicBezTo>
                    <a:pt x="13" y="6"/>
                    <a:pt x="13" y="6"/>
                    <a:pt x="13" y="6"/>
                  </a:cubicBezTo>
                  <a:cubicBezTo>
                    <a:pt x="13" y="5"/>
                    <a:pt x="13" y="5"/>
                    <a:pt x="13" y="5"/>
                  </a:cubicBezTo>
                  <a:cubicBezTo>
                    <a:pt x="12" y="3"/>
                    <a:pt x="12" y="3"/>
                    <a:pt x="12" y="3"/>
                  </a:cubicBezTo>
                  <a:cubicBezTo>
                    <a:pt x="9" y="1"/>
                    <a:pt x="9" y="1"/>
                    <a:pt x="9" y="1"/>
                  </a:cubicBezTo>
                  <a:cubicBezTo>
                    <a:pt x="9" y="2"/>
                    <a:pt x="9" y="2"/>
                    <a:pt x="9" y="2"/>
                  </a:cubicBezTo>
                  <a:cubicBezTo>
                    <a:pt x="2" y="0"/>
                    <a:pt x="2" y="0"/>
                    <a:pt x="2" y="0"/>
                  </a:cubicBezTo>
                  <a:cubicBezTo>
                    <a:pt x="3" y="1"/>
                    <a:pt x="3" y="1"/>
                    <a:pt x="3" y="1"/>
                  </a:cubicBezTo>
                  <a:cubicBezTo>
                    <a:pt x="4" y="1"/>
                    <a:pt x="4" y="1"/>
                    <a:pt x="4" y="1"/>
                  </a:cubicBezTo>
                  <a:cubicBezTo>
                    <a:pt x="5" y="2"/>
                    <a:pt x="5" y="2"/>
                    <a:pt x="5" y="2"/>
                  </a:cubicBezTo>
                  <a:cubicBezTo>
                    <a:pt x="5" y="4"/>
                    <a:pt x="5" y="4"/>
                    <a:pt x="5" y="4"/>
                  </a:cubicBezTo>
                  <a:cubicBezTo>
                    <a:pt x="4" y="4"/>
                    <a:pt x="4" y="4"/>
                    <a:pt x="4" y="4"/>
                  </a:cubicBezTo>
                  <a:cubicBezTo>
                    <a:pt x="7" y="6"/>
                    <a:pt x="7" y="6"/>
                    <a:pt x="7" y="6"/>
                  </a:cubicBezTo>
                  <a:cubicBezTo>
                    <a:pt x="7" y="8"/>
                    <a:pt x="7" y="8"/>
                    <a:pt x="7" y="8"/>
                  </a:cubicBezTo>
                  <a:cubicBezTo>
                    <a:pt x="4" y="10"/>
                    <a:pt x="4" y="10"/>
                    <a:pt x="4" y="10"/>
                  </a:cubicBezTo>
                  <a:cubicBezTo>
                    <a:pt x="5" y="12"/>
                    <a:pt x="5" y="12"/>
                    <a:pt x="5" y="12"/>
                  </a:cubicBezTo>
                  <a:cubicBezTo>
                    <a:pt x="4" y="13"/>
                    <a:pt x="4" y="13"/>
                    <a:pt x="4" y="13"/>
                  </a:cubicBezTo>
                  <a:cubicBezTo>
                    <a:pt x="4" y="14"/>
                    <a:pt x="4" y="14"/>
                    <a:pt x="4" y="14"/>
                  </a:cubicBezTo>
                  <a:cubicBezTo>
                    <a:pt x="5" y="16"/>
                    <a:pt x="5" y="16"/>
                    <a:pt x="5" y="16"/>
                  </a:cubicBezTo>
                  <a:cubicBezTo>
                    <a:pt x="4" y="18"/>
                    <a:pt x="4" y="18"/>
                    <a:pt x="4" y="18"/>
                  </a:cubicBezTo>
                  <a:cubicBezTo>
                    <a:pt x="5" y="20"/>
                    <a:pt x="5" y="20"/>
                    <a:pt x="5" y="20"/>
                  </a:cubicBezTo>
                  <a:cubicBezTo>
                    <a:pt x="6" y="20"/>
                    <a:pt x="6" y="20"/>
                    <a:pt x="6" y="20"/>
                  </a:cubicBezTo>
                  <a:cubicBezTo>
                    <a:pt x="2" y="23"/>
                    <a:pt x="2" y="23"/>
                    <a:pt x="2" y="23"/>
                  </a:cubicBezTo>
                  <a:cubicBezTo>
                    <a:pt x="3" y="26"/>
                    <a:pt x="3" y="26"/>
                    <a:pt x="3" y="26"/>
                  </a:cubicBezTo>
                  <a:cubicBezTo>
                    <a:pt x="0" y="28"/>
                    <a:pt x="0" y="28"/>
                    <a:pt x="0" y="28"/>
                  </a:cubicBezTo>
                  <a:cubicBezTo>
                    <a:pt x="3" y="32"/>
                    <a:pt x="3" y="32"/>
                    <a:pt x="3" y="32"/>
                  </a:cubicBezTo>
                  <a:cubicBezTo>
                    <a:pt x="4" y="32"/>
                    <a:pt x="4" y="32"/>
                    <a:pt x="4" y="32"/>
                  </a:cubicBezTo>
                  <a:cubicBezTo>
                    <a:pt x="7" y="36"/>
                    <a:pt x="7" y="36"/>
                    <a:pt x="7" y="36"/>
                  </a:cubicBezTo>
                  <a:cubicBezTo>
                    <a:pt x="8" y="35"/>
                    <a:pt x="8" y="35"/>
                    <a:pt x="8" y="35"/>
                  </a:cubicBezTo>
                  <a:cubicBezTo>
                    <a:pt x="12" y="35"/>
                    <a:pt x="12" y="35"/>
                    <a:pt x="12" y="35"/>
                  </a:cubicBezTo>
                  <a:cubicBezTo>
                    <a:pt x="13" y="36"/>
                    <a:pt x="13" y="36"/>
                    <a:pt x="13" y="36"/>
                  </a:cubicBezTo>
                  <a:cubicBezTo>
                    <a:pt x="13" y="40"/>
                    <a:pt x="13" y="40"/>
                    <a:pt x="13" y="40"/>
                  </a:cubicBezTo>
                  <a:cubicBezTo>
                    <a:pt x="11" y="45"/>
                    <a:pt x="11" y="45"/>
                    <a:pt x="11" y="45"/>
                  </a:cubicBezTo>
                  <a:cubicBezTo>
                    <a:pt x="14" y="49"/>
                    <a:pt x="14" y="49"/>
                    <a:pt x="14" y="49"/>
                  </a:cubicBezTo>
                  <a:cubicBezTo>
                    <a:pt x="17" y="52"/>
                    <a:pt x="17" y="52"/>
                    <a:pt x="17" y="52"/>
                  </a:cubicBezTo>
                  <a:cubicBezTo>
                    <a:pt x="17" y="54"/>
                    <a:pt x="17" y="54"/>
                    <a:pt x="17" y="54"/>
                  </a:cubicBezTo>
                  <a:cubicBezTo>
                    <a:pt x="18" y="54"/>
                    <a:pt x="18" y="54"/>
                    <a:pt x="18" y="54"/>
                  </a:cubicBezTo>
                  <a:cubicBezTo>
                    <a:pt x="18" y="51"/>
                    <a:pt x="18" y="51"/>
                    <a:pt x="18" y="51"/>
                  </a:cubicBezTo>
                  <a:cubicBezTo>
                    <a:pt x="17" y="49"/>
                    <a:pt x="17" y="49"/>
                    <a:pt x="17" y="49"/>
                  </a:cubicBezTo>
                  <a:cubicBezTo>
                    <a:pt x="19" y="46"/>
                    <a:pt x="19" y="46"/>
                    <a:pt x="19" y="46"/>
                  </a:cubicBezTo>
                  <a:cubicBezTo>
                    <a:pt x="21" y="46"/>
                    <a:pt x="21" y="46"/>
                    <a:pt x="21" y="46"/>
                  </a:cubicBezTo>
                  <a:cubicBezTo>
                    <a:pt x="21" y="40"/>
                    <a:pt x="21" y="40"/>
                    <a:pt x="21" y="40"/>
                  </a:cubicBezTo>
                  <a:cubicBezTo>
                    <a:pt x="22" y="39"/>
                    <a:pt x="22" y="39"/>
                    <a:pt x="22" y="39"/>
                  </a:cubicBezTo>
                  <a:cubicBezTo>
                    <a:pt x="22" y="36"/>
                    <a:pt x="22" y="36"/>
                    <a:pt x="22" y="36"/>
                  </a:cubicBezTo>
                  <a:cubicBezTo>
                    <a:pt x="17" y="29"/>
                    <a:pt x="17" y="29"/>
                    <a:pt x="17" y="29"/>
                  </a:cubicBezTo>
                  <a:cubicBezTo>
                    <a:pt x="13" y="27"/>
                    <a:pt x="13" y="27"/>
                    <a:pt x="13" y="27"/>
                  </a:cubicBezTo>
                  <a:cubicBezTo>
                    <a:pt x="12" y="19"/>
                    <a:pt x="12" y="19"/>
                    <a:pt x="12" y="19"/>
                  </a:cubicBezTo>
                  <a:cubicBezTo>
                    <a:pt x="14" y="15"/>
                    <a:pt x="14" y="15"/>
                    <a:pt x="14" y="15"/>
                  </a:cubicBezTo>
                  <a:cubicBezTo>
                    <a:pt x="16" y="15"/>
                    <a:pt x="16" y="15"/>
                    <a:pt x="16" y="15"/>
                  </a:cubicBezTo>
                  <a:cubicBezTo>
                    <a:pt x="16" y="14"/>
                    <a:pt x="16" y="14"/>
                    <a:pt x="16" y="14"/>
                  </a:cubicBezTo>
                  <a:lnTo>
                    <a:pt x="15" y="1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20" name="Freeform 902">
              <a:extLst>
                <a:ext uri="{FF2B5EF4-FFF2-40B4-BE49-F238E27FC236}">
                  <a16:creationId xmlns:a16="http://schemas.microsoft.com/office/drawing/2014/main" id="{4957F31D-1503-402F-B56E-B2C95B61B3A6}"/>
                </a:ext>
              </a:extLst>
            </p:cNvPr>
            <p:cNvSpPr>
              <a:spLocks/>
            </p:cNvSpPr>
            <p:nvPr/>
          </p:nvSpPr>
          <p:spPr bwMode="auto">
            <a:xfrm>
              <a:off x="7376547" y="4806284"/>
              <a:ext cx="230086" cy="376204"/>
            </a:xfrm>
            <a:custGeom>
              <a:avLst/>
              <a:gdLst>
                <a:gd name="T0" fmla="*/ 45 w 49"/>
                <a:gd name="T1" fmla="*/ 8 h 99"/>
                <a:gd name="T2" fmla="*/ 42 w 49"/>
                <a:gd name="T3" fmla="*/ 5 h 99"/>
                <a:gd name="T4" fmla="*/ 40 w 49"/>
                <a:gd name="T5" fmla="*/ 0 h 99"/>
                <a:gd name="T6" fmla="*/ 38 w 49"/>
                <a:gd name="T7" fmla="*/ 3 h 99"/>
                <a:gd name="T8" fmla="*/ 38 w 49"/>
                <a:gd name="T9" fmla="*/ 10 h 99"/>
                <a:gd name="T10" fmla="*/ 34 w 49"/>
                <a:gd name="T11" fmla="*/ 12 h 99"/>
                <a:gd name="T12" fmla="*/ 33 w 49"/>
                <a:gd name="T13" fmla="*/ 12 h 99"/>
                <a:gd name="T14" fmla="*/ 31 w 49"/>
                <a:gd name="T15" fmla="*/ 12 h 99"/>
                <a:gd name="T16" fmla="*/ 32 w 49"/>
                <a:gd name="T17" fmla="*/ 16 h 99"/>
                <a:gd name="T18" fmla="*/ 28 w 49"/>
                <a:gd name="T19" fmla="*/ 22 h 99"/>
                <a:gd name="T20" fmla="*/ 26 w 49"/>
                <a:gd name="T21" fmla="*/ 23 h 99"/>
                <a:gd name="T22" fmla="*/ 21 w 49"/>
                <a:gd name="T23" fmla="*/ 27 h 99"/>
                <a:gd name="T24" fmla="*/ 18 w 49"/>
                <a:gd name="T25" fmla="*/ 27 h 99"/>
                <a:gd name="T26" fmla="*/ 14 w 49"/>
                <a:gd name="T27" fmla="*/ 28 h 99"/>
                <a:gd name="T28" fmla="*/ 9 w 49"/>
                <a:gd name="T29" fmla="*/ 30 h 99"/>
                <a:gd name="T30" fmla="*/ 6 w 49"/>
                <a:gd name="T31" fmla="*/ 36 h 99"/>
                <a:gd name="T32" fmla="*/ 5 w 49"/>
                <a:gd name="T33" fmla="*/ 45 h 99"/>
                <a:gd name="T34" fmla="*/ 6 w 49"/>
                <a:gd name="T35" fmla="*/ 49 h 99"/>
                <a:gd name="T36" fmla="*/ 8 w 49"/>
                <a:gd name="T37" fmla="*/ 54 h 99"/>
                <a:gd name="T38" fmla="*/ 4 w 49"/>
                <a:gd name="T39" fmla="*/ 65 h 99"/>
                <a:gd name="T40" fmla="*/ 0 w 49"/>
                <a:gd name="T41" fmla="*/ 72 h 99"/>
                <a:gd name="T42" fmla="*/ 3 w 49"/>
                <a:gd name="T43" fmla="*/ 83 h 99"/>
                <a:gd name="T44" fmla="*/ 4 w 49"/>
                <a:gd name="T45" fmla="*/ 91 h 99"/>
                <a:gd name="T46" fmla="*/ 8 w 49"/>
                <a:gd name="T47" fmla="*/ 96 h 99"/>
                <a:gd name="T48" fmla="*/ 16 w 49"/>
                <a:gd name="T49" fmla="*/ 97 h 99"/>
                <a:gd name="T50" fmla="*/ 27 w 49"/>
                <a:gd name="T51" fmla="*/ 91 h 99"/>
                <a:gd name="T52" fmla="*/ 29 w 49"/>
                <a:gd name="T53" fmla="*/ 82 h 99"/>
                <a:gd name="T54" fmla="*/ 33 w 49"/>
                <a:gd name="T55" fmla="*/ 69 h 99"/>
                <a:gd name="T56" fmla="*/ 36 w 49"/>
                <a:gd name="T57" fmla="*/ 60 h 99"/>
                <a:gd name="T58" fmla="*/ 38 w 49"/>
                <a:gd name="T59" fmla="*/ 56 h 99"/>
                <a:gd name="T60" fmla="*/ 42 w 49"/>
                <a:gd name="T61" fmla="*/ 40 h 99"/>
                <a:gd name="T62" fmla="*/ 44 w 49"/>
                <a:gd name="T63" fmla="*/ 34 h 99"/>
                <a:gd name="T64" fmla="*/ 43 w 49"/>
                <a:gd name="T65" fmla="*/ 26 h 99"/>
                <a:gd name="T66" fmla="*/ 45 w 49"/>
                <a:gd name="T67" fmla="*/ 25 h 99"/>
                <a:gd name="T68" fmla="*/ 47 w 49"/>
                <a:gd name="T69" fmla="*/ 28 h 99"/>
                <a:gd name="T70" fmla="*/ 47 w 49"/>
                <a:gd name="T71" fmla="*/ 1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99">
                  <a:moveTo>
                    <a:pt x="47" y="17"/>
                  </a:moveTo>
                  <a:cubicBezTo>
                    <a:pt x="47" y="14"/>
                    <a:pt x="46" y="11"/>
                    <a:pt x="45" y="8"/>
                  </a:cubicBezTo>
                  <a:cubicBezTo>
                    <a:pt x="45" y="7"/>
                    <a:pt x="44" y="7"/>
                    <a:pt x="44" y="6"/>
                  </a:cubicBezTo>
                  <a:cubicBezTo>
                    <a:pt x="43" y="7"/>
                    <a:pt x="43" y="5"/>
                    <a:pt x="42" y="5"/>
                  </a:cubicBezTo>
                  <a:cubicBezTo>
                    <a:pt x="42" y="4"/>
                    <a:pt x="41" y="3"/>
                    <a:pt x="41" y="1"/>
                  </a:cubicBezTo>
                  <a:cubicBezTo>
                    <a:pt x="41" y="1"/>
                    <a:pt x="41" y="0"/>
                    <a:pt x="40" y="0"/>
                  </a:cubicBezTo>
                  <a:cubicBezTo>
                    <a:pt x="40" y="0"/>
                    <a:pt x="40" y="1"/>
                    <a:pt x="40" y="1"/>
                  </a:cubicBezTo>
                  <a:cubicBezTo>
                    <a:pt x="40" y="2"/>
                    <a:pt x="39" y="3"/>
                    <a:pt x="38" y="3"/>
                  </a:cubicBezTo>
                  <a:cubicBezTo>
                    <a:pt x="38" y="3"/>
                    <a:pt x="38" y="3"/>
                    <a:pt x="38" y="4"/>
                  </a:cubicBezTo>
                  <a:cubicBezTo>
                    <a:pt x="38" y="6"/>
                    <a:pt x="38" y="8"/>
                    <a:pt x="38" y="10"/>
                  </a:cubicBezTo>
                  <a:cubicBezTo>
                    <a:pt x="37" y="10"/>
                    <a:pt x="36" y="10"/>
                    <a:pt x="36" y="10"/>
                  </a:cubicBezTo>
                  <a:cubicBezTo>
                    <a:pt x="35" y="11"/>
                    <a:pt x="34" y="11"/>
                    <a:pt x="34" y="12"/>
                  </a:cubicBezTo>
                  <a:cubicBezTo>
                    <a:pt x="34" y="12"/>
                    <a:pt x="34" y="13"/>
                    <a:pt x="33" y="13"/>
                  </a:cubicBezTo>
                  <a:cubicBezTo>
                    <a:pt x="33" y="13"/>
                    <a:pt x="33" y="12"/>
                    <a:pt x="33" y="12"/>
                  </a:cubicBezTo>
                  <a:cubicBezTo>
                    <a:pt x="33" y="11"/>
                    <a:pt x="32" y="11"/>
                    <a:pt x="32" y="11"/>
                  </a:cubicBezTo>
                  <a:cubicBezTo>
                    <a:pt x="31" y="11"/>
                    <a:pt x="31" y="11"/>
                    <a:pt x="31" y="12"/>
                  </a:cubicBezTo>
                  <a:cubicBezTo>
                    <a:pt x="31" y="13"/>
                    <a:pt x="31" y="13"/>
                    <a:pt x="31" y="14"/>
                  </a:cubicBezTo>
                  <a:cubicBezTo>
                    <a:pt x="32" y="15"/>
                    <a:pt x="32" y="15"/>
                    <a:pt x="32" y="16"/>
                  </a:cubicBezTo>
                  <a:cubicBezTo>
                    <a:pt x="30" y="16"/>
                    <a:pt x="30" y="17"/>
                    <a:pt x="30" y="19"/>
                  </a:cubicBezTo>
                  <a:cubicBezTo>
                    <a:pt x="30" y="20"/>
                    <a:pt x="29" y="21"/>
                    <a:pt x="28" y="22"/>
                  </a:cubicBezTo>
                  <a:cubicBezTo>
                    <a:pt x="28" y="21"/>
                    <a:pt x="29" y="20"/>
                    <a:pt x="28" y="19"/>
                  </a:cubicBezTo>
                  <a:cubicBezTo>
                    <a:pt x="28" y="21"/>
                    <a:pt x="26" y="21"/>
                    <a:pt x="26" y="23"/>
                  </a:cubicBezTo>
                  <a:cubicBezTo>
                    <a:pt x="24" y="23"/>
                    <a:pt x="23" y="24"/>
                    <a:pt x="21" y="25"/>
                  </a:cubicBezTo>
                  <a:cubicBezTo>
                    <a:pt x="21" y="25"/>
                    <a:pt x="21" y="26"/>
                    <a:pt x="21" y="27"/>
                  </a:cubicBezTo>
                  <a:cubicBezTo>
                    <a:pt x="21" y="27"/>
                    <a:pt x="21" y="27"/>
                    <a:pt x="20" y="27"/>
                  </a:cubicBezTo>
                  <a:cubicBezTo>
                    <a:pt x="20" y="26"/>
                    <a:pt x="19" y="27"/>
                    <a:pt x="18" y="27"/>
                  </a:cubicBezTo>
                  <a:cubicBezTo>
                    <a:pt x="17" y="27"/>
                    <a:pt x="16" y="28"/>
                    <a:pt x="15" y="28"/>
                  </a:cubicBezTo>
                  <a:cubicBezTo>
                    <a:pt x="14" y="29"/>
                    <a:pt x="14" y="29"/>
                    <a:pt x="14" y="28"/>
                  </a:cubicBezTo>
                  <a:cubicBezTo>
                    <a:pt x="13" y="27"/>
                    <a:pt x="13" y="28"/>
                    <a:pt x="12" y="29"/>
                  </a:cubicBezTo>
                  <a:cubicBezTo>
                    <a:pt x="12" y="30"/>
                    <a:pt x="11" y="31"/>
                    <a:pt x="9" y="30"/>
                  </a:cubicBezTo>
                  <a:cubicBezTo>
                    <a:pt x="7" y="29"/>
                    <a:pt x="7" y="30"/>
                    <a:pt x="8" y="31"/>
                  </a:cubicBezTo>
                  <a:cubicBezTo>
                    <a:pt x="8" y="33"/>
                    <a:pt x="7" y="35"/>
                    <a:pt x="6" y="36"/>
                  </a:cubicBezTo>
                  <a:cubicBezTo>
                    <a:pt x="5" y="38"/>
                    <a:pt x="4" y="39"/>
                    <a:pt x="5" y="41"/>
                  </a:cubicBezTo>
                  <a:cubicBezTo>
                    <a:pt x="5" y="42"/>
                    <a:pt x="5" y="44"/>
                    <a:pt x="5" y="45"/>
                  </a:cubicBezTo>
                  <a:cubicBezTo>
                    <a:pt x="5" y="46"/>
                    <a:pt x="6" y="46"/>
                    <a:pt x="6" y="47"/>
                  </a:cubicBezTo>
                  <a:cubicBezTo>
                    <a:pt x="6" y="48"/>
                    <a:pt x="7" y="48"/>
                    <a:pt x="6" y="49"/>
                  </a:cubicBezTo>
                  <a:cubicBezTo>
                    <a:pt x="6" y="50"/>
                    <a:pt x="7" y="51"/>
                    <a:pt x="8" y="52"/>
                  </a:cubicBezTo>
                  <a:cubicBezTo>
                    <a:pt x="7" y="53"/>
                    <a:pt x="8" y="54"/>
                    <a:pt x="8" y="54"/>
                  </a:cubicBezTo>
                  <a:cubicBezTo>
                    <a:pt x="9" y="56"/>
                    <a:pt x="7" y="57"/>
                    <a:pt x="7" y="59"/>
                  </a:cubicBezTo>
                  <a:cubicBezTo>
                    <a:pt x="6" y="61"/>
                    <a:pt x="4" y="63"/>
                    <a:pt x="4" y="65"/>
                  </a:cubicBezTo>
                  <a:cubicBezTo>
                    <a:pt x="1" y="66"/>
                    <a:pt x="1" y="68"/>
                    <a:pt x="0" y="70"/>
                  </a:cubicBezTo>
                  <a:cubicBezTo>
                    <a:pt x="0" y="70"/>
                    <a:pt x="0" y="71"/>
                    <a:pt x="0" y="72"/>
                  </a:cubicBezTo>
                  <a:cubicBezTo>
                    <a:pt x="0" y="75"/>
                    <a:pt x="0" y="77"/>
                    <a:pt x="2" y="80"/>
                  </a:cubicBezTo>
                  <a:cubicBezTo>
                    <a:pt x="3" y="81"/>
                    <a:pt x="3" y="82"/>
                    <a:pt x="3" y="83"/>
                  </a:cubicBezTo>
                  <a:cubicBezTo>
                    <a:pt x="2" y="86"/>
                    <a:pt x="1" y="88"/>
                    <a:pt x="4" y="90"/>
                  </a:cubicBezTo>
                  <a:cubicBezTo>
                    <a:pt x="4" y="90"/>
                    <a:pt x="4" y="91"/>
                    <a:pt x="4" y="91"/>
                  </a:cubicBezTo>
                  <a:cubicBezTo>
                    <a:pt x="5" y="93"/>
                    <a:pt x="5" y="94"/>
                    <a:pt x="7" y="95"/>
                  </a:cubicBezTo>
                  <a:cubicBezTo>
                    <a:pt x="7" y="96"/>
                    <a:pt x="8" y="96"/>
                    <a:pt x="8" y="96"/>
                  </a:cubicBezTo>
                  <a:cubicBezTo>
                    <a:pt x="10" y="96"/>
                    <a:pt x="10" y="96"/>
                    <a:pt x="11" y="97"/>
                  </a:cubicBezTo>
                  <a:cubicBezTo>
                    <a:pt x="13" y="99"/>
                    <a:pt x="14" y="99"/>
                    <a:pt x="16" y="97"/>
                  </a:cubicBezTo>
                  <a:cubicBezTo>
                    <a:pt x="18" y="96"/>
                    <a:pt x="20" y="95"/>
                    <a:pt x="22" y="95"/>
                  </a:cubicBezTo>
                  <a:cubicBezTo>
                    <a:pt x="24" y="95"/>
                    <a:pt x="26" y="93"/>
                    <a:pt x="27" y="91"/>
                  </a:cubicBezTo>
                  <a:cubicBezTo>
                    <a:pt x="27" y="90"/>
                    <a:pt x="27" y="89"/>
                    <a:pt x="28" y="88"/>
                  </a:cubicBezTo>
                  <a:cubicBezTo>
                    <a:pt x="29" y="86"/>
                    <a:pt x="29" y="84"/>
                    <a:pt x="29" y="82"/>
                  </a:cubicBezTo>
                  <a:cubicBezTo>
                    <a:pt x="31" y="81"/>
                    <a:pt x="30" y="79"/>
                    <a:pt x="31" y="77"/>
                  </a:cubicBezTo>
                  <a:cubicBezTo>
                    <a:pt x="31" y="74"/>
                    <a:pt x="32" y="72"/>
                    <a:pt x="33" y="69"/>
                  </a:cubicBezTo>
                  <a:cubicBezTo>
                    <a:pt x="34" y="67"/>
                    <a:pt x="35" y="65"/>
                    <a:pt x="35" y="64"/>
                  </a:cubicBezTo>
                  <a:cubicBezTo>
                    <a:pt x="35" y="62"/>
                    <a:pt x="35" y="61"/>
                    <a:pt x="36" y="60"/>
                  </a:cubicBezTo>
                  <a:cubicBezTo>
                    <a:pt x="37" y="60"/>
                    <a:pt x="36" y="59"/>
                    <a:pt x="37" y="58"/>
                  </a:cubicBezTo>
                  <a:cubicBezTo>
                    <a:pt x="37" y="57"/>
                    <a:pt x="38" y="57"/>
                    <a:pt x="38" y="56"/>
                  </a:cubicBezTo>
                  <a:cubicBezTo>
                    <a:pt x="38" y="53"/>
                    <a:pt x="39" y="50"/>
                    <a:pt x="40" y="48"/>
                  </a:cubicBezTo>
                  <a:cubicBezTo>
                    <a:pt x="41" y="45"/>
                    <a:pt x="41" y="43"/>
                    <a:pt x="42" y="40"/>
                  </a:cubicBezTo>
                  <a:cubicBezTo>
                    <a:pt x="42" y="40"/>
                    <a:pt x="42" y="40"/>
                    <a:pt x="42" y="39"/>
                  </a:cubicBezTo>
                  <a:cubicBezTo>
                    <a:pt x="41" y="37"/>
                    <a:pt x="42" y="36"/>
                    <a:pt x="44" y="34"/>
                  </a:cubicBezTo>
                  <a:cubicBezTo>
                    <a:pt x="44" y="34"/>
                    <a:pt x="44" y="34"/>
                    <a:pt x="44" y="34"/>
                  </a:cubicBezTo>
                  <a:cubicBezTo>
                    <a:pt x="45" y="31"/>
                    <a:pt x="43" y="28"/>
                    <a:pt x="43" y="26"/>
                  </a:cubicBezTo>
                  <a:cubicBezTo>
                    <a:pt x="43" y="25"/>
                    <a:pt x="43" y="25"/>
                    <a:pt x="44" y="24"/>
                  </a:cubicBezTo>
                  <a:cubicBezTo>
                    <a:pt x="45" y="24"/>
                    <a:pt x="45" y="25"/>
                    <a:pt x="45" y="25"/>
                  </a:cubicBezTo>
                  <a:cubicBezTo>
                    <a:pt x="45" y="26"/>
                    <a:pt x="45" y="26"/>
                    <a:pt x="45" y="27"/>
                  </a:cubicBezTo>
                  <a:cubicBezTo>
                    <a:pt x="45" y="28"/>
                    <a:pt x="46" y="28"/>
                    <a:pt x="47" y="28"/>
                  </a:cubicBezTo>
                  <a:cubicBezTo>
                    <a:pt x="48" y="27"/>
                    <a:pt x="49" y="23"/>
                    <a:pt x="48" y="22"/>
                  </a:cubicBezTo>
                  <a:cubicBezTo>
                    <a:pt x="47" y="21"/>
                    <a:pt x="46" y="19"/>
                    <a:pt x="47" y="1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21" name="Freeform 903">
              <a:extLst>
                <a:ext uri="{FF2B5EF4-FFF2-40B4-BE49-F238E27FC236}">
                  <a16:creationId xmlns:a16="http://schemas.microsoft.com/office/drawing/2014/main" id="{CB1290BC-617E-480A-9F11-6EBBF10C2672}"/>
                </a:ext>
              </a:extLst>
            </p:cNvPr>
            <p:cNvSpPr>
              <a:spLocks/>
            </p:cNvSpPr>
            <p:nvPr/>
          </p:nvSpPr>
          <p:spPr bwMode="auto">
            <a:xfrm>
              <a:off x="6297458" y="3586514"/>
              <a:ext cx="499413" cy="395015"/>
            </a:xfrm>
            <a:custGeom>
              <a:avLst/>
              <a:gdLst>
                <a:gd name="T0" fmla="*/ 45 w 107"/>
                <a:gd name="T1" fmla="*/ 75 h 104"/>
                <a:gd name="T2" fmla="*/ 99 w 107"/>
                <a:gd name="T3" fmla="*/ 104 h 104"/>
                <a:gd name="T4" fmla="*/ 106 w 107"/>
                <a:gd name="T5" fmla="*/ 100 h 104"/>
                <a:gd name="T6" fmla="*/ 104 w 107"/>
                <a:gd name="T7" fmla="*/ 24 h 104"/>
                <a:gd name="T8" fmla="*/ 105 w 107"/>
                <a:gd name="T9" fmla="*/ 14 h 104"/>
                <a:gd name="T10" fmla="*/ 104 w 107"/>
                <a:gd name="T11" fmla="*/ 10 h 104"/>
                <a:gd name="T12" fmla="*/ 95 w 107"/>
                <a:gd name="T13" fmla="*/ 8 h 104"/>
                <a:gd name="T14" fmla="*/ 92 w 107"/>
                <a:gd name="T15" fmla="*/ 4 h 104"/>
                <a:gd name="T16" fmla="*/ 89 w 107"/>
                <a:gd name="T17" fmla="*/ 3 h 104"/>
                <a:gd name="T18" fmla="*/ 82 w 107"/>
                <a:gd name="T19" fmla="*/ 4 h 104"/>
                <a:gd name="T20" fmla="*/ 74 w 107"/>
                <a:gd name="T21" fmla="*/ 8 h 104"/>
                <a:gd name="T22" fmla="*/ 74 w 107"/>
                <a:gd name="T23" fmla="*/ 16 h 104"/>
                <a:gd name="T24" fmla="*/ 69 w 107"/>
                <a:gd name="T25" fmla="*/ 23 h 104"/>
                <a:gd name="T26" fmla="*/ 57 w 107"/>
                <a:gd name="T27" fmla="*/ 18 h 104"/>
                <a:gd name="T28" fmla="*/ 44 w 107"/>
                <a:gd name="T29" fmla="*/ 15 h 104"/>
                <a:gd name="T30" fmla="*/ 39 w 107"/>
                <a:gd name="T31" fmla="*/ 6 h 104"/>
                <a:gd name="T32" fmla="*/ 25 w 107"/>
                <a:gd name="T33" fmla="*/ 3 h 104"/>
                <a:gd name="T34" fmla="*/ 15 w 107"/>
                <a:gd name="T35" fmla="*/ 0 h 104"/>
                <a:gd name="T36" fmla="*/ 14 w 107"/>
                <a:gd name="T37" fmla="*/ 4 h 104"/>
                <a:gd name="T38" fmla="*/ 14 w 107"/>
                <a:gd name="T39" fmla="*/ 6 h 104"/>
                <a:gd name="T40" fmla="*/ 5 w 107"/>
                <a:gd name="T41" fmla="*/ 13 h 104"/>
                <a:gd name="T42" fmla="*/ 6 w 107"/>
                <a:gd name="T43" fmla="*/ 16 h 104"/>
                <a:gd name="T44" fmla="*/ 6 w 107"/>
                <a:gd name="T45" fmla="*/ 20 h 104"/>
                <a:gd name="T46" fmla="*/ 1 w 107"/>
                <a:gd name="T47" fmla="*/ 23 h 104"/>
                <a:gd name="T48" fmla="*/ 0 w 107"/>
                <a:gd name="T49" fmla="*/ 25 h 104"/>
                <a:gd name="T50" fmla="*/ 4 w 107"/>
                <a:gd name="T51" fmla="*/ 42 h 104"/>
                <a:gd name="T52" fmla="*/ 4 w 107"/>
                <a:gd name="T53" fmla="*/ 49 h 104"/>
                <a:gd name="T54" fmla="*/ 3 w 107"/>
                <a:gd name="T55" fmla="*/ 52 h 104"/>
                <a:gd name="T56" fmla="*/ 0 w 107"/>
                <a:gd name="T57" fmla="*/ 54 h 104"/>
                <a:gd name="T58" fmla="*/ 5 w 107"/>
                <a:gd name="T59" fmla="*/ 65 h 104"/>
                <a:gd name="T60" fmla="*/ 11 w 107"/>
                <a:gd name="T61" fmla="*/ 67 h 104"/>
                <a:gd name="T62" fmla="*/ 15 w 107"/>
                <a:gd name="T63" fmla="*/ 69 h 104"/>
                <a:gd name="T64" fmla="*/ 29 w 107"/>
                <a:gd name="T65" fmla="*/ 7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 h="104">
                  <a:moveTo>
                    <a:pt x="33" y="81"/>
                  </a:moveTo>
                  <a:cubicBezTo>
                    <a:pt x="45" y="75"/>
                    <a:pt x="45" y="75"/>
                    <a:pt x="45" y="75"/>
                  </a:cubicBezTo>
                  <a:cubicBezTo>
                    <a:pt x="73" y="89"/>
                    <a:pt x="73" y="89"/>
                    <a:pt x="73" y="89"/>
                  </a:cubicBezTo>
                  <a:cubicBezTo>
                    <a:pt x="99" y="104"/>
                    <a:pt x="99" y="104"/>
                    <a:pt x="99" y="104"/>
                  </a:cubicBezTo>
                  <a:cubicBezTo>
                    <a:pt x="99" y="100"/>
                    <a:pt x="99" y="100"/>
                    <a:pt x="99" y="100"/>
                  </a:cubicBezTo>
                  <a:cubicBezTo>
                    <a:pt x="106" y="100"/>
                    <a:pt x="106" y="100"/>
                    <a:pt x="106" y="100"/>
                  </a:cubicBezTo>
                  <a:cubicBezTo>
                    <a:pt x="106" y="30"/>
                    <a:pt x="106" y="30"/>
                    <a:pt x="106" y="30"/>
                  </a:cubicBezTo>
                  <a:cubicBezTo>
                    <a:pt x="104" y="24"/>
                    <a:pt x="104" y="24"/>
                    <a:pt x="104" y="24"/>
                  </a:cubicBezTo>
                  <a:cubicBezTo>
                    <a:pt x="106" y="19"/>
                    <a:pt x="106" y="19"/>
                    <a:pt x="106" y="19"/>
                  </a:cubicBezTo>
                  <a:cubicBezTo>
                    <a:pt x="105" y="14"/>
                    <a:pt x="105" y="14"/>
                    <a:pt x="105" y="14"/>
                  </a:cubicBezTo>
                  <a:cubicBezTo>
                    <a:pt x="107" y="12"/>
                    <a:pt x="107" y="12"/>
                    <a:pt x="107" y="12"/>
                  </a:cubicBezTo>
                  <a:cubicBezTo>
                    <a:pt x="107" y="10"/>
                    <a:pt x="106" y="10"/>
                    <a:pt x="104" y="10"/>
                  </a:cubicBezTo>
                  <a:cubicBezTo>
                    <a:pt x="103" y="10"/>
                    <a:pt x="101" y="10"/>
                    <a:pt x="100" y="9"/>
                  </a:cubicBezTo>
                  <a:cubicBezTo>
                    <a:pt x="99" y="8"/>
                    <a:pt x="97" y="8"/>
                    <a:pt x="95" y="8"/>
                  </a:cubicBezTo>
                  <a:cubicBezTo>
                    <a:pt x="95" y="8"/>
                    <a:pt x="94" y="8"/>
                    <a:pt x="94" y="7"/>
                  </a:cubicBezTo>
                  <a:cubicBezTo>
                    <a:pt x="95" y="5"/>
                    <a:pt x="93" y="5"/>
                    <a:pt x="92" y="4"/>
                  </a:cubicBezTo>
                  <a:cubicBezTo>
                    <a:pt x="91" y="4"/>
                    <a:pt x="91" y="4"/>
                    <a:pt x="91" y="4"/>
                  </a:cubicBezTo>
                  <a:cubicBezTo>
                    <a:pt x="90" y="3"/>
                    <a:pt x="90" y="3"/>
                    <a:pt x="89" y="3"/>
                  </a:cubicBezTo>
                  <a:cubicBezTo>
                    <a:pt x="87" y="3"/>
                    <a:pt x="85" y="2"/>
                    <a:pt x="82" y="4"/>
                  </a:cubicBezTo>
                  <a:cubicBezTo>
                    <a:pt x="82" y="4"/>
                    <a:pt x="82" y="4"/>
                    <a:pt x="82" y="4"/>
                  </a:cubicBezTo>
                  <a:cubicBezTo>
                    <a:pt x="80" y="4"/>
                    <a:pt x="78" y="5"/>
                    <a:pt x="76" y="6"/>
                  </a:cubicBezTo>
                  <a:cubicBezTo>
                    <a:pt x="76" y="7"/>
                    <a:pt x="75" y="7"/>
                    <a:pt x="74" y="8"/>
                  </a:cubicBezTo>
                  <a:cubicBezTo>
                    <a:pt x="74" y="8"/>
                    <a:pt x="72" y="11"/>
                    <a:pt x="72" y="12"/>
                  </a:cubicBezTo>
                  <a:cubicBezTo>
                    <a:pt x="73" y="13"/>
                    <a:pt x="73" y="15"/>
                    <a:pt x="74" y="16"/>
                  </a:cubicBezTo>
                  <a:cubicBezTo>
                    <a:pt x="74" y="17"/>
                    <a:pt x="74" y="17"/>
                    <a:pt x="74" y="18"/>
                  </a:cubicBezTo>
                  <a:cubicBezTo>
                    <a:pt x="73" y="20"/>
                    <a:pt x="71" y="22"/>
                    <a:pt x="69" y="23"/>
                  </a:cubicBezTo>
                  <a:cubicBezTo>
                    <a:pt x="68" y="24"/>
                    <a:pt x="67" y="24"/>
                    <a:pt x="66" y="23"/>
                  </a:cubicBezTo>
                  <a:cubicBezTo>
                    <a:pt x="62" y="22"/>
                    <a:pt x="60" y="19"/>
                    <a:pt x="57" y="18"/>
                  </a:cubicBezTo>
                  <a:cubicBezTo>
                    <a:pt x="54" y="17"/>
                    <a:pt x="51" y="16"/>
                    <a:pt x="48" y="16"/>
                  </a:cubicBezTo>
                  <a:cubicBezTo>
                    <a:pt x="47" y="16"/>
                    <a:pt x="45" y="16"/>
                    <a:pt x="44" y="15"/>
                  </a:cubicBezTo>
                  <a:cubicBezTo>
                    <a:pt x="42" y="14"/>
                    <a:pt x="41" y="12"/>
                    <a:pt x="41" y="9"/>
                  </a:cubicBezTo>
                  <a:cubicBezTo>
                    <a:pt x="41" y="8"/>
                    <a:pt x="40" y="6"/>
                    <a:pt x="39" y="6"/>
                  </a:cubicBezTo>
                  <a:cubicBezTo>
                    <a:pt x="37" y="7"/>
                    <a:pt x="36" y="6"/>
                    <a:pt x="34" y="5"/>
                  </a:cubicBezTo>
                  <a:cubicBezTo>
                    <a:pt x="31" y="3"/>
                    <a:pt x="28" y="3"/>
                    <a:pt x="25" y="3"/>
                  </a:cubicBezTo>
                  <a:cubicBezTo>
                    <a:pt x="23" y="3"/>
                    <a:pt x="21" y="4"/>
                    <a:pt x="19" y="2"/>
                  </a:cubicBezTo>
                  <a:cubicBezTo>
                    <a:pt x="18" y="1"/>
                    <a:pt x="17" y="1"/>
                    <a:pt x="15" y="0"/>
                  </a:cubicBezTo>
                  <a:cubicBezTo>
                    <a:pt x="15" y="0"/>
                    <a:pt x="15" y="0"/>
                    <a:pt x="15" y="0"/>
                  </a:cubicBezTo>
                  <a:cubicBezTo>
                    <a:pt x="14" y="4"/>
                    <a:pt x="14" y="4"/>
                    <a:pt x="14" y="4"/>
                  </a:cubicBezTo>
                  <a:cubicBezTo>
                    <a:pt x="15" y="6"/>
                    <a:pt x="15" y="6"/>
                    <a:pt x="15" y="6"/>
                  </a:cubicBezTo>
                  <a:cubicBezTo>
                    <a:pt x="14" y="6"/>
                    <a:pt x="14" y="6"/>
                    <a:pt x="14" y="6"/>
                  </a:cubicBezTo>
                  <a:cubicBezTo>
                    <a:pt x="10" y="8"/>
                    <a:pt x="10" y="8"/>
                    <a:pt x="10" y="8"/>
                  </a:cubicBezTo>
                  <a:cubicBezTo>
                    <a:pt x="5" y="13"/>
                    <a:pt x="5" y="13"/>
                    <a:pt x="5" y="13"/>
                  </a:cubicBezTo>
                  <a:cubicBezTo>
                    <a:pt x="5" y="13"/>
                    <a:pt x="5" y="14"/>
                    <a:pt x="5" y="14"/>
                  </a:cubicBezTo>
                  <a:cubicBezTo>
                    <a:pt x="5" y="14"/>
                    <a:pt x="6" y="16"/>
                    <a:pt x="6" y="16"/>
                  </a:cubicBezTo>
                  <a:cubicBezTo>
                    <a:pt x="6" y="17"/>
                    <a:pt x="6" y="17"/>
                    <a:pt x="6" y="17"/>
                  </a:cubicBezTo>
                  <a:cubicBezTo>
                    <a:pt x="6" y="20"/>
                    <a:pt x="6" y="20"/>
                    <a:pt x="6" y="20"/>
                  </a:cubicBezTo>
                  <a:cubicBezTo>
                    <a:pt x="4" y="22"/>
                    <a:pt x="4" y="22"/>
                    <a:pt x="4" y="22"/>
                  </a:cubicBezTo>
                  <a:cubicBezTo>
                    <a:pt x="1" y="23"/>
                    <a:pt x="1" y="23"/>
                    <a:pt x="1" y="23"/>
                  </a:cubicBezTo>
                  <a:cubicBezTo>
                    <a:pt x="0" y="24"/>
                    <a:pt x="0" y="24"/>
                    <a:pt x="0" y="24"/>
                  </a:cubicBezTo>
                  <a:cubicBezTo>
                    <a:pt x="0" y="25"/>
                    <a:pt x="0" y="25"/>
                    <a:pt x="0" y="25"/>
                  </a:cubicBezTo>
                  <a:cubicBezTo>
                    <a:pt x="3" y="32"/>
                    <a:pt x="3" y="32"/>
                    <a:pt x="3" y="32"/>
                  </a:cubicBezTo>
                  <a:cubicBezTo>
                    <a:pt x="4" y="42"/>
                    <a:pt x="4" y="42"/>
                    <a:pt x="4" y="42"/>
                  </a:cubicBezTo>
                  <a:cubicBezTo>
                    <a:pt x="3" y="46"/>
                    <a:pt x="3" y="46"/>
                    <a:pt x="3" y="46"/>
                  </a:cubicBezTo>
                  <a:cubicBezTo>
                    <a:pt x="4" y="49"/>
                    <a:pt x="4" y="49"/>
                    <a:pt x="4" y="49"/>
                  </a:cubicBezTo>
                  <a:cubicBezTo>
                    <a:pt x="3" y="51"/>
                    <a:pt x="3" y="51"/>
                    <a:pt x="3" y="51"/>
                  </a:cubicBezTo>
                  <a:cubicBezTo>
                    <a:pt x="3" y="52"/>
                    <a:pt x="3" y="52"/>
                    <a:pt x="3" y="52"/>
                  </a:cubicBezTo>
                  <a:cubicBezTo>
                    <a:pt x="3" y="52"/>
                    <a:pt x="1" y="53"/>
                    <a:pt x="1" y="53"/>
                  </a:cubicBezTo>
                  <a:cubicBezTo>
                    <a:pt x="1" y="53"/>
                    <a:pt x="0" y="54"/>
                    <a:pt x="0" y="54"/>
                  </a:cubicBezTo>
                  <a:cubicBezTo>
                    <a:pt x="4" y="60"/>
                    <a:pt x="4" y="60"/>
                    <a:pt x="4" y="60"/>
                  </a:cubicBezTo>
                  <a:cubicBezTo>
                    <a:pt x="5" y="65"/>
                    <a:pt x="5" y="65"/>
                    <a:pt x="5" y="65"/>
                  </a:cubicBezTo>
                  <a:cubicBezTo>
                    <a:pt x="7" y="67"/>
                    <a:pt x="7" y="67"/>
                    <a:pt x="7" y="67"/>
                  </a:cubicBezTo>
                  <a:cubicBezTo>
                    <a:pt x="11" y="67"/>
                    <a:pt x="11" y="67"/>
                    <a:pt x="11" y="67"/>
                  </a:cubicBezTo>
                  <a:cubicBezTo>
                    <a:pt x="14" y="69"/>
                    <a:pt x="14" y="69"/>
                    <a:pt x="14" y="69"/>
                  </a:cubicBezTo>
                  <a:cubicBezTo>
                    <a:pt x="15" y="69"/>
                    <a:pt x="15" y="69"/>
                    <a:pt x="15" y="69"/>
                  </a:cubicBezTo>
                  <a:cubicBezTo>
                    <a:pt x="18" y="74"/>
                    <a:pt x="18" y="74"/>
                    <a:pt x="18" y="74"/>
                  </a:cubicBezTo>
                  <a:cubicBezTo>
                    <a:pt x="29" y="77"/>
                    <a:pt x="29" y="77"/>
                    <a:pt x="29" y="77"/>
                  </a:cubicBezTo>
                  <a:lnTo>
                    <a:pt x="33" y="8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22" name="Freeform 904">
              <a:extLst>
                <a:ext uri="{FF2B5EF4-FFF2-40B4-BE49-F238E27FC236}">
                  <a16:creationId xmlns:a16="http://schemas.microsoft.com/office/drawing/2014/main" id="{71B30F31-ACE5-4DD9-903B-96D8BD85AA55}"/>
                </a:ext>
              </a:extLst>
            </p:cNvPr>
            <p:cNvSpPr>
              <a:spLocks/>
            </p:cNvSpPr>
            <p:nvPr/>
          </p:nvSpPr>
          <p:spPr bwMode="auto">
            <a:xfrm>
              <a:off x="5637519" y="4270917"/>
              <a:ext cx="126636" cy="109967"/>
            </a:xfrm>
            <a:custGeom>
              <a:avLst/>
              <a:gdLst>
                <a:gd name="T0" fmla="*/ 27 w 27"/>
                <a:gd name="T1" fmla="*/ 23 h 29"/>
                <a:gd name="T2" fmla="*/ 27 w 27"/>
                <a:gd name="T3" fmla="*/ 19 h 29"/>
                <a:gd name="T4" fmla="*/ 25 w 27"/>
                <a:gd name="T5" fmla="*/ 18 h 29"/>
                <a:gd name="T6" fmla="*/ 24 w 27"/>
                <a:gd name="T7" fmla="*/ 16 h 29"/>
                <a:gd name="T8" fmla="*/ 22 w 27"/>
                <a:gd name="T9" fmla="*/ 16 h 29"/>
                <a:gd name="T10" fmla="*/ 19 w 27"/>
                <a:gd name="T11" fmla="*/ 14 h 29"/>
                <a:gd name="T12" fmla="*/ 21 w 27"/>
                <a:gd name="T13" fmla="*/ 11 h 29"/>
                <a:gd name="T14" fmla="*/ 20 w 27"/>
                <a:gd name="T15" fmla="*/ 6 h 29"/>
                <a:gd name="T16" fmla="*/ 19 w 27"/>
                <a:gd name="T17" fmla="*/ 6 h 29"/>
                <a:gd name="T18" fmla="*/ 18 w 27"/>
                <a:gd name="T19" fmla="*/ 9 h 29"/>
                <a:gd name="T20" fmla="*/ 16 w 27"/>
                <a:gd name="T21" fmla="*/ 10 h 29"/>
                <a:gd name="T22" fmla="*/ 15 w 27"/>
                <a:gd name="T23" fmla="*/ 8 h 29"/>
                <a:gd name="T24" fmla="*/ 13 w 27"/>
                <a:gd name="T25" fmla="*/ 8 h 29"/>
                <a:gd name="T26" fmla="*/ 14 w 27"/>
                <a:gd name="T27" fmla="*/ 7 h 29"/>
                <a:gd name="T28" fmla="*/ 13 w 27"/>
                <a:gd name="T29" fmla="*/ 2 h 29"/>
                <a:gd name="T30" fmla="*/ 11 w 27"/>
                <a:gd name="T31" fmla="*/ 0 h 29"/>
                <a:gd name="T32" fmla="*/ 9 w 27"/>
                <a:gd name="T33" fmla="*/ 1 h 29"/>
                <a:gd name="T34" fmla="*/ 8 w 27"/>
                <a:gd name="T35" fmla="*/ 1 h 29"/>
                <a:gd name="T36" fmla="*/ 8 w 27"/>
                <a:gd name="T37" fmla="*/ 3 h 29"/>
                <a:gd name="T38" fmla="*/ 6 w 27"/>
                <a:gd name="T39" fmla="*/ 3 h 29"/>
                <a:gd name="T40" fmla="*/ 5 w 27"/>
                <a:gd name="T41" fmla="*/ 6 h 29"/>
                <a:gd name="T42" fmla="*/ 2 w 27"/>
                <a:gd name="T43" fmla="*/ 8 h 29"/>
                <a:gd name="T44" fmla="*/ 0 w 27"/>
                <a:gd name="T45" fmla="*/ 12 h 29"/>
                <a:gd name="T46" fmla="*/ 0 w 27"/>
                <a:gd name="T47" fmla="*/ 12 h 29"/>
                <a:gd name="T48" fmla="*/ 4 w 27"/>
                <a:gd name="T49" fmla="*/ 15 h 29"/>
                <a:gd name="T50" fmla="*/ 7 w 27"/>
                <a:gd name="T51" fmla="*/ 17 h 29"/>
                <a:gd name="T52" fmla="*/ 18 w 27"/>
                <a:gd name="T53" fmla="*/ 26 h 29"/>
                <a:gd name="T54" fmla="*/ 27 w 27"/>
                <a:gd name="T55" fmla="*/ 29 h 29"/>
                <a:gd name="T56" fmla="*/ 26 w 27"/>
                <a:gd name="T57" fmla="*/ 26 h 29"/>
                <a:gd name="T58" fmla="*/ 27 w 27"/>
                <a:gd name="T59"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29">
                  <a:moveTo>
                    <a:pt x="27" y="23"/>
                  </a:moveTo>
                  <a:cubicBezTo>
                    <a:pt x="27" y="19"/>
                    <a:pt x="27" y="19"/>
                    <a:pt x="27" y="19"/>
                  </a:cubicBezTo>
                  <a:cubicBezTo>
                    <a:pt x="25" y="18"/>
                    <a:pt x="25" y="18"/>
                    <a:pt x="25" y="18"/>
                  </a:cubicBezTo>
                  <a:cubicBezTo>
                    <a:pt x="24" y="16"/>
                    <a:pt x="24" y="16"/>
                    <a:pt x="24" y="16"/>
                  </a:cubicBezTo>
                  <a:cubicBezTo>
                    <a:pt x="22" y="16"/>
                    <a:pt x="22" y="16"/>
                    <a:pt x="22" y="16"/>
                  </a:cubicBezTo>
                  <a:cubicBezTo>
                    <a:pt x="19" y="14"/>
                    <a:pt x="19" y="14"/>
                    <a:pt x="19" y="14"/>
                  </a:cubicBezTo>
                  <a:cubicBezTo>
                    <a:pt x="21" y="11"/>
                    <a:pt x="21" y="11"/>
                    <a:pt x="21" y="11"/>
                  </a:cubicBezTo>
                  <a:cubicBezTo>
                    <a:pt x="20" y="6"/>
                    <a:pt x="20" y="6"/>
                    <a:pt x="20" y="6"/>
                  </a:cubicBezTo>
                  <a:cubicBezTo>
                    <a:pt x="19" y="6"/>
                    <a:pt x="19" y="6"/>
                    <a:pt x="19" y="6"/>
                  </a:cubicBezTo>
                  <a:cubicBezTo>
                    <a:pt x="18" y="9"/>
                    <a:pt x="18" y="9"/>
                    <a:pt x="18" y="9"/>
                  </a:cubicBezTo>
                  <a:cubicBezTo>
                    <a:pt x="16" y="10"/>
                    <a:pt x="16" y="10"/>
                    <a:pt x="16" y="10"/>
                  </a:cubicBezTo>
                  <a:cubicBezTo>
                    <a:pt x="15" y="8"/>
                    <a:pt x="15" y="8"/>
                    <a:pt x="15" y="8"/>
                  </a:cubicBezTo>
                  <a:cubicBezTo>
                    <a:pt x="13" y="8"/>
                    <a:pt x="13" y="8"/>
                    <a:pt x="13" y="8"/>
                  </a:cubicBezTo>
                  <a:cubicBezTo>
                    <a:pt x="14" y="7"/>
                    <a:pt x="14" y="7"/>
                    <a:pt x="14" y="7"/>
                  </a:cubicBezTo>
                  <a:cubicBezTo>
                    <a:pt x="13" y="2"/>
                    <a:pt x="13" y="2"/>
                    <a:pt x="13" y="2"/>
                  </a:cubicBezTo>
                  <a:cubicBezTo>
                    <a:pt x="11" y="0"/>
                    <a:pt x="11" y="0"/>
                    <a:pt x="11" y="0"/>
                  </a:cubicBezTo>
                  <a:cubicBezTo>
                    <a:pt x="9" y="1"/>
                    <a:pt x="9" y="1"/>
                    <a:pt x="9" y="1"/>
                  </a:cubicBezTo>
                  <a:cubicBezTo>
                    <a:pt x="8" y="1"/>
                    <a:pt x="8" y="1"/>
                    <a:pt x="8" y="1"/>
                  </a:cubicBezTo>
                  <a:cubicBezTo>
                    <a:pt x="8" y="3"/>
                    <a:pt x="8" y="3"/>
                    <a:pt x="8" y="3"/>
                  </a:cubicBezTo>
                  <a:cubicBezTo>
                    <a:pt x="6" y="3"/>
                    <a:pt x="6" y="3"/>
                    <a:pt x="6" y="3"/>
                  </a:cubicBezTo>
                  <a:cubicBezTo>
                    <a:pt x="5" y="6"/>
                    <a:pt x="5" y="6"/>
                    <a:pt x="5" y="6"/>
                  </a:cubicBezTo>
                  <a:cubicBezTo>
                    <a:pt x="2" y="8"/>
                    <a:pt x="2" y="8"/>
                    <a:pt x="2" y="8"/>
                  </a:cubicBezTo>
                  <a:cubicBezTo>
                    <a:pt x="0" y="12"/>
                    <a:pt x="0" y="12"/>
                    <a:pt x="0" y="12"/>
                  </a:cubicBezTo>
                  <a:cubicBezTo>
                    <a:pt x="0" y="12"/>
                    <a:pt x="0" y="12"/>
                    <a:pt x="0" y="12"/>
                  </a:cubicBezTo>
                  <a:cubicBezTo>
                    <a:pt x="1" y="13"/>
                    <a:pt x="2" y="14"/>
                    <a:pt x="4" y="15"/>
                  </a:cubicBezTo>
                  <a:cubicBezTo>
                    <a:pt x="5" y="16"/>
                    <a:pt x="5" y="18"/>
                    <a:pt x="7" y="17"/>
                  </a:cubicBezTo>
                  <a:cubicBezTo>
                    <a:pt x="11" y="20"/>
                    <a:pt x="14" y="24"/>
                    <a:pt x="18" y="26"/>
                  </a:cubicBezTo>
                  <a:cubicBezTo>
                    <a:pt x="21" y="28"/>
                    <a:pt x="24" y="29"/>
                    <a:pt x="27" y="29"/>
                  </a:cubicBezTo>
                  <a:cubicBezTo>
                    <a:pt x="26" y="26"/>
                    <a:pt x="26" y="26"/>
                    <a:pt x="26" y="26"/>
                  </a:cubicBezTo>
                  <a:lnTo>
                    <a:pt x="27" y="2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23" name="Freeform 905">
              <a:extLst>
                <a:ext uri="{FF2B5EF4-FFF2-40B4-BE49-F238E27FC236}">
                  <a16:creationId xmlns:a16="http://schemas.microsoft.com/office/drawing/2014/main" id="{01334DFA-8443-4B8F-920E-D27ECF50EE9C}"/>
                </a:ext>
              </a:extLst>
            </p:cNvPr>
            <p:cNvSpPr>
              <a:spLocks/>
            </p:cNvSpPr>
            <p:nvPr/>
          </p:nvSpPr>
          <p:spPr bwMode="auto">
            <a:xfrm>
              <a:off x="6857514" y="5262070"/>
              <a:ext cx="74912" cy="63665"/>
            </a:xfrm>
            <a:custGeom>
              <a:avLst/>
              <a:gdLst>
                <a:gd name="T0" fmla="*/ 24 w 42"/>
                <a:gd name="T1" fmla="*/ 34 h 44"/>
                <a:gd name="T2" fmla="*/ 19 w 42"/>
                <a:gd name="T3" fmla="*/ 44 h 44"/>
                <a:gd name="T4" fmla="*/ 13 w 42"/>
                <a:gd name="T5" fmla="*/ 42 h 44"/>
                <a:gd name="T6" fmla="*/ 5 w 42"/>
                <a:gd name="T7" fmla="*/ 36 h 44"/>
                <a:gd name="T8" fmla="*/ 5 w 42"/>
                <a:gd name="T9" fmla="*/ 31 h 44"/>
                <a:gd name="T10" fmla="*/ 0 w 42"/>
                <a:gd name="T11" fmla="*/ 21 h 44"/>
                <a:gd name="T12" fmla="*/ 5 w 42"/>
                <a:gd name="T13" fmla="*/ 18 h 44"/>
                <a:gd name="T14" fmla="*/ 11 w 42"/>
                <a:gd name="T15" fmla="*/ 10 h 44"/>
                <a:gd name="T16" fmla="*/ 13 w 42"/>
                <a:gd name="T17" fmla="*/ 7 h 44"/>
                <a:gd name="T18" fmla="*/ 19 w 42"/>
                <a:gd name="T19" fmla="*/ 7 h 44"/>
                <a:gd name="T20" fmla="*/ 21 w 42"/>
                <a:gd name="T21" fmla="*/ 2 h 44"/>
                <a:gd name="T22" fmla="*/ 29 w 42"/>
                <a:gd name="T23" fmla="*/ 0 h 44"/>
                <a:gd name="T24" fmla="*/ 32 w 42"/>
                <a:gd name="T25" fmla="*/ 5 h 44"/>
                <a:gd name="T26" fmla="*/ 42 w 42"/>
                <a:gd name="T27" fmla="*/ 13 h 44"/>
                <a:gd name="T28" fmla="*/ 42 w 42"/>
                <a:gd name="T29" fmla="*/ 18 h 44"/>
                <a:gd name="T30" fmla="*/ 37 w 42"/>
                <a:gd name="T31" fmla="*/ 23 h 44"/>
                <a:gd name="T32" fmla="*/ 37 w 42"/>
                <a:gd name="T33" fmla="*/ 28 h 44"/>
                <a:gd name="T34" fmla="*/ 24 w 42"/>
                <a:gd name="T35"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4">
                  <a:moveTo>
                    <a:pt x="24" y="34"/>
                  </a:moveTo>
                  <a:lnTo>
                    <a:pt x="19" y="44"/>
                  </a:lnTo>
                  <a:lnTo>
                    <a:pt x="13" y="42"/>
                  </a:lnTo>
                  <a:lnTo>
                    <a:pt x="5" y="36"/>
                  </a:lnTo>
                  <a:lnTo>
                    <a:pt x="5" y="31"/>
                  </a:lnTo>
                  <a:lnTo>
                    <a:pt x="0" y="21"/>
                  </a:lnTo>
                  <a:lnTo>
                    <a:pt x="5" y="18"/>
                  </a:lnTo>
                  <a:lnTo>
                    <a:pt x="11" y="10"/>
                  </a:lnTo>
                  <a:lnTo>
                    <a:pt x="13" y="7"/>
                  </a:lnTo>
                  <a:lnTo>
                    <a:pt x="19" y="7"/>
                  </a:lnTo>
                  <a:lnTo>
                    <a:pt x="21" y="2"/>
                  </a:lnTo>
                  <a:lnTo>
                    <a:pt x="29" y="0"/>
                  </a:lnTo>
                  <a:lnTo>
                    <a:pt x="32" y="5"/>
                  </a:lnTo>
                  <a:lnTo>
                    <a:pt x="42" y="13"/>
                  </a:lnTo>
                  <a:lnTo>
                    <a:pt x="42" y="18"/>
                  </a:lnTo>
                  <a:lnTo>
                    <a:pt x="37" y="23"/>
                  </a:lnTo>
                  <a:lnTo>
                    <a:pt x="37" y="28"/>
                  </a:lnTo>
                  <a:lnTo>
                    <a:pt x="24" y="34"/>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24" name="Freeform 906">
              <a:extLst>
                <a:ext uri="{FF2B5EF4-FFF2-40B4-BE49-F238E27FC236}">
                  <a16:creationId xmlns:a16="http://schemas.microsoft.com/office/drawing/2014/main" id="{7A4DB891-953F-4B35-9C94-1C20CC9F1964}"/>
                </a:ext>
              </a:extLst>
            </p:cNvPr>
            <p:cNvSpPr>
              <a:spLocks/>
            </p:cNvSpPr>
            <p:nvPr/>
          </p:nvSpPr>
          <p:spPr bwMode="auto">
            <a:xfrm>
              <a:off x="7076899" y="4362074"/>
              <a:ext cx="253274" cy="254661"/>
            </a:xfrm>
            <a:custGeom>
              <a:avLst/>
              <a:gdLst>
                <a:gd name="T0" fmla="*/ 48 w 54"/>
                <a:gd name="T1" fmla="*/ 16 h 67"/>
                <a:gd name="T2" fmla="*/ 54 w 54"/>
                <a:gd name="T3" fmla="*/ 8 h 67"/>
                <a:gd name="T4" fmla="*/ 49 w 54"/>
                <a:gd name="T5" fmla="*/ 8 h 67"/>
                <a:gd name="T6" fmla="*/ 46 w 54"/>
                <a:gd name="T7" fmla="*/ 5 h 67"/>
                <a:gd name="T8" fmla="*/ 40 w 54"/>
                <a:gd name="T9" fmla="*/ 8 h 67"/>
                <a:gd name="T10" fmla="*/ 38 w 54"/>
                <a:gd name="T11" fmla="*/ 11 h 67"/>
                <a:gd name="T12" fmla="*/ 32 w 54"/>
                <a:gd name="T13" fmla="*/ 10 h 67"/>
                <a:gd name="T14" fmla="*/ 28 w 54"/>
                <a:gd name="T15" fmla="*/ 10 h 67"/>
                <a:gd name="T16" fmla="*/ 20 w 54"/>
                <a:gd name="T17" fmla="*/ 5 h 67"/>
                <a:gd name="T18" fmla="*/ 14 w 54"/>
                <a:gd name="T19" fmla="*/ 4 h 67"/>
                <a:gd name="T20" fmla="*/ 13 w 54"/>
                <a:gd name="T21" fmla="*/ 3 h 67"/>
                <a:gd name="T22" fmla="*/ 11 w 54"/>
                <a:gd name="T23" fmla="*/ 3 h 67"/>
                <a:gd name="T24" fmla="*/ 10 w 54"/>
                <a:gd name="T25" fmla="*/ 1 h 67"/>
                <a:gd name="T26" fmla="*/ 10 w 54"/>
                <a:gd name="T27" fmla="*/ 1 h 67"/>
                <a:gd name="T28" fmla="*/ 10 w 54"/>
                <a:gd name="T29" fmla="*/ 0 h 67"/>
                <a:gd name="T30" fmla="*/ 6 w 54"/>
                <a:gd name="T31" fmla="*/ 2 h 67"/>
                <a:gd name="T32" fmla="*/ 4 w 54"/>
                <a:gd name="T33" fmla="*/ 3 h 67"/>
                <a:gd name="T34" fmla="*/ 0 w 54"/>
                <a:gd name="T35" fmla="*/ 6 h 67"/>
                <a:gd name="T36" fmla="*/ 0 w 54"/>
                <a:gd name="T37" fmla="*/ 7 h 67"/>
                <a:gd name="T38" fmla="*/ 1 w 54"/>
                <a:gd name="T39" fmla="*/ 8 h 67"/>
                <a:gd name="T40" fmla="*/ 2 w 54"/>
                <a:gd name="T41" fmla="*/ 8 h 67"/>
                <a:gd name="T42" fmla="*/ 2 w 54"/>
                <a:gd name="T43" fmla="*/ 9 h 67"/>
                <a:gd name="T44" fmla="*/ 3 w 54"/>
                <a:gd name="T45" fmla="*/ 10 h 67"/>
                <a:gd name="T46" fmla="*/ 3 w 54"/>
                <a:gd name="T47" fmla="*/ 13 h 67"/>
                <a:gd name="T48" fmla="*/ 7 w 54"/>
                <a:gd name="T49" fmla="*/ 18 h 67"/>
                <a:gd name="T50" fmla="*/ 7 w 54"/>
                <a:gd name="T51" fmla="*/ 20 h 67"/>
                <a:gd name="T52" fmla="*/ 7 w 54"/>
                <a:gd name="T53" fmla="*/ 22 h 67"/>
                <a:gd name="T54" fmla="*/ 7 w 54"/>
                <a:gd name="T55" fmla="*/ 24 h 67"/>
                <a:gd name="T56" fmla="*/ 6 w 54"/>
                <a:gd name="T57" fmla="*/ 26 h 67"/>
                <a:gd name="T58" fmla="*/ 4 w 54"/>
                <a:gd name="T59" fmla="*/ 27 h 67"/>
                <a:gd name="T60" fmla="*/ 3 w 54"/>
                <a:gd name="T61" fmla="*/ 28 h 67"/>
                <a:gd name="T62" fmla="*/ 1 w 54"/>
                <a:gd name="T63" fmla="*/ 31 h 67"/>
                <a:gd name="T64" fmla="*/ 0 w 54"/>
                <a:gd name="T65" fmla="*/ 34 h 67"/>
                <a:gd name="T66" fmla="*/ 0 w 54"/>
                <a:gd name="T67" fmla="*/ 42 h 67"/>
                <a:gd name="T68" fmla="*/ 25 w 54"/>
                <a:gd name="T69" fmla="*/ 55 h 67"/>
                <a:gd name="T70" fmla="*/ 25 w 54"/>
                <a:gd name="T71" fmla="*/ 59 h 67"/>
                <a:gd name="T72" fmla="*/ 36 w 54"/>
                <a:gd name="T73" fmla="*/ 67 h 67"/>
                <a:gd name="T74" fmla="*/ 38 w 54"/>
                <a:gd name="T75" fmla="*/ 65 h 67"/>
                <a:gd name="T76" fmla="*/ 41 w 54"/>
                <a:gd name="T77" fmla="*/ 59 h 67"/>
                <a:gd name="T78" fmla="*/ 43 w 54"/>
                <a:gd name="T79" fmla="*/ 54 h 67"/>
                <a:gd name="T80" fmla="*/ 45 w 54"/>
                <a:gd name="T81" fmla="*/ 52 h 67"/>
                <a:gd name="T82" fmla="*/ 48 w 54"/>
                <a:gd name="T83" fmla="*/ 50 h 67"/>
                <a:gd name="T84" fmla="*/ 49 w 54"/>
                <a:gd name="T85" fmla="*/ 49 h 67"/>
                <a:gd name="T86" fmla="*/ 52 w 54"/>
                <a:gd name="T87" fmla="*/ 46 h 67"/>
                <a:gd name="T88" fmla="*/ 48 w 54"/>
                <a:gd name="T89" fmla="*/ 40 h 67"/>
                <a:gd name="T90" fmla="*/ 48 w 54"/>
                <a:gd name="T91" fmla="*/ 1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 h="67">
                  <a:moveTo>
                    <a:pt x="48" y="16"/>
                  </a:moveTo>
                  <a:cubicBezTo>
                    <a:pt x="54" y="8"/>
                    <a:pt x="54" y="8"/>
                    <a:pt x="54" y="8"/>
                  </a:cubicBezTo>
                  <a:cubicBezTo>
                    <a:pt x="49" y="8"/>
                    <a:pt x="49" y="8"/>
                    <a:pt x="49" y="8"/>
                  </a:cubicBezTo>
                  <a:cubicBezTo>
                    <a:pt x="46" y="5"/>
                    <a:pt x="46" y="5"/>
                    <a:pt x="46" y="5"/>
                  </a:cubicBezTo>
                  <a:cubicBezTo>
                    <a:pt x="40" y="8"/>
                    <a:pt x="40" y="8"/>
                    <a:pt x="40" y="8"/>
                  </a:cubicBezTo>
                  <a:cubicBezTo>
                    <a:pt x="38" y="11"/>
                    <a:pt x="38" y="11"/>
                    <a:pt x="38" y="11"/>
                  </a:cubicBezTo>
                  <a:cubicBezTo>
                    <a:pt x="32" y="10"/>
                    <a:pt x="32" y="10"/>
                    <a:pt x="32" y="10"/>
                  </a:cubicBezTo>
                  <a:cubicBezTo>
                    <a:pt x="28" y="10"/>
                    <a:pt x="28" y="10"/>
                    <a:pt x="28" y="10"/>
                  </a:cubicBezTo>
                  <a:cubicBezTo>
                    <a:pt x="20" y="5"/>
                    <a:pt x="20" y="5"/>
                    <a:pt x="20" y="5"/>
                  </a:cubicBezTo>
                  <a:cubicBezTo>
                    <a:pt x="14" y="4"/>
                    <a:pt x="14" y="4"/>
                    <a:pt x="14" y="4"/>
                  </a:cubicBezTo>
                  <a:cubicBezTo>
                    <a:pt x="13" y="3"/>
                    <a:pt x="13" y="3"/>
                    <a:pt x="13" y="3"/>
                  </a:cubicBezTo>
                  <a:cubicBezTo>
                    <a:pt x="11" y="3"/>
                    <a:pt x="11" y="3"/>
                    <a:pt x="11" y="3"/>
                  </a:cubicBezTo>
                  <a:cubicBezTo>
                    <a:pt x="10" y="1"/>
                    <a:pt x="10" y="1"/>
                    <a:pt x="10" y="1"/>
                  </a:cubicBezTo>
                  <a:cubicBezTo>
                    <a:pt x="10" y="1"/>
                    <a:pt x="10" y="1"/>
                    <a:pt x="10" y="1"/>
                  </a:cubicBezTo>
                  <a:cubicBezTo>
                    <a:pt x="10" y="0"/>
                    <a:pt x="10" y="0"/>
                    <a:pt x="10" y="0"/>
                  </a:cubicBezTo>
                  <a:cubicBezTo>
                    <a:pt x="6" y="2"/>
                    <a:pt x="6" y="2"/>
                    <a:pt x="6" y="2"/>
                  </a:cubicBezTo>
                  <a:cubicBezTo>
                    <a:pt x="4" y="3"/>
                    <a:pt x="4" y="3"/>
                    <a:pt x="4" y="3"/>
                  </a:cubicBezTo>
                  <a:cubicBezTo>
                    <a:pt x="0" y="6"/>
                    <a:pt x="0" y="6"/>
                    <a:pt x="0" y="6"/>
                  </a:cubicBezTo>
                  <a:cubicBezTo>
                    <a:pt x="0" y="7"/>
                    <a:pt x="0" y="7"/>
                    <a:pt x="0" y="7"/>
                  </a:cubicBezTo>
                  <a:cubicBezTo>
                    <a:pt x="1" y="8"/>
                    <a:pt x="1" y="8"/>
                    <a:pt x="1" y="8"/>
                  </a:cubicBezTo>
                  <a:cubicBezTo>
                    <a:pt x="2" y="8"/>
                    <a:pt x="2" y="8"/>
                    <a:pt x="2" y="8"/>
                  </a:cubicBezTo>
                  <a:cubicBezTo>
                    <a:pt x="2" y="9"/>
                    <a:pt x="2" y="9"/>
                    <a:pt x="2" y="9"/>
                  </a:cubicBezTo>
                  <a:cubicBezTo>
                    <a:pt x="3" y="10"/>
                    <a:pt x="3" y="10"/>
                    <a:pt x="3" y="10"/>
                  </a:cubicBezTo>
                  <a:cubicBezTo>
                    <a:pt x="3" y="13"/>
                    <a:pt x="3" y="13"/>
                    <a:pt x="3" y="13"/>
                  </a:cubicBezTo>
                  <a:cubicBezTo>
                    <a:pt x="7" y="18"/>
                    <a:pt x="7" y="18"/>
                    <a:pt x="7" y="18"/>
                  </a:cubicBezTo>
                  <a:cubicBezTo>
                    <a:pt x="7" y="20"/>
                    <a:pt x="7" y="20"/>
                    <a:pt x="7" y="20"/>
                  </a:cubicBezTo>
                  <a:cubicBezTo>
                    <a:pt x="7" y="22"/>
                    <a:pt x="7" y="22"/>
                    <a:pt x="7" y="22"/>
                  </a:cubicBezTo>
                  <a:cubicBezTo>
                    <a:pt x="7" y="24"/>
                    <a:pt x="7" y="24"/>
                    <a:pt x="7" y="24"/>
                  </a:cubicBezTo>
                  <a:cubicBezTo>
                    <a:pt x="6" y="26"/>
                    <a:pt x="6" y="26"/>
                    <a:pt x="6" y="26"/>
                  </a:cubicBezTo>
                  <a:cubicBezTo>
                    <a:pt x="4" y="27"/>
                    <a:pt x="4" y="27"/>
                    <a:pt x="4" y="27"/>
                  </a:cubicBezTo>
                  <a:cubicBezTo>
                    <a:pt x="3" y="28"/>
                    <a:pt x="3" y="28"/>
                    <a:pt x="3" y="28"/>
                  </a:cubicBezTo>
                  <a:cubicBezTo>
                    <a:pt x="1" y="31"/>
                    <a:pt x="1" y="31"/>
                    <a:pt x="1" y="31"/>
                  </a:cubicBezTo>
                  <a:cubicBezTo>
                    <a:pt x="0" y="34"/>
                    <a:pt x="0" y="34"/>
                    <a:pt x="0" y="34"/>
                  </a:cubicBezTo>
                  <a:cubicBezTo>
                    <a:pt x="0" y="42"/>
                    <a:pt x="0" y="42"/>
                    <a:pt x="0" y="42"/>
                  </a:cubicBezTo>
                  <a:cubicBezTo>
                    <a:pt x="25" y="55"/>
                    <a:pt x="25" y="55"/>
                    <a:pt x="25" y="55"/>
                  </a:cubicBezTo>
                  <a:cubicBezTo>
                    <a:pt x="25" y="59"/>
                    <a:pt x="25" y="59"/>
                    <a:pt x="25" y="59"/>
                  </a:cubicBezTo>
                  <a:cubicBezTo>
                    <a:pt x="36" y="67"/>
                    <a:pt x="36" y="67"/>
                    <a:pt x="36" y="67"/>
                  </a:cubicBezTo>
                  <a:cubicBezTo>
                    <a:pt x="37" y="67"/>
                    <a:pt x="38" y="66"/>
                    <a:pt x="38" y="65"/>
                  </a:cubicBezTo>
                  <a:cubicBezTo>
                    <a:pt x="40" y="63"/>
                    <a:pt x="40" y="61"/>
                    <a:pt x="41" y="59"/>
                  </a:cubicBezTo>
                  <a:cubicBezTo>
                    <a:pt x="42" y="57"/>
                    <a:pt x="43" y="55"/>
                    <a:pt x="43" y="54"/>
                  </a:cubicBezTo>
                  <a:cubicBezTo>
                    <a:pt x="44" y="53"/>
                    <a:pt x="44" y="52"/>
                    <a:pt x="45" y="52"/>
                  </a:cubicBezTo>
                  <a:cubicBezTo>
                    <a:pt x="47" y="53"/>
                    <a:pt x="47" y="52"/>
                    <a:pt x="48" y="50"/>
                  </a:cubicBezTo>
                  <a:cubicBezTo>
                    <a:pt x="48" y="50"/>
                    <a:pt x="48" y="49"/>
                    <a:pt x="49" y="49"/>
                  </a:cubicBezTo>
                  <a:cubicBezTo>
                    <a:pt x="51" y="49"/>
                    <a:pt x="51" y="48"/>
                    <a:pt x="52" y="46"/>
                  </a:cubicBezTo>
                  <a:cubicBezTo>
                    <a:pt x="48" y="40"/>
                    <a:pt x="48" y="40"/>
                    <a:pt x="48" y="40"/>
                  </a:cubicBezTo>
                  <a:lnTo>
                    <a:pt x="48" y="1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25" name="Freeform 907">
              <a:extLst>
                <a:ext uri="{FF2B5EF4-FFF2-40B4-BE49-F238E27FC236}">
                  <a16:creationId xmlns:a16="http://schemas.microsoft.com/office/drawing/2014/main" id="{4DCB17A9-EF7E-4000-AB5E-487A180159BE}"/>
                </a:ext>
              </a:extLst>
            </p:cNvPr>
            <p:cNvSpPr>
              <a:spLocks/>
            </p:cNvSpPr>
            <p:nvPr/>
          </p:nvSpPr>
          <p:spPr bwMode="auto">
            <a:xfrm>
              <a:off x="5726700" y="4213039"/>
              <a:ext cx="190847" cy="170739"/>
            </a:xfrm>
            <a:custGeom>
              <a:avLst/>
              <a:gdLst>
                <a:gd name="T0" fmla="*/ 32 w 41"/>
                <a:gd name="T1" fmla="*/ 6 h 45"/>
                <a:gd name="T2" fmla="*/ 29 w 41"/>
                <a:gd name="T3" fmla="*/ 8 h 45"/>
                <a:gd name="T4" fmla="*/ 28 w 41"/>
                <a:gd name="T5" fmla="*/ 7 h 45"/>
                <a:gd name="T6" fmla="*/ 25 w 41"/>
                <a:gd name="T7" fmla="*/ 6 h 45"/>
                <a:gd name="T8" fmla="*/ 22 w 41"/>
                <a:gd name="T9" fmla="*/ 3 h 45"/>
                <a:gd name="T10" fmla="*/ 19 w 41"/>
                <a:gd name="T11" fmla="*/ 2 h 45"/>
                <a:gd name="T12" fmla="*/ 17 w 41"/>
                <a:gd name="T13" fmla="*/ 4 h 45"/>
                <a:gd name="T14" fmla="*/ 15 w 41"/>
                <a:gd name="T15" fmla="*/ 1 h 45"/>
                <a:gd name="T16" fmla="*/ 13 w 41"/>
                <a:gd name="T17" fmla="*/ 1 h 45"/>
                <a:gd name="T18" fmla="*/ 11 w 41"/>
                <a:gd name="T19" fmla="*/ 3 h 45"/>
                <a:gd name="T20" fmla="*/ 7 w 41"/>
                <a:gd name="T21" fmla="*/ 2 h 45"/>
                <a:gd name="T22" fmla="*/ 3 w 41"/>
                <a:gd name="T23" fmla="*/ 9 h 45"/>
                <a:gd name="T24" fmla="*/ 5 w 41"/>
                <a:gd name="T25" fmla="*/ 9 h 45"/>
                <a:gd name="T26" fmla="*/ 6 w 41"/>
                <a:gd name="T27" fmla="*/ 12 h 45"/>
                <a:gd name="T28" fmla="*/ 6 w 41"/>
                <a:gd name="T29" fmla="*/ 15 h 45"/>
                <a:gd name="T30" fmla="*/ 5 w 41"/>
                <a:gd name="T31" fmla="*/ 16 h 45"/>
                <a:gd name="T32" fmla="*/ 2 w 41"/>
                <a:gd name="T33" fmla="*/ 18 h 45"/>
                <a:gd name="T34" fmla="*/ 5 w 41"/>
                <a:gd name="T35" fmla="*/ 19 h 45"/>
                <a:gd name="T36" fmla="*/ 3 w 41"/>
                <a:gd name="T37" fmla="*/ 22 h 45"/>
                <a:gd name="T38" fmla="*/ 2 w 41"/>
                <a:gd name="T39" fmla="*/ 26 h 45"/>
                <a:gd name="T40" fmla="*/ 3 w 41"/>
                <a:gd name="T41" fmla="*/ 31 h 45"/>
                <a:gd name="T42" fmla="*/ 6 w 41"/>
                <a:gd name="T43" fmla="*/ 33 h 45"/>
                <a:gd name="T44" fmla="*/ 8 w 41"/>
                <a:gd name="T45" fmla="*/ 38 h 45"/>
                <a:gd name="T46" fmla="*/ 8 w 41"/>
                <a:gd name="T47" fmla="*/ 44 h 45"/>
                <a:gd name="T48" fmla="*/ 9 w 41"/>
                <a:gd name="T49" fmla="*/ 44 h 45"/>
                <a:gd name="T50" fmla="*/ 28 w 41"/>
                <a:gd name="T51" fmla="*/ 39 h 45"/>
                <a:gd name="T52" fmla="*/ 30 w 41"/>
                <a:gd name="T53" fmla="*/ 38 h 45"/>
                <a:gd name="T54" fmla="*/ 40 w 41"/>
                <a:gd name="T55" fmla="*/ 39 h 45"/>
                <a:gd name="T56" fmla="*/ 40 w 41"/>
                <a:gd name="T57" fmla="*/ 35 h 45"/>
                <a:gd name="T58" fmla="*/ 36 w 41"/>
                <a:gd name="T59" fmla="*/ 30 h 45"/>
                <a:gd name="T60" fmla="*/ 38 w 41"/>
                <a:gd name="T61" fmla="*/ 24 h 45"/>
                <a:gd name="T62" fmla="*/ 41 w 41"/>
                <a:gd name="T63" fmla="*/ 18 h 45"/>
                <a:gd name="T64" fmla="*/ 39 w 41"/>
                <a:gd name="T65" fmla="*/ 12 h 45"/>
                <a:gd name="T66" fmla="*/ 40 w 41"/>
                <a:gd name="T67" fmla="*/ 9 h 45"/>
                <a:gd name="T68" fmla="*/ 39 w 41"/>
                <a:gd name="T69"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45">
                  <a:moveTo>
                    <a:pt x="37" y="6"/>
                  </a:moveTo>
                  <a:cubicBezTo>
                    <a:pt x="32" y="6"/>
                    <a:pt x="32" y="6"/>
                    <a:pt x="32" y="6"/>
                  </a:cubicBezTo>
                  <a:cubicBezTo>
                    <a:pt x="29" y="7"/>
                    <a:pt x="29" y="7"/>
                    <a:pt x="29" y="7"/>
                  </a:cubicBezTo>
                  <a:cubicBezTo>
                    <a:pt x="29" y="8"/>
                    <a:pt x="29" y="8"/>
                    <a:pt x="29" y="8"/>
                  </a:cubicBezTo>
                  <a:cubicBezTo>
                    <a:pt x="29" y="8"/>
                    <a:pt x="28" y="8"/>
                    <a:pt x="28" y="8"/>
                  </a:cubicBezTo>
                  <a:cubicBezTo>
                    <a:pt x="28" y="8"/>
                    <a:pt x="28" y="7"/>
                    <a:pt x="28" y="7"/>
                  </a:cubicBezTo>
                  <a:cubicBezTo>
                    <a:pt x="26" y="8"/>
                    <a:pt x="26" y="8"/>
                    <a:pt x="26" y="8"/>
                  </a:cubicBezTo>
                  <a:cubicBezTo>
                    <a:pt x="25" y="6"/>
                    <a:pt x="25" y="6"/>
                    <a:pt x="25" y="6"/>
                  </a:cubicBezTo>
                  <a:cubicBezTo>
                    <a:pt x="24" y="3"/>
                    <a:pt x="24" y="3"/>
                    <a:pt x="24" y="3"/>
                  </a:cubicBezTo>
                  <a:cubicBezTo>
                    <a:pt x="22" y="3"/>
                    <a:pt x="22" y="3"/>
                    <a:pt x="22" y="3"/>
                  </a:cubicBezTo>
                  <a:cubicBezTo>
                    <a:pt x="21" y="2"/>
                    <a:pt x="21" y="2"/>
                    <a:pt x="21" y="2"/>
                  </a:cubicBezTo>
                  <a:cubicBezTo>
                    <a:pt x="19" y="2"/>
                    <a:pt x="19" y="2"/>
                    <a:pt x="19" y="2"/>
                  </a:cubicBezTo>
                  <a:cubicBezTo>
                    <a:pt x="18" y="4"/>
                    <a:pt x="18" y="4"/>
                    <a:pt x="18" y="4"/>
                  </a:cubicBezTo>
                  <a:cubicBezTo>
                    <a:pt x="17" y="4"/>
                    <a:pt x="17" y="4"/>
                    <a:pt x="17" y="4"/>
                  </a:cubicBezTo>
                  <a:cubicBezTo>
                    <a:pt x="16" y="0"/>
                    <a:pt x="16" y="0"/>
                    <a:pt x="16" y="0"/>
                  </a:cubicBezTo>
                  <a:cubicBezTo>
                    <a:pt x="15" y="1"/>
                    <a:pt x="15" y="1"/>
                    <a:pt x="15" y="1"/>
                  </a:cubicBezTo>
                  <a:cubicBezTo>
                    <a:pt x="15" y="2"/>
                    <a:pt x="15" y="2"/>
                    <a:pt x="15" y="2"/>
                  </a:cubicBezTo>
                  <a:cubicBezTo>
                    <a:pt x="13" y="1"/>
                    <a:pt x="13" y="1"/>
                    <a:pt x="13" y="1"/>
                  </a:cubicBezTo>
                  <a:cubicBezTo>
                    <a:pt x="13" y="3"/>
                    <a:pt x="13" y="3"/>
                    <a:pt x="13" y="3"/>
                  </a:cubicBezTo>
                  <a:cubicBezTo>
                    <a:pt x="11" y="3"/>
                    <a:pt x="11" y="3"/>
                    <a:pt x="11" y="3"/>
                  </a:cubicBezTo>
                  <a:cubicBezTo>
                    <a:pt x="10" y="5"/>
                    <a:pt x="10" y="5"/>
                    <a:pt x="10" y="5"/>
                  </a:cubicBezTo>
                  <a:cubicBezTo>
                    <a:pt x="7" y="2"/>
                    <a:pt x="7" y="2"/>
                    <a:pt x="7" y="2"/>
                  </a:cubicBezTo>
                  <a:cubicBezTo>
                    <a:pt x="3" y="6"/>
                    <a:pt x="3" y="6"/>
                    <a:pt x="3" y="6"/>
                  </a:cubicBezTo>
                  <a:cubicBezTo>
                    <a:pt x="3" y="9"/>
                    <a:pt x="3" y="9"/>
                    <a:pt x="3" y="9"/>
                  </a:cubicBezTo>
                  <a:cubicBezTo>
                    <a:pt x="4" y="9"/>
                    <a:pt x="4" y="9"/>
                    <a:pt x="4" y="9"/>
                  </a:cubicBezTo>
                  <a:cubicBezTo>
                    <a:pt x="5" y="9"/>
                    <a:pt x="5" y="9"/>
                    <a:pt x="5" y="9"/>
                  </a:cubicBezTo>
                  <a:cubicBezTo>
                    <a:pt x="5" y="11"/>
                    <a:pt x="5" y="11"/>
                    <a:pt x="5" y="11"/>
                  </a:cubicBezTo>
                  <a:cubicBezTo>
                    <a:pt x="6" y="12"/>
                    <a:pt x="6" y="12"/>
                    <a:pt x="6" y="12"/>
                  </a:cubicBezTo>
                  <a:cubicBezTo>
                    <a:pt x="4" y="13"/>
                    <a:pt x="4" y="13"/>
                    <a:pt x="4" y="13"/>
                  </a:cubicBezTo>
                  <a:cubicBezTo>
                    <a:pt x="6" y="15"/>
                    <a:pt x="6" y="15"/>
                    <a:pt x="6" y="15"/>
                  </a:cubicBezTo>
                  <a:cubicBezTo>
                    <a:pt x="6" y="16"/>
                    <a:pt x="6" y="16"/>
                    <a:pt x="6" y="16"/>
                  </a:cubicBezTo>
                  <a:cubicBezTo>
                    <a:pt x="5" y="16"/>
                    <a:pt x="5" y="16"/>
                    <a:pt x="5" y="16"/>
                  </a:cubicBezTo>
                  <a:cubicBezTo>
                    <a:pt x="2" y="16"/>
                    <a:pt x="2" y="16"/>
                    <a:pt x="2" y="16"/>
                  </a:cubicBezTo>
                  <a:cubicBezTo>
                    <a:pt x="2" y="18"/>
                    <a:pt x="2" y="18"/>
                    <a:pt x="2" y="18"/>
                  </a:cubicBezTo>
                  <a:cubicBezTo>
                    <a:pt x="5" y="18"/>
                    <a:pt x="5" y="18"/>
                    <a:pt x="5" y="18"/>
                  </a:cubicBezTo>
                  <a:cubicBezTo>
                    <a:pt x="5" y="19"/>
                    <a:pt x="5" y="19"/>
                    <a:pt x="5" y="19"/>
                  </a:cubicBezTo>
                  <a:cubicBezTo>
                    <a:pt x="4" y="19"/>
                    <a:pt x="4" y="19"/>
                    <a:pt x="4" y="19"/>
                  </a:cubicBezTo>
                  <a:cubicBezTo>
                    <a:pt x="3" y="22"/>
                    <a:pt x="3" y="22"/>
                    <a:pt x="3" y="22"/>
                  </a:cubicBezTo>
                  <a:cubicBezTo>
                    <a:pt x="1" y="22"/>
                    <a:pt x="1" y="22"/>
                    <a:pt x="1" y="22"/>
                  </a:cubicBezTo>
                  <a:cubicBezTo>
                    <a:pt x="2" y="26"/>
                    <a:pt x="2" y="26"/>
                    <a:pt x="2" y="26"/>
                  </a:cubicBezTo>
                  <a:cubicBezTo>
                    <a:pt x="0" y="29"/>
                    <a:pt x="0" y="29"/>
                    <a:pt x="0" y="29"/>
                  </a:cubicBezTo>
                  <a:cubicBezTo>
                    <a:pt x="3" y="31"/>
                    <a:pt x="3" y="31"/>
                    <a:pt x="3" y="31"/>
                  </a:cubicBezTo>
                  <a:cubicBezTo>
                    <a:pt x="5" y="31"/>
                    <a:pt x="5" y="31"/>
                    <a:pt x="5" y="31"/>
                  </a:cubicBezTo>
                  <a:cubicBezTo>
                    <a:pt x="6" y="33"/>
                    <a:pt x="6" y="33"/>
                    <a:pt x="6" y="33"/>
                  </a:cubicBezTo>
                  <a:cubicBezTo>
                    <a:pt x="8" y="34"/>
                    <a:pt x="8" y="34"/>
                    <a:pt x="8" y="34"/>
                  </a:cubicBezTo>
                  <a:cubicBezTo>
                    <a:pt x="8" y="38"/>
                    <a:pt x="8" y="38"/>
                    <a:pt x="8" y="38"/>
                  </a:cubicBezTo>
                  <a:cubicBezTo>
                    <a:pt x="7" y="41"/>
                    <a:pt x="7" y="41"/>
                    <a:pt x="7" y="41"/>
                  </a:cubicBezTo>
                  <a:cubicBezTo>
                    <a:pt x="8" y="44"/>
                    <a:pt x="8" y="44"/>
                    <a:pt x="8" y="44"/>
                  </a:cubicBezTo>
                  <a:cubicBezTo>
                    <a:pt x="8" y="44"/>
                    <a:pt x="8" y="45"/>
                    <a:pt x="8" y="45"/>
                  </a:cubicBezTo>
                  <a:cubicBezTo>
                    <a:pt x="8" y="44"/>
                    <a:pt x="8" y="44"/>
                    <a:pt x="9" y="44"/>
                  </a:cubicBezTo>
                  <a:cubicBezTo>
                    <a:pt x="11" y="44"/>
                    <a:pt x="12" y="43"/>
                    <a:pt x="14" y="42"/>
                  </a:cubicBezTo>
                  <a:cubicBezTo>
                    <a:pt x="18" y="40"/>
                    <a:pt x="23" y="39"/>
                    <a:pt x="28" y="39"/>
                  </a:cubicBezTo>
                  <a:cubicBezTo>
                    <a:pt x="28" y="39"/>
                    <a:pt x="28" y="39"/>
                    <a:pt x="28" y="39"/>
                  </a:cubicBezTo>
                  <a:cubicBezTo>
                    <a:pt x="29" y="38"/>
                    <a:pt x="29" y="38"/>
                    <a:pt x="30" y="38"/>
                  </a:cubicBezTo>
                  <a:cubicBezTo>
                    <a:pt x="32" y="38"/>
                    <a:pt x="35" y="40"/>
                    <a:pt x="37" y="39"/>
                  </a:cubicBezTo>
                  <a:cubicBezTo>
                    <a:pt x="40" y="39"/>
                    <a:pt x="40" y="39"/>
                    <a:pt x="40" y="39"/>
                  </a:cubicBezTo>
                  <a:cubicBezTo>
                    <a:pt x="40" y="37"/>
                    <a:pt x="40" y="37"/>
                    <a:pt x="40" y="37"/>
                  </a:cubicBezTo>
                  <a:cubicBezTo>
                    <a:pt x="40" y="35"/>
                    <a:pt x="40" y="35"/>
                    <a:pt x="40" y="35"/>
                  </a:cubicBezTo>
                  <a:cubicBezTo>
                    <a:pt x="38" y="35"/>
                    <a:pt x="38" y="35"/>
                    <a:pt x="38" y="35"/>
                  </a:cubicBezTo>
                  <a:cubicBezTo>
                    <a:pt x="36" y="30"/>
                    <a:pt x="36" y="30"/>
                    <a:pt x="36" y="30"/>
                  </a:cubicBezTo>
                  <a:cubicBezTo>
                    <a:pt x="36" y="27"/>
                    <a:pt x="36" y="27"/>
                    <a:pt x="36" y="27"/>
                  </a:cubicBezTo>
                  <a:cubicBezTo>
                    <a:pt x="38" y="24"/>
                    <a:pt x="38" y="24"/>
                    <a:pt x="38" y="24"/>
                  </a:cubicBezTo>
                  <a:cubicBezTo>
                    <a:pt x="39" y="20"/>
                    <a:pt x="39" y="20"/>
                    <a:pt x="39" y="20"/>
                  </a:cubicBezTo>
                  <a:cubicBezTo>
                    <a:pt x="41" y="18"/>
                    <a:pt x="41" y="18"/>
                    <a:pt x="41" y="18"/>
                  </a:cubicBezTo>
                  <a:cubicBezTo>
                    <a:pt x="41" y="14"/>
                    <a:pt x="41" y="14"/>
                    <a:pt x="41" y="14"/>
                  </a:cubicBezTo>
                  <a:cubicBezTo>
                    <a:pt x="39" y="12"/>
                    <a:pt x="39" y="12"/>
                    <a:pt x="39" y="12"/>
                  </a:cubicBezTo>
                  <a:cubicBezTo>
                    <a:pt x="40" y="11"/>
                    <a:pt x="40" y="11"/>
                    <a:pt x="40" y="11"/>
                  </a:cubicBezTo>
                  <a:cubicBezTo>
                    <a:pt x="40" y="9"/>
                    <a:pt x="40" y="9"/>
                    <a:pt x="40" y="9"/>
                  </a:cubicBezTo>
                  <a:cubicBezTo>
                    <a:pt x="40" y="9"/>
                    <a:pt x="40" y="9"/>
                    <a:pt x="40" y="9"/>
                  </a:cubicBezTo>
                  <a:cubicBezTo>
                    <a:pt x="39" y="9"/>
                    <a:pt x="39" y="9"/>
                    <a:pt x="39" y="9"/>
                  </a:cubicBezTo>
                  <a:lnTo>
                    <a:pt x="37" y="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26" name="Freeform 908">
              <a:extLst>
                <a:ext uri="{FF2B5EF4-FFF2-40B4-BE49-F238E27FC236}">
                  <a16:creationId xmlns:a16="http://schemas.microsoft.com/office/drawing/2014/main" id="{C10B6ECA-2477-48C5-89F2-70C70103BF94}"/>
                </a:ext>
              </a:extLst>
            </p:cNvPr>
            <p:cNvSpPr>
              <a:spLocks noEditPoints="1"/>
            </p:cNvSpPr>
            <p:nvPr/>
          </p:nvSpPr>
          <p:spPr bwMode="auto">
            <a:xfrm>
              <a:off x="5468076" y="4163843"/>
              <a:ext cx="99883" cy="46302"/>
            </a:xfrm>
            <a:custGeom>
              <a:avLst/>
              <a:gdLst>
                <a:gd name="T0" fmla="*/ 6 w 21"/>
                <a:gd name="T1" fmla="*/ 12 h 12"/>
                <a:gd name="T2" fmla="*/ 5 w 21"/>
                <a:gd name="T3" fmla="*/ 12 h 12"/>
                <a:gd name="T4" fmla="*/ 5 w 21"/>
                <a:gd name="T5" fmla="*/ 11 h 12"/>
                <a:gd name="T6" fmla="*/ 5 w 21"/>
                <a:gd name="T7" fmla="*/ 11 h 12"/>
                <a:gd name="T8" fmla="*/ 6 w 21"/>
                <a:gd name="T9" fmla="*/ 12 h 12"/>
                <a:gd name="T10" fmla="*/ 7 w 21"/>
                <a:gd name="T11" fmla="*/ 2 h 12"/>
                <a:gd name="T12" fmla="*/ 1 w 21"/>
                <a:gd name="T13" fmla="*/ 2 h 12"/>
                <a:gd name="T14" fmla="*/ 0 w 21"/>
                <a:gd name="T15" fmla="*/ 3 h 12"/>
                <a:gd name="T16" fmla="*/ 1 w 21"/>
                <a:gd name="T17" fmla="*/ 3 h 12"/>
                <a:gd name="T18" fmla="*/ 3 w 21"/>
                <a:gd name="T19" fmla="*/ 4 h 12"/>
                <a:gd name="T20" fmla="*/ 4 w 21"/>
                <a:gd name="T21" fmla="*/ 4 h 12"/>
                <a:gd name="T22" fmla="*/ 6 w 21"/>
                <a:gd name="T23" fmla="*/ 6 h 12"/>
                <a:gd name="T24" fmla="*/ 8 w 21"/>
                <a:gd name="T25" fmla="*/ 6 h 12"/>
                <a:gd name="T26" fmla="*/ 9 w 21"/>
                <a:gd name="T27" fmla="*/ 6 h 12"/>
                <a:gd name="T28" fmla="*/ 10 w 21"/>
                <a:gd name="T29" fmla="*/ 8 h 12"/>
                <a:gd name="T30" fmla="*/ 10 w 21"/>
                <a:gd name="T31" fmla="*/ 9 h 12"/>
                <a:gd name="T32" fmla="*/ 9 w 21"/>
                <a:gd name="T33" fmla="*/ 10 h 12"/>
                <a:gd name="T34" fmla="*/ 11 w 21"/>
                <a:gd name="T35" fmla="*/ 12 h 12"/>
                <a:gd name="T36" fmla="*/ 14 w 21"/>
                <a:gd name="T37" fmla="*/ 8 h 12"/>
                <a:gd name="T38" fmla="*/ 14 w 21"/>
                <a:gd name="T39" fmla="*/ 8 h 12"/>
                <a:gd name="T40" fmla="*/ 17 w 21"/>
                <a:gd name="T41" fmla="*/ 7 h 12"/>
                <a:gd name="T42" fmla="*/ 21 w 21"/>
                <a:gd name="T43" fmla="*/ 7 h 12"/>
                <a:gd name="T44" fmla="*/ 21 w 21"/>
                <a:gd name="T45" fmla="*/ 4 h 12"/>
                <a:gd name="T46" fmla="*/ 19 w 21"/>
                <a:gd name="T47" fmla="*/ 4 h 12"/>
                <a:gd name="T48" fmla="*/ 21 w 21"/>
                <a:gd name="T49" fmla="*/ 2 h 12"/>
                <a:gd name="T50" fmla="*/ 21 w 21"/>
                <a:gd name="T51" fmla="*/ 1 h 12"/>
                <a:gd name="T52" fmla="*/ 21 w 21"/>
                <a:gd name="T53" fmla="*/ 0 h 12"/>
                <a:gd name="T54" fmla="*/ 10 w 21"/>
                <a:gd name="T55" fmla="*/ 0 h 12"/>
                <a:gd name="T56" fmla="*/ 7 w 21"/>
                <a:gd name="T5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12">
                  <a:moveTo>
                    <a:pt x="6" y="12"/>
                  </a:moveTo>
                  <a:cubicBezTo>
                    <a:pt x="6" y="12"/>
                    <a:pt x="6" y="12"/>
                    <a:pt x="5" y="12"/>
                  </a:cubicBezTo>
                  <a:cubicBezTo>
                    <a:pt x="5" y="12"/>
                    <a:pt x="5" y="12"/>
                    <a:pt x="5" y="11"/>
                  </a:cubicBezTo>
                  <a:cubicBezTo>
                    <a:pt x="5" y="11"/>
                    <a:pt x="5" y="11"/>
                    <a:pt x="5" y="11"/>
                  </a:cubicBezTo>
                  <a:cubicBezTo>
                    <a:pt x="6" y="11"/>
                    <a:pt x="6" y="11"/>
                    <a:pt x="6" y="12"/>
                  </a:cubicBezTo>
                  <a:close/>
                  <a:moveTo>
                    <a:pt x="7" y="2"/>
                  </a:moveTo>
                  <a:cubicBezTo>
                    <a:pt x="1" y="2"/>
                    <a:pt x="1" y="2"/>
                    <a:pt x="1" y="2"/>
                  </a:cubicBezTo>
                  <a:cubicBezTo>
                    <a:pt x="0" y="2"/>
                    <a:pt x="0" y="3"/>
                    <a:pt x="0" y="3"/>
                  </a:cubicBezTo>
                  <a:cubicBezTo>
                    <a:pt x="1" y="3"/>
                    <a:pt x="1" y="3"/>
                    <a:pt x="1" y="3"/>
                  </a:cubicBezTo>
                  <a:cubicBezTo>
                    <a:pt x="2" y="3"/>
                    <a:pt x="2" y="4"/>
                    <a:pt x="3" y="4"/>
                  </a:cubicBezTo>
                  <a:cubicBezTo>
                    <a:pt x="3" y="3"/>
                    <a:pt x="4" y="4"/>
                    <a:pt x="4" y="4"/>
                  </a:cubicBezTo>
                  <a:cubicBezTo>
                    <a:pt x="4" y="6"/>
                    <a:pt x="4" y="5"/>
                    <a:pt x="6" y="6"/>
                  </a:cubicBezTo>
                  <a:cubicBezTo>
                    <a:pt x="7" y="7"/>
                    <a:pt x="7" y="7"/>
                    <a:pt x="8" y="6"/>
                  </a:cubicBezTo>
                  <a:cubicBezTo>
                    <a:pt x="9" y="6"/>
                    <a:pt x="9" y="6"/>
                    <a:pt x="9" y="6"/>
                  </a:cubicBezTo>
                  <a:cubicBezTo>
                    <a:pt x="9" y="7"/>
                    <a:pt x="9" y="7"/>
                    <a:pt x="10" y="8"/>
                  </a:cubicBezTo>
                  <a:cubicBezTo>
                    <a:pt x="10" y="8"/>
                    <a:pt x="10" y="8"/>
                    <a:pt x="10" y="9"/>
                  </a:cubicBezTo>
                  <a:cubicBezTo>
                    <a:pt x="9" y="9"/>
                    <a:pt x="9" y="9"/>
                    <a:pt x="9" y="10"/>
                  </a:cubicBezTo>
                  <a:cubicBezTo>
                    <a:pt x="9" y="11"/>
                    <a:pt x="11" y="11"/>
                    <a:pt x="11" y="12"/>
                  </a:cubicBezTo>
                  <a:cubicBezTo>
                    <a:pt x="14" y="8"/>
                    <a:pt x="14" y="8"/>
                    <a:pt x="14" y="8"/>
                  </a:cubicBezTo>
                  <a:cubicBezTo>
                    <a:pt x="14" y="8"/>
                    <a:pt x="14" y="8"/>
                    <a:pt x="14" y="8"/>
                  </a:cubicBezTo>
                  <a:cubicBezTo>
                    <a:pt x="17" y="7"/>
                    <a:pt x="17" y="7"/>
                    <a:pt x="17" y="7"/>
                  </a:cubicBezTo>
                  <a:cubicBezTo>
                    <a:pt x="21" y="7"/>
                    <a:pt x="21" y="7"/>
                    <a:pt x="21" y="7"/>
                  </a:cubicBezTo>
                  <a:cubicBezTo>
                    <a:pt x="21" y="4"/>
                    <a:pt x="21" y="4"/>
                    <a:pt x="21" y="4"/>
                  </a:cubicBezTo>
                  <a:cubicBezTo>
                    <a:pt x="19" y="4"/>
                    <a:pt x="19" y="4"/>
                    <a:pt x="19" y="4"/>
                  </a:cubicBezTo>
                  <a:cubicBezTo>
                    <a:pt x="21" y="2"/>
                    <a:pt x="21" y="2"/>
                    <a:pt x="21" y="2"/>
                  </a:cubicBezTo>
                  <a:cubicBezTo>
                    <a:pt x="21" y="1"/>
                    <a:pt x="21" y="1"/>
                    <a:pt x="21" y="1"/>
                  </a:cubicBezTo>
                  <a:cubicBezTo>
                    <a:pt x="21" y="0"/>
                    <a:pt x="21" y="0"/>
                    <a:pt x="21" y="0"/>
                  </a:cubicBezTo>
                  <a:cubicBezTo>
                    <a:pt x="10" y="0"/>
                    <a:pt x="10" y="0"/>
                    <a:pt x="10" y="0"/>
                  </a:cubicBezTo>
                  <a:lnTo>
                    <a:pt x="7" y="2"/>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27" name="Freeform 909">
              <a:extLst>
                <a:ext uri="{FF2B5EF4-FFF2-40B4-BE49-F238E27FC236}">
                  <a16:creationId xmlns:a16="http://schemas.microsoft.com/office/drawing/2014/main" id="{7CC2869F-3071-4104-B1E5-F4F862CE9976}"/>
                </a:ext>
              </a:extLst>
            </p:cNvPr>
            <p:cNvSpPr>
              <a:spLocks/>
            </p:cNvSpPr>
            <p:nvPr/>
          </p:nvSpPr>
          <p:spPr bwMode="auto">
            <a:xfrm>
              <a:off x="5519800" y="4163843"/>
              <a:ext cx="233653" cy="144694"/>
            </a:xfrm>
            <a:custGeom>
              <a:avLst/>
              <a:gdLst>
                <a:gd name="T0" fmla="*/ 46 w 50"/>
                <a:gd name="T1" fmla="*/ 12 h 38"/>
                <a:gd name="T2" fmla="*/ 46 w 50"/>
                <a:gd name="T3" fmla="*/ 9 h 38"/>
                <a:gd name="T4" fmla="*/ 42 w 50"/>
                <a:gd name="T5" fmla="*/ 6 h 38"/>
                <a:gd name="T6" fmla="*/ 41 w 50"/>
                <a:gd name="T7" fmla="*/ 1 h 38"/>
                <a:gd name="T8" fmla="*/ 39 w 50"/>
                <a:gd name="T9" fmla="*/ 2 h 38"/>
                <a:gd name="T10" fmla="*/ 37 w 50"/>
                <a:gd name="T11" fmla="*/ 3 h 38"/>
                <a:gd name="T12" fmla="*/ 36 w 50"/>
                <a:gd name="T13" fmla="*/ 4 h 38"/>
                <a:gd name="T14" fmla="*/ 31 w 50"/>
                <a:gd name="T15" fmla="*/ 5 h 38"/>
                <a:gd name="T16" fmla="*/ 28 w 50"/>
                <a:gd name="T17" fmla="*/ 3 h 38"/>
                <a:gd name="T18" fmla="*/ 24 w 50"/>
                <a:gd name="T19" fmla="*/ 3 h 38"/>
                <a:gd name="T20" fmla="*/ 20 w 50"/>
                <a:gd name="T21" fmla="*/ 2 h 38"/>
                <a:gd name="T22" fmla="*/ 15 w 50"/>
                <a:gd name="T23" fmla="*/ 1 h 38"/>
                <a:gd name="T24" fmla="*/ 13 w 50"/>
                <a:gd name="T25" fmla="*/ 0 h 38"/>
                <a:gd name="T26" fmla="*/ 10 w 50"/>
                <a:gd name="T27" fmla="*/ 1 h 38"/>
                <a:gd name="T28" fmla="*/ 8 w 50"/>
                <a:gd name="T29" fmla="*/ 4 h 38"/>
                <a:gd name="T30" fmla="*/ 10 w 50"/>
                <a:gd name="T31" fmla="*/ 7 h 38"/>
                <a:gd name="T32" fmla="*/ 3 w 50"/>
                <a:gd name="T33" fmla="*/ 8 h 38"/>
                <a:gd name="T34" fmla="*/ 0 w 50"/>
                <a:gd name="T35" fmla="*/ 12 h 38"/>
                <a:gd name="T36" fmla="*/ 2 w 50"/>
                <a:gd name="T37" fmla="*/ 13 h 38"/>
                <a:gd name="T38" fmla="*/ 7 w 50"/>
                <a:gd name="T39" fmla="*/ 18 h 38"/>
                <a:gd name="T40" fmla="*/ 13 w 50"/>
                <a:gd name="T41" fmla="*/ 25 h 38"/>
                <a:gd name="T42" fmla="*/ 15 w 50"/>
                <a:gd name="T43" fmla="*/ 23 h 38"/>
                <a:gd name="T44" fmla="*/ 17 w 50"/>
                <a:gd name="T45" fmla="*/ 20 h 38"/>
                <a:gd name="T46" fmla="*/ 31 w 50"/>
                <a:gd name="T47" fmla="*/ 25 h 38"/>
                <a:gd name="T48" fmla="*/ 31 w 50"/>
                <a:gd name="T49" fmla="*/ 28 h 38"/>
                <a:gd name="T50" fmla="*/ 33 w 50"/>
                <a:gd name="T51" fmla="*/ 29 h 38"/>
                <a:gd name="T52" fmla="*/ 36 w 50"/>
                <a:gd name="T53" fmla="*/ 28 h 38"/>
                <a:gd name="T54" fmla="*/ 39 w 50"/>
                <a:gd name="T55" fmla="*/ 35 h 38"/>
                <a:gd name="T56" fmla="*/ 40 w 50"/>
                <a:gd name="T57" fmla="*/ 36 h 38"/>
                <a:gd name="T58" fmla="*/ 43 w 50"/>
                <a:gd name="T59" fmla="*/ 37 h 38"/>
                <a:gd name="T60" fmla="*/ 45 w 50"/>
                <a:gd name="T61" fmla="*/ 34 h 38"/>
                <a:gd name="T62" fmla="*/ 47 w 50"/>
                <a:gd name="T63" fmla="*/ 35 h 38"/>
                <a:gd name="T64" fmla="*/ 49 w 50"/>
                <a:gd name="T65" fmla="*/ 32 h 38"/>
                <a:gd name="T66" fmla="*/ 46 w 50"/>
                <a:gd name="T67" fmla="*/ 31 h 38"/>
                <a:gd name="T68" fmla="*/ 49 w 50"/>
                <a:gd name="T69" fmla="*/ 29 h 38"/>
                <a:gd name="T70" fmla="*/ 50 w 50"/>
                <a:gd name="T71" fmla="*/ 28 h 38"/>
                <a:gd name="T72" fmla="*/ 50 w 50"/>
                <a:gd name="T73" fmla="*/ 25 h 38"/>
                <a:gd name="T74" fmla="*/ 49 w 50"/>
                <a:gd name="T75" fmla="*/ 22 h 38"/>
                <a:gd name="T76" fmla="*/ 47 w 50"/>
                <a:gd name="T77" fmla="*/ 22 h 38"/>
                <a:gd name="T78" fmla="*/ 48 w 50"/>
                <a:gd name="T79" fmla="*/ 18 h 38"/>
                <a:gd name="T80" fmla="*/ 46 w 50"/>
                <a:gd name="T81"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 h="38">
                  <a:moveTo>
                    <a:pt x="46" y="14"/>
                  </a:moveTo>
                  <a:cubicBezTo>
                    <a:pt x="46" y="12"/>
                    <a:pt x="46" y="12"/>
                    <a:pt x="46" y="12"/>
                  </a:cubicBezTo>
                  <a:cubicBezTo>
                    <a:pt x="43" y="12"/>
                    <a:pt x="43" y="12"/>
                    <a:pt x="43" y="12"/>
                  </a:cubicBezTo>
                  <a:cubicBezTo>
                    <a:pt x="46" y="9"/>
                    <a:pt x="46" y="9"/>
                    <a:pt x="46" y="9"/>
                  </a:cubicBezTo>
                  <a:cubicBezTo>
                    <a:pt x="42" y="7"/>
                    <a:pt x="42" y="7"/>
                    <a:pt x="42" y="7"/>
                  </a:cubicBezTo>
                  <a:cubicBezTo>
                    <a:pt x="42" y="6"/>
                    <a:pt x="42" y="6"/>
                    <a:pt x="42" y="6"/>
                  </a:cubicBezTo>
                  <a:cubicBezTo>
                    <a:pt x="43" y="5"/>
                    <a:pt x="43" y="5"/>
                    <a:pt x="43" y="5"/>
                  </a:cubicBezTo>
                  <a:cubicBezTo>
                    <a:pt x="41" y="1"/>
                    <a:pt x="41" y="1"/>
                    <a:pt x="41" y="1"/>
                  </a:cubicBezTo>
                  <a:cubicBezTo>
                    <a:pt x="39" y="1"/>
                    <a:pt x="39" y="1"/>
                    <a:pt x="39" y="1"/>
                  </a:cubicBezTo>
                  <a:cubicBezTo>
                    <a:pt x="39" y="2"/>
                    <a:pt x="39" y="2"/>
                    <a:pt x="39" y="2"/>
                  </a:cubicBezTo>
                  <a:cubicBezTo>
                    <a:pt x="39" y="3"/>
                    <a:pt x="39" y="3"/>
                    <a:pt x="39" y="3"/>
                  </a:cubicBezTo>
                  <a:cubicBezTo>
                    <a:pt x="37" y="3"/>
                    <a:pt x="37" y="3"/>
                    <a:pt x="37" y="3"/>
                  </a:cubicBezTo>
                  <a:cubicBezTo>
                    <a:pt x="37" y="4"/>
                    <a:pt x="37" y="4"/>
                    <a:pt x="37" y="4"/>
                  </a:cubicBezTo>
                  <a:cubicBezTo>
                    <a:pt x="36" y="4"/>
                    <a:pt x="36" y="4"/>
                    <a:pt x="36" y="4"/>
                  </a:cubicBezTo>
                  <a:cubicBezTo>
                    <a:pt x="32" y="3"/>
                    <a:pt x="32" y="3"/>
                    <a:pt x="32" y="3"/>
                  </a:cubicBezTo>
                  <a:cubicBezTo>
                    <a:pt x="31" y="5"/>
                    <a:pt x="31" y="5"/>
                    <a:pt x="31" y="5"/>
                  </a:cubicBezTo>
                  <a:cubicBezTo>
                    <a:pt x="30" y="5"/>
                    <a:pt x="30" y="5"/>
                    <a:pt x="30" y="5"/>
                  </a:cubicBezTo>
                  <a:cubicBezTo>
                    <a:pt x="28" y="3"/>
                    <a:pt x="28" y="3"/>
                    <a:pt x="28" y="3"/>
                  </a:cubicBezTo>
                  <a:cubicBezTo>
                    <a:pt x="26" y="5"/>
                    <a:pt x="26" y="5"/>
                    <a:pt x="26" y="5"/>
                  </a:cubicBezTo>
                  <a:cubicBezTo>
                    <a:pt x="24" y="3"/>
                    <a:pt x="24" y="3"/>
                    <a:pt x="24" y="3"/>
                  </a:cubicBezTo>
                  <a:cubicBezTo>
                    <a:pt x="25" y="2"/>
                    <a:pt x="25" y="2"/>
                    <a:pt x="25" y="2"/>
                  </a:cubicBezTo>
                  <a:cubicBezTo>
                    <a:pt x="20" y="2"/>
                    <a:pt x="20" y="2"/>
                    <a:pt x="20" y="2"/>
                  </a:cubicBezTo>
                  <a:cubicBezTo>
                    <a:pt x="19" y="3"/>
                    <a:pt x="19" y="3"/>
                    <a:pt x="19" y="3"/>
                  </a:cubicBezTo>
                  <a:cubicBezTo>
                    <a:pt x="15" y="1"/>
                    <a:pt x="15" y="1"/>
                    <a:pt x="15" y="1"/>
                  </a:cubicBezTo>
                  <a:cubicBezTo>
                    <a:pt x="14" y="1"/>
                    <a:pt x="14" y="1"/>
                    <a:pt x="14" y="1"/>
                  </a:cubicBezTo>
                  <a:cubicBezTo>
                    <a:pt x="13" y="0"/>
                    <a:pt x="13" y="0"/>
                    <a:pt x="13" y="0"/>
                  </a:cubicBezTo>
                  <a:cubicBezTo>
                    <a:pt x="10" y="0"/>
                    <a:pt x="10" y="0"/>
                    <a:pt x="10" y="0"/>
                  </a:cubicBezTo>
                  <a:cubicBezTo>
                    <a:pt x="10" y="1"/>
                    <a:pt x="10" y="1"/>
                    <a:pt x="10" y="1"/>
                  </a:cubicBezTo>
                  <a:cubicBezTo>
                    <a:pt x="10" y="2"/>
                    <a:pt x="10" y="2"/>
                    <a:pt x="10" y="2"/>
                  </a:cubicBezTo>
                  <a:cubicBezTo>
                    <a:pt x="8" y="4"/>
                    <a:pt x="8" y="4"/>
                    <a:pt x="8" y="4"/>
                  </a:cubicBezTo>
                  <a:cubicBezTo>
                    <a:pt x="10" y="4"/>
                    <a:pt x="10" y="4"/>
                    <a:pt x="10" y="4"/>
                  </a:cubicBezTo>
                  <a:cubicBezTo>
                    <a:pt x="10" y="7"/>
                    <a:pt x="10" y="7"/>
                    <a:pt x="10" y="7"/>
                  </a:cubicBezTo>
                  <a:cubicBezTo>
                    <a:pt x="6" y="7"/>
                    <a:pt x="6" y="7"/>
                    <a:pt x="6" y="7"/>
                  </a:cubicBezTo>
                  <a:cubicBezTo>
                    <a:pt x="3" y="8"/>
                    <a:pt x="3" y="8"/>
                    <a:pt x="3" y="8"/>
                  </a:cubicBezTo>
                  <a:cubicBezTo>
                    <a:pt x="3" y="8"/>
                    <a:pt x="3" y="8"/>
                    <a:pt x="3" y="8"/>
                  </a:cubicBezTo>
                  <a:cubicBezTo>
                    <a:pt x="0" y="12"/>
                    <a:pt x="0" y="12"/>
                    <a:pt x="0" y="12"/>
                  </a:cubicBezTo>
                  <a:cubicBezTo>
                    <a:pt x="0" y="12"/>
                    <a:pt x="0" y="13"/>
                    <a:pt x="1" y="13"/>
                  </a:cubicBezTo>
                  <a:cubicBezTo>
                    <a:pt x="1" y="14"/>
                    <a:pt x="2" y="13"/>
                    <a:pt x="2" y="13"/>
                  </a:cubicBezTo>
                  <a:cubicBezTo>
                    <a:pt x="3" y="13"/>
                    <a:pt x="3" y="13"/>
                    <a:pt x="3" y="14"/>
                  </a:cubicBezTo>
                  <a:cubicBezTo>
                    <a:pt x="3" y="16"/>
                    <a:pt x="5" y="17"/>
                    <a:pt x="7" y="18"/>
                  </a:cubicBezTo>
                  <a:cubicBezTo>
                    <a:pt x="8" y="19"/>
                    <a:pt x="10" y="21"/>
                    <a:pt x="11" y="22"/>
                  </a:cubicBezTo>
                  <a:cubicBezTo>
                    <a:pt x="12" y="23"/>
                    <a:pt x="13" y="24"/>
                    <a:pt x="13" y="25"/>
                  </a:cubicBezTo>
                  <a:cubicBezTo>
                    <a:pt x="14" y="25"/>
                    <a:pt x="14" y="25"/>
                    <a:pt x="14" y="25"/>
                  </a:cubicBezTo>
                  <a:cubicBezTo>
                    <a:pt x="15" y="23"/>
                    <a:pt x="15" y="23"/>
                    <a:pt x="15" y="23"/>
                  </a:cubicBezTo>
                  <a:cubicBezTo>
                    <a:pt x="16" y="23"/>
                    <a:pt x="16" y="23"/>
                    <a:pt x="16" y="23"/>
                  </a:cubicBezTo>
                  <a:cubicBezTo>
                    <a:pt x="17" y="20"/>
                    <a:pt x="17" y="20"/>
                    <a:pt x="17" y="20"/>
                  </a:cubicBezTo>
                  <a:cubicBezTo>
                    <a:pt x="26" y="18"/>
                    <a:pt x="26" y="18"/>
                    <a:pt x="26" y="18"/>
                  </a:cubicBezTo>
                  <a:cubicBezTo>
                    <a:pt x="31" y="25"/>
                    <a:pt x="31" y="25"/>
                    <a:pt x="31" y="25"/>
                  </a:cubicBezTo>
                  <a:cubicBezTo>
                    <a:pt x="31" y="27"/>
                    <a:pt x="31" y="27"/>
                    <a:pt x="31" y="27"/>
                  </a:cubicBezTo>
                  <a:cubicBezTo>
                    <a:pt x="31" y="28"/>
                    <a:pt x="31" y="28"/>
                    <a:pt x="31" y="28"/>
                  </a:cubicBezTo>
                  <a:cubicBezTo>
                    <a:pt x="30" y="30"/>
                    <a:pt x="30" y="30"/>
                    <a:pt x="30" y="30"/>
                  </a:cubicBezTo>
                  <a:cubicBezTo>
                    <a:pt x="33" y="29"/>
                    <a:pt x="33" y="29"/>
                    <a:pt x="33" y="29"/>
                  </a:cubicBezTo>
                  <a:cubicBezTo>
                    <a:pt x="34" y="29"/>
                    <a:pt x="34" y="29"/>
                    <a:pt x="34" y="29"/>
                  </a:cubicBezTo>
                  <a:cubicBezTo>
                    <a:pt x="36" y="28"/>
                    <a:pt x="36" y="28"/>
                    <a:pt x="36" y="28"/>
                  </a:cubicBezTo>
                  <a:cubicBezTo>
                    <a:pt x="38" y="30"/>
                    <a:pt x="38" y="30"/>
                    <a:pt x="38" y="30"/>
                  </a:cubicBezTo>
                  <a:cubicBezTo>
                    <a:pt x="39" y="35"/>
                    <a:pt x="39" y="35"/>
                    <a:pt x="39" y="35"/>
                  </a:cubicBezTo>
                  <a:cubicBezTo>
                    <a:pt x="38" y="36"/>
                    <a:pt x="38" y="36"/>
                    <a:pt x="38" y="36"/>
                  </a:cubicBezTo>
                  <a:cubicBezTo>
                    <a:pt x="40" y="36"/>
                    <a:pt x="40" y="36"/>
                    <a:pt x="40" y="36"/>
                  </a:cubicBezTo>
                  <a:cubicBezTo>
                    <a:pt x="41" y="38"/>
                    <a:pt x="41" y="38"/>
                    <a:pt x="41" y="38"/>
                  </a:cubicBezTo>
                  <a:cubicBezTo>
                    <a:pt x="43" y="37"/>
                    <a:pt x="43" y="37"/>
                    <a:pt x="43" y="37"/>
                  </a:cubicBezTo>
                  <a:cubicBezTo>
                    <a:pt x="44" y="34"/>
                    <a:pt x="44" y="34"/>
                    <a:pt x="44" y="34"/>
                  </a:cubicBezTo>
                  <a:cubicBezTo>
                    <a:pt x="45" y="34"/>
                    <a:pt x="45" y="34"/>
                    <a:pt x="45" y="34"/>
                  </a:cubicBezTo>
                  <a:cubicBezTo>
                    <a:pt x="45" y="35"/>
                    <a:pt x="45" y="35"/>
                    <a:pt x="45" y="35"/>
                  </a:cubicBezTo>
                  <a:cubicBezTo>
                    <a:pt x="47" y="35"/>
                    <a:pt x="47" y="35"/>
                    <a:pt x="47" y="35"/>
                  </a:cubicBezTo>
                  <a:cubicBezTo>
                    <a:pt x="48" y="32"/>
                    <a:pt x="48" y="32"/>
                    <a:pt x="48" y="32"/>
                  </a:cubicBezTo>
                  <a:cubicBezTo>
                    <a:pt x="49" y="32"/>
                    <a:pt x="49" y="32"/>
                    <a:pt x="49" y="32"/>
                  </a:cubicBezTo>
                  <a:cubicBezTo>
                    <a:pt x="49" y="31"/>
                    <a:pt x="49" y="31"/>
                    <a:pt x="49" y="31"/>
                  </a:cubicBezTo>
                  <a:cubicBezTo>
                    <a:pt x="46" y="31"/>
                    <a:pt x="46" y="31"/>
                    <a:pt x="46" y="31"/>
                  </a:cubicBezTo>
                  <a:cubicBezTo>
                    <a:pt x="46" y="29"/>
                    <a:pt x="46" y="29"/>
                    <a:pt x="46" y="29"/>
                  </a:cubicBezTo>
                  <a:cubicBezTo>
                    <a:pt x="49" y="29"/>
                    <a:pt x="49" y="29"/>
                    <a:pt x="49" y="29"/>
                  </a:cubicBezTo>
                  <a:cubicBezTo>
                    <a:pt x="50" y="29"/>
                    <a:pt x="50" y="29"/>
                    <a:pt x="50" y="29"/>
                  </a:cubicBezTo>
                  <a:cubicBezTo>
                    <a:pt x="50" y="28"/>
                    <a:pt x="50" y="28"/>
                    <a:pt x="50" y="28"/>
                  </a:cubicBezTo>
                  <a:cubicBezTo>
                    <a:pt x="48" y="26"/>
                    <a:pt x="48" y="26"/>
                    <a:pt x="48" y="26"/>
                  </a:cubicBezTo>
                  <a:cubicBezTo>
                    <a:pt x="50" y="25"/>
                    <a:pt x="50" y="25"/>
                    <a:pt x="50" y="25"/>
                  </a:cubicBezTo>
                  <a:cubicBezTo>
                    <a:pt x="49" y="24"/>
                    <a:pt x="49" y="24"/>
                    <a:pt x="49" y="24"/>
                  </a:cubicBezTo>
                  <a:cubicBezTo>
                    <a:pt x="49" y="22"/>
                    <a:pt x="49" y="22"/>
                    <a:pt x="49" y="22"/>
                  </a:cubicBezTo>
                  <a:cubicBezTo>
                    <a:pt x="48" y="22"/>
                    <a:pt x="48" y="22"/>
                    <a:pt x="48" y="22"/>
                  </a:cubicBezTo>
                  <a:cubicBezTo>
                    <a:pt x="47" y="22"/>
                    <a:pt x="47" y="22"/>
                    <a:pt x="47" y="22"/>
                  </a:cubicBezTo>
                  <a:cubicBezTo>
                    <a:pt x="47" y="19"/>
                    <a:pt x="47" y="19"/>
                    <a:pt x="47" y="19"/>
                  </a:cubicBezTo>
                  <a:cubicBezTo>
                    <a:pt x="48" y="18"/>
                    <a:pt x="48" y="18"/>
                    <a:pt x="48" y="18"/>
                  </a:cubicBezTo>
                  <a:cubicBezTo>
                    <a:pt x="48" y="16"/>
                    <a:pt x="48" y="16"/>
                    <a:pt x="48" y="16"/>
                  </a:cubicBezTo>
                  <a:lnTo>
                    <a:pt x="46" y="14"/>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28" name="Freeform 910">
              <a:extLst>
                <a:ext uri="{FF2B5EF4-FFF2-40B4-BE49-F238E27FC236}">
                  <a16:creationId xmlns:a16="http://schemas.microsoft.com/office/drawing/2014/main" id="{78B8DA94-1066-4C66-B097-414551EE6C1D}"/>
                </a:ext>
              </a:extLst>
            </p:cNvPr>
            <p:cNvSpPr>
              <a:spLocks/>
            </p:cNvSpPr>
            <p:nvPr/>
          </p:nvSpPr>
          <p:spPr bwMode="auto">
            <a:xfrm>
              <a:off x="5894360" y="4205804"/>
              <a:ext cx="144472" cy="170739"/>
            </a:xfrm>
            <a:custGeom>
              <a:avLst/>
              <a:gdLst>
                <a:gd name="T0" fmla="*/ 17 w 31"/>
                <a:gd name="T1" fmla="*/ 0 h 45"/>
                <a:gd name="T2" fmla="*/ 3 w 31"/>
                <a:gd name="T3" fmla="*/ 0 h 45"/>
                <a:gd name="T4" fmla="*/ 3 w 31"/>
                <a:gd name="T5" fmla="*/ 3 h 45"/>
                <a:gd name="T6" fmla="*/ 4 w 31"/>
                <a:gd name="T7" fmla="*/ 4 h 45"/>
                <a:gd name="T8" fmla="*/ 3 w 31"/>
                <a:gd name="T9" fmla="*/ 6 h 45"/>
                <a:gd name="T10" fmla="*/ 4 w 31"/>
                <a:gd name="T11" fmla="*/ 9 h 45"/>
                <a:gd name="T12" fmla="*/ 4 w 31"/>
                <a:gd name="T13" fmla="*/ 11 h 45"/>
                <a:gd name="T14" fmla="*/ 4 w 31"/>
                <a:gd name="T15" fmla="*/ 13 h 45"/>
                <a:gd name="T16" fmla="*/ 3 w 31"/>
                <a:gd name="T17" fmla="*/ 14 h 45"/>
                <a:gd name="T18" fmla="*/ 5 w 31"/>
                <a:gd name="T19" fmla="*/ 16 h 45"/>
                <a:gd name="T20" fmla="*/ 5 w 31"/>
                <a:gd name="T21" fmla="*/ 20 h 45"/>
                <a:gd name="T22" fmla="*/ 3 w 31"/>
                <a:gd name="T23" fmla="*/ 22 h 45"/>
                <a:gd name="T24" fmla="*/ 2 w 31"/>
                <a:gd name="T25" fmla="*/ 26 h 45"/>
                <a:gd name="T26" fmla="*/ 0 w 31"/>
                <a:gd name="T27" fmla="*/ 29 h 45"/>
                <a:gd name="T28" fmla="*/ 0 w 31"/>
                <a:gd name="T29" fmla="*/ 32 h 45"/>
                <a:gd name="T30" fmla="*/ 2 w 31"/>
                <a:gd name="T31" fmla="*/ 37 h 45"/>
                <a:gd name="T32" fmla="*/ 4 w 31"/>
                <a:gd name="T33" fmla="*/ 37 h 45"/>
                <a:gd name="T34" fmla="*/ 4 w 31"/>
                <a:gd name="T35" fmla="*/ 39 h 45"/>
                <a:gd name="T36" fmla="*/ 4 w 31"/>
                <a:gd name="T37" fmla="*/ 41 h 45"/>
                <a:gd name="T38" fmla="*/ 1 w 31"/>
                <a:gd name="T39" fmla="*/ 41 h 45"/>
                <a:gd name="T40" fmla="*/ 3 w 31"/>
                <a:gd name="T41" fmla="*/ 42 h 45"/>
                <a:gd name="T42" fmla="*/ 6 w 31"/>
                <a:gd name="T43" fmla="*/ 42 h 45"/>
                <a:gd name="T44" fmla="*/ 6 w 31"/>
                <a:gd name="T45" fmla="*/ 42 h 45"/>
                <a:gd name="T46" fmla="*/ 11 w 31"/>
                <a:gd name="T47" fmla="*/ 43 h 45"/>
                <a:gd name="T48" fmla="*/ 15 w 31"/>
                <a:gd name="T49" fmla="*/ 41 h 45"/>
                <a:gd name="T50" fmla="*/ 19 w 31"/>
                <a:gd name="T51" fmla="*/ 40 h 45"/>
                <a:gd name="T52" fmla="*/ 21 w 31"/>
                <a:gd name="T53" fmla="*/ 39 h 45"/>
                <a:gd name="T54" fmla="*/ 28 w 31"/>
                <a:gd name="T55" fmla="*/ 37 h 45"/>
                <a:gd name="T56" fmla="*/ 29 w 31"/>
                <a:gd name="T57" fmla="*/ 37 h 45"/>
                <a:gd name="T58" fmla="*/ 31 w 31"/>
                <a:gd name="T59" fmla="*/ 35 h 45"/>
                <a:gd name="T60" fmla="*/ 31 w 31"/>
                <a:gd name="T61" fmla="*/ 35 h 45"/>
                <a:gd name="T62" fmla="*/ 26 w 31"/>
                <a:gd name="T63" fmla="*/ 30 h 45"/>
                <a:gd name="T64" fmla="*/ 26 w 31"/>
                <a:gd name="T65" fmla="*/ 29 h 45"/>
                <a:gd name="T66" fmla="*/ 26 w 31"/>
                <a:gd name="T67" fmla="*/ 28 h 45"/>
                <a:gd name="T68" fmla="*/ 27 w 31"/>
                <a:gd name="T69" fmla="*/ 26 h 45"/>
                <a:gd name="T70" fmla="*/ 26 w 31"/>
                <a:gd name="T71" fmla="*/ 24 h 45"/>
                <a:gd name="T72" fmla="*/ 27 w 31"/>
                <a:gd name="T73" fmla="*/ 23 h 45"/>
                <a:gd name="T74" fmla="*/ 26 w 31"/>
                <a:gd name="T75" fmla="*/ 20 h 45"/>
                <a:gd name="T76" fmla="*/ 27 w 31"/>
                <a:gd name="T77" fmla="*/ 19 h 45"/>
                <a:gd name="T78" fmla="*/ 25 w 31"/>
                <a:gd name="T79" fmla="*/ 16 h 45"/>
                <a:gd name="T80" fmla="*/ 26 w 31"/>
                <a:gd name="T81" fmla="*/ 15 h 45"/>
                <a:gd name="T82" fmla="*/ 26 w 31"/>
                <a:gd name="T83" fmla="*/ 11 h 45"/>
                <a:gd name="T84" fmla="*/ 24 w 31"/>
                <a:gd name="T85" fmla="*/ 11 h 45"/>
                <a:gd name="T86" fmla="*/ 25 w 31"/>
                <a:gd name="T87" fmla="*/ 9 h 45"/>
                <a:gd name="T88" fmla="*/ 25 w 31"/>
                <a:gd name="T89" fmla="*/ 5 h 45"/>
                <a:gd name="T90" fmla="*/ 22 w 31"/>
                <a:gd name="T91" fmla="*/ 3 h 45"/>
                <a:gd name="T92" fmla="*/ 22 w 31"/>
                <a:gd name="T93" fmla="*/ 1 h 45"/>
                <a:gd name="T94" fmla="*/ 22 w 31"/>
                <a:gd name="T95" fmla="*/ 0 h 45"/>
                <a:gd name="T96" fmla="*/ 18 w 31"/>
                <a:gd name="T97" fmla="*/ 0 h 45"/>
                <a:gd name="T98" fmla="*/ 17 w 31"/>
                <a:gd name="T9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45">
                  <a:moveTo>
                    <a:pt x="17" y="0"/>
                  </a:moveTo>
                  <a:cubicBezTo>
                    <a:pt x="3" y="0"/>
                    <a:pt x="3" y="0"/>
                    <a:pt x="3" y="0"/>
                  </a:cubicBezTo>
                  <a:cubicBezTo>
                    <a:pt x="3" y="3"/>
                    <a:pt x="3" y="3"/>
                    <a:pt x="3" y="3"/>
                  </a:cubicBezTo>
                  <a:cubicBezTo>
                    <a:pt x="4" y="4"/>
                    <a:pt x="4" y="4"/>
                    <a:pt x="4" y="4"/>
                  </a:cubicBezTo>
                  <a:cubicBezTo>
                    <a:pt x="3" y="6"/>
                    <a:pt x="3" y="6"/>
                    <a:pt x="3" y="6"/>
                  </a:cubicBezTo>
                  <a:cubicBezTo>
                    <a:pt x="4" y="9"/>
                    <a:pt x="4" y="9"/>
                    <a:pt x="4" y="9"/>
                  </a:cubicBezTo>
                  <a:cubicBezTo>
                    <a:pt x="4" y="11"/>
                    <a:pt x="4" y="11"/>
                    <a:pt x="4" y="11"/>
                  </a:cubicBezTo>
                  <a:cubicBezTo>
                    <a:pt x="4" y="13"/>
                    <a:pt x="4" y="13"/>
                    <a:pt x="4" y="13"/>
                  </a:cubicBezTo>
                  <a:cubicBezTo>
                    <a:pt x="3" y="14"/>
                    <a:pt x="3" y="14"/>
                    <a:pt x="3" y="14"/>
                  </a:cubicBezTo>
                  <a:cubicBezTo>
                    <a:pt x="5" y="16"/>
                    <a:pt x="5" y="16"/>
                    <a:pt x="5" y="16"/>
                  </a:cubicBezTo>
                  <a:cubicBezTo>
                    <a:pt x="5" y="20"/>
                    <a:pt x="5" y="20"/>
                    <a:pt x="5" y="20"/>
                  </a:cubicBezTo>
                  <a:cubicBezTo>
                    <a:pt x="3" y="22"/>
                    <a:pt x="3" y="22"/>
                    <a:pt x="3" y="22"/>
                  </a:cubicBezTo>
                  <a:cubicBezTo>
                    <a:pt x="2" y="26"/>
                    <a:pt x="2" y="26"/>
                    <a:pt x="2" y="26"/>
                  </a:cubicBezTo>
                  <a:cubicBezTo>
                    <a:pt x="0" y="29"/>
                    <a:pt x="0" y="29"/>
                    <a:pt x="0" y="29"/>
                  </a:cubicBezTo>
                  <a:cubicBezTo>
                    <a:pt x="0" y="32"/>
                    <a:pt x="0" y="32"/>
                    <a:pt x="0" y="32"/>
                  </a:cubicBezTo>
                  <a:cubicBezTo>
                    <a:pt x="2" y="37"/>
                    <a:pt x="2" y="37"/>
                    <a:pt x="2" y="37"/>
                  </a:cubicBezTo>
                  <a:cubicBezTo>
                    <a:pt x="4" y="37"/>
                    <a:pt x="4" y="37"/>
                    <a:pt x="4" y="37"/>
                  </a:cubicBezTo>
                  <a:cubicBezTo>
                    <a:pt x="4" y="39"/>
                    <a:pt x="4" y="39"/>
                    <a:pt x="4" y="39"/>
                  </a:cubicBezTo>
                  <a:cubicBezTo>
                    <a:pt x="4" y="41"/>
                    <a:pt x="4" y="41"/>
                    <a:pt x="4" y="41"/>
                  </a:cubicBezTo>
                  <a:cubicBezTo>
                    <a:pt x="1" y="41"/>
                    <a:pt x="1" y="41"/>
                    <a:pt x="1" y="41"/>
                  </a:cubicBezTo>
                  <a:cubicBezTo>
                    <a:pt x="2" y="42"/>
                    <a:pt x="2" y="42"/>
                    <a:pt x="3" y="42"/>
                  </a:cubicBezTo>
                  <a:cubicBezTo>
                    <a:pt x="4" y="42"/>
                    <a:pt x="5" y="42"/>
                    <a:pt x="6" y="42"/>
                  </a:cubicBezTo>
                  <a:cubicBezTo>
                    <a:pt x="6" y="42"/>
                    <a:pt x="6" y="42"/>
                    <a:pt x="6" y="42"/>
                  </a:cubicBezTo>
                  <a:cubicBezTo>
                    <a:pt x="8" y="43"/>
                    <a:pt x="9" y="45"/>
                    <a:pt x="11" y="43"/>
                  </a:cubicBezTo>
                  <a:cubicBezTo>
                    <a:pt x="12" y="42"/>
                    <a:pt x="14" y="43"/>
                    <a:pt x="15" y="41"/>
                  </a:cubicBezTo>
                  <a:cubicBezTo>
                    <a:pt x="16" y="41"/>
                    <a:pt x="18" y="41"/>
                    <a:pt x="19" y="40"/>
                  </a:cubicBezTo>
                  <a:cubicBezTo>
                    <a:pt x="20" y="40"/>
                    <a:pt x="20" y="39"/>
                    <a:pt x="21" y="39"/>
                  </a:cubicBezTo>
                  <a:cubicBezTo>
                    <a:pt x="23" y="38"/>
                    <a:pt x="25" y="36"/>
                    <a:pt x="28" y="37"/>
                  </a:cubicBezTo>
                  <a:cubicBezTo>
                    <a:pt x="28" y="37"/>
                    <a:pt x="29" y="37"/>
                    <a:pt x="29" y="37"/>
                  </a:cubicBezTo>
                  <a:cubicBezTo>
                    <a:pt x="29" y="35"/>
                    <a:pt x="30" y="35"/>
                    <a:pt x="31" y="35"/>
                  </a:cubicBezTo>
                  <a:cubicBezTo>
                    <a:pt x="31" y="35"/>
                    <a:pt x="31" y="35"/>
                    <a:pt x="31" y="35"/>
                  </a:cubicBezTo>
                  <a:cubicBezTo>
                    <a:pt x="26" y="30"/>
                    <a:pt x="26" y="30"/>
                    <a:pt x="26" y="30"/>
                  </a:cubicBezTo>
                  <a:cubicBezTo>
                    <a:pt x="26" y="29"/>
                    <a:pt x="26" y="29"/>
                    <a:pt x="26" y="29"/>
                  </a:cubicBezTo>
                  <a:cubicBezTo>
                    <a:pt x="26" y="29"/>
                    <a:pt x="26" y="28"/>
                    <a:pt x="26" y="28"/>
                  </a:cubicBezTo>
                  <a:cubicBezTo>
                    <a:pt x="26" y="27"/>
                    <a:pt x="27" y="26"/>
                    <a:pt x="27" y="26"/>
                  </a:cubicBezTo>
                  <a:cubicBezTo>
                    <a:pt x="27" y="26"/>
                    <a:pt x="26" y="24"/>
                    <a:pt x="26" y="24"/>
                  </a:cubicBezTo>
                  <a:cubicBezTo>
                    <a:pt x="26" y="24"/>
                    <a:pt x="27" y="23"/>
                    <a:pt x="27" y="23"/>
                  </a:cubicBezTo>
                  <a:cubicBezTo>
                    <a:pt x="26" y="20"/>
                    <a:pt x="26" y="20"/>
                    <a:pt x="26" y="20"/>
                  </a:cubicBezTo>
                  <a:cubicBezTo>
                    <a:pt x="27" y="19"/>
                    <a:pt x="27" y="19"/>
                    <a:pt x="27" y="19"/>
                  </a:cubicBezTo>
                  <a:cubicBezTo>
                    <a:pt x="25" y="16"/>
                    <a:pt x="25" y="16"/>
                    <a:pt x="25" y="16"/>
                  </a:cubicBezTo>
                  <a:cubicBezTo>
                    <a:pt x="26" y="15"/>
                    <a:pt x="26" y="15"/>
                    <a:pt x="26" y="15"/>
                  </a:cubicBezTo>
                  <a:cubicBezTo>
                    <a:pt x="26" y="11"/>
                    <a:pt x="26" y="11"/>
                    <a:pt x="26" y="11"/>
                  </a:cubicBezTo>
                  <a:cubicBezTo>
                    <a:pt x="26" y="11"/>
                    <a:pt x="24" y="11"/>
                    <a:pt x="24" y="11"/>
                  </a:cubicBezTo>
                  <a:cubicBezTo>
                    <a:pt x="24" y="11"/>
                    <a:pt x="25" y="9"/>
                    <a:pt x="25" y="9"/>
                  </a:cubicBezTo>
                  <a:cubicBezTo>
                    <a:pt x="25" y="5"/>
                    <a:pt x="25" y="5"/>
                    <a:pt x="25" y="5"/>
                  </a:cubicBezTo>
                  <a:cubicBezTo>
                    <a:pt x="25" y="5"/>
                    <a:pt x="22" y="3"/>
                    <a:pt x="22" y="3"/>
                  </a:cubicBezTo>
                  <a:cubicBezTo>
                    <a:pt x="22" y="3"/>
                    <a:pt x="22" y="1"/>
                    <a:pt x="22" y="1"/>
                  </a:cubicBezTo>
                  <a:cubicBezTo>
                    <a:pt x="22" y="0"/>
                    <a:pt x="22" y="0"/>
                    <a:pt x="22" y="0"/>
                  </a:cubicBezTo>
                  <a:cubicBezTo>
                    <a:pt x="18" y="0"/>
                    <a:pt x="18" y="0"/>
                    <a:pt x="18" y="0"/>
                  </a:cubicBezTo>
                  <a:lnTo>
                    <a:pt x="17"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29" name="Freeform 911">
              <a:extLst>
                <a:ext uri="{FF2B5EF4-FFF2-40B4-BE49-F238E27FC236}">
                  <a16:creationId xmlns:a16="http://schemas.microsoft.com/office/drawing/2014/main" id="{F12C3A63-A239-45FE-92C0-662FED57E677}"/>
                </a:ext>
              </a:extLst>
            </p:cNvPr>
            <p:cNvSpPr>
              <a:spLocks/>
            </p:cNvSpPr>
            <p:nvPr/>
          </p:nvSpPr>
          <p:spPr bwMode="auto">
            <a:xfrm>
              <a:off x="5468076" y="4133457"/>
              <a:ext cx="94531" cy="18811"/>
            </a:xfrm>
            <a:custGeom>
              <a:avLst/>
              <a:gdLst>
                <a:gd name="T0" fmla="*/ 6 w 20"/>
                <a:gd name="T1" fmla="*/ 3 h 5"/>
                <a:gd name="T2" fmla="*/ 10 w 20"/>
                <a:gd name="T3" fmla="*/ 3 h 5"/>
                <a:gd name="T4" fmla="*/ 11 w 20"/>
                <a:gd name="T5" fmla="*/ 1 h 5"/>
                <a:gd name="T6" fmla="*/ 16 w 20"/>
                <a:gd name="T7" fmla="*/ 4 h 5"/>
                <a:gd name="T8" fmla="*/ 20 w 20"/>
                <a:gd name="T9" fmla="*/ 3 h 5"/>
                <a:gd name="T10" fmla="*/ 19 w 20"/>
                <a:gd name="T11" fmla="*/ 1 h 5"/>
                <a:gd name="T12" fmla="*/ 16 w 20"/>
                <a:gd name="T13" fmla="*/ 3 h 5"/>
                <a:gd name="T14" fmla="*/ 11 w 20"/>
                <a:gd name="T15" fmla="*/ 0 h 5"/>
                <a:gd name="T16" fmla="*/ 9 w 20"/>
                <a:gd name="T17" fmla="*/ 0 h 5"/>
                <a:gd name="T18" fmla="*/ 8 w 20"/>
                <a:gd name="T19" fmla="*/ 2 h 5"/>
                <a:gd name="T20" fmla="*/ 2 w 20"/>
                <a:gd name="T21" fmla="*/ 2 h 5"/>
                <a:gd name="T22" fmla="*/ 1 w 20"/>
                <a:gd name="T23" fmla="*/ 2 h 5"/>
                <a:gd name="T24" fmla="*/ 1 w 20"/>
                <a:gd name="T25" fmla="*/ 5 h 5"/>
                <a:gd name="T26" fmla="*/ 6 w 20"/>
                <a:gd name="T27" fmla="*/ 5 h 5"/>
                <a:gd name="T28" fmla="*/ 6 w 20"/>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5">
                  <a:moveTo>
                    <a:pt x="6" y="3"/>
                  </a:moveTo>
                  <a:cubicBezTo>
                    <a:pt x="10" y="3"/>
                    <a:pt x="10" y="3"/>
                    <a:pt x="10" y="3"/>
                  </a:cubicBezTo>
                  <a:cubicBezTo>
                    <a:pt x="11" y="1"/>
                    <a:pt x="11" y="1"/>
                    <a:pt x="11" y="1"/>
                  </a:cubicBezTo>
                  <a:cubicBezTo>
                    <a:pt x="16" y="4"/>
                    <a:pt x="16" y="4"/>
                    <a:pt x="16" y="4"/>
                  </a:cubicBezTo>
                  <a:cubicBezTo>
                    <a:pt x="20" y="3"/>
                    <a:pt x="20" y="3"/>
                    <a:pt x="20" y="3"/>
                  </a:cubicBezTo>
                  <a:cubicBezTo>
                    <a:pt x="19" y="1"/>
                    <a:pt x="19" y="1"/>
                    <a:pt x="19" y="1"/>
                  </a:cubicBezTo>
                  <a:cubicBezTo>
                    <a:pt x="16" y="3"/>
                    <a:pt x="16" y="3"/>
                    <a:pt x="16" y="3"/>
                  </a:cubicBezTo>
                  <a:cubicBezTo>
                    <a:pt x="11" y="0"/>
                    <a:pt x="11" y="0"/>
                    <a:pt x="11" y="0"/>
                  </a:cubicBezTo>
                  <a:cubicBezTo>
                    <a:pt x="9" y="0"/>
                    <a:pt x="9" y="0"/>
                    <a:pt x="9" y="0"/>
                  </a:cubicBezTo>
                  <a:cubicBezTo>
                    <a:pt x="8" y="2"/>
                    <a:pt x="8" y="2"/>
                    <a:pt x="8" y="2"/>
                  </a:cubicBezTo>
                  <a:cubicBezTo>
                    <a:pt x="2" y="2"/>
                    <a:pt x="2" y="2"/>
                    <a:pt x="2" y="2"/>
                  </a:cubicBezTo>
                  <a:cubicBezTo>
                    <a:pt x="1" y="2"/>
                    <a:pt x="1" y="2"/>
                    <a:pt x="1" y="2"/>
                  </a:cubicBezTo>
                  <a:cubicBezTo>
                    <a:pt x="1" y="3"/>
                    <a:pt x="0" y="4"/>
                    <a:pt x="1" y="5"/>
                  </a:cubicBezTo>
                  <a:cubicBezTo>
                    <a:pt x="6" y="5"/>
                    <a:pt x="6" y="5"/>
                    <a:pt x="6" y="5"/>
                  </a:cubicBezTo>
                  <a:lnTo>
                    <a:pt x="6" y="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30" name="Freeform 912">
              <a:extLst>
                <a:ext uri="{FF2B5EF4-FFF2-40B4-BE49-F238E27FC236}">
                  <a16:creationId xmlns:a16="http://schemas.microsoft.com/office/drawing/2014/main" id="{3937065D-052C-4692-963F-F57C5D413C26}"/>
                </a:ext>
              </a:extLst>
            </p:cNvPr>
            <p:cNvSpPr>
              <a:spLocks/>
            </p:cNvSpPr>
            <p:nvPr/>
          </p:nvSpPr>
          <p:spPr bwMode="auto">
            <a:xfrm>
              <a:off x="6286756" y="4434420"/>
              <a:ext cx="173010" cy="159163"/>
            </a:xfrm>
            <a:custGeom>
              <a:avLst/>
              <a:gdLst>
                <a:gd name="T0" fmla="*/ 18 w 37"/>
                <a:gd name="T1" fmla="*/ 41 h 42"/>
                <a:gd name="T2" fmla="*/ 19 w 37"/>
                <a:gd name="T3" fmla="*/ 38 h 42"/>
                <a:gd name="T4" fmla="*/ 19 w 37"/>
                <a:gd name="T5" fmla="*/ 36 h 42"/>
                <a:gd name="T6" fmla="*/ 17 w 37"/>
                <a:gd name="T7" fmla="*/ 32 h 42"/>
                <a:gd name="T8" fmla="*/ 20 w 37"/>
                <a:gd name="T9" fmla="*/ 32 h 42"/>
                <a:gd name="T10" fmla="*/ 23 w 37"/>
                <a:gd name="T11" fmla="*/ 32 h 42"/>
                <a:gd name="T12" fmla="*/ 23 w 37"/>
                <a:gd name="T13" fmla="*/ 28 h 42"/>
                <a:gd name="T14" fmla="*/ 27 w 37"/>
                <a:gd name="T15" fmla="*/ 32 h 42"/>
                <a:gd name="T16" fmla="*/ 32 w 37"/>
                <a:gd name="T17" fmla="*/ 30 h 42"/>
                <a:gd name="T18" fmla="*/ 34 w 37"/>
                <a:gd name="T19" fmla="*/ 32 h 42"/>
                <a:gd name="T20" fmla="*/ 35 w 37"/>
                <a:gd name="T21" fmla="*/ 31 h 42"/>
                <a:gd name="T22" fmla="*/ 37 w 37"/>
                <a:gd name="T23" fmla="*/ 27 h 42"/>
                <a:gd name="T24" fmla="*/ 36 w 37"/>
                <a:gd name="T25" fmla="*/ 24 h 42"/>
                <a:gd name="T26" fmla="*/ 37 w 37"/>
                <a:gd name="T27" fmla="*/ 20 h 42"/>
                <a:gd name="T28" fmla="*/ 35 w 37"/>
                <a:gd name="T29" fmla="*/ 19 h 42"/>
                <a:gd name="T30" fmla="*/ 33 w 37"/>
                <a:gd name="T31" fmla="*/ 17 h 42"/>
                <a:gd name="T32" fmla="*/ 33 w 37"/>
                <a:gd name="T33" fmla="*/ 13 h 42"/>
                <a:gd name="T34" fmla="*/ 35 w 37"/>
                <a:gd name="T35" fmla="*/ 6 h 42"/>
                <a:gd name="T36" fmla="*/ 28 w 37"/>
                <a:gd name="T37" fmla="*/ 7 h 42"/>
                <a:gd name="T38" fmla="*/ 28 w 37"/>
                <a:gd name="T39" fmla="*/ 5 h 42"/>
                <a:gd name="T40" fmla="*/ 29 w 37"/>
                <a:gd name="T41" fmla="*/ 1 h 42"/>
                <a:gd name="T42" fmla="*/ 16 w 37"/>
                <a:gd name="T43" fmla="*/ 0 h 42"/>
                <a:gd name="T44" fmla="*/ 15 w 37"/>
                <a:gd name="T45" fmla="*/ 9 h 42"/>
                <a:gd name="T46" fmla="*/ 4 w 37"/>
                <a:gd name="T47" fmla="*/ 9 h 42"/>
                <a:gd name="T48" fmla="*/ 4 w 37"/>
                <a:gd name="T49" fmla="*/ 11 h 42"/>
                <a:gd name="T50" fmla="*/ 3 w 37"/>
                <a:gd name="T51" fmla="*/ 14 h 42"/>
                <a:gd name="T52" fmla="*/ 4 w 37"/>
                <a:gd name="T53" fmla="*/ 15 h 42"/>
                <a:gd name="T54" fmla="*/ 1 w 37"/>
                <a:gd name="T55" fmla="*/ 22 h 42"/>
                <a:gd name="T56" fmla="*/ 2 w 37"/>
                <a:gd name="T57" fmla="*/ 24 h 42"/>
                <a:gd name="T58" fmla="*/ 3 w 37"/>
                <a:gd name="T59" fmla="*/ 30 h 42"/>
                <a:gd name="T60" fmla="*/ 9 w 37"/>
                <a:gd name="T61" fmla="*/ 37 h 42"/>
                <a:gd name="T62" fmla="*/ 14 w 37"/>
                <a:gd name="T63" fmla="*/ 42 h 42"/>
                <a:gd name="T64" fmla="*/ 18 w 37"/>
                <a:gd name="T65"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42">
                  <a:moveTo>
                    <a:pt x="18" y="41"/>
                  </a:moveTo>
                  <a:cubicBezTo>
                    <a:pt x="18" y="41"/>
                    <a:pt x="18" y="41"/>
                    <a:pt x="18" y="41"/>
                  </a:cubicBezTo>
                  <a:cubicBezTo>
                    <a:pt x="19" y="40"/>
                    <a:pt x="19" y="40"/>
                    <a:pt x="19" y="40"/>
                  </a:cubicBezTo>
                  <a:cubicBezTo>
                    <a:pt x="19" y="38"/>
                    <a:pt x="19" y="38"/>
                    <a:pt x="19" y="38"/>
                  </a:cubicBezTo>
                  <a:cubicBezTo>
                    <a:pt x="18" y="37"/>
                    <a:pt x="18" y="37"/>
                    <a:pt x="18" y="37"/>
                  </a:cubicBezTo>
                  <a:cubicBezTo>
                    <a:pt x="19" y="36"/>
                    <a:pt x="19" y="36"/>
                    <a:pt x="19" y="36"/>
                  </a:cubicBezTo>
                  <a:cubicBezTo>
                    <a:pt x="17" y="35"/>
                    <a:pt x="17" y="35"/>
                    <a:pt x="17" y="35"/>
                  </a:cubicBezTo>
                  <a:cubicBezTo>
                    <a:pt x="17" y="32"/>
                    <a:pt x="17" y="32"/>
                    <a:pt x="17" y="32"/>
                  </a:cubicBezTo>
                  <a:cubicBezTo>
                    <a:pt x="18" y="33"/>
                    <a:pt x="18" y="33"/>
                    <a:pt x="18" y="33"/>
                  </a:cubicBezTo>
                  <a:cubicBezTo>
                    <a:pt x="20" y="32"/>
                    <a:pt x="20" y="32"/>
                    <a:pt x="20" y="32"/>
                  </a:cubicBezTo>
                  <a:cubicBezTo>
                    <a:pt x="21" y="32"/>
                    <a:pt x="21" y="32"/>
                    <a:pt x="21" y="32"/>
                  </a:cubicBezTo>
                  <a:cubicBezTo>
                    <a:pt x="23" y="32"/>
                    <a:pt x="23" y="32"/>
                    <a:pt x="23" y="32"/>
                  </a:cubicBezTo>
                  <a:cubicBezTo>
                    <a:pt x="23" y="30"/>
                    <a:pt x="23" y="30"/>
                    <a:pt x="23" y="30"/>
                  </a:cubicBezTo>
                  <a:cubicBezTo>
                    <a:pt x="23" y="28"/>
                    <a:pt x="23" y="28"/>
                    <a:pt x="23" y="28"/>
                  </a:cubicBezTo>
                  <a:cubicBezTo>
                    <a:pt x="25" y="28"/>
                    <a:pt x="25" y="28"/>
                    <a:pt x="25" y="28"/>
                  </a:cubicBezTo>
                  <a:cubicBezTo>
                    <a:pt x="27" y="32"/>
                    <a:pt x="27" y="32"/>
                    <a:pt x="27" y="32"/>
                  </a:cubicBezTo>
                  <a:cubicBezTo>
                    <a:pt x="30" y="32"/>
                    <a:pt x="30" y="32"/>
                    <a:pt x="30" y="32"/>
                  </a:cubicBezTo>
                  <a:cubicBezTo>
                    <a:pt x="32" y="30"/>
                    <a:pt x="32" y="30"/>
                    <a:pt x="32" y="30"/>
                  </a:cubicBezTo>
                  <a:cubicBezTo>
                    <a:pt x="33" y="33"/>
                    <a:pt x="33" y="33"/>
                    <a:pt x="33" y="33"/>
                  </a:cubicBezTo>
                  <a:cubicBezTo>
                    <a:pt x="34" y="32"/>
                    <a:pt x="34" y="32"/>
                    <a:pt x="34" y="32"/>
                  </a:cubicBezTo>
                  <a:cubicBezTo>
                    <a:pt x="35" y="32"/>
                    <a:pt x="35" y="32"/>
                    <a:pt x="35" y="32"/>
                  </a:cubicBezTo>
                  <a:cubicBezTo>
                    <a:pt x="35" y="32"/>
                    <a:pt x="35" y="31"/>
                    <a:pt x="35" y="31"/>
                  </a:cubicBezTo>
                  <a:cubicBezTo>
                    <a:pt x="35" y="31"/>
                    <a:pt x="35" y="30"/>
                    <a:pt x="35" y="30"/>
                  </a:cubicBezTo>
                  <a:cubicBezTo>
                    <a:pt x="37" y="27"/>
                    <a:pt x="37" y="27"/>
                    <a:pt x="37" y="27"/>
                  </a:cubicBezTo>
                  <a:cubicBezTo>
                    <a:pt x="37" y="25"/>
                    <a:pt x="37" y="25"/>
                    <a:pt x="37" y="25"/>
                  </a:cubicBezTo>
                  <a:cubicBezTo>
                    <a:pt x="37" y="25"/>
                    <a:pt x="36" y="24"/>
                    <a:pt x="36" y="24"/>
                  </a:cubicBezTo>
                  <a:cubicBezTo>
                    <a:pt x="36" y="24"/>
                    <a:pt x="37" y="22"/>
                    <a:pt x="37" y="22"/>
                  </a:cubicBezTo>
                  <a:cubicBezTo>
                    <a:pt x="37" y="22"/>
                    <a:pt x="37" y="20"/>
                    <a:pt x="37" y="20"/>
                  </a:cubicBezTo>
                  <a:cubicBezTo>
                    <a:pt x="36" y="19"/>
                    <a:pt x="36" y="19"/>
                    <a:pt x="36" y="19"/>
                  </a:cubicBezTo>
                  <a:cubicBezTo>
                    <a:pt x="35" y="19"/>
                    <a:pt x="35" y="19"/>
                    <a:pt x="35" y="19"/>
                  </a:cubicBezTo>
                  <a:cubicBezTo>
                    <a:pt x="34" y="17"/>
                    <a:pt x="34" y="17"/>
                    <a:pt x="34" y="17"/>
                  </a:cubicBezTo>
                  <a:cubicBezTo>
                    <a:pt x="33" y="17"/>
                    <a:pt x="33" y="17"/>
                    <a:pt x="33" y="17"/>
                  </a:cubicBezTo>
                  <a:cubicBezTo>
                    <a:pt x="33" y="15"/>
                    <a:pt x="33" y="15"/>
                    <a:pt x="33" y="15"/>
                  </a:cubicBezTo>
                  <a:cubicBezTo>
                    <a:pt x="33" y="13"/>
                    <a:pt x="33" y="13"/>
                    <a:pt x="33" y="13"/>
                  </a:cubicBezTo>
                  <a:cubicBezTo>
                    <a:pt x="37" y="10"/>
                    <a:pt x="37" y="10"/>
                    <a:pt x="37" y="10"/>
                  </a:cubicBezTo>
                  <a:cubicBezTo>
                    <a:pt x="35" y="6"/>
                    <a:pt x="35" y="6"/>
                    <a:pt x="35" y="6"/>
                  </a:cubicBezTo>
                  <a:cubicBezTo>
                    <a:pt x="28" y="8"/>
                    <a:pt x="28" y="8"/>
                    <a:pt x="28" y="8"/>
                  </a:cubicBezTo>
                  <a:cubicBezTo>
                    <a:pt x="28" y="7"/>
                    <a:pt x="28" y="7"/>
                    <a:pt x="28" y="7"/>
                  </a:cubicBezTo>
                  <a:cubicBezTo>
                    <a:pt x="29" y="6"/>
                    <a:pt x="29" y="6"/>
                    <a:pt x="29" y="6"/>
                  </a:cubicBezTo>
                  <a:cubicBezTo>
                    <a:pt x="28" y="5"/>
                    <a:pt x="28" y="5"/>
                    <a:pt x="28" y="5"/>
                  </a:cubicBezTo>
                  <a:cubicBezTo>
                    <a:pt x="28" y="3"/>
                    <a:pt x="28" y="3"/>
                    <a:pt x="28" y="3"/>
                  </a:cubicBezTo>
                  <a:cubicBezTo>
                    <a:pt x="29" y="1"/>
                    <a:pt x="29" y="1"/>
                    <a:pt x="29" y="1"/>
                  </a:cubicBezTo>
                  <a:cubicBezTo>
                    <a:pt x="28" y="0"/>
                    <a:pt x="28" y="0"/>
                    <a:pt x="28" y="0"/>
                  </a:cubicBezTo>
                  <a:cubicBezTo>
                    <a:pt x="16" y="0"/>
                    <a:pt x="16" y="0"/>
                    <a:pt x="16" y="0"/>
                  </a:cubicBezTo>
                  <a:cubicBezTo>
                    <a:pt x="15" y="1"/>
                    <a:pt x="15" y="1"/>
                    <a:pt x="15" y="1"/>
                  </a:cubicBezTo>
                  <a:cubicBezTo>
                    <a:pt x="15" y="9"/>
                    <a:pt x="15" y="9"/>
                    <a:pt x="15" y="9"/>
                  </a:cubicBezTo>
                  <a:cubicBezTo>
                    <a:pt x="3" y="9"/>
                    <a:pt x="3" y="9"/>
                    <a:pt x="3" y="9"/>
                  </a:cubicBezTo>
                  <a:cubicBezTo>
                    <a:pt x="3" y="9"/>
                    <a:pt x="3" y="9"/>
                    <a:pt x="4" y="9"/>
                  </a:cubicBezTo>
                  <a:cubicBezTo>
                    <a:pt x="4" y="9"/>
                    <a:pt x="4" y="9"/>
                    <a:pt x="4" y="9"/>
                  </a:cubicBezTo>
                  <a:cubicBezTo>
                    <a:pt x="4" y="10"/>
                    <a:pt x="4" y="11"/>
                    <a:pt x="4" y="11"/>
                  </a:cubicBezTo>
                  <a:cubicBezTo>
                    <a:pt x="4" y="11"/>
                    <a:pt x="4" y="12"/>
                    <a:pt x="4" y="12"/>
                  </a:cubicBezTo>
                  <a:cubicBezTo>
                    <a:pt x="2" y="12"/>
                    <a:pt x="3" y="13"/>
                    <a:pt x="3" y="14"/>
                  </a:cubicBezTo>
                  <a:cubicBezTo>
                    <a:pt x="3" y="14"/>
                    <a:pt x="4" y="15"/>
                    <a:pt x="5" y="15"/>
                  </a:cubicBezTo>
                  <a:cubicBezTo>
                    <a:pt x="4" y="16"/>
                    <a:pt x="4" y="15"/>
                    <a:pt x="4" y="15"/>
                  </a:cubicBezTo>
                  <a:cubicBezTo>
                    <a:pt x="3" y="15"/>
                    <a:pt x="3" y="15"/>
                    <a:pt x="3" y="15"/>
                  </a:cubicBezTo>
                  <a:cubicBezTo>
                    <a:pt x="2" y="18"/>
                    <a:pt x="2" y="20"/>
                    <a:pt x="1" y="22"/>
                  </a:cubicBezTo>
                  <a:cubicBezTo>
                    <a:pt x="0" y="23"/>
                    <a:pt x="1" y="23"/>
                    <a:pt x="1" y="23"/>
                  </a:cubicBezTo>
                  <a:cubicBezTo>
                    <a:pt x="2" y="23"/>
                    <a:pt x="2" y="23"/>
                    <a:pt x="2" y="24"/>
                  </a:cubicBezTo>
                  <a:cubicBezTo>
                    <a:pt x="2" y="24"/>
                    <a:pt x="1" y="24"/>
                    <a:pt x="0" y="24"/>
                  </a:cubicBezTo>
                  <a:cubicBezTo>
                    <a:pt x="1" y="26"/>
                    <a:pt x="2" y="28"/>
                    <a:pt x="3" y="30"/>
                  </a:cubicBezTo>
                  <a:cubicBezTo>
                    <a:pt x="3" y="31"/>
                    <a:pt x="4" y="32"/>
                    <a:pt x="5" y="33"/>
                  </a:cubicBezTo>
                  <a:cubicBezTo>
                    <a:pt x="7" y="35"/>
                    <a:pt x="8" y="36"/>
                    <a:pt x="9" y="37"/>
                  </a:cubicBezTo>
                  <a:cubicBezTo>
                    <a:pt x="10" y="37"/>
                    <a:pt x="11" y="39"/>
                    <a:pt x="11" y="40"/>
                  </a:cubicBezTo>
                  <a:cubicBezTo>
                    <a:pt x="12" y="40"/>
                    <a:pt x="13" y="41"/>
                    <a:pt x="14" y="42"/>
                  </a:cubicBezTo>
                  <a:cubicBezTo>
                    <a:pt x="16" y="39"/>
                    <a:pt x="16" y="39"/>
                    <a:pt x="16" y="39"/>
                  </a:cubicBezTo>
                  <a:lnTo>
                    <a:pt x="18" y="4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31" name="Freeform 913">
              <a:extLst>
                <a:ext uri="{FF2B5EF4-FFF2-40B4-BE49-F238E27FC236}">
                  <a16:creationId xmlns:a16="http://schemas.microsoft.com/office/drawing/2014/main" id="{6B4022A1-A9B6-4117-B914-D42F022EE43C}"/>
                </a:ext>
              </a:extLst>
            </p:cNvPr>
            <p:cNvSpPr>
              <a:spLocks/>
            </p:cNvSpPr>
            <p:nvPr/>
          </p:nvSpPr>
          <p:spPr bwMode="auto">
            <a:xfrm>
              <a:off x="7044794" y="4103072"/>
              <a:ext cx="476225" cy="300963"/>
            </a:xfrm>
            <a:custGeom>
              <a:avLst/>
              <a:gdLst>
                <a:gd name="T0" fmla="*/ 197 w 267"/>
                <a:gd name="T1" fmla="*/ 108 h 208"/>
                <a:gd name="T2" fmla="*/ 173 w 267"/>
                <a:gd name="T3" fmla="*/ 79 h 208"/>
                <a:gd name="T4" fmla="*/ 173 w 267"/>
                <a:gd name="T5" fmla="*/ 71 h 208"/>
                <a:gd name="T6" fmla="*/ 157 w 267"/>
                <a:gd name="T7" fmla="*/ 74 h 208"/>
                <a:gd name="T8" fmla="*/ 168 w 267"/>
                <a:gd name="T9" fmla="*/ 45 h 208"/>
                <a:gd name="T10" fmla="*/ 147 w 267"/>
                <a:gd name="T11" fmla="*/ 24 h 208"/>
                <a:gd name="T12" fmla="*/ 129 w 267"/>
                <a:gd name="T13" fmla="*/ 11 h 208"/>
                <a:gd name="T14" fmla="*/ 126 w 267"/>
                <a:gd name="T15" fmla="*/ 11 h 208"/>
                <a:gd name="T16" fmla="*/ 118 w 267"/>
                <a:gd name="T17" fmla="*/ 8 h 208"/>
                <a:gd name="T18" fmla="*/ 113 w 267"/>
                <a:gd name="T19" fmla="*/ 11 h 208"/>
                <a:gd name="T20" fmla="*/ 108 w 267"/>
                <a:gd name="T21" fmla="*/ 6 h 208"/>
                <a:gd name="T22" fmla="*/ 100 w 267"/>
                <a:gd name="T23" fmla="*/ 11 h 208"/>
                <a:gd name="T24" fmla="*/ 92 w 267"/>
                <a:gd name="T25" fmla="*/ 6 h 208"/>
                <a:gd name="T26" fmla="*/ 81 w 267"/>
                <a:gd name="T27" fmla="*/ 13 h 208"/>
                <a:gd name="T28" fmla="*/ 73 w 267"/>
                <a:gd name="T29" fmla="*/ 13 h 208"/>
                <a:gd name="T30" fmla="*/ 58 w 267"/>
                <a:gd name="T31" fmla="*/ 42 h 208"/>
                <a:gd name="T32" fmla="*/ 37 w 267"/>
                <a:gd name="T33" fmla="*/ 58 h 208"/>
                <a:gd name="T34" fmla="*/ 34 w 267"/>
                <a:gd name="T35" fmla="*/ 79 h 208"/>
                <a:gd name="T36" fmla="*/ 24 w 267"/>
                <a:gd name="T37" fmla="*/ 82 h 208"/>
                <a:gd name="T38" fmla="*/ 24 w 267"/>
                <a:gd name="T39" fmla="*/ 87 h 208"/>
                <a:gd name="T40" fmla="*/ 21 w 267"/>
                <a:gd name="T41" fmla="*/ 100 h 208"/>
                <a:gd name="T42" fmla="*/ 16 w 267"/>
                <a:gd name="T43" fmla="*/ 121 h 208"/>
                <a:gd name="T44" fmla="*/ 5 w 267"/>
                <a:gd name="T45" fmla="*/ 118 h 208"/>
                <a:gd name="T46" fmla="*/ 0 w 267"/>
                <a:gd name="T47" fmla="*/ 129 h 208"/>
                <a:gd name="T48" fmla="*/ 24 w 267"/>
                <a:gd name="T49" fmla="*/ 145 h 208"/>
                <a:gd name="T50" fmla="*/ 37 w 267"/>
                <a:gd name="T51" fmla="*/ 155 h 208"/>
                <a:gd name="T52" fmla="*/ 42 w 267"/>
                <a:gd name="T53" fmla="*/ 173 h 208"/>
                <a:gd name="T54" fmla="*/ 52 w 267"/>
                <a:gd name="T55" fmla="*/ 181 h 208"/>
                <a:gd name="T56" fmla="*/ 52 w 267"/>
                <a:gd name="T57" fmla="*/ 187 h 208"/>
                <a:gd name="T58" fmla="*/ 71 w 267"/>
                <a:gd name="T59" fmla="*/ 192 h 208"/>
                <a:gd name="T60" fmla="*/ 102 w 267"/>
                <a:gd name="T61" fmla="*/ 205 h 208"/>
                <a:gd name="T62" fmla="*/ 123 w 267"/>
                <a:gd name="T63" fmla="*/ 200 h 208"/>
                <a:gd name="T64" fmla="*/ 147 w 267"/>
                <a:gd name="T65" fmla="*/ 200 h 208"/>
                <a:gd name="T66" fmla="*/ 163 w 267"/>
                <a:gd name="T67" fmla="*/ 194 h 208"/>
                <a:gd name="T68" fmla="*/ 181 w 267"/>
                <a:gd name="T69" fmla="*/ 187 h 208"/>
                <a:gd name="T70" fmla="*/ 215 w 267"/>
                <a:gd name="T71" fmla="*/ 181 h 208"/>
                <a:gd name="T72" fmla="*/ 249 w 267"/>
                <a:gd name="T73" fmla="*/ 1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08">
                  <a:moveTo>
                    <a:pt x="249" y="126"/>
                  </a:moveTo>
                  <a:lnTo>
                    <a:pt x="197" y="108"/>
                  </a:lnTo>
                  <a:lnTo>
                    <a:pt x="189" y="103"/>
                  </a:lnTo>
                  <a:lnTo>
                    <a:pt x="173" y="79"/>
                  </a:lnTo>
                  <a:lnTo>
                    <a:pt x="178" y="74"/>
                  </a:lnTo>
                  <a:lnTo>
                    <a:pt x="173" y="71"/>
                  </a:lnTo>
                  <a:lnTo>
                    <a:pt x="165" y="74"/>
                  </a:lnTo>
                  <a:lnTo>
                    <a:pt x="157" y="74"/>
                  </a:lnTo>
                  <a:lnTo>
                    <a:pt x="157" y="58"/>
                  </a:lnTo>
                  <a:lnTo>
                    <a:pt x="168" y="45"/>
                  </a:lnTo>
                  <a:lnTo>
                    <a:pt x="155" y="29"/>
                  </a:lnTo>
                  <a:lnTo>
                    <a:pt x="147" y="24"/>
                  </a:lnTo>
                  <a:lnTo>
                    <a:pt x="142" y="13"/>
                  </a:lnTo>
                  <a:lnTo>
                    <a:pt x="129" y="11"/>
                  </a:lnTo>
                  <a:lnTo>
                    <a:pt x="129" y="8"/>
                  </a:lnTo>
                  <a:lnTo>
                    <a:pt x="126" y="11"/>
                  </a:lnTo>
                  <a:lnTo>
                    <a:pt x="118" y="6"/>
                  </a:lnTo>
                  <a:lnTo>
                    <a:pt x="118" y="8"/>
                  </a:lnTo>
                  <a:lnTo>
                    <a:pt x="115" y="8"/>
                  </a:lnTo>
                  <a:lnTo>
                    <a:pt x="113" y="11"/>
                  </a:lnTo>
                  <a:lnTo>
                    <a:pt x="110" y="6"/>
                  </a:lnTo>
                  <a:lnTo>
                    <a:pt x="108" y="6"/>
                  </a:lnTo>
                  <a:lnTo>
                    <a:pt x="105" y="8"/>
                  </a:lnTo>
                  <a:lnTo>
                    <a:pt x="100" y="11"/>
                  </a:lnTo>
                  <a:lnTo>
                    <a:pt x="94" y="6"/>
                  </a:lnTo>
                  <a:lnTo>
                    <a:pt x="92" y="6"/>
                  </a:lnTo>
                  <a:lnTo>
                    <a:pt x="89" y="0"/>
                  </a:lnTo>
                  <a:lnTo>
                    <a:pt x="81" y="13"/>
                  </a:lnTo>
                  <a:lnTo>
                    <a:pt x="79" y="8"/>
                  </a:lnTo>
                  <a:lnTo>
                    <a:pt x="73" y="13"/>
                  </a:lnTo>
                  <a:lnTo>
                    <a:pt x="63" y="13"/>
                  </a:lnTo>
                  <a:lnTo>
                    <a:pt x="58" y="42"/>
                  </a:lnTo>
                  <a:lnTo>
                    <a:pt x="50" y="42"/>
                  </a:lnTo>
                  <a:lnTo>
                    <a:pt x="37" y="58"/>
                  </a:lnTo>
                  <a:lnTo>
                    <a:pt x="37" y="74"/>
                  </a:lnTo>
                  <a:lnTo>
                    <a:pt x="34" y="79"/>
                  </a:lnTo>
                  <a:lnTo>
                    <a:pt x="29" y="74"/>
                  </a:lnTo>
                  <a:lnTo>
                    <a:pt x="24" y="82"/>
                  </a:lnTo>
                  <a:lnTo>
                    <a:pt x="24" y="84"/>
                  </a:lnTo>
                  <a:lnTo>
                    <a:pt x="24" y="87"/>
                  </a:lnTo>
                  <a:lnTo>
                    <a:pt x="24" y="90"/>
                  </a:lnTo>
                  <a:lnTo>
                    <a:pt x="21" y="100"/>
                  </a:lnTo>
                  <a:lnTo>
                    <a:pt x="21" y="116"/>
                  </a:lnTo>
                  <a:lnTo>
                    <a:pt x="16" y="121"/>
                  </a:lnTo>
                  <a:lnTo>
                    <a:pt x="13" y="118"/>
                  </a:lnTo>
                  <a:lnTo>
                    <a:pt x="5" y="118"/>
                  </a:lnTo>
                  <a:lnTo>
                    <a:pt x="5" y="124"/>
                  </a:lnTo>
                  <a:lnTo>
                    <a:pt x="0" y="129"/>
                  </a:lnTo>
                  <a:lnTo>
                    <a:pt x="16" y="134"/>
                  </a:lnTo>
                  <a:lnTo>
                    <a:pt x="24" y="145"/>
                  </a:lnTo>
                  <a:lnTo>
                    <a:pt x="26" y="147"/>
                  </a:lnTo>
                  <a:lnTo>
                    <a:pt x="37" y="155"/>
                  </a:lnTo>
                  <a:lnTo>
                    <a:pt x="37" y="163"/>
                  </a:lnTo>
                  <a:lnTo>
                    <a:pt x="42" y="173"/>
                  </a:lnTo>
                  <a:lnTo>
                    <a:pt x="52" y="173"/>
                  </a:lnTo>
                  <a:lnTo>
                    <a:pt x="52" y="181"/>
                  </a:lnTo>
                  <a:lnTo>
                    <a:pt x="50" y="184"/>
                  </a:lnTo>
                  <a:lnTo>
                    <a:pt x="52" y="187"/>
                  </a:lnTo>
                  <a:lnTo>
                    <a:pt x="55" y="189"/>
                  </a:lnTo>
                  <a:lnTo>
                    <a:pt x="71" y="192"/>
                  </a:lnTo>
                  <a:lnTo>
                    <a:pt x="92" y="205"/>
                  </a:lnTo>
                  <a:lnTo>
                    <a:pt x="102" y="205"/>
                  </a:lnTo>
                  <a:lnTo>
                    <a:pt x="118" y="208"/>
                  </a:lnTo>
                  <a:lnTo>
                    <a:pt x="123" y="200"/>
                  </a:lnTo>
                  <a:lnTo>
                    <a:pt x="139" y="192"/>
                  </a:lnTo>
                  <a:lnTo>
                    <a:pt x="147" y="200"/>
                  </a:lnTo>
                  <a:lnTo>
                    <a:pt x="160" y="200"/>
                  </a:lnTo>
                  <a:lnTo>
                    <a:pt x="163" y="194"/>
                  </a:lnTo>
                  <a:lnTo>
                    <a:pt x="176" y="194"/>
                  </a:lnTo>
                  <a:lnTo>
                    <a:pt x="181" y="187"/>
                  </a:lnTo>
                  <a:lnTo>
                    <a:pt x="197" y="181"/>
                  </a:lnTo>
                  <a:lnTo>
                    <a:pt x="215" y="181"/>
                  </a:lnTo>
                  <a:lnTo>
                    <a:pt x="267" y="126"/>
                  </a:lnTo>
                  <a:lnTo>
                    <a:pt x="249" y="12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32" name="Freeform 914">
              <a:extLst>
                <a:ext uri="{FF2B5EF4-FFF2-40B4-BE49-F238E27FC236}">
                  <a16:creationId xmlns:a16="http://schemas.microsoft.com/office/drawing/2014/main" id="{68A8CE01-64C0-4008-B8CB-F6FF7A871829}"/>
                </a:ext>
              </a:extLst>
            </p:cNvPr>
            <p:cNvSpPr>
              <a:spLocks noEditPoints="1"/>
            </p:cNvSpPr>
            <p:nvPr/>
          </p:nvSpPr>
          <p:spPr bwMode="auto">
            <a:xfrm>
              <a:off x="7157161" y="4020596"/>
              <a:ext cx="210467" cy="151929"/>
            </a:xfrm>
            <a:custGeom>
              <a:avLst/>
              <a:gdLst>
                <a:gd name="T0" fmla="*/ 24 w 45"/>
                <a:gd name="T1" fmla="*/ 17 h 40"/>
                <a:gd name="T2" fmla="*/ 25 w 45"/>
                <a:gd name="T3" fmla="*/ 17 h 40"/>
                <a:gd name="T4" fmla="*/ 26 w 45"/>
                <a:gd name="T5" fmla="*/ 18 h 40"/>
                <a:gd name="T6" fmla="*/ 26 w 45"/>
                <a:gd name="T7" fmla="*/ 18 h 40"/>
                <a:gd name="T8" fmla="*/ 24 w 45"/>
                <a:gd name="T9" fmla="*/ 17 h 40"/>
                <a:gd name="T10" fmla="*/ 42 w 45"/>
                <a:gd name="T11" fmla="*/ 35 h 40"/>
                <a:gd name="T12" fmla="*/ 40 w 45"/>
                <a:gd name="T13" fmla="*/ 33 h 40"/>
                <a:gd name="T14" fmla="*/ 37 w 45"/>
                <a:gd name="T15" fmla="*/ 30 h 40"/>
                <a:gd name="T16" fmla="*/ 36 w 45"/>
                <a:gd name="T17" fmla="*/ 29 h 40"/>
                <a:gd name="T18" fmla="*/ 34 w 45"/>
                <a:gd name="T19" fmla="*/ 27 h 40"/>
                <a:gd name="T20" fmla="*/ 31 w 45"/>
                <a:gd name="T21" fmla="*/ 25 h 40"/>
                <a:gd name="T22" fmla="*/ 30 w 45"/>
                <a:gd name="T23" fmla="*/ 24 h 40"/>
                <a:gd name="T24" fmla="*/ 26 w 45"/>
                <a:gd name="T25" fmla="*/ 23 h 40"/>
                <a:gd name="T26" fmla="*/ 25 w 45"/>
                <a:gd name="T27" fmla="*/ 20 h 40"/>
                <a:gd name="T28" fmla="*/ 24 w 45"/>
                <a:gd name="T29" fmla="*/ 19 h 40"/>
                <a:gd name="T30" fmla="*/ 24 w 45"/>
                <a:gd name="T31" fmla="*/ 21 h 40"/>
                <a:gd name="T32" fmla="*/ 23 w 45"/>
                <a:gd name="T33" fmla="*/ 21 h 40"/>
                <a:gd name="T34" fmla="*/ 23 w 45"/>
                <a:gd name="T35" fmla="*/ 21 h 40"/>
                <a:gd name="T36" fmla="*/ 20 w 45"/>
                <a:gd name="T37" fmla="*/ 17 h 40"/>
                <a:gd name="T38" fmla="*/ 19 w 45"/>
                <a:gd name="T39" fmla="*/ 15 h 40"/>
                <a:gd name="T40" fmla="*/ 18 w 45"/>
                <a:gd name="T41" fmla="*/ 7 h 40"/>
                <a:gd name="T42" fmla="*/ 14 w 45"/>
                <a:gd name="T43" fmla="*/ 1 h 40"/>
                <a:gd name="T44" fmla="*/ 14 w 45"/>
                <a:gd name="T45" fmla="*/ 0 h 40"/>
                <a:gd name="T46" fmla="*/ 12 w 45"/>
                <a:gd name="T47" fmla="*/ 4 h 40"/>
                <a:gd name="T48" fmla="*/ 7 w 45"/>
                <a:gd name="T49" fmla="*/ 5 h 40"/>
                <a:gd name="T50" fmla="*/ 6 w 45"/>
                <a:gd name="T51" fmla="*/ 7 h 40"/>
                <a:gd name="T52" fmla="*/ 4 w 45"/>
                <a:gd name="T53" fmla="*/ 7 h 40"/>
                <a:gd name="T54" fmla="*/ 3 w 45"/>
                <a:gd name="T55" fmla="*/ 11 h 40"/>
                <a:gd name="T56" fmla="*/ 3 w 45"/>
                <a:gd name="T57" fmla="*/ 13 h 40"/>
                <a:gd name="T58" fmla="*/ 0 w 45"/>
                <a:gd name="T59" fmla="*/ 21 h 40"/>
                <a:gd name="T60" fmla="*/ 0 w 45"/>
                <a:gd name="T61" fmla="*/ 27 h 40"/>
                <a:gd name="T62" fmla="*/ 4 w 45"/>
                <a:gd name="T63" fmla="*/ 27 h 40"/>
                <a:gd name="T64" fmla="*/ 6 w 45"/>
                <a:gd name="T65" fmla="*/ 25 h 40"/>
                <a:gd name="T66" fmla="*/ 7 w 45"/>
                <a:gd name="T67" fmla="*/ 27 h 40"/>
                <a:gd name="T68" fmla="*/ 10 w 45"/>
                <a:gd name="T69" fmla="*/ 22 h 40"/>
                <a:gd name="T70" fmla="*/ 11 w 45"/>
                <a:gd name="T71" fmla="*/ 24 h 40"/>
                <a:gd name="T72" fmla="*/ 12 w 45"/>
                <a:gd name="T73" fmla="*/ 24 h 40"/>
                <a:gd name="T74" fmla="*/ 14 w 45"/>
                <a:gd name="T75" fmla="*/ 26 h 40"/>
                <a:gd name="T76" fmla="*/ 16 w 45"/>
                <a:gd name="T77" fmla="*/ 25 h 40"/>
                <a:gd name="T78" fmla="*/ 17 w 45"/>
                <a:gd name="T79" fmla="*/ 24 h 40"/>
                <a:gd name="T80" fmla="*/ 18 w 45"/>
                <a:gd name="T81" fmla="*/ 24 h 40"/>
                <a:gd name="T82" fmla="*/ 19 w 45"/>
                <a:gd name="T83" fmla="*/ 26 h 40"/>
                <a:gd name="T84" fmla="*/ 20 w 45"/>
                <a:gd name="T85" fmla="*/ 25 h 40"/>
                <a:gd name="T86" fmla="*/ 21 w 45"/>
                <a:gd name="T87" fmla="*/ 25 h 40"/>
                <a:gd name="T88" fmla="*/ 21 w 45"/>
                <a:gd name="T89" fmla="*/ 24 h 40"/>
                <a:gd name="T90" fmla="*/ 24 w 45"/>
                <a:gd name="T91" fmla="*/ 26 h 40"/>
                <a:gd name="T92" fmla="*/ 25 w 45"/>
                <a:gd name="T93" fmla="*/ 25 h 40"/>
                <a:gd name="T94" fmla="*/ 25 w 45"/>
                <a:gd name="T95" fmla="*/ 26 h 40"/>
                <a:gd name="T96" fmla="*/ 30 w 45"/>
                <a:gd name="T97" fmla="*/ 27 h 40"/>
                <a:gd name="T98" fmla="*/ 32 w 45"/>
                <a:gd name="T99" fmla="*/ 31 h 40"/>
                <a:gd name="T100" fmla="*/ 35 w 45"/>
                <a:gd name="T101" fmla="*/ 33 h 40"/>
                <a:gd name="T102" fmla="*/ 40 w 45"/>
                <a:gd name="T103" fmla="*/ 39 h 40"/>
                <a:gd name="T104" fmla="*/ 42 w 45"/>
                <a:gd name="T105" fmla="*/ 40 h 40"/>
                <a:gd name="T106" fmla="*/ 45 w 45"/>
                <a:gd name="T107" fmla="*/ 38 h 40"/>
                <a:gd name="T108" fmla="*/ 42 w 45"/>
                <a:gd name="T10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 h="40">
                  <a:moveTo>
                    <a:pt x="24" y="17"/>
                  </a:moveTo>
                  <a:cubicBezTo>
                    <a:pt x="24" y="17"/>
                    <a:pt x="24" y="17"/>
                    <a:pt x="25" y="17"/>
                  </a:cubicBezTo>
                  <a:cubicBezTo>
                    <a:pt x="26" y="17"/>
                    <a:pt x="26" y="17"/>
                    <a:pt x="26" y="18"/>
                  </a:cubicBezTo>
                  <a:cubicBezTo>
                    <a:pt x="26" y="18"/>
                    <a:pt x="26" y="18"/>
                    <a:pt x="26" y="18"/>
                  </a:cubicBezTo>
                  <a:cubicBezTo>
                    <a:pt x="25" y="18"/>
                    <a:pt x="24" y="18"/>
                    <a:pt x="24" y="17"/>
                  </a:cubicBezTo>
                  <a:close/>
                  <a:moveTo>
                    <a:pt x="42" y="35"/>
                  </a:moveTo>
                  <a:cubicBezTo>
                    <a:pt x="41" y="35"/>
                    <a:pt x="40" y="34"/>
                    <a:pt x="40" y="33"/>
                  </a:cubicBezTo>
                  <a:cubicBezTo>
                    <a:pt x="40" y="32"/>
                    <a:pt x="39" y="31"/>
                    <a:pt x="37" y="30"/>
                  </a:cubicBezTo>
                  <a:cubicBezTo>
                    <a:pt x="37" y="30"/>
                    <a:pt x="36" y="29"/>
                    <a:pt x="36" y="29"/>
                  </a:cubicBezTo>
                  <a:cubicBezTo>
                    <a:pt x="35" y="28"/>
                    <a:pt x="35" y="28"/>
                    <a:pt x="34" y="27"/>
                  </a:cubicBezTo>
                  <a:cubicBezTo>
                    <a:pt x="34" y="26"/>
                    <a:pt x="33" y="25"/>
                    <a:pt x="31" y="25"/>
                  </a:cubicBezTo>
                  <a:cubicBezTo>
                    <a:pt x="31" y="25"/>
                    <a:pt x="30" y="24"/>
                    <a:pt x="30" y="24"/>
                  </a:cubicBezTo>
                  <a:cubicBezTo>
                    <a:pt x="29" y="22"/>
                    <a:pt x="28" y="22"/>
                    <a:pt x="26" y="23"/>
                  </a:cubicBezTo>
                  <a:cubicBezTo>
                    <a:pt x="26" y="22"/>
                    <a:pt x="25" y="21"/>
                    <a:pt x="25" y="20"/>
                  </a:cubicBezTo>
                  <a:cubicBezTo>
                    <a:pt x="25" y="20"/>
                    <a:pt x="25" y="19"/>
                    <a:pt x="24" y="19"/>
                  </a:cubicBezTo>
                  <a:cubicBezTo>
                    <a:pt x="23" y="20"/>
                    <a:pt x="24" y="20"/>
                    <a:pt x="24" y="21"/>
                  </a:cubicBezTo>
                  <a:cubicBezTo>
                    <a:pt x="24" y="21"/>
                    <a:pt x="23" y="21"/>
                    <a:pt x="23" y="21"/>
                  </a:cubicBezTo>
                  <a:cubicBezTo>
                    <a:pt x="23" y="21"/>
                    <a:pt x="23" y="21"/>
                    <a:pt x="23" y="21"/>
                  </a:cubicBezTo>
                  <a:cubicBezTo>
                    <a:pt x="22" y="19"/>
                    <a:pt x="20" y="18"/>
                    <a:pt x="20" y="17"/>
                  </a:cubicBezTo>
                  <a:cubicBezTo>
                    <a:pt x="20" y="16"/>
                    <a:pt x="20" y="16"/>
                    <a:pt x="19" y="15"/>
                  </a:cubicBezTo>
                  <a:cubicBezTo>
                    <a:pt x="19" y="13"/>
                    <a:pt x="18" y="10"/>
                    <a:pt x="18" y="7"/>
                  </a:cubicBezTo>
                  <a:cubicBezTo>
                    <a:pt x="17" y="5"/>
                    <a:pt x="16" y="3"/>
                    <a:pt x="14" y="1"/>
                  </a:cubicBezTo>
                  <a:cubicBezTo>
                    <a:pt x="14" y="1"/>
                    <a:pt x="14" y="1"/>
                    <a:pt x="14" y="0"/>
                  </a:cubicBezTo>
                  <a:cubicBezTo>
                    <a:pt x="12" y="4"/>
                    <a:pt x="12" y="4"/>
                    <a:pt x="12" y="4"/>
                  </a:cubicBezTo>
                  <a:cubicBezTo>
                    <a:pt x="7" y="5"/>
                    <a:pt x="7" y="5"/>
                    <a:pt x="7" y="5"/>
                  </a:cubicBezTo>
                  <a:cubicBezTo>
                    <a:pt x="6" y="7"/>
                    <a:pt x="6" y="7"/>
                    <a:pt x="6" y="7"/>
                  </a:cubicBezTo>
                  <a:cubicBezTo>
                    <a:pt x="4" y="7"/>
                    <a:pt x="4" y="7"/>
                    <a:pt x="4" y="7"/>
                  </a:cubicBezTo>
                  <a:cubicBezTo>
                    <a:pt x="3" y="11"/>
                    <a:pt x="3" y="11"/>
                    <a:pt x="3" y="11"/>
                  </a:cubicBezTo>
                  <a:cubicBezTo>
                    <a:pt x="3" y="13"/>
                    <a:pt x="3" y="13"/>
                    <a:pt x="3" y="13"/>
                  </a:cubicBezTo>
                  <a:cubicBezTo>
                    <a:pt x="0" y="21"/>
                    <a:pt x="0" y="21"/>
                    <a:pt x="0" y="21"/>
                  </a:cubicBezTo>
                  <a:cubicBezTo>
                    <a:pt x="0" y="27"/>
                    <a:pt x="0" y="27"/>
                    <a:pt x="0" y="27"/>
                  </a:cubicBezTo>
                  <a:cubicBezTo>
                    <a:pt x="4" y="27"/>
                    <a:pt x="4" y="27"/>
                    <a:pt x="4" y="27"/>
                  </a:cubicBezTo>
                  <a:cubicBezTo>
                    <a:pt x="6" y="25"/>
                    <a:pt x="6" y="25"/>
                    <a:pt x="6" y="25"/>
                  </a:cubicBezTo>
                  <a:cubicBezTo>
                    <a:pt x="7" y="27"/>
                    <a:pt x="7" y="27"/>
                    <a:pt x="7" y="27"/>
                  </a:cubicBezTo>
                  <a:cubicBezTo>
                    <a:pt x="10" y="22"/>
                    <a:pt x="10" y="22"/>
                    <a:pt x="10" y="22"/>
                  </a:cubicBezTo>
                  <a:cubicBezTo>
                    <a:pt x="11" y="24"/>
                    <a:pt x="11" y="24"/>
                    <a:pt x="11" y="24"/>
                  </a:cubicBezTo>
                  <a:cubicBezTo>
                    <a:pt x="12" y="24"/>
                    <a:pt x="12" y="24"/>
                    <a:pt x="12" y="24"/>
                  </a:cubicBezTo>
                  <a:cubicBezTo>
                    <a:pt x="14" y="26"/>
                    <a:pt x="14" y="26"/>
                    <a:pt x="14" y="26"/>
                  </a:cubicBezTo>
                  <a:cubicBezTo>
                    <a:pt x="16" y="25"/>
                    <a:pt x="16" y="25"/>
                    <a:pt x="16" y="25"/>
                  </a:cubicBezTo>
                  <a:cubicBezTo>
                    <a:pt x="17" y="24"/>
                    <a:pt x="17" y="24"/>
                    <a:pt x="17" y="24"/>
                  </a:cubicBezTo>
                  <a:cubicBezTo>
                    <a:pt x="18" y="24"/>
                    <a:pt x="18" y="24"/>
                    <a:pt x="18" y="24"/>
                  </a:cubicBezTo>
                  <a:cubicBezTo>
                    <a:pt x="19" y="26"/>
                    <a:pt x="19" y="26"/>
                    <a:pt x="19" y="26"/>
                  </a:cubicBezTo>
                  <a:cubicBezTo>
                    <a:pt x="20" y="25"/>
                    <a:pt x="20" y="25"/>
                    <a:pt x="20" y="25"/>
                  </a:cubicBezTo>
                  <a:cubicBezTo>
                    <a:pt x="21" y="25"/>
                    <a:pt x="21" y="25"/>
                    <a:pt x="21" y="25"/>
                  </a:cubicBezTo>
                  <a:cubicBezTo>
                    <a:pt x="21" y="24"/>
                    <a:pt x="21" y="24"/>
                    <a:pt x="21" y="24"/>
                  </a:cubicBezTo>
                  <a:cubicBezTo>
                    <a:pt x="24" y="26"/>
                    <a:pt x="24" y="26"/>
                    <a:pt x="24" y="26"/>
                  </a:cubicBezTo>
                  <a:cubicBezTo>
                    <a:pt x="25" y="25"/>
                    <a:pt x="25" y="25"/>
                    <a:pt x="25" y="25"/>
                  </a:cubicBezTo>
                  <a:cubicBezTo>
                    <a:pt x="25" y="26"/>
                    <a:pt x="25" y="26"/>
                    <a:pt x="25" y="26"/>
                  </a:cubicBezTo>
                  <a:cubicBezTo>
                    <a:pt x="30" y="27"/>
                    <a:pt x="30" y="27"/>
                    <a:pt x="30" y="27"/>
                  </a:cubicBezTo>
                  <a:cubicBezTo>
                    <a:pt x="32" y="31"/>
                    <a:pt x="32" y="31"/>
                    <a:pt x="32" y="31"/>
                  </a:cubicBezTo>
                  <a:cubicBezTo>
                    <a:pt x="35" y="33"/>
                    <a:pt x="35" y="33"/>
                    <a:pt x="35" y="33"/>
                  </a:cubicBezTo>
                  <a:cubicBezTo>
                    <a:pt x="40" y="39"/>
                    <a:pt x="40" y="39"/>
                    <a:pt x="40" y="39"/>
                  </a:cubicBezTo>
                  <a:cubicBezTo>
                    <a:pt x="42" y="40"/>
                    <a:pt x="42" y="40"/>
                    <a:pt x="42" y="40"/>
                  </a:cubicBezTo>
                  <a:cubicBezTo>
                    <a:pt x="45" y="38"/>
                    <a:pt x="45" y="38"/>
                    <a:pt x="45" y="38"/>
                  </a:cubicBezTo>
                  <a:cubicBezTo>
                    <a:pt x="44" y="37"/>
                    <a:pt x="43" y="36"/>
                    <a:pt x="42" y="3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33" name="Freeform 915">
              <a:extLst>
                <a:ext uri="{FF2B5EF4-FFF2-40B4-BE49-F238E27FC236}">
                  <a16:creationId xmlns:a16="http://schemas.microsoft.com/office/drawing/2014/main" id="{9E58620C-91A2-4699-A2CD-552B62C413CE}"/>
                </a:ext>
              </a:extLst>
            </p:cNvPr>
            <p:cNvSpPr>
              <a:spLocks noEditPoints="1"/>
            </p:cNvSpPr>
            <p:nvPr/>
          </p:nvSpPr>
          <p:spPr bwMode="auto">
            <a:xfrm>
              <a:off x="6272487" y="4399694"/>
              <a:ext cx="85614" cy="68007"/>
            </a:xfrm>
            <a:custGeom>
              <a:avLst/>
              <a:gdLst>
                <a:gd name="T0" fmla="*/ 3 w 18"/>
                <a:gd name="T1" fmla="*/ 1 h 18"/>
                <a:gd name="T2" fmla="*/ 1 w 18"/>
                <a:gd name="T3" fmla="*/ 3 h 18"/>
                <a:gd name="T4" fmla="*/ 0 w 18"/>
                <a:gd name="T5" fmla="*/ 2 h 18"/>
                <a:gd name="T6" fmla="*/ 2 w 18"/>
                <a:gd name="T7" fmla="*/ 0 h 18"/>
                <a:gd name="T8" fmla="*/ 3 w 18"/>
                <a:gd name="T9" fmla="*/ 1 h 18"/>
                <a:gd name="T10" fmla="*/ 8 w 18"/>
                <a:gd name="T11" fmla="*/ 9 h 18"/>
                <a:gd name="T12" fmla="*/ 9 w 18"/>
                <a:gd name="T13" fmla="*/ 10 h 18"/>
                <a:gd name="T14" fmla="*/ 7 w 18"/>
                <a:gd name="T15" fmla="*/ 15 h 18"/>
                <a:gd name="T16" fmla="*/ 6 w 18"/>
                <a:gd name="T17" fmla="*/ 17 h 18"/>
                <a:gd name="T18" fmla="*/ 6 w 18"/>
                <a:gd name="T19" fmla="*/ 18 h 18"/>
                <a:gd name="T20" fmla="*/ 18 w 18"/>
                <a:gd name="T21" fmla="*/ 18 h 18"/>
                <a:gd name="T22" fmla="*/ 18 w 18"/>
                <a:gd name="T23" fmla="*/ 10 h 18"/>
                <a:gd name="T24" fmla="*/ 9 w 18"/>
                <a:gd name="T25" fmla="*/ 10 h 18"/>
                <a:gd name="T26" fmla="*/ 8 w 18"/>
                <a:gd name="T2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8">
                  <a:moveTo>
                    <a:pt x="3" y="1"/>
                  </a:moveTo>
                  <a:cubicBezTo>
                    <a:pt x="2" y="1"/>
                    <a:pt x="2" y="3"/>
                    <a:pt x="1" y="3"/>
                  </a:cubicBezTo>
                  <a:cubicBezTo>
                    <a:pt x="0" y="4"/>
                    <a:pt x="0" y="3"/>
                    <a:pt x="0" y="2"/>
                  </a:cubicBezTo>
                  <a:cubicBezTo>
                    <a:pt x="0" y="1"/>
                    <a:pt x="1" y="0"/>
                    <a:pt x="2" y="0"/>
                  </a:cubicBezTo>
                  <a:cubicBezTo>
                    <a:pt x="2" y="0"/>
                    <a:pt x="3" y="0"/>
                    <a:pt x="3" y="1"/>
                  </a:cubicBezTo>
                  <a:close/>
                  <a:moveTo>
                    <a:pt x="8" y="9"/>
                  </a:moveTo>
                  <a:cubicBezTo>
                    <a:pt x="8" y="9"/>
                    <a:pt x="9" y="10"/>
                    <a:pt x="9" y="10"/>
                  </a:cubicBezTo>
                  <a:cubicBezTo>
                    <a:pt x="9" y="12"/>
                    <a:pt x="9" y="13"/>
                    <a:pt x="7" y="15"/>
                  </a:cubicBezTo>
                  <a:cubicBezTo>
                    <a:pt x="7" y="15"/>
                    <a:pt x="6" y="16"/>
                    <a:pt x="6" y="17"/>
                  </a:cubicBezTo>
                  <a:cubicBezTo>
                    <a:pt x="6" y="17"/>
                    <a:pt x="6" y="18"/>
                    <a:pt x="6" y="18"/>
                  </a:cubicBezTo>
                  <a:cubicBezTo>
                    <a:pt x="18" y="18"/>
                    <a:pt x="18" y="18"/>
                    <a:pt x="18" y="18"/>
                  </a:cubicBezTo>
                  <a:cubicBezTo>
                    <a:pt x="18" y="10"/>
                    <a:pt x="18" y="10"/>
                    <a:pt x="18" y="10"/>
                  </a:cubicBezTo>
                  <a:cubicBezTo>
                    <a:pt x="9" y="10"/>
                    <a:pt x="9" y="10"/>
                    <a:pt x="9" y="10"/>
                  </a:cubicBezTo>
                  <a:lnTo>
                    <a:pt x="8" y="9"/>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34" name="Freeform 916">
              <a:extLst>
                <a:ext uri="{FF2B5EF4-FFF2-40B4-BE49-F238E27FC236}">
                  <a16:creationId xmlns:a16="http://schemas.microsoft.com/office/drawing/2014/main" id="{FCA790DA-912A-4980-89BE-5DDA8BC80F9F}"/>
                </a:ext>
              </a:extLst>
            </p:cNvPr>
            <p:cNvSpPr>
              <a:spLocks noEditPoints="1"/>
            </p:cNvSpPr>
            <p:nvPr/>
          </p:nvSpPr>
          <p:spPr bwMode="auto">
            <a:xfrm>
              <a:off x="6782602" y="3632816"/>
              <a:ext cx="388829" cy="287941"/>
            </a:xfrm>
            <a:custGeom>
              <a:avLst/>
              <a:gdLst>
                <a:gd name="T0" fmla="*/ 64 w 83"/>
                <a:gd name="T1" fmla="*/ 73 h 76"/>
                <a:gd name="T2" fmla="*/ 60 w 83"/>
                <a:gd name="T3" fmla="*/ 76 h 76"/>
                <a:gd name="T4" fmla="*/ 83 w 83"/>
                <a:gd name="T5" fmla="*/ 73 h 76"/>
                <a:gd name="T6" fmla="*/ 77 w 83"/>
                <a:gd name="T7" fmla="*/ 69 h 76"/>
                <a:gd name="T8" fmla="*/ 75 w 83"/>
                <a:gd name="T9" fmla="*/ 65 h 76"/>
                <a:gd name="T10" fmla="*/ 69 w 83"/>
                <a:gd name="T11" fmla="*/ 67 h 76"/>
                <a:gd name="T12" fmla="*/ 65 w 83"/>
                <a:gd name="T13" fmla="*/ 72 h 76"/>
                <a:gd name="T14" fmla="*/ 64 w 83"/>
                <a:gd name="T15" fmla="*/ 73 h 76"/>
                <a:gd name="T16" fmla="*/ 83 w 83"/>
                <a:gd name="T17" fmla="*/ 73 h 76"/>
                <a:gd name="T18" fmla="*/ 68 w 83"/>
                <a:gd name="T19" fmla="*/ 71 h 76"/>
                <a:gd name="T20" fmla="*/ 71 w 83"/>
                <a:gd name="T21" fmla="*/ 68 h 76"/>
                <a:gd name="T22" fmla="*/ 74 w 83"/>
                <a:gd name="T23" fmla="*/ 63 h 76"/>
                <a:gd name="T24" fmla="*/ 74 w 83"/>
                <a:gd name="T25" fmla="*/ 58 h 76"/>
                <a:gd name="T26" fmla="*/ 69 w 83"/>
                <a:gd name="T27" fmla="*/ 50 h 76"/>
                <a:gd name="T28" fmla="*/ 63 w 83"/>
                <a:gd name="T29" fmla="*/ 36 h 76"/>
                <a:gd name="T30" fmla="*/ 59 w 83"/>
                <a:gd name="T31" fmla="*/ 29 h 76"/>
                <a:gd name="T32" fmla="*/ 53 w 83"/>
                <a:gd name="T33" fmla="*/ 17 h 76"/>
                <a:gd name="T34" fmla="*/ 55 w 83"/>
                <a:gd name="T35" fmla="*/ 16 h 76"/>
                <a:gd name="T36" fmla="*/ 57 w 83"/>
                <a:gd name="T37" fmla="*/ 20 h 76"/>
                <a:gd name="T38" fmla="*/ 60 w 83"/>
                <a:gd name="T39" fmla="*/ 26 h 76"/>
                <a:gd name="T40" fmla="*/ 66 w 83"/>
                <a:gd name="T41" fmla="*/ 30 h 76"/>
                <a:gd name="T42" fmla="*/ 68 w 83"/>
                <a:gd name="T43" fmla="*/ 23 h 76"/>
                <a:gd name="T44" fmla="*/ 70 w 83"/>
                <a:gd name="T45" fmla="*/ 18 h 76"/>
                <a:gd name="T46" fmla="*/ 60 w 83"/>
                <a:gd name="T47" fmla="*/ 4 h 76"/>
                <a:gd name="T48" fmla="*/ 54 w 83"/>
                <a:gd name="T49" fmla="*/ 5 h 76"/>
                <a:gd name="T50" fmla="*/ 48 w 83"/>
                <a:gd name="T51" fmla="*/ 2 h 76"/>
                <a:gd name="T52" fmla="*/ 43 w 83"/>
                <a:gd name="T53" fmla="*/ 2 h 76"/>
                <a:gd name="T54" fmla="*/ 36 w 83"/>
                <a:gd name="T55" fmla="*/ 4 h 76"/>
                <a:gd name="T56" fmla="*/ 33 w 83"/>
                <a:gd name="T57" fmla="*/ 6 h 76"/>
                <a:gd name="T58" fmla="*/ 24 w 83"/>
                <a:gd name="T59" fmla="*/ 5 h 76"/>
                <a:gd name="T60" fmla="*/ 19 w 83"/>
                <a:gd name="T61" fmla="*/ 4 h 76"/>
                <a:gd name="T62" fmla="*/ 12 w 83"/>
                <a:gd name="T63" fmla="*/ 2 h 76"/>
                <a:gd name="T64" fmla="*/ 4 w 83"/>
                <a:gd name="T65" fmla="*/ 0 h 76"/>
                <a:gd name="T66" fmla="*/ 1 w 83"/>
                <a:gd name="T67" fmla="*/ 2 h 76"/>
                <a:gd name="T68" fmla="*/ 0 w 83"/>
                <a:gd name="T69" fmla="*/ 12 h 76"/>
                <a:gd name="T70" fmla="*/ 2 w 83"/>
                <a:gd name="T71" fmla="*/ 73 h 76"/>
                <a:gd name="T72" fmla="*/ 46 w 83"/>
                <a:gd name="T73" fmla="*/ 72 h 76"/>
                <a:gd name="T74" fmla="*/ 57 w 83"/>
                <a:gd name="T75" fmla="*/ 73 h 76"/>
                <a:gd name="T76" fmla="*/ 64 w 83"/>
                <a:gd name="T77"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76">
                  <a:moveTo>
                    <a:pt x="57" y="73"/>
                  </a:moveTo>
                  <a:cubicBezTo>
                    <a:pt x="64" y="73"/>
                    <a:pt x="64" y="73"/>
                    <a:pt x="64" y="73"/>
                  </a:cubicBezTo>
                  <a:cubicBezTo>
                    <a:pt x="62" y="76"/>
                    <a:pt x="62" y="76"/>
                    <a:pt x="62" y="76"/>
                  </a:cubicBezTo>
                  <a:cubicBezTo>
                    <a:pt x="60" y="76"/>
                    <a:pt x="60" y="76"/>
                    <a:pt x="60" y="76"/>
                  </a:cubicBezTo>
                  <a:lnTo>
                    <a:pt x="57" y="73"/>
                  </a:lnTo>
                  <a:close/>
                  <a:moveTo>
                    <a:pt x="83" y="73"/>
                  </a:moveTo>
                  <a:cubicBezTo>
                    <a:pt x="81" y="72"/>
                    <a:pt x="80" y="71"/>
                    <a:pt x="79" y="69"/>
                  </a:cubicBezTo>
                  <a:cubicBezTo>
                    <a:pt x="78" y="69"/>
                    <a:pt x="78" y="69"/>
                    <a:pt x="77" y="69"/>
                  </a:cubicBezTo>
                  <a:cubicBezTo>
                    <a:pt x="76" y="69"/>
                    <a:pt x="75" y="68"/>
                    <a:pt x="75" y="66"/>
                  </a:cubicBezTo>
                  <a:cubicBezTo>
                    <a:pt x="75" y="66"/>
                    <a:pt x="75" y="66"/>
                    <a:pt x="75" y="65"/>
                  </a:cubicBezTo>
                  <a:cubicBezTo>
                    <a:pt x="71" y="68"/>
                    <a:pt x="71" y="68"/>
                    <a:pt x="71" y="68"/>
                  </a:cubicBezTo>
                  <a:cubicBezTo>
                    <a:pt x="69" y="67"/>
                    <a:pt x="69" y="67"/>
                    <a:pt x="69" y="67"/>
                  </a:cubicBezTo>
                  <a:cubicBezTo>
                    <a:pt x="68" y="71"/>
                    <a:pt x="68" y="71"/>
                    <a:pt x="68" y="71"/>
                  </a:cubicBezTo>
                  <a:cubicBezTo>
                    <a:pt x="65" y="72"/>
                    <a:pt x="65" y="72"/>
                    <a:pt x="65" y="72"/>
                  </a:cubicBezTo>
                  <a:cubicBezTo>
                    <a:pt x="64" y="73"/>
                    <a:pt x="64" y="73"/>
                    <a:pt x="64" y="73"/>
                  </a:cubicBezTo>
                  <a:cubicBezTo>
                    <a:pt x="64" y="73"/>
                    <a:pt x="64" y="73"/>
                    <a:pt x="64" y="73"/>
                  </a:cubicBezTo>
                  <a:cubicBezTo>
                    <a:pt x="83" y="73"/>
                    <a:pt x="83" y="73"/>
                    <a:pt x="83" y="73"/>
                  </a:cubicBezTo>
                  <a:cubicBezTo>
                    <a:pt x="83" y="73"/>
                    <a:pt x="83" y="73"/>
                    <a:pt x="83" y="73"/>
                  </a:cubicBezTo>
                  <a:close/>
                  <a:moveTo>
                    <a:pt x="65" y="72"/>
                  </a:moveTo>
                  <a:cubicBezTo>
                    <a:pt x="68" y="71"/>
                    <a:pt x="68" y="71"/>
                    <a:pt x="68" y="71"/>
                  </a:cubicBezTo>
                  <a:cubicBezTo>
                    <a:pt x="69" y="67"/>
                    <a:pt x="69" y="67"/>
                    <a:pt x="69" y="67"/>
                  </a:cubicBezTo>
                  <a:cubicBezTo>
                    <a:pt x="71" y="68"/>
                    <a:pt x="71" y="68"/>
                    <a:pt x="71" y="68"/>
                  </a:cubicBezTo>
                  <a:cubicBezTo>
                    <a:pt x="75" y="65"/>
                    <a:pt x="75" y="65"/>
                    <a:pt x="75" y="65"/>
                  </a:cubicBezTo>
                  <a:cubicBezTo>
                    <a:pt x="74" y="65"/>
                    <a:pt x="74" y="64"/>
                    <a:pt x="74" y="63"/>
                  </a:cubicBezTo>
                  <a:cubicBezTo>
                    <a:pt x="73" y="62"/>
                    <a:pt x="74" y="60"/>
                    <a:pt x="76" y="60"/>
                  </a:cubicBezTo>
                  <a:cubicBezTo>
                    <a:pt x="75" y="59"/>
                    <a:pt x="74" y="59"/>
                    <a:pt x="74" y="58"/>
                  </a:cubicBezTo>
                  <a:cubicBezTo>
                    <a:pt x="73" y="57"/>
                    <a:pt x="72" y="56"/>
                    <a:pt x="72" y="55"/>
                  </a:cubicBezTo>
                  <a:cubicBezTo>
                    <a:pt x="71" y="53"/>
                    <a:pt x="70" y="51"/>
                    <a:pt x="69" y="50"/>
                  </a:cubicBezTo>
                  <a:cubicBezTo>
                    <a:pt x="68" y="48"/>
                    <a:pt x="67" y="46"/>
                    <a:pt x="66" y="44"/>
                  </a:cubicBezTo>
                  <a:cubicBezTo>
                    <a:pt x="65" y="42"/>
                    <a:pt x="63" y="39"/>
                    <a:pt x="63" y="36"/>
                  </a:cubicBezTo>
                  <a:cubicBezTo>
                    <a:pt x="62" y="34"/>
                    <a:pt x="61" y="33"/>
                    <a:pt x="61" y="31"/>
                  </a:cubicBezTo>
                  <a:cubicBezTo>
                    <a:pt x="61" y="30"/>
                    <a:pt x="60" y="29"/>
                    <a:pt x="59" y="29"/>
                  </a:cubicBezTo>
                  <a:cubicBezTo>
                    <a:pt x="58" y="27"/>
                    <a:pt x="57" y="25"/>
                    <a:pt x="55" y="23"/>
                  </a:cubicBezTo>
                  <a:cubicBezTo>
                    <a:pt x="55" y="21"/>
                    <a:pt x="55" y="19"/>
                    <a:pt x="53" y="17"/>
                  </a:cubicBezTo>
                  <a:cubicBezTo>
                    <a:pt x="52" y="17"/>
                    <a:pt x="53" y="15"/>
                    <a:pt x="54" y="15"/>
                  </a:cubicBezTo>
                  <a:cubicBezTo>
                    <a:pt x="55" y="14"/>
                    <a:pt x="55" y="16"/>
                    <a:pt x="55" y="16"/>
                  </a:cubicBezTo>
                  <a:cubicBezTo>
                    <a:pt x="55" y="16"/>
                    <a:pt x="55" y="17"/>
                    <a:pt x="55" y="17"/>
                  </a:cubicBezTo>
                  <a:cubicBezTo>
                    <a:pt x="55" y="18"/>
                    <a:pt x="56" y="19"/>
                    <a:pt x="57" y="20"/>
                  </a:cubicBezTo>
                  <a:cubicBezTo>
                    <a:pt x="57" y="21"/>
                    <a:pt x="58" y="21"/>
                    <a:pt x="58" y="22"/>
                  </a:cubicBezTo>
                  <a:cubicBezTo>
                    <a:pt x="58" y="24"/>
                    <a:pt x="59" y="25"/>
                    <a:pt x="60" y="26"/>
                  </a:cubicBezTo>
                  <a:cubicBezTo>
                    <a:pt x="61" y="27"/>
                    <a:pt x="61" y="28"/>
                    <a:pt x="62" y="29"/>
                  </a:cubicBezTo>
                  <a:cubicBezTo>
                    <a:pt x="63" y="31"/>
                    <a:pt x="65" y="31"/>
                    <a:pt x="66" y="30"/>
                  </a:cubicBezTo>
                  <a:cubicBezTo>
                    <a:pt x="67" y="30"/>
                    <a:pt x="67" y="29"/>
                    <a:pt x="67" y="29"/>
                  </a:cubicBezTo>
                  <a:cubicBezTo>
                    <a:pt x="67" y="27"/>
                    <a:pt x="67" y="25"/>
                    <a:pt x="68" y="23"/>
                  </a:cubicBezTo>
                  <a:cubicBezTo>
                    <a:pt x="68" y="21"/>
                    <a:pt x="69" y="19"/>
                    <a:pt x="70" y="18"/>
                  </a:cubicBezTo>
                  <a:cubicBezTo>
                    <a:pt x="70" y="18"/>
                    <a:pt x="70" y="18"/>
                    <a:pt x="70" y="18"/>
                  </a:cubicBezTo>
                  <a:cubicBezTo>
                    <a:pt x="69" y="15"/>
                    <a:pt x="66" y="6"/>
                    <a:pt x="65" y="3"/>
                  </a:cubicBezTo>
                  <a:cubicBezTo>
                    <a:pt x="63" y="3"/>
                    <a:pt x="62" y="6"/>
                    <a:pt x="60" y="4"/>
                  </a:cubicBezTo>
                  <a:cubicBezTo>
                    <a:pt x="60" y="4"/>
                    <a:pt x="59" y="5"/>
                    <a:pt x="59" y="5"/>
                  </a:cubicBezTo>
                  <a:cubicBezTo>
                    <a:pt x="57" y="5"/>
                    <a:pt x="56" y="7"/>
                    <a:pt x="54" y="5"/>
                  </a:cubicBezTo>
                  <a:cubicBezTo>
                    <a:pt x="53" y="4"/>
                    <a:pt x="53" y="4"/>
                    <a:pt x="52" y="4"/>
                  </a:cubicBezTo>
                  <a:cubicBezTo>
                    <a:pt x="51" y="3"/>
                    <a:pt x="50" y="1"/>
                    <a:pt x="48" y="2"/>
                  </a:cubicBezTo>
                  <a:cubicBezTo>
                    <a:pt x="47" y="2"/>
                    <a:pt x="46" y="2"/>
                    <a:pt x="46" y="2"/>
                  </a:cubicBezTo>
                  <a:cubicBezTo>
                    <a:pt x="45" y="1"/>
                    <a:pt x="44" y="1"/>
                    <a:pt x="43" y="2"/>
                  </a:cubicBezTo>
                  <a:cubicBezTo>
                    <a:pt x="43" y="3"/>
                    <a:pt x="42" y="3"/>
                    <a:pt x="41" y="3"/>
                  </a:cubicBezTo>
                  <a:cubicBezTo>
                    <a:pt x="39" y="2"/>
                    <a:pt x="38" y="3"/>
                    <a:pt x="36" y="4"/>
                  </a:cubicBezTo>
                  <a:cubicBezTo>
                    <a:pt x="35" y="4"/>
                    <a:pt x="35" y="5"/>
                    <a:pt x="34" y="5"/>
                  </a:cubicBezTo>
                  <a:cubicBezTo>
                    <a:pt x="34" y="6"/>
                    <a:pt x="33" y="6"/>
                    <a:pt x="33" y="6"/>
                  </a:cubicBezTo>
                  <a:cubicBezTo>
                    <a:pt x="32" y="7"/>
                    <a:pt x="30" y="8"/>
                    <a:pt x="29" y="7"/>
                  </a:cubicBezTo>
                  <a:cubicBezTo>
                    <a:pt x="28" y="6"/>
                    <a:pt x="26" y="5"/>
                    <a:pt x="24" y="5"/>
                  </a:cubicBezTo>
                  <a:cubicBezTo>
                    <a:pt x="23" y="5"/>
                    <a:pt x="21" y="4"/>
                    <a:pt x="20" y="4"/>
                  </a:cubicBezTo>
                  <a:cubicBezTo>
                    <a:pt x="20" y="4"/>
                    <a:pt x="19" y="4"/>
                    <a:pt x="19" y="4"/>
                  </a:cubicBezTo>
                  <a:cubicBezTo>
                    <a:pt x="19" y="2"/>
                    <a:pt x="17" y="3"/>
                    <a:pt x="16" y="2"/>
                  </a:cubicBezTo>
                  <a:cubicBezTo>
                    <a:pt x="15" y="2"/>
                    <a:pt x="13" y="2"/>
                    <a:pt x="12" y="2"/>
                  </a:cubicBezTo>
                  <a:cubicBezTo>
                    <a:pt x="11" y="1"/>
                    <a:pt x="8" y="0"/>
                    <a:pt x="6" y="2"/>
                  </a:cubicBezTo>
                  <a:cubicBezTo>
                    <a:pt x="5" y="3"/>
                    <a:pt x="4" y="2"/>
                    <a:pt x="4" y="0"/>
                  </a:cubicBezTo>
                  <a:cubicBezTo>
                    <a:pt x="4" y="0"/>
                    <a:pt x="3" y="0"/>
                    <a:pt x="3" y="0"/>
                  </a:cubicBezTo>
                  <a:cubicBezTo>
                    <a:pt x="1" y="2"/>
                    <a:pt x="1" y="2"/>
                    <a:pt x="1" y="2"/>
                  </a:cubicBezTo>
                  <a:cubicBezTo>
                    <a:pt x="2" y="7"/>
                    <a:pt x="2" y="7"/>
                    <a:pt x="2" y="7"/>
                  </a:cubicBezTo>
                  <a:cubicBezTo>
                    <a:pt x="0" y="12"/>
                    <a:pt x="0" y="12"/>
                    <a:pt x="0" y="12"/>
                  </a:cubicBezTo>
                  <a:cubicBezTo>
                    <a:pt x="2" y="18"/>
                    <a:pt x="2" y="18"/>
                    <a:pt x="2" y="18"/>
                  </a:cubicBezTo>
                  <a:cubicBezTo>
                    <a:pt x="2" y="73"/>
                    <a:pt x="2" y="73"/>
                    <a:pt x="2" y="73"/>
                  </a:cubicBezTo>
                  <a:cubicBezTo>
                    <a:pt x="45" y="73"/>
                    <a:pt x="45" y="73"/>
                    <a:pt x="45" y="73"/>
                  </a:cubicBezTo>
                  <a:cubicBezTo>
                    <a:pt x="46" y="72"/>
                    <a:pt x="46" y="72"/>
                    <a:pt x="46" y="72"/>
                  </a:cubicBezTo>
                  <a:cubicBezTo>
                    <a:pt x="46" y="73"/>
                    <a:pt x="46" y="73"/>
                    <a:pt x="46" y="73"/>
                  </a:cubicBezTo>
                  <a:cubicBezTo>
                    <a:pt x="57" y="73"/>
                    <a:pt x="57" y="73"/>
                    <a:pt x="57" y="73"/>
                  </a:cubicBezTo>
                  <a:cubicBezTo>
                    <a:pt x="64" y="73"/>
                    <a:pt x="64" y="73"/>
                    <a:pt x="64" y="73"/>
                  </a:cubicBezTo>
                  <a:cubicBezTo>
                    <a:pt x="64" y="73"/>
                    <a:pt x="64" y="73"/>
                    <a:pt x="64" y="73"/>
                  </a:cubicBezTo>
                  <a:lnTo>
                    <a:pt x="65" y="72"/>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35" name="Freeform 917">
              <a:extLst>
                <a:ext uri="{FF2B5EF4-FFF2-40B4-BE49-F238E27FC236}">
                  <a16:creationId xmlns:a16="http://schemas.microsoft.com/office/drawing/2014/main" id="{51D1C062-7A30-4684-B141-A380B122CEDF}"/>
                </a:ext>
              </a:extLst>
            </p:cNvPr>
            <p:cNvSpPr>
              <a:spLocks/>
            </p:cNvSpPr>
            <p:nvPr/>
          </p:nvSpPr>
          <p:spPr bwMode="auto">
            <a:xfrm>
              <a:off x="7324821" y="4163843"/>
              <a:ext cx="57076" cy="46302"/>
            </a:xfrm>
            <a:custGeom>
              <a:avLst/>
              <a:gdLst>
                <a:gd name="T0" fmla="*/ 4 w 12"/>
                <a:gd name="T1" fmla="*/ 1 h 12"/>
                <a:gd name="T2" fmla="*/ 0 w 12"/>
                <a:gd name="T3" fmla="*/ 6 h 12"/>
                <a:gd name="T4" fmla="*/ 0 w 12"/>
                <a:gd name="T5" fmla="*/ 12 h 12"/>
                <a:gd name="T6" fmla="*/ 3 w 12"/>
                <a:gd name="T7" fmla="*/ 12 h 12"/>
                <a:gd name="T8" fmla="*/ 6 w 12"/>
                <a:gd name="T9" fmla="*/ 11 h 12"/>
                <a:gd name="T10" fmla="*/ 8 w 12"/>
                <a:gd name="T11" fmla="*/ 12 h 12"/>
                <a:gd name="T12" fmla="*/ 10 w 12"/>
                <a:gd name="T13" fmla="*/ 9 h 12"/>
                <a:gd name="T14" fmla="*/ 8 w 12"/>
                <a:gd name="T15" fmla="*/ 8 h 12"/>
                <a:gd name="T16" fmla="*/ 7 w 12"/>
                <a:gd name="T17" fmla="*/ 8 h 12"/>
                <a:gd name="T18" fmla="*/ 8 w 12"/>
                <a:gd name="T19" fmla="*/ 7 h 12"/>
                <a:gd name="T20" fmla="*/ 11 w 12"/>
                <a:gd name="T21" fmla="*/ 5 h 12"/>
                <a:gd name="T22" fmla="*/ 9 w 12"/>
                <a:gd name="T23" fmla="*/ 0 h 12"/>
                <a:gd name="T24" fmla="*/ 9 w 12"/>
                <a:gd name="T25" fmla="*/ 0 h 12"/>
                <a:gd name="T26" fmla="*/ 6 w 12"/>
                <a:gd name="T27" fmla="*/ 2 h 12"/>
                <a:gd name="T28" fmla="*/ 4 w 12"/>
                <a:gd name="T2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4" y="1"/>
                  </a:moveTo>
                  <a:cubicBezTo>
                    <a:pt x="0" y="6"/>
                    <a:pt x="0" y="6"/>
                    <a:pt x="0" y="6"/>
                  </a:cubicBezTo>
                  <a:cubicBezTo>
                    <a:pt x="0" y="12"/>
                    <a:pt x="0" y="12"/>
                    <a:pt x="0" y="12"/>
                  </a:cubicBezTo>
                  <a:cubicBezTo>
                    <a:pt x="3" y="12"/>
                    <a:pt x="3" y="12"/>
                    <a:pt x="3" y="12"/>
                  </a:cubicBezTo>
                  <a:cubicBezTo>
                    <a:pt x="6" y="11"/>
                    <a:pt x="6" y="11"/>
                    <a:pt x="6" y="11"/>
                  </a:cubicBezTo>
                  <a:cubicBezTo>
                    <a:pt x="8" y="12"/>
                    <a:pt x="8" y="12"/>
                    <a:pt x="8" y="12"/>
                  </a:cubicBezTo>
                  <a:cubicBezTo>
                    <a:pt x="10" y="9"/>
                    <a:pt x="10" y="9"/>
                    <a:pt x="10" y="9"/>
                  </a:cubicBezTo>
                  <a:cubicBezTo>
                    <a:pt x="10" y="8"/>
                    <a:pt x="9" y="8"/>
                    <a:pt x="8" y="8"/>
                  </a:cubicBezTo>
                  <a:cubicBezTo>
                    <a:pt x="8" y="8"/>
                    <a:pt x="7" y="9"/>
                    <a:pt x="7" y="8"/>
                  </a:cubicBezTo>
                  <a:cubicBezTo>
                    <a:pt x="7" y="7"/>
                    <a:pt x="8" y="7"/>
                    <a:pt x="8" y="7"/>
                  </a:cubicBezTo>
                  <a:cubicBezTo>
                    <a:pt x="9" y="7"/>
                    <a:pt x="10" y="6"/>
                    <a:pt x="11" y="5"/>
                  </a:cubicBezTo>
                  <a:cubicBezTo>
                    <a:pt x="12" y="3"/>
                    <a:pt x="11" y="1"/>
                    <a:pt x="9" y="0"/>
                  </a:cubicBezTo>
                  <a:cubicBezTo>
                    <a:pt x="9" y="0"/>
                    <a:pt x="9" y="0"/>
                    <a:pt x="9" y="0"/>
                  </a:cubicBezTo>
                  <a:cubicBezTo>
                    <a:pt x="6" y="2"/>
                    <a:pt x="6" y="2"/>
                    <a:pt x="6" y="2"/>
                  </a:cubicBezTo>
                  <a:lnTo>
                    <a:pt x="4" y="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36" name="Freeform 918">
              <a:extLst>
                <a:ext uri="{FF2B5EF4-FFF2-40B4-BE49-F238E27FC236}">
                  <a16:creationId xmlns:a16="http://schemas.microsoft.com/office/drawing/2014/main" id="{E80780EB-5747-40F3-9EDD-DB2A68D62FF6}"/>
                </a:ext>
              </a:extLst>
            </p:cNvPr>
            <p:cNvSpPr>
              <a:spLocks/>
            </p:cNvSpPr>
            <p:nvPr/>
          </p:nvSpPr>
          <p:spPr bwMode="auto">
            <a:xfrm>
              <a:off x="6352750" y="4399694"/>
              <a:ext cx="239005" cy="224276"/>
            </a:xfrm>
            <a:custGeom>
              <a:avLst/>
              <a:gdLst>
                <a:gd name="T0" fmla="*/ 43 w 51"/>
                <a:gd name="T1" fmla="*/ 0 h 59"/>
                <a:gd name="T2" fmla="*/ 37 w 51"/>
                <a:gd name="T3" fmla="*/ 5 h 59"/>
                <a:gd name="T4" fmla="*/ 33 w 51"/>
                <a:gd name="T5" fmla="*/ 10 h 59"/>
                <a:gd name="T6" fmla="*/ 31 w 51"/>
                <a:gd name="T7" fmla="*/ 12 h 59"/>
                <a:gd name="T8" fmla="*/ 23 w 51"/>
                <a:gd name="T9" fmla="*/ 10 h 59"/>
                <a:gd name="T10" fmla="*/ 14 w 51"/>
                <a:gd name="T11" fmla="*/ 12 h 59"/>
                <a:gd name="T12" fmla="*/ 15 w 51"/>
                <a:gd name="T13" fmla="*/ 15 h 59"/>
                <a:gd name="T14" fmla="*/ 14 w 51"/>
                <a:gd name="T15" fmla="*/ 17 h 59"/>
                <a:gd name="T16" fmla="*/ 23 w 51"/>
                <a:gd name="T17" fmla="*/ 19 h 59"/>
                <a:gd name="T18" fmla="*/ 19 w 51"/>
                <a:gd name="T19" fmla="*/ 24 h 59"/>
                <a:gd name="T20" fmla="*/ 20 w 51"/>
                <a:gd name="T21" fmla="*/ 26 h 59"/>
                <a:gd name="T22" fmla="*/ 22 w 51"/>
                <a:gd name="T23" fmla="*/ 28 h 59"/>
                <a:gd name="T24" fmla="*/ 23 w 51"/>
                <a:gd name="T25" fmla="*/ 31 h 59"/>
                <a:gd name="T26" fmla="*/ 23 w 51"/>
                <a:gd name="T27" fmla="*/ 34 h 59"/>
                <a:gd name="T28" fmla="*/ 21 w 51"/>
                <a:gd name="T29" fmla="*/ 39 h 59"/>
                <a:gd name="T30" fmla="*/ 21 w 51"/>
                <a:gd name="T31" fmla="*/ 41 h 59"/>
                <a:gd name="T32" fmla="*/ 19 w 51"/>
                <a:gd name="T33" fmla="*/ 42 h 59"/>
                <a:gd name="T34" fmla="*/ 16 w 51"/>
                <a:gd name="T35" fmla="*/ 41 h 59"/>
                <a:gd name="T36" fmla="*/ 11 w 51"/>
                <a:gd name="T37" fmla="*/ 37 h 59"/>
                <a:gd name="T38" fmla="*/ 9 w 51"/>
                <a:gd name="T39" fmla="*/ 39 h 59"/>
                <a:gd name="T40" fmla="*/ 7 w 51"/>
                <a:gd name="T41" fmla="*/ 41 h 59"/>
                <a:gd name="T42" fmla="*/ 4 w 51"/>
                <a:gd name="T43" fmla="*/ 42 h 59"/>
                <a:gd name="T44" fmla="*/ 3 w 51"/>
                <a:gd name="T45" fmla="*/ 44 h 59"/>
                <a:gd name="T46" fmla="*/ 4 w 51"/>
                <a:gd name="T47" fmla="*/ 46 h 59"/>
                <a:gd name="T48" fmla="*/ 5 w 51"/>
                <a:gd name="T49" fmla="*/ 49 h 59"/>
                <a:gd name="T50" fmla="*/ 4 w 51"/>
                <a:gd name="T51" fmla="*/ 50 h 59"/>
                <a:gd name="T52" fmla="*/ 0 w 51"/>
                <a:gd name="T53" fmla="*/ 51 h 59"/>
                <a:gd name="T54" fmla="*/ 3 w 51"/>
                <a:gd name="T55" fmla="*/ 54 h 59"/>
                <a:gd name="T56" fmla="*/ 5 w 51"/>
                <a:gd name="T57" fmla="*/ 56 h 59"/>
                <a:gd name="T58" fmla="*/ 6 w 51"/>
                <a:gd name="T59" fmla="*/ 59 h 59"/>
                <a:gd name="T60" fmla="*/ 11 w 51"/>
                <a:gd name="T61" fmla="*/ 56 h 59"/>
                <a:gd name="T62" fmla="*/ 12 w 51"/>
                <a:gd name="T63" fmla="*/ 55 h 59"/>
                <a:gd name="T64" fmla="*/ 14 w 51"/>
                <a:gd name="T65" fmla="*/ 56 h 59"/>
                <a:gd name="T66" fmla="*/ 18 w 51"/>
                <a:gd name="T67" fmla="*/ 57 h 59"/>
                <a:gd name="T68" fmla="*/ 18 w 51"/>
                <a:gd name="T69" fmla="*/ 55 h 59"/>
                <a:gd name="T70" fmla="*/ 22 w 51"/>
                <a:gd name="T71" fmla="*/ 58 h 59"/>
                <a:gd name="T72" fmla="*/ 28 w 51"/>
                <a:gd name="T73" fmla="*/ 54 h 59"/>
                <a:gd name="T74" fmla="*/ 30 w 51"/>
                <a:gd name="T75" fmla="*/ 53 h 59"/>
                <a:gd name="T76" fmla="*/ 33 w 51"/>
                <a:gd name="T77" fmla="*/ 51 h 59"/>
                <a:gd name="T78" fmla="*/ 35 w 51"/>
                <a:gd name="T79" fmla="*/ 42 h 59"/>
                <a:gd name="T80" fmla="*/ 35 w 51"/>
                <a:gd name="T81" fmla="*/ 39 h 59"/>
                <a:gd name="T82" fmla="*/ 39 w 51"/>
                <a:gd name="T83" fmla="*/ 34 h 59"/>
                <a:gd name="T84" fmla="*/ 43 w 51"/>
                <a:gd name="T85" fmla="*/ 30 h 59"/>
                <a:gd name="T86" fmla="*/ 45 w 51"/>
                <a:gd name="T87" fmla="*/ 25 h 59"/>
                <a:gd name="T88" fmla="*/ 46 w 51"/>
                <a:gd name="T89" fmla="*/ 18 h 59"/>
                <a:gd name="T90" fmla="*/ 47 w 51"/>
                <a:gd name="T91" fmla="*/ 9 h 59"/>
                <a:gd name="T92" fmla="*/ 51 w 51"/>
                <a:gd name="T93" fmla="*/ 1 h 59"/>
                <a:gd name="T94" fmla="*/ 49 w 51"/>
                <a:gd name="T9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 h="59">
                  <a:moveTo>
                    <a:pt x="48" y="1"/>
                  </a:moveTo>
                  <a:cubicBezTo>
                    <a:pt x="43" y="0"/>
                    <a:pt x="43" y="0"/>
                    <a:pt x="43" y="0"/>
                  </a:cubicBezTo>
                  <a:cubicBezTo>
                    <a:pt x="37" y="1"/>
                    <a:pt x="37" y="1"/>
                    <a:pt x="37" y="1"/>
                  </a:cubicBezTo>
                  <a:cubicBezTo>
                    <a:pt x="37" y="5"/>
                    <a:pt x="37" y="5"/>
                    <a:pt x="37" y="5"/>
                  </a:cubicBezTo>
                  <a:cubicBezTo>
                    <a:pt x="35" y="9"/>
                    <a:pt x="35" y="9"/>
                    <a:pt x="35" y="9"/>
                  </a:cubicBezTo>
                  <a:cubicBezTo>
                    <a:pt x="33" y="10"/>
                    <a:pt x="33" y="10"/>
                    <a:pt x="33" y="10"/>
                  </a:cubicBezTo>
                  <a:cubicBezTo>
                    <a:pt x="33" y="13"/>
                    <a:pt x="33" y="13"/>
                    <a:pt x="33" y="13"/>
                  </a:cubicBezTo>
                  <a:cubicBezTo>
                    <a:pt x="31" y="12"/>
                    <a:pt x="31" y="12"/>
                    <a:pt x="31" y="12"/>
                  </a:cubicBezTo>
                  <a:cubicBezTo>
                    <a:pt x="27" y="11"/>
                    <a:pt x="27" y="11"/>
                    <a:pt x="27" y="11"/>
                  </a:cubicBezTo>
                  <a:cubicBezTo>
                    <a:pt x="23" y="10"/>
                    <a:pt x="23" y="10"/>
                    <a:pt x="23" y="10"/>
                  </a:cubicBezTo>
                  <a:cubicBezTo>
                    <a:pt x="15" y="10"/>
                    <a:pt x="15" y="10"/>
                    <a:pt x="15" y="10"/>
                  </a:cubicBezTo>
                  <a:cubicBezTo>
                    <a:pt x="14" y="12"/>
                    <a:pt x="14" y="12"/>
                    <a:pt x="14" y="12"/>
                  </a:cubicBezTo>
                  <a:cubicBezTo>
                    <a:pt x="14" y="14"/>
                    <a:pt x="14" y="14"/>
                    <a:pt x="14" y="14"/>
                  </a:cubicBezTo>
                  <a:cubicBezTo>
                    <a:pt x="15" y="15"/>
                    <a:pt x="15" y="15"/>
                    <a:pt x="15" y="15"/>
                  </a:cubicBezTo>
                  <a:cubicBezTo>
                    <a:pt x="14" y="16"/>
                    <a:pt x="14" y="16"/>
                    <a:pt x="14" y="16"/>
                  </a:cubicBezTo>
                  <a:cubicBezTo>
                    <a:pt x="14" y="17"/>
                    <a:pt x="14" y="17"/>
                    <a:pt x="14" y="17"/>
                  </a:cubicBezTo>
                  <a:cubicBezTo>
                    <a:pt x="21" y="15"/>
                    <a:pt x="21" y="15"/>
                    <a:pt x="21" y="15"/>
                  </a:cubicBezTo>
                  <a:cubicBezTo>
                    <a:pt x="23" y="19"/>
                    <a:pt x="23" y="19"/>
                    <a:pt x="23" y="19"/>
                  </a:cubicBezTo>
                  <a:cubicBezTo>
                    <a:pt x="19" y="22"/>
                    <a:pt x="19" y="22"/>
                    <a:pt x="19" y="22"/>
                  </a:cubicBezTo>
                  <a:cubicBezTo>
                    <a:pt x="19" y="24"/>
                    <a:pt x="19" y="24"/>
                    <a:pt x="19" y="24"/>
                  </a:cubicBezTo>
                  <a:cubicBezTo>
                    <a:pt x="19" y="26"/>
                    <a:pt x="19" y="26"/>
                    <a:pt x="19" y="26"/>
                  </a:cubicBezTo>
                  <a:cubicBezTo>
                    <a:pt x="20" y="26"/>
                    <a:pt x="20" y="26"/>
                    <a:pt x="20" y="26"/>
                  </a:cubicBezTo>
                  <a:cubicBezTo>
                    <a:pt x="21" y="28"/>
                    <a:pt x="21" y="28"/>
                    <a:pt x="21" y="28"/>
                  </a:cubicBezTo>
                  <a:cubicBezTo>
                    <a:pt x="22" y="28"/>
                    <a:pt x="22" y="28"/>
                    <a:pt x="22" y="28"/>
                  </a:cubicBezTo>
                  <a:cubicBezTo>
                    <a:pt x="23" y="29"/>
                    <a:pt x="23" y="29"/>
                    <a:pt x="23" y="29"/>
                  </a:cubicBezTo>
                  <a:cubicBezTo>
                    <a:pt x="23" y="29"/>
                    <a:pt x="23" y="31"/>
                    <a:pt x="23" y="31"/>
                  </a:cubicBezTo>
                  <a:cubicBezTo>
                    <a:pt x="23" y="31"/>
                    <a:pt x="22" y="33"/>
                    <a:pt x="22" y="33"/>
                  </a:cubicBezTo>
                  <a:cubicBezTo>
                    <a:pt x="22" y="33"/>
                    <a:pt x="23" y="34"/>
                    <a:pt x="23" y="34"/>
                  </a:cubicBezTo>
                  <a:cubicBezTo>
                    <a:pt x="23" y="36"/>
                    <a:pt x="23" y="36"/>
                    <a:pt x="23" y="36"/>
                  </a:cubicBezTo>
                  <a:cubicBezTo>
                    <a:pt x="21" y="39"/>
                    <a:pt x="21" y="39"/>
                    <a:pt x="21" y="39"/>
                  </a:cubicBezTo>
                  <a:cubicBezTo>
                    <a:pt x="21" y="39"/>
                    <a:pt x="21" y="40"/>
                    <a:pt x="21" y="40"/>
                  </a:cubicBezTo>
                  <a:cubicBezTo>
                    <a:pt x="21" y="40"/>
                    <a:pt x="21" y="41"/>
                    <a:pt x="21" y="41"/>
                  </a:cubicBezTo>
                  <a:cubicBezTo>
                    <a:pt x="20" y="41"/>
                    <a:pt x="20" y="41"/>
                    <a:pt x="20" y="41"/>
                  </a:cubicBezTo>
                  <a:cubicBezTo>
                    <a:pt x="19" y="42"/>
                    <a:pt x="19" y="42"/>
                    <a:pt x="19" y="42"/>
                  </a:cubicBezTo>
                  <a:cubicBezTo>
                    <a:pt x="18" y="39"/>
                    <a:pt x="18" y="39"/>
                    <a:pt x="18" y="39"/>
                  </a:cubicBezTo>
                  <a:cubicBezTo>
                    <a:pt x="16" y="41"/>
                    <a:pt x="16" y="41"/>
                    <a:pt x="16" y="41"/>
                  </a:cubicBezTo>
                  <a:cubicBezTo>
                    <a:pt x="13" y="41"/>
                    <a:pt x="13" y="41"/>
                    <a:pt x="13" y="41"/>
                  </a:cubicBezTo>
                  <a:cubicBezTo>
                    <a:pt x="11" y="37"/>
                    <a:pt x="11" y="37"/>
                    <a:pt x="11" y="37"/>
                  </a:cubicBezTo>
                  <a:cubicBezTo>
                    <a:pt x="9" y="37"/>
                    <a:pt x="9" y="37"/>
                    <a:pt x="9" y="37"/>
                  </a:cubicBezTo>
                  <a:cubicBezTo>
                    <a:pt x="9" y="39"/>
                    <a:pt x="9" y="39"/>
                    <a:pt x="9" y="39"/>
                  </a:cubicBezTo>
                  <a:cubicBezTo>
                    <a:pt x="9" y="41"/>
                    <a:pt x="9" y="41"/>
                    <a:pt x="9" y="41"/>
                  </a:cubicBezTo>
                  <a:cubicBezTo>
                    <a:pt x="7" y="41"/>
                    <a:pt x="7" y="41"/>
                    <a:pt x="7" y="41"/>
                  </a:cubicBezTo>
                  <a:cubicBezTo>
                    <a:pt x="6" y="41"/>
                    <a:pt x="6" y="41"/>
                    <a:pt x="6" y="41"/>
                  </a:cubicBezTo>
                  <a:cubicBezTo>
                    <a:pt x="4" y="42"/>
                    <a:pt x="4" y="42"/>
                    <a:pt x="4" y="42"/>
                  </a:cubicBezTo>
                  <a:cubicBezTo>
                    <a:pt x="3" y="41"/>
                    <a:pt x="3" y="41"/>
                    <a:pt x="3" y="41"/>
                  </a:cubicBezTo>
                  <a:cubicBezTo>
                    <a:pt x="3" y="44"/>
                    <a:pt x="3" y="44"/>
                    <a:pt x="3" y="44"/>
                  </a:cubicBezTo>
                  <a:cubicBezTo>
                    <a:pt x="5" y="45"/>
                    <a:pt x="5" y="45"/>
                    <a:pt x="5" y="45"/>
                  </a:cubicBezTo>
                  <a:cubicBezTo>
                    <a:pt x="4" y="46"/>
                    <a:pt x="4" y="46"/>
                    <a:pt x="4" y="46"/>
                  </a:cubicBezTo>
                  <a:cubicBezTo>
                    <a:pt x="5" y="47"/>
                    <a:pt x="5" y="47"/>
                    <a:pt x="5" y="47"/>
                  </a:cubicBezTo>
                  <a:cubicBezTo>
                    <a:pt x="5" y="49"/>
                    <a:pt x="5" y="49"/>
                    <a:pt x="5" y="49"/>
                  </a:cubicBezTo>
                  <a:cubicBezTo>
                    <a:pt x="4" y="50"/>
                    <a:pt x="4" y="50"/>
                    <a:pt x="4" y="50"/>
                  </a:cubicBezTo>
                  <a:cubicBezTo>
                    <a:pt x="4" y="50"/>
                    <a:pt x="4" y="50"/>
                    <a:pt x="4" y="50"/>
                  </a:cubicBezTo>
                  <a:cubicBezTo>
                    <a:pt x="2" y="48"/>
                    <a:pt x="2" y="48"/>
                    <a:pt x="2" y="48"/>
                  </a:cubicBezTo>
                  <a:cubicBezTo>
                    <a:pt x="0" y="51"/>
                    <a:pt x="0" y="51"/>
                    <a:pt x="0" y="51"/>
                  </a:cubicBezTo>
                  <a:cubicBezTo>
                    <a:pt x="0" y="52"/>
                    <a:pt x="0" y="52"/>
                    <a:pt x="1" y="52"/>
                  </a:cubicBezTo>
                  <a:cubicBezTo>
                    <a:pt x="1" y="53"/>
                    <a:pt x="3" y="53"/>
                    <a:pt x="3" y="54"/>
                  </a:cubicBezTo>
                  <a:cubicBezTo>
                    <a:pt x="3" y="55"/>
                    <a:pt x="4" y="56"/>
                    <a:pt x="5" y="56"/>
                  </a:cubicBezTo>
                  <a:cubicBezTo>
                    <a:pt x="5" y="56"/>
                    <a:pt x="5" y="56"/>
                    <a:pt x="5" y="56"/>
                  </a:cubicBezTo>
                  <a:cubicBezTo>
                    <a:pt x="5" y="57"/>
                    <a:pt x="5" y="58"/>
                    <a:pt x="5" y="58"/>
                  </a:cubicBezTo>
                  <a:cubicBezTo>
                    <a:pt x="6" y="59"/>
                    <a:pt x="6" y="59"/>
                    <a:pt x="6" y="59"/>
                  </a:cubicBezTo>
                  <a:cubicBezTo>
                    <a:pt x="9" y="56"/>
                    <a:pt x="9" y="56"/>
                    <a:pt x="9" y="56"/>
                  </a:cubicBezTo>
                  <a:cubicBezTo>
                    <a:pt x="11" y="56"/>
                    <a:pt x="11" y="56"/>
                    <a:pt x="11" y="56"/>
                  </a:cubicBezTo>
                  <a:cubicBezTo>
                    <a:pt x="11" y="54"/>
                    <a:pt x="11" y="54"/>
                    <a:pt x="11" y="54"/>
                  </a:cubicBezTo>
                  <a:cubicBezTo>
                    <a:pt x="12" y="55"/>
                    <a:pt x="12" y="55"/>
                    <a:pt x="12" y="55"/>
                  </a:cubicBezTo>
                  <a:cubicBezTo>
                    <a:pt x="13" y="56"/>
                    <a:pt x="13" y="56"/>
                    <a:pt x="13" y="56"/>
                  </a:cubicBezTo>
                  <a:cubicBezTo>
                    <a:pt x="14" y="56"/>
                    <a:pt x="14" y="56"/>
                    <a:pt x="14" y="56"/>
                  </a:cubicBezTo>
                  <a:cubicBezTo>
                    <a:pt x="16" y="58"/>
                    <a:pt x="16" y="58"/>
                    <a:pt x="16" y="58"/>
                  </a:cubicBezTo>
                  <a:cubicBezTo>
                    <a:pt x="18" y="57"/>
                    <a:pt x="18" y="57"/>
                    <a:pt x="18" y="57"/>
                  </a:cubicBezTo>
                  <a:cubicBezTo>
                    <a:pt x="18" y="55"/>
                    <a:pt x="18" y="55"/>
                    <a:pt x="18" y="55"/>
                  </a:cubicBezTo>
                  <a:cubicBezTo>
                    <a:pt x="18" y="55"/>
                    <a:pt x="18" y="55"/>
                    <a:pt x="18" y="55"/>
                  </a:cubicBezTo>
                  <a:cubicBezTo>
                    <a:pt x="22" y="54"/>
                    <a:pt x="22" y="54"/>
                    <a:pt x="22" y="54"/>
                  </a:cubicBezTo>
                  <a:cubicBezTo>
                    <a:pt x="22" y="58"/>
                    <a:pt x="22" y="58"/>
                    <a:pt x="22" y="58"/>
                  </a:cubicBezTo>
                  <a:cubicBezTo>
                    <a:pt x="25" y="57"/>
                    <a:pt x="25" y="57"/>
                    <a:pt x="25" y="57"/>
                  </a:cubicBezTo>
                  <a:cubicBezTo>
                    <a:pt x="28" y="54"/>
                    <a:pt x="28" y="54"/>
                    <a:pt x="28" y="54"/>
                  </a:cubicBezTo>
                  <a:cubicBezTo>
                    <a:pt x="29" y="54"/>
                    <a:pt x="29" y="54"/>
                    <a:pt x="29" y="54"/>
                  </a:cubicBezTo>
                  <a:cubicBezTo>
                    <a:pt x="30" y="53"/>
                    <a:pt x="30" y="53"/>
                    <a:pt x="30" y="53"/>
                  </a:cubicBezTo>
                  <a:cubicBezTo>
                    <a:pt x="30" y="52"/>
                    <a:pt x="30" y="52"/>
                    <a:pt x="30" y="52"/>
                  </a:cubicBezTo>
                  <a:cubicBezTo>
                    <a:pt x="33" y="51"/>
                    <a:pt x="33" y="51"/>
                    <a:pt x="33" y="51"/>
                  </a:cubicBezTo>
                  <a:cubicBezTo>
                    <a:pt x="35" y="47"/>
                    <a:pt x="35" y="47"/>
                    <a:pt x="35" y="47"/>
                  </a:cubicBezTo>
                  <a:cubicBezTo>
                    <a:pt x="35" y="42"/>
                    <a:pt x="35" y="42"/>
                    <a:pt x="35" y="42"/>
                  </a:cubicBezTo>
                  <a:cubicBezTo>
                    <a:pt x="34" y="41"/>
                    <a:pt x="34" y="41"/>
                    <a:pt x="34" y="41"/>
                  </a:cubicBezTo>
                  <a:cubicBezTo>
                    <a:pt x="35" y="39"/>
                    <a:pt x="35" y="39"/>
                    <a:pt x="35" y="39"/>
                  </a:cubicBezTo>
                  <a:cubicBezTo>
                    <a:pt x="37" y="38"/>
                    <a:pt x="37" y="38"/>
                    <a:pt x="37" y="38"/>
                  </a:cubicBezTo>
                  <a:cubicBezTo>
                    <a:pt x="37" y="38"/>
                    <a:pt x="39" y="34"/>
                    <a:pt x="39" y="34"/>
                  </a:cubicBezTo>
                  <a:cubicBezTo>
                    <a:pt x="39" y="34"/>
                    <a:pt x="40" y="32"/>
                    <a:pt x="40" y="32"/>
                  </a:cubicBezTo>
                  <a:cubicBezTo>
                    <a:pt x="40" y="32"/>
                    <a:pt x="43" y="30"/>
                    <a:pt x="43" y="30"/>
                  </a:cubicBezTo>
                  <a:cubicBezTo>
                    <a:pt x="43" y="30"/>
                    <a:pt x="45" y="28"/>
                    <a:pt x="45" y="28"/>
                  </a:cubicBezTo>
                  <a:cubicBezTo>
                    <a:pt x="45" y="25"/>
                    <a:pt x="45" y="25"/>
                    <a:pt x="45" y="25"/>
                  </a:cubicBezTo>
                  <a:cubicBezTo>
                    <a:pt x="46" y="22"/>
                    <a:pt x="46" y="22"/>
                    <a:pt x="46" y="22"/>
                  </a:cubicBezTo>
                  <a:cubicBezTo>
                    <a:pt x="46" y="18"/>
                    <a:pt x="46" y="18"/>
                    <a:pt x="46" y="18"/>
                  </a:cubicBezTo>
                  <a:cubicBezTo>
                    <a:pt x="47" y="14"/>
                    <a:pt x="47" y="14"/>
                    <a:pt x="47" y="14"/>
                  </a:cubicBezTo>
                  <a:cubicBezTo>
                    <a:pt x="47" y="9"/>
                    <a:pt x="47" y="9"/>
                    <a:pt x="47" y="9"/>
                  </a:cubicBezTo>
                  <a:cubicBezTo>
                    <a:pt x="51" y="3"/>
                    <a:pt x="51" y="3"/>
                    <a:pt x="51" y="3"/>
                  </a:cubicBezTo>
                  <a:cubicBezTo>
                    <a:pt x="51" y="1"/>
                    <a:pt x="51" y="1"/>
                    <a:pt x="51" y="1"/>
                  </a:cubicBezTo>
                  <a:cubicBezTo>
                    <a:pt x="51" y="0"/>
                    <a:pt x="51" y="0"/>
                    <a:pt x="51" y="0"/>
                  </a:cubicBezTo>
                  <a:cubicBezTo>
                    <a:pt x="49" y="0"/>
                    <a:pt x="49" y="0"/>
                    <a:pt x="49" y="0"/>
                  </a:cubicBezTo>
                  <a:lnTo>
                    <a:pt x="48" y="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37" name="Freeform 919">
              <a:extLst>
                <a:ext uri="{FF2B5EF4-FFF2-40B4-BE49-F238E27FC236}">
                  <a16:creationId xmlns:a16="http://schemas.microsoft.com/office/drawing/2014/main" id="{7C541EE2-0E1F-40EF-A7F9-6D3F21063C4F}"/>
                </a:ext>
              </a:extLst>
            </p:cNvPr>
            <p:cNvSpPr>
              <a:spLocks/>
            </p:cNvSpPr>
            <p:nvPr/>
          </p:nvSpPr>
          <p:spPr bwMode="auto">
            <a:xfrm>
              <a:off x="6384855" y="4353392"/>
              <a:ext cx="608213" cy="490513"/>
            </a:xfrm>
            <a:custGeom>
              <a:avLst/>
              <a:gdLst>
                <a:gd name="T0" fmla="*/ 122 w 130"/>
                <a:gd name="T1" fmla="*/ 10 h 129"/>
                <a:gd name="T2" fmla="*/ 120 w 130"/>
                <a:gd name="T3" fmla="*/ 6 h 129"/>
                <a:gd name="T4" fmla="*/ 116 w 130"/>
                <a:gd name="T5" fmla="*/ 7 h 129"/>
                <a:gd name="T6" fmla="*/ 106 w 130"/>
                <a:gd name="T7" fmla="*/ 6 h 129"/>
                <a:gd name="T8" fmla="*/ 101 w 130"/>
                <a:gd name="T9" fmla="*/ 1 h 129"/>
                <a:gd name="T10" fmla="*/ 95 w 130"/>
                <a:gd name="T11" fmla="*/ 1 h 129"/>
                <a:gd name="T12" fmla="*/ 89 w 130"/>
                <a:gd name="T13" fmla="*/ 0 h 129"/>
                <a:gd name="T14" fmla="*/ 85 w 130"/>
                <a:gd name="T15" fmla="*/ 4 h 129"/>
                <a:gd name="T16" fmla="*/ 76 w 130"/>
                <a:gd name="T17" fmla="*/ 6 h 129"/>
                <a:gd name="T18" fmla="*/ 62 w 130"/>
                <a:gd name="T19" fmla="*/ 8 h 129"/>
                <a:gd name="T20" fmla="*/ 50 w 130"/>
                <a:gd name="T21" fmla="*/ 2 h 129"/>
                <a:gd name="T22" fmla="*/ 43 w 130"/>
                <a:gd name="T23" fmla="*/ 7 h 129"/>
                <a:gd name="T24" fmla="*/ 44 w 130"/>
                <a:gd name="T25" fmla="*/ 15 h 129"/>
                <a:gd name="T26" fmla="*/ 39 w 130"/>
                <a:gd name="T27" fmla="*/ 30 h 129"/>
                <a:gd name="T28" fmla="*/ 38 w 130"/>
                <a:gd name="T29" fmla="*/ 40 h 129"/>
                <a:gd name="T30" fmla="*/ 32 w 130"/>
                <a:gd name="T31" fmla="*/ 46 h 129"/>
                <a:gd name="T32" fmla="*/ 27 w 130"/>
                <a:gd name="T33" fmla="*/ 53 h 129"/>
                <a:gd name="T34" fmla="*/ 26 w 130"/>
                <a:gd name="T35" fmla="*/ 63 h 129"/>
                <a:gd name="T36" fmla="*/ 22 w 130"/>
                <a:gd name="T37" fmla="*/ 66 h 129"/>
                <a:gd name="T38" fmla="*/ 15 w 130"/>
                <a:gd name="T39" fmla="*/ 70 h 129"/>
                <a:gd name="T40" fmla="*/ 11 w 130"/>
                <a:gd name="T41" fmla="*/ 67 h 129"/>
                <a:gd name="T42" fmla="*/ 7 w 130"/>
                <a:gd name="T43" fmla="*/ 68 h 129"/>
                <a:gd name="T44" fmla="*/ 2 w 130"/>
                <a:gd name="T45" fmla="*/ 76 h 129"/>
                <a:gd name="T46" fmla="*/ 1 w 130"/>
                <a:gd name="T47" fmla="*/ 77 h 129"/>
                <a:gd name="T48" fmla="*/ 29 w 130"/>
                <a:gd name="T49" fmla="*/ 76 h 129"/>
                <a:gd name="T50" fmla="*/ 32 w 130"/>
                <a:gd name="T51" fmla="*/ 85 h 129"/>
                <a:gd name="T52" fmla="*/ 40 w 130"/>
                <a:gd name="T53" fmla="*/ 92 h 129"/>
                <a:gd name="T54" fmla="*/ 49 w 130"/>
                <a:gd name="T55" fmla="*/ 91 h 129"/>
                <a:gd name="T56" fmla="*/ 57 w 130"/>
                <a:gd name="T57" fmla="*/ 86 h 129"/>
                <a:gd name="T58" fmla="*/ 66 w 130"/>
                <a:gd name="T59" fmla="*/ 94 h 129"/>
                <a:gd name="T60" fmla="*/ 65 w 130"/>
                <a:gd name="T61" fmla="*/ 101 h 129"/>
                <a:gd name="T62" fmla="*/ 69 w 130"/>
                <a:gd name="T63" fmla="*/ 110 h 129"/>
                <a:gd name="T64" fmla="*/ 68 w 130"/>
                <a:gd name="T65" fmla="*/ 113 h 129"/>
                <a:gd name="T66" fmla="*/ 72 w 130"/>
                <a:gd name="T67" fmla="*/ 112 h 129"/>
                <a:gd name="T68" fmla="*/ 76 w 130"/>
                <a:gd name="T69" fmla="*/ 111 h 129"/>
                <a:gd name="T70" fmla="*/ 79 w 130"/>
                <a:gd name="T71" fmla="*/ 112 h 129"/>
                <a:gd name="T72" fmla="*/ 82 w 130"/>
                <a:gd name="T73" fmla="*/ 114 h 129"/>
                <a:gd name="T74" fmla="*/ 84 w 130"/>
                <a:gd name="T75" fmla="*/ 115 h 129"/>
                <a:gd name="T76" fmla="*/ 91 w 130"/>
                <a:gd name="T77" fmla="*/ 117 h 129"/>
                <a:gd name="T78" fmla="*/ 100 w 130"/>
                <a:gd name="T79" fmla="*/ 118 h 129"/>
                <a:gd name="T80" fmla="*/ 102 w 130"/>
                <a:gd name="T81" fmla="*/ 116 h 129"/>
                <a:gd name="T82" fmla="*/ 107 w 130"/>
                <a:gd name="T83" fmla="*/ 120 h 129"/>
                <a:gd name="T84" fmla="*/ 111 w 130"/>
                <a:gd name="T85" fmla="*/ 124 h 129"/>
                <a:gd name="T86" fmla="*/ 115 w 130"/>
                <a:gd name="T87" fmla="*/ 129 h 129"/>
                <a:gd name="T88" fmla="*/ 119 w 130"/>
                <a:gd name="T89" fmla="*/ 127 h 129"/>
                <a:gd name="T90" fmla="*/ 119 w 130"/>
                <a:gd name="T91" fmla="*/ 129 h 129"/>
                <a:gd name="T92" fmla="*/ 117 w 130"/>
                <a:gd name="T93" fmla="*/ 120 h 129"/>
                <a:gd name="T94" fmla="*/ 113 w 130"/>
                <a:gd name="T95" fmla="*/ 119 h 129"/>
                <a:gd name="T96" fmla="*/ 112 w 130"/>
                <a:gd name="T97" fmla="*/ 109 h 129"/>
                <a:gd name="T98" fmla="*/ 112 w 130"/>
                <a:gd name="T99" fmla="*/ 106 h 129"/>
                <a:gd name="T100" fmla="*/ 112 w 130"/>
                <a:gd name="T101" fmla="*/ 103 h 129"/>
                <a:gd name="T102" fmla="*/ 114 w 130"/>
                <a:gd name="T103" fmla="*/ 95 h 129"/>
                <a:gd name="T104" fmla="*/ 126 w 130"/>
                <a:gd name="T105" fmla="*/ 93 h 129"/>
                <a:gd name="T106" fmla="*/ 118 w 130"/>
                <a:gd name="T107" fmla="*/ 77 h 129"/>
                <a:gd name="T108" fmla="*/ 117 w 130"/>
                <a:gd name="T109" fmla="*/ 67 h 129"/>
                <a:gd name="T110" fmla="*/ 114 w 130"/>
                <a:gd name="T111" fmla="*/ 55 h 129"/>
                <a:gd name="T112" fmla="*/ 115 w 130"/>
                <a:gd name="T113" fmla="*/ 51 h 129"/>
                <a:gd name="T114" fmla="*/ 119 w 130"/>
                <a:gd name="T115" fmla="*/ 46 h 129"/>
                <a:gd name="T116" fmla="*/ 130 w 130"/>
                <a:gd name="T117" fmla="*/ 22 h 129"/>
                <a:gd name="T118" fmla="*/ 127 w 130"/>
                <a:gd name="T119" fmla="*/ 18 h 129"/>
                <a:gd name="T120" fmla="*/ 127 w 130"/>
                <a:gd name="T121" fmla="*/ 14 h 129"/>
                <a:gd name="T122" fmla="*/ 125 w 130"/>
                <a:gd name="T123" fmla="*/ 1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 h="129">
                  <a:moveTo>
                    <a:pt x="125" y="12"/>
                  </a:moveTo>
                  <a:cubicBezTo>
                    <a:pt x="125" y="10"/>
                    <a:pt x="125" y="10"/>
                    <a:pt x="125" y="10"/>
                  </a:cubicBezTo>
                  <a:cubicBezTo>
                    <a:pt x="122" y="10"/>
                    <a:pt x="122" y="10"/>
                    <a:pt x="122" y="10"/>
                  </a:cubicBezTo>
                  <a:cubicBezTo>
                    <a:pt x="122" y="9"/>
                    <a:pt x="122" y="9"/>
                    <a:pt x="122" y="9"/>
                  </a:cubicBezTo>
                  <a:cubicBezTo>
                    <a:pt x="120" y="7"/>
                    <a:pt x="120" y="7"/>
                    <a:pt x="120" y="7"/>
                  </a:cubicBezTo>
                  <a:cubicBezTo>
                    <a:pt x="120" y="6"/>
                    <a:pt x="120" y="6"/>
                    <a:pt x="120" y="6"/>
                  </a:cubicBezTo>
                  <a:cubicBezTo>
                    <a:pt x="118" y="5"/>
                    <a:pt x="118" y="5"/>
                    <a:pt x="118" y="5"/>
                  </a:cubicBezTo>
                  <a:cubicBezTo>
                    <a:pt x="117" y="7"/>
                    <a:pt x="117" y="7"/>
                    <a:pt x="117" y="7"/>
                  </a:cubicBezTo>
                  <a:cubicBezTo>
                    <a:pt x="116" y="7"/>
                    <a:pt x="116" y="7"/>
                    <a:pt x="116" y="7"/>
                  </a:cubicBezTo>
                  <a:cubicBezTo>
                    <a:pt x="113" y="6"/>
                    <a:pt x="113" y="6"/>
                    <a:pt x="113" y="6"/>
                  </a:cubicBezTo>
                  <a:cubicBezTo>
                    <a:pt x="110" y="8"/>
                    <a:pt x="110" y="8"/>
                    <a:pt x="110" y="8"/>
                  </a:cubicBezTo>
                  <a:cubicBezTo>
                    <a:pt x="106" y="6"/>
                    <a:pt x="106" y="6"/>
                    <a:pt x="106" y="6"/>
                  </a:cubicBezTo>
                  <a:cubicBezTo>
                    <a:pt x="106" y="4"/>
                    <a:pt x="106" y="4"/>
                    <a:pt x="106" y="4"/>
                  </a:cubicBezTo>
                  <a:cubicBezTo>
                    <a:pt x="103" y="2"/>
                    <a:pt x="103" y="2"/>
                    <a:pt x="103" y="2"/>
                  </a:cubicBezTo>
                  <a:cubicBezTo>
                    <a:pt x="103" y="2"/>
                    <a:pt x="102" y="1"/>
                    <a:pt x="101" y="1"/>
                  </a:cubicBezTo>
                  <a:cubicBezTo>
                    <a:pt x="101" y="1"/>
                    <a:pt x="100" y="3"/>
                    <a:pt x="100" y="3"/>
                  </a:cubicBezTo>
                  <a:cubicBezTo>
                    <a:pt x="97" y="3"/>
                    <a:pt x="97" y="3"/>
                    <a:pt x="97" y="3"/>
                  </a:cubicBezTo>
                  <a:cubicBezTo>
                    <a:pt x="95" y="1"/>
                    <a:pt x="95" y="1"/>
                    <a:pt x="95" y="1"/>
                  </a:cubicBezTo>
                  <a:cubicBezTo>
                    <a:pt x="93" y="1"/>
                    <a:pt x="93" y="1"/>
                    <a:pt x="93" y="1"/>
                  </a:cubicBezTo>
                  <a:cubicBezTo>
                    <a:pt x="91" y="0"/>
                    <a:pt x="91" y="0"/>
                    <a:pt x="91" y="0"/>
                  </a:cubicBezTo>
                  <a:cubicBezTo>
                    <a:pt x="89" y="0"/>
                    <a:pt x="89" y="0"/>
                    <a:pt x="89" y="0"/>
                  </a:cubicBezTo>
                  <a:cubicBezTo>
                    <a:pt x="89" y="2"/>
                    <a:pt x="89" y="2"/>
                    <a:pt x="89" y="2"/>
                  </a:cubicBezTo>
                  <a:cubicBezTo>
                    <a:pt x="88" y="3"/>
                    <a:pt x="88" y="3"/>
                    <a:pt x="88" y="3"/>
                  </a:cubicBezTo>
                  <a:cubicBezTo>
                    <a:pt x="85" y="4"/>
                    <a:pt x="85" y="4"/>
                    <a:pt x="85" y="4"/>
                  </a:cubicBezTo>
                  <a:cubicBezTo>
                    <a:pt x="83" y="2"/>
                    <a:pt x="83" y="2"/>
                    <a:pt x="83" y="2"/>
                  </a:cubicBezTo>
                  <a:cubicBezTo>
                    <a:pt x="82" y="3"/>
                    <a:pt x="82" y="3"/>
                    <a:pt x="82" y="3"/>
                  </a:cubicBezTo>
                  <a:cubicBezTo>
                    <a:pt x="76" y="6"/>
                    <a:pt x="76" y="6"/>
                    <a:pt x="76" y="6"/>
                  </a:cubicBezTo>
                  <a:cubicBezTo>
                    <a:pt x="73" y="4"/>
                    <a:pt x="73" y="4"/>
                    <a:pt x="73" y="4"/>
                  </a:cubicBezTo>
                  <a:cubicBezTo>
                    <a:pt x="70" y="8"/>
                    <a:pt x="70" y="8"/>
                    <a:pt x="70" y="8"/>
                  </a:cubicBezTo>
                  <a:cubicBezTo>
                    <a:pt x="62" y="8"/>
                    <a:pt x="62" y="8"/>
                    <a:pt x="62" y="8"/>
                  </a:cubicBezTo>
                  <a:cubicBezTo>
                    <a:pt x="57" y="6"/>
                    <a:pt x="57" y="6"/>
                    <a:pt x="57" y="6"/>
                  </a:cubicBezTo>
                  <a:cubicBezTo>
                    <a:pt x="54" y="3"/>
                    <a:pt x="54" y="3"/>
                    <a:pt x="54" y="3"/>
                  </a:cubicBezTo>
                  <a:cubicBezTo>
                    <a:pt x="50" y="2"/>
                    <a:pt x="50" y="2"/>
                    <a:pt x="50" y="2"/>
                  </a:cubicBezTo>
                  <a:cubicBezTo>
                    <a:pt x="47" y="3"/>
                    <a:pt x="47" y="3"/>
                    <a:pt x="47" y="3"/>
                  </a:cubicBezTo>
                  <a:cubicBezTo>
                    <a:pt x="45" y="6"/>
                    <a:pt x="45" y="6"/>
                    <a:pt x="45" y="6"/>
                  </a:cubicBezTo>
                  <a:cubicBezTo>
                    <a:pt x="43" y="7"/>
                    <a:pt x="43" y="7"/>
                    <a:pt x="43" y="7"/>
                  </a:cubicBezTo>
                  <a:cubicBezTo>
                    <a:pt x="44" y="12"/>
                    <a:pt x="44" y="12"/>
                    <a:pt x="44" y="12"/>
                  </a:cubicBezTo>
                  <a:cubicBezTo>
                    <a:pt x="44" y="13"/>
                    <a:pt x="44" y="13"/>
                    <a:pt x="44" y="13"/>
                  </a:cubicBezTo>
                  <a:cubicBezTo>
                    <a:pt x="44" y="15"/>
                    <a:pt x="44" y="15"/>
                    <a:pt x="44" y="15"/>
                  </a:cubicBezTo>
                  <a:cubicBezTo>
                    <a:pt x="40" y="21"/>
                    <a:pt x="40" y="21"/>
                    <a:pt x="40" y="21"/>
                  </a:cubicBezTo>
                  <a:cubicBezTo>
                    <a:pt x="40" y="26"/>
                    <a:pt x="40" y="26"/>
                    <a:pt x="40" y="26"/>
                  </a:cubicBezTo>
                  <a:cubicBezTo>
                    <a:pt x="39" y="30"/>
                    <a:pt x="39" y="30"/>
                    <a:pt x="39" y="30"/>
                  </a:cubicBezTo>
                  <a:cubicBezTo>
                    <a:pt x="39" y="34"/>
                    <a:pt x="39" y="34"/>
                    <a:pt x="39" y="34"/>
                  </a:cubicBezTo>
                  <a:cubicBezTo>
                    <a:pt x="38" y="37"/>
                    <a:pt x="38" y="37"/>
                    <a:pt x="38" y="37"/>
                  </a:cubicBezTo>
                  <a:cubicBezTo>
                    <a:pt x="38" y="40"/>
                    <a:pt x="38" y="40"/>
                    <a:pt x="38" y="40"/>
                  </a:cubicBezTo>
                  <a:cubicBezTo>
                    <a:pt x="38" y="40"/>
                    <a:pt x="36" y="42"/>
                    <a:pt x="36" y="42"/>
                  </a:cubicBezTo>
                  <a:cubicBezTo>
                    <a:pt x="36" y="42"/>
                    <a:pt x="33" y="44"/>
                    <a:pt x="33" y="44"/>
                  </a:cubicBezTo>
                  <a:cubicBezTo>
                    <a:pt x="33" y="44"/>
                    <a:pt x="32" y="46"/>
                    <a:pt x="32" y="46"/>
                  </a:cubicBezTo>
                  <a:cubicBezTo>
                    <a:pt x="32" y="46"/>
                    <a:pt x="30" y="50"/>
                    <a:pt x="30" y="50"/>
                  </a:cubicBezTo>
                  <a:cubicBezTo>
                    <a:pt x="28" y="51"/>
                    <a:pt x="28" y="51"/>
                    <a:pt x="28" y="51"/>
                  </a:cubicBezTo>
                  <a:cubicBezTo>
                    <a:pt x="27" y="53"/>
                    <a:pt x="27" y="53"/>
                    <a:pt x="27" y="53"/>
                  </a:cubicBezTo>
                  <a:cubicBezTo>
                    <a:pt x="28" y="54"/>
                    <a:pt x="28" y="54"/>
                    <a:pt x="28" y="54"/>
                  </a:cubicBezTo>
                  <a:cubicBezTo>
                    <a:pt x="28" y="59"/>
                    <a:pt x="28" y="59"/>
                    <a:pt x="28" y="59"/>
                  </a:cubicBezTo>
                  <a:cubicBezTo>
                    <a:pt x="26" y="63"/>
                    <a:pt x="26" y="63"/>
                    <a:pt x="26" y="63"/>
                  </a:cubicBezTo>
                  <a:cubicBezTo>
                    <a:pt x="23" y="64"/>
                    <a:pt x="23" y="64"/>
                    <a:pt x="23" y="64"/>
                  </a:cubicBezTo>
                  <a:cubicBezTo>
                    <a:pt x="23" y="65"/>
                    <a:pt x="23" y="65"/>
                    <a:pt x="23" y="65"/>
                  </a:cubicBezTo>
                  <a:cubicBezTo>
                    <a:pt x="22" y="66"/>
                    <a:pt x="22" y="66"/>
                    <a:pt x="22" y="66"/>
                  </a:cubicBezTo>
                  <a:cubicBezTo>
                    <a:pt x="21" y="66"/>
                    <a:pt x="21" y="66"/>
                    <a:pt x="21" y="66"/>
                  </a:cubicBezTo>
                  <a:cubicBezTo>
                    <a:pt x="18" y="69"/>
                    <a:pt x="18" y="69"/>
                    <a:pt x="18" y="69"/>
                  </a:cubicBezTo>
                  <a:cubicBezTo>
                    <a:pt x="15" y="70"/>
                    <a:pt x="15" y="70"/>
                    <a:pt x="15" y="70"/>
                  </a:cubicBezTo>
                  <a:cubicBezTo>
                    <a:pt x="15" y="66"/>
                    <a:pt x="15" y="66"/>
                    <a:pt x="15" y="66"/>
                  </a:cubicBezTo>
                  <a:cubicBezTo>
                    <a:pt x="11" y="67"/>
                    <a:pt x="11" y="67"/>
                    <a:pt x="11" y="67"/>
                  </a:cubicBezTo>
                  <a:cubicBezTo>
                    <a:pt x="11" y="67"/>
                    <a:pt x="11" y="67"/>
                    <a:pt x="11" y="67"/>
                  </a:cubicBezTo>
                  <a:cubicBezTo>
                    <a:pt x="11" y="69"/>
                    <a:pt x="11" y="69"/>
                    <a:pt x="11" y="69"/>
                  </a:cubicBezTo>
                  <a:cubicBezTo>
                    <a:pt x="9" y="70"/>
                    <a:pt x="9" y="70"/>
                    <a:pt x="9" y="70"/>
                  </a:cubicBezTo>
                  <a:cubicBezTo>
                    <a:pt x="7" y="68"/>
                    <a:pt x="7" y="68"/>
                    <a:pt x="7" y="68"/>
                  </a:cubicBezTo>
                  <a:cubicBezTo>
                    <a:pt x="2" y="71"/>
                    <a:pt x="2" y="71"/>
                    <a:pt x="2" y="71"/>
                  </a:cubicBezTo>
                  <a:cubicBezTo>
                    <a:pt x="2" y="72"/>
                    <a:pt x="2" y="72"/>
                    <a:pt x="2" y="72"/>
                  </a:cubicBezTo>
                  <a:cubicBezTo>
                    <a:pt x="2" y="76"/>
                    <a:pt x="2" y="76"/>
                    <a:pt x="2" y="76"/>
                  </a:cubicBezTo>
                  <a:cubicBezTo>
                    <a:pt x="1" y="76"/>
                    <a:pt x="1" y="76"/>
                    <a:pt x="1" y="76"/>
                  </a:cubicBezTo>
                  <a:cubicBezTo>
                    <a:pt x="1" y="76"/>
                    <a:pt x="1" y="76"/>
                    <a:pt x="1" y="76"/>
                  </a:cubicBezTo>
                  <a:cubicBezTo>
                    <a:pt x="0" y="76"/>
                    <a:pt x="0" y="76"/>
                    <a:pt x="1" y="77"/>
                  </a:cubicBezTo>
                  <a:cubicBezTo>
                    <a:pt x="1" y="77"/>
                    <a:pt x="2" y="77"/>
                    <a:pt x="2" y="78"/>
                  </a:cubicBezTo>
                  <a:cubicBezTo>
                    <a:pt x="6" y="76"/>
                    <a:pt x="6" y="76"/>
                    <a:pt x="6" y="76"/>
                  </a:cubicBezTo>
                  <a:cubicBezTo>
                    <a:pt x="29" y="76"/>
                    <a:pt x="29" y="76"/>
                    <a:pt x="29" y="76"/>
                  </a:cubicBezTo>
                  <a:cubicBezTo>
                    <a:pt x="31" y="79"/>
                    <a:pt x="31" y="79"/>
                    <a:pt x="31" y="79"/>
                  </a:cubicBezTo>
                  <a:cubicBezTo>
                    <a:pt x="31" y="80"/>
                    <a:pt x="31" y="80"/>
                    <a:pt x="31" y="80"/>
                  </a:cubicBezTo>
                  <a:cubicBezTo>
                    <a:pt x="32" y="85"/>
                    <a:pt x="32" y="85"/>
                    <a:pt x="32" y="85"/>
                  </a:cubicBezTo>
                  <a:cubicBezTo>
                    <a:pt x="34" y="88"/>
                    <a:pt x="34" y="88"/>
                    <a:pt x="34" y="88"/>
                  </a:cubicBezTo>
                  <a:cubicBezTo>
                    <a:pt x="36" y="92"/>
                    <a:pt x="36" y="92"/>
                    <a:pt x="36" y="92"/>
                  </a:cubicBezTo>
                  <a:cubicBezTo>
                    <a:pt x="40" y="92"/>
                    <a:pt x="40" y="92"/>
                    <a:pt x="40" y="92"/>
                  </a:cubicBezTo>
                  <a:cubicBezTo>
                    <a:pt x="43" y="90"/>
                    <a:pt x="43" y="90"/>
                    <a:pt x="43" y="90"/>
                  </a:cubicBezTo>
                  <a:cubicBezTo>
                    <a:pt x="46" y="91"/>
                    <a:pt x="46" y="91"/>
                    <a:pt x="46" y="91"/>
                  </a:cubicBezTo>
                  <a:cubicBezTo>
                    <a:pt x="49" y="91"/>
                    <a:pt x="49" y="91"/>
                    <a:pt x="49" y="91"/>
                  </a:cubicBezTo>
                  <a:cubicBezTo>
                    <a:pt x="50" y="84"/>
                    <a:pt x="50" y="84"/>
                    <a:pt x="50" y="84"/>
                  </a:cubicBezTo>
                  <a:cubicBezTo>
                    <a:pt x="58" y="84"/>
                    <a:pt x="58" y="84"/>
                    <a:pt x="58" y="84"/>
                  </a:cubicBezTo>
                  <a:cubicBezTo>
                    <a:pt x="57" y="86"/>
                    <a:pt x="57" y="86"/>
                    <a:pt x="57" y="86"/>
                  </a:cubicBezTo>
                  <a:cubicBezTo>
                    <a:pt x="65" y="86"/>
                    <a:pt x="65" y="86"/>
                    <a:pt x="65" y="86"/>
                  </a:cubicBezTo>
                  <a:cubicBezTo>
                    <a:pt x="65" y="91"/>
                    <a:pt x="65" y="91"/>
                    <a:pt x="65" y="91"/>
                  </a:cubicBezTo>
                  <a:cubicBezTo>
                    <a:pt x="66" y="94"/>
                    <a:pt x="66" y="94"/>
                    <a:pt x="66" y="94"/>
                  </a:cubicBezTo>
                  <a:cubicBezTo>
                    <a:pt x="66" y="99"/>
                    <a:pt x="66" y="99"/>
                    <a:pt x="66" y="99"/>
                  </a:cubicBezTo>
                  <a:cubicBezTo>
                    <a:pt x="65" y="100"/>
                    <a:pt x="65" y="100"/>
                    <a:pt x="65" y="100"/>
                  </a:cubicBezTo>
                  <a:cubicBezTo>
                    <a:pt x="65" y="101"/>
                    <a:pt x="65" y="101"/>
                    <a:pt x="65" y="101"/>
                  </a:cubicBezTo>
                  <a:cubicBezTo>
                    <a:pt x="68" y="104"/>
                    <a:pt x="68" y="104"/>
                    <a:pt x="68" y="104"/>
                  </a:cubicBezTo>
                  <a:cubicBezTo>
                    <a:pt x="69" y="107"/>
                    <a:pt x="69" y="107"/>
                    <a:pt x="69" y="107"/>
                  </a:cubicBezTo>
                  <a:cubicBezTo>
                    <a:pt x="69" y="110"/>
                    <a:pt x="69" y="110"/>
                    <a:pt x="69" y="110"/>
                  </a:cubicBezTo>
                  <a:cubicBezTo>
                    <a:pt x="68" y="111"/>
                    <a:pt x="68" y="111"/>
                    <a:pt x="68" y="111"/>
                  </a:cubicBezTo>
                  <a:cubicBezTo>
                    <a:pt x="68" y="112"/>
                    <a:pt x="68" y="112"/>
                    <a:pt x="68" y="112"/>
                  </a:cubicBezTo>
                  <a:cubicBezTo>
                    <a:pt x="68" y="113"/>
                    <a:pt x="68" y="113"/>
                    <a:pt x="68" y="113"/>
                  </a:cubicBezTo>
                  <a:cubicBezTo>
                    <a:pt x="69" y="114"/>
                    <a:pt x="69" y="114"/>
                    <a:pt x="69" y="114"/>
                  </a:cubicBezTo>
                  <a:cubicBezTo>
                    <a:pt x="70" y="112"/>
                    <a:pt x="70" y="112"/>
                    <a:pt x="70" y="112"/>
                  </a:cubicBezTo>
                  <a:cubicBezTo>
                    <a:pt x="72" y="112"/>
                    <a:pt x="72" y="112"/>
                    <a:pt x="72" y="112"/>
                  </a:cubicBezTo>
                  <a:cubicBezTo>
                    <a:pt x="72" y="112"/>
                    <a:pt x="72" y="112"/>
                    <a:pt x="72" y="112"/>
                  </a:cubicBezTo>
                  <a:cubicBezTo>
                    <a:pt x="75" y="112"/>
                    <a:pt x="75" y="112"/>
                    <a:pt x="75" y="112"/>
                  </a:cubicBezTo>
                  <a:cubicBezTo>
                    <a:pt x="76" y="111"/>
                    <a:pt x="76" y="111"/>
                    <a:pt x="76" y="111"/>
                  </a:cubicBezTo>
                  <a:cubicBezTo>
                    <a:pt x="77" y="111"/>
                    <a:pt x="77" y="111"/>
                    <a:pt x="77" y="111"/>
                  </a:cubicBezTo>
                  <a:cubicBezTo>
                    <a:pt x="77" y="111"/>
                    <a:pt x="78" y="112"/>
                    <a:pt x="78" y="112"/>
                  </a:cubicBezTo>
                  <a:cubicBezTo>
                    <a:pt x="78" y="112"/>
                    <a:pt x="79" y="112"/>
                    <a:pt x="79" y="112"/>
                  </a:cubicBezTo>
                  <a:cubicBezTo>
                    <a:pt x="81" y="111"/>
                    <a:pt x="81" y="111"/>
                    <a:pt x="81" y="111"/>
                  </a:cubicBezTo>
                  <a:cubicBezTo>
                    <a:pt x="83" y="112"/>
                    <a:pt x="83" y="112"/>
                    <a:pt x="83" y="112"/>
                  </a:cubicBezTo>
                  <a:cubicBezTo>
                    <a:pt x="82" y="114"/>
                    <a:pt x="82" y="114"/>
                    <a:pt x="82" y="114"/>
                  </a:cubicBezTo>
                  <a:cubicBezTo>
                    <a:pt x="82" y="115"/>
                    <a:pt x="82" y="115"/>
                    <a:pt x="82" y="115"/>
                  </a:cubicBezTo>
                  <a:cubicBezTo>
                    <a:pt x="83" y="115"/>
                    <a:pt x="83" y="115"/>
                    <a:pt x="83" y="115"/>
                  </a:cubicBezTo>
                  <a:cubicBezTo>
                    <a:pt x="84" y="115"/>
                    <a:pt x="84" y="115"/>
                    <a:pt x="84" y="115"/>
                  </a:cubicBezTo>
                  <a:cubicBezTo>
                    <a:pt x="90" y="113"/>
                    <a:pt x="90" y="113"/>
                    <a:pt x="90" y="113"/>
                  </a:cubicBezTo>
                  <a:cubicBezTo>
                    <a:pt x="90" y="116"/>
                    <a:pt x="90" y="116"/>
                    <a:pt x="90" y="116"/>
                  </a:cubicBezTo>
                  <a:cubicBezTo>
                    <a:pt x="91" y="117"/>
                    <a:pt x="91" y="117"/>
                    <a:pt x="91" y="117"/>
                  </a:cubicBezTo>
                  <a:cubicBezTo>
                    <a:pt x="93" y="117"/>
                    <a:pt x="93" y="117"/>
                    <a:pt x="93" y="117"/>
                  </a:cubicBezTo>
                  <a:cubicBezTo>
                    <a:pt x="94" y="118"/>
                    <a:pt x="94" y="118"/>
                    <a:pt x="94" y="118"/>
                  </a:cubicBezTo>
                  <a:cubicBezTo>
                    <a:pt x="100" y="118"/>
                    <a:pt x="100" y="118"/>
                    <a:pt x="100" y="118"/>
                  </a:cubicBezTo>
                  <a:cubicBezTo>
                    <a:pt x="101" y="118"/>
                    <a:pt x="101" y="118"/>
                    <a:pt x="101" y="118"/>
                  </a:cubicBezTo>
                  <a:cubicBezTo>
                    <a:pt x="101" y="116"/>
                    <a:pt x="101" y="116"/>
                    <a:pt x="101" y="116"/>
                  </a:cubicBezTo>
                  <a:cubicBezTo>
                    <a:pt x="102" y="116"/>
                    <a:pt x="102" y="116"/>
                    <a:pt x="102" y="116"/>
                  </a:cubicBezTo>
                  <a:cubicBezTo>
                    <a:pt x="102" y="118"/>
                    <a:pt x="102" y="118"/>
                    <a:pt x="102" y="118"/>
                  </a:cubicBezTo>
                  <a:cubicBezTo>
                    <a:pt x="105" y="120"/>
                    <a:pt x="105" y="120"/>
                    <a:pt x="105" y="120"/>
                  </a:cubicBezTo>
                  <a:cubicBezTo>
                    <a:pt x="107" y="120"/>
                    <a:pt x="107" y="120"/>
                    <a:pt x="107" y="120"/>
                  </a:cubicBezTo>
                  <a:cubicBezTo>
                    <a:pt x="109" y="122"/>
                    <a:pt x="109" y="122"/>
                    <a:pt x="109" y="122"/>
                  </a:cubicBezTo>
                  <a:cubicBezTo>
                    <a:pt x="111" y="122"/>
                    <a:pt x="111" y="122"/>
                    <a:pt x="111" y="122"/>
                  </a:cubicBezTo>
                  <a:cubicBezTo>
                    <a:pt x="111" y="124"/>
                    <a:pt x="111" y="124"/>
                    <a:pt x="111" y="124"/>
                  </a:cubicBezTo>
                  <a:cubicBezTo>
                    <a:pt x="113" y="125"/>
                    <a:pt x="113" y="125"/>
                    <a:pt x="113" y="125"/>
                  </a:cubicBezTo>
                  <a:cubicBezTo>
                    <a:pt x="113" y="127"/>
                    <a:pt x="113" y="127"/>
                    <a:pt x="113" y="127"/>
                  </a:cubicBezTo>
                  <a:cubicBezTo>
                    <a:pt x="115" y="129"/>
                    <a:pt x="115" y="129"/>
                    <a:pt x="115" y="129"/>
                  </a:cubicBezTo>
                  <a:cubicBezTo>
                    <a:pt x="116" y="129"/>
                    <a:pt x="116" y="129"/>
                    <a:pt x="116" y="129"/>
                  </a:cubicBezTo>
                  <a:cubicBezTo>
                    <a:pt x="118" y="127"/>
                    <a:pt x="118" y="127"/>
                    <a:pt x="118" y="127"/>
                  </a:cubicBezTo>
                  <a:cubicBezTo>
                    <a:pt x="119" y="127"/>
                    <a:pt x="119" y="127"/>
                    <a:pt x="119" y="127"/>
                  </a:cubicBezTo>
                  <a:cubicBezTo>
                    <a:pt x="119" y="128"/>
                    <a:pt x="119" y="128"/>
                    <a:pt x="119" y="128"/>
                  </a:cubicBezTo>
                  <a:cubicBezTo>
                    <a:pt x="119" y="128"/>
                    <a:pt x="119" y="128"/>
                    <a:pt x="119" y="128"/>
                  </a:cubicBezTo>
                  <a:cubicBezTo>
                    <a:pt x="119" y="129"/>
                    <a:pt x="119" y="129"/>
                    <a:pt x="119" y="129"/>
                  </a:cubicBezTo>
                  <a:cubicBezTo>
                    <a:pt x="120" y="129"/>
                    <a:pt x="120" y="129"/>
                    <a:pt x="120" y="129"/>
                  </a:cubicBezTo>
                  <a:cubicBezTo>
                    <a:pt x="120" y="120"/>
                    <a:pt x="120" y="120"/>
                    <a:pt x="120" y="120"/>
                  </a:cubicBezTo>
                  <a:cubicBezTo>
                    <a:pt x="117" y="120"/>
                    <a:pt x="117" y="120"/>
                    <a:pt x="117" y="120"/>
                  </a:cubicBezTo>
                  <a:cubicBezTo>
                    <a:pt x="117" y="122"/>
                    <a:pt x="117" y="122"/>
                    <a:pt x="117" y="122"/>
                  </a:cubicBezTo>
                  <a:cubicBezTo>
                    <a:pt x="114" y="121"/>
                    <a:pt x="114" y="121"/>
                    <a:pt x="114" y="121"/>
                  </a:cubicBezTo>
                  <a:cubicBezTo>
                    <a:pt x="113" y="119"/>
                    <a:pt x="113" y="119"/>
                    <a:pt x="113" y="119"/>
                  </a:cubicBezTo>
                  <a:cubicBezTo>
                    <a:pt x="110" y="118"/>
                    <a:pt x="110" y="118"/>
                    <a:pt x="110" y="118"/>
                  </a:cubicBezTo>
                  <a:cubicBezTo>
                    <a:pt x="110" y="115"/>
                    <a:pt x="110" y="115"/>
                    <a:pt x="110" y="115"/>
                  </a:cubicBezTo>
                  <a:cubicBezTo>
                    <a:pt x="112" y="109"/>
                    <a:pt x="112" y="109"/>
                    <a:pt x="112" y="109"/>
                  </a:cubicBezTo>
                  <a:cubicBezTo>
                    <a:pt x="112" y="108"/>
                    <a:pt x="112" y="108"/>
                    <a:pt x="112" y="108"/>
                  </a:cubicBezTo>
                  <a:cubicBezTo>
                    <a:pt x="111" y="107"/>
                    <a:pt x="111" y="107"/>
                    <a:pt x="111" y="107"/>
                  </a:cubicBezTo>
                  <a:cubicBezTo>
                    <a:pt x="112" y="106"/>
                    <a:pt x="112" y="106"/>
                    <a:pt x="112" y="106"/>
                  </a:cubicBezTo>
                  <a:cubicBezTo>
                    <a:pt x="112" y="104"/>
                    <a:pt x="112" y="104"/>
                    <a:pt x="112" y="104"/>
                  </a:cubicBezTo>
                  <a:cubicBezTo>
                    <a:pt x="112" y="104"/>
                    <a:pt x="112" y="104"/>
                    <a:pt x="112" y="104"/>
                  </a:cubicBezTo>
                  <a:cubicBezTo>
                    <a:pt x="112" y="103"/>
                    <a:pt x="112" y="103"/>
                    <a:pt x="112" y="103"/>
                  </a:cubicBezTo>
                  <a:cubicBezTo>
                    <a:pt x="110" y="100"/>
                    <a:pt x="110" y="100"/>
                    <a:pt x="110" y="100"/>
                  </a:cubicBezTo>
                  <a:cubicBezTo>
                    <a:pt x="114" y="96"/>
                    <a:pt x="114" y="96"/>
                    <a:pt x="114" y="96"/>
                  </a:cubicBezTo>
                  <a:cubicBezTo>
                    <a:pt x="114" y="95"/>
                    <a:pt x="114" y="95"/>
                    <a:pt x="114" y="95"/>
                  </a:cubicBezTo>
                  <a:cubicBezTo>
                    <a:pt x="114" y="95"/>
                    <a:pt x="114" y="95"/>
                    <a:pt x="114" y="95"/>
                  </a:cubicBezTo>
                  <a:cubicBezTo>
                    <a:pt x="114" y="94"/>
                    <a:pt x="114" y="94"/>
                    <a:pt x="114" y="94"/>
                  </a:cubicBezTo>
                  <a:cubicBezTo>
                    <a:pt x="126" y="93"/>
                    <a:pt x="126" y="93"/>
                    <a:pt x="126" y="93"/>
                  </a:cubicBezTo>
                  <a:cubicBezTo>
                    <a:pt x="123" y="85"/>
                    <a:pt x="123" y="85"/>
                    <a:pt x="123" y="85"/>
                  </a:cubicBezTo>
                  <a:cubicBezTo>
                    <a:pt x="118" y="79"/>
                    <a:pt x="118" y="79"/>
                    <a:pt x="118" y="79"/>
                  </a:cubicBezTo>
                  <a:cubicBezTo>
                    <a:pt x="118" y="77"/>
                    <a:pt x="118" y="77"/>
                    <a:pt x="118" y="77"/>
                  </a:cubicBezTo>
                  <a:cubicBezTo>
                    <a:pt x="119" y="75"/>
                    <a:pt x="119" y="75"/>
                    <a:pt x="119" y="75"/>
                  </a:cubicBezTo>
                  <a:cubicBezTo>
                    <a:pt x="117" y="71"/>
                    <a:pt x="117" y="71"/>
                    <a:pt x="117" y="71"/>
                  </a:cubicBezTo>
                  <a:cubicBezTo>
                    <a:pt x="117" y="67"/>
                    <a:pt x="117" y="67"/>
                    <a:pt x="117" y="67"/>
                  </a:cubicBezTo>
                  <a:cubicBezTo>
                    <a:pt x="116" y="63"/>
                    <a:pt x="116" y="63"/>
                    <a:pt x="116" y="63"/>
                  </a:cubicBezTo>
                  <a:cubicBezTo>
                    <a:pt x="116" y="58"/>
                    <a:pt x="116" y="58"/>
                    <a:pt x="116" y="58"/>
                  </a:cubicBezTo>
                  <a:cubicBezTo>
                    <a:pt x="114" y="55"/>
                    <a:pt x="114" y="55"/>
                    <a:pt x="114" y="55"/>
                  </a:cubicBezTo>
                  <a:cubicBezTo>
                    <a:pt x="114" y="55"/>
                    <a:pt x="114" y="55"/>
                    <a:pt x="114" y="55"/>
                  </a:cubicBezTo>
                  <a:cubicBezTo>
                    <a:pt x="113" y="53"/>
                    <a:pt x="113" y="53"/>
                    <a:pt x="113" y="53"/>
                  </a:cubicBezTo>
                  <a:cubicBezTo>
                    <a:pt x="115" y="51"/>
                    <a:pt x="115" y="51"/>
                    <a:pt x="115" y="51"/>
                  </a:cubicBezTo>
                  <a:cubicBezTo>
                    <a:pt x="115" y="49"/>
                    <a:pt x="115" y="49"/>
                    <a:pt x="115" y="49"/>
                  </a:cubicBezTo>
                  <a:cubicBezTo>
                    <a:pt x="117" y="47"/>
                    <a:pt x="117" y="47"/>
                    <a:pt x="117" y="47"/>
                  </a:cubicBezTo>
                  <a:cubicBezTo>
                    <a:pt x="119" y="46"/>
                    <a:pt x="119" y="46"/>
                    <a:pt x="119" y="46"/>
                  </a:cubicBezTo>
                  <a:cubicBezTo>
                    <a:pt x="119" y="37"/>
                    <a:pt x="119" y="37"/>
                    <a:pt x="119" y="37"/>
                  </a:cubicBezTo>
                  <a:cubicBezTo>
                    <a:pt x="121" y="31"/>
                    <a:pt x="121" y="31"/>
                    <a:pt x="121" y="31"/>
                  </a:cubicBezTo>
                  <a:cubicBezTo>
                    <a:pt x="130" y="22"/>
                    <a:pt x="130" y="22"/>
                    <a:pt x="130" y="22"/>
                  </a:cubicBezTo>
                  <a:cubicBezTo>
                    <a:pt x="128" y="20"/>
                    <a:pt x="128" y="20"/>
                    <a:pt x="128" y="20"/>
                  </a:cubicBezTo>
                  <a:cubicBezTo>
                    <a:pt x="126" y="20"/>
                    <a:pt x="126" y="20"/>
                    <a:pt x="126" y="20"/>
                  </a:cubicBezTo>
                  <a:cubicBezTo>
                    <a:pt x="127" y="18"/>
                    <a:pt x="127" y="18"/>
                    <a:pt x="127" y="18"/>
                  </a:cubicBezTo>
                  <a:cubicBezTo>
                    <a:pt x="127" y="17"/>
                    <a:pt x="127" y="17"/>
                    <a:pt x="127" y="17"/>
                  </a:cubicBezTo>
                  <a:cubicBezTo>
                    <a:pt x="126" y="16"/>
                    <a:pt x="126" y="16"/>
                    <a:pt x="126" y="16"/>
                  </a:cubicBezTo>
                  <a:cubicBezTo>
                    <a:pt x="127" y="14"/>
                    <a:pt x="127" y="14"/>
                    <a:pt x="127" y="14"/>
                  </a:cubicBezTo>
                  <a:cubicBezTo>
                    <a:pt x="127" y="13"/>
                    <a:pt x="127" y="13"/>
                    <a:pt x="127" y="13"/>
                  </a:cubicBezTo>
                  <a:cubicBezTo>
                    <a:pt x="126" y="12"/>
                    <a:pt x="126" y="12"/>
                    <a:pt x="126" y="12"/>
                  </a:cubicBezTo>
                  <a:lnTo>
                    <a:pt x="125" y="12"/>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38" name="Freeform 920">
              <a:extLst>
                <a:ext uri="{FF2B5EF4-FFF2-40B4-BE49-F238E27FC236}">
                  <a16:creationId xmlns:a16="http://schemas.microsoft.com/office/drawing/2014/main" id="{5F481F1C-DCD5-4413-8C08-F9C4B36D6CA8}"/>
                </a:ext>
              </a:extLst>
            </p:cNvPr>
            <p:cNvSpPr>
              <a:spLocks noEditPoints="1"/>
            </p:cNvSpPr>
            <p:nvPr/>
          </p:nvSpPr>
          <p:spPr bwMode="auto">
            <a:xfrm>
              <a:off x="7372980" y="4794709"/>
              <a:ext cx="64210" cy="37620"/>
            </a:xfrm>
            <a:custGeom>
              <a:avLst/>
              <a:gdLst>
                <a:gd name="T0" fmla="*/ 1 w 14"/>
                <a:gd name="T1" fmla="*/ 3 h 10"/>
                <a:gd name="T2" fmla="*/ 1 w 14"/>
                <a:gd name="T3" fmla="*/ 2 h 10"/>
                <a:gd name="T4" fmla="*/ 1 w 14"/>
                <a:gd name="T5" fmla="*/ 0 h 10"/>
                <a:gd name="T6" fmla="*/ 2 w 14"/>
                <a:gd name="T7" fmla="*/ 2 h 10"/>
                <a:gd name="T8" fmla="*/ 2 w 14"/>
                <a:gd name="T9" fmla="*/ 3 h 10"/>
                <a:gd name="T10" fmla="*/ 1 w 14"/>
                <a:gd name="T11" fmla="*/ 3 h 10"/>
                <a:gd name="T12" fmla="*/ 9 w 14"/>
                <a:gd name="T13" fmla="*/ 5 h 10"/>
                <a:gd name="T14" fmla="*/ 9 w 14"/>
                <a:gd name="T15" fmla="*/ 5 h 10"/>
                <a:gd name="T16" fmla="*/ 9 w 14"/>
                <a:gd name="T17" fmla="*/ 4 h 10"/>
                <a:gd name="T18" fmla="*/ 8 w 14"/>
                <a:gd name="T19" fmla="*/ 5 h 10"/>
                <a:gd name="T20" fmla="*/ 9 w 14"/>
                <a:gd name="T21" fmla="*/ 5 h 10"/>
                <a:gd name="T22" fmla="*/ 14 w 14"/>
                <a:gd name="T23" fmla="*/ 10 h 10"/>
                <a:gd name="T24" fmla="*/ 14 w 14"/>
                <a:gd name="T25" fmla="*/ 9 h 10"/>
                <a:gd name="T26" fmla="*/ 14 w 14"/>
                <a:gd name="T27" fmla="*/ 9 h 10"/>
                <a:gd name="T28" fmla="*/ 14 w 14"/>
                <a:gd name="T29" fmla="*/ 9 h 10"/>
                <a:gd name="T30" fmla="*/ 14 w 14"/>
                <a:gd name="T3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0">
                  <a:moveTo>
                    <a:pt x="1" y="3"/>
                  </a:moveTo>
                  <a:cubicBezTo>
                    <a:pt x="1" y="2"/>
                    <a:pt x="0" y="2"/>
                    <a:pt x="1" y="2"/>
                  </a:cubicBezTo>
                  <a:cubicBezTo>
                    <a:pt x="1" y="1"/>
                    <a:pt x="1" y="1"/>
                    <a:pt x="1" y="0"/>
                  </a:cubicBezTo>
                  <a:cubicBezTo>
                    <a:pt x="2" y="1"/>
                    <a:pt x="1" y="1"/>
                    <a:pt x="2" y="2"/>
                  </a:cubicBezTo>
                  <a:cubicBezTo>
                    <a:pt x="2" y="2"/>
                    <a:pt x="2" y="2"/>
                    <a:pt x="2" y="3"/>
                  </a:cubicBezTo>
                  <a:cubicBezTo>
                    <a:pt x="2" y="3"/>
                    <a:pt x="1" y="3"/>
                    <a:pt x="1" y="3"/>
                  </a:cubicBezTo>
                  <a:close/>
                  <a:moveTo>
                    <a:pt x="9" y="5"/>
                  </a:moveTo>
                  <a:cubicBezTo>
                    <a:pt x="9" y="5"/>
                    <a:pt x="9" y="5"/>
                    <a:pt x="9" y="5"/>
                  </a:cubicBezTo>
                  <a:cubicBezTo>
                    <a:pt x="9" y="5"/>
                    <a:pt x="9" y="4"/>
                    <a:pt x="9" y="4"/>
                  </a:cubicBezTo>
                  <a:cubicBezTo>
                    <a:pt x="8" y="4"/>
                    <a:pt x="8" y="5"/>
                    <a:pt x="8" y="5"/>
                  </a:cubicBezTo>
                  <a:cubicBezTo>
                    <a:pt x="8" y="5"/>
                    <a:pt x="8" y="5"/>
                    <a:pt x="9" y="5"/>
                  </a:cubicBezTo>
                  <a:close/>
                  <a:moveTo>
                    <a:pt x="14" y="10"/>
                  </a:moveTo>
                  <a:cubicBezTo>
                    <a:pt x="14" y="10"/>
                    <a:pt x="14" y="9"/>
                    <a:pt x="14" y="9"/>
                  </a:cubicBezTo>
                  <a:cubicBezTo>
                    <a:pt x="14" y="9"/>
                    <a:pt x="14" y="9"/>
                    <a:pt x="14" y="9"/>
                  </a:cubicBezTo>
                  <a:cubicBezTo>
                    <a:pt x="14" y="9"/>
                    <a:pt x="14" y="9"/>
                    <a:pt x="14" y="9"/>
                  </a:cubicBezTo>
                  <a:cubicBezTo>
                    <a:pt x="13" y="10"/>
                    <a:pt x="14" y="10"/>
                    <a:pt x="14" y="1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39" name="Freeform 921">
              <a:extLst>
                <a:ext uri="{FF2B5EF4-FFF2-40B4-BE49-F238E27FC236}">
                  <a16:creationId xmlns:a16="http://schemas.microsoft.com/office/drawing/2014/main" id="{924F6B7B-13CE-4709-A0E7-F50144964D8C}"/>
                </a:ext>
              </a:extLst>
            </p:cNvPr>
            <p:cNvSpPr>
              <a:spLocks/>
            </p:cNvSpPr>
            <p:nvPr/>
          </p:nvSpPr>
          <p:spPr bwMode="auto">
            <a:xfrm>
              <a:off x="6427662" y="3871562"/>
              <a:ext cx="331753" cy="429741"/>
            </a:xfrm>
            <a:custGeom>
              <a:avLst/>
              <a:gdLst>
                <a:gd name="T0" fmla="*/ 62 w 71"/>
                <a:gd name="T1" fmla="*/ 81 h 113"/>
                <a:gd name="T2" fmla="*/ 60 w 71"/>
                <a:gd name="T3" fmla="*/ 79 h 113"/>
                <a:gd name="T4" fmla="*/ 59 w 71"/>
                <a:gd name="T5" fmla="*/ 76 h 113"/>
                <a:gd name="T6" fmla="*/ 56 w 71"/>
                <a:gd name="T7" fmla="*/ 76 h 113"/>
                <a:gd name="T8" fmla="*/ 58 w 71"/>
                <a:gd name="T9" fmla="*/ 69 h 113"/>
                <a:gd name="T10" fmla="*/ 61 w 71"/>
                <a:gd name="T11" fmla="*/ 66 h 113"/>
                <a:gd name="T12" fmla="*/ 61 w 71"/>
                <a:gd name="T13" fmla="*/ 63 h 113"/>
                <a:gd name="T14" fmla="*/ 63 w 71"/>
                <a:gd name="T15" fmla="*/ 61 h 113"/>
                <a:gd name="T16" fmla="*/ 65 w 71"/>
                <a:gd name="T17" fmla="*/ 58 h 113"/>
                <a:gd name="T18" fmla="*/ 64 w 71"/>
                <a:gd name="T19" fmla="*/ 57 h 113"/>
                <a:gd name="T20" fmla="*/ 71 w 71"/>
                <a:gd name="T21" fmla="*/ 56 h 113"/>
                <a:gd name="T22" fmla="*/ 45 w 71"/>
                <a:gd name="T23" fmla="*/ 14 h 113"/>
                <a:gd name="T24" fmla="*/ 10 w 71"/>
                <a:gd name="T25" fmla="*/ 3 h 113"/>
                <a:gd name="T26" fmla="*/ 12 w 71"/>
                <a:gd name="T27" fmla="*/ 14 h 113"/>
                <a:gd name="T28" fmla="*/ 13 w 71"/>
                <a:gd name="T29" fmla="*/ 19 h 113"/>
                <a:gd name="T30" fmla="*/ 17 w 71"/>
                <a:gd name="T31" fmla="*/ 22 h 113"/>
                <a:gd name="T32" fmla="*/ 14 w 71"/>
                <a:gd name="T33" fmla="*/ 33 h 113"/>
                <a:gd name="T34" fmla="*/ 6 w 71"/>
                <a:gd name="T35" fmla="*/ 56 h 113"/>
                <a:gd name="T36" fmla="*/ 0 w 71"/>
                <a:gd name="T37" fmla="*/ 64 h 113"/>
                <a:gd name="T38" fmla="*/ 4 w 71"/>
                <a:gd name="T39" fmla="*/ 74 h 113"/>
                <a:gd name="T40" fmla="*/ 7 w 71"/>
                <a:gd name="T41" fmla="*/ 76 h 113"/>
                <a:gd name="T42" fmla="*/ 10 w 71"/>
                <a:gd name="T43" fmla="*/ 80 h 113"/>
                <a:gd name="T44" fmla="*/ 11 w 71"/>
                <a:gd name="T45" fmla="*/ 92 h 113"/>
                <a:gd name="T46" fmla="*/ 5 w 71"/>
                <a:gd name="T47" fmla="*/ 95 h 113"/>
                <a:gd name="T48" fmla="*/ 7 w 71"/>
                <a:gd name="T49" fmla="*/ 102 h 113"/>
                <a:gd name="T50" fmla="*/ 14 w 71"/>
                <a:gd name="T51" fmla="*/ 111 h 113"/>
                <a:gd name="T52" fmla="*/ 17 w 71"/>
                <a:gd name="T53" fmla="*/ 113 h 113"/>
                <a:gd name="T54" fmla="*/ 23 w 71"/>
                <a:gd name="T55" fmla="*/ 113 h 113"/>
                <a:gd name="T56" fmla="*/ 35 w 71"/>
                <a:gd name="T57" fmla="*/ 109 h 113"/>
                <a:gd name="T58" fmla="*/ 38 w 71"/>
                <a:gd name="T59" fmla="*/ 104 h 113"/>
                <a:gd name="T60" fmla="*/ 38 w 71"/>
                <a:gd name="T61" fmla="*/ 102 h 113"/>
                <a:gd name="T62" fmla="*/ 48 w 71"/>
                <a:gd name="T63" fmla="*/ 100 h 113"/>
                <a:gd name="T64" fmla="*/ 53 w 71"/>
                <a:gd name="T65" fmla="*/ 95 h 113"/>
                <a:gd name="T66" fmla="*/ 56 w 71"/>
                <a:gd name="T67" fmla="*/ 92 h 113"/>
                <a:gd name="T68" fmla="*/ 60 w 71"/>
                <a:gd name="T69" fmla="*/ 89 h 113"/>
                <a:gd name="T70" fmla="*/ 64 w 71"/>
                <a:gd name="T71" fmla="*/ 89 h 113"/>
                <a:gd name="T72" fmla="*/ 62 w 71"/>
                <a:gd name="T73" fmla="*/ 8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 h="113">
                  <a:moveTo>
                    <a:pt x="62" y="84"/>
                  </a:moveTo>
                  <a:cubicBezTo>
                    <a:pt x="62" y="81"/>
                    <a:pt x="62" y="81"/>
                    <a:pt x="62" y="81"/>
                  </a:cubicBezTo>
                  <a:cubicBezTo>
                    <a:pt x="61" y="81"/>
                    <a:pt x="61" y="81"/>
                    <a:pt x="61" y="81"/>
                  </a:cubicBezTo>
                  <a:cubicBezTo>
                    <a:pt x="60" y="79"/>
                    <a:pt x="60" y="79"/>
                    <a:pt x="60" y="79"/>
                  </a:cubicBezTo>
                  <a:cubicBezTo>
                    <a:pt x="61" y="77"/>
                    <a:pt x="61" y="77"/>
                    <a:pt x="61" y="77"/>
                  </a:cubicBezTo>
                  <a:cubicBezTo>
                    <a:pt x="59" y="76"/>
                    <a:pt x="59" y="76"/>
                    <a:pt x="59" y="76"/>
                  </a:cubicBezTo>
                  <a:cubicBezTo>
                    <a:pt x="57" y="77"/>
                    <a:pt x="57" y="77"/>
                    <a:pt x="57" y="77"/>
                  </a:cubicBezTo>
                  <a:cubicBezTo>
                    <a:pt x="56" y="76"/>
                    <a:pt x="56" y="76"/>
                    <a:pt x="56" y="76"/>
                  </a:cubicBezTo>
                  <a:cubicBezTo>
                    <a:pt x="60" y="72"/>
                    <a:pt x="60" y="72"/>
                    <a:pt x="60" y="72"/>
                  </a:cubicBezTo>
                  <a:cubicBezTo>
                    <a:pt x="58" y="69"/>
                    <a:pt x="58" y="69"/>
                    <a:pt x="58" y="69"/>
                  </a:cubicBezTo>
                  <a:cubicBezTo>
                    <a:pt x="61" y="67"/>
                    <a:pt x="61" y="67"/>
                    <a:pt x="61" y="67"/>
                  </a:cubicBezTo>
                  <a:cubicBezTo>
                    <a:pt x="61" y="67"/>
                    <a:pt x="61" y="66"/>
                    <a:pt x="61" y="66"/>
                  </a:cubicBezTo>
                  <a:cubicBezTo>
                    <a:pt x="61" y="65"/>
                    <a:pt x="60" y="64"/>
                    <a:pt x="60" y="64"/>
                  </a:cubicBezTo>
                  <a:cubicBezTo>
                    <a:pt x="61" y="63"/>
                    <a:pt x="61" y="63"/>
                    <a:pt x="61" y="63"/>
                  </a:cubicBezTo>
                  <a:cubicBezTo>
                    <a:pt x="63" y="63"/>
                    <a:pt x="63" y="63"/>
                    <a:pt x="63" y="63"/>
                  </a:cubicBezTo>
                  <a:cubicBezTo>
                    <a:pt x="63" y="61"/>
                    <a:pt x="63" y="61"/>
                    <a:pt x="63" y="61"/>
                  </a:cubicBezTo>
                  <a:cubicBezTo>
                    <a:pt x="65" y="59"/>
                    <a:pt x="65" y="59"/>
                    <a:pt x="65" y="59"/>
                  </a:cubicBezTo>
                  <a:cubicBezTo>
                    <a:pt x="65" y="58"/>
                    <a:pt x="65" y="58"/>
                    <a:pt x="65" y="58"/>
                  </a:cubicBezTo>
                  <a:cubicBezTo>
                    <a:pt x="65" y="58"/>
                    <a:pt x="64" y="58"/>
                    <a:pt x="64" y="58"/>
                  </a:cubicBezTo>
                  <a:cubicBezTo>
                    <a:pt x="64" y="58"/>
                    <a:pt x="64" y="57"/>
                    <a:pt x="64" y="57"/>
                  </a:cubicBezTo>
                  <a:cubicBezTo>
                    <a:pt x="64" y="57"/>
                    <a:pt x="66" y="56"/>
                    <a:pt x="66" y="56"/>
                  </a:cubicBezTo>
                  <a:cubicBezTo>
                    <a:pt x="71" y="56"/>
                    <a:pt x="71" y="56"/>
                    <a:pt x="71" y="56"/>
                  </a:cubicBezTo>
                  <a:cubicBezTo>
                    <a:pt x="71" y="29"/>
                    <a:pt x="71" y="29"/>
                    <a:pt x="71" y="29"/>
                  </a:cubicBezTo>
                  <a:cubicBezTo>
                    <a:pt x="45" y="14"/>
                    <a:pt x="45" y="14"/>
                    <a:pt x="45" y="14"/>
                  </a:cubicBezTo>
                  <a:cubicBezTo>
                    <a:pt x="17" y="0"/>
                    <a:pt x="17" y="0"/>
                    <a:pt x="17" y="0"/>
                  </a:cubicBezTo>
                  <a:cubicBezTo>
                    <a:pt x="10" y="3"/>
                    <a:pt x="10" y="3"/>
                    <a:pt x="10" y="3"/>
                  </a:cubicBezTo>
                  <a:cubicBezTo>
                    <a:pt x="12" y="10"/>
                    <a:pt x="12" y="10"/>
                    <a:pt x="12" y="10"/>
                  </a:cubicBezTo>
                  <a:cubicBezTo>
                    <a:pt x="12" y="14"/>
                    <a:pt x="12" y="14"/>
                    <a:pt x="12" y="14"/>
                  </a:cubicBezTo>
                  <a:cubicBezTo>
                    <a:pt x="14" y="18"/>
                    <a:pt x="14" y="18"/>
                    <a:pt x="14" y="18"/>
                  </a:cubicBezTo>
                  <a:cubicBezTo>
                    <a:pt x="13" y="19"/>
                    <a:pt x="13" y="19"/>
                    <a:pt x="13" y="19"/>
                  </a:cubicBezTo>
                  <a:cubicBezTo>
                    <a:pt x="13" y="19"/>
                    <a:pt x="14" y="21"/>
                    <a:pt x="14" y="21"/>
                  </a:cubicBezTo>
                  <a:cubicBezTo>
                    <a:pt x="14" y="21"/>
                    <a:pt x="17" y="22"/>
                    <a:pt x="17" y="22"/>
                  </a:cubicBezTo>
                  <a:cubicBezTo>
                    <a:pt x="15" y="25"/>
                    <a:pt x="15" y="25"/>
                    <a:pt x="15" y="25"/>
                  </a:cubicBezTo>
                  <a:cubicBezTo>
                    <a:pt x="14" y="33"/>
                    <a:pt x="14" y="33"/>
                    <a:pt x="14" y="33"/>
                  </a:cubicBezTo>
                  <a:cubicBezTo>
                    <a:pt x="14" y="48"/>
                    <a:pt x="14" y="48"/>
                    <a:pt x="14" y="48"/>
                  </a:cubicBezTo>
                  <a:cubicBezTo>
                    <a:pt x="6" y="56"/>
                    <a:pt x="6" y="56"/>
                    <a:pt x="6" y="56"/>
                  </a:cubicBezTo>
                  <a:cubicBezTo>
                    <a:pt x="1" y="64"/>
                    <a:pt x="1" y="64"/>
                    <a:pt x="1" y="64"/>
                  </a:cubicBezTo>
                  <a:cubicBezTo>
                    <a:pt x="0" y="64"/>
                    <a:pt x="0" y="64"/>
                    <a:pt x="0" y="64"/>
                  </a:cubicBezTo>
                  <a:cubicBezTo>
                    <a:pt x="1" y="70"/>
                    <a:pt x="1" y="70"/>
                    <a:pt x="1" y="70"/>
                  </a:cubicBezTo>
                  <a:cubicBezTo>
                    <a:pt x="4" y="74"/>
                    <a:pt x="4" y="74"/>
                    <a:pt x="4" y="74"/>
                  </a:cubicBezTo>
                  <a:cubicBezTo>
                    <a:pt x="7" y="74"/>
                    <a:pt x="7" y="74"/>
                    <a:pt x="7" y="74"/>
                  </a:cubicBezTo>
                  <a:cubicBezTo>
                    <a:pt x="7" y="76"/>
                    <a:pt x="7" y="76"/>
                    <a:pt x="7" y="76"/>
                  </a:cubicBezTo>
                  <a:cubicBezTo>
                    <a:pt x="9" y="77"/>
                    <a:pt x="9" y="77"/>
                    <a:pt x="9" y="77"/>
                  </a:cubicBezTo>
                  <a:cubicBezTo>
                    <a:pt x="10" y="80"/>
                    <a:pt x="10" y="80"/>
                    <a:pt x="10" y="80"/>
                  </a:cubicBezTo>
                  <a:cubicBezTo>
                    <a:pt x="10" y="81"/>
                    <a:pt x="10" y="81"/>
                    <a:pt x="10" y="81"/>
                  </a:cubicBezTo>
                  <a:cubicBezTo>
                    <a:pt x="11" y="92"/>
                    <a:pt x="11" y="92"/>
                    <a:pt x="11" y="92"/>
                  </a:cubicBezTo>
                  <a:cubicBezTo>
                    <a:pt x="15" y="95"/>
                    <a:pt x="15" y="95"/>
                    <a:pt x="15" y="95"/>
                  </a:cubicBezTo>
                  <a:cubicBezTo>
                    <a:pt x="5" y="95"/>
                    <a:pt x="5" y="95"/>
                    <a:pt x="5" y="95"/>
                  </a:cubicBezTo>
                  <a:cubicBezTo>
                    <a:pt x="3" y="98"/>
                    <a:pt x="3" y="98"/>
                    <a:pt x="3" y="98"/>
                  </a:cubicBezTo>
                  <a:cubicBezTo>
                    <a:pt x="7" y="102"/>
                    <a:pt x="7" y="102"/>
                    <a:pt x="7" y="102"/>
                  </a:cubicBezTo>
                  <a:cubicBezTo>
                    <a:pt x="11" y="104"/>
                    <a:pt x="11" y="104"/>
                    <a:pt x="11" y="104"/>
                  </a:cubicBezTo>
                  <a:cubicBezTo>
                    <a:pt x="14" y="111"/>
                    <a:pt x="14" y="111"/>
                    <a:pt x="14" y="111"/>
                  </a:cubicBezTo>
                  <a:cubicBezTo>
                    <a:pt x="14" y="112"/>
                    <a:pt x="14" y="112"/>
                    <a:pt x="14" y="112"/>
                  </a:cubicBezTo>
                  <a:cubicBezTo>
                    <a:pt x="17" y="113"/>
                    <a:pt x="17" y="113"/>
                    <a:pt x="17" y="113"/>
                  </a:cubicBezTo>
                  <a:cubicBezTo>
                    <a:pt x="21" y="110"/>
                    <a:pt x="21" y="110"/>
                    <a:pt x="21" y="110"/>
                  </a:cubicBezTo>
                  <a:cubicBezTo>
                    <a:pt x="23" y="113"/>
                    <a:pt x="23" y="113"/>
                    <a:pt x="23" y="113"/>
                  </a:cubicBezTo>
                  <a:cubicBezTo>
                    <a:pt x="28" y="109"/>
                    <a:pt x="28" y="109"/>
                    <a:pt x="28" y="109"/>
                  </a:cubicBezTo>
                  <a:cubicBezTo>
                    <a:pt x="35" y="109"/>
                    <a:pt x="35" y="109"/>
                    <a:pt x="35" y="109"/>
                  </a:cubicBezTo>
                  <a:cubicBezTo>
                    <a:pt x="38" y="105"/>
                    <a:pt x="38" y="105"/>
                    <a:pt x="38" y="105"/>
                  </a:cubicBezTo>
                  <a:cubicBezTo>
                    <a:pt x="38" y="104"/>
                    <a:pt x="38" y="104"/>
                    <a:pt x="38" y="104"/>
                  </a:cubicBezTo>
                  <a:cubicBezTo>
                    <a:pt x="36" y="103"/>
                    <a:pt x="36" y="103"/>
                    <a:pt x="36" y="103"/>
                  </a:cubicBezTo>
                  <a:cubicBezTo>
                    <a:pt x="38" y="102"/>
                    <a:pt x="38" y="102"/>
                    <a:pt x="38" y="102"/>
                  </a:cubicBezTo>
                  <a:cubicBezTo>
                    <a:pt x="47" y="101"/>
                    <a:pt x="47" y="101"/>
                    <a:pt x="47" y="101"/>
                  </a:cubicBezTo>
                  <a:cubicBezTo>
                    <a:pt x="48" y="100"/>
                    <a:pt x="48" y="100"/>
                    <a:pt x="48" y="100"/>
                  </a:cubicBezTo>
                  <a:cubicBezTo>
                    <a:pt x="50" y="100"/>
                    <a:pt x="50" y="100"/>
                    <a:pt x="50" y="100"/>
                  </a:cubicBezTo>
                  <a:cubicBezTo>
                    <a:pt x="53" y="95"/>
                    <a:pt x="53" y="95"/>
                    <a:pt x="53" y="95"/>
                  </a:cubicBezTo>
                  <a:cubicBezTo>
                    <a:pt x="56" y="94"/>
                    <a:pt x="56" y="94"/>
                    <a:pt x="56" y="94"/>
                  </a:cubicBezTo>
                  <a:cubicBezTo>
                    <a:pt x="56" y="94"/>
                    <a:pt x="56" y="93"/>
                    <a:pt x="56" y="92"/>
                  </a:cubicBezTo>
                  <a:cubicBezTo>
                    <a:pt x="56" y="92"/>
                    <a:pt x="56" y="90"/>
                    <a:pt x="56" y="90"/>
                  </a:cubicBezTo>
                  <a:cubicBezTo>
                    <a:pt x="60" y="89"/>
                    <a:pt x="60" y="89"/>
                    <a:pt x="60" y="89"/>
                  </a:cubicBezTo>
                  <a:cubicBezTo>
                    <a:pt x="61" y="88"/>
                    <a:pt x="61" y="88"/>
                    <a:pt x="61" y="88"/>
                  </a:cubicBezTo>
                  <a:cubicBezTo>
                    <a:pt x="64" y="89"/>
                    <a:pt x="64" y="89"/>
                    <a:pt x="64" y="89"/>
                  </a:cubicBezTo>
                  <a:cubicBezTo>
                    <a:pt x="64" y="86"/>
                    <a:pt x="64" y="86"/>
                    <a:pt x="64" y="86"/>
                  </a:cubicBezTo>
                  <a:lnTo>
                    <a:pt x="62" y="84"/>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40" name="Freeform 922">
              <a:extLst>
                <a:ext uri="{FF2B5EF4-FFF2-40B4-BE49-F238E27FC236}">
                  <a16:creationId xmlns:a16="http://schemas.microsoft.com/office/drawing/2014/main" id="{A17FA695-E33A-4962-8E8D-476CB509A488}"/>
                </a:ext>
              </a:extLst>
            </p:cNvPr>
            <p:cNvSpPr>
              <a:spLocks/>
            </p:cNvSpPr>
            <p:nvPr/>
          </p:nvSpPr>
          <p:spPr bwMode="auto">
            <a:xfrm>
              <a:off x="6456200" y="4205804"/>
              <a:ext cx="415582" cy="228616"/>
            </a:xfrm>
            <a:custGeom>
              <a:avLst/>
              <a:gdLst>
                <a:gd name="T0" fmla="*/ 83 w 89"/>
                <a:gd name="T1" fmla="*/ 33 h 60"/>
                <a:gd name="T2" fmla="*/ 82 w 89"/>
                <a:gd name="T3" fmla="*/ 30 h 60"/>
                <a:gd name="T4" fmla="*/ 79 w 89"/>
                <a:gd name="T5" fmla="*/ 28 h 60"/>
                <a:gd name="T6" fmla="*/ 74 w 89"/>
                <a:gd name="T7" fmla="*/ 22 h 60"/>
                <a:gd name="T8" fmla="*/ 67 w 89"/>
                <a:gd name="T9" fmla="*/ 20 h 60"/>
                <a:gd name="T10" fmla="*/ 67 w 89"/>
                <a:gd name="T11" fmla="*/ 17 h 60"/>
                <a:gd name="T12" fmla="*/ 62 w 89"/>
                <a:gd name="T13" fmla="*/ 16 h 60"/>
                <a:gd name="T14" fmla="*/ 61 w 89"/>
                <a:gd name="T15" fmla="*/ 14 h 60"/>
                <a:gd name="T16" fmla="*/ 63 w 89"/>
                <a:gd name="T17" fmla="*/ 9 h 60"/>
                <a:gd name="T18" fmla="*/ 58 w 89"/>
                <a:gd name="T19" fmla="*/ 1 h 60"/>
                <a:gd name="T20" fmla="*/ 54 w 89"/>
                <a:gd name="T21" fmla="*/ 1 h 60"/>
                <a:gd name="T22" fmla="*/ 50 w 89"/>
                <a:gd name="T23" fmla="*/ 4 h 60"/>
                <a:gd name="T24" fmla="*/ 47 w 89"/>
                <a:gd name="T25" fmla="*/ 7 h 60"/>
                <a:gd name="T26" fmla="*/ 42 w 89"/>
                <a:gd name="T27" fmla="*/ 12 h 60"/>
                <a:gd name="T28" fmla="*/ 32 w 89"/>
                <a:gd name="T29" fmla="*/ 14 h 60"/>
                <a:gd name="T30" fmla="*/ 32 w 89"/>
                <a:gd name="T31" fmla="*/ 16 h 60"/>
                <a:gd name="T32" fmla="*/ 29 w 89"/>
                <a:gd name="T33" fmla="*/ 21 h 60"/>
                <a:gd name="T34" fmla="*/ 17 w 89"/>
                <a:gd name="T35" fmla="*/ 25 h 60"/>
                <a:gd name="T36" fmla="*/ 11 w 89"/>
                <a:gd name="T37" fmla="*/ 25 h 60"/>
                <a:gd name="T38" fmla="*/ 6 w 89"/>
                <a:gd name="T39" fmla="*/ 26 h 60"/>
                <a:gd name="T40" fmla="*/ 3 w 89"/>
                <a:gd name="T41" fmla="*/ 33 h 60"/>
                <a:gd name="T42" fmla="*/ 2 w 89"/>
                <a:gd name="T43" fmla="*/ 36 h 60"/>
                <a:gd name="T44" fmla="*/ 2 w 89"/>
                <a:gd name="T45" fmla="*/ 41 h 60"/>
                <a:gd name="T46" fmla="*/ 5 w 89"/>
                <a:gd name="T47" fmla="*/ 47 h 60"/>
                <a:gd name="T48" fmla="*/ 11 w 89"/>
                <a:gd name="T49" fmla="*/ 55 h 60"/>
                <a:gd name="T50" fmla="*/ 15 w 89"/>
                <a:gd name="T51" fmla="*/ 56 h 60"/>
                <a:gd name="T52" fmla="*/ 21 w 89"/>
                <a:gd name="T53" fmla="*/ 51 h 60"/>
                <a:gd name="T54" fmla="*/ 27 w 89"/>
                <a:gd name="T55" fmla="*/ 51 h 60"/>
                <a:gd name="T56" fmla="*/ 28 w 89"/>
                <a:gd name="T57" fmla="*/ 46 h 60"/>
                <a:gd name="T58" fmla="*/ 32 w 89"/>
                <a:gd name="T59" fmla="*/ 42 h 60"/>
                <a:gd name="T60" fmla="*/ 39 w 89"/>
                <a:gd name="T61" fmla="*/ 42 h 60"/>
                <a:gd name="T62" fmla="*/ 47 w 89"/>
                <a:gd name="T63" fmla="*/ 47 h 60"/>
                <a:gd name="T64" fmla="*/ 58 w 89"/>
                <a:gd name="T65" fmla="*/ 43 h 60"/>
                <a:gd name="T66" fmla="*/ 67 w 89"/>
                <a:gd name="T67" fmla="*/ 42 h 60"/>
                <a:gd name="T68" fmla="*/ 70 w 89"/>
                <a:gd name="T69" fmla="*/ 43 h 60"/>
                <a:gd name="T70" fmla="*/ 74 w 89"/>
                <a:gd name="T71" fmla="*/ 41 h 60"/>
                <a:gd name="T72" fmla="*/ 76 w 89"/>
                <a:gd name="T73" fmla="*/ 39 h 60"/>
                <a:gd name="T74" fmla="*/ 80 w 89"/>
                <a:gd name="T75" fmla="*/ 40 h 60"/>
                <a:gd name="T76" fmla="*/ 85 w 89"/>
                <a:gd name="T77" fmla="*/ 42 h 60"/>
                <a:gd name="T78" fmla="*/ 88 w 89"/>
                <a:gd name="T79" fmla="*/ 41 h 60"/>
                <a:gd name="T80" fmla="*/ 87 w 89"/>
                <a:gd name="T81"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60">
                  <a:moveTo>
                    <a:pt x="82" y="34"/>
                  </a:moveTo>
                  <a:cubicBezTo>
                    <a:pt x="83" y="33"/>
                    <a:pt x="83" y="33"/>
                    <a:pt x="83" y="33"/>
                  </a:cubicBezTo>
                  <a:cubicBezTo>
                    <a:pt x="81" y="32"/>
                    <a:pt x="81" y="32"/>
                    <a:pt x="81" y="32"/>
                  </a:cubicBezTo>
                  <a:cubicBezTo>
                    <a:pt x="82" y="30"/>
                    <a:pt x="82" y="30"/>
                    <a:pt x="82" y="30"/>
                  </a:cubicBezTo>
                  <a:cubicBezTo>
                    <a:pt x="80" y="30"/>
                    <a:pt x="80" y="30"/>
                    <a:pt x="80" y="30"/>
                  </a:cubicBezTo>
                  <a:cubicBezTo>
                    <a:pt x="79" y="28"/>
                    <a:pt x="79" y="28"/>
                    <a:pt x="79" y="28"/>
                  </a:cubicBezTo>
                  <a:cubicBezTo>
                    <a:pt x="74" y="25"/>
                    <a:pt x="74" y="25"/>
                    <a:pt x="74" y="25"/>
                  </a:cubicBezTo>
                  <a:cubicBezTo>
                    <a:pt x="74" y="22"/>
                    <a:pt x="74" y="22"/>
                    <a:pt x="74" y="22"/>
                  </a:cubicBezTo>
                  <a:cubicBezTo>
                    <a:pt x="71" y="20"/>
                    <a:pt x="71" y="20"/>
                    <a:pt x="71" y="20"/>
                  </a:cubicBezTo>
                  <a:cubicBezTo>
                    <a:pt x="67" y="20"/>
                    <a:pt x="67" y="20"/>
                    <a:pt x="67" y="20"/>
                  </a:cubicBezTo>
                  <a:cubicBezTo>
                    <a:pt x="66" y="19"/>
                    <a:pt x="66" y="19"/>
                    <a:pt x="66" y="19"/>
                  </a:cubicBezTo>
                  <a:cubicBezTo>
                    <a:pt x="67" y="17"/>
                    <a:pt x="67" y="17"/>
                    <a:pt x="67" y="17"/>
                  </a:cubicBezTo>
                  <a:cubicBezTo>
                    <a:pt x="67" y="16"/>
                    <a:pt x="67" y="16"/>
                    <a:pt x="67" y="16"/>
                  </a:cubicBezTo>
                  <a:cubicBezTo>
                    <a:pt x="62" y="16"/>
                    <a:pt x="62" y="16"/>
                    <a:pt x="62" y="16"/>
                  </a:cubicBezTo>
                  <a:cubicBezTo>
                    <a:pt x="63" y="14"/>
                    <a:pt x="63" y="14"/>
                    <a:pt x="63" y="14"/>
                  </a:cubicBezTo>
                  <a:cubicBezTo>
                    <a:pt x="61" y="14"/>
                    <a:pt x="61" y="14"/>
                    <a:pt x="61" y="14"/>
                  </a:cubicBezTo>
                  <a:cubicBezTo>
                    <a:pt x="63" y="12"/>
                    <a:pt x="63" y="12"/>
                    <a:pt x="63" y="12"/>
                  </a:cubicBezTo>
                  <a:cubicBezTo>
                    <a:pt x="63" y="9"/>
                    <a:pt x="63" y="9"/>
                    <a:pt x="63" y="9"/>
                  </a:cubicBezTo>
                  <a:cubicBezTo>
                    <a:pt x="62" y="7"/>
                    <a:pt x="62" y="7"/>
                    <a:pt x="62" y="7"/>
                  </a:cubicBezTo>
                  <a:cubicBezTo>
                    <a:pt x="58" y="1"/>
                    <a:pt x="58" y="1"/>
                    <a:pt x="58" y="1"/>
                  </a:cubicBezTo>
                  <a:cubicBezTo>
                    <a:pt x="55" y="0"/>
                    <a:pt x="55" y="0"/>
                    <a:pt x="55" y="0"/>
                  </a:cubicBezTo>
                  <a:cubicBezTo>
                    <a:pt x="54" y="1"/>
                    <a:pt x="54" y="1"/>
                    <a:pt x="54" y="1"/>
                  </a:cubicBezTo>
                  <a:cubicBezTo>
                    <a:pt x="50" y="2"/>
                    <a:pt x="50" y="2"/>
                    <a:pt x="50" y="2"/>
                  </a:cubicBezTo>
                  <a:cubicBezTo>
                    <a:pt x="50" y="2"/>
                    <a:pt x="50" y="4"/>
                    <a:pt x="50" y="4"/>
                  </a:cubicBezTo>
                  <a:cubicBezTo>
                    <a:pt x="50" y="5"/>
                    <a:pt x="50" y="6"/>
                    <a:pt x="50" y="6"/>
                  </a:cubicBezTo>
                  <a:cubicBezTo>
                    <a:pt x="47" y="7"/>
                    <a:pt x="47" y="7"/>
                    <a:pt x="47" y="7"/>
                  </a:cubicBezTo>
                  <a:cubicBezTo>
                    <a:pt x="44" y="12"/>
                    <a:pt x="44" y="12"/>
                    <a:pt x="44" y="12"/>
                  </a:cubicBezTo>
                  <a:cubicBezTo>
                    <a:pt x="42" y="12"/>
                    <a:pt x="42" y="12"/>
                    <a:pt x="42" y="12"/>
                  </a:cubicBezTo>
                  <a:cubicBezTo>
                    <a:pt x="41" y="13"/>
                    <a:pt x="41" y="13"/>
                    <a:pt x="41" y="13"/>
                  </a:cubicBezTo>
                  <a:cubicBezTo>
                    <a:pt x="32" y="14"/>
                    <a:pt x="32" y="14"/>
                    <a:pt x="32" y="14"/>
                  </a:cubicBezTo>
                  <a:cubicBezTo>
                    <a:pt x="30" y="15"/>
                    <a:pt x="30" y="15"/>
                    <a:pt x="30" y="15"/>
                  </a:cubicBezTo>
                  <a:cubicBezTo>
                    <a:pt x="32" y="16"/>
                    <a:pt x="32" y="16"/>
                    <a:pt x="32" y="16"/>
                  </a:cubicBezTo>
                  <a:cubicBezTo>
                    <a:pt x="32" y="17"/>
                    <a:pt x="32" y="17"/>
                    <a:pt x="32" y="17"/>
                  </a:cubicBezTo>
                  <a:cubicBezTo>
                    <a:pt x="29" y="21"/>
                    <a:pt x="29" y="21"/>
                    <a:pt x="29" y="21"/>
                  </a:cubicBezTo>
                  <a:cubicBezTo>
                    <a:pt x="22" y="21"/>
                    <a:pt x="22" y="21"/>
                    <a:pt x="22" y="21"/>
                  </a:cubicBezTo>
                  <a:cubicBezTo>
                    <a:pt x="17" y="25"/>
                    <a:pt x="17" y="25"/>
                    <a:pt x="17" y="25"/>
                  </a:cubicBezTo>
                  <a:cubicBezTo>
                    <a:pt x="15" y="22"/>
                    <a:pt x="15" y="22"/>
                    <a:pt x="15" y="22"/>
                  </a:cubicBezTo>
                  <a:cubicBezTo>
                    <a:pt x="11" y="25"/>
                    <a:pt x="11" y="25"/>
                    <a:pt x="11" y="25"/>
                  </a:cubicBezTo>
                  <a:cubicBezTo>
                    <a:pt x="8" y="24"/>
                    <a:pt x="8" y="24"/>
                    <a:pt x="8" y="24"/>
                  </a:cubicBezTo>
                  <a:cubicBezTo>
                    <a:pt x="6" y="26"/>
                    <a:pt x="6" y="26"/>
                    <a:pt x="6" y="26"/>
                  </a:cubicBezTo>
                  <a:cubicBezTo>
                    <a:pt x="6" y="28"/>
                    <a:pt x="6" y="28"/>
                    <a:pt x="6" y="28"/>
                  </a:cubicBezTo>
                  <a:cubicBezTo>
                    <a:pt x="3" y="33"/>
                    <a:pt x="3" y="33"/>
                    <a:pt x="3" y="33"/>
                  </a:cubicBezTo>
                  <a:cubicBezTo>
                    <a:pt x="0" y="34"/>
                    <a:pt x="0" y="34"/>
                    <a:pt x="0" y="34"/>
                  </a:cubicBezTo>
                  <a:cubicBezTo>
                    <a:pt x="2" y="36"/>
                    <a:pt x="2" y="36"/>
                    <a:pt x="2" y="36"/>
                  </a:cubicBezTo>
                  <a:cubicBezTo>
                    <a:pt x="1" y="40"/>
                    <a:pt x="1" y="40"/>
                    <a:pt x="1" y="40"/>
                  </a:cubicBezTo>
                  <a:cubicBezTo>
                    <a:pt x="2" y="41"/>
                    <a:pt x="2" y="41"/>
                    <a:pt x="2" y="41"/>
                  </a:cubicBezTo>
                  <a:cubicBezTo>
                    <a:pt x="2" y="44"/>
                    <a:pt x="2" y="44"/>
                    <a:pt x="2" y="44"/>
                  </a:cubicBezTo>
                  <a:cubicBezTo>
                    <a:pt x="5" y="47"/>
                    <a:pt x="5" y="47"/>
                    <a:pt x="5" y="47"/>
                  </a:cubicBezTo>
                  <a:cubicBezTo>
                    <a:pt x="6" y="51"/>
                    <a:pt x="6" y="51"/>
                    <a:pt x="6" y="51"/>
                  </a:cubicBezTo>
                  <a:cubicBezTo>
                    <a:pt x="11" y="55"/>
                    <a:pt x="11" y="55"/>
                    <a:pt x="11" y="55"/>
                  </a:cubicBezTo>
                  <a:cubicBezTo>
                    <a:pt x="13" y="60"/>
                    <a:pt x="13" y="60"/>
                    <a:pt x="13" y="60"/>
                  </a:cubicBezTo>
                  <a:cubicBezTo>
                    <a:pt x="15" y="56"/>
                    <a:pt x="15" y="56"/>
                    <a:pt x="15" y="56"/>
                  </a:cubicBezTo>
                  <a:cubicBezTo>
                    <a:pt x="15" y="52"/>
                    <a:pt x="15" y="52"/>
                    <a:pt x="15" y="52"/>
                  </a:cubicBezTo>
                  <a:cubicBezTo>
                    <a:pt x="21" y="51"/>
                    <a:pt x="21" y="51"/>
                    <a:pt x="21" y="51"/>
                  </a:cubicBezTo>
                  <a:cubicBezTo>
                    <a:pt x="26" y="52"/>
                    <a:pt x="26" y="52"/>
                    <a:pt x="26" y="52"/>
                  </a:cubicBezTo>
                  <a:cubicBezTo>
                    <a:pt x="27" y="51"/>
                    <a:pt x="27" y="51"/>
                    <a:pt x="27" y="51"/>
                  </a:cubicBezTo>
                  <a:cubicBezTo>
                    <a:pt x="29" y="51"/>
                    <a:pt x="29" y="51"/>
                    <a:pt x="29" y="51"/>
                  </a:cubicBezTo>
                  <a:cubicBezTo>
                    <a:pt x="28" y="46"/>
                    <a:pt x="28" y="46"/>
                    <a:pt x="28" y="46"/>
                  </a:cubicBezTo>
                  <a:cubicBezTo>
                    <a:pt x="30" y="45"/>
                    <a:pt x="30" y="45"/>
                    <a:pt x="30" y="45"/>
                  </a:cubicBezTo>
                  <a:cubicBezTo>
                    <a:pt x="32" y="42"/>
                    <a:pt x="32" y="42"/>
                    <a:pt x="32" y="42"/>
                  </a:cubicBezTo>
                  <a:cubicBezTo>
                    <a:pt x="35" y="41"/>
                    <a:pt x="35" y="41"/>
                    <a:pt x="35" y="41"/>
                  </a:cubicBezTo>
                  <a:cubicBezTo>
                    <a:pt x="39" y="42"/>
                    <a:pt x="39" y="42"/>
                    <a:pt x="39" y="42"/>
                  </a:cubicBezTo>
                  <a:cubicBezTo>
                    <a:pt x="42" y="45"/>
                    <a:pt x="42" y="45"/>
                    <a:pt x="42" y="45"/>
                  </a:cubicBezTo>
                  <a:cubicBezTo>
                    <a:pt x="47" y="47"/>
                    <a:pt x="47" y="47"/>
                    <a:pt x="47" y="47"/>
                  </a:cubicBezTo>
                  <a:cubicBezTo>
                    <a:pt x="55" y="47"/>
                    <a:pt x="55" y="47"/>
                    <a:pt x="55" y="47"/>
                  </a:cubicBezTo>
                  <a:cubicBezTo>
                    <a:pt x="58" y="43"/>
                    <a:pt x="58" y="43"/>
                    <a:pt x="58" y="43"/>
                  </a:cubicBezTo>
                  <a:cubicBezTo>
                    <a:pt x="61" y="45"/>
                    <a:pt x="61" y="45"/>
                    <a:pt x="61" y="45"/>
                  </a:cubicBezTo>
                  <a:cubicBezTo>
                    <a:pt x="67" y="42"/>
                    <a:pt x="67" y="42"/>
                    <a:pt x="67" y="42"/>
                  </a:cubicBezTo>
                  <a:cubicBezTo>
                    <a:pt x="68" y="41"/>
                    <a:pt x="68" y="41"/>
                    <a:pt x="68" y="41"/>
                  </a:cubicBezTo>
                  <a:cubicBezTo>
                    <a:pt x="70" y="43"/>
                    <a:pt x="70" y="43"/>
                    <a:pt x="70" y="43"/>
                  </a:cubicBezTo>
                  <a:cubicBezTo>
                    <a:pt x="73" y="42"/>
                    <a:pt x="73" y="42"/>
                    <a:pt x="73" y="42"/>
                  </a:cubicBezTo>
                  <a:cubicBezTo>
                    <a:pt x="74" y="41"/>
                    <a:pt x="74" y="41"/>
                    <a:pt x="74" y="41"/>
                  </a:cubicBezTo>
                  <a:cubicBezTo>
                    <a:pt x="74" y="39"/>
                    <a:pt x="74" y="39"/>
                    <a:pt x="74" y="39"/>
                  </a:cubicBezTo>
                  <a:cubicBezTo>
                    <a:pt x="76" y="39"/>
                    <a:pt x="76" y="39"/>
                    <a:pt x="76" y="39"/>
                  </a:cubicBezTo>
                  <a:cubicBezTo>
                    <a:pt x="78" y="40"/>
                    <a:pt x="78" y="40"/>
                    <a:pt x="78" y="40"/>
                  </a:cubicBezTo>
                  <a:cubicBezTo>
                    <a:pt x="80" y="40"/>
                    <a:pt x="80" y="40"/>
                    <a:pt x="80" y="40"/>
                  </a:cubicBezTo>
                  <a:cubicBezTo>
                    <a:pt x="82" y="42"/>
                    <a:pt x="82" y="42"/>
                    <a:pt x="82" y="42"/>
                  </a:cubicBezTo>
                  <a:cubicBezTo>
                    <a:pt x="85" y="42"/>
                    <a:pt x="85" y="42"/>
                    <a:pt x="85" y="42"/>
                  </a:cubicBezTo>
                  <a:cubicBezTo>
                    <a:pt x="85" y="42"/>
                    <a:pt x="86" y="40"/>
                    <a:pt x="86" y="40"/>
                  </a:cubicBezTo>
                  <a:cubicBezTo>
                    <a:pt x="87" y="40"/>
                    <a:pt x="88" y="41"/>
                    <a:pt x="88" y="41"/>
                  </a:cubicBezTo>
                  <a:cubicBezTo>
                    <a:pt x="89" y="42"/>
                    <a:pt x="89" y="42"/>
                    <a:pt x="89" y="42"/>
                  </a:cubicBezTo>
                  <a:cubicBezTo>
                    <a:pt x="87" y="37"/>
                    <a:pt x="87" y="37"/>
                    <a:pt x="87" y="37"/>
                  </a:cubicBezTo>
                  <a:lnTo>
                    <a:pt x="82" y="34"/>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41" name="Freeform 924">
              <a:extLst>
                <a:ext uri="{FF2B5EF4-FFF2-40B4-BE49-F238E27FC236}">
                  <a16:creationId xmlns:a16="http://schemas.microsoft.com/office/drawing/2014/main" id="{FB27122B-9DDD-46BE-8EB9-AC2F266E64F2}"/>
                </a:ext>
              </a:extLst>
            </p:cNvPr>
            <p:cNvSpPr>
              <a:spLocks/>
            </p:cNvSpPr>
            <p:nvPr/>
          </p:nvSpPr>
          <p:spPr bwMode="auto">
            <a:xfrm>
              <a:off x="6268920" y="4152268"/>
              <a:ext cx="247922" cy="296623"/>
            </a:xfrm>
            <a:custGeom>
              <a:avLst/>
              <a:gdLst>
                <a:gd name="T0" fmla="*/ 45 w 53"/>
                <a:gd name="T1" fmla="*/ 61 h 78"/>
                <a:gd name="T2" fmla="*/ 42 w 53"/>
                <a:gd name="T3" fmla="*/ 55 h 78"/>
                <a:gd name="T4" fmla="*/ 42 w 53"/>
                <a:gd name="T5" fmla="*/ 50 h 78"/>
                <a:gd name="T6" fmla="*/ 43 w 53"/>
                <a:gd name="T7" fmla="*/ 47 h 78"/>
                <a:gd name="T8" fmla="*/ 46 w 53"/>
                <a:gd name="T9" fmla="*/ 40 h 78"/>
                <a:gd name="T10" fmla="*/ 48 w 53"/>
                <a:gd name="T11" fmla="*/ 37 h 78"/>
                <a:gd name="T12" fmla="*/ 41 w 53"/>
                <a:gd name="T13" fmla="*/ 28 h 78"/>
                <a:gd name="T14" fmla="*/ 39 w 53"/>
                <a:gd name="T15" fmla="*/ 21 h 78"/>
                <a:gd name="T16" fmla="*/ 45 w 53"/>
                <a:gd name="T17" fmla="*/ 18 h 78"/>
                <a:gd name="T18" fmla="*/ 44 w 53"/>
                <a:gd name="T19" fmla="*/ 6 h 78"/>
                <a:gd name="T20" fmla="*/ 41 w 53"/>
                <a:gd name="T21" fmla="*/ 2 h 78"/>
                <a:gd name="T22" fmla="*/ 38 w 53"/>
                <a:gd name="T23" fmla="*/ 0 h 78"/>
                <a:gd name="T24" fmla="*/ 40 w 53"/>
                <a:gd name="T25" fmla="*/ 5 h 78"/>
                <a:gd name="T26" fmla="*/ 42 w 53"/>
                <a:gd name="T27" fmla="*/ 7 h 78"/>
                <a:gd name="T28" fmla="*/ 42 w 53"/>
                <a:gd name="T29" fmla="*/ 11 h 78"/>
                <a:gd name="T30" fmla="*/ 37 w 53"/>
                <a:gd name="T31" fmla="*/ 12 h 78"/>
                <a:gd name="T32" fmla="*/ 34 w 53"/>
                <a:gd name="T33" fmla="*/ 20 h 78"/>
                <a:gd name="T34" fmla="*/ 32 w 53"/>
                <a:gd name="T35" fmla="*/ 24 h 78"/>
                <a:gd name="T36" fmla="*/ 29 w 53"/>
                <a:gd name="T37" fmla="*/ 30 h 78"/>
                <a:gd name="T38" fmla="*/ 26 w 53"/>
                <a:gd name="T39" fmla="*/ 35 h 78"/>
                <a:gd name="T40" fmla="*/ 23 w 53"/>
                <a:gd name="T41" fmla="*/ 41 h 78"/>
                <a:gd name="T42" fmla="*/ 20 w 53"/>
                <a:gd name="T43" fmla="*/ 45 h 78"/>
                <a:gd name="T44" fmla="*/ 18 w 53"/>
                <a:gd name="T45" fmla="*/ 44 h 78"/>
                <a:gd name="T46" fmla="*/ 14 w 53"/>
                <a:gd name="T47" fmla="*/ 41 h 78"/>
                <a:gd name="T48" fmla="*/ 12 w 53"/>
                <a:gd name="T49" fmla="*/ 43 h 78"/>
                <a:gd name="T50" fmla="*/ 9 w 53"/>
                <a:gd name="T51" fmla="*/ 43 h 78"/>
                <a:gd name="T52" fmla="*/ 7 w 53"/>
                <a:gd name="T53" fmla="*/ 45 h 78"/>
                <a:gd name="T54" fmla="*/ 2 w 53"/>
                <a:gd name="T55" fmla="*/ 55 h 78"/>
                <a:gd name="T56" fmla="*/ 1 w 53"/>
                <a:gd name="T57" fmla="*/ 58 h 78"/>
                <a:gd name="T58" fmla="*/ 4 w 53"/>
                <a:gd name="T59" fmla="*/ 61 h 78"/>
                <a:gd name="T60" fmla="*/ 8 w 53"/>
                <a:gd name="T61" fmla="*/ 63 h 78"/>
                <a:gd name="T62" fmla="*/ 11 w 53"/>
                <a:gd name="T63" fmla="*/ 69 h 78"/>
                <a:gd name="T64" fmla="*/ 9 w 53"/>
                <a:gd name="T65" fmla="*/ 74 h 78"/>
                <a:gd name="T66" fmla="*/ 19 w 53"/>
                <a:gd name="T67" fmla="*/ 75 h 78"/>
                <a:gd name="T68" fmla="*/ 32 w 53"/>
                <a:gd name="T69" fmla="*/ 74 h 78"/>
                <a:gd name="T70" fmla="*/ 41 w 53"/>
                <a:gd name="T71" fmla="*/ 75 h 78"/>
                <a:gd name="T72" fmla="*/ 49 w 53"/>
                <a:gd name="T73" fmla="*/ 77 h 78"/>
                <a:gd name="T74" fmla="*/ 51 w 53"/>
                <a:gd name="T75" fmla="*/ 75 h 78"/>
                <a:gd name="T76" fmla="*/ 51 w 53"/>
                <a:gd name="T77"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78">
                  <a:moveTo>
                    <a:pt x="46" y="65"/>
                  </a:moveTo>
                  <a:cubicBezTo>
                    <a:pt x="45" y="61"/>
                    <a:pt x="45" y="61"/>
                    <a:pt x="45" y="61"/>
                  </a:cubicBezTo>
                  <a:cubicBezTo>
                    <a:pt x="42" y="58"/>
                    <a:pt x="42" y="58"/>
                    <a:pt x="42" y="58"/>
                  </a:cubicBezTo>
                  <a:cubicBezTo>
                    <a:pt x="42" y="55"/>
                    <a:pt x="42" y="55"/>
                    <a:pt x="42" y="55"/>
                  </a:cubicBezTo>
                  <a:cubicBezTo>
                    <a:pt x="41" y="54"/>
                    <a:pt x="41" y="54"/>
                    <a:pt x="41" y="54"/>
                  </a:cubicBezTo>
                  <a:cubicBezTo>
                    <a:pt x="42" y="50"/>
                    <a:pt x="42" y="50"/>
                    <a:pt x="42" y="50"/>
                  </a:cubicBezTo>
                  <a:cubicBezTo>
                    <a:pt x="40" y="48"/>
                    <a:pt x="40" y="48"/>
                    <a:pt x="40" y="48"/>
                  </a:cubicBezTo>
                  <a:cubicBezTo>
                    <a:pt x="43" y="47"/>
                    <a:pt x="43" y="47"/>
                    <a:pt x="43" y="47"/>
                  </a:cubicBezTo>
                  <a:cubicBezTo>
                    <a:pt x="46" y="42"/>
                    <a:pt x="46" y="42"/>
                    <a:pt x="46" y="42"/>
                  </a:cubicBezTo>
                  <a:cubicBezTo>
                    <a:pt x="46" y="40"/>
                    <a:pt x="46" y="40"/>
                    <a:pt x="46" y="40"/>
                  </a:cubicBezTo>
                  <a:cubicBezTo>
                    <a:pt x="48" y="38"/>
                    <a:pt x="48" y="38"/>
                    <a:pt x="48" y="38"/>
                  </a:cubicBezTo>
                  <a:cubicBezTo>
                    <a:pt x="48" y="37"/>
                    <a:pt x="48" y="37"/>
                    <a:pt x="48" y="37"/>
                  </a:cubicBezTo>
                  <a:cubicBezTo>
                    <a:pt x="45" y="30"/>
                    <a:pt x="45" y="30"/>
                    <a:pt x="45" y="30"/>
                  </a:cubicBezTo>
                  <a:cubicBezTo>
                    <a:pt x="41" y="28"/>
                    <a:pt x="41" y="28"/>
                    <a:pt x="41" y="28"/>
                  </a:cubicBezTo>
                  <a:cubicBezTo>
                    <a:pt x="37" y="24"/>
                    <a:pt x="37" y="24"/>
                    <a:pt x="37" y="24"/>
                  </a:cubicBezTo>
                  <a:cubicBezTo>
                    <a:pt x="39" y="21"/>
                    <a:pt x="39" y="21"/>
                    <a:pt x="39" y="21"/>
                  </a:cubicBezTo>
                  <a:cubicBezTo>
                    <a:pt x="49" y="21"/>
                    <a:pt x="49" y="21"/>
                    <a:pt x="49" y="21"/>
                  </a:cubicBezTo>
                  <a:cubicBezTo>
                    <a:pt x="45" y="18"/>
                    <a:pt x="45" y="18"/>
                    <a:pt x="45" y="18"/>
                  </a:cubicBezTo>
                  <a:cubicBezTo>
                    <a:pt x="44" y="7"/>
                    <a:pt x="44" y="7"/>
                    <a:pt x="44" y="7"/>
                  </a:cubicBezTo>
                  <a:cubicBezTo>
                    <a:pt x="44" y="6"/>
                    <a:pt x="44" y="6"/>
                    <a:pt x="44" y="6"/>
                  </a:cubicBezTo>
                  <a:cubicBezTo>
                    <a:pt x="43" y="3"/>
                    <a:pt x="43" y="3"/>
                    <a:pt x="43" y="3"/>
                  </a:cubicBezTo>
                  <a:cubicBezTo>
                    <a:pt x="41" y="2"/>
                    <a:pt x="41" y="2"/>
                    <a:pt x="41" y="2"/>
                  </a:cubicBezTo>
                  <a:cubicBezTo>
                    <a:pt x="41" y="0"/>
                    <a:pt x="41" y="0"/>
                    <a:pt x="41" y="0"/>
                  </a:cubicBezTo>
                  <a:cubicBezTo>
                    <a:pt x="38" y="0"/>
                    <a:pt x="38" y="0"/>
                    <a:pt x="38" y="0"/>
                  </a:cubicBezTo>
                  <a:cubicBezTo>
                    <a:pt x="39" y="5"/>
                    <a:pt x="39" y="5"/>
                    <a:pt x="39" y="5"/>
                  </a:cubicBezTo>
                  <a:cubicBezTo>
                    <a:pt x="40" y="5"/>
                    <a:pt x="40" y="5"/>
                    <a:pt x="40" y="5"/>
                  </a:cubicBezTo>
                  <a:cubicBezTo>
                    <a:pt x="42" y="6"/>
                    <a:pt x="42" y="6"/>
                    <a:pt x="42" y="6"/>
                  </a:cubicBezTo>
                  <a:cubicBezTo>
                    <a:pt x="42" y="7"/>
                    <a:pt x="42" y="7"/>
                    <a:pt x="42" y="7"/>
                  </a:cubicBezTo>
                  <a:cubicBezTo>
                    <a:pt x="41" y="9"/>
                    <a:pt x="41" y="9"/>
                    <a:pt x="41" y="9"/>
                  </a:cubicBezTo>
                  <a:cubicBezTo>
                    <a:pt x="42" y="11"/>
                    <a:pt x="42" y="11"/>
                    <a:pt x="42" y="11"/>
                  </a:cubicBezTo>
                  <a:cubicBezTo>
                    <a:pt x="39" y="13"/>
                    <a:pt x="39" y="13"/>
                    <a:pt x="39" y="13"/>
                  </a:cubicBezTo>
                  <a:cubicBezTo>
                    <a:pt x="37" y="12"/>
                    <a:pt x="37" y="12"/>
                    <a:pt x="37" y="12"/>
                  </a:cubicBezTo>
                  <a:cubicBezTo>
                    <a:pt x="36" y="14"/>
                    <a:pt x="36" y="14"/>
                    <a:pt x="36" y="14"/>
                  </a:cubicBezTo>
                  <a:cubicBezTo>
                    <a:pt x="34" y="20"/>
                    <a:pt x="34" y="20"/>
                    <a:pt x="34" y="20"/>
                  </a:cubicBezTo>
                  <a:cubicBezTo>
                    <a:pt x="32" y="21"/>
                    <a:pt x="32" y="21"/>
                    <a:pt x="32" y="21"/>
                  </a:cubicBezTo>
                  <a:cubicBezTo>
                    <a:pt x="32" y="24"/>
                    <a:pt x="32" y="24"/>
                    <a:pt x="32" y="24"/>
                  </a:cubicBezTo>
                  <a:cubicBezTo>
                    <a:pt x="30" y="26"/>
                    <a:pt x="30" y="26"/>
                    <a:pt x="30" y="26"/>
                  </a:cubicBezTo>
                  <a:cubicBezTo>
                    <a:pt x="29" y="30"/>
                    <a:pt x="29" y="30"/>
                    <a:pt x="29" y="30"/>
                  </a:cubicBezTo>
                  <a:cubicBezTo>
                    <a:pt x="26" y="32"/>
                    <a:pt x="26" y="32"/>
                    <a:pt x="26" y="32"/>
                  </a:cubicBezTo>
                  <a:cubicBezTo>
                    <a:pt x="26" y="35"/>
                    <a:pt x="26" y="35"/>
                    <a:pt x="26" y="35"/>
                  </a:cubicBezTo>
                  <a:cubicBezTo>
                    <a:pt x="23" y="38"/>
                    <a:pt x="23" y="38"/>
                    <a:pt x="23" y="38"/>
                  </a:cubicBezTo>
                  <a:cubicBezTo>
                    <a:pt x="23" y="41"/>
                    <a:pt x="23" y="41"/>
                    <a:pt x="23" y="41"/>
                  </a:cubicBezTo>
                  <a:cubicBezTo>
                    <a:pt x="21" y="42"/>
                    <a:pt x="21" y="42"/>
                    <a:pt x="21" y="42"/>
                  </a:cubicBezTo>
                  <a:cubicBezTo>
                    <a:pt x="20" y="45"/>
                    <a:pt x="20" y="45"/>
                    <a:pt x="20" y="45"/>
                  </a:cubicBezTo>
                  <a:cubicBezTo>
                    <a:pt x="18" y="45"/>
                    <a:pt x="18" y="45"/>
                    <a:pt x="18" y="45"/>
                  </a:cubicBezTo>
                  <a:cubicBezTo>
                    <a:pt x="18" y="44"/>
                    <a:pt x="18" y="44"/>
                    <a:pt x="18" y="44"/>
                  </a:cubicBezTo>
                  <a:cubicBezTo>
                    <a:pt x="17" y="44"/>
                    <a:pt x="17" y="44"/>
                    <a:pt x="17" y="44"/>
                  </a:cubicBezTo>
                  <a:cubicBezTo>
                    <a:pt x="14" y="41"/>
                    <a:pt x="14" y="41"/>
                    <a:pt x="14" y="41"/>
                  </a:cubicBezTo>
                  <a:cubicBezTo>
                    <a:pt x="14" y="43"/>
                    <a:pt x="14" y="43"/>
                    <a:pt x="14" y="43"/>
                  </a:cubicBezTo>
                  <a:cubicBezTo>
                    <a:pt x="12" y="43"/>
                    <a:pt x="12" y="43"/>
                    <a:pt x="12" y="43"/>
                  </a:cubicBezTo>
                  <a:cubicBezTo>
                    <a:pt x="11" y="42"/>
                    <a:pt x="11" y="42"/>
                    <a:pt x="11" y="42"/>
                  </a:cubicBezTo>
                  <a:cubicBezTo>
                    <a:pt x="9" y="43"/>
                    <a:pt x="9" y="43"/>
                    <a:pt x="9" y="43"/>
                  </a:cubicBezTo>
                  <a:cubicBezTo>
                    <a:pt x="8" y="45"/>
                    <a:pt x="8" y="45"/>
                    <a:pt x="8" y="45"/>
                  </a:cubicBezTo>
                  <a:cubicBezTo>
                    <a:pt x="7" y="45"/>
                    <a:pt x="7" y="45"/>
                    <a:pt x="7" y="45"/>
                  </a:cubicBezTo>
                  <a:cubicBezTo>
                    <a:pt x="2" y="50"/>
                    <a:pt x="2" y="50"/>
                    <a:pt x="2" y="50"/>
                  </a:cubicBezTo>
                  <a:cubicBezTo>
                    <a:pt x="2" y="55"/>
                    <a:pt x="2" y="55"/>
                    <a:pt x="2" y="55"/>
                  </a:cubicBezTo>
                  <a:cubicBezTo>
                    <a:pt x="0" y="58"/>
                    <a:pt x="0" y="58"/>
                    <a:pt x="0" y="58"/>
                  </a:cubicBezTo>
                  <a:cubicBezTo>
                    <a:pt x="0" y="58"/>
                    <a:pt x="1" y="59"/>
                    <a:pt x="1" y="58"/>
                  </a:cubicBezTo>
                  <a:cubicBezTo>
                    <a:pt x="1" y="59"/>
                    <a:pt x="1" y="60"/>
                    <a:pt x="2" y="60"/>
                  </a:cubicBezTo>
                  <a:cubicBezTo>
                    <a:pt x="3" y="59"/>
                    <a:pt x="4" y="60"/>
                    <a:pt x="4" y="61"/>
                  </a:cubicBezTo>
                  <a:cubicBezTo>
                    <a:pt x="4" y="62"/>
                    <a:pt x="5" y="63"/>
                    <a:pt x="6" y="64"/>
                  </a:cubicBezTo>
                  <a:cubicBezTo>
                    <a:pt x="7" y="64"/>
                    <a:pt x="7" y="63"/>
                    <a:pt x="8" y="63"/>
                  </a:cubicBezTo>
                  <a:cubicBezTo>
                    <a:pt x="9" y="64"/>
                    <a:pt x="8" y="65"/>
                    <a:pt x="9" y="65"/>
                  </a:cubicBezTo>
                  <a:cubicBezTo>
                    <a:pt x="10" y="66"/>
                    <a:pt x="10" y="68"/>
                    <a:pt x="11" y="69"/>
                  </a:cubicBezTo>
                  <a:cubicBezTo>
                    <a:pt x="11" y="71"/>
                    <a:pt x="10" y="72"/>
                    <a:pt x="10" y="74"/>
                  </a:cubicBezTo>
                  <a:cubicBezTo>
                    <a:pt x="10" y="74"/>
                    <a:pt x="9" y="74"/>
                    <a:pt x="9" y="74"/>
                  </a:cubicBezTo>
                  <a:cubicBezTo>
                    <a:pt x="10" y="75"/>
                    <a:pt x="10" y="75"/>
                    <a:pt x="10" y="75"/>
                  </a:cubicBezTo>
                  <a:cubicBezTo>
                    <a:pt x="19" y="75"/>
                    <a:pt x="19" y="75"/>
                    <a:pt x="19" y="75"/>
                  </a:cubicBezTo>
                  <a:cubicBezTo>
                    <a:pt x="20" y="74"/>
                    <a:pt x="20" y="74"/>
                    <a:pt x="20" y="74"/>
                  </a:cubicBezTo>
                  <a:cubicBezTo>
                    <a:pt x="32" y="74"/>
                    <a:pt x="32" y="74"/>
                    <a:pt x="32" y="74"/>
                  </a:cubicBezTo>
                  <a:cubicBezTo>
                    <a:pt x="33" y="75"/>
                    <a:pt x="33" y="75"/>
                    <a:pt x="33" y="75"/>
                  </a:cubicBezTo>
                  <a:cubicBezTo>
                    <a:pt x="41" y="75"/>
                    <a:pt x="41" y="75"/>
                    <a:pt x="41" y="75"/>
                  </a:cubicBezTo>
                  <a:cubicBezTo>
                    <a:pt x="45" y="76"/>
                    <a:pt x="45" y="76"/>
                    <a:pt x="45" y="76"/>
                  </a:cubicBezTo>
                  <a:cubicBezTo>
                    <a:pt x="49" y="77"/>
                    <a:pt x="49" y="77"/>
                    <a:pt x="49" y="77"/>
                  </a:cubicBezTo>
                  <a:cubicBezTo>
                    <a:pt x="51" y="78"/>
                    <a:pt x="51" y="78"/>
                    <a:pt x="51" y="78"/>
                  </a:cubicBezTo>
                  <a:cubicBezTo>
                    <a:pt x="51" y="75"/>
                    <a:pt x="51" y="75"/>
                    <a:pt x="51" y="75"/>
                  </a:cubicBezTo>
                  <a:cubicBezTo>
                    <a:pt x="53" y="74"/>
                    <a:pt x="53" y="74"/>
                    <a:pt x="53" y="74"/>
                  </a:cubicBezTo>
                  <a:cubicBezTo>
                    <a:pt x="51" y="69"/>
                    <a:pt x="51" y="69"/>
                    <a:pt x="51" y="69"/>
                  </a:cubicBezTo>
                  <a:lnTo>
                    <a:pt x="46" y="65"/>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42" name="Freeform 925">
              <a:extLst>
                <a:ext uri="{FF2B5EF4-FFF2-40B4-BE49-F238E27FC236}">
                  <a16:creationId xmlns:a16="http://schemas.microsoft.com/office/drawing/2014/main" id="{49976C96-3F11-4BDB-8421-D804B210CC59}"/>
                </a:ext>
              </a:extLst>
            </p:cNvPr>
            <p:cNvSpPr>
              <a:spLocks/>
            </p:cNvSpPr>
            <p:nvPr/>
          </p:nvSpPr>
          <p:spPr bwMode="auto">
            <a:xfrm>
              <a:off x="6918157" y="4551623"/>
              <a:ext cx="60643" cy="56431"/>
            </a:xfrm>
            <a:custGeom>
              <a:avLst/>
              <a:gdLst>
                <a:gd name="T0" fmla="*/ 8 w 13"/>
                <a:gd name="T1" fmla="*/ 1 h 15"/>
                <a:gd name="T2" fmla="*/ 7 w 13"/>
                <a:gd name="T3" fmla="*/ 1 h 15"/>
                <a:gd name="T4" fmla="*/ 7 w 13"/>
                <a:gd name="T5" fmla="*/ 3 h 15"/>
                <a:gd name="T6" fmla="*/ 5 w 13"/>
                <a:gd name="T7" fmla="*/ 4 h 15"/>
                <a:gd name="T8" fmla="*/ 3 w 13"/>
                <a:gd name="T9" fmla="*/ 4 h 15"/>
                <a:gd name="T10" fmla="*/ 3 w 13"/>
                <a:gd name="T11" fmla="*/ 3 h 15"/>
                <a:gd name="T12" fmla="*/ 1 w 13"/>
                <a:gd name="T13" fmla="*/ 2 h 15"/>
                <a:gd name="T14" fmla="*/ 0 w 13"/>
                <a:gd name="T15" fmla="*/ 3 h 15"/>
                <a:gd name="T16" fmla="*/ 2 w 13"/>
                <a:gd name="T17" fmla="*/ 6 h 15"/>
                <a:gd name="T18" fmla="*/ 2 w 13"/>
                <a:gd name="T19" fmla="*/ 11 h 15"/>
                <a:gd name="T20" fmla="*/ 3 w 13"/>
                <a:gd name="T21" fmla="*/ 15 h 15"/>
                <a:gd name="T22" fmla="*/ 6 w 13"/>
                <a:gd name="T23" fmla="*/ 15 h 15"/>
                <a:gd name="T24" fmla="*/ 9 w 13"/>
                <a:gd name="T25" fmla="*/ 11 h 15"/>
                <a:gd name="T26" fmla="*/ 9 w 13"/>
                <a:gd name="T27" fmla="*/ 10 h 15"/>
                <a:gd name="T28" fmla="*/ 13 w 13"/>
                <a:gd name="T29" fmla="*/ 7 h 15"/>
                <a:gd name="T30" fmla="*/ 13 w 13"/>
                <a:gd name="T31" fmla="*/ 5 h 15"/>
                <a:gd name="T32" fmla="*/ 10 w 13"/>
                <a:gd name="T33" fmla="*/ 4 h 15"/>
                <a:gd name="T34" fmla="*/ 10 w 13"/>
                <a:gd name="T35" fmla="*/ 3 h 15"/>
                <a:gd name="T36" fmla="*/ 11 w 13"/>
                <a:gd name="T37" fmla="*/ 1 h 15"/>
                <a:gd name="T38" fmla="*/ 10 w 13"/>
                <a:gd name="T39" fmla="*/ 0 h 15"/>
                <a:gd name="T40" fmla="*/ 8 w 13"/>
                <a:gd name="T4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5">
                  <a:moveTo>
                    <a:pt x="8" y="1"/>
                  </a:moveTo>
                  <a:cubicBezTo>
                    <a:pt x="7" y="1"/>
                    <a:pt x="7" y="1"/>
                    <a:pt x="7" y="1"/>
                  </a:cubicBezTo>
                  <a:cubicBezTo>
                    <a:pt x="7" y="3"/>
                    <a:pt x="7" y="3"/>
                    <a:pt x="7" y="3"/>
                  </a:cubicBezTo>
                  <a:cubicBezTo>
                    <a:pt x="5" y="4"/>
                    <a:pt x="5" y="4"/>
                    <a:pt x="5" y="4"/>
                  </a:cubicBezTo>
                  <a:cubicBezTo>
                    <a:pt x="3" y="4"/>
                    <a:pt x="3" y="4"/>
                    <a:pt x="3" y="4"/>
                  </a:cubicBezTo>
                  <a:cubicBezTo>
                    <a:pt x="3" y="3"/>
                    <a:pt x="3" y="3"/>
                    <a:pt x="3" y="3"/>
                  </a:cubicBezTo>
                  <a:cubicBezTo>
                    <a:pt x="1" y="2"/>
                    <a:pt x="1" y="2"/>
                    <a:pt x="1" y="2"/>
                  </a:cubicBezTo>
                  <a:cubicBezTo>
                    <a:pt x="0" y="3"/>
                    <a:pt x="0" y="3"/>
                    <a:pt x="0" y="3"/>
                  </a:cubicBezTo>
                  <a:cubicBezTo>
                    <a:pt x="2" y="6"/>
                    <a:pt x="2" y="6"/>
                    <a:pt x="2" y="6"/>
                  </a:cubicBezTo>
                  <a:cubicBezTo>
                    <a:pt x="2" y="11"/>
                    <a:pt x="2" y="11"/>
                    <a:pt x="2" y="11"/>
                  </a:cubicBezTo>
                  <a:cubicBezTo>
                    <a:pt x="3" y="15"/>
                    <a:pt x="3" y="15"/>
                    <a:pt x="3" y="15"/>
                  </a:cubicBezTo>
                  <a:cubicBezTo>
                    <a:pt x="6" y="15"/>
                    <a:pt x="6" y="15"/>
                    <a:pt x="6" y="15"/>
                  </a:cubicBezTo>
                  <a:cubicBezTo>
                    <a:pt x="9" y="11"/>
                    <a:pt x="9" y="11"/>
                    <a:pt x="9" y="11"/>
                  </a:cubicBezTo>
                  <a:cubicBezTo>
                    <a:pt x="9" y="10"/>
                    <a:pt x="9" y="10"/>
                    <a:pt x="9" y="10"/>
                  </a:cubicBezTo>
                  <a:cubicBezTo>
                    <a:pt x="13" y="7"/>
                    <a:pt x="13" y="7"/>
                    <a:pt x="13" y="7"/>
                  </a:cubicBezTo>
                  <a:cubicBezTo>
                    <a:pt x="13" y="5"/>
                    <a:pt x="13" y="5"/>
                    <a:pt x="13" y="5"/>
                  </a:cubicBezTo>
                  <a:cubicBezTo>
                    <a:pt x="10" y="4"/>
                    <a:pt x="10" y="4"/>
                    <a:pt x="10" y="4"/>
                  </a:cubicBezTo>
                  <a:cubicBezTo>
                    <a:pt x="10" y="4"/>
                    <a:pt x="10" y="3"/>
                    <a:pt x="10" y="3"/>
                  </a:cubicBezTo>
                  <a:cubicBezTo>
                    <a:pt x="10" y="3"/>
                    <a:pt x="11" y="1"/>
                    <a:pt x="11" y="1"/>
                  </a:cubicBezTo>
                  <a:cubicBezTo>
                    <a:pt x="10" y="0"/>
                    <a:pt x="10" y="0"/>
                    <a:pt x="10" y="0"/>
                  </a:cubicBezTo>
                  <a:lnTo>
                    <a:pt x="8" y="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43" name="Freeform 926">
              <a:extLst>
                <a:ext uri="{FF2B5EF4-FFF2-40B4-BE49-F238E27FC236}">
                  <a16:creationId xmlns:a16="http://schemas.microsoft.com/office/drawing/2014/main" id="{B8033DB5-682A-4D7D-953B-1C310CF77EC6}"/>
                </a:ext>
              </a:extLst>
            </p:cNvPr>
            <p:cNvSpPr>
              <a:spLocks/>
            </p:cNvSpPr>
            <p:nvPr/>
          </p:nvSpPr>
          <p:spPr bwMode="auto">
            <a:xfrm>
              <a:off x="5824799" y="4100178"/>
              <a:ext cx="251490" cy="147588"/>
            </a:xfrm>
            <a:custGeom>
              <a:avLst/>
              <a:gdLst>
                <a:gd name="T0" fmla="*/ 52 w 54"/>
                <a:gd name="T1" fmla="*/ 17 h 39"/>
                <a:gd name="T2" fmla="*/ 50 w 54"/>
                <a:gd name="T3" fmla="*/ 17 h 39"/>
                <a:gd name="T4" fmla="*/ 44 w 54"/>
                <a:gd name="T5" fmla="*/ 12 h 39"/>
                <a:gd name="T6" fmla="*/ 41 w 54"/>
                <a:gd name="T7" fmla="*/ 9 h 39"/>
                <a:gd name="T8" fmla="*/ 39 w 54"/>
                <a:gd name="T9" fmla="*/ 3 h 39"/>
                <a:gd name="T10" fmla="*/ 33 w 54"/>
                <a:gd name="T11" fmla="*/ 0 h 39"/>
                <a:gd name="T12" fmla="*/ 24 w 54"/>
                <a:gd name="T13" fmla="*/ 4 h 39"/>
                <a:gd name="T14" fmla="*/ 23 w 54"/>
                <a:gd name="T15" fmla="*/ 7 h 39"/>
                <a:gd name="T16" fmla="*/ 18 w 54"/>
                <a:gd name="T17" fmla="*/ 7 h 39"/>
                <a:gd name="T18" fmla="*/ 18 w 54"/>
                <a:gd name="T19" fmla="*/ 10 h 39"/>
                <a:gd name="T20" fmla="*/ 15 w 54"/>
                <a:gd name="T21" fmla="*/ 13 h 39"/>
                <a:gd name="T22" fmla="*/ 14 w 54"/>
                <a:gd name="T23" fmla="*/ 14 h 39"/>
                <a:gd name="T24" fmla="*/ 11 w 54"/>
                <a:gd name="T25" fmla="*/ 11 h 39"/>
                <a:gd name="T26" fmla="*/ 8 w 54"/>
                <a:gd name="T27" fmla="*/ 15 h 39"/>
                <a:gd name="T28" fmla="*/ 7 w 54"/>
                <a:gd name="T29" fmla="*/ 17 h 39"/>
                <a:gd name="T30" fmla="*/ 6 w 54"/>
                <a:gd name="T31" fmla="*/ 21 h 39"/>
                <a:gd name="T32" fmla="*/ 2 w 54"/>
                <a:gd name="T33" fmla="*/ 24 h 39"/>
                <a:gd name="T34" fmla="*/ 0 w 54"/>
                <a:gd name="T35" fmla="*/ 28 h 39"/>
                <a:gd name="T36" fmla="*/ 0 w 54"/>
                <a:gd name="T37" fmla="*/ 31 h 39"/>
                <a:gd name="T38" fmla="*/ 1 w 54"/>
                <a:gd name="T39" fmla="*/ 33 h 39"/>
                <a:gd name="T40" fmla="*/ 4 w 54"/>
                <a:gd name="T41" fmla="*/ 36 h 39"/>
                <a:gd name="T42" fmla="*/ 7 w 54"/>
                <a:gd name="T43" fmla="*/ 37 h 39"/>
                <a:gd name="T44" fmla="*/ 8 w 54"/>
                <a:gd name="T45" fmla="*/ 38 h 39"/>
                <a:gd name="T46" fmla="*/ 11 w 54"/>
                <a:gd name="T47" fmla="*/ 36 h 39"/>
                <a:gd name="T48" fmla="*/ 18 w 54"/>
                <a:gd name="T49" fmla="*/ 39 h 39"/>
                <a:gd name="T50" fmla="*/ 19 w 54"/>
                <a:gd name="T51" fmla="*/ 37 h 39"/>
                <a:gd name="T52" fmla="*/ 19 w 54"/>
                <a:gd name="T53" fmla="*/ 32 h 39"/>
                <a:gd name="T54" fmla="*/ 18 w 54"/>
                <a:gd name="T55" fmla="*/ 28 h 39"/>
                <a:gd name="T56" fmla="*/ 33 w 54"/>
                <a:gd name="T57" fmla="*/ 28 h 39"/>
                <a:gd name="T58" fmla="*/ 41 w 54"/>
                <a:gd name="T59" fmla="*/ 29 h 39"/>
                <a:gd name="T60" fmla="*/ 45 w 54"/>
                <a:gd name="T61" fmla="*/ 28 h 39"/>
                <a:gd name="T62" fmla="*/ 47 w 54"/>
                <a:gd name="T63" fmla="*/ 27 h 39"/>
                <a:gd name="T64" fmla="*/ 51 w 54"/>
                <a:gd name="T65" fmla="*/ 25 h 39"/>
                <a:gd name="T66" fmla="*/ 51 w 54"/>
                <a:gd name="T67"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39">
                  <a:moveTo>
                    <a:pt x="53" y="19"/>
                  </a:moveTo>
                  <a:cubicBezTo>
                    <a:pt x="52" y="17"/>
                    <a:pt x="52" y="17"/>
                    <a:pt x="52" y="17"/>
                  </a:cubicBezTo>
                  <a:cubicBezTo>
                    <a:pt x="51" y="17"/>
                    <a:pt x="51" y="17"/>
                    <a:pt x="51" y="17"/>
                  </a:cubicBezTo>
                  <a:cubicBezTo>
                    <a:pt x="50" y="17"/>
                    <a:pt x="50" y="17"/>
                    <a:pt x="50" y="17"/>
                  </a:cubicBezTo>
                  <a:cubicBezTo>
                    <a:pt x="44" y="14"/>
                    <a:pt x="44" y="14"/>
                    <a:pt x="44" y="14"/>
                  </a:cubicBezTo>
                  <a:cubicBezTo>
                    <a:pt x="44" y="12"/>
                    <a:pt x="44" y="12"/>
                    <a:pt x="44" y="12"/>
                  </a:cubicBezTo>
                  <a:cubicBezTo>
                    <a:pt x="46" y="12"/>
                    <a:pt x="46" y="12"/>
                    <a:pt x="46" y="12"/>
                  </a:cubicBezTo>
                  <a:cubicBezTo>
                    <a:pt x="41" y="9"/>
                    <a:pt x="41" y="9"/>
                    <a:pt x="41" y="9"/>
                  </a:cubicBezTo>
                  <a:cubicBezTo>
                    <a:pt x="38" y="4"/>
                    <a:pt x="38" y="4"/>
                    <a:pt x="38" y="4"/>
                  </a:cubicBezTo>
                  <a:cubicBezTo>
                    <a:pt x="39" y="3"/>
                    <a:pt x="39" y="3"/>
                    <a:pt x="39" y="3"/>
                  </a:cubicBezTo>
                  <a:cubicBezTo>
                    <a:pt x="39" y="1"/>
                    <a:pt x="39" y="1"/>
                    <a:pt x="39" y="1"/>
                  </a:cubicBezTo>
                  <a:cubicBezTo>
                    <a:pt x="33" y="0"/>
                    <a:pt x="33" y="0"/>
                    <a:pt x="33" y="0"/>
                  </a:cubicBezTo>
                  <a:cubicBezTo>
                    <a:pt x="30" y="2"/>
                    <a:pt x="30" y="2"/>
                    <a:pt x="30" y="2"/>
                  </a:cubicBezTo>
                  <a:cubicBezTo>
                    <a:pt x="24" y="4"/>
                    <a:pt x="24" y="4"/>
                    <a:pt x="24" y="4"/>
                  </a:cubicBezTo>
                  <a:cubicBezTo>
                    <a:pt x="24" y="6"/>
                    <a:pt x="24" y="6"/>
                    <a:pt x="24" y="6"/>
                  </a:cubicBezTo>
                  <a:cubicBezTo>
                    <a:pt x="23" y="7"/>
                    <a:pt x="23" y="7"/>
                    <a:pt x="23" y="7"/>
                  </a:cubicBezTo>
                  <a:cubicBezTo>
                    <a:pt x="20" y="6"/>
                    <a:pt x="20" y="6"/>
                    <a:pt x="20" y="6"/>
                  </a:cubicBezTo>
                  <a:cubicBezTo>
                    <a:pt x="20" y="6"/>
                    <a:pt x="18" y="7"/>
                    <a:pt x="18" y="7"/>
                  </a:cubicBezTo>
                  <a:cubicBezTo>
                    <a:pt x="18" y="7"/>
                    <a:pt x="18" y="8"/>
                    <a:pt x="18" y="8"/>
                  </a:cubicBezTo>
                  <a:cubicBezTo>
                    <a:pt x="18" y="9"/>
                    <a:pt x="18" y="10"/>
                    <a:pt x="18" y="10"/>
                  </a:cubicBezTo>
                  <a:cubicBezTo>
                    <a:pt x="15" y="10"/>
                    <a:pt x="15" y="10"/>
                    <a:pt x="15" y="10"/>
                  </a:cubicBezTo>
                  <a:cubicBezTo>
                    <a:pt x="15" y="13"/>
                    <a:pt x="15" y="13"/>
                    <a:pt x="15" y="13"/>
                  </a:cubicBezTo>
                  <a:cubicBezTo>
                    <a:pt x="14" y="13"/>
                    <a:pt x="14" y="13"/>
                    <a:pt x="14" y="13"/>
                  </a:cubicBezTo>
                  <a:cubicBezTo>
                    <a:pt x="14" y="14"/>
                    <a:pt x="14" y="14"/>
                    <a:pt x="14" y="14"/>
                  </a:cubicBezTo>
                  <a:cubicBezTo>
                    <a:pt x="11" y="12"/>
                    <a:pt x="11" y="12"/>
                    <a:pt x="11" y="12"/>
                  </a:cubicBezTo>
                  <a:cubicBezTo>
                    <a:pt x="11" y="11"/>
                    <a:pt x="11" y="11"/>
                    <a:pt x="11" y="11"/>
                  </a:cubicBezTo>
                  <a:cubicBezTo>
                    <a:pt x="8" y="14"/>
                    <a:pt x="8" y="14"/>
                    <a:pt x="8" y="14"/>
                  </a:cubicBezTo>
                  <a:cubicBezTo>
                    <a:pt x="8" y="15"/>
                    <a:pt x="8" y="15"/>
                    <a:pt x="8" y="15"/>
                  </a:cubicBezTo>
                  <a:cubicBezTo>
                    <a:pt x="9" y="17"/>
                    <a:pt x="9" y="17"/>
                    <a:pt x="9" y="17"/>
                  </a:cubicBezTo>
                  <a:cubicBezTo>
                    <a:pt x="7" y="17"/>
                    <a:pt x="7" y="17"/>
                    <a:pt x="7" y="17"/>
                  </a:cubicBezTo>
                  <a:cubicBezTo>
                    <a:pt x="8" y="19"/>
                    <a:pt x="8" y="19"/>
                    <a:pt x="8" y="19"/>
                  </a:cubicBezTo>
                  <a:cubicBezTo>
                    <a:pt x="6" y="21"/>
                    <a:pt x="6" y="21"/>
                    <a:pt x="6" y="21"/>
                  </a:cubicBezTo>
                  <a:cubicBezTo>
                    <a:pt x="1" y="23"/>
                    <a:pt x="1" y="23"/>
                    <a:pt x="1" y="23"/>
                  </a:cubicBezTo>
                  <a:cubicBezTo>
                    <a:pt x="2" y="24"/>
                    <a:pt x="2" y="24"/>
                    <a:pt x="2" y="24"/>
                  </a:cubicBezTo>
                  <a:cubicBezTo>
                    <a:pt x="2" y="26"/>
                    <a:pt x="2" y="26"/>
                    <a:pt x="2" y="26"/>
                  </a:cubicBezTo>
                  <a:cubicBezTo>
                    <a:pt x="0" y="28"/>
                    <a:pt x="0" y="28"/>
                    <a:pt x="0" y="28"/>
                  </a:cubicBezTo>
                  <a:cubicBezTo>
                    <a:pt x="0" y="28"/>
                    <a:pt x="1" y="29"/>
                    <a:pt x="1" y="29"/>
                  </a:cubicBezTo>
                  <a:cubicBezTo>
                    <a:pt x="1" y="30"/>
                    <a:pt x="0" y="31"/>
                    <a:pt x="0" y="31"/>
                  </a:cubicBezTo>
                  <a:cubicBezTo>
                    <a:pt x="0" y="32"/>
                    <a:pt x="0" y="32"/>
                    <a:pt x="0" y="32"/>
                  </a:cubicBezTo>
                  <a:cubicBezTo>
                    <a:pt x="1" y="33"/>
                    <a:pt x="1" y="33"/>
                    <a:pt x="1" y="33"/>
                  </a:cubicBezTo>
                  <a:cubicBezTo>
                    <a:pt x="3" y="33"/>
                    <a:pt x="3" y="33"/>
                    <a:pt x="3" y="33"/>
                  </a:cubicBezTo>
                  <a:cubicBezTo>
                    <a:pt x="4" y="36"/>
                    <a:pt x="4" y="36"/>
                    <a:pt x="4" y="36"/>
                  </a:cubicBezTo>
                  <a:cubicBezTo>
                    <a:pt x="5" y="38"/>
                    <a:pt x="5" y="38"/>
                    <a:pt x="5" y="38"/>
                  </a:cubicBezTo>
                  <a:cubicBezTo>
                    <a:pt x="7" y="37"/>
                    <a:pt x="7" y="37"/>
                    <a:pt x="7" y="37"/>
                  </a:cubicBezTo>
                  <a:cubicBezTo>
                    <a:pt x="7" y="37"/>
                    <a:pt x="7" y="38"/>
                    <a:pt x="7" y="38"/>
                  </a:cubicBezTo>
                  <a:cubicBezTo>
                    <a:pt x="7" y="38"/>
                    <a:pt x="8" y="38"/>
                    <a:pt x="8" y="38"/>
                  </a:cubicBezTo>
                  <a:cubicBezTo>
                    <a:pt x="8" y="37"/>
                    <a:pt x="8" y="37"/>
                    <a:pt x="8" y="37"/>
                  </a:cubicBezTo>
                  <a:cubicBezTo>
                    <a:pt x="11" y="36"/>
                    <a:pt x="11" y="36"/>
                    <a:pt x="11" y="36"/>
                  </a:cubicBezTo>
                  <a:cubicBezTo>
                    <a:pt x="16" y="36"/>
                    <a:pt x="16" y="36"/>
                    <a:pt x="16" y="36"/>
                  </a:cubicBezTo>
                  <a:cubicBezTo>
                    <a:pt x="18" y="39"/>
                    <a:pt x="18" y="39"/>
                    <a:pt x="18" y="39"/>
                  </a:cubicBezTo>
                  <a:cubicBezTo>
                    <a:pt x="19" y="39"/>
                    <a:pt x="19" y="39"/>
                    <a:pt x="19" y="39"/>
                  </a:cubicBezTo>
                  <a:cubicBezTo>
                    <a:pt x="19" y="37"/>
                    <a:pt x="19" y="37"/>
                    <a:pt x="19" y="37"/>
                  </a:cubicBezTo>
                  <a:cubicBezTo>
                    <a:pt x="18" y="34"/>
                    <a:pt x="18" y="34"/>
                    <a:pt x="18" y="34"/>
                  </a:cubicBezTo>
                  <a:cubicBezTo>
                    <a:pt x="19" y="32"/>
                    <a:pt x="19" y="32"/>
                    <a:pt x="19" y="32"/>
                  </a:cubicBezTo>
                  <a:cubicBezTo>
                    <a:pt x="18" y="31"/>
                    <a:pt x="18" y="31"/>
                    <a:pt x="18" y="31"/>
                  </a:cubicBezTo>
                  <a:cubicBezTo>
                    <a:pt x="18" y="28"/>
                    <a:pt x="18" y="28"/>
                    <a:pt x="18" y="28"/>
                  </a:cubicBezTo>
                  <a:cubicBezTo>
                    <a:pt x="32" y="28"/>
                    <a:pt x="32" y="28"/>
                    <a:pt x="32" y="28"/>
                  </a:cubicBezTo>
                  <a:cubicBezTo>
                    <a:pt x="33" y="28"/>
                    <a:pt x="33" y="28"/>
                    <a:pt x="33" y="28"/>
                  </a:cubicBezTo>
                  <a:cubicBezTo>
                    <a:pt x="37" y="28"/>
                    <a:pt x="37" y="28"/>
                    <a:pt x="37" y="28"/>
                  </a:cubicBezTo>
                  <a:cubicBezTo>
                    <a:pt x="41" y="29"/>
                    <a:pt x="41" y="29"/>
                    <a:pt x="41" y="29"/>
                  </a:cubicBezTo>
                  <a:cubicBezTo>
                    <a:pt x="44" y="29"/>
                    <a:pt x="44" y="29"/>
                    <a:pt x="44" y="29"/>
                  </a:cubicBezTo>
                  <a:cubicBezTo>
                    <a:pt x="45" y="28"/>
                    <a:pt x="45" y="28"/>
                    <a:pt x="45" y="28"/>
                  </a:cubicBezTo>
                  <a:cubicBezTo>
                    <a:pt x="45" y="27"/>
                    <a:pt x="45" y="27"/>
                    <a:pt x="45" y="27"/>
                  </a:cubicBezTo>
                  <a:cubicBezTo>
                    <a:pt x="45" y="27"/>
                    <a:pt x="47" y="27"/>
                    <a:pt x="47" y="27"/>
                  </a:cubicBezTo>
                  <a:cubicBezTo>
                    <a:pt x="47" y="27"/>
                    <a:pt x="47" y="25"/>
                    <a:pt x="47" y="25"/>
                  </a:cubicBezTo>
                  <a:cubicBezTo>
                    <a:pt x="51" y="25"/>
                    <a:pt x="51" y="25"/>
                    <a:pt x="51" y="25"/>
                  </a:cubicBezTo>
                  <a:cubicBezTo>
                    <a:pt x="54" y="22"/>
                    <a:pt x="54" y="22"/>
                    <a:pt x="54" y="22"/>
                  </a:cubicBezTo>
                  <a:cubicBezTo>
                    <a:pt x="51" y="19"/>
                    <a:pt x="51" y="19"/>
                    <a:pt x="51" y="19"/>
                  </a:cubicBezTo>
                  <a:lnTo>
                    <a:pt x="53" y="19"/>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44" name="Freeform 927">
              <a:extLst>
                <a:ext uri="{FF2B5EF4-FFF2-40B4-BE49-F238E27FC236}">
                  <a16:creationId xmlns:a16="http://schemas.microsoft.com/office/drawing/2014/main" id="{E2C64386-7848-4FA0-8168-6E81C1C01E42}"/>
                </a:ext>
              </a:extLst>
            </p:cNvPr>
            <p:cNvSpPr>
              <a:spLocks/>
            </p:cNvSpPr>
            <p:nvPr/>
          </p:nvSpPr>
          <p:spPr bwMode="auto">
            <a:xfrm>
              <a:off x="6632778" y="4958212"/>
              <a:ext cx="299648" cy="253215"/>
            </a:xfrm>
            <a:custGeom>
              <a:avLst/>
              <a:gdLst>
                <a:gd name="T0" fmla="*/ 160 w 168"/>
                <a:gd name="T1" fmla="*/ 76 h 175"/>
                <a:gd name="T2" fmla="*/ 145 w 168"/>
                <a:gd name="T3" fmla="*/ 73 h 175"/>
                <a:gd name="T4" fmla="*/ 137 w 168"/>
                <a:gd name="T5" fmla="*/ 63 h 175"/>
                <a:gd name="T6" fmla="*/ 137 w 168"/>
                <a:gd name="T7" fmla="*/ 52 h 175"/>
                <a:gd name="T8" fmla="*/ 131 w 168"/>
                <a:gd name="T9" fmla="*/ 52 h 175"/>
                <a:gd name="T10" fmla="*/ 129 w 168"/>
                <a:gd name="T11" fmla="*/ 44 h 175"/>
                <a:gd name="T12" fmla="*/ 118 w 168"/>
                <a:gd name="T13" fmla="*/ 39 h 175"/>
                <a:gd name="T14" fmla="*/ 110 w 168"/>
                <a:gd name="T15" fmla="*/ 34 h 175"/>
                <a:gd name="T16" fmla="*/ 108 w 168"/>
                <a:gd name="T17" fmla="*/ 23 h 175"/>
                <a:gd name="T18" fmla="*/ 95 w 168"/>
                <a:gd name="T19" fmla="*/ 5 h 175"/>
                <a:gd name="T20" fmla="*/ 95 w 168"/>
                <a:gd name="T21" fmla="*/ 0 h 175"/>
                <a:gd name="T22" fmla="*/ 89 w 168"/>
                <a:gd name="T23" fmla="*/ 0 h 175"/>
                <a:gd name="T24" fmla="*/ 82 w 168"/>
                <a:gd name="T25" fmla="*/ 5 h 175"/>
                <a:gd name="T26" fmla="*/ 82 w 168"/>
                <a:gd name="T27" fmla="*/ 5 h 175"/>
                <a:gd name="T28" fmla="*/ 76 w 168"/>
                <a:gd name="T29" fmla="*/ 5 h 175"/>
                <a:gd name="T30" fmla="*/ 66 w 168"/>
                <a:gd name="T31" fmla="*/ 13 h 175"/>
                <a:gd name="T32" fmla="*/ 61 w 168"/>
                <a:gd name="T33" fmla="*/ 5 h 175"/>
                <a:gd name="T34" fmla="*/ 19 w 168"/>
                <a:gd name="T35" fmla="*/ 10 h 175"/>
                <a:gd name="T36" fmla="*/ 19 w 168"/>
                <a:gd name="T37" fmla="*/ 78 h 175"/>
                <a:gd name="T38" fmla="*/ 0 w 168"/>
                <a:gd name="T39" fmla="*/ 81 h 175"/>
                <a:gd name="T40" fmla="*/ 0 w 168"/>
                <a:gd name="T41" fmla="*/ 134 h 175"/>
                <a:gd name="T42" fmla="*/ 8 w 168"/>
                <a:gd name="T43" fmla="*/ 139 h 175"/>
                <a:gd name="T44" fmla="*/ 11 w 168"/>
                <a:gd name="T45" fmla="*/ 144 h 175"/>
                <a:gd name="T46" fmla="*/ 13 w 168"/>
                <a:gd name="T47" fmla="*/ 149 h 175"/>
                <a:gd name="T48" fmla="*/ 16 w 168"/>
                <a:gd name="T49" fmla="*/ 157 h 175"/>
                <a:gd name="T50" fmla="*/ 16 w 168"/>
                <a:gd name="T51" fmla="*/ 160 h 175"/>
                <a:gd name="T52" fmla="*/ 11 w 168"/>
                <a:gd name="T53" fmla="*/ 170 h 175"/>
                <a:gd name="T54" fmla="*/ 13 w 168"/>
                <a:gd name="T55" fmla="*/ 175 h 175"/>
                <a:gd name="T56" fmla="*/ 13 w 168"/>
                <a:gd name="T57" fmla="*/ 175 h 175"/>
                <a:gd name="T58" fmla="*/ 16 w 168"/>
                <a:gd name="T59" fmla="*/ 175 h 175"/>
                <a:gd name="T60" fmla="*/ 24 w 168"/>
                <a:gd name="T61" fmla="*/ 175 h 175"/>
                <a:gd name="T62" fmla="*/ 27 w 168"/>
                <a:gd name="T63" fmla="*/ 175 h 175"/>
                <a:gd name="T64" fmla="*/ 32 w 168"/>
                <a:gd name="T65" fmla="*/ 175 h 175"/>
                <a:gd name="T66" fmla="*/ 32 w 168"/>
                <a:gd name="T67" fmla="*/ 173 h 175"/>
                <a:gd name="T68" fmla="*/ 37 w 168"/>
                <a:gd name="T69" fmla="*/ 173 h 175"/>
                <a:gd name="T70" fmla="*/ 47 w 168"/>
                <a:gd name="T71" fmla="*/ 160 h 175"/>
                <a:gd name="T72" fmla="*/ 50 w 168"/>
                <a:gd name="T73" fmla="*/ 149 h 175"/>
                <a:gd name="T74" fmla="*/ 55 w 168"/>
                <a:gd name="T75" fmla="*/ 144 h 175"/>
                <a:gd name="T76" fmla="*/ 63 w 168"/>
                <a:gd name="T77" fmla="*/ 144 h 175"/>
                <a:gd name="T78" fmla="*/ 71 w 168"/>
                <a:gd name="T79" fmla="*/ 152 h 175"/>
                <a:gd name="T80" fmla="*/ 74 w 168"/>
                <a:gd name="T81" fmla="*/ 152 h 175"/>
                <a:gd name="T82" fmla="*/ 74 w 168"/>
                <a:gd name="T83" fmla="*/ 149 h 175"/>
                <a:gd name="T84" fmla="*/ 84 w 168"/>
                <a:gd name="T85" fmla="*/ 155 h 175"/>
                <a:gd name="T86" fmla="*/ 100 w 168"/>
                <a:gd name="T87" fmla="*/ 152 h 175"/>
                <a:gd name="T88" fmla="*/ 105 w 168"/>
                <a:gd name="T89" fmla="*/ 139 h 175"/>
                <a:gd name="T90" fmla="*/ 105 w 168"/>
                <a:gd name="T91" fmla="*/ 134 h 175"/>
                <a:gd name="T92" fmla="*/ 116 w 168"/>
                <a:gd name="T93" fmla="*/ 131 h 175"/>
                <a:gd name="T94" fmla="*/ 124 w 168"/>
                <a:gd name="T95" fmla="*/ 123 h 175"/>
                <a:gd name="T96" fmla="*/ 126 w 168"/>
                <a:gd name="T97" fmla="*/ 113 h 175"/>
                <a:gd name="T98" fmla="*/ 129 w 168"/>
                <a:gd name="T99" fmla="*/ 110 h 175"/>
                <a:gd name="T100" fmla="*/ 139 w 168"/>
                <a:gd name="T101" fmla="*/ 105 h 175"/>
                <a:gd name="T102" fmla="*/ 150 w 168"/>
                <a:gd name="T103" fmla="*/ 92 h 175"/>
                <a:gd name="T104" fmla="*/ 160 w 168"/>
                <a:gd name="T105" fmla="*/ 89 h 175"/>
                <a:gd name="T106" fmla="*/ 163 w 168"/>
                <a:gd name="T107" fmla="*/ 84 h 175"/>
                <a:gd name="T108" fmla="*/ 168 w 168"/>
                <a:gd name="T109" fmla="*/ 84 h 175"/>
                <a:gd name="T110" fmla="*/ 160 w 168"/>
                <a:gd name="T111" fmla="*/ 81 h 175"/>
                <a:gd name="T112" fmla="*/ 160 w 168"/>
                <a:gd name="T113" fmla="*/ 7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8" h="175">
                  <a:moveTo>
                    <a:pt x="160" y="76"/>
                  </a:moveTo>
                  <a:lnTo>
                    <a:pt x="145" y="73"/>
                  </a:lnTo>
                  <a:lnTo>
                    <a:pt x="137" y="63"/>
                  </a:lnTo>
                  <a:lnTo>
                    <a:pt x="137" y="52"/>
                  </a:lnTo>
                  <a:lnTo>
                    <a:pt x="131" y="52"/>
                  </a:lnTo>
                  <a:lnTo>
                    <a:pt x="129" y="44"/>
                  </a:lnTo>
                  <a:lnTo>
                    <a:pt x="118" y="39"/>
                  </a:lnTo>
                  <a:lnTo>
                    <a:pt x="110" y="34"/>
                  </a:lnTo>
                  <a:lnTo>
                    <a:pt x="108" y="23"/>
                  </a:lnTo>
                  <a:lnTo>
                    <a:pt x="95" y="5"/>
                  </a:lnTo>
                  <a:lnTo>
                    <a:pt x="95" y="0"/>
                  </a:lnTo>
                  <a:lnTo>
                    <a:pt x="89" y="0"/>
                  </a:lnTo>
                  <a:lnTo>
                    <a:pt x="82" y="5"/>
                  </a:lnTo>
                  <a:lnTo>
                    <a:pt x="82" y="5"/>
                  </a:lnTo>
                  <a:lnTo>
                    <a:pt x="76" y="5"/>
                  </a:lnTo>
                  <a:lnTo>
                    <a:pt x="66" y="13"/>
                  </a:lnTo>
                  <a:lnTo>
                    <a:pt x="61" y="5"/>
                  </a:lnTo>
                  <a:lnTo>
                    <a:pt x="19" y="10"/>
                  </a:lnTo>
                  <a:lnTo>
                    <a:pt x="19" y="78"/>
                  </a:lnTo>
                  <a:lnTo>
                    <a:pt x="0" y="81"/>
                  </a:lnTo>
                  <a:lnTo>
                    <a:pt x="0" y="134"/>
                  </a:lnTo>
                  <a:lnTo>
                    <a:pt x="8" y="139"/>
                  </a:lnTo>
                  <a:lnTo>
                    <a:pt x="11" y="144"/>
                  </a:lnTo>
                  <a:lnTo>
                    <a:pt x="13" y="149"/>
                  </a:lnTo>
                  <a:lnTo>
                    <a:pt x="16" y="157"/>
                  </a:lnTo>
                  <a:lnTo>
                    <a:pt x="16" y="160"/>
                  </a:lnTo>
                  <a:lnTo>
                    <a:pt x="11" y="170"/>
                  </a:lnTo>
                  <a:lnTo>
                    <a:pt x="13" y="175"/>
                  </a:lnTo>
                  <a:lnTo>
                    <a:pt x="13" y="175"/>
                  </a:lnTo>
                  <a:lnTo>
                    <a:pt x="16" y="175"/>
                  </a:lnTo>
                  <a:lnTo>
                    <a:pt x="24" y="175"/>
                  </a:lnTo>
                  <a:lnTo>
                    <a:pt x="27" y="175"/>
                  </a:lnTo>
                  <a:lnTo>
                    <a:pt x="32" y="175"/>
                  </a:lnTo>
                  <a:lnTo>
                    <a:pt x="32" y="173"/>
                  </a:lnTo>
                  <a:lnTo>
                    <a:pt x="37" y="173"/>
                  </a:lnTo>
                  <a:lnTo>
                    <a:pt x="47" y="160"/>
                  </a:lnTo>
                  <a:lnTo>
                    <a:pt x="50" y="149"/>
                  </a:lnTo>
                  <a:lnTo>
                    <a:pt x="55" y="144"/>
                  </a:lnTo>
                  <a:lnTo>
                    <a:pt x="63" y="144"/>
                  </a:lnTo>
                  <a:lnTo>
                    <a:pt x="71" y="152"/>
                  </a:lnTo>
                  <a:lnTo>
                    <a:pt x="74" y="152"/>
                  </a:lnTo>
                  <a:lnTo>
                    <a:pt x="74" y="149"/>
                  </a:lnTo>
                  <a:lnTo>
                    <a:pt x="84" y="155"/>
                  </a:lnTo>
                  <a:lnTo>
                    <a:pt x="100" y="152"/>
                  </a:lnTo>
                  <a:lnTo>
                    <a:pt x="105" y="139"/>
                  </a:lnTo>
                  <a:lnTo>
                    <a:pt x="105" y="134"/>
                  </a:lnTo>
                  <a:lnTo>
                    <a:pt x="116" y="131"/>
                  </a:lnTo>
                  <a:lnTo>
                    <a:pt x="124" y="123"/>
                  </a:lnTo>
                  <a:lnTo>
                    <a:pt x="126" y="113"/>
                  </a:lnTo>
                  <a:lnTo>
                    <a:pt x="129" y="110"/>
                  </a:lnTo>
                  <a:lnTo>
                    <a:pt x="139" y="105"/>
                  </a:lnTo>
                  <a:lnTo>
                    <a:pt x="150" y="92"/>
                  </a:lnTo>
                  <a:lnTo>
                    <a:pt x="160" y="89"/>
                  </a:lnTo>
                  <a:lnTo>
                    <a:pt x="163" y="84"/>
                  </a:lnTo>
                  <a:lnTo>
                    <a:pt x="168" y="84"/>
                  </a:lnTo>
                  <a:lnTo>
                    <a:pt x="160" y="81"/>
                  </a:lnTo>
                  <a:lnTo>
                    <a:pt x="160" y="7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45" name="Freeform 928">
              <a:extLst>
                <a:ext uri="{FF2B5EF4-FFF2-40B4-BE49-F238E27FC236}">
                  <a16:creationId xmlns:a16="http://schemas.microsoft.com/office/drawing/2014/main" id="{798B741C-384B-456F-AE55-D2A36A9F2B57}"/>
                </a:ext>
              </a:extLst>
            </p:cNvPr>
            <p:cNvSpPr>
              <a:spLocks/>
            </p:cNvSpPr>
            <p:nvPr/>
          </p:nvSpPr>
          <p:spPr bwMode="auto">
            <a:xfrm>
              <a:off x="6024565" y="4172525"/>
              <a:ext cx="94531" cy="162057"/>
            </a:xfrm>
            <a:custGeom>
              <a:avLst/>
              <a:gdLst>
                <a:gd name="T0" fmla="*/ 10 w 20"/>
                <a:gd name="T1" fmla="*/ 1 h 43"/>
                <a:gd name="T2" fmla="*/ 11 w 20"/>
                <a:gd name="T3" fmla="*/ 3 h 43"/>
                <a:gd name="T4" fmla="*/ 8 w 20"/>
                <a:gd name="T5" fmla="*/ 6 h 43"/>
                <a:gd name="T6" fmla="*/ 4 w 20"/>
                <a:gd name="T7" fmla="*/ 6 h 43"/>
                <a:gd name="T8" fmla="*/ 4 w 20"/>
                <a:gd name="T9" fmla="*/ 8 h 43"/>
                <a:gd name="T10" fmla="*/ 2 w 20"/>
                <a:gd name="T11" fmla="*/ 8 h 43"/>
                <a:gd name="T12" fmla="*/ 2 w 20"/>
                <a:gd name="T13" fmla="*/ 9 h 43"/>
                <a:gd name="T14" fmla="*/ 1 w 20"/>
                <a:gd name="T15" fmla="*/ 10 h 43"/>
                <a:gd name="T16" fmla="*/ 0 w 20"/>
                <a:gd name="T17" fmla="*/ 13 h 43"/>
                <a:gd name="T18" fmla="*/ 0 w 20"/>
                <a:gd name="T19" fmla="*/ 14 h 43"/>
                <a:gd name="T20" fmla="*/ 4 w 20"/>
                <a:gd name="T21" fmla="*/ 17 h 43"/>
                <a:gd name="T22" fmla="*/ 4 w 20"/>
                <a:gd name="T23" fmla="*/ 21 h 43"/>
                <a:gd name="T24" fmla="*/ 6 w 20"/>
                <a:gd name="T25" fmla="*/ 23 h 43"/>
                <a:gd name="T26" fmla="*/ 5 w 20"/>
                <a:gd name="T27" fmla="*/ 39 h 43"/>
                <a:gd name="T28" fmla="*/ 7 w 20"/>
                <a:gd name="T29" fmla="*/ 41 h 43"/>
                <a:gd name="T30" fmla="*/ 5 w 20"/>
                <a:gd name="T31" fmla="*/ 42 h 43"/>
                <a:gd name="T32" fmla="*/ 5 w 20"/>
                <a:gd name="T33" fmla="*/ 43 h 43"/>
                <a:gd name="T34" fmla="*/ 7 w 20"/>
                <a:gd name="T35" fmla="*/ 42 h 43"/>
                <a:gd name="T36" fmla="*/ 9 w 20"/>
                <a:gd name="T37" fmla="*/ 42 h 43"/>
                <a:gd name="T38" fmla="*/ 13 w 20"/>
                <a:gd name="T39" fmla="*/ 42 h 43"/>
                <a:gd name="T40" fmla="*/ 13 w 20"/>
                <a:gd name="T41" fmla="*/ 33 h 43"/>
                <a:gd name="T42" fmla="*/ 13 w 20"/>
                <a:gd name="T43" fmla="*/ 31 h 43"/>
                <a:gd name="T44" fmla="*/ 13 w 20"/>
                <a:gd name="T45" fmla="*/ 23 h 43"/>
                <a:gd name="T46" fmla="*/ 16 w 20"/>
                <a:gd name="T47" fmla="*/ 23 h 43"/>
                <a:gd name="T48" fmla="*/ 17 w 20"/>
                <a:gd name="T49" fmla="*/ 18 h 43"/>
                <a:gd name="T50" fmla="*/ 19 w 20"/>
                <a:gd name="T51" fmla="*/ 17 h 43"/>
                <a:gd name="T52" fmla="*/ 19 w 20"/>
                <a:gd name="T53" fmla="*/ 15 h 43"/>
                <a:gd name="T54" fmla="*/ 19 w 20"/>
                <a:gd name="T55" fmla="*/ 14 h 43"/>
                <a:gd name="T56" fmla="*/ 20 w 20"/>
                <a:gd name="T57" fmla="*/ 14 h 43"/>
                <a:gd name="T58" fmla="*/ 20 w 20"/>
                <a:gd name="T59" fmla="*/ 11 h 43"/>
                <a:gd name="T60" fmla="*/ 20 w 20"/>
                <a:gd name="T61" fmla="*/ 9 h 43"/>
                <a:gd name="T62" fmla="*/ 18 w 20"/>
                <a:gd name="T63" fmla="*/ 8 h 43"/>
                <a:gd name="T64" fmla="*/ 18 w 20"/>
                <a:gd name="T65" fmla="*/ 7 h 43"/>
                <a:gd name="T66" fmla="*/ 19 w 20"/>
                <a:gd name="T67" fmla="*/ 6 h 43"/>
                <a:gd name="T68" fmla="*/ 19 w 20"/>
                <a:gd name="T69" fmla="*/ 4 h 43"/>
                <a:gd name="T70" fmla="*/ 13 w 20"/>
                <a:gd name="T71" fmla="*/ 0 h 43"/>
                <a:gd name="T72" fmla="*/ 10 w 20"/>
                <a:gd name="T7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3">
                  <a:moveTo>
                    <a:pt x="10" y="1"/>
                  </a:moveTo>
                  <a:cubicBezTo>
                    <a:pt x="11" y="3"/>
                    <a:pt x="11" y="3"/>
                    <a:pt x="11" y="3"/>
                  </a:cubicBezTo>
                  <a:cubicBezTo>
                    <a:pt x="8" y="6"/>
                    <a:pt x="8" y="6"/>
                    <a:pt x="8" y="6"/>
                  </a:cubicBezTo>
                  <a:cubicBezTo>
                    <a:pt x="4" y="6"/>
                    <a:pt x="4" y="6"/>
                    <a:pt x="4" y="6"/>
                  </a:cubicBezTo>
                  <a:cubicBezTo>
                    <a:pt x="4" y="6"/>
                    <a:pt x="4" y="8"/>
                    <a:pt x="4" y="8"/>
                  </a:cubicBezTo>
                  <a:cubicBezTo>
                    <a:pt x="4" y="8"/>
                    <a:pt x="2" y="8"/>
                    <a:pt x="2" y="8"/>
                  </a:cubicBezTo>
                  <a:cubicBezTo>
                    <a:pt x="2" y="9"/>
                    <a:pt x="2" y="9"/>
                    <a:pt x="2" y="9"/>
                  </a:cubicBezTo>
                  <a:cubicBezTo>
                    <a:pt x="1" y="10"/>
                    <a:pt x="1" y="10"/>
                    <a:pt x="1" y="10"/>
                  </a:cubicBezTo>
                  <a:cubicBezTo>
                    <a:pt x="0" y="13"/>
                    <a:pt x="0" y="13"/>
                    <a:pt x="0" y="13"/>
                  </a:cubicBezTo>
                  <a:cubicBezTo>
                    <a:pt x="0" y="14"/>
                    <a:pt x="0" y="14"/>
                    <a:pt x="0" y="14"/>
                  </a:cubicBezTo>
                  <a:cubicBezTo>
                    <a:pt x="4" y="17"/>
                    <a:pt x="4" y="17"/>
                    <a:pt x="4" y="17"/>
                  </a:cubicBezTo>
                  <a:cubicBezTo>
                    <a:pt x="4" y="21"/>
                    <a:pt x="4" y="21"/>
                    <a:pt x="4" y="21"/>
                  </a:cubicBezTo>
                  <a:cubicBezTo>
                    <a:pt x="6" y="23"/>
                    <a:pt x="6" y="23"/>
                    <a:pt x="6" y="23"/>
                  </a:cubicBezTo>
                  <a:cubicBezTo>
                    <a:pt x="5" y="39"/>
                    <a:pt x="5" y="39"/>
                    <a:pt x="5" y="39"/>
                  </a:cubicBezTo>
                  <a:cubicBezTo>
                    <a:pt x="7" y="41"/>
                    <a:pt x="7" y="41"/>
                    <a:pt x="7" y="41"/>
                  </a:cubicBezTo>
                  <a:cubicBezTo>
                    <a:pt x="5" y="42"/>
                    <a:pt x="5" y="42"/>
                    <a:pt x="5" y="42"/>
                  </a:cubicBezTo>
                  <a:cubicBezTo>
                    <a:pt x="5" y="43"/>
                    <a:pt x="5" y="43"/>
                    <a:pt x="5" y="43"/>
                  </a:cubicBezTo>
                  <a:cubicBezTo>
                    <a:pt x="6" y="43"/>
                    <a:pt x="6" y="43"/>
                    <a:pt x="7" y="42"/>
                  </a:cubicBezTo>
                  <a:cubicBezTo>
                    <a:pt x="7" y="43"/>
                    <a:pt x="8" y="43"/>
                    <a:pt x="9" y="42"/>
                  </a:cubicBezTo>
                  <a:cubicBezTo>
                    <a:pt x="10" y="42"/>
                    <a:pt x="12" y="42"/>
                    <a:pt x="13" y="42"/>
                  </a:cubicBezTo>
                  <a:cubicBezTo>
                    <a:pt x="13" y="33"/>
                    <a:pt x="13" y="33"/>
                    <a:pt x="13" y="33"/>
                  </a:cubicBezTo>
                  <a:cubicBezTo>
                    <a:pt x="13" y="31"/>
                    <a:pt x="13" y="31"/>
                    <a:pt x="13" y="31"/>
                  </a:cubicBezTo>
                  <a:cubicBezTo>
                    <a:pt x="13" y="23"/>
                    <a:pt x="13" y="23"/>
                    <a:pt x="13" y="23"/>
                  </a:cubicBezTo>
                  <a:cubicBezTo>
                    <a:pt x="16" y="23"/>
                    <a:pt x="16" y="23"/>
                    <a:pt x="16" y="23"/>
                  </a:cubicBezTo>
                  <a:cubicBezTo>
                    <a:pt x="17" y="18"/>
                    <a:pt x="17" y="18"/>
                    <a:pt x="17" y="18"/>
                  </a:cubicBezTo>
                  <a:cubicBezTo>
                    <a:pt x="19" y="17"/>
                    <a:pt x="19" y="17"/>
                    <a:pt x="19" y="17"/>
                  </a:cubicBezTo>
                  <a:cubicBezTo>
                    <a:pt x="19" y="15"/>
                    <a:pt x="19" y="15"/>
                    <a:pt x="19" y="15"/>
                  </a:cubicBezTo>
                  <a:cubicBezTo>
                    <a:pt x="19" y="14"/>
                    <a:pt x="19" y="14"/>
                    <a:pt x="19" y="14"/>
                  </a:cubicBezTo>
                  <a:cubicBezTo>
                    <a:pt x="20" y="14"/>
                    <a:pt x="20" y="14"/>
                    <a:pt x="20" y="14"/>
                  </a:cubicBezTo>
                  <a:cubicBezTo>
                    <a:pt x="20" y="11"/>
                    <a:pt x="20" y="11"/>
                    <a:pt x="20" y="11"/>
                  </a:cubicBezTo>
                  <a:cubicBezTo>
                    <a:pt x="20" y="9"/>
                    <a:pt x="20" y="9"/>
                    <a:pt x="20" y="9"/>
                  </a:cubicBezTo>
                  <a:cubicBezTo>
                    <a:pt x="18" y="8"/>
                    <a:pt x="18" y="8"/>
                    <a:pt x="18" y="8"/>
                  </a:cubicBezTo>
                  <a:cubicBezTo>
                    <a:pt x="18" y="7"/>
                    <a:pt x="18" y="7"/>
                    <a:pt x="18" y="7"/>
                  </a:cubicBezTo>
                  <a:cubicBezTo>
                    <a:pt x="18" y="7"/>
                    <a:pt x="19" y="6"/>
                    <a:pt x="19" y="6"/>
                  </a:cubicBezTo>
                  <a:cubicBezTo>
                    <a:pt x="19" y="6"/>
                    <a:pt x="19" y="4"/>
                    <a:pt x="19" y="4"/>
                  </a:cubicBezTo>
                  <a:cubicBezTo>
                    <a:pt x="13" y="0"/>
                    <a:pt x="13" y="0"/>
                    <a:pt x="13" y="0"/>
                  </a:cubicBezTo>
                  <a:lnTo>
                    <a:pt x="10" y="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46" name="Freeform 929">
              <a:extLst>
                <a:ext uri="{FF2B5EF4-FFF2-40B4-BE49-F238E27FC236}">
                  <a16:creationId xmlns:a16="http://schemas.microsoft.com/office/drawing/2014/main" id="{909D3B8E-690B-40C9-9AEC-C33347929949}"/>
                </a:ext>
              </a:extLst>
            </p:cNvPr>
            <p:cNvSpPr>
              <a:spLocks noEditPoints="1"/>
            </p:cNvSpPr>
            <p:nvPr/>
          </p:nvSpPr>
          <p:spPr bwMode="auto">
            <a:xfrm>
              <a:off x="6370586" y="4605159"/>
              <a:ext cx="394179" cy="360288"/>
            </a:xfrm>
            <a:custGeom>
              <a:avLst/>
              <a:gdLst>
                <a:gd name="T0" fmla="*/ 9 w 84"/>
                <a:gd name="T1" fmla="*/ 2 h 95"/>
                <a:gd name="T2" fmla="*/ 5 w 84"/>
                <a:gd name="T3" fmla="*/ 6 h 95"/>
                <a:gd name="T4" fmla="*/ 4 w 84"/>
                <a:gd name="T5" fmla="*/ 10 h 95"/>
                <a:gd name="T6" fmla="*/ 2 w 84"/>
                <a:gd name="T7" fmla="*/ 5 h 95"/>
                <a:gd name="T8" fmla="*/ 7 w 84"/>
                <a:gd name="T9" fmla="*/ 2 h 95"/>
                <a:gd name="T10" fmla="*/ 8 w 84"/>
                <a:gd name="T11" fmla="*/ 1 h 95"/>
                <a:gd name="T12" fmla="*/ 70 w 84"/>
                <a:gd name="T13" fmla="*/ 59 h 95"/>
                <a:gd name="T14" fmla="*/ 83 w 84"/>
                <a:gd name="T15" fmla="*/ 58 h 95"/>
                <a:gd name="T16" fmla="*/ 83 w 84"/>
                <a:gd name="T17" fmla="*/ 54 h 95"/>
                <a:gd name="T18" fmla="*/ 84 w 84"/>
                <a:gd name="T19" fmla="*/ 50 h 95"/>
                <a:gd name="T20" fmla="*/ 84 w 84"/>
                <a:gd name="T21" fmla="*/ 48 h 95"/>
                <a:gd name="T22" fmla="*/ 84 w 84"/>
                <a:gd name="T23" fmla="*/ 45 h 95"/>
                <a:gd name="T24" fmla="*/ 81 w 84"/>
                <a:gd name="T25" fmla="*/ 46 h 95"/>
                <a:gd name="T26" fmla="*/ 79 w 84"/>
                <a:gd name="T27" fmla="*/ 45 h 95"/>
                <a:gd name="T28" fmla="*/ 75 w 84"/>
                <a:gd name="T29" fmla="*/ 46 h 95"/>
                <a:gd name="T30" fmla="*/ 73 w 84"/>
                <a:gd name="T31" fmla="*/ 46 h 95"/>
                <a:gd name="T32" fmla="*/ 71 w 84"/>
                <a:gd name="T33" fmla="*/ 47 h 95"/>
                <a:gd name="T34" fmla="*/ 71 w 84"/>
                <a:gd name="T35" fmla="*/ 45 h 95"/>
                <a:gd name="T36" fmla="*/ 72 w 84"/>
                <a:gd name="T37" fmla="*/ 41 h 95"/>
                <a:gd name="T38" fmla="*/ 68 w 84"/>
                <a:gd name="T39" fmla="*/ 35 h 95"/>
                <a:gd name="T40" fmla="*/ 69 w 84"/>
                <a:gd name="T41" fmla="*/ 33 h 95"/>
                <a:gd name="T42" fmla="*/ 68 w 84"/>
                <a:gd name="T43" fmla="*/ 25 h 95"/>
                <a:gd name="T44" fmla="*/ 60 w 84"/>
                <a:gd name="T45" fmla="*/ 20 h 95"/>
                <a:gd name="T46" fmla="*/ 53 w 84"/>
                <a:gd name="T47" fmla="*/ 18 h 95"/>
                <a:gd name="T48" fmla="*/ 49 w 84"/>
                <a:gd name="T49" fmla="*/ 25 h 95"/>
                <a:gd name="T50" fmla="*/ 43 w 84"/>
                <a:gd name="T51" fmla="*/ 26 h 95"/>
                <a:gd name="T52" fmla="*/ 37 w 84"/>
                <a:gd name="T53" fmla="*/ 22 h 95"/>
                <a:gd name="T54" fmla="*/ 34 w 84"/>
                <a:gd name="T55" fmla="*/ 14 h 95"/>
                <a:gd name="T56" fmla="*/ 32 w 84"/>
                <a:gd name="T57" fmla="*/ 10 h 95"/>
                <a:gd name="T58" fmla="*/ 5 w 84"/>
                <a:gd name="T59" fmla="*/ 12 h 95"/>
                <a:gd name="T60" fmla="*/ 5 w 84"/>
                <a:gd name="T61" fmla="*/ 13 h 95"/>
                <a:gd name="T62" fmla="*/ 8 w 84"/>
                <a:gd name="T63" fmla="*/ 19 h 95"/>
                <a:gd name="T64" fmla="*/ 9 w 84"/>
                <a:gd name="T65" fmla="*/ 22 h 95"/>
                <a:gd name="T66" fmla="*/ 12 w 84"/>
                <a:gd name="T67" fmla="*/ 31 h 95"/>
                <a:gd name="T68" fmla="*/ 10 w 84"/>
                <a:gd name="T69" fmla="*/ 35 h 95"/>
                <a:gd name="T70" fmla="*/ 14 w 84"/>
                <a:gd name="T71" fmla="*/ 43 h 95"/>
                <a:gd name="T72" fmla="*/ 15 w 84"/>
                <a:gd name="T73" fmla="*/ 49 h 95"/>
                <a:gd name="T74" fmla="*/ 15 w 84"/>
                <a:gd name="T75" fmla="*/ 52 h 95"/>
                <a:gd name="T76" fmla="*/ 14 w 84"/>
                <a:gd name="T77" fmla="*/ 55 h 95"/>
                <a:gd name="T78" fmla="*/ 9 w 84"/>
                <a:gd name="T79" fmla="*/ 59 h 95"/>
                <a:gd name="T80" fmla="*/ 6 w 84"/>
                <a:gd name="T81" fmla="*/ 64 h 95"/>
                <a:gd name="T82" fmla="*/ 5 w 84"/>
                <a:gd name="T83" fmla="*/ 71 h 95"/>
                <a:gd name="T84" fmla="*/ 3 w 84"/>
                <a:gd name="T85" fmla="*/ 77 h 95"/>
                <a:gd name="T86" fmla="*/ 1 w 84"/>
                <a:gd name="T87" fmla="*/ 80 h 95"/>
                <a:gd name="T88" fmla="*/ 1 w 84"/>
                <a:gd name="T89" fmla="*/ 88 h 95"/>
                <a:gd name="T90" fmla="*/ 2 w 84"/>
                <a:gd name="T91" fmla="*/ 89 h 95"/>
                <a:gd name="T92" fmla="*/ 5 w 84"/>
                <a:gd name="T93" fmla="*/ 90 h 95"/>
                <a:gd name="T94" fmla="*/ 11 w 84"/>
                <a:gd name="T95" fmla="*/ 88 h 95"/>
                <a:gd name="T96" fmla="*/ 45 w 84"/>
                <a:gd name="T97" fmla="*/ 91 h 95"/>
                <a:gd name="T98" fmla="*/ 58 w 84"/>
                <a:gd name="T99" fmla="*/ 94 h 95"/>
                <a:gd name="T100" fmla="*/ 64 w 84"/>
                <a:gd name="T101" fmla="*/ 95 h 95"/>
                <a:gd name="T102" fmla="*/ 74 w 84"/>
                <a:gd name="T103" fmla="*/ 8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 h="95">
                  <a:moveTo>
                    <a:pt x="8" y="1"/>
                  </a:moveTo>
                  <a:cubicBezTo>
                    <a:pt x="9" y="2"/>
                    <a:pt x="9" y="2"/>
                    <a:pt x="9" y="2"/>
                  </a:cubicBezTo>
                  <a:cubicBezTo>
                    <a:pt x="5" y="5"/>
                    <a:pt x="5" y="5"/>
                    <a:pt x="5" y="5"/>
                  </a:cubicBezTo>
                  <a:cubicBezTo>
                    <a:pt x="5" y="6"/>
                    <a:pt x="5" y="6"/>
                    <a:pt x="5" y="6"/>
                  </a:cubicBezTo>
                  <a:cubicBezTo>
                    <a:pt x="5" y="10"/>
                    <a:pt x="5" y="10"/>
                    <a:pt x="5" y="10"/>
                  </a:cubicBezTo>
                  <a:cubicBezTo>
                    <a:pt x="4" y="10"/>
                    <a:pt x="4" y="10"/>
                    <a:pt x="4" y="10"/>
                  </a:cubicBezTo>
                  <a:cubicBezTo>
                    <a:pt x="4" y="8"/>
                    <a:pt x="4" y="7"/>
                    <a:pt x="3" y="6"/>
                  </a:cubicBezTo>
                  <a:cubicBezTo>
                    <a:pt x="2" y="5"/>
                    <a:pt x="2" y="5"/>
                    <a:pt x="2" y="5"/>
                  </a:cubicBezTo>
                  <a:cubicBezTo>
                    <a:pt x="5" y="2"/>
                    <a:pt x="5" y="2"/>
                    <a:pt x="5" y="2"/>
                  </a:cubicBezTo>
                  <a:cubicBezTo>
                    <a:pt x="7" y="2"/>
                    <a:pt x="7" y="2"/>
                    <a:pt x="7" y="2"/>
                  </a:cubicBezTo>
                  <a:cubicBezTo>
                    <a:pt x="7" y="0"/>
                    <a:pt x="7" y="0"/>
                    <a:pt x="7" y="0"/>
                  </a:cubicBezTo>
                  <a:lnTo>
                    <a:pt x="8" y="1"/>
                  </a:lnTo>
                  <a:close/>
                  <a:moveTo>
                    <a:pt x="70" y="82"/>
                  </a:moveTo>
                  <a:cubicBezTo>
                    <a:pt x="70" y="59"/>
                    <a:pt x="70" y="59"/>
                    <a:pt x="70" y="59"/>
                  </a:cubicBezTo>
                  <a:cubicBezTo>
                    <a:pt x="84" y="59"/>
                    <a:pt x="84" y="59"/>
                    <a:pt x="84" y="59"/>
                  </a:cubicBezTo>
                  <a:cubicBezTo>
                    <a:pt x="83" y="58"/>
                    <a:pt x="83" y="58"/>
                    <a:pt x="83" y="58"/>
                  </a:cubicBezTo>
                  <a:cubicBezTo>
                    <a:pt x="84" y="55"/>
                    <a:pt x="84" y="55"/>
                    <a:pt x="84" y="55"/>
                  </a:cubicBezTo>
                  <a:cubicBezTo>
                    <a:pt x="83" y="54"/>
                    <a:pt x="83" y="54"/>
                    <a:pt x="83" y="54"/>
                  </a:cubicBezTo>
                  <a:cubicBezTo>
                    <a:pt x="83" y="51"/>
                    <a:pt x="83" y="51"/>
                    <a:pt x="83" y="51"/>
                  </a:cubicBezTo>
                  <a:cubicBezTo>
                    <a:pt x="84" y="50"/>
                    <a:pt x="84" y="50"/>
                    <a:pt x="84" y="50"/>
                  </a:cubicBezTo>
                  <a:cubicBezTo>
                    <a:pt x="84" y="50"/>
                    <a:pt x="84" y="49"/>
                    <a:pt x="84" y="49"/>
                  </a:cubicBezTo>
                  <a:cubicBezTo>
                    <a:pt x="84" y="49"/>
                    <a:pt x="84" y="48"/>
                    <a:pt x="84" y="48"/>
                  </a:cubicBezTo>
                  <a:cubicBezTo>
                    <a:pt x="84" y="48"/>
                    <a:pt x="84" y="48"/>
                    <a:pt x="84" y="48"/>
                  </a:cubicBezTo>
                  <a:cubicBezTo>
                    <a:pt x="84" y="45"/>
                    <a:pt x="84" y="45"/>
                    <a:pt x="84" y="45"/>
                  </a:cubicBezTo>
                  <a:cubicBezTo>
                    <a:pt x="82" y="46"/>
                    <a:pt x="82" y="46"/>
                    <a:pt x="82" y="46"/>
                  </a:cubicBezTo>
                  <a:cubicBezTo>
                    <a:pt x="82" y="46"/>
                    <a:pt x="81" y="46"/>
                    <a:pt x="81" y="46"/>
                  </a:cubicBezTo>
                  <a:cubicBezTo>
                    <a:pt x="81" y="46"/>
                    <a:pt x="80" y="45"/>
                    <a:pt x="80" y="45"/>
                  </a:cubicBezTo>
                  <a:cubicBezTo>
                    <a:pt x="79" y="45"/>
                    <a:pt x="79" y="45"/>
                    <a:pt x="79" y="45"/>
                  </a:cubicBezTo>
                  <a:cubicBezTo>
                    <a:pt x="78" y="46"/>
                    <a:pt x="78" y="46"/>
                    <a:pt x="78" y="46"/>
                  </a:cubicBezTo>
                  <a:cubicBezTo>
                    <a:pt x="75" y="46"/>
                    <a:pt x="75" y="46"/>
                    <a:pt x="75" y="46"/>
                  </a:cubicBezTo>
                  <a:cubicBezTo>
                    <a:pt x="75" y="46"/>
                    <a:pt x="75" y="46"/>
                    <a:pt x="75" y="46"/>
                  </a:cubicBezTo>
                  <a:cubicBezTo>
                    <a:pt x="73" y="46"/>
                    <a:pt x="73" y="46"/>
                    <a:pt x="73" y="46"/>
                  </a:cubicBezTo>
                  <a:cubicBezTo>
                    <a:pt x="72" y="48"/>
                    <a:pt x="72" y="48"/>
                    <a:pt x="72" y="48"/>
                  </a:cubicBezTo>
                  <a:cubicBezTo>
                    <a:pt x="71" y="47"/>
                    <a:pt x="71" y="47"/>
                    <a:pt x="71" y="47"/>
                  </a:cubicBezTo>
                  <a:cubicBezTo>
                    <a:pt x="71" y="46"/>
                    <a:pt x="71" y="46"/>
                    <a:pt x="71" y="46"/>
                  </a:cubicBezTo>
                  <a:cubicBezTo>
                    <a:pt x="71" y="45"/>
                    <a:pt x="71" y="45"/>
                    <a:pt x="71" y="45"/>
                  </a:cubicBezTo>
                  <a:cubicBezTo>
                    <a:pt x="72" y="44"/>
                    <a:pt x="72" y="44"/>
                    <a:pt x="72" y="44"/>
                  </a:cubicBezTo>
                  <a:cubicBezTo>
                    <a:pt x="72" y="41"/>
                    <a:pt x="72" y="41"/>
                    <a:pt x="72" y="41"/>
                  </a:cubicBezTo>
                  <a:cubicBezTo>
                    <a:pt x="71" y="38"/>
                    <a:pt x="71" y="38"/>
                    <a:pt x="71" y="38"/>
                  </a:cubicBezTo>
                  <a:cubicBezTo>
                    <a:pt x="68" y="35"/>
                    <a:pt x="68" y="35"/>
                    <a:pt x="68" y="35"/>
                  </a:cubicBezTo>
                  <a:cubicBezTo>
                    <a:pt x="68" y="34"/>
                    <a:pt x="68" y="34"/>
                    <a:pt x="68" y="34"/>
                  </a:cubicBezTo>
                  <a:cubicBezTo>
                    <a:pt x="69" y="33"/>
                    <a:pt x="69" y="33"/>
                    <a:pt x="69" y="33"/>
                  </a:cubicBezTo>
                  <a:cubicBezTo>
                    <a:pt x="69" y="28"/>
                    <a:pt x="69" y="28"/>
                    <a:pt x="69" y="28"/>
                  </a:cubicBezTo>
                  <a:cubicBezTo>
                    <a:pt x="68" y="25"/>
                    <a:pt x="68" y="25"/>
                    <a:pt x="68" y="25"/>
                  </a:cubicBezTo>
                  <a:cubicBezTo>
                    <a:pt x="68" y="20"/>
                    <a:pt x="68" y="20"/>
                    <a:pt x="68" y="20"/>
                  </a:cubicBezTo>
                  <a:cubicBezTo>
                    <a:pt x="60" y="20"/>
                    <a:pt x="60" y="20"/>
                    <a:pt x="60" y="20"/>
                  </a:cubicBezTo>
                  <a:cubicBezTo>
                    <a:pt x="61" y="18"/>
                    <a:pt x="61" y="18"/>
                    <a:pt x="61" y="18"/>
                  </a:cubicBezTo>
                  <a:cubicBezTo>
                    <a:pt x="53" y="18"/>
                    <a:pt x="53" y="18"/>
                    <a:pt x="53" y="18"/>
                  </a:cubicBezTo>
                  <a:cubicBezTo>
                    <a:pt x="52" y="25"/>
                    <a:pt x="52" y="25"/>
                    <a:pt x="52" y="25"/>
                  </a:cubicBezTo>
                  <a:cubicBezTo>
                    <a:pt x="49" y="25"/>
                    <a:pt x="49" y="25"/>
                    <a:pt x="49" y="25"/>
                  </a:cubicBezTo>
                  <a:cubicBezTo>
                    <a:pt x="46" y="24"/>
                    <a:pt x="46" y="24"/>
                    <a:pt x="46" y="24"/>
                  </a:cubicBezTo>
                  <a:cubicBezTo>
                    <a:pt x="43" y="26"/>
                    <a:pt x="43" y="26"/>
                    <a:pt x="43" y="26"/>
                  </a:cubicBezTo>
                  <a:cubicBezTo>
                    <a:pt x="39" y="26"/>
                    <a:pt x="39" y="26"/>
                    <a:pt x="39" y="26"/>
                  </a:cubicBezTo>
                  <a:cubicBezTo>
                    <a:pt x="37" y="22"/>
                    <a:pt x="37" y="22"/>
                    <a:pt x="37" y="22"/>
                  </a:cubicBezTo>
                  <a:cubicBezTo>
                    <a:pt x="35" y="19"/>
                    <a:pt x="35" y="19"/>
                    <a:pt x="35" y="19"/>
                  </a:cubicBezTo>
                  <a:cubicBezTo>
                    <a:pt x="34" y="14"/>
                    <a:pt x="34" y="14"/>
                    <a:pt x="34" y="14"/>
                  </a:cubicBezTo>
                  <a:cubicBezTo>
                    <a:pt x="34" y="13"/>
                    <a:pt x="34" y="13"/>
                    <a:pt x="34" y="13"/>
                  </a:cubicBezTo>
                  <a:cubicBezTo>
                    <a:pt x="32" y="10"/>
                    <a:pt x="32" y="10"/>
                    <a:pt x="32" y="10"/>
                  </a:cubicBezTo>
                  <a:cubicBezTo>
                    <a:pt x="9" y="10"/>
                    <a:pt x="9" y="10"/>
                    <a:pt x="9" y="10"/>
                  </a:cubicBezTo>
                  <a:cubicBezTo>
                    <a:pt x="5" y="12"/>
                    <a:pt x="5" y="12"/>
                    <a:pt x="5" y="12"/>
                  </a:cubicBezTo>
                  <a:cubicBezTo>
                    <a:pt x="4" y="12"/>
                    <a:pt x="4" y="12"/>
                    <a:pt x="5" y="12"/>
                  </a:cubicBezTo>
                  <a:cubicBezTo>
                    <a:pt x="5" y="12"/>
                    <a:pt x="5" y="12"/>
                    <a:pt x="5" y="13"/>
                  </a:cubicBezTo>
                  <a:cubicBezTo>
                    <a:pt x="4" y="13"/>
                    <a:pt x="4" y="14"/>
                    <a:pt x="5" y="14"/>
                  </a:cubicBezTo>
                  <a:cubicBezTo>
                    <a:pt x="6" y="16"/>
                    <a:pt x="7" y="18"/>
                    <a:pt x="8" y="19"/>
                  </a:cubicBezTo>
                  <a:cubicBezTo>
                    <a:pt x="8" y="20"/>
                    <a:pt x="8" y="21"/>
                    <a:pt x="9" y="21"/>
                  </a:cubicBezTo>
                  <a:cubicBezTo>
                    <a:pt x="9" y="22"/>
                    <a:pt x="9" y="22"/>
                    <a:pt x="9" y="22"/>
                  </a:cubicBezTo>
                  <a:cubicBezTo>
                    <a:pt x="10" y="24"/>
                    <a:pt x="10" y="26"/>
                    <a:pt x="12" y="28"/>
                  </a:cubicBezTo>
                  <a:cubicBezTo>
                    <a:pt x="12" y="29"/>
                    <a:pt x="12" y="30"/>
                    <a:pt x="12" y="31"/>
                  </a:cubicBezTo>
                  <a:cubicBezTo>
                    <a:pt x="12" y="31"/>
                    <a:pt x="12" y="31"/>
                    <a:pt x="11" y="31"/>
                  </a:cubicBezTo>
                  <a:cubicBezTo>
                    <a:pt x="10" y="32"/>
                    <a:pt x="9" y="33"/>
                    <a:pt x="10" y="35"/>
                  </a:cubicBezTo>
                  <a:cubicBezTo>
                    <a:pt x="10" y="35"/>
                    <a:pt x="10" y="36"/>
                    <a:pt x="10" y="36"/>
                  </a:cubicBezTo>
                  <a:cubicBezTo>
                    <a:pt x="11" y="39"/>
                    <a:pt x="12" y="41"/>
                    <a:pt x="14" y="43"/>
                  </a:cubicBezTo>
                  <a:cubicBezTo>
                    <a:pt x="14" y="44"/>
                    <a:pt x="14" y="45"/>
                    <a:pt x="15" y="46"/>
                  </a:cubicBezTo>
                  <a:cubicBezTo>
                    <a:pt x="15" y="47"/>
                    <a:pt x="15" y="48"/>
                    <a:pt x="15" y="49"/>
                  </a:cubicBezTo>
                  <a:cubicBezTo>
                    <a:pt x="14" y="50"/>
                    <a:pt x="14" y="51"/>
                    <a:pt x="15" y="52"/>
                  </a:cubicBezTo>
                  <a:cubicBezTo>
                    <a:pt x="15" y="52"/>
                    <a:pt x="15" y="52"/>
                    <a:pt x="15" y="52"/>
                  </a:cubicBezTo>
                  <a:cubicBezTo>
                    <a:pt x="14" y="53"/>
                    <a:pt x="14" y="54"/>
                    <a:pt x="14" y="54"/>
                  </a:cubicBezTo>
                  <a:cubicBezTo>
                    <a:pt x="14" y="54"/>
                    <a:pt x="14" y="55"/>
                    <a:pt x="14" y="55"/>
                  </a:cubicBezTo>
                  <a:cubicBezTo>
                    <a:pt x="12" y="56"/>
                    <a:pt x="12" y="58"/>
                    <a:pt x="10" y="58"/>
                  </a:cubicBezTo>
                  <a:cubicBezTo>
                    <a:pt x="9" y="58"/>
                    <a:pt x="9" y="59"/>
                    <a:pt x="9" y="59"/>
                  </a:cubicBezTo>
                  <a:cubicBezTo>
                    <a:pt x="9" y="60"/>
                    <a:pt x="8" y="61"/>
                    <a:pt x="7" y="62"/>
                  </a:cubicBezTo>
                  <a:cubicBezTo>
                    <a:pt x="6" y="63"/>
                    <a:pt x="6" y="63"/>
                    <a:pt x="6" y="64"/>
                  </a:cubicBezTo>
                  <a:cubicBezTo>
                    <a:pt x="6" y="65"/>
                    <a:pt x="6" y="67"/>
                    <a:pt x="5" y="68"/>
                  </a:cubicBezTo>
                  <a:cubicBezTo>
                    <a:pt x="4" y="69"/>
                    <a:pt x="5" y="70"/>
                    <a:pt x="5" y="71"/>
                  </a:cubicBezTo>
                  <a:cubicBezTo>
                    <a:pt x="4" y="72"/>
                    <a:pt x="4" y="73"/>
                    <a:pt x="4" y="75"/>
                  </a:cubicBezTo>
                  <a:cubicBezTo>
                    <a:pt x="3" y="75"/>
                    <a:pt x="3" y="76"/>
                    <a:pt x="3" y="77"/>
                  </a:cubicBezTo>
                  <a:cubicBezTo>
                    <a:pt x="2" y="77"/>
                    <a:pt x="2" y="78"/>
                    <a:pt x="2" y="79"/>
                  </a:cubicBezTo>
                  <a:cubicBezTo>
                    <a:pt x="2" y="79"/>
                    <a:pt x="2" y="79"/>
                    <a:pt x="1" y="80"/>
                  </a:cubicBezTo>
                  <a:cubicBezTo>
                    <a:pt x="1" y="80"/>
                    <a:pt x="1" y="80"/>
                    <a:pt x="1" y="80"/>
                  </a:cubicBezTo>
                  <a:cubicBezTo>
                    <a:pt x="1" y="83"/>
                    <a:pt x="1" y="85"/>
                    <a:pt x="1" y="88"/>
                  </a:cubicBezTo>
                  <a:cubicBezTo>
                    <a:pt x="0" y="88"/>
                    <a:pt x="0" y="89"/>
                    <a:pt x="1" y="89"/>
                  </a:cubicBezTo>
                  <a:cubicBezTo>
                    <a:pt x="2" y="89"/>
                    <a:pt x="2" y="89"/>
                    <a:pt x="2" y="89"/>
                  </a:cubicBezTo>
                  <a:cubicBezTo>
                    <a:pt x="4" y="89"/>
                    <a:pt x="4" y="89"/>
                    <a:pt x="4" y="89"/>
                  </a:cubicBezTo>
                  <a:cubicBezTo>
                    <a:pt x="5" y="90"/>
                    <a:pt x="5" y="90"/>
                    <a:pt x="5" y="90"/>
                  </a:cubicBezTo>
                  <a:cubicBezTo>
                    <a:pt x="9" y="88"/>
                    <a:pt x="9" y="88"/>
                    <a:pt x="9" y="88"/>
                  </a:cubicBezTo>
                  <a:cubicBezTo>
                    <a:pt x="11" y="88"/>
                    <a:pt x="11" y="88"/>
                    <a:pt x="11" y="88"/>
                  </a:cubicBezTo>
                  <a:cubicBezTo>
                    <a:pt x="15" y="91"/>
                    <a:pt x="15" y="91"/>
                    <a:pt x="15" y="91"/>
                  </a:cubicBezTo>
                  <a:cubicBezTo>
                    <a:pt x="45" y="91"/>
                    <a:pt x="45" y="91"/>
                    <a:pt x="45" y="91"/>
                  </a:cubicBezTo>
                  <a:cubicBezTo>
                    <a:pt x="48" y="94"/>
                    <a:pt x="48" y="94"/>
                    <a:pt x="48" y="94"/>
                  </a:cubicBezTo>
                  <a:cubicBezTo>
                    <a:pt x="58" y="94"/>
                    <a:pt x="58" y="94"/>
                    <a:pt x="58" y="94"/>
                  </a:cubicBezTo>
                  <a:cubicBezTo>
                    <a:pt x="61" y="95"/>
                    <a:pt x="61" y="95"/>
                    <a:pt x="61" y="95"/>
                  </a:cubicBezTo>
                  <a:cubicBezTo>
                    <a:pt x="64" y="95"/>
                    <a:pt x="64" y="95"/>
                    <a:pt x="64" y="95"/>
                  </a:cubicBezTo>
                  <a:cubicBezTo>
                    <a:pt x="79" y="92"/>
                    <a:pt x="79" y="92"/>
                    <a:pt x="79" y="92"/>
                  </a:cubicBezTo>
                  <a:cubicBezTo>
                    <a:pt x="74" y="87"/>
                    <a:pt x="74" y="87"/>
                    <a:pt x="74" y="87"/>
                  </a:cubicBezTo>
                  <a:lnTo>
                    <a:pt x="70" y="82"/>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47" name="Freeform 930">
              <a:extLst>
                <a:ext uri="{FF2B5EF4-FFF2-40B4-BE49-F238E27FC236}">
                  <a16:creationId xmlns:a16="http://schemas.microsoft.com/office/drawing/2014/main" id="{F46DC0C3-96FB-4363-B2B0-D7A3522D23A4}"/>
                </a:ext>
              </a:extLst>
            </p:cNvPr>
            <p:cNvSpPr>
              <a:spLocks/>
            </p:cNvSpPr>
            <p:nvPr/>
          </p:nvSpPr>
          <p:spPr bwMode="auto">
            <a:xfrm>
              <a:off x="5726700" y="3464971"/>
              <a:ext cx="654587" cy="528133"/>
            </a:xfrm>
            <a:custGeom>
              <a:avLst/>
              <a:gdLst>
                <a:gd name="T0" fmla="*/ 140 w 140"/>
                <a:gd name="T1" fmla="*/ 106 h 139"/>
                <a:gd name="T2" fmla="*/ 136 w 140"/>
                <a:gd name="T3" fmla="*/ 101 h 139"/>
                <a:gd name="T4" fmla="*/ 129 w 140"/>
                <a:gd name="T5" fmla="*/ 99 h 139"/>
                <a:gd name="T6" fmla="*/ 126 w 140"/>
                <a:gd name="T7" fmla="*/ 92 h 139"/>
                <a:gd name="T8" fmla="*/ 123 w 140"/>
                <a:gd name="T9" fmla="*/ 85 h 139"/>
                <a:gd name="T10" fmla="*/ 125 w 140"/>
                <a:gd name="T11" fmla="*/ 83 h 139"/>
                <a:gd name="T12" fmla="*/ 125 w 140"/>
                <a:gd name="T13" fmla="*/ 78 h 139"/>
                <a:gd name="T14" fmla="*/ 125 w 140"/>
                <a:gd name="T15" fmla="*/ 64 h 139"/>
                <a:gd name="T16" fmla="*/ 122 w 140"/>
                <a:gd name="T17" fmla="*/ 56 h 139"/>
                <a:gd name="T18" fmla="*/ 120 w 140"/>
                <a:gd name="T19" fmla="*/ 41 h 139"/>
                <a:gd name="T20" fmla="*/ 115 w 140"/>
                <a:gd name="T21" fmla="*/ 34 h 139"/>
                <a:gd name="T22" fmla="*/ 111 w 140"/>
                <a:gd name="T23" fmla="*/ 31 h 139"/>
                <a:gd name="T24" fmla="*/ 109 w 140"/>
                <a:gd name="T25" fmla="*/ 27 h 139"/>
                <a:gd name="T26" fmla="*/ 115 w 140"/>
                <a:gd name="T27" fmla="*/ 20 h 139"/>
                <a:gd name="T28" fmla="*/ 116 w 140"/>
                <a:gd name="T29" fmla="*/ 15 h 139"/>
                <a:gd name="T30" fmla="*/ 115 w 140"/>
                <a:gd name="T31" fmla="*/ 13 h 139"/>
                <a:gd name="T32" fmla="*/ 115 w 140"/>
                <a:gd name="T33" fmla="*/ 11 h 139"/>
                <a:gd name="T34" fmla="*/ 114 w 140"/>
                <a:gd name="T35" fmla="*/ 10 h 139"/>
                <a:gd name="T36" fmla="*/ 115 w 140"/>
                <a:gd name="T37" fmla="*/ 8 h 139"/>
                <a:gd name="T38" fmla="*/ 115 w 140"/>
                <a:gd name="T39" fmla="*/ 7 h 139"/>
                <a:gd name="T40" fmla="*/ 115 w 140"/>
                <a:gd name="T41" fmla="*/ 5 h 139"/>
                <a:gd name="T42" fmla="*/ 116 w 140"/>
                <a:gd name="T43" fmla="*/ 3 h 139"/>
                <a:gd name="T44" fmla="*/ 113 w 140"/>
                <a:gd name="T45" fmla="*/ 2 h 139"/>
                <a:gd name="T46" fmla="*/ 108 w 140"/>
                <a:gd name="T47" fmla="*/ 1 h 139"/>
                <a:gd name="T48" fmla="*/ 105 w 140"/>
                <a:gd name="T49" fmla="*/ 1 h 139"/>
                <a:gd name="T50" fmla="*/ 102 w 140"/>
                <a:gd name="T51" fmla="*/ 1 h 139"/>
                <a:gd name="T52" fmla="*/ 97 w 140"/>
                <a:gd name="T53" fmla="*/ 3 h 139"/>
                <a:gd name="T54" fmla="*/ 91 w 140"/>
                <a:gd name="T55" fmla="*/ 2 h 139"/>
                <a:gd name="T56" fmla="*/ 79 w 140"/>
                <a:gd name="T57" fmla="*/ 3 h 139"/>
                <a:gd name="T58" fmla="*/ 73 w 140"/>
                <a:gd name="T59" fmla="*/ 4 h 139"/>
                <a:gd name="T60" fmla="*/ 60 w 140"/>
                <a:gd name="T61" fmla="*/ 10 h 139"/>
                <a:gd name="T62" fmla="*/ 56 w 140"/>
                <a:gd name="T63" fmla="*/ 10 h 139"/>
                <a:gd name="T64" fmla="*/ 51 w 140"/>
                <a:gd name="T65" fmla="*/ 14 h 139"/>
                <a:gd name="T66" fmla="*/ 44 w 140"/>
                <a:gd name="T67" fmla="*/ 17 h 139"/>
                <a:gd name="T68" fmla="*/ 46 w 140"/>
                <a:gd name="T69" fmla="*/ 20 h 139"/>
                <a:gd name="T70" fmla="*/ 47 w 140"/>
                <a:gd name="T71" fmla="*/ 28 h 139"/>
                <a:gd name="T72" fmla="*/ 47 w 140"/>
                <a:gd name="T73" fmla="*/ 30 h 139"/>
                <a:gd name="T74" fmla="*/ 47 w 140"/>
                <a:gd name="T75" fmla="*/ 31 h 139"/>
                <a:gd name="T76" fmla="*/ 52 w 140"/>
                <a:gd name="T77" fmla="*/ 37 h 139"/>
                <a:gd name="T78" fmla="*/ 51 w 140"/>
                <a:gd name="T79" fmla="*/ 40 h 139"/>
                <a:gd name="T80" fmla="*/ 47 w 140"/>
                <a:gd name="T81" fmla="*/ 40 h 139"/>
                <a:gd name="T82" fmla="*/ 39 w 140"/>
                <a:gd name="T83" fmla="*/ 43 h 139"/>
                <a:gd name="T84" fmla="*/ 33 w 140"/>
                <a:gd name="T85" fmla="*/ 47 h 139"/>
                <a:gd name="T86" fmla="*/ 34 w 140"/>
                <a:gd name="T87" fmla="*/ 50 h 139"/>
                <a:gd name="T88" fmla="*/ 29 w 140"/>
                <a:gd name="T89" fmla="*/ 53 h 139"/>
                <a:gd name="T90" fmla="*/ 21 w 140"/>
                <a:gd name="T91" fmla="*/ 61 h 139"/>
                <a:gd name="T92" fmla="*/ 13 w 140"/>
                <a:gd name="T93" fmla="*/ 61 h 139"/>
                <a:gd name="T94" fmla="*/ 6 w 140"/>
                <a:gd name="T95" fmla="*/ 62 h 139"/>
                <a:gd name="T96" fmla="*/ 0 w 140"/>
                <a:gd name="T97" fmla="*/ 78 h 139"/>
                <a:gd name="T98" fmla="*/ 66 w 140"/>
                <a:gd name="T99" fmla="*/ 124 h 139"/>
                <a:gd name="T100" fmla="*/ 69 w 140"/>
                <a:gd name="T101" fmla="*/ 128 h 139"/>
                <a:gd name="T102" fmla="*/ 74 w 140"/>
                <a:gd name="T103" fmla="*/ 130 h 139"/>
                <a:gd name="T104" fmla="*/ 75 w 140"/>
                <a:gd name="T105" fmla="*/ 132 h 139"/>
                <a:gd name="T106" fmla="*/ 80 w 140"/>
                <a:gd name="T107" fmla="*/ 133 h 139"/>
                <a:gd name="T108" fmla="*/ 81 w 140"/>
                <a:gd name="T109" fmla="*/ 139 h 139"/>
                <a:gd name="T110" fmla="*/ 98 w 140"/>
                <a:gd name="T111" fmla="*/ 13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39">
                  <a:moveTo>
                    <a:pt x="109" y="126"/>
                  </a:moveTo>
                  <a:cubicBezTo>
                    <a:pt x="140" y="106"/>
                    <a:pt x="140" y="106"/>
                    <a:pt x="140" y="106"/>
                  </a:cubicBezTo>
                  <a:cubicBezTo>
                    <a:pt x="137" y="101"/>
                    <a:pt x="137" y="101"/>
                    <a:pt x="137" y="101"/>
                  </a:cubicBezTo>
                  <a:cubicBezTo>
                    <a:pt x="136" y="101"/>
                    <a:pt x="136" y="101"/>
                    <a:pt x="136" y="101"/>
                  </a:cubicBezTo>
                  <a:cubicBezTo>
                    <a:pt x="133" y="99"/>
                    <a:pt x="133" y="99"/>
                    <a:pt x="133" y="99"/>
                  </a:cubicBezTo>
                  <a:cubicBezTo>
                    <a:pt x="129" y="99"/>
                    <a:pt x="129" y="99"/>
                    <a:pt x="129" y="99"/>
                  </a:cubicBezTo>
                  <a:cubicBezTo>
                    <a:pt x="127" y="97"/>
                    <a:pt x="127" y="97"/>
                    <a:pt x="127" y="97"/>
                  </a:cubicBezTo>
                  <a:cubicBezTo>
                    <a:pt x="126" y="92"/>
                    <a:pt x="126" y="92"/>
                    <a:pt x="126" y="92"/>
                  </a:cubicBezTo>
                  <a:cubicBezTo>
                    <a:pt x="122" y="86"/>
                    <a:pt x="122" y="86"/>
                    <a:pt x="122" y="86"/>
                  </a:cubicBezTo>
                  <a:cubicBezTo>
                    <a:pt x="122" y="86"/>
                    <a:pt x="123" y="85"/>
                    <a:pt x="123" y="85"/>
                  </a:cubicBezTo>
                  <a:cubicBezTo>
                    <a:pt x="123" y="85"/>
                    <a:pt x="125" y="84"/>
                    <a:pt x="125" y="84"/>
                  </a:cubicBezTo>
                  <a:cubicBezTo>
                    <a:pt x="125" y="83"/>
                    <a:pt x="125" y="83"/>
                    <a:pt x="125" y="83"/>
                  </a:cubicBezTo>
                  <a:cubicBezTo>
                    <a:pt x="126" y="81"/>
                    <a:pt x="126" y="81"/>
                    <a:pt x="126" y="81"/>
                  </a:cubicBezTo>
                  <a:cubicBezTo>
                    <a:pt x="125" y="78"/>
                    <a:pt x="125" y="78"/>
                    <a:pt x="125" y="78"/>
                  </a:cubicBezTo>
                  <a:cubicBezTo>
                    <a:pt x="126" y="74"/>
                    <a:pt x="126" y="74"/>
                    <a:pt x="126" y="74"/>
                  </a:cubicBezTo>
                  <a:cubicBezTo>
                    <a:pt x="125" y="64"/>
                    <a:pt x="125" y="64"/>
                    <a:pt x="125" y="64"/>
                  </a:cubicBezTo>
                  <a:cubicBezTo>
                    <a:pt x="122" y="57"/>
                    <a:pt x="122" y="57"/>
                    <a:pt x="122" y="57"/>
                  </a:cubicBezTo>
                  <a:cubicBezTo>
                    <a:pt x="122" y="56"/>
                    <a:pt x="122" y="56"/>
                    <a:pt x="122" y="56"/>
                  </a:cubicBezTo>
                  <a:cubicBezTo>
                    <a:pt x="123" y="55"/>
                    <a:pt x="123" y="55"/>
                    <a:pt x="123" y="55"/>
                  </a:cubicBezTo>
                  <a:cubicBezTo>
                    <a:pt x="120" y="41"/>
                    <a:pt x="120" y="41"/>
                    <a:pt x="120" y="41"/>
                  </a:cubicBezTo>
                  <a:cubicBezTo>
                    <a:pt x="115" y="37"/>
                    <a:pt x="115" y="37"/>
                    <a:pt x="115" y="37"/>
                  </a:cubicBezTo>
                  <a:cubicBezTo>
                    <a:pt x="115" y="34"/>
                    <a:pt x="115" y="34"/>
                    <a:pt x="115" y="34"/>
                  </a:cubicBezTo>
                  <a:cubicBezTo>
                    <a:pt x="113" y="32"/>
                    <a:pt x="113" y="32"/>
                    <a:pt x="113" y="32"/>
                  </a:cubicBezTo>
                  <a:cubicBezTo>
                    <a:pt x="111" y="31"/>
                    <a:pt x="111" y="31"/>
                    <a:pt x="111" y="31"/>
                  </a:cubicBezTo>
                  <a:cubicBezTo>
                    <a:pt x="111" y="31"/>
                    <a:pt x="111" y="29"/>
                    <a:pt x="111" y="29"/>
                  </a:cubicBezTo>
                  <a:cubicBezTo>
                    <a:pt x="111" y="29"/>
                    <a:pt x="109" y="27"/>
                    <a:pt x="109" y="27"/>
                  </a:cubicBezTo>
                  <a:cubicBezTo>
                    <a:pt x="109" y="24"/>
                    <a:pt x="109" y="24"/>
                    <a:pt x="109" y="24"/>
                  </a:cubicBezTo>
                  <a:cubicBezTo>
                    <a:pt x="115" y="20"/>
                    <a:pt x="115" y="20"/>
                    <a:pt x="115" y="20"/>
                  </a:cubicBezTo>
                  <a:cubicBezTo>
                    <a:pt x="115" y="17"/>
                    <a:pt x="115" y="17"/>
                    <a:pt x="115" y="17"/>
                  </a:cubicBezTo>
                  <a:cubicBezTo>
                    <a:pt x="116" y="15"/>
                    <a:pt x="116" y="15"/>
                    <a:pt x="116" y="15"/>
                  </a:cubicBezTo>
                  <a:cubicBezTo>
                    <a:pt x="115" y="14"/>
                    <a:pt x="115" y="14"/>
                    <a:pt x="115" y="14"/>
                  </a:cubicBezTo>
                  <a:cubicBezTo>
                    <a:pt x="115" y="13"/>
                    <a:pt x="115" y="13"/>
                    <a:pt x="115" y="13"/>
                  </a:cubicBezTo>
                  <a:cubicBezTo>
                    <a:pt x="115" y="12"/>
                    <a:pt x="115" y="12"/>
                    <a:pt x="115" y="12"/>
                  </a:cubicBezTo>
                  <a:cubicBezTo>
                    <a:pt x="115" y="12"/>
                    <a:pt x="115" y="11"/>
                    <a:pt x="115" y="11"/>
                  </a:cubicBezTo>
                  <a:cubicBezTo>
                    <a:pt x="115" y="11"/>
                    <a:pt x="115" y="10"/>
                    <a:pt x="115" y="10"/>
                  </a:cubicBezTo>
                  <a:cubicBezTo>
                    <a:pt x="115" y="10"/>
                    <a:pt x="115" y="10"/>
                    <a:pt x="114" y="10"/>
                  </a:cubicBezTo>
                  <a:cubicBezTo>
                    <a:pt x="114" y="9"/>
                    <a:pt x="115" y="9"/>
                    <a:pt x="115" y="9"/>
                  </a:cubicBezTo>
                  <a:cubicBezTo>
                    <a:pt x="115" y="8"/>
                    <a:pt x="115" y="8"/>
                    <a:pt x="115" y="8"/>
                  </a:cubicBezTo>
                  <a:cubicBezTo>
                    <a:pt x="115" y="8"/>
                    <a:pt x="115" y="7"/>
                    <a:pt x="115" y="7"/>
                  </a:cubicBezTo>
                  <a:cubicBezTo>
                    <a:pt x="115" y="7"/>
                    <a:pt x="115" y="7"/>
                    <a:pt x="115" y="7"/>
                  </a:cubicBezTo>
                  <a:cubicBezTo>
                    <a:pt x="115" y="7"/>
                    <a:pt x="115" y="6"/>
                    <a:pt x="115" y="6"/>
                  </a:cubicBezTo>
                  <a:cubicBezTo>
                    <a:pt x="115" y="6"/>
                    <a:pt x="116" y="5"/>
                    <a:pt x="115" y="5"/>
                  </a:cubicBezTo>
                  <a:cubicBezTo>
                    <a:pt x="115" y="5"/>
                    <a:pt x="114" y="4"/>
                    <a:pt x="114" y="4"/>
                  </a:cubicBezTo>
                  <a:cubicBezTo>
                    <a:pt x="116" y="3"/>
                    <a:pt x="116" y="3"/>
                    <a:pt x="116" y="3"/>
                  </a:cubicBezTo>
                  <a:cubicBezTo>
                    <a:pt x="116" y="2"/>
                    <a:pt x="116" y="2"/>
                    <a:pt x="116" y="2"/>
                  </a:cubicBezTo>
                  <a:cubicBezTo>
                    <a:pt x="115" y="2"/>
                    <a:pt x="114" y="1"/>
                    <a:pt x="113" y="2"/>
                  </a:cubicBezTo>
                  <a:cubicBezTo>
                    <a:pt x="113" y="2"/>
                    <a:pt x="112" y="2"/>
                    <a:pt x="112" y="2"/>
                  </a:cubicBezTo>
                  <a:cubicBezTo>
                    <a:pt x="110" y="0"/>
                    <a:pt x="109" y="0"/>
                    <a:pt x="108" y="1"/>
                  </a:cubicBezTo>
                  <a:cubicBezTo>
                    <a:pt x="107" y="2"/>
                    <a:pt x="106" y="1"/>
                    <a:pt x="106" y="2"/>
                  </a:cubicBezTo>
                  <a:cubicBezTo>
                    <a:pt x="105" y="1"/>
                    <a:pt x="105" y="1"/>
                    <a:pt x="105" y="1"/>
                  </a:cubicBezTo>
                  <a:cubicBezTo>
                    <a:pt x="104" y="1"/>
                    <a:pt x="104" y="1"/>
                    <a:pt x="103" y="0"/>
                  </a:cubicBezTo>
                  <a:cubicBezTo>
                    <a:pt x="103" y="0"/>
                    <a:pt x="102" y="0"/>
                    <a:pt x="102" y="1"/>
                  </a:cubicBezTo>
                  <a:cubicBezTo>
                    <a:pt x="102" y="2"/>
                    <a:pt x="101" y="1"/>
                    <a:pt x="100" y="2"/>
                  </a:cubicBezTo>
                  <a:cubicBezTo>
                    <a:pt x="99" y="2"/>
                    <a:pt x="98" y="2"/>
                    <a:pt x="97" y="3"/>
                  </a:cubicBezTo>
                  <a:cubicBezTo>
                    <a:pt x="97" y="4"/>
                    <a:pt x="95" y="4"/>
                    <a:pt x="94" y="4"/>
                  </a:cubicBezTo>
                  <a:cubicBezTo>
                    <a:pt x="93" y="3"/>
                    <a:pt x="92" y="2"/>
                    <a:pt x="91" y="2"/>
                  </a:cubicBezTo>
                  <a:cubicBezTo>
                    <a:pt x="91" y="2"/>
                    <a:pt x="91" y="2"/>
                    <a:pt x="91" y="2"/>
                  </a:cubicBezTo>
                  <a:cubicBezTo>
                    <a:pt x="87" y="1"/>
                    <a:pt x="83" y="3"/>
                    <a:pt x="79" y="3"/>
                  </a:cubicBezTo>
                  <a:cubicBezTo>
                    <a:pt x="78" y="3"/>
                    <a:pt x="78" y="3"/>
                    <a:pt x="78" y="4"/>
                  </a:cubicBezTo>
                  <a:cubicBezTo>
                    <a:pt x="76" y="4"/>
                    <a:pt x="74" y="4"/>
                    <a:pt x="73" y="4"/>
                  </a:cubicBezTo>
                  <a:cubicBezTo>
                    <a:pt x="70" y="5"/>
                    <a:pt x="67" y="4"/>
                    <a:pt x="64" y="6"/>
                  </a:cubicBezTo>
                  <a:cubicBezTo>
                    <a:pt x="63" y="7"/>
                    <a:pt x="61" y="8"/>
                    <a:pt x="60" y="10"/>
                  </a:cubicBezTo>
                  <a:cubicBezTo>
                    <a:pt x="59" y="10"/>
                    <a:pt x="58" y="12"/>
                    <a:pt x="57" y="10"/>
                  </a:cubicBezTo>
                  <a:cubicBezTo>
                    <a:pt x="57" y="10"/>
                    <a:pt x="56" y="9"/>
                    <a:pt x="56" y="10"/>
                  </a:cubicBezTo>
                  <a:cubicBezTo>
                    <a:pt x="55" y="11"/>
                    <a:pt x="55" y="12"/>
                    <a:pt x="54" y="11"/>
                  </a:cubicBezTo>
                  <a:cubicBezTo>
                    <a:pt x="52" y="11"/>
                    <a:pt x="52" y="13"/>
                    <a:pt x="51" y="14"/>
                  </a:cubicBezTo>
                  <a:cubicBezTo>
                    <a:pt x="49" y="15"/>
                    <a:pt x="47" y="17"/>
                    <a:pt x="45" y="17"/>
                  </a:cubicBezTo>
                  <a:cubicBezTo>
                    <a:pt x="45" y="17"/>
                    <a:pt x="44" y="17"/>
                    <a:pt x="44" y="17"/>
                  </a:cubicBezTo>
                  <a:cubicBezTo>
                    <a:pt x="47" y="19"/>
                    <a:pt x="47" y="19"/>
                    <a:pt x="47" y="19"/>
                  </a:cubicBezTo>
                  <a:cubicBezTo>
                    <a:pt x="46" y="20"/>
                    <a:pt x="46" y="20"/>
                    <a:pt x="46" y="20"/>
                  </a:cubicBezTo>
                  <a:cubicBezTo>
                    <a:pt x="47" y="21"/>
                    <a:pt x="47" y="21"/>
                    <a:pt x="47" y="21"/>
                  </a:cubicBezTo>
                  <a:cubicBezTo>
                    <a:pt x="47" y="28"/>
                    <a:pt x="47" y="28"/>
                    <a:pt x="47" y="28"/>
                  </a:cubicBezTo>
                  <a:cubicBezTo>
                    <a:pt x="48" y="29"/>
                    <a:pt x="48" y="29"/>
                    <a:pt x="48" y="29"/>
                  </a:cubicBezTo>
                  <a:cubicBezTo>
                    <a:pt x="47" y="30"/>
                    <a:pt x="47" y="30"/>
                    <a:pt x="47" y="30"/>
                  </a:cubicBezTo>
                  <a:cubicBezTo>
                    <a:pt x="47" y="30"/>
                    <a:pt x="47" y="30"/>
                    <a:pt x="47" y="30"/>
                  </a:cubicBezTo>
                  <a:cubicBezTo>
                    <a:pt x="47" y="31"/>
                    <a:pt x="47" y="31"/>
                    <a:pt x="47" y="31"/>
                  </a:cubicBezTo>
                  <a:cubicBezTo>
                    <a:pt x="49" y="35"/>
                    <a:pt x="49" y="35"/>
                    <a:pt x="49" y="35"/>
                  </a:cubicBezTo>
                  <a:cubicBezTo>
                    <a:pt x="52" y="37"/>
                    <a:pt x="52" y="37"/>
                    <a:pt x="52" y="37"/>
                  </a:cubicBezTo>
                  <a:cubicBezTo>
                    <a:pt x="50" y="39"/>
                    <a:pt x="50" y="39"/>
                    <a:pt x="50" y="39"/>
                  </a:cubicBezTo>
                  <a:cubicBezTo>
                    <a:pt x="51" y="40"/>
                    <a:pt x="51" y="40"/>
                    <a:pt x="51" y="40"/>
                  </a:cubicBezTo>
                  <a:cubicBezTo>
                    <a:pt x="51" y="41"/>
                    <a:pt x="51" y="41"/>
                    <a:pt x="51" y="41"/>
                  </a:cubicBezTo>
                  <a:cubicBezTo>
                    <a:pt x="47" y="40"/>
                    <a:pt x="47" y="40"/>
                    <a:pt x="47" y="40"/>
                  </a:cubicBezTo>
                  <a:cubicBezTo>
                    <a:pt x="39" y="40"/>
                    <a:pt x="39" y="40"/>
                    <a:pt x="39" y="40"/>
                  </a:cubicBezTo>
                  <a:cubicBezTo>
                    <a:pt x="39" y="43"/>
                    <a:pt x="39" y="43"/>
                    <a:pt x="39" y="43"/>
                  </a:cubicBezTo>
                  <a:cubicBezTo>
                    <a:pt x="34" y="44"/>
                    <a:pt x="34" y="44"/>
                    <a:pt x="34" y="44"/>
                  </a:cubicBezTo>
                  <a:cubicBezTo>
                    <a:pt x="33" y="47"/>
                    <a:pt x="33" y="47"/>
                    <a:pt x="33" y="47"/>
                  </a:cubicBezTo>
                  <a:cubicBezTo>
                    <a:pt x="34" y="49"/>
                    <a:pt x="34" y="49"/>
                    <a:pt x="34" y="49"/>
                  </a:cubicBezTo>
                  <a:cubicBezTo>
                    <a:pt x="34" y="50"/>
                    <a:pt x="34" y="50"/>
                    <a:pt x="34" y="50"/>
                  </a:cubicBezTo>
                  <a:cubicBezTo>
                    <a:pt x="34" y="52"/>
                    <a:pt x="34" y="52"/>
                    <a:pt x="34" y="52"/>
                  </a:cubicBezTo>
                  <a:cubicBezTo>
                    <a:pt x="34" y="52"/>
                    <a:pt x="30" y="53"/>
                    <a:pt x="29" y="53"/>
                  </a:cubicBezTo>
                  <a:cubicBezTo>
                    <a:pt x="29" y="53"/>
                    <a:pt x="25" y="56"/>
                    <a:pt x="25" y="56"/>
                  </a:cubicBezTo>
                  <a:cubicBezTo>
                    <a:pt x="21" y="61"/>
                    <a:pt x="21" y="61"/>
                    <a:pt x="21" y="61"/>
                  </a:cubicBezTo>
                  <a:cubicBezTo>
                    <a:pt x="19" y="60"/>
                    <a:pt x="19" y="60"/>
                    <a:pt x="19" y="60"/>
                  </a:cubicBezTo>
                  <a:cubicBezTo>
                    <a:pt x="13" y="61"/>
                    <a:pt x="13" y="61"/>
                    <a:pt x="13" y="61"/>
                  </a:cubicBezTo>
                  <a:cubicBezTo>
                    <a:pt x="10" y="61"/>
                    <a:pt x="10" y="61"/>
                    <a:pt x="10" y="61"/>
                  </a:cubicBezTo>
                  <a:cubicBezTo>
                    <a:pt x="6" y="62"/>
                    <a:pt x="6" y="62"/>
                    <a:pt x="6" y="62"/>
                  </a:cubicBezTo>
                  <a:cubicBezTo>
                    <a:pt x="0" y="67"/>
                    <a:pt x="0" y="67"/>
                    <a:pt x="0" y="67"/>
                  </a:cubicBezTo>
                  <a:cubicBezTo>
                    <a:pt x="0" y="78"/>
                    <a:pt x="0" y="78"/>
                    <a:pt x="0" y="78"/>
                  </a:cubicBezTo>
                  <a:cubicBezTo>
                    <a:pt x="26" y="95"/>
                    <a:pt x="26" y="95"/>
                    <a:pt x="26" y="95"/>
                  </a:cubicBezTo>
                  <a:cubicBezTo>
                    <a:pt x="66" y="124"/>
                    <a:pt x="66" y="124"/>
                    <a:pt x="66" y="124"/>
                  </a:cubicBezTo>
                  <a:cubicBezTo>
                    <a:pt x="66" y="127"/>
                    <a:pt x="66" y="127"/>
                    <a:pt x="66" y="127"/>
                  </a:cubicBezTo>
                  <a:cubicBezTo>
                    <a:pt x="69" y="128"/>
                    <a:pt x="69" y="128"/>
                    <a:pt x="69" y="128"/>
                  </a:cubicBezTo>
                  <a:cubicBezTo>
                    <a:pt x="71" y="130"/>
                    <a:pt x="71" y="130"/>
                    <a:pt x="71" y="130"/>
                  </a:cubicBezTo>
                  <a:cubicBezTo>
                    <a:pt x="74" y="130"/>
                    <a:pt x="74" y="130"/>
                    <a:pt x="74" y="130"/>
                  </a:cubicBezTo>
                  <a:cubicBezTo>
                    <a:pt x="74" y="132"/>
                    <a:pt x="74" y="132"/>
                    <a:pt x="74" y="132"/>
                  </a:cubicBezTo>
                  <a:cubicBezTo>
                    <a:pt x="75" y="132"/>
                    <a:pt x="75" y="132"/>
                    <a:pt x="75" y="132"/>
                  </a:cubicBezTo>
                  <a:cubicBezTo>
                    <a:pt x="77" y="131"/>
                    <a:pt x="77" y="131"/>
                    <a:pt x="77" y="131"/>
                  </a:cubicBezTo>
                  <a:cubicBezTo>
                    <a:pt x="80" y="133"/>
                    <a:pt x="80" y="133"/>
                    <a:pt x="80" y="133"/>
                  </a:cubicBezTo>
                  <a:cubicBezTo>
                    <a:pt x="80" y="139"/>
                    <a:pt x="80" y="139"/>
                    <a:pt x="80" y="139"/>
                  </a:cubicBezTo>
                  <a:cubicBezTo>
                    <a:pt x="81" y="139"/>
                    <a:pt x="81" y="139"/>
                    <a:pt x="81" y="139"/>
                  </a:cubicBezTo>
                  <a:cubicBezTo>
                    <a:pt x="87" y="138"/>
                    <a:pt x="87" y="138"/>
                    <a:pt x="87" y="138"/>
                  </a:cubicBezTo>
                  <a:cubicBezTo>
                    <a:pt x="98" y="136"/>
                    <a:pt x="98" y="136"/>
                    <a:pt x="98" y="136"/>
                  </a:cubicBezTo>
                  <a:lnTo>
                    <a:pt x="109" y="12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grpSp>
        <p:nvGrpSpPr>
          <p:cNvPr id="448" name="Group 447">
            <a:extLst>
              <a:ext uri="{FF2B5EF4-FFF2-40B4-BE49-F238E27FC236}">
                <a16:creationId xmlns:a16="http://schemas.microsoft.com/office/drawing/2014/main" id="{3757FA8D-FDE4-44B1-8A64-15C6AB15DBC9}"/>
              </a:ext>
            </a:extLst>
          </p:cNvPr>
          <p:cNvGrpSpPr/>
          <p:nvPr/>
        </p:nvGrpSpPr>
        <p:grpSpPr>
          <a:xfrm>
            <a:off x="5230853" y="787564"/>
            <a:ext cx="1828207" cy="2592916"/>
            <a:chOff x="5230853" y="785239"/>
            <a:chExt cx="1828207" cy="2592916"/>
          </a:xfrm>
          <a:solidFill>
            <a:srgbClr val="E3EAFD"/>
          </a:solidFill>
        </p:grpSpPr>
        <p:sp>
          <p:nvSpPr>
            <p:cNvPr id="449" name="Svalbard">
              <a:extLst>
                <a:ext uri="{FF2B5EF4-FFF2-40B4-BE49-F238E27FC236}">
                  <a16:creationId xmlns:a16="http://schemas.microsoft.com/office/drawing/2014/main" id="{6D31C9C6-FD4C-4A45-B4CB-EC98DE553FBC}"/>
                </a:ext>
              </a:extLst>
            </p:cNvPr>
            <p:cNvSpPr>
              <a:spLocks noEditPoints="1"/>
            </p:cNvSpPr>
            <p:nvPr/>
          </p:nvSpPr>
          <p:spPr bwMode="auto">
            <a:xfrm>
              <a:off x="6329561" y="785239"/>
              <a:ext cx="729499" cy="565754"/>
            </a:xfrm>
            <a:custGeom>
              <a:avLst/>
              <a:gdLst>
                <a:gd name="T0" fmla="*/ 97 w 156"/>
                <a:gd name="T1" fmla="*/ 17 h 149"/>
                <a:gd name="T2" fmla="*/ 90 w 156"/>
                <a:gd name="T3" fmla="*/ 19 h 149"/>
                <a:gd name="T4" fmla="*/ 86 w 156"/>
                <a:gd name="T5" fmla="*/ 15 h 149"/>
                <a:gd name="T6" fmla="*/ 81 w 156"/>
                <a:gd name="T7" fmla="*/ 29 h 149"/>
                <a:gd name="T8" fmla="*/ 69 w 156"/>
                <a:gd name="T9" fmla="*/ 19 h 149"/>
                <a:gd name="T10" fmla="*/ 62 w 156"/>
                <a:gd name="T11" fmla="*/ 15 h 149"/>
                <a:gd name="T12" fmla="*/ 60 w 156"/>
                <a:gd name="T13" fmla="*/ 24 h 149"/>
                <a:gd name="T14" fmla="*/ 56 w 156"/>
                <a:gd name="T15" fmla="*/ 41 h 149"/>
                <a:gd name="T16" fmla="*/ 71 w 156"/>
                <a:gd name="T17" fmla="*/ 48 h 149"/>
                <a:gd name="T18" fmla="*/ 83 w 156"/>
                <a:gd name="T19" fmla="*/ 54 h 149"/>
                <a:gd name="T20" fmla="*/ 112 w 156"/>
                <a:gd name="T21" fmla="*/ 31 h 149"/>
                <a:gd name="T22" fmla="*/ 71 w 156"/>
                <a:gd name="T23" fmla="*/ 71 h 149"/>
                <a:gd name="T24" fmla="*/ 55 w 156"/>
                <a:gd name="T25" fmla="*/ 58 h 149"/>
                <a:gd name="T26" fmla="*/ 49 w 156"/>
                <a:gd name="T27" fmla="*/ 53 h 149"/>
                <a:gd name="T28" fmla="*/ 41 w 156"/>
                <a:gd name="T29" fmla="*/ 29 h 149"/>
                <a:gd name="T30" fmla="*/ 38 w 156"/>
                <a:gd name="T31" fmla="*/ 58 h 149"/>
                <a:gd name="T32" fmla="*/ 36 w 156"/>
                <a:gd name="T33" fmla="*/ 62 h 149"/>
                <a:gd name="T34" fmla="*/ 33 w 156"/>
                <a:gd name="T35" fmla="*/ 54 h 149"/>
                <a:gd name="T36" fmla="*/ 31 w 156"/>
                <a:gd name="T37" fmla="*/ 42 h 149"/>
                <a:gd name="T38" fmla="*/ 24 w 156"/>
                <a:gd name="T39" fmla="*/ 56 h 149"/>
                <a:gd name="T40" fmla="*/ 13 w 156"/>
                <a:gd name="T41" fmla="*/ 49 h 149"/>
                <a:gd name="T42" fmla="*/ 23 w 156"/>
                <a:gd name="T43" fmla="*/ 36 h 149"/>
                <a:gd name="T44" fmla="*/ 12 w 156"/>
                <a:gd name="T45" fmla="*/ 43 h 149"/>
                <a:gd name="T46" fmla="*/ 6 w 156"/>
                <a:gd name="T47" fmla="*/ 39 h 149"/>
                <a:gd name="T48" fmla="*/ 3 w 156"/>
                <a:gd name="T49" fmla="*/ 54 h 149"/>
                <a:gd name="T50" fmla="*/ 7 w 156"/>
                <a:gd name="T51" fmla="*/ 58 h 149"/>
                <a:gd name="T52" fmla="*/ 9 w 156"/>
                <a:gd name="T53" fmla="*/ 64 h 149"/>
                <a:gd name="T54" fmla="*/ 6 w 156"/>
                <a:gd name="T55" fmla="*/ 69 h 149"/>
                <a:gd name="T56" fmla="*/ 13 w 156"/>
                <a:gd name="T57" fmla="*/ 83 h 149"/>
                <a:gd name="T58" fmla="*/ 18 w 156"/>
                <a:gd name="T59" fmla="*/ 94 h 149"/>
                <a:gd name="T60" fmla="*/ 25 w 156"/>
                <a:gd name="T61" fmla="*/ 88 h 149"/>
                <a:gd name="T62" fmla="*/ 30 w 156"/>
                <a:gd name="T63" fmla="*/ 81 h 149"/>
                <a:gd name="T64" fmla="*/ 34 w 156"/>
                <a:gd name="T65" fmla="*/ 77 h 149"/>
                <a:gd name="T66" fmla="*/ 42 w 156"/>
                <a:gd name="T67" fmla="*/ 82 h 149"/>
                <a:gd name="T68" fmla="*/ 44 w 156"/>
                <a:gd name="T69" fmla="*/ 89 h 149"/>
                <a:gd name="T70" fmla="*/ 32 w 156"/>
                <a:gd name="T71" fmla="*/ 96 h 149"/>
                <a:gd name="T72" fmla="*/ 26 w 156"/>
                <a:gd name="T73" fmla="*/ 109 h 149"/>
                <a:gd name="T74" fmla="*/ 43 w 156"/>
                <a:gd name="T75" fmla="*/ 108 h 149"/>
                <a:gd name="T76" fmla="*/ 34 w 156"/>
                <a:gd name="T77" fmla="*/ 115 h 149"/>
                <a:gd name="T78" fmla="*/ 24 w 156"/>
                <a:gd name="T79" fmla="*/ 119 h 149"/>
                <a:gd name="T80" fmla="*/ 40 w 156"/>
                <a:gd name="T81" fmla="*/ 131 h 149"/>
                <a:gd name="T82" fmla="*/ 41 w 156"/>
                <a:gd name="T83" fmla="*/ 145 h 149"/>
                <a:gd name="T84" fmla="*/ 48 w 156"/>
                <a:gd name="T85" fmla="*/ 125 h 149"/>
                <a:gd name="T86" fmla="*/ 54 w 156"/>
                <a:gd name="T87" fmla="*/ 110 h 149"/>
                <a:gd name="T88" fmla="*/ 56 w 156"/>
                <a:gd name="T89" fmla="*/ 95 h 149"/>
                <a:gd name="T90" fmla="*/ 64 w 156"/>
                <a:gd name="T91" fmla="*/ 81 h 149"/>
                <a:gd name="T92" fmla="*/ 89 w 156"/>
                <a:gd name="T93" fmla="*/ 105 h 149"/>
                <a:gd name="T94" fmla="*/ 71 w 156"/>
                <a:gd name="T95" fmla="*/ 115 h 149"/>
                <a:gd name="T96" fmla="*/ 83 w 156"/>
                <a:gd name="T97" fmla="*/ 125 h 149"/>
                <a:gd name="T98" fmla="*/ 144 w 156"/>
                <a:gd name="T99" fmla="*/ 22 h 149"/>
                <a:gd name="T100" fmla="*/ 73 w 156"/>
                <a:gd name="T101" fmla="*/ 80 h 149"/>
                <a:gd name="T102" fmla="*/ 72 w 156"/>
                <a:gd name="T103" fmla="*/ 94 h 149"/>
                <a:gd name="T104" fmla="*/ 129 w 156"/>
                <a:gd name="T105" fmla="*/ 71 h 149"/>
                <a:gd name="T106" fmla="*/ 67 w 156"/>
                <a:gd name="T107" fmla="*/ 67 h 149"/>
                <a:gd name="T108" fmla="*/ 112 w 156"/>
                <a:gd name="T109" fmla="*/ 78 h 149"/>
                <a:gd name="T110" fmla="*/ 102 w 156"/>
                <a:gd name="T111" fmla="*/ 142 h 149"/>
                <a:gd name="T112" fmla="*/ 70 w 156"/>
                <a:gd name="T113" fmla="*/ 3 h 149"/>
                <a:gd name="T114" fmla="*/ 72 w 156"/>
                <a:gd name="T115" fmla="*/ 4 h 149"/>
                <a:gd name="T116" fmla="*/ 65 w 156"/>
                <a:gd name="T117" fmla="*/ 59 h 149"/>
                <a:gd name="T118" fmla="*/ 42 w 156"/>
                <a:gd name="T119" fmla="*/ 148 h 149"/>
                <a:gd name="T120" fmla="*/ 92 w 156"/>
                <a:gd name="T121" fmla="*/ 11 h 149"/>
                <a:gd name="T122" fmla="*/ 3 w 156"/>
                <a:gd name="T123" fmla="*/ 76 h 149"/>
                <a:gd name="T124" fmla="*/ 124 w 156"/>
                <a:gd name="T125"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 h="149">
                  <a:moveTo>
                    <a:pt x="111" y="24"/>
                  </a:moveTo>
                  <a:cubicBezTo>
                    <a:pt x="109" y="23"/>
                    <a:pt x="107" y="23"/>
                    <a:pt x="105" y="24"/>
                  </a:cubicBezTo>
                  <a:cubicBezTo>
                    <a:pt x="104" y="24"/>
                    <a:pt x="104" y="24"/>
                    <a:pt x="104" y="24"/>
                  </a:cubicBezTo>
                  <a:cubicBezTo>
                    <a:pt x="103" y="23"/>
                    <a:pt x="104" y="23"/>
                    <a:pt x="104" y="23"/>
                  </a:cubicBezTo>
                  <a:cubicBezTo>
                    <a:pt x="104" y="23"/>
                    <a:pt x="104" y="22"/>
                    <a:pt x="104" y="22"/>
                  </a:cubicBezTo>
                  <a:cubicBezTo>
                    <a:pt x="104" y="22"/>
                    <a:pt x="104" y="22"/>
                    <a:pt x="103" y="22"/>
                  </a:cubicBezTo>
                  <a:cubicBezTo>
                    <a:pt x="103" y="22"/>
                    <a:pt x="103" y="22"/>
                    <a:pt x="102" y="23"/>
                  </a:cubicBezTo>
                  <a:cubicBezTo>
                    <a:pt x="103" y="22"/>
                    <a:pt x="102" y="21"/>
                    <a:pt x="102" y="21"/>
                  </a:cubicBezTo>
                  <a:cubicBezTo>
                    <a:pt x="100" y="21"/>
                    <a:pt x="100" y="20"/>
                    <a:pt x="101" y="19"/>
                  </a:cubicBezTo>
                  <a:cubicBezTo>
                    <a:pt x="100" y="19"/>
                    <a:pt x="100" y="20"/>
                    <a:pt x="99" y="20"/>
                  </a:cubicBezTo>
                  <a:cubicBezTo>
                    <a:pt x="99" y="20"/>
                    <a:pt x="99" y="20"/>
                    <a:pt x="98" y="20"/>
                  </a:cubicBezTo>
                  <a:cubicBezTo>
                    <a:pt x="98" y="20"/>
                    <a:pt x="98" y="20"/>
                    <a:pt x="98" y="19"/>
                  </a:cubicBezTo>
                  <a:cubicBezTo>
                    <a:pt x="98" y="19"/>
                    <a:pt x="98" y="18"/>
                    <a:pt x="98" y="18"/>
                  </a:cubicBezTo>
                  <a:cubicBezTo>
                    <a:pt x="98" y="17"/>
                    <a:pt x="97" y="17"/>
                    <a:pt x="97" y="17"/>
                  </a:cubicBezTo>
                  <a:cubicBezTo>
                    <a:pt x="97" y="18"/>
                    <a:pt x="97" y="19"/>
                    <a:pt x="95" y="20"/>
                  </a:cubicBezTo>
                  <a:cubicBezTo>
                    <a:pt x="95" y="19"/>
                    <a:pt x="95" y="18"/>
                    <a:pt x="95" y="18"/>
                  </a:cubicBezTo>
                  <a:cubicBezTo>
                    <a:pt x="96" y="17"/>
                    <a:pt x="95" y="16"/>
                    <a:pt x="94" y="16"/>
                  </a:cubicBezTo>
                  <a:cubicBezTo>
                    <a:pt x="94" y="16"/>
                    <a:pt x="93" y="16"/>
                    <a:pt x="93" y="16"/>
                  </a:cubicBezTo>
                  <a:cubicBezTo>
                    <a:pt x="93" y="17"/>
                    <a:pt x="93" y="17"/>
                    <a:pt x="94" y="17"/>
                  </a:cubicBezTo>
                  <a:cubicBezTo>
                    <a:pt x="94" y="18"/>
                    <a:pt x="95" y="18"/>
                    <a:pt x="94" y="18"/>
                  </a:cubicBezTo>
                  <a:cubicBezTo>
                    <a:pt x="94" y="18"/>
                    <a:pt x="94" y="19"/>
                    <a:pt x="94" y="19"/>
                  </a:cubicBezTo>
                  <a:cubicBezTo>
                    <a:pt x="93" y="18"/>
                    <a:pt x="93" y="20"/>
                    <a:pt x="93" y="20"/>
                  </a:cubicBezTo>
                  <a:cubicBezTo>
                    <a:pt x="93" y="20"/>
                    <a:pt x="92" y="19"/>
                    <a:pt x="92" y="19"/>
                  </a:cubicBezTo>
                  <a:cubicBezTo>
                    <a:pt x="92" y="19"/>
                    <a:pt x="92" y="18"/>
                    <a:pt x="92" y="18"/>
                  </a:cubicBezTo>
                  <a:cubicBezTo>
                    <a:pt x="91" y="18"/>
                    <a:pt x="91" y="19"/>
                    <a:pt x="91" y="19"/>
                  </a:cubicBezTo>
                  <a:cubicBezTo>
                    <a:pt x="91" y="19"/>
                    <a:pt x="91" y="19"/>
                    <a:pt x="91" y="19"/>
                  </a:cubicBezTo>
                  <a:cubicBezTo>
                    <a:pt x="91" y="19"/>
                    <a:pt x="91" y="19"/>
                    <a:pt x="91" y="19"/>
                  </a:cubicBezTo>
                  <a:cubicBezTo>
                    <a:pt x="91" y="19"/>
                    <a:pt x="91" y="19"/>
                    <a:pt x="90" y="19"/>
                  </a:cubicBezTo>
                  <a:cubicBezTo>
                    <a:pt x="90" y="20"/>
                    <a:pt x="90" y="20"/>
                    <a:pt x="90" y="21"/>
                  </a:cubicBezTo>
                  <a:cubicBezTo>
                    <a:pt x="90" y="21"/>
                    <a:pt x="90" y="21"/>
                    <a:pt x="90" y="21"/>
                  </a:cubicBezTo>
                  <a:cubicBezTo>
                    <a:pt x="90" y="21"/>
                    <a:pt x="90" y="21"/>
                    <a:pt x="90" y="22"/>
                  </a:cubicBezTo>
                  <a:cubicBezTo>
                    <a:pt x="90" y="23"/>
                    <a:pt x="89" y="24"/>
                    <a:pt x="89" y="24"/>
                  </a:cubicBezTo>
                  <a:cubicBezTo>
                    <a:pt x="88" y="24"/>
                    <a:pt x="89" y="23"/>
                    <a:pt x="88" y="23"/>
                  </a:cubicBezTo>
                  <a:cubicBezTo>
                    <a:pt x="88" y="23"/>
                    <a:pt x="88" y="23"/>
                    <a:pt x="88" y="23"/>
                  </a:cubicBezTo>
                  <a:cubicBezTo>
                    <a:pt x="87" y="23"/>
                    <a:pt x="88" y="24"/>
                    <a:pt x="88" y="25"/>
                  </a:cubicBezTo>
                  <a:cubicBezTo>
                    <a:pt x="87" y="24"/>
                    <a:pt x="87" y="24"/>
                    <a:pt x="87" y="23"/>
                  </a:cubicBezTo>
                  <a:cubicBezTo>
                    <a:pt x="86" y="24"/>
                    <a:pt x="86" y="25"/>
                    <a:pt x="86" y="26"/>
                  </a:cubicBezTo>
                  <a:cubicBezTo>
                    <a:pt x="86" y="26"/>
                    <a:pt x="86" y="26"/>
                    <a:pt x="86" y="25"/>
                  </a:cubicBezTo>
                  <a:cubicBezTo>
                    <a:pt x="85" y="24"/>
                    <a:pt x="85" y="21"/>
                    <a:pt x="86" y="20"/>
                  </a:cubicBezTo>
                  <a:cubicBezTo>
                    <a:pt x="87" y="20"/>
                    <a:pt x="87" y="19"/>
                    <a:pt x="87" y="19"/>
                  </a:cubicBezTo>
                  <a:cubicBezTo>
                    <a:pt x="87" y="18"/>
                    <a:pt x="87" y="17"/>
                    <a:pt x="86" y="15"/>
                  </a:cubicBezTo>
                  <a:cubicBezTo>
                    <a:pt x="86" y="15"/>
                    <a:pt x="86" y="15"/>
                    <a:pt x="86" y="15"/>
                  </a:cubicBezTo>
                  <a:cubicBezTo>
                    <a:pt x="86" y="15"/>
                    <a:pt x="86" y="15"/>
                    <a:pt x="86" y="15"/>
                  </a:cubicBezTo>
                  <a:cubicBezTo>
                    <a:pt x="87" y="14"/>
                    <a:pt x="87" y="13"/>
                    <a:pt x="86" y="12"/>
                  </a:cubicBezTo>
                  <a:cubicBezTo>
                    <a:pt x="85" y="12"/>
                    <a:pt x="85" y="11"/>
                    <a:pt x="84" y="10"/>
                  </a:cubicBezTo>
                  <a:cubicBezTo>
                    <a:pt x="83" y="12"/>
                    <a:pt x="84" y="13"/>
                    <a:pt x="84" y="14"/>
                  </a:cubicBezTo>
                  <a:cubicBezTo>
                    <a:pt x="84" y="14"/>
                    <a:pt x="84" y="14"/>
                    <a:pt x="84" y="14"/>
                  </a:cubicBezTo>
                  <a:cubicBezTo>
                    <a:pt x="83" y="15"/>
                    <a:pt x="83" y="15"/>
                    <a:pt x="83" y="16"/>
                  </a:cubicBezTo>
                  <a:cubicBezTo>
                    <a:pt x="82" y="15"/>
                    <a:pt x="83" y="15"/>
                    <a:pt x="83" y="15"/>
                  </a:cubicBezTo>
                  <a:cubicBezTo>
                    <a:pt x="83" y="14"/>
                    <a:pt x="83" y="13"/>
                    <a:pt x="82" y="14"/>
                  </a:cubicBezTo>
                  <a:cubicBezTo>
                    <a:pt x="82" y="14"/>
                    <a:pt x="81" y="14"/>
                    <a:pt x="81" y="15"/>
                  </a:cubicBezTo>
                  <a:cubicBezTo>
                    <a:pt x="80" y="16"/>
                    <a:pt x="80" y="17"/>
                    <a:pt x="82" y="18"/>
                  </a:cubicBezTo>
                  <a:cubicBezTo>
                    <a:pt x="82" y="18"/>
                    <a:pt x="82" y="18"/>
                    <a:pt x="82" y="18"/>
                  </a:cubicBezTo>
                  <a:cubicBezTo>
                    <a:pt x="81" y="20"/>
                    <a:pt x="82" y="21"/>
                    <a:pt x="81" y="23"/>
                  </a:cubicBezTo>
                  <a:cubicBezTo>
                    <a:pt x="81" y="25"/>
                    <a:pt x="81" y="27"/>
                    <a:pt x="81" y="29"/>
                  </a:cubicBezTo>
                  <a:cubicBezTo>
                    <a:pt x="81" y="30"/>
                    <a:pt x="81" y="29"/>
                    <a:pt x="81" y="29"/>
                  </a:cubicBezTo>
                  <a:cubicBezTo>
                    <a:pt x="79" y="30"/>
                    <a:pt x="79" y="29"/>
                    <a:pt x="79" y="28"/>
                  </a:cubicBezTo>
                  <a:cubicBezTo>
                    <a:pt x="79" y="28"/>
                    <a:pt x="79" y="28"/>
                    <a:pt x="79" y="27"/>
                  </a:cubicBezTo>
                  <a:cubicBezTo>
                    <a:pt x="79" y="26"/>
                    <a:pt x="77" y="24"/>
                    <a:pt x="76" y="25"/>
                  </a:cubicBezTo>
                  <a:cubicBezTo>
                    <a:pt x="76" y="24"/>
                    <a:pt x="77" y="23"/>
                    <a:pt x="77" y="21"/>
                  </a:cubicBezTo>
                  <a:cubicBezTo>
                    <a:pt x="77" y="20"/>
                    <a:pt x="77" y="20"/>
                    <a:pt x="77" y="20"/>
                  </a:cubicBezTo>
                  <a:cubicBezTo>
                    <a:pt x="76" y="20"/>
                    <a:pt x="76" y="20"/>
                    <a:pt x="76" y="21"/>
                  </a:cubicBezTo>
                  <a:cubicBezTo>
                    <a:pt x="76" y="21"/>
                    <a:pt x="76" y="21"/>
                    <a:pt x="76" y="21"/>
                  </a:cubicBezTo>
                  <a:cubicBezTo>
                    <a:pt x="75" y="21"/>
                    <a:pt x="75" y="20"/>
                    <a:pt x="75" y="20"/>
                  </a:cubicBezTo>
                  <a:cubicBezTo>
                    <a:pt x="74" y="20"/>
                    <a:pt x="74" y="22"/>
                    <a:pt x="74" y="21"/>
                  </a:cubicBezTo>
                  <a:cubicBezTo>
                    <a:pt x="73" y="21"/>
                    <a:pt x="73" y="21"/>
                    <a:pt x="73" y="22"/>
                  </a:cubicBezTo>
                  <a:cubicBezTo>
                    <a:pt x="72" y="22"/>
                    <a:pt x="71" y="22"/>
                    <a:pt x="71" y="22"/>
                  </a:cubicBezTo>
                  <a:cubicBezTo>
                    <a:pt x="70" y="22"/>
                    <a:pt x="70" y="21"/>
                    <a:pt x="70" y="21"/>
                  </a:cubicBezTo>
                  <a:cubicBezTo>
                    <a:pt x="70" y="20"/>
                    <a:pt x="70" y="20"/>
                    <a:pt x="70" y="19"/>
                  </a:cubicBezTo>
                  <a:cubicBezTo>
                    <a:pt x="70" y="19"/>
                    <a:pt x="70" y="18"/>
                    <a:pt x="69" y="19"/>
                  </a:cubicBezTo>
                  <a:cubicBezTo>
                    <a:pt x="68" y="19"/>
                    <a:pt x="68" y="19"/>
                    <a:pt x="68" y="18"/>
                  </a:cubicBezTo>
                  <a:cubicBezTo>
                    <a:pt x="68" y="17"/>
                    <a:pt x="68" y="15"/>
                    <a:pt x="67" y="14"/>
                  </a:cubicBezTo>
                  <a:cubicBezTo>
                    <a:pt x="67" y="14"/>
                    <a:pt x="67" y="14"/>
                    <a:pt x="66" y="14"/>
                  </a:cubicBezTo>
                  <a:cubicBezTo>
                    <a:pt x="65" y="14"/>
                    <a:pt x="65" y="13"/>
                    <a:pt x="65" y="12"/>
                  </a:cubicBezTo>
                  <a:cubicBezTo>
                    <a:pt x="65" y="12"/>
                    <a:pt x="64" y="13"/>
                    <a:pt x="64" y="13"/>
                  </a:cubicBezTo>
                  <a:cubicBezTo>
                    <a:pt x="64" y="12"/>
                    <a:pt x="64" y="12"/>
                    <a:pt x="65" y="12"/>
                  </a:cubicBezTo>
                  <a:cubicBezTo>
                    <a:pt x="65" y="12"/>
                    <a:pt x="65" y="11"/>
                    <a:pt x="64" y="12"/>
                  </a:cubicBezTo>
                  <a:cubicBezTo>
                    <a:pt x="63" y="12"/>
                    <a:pt x="63" y="11"/>
                    <a:pt x="63" y="11"/>
                  </a:cubicBezTo>
                  <a:cubicBezTo>
                    <a:pt x="63" y="11"/>
                    <a:pt x="63" y="10"/>
                    <a:pt x="62" y="10"/>
                  </a:cubicBezTo>
                  <a:cubicBezTo>
                    <a:pt x="62" y="10"/>
                    <a:pt x="62" y="11"/>
                    <a:pt x="62" y="11"/>
                  </a:cubicBezTo>
                  <a:cubicBezTo>
                    <a:pt x="62" y="12"/>
                    <a:pt x="62" y="12"/>
                    <a:pt x="62" y="12"/>
                  </a:cubicBezTo>
                  <a:cubicBezTo>
                    <a:pt x="61" y="12"/>
                    <a:pt x="61" y="13"/>
                    <a:pt x="61" y="13"/>
                  </a:cubicBezTo>
                  <a:cubicBezTo>
                    <a:pt x="61" y="14"/>
                    <a:pt x="61" y="15"/>
                    <a:pt x="62" y="15"/>
                  </a:cubicBezTo>
                  <a:cubicBezTo>
                    <a:pt x="62" y="15"/>
                    <a:pt x="62" y="15"/>
                    <a:pt x="62" y="15"/>
                  </a:cubicBezTo>
                  <a:cubicBezTo>
                    <a:pt x="63" y="15"/>
                    <a:pt x="64" y="15"/>
                    <a:pt x="64" y="16"/>
                  </a:cubicBezTo>
                  <a:cubicBezTo>
                    <a:pt x="63" y="16"/>
                    <a:pt x="63" y="17"/>
                    <a:pt x="63" y="18"/>
                  </a:cubicBezTo>
                  <a:cubicBezTo>
                    <a:pt x="63" y="18"/>
                    <a:pt x="63" y="18"/>
                    <a:pt x="63" y="18"/>
                  </a:cubicBezTo>
                  <a:cubicBezTo>
                    <a:pt x="63" y="19"/>
                    <a:pt x="62" y="20"/>
                    <a:pt x="63" y="21"/>
                  </a:cubicBezTo>
                  <a:cubicBezTo>
                    <a:pt x="63" y="21"/>
                    <a:pt x="63" y="21"/>
                    <a:pt x="62" y="22"/>
                  </a:cubicBezTo>
                  <a:cubicBezTo>
                    <a:pt x="62" y="21"/>
                    <a:pt x="62" y="21"/>
                    <a:pt x="61" y="21"/>
                  </a:cubicBezTo>
                  <a:cubicBezTo>
                    <a:pt x="61" y="19"/>
                    <a:pt x="60" y="18"/>
                    <a:pt x="59" y="17"/>
                  </a:cubicBezTo>
                  <a:cubicBezTo>
                    <a:pt x="59" y="17"/>
                    <a:pt x="59" y="16"/>
                    <a:pt x="58" y="17"/>
                  </a:cubicBezTo>
                  <a:cubicBezTo>
                    <a:pt x="58" y="17"/>
                    <a:pt x="58" y="17"/>
                    <a:pt x="58" y="18"/>
                  </a:cubicBezTo>
                  <a:cubicBezTo>
                    <a:pt x="58" y="19"/>
                    <a:pt x="58" y="20"/>
                    <a:pt x="59" y="21"/>
                  </a:cubicBezTo>
                  <a:cubicBezTo>
                    <a:pt x="59" y="22"/>
                    <a:pt x="59" y="22"/>
                    <a:pt x="59" y="22"/>
                  </a:cubicBezTo>
                  <a:cubicBezTo>
                    <a:pt x="59" y="22"/>
                    <a:pt x="59" y="22"/>
                    <a:pt x="59" y="22"/>
                  </a:cubicBezTo>
                  <a:cubicBezTo>
                    <a:pt x="59" y="22"/>
                    <a:pt x="59" y="22"/>
                    <a:pt x="59" y="22"/>
                  </a:cubicBezTo>
                  <a:cubicBezTo>
                    <a:pt x="59" y="23"/>
                    <a:pt x="60" y="23"/>
                    <a:pt x="60" y="24"/>
                  </a:cubicBezTo>
                  <a:cubicBezTo>
                    <a:pt x="61" y="24"/>
                    <a:pt x="61" y="24"/>
                    <a:pt x="61" y="24"/>
                  </a:cubicBezTo>
                  <a:cubicBezTo>
                    <a:pt x="60" y="25"/>
                    <a:pt x="61" y="26"/>
                    <a:pt x="60" y="27"/>
                  </a:cubicBezTo>
                  <a:cubicBezTo>
                    <a:pt x="59" y="26"/>
                    <a:pt x="58" y="24"/>
                    <a:pt x="57" y="23"/>
                  </a:cubicBezTo>
                  <a:cubicBezTo>
                    <a:pt x="57" y="22"/>
                    <a:pt x="57" y="22"/>
                    <a:pt x="56" y="23"/>
                  </a:cubicBezTo>
                  <a:cubicBezTo>
                    <a:pt x="56" y="23"/>
                    <a:pt x="56" y="24"/>
                    <a:pt x="55" y="23"/>
                  </a:cubicBezTo>
                  <a:cubicBezTo>
                    <a:pt x="54" y="22"/>
                    <a:pt x="51" y="23"/>
                    <a:pt x="49" y="25"/>
                  </a:cubicBezTo>
                  <a:cubicBezTo>
                    <a:pt x="50" y="24"/>
                    <a:pt x="51" y="25"/>
                    <a:pt x="51" y="25"/>
                  </a:cubicBezTo>
                  <a:cubicBezTo>
                    <a:pt x="51" y="27"/>
                    <a:pt x="52" y="28"/>
                    <a:pt x="52" y="30"/>
                  </a:cubicBezTo>
                  <a:cubicBezTo>
                    <a:pt x="52" y="30"/>
                    <a:pt x="52" y="30"/>
                    <a:pt x="52" y="30"/>
                  </a:cubicBezTo>
                  <a:cubicBezTo>
                    <a:pt x="51" y="30"/>
                    <a:pt x="50" y="31"/>
                    <a:pt x="51" y="32"/>
                  </a:cubicBezTo>
                  <a:cubicBezTo>
                    <a:pt x="51" y="33"/>
                    <a:pt x="51" y="34"/>
                    <a:pt x="52" y="35"/>
                  </a:cubicBezTo>
                  <a:cubicBezTo>
                    <a:pt x="52" y="35"/>
                    <a:pt x="52" y="35"/>
                    <a:pt x="52" y="35"/>
                  </a:cubicBezTo>
                  <a:cubicBezTo>
                    <a:pt x="53" y="36"/>
                    <a:pt x="53" y="38"/>
                    <a:pt x="54" y="39"/>
                  </a:cubicBezTo>
                  <a:cubicBezTo>
                    <a:pt x="55" y="39"/>
                    <a:pt x="56" y="40"/>
                    <a:pt x="56" y="41"/>
                  </a:cubicBezTo>
                  <a:cubicBezTo>
                    <a:pt x="56" y="41"/>
                    <a:pt x="56" y="41"/>
                    <a:pt x="57" y="41"/>
                  </a:cubicBezTo>
                  <a:cubicBezTo>
                    <a:pt x="58" y="40"/>
                    <a:pt x="59" y="40"/>
                    <a:pt x="60" y="41"/>
                  </a:cubicBezTo>
                  <a:cubicBezTo>
                    <a:pt x="61" y="41"/>
                    <a:pt x="63" y="41"/>
                    <a:pt x="64" y="41"/>
                  </a:cubicBezTo>
                  <a:cubicBezTo>
                    <a:pt x="65" y="40"/>
                    <a:pt x="66" y="40"/>
                    <a:pt x="67" y="39"/>
                  </a:cubicBezTo>
                  <a:cubicBezTo>
                    <a:pt x="69" y="38"/>
                    <a:pt x="72" y="38"/>
                    <a:pt x="74" y="37"/>
                  </a:cubicBezTo>
                  <a:cubicBezTo>
                    <a:pt x="75" y="37"/>
                    <a:pt x="76" y="37"/>
                    <a:pt x="76" y="38"/>
                  </a:cubicBezTo>
                  <a:cubicBezTo>
                    <a:pt x="75" y="39"/>
                    <a:pt x="75" y="40"/>
                    <a:pt x="75" y="41"/>
                  </a:cubicBezTo>
                  <a:cubicBezTo>
                    <a:pt x="75" y="42"/>
                    <a:pt x="75" y="42"/>
                    <a:pt x="74" y="42"/>
                  </a:cubicBezTo>
                  <a:cubicBezTo>
                    <a:pt x="72" y="41"/>
                    <a:pt x="71" y="42"/>
                    <a:pt x="69" y="42"/>
                  </a:cubicBezTo>
                  <a:cubicBezTo>
                    <a:pt x="69" y="42"/>
                    <a:pt x="68" y="43"/>
                    <a:pt x="68" y="43"/>
                  </a:cubicBezTo>
                  <a:cubicBezTo>
                    <a:pt x="68" y="44"/>
                    <a:pt x="68" y="45"/>
                    <a:pt x="69" y="45"/>
                  </a:cubicBezTo>
                  <a:cubicBezTo>
                    <a:pt x="70" y="45"/>
                    <a:pt x="71" y="46"/>
                    <a:pt x="72" y="46"/>
                  </a:cubicBezTo>
                  <a:cubicBezTo>
                    <a:pt x="72" y="47"/>
                    <a:pt x="73" y="46"/>
                    <a:pt x="73" y="47"/>
                  </a:cubicBezTo>
                  <a:cubicBezTo>
                    <a:pt x="73" y="48"/>
                    <a:pt x="72" y="48"/>
                    <a:pt x="71" y="48"/>
                  </a:cubicBezTo>
                  <a:cubicBezTo>
                    <a:pt x="71" y="47"/>
                    <a:pt x="70" y="47"/>
                    <a:pt x="69" y="47"/>
                  </a:cubicBezTo>
                  <a:cubicBezTo>
                    <a:pt x="68" y="46"/>
                    <a:pt x="67" y="46"/>
                    <a:pt x="66" y="45"/>
                  </a:cubicBezTo>
                  <a:cubicBezTo>
                    <a:pt x="66" y="45"/>
                    <a:pt x="66" y="44"/>
                    <a:pt x="65" y="44"/>
                  </a:cubicBezTo>
                  <a:cubicBezTo>
                    <a:pt x="64" y="44"/>
                    <a:pt x="63" y="44"/>
                    <a:pt x="62" y="45"/>
                  </a:cubicBezTo>
                  <a:cubicBezTo>
                    <a:pt x="62" y="45"/>
                    <a:pt x="62" y="46"/>
                    <a:pt x="62" y="46"/>
                  </a:cubicBezTo>
                  <a:cubicBezTo>
                    <a:pt x="64" y="48"/>
                    <a:pt x="65" y="51"/>
                    <a:pt x="67" y="51"/>
                  </a:cubicBezTo>
                  <a:cubicBezTo>
                    <a:pt x="68" y="52"/>
                    <a:pt x="68" y="52"/>
                    <a:pt x="69" y="52"/>
                  </a:cubicBezTo>
                  <a:cubicBezTo>
                    <a:pt x="69" y="52"/>
                    <a:pt x="69" y="52"/>
                    <a:pt x="69" y="52"/>
                  </a:cubicBezTo>
                  <a:cubicBezTo>
                    <a:pt x="69" y="52"/>
                    <a:pt x="70" y="52"/>
                    <a:pt x="70" y="53"/>
                  </a:cubicBezTo>
                  <a:cubicBezTo>
                    <a:pt x="70" y="55"/>
                    <a:pt x="71" y="55"/>
                    <a:pt x="73" y="54"/>
                  </a:cubicBezTo>
                  <a:cubicBezTo>
                    <a:pt x="74" y="54"/>
                    <a:pt x="75" y="54"/>
                    <a:pt x="76" y="54"/>
                  </a:cubicBezTo>
                  <a:cubicBezTo>
                    <a:pt x="77" y="55"/>
                    <a:pt x="78" y="55"/>
                    <a:pt x="78" y="54"/>
                  </a:cubicBezTo>
                  <a:cubicBezTo>
                    <a:pt x="80" y="53"/>
                    <a:pt x="81" y="53"/>
                    <a:pt x="82" y="53"/>
                  </a:cubicBezTo>
                  <a:cubicBezTo>
                    <a:pt x="83" y="53"/>
                    <a:pt x="83" y="53"/>
                    <a:pt x="83" y="54"/>
                  </a:cubicBezTo>
                  <a:cubicBezTo>
                    <a:pt x="83" y="56"/>
                    <a:pt x="83" y="57"/>
                    <a:pt x="85" y="58"/>
                  </a:cubicBezTo>
                  <a:cubicBezTo>
                    <a:pt x="87" y="60"/>
                    <a:pt x="90" y="60"/>
                    <a:pt x="92" y="59"/>
                  </a:cubicBezTo>
                  <a:cubicBezTo>
                    <a:pt x="93" y="59"/>
                    <a:pt x="93" y="59"/>
                    <a:pt x="93" y="58"/>
                  </a:cubicBezTo>
                  <a:cubicBezTo>
                    <a:pt x="93" y="57"/>
                    <a:pt x="94" y="56"/>
                    <a:pt x="95" y="56"/>
                  </a:cubicBezTo>
                  <a:cubicBezTo>
                    <a:pt x="95" y="55"/>
                    <a:pt x="96" y="55"/>
                    <a:pt x="96" y="55"/>
                  </a:cubicBezTo>
                  <a:cubicBezTo>
                    <a:pt x="97" y="54"/>
                    <a:pt x="97" y="53"/>
                    <a:pt x="98" y="55"/>
                  </a:cubicBezTo>
                  <a:cubicBezTo>
                    <a:pt x="98" y="56"/>
                    <a:pt x="99" y="56"/>
                    <a:pt x="100" y="55"/>
                  </a:cubicBezTo>
                  <a:cubicBezTo>
                    <a:pt x="101" y="54"/>
                    <a:pt x="103" y="53"/>
                    <a:pt x="104" y="50"/>
                  </a:cubicBezTo>
                  <a:cubicBezTo>
                    <a:pt x="104" y="49"/>
                    <a:pt x="105" y="47"/>
                    <a:pt x="104" y="46"/>
                  </a:cubicBezTo>
                  <a:cubicBezTo>
                    <a:pt x="103" y="45"/>
                    <a:pt x="104" y="44"/>
                    <a:pt x="105" y="44"/>
                  </a:cubicBezTo>
                  <a:cubicBezTo>
                    <a:pt x="107" y="43"/>
                    <a:pt x="108" y="41"/>
                    <a:pt x="109" y="39"/>
                  </a:cubicBezTo>
                  <a:cubicBezTo>
                    <a:pt x="110" y="38"/>
                    <a:pt x="110" y="37"/>
                    <a:pt x="111" y="36"/>
                  </a:cubicBezTo>
                  <a:cubicBezTo>
                    <a:pt x="113" y="35"/>
                    <a:pt x="113" y="34"/>
                    <a:pt x="112" y="32"/>
                  </a:cubicBezTo>
                  <a:cubicBezTo>
                    <a:pt x="112" y="31"/>
                    <a:pt x="112" y="31"/>
                    <a:pt x="112" y="31"/>
                  </a:cubicBezTo>
                  <a:cubicBezTo>
                    <a:pt x="114" y="30"/>
                    <a:pt x="114" y="29"/>
                    <a:pt x="114" y="28"/>
                  </a:cubicBezTo>
                  <a:cubicBezTo>
                    <a:pt x="113" y="27"/>
                    <a:pt x="112" y="25"/>
                    <a:pt x="111" y="24"/>
                  </a:cubicBezTo>
                  <a:close/>
                  <a:moveTo>
                    <a:pt x="62" y="15"/>
                  </a:moveTo>
                  <a:cubicBezTo>
                    <a:pt x="62" y="14"/>
                    <a:pt x="62" y="14"/>
                    <a:pt x="63" y="14"/>
                  </a:cubicBezTo>
                  <a:cubicBezTo>
                    <a:pt x="62" y="14"/>
                    <a:pt x="62" y="14"/>
                    <a:pt x="62" y="15"/>
                  </a:cubicBezTo>
                  <a:close/>
                  <a:moveTo>
                    <a:pt x="68" y="78"/>
                  </a:moveTo>
                  <a:cubicBezTo>
                    <a:pt x="69" y="78"/>
                    <a:pt x="70" y="78"/>
                    <a:pt x="71" y="78"/>
                  </a:cubicBezTo>
                  <a:cubicBezTo>
                    <a:pt x="71" y="78"/>
                    <a:pt x="71" y="78"/>
                    <a:pt x="71" y="78"/>
                  </a:cubicBezTo>
                  <a:cubicBezTo>
                    <a:pt x="71" y="78"/>
                    <a:pt x="71" y="80"/>
                    <a:pt x="72" y="79"/>
                  </a:cubicBezTo>
                  <a:cubicBezTo>
                    <a:pt x="73" y="79"/>
                    <a:pt x="74" y="79"/>
                    <a:pt x="74" y="78"/>
                  </a:cubicBezTo>
                  <a:cubicBezTo>
                    <a:pt x="74" y="77"/>
                    <a:pt x="75" y="75"/>
                    <a:pt x="75" y="74"/>
                  </a:cubicBezTo>
                  <a:cubicBezTo>
                    <a:pt x="75" y="73"/>
                    <a:pt x="74" y="72"/>
                    <a:pt x="73" y="73"/>
                  </a:cubicBezTo>
                  <a:cubicBezTo>
                    <a:pt x="73" y="73"/>
                    <a:pt x="72" y="72"/>
                    <a:pt x="72" y="72"/>
                  </a:cubicBezTo>
                  <a:cubicBezTo>
                    <a:pt x="72" y="72"/>
                    <a:pt x="71" y="71"/>
                    <a:pt x="71" y="71"/>
                  </a:cubicBezTo>
                  <a:cubicBezTo>
                    <a:pt x="69" y="71"/>
                    <a:pt x="68" y="70"/>
                    <a:pt x="67" y="68"/>
                  </a:cubicBezTo>
                  <a:cubicBezTo>
                    <a:pt x="67" y="68"/>
                    <a:pt x="66" y="67"/>
                    <a:pt x="66" y="68"/>
                  </a:cubicBezTo>
                  <a:cubicBezTo>
                    <a:pt x="64" y="68"/>
                    <a:pt x="64" y="67"/>
                    <a:pt x="64" y="66"/>
                  </a:cubicBezTo>
                  <a:cubicBezTo>
                    <a:pt x="64" y="66"/>
                    <a:pt x="64" y="66"/>
                    <a:pt x="64" y="65"/>
                  </a:cubicBezTo>
                  <a:cubicBezTo>
                    <a:pt x="63" y="64"/>
                    <a:pt x="63" y="61"/>
                    <a:pt x="61" y="61"/>
                  </a:cubicBezTo>
                  <a:cubicBezTo>
                    <a:pt x="61" y="61"/>
                    <a:pt x="60" y="61"/>
                    <a:pt x="60" y="61"/>
                  </a:cubicBezTo>
                  <a:cubicBezTo>
                    <a:pt x="60" y="60"/>
                    <a:pt x="60" y="60"/>
                    <a:pt x="59" y="61"/>
                  </a:cubicBezTo>
                  <a:cubicBezTo>
                    <a:pt x="59" y="63"/>
                    <a:pt x="58" y="62"/>
                    <a:pt x="57" y="61"/>
                  </a:cubicBezTo>
                  <a:cubicBezTo>
                    <a:pt x="57" y="61"/>
                    <a:pt x="57" y="61"/>
                    <a:pt x="57" y="61"/>
                  </a:cubicBezTo>
                  <a:cubicBezTo>
                    <a:pt x="57" y="61"/>
                    <a:pt x="57" y="61"/>
                    <a:pt x="57" y="61"/>
                  </a:cubicBezTo>
                  <a:cubicBezTo>
                    <a:pt x="57" y="61"/>
                    <a:pt x="57" y="61"/>
                    <a:pt x="57" y="61"/>
                  </a:cubicBezTo>
                  <a:cubicBezTo>
                    <a:pt x="57" y="61"/>
                    <a:pt x="57" y="61"/>
                    <a:pt x="57" y="61"/>
                  </a:cubicBezTo>
                  <a:cubicBezTo>
                    <a:pt x="57" y="60"/>
                    <a:pt x="57" y="59"/>
                    <a:pt x="56" y="59"/>
                  </a:cubicBezTo>
                  <a:cubicBezTo>
                    <a:pt x="55" y="59"/>
                    <a:pt x="55" y="58"/>
                    <a:pt x="55" y="58"/>
                  </a:cubicBezTo>
                  <a:cubicBezTo>
                    <a:pt x="56" y="58"/>
                    <a:pt x="56" y="57"/>
                    <a:pt x="56" y="57"/>
                  </a:cubicBezTo>
                  <a:cubicBezTo>
                    <a:pt x="57" y="55"/>
                    <a:pt x="57" y="54"/>
                    <a:pt x="57" y="52"/>
                  </a:cubicBezTo>
                  <a:cubicBezTo>
                    <a:pt x="56" y="51"/>
                    <a:pt x="57" y="50"/>
                    <a:pt x="56" y="49"/>
                  </a:cubicBezTo>
                  <a:cubicBezTo>
                    <a:pt x="56" y="49"/>
                    <a:pt x="56" y="48"/>
                    <a:pt x="55" y="47"/>
                  </a:cubicBezTo>
                  <a:cubicBezTo>
                    <a:pt x="55" y="47"/>
                    <a:pt x="55" y="47"/>
                    <a:pt x="55" y="47"/>
                  </a:cubicBezTo>
                  <a:cubicBezTo>
                    <a:pt x="55" y="47"/>
                    <a:pt x="55" y="47"/>
                    <a:pt x="55" y="47"/>
                  </a:cubicBezTo>
                  <a:cubicBezTo>
                    <a:pt x="55" y="47"/>
                    <a:pt x="55" y="47"/>
                    <a:pt x="55" y="47"/>
                  </a:cubicBezTo>
                  <a:cubicBezTo>
                    <a:pt x="55" y="47"/>
                    <a:pt x="54" y="46"/>
                    <a:pt x="54" y="46"/>
                  </a:cubicBezTo>
                  <a:cubicBezTo>
                    <a:pt x="54" y="46"/>
                    <a:pt x="54" y="46"/>
                    <a:pt x="54" y="46"/>
                  </a:cubicBezTo>
                  <a:cubicBezTo>
                    <a:pt x="54" y="45"/>
                    <a:pt x="53" y="45"/>
                    <a:pt x="53" y="45"/>
                  </a:cubicBezTo>
                  <a:cubicBezTo>
                    <a:pt x="52" y="45"/>
                    <a:pt x="52" y="46"/>
                    <a:pt x="52" y="46"/>
                  </a:cubicBezTo>
                  <a:cubicBezTo>
                    <a:pt x="51" y="47"/>
                    <a:pt x="51" y="48"/>
                    <a:pt x="51" y="49"/>
                  </a:cubicBezTo>
                  <a:cubicBezTo>
                    <a:pt x="52" y="51"/>
                    <a:pt x="50" y="53"/>
                    <a:pt x="49" y="54"/>
                  </a:cubicBezTo>
                  <a:cubicBezTo>
                    <a:pt x="49" y="54"/>
                    <a:pt x="49" y="53"/>
                    <a:pt x="49" y="53"/>
                  </a:cubicBezTo>
                  <a:cubicBezTo>
                    <a:pt x="50" y="51"/>
                    <a:pt x="50" y="49"/>
                    <a:pt x="49" y="47"/>
                  </a:cubicBezTo>
                  <a:cubicBezTo>
                    <a:pt x="49" y="47"/>
                    <a:pt x="49" y="47"/>
                    <a:pt x="49" y="47"/>
                  </a:cubicBezTo>
                  <a:cubicBezTo>
                    <a:pt x="49" y="47"/>
                    <a:pt x="49" y="47"/>
                    <a:pt x="49" y="47"/>
                  </a:cubicBezTo>
                  <a:cubicBezTo>
                    <a:pt x="49" y="46"/>
                    <a:pt x="49" y="45"/>
                    <a:pt x="50" y="44"/>
                  </a:cubicBezTo>
                  <a:cubicBezTo>
                    <a:pt x="51" y="42"/>
                    <a:pt x="52" y="40"/>
                    <a:pt x="50" y="38"/>
                  </a:cubicBezTo>
                  <a:cubicBezTo>
                    <a:pt x="50" y="38"/>
                    <a:pt x="49" y="37"/>
                    <a:pt x="49" y="37"/>
                  </a:cubicBezTo>
                  <a:cubicBezTo>
                    <a:pt x="49" y="35"/>
                    <a:pt x="47" y="34"/>
                    <a:pt x="46" y="33"/>
                  </a:cubicBezTo>
                  <a:cubicBezTo>
                    <a:pt x="44" y="31"/>
                    <a:pt x="44" y="32"/>
                    <a:pt x="44" y="33"/>
                  </a:cubicBezTo>
                  <a:cubicBezTo>
                    <a:pt x="43" y="34"/>
                    <a:pt x="44" y="35"/>
                    <a:pt x="44" y="35"/>
                  </a:cubicBezTo>
                  <a:cubicBezTo>
                    <a:pt x="43" y="35"/>
                    <a:pt x="43" y="35"/>
                    <a:pt x="42" y="34"/>
                  </a:cubicBezTo>
                  <a:cubicBezTo>
                    <a:pt x="42" y="34"/>
                    <a:pt x="42" y="34"/>
                    <a:pt x="42" y="34"/>
                  </a:cubicBezTo>
                  <a:cubicBezTo>
                    <a:pt x="42" y="34"/>
                    <a:pt x="42" y="34"/>
                    <a:pt x="42" y="34"/>
                  </a:cubicBezTo>
                  <a:cubicBezTo>
                    <a:pt x="42" y="33"/>
                    <a:pt x="43" y="33"/>
                    <a:pt x="42" y="32"/>
                  </a:cubicBezTo>
                  <a:cubicBezTo>
                    <a:pt x="41" y="31"/>
                    <a:pt x="41" y="30"/>
                    <a:pt x="41" y="29"/>
                  </a:cubicBezTo>
                  <a:cubicBezTo>
                    <a:pt x="41" y="29"/>
                    <a:pt x="39" y="28"/>
                    <a:pt x="39" y="28"/>
                  </a:cubicBezTo>
                  <a:cubicBezTo>
                    <a:pt x="38" y="29"/>
                    <a:pt x="36" y="32"/>
                    <a:pt x="37" y="34"/>
                  </a:cubicBezTo>
                  <a:cubicBezTo>
                    <a:pt x="38" y="34"/>
                    <a:pt x="38" y="35"/>
                    <a:pt x="38" y="35"/>
                  </a:cubicBezTo>
                  <a:cubicBezTo>
                    <a:pt x="37" y="36"/>
                    <a:pt x="37" y="35"/>
                    <a:pt x="37" y="35"/>
                  </a:cubicBezTo>
                  <a:cubicBezTo>
                    <a:pt x="36" y="35"/>
                    <a:pt x="35" y="35"/>
                    <a:pt x="35" y="36"/>
                  </a:cubicBezTo>
                  <a:cubicBezTo>
                    <a:pt x="35" y="38"/>
                    <a:pt x="35" y="39"/>
                    <a:pt x="35" y="41"/>
                  </a:cubicBezTo>
                  <a:cubicBezTo>
                    <a:pt x="35" y="41"/>
                    <a:pt x="35" y="41"/>
                    <a:pt x="35" y="41"/>
                  </a:cubicBezTo>
                  <a:cubicBezTo>
                    <a:pt x="36" y="44"/>
                    <a:pt x="36" y="46"/>
                    <a:pt x="37" y="49"/>
                  </a:cubicBezTo>
                  <a:cubicBezTo>
                    <a:pt x="37" y="50"/>
                    <a:pt x="36" y="51"/>
                    <a:pt x="37" y="52"/>
                  </a:cubicBezTo>
                  <a:cubicBezTo>
                    <a:pt x="37" y="52"/>
                    <a:pt x="37" y="52"/>
                    <a:pt x="37" y="52"/>
                  </a:cubicBezTo>
                  <a:cubicBezTo>
                    <a:pt x="37" y="52"/>
                    <a:pt x="37" y="52"/>
                    <a:pt x="37" y="52"/>
                  </a:cubicBezTo>
                  <a:cubicBezTo>
                    <a:pt x="37" y="54"/>
                    <a:pt x="37" y="55"/>
                    <a:pt x="37" y="56"/>
                  </a:cubicBezTo>
                  <a:cubicBezTo>
                    <a:pt x="37" y="57"/>
                    <a:pt x="37" y="57"/>
                    <a:pt x="38" y="58"/>
                  </a:cubicBezTo>
                  <a:cubicBezTo>
                    <a:pt x="38" y="58"/>
                    <a:pt x="38" y="58"/>
                    <a:pt x="38" y="58"/>
                  </a:cubicBezTo>
                  <a:cubicBezTo>
                    <a:pt x="38" y="58"/>
                    <a:pt x="38" y="59"/>
                    <a:pt x="38" y="59"/>
                  </a:cubicBezTo>
                  <a:cubicBezTo>
                    <a:pt x="38" y="59"/>
                    <a:pt x="38" y="59"/>
                    <a:pt x="38" y="59"/>
                  </a:cubicBezTo>
                  <a:cubicBezTo>
                    <a:pt x="38" y="59"/>
                    <a:pt x="38" y="59"/>
                    <a:pt x="38" y="59"/>
                  </a:cubicBezTo>
                  <a:cubicBezTo>
                    <a:pt x="38" y="59"/>
                    <a:pt x="38" y="59"/>
                    <a:pt x="38" y="59"/>
                  </a:cubicBezTo>
                  <a:cubicBezTo>
                    <a:pt x="38" y="60"/>
                    <a:pt x="38" y="61"/>
                    <a:pt x="39" y="62"/>
                  </a:cubicBezTo>
                  <a:cubicBezTo>
                    <a:pt x="39" y="65"/>
                    <a:pt x="40" y="69"/>
                    <a:pt x="41" y="72"/>
                  </a:cubicBezTo>
                  <a:cubicBezTo>
                    <a:pt x="41" y="72"/>
                    <a:pt x="41" y="72"/>
                    <a:pt x="41" y="72"/>
                  </a:cubicBezTo>
                  <a:cubicBezTo>
                    <a:pt x="41" y="72"/>
                    <a:pt x="41" y="72"/>
                    <a:pt x="41" y="72"/>
                  </a:cubicBezTo>
                  <a:cubicBezTo>
                    <a:pt x="41" y="72"/>
                    <a:pt x="41" y="72"/>
                    <a:pt x="41" y="72"/>
                  </a:cubicBezTo>
                  <a:cubicBezTo>
                    <a:pt x="41" y="72"/>
                    <a:pt x="41" y="72"/>
                    <a:pt x="41" y="72"/>
                  </a:cubicBezTo>
                  <a:cubicBezTo>
                    <a:pt x="40" y="71"/>
                    <a:pt x="40" y="70"/>
                    <a:pt x="39" y="70"/>
                  </a:cubicBezTo>
                  <a:cubicBezTo>
                    <a:pt x="39" y="69"/>
                    <a:pt x="39" y="68"/>
                    <a:pt x="38" y="67"/>
                  </a:cubicBezTo>
                  <a:cubicBezTo>
                    <a:pt x="38" y="67"/>
                    <a:pt x="38" y="67"/>
                    <a:pt x="38" y="67"/>
                  </a:cubicBezTo>
                  <a:cubicBezTo>
                    <a:pt x="38" y="65"/>
                    <a:pt x="37" y="63"/>
                    <a:pt x="36" y="62"/>
                  </a:cubicBezTo>
                  <a:cubicBezTo>
                    <a:pt x="36" y="62"/>
                    <a:pt x="35" y="63"/>
                    <a:pt x="35" y="64"/>
                  </a:cubicBezTo>
                  <a:cubicBezTo>
                    <a:pt x="35" y="64"/>
                    <a:pt x="35" y="64"/>
                    <a:pt x="35" y="64"/>
                  </a:cubicBezTo>
                  <a:cubicBezTo>
                    <a:pt x="35" y="64"/>
                    <a:pt x="35" y="64"/>
                    <a:pt x="35" y="64"/>
                  </a:cubicBezTo>
                  <a:cubicBezTo>
                    <a:pt x="35" y="64"/>
                    <a:pt x="35" y="63"/>
                    <a:pt x="35" y="63"/>
                  </a:cubicBezTo>
                  <a:cubicBezTo>
                    <a:pt x="35" y="62"/>
                    <a:pt x="35" y="61"/>
                    <a:pt x="36" y="60"/>
                  </a:cubicBezTo>
                  <a:cubicBezTo>
                    <a:pt x="36" y="59"/>
                    <a:pt x="36" y="59"/>
                    <a:pt x="35" y="58"/>
                  </a:cubicBezTo>
                  <a:cubicBezTo>
                    <a:pt x="35" y="58"/>
                    <a:pt x="35" y="58"/>
                    <a:pt x="35" y="58"/>
                  </a:cubicBezTo>
                  <a:cubicBezTo>
                    <a:pt x="35" y="58"/>
                    <a:pt x="35" y="58"/>
                    <a:pt x="35" y="58"/>
                  </a:cubicBezTo>
                  <a:cubicBezTo>
                    <a:pt x="35" y="58"/>
                    <a:pt x="34" y="57"/>
                    <a:pt x="34" y="56"/>
                  </a:cubicBezTo>
                  <a:cubicBezTo>
                    <a:pt x="34" y="56"/>
                    <a:pt x="34" y="56"/>
                    <a:pt x="34" y="56"/>
                  </a:cubicBezTo>
                  <a:cubicBezTo>
                    <a:pt x="34" y="56"/>
                    <a:pt x="34" y="56"/>
                    <a:pt x="34" y="56"/>
                  </a:cubicBezTo>
                  <a:cubicBezTo>
                    <a:pt x="34" y="55"/>
                    <a:pt x="34" y="55"/>
                    <a:pt x="33" y="55"/>
                  </a:cubicBezTo>
                  <a:cubicBezTo>
                    <a:pt x="33" y="55"/>
                    <a:pt x="33" y="55"/>
                    <a:pt x="33" y="55"/>
                  </a:cubicBezTo>
                  <a:cubicBezTo>
                    <a:pt x="33" y="54"/>
                    <a:pt x="33" y="54"/>
                    <a:pt x="33" y="54"/>
                  </a:cubicBezTo>
                  <a:cubicBezTo>
                    <a:pt x="33" y="54"/>
                    <a:pt x="33" y="54"/>
                    <a:pt x="33" y="54"/>
                  </a:cubicBezTo>
                  <a:cubicBezTo>
                    <a:pt x="34" y="53"/>
                    <a:pt x="33" y="51"/>
                    <a:pt x="33" y="50"/>
                  </a:cubicBezTo>
                  <a:cubicBezTo>
                    <a:pt x="33" y="50"/>
                    <a:pt x="33" y="49"/>
                    <a:pt x="32" y="49"/>
                  </a:cubicBezTo>
                  <a:cubicBezTo>
                    <a:pt x="32" y="49"/>
                    <a:pt x="32" y="49"/>
                    <a:pt x="32" y="49"/>
                  </a:cubicBezTo>
                  <a:cubicBezTo>
                    <a:pt x="32" y="48"/>
                    <a:pt x="32" y="48"/>
                    <a:pt x="32" y="48"/>
                  </a:cubicBezTo>
                  <a:cubicBezTo>
                    <a:pt x="32" y="48"/>
                    <a:pt x="32" y="48"/>
                    <a:pt x="32" y="48"/>
                  </a:cubicBezTo>
                  <a:cubicBezTo>
                    <a:pt x="32" y="47"/>
                    <a:pt x="32" y="47"/>
                    <a:pt x="32" y="47"/>
                  </a:cubicBezTo>
                  <a:cubicBezTo>
                    <a:pt x="32" y="46"/>
                    <a:pt x="32" y="46"/>
                    <a:pt x="32" y="46"/>
                  </a:cubicBezTo>
                  <a:cubicBezTo>
                    <a:pt x="32" y="46"/>
                    <a:pt x="32" y="46"/>
                    <a:pt x="32" y="47"/>
                  </a:cubicBezTo>
                  <a:cubicBezTo>
                    <a:pt x="32" y="46"/>
                    <a:pt x="32" y="45"/>
                    <a:pt x="32" y="45"/>
                  </a:cubicBezTo>
                  <a:cubicBezTo>
                    <a:pt x="31" y="44"/>
                    <a:pt x="31" y="44"/>
                    <a:pt x="31" y="44"/>
                  </a:cubicBezTo>
                  <a:cubicBezTo>
                    <a:pt x="31" y="44"/>
                    <a:pt x="31" y="44"/>
                    <a:pt x="31" y="44"/>
                  </a:cubicBezTo>
                  <a:cubicBezTo>
                    <a:pt x="31" y="43"/>
                    <a:pt x="31" y="43"/>
                    <a:pt x="31" y="43"/>
                  </a:cubicBezTo>
                  <a:cubicBezTo>
                    <a:pt x="31" y="43"/>
                    <a:pt x="31" y="42"/>
                    <a:pt x="31" y="42"/>
                  </a:cubicBezTo>
                  <a:cubicBezTo>
                    <a:pt x="31" y="42"/>
                    <a:pt x="31" y="42"/>
                    <a:pt x="31" y="42"/>
                  </a:cubicBezTo>
                  <a:cubicBezTo>
                    <a:pt x="31" y="42"/>
                    <a:pt x="30" y="41"/>
                    <a:pt x="30" y="41"/>
                  </a:cubicBezTo>
                  <a:cubicBezTo>
                    <a:pt x="30" y="40"/>
                    <a:pt x="30" y="39"/>
                    <a:pt x="29" y="38"/>
                  </a:cubicBezTo>
                  <a:cubicBezTo>
                    <a:pt x="28" y="38"/>
                    <a:pt x="27" y="38"/>
                    <a:pt x="27" y="39"/>
                  </a:cubicBezTo>
                  <a:cubicBezTo>
                    <a:pt x="26" y="41"/>
                    <a:pt x="25" y="43"/>
                    <a:pt x="25" y="45"/>
                  </a:cubicBezTo>
                  <a:cubicBezTo>
                    <a:pt x="25" y="45"/>
                    <a:pt x="24" y="45"/>
                    <a:pt x="24" y="46"/>
                  </a:cubicBezTo>
                  <a:cubicBezTo>
                    <a:pt x="24" y="46"/>
                    <a:pt x="24" y="46"/>
                    <a:pt x="24" y="46"/>
                  </a:cubicBezTo>
                  <a:cubicBezTo>
                    <a:pt x="24" y="46"/>
                    <a:pt x="24" y="46"/>
                    <a:pt x="24" y="46"/>
                  </a:cubicBezTo>
                  <a:cubicBezTo>
                    <a:pt x="23" y="47"/>
                    <a:pt x="23" y="48"/>
                    <a:pt x="23" y="49"/>
                  </a:cubicBezTo>
                  <a:cubicBezTo>
                    <a:pt x="24" y="51"/>
                    <a:pt x="24" y="53"/>
                    <a:pt x="25" y="55"/>
                  </a:cubicBezTo>
                  <a:cubicBezTo>
                    <a:pt x="25" y="55"/>
                    <a:pt x="25" y="55"/>
                    <a:pt x="25" y="55"/>
                  </a:cubicBezTo>
                  <a:cubicBezTo>
                    <a:pt x="25" y="56"/>
                    <a:pt x="25" y="56"/>
                    <a:pt x="24" y="56"/>
                  </a:cubicBezTo>
                  <a:cubicBezTo>
                    <a:pt x="24" y="56"/>
                    <a:pt x="24" y="56"/>
                    <a:pt x="24" y="56"/>
                  </a:cubicBezTo>
                  <a:cubicBezTo>
                    <a:pt x="24" y="56"/>
                    <a:pt x="24" y="56"/>
                    <a:pt x="24" y="56"/>
                  </a:cubicBezTo>
                  <a:cubicBezTo>
                    <a:pt x="24" y="56"/>
                    <a:pt x="24" y="58"/>
                    <a:pt x="23" y="57"/>
                  </a:cubicBezTo>
                  <a:cubicBezTo>
                    <a:pt x="23" y="55"/>
                    <a:pt x="23" y="52"/>
                    <a:pt x="21" y="50"/>
                  </a:cubicBezTo>
                  <a:cubicBezTo>
                    <a:pt x="20" y="50"/>
                    <a:pt x="20" y="50"/>
                    <a:pt x="20" y="52"/>
                  </a:cubicBezTo>
                  <a:cubicBezTo>
                    <a:pt x="20" y="52"/>
                    <a:pt x="20" y="52"/>
                    <a:pt x="20" y="52"/>
                  </a:cubicBezTo>
                  <a:cubicBezTo>
                    <a:pt x="20" y="52"/>
                    <a:pt x="19" y="51"/>
                    <a:pt x="19" y="51"/>
                  </a:cubicBezTo>
                  <a:cubicBezTo>
                    <a:pt x="19" y="51"/>
                    <a:pt x="19" y="51"/>
                    <a:pt x="19" y="51"/>
                  </a:cubicBezTo>
                  <a:cubicBezTo>
                    <a:pt x="19" y="51"/>
                    <a:pt x="19" y="51"/>
                    <a:pt x="19" y="51"/>
                  </a:cubicBezTo>
                  <a:cubicBezTo>
                    <a:pt x="19" y="51"/>
                    <a:pt x="19" y="51"/>
                    <a:pt x="19" y="51"/>
                  </a:cubicBezTo>
                  <a:cubicBezTo>
                    <a:pt x="19" y="50"/>
                    <a:pt x="19" y="50"/>
                    <a:pt x="19" y="49"/>
                  </a:cubicBezTo>
                  <a:cubicBezTo>
                    <a:pt x="20" y="48"/>
                    <a:pt x="20" y="47"/>
                    <a:pt x="20" y="46"/>
                  </a:cubicBezTo>
                  <a:cubicBezTo>
                    <a:pt x="20" y="46"/>
                    <a:pt x="20" y="46"/>
                    <a:pt x="20" y="46"/>
                  </a:cubicBezTo>
                  <a:cubicBezTo>
                    <a:pt x="20" y="46"/>
                    <a:pt x="19" y="46"/>
                    <a:pt x="18" y="46"/>
                  </a:cubicBezTo>
                  <a:cubicBezTo>
                    <a:pt x="17" y="46"/>
                    <a:pt x="15" y="47"/>
                    <a:pt x="14" y="49"/>
                  </a:cubicBezTo>
                  <a:cubicBezTo>
                    <a:pt x="14" y="49"/>
                    <a:pt x="14" y="49"/>
                    <a:pt x="13" y="49"/>
                  </a:cubicBezTo>
                  <a:cubicBezTo>
                    <a:pt x="13" y="49"/>
                    <a:pt x="13" y="49"/>
                    <a:pt x="13" y="48"/>
                  </a:cubicBezTo>
                  <a:cubicBezTo>
                    <a:pt x="13" y="48"/>
                    <a:pt x="13" y="47"/>
                    <a:pt x="13" y="46"/>
                  </a:cubicBezTo>
                  <a:cubicBezTo>
                    <a:pt x="13" y="46"/>
                    <a:pt x="13" y="46"/>
                    <a:pt x="13" y="46"/>
                  </a:cubicBezTo>
                  <a:cubicBezTo>
                    <a:pt x="13" y="46"/>
                    <a:pt x="13" y="46"/>
                    <a:pt x="13" y="46"/>
                  </a:cubicBezTo>
                  <a:cubicBezTo>
                    <a:pt x="13" y="46"/>
                    <a:pt x="13" y="46"/>
                    <a:pt x="13" y="46"/>
                  </a:cubicBezTo>
                  <a:cubicBezTo>
                    <a:pt x="14" y="46"/>
                    <a:pt x="15" y="46"/>
                    <a:pt x="15" y="45"/>
                  </a:cubicBezTo>
                  <a:cubicBezTo>
                    <a:pt x="15" y="45"/>
                    <a:pt x="15" y="45"/>
                    <a:pt x="15" y="45"/>
                  </a:cubicBezTo>
                  <a:cubicBezTo>
                    <a:pt x="16" y="44"/>
                    <a:pt x="16" y="43"/>
                    <a:pt x="17" y="43"/>
                  </a:cubicBezTo>
                  <a:cubicBezTo>
                    <a:pt x="17" y="42"/>
                    <a:pt x="18" y="42"/>
                    <a:pt x="18" y="42"/>
                  </a:cubicBezTo>
                  <a:cubicBezTo>
                    <a:pt x="19" y="42"/>
                    <a:pt x="19" y="42"/>
                    <a:pt x="19" y="42"/>
                  </a:cubicBezTo>
                  <a:cubicBezTo>
                    <a:pt x="22" y="42"/>
                    <a:pt x="22" y="42"/>
                    <a:pt x="23" y="40"/>
                  </a:cubicBezTo>
                  <a:cubicBezTo>
                    <a:pt x="23" y="40"/>
                    <a:pt x="23" y="40"/>
                    <a:pt x="23" y="40"/>
                  </a:cubicBezTo>
                  <a:cubicBezTo>
                    <a:pt x="23" y="40"/>
                    <a:pt x="23" y="40"/>
                    <a:pt x="23" y="40"/>
                  </a:cubicBezTo>
                  <a:cubicBezTo>
                    <a:pt x="23" y="39"/>
                    <a:pt x="23" y="37"/>
                    <a:pt x="23" y="36"/>
                  </a:cubicBezTo>
                  <a:cubicBezTo>
                    <a:pt x="23" y="36"/>
                    <a:pt x="23" y="35"/>
                    <a:pt x="22" y="35"/>
                  </a:cubicBezTo>
                  <a:cubicBezTo>
                    <a:pt x="20" y="36"/>
                    <a:pt x="18" y="37"/>
                    <a:pt x="17" y="38"/>
                  </a:cubicBezTo>
                  <a:cubicBezTo>
                    <a:pt x="16" y="38"/>
                    <a:pt x="15" y="39"/>
                    <a:pt x="15" y="39"/>
                  </a:cubicBezTo>
                  <a:cubicBezTo>
                    <a:pt x="15" y="39"/>
                    <a:pt x="15" y="39"/>
                    <a:pt x="15" y="39"/>
                  </a:cubicBezTo>
                  <a:cubicBezTo>
                    <a:pt x="15" y="39"/>
                    <a:pt x="15" y="39"/>
                    <a:pt x="15" y="39"/>
                  </a:cubicBezTo>
                  <a:cubicBezTo>
                    <a:pt x="14" y="39"/>
                    <a:pt x="14" y="39"/>
                    <a:pt x="14" y="39"/>
                  </a:cubicBezTo>
                  <a:cubicBezTo>
                    <a:pt x="14" y="39"/>
                    <a:pt x="14" y="39"/>
                    <a:pt x="14" y="39"/>
                  </a:cubicBezTo>
                  <a:cubicBezTo>
                    <a:pt x="14" y="38"/>
                    <a:pt x="14" y="37"/>
                    <a:pt x="12" y="36"/>
                  </a:cubicBezTo>
                  <a:cubicBezTo>
                    <a:pt x="11" y="38"/>
                    <a:pt x="11" y="39"/>
                    <a:pt x="12" y="41"/>
                  </a:cubicBezTo>
                  <a:cubicBezTo>
                    <a:pt x="12" y="41"/>
                    <a:pt x="12" y="41"/>
                    <a:pt x="12" y="41"/>
                  </a:cubicBezTo>
                  <a:cubicBezTo>
                    <a:pt x="12" y="41"/>
                    <a:pt x="12" y="41"/>
                    <a:pt x="12" y="41"/>
                  </a:cubicBezTo>
                  <a:cubicBezTo>
                    <a:pt x="12" y="41"/>
                    <a:pt x="12" y="42"/>
                    <a:pt x="13" y="42"/>
                  </a:cubicBezTo>
                  <a:cubicBezTo>
                    <a:pt x="12" y="42"/>
                    <a:pt x="13" y="43"/>
                    <a:pt x="12" y="43"/>
                  </a:cubicBezTo>
                  <a:cubicBezTo>
                    <a:pt x="12" y="43"/>
                    <a:pt x="12" y="43"/>
                    <a:pt x="12" y="43"/>
                  </a:cubicBezTo>
                  <a:cubicBezTo>
                    <a:pt x="12" y="43"/>
                    <a:pt x="12" y="41"/>
                    <a:pt x="11" y="43"/>
                  </a:cubicBezTo>
                  <a:cubicBezTo>
                    <a:pt x="11" y="43"/>
                    <a:pt x="11" y="43"/>
                    <a:pt x="11" y="43"/>
                  </a:cubicBezTo>
                  <a:cubicBezTo>
                    <a:pt x="11" y="43"/>
                    <a:pt x="11" y="43"/>
                    <a:pt x="11" y="43"/>
                  </a:cubicBezTo>
                  <a:cubicBezTo>
                    <a:pt x="11" y="42"/>
                    <a:pt x="11" y="41"/>
                    <a:pt x="11" y="41"/>
                  </a:cubicBezTo>
                  <a:cubicBezTo>
                    <a:pt x="10" y="40"/>
                    <a:pt x="11" y="39"/>
                    <a:pt x="10" y="38"/>
                  </a:cubicBezTo>
                  <a:cubicBezTo>
                    <a:pt x="10" y="38"/>
                    <a:pt x="10" y="38"/>
                    <a:pt x="10" y="38"/>
                  </a:cubicBezTo>
                  <a:cubicBezTo>
                    <a:pt x="10" y="38"/>
                    <a:pt x="10" y="38"/>
                    <a:pt x="10" y="38"/>
                  </a:cubicBezTo>
                  <a:cubicBezTo>
                    <a:pt x="9" y="38"/>
                    <a:pt x="9" y="38"/>
                    <a:pt x="9" y="38"/>
                  </a:cubicBezTo>
                  <a:cubicBezTo>
                    <a:pt x="10" y="37"/>
                    <a:pt x="9" y="37"/>
                    <a:pt x="9" y="37"/>
                  </a:cubicBezTo>
                  <a:cubicBezTo>
                    <a:pt x="9" y="37"/>
                    <a:pt x="9" y="37"/>
                    <a:pt x="9" y="37"/>
                  </a:cubicBezTo>
                  <a:cubicBezTo>
                    <a:pt x="9" y="37"/>
                    <a:pt x="8" y="37"/>
                    <a:pt x="8" y="37"/>
                  </a:cubicBezTo>
                  <a:cubicBezTo>
                    <a:pt x="8" y="37"/>
                    <a:pt x="8" y="37"/>
                    <a:pt x="8" y="37"/>
                  </a:cubicBezTo>
                  <a:cubicBezTo>
                    <a:pt x="7" y="37"/>
                    <a:pt x="7" y="38"/>
                    <a:pt x="7" y="39"/>
                  </a:cubicBezTo>
                  <a:cubicBezTo>
                    <a:pt x="6" y="39"/>
                    <a:pt x="6" y="39"/>
                    <a:pt x="6" y="39"/>
                  </a:cubicBezTo>
                  <a:cubicBezTo>
                    <a:pt x="6" y="39"/>
                    <a:pt x="6" y="39"/>
                    <a:pt x="6" y="39"/>
                  </a:cubicBezTo>
                  <a:cubicBezTo>
                    <a:pt x="5" y="38"/>
                    <a:pt x="5" y="38"/>
                    <a:pt x="5" y="39"/>
                  </a:cubicBezTo>
                  <a:cubicBezTo>
                    <a:pt x="5" y="40"/>
                    <a:pt x="5" y="42"/>
                    <a:pt x="6" y="43"/>
                  </a:cubicBezTo>
                  <a:cubicBezTo>
                    <a:pt x="6" y="43"/>
                    <a:pt x="6" y="44"/>
                    <a:pt x="6" y="44"/>
                  </a:cubicBezTo>
                  <a:cubicBezTo>
                    <a:pt x="6" y="44"/>
                    <a:pt x="5" y="44"/>
                    <a:pt x="5" y="44"/>
                  </a:cubicBezTo>
                  <a:cubicBezTo>
                    <a:pt x="5" y="44"/>
                    <a:pt x="4" y="44"/>
                    <a:pt x="4" y="44"/>
                  </a:cubicBezTo>
                  <a:cubicBezTo>
                    <a:pt x="3" y="44"/>
                    <a:pt x="3" y="44"/>
                    <a:pt x="3" y="45"/>
                  </a:cubicBezTo>
                  <a:cubicBezTo>
                    <a:pt x="2" y="46"/>
                    <a:pt x="3" y="46"/>
                    <a:pt x="3" y="46"/>
                  </a:cubicBezTo>
                  <a:cubicBezTo>
                    <a:pt x="4" y="46"/>
                    <a:pt x="4" y="46"/>
                    <a:pt x="4" y="47"/>
                  </a:cubicBezTo>
                  <a:cubicBezTo>
                    <a:pt x="4" y="47"/>
                    <a:pt x="3" y="47"/>
                    <a:pt x="3" y="47"/>
                  </a:cubicBezTo>
                  <a:cubicBezTo>
                    <a:pt x="2" y="47"/>
                    <a:pt x="1" y="47"/>
                    <a:pt x="2" y="49"/>
                  </a:cubicBezTo>
                  <a:cubicBezTo>
                    <a:pt x="2" y="49"/>
                    <a:pt x="2" y="49"/>
                    <a:pt x="2" y="50"/>
                  </a:cubicBezTo>
                  <a:cubicBezTo>
                    <a:pt x="3" y="50"/>
                    <a:pt x="3" y="51"/>
                    <a:pt x="3" y="52"/>
                  </a:cubicBezTo>
                  <a:cubicBezTo>
                    <a:pt x="3" y="53"/>
                    <a:pt x="3" y="53"/>
                    <a:pt x="3" y="54"/>
                  </a:cubicBezTo>
                  <a:cubicBezTo>
                    <a:pt x="2" y="55"/>
                    <a:pt x="2" y="55"/>
                    <a:pt x="4" y="56"/>
                  </a:cubicBezTo>
                  <a:cubicBezTo>
                    <a:pt x="4" y="56"/>
                    <a:pt x="4" y="56"/>
                    <a:pt x="4" y="56"/>
                  </a:cubicBezTo>
                  <a:cubicBezTo>
                    <a:pt x="4" y="56"/>
                    <a:pt x="4" y="56"/>
                    <a:pt x="4" y="56"/>
                  </a:cubicBezTo>
                  <a:cubicBezTo>
                    <a:pt x="4" y="56"/>
                    <a:pt x="4" y="56"/>
                    <a:pt x="4" y="56"/>
                  </a:cubicBezTo>
                  <a:cubicBezTo>
                    <a:pt x="4" y="56"/>
                    <a:pt x="4" y="56"/>
                    <a:pt x="4" y="56"/>
                  </a:cubicBezTo>
                  <a:cubicBezTo>
                    <a:pt x="4" y="56"/>
                    <a:pt x="4" y="56"/>
                    <a:pt x="4" y="56"/>
                  </a:cubicBezTo>
                  <a:cubicBezTo>
                    <a:pt x="4" y="56"/>
                    <a:pt x="3" y="57"/>
                    <a:pt x="4" y="57"/>
                  </a:cubicBezTo>
                  <a:cubicBezTo>
                    <a:pt x="4" y="59"/>
                    <a:pt x="5" y="61"/>
                    <a:pt x="5" y="63"/>
                  </a:cubicBezTo>
                  <a:cubicBezTo>
                    <a:pt x="5" y="64"/>
                    <a:pt x="6" y="64"/>
                    <a:pt x="6" y="63"/>
                  </a:cubicBezTo>
                  <a:cubicBezTo>
                    <a:pt x="7" y="63"/>
                    <a:pt x="8" y="61"/>
                    <a:pt x="8" y="60"/>
                  </a:cubicBezTo>
                  <a:cubicBezTo>
                    <a:pt x="8" y="60"/>
                    <a:pt x="8" y="60"/>
                    <a:pt x="8" y="60"/>
                  </a:cubicBezTo>
                  <a:cubicBezTo>
                    <a:pt x="8" y="59"/>
                    <a:pt x="8" y="58"/>
                    <a:pt x="7" y="58"/>
                  </a:cubicBezTo>
                  <a:cubicBezTo>
                    <a:pt x="7" y="58"/>
                    <a:pt x="7" y="58"/>
                    <a:pt x="7" y="58"/>
                  </a:cubicBezTo>
                  <a:cubicBezTo>
                    <a:pt x="7" y="58"/>
                    <a:pt x="7" y="58"/>
                    <a:pt x="7" y="58"/>
                  </a:cubicBezTo>
                  <a:cubicBezTo>
                    <a:pt x="7" y="57"/>
                    <a:pt x="7" y="56"/>
                    <a:pt x="8" y="57"/>
                  </a:cubicBezTo>
                  <a:cubicBezTo>
                    <a:pt x="9" y="58"/>
                    <a:pt x="8" y="59"/>
                    <a:pt x="9" y="59"/>
                  </a:cubicBezTo>
                  <a:cubicBezTo>
                    <a:pt x="10" y="59"/>
                    <a:pt x="10" y="59"/>
                    <a:pt x="9" y="58"/>
                  </a:cubicBezTo>
                  <a:cubicBezTo>
                    <a:pt x="9" y="58"/>
                    <a:pt x="9" y="58"/>
                    <a:pt x="9" y="58"/>
                  </a:cubicBezTo>
                  <a:cubicBezTo>
                    <a:pt x="9" y="57"/>
                    <a:pt x="11" y="57"/>
                    <a:pt x="11" y="56"/>
                  </a:cubicBezTo>
                  <a:cubicBezTo>
                    <a:pt x="11" y="58"/>
                    <a:pt x="10" y="59"/>
                    <a:pt x="11" y="60"/>
                  </a:cubicBezTo>
                  <a:cubicBezTo>
                    <a:pt x="11" y="60"/>
                    <a:pt x="11" y="60"/>
                    <a:pt x="11" y="60"/>
                  </a:cubicBezTo>
                  <a:cubicBezTo>
                    <a:pt x="11" y="60"/>
                    <a:pt x="11" y="60"/>
                    <a:pt x="11" y="60"/>
                  </a:cubicBezTo>
                  <a:cubicBezTo>
                    <a:pt x="11" y="60"/>
                    <a:pt x="10" y="60"/>
                    <a:pt x="10" y="60"/>
                  </a:cubicBezTo>
                  <a:cubicBezTo>
                    <a:pt x="9" y="60"/>
                    <a:pt x="10" y="61"/>
                    <a:pt x="10" y="62"/>
                  </a:cubicBezTo>
                  <a:cubicBezTo>
                    <a:pt x="10" y="62"/>
                    <a:pt x="10" y="62"/>
                    <a:pt x="10" y="62"/>
                  </a:cubicBezTo>
                  <a:cubicBezTo>
                    <a:pt x="9" y="62"/>
                    <a:pt x="9" y="62"/>
                    <a:pt x="9" y="62"/>
                  </a:cubicBezTo>
                  <a:cubicBezTo>
                    <a:pt x="9" y="63"/>
                    <a:pt x="9" y="63"/>
                    <a:pt x="9" y="64"/>
                  </a:cubicBezTo>
                  <a:cubicBezTo>
                    <a:pt x="9" y="64"/>
                    <a:pt x="9" y="64"/>
                    <a:pt x="9" y="64"/>
                  </a:cubicBezTo>
                  <a:cubicBezTo>
                    <a:pt x="8" y="65"/>
                    <a:pt x="8" y="65"/>
                    <a:pt x="9" y="66"/>
                  </a:cubicBezTo>
                  <a:cubicBezTo>
                    <a:pt x="10" y="67"/>
                    <a:pt x="10" y="67"/>
                    <a:pt x="11" y="67"/>
                  </a:cubicBezTo>
                  <a:cubicBezTo>
                    <a:pt x="11" y="67"/>
                    <a:pt x="11" y="67"/>
                    <a:pt x="11" y="67"/>
                  </a:cubicBezTo>
                  <a:cubicBezTo>
                    <a:pt x="10" y="68"/>
                    <a:pt x="10" y="68"/>
                    <a:pt x="10" y="68"/>
                  </a:cubicBezTo>
                  <a:cubicBezTo>
                    <a:pt x="11" y="69"/>
                    <a:pt x="11" y="68"/>
                    <a:pt x="12" y="68"/>
                  </a:cubicBezTo>
                  <a:cubicBezTo>
                    <a:pt x="12" y="68"/>
                    <a:pt x="12" y="68"/>
                    <a:pt x="12" y="67"/>
                  </a:cubicBezTo>
                  <a:cubicBezTo>
                    <a:pt x="13" y="68"/>
                    <a:pt x="13" y="68"/>
                    <a:pt x="13" y="68"/>
                  </a:cubicBezTo>
                  <a:cubicBezTo>
                    <a:pt x="13" y="68"/>
                    <a:pt x="13" y="68"/>
                    <a:pt x="13" y="68"/>
                  </a:cubicBezTo>
                  <a:cubicBezTo>
                    <a:pt x="13" y="68"/>
                    <a:pt x="13" y="69"/>
                    <a:pt x="13" y="70"/>
                  </a:cubicBezTo>
                  <a:cubicBezTo>
                    <a:pt x="13" y="70"/>
                    <a:pt x="14" y="70"/>
                    <a:pt x="13" y="71"/>
                  </a:cubicBezTo>
                  <a:cubicBezTo>
                    <a:pt x="13" y="71"/>
                    <a:pt x="12" y="71"/>
                    <a:pt x="12" y="71"/>
                  </a:cubicBezTo>
                  <a:cubicBezTo>
                    <a:pt x="11" y="70"/>
                    <a:pt x="10" y="70"/>
                    <a:pt x="10" y="70"/>
                  </a:cubicBezTo>
                  <a:cubicBezTo>
                    <a:pt x="9" y="69"/>
                    <a:pt x="8" y="69"/>
                    <a:pt x="7" y="68"/>
                  </a:cubicBezTo>
                  <a:cubicBezTo>
                    <a:pt x="7" y="68"/>
                    <a:pt x="6" y="68"/>
                    <a:pt x="6" y="69"/>
                  </a:cubicBezTo>
                  <a:cubicBezTo>
                    <a:pt x="6" y="69"/>
                    <a:pt x="6" y="70"/>
                    <a:pt x="6" y="70"/>
                  </a:cubicBezTo>
                  <a:cubicBezTo>
                    <a:pt x="7" y="71"/>
                    <a:pt x="7" y="72"/>
                    <a:pt x="9" y="73"/>
                  </a:cubicBezTo>
                  <a:cubicBezTo>
                    <a:pt x="9" y="73"/>
                    <a:pt x="10" y="73"/>
                    <a:pt x="10" y="74"/>
                  </a:cubicBezTo>
                  <a:cubicBezTo>
                    <a:pt x="9" y="74"/>
                    <a:pt x="8" y="74"/>
                    <a:pt x="8" y="75"/>
                  </a:cubicBezTo>
                  <a:cubicBezTo>
                    <a:pt x="8" y="76"/>
                    <a:pt x="8" y="76"/>
                    <a:pt x="8" y="77"/>
                  </a:cubicBezTo>
                  <a:cubicBezTo>
                    <a:pt x="8" y="77"/>
                    <a:pt x="9" y="78"/>
                    <a:pt x="10" y="78"/>
                  </a:cubicBezTo>
                  <a:cubicBezTo>
                    <a:pt x="10" y="78"/>
                    <a:pt x="10" y="78"/>
                    <a:pt x="10" y="78"/>
                  </a:cubicBezTo>
                  <a:cubicBezTo>
                    <a:pt x="10" y="78"/>
                    <a:pt x="10" y="78"/>
                    <a:pt x="10" y="78"/>
                  </a:cubicBezTo>
                  <a:cubicBezTo>
                    <a:pt x="10" y="79"/>
                    <a:pt x="9" y="79"/>
                    <a:pt x="10" y="80"/>
                  </a:cubicBezTo>
                  <a:cubicBezTo>
                    <a:pt x="10" y="81"/>
                    <a:pt x="10" y="81"/>
                    <a:pt x="11" y="81"/>
                  </a:cubicBezTo>
                  <a:cubicBezTo>
                    <a:pt x="11" y="81"/>
                    <a:pt x="11" y="81"/>
                    <a:pt x="11" y="81"/>
                  </a:cubicBezTo>
                  <a:cubicBezTo>
                    <a:pt x="12" y="82"/>
                    <a:pt x="13" y="82"/>
                    <a:pt x="13" y="82"/>
                  </a:cubicBezTo>
                  <a:cubicBezTo>
                    <a:pt x="13" y="82"/>
                    <a:pt x="13" y="82"/>
                    <a:pt x="13" y="82"/>
                  </a:cubicBezTo>
                  <a:cubicBezTo>
                    <a:pt x="13" y="82"/>
                    <a:pt x="13" y="83"/>
                    <a:pt x="13" y="83"/>
                  </a:cubicBezTo>
                  <a:cubicBezTo>
                    <a:pt x="14" y="84"/>
                    <a:pt x="17" y="84"/>
                    <a:pt x="18" y="83"/>
                  </a:cubicBezTo>
                  <a:cubicBezTo>
                    <a:pt x="18" y="83"/>
                    <a:pt x="18" y="83"/>
                    <a:pt x="18" y="83"/>
                  </a:cubicBezTo>
                  <a:cubicBezTo>
                    <a:pt x="18" y="83"/>
                    <a:pt x="18" y="82"/>
                    <a:pt x="19" y="83"/>
                  </a:cubicBezTo>
                  <a:cubicBezTo>
                    <a:pt x="19" y="83"/>
                    <a:pt x="19" y="84"/>
                    <a:pt x="18" y="84"/>
                  </a:cubicBezTo>
                  <a:cubicBezTo>
                    <a:pt x="17" y="85"/>
                    <a:pt x="15" y="85"/>
                    <a:pt x="14" y="85"/>
                  </a:cubicBezTo>
                  <a:cubicBezTo>
                    <a:pt x="14" y="85"/>
                    <a:pt x="14" y="85"/>
                    <a:pt x="14" y="85"/>
                  </a:cubicBezTo>
                  <a:cubicBezTo>
                    <a:pt x="13" y="86"/>
                    <a:pt x="13" y="87"/>
                    <a:pt x="14" y="88"/>
                  </a:cubicBezTo>
                  <a:cubicBezTo>
                    <a:pt x="15" y="89"/>
                    <a:pt x="16" y="90"/>
                    <a:pt x="16" y="91"/>
                  </a:cubicBezTo>
                  <a:cubicBezTo>
                    <a:pt x="17" y="91"/>
                    <a:pt x="17" y="91"/>
                    <a:pt x="17" y="92"/>
                  </a:cubicBezTo>
                  <a:cubicBezTo>
                    <a:pt x="17" y="92"/>
                    <a:pt x="17" y="92"/>
                    <a:pt x="17" y="92"/>
                  </a:cubicBezTo>
                  <a:cubicBezTo>
                    <a:pt x="17" y="92"/>
                    <a:pt x="17" y="92"/>
                    <a:pt x="17" y="92"/>
                  </a:cubicBezTo>
                  <a:cubicBezTo>
                    <a:pt x="17" y="92"/>
                    <a:pt x="17" y="92"/>
                    <a:pt x="17" y="92"/>
                  </a:cubicBezTo>
                  <a:cubicBezTo>
                    <a:pt x="17" y="92"/>
                    <a:pt x="17" y="93"/>
                    <a:pt x="17" y="94"/>
                  </a:cubicBezTo>
                  <a:cubicBezTo>
                    <a:pt x="17" y="95"/>
                    <a:pt x="17" y="94"/>
                    <a:pt x="18" y="94"/>
                  </a:cubicBezTo>
                  <a:cubicBezTo>
                    <a:pt x="19" y="94"/>
                    <a:pt x="20" y="95"/>
                    <a:pt x="21" y="95"/>
                  </a:cubicBezTo>
                  <a:cubicBezTo>
                    <a:pt x="21" y="95"/>
                    <a:pt x="22" y="95"/>
                    <a:pt x="23" y="94"/>
                  </a:cubicBezTo>
                  <a:cubicBezTo>
                    <a:pt x="23" y="94"/>
                    <a:pt x="23" y="94"/>
                    <a:pt x="23" y="94"/>
                  </a:cubicBezTo>
                  <a:cubicBezTo>
                    <a:pt x="23" y="94"/>
                    <a:pt x="23" y="94"/>
                    <a:pt x="23" y="94"/>
                  </a:cubicBezTo>
                  <a:cubicBezTo>
                    <a:pt x="23" y="94"/>
                    <a:pt x="22" y="93"/>
                    <a:pt x="23" y="93"/>
                  </a:cubicBezTo>
                  <a:cubicBezTo>
                    <a:pt x="24" y="94"/>
                    <a:pt x="23" y="93"/>
                    <a:pt x="23" y="92"/>
                  </a:cubicBezTo>
                  <a:cubicBezTo>
                    <a:pt x="23" y="92"/>
                    <a:pt x="24" y="92"/>
                    <a:pt x="24" y="92"/>
                  </a:cubicBezTo>
                  <a:cubicBezTo>
                    <a:pt x="24" y="92"/>
                    <a:pt x="24" y="92"/>
                    <a:pt x="24" y="93"/>
                  </a:cubicBezTo>
                  <a:cubicBezTo>
                    <a:pt x="24" y="92"/>
                    <a:pt x="26" y="92"/>
                    <a:pt x="26" y="91"/>
                  </a:cubicBezTo>
                  <a:cubicBezTo>
                    <a:pt x="26" y="91"/>
                    <a:pt x="26" y="91"/>
                    <a:pt x="26" y="91"/>
                  </a:cubicBezTo>
                  <a:cubicBezTo>
                    <a:pt x="26" y="90"/>
                    <a:pt x="25" y="90"/>
                    <a:pt x="25" y="90"/>
                  </a:cubicBezTo>
                  <a:cubicBezTo>
                    <a:pt x="25" y="90"/>
                    <a:pt x="24" y="90"/>
                    <a:pt x="25" y="90"/>
                  </a:cubicBezTo>
                  <a:cubicBezTo>
                    <a:pt x="26" y="89"/>
                    <a:pt x="25" y="89"/>
                    <a:pt x="25" y="89"/>
                  </a:cubicBezTo>
                  <a:cubicBezTo>
                    <a:pt x="25" y="88"/>
                    <a:pt x="24" y="88"/>
                    <a:pt x="25" y="88"/>
                  </a:cubicBezTo>
                  <a:cubicBezTo>
                    <a:pt x="25" y="87"/>
                    <a:pt x="25" y="88"/>
                    <a:pt x="26" y="88"/>
                  </a:cubicBezTo>
                  <a:cubicBezTo>
                    <a:pt x="26" y="89"/>
                    <a:pt x="28" y="88"/>
                    <a:pt x="28" y="89"/>
                  </a:cubicBezTo>
                  <a:cubicBezTo>
                    <a:pt x="28" y="89"/>
                    <a:pt x="29" y="89"/>
                    <a:pt x="29" y="88"/>
                  </a:cubicBezTo>
                  <a:cubicBezTo>
                    <a:pt x="29" y="88"/>
                    <a:pt x="28" y="86"/>
                    <a:pt x="27" y="86"/>
                  </a:cubicBezTo>
                  <a:cubicBezTo>
                    <a:pt x="26" y="86"/>
                    <a:pt x="25" y="86"/>
                    <a:pt x="26" y="85"/>
                  </a:cubicBezTo>
                  <a:cubicBezTo>
                    <a:pt x="26" y="84"/>
                    <a:pt x="26" y="84"/>
                    <a:pt x="26" y="84"/>
                  </a:cubicBezTo>
                  <a:cubicBezTo>
                    <a:pt x="26" y="83"/>
                    <a:pt x="26" y="83"/>
                    <a:pt x="27" y="83"/>
                  </a:cubicBezTo>
                  <a:cubicBezTo>
                    <a:pt x="27" y="83"/>
                    <a:pt x="28" y="83"/>
                    <a:pt x="28" y="83"/>
                  </a:cubicBezTo>
                  <a:cubicBezTo>
                    <a:pt x="27" y="81"/>
                    <a:pt x="27" y="79"/>
                    <a:pt x="26" y="78"/>
                  </a:cubicBezTo>
                  <a:cubicBezTo>
                    <a:pt x="26" y="78"/>
                    <a:pt x="26" y="78"/>
                    <a:pt x="26" y="77"/>
                  </a:cubicBezTo>
                  <a:cubicBezTo>
                    <a:pt x="27" y="78"/>
                    <a:pt x="27" y="78"/>
                    <a:pt x="28" y="77"/>
                  </a:cubicBezTo>
                  <a:cubicBezTo>
                    <a:pt x="29" y="77"/>
                    <a:pt x="29" y="77"/>
                    <a:pt x="29" y="77"/>
                  </a:cubicBezTo>
                  <a:cubicBezTo>
                    <a:pt x="29" y="78"/>
                    <a:pt x="30" y="79"/>
                    <a:pt x="29" y="80"/>
                  </a:cubicBezTo>
                  <a:cubicBezTo>
                    <a:pt x="29" y="80"/>
                    <a:pt x="30" y="81"/>
                    <a:pt x="30" y="81"/>
                  </a:cubicBezTo>
                  <a:cubicBezTo>
                    <a:pt x="30" y="81"/>
                    <a:pt x="30" y="81"/>
                    <a:pt x="30" y="81"/>
                  </a:cubicBezTo>
                  <a:cubicBezTo>
                    <a:pt x="31" y="80"/>
                    <a:pt x="32" y="79"/>
                    <a:pt x="32" y="78"/>
                  </a:cubicBezTo>
                  <a:cubicBezTo>
                    <a:pt x="32" y="78"/>
                    <a:pt x="32" y="78"/>
                    <a:pt x="32" y="78"/>
                  </a:cubicBezTo>
                  <a:cubicBezTo>
                    <a:pt x="32" y="78"/>
                    <a:pt x="32" y="78"/>
                    <a:pt x="32" y="78"/>
                  </a:cubicBezTo>
                  <a:cubicBezTo>
                    <a:pt x="32" y="77"/>
                    <a:pt x="32" y="76"/>
                    <a:pt x="32" y="75"/>
                  </a:cubicBezTo>
                  <a:cubicBezTo>
                    <a:pt x="32" y="75"/>
                    <a:pt x="32" y="75"/>
                    <a:pt x="32" y="75"/>
                  </a:cubicBezTo>
                  <a:cubicBezTo>
                    <a:pt x="32" y="75"/>
                    <a:pt x="32" y="75"/>
                    <a:pt x="32" y="74"/>
                  </a:cubicBezTo>
                  <a:cubicBezTo>
                    <a:pt x="33" y="74"/>
                    <a:pt x="33" y="73"/>
                    <a:pt x="34" y="74"/>
                  </a:cubicBezTo>
                  <a:cubicBezTo>
                    <a:pt x="34" y="74"/>
                    <a:pt x="34" y="74"/>
                    <a:pt x="34" y="74"/>
                  </a:cubicBezTo>
                  <a:cubicBezTo>
                    <a:pt x="34" y="74"/>
                    <a:pt x="34" y="74"/>
                    <a:pt x="34" y="74"/>
                  </a:cubicBezTo>
                  <a:cubicBezTo>
                    <a:pt x="34" y="75"/>
                    <a:pt x="33" y="75"/>
                    <a:pt x="34" y="75"/>
                  </a:cubicBezTo>
                  <a:cubicBezTo>
                    <a:pt x="34" y="75"/>
                    <a:pt x="34" y="75"/>
                    <a:pt x="34" y="75"/>
                  </a:cubicBezTo>
                  <a:cubicBezTo>
                    <a:pt x="34" y="75"/>
                    <a:pt x="34" y="75"/>
                    <a:pt x="34" y="75"/>
                  </a:cubicBezTo>
                  <a:cubicBezTo>
                    <a:pt x="34" y="76"/>
                    <a:pt x="34" y="76"/>
                    <a:pt x="34" y="77"/>
                  </a:cubicBezTo>
                  <a:cubicBezTo>
                    <a:pt x="34" y="77"/>
                    <a:pt x="34" y="77"/>
                    <a:pt x="34" y="77"/>
                  </a:cubicBezTo>
                  <a:cubicBezTo>
                    <a:pt x="34" y="77"/>
                    <a:pt x="34" y="78"/>
                    <a:pt x="34" y="78"/>
                  </a:cubicBezTo>
                  <a:cubicBezTo>
                    <a:pt x="34" y="79"/>
                    <a:pt x="34" y="80"/>
                    <a:pt x="33" y="81"/>
                  </a:cubicBezTo>
                  <a:cubicBezTo>
                    <a:pt x="33" y="81"/>
                    <a:pt x="32" y="82"/>
                    <a:pt x="32" y="83"/>
                  </a:cubicBezTo>
                  <a:cubicBezTo>
                    <a:pt x="33" y="84"/>
                    <a:pt x="32" y="85"/>
                    <a:pt x="33" y="85"/>
                  </a:cubicBezTo>
                  <a:cubicBezTo>
                    <a:pt x="34" y="86"/>
                    <a:pt x="35" y="86"/>
                    <a:pt x="35" y="86"/>
                  </a:cubicBezTo>
                  <a:cubicBezTo>
                    <a:pt x="35" y="86"/>
                    <a:pt x="35" y="86"/>
                    <a:pt x="35" y="86"/>
                  </a:cubicBezTo>
                  <a:cubicBezTo>
                    <a:pt x="36" y="86"/>
                    <a:pt x="37" y="86"/>
                    <a:pt x="37" y="85"/>
                  </a:cubicBezTo>
                  <a:cubicBezTo>
                    <a:pt x="38" y="84"/>
                    <a:pt x="40" y="83"/>
                    <a:pt x="40" y="81"/>
                  </a:cubicBezTo>
                  <a:cubicBezTo>
                    <a:pt x="40" y="81"/>
                    <a:pt x="40" y="81"/>
                    <a:pt x="40" y="81"/>
                  </a:cubicBezTo>
                  <a:cubicBezTo>
                    <a:pt x="41" y="81"/>
                    <a:pt x="41" y="81"/>
                    <a:pt x="42" y="81"/>
                  </a:cubicBezTo>
                  <a:cubicBezTo>
                    <a:pt x="42" y="81"/>
                    <a:pt x="42" y="81"/>
                    <a:pt x="42" y="81"/>
                  </a:cubicBezTo>
                  <a:cubicBezTo>
                    <a:pt x="42" y="81"/>
                    <a:pt x="42" y="81"/>
                    <a:pt x="42" y="81"/>
                  </a:cubicBezTo>
                  <a:cubicBezTo>
                    <a:pt x="42" y="81"/>
                    <a:pt x="42" y="82"/>
                    <a:pt x="42" y="82"/>
                  </a:cubicBezTo>
                  <a:cubicBezTo>
                    <a:pt x="41" y="83"/>
                    <a:pt x="41" y="84"/>
                    <a:pt x="41" y="86"/>
                  </a:cubicBezTo>
                  <a:cubicBezTo>
                    <a:pt x="40" y="86"/>
                    <a:pt x="40" y="86"/>
                    <a:pt x="40" y="87"/>
                  </a:cubicBezTo>
                  <a:cubicBezTo>
                    <a:pt x="40" y="87"/>
                    <a:pt x="41" y="87"/>
                    <a:pt x="41" y="87"/>
                  </a:cubicBezTo>
                  <a:cubicBezTo>
                    <a:pt x="41" y="87"/>
                    <a:pt x="41" y="87"/>
                    <a:pt x="41" y="87"/>
                  </a:cubicBezTo>
                  <a:cubicBezTo>
                    <a:pt x="41" y="87"/>
                    <a:pt x="41" y="87"/>
                    <a:pt x="41" y="87"/>
                  </a:cubicBezTo>
                  <a:cubicBezTo>
                    <a:pt x="41" y="87"/>
                    <a:pt x="41" y="87"/>
                    <a:pt x="41" y="87"/>
                  </a:cubicBezTo>
                  <a:cubicBezTo>
                    <a:pt x="41" y="88"/>
                    <a:pt x="42" y="88"/>
                    <a:pt x="43" y="89"/>
                  </a:cubicBezTo>
                  <a:cubicBezTo>
                    <a:pt x="43" y="89"/>
                    <a:pt x="43" y="89"/>
                    <a:pt x="43" y="89"/>
                  </a:cubicBezTo>
                  <a:cubicBezTo>
                    <a:pt x="43" y="89"/>
                    <a:pt x="44" y="88"/>
                    <a:pt x="44" y="88"/>
                  </a:cubicBezTo>
                  <a:cubicBezTo>
                    <a:pt x="44" y="88"/>
                    <a:pt x="44" y="88"/>
                    <a:pt x="44" y="88"/>
                  </a:cubicBezTo>
                  <a:cubicBezTo>
                    <a:pt x="44" y="88"/>
                    <a:pt x="44" y="88"/>
                    <a:pt x="44" y="88"/>
                  </a:cubicBezTo>
                  <a:cubicBezTo>
                    <a:pt x="44" y="88"/>
                    <a:pt x="44" y="89"/>
                    <a:pt x="44" y="89"/>
                  </a:cubicBezTo>
                  <a:cubicBezTo>
                    <a:pt x="44" y="89"/>
                    <a:pt x="44" y="89"/>
                    <a:pt x="44" y="89"/>
                  </a:cubicBezTo>
                  <a:cubicBezTo>
                    <a:pt x="44" y="89"/>
                    <a:pt x="44" y="89"/>
                    <a:pt x="44" y="89"/>
                  </a:cubicBezTo>
                  <a:cubicBezTo>
                    <a:pt x="44" y="90"/>
                    <a:pt x="43" y="90"/>
                    <a:pt x="43" y="90"/>
                  </a:cubicBezTo>
                  <a:cubicBezTo>
                    <a:pt x="42" y="90"/>
                    <a:pt x="40" y="90"/>
                    <a:pt x="39" y="90"/>
                  </a:cubicBezTo>
                  <a:cubicBezTo>
                    <a:pt x="38" y="89"/>
                    <a:pt x="37" y="90"/>
                    <a:pt x="36" y="90"/>
                  </a:cubicBezTo>
                  <a:cubicBezTo>
                    <a:pt x="35" y="91"/>
                    <a:pt x="34" y="92"/>
                    <a:pt x="35" y="93"/>
                  </a:cubicBezTo>
                  <a:cubicBezTo>
                    <a:pt x="36" y="93"/>
                    <a:pt x="36" y="94"/>
                    <a:pt x="35" y="94"/>
                  </a:cubicBezTo>
                  <a:cubicBezTo>
                    <a:pt x="33" y="93"/>
                    <a:pt x="33" y="93"/>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6"/>
                    <a:pt x="32" y="96"/>
                    <a:pt x="32" y="96"/>
                  </a:cubicBezTo>
                  <a:cubicBezTo>
                    <a:pt x="32" y="96"/>
                    <a:pt x="32" y="96"/>
                    <a:pt x="32" y="96"/>
                  </a:cubicBezTo>
                  <a:cubicBezTo>
                    <a:pt x="32" y="96"/>
                    <a:pt x="32" y="96"/>
                    <a:pt x="32" y="96"/>
                  </a:cubicBezTo>
                  <a:cubicBezTo>
                    <a:pt x="31" y="96"/>
                    <a:pt x="31" y="97"/>
                    <a:pt x="31" y="97"/>
                  </a:cubicBezTo>
                  <a:cubicBezTo>
                    <a:pt x="31" y="98"/>
                    <a:pt x="30" y="98"/>
                    <a:pt x="30" y="98"/>
                  </a:cubicBezTo>
                  <a:cubicBezTo>
                    <a:pt x="29" y="97"/>
                    <a:pt x="27" y="98"/>
                    <a:pt x="26" y="98"/>
                  </a:cubicBezTo>
                  <a:cubicBezTo>
                    <a:pt x="26" y="98"/>
                    <a:pt x="25" y="98"/>
                    <a:pt x="25" y="99"/>
                  </a:cubicBezTo>
                  <a:cubicBezTo>
                    <a:pt x="25" y="100"/>
                    <a:pt x="24" y="99"/>
                    <a:pt x="24" y="99"/>
                  </a:cubicBezTo>
                  <a:cubicBezTo>
                    <a:pt x="24" y="98"/>
                    <a:pt x="23" y="98"/>
                    <a:pt x="23" y="98"/>
                  </a:cubicBezTo>
                  <a:cubicBezTo>
                    <a:pt x="22" y="99"/>
                    <a:pt x="21" y="100"/>
                    <a:pt x="21" y="101"/>
                  </a:cubicBezTo>
                  <a:cubicBezTo>
                    <a:pt x="21" y="102"/>
                    <a:pt x="21" y="104"/>
                    <a:pt x="22" y="105"/>
                  </a:cubicBezTo>
                  <a:cubicBezTo>
                    <a:pt x="22" y="106"/>
                    <a:pt x="22" y="106"/>
                    <a:pt x="22" y="107"/>
                  </a:cubicBezTo>
                  <a:cubicBezTo>
                    <a:pt x="22" y="107"/>
                    <a:pt x="23" y="108"/>
                    <a:pt x="22" y="109"/>
                  </a:cubicBezTo>
                  <a:cubicBezTo>
                    <a:pt x="22" y="109"/>
                    <a:pt x="22" y="110"/>
                    <a:pt x="23" y="110"/>
                  </a:cubicBezTo>
                  <a:cubicBezTo>
                    <a:pt x="23" y="110"/>
                    <a:pt x="23" y="110"/>
                    <a:pt x="24" y="110"/>
                  </a:cubicBezTo>
                  <a:cubicBezTo>
                    <a:pt x="24" y="109"/>
                    <a:pt x="25" y="109"/>
                    <a:pt x="26" y="109"/>
                  </a:cubicBezTo>
                  <a:cubicBezTo>
                    <a:pt x="27" y="110"/>
                    <a:pt x="27" y="109"/>
                    <a:pt x="27" y="109"/>
                  </a:cubicBezTo>
                  <a:cubicBezTo>
                    <a:pt x="28" y="109"/>
                    <a:pt x="29" y="109"/>
                    <a:pt x="30" y="108"/>
                  </a:cubicBezTo>
                  <a:cubicBezTo>
                    <a:pt x="30" y="108"/>
                    <a:pt x="31" y="108"/>
                    <a:pt x="31" y="108"/>
                  </a:cubicBezTo>
                  <a:cubicBezTo>
                    <a:pt x="31" y="108"/>
                    <a:pt x="31" y="108"/>
                    <a:pt x="31" y="108"/>
                  </a:cubicBezTo>
                  <a:cubicBezTo>
                    <a:pt x="32" y="106"/>
                    <a:pt x="34" y="105"/>
                    <a:pt x="36" y="107"/>
                  </a:cubicBezTo>
                  <a:cubicBezTo>
                    <a:pt x="36" y="107"/>
                    <a:pt x="36" y="107"/>
                    <a:pt x="36" y="107"/>
                  </a:cubicBezTo>
                  <a:cubicBezTo>
                    <a:pt x="36" y="107"/>
                    <a:pt x="36" y="107"/>
                    <a:pt x="36" y="107"/>
                  </a:cubicBezTo>
                  <a:cubicBezTo>
                    <a:pt x="36" y="107"/>
                    <a:pt x="36" y="107"/>
                    <a:pt x="36" y="107"/>
                  </a:cubicBezTo>
                  <a:cubicBezTo>
                    <a:pt x="37" y="107"/>
                    <a:pt x="38" y="106"/>
                    <a:pt x="39" y="106"/>
                  </a:cubicBezTo>
                  <a:cubicBezTo>
                    <a:pt x="39" y="106"/>
                    <a:pt x="39" y="106"/>
                    <a:pt x="39" y="106"/>
                  </a:cubicBezTo>
                  <a:cubicBezTo>
                    <a:pt x="40" y="107"/>
                    <a:pt x="41" y="106"/>
                    <a:pt x="42" y="106"/>
                  </a:cubicBezTo>
                  <a:cubicBezTo>
                    <a:pt x="42" y="106"/>
                    <a:pt x="42" y="105"/>
                    <a:pt x="43" y="106"/>
                  </a:cubicBezTo>
                  <a:cubicBezTo>
                    <a:pt x="43" y="106"/>
                    <a:pt x="43" y="107"/>
                    <a:pt x="43" y="107"/>
                  </a:cubicBezTo>
                  <a:cubicBezTo>
                    <a:pt x="43" y="108"/>
                    <a:pt x="43" y="108"/>
                    <a:pt x="43" y="108"/>
                  </a:cubicBezTo>
                  <a:cubicBezTo>
                    <a:pt x="41" y="108"/>
                    <a:pt x="40" y="108"/>
                    <a:pt x="39" y="109"/>
                  </a:cubicBezTo>
                  <a:cubicBezTo>
                    <a:pt x="38" y="109"/>
                    <a:pt x="38" y="109"/>
                    <a:pt x="37" y="110"/>
                  </a:cubicBezTo>
                  <a:cubicBezTo>
                    <a:pt x="37" y="110"/>
                    <a:pt x="37" y="110"/>
                    <a:pt x="37" y="110"/>
                  </a:cubicBezTo>
                  <a:cubicBezTo>
                    <a:pt x="37" y="110"/>
                    <a:pt x="37" y="110"/>
                    <a:pt x="37" y="110"/>
                  </a:cubicBezTo>
                  <a:cubicBezTo>
                    <a:pt x="37" y="109"/>
                    <a:pt x="36" y="109"/>
                    <a:pt x="36" y="110"/>
                  </a:cubicBezTo>
                  <a:cubicBezTo>
                    <a:pt x="36" y="110"/>
                    <a:pt x="36" y="110"/>
                    <a:pt x="36" y="110"/>
                  </a:cubicBezTo>
                  <a:cubicBezTo>
                    <a:pt x="36" y="110"/>
                    <a:pt x="36" y="110"/>
                    <a:pt x="36" y="110"/>
                  </a:cubicBezTo>
                  <a:cubicBezTo>
                    <a:pt x="35" y="110"/>
                    <a:pt x="35" y="110"/>
                    <a:pt x="35" y="110"/>
                  </a:cubicBezTo>
                  <a:cubicBezTo>
                    <a:pt x="33" y="110"/>
                    <a:pt x="32" y="111"/>
                    <a:pt x="30" y="112"/>
                  </a:cubicBezTo>
                  <a:cubicBezTo>
                    <a:pt x="30" y="112"/>
                    <a:pt x="29" y="112"/>
                    <a:pt x="29" y="113"/>
                  </a:cubicBezTo>
                  <a:cubicBezTo>
                    <a:pt x="29" y="113"/>
                    <a:pt x="30" y="114"/>
                    <a:pt x="30" y="114"/>
                  </a:cubicBezTo>
                  <a:cubicBezTo>
                    <a:pt x="31" y="114"/>
                    <a:pt x="33" y="114"/>
                    <a:pt x="34" y="115"/>
                  </a:cubicBezTo>
                  <a:cubicBezTo>
                    <a:pt x="34" y="115"/>
                    <a:pt x="34" y="115"/>
                    <a:pt x="34" y="115"/>
                  </a:cubicBezTo>
                  <a:cubicBezTo>
                    <a:pt x="34" y="115"/>
                    <a:pt x="34" y="115"/>
                    <a:pt x="34" y="115"/>
                  </a:cubicBezTo>
                  <a:cubicBezTo>
                    <a:pt x="34" y="115"/>
                    <a:pt x="34" y="115"/>
                    <a:pt x="34" y="115"/>
                  </a:cubicBezTo>
                  <a:cubicBezTo>
                    <a:pt x="36" y="115"/>
                    <a:pt x="37" y="116"/>
                    <a:pt x="38" y="117"/>
                  </a:cubicBezTo>
                  <a:cubicBezTo>
                    <a:pt x="38" y="117"/>
                    <a:pt x="38" y="117"/>
                    <a:pt x="38" y="117"/>
                  </a:cubicBezTo>
                  <a:cubicBezTo>
                    <a:pt x="37" y="117"/>
                    <a:pt x="37" y="118"/>
                    <a:pt x="36" y="117"/>
                  </a:cubicBezTo>
                  <a:cubicBezTo>
                    <a:pt x="36" y="116"/>
                    <a:pt x="36" y="117"/>
                    <a:pt x="35" y="117"/>
                  </a:cubicBezTo>
                  <a:cubicBezTo>
                    <a:pt x="34" y="117"/>
                    <a:pt x="33" y="116"/>
                    <a:pt x="31" y="116"/>
                  </a:cubicBezTo>
                  <a:cubicBezTo>
                    <a:pt x="30" y="116"/>
                    <a:pt x="30" y="116"/>
                    <a:pt x="29" y="117"/>
                  </a:cubicBezTo>
                  <a:cubicBezTo>
                    <a:pt x="29" y="118"/>
                    <a:pt x="28" y="118"/>
                    <a:pt x="27" y="118"/>
                  </a:cubicBezTo>
                  <a:cubicBezTo>
                    <a:pt x="27" y="117"/>
                    <a:pt x="27" y="117"/>
                    <a:pt x="27" y="117"/>
                  </a:cubicBezTo>
                  <a:cubicBezTo>
                    <a:pt x="27" y="117"/>
                    <a:pt x="27" y="117"/>
                    <a:pt x="27" y="117"/>
                  </a:cubicBezTo>
                  <a:cubicBezTo>
                    <a:pt x="28" y="116"/>
                    <a:pt x="28" y="115"/>
                    <a:pt x="26" y="115"/>
                  </a:cubicBezTo>
                  <a:cubicBezTo>
                    <a:pt x="25" y="115"/>
                    <a:pt x="24" y="116"/>
                    <a:pt x="24" y="116"/>
                  </a:cubicBezTo>
                  <a:cubicBezTo>
                    <a:pt x="23" y="117"/>
                    <a:pt x="23" y="117"/>
                    <a:pt x="24" y="118"/>
                  </a:cubicBezTo>
                  <a:cubicBezTo>
                    <a:pt x="24" y="118"/>
                    <a:pt x="24" y="119"/>
                    <a:pt x="24" y="119"/>
                  </a:cubicBezTo>
                  <a:cubicBezTo>
                    <a:pt x="24" y="120"/>
                    <a:pt x="24" y="120"/>
                    <a:pt x="24" y="120"/>
                  </a:cubicBezTo>
                  <a:cubicBezTo>
                    <a:pt x="25" y="122"/>
                    <a:pt x="26" y="124"/>
                    <a:pt x="26" y="126"/>
                  </a:cubicBezTo>
                  <a:cubicBezTo>
                    <a:pt x="26" y="127"/>
                    <a:pt x="27" y="127"/>
                    <a:pt x="27" y="127"/>
                  </a:cubicBezTo>
                  <a:cubicBezTo>
                    <a:pt x="29" y="127"/>
                    <a:pt x="29" y="128"/>
                    <a:pt x="30" y="128"/>
                  </a:cubicBezTo>
                  <a:cubicBezTo>
                    <a:pt x="31" y="129"/>
                    <a:pt x="31" y="129"/>
                    <a:pt x="31" y="130"/>
                  </a:cubicBezTo>
                  <a:cubicBezTo>
                    <a:pt x="31" y="131"/>
                    <a:pt x="32" y="132"/>
                    <a:pt x="33" y="133"/>
                  </a:cubicBezTo>
                  <a:cubicBezTo>
                    <a:pt x="34" y="133"/>
                    <a:pt x="36" y="133"/>
                    <a:pt x="37" y="132"/>
                  </a:cubicBezTo>
                  <a:cubicBezTo>
                    <a:pt x="37" y="132"/>
                    <a:pt x="37" y="131"/>
                    <a:pt x="37" y="131"/>
                  </a:cubicBezTo>
                  <a:cubicBezTo>
                    <a:pt x="37" y="131"/>
                    <a:pt x="37" y="131"/>
                    <a:pt x="37" y="131"/>
                  </a:cubicBezTo>
                  <a:cubicBezTo>
                    <a:pt x="37" y="131"/>
                    <a:pt x="37" y="131"/>
                    <a:pt x="37" y="131"/>
                  </a:cubicBezTo>
                  <a:cubicBezTo>
                    <a:pt x="37" y="131"/>
                    <a:pt x="38" y="131"/>
                    <a:pt x="38" y="131"/>
                  </a:cubicBezTo>
                  <a:cubicBezTo>
                    <a:pt x="38" y="132"/>
                    <a:pt x="39" y="133"/>
                    <a:pt x="40" y="132"/>
                  </a:cubicBezTo>
                  <a:cubicBezTo>
                    <a:pt x="40" y="132"/>
                    <a:pt x="40" y="131"/>
                    <a:pt x="40" y="131"/>
                  </a:cubicBezTo>
                  <a:cubicBezTo>
                    <a:pt x="40" y="131"/>
                    <a:pt x="40" y="130"/>
                    <a:pt x="40" y="131"/>
                  </a:cubicBezTo>
                  <a:cubicBezTo>
                    <a:pt x="41" y="131"/>
                    <a:pt x="43" y="130"/>
                    <a:pt x="42" y="132"/>
                  </a:cubicBezTo>
                  <a:cubicBezTo>
                    <a:pt x="41" y="133"/>
                    <a:pt x="42" y="133"/>
                    <a:pt x="42" y="133"/>
                  </a:cubicBezTo>
                  <a:cubicBezTo>
                    <a:pt x="41" y="134"/>
                    <a:pt x="39" y="133"/>
                    <a:pt x="40" y="136"/>
                  </a:cubicBezTo>
                  <a:cubicBezTo>
                    <a:pt x="39" y="135"/>
                    <a:pt x="39" y="135"/>
                    <a:pt x="39" y="135"/>
                  </a:cubicBezTo>
                  <a:cubicBezTo>
                    <a:pt x="39" y="135"/>
                    <a:pt x="39" y="135"/>
                    <a:pt x="39" y="135"/>
                  </a:cubicBezTo>
                  <a:cubicBezTo>
                    <a:pt x="39" y="135"/>
                    <a:pt x="39" y="135"/>
                    <a:pt x="39" y="135"/>
                  </a:cubicBezTo>
                  <a:cubicBezTo>
                    <a:pt x="39" y="135"/>
                    <a:pt x="39" y="134"/>
                    <a:pt x="38" y="134"/>
                  </a:cubicBezTo>
                  <a:cubicBezTo>
                    <a:pt x="38" y="134"/>
                    <a:pt x="38" y="134"/>
                    <a:pt x="38" y="134"/>
                  </a:cubicBezTo>
                  <a:cubicBezTo>
                    <a:pt x="37" y="134"/>
                    <a:pt x="35" y="135"/>
                    <a:pt x="34" y="136"/>
                  </a:cubicBezTo>
                  <a:cubicBezTo>
                    <a:pt x="35" y="138"/>
                    <a:pt x="37" y="140"/>
                    <a:pt x="38" y="141"/>
                  </a:cubicBezTo>
                  <a:cubicBezTo>
                    <a:pt x="38" y="141"/>
                    <a:pt x="39" y="141"/>
                    <a:pt x="39" y="141"/>
                  </a:cubicBezTo>
                  <a:cubicBezTo>
                    <a:pt x="40" y="142"/>
                    <a:pt x="41" y="142"/>
                    <a:pt x="40" y="142"/>
                  </a:cubicBezTo>
                  <a:cubicBezTo>
                    <a:pt x="39" y="143"/>
                    <a:pt x="40" y="145"/>
                    <a:pt x="39" y="146"/>
                  </a:cubicBezTo>
                  <a:cubicBezTo>
                    <a:pt x="40" y="146"/>
                    <a:pt x="40" y="144"/>
                    <a:pt x="41" y="145"/>
                  </a:cubicBezTo>
                  <a:cubicBezTo>
                    <a:pt x="42" y="146"/>
                    <a:pt x="42" y="146"/>
                    <a:pt x="43" y="146"/>
                  </a:cubicBezTo>
                  <a:cubicBezTo>
                    <a:pt x="44" y="145"/>
                    <a:pt x="45" y="144"/>
                    <a:pt x="45" y="143"/>
                  </a:cubicBezTo>
                  <a:cubicBezTo>
                    <a:pt x="45" y="142"/>
                    <a:pt x="46" y="142"/>
                    <a:pt x="45" y="141"/>
                  </a:cubicBezTo>
                  <a:cubicBezTo>
                    <a:pt x="45" y="140"/>
                    <a:pt x="45" y="140"/>
                    <a:pt x="44" y="140"/>
                  </a:cubicBezTo>
                  <a:cubicBezTo>
                    <a:pt x="44" y="140"/>
                    <a:pt x="44" y="140"/>
                    <a:pt x="44" y="140"/>
                  </a:cubicBezTo>
                  <a:cubicBezTo>
                    <a:pt x="44" y="140"/>
                    <a:pt x="44" y="140"/>
                    <a:pt x="44" y="140"/>
                  </a:cubicBezTo>
                  <a:cubicBezTo>
                    <a:pt x="44" y="140"/>
                    <a:pt x="44" y="139"/>
                    <a:pt x="44" y="139"/>
                  </a:cubicBezTo>
                  <a:cubicBezTo>
                    <a:pt x="45" y="138"/>
                    <a:pt x="45" y="137"/>
                    <a:pt x="46" y="135"/>
                  </a:cubicBezTo>
                  <a:cubicBezTo>
                    <a:pt x="47" y="133"/>
                    <a:pt x="47" y="133"/>
                    <a:pt x="45" y="132"/>
                  </a:cubicBezTo>
                  <a:cubicBezTo>
                    <a:pt x="45" y="132"/>
                    <a:pt x="45" y="132"/>
                    <a:pt x="45" y="132"/>
                  </a:cubicBezTo>
                  <a:cubicBezTo>
                    <a:pt x="45" y="132"/>
                    <a:pt x="45" y="132"/>
                    <a:pt x="45" y="132"/>
                  </a:cubicBezTo>
                  <a:cubicBezTo>
                    <a:pt x="45" y="132"/>
                    <a:pt x="45" y="132"/>
                    <a:pt x="45" y="132"/>
                  </a:cubicBezTo>
                  <a:cubicBezTo>
                    <a:pt x="45" y="131"/>
                    <a:pt x="47" y="132"/>
                    <a:pt x="47" y="131"/>
                  </a:cubicBezTo>
                  <a:cubicBezTo>
                    <a:pt x="47" y="129"/>
                    <a:pt x="47" y="127"/>
                    <a:pt x="48" y="125"/>
                  </a:cubicBezTo>
                  <a:cubicBezTo>
                    <a:pt x="48" y="124"/>
                    <a:pt x="47" y="124"/>
                    <a:pt x="47" y="124"/>
                  </a:cubicBezTo>
                  <a:cubicBezTo>
                    <a:pt x="47" y="124"/>
                    <a:pt x="47" y="124"/>
                    <a:pt x="47" y="124"/>
                  </a:cubicBezTo>
                  <a:cubicBezTo>
                    <a:pt x="47" y="124"/>
                    <a:pt x="47" y="124"/>
                    <a:pt x="47" y="123"/>
                  </a:cubicBezTo>
                  <a:cubicBezTo>
                    <a:pt x="48" y="123"/>
                    <a:pt x="48" y="123"/>
                    <a:pt x="48" y="122"/>
                  </a:cubicBezTo>
                  <a:cubicBezTo>
                    <a:pt x="48" y="121"/>
                    <a:pt x="48" y="121"/>
                    <a:pt x="47" y="121"/>
                  </a:cubicBezTo>
                  <a:cubicBezTo>
                    <a:pt x="46" y="121"/>
                    <a:pt x="47" y="121"/>
                    <a:pt x="48" y="120"/>
                  </a:cubicBezTo>
                  <a:cubicBezTo>
                    <a:pt x="49" y="119"/>
                    <a:pt x="49" y="118"/>
                    <a:pt x="48" y="116"/>
                  </a:cubicBezTo>
                  <a:cubicBezTo>
                    <a:pt x="48" y="116"/>
                    <a:pt x="48" y="115"/>
                    <a:pt x="48" y="115"/>
                  </a:cubicBezTo>
                  <a:cubicBezTo>
                    <a:pt x="49" y="115"/>
                    <a:pt x="49" y="115"/>
                    <a:pt x="49" y="115"/>
                  </a:cubicBezTo>
                  <a:cubicBezTo>
                    <a:pt x="50" y="116"/>
                    <a:pt x="50" y="116"/>
                    <a:pt x="51" y="117"/>
                  </a:cubicBezTo>
                  <a:cubicBezTo>
                    <a:pt x="51" y="117"/>
                    <a:pt x="52" y="118"/>
                    <a:pt x="53" y="117"/>
                  </a:cubicBezTo>
                  <a:cubicBezTo>
                    <a:pt x="53" y="116"/>
                    <a:pt x="53" y="114"/>
                    <a:pt x="53" y="113"/>
                  </a:cubicBezTo>
                  <a:cubicBezTo>
                    <a:pt x="53" y="112"/>
                    <a:pt x="53" y="111"/>
                    <a:pt x="53" y="111"/>
                  </a:cubicBezTo>
                  <a:cubicBezTo>
                    <a:pt x="53" y="111"/>
                    <a:pt x="54" y="110"/>
                    <a:pt x="54" y="110"/>
                  </a:cubicBezTo>
                  <a:cubicBezTo>
                    <a:pt x="54" y="109"/>
                    <a:pt x="55" y="108"/>
                    <a:pt x="53" y="107"/>
                  </a:cubicBezTo>
                  <a:cubicBezTo>
                    <a:pt x="53" y="107"/>
                    <a:pt x="53" y="107"/>
                    <a:pt x="53" y="107"/>
                  </a:cubicBezTo>
                  <a:cubicBezTo>
                    <a:pt x="53" y="107"/>
                    <a:pt x="53" y="106"/>
                    <a:pt x="53" y="106"/>
                  </a:cubicBezTo>
                  <a:cubicBezTo>
                    <a:pt x="53" y="106"/>
                    <a:pt x="53" y="106"/>
                    <a:pt x="53" y="106"/>
                  </a:cubicBezTo>
                  <a:cubicBezTo>
                    <a:pt x="53" y="106"/>
                    <a:pt x="54" y="106"/>
                    <a:pt x="53" y="106"/>
                  </a:cubicBezTo>
                  <a:cubicBezTo>
                    <a:pt x="53" y="105"/>
                    <a:pt x="53" y="105"/>
                    <a:pt x="53" y="105"/>
                  </a:cubicBezTo>
                  <a:cubicBezTo>
                    <a:pt x="52" y="105"/>
                    <a:pt x="52" y="105"/>
                    <a:pt x="52" y="105"/>
                  </a:cubicBezTo>
                  <a:cubicBezTo>
                    <a:pt x="52" y="104"/>
                    <a:pt x="52" y="104"/>
                    <a:pt x="53" y="104"/>
                  </a:cubicBezTo>
                  <a:cubicBezTo>
                    <a:pt x="54" y="104"/>
                    <a:pt x="54" y="103"/>
                    <a:pt x="54" y="102"/>
                  </a:cubicBezTo>
                  <a:cubicBezTo>
                    <a:pt x="54" y="101"/>
                    <a:pt x="53" y="101"/>
                    <a:pt x="54" y="100"/>
                  </a:cubicBezTo>
                  <a:cubicBezTo>
                    <a:pt x="54" y="100"/>
                    <a:pt x="55" y="100"/>
                    <a:pt x="56" y="100"/>
                  </a:cubicBezTo>
                  <a:cubicBezTo>
                    <a:pt x="56" y="101"/>
                    <a:pt x="57" y="100"/>
                    <a:pt x="57" y="100"/>
                  </a:cubicBezTo>
                  <a:cubicBezTo>
                    <a:pt x="59" y="98"/>
                    <a:pt x="58" y="96"/>
                    <a:pt x="56" y="95"/>
                  </a:cubicBezTo>
                  <a:cubicBezTo>
                    <a:pt x="56" y="95"/>
                    <a:pt x="56" y="95"/>
                    <a:pt x="56" y="95"/>
                  </a:cubicBezTo>
                  <a:cubicBezTo>
                    <a:pt x="56" y="95"/>
                    <a:pt x="57" y="95"/>
                    <a:pt x="57" y="95"/>
                  </a:cubicBezTo>
                  <a:cubicBezTo>
                    <a:pt x="57" y="95"/>
                    <a:pt x="58" y="95"/>
                    <a:pt x="58" y="95"/>
                  </a:cubicBezTo>
                  <a:cubicBezTo>
                    <a:pt x="59" y="94"/>
                    <a:pt x="58" y="93"/>
                    <a:pt x="58" y="93"/>
                  </a:cubicBezTo>
                  <a:cubicBezTo>
                    <a:pt x="58" y="93"/>
                    <a:pt x="58" y="93"/>
                    <a:pt x="58" y="93"/>
                  </a:cubicBezTo>
                  <a:cubicBezTo>
                    <a:pt x="58" y="92"/>
                    <a:pt x="57" y="92"/>
                    <a:pt x="57" y="91"/>
                  </a:cubicBezTo>
                  <a:cubicBezTo>
                    <a:pt x="56" y="91"/>
                    <a:pt x="56" y="91"/>
                    <a:pt x="57" y="90"/>
                  </a:cubicBezTo>
                  <a:cubicBezTo>
                    <a:pt x="57" y="90"/>
                    <a:pt x="57" y="90"/>
                    <a:pt x="57" y="90"/>
                  </a:cubicBezTo>
                  <a:cubicBezTo>
                    <a:pt x="58" y="91"/>
                    <a:pt x="58" y="90"/>
                    <a:pt x="58" y="89"/>
                  </a:cubicBezTo>
                  <a:cubicBezTo>
                    <a:pt x="58" y="88"/>
                    <a:pt x="58" y="88"/>
                    <a:pt x="58" y="87"/>
                  </a:cubicBezTo>
                  <a:cubicBezTo>
                    <a:pt x="58" y="86"/>
                    <a:pt x="58" y="86"/>
                    <a:pt x="58" y="86"/>
                  </a:cubicBezTo>
                  <a:cubicBezTo>
                    <a:pt x="59" y="86"/>
                    <a:pt x="60" y="85"/>
                    <a:pt x="61" y="85"/>
                  </a:cubicBezTo>
                  <a:cubicBezTo>
                    <a:pt x="62" y="84"/>
                    <a:pt x="63" y="84"/>
                    <a:pt x="62" y="83"/>
                  </a:cubicBezTo>
                  <a:cubicBezTo>
                    <a:pt x="62" y="83"/>
                    <a:pt x="62" y="83"/>
                    <a:pt x="62" y="82"/>
                  </a:cubicBezTo>
                  <a:cubicBezTo>
                    <a:pt x="62" y="81"/>
                    <a:pt x="63" y="81"/>
                    <a:pt x="64" y="81"/>
                  </a:cubicBezTo>
                  <a:cubicBezTo>
                    <a:pt x="65" y="81"/>
                    <a:pt x="65" y="81"/>
                    <a:pt x="65" y="81"/>
                  </a:cubicBezTo>
                  <a:cubicBezTo>
                    <a:pt x="66" y="79"/>
                    <a:pt x="67" y="79"/>
                    <a:pt x="68" y="78"/>
                  </a:cubicBezTo>
                  <a:close/>
                  <a:moveTo>
                    <a:pt x="56" y="53"/>
                  </a:moveTo>
                  <a:cubicBezTo>
                    <a:pt x="56" y="53"/>
                    <a:pt x="56" y="53"/>
                    <a:pt x="56" y="53"/>
                  </a:cubicBezTo>
                  <a:cubicBezTo>
                    <a:pt x="56" y="53"/>
                    <a:pt x="56" y="53"/>
                    <a:pt x="56" y="53"/>
                  </a:cubicBezTo>
                  <a:cubicBezTo>
                    <a:pt x="56" y="53"/>
                    <a:pt x="56" y="53"/>
                    <a:pt x="56" y="53"/>
                  </a:cubicBezTo>
                  <a:close/>
                  <a:moveTo>
                    <a:pt x="32" y="75"/>
                  </a:moveTo>
                  <a:cubicBezTo>
                    <a:pt x="32" y="75"/>
                    <a:pt x="32" y="75"/>
                    <a:pt x="32" y="75"/>
                  </a:cubicBezTo>
                  <a:cubicBezTo>
                    <a:pt x="32" y="75"/>
                    <a:pt x="32" y="75"/>
                    <a:pt x="32" y="75"/>
                  </a:cubicBezTo>
                  <a:cubicBezTo>
                    <a:pt x="32" y="75"/>
                    <a:pt x="32" y="75"/>
                    <a:pt x="32" y="75"/>
                  </a:cubicBezTo>
                  <a:close/>
                  <a:moveTo>
                    <a:pt x="94" y="107"/>
                  </a:moveTo>
                  <a:cubicBezTo>
                    <a:pt x="94" y="106"/>
                    <a:pt x="92" y="105"/>
                    <a:pt x="91" y="106"/>
                  </a:cubicBezTo>
                  <a:cubicBezTo>
                    <a:pt x="90" y="107"/>
                    <a:pt x="89" y="106"/>
                    <a:pt x="89" y="105"/>
                  </a:cubicBezTo>
                  <a:cubicBezTo>
                    <a:pt x="89" y="105"/>
                    <a:pt x="89" y="105"/>
                    <a:pt x="89" y="105"/>
                  </a:cubicBezTo>
                  <a:cubicBezTo>
                    <a:pt x="89" y="105"/>
                    <a:pt x="89" y="105"/>
                    <a:pt x="89" y="105"/>
                  </a:cubicBezTo>
                  <a:cubicBezTo>
                    <a:pt x="88" y="103"/>
                    <a:pt x="87" y="102"/>
                    <a:pt x="87" y="101"/>
                  </a:cubicBezTo>
                  <a:cubicBezTo>
                    <a:pt x="86" y="99"/>
                    <a:pt x="86" y="98"/>
                    <a:pt x="87" y="97"/>
                  </a:cubicBezTo>
                  <a:cubicBezTo>
                    <a:pt x="87" y="96"/>
                    <a:pt x="85" y="93"/>
                    <a:pt x="84" y="93"/>
                  </a:cubicBezTo>
                  <a:cubicBezTo>
                    <a:pt x="83" y="93"/>
                    <a:pt x="83" y="93"/>
                    <a:pt x="83" y="93"/>
                  </a:cubicBezTo>
                  <a:cubicBezTo>
                    <a:pt x="83" y="94"/>
                    <a:pt x="82" y="94"/>
                    <a:pt x="81" y="95"/>
                  </a:cubicBezTo>
                  <a:cubicBezTo>
                    <a:pt x="80" y="95"/>
                    <a:pt x="79" y="95"/>
                    <a:pt x="79" y="95"/>
                  </a:cubicBezTo>
                  <a:cubicBezTo>
                    <a:pt x="76" y="94"/>
                    <a:pt x="72" y="96"/>
                    <a:pt x="71" y="97"/>
                  </a:cubicBezTo>
                  <a:cubicBezTo>
                    <a:pt x="70" y="98"/>
                    <a:pt x="70" y="98"/>
                    <a:pt x="70" y="99"/>
                  </a:cubicBezTo>
                  <a:cubicBezTo>
                    <a:pt x="71" y="100"/>
                    <a:pt x="72" y="102"/>
                    <a:pt x="73" y="103"/>
                  </a:cubicBezTo>
                  <a:cubicBezTo>
                    <a:pt x="75" y="104"/>
                    <a:pt x="75" y="104"/>
                    <a:pt x="75" y="106"/>
                  </a:cubicBezTo>
                  <a:cubicBezTo>
                    <a:pt x="74" y="106"/>
                    <a:pt x="74" y="107"/>
                    <a:pt x="74" y="107"/>
                  </a:cubicBezTo>
                  <a:cubicBezTo>
                    <a:pt x="74" y="109"/>
                    <a:pt x="72" y="110"/>
                    <a:pt x="73" y="112"/>
                  </a:cubicBezTo>
                  <a:cubicBezTo>
                    <a:pt x="73" y="113"/>
                    <a:pt x="73" y="114"/>
                    <a:pt x="71" y="115"/>
                  </a:cubicBezTo>
                  <a:cubicBezTo>
                    <a:pt x="71" y="115"/>
                    <a:pt x="71" y="115"/>
                    <a:pt x="71" y="115"/>
                  </a:cubicBezTo>
                  <a:cubicBezTo>
                    <a:pt x="70" y="116"/>
                    <a:pt x="71" y="117"/>
                    <a:pt x="70" y="119"/>
                  </a:cubicBezTo>
                  <a:cubicBezTo>
                    <a:pt x="70" y="119"/>
                    <a:pt x="71" y="119"/>
                    <a:pt x="71" y="119"/>
                  </a:cubicBezTo>
                  <a:cubicBezTo>
                    <a:pt x="72" y="119"/>
                    <a:pt x="72" y="119"/>
                    <a:pt x="73" y="119"/>
                  </a:cubicBezTo>
                  <a:cubicBezTo>
                    <a:pt x="74" y="118"/>
                    <a:pt x="75" y="117"/>
                    <a:pt x="76" y="118"/>
                  </a:cubicBezTo>
                  <a:cubicBezTo>
                    <a:pt x="77" y="118"/>
                    <a:pt x="78" y="117"/>
                    <a:pt x="79" y="116"/>
                  </a:cubicBezTo>
                  <a:cubicBezTo>
                    <a:pt x="80" y="115"/>
                    <a:pt x="80" y="114"/>
                    <a:pt x="82" y="114"/>
                  </a:cubicBezTo>
                  <a:cubicBezTo>
                    <a:pt x="82" y="114"/>
                    <a:pt x="82" y="114"/>
                    <a:pt x="82" y="114"/>
                  </a:cubicBezTo>
                  <a:cubicBezTo>
                    <a:pt x="83" y="116"/>
                    <a:pt x="83" y="117"/>
                    <a:pt x="83" y="118"/>
                  </a:cubicBezTo>
                  <a:cubicBezTo>
                    <a:pt x="84" y="119"/>
                    <a:pt x="84" y="119"/>
                    <a:pt x="83" y="119"/>
                  </a:cubicBezTo>
                  <a:cubicBezTo>
                    <a:pt x="82" y="120"/>
                    <a:pt x="83" y="121"/>
                    <a:pt x="83" y="122"/>
                  </a:cubicBezTo>
                  <a:cubicBezTo>
                    <a:pt x="83" y="123"/>
                    <a:pt x="82" y="123"/>
                    <a:pt x="82" y="124"/>
                  </a:cubicBezTo>
                  <a:cubicBezTo>
                    <a:pt x="82" y="124"/>
                    <a:pt x="82" y="125"/>
                    <a:pt x="82" y="125"/>
                  </a:cubicBezTo>
                  <a:cubicBezTo>
                    <a:pt x="83" y="126"/>
                    <a:pt x="83" y="125"/>
                    <a:pt x="83" y="125"/>
                  </a:cubicBezTo>
                  <a:cubicBezTo>
                    <a:pt x="85" y="124"/>
                    <a:pt x="86" y="122"/>
                    <a:pt x="87" y="121"/>
                  </a:cubicBezTo>
                  <a:cubicBezTo>
                    <a:pt x="88" y="120"/>
                    <a:pt x="89" y="119"/>
                    <a:pt x="90" y="117"/>
                  </a:cubicBezTo>
                  <a:cubicBezTo>
                    <a:pt x="90" y="116"/>
                    <a:pt x="91" y="116"/>
                    <a:pt x="92" y="115"/>
                  </a:cubicBezTo>
                  <a:cubicBezTo>
                    <a:pt x="92" y="115"/>
                    <a:pt x="92" y="115"/>
                    <a:pt x="92" y="115"/>
                  </a:cubicBezTo>
                  <a:cubicBezTo>
                    <a:pt x="93" y="115"/>
                    <a:pt x="93" y="115"/>
                    <a:pt x="92" y="113"/>
                  </a:cubicBezTo>
                  <a:cubicBezTo>
                    <a:pt x="94" y="113"/>
                    <a:pt x="94" y="112"/>
                    <a:pt x="93" y="111"/>
                  </a:cubicBezTo>
                  <a:cubicBezTo>
                    <a:pt x="93" y="110"/>
                    <a:pt x="93" y="109"/>
                    <a:pt x="94" y="108"/>
                  </a:cubicBezTo>
                  <a:cubicBezTo>
                    <a:pt x="94" y="107"/>
                    <a:pt x="94" y="107"/>
                    <a:pt x="94" y="107"/>
                  </a:cubicBezTo>
                  <a:close/>
                  <a:moveTo>
                    <a:pt x="156" y="22"/>
                  </a:moveTo>
                  <a:cubicBezTo>
                    <a:pt x="156" y="23"/>
                    <a:pt x="156" y="24"/>
                    <a:pt x="154" y="24"/>
                  </a:cubicBezTo>
                  <a:cubicBezTo>
                    <a:pt x="152" y="25"/>
                    <a:pt x="150" y="26"/>
                    <a:pt x="148" y="26"/>
                  </a:cubicBezTo>
                  <a:cubicBezTo>
                    <a:pt x="147" y="26"/>
                    <a:pt x="146" y="28"/>
                    <a:pt x="145" y="28"/>
                  </a:cubicBezTo>
                  <a:cubicBezTo>
                    <a:pt x="144" y="28"/>
                    <a:pt x="143" y="28"/>
                    <a:pt x="143" y="27"/>
                  </a:cubicBezTo>
                  <a:cubicBezTo>
                    <a:pt x="142" y="25"/>
                    <a:pt x="143" y="23"/>
                    <a:pt x="144" y="22"/>
                  </a:cubicBezTo>
                  <a:cubicBezTo>
                    <a:pt x="146" y="21"/>
                    <a:pt x="147" y="20"/>
                    <a:pt x="148" y="19"/>
                  </a:cubicBezTo>
                  <a:cubicBezTo>
                    <a:pt x="149" y="18"/>
                    <a:pt x="150" y="18"/>
                    <a:pt x="152" y="17"/>
                  </a:cubicBezTo>
                  <a:cubicBezTo>
                    <a:pt x="152" y="17"/>
                    <a:pt x="153" y="17"/>
                    <a:pt x="154" y="18"/>
                  </a:cubicBezTo>
                  <a:cubicBezTo>
                    <a:pt x="155" y="19"/>
                    <a:pt x="156" y="20"/>
                    <a:pt x="156" y="22"/>
                  </a:cubicBezTo>
                  <a:close/>
                  <a:moveTo>
                    <a:pt x="70" y="94"/>
                  </a:moveTo>
                  <a:cubicBezTo>
                    <a:pt x="69" y="94"/>
                    <a:pt x="70" y="93"/>
                    <a:pt x="70" y="93"/>
                  </a:cubicBezTo>
                  <a:cubicBezTo>
                    <a:pt x="70" y="92"/>
                    <a:pt x="69" y="91"/>
                    <a:pt x="69" y="91"/>
                  </a:cubicBezTo>
                  <a:cubicBezTo>
                    <a:pt x="69" y="90"/>
                    <a:pt x="69" y="89"/>
                    <a:pt x="69" y="88"/>
                  </a:cubicBezTo>
                  <a:cubicBezTo>
                    <a:pt x="69" y="87"/>
                    <a:pt x="68" y="86"/>
                    <a:pt x="67" y="86"/>
                  </a:cubicBezTo>
                  <a:cubicBezTo>
                    <a:pt x="67" y="86"/>
                    <a:pt x="66" y="86"/>
                    <a:pt x="66" y="85"/>
                  </a:cubicBezTo>
                  <a:cubicBezTo>
                    <a:pt x="66" y="85"/>
                    <a:pt x="66" y="84"/>
                    <a:pt x="67" y="84"/>
                  </a:cubicBezTo>
                  <a:cubicBezTo>
                    <a:pt x="68" y="84"/>
                    <a:pt x="70" y="83"/>
                    <a:pt x="71" y="83"/>
                  </a:cubicBezTo>
                  <a:cubicBezTo>
                    <a:pt x="72" y="83"/>
                    <a:pt x="72" y="82"/>
                    <a:pt x="72" y="82"/>
                  </a:cubicBezTo>
                  <a:cubicBezTo>
                    <a:pt x="72" y="81"/>
                    <a:pt x="72" y="80"/>
                    <a:pt x="73" y="80"/>
                  </a:cubicBezTo>
                  <a:cubicBezTo>
                    <a:pt x="74" y="80"/>
                    <a:pt x="74" y="81"/>
                    <a:pt x="74" y="81"/>
                  </a:cubicBezTo>
                  <a:cubicBezTo>
                    <a:pt x="74" y="82"/>
                    <a:pt x="74" y="82"/>
                    <a:pt x="74" y="82"/>
                  </a:cubicBezTo>
                  <a:cubicBezTo>
                    <a:pt x="75" y="81"/>
                    <a:pt x="75" y="80"/>
                    <a:pt x="76" y="81"/>
                  </a:cubicBezTo>
                  <a:cubicBezTo>
                    <a:pt x="77" y="82"/>
                    <a:pt x="78" y="82"/>
                    <a:pt x="78" y="83"/>
                  </a:cubicBezTo>
                  <a:cubicBezTo>
                    <a:pt x="78" y="84"/>
                    <a:pt x="78" y="84"/>
                    <a:pt x="78" y="84"/>
                  </a:cubicBezTo>
                  <a:cubicBezTo>
                    <a:pt x="78" y="84"/>
                    <a:pt x="78" y="84"/>
                    <a:pt x="78" y="84"/>
                  </a:cubicBezTo>
                  <a:cubicBezTo>
                    <a:pt x="78" y="84"/>
                    <a:pt x="78" y="84"/>
                    <a:pt x="78" y="84"/>
                  </a:cubicBezTo>
                  <a:cubicBezTo>
                    <a:pt x="79" y="85"/>
                    <a:pt x="79" y="85"/>
                    <a:pt x="79" y="86"/>
                  </a:cubicBezTo>
                  <a:cubicBezTo>
                    <a:pt x="79" y="86"/>
                    <a:pt x="79" y="86"/>
                    <a:pt x="79" y="86"/>
                  </a:cubicBezTo>
                  <a:cubicBezTo>
                    <a:pt x="79" y="87"/>
                    <a:pt x="79" y="87"/>
                    <a:pt x="79" y="88"/>
                  </a:cubicBezTo>
                  <a:cubicBezTo>
                    <a:pt x="80" y="90"/>
                    <a:pt x="79" y="91"/>
                    <a:pt x="79" y="92"/>
                  </a:cubicBezTo>
                  <a:cubicBezTo>
                    <a:pt x="79" y="93"/>
                    <a:pt x="78" y="93"/>
                    <a:pt x="77" y="93"/>
                  </a:cubicBezTo>
                  <a:cubicBezTo>
                    <a:pt x="77" y="94"/>
                    <a:pt x="76" y="93"/>
                    <a:pt x="76" y="93"/>
                  </a:cubicBezTo>
                  <a:cubicBezTo>
                    <a:pt x="75" y="93"/>
                    <a:pt x="73" y="94"/>
                    <a:pt x="72" y="94"/>
                  </a:cubicBezTo>
                  <a:cubicBezTo>
                    <a:pt x="71" y="95"/>
                    <a:pt x="71" y="93"/>
                    <a:pt x="70" y="94"/>
                  </a:cubicBezTo>
                  <a:close/>
                  <a:moveTo>
                    <a:pt x="130" y="71"/>
                  </a:moveTo>
                  <a:cubicBezTo>
                    <a:pt x="130" y="71"/>
                    <a:pt x="130" y="71"/>
                    <a:pt x="130" y="71"/>
                  </a:cubicBezTo>
                  <a:cubicBezTo>
                    <a:pt x="129" y="71"/>
                    <a:pt x="129" y="72"/>
                    <a:pt x="129" y="72"/>
                  </a:cubicBezTo>
                  <a:cubicBezTo>
                    <a:pt x="128" y="73"/>
                    <a:pt x="127" y="73"/>
                    <a:pt x="126" y="72"/>
                  </a:cubicBezTo>
                  <a:cubicBezTo>
                    <a:pt x="125" y="71"/>
                    <a:pt x="124" y="71"/>
                    <a:pt x="123" y="71"/>
                  </a:cubicBezTo>
                  <a:cubicBezTo>
                    <a:pt x="122" y="72"/>
                    <a:pt x="121" y="72"/>
                    <a:pt x="120" y="73"/>
                  </a:cubicBezTo>
                  <a:cubicBezTo>
                    <a:pt x="120" y="73"/>
                    <a:pt x="120" y="73"/>
                    <a:pt x="120" y="73"/>
                  </a:cubicBezTo>
                  <a:cubicBezTo>
                    <a:pt x="120" y="74"/>
                    <a:pt x="120" y="74"/>
                    <a:pt x="119" y="74"/>
                  </a:cubicBezTo>
                  <a:cubicBezTo>
                    <a:pt x="119" y="74"/>
                    <a:pt x="119" y="74"/>
                    <a:pt x="119" y="74"/>
                  </a:cubicBezTo>
                  <a:cubicBezTo>
                    <a:pt x="118" y="73"/>
                    <a:pt x="118" y="73"/>
                    <a:pt x="119" y="72"/>
                  </a:cubicBezTo>
                  <a:cubicBezTo>
                    <a:pt x="120" y="70"/>
                    <a:pt x="122" y="71"/>
                    <a:pt x="122" y="69"/>
                  </a:cubicBezTo>
                  <a:cubicBezTo>
                    <a:pt x="122" y="69"/>
                    <a:pt x="125" y="69"/>
                    <a:pt x="125" y="69"/>
                  </a:cubicBezTo>
                  <a:cubicBezTo>
                    <a:pt x="127" y="71"/>
                    <a:pt x="128" y="71"/>
                    <a:pt x="129" y="71"/>
                  </a:cubicBezTo>
                  <a:cubicBezTo>
                    <a:pt x="130" y="71"/>
                    <a:pt x="130" y="70"/>
                    <a:pt x="130" y="71"/>
                  </a:cubicBezTo>
                  <a:close/>
                  <a:moveTo>
                    <a:pt x="118" y="27"/>
                  </a:moveTo>
                  <a:cubicBezTo>
                    <a:pt x="117" y="26"/>
                    <a:pt x="117" y="25"/>
                    <a:pt x="117" y="24"/>
                  </a:cubicBezTo>
                  <a:cubicBezTo>
                    <a:pt x="117" y="23"/>
                    <a:pt x="117" y="22"/>
                    <a:pt x="118" y="22"/>
                  </a:cubicBezTo>
                  <a:cubicBezTo>
                    <a:pt x="118" y="22"/>
                    <a:pt x="119" y="22"/>
                    <a:pt x="119" y="23"/>
                  </a:cubicBezTo>
                  <a:cubicBezTo>
                    <a:pt x="120" y="24"/>
                    <a:pt x="121" y="24"/>
                    <a:pt x="121" y="25"/>
                  </a:cubicBezTo>
                  <a:cubicBezTo>
                    <a:pt x="121" y="25"/>
                    <a:pt x="121" y="25"/>
                    <a:pt x="121" y="25"/>
                  </a:cubicBezTo>
                  <a:cubicBezTo>
                    <a:pt x="122" y="26"/>
                    <a:pt x="122" y="26"/>
                    <a:pt x="121" y="27"/>
                  </a:cubicBezTo>
                  <a:cubicBezTo>
                    <a:pt x="121" y="27"/>
                    <a:pt x="121" y="27"/>
                    <a:pt x="120" y="28"/>
                  </a:cubicBezTo>
                  <a:cubicBezTo>
                    <a:pt x="119" y="28"/>
                    <a:pt x="118" y="28"/>
                    <a:pt x="118" y="27"/>
                  </a:cubicBezTo>
                  <a:close/>
                  <a:moveTo>
                    <a:pt x="65" y="65"/>
                  </a:moveTo>
                  <a:cubicBezTo>
                    <a:pt x="65" y="63"/>
                    <a:pt x="66" y="63"/>
                    <a:pt x="68" y="64"/>
                  </a:cubicBezTo>
                  <a:cubicBezTo>
                    <a:pt x="70" y="64"/>
                    <a:pt x="70" y="65"/>
                    <a:pt x="70" y="66"/>
                  </a:cubicBezTo>
                  <a:cubicBezTo>
                    <a:pt x="69" y="67"/>
                    <a:pt x="68" y="67"/>
                    <a:pt x="67" y="67"/>
                  </a:cubicBezTo>
                  <a:cubicBezTo>
                    <a:pt x="66" y="67"/>
                    <a:pt x="65" y="66"/>
                    <a:pt x="65" y="65"/>
                  </a:cubicBezTo>
                  <a:close/>
                  <a:moveTo>
                    <a:pt x="52" y="16"/>
                  </a:moveTo>
                  <a:cubicBezTo>
                    <a:pt x="52" y="16"/>
                    <a:pt x="53" y="15"/>
                    <a:pt x="53" y="15"/>
                  </a:cubicBezTo>
                  <a:cubicBezTo>
                    <a:pt x="54" y="16"/>
                    <a:pt x="55" y="16"/>
                    <a:pt x="55" y="17"/>
                  </a:cubicBezTo>
                  <a:cubicBezTo>
                    <a:pt x="55" y="18"/>
                    <a:pt x="55" y="18"/>
                    <a:pt x="56" y="18"/>
                  </a:cubicBezTo>
                  <a:cubicBezTo>
                    <a:pt x="56" y="19"/>
                    <a:pt x="55" y="19"/>
                    <a:pt x="55" y="19"/>
                  </a:cubicBezTo>
                  <a:cubicBezTo>
                    <a:pt x="55" y="20"/>
                    <a:pt x="54" y="20"/>
                    <a:pt x="53" y="20"/>
                  </a:cubicBezTo>
                  <a:cubicBezTo>
                    <a:pt x="52" y="19"/>
                    <a:pt x="51" y="18"/>
                    <a:pt x="52" y="16"/>
                  </a:cubicBezTo>
                  <a:close/>
                  <a:moveTo>
                    <a:pt x="112" y="79"/>
                  </a:moveTo>
                  <a:cubicBezTo>
                    <a:pt x="111" y="80"/>
                    <a:pt x="111" y="80"/>
                    <a:pt x="110" y="80"/>
                  </a:cubicBezTo>
                  <a:cubicBezTo>
                    <a:pt x="109" y="79"/>
                    <a:pt x="108" y="77"/>
                    <a:pt x="108" y="75"/>
                  </a:cubicBezTo>
                  <a:cubicBezTo>
                    <a:pt x="108" y="75"/>
                    <a:pt x="108" y="74"/>
                    <a:pt x="109" y="74"/>
                  </a:cubicBezTo>
                  <a:cubicBezTo>
                    <a:pt x="109" y="74"/>
                    <a:pt x="109" y="75"/>
                    <a:pt x="110" y="75"/>
                  </a:cubicBezTo>
                  <a:cubicBezTo>
                    <a:pt x="110" y="76"/>
                    <a:pt x="110" y="77"/>
                    <a:pt x="112" y="78"/>
                  </a:cubicBezTo>
                  <a:cubicBezTo>
                    <a:pt x="112" y="78"/>
                    <a:pt x="112" y="79"/>
                    <a:pt x="112" y="79"/>
                  </a:cubicBezTo>
                  <a:close/>
                  <a:moveTo>
                    <a:pt x="135" y="67"/>
                  </a:moveTo>
                  <a:cubicBezTo>
                    <a:pt x="135" y="68"/>
                    <a:pt x="134" y="69"/>
                    <a:pt x="133" y="69"/>
                  </a:cubicBezTo>
                  <a:cubicBezTo>
                    <a:pt x="133" y="69"/>
                    <a:pt x="132" y="68"/>
                    <a:pt x="132" y="68"/>
                  </a:cubicBezTo>
                  <a:cubicBezTo>
                    <a:pt x="132" y="67"/>
                    <a:pt x="133" y="66"/>
                    <a:pt x="134" y="66"/>
                  </a:cubicBezTo>
                  <a:cubicBezTo>
                    <a:pt x="134" y="66"/>
                    <a:pt x="135" y="66"/>
                    <a:pt x="135" y="67"/>
                  </a:cubicBezTo>
                  <a:close/>
                  <a:moveTo>
                    <a:pt x="65" y="55"/>
                  </a:moveTo>
                  <a:cubicBezTo>
                    <a:pt x="65" y="55"/>
                    <a:pt x="64" y="55"/>
                    <a:pt x="63" y="55"/>
                  </a:cubicBezTo>
                  <a:cubicBezTo>
                    <a:pt x="63" y="55"/>
                    <a:pt x="63" y="55"/>
                    <a:pt x="62" y="55"/>
                  </a:cubicBezTo>
                  <a:cubicBezTo>
                    <a:pt x="62" y="54"/>
                    <a:pt x="62" y="54"/>
                    <a:pt x="62" y="53"/>
                  </a:cubicBezTo>
                  <a:cubicBezTo>
                    <a:pt x="62" y="52"/>
                    <a:pt x="63" y="53"/>
                    <a:pt x="63" y="53"/>
                  </a:cubicBezTo>
                  <a:cubicBezTo>
                    <a:pt x="64" y="53"/>
                    <a:pt x="65" y="54"/>
                    <a:pt x="65" y="55"/>
                  </a:cubicBezTo>
                  <a:close/>
                  <a:moveTo>
                    <a:pt x="102" y="142"/>
                  </a:moveTo>
                  <a:cubicBezTo>
                    <a:pt x="102" y="142"/>
                    <a:pt x="102" y="142"/>
                    <a:pt x="102" y="142"/>
                  </a:cubicBezTo>
                  <a:cubicBezTo>
                    <a:pt x="101" y="145"/>
                    <a:pt x="100" y="147"/>
                    <a:pt x="98" y="149"/>
                  </a:cubicBezTo>
                  <a:cubicBezTo>
                    <a:pt x="99" y="146"/>
                    <a:pt x="101" y="144"/>
                    <a:pt x="102" y="142"/>
                  </a:cubicBezTo>
                  <a:close/>
                  <a:moveTo>
                    <a:pt x="4" y="43"/>
                  </a:moveTo>
                  <a:cubicBezTo>
                    <a:pt x="4" y="43"/>
                    <a:pt x="3" y="43"/>
                    <a:pt x="3" y="44"/>
                  </a:cubicBezTo>
                  <a:cubicBezTo>
                    <a:pt x="2" y="43"/>
                    <a:pt x="2" y="43"/>
                    <a:pt x="2" y="43"/>
                  </a:cubicBezTo>
                  <a:cubicBezTo>
                    <a:pt x="2" y="42"/>
                    <a:pt x="3" y="42"/>
                    <a:pt x="2" y="41"/>
                  </a:cubicBezTo>
                  <a:cubicBezTo>
                    <a:pt x="2" y="41"/>
                    <a:pt x="2" y="41"/>
                    <a:pt x="3" y="41"/>
                  </a:cubicBezTo>
                  <a:cubicBezTo>
                    <a:pt x="4" y="41"/>
                    <a:pt x="4" y="42"/>
                    <a:pt x="4" y="43"/>
                  </a:cubicBezTo>
                  <a:close/>
                  <a:moveTo>
                    <a:pt x="68" y="4"/>
                  </a:moveTo>
                  <a:cubicBezTo>
                    <a:pt x="68" y="3"/>
                    <a:pt x="68" y="3"/>
                    <a:pt x="69" y="3"/>
                  </a:cubicBezTo>
                  <a:cubicBezTo>
                    <a:pt x="69" y="3"/>
                    <a:pt x="70" y="3"/>
                    <a:pt x="70" y="4"/>
                  </a:cubicBezTo>
                  <a:cubicBezTo>
                    <a:pt x="70" y="4"/>
                    <a:pt x="70" y="5"/>
                    <a:pt x="70" y="5"/>
                  </a:cubicBezTo>
                  <a:cubicBezTo>
                    <a:pt x="69" y="5"/>
                    <a:pt x="68" y="4"/>
                    <a:pt x="68" y="4"/>
                  </a:cubicBezTo>
                  <a:close/>
                  <a:moveTo>
                    <a:pt x="70" y="3"/>
                  </a:moveTo>
                  <a:cubicBezTo>
                    <a:pt x="70" y="1"/>
                    <a:pt x="69" y="1"/>
                    <a:pt x="69" y="0"/>
                  </a:cubicBezTo>
                  <a:cubicBezTo>
                    <a:pt x="69" y="0"/>
                    <a:pt x="69" y="0"/>
                    <a:pt x="70" y="0"/>
                  </a:cubicBezTo>
                  <a:cubicBezTo>
                    <a:pt x="70" y="1"/>
                    <a:pt x="70" y="1"/>
                    <a:pt x="70" y="1"/>
                  </a:cubicBezTo>
                  <a:cubicBezTo>
                    <a:pt x="71" y="1"/>
                    <a:pt x="71" y="0"/>
                    <a:pt x="71" y="1"/>
                  </a:cubicBezTo>
                  <a:cubicBezTo>
                    <a:pt x="71" y="2"/>
                    <a:pt x="71" y="2"/>
                    <a:pt x="70" y="3"/>
                  </a:cubicBezTo>
                  <a:close/>
                  <a:moveTo>
                    <a:pt x="2" y="40"/>
                  </a:moveTo>
                  <a:cubicBezTo>
                    <a:pt x="2" y="39"/>
                    <a:pt x="2" y="39"/>
                    <a:pt x="2" y="39"/>
                  </a:cubicBezTo>
                  <a:cubicBezTo>
                    <a:pt x="3" y="39"/>
                    <a:pt x="3" y="39"/>
                    <a:pt x="3" y="40"/>
                  </a:cubicBezTo>
                  <a:cubicBezTo>
                    <a:pt x="4" y="40"/>
                    <a:pt x="3" y="40"/>
                    <a:pt x="3" y="40"/>
                  </a:cubicBezTo>
                  <a:cubicBezTo>
                    <a:pt x="2" y="40"/>
                    <a:pt x="2" y="40"/>
                    <a:pt x="2" y="40"/>
                  </a:cubicBezTo>
                  <a:close/>
                  <a:moveTo>
                    <a:pt x="72" y="3"/>
                  </a:moveTo>
                  <a:cubicBezTo>
                    <a:pt x="72" y="2"/>
                    <a:pt x="73" y="2"/>
                    <a:pt x="73" y="2"/>
                  </a:cubicBezTo>
                  <a:cubicBezTo>
                    <a:pt x="74" y="2"/>
                    <a:pt x="74" y="2"/>
                    <a:pt x="74" y="3"/>
                  </a:cubicBezTo>
                  <a:cubicBezTo>
                    <a:pt x="73" y="3"/>
                    <a:pt x="73" y="3"/>
                    <a:pt x="72" y="4"/>
                  </a:cubicBezTo>
                  <a:cubicBezTo>
                    <a:pt x="72" y="4"/>
                    <a:pt x="72" y="3"/>
                    <a:pt x="72" y="3"/>
                  </a:cubicBezTo>
                  <a:close/>
                  <a:moveTo>
                    <a:pt x="93" y="14"/>
                  </a:moveTo>
                  <a:cubicBezTo>
                    <a:pt x="93" y="14"/>
                    <a:pt x="92" y="13"/>
                    <a:pt x="93" y="13"/>
                  </a:cubicBezTo>
                  <a:cubicBezTo>
                    <a:pt x="94" y="13"/>
                    <a:pt x="94" y="14"/>
                    <a:pt x="94" y="14"/>
                  </a:cubicBezTo>
                  <a:cubicBezTo>
                    <a:pt x="94" y="15"/>
                    <a:pt x="94" y="15"/>
                    <a:pt x="93" y="15"/>
                  </a:cubicBezTo>
                  <a:cubicBezTo>
                    <a:pt x="93" y="15"/>
                    <a:pt x="92" y="15"/>
                    <a:pt x="93" y="14"/>
                  </a:cubicBezTo>
                  <a:close/>
                  <a:moveTo>
                    <a:pt x="64" y="11"/>
                  </a:moveTo>
                  <a:cubicBezTo>
                    <a:pt x="63" y="10"/>
                    <a:pt x="64" y="9"/>
                    <a:pt x="65" y="8"/>
                  </a:cubicBezTo>
                  <a:cubicBezTo>
                    <a:pt x="65" y="9"/>
                    <a:pt x="66" y="10"/>
                    <a:pt x="65" y="11"/>
                  </a:cubicBezTo>
                  <a:cubicBezTo>
                    <a:pt x="64" y="11"/>
                    <a:pt x="64" y="11"/>
                    <a:pt x="64" y="11"/>
                  </a:cubicBezTo>
                  <a:close/>
                  <a:moveTo>
                    <a:pt x="65" y="58"/>
                  </a:moveTo>
                  <a:cubicBezTo>
                    <a:pt x="65" y="57"/>
                    <a:pt x="64" y="57"/>
                    <a:pt x="65" y="57"/>
                  </a:cubicBezTo>
                  <a:cubicBezTo>
                    <a:pt x="65" y="57"/>
                    <a:pt x="65" y="57"/>
                    <a:pt x="65" y="58"/>
                  </a:cubicBezTo>
                  <a:cubicBezTo>
                    <a:pt x="65" y="58"/>
                    <a:pt x="65" y="59"/>
                    <a:pt x="65" y="59"/>
                  </a:cubicBezTo>
                  <a:cubicBezTo>
                    <a:pt x="64" y="59"/>
                    <a:pt x="64" y="58"/>
                    <a:pt x="65" y="58"/>
                  </a:cubicBezTo>
                  <a:close/>
                  <a:moveTo>
                    <a:pt x="27" y="29"/>
                  </a:moveTo>
                  <a:cubicBezTo>
                    <a:pt x="27" y="29"/>
                    <a:pt x="27" y="29"/>
                    <a:pt x="27" y="29"/>
                  </a:cubicBezTo>
                  <a:cubicBezTo>
                    <a:pt x="28" y="29"/>
                    <a:pt x="28" y="29"/>
                    <a:pt x="28" y="29"/>
                  </a:cubicBezTo>
                  <a:cubicBezTo>
                    <a:pt x="28" y="29"/>
                    <a:pt x="27" y="30"/>
                    <a:pt x="27" y="30"/>
                  </a:cubicBezTo>
                  <a:cubicBezTo>
                    <a:pt x="27" y="30"/>
                    <a:pt x="27" y="29"/>
                    <a:pt x="27" y="29"/>
                  </a:cubicBezTo>
                  <a:close/>
                  <a:moveTo>
                    <a:pt x="75" y="16"/>
                  </a:moveTo>
                  <a:cubicBezTo>
                    <a:pt x="75" y="16"/>
                    <a:pt x="74" y="17"/>
                    <a:pt x="74" y="17"/>
                  </a:cubicBezTo>
                  <a:cubicBezTo>
                    <a:pt x="74" y="16"/>
                    <a:pt x="74" y="16"/>
                    <a:pt x="75" y="16"/>
                  </a:cubicBezTo>
                  <a:close/>
                  <a:moveTo>
                    <a:pt x="42" y="148"/>
                  </a:moveTo>
                  <a:cubicBezTo>
                    <a:pt x="42" y="148"/>
                    <a:pt x="42" y="148"/>
                    <a:pt x="42" y="148"/>
                  </a:cubicBezTo>
                  <a:cubicBezTo>
                    <a:pt x="41" y="148"/>
                    <a:pt x="41" y="148"/>
                    <a:pt x="41" y="148"/>
                  </a:cubicBezTo>
                  <a:cubicBezTo>
                    <a:pt x="41" y="148"/>
                    <a:pt x="41" y="147"/>
                    <a:pt x="42" y="147"/>
                  </a:cubicBezTo>
                  <a:cubicBezTo>
                    <a:pt x="42" y="148"/>
                    <a:pt x="42" y="148"/>
                    <a:pt x="42" y="148"/>
                  </a:cubicBezTo>
                  <a:close/>
                  <a:moveTo>
                    <a:pt x="29" y="79"/>
                  </a:moveTo>
                  <a:cubicBezTo>
                    <a:pt x="29" y="79"/>
                    <a:pt x="28" y="79"/>
                    <a:pt x="29" y="79"/>
                  </a:cubicBezTo>
                  <a:cubicBezTo>
                    <a:pt x="29" y="78"/>
                    <a:pt x="29" y="78"/>
                    <a:pt x="29" y="78"/>
                  </a:cubicBezTo>
                  <a:cubicBezTo>
                    <a:pt x="29" y="78"/>
                    <a:pt x="29" y="78"/>
                    <a:pt x="29" y="79"/>
                  </a:cubicBezTo>
                  <a:cubicBezTo>
                    <a:pt x="29" y="79"/>
                    <a:pt x="29" y="79"/>
                    <a:pt x="29" y="79"/>
                  </a:cubicBezTo>
                  <a:close/>
                  <a:moveTo>
                    <a:pt x="86" y="124"/>
                  </a:moveTo>
                  <a:cubicBezTo>
                    <a:pt x="86" y="124"/>
                    <a:pt x="86" y="125"/>
                    <a:pt x="86" y="125"/>
                  </a:cubicBezTo>
                  <a:cubicBezTo>
                    <a:pt x="86" y="125"/>
                    <a:pt x="86" y="125"/>
                    <a:pt x="86" y="125"/>
                  </a:cubicBezTo>
                  <a:cubicBezTo>
                    <a:pt x="86" y="125"/>
                    <a:pt x="85" y="125"/>
                    <a:pt x="85" y="125"/>
                  </a:cubicBezTo>
                  <a:cubicBezTo>
                    <a:pt x="85" y="125"/>
                    <a:pt x="86" y="124"/>
                    <a:pt x="86" y="124"/>
                  </a:cubicBezTo>
                  <a:close/>
                  <a:moveTo>
                    <a:pt x="92" y="11"/>
                  </a:moveTo>
                  <a:cubicBezTo>
                    <a:pt x="92" y="11"/>
                    <a:pt x="92" y="11"/>
                    <a:pt x="92" y="11"/>
                  </a:cubicBezTo>
                  <a:cubicBezTo>
                    <a:pt x="92" y="10"/>
                    <a:pt x="92" y="10"/>
                    <a:pt x="93" y="11"/>
                  </a:cubicBezTo>
                  <a:cubicBezTo>
                    <a:pt x="93" y="11"/>
                    <a:pt x="92" y="11"/>
                    <a:pt x="92" y="11"/>
                  </a:cubicBezTo>
                  <a:close/>
                  <a:moveTo>
                    <a:pt x="11" y="93"/>
                  </a:moveTo>
                  <a:cubicBezTo>
                    <a:pt x="11" y="93"/>
                    <a:pt x="11" y="94"/>
                    <a:pt x="11" y="95"/>
                  </a:cubicBezTo>
                  <a:cubicBezTo>
                    <a:pt x="11" y="94"/>
                    <a:pt x="10" y="94"/>
                    <a:pt x="10" y="94"/>
                  </a:cubicBezTo>
                  <a:cubicBezTo>
                    <a:pt x="9" y="93"/>
                    <a:pt x="9" y="93"/>
                    <a:pt x="9" y="93"/>
                  </a:cubicBezTo>
                  <a:cubicBezTo>
                    <a:pt x="9" y="91"/>
                    <a:pt x="7" y="89"/>
                    <a:pt x="6" y="87"/>
                  </a:cubicBezTo>
                  <a:cubicBezTo>
                    <a:pt x="6" y="87"/>
                    <a:pt x="6" y="86"/>
                    <a:pt x="6" y="87"/>
                  </a:cubicBezTo>
                  <a:cubicBezTo>
                    <a:pt x="3" y="87"/>
                    <a:pt x="3" y="85"/>
                    <a:pt x="3" y="84"/>
                  </a:cubicBezTo>
                  <a:cubicBezTo>
                    <a:pt x="3" y="81"/>
                    <a:pt x="2" y="79"/>
                    <a:pt x="1" y="76"/>
                  </a:cubicBezTo>
                  <a:cubicBezTo>
                    <a:pt x="0" y="75"/>
                    <a:pt x="1" y="73"/>
                    <a:pt x="0" y="72"/>
                  </a:cubicBezTo>
                  <a:cubicBezTo>
                    <a:pt x="0" y="71"/>
                    <a:pt x="1" y="71"/>
                    <a:pt x="1" y="71"/>
                  </a:cubicBezTo>
                  <a:cubicBezTo>
                    <a:pt x="2" y="72"/>
                    <a:pt x="3" y="72"/>
                    <a:pt x="3" y="73"/>
                  </a:cubicBezTo>
                  <a:cubicBezTo>
                    <a:pt x="3" y="73"/>
                    <a:pt x="3" y="73"/>
                    <a:pt x="3" y="73"/>
                  </a:cubicBezTo>
                  <a:cubicBezTo>
                    <a:pt x="4" y="73"/>
                    <a:pt x="4" y="74"/>
                    <a:pt x="3" y="74"/>
                  </a:cubicBezTo>
                  <a:cubicBezTo>
                    <a:pt x="3" y="75"/>
                    <a:pt x="3" y="75"/>
                    <a:pt x="3" y="76"/>
                  </a:cubicBezTo>
                  <a:cubicBezTo>
                    <a:pt x="5" y="76"/>
                    <a:pt x="4" y="77"/>
                    <a:pt x="4" y="77"/>
                  </a:cubicBezTo>
                  <a:cubicBezTo>
                    <a:pt x="4" y="78"/>
                    <a:pt x="4" y="79"/>
                    <a:pt x="4" y="79"/>
                  </a:cubicBezTo>
                  <a:cubicBezTo>
                    <a:pt x="5" y="79"/>
                    <a:pt x="4" y="80"/>
                    <a:pt x="4" y="80"/>
                  </a:cubicBezTo>
                  <a:cubicBezTo>
                    <a:pt x="4" y="81"/>
                    <a:pt x="4" y="81"/>
                    <a:pt x="5" y="81"/>
                  </a:cubicBezTo>
                  <a:cubicBezTo>
                    <a:pt x="5" y="81"/>
                    <a:pt x="5" y="81"/>
                    <a:pt x="5" y="82"/>
                  </a:cubicBezTo>
                  <a:cubicBezTo>
                    <a:pt x="5" y="82"/>
                    <a:pt x="5" y="83"/>
                    <a:pt x="6" y="83"/>
                  </a:cubicBezTo>
                  <a:cubicBezTo>
                    <a:pt x="6" y="83"/>
                    <a:pt x="7" y="84"/>
                    <a:pt x="7" y="84"/>
                  </a:cubicBezTo>
                  <a:cubicBezTo>
                    <a:pt x="7" y="85"/>
                    <a:pt x="8" y="86"/>
                    <a:pt x="9" y="87"/>
                  </a:cubicBezTo>
                  <a:cubicBezTo>
                    <a:pt x="9" y="87"/>
                    <a:pt x="10" y="87"/>
                    <a:pt x="9" y="87"/>
                  </a:cubicBezTo>
                  <a:cubicBezTo>
                    <a:pt x="9" y="89"/>
                    <a:pt x="10" y="90"/>
                    <a:pt x="10" y="92"/>
                  </a:cubicBezTo>
                  <a:cubicBezTo>
                    <a:pt x="10" y="92"/>
                    <a:pt x="10" y="92"/>
                    <a:pt x="10" y="92"/>
                  </a:cubicBezTo>
                  <a:cubicBezTo>
                    <a:pt x="11" y="92"/>
                    <a:pt x="11" y="93"/>
                    <a:pt x="11" y="93"/>
                  </a:cubicBezTo>
                  <a:close/>
                  <a:moveTo>
                    <a:pt x="124" y="75"/>
                  </a:moveTo>
                  <a:cubicBezTo>
                    <a:pt x="124" y="75"/>
                    <a:pt x="124" y="75"/>
                    <a:pt x="124" y="75"/>
                  </a:cubicBezTo>
                  <a:cubicBezTo>
                    <a:pt x="124" y="75"/>
                    <a:pt x="123" y="75"/>
                    <a:pt x="123" y="75"/>
                  </a:cubicBezTo>
                  <a:cubicBezTo>
                    <a:pt x="124" y="75"/>
                    <a:pt x="124" y="75"/>
                    <a:pt x="124" y="75"/>
                  </a:cubicBezTo>
                  <a:cubicBezTo>
                    <a:pt x="124" y="75"/>
                    <a:pt x="124" y="75"/>
                    <a:pt x="124" y="75"/>
                  </a:cubicBezTo>
                  <a:close/>
                  <a:moveTo>
                    <a:pt x="62" y="52"/>
                  </a:moveTo>
                  <a:cubicBezTo>
                    <a:pt x="62" y="52"/>
                    <a:pt x="62" y="51"/>
                    <a:pt x="62" y="51"/>
                  </a:cubicBezTo>
                  <a:cubicBezTo>
                    <a:pt x="62" y="51"/>
                    <a:pt x="62" y="52"/>
                    <a:pt x="62" y="52"/>
                  </a:cubicBezTo>
                  <a:cubicBezTo>
                    <a:pt x="62" y="52"/>
                    <a:pt x="62" y="52"/>
                    <a:pt x="62" y="52"/>
                  </a:cubicBezTo>
                  <a:cubicBezTo>
                    <a:pt x="62" y="52"/>
                    <a:pt x="62" y="52"/>
                    <a:pt x="62" y="5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50" name="Freeform 838">
              <a:extLst>
                <a:ext uri="{FF2B5EF4-FFF2-40B4-BE49-F238E27FC236}">
                  <a16:creationId xmlns:a16="http://schemas.microsoft.com/office/drawing/2014/main" id="{0182189B-7C3A-4D70-8288-A7399C798B2B}"/>
                </a:ext>
              </a:extLst>
            </p:cNvPr>
            <p:cNvSpPr>
              <a:spLocks/>
            </p:cNvSpPr>
            <p:nvPr/>
          </p:nvSpPr>
          <p:spPr bwMode="auto">
            <a:xfrm>
              <a:off x="6629209" y="2770439"/>
              <a:ext cx="101666" cy="53537"/>
            </a:xfrm>
            <a:custGeom>
              <a:avLst/>
              <a:gdLst>
                <a:gd name="T0" fmla="*/ 0 w 22"/>
                <a:gd name="T1" fmla="*/ 12 h 14"/>
                <a:gd name="T2" fmla="*/ 2 w 22"/>
                <a:gd name="T3" fmla="*/ 8 h 14"/>
                <a:gd name="T4" fmla="*/ 2 w 22"/>
                <a:gd name="T5" fmla="*/ 6 h 14"/>
                <a:gd name="T6" fmla="*/ 3 w 22"/>
                <a:gd name="T7" fmla="*/ 6 h 14"/>
                <a:gd name="T8" fmla="*/ 7 w 22"/>
                <a:gd name="T9" fmla="*/ 4 h 14"/>
                <a:gd name="T10" fmla="*/ 8 w 22"/>
                <a:gd name="T11" fmla="*/ 2 h 14"/>
                <a:gd name="T12" fmla="*/ 9 w 22"/>
                <a:gd name="T13" fmla="*/ 0 h 14"/>
                <a:gd name="T14" fmla="*/ 8 w 22"/>
                <a:gd name="T15" fmla="*/ 3 h 14"/>
                <a:gd name="T16" fmla="*/ 6 w 22"/>
                <a:gd name="T17" fmla="*/ 6 h 14"/>
                <a:gd name="T18" fmla="*/ 7 w 22"/>
                <a:gd name="T19" fmla="*/ 6 h 14"/>
                <a:gd name="T20" fmla="*/ 8 w 22"/>
                <a:gd name="T21" fmla="*/ 7 h 14"/>
                <a:gd name="T22" fmla="*/ 10 w 22"/>
                <a:gd name="T23" fmla="*/ 7 h 14"/>
                <a:gd name="T24" fmla="*/ 10 w 22"/>
                <a:gd name="T25" fmla="*/ 5 h 14"/>
                <a:gd name="T26" fmla="*/ 11 w 22"/>
                <a:gd name="T27" fmla="*/ 3 h 14"/>
                <a:gd name="T28" fmla="*/ 12 w 22"/>
                <a:gd name="T29" fmla="*/ 3 h 14"/>
                <a:gd name="T30" fmla="*/ 12 w 22"/>
                <a:gd name="T31" fmla="*/ 4 h 14"/>
                <a:gd name="T32" fmla="*/ 13 w 22"/>
                <a:gd name="T33" fmla="*/ 3 h 14"/>
                <a:gd name="T34" fmla="*/ 13 w 22"/>
                <a:gd name="T35" fmla="*/ 4 h 14"/>
                <a:gd name="T36" fmla="*/ 14 w 22"/>
                <a:gd name="T37" fmla="*/ 4 h 14"/>
                <a:gd name="T38" fmla="*/ 16 w 22"/>
                <a:gd name="T39" fmla="*/ 5 h 14"/>
                <a:gd name="T40" fmla="*/ 17 w 22"/>
                <a:gd name="T41" fmla="*/ 6 h 14"/>
                <a:gd name="T42" fmla="*/ 17 w 22"/>
                <a:gd name="T43" fmla="*/ 5 h 14"/>
                <a:gd name="T44" fmla="*/ 19 w 22"/>
                <a:gd name="T45" fmla="*/ 5 h 14"/>
                <a:gd name="T46" fmla="*/ 20 w 22"/>
                <a:gd name="T47" fmla="*/ 6 h 14"/>
                <a:gd name="T48" fmla="*/ 21 w 22"/>
                <a:gd name="T49" fmla="*/ 7 h 14"/>
                <a:gd name="T50" fmla="*/ 20 w 22"/>
                <a:gd name="T51" fmla="*/ 10 h 14"/>
                <a:gd name="T52" fmla="*/ 20 w 22"/>
                <a:gd name="T53" fmla="*/ 12 h 14"/>
                <a:gd name="T54" fmla="*/ 21 w 22"/>
                <a:gd name="T55" fmla="*/ 13 h 14"/>
                <a:gd name="T56" fmla="*/ 17 w 22"/>
                <a:gd name="T57" fmla="*/ 13 h 14"/>
                <a:gd name="T58" fmla="*/ 14 w 22"/>
                <a:gd name="T59" fmla="*/ 13 h 14"/>
                <a:gd name="T60" fmla="*/ 10 w 22"/>
                <a:gd name="T61" fmla="*/ 13 h 14"/>
                <a:gd name="T62" fmla="*/ 7 w 22"/>
                <a:gd name="T63" fmla="*/ 13 h 14"/>
                <a:gd name="T64" fmla="*/ 0 w 22"/>
                <a:gd name="T6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4">
                  <a:moveTo>
                    <a:pt x="0" y="12"/>
                  </a:moveTo>
                  <a:cubicBezTo>
                    <a:pt x="1" y="11"/>
                    <a:pt x="2" y="10"/>
                    <a:pt x="2" y="8"/>
                  </a:cubicBezTo>
                  <a:cubicBezTo>
                    <a:pt x="2" y="8"/>
                    <a:pt x="1" y="7"/>
                    <a:pt x="2" y="6"/>
                  </a:cubicBezTo>
                  <a:cubicBezTo>
                    <a:pt x="2" y="6"/>
                    <a:pt x="3" y="6"/>
                    <a:pt x="3" y="6"/>
                  </a:cubicBezTo>
                  <a:cubicBezTo>
                    <a:pt x="5" y="6"/>
                    <a:pt x="6" y="6"/>
                    <a:pt x="7" y="4"/>
                  </a:cubicBezTo>
                  <a:cubicBezTo>
                    <a:pt x="7" y="4"/>
                    <a:pt x="8" y="3"/>
                    <a:pt x="8" y="2"/>
                  </a:cubicBezTo>
                  <a:cubicBezTo>
                    <a:pt x="9" y="2"/>
                    <a:pt x="9" y="1"/>
                    <a:pt x="9" y="0"/>
                  </a:cubicBezTo>
                  <a:cubicBezTo>
                    <a:pt x="10" y="1"/>
                    <a:pt x="9" y="2"/>
                    <a:pt x="8" y="3"/>
                  </a:cubicBezTo>
                  <a:cubicBezTo>
                    <a:pt x="8" y="4"/>
                    <a:pt x="7" y="5"/>
                    <a:pt x="6" y="6"/>
                  </a:cubicBezTo>
                  <a:cubicBezTo>
                    <a:pt x="6" y="6"/>
                    <a:pt x="6" y="6"/>
                    <a:pt x="7" y="6"/>
                  </a:cubicBezTo>
                  <a:cubicBezTo>
                    <a:pt x="7" y="6"/>
                    <a:pt x="7" y="6"/>
                    <a:pt x="8" y="7"/>
                  </a:cubicBezTo>
                  <a:cubicBezTo>
                    <a:pt x="8" y="7"/>
                    <a:pt x="9" y="7"/>
                    <a:pt x="10" y="7"/>
                  </a:cubicBezTo>
                  <a:cubicBezTo>
                    <a:pt x="11" y="6"/>
                    <a:pt x="10" y="5"/>
                    <a:pt x="10" y="5"/>
                  </a:cubicBezTo>
                  <a:cubicBezTo>
                    <a:pt x="10" y="4"/>
                    <a:pt x="11" y="3"/>
                    <a:pt x="11" y="3"/>
                  </a:cubicBezTo>
                  <a:cubicBezTo>
                    <a:pt x="11" y="2"/>
                    <a:pt x="11" y="3"/>
                    <a:pt x="12" y="3"/>
                  </a:cubicBezTo>
                  <a:cubicBezTo>
                    <a:pt x="12" y="3"/>
                    <a:pt x="12" y="3"/>
                    <a:pt x="12" y="4"/>
                  </a:cubicBezTo>
                  <a:cubicBezTo>
                    <a:pt x="13" y="4"/>
                    <a:pt x="13" y="4"/>
                    <a:pt x="13" y="3"/>
                  </a:cubicBezTo>
                  <a:cubicBezTo>
                    <a:pt x="13" y="4"/>
                    <a:pt x="13" y="4"/>
                    <a:pt x="13" y="4"/>
                  </a:cubicBezTo>
                  <a:cubicBezTo>
                    <a:pt x="13" y="4"/>
                    <a:pt x="14" y="4"/>
                    <a:pt x="14" y="4"/>
                  </a:cubicBezTo>
                  <a:cubicBezTo>
                    <a:pt x="14" y="5"/>
                    <a:pt x="15" y="5"/>
                    <a:pt x="16" y="5"/>
                  </a:cubicBezTo>
                  <a:cubicBezTo>
                    <a:pt x="16" y="5"/>
                    <a:pt x="16" y="6"/>
                    <a:pt x="17" y="6"/>
                  </a:cubicBezTo>
                  <a:cubicBezTo>
                    <a:pt x="17" y="5"/>
                    <a:pt x="17" y="5"/>
                    <a:pt x="17" y="5"/>
                  </a:cubicBezTo>
                  <a:cubicBezTo>
                    <a:pt x="17" y="5"/>
                    <a:pt x="19" y="5"/>
                    <a:pt x="19" y="5"/>
                  </a:cubicBezTo>
                  <a:cubicBezTo>
                    <a:pt x="19" y="5"/>
                    <a:pt x="20" y="6"/>
                    <a:pt x="20" y="6"/>
                  </a:cubicBezTo>
                  <a:cubicBezTo>
                    <a:pt x="20" y="7"/>
                    <a:pt x="21" y="7"/>
                    <a:pt x="21" y="7"/>
                  </a:cubicBezTo>
                  <a:cubicBezTo>
                    <a:pt x="22" y="8"/>
                    <a:pt x="20" y="9"/>
                    <a:pt x="20" y="10"/>
                  </a:cubicBezTo>
                  <a:cubicBezTo>
                    <a:pt x="20" y="11"/>
                    <a:pt x="20" y="11"/>
                    <a:pt x="20" y="12"/>
                  </a:cubicBezTo>
                  <a:cubicBezTo>
                    <a:pt x="20" y="12"/>
                    <a:pt x="20" y="13"/>
                    <a:pt x="21" y="13"/>
                  </a:cubicBezTo>
                  <a:cubicBezTo>
                    <a:pt x="19" y="14"/>
                    <a:pt x="18" y="13"/>
                    <a:pt x="17" y="13"/>
                  </a:cubicBezTo>
                  <a:cubicBezTo>
                    <a:pt x="16" y="13"/>
                    <a:pt x="15" y="13"/>
                    <a:pt x="14" y="13"/>
                  </a:cubicBezTo>
                  <a:cubicBezTo>
                    <a:pt x="13" y="13"/>
                    <a:pt x="11" y="13"/>
                    <a:pt x="10" y="13"/>
                  </a:cubicBezTo>
                  <a:cubicBezTo>
                    <a:pt x="9" y="13"/>
                    <a:pt x="8" y="13"/>
                    <a:pt x="7" y="13"/>
                  </a:cubicBezTo>
                  <a:cubicBezTo>
                    <a:pt x="4" y="12"/>
                    <a:pt x="2" y="12"/>
                    <a:pt x="0" y="1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51" name="Freeform 796">
              <a:extLst>
                <a:ext uri="{FF2B5EF4-FFF2-40B4-BE49-F238E27FC236}">
                  <a16:creationId xmlns:a16="http://schemas.microsoft.com/office/drawing/2014/main" id="{A309F930-50F7-4DF0-A7BC-6BDD28AA4BCB}"/>
                </a:ext>
              </a:extLst>
            </p:cNvPr>
            <p:cNvSpPr>
              <a:spLocks noEditPoints="1"/>
            </p:cNvSpPr>
            <p:nvPr/>
          </p:nvSpPr>
          <p:spPr bwMode="auto">
            <a:xfrm>
              <a:off x="6450849" y="2797932"/>
              <a:ext cx="317484" cy="245980"/>
            </a:xfrm>
            <a:custGeom>
              <a:avLst/>
              <a:gdLst>
                <a:gd name="T0" fmla="*/ 1 w 68"/>
                <a:gd name="T1" fmla="*/ 12 h 65"/>
                <a:gd name="T2" fmla="*/ 2 w 68"/>
                <a:gd name="T3" fmla="*/ 11 h 65"/>
                <a:gd name="T4" fmla="*/ 6 w 68"/>
                <a:gd name="T5" fmla="*/ 44 h 65"/>
                <a:gd name="T6" fmla="*/ 9 w 68"/>
                <a:gd name="T7" fmla="*/ 46 h 65"/>
                <a:gd name="T8" fmla="*/ 12 w 68"/>
                <a:gd name="T9" fmla="*/ 47 h 65"/>
                <a:gd name="T10" fmla="*/ 15 w 68"/>
                <a:gd name="T11" fmla="*/ 47 h 65"/>
                <a:gd name="T12" fmla="*/ 14 w 68"/>
                <a:gd name="T13" fmla="*/ 49 h 65"/>
                <a:gd name="T14" fmla="*/ 16 w 68"/>
                <a:gd name="T15" fmla="*/ 52 h 65"/>
                <a:gd name="T16" fmla="*/ 19 w 68"/>
                <a:gd name="T17" fmla="*/ 52 h 65"/>
                <a:gd name="T18" fmla="*/ 19 w 68"/>
                <a:gd name="T19" fmla="*/ 50 h 65"/>
                <a:gd name="T20" fmla="*/ 22 w 68"/>
                <a:gd name="T21" fmla="*/ 51 h 65"/>
                <a:gd name="T22" fmla="*/ 24 w 68"/>
                <a:gd name="T23" fmla="*/ 53 h 65"/>
                <a:gd name="T24" fmla="*/ 26 w 68"/>
                <a:gd name="T25" fmla="*/ 54 h 65"/>
                <a:gd name="T26" fmla="*/ 29 w 68"/>
                <a:gd name="T27" fmla="*/ 55 h 65"/>
                <a:gd name="T28" fmla="*/ 31 w 68"/>
                <a:gd name="T29" fmla="*/ 58 h 65"/>
                <a:gd name="T30" fmla="*/ 34 w 68"/>
                <a:gd name="T31" fmla="*/ 60 h 65"/>
                <a:gd name="T32" fmla="*/ 36 w 68"/>
                <a:gd name="T33" fmla="*/ 59 h 65"/>
                <a:gd name="T34" fmla="*/ 37 w 68"/>
                <a:gd name="T35" fmla="*/ 59 h 65"/>
                <a:gd name="T36" fmla="*/ 38 w 68"/>
                <a:gd name="T37" fmla="*/ 61 h 65"/>
                <a:gd name="T38" fmla="*/ 39 w 68"/>
                <a:gd name="T39" fmla="*/ 62 h 65"/>
                <a:gd name="T40" fmla="*/ 41 w 68"/>
                <a:gd name="T41" fmla="*/ 62 h 65"/>
                <a:gd name="T42" fmla="*/ 43 w 68"/>
                <a:gd name="T43" fmla="*/ 60 h 65"/>
                <a:gd name="T44" fmla="*/ 45 w 68"/>
                <a:gd name="T45" fmla="*/ 61 h 65"/>
                <a:gd name="T46" fmla="*/ 47 w 68"/>
                <a:gd name="T47" fmla="*/ 60 h 65"/>
                <a:gd name="T48" fmla="*/ 51 w 68"/>
                <a:gd name="T49" fmla="*/ 60 h 65"/>
                <a:gd name="T50" fmla="*/ 53 w 68"/>
                <a:gd name="T51" fmla="*/ 61 h 65"/>
                <a:gd name="T52" fmla="*/ 56 w 68"/>
                <a:gd name="T53" fmla="*/ 64 h 65"/>
                <a:gd name="T54" fmla="*/ 59 w 68"/>
                <a:gd name="T55" fmla="*/ 65 h 65"/>
                <a:gd name="T56" fmla="*/ 58 w 68"/>
                <a:gd name="T57" fmla="*/ 62 h 65"/>
                <a:gd name="T58" fmla="*/ 58 w 68"/>
                <a:gd name="T59" fmla="*/ 58 h 65"/>
                <a:gd name="T60" fmla="*/ 62 w 68"/>
                <a:gd name="T61" fmla="*/ 53 h 65"/>
                <a:gd name="T62" fmla="*/ 65 w 68"/>
                <a:gd name="T63" fmla="*/ 50 h 65"/>
                <a:gd name="T64" fmla="*/ 67 w 68"/>
                <a:gd name="T65" fmla="*/ 46 h 65"/>
                <a:gd name="T66" fmla="*/ 67 w 68"/>
                <a:gd name="T67" fmla="*/ 44 h 65"/>
                <a:gd name="T68" fmla="*/ 65 w 68"/>
                <a:gd name="T69" fmla="*/ 40 h 65"/>
                <a:gd name="T70" fmla="*/ 64 w 68"/>
                <a:gd name="T71" fmla="*/ 37 h 65"/>
                <a:gd name="T72" fmla="*/ 62 w 68"/>
                <a:gd name="T73" fmla="*/ 30 h 65"/>
                <a:gd name="T74" fmla="*/ 67 w 68"/>
                <a:gd name="T75" fmla="*/ 25 h 65"/>
                <a:gd name="T76" fmla="*/ 66 w 68"/>
                <a:gd name="T77" fmla="*/ 19 h 65"/>
                <a:gd name="T78" fmla="*/ 63 w 68"/>
                <a:gd name="T79" fmla="*/ 11 h 65"/>
                <a:gd name="T80" fmla="*/ 61 w 68"/>
                <a:gd name="T81" fmla="*/ 7 h 65"/>
                <a:gd name="T82" fmla="*/ 58 w 68"/>
                <a:gd name="T83" fmla="*/ 6 h 65"/>
                <a:gd name="T84" fmla="*/ 48 w 68"/>
                <a:gd name="T85" fmla="*/ 6 h 65"/>
                <a:gd name="T86" fmla="*/ 38 w 68"/>
                <a:gd name="T87" fmla="*/ 5 h 65"/>
                <a:gd name="T88" fmla="*/ 31 w 68"/>
                <a:gd name="T89" fmla="*/ 6 h 65"/>
                <a:gd name="T90" fmla="*/ 30 w 68"/>
                <a:gd name="T91" fmla="*/ 1 h 65"/>
                <a:gd name="T92" fmla="*/ 32 w 68"/>
                <a:gd name="T93" fmla="*/ 3 h 65"/>
                <a:gd name="T94" fmla="*/ 28 w 68"/>
                <a:gd name="T95" fmla="*/ 1 h 65"/>
                <a:gd name="T96" fmla="*/ 19 w 68"/>
                <a:gd name="T97" fmla="*/ 3 h 65"/>
                <a:gd name="T98" fmla="*/ 14 w 68"/>
                <a:gd name="T99" fmla="*/ 7 h 65"/>
                <a:gd name="T100" fmla="*/ 8 w 68"/>
                <a:gd name="T101" fmla="*/ 9 h 65"/>
                <a:gd name="T102" fmla="*/ 3 w 68"/>
                <a:gd name="T103" fmla="*/ 11 h 65"/>
                <a:gd name="T104" fmla="*/ 4 w 68"/>
                <a:gd name="T105" fmla="*/ 14 h 65"/>
                <a:gd name="T106" fmla="*/ 3 w 68"/>
                <a:gd name="T107" fmla="*/ 14 h 65"/>
                <a:gd name="T108" fmla="*/ 2 w 68"/>
                <a:gd name="T109" fmla="*/ 16 h 65"/>
                <a:gd name="T110" fmla="*/ 2 w 68"/>
                <a:gd name="T111" fmla="*/ 21 h 65"/>
                <a:gd name="T112" fmla="*/ 4 w 68"/>
                <a:gd name="T113" fmla="*/ 26 h 65"/>
                <a:gd name="T114" fmla="*/ 4 w 68"/>
                <a:gd name="T115" fmla="*/ 30 h 65"/>
                <a:gd name="T116" fmla="*/ 5 w 68"/>
                <a:gd name="T117" fmla="*/ 33 h 65"/>
                <a:gd name="T118" fmla="*/ 4 w 68"/>
                <a:gd name="T119" fmla="*/ 34 h 65"/>
                <a:gd name="T120" fmla="*/ 5 w 68"/>
                <a:gd name="T121" fmla="*/ 38 h 65"/>
                <a:gd name="T122" fmla="*/ 6 w 68"/>
                <a:gd name="T123" fmla="*/ 43 h 65"/>
                <a:gd name="T124" fmla="*/ 6 w 68"/>
                <a:gd name="T125"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 h="65">
                  <a:moveTo>
                    <a:pt x="2" y="12"/>
                  </a:moveTo>
                  <a:cubicBezTo>
                    <a:pt x="1" y="13"/>
                    <a:pt x="1" y="12"/>
                    <a:pt x="1" y="12"/>
                  </a:cubicBezTo>
                  <a:cubicBezTo>
                    <a:pt x="1" y="11"/>
                    <a:pt x="1" y="11"/>
                    <a:pt x="1" y="11"/>
                  </a:cubicBezTo>
                  <a:cubicBezTo>
                    <a:pt x="1" y="11"/>
                    <a:pt x="2" y="11"/>
                    <a:pt x="2" y="11"/>
                  </a:cubicBezTo>
                  <a:cubicBezTo>
                    <a:pt x="2" y="12"/>
                    <a:pt x="2" y="12"/>
                    <a:pt x="2" y="12"/>
                  </a:cubicBezTo>
                  <a:close/>
                  <a:moveTo>
                    <a:pt x="6" y="44"/>
                  </a:moveTo>
                  <a:cubicBezTo>
                    <a:pt x="6" y="44"/>
                    <a:pt x="7" y="43"/>
                    <a:pt x="8" y="44"/>
                  </a:cubicBezTo>
                  <a:cubicBezTo>
                    <a:pt x="8" y="44"/>
                    <a:pt x="8" y="45"/>
                    <a:pt x="9" y="46"/>
                  </a:cubicBezTo>
                  <a:cubicBezTo>
                    <a:pt x="9" y="46"/>
                    <a:pt x="10" y="46"/>
                    <a:pt x="11" y="46"/>
                  </a:cubicBezTo>
                  <a:cubicBezTo>
                    <a:pt x="11" y="46"/>
                    <a:pt x="12" y="46"/>
                    <a:pt x="12" y="47"/>
                  </a:cubicBezTo>
                  <a:cubicBezTo>
                    <a:pt x="12" y="47"/>
                    <a:pt x="13" y="47"/>
                    <a:pt x="13" y="47"/>
                  </a:cubicBezTo>
                  <a:cubicBezTo>
                    <a:pt x="14" y="48"/>
                    <a:pt x="14" y="47"/>
                    <a:pt x="15" y="47"/>
                  </a:cubicBezTo>
                  <a:cubicBezTo>
                    <a:pt x="15" y="47"/>
                    <a:pt x="16" y="48"/>
                    <a:pt x="16" y="49"/>
                  </a:cubicBezTo>
                  <a:cubicBezTo>
                    <a:pt x="15" y="49"/>
                    <a:pt x="15" y="49"/>
                    <a:pt x="14" y="49"/>
                  </a:cubicBezTo>
                  <a:cubicBezTo>
                    <a:pt x="14" y="50"/>
                    <a:pt x="15" y="50"/>
                    <a:pt x="15" y="50"/>
                  </a:cubicBezTo>
                  <a:cubicBezTo>
                    <a:pt x="16" y="51"/>
                    <a:pt x="16" y="51"/>
                    <a:pt x="16" y="52"/>
                  </a:cubicBezTo>
                  <a:cubicBezTo>
                    <a:pt x="17" y="52"/>
                    <a:pt x="16" y="53"/>
                    <a:pt x="17" y="53"/>
                  </a:cubicBezTo>
                  <a:cubicBezTo>
                    <a:pt x="17" y="53"/>
                    <a:pt x="19" y="52"/>
                    <a:pt x="19" y="52"/>
                  </a:cubicBezTo>
                  <a:cubicBezTo>
                    <a:pt x="20" y="52"/>
                    <a:pt x="19" y="52"/>
                    <a:pt x="19" y="51"/>
                  </a:cubicBezTo>
                  <a:cubicBezTo>
                    <a:pt x="19" y="51"/>
                    <a:pt x="19" y="50"/>
                    <a:pt x="19" y="50"/>
                  </a:cubicBezTo>
                  <a:cubicBezTo>
                    <a:pt x="20" y="50"/>
                    <a:pt x="21" y="50"/>
                    <a:pt x="21" y="50"/>
                  </a:cubicBezTo>
                  <a:cubicBezTo>
                    <a:pt x="21" y="51"/>
                    <a:pt x="22" y="51"/>
                    <a:pt x="22" y="51"/>
                  </a:cubicBezTo>
                  <a:cubicBezTo>
                    <a:pt x="23" y="52"/>
                    <a:pt x="24" y="51"/>
                    <a:pt x="25" y="51"/>
                  </a:cubicBezTo>
                  <a:cubicBezTo>
                    <a:pt x="25" y="52"/>
                    <a:pt x="23" y="52"/>
                    <a:pt x="24" y="53"/>
                  </a:cubicBezTo>
                  <a:cubicBezTo>
                    <a:pt x="24" y="53"/>
                    <a:pt x="24" y="53"/>
                    <a:pt x="25" y="53"/>
                  </a:cubicBezTo>
                  <a:cubicBezTo>
                    <a:pt x="25" y="54"/>
                    <a:pt x="25" y="54"/>
                    <a:pt x="26" y="54"/>
                  </a:cubicBezTo>
                  <a:cubicBezTo>
                    <a:pt x="26" y="54"/>
                    <a:pt x="26" y="54"/>
                    <a:pt x="27" y="54"/>
                  </a:cubicBezTo>
                  <a:cubicBezTo>
                    <a:pt x="28" y="54"/>
                    <a:pt x="28" y="55"/>
                    <a:pt x="29" y="55"/>
                  </a:cubicBezTo>
                  <a:cubicBezTo>
                    <a:pt x="30" y="55"/>
                    <a:pt x="30" y="55"/>
                    <a:pt x="30" y="56"/>
                  </a:cubicBezTo>
                  <a:cubicBezTo>
                    <a:pt x="30" y="57"/>
                    <a:pt x="31" y="57"/>
                    <a:pt x="31" y="58"/>
                  </a:cubicBezTo>
                  <a:cubicBezTo>
                    <a:pt x="32" y="58"/>
                    <a:pt x="32" y="59"/>
                    <a:pt x="32" y="60"/>
                  </a:cubicBezTo>
                  <a:cubicBezTo>
                    <a:pt x="33" y="60"/>
                    <a:pt x="33" y="61"/>
                    <a:pt x="34" y="60"/>
                  </a:cubicBezTo>
                  <a:cubicBezTo>
                    <a:pt x="34" y="60"/>
                    <a:pt x="34" y="59"/>
                    <a:pt x="34" y="59"/>
                  </a:cubicBezTo>
                  <a:cubicBezTo>
                    <a:pt x="35" y="59"/>
                    <a:pt x="35" y="59"/>
                    <a:pt x="36" y="59"/>
                  </a:cubicBezTo>
                  <a:cubicBezTo>
                    <a:pt x="36" y="59"/>
                    <a:pt x="36" y="58"/>
                    <a:pt x="36" y="58"/>
                  </a:cubicBezTo>
                  <a:cubicBezTo>
                    <a:pt x="37" y="59"/>
                    <a:pt x="36" y="59"/>
                    <a:pt x="37" y="59"/>
                  </a:cubicBezTo>
                  <a:cubicBezTo>
                    <a:pt x="37" y="60"/>
                    <a:pt x="37" y="60"/>
                    <a:pt x="37" y="60"/>
                  </a:cubicBezTo>
                  <a:cubicBezTo>
                    <a:pt x="38" y="60"/>
                    <a:pt x="38" y="60"/>
                    <a:pt x="38" y="61"/>
                  </a:cubicBezTo>
                  <a:cubicBezTo>
                    <a:pt x="39" y="61"/>
                    <a:pt x="38" y="62"/>
                    <a:pt x="38" y="63"/>
                  </a:cubicBezTo>
                  <a:cubicBezTo>
                    <a:pt x="39" y="63"/>
                    <a:pt x="39" y="62"/>
                    <a:pt x="39" y="62"/>
                  </a:cubicBezTo>
                  <a:cubicBezTo>
                    <a:pt x="40" y="62"/>
                    <a:pt x="40" y="63"/>
                    <a:pt x="40" y="62"/>
                  </a:cubicBezTo>
                  <a:cubicBezTo>
                    <a:pt x="40" y="62"/>
                    <a:pt x="41" y="62"/>
                    <a:pt x="41" y="62"/>
                  </a:cubicBezTo>
                  <a:cubicBezTo>
                    <a:pt x="41" y="61"/>
                    <a:pt x="41" y="61"/>
                    <a:pt x="42" y="61"/>
                  </a:cubicBezTo>
                  <a:cubicBezTo>
                    <a:pt x="42" y="61"/>
                    <a:pt x="42" y="60"/>
                    <a:pt x="43" y="60"/>
                  </a:cubicBezTo>
                  <a:cubicBezTo>
                    <a:pt x="44" y="60"/>
                    <a:pt x="44" y="61"/>
                    <a:pt x="44" y="61"/>
                  </a:cubicBezTo>
                  <a:cubicBezTo>
                    <a:pt x="44" y="61"/>
                    <a:pt x="45" y="61"/>
                    <a:pt x="45" y="61"/>
                  </a:cubicBezTo>
                  <a:cubicBezTo>
                    <a:pt x="46" y="61"/>
                    <a:pt x="46" y="61"/>
                    <a:pt x="47" y="61"/>
                  </a:cubicBezTo>
                  <a:cubicBezTo>
                    <a:pt x="47" y="61"/>
                    <a:pt x="47" y="60"/>
                    <a:pt x="47" y="60"/>
                  </a:cubicBezTo>
                  <a:cubicBezTo>
                    <a:pt x="48" y="60"/>
                    <a:pt x="49" y="60"/>
                    <a:pt x="49" y="60"/>
                  </a:cubicBezTo>
                  <a:cubicBezTo>
                    <a:pt x="50" y="60"/>
                    <a:pt x="50" y="60"/>
                    <a:pt x="51" y="60"/>
                  </a:cubicBezTo>
                  <a:cubicBezTo>
                    <a:pt x="51" y="60"/>
                    <a:pt x="51" y="61"/>
                    <a:pt x="51" y="61"/>
                  </a:cubicBezTo>
                  <a:cubicBezTo>
                    <a:pt x="52" y="61"/>
                    <a:pt x="52" y="61"/>
                    <a:pt x="53" y="61"/>
                  </a:cubicBezTo>
                  <a:cubicBezTo>
                    <a:pt x="53" y="61"/>
                    <a:pt x="53" y="62"/>
                    <a:pt x="54" y="62"/>
                  </a:cubicBezTo>
                  <a:cubicBezTo>
                    <a:pt x="54" y="63"/>
                    <a:pt x="56" y="63"/>
                    <a:pt x="56" y="64"/>
                  </a:cubicBezTo>
                  <a:cubicBezTo>
                    <a:pt x="57" y="64"/>
                    <a:pt x="57" y="64"/>
                    <a:pt x="57" y="64"/>
                  </a:cubicBezTo>
                  <a:cubicBezTo>
                    <a:pt x="58" y="64"/>
                    <a:pt x="58" y="65"/>
                    <a:pt x="59" y="65"/>
                  </a:cubicBezTo>
                  <a:cubicBezTo>
                    <a:pt x="59" y="65"/>
                    <a:pt x="59" y="64"/>
                    <a:pt x="59" y="64"/>
                  </a:cubicBezTo>
                  <a:cubicBezTo>
                    <a:pt x="59" y="63"/>
                    <a:pt x="58" y="63"/>
                    <a:pt x="58" y="62"/>
                  </a:cubicBezTo>
                  <a:cubicBezTo>
                    <a:pt x="58" y="61"/>
                    <a:pt x="58" y="61"/>
                    <a:pt x="58" y="60"/>
                  </a:cubicBezTo>
                  <a:cubicBezTo>
                    <a:pt x="58" y="59"/>
                    <a:pt x="58" y="59"/>
                    <a:pt x="58" y="58"/>
                  </a:cubicBezTo>
                  <a:cubicBezTo>
                    <a:pt x="59" y="57"/>
                    <a:pt x="59" y="56"/>
                    <a:pt x="60" y="56"/>
                  </a:cubicBezTo>
                  <a:cubicBezTo>
                    <a:pt x="61" y="55"/>
                    <a:pt x="61" y="54"/>
                    <a:pt x="62" y="53"/>
                  </a:cubicBezTo>
                  <a:cubicBezTo>
                    <a:pt x="63" y="53"/>
                    <a:pt x="63" y="52"/>
                    <a:pt x="64" y="51"/>
                  </a:cubicBezTo>
                  <a:cubicBezTo>
                    <a:pt x="65" y="51"/>
                    <a:pt x="65" y="51"/>
                    <a:pt x="65" y="50"/>
                  </a:cubicBezTo>
                  <a:cubicBezTo>
                    <a:pt x="66" y="50"/>
                    <a:pt x="66" y="50"/>
                    <a:pt x="67" y="50"/>
                  </a:cubicBezTo>
                  <a:cubicBezTo>
                    <a:pt x="67" y="49"/>
                    <a:pt x="68" y="48"/>
                    <a:pt x="67" y="46"/>
                  </a:cubicBezTo>
                  <a:cubicBezTo>
                    <a:pt x="66" y="46"/>
                    <a:pt x="67" y="45"/>
                    <a:pt x="68" y="45"/>
                  </a:cubicBezTo>
                  <a:cubicBezTo>
                    <a:pt x="68" y="45"/>
                    <a:pt x="67" y="45"/>
                    <a:pt x="67" y="44"/>
                  </a:cubicBezTo>
                  <a:cubicBezTo>
                    <a:pt x="67" y="44"/>
                    <a:pt x="66" y="43"/>
                    <a:pt x="66" y="43"/>
                  </a:cubicBezTo>
                  <a:cubicBezTo>
                    <a:pt x="66" y="42"/>
                    <a:pt x="65" y="41"/>
                    <a:pt x="65" y="40"/>
                  </a:cubicBezTo>
                  <a:cubicBezTo>
                    <a:pt x="64" y="40"/>
                    <a:pt x="65" y="40"/>
                    <a:pt x="65" y="39"/>
                  </a:cubicBezTo>
                  <a:cubicBezTo>
                    <a:pt x="65" y="39"/>
                    <a:pt x="64" y="38"/>
                    <a:pt x="64" y="37"/>
                  </a:cubicBezTo>
                  <a:cubicBezTo>
                    <a:pt x="64" y="36"/>
                    <a:pt x="65" y="34"/>
                    <a:pt x="65" y="32"/>
                  </a:cubicBezTo>
                  <a:cubicBezTo>
                    <a:pt x="64" y="31"/>
                    <a:pt x="62" y="31"/>
                    <a:pt x="62" y="30"/>
                  </a:cubicBezTo>
                  <a:cubicBezTo>
                    <a:pt x="61" y="29"/>
                    <a:pt x="63" y="27"/>
                    <a:pt x="64" y="27"/>
                  </a:cubicBezTo>
                  <a:cubicBezTo>
                    <a:pt x="65" y="26"/>
                    <a:pt x="66" y="26"/>
                    <a:pt x="67" y="25"/>
                  </a:cubicBezTo>
                  <a:cubicBezTo>
                    <a:pt x="67" y="24"/>
                    <a:pt x="66" y="22"/>
                    <a:pt x="66" y="21"/>
                  </a:cubicBezTo>
                  <a:cubicBezTo>
                    <a:pt x="66" y="20"/>
                    <a:pt x="66" y="19"/>
                    <a:pt x="66" y="19"/>
                  </a:cubicBezTo>
                  <a:cubicBezTo>
                    <a:pt x="65" y="18"/>
                    <a:pt x="65" y="17"/>
                    <a:pt x="65" y="16"/>
                  </a:cubicBezTo>
                  <a:cubicBezTo>
                    <a:pt x="64" y="15"/>
                    <a:pt x="63" y="13"/>
                    <a:pt x="63" y="11"/>
                  </a:cubicBezTo>
                  <a:cubicBezTo>
                    <a:pt x="63" y="10"/>
                    <a:pt x="63" y="8"/>
                    <a:pt x="62" y="7"/>
                  </a:cubicBezTo>
                  <a:cubicBezTo>
                    <a:pt x="61" y="7"/>
                    <a:pt x="61" y="7"/>
                    <a:pt x="61" y="7"/>
                  </a:cubicBezTo>
                  <a:cubicBezTo>
                    <a:pt x="60" y="7"/>
                    <a:pt x="60" y="7"/>
                    <a:pt x="60" y="6"/>
                  </a:cubicBezTo>
                  <a:cubicBezTo>
                    <a:pt x="59" y="6"/>
                    <a:pt x="59" y="7"/>
                    <a:pt x="58" y="6"/>
                  </a:cubicBezTo>
                  <a:cubicBezTo>
                    <a:pt x="57" y="7"/>
                    <a:pt x="55" y="6"/>
                    <a:pt x="54" y="6"/>
                  </a:cubicBezTo>
                  <a:cubicBezTo>
                    <a:pt x="52" y="6"/>
                    <a:pt x="50" y="6"/>
                    <a:pt x="48" y="6"/>
                  </a:cubicBezTo>
                  <a:cubicBezTo>
                    <a:pt x="47" y="6"/>
                    <a:pt x="45" y="6"/>
                    <a:pt x="43" y="6"/>
                  </a:cubicBezTo>
                  <a:cubicBezTo>
                    <a:pt x="41" y="5"/>
                    <a:pt x="39" y="5"/>
                    <a:pt x="38" y="5"/>
                  </a:cubicBezTo>
                  <a:cubicBezTo>
                    <a:pt x="36" y="6"/>
                    <a:pt x="35" y="6"/>
                    <a:pt x="33" y="6"/>
                  </a:cubicBezTo>
                  <a:cubicBezTo>
                    <a:pt x="33" y="6"/>
                    <a:pt x="32" y="6"/>
                    <a:pt x="31" y="6"/>
                  </a:cubicBezTo>
                  <a:cubicBezTo>
                    <a:pt x="31" y="6"/>
                    <a:pt x="30" y="5"/>
                    <a:pt x="30" y="5"/>
                  </a:cubicBezTo>
                  <a:cubicBezTo>
                    <a:pt x="30" y="4"/>
                    <a:pt x="29" y="2"/>
                    <a:pt x="30" y="1"/>
                  </a:cubicBezTo>
                  <a:cubicBezTo>
                    <a:pt x="30" y="1"/>
                    <a:pt x="31" y="2"/>
                    <a:pt x="31" y="2"/>
                  </a:cubicBezTo>
                  <a:cubicBezTo>
                    <a:pt x="31" y="3"/>
                    <a:pt x="32" y="3"/>
                    <a:pt x="32" y="3"/>
                  </a:cubicBezTo>
                  <a:cubicBezTo>
                    <a:pt x="32" y="2"/>
                    <a:pt x="31" y="2"/>
                    <a:pt x="31" y="1"/>
                  </a:cubicBezTo>
                  <a:cubicBezTo>
                    <a:pt x="30" y="1"/>
                    <a:pt x="29" y="0"/>
                    <a:pt x="28" y="1"/>
                  </a:cubicBezTo>
                  <a:cubicBezTo>
                    <a:pt x="26" y="1"/>
                    <a:pt x="24" y="1"/>
                    <a:pt x="22" y="2"/>
                  </a:cubicBezTo>
                  <a:cubicBezTo>
                    <a:pt x="21" y="2"/>
                    <a:pt x="20" y="3"/>
                    <a:pt x="19" y="3"/>
                  </a:cubicBezTo>
                  <a:cubicBezTo>
                    <a:pt x="19" y="4"/>
                    <a:pt x="17" y="4"/>
                    <a:pt x="17" y="4"/>
                  </a:cubicBezTo>
                  <a:cubicBezTo>
                    <a:pt x="16" y="5"/>
                    <a:pt x="15" y="7"/>
                    <a:pt x="14" y="7"/>
                  </a:cubicBezTo>
                  <a:cubicBezTo>
                    <a:pt x="13" y="8"/>
                    <a:pt x="12" y="8"/>
                    <a:pt x="11" y="8"/>
                  </a:cubicBezTo>
                  <a:cubicBezTo>
                    <a:pt x="10" y="9"/>
                    <a:pt x="9" y="9"/>
                    <a:pt x="8" y="9"/>
                  </a:cubicBezTo>
                  <a:cubicBezTo>
                    <a:pt x="7" y="9"/>
                    <a:pt x="6" y="10"/>
                    <a:pt x="5" y="10"/>
                  </a:cubicBezTo>
                  <a:cubicBezTo>
                    <a:pt x="5" y="10"/>
                    <a:pt x="3" y="10"/>
                    <a:pt x="3" y="11"/>
                  </a:cubicBezTo>
                  <a:cubicBezTo>
                    <a:pt x="2" y="12"/>
                    <a:pt x="3" y="12"/>
                    <a:pt x="4" y="12"/>
                  </a:cubicBezTo>
                  <a:cubicBezTo>
                    <a:pt x="4" y="13"/>
                    <a:pt x="3" y="13"/>
                    <a:pt x="4" y="14"/>
                  </a:cubicBezTo>
                  <a:cubicBezTo>
                    <a:pt x="4" y="14"/>
                    <a:pt x="4" y="15"/>
                    <a:pt x="4" y="15"/>
                  </a:cubicBezTo>
                  <a:cubicBezTo>
                    <a:pt x="3" y="15"/>
                    <a:pt x="3" y="14"/>
                    <a:pt x="3" y="14"/>
                  </a:cubicBezTo>
                  <a:cubicBezTo>
                    <a:pt x="3" y="14"/>
                    <a:pt x="2" y="13"/>
                    <a:pt x="1" y="13"/>
                  </a:cubicBezTo>
                  <a:cubicBezTo>
                    <a:pt x="1" y="14"/>
                    <a:pt x="2" y="15"/>
                    <a:pt x="2" y="16"/>
                  </a:cubicBezTo>
                  <a:cubicBezTo>
                    <a:pt x="2" y="17"/>
                    <a:pt x="3" y="18"/>
                    <a:pt x="2" y="19"/>
                  </a:cubicBezTo>
                  <a:cubicBezTo>
                    <a:pt x="2" y="20"/>
                    <a:pt x="2" y="21"/>
                    <a:pt x="2" y="21"/>
                  </a:cubicBezTo>
                  <a:cubicBezTo>
                    <a:pt x="1" y="22"/>
                    <a:pt x="0" y="23"/>
                    <a:pt x="1" y="24"/>
                  </a:cubicBezTo>
                  <a:cubicBezTo>
                    <a:pt x="2" y="24"/>
                    <a:pt x="3" y="25"/>
                    <a:pt x="4" y="26"/>
                  </a:cubicBezTo>
                  <a:cubicBezTo>
                    <a:pt x="4" y="27"/>
                    <a:pt x="3" y="28"/>
                    <a:pt x="3" y="29"/>
                  </a:cubicBezTo>
                  <a:cubicBezTo>
                    <a:pt x="3" y="29"/>
                    <a:pt x="4" y="30"/>
                    <a:pt x="4" y="30"/>
                  </a:cubicBezTo>
                  <a:cubicBezTo>
                    <a:pt x="4" y="31"/>
                    <a:pt x="4" y="31"/>
                    <a:pt x="4" y="31"/>
                  </a:cubicBezTo>
                  <a:cubicBezTo>
                    <a:pt x="4" y="32"/>
                    <a:pt x="5" y="32"/>
                    <a:pt x="5" y="33"/>
                  </a:cubicBezTo>
                  <a:cubicBezTo>
                    <a:pt x="5" y="33"/>
                    <a:pt x="4" y="33"/>
                    <a:pt x="4" y="33"/>
                  </a:cubicBezTo>
                  <a:cubicBezTo>
                    <a:pt x="4" y="34"/>
                    <a:pt x="4" y="34"/>
                    <a:pt x="4" y="34"/>
                  </a:cubicBezTo>
                  <a:cubicBezTo>
                    <a:pt x="3" y="34"/>
                    <a:pt x="4" y="36"/>
                    <a:pt x="4" y="36"/>
                  </a:cubicBezTo>
                  <a:cubicBezTo>
                    <a:pt x="5" y="37"/>
                    <a:pt x="4" y="38"/>
                    <a:pt x="5" y="38"/>
                  </a:cubicBezTo>
                  <a:cubicBezTo>
                    <a:pt x="6" y="39"/>
                    <a:pt x="7" y="40"/>
                    <a:pt x="6" y="41"/>
                  </a:cubicBezTo>
                  <a:cubicBezTo>
                    <a:pt x="6" y="42"/>
                    <a:pt x="6" y="42"/>
                    <a:pt x="6" y="43"/>
                  </a:cubicBezTo>
                  <a:cubicBezTo>
                    <a:pt x="6" y="44"/>
                    <a:pt x="6" y="44"/>
                    <a:pt x="5" y="45"/>
                  </a:cubicBezTo>
                  <a:cubicBezTo>
                    <a:pt x="6" y="45"/>
                    <a:pt x="6" y="45"/>
                    <a:pt x="6" y="4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52" name="Freeform 778">
              <a:extLst>
                <a:ext uri="{FF2B5EF4-FFF2-40B4-BE49-F238E27FC236}">
                  <a16:creationId xmlns:a16="http://schemas.microsoft.com/office/drawing/2014/main" id="{F804D013-D116-40E7-9271-34102E503035}"/>
                </a:ext>
              </a:extLst>
            </p:cNvPr>
            <p:cNvSpPr>
              <a:spLocks/>
            </p:cNvSpPr>
            <p:nvPr/>
          </p:nvSpPr>
          <p:spPr bwMode="auto">
            <a:xfrm>
              <a:off x="6194008" y="3090213"/>
              <a:ext cx="144472" cy="72347"/>
            </a:xfrm>
            <a:custGeom>
              <a:avLst/>
              <a:gdLst>
                <a:gd name="T0" fmla="*/ 12 w 31"/>
                <a:gd name="T1" fmla="*/ 18 h 19"/>
                <a:gd name="T2" fmla="*/ 14 w 31"/>
                <a:gd name="T3" fmla="*/ 18 h 19"/>
                <a:gd name="T4" fmla="*/ 15 w 31"/>
                <a:gd name="T5" fmla="*/ 16 h 19"/>
                <a:gd name="T6" fmla="*/ 16 w 31"/>
                <a:gd name="T7" fmla="*/ 13 h 19"/>
                <a:gd name="T8" fmla="*/ 18 w 31"/>
                <a:gd name="T9" fmla="*/ 16 h 19"/>
                <a:gd name="T10" fmla="*/ 19 w 31"/>
                <a:gd name="T11" fmla="*/ 16 h 19"/>
                <a:gd name="T12" fmla="*/ 20 w 31"/>
                <a:gd name="T13" fmla="*/ 18 h 19"/>
                <a:gd name="T14" fmla="*/ 20 w 31"/>
                <a:gd name="T15" fmla="*/ 19 h 19"/>
                <a:gd name="T16" fmla="*/ 21 w 31"/>
                <a:gd name="T17" fmla="*/ 18 h 19"/>
                <a:gd name="T18" fmla="*/ 22 w 31"/>
                <a:gd name="T19" fmla="*/ 16 h 19"/>
                <a:gd name="T20" fmla="*/ 23 w 31"/>
                <a:gd name="T21" fmla="*/ 13 h 19"/>
                <a:gd name="T22" fmla="*/ 26 w 31"/>
                <a:gd name="T23" fmla="*/ 14 h 19"/>
                <a:gd name="T24" fmla="*/ 29 w 31"/>
                <a:gd name="T25" fmla="*/ 15 h 19"/>
                <a:gd name="T26" fmla="*/ 28 w 31"/>
                <a:gd name="T27" fmla="*/ 13 h 19"/>
                <a:gd name="T28" fmla="*/ 28 w 31"/>
                <a:gd name="T29" fmla="*/ 12 h 19"/>
                <a:gd name="T30" fmla="*/ 30 w 31"/>
                <a:gd name="T31" fmla="*/ 12 h 19"/>
                <a:gd name="T32" fmla="*/ 30 w 31"/>
                <a:gd name="T33" fmla="*/ 11 h 19"/>
                <a:gd name="T34" fmla="*/ 31 w 31"/>
                <a:gd name="T35" fmla="*/ 8 h 19"/>
                <a:gd name="T36" fmla="*/ 28 w 31"/>
                <a:gd name="T37" fmla="*/ 9 h 19"/>
                <a:gd name="T38" fmla="*/ 24 w 31"/>
                <a:gd name="T39" fmla="*/ 7 h 19"/>
                <a:gd name="T40" fmla="*/ 25 w 31"/>
                <a:gd name="T41" fmla="*/ 5 h 19"/>
                <a:gd name="T42" fmla="*/ 25 w 31"/>
                <a:gd name="T43" fmla="*/ 2 h 19"/>
                <a:gd name="T44" fmla="*/ 20 w 31"/>
                <a:gd name="T45" fmla="*/ 1 h 19"/>
                <a:gd name="T46" fmla="*/ 17 w 31"/>
                <a:gd name="T47" fmla="*/ 1 h 19"/>
                <a:gd name="T48" fmla="*/ 15 w 31"/>
                <a:gd name="T49" fmla="*/ 2 h 19"/>
                <a:gd name="T50" fmla="*/ 11 w 31"/>
                <a:gd name="T51" fmla="*/ 2 h 19"/>
                <a:gd name="T52" fmla="*/ 10 w 31"/>
                <a:gd name="T53" fmla="*/ 3 h 19"/>
                <a:gd name="T54" fmla="*/ 9 w 31"/>
                <a:gd name="T55" fmla="*/ 3 h 19"/>
                <a:gd name="T56" fmla="*/ 7 w 31"/>
                <a:gd name="T57" fmla="*/ 3 h 19"/>
                <a:gd name="T58" fmla="*/ 7 w 31"/>
                <a:gd name="T59" fmla="*/ 4 h 19"/>
                <a:gd name="T60" fmla="*/ 7 w 31"/>
                <a:gd name="T61" fmla="*/ 5 h 19"/>
                <a:gd name="T62" fmla="*/ 6 w 31"/>
                <a:gd name="T63" fmla="*/ 7 h 19"/>
                <a:gd name="T64" fmla="*/ 3 w 31"/>
                <a:gd name="T65" fmla="*/ 8 h 19"/>
                <a:gd name="T66" fmla="*/ 4 w 31"/>
                <a:gd name="T67" fmla="*/ 10 h 19"/>
                <a:gd name="T68" fmla="*/ 1 w 31"/>
                <a:gd name="T69" fmla="*/ 12 h 19"/>
                <a:gd name="T70" fmla="*/ 2 w 31"/>
                <a:gd name="T71" fmla="*/ 14 h 19"/>
                <a:gd name="T72" fmla="*/ 0 w 31"/>
                <a:gd name="T73" fmla="*/ 16 h 19"/>
                <a:gd name="T74" fmla="*/ 2 w 31"/>
                <a:gd name="T75" fmla="*/ 14 h 19"/>
                <a:gd name="T76" fmla="*/ 4 w 31"/>
                <a:gd name="T77" fmla="*/ 13 h 19"/>
                <a:gd name="T78" fmla="*/ 6 w 31"/>
                <a:gd name="T79" fmla="*/ 15 h 19"/>
                <a:gd name="T80" fmla="*/ 6 w 31"/>
                <a:gd name="T81" fmla="*/ 17 h 19"/>
                <a:gd name="T82" fmla="*/ 10 w 31"/>
                <a:gd name="T83"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19">
                  <a:moveTo>
                    <a:pt x="10" y="18"/>
                  </a:moveTo>
                  <a:cubicBezTo>
                    <a:pt x="11" y="18"/>
                    <a:pt x="11" y="18"/>
                    <a:pt x="12" y="18"/>
                  </a:cubicBezTo>
                  <a:cubicBezTo>
                    <a:pt x="12" y="18"/>
                    <a:pt x="13" y="18"/>
                    <a:pt x="13" y="18"/>
                  </a:cubicBezTo>
                  <a:cubicBezTo>
                    <a:pt x="13" y="18"/>
                    <a:pt x="14" y="18"/>
                    <a:pt x="14" y="18"/>
                  </a:cubicBezTo>
                  <a:cubicBezTo>
                    <a:pt x="14" y="17"/>
                    <a:pt x="14" y="17"/>
                    <a:pt x="14" y="17"/>
                  </a:cubicBezTo>
                  <a:cubicBezTo>
                    <a:pt x="15" y="16"/>
                    <a:pt x="15" y="16"/>
                    <a:pt x="15" y="16"/>
                  </a:cubicBezTo>
                  <a:cubicBezTo>
                    <a:pt x="15" y="15"/>
                    <a:pt x="14" y="15"/>
                    <a:pt x="15" y="15"/>
                  </a:cubicBezTo>
                  <a:cubicBezTo>
                    <a:pt x="16" y="14"/>
                    <a:pt x="16" y="14"/>
                    <a:pt x="16" y="13"/>
                  </a:cubicBezTo>
                  <a:cubicBezTo>
                    <a:pt x="17" y="13"/>
                    <a:pt x="17" y="14"/>
                    <a:pt x="17" y="14"/>
                  </a:cubicBezTo>
                  <a:cubicBezTo>
                    <a:pt x="17" y="15"/>
                    <a:pt x="17" y="15"/>
                    <a:pt x="18" y="16"/>
                  </a:cubicBezTo>
                  <a:cubicBezTo>
                    <a:pt x="18" y="16"/>
                    <a:pt x="18" y="16"/>
                    <a:pt x="19" y="16"/>
                  </a:cubicBezTo>
                  <a:cubicBezTo>
                    <a:pt x="19" y="16"/>
                    <a:pt x="19" y="16"/>
                    <a:pt x="19" y="16"/>
                  </a:cubicBezTo>
                  <a:cubicBezTo>
                    <a:pt x="20" y="17"/>
                    <a:pt x="19" y="17"/>
                    <a:pt x="20" y="17"/>
                  </a:cubicBezTo>
                  <a:cubicBezTo>
                    <a:pt x="20" y="18"/>
                    <a:pt x="20" y="18"/>
                    <a:pt x="20" y="18"/>
                  </a:cubicBezTo>
                  <a:cubicBezTo>
                    <a:pt x="20" y="18"/>
                    <a:pt x="20" y="18"/>
                    <a:pt x="20" y="18"/>
                  </a:cubicBezTo>
                  <a:cubicBezTo>
                    <a:pt x="20" y="18"/>
                    <a:pt x="20" y="19"/>
                    <a:pt x="20" y="19"/>
                  </a:cubicBezTo>
                  <a:cubicBezTo>
                    <a:pt x="20" y="19"/>
                    <a:pt x="20" y="19"/>
                    <a:pt x="21" y="19"/>
                  </a:cubicBezTo>
                  <a:cubicBezTo>
                    <a:pt x="22" y="19"/>
                    <a:pt x="21" y="18"/>
                    <a:pt x="21" y="18"/>
                  </a:cubicBezTo>
                  <a:cubicBezTo>
                    <a:pt x="20" y="17"/>
                    <a:pt x="21" y="17"/>
                    <a:pt x="21" y="17"/>
                  </a:cubicBezTo>
                  <a:cubicBezTo>
                    <a:pt x="21" y="16"/>
                    <a:pt x="21" y="16"/>
                    <a:pt x="22" y="16"/>
                  </a:cubicBezTo>
                  <a:cubicBezTo>
                    <a:pt x="22" y="15"/>
                    <a:pt x="22" y="15"/>
                    <a:pt x="22" y="15"/>
                  </a:cubicBezTo>
                  <a:cubicBezTo>
                    <a:pt x="23" y="14"/>
                    <a:pt x="22" y="14"/>
                    <a:pt x="23" y="13"/>
                  </a:cubicBezTo>
                  <a:cubicBezTo>
                    <a:pt x="23" y="12"/>
                    <a:pt x="24" y="13"/>
                    <a:pt x="24" y="14"/>
                  </a:cubicBezTo>
                  <a:cubicBezTo>
                    <a:pt x="25" y="15"/>
                    <a:pt x="25" y="14"/>
                    <a:pt x="26" y="14"/>
                  </a:cubicBezTo>
                  <a:cubicBezTo>
                    <a:pt x="27" y="14"/>
                    <a:pt x="27" y="14"/>
                    <a:pt x="28" y="15"/>
                  </a:cubicBezTo>
                  <a:cubicBezTo>
                    <a:pt x="28" y="15"/>
                    <a:pt x="28" y="16"/>
                    <a:pt x="29" y="15"/>
                  </a:cubicBezTo>
                  <a:cubicBezTo>
                    <a:pt x="29" y="15"/>
                    <a:pt x="28" y="15"/>
                    <a:pt x="28" y="14"/>
                  </a:cubicBezTo>
                  <a:cubicBezTo>
                    <a:pt x="28" y="14"/>
                    <a:pt x="28" y="14"/>
                    <a:pt x="28" y="13"/>
                  </a:cubicBezTo>
                  <a:cubicBezTo>
                    <a:pt x="28" y="13"/>
                    <a:pt x="28" y="13"/>
                    <a:pt x="28" y="13"/>
                  </a:cubicBezTo>
                  <a:cubicBezTo>
                    <a:pt x="28" y="13"/>
                    <a:pt x="28" y="12"/>
                    <a:pt x="28" y="12"/>
                  </a:cubicBezTo>
                  <a:cubicBezTo>
                    <a:pt x="28" y="12"/>
                    <a:pt x="29" y="12"/>
                    <a:pt x="29" y="12"/>
                  </a:cubicBezTo>
                  <a:cubicBezTo>
                    <a:pt x="29" y="12"/>
                    <a:pt x="29" y="12"/>
                    <a:pt x="30" y="12"/>
                  </a:cubicBezTo>
                  <a:cubicBezTo>
                    <a:pt x="30" y="13"/>
                    <a:pt x="31" y="12"/>
                    <a:pt x="31" y="12"/>
                  </a:cubicBezTo>
                  <a:cubicBezTo>
                    <a:pt x="31" y="12"/>
                    <a:pt x="30" y="11"/>
                    <a:pt x="30" y="11"/>
                  </a:cubicBezTo>
                  <a:cubicBezTo>
                    <a:pt x="30" y="10"/>
                    <a:pt x="30" y="10"/>
                    <a:pt x="31" y="10"/>
                  </a:cubicBezTo>
                  <a:cubicBezTo>
                    <a:pt x="31" y="9"/>
                    <a:pt x="31" y="8"/>
                    <a:pt x="31" y="8"/>
                  </a:cubicBezTo>
                  <a:cubicBezTo>
                    <a:pt x="30" y="7"/>
                    <a:pt x="30" y="8"/>
                    <a:pt x="29" y="9"/>
                  </a:cubicBezTo>
                  <a:cubicBezTo>
                    <a:pt x="29" y="9"/>
                    <a:pt x="28" y="9"/>
                    <a:pt x="28" y="9"/>
                  </a:cubicBezTo>
                  <a:cubicBezTo>
                    <a:pt x="27" y="8"/>
                    <a:pt x="27" y="8"/>
                    <a:pt x="27" y="7"/>
                  </a:cubicBezTo>
                  <a:cubicBezTo>
                    <a:pt x="26" y="7"/>
                    <a:pt x="25" y="7"/>
                    <a:pt x="24" y="7"/>
                  </a:cubicBezTo>
                  <a:cubicBezTo>
                    <a:pt x="24" y="7"/>
                    <a:pt x="24" y="6"/>
                    <a:pt x="24" y="6"/>
                  </a:cubicBezTo>
                  <a:cubicBezTo>
                    <a:pt x="24" y="5"/>
                    <a:pt x="24" y="5"/>
                    <a:pt x="25" y="5"/>
                  </a:cubicBezTo>
                  <a:cubicBezTo>
                    <a:pt x="25" y="4"/>
                    <a:pt x="25" y="4"/>
                    <a:pt x="25" y="3"/>
                  </a:cubicBezTo>
                  <a:cubicBezTo>
                    <a:pt x="25" y="3"/>
                    <a:pt x="25" y="3"/>
                    <a:pt x="25" y="2"/>
                  </a:cubicBezTo>
                  <a:cubicBezTo>
                    <a:pt x="23" y="2"/>
                    <a:pt x="23" y="1"/>
                    <a:pt x="21" y="1"/>
                  </a:cubicBezTo>
                  <a:cubicBezTo>
                    <a:pt x="21" y="1"/>
                    <a:pt x="20" y="1"/>
                    <a:pt x="20" y="1"/>
                  </a:cubicBezTo>
                  <a:cubicBezTo>
                    <a:pt x="19" y="1"/>
                    <a:pt x="19" y="0"/>
                    <a:pt x="19" y="0"/>
                  </a:cubicBezTo>
                  <a:cubicBezTo>
                    <a:pt x="18" y="0"/>
                    <a:pt x="17" y="0"/>
                    <a:pt x="17" y="1"/>
                  </a:cubicBezTo>
                  <a:cubicBezTo>
                    <a:pt x="17" y="1"/>
                    <a:pt x="18" y="1"/>
                    <a:pt x="18" y="2"/>
                  </a:cubicBezTo>
                  <a:cubicBezTo>
                    <a:pt x="17" y="2"/>
                    <a:pt x="16" y="1"/>
                    <a:pt x="15" y="2"/>
                  </a:cubicBezTo>
                  <a:cubicBezTo>
                    <a:pt x="14" y="2"/>
                    <a:pt x="13" y="2"/>
                    <a:pt x="12" y="2"/>
                  </a:cubicBezTo>
                  <a:cubicBezTo>
                    <a:pt x="11" y="2"/>
                    <a:pt x="11" y="2"/>
                    <a:pt x="11" y="2"/>
                  </a:cubicBezTo>
                  <a:cubicBezTo>
                    <a:pt x="11" y="2"/>
                    <a:pt x="11" y="3"/>
                    <a:pt x="11" y="3"/>
                  </a:cubicBezTo>
                  <a:cubicBezTo>
                    <a:pt x="10" y="3"/>
                    <a:pt x="10" y="3"/>
                    <a:pt x="10" y="3"/>
                  </a:cubicBezTo>
                  <a:cubicBezTo>
                    <a:pt x="10" y="3"/>
                    <a:pt x="10" y="3"/>
                    <a:pt x="10" y="3"/>
                  </a:cubicBezTo>
                  <a:cubicBezTo>
                    <a:pt x="9" y="3"/>
                    <a:pt x="9" y="3"/>
                    <a:pt x="9" y="3"/>
                  </a:cubicBezTo>
                  <a:cubicBezTo>
                    <a:pt x="8" y="3"/>
                    <a:pt x="8" y="3"/>
                    <a:pt x="8" y="3"/>
                  </a:cubicBezTo>
                  <a:cubicBezTo>
                    <a:pt x="7" y="3"/>
                    <a:pt x="7" y="3"/>
                    <a:pt x="7" y="3"/>
                  </a:cubicBezTo>
                  <a:cubicBezTo>
                    <a:pt x="7" y="4"/>
                    <a:pt x="6" y="4"/>
                    <a:pt x="7" y="4"/>
                  </a:cubicBezTo>
                  <a:cubicBezTo>
                    <a:pt x="7" y="4"/>
                    <a:pt x="7" y="4"/>
                    <a:pt x="7" y="4"/>
                  </a:cubicBezTo>
                  <a:cubicBezTo>
                    <a:pt x="8" y="5"/>
                    <a:pt x="7" y="5"/>
                    <a:pt x="7" y="5"/>
                  </a:cubicBezTo>
                  <a:cubicBezTo>
                    <a:pt x="7" y="5"/>
                    <a:pt x="7" y="5"/>
                    <a:pt x="7" y="5"/>
                  </a:cubicBezTo>
                  <a:cubicBezTo>
                    <a:pt x="7" y="6"/>
                    <a:pt x="6" y="6"/>
                    <a:pt x="6" y="6"/>
                  </a:cubicBezTo>
                  <a:cubicBezTo>
                    <a:pt x="6" y="6"/>
                    <a:pt x="6" y="7"/>
                    <a:pt x="6" y="7"/>
                  </a:cubicBezTo>
                  <a:cubicBezTo>
                    <a:pt x="5" y="7"/>
                    <a:pt x="5" y="7"/>
                    <a:pt x="5" y="8"/>
                  </a:cubicBezTo>
                  <a:cubicBezTo>
                    <a:pt x="5" y="8"/>
                    <a:pt x="4" y="8"/>
                    <a:pt x="3" y="8"/>
                  </a:cubicBezTo>
                  <a:cubicBezTo>
                    <a:pt x="3" y="8"/>
                    <a:pt x="4" y="9"/>
                    <a:pt x="4" y="9"/>
                  </a:cubicBezTo>
                  <a:cubicBezTo>
                    <a:pt x="4" y="9"/>
                    <a:pt x="4" y="10"/>
                    <a:pt x="4" y="10"/>
                  </a:cubicBezTo>
                  <a:cubicBezTo>
                    <a:pt x="3" y="11"/>
                    <a:pt x="2" y="11"/>
                    <a:pt x="2" y="11"/>
                  </a:cubicBezTo>
                  <a:cubicBezTo>
                    <a:pt x="2" y="12"/>
                    <a:pt x="2" y="12"/>
                    <a:pt x="1" y="12"/>
                  </a:cubicBezTo>
                  <a:cubicBezTo>
                    <a:pt x="1" y="12"/>
                    <a:pt x="1" y="13"/>
                    <a:pt x="1" y="13"/>
                  </a:cubicBezTo>
                  <a:cubicBezTo>
                    <a:pt x="1" y="14"/>
                    <a:pt x="1" y="14"/>
                    <a:pt x="2" y="14"/>
                  </a:cubicBezTo>
                  <a:cubicBezTo>
                    <a:pt x="2" y="14"/>
                    <a:pt x="2" y="14"/>
                    <a:pt x="1" y="15"/>
                  </a:cubicBezTo>
                  <a:cubicBezTo>
                    <a:pt x="1" y="15"/>
                    <a:pt x="1" y="15"/>
                    <a:pt x="0" y="16"/>
                  </a:cubicBezTo>
                  <a:cubicBezTo>
                    <a:pt x="0" y="17"/>
                    <a:pt x="3" y="16"/>
                    <a:pt x="3" y="15"/>
                  </a:cubicBezTo>
                  <a:cubicBezTo>
                    <a:pt x="3" y="15"/>
                    <a:pt x="2" y="15"/>
                    <a:pt x="2" y="14"/>
                  </a:cubicBezTo>
                  <a:cubicBezTo>
                    <a:pt x="2" y="14"/>
                    <a:pt x="2" y="14"/>
                    <a:pt x="3" y="14"/>
                  </a:cubicBezTo>
                  <a:cubicBezTo>
                    <a:pt x="3" y="14"/>
                    <a:pt x="4" y="13"/>
                    <a:pt x="4" y="13"/>
                  </a:cubicBezTo>
                  <a:cubicBezTo>
                    <a:pt x="4" y="13"/>
                    <a:pt x="5" y="13"/>
                    <a:pt x="6" y="13"/>
                  </a:cubicBezTo>
                  <a:cubicBezTo>
                    <a:pt x="6" y="14"/>
                    <a:pt x="6" y="14"/>
                    <a:pt x="6" y="15"/>
                  </a:cubicBezTo>
                  <a:cubicBezTo>
                    <a:pt x="7" y="15"/>
                    <a:pt x="6" y="16"/>
                    <a:pt x="6" y="16"/>
                  </a:cubicBezTo>
                  <a:cubicBezTo>
                    <a:pt x="6" y="17"/>
                    <a:pt x="7" y="16"/>
                    <a:pt x="6" y="17"/>
                  </a:cubicBezTo>
                  <a:cubicBezTo>
                    <a:pt x="7" y="17"/>
                    <a:pt x="8" y="17"/>
                    <a:pt x="7" y="18"/>
                  </a:cubicBezTo>
                  <a:cubicBezTo>
                    <a:pt x="8" y="18"/>
                    <a:pt x="9" y="19"/>
                    <a:pt x="10" y="1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53" name="Freeform 779">
              <a:extLst>
                <a:ext uri="{FF2B5EF4-FFF2-40B4-BE49-F238E27FC236}">
                  <a16:creationId xmlns:a16="http://schemas.microsoft.com/office/drawing/2014/main" id="{5C417672-44AE-4E9D-919B-93CC1480B7A7}"/>
                </a:ext>
              </a:extLst>
            </p:cNvPr>
            <p:cNvSpPr>
              <a:spLocks/>
            </p:cNvSpPr>
            <p:nvPr/>
          </p:nvSpPr>
          <p:spPr bwMode="auto">
            <a:xfrm>
              <a:off x="6600672" y="3150985"/>
              <a:ext cx="130204" cy="140354"/>
            </a:xfrm>
            <a:custGeom>
              <a:avLst/>
              <a:gdLst>
                <a:gd name="T0" fmla="*/ 24 w 28"/>
                <a:gd name="T1" fmla="*/ 33 h 37"/>
                <a:gd name="T2" fmla="*/ 24 w 28"/>
                <a:gd name="T3" fmla="*/ 31 h 37"/>
                <a:gd name="T4" fmla="*/ 27 w 28"/>
                <a:gd name="T5" fmla="*/ 30 h 37"/>
                <a:gd name="T6" fmla="*/ 27 w 28"/>
                <a:gd name="T7" fmla="*/ 27 h 37"/>
                <a:gd name="T8" fmla="*/ 25 w 28"/>
                <a:gd name="T9" fmla="*/ 26 h 37"/>
                <a:gd name="T10" fmla="*/ 24 w 28"/>
                <a:gd name="T11" fmla="*/ 21 h 37"/>
                <a:gd name="T12" fmla="*/ 26 w 28"/>
                <a:gd name="T13" fmla="*/ 19 h 37"/>
                <a:gd name="T14" fmla="*/ 25 w 28"/>
                <a:gd name="T15" fmla="*/ 17 h 37"/>
                <a:gd name="T16" fmla="*/ 25 w 28"/>
                <a:gd name="T17" fmla="*/ 16 h 37"/>
                <a:gd name="T18" fmla="*/ 26 w 28"/>
                <a:gd name="T19" fmla="*/ 15 h 37"/>
                <a:gd name="T20" fmla="*/ 25 w 28"/>
                <a:gd name="T21" fmla="*/ 14 h 37"/>
                <a:gd name="T22" fmla="*/ 22 w 28"/>
                <a:gd name="T23" fmla="*/ 16 h 37"/>
                <a:gd name="T24" fmla="*/ 20 w 28"/>
                <a:gd name="T25" fmla="*/ 14 h 37"/>
                <a:gd name="T26" fmla="*/ 17 w 28"/>
                <a:gd name="T27" fmla="*/ 13 h 37"/>
                <a:gd name="T28" fmla="*/ 17 w 28"/>
                <a:gd name="T29" fmla="*/ 11 h 37"/>
                <a:gd name="T30" fmla="*/ 18 w 28"/>
                <a:gd name="T31" fmla="*/ 10 h 37"/>
                <a:gd name="T32" fmla="*/ 15 w 28"/>
                <a:gd name="T33" fmla="*/ 8 h 37"/>
                <a:gd name="T34" fmla="*/ 13 w 28"/>
                <a:gd name="T35" fmla="*/ 6 h 37"/>
                <a:gd name="T36" fmla="*/ 13 w 28"/>
                <a:gd name="T37" fmla="*/ 4 h 37"/>
                <a:gd name="T38" fmla="*/ 10 w 28"/>
                <a:gd name="T39" fmla="*/ 2 h 37"/>
                <a:gd name="T40" fmla="*/ 7 w 28"/>
                <a:gd name="T41" fmla="*/ 0 h 37"/>
                <a:gd name="T42" fmla="*/ 5 w 28"/>
                <a:gd name="T43" fmla="*/ 0 h 37"/>
                <a:gd name="T44" fmla="*/ 3 w 28"/>
                <a:gd name="T45" fmla="*/ 2 h 37"/>
                <a:gd name="T46" fmla="*/ 0 w 28"/>
                <a:gd name="T47" fmla="*/ 4 h 37"/>
                <a:gd name="T48" fmla="*/ 1 w 28"/>
                <a:gd name="T49" fmla="*/ 6 h 37"/>
                <a:gd name="T50" fmla="*/ 1 w 28"/>
                <a:gd name="T51" fmla="*/ 7 h 37"/>
                <a:gd name="T52" fmla="*/ 4 w 28"/>
                <a:gd name="T53" fmla="*/ 9 h 37"/>
                <a:gd name="T54" fmla="*/ 2 w 28"/>
                <a:gd name="T55" fmla="*/ 12 h 37"/>
                <a:gd name="T56" fmla="*/ 3 w 28"/>
                <a:gd name="T57" fmla="*/ 15 h 37"/>
                <a:gd name="T58" fmla="*/ 3 w 28"/>
                <a:gd name="T59" fmla="*/ 18 h 37"/>
                <a:gd name="T60" fmla="*/ 5 w 28"/>
                <a:gd name="T61" fmla="*/ 21 h 37"/>
                <a:gd name="T62" fmla="*/ 5 w 28"/>
                <a:gd name="T63" fmla="*/ 24 h 37"/>
                <a:gd name="T64" fmla="*/ 4 w 28"/>
                <a:gd name="T65" fmla="*/ 25 h 37"/>
                <a:gd name="T66" fmla="*/ 2 w 28"/>
                <a:gd name="T67" fmla="*/ 25 h 37"/>
                <a:gd name="T68" fmla="*/ 4 w 28"/>
                <a:gd name="T69" fmla="*/ 27 h 37"/>
                <a:gd name="T70" fmla="*/ 8 w 28"/>
                <a:gd name="T71" fmla="*/ 29 h 37"/>
                <a:gd name="T72" fmla="*/ 10 w 28"/>
                <a:gd name="T73" fmla="*/ 31 h 37"/>
                <a:gd name="T74" fmla="*/ 11 w 28"/>
                <a:gd name="T75" fmla="*/ 31 h 37"/>
                <a:gd name="T76" fmla="*/ 12 w 28"/>
                <a:gd name="T77" fmla="*/ 29 h 37"/>
                <a:gd name="T78" fmla="*/ 14 w 28"/>
                <a:gd name="T79" fmla="*/ 28 h 37"/>
                <a:gd name="T80" fmla="*/ 15 w 28"/>
                <a:gd name="T81" fmla="*/ 29 h 37"/>
                <a:gd name="T82" fmla="*/ 17 w 28"/>
                <a:gd name="T83" fmla="*/ 31 h 37"/>
                <a:gd name="T84" fmla="*/ 17 w 28"/>
                <a:gd name="T85" fmla="*/ 32 h 37"/>
                <a:gd name="T86" fmla="*/ 20 w 28"/>
                <a:gd name="T87" fmla="*/ 33 h 37"/>
                <a:gd name="T88" fmla="*/ 19 w 28"/>
                <a:gd name="T89" fmla="*/ 35 h 37"/>
                <a:gd name="T90" fmla="*/ 18 w 28"/>
                <a:gd name="T91" fmla="*/ 36 h 37"/>
                <a:gd name="T92" fmla="*/ 21 w 28"/>
                <a:gd name="T93" fmla="*/ 36 h 37"/>
                <a:gd name="T94" fmla="*/ 23 w 28"/>
                <a:gd name="T95" fmla="*/ 36 h 37"/>
                <a:gd name="T96" fmla="*/ 25 w 28"/>
                <a:gd name="T9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 h="37">
                  <a:moveTo>
                    <a:pt x="25" y="34"/>
                  </a:moveTo>
                  <a:cubicBezTo>
                    <a:pt x="24" y="34"/>
                    <a:pt x="24" y="34"/>
                    <a:pt x="24" y="33"/>
                  </a:cubicBezTo>
                  <a:cubicBezTo>
                    <a:pt x="24" y="33"/>
                    <a:pt x="25" y="33"/>
                    <a:pt x="25" y="32"/>
                  </a:cubicBezTo>
                  <a:cubicBezTo>
                    <a:pt x="25" y="32"/>
                    <a:pt x="24" y="32"/>
                    <a:pt x="24" y="31"/>
                  </a:cubicBezTo>
                  <a:cubicBezTo>
                    <a:pt x="25" y="31"/>
                    <a:pt x="26" y="31"/>
                    <a:pt x="26" y="31"/>
                  </a:cubicBezTo>
                  <a:cubicBezTo>
                    <a:pt x="27" y="31"/>
                    <a:pt x="27" y="30"/>
                    <a:pt x="27" y="30"/>
                  </a:cubicBezTo>
                  <a:cubicBezTo>
                    <a:pt x="28" y="29"/>
                    <a:pt x="28" y="29"/>
                    <a:pt x="28" y="28"/>
                  </a:cubicBezTo>
                  <a:cubicBezTo>
                    <a:pt x="28" y="28"/>
                    <a:pt x="27" y="28"/>
                    <a:pt x="27" y="27"/>
                  </a:cubicBezTo>
                  <a:cubicBezTo>
                    <a:pt x="27" y="27"/>
                    <a:pt x="27" y="27"/>
                    <a:pt x="27" y="27"/>
                  </a:cubicBezTo>
                  <a:cubicBezTo>
                    <a:pt x="26" y="26"/>
                    <a:pt x="26" y="26"/>
                    <a:pt x="25" y="26"/>
                  </a:cubicBezTo>
                  <a:cubicBezTo>
                    <a:pt x="25" y="25"/>
                    <a:pt x="25" y="24"/>
                    <a:pt x="24" y="24"/>
                  </a:cubicBezTo>
                  <a:cubicBezTo>
                    <a:pt x="24" y="23"/>
                    <a:pt x="24" y="22"/>
                    <a:pt x="24" y="21"/>
                  </a:cubicBezTo>
                  <a:cubicBezTo>
                    <a:pt x="24" y="20"/>
                    <a:pt x="25" y="20"/>
                    <a:pt x="25" y="20"/>
                  </a:cubicBezTo>
                  <a:cubicBezTo>
                    <a:pt x="26" y="20"/>
                    <a:pt x="26" y="19"/>
                    <a:pt x="26" y="19"/>
                  </a:cubicBezTo>
                  <a:cubicBezTo>
                    <a:pt x="26" y="19"/>
                    <a:pt x="26" y="18"/>
                    <a:pt x="26" y="18"/>
                  </a:cubicBezTo>
                  <a:cubicBezTo>
                    <a:pt x="26" y="18"/>
                    <a:pt x="26" y="18"/>
                    <a:pt x="25" y="17"/>
                  </a:cubicBezTo>
                  <a:cubicBezTo>
                    <a:pt x="25" y="17"/>
                    <a:pt x="25" y="17"/>
                    <a:pt x="25" y="16"/>
                  </a:cubicBezTo>
                  <a:cubicBezTo>
                    <a:pt x="25" y="16"/>
                    <a:pt x="24" y="16"/>
                    <a:pt x="25" y="16"/>
                  </a:cubicBezTo>
                  <a:cubicBezTo>
                    <a:pt x="25" y="15"/>
                    <a:pt x="25" y="15"/>
                    <a:pt x="26" y="15"/>
                  </a:cubicBezTo>
                  <a:cubicBezTo>
                    <a:pt x="26" y="15"/>
                    <a:pt x="27" y="16"/>
                    <a:pt x="26" y="15"/>
                  </a:cubicBezTo>
                  <a:cubicBezTo>
                    <a:pt x="26" y="15"/>
                    <a:pt x="26" y="15"/>
                    <a:pt x="26" y="14"/>
                  </a:cubicBezTo>
                  <a:cubicBezTo>
                    <a:pt x="25" y="14"/>
                    <a:pt x="25" y="14"/>
                    <a:pt x="25" y="14"/>
                  </a:cubicBezTo>
                  <a:cubicBezTo>
                    <a:pt x="24" y="14"/>
                    <a:pt x="24" y="14"/>
                    <a:pt x="23" y="15"/>
                  </a:cubicBezTo>
                  <a:cubicBezTo>
                    <a:pt x="23" y="15"/>
                    <a:pt x="23" y="16"/>
                    <a:pt x="22" y="16"/>
                  </a:cubicBezTo>
                  <a:cubicBezTo>
                    <a:pt x="22" y="16"/>
                    <a:pt x="22" y="15"/>
                    <a:pt x="21" y="15"/>
                  </a:cubicBezTo>
                  <a:cubicBezTo>
                    <a:pt x="21" y="14"/>
                    <a:pt x="20" y="14"/>
                    <a:pt x="20" y="14"/>
                  </a:cubicBezTo>
                  <a:cubicBezTo>
                    <a:pt x="19" y="14"/>
                    <a:pt x="19" y="13"/>
                    <a:pt x="18" y="13"/>
                  </a:cubicBezTo>
                  <a:cubicBezTo>
                    <a:pt x="18" y="13"/>
                    <a:pt x="17" y="13"/>
                    <a:pt x="17" y="13"/>
                  </a:cubicBezTo>
                  <a:cubicBezTo>
                    <a:pt x="17" y="12"/>
                    <a:pt x="18" y="12"/>
                    <a:pt x="18" y="12"/>
                  </a:cubicBezTo>
                  <a:cubicBezTo>
                    <a:pt x="18" y="12"/>
                    <a:pt x="17" y="11"/>
                    <a:pt x="17" y="11"/>
                  </a:cubicBezTo>
                  <a:cubicBezTo>
                    <a:pt x="17" y="11"/>
                    <a:pt x="17" y="10"/>
                    <a:pt x="18" y="10"/>
                  </a:cubicBezTo>
                  <a:cubicBezTo>
                    <a:pt x="18" y="10"/>
                    <a:pt x="18" y="10"/>
                    <a:pt x="18" y="10"/>
                  </a:cubicBezTo>
                  <a:cubicBezTo>
                    <a:pt x="18" y="9"/>
                    <a:pt x="17" y="9"/>
                    <a:pt x="17" y="9"/>
                  </a:cubicBezTo>
                  <a:cubicBezTo>
                    <a:pt x="16" y="9"/>
                    <a:pt x="15" y="8"/>
                    <a:pt x="15" y="8"/>
                  </a:cubicBezTo>
                  <a:cubicBezTo>
                    <a:pt x="14" y="7"/>
                    <a:pt x="14" y="7"/>
                    <a:pt x="13" y="7"/>
                  </a:cubicBezTo>
                  <a:cubicBezTo>
                    <a:pt x="13" y="6"/>
                    <a:pt x="13" y="6"/>
                    <a:pt x="13" y="6"/>
                  </a:cubicBezTo>
                  <a:cubicBezTo>
                    <a:pt x="13" y="6"/>
                    <a:pt x="13" y="5"/>
                    <a:pt x="13" y="5"/>
                  </a:cubicBezTo>
                  <a:cubicBezTo>
                    <a:pt x="13" y="5"/>
                    <a:pt x="14" y="4"/>
                    <a:pt x="13" y="4"/>
                  </a:cubicBezTo>
                  <a:cubicBezTo>
                    <a:pt x="12" y="4"/>
                    <a:pt x="12" y="3"/>
                    <a:pt x="11" y="2"/>
                  </a:cubicBezTo>
                  <a:cubicBezTo>
                    <a:pt x="11" y="2"/>
                    <a:pt x="11" y="2"/>
                    <a:pt x="10" y="2"/>
                  </a:cubicBezTo>
                  <a:cubicBezTo>
                    <a:pt x="10" y="1"/>
                    <a:pt x="10" y="1"/>
                    <a:pt x="9" y="0"/>
                  </a:cubicBezTo>
                  <a:cubicBezTo>
                    <a:pt x="9" y="0"/>
                    <a:pt x="8" y="0"/>
                    <a:pt x="7" y="0"/>
                  </a:cubicBezTo>
                  <a:cubicBezTo>
                    <a:pt x="7" y="0"/>
                    <a:pt x="6" y="0"/>
                    <a:pt x="6" y="0"/>
                  </a:cubicBezTo>
                  <a:cubicBezTo>
                    <a:pt x="5" y="0"/>
                    <a:pt x="5" y="0"/>
                    <a:pt x="5" y="0"/>
                  </a:cubicBezTo>
                  <a:cubicBezTo>
                    <a:pt x="4" y="1"/>
                    <a:pt x="4" y="1"/>
                    <a:pt x="3" y="1"/>
                  </a:cubicBezTo>
                  <a:cubicBezTo>
                    <a:pt x="3" y="1"/>
                    <a:pt x="3" y="2"/>
                    <a:pt x="3" y="2"/>
                  </a:cubicBezTo>
                  <a:cubicBezTo>
                    <a:pt x="2" y="2"/>
                    <a:pt x="2" y="1"/>
                    <a:pt x="2" y="1"/>
                  </a:cubicBezTo>
                  <a:cubicBezTo>
                    <a:pt x="1" y="2"/>
                    <a:pt x="0" y="3"/>
                    <a:pt x="0" y="4"/>
                  </a:cubicBezTo>
                  <a:cubicBezTo>
                    <a:pt x="0" y="4"/>
                    <a:pt x="1" y="4"/>
                    <a:pt x="1" y="5"/>
                  </a:cubicBezTo>
                  <a:cubicBezTo>
                    <a:pt x="1" y="5"/>
                    <a:pt x="0" y="6"/>
                    <a:pt x="1" y="6"/>
                  </a:cubicBezTo>
                  <a:cubicBezTo>
                    <a:pt x="1" y="6"/>
                    <a:pt x="2" y="6"/>
                    <a:pt x="2" y="6"/>
                  </a:cubicBezTo>
                  <a:cubicBezTo>
                    <a:pt x="2" y="7"/>
                    <a:pt x="1" y="7"/>
                    <a:pt x="1" y="7"/>
                  </a:cubicBezTo>
                  <a:cubicBezTo>
                    <a:pt x="1" y="7"/>
                    <a:pt x="1" y="8"/>
                    <a:pt x="1" y="8"/>
                  </a:cubicBezTo>
                  <a:cubicBezTo>
                    <a:pt x="2" y="8"/>
                    <a:pt x="4" y="9"/>
                    <a:pt x="4" y="9"/>
                  </a:cubicBezTo>
                  <a:cubicBezTo>
                    <a:pt x="3" y="10"/>
                    <a:pt x="2" y="9"/>
                    <a:pt x="2" y="10"/>
                  </a:cubicBezTo>
                  <a:cubicBezTo>
                    <a:pt x="2" y="10"/>
                    <a:pt x="2" y="11"/>
                    <a:pt x="2" y="12"/>
                  </a:cubicBezTo>
                  <a:cubicBezTo>
                    <a:pt x="3" y="12"/>
                    <a:pt x="4" y="12"/>
                    <a:pt x="4" y="13"/>
                  </a:cubicBezTo>
                  <a:cubicBezTo>
                    <a:pt x="4" y="14"/>
                    <a:pt x="3" y="14"/>
                    <a:pt x="3" y="15"/>
                  </a:cubicBezTo>
                  <a:cubicBezTo>
                    <a:pt x="2" y="16"/>
                    <a:pt x="2" y="17"/>
                    <a:pt x="2" y="18"/>
                  </a:cubicBezTo>
                  <a:cubicBezTo>
                    <a:pt x="3" y="18"/>
                    <a:pt x="3" y="18"/>
                    <a:pt x="3" y="18"/>
                  </a:cubicBezTo>
                  <a:cubicBezTo>
                    <a:pt x="4" y="18"/>
                    <a:pt x="4" y="18"/>
                    <a:pt x="4" y="19"/>
                  </a:cubicBezTo>
                  <a:cubicBezTo>
                    <a:pt x="4" y="19"/>
                    <a:pt x="6" y="20"/>
                    <a:pt x="5" y="21"/>
                  </a:cubicBezTo>
                  <a:cubicBezTo>
                    <a:pt x="5" y="21"/>
                    <a:pt x="4" y="21"/>
                    <a:pt x="3" y="20"/>
                  </a:cubicBezTo>
                  <a:cubicBezTo>
                    <a:pt x="3" y="21"/>
                    <a:pt x="5" y="23"/>
                    <a:pt x="5" y="24"/>
                  </a:cubicBezTo>
                  <a:cubicBezTo>
                    <a:pt x="5" y="24"/>
                    <a:pt x="5" y="24"/>
                    <a:pt x="5" y="25"/>
                  </a:cubicBezTo>
                  <a:cubicBezTo>
                    <a:pt x="4" y="25"/>
                    <a:pt x="4" y="25"/>
                    <a:pt x="4" y="25"/>
                  </a:cubicBezTo>
                  <a:cubicBezTo>
                    <a:pt x="4" y="25"/>
                    <a:pt x="4" y="24"/>
                    <a:pt x="3" y="24"/>
                  </a:cubicBezTo>
                  <a:cubicBezTo>
                    <a:pt x="3" y="25"/>
                    <a:pt x="3" y="25"/>
                    <a:pt x="2" y="25"/>
                  </a:cubicBezTo>
                  <a:cubicBezTo>
                    <a:pt x="3" y="26"/>
                    <a:pt x="3" y="26"/>
                    <a:pt x="3" y="26"/>
                  </a:cubicBezTo>
                  <a:cubicBezTo>
                    <a:pt x="4" y="26"/>
                    <a:pt x="4" y="26"/>
                    <a:pt x="4" y="27"/>
                  </a:cubicBezTo>
                  <a:cubicBezTo>
                    <a:pt x="5" y="28"/>
                    <a:pt x="6" y="29"/>
                    <a:pt x="7" y="29"/>
                  </a:cubicBezTo>
                  <a:cubicBezTo>
                    <a:pt x="8" y="29"/>
                    <a:pt x="8" y="29"/>
                    <a:pt x="8" y="29"/>
                  </a:cubicBezTo>
                  <a:cubicBezTo>
                    <a:pt x="9" y="30"/>
                    <a:pt x="9" y="30"/>
                    <a:pt x="9" y="30"/>
                  </a:cubicBezTo>
                  <a:cubicBezTo>
                    <a:pt x="10" y="30"/>
                    <a:pt x="10" y="30"/>
                    <a:pt x="10" y="31"/>
                  </a:cubicBezTo>
                  <a:cubicBezTo>
                    <a:pt x="11" y="31"/>
                    <a:pt x="10" y="31"/>
                    <a:pt x="10" y="31"/>
                  </a:cubicBezTo>
                  <a:cubicBezTo>
                    <a:pt x="10" y="31"/>
                    <a:pt x="11" y="32"/>
                    <a:pt x="11" y="31"/>
                  </a:cubicBezTo>
                  <a:cubicBezTo>
                    <a:pt x="11" y="31"/>
                    <a:pt x="11" y="31"/>
                    <a:pt x="11" y="30"/>
                  </a:cubicBezTo>
                  <a:cubicBezTo>
                    <a:pt x="11" y="30"/>
                    <a:pt x="12" y="30"/>
                    <a:pt x="12" y="29"/>
                  </a:cubicBezTo>
                  <a:cubicBezTo>
                    <a:pt x="13" y="29"/>
                    <a:pt x="11" y="29"/>
                    <a:pt x="12" y="28"/>
                  </a:cubicBezTo>
                  <a:cubicBezTo>
                    <a:pt x="13" y="27"/>
                    <a:pt x="13" y="27"/>
                    <a:pt x="14" y="28"/>
                  </a:cubicBezTo>
                  <a:cubicBezTo>
                    <a:pt x="14" y="28"/>
                    <a:pt x="14" y="28"/>
                    <a:pt x="14" y="29"/>
                  </a:cubicBezTo>
                  <a:cubicBezTo>
                    <a:pt x="14" y="29"/>
                    <a:pt x="15" y="29"/>
                    <a:pt x="15" y="29"/>
                  </a:cubicBezTo>
                  <a:cubicBezTo>
                    <a:pt x="15" y="29"/>
                    <a:pt x="16" y="30"/>
                    <a:pt x="16" y="30"/>
                  </a:cubicBezTo>
                  <a:cubicBezTo>
                    <a:pt x="16" y="31"/>
                    <a:pt x="17" y="31"/>
                    <a:pt x="17" y="31"/>
                  </a:cubicBezTo>
                  <a:cubicBezTo>
                    <a:pt x="17" y="31"/>
                    <a:pt x="17" y="31"/>
                    <a:pt x="17" y="31"/>
                  </a:cubicBezTo>
                  <a:cubicBezTo>
                    <a:pt x="17" y="32"/>
                    <a:pt x="17" y="32"/>
                    <a:pt x="17" y="32"/>
                  </a:cubicBezTo>
                  <a:cubicBezTo>
                    <a:pt x="18" y="33"/>
                    <a:pt x="19" y="32"/>
                    <a:pt x="19" y="33"/>
                  </a:cubicBezTo>
                  <a:cubicBezTo>
                    <a:pt x="19" y="33"/>
                    <a:pt x="20" y="33"/>
                    <a:pt x="20" y="33"/>
                  </a:cubicBezTo>
                  <a:cubicBezTo>
                    <a:pt x="20" y="33"/>
                    <a:pt x="19" y="34"/>
                    <a:pt x="19" y="34"/>
                  </a:cubicBezTo>
                  <a:cubicBezTo>
                    <a:pt x="19" y="35"/>
                    <a:pt x="19" y="35"/>
                    <a:pt x="19" y="35"/>
                  </a:cubicBezTo>
                  <a:cubicBezTo>
                    <a:pt x="19" y="36"/>
                    <a:pt x="19" y="36"/>
                    <a:pt x="19" y="36"/>
                  </a:cubicBezTo>
                  <a:cubicBezTo>
                    <a:pt x="19" y="36"/>
                    <a:pt x="18" y="36"/>
                    <a:pt x="18" y="36"/>
                  </a:cubicBezTo>
                  <a:cubicBezTo>
                    <a:pt x="18" y="36"/>
                    <a:pt x="18" y="37"/>
                    <a:pt x="19" y="37"/>
                  </a:cubicBezTo>
                  <a:cubicBezTo>
                    <a:pt x="20" y="37"/>
                    <a:pt x="20" y="36"/>
                    <a:pt x="21" y="36"/>
                  </a:cubicBezTo>
                  <a:cubicBezTo>
                    <a:pt x="21" y="36"/>
                    <a:pt x="22" y="36"/>
                    <a:pt x="22" y="36"/>
                  </a:cubicBezTo>
                  <a:cubicBezTo>
                    <a:pt x="22" y="36"/>
                    <a:pt x="23" y="36"/>
                    <a:pt x="23" y="36"/>
                  </a:cubicBezTo>
                  <a:cubicBezTo>
                    <a:pt x="23" y="36"/>
                    <a:pt x="24" y="36"/>
                    <a:pt x="24" y="36"/>
                  </a:cubicBezTo>
                  <a:cubicBezTo>
                    <a:pt x="24" y="36"/>
                    <a:pt x="25" y="35"/>
                    <a:pt x="25" y="34"/>
                  </a:cubicBezTo>
                  <a:cubicBezTo>
                    <a:pt x="25" y="34"/>
                    <a:pt x="25" y="35"/>
                    <a:pt x="25" y="3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54" name="Freeform 780">
              <a:extLst>
                <a:ext uri="{FF2B5EF4-FFF2-40B4-BE49-F238E27FC236}">
                  <a16:creationId xmlns:a16="http://schemas.microsoft.com/office/drawing/2014/main" id="{20419B2A-6A20-4B10-B5FC-9B98E75B6EDC}"/>
                </a:ext>
              </a:extLst>
            </p:cNvPr>
            <p:cNvSpPr>
              <a:spLocks/>
            </p:cNvSpPr>
            <p:nvPr/>
          </p:nvSpPr>
          <p:spPr bwMode="auto">
            <a:xfrm>
              <a:off x="6586403" y="3245035"/>
              <a:ext cx="65993" cy="57878"/>
            </a:xfrm>
            <a:custGeom>
              <a:avLst/>
              <a:gdLst>
                <a:gd name="T0" fmla="*/ 7 w 14"/>
                <a:gd name="T1" fmla="*/ 14 h 15"/>
                <a:gd name="T2" fmla="*/ 6 w 14"/>
                <a:gd name="T3" fmla="*/ 12 h 15"/>
                <a:gd name="T4" fmla="*/ 7 w 14"/>
                <a:gd name="T5" fmla="*/ 10 h 15"/>
                <a:gd name="T6" fmla="*/ 7 w 14"/>
                <a:gd name="T7" fmla="*/ 10 h 15"/>
                <a:gd name="T8" fmla="*/ 9 w 14"/>
                <a:gd name="T9" fmla="*/ 8 h 15"/>
                <a:gd name="T10" fmla="*/ 11 w 14"/>
                <a:gd name="T11" fmla="*/ 9 h 15"/>
                <a:gd name="T12" fmla="*/ 12 w 14"/>
                <a:gd name="T13" fmla="*/ 8 h 15"/>
                <a:gd name="T14" fmla="*/ 11 w 14"/>
                <a:gd name="T15" fmla="*/ 7 h 15"/>
                <a:gd name="T16" fmla="*/ 12 w 14"/>
                <a:gd name="T17" fmla="*/ 7 h 15"/>
                <a:gd name="T18" fmla="*/ 13 w 14"/>
                <a:gd name="T19" fmla="*/ 6 h 15"/>
                <a:gd name="T20" fmla="*/ 13 w 14"/>
                <a:gd name="T21" fmla="*/ 6 h 15"/>
                <a:gd name="T22" fmla="*/ 12 w 14"/>
                <a:gd name="T23" fmla="*/ 5 h 15"/>
                <a:gd name="T24" fmla="*/ 11 w 14"/>
                <a:gd name="T25" fmla="*/ 4 h 15"/>
                <a:gd name="T26" fmla="*/ 10 w 14"/>
                <a:gd name="T27" fmla="*/ 4 h 15"/>
                <a:gd name="T28" fmla="*/ 8 w 14"/>
                <a:gd name="T29" fmla="*/ 2 h 15"/>
                <a:gd name="T30" fmla="*/ 6 w 14"/>
                <a:gd name="T31" fmla="*/ 1 h 15"/>
                <a:gd name="T32" fmla="*/ 5 w 14"/>
                <a:gd name="T33" fmla="*/ 0 h 15"/>
                <a:gd name="T34" fmla="*/ 5 w 14"/>
                <a:gd name="T35" fmla="*/ 0 h 15"/>
                <a:gd name="T36" fmla="*/ 4 w 14"/>
                <a:gd name="T37" fmla="*/ 0 h 15"/>
                <a:gd name="T38" fmla="*/ 4 w 14"/>
                <a:gd name="T39" fmla="*/ 2 h 15"/>
                <a:gd name="T40" fmla="*/ 3 w 14"/>
                <a:gd name="T41" fmla="*/ 2 h 15"/>
                <a:gd name="T42" fmla="*/ 2 w 14"/>
                <a:gd name="T43" fmla="*/ 4 h 15"/>
                <a:gd name="T44" fmla="*/ 2 w 14"/>
                <a:gd name="T45" fmla="*/ 4 h 15"/>
                <a:gd name="T46" fmla="*/ 1 w 14"/>
                <a:gd name="T47" fmla="*/ 5 h 15"/>
                <a:gd name="T48" fmla="*/ 1 w 14"/>
                <a:gd name="T49" fmla="*/ 6 h 15"/>
                <a:gd name="T50" fmla="*/ 1 w 14"/>
                <a:gd name="T51" fmla="*/ 8 h 15"/>
                <a:gd name="T52" fmla="*/ 0 w 14"/>
                <a:gd name="T53" fmla="*/ 9 h 15"/>
                <a:gd name="T54" fmla="*/ 0 w 14"/>
                <a:gd name="T55" fmla="*/ 10 h 15"/>
                <a:gd name="T56" fmla="*/ 2 w 14"/>
                <a:gd name="T57" fmla="*/ 10 h 15"/>
                <a:gd name="T58" fmla="*/ 2 w 14"/>
                <a:gd name="T59" fmla="*/ 11 h 15"/>
                <a:gd name="T60" fmla="*/ 3 w 14"/>
                <a:gd name="T61" fmla="*/ 12 h 15"/>
                <a:gd name="T62" fmla="*/ 5 w 14"/>
                <a:gd name="T63" fmla="*/ 13 h 15"/>
                <a:gd name="T64" fmla="*/ 6 w 14"/>
                <a:gd name="T65" fmla="*/ 15 h 15"/>
                <a:gd name="T66" fmla="*/ 7 w 14"/>
                <a:gd name="T6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15">
                  <a:moveTo>
                    <a:pt x="7" y="14"/>
                  </a:moveTo>
                  <a:cubicBezTo>
                    <a:pt x="7" y="13"/>
                    <a:pt x="6" y="13"/>
                    <a:pt x="6" y="12"/>
                  </a:cubicBezTo>
                  <a:cubicBezTo>
                    <a:pt x="6" y="11"/>
                    <a:pt x="7" y="11"/>
                    <a:pt x="7" y="10"/>
                  </a:cubicBezTo>
                  <a:cubicBezTo>
                    <a:pt x="7" y="10"/>
                    <a:pt x="7" y="10"/>
                    <a:pt x="7" y="10"/>
                  </a:cubicBezTo>
                  <a:cubicBezTo>
                    <a:pt x="7" y="10"/>
                    <a:pt x="8" y="8"/>
                    <a:pt x="9" y="8"/>
                  </a:cubicBezTo>
                  <a:cubicBezTo>
                    <a:pt x="10" y="9"/>
                    <a:pt x="9" y="10"/>
                    <a:pt x="11" y="9"/>
                  </a:cubicBezTo>
                  <a:cubicBezTo>
                    <a:pt x="11" y="9"/>
                    <a:pt x="12" y="9"/>
                    <a:pt x="12" y="8"/>
                  </a:cubicBezTo>
                  <a:cubicBezTo>
                    <a:pt x="12" y="8"/>
                    <a:pt x="11" y="8"/>
                    <a:pt x="11" y="7"/>
                  </a:cubicBezTo>
                  <a:cubicBezTo>
                    <a:pt x="11" y="7"/>
                    <a:pt x="12" y="7"/>
                    <a:pt x="12" y="7"/>
                  </a:cubicBezTo>
                  <a:cubicBezTo>
                    <a:pt x="12" y="7"/>
                    <a:pt x="13" y="7"/>
                    <a:pt x="13" y="6"/>
                  </a:cubicBezTo>
                  <a:cubicBezTo>
                    <a:pt x="13" y="6"/>
                    <a:pt x="14" y="6"/>
                    <a:pt x="13" y="6"/>
                  </a:cubicBezTo>
                  <a:cubicBezTo>
                    <a:pt x="13" y="5"/>
                    <a:pt x="13" y="5"/>
                    <a:pt x="12" y="5"/>
                  </a:cubicBezTo>
                  <a:cubicBezTo>
                    <a:pt x="12" y="5"/>
                    <a:pt x="12" y="5"/>
                    <a:pt x="11" y="4"/>
                  </a:cubicBezTo>
                  <a:cubicBezTo>
                    <a:pt x="11" y="4"/>
                    <a:pt x="10" y="4"/>
                    <a:pt x="10" y="4"/>
                  </a:cubicBezTo>
                  <a:cubicBezTo>
                    <a:pt x="9" y="4"/>
                    <a:pt x="8" y="3"/>
                    <a:pt x="8" y="2"/>
                  </a:cubicBezTo>
                  <a:cubicBezTo>
                    <a:pt x="7" y="2"/>
                    <a:pt x="7" y="1"/>
                    <a:pt x="6" y="1"/>
                  </a:cubicBezTo>
                  <a:cubicBezTo>
                    <a:pt x="6" y="1"/>
                    <a:pt x="6" y="1"/>
                    <a:pt x="5" y="0"/>
                  </a:cubicBezTo>
                  <a:cubicBezTo>
                    <a:pt x="5" y="0"/>
                    <a:pt x="5" y="0"/>
                    <a:pt x="5" y="0"/>
                  </a:cubicBezTo>
                  <a:cubicBezTo>
                    <a:pt x="5" y="0"/>
                    <a:pt x="4" y="0"/>
                    <a:pt x="4" y="0"/>
                  </a:cubicBezTo>
                  <a:cubicBezTo>
                    <a:pt x="4" y="0"/>
                    <a:pt x="5" y="2"/>
                    <a:pt x="4" y="2"/>
                  </a:cubicBezTo>
                  <a:cubicBezTo>
                    <a:pt x="3" y="2"/>
                    <a:pt x="3" y="1"/>
                    <a:pt x="3" y="2"/>
                  </a:cubicBezTo>
                  <a:cubicBezTo>
                    <a:pt x="2" y="2"/>
                    <a:pt x="2" y="3"/>
                    <a:pt x="2" y="4"/>
                  </a:cubicBezTo>
                  <a:cubicBezTo>
                    <a:pt x="2" y="4"/>
                    <a:pt x="2" y="4"/>
                    <a:pt x="2" y="4"/>
                  </a:cubicBezTo>
                  <a:cubicBezTo>
                    <a:pt x="1" y="5"/>
                    <a:pt x="1" y="5"/>
                    <a:pt x="1" y="5"/>
                  </a:cubicBezTo>
                  <a:cubicBezTo>
                    <a:pt x="1" y="5"/>
                    <a:pt x="1" y="5"/>
                    <a:pt x="1" y="6"/>
                  </a:cubicBezTo>
                  <a:cubicBezTo>
                    <a:pt x="1" y="7"/>
                    <a:pt x="1" y="7"/>
                    <a:pt x="1" y="8"/>
                  </a:cubicBezTo>
                  <a:cubicBezTo>
                    <a:pt x="1" y="8"/>
                    <a:pt x="1" y="9"/>
                    <a:pt x="0" y="9"/>
                  </a:cubicBezTo>
                  <a:cubicBezTo>
                    <a:pt x="1" y="9"/>
                    <a:pt x="0" y="9"/>
                    <a:pt x="0" y="10"/>
                  </a:cubicBezTo>
                  <a:cubicBezTo>
                    <a:pt x="1" y="10"/>
                    <a:pt x="2" y="10"/>
                    <a:pt x="2" y="10"/>
                  </a:cubicBezTo>
                  <a:cubicBezTo>
                    <a:pt x="2" y="10"/>
                    <a:pt x="2" y="11"/>
                    <a:pt x="2" y="11"/>
                  </a:cubicBezTo>
                  <a:cubicBezTo>
                    <a:pt x="3" y="11"/>
                    <a:pt x="3" y="12"/>
                    <a:pt x="3" y="12"/>
                  </a:cubicBezTo>
                  <a:cubicBezTo>
                    <a:pt x="4" y="12"/>
                    <a:pt x="4" y="13"/>
                    <a:pt x="5" y="13"/>
                  </a:cubicBezTo>
                  <a:cubicBezTo>
                    <a:pt x="5" y="14"/>
                    <a:pt x="6" y="15"/>
                    <a:pt x="6" y="15"/>
                  </a:cubicBezTo>
                  <a:cubicBezTo>
                    <a:pt x="7" y="15"/>
                    <a:pt x="7" y="14"/>
                    <a:pt x="7" y="1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55" name="Freeform 781">
              <a:extLst>
                <a:ext uri="{FF2B5EF4-FFF2-40B4-BE49-F238E27FC236}">
                  <a16:creationId xmlns:a16="http://schemas.microsoft.com/office/drawing/2014/main" id="{206AE732-5B36-4998-8709-2043BFBE1E2C}"/>
                </a:ext>
              </a:extLst>
            </p:cNvPr>
            <p:cNvSpPr>
              <a:spLocks/>
            </p:cNvSpPr>
            <p:nvPr/>
          </p:nvSpPr>
          <p:spPr bwMode="auto">
            <a:xfrm>
              <a:off x="6652398" y="3286997"/>
              <a:ext cx="78479" cy="49196"/>
            </a:xfrm>
            <a:custGeom>
              <a:avLst/>
              <a:gdLst>
                <a:gd name="T0" fmla="*/ 17 w 17"/>
                <a:gd name="T1" fmla="*/ 7 h 13"/>
                <a:gd name="T2" fmla="*/ 17 w 17"/>
                <a:gd name="T3" fmla="*/ 6 h 13"/>
                <a:gd name="T4" fmla="*/ 17 w 17"/>
                <a:gd name="T5" fmla="*/ 5 h 13"/>
                <a:gd name="T6" fmla="*/ 16 w 17"/>
                <a:gd name="T7" fmla="*/ 3 h 13"/>
                <a:gd name="T8" fmla="*/ 14 w 17"/>
                <a:gd name="T9" fmla="*/ 2 h 13"/>
                <a:gd name="T10" fmla="*/ 13 w 17"/>
                <a:gd name="T11" fmla="*/ 1 h 13"/>
                <a:gd name="T12" fmla="*/ 12 w 17"/>
                <a:gd name="T13" fmla="*/ 0 h 13"/>
                <a:gd name="T14" fmla="*/ 10 w 17"/>
                <a:gd name="T15" fmla="*/ 0 h 13"/>
                <a:gd name="T16" fmla="*/ 9 w 17"/>
                <a:gd name="T17" fmla="*/ 0 h 13"/>
                <a:gd name="T18" fmla="*/ 7 w 17"/>
                <a:gd name="T19" fmla="*/ 1 h 13"/>
                <a:gd name="T20" fmla="*/ 6 w 17"/>
                <a:gd name="T21" fmla="*/ 2 h 13"/>
                <a:gd name="T22" fmla="*/ 5 w 17"/>
                <a:gd name="T23" fmla="*/ 1 h 13"/>
                <a:gd name="T24" fmla="*/ 3 w 17"/>
                <a:gd name="T25" fmla="*/ 2 h 13"/>
                <a:gd name="T26" fmla="*/ 1 w 17"/>
                <a:gd name="T27" fmla="*/ 4 h 13"/>
                <a:gd name="T28" fmla="*/ 0 w 17"/>
                <a:gd name="T29" fmla="*/ 6 h 13"/>
                <a:gd name="T30" fmla="*/ 1 w 17"/>
                <a:gd name="T31" fmla="*/ 7 h 13"/>
                <a:gd name="T32" fmla="*/ 0 w 17"/>
                <a:gd name="T33" fmla="*/ 7 h 13"/>
                <a:gd name="T34" fmla="*/ 0 w 17"/>
                <a:gd name="T35" fmla="*/ 8 h 13"/>
                <a:gd name="T36" fmla="*/ 1 w 17"/>
                <a:gd name="T37" fmla="*/ 9 h 13"/>
                <a:gd name="T38" fmla="*/ 0 w 17"/>
                <a:gd name="T39" fmla="*/ 9 h 13"/>
                <a:gd name="T40" fmla="*/ 2 w 17"/>
                <a:gd name="T41" fmla="*/ 12 h 13"/>
                <a:gd name="T42" fmla="*/ 2 w 17"/>
                <a:gd name="T43" fmla="*/ 13 h 13"/>
                <a:gd name="T44" fmla="*/ 4 w 17"/>
                <a:gd name="T45" fmla="*/ 13 h 13"/>
                <a:gd name="T46" fmla="*/ 5 w 17"/>
                <a:gd name="T47" fmla="*/ 13 h 13"/>
                <a:gd name="T48" fmla="*/ 7 w 17"/>
                <a:gd name="T49" fmla="*/ 13 h 13"/>
                <a:gd name="T50" fmla="*/ 8 w 17"/>
                <a:gd name="T51" fmla="*/ 13 h 13"/>
                <a:gd name="T52" fmla="*/ 8 w 17"/>
                <a:gd name="T53" fmla="*/ 13 h 13"/>
                <a:gd name="T54" fmla="*/ 9 w 17"/>
                <a:gd name="T55" fmla="*/ 12 h 13"/>
                <a:gd name="T56" fmla="*/ 10 w 17"/>
                <a:gd name="T57" fmla="*/ 11 h 13"/>
                <a:gd name="T58" fmla="*/ 11 w 17"/>
                <a:gd name="T59" fmla="*/ 11 h 13"/>
                <a:gd name="T60" fmla="*/ 13 w 17"/>
                <a:gd name="T61" fmla="*/ 11 h 13"/>
                <a:gd name="T62" fmla="*/ 15 w 17"/>
                <a:gd name="T63" fmla="*/ 10 h 13"/>
                <a:gd name="T64" fmla="*/ 16 w 17"/>
                <a:gd name="T65" fmla="*/ 9 h 13"/>
                <a:gd name="T66" fmla="*/ 17 w 17"/>
                <a:gd name="T67" fmla="*/ 7 h 13"/>
                <a:gd name="T68" fmla="*/ 17 w 17"/>
                <a:gd name="T6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3">
                  <a:moveTo>
                    <a:pt x="17" y="7"/>
                  </a:moveTo>
                  <a:cubicBezTo>
                    <a:pt x="17" y="7"/>
                    <a:pt x="17" y="6"/>
                    <a:pt x="17" y="6"/>
                  </a:cubicBezTo>
                  <a:cubicBezTo>
                    <a:pt x="17" y="5"/>
                    <a:pt x="17" y="5"/>
                    <a:pt x="17" y="5"/>
                  </a:cubicBezTo>
                  <a:cubicBezTo>
                    <a:pt x="16" y="4"/>
                    <a:pt x="16" y="3"/>
                    <a:pt x="16" y="3"/>
                  </a:cubicBezTo>
                  <a:cubicBezTo>
                    <a:pt x="16" y="2"/>
                    <a:pt x="15" y="2"/>
                    <a:pt x="14" y="2"/>
                  </a:cubicBezTo>
                  <a:cubicBezTo>
                    <a:pt x="14" y="1"/>
                    <a:pt x="13" y="1"/>
                    <a:pt x="13" y="1"/>
                  </a:cubicBezTo>
                  <a:cubicBezTo>
                    <a:pt x="13" y="0"/>
                    <a:pt x="13" y="0"/>
                    <a:pt x="12" y="0"/>
                  </a:cubicBezTo>
                  <a:cubicBezTo>
                    <a:pt x="12" y="0"/>
                    <a:pt x="11" y="0"/>
                    <a:pt x="10" y="0"/>
                  </a:cubicBezTo>
                  <a:cubicBezTo>
                    <a:pt x="10" y="0"/>
                    <a:pt x="9" y="0"/>
                    <a:pt x="9" y="0"/>
                  </a:cubicBezTo>
                  <a:cubicBezTo>
                    <a:pt x="8" y="1"/>
                    <a:pt x="8" y="1"/>
                    <a:pt x="7" y="1"/>
                  </a:cubicBezTo>
                  <a:cubicBezTo>
                    <a:pt x="6" y="1"/>
                    <a:pt x="6" y="1"/>
                    <a:pt x="6" y="2"/>
                  </a:cubicBezTo>
                  <a:cubicBezTo>
                    <a:pt x="5" y="2"/>
                    <a:pt x="5" y="2"/>
                    <a:pt x="5" y="1"/>
                  </a:cubicBezTo>
                  <a:cubicBezTo>
                    <a:pt x="4" y="1"/>
                    <a:pt x="3" y="2"/>
                    <a:pt x="3" y="2"/>
                  </a:cubicBezTo>
                  <a:cubicBezTo>
                    <a:pt x="2" y="3"/>
                    <a:pt x="2" y="4"/>
                    <a:pt x="1" y="4"/>
                  </a:cubicBezTo>
                  <a:cubicBezTo>
                    <a:pt x="1" y="5"/>
                    <a:pt x="0" y="5"/>
                    <a:pt x="0" y="6"/>
                  </a:cubicBezTo>
                  <a:cubicBezTo>
                    <a:pt x="0" y="6"/>
                    <a:pt x="1" y="6"/>
                    <a:pt x="1" y="7"/>
                  </a:cubicBezTo>
                  <a:cubicBezTo>
                    <a:pt x="0" y="7"/>
                    <a:pt x="0" y="7"/>
                    <a:pt x="0" y="7"/>
                  </a:cubicBezTo>
                  <a:cubicBezTo>
                    <a:pt x="0" y="7"/>
                    <a:pt x="0" y="7"/>
                    <a:pt x="0" y="8"/>
                  </a:cubicBezTo>
                  <a:cubicBezTo>
                    <a:pt x="0" y="8"/>
                    <a:pt x="1" y="8"/>
                    <a:pt x="1" y="9"/>
                  </a:cubicBezTo>
                  <a:cubicBezTo>
                    <a:pt x="1" y="9"/>
                    <a:pt x="0" y="9"/>
                    <a:pt x="0" y="9"/>
                  </a:cubicBezTo>
                  <a:cubicBezTo>
                    <a:pt x="0" y="10"/>
                    <a:pt x="1" y="11"/>
                    <a:pt x="2" y="12"/>
                  </a:cubicBezTo>
                  <a:cubicBezTo>
                    <a:pt x="2" y="13"/>
                    <a:pt x="2" y="13"/>
                    <a:pt x="2" y="13"/>
                  </a:cubicBezTo>
                  <a:cubicBezTo>
                    <a:pt x="3" y="13"/>
                    <a:pt x="4" y="13"/>
                    <a:pt x="4" y="13"/>
                  </a:cubicBezTo>
                  <a:cubicBezTo>
                    <a:pt x="4" y="13"/>
                    <a:pt x="5" y="13"/>
                    <a:pt x="5" y="13"/>
                  </a:cubicBezTo>
                  <a:cubicBezTo>
                    <a:pt x="6" y="13"/>
                    <a:pt x="6" y="13"/>
                    <a:pt x="7" y="13"/>
                  </a:cubicBezTo>
                  <a:cubicBezTo>
                    <a:pt x="7" y="13"/>
                    <a:pt x="7" y="13"/>
                    <a:pt x="8" y="13"/>
                  </a:cubicBezTo>
                  <a:cubicBezTo>
                    <a:pt x="8" y="13"/>
                    <a:pt x="8" y="13"/>
                    <a:pt x="8" y="13"/>
                  </a:cubicBezTo>
                  <a:cubicBezTo>
                    <a:pt x="8" y="13"/>
                    <a:pt x="9" y="13"/>
                    <a:pt x="9" y="12"/>
                  </a:cubicBezTo>
                  <a:cubicBezTo>
                    <a:pt x="9" y="12"/>
                    <a:pt x="9" y="12"/>
                    <a:pt x="10" y="11"/>
                  </a:cubicBezTo>
                  <a:cubicBezTo>
                    <a:pt x="10" y="11"/>
                    <a:pt x="11" y="11"/>
                    <a:pt x="11" y="11"/>
                  </a:cubicBezTo>
                  <a:cubicBezTo>
                    <a:pt x="12" y="11"/>
                    <a:pt x="12" y="11"/>
                    <a:pt x="13" y="11"/>
                  </a:cubicBezTo>
                  <a:cubicBezTo>
                    <a:pt x="14" y="11"/>
                    <a:pt x="14" y="11"/>
                    <a:pt x="15" y="10"/>
                  </a:cubicBezTo>
                  <a:cubicBezTo>
                    <a:pt x="15" y="9"/>
                    <a:pt x="16" y="9"/>
                    <a:pt x="16" y="9"/>
                  </a:cubicBezTo>
                  <a:cubicBezTo>
                    <a:pt x="16" y="8"/>
                    <a:pt x="17" y="8"/>
                    <a:pt x="17" y="7"/>
                  </a:cubicBezTo>
                  <a:cubicBezTo>
                    <a:pt x="17" y="7"/>
                    <a:pt x="17" y="8"/>
                    <a:pt x="17" y="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56" name="Freeform 782">
              <a:extLst>
                <a:ext uri="{FF2B5EF4-FFF2-40B4-BE49-F238E27FC236}">
                  <a16:creationId xmlns:a16="http://schemas.microsoft.com/office/drawing/2014/main" id="{DD9284F9-15FA-41B1-8A9D-B7224094F969}"/>
                </a:ext>
              </a:extLst>
            </p:cNvPr>
            <p:cNvSpPr>
              <a:spLocks noEditPoints="1"/>
            </p:cNvSpPr>
            <p:nvPr/>
          </p:nvSpPr>
          <p:spPr bwMode="auto">
            <a:xfrm>
              <a:off x="6160119" y="1851633"/>
              <a:ext cx="829382" cy="801605"/>
            </a:xfrm>
            <a:custGeom>
              <a:avLst/>
              <a:gdLst>
                <a:gd name="T0" fmla="*/ 76 w 177"/>
                <a:gd name="T1" fmla="*/ 79 h 211"/>
                <a:gd name="T2" fmla="*/ 49 w 177"/>
                <a:gd name="T3" fmla="*/ 143 h 211"/>
                <a:gd name="T4" fmla="*/ 39 w 177"/>
                <a:gd name="T5" fmla="*/ 195 h 211"/>
                <a:gd name="T6" fmla="*/ 28 w 177"/>
                <a:gd name="T7" fmla="*/ 204 h 211"/>
                <a:gd name="T8" fmla="*/ 4 w 177"/>
                <a:gd name="T9" fmla="*/ 202 h 211"/>
                <a:gd name="T10" fmla="*/ 4 w 177"/>
                <a:gd name="T11" fmla="*/ 194 h 211"/>
                <a:gd name="T12" fmla="*/ 8 w 177"/>
                <a:gd name="T13" fmla="*/ 181 h 211"/>
                <a:gd name="T14" fmla="*/ 1 w 177"/>
                <a:gd name="T15" fmla="*/ 172 h 211"/>
                <a:gd name="T16" fmla="*/ 16 w 177"/>
                <a:gd name="T17" fmla="*/ 166 h 211"/>
                <a:gd name="T18" fmla="*/ 6 w 177"/>
                <a:gd name="T19" fmla="*/ 165 h 211"/>
                <a:gd name="T20" fmla="*/ 3 w 177"/>
                <a:gd name="T21" fmla="*/ 158 h 211"/>
                <a:gd name="T22" fmla="*/ 14 w 177"/>
                <a:gd name="T23" fmla="*/ 152 h 211"/>
                <a:gd name="T24" fmla="*/ 21 w 177"/>
                <a:gd name="T25" fmla="*/ 147 h 211"/>
                <a:gd name="T26" fmla="*/ 23 w 177"/>
                <a:gd name="T27" fmla="*/ 142 h 211"/>
                <a:gd name="T28" fmla="*/ 34 w 177"/>
                <a:gd name="T29" fmla="*/ 137 h 211"/>
                <a:gd name="T30" fmla="*/ 43 w 177"/>
                <a:gd name="T31" fmla="*/ 128 h 211"/>
                <a:gd name="T32" fmla="*/ 38 w 177"/>
                <a:gd name="T33" fmla="*/ 123 h 211"/>
                <a:gd name="T34" fmla="*/ 45 w 177"/>
                <a:gd name="T35" fmla="*/ 116 h 211"/>
                <a:gd name="T36" fmla="*/ 53 w 177"/>
                <a:gd name="T37" fmla="*/ 101 h 211"/>
                <a:gd name="T38" fmla="*/ 56 w 177"/>
                <a:gd name="T39" fmla="*/ 91 h 211"/>
                <a:gd name="T40" fmla="*/ 61 w 177"/>
                <a:gd name="T41" fmla="*/ 79 h 211"/>
                <a:gd name="T42" fmla="*/ 66 w 177"/>
                <a:gd name="T43" fmla="*/ 75 h 211"/>
                <a:gd name="T44" fmla="*/ 70 w 177"/>
                <a:gd name="T45" fmla="*/ 67 h 211"/>
                <a:gd name="T46" fmla="*/ 76 w 177"/>
                <a:gd name="T47" fmla="*/ 61 h 211"/>
                <a:gd name="T48" fmla="*/ 84 w 177"/>
                <a:gd name="T49" fmla="*/ 55 h 211"/>
                <a:gd name="T50" fmla="*/ 87 w 177"/>
                <a:gd name="T51" fmla="*/ 47 h 211"/>
                <a:gd name="T52" fmla="*/ 93 w 177"/>
                <a:gd name="T53" fmla="*/ 33 h 211"/>
                <a:gd name="T54" fmla="*/ 100 w 177"/>
                <a:gd name="T55" fmla="*/ 32 h 211"/>
                <a:gd name="T56" fmla="*/ 106 w 177"/>
                <a:gd name="T57" fmla="*/ 31 h 211"/>
                <a:gd name="T58" fmla="*/ 114 w 177"/>
                <a:gd name="T59" fmla="*/ 23 h 211"/>
                <a:gd name="T60" fmla="*/ 119 w 177"/>
                <a:gd name="T61" fmla="*/ 19 h 211"/>
                <a:gd name="T62" fmla="*/ 127 w 177"/>
                <a:gd name="T63" fmla="*/ 15 h 211"/>
                <a:gd name="T64" fmla="*/ 138 w 177"/>
                <a:gd name="T65" fmla="*/ 6 h 211"/>
                <a:gd name="T66" fmla="*/ 141 w 177"/>
                <a:gd name="T67" fmla="*/ 14 h 211"/>
                <a:gd name="T68" fmla="*/ 151 w 177"/>
                <a:gd name="T69" fmla="*/ 8 h 211"/>
                <a:gd name="T70" fmla="*/ 159 w 177"/>
                <a:gd name="T71" fmla="*/ 4 h 211"/>
                <a:gd name="T72" fmla="*/ 158 w 177"/>
                <a:gd name="T73" fmla="*/ 16 h 211"/>
                <a:gd name="T74" fmla="*/ 170 w 177"/>
                <a:gd name="T75" fmla="*/ 13 h 211"/>
                <a:gd name="T76" fmla="*/ 166 w 177"/>
                <a:gd name="T77" fmla="*/ 24 h 211"/>
                <a:gd name="T78" fmla="*/ 175 w 177"/>
                <a:gd name="T79" fmla="*/ 33 h 211"/>
                <a:gd name="T80" fmla="*/ 144 w 177"/>
                <a:gd name="T81" fmla="*/ 28 h 211"/>
                <a:gd name="T82" fmla="*/ 117 w 177"/>
                <a:gd name="T83" fmla="*/ 45 h 211"/>
                <a:gd name="T84" fmla="*/ 25 w 177"/>
                <a:gd name="T85" fmla="*/ 133 h 211"/>
                <a:gd name="T86" fmla="*/ 74 w 177"/>
                <a:gd name="T87" fmla="*/ 60 h 211"/>
                <a:gd name="T88" fmla="*/ 57 w 177"/>
                <a:gd name="T89" fmla="*/ 58 h 211"/>
                <a:gd name="T90" fmla="*/ 65 w 177"/>
                <a:gd name="T91" fmla="*/ 55 h 211"/>
                <a:gd name="T92" fmla="*/ 69 w 177"/>
                <a:gd name="T93" fmla="*/ 44 h 211"/>
                <a:gd name="T94" fmla="*/ 71 w 177"/>
                <a:gd name="T95" fmla="*/ 42 h 211"/>
                <a:gd name="T96" fmla="*/ 74 w 177"/>
                <a:gd name="T97" fmla="*/ 54 h 211"/>
                <a:gd name="T98" fmla="*/ 77 w 177"/>
                <a:gd name="T99" fmla="*/ 43 h 211"/>
                <a:gd name="T100" fmla="*/ 88 w 177"/>
                <a:gd name="T101" fmla="*/ 35 h 211"/>
                <a:gd name="T102" fmla="*/ 82 w 177"/>
                <a:gd name="T103" fmla="*/ 39 h 211"/>
                <a:gd name="T104" fmla="*/ 93 w 177"/>
                <a:gd name="T105" fmla="*/ 27 h 211"/>
                <a:gd name="T106" fmla="*/ 94 w 177"/>
                <a:gd name="T107" fmla="*/ 25 h 211"/>
                <a:gd name="T108" fmla="*/ 98 w 177"/>
                <a:gd name="T109" fmla="*/ 21 h 211"/>
                <a:gd name="T110" fmla="*/ 105 w 177"/>
                <a:gd name="T111" fmla="*/ 20 h 211"/>
                <a:gd name="T112" fmla="*/ 123 w 177"/>
                <a:gd name="T113" fmla="*/ 16 h 211"/>
                <a:gd name="T114" fmla="*/ 118 w 177"/>
                <a:gd name="T115" fmla="*/ 13 h 211"/>
                <a:gd name="T116" fmla="*/ 120 w 177"/>
                <a:gd name="T117" fmla="*/ 10 h 211"/>
                <a:gd name="T118" fmla="*/ 134 w 177"/>
                <a:gd name="T119" fmla="*/ 3 h 211"/>
                <a:gd name="T120" fmla="*/ 139 w 177"/>
                <a:gd name="T121" fmla="*/ 3 h 211"/>
                <a:gd name="T122" fmla="*/ 22 w 177"/>
                <a:gd name="T123" fmla="*/ 13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7" h="211">
                  <a:moveTo>
                    <a:pt x="106" y="42"/>
                  </a:moveTo>
                  <a:cubicBezTo>
                    <a:pt x="105" y="42"/>
                    <a:pt x="104" y="42"/>
                    <a:pt x="103" y="42"/>
                  </a:cubicBezTo>
                  <a:cubicBezTo>
                    <a:pt x="103" y="43"/>
                    <a:pt x="103" y="43"/>
                    <a:pt x="104" y="43"/>
                  </a:cubicBezTo>
                  <a:cubicBezTo>
                    <a:pt x="104" y="44"/>
                    <a:pt x="104" y="45"/>
                    <a:pt x="105" y="46"/>
                  </a:cubicBezTo>
                  <a:cubicBezTo>
                    <a:pt x="105" y="47"/>
                    <a:pt x="104" y="49"/>
                    <a:pt x="103" y="50"/>
                  </a:cubicBezTo>
                  <a:cubicBezTo>
                    <a:pt x="103" y="50"/>
                    <a:pt x="102" y="50"/>
                    <a:pt x="102" y="51"/>
                  </a:cubicBezTo>
                  <a:cubicBezTo>
                    <a:pt x="101" y="51"/>
                    <a:pt x="102" y="52"/>
                    <a:pt x="103" y="52"/>
                  </a:cubicBezTo>
                  <a:cubicBezTo>
                    <a:pt x="103" y="52"/>
                    <a:pt x="104" y="52"/>
                    <a:pt x="103" y="53"/>
                  </a:cubicBezTo>
                  <a:cubicBezTo>
                    <a:pt x="103" y="54"/>
                    <a:pt x="102" y="54"/>
                    <a:pt x="102" y="54"/>
                  </a:cubicBezTo>
                  <a:cubicBezTo>
                    <a:pt x="101" y="54"/>
                    <a:pt x="100" y="54"/>
                    <a:pt x="99" y="53"/>
                  </a:cubicBezTo>
                  <a:cubicBezTo>
                    <a:pt x="99" y="53"/>
                    <a:pt x="98" y="53"/>
                    <a:pt x="97" y="52"/>
                  </a:cubicBezTo>
                  <a:cubicBezTo>
                    <a:pt x="96" y="52"/>
                    <a:pt x="96" y="52"/>
                    <a:pt x="95" y="52"/>
                  </a:cubicBezTo>
                  <a:cubicBezTo>
                    <a:pt x="94" y="52"/>
                    <a:pt x="93" y="52"/>
                    <a:pt x="93" y="51"/>
                  </a:cubicBezTo>
                  <a:cubicBezTo>
                    <a:pt x="92" y="51"/>
                    <a:pt x="92" y="51"/>
                    <a:pt x="91" y="51"/>
                  </a:cubicBezTo>
                  <a:cubicBezTo>
                    <a:pt x="91" y="51"/>
                    <a:pt x="90" y="51"/>
                    <a:pt x="90" y="51"/>
                  </a:cubicBezTo>
                  <a:cubicBezTo>
                    <a:pt x="89" y="52"/>
                    <a:pt x="90" y="53"/>
                    <a:pt x="90" y="53"/>
                  </a:cubicBezTo>
                  <a:cubicBezTo>
                    <a:pt x="90" y="54"/>
                    <a:pt x="90" y="55"/>
                    <a:pt x="90" y="56"/>
                  </a:cubicBezTo>
                  <a:cubicBezTo>
                    <a:pt x="90" y="57"/>
                    <a:pt x="90" y="57"/>
                    <a:pt x="90" y="58"/>
                  </a:cubicBezTo>
                  <a:cubicBezTo>
                    <a:pt x="89" y="59"/>
                    <a:pt x="89" y="60"/>
                    <a:pt x="89" y="60"/>
                  </a:cubicBezTo>
                  <a:cubicBezTo>
                    <a:pt x="88" y="61"/>
                    <a:pt x="88" y="61"/>
                    <a:pt x="88" y="61"/>
                  </a:cubicBezTo>
                  <a:cubicBezTo>
                    <a:pt x="87" y="62"/>
                    <a:pt x="86" y="61"/>
                    <a:pt x="86" y="60"/>
                  </a:cubicBezTo>
                  <a:cubicBezTo>
                    <a:pt x="86" y="60"/>
                    <a:pt x="85" y="59"/>
                    <a:pt x="84" y="59"/>
                  </a:cubicBezTo>
                  <a:cubicBezTo>
                    <a:pt x="84" y="59"/>
                    <a:pt x="83" y="60"/>
                    <a:pt x="83" y="61"/>
                  </a:cubicBezTo>
                  <a:cubicBezTo>
                    <a:pt x="82" y="62"/>
                    <a:pt x="80" y="63"/>
                    <a:pt x="80" y="65"/>
                  </a:cubicBezTo>
                  <a:cubicBezTo>
                    <a:pt x="79" y="66"/>
                    <a:pt x="79" y="68"/>
                    <a:pt x="78" y="69"/>
                  </a:cubicBezTo>
                  <a:cubicBezTo>
                    <a:pt x="77" y="70"/>
                    <a:pt x="75" y="70"/>
                    <a:pt x="76" y="71"/>
                  </a:cubicBezTo>
                  <a:cubicBezTo>
                    <a:pt x="76" y="73"/>
                    <a:pt x="78" y="74"/>
                    <a:pt x="78" y="76"/>
                  </a:cubicBezTo>
                  <a:cubicBezTo>
                    <a:pt x="78" y="77"/>
                    <a:pt x="78" y="78"/>
                    <a:pt x="76" y="79"/>
                  </a:cubicBezTo>
                  <a:cubicBezTo>
                    <a:pt x="75" y="80"/>
                    <a:pt x="74" y="82"/>
                    <a:pt x="74" y="83"/>
                  </a:cubicBezTo>
                  <a:cubicBezTo>
                    <a:pt x="73" y="84"/>
                    <a:pt x="73" y="85"/>
                    <a:pt x="73" y="85"/>
                  </a:cubicBezTo>
                  <a:cubicBezTo>
                    <a:pt x="73" y="86"/>
                    <a:pt x="72" y="86"/>
                    <a:pt x="71" y="87"/>
                  </a:cubicBezTo>
                  <a:cubicBezTo>
                    <a:pt x="71" y="88"/>
                    <a:pt x="72" y="90"/>
                    <a:pt x="71" y="91"/>
                  </a:cubicBezTo>
                  <a:cubicBezTo>
                    <a:pt x="71" y="91"/>
                    <a:pt x="70" y="92"/>
                    <a:pt x="70" y="92"/>
                  </a:cubicBezTo>
                  <a:cubicBezTo>
                    <a:pt x="69" y="93"/>
                    <a:pt x="69" y="93"/>
                    <a:pt x="68" y="93"/>
                  </a:cubicBezTo>
                  <a:cubicBezTo>
                    <a:pt x="66" y="93"/>
                    <a:pt x="65" y="93"/>
                    <a:pt x="65" y="95"/>
                  </a:cubicBezTo>
                  <a:cubicBezTo>
                    <a:pt x="66" y="96"/>
                    <a:pt x="66" y="98"/>
                    <a:pt x="66" y="99"/>
                  </a:cubicBezTo>
                  <a:cubicBezTo>
                    <a:pt x="66" y="100"/>
                    <a:pt x="65" y="101"/>
                    <a:pt x="65" y="101"/>
                  </a:cubicBezTo>
                  <a:cubicBezTo>
                    <a:pt x="65" y="102"/>
                    <a:pt x="65" y="103"/>
                    <a:pt x="65" y="104"/>
                  </a:cubicBezTo>
                  <a:cubicBezTo>
                    <a:pt x="65" y="105"/>
                    <a:pt x="65" y="106"/>
                    <a:pt x="65" y="107"/>
                  </a:cubicBezTo>
                  <a:cubicBezTo>
                    <a:pt x="65" y="107"/>
                    <a:pt x="64" y="107"/>
                    <a:pt x="64" y="108"/>
                  </a:cubicBezTo>
                  <a:cubicBezTo>
                    <a:pt x="64" y="108"/>
                    <a:pt x="64" y="109"/>
                    <a:pt x="64" y="109"/>
                  </a:cubicBezTo>
                  <a:cubicBezTo>
                    <a:pt x="64" y="110"/>
                    <a:pt x="63" y="112"/>
                    <a:pt x="62" y="113"/>
                  </a:cubicBezTo>
                  <a:cubicBezTo>
                    <a:pt x="62" y="114"/>
                    <a:pt x="61" y="115"/>
                    <a:pt x="61" y="115"/>
                  </a:cubicBezTo>
                  <a:cubicBezTo>
                    <a:pt x="61" y="116"/>
                    <a:pt x="60" y="116"/>
                    <a:pt x="60" y="117"/>
                  </a:cubicBezTo>
                  <a:cubicBezTo>
                    <a:pt x="59" y="118"/>
                    <a:pt x="60" y="119"/>
                    <a:pt x="61" y="120"/>
                  </a:cubicBezTo>
                  <a:cubicBezTo>
                    <a:pt x="62" y="120"/>
                    <a:pt x="62" y="120"/>
                    <a:pt x="63" y="121"/>
                  </a:cubicBezTo>
                  <a:cubicBezTo>
                    <a:pt x="63" y="122"/>
                    <a:pt x="63" y="123"/>
                    <a:pt x="63" y="124"/>
                  </a:cubicBezTo>
                  <a:cubicBezTo>
                    <a:pt x="63" y="125"/>
                    <a:pt x="62" y="127"/>
                    <a:pt x="61" y="127"/>
                  </a:cubicBezTo>
                  <a:cubicBezTo>
                    <a:pt x="60" y="127"/>
                    <a:pt x="60" y="127"/>
                    <a:pt x="59" y="127"/>
                  </a:cubicBezTo>
                  <a:cubicBezTo>
                    <a:pt x="58" y="126"/>
                    <a:pt x="57" y="126"/>
                    <a:pt x="56" y="126"/>
                  </a:cubicBezTo>
                  <a:cubicBezTo>
                    <a:pt x="55" y="127"/>
                    <a:pt x="53" y="128"/>
                    <a:pt x="52" y="129"/>
                  </a:cubicBezTo>
                  <a:cubicBezTo>
                    <a:pt x="51" y="130"/>
                    <a:pt x="51" y="132"/>
                    <a:pt x="50" y="133"/>
                  </a:cubicBezTo>
                  <a:cubicBezTo>
                    <a:pt x="49" y="134"/>
                    <a:pt x="50" y="134"/>
                    <a:pt x="50" y="135"/>
                  </a:cubicBezTo>
                  <a:cubicBezTo>
                    <a:pt x="50" y="136"/>
                    <a:pt x="49" y="136"/>
                    <a:pt x="49" y="137"/>
                  </a:cubicBezTo>
                  <a:cubicBezTo>
                    <a:pt x="48" y="139"/>
                    <a:pt x="49" y="140"/>
                    <a:pt x="49" y="141"/>
                  </a:cubicBezTo>
                  <a:cubicBezTo>
                    <a:pt x="50" y="142"/>
                    <a:pt x="50" y="143"/>
                    <a:pt x="49" y="143"/>
                  </a:cubicBezTo>
                  <a:cubicBezTo>
                    <a:pt x="49" y="144"/>
                    <a:pt x="49" y="145"/>
                    <a:pt x="49" y="145"/>
                  </a:cubicBezTo>
                  <a:cubicBezTo>
                    <a:pt x="49" y="146"/>
                    <a:pt x="49" y="147"/>
                    <a:pt x="49" y="148"/>
                  </a:cubicBezTo>
                  <a:cubicBezTo>
                    <a:pt x="49" y="149"/>
                    <a:pt x="49" y="149"/>
                    <a:pt x="49" y="150"/>
                  </a:cubicBezTo>
                  <a:cubicBezTo>
                    <a:pt x="50" y="152"/>
                    <a:pt x="50" y="153"/>
                    <a:pt x="50" y="155"/>
                  </a:cubicBezTo>
                  <a:cubicBezTo>
                    <a:pt x="50" y="156"/>
                    <a:pt x="50" y="157"/>
                    <a:pt x="50" y="158"/>
                  </a:cubicBezTo>
                  <a:cubicBezTo>
                    <a:pt x="50" y="159"/>
                    <a:pt x="49" y="159"/>
                    <a:pt x="49" y="160"/>
                  </a:cubicBezTo>
                  <a:cubicBezTo>
                    <a:pt x="49" y="161"/>
                    <a:pt x="50" y="162"/>
                    <a:pt x="50" y="162"/>
                  </a:cubicBezTo>
                  <a:cubicBezTo>
                    <a:pt x="51" y="163"/>
                    <a:pt x="51" y="163"/>
                    <a:pt x="52" y="164"/>
                  </a:cubicBezTo>
                  <a:cubicBezTo>
                    <a:pt x="53" y="164"/>
                    <a:pt x="54" y="166"/>
                    <a:pt x="54" y="167"/>
                  </a:cubicBezTo>
                  <a:cubicBezTo>
                    <a:pt x="54" y="168"/>
                    <a:pt x="54" y="168"/>
                    <a:pt x="53" y="169"/>
                  </a:cubicBezTo>
                  <a:cubicBezTo>
                    <a:pt x="53" y="169"/>
                    <a:pt x="53" y="170"/>
                    <a:pt x="53" y="171"/>
                  </a:cubicBezTo>
                  <a:cubicBezTo>
                    <a:pt x="52" y="171"/>
                    <a:pt x="51" y="171"/>
                    <a:pt x="50" y="171"/>
                  </a:cubicBezTo>
                  <a:cubicBezTo>
                    <a:pt x="50" y="172"/>
                    <a:pt x="50" y="173"/>
                    <a:pt x="50" y="174"/>
                  </a:cubicBezTo>
                  <a:cubicBezTo>
                    <a:pt x="51" y="175"/>
                    <a:pt x="52" y="177"/>
                    <a:pt x="52" y="179"/>
                  </a:cubicBezTo>
                  <a:cubicBezTo>
                    <a:pt x="52" y="180"/>
                    <a:pt x="52" y="181"/>
                    <a:pt x="52" y="182"/>
                  </a:cubicBezTo>
                  <a:cubicBezTo>
                    <a:pt x="52" y="183"/>
                    <a:pt x="52" y="184"/>
                    <a:pt x="51" y="184"/>
                  </a:cubicBezTo>
                  <a:cubicBezTo>
                    <a:pt x="51" y="185"/>
                    <a:pt x="50" y="186"/>
                    <a:pt x="49" y="186"/>
                  </a:cubicBezTo>
                  <a:cubicBezTo>
                    <a:pt x="49" y="186"/>
                    <a:pt x="48" y="186"/>
                    <a:pt x="47" y="187"/>
                  </a:cubicBezTo>
                  <a:cubicBezTo>
                    <a:pt x="47" y="188"/>
                    <a:pt x="48" y="189"/>
                    <a:pt x="47" y="189"/>
                  </a:cubicBezTo>
                  <a:cubicBezTo>
                    <a:pt x="47" y="190"/>
                    <a:pt x="46" y="190"/>
                    <a:pt x="46" y="191"/>
                  </a:cubicBezTo>
                  <a:cubicBezTo>
                    <a:pt x="46" y="192"/>
                    <a:pt x="46" y="193"/>
                    <a:pt x="47" y="194"/>
                  </a:cubicBezTo>
                  <a:cubicBezTo>
                    <a:pt x="47" y="195"/>
                    <a:pt x="47" y="195"/>
                    <a:pt x="46" y="197"/>
                  </a:cubicBezTo>
                  <a:cubicBezTo>
                    <a:pt x="46" y="197"/>
                    <a:pt x="46" y="200"/>
                    <a:pt x="45" y="200"/>
                  </a:cubicBezTo>
                  <a:cubicBezTo>
                    <a:pt x="43" y="199"/>
                    <a:pt x="45" y="197"/>
                    <a:pt x="43" y="197"/>
                  </a:cubicBezTo>
                  <a:cubicBezTo>
                    <a:pt x="43" y="197"/>
                    <a:pt x="43" y="196"/>
                    <a:pt x="43" y="196"/>
                  </a:cubicBezTo>
                  <a:cubicBezTo>
                    <a:pt x="42" y="196"/>
                    <a:pt x="42" y="196"/>
                    <a:pt x="41" y="196"/>
                  </a:cubicBezTo>
                  <a:cubicBezTo>
                    <a:pt x="41" y="196"/>
                    <a:pt x="41" y="196"/>
                    <a:pt x="41" y="196"/>
                  </a:cubicBezTo>
                  <a:cubicBezTo>
                    <a:pt x="41" y="196"/>
                    <a:pt x="40" y="196"/>
                    <a:pt x="39" y="195"/>
                  </a:cubicBezTo>
                  <a:cubicBezTo>
                    <a:pt x="39" y="195"/>
                    <a:pt x="40" y="195"/>
                    <a:pt x="40" y="194"/>
                  </a:cubicBezTo>
                  <a:cubicBezTo>
                    <a:pt x="40" y="194"/>
                    <a:pt x="39" y="194"/>
                    <a:pt x="39" y="193"/>
                  </a:cubicBezTo>
                  <a:cubicBezTo>
                    <a:pt x="39" y="193"/>
                    <a:pt x="39" y="193"/>
                    <a:pt x="39" y="192"/>
                  </a:cubicBezTo>
                  <a:cubicBezTo>
                    <a:pt x="39" y="192"/>
                    <a:pt x="39" y="192"/>
                    <a:pt x="39" y="192"/>
                  </a:cubicBezTo>
                  <a:cubicBezTo>
                    <a:pt x="39" y="191"/>
                    <a:pt x="39" y="191"/>
                    <a:pt x="39" y="190"/>
                  </a:cubicBezTo>
                  <a:cubicBezTo>
                    <a:pt x="39" y="190"/>
                    <a:pt x="39" y="189"/>
                    <a:pt x="39" y="189"/>
                  </a:cubicBezTo>
                  <a:cubicBezTo>
                    <a:pt x="38" y="189"/>
                    <a:pt x="38" y="191"/>
                    <a:pt x="38" y="191"/>
                  </a:cubicBezTo>
                  <a:cubicBezTo>
                    <a:pt x="37" y="191"/>
                    <a:pt x="38" y="190"/>
                    <a:pt x="37" y="189"/>
                  </a:cubicBezTo>
                  <a:cubicBezTo>
                    <a:pt x="37" y="189"/>
                    <a:pt x="36" y="189"/>
                    <a:pt x="37" y="190"/>
                  </a:cubicBezTo>
                  <a:cubicBezTo>
                    <a:pt x="37" y="190"/>
                    <a:pt x="37" y="191"/>
                    <a:pt x="36" y="191"/>
                  </a:cubicBezTo>
                  <a:cubicBezTo>
                    <a:pt x="36" y="192"/>
                    <a:pt x="37" y="192"/>
                    <a:pt x="38" y="192"/>
                  </a:cubicBezTo>
                  <a:cubicBezTo>
                    <a:pt x="38" y="193"/>
                    <a:pt x="38" y="194"/>
                    <a:pt x="38" y="195"/>
                  </a:cubicBezTo>
                  <a:cubicBezTo>
                    <a:pt x="37" y="195"/>
                    <a:pt x="37" y="195"/>
                    <a:pt x="37" y="196"/>
                  </a:cubicBezTo>
                  <a:cubicBezTo>
                    <a:pt x="37" y="196"/>
                    <a:pt x="37" y="197"/>
                    <a:pt x="37" y="197"/>
                  </a:cubicBezTo>
                  <a:cubicBezTo>
                    <a:pt x="37" y="197"/>
                    <a:pt x="37" y="199"/>
                    <a:pt x="36" y="198"/>
                  </a:cubicBezTo>
                  <a:cubicBezTo>
                    <a:pt x="36" y="198"/>
                    <a:pt x="36" y="198"/>
                    <a:pt x="36" y="198"/>
                  </a:cubicBezTo>
                  <a:cubicBezTo>
                    <a:pt x="35" y="198"/>
                    <a:pt x="35" y="198"/>
                    <a:pt x="35" y="198"/>
                  </a:cubicBezTo>
                  <a:cubicBezTo>
                    <a:pt x="34" y="198"/>
                    <a:pt x="35" y="199"/>
                    <a:pt x="34" y="199"/>
                  </a:cubicBezTo>
                  <a:cubicBezTo>
                    <a:pt x="33" y="199"/>
                    <a:pt x="33" y="198"/>
                    <a:pt x="33" y="198"/>
                  </a:cubicBezTo>
                  <a:cubicBezTo>
                    <a:pt x="33" y="197"/>
                    <a:pt x="32" y="197"/>
                    <a:pt x="32" y="197"/>
                  </a:cubicBezTo>
                  <a:cubicBezTo>
                    <a:pt x="31" y="198"/>
                    <a:pt x="33" y="198"/>
                    <a:pt x="32" y="199"/>
                  </a:cubicBezTo>
                  <a:cubicBezTo>
                    <a:pt x="32" y="200"/>
                    <a:pt x="29" y="199"/>
                    <a:pt x="30" y="201"/>
                  </a:cubicBezTo>
                  <a:cubicBezTo>
                    <a:pt x="30" y="201"/>
                    <a:pt x="31" y="200"/>
                    <a:pt x="31" y="201"/>
                  </a:cubicBezTo>
                  <a:cubicBezTo>
                    <a:pt x="31" y="202"/>
                    <a:pt x="30" y="202"/>
                    <a:pt x="29" y="202"/>
                  </a:cubicBezTo>
                  <a:cubicBezTo>
                    <a:pt x="29" y="202"/>
                    <a:pt x="28" y="201"/>
                    <a:pt x="28" y="202"/>
                  </a:cubicBezTo>
                  <a:cubicBezTo>
                    <a:pt x="28" y="202"/>
                    <a:pt x="29" y="202"/>
                    <a:pt x="28" y="203"/>
                  </a:cubicBezTo>
                  <a:cubicBezTo>
                    <a:pt x="29" y="203"/>
                    <a:pt x="29" y="203"/>
                    <a:pt x="29" y="203"/>
                  </a:cubicBezTo>
                  <a:cubicBezTo>
                    <a:pt x="29" y="203"/>
                    <a:pt x="28" y="204"/>
                    <a:pt x="28" y="204"/>
                  </a:cubicBezTo>
                  <a:cubicBezTo>
                    <a:pt x="27" y="204"/>
                    <a:pt x="27" y="205"/>
                    <a:pt x="26" y="205"/>
                  </a:cubicBezTo>
                  <a:cubicBezTo>
                    <a:pt x="26" y="205"/>
                    <a:pt x="26" y="205"/>
                    <a:pt x="26" y="206"/>
                  </a:cubicBezTo>
                  <a:cubicBezTo>
                    <a:pt x="26" y="206"/>
                    <a:pt x="26" y="206"/>
                    <a:pt x="26" y="206"/>
                  </a:cubicBezTo>
                  <a:cubicBezTo>
                    <a:pt x="25" y="207"/>
                    <a:pt x="25" y="207"/>
                    <a:pt x="25" y="207"/>
                  </a:cubicBezTo>
                  <a:cubicBezTo>
                    <a:pt x="24" y="207"/>
                    <a:pt x="24" y="208"/>
                    <a:pt x="24" y="208"/>
                  </a:cubicBezTo>
                  <a:cubicBezTo>
                    <a:pt x="24" y="208"/>
                    <a:pt x="23" y="208"/>
                    <a:pt x="23" y="209"/>
                  </a:cubicBezTo>
                  <a:cubicBezTo>
                    <a:pt x="23" y="209"/>
                    <a:pt x="22" y="210"/>
                    <a:pt x="22" y="209"/>
                  </a:cubicBezTo>
                  <a:cubicBezTo>
                    <a:pt x="21" y="209"/>
                    <a:pt x="22" y="208"/>
                    <a:pt x="22" y="208"/>
                  </a:cubicBezTo>
                  <a:cubicBezTo>
                    <a:pt x="21" y="208"/>
                    <a:pt x="21" y="209"/>
                    <a:pt x="21" y="210"/>
                  </a:cubicBezTo>
                  <a:cubicBezTo>
                    <a:pt x="20" y="210"/>
                    <a:pt x="20" y="210"/>
                    <a:pt x="19" y="210"/>
                  </a:cubicBezTo>
                  <a:cubicBezTo>
                    <a:pt x="19" y="210"/>
                    <a:pt x="18" y="211"/>
                    <a:pt x="18" y="211"/>
                  </a:cubicBezTo>
                  <a:cubicBezTo>
                    <a:pt x="17" y="211"/>
                    <a:pt x="17" y="211"/>
                    <a:pt x="17" y="211"/>
                  </a:cubicBezTo>
                  <a:cubicBezTo>
                    <a:pt x="16" y="210"/>
                    <a:pt x="16" y="211"/>
                    <a:pt x="16" y="211"/>
                  </a:cubicBezTo>
                  <a:cubicBezTo>
                    <a:pt x="15" y="210"/>
                    <a:pt x="16" y="210"/>
                    <a:pt x="15" y="210"/>
                  </a:cubicBezTo>
                  <a:cubicBezTo>
                    <a:pt x="15" y="210"/>
                    <a:pt x="15" y="210"/>
                    <a:pt x="15" y="210"/>
                  </a:cubicBezTo>
                  <a:cubicBezTo>
                    <a:pt x="15" y="210"/>
                    <a:pt x="15" y="210"/>
                    <a:pt x="14" y="210"/>
                  </a:cubicBezTo>
                  <a:cubicBezTo>
                    <a:pt x="14" y="210"/>
                    <a:pt x="13" y="209"/>
                    <a:pt x="13" y="209"/>
                  </a:cubicBezTo>
                  <a:cubicBezTo>
                    <a:pt x="13" y="209"/>
                    <a:pt x="13" y="209"/>
                    <a:pt x="13" y="208"/>
                  </a:cubicBezTo>
                  <a:cubicBezTo>
                    <a:pt x="13" y="208"/>
                    <a:pt x="12" y="208"/>
                    <a:pt x="12" y="208"/>
                  </a:cubicBezTo>
                  <a:cubicBezTo>
                    <a:pt x="12" y="208"/>
                    <a:pt x="13" y="208"/>
                    <a:pt x="13" y="208"/>
                  </a:cubicBezTo>
                  <a:cubicBezTo>
                    <a:pt x="12" y="208"/>
                    <a:pt x="12" y="208"/>
                    <a:pt x="12" y="208"/>
                  </a:cubicBezTo>
                  <a:cubicBezTo>
                    <a:pt x="11" y="208"/>
                    <a:pt x="11" y="208"/>
                    <a:pt x="10" y="208"/>
                  </a:cubicBezTo>
                  <a:cubicBezTo>
                    <a:pt x="10" y="208"/>
                    <a:pt x="10" y="207"/>
                    <a:pt x="9" y="207"/>
                  </a:cubicBezTo>
                  <a:cubicBezTo>
                    <a:pt x="8" y="207"/>
                    <a:pt x="8" y="206"/>
                    <a:pt x="8" y="206"/>
                  </a:cubicBezTo>
                  <a:cubicBezTo>
                    <a:pt x="7" y="205"/>
                    <a:pt x="8" y="205"/>
                    <a:pt x="7" y="205"/>
                  </a:cubicBezTo>
                  <a:cubicBezTo>
                    <a:pt x="7" y="205"/>
                    <a:pt x="6" y="205"/>
                    <a:pt x="6" y="205"/>
                  </a:cubicBezTo>
                  <a:cubicBezTo>
                    <a:pt x="5" y="204"/>
                    <a:pt x="5" y="203"/>
                    <a:pt x="5" y="203"/>
                  </a:cubicBezTo>
                  <a:cubicBezTo>
                    <a:pt x="5" y="202"/>
                    <a:pt x="4" y="202"/>
                    <a:pt x="4" y="202"/>
                  </a:cubicBezTo>
                  <a:cubicBezTo>
                    <a:pt x="4" y="201"/>
                    <a:pt x="4" y="201"/>
                    <a:pt x="5" y="201"/>
                  </a:cubicBezTo>
                  <a:cubicBezTo>
                    <a:pt x="5" y="200"/>
                    <a:pt x="5" y="199"/>
                    <a:pt x="5" y="199"/>
                  </a:cubicBezTo>
                  <a:cubicBezTo>
                    <a:pt x="5" y="198"/>
                    <a:pt x="5" y="198"/>
                    <a:pt x="5" y="198"/>
                  </a:cubicBezTo>
                  <a:cubicBezTo>
                    <a:pt x="5" y="198"/>
                    <a:pt x="6" y="198"/>
                    <a:pt x="6" y="198"/>
                  </a:cubicBezTo>
                  <a:cubicBezTo>
                    <a:pt x="6" y="199"/>
                    <a:pt x="5" y="199"/>
                    <a:pt x="6" y="200"/>
                  </a:cubicBezTo>
                  <a:cubicBezTo>
                    <a:pt x="6" y="200"/>
                    <a:pt x="6" y="199"/>
                    <a:pt x="7" y="199"/>
                  </a:cubicBezTo>
                  <a:cubicBezTo>
                    <a:pt x="7" y="199"/>
                    <a:pt x="7" y="199"/>
                    <a:pt x="7" y="199"/>
                  </a:cubicBezTo>
                  <a:cubicBezTo>
                    <a:pt x="7" y="200"/>
                    <a:pt x="8" y="200"/>
                    <a:pt x="8" y="200"/>
                  </a:cubicBezTo>
                  <a:cubicBezTo>
                    <a:pt x="9" y="200"/>
                    <a:pt x="8" y="200"/>
                    <a:pt x="8" y="199"/>
                  </a:cubicBezTo>
                  <a:cubicBezTo>
                    <a:pt x="8" y="199"/>
                    <a:pt x="10" y="198"/>
                    <a:pt x="11" y="198"/>
                  </a:cubicBezTo>
                  <a:cubicBezTo>
                    <a:pt x="10" y="198"/>
                    <a:pt x="9" y="198"/>
                    <a:pt x="9" y="198"/>
                  </a:cubicBezTo>
                  <a:cubicBezTo>
                    <a:pt x="8" y="198"/>
                    <a:pt x="8" y="199"/>
                    <a:pt x="8" y="199"/>
                  </a:cubicBezTo>
                  <a:cubicBezTo>
                    <a:pt x="7" y="198"/>
                    <a:pt x="8" y="198"/>
                    <a:pt x="8" y="198"/>
                  </a:cubicBezTo>
                  <a:cubicBezTo>
                    <a:pt x="8" y="198"/>
                    <a:pt x="7" y="198"/>
                    <a:pt x="7" y="197"/>
                  </a:cubicBezTo>
                  <a:cubicBezTo>
                    <a:pt x="7" y="197"/>
                    <a:pt x="7" y="197"/>
                    <a:pt x="8" y="197"/>
                  </a:cubicBezTo>
                  <a:cubicBezTo>
                    <a:pt x="8" y="197"/>
                    <a:pt x="8" y="196"/>
                    <a:pt x="8" y="196"/>
                  </a:cubicBezTo>
                  <a:cubicBezTo>
                    <a:pt x="8" y="196"/>
                    <a:pt x="8" y="196"/>
                    <a:pt x="8" y="196"/>
                  </a:cubicBezTo>
                  <a:cubicBezTo>
                    <a:pt x="9" y="195"/>
                    <a:pt x="9" y="195"/>
                    <a:pt x="10" y="194"/>
                  </a:cubicBezTo>
                  <a:cubicBezTo>
                    <a:pt x="10" y="194"/>
                    <a:pt x="9" y="194"/>
                    <a:pt x="9" y="194"/>
                  </a:cubicBezTo>
                  <a:cubicBezTo>
                    <a:pt x="8" y="194"/>
                    <a:pt x="8" y="193"/>
                    <a:pt x="8" y="193"/>
                  </a:cubicBezTo>
                  <a:cubicBezTo>
                    <a:pt x="9" y="193"/>
                    <a:pt x="9" y="192"/>
                    <a:pt x="9" y="192"/>
                  </a:cubicBezTo>
                  <a:cubicBezTo>
                    <a:pt x="10" y="191"/>
                    <a:pt x="10" y="191"/>
                    <a:pt x="11" y="191"/>
                  </a:cubicBezTo>
                  <a:cubicBezTo>
                    <a:pt x="11" y="191"/>
                    <a:pt x="10" y="191"/>
                    <a:pt x="10" y="191"/>
                  </a:cubicBezTo>
                  <a:cubicBezTo>
                    <a:pt x="10" y="191"/>
                    <a:pt x="10" y="190"/>
                    <a:pt x="10" y="190"/>
                  </a:cubicBezTo>
                  <a:cubicBezTo>
                    <a:pt x="9" y="190"/>
                    <a:pt x="9" y="193"/>
                    <a:pt x="7" y="192"/>
                  </a:cubicBezTo>
                  <a:cubicBezTo>
                    <a:pt x="6" y="192"/>
                    <a:pt x="7" y="191"/>
                    <a:pt x="6" y="192"/>
                  </a:cubicBezTo>
                  <a:cubicBezTo>
                    <a:pt x="6" y="192"/>
                    <a:pt x="5" y="193"/>
                    <a:pt x="5" y="193"/>
                  </a:cubicBezTo>
                  <a:cubicBezTo>
                    <a:pt x="4" y="194"/>
                    <a:pt x="4" y="195"/>
                    <a:pt x="4" y="194"/>
                  </a:cubicBezTo>
                  <a:cubicBezTo>
                    <a:pt x="4" y="194"/>
                    <a:pt x="4" y="193"/>
                    <a:pt x="4" y="193"/>
                  </a:cubicBezTo>
                  <a:cubicBezTo>
                    <a:pt x="4" y="193"/>
                    <a:pt x="3" y="193"/>
                    <a:pt x="3" y="193"/>
                  </a:cubicBezTo>
                  <a:cubicBezTo>
                    <a:pt x="2" y="193"/>
                    <a:pt x="3" y="191"/>
                    <a:pt x="3" y="191"/>
                  </a:cubicBezTo>
                  <a:cubicBezTo>
                    <a:pt x="3" y="190"/>
                    <a:pt x="3" y="189"/>
                    <a:pt x="4" y="190"/>
                  </a:cubicBezTo>
                  <a:cubicBezTo>
                    <a:pt x="4" y="190"/>
                    <a:pt x="3" y="191"/>
                    <a:pt x="4" y="191"/>
                  </a:cubicBezTo>
                  <a:cubicBezTo>
                    <a:pt x="5" y="192"/>
                    <a:pt x="4" y="190"/>
                    <a:pt x="5" y="190"/>
                  </a:cubicBezTo>
                  <a:cubicBezTo>
                    <a:pt x="5" y="190"/>
                    <a:pt x="5" y="189"/>
                    <a:pt x="5" y="189"/>
                  </a:cubicBezTo>
                  <a:cubicBezTo>
                    <a:pt x="6" y="190"/>
                    <a:pt x="6" y="190"/>
                    <a:pt x="6" y="190"/>
                  </a:cubicBezTo>
                  <a:cubicBezTo>
                    <a:pt x="6" y="190"/>
                    <a:pt x="6" y="190"/>
                    <a:pt x="6" y="190"/>
                  </a:cubicBezTo>
                  <a:cubicBezTo>
                    <a:pt x="6" y="190"/>
                    <a:pt x="7" y="190"/>
                    <a:pt x="7" y="190"/>
                  </a:cubicBezTo>
                  <a:cubicBezTo>
                    <a:pt x="7" y="190"/>
                    <a:pt x="6" y="189"/>
                    <a:pt x="7" y="189"/>
                  </a:cubicBezTo>
                  <a:cubicBezTo>
                    <a:pt x="7" y="188"/>
                    <a:pt x="7" y="188"/>
                    <a:pt x="7" y="188"/>
                  </a:cubicBezTo>
                  <a:cubicBezTo>
                    <a:pt x="8" y="188"/>
                    <a:pt x="9" y="188"/>
                    <a:pt x="9" y="187"/>
                  </a:cubicBezTo>
                  <a:cubicBezTo>
                    <a:pt x="9" y="187"/>
                    <a:pt x="8" y="188"/>
                    <a:pt x="7" y="188"/>
                  </a:cubicBezTo>
                  <a:cubicBezTo>
                    <a:pt x="7" y="188"/>
                    <a:pt x="7" y="188"/>
                    <a:pt x="7" y="187"/>
                  </a:cubicBezTo>
                  <a:cubicBezTo>
                    <a:pt x="7" y="187"/>
                    <a:pt x="7" y="188"/>
                    <a:pt x="6" y="188"/>
                  </a:cubicBezTo>
                  <a:cubicBezTo>
                    <a:pt x="6" y="187"/>
                    <a:pt x="5" y="187"/>
                    <a:pt x="6" y="186"/>
                  </a:cubicBezTo>
                  <a:cubicBezTo>
                    <a:pt x="6" y="186"/>
                    <a:pt x="7" y="186"/>
                    <a:pt x="7" y="185"/>
                  </a:cubicBezTo>
                  <a:cubicBezTo>
                    <a:pt x="8" y="185"/>
                    <a:pt x="7" y="185"/>
                    <a:pt x="8" y="185"/>
                  </a:cubicBezTo>
                  <a:cubicBezTo>
                    <a:pt x="8" y="184"/>
                    <a:pt x="9" y="184"/>
                    <a:pt x="9" y="183"/>
                  </a:cubicBezTo>
                  <a:cubicBezTo>
                    <a:pt x="9" y="183"/>
                    <a:pt x="9" y="183"/>
                    <a:pt x="9" y="183"/>
                  </a:cubicBezTo>
                  <a:cubicBezTo>
                    <a:pt x="8" y="182"/>
                    <a:pt x="9" y="182"/>
                    <a:pt x="9" y="181"/>
                  </a:cubicBezTo>
                  <a:cubicBezTo>
                    <a:pt x="10" y="181"/>
                    <a:pt x="10" y="180"/>
                    <a:pt x="11" y="180"/>
                  </a:cubicBezTo>
                  <a:cubicBezTo>
                    <a:pt x="11" y="179"/>
                    <a:pt x="13" y="178"/>
                    <a:pt x="12" y="178"/>
                  </a:cubicBezTo>
                  <a:cubicBezTo>
                    <a:pt x="11" y="178"/>
                    <a:pt x="11" y="179"/>
                    <a:pt x="11" y="179"/>
                  </a:cubicBezTo>
                  <a:cubicBezTo>
                    <a:pt x="10" y="179"/>
                    <a:pt x="10" y="179"/>
                    <a:pt x="10" y="179"/>
                  </a:cubicBezTo>
                  <a:cubicBezTo>
                    <a:pt x="9" y="179"/>
                    <a:pt x="9" y="180"/>
                    <a:pt x="9" y="180"/>
                  </a:cubicBezTo>
                  <a:cubicBezTo>
                    <a:pt x="9" y="180"/>
                    <a:pt x="8" y="181"/>
                    <a:pt x="8" y="181"/>
                  </a:cubicBezTo>
                  <a:cubicBezTo>
                    <a:pt x="8" y="182"/>
                    <a:pt x="8" y="181"/>
                    <a:pt x="8" y="181"/>
                  </a:cubicBezTo>
                  <a:cubicBezTo>
                    <a:pt x="7" y="182"/>
                    <a:pt x="7" y="182"/>
                    <a:pt x="7" y="183"/>
                  </a:cubicBezTo>
                  <a:cubicBezTo>
                    <a:pt x="7" y="183"/>
                    <a:pt x="7" y="183"/>
                    <a:pt x="7" y="184"/>
                  </a:cubicBezTo>
                  <a:cubicBezTo>
                    <a:pt x="6" y="184"/>
                    <a:pt x="7" y="184"/>
                    <a:pt x="6" y="185"/>
                  </a:cubicBezTo>
                  <a:cubicBezTo>
                    <a:pt x="6" y="185"/>
                    <a:pt x="6" y="185"/>
                    <a:pt x="6" y="185"/>
                  </a:cubicBezTo>
                  <a:cubicBezTo>
                    <a:pt x="5" y="184"/>
                    <a:pt x="6" y="184"/>
                    <a:pt x="6" y="184"/>
                  </a:cubicBezTo>
                  <a:cubicBezTo>
                    <a:pt x="6" y="184"/>
                    <a:pt x="6" y="184"/>
                    <a:pt x="6" y="183"/>
                  </a:cubicBezTo>
                  <a:cubicBezTo>
                    <a:pt x="6" y="183"/>
                    <a:pt x="6" y="183"/>
                    <a:pt x="6" y="182"/>
                  </a:cubicBezTo>
                  <a:cubicBezTo>
                    <a:pt x="5" y="182"/>
                    <a:pt x="5" y="183"/>
                    <a:pt x="5" y="183"/>
                  </a:cubicBezTo>
                  <a:cubicBezTo>
                    <a:pt x="5" y="183"/>
                    <a:pt x="5" y="183"/>
                    <a:pt x="5" y="182"/>
                  </a:cubicBezTo>
                  <a:cubicBezTo>
                    <a:pt x="5" y="182"/>
                    <a:pt x="5" y="182"/>
                    <a:pt x="5" y="182"/>
                  </a:cubicBezTo>
                  <a:cubicBezTo>
                    <a:pt x="5" y="181"/>
                    <a:pt x="6" y="180"/>
                    <a:pt x="6" y="180"/>
                  </a:cubicBezTo>
                  <a:cubicBezTo>
                    <a:pt x="5" y="180"/>
                    <a:pt x="5" y="182"/>
                    <a:pt x="4" y="182"/>
                  </a:cubicBezTo>
                  <a:cubicBezTo>
                    <a:pt x="4" y="182"/>
                    <a:pt x="4" y="183"/>
                    <a:pt x="4" y="183"/>
                  </a:cubicBezTo>
                  <a:cubicBezTo>
                    <a:pt x="3" y="183"/>
                    <a:pt x="3" y="182"/>
                    <a:pt x="3" y="182"/>
                  </a:cubicBezTo>
                  <a:cubicBezTo>
                    <a:pt x="3" y="181"/>
                    <a:pt x="2" y="181"/>
                    <a:pt x="2" y="181"/>
                  </a:cubicBezTo>
                  <a:cubicBezTo>
                    <a:pt x="2" y="180"/>
                    <a:pt x="2" y="180"/>
                    <a:pt x="3" y="180"/>
                  </a:cubicBezTo>
                  <a:cubicBezTo>
                    <a:pt x="3" y="179"/>
                    <a:pt x="3" y="178"/>
                    <a:pt x="4" y="178"/>
                  </a:cubicBezTo>
                  <a:cubicBezTo>
                    <a:pt x="4" y="178"/>
                    <a:pt x="4" y="179"/>
                    <a:pt x="5" y="179"/>
                  </a:cubicBezTo>
                  <a:cubicBezTo>
                    <a:pt x="5" y="180"/>
                    <a:pt x="5" y="179"/>
                    <a:pt x="6" y="178"/>
                  </a:cubicBezTo>
                  <a:cubicBezTo>
                    <a:pt x="6" y="178"/>
                    <a:pt x="6" y="177"/>
                    <a:pt x="6" y="176"/>
                  </a:cubicBezTo>
                  <a:cubicBezTo>
                    <a:pt x="5" y="174"/>
                    <a:pt x="4" y="177"/>
                    <a:pt x="4" y="176"/>
                  </a:cubicBezTo>
                  <a:cubicBezTo>
                    <a:pt x="4" y="176"/>
                    <a:pt x="4" y="176"/>
                    <a:pt x="4" y="175"/>
                  </a:cubicBezTo>
                  <a:cubicBezTo>
                    <a:pt x="4" y="175"/>
                    <a:pt x="3" y="174"/>
                    <a:pt x="3" y="174"/>
                  </a:cubicBezTo>
                  <a:cubicBezTo>
                    <a:pt x="3" y="174"/>
                    <a:pt x="4" y="174"/>
                    <a:pt x="4" y="173"/>
                  </a:cubicBezTo>
                  <a:cubicBezTo>
                    <a:pt x="4" y="173"/>
                    <a:pt x="2" y="174"/>
                    <a:pt x="2" y="174"/>
                  </a:cubicBezTo>
                  <a:cubicBezTo>
                    <a:pt x="2" y="174"/>
                    <a:pt x="1" y="173"/>
                    <a:pt x="1" y="173"/>
                  </a:cubicBezTo>
                  <a:cubicBezTo>
                    <a:pt x="1" y="173"/>
                    <a:pt x="1" y="172"/>
                    <a:pt x="1" y="172"/>
                  </a:cubicBezTo>
                  <a:cubicBezTo>
                    <a:pt x="1" y="172"/>
                    <a:pt x="1" y="171"/>
                    <a:pt x="1" y="171"/>
                  </a:cubicBezTo>
                  <a:cubicBezTo>
                    <a:pt x="2" y="170"/>
                    <a:pt x="2" y="171"/>
                    <a:pt x="3" y="171"/>
                  </a:cubicBezTo>
                  <a:cubicBezTo>
                    <a:pt x="3" y="171"/>
                    <a:pt x="3" y="171"/>
                    <a:pt x="4" y="171"/>
                  </a:cubicBezTo>
                  <a:cubicBezTo>
                    <a:pt x="4" y="171"/>
                    <a:pt x="4" y="171"/>
                    <a:pt x="4" y="171"/>
                  </a:cubicBezTo>
                  <a:cubicBezTo>
                    <a:pt x="4" y="171"/>
                    <a:pt x="4" y="171"/>
                    <a:pt x="4" y="171"/>
                  </a:cubicBezTo>
                  <a:cubicBezTo>
                    <a:pt x="5" y="170"/>
                    <a:pt x="5" y="170"/>
                    <a:pt x="5" y="170"/>
                  </a:cubicBezTo>
                  <a:cubicBezTo>
                    <a:pt x="5" y="170"/>
                    <a:pt x="6" y="170"/>
                    <a:pt x="6" y="170"/>
                  </a:cubicBezTo>
                  <a:cubicBezTo>
                    <a:pt x="6" y="171"/>
                    <a:pt x="7" y="170"/>
                    <a:pt x="7" y="170"/>
                  </a:cubicBezTo>
                  <a:cubicBezTo>
                    <a:pt x="8" y="170"/>
                    <a:pt x="8" y="170"/>
                    <a:pt x="8" y="170"/>
                  </a:cubicBezTo>
                  <a:cubicBezTo>
                    <a:pt x="9" y="170"/>
                    <a:pt x="9" y="170"/>
                    <a:pt x="9" y="170"/>
                  </a:cubicBezTo>
                  <a:cubicBezTo>
                    <a:pt x="9" y="170"/>
                    <a:pt x="9" y="171"/>
                    <a:pt x="9" y="171"/>
                  </a:cubicBezTo>
                  <a:cubicBezTo>
                    <a:pt x="10" y="171"/>
                    <a:pt x="10" y="171"/>
                    <a:pt x="10" y="171"/>
                  </a:cubicBezTo>
                  <a:cubicBezTo>
                    <a:pt x="10" y="171"/>
                    <a:pt x="10" y="171"/>
                    <a:pt x="10" y="171"/>
                  </a:cubicBezTo>
                  <a:cubicBezTo>
                    <a:pt x="10" y="171"/>
                    <a:pt x="10" y="170"/>
                    <a:pt x="11" y="170"/>
                  </a:cubicBezTo>
                  <a:cubicBezTo>
                    <a:pt x="11" y="170"/>
                    <a:pt x="11" y="170"/>
                    <a:pt x="11" y="170"/>
                  </a:cubicBezTo>
                  <a:cubicBezTo>
                    <a:pt x="12" y="169"/>
                    <a:pt x="13" y="169"/>
                    <a:pt x="14" y="170"/>
                  </a:cubicBezTo>
                  <a:cubicBezTo>
                    <a:pt x="14" y="170"/>
                    <a:pt x="14" y="171"/>
                    <a:pt x="14" y="171"/>
                  </a:cubicBezTo>
                  <a:cubicBezTo>
                    <a:pt x="14" y="172"/>
                    <a:pt x="13" y="172"/>
                    <a:pt x="13" y="172"/>
                  </a:cubicBezTo>
                  <a:cubicBezTo>
                    <a:pt x="14" y="172"/>
                    <a:pt x="14" y="172"/>
                    <a:pt x="15" y="172"/>
                  </a:cubicBezTo>
                  <a:cubicBezTo>
                    <a:pt x="15" y="172"/>
                    <a:pt x="15" y="173"/>
                    <a:pt x="15" y="173"/>
                  </a:cubicBezTo>
                  <a:cubicBezTo>
                    <a:pt x="16" y="172"/>
                    <a:pt x="13" y="170"/>
                    <a:pt x="16" y="170"/>
                  </a:cubicBezTo>
                  <a:cubicBezTo>
                    <a:pt x="16" y="170"/>
                    <a:pt x="17" y="170"/>
                    <a:pt x="17" y="170"/>
                  </a:cubicBezTo>
                  <a:cubicBezTo>
                    <a:pt x="17" y="170"/>
                    <a:pt x="17" y="170"/>
                    <a:pt x="17" y="169"/>
                  </a:cubicBezTo>
                  <a:cubicBezTo>
                    <a:pt x="17" y="169"/>
                    <a:pt x="19" y="169"/>
                    <a:pt x="19" y="169"/>
                  </a:cubicBezTo>
                  <a:cubicBezTo>
                    <a:pt x="19" y="169"/>
                    <a:pt x="17" y="168"/>
                    <a:pt x="17" y="168"/>
                  </a:cubicBezTo>
                  <a:cubicBezTo>
                    <a:pt x="17" y="167"/>
                    <a:pt x="17" y="166"/>
                    <a:pt x="17" y="166"/>
                  </a:cubicBezTo>
                  <a:cubicBezTo>
                    <a:pt x="18" y="165"/>
                    <a:pt x="18" y="165"/>
                    <a:pt x="18" y="165"/>
                  </a:cubicBezTo>
                  <a:cubicBezTo>
                    <a:pt x="17" y="164"/>
                    <a:pt x="17" y="166"/>
                    <a:pt x="16" y="166"/>
                  </a:cubicBezTo>
                  <a:cubicBezTo>
                    <a:pt x="16" y="167"/>
                    <a:pt x="16" y="167"/>
                    <a:pt x="16" y="168"/>
                  </a:cubicBezTo>
                  <a:cubicBezTo>
                    <a:pt x="16" y="168"/>
                    <a:pt x="17" y="169"/>
                    <a:pt x="16" y="169"/>
                  </a:cubicBezTo>
                  <a:cubicBezTo>
                    <a:pt x="15" y="169"/>
                    <a:pt x="14" y="169"/>
                    <a:pt x="13" y="169"/>
                  </a:cubicBezTo>
                  <a:cubicBezTo>
                    <a:pt x="13" y="168"/>
                    <a:pt x="12" y="168"/>
                    <a:pt x="12" y="168"/>
                  </a:cubicBezTo>
                  <a:cubicBezTo>
                    <a:pt x="11" y="167"/>
                    <a:pt x="12" y="167"/>
                    <a:pt x="12" y="166"/>
                  </a:cubicBezTo>
                  <a:cubicBezTo>
                    <a:pt x="12" y="166"/>
                    <a:pt x="12" y="167"/>
                    <a:pt x="12" y="167"/>
                  </a:cubicBezTo>
                  <a:cubicBezTo>
                    <a:pt x="11" y="167"/>
                    <a:pt x="11" y="167"/>
                    <a:pt x="11" y="168"/>
                  </a:cubicBezTo>
                  <a:cubicBezTo>
                    <a:pt x="10" y="168"/>
                    <a:pt x="11" y="170"/>
                    <a:pt x="10" y="169"/>
                  </a:cubicBezTo>
                  <a:cubicBezTo>
                    <a:pt x="10" y="169"/>
                    <a:pt x="9" y="169"/>
                    <a:pt x="9" y="169"/>
                  </a:cubicBezTo>
                  <a:cubicBezTo>
                    <a:pt x="9" y="169"/>
                    <a:pt x="8" y="169"/>
                    <a:pt x="8" y="169"/>
                  </a:cubicBezTo>
                  <a:cubicBezTo>
                    <a:pt x="8" y="169"/>
                    <a:pt x="8" y="169"/>
                    <a:pt x="8" y="169"/>
                  </a:cubicBezTo>
                  <a:cubicBezTo>
                    <a:pt x="8" y="168"/>
                    <a:pt x="7" y="169"/>
                    <a:pt x="7" y="169"/>
                  </a:cubicBezTo>
                  <a:cubicBezTo>
                    <a:pt x="7" y="169"/>
                    <a:pt x="6" y="169"/>
                    <a:pt x="6" y="169"/>
                  </a:cubicBezTo>
                  <a:cubicBezTo>
                    <a:pt x="6" y="169"/>
                    <a:pt x="6" y="169"/>
                    <a:pt x="5" y="169"/>
                  </a:cubicBezTo>
                  <a:cubicBezTo>
                    <a:pt x="5" y="169"/>
                    <a:pt x="5" y="169"/>
                    <a:pt x="4" y="170"/>
                  </a:cubicBezTo>
                  <a:cubicBezTo>
                    <a:pt x="4" y="170"/>
                    <a:pt x="4" y="170"/>
                    <a:pt x="4" y="170"/>
                  </a:cubicBezTo>
                  <a:cubicBezTo>
                    <a:pt x="4" y="170"/>
                    <a:pt x="2" y="170"/>
                    <a:pt x="2" y="169"/>
                  </a:cubicBezTo>
                  <a:cubicBezTo>
                    <a:pt x="2" y="169"/>
                    <a:pt x="2" y="169"/>
                    <a:pt x="2" y="168"/>
                  </a:cubicBezTo>
                  <a:cubicBezTo>
                    <a:pt x="2" y="168"/>
                    <a:pt x="1" y="168"/>
                    <a:pt x="1" y="168"/>
                  </a:cubicBezTo>
                  <a:cubicBezTo>
                    <a:pt x="0" y="167"/>
                    <a:pt x="2" y="167"/>
                    <a:pt x="3" y="167"/>
                  </a:cubicBezTo>
                  <a:cubicBezTo>
                    <a:pt x="3" y="167"/>
                    <a:pt x="2" y="168"/>
                    <a:pt x="3" y="168"/>
                  </a:cubicBezTo>
                  <a:cubicBezTo>
                    <a:pt x="3" y="167"/>
                    <a:pt x="3" y="167"/>
                    <a:pt x="3" y="167"/>
                  </a:cubicBezTo>
                  <a:cubicBezTo>
                    <a:pt x="3" y="166"/>
                    <a:pt x="4" y="166"/>
                    <a:pt x="5" y="166"/>
                  </a:cubicBezTo>
                  <a:cubicBezTo>
                    <a:pt x="4" y="166"/>
                    <a:pt x="3" y="166"/>
                    <a:pt x="2" y="166"/>
                  </a:cubicBezTo>
                  <a:cubicBezTo>
                    <a:pt x="2" y="166"/>
                    <a:pt x="0" y="167"/>
                    <a:pt x="1" y="166"/>
                  </a:cubicBezTo>
                  <a:cubicBezTo>
                    <a:pt x="1" y="165"/>
                    <a:pt x="2" y="165"/>
                    <a:pt x="3" y="165"/>
                  </a:cubicBezTo>
                  <a:cubicBezTo>
                    <a:pt x="3" y="165"/>
                    <a:pt x="4" y="165"/>
                    <a:pt x="4" y="165"/>
                  </a:cubicBezTo>
                  <a:cubicBezTo>
                    <a:pt x="5" y="165"/>
                    <a:pt x="5" y="165"/>
                    <a:pt x="6" y="165"/>
                  </a:cubicBezTo>
                  <a:cubicBezTo>
                    <a:pt x="5" y="164"/>
                    <a:pt x="4" y="165"/>
                    <a:pt x="4" y="165"/>
                  </a:cubicBezTo>
                  <a:cubicBezTo>
                    <a:pt x="3" y="165"/>
                    <a:pt x="3" y="164"/>
                    <a:pt x="2" y="164"/>
                  </a:cubicBezTo>
                  <a:cubicBezTo>
                    <a:pt x="2" y="164"/>
                    <a:pt x="3" y="164"/>
                    <a:pt x="3" y="163"/>
                  </a:cubicBezTo>
                  <a:cubicBezTo>
                    <a:pt x="3" y="163"/>
                    <a:pt x="3" y="163"/>
                    <a:pt x="2" y="163"/>
                  </a:cubicBezTo>
                  <a:cubicBezTo>
                    <a:pt x="2" y="163"/>
                    <a:pt x="1" y="163"/>
                    <a:pt x="0" y="162"/>
                  </a:cubicBezTo>
                  <a:cubicBezTo>
                    <a:pt x="0" y="162"/>
                    <a:pt x="1" y="161"/>
                    <a:pt x="1" y="161"/>
                  </a:cubicBezTo>
                  <a:cubicBezTo>
                    <a:pt x="1" y="161"/>
                    <a:pt x="2" y="161"/>
                    <a:pt x="2" y="161"/>
                  </a:cubicBezTo>
                  <a:cubicBezTo>
                    <a:pt x="2" y="160"/>
                    <a:pt x="2" y="160"/>
                    <a:pt x="2" y="160"/>
                  </a:cubicBezTo>
                  <a:cubicBezTo>
                    <a:pt x="2" y="160"/>
                    <a:pt x="3" y="160"/>
                    <a:pt x="3" y="160"/>
                  </a:cubicBezTo>
                  <a:cubicBezTo>
                    <a:pt x="3" y="159"/>
                    <a:pt x="3" y="159"/>
                    <a:pt x="3" y="159"/>
                  </a:cubicBezTo>
                  <a:cubicBezTo>
                    <a:pt x="3" y="159"/>
                    <a:pt x="4" y="159"/>
                    <a:pt x="4" y="159"/>
                  </a:cubicBezTo>
                  <a:cubicBezTo>
                    <a:pt x="4" y="159"/>
                    <a:pt x="4" y="159"/>
                    <a:pt x="4" y="159"/>
                  </a:cubicBezTo>
                  <a:cubicBezTo>
                    <a:pt x="4" y="159"/>
                    <a:pt x="5" y="159"/>
                    <a:pt x="5" y="159"/>
                  </a:cubicBezTo>
                  <a:cubicBezTo>
                    <a:pt x="6" y="159"/>
                    <a:pt x="5" y="159"/>
                    <a:pt x="5" y="160"/>
                  </a:cubicBezTo>
                  <a:cubicBezTo>
                    <a:pt x="6" y="160"/>
                    <a:pt x="7" y="159"/>
                    <a:pt x="7" y="159"/>
                  </a:cubicBezTo>
                  <a:cubicBezTo>
                    <a:pt x="7" y="160"/>
                    <a:pt x="7" y="160"/>
                    <a:pt x="7" y="161"/>
                  </a:cubicBezTo>
                  <a:cubicBezTo>
                    <a:pt x="7" y="160"/>
                    <a:pt x="8" y="160"/>
                    <a:pt x="8" y="160"/>
                  </a:cubicBezTo>
                  <a:cubicBezTo>
                    <a:pt x="8" y="160"/>
                    <a:pt x="8" y="160"/>
                    <a:pt x="9" y="160"/>
                  </a:cubicBezTo>
                  <a:cubicBezTo>
                    <a:pt x="9" y="160"/>
                    <a:pt x="9" y="160"/>
                    <a:pt x="9" y="160"/>
                  </a:cubicBezTo>
                  <a:cubicBezTo>
                    <a:pt x="10" y="160"/>
                    <a:pt x="10" y="160"/>
                    <a:pt x="11" y="160"/>
                  </a:cubicBezTo>
                  <a:cubicBezTo>
                    <a:pt x="11" y="160"/>
                    <a:pt x="11" y="160"/>
                    <a:pt x="12" y="159"/>
                  </a:cubicBezTo>
                  <a:cubicBezTo>
                    <a:pt x="12" y="159"/>
                    <a:pt x="13" y="159"/>
                    <a:pt x="13" y="159"/>
                  </a:cubicBezTo>
                  <a:cubicBezTo>
                    <a:pt x="12" y="159"/>
                    <a:pt x="11" y="159"/>
                    <a:pt x="11" y="159"/>
                  </a:cubicBezTo>
                  <a:cubicBezTo>
                    <a:pt x="10" y="159"/>
                    <a:pt x="10" y="159"/>
                    <a:pt x="9" y="159"/>
                  </a:cubicBezTo>
                  <a:cubicBezTo>
                    <a:pt x="9" y="159"/>
                    <a:pt x="9" y="159"/>
                    <a:pt x="8" y="159"/>
                  </a:cubicBezTo>
                  <a:cubicBezTo>
                    <a:pt x="8" y="159"/>
                    <a:pt x="7" y="159"/>
                    <a:pt x="7" y="159"/>
                  </a:cubicBezTo>
                  <a:cubicBezTo>
                    <a:pt x="6" y="158"/>
                    <a:pt x="6" y="158"/>
                    <a:pt x="5" y="158"/>
                  </a:cubicBezTo>
                  <a:cubicBezTo>
                    <a:pt x="4" y="158"/>
                    <a:pt x="4" y="158"/>
                    <a:pt x="3" y="158"/>
                  </a:cubicBezTo>
                  <a:cubicBezTo>
                    <a:pt x="2" y="158"/>
                    <a:pt x="2" y="158"/>
                    <a:pt x="2" y="158"/>
                  </a:cubicBezTo>
                  <a:cubicBezTo>
                    <a:pt x="1" y="158"/>
                    <a:pt x="1" y="157"/>
                    <a:pt x="1" y="157"/>
                  </a:cubicBezTo>
                  <a:cubicBezTo>
                    <a:pt x="2" y="157"/>
                    <a:pt x="2" y="157"/>
                    <a:pt x="2" y="158"/>
                  </a:cubicBezTo>
                  <a:cubicBezTo>
                    <a:pt x="3" y="158"/>
                    <a:pt x="3" y="157"/>
                    <a:pt x="3" y="157"/>
                  </a:cubicBezTo>
                  <a:cubicBezTo>
                    <a:pt x="3" y="156"/>
                    <a:pt x="3" y="156"/>
                    <a:pt x="2" y="156"/>
                  </a:cubicBezTo>
                  <a:cubicBezTo>
                    <a:pt x="2" y="155"/>
                    <a:pt x="2" y="155"/>
                    <a:pt x="2" y="155"/>
                  </a:cubicBezTo>
                  <a:cubicBezTo>
                    <a:pt x="2" y="155"/>
                    <a:pt x="2" y="154"/>
                    <a:pt x="2" y="154"/>
                  </a:cubicBezTo>
                  <a:cubicBezTo>
                    <a:pt x="3" y="154"/>
                    <a:pt x="3" y="155"/>
                    <a:pt x="3" y="156"/>
                  </a:cubicBezTo>
                  <a:cubicBezTo>
                    <a:pt x="3" y="156"/>
                    <a:pt x="4" y="157"/>
                    <a:pt x="4" y="157"/>
                  </a:cubicBezTo>
                  <a:cubicBezTo>
                    <a:pt x="5" y="157"/>
                    <a:pt x="4" y="156"/>
                    <a:pt x="4" y="156"/>
                  </a:cubicBezTo>
                  <a:cubicBezTo>
                    <a:pt x="4" y="155"/>
                    <a:pt x="4" y="155"/>
                    <a:pt x="5" y="155"/>
                  </a:cubicBezTo>
                  <a:cubicBezTo>
                    <a:pt x="5" y="155"/>
                    <a:pt x="6" y="156"/>
                    <a:pt x="6" y="156"/>
                  </a:cubicBezTo>
                  <a:cubicBezTo>
                    <a:pt x="6" y="156"/>
                    <a:pt x="6" y="155"/>
                    <a:pt x="6" y="155"/>
                  </a:cubicBezTo>
                  <a:cubicBezTo>
                    <a:pt x="6" y="155"/>
                    <a:pt x="7" y="155"/>
                    <a:pt x="7" y="155"/>
                  </a:cubicBezTo>
                  <a:cubicBezTo>
                    <a:pt x="7" y="156"/>
                    <a:pt x="7" y="156"/>
                    <a:pt x="6" y="157"/>
                  </a:cubicBezTo>
                  <a:cubicBezTo>
                    <a:pt x="7" y="157"/>
                    <a:pt x="7" y="156"/>
                    <a:pt x="7" y="156"/>
                  </a:cubicBezTo>
                  <a:cubicBezTo>
                    <a:pt x="8" y="155"/>
                    <a:pt x="7" y="156"/>
                    <a:pt x="8" y="156"/>
                  </a:cubicBezTo>
                  <a:cubicBezTo>
                    <a:pt x="8" y="156"/>
                    <a:pt x="10" y="157"/>
                    <a:pt x="10" y="156"/>
                  </a:cubicBezTo>
                  <a:cubicBezTo>
                    <a:pt x="10" y="156"/>
                    <a:pt x="9" y="156"/>
                    <a:pt x="9" y="156"/>
                  </a:cubicBezTo>
                  <a:cubicBezTo>
                    <a:pt x="9" y="156"/>
                    <a:pt x="8" y="155"/>
                    <a:pt x="8" y="155"/>
                  </a:cubicBezTo>
                  <a:cubicBezTo>
                    <a:pt x="8" y="154"/>
                    <a:pt x="8" y="153"/>
                    <a:pt x="8" y="153"/>
                  </a:cubicBezTo>
                  <a:cubicBezTo>
                    <a:pt x="9" y="152"/>
                    <a:pt x="10" y="152"/>
                    <a:pt x="10" y="153"/>
                  </a:cubicBezTo>
                  <a:cubicBezTo>
                    <a:pt x="11" y="153"/>
                    <a:pt x="11" y="155"/>
                    <a:pt x="11" y="156"/>
                  </a:cubicBezTo>
                  <a:cubicBezTo>
                    <a:pt x="12" y="156"/>
                    <a:pt x="11" y="154"/>
                    <a:pt x="11" y="153"/>
                  </a:cubicBezTo>
                  <a:cubicBezTo>
                    <a:pt x="11" y="153"/>
                    <a:pt x="10" y="152"/>
                    <a:pt x="11" y="152"/>
                  </a:cubicBezTo>
                  <a:cubicBezTo>
                    <a:pt x="11" y="151"/>
                    <a:pt x="11" y="152"/>
                    <a:pt x="11" y="152"/>
                  </a:cubicBezTo>
                  <a:cubicBezTo>
                    <a:pt x="12" y="152"/>
                    <a:pt x="11" y="152"/>
                    <a:pt x="12" y="152"/>
                  </a:cubicBezTo>
                  <a:cubicBezTo>
                    <a:pt x="12" y="150"/>
                    <a:pt x="13" y="152"/>
                    <a:pt x="14" y="152"/>
                  </a:cubicBezTo>
                  <a:cubicBezTo>
                    <a:pt x="14" y="153"/>
                    <a:pt x="15" y="154"/>
                    <a:pt x="14" y="155"/>
                  </a:cubicBezTo>
                  <a:cubicBezTo>
                    <a:pt x="14" y="155"/>
                    <a:pt x="14" y="156"/>
                    <a:pt x="14" y="156"/>
                  </a:cubicBezTo>
                  <a:cubicBezTo>
                    <a:pt x="14" y="156"/>
                    <a:pt x="15" y="156"/>
                    <a:pt x="15" y="156"/>
                  </a:cubicBezTo>
                  <a:cubicBezTo>
                    <a:pt x="15" y="156"/>
                    <a:pt x="16" y="156"/>
                    <a:pt x="16" y="156"/>
                  </a:cubicBezTo>
                  <a:cubicBezTo>
                    <a:pt x="16" y="155"/>
                    <a:pt x="15" y="155"/>
                    <a:pt x="15" y="155"/>
                  </a:cubicBezTo>
                  <a:cubicBezTo>
                    <a:pt x="15" y="155"/>
                    <a:pt x="15" y="156"/>
                    <a:pt x="15" y="155"/>
                  </a:cubicBezTo>
                  <a:cubicBezTo>
                    <a:pt x="15" y="155"/>
                    <a:pt x="15" y="154"/>
                    <a:pt x="15" y="153"/>
                  </a:cubicBezTo>
                  <a:cubicBezTo>
                    <a:pt x="15" y="154"/>
                    <a:pt x="16" y="154"/>
                    <a:pt x="16" y="154"/>
                  </a:cubicBezTo>
                  <a:cubicBezTo>
                    <a:pt x="16" y="154"/>
                    <a:pt x="16" y="153"/>
                    <a:pt x="17" y="154"/>
                  </a:cubicBezTo>
                  <a:cubicBezTo>
                    <a:pt x="17" y="154"/>
                    <a:pt x="17" y="154"/>
                    <a:pt x="17" y="154"/>
                  </a:cubicBezTo>
                  <a:cubicBezTo>
                    <a:pt x="17" y="154"/>
                    <a:pt x="17" y="153"/>
                    <a:pt x="17" y="153"/>
                  </a:cubicBezTo>
                  <a:cubicBezTo>
                    <a:pt x="17" y="153"/>
                    <a:pt x="16" y="153"/>
                    <a:pt x="16" y="153"/>
                  </a:cubicBezTo>
                  <a:cubicBezTo>
                    <a:pt x="15" y="153"/>
                    <a:pt x="14" y="152"/>
                    <a:pt x="14" y="151"/>
                  </a:cubicBezTo>
                  <a:cubicBezTo>
                    <a:pt x="13" y="151"/>
                    <a:pt x="13" y="150"/>
                    <a:pt x="12" y="150"/>
                  </a:cubicBezTo>
                  <a:cubicBezTo>
                    <a:pt x="11" y="149"/>
                    <a:pt x="11" y="150"/>
                    <a:pt x="10" y="150"/>
                  </a:cubicBezTo>
                  <a:cubicBezTo>
                    <a:pt x="9" y="149"/>
                    <a:pt x="9" y="149"/>
                    <a:pt x="10" y="148"/>
                  </a:cubicBezTo>
                  <a:cubicBezTo>
                    <a:pt x="10" y="148"/>
                    <a:pt x="11" y="148"/>
                    <a:pt x="12" y="148"/>
                  </a:cubicBezTo>
                  <a:cubicBezTo>
                    <a:pt x="12" y="149"/>
                    <a:pt x="11" y="149"/>
                    <a:pt x="12" y="149"/>
                  </a:cubicBezTo>
                  <a:cubicBezTo>
                    <a:pt x="12" y="149"/>
                    <a:pt x="12" y="148"/>
                    <a:pt x="13" y="148"/>
                  </a:cubicBezTo>
                  <a:cubicBezTo>
                    <a:pt x="13" y="148"/>
                    <a:pt x="13" y="149"/>
                    <a:pt x="14" y="149"/>
                  </a:cubicBezTo>
                  <a:cubicBezTo>
                    <a:pt x="14" y="149"/>
                    <a:pt x="14" y="147"/>
                    <a:pt x="15" y="148"/>
                  </a:cubicBezTo>
                  <a:cubicBezTo>
                    <a:pt x="15" y="148"/>
                    <a:pt x="15" y="149"/>
                    <a:pt x="15" y="149"/>
                  </a:cubicBezTo>
                  <a:cubicBezTo>
                    <a:pt x="16" y="149"/>
                    <a:pt x="16" y="148"/>
                    <a:pt x="16" y="148"/>
                  </a:cubicBezTo>
                  <a:cubicBezTo>
                    <a:pt x="16" y="148"/>
                    <a:pt x="18" y="149"/>
                    <a:pt x="18" y="150"/>
                  </a:cubicBezTo>
                  <a:cubicBezTo>
                    <a:pt x="18" y="150"/>
                    <a:pt x="18" y="149"/>
                    <a:pt x="18" y="149"/>
                  </a:cubicBezTo>
                  <a:cubicBezTo>
                    <a:pt x="19" y="149"/>
                    <a:pt x="19" y="149"/>
                    <a:pt x="19" y="149"/>
                  </a:cubicBezTo>
                  <a:cubicBezTo>
                    <a:pt x="19" y="149"/>
                    <a:pt x="18" y="149"/>
                    <a:pt x="18" y="148"/>
                  </a:cubicBezTo>
                  <a:cubicBezTo>
                    <a:pt x="19" y="147"/>
                    <a:pt x="19" y="147"/>
                    <a:pt x="21" y="147"/>
                  </a:cubicBezTo>
                  <a:cubicBezTo>
                    <a:pt x="21" y="147"/>
                    <a:pt x="23" y="147"/>
                    <a:pt x="22" y="146"/>
                  </a:cubicBezTo>
                  <a:cubicBezTo>
                    <a:pt x="21" y="146"/>
                    <a:pt x="20" y="146"/>
                    <a:pt x="19" y="146"/>
                  </a:cubicBezTo>
                  <a:cubicBezTo>
                    <a:pt x="19" y="147"/>
                    <a:pt x="17" y="148"/>
                    <a:pt x="17" y="147"/>
                  </a:cubicBezTo>
                  <a:cubicBezTo>
                    <a:pt x="17" y="146"/>
                    <a:pt x="18" y="146"/>
                    <a:pt x="17" y="146"/>
                  </a:cubicBezTo>
                  <a:cubicBezTo>
                    <a:pt x="17" y="146"/>
                    <a:pt x="17" y="146"/>
                    <a:pt x="16" y="146"/>
                  </a:cubicBezTo>
                  <a:cubicBezTo>
                    <a:pt x="16" y="146"/>
                    <a:pt x="14" y="147"/>
                    <a:pt x="15" y="146"/>
                  </a:cubicBezTo>
                  <a:cubicBezTo>
                    <a:pt x="15" y="145"/>
                    <a:pt x="16" y="146"/>
                    <a:pt x="16" y="145"/>
                  </a:cubicBezTo>
                  <a:cubicBezTo>
                    <a:pt x="15" y="145"/>
                    <a:pt x="13" y="144"/>
                    <a:pt x="14" y="144"/>
                  </a:cubicBezTo>
                  <a:cubicBezTo>
                    <a:pt x="15" y="143"/>
                    <a:pt x="15" y="142"/>
                    <a:pt x="16" y="142"/>
                  </a:cubicBezTo>
                  <a:cubicBezTo>
                    <a:pt x="17" y="143"/>
                    <a:pt x="17" y="143"/>
                    <a:pt x="17" y="143"/>
                  </a:cubicBezTo>
                  <a:cubicBezTo>
                    <a:pt x="17" y="143"/>
                    <a:pt x="17" y="144"/>
                    <a:pt x="17" y="144"/>
                  </a:cubicBezTo>
                  <a:cubicBezTo>
                    <a:pt x="18" y="144"/>
                    <a:pt x="18" y="143"/>
                    <a:pt x="19" y="143"/>
                  </a:cubicBezTo>
                  <a:cubicBezTo>
                    <a:pt x="20" y="143"/>
                    <a:pt x="20" y="143"/>
                    <a:pt x="19" y="144"/>
                  </a:cubicBezTo>
                  <a:cubicBezTo>
                    <a:pt x="20" y="144"/>
                    <a:pt x="20" y="143"/>
                    <a:pt x="21" y="143"/>
                  </a:cubicBezTo>
                  <a:cubicBezTo>
                    <a:pt x="22" y="143"/>
                    <a:pt x="22" y="144"/>
                    <a:pt x="22" y="144"/>
                  </a:cubicBezTo>
                  <a:cubicBezTo>
                    <a:pt x="22" y="145"/>
                    <a:pt x="23" y="146"/>
                    <a:pt x="23" y="146"/>
                  </a:cubicBezTo>
                  <a:cubicBezTo>
                    <a:pt x="24" y="146"/>
                    <a:pt x="24" y="147"/>
                    <a:pt x="25" y="148"/>
                  </a:cubicBezTo>
                  <a:cubicBezTo>
                    <a:pt x="25" y="147"/>
                    <a:pt x="24" y="146"/>
                    <a:pt x="24" y="146"/>
                  </a:cubicBezTo>
                  <a:cubicBezTo>
                    <a:pt x="24" y="146"/>
                    <a:pt x="23" y="145"/>
                    <a:pt x="23" y="145"/>
                  </a:cubicBezTo>
                  <a:cubicBezTo>
                    <a:pt x="22" y="144"/>
                    <a:pt x="22" y="144"/>
                    <a:pt x="22" y="143"/>
                  </a:cubicBezTo>
                  <a:cubicBezTo>
                    <a:pt x="22" y="143"/>
                    <a:pt x="21" y="142"/>
                    <a:pt x="21" y="142"/>
                  </a:cubicBezTo>
                  <a:cubicBezTo>
                    <a:pt x="21" y="141"/>
                    <a:pt x="21" y="141"/>
                    <a:pt x="22" y="141"/>
                  </a:cubicBezTo>
                  <a:cubicBezTo>
                    <a:pt x="22" y="141"/>
                    <a:pt x="22" y="142"/>
                    <a:pt x="22" y="142"/>
                  </a:cubicBezTo>
                  <a:cubicBezTo>
                    <a:pt x="22" y="142"/>
                    <a:pt x="23" y="142"/>
                    <a:pt x="23" y="143"/>
                  </a:cubicBezTo>
                  <a:cubicBezTo>
                    <a:pt x="24" y="144"/>
                    <a:pt x="24" y="146"/>
                    <a:pt x="26" y="145"/>
                  </a:cubicBezTo>
                  <a:cubicBezTo>
                    <a:pt x="26" y="144"/>
                    <a:pt x="25" y="144"/>
                    <a:pt x="24" y="144"/>
                  </a:cubicBezTo>
                  <a:cubicBezTo>
                    <a:pt x="24" y="143"/>
                    <a:pt x="25" y="143"/>
                    <a:pt x="25" y="143"/>
                  </a:cubicBezTo>
                  <a:cubicBezTo>
                    <a:pt x="25" y="142"/>
                    <a:pt x="24" y="142"/>
                    <a:pt x="23" y="142"/>
                  </a:cubicBezTo>
                  <a:cubicBezTo>
                    <a:pt x="23" y="142"/>
                    <a:pt x="22" y="141"/>
                    <a:pt x="23" y="141"/>
                  </a:cubicBezTo>
                  <a:cubicBezTo>
                    <a:pt x="23" y="142"/>
                    <a:pt x="23" y="141"/>
                    <a:pt x="24" y="141"/>
                  </a:cubicBezTo>
                  <a:cubicBezTo>
                    <a:pt x="24" y="140"/>
                    <a:pt x="25" y="141"/>
                    <a:pt x="25" y="141"/>
                  </a:cubicBezTo>
                  <a:cubicBezTo>
                    <a:pt x="26" y="141"/>
                    <a:pt x="25" y="140"/>
                    <a:pt x="25" y="140"/>
                  </a:cubicBezTo>
                  <a:cubicBezTo>
                    <a:pt x="26" y="140"/>
                    <a:pt x="26" y="140"/>
                    <a:pt x="27" y="140"/>
                  </a:cubicBezTo>
                  <a:cubicBezTo>
                    <a:pt x="27" y="139"/>
                    <a:pt x="26" y="139"/>
                    <a:pt x="26" y="139"/>
                  </a:cubicBezTo>
                  <a:cubicBezTo>
                    <a:pt x="25" y="139"/>
                    <a:pt x="25" y="139"/>
                    <a:pt x="25" y="139"/>
                  </a:cubicBezTo>
                  <a:cubicBezTo>
                    <a:pt x="25" y="139"/>
                    <a:pt x="24" y="139"/>
                    <a:pt x="25" y="138"/>
                  </a:cubicBezTo>
                  <a:cubicBezTo>
                    <a:pt x="25" y="138"/>
                    <a:pt x="26" y="138"/>
                    <a:pt x="26" y="138"/>
                  </a:cubicBezTo>
                  <a:cubicBezTo>
                    <a:pt x="26" y="137"/>
                    <a:pt x="25" y="137"/>
                    <a:pt x="26" y="137"/>
                  </a:cubicBezTo>
                  <a:cubicBezTo>
                    <a:pt x="26" y="137"/>
                    <a:pt x="27" y="136"/>
                    <a:pt x="27" y="136"/>
                  </a:cubicBezTo>
                  <a:cubicBezTo>
                    <a:pt x="27" y="136"/>
                    <a:pt x="27" y="137"/>
                    <a:pt x="27" y="137"/>
                  </a:cubicBezTo>
                  <a:cubicBezTo>
                    <a:pt x="28" y="137"/>
                    <a:pt x="28" y="136"/>
                    <a:pt x="28" y="136"/>
                  </a:cubicBezTo>
                  <a:cubicBezTo>
                    <a:pt x="28" y="136"/>
                    <a:pt x="29" y="137"/>
                    <a:pt x="29" y="137"/>
                  </a:cubicBezTo>
                  <a:cubicBezTo>
                    <a:pt x="29" y="137"/>
                    <a:pt x="28" y="138"/>
                    <a:pt x="29" y="138"/>
                  </a:cubicBezTo>
                  <a:cubicBezTo>
                    <a:pt x="29" y="138"/>
                    <a:pt x="29" y="138"/>
                    <a:pt x="29" y="137"/>
                  </a:cubicBezTo>
                  <a:cubicBezTo>
                    <a:pt x="30" y="137"/>
                    <a:pt x="31" y="137"/>
                    <a:pt x="31" y="137"/>
                  </a:cubicBezTo>
                  <a:cubicBezTo>
                    <a:pt x="31" y="137"/>
                    <a:pt x="29" y="137"/>
                    <a:pt x="29" y="136"/>
                  </a:cubicBezTo>
                  <a:cubicBezTo>
                    <a:pt x="29" y="136"/>
                    <a:pt x="31" y="136"/>
                    <a:pt x="31" y="136"/>
                  </a:cubicBezTo>
                  <a:cubicBezTo>
                    <a:pt x="31" y="136"/>
                    <a:pt x="31" y="136"/>
                    <a:pt x="31" y="135"/>
                  </a:cubicBezTo>
                  <a:cubicBezTo>
                    <a:pt x="31" y="135"/>
                    <a:pt x="30" y="136"/>
                    <a:pt x="30" y="135"/>
                  </a:cubicBezTo>
                  <a:cubicBezTo>
                    <a:pt x="30" y="134"/>
                    <a:pt x="31" y="134"/>
                    <a:pt x="31" y="135"/>
                  </a:cubicBezTo>
                  <a:cubicBezTo>
                    <a:pt x="31" y="135"/>
                    <a:pt x="31" y="134"/>
                    <a:pt x="31" y="134"/>
                  </a:cubicBezTo>
                  <a:cubicBezTo>
                    <a:pt x="32" y="135"/>
                    <a:pt x="32" y="134"/>
                    <a:pt x="32" y="134"/>
                  </a:cubicBezTo>
                  <a:cubicBezTo>
                    <a:pt x="32" y="133"/>
                    <a:pt x="32" y="133"/>
                    <a:pt x="33" y="133"/>
                  </a:cubicBezTo>
                  <a:cubicBezTo>
                    <a:pt x="33" y="133"/>
                    <a:pt x="33" y="134"/>
                    <a:pt x="33" y="134"/>
                  </a:cubicBezTo>
                  <a:cubicBezTo>
                    <a:pt x="33" y="134"/>
                    <a:pt x="33" y="135"/>
                    <a:pt x="34" y="135"/>
                  </a:cubicBezTo>
                  <a:cubicBezTo>
                    <a:pt x="34" y="136"/>
                    <a:pt x="34" y="136"/>
                    <a:pt x="34" y="137"/>
                  </a:cubicBezTo>
                  <a:cubicBezTo>
                    <a:pt x="33" y="138"/>
                    <a:pt x="34" y="137"/>
                    <a:pt x="35" y="137"/>
                  </a:cubicBezTo>
                  <a:cubicBezTo>
                    <a:pt x="35" y="137"/>
                    <a:pt x="35" y="138"/>
                    <a:pt x="35" y="138"/>
                  </a:cubicBezTo>
                  <a:cubicBezTo>
                    <a:pt x="36" y="138"/>
                    <a:pt x="36" y="138"/>
                    <a:pt x="36" y="138"/>
                  </a:cubicBezTo>
                  <a:cubicBezTo>
                    <a:pt x="36" y="138"/>
                    <a:pt x="36" y="139"/>
                    <a:pt x="36" y="139"/>
                  </a:cubicBezTo>
                  <a:cubicBezTo>
                    <a:pt x="37" y="139"/>
                    <a:pt x="37" y="138"/>
                    <a:pt x="36" y="138"/>
                  </a:cubicBezTo>
                  <a:cubicBezTo>
                    <a:pt x="36" y="138"/>
                    <a:pt x="36" y="138"/>
                    <a:pt x="36" y="137"/>
                  </a:cubicBezTo>
                  <a:cubicBezTo>
                    <a:pt x="36" y="137"/>
                    <a:pt x="35" y="137"/>
                    <a:pt x="35" y="137"/>
                  </a:cubicBezTo>
                  <a:cubicBezTo>
                    <a:pt x="35" y="137"/>
                    <a:pt x="35" y="136"/>
                    <a:pt x="36" y="136"/>
                  </a:cubicBezTo>
                  <a:cubicBezTo>
                    <a:pt x="36" y="136"/>
                    <a:pt x="36" y="136"/>
                    <a:pt x="37" y="136"/>
                  </a:cubicBezTo>
                  <a:cubicBezTo>
                    <a:pt x="37" y="136"/>
                    <a:pt x="38" y="136"/>
                    <a:pt x="38" y="136"/>
                  </a:cubicBezTo>
                  <a:cubicBezTo>
                    <a:pt x="38" y="136"/>
                    <a:pt x="38" y="136"/>
                    <a:pt x="38" y="136"/>
                  </a:cubicBezTo>
                  <a:cubicBezTo>
                    <a:pt x="39" y="136"/>
                    <a:pt x="39" y="136"/>
                    <a:pt x="40" y="136"/>
                  </a:cubicBezTo>
                  <a:cubicBezTo>
                    <a:pt x="40" y="136"/>
                    <a:pt x="40" y="136"/>
                    <a:pt x="40" y="136"/>
                  </a:cubicBezTo>
                  <a:cubicBezTo>
                    <a:pt x="40" y="136"/>
                    <a:pt x="41" y="136"/>
                    <a:pt x="41" y="136"/>
                  </a:cubicBezTo>
                  <a:cubicBezTo>
                    <a:pt x="41" y="135"/>
                    <a:pt x="41" y="135"/>
                    <a:pt x="40" y="135"/>
                  </a:cubicBezTo>
                  <a:cubicBezTo>
                    <a:pt x="40" y="135"/>
                    <a:pt x="40" y="135"/>
                    <a:pt x="40" y="135"/>
                  </a:cubicBezTo>
                  <a:cubicBezTo>
                    <a:pt x="40" y="134"/>
                    <a:pt x="41" y="134"/>
                    <a:pt x="40" y="134"/>
                  </a:cubicBezTo>
                  <a:cubicBezTo>
                    <a:pt x="40" y="133"/>
                    <a:pt x="40" y="134"/>
                    <a:pt x="40" y="134"/>
                  </a:cubicBezTo>
                  <a:cubicBezTo>
                    <a:pt x="39" y="134"/>
                    <a:pt x="39" y="134"/>
                    <a:pt x="40" y="133"/>
                  </a:cubicBezTo>
                  <a:cubicBezTo>
                    <a:pt x="40" y="133"/>
                    <a:pt x="40" y="133"/>
                    <a:pt x="41" y="132"/>
                  </a:cubicBezTo>
                  <a:cubicBezTo>
                    <a:pt x="41" y="132"/>
                    <a:pt x="41" y="132"/>
                    <a:pt x="42" y="132"/>
                  </a:cubicBezTo>
                  <a:cubicBezTo>
                    <a:pt x="42" y="132"/>
                    <a:pt x="42" y="132"/>
                    <a:pt x="42" y="132"/>
                  </a:cubicBezTo>
                  <a:cubicBezTo>
                    <a:pt x="43" y="132"/>
                    <a:pt x="42" y="132"/>
                    <a:pt x="43" y="131"/>
                  </a:cubicBezTo>
                  <a:cubicBezTo>
                    <a:pt x="43" y="131"/>
                    <a:pt x="43" y="131"/>
                    <a:pt x="44" y="131"/>
                  </a:cubicBezTo>
                  <a:cubicBezTo>
                    <a:pt x="44" y="131"/>
                    <a:pt x="44" y="131"/>
                    <a:pt x="45" y="130"/>
                  </a:cubicBezTo>
                  <a:cubicBezTo>
                    <a:pt x="44" y="130"/>
                    <a:pt x="42" y="130"/>
                    <a:pt x="42" y="130"/>
                  </a:cubicBezTo>
                  <a:cubicBezTo>
                    <a:pt x="42" y="129"/>
                    <a:pt x="42" y="129"/>
                    <a:pt x="42" y="129"/>
                  </a:cubicBezTo>
                  <a:cubicBezTo>
                    <a:pt x="43" y="129"/>
                    <a:pt x="43" y="129"/>
                    <a:pt x="43" y="128"/>
                  </a:cubicBezTo>
                  <a:cubicBezTo>
                    <a:pt x="44" y="128"/>
                    <a:pt x="44" y="128"/>
                    <a:pt x="44" y="128"/>
                  </a:cubicBezTo>
                  <a:cubicBezTo>
                    <a:pt x="44" y="127"/>
                    <a:pt x="44" y="127"/>
                    <a:pt x="43" y="127"/>
                  </a:cubicBezTo>
                  <a:cubicBezTo>
                    <a:pt x="43" y="127"/>
                    <a:pt x="44" y="127"/>
                    <a:pt x="43" y="126"/>
                  </a:cubicBezTo>
                  <a:cubicBezTo>
                    <a:pt x="43" y="126"/>
                    <a:pt x="43" y="127"/>
                    <a:pt x="43" y="127"/>
                  </a:cubicBezTo>
                  <a:cubicBezTo>
                    <a:pt x="42" y="128"/>
                    <a:pt x="42" y="128"/>
                    <a:pt x="41" y="128"/>
                  </a:cubicBezTo>
                  <a:cubicBezTo>
                    <a:pt x="40" y="129"/>
                    <a:pt x="39" y="129"/>
                    <a:pt x="38" y="130"/>
                  </a:cubicBezTo>
                  <a:cubicBezTo>
                    <a:pt x="39" y="130"/>
                    <a:pt x="40" y="130"/>
                    <a:pt x="40" y="129"/>
                  </a:cubicBezTo>
                  <a:cubicBezTo>
                    <a:pt x="41" y="129"/>
                    <a:pt x="42" y="130"/>
                    <a:pt x="41" y="131"/>
                  </a:cubicBezTo>
                  <a:cubicBezTo>
                    <a:pt x="41" y="131"/>
                    <a:pt x="40" y="132"/>
                    <a:pt x="39" y="132"/>
                  </a:cubicBezTo>
                  <a:cubicBezTo>
                    <a:pt x="39" y="132"/>
                    <a:pt x="39" y="133"/>
                    <a:pt x="39" y="133"/>
                  </a:cubicBezTo>
                  <a:cubicBezTo>
                    <a:pt x="38" y="134"/>
                    <a:pt x="36" y="134"/>
                    <a:pt x="35" y="135"/>
                  </a:cubicBezTo>
                  <a:cubicBezTo>
                    <a:pt x="35" y="135"/>
                    <a:pt x="35" y="135"/>
                    <a:pt x="34" y="134"/>
                  </a:cubicBezTo>
                  <a:cubicBezTo>
                    <a:pt x="34" y="134"/>
                    <a:pt x="33" y="133"/>
                    <a:pt x="33" y="133"/>
                  </a:cubicBezTo>
                  <a:cubicBezTo>
                    <a:pt x="33" y="132"/>
                    <a:pt x="36" y="132"/>
                    <a:pt x="35" y="131"/>
                  </a:cubicBezTo>
                  <a:cubicBezTo>
                    <a:pt x="35" y="130"/>
                    <a:pt x="33" y="132"/>
                    <a:pt x="33" y="132"/>
                  </a:cubicBezTo>
                  <a:cubicBezTo>
                    <a:pt x="32" y="132"/>
                    <a:pt x="32" y="133"/>
                    <a:pt x="32" y="132"/>
                  </a:cubicBezTo>
                  <a:cubicBezTo>
                    <a:pt x="32" y="131"/>
                    <a:pt x="33" y="131"/>
                    <a:pt x="33" y="131"/>
                  </a:cubicBezTo>
                  <a:cubicBezTo>
                    <a:pt x="32" y="131"/>
                    <a:pt x="32" y="131"/>
                    <a:pt x="31" y="131"/>
                  </a:cubicBezTo>
                  <a:cubicBezTo>
                    <a:pt x="32" y="130"/>
                    <a:pt x="33" y="130"/>
                    <a:pt x="34" y="130"/>
                  </a:cubicBezTo>
                  <a:cubicBezTo>
                    <a:pt x="34" y="129"/>
                    <a:pt x="34" y="129"/>
                    <a:pt x="35" y="129"/>
                  </a:cubicBezTo>
                  <a:cubicBezTo>
                    <a:pt x="35" y="129"/>
                    <a:pt x="36" y="129"/>
                    <a:pt x="36" y="128"/>
                  </a:cubicBezTo>
                  <a:cubicBezTo>
                    <a:pt x="35" y="128"/>
                    <a:pt x="35" y="128"/>
                    <a:pt x="35" y="127"/>
                  </a:cubicBezTo>
                  <a:cubicBezTo>
                    <a:pt x="35" y="126"/>
                    <a:pt x="35" y="125"/>
                    <a:pt x="36" y="126"/>
                  </a:cubicBezTo>
                  <a:cubicBezTo>
                    <a:pt x="36" y="126"/>
                    <a:pt x="36" y="126"/>
                    <a:pt x="36" y="126"/>
                  </a:cubicBezTo>
                  <a:cubicBezTo>
                    <a:pt x="36" y="125"/>
                    <a:pt x="36" y="125"/>
                    <a:pt x="36" y="125"/>
                  </a:cubicBezTo>
                  <a:cubicBezTo>
                    <a:pt x="36" y="124"/>
                    <a:pt x="37" y="125"/>
                    <a:pt x="37" y="124"/>
                  </a:cubicBezTo>
                  <a:cubicBezTo>
                    <a:pt x="37" y="124"/>
                    <a:pt x="37" y="124"/>
                    <a:pt x="37" y="123"/>
                  </a:cubicBezTo>
                  <a:cubicBezTo>
                    <a:pt x="37" y="123"/>
                    <a:pt x="38" y="123"/>
                    <a:pt x="38" y="123"/>
                  </a:cubicBezTo>
                  <a:cubicBezTo>
                    <a:pt x="38" y="123"/>
                    <a:pt x="38" y="123"/>
                    <a:pt x="38" y="122"/>
                  </a:cubicBezTo>
                  <a:cubicBezTo>
                    <a:pt x="38" y="122"/>
                    <a:pt x="38" y="122"/>
                    <a:pt x="39" y="122"/>
                  </a:cubicBezTo>
                  <a:cubicBezTo>
                    <a:pt x="39" y="122"/>
                    <a:pt x="39" y="122"/>
                    <a:pt x="39" y="121"/>
                  </a:cubicBezTo>
                  <a:cubicBezTo>
                    <a:pt x="38" y="121"/>
                    <a:pt x="38" y="121"/>
                    <a:pt x="38" y="121"/>
                  </a:cubicBezTo>
                  <a:cubicBezTo>
                    <a:pt x="38" y="121"/>
                    <a:pt x="38" y="121"/>
                    <a:pt x="38" y="121"/>
                  </a:cubicBezTo>
                  <a:cubicBezTo>
                    <a:pt x="39" y="121"/>
                    <a:pt x="39" y="121"/>
                    <a:pt x="40" y="121"/>
                  </a:cubicBezTo>
                  <a:cubicBezTo>
                    <a:pt x="40" y="122"/>
                    <a:pt x="41" y="121"/>
                    <a:pt x="40" y="121"/>
                  </a:cubicBezTo>
                  <a:cubicBezTo>
                    <a:pt x="40" y="121"/>
                    <a:pt x="39" y="121"/>
                    <a:pt x="39" y="121"/>
                  </a:cubicBezTo>
                  <a:cubicBezTo>
                    <a:pt x="39" y="120"/>
                    <a:pt x="40" y="120"/>
                    <a:pt x="40" y="120"/>
                  </a:cubicBezTo>
                  <a:cubicBezTo>
                    <a:pt x="41" y="120"/>
                    <a:pt x="41" y="120"/>
                    <a:pt x="41" y="119"/>
                  </a:cubicBezTo>
                  <a:cubicBezTo>
                    <a:pt x="41" y="119"/>
                    <a:pt x="41" y="119"/>
                    <a:pt x="41" y="118"/>
                  </a:cubicBezTo>
                  <a:cubicBezTo>
                    <a:pt x="41" y="118"/>
                    <a:pt x="42" y="118"/>
                    <a:pt x="42" y="118"/>
                  </a:cubicBezTo>
                  <a:cubicBezTo>
                    <a:pt x="42" y="118"/>
                    <a:pt x="42" y="119"/>
                    <a:pt x="42" y="119"/>
                  </a:cubicBezTo>
                  <a:cubicBezTo>
                    <a:pt x="42" y="120"/>
                    <a:pt x="42" y="120"/>
                    <a:pt x="42" y="120"/>
                  </a:cubicBezTo>
                  <a:cubicBezTo>
                    <a:pt x="42" y="120"/>
                    <a:pt x="42" y="120"/>
                    <a:pt x="43" y="121"/>
                  </a:cubicBezTo>
                  <a:cubicBezTo>
                    <a:pt x="43" y="121"/>
                    <a:pt x="43" y="121"/>
                    <a:pt x="44" y="121"/>
                  </a:cubicBezTo>
                  <a:cubicBezTo>
                    <a:pt x="44" y="121"/>
                    <a:pt x="43" y="122"/>
                    <a:pt x="43" y="122"/>
                  </a:cubicBezTo>
                  <a:cubicBezTo>
                    <a:pt x="44" y="123"/>
                    <a:pt x="44" y="121"/>
                    <a:pt x="44" y="121"/>
                  </a:cubicBezTo>
                  <a:cubicBezTo>
                    <a:pt x="44" y="121"/>
                    <a:pt x="44" y="121"/>
                    <a:pt x="44" y="121"/>
                  </a:cubicBezTo>
                  <a:cubicBezTo>
                    <a:pt x="44" y="120"/>
                    <a:pt x="45" y="121"/>
                    <a:pt x="45" y="120"/>
                  </a:cubicBezTo>
                  <a:cubicBezTo>
                    <a:pt x="46" y="120"/>
                    <a:pt x="45" y="120"/>
                    <a:pt x="45" y="120"/>
                  </a:cubicBezTo>
                  <a:cubicBezTo>
                    <a:pt x="45" y="119"/>
                    <a:pt x="46" y="119"/>
                    <a:pt x="46" y="118"/>
                  </a:cubicBezTo>
                  <a:cubicBezTo>
                    <a:pt x="46" y="118"/>
                    <a:pt x="45" y="118"/>
                    <a:pt x="45" y="118"/>
                  </a:cubicBezTo>
                  <a:cubicBezTo>
                    <a:pt x="45" y="118"/>
                    <a:pt x="45" y="118"/>
                    <a:pt x="45" y="118"/>
                  </a:cubicBezTo>
                  <a:cubicBezTo>
                    <a:pt x="45" y="118"/>
                    <a:pt x="45" y="118"/>
                    <a:pt x="45" y="118"/>
                  </a:cubicBezTo>
                  <a:cubicBezTo>
                    <a:pt x="45" y="118"/>
                    <a:pt x="44" y="118"/>
                    <a:pt x="44" y="118"/>
                  </a:cubicBezTo>
                  <a:cubicBezTo>
                    <a:pt x="44" y="117"/>
                    <a:pt x="44" y="117"/>
                    <a:pt x="44" y="117"/>
                  </a:cubicBezTo>
                  <a:cubicBezTo>
                    <a:pt x="44" y="116"/>
                    <a:pt x="44" y="116"/>
                    <a:pt x="45" y="116"/>
                  </a:cubicBezTo>
                  <a:cubicBezTo>
                    <a:pt x="45" y="116"/>
                    <a:pt x="45" y="116"/>
                    <a:pt x="46" y="116"/>
                  </a:cubicBezTo>
                  <a:cubicBezTo>
                    <a:pt x="46" y="116"/>
                    <a:pt x="45" y="115"/>
                    <a:pt x="45" y="115"/>
                  </a:cubicBezTo>
                  <a:cubicBezTo>
                    <a:pt x="46" y="115"/>
                    <a:pt x="47" y="115"/>
                    <a:pt x="47" y="115"/>
                  </a:cubicBezTo>
                  <a:cubicBezTo>
                    <a:pt x="47" y="114"/>
                    <a:pt x="46" y="115"/>
                    <a:pt x="47" y="114"/>
                  </a:cubicBezTo>
                  <a:cubicBezTo>
                    <a:pt x="46" y="114"/>
                    <a:pt x="46" y="113"/>
                    <a:pt x="45" y="113"/>
                  </a:cubicBezTo>
                  <a:cubicBezTo>
                    <a:pt x="46" y="112"/>
                    <a:pt x="46" y="113"/>
                    <a:pt x="47" y="112"/>
                  </a:cubicBezTo>
                  <a:cubicBezTo>
                    <a:pt x="47" y="112"/>
                    <a:pt x="47" y="112"/>
                    <a:pt x="47" y="112"/>
                  </a:cubicBezTo>
                  <a:cubicBezTo>
                    <a:pt x="47" y="111"/>
                    <a:pt x="48" y="111"/>
                    <a:pt x="48" y="111"/>
                  </a:cubicBezTo>
                  <a:cubicBezTo>
                    <a:pt x="48" y="111"/>
                    <a:pt x="49" y="111"/>
                    <a:pt x="50" y="111"/>
                  </a:cubicBezTo>
                  <a:cubicBezTo>
                    <a:pt x="50" y="110"/>
                    <a:pt x="51" y="111"/>
                    <a:pt x="51" y="110"/>
                  </a:cubicBezTo>
                  <a:cubicBezTo>
                    <a:pt x="52" y="110"/>
                    <a:pt x="52" y="110"/>
                    <a:pt x="52" y="110"/>
                  </a:cubicBezTo>
                  <a:cubicBezTo>
                    <a:pt x="53" y="109"/>
                    <a:pt x="54" y="108"/>
                    <a:pt x="54" y="107"/>
                  </a:cubicBezTo>
                  <a:cubicBezTo>
                    <a:pt x="54" y="106"/>
                    <a:pt x="53" y="108"/>
                    <a:pt x="52" y="108"/>
                  </a:cubicBezTo>
                  <a:cubicBezTo>
                    <a:pt x="52" y="109"/>
                    <a:pt x="52" y="110"/>
                    <a:pt x="50" y="109"/>
                  </a:cubicBezTo>
                  <a:cubicBezTo>
                    <a:pt x="51" y="109"/>
                    <a:pt x="50" y="109"/>
                    <a:pt x="50" y="109"/>
                  </a:cubicBezTo>
                  <a:cubicBezTo>
                    <a:pt x="51" y="109"/>
                    <a:pt x="51" y="109"/>
                    <a:pt x="51" y="109"/>
                  </a:cubicBezTo>
                  <a:cubicBezTo>
                    <a:pt x="51" y="109"/>
                    <a:pt x="51" y="108"/>
                    <a:pt x="51" y="108"/>
                  </a:cubicBezTo>
                  <a:cubicBezTo>
                    <a:pt x="51" y="108"/>
                    <a:pt x="50" y="108"/>
                    <a:pt x="50" y="108"/>
                  </a:cubicBezTo>
                  <a:cubicBezTo>
                    <a:pt x="50" y="108"/>
                    <a:pt x="51" y="107"/>
                    <a:pt x="51" y="107"/>
                  </a:cubicBezTo>
                  <a:cubicBezTo>
                    <a:pt x="51" y="107"/>
                    <a:pt x="51" y="106"/>
                    <a:pt x="51" y="106"/>
                  </a:cubicBezTo>
                  <a:cubicBezTo>
                    <a:pt x="51" y="106"/>
                    <a:pt x="51" y="105"/>
                    <a:pt x="52" y="105"/>
                  </a:cubicBezTo>
                  <a:cubicBezTo>
                    <a:pt x="52" y="104"/>
                    <a:pt x="52" y="105"/>
                    <a:pt x="52" y="104"/>
                  </a:cubicBezTo>
                  <a:cubicBezTo>
                    <a:pt x="52" y="104"/>
                    <a:pt x="52" y="103"/>
                    <a:pt x="52" y="102"/>
                  </a:cubicBezTo>
                  <a:cubicBezTo>
                    <a:pt x="52" y="102"/>
                    <a:pt x="51" y="103"/>
                    <a:pt x="51" y="103"/>
                  </a:cubicBezTo>
                  <a:cubicBezTo>
                    <a:pt x="51" y="103"/>
                    <a:pt x="51" y="102"/>
                    <a:pt x="51" y="101"/>
                  </a:cubicBezTo>
                  <a:cubicBezTo>
                    <a:pt x="51" y="101"/>
                    <a:pt x="51" y="100"/>
                    <a:pt x="52" y="100"/>
                  </a:cubicBezTo>
                  <a:cubicBezTo>
                    <a:pt x="52" y="101"/>
                    <a:pt x="52" y="101"/>
                    <a:pt x="53" y="102"/>
                  </a:cubicBezTo>
                  <a:cubicBezTo>
                    <a:pt x="53" y="102"/>
                    <a:pt x="53" y="101"/>
                    <a:pt x="53" y="101"/>
                  </a:cubicBezTo>
                  <a:cubicBezTo>
                    <a:pt x="53" y="100"/>
                    <a:pt x="52" y="100"/>
                    <a:pt x="52" y="100"/>
                  </a:cubicBezTo>
                  <a:cubicBezTo>
                    <a:pt x="52" y="99"/>
                    <a:pt x="53" y="99"/>
                    <a:pt x="53" y="99"/>
                  </a:cubicBezTo>
                  <a:cubicBezTo>
                    <a:pt x="53" y="99"/>
                    <a:pt x="53" y="99"/>
                    <a:pt x="52" y="98"/>
                  </a:cubicBezTo>
                  <a:cubicBezTo>
                    <a:pt x="52" y="98"/>
                    <a:pt x="53" y="97"/>
                    <a:pt x="53" y="97"/>
                  </a:cubicBezTo>
                  <a:cubicBezTo>
                    <a:pt x="54" y="96"/>
                    <a:pt x="54" y="97"/>
                    <a:pt x="55" y="97"/>
                  </a:cubicBezTo>
                  <a:cubicBezTo>
                    <a:pt x="55" y="98"/>
                    <a:pt x="56" y="98"/>
                    <a:pt x="56" y="98"/>
                  </a:cubicBezTo>
                  <a:cubicBezTo>
                    <a:pt x="56" y="97"/>
                    <a:pt x="56" y="97"/>
                    <a:pt x="55" y="96"/>
                  </a:cubicBezTo>
                  <a:cubicBezTo>
                    <a:pt x="55" y="96"/>
                    <a:pt x="54" y="96"/>
                    <a:pt x="55" y="95"/>
                  </a:cubicBezTo>
                  <a:cubicBezTo>
                    <a:pt x="54" y="95"/>
                    <a:pt x="53" y="95"/>
                    <a:pt x="53" y="94"/>
                  </a:cubicBezTo>
                  <a:cubicBezTo>
                    <a:pt x="53" y="94"/>
                    <a:pt x="53" y="94"/>
                    <a:pt x="54" y="94"/>
                  </a:cubicBezTo>
                  <a:cubicBezTo>
                    <a:pt x="55" y="93"/>
                    <a:pt x="55" y="93"/>
                    <a:pt x="56" y="93"/>
                  </a:cubicBezTo>
                  <a:cubicBezTo>
                    <a:pt x="56" y="93"/>
                    <a:pt x="57" y="92"/>
                    <a:pt x="57" y="92"/>
                  </a:cubicBezTo>
                  <a:cubicBezTo>
                    <a:pt x="58" y="92"/>
                    <a:pt x="58" y="92"/>
                    <a:pt x="58" y="92"/>
                  </a:cubicBezTo>
                  <a:cubicBezTo>
                    <a:pt x="58" y="92"/>
                    <a:pt x="58" y="92"/>
                    <a:pt x="58" y="92"/>
                  </a:cubicBezTo>
                  <a:cubicBezTo>
                    <a:pt x="58" y="93"/>
                    <a:pt x="58" y="93"/>
                    <a:pt x="58" y="93"/>
                  </a:cubicBezTo>
                  <a:cubicBezTo>
                    <a:pt x="58" y="93"/>
                    <a:pt x="58" y="93"/>
                    <a:pt x="58" y="93"/>
                  </a:cubicBezTo>
                  <a:cubicBezTo>
                    <a:pt x="58" y="95"/>
                    <a:pt x="59" y="93"/>
                    <a:pt x="60" y="93"/>
                  </a:cubicBezTo>
                  <a:cubicBezTo>
                    <a:pt x="60" y="93"/>
                    <a:pt x="59" y="92"/>
                    <a:pt x="59" y="92"/>
                  </a:cubicBezTo>
                  <a:cubicBezTo>
                    <a:pt x="59" y="91"/>
                    <a:pt x="60" y="91"/>
                    <a:pt x="60" y="92"/>
                  </a:cubicBezTo>
                  <a:cubicBezTo>
                    <a:pt x="60" y="92"/>
                    <a:pt x="60" y="92"/>
                    <a:pt x="61" y="92"/>
                  </a:cubicBezTo>
                  <a:cubicBezTo>
                    <a:pt x="61" y="92"/>
                    <a:pt x="61" y="92"/>
                    <a:pt x="62" y="91"/>
                  </a:cubicBezTo>
                  <a:cubicBezTo>
                    <a:pt x="62" y="91"/>
                    <a:pt x="62" y="91"/>
                    <a:pt x="63" y="91"/>
                  </a:cubicBezTo>
                  <a:cubicBezTo>
                    <a:pt x="63" y="90"/>
                    <a:pt x="63" y="90"/>
                    <a:pt x="62" y="90"/>
                  </a:cubicBezTo>
                  <a:cubicBezTo>
                    <a:pt x="62" y="90"/>
                    <a:pt x="62" y="91"/>
                    <a:pt x="61" y="91"/>
                  </a:cubicBezTo>
                  <a:cubicBezTo>
                    <a:pt x="61" y="91"/>
                    <a:pt x="61" y="91"/>
                    <a:pt x="60" y="91"/>
                  </a:cubicBezTo>
                  <a:cubicBezTo>
                    <a:pt x="60" y="90"/>
                    <a:pt x="59" y="91"/>
                    <a:pt x="59" y="91"/>
                  </a:cubicBezTo>
                  <a:cubicBezTo>
                    <a:pt x="59" y="91"/>
                    <a:pt x="58" y="90"/>
                    <a:pt x="57" y="90"/>
                  </a:cubicBezTo>
                  <a:cubicBezTo>
                    <a:pt x="57" y="90"/>
                    <a:pt x="57" y="91"/>
                    <a:pt x="56" y="91"/>
                  </a:cubicBezTo>
                  <a:cubicBezTo>
                    <a:pt x="56" y="90"/>
                    <a:pt x="56" y="91"/>
                    <a:pt x="55" y="90"/>
                  </a:cubicBezTo>
                  <a:cubicBezTo>
                    <a:pt x="55" y="90"/>
                    <a:pt x="55" y="90"/>
                    <a:pt x="55" y="89"/>
                  </a:cubicBezTo>
                  <a:cubicBezTo>
                    <a:pt x="56" y="88"/>
                    <a:pt x="56" y="88"/>
                    <a:pt x="55" y="87"/>
                  </a:cubicBezTo>
                  <a:cubicBezTo>
                    <a:pt x="55" y="87"/>
                    <a:pt x="56" y="86"/>
                    <a:pt x="56" y="87"/>
                  </a:cubicBezTo>
                  <a:cubicBezTo>
                    <a:pt x="57" y="87"/>
                    <a:pt x="56" y="88"/>
                    <a:pt x="57" y="88"/>
                  </a:cubicBezTo>
                  <a:cubicBezTo>
                    <a:pt x="57" y="87"/>
                    <a:pt x="57" y="87"/>
                    <a:pt x="57" y="87"/>
                  </a:cubicBezTo>
                  <a:cubicBezTo>
                    <a:pt x="58" y="86"/>
                    <a:pt x="59" y="87"/>
                    <a:pt x="59" y="87"/>
                  </a:cubicBezTo>
                  <a:cubicBezTo>
                    <a:pt x="59" y="87"/>
                    <a:pt x="58" y="86"/>
                    <a:pt x="58" y="86"/>
                  </a:cubicBezTo>
                  <a:cubicBezTo>
                    <a:pt x="59" y="85"/>
                    <a:pt x="60" y="86"/>
                    <a:pt x="60" y="86"/>
                  </a:cubicBezTo>
                  <a:cubicBezTo>
                    <a:pt x="59" y="85"/>
                    <a:pt x="57" y="86"/>
                    <a:pt x="56" y="86"/>
                  </a:cubicBezTo>
                  <a:cubicBezTo>
                    <a:pt x="56" y="86"/>
                    <a:pt x="57" y="86"/>
                    <a:pt x="57" y="85"/>
                  </a:cubicBezTo>
                  <a:cubicBezTo>
                    <a:pt x="57" y="85"/>
                    <a:pt x="57" y="85"/>
                    <a:pt x="58" y="85"/>
                  </a:cubicBezTo>
                  <a:cubicBezTo>
                    <a:pt x="58" y="85"/>
                    <a:pt x="58" y="85"/>
                    <a:pt x="58" y="85"/>
                  </a:cubicBezTo>
                  <a:cubicBezTo>
                    <a:pt x="59" y="84"/>
                    <a:pt x="57" y="84"/>
                    <a:pt x="57" y="84"/>
                  </a:cubicBezTo>
                  <a:cubicBezTo>
                    <a:pt x="57" y="83"/>
                    <a:pt x="58" y="84"/>
                    <a:pt x="58" y="84"/>
                  </a:cubicBezTo>
                  <a:cubicBezTo>
                    <a:pt x="59" y="84"/>
                    <a:pt x="59" y="84"/>
                    <a:pt x="60" y="84"/>
                  </a:cubicBezTo>
                  <a:cubicBezTo>
                    <a:pt x="60" y="84"/>
                    <a:pt x="60" y="84"/>
                    <a:pt x="60" y="84"/>
                  </a:cubicBezTo>
                  <a:cubicBezTo>
                    <a:pt x="60" y="83"/>
                    <a:pt x="61" y="84"/>
                    <a:pt x="61" y="83"/>
                  </a:cubicBezTo>
                  <a:cubicBezTo>
                    <a:pt x="61" y="83"/>
                    <a:pt x="59" y="83"/>
                    <a:pt x="60" y="82"/>
                  </a:cubicBezTo>
                  <a:cubicBezTo>
                    <a:pt x="59" y="82"/>
                    <a:pt x="59" y="82"/>
                    <a:pt x="58" y="82"/>
                  </a:cubicBezTo>
                  <a:cubicBezTo>
                    <a:pt x="59" y="82"/>
                    <a:pt x="59" y="82"/>
                    <a:pt x="59" y="82"/>
                  </a:cubicBezTo>
                  <a:cubicBezTo>
                    <a:pt x="60" y="82"/>
                    <a:pt x="61" y="83"/>
                    <a:pt x="60" y="82"/>
                  </a:cubicBezTo>
                  <a:cubicBezTo>
                    <a:pt x="60" y="82"/>
                    <a:pt x="60" y="81"/>
                    <a:pt x="60" y="81"/>
                  </a:cubicBezTo>
                  <a:cubicBezTo>
                    <a:pt x="59" y="81"/>
                    <a:pt x="59" y="80"/>
                    <a:pt x="58" y="80"/>
                  </a:cubicBezTo>
                  <a:cubicBezTo>
                    <a:pt x="59" y="80"/>
                    <a:pt x="60" y="80"/>
                    <a:pt x="60" y="80"/>
                  </a:cubicBezTo>
                  <a:cubicBezTo>
                    <a:pt x="60" y="79"/>
                    <a:pt x="60" y="79"/>
                    <a:pt x="60" y="79"/>
                  </a:cubicBezTo>
                  <a:cubicBezTo>
                    <a:pt x="60" y="79"/>
                    <a:pt x="61" y="79"/>
                    <a:pt x="61" y="79"/>
                  </a:cubicBezTo>
                  <a:cubicBezTo>
                    <a:pt x="61" y="79"/>
                    <a:pt x="61" y="79"/>
                    <a:pt x="61" y="79"/>
                  </a:cubicBezTo>
                  <a:cubicBezTo>
                    <a:pt x="61" y="79"/>
                    <a:pt x="61" y="80"/>
                    <a:pt x="61" y="80"/>
                  </a:cubicBezTo>
                  <a:cubicBezTo>
                    <a:pt x="62" y="79"/>
                    <a:pt x="62" y="78"/>
                    <a:pt x="62" y="78"/>
                  </a:cubicBezTo>
                  <a:cubicBezTo>
                    <a:pt x="62" y="78"/>
                    <a:pt x="62" y="79"/>
                    <a:pt x="62" y="79"/>
                  </a:cubicBezTo>
                  <a:cubicBezTo>
                    <a:pt x="63" y="79"/>
                    <a:pt x="63" y="78"/>
                    <a:pt x="63" y="78"/>
                  </a:cubicBezTo>
                  <a:cubicBezTo>
                    <a:pt x="64" y="78"/>
                    <a:pt x="65" y="78"/>
                    <a:pt x="65" y="78"/>
                  </a:cubicBezTo>
                  <a:cubicBezTo>
                    <a:pt x="66" y="77"/>
                    <a:pt x="64" y="78"/>
                    <a:pt x="64" y="77"/>
                  </a:cubicBezTo>
                  <a:cubicBezTo>
                    <a:pt x="64" y="77"/>
                    <a:pt x="64" y="77"/>
                    <a:pt x="64" y="77"/>
                  </a:cubicBezTo>
                  <a:cubicBezTo>
                    <a:pt x="64" y="76"/>
                    <a:pt x="64" y="76"/>
                    <a:pt x="65" y="76"/>
                  </a:cubicBezTo>
                  <a:cubicBezTo>
                    <a:pt x="65" y="77"/>
                    <a:pt x="65" y="76"/>
                    <a:pt x="65" y="76"/>
                  </a:cubicBezTo>
                  <a:cubicBezTo>
                    <a:pt x="65" y="76"/>
                    <a:pt x="65" y="76"/>
                    <a:pt x="66" y="76"/>
                  </a:cubicBezTo>
                  <a:cubicBezTo>
                    <a:pt x="66" y="76"/>
                    <a:pt x="66" y="77"/>
                    <a:pt x="66" y="76"/>
                  </a:cubicBezTo>
                  <a:cubicBezTo>
                    <a:pt x="66" y="76"/>
                    <a:pt x="66" y="76"/>
                    <a:pt x="66" y="76"/>
                  </a:cubicBezTo>
                  <a:cubicBezTo>
                    <a:pt x="66" y="75"/>
                    <a:pt x="67" y="75"/>
                    <a:pt x="67" y="75"/>
                  </a:cubicBezTo>
                  <a:cubicBezTo>
                    <a:pt x="68" y="75"/>
                    <a:pt x="67" y="76"/>
                    <a:pt x="68" y="76"/>
                  </a:cubicBezTo>
                  <a:cubicBezTo>
                    <a:pt x="68" y="77"/>
                    <a:pt x="68" y="76"/>
                    <a:pt x="68" y="76"/>
                  </a:cubicBezTo>
                  <a:cubicBezTo>
                    <a:pt x="68" y="75"/>
                    <a:pt x="69" y="75"/>
                    <a:pt x="70" y="75"/>
                  </a:cubicBezTo>
                  <a:cubicBezTo>
                    <a:pt x="70" y="76"/>
                    <a:pt x="71" y="76"/>
                    <a:pt x="71" y="76"/>
                  </a:cubicBezTo>
                  <a:cubicBezTo>
                    <a:pt x="71" y="76"/>
                    <a:pt x="70" y="77"/>
                    <a:pt x="71" y="77"/>
                  </a:cubicBezTo>
                  <a:cubicBezTo>
                    <a:pt x="71" y="77"/>
                    <a:pt x="71" y="77"/>
                    <a:pt x="72" y="77"/>
                  </a:cubicBezTo>
                  <a:cubicBezTo>
                    <a:pt x="72" y="76"/>
                    <a:pt x="72" y="76"/>
                    <a:pt x="71" y="76"/>
                  </a:cubicBezTo>
                  <a:cubicBezTo>
                    <a:pt x="71" y="76"/>
                    <a:pt x="71" y="76"/>
                    <a:pt x="71" y="75"/>
                  </a:cubicBezTo>
                  <a:cubicBezTo>
                    <a:pt x="71" y="75"/>
                    <a:pt x="72" y="75"/>
                    <a:pt x="72" y="75"/>
                  </a:cubicBezTo>
                  <a:cubicBezTo>
                    <a:pt x="72" y="76"/>
                    <a:pt x="74" y="76"/>
                    <a:pt x="73" y="75"/>
                  </a:cubicBezTo>
                  <a:cubicBezTo>
                    <a:pt x="72" y="75"/>
                    <a:pt x="70" y="74"/>
                    <a:pt x="69" y="74"/>
                  </a:cubicBezTo>
                  <a:cubicBezTo>
                    <a:pt x="69" y="74"/>
                    <a:pt x="69" y="74"/>
                    <a:pt x="70" y="73"/>
                  </a:cubicBezTo>
                  <a:cubicBezTo>
                    <a:pt x="69" y="73"/>
                    <a:pt x="69" y="74"/>
                    <a:pt x="68" y="74"/>
                  </a:cubicBezTo>
                  <a:cubicBezTo>
                    <a:pt x="68" y="74"/>
                    <a:pt x="68" y="74"/>
                    <a:pt x="67" y="74"/>
                  </a:cubicBezTo>
                  <a:cubicBezTo>
                    <a:pt x="67" y="74"/>
                    <a:pt x="67" y="75"/>
                    <a:pt x="66" y="75"/>
                  </a:cubicBezTo>
                  <a:cubicBezTo>
                    <a:pt x="66" y="75"/>
                    <a:pt x="66" y="74"/>
                    <a:pt x="66" y="74"/>
                  </a:cubicBezTo>
                  <a:cubicBezTo>
                    <a:pt x="66" y="74"/>
                    <a:pt x="65" y="75"/>
                    <a:pt x="64" y="74"/>
                  </a:cubicBezTo>
                  <a:cubicBezTo>
                    <a:pt x="64" y="74"/>
                    <a:pt x="65" y="73"/>
                    <a:pt x="65" y="73"/>
                  </a:cubicBezTo>
                  <a:cubicBezTo>
                    <a:pt x="65" y="72"/>
                    <a:pt x="66" y="71"/>
                    <a:pt x="66" y="71"/>
                  </a:cubicBezTo>
                  <a:cubicBezTo>
                    <a:pt x="67" y="71"/>
                    <a:pt x="67" y="72"/>
                    <a:pt x="67" y="72"/>
                  </a:cubicBezTo>
                  <a:cubicBezTo>
                    <a:pt x="67" y="72"/>
                    <a:pt x="68" y="71"/>
                    <a:pt x="69" y="71"/>
                  </a:cubicBezTo>
                  <a:cubicBezTo>
                    <a:pt x="68" y="71"/>
                    <a:pt x="68" y="71"/>
                    <a:pt x="69" y="71"/>
                  </a:cubicBezTo>
                  <a:cubicBezTo>
                    <a:pt x="69" y="71"/>
                    <a:pt x="69" y="70"/>
                    <a:pt x="69" y="70"/>
                  </a:cubicBezTo>
                  <a:cubicBezTo>
                    <a:pt x="69" y="70"/>
                    <a:pt x="69" y="71"/>
                    <a:pt x="69" y="71"/>
                  </a:cubicBezTo>
                  <a:cubicBezTo>
                    <a:pt x="70" y="71"/>
                    <a:pt x="70" y="71"/>
                    <a:pt x="70" y="70"/>
                  </a:cubicBezTo>
                  <a:cubicBezTo>
                    <a:pt x="70" y="70"/>
                    <a:pt x="71" y="70"/>
                    <a:pt x="71" y="71"/>
                  </a:cubicBezTo>
                  <a:cubicBezTo>
                    <a:pt x="72" y="71"/>
                    <a:pt x="72" y="72"/>
                    <a:pt x="72" y="72"/>
                  </a:cubicBezTo>
                  <a:cubicBezTo>
                    <a:pt x="72" y="72"/>
                    <a:pt x="73" y="75"/>
                    <a:pt x="73" y="73"/>
                  </a:cubicBezTo>
                  <a:cubicBezTo>
                    <a:pt x="73" y="73"/>
                    <a:pt x="73" y="73"/>
                    <a:pt x="72" y="72"/>
                  </a:cubicBezTo>
                  <a:cubicBezTo>
                    <a:pt x="72" y="72"/>
                    <a:pt x="72" y="71"/>
                    <a:pt x="72" y="71"/>
                  </a:cubicBezTo>
                  <a:cubicBezTo>
                    <a:pt x="72" y="70"/>
                    <a:pt x="72" y="70"/>
                    <a:pt x="73" y="70"/>
                  </a:cubicBezTo>
                  <a:cubicBezTo>
                    <a:pt x="73" y="69"/>
                    <a:pt x="74" y="70"/>
                    <a:pt x="74" y="69"/>
                  </a:cubicBezTo>
                  <a:cubicBezTo>
                    <a:pt x="74" y="69"/>
                    <a:pt x="74" y="69"/>
                    <a:pt x="74" y="69"/>
                  </a:cubicBezTo>
                  <a:cubicBezTo>
                    <a:pt x="73" y="69"/>
                    <a:pt x="73" y="69"/>
                    <a:pt x="73" y="69"/>
                  </a:cubicBezTo>
                  <a:cubicBezTo>
                    <a:pt x="72" y="69"/>
                    <a:pt x="72" y="70"/>
                    <a:pt x="72" y="70"/>
                  </a:cubicBezTo>
                  <a:cubicBezTo>
                    <a:pt x="71" y="70"/>
                    <a:pt x="70" y="69"/>
                    <a:pt x="70" y="69"/>
                  </a:cubicBezTo>
                  <a:cubicBezTo>
                    <a:pt x="70" y="69"/>
                    <a:pt x="70" y="69"/>
                    <a:pt x="70" y="68"/>
                  </a:cubicBezTo>
                  <a:cubicBezTo>
                    <a:pt x="70" y="68"/>
                    <a:pt x="71" y="69"/>
                    <a:pt x="71" y="69"/>
                  </a:cubicBezTo>
                  <a:cubicBezTo>
                    <a:pt x="71" y="69"/>
                    <a:pt x="71" y="68"/>
                    <a:pt x="71" y="68"/>
                  </a:cubicBezTo>
                  <a:cubicBezTo>
                    <a:pt x="71" y="68"/>
                    <a:pt x="71" y="68"/>
                    <a:pt x="71" y="68"/>
                  </a:cubicBezTo>
                  <a:cubicBezTo>
                    <a:pt x="70" y="68"/>
                    <a:pt x="70" y="68"/>
                    <a:pt x="70" y="68"/>
                  </a:cubicBezTo>
                  <a:cubicBezTo>
                    <a:pt x="70" y="68"/>
                    <a:pt x="70" y="68"/>
                    <a:pt x="69" y="68"/>
                  </a:cubicBezTo>
                  <a:cubicBezTo>
                    <a:pt x="69" y="67"/>
                    <a:pt x="70" y="67"/>
                    <a:pt x="70" y="67"/>
                  </a:cubicBezTo>
                  <a:cubicBezTo>
                    <a:pt x="70" y="67"/>
                    <a:pt x="70" y="66"/>
                    <a:pt x="70" y="66"/>
                  </a:cubicBezTo>
                  <a:cubicBezTo>
                    <a:pt x="71" y="66"/>
                    <a:pt x="71" y="66"/>
                    <a:pt x="71" y="67"/>
                  </a:cubicBezTo>
                  <a:cubicBezTo>
                    <a:pt x="71" y="67"/>
                    <a:pt x="71" y="67"/>
                    <a:pt x="72" y="67"/>
                  </a:cubicBezTo>
                  <a:cubicBezTo>
                    <a:pt x="72" y="67"/>
                    <a:pt x="73" y="67"/>
                    <a:pt x="72" y="66"/>
                  </a:cubicBezTo>
                  <a:cubicBezTo>
                    <a:pt x="72" y="66"/>
                    <a:pt x="72" y="66"/>
                    <a:pt x="72" y="66"/>
                  </a:cubicBezTo>
                  <a:cubicBezTo>
                    <a:pt x="71" y="66"/>
                    <a:pt x="72" y="66"/>
                    <a:pt x="72" y="66"/>
                  </a:cubicBezTo>
                  <a:cubicBezTo>
                    <a:pt x="73" y="66"/>
                    <a:pt x="73" y="66"/>
                    <a:pt x="73" y="67"/>
                  </a:cubicBezTo>
                  <a:cubicBezTo>
                    <a:pt x="73" y="67"/>
                    <a:pt x="74" y="67"/>
                    <a:pt x="74" y="67"/>
                  </a:cubicBezTo>
                  <a:cubicBezTo>
                    <a:pt x="74" y="66"/>
                    <a:pt x="73" y="66"/>
                    <a:pt x="73" y="66"/>
                  </a:cubicBezTo>
                  <a:cubicBezTo>
                    <a:pt x="73" y="65"/>
                    <a:pt x="71" y="64"/>
                    <a:pt x="71" y="65"/>
                  </a:cubicBezTo>
                  <a:cubicBezTo>
                    <a:pt x="70" y="66"/>
                    <a:pt x="69" y="67"/>
                    <a:pt x="68" y="67"/>
                  </a:cubicBezTo>
                  <a:cubicBezTo>
                    <a:pt x="67" y="67"/>
                    <a:pt x="67" y="68"/>
                    <a:pt x="67" y="67"/>
                  </a:cubicBezTo>
                  <a:cubicBezTo>
                    <a:pt x="67" y="67"/>
                    <a:pt x="67" y="67"/>
                    <a:pt x="67" y="67"/>
                  </a:cubicBezTo>
                  <a:cubicBezTo>
                    <a:pt x="67" y="66"/>
                    <a:pt x="67" y="66"/>
                    <a:pt x="67" y="66"/>
                  </a:cubicBezTo>
                  <a:cubicBezTo>
                    <a:pt x="67" y="65"/>
                    <a:pt x="68" y="66"/>
                    <a:pt x="69" y="66"/>
                  </a:cubicBezTo>
                  <a:cubicBezTo>
                    <a:pt x="69" y="65"/>
                    <a:pt x="68" y="65"/>
                    <a:pt x="69" y="65"/>
                  </a:cubicBezTo>
                  <a:cubicBezTo>
                    <a:pt x="68" y="65"/>
                    <a:pt x="66" y="65"/>
                    <a:pt x="67" y="64"/>
                  </a:cubicBezTo>
                  <a:cubicBezTo>
                    <a:pt x="67" y="64"/>
                    <a:pt x="68" y="64"/>
                    <a:pt x="69" y="64"/>
                  </a:cubicBezTo>
                  <a:cubicBezTo>
                    <a:pt x="69" y="64"/>
                    <a:pt x="69" y="64"/>
                    <a:pt x="69" y="64"/>
                  </a:cubicBezTo>
                  <a:cubicBezTo>
                    <a:pt x="69" y="63"/>
                    <a:pt x="69" y="63"/>
                    <a:pt x="69" y="63"/>
                  </a:cubicBezTo>
                  <a:cubicBezTo>
                    <a:pt x="70" y="64"/>
                    <a:pt x="69" y="64"/>
                    <a:pt x="70" y="64"/>
                  </a:cubicBezTo>
                  <a:cubicBezTo>
                    <a:pt x="70" y="64"/>
                    <a:pt x="70" y="64"/>
                    <a:pt x="70" y="63"/>
                  </a:cubicBezTo>
                  <a:cubicBezTo>
                    <a:pt x="71" y="63"/>
                    <a:pt x="71" y="63"/>
                    <a:pt x="72" y="63"/>
                  </a:cubicBezTo>
                  <a:cubicBezTo>
                    <a:pt x="72" y="63"/>
                    <a:pt x="71" y="63"/>
                    <a:pt x="72" y="64"/>
                  </a:cubicBezTo>
                  <a:cubicBezTo>
                    <a:pt x="72" y="64"/>
                    <a:pt x="72" y="63"/>
                    <a:pt x="73" y="62"/>
                  </a:cubicBezTo>
                  <a:cubicBezTo>
                    <a:pt x="73" y="62"/>
                    <a:pt x="73" y="62"/>
                    <a:pt x="73" y="62"/>
                  </a:cubicBezTo>
                  <a:cubicBezTo>
                    <a:pt x="74" y="62"/>
                    <a:pt x="73" y="63"/>
                    <a:pt x="74" y="63"/>
                  </a:cubicBezTo>
                  <a:cubicBezTo>
                    <a:pt x="74" y="63"/>
                    <a:pt x="75" y="60"/>
                    <a:pt x="76" y="61"/>
                  </a:cubicBezTo>
                  <a:cubicBezTo>
                    <a:pt x="76" y="62"/>
                    <a:pt x="77" y="64"/>
                    <a:pt x="78" y="65"/>
                  </a:cubicBezTo>
                  <a:cubicBezTo>
                    <a:pt x="78" y="64"/>
                    <a:pt x="78" y="64"/>
                    <a:pt x="77" y="63"/>
                  </a:cubicBezTo>
                  <a:cubicBezTo>
                    <a:pt x="77" y="63"/>
                    <a:pt x="77" y="62"/>
                    <a:pt x="77" y="62"/>
                  </a:cubicBezTo>
                  <a:cubicBezTo>
                    <a:pt x="78" y="62"/>
                    <a:pt x="78" y="62"/>
                    <a:pt x="78" y="63"/>
                  </a:cubicBezTo>
                  <a:cubicBezTo>
                    <a:pt x="78" y="63"/>
                    <a:pt x="78" y="62"/>
                    <a:pt x="78" y="62"/>
                  </a:cubicBezTo>
                  <a:cubicBezTo>
                    <a:pt x="78" y="61"/>
                    <a:pt x="78" y="61"/>
                    <a:pt x="78" y="61"/>
                  </a:cubicBezTo>
                  <a:cubicBezTo>
                    <a:pt x="78" y="60"/>
                    <a:pt x="78" y="60"/>
                    <a:pt x="78" y="60"/>
                  </a:cubicBezTo>
                  <a:cubicBezTo>
                    <a:pt x="79" y="60"/>
                    <a:pt x="79" y="61"/>
                    <a:pt x="80" y="60"/>
                  </a:cubicBezTo>
                  <a:cubicBezTo>
                    <a:pt x="79" y="60"/>
                    <a:pt x="79" y="59"/>
                    <a:pt x="79" y="59"/>
                  </a:cubicBezTo>
                  <a:cubicBezTo>
                    <a:pt x="78" y="59"/>
                    <a:pt x="78" y="59"/>
                    <a:pt x="78" y="59"/>
                  </a:cubicBezTo>
                  <a:cubicBezTo>
                    <a:pt x="78" y="59"/>
                    <a:pt x="77" y="60"/>
                    <a:pt x="77" y="59"/>
                  </a:cubicBezTo>
                  <a:cubicBezTo>
                    <a:pt x="77" y="59"/>
                    <a:pt x="77" y="59"/>
                    <a:pt x="77" y="59"/>
                  </a:cubicBezTo>
                  <a:cubicBezTo>
                    <a:pt x="77" y="59"/>
                    <a:pt x="78" y="59"/>
                    <a:pt x="78" y="58"/>
                  </a:cubicBezTo>
                  <a:cubicBezTo>
                    <a:pt x="78" y="58"/>
                    <a:pt x="78" y="58"/>
                    <a:pt x="78" y="58"/>
                  </a:cubicBezTo>
                  <a:cubicBezTo>
                    <a:pt x="79" y="58"/>
                    <a:pt x="80" y="59"/>
                    <a:pt x="80" y="59"/>
                  </a:cubicBezTo>
                  <a:cubicBezTo>
                    <a:pt x="80" y="58"/>
                    <a:pt x="79" y="58"/>
                    <a:pt x="79" y="57"/>
                  </a:cubicBezTo>
                  <a:cubicBezTo>
                    <a:pt x="79" y="57"/>
                    <a:pt x="79" y="56"/>
                    <a:pt x="78" y="56"/>
                  </a:cubicBezTo>
                  <a:cubicBezTo>
                    <a:pt x="78" y="55"/>
                    <a:pt x="77" y="55"/>
                    <a:pt x="77" y="55"/>
                  </a:cubicBezTo>
                  <a:cubicBezTo>
                    <a:pt x="77" y="54"/>
                    <a:pt x="78" y="54"/>
                    <a:pt x="79" y="54"/>
                  </a:cubicBezTo>
                  <a:cubicBezTo>
                    <a:pt x="79" y="54"/>
                    <a:pt x="80" y="54"/>
                    <a:pt x="80" y="54"/>
                  </a:cubicBezTo>
                  <a:cubicBezTo>
                    <a:pt x="80" y="54"/>
                    <a:pt x="81" y="54"/>
                    <a:pt x="81" y="54"/>
                  </a:cubicBezTo>
                  <a:cubicBezTo>
                    <a:pt x="81" y="55"/>
                    <a:pt x="81" y="55"/>
                    <a:pt x="81" y="55"/>
                  </a:cubicBezTo>
                  <a:cubicBezTo>
                    <a:pt x="81" y="55"/>
                    <a:pt x="81" y="55"/>
                    <a:pt x="82" y="55"/>
                  </a:cubicBezTo>
                  <a:cubicBezTo>
                    <a:pt x="82" y="55"/>
                    <a:pt x="82" y="54"/>
                    <a:pt x="83" y="55"/>
                  </a:cubicBezTo>
                  <a:cubicBezTo>
                    <a:pt x="83" y="55"/>
                    <a:pt x="83" y="55"/>
                    <a:pt x="83" y="56"/>
                  </a:cubicBezTo>
                  <a:cubicBezTo>
                    <a:pt x="83" y="56"/>
                    <a:pt x="84" y="56"/>
                    <a:pt x="84" y="57"/>
                  </a:cubicBezTo>
                  <a:cubicBezTo>
                    <a:pt x="84" y="57"/>
                    <a:pt x="84" y="59"/>
                    <a:pt x="84" y="57"/>
                  </a:cubicBezTo>
                  <a:cubicBezTo>
                    <a:pt x="85" y="56"/>
                    <a:pt x="84" y="56"/>
                    <a:pt x="84" y="55"/>
                  </a:cubicBezTo>
                  <a:cubicBezTo>
                    <a:pt x="83" y="55"/>
                    <a:pt x="83" y="54"/>
                    <a:pt x="84" y="54"/>
                  </a:cubicBezTo>
                  <a:cubicBezTo>
                    <a:pt x="84" y="54"/>
                    <a:pt x="85" y="55"/>
                    <a:pt x="85" y="55"/>
                  </a:cubicBezTo>
                  <a:cubicBezTo>
                    <a:pt x="86" y="55"/>
                    <a:pt x="85" y="54"/>
                    <a:pt x="85" y="54"/>
                  </a:cubicBezTo>
                  <a:cubicBezTo>
                    <a:pt x="85" y="53"/>
                    <a:pt x="85" y="53"/>
                    <a:pt x="86" y="53"/>
                  </a:cubicBezTo>
                  <a:cubicBezTo>
                    <a:pt x="86" y="54"/>
                    <a:pt x="86" y="54"/>
                    <a:pt x="87" y="54"/>
                  </a:cubicBezTo>
                  <a:cubicBezTo>
                    <a:pt x="87" y="54"/>
                    <a:pt x="86" y="53"/>
                    <a:pt x="86" y="53"/>
                  </a:cubicBezTo>
                  <a:cubicBezTo>
                    <a:pt x="86" y="53"/>
                    <a:pt x="85" y="53"/>
                    <a:pt x="85" y="53"/>
                  </a:cubicBezTo>
                  <a:cubicBezTo>
                    <a:pt x="85" y="52"/>
                    <a:pt x="86" y="52"/>
                    <a:pt x="85" y="51"/>
                  </a:cubicBezTo>
                  <a:cubicBezTo>
                    <a:pt x="85" y="51"/>
                    <a:pt x="84" y="52"/>
                    <a:pt x="84" y="52"/>
                  </a:cubicBezTo>
                  <a:cubicBezTo>
                    <a:pt x="84" y="52"/>
                    <a:pt x="83" y="53"/>
                    <a:pt x="83" y="53"/>
                  </a:cubicBezTo>
                  <a:cubicBezTo>
                    <a:pt x="82" y="53"/>
                    <a:pt x="82" y="52"/>
                    <a:pt x="82" y="52"/>
                  </a:cubicBezTo>
                  <a:cubicBezTo>
                    <a:pt x="82" y="52"/>
                    <a:pt x="81" y="53"/>
                    <a:pt x="81" y="53"/>
                  </a:cubicBezTo>
                  <a:cubicBezTo>
                    <a:pt x="80" y="53"/>
                    <a:pt x="79" y="53"/>
                    <a:pt x="79" y="53"/>
                  </a:cubicBezTo>
                  <a:cubicBezTo>
                    <a:pt x="79" y="53"/>
                    <a:pt x="78" y="52"/>
                    <a:pt x="79" y="52"/>
                  </a:cubicBezTo>
                  <a:cubicBezTo>
                    <a:pt x="79" y="51"/>
                    <a:pt x="79" y="51"/>
                    <a:pt x="79" y="51"/>
                  </a:cubicBezTo>
                  <a:cubicBezTo>
                    <a:pt x="79" y="51"/>
                    <a:pt x="79" y="51"/>
                    <a:pt x="79" y="51"/>
                  </a:cubicBezTo>
                  <a:cubicBezTo>
                    <a:pt x="79" y="51"/>
                    <a:pt x="79" y="50"/>
                    <a:pt x="79" y="50"/>
                  </a:cubicBezTo>
                  <a:cubicBezTo>
                    <a:pt x="79" y="50"/>
                    <a:pt x="79" y="49"/>
                    <a:pt x="80" y="49"/>
                  </a:cubicBezTo>
                  <a:cubicBezTo>
                    <a:pt x="81" y="49"/>
                    <a:pt x="81" y="49"/>
                    <a:pt x="81" y="49"/>
                  </a:cubicBezTo>
                  <a:cubicBezTo>
                    <a:pt x="82" y="48"/>
                    <a:pt x="82" y="48"/>
                    <a:pt x="82" y="49"/>
                  </a:cubicBezTo>
                  <a:cubicBezTo>
                    <a:pt x="82" y="49"/>
                    <a:pt x="83" y="50"/>
                    <a:pt x="83" y="49"/>
                  </a:cubicBezTo>
                  <a:cubicBezTo>
                    <a:pt x="83" y="49"/>
                    <a:pt x="82" y="49"/>
                    <a:pt x="83" y="48"/>
                  </a:cubicBezTo>
                  <a:cubicBezTo>
                    <a:pt x="84" y="47"/>
                    <a:pt x="85" y="50"/>
                    <a:pt x="86" y="49"/>
                  </a:cubicBezTo>
                  <a:cubicBezTo>
                    <a:pt x="86" y="48"/>
                    <a:pt x="85" y="49"/>
                    <a:pt x="85" y="48"/>
                  </a:cubicBezTo>
                  <a:cubicBezTo>
                    <a:pt x="85" y="48"/>
                    <a:pt x="85" y="48"/>
                    <a:pt x="85" y="48"/>
                  </a:cubicBezTo>
                  <a:cubicBezTo>
                    <a:pt x="84" y="47"/>
                    <a:pt x="84" y="48"/>
                    <a:pt x="84" y="47"/>
                  </a:cubicBezTo>
                  <a:cubicBezTo>
                    <a:pt x="83" y="47"/>
                    <a:pt x="85" y="46"/>
                    <a:pt x="85" y="47"/>
                  </a:cubicBezTo>
                  <a:cubicBezTo>
                    <a:pt x="86" y="47"/>
                    <a:pt x="86" y="48"/>
                    <a:pt x="87" y="47"/>
                  </a:cubicBezTo>
                  <a:cubicBezTo>
                    <a:pt x="87" y="47"/>
                    <a:pt x="86" y="46"/>
                    <a:pt x="86" y="46"/>
                  </a:cubicBezTo>
                  <a:cubicBezTo>
                    <a:pt x="85" y="45"/>
                    <a:pt x="87" y="45"/>
                    <a:pt x="87" y="45"/>
                  </a:cubicBezTo>
                  <a:cubicBezTo>
                    <a:pt x="88" y="45"/>
                    <a:pt x="87" y="45"/>
                    <a:pt x="87" y="45"/>
                  </a:cubicBezTo>
                  <a:cubicBezTo>
                    <a:pt x="87" y="44"/>
                    <a:pt x="87" y="44"/>
                    <a:pt x="87" y="44"/>
                  </a:cubicBezTo>
                  <a:cubicBezTo>
                    <a:pt x="86" y="44"/>
                    <a:pt x="85" y="44"/>
                    <a:pt x="85" y="44"/>
                  </a:cubicBezTo>
                  <a:cubicBezTo>
                    <a:pt x="85" y="44"/>
                    <a:pt x="85" y="43"/>
                    <a:pt x="85" y="43"/>
                  </a:cubicBezTo>
                  <a:cubicBezTo>
                    <a:pt x="85" y="43"/>
                    <a:pt x="85" y="42"/>
                    <a:pt x="86" y="42"/>
                  </a:cubicBezTo>
                  <a:cubicBezTo>
                    <a:pt x="86" y="42"/>
                    <a:pt x="86" y="42"/>
                    <a:pt x="86" y="41"/>
                  </a:cubicBezTo>
                  <a:cubicBezTo>
                    <a:pt x="86" y="41"/>
                    <a:pt x="86" y="41"/>
                    <a:pt x="86" y="41"/>
                  </a:cubicBezTo>
                  <a:cubicBezTo>
                    <a:pt x="87" y="40"/>
                    <a:pt x="87" y="40"/>
                    <a:pt x="87" y="40"/>
                  </a:cubicBezTo>
                  <a:cubicBezTo>
                    <a:pt x="88" y="40"/>
                    <a:pt x="88" y="40"/>
                    <a:pt x="88" y="40"/>
                  </a:cubicBezTo>
                  <a:cubicBezTo>
                    <a:pt x="88" y="40"/>
                    <a:pt x="90" y="40"/>
                    <a:pt x="89" y="40"/>
                  </a:cubicBezTo>
                  <a:cubicBezTo>
                    <a:pt x="89" y="40"/>
                    <a:pt x="89" y="40"/>
                    <a:pt x="89" y="40"/>
                  </a:cubicBezTo>
                  <a:cubicBezTo>
                    <a:pt x="89" y="39"/>
                    <a:pt x="89" y="39"/>
                    <a:pt x="89" y="38"/>
                  </a:cubicBezTo>
                  <a:cubicBezTo>
                    <a:pt x="88" y="37"/>
                    <a:pt x="89" y="37"/>
                    <a:pt x="89" y="37"/>
                  </a:cubicBezTo>
                  <a:cubicBezTo>
                    <a:pt x="90" y="36"/>
                    <a:pt x="90" y="35"/>
                    <a:pt x="90" y="35"/>
                  </a:cubicBezTo>
                  <a:cubicBezTo>
                    <a:pt x="90" y="35"/>
                    <a:pt x="90" y="34"/>
                    <a:pt x="90" y="34"/>
                  </a:cubicBezTo>
                  <a:cubicBezTo>
                    <a:pt x="90" y="34"/>
                    <a:pt x="90" y="34"/>
                    <a:pt x="91" y="34"/>
                  </a:cubicBezTo>
                  <a:cubicBezTo>
                    <a:pt x="91" y="34"/>
                    <a:pt x="91" y="35"/>
                    <a:pt x="92" y="35"/>
                  </a:cubicBezTo>
                  <a:cubicBezTo>
                    <a:pt x="92" y="36"/>
                    <a:pt x="91" y="38"/>
                    <a:pt x="92" y="38"/>
                  </a:cubicBezTo>
                  <a:cubicBezTo>
                    <a:pt x="92" y="39"/>
                    <a:pt x="92" y="37"/>
                    <a:pt x="92" y="37"/>
                  </a:cubicBezTo>
                  <a:cubicBezTo>
                    <a:pt x="92" y="37"/>
                    <a:pt x="93" y="38"/>
                    <a:pt x="93" y="38"/>
                  </a:cubicBezTo>
                  <a:cubicBezTo>
                    <a:pt x="93" y="37"/>
                    <a:pt x="93" y="37"/>
                    <a:pt x="94" y="37"/>
                  </a:cubicBezTo>
                  <a:cubicBezTo>
                    <a:pt x="94" y="37"/>
                    <a:pt x="95" y="37"/>
                    <a:pt x="95" y="37"/>
                  </a:cubicBezTo>
                  <a:cubicBezTo>
                    <a:pt x="96" y="37"/>
                    <a:pt x="95" y="36"/>
                    <a:pt x="94" y="36"/>
                  </a:cubicBezTo>
                  <a:cubicBezTo>
                    <a:pt x="93" y="36"/>
                    <a:pt x="93" y="35"/>
                    <a:pt x="93" y="35"/>
                  </a:cubicBezTo>
                  <a:cubicBezTo>
                    <a:pt x="92" y="34"/>
                    <a:pt x="92" y="34"/>
                    <a:pt x="92" y="34"/>
                  </a:cubicBezTo>
                  <a:cubicBezTo>
                    <a:pt x="92" y="33"/>
                    <a:pt x="93" y="33"/>
                    <a:pt x="93" y="33"/>
                  </a:cubicBezTo>
                  <a:cubicBezTo>
                    <a:pt x="94" y="32"/>
                    <a:pt x="94" y="32"/>
                    <a:pt x="94" y="33"/>
                  </a:cubicBezTo>
                  <a:cubicBezTo>
                    <a:pt x="94" y="34"/>
                    <a:pt x="95" y="34"/>
                    <a:pt x="95" y="34"/>
                  </a:cubicBezTo>
                  <a:cubicBezTo>
                    <a:pt x="95" y="35"/>
                    <a:pt x="95" y="35"/>
                    <a:pt x="96" y="36"/>
                  </a:cubicBezTo>
                  <a:cubicBezTo>
                    <a:pt x="96" y="36"/>
                    <a:pt x="97" y="36"/>
                    <a:pt x="97" y="36"/>
                  </a:cubicBezTo>
                  <a:cubicBezTo>
                    <a:pt x="97" y="36"/>
                    <a:pt x="98" y="36"/>
                    <a:pt x="98" y="36"/>
                  </a:cubicBezTo>
                  <a:cubicBezTo>
                    <a:pt x="99" y="37"/>
                    <a:pt x="97" y="38"/>
                    <a:pt x="97" y="38"/>
                  </a:cubicBezTo>
                  <a:cubicBezTo>
                    <a:pt x="97" y="38"/>
                    <a:pt x="97" y="38"/>
                    <a:pt x="97" y="38"/>
                  </a:cubicBezTo>
                  <a:cubicBezTo>
                    <a:pt x="97" y="38"/>
                    <a:pt x="98" y="38"/>
                    <a:pt x="98" y="38"/>
                  </a:cubicBezTo>
                  <a:cubicBezTo>
                    <a:pt x="98" y="38"/>
                    <a:pt x="98" y="38"/>
                    <a:pt x="98" y="38"/>
                  </a:cubicBezTo>
                  <a:cubicBezTo>
                    <a:pt x="99" y="38"/>
                    <a:pt x="98" y="39"/>
                    <a:pt x="99" y="38"/>
                  </a:cubicBezTo>
                  <a:cubicBezTo>
                    <a:pt x="99" y="38"/>
                    <a:pt x="99" y="37"/>
                    <a:pt x="98" y="36"/>
                  </a:cubicBezTo>
                  <a:cubicBezTo>
                    <a:pt x="98" y="35"/>
                    <a:pt x="97" y="35"/>
                    <a:pt x="97" y="35"/>
                  </a:cubicBezTo>
                  <a:cubicBezTo>
                    <a:pt x="96" y="35"/>
                    <a:pt x="95" y="35"/>
                    <a:pt x="95" y="34"/>
                  </a:cubicBezTo>
                  <a:cubicBezTo>
                    <a:pt x="95" y="33"/>
                    <a:pt x="96" y="33"/>
                    <a:pt x="97" y="32"/>
                  </a:cubicBezTo>
                  <a:cubicBezTo>
                    <a:pt x="96" y="32"/>
                    <a:pt x="95" y="33"/>
                    <a:pt x="95" y="31"/>
                  </a:cubicBezTo>
                  <a:cubicBezTo>
                    <a:pt x="95" y="31"/>
                    <a:pt x="95" y="31"/>
                    <a:pt x="96" y="30"/>
                  </a:cubicBezTo>
                  <a:cubicBezTo>
                    <a:pt x="96" y="30"/>
                    <a:pt x="96" y="29"/>
                    <a:pt x="96" y="29"/>
                  </a:cubicBezTo>
                  <a:cubicBezTo>
                    <a:pt x="96" y="29"/>
                    <a:pt x="96" y="29"/>
                    <a:pt x="97" y="28"/>
                  </a:cubicBezTo>
                  <a:cubicBezTo>
                    <a:pt x="97" y="28"/>
                    <a:pt x="97" y="28"/>
                    <a:pt x="97" y="28"/>
                  </a:cubicBezTo>
                  <a:cubicBezTo>
                    <a:pt x="98" y="28"/>
                    <a:pt x="99" y="28"/>
                    <a:pt x="99" y="27"/>
                  </a:cubicBezTo>
                  <a:cubicBezTo>
                    <a:pt x="100" y="27"/>
                    <a:pt x="100" y="27"/>
                    <a:pt x="100" y="28"/>
                  </a:cubicBezTo>
                  <a:cubicBezTo>
                    <a:pt x="101" y="28"/>
                    <a:pt x="100" y="29"/>
                    <a:pt x="100" y="30"/>
                  </a:cubicBezTo>
                  <a:cubicBezTo>
                    <a:pt x="100" y="30"/>
                    <a:pt x="100" y="31"/>
                    <a:pt x="100" y="31"/>
                  </a:cubicBezTo>
                  <a:cubicBezTo>
                    <a:pt x="100" y="32"/>
                    <a:pt x="100" y="32"/>
                    <a:pt x="100" y="33"/>
                  </a:cubicBezTo>
                  <a:cubicBezTo>
                    <a:pt x="99" y="33"/>
                    <a:pt x="99" y="34"/>
                    <a:pt x="99" y="34"/>
                  </a:cubicBezTo>
                  <a:cubicBezTo>
                    <a:pt x="99" y="35"/>
                    <a:pt x="99" y="35"/>
                    <a:pt x="99" y="35"/>
                  </a:cubicBezTo>
                  <a:cubicBezTo>
                    <a:pt x="99" y="35"/>
                    <a:pt x="100" y="34"/>
                    <a:pt x="100" y="34"/>
                  </a:cubicBezTo>
                  <a:cubicBezTo>
                    <a:pt x="100" y="33"/>
                    <a:pt x="100" y="32"/>
                    <a:pt x="100" y="32"/>
                  </a:cubicBezTo>
                  <a:cubicBezTo>
                    <a:pt x="101" y="30"/>
                    <a:pt x="102" y="32"/>
                    <a:pt x="103" y="32"/>
                  </a:cubicBezTo>
                  <a:cubicBezTo>
                    <a:pt x="103" y="32"/>
                    <a:pt x="102" y="32"/>
                    <a:pt x="102" y="31"/>
                  </a:cubicBezTo>
                  <a:cubicBezTo>
                    <a:pt x="101" y="31"/>
                    <a:pt x="101" y="31"/>
                    <a:pt x="101" y="30"/>
                  </a:cubicBezTo>
                  <a:cubicBezTo>
                    <a:pt x="101" y="29"/>
                    <a:pt x="101" y="29"/>
                    <a:pt x="101" y="29"/>
                  </a:cubicBezTo>
                  <a:cubicBezTo>
                    <a:pt x="101" y="28"/>
                    <a:pt x="101" y="27"/>
                    <a:pt x="102" y="27"/>
                  </a:cubicBezTo>
                  <a:cubicBezTo>
                    <a:pt x="102" y="27"/>
                    <a:pt x="102" y="28"/>
                    <a:pt x="102" y="28"/>
                  </a:cubicBezTo>
                  <a:cubicBezTo>
                    <a:pt x="102" y="28"/>
                    <a:pt x="102" y="27"/>
                    <a:pt x="102" y="27"/>
                  </a:cubicBezTo>
                  <a:cubicBezTo>
                    <a:pt x="102" y="27"/>
                    <a:pt x="102" y="26"/>
                    <a:pt x="102" y="26"/>
                  </a:cubicBezTo>
                  <a:cubicBezTo>
                    <a:pt x="102" y="26"/>
                    <a:pt x="103" y="26"/>
                    <a:pt x="103" y="26"/>
                  </a:cubicBezTo>
                  <a:cubicBezTo>
                    <a:pt x="103" y="25"/>
                    <a:pt x="103" y="25"/>
                    <a:pt x="103" y="25"/>
                  </a:cubicBezTo>
                  <a:cubicBezTo>
                    <a:pt x="103" y="25"/>
                    <a:pt x="104" y="24"/>
                    <a:pt x="104" y="24"/>
                  </a:cubicBezTo>
                  <a:cubicBezTo>
                    <a:pt x="105" y="25"/>
                    <a:pt x="105" y="26"/>
                    <a:pt x="105" y="28"/>
                  </a:cubicBezTo>
                  <a:cubicBezTo>
                    <a:pt x="104" y="28"/>
                    <a:pt x="104" y="29"/>
                    <a:pt x="104" y="29"/>
                  </a:cubicBezTo>
                  <a:cubicBezTo>
                    <a:pt x="104" y="30"/>
                    <a:pt x="105" y="30"/>
                    <a:pt x="105" y="31"/>
                  </a:cubicBezTo>
                  <a:cubicBezTo>
                    <a:pt x="105" y="32"/>
                    <a:pt x="104" y="32"/>
                    <a:pt x="104" y="32"/>
                  </a:cubicBezTo>
                  <a:cubicBezTo>
                    <a:pt x="104" y="32"/>
                    <a:pt x="104" y="33"/>
                    <a:pt x="104" y="34"/>
                  </a:cubicBezTo>
                  <a:cubicBezTo>
                    <a:pt x="104" y="34"/>
                    <a:pt x="104" y="35"/>
                    <a:pt x="103" y="35"/>
                  </a:cubicBezTo>
                  <a:cubicBezTo>
                    <a:pt x="103" y="36"/>
                    <a:pt x="102" y="36"/>
                    <a:pt x="102" y="36"/>
                  </a:cubicBezTo>
                  <a:cubicBezTo>
                    <a:pt x="102" y="36"/>
                    <a:pt x="102" y="37"/>
                    <a:pt x="101" y="37"/>
                  </a:cubicBezTo>
                  <a:cubicBezTo>
                    <a:pt x="101" y="38"/>
                    <a:pt x="102" y="38"/>
                    <a:pt x="102" y="37"/>
                  </a:cubicBezTo>
                  <a:cubicBezTo>
                    <a:pt x="102" y="37"/>
                    <a:pt x="103" y="36"/>
                    <a:pt x="103" y="36"/>
                  </a:cubicBezTo>
                  <a:cubicBezTo>
                    <a:pt x="104" y="36"/>
                    <a:pt x="104" y="35"/>
                    <a:pt x="104" y="35"/>
                  </a:cubicBezTo>
                  <a:cubicBezTo>
                    <a:pt x="104" y="34"/>
                    <a:pt x="105" y="34"/>
                    <a:pt x="105" y="33"/>
                  </a:cubicBezTo>
                  <a:cubicBezTo>
                    <a:pt x="105" y="33"/>
                    <a:pt x="105" y="32"/>
                    <a:pt x="105" y="32"/>
                  </a:cubicBezTo>
                  <a:cubicBezTo>
                    <a:pt x="106" y="32"/>
                    <a:pt x="106" y="33"/>
                    <a:pt x="106" y="33"/>
                  </a:cubicBezTo>
                  <a:cubicBezTo>
                    <a:pt x="107" y="33"/>
                    <a:pt x="107" y="33"/>
                    <a:pt x="108" y="33"/>
                  </a:cubicBezTo>
                  <a:cubicBezTo>
                    <a:pt x="108" y="33"/>
                    <a:pt x="107" y="33"/>
                    <a:pt x="107" y="32"/>
                  </a:cubicBezTo>
                  <a:cubicBezTo>
                    <a:pt x="106" y="32"/>
                    <a:pt x="106" y="32"/>
                    <a:pt x="106" y="31"/>
                  </a:cubicBezTo>
                  <a:cubicBezTo>
                    <a:pt x="106" y="31"/>
                    <a:pt x="106" y="31"/>
                    <a:pt x="106" y="31"/>
                  </a:cubicBezTo>
                  <a:cubicBezTo>
                    <a:pt x="105" y="30"/>
                    <a:pt x="105" y="30"/>
                    <a:pt x="105" y="30"/>
                  </a:cubicBezTo>
                  <a:cubicBezTo>
                    <a:pt x="106" y="29"/>
                    <a:pt x="106" y="29"/>
                    <a:pt x="106" y="29"/>
                  </a:cubicBezTo>
                  <a:cubicBezTo>
                    <a:pt x="105" y="29"/>
                    <a:pt x="105" y="29"/>
                    <a:pt x="105" y="28"/>
                  </a:cubicBezTo>
                  <a:cubicBezTo>
                    <a:pt x="105" y="28"/>
                    <a:pt x="107" y="28"/>
                    <a:pt x="107" y="27"/>
                  </a:cubicBezTo>
                  <a:cubicBezTo>
                    <a:pt x="107" y="27"/>
                    <a:pt x="107" y="26"/>
                    <a:pt x="108" y="26"/>
                  </a:cubicBezTo>
                  <a:cubicBezTo>
                    <a:pt x="108" y="25"/>
                    <a:pt x="109" y="25"/>
                    <a:pt x="109" y="25"/>
                  </a:cubicBezTo>
                  <a:cubicBezTo>
                    <a:pt x="109" y="25"/>
                    <a:pt x="108" y="26"/>
                    <a:pt x="108" y="27"/>
                  </a:cubicBezTo>
                  <a:cubicBezTo>
                    <a:pt x="108" y="27"/>
                    <a:pt x="109" y="28"/>
                    <a:pt x="109" y="27"/>
                  </a:cubicBezTo>
                  <a:cubicBezTo>
                    <a:pt x="109" y="27"/>
                    <a:pt x="109" y="26"/>
                    <a:pt x="110" y="26"/>
                  </a:cubicBezTo>
                  <a:cubicBezTo>
                    <a:pt x="110" y="26"/>
                    <a:pt x="110" y="27"/>
                    <a:pt x="110" y="27"/>
                  </a:cubicBezTo>
                  <a:cubicBezTo>
                    <a:pt x="110" y="27"/>
                    <a:pt x="110" y="27"/>
                    <a:pt x="110" y="27"/>
                  </a:cubicBezTo>
                  <a:cubicBezTo>
                    <a:pt x="110" y="27"/>
                    <a:pt x="110" y="26"/>
                    <a:pt x="110" y="26"/>
                  </a:cubicBezTo>
                  <a:cubicBezTo>
                    <a:pt x="110" y="25"/>
                    <a:pt x="111" y="25"/>
                    <a:pt x="111" y="25"/>
                  </a:cubicBezTo>
                  <a:cubicBezTo>
                    <a:pt x="110" y="24"/>
                    <a:pt x="110" y="24"/>
                    <a:pt x="110" y="24"/>
                  </a:cubicBezTo>
                  <a:cubicBezTo>
                    <a:pt x="110" y="24"/>
                    <a:pt x="111" y="23"/>
                    <a:pt x="111" y="23"/>
                  </a:cubicBezTo>
                  <a:cubicBezTo>
                    <a:pt x="111" y="22"/>
                    <a:pt x="112" y="24"/>
                    <a:pt x="112" y="24"/>
                  </a:cubicBezTo>
                  <a:cubicBezTo>
                    <a:pt x="113" y="25"/>
                    <a:pt x="113" y="25"/>
                    <a:pt x="113" y="25"/>
                  </a:cubicBezTo>
                  <a:cubicBezTo>
                    <a:pt x="114" y="25"/>
                    <a:pt x="114" y="25"/>
                    <a:pt x="114" y="26"/>
                  </a:cubicBezTo>
                  <a:cubicBezTo>
                    <a:pt x="115" y="27"/>
                    <a:pt x="115" y="28"/>
                    <a:pt x="116" y="29"/>
                  </a:cubicBezTo>
                  <a:cubicBezTo>
                    <a:pt x="117" y="29"/>
                    <a:pt x="116" y="27"/>
                    <a:pt x="116" y="27"/>
                  </a:cubicBezTo>
                  <a:cubicBezTo>
                    <a:pt x="116" y="27"/>
                    <a:pt x="116" y="26"/>
                    <a:pt x="115" y="26"/>
                  </a:cubicBezTo>
                  <a:cubicBezTo>
                    <a:pt x="115" y="26"/>
                    <a:pt x="115" y="26"/>
                    <a:pt x="115" y="25"/>
                  </a:cubicBezTo>
                  <a:cubicBezTo>
                    <a:pt x="115" y="24"/>
                    <a:pt x="116" y="23"/>
                    <a:pt x="116" y="25"/>
                  </a:cubicBezTo>
                  <a:cubicBezTo>
                    <a:pt x="116" y="25"/>
                    <a:pt x="116" y="24"/>
                    <a:pt x="116" y="23"/>
                  </a:cubicBezTo>
                  <a:cubicBezTo>
                    <a:pt x="116" y="23"/>
                    <a:pt x="116" y="23"/>
                    <a:pt x="116" y="23"/>
                  </a:cubicBezTo>
                  <a:cubicBezTo>
                    <a:pt x="115" y="23"/>
                    <a:pt x="115" y="23"/>
                    <a:pt x="115" y="23"/>
                  </a:cubicBezTo>
                  <a:cubicBezTo>
                    <a:pt x="115" y="23"/>
                    <a:pt x="114" y="23"/>
                    <a:pt x="114" y="23"/>
                  </a:cubicBezTo>
                  <a:cubicBezTo>
                    <a:pt x="114" y="23"/>
                    <a:pt x="115" y="23"/>
                    <a:pt x="115" y="22"/>
                  </a:cubicBezTo>
                  <a:cubicBezTo>
                    <a:pt x="115" y="22"/>
                    <a:pt x="116" y="22"/>
                    <a:pt x="116" y="22"/>
                  </a:cubicBezTo>
                  <a:cubicBezTo>
                    <a:pt x="116" y="22"/>
                    <a:pt x="116" y="21"/>
                    <a:pt x="116" y="21"/>
                  </a:cubicBezTo>
                  <a:cubicBezTo>
                    <a:pt x="116" y="21"/>
                    <a:pt x="115" y="22"/>
                    <a:pt x="114" y="22"/>
                  </a:cubicBezTo>
                  <a:cubicBezTo>
                    <a:pt x="114" y="22"/>
                    <a:pt x="114" y="22"/>
                    <a:pt x="114" y="22"/>
                  </a:cubicBezTo>
                  <a:cubicBezTo>
                    <a:pt x="113" y="22"/>
                    <a:pt x="113" y="22"/>
                    <a:pt x="113" y="22"/>
                  </a:cubicBezTo>
                  <a:cubicBezTo>
                    <a:pt x="113" y="22"/>
                    <a:pt x="112" y="22"/>
                    <a:pt x="112" y="21"/>
                  </a:cubicBezTo>
                  <a:cubicBezTo>
                    <a:pt x="112" y="21"/>
                    <a:pt x="112" y="21"/>
                    <a:pt x="112" y="20"/>
                  </a:cubicBezTo>
                  <a:cubicBezTo>
                    <a:pt x="112" y="20"/>
                    <a:pt x="110" y="20"/>
                    <a:pt x="110" y="19"/>
                  </a:cubicBezTo>
                  <a:cubicBezTo>
                    <a:pt x="111" y="18"/>
                    <a:pt x="112" y="18"/>
                    <a:pt x="112" y="19"/>
                  </a:cubicBezTo>
                  <a:cubicBezTo>
                    <a:pt x="113" y="19"/>
                    <a:pt x="112" y="18"/>
                    <a:pt x="112" y="17"/>
                  </a:cubicBezTo>
                  <a:cubicBezTo>
                    <a:pt x="113" y="17"/>
                    <a:pt x="113" y="18"/>
                    <a:pt x="113" y="18"/>
                  </a:cubicBezTo>
                  <a:cubicBezTo>
                    <a:pt x="114" y="18"/>
                    <a:pt x="113" y="17"/>
                    <a:pt x="113" y="16"/>
                  </a:cubicBezTo>
                  <a:cubicBezTo>
                    <a:pt x="114" y="16"/>
                    <a:pt x="114" y="18"/>
                    <a:pt x="114" y="18"/>
                  </a:cubicBezTo>
                  <a:cubicBezTo>
                    <a:pt x="114" y="19"/>
                    <a:pt x="114" y="20"/>
                    <a:pt x="115" y="21"/>
                  </a:cubicBezTo>
                  <a:cubicBezTo>
                    <a:pt x="115" y="21"/>
                    <a:pt x="115" y="20"/>
                    <a:pt x="115" y="19"/>
                  </a:cubicBezTo>
                  <a:cubicBezTo>
                    <a:pt x="115" y="19"/>
                    <a:pt x="114" y="18"/>
                    <a:pt x="115" y="18"/>
                  </a:cubicBezTo>
                  <a:cubicBezTo>
                    <a:pt x="115" y="17"/>
                    <a:pt x="115" y="17"/>
                    <a:pt x="115" y="17"/>
                  </a:cubicBezTo>
                  <a:cubicBezTo>
                    <a:pt x="116" y="17"/>
                    <a:pt x="115" y="18"/>
                    <a:pt x="115" y="18"/>
                  </a:cubicBezTo>
                  <a:cubicBezTo>
                    <a:pt x="116" y="18"/>
                    <a:pt x="116" y="17"/>
                    <a:pt x="116" y="17"/>
                  </a:cubicBezTo>
                  <a:cubicBezTo>
                    <a:pt x="116" y="18"/>
                    <a:pt x="116" y="19"/>
                    <a:pt x="117" y="18"/>
                  </a:cubicBezTo>
                  <a:cubicBezTo>
                    <a:pt x="117" y="18"/>
                    <a:pt x="116" y="18"/>
                    <a:pt x="117" y="18"/>
                  </a:cubicBezTo>
                  <a:cubicBezTo>
                    <a:pt x="117" y="18"/>
                    <a:pt x="117" y="18"/>
                    <a:pt x="117" y="18"/>
                  </a:cubicBezTo>
                  <a:cubicBezTo>
                    <a:pt x="118" y="18"/>
                    <a:pt x="117" y="20"/>
                    <a:pt x="117" y="20"/>
                  </a:cubicBezTo>
                  <a:cubicBezTo>
                    <a:pt x="117" y="21"/>
                    <a:pt x="119" y="21"/>
                    <a:pt x="119" y="21"/>
                  </a:cubicBezTo>
                  <a:cubicBezTo>
                    <a:pt x="119" y="21"/>
                    <a:pt x="119" y="21"/>
                    <a:pt x="118" y="20"/>
                  </a:cubicBezTo>
                  <a:cubicBezTo>
                    <a:pt x="118" y="20"/>
                    <a:pt x="118" y="20"/>
                    <a:pt x="118" y="19"/>
                  </a:cubicBezTo>
                  <a:cubicBezTo>
                    <a:pt x="118" y="19"/>
                    <a:pt x="118" y="18"/>
                    <a:pt x="119" y="19"/>
                  </a:cubicBezTo>
                  <a:cubicBezTo>
                    <a:pt x="119" y="19"/>
                    <a:pt x="119" y="19"/>
                    <a:pt x="119" y="19"/>
                  </a:cubicBezTo>
                  <a:cubicBezTo>
                    <a:pt x="120" y="19"/>
                    <a:pt x="120" y="19"/>
                    <a:pt x="120" y="19"/>
                  </a:cubicBezTo>
                  <a:cubicBezTo>
                    <a:pt x="121" y="19"/>
                    <a:pt x="122" y="19"/>
                    <a:pt x="122" y="20"/>
                  </a:cubicBezTo>
                  <a:cubicBezTo>
                    <a:pt x="122" y="20"/>
                    <a:pt x="121" y="21"/>
                    <a:pt x="121" y="21"/>
                  </a:cubicBezTo>
                  <a:cubicBezTo>
                    <a:pt x="120" y="21"/>
                    <a:pt x="117" y="21"/>
                    <a:pt x="118" y="23"/>
                  </a:cubicBezTo>
                  <a:cubicBezTo>
                    <a:pt x="118" y="23"/>
                    <a:pt x="118" y="22"/>
                    <a:pt x="119" y="22"/>
                  </a:cubicBezTo>
                  <a:cubicBezTo>
                    <a:pt x="119" y="22"/>
                    <a:pt x="120" y="22"/>
                    <a:pt x="120" y="22"/>
                  </a:cubicBezTo>
                  <a:cubicBezTo>
                    <a:pt x="121" y="22"/>
                    <a:pt x="121" y="21"/>
                    <a:pt x="122" y="21"/>
                  </a:cubicBezTo>
                  <a:cubicBezTo>
                    <a:pt x="122" y="21"/>
                    <a:pt x="122" y="22"/>
                    <a:pt x="122" y="23"/>
                  </a:cubicBezTo>
                  <a:cubicBezTo>
                    <a:pt x="122" y="23"/>
                    <a:pt x="123" y="23"/>
                    <a:pt x="123" y="23"/>
                  </a:cubicBezTo>
                  <a:cubicBezTo>
                    <a:pt x="123" y="23"/>
                    <a:pt x="123" y="23"/>
                    <a:pt x="123" y="24"/>
                  </a:cubicBezTo>
                  <a:cubicBezTo>
                    <a:pt x="123" y="24"/>
                    <a:pt x="123" y="24"/>
                    <a:pt x="124" y="24"/>
                  </a:cubicBezTo>
                  <a:cubicBezTo>
                    <a:pt x="124" y="24"/>
                    <a:pt x="124" y="24"/>
                    <a:pt x="124" y="24"/>
                  </a:cubicBezTo>
                  <a:cubicBezTo>
                    <a:pt x="124" y="24"/>
                    <a:pt x="124" y="24"/>
                    <a:pt x="124" y="24"/>
                  </a:cubicBezTo>
                  <a:cubicBezTo>
                    <a:pt x="125" y="24"/>
                    <a:pt x="124" y="24"/>
                    <a:pt x="125" y="24"/>
                  </a:cubicBezTo>
                  <a:cubicBezTo>
                    <a:pt x="125" y="24"/>
                    <a:pt x="125" y="24"/>
                    <a:pt x="125" y="24"/>
                  </a:cubicBezTo>
                  <a:cubicBezTo>
                    <a:pt x="126" y="23"/>
                    <a:pt x="125" y="23"/>
                    <a:pt x="125" y="23"/>
                  </a:cubicBezTo>
                  <a:cubicBezTo>
                    <a:pt x="125" y="23"/>
                    <a:pt x="124" y="22"/>
                    <a:pt x="124" y="22"/>
                  </a:cubicBezTo>
                  <a:cubicBezTo>
                    <a:pt x="123" y="21"/>
                    <a:pt x="125" y="21"/>
                    <a:pt x="125" y="21"/>
                  </a:cubicBezTo>
                  <a:cubicBezTo>
                    <a:pt x="125" y="20"/>
                    <a:pt x="124" y="20"/>
                    <a:pt x="125" y="20"/>
                  </a:cubicBezTo>
                  <a:cubicBezTo>
                    <a:pt x="125" y="19"/>
                    <a:pt x="124" y="20"/>
                    <a:pt x="124" y="19"/>
                  </a:cubicBezTo>
                  <a:cubicBezTo>
                    <a:pt x="123" y="19"/>
                    <a:pt x="124" y="19"/>
                    <a:pt x="124" y="19"/>
                  </a:cubicBezTo>
                  <a:cubicBezTo>
                    <a:pt x="125" y="19"/>
                    <a:pt x="126" y="19"/>
                    <a:pt x="126" y="19"/>
                  </a:cubicBezTo>
                  <a:cubicBezTo>
                    <a:pt x="126" y="18"/>
                    <a:pt x="124" y="18"/>
                    <a:pt x="124" y="18"/>
                  </a:cubicBezTo>
                  <a:cubicBezTo>
                    <a:pt x="124" y="18"/>
                    <a:pt x="124" y="18"/>
                    <a:pt x="124" y="18"/>
                  </a:cubicBezTo>
                  <a:cubicBezTo>
                    <a:pt x="124" y="18"/>
                    <a:pt x="125" y="18"/>
                    <a:pt x="125" y="18"/>
                  </a:cubicBezTo>
                  <a:cubicBezTo>
                    <a:pt x="126" y="18"/>
                    <a:pt x="126" y="18"/>
                    <a:pt x="126" y="17"/>
                  </a:cubicBezTo>
                  <a:cubicBezTo>
                    <a:pt x="126" y="16"/>
                    <a:pt x="126" y="16"/>
                    <a:pt x="127" y="15"/>
                  </a:cubicBezTo>
                  <a:cubicBezTo>
                    <a:pt x="127" y="15"/>
                    <a:pt x="127" y="14"/>
                    <a:pt x="128" y="14"/>
                  </a:cubicBezTo>
                  <a:cubicBezTo>
                    <a:pt x="129" y="14"/>
                    <a:pt x="129" y="14"/>
                    <a:pt x="130" y="14"/>
                  </a:cubicBezTo>
                  <a:cubicBezTo>
                    <a:pt x="130" y="14"/>
                    <a:pt x="131" y="15"/>
                    <a:pt x="131" y="14"/>
                  </a:cubicBezTo>
                  <a:cubicBezTo>
                    <a:pt x="132" y="14"/>
                    <a:pt x="131" y="13"/>
                    <a:pt x="131" y="13"/>
                  </a:cubicBezTo>
                  <a:cubicBezTo>
                    <a:pt x="130" y="13"/>
                    <a:pt x="130" y="13"/>
                    <a:pt x="130" y="13"/>
                  </a:cubicBezTo>
                  <a:cubicBezTo>
                    <a:pt x="130" y="12"/>
                    <a:pt x="130" y="12"/>
                    <a:pt x="130" y="12"/>
                  </a:cubicBezTo>
                  <a:cubicBezTo>
                    <a:pt x="131" y="11"/>
                    <a:pt x="131" y="11"/>
                    <a:pt x="131" y="10"/>
                  </a:cubicBezTo>
                  <a:cubicBezTo>
                    <a:pt x="131" y="10"/>
                    <a:pt x="132" y="9"/>
                    <a:pt x="132" y="10"/>
                  </a:cubicBezTo>
                  <a:cubicBezTo>
                    <a:pt x="133" y="10"/>
                    <a:pt x="133" y="11"/>
                    <a:pt x="133" y="11"/>
                  </a:cubicBezTo>
                  <a:cubicBezTo>
                    <a:pt x="134" y="11"/>
                    <a:pt x="134" y="11"/>
                    <a:pt x="134" y="10"/>
                  </a:cubicBezTo>
                  <a:cubicBezTo>
                    <a:pt x="134" y="10"/>
                    <a:pt x="133" y="9"/>
                    <a:pt x="133" y="9"/>
                  </a:cubicBezTo>
                  <a:cubicBezTo>
                    <a:pt x="132" y="8"/>
                    <a:pt x="132" y="9"/>
                    <a:pt x="131" y="8"/>
                  </a:cubicBezTo>
                  <a:cubicBezTo>
                    <a:pt x="131" y="8"/>
                    <a:pt x="131" y="8"/>
                    <a:pt x="131" y="7"/>
                  </a:cubicBezTo>
                  <a:cubicBezTo>
                    <a:pt x="131" y="7"/>
                    <a:pt x="131" y="7"/>
                    <a:pt x="131" y="6"/>
                  </a:cubicBezTo>
                  <a:cubicBezTo>
                    <a:pt x="131" y="6"/>
                    <a:pt x="132" y="6"/>
                    <a:pt x="132" y="6"/>
                  </a:cubicBezTo>
                  <a:cubicBezTo>
                    <a:pt x="132" y="6"/>
                    <a:pt x="132" y="7"/>
                    <a:pt x="132" y="7"/>
                  </a:cubicBezTo>
                  <a:cubicBezTo>
                    <a:pt x="132" y="7"/>
                    <a:pt x="132" y="7"/>
                    <a:pt x="133" y="7"/>
                  </a:cubicBezTo>
                  <a:cubicBezTo>
                    <a:pt x="133" y="7"/>
                    <a:pt x="133" y="8"/>
                    <a:pt x="133" y="8"/>
                  </a:cubicBezTo>
                  <a:cubicBezTo>
                    <a:pt x="134" y="7"/>
                    <a:pt x="133" y="6"/>
                    <a:pt x="134" y="6"/>
                  </a:cubicBezTo>
                  <a:cubicBezTo>
                    <a:pt x="134" y="6"/>
                    <a:pt x="133" y="6"/>
                    <a:pt x="133" y="5"/>
                  </a:cubicBezTo>
                  <a:cubicBezTo>
                    <a:pt x="133" y="5"/>
                    <a:pt x="133" y="5"/>
                    <a:pt x="133" y="4"/>
                  </a:cubicBezTo>
                  <a:cubicBezTo>
                    <a:pt x="133" y="4"/>
                    <a:pt x="134" y="4"/>
                    <a:pt x="134" y="4"/>
                  </a:cubicBezTo>
                  <a:cubicBezTo>
                    <a:pt x="135" y="4"/>
                    <a:pt x="135" y="5"/>
                    <a:pt x="134" y="5"/>
                  </a:cubicBezTo>
                  <a:cubicBezTo>
                    <a:pt x="136" y="6"/>
                    <a:pt x="135" y="4"/>
                    <a:pt x="136" y="4"/>
                  </a:cubicBezTo>
                  <a:cubicBezTo>
                    <a:pt x="136" y="4"/>
                    <a:pt x="136" y="5"/>
                    <a:pt x="136" y="5"/>
                  </a:cubicBezTo>
                  <a:cubicBezTo>
                    <a:pt x="136" y="6"/>
                    <a:pt x="135" y="6"/>
                    <a:pt x="136" y="6"/>
                  </a:cubicBezTo>
                  <a:cubicBezTo>
                    <a:pt x="136" y="6"/>
                    <a:pt x="136" y="5"/>
                    <a:pt x="137" y="5"/>
                  </a:cubicBezTo>
                  <a:cubicBezTo>
                    <a:pt x="137" y="5"/>
                    <a:pt x="137" y="6"/>
                    <a:pt x="138" y="6"/>
                  </a:cubicBezTo>
                  <a:cubicBezTo>
                    <a:pt x="138" y="7"/>
                    <a:pt x="137" y="8"/>
                    <a:pt x="138" y="8"/>
                  </a:cubicBezTo>
                  <a:cubicBezTo>
                    <a:pt x="138" y="7"/>
                    <a:pt x="138" y="6"/>
                    <a:pt x="138" y="6"/>
                  </a:cubicBezTo>
                  <a:cubicBezTo>
                    <a:pt x="138" y="5"/>
                    <a:pt x="138" y="4"/>
                    <a:pt x="138" y="4"/>
                  </a:cubicBezTo>
                  <a:cubicBezTo>
                    <a:pt x="139" y="4"/>
                    <a:pt x="139" y="5"/>
                    <a:pt x="139" y="6"/>
                  </a:cubicBezTo>
                  <a:cubicBezTo>
                    <a:pt x="139" y="6"/>
                    <a:pt x="139" y="6"/>
                    <a:pt x="140" y="6"/>
                  </a:cubicBezTo>
                  <a:cubicBezTo>
                    <a:pt x="140" y="5"/>
                    <a:pt x="140" y="5"/>
                    <a:pt x="141" y="6"/>
                  </a:cubicBezTo>
                  <a:cubicBezTo>
                    <a:pt x="141" y="6"/>
                    <a:pt x="141" y="5"/>
                    <a:pt x="142" y="5"/>
                  </a:cubicBezTo>
                  <a:cubicBezTo>
                    <a:pt x="142" y="6"/>
                    <a:pt x="142" y="6"/>
                    <a:pt x="142" y="7"/>
                  </a:cubicBezTo>
                  <a:cubicBezTo>
                    <a:pt x="142" y="7"/>
                    <a:pt x="141" y="7"/>
                    <a:pt x="141" y="8"/>
                  </a:cubicBezTo>
                  <a:cubicBezTo>
                    <a:pt x="141" y="8"/>
                    <a:pt x="140" y="8"/>
                    <a:pt x="140" y="8"/>
                  </a:cubicBezTo>
                  <a:cubicBezTo>
                    <a:pt x="140" y="9"/>
                    <a:pt x="140" y="9"/>
                    <a:pt x="140" y="9"/>
                  </a:cubicBezTo>
                  <a:cubicBezTo>
                    <a:pt x="140" y="10"/>
                    <a:pt x="139" y="10"/>
                    <a:pt x="139" y="10"/>
                  </a:cubicBezTo>
                  <a:cubicBezTo>
                    <a:pt x="138" y="10"/>
                    <a:pt x="138" y="11"/>
                    <a:pt x="138" y="11"/>
                  </a:cubicBezTo>
                  <a:cubicBezTo>
                    <a:pt x="137" y="12"/>
                    <a:pt x="137" y="12"/>
                    <a:pt x="136" y="13"/>
                  </a:cubicBezTo>
                  <a:cubicBezTo>
                    <a:pt x="137" y="13"/>
                    <a:pt x="137" y="13"/>
                    <a:pt x="137" y="14"/>
                  </a:cubicBezTo>
                  <a:cubicBezTo>
                    <a:pt x="137" y="14"/>
                    <a:pt x="138" y="15"/>
                    <a:pt x="138" y="16"/>
                  </a:cubicBezTo>
                  <a:cubicBezTo>
                    <a:pt x="137" y="16"/>
                    <a:pt x="137" y="16"/>
                    <a:pt x="137" y="17"/>
                  </a:cubicBezTo>
                  <a:cubicBezTo>
                    <a:pt x="136" y="17"/>
                    <a:pt x="137" y="17"/>
                    <a:pt x="137" y="17"/>
                  </a:cubicBezTo>
                  <a:cubicBezTo>
                    <a:pt x="137" y="18"/>
                    <a:pt x="137" y="18"/>
                    <a:pt x="136" y="18"/>
                  </a:cubicBezTo>
                  <a:cubicBezTo>
                    <a:pt x="136" y="18"/>
                    <a:pt x="136" y="19"/>
                    <a:pt x="136" y="19"/>
                  </a:cubicBezTo>
                  <a:cubicBezTo>
                    <a:pt x="135" y="20"/>
                    <a:pt x="135" y="22"/>
                    <a:pt x="136" y="22"/>
                  </a:cubicBezTo>
                  <a:cubicBezTo>
                    <a:pt x="136" y="22"/>
                    <a:pt x="135" y="21"/>
                    <a:pt x="136" y="21"/>
                  </a:cubicBezTo>
                  <a:cubicBezTo>
                    <a:pt x="136" y="21"/>
                    <a:pt x="136" y="22"/>
                    <a:pt x="137" y="22"/>
                  </a:cubicBezTo>
                  <a:cubicBezTo>
                    <a:pt x="137" y="22"/>
                    <a:pt x="137" y="21"/>
                    <a:pt x="138" y="20"/>
                  </a:cubicBezTo>
                  <a:cubicBezTo>
                    <a:pt x="138" y="20"/>
                    <a:pt x="138" y="19"/>
                    <a:pt x="139" y="18"/>
                  </a:cubicBezTo>
                  <a:cubicBezTo>
                    <a:pt x="139" y="18"/>
                    <a:pt x="139" y="18"/>
                    <a:pt x="139" y="17"/>
                  </a:cubicBezTo>
                  <a:cubicBezTo>
                    <a:pt x="139" y="17"/>
                    <a:pt x="139" y="17"/>
                    <a:pt x="139" y="17"/>
                  </a:cubicBezTo>
                  <a:cubicBezTo>
                    <a:pt x="138" y="16"/>
                    <a:pt x="140" y="15"/>
                    <a:pt x="141" y="14"/>
                  </a:cubicBezTo>
                  <a:cubicBezTo>
                    <a:pt x="142" y="13"/>
                    <a:pt x="142" y="11"/>
                    <a:pt x="143" y="10"/>
                  </a:cubicBezTo>
                  <a:cubicBezTo>
                    <a:pt x="143" y="9"/>
                    <a:pt x="144" y="8"/>
                    <a:pt x="144" y="8"/>
                  </a:cubicBezTo>
                  <a:cubicBezTo>
                    <a:pt x="144" y="7"/>
                    <a:pt x="144" y="6"/>
                    <a:pt x="145" y="6"/>
                  </a:cubicBezTo>
                  <a:cubicBezTo>
                    <a:pt x="145" y="5"/>
                    <a:pt x="147" y="3"/>
                    <a:pt x="147" y="5"/>
                  </a:cubicBezTo>
                  <a:cubicBezTo>
                    <a:pt x="148" y="6"/>
                    <a:pt x="147" y="6"/>
                    <a:pt x="147" y="7"/>
                  </a:cubicBezTo>
                  <a:cubicBezTo>
                    <a:pt x="147" y="7"/>
                    <a:pt x="147" y="7"/>
                    <a:pt x="147" y="8"/>
                  </a:cubicBezTo>
                  <a:cubicBezTo>
                    <a:pt x="147" y="8"/>
                    <a:pt x="147" y="9"/>
                    <a:pt x="147" y="10"/>
                  </a:cubicBezTo>
                  <a:cubicBezTo>
                    <a:pt x="146" y="10"/>
                    <a:pt x="145" y="10"/>
                    <a:pt x="145" y="11"/>
                  </a:cubicBezTo>
                  <a:cubicBezTo>
                    <a:pt x="145" y="11"/>
                    <a:pt x="146" y="10"/>
                    <a:pt x="147" y="10"/>
                  </a:cubicBezTo>
                  <a:cubicBezTo>
                    <a:pt x="147" y="11"/>
                    <a:pt x="147" y="12"/>
                    <a:pt x="147" y="13"/>
                  </a:cubicBezTo>
                  <a:cubicBezTo>
                    <a:pt x="146" y="13"/>
                    <a:pt x="146" y="14"/>
                    <a:pt x="146" y="15"/>
                  </a:cubicBezTo>
                  <a:cubicBezTo>
                    <a:pt x="146" y="15"/>
                    <a:pt x="146" y="16"/>
                    <a:pt x="146" y="16"/>
                  </a:cubicBezTo>
                  <a:cubicBezTo>
                    <a:pt x="146" y="17"/>
                    <a:pt x="146" y="16"/>
                    <a:pt x="146" y="16"/>
                  </a:cubicBezTo>
                  <a:cubicBezTo>
                    <a:pt x="147" y="16"/>
                    <a:pt x="147" y="16"/>
                    <a:pt x="147" y="15"/>
                  </a:cubicBezTo>
                  <a:cubicBezTo>
                    <a:pt x="147" y="15"/>
                    <a:pt x="147" y="15"/>
                    <a:pt x="147" y="15"/>
                  </a:cubicBezTo>
                  <a:cubicBezTo>
                    <a:pt x="147" y="15"/>
                    <a:pt x="147" y="15"/>
                    <a:pt x="148" y="15"/>
                  </a:cubicBezTo>
                  <a:cubicBezTo>
                    <a:pt x="148" y="15"/>
                    <a:pt x="148" y="15"/>
                    <a:pt x="148" y="14"/>
                  </a:cubicBezTo>
                  <a:cubicBezTo>
                    <a:pt x="148" y="14"/>
                    <a:pt x="148" y="14"/>
                    <a:pt x="148" y="14"/>
                  </a:cubicBezTo>
                  <a:cubicBezTo>
                    <a:pt x="149" y="14"/>
                    <a:pt x="149" y="14"/>
                    <a:pt x="150" y="14"/>
                  </a:cubicBezTo>
                  <a:cubicBezTo>
                    <a:pt x="150" y="14"/>
                    <a:pt x="149" y="13"/>
                    <a:pt x="149" y="13"/>
                  </a:cubicBezTo>
                  <a:cubicBezTo>
                    <a:pt x="149" y="12"/>
                    <a:pt x="149" y="11"/>
                    <a:pt x="150" y="11"/>
                  </a:cubicBezTo>
                  <a:cubicBezTo>
                    <a:pt x="150" y="12"/>
                    <a:pt x="151" y="13"/>
                    <a:pt x="151" y="12"/>
                  </a:cubicBezTo>
                  <a:cubicBezTo>
                    <a:pt x="151" y="11"/>
                    <a:pt x="150" y="11"/>
                    <a:pt x="150" y="11"/>
                  </a:cubicBezTo>
                  <a:cubicBezTo>
                    <a:pt x="150" y="11"/>
                    <a:pt x="150" y="10"/>
                    <a:pt x="150" y="10"/>
                  </a:cubicBezTo>
                  <a:cubicBezTo>
                    <a:pt x="150" y="10"/>
                    <a:pt x="150" y="10"/>
                    <a:pt x="150" y="10"/>
                  </a:cubicBezTo>
                  <a:cubicBezTo>
                    <a:pt x="150" y="10"/>
                    <a:pt x="150" y="9"/>
                    <a:pt x="150" y="9"/>
                  </a:cubicBezTo>
                  <a:cubicBezTo>
                    <a:pt x="150" y="9"/>
                    <a:pt x="150" y="9"/>
                    <a:pt x="150" y="9"/>
                  </a:cubicBezTo>
                  <a:cubicBezTo>
                    <a:pt x="151" y="8"/>
                    <a:pt x="151" y="9"/>
                    <a:pt x="151" y="8"/>
                  </a:cubicBezTo>
                  <a:cubicBezTo>
                    <a:pt x="151" y="8"/>
                    <a:pt x="151" y="8"/>
                    <a:pt x="151" y="8"/>
                  </a:cubicBezTo>
                  <a:cubicBezTo>
                    <a:pt x="151" y="7"/>
                    <a:pt x="151" y="7"/>
                    <a:pt x="152" y="7"/>
                  </a:cubicBezTo>
                  <a:cubicBezTo>
                    <a:pt x="152" y="7"/>
                    <a:pt x="153" y="8"/>
                    <a:pt x="153" y="7"/>
                  </a:cubicBezTo>
                  <a:cubicBezTo>
                    <a:pt x="153" y="7"/>
                    <a:pt x="153" y="7"/>
                    <a:pt x="153" y="7"/>
                  </a:cubicBezTo>
                  <a:cubicBezTo>
                    <a:pt x="153" y="7"/>
                    <a:pt x="153" y="7"/>
                    <a:pt x="153" y="7"/>
                  </a:cubicBezTo>
                  <a:cubicBezTo>
                    <a:pt x="153" y="6"/>
                    <a:pt x="152" y="6"/>
                    <a:pt x="152" y="5"/>
                  </a:cubicBezTo>
                  <a:cubicBezTo>
                    <a:pt x="151" y="5"/>
                    <a:pt x="151" y="6"/>
                    <a:pt x="151" y="5"/>
                  </a:cubicBezTo>
                  <a:cubicBezTo>
                    <a:pt x="150" y="5"/>
                    <a:pt x="150" y="5"/>
                    <a:pt x="150" y="4"/>
                  </a:cubicBezTo>
                  <a:cubicBezTo>
                    <a:pt x="150" y="4"/>
                    <a:pt x="152" y="5"/>
                    <a:pt x="151" y="4"/>
                  </a:cubicBezTo>
                  <a:cubicBezTo>
                    <a:pt x="151" y="4"/>
                    <a:pt x="150" y="3"/>
                    <a:pt x="151" y="3"/>
                  </a:cubicBezTo>
                  <a:cubicBezTo>
                    <a:pt x="151" y="3"/>
                    <a:pt x="152" y="3"/>
                    <a:pt x="152" y="3"/>
                  </a:cubicBezTo>
                  <a:cubicBezTo>
                    <a:pt x="152" y="3"/>
                    <a:pt x="152" y="3"/>
                    <a:pt x="152" y="3"/>
                  </a:cubicBezTo>
                  <a:cubicBezTo>
                    <a:pt x="152" y="3"/>
                    <a:pt x="152" y="3"/>
                    <a:pt x="152" y="4"/>
                  </a:cubicBezTo>
                  <a:cubicBezTo>
                    <a:pt x="153" y="4"/>
                    <a:pt x="153" y="4"/>
                    <a:pt x="153" y="4"/>
                  </a:cubicBezTo>
                  <a:cubicBezTo>
                    <a:pt x="153" y="3"/>
                    <a:pt x="153" y="3"/>
                    <a:pt x="153" y="2"/>
                  </a:cubicBezTo>
                  <a:cubicBezTo>
                    <a:pt x="153" y="2"/>
                    <a:pt x="153" y="2"/>
                    <a:pt x="153" y="1"/>
                  </a:cubicBezTo>
                  <a:cubicBezTo>
                    <a:pt x="154" y="1"/>
                    <a:pt x="153" y="1"/>
                    <a:pt x="154" y="1"/>
                  </a:cubicBezTo>
                  <a:cubicBezTo>
                    <a:pt x="154" y="1"/>
                    <a:pt x="154" y="2"/>
                    <a:pt x="154" y="2"/>
                  </a:cubicBezTo>
                  <a:cubicBezTo>
                    <a:pt x="154" y="2"/>
                    <a:pt x="155" y="2"/>
                    <a:pt x="155" y="2"/>
                  </a:cubicBezTo>
                  <a:cubicBezTo>
                    <a:pt x="155" y="2"/>
                    <a:pt x="155" y="2"/>
                    <a:pt x="155" y="2"/>
                  </a:cubicBezTo>
                  <a:cubicBezTo>
                    <a:pt x="155" y="2"/>
                    <a:pt x="156" y="3"/>
                    <a:pt x="156" y="2"/>
                  </a:cubicBezTo>
                  <a:cubicBezTo>
                    <a:pt x="156" y="2"/>
                    <a:pt x="156" y="2"/>
                    <a:pt x="156" y="2"/>
                  </a:cubicBezTo>
                  <a:cubicBezTo>
                    <a:pt x="156" y="2"/>
                    <a:pt x="156" y="2"/>
                    <a:pt x="156" y="2"/>
                  </a:cubicBezTo>
                  <a:cubicBezTo>
                    <a:pt x="157" y="2"/>
                    <a:pt x="157" y="2"/>
                    <a:pt x="157" y="2"/>
                  </a:cubicBezTo>
                  <a:cubicBezTo>
                    <a:pt x="157" y="2"/>
                    <a:pt x="157" y="2"/>
                    <a:pt x="157" y="1"/>
                  </a:cubicBezTo>
                  <a:cubicBezTo>
                    <a:pt x="158" y="2"/>
                    <a:pt x="157" y="3"/>
                    <a:pt x="157" y="3"/>
                  </a:cubicBezTo>
                  <a:cubicBezTo>
                    <a:pt x="158" y="4"/>
                    <a:pt x="158" y="3"/>
                    <a:pt x="159" y="3"/>
                  </a:cubicBezTo>
                  <a:cubicBezTo>
                    <a:pt x="159" y="3"/>
                    <a:pt x="159" y="3"/>
                    <a:pt x="159" y="4"/>
                  </a:cubicBezTo>
                  <a:cubicBezTo>
                    <a:pt x="159" y="5"/>
                    <a:pt x="159" y="5"/>
                    <a:pt x="159" y="5"/>
                  </a:cubicBezTo>
                  <a:cubicBezTo>
                    <a:pt x="159" y="6"/>
                    <a:pt x="159" y="6"/>
                    <a:pt x="158" y="6"/>
                  </a:cubicBezTo>
                  <a:cubicBezTo>
                    <a:pt x="159" y="6"/>
                    <a:pt x="159" y="6"/>
                    <a:pt x="159" y="6"/>
                  </a:cubicBezTo>
                  <a:cubicBezTo>
                    <a:pt x="159" y="7"/>
                    <a:pt x="158" y="7"/>
                    <a:pt x="158" y="7"/>
                  </a:cubicBezTo>
                  <a:cubicBezTo>
                    <a:pt x="157" y="7"/>
                    <a:pt x="157" y="7"/>
                    <a:pt x="157" y="7"/>
                  </a:cubicBezTo>
                  <a:cubicBezTo>
                    <a:pt x="157" y="7"/>
                    <a:pt x="158" y="7"/>
                    <a:pt x="158" y="8"/>
                  </a:cubicBezTo>
                  <a:cubicBezTo>
                    <a:pt x="157" y="9"/>
                    <a:pt x="157" y="8"/>
                    <a:pt x="156" y="7"/>
                  </a:cubicBezTo>
                  <a:cubicBezTo>
                    <a:pt x="156" y="7"/>
                    <a:pt x="156" y="7"/>
                    <a:pt x="155" y="8"/>
                  </a:cubicBezTo>
                  <a:cubicBezTo>
                    <a:pt x="155" y="8"/>
                    <a:pt x="154" y="7"/>
                    <a:pt x="154" y="8"/>
                  </a:cubicBezTo>
                  <a:cubicBezTo>
                    <a:pt x="154" y="8"/>
                    <a:pt x="155" y="8"/>
                    <a:pt x="155" y="8"/>
                  </a:cubicBezTo>
                  <a:cubicBezTo>
                    <a:pt x="155" y="9"/>
                    <a:pt x="156" y="8"/>
                    <a:pt x="156" y="8"/>
                  </a:cubicBezTo>
                  <a:cubicBezTo>
                    <a:pt x="156" y="8"/>
                    <a:pt x="156" y="8"/>
                    <a:pt x="156" y="9"/>
                  </a:cubicBezTo>
                  <a:cubicBezTo>
                    <a:pt x="156" y="9"/>
                    <a:pt x="157" y="8"/>
                    <a:pt x="157" y="9"/>
                  </a:cubicBezTo>
                  <a:cubicBezTo>
                    <a:pt x="157" y="9"/>
                    <a:pt x="156" y="10"/>
                    <a:pt x="156" y="10"/>
                  </a:cubicBezTo>
                  <a:cubicBezTo>
                    <a:pt x="155" y="10"/>
                    <a:pt x="155" y="10"/>
                    <a:pt x="155" y="10"/>
                  </a:cubicBezTo>
                  <a:cubicBezTo>
                    <a:pt x="154" y="11"/>
                    <a:pt x="154" y="11"/>
                    <a:pt x="153" y="11"/>
                  </a:cubicBezTo>
                  <a:cubicBezTo>
                    <a:pt x="154" y="12"/>
                    <a:pt x="157" y="9"/>
                    <a:pt x="158" y="9"/>
                  </a:cubicBezTo>
                  <a:cubicBezTo>
                    <a:pt x="158" y="11"/>
                    <a:pt x="157" y="12"/>
                    <a:pt x="156" y="13"/>
                  </a:cubicBezTo>
                  <a:cubicBezTo>
                    <a:pt x="155" y="13"/>
                    <a:pt x="155" y="14"/>
                    <a:pt x="155" y="14"/>
                  </a:cubicBezTo>
                  <a:cubicBezTo>
                    <a:pt x="156" y="14"/>
                    <a:pt x="156" y="13"/>
                    <a:pt x="156" y="14"/>
                  </a:cubicBezTo>
                  <a:cubicBezTo>
                    <a:pt x="157" y="15"/>
                    <a:pt x="157" y="14"/>
                    <a:pt x="158" y="13"/>
                  </a:cubicBezTo>
                  <a:cubicBezTo>
                    <a:pt x="158" y="14"/>
                    <a:pt x="158" y="14"/>
                    <a:pt x="158" y="14"/>
                  </a:cubicBezTo>
                  <a:cubicBezTo>
                    <a:pt x="157" y="14"/>
                    <a:pt x="157" y="15"/>
                    <a:pt x="157" y="15"/>
                  </a:cubicBezTo>
                  <a:cubicBezTo>
                    <a:pt x="157" y="16"/>
                    <a:pt x="157" y="17"/>
                    <a:pt x="157" y="18"/>
                  </a:cubicBezTo>
                  <a:cubicBezTo>
                    <a:pt x="157" y="18"/>
                    <a:pt x="157" y="19"/>
                    <a:pt x="157" y="20"/>
                  </a:cubicBezTo>
                  <a:cubicBezTo>
                    <a:pt x="157" y="20"/>
                    <a:pt x="156" y="21"/>
                    <a:pt x="157" y="22"/>
                  </a:cubicBezTo>
                  <a:cubicBezTo>
                    <a:pt x="158" y="22"/>
                    <a:pt x="157" y="19"/>
                    <a:pt x="157" y="18"/>
                  </a:cubicBezTo>
                  <a:cubicBezTo>
                    <a:pt x="157" y="17"/>
                    <a:pt x="158" y="16"/>
                    <a:pt x="158" y="16"/>
                  </a:cubicBezTo>
                  <a:cubicBezTo>
                    <a:pt x="158" y="15"/>
                    <a:pt x="158" y="14"/>
                    <a:pt x="159" y="14"/>
                  </a:cubicBezTo>
                  <a:cubicBezTo>
                    <a:pt x="159" y="14"/>
                    <a:pt x="159" y="14"/>
                    <a:pt x="159" y="15"/>
                  </a:cubicBezTo>
                  <a:cubicBezTo>
                    <a:pt x="159" y="14"/>
                    <a:pt x="159" y="14"/>
                    <a:pt x="159" y="14"/>
                  </a:cubicBezTo>
                  <a:cubicBezTo>
                    <a:pt x="159" y="13"/>
                    <a:pt x="159" y="13"/>
                    <a:pt x="159" y="13"/>
                  </a:cubicBezTo>
                  <a:cubicBezTo>
                    <a:pt x="159" y="12"/>
                    <a:pt x="159" y="12"/>
                    <a:pt x="159" y="12"/>
                  </a:cubicBezTo>
                  <a:cubicBezTo>
                    <a:pt x="159" y="11"/>
                    <a:pt x="159" y="11"/>
                    <a:pt x="159" y="10"/>
                  </a:cubicBezTo>
                  <a:cubicBezTo>
                    <a:pt x="160" y="10"/>
                    <a:pt x="160" y="10"/>
                    <a:pt x="160" y="10"/>
                  </a:cubicBezTo>
                  <a:cubicBezTo>
                    <a:pt x="160" y="9"/>
                    <a:pt x="160" y="9"/>
                    <a:pt x="160" y="9"/>
                  </a:cubicBezTo>
                  <a:cubicBezTo>
                    <a:pt x="160" y="8"/>
                    <a:pt x="160" y="7"/>
                    <a:pt x="161" y="6"/>
                  </a:cubicBezTo>
                  <a:cubicBezTo>
                    <a:pt x="161" y="6"/>
                    <a:pt x="162" y="6"/>
                    <a:pt x="163" y="6"/>
                  </a:cubicBezTo>
                  <a:cubicBezTo>
                    <a:pt x="163" y="6"/>
                    <a:pt x="163" y="6"/>
                    <a:pt x="163" y="6"/>
                  </a:cubicBezTo>
                  <a:cubicBezTo>
                    <a:pt x="163" y="6"/>
                    <a:pt x="163" y="6"/>
                    <a:pt x="163" y="6"/>
                  </a:cubicBezTo>
                  <a:cubicBezTo>
                    <a:pt x="163" y="6"/>
                    <a:pt x="164" y="6"/>
                    <a:pt x="164" y="6"/>
                  </a:cubicBezTo>
                  <a:cubicBezTo>
                    <a:pt x="164" y="7"/>
                    <a:pt x="164" y="7"/>
                    <a:pt x="164" y="7"/>
                  </a:cubicBezTo>
                  <a:cubicBezTo>
                    <a:pt x="165" y="7"/>
                    <a:pt x="165" y="7"/>
                    <a:pt x="165" y="8"/>
                  </a:cubicBezTo>
                  <a:cubicBezTo>
                    <a:pt x="165" y="8"/>
                    <a:pt x="164" y="9"/>
                    <a:pt x="165" y="9"/>
                  </a:cubicBezTo>
                  <a:cubicBezTo>
                    <a:pt x="165" y="9"/>
                    <a:pt x="164" y="10"/>
                    <a:pt x="165" y="10"/>
                  </a:cubicBezTo>
                  <a:cubicBezTo>
                    <a:pt x="165" y="10"/>
                    <a:pt x="165" y="10"/>
                    <a:pt x="165" y="10"/>
                  </a:cubicBezTo>
                  <a:cubicBezTo>
                    <a:pt x="166" y="9"/>
                    <a:pt x="166" y="9"/>
                    <a:pt x="166" y="9"/>
                  </a:cubicBezTo>
                  <a:cubicBezTo>
                    <a:pt x="167" y="9"/>
                    <a:pt x="167" y="9"/>
                    <a:pt x="167" y="9"/>
                  </a:cubicBezTo>
                  <a:cubicBezTo>
                    <a:pt x="168" y="9"/>
                    <a:pt x="167" y="9"/>
                    <a:pt x="168" y="9"/>
                  </a:cubicBezTo>
                  <a:cubicBezTo>
                    <a:pt x="168" y="9"/>
                    <a:pt x="167" y="10"/>
                    <a:pt x="167" y="11"/>
                  </a:cubicBezTo>
                  <a:cubicBezTo>
                    <a:pt x="168" y="11"/>
                    <a:pt x="168" y="10"/>
                    <a:pt x="169" y="9"/>
                  </a:cubicBezTo>
                  <a:cubicBezTo>
                    <a:pt x="170" y="9"/>
                    <a:pt x="170" y="9"/>
                    <a:pt x="171" y="9"/>
                  </a:cubicBezTo>
                  <a:cubicBezTo>
                    <a:pt x="171" y="10"/>
                    <a:pt x="171" y="10"/>
                    <a:pt x="170" y="10"/>
                  </a:cubicBezTo>
                  <a:cubicBezTo>
                    <a:pt x="170" y="11"/>
                    <a:pt x="171" y="11"/>
                    <a:pt x="171" y="11"/>
                  </a:cubicBezTo>
                  <a:cubicBezTo>
                    <a:pt x="171" y="11"/>
                    <a:pt x="172" y="11"/>
                    <a:pt x="172" y="11"/>
                  </a:cubicBezTo>
                  <a:cubicBezTo>
                    <a:pt x="172" y="13"/>
                    <a:pt x="170" y="12"/>
                    <a:pt x="170" y="13"/>
                  </a:cubicBezTo>
                  <a:cubicBezTo>
                    <a:pt x="170" y="13"/>
                    <a:pt x="171" y="13"/>
                    <a:pt x="172" y="13"/>
                  </a:cubicBezTo>
                  <a:cubicBezTo>
                    <a:pt x="172" y="13"/>
                    <a:pt x="173" y="12"/>
                    <a:pt x="173" y="13"/>
                  </a:cubicBezTo>
                  <a:cubicBezTo>
                    <a:pt x="173" y="13"/>
                    <a:pt x="173" y="13"/>
                    <a:pt x="173" y="13"/>
                  </a:cubicBezTo>
                  <a:cubicBezTo>
                    <a:pt x="174" y="14"/>
                    <a:pt x="174" y="14"/>
                    <a:pt x="174" y="14"/>
                  </a:cubicBezTo>
                  <a:cubicBezTo>
                    <a:pt x="174" y="14"/>
                    <a:pt x="174" y="15"/>
                    <a:pt x="175" y="15"/>
                  </a:cubicBezTo>
                  <a:cubicBezTo>
                    <a:pt x="175" y="15"/>
                    <a:pt x="175" y="15"/>
                    <a:pt x="175" y="14"/>
                  </a:cubicBezTo>
                  <a:cubicBezTo>
                    <a:pt x="176" y="14"/>
                    <a:pt x="176" y="15"/>
                    <a:pt x="176" y="15"/>
                  </a:cubicBezTo>
                  <a:cubicBezTo>
                    <a:pt x="176" y="16"/>
                    <a:pt x="176" y="16"/>
                    <a:pt x="176" y="17"/>
                  </a:cubicBezTo>
                  <a:cubicBezTo>
                    <a:pt x="176" y="17"/>
                    <a:pt x="177" y="17"/>
                    <a:pt x="176" y="17"/>
                  </a:cubicBezTo>
                  <a:cubicBezTo>
                    <a:pt x="176" y="18"/>
                    <a:pt x="176" y="18"/>
                    <a:pt x="175" y="18"/>
                  </a:cubicBezTo>
                  <a:cubicBezTo>
                    <a:pt x="175" y="18"/>
                    <a:pt x="174" y="18"/>
                    <a:pt x="173" y="18"/>
                  </a:cubicBezTo>
                  <a:cubicBezTo>
                    <a:pt x="173" y="18"/>
                    <a:pt x="173" y="19"/>
                    <a:pt x="173" y="19"/>
                  </a:cubicBezTo>
                  <a:cubicBezTo>
                    <a:pt x="173" y="19"/>
                    <a:pt x="173" y="19"/>
                    <a:pt x="173" y="19"/>
                  </a:cubicBezTo>
                  <a:cubicBezTo>
                    <a:pt x="172" y="20"/>
                    <a:pt x="172" y="19"/>
                    <a:pt x="172" y="20"/>
                  </a:cubicBezTo>
                  <a:cubicBezTo>
                    <a:pt x="172" y="20"/>
                    <a:pt x="172" y="21"/>
                    <a:pt x="172" y="21"/>
                  </a:cubicBezTo>
                  <a:cubicBezTo>
                    <a:pt x="171" y="21"/>
                    <a:pt x="171" y="21"/>
                    <a:pt x="171" y="22"/>
                  </a:cubicBezTo>
                  <a:cubicBezTo>
                    <a:pt x="170" y="22"/>
                    <a:pt x="170" y="22"/>
                    <a:pt x="169" y="22"/>
                  </a:cubicBezTo>
                  <a:cubicBezTo>
                    <a:pt x="168" y="22"/>
                    <a:pt x="166" y="21"/>
                    <a:pt x="165" y="21"/>
                  </a:cubicBezTo>
                  <a:cubicBezTo>
                    <a:pt x="164" y="21"/>
                    <a:pt x="163" y="21"/>
                    <a:pt x="161" y="20"/>
                  </a:cubicBezTo>
                  <a:cubicBezTo>
                    <a:pt x="161" y="20"/>
                    <a:pt x="160" y="20"/>
                    <a:pt x="160" y="20"/>
                  </a:cubicBezTo>
                  <a:cubicBezTo>
                    <a:pt x="159" y="20"/>
                    <a:pt x="161" y="20"/>
                    <a:pt x="161" y="21"/>
                  </a:cubicBezTo>
                  <a:cubicBezTo>
                    <a:pt x="161" y="21"/>
                    <a:pt x="160" y="21"/>
                    <a:pt x="160" y="21"/>
                  </a:cubicBezTo>
                  <a:cubicBezTo>
                    <a:pt x="160" y="22"/>
                    <a:pt x="161" y="21"/>
                    <a:pt x="161" y="21"/>
                  </a:cubicBezTo>
                  <a:cubicBezTo>
                    <a:pt x="162" y="22"/>
                    <a:pt x="161" y="22"/>
                    <a:pt x="162" y="22"/>
                  </a:cubicBezTo>
                  <a:cubicBezTo>
                    <a:pt x="162" y="22"/>
                    <a:pt x="162" y="22"/>
                    <a:pt x="162" y="22"/>
                  </a:cubicBezTo>
                  <a:cubicBezTo>
                    <a:pt x="163" y="22"/>
                    <a:pt x="164" y="22"/>
                    <a:pt x="164" y="23"/>
                  </a:cubicBezTo>
                  <a:cubicBezTo>
                    <a:pt x="164" y="23"/>
                    <a:pt x="164" y="23"/>
                    <a:pt x="165" y="23"/>
                  </a:cubicBezTo>
                  <a:cubicBezTo>
                    <a:pt x="165" y="23"/>
                    <a:pt x="166" y="23"/>
                    <a:pt x="166" y="24"/>
                  </a:cubicBezTo>
                  <a:cubicBezTo>
                    <a:pt x="167" y="24"/>
                    <a:pt x="168" y="24"/>
                    <a:pt x="166" y="25"/>
                  </a:cubicBezTo>
                  <a:cubicBezTo>
                    <a:pt x="166" y="25"/>
                    <a:pt x="165" y="25"/>
                    <a:pt x="165" y="26"/>
                  </a:cubicBezTo>
                  <a:cubicBezTo>
                    <a:pt x="165" y="27"/>
                    <a:pt x="167" y="25"/>
                    <a:pt x="167" y="25"/>
                  </a:cubicBezTo>
                  <a:cubicBezTo>
                    <a:pt x="167" y="26"/>
                    <a:pt x="167" y="25"/>
                    <a:pt x="167" y="25"/>
                  </a:cubicBezTo>
                  <a:cubicBezTo>
                    <a:pt x="168" y="26"/>
                    <a:pt x="168" y="27"/>
                    <a:pt x="167" y="28"/>
                  </a:cubicBezTo>
                  <a:cubicBezTo>
                    <a:pt x="167" y="28"/>
                    <a:pt x="167" y="28"/>
                    <a:pt x="167" y="29"/>
                  </a:cubicBezTo>
                  <a:cubicBezTo>
                    <a:pt x="167" y="29"/>
                    <a:pt x="166" y="29"/>
                    <a:pt x="166" y="30"/>
                  </a:cubicBezTo>
                  <a:cubicBezTo>
                    <a:pt x="167" y="30"/>
                    <a:pt x="167" y="29"/>
                    <a:pt x="167" y="29"/>
                  </a:cubicBezTo>
                  <a:cubicBezTo>
                    <a:pt x="168" y="29"/>
                    <a:pt x="168" y="29"/>
                    <a:pt x="168" y="29"/>
                  </a:cubicBezTo>
                  <a:cubicBezTo>
                    <a:pt x="169" y="29"/>
                    <a:pt x="169" y="28"/>
                    <a:pt x="169" y="28"/>
                  </a:cubicBezTo>
                  <a:cubicBezTo>
                    <a:pt x="170" y="29"/>
                    <a:pt x="169" y="29"/>
                    <a:pt x="169" y="29"/>
                  </a:cubicBezTo>
                  <a:cubicBezTo>
                    <a:pt x="170" y="29"/>
                    <a:pt x="170" y="29"/>
                    <a:pt x="170" y="29"/>
                  </a:cubicBezTo>
                  <a:cubicBezTo>
                    <a:pt x="170" y="29"/>
                    <a:pt x="170" y="30"/>
                    <a:pt x="171" y="29"/>
                  </a:cubicBezTo>
                  <a:cubicBezTo>
                    <a:pt x="171" y="29"/>
                    <a:pt x="170" y="29"/>
                    <a:pt x="170" y="28"/>
                  </a:cubicBezTo>
                  <a:cubicBezTo>
                    <a:pt x="170" y="28"/>
                    <a:pt x="171" y="28"/>
                    <a:pt x="171" y="28"/>
                  </a:cubicBezTo>
                  <a:cubicBezTo>
                    <a:pt x="171" y="28"/>
                    <a:pt x="171" y="27"/>
                    <a:pt x="171" y="27"/>
                  </a:cubicBezTo>
                  <a:cubicBezTo>
                    <a:pt x="171" y="27"/>
                    <a:pt x="171" y="26"/>
                    <a:pt x="171" y="26"/>
                  </a:cubicBezTo>
                  <a:cubicBezTo>
                    <a:pt x="171" y="26"/>
                    <a:pt x="171" y="26"/>
                    <a:pt x="171" y="26"/>
                  </a:cubicBezTo>
                  <a:cubicBezTo>
                    <a:pt x="172" y="26"/>
                    <a:pt x="171" y="26"/>
                    <a:pt x="171" y="27"/>
                  </a:cubicBezTo>
                  <a:cubicBezTo>
                    <a:pt x="171" y="27"/>
                    <a:pt x="171" y="27"/>
                    <a:pt x="171" y="27"/>
                  </a:cubicBezTo>
                  <a:cubicBezTo>
                    <a:pt x="171" y="27"/>
                    <a:pt x="172" y="27"/>
                    <a:pt x="172" y="27"/>
                  </a:cubicBezTo>
                  <a:cubicBezTo>
                    <a:pt x="172" y="28"/>
                    <a:pt x="172" y="28"/>
                    <a:pt x="172" y="29"/>
                  </a:cubicBezTo>
                  <a:cubicBezTo>
                    <a:pt x="172" y="30"/>
                    <a:pt x="172" y="30"/>
                    <a:pt x="173" y="29"/>
                  </a:cubicBezTo>
                  <a:cubicBezTo>
                    <a:pt x="173" y="29"/>
                    <a:pt x="172" y="28"/>
                    <a:pt x="173" y="27"/>
                  </a:cubicBezTo>
                  <a:cubicBezTo>
                    <a:pt x="174" y="27"/>
                    <a:pt x="174" y="27"/>
                    <a:pt x="174" y="28"/>
                  </a:cubicBezTo>
                  <a:cubicBezTo>
                    <a:pt x="174" y="28"/>
                    <a:pt x="175" y="27"/>
                    <a:pt x="175" y="27"/>
                  </a:cubicBezTo>
                  <a:cubicBezTo>
                    <a:pt x="175" y="28"/>
                    <a:pt x="175" y="29"/>
                    <a:pt x="176" y="30"/>
                  </a:cubicBezTo>
                  <a:cubicBezTo>
                    <a:pt x="176" y="31"/>
                    <a:pt x="176" y="32"/>
                    <a:pt x="175" y="33"/>
                  </a:cubicBezTo>
                  <a:cubicBezTo>
                    <a:pt x="175" y="33"/>
                    <a:pt x="174" y="33"/>
                    <a:pt x="173" y="33"/>
                  </a:cubicBezTo>
                  <a:cubicBezTo>
                    <a:pt x="172" y="32"/>
                    <a:pt x="173" y="32"/>
                    <a:pt x="172" y="31"/>
                  </a:cubicBezTo>
                  <a:cubicBezTo>
                    <a:pt x="172" y="31"/>
                    <a:pt x="171" y="30"/>
                    <a:pt x="171" y="30"/>
                  </a:cubicBezTo>
                  <a:cubicBezTo>
                    <a:pt x="170" y="30"/>
                    <a:pt x="171" y="31"/>
                    <a:pt x="171" y="32"/>
                  </a:cubicBezTo>
                  <a:cubicBezTo>
                    <a:pt x="171" y="32"/>
                    <a:pt x="171" y="34"/>
                    <a:pt x="170" y="34"/>
                  </a:cubicBezTo>
                  <a:cubicBezTo>
                    <a:pt x="170" y="35"/>
                    <a:pt x="169" y="36"/>
                    <a:pt x="169" y="36"/>
                  </a:cubicBezTo>
                  <a:cubicBezTo>
                    <a:pt x="168" y="36"/>
                    <a:pt x="168" y="36"/>
                    <a:pt x="167" y="36"/>
                  </a:cubicBezTo>
                  <a:cubicBezTo>
                    <a:pt x="167" y="37"/>
                    <a:pt x="167" y="37"/>
                    <a:pt x="167" y="37"/>
                  </a:cubicBezTo>
                  <a:cubicBezTo>
                    <a:pt x="166" y="37"/>
                    <a:pt x="166" y="37"/>
                    <a:pt x="165" y="37"/>
                  </a:cubicBezTo>
                  <a:cubicBezTo>
                    <a:pt x="164" y="38"/>
                    <a:pt x="165" y="39"/>
                    <a:pt x="164" y="40"/>
                  </a:cubicBezTo>
                  <a:cubicBezTo>
                    <a:pt x="164" y="42"/>
                    <a:pt x="162" y="43"/>
                    <a:pt x="161" y="41"/>
                  </a:cubicBezTo>
                  <a:cubicBezTo>
                    <a:pt x="161" y="40"/>
                    <a:pt x="162" y="38"/>
                    <a:pt x="163" y="37"/>
                  </a:cubicBezTo>
                  <a:cubicBezTo>
                    <a:pt x="163" y="37"/>
                    <a:pt x="164" y="36"/>
                    <a:pt x="164" y="35"/>
                  </a:cubicBezTo>
                  <a:cubicBezTo>
                    <a:pt x="165" y="34"/>
                    <a:pt x="165" y="33"/>
                    <a:pt x="164" y="33"/>
                  </a:cubicBezTo>
                  <a:cubicBezTo>
                    <a:pt x="164" y="32"/>
                    <a:pt x="164" y="31"/>
                    <a:pt x="164" y="30"/>
                  </a:cubicBezTo>
                  <a:cubicBezTo>
                    <a:pt x="163" y="30"/>
                    <a:pt x="162" y="29"/>
                    <a:pt x="162" y="29"/>
                  </a:cubicBezTo>
                  <a:cubicBezTo>
                    <a:pt x="161" y="28"/>
                    <a:pt x="160" y="28"/>
                    <a:pt x="159" y="27"/>
                  </a:cubicBezTo>
                  <a:cubicBezTo>
                    <a:pt x="159" y="27"/>
                    <a:pt x="159" y="27"/>
                    <a:pt x="158" y="27"/>
                  </a:cubicBezTo>
                  <a:cubicBezTo>
                    <a:pt x="158" y="26"/>
                    <a:pt x="158" y="26"/>
                    <a:pt x="158" y="26"/>
                  </a:cubicBezTo>
                  <a:cubicBezTo>
                    <a:pt x="157" y="25"/>
                    <a:pt x="157" y="25"/>
                    <a:pt x="156" y="24"/>
                  </a:cubicBezTo>
                  <a:cubicBezTo>
                    <a:pt x="156" y="24"/>
                    <a:pt x="156" y="24"/>
                    <a:pt x="156" y="23"/>
                  </a:cubicBezTo>
                  <a:cubicBezTo>
                    <a:pt x="155" y="23"/>
                    <a:pt x="155" y="22"/>
                    <a:pt x="155" y="22"/>
                  </a:cubicBezTo>
                  <a:cubicBezTo>
                    <a:pt x="154" y="22"/>
                    <a:pt x="154" y="22"/>
                    <a:pt x="153" y="22"/>
                  </a:cubicBezTo>
                  <a:cubicBezTo>
                    <a:pt x="153" y="23"/>
                    <a:pt x="152" y="23"/>
                    <a:pt x="152" y="24"/>
                  </a:cubicBezTo>
                  <a:cubicBezTo>
                    <a:pt x="151" y="25"/>
                    <a:pt x="151" y="25"/>
                    <a:pt x="150" y="25"/>
                  </a:cubicBezTo>
                  <a:cubicBezTo>
                    <a:pt x="149" y="25"/>
                    <a:pt x="149" y="25"/>
                    <a:pt x="148" y="25"/>
                  </a:cubicBezTo>
                  <a:cubicBezTo>
                    <a:pt x="147" y="25"/>
                    <a:pt x="146" y="25"/>
                    <a:pt x="145" y="27"/>
                  </a:cubicBezTo>
                  <a:cubicBezTo>
                    <a:pt x="145" y="27"/>
                    <a:pt x="145" y="28"/>
                    <a:pt x="144" y="28"/>
                  </a:cubicBezTo>
                  <a:cubicBezTo>
                    <a:pt x="144" y="29"/>
                    <a:pt x="143" y="29"/>
                    <a:pt x="143" y="29"/>
                  </a:cubicBezTo>
                  <a:cubicBezTo>
                    <a:pt x="142" y="30"/>
                    <a:pt x="142" y="31"/>
                    <a:pt x="142" y="31"/>
                  </a:cubicBezTo>
                  <a:cubicBezTo>
                    <a:pt x="142" y="32"/>
                    <a:pt x="142" y="33"/>
                    <a:pt x="142" y="34"/>
                  </a:cubicBezTo>
                  <a:cubicBezTo>
                    <a:pt x="141" y="35"/>
                    <a:pt x="142" y="35"/>
                    <a:pt x="142" y="36"/>
                  </a:cubicBezTo>
                  <a:cubicBezTo>
                    <a:pt x="141" y="37"/>
                    <a:pt x="141" y="37"/>
                    <a:pt x="141" y="38"/>
                  </a:cubicBezTo>
                  <a:cubicBezTo>
                    <a:pt x="141" y="39"/>
                    <a:pt x="141" y="40"/>
                    <a:pt x="141" y="41"/>
                  </a:cubicBezTo>
                  <a:cubicBezTo>
                    <a:pt x="141" y="41"/>
                    <a:pt x="141" y="41"/>
                    <a:pt x="141" y="42"/>
                  </a:cubicBezTo>
                  <a:cubicBezTo>
                    <a:pt x="141" y="42"/>
                    <a:pt x="141" y="42"/>
                    <a:pt x="141" y="43"/>
                  </a:cubicBezTo>
                  <a:cubicBezTo>
                    <a:pt x="141" y="43"/>
                    <a:pt x="141" y="43"/>
                    <a:pt x="141" y="44"/>
                  </a:cubicBezTo>
                  <a:cubicBezTo>
                    <a:pt x="141" y="44"/>
                    <a:pt x="141" y="44"/>
                    <a:pt x="140" y="44"/>
                  </a:cubicBezTo>
                  <a:cubicBezTo>
                    <a:pt x="140" y="45"/>
                    <a:pt x="139" y="45"/>
                    <a:pt x="139" y="45"/>
                  </a:cubicBezTo>
                  <a:cubicBezTo>
                    <a:pt x="138" y="45"/>
                    <a:pt x="137" y="46"/>
                    <a:pt x="137" y="48"/>
                  </a:cubicBezTo>
                  <a:cubicBezTo>
                    <a:pt x="137" y="48"/>
                    <a:pt x="137" y="49"/>
                    <a:pt x="136" y="49"/>
                  </a:cubicBezTo>
                  <a:cubicBezTo>
                    <a:pt x="136" y="50"/>
                    <a:pt x="136" y="50"/>
                    <a:pt x="136" y="50"/>
                  </a:cubicBezTo>
                  <a:cubicBezTo>
                    <a:pt x="136" y="50"/>
                    <a:pt x="136" y="50"/>
                    <a:pt x="135" y="50"/>
                  </a:cubicBezTo>
                  <a:cubicBezTo>
                    <a:pt x="135" y="51"/>
                    <a:pt x="135" y="51"/>
                    <a:pt x="135" y="50"/>
                  </a:cubicBezTo>
                  <a:cubicBezTo>
                    <a:pt x="134" y="50"/>
                    <a:pt x="134" y="50"/>
                    <a:pt x="133" y="49"/>
                  </a:cubicBezTo>
                  <a:cubicBezTo>
                    <a:pt x="133" y="49"/>
                    <a:pt x="132" y="49"/>
                    <a:pt x="132" y="48"/>
                  </a:cubicBezTo>
                  <a:cubicBezTo>
                    <a:pt x="131" y="48"/>
                    <a:pt x="131" y="48"/>
                    <a:pt x="130" y="47"/>
                  </a:cubicBezTo>
                  <a:cubicBezTo>
                    <a:pt x="130" y="47"/>
                    <a:pt x="129" y="47"/>
                    <a:pt x="128" y="47"/>
                  </a:cubicBezTo>
                  <a:cubicBezTo>
                    <a:pt x="128" y="47"/>
                    <a:pt x="128" y="47"/>
                    <a:pt x="127" y="47"/>
                  </a:cubicBezTo>
                  <a:cubicBezTo>
                    <a:pt x="127" y="48"/>
                    <a:pt x="127" y="48"/>
                    <a:pt x="126" y="49"/>
                  </a:cubicBezTo>
                  <a:cubicBezTo>
                    <a:pt x="125" y="49"/>
                    <a:pt x="125" y="49"/>
                    <a:pt x="124" y="49"/>
                  </a:cubicBezTo>
                  <a:cubicBezTo>
                    <a:pt x="124" y="50"/>
                    <a:pt x="123" y="50"/>
                    <a:pt x="123" y="49"/>
                  </a:cubicBezTo>
                  <a:cubicBezTo>
                    <a:pt x="122" y="49"/>
                    <a:pt x="122" y="49"/>
                    <a:pt x="122" y="49"/>
                  </a:cubicBezTo>
                  <a:cubicBezTo>
                    <a:pt x="121" y="49"/>
                    <a:pt x="121" y="49"/>
                    <a:pt x="120" y="48"/>
                  </a:cubicBezTo>
                  <a:cubicBezTo>
                    <a:pt x="119" y="48"/>
                    <a:pt x="119" y="48"/>
                    <a:pt x="118" y="48"/>
                  </a:cubicBezTo>
                  <a:cubicBezTo>
                    <a:pt x="118" y="47"/>
                    <a:pt x="118" y="46"/>
                    <a:pt x="117" y="45"/>
                  </a:cubicBezTo>
                  <a:cubicBezTo>
                    <a:pt x="117" y="44"/>
                    <a:pt x="117" y="44"/>
                    <a:pt x="117" y="43"/>
                  </a:cubicBezTo>
                  <a:cubicBezTo>
                    <a:pt x="116" y="43"/>
                    <a:pt x="116" y="43"/>
                    <a:pt x="116" y="42"/>
                  </a:cubicBezTo>
                  <a:cubicBezTo>
                    <a:pt x="115" y="41"/>
                    <a:pt x="114" y="40"/>
                    <a:pt x="114" y="39"/>
                  </a:cubicBezTo>
                  <a:cubicBezTo>
                    <a:pt x="113" y="39"/>
                    <a:pt x="113" y="38"/>
                    <a:pt x="113" y="38"/>
                  </a:cubicBezTo>
                  <a:cubicBezTo>
                    <a:pt x="113" y="38"/>
                    <a:pt x="112" y="38"/>
                    <a:pt x="112" y="38"/>
                  </a:cubicBezTo>
                  <a:cubicBezTo>
                    <a:pt x="112" y="37"/>
                    <a:pt x="111" y="37"/>
                    <a:pt x="111" y="37"/>
                  </a:cubicBezTo>
                  <a:cubicBezTo>
                    <a:pt x="110" y="38"/>
                    <a:pt x="110" y="38"/>
                    <a:pt x="109" y="39"/>
                  </a:cubicBezTo>
                  <a:cubicBezTo>
                    <a:pt x="109" y="39"/>
                    <a:pt x="110" y="40"/>
                    <a:pt x="110" y="41"/>
                  </a:cubicBezTo>
                  <a:cubicBezTo>
                    <a:pt x="110" y="42"/>
                    <a:pt x="109" y="42"/>
                    <a:pt x="108" y="41"/>
                  </a:cubicBezTo>
                  <a:cubicBezTo>
                    <a:pt x="108" y="41"/>
                    <a:pt x="107" y="41"/>
                    <a:pt x="107" y="41"/>
                  </a:cubicBezTo>
                  <a:cubicBezTo>
                    <a:pt x="106" y="41"/>
                    <a:pt x="106" y="42"/>
                    <a:pt x="106" y="42"/>
                  </a:cubicBezTo>
                  <a:cubicBezTo>
                    <a:pt x="106" y="42"/>
                    <a:pt x="106" y="42"/>
                    <a:pt x="106" y="42"/>
                  </a:cubicBezTo>
                  <a:close/>
                  <a:moveTo>
                    <a:pt x="21" y="136"/>
                  </a:moveTo>
                  <a:cubicBezTo>
                    <a:pt x="21" y="136"/>
                    <a:pt x="21" y="136"/>
                    <a:pt x="20" y="136"/>
                  </a:cubicBezTo>
                  <a:cubicBezTo>
                    <a:pt x="20" y="136"/>
                    <a:pt x="20" y="136"/>
                    <a:pt x="20" y="137"/>
                  </a:cubicBezTo>
                  <a:cubicBezTo>
                    <a:pt x="20" y="137"/>
                    <a:pt x="20" y="137"/>
                    <a:pt x="20" y="137"/>
                  </a:cubicBezTo>
                  <a:cubicBezTo>
                    <a:pt x="20" y="137"/>
                    <a:pt x="21" y="138"/>
                    <a:pt x="21" y="138"/>
                  </a:cubicBezTo>
                  <a:cubicBezTo>
                    <a:pt x="21" y="138"/>
                    <a:pt x="22" y="138"/>
                    <a:pt x="22" y="137"/>
                  </a:cubicBezTo>
                  <a:cubicBezTo>
                    <a:pt x="22" y="137"/>
                    <a:pt x="22" y="136"/>
                    <a:pt x="22" y="136"/>
                  </a:cubicBezTo>
                  <a:cubicBezTo>
                    <a:pt x="22" y="136"/>
                    <a:pt x="22" y="135"/>
                    <a:pt x="21" y="136"/>
                  </a:cubicBezTo>
                  <a:close/>
                  <a:moveTo>
                    <a:pt x="24" y="134"/>
                  </a:moveTo>
                  <a:cubicBezTo>
                    <a:pt x="24" y="135"/>
                    <a:pt x="22" y="136"/>
                    <a:pt x="23" y="136"/>
                  </a:cubicBezTo>
                  <a:cubicBezTo>
                    <a:pt x="24" y="137"/>
                    <a:pt x="24" y="136"/>
                    <a:pt x="25" y="136"/>
                  </a:cubicBezTo>
                  <a:cubicBezTo>
                    <a:pt x="26" y="136"/>
                    <a:pt x="26" y="136"/>
                    <a:pt x="27" y="135"/>
                  </a:cubicBezTo>
                  <a:cubicBezTo>
                    <a:pt x="27" y="135"/>
                    <a:pt x="28" y="135"/>
                    <a:pt x="29" y="134"/>
                  </a:cubicBezTo>
                  <a:cubicBezTo>
                    <a:pt x="29" y="134"/>
                    <a:pt x="28" y="134"/>
                    <a:pt x="28" y="134"/>
                  </a:cubicBezTo>
                  <a:cubicBezTo>
                    <a:pt x="28" y="133"/>
                    <a:pt x="28" y="133"/>
                    <a:pt x="27" y="133"/>
                  </a:cubicBezTo>
                  <a:cubicBezTo>
                    <a:pt x="27" y="133"/>
                    <a:pt x="25" y="133"/>
                    <a:pt x="25" y="133"/>
                  </a:cubicBezTo>
                  <a:cubicBezTo>
                    <a:pt x="25" y="134"/>
                    <a:pt x="25" y="134"/>
                    <a:pt x="25" y="134"/>
                  </a:cubicBezTo>
                  <a:cubicBezTo>
                    <a:pt x="25" y="135"/>
                    <a:pt x="24" y="134"/>
                    <a:pt x="24" y="134"/>
                  </a:cubicBezTo>
                  <a:cubicBezTo>
                    <a:pt x="24" y="135"/>
                    <a:pt x="24" y="134"/>
                    <a:pt x="24" y="134"/>
                  </a:cubicBezTo>
                  <a:close/>
                  <a:moveTo>
                    <a:pt x="26" y="131"/>
                  </a:moveTo>
                  <a:cubicBezTo>
                    <a:pt x="25" y="132"/>
                    <a:pt x="24" y="132"/>
                    <a:pt x="24" y="132"/>
                  </a:cubicBezTo>
                  <a:cubicBezTo>
                    <a:pt x="23" y="132"/>
                    <a:pt x="23" y="132"/>
                    <a:pt x="23" y="132"/>
                  </a:cubicBezTo>
                  <a:cubicBezTo>
                    <a:pt x="24" y="132"/>
                    <a:pt x="24" y="132"/>
                    <a:pt x="25" y="132"/>
                  </a:cubicBezTo>
                  <a:cubicBezTo>
                    <a:pt x="25" y="132"/>
                    <a:pt x="25" y="132"/>
                    <a:pt x="25" y="132"/>
                  </a:cubicBezTo>
                  <a:cubicBezTo>
                    <a:pt x="27" y="133"/>
                    <a:pt x="26" y="131"/>
                    <a:pt x="27" y="130"/>
                  </a:cubicBezTo>
                  <a:cubicBezTo>
                    <a:pt x="26" y="131"/>
                    <a:pt x="26" y="131"/>
                    <a:pt x="26" y="131"/>
                  </a:cubicBezTo>
                  <a:close/>
                  <a:moveTo>
                    <a:pt x="69" y="62"/>
                  </a:moveTo>
                  <a:cubicBezTo>
                    <a:pt x="69" y="62"/>
                    <a:pt x="69" y="61"/>
                    <a:pt x="68" y="62"/>
                  </a:cubicBezTo>
                  <a:cubicBezTo>
                    <a:pt x="68" y="62"/>
                    <a:pt x="68" y="62"/>
                    <a:pt x="68" y="62"/>
                  </a:cubicBezTo>
                  <a:cubicBezTo>
                    <a:pt x="69" y="63"/>
                    <a:pt x="70" y="62"/>
                    <a:pt x="69" y="62"/>
                  </a:cubicBezTo>
                  <a:moveTo>
                    <a:pt x="70" y="61"/>
                  </a:moveTo>
                  <a:cubicBezTo>
                    <a:pt x="71" y="61"/>
                    <a:pt x="71" y="61"/>
                    <a:pt x="71" y="60"/>
                  </a:cubicBezTo>
                  <a:cubicBezTo>
                    <a:pt x="72" y="60"/>
                    <a:pt x="72" y="60"/>
                    <a:pt x="73" y="60"/>
                  </a:cubicBezTo>
                  <a:cubicBezTo>
                    <a:pt x="73" y="59"/>
                    <a:pt x="73" y="58"/>
                    <a:pt x="72" y="58"/>
                  </a:cubicBezTo>
                  <a:cubicBezTo>
                    <a:pt x="72" y="59"/>
                    <a:pt x="72" y="59"/>
                    <a:pt x="72" y="59"/>
                  </a:cubicBezTo>
                  <a:cubicBezTo>
                    <a:pt x="72" y="59"/>
                    <a:pt x="72" y="59"/>
                    <a:pt x="71" y="59"/>
                  </a:cubicBezTo>
                  <a:cubicBezTo>
                    <a:pt x="71" y="59"/>
                    <a:pt x="71" y="59"/>
                    <a:pt x="71" y="59"/>
                  </a:cubicBezTo>
                  <a:cubicBezTo>
                    <a:pt x="71" y="59"/>
                    <a:pt x="71" y="60"/>
                    <a:pt x="71" y="60"/>
                  </a:cubicBezTo>
                  <a:cubicBezTo>
                    <a:pt x="70" y="60"/>
                    <a:pt x="70" y="61"/>
                    <a:pt x="70" y="61"/>
                  </a:cubicBezTo>
                  <a:cubicBezTo>
                    <a:pt x="71" y="61"/>
                    <a:pt x="70" y="61"/>
                    <a:pt x="70" y="61"/>
                  </a:cubicBezTo>
                  <a:close/>
                  <a:moveTo>
                    <a:pt x="73" y="60"/>
                  </a:moveTo>
                  <a:cubicBezTo>
                    <a:pt x="73" y="60"/>
                    <a:pt x="72" y="61"/>
                    <a:pt x="73" y="61"/>
                  </a:cubicBezTo>
                  <a:cubicBezTo>
                    <a:pt x="73" y="61"/>
                    <a:pt x="74" y="61"/>
                    <a:pt x="74" y="60"/>
                  </a:cubicBezTo>
                  <a:cubicBezTo>
                    <a:pt x="74" y="60"/>
                    <a:pt x="74" y="60"/>
                    <a:pt x="74" y="60"/>
                  </a:cubicBezTo>
                  <a:cubicBezTo>
                    <a:pt x="74" y="61"/>
                    <a:pt x="75" y="61"/>
                    <a:pt x="75" y="60"/>
                  </a:cubicBezTo>
                  <a:cubicBezTo>
                    <a:pt x="76" y="60"/>
                    <a:pt x="76" y="60"/>
                    <a:pt x="76" y="59"/>
                  </a:cubicBezTo>
                  <a:cubicBezTo>
                    <a:pt x="76" y="59"/>
                    <a:pt x="76" y="59"/>
                    <a:pt x="75" y="58"/>
                  </a:cubicBezTo>
                  <a:cubicBezTo>
                    <a:pt x="75" y="58"/>
                    <a:pt x="75" y="58"/>
                    <a:pt x="75" y="57"/>
                  </a:cubicBezTo>
                  <a:cubicBezTo>
                    <a:pt x="75" y="57"/>
                    <a:pt x="75" y="57"/>
                    <a:pt x="75" y="57"/>
                  </a:cubicBezTo>
                  <a:cubicBezTo>
                    <a:pt x="74" y="57"/>
                    <a:pt x="75" y="57"/>
                    <a:pt x="74" y="58"/>
                  </a:cubicBezTo>
                  <a:cubicBezTo>
                    <a:pt x="74" y="58"/>
                    <a:pt x="74" y="58"/>
                    <a:pt x="74" y="58"/>
                  </a:cubicBezTo>
                  <a:cubicBezTo>
                    <a:pt x="74" y="58"/>
                    <a:pt x="74" y="58"/>
                    <a:pt x="74" y="58"/>
                  </a:cubicBezTo>
                  <a:cubicBezTo>
                    <a:pt x="74" y="59"/>
                    <a:pt x="74" y="59"/>
                    <a:pt x="74" y="59"/>
                  </a:cubicBezTo>
                  <a:cubicBezTo>
                    <a:pt x="74" y="59"/>
                    <a:pt x="74" y="59"/>
                    <a:pt x="74" y="59"/>
                  </a:cubicBezTo>
                  <a:cubicBezTo>
                    <a:pt x="73" y="60"/>
                    <a:pt x="73" y="60"/>
                    <a:pt x="73" y="60"/>
                  </a:cubicBezTo>
                  <a:close/>
                  <a:moveTo>
                    <a:pt x="54" y="63"/>
                  </a:moveTo>
                  <a:cubicBezTo>
                    <a:pt x="53" y="64"/>
                    <a:pt x="54" y="64"/>
                    <a:pt x="55" y="64"/>
                  </a:cubicBezTo>
                  <a:cubicBezTo>
                    <a:pt x="55" y="63"/>
                    <a:pt x="55" y="63"/>
                    <a:pt x="55" y="62"/>
                  </a:cubicBezTo>
                  <a:cubicBezTo>
                    <a:pt x="55" y="62"/>
                    <a:pt x="54" y="62"/>
                    <a:pt x="54" y="62"/>
                  </a:cubicBezTo>
                  <a:cubicBezTo>
                    <a:pt x="54" y="62"/>
                    <a:pt x="54" y="63"/>
                    <a:pt x="54" y="63"/>
                  </a:cubicBezTo>
                  <a:cubicBezTo>
                    <a:pt x="54" y="63"/>
                    <a:pt x="54" y="63"/>
                    <a:pt x="54" y="63"/>
                  </a:cubicBezTo>
                  <a:close/>
                  <a:moveTo>
                    <a:pt x="55" y="60"/>
                  </a:moveTo>
                  <a:cubicBezTo>
                    <a:pt x="55" y="60"/>
                    <a:pt x="56" y="60"/>
                    <a:pt x="56" y="59"/>
                  </a:cubicBezTo>
                  <a:cubicBezTo>
                    <a:pt x="55" y="59"/>
                    <a:pt x="55" y="60"/>
                    <a:pt x="55" y="60"/>
                  </a:cubicBezTo>
                  <a:cubicBezTo>
                    <a:pt x="55" y="61"/>
                    <a:pt x="55" y="62"/>
                    <a:pt x="55" y="62"/>
                  </a:cubicBezTo>
                  <a:cubicBezTo>
                    <a:pt x="56" y="62"/>
                    <a:pt x="56" y="61"/>
                    <a:pt x="55" y="60"/>
                  </a:cubicBezTo>
                  <a:cubicBezTo>
                    <a:pt x="55" y="60"/>
                    <a:pt x="56" y="61"/>
                    <a:pt x="55" y="60"/>
                  </a:cubicBezTo>
                  <a:close/>
                  <a:moveTo>
                    <a:pt x="56" y="60"/>
                  </a:moveTo>
                  <a:cubicBezTo>
                    <a:pt x="56" y="61"/>
                    <a:pt x="56" y="61"/>
                    <a:pt x="57" y="61"/>
                  </a:cubicBezTo>
                  <a:cubicBezTo>
                    <a:pt x="57" y="61"/>
                    <a:pt x="57" y="61"/>
                    <a:pt x="57" y="60"/>
                  </a:cubicBezTo>
                  <a:cubicBezTo>
                    <a:pt x="58" y="60"/>
                    <a:pt x="58" y="59"/>
                    <a:pt x="58" y="59"/>
                  </a:cubicBezTo>
                  <a:cubicBezTo>
                    <a:pt x="58" y="59"/>
                    <a:pt x="57" y="58"/>
                    <a:pt x="57" y="58"/>
                  </a:cubicBezTo>
                  <a:cubicBezTo>
                    <a:pt x="57" y="59"/>
                    <a:pt x="57" y="60"/>
                    <a:pt x="56" y="60"/>
                  </a:cubicBezTo>
                  <a:cubicBezTo>
                    <a:pt x="56" y="61"/>
                    <a:pt x="56" y="60"/>
                    <a:pt x="56" y="60"/>
                  </a:cubicBezTo>
                  <a:close/>
                  <a:moveTo>
                    <a:pt x="59" y="60"/>
                  </a:moveTo>
                  <a:cubicBezTo>
                    <a:pt x="58" y="59"/>
                    <a:pt x="59" y="60"/>
                    <a:pt x="59" y="60"/>
                  </a:cubicBezTo>
                  <a:cubicBezTo>
                    <a:pt x="59" y="60"/>
                    <a:pt x="59" y="60"/>
                    <a:pt x="60" y="60"/>
                  </a:cubicBezTo>
                  <a:cubicBezTo>
                    <a:pt x="60" y="60"/>
                    <a:pt x="60" y="59"/>
                    <a:pt x="60" y="59"/>
                  </a:cubicBezTo>
                  <a:cubicBezTo>
                    <a:pt x="60" y="60"/>
                    <a:pt x="61" y="59"/>
                    <a:pt x="61" y="59"/>
                  </a:cubicBezTo>
                  <a:cubicBezTo>
                    <a:pt x="61" y="59"/>
                    <a:pt x="61" y="58"/>
                    <a:pt x="61" y="58"/>
                  </a:cubicBezTo>
                  <a:cubicBezTo>
                    <a:pt x="61" y="58"/>
                    <a:pt x="61" y="58"/>
                    <a:pt x="61" y="58"/>
                  </a:cubicBezTo>
                  <a:cubicBezTo>
                    <a:pt x="62" y="58"/>
                    <a:pt x="62" y="57"/>
                    <a:pt x="62" y="57"/>
                  </a:cubicBezTo>
                  <a:cubicBezTo>
                    <a:pt x="63" y="56"/>
                    <a:pt x="62" y="57"/>
                    <a:pt x="62" y="57"/>
                  </a:cubicBezTo>
                  <a:cubicBezTo>
                    <a:pt x="61" y="57"/>
                    <a:pt x="61" y="56"/>
                    <a:pt x="61" y="56"/>
                  </a:cubicBezTo>
                  <a:cubicBezTo>
                    <a:pt x="60" y="56"/>
                    <a:pt x="60" y="56"/>
                    <a:pt x="60" y="56"/>
                  </a:cubicBezTo>
                  <a:cubicBezTo>
                    <a:pt x="60" y="56"/>
                    <a:pt x="59" y="56"/>
                    <a:pt x="59" y="56"/>
                  </a:cubicBezTo>
                  <a:cubicBezTo>
                    <a:pt x="59" y="57"/>
                    <a:pt x="58" y="57"/>
                    <a:pt x="59" y="57"/>
                  </a:cubicBezTo>
                  <a:cubicBezTo>
                    <a:pt x="59" y="57"/>
                    <a:pt x="58" y="57"/>
                    <a:pt x="58" y="58"/>
                  </a:cubicBezTo>
                  <a:cubicBezTo>
                    <a:pt x="58" y="58"/>
                    <a:pt x="58" y="59"/>
                    <a:pt x="59" y="60"/>
                  </a:cubicBezTo>
                  <a:cubicBezTo>
                    <a:pt x="58" y="59"/>
                    <a:pt x="58" y="59"/>
                    <a:pt x="59" y="60"/>
                  </a:cubicBezTo>
                  <a:close/>
                  <a:moveTo>
                    <a:pt x="64" y="57"/>
                  </a:moveTo>
                  <a:cubicBezTo>
                    <a:pt x="64" y="57"/>
                    <a:pt x="63" y="57"/>
                    <a:pt x="63" y="58"/>
                  </a:cubicBezTo>
                  <a:cubicBezTo>
                    <a:pt x="63" y="58"/>
                    <a:pt x="64" y="58"/>
                    <a:pt x="64" y="58"/>
                  </a:cubicBezTo>
                  <a:cubicBezTo>
                    <a:pt x="64" y="58"/>
                    <a:pt x="65" y="57"/>
                    <a:pt x="65" y="57"/>
                  </a:cubicBezTo>
                  <a:cubicBezTo>
                    <a:pt x="66" y="57"/>
                    <a:pt x="66" y="57"/>
                    <a:pt x="66" y="56"/>
                  </a:cubicBezTo>
                  <a:cubicBezTo>
                    <a:pt x="66" y="55"/>
                    <a:pt x="67" y="55"/>
                    <a:pt x="67" y="54"/>
                  </a:cubicBezTo>
                  <a:cubicBezTo>
                    <a:pt x="67" y="54"/>
                    <a:pt x="67" y="53"/>
                    <a:pt x="67" y="53"/>
                  </a:cubicBezTo>
                  <a:cubicBezTo>
                    <a:pt x="66" y="53"/>
                    <a:pt x="66" y="54"/>
                    <a:pt x="66" y="54"/>
                  </a:cubicBezTo>
                  <a:cubicBezTo>
                    <a:pt x="66" y="54"/>
                    <a:pt x="66" y="53"/>
                    <a:pt x="65" y="53"/>
                  </a:cubicBezTo>
                  <a:cubicBezTo>
                    <a:pt x="65" y="54"/>
                    <a:pt x="65" y="54"/>
                    <a:pt x="65" y="55"/>
                  </a:cubicBezTo>
                  <a:cubicBezTo>
                    <a:pt x="65" y="55"/>
                    <a:pt x="64" y="54"/>
                    <a:pt x="64" y="55"/>
                  </a:cubicBezTo>
                  <a:cubicBezTo>
                    <a:pt x="64" y="55"/>
                    <a:pt x="65" y="55"/>
                    <a:pt x="64" y="56"/>
                  </a:cubicBezTo>
                  <a:cubicBezTo>
                    <a:pt x="64" y="56"/>
                    <a:pt x="64" y="55"/>
                    <a:pt x="64" y="56"/>
                  </a:cubicBezTo>
                  <a:cubicBezTo>
                    <a:pt x="63" y="56"/>
                    <a:pt x="64" y="57"/>
                    <a:pt x="64" y="57"/>
                  </a:cubicBezTo>
                  <a:cubicBezTo>
                    <a:pt x="64" y="57"/>
                    <a:pt x="64" y="57"/>
                    <a:pt x="64" y="57"/>
                  </a:cubicBezTo>
                  <a:close/>
                  <a:moveTo>
                    <a:pt x="67" y="56"/>
                  </a:moveTo>
                  <a:cubicBezTo>
                    <a:pt x="67" y="56"/>
                    <a:pt x="68" y="55"/>
                    <a:pt x="68" y="55"/>
                  </a:cubicBezTo>
                  <a:cubicBezTo>
                    <a:pt x="68" y="54"/>
                    <a:pt x="68" y="54"/>
                    <a:pt x="69" y="54"/>
                  </a:cubicBezTo>
                  <a:cubicBezTo>
                    <a:pt x="69" y="53"/>
                    <a:pt x="69" y="53"/>
                    <a:pt x="68" y="53"/>
                  </a:cubicBezTo>
                  <a:cubicBezTo>
                    <a:pt x="67" y="53"/>
                    <a:pt x="68" y="54"/>
                    <a:pt x="67" y="55"/>
                  </a:cubicBezTo>
                  <a:cubicBezTo>
                    <a:pt x="67" y="55"/>
                    <a:pt x="66" y="56"/>
                    <a:pt x="67" y="56"/>
                  </a:cubicBezTo>
                  <a:cubicBezTo>
                    <a:pt x="67" y="56"/>
                    <a:pt x="67" y="56"/>
                    <a:pt x="67" y="56"/>
                  </a:cubicBezTo>
                  <a:cubicBezTo>
                    <a:pt x="67" y="56"/>
                    <a:pt x="67" y="56"/>
                    <a:pt x="67" y="56"/>
                  </a:cubicBezTo>
                  <a:close/>
                  <a:moveTo>
                    <a:pt x="67" y="49"/>
                  </a:moveTo>
                  <a:cubicBezTo>
                    <a:pt x="67" y="49"/>
                    <a:pt x="68" y="49"/>
                    <a:pt x="68" y="48"/>
                  </a:cubicBezTo>
                  <a:cubicBezTo>
                    <a:pt x="68" y="48"/>
                    <a:pt x="68" y="48"/>
                    <a:pt x="69" y="48"/>
                  </a:cubicBezTo>
                  <a:cubicBezTo>
                    <a:pt x="69" y="47"/>
                    <a:pt x="70" y="48"/>
                    <a:pt x="70" y="48"/>
                  </a:cubicBezTo>
                  <a:cubicBezTo>
                    <a:pt x="69" y="48"/>
                    <a:pt x="68" y="49"/>
                    <a:pt x="68" y="49"/>
                  </a:cubicBezTo>
                  <a:cubicBezTo>
                    <a:pt x="67" y="49"/>
                    <a:pt x="67" y="49"/>
                    <a:pt x="67" y="50"/>
                  </a:cubicBezTo>
                  <a:cubicBezTo>
                    <a:pt x="68" y="51"/>
                    <a:pt x="70" y="50"/>
                    <a:pt x="70" y="50"/>
                  </a:cubicBezTo>
                  <a:cubicBezTo>
                    <a:pt x="71" y="49"/>
                    <a:pt x="71" y="49"/>
                    <a:pt x="71" y="48"/>
                  </a:cubicBezTo>
                  <a:cubicBezTo>
                    <a:pt x="71" y="47"/>
                    <a:pt x="70" y="47"/>
                    <a:pt x="70" y="47"/>
                  </a:cubicBezTo>
                  <a:cubicBezTo>
                    <a:pt x="70" y="47"/>
                    <a:pt x="71" y="47"/>
                    <a:pt x="71" y="46"/>
                  </a:cubicBezTo>
                  <a:cubicBezTo>
                    <a:pt x="71" y="46"/>
                    <a:pt x="71" y="46"/>
                    <a:pt x="71" y="46"/>
                  </a:cubicBezTo>
                  <a:cubicBezTo>
                    <a:pt x="70" y="46"/>
                    <a:pt x="70" y="46"/>
                    <a:pt x="70" y="46"/>
                  </a:cubicBezTo>
                  <a:cubicBezTo>
                    <a:pt x="70" y="45"/>
                    <a:pt x="70" y="45"/>
                    <a:pt x="70" y="45"/>
                  </a:cubicBezTo>
                  <a:cubicBezTo>
                    <a:pt x="69" y="46"/>
                    <a:pt x="70" y="42"/>
                    <a:pt x="69" y="43"/>
                  </a:cubicBezTo>
                  <a:cubicBezTo>
                    <a:pt x="68" y="43"/>
                    <a:pt x="69" y="44"/>
                    <a:pt x="69" y="44"/>
                  </a:cubicBezTo>
                  <a:cubicBezTo>
                    <a:pt x="69" y="45"/>
                    <a:pt x="69" y="45"/>
                    <a:pt x="69" y="45"/>
                  </a:cubicBezTo>
                  <a:cubicBezTo>
                    <a:pt x="69" y="45"/>
                    <a:pt x="69" y="46"/>
                    <a:pt x="69" y="46"/>
                  </a:cubicBezTo>
                  <a:cubicBezTo>
                    <a:pt x="69" y="46"/>
                    <a:pt x="69" y="46"/>
                    <a:pt x="69" y="46"/>
                  </a:cubicBezTo>
                  <a:cubicBezTo>
                    <a:pt x="68" y="46"/>
                    <a:pt x="68" y="46"/>
                    <a:pt x="68" y="46"/>
                  </a:cubicBezTo>
                  <a:cubicBezTo>
                    <a:pt x="68" y="45"/>
                    <a:pt x="68" y="44"/>
                    <a:pt x="68" y="44"/>
                  </a:cubicBezTo>
                  <a:cubicBezTo>
                    <a:pt x="67" y="44"/>
                    <a:pt x="67" y="45"/>
                    <a:pt x="68" y="45"/>
                  </a:cubicBezTo>
                  <a:cubicBezTo>
                    <a:pt x="68" y="45"/>
                    <a:pt x="68" y="45"/>
                    <a:pt x="68" y="45"/>
                  </a:cubicBezTo>
                  <a:cubicBezTo>
                    <a:pt x="68" y="46"/>
                    <a:pt x="68" y="46"/>
                    <a:pt x="68" y="46"/>
                  </a:cubicBezTo>
                  <a:cubicBezTo>
                    <a:pt x="68" y="46"/>
                    <a:pt x="68" y="47"/>
                    <a:pt x="68" y="47"/>
                  </a:cubicBezTo>
                  <a:cubicBezTo>
                    <a:pt x="67" y="47"/>
                    <a:pt x="67" y="47"/>
                    <a:pt x="67" y="46"/>
                  </a:cubicBezTo>
                  <a:cubicBezTo>
                    <a:pt x="67" y="47"/>
                    <a:pt x="67" y="47"/>
                    <a:pt x="66" y="47"/>
                  </a:cubicBezTo>
                  <a:cubicBezTo>
                    <a:pt x="66" y="47"/>
                    <a:pt x="66" y="46"/>
                    <a:pt x="66" y="46"/>
                  </a:cubicBezTo>
                  <a:cubicBezTo>
                    <a:pt x="66" y="46"/>
                    <a:pt x="66" y="47"/>
                    <a:pt x="66" y="47"/>
                  </a:cubicBezTo>
                  <a:cubicBezTo>
                    <a:pt x="65" y="47"/>
                    <a:pt x="66" y="46"/>
                    <a:pt x="65" y="46"/>
                  </a:cubicBezTo>
                  <a:cubicBezTo>
                    <a:pt x="64" y="46"/>
                    <a:pt x="65" y="47"/>
                    <a:pt x="65" y="47"/>
                  </a:cubicBezTo>
                  <a:cubicBezTo>
                    <a:pt x="65" y="47"/>
                    <a:pt x="65" y="47"/>
                    <a:pt x="65" y="48"/>
                  </a:cubicBezTo>
                  <a:cubicBezTo>
                    <a:pt x="65" y="48"/>
                    <a:pt x="65" y="48"/>
                    <a:pt x="65" y="48"/>
                  </a:cubicBezTo>
                  <a:cubicBezTo>
                    <a:pt x="64" y="48"/>
                    <a:pt x="64" y="48"/>
                    <a:pt x="64" y="49"/>
                  </a:cubicBezTo>
                  <a:cubicBezTo>
                    <a:pt x="64" y="49"/>
                    <a:pt x="65" y="49"/>
                    <a:pt x="65" y="49"/>
                  </a:cubicBezTo>
                  <a:cubicBezTo>
                    <a:pt x="65" y="50"/>
                    <a:pt x="64" y="50"/>
                    <a:pt x="65" y="50"/>
                  </a:cubicBezTo>
                  <a:cubicBezTo>
                    <a:pt x="66" y="51"/>
                    <a:pt x="66" y="48"/>
                    <a:pt x="66" y="48"/>
                  </a:cubicBezTo>
                  <a:cubicBezTo>
                    <a:pt x="66" y="48"/>
                    <a:pt x="66" y="48"/>
                    <a:pt x="67" y="49"/>
                  </a:cubicBezTo>
                  <a:close/>
                  <a:moveTo>
                    <a:pt x="72" y="44"/>
                  </a:moveTo>
                  <a:cubicBezTo>
                    <a:pt x="72" y="44"/>
                    <a:pt x="72" y="43"/>
                    <a:pt x="72" y="43"/>
                  </a:cubicBezTo>
                  <a:cubicBezTo>
                    <a:pt x="74" y="43"/>
                    <a:pt x="74" y="42"/>
                    <a:pt x="75" y="40"/>
                  </a:cubicBezTo>
                  <a:cubicBezTo>
                    <a:pt x="76" y="40"/>
                    <a:pt x="76" y="38"/>
                    <a:pt x="76" y="37"/>
                  </a:cubicBezTo>
                  <a:cubicBezTo>
                    <a:pt x="74" y="37"/>
                    <a:pt x="74" y="39"/>
                    <a:pt x="73" y="40"/>
                  </a:cubicBezTo>
                  <a:cubicBezTo>
                    <a:pt x="72" y="41"/>
                    <a:pt x="72" y="41"/>
                    <a:pt x="71" y="42"/>
                  </a:cubicBezTo>
                  <a:cubicBezTo>
                    <a:pt x="71" y="43"/>
                    <a:pt x="71" y="44"/>
                    <a:pt x="71" y="44"/>
                  </a:cubicBezTo>
                  <a:cubicBezTo>
                    <a:pt x="71" y="44"/>
                    <a:pt x="72" y="44"/>
                    <a:pt x="72" y="44"/>
                  </a:cubicBezTo>
                  <a:close/>
                  <a:moveTo>
                    <a:pt x="74" y="45"/>
                  </a:moveTo>
                  <a:cubicBezTo>
                    <a:pt x="74" y="45"/>
                    <a:pt x="75" y="44"/>
                    <a:pt x="74" y="43"/>
                  </a:cubicBezTo>
                  <a:cubicBezTo>
                    <a:pt x="74" y="43"/>
                    <a:pt x="73" y="44"/>
                    <a:pt x="72" y="44"/>
                  </a:cubicBezTo>
                  <a:cubicBezTo>
                    <a:pt x="72" y="45"/>
                    <a:pt x="73" y="46"/>
                    <a:pt x="72" y="46"/>
                  </a:cubicBezTo>
                  <a:cubicBezTo>
                    <a:pt x="72" y="47"/>
                    <a:pt x="71" y="46"/>
                    <a:pt x="72" y="47"/>
                  </a:cubicBezTo>
                  <a:cubicBezTo>
                    <a:pt x="72" y="47"/>
                    <a:pt x="72" y="48"/>
                    <a:pt x="72" y="48"/>
                  </a:cubicBezTo>
                  <a:cubicBezTo>
                    <a:pt x="72" y="48"/>
                    <a:pt x="72" y="48"/>
                    <a:pt x="72" y="48"/>
                  </a:cubicBezTo>
                  <a:cubicBezTo>
                    <a:pt x="71" y="48"/>
                    <a:pt x="71" y="49"/>
                    <a:pt x="71" y="49"/>
                  </a:cubicBezTo>
                  <a:cubicBezTo>
                    <a:pt x="72" y="49"/>
                    <a:pt x="72" y="50"/>
                    <a:pt x="72" y="50"/>
                  </a:cubicBezTo>
                  <a:cubicBezTo>
                    <a:pt x="72" y="50"/>
                    <a:pt x="72" y="50"/>
                    <a:pt x="72" y="50"/>
                  </a:cubicBezTo>
                  <a:cubicBezTo>
                    <a:pt x="71" y="50"/>
                    <a:pt x="71" y="50"/>
                    <a:pt x="71" y="51"/>
                  </a:cubicBezTo>
                  <a:cubicBezTo>
                    <a:pt x="71" y="51"/>
                    <a:pt x="70" y="51"/>
                    <a:pt x="70" y="51"/>
                  </a:cubicBezTo>
                  <a:cubicBezTo>
                    <a:pt x="70" y="51"/>
                    <a:pt x="70" y="52"/>
                    <a:pt x="70" y="52"/>
                  </a:cubicBezTo>
                  <a:cubicBezTo>
                    <a:pt x="70" y="53"/>
                    <a:pt x="70" y="53"/>
                    <a:pt x="70" y="53"/>
                  </a:cubicBezTo>
                  <a:cubicBezTo>
                    <a:pt x="69" y="54"/>
                    <a:pt x="69" y="55"/>
                    <a:pt x="69" y="55"/>
                  </a:cubicBezTo>
                  <a:cubicBezTo>
                    <a:pt x="68" y="56"/>
                    <a:pt x="69" y="57"/>
                    <a:pt x="69" y="55"/>
                  </a:cubicBezTo>
                  <a:cubicBezTo>
                    <a:pt x="70" y="54"/>
                    <a:pt x="71" y="54"/>
                    <a:pt x="72" y="52"/>
                  </a:cubicBezTo>
                  <a:cubicBezTo>
                    <a:pt x="72" y="53"/>
                    <a:pt x="72" y="53"/>
                    <a:pt x="72" y="53"/>
                  </a:cubicBezTo>
                  <a:cubicBezTo>
                    <a:pt x="72" y="54"/>
                    <a:pt x="71" y="54"/>
                    <a:pt x="71" y="55"/>
                  </a:cubicBezTo>
                  <a:cubicBezTo>
                    <a:pt x="71" y="55"/>
                    <a:pt x="72" y="55"/>
                    <a:pt x="72" y="55"/>
                  </a:cubicBezTo>
                  <a:cubicBezTo>
                    <a:pt x="72" y="55"/>
                    <a:pt x="73" y="56"/>
                    <a:pt x="73" y="55"/>
                  </a:cubicBezTo>
                  <a:cubicBezTo>
                    <a:pt x="73" y="55"/>
                    <a:pt x="73" y="55"/>
                    <a:pt x="73" y="54"/>
                  </a:cubicBezTo>
                  <a:cubicBezTo>
                    <a:pt x="73" y="54"/>
                    <a:pt x="73" y="53"/>
                    <a:pt x="73" y="53"/>
                  </a:cubicBezTo>
                  <a:cubicBezTo>
                    <a:pt x="74" y="54"/>
                    <a:pt x="74" y="54"/>
                    <a:pt x="74" y="54"/>
                  </a:cubicBezTo>
                  <a:cubicBezTo>
                    <a:pt x="74" y="53"/>
                    <a:pt x="74" y="53"/>
                    <a:pt x="74" y="52"/>
                  </a:cubicBezTo>
                  <a:cubicBezTo>
                    <a:pt x="75" y="53"/>
                    <a:pt x="74" y="54"/>
                    <a:pt x="74" y="54"/>
                  </a:cubicBezTo>
                  <a:cubicBezTo>
                    <a:pt x="75" y="54"/>
                    <a:pt x="75" y="53"/>
                    <a:pt x="76" y="52"/>
                  </a:cubicBezTo>
                  <a:cubicBezTo>
                    <a:pt x="76" y="51"/>
                    <a:pt x="77" y="51"/>
                    <a:pt x="78" y="51"/>
                  </a:cubicBezTo>
                  <a:cubicBezTo>
                    <a:pt x="78" y="51"/>
                    <a:pt x="78" y="51"/>
                    <a:pt x="78" y="50"/>
                  </a:cubicBezTo>
                  <a:cubicBezTo>
                    <a:pt x="79" y="50"/>
                    <a:pt x="79" y="50"/>
                    <a:pt x="79" y="49"/>
                  </a:cubicBezTo>
                  <a:cubicBezTo>
                    <a:pt x="79" y="48"/>
                    <a:pt x="79" y="48"/>
                    <a:pt x="79" y="47"/>
                  </a:cubicBezTo>
                  <a:cubicBezTo>
                    <a:pt x="78" y="47"/>
                    <a:pt x="78" y="46"/>
                    <a:pt x="78" y="46"/>
                  </a:cubicBezTo>
                  <a:cubicBezTo>
                    <a:pt x="78" y="46"/>
                    <a:pt x="78" y="45"/>
                    <a:pt x="77" y="45"/>
                  </a:cubicBezTo>
                  <a:cubicBezTo>
                    <a:pt x="77" y="45"/>
                    <a:pt x="77" y="44"/>
                    <a:pt x="77" y="45"/>
                  </a:cubicBezTo>
                  <a:cubicBezTo>
                    <a:pt x="77" y="45"/>
                    <a:pt x="77" y="45"/>
                    <a:pt x="77" y="46"/>
                  </a:cubicBezTo>
                  <a:cubicBezTo>
                    <a:pt x="77" y="46"/>
                    <a:pt x="76" y="46"/>
                    <a:pt x="76" y="46"/>
                  </a:cubicBezTo>
                  <a:cubicBezTo>
                    <a:pt x="76" y="46"/>
                    <a:pt x="76" y="46"/>
                    <a:pt x="76" y="46"/>
                  </a:cubicBezTo>
                  <a:cubicBezTo>
                    <a:pt x="76" y="47"/>
                    <a:pt x="77" y="47"/>
                    <a:pt x="76" y="47"/>
                  </a:cubicBezTo>
                  <a:cubicBezTo>
                    <a:pt x="76" y="48"/>
                    <a:pt x="76" y="47"/>
                    <a:pt x="76" y="48"/>
                  </a:cubicBezTo>
                  <a:cubicBezTo>
                    <a:pt x="75" y="48"/>
                    <a:pt x="76" y="49"/>
                    <a:pt x="76" y="49"/>
                  </a:cubicBezTo>
                  <a:cubicBezTo>
                    <a:pt x="75" y="49"/>
                    <a:pt x="76" y="49"/>
                    <a:pt x="75" y="49"/>
                  </a:cubicBezTo>
                  <a:cubicBezTo>
                    <a:pt x="75" y="49"/>
                    <a:pt x="75" y="49"/>
                    <a:pt x="74" y="50"/>
                  </a:cubicBezTo>
                  <a:cubicBezTo>
                    <a:pt x="74" y="50"/>
                    <a:pt x="74" y="51"/>
                    <a:pt x="74" y="51"/>
                  </a:cubicBezTo>
                  <a:cubicBezTo>
                    <a:pt x="73" y="51"/>
                    <a:pt x="73" y="50"/>
                    <a:pt x="74" y="49"/>
                  </a:cubicBezTo>
                  <a:cubicBezTo>
                    <a:pt x="75" y="49"/>
                    <a:pt x="75" y="48"/>
                    <a:pt x="75" y="47"/>
                  </a:cubicBezTo>
                  <a:cubicBezTo>
                    <a:pt x="74" y="47"/>
                    <a:pt x="74" y="48"/>
                    <a:pt x="73" y="47"/>
                  </a:cubicBezTo>
                  <a:cubicBezTo>
                    <a:pt x="73" y="47"/>
                    <a:pt x="74" y="46"/>
                    <a:pt x="74" y="45"/>
                  </a:cubicBezTo>
                  <a:cubicBezTo>
                    <a:pt x="74" y="45"/>
                    <a:pt x="74" y="46"/>
                    <a:pt x="74" y="45"/>
                  </a:cubicBezTo>
                  <a:close/>
                  <a:moveTo>
                    <a:pt x="76" y="43"/>
                  </a:moveTo>
                  <a:cubicBezTo>
                    <a:pt x="76" y="44"/>
                    <a:pt x="77" y="44"/>
                    <a:pt x="77" y="44"/>
                  </a:cubicBezTo>
                  <a:cubicBezTo>
                    <a:pt x="78" y="44"/>
                    <a:pt x="78" y="45"/>
                    <a:pt x="79" y="45"/>
                  </a:cubicBezTo>
                  <a:cubicBezTo>
                    <a:pt x="79" y="45"/>
                    <a:pt x="79" y="44"/>
                    <a:pt x="79" y="43"/>
                  </a:cubicBezTo>
                  <a:cubicBezTo>
                    <a:pt x="79" y="43"/>
                    <a:pt x="79" y="43"/>
                    <a:pt x="78" y="43"/>
                  </a:cubicBezTo>
                  <a:cubicBezTo>
                    <a:pt x="78" y="43"/>
                    <a:pt x="78" y="43"/>
                    <a:pt x="77" y="43"/>
                  </a:cubicBezTo>
                  <a:cubicBezTo>
                    <a:pt x="77" y="43"/>
                    <a:pt x="77" y="43"/>
                    <a:pt x="76" y="43"/>
                  </a:cubicBezTo>
                  <a:close/>
                  <a:moveTo>
                    <a:pt x="77" y="54"/>
                  </a:moveTo>
                  <a:cubicBezTo>
                    <a:pt x="77" y="54"/>
                    <a:pt x="77" y="53"/>
                    <a:pt x="78" y="53"/>
                  </a:cubicBezTo>
                  <a:cubicBezTo>
                    <a:pt x="78" y="53"/>
                    <a:pt x="78" y="52"/>
                    <a:pt x="77" y="52"/>
                  </a:cubicBezTo>
                  <a:cubicBezTo>
                    <a:pt x="76" y="51"/>
                    <a:pt x="76" y="53"/>
                    <a:pt x="76" y="54"/>
                  </a:cubicBezTo>
                  <a:cubicBezTo>
                    <a:pt x="76" y="54"/>
                    <a:pt x="77" y="54"/>
                    <a:pt x="77" y="54"/>
                  </a:cubicBezTo>
                  <a:close/>
                  <a:moveTo>
                    <a:pt x="81" y="47"/>
                  </a:moveTo>
                  <a:cubicBezTo>
                    <a:pt x="80" y="47"/>
                    <a:pt x="81" y="48"/>
                    <a:pt x="81" y="48"/>
                  </a:cubicBezTo>
                  <a:cubicBezTo>
                    <a:pt x="82" y="48"/>
                    <a:pt x="83" y="47"/>
                    <a:pt x="83" y="47"/>
                  </a:cubicBezTo>
                  <a:cubicBezTo>
                    <a:pt x="83" y="47"/>
                    <a:pt x="82" y="47"/>
                    <a:pt x="82" y="46"/>
                  </a:cubicBezTo>
                  <a:cubicBezTo>
                    <a:pt x="82" y="47"/>
                    <a:pt x="82" y="46"/>
                    <a:pt x="82" y="46"/>
                  </a:cubicBezTo>
                  <a:cubicBezTo>
                    <a:pt x="81" y="45"/>
                    <a:pt x="82" y="46"/>
                    <a:pt x="81" y="46"/>
                  </a:cubicBezTo>
                  <a:cubicBezTo>
                    <a:pt x="81" y="47"/>
                    <a:pt x="81" y="47"/>
                    <a:pt x="81" y="47"/>
                  </a:cubicBezTo>
                  <a:close/>
                  <a:moveTo>
                    <a:pt x="83" y="45"/>
                  </a:moveTo>
                  <a:cubicBezTo>
                    <a:pt x="83" y="46"/>
                    <a:pt x="83" y="47"/>
                    <a:pt x="84" y="46"/>
                  </a:cubicBezTo>
                  <a:cubicBezTo>
                    <a:pt x="84" y="46"/>
                    <a:pt x="84" y="45"/>
                    <a:pt x="85" y="45"/>
                  </a:cubicBezTo>
                  <a:cubicBezTo>
                    <a:pt x="85" y="45"/>
                    <a:pt x="84" y="44"/>
                    <a:pt x="84" y="44"/>
                  </a:cubicBezTo>
                  <a:cubicBezTo>
                    <a:pt x="83" y="44"/>
                    <a:pt x="83" y="45"/>
                    <a:pt x="83" y="45"/>
                  </a:cubicBezTo>
                  <a:close/>
                  <a:moveTo>
                    <a:pt x="85" y="41"/>
                  </a:moveTo>
                  <a:cubicBezTo>
                    <a:pt x="85" y="41"/>
                    <a:pt x="83" y="42"/>
                    <a:pt x="84" y="43"/>
                  </a:cubicBezTo>
                  <a:cubicBezTo>
                    <a:pt x="85" y="43"/>
                    <a:pt x="85" y="41"/>
                    <a:pt x="86" y="41"/>
                  </a:cubicBezTo>
                  <a:cubicBezTo>
                    <a:pt x="85" y="41"/>
                    <a:pt x="85" y="41"/>
                    <a:pt x="85" y="41"/>
                  </a:cubicBezTo>
                  <a:close/>
                  <a:moveTo>
                    <a:pt x="88" y="39"/>
                  </a:moveTo>
                  <a:cubicBezTo>
                    <a:pt x="88" y="39"/>
                    <a:pt x="88" y="38"/>
                    <a:pt x="88" y="38"/>
                  </a:cubicBezTo>
                  <a:cubicBezTo>
                    <a:pt x="88" y="37"/>
                    <a:pt x="88" y="37"/>
                    <a:pt x="88" y="36"/>
                  </a:cubicBezTo>
                  <a:cubicBezTo>
                    <a:pt x="88" y="36"/>
                    <a:pt x="89" y="36"/>
                    <a:pt x="89" y="36"/>
                  </a:cubicBezTo>
                  <a:cubicBezTo>
                    <a:pt x="89" y="36"/>
                    <a:pt x="89" y="35"/>
                    <a:pt x="89" y="34"/>
                  </a:cubicBezTo>
                  <a:cubicBezTo>
                    <a:pt x="89" y="34"/>
                    <a:pt x="89" y="35"/>
                    <a:pt x="88" y="35"/>
                  </a:cubicBezTo>
                  <a:cubicBezTo>
                    <a:pt x="88" y="35"/>
                    <a:pt x="88" y="34"/>
                    <a:pt x="88" y="34"/>
                  </a:cubicBezTo>
                  <a:cubicBezTo>
                    <a:pt x="89" y="34"/>
                    <a:pt x="89" y="34"/>
                    <a:pt x="89" y="33"/>
                  </a:cubicBezTo>
                  <a:cubicBezTo>
                    <a:pt x="89" y="33"/>
                    <a:pt x="88" y="33"/>
                    <a:pt x="88" y="33"/>
                  </a:cubicBezTo>
                  <a:cubicBezTo>
                    <a:pt x="88" y="33"/>
                    <a:pt x="88" y="35"/>
                    <a:pt x="87" y="34"/>
                  </a:cubicBezTo>
                  <a:cubicBezTo>
                    <a:pt x="87" y="34"/>
                    <a:pt x="88" y="32"/>
                    <a:pt x="88" y="32"/>
                  </a:cubicBezTo>
                  <a:cubicBezTo>
                    <a:pt x="87" y="31"/>
                    <a:pt x="87" y="32"/>
                    <a:pt x="87" y="32"/>
                  </a:cubicBezTo>
                  <a:cubicBezTo>
                    <a:pt x="87" y="32"/>
                    <a:pt x="87" y="32"/>
                    <a:pt x="86" y="32"/>
                  </a:cubicBezTo>
                  <a:cubicBezTo>
                    <a:pt x="86" y="32"/>
                    <a:pt x="87" y="33"/>
                    <a:pt x="86" y="33"/>
                  </a:cubicBezTo>
                  <a:cubicBezTo>
                    <a:pt x="86" y="33"/>
                    <a:pt x="86" y="31"/>
                    <a:pt x="85" y="32"/>
                  </a:cubicBezTo>
                  <a:cubicBezTo>
                    <a:pt x="85" y="32"/>
                    <a:pt x="86" y="33"/>
                    <a:pt x="86" y="33"/>
                  </a:cubicBezTo>
                  <a:cubicBezTo>
                    <a:pt x="86" y="34"/>
                    <a:pt x="86" y="34"/>
                    <a:pt x="85" y="34"/>
                  </a:cubicBezTo>
                  <a:cubicBezTo>
                    <a:pt x="85" y="33"/>
                    <a:pt x="84" y="32"/>
                    <a:pt x="84" y="33"/>
                  </a:cubicBezTo>
                  <a:cubicBezTo>
                    <a:pt x="84" y="33"/>
                    <a:pt x="85" y="33"/>
                    <a:pt x="84" y="34"/>
                  </a:cubicBezTo>
                  <a:cubicBezTo>
                    <a:pt x="84" y="34"/>
                    <a:pt x="83" y="33"/>
                    <a:pt x="83" y="34"/>
                  </a:cubicBezTo>
                  <a:cubicBezTo>
                    <a:pt x="84" y="34"/>
                    <a:pt x="85" y="34"/>
                    <a:pt x="85" y="35"/>
                  </a:cubicBezTo>
                  <a:cubicBezTo>
                    <a:pt x="85" y="35"/>
                    <a:pt x="84" y="35"/>
                    <a:pt x="84" y="35"/>
                  </a:cubicBezTo>
                  <a:cubicBezTo>
                    <a:pt x="84" y="35"/>
                    <a:pt x="85" y="35"/>
                    <a:pt x="84" y="36"/>
                  </a:cubicBezTo>
                  <a:cubicBezTo>
                    <a:pt x="84" y="36"/>
                    <a:pt x="84" y="35"/>
                    <a:pt x="84" y="35"/>
                  </a:cubicBezTo>
                  <a:cubicBezTo>
                    <a:pt x="83" y="35"/>
                    <a:pt x="83" y="35"/>
                    <a:pt x="82" y="35"/>
                  </a:cubicBezTo>
                  <a:cubicBezTo>
                    <a:pt x="82" y="35"/>
                    <a:pt x="81" y="35"/>
                    <a:pt x="81" y="36"/>
                  </a:cubicBezTo>
                  <a:cubicBezTo>
                    <a:pt x="81" y="36"/>
                    <a:pt x="82" y="36"/>
                    <a:pt x="82" y="36"/>
                  </a:cubicBezTo>
                  <a:cubicBezTo>
                    <a:pt x="82" y="36"/>
                    <a:pt x="82" y="36"/>
                    <a:pt x="82" y="36"/>
                  </a:cubicBezTo>
                  <a:cubicBezTo>
                    <a:pt x="83" y="37"/>
                    <a:pt x="83" y="37"/>
                    <a:pt x="82" y="37"/>
                  </a:cubicBezTo>
                  <a:cubicBezTo>
                    <a:pt x="81" y="37"/>
                    <a:pt x="81" y="37"/>
                    <a:pt x="82" y="37"/>
                  </a:cubicBezTo>
                  <a:cubicBezTo>
                    <a:pt x="82" y="37"/>
                    <a:pt x="82" y="37"/>
                    <a:pt x="83" y="38"/>
                  </a:cubicBezTo>
                  <a:cubicBezTo>
                    <a:pt x="83" y="38"/>
                    <a:pt x="83" y="37"/>
                    <a:pt x="83" y="38"/>
                  </a:cubicBezTo>
                  <a:cubicBezTo>
                    <a:pt x="83" y="38"/>
                    <a:pt x="81" y="38"/>
                    <a:pt x="81" y="39"/>
                  </a:cubicBezTo>
                  <a:cubicBezTo>
                    <a:pt x="81" y="39"/>
                    <a:pt x="82" y="39"/>
                    <a:pt x="82" y="39"/>
                  </a:cubicBezTo>
                  <a:cubicBezTo>
                    <a:pt x="82" y="39"/>
                    <a:pt x="83" y="39"/>
                    <a:pt x="83" y="39"/>
                  </a:cubicBezTo>
                  <a:cubicBezTo>
                    <a:pt x="83" y="39"/>
                    <a:pt x="82" y="40"/>
                    <a:pt x="82" y="40"/>
                  </a:cubicBezTo>
                  <a:cubicBezTo>
                    <a:pt x="81" y="40"/>
                    <a:pt x="81" y="40"/>
                    <a:pt x="80" y="41"/>
                  </a:cubicBezTo>
                  <a:cubicBezTo>
                    <a:pt x="80" y="41"/>
                    <a:pt x="80" y="41"/>
                    <a:pt x="81" y="42"/>
                  </a:cubicBezTo>
                  <a:cubicBezTo>
                    <a:pt x="81" y="42"/>
                    <a:pt x="82" y="41"/>
                    <a:pt x="82" y="41"/>
                  </a:cubicBezTo>
                  <a:cubicBezTo>
                    <a:pt x="83" y="42"/>
                    <a:pt x="82" y="42"/>
                    <a:pt x="82" y="42"/>
                  </a:cubicBezTo>
                  <a:cubicBezTo>
                    <a:pt x="83" y="43"/>
                    <a:pt x="83" y="42"/>
                    <a:pt x="83" y="42"/>
                  </a:cubicBezTo>
                  <a:cubicBezTo>
                    <a:pt x="83" y="41"/>
                    <a:pt x="83" y="41"/>
                    <a:pt x="83" y="41"/>
                  </a:cubicBezTo>
                  <a:cubicBezTo>
                    <a:pt x="84" y="40"/>
                    <a:pt x="84" y="40"/>
                    <a:pt x="85" y="39"/>
                  </a:cubicBezTo>
                  <a:cubicBezTo>
                    <a:pt x="85" y="39"/>
                    <a:pt x="85" y="38"/>
                    <a:pt x="85" y="39"/>
                  </a:cubicBezTo>
                  <a:cubicBezTo>
                    <a:pt x="86" y="39"/>
                    <a:pt x="85" y="40"/>
                    <a:pt x="86" y="40"/>
                  </a:cubicBezTo>
                  <a:cubicBezTo>
                    <a:pt x="86" y="40"/>
                    <a:pt x="88" y="39"/>
                    <a:pt x="88" y="39"/>
                  </a:cubicBezTo>
                  <a:close/>
                  <a:moveTo>
                    <a:pt x="93" y="30"/>
                  </a:moveTo>
                  <a:cubicBezTo>
                    <a:pt x="92" y="29"/>
                    <a:pt x="91" y="29"/>
                    <a:pt x="91" y="29"/>
                  </a:cubicBezTo>
                  <a:cubicBezTo>
                    <a:pt x="90" y="29"/>
                    <a:pt x="90" y="29"/>
                    <a:pt x="90" y="30"/>
                  </a:cubicBezTo>
                  <a:cubicBezTo>
                    <a:pt x="91" y="30"/>
                    <a:pt x="92" y="31"/>
                    <a:pt x="91" y="31"/>
                  </a:cubicBezTo>
                  <a:cubicBezTo>
                    <a:pt x="90" y="32"/>
                    <a:pt x="90" y="31"/>
                    <a:pt x="90" y="31"/>
                  </a:cubicBezTo>
                  <a:cubicBezTo>
                    <a:pt x="90" y="31"/>
                    <a:pt x="90" y="31"/>
                    <a:pt x="89" y="31"/>
                  </a:cubicBezTo>
                  <a:cubicBezTo>
                    <a:pt x="89" y="31"/>
                    <a:pt x="88" y="31"/>
                    <a:pt x="89" y="32"/>
                  </a:cubicBezTo>
                  <a:cubicBezTo>
                    <a:pt x="90" y="33"/>
                    <a:pt x="90" y="33"/>
                    <a:pt x="91" y="32"/>
                  </a:cubicBezTo>
                  <a:cubicBezTo>
                    <a:pt x="92" y="32"/>
                    <a:pt x="92" y="32"/>
                    <a:pt x="92" y="32"/>
                  </a:cubicBezTo>
                  <a:cubicBezTo>
                    <a:pt x="93" y="32"/>
                    <a:pt x="93" y="32"/>
                    <a:pt x="93" y="32"/>
                  </a:cubicBezTo>
                  <a:cubicBezTo>
                    <a:pt x="94" y="32"/>
                    <a:pt x="94" y="31"/>
                    <a:pt x="94" y="30"/>
                  </a:cubicBezTo>
                  <a:cubicBezTo>
                    <a:pt x="93" y="30"/>
                    <a:pt x="93" y="30"/>
                    <a:pt x="93" y="30"/>
                  </a:cubicBezTo>
                  <a:close/>
                  <a:moveTo>
                    <a:pt x="91" y="29"/>
                  </a:moveTo>
                  <a:cubicBezTo>
                    <a:pt x="92" y="29"/>
                    <a:pt x="92" y="29"/>
                    <a:pt x="93" y="29"/>
                  </a:cubicBezTo>
                  <a:cubicBezTo>
                    <a:pt x="93" y="29"/>
                    <a:pt x="93" y="28"/>
                    <a:pt x="93" y="28"/>
                  </a:cubicBezTo>
                  <a:cubicBezTo>
                    <a:pt x="93" y="28"/>
                    <a:pt x="93" y="27"/>
                    <a:pt x="93" y="27"/>
                  </a:cubicBezTo>
                  <a:cubicBezTo>
                    <a:pt x="92" y="27"/>
                    <a:pt x="92" y="28"/>
                    <a:pt x="92" y="28"/>
                  </a:cubicBezTo>
                  <a:cubicBezTo>
                    <a:pt x="92" y="28"/>
                    <a:pt x="92" y="28"/>
                    <a:pt x="91" y="27"/>
                  </a:cubicBezTo>
                  <a:cubicBezTo>
                    <a:pt x="91" y="27"/>
                    <a:pt x="91" y="27"/>
                    <a:pt x="91" y="27"/>
                  </a:cubicBezTo>
                  <a:cubicBezTo>
                    <a:pt x="91" y="27"/>
                    <a:pt x="91" y="28"/>
                    <a:pt x="91" y="28"/>
                  </a:cubicBezTo>
                  <a:cubicBezTo>
                    <a:pt x="91" y="28"/>
                    <a:pt x="91" y="29"/>
                    <a:pt x="91" y="29"/>
                  </a:cubicBezTo>
                  <a:close/>
                  <a:moveTo>
                    <a:pt x="94" y="28"/>
                  </a:moveTo>
                  <a:cubicBezTo>
                    <a:pt x="93" y="30"/>
                    <a:pt x="95" y="29"/>
                    <a:pt x="95" y="28"/>
                  </a:cubicBezTo>
                  <a:cubicBezTo>
                    <a:pt x="96" y="27"/>
                    <a:pt x="94" y="27"/>
                    <a:pt x="94" y="26"/>
                  </a:cubicBezTo>
                  <a:cubicBezTo>
                    <a:pt x="94" y="26"/>
                    <a:pt x="94" y="26"/>
                    <a:pt x="94" y="26"/>
                  </a:cubicBezTo>
                  <a:cubicBezTo>
                    <a:pt x="94" y="26"/>
                    <a:pt x="93" y="26"/>
                    <a:pt x="93" y="27"/>
                  </a:cubicBezTo>
                  <a:cubicBezTo>
                    <a:pt x="94" y="27"/>
                    <a:pt x="94" y="28"/>
                    <a:pt x="94" y="28"/>
                  </a:cubicBezTo>
                  <a:close/>
                  <a:moveTo>
                    <a:pt x="96" y="28"/>
                  </a:moveTo>
                  <a:cubicBezTo>
                    <a:pt x="98" y="28"/>
                    <a:pt x="98" y="27"/>
                    <a:pt x="98" y="26"/>
                  </a:cubicBezTo>
                  <a:cubicBezTo>
                    <a:pt x="99" y="25"/>
                    <a:pt x="99" y="25"/>
                    <a:pt x="99" y="24"/>
                  </a:cubicBezTo>
                  <a:cubicBezTo>
                    <a:pt x="100" y="24"/>
                    <a:pt x="100" y="23"/>
                    <a:pt x="100" y="23"/>
                  </a:cubicBezTo>
                  <a:cubicBezTo>
                    <a:pt x="99" y="24"/>
                    <a:pt x="99" y="23"/>
                    <a:pt x="99" y="23"/>
                  </a:cubicBezTo>
                  <a:cubicBezTo>
                    <a:pt x="99" y="22"/>
                    <a:pt x="98" y="24"/>
                    <a:pt x="98" y="24"/>
                  </a:cubicBezTo>
                  <a:cubicBezTo>
                    <a:pt x="98" y="24"/>
                    <a:pt x="97" y="23"/>
                    <a:pt x="97" y="23"/>
                  </a:cubicBezTo>
                  <a:cubicBezTo>
                    <a:pt x="97" y="23"/>
                    <a:pt x="97" y="22"/>
                    <a:pt x="97" y="22"/>
                  </a:cubicBezTo>
                  <a:cubicBezTo>
                    <a:pt x="97" y="22"/>
                    <a:pt x="97" y="22"/>
                    <a:pt x="97" y="22"/>
                  </a:cubicBezTo>
                  <a:cubicBezTo>
                    <a:pt x="96" y="22"/>
                    <a:pt x="97" y="22"/>
                    <a:pt x="96" y="22"/>
                  </a:cubicBezTo>
                  <a:cubicBezTo>
                    <a:pt x="96" y="22"/>
                    <a:pt x="96" y="22"/>
                    <a:pt x="96" y="22"/>
                  </a:cubicBezTo>
                  <a:cubicBezTo>
                    <a:pt x="96" y="22"/>
                    <a:pt x="96" y="23"/>
                    <a:pt x="96" y="23"/>
                  </a:cubicBezTo>
                  <a:cubicBezTo>
                    <a:pt x="96" y="23"/>
                    <a:pt x="95" y="23"/>
                    <a:pt x="95" y="23"/>
                  </a:cubicBezTo>
                  <a:cubicBezTo>
                    <a:pt x="95" y="23"/>
                    <a:pt x="94" y="23"/>
                    <a:pt x="94" y="24"/>
                  </a:cubicBezTo>
                  <a:cubicBezTo>
                    <a:pt x="95" y="24"/>
                    <a:pt x="95" y="24"/>
                    <a:pt x="95" y="24"/>
                  </a:cubicBezTo>
                  <a:cubicBezTo>
                    <a:pt x="94" y="25"/>
                    <a:pt x="94" y="24"/>
                    <a:pt x="94" y="24"/>
                  </a:cubicBezTo>
                  <a:cubicBezTo>
                    <a:pt x="93" y="25"/>
                    <a:pt x="94" y="25"/>
                    <a:pt x="94" y="25"/>
                  </a:cubicBezTo>
                  <a:cubicBezTo>
                    <a:pt x="95" y="26"/>
                    <a:pt x="95" y="26"/>
                    <a:pt x="96" y="27"/>
                  </a:cubicBezTo>
                  <a:cubicBezTo>
                    <a:pt x="96" y="27"/>
                    <a:pt x="96" y="27"/>
                    <a:pt x="96" y="28"/>
                  </a:cubicBezTo>
                  <a:close/>
                  <a:moveTo>
                    <a:pt x="101" y="25"/>
                  </a:moveTo>
                  <a:cubicBezTo>
                    <a:pt x="101" y="25"/>
                    <a:pt x="101" y="23"/>
                    <a:pt x="100" y="24"/>
                  </a:cubicBezTo>
                  <a:cubicBezTo>
                    <a:pt x="100" y="24"/>
                    <a:pt x="100" y="24"/>
                    <a:pt x="100" y="24"/>
                  </a:cubicBezTo>
                  <a:cubicBezTo>
                    <a:pt x="100" y="25"/>
                    <a:pt x="99" y="25"/>
                    <a:pt x="99" y="25"/>
                  </a:cubicBezTo>
                  <a:cubicBezTo>
                    <a:pt x="99" y="25"/>
                    <a:pt x="99" y="26"/>
                    <a:pt x="99" y="27"/>
                  </a:cubicBezTo>
                  <a:cubicBezTo>
                    <a:pt x="100" y="27"/>
                    <a:pt x="100" y="26"/>
                    <a:pt x="100" y="26"/>
                  </a:cubicBezTo>
                  <a:cubicBezTo>
                    <a:pt x="100" y="25"/>
                    <a:pt x="100" y="25"/>
                    <a:pt x="101" y="25"/>
                  </a:cubicBezTo>
                  <a:close/>
                  <a:moveTo>
                    <a:pt x="94" y="23"/>
                  </a:moveTo>
                  <a:cubicBezTo>
                    <a:pt x="94" y="23"/>
                    <a:pt x="95" y="23"/>
                    <a:pt x="95" y="22"/>
                  </a:cubicBezTo>
                  <a:cubicBezTo>
                    <a:pt x="95" y="21"/>
                    <a:pt x="94" y="22"/>
                    <a:pt x="94" y="22"/>
                  </a:cubicBezTo>
                  <a:cubicBezTo>
                    <a:pt x="94" y="21"/>
                    <a:pt x="93" y="21"/>
                    <a:pt x="93" y="22"/>
                  </a:cubicBezTo>
                  <a:cubicBezTo>
                    <a:pt x="93" y="23"/>
                    <a:pt x="93" y="23"/>
                    <a:pt x="93" y="24"/>
                  </a:cubicBezTo>
                  <a:cubicBezTo>
                    <a:pt x="94" y="24"/>
                    <a:pt x="94" y="23"/>
                    <a:pt x="94" y="23"/>
                  </a:cubicBezTo>
                  <a:close/>
                  <a:moveTo>
                    <a:pt x="95" y="21"/>
                  </a:moveTo>
                  <a:cubicBezTo>
                    <a:pt x="95" y="21"/>
                    <a:pt x="96" y="21"/>
                    <a:pt x="96" y="21"/>
                  </a:cubicBezTo>
                  <a:cubicBezTo>
                    <a:pt x="97" y="21"/>
                    <a:pt x="97" y="21"/>
                    <a:pt x="97" y="21"/>
                  </a:cubicBezTo>
                  <a:cubicBezTo>
                    <a:pt x="97" y="20"/>
                    <a:pt x="97" y="20"/>
                    <a:pt x="97" y="20"/>
                  </a:cubicBezTo>
                  <a:cubicBezTo>
                    <a:pt x="97" y="19"/>
                    <a:pt x="97" y="19"/>
                    <a:pt x="97" y="19"/>
                  </a:cubicBezTo>
                  <a:cubicBezTo>
                    <a:pt x="97" y="19"/>
                    <a:pt x="97" y="19"/>
                    <a:pt x="97" y="18"/>
                  </a:cubicBezTo>
                  <a:cubicBezTo>
                    <a:pt x="96" y="19"/>
                    <a:pt x="96" y="19"/>
                    <a:pt x="96" y="19"/>
                  </a:cubicBezTo>
                  <a:cubicBezTo>
                    <a:pt x="96" y="20"/>
                    <a:pt x="96" y="20"/>
                    <a:pt x="96" y="20"/>
                  </a:cubicBezTo>
                  <a:cubicBezTo>
                    <a:pt x="96" y="20"/>
                    <a:pt x="95" y="20"/>
                    <a:pt x="95" y="21"/>
                  </a:cubicBezTo>
                  <a:close/>
                  <a:moveTo>
                    <a:pt x="98" y="21"/>
                  </a:moveTo>
                  <a:cubicBezTo>
                    <a:pt x="98" y="21"/>
                    <a:pt x="98" y="21"/>
                    <a:pt x="98" y="21"/>
                  </a:cubicBezTo>
                  <a:cubicBezTo>
                    <a:pt x="98" y="22"/>
                    <a:pt x="99" y="22"/>
                    <a:pt x="99" y="22"/>
                  </a:cubicBezTo>
                  <a:cubicBezTo>
                    <a:pt x="100" y="21"/>
                    <a:pt x="98" y="20"/>
                    <a:pt x="98" y="21"/>
                  </a:cubicBezTo>
                  <a:cubicBezTo>
                    <a:pt x="98" y="21"/>
                    <a:pt x="98" y="20"/>
                    <a:pt x="98" y="21"/>
                  </a:cubicBezTo>
                  <a:close/>
                  <a:moveTo>
                    <a:pt x="102" y="22"/>
                  </a:moveTo>
                  <a:cubicBezTo>
                    <a:pt x="102" y="22"/>
                    <a:pt x="102" y="22"/>
                    <a:pt x="102" y="22"/>
                  </a:cubicBezTo>
                  <a:cubicBezTo>
                    <a:pt x="103" y="21"/>
                    <a:pt x="103" y="21"/>
                    <a:pt x="103" y="21"/>
                  </a:cubicBezTo>
                  <a:cubicBezTo>
                    <a:pt x="102" y="21"/>
                    <a:pt x="102" y="21"/>
                    <a:pt x="102" y="21"/>
                  </a:cubicBezTo>
                  <a:cubicBezTo>
                    <a:pt x="102" y="20"/>
                    <a:pt x="102" y="20"/>
                    <a:pt x="102" y="20"/>
                  </a:cubicBezTo>
                  <a:cubicBezTo>
                    <a:pt x="101" y="19"/>
                    <a:pt x="101" y="19"/>
                    <a:pt x="101" y="20"/>
                  </a:cubicBezTo>
                  <a:cubicBezTo>
                    <a:pt x="100" y="20"/>
                    <a:pt x="101" y="20"/>
                    <a:pt x="101" y="19"/>
                  </a:cubicBezTo>
                  <a:cubicBezTo>
                    <a:pt x="100" y="19"/>
                    <a:pt x="100" y="19"/>
                    <a:pt x="100" y="18"/>
                  </a:cubicBezTo>
                  <a:cubicBezTo>
                    <a:pt x="100" y="18"/>
                    <a:pt x="100" y="18"/>
                    <a:pt x="100" y="18"/>
                  </a:cubicBezTo>
                  <a:cubicBezTo>
                    <a:pt x="100" y="18"/>
                    <a:pt x="99" y="18"/>
                    <a:pt x="99" y="18"/>
                  </a:cubicBezTo>
                  <a:cubicBezTo>
                    <a:pt x="99" y="19"/>
                    <a:pt x="99" y="18"/>
                    <a:pt x="99" y="19"/>
                  </a:cubicBezTo>
                  <a:cubicBezTo>
                    <a:pt x="99" y="19"/>
                    <a:pt x="100" y="19"/>
                    <a:pt x="100" y="20"/>
                  </a:cubicBezTo>
                  <a:cubicBezTo>
                    <a:pt x="100" y="20"/>
                    <a:pt x="100" y="20"/>
                    <a:pt x="100" y="20"/>
                  </a:cubicBezTo>
                  <a:cubicBezTo>
                    <a:pt x="100" y="21"/>
                    <a:pt x="100" y="21"/>
                    <a:pt x="100" y="22"/>
                  </a:cubicBezTo>
                  <a:cubicBezTo>
                    <a:pt x="100" y="22"/>
                    <a:pt x="100" y="22"/>
                    <a:pt x="101" y="22"/>
                  </a:cubicBezTo>
                  <a:cubicBezTo>
                    <a:pt x="101" y="22"/>
                    <a:pt x="101" y="22"/>
                    <a:pt x="102" y="22"/>
                  </a:cubicBezTo>
                  <a:close/>
                  <a:moveTo>
                    <a:pt x="105" y="22"/>
                  </a:moveTo>
                  <a:cubicBezTo>
                    <a:pt x="106" y="22"/>
                    <a:pt x="105" y="22"/>
                    <a:pt x="106" y="22"/>
                  </a:cubicBezTo>
                  <a:cubicBezTo>
                    <a:pt x="106" y="21"/>
                    <a:pt x="106" y="21"/>
                    <a:pt x="106" y="22"/>
                  </a:cubicBezTo>
                  <a:cubicBezTo>
                    <a:pt x="106" y="22"/>
                    <a:pt x="106" y="22"/>
                    <a:pt x="106" y="22"/>
                  </a:cubicBezTo>
                  <a:cubicBezTo>
                    <a:pt x="107" y="22"/>
                    <a:pt x="107" y="22"/>
                    <a:pt x="107" y="22"/>
                  </a:cubicBezTo>
                  <a:cubicBezTo>
                    <a:pt x="107" y="22"/>
                    <a:pt x="107" y="23"/>
                    <a:pt x="107" y="22"/>
                  </a:cubicBezTo>
                  <a:cubicBezTo>
                    <a:pt x="107" y="22"/>
                    <a:pt x="107" y="21"/>
                    <a:pt x="107" y="21"/>
                  </a:cubicBezTo>
                  <a:cubicBezTo>
                    <a:pt x="107" y="21"/>
                    <a:pt x="107" y="20"/>
                    <a:pt x="107" y="20"/>
                  </a:cubicBezTo>
                  <a:cubicBezTo>
                    <a:pt x="107" y="19"/>
                    <a:pt x="107" y="19"/>
                    <a:pt x="107" y="19"/>
                  </a:cubicBezTo>
                  <a:cubicBezTo>
                    <a:pt x="106" y="18"/>
                    <a:pt x="106" y="19"/>
                    <a:pt x="106" y="19"/>
                  </a:cubicBezTo>
                  <a:cubicBezTo>
                    <a:pt x="105" y="20"/>
                    <a:pt x="105" y="20"/>
                    <a:pt x="105" y="20"/>
                  </a:cubicBezTo>
                  <a:cubicBezTo>
                    <a:pt x="105" y="21"/>
                    <a:pt x="105" y="21"/>
                    <a:pt x="105" y="22"/>
                  </a:cubicBezTo>
                  <a:cubicBezTo>
                    <a:pt x="105" y="22"/>
                    <a:pt x="105" y="22"/>
                    <a:pt x="105" y="22"/>
                  </a:cubicBezTo>
                  <a:close/>
                  <a:moveTo>
                    <a:pt x="106" y="26"/>
                  </a:moveTo>
                  <a:cubicBezTo>
                    <a:pt x="106" y="26"/>
                    <a:pt x="105" y="26"/>
                    <a:pt x="106" y="27"/>
                  </a:cubicBezTo>
                  <a:cubicBezTo>
                    <a:pt x="106" y="28"/>
                    <a:pt x="106" y="28"/>
                    <a:pt x="107" y="27"/>
                  </a:cubicBezTo>
                  <a:cubicBezTo>
                    <a:pt x="107" y="27"/>
                    <a:pt x="107" y="26"/>
                    <a:pt x="107" y="26"/>
                  </a:cubicBezTo>
                  <a:cubicBezTo>
                    <a:pt x="107" y="25"/>
                    <a:pt x="106" y="25"/>
                    <a:pt x="106" y="26"/>
                  </a:cubicBezTo>
                  <a:cubicBezTo>
                    <a:pt x="106" y="26"/>
                    <a:pt x="106" y="25"/>
                    <a:pt x="106" y="26"/>
                  </a:cubicBezTo>
                  <a:close/>
                  <a:moveTo>
                    <a:pt x="107" y="23"/>
                  </a:moveTo>
                  <a:cubicBezTo>
                    <a:pt x="107" y="24"/>
                    <a:pt x="107" y="25"/>
                    <a:pt x="108" y="25"/>
                  </a:cubicBezTo>
                  <a:cubicBezTo>
                    <a:pt x="109" y="25"/>
                    <a:pt x="109" y="24"/>
                    <a:pt x="109" y="24"/>
                  </a:cubicBezTo>
                  <a:cubicBezTo>
                    <a:pt x="109" y="24"/>
                    <a:pt x="109" y="24"/>
                    <a:pt x="109" y="23"/>
                  </a:cubicBezTo>
                  <a:cubicBezTo>
                    <a:pt x="109" y="23"/>
                    <a:pt x="108" y="23"/>
                    <a:pt x="108" y="23"/>
                  </a:cubicBezTo>
                  <a:cubicBezTo>
                    <a:pt x="108" y="23"/>
                    <a:pt x="108" y="23"/>
                    <a:pt x="107" y="23"/>
                  </a:cubicBezTo>
                  <a:cubicBezTo>
                    <a:pt x="107" y="23"/>
                    <a:pt x="108" y="23"/>
                    <a:pt x="107" y="23"/>
                  </a:cubicBezTo>
                  <a:close/>
                  <a:moveTo>
                    <a:pt x="122" y="18"/>
                  </a:moveTo>
                  <a:cubicBezTo>
                    <a:pt x="122" y="18"/>
                    <a:pt x="122" y="17"/>
                    <a:pt x="121" y="17"/>
                  </a:cubicBezTo>
                  <a:cubicBezTo>
                    <a:pt x="121" y="17"/>
                    <a:pt x="121" y="17"/>
                    <a:pt x="121" y="16"/>
                  </a:cubicBezTo>
                  <a:cubicBezTo>
                    <a:pt x="120" y="16"/>
                    <a:pt x="120" y="17"/>
                    <a:pt x="120" y="16"/>
                  </a:cubicBezTo>
                  <a:cubicBezTo>
                    <a:pt x="120" y="16"/>
                    <a:pt x="119" y="16"/>
                    <a:pt x="119" y="16"/>
                  </a:cubicBezTo>
                  <a:cubicBezTo>
                    <a:pt x="119" y="16"/>
                    <a:pt x="119" y="17"/>
                    <a:pt x="119" y="17"/>
                  </a:cubicBezTo>
                  <a:cubicBezTo>
                    <a:pt x="119" y="17"/>
                    <a:pt x="118" y="16"/>
                    <a:pt x="118" y="16"/>
                  </a:cubicBezTo>
                  <a:cubicBezTo>
                    <a:pt x="118" y="17"/>
                    <a:pt x="118" y="17"/>
                    <a:pt x="119" y="18"/>
                  </a:cubicBezTo>
                  <a:cubicBezTo>
                    <a:pt x="119" y="18"/>
                    <a:pt x="119" y="18"/>
                    <a:pt x="120" y="18"/>
                  </a:cubicBezTo>
                  <a:cubicBezTo>
                    <a:pt x="120" y="18"/>
                    <a:pt x="121" y="18"/>
                    <a:pt x="121" y="18"/>
                  </a:cubicBezTo>
                  <a:cubicBezTo>
                    <a:pt x="121" y="18"/>
                    <a:pt x="122" y="18"/>
                    <a:pt x="122" y="18"/>
                  </a:cubicBezTo>
                  <a:cubicBezTo>
                    <a:pt x="122" y="18"/>
                    <a:pt x="122" y="18"/>
                    <a:pt x="122" y="18"/>
                  </a:cubicBezTo>
                  <a:close/>
                  <a:moveTo>
                    <a:pt x="123" y="16"/>
                  </a:moveTo>
                  <a:cubicBezTo>
                    <a:pt x="123" y="17"/>
                    <a:pt x="123" y="18"/>
                    <a:pt x="124" y="18"/>
                  </a:cubicBezTo>
                  <a:cubicBezTo>
                    <a:pt x="124" y="18"/>
                    <a:pt x="124" y="17"/>
                    <a:pt x="124" y="17"/>
                  </a:cubicBezTo>
                  <a:cubicBezTo>
                    <a:pt x="125" y="17"/>
                    <a:pt x="124" y="17"/>
                    <a:pt x="124" y="17"/>
                  </a:cubicBezTo>
                  <a:cubicBezTo>
                    <a:pt x="124" y="17"/>
                    <a:pt x="126" y="16"/>
                    <a:pt x="126" y="15"/>
                  </a:cubicBezTo>
                  <a:cubicBezTo>
                    <a:pt x="126" y="15"/>
                    <a:pt x="127" y="14"/>
                    <a:pt x="126" y="13"/>
                  </a:cubicBezTo>
                  <a:cubicBezTo>
                    <a:pt x="126" y="13"/>
                    <a:pt x="125" y="13"/>
                    <a:pt x="125" y="13"/>
                  </a:cubicBezTo>
                  <a:cubicBezTo>
                    <a:pt x="124" y="13"/>
                    <a:pt x="125" y="13"/>
                    <a:pt x="124" y="14"/>
                  </a:cubicBezTo>
                  <a:cubicBezTo>
                    <a:pt x="124" y="14"/>
                    <a:pt x="124" y="14"/>
                    <a:pt x="124" y="13"/>
                  </a:cubicBezTo>
                  <a:cubicBezTo>
                    <a:pt x="123" y="13"/>
                    <a:pt x="123" y="14"/>
                    <a:pt x="123" y="14"/>
                  </a:cubicBezTo>
                  <a:cubicBezTo>
                    <a:pt x="123" y="14"/>
                    <a:pt x="123" y="13"/>
                    <a:pt x="123" y="13"/>
                  </a:cubicBezTo>
                  <a:cubicBezTo>
                    <a:pt x="123" y="13"/>
                    <a:pt x="123" y="13"/>
                    <a:pt x="122" y="14"/>
                  </a:cubicBezTo>
                  <a:cubicBezTo>
                    <a:pt x="122" y="14"/>
                    <a:pt x="122" y="14"/>
                    <a:pt x="122" y="14"/>
                  </a:cubicBezTo>
                  <a:cubicBezTo>
                    <a:pt x="122" y="15"/>
                    <a:pt x="122" y="15"/>
                    <a:pt x="122" y="15"/>
                  </a:cubicBezTo>
                  <a:cubicBezTo>
                    <a:pt x="122" y="16"/>
                    <a:pt x="121" y="15"/>
                    <a:pt x="122" y="16"/>
                  </a:cubicBezTo>
                  <a:cubicBezTo>
                    <a:pt x="123" y="17"/>
                    <a:pt x="123" y="16"/>
                    <a:pt x="123" y="15"/>
                  </a:cubicBezTo>
                  <a:cubicBezTo>
                    <a:pt x="123" y="15"/>
                    <a:pt x="123" y="16"/>
                    <a:pt x="123" y="16"/>
                  </a:cubicBezTo>
                  <a:close/>
                  <a:moveTo>
                    <a:pt x="127" y="12"/>
                  </a:moveTo>
                  <a:cubicBezTo>
                    <a:pt x="127" y="12"/>
                    <a:pt x="127" y="13"/>
                    <a:pt x="128" y="13"/>
                  </a:cubicBezTo>
                  <a:cubicBezTo>
                    <a:pt x="128" y="13"/>
                    <a:pt x="129" y="13"/>
                    <a:pt x="129" y="12"/>
                  </a:cubicBezTo>
                  <a:cubicBezTo>
                    <a:pt x="130" y="12"/>
                    <a:pt x="130" y="11"/>
                    <a:pt x="130" y="11"/>
                  </a:cubicBezTo>
                  <a:cubicBezTo>
                    <a:pt x="129" y="10"/>
                    <a:pt x="129" y="10"/>
                    <a:pt x="129" y="9"/>
                  </a:cubicBezTo>
                  <a:cubicBezTo>
                    <a:pt x="129" y="9"/>
                    <a:pt x="128" y="9"/>
                    <a:pt x="128" y="9"/>
                  </a:cubicBezTo>
                  <a:cubicBezTo>
                    <a:pt x="128" y="9"/>
                    <a:pt x="128" y="9"/>
                    <a:pt x="128" y="9"/>
                  </a:cubicBezTo>
                  <a:cubicBezTo>
                    <a:pt x="128" y="8"/>
                    <a:pt x="127" y="8"/>
                    <a:pt x="127" y="9"/>
                  </a:cubicBezTo>
                  <a:cubicBezTo>
                    <a:pt x="126" y="9"/>
                    <a:pt x="127" y="11"/>
                    <a:pt x="127" y="11"/>
                  </a:cubicBezTo>
                  <a:cubicBezTo>
                    <a:pt x="127" y="12"/>
                    <a:pt x="127" y="12"/>
                    <a:pt x="127" y="12"/>
                  </a:cubicBezTo>
                  <a:close/>
                  <a:moveTo>
                    <a:pt x="118" y="13"/>
                  </a:moveTo>
                  <a:cubicBezTo>
                    <a:pt x="118" y="14"/>
                    <a:pt x="118" y="13"/>
                    <a:pt x="118" y="13"/>
                  </a:cubicBezTo>
                  <a:cubicBezTo>
                    <a:pt x="118" y="13"/>
                    <a:pt x="119" y="14"/>
                    <a:pt x="119" y="14"/>
                  </a:cubicBezTo>
                  <a:cubicBezTo>
                    <a:pt x="119" y="14"/>
                    <a:pt x="119" y="13"/>
                    <a:pt x="119" y="13"/>
                  </a:cubicBezTo>
                  <a:cubicBezTo>
                    <a:pt x="119" y="13"/>
                    <a:pt x="119" y="13"/>
                    <a:pt x="119" y="13"/>
                  </a:cubicBezTo>
                  <a:cubicBezTo>
                    <a:pt x="120" y="13"/>
                    <a:pt x="119" y="13"/>
                    <a:pt x="120" y="13"/>
                  </a:cubicBezTo>
                  <a:cubicBezTo>
                    <a:pt x="120" y="12"/>
                    <a:pt x="120" y="13"/>
                    <a:pt x="121" y="13"/>
                  </a:cubicBezTo>
                  <a:cubicBezTo>
                    <a:pt x="121" y="13"/>
                    <a:pt x="122" y="12"/>
                    <a:pt x="122" y="12"/>
                  </a:cubicBezTo>
                  <a:cubicBezTo>
                    <a:pt x="122" y="12"/>
                    <a:pt x="123" y="12"/>
                    <a:pt x="123" y="11"/>
                  </a:cubicBezTo>
                  <a:cubicBezTo>
                    <a:pt x="123" y="11"/>
                    <a:pt x="123" y="11"/>
                    <a:pt x="123" y="11"/>
                  </a:cubicBezTo>
                  <a:cubicBezTo>
                    <a:pt x="123" y="10"/>
                    <a:pt x="123" y="10"/>
                    <a:pt x="123" y="10"/>
                  </a:cubicBezTo>
                  <a:cubicBezTo>
                    <a:pt x="123" y="10"/>
                    <a:pt x="124" y="10"/>
                    <a:pt x="124" y="10"/>
                  </a:cubicBezTo>
                  <a:cubicBezTo>
                    <a:pt x="124" y="10"/>
                    <a:pt x="124" y="9"/>
                    <a:pt x="124" y="9"/>
                  </a:cubicBezTo>
                  <a:cubicBezTo>
                    <a:pt x="124" y="9"/>
                    <a:pt x="124" y="9"/>
                    <a:pt x="125" y="9"/>
                  </a:cubicBezTo>
                  <a:cubicBezTo>
                    <a:pt x="125" y="9"/>
                    <a:pt x="125" y="9"/>
                    <a:pt x="125" y="9"/>
                  </a:cubicBezTo>
                  <a:cubicBezTo>
                    <a:pt x="125" y="8"/>
                    <a:pt x="125" y="8"/>
                    <a:pt x="125" y="8"/>
                  </a:cubicBezTo>
                  <a:cubicBezTo>
                    <a:pt x="125" y="7"/>
                    <a:pt x="126" y="8"/>
                    <a:pt x="125" y="7"/>
                  </a:cubicBezTo>
                  <a:cubicBezTo>
                    <a:pt x="125" y="7"/>
                    <a:pt x="125" y="6"/>
                    <a:pt x="125" y="6"/>
                  </a:cubicBezTo>
                  <a:cubicBezTo>
                    <a:pt x="125" y="6"/>
                    <a:pt x="125" y="6"/>
                    <a:pt x="124" y="7"/>
                  </a:cubicBezTo>
                  <a:cubicBezTo>
                    <a:pt x="124" y="7"/>
                    <a:pt x="125" y="7"/>
                    <a:pt x="125" y="7"/>
                  </a:cubicBezTo>
                  <a:cubicBezTo>
                    <a:pt x="124" y="8"/>
                    <a:pt x="124" y="7"/>
                    <a:pt x="124" y="7"/>
                  </a:cubicBezTo>
                  <a:cubicBezTo>
                    <a:pt x="123" y="7"/>
                    <a:pt x="123" y="7"/>
                    <a:pt x="123" y="8"/>
                  </a:cubicBezTo>
                  <a:cubicBezTo>
                    <a:pt x="122" y="8"/>
                    <a:pt x="123" y="8"/>
                    <a:pt x="123" y="9"/>
                  </a:cubicBezTo>
                  <a:cubicBezTo>
                    <a:pt x="123" y="9"/>
                    <a:pt x="122" y="10"/>
                    <a:pt x="122" y="10"/>
                  </a:cubicBezTo>
                  <a:cubicBezTo>
                    <a:pt x="122" y="10"/>
                    <a:pt x="122" y="9"/>
                    <a:pt x="121" y="9"/>
                  </a:cubicBezTo>
                  <a:cubicBezTo>
                    <a:pt x="121" y="8"/>
                    <a:pt x="121" y="8"/>
                    <a:pt x="121" y="8"/>
                  </a:cubicBezTo>
                  <a:cubicBezTo>
                    <a:pt x="120" y="9"/>
                    <a:pt x="121" y="9"/>
                    <a:pt x="121" y="9"/>
                  </a:cubicBezTo>
                  <a:cubicBezTo>
                    <a:pt x="121" y="10"/>
                    <a:pt x="121" y="10"/>
                    <a:pt x="121" y="10"/>
                  </a:cubicBezTo>
                  <a:cubicBezTo>
                    <a:pt x="121" y="11"/>
                    <a:pt x="120" y="10"/>
                    <a:pt x="120" y="10"/>
                  </a:cubicBezTo>
                  <a:cubicBezTo>
                    <a:pt x="120" y="11"/>
                    <a:pt x="120" y="11"/>
                    <a:pt x="120" y="10"/>
                  </a:cubicBezTo>
                  <a:cubicBezTo>
                    <a:pt x="120" y="10"/>
                    <a:pt x="120" y="9"/>
                    <a:pt x="119" y="9"/>
                  </a:cubicBezTo>
                  <a:cubicBezTo>
                    <a:pt x="119" y="9"/>
                    <a:pt x="119" y="10"/>
                    <a:pt x="119" y="10"/>
                  </a:cubicBezTo>
                  <a:cubicBezTo>
                    <a:pt x="118" y="10"/>
                    <a:pt x="119" y="10"/>
                    <a:pt x="118" y="10"/>
                  </a:cubicBezTo>
                  <a:cubicBezTo>
                    <a:pt x="118" y="10"/>
                    <a:pt x="118" y="11"/>
                    <a:pt x="118" y="11"/>
                  </a:cubicBezTo>
                  <a:cubicBezTo>
                    <a:pt x="118" y="11"/>
                    <a:pt x="118" y="10"/>
                    <a:pt x="117" y="10"/>
                  </a:cubicBezTo>
                  <a:cubicBezTo>
                    <a:pt x="117" y="10"/>
                    <a:pt x="117" y="11"/>
                    <a:pt x="116" y="11"/>
                  </a:cubicBezTo>
                  <a:cubicBezTo>
                    <a:pt x="116" y="11"/>
                    <a:pt x="115" y="10"/>
                    <a:pt x="115" y="11"/>
                  </a:cubicBezTo>
                  <a:cubicBezTo>
                    <a:pt x="115" y="11"/>
                    <a:pt x="116" y="11"/>
                    <a:pt x="116" y="11"/>
                  </a:cubicBezTo>
                  <a:cubicBezTo>
                    <a:pt x="116" y="11"/>
                    <a:pt x="116" y="11"/>
                    <a:pt x="116" y="11"/>
                  </a:cubicBezTo>
                  <a:cubicBezTo>
                    <a:pt x="116" y="11"/>
                    <a:pt x="117" y="11"/>
                    <a:pt x="117" y="11"/>
                  </a:cubicBezTo>
                  <a:cubicBezTo>
                    <a:pt x="118" y="11"/>
                    <a:pt x="117" y="12"/>
                    <a:pt x="117" y="12"/>
                  </a:cubicBezTo>
                  <a:cubicBezTo>
                    <a:pt x="117" y="12"/>
                    <a:pt x="116" y="13"/>
                    <a:pt x="117" y="14"/>
                  </a:cubicBezTo>
                  <a:cubicBezTo>
                    <a:pt x="117" y="14"/>
                    <a:pt x="117" y="13"/>
                    <a:pt x="117" y="13"/>
                  </a:cubicBezTo>
                  <a:cubicBezTo>
                    <a:pt x="118" y="13"/>
                    <a:pt x="118" y="13"/>
                    <a:pt x="118" y="13"/>
                  </a:cubicBezTo>
                  <a:close/>
                  <a:moveTo>
                    <a:pt x="130" y="4"/>
                  </a:moveTo>
                  <a:cubicBezTo>
                    <a:pt x="130" y="4"/>
                    <a:pt x="130" y="3"/>
                    <a:pt x="130" y="3"/>
                  </a:cubicBezTo>
                  <a:cubicBezTo>
                    <a:pt x="130" y="3"/>
                    <a:pt x="129" y="3"/>
                    <a:pt x="129" y="3"/>
                  </a:cubicBezTo>
                  <a:cubicBezTo>
                    <a:pt x="128" y="3"/>
                    <a:pt x="128" y="3"/>
                    <a:pt x="128" y="4"/>
                  </a:cubicBezTo>
                  <a:cubicBezTo>
                    <a:pt x="128" y="4"/>
                    <a:pt x="129" y="4"/>
                    <a:pt x="129" y="4"/>
                  </a:cubicBezTo>
                  <a:cubicBezTo>
                    <a:pt x="129" y="4"/>
                    <a:pt x="128" y="4"/>
                    <a:pt x="128" y="4"/>
                  </a:cubicBezTo>
                  <a:cubicBezTo>
                    <a:pt x="128" y="4"/>
                    <a:pt x="129" y="5"/>
                    <a:pt x="129" y="5"/>
                  </a:cubicBezTo>
                  <a:cubicBezTo>
                    <a:pt x="129" y="5"/>
                    <a:pt x="129" y="5"/>
                    <a:pt x="130" y="5"/>
                  </a:cubicBezTo>
                  <a:cubicBezTo>
                    <a:pt x="130" y="5"/>
                    <a:pt x="131" y="4"/>
                    <a:pt x="130" y="4"/>
                  </a:cubicBezTo>
                  <a:cubicBezTo>
                    <a:pt x="130" y="4"/>
                    <a:pt x="130" y="4"/>
                    <a:pt x="130" y="4"/>
                  </a:cubicBezTo>
                  <a:cubicBezTo>
                    <a:pt x="129" y="4"/>
                    <a:pt x="130" y="4"/>
                    <a:pt x="130" y="4"/>
                  </a:cubicBezTo>
                  <a:cubicBezTo>
                    <a:pt x="130" y="4"/>
                    <a:pt x="130" y="4"/>
                    <a:pt x="130" y="4"/>
                  </a:cubicBezTo>
                  <a:cubicBezTo>
                    <a:pt x="130" y="4"/>
                    <a:pt x="130" y="4"/>
                    <a:pt x="130" y="4"/>
                  </a:cubicBezTo>
                  <a:close/>
                  <a:moveTo>
                    <a:pt x="134" y="3"/>
                  </a:moveTo>
                  <a:cubicBezTo>
                    <a:pt x="134" y="3"/>
                    <a:pt x="134" y="3"/>
                    <a:pt x="134" y="3"/>
                  </a:cubicBezTo>
                  <a:cubicBezTo>
                    <a:pt x="134" y="3"/>
                    <a:pt x="134" y="2"/>
                    <a:pt x="134" y="2"/>
                  </a:cubicBezTo>
                  <a:cubicBezTo>
                    <a:pt x="134" y="2"/>
                    <a:pt x="134" y="1"/>
                    <a:pt x="134" y="1"/>
                  </a:cubicBezTo>
                  <a:cubicBezTo>
                    <a:pt x="134" y="1"/>
                    <a:pt x="133" y="1"/>
                    <a:pt x="133" y="2"/>
                  </a:cubicBezTo>
                  <a:cubicBezTo>
                    <a:pt x="133" y="2"/>
                    <a:pt x="133" y="2"/>
                    <a:pt x="134" y="3"/>
                  </a:cubicBezTo>
                  <a:cubicBezTo>
                    <a:pt x="134" y="3"/>
                    <a:pt x="133" y="2"/>
                    <a:pt x="134" y="3"/>
                  </a:cubicBezTo>
                  <a:close/>
                  <a:moveTo>
                    <a:pt x="139" y="3"/>
                  </a:moveTo>
                  <a:cubicBezTo>
                    <a:pt x="139" y="4"/>
                    <a:pt x="139" y="4"/>
                    <a:pt x="139" y="5"/>
                  </a:cubicBezTo>
                  <a:cubicBezTo>
                    <a:pt x="139" y="5"/>
                    <a:pt x="140" y="5"/>
                    <a:pt x="140" y="5"/>
                  </a:cubicBezTo>
                  <a:cubicBezTo>
                    <a:pt x="140" y="5"/>
                    <a:pt x="140" y="4"/>
                    <a:pt x="140" y="4"/>
                  </a:cubicBezTo>
                  <a:cubicBezTo>
                    <a:pt x="141" y="4"/>
                    <a:pt x="141" y="4"/>
                    <a:pt x="141" y="4"/>
                  </a:cubicBezTo>
                  <a:cubicBezTo>
                    <a:pt x="142" y="4"/>
                    <a:pt x="142" y="4"/>
                    <a:pt x="143" y="4"/>
                  </a:cubicBezTo>
                  <a:cubicBezTo>
                    <a:pt x="143" y="4"/>
                    <a:pt x="144" y="3"/>
                    <a:pt x="144" y="3"/>
                  </a:cubicBezTo>
                  <a:cubicBezTo>
                    <a:pt x="144" y="2"/>
                    <a:pt x="144" y="2"/>
                    <a:pt x="143" y="2"/>
                  </a:cubicBezTo>
                  <a:cubicBezTo>
                    <a:pt x="143" y="2"/>
                    <a:pt x="143" y="3"/>
                    <a:pt x="142" y="3"/>
                  </a:cubicBezTo>
                  <a:cubicBezTo>
                    <a:pt x="142" y="3"/>
                    <a:pt x="142" y="3"/>
                    <a:pt x="142" y="3"/>
                  </a:cubicBezTo>
                  <a:cubicBezTo>
                    <a:pt x="142" y="3"/>
                    <a:pt x="142" y="3"/>
                    <a:pt x="142" y="2"/>
                  </a:cubicBezTo>
                  <a:cubicBezTo>
                    <a:pt x="142" y="2"/>
                    <a:pt x="143" y="2"/>
                    <a:pt x="143" y="1"/>
                  </a:cubicBezTo>
                  <a:cubicBezTo>
                    <a:pt x="142" y="1"/>
                    <a:pt x="142" y="1"/>
                    <a:pt x="141" y="1"/>
                  </a:cubicBezTo>
                  <a:cubicBezTo>
                    <a:pt x="141" y="1"/>
                    <a:pt x="141" y="0"/>
                    <a:pt x="141" y="0"/>
                  </a:cubicBezTo>
                  <a:cubicBezTo>
                    <a:pt x="141" y="0"/>
                    <a:pt x="141" y="0"/>
                    <a:pt x="140" y="0"/>
                  </a:cubicBezTo>
                  <a:cubicBezTo>
                    <a:pt x="140" y="0"/>
                    <a:pt x="140" y="0"/>
                    <a:pt x="140" y="0"/>
                  </a:cubicBezTo>
                  <a:cubicBezTo>
                    <a:pt x="139" y="1"/>
                    <a:pt x="141" y="2"/>
                    <a:pt x="141" y="3"/>
                  </a:cubicBezTo>
                  <a:cubicBezTo>
                    <a:pt x="140" y="2"/>
                    <a:pt x="140" y="2"/>
                    <a:pt x="140" y="1"/>
                  </a:cubicBezTo>
                  <a:cubicBezTo>
                    <a:pt x="139" y="1"/>
                    <a:pt x="139" y="1"/>
                    <a:pt x="139" y="2"/>
                  </a:cubicBezTo>
                  <a:cubicBezTo>
                    <a:pt x="139" y="2"/>
                    <a:pt x="138" y="2"/>
                    <a:pt x="138" y="2"/>
                  </a:cubicBezTo>
                  <a:cubicBezTo>
                    <a:pt x="138" y="2"/>
                    <a:pt x="138" y="2"/>
                    <a:pt x="138" y="2"/>
                  </a:cubicBezTo>
                  <a:cubicBezTo>
                    <a:pt x="138" y="3"/>
                    <a:pt x="139" y="3"/>
                    <a:pt x="139" y="3"/>
                  </a:cubicBezTo>
                  <a:cubicBezTo>
                    <a:pt x="139" y="3"/>
                    <a:pt x="139" y="3"/>
                    <a:pt x="139" y="3"/>
                  </a:cubicBezTo>
                  <a:close/>
                  <a:moveTo>
                    <a:pt x="169" y="26"/>
                  </a:moveTo>
                  <a:cubicBezTo>
                    <a:pt x="168" y="26"/>
                    <a:pt x="168" y="26"/>
                    <a:pt x="168" y="27"/>
                  </a:cubicBezTo>
                  <a:cubicBezTo>
                    <a:pt x="168" y="27"/>
                    <a:pt x="168" y="28"/>
                    <a:pt x="168" y="28"/>
                  </a:cubicBezTo>
                  <a:cubicBezTo>
                    <a:pt x="168" y="28"/>
                    <a:pt x="169" y="27"/>
                    <a:pt x="170" y="27"/>
                  </a:cubicBezTo>
                  <a:cubicBezTo>
                    <a:pt x="170" y="27"/>
                    <a:pt x="170" y="27"/>
                    <a:pt x="170" y="27"/>
                  </a:cubicBezTo>
                  <a:cubicBezTo>
                    <a:pt x="170" y="27"/>
                    <a:pt x="169" y="27"/>
                    <a:pt x="169" y="26"/>
                  </a:cubicBezTo>
                  <a:cubicBezTo>
                    <a:pt x="169" y="26"/>
                    <a:pt x="169" y="26"/>
                    <a:pt x="169" y="26"/>
                  </a:cubicBezTo>
                  <a:cubicBezTo>
                    <a:pt x="169" y="26"/>
                    <a:pt x="169" y="26"/>
                    <a:pt x="169" y="26"/>
                  </a:cubicBezTo>
                  <a:close/>
                  <a:moveTo>
                    <a:pt x="3" y="187"/>
                  </a:moveTo>
                  <a:cubicBezTo>
                    <a:pt x="3" y="187"/>
                    <a:pt x="4" y="188"/>
                    <a:pt x="4" y="188"/>
                  </a:cubicBezTo>
                  <a:cubicBezTo>
                    <a:pt x="4" y="188"/>
                    <a:pt x="4" y="186"/>
                    <a:pt x="4" y="186"/>
                  </a:cubicBezTo>
                  <a:cubicBezTo>
                    <a:pt x="3" y="185"/>
                    <a:pt x="3" y="186"/>
                    <a:pt x="3" y="187"/>
                  </a:cubicBezTo>
                  <a:cubicBezTo>
                    <a:pt x="3" y="187"/>
                    <a:pt x="3" y="186"/>
                    <a:pt x="3" y="187"/>
                  </a:cubicBezTo>
                  <a:close/>
                  <a:moveTo>
                    <a:pt x="1" y="174"/>
                  </a:moveTo>
                  <a:cubicBezTo>
                    <a:pt x="1" y="175"/>
                    <a:pt x="2" y="178"/>
                    <a:pt x="3" y="177"/>
                  </a:cubicBezTo>
                  <a:cubicBezTo>
                    <a:pt x="3" y="176"/>
                    <a:pt x="3" y="175"/>
                    <a:pt x="2" y="175"/>
                  </a:cubicBezTo>
                  <a:cubicBezTo>
                    <a:pt x="2" y="175"/>
                    <a:pt x="1" y="174"/>
                    <a:pt x="1" y="174"/>
                  </a:cubicBezTo>
                  <a:cubicBezTo>
                    <a:pt x="1" y="175"/>
                    <a:pt x="1" y="174"/>
                    <a:pt x="1" y="174"/>
                  </a:cubicBezTo>
                  <a:close/>
                  <a:moveTo>
                    <a:pt x="8" y="153"/>
                  </a:moveTo>
                  <a:cubicBezTo>
                    <a:pt x="8" y="152"/>
                    <a:pt x="7" y="150"/>
                    <a:pt x="7" y="152"/>
                  </a:cubicBezTo>
                  <a:cubicBezTo>
                    <a:pt x="6" y="152"/>
                    <a:pt x="7" y="154"/>
                    <a:pt x="8" y="153"/>
                  </a:cubicBezTo>
                  <a:close/>
                  <a:moveTo>
                    <a:pt x="5" y="153"/>
                  </a:moveTo>
                  <a:cubicBezTo>
                    <a:pt x="5" y="154"/>
                    <a:pt x="5" y="155"/>
                    <a:pt x="6" y="154"/>
                  </a:cubicBezTo>
                  <a:cubicBezTo>
                    <a:pt x="6" y="154"/>
                    <a:pt x="6" y="154"/>
                    <a:pt x="6" y="154"/>
                  </a:cubicBezTo>
                  <a:cubicBezTo>
                    <a:pt x="6" y="153"/>
                    <a:pt x="5" y="153"/>
                    <a:pt x="5" y="153"/>
                  </a:cubicBezTo>
                  <a:cubicBezTo>
                    <a:pt x="5" y="153"/>
                    <a:pt x="5" y="153"/>
                    <a:pt x="5" y="153"/>
                  </a:cubicBezTo>
                  <a:close/>
                  <a:moveTo>
                    <a:pt x="22" y="139"/>
                  </a:moveTo>
                  <a:cubicBezTo>
                    <a:pt x="22" y="139"/>
                    <a:pt x="20" y="140"/>
                    <a:pt x="21" y="140"/>
                  </a:cubicBezTo>
                  <a:cubicBezTo>
                    <a:pt x="22" y="140"/>
                    <a:pt x="22" y="139"/>
                    <a:pt x="22" y="139"/>
                  </a:cubicBezTo>
                  <a:cubicBezTo>
                    <a:pt x="22" y="139"/>
                    <a:pt x="22" y="139"/>
                    <a:pt x="22" y="139"/>
                  </a:cubicBezTo>
                  <a:close/>
                  <a:moveTo>
                    <a:pt x="18" y="142"/>
                  </a:moveTo>
                  <a:cubicBezTo>
                    <a:pt x="18" y="142"/>
                    <a:pt x="18" y="142"/>
                    <a:pt x="17" y="142"/>
                  </a:cubicBezTo>
                  <a:cubicBezTo>
                    <a:pt x="17" y="142"/>
                    <a:pt x="17" y="143"/>
                    <a:pt x="18" y="143"/>
                  </a:cubicBezTo>
                  <a:cubicBezTo>
                    <a:pt x="18" y="143"/>
                    <a:pt x="19" y="143"/>
                    <a:pt x="19" y="143"/>
                  </a:cubicBezTo>
                  <a:cubicBezTo>
                    <a:pt x="19" y="142"/>
                    <a:pt x="19" y="141"/>
                    <a:pt x="19" y="141"/>
                  </a:cubicBezTo>
                  <a:cubicBezTo>
                    <a:pt x="18" y="141"/>
                    <a:pt x="18" y="142"/>
                    <a:pt x="18" y="14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57" name="Freeform 783">
              <a:extLst>
                <a:ext uri="{FF2B5EF4-FFF2-40B4-BE49-F238E27FC236}">
                  <a16:creationId xmlns:a16="http://schemas.microsoft.com/office/drawing/2014/main" id="{E144803A-90EB-4B4A-BCCA-EF2EBCE06EB5}"/>
                </a:ext>
              </a:extLst>
            </p:cNvPr>
            <p:cNvSpPr>
              <a:spLocks/>
            </p:cNvSpPr>
            <p:nvPr/>
          </p:nvSpPr>
          <p:spPr bwMode="auto">
            <a:xfrm>
              <a:off x="6638129" y="3253717"/>
              <a:ext cx="55292" cy="49196"/>
            </a:xfrm>
            <a:custGeom>
              <a:avLst/>
              <a:gdLst>
                <a:gd name="T0" fmla="*/ 11 w 12"/>
                <a:gd name="T1" fmla="*/ 8 h 13"/>
                <a:gd name="T2" fmla="*/ 11 w 12"/>
                <a:gd name="T3" fmla="*/ 8 h 13"/>
                <a:gd name="T4" fmla="*/ 11 w 12"/>
                <a:gd name="T5" fmla="*/ 7 h 13"/>
                <a:gd name="T6" fmla="*/ 12 w 12"/>
                <a:gd name="T7" fmla="*/ 6 h 13"/>
                <a:gd name="T8" fmla="*/ 11 w 12"/>
                <a:gd name="T9" fmla="*/ 6 h 13"/>
                <a:gd name="T10" fmla="*/ 9 w 12"/>
                <a:gd name="T11" fmla="*/ 5 h 13"/>
                <a:gd name="T12" fmla="*/ 9 w 12"/>
                <a:gd name="T13" fmla="*/ 5 h 13"/>
                <a:gd name="T14" fmla="*/ 9 w 12"/>
                <a:gd name="T15" fmla="*/ 4 h 13"/>
                <a:gd name="T16" fmla="*/ 8 w 12"/>
                <a:gd name="T17" fmla="*/ 3 h 13"/>
                <a:gd name="T18" fmla="*/ 7 w 12"/>
                <a:gd name="T19" fmla="*/ 2 h 13"/>
                <a:gd name="T20" fmla="*/ 6 w 12"/>
                <a:gd name="T21" fmla="*/ 2 h 13"/>
                <a:gd name="T22" fmla="*/ 6 w 12"/>
                <a:gd name="T23" fmla="*/ 1 h 13"/>
                <a:gd name="T24" fmla="*/ 4 w 12"/>
                <a:gd name="T25" fmla="*/ 1 h 13"/>
                <a:gd name="T26" fmla="*/ 4 w 12"/>
                <a:gd name="T27" fmla="*/ 2 h 13"/>
                <a:gd name="T28" fmla="*/ 3 w 12"/>
                <a:gd name="T29" fmla="*/ 3 h 13"/>
                <a:gd name="T30" fmla="*/ 3 w 12"/>
                <a:gd name="T31" fmla="*/ 4 h 13"/>
                <a:gd name="T32" fmla="*/ 2 w 12"/>
                <a:gd name="T33" fmla="*/ 4 h 13"/>
                <a:gd name="T34" fmla="*/ 1 w 12"/>
                <a:gd name="T35" fmla="*/ 5 h 13"/>
                <a:gd name="T36" fmla="*/ 0 w 12"/>
                <a:gd name="T37" fmla="*/ 5 h 13"/>
                <a:gd name="T38" fmla="*/ 1 w 12"/>
                <a:gd name="T39" fmla="*/ 6 h 13"/>
                <a:gd name="T40" fmla="*/ 0 w 12"/>
                <a:gd name="T41" fmla="*/ 7 h 13"/>
                <a:gd name="T42" fmla="*/ 1 w 12"/>
                <a:gd name="T43" fmla="*/ 9 h 13"/>
                <a:gd name="T44" fmla="*/ 3 w 12"/>
                <a:gd name="T45" fmla="*/ 9 h 13"/>
                <a:gd name="T46" fmla="*/ 4 w 12"/>
                <a:gd name="T47" fmla="*/ 13 h 13"/>
                <a:gd name="T48" fmla="*/ 5 w 12"/>
                <a:gd name="T49" fmla="*/ 12 h 13"/>
                <a:gd name="T50" fmla="*/ 7 w 12"/>
                <a:gd name="T51" fmla="*/ 11 h 13"/>
                <a:gd name="T52" fmla="*/ 8 w 12"/>
                <a:gd name="T53" fmla="*/ 11 h 13"/>
                <a:gd name="T54" fmla="*/ 9 w 12"/>
                <a:gd name="T55" fmla="*/ 11 h 13"/>
                <a:gd name="T56" fmla="*/ 9 w 12"/>
                <a:gd name="T57" fmla="*/ 10 h 13"/>
                <a:gd name="T58" fmla="*/ 11 w 12"/>
                <a:gd name="T59" fmla="*/ 10 h 13"/>
                <a:gd name="T60" fmla="*/ 10 w 12"/>
                <a:gd name="T61" fmla="*/ 9 h 13"/>
                <a:gd name="T62" fmla="*/ 11 w 12"/>
                <a:gd name="T6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3">
                  <a:moveTo>
                    <a:pt x="11" y="8"/>
                  </a:moveTo>
                  <a:cubicBezTo>
                    <a:pt x="11" y="8"/>
                    <a:pt x="11" y="8"/>
                    <a:pt x="11" y="8"/>
                  </a:cubicBezTo>
                  <a:cubicBezTo>
                    <a:pt x="11" y="8"/>
                    <a:pt x="11" y="7"/>
                    <a:pt x="11" y="7"/>
                  </a:cubicBezTo>
                  <a:cubicBezTo>
                    <a:pt x="12" y="7"/>
                    <a:pt x="12" y="6"/>
                    <a:pt x="12" y="6"/>
                  </a:cubicBezTo>
                  <a:cubicBezTo>
                    <a:pt x="12" y="6"/>
                    <a:pt x="12" y="6"/>
                    <a:pt x="11" y="6"/>
                  </a:cubicBezTo>
                  <a:cubicBezTo>
                    <a:pt x="11" y="5"/>
                    <a:pt x="10" y="6"/>
                    <a:pt x="9" y="5"/>
                  </a:cubicBezTo>
                  <a:cubicBezTo>
                    <a:pt x="9" y="5"/>
                    <a:pt x="9" y="5"/>
                    <a:pt x="9" y="5"/>
                  </a:cubicBezTo>
                  <a:cubicBezTo>
                    <a:pt x="9" y="4"/>
                    <a:pt x="9" y="4"/>
                    <a:pt x="9" y="4"/>
                  </a:cubicBezTo>
                  <a:cubicBezTo>
                    <a:pt x="9" y="4"/>
                    <a:pt x="9" y="4"/>
                    <a:pt x="8" y="3"/>
                  </a:cubicBezTo>
                  <a:cubicBezTo>
                    <a:pt x="8" y="3"/>
                    <a:pt x="8" y="2"/>
                    <a:pt x="7" y="2"/>
                  </a:cubicBezTo>
                  <a:cubicBezTo>
                    <a:pt x="7" y="2"/>
                    <a:pt x="6" y="2"/>
                    <a:pt x="6" y="2"/>
                  </a:cubicBezTo>
                  <a:cubicBezTo>
                    <a:pt x="6" y="1"/>
                    <a:pt x="6" y="1"/>
                    <a:pt x="6" y="1"/>
                  </a:cubicBezTo>
                  <a:cubicBezTo>
                    <a:pt x="5" y="0"/>
                    <a:pt x="5" y="0"/>
                    <a:pt x="4" y="1"/>
                  </a:cubicBezTo>
                  <a:cubicBezTo>
                    <a:pt x="3" y="2"/>
                    <a:pt x="4" y="1"/>
                    <a:pt x="4" y="2"/>
                  </a:cubicBezTo>
                  <a:cubicBezTo>
                    <a:pt x="5" y="3"/>
                    <a:pt x="3" y="3"/>
                    <a:pt x="3" y="3"/>
                  </a:cubicBezTo>
                  <a:cubicBezTo>
                    <a:pt x="3" y="4"/>
                    <a:pt x="3" y="4"/>
                    <a:pt x="3" y="4"/>
                  </a:cubicBezTo>
                  <a:cubicBezTo>
                    <a:pt x="3" y="5"/>
                    <a:pt x="2" y="4"/>
                    <a:pt x="2" y="4"/>
                  </a:cubicBezTo>
                  <a:cubicBezTo>
                    <a:pt x="2" y="5"/>
                    <a:pt x="2" y="5"/>
                    <a:pt x="1" y="5"/>
                  </a:cubicBezTo>
                  <a:cubicBezTo>
                    <a:pt x="1" y="5"/>
                    <a:pt x="1" y="5"/>
                    <a:pt x="0" y="5"/>
                  </a:cubicBezTo>
                  <a:cubicBezTo>
                    <a:pt x="0" y="5"/>
                    <a:pt x="0" y="5"/>
                    <a:pt x="1" y="6"/>
                  </a:cubicBezTo>
                  <a:cubicBezTo>
                    <a:pt x="1" y="6"/>
                    <a:pt x="1" y="6"/>
                    <a:pt x="0" y="7"/>
                  </a:cubicBezTo>
                  <a:cubicBezTo>
                    <a:pt x="1" y="7"/>
                    <a:pt x="1" y="8"/>
                    <a:pt x="1" y="9"/>
                  </a:cubicBezTo>
                  <a:cubicBezTo>
                    <a:pt x="2" y="9"/>
                    <a:pt x="2" y="9"/>
                    <a:pt x="3" y="9"/>
                  </a:cubicBezTo>
                  <a:cubicBezTo>
                    <a:pt x="4" y="10"/>
                    <a:pt x="4" y="12"/>
                    <a:pt x="4" y="13"/>
                  </a:cubicBezTo>
                  <a:cubicBezTo>
                    <a:pt x="5" y="13"/>
                    <a:pt x="5" y="13"/>
                    <a:pt x="5" y="12"/>
                  </a:cubicBezTo>
                  <a:cubicBezTo>
                    <a:pt x="5" y="11"/>
                    <a:pt x="6" y="11"/>
                    <a:pt x="7" y="11"/>
                  </a:cubicBezTo>
                  <a:cubicBezTo>
                    <a:pt x="7" y="10"/>
                    <a:pt x="7" y="10"/>
                    <a:pt x="8" y="11"/>
                  </a:cubicBezTo>
                  <a:cubicBezTo>
                    <a:pt x="8" y="11"/>
                    <a:pt x="8" y="11"/>
                    <a:pt x="9" y="11"/>
                  </a:cubicBezTo>
                  <a:cubicBezTo>
                    <a:pt x="9" y="11"/>
                    <a:pt x="9" y="10"/>
                    <a:pt x="9" y="10"/>
                  </a:cubicBezTo>
                  <a:cubicBezTo>
                    <a:pt x="10" y="10"/>
                    <a:pt x="10" y="10"/>
                    <a:pt x="11" y="10"/>
                  </a:cubicBezTo>
                  <a:cubicBezTo>
                    <a:pt x="10" y="9"/>
                    <a:pt x="10" y="9"/>
                    <a:pt x="10" y="9"/>
                  </a:cubicBezTo>
                  <a:cubicBezTo>
                    <a:pt x="11" y="9"/>
                    <a:pt x="11" y="9"/>
                    <a:pt x="11" y="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58" name="Freeform 786">
              <a:extLst>
                <a:ext uri="{FF2B5EF4-FFF2-40B4-BE49-F238E27FC236}">
                  <a16:creationId xmlns:a16="http://schemas.microsoft.com/office/drawing/2014/main" id="{599D20E6-DDCF-4CEF-80BF-C83163EC6AA9}"/>
                </a:ext>
              </a:extLst>
            </p:cNvPr>
            <p:cNvSpPr>
              <a:spLocks noEditPoints="1"/>
            </p:cNvSpPr>
            <p:nvPr/>
          </p:nvSpPr>
          <p:spPr bwMode="auto">
            <a:xfrm>
              <a:off x="5230853" y="2178641"/>
              <a:ext cx="360291" cy="193890"/>
            </a:xfrm>
            <a:custGeom>
              <a:avLst/>
              <a:gdLst>
                <a:gd name="T0" fmla="*/ 76 w 77"/>
                <a:gd name="T1" fmla="*/ 19 h 51"/>
                <a:gd name="T2" fmla="*/ 76 w 77"/>
                <a:gd name="T3" fmla="*/ 15 h 51"/>
                <a:gd name="T4" fmla="*/ 70 w 77"/>
                <a:gd name="T5" fmla="*/ 13 h 51"/>
                <a:gd name="T6" fmla="*/ 67 w 77"/>
                <a:gd name="T7" fmla="*/ 11 h 51"/>
                <a:gd name="T8" fmla="*/ 65 w 77"/>
                <a:gd name="T9" fmla="*/ 6 h 51"/>
                <a:gd name="T10" fmla="*/ 63 w 77"/>
                <a:gd name="T11" fmla="*/ 4 h 51"/>
                <a:gd name="T12" fmla="*/ 58 w 77"/>
                <a:gd name="T13" fmla="*/ 2 h 51"/>
                <a:gd name="T14" fmla="*/ 55 w 77"/>
                <a:gd name="T15" fmla="*/ 1 h 51"/>
                <a:gd name="T16" fmla="*/ 54 w 77"/>
                <a:gd name="T17" fmla="*/ 7 h 51"/>
                <a:gd name="T18" fmla="*/ 48 w 77"/>
                <a:gd name="T19" fmla="*/ 9 h 51"/>
                <a:gd name="T20" fmla="*/ 45 w 77"/>
                <a:gd name="T21" fmla="*/ 13 h 51"/>
                <a:gd name="T22" fmla="*/ 41 w 77"/>
                <a:gd name="T23" fmla="*/ 7 h 51"/>
                <a:gd name="T24" fmla="*/ 37 w 77"/>
                <a:gd name="T25" fmla="*/ 8 h 51"/>
                <a:gd name="T26" fmla="*/ 32 w 77"/>
                <a:gd name="T27" fmla="*/ 11 h 51"/>
                <a:gd name="T28" fmla="*/ 28 w 77"/>
                <a:gd name="T29" fmla="*/ 9 h 51"/>
                <a:gd name="T30" fmla="*/ 28 w 77"/>
                <a:gd name="T31" fmla="*/ 17 h 51"/>
                <a:gd name="T32" fmla="*/ 25 w 77"/>
                <a:gd name="T33" fmla="*/ 20 h 51"/>
                <a:gd name="T34" fmla="*/ 21 w 77"/>
                <a:gd name="T35" fmla="*/ 17 h 51"/>
                <a:gd name="T36" fmla="*/ 22 w 77"/>
                <a:gd name="T37" fmla="*/ 11 h 51"/>
                <a:gd name="T38" fmla="*/ 21 w 77"/>
                <a:gd name="T39" fmla="*/ 8 h 51"/>
                <a:gd name="T40" fmla="*/ 17 w 77"/>
                <a:gd name="T41" fmla="*/ 5 h 51"/>
                <a:gd name="T42" fmla="*/ 11 w 77"/>
                <a:gd name="T43" fmla="*/ 2 h 51"/>
                <a:gd name="T44" fmla="*/ 12 w 77"/>
                <a:gd name="T45" fmla="*/ 4 h 51"/>
                <a:gd name="T46" fmla="*/ 14 w 77"/>
                <a:gd name="T47" fmla="*/ 6 h 51"/>
                <a:gd name="T48" fmla="*/ 15 w 77"/>
                <a:gd name="T49" fmla="*/ 11 h 51"/>
                <a:gd name="T50" fmla="*/ 11 w 77"/>
                <a:gd name="T51" fmla="*/ 9 h 51"/>
                <a:gd name="T52" fmla="*/ 6 w 77"/>
                <a:gd name="T53" fmla="*/ 8 h 51"/>
                <a:gd name="T54" fmla="*/ 7 w 77"/>
                <a:gd name="T55" fmla="*/ 13 h 51"/>
                <a:gd name="T56" fmla="*/ 7 w 77"/>
                <a:gd name="T57" fmla="*/ 16 h 51"/>
                <a:gd name="T58" fmla="*/ 4 w 77"/>
                <a:gd name="T59" fmla="*/ 18 h 51"/>
                <a:gd name="T60" fmla="*/ 11 w 77"/>
                <a:gd name="T61" fmla="*/ 17 h 51"/>
                <a:gd name="T62" fmla="*/ 14 w 77"/>
                <a:gd name="T63" fmla="*/ 16 h 51"/>
                <a:gd name="T64" fmla="*/ 17 w 77"/>
                <a:gd name="T65" fmla="*/ 18 h 51"/>
                <a:gd name="T66" fmla="*/ 14 w 77"/>
                <a:gd name="T67" fmla="*/ 23 h 51"/>
                <a:gd name="T68" fmla="*/ 13 w 77"/>
                <a:gd name="T69" fmla="*/ 25 h 51"/>
                <a:gd name="T70" fmla="*/ 10 w 77"/>
                <a:gd name="T71" fmla="*/ 25 h 51"/>
                <a:gd name="T72" fmla="*/ 8 w 77"/>
                <a:gd name="T73" fmla="*/ 26 h 51"/>
                <a:gd name="T74" fmla="*/ 5 w 77"/>
                <a:gd name="T75" fmla="*/ 30 h 51"/>
                <a:gd name="T76" fmla="*/ 13 w 77"/>
                <a:gd name="T77" fmla="*/ 29 h 51"/>
                <a:gd name="T78" fmla="*/ 15 w 77"/>
                <a:gd name="T79" fmla="*/ 32 h 51"/>
                <a:gd name="T80" fmla="*/ 19 w 77"/>
                <a:gd name="T81" fmla="*/ 32 h 51"/>
                <a:gd name="T82" fmla="*/ 19 w 77"/>
                <a:gd name="T83" fmla="*/ 33 h 51"/>
                <a:gd name="T84" fmla="*/ 19 w 77"/>
                <a:gd name="T85" fmla="*/ 36 h 51"/>
                <a:gd name="T86" fmla="*/ 17 w 77"/>
                <a:gd name="T87" fmla="*/ 39 h 51"/>
                <a:gd name="T88" fmla="*/ 13 w 77"/>
                <a:gd name="T89" fmla="*/ 41 h 51"/>
                <a:gd name="T90" fmla="*/ 14 w 77"/>
                <a:gd name="T91" fmla="*/ 44 h 51"/>
                <a:gd name="T92" fmla="*/ 26 w 77"/>
                <a:gd name="T93" fmla="*/ 45 h 51"/>
                <a:gd name="T94" fmla="*/ 30 w 77"/>
                <a:gd name="T95" fmla="*/ 46 h 51"/>
                <a:gd name="T96" fmla="*/ 38 w 77"/>
                <a:gd name="T97" fmla="*/ 51 h 51"/>
                <a:gd name="T98" fmla="*/ 48 w 77"/>
                <a:gd name="T99" fmla="*/ 47 h 51"/>
                <a:gd name="T100" fmla="*/ 49 w 77"/>
                <a:gd name="T101" fmla="*/ 45 h 51"/>
                <a:gd name="T102" fmla="*/ 54 w 77"/>
                <a:gd name="T103" fmla="*/ 43 h 51"/>
                <a:gd name="T104" fmla="*/ 59 w 77"/>
                <a:gd name="T105" fmla="*/ 41 h 51"/>
                <a:gd name="T106" fmla="*/ 65 w 77"/>
                <a:gd name="T107" fmla="*/ 36 h 51"/>
                <a:gd name="T108" fmla="*/ 67 w 77"/>
                <a:gd name="T109" fmla="*/ 35 h 51"/>
                <a:gd name="T110" fmla="*/ 72 w 77"/>
                <a:gd name="T111" fmla="*/ 30 h 51"/>
                <a:gd name="T112" fmla="*/ 71 w 77"/>
                <a:gd name="T113" fmla="*/ 27 h 51"/>
                <a:gd name="T114" fmla="*/ 74 w 77"/>
                <a:gd name="T115" fmla="*/ 23 h 51"/>
                <a:gd name="T116" fmla="*/ 20 w 77"/>
                <a:gd name="T117"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51">
                  <a:moveTo>
                    <a:pt x="77" y="22"/>
                  </a:moveTo>
                  <a:cubicBezTo>
                    <a:pt x="77" y="21"/>
                    <a:pt x="77" y="21"/>
                    <a:pt x="77" y="21"/>
                  </a:cubicBezTo>
                  <a:cubicBezTo>
                    <a:pt x="77" y="21"/>
                    <a:pt x="77" y="21"/>
                    <a:pt x="77" y="20"/>
                  </a:cubicBezTo>
                  <a:cubicBezTo>
                    <a:pt x="77" y="20"/>
                    <a:pt x="76" y="21"/>
                    <a:pt x="76" y="21"/>
                  </a:cubicBezTo>
                  <a:cubicBezTo>
                    <a:pt x="76" y="21"/>
                    <a:pt x="76" y="21"/>
                    <a:pt x="76" y="21"/>
                  </a:cubicBezTo>
                  <a:cubicBezTo>
                    <a:pt x="76" y="21"/>
                    <a:pt x="76" y="21"/>
                    <a:pt x="76" y="21"/>
                  </a:cubicBezTo>
                  <a:cubicBezTo>
                    <a:pt x="75" y="21"/>
                    <a:pt x="75" y="21"/>
                    <a:pt x="75" y="21"/>
                  </a:cubicBezTo>
                  <a:cubicBezTo>
                    <a:pt x="76" y="20"/>
                    <a:pt x="76" y="20"/>
                    <a:pt x="76" y="20"/>
                  </a:cubicBezTo>
                  <a:cubicBezTo>
                    <a:pt x="76" y="20"/>
                    <a:pt x="76" y="20"/>
                    <a:pt x="76" y="20"/>
                  </a:cubicBezTo>
                  <a:cubicBezTo>
                    <a:pt x="75" y="20"/>
                    <a:pt x="74" y="20"/>
                    <a:pt x="74" y="20"/>
                  </a:cubicBezTo>
                  <a:cubicBezTo>
                    <a:pt x="73" y="20"/>
                    <a:pt x="73" y="20"/>
                    <a:pt x="73" y="20"/>
                  </a:cubicBezTo>
                  <a:cubicBezTo>
                    <a:pt x="74" y="20"/>
                    <a:pt x="76" y="20"/>
                    <a:pt x="76" y="19"/>
                  </a:cubicBezTo>
                  <a:cubicBezTo>
                    <a:pt x="76" y="18"/>
                    <a:pt x="76" y="18"/>
                    <a:pt x="76" y="18"/>
                  </a:cubicBezTo>
                  <a:cubicBezTo>
                    <a:pt x="75" y="18"/>
                    <a:pt x="74" y="18"/>
                    <a:pt x="73" y="19"/>
                  </a:cubicBezTo>
                  <a:cubicBezTo>
                    <a:pt x="74" y="18"/>
                    <a:pt x="74" y="18"/>
                    <a:pt x="75" y="18"/>
                  </a:cubicBezTo>
                  <a:cubicBezTo>
                    <a:pt x="75" y="18"/>
                    <a:pt x="75" y="18"/>
                    <a:pt x="75" y="18"/>
                  </a:cubicBezTo>
                  <a:cubicBezTo>
                    <a:pt x="75" y="18"/>
                    <a:pt x="75" y="18"/>
                    <a:pt x="75" y="18"/>
                  </a:cubicBezTo>
                  <a:cubicBezTo>
                    <a:pt x="74" y="17"/>
                    <a:pt x="74" y="17"/>
                    <a:pt x="74" y="17"/>
                  </a:cubicBezTo>
                  <a:cubicBezTo>
                    <a:pt x="75" y="17"/>
                    <a:pt x="75" y="17"/>
                    <a:pt x="75" y="17"/>
                  </a:cubicBezTo>
                  <a:cubicBezTo>
                    <a:pt x="75" y="17"/>
                    <a:pt x="75" y="17"/>
                    <a:pt x="75" y="17"/>
                  </a:cubicBezTo>
                  <a:cubicBezTo>
                    <a:pt x="75" y="17"/>
                    <a:pt x="75" y="17"/>
                    <a:pt x="75" y="17"/>
                  </a:cubicBezTo>
                  <a:cubicBezTo>
                    <a:pt x="75" y="16"/>
                    <a:pt x="75" y="16"/>
                    <a:pt x="75" y="16"/>
                  </a:cubicBezTo>
                  <a:cubicBezTo>
                    <a:pt x="76" y="16"/>
                    <a:pt x="76" y="16"/>
                    <a:pt x="76" y="16"/>
                  </a:cubicBezTo>
                  <a:cubicBezTo>
                    <a:pt x="75" y="16"/>
                    <a:pt x="76" y="15"/>
                    <a:pt x="76" y="15"/>
                  </a:cubicBezTo>
                  <a:cubicBezTo>
                    <a:pt x="75" y="14"/>
                    <a:pt x="75" y="14"/>
                    <a:pt x="75" y="14"/>
                  </a:cubicBezTo>
                  <a:cubicBezTo>
                    <a:pt x="75" y="14"/>
                    <a:pt x="75" y="14"/>
                    <a:pt x="75" y="14"/>
                  </a:cubicBezTo>
                  <a:cubicBezTo>
                    <a:pt x="75" y="14"/>
                    <a:pt x="74" y="15"/>
                    <a:pt x="74" y="15"/>
                  </a:cubicBezTo>
                  <a:cubicBezTo>
                    <a:pt x="74" y="15"/>
                    <a:pt x="74" y="14"/>
                    <a:pt x="74" y="14"/>
                  </a:cubicBezTo>
                  <a:cubicBezTo>
                    <a:pt x="74" y="14"/>
                    <a:pt x="74" y="14"/>
                    <a:pt x="74" y="14"/>
                  </a:cubicBezTo>
                  <a:cubicBezTo>
                    <a:pt x="74" y="13"/>
                    <a:pt x="74" y="13"/>
                    <a:pt x="74" y="13"/>
                  </a:cubicBezTo>
                  <a:cubicBezTo>
                    <a:pt x="73" y="13"/>
                    <a:pt x="73" y="13"/>
                    <a:pt x="73" y="13"/>
                  </a:cubicBezTo>
                  <a:cubicBezTo>
                    <a:pt x="73" y="13"/>
                    <a:pt x="73" y="13"/>
                    <a:pt x="73" y="13"/>
                  </a:cubicBezTo>
                  <a:cubicBezTo>
                    <a:pt x="71" y="13"/>
                    <a:pt x="71" y="13"/>
                    <a:pt x="71" y="13"/>
                  </a:cubicBezTo>
                  <a:cubicBezTo>
                    <a:pt x="71" y="13"/>
                    <a:pt x="71" y="13"/>
                    <a:pt x="71" y="13"/>
                  </a:cubicBezTo>
                  <a:cubicBezTo>
                    <a:pt x="71" y="13"/>
                    <a:pt x="71" y="13"/>
                    <a:pt x="71" y="13"/>
                  </a:cubicBezTo>
                  <a:cubicBezTo>
                    <a:pt x="70" y="13"/>
                    <a:pt x="70" y="13"/>
                    <a:pt x="70" y="13"/>
                  </a:cubicBezTo>
                  <a:cubicBezTo>
                    <a:pt x="70" y="14"/>
                    <a:pt x="70" y="15"/>
                    <a:pt x="69" y="15"/>
                  </a:cubicBezTo>
                  <a:cubicBezTo>
                    <a:pt x="69" y="15"/>
                    <a:pt x="69" y="15"/>
                    <a:pt x="69" y="15"/>
                  </a:cubicBezTo>
                  <a:cubicBezTo>
                    <a:pt x="70" y="14"/>
                    <a:pt x="70" y="14"/>
                    <a:pt x="70" y="13"/>
                  </a:cubicBezTo>
                  <a:cubicBezTo>
                    <a:pt x="71" y="13"/>
                    <a:pt x="71" y="13"/>
                    <a:pt x="71" y="13"/>
                  </a:cubicBezTo>
                  <a:cubicBezTo>
                    <a:pt x="70" y="12"/>
                    <a:pt x="70" y="12"/>
                    <a:pt x="70" y="12"/>
                  </a:cubicBezTo>
                  <a:cubicBezTo>
                    <a:pt x="70" y="11"/>
                    <a:pt x="70" y="11"/>
                    <a:pt x="70" y="11"/>
                  </a:cubicBezTo>
                  <a:cubicBezTo>
                    <a:pt x="70" y="11"/>
                    <a:pt x="70" y="11"/>
                    <a:pt x="70" y="11"/>
                  </a:cubicBezTo>
                  <a:cubicBezTo>
                    <a:pt x="69" y="11"/>
                    <a:pt x="68" y="12"/>
                    <a:pt x="67" y="12"/>
                  </a:cubicBezTo>
                  <a:cubicBezTo>
                    <a:pt x="67" y="12"/>
                    <a:pt x="67" y="12"/>
                    <a:pt x="67" y="12"/>
                  </a:cubicBezTo>
                  <a:cubicBezTo>
                    <a:pt x="67" y="11"/>
                    <a:pt x="67" y="11"/>
                    <a:pt x="67" y="11"/>
                  </a:cubicBezTo>
                  <a:cubicBezTo>
                    <a:pt x="67" y="11"/>
                    <a:pt x="67" y="12"/>
                    <a:pt x="66" y="12"/>
                  </a:cubicBezTo>
                  <a:cubicBezTo>
                    <a:pt x="67" y="11"/>
                    <a:pt x="67" y="11"/>
                    <a:pt x="67" y="11"/>
                  </a:cubicBezTo>
                  <a:cubicBezTo>
                    <a:pt x="67" y="11"/>
                    <a:pt x="67" y="11"/>
                    <a:pt x="67" y="11"/>
                  </a:cubicBezTo>
                  <a:cubicBezTo>
                    <a:pt x="67" y="10"/>
                    <a:pt x="68" y="9"/>
                    <a:pt x="68" y="8"/>
                  </a:cubicBezTo>
                  <a:cubicBezTo>
                    <a:pt x="68" y="8"/>
                    <a:pt x="67" y="7"/>
                    <a:pt x="67" y="7"/>
                  </a:cubicBezTo>
                  <a:cubicBezTo>
                    <a:pt x="67" y="7"/>
                    <a:pt x="67" y="7"/>
                    <a:pt x="67" y="7"/>
                  </a:cubicBezTo>
                  <a:cubicBezTo>
                    <a:pt x="67" y="7"/>
                    <a:pt x="67" y="7"/>
                    <a:pt x="67" y="7"/>
                  </a:cubicBezTo>
                  <a:cubicBezTo>
                    <a:pt x="66" y="7"/>
                    <a:pt x="66" y="7"/>
                    <a:pt x="66" y="7"/>
                  </a:cubicBezTo>
                  <a:cubicBezTo>
                    <a:pt x="66" y="7"/>
                    <a:pt x="65" y="7"/>
                    <a:pt x="65" y="7"/>
                  </a:cubicBezTo>
                  <a:cubicBezTo>
                    <a:pt x="65" y="7"/>
                    <a:pt x="65" y="7"/>
                    <a:pt x="65" y="7"/>
                  </a:cubicBezTo>
                  <a:cubicBezTo>
                    <a:pt x="65" y="6"/>
                    <a:pt x="65" y="6"/>
                    <a:pt x="65" y="6"/>
                  </a:cubicBezTo>
                  <a:cubicBezTo>
                    <a:pt x="64" y="6"/>
                    <a:pt x="64" y="6"/>
                    <a:pt x="64" y="6"/>
                  </a:cubicBezTo>
                  <a:cubicBezTo>
                    <a:pt x="64" y="6"/>
                    <a:pt x="64" y="6"/>
                    <a:pt x="64" y="6"/>
                  </a:cubicBezTo>
                  <a:cubicBezTo>
                    <a:pt x="65" y="6"/>
                    <a:pt x="65" y="6"/>
                    <a:pt x="65" y="6"/>
                  </a:cubicBezTo>
                  <a:cubicBezTo>
                    <a:pt x="65" y="5"/>
                    <a:pt x="65" y="5"/>
                    <a:pt x="65" y="4"/>
                  </a:cubicBezTo>
                  <a:cubicBezTo>
                    <a:pt x="65" y="4"/>
                    <a:pt x="65" y="4"/>
                    <a:pt x="65" y="4"/>
                  </a:cubicBezTo>
                  <a:cubicBezTo>
                    <a:pt x="65" y="4"/>
                    <a:pt x="65" y="4"/>
                    <a:pt x="65" y="4"/>
                  </a:cubicBezTo>
                  <a:cubicBezTo>
                    <a:pt x="65" y="3"/>
                    <a:pt x="65" y="3"/>
                    <a:pt x="65" y="3"/>
                  </a:cubicBezTo>
                  <a:cubicBezTo>
                    <a:pt x="66" y="3"/>
                    <a:pt x="67" y="2"/>
                    <a:pt x="68" y="1"/>
                  </a:cubicBezTo>
                  <a:cubicBezTo>
                    <a:pt x="66" y="2"/>
                    <a:pt x="66" y="2"/>
                    <a:pt x="66" y="2"/>
                  </a:cubicBezTo>
                  <a:cubicBezTo>
                    <a:pt x="66" y="2"/>
                    <a:pt x="66" y="2"/>
                    <a:pt x="66" y="2"/>
                  </a:cubicBezTo>
                  <a:cubicBezTo>
                    <a:pt x="65" y="2"/>
                    <a:pt x="65" y="2"/>
                    <a:pt x="65" y="3"/>
                  </a:cubicBezTo>
                  <a:cubicBezTo>
                    <a:pt x="64" y="3"/>
                    <a:pt x="64" y="3"/>
                    <a:pt x="64" y="3"/>
                  </a:cubicBezTo>
                  <a:cubicBezTo>
                    <a:pt x="64" y="4"/>
                    <a:pt x="64" y="4"/>
                    <a:pt x="64" y="4"/>
                  </a:cubicBezTo>
                  <a:cubicBezTo>
                    <a:pt x="64" y="4"/>
                    <a:pt x="63" y="4"/>
                    <a:pt x="63" y="4"/>
                  </a:cubicBezTo>
                  <a:cubicBezTo>
                    <a:pt x="63" y="4"/>
                    <a:pt x="63" y="4"/>
                    <a:pt x="63" y="4"/>
                  </a:cubicBezTo>
                  <a:cubicBezTo>
                    <a:pt x="63" y="5"/>
                    <a:pt x="63" y="5"/>
                    <a:pt x="62" y="6"/>
                  </a:cubicBezTo>
                  <a:cubicBezTo>
                    <a:pt x="62" y="5"/>
                    <a:pt x="62" y="5"/>
                    <a:pt x="61" y="5"/>
                  </a:cubicBezTo>
                  <a:cubicBezTo>
                    <a:pt x="61" y="5"/>
                    <a:pt x="61" y="5"/>
                    <a:pt x="61" y="5"/>
                  </a:cubicBezTo>
                  <a:cubicBezTo>
                    <a:pt x="60" y="5"/>
                    <a:pt x="60" y="5"/>
                    <a:pt x="60" y="5"/>
                  </a:cubicBezTo>
                  <a:cubicBezTo>
                    <a:pt x="60" y="4"/>
                    <a:pt x="60" y="4"/>
                    <a:pt x="60" y="4"/>
                  </a:cubicBezTo>
                  <a:cubicBezTo>
                    <a:pt x="60" y="4"/>
                    <a:pt x="60" y="4"/>
                    <a:pt x="60" y="4"/>
                  </a:cubicBezTo>
                  <a:cubicBezTo>
                    <a:pt x="60" y="3"/>
                    <a:pt x="60" y="3"/>
                    <a:pt x="60" y="3"/>
                  </a:cubicBezTo>
                  <a:cubicBezTo>
                    <a:pt x="60" y="2"/>
                    <a:pt x="60" y="2"/>
                    <a:pt x="60" y="2"/>
                  </a:cubicBezTo>
                  <a:cubicBezTo>
                    <a:pt x="60" y="2"/>
                    <a:pt x="60" y="2"/>
                    <a:pt x="60" y="2"/>
                  </a:cubicBezTo>
                  <a:cubicBezTo>
                    <a:pt x="59" y="2"/>
                    <a:pt x="59" y="2"/>
                    <a:pt x="59" y="2"/>
                  </a:cubicBezTo>
                  <a:cubicBezTo>
                    <a:pt x="59" y="2"/>
                    <a:pt x="59" y="2"/>
                    <a:pt x="59" y="2"/>
                  </a:cubicBezTo>
                  <a:cubicBezTo>
                    <a:pt x="58" y="2"/>
                    <a:pt x="58" y="2"/>
                    <a:pt x="58" y="2"/>
                  </a:cubicBezTo>
                  <a:cubicBezTo>
                    <a:pt x="58" y="1"/>
                    <a:pt x="58" y="1"/>
                    <a:pt x="58" y="1"/>
                  </a:cubicBezTo>
                  <a:cubicBezTo>
                    <a:pt x="58" y="1"/>
                    <a:pt x="58" y="1"/>
                    <a:pt x="59" y="0"/>
                  </a:cubicBezTo>
                  <a:cubicBezTo>
                    <a:pt x="58" y="0"/>
                    <a:pt x="58" y="0"/>
                    <a:pt x="58" y="0"/>
                  </a:cubicBezTo>
                  <a:cubicBezTo>
                    <a:pt x="57" y="0"/>
                    <a:pt x="57" y="0"/>
                    <a:pt x="57" y="0"/>
                  </a:cubicBezTo>
                  <a:cubicBezTo>
                    <a:pt x="57" y="0"/>
                    <a:pt x="57" y="0"/>
                    <a:pt x="57" y="0"/>
                  </a:cubicBezTo>
                  <a:cubicBezTo>
                    <a:pt x="56" y="0"/>
                    <a:pt x="56" y="0"/>
                    <a:pt x="56" y="0"/>
                  </a:cubicBezTo>
                  <a:cubicBezTo>
                    <a:pt x="56" y="0"/>
                    <a:pt x="56" y="0"/>
                    <a:pt x="56" y="0"/>
                  </a:cubicBezTo>
                  <a:cubicBezTo>
                    <a:pt x="56" y="0"/>
                    <a:pt x="56" y="0"/>
                    <a:pt x="56" y="0"/>
                  </a:cubicBezTo>
                  <a:cubicBezTo>
                    <a:pt x="56" y="1"/>
                    <a:pt x="56" y="1"/>
                    <a:pt x="56" y="1"/>
                  </a:cubicBezTo>
                  <a:cubicBezTo>
                    <a:pt x="56" y="1"/>
                    <a:pt x="56" y="1"/>
                    <a:pt x="56" y="1"/>
                  </a:cubicBezTo>
                  <a:cubicBezTo>
                    <a:pt x="55" y="0"/>
                    <a:pt x="55" y="0"/>
                    <a:pt x="55" y="0"/>
                  </a:cubicBezTo>
                  <a:cubicBezTo>
                    <a:pt x="55" y="1"/>
                    <a:pt x="55" y="1"/>
                    <a:pt x="55" y="1"/>
                  </a:cubicBezTo>
                  <a:cubicBezTo>
                    <a:pt x="55" y="0"/>
                    <a:pt x="55" y="0"/>
                    <a:pt x="55" y="0"/>
                  </a:cubicBezTo>
                  <a:cubicBezTo>
                    <a:pt x="55" y="1"/>
                    <a:pt x="55" y="1"/>
                    <a:pt x="55" y="1"/>
                  </a:cubicBezTo>
                  <a:cubicBezTo>
                    <a:pt x="54" y="1"/>
                    <a:pt x="54" y="1"/>
                    <a:pt x="54" y="1"/>
                  </a:cubicBezTo>
                  <a:cubicBezTo>
                    <a:pt x="54" y="1"/>
                    <a:pt x="54" y="1"/>
                    <a:pt x="54" y="1"/>
                  </a:cubicBezTo>
                  <a:cubicBezTo>
                    <a:pt x="54" y="1"/>
                    <a:pt x="54" y="2"/>
                    <a:pt x="55" y="3"/>
                  </a:cubicBezTo>
                  <a:cubicBezTo>
                    <a:pt x="55" y="4"/>
                    <a:pt x="55" y="4"/>
                    <a:pt x="55" y="6"/>
                  </a:cubicBezTo>
                  <a:cubicBezTo>
                    <a:pt x="55" y="6"/>
                    <a:pt x="55" y="6"/>
                    <a:pt x="55" y="6"/>
                  </a:cubicBezTo>
                  <a:cubicBezTo>
                    <a:pt x="55" y="6"/>
                    <a:pt x="55" y="6"/>
                    <a:pt x="55" y="6"/>
                  </a:cubicBezTo>
                  <a:cubicBezTo>
                    <a:pt x="54" y="6"/>
                    <a:pt x="54" y="6"/>
                    <a:pt x="54" y="6"/>
                  </a:cubicBezTo>
                  <a:cubicBezTo>
                    <a:pt x="54" y="6"/>
                    <a:pt x="55" y="6"/>
                    <a:pt x="55" y="6"/>
                  </a:cubicBezTo>
                  <a:cubicBezTo>
                    <a:pt x="54" y="6"/>
                    <a:pt x="53" y="6"/>
                    <a:pt x="54" y="7"/>
                  </a:cubicBezTo>
                  <a:cubicBezTo>
                    <a:pt x="54" y="7"/>
                    <a:pt x="54" y="7"/>
                    <a:pt x="54" y="7"/>
                  </a:cubicBezTo>
                  <a:cubicBezTo>
                    <a:pt x="54" y="7"/>
                    <a:pt x="54" y="7"/>
                    <a:pt x="54" y="7"/>
                  </a:cubicBezTo>
                  <a:cubicBezTo>
                    <a:pt x="53" y="7"/>
                    <a:pt x="53" y="7"/>
                    <a:pt x="53" y="7"/>
                  </a:cubicBezTo>
                  <a:cubicBezTo>
                    <a:pt x="53" y="7"/>
                    <a:pt x="53" y="7"/>
                    <a:pt x="53" y="7"/>
                  </a:cubicBezTo>
                  <a:cubicBezTo>
                    <a:pt x="53" y="7"/>
                    <a:pt x="53" y="7"/>
                    <a:pt x="53" y="6"/>
                  </a:cubicBezTo>
                  <a:cubicBezTo>
                    <a:pt x="53" y="7"/>
                    <a:pt x="52" y="7"/>
                    <a:pt x="52" y="7"/>
                  </a:cubicBezTo>
                  <a:cubicBezTo>
                    <a:pt x="52" y="7"/>
                    <a:pt x="52" y="7"/>
                    <a:pt x="52" y="7"/>
                  </a:cubicBezTo>
                  <a:cubicBezTo>
                    <a:pt x="52" y="5"/>
                    <a:pt x="50" y="5"/>
                    <a:pt x="50" y="6"/>
                  </a:cubicBezTo>
                  <a:cubicBezTo>
                    <a:pt x="50" y="7"/>
                    <a:pt x="49" y="8"/>
                    <a:pt x="49" y="10"/>
                  </a:cubicBezTo>
                  <a:cubicBezTo>
                    <a:pt x="49" y="9"/>
                    <a:pt x="49" y="9"/>
                    <a:pt x="49" y="9"/>
                  </a:cubicBezTo>
                  <a:cubicBezTo>
                    <a:pt x="47" y="9"/>
                    <a:pt x="47" y="9"/>
                    <a:pt x="47" y="9"/>
                  </a:cubicBezTo>
                  <a:cubicBezTo>
                    <a:pt x="48" y="9"/>
                    <a:pt x="48" y="9"/>
                    <a:pt x="48" y="9"/>
                  </a:cubicBezTo>
                  <a:cubicBezTo>
                    <a:pt x="48" y="9"/>
                    <a:pt x="48" y="9"/>
                    <a:pt x="48" y="9"/>
                  </a:cubicBezTo>
                  <a:cubicBezTo>
                    <a:pt x="47" y="9"/>
                    <a:pt x="48" y="10"/>
                    <a:pt x="48" y="11"/>
                  </a:cubicBezTo>
                  <a:cubicBezTo>
                    <a:pt x="47" y="9"/>
                    <a:pt x="47" y="8"/>
                    <a:pt x="46" y="7"/>
                  </a:cubicBezTo>
                  <a:cubicBezTo>
                    <a:pt x="46" y="7"/>
                    <a:pt x="46" y="7"/>
                    <a:pt x="46" y="7"/>
                  </a:cubicBezTo>
                  <a:cubicBezTo>
                    <a:pt x="45" y="7"/>
                    <a:pt x="45" y="7"/>
                    <a:pt x="45" y="7"/>
                  </a:cubicBezTo>
                  <a:cubicBezTo>
                    <a:pt x="45" y="7"/>
                    <a:pt x="45" y="7"/>
                    <a:pt x="45" y="7"/>
                  </a:cubicBezTo>
                  <a:cubicBezTo>
                    <a:pt x="44" y="7"/>
                    <a:pt x="44" y="7"/>
                    <a:pt x="44" y="7"/>
                  </a:cubicBezTo>
                  <a:cubicBezTo>
                    <a:pt x="44" y="7"/>
                    <a:pt x="44" y="7"/>
                    <a:pt x="44" y="7"/>
                  </a:cubicBezTo>
                  <a:cubicBezTo>
                    <a:pt x="44" y="7"/>
                    <a:pt x="43" y="6"/>
                    <a:pt x="43" y="7"/>
                  </a:cubicBezTo>
                  <a:cubicBezTo>
                    <a:pt x="42" y="8"/>
                    <a:pt x="43" y="9"/>
                    <a:pt x="43" y="10"/>
                  </a:cubicBezTo>
                  <a:cubicBezTo>
                    <a:pt x="44" y="11"/>
                    <a:pt x="44" y="11"/>
                    <a:pt x="44" y="11"/>
                  </a:cubicBezTo>
                  <a:cubicBezTo>
                    <a:pt x="44" y="11"/>
                    <a:pt x="44" y="11"/>
                    <a:pt x="44" y="11"/>
                  </a:cubicBezTo>
                  <a:cubicBezTo>
                    <a:pt x="44" y="11"/>
                    <a:pt x="45" y="12"/>
                    <a:pt x="45" y="13"/>
                  </a:cubicBezTo>
                  <a:cubicBezTo>
                    <a:pt x="44" y="13"/>
                    <a:pt x="44" y="13"/>
                    <a:pt x="44" y="13"/>
                  </a:cubicBezTo>
                  <a:cubicBezTo>
                    <a:pt x="44" y="14"/>
                    <a:pt x="44" y="14"/>
                    <a:pt x="44" y="14"/>
                  </a:cubicBezTo>
                  <a:cubicBezTo>
                    <a:pt x="45" y="14"/>
                    <a:pt x="45" y="14"/>
                    <a:pt x="45" y="15"/>
                  </a:cubicBezTo>
                  <a:cubicBezTo>
                    <a:pt x="45" y="15"/>
                    <a:pt x="45" y="15"/>
                    <a:pt x="45" y="15"/>
                  </a:cubicBezTo>
                  <a:cubicBezTo>
                    <a:pt x="44" y="14"/>
                    <a:pt x="44" y="14"/>
                    <a:pt x="44" y="14"/>
                  </a:cubicBezTo>
                  <a:cubicBezTo>
                    <a:pt x="44" y="13"/>
                    <a:pt x="44" y="12"/>
                    <a:pt x="44" y="12"/>
                  </a:cubicBezTo>
                  <a:cubicBezTo>
                    <a:pt x="43" y="11"/>
                    <a:pt x="43" y="11"/>
                    <a:pt x="43" y="11"/>
                  </a:cubicBezTo>
                  <a:cubicBezTo>
                    <a:pt x="43" y="11"/>
                    <a:pt x="43" y="11"/>
                    <a:pt x="43" y="10"/>
                  </a:cubicBezTo>
                  <a:cubicBezTo>
                    <a:pt x="42" y="10"/>
                    <a:pt x="42" y="10"/>
                    <a:pt x="41" y="10"/>
                  </a:cubicBezTo>
                  <a:cubicBezTo>
                    <a:pt x="41" y="9"/>
                    <a:pt x="41" y="8"/>
                    <a:pt x="41" y="8"/>
                  </a:cubicBezTo>
                  <a:cubicBezTo>
                    <a:pt x="40" y="8"/>
                    <a:pt x="40" y="8"/>
                    <a:pt x="40" y="8"/>
                  </a:cubicBezTo>
                  <a:cubicBezTo>
                    <a:pt x="41" y="7"/>
                    <a:pt x="41" y="7"/>
                    <a:pt x="41" y="7"/>
                  </a:cubicBezTo>
                  <a:cubicBezTo>
                    <a:pt x="40" y="7"/>
                    <a:pt x="40" y="7"/>
                    <a:pt x="40" y="7"/>
                  </a:cubicBezTo>
                  <a:cubicBezTo>
                    <a:pt x="40" y="7"/>
                    <a:pt x="40" y="7"/>
                    <a:pt x="40" y="7"/>
                  </a:cubicBezTo>
                  <a:cubicBezTo>
                    <a:pt x="39" y="7"/>
                    <a:pt x="39" y="7"/>
                    <a:pt x="39" y="7"/>
                  </a:cubicBezTo>
                  <a:cubicBezTo>
                    <a:pt x="39" y="7"/>
                    <a:pt x="39" y="7"/>
                    <a:pt x="39" y="6"/>
                  </a:cubicBezTo>
                  <a:cubicBezTo>
                    <a:pt x="39" y="6"/>
                    <a:pt x="39" y="6"/>
                    <a:pt x="39" y="6"/>
                  </a:cubicBezTo>
                  <a:cubicBezTo>
                    <a:pt x="39" y="7"/>
                    <a:pt x="39" y="7"/>
                    <a:pt x="39" y="7"/>
                  </a:cubicBezTo>
                  <a:cubicBezTo>
                    <a:pt x="39" y="7"/>
                    <a:pt x="39" y="7"/>
                    <a:pt x="39" y="7"/>
                  </a:cubicBezTo>
                  <a:cubicBezTo>
                    <a:pt x="38" y="7"/>
                    <a:pt x="38" y="7"/>
                    <a:pt x="38" y="7"/>
                  </a:cubicBezTo>
                  <a:cubicBezTo>
                    <a:pt x="38" y="7"/>
                    <a:pt x="38" y="7"/>
                    <a:pt x="37" y="7"/>
                  </a:cubicBezTo>
                  <a:cubicBezTo>
                    <a:pt x="37" y="8"/>
                    <a:pt x="37" y="8"/>
                    <a:pt x="37" y="8"/>
                  </a:cubicBezTo>
                  <a:cubicBezTo>
                    <a:pt x="37" y="8"/>
                    <a:pt x="37" y="8"/>
                    <a:pt x="37" y="8"/>
                  </a:cubicBezTo>
                  <a:cubicBezTo>
                    <a:pt x="37" y="8"/>
                    <a:pt x="37" y="8"/>
                    <a:pt x="37" y="8"/>
                  </a:cubicBezTo>
                  <a:cubicBezTo>
                    <a:pt x="36" y="8"/>
                    <a:pt x="36" y="8"/>
                    <a:pt x="36" y="8"/>
                  </a:cubicBezTo>
                  <a:cubicBezTo>
                    <a:pt x="36" y="8"/>
                    <a:pt x="35" y="8"/>
                    <a:pt x="35" y="9"/>
                  </a:cubicBezTo>
                  <a:cubicBezTo>
                    <a:pt x="35" y="10"/>
                    <a:pt x="35" y="10"/>
                    <a:pt x="35" y="10"/>
                  </a:cubicBezTo>
                  <a:cubicBezTo>
                    <a:pt x="35" y="10"/>
                    <a:pt x="35" y="10"/>
                    <a:pt x="35" y="10"/>
                  </a:cubicBezTo>
                  <a:cubicBezTo>
                    <a:pt x="35" y="10"/>
                    <a:pt x="35" y="10"/>
                    <a:pt x="35" y="10"/>
                  </a:cubicBezTo>
                  <a:cubicBezTo>
                    <a:pt x="35" y="11"/>
                    <a:pt x="36" y="13"/>
                    <a:pt x="35" y="14"/>
                  </a:cubicBezTo>
                  <a:cubicBezTo>
                    <a:pt x="35" y="14"/>
                    <a:pt x="35" y="14"/>
                    <a:pt x="34" y="13"/>
                  </a:cubicBezTo>
                  <a:cubicBezTo>
                    <a:pt x="34" y="14"/>
                    <a:pt x="34" y="14"/>
                    <a:pt x="34" y="14"/>
                  </a:cubicBezTo>
                  <a:cubicBezTo>
                    <a:pt x="34" y="13"/>
                    <a:pt x="34" y="13"/>
                    <a:pt x="34" y="13"/>
                  </a:cubicBezTo>
                  <a:cubicBezTo>
                    <a:pt x="34" y="13"/>
                    <a:pt x="33" y="12"/>
                    <a:pt x="33" y="12"/>
                  </a:cubicBezTo>
                  <a:cubicBezTo>
                    <a:pt x="33" y="12"/>
                    <a:pt x="32" y="11"/>
                    <a:pt x="32" y="11"/>
                  </a:cubicBezTo>
                  <a:cubicBezTo>
                    <a:pt x="32" y="11"/>
                    <a:pt x="32" y="11"/>
                    <a:pt x="32" y="11"/>
                  </a:cubicBezTo>
                  <a:cubicBezTo>
                    <a:pt x="32" y="10"/>
                    <a:pt x="32" y="10"/>
                    <a:pt x="32" y="10"/>
                  </a:cubicBezTo>
                  <a:cubicBezTo>
                    <a:pt x="32" y="10"/>
                    <a:pt x="32" y="10"/>
                    <a:pt x="32" y="10"/>
                  </a:cubicBezTo>
                  <a:cubicBezTo>
                    <a:pt x="31" y="10"/>
                    <a:pt x="31" y="9"/>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8" y="8"/>
                  </a:cubicBezTo>
                  <a:cubicBezTo>
                    <a:pt x="28" y="9"/>
                    <a:pt x="28" y="9"/>
                    <a:pt x="28" y="9"/>
                  </a:cubicBezTo>
                  <a:cubicBezTo>
                    <a:pt x="28" y="9"/>
                    <a:pt x="28" y="9"/>
                    <a:pt x="28" y="9"/>
                  </a:cubicBezTo>
                  <a:cubicBezTo>
                    <a:pt x="29" y="10"/>
                    <a:pt x="28" y="10"/>
                    <a:pt x="29" y="11"/>
                  </a:cubicBezTo>
                  <a:cubicBezTo>
                    <a:pt x="29" y="11"/>
                    <a:pt x="29" y="12"/>
                    <a:pt x="29" y="12"/>
                  </a:cubicBezTo>
                  <a:cubicBezTo>
                    <a:pt x="29" y="13"/>
                    <a:pt x="29" y="13"/>
                    <a:pt x="29" y="13"/>
                  </a:cubicBezTo>
                  <a:cubicBezTo>
                    <a:pt x="29" y="13"/>
                    <a:pt x="30" y="14"/>
                    <a:pt x="29" y="15"/>
                  </a:cubicBezTo>
                  <a:cubicBezTo>
                    <a:pt x="29" y="15"/>
                    <a:pt x="29" y="15"/>
                    <a:pt x="29" y="15"/>
                  </a:cubicBezTo>
                  <a:cubicBezTo>
                    <a:pt x="29" y="15"/>
                    <a:pt x="29" y="15"/>
                    <a:pt x="29" y="15"/>
                  </a:cubicBezTo>
                  <a:cubicBezTo>
                    <a:pt x="29" y="16"/>
                    <a:pt x="29" y="16"/>
                    <a:pt x="29" y="16"/>
                  </a:cubicBezTo>
                  <a:cubicBezTo>
                    <a:pt x="29" y="17"/>
                    <a:pt x="29" y="17"/>
                    <a:pt x="29" y="17"/>
                  </a:cubicBezTo>
                  <a:cubicBezTo>
                    <a:pt x="29" y="17"/>
                    <a:pt x="29" y="17"/>
                    <a:pt x="29" y="17"/>
                  </a:cubicBezTo>
                  <a:cubicBezTo>
                    <a:pt x="29" y="16"/>
                    <a:pt x="29" y="16"/>
                    <a:pt x="29" y="16"/>
                  </a:cubicBezTo>
                  <a:cubicBezTo>
                    <a:pt x="28" y="17"/>
                    <a:pt x="28" y="17"/>
                    <a:pt x="28" y="17"/>
                  </a:cubicBezTo>
                  <a:cubicBezTo>
                    <a:pt x="28" y="17"/>
                    <a:pt x="28" y="17"/>
                    <a:pt x="28" y="17"/>
                  </a:cubicBezTo>
                  <a:cubicBezTo>
                    <a:pt x="28" y="17"/>
                    <a:pt x="28" y="17"/>
                    <a:pt x="28" y="17"/>
                  </a:cubicBezTo>
                  <a:cubicBezTo>
                    <a:pt x="28" y="18"/>
                    <a:pt x="28" y="18"/>
                    <a:pt x="28" y="18"/>
                  </a:cubicBezTo>
                  <a:cubicBezTo>
                    <a:pt x="28" y="18"/>
                    <a:pt x="28" y="18"/>
                    <a:pt x="28" y="18"/>
                  </a:cubicBezTo>
                  <a:cubicBezTo>
                    <a:pt x="27" y="17"/>
                    <a:pt x="27" y="17"/>
                    <a:pt x="27" y="17"/>
                  </a:cubicBezTo>
                  <a:cubicBezTo>
                    <a:pt x="27" y="17"/>
                    <a:pt x="27" y="17"/>
                    <a:pt x="27" y="17"/>
                  </a:cubicBezTo>
                  <a:cubicBezTo>
                    <a:pt x="27" y="16"/>
                    <a:pt x="27" y="16"/>
                    <a:pt x="27" y="16"/>
                  </a:cubicBezTo>
                  <a:cubicBezTo>
                    <a:pt x="27" y="17"/>
                    <a:pt x="27" y="17"/>
                    <a:pt x="27" y="17"/>
                  </a:cubicBezTo>
                  <a:cubicBezTo>
                    <a:pt x="27" y="16"/>
                    <a:pt x="27" y="16"/>
                    <a:pt x="27" y="15"/>
                  </a:cubicBezTo>
                  <a:cubicBezTo>
                    <a:pt x="27" y="15"/>
                    <a:pt x="27" y="15"/>
                    <a:pt x="27" y="15"/>
                  </a:cubicBezTo>
                  <a:cubicBezTo>
                    <a:pt x="26" y="15"/>
                    <a:pt x="25" y="16"/>
                    <a:pt x="25" y="17"/>
                  </a:cubicBezTo>
                  <a:cubicBezTo>
                    <a:pt x="24" y="18"/>
                    <a:pt x="25" y="19"/>
                    <a:pt x="25" y="20"/>
                  </a:cubicBezTo>
                  <a:cubicBezTo>
                    <a:pt x="25" y="20"/>
                    <a:pt x="25" y="20"/>
                    <a:pt x="25" y="20"/>
                  </a:cubicBezTo>
                  <a:cubicBezTo>
                    <a:pt x="24" y="19"/>
                    <a:pt x="24" y="19"/>
                    <a:pt x="24" y="19"/>
                  </a:cubicBezTo>
                  <a:cubicBezTo>
                    <a:pt x="24" y="19"/>
                    <a:pt x="24" y="19"/>
                    <a:pt x="24" y="19"/>
                  </a:cubicBezTo>
                  <a:cubicBezTo>
                    <a:pt x="24" y="20"/>
                    <a:pt x="24" y="21"/>
                    <a:pt x="24" y="22"/>
                  </a:cubicBezTo>
                  <a:cubicBezTo>
                    <a:pt x="24" y="22"/>
                    <a:pt x="24" y="22"/>
                    <a:pt x="24" y="23"/>
                  </a:cubicBezTo>
                  <a:cubicBezTo>
                    <a:pt x="24" y="23"/>
                    <a:pt x="24" y="23"/>
                    <a:pt x="24" y="23"/>
                  </a:cubicBezTo>
                  <a:cubicBezTo>
                    <a:pt x="24" y="23"/>
                    <a:pt x="24" y="23"/>
                    <a:pt x="24" y="23"/>
                  </a:cubicBezTo>
                  <a:cubicBezTo>
                    <a:pt x="24" y="23"/>
                    <a:pt x="24" y="23"/>
                    <a:pt x="24" y="23"/>
                  </a:cubicBezTo>
                  <a:cubicBezTo>
                    <a:pt x="24" y="22"/>
                    <a:pt x="23" y="21"/>
                    <a:pt x="23" y="20"/>
                  </a:cubicBezTo>
                  <a:cubicBezTo>
                    <a:pt x="23" y="19"/>
                    <a:pt x="23" y="18"/>
                    <a:pt x="22" y="18"/>
                  </a:cubicBezTo>
                  <a:cubicBezTo>
                    <a:pt x="22" y="18"/>
                    <a:pt x="21" y="19"/>
                    <a:pt x="21" y="19"/>
                  </a:cubicBezTo>
                  <a:cubicBezTo>
                    <a:pt x="22" y="18"/>
                    <a:pt x="22" y="17"/>
                    <a:pt x="22" y="16"/>
                  </a:cubicBezTo>
                  <a:cubicBezTo>
                    <a:pt x="22" y="16"/>
                    <a:pt x="21" y="17"/>
                    <a:pt x="21" y="17"/>
                  </a:cubicBezTo>
                  <a:cubicBezTo>
                    <a:pt x="21" y="16"/>
                    <a:pt x="22" y="16"/>
                    <a:pt x="21" y="16"/>
                  </a:cubicBezTo>
                  <a:cubicBezTo>
                    <a:pt x="20" y="15"/>
                    <a:pt x="20" y="16"/>
                    <a:pt x="20" y="15"/>
                  </a:cubicBezTo>
                  <a:cubicBezTo>
                    <a:pt x="20" y="14"/>
                    <a:pt x="20" y="14"/>
                    <a:pt x="19" y="13"/>
                  </a:cubicBezTo>
                  <a:cubicBezTo>
                    <a:pt x="19" y="13"/>
                    <a:pt x="19" y="13"/>
                    <a:pt x="19" y="13"/>
                  </a:cubicBezTo>
                  <a:cubicBezTo>
                    <a:pt x="20" y="13"/>
                    <a:pt x="20" y="14"/>
                    <a:pt x="20" y="15"/>
                  </a:cubicBezTo>
                  <a:cubicBezTo>
                    <a:pt x="21" y="15"/>
                    <a:pt x="21" y="15"/>
                    <a:pt x="21" y="15"/>
                  </a:cubicBezTo>
                  <a:cubicBezTo>
                    <a:pt x="22" y="14"/>
                    <a:pt x="22" y="14"/>
                    <a:pt x="22" y="14"/>
                  </a:cubicBezTo>
                  <a:cubicBezTo>
                    <a:pt x="22" y="14"/>
                    <a:pt x="21" y="14"/>
                    <a:pt x="21" y="13"/>
                  </a:cubicBezTo>
                  <a:cubicBezTo>
                    <a:pt x="22" y="13"/>
                    <a:pt x="22" y="13"/>
                    <a:pt x="23" y="12"/>
                  </a:cubicBezTo>
                  <a:cubicBezTo>
                    <a:pt x="22" y="12"/>
                    <a:pt x="22" y="12"/>
                    <a:pt x="22" y="12"/>
                  </a:cubicBezTo>
                  <a:cubicBezTo>
                    <a:pt x="22" y="11"/>
                    <a:pt x="22" y="11"/>
                    <a:pt x="22" y="11"/>
                  </a:cubicBezTo>
                  <a:cubicBezTo>
                    <a:pt x="22" y="11"/>
                    <a:pt x="22" y="11"/>
                    <a:pt x="22" y="11"/>
                  </a:cubicBezTo>
                  <a:cubicBezTo>
                    <a:pt x="22" y="11"/>
                    <a:pt x="22" y="11"/>
                    <a:pt x="22" y="11"/>
                  </a:cubicBezTo>
                  <a:cubicBezTo>
                    <a:pt x="21" y="11"/>
                    <a:pt x="21" y="11"/>
                    <a:pt x="21" y="11"/>
                  </a:cubicBezTo>
                  <a:cubicBezTo>
                    <a:pt x="22" y="10"/>
                    <a:pt x="22" y="10"/>
                    <a:pt x="22" y="10"/>
                  </a:cubicBezTo>
                  <a:cubicBezTo>
                    <a:pt x="21" y="10"/>
                    <a:pt x="21" y="10"/>
                    <a:pt x="20" y="11"/>
                  </a:cubicBezTo>
                  <a:cubicBezTo>
                    <a:pt x="20" y="11"/>
                    <a:pt x="20" y="10"/>
                    <a:pt x="20" y="10"/>
                  </a:cubicBezTo>
                  <a:cubicBezTo>
                    <a:pt x="21" y="10"/>
                    <a:pt x="22" y="10"/>
                    <a:pt x="22" y="10"/>
                  </a:cubicBezTo>
                  <a:cubicBezTo>
                    <a:pt x="22" y="9"/>
                    <a:pt x="22" y="9"/>
                    <a:pt x="22" y="9"/>
                  </a:cubicBezTo>
                  <a:cubicBezTo>
                    <a:pt x="22" y="9"/>
                    <a:pt x="22" y="9"/>
                    <a:pt x="22" y="9"/>
                  </a:cubicBezTo>
                  <a:cubicBezTo>
                    <a:pt x="21" y="10"/>
                    <a:pt x="21" y="10"/>
                    <a:pt x="21" y="10"/>
                  </a:cubicBezTo>
                  <a:cubicBezTo>
                    <a:pt x="21" y="9"/>
                    <a:pt x="21" y="9"/>
                    <a:pt x="21" y="9"/>
                  </a:cubicBezTo>
                  <a:cubicBezTo>
                    <a:pt x="21" y="9"/>
                    <a:pt x="21" y="9"/>
                    <a:pt x="21" y="9"/>
                  </a:cubicBezTo>
                  <a:cubicBezTo>
                    <a:pt x="21" y="8"/>
                    <a:pt x="21" y="8"/>
                    <a:pt x="21" y="8"/>
                  </a:cubicBezTo>
                  <a:cubicBezTo>
                    <a:pt x="20" y="9"/>
                    <a:pt x="20" y="8"/>
                    <a:pt x="20" y="9"/>
                  </a:cubicBezTo>
                  <a:cubicBezTo>
                    <a:pt x="20" y="9"/>
                    <a:pt x="20" y="9"/>
                    <a:pt x="20" y="9"/>
                  </a:cubicBezTo>
                  <a:cubicBezTo>
                    <a:pt x="20" y="9"/>
                    <a:pt x="20" y="9"/>
                    <a:pt x="20" y="9"/>
                  </a:cubicBezTo>
                  <a:cubicBezTo>
                    <a:pt x="20" y="9"/>
                    <a:pt x="20" y="9"/>
                    <a:pt x="20" y="9"/>
                  </a:cubicBezTo>
                  <a:cubicBezTo>
                    <a:pt x="19" y="9"/>
                    <a:pt x="19" y="7"/>
                    <a:pt x="19" y="7"/>
                  </a:cubicBezTo>
                  <a:cubicBezTo>
                    <a:pt x="19" y="7"/>
                    <a:pt x="19" y="7"/>
                    <a:pt x="19" y="7"/>
                  </a:cubicBezTo>
                  <a:cubicBezTo>
                    <a:pt x="19" y="7"/>
                    <a:pt x="19" y="7"/>
                    <a:pt x="19" y="7"/>
                  </a:cubicBezTo>
                  <a:cubicBezTo>
                    <a:pt x="18" y="6"/>
                    <a:pt x="18" y="6"/>
                    <a:pt x="18" y="6"/>
                  </a:cubicBezTo>
                  <a:cubicBezTo>
                    <a:pt x="18" y="6"/>
                    <a:pt x="18" y="6"/>
                    <a:pt x="18" y="6"/>
                  </a:cubicBezTo>
                  <a:cubicBezTo>
                    <a:pt x="18" y="6"/>
                    <a:pt x="18" y="6"/>
                    <a:pt x="18" y="6"/>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5" y="3"/>
                    <a:pt x="15" y="3"/>
                    <a:pt x="15" y="2"/>
                  </a:cubicBezTo>
                  <a:cubicBezTo>
                    <a:pt x="15" y="2"/>
                    <a:pt x="15" y="3"/>
                    <a:pt x="15" y="3"/>
                  </a:cubicBezTo>
                  <a:cubicBezTo>
                    <a:pt x="14" y="3"/>
                    <a:pt x="14" y="2"/>
                    <a:pt x="14" y="2"/>
                  </a:cubicBezTo>
                  <a:cubicBezTo>
                    <a:pt x="13" y="3"/>
                    <a:pt x="12" y="2"/>
                    <a:pt x="11" y="2"/>
                  </a:cubicBezTo>
                  <a:cubicBezTo>
                    <a:pt x="12" y="3"/>
                    <a:pt x="12" y="3"/>
                    <a:pt x="12" y="3"/>
                  </a:cubicBezTo>
                  <a:cubicBezTo>
                    <a:pt x="12" y="3"/>
                    <a:pt x="12" y="3"/>
                    <a:pt x="12" y="3"/>
                  </a:cubicBezTo>
                  <a:cubicBezTo>
                    <a:pt x="12" y="2"/>
                    <a:pt x="12" y="2"/>
                    <a:pt x="12" y="2"/>
                  </a:cubicBezTo>
                  <a:cubicBezTo>
                    <a:pt x="11" y="2"/>
                    <a:pt x="11" y="2"/>
                    <a:pt x="11" y="2"/>
                  </a:cubicBezTo>
                  <a:cubicBezTo>
                    <a:pt x="11" y="3"/>
                    <a:pt x="11" y="3"/>
                    <a:pt x="11" y="3"/>
                  </a:cubicBezTo>
                  <a:cubicBezTo>
                    <a:pt x="10" y="2"/>
                    <a:pt x="10" y="2"/>
                    <a:pt x="10" y="2"/>
                  </a:cubicBezTo>
                  <a:cubicBezTo>
                    <a:pt x="10" y="3"/>
                    <a:pt x="11" y="3"/>
                    <a:pt x="11" y="3"/>
                  </a:cubicBezTo>
                  <a:cubicBezTo>
                    <a:pt x="11" y="4"/>
                    <a:pt x="11" y="4"/>
                    <a:pt x="11" y="4"/>
                  </a:cubicBezTo>
                  <a:cubicBezTo>
                    <a:pt x="10" y="4"/>
                    <a:pt x="10" y="4"/>
                    <a:pt x="10" y="4"/>
                  </a:cubicBezTo>
                  <a:cubicBezTo>
                    <a:pt x="10" y="4"/>
                    <a:pt x="10" y="4"/>
                    <a:pt x="10" y="4"/>
                  </a:cubicBezTo>
                  <a:cubicBezTo>
                    <a:pt x="10" y="4"/>
                    <a:pt x="11" y="5"/>
                    <a:pt x="11" y="5"/>
                  </a:cubicBezTo>
                  <a:cubicBezTo>
                    <a:pt x="12" y="5"/>
                    <a:pt x="12" y="4"/>
                    <a:pt x="12" y="4"/>
                  </a:cubicBezTo>
                  <a:cubicBezTo>
                    <a:pt x="12" y="4"/>
                    <a:pt x="12" y="4"/>
                    <a:pt x="12" y="5"/>
                  </a:cubicBezTo>
                  <a:cubicBezTo>
                    <a:pt x="13" y="5"/>
                    <a:pt x="13" y="4"/>
                    <a:pt x="13" y="4"/>
                  </a:cubicBezTo>
                  <a:cubicBezTo>
                    <a:pt x="13" y="4"/>
                    <a:pt x="13" y="5"/>
                    <a:pt x="13" y="5"/>
                  </a:cubicBezTo>
                  <a:cubicBezTo>
                    <a:pt x="14" y="5"/>
                    <a:pt x="14" y="5"/>
                    <a:pt x="14" y="5"/>
                  </a:cubicBezTo>
                  <a:cubicBezTo>
                    <a:pt x="14" y="5"/>
                    <a:pt x="14" y="5"/>
                    <a:pt x="14" y="5"/>
                  </a:cubicBezTo>
                  <a:cubicBezTo>
                    <a:pt x="15" y="5"/>
                    <a:pt x="15" y="5"/>
                    <a:pt x="15" y="5"/>
                  </a:cubicBezTo>
                  <a:cubicBezTo>
                    <a:pt x="14" y="5"/>
                    <a:pt x="14" y="5"/>
                    <a:pt x="14" y="5"/>
                  </a:cubicBezTo>
                  <a:cubicBezTo>
                    <a:pt x="14" y="5"/>
                    <a:pt x="14" y="5"/>
                    <a:pt x="14" y="5"/>
                  </a:cubicBezTo>
                  <a:cubicBezTo>
                    <a:pt x="15" y="5"/>
                    <a:pt x="15" y="5"/>
                    <a:pt x="15" y="5"/>
                  </a:cubicBezTo>
                  <a:cubicBezTo>
                    <a:pt x="15" y="5"/>
                    <a:pt x="14" y="6"/>
                    <a:pt x="14" y="6"/>
                  </a:cubicBezTo>
                  <a:cubicBezTo>
                    <a:pt x="14" y="6"/>
                    <a:pt x="14" y="6"/>
                    <a:pt x="14" y="6"/>
                  </a:cubicBezTo>
                  <a:cubicBezTo>
                    <a:pt x="14" y="6"/>
                    <a:pt x="14" y="6"/>
                    <a:pt x="14" y="6"/>
                  </a:cubicBezTo>
                  <a:cubicBezTo>
                    <a:pt x="14" y="5"/>
                    <a:pt x="11" y="5"/>
                    <a:pt x="11" y="6"/>
                  </a:cubicBezTo>
                  <a:cubicBezTo>
                    <a:pt x="12" y="7"/>
                    <a:pt x="13" y="8"/>
                    <a:pt x="14" y="8"/>
                  </a:cubicBezTo>
                  <a:cubicBezTo>
                    <a:pt x="15" y="8"/>
                    <a:pt x="15" y="8"/>
                    <a:pt x="15" y="8"/>
                  </a:cubicBezTo>
                  <a:cubicBezTo>
                    <a:pt x="15" y="8"/>
                    <a:pt x="15" y="8"/>
                    <a:pt x="15" y="8"/>
                  </a:cubicBezTo>
                  <a:cubicBezTo>
                    <a:pt x="15" y="8"/>
                    <a:pt x="15" y="8"/>
                    <a:pt x="15" y="8"/>
                  </a:cubicBezTo>
                  <a:cubicBezTo>
                    <a:pt x="14" y="9"/>
                    <a:pt x="15" y="10"/>
                    <a:pt x="15" y="11"/>
                  </a:cubicBezTo>
                  <a:cubicBezTo>
                    <a:pt x="15" y="11"/>
                    <a:pt x="15" y="11"/>
                    <a:pt x="15" y="11"/>
                  </a:cubicBezTo>
                  <a:cubicBezTo>
                    <a:pt x="15" y="12"/>
                    <a:pt x="15" y="12"/>
                    <a:pt x="15" y="12"/>
                  </a:cubicBezTo>
                  <a:cubicBezTo>
                    <a:pt x="15" y="12"/>
                    <a:pt x="14" y="12"/>
                    <a:pt x="14" y="12"/>
                  </a:cubicBezTo>
                  <a:cubicBezTo>
                    <a:pt x="15" y="12"/>
                    <a:pt x="15" y="11"/>
                    <a:pt x="15" y="11"/>
                  </a:cubicBezTo>
                  <a:cubicBezTo>
                    <a:pt x="15" y="11"/>
                    <a:pt x="15" y="11"/>
                    <a:pt x="15" y="11"/>
                  </a:cubicBezTo>
                  <a:cubicBezTo>
                    <a:pt x="15" y="11"/>
                    <a:pt x="15" y="11"/>
                    <a:pt x="15" y="11"/>
                  </a:cubicBezTo>
                  <a:cubicBezTo>
                    <a:pt x="14" y="11"/>
                    <a:pt x="14" y="11"/>
                    <a:pt x="14" y="11"/>
                  </a:cubicBezTo>
                  <a:cubicBezTo>
                    <a:pt x="14" y="10"/>
                    <a:pt x="14" y="10"/>
                    <a:pt x="14" y="10"/>
                  </a:cubicBezTo>
                  <a:cubicBezTo>
                    <a:pt x="14" y="11"/>
                    <a:pt x="13" y="12"/>
                    <a:pt x="13" y="12"/>
                  </a:cubicBezTo>
                  <a:cubicBezTo>
                    <a:pt x="13" y="12"/>
                    <a:pt x="14" y="11"/>
                    <a:pt x="14" y="11"/>
                  </a:cubicBezTo>
                  <a:cubicBezTo>
                    <a:pt x="14" y="10"/>
                    <a:pt x="13" y="9"/>
                    <a:pt x="13" y="9"/>
                  </a:cubicBezTo>
                  <a:cubicBezTo>
                    <a:pt x="12" y="8"/>
                    <a:pt x="12" y="10"/>
                    <a:pt x="12" y="11"/>
                  </a:cubicBezTo>
                  <a:cubicBezTo>
                    <a:pt x="12" y="11"/>
                    <a:pt x="12" y="10"/>
                    <a:pt x="12" y="10"/>
                  </a:cubicBezTo>
                  <a:cubicBezTo>
                    <a:pt x="12" y="10"/>
                    <a:pt x="12" y="10"/>
                    <a:pt x="11" y="10"/>
                  </a:cubicBezTo>
                  <a:cubicBezTo>
                    <a:pt x="12" y="9"/>
                    <a:pt x="12" y="9"/>
                    <a:pt x="12" y="9"/>
                  </a:cubicBezTo>
                  <a:cubicBezTo>
                    <a:pt x="12" y="9"/>
                    <a:pt x="12" y="9"/>
                    <a:pt x="12" y="9"/>
                  </a:cubicBezTo>
                  <a:cubicBezTo>
                    <a:pt x="11" y="9"/>
                    <a:pt x="11" y="9"/>
                    <a:pt x="11" y="9"/>
                  </a:cubicBezTo>
                  <a:cubicBezTo>
                    <a:pt x="11" y="9"/>
                    <a:pt x="11" y="9"/>
                    <a:pt x="11" y="9"/>
                  </a:cubicBezTo>
                  <a:cubicBezTo>
                    <a:pt x="11" y="9"/>
                    <a:pt x="11" y="10"/>
                    <a:pt x="10" y="10"/>
                  </a:cubicBezTo>
                  <a:cubicBezTo>
                    <a:pt x="11" y="9"/>
                    <a:pt x="11" y="9"/>
                    <a:pt x="11" y="8"/>
                  </a:cubicBezTo>
                  <a:cubicBezTo>
                    <a:pt x="10" y="8"/>
                    <a:pt x="10" y="8"/>
                    <a:pt x="10" y="8"/>
                  </a:cubicBezTo>
                  <a:cubicBezTo>
                    <a:pt x="10" y="8"/>
                    <a:pt x="10" y="8"/>
                    <a:pt x="10" y="8"/>
                  </a:cubicBezTo>
                  <a:cubicBezTo>
                    <a:pt x="10" y="7"/>
                    <a:pt x="9" y="6"/>
                    <a:pt x="8" y="6"/>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8"/>
                    <a:pt x="8" y="8"/>
                  </a:cubicBezTo>
                  <a:cubicBezTo>
                    <a:pt x="8" y="7"/>
                    <a:pt x="7" y="7"/>
                    <a:pt x="6" y="8"/>
                  </a:cubicBezTo>
                  <a:cubicBezTo>
                    <a:pt x="7" y="8"/>
                    <a:pt x="7" y="9"/>
                    <a:pt x="8" y="9"/>
                  </a:cubicBezTo>
                  <a:cubicBezTo>
                    <a:pt x="8" y="10"/>
                    <a:pt x="8" y="10"/>
                    <a:pt x="8" y="10"/>
                  </a:cubicBezTo>
                  <a:cubicBezTo>
                    <a:pt x="8" y="10"/>
                    <a:pt x="8" y="10"/>
                    <a:pt x="8" y="10"/>
                  </a:cubicBezTo>
                  <a:cubicBezTo>
                    <a:pt x="8" y="9"/>
                    <a:pt x="8" y="9"/>
                    <a:pt x="8" y="9"/>
                  </a:cubicBezTo>
                  <a:cubicBezTo>
                    <a:pt x="7" y="10"/>
                    <a:pt x="6" y="7"/>
                    <a:pt x="5" y="9"/>
                  </a:cubicBezTo>
                  <a:cubicBezTo>
                    <a:pt x="5" y="10"/>
                    <a:pt x="7" y="12"/>
                    <a:pt x="9" y="12"/>
                  </a:cubicBezTo>
                  <a:cubicBezTo>
                    <a:pt x="9" y="12"/>
                    <a:pt x="9" y="12"/>
                    <a:pt x="9" y="12"/>
                  </a:cubicBezTo>
                  <a:cubicBezTo>
                    <a:pt x="9" y="12"/>
                    <a:pt x="9" y="12"/>
                    <a:pt x="9" y="12"/>
                  </a:cubicBezTo>
                  <a:cubicBezTo>
                    <a:pt x="9" y="12"/>
                    <a:pt x="8" y="11"/>
                    <a:pt x="7" y="11"/>
                  </a:cubicBezTo>
                  <a:cubicBezTo>
                    <a:pt x="7" y="12"/>
                    <a:pt x="6" y="11"/>
                    <a:pt x="5" y="11"/>
                  </a:cubicBezTo>
                  <a:cubicBezTo>
                    <a:pt x="4" y="11"/>
                    <a:pt x="5" y="12"/>
                    <a:pt x="6" y="13"/>
                  </a:cubicBezTo>
                  <a:cubicBezTo>
                    <a:pt x="6" y="13"/>
                    <a:pt x="7" y="13"/>
                    <a:pt x="7" y="13"/>
                  </a:cubicBezTo>
                  <a:cubicBezTo>
                    <a:pt x="8" y="14"/>
                    <a:pt x="9" y="13"/>
                    <a:pt x="9" y="13"/>
                  </a:cubicBezTo>
                  <a:cubicBezTo>
                    <a:pt x="9" y="13"/>
                    <a:pt x="9" y="13"/>
                    <a:pt x="9" y="13"/>
                  </a:cubicBezTo>
                  <a:cubicBezTo>
                    <a:pt x="9" y="14"/>
                    <a:pt x="9" y="14"/>
                    <a:pt x="9" y="14"/>
                  </a:cubicBezTo>
                  <a:cubicBezTo>
                    <a:pt x="9" y="13"/>
                    <a:pt x="8" y="14"/>
                    <a:pt x="8" y="14"/>
                  </a:cubicBezTo>
                  <a:cubicBezTo>
                    <a:pt x="7" y="14"/>
                    <a:pt x="7" y="14"/>
                    <a:pt x="7" y="14"/>
                  </a:cubicBezTo>
                  <a:cubicBezTo>
                    <a:pt x="7" y="14"/>
                    <a:pt x="7" y="14"/>
                    <a:pt x="7" y="14"/>
                  </a:cubicBezTo>
                  <a:cubicBezTo>
                    <a:pt x="7" y="15"/>
                    <a:pt x="8" y="15"/>
                    <a:pt x="9" y="15"/>
                  </a:cubicBezTo>
                  <a:cubicBezTo>
                    <a:pt x="8" y="15"/>
                    <a:pt x="8" y="15"/>
                    <a:pt x="8" y="15"/>
                  </a:cubicBezTo>
                  <a:cubicBezTo>
                    <a:pt x="8" y="15"/>
                    <a:pt x="8" y="15"/>
                    <a:pt x="8" y="15"/>
                  </a:cubicBezTo>
                  <a:cubicBezTo>
                    <a:pt x="7" y="15"/>
                    <a:pt x="7" y="15"/>
                    <a:pt x="7" y="15"/>
                  </a:cubicBezTo>
                  <a:cubicBezTo>
                    <a:pt x="7" y="16"/>
                    <a:pt x="7" y="16"/>
                    <a:pt x="7" y="16"/>
                  </a:cubicBezTo>
                  <a:cubicBezTo>
                    <a:pt x="7" y="16"/>
                    <a:pt x="7" y="16"/>
                    <a:pt x="7" y="16"/>
                  </a:cubicBezTo>
                  <a:cubicBezTo>
                    <a:pt x="7" y="14"/>
                    <a:pt x="4" y="12"/>
                    <a:pt x="3" y="12"/>
                  </a:cubicBezTo>
                  <a:cubicBezTo>
                    <a:pt x="3" y="13"/>
                    <a:pt x="3" y="14"/>
                    <a:pt x="3" y="14"/>
                  </a:cubicBezTo>
                  <a:cubicBezTo>
                    <a:pt x="4" y="15"/>
                    <a:pt x="5" y="15"/>
                    <a:pt x="5" y="16"/>
                  </a:cubicBezTo>
                  <a:cubicBezTo>
                    <a:pt x="4" y="15"/>
                    <a:pt x="4" y="15"/>
                    <a:pt x="3" y="15"/>
                  </a:cubicBezTo>
                  <a:cubicBezTo>
                    <a:pt x="3" y="16"/>
                    <a:pt x="4" y="16"/>
                    <a:pt x="4" y="17"/>
                  </a:cubicBezTo>
                  <a:cubicBezTo>
                    <a:pt x="5" y="17"/>
                    <a:pt x="5" y="17"/>
                    <a:pt x="5" y="17"/>
                  </a:cubicBezTo>
                  <a:cubicBezTo>
                    <a:pt x="5" y="17"/>
                    <a:pt x="5" y="17"/>
                    <a:pt x="5" y="17"/>
                  </a:cubicBezTo>
                  <a:cubicBezTo>
                    <a:pt x="3" y="17"/>
                    <a:pt x="3" y="15"/>
                    <a:pt x="2" y="15"/>
                  </a:cubicBezTo>
                  <a:cubicBezTo>
                    <a:pt x="1" y="15"/>
                    <a:pt x="1" y="15"/>
                    <a:pt x="1" y="15"/>
                  </a:cubicBezTo>
                  <a:cubicBezTo>
                    <a:pt x="1" y="16"/>
                    <a:pt x="1" y="17"/>
                    <a:pt x="0" y="17"/>
                  </a:cubicBezTo>
                  <a:cubicBezTo>
                    <a:pt x="0" y="18"/>
                    <a:pt x="1" y="17"/>
                    <a:pt x="1" y="17"/>
                  </a:cubicBezTo>
                  <a:cubicBezTo>
                    <a:pt x="2" y="17"/>
                    <a:pt x="3" y="18"/>
                    <a:pt x="4" y="18"/>
                  </a:cubicBezTo>
                  <a:cubicBezTo>
                    <a:pt x="4" y="19"/>
                    <a:pt x="4" y="19"/>
                    <a:pt x="4" y="19"/>
                  </a:cubicBezTo>
                  <a:cubicBezTo>
                    <a:pt x="4" y="19"/>
                    <a:pt x="4" y="19"/>
                    <a:pt x="4" y="19"/>
                  </a:cubicBezTo>
                  <a:cubicBezTo>
                    <a:pt x="6" y="19"/>
                    <a:pt x="6" y="19"/>
                    <a:pt x="6" y="19"/>
                  </a:cubicBezTo>
                  <a:cubicBezTo>
                    <a:pt x="6" y="18"/>
                    <a:pt x="7" y="18"/>
                    <a:pt x="8" y="18"/>
                  </a:cubicBezTo>
                  <a:cubicBezTo>
                    <a:pt x="9" y="18"/>
                    <a:pt x="9" y="18"/>
                    <a:pt x="9" y="18"/>
                  </a:cubicBezTo>
                  <a:cubicBezTo>
                    <a:pt x="9" y="17"/>
                    <a:pt x="9" y="17"/>
                    <a:pt x="9" y="16"/>
                  </a:cubicBezTo>
                  <a:cubicBezTo>
                    <a:pt x="10" y="17"/>
                    <a:pt x="10" y="17"/>
                    <a:pt x="11" y="17"/>
                  </a:cubicBezTo>
                  <a:cubicBezTo>
                    <a:pt x="11" y="16"/>
                    <a:pt x="11" y="16"/>
                    <a:pt x="11" y="16"/>
                  </a:cubicBezTo>
                  <a:cubicBezTo>
                    <a:pt x="11" y="16"/>
                    <a:pt x="11" y="16"/>
                    <a:pt x="11" y="17"/>
                  </a:cubicBezTo>
                  <a:cubicBezTo>
                    <a:pt x="11" y="16"/>
                    <a:pt x="12" y="16"/>
                    <a:pt x="12" y="16"/>
                  </a:cubicBezTo>
                  <a:cubicBezTo>
                    <a:pt x="12" y="16"/>
                    <a:pt x="12" y="16"/>
                    <a:pt x="12" y="16"/>
                  </a:cubicBezTo>
                  <a:cubicBezTo>
                    <a:pt x="11" y="17"/>
                    <a:pt x="11" y="17"/>
                    <a:pt x="11" y="17"/>
                  </a:cubicBezTo>
                  <a:cubicBezTo>
                    <a:pt x="12" y="17"/>
                    <a:pt x="12" y="17"/>
                    <a:pt x="12" y="17"/>
                  </a:cubicBezTo>
                  <a:cubicBezTo>
                    <a:pt x="12" y="17"/>
                    <a:pt x="12" y="17"/>
                    <a:pt x="12" y="17"/>
                  </a:cubicBezTo>
                  <a:cubicBezTo>
                    <a:pt x="12" y="18"/>
                    <a:pt x="12" y="18"/>
                    <a:pt x="12" y="18"/>
                  </a:cubicBezTo>
                  <a:cubicBezTo>
                    <a:pt x="12" y="18"/>
                    <a:pt x="12" y="18"/>
                    <a:pt x="12" y="18"/>
                  </a:cubicBezTo>
                  <a:cubicBezTo>
                    <a:pt x="12" y="16"/>
                    <a:pt x="12" y="16"/>
                    <a:pt x="12" y="16"/>
                  </a:cubicBezTo>
                  <a:cubicBezTo>
                    <a:pt x="12" y="16"/>
                    <a:pt x="12" y="16"/>
                    <a:pt x="12" y="16"/>
                  </a:cubicBezTo>
                  <a:cubicBezTo>
                    <a:pt x="12" y="16"/>
                    <a:pt x="13" y="16"/>
                    <a:pt x="13" y="16"/>
                  </a:cubicBezTo>
                  <a:cubicBezTo>
                    <a:pt x="12" y="16"/>
                    <a:pt x="13" y="17"/>
                    <a:pt x="13" y="17"/>
                  </a:cubicBezTo>
                  <a:cubicBezTo>
                    <a:pt x="13" y="17"/>
                    <a:pt x="13" y="17"/>
                    <a:pt x="13" y="17"/>
                  </a:cubicBezTo>
                  <a:cubicBezTo>
                    <a:pt x="13" y="17"/>
                    <a:pt x="13" y="17"/>
                    <a:pt x="13" y="17"/>
                  </a:cubicBezTo>
                  <a:cubicBezTo>
                    <a:pt x="13" y="17"/>
                    <a:pt x="13" y="17"/>
                    <a:pt x="13" y="17"/>
                  </a:cubicBezTo>
                  <a:cubicBezTo>
                    <a:pt x="14" y="17"/>
                    <a:pt x="14" y="16"/>
                    <a:pt x="14" y="16"/>
                  </a:cubicBezTo>
                  <a:cubicBezTo>
                    <a:pt x="14" y="16"/>
                    <a:pt x="14" y="17"/>
                    <a:pt x="14" y="18"/>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7" y="16"/>
                  </a:cubicBezTo>
                  <a:cubicBezTo>
                    <a:pt x="16" y="17"/>
                    <a:pt x="16" y="17"/>
                    <a:pt x="15" y="17"/>
                  </a:cubicBezTo>
                  <a:cubicBezTo>
                    <a:pt x="14" y="18"/>
                    <a:pt x="15" y="18"/>
                    <a:pt x="16" y="19"/>
                  </a:cubicBezTo>
                  <a:cubicBezTo>
                    <a:pt x="16" y="19"/>
                    <a:pt x="17" y="18"/>
                    <a:pt x="17" y="17"/>
                  </a:cubicBezTo>
                  <a:cubicBezTo>
                    <a:pt x="17" y="18"/>
                    <a:pt x="17" y="18"/>
                    <a:pt x="17" y="18"/>
                  </a:cubicBezTo>
                  <a:cubicBezTo>
                    <a:pt x="17" y="18"/>
                    <a:pt x="17" y="18"/>
                    <a:pt x="18" y="18"/>
                  </a:cubicBezTo>
                  <a:cubicBezTo>
                    <a:pt x="18" y="18"/>
                    <a:pt x="18" y="18"/>
                    <a:pt x="18" y="18"/>
                  </a:cubicBezTo>
                  <a:cubicBezTo>
                    <a:pt x="18" y="18"/>
                    <a:pt x="18" y="19"/>
                    <a:pt x="18" y="19"/>
                  </a:cubicBezTo>
                  <a:cubicBezTo>
                    <a:pt x="18" y="19"/>
                    <a:pt x="19" y="19"/>
                    <a:pt x="19" y="19"/>
                  </a:cubicBezTo>
                  <a:cubicBezTo>
                    <a:pt x="19" y="19"/>
                    <a:pt x="18" y="19"/>
                    <a:pt x="18" y="19"/>
                  </a:cubicBezTo>
                  <a:cubicBezTo>
                    <a:pt x="18" y="20"/>
                    <a:pt x="18" y="20"/>
                    <a:pt x="18" y="20"/>
                  </a:cubicBezTo>
                  <a:cubicBezTo>
                    <a:pt x="18" y="19"/>
                    <a:pt x="17" y="20"/>
                    <a:pt x="17" y="20"/>
                  </a:cubicBezTo>
                  <a:cubicBezTo>
                    <a:pt x="17" y="20"/>
                    <a:pt x="16" y="21"/>
                    <a:pt x="15" y="21"/>
                  </a:cubicBezTo>
                  <a:cubicBezTo>
                    <a:pt x="15" y="21"/>
                    <a:pt x="15" y="21"/>
                    <a:pt x="15" y="21"/>
                  </a:cubicBezTo>
                  <a:cubicBezTo>
                    <a:pt x="14" y="21"/>
                    <a:pt x="14" y="21"/>
                    <a:pt x="14" y="21"/>
                  </a:cubicBezTo>
                  <a:cubicBezTo>
                    <a:pt x="14" y="22"/>
                    <a:pt x="14" y="22"/>
                    <a:pt x="14" y="23"/>
                  </a:cubicBezTo>
                  <a:cubicBezTo>
                    <a:pt x="14" y="23"/>
                    <a:pt x="14" y="23"/>
                    <a:pt x="14" y="23"/>
                  </a:cubicBezTo>
                  <a:cubicBezTo>
                    <a:pt x="13" y="23"/>
                    <a:pt x="13" y="23"/>
                    <a:pt x="13" y="23"/>
                  </a:cubicBezTo>
                  <a:cubicBezTo>
                    <a:pt x="14" y="23"/>
                    <a:pt x="14" y="23"/>
                    <a:pt x="14" y="23"/>
                  </a:cubicBezTo>
                  <a:cubicBezTo>
                    <a:pt x="14" y="23"/>
                    <a:pt x="14" y="23"/>
                    <a:pt x="15" y="23"/>
                  </a:cubicBezTo>
                  <a:cubicBezTo>
                    <a:pt x="15" y="23"/>
                    <a:pt x="16" y="24"/>
                    <a:pt x="16" y="24"/>
                  </a:cubicBezTo>
                  <a:cubicBezTo>
                    <a:pt x="17" y="24"/>
                    <a:pt x="18" y="24"/>
                    <a:pt x="19" y="23"/>
                  </a:cubicBezTo>
                  <a:cubicBezTo>
                    <a:pt x="19" y="23"/>
                    <a:pt x="19" y="23"/>
                    <a:pt x="19" y="23"/>
                  </a:cubicBezTo>
                  <a:cubicBezTo>
                    <a:pt x="19" y="22"/>
                    <a:pt x="19" y="22"/>
                    <a:pt x="19" y="22"/>
                  </a:cubicBezTo>
                  <a:cubicBezTo>
                    <a:pt x="20" y="23"/>
                    <a:pt x="19" y="24"/>
                    <a:pt x="19" y="25"/>
                  </a:cubicBezTo>
                  <a:cubicBezTo>
                    <a:pt x="19" y="26"/>
                    <a:pt x="17" y="25"/>
                    <a:pt x="16" y="25"/>
                  </a:cubicBezTo>
                  <a:cubicBezTo>
                    <a:pt x="16" y="26"/>
                    <a:pt x="15" y="25"/>
                    <a:pt x="15" y="25"/>
                  </a:cubicBezTo>
                  <a:cubicBezTo>
                    <a:pt x="14" y="25"/>
                    <a:pt x="14" y="25"/>
                    <a:pt x="14" y="25"/>
                  </a:cubicBezTo>
                  <a:cubicBezTo>
                    <a:pt x="13" y="25"/>
                    <a:pt x="13" y="25"/>
                    <a:pt x="13" y="25"/>
                  </a:cubicBezTo>
                  <a:cubicBezTo>
                    <a:pt x="13" y="26"/>
                    <a:pt x="13" y="26"/>
                    <a:pt x="13" y="26"/>
                  </a:cubicBezTo>
                  <a:cubicBezTo>
                    <a:pt x="13" y="26"/>
                    <a:pt x="13" y="26"/>
                    <a:pt x="13" y="26"/>
                  </a:cubicBezTo>
                  <a:cubicBezTo>
                    <a:pt x="13" y="26"/>
                    <a:pt x="13" y="26"/>
                    <a:pt x="13" y="26"/>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1" y="25"/>
                    <a:pt x="11" y="25"/>
                    <a:pt x="11" y="25"/>
                  </a:cubicBezTo>
                  <a:cubicBezTo>
                    <a:pt x="11" y="25"/>
                    <a:pt x="12" y="25"/>
                    <a:pt x="12" y="25"/>
                  </a:cubicBezTo>
                  <a:cubicBezTo>
                    <a:pt x="11" y="26"/>
                    <a:pt x="11" y="25"/>
                    <a:pt x="11" y="26"/>
                  </a:cubicBezTo>
                  <a:cubicBezTo>
                    <a:pt x="10" y="25"/>
                    <a:pt x="10" y="25"/>
                    <a:pt x="10" y="25"/>
                  </a:cubicBezTo>
                  <a:cubicBezTo>
                    <a:pt x="10" y="26"/>
                    <a:pt x="10" y="26"/>
                    <a:pt x="10" y="26"/>
                  </a:cubicBezTo>
                  <a:cubicBezTo>
                    <a:pt x="9" y="27"/>
                    <a:pt x="9" y="27"/>
                    <a:pt x="9" y="27"/>
                  </a:cubicBezTo>
                  <a:cubicBezTo>
                    <a:pt x="9" y="26"/>
                    <a:pt x="9" y="26"/>
                    <a:pt x="9" y="26"/>
                  </a:cubicBezTo>
                  <a:cubicBezTo>
                    <a:pt x="9" y="26"/>
                    <a:pt x="9" y="26"/>
                    <a:pt x="9" y="26"/>
                  </a:cubicBezTo>
                  <a:cubicBezTo>
                    <a:pt x="9" y="26"/>
                    <a:pt x="9" y="26"/>
                    <a:pt x="9" y="26"/>
                  </a:cubicBezTo>
                  <a:cubicBezTo>
                    <a:pt x="10" y="25"/>
                    <a:pt x="10" y="25"/>
                    <a:pt x="10" y="25"/>
                  </a:cubicBezTo>
                  <a:cubicBezTo>
                    <a:pt x="9" y="25"/>
                    <a:pt x="9" y="25"/>
                    <a:pt x="9" y="25"/>
                  </a:cubicBezTo>
                  <a:cubicBezTo>
                    <a:pt x="9" y="26"/>
                    <a:pt x="9" y="26"/>
                    <a:pt x="9" y="26"/>
                  </a:cubicBezTo>
                  <a:cubicBezTo>
                    <a:pt x="9" y="26"/>
                    <a:pt x="9" y="26"/>
                    <a:pt x="9" y="26"/>
                  </a:cubicBezTo>
                  <a:cubicBezTo>
                    <a:pt x="8" y="27"/>
                    <a:pt x="8" y="27"/>
                    <a:pt x="8" y="27"/>
                  </a:cubicBezTo>
                  <a:cubicBezTo>
                    <a:pt x="8" y="27"/>
                    <a:pt x="8" y="27"/>
                    <a:pt x="8" y="27"/>
                  </a:cubicBezTo>
                  <a:cubicBezTo>
                    <a:pt x="8" y="26"/>
                    <a:pt x="8" y="26"/>
                    <a:pt x="8" y="26"/>
                  </a:cubicBezTo>
                  <a:cubicBezTo>
                    <a:pt x="8" y="27"/>
                    <a:pt x="8" y="27"/>
                    <a:pt x="8" y="27"/>
                  </a:cubicBezTo>
                  <a:cubicBezTo>
                    <a:pt x="8" y="26"/>
                    <a:pt x="8" y="26"/>
                    <a:pt x="8" y="26"/>
                  </a:cubicBezTo>
                  <a:cubicBezTo>
                    <a:pt x="7" y="26"/>
                    <a:pt x="7" y="26"/>
                    <a:pt x="7" y="26"/>
                  </a:cubicBezTo>
                  <a:cubicBezTo>
                    <a:pt x="7" y="26"/>
                    <a:pt x="8" y="26"/>
                    <a:pt x="8" y="26"/>
                  </a:cubicBezTo>
                  <a:cubicBezTo>
                    <a:pt x="7" y="26"/>
                    <a:pt x="7" y="26"/>
                    <a:pt x="7" y="26"/>
                  </a:cubicBezTo>
                  <a:cubicBezTo>
                    <a:pt x="6" y="27"/>
                    <a:pt x="6" y="27"/>
                    <a:pt x="6" y="27"/>
                  </a:cubicBezTo>
                  <a:cubicBezTo>
                    <a:pt x="6" y="27"/>
                    <a:pt x="6" y="27"/>
                    <a:pt x="6" y="27"/>
                  </a:cubicBezTo>
                  <a:cubicBezTo>
                    <a:pt x="6" y="28"/>
                    <a:pt x="4" y="26"/>
                    <a:pt x="3" y="27"/>
                  </a:cubicBezTo>
                  <a:cubicBezTo>
                    <a:pt x="3" y="27"/>
                    <a:pt x="3" y="27"/>
                    <a:pt x="3" y="27"/>
                  </a:cubicBezTo>
                  <a:cubicBezTo>
                    <a:pt x="3" y="28"/>
                    <a:pt x="3" y="28"/>
                    <a:pt x="3" y="29"/>
                  </a:cubicBezTo>
                  <a:cubicBezTo>
                    <a:pt x="4" y="29"/>
                    <a:pt x="4" y="30"/>
                    <a:pt x="4" y="30"/>
                  </a:cubicBezTo>
                  <a:cubicBezTo>
                    <a:pt x="5" y="30"/>
                    <a:pt x="5" y="30"/>
                    <a:pt x="5" y="30"/>
                  </a:cubicBezTo>
                  <a:cubicBezTo>
                    <a:pt x="6" y="29"/>
                    <a:pt x="6" y="29"/>
                    <a:pt x="6" y="29"/>
                  </a:cubicBezTo>
                  <a:cubicBezTo>
                    <a:pt x="7" y="29"/>
                    <a:pt x="7" y="29"/>
                    <a:pt x="7" y="29"/>
                  </a:cubicBezTo>
                  <a:cubicBezTo>
                    <a:pt x="7" y="28"/>
                    <a:pt x="8" y="28"/>
                    <a:pt x="8" y="28"/>
                  </a:cubicBezTo>
                  <a:cubicBezTo>
                    <a:pt x="9" y="29"/>
                    <a:pt x="11"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4" y="29"/>
                    <a:pt x="14" y="29"/>
                    <a:pt x="14" y="29"/>
                  </a:cubicBezTo>
                  <a:cubicBezTo>
                    <a:pt x="14" y="29"/>
                    <a:pt x="14" y="29"/>
                    <a:pt x="14" y="29"/>
                  </a:cubicBezTo>
                  <a:cubicBezTo>
                    <a:pt x="14" y="29"/>
                    <a:pt x="14" y="29"/>
                    <a:pt x="14" y="29"/>
                  </a:cubicBezTo>
                  <a:cubicBezTo>
                    <a:pt x="15" y="29"/>
                    <a:pt x="15" y="29"/>
                    <a:pt x="15" y="29"/>
                  </a:cubicBezTo>
                  <a:cubicBezTo>
                    <a:pt x="15" y="30"/>
                    <a:pt x="15" y="30"/>
                    <a:pt x="14" y="31"/>
                  </a:cubicBezTo>
                  <a:cubicBezTo>
                    <a:pt x="14" y="31"/>
                    <a:pt x="16" y="30"/>
                    <a:pt x="16" y="30"/>
                  </a:cubicBezTo>
                  <a:cubicBezTo>
                    <a:pt x="16" y="30"/>
                    <a:pt x="16" y="30"/>
                    <a:pt x="16" y="30"/>
                  </a:cubicBezTo>
                  <a:cubicBezTo>
                    <a:pt x="15" y="31"/>
                    <a:pt x="15" y="31"/>
                    <a:pt x="15" y="31"/>
                  </a:cubicBezTo>
                  <a:cubicBezTo>
                    <a:pt x="15" y="32"/>
                    <a:pt x="15" y="32"/>
                    <a:pt x="15" y="32"/>
                  </a:cubicBezTo>
                  <a:cubicBezTo>
                    <a:pt x="14" y="31"/>
                    <a:pt x="14" y="31"/>
                    <a:pt x="14" y="31"/>
                  </a:cubicBezTo>
                  <a:cubicBezTo>
                    <a:pt x="14" y="31"/>
                    <a:pt x="14" y="32"/>
                    <a:pt x="15" y="32"/>
                  </a:cubicBezTo>
                  <a:cubicBezTo>
                    <a:pt x="15" y="32"/>
                    <a:pt x="15" y="33"/>
                    <a:pt x="15" y="33"/>
                  </a:cubicBezTo>
                  <a:cubicBezTo>
                    <a:pt x="15" y="33"/>
                    <a:pt x="15" y="33"/>
                    <a:pt x="15" y="33"/>
                  </a:cubicBezTo>
                  <a:cubicBezTo>
                    <a:pt x="15" y="33"/>
                    <a:pt x="15" y="33"/>
                    <a:pt x="15" y="33"/>
                  </a:cubicBezTo>
                  <a:cubicBezTo>
                    <a:pt x="16" y="34"/>
                    <a:pt x="16" y="34"/>
                    <a:pt x="16" y="34"/>
                  </a:cubicBezTo>
                  <a:cubicBezTo>
                    <a:pt x="15" y="34"/>
                    <a:pt x="15" y="34"/>
                    <a:pt x="15" y="34"/>
                  </a:cubicBezTo>
                  <a:cubicBezTo>
                    <a:pt x="15" y="34"/>
                    <a:pt x="16" y="34"/>
                    <a:pt x="16" y="34"/>
                  </a:cubicBezTo>
                  <a:cubicBezTo>
                    <a:pt x="16" y="34"/>
                    <a:pt x="16" y="34"/>
                    <a:pt x="16" y="34"/>
                  </a:cubicBezTo>
                  <a:cubicBezTo>
                    <a:pt x="17" y="34"/>
                    <a:pt x="17" y="34"/>
                    <a:pt x="17" y="33"/>
                  </a:cubicBezTo>
                  <a:cubicBezTo>
                    <a:pt x="17" y="33"/>
                    <a:pt x="17" y="33"/>
                    <a:pt x="17" y="33"/>
                  </a:cubicBezTo>
                  <a:cubicBezTo>
                    <a:pt x="18" y="33"/>
                    <a:pt x="18" y="33"/>
                    <a:pt x="18" y="33"/>
                  </a:cubicBezTo>
                  <a:cubicBezTo>
                    <a:pt x="18" y="33"/>
                    <a:pt x="18" y="33"/>
                    <a:pt x="18" y="33"/>
                  </a:cubicBezTo>
                  <a:cubicBezTo>
                    <a:pt x="18" y="33"/>
                    <a:pt x="19" y="32"/>
                    <a:pt x="19" y="32"/>
                  </a:cubicBezTo>
                  <a:cubicBezTo>
                    <a:pt x="19" y="32"/>
                    <a:pt x="19" y="32"/>
                    <a:pt x="19" y="32"/>
                  </a:cubicBezTo>
                  <a:cubicBezTo>
                    <a:pt x="20" y="32"/>
                    <a:pt x="20" y="32"/>
                    <a:pt x="20" y="32"/>
                  </a:cubicBezTo>
                  <a:cubicBezTo>
                    <a:pt x="20" y="31"/>
                    <a:pt x="20" y="31"/>
                    <a:pt x="20" y="31"/>
                  </a:cubicBezTo>
                  <a:cubicBezTo>
                    <a:pt x="21" y="31"/>
                    <a:pt x="21" y="31"/>
                    <a:pt x="21" y="31"/>
                  </a:cubicBezTo>
                  <a:cubicBezTo>
                    <a:pt x="21" y="32"/>
                    <a:pt x="21" y="32"/>
                    <a:pt x="21" y="32"/>
                  </a:cubicBezTo>
                  <a:cubicBezTo>
                    <a:pt x="20" y="31"/>
                    <a:pt x="20" y="31"/>
                    <a:pt x="20" y="31"/>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19" y="32"/>
                    <a:pt x="19" y="33"/>
                    <a:pt x="19" y="33"/>
                  </a:cubicBezTo>
                  <a:cubicBezTo>
                    <a:pt x="19" y="33"/>
                    <a:pt x="19" y="33"/>
                    <a:pt x="19" y="33"/>
                  </a:cubicBezTo>
                  <a:cubicBezTo>
                    <a:pt x="18" y="33"/>
                    <a:pt x="18" y="34"/>
                    <a:pt x="17" y="34"/>
                  </a:cubicBezTo>
                  <a:cubicBezTo>
                    <a:pt x="17" y="35"/>
                    <a:pt x="17" y="35"/>
                    <a:pt x="17" y="35"/>
                  </a:cubicBezTo>
                  <a:cubicBezTo>
                    <a:pt x="17" y="35"/>
                    <a:pt x="17" y="35"/>
                    <a:pt x="17" y="35"/>
                  </a:cubicBezTo>
                  <a:cubicBezTo>
                    <a:pt x="17" y="35"/>
                    <a:pt x="17" y="35"/>
                    <a:pt x="17" y="35"/>
                  </a:cubicBezTo>
                  <a:cubicBezTo>
                    <a:pt x="17" y="36"/>
                    <a:pt x="18" y="35"/>
                    <a:pt x="18" y="36"/>
                  </a:cubicBezTo>
                  <a:cubicBezTo>
                    <a:pt x="17" y="36"/>
                    <a:pt x="17" y="36"/>
                    <a:pt x="16" y="37"/>
                  </a:cubicBezTo>
                  <a:cubicBezTo>
                    <a:pt x="17" y="37"/>
                    <a:pt x="18" y="37"/>
                    <a:pt x="19" y="36"/>
                  </a:cubicBezTo>
                  <a:cubicBezTo>
                    <a:pt x="19" y="35"/>
                    <a:pt x="20" y="35"/>
                    <a:pt x="21" y="36"/>
                  </a:cubicBezTo>
                  <a:cubicBezTo>
                    <a:pt x="21" y="36"/>
                    <a:pt x="21" y="36"/>
                    <a:pt x="21" y="36"/>
                  </a:cubicBezTo>
                  <a:cubicBezTo>
                    <a:pt x="21" y="36"/>
                    <a:pt x="21" y="36"/>
                    <a:pt x="21" y="36"/>
                  </a:cubicBezTo>
                  <a:cubicBezTo>
                    <a:pt x="21" y="36"/>
                    <a:pt x="20" y="36"/>
                    <a:pt x="19" y="36"/>
                  </a:cubicBezTo>
                  <a:cubicBezTo>
                    <a:pt x="19" y="36"/>
                    <a:pt x="19" y="37"/>
                    <a:pt x="18" y="37"/>
                  </a:cubicBezTo>
                  <a:cubicBezTo>
                    <a:pt x="18" y="38"/>
                    <a:pt x="18" y="38"/>
                    <a:pt x="18" y="38"/>
                  </a:cubicBezTo>
                  <a:cubicBezTo>
                    <a:pt x="18" y="38"/>
                    <a:pt x="18" y="38"/>
                    <a:pt x="18" y="38"/>
                  </a:cubicBezTo>
                  <a:cubicBezTo>
                    <a:pt x="18" y="38"/>
                    <a:pt x="18" y="38"/>
                    <a:pt x="18" y="38"/>
                  </a:cubicBezTo>
                  <a:cubicBezTo>
                    <a:pt x="19" y="38"/>
                    <a:pt x="19" y="38"/>
                    <a:pt x="19" y="38"/>
                  </a:cubicBezTo>
                  <a:cubicBezTo>
                    <a:pt x="19" y="39"/>
                    <a:pt x="19" y="39"/>
                    <a:pt x="19" y="39"/>
                  </a:cubicBezTo>
                  <a:cubicBezTo>
                    <a:pt x="19" y="39"/>
                    <a:pt x="19" y="39"/>
                    <a:pt x="19" y="39"/>
                  </a:cubicBezTo>
                  <a:cubicBezTo>
                    <a:pt x="19" y="39"/>
                    <a:pt x="19" y="39"/>
                    <a:pt x="19" y="39"/>
                  </a:cubicBezTo>
                  <a:cubicBezTo>
                    <a:pt x="19" y="39"/>
                    <a:pt x="19" y="39"/>
                    <a:pt x="19" y="39"/>
                  </a:cubicBezTo>
                  <a:cubicBezTo>
                    <a:pt x="18" y="39"/>
                    <a:pt x="18" y="39"/>
                    <a:pt x="18" y="39"/>
                  </a:cubicBezTo>
                  <a:cubicBezTo>
                    <a:pt x="17" y="39"/>
                    <a:pt x="17" y="39"/>
                    <a:pt x="17" y="39"/>
                  </a:cubicBezTo>
                  <a:cubicBezTo>
                    <a:pt x="17" y="39"/>
                    <a:pt x="17" y="39"/>
                    <a:pt x="17" y="39"/>
                  </a:cubicBezTo>
                  <a:cubicBezTo>
                    <a:pt x="17" y="39"/>
                    <a:pt x="18" y="40"/>
                    <a:pt x="18" y="40"/>
                  </a:cubicBezTo>
                  <a:cubicBezTo>
                    <a:pt x="18" y="40"/>
                    <a:pt x="18" y="40"/>
                    <a:pt x="18"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1"/>
                  </a:cubicBezTo>
                  <a:cubicBezTo>
                    <a:pt x="17" y="41"/>
                    <a:pt x="17" y="41"/>
                    <a:pt x="16" y="41"/>
                  </a:cubicBezTo>
                  <a:cubicBezTo>
                    <a:pt x="16" y="42"/>
                    <a:pt x="16" y="42"/>
                    <a:pt x="16" y="42"/>
                  </a:cubicBezTo>
                  <a:cubicBezTo>
                    <a:pt x="15" y="41"/>
                    <a:pt x="15" y="41"/>
                    <a:pt x="14" y="42"/>
                  </a:cubicBezTo>
                  <a:cubicBezTo>
                    <a:pt x="14" y="42"/>
                    <a:pt x="13" y="42"/>
                    <a:pt x="13" y="42"/>
                  </a:cubicBezTo>
                  <a:cubicBezTo>
                    <a:pt x="13" y="42"/>
                    <a:pt x="13" y="42"/>
                    <a:pt x="13" y="41"/>
                  </a:cubicBezTo>
                  <a:cubicBezTo>
                    <a:pt x="13" y="41"/>
                    <a:pt x="12" y="41"/>
                    <a:pt x="12" y="40"/>
                  </a:cubicBezTo>
                  <a:cubicBezTo>
                    <a:pt x="12" y="41"/>
                    <a:pt x="12" y="42"/>
                    <a:pt x="12" y="42"/>
                  </a:cubicBezTo>
                  <a:cubicBezTo>
                    <a:pt x="12" y="43"/>
                    <a:pt x="12" y="43"/>
                    <a:pt x="12" y="43"/>
                  </a:cubicBezTo>
                  <a:cubicBezTo>
                    <a:pt x="12" y="43"/>
                    <a:pt x="12" y="43"/>
                    <a:pt x="12" y="43"/>
                  </a:cubicBezTo>
                  <a:cubicBezTo>
                    <a:pt x="12" y="44"/>
                    <a:pt x="12" y="44"/>
                    <a:pt x="12" y="44"/>
                  </a:cubicBezTo>
                  <a:cubicBezTo>
                    <a:pt x="12" y="44"/>
                    <a:pt x="12" y="44"/>
                    <a:pt x="12" y="44"/>
                  </a:cubicBezTo>
                  <a:cubicBezTo>
                    <a:pt x="12" y="45"/>
                    <a:pt x="12" y="45"/>
                    <a:pt x="12" y="45"/>
                  </a:cubicBezTo>
                  <a:cubicBezTo>
                    <a:pt x="12" y="45"/>
                    <a:pt x="12" y="45"/>
                    <a:pt x="12" y="45"/>
                  </a:cubicBezTo>
                  <a:cubicBezTo>
                    <a:pt x="12" y="45"/>
                    <a:pt x="12" y="45"/>
                    <a:pt x="12" y="45"/>
                  </a:cubicBezTo>
                  <a:cubicBezTo>
                    <a:pt x="13" y="45"/>
                    <a:pt x="13" y="45"/>
                    <a:pt x="13" y="45"/>
                  </a:cubicBezTo>
                  <a:cubicBezTo>
                    <a:pt x="14" y="44"/>
                    <a:pt x="14" y="44"/>
                    <a:pt x="14" y="44"/>
                  </a:cubicBezTo>
                  <a:cubicBezTo>
                    <a:pt x="14" y="44"/>
                    <a:pt x="14" y="44"/>
                    <a:pt x="14" y="44"/>
                  </a:cubicBezTo>
                  <a:cubicBezTo>
                    <a:pt x="15" y="44"/>
                    <a:pt x="15" y="44"/>
                    <a:pt x="15" y="44"/>
                  </a:cubicBezTo>
                  <a:cubicBezTo>
                    <a:pt x="16" y="44"/>
                    <a:pt x="16" y="45"/>
                    <a:pt x="18" y="44"/>
                  </a:cubicBezTo>
                  <a:cubicBezTo>
                    <a:pt x="19" y="44"/>
                    <a:pt x="19" y="44"/>
                    <a:pt x="20" y="45"/>
                  </a:cubicBezTo>
                  <a:cubicBezTo>
                    <a:pt x="22" y="44"/>
                    <a:pt x="22" y="44"/>
                    <a:pt x="22" y="44"/>
                  </a:cubicBezTo>
                  <a:cubicBezTo>
                    <a:pt x="22" y="44"/>
                    <a:pt x="22" y="44"/>
                    <a:pt x="23" y="44"/>
                  </a:cubicBezTo>
                  <a:cubicBezTo>
                    <a:pt x="23" y="44"/>
                    <a:pt x="23" y="44"/>
                    <a:pt x="23" y="44"/>
                  </a:cubicBezTo>
                  <a:cubicBezTo>
                    <a:pt x="22" y="43"/>
                    <a:pt x="22" y="43"/>
                    <a:pt x="22" y="43"/>
                  </a:cubicBezTo>
                  <a:cubicBezTo>
                    <a:pt x="23" y="43"/>
                    <a:pt x="23" y="43"/>
                    <a:pt x="23" y="43"/>
                  </a:cubicBezTo>
                  <a:cubicBezTo>
                    <a:pt x="23" y="43"/>
                    <a:pt x="24" y="43"/>
                    <a:pt x="24" y="43"/>
                  </a:cubicBezTo>
                  <a:cubicBezTo>
                    <a:pt x="24" y="43"/>
                    <a:pt x="23" y="43"/>
                    <a:pt x="23" y="43"/>
                  </a:cubicBezTo>
                  <a:cubicBezTo>
                    <a:pt x="23" y="44"/>
                    <a:pt x="24" y="44"/>
                    <a:pt x="25" y="45"/>
                  </a:cubicBezTo>
                  <a:cubicBezTo>
                    <a:pt x="25" y="45"/>
                    <a:pt x="26" y="46"/>
                    <a:pt x="26" y="45"/>
                  </a:cubicBezTo>
                  <a:cubicBezTo>
                    <a:pt x="26" y="45"/>
                    <a:pt x="27" y="44"/>
                    <a:pt x="27" y="44"/>
                  </a:cubicBezTo>
                  <a:cubicBezTo>
                    <a:pt x="27" y="45"/>
                    <a:pt x="27" y="45"/>
                    <a:pt x="27" y="45"/>
                  </a:cubicBezTo>
                  <a:cubicBezTo>
                    <a:pt x="27" y="45"/>
                    <a:pt x="27" y="45"/>
                    <a:pt x="27" y="45"/>
                  </a:cubicBezTo>
                  <a:cubicBezTo>
                    <a:pt x="27" y="45"/>
                    <a:pt x="27" y="45"/>
                    <a:pt x="27" y="45"/>
                  </a:cubicBezTo>
                  <a:cubicBezTo>
                    <a:pt x="27" y="46"/>
                    <a:pt x="27" y="46"/>
                    <a:pt x="27" y="46"/>
                  </a:cubicBezTo>
                  <a:cubicBezTo>
                    <a:pt x="27" y="46"/>
                    <a:pt x="27" y="46"/>
                    <a:pt x="27" y="46"/>
                  </a:cubicBezTo>
                  <a:cubicBezTo>
                    <a:pt x="27" y="46"/>
                    <a:pt x="27" y="46"/>
                    <a:pt x="27" y="46"/>
                  </a:cubicBezTo>
                  <a:cubicBezTo>
                    <a:pt x="26" y="46"/>
                    <a:pt x="26" y="46"/>
                    <a:pt x="26" y="46"/>
                  </a:cubicBezTo>
                  <a:cubicBezTo>
                    <a:pt x="28" y="47"/>
                    <a:pt x="28" y="47"/>
                    <a:pt x="28" y="47"/>
                  </a:cubicBezTo>
                  <a:cubicBezTo>
                    <a:pt x="27" y="46"/>
                    <a:pt x="28" y="45"/>
                    <a:pt x="29" y="45"/>
                  </a:cubicBezTo>
                  <a:cubicBezTo>
                    <a:pt x="29" y="45"/>
                    <a:pt x="29" y="45"/>
                    <a:pt x="29" y="45"/>
                  </a:cubicBezTo>
                  <a:cubicBezTo>
                    <a:pt x="29" y="46"/>
                    <a:pt x="29" y="46"/>
                    <a:pt x="30" y="46"/>
                  </a:cubicBezTo>
                  <a:cubicBezTo>
                    <a:pt x="29" y="46"/>
                    <a:pt x="29" y="46"/>
                    <a:pt x="29" y="46"/>
                  </a:cubicBezTo>
                  <a:cubicBezTo>
                    <a:pt x="29" y="46"/>
                    <a:pt x="28" y="45"/>
                    <a:pt x="28" y="46"/>
                  </a:cubicBezTo>
                  <a:cubicBezTo>
                    <a:pt x="28" y="47"/>
                    <a:pt x="28" y="47"/>
                    <a:pt x="29" y="48"/>
                  </a:cubicBezTo>
                  <a:cubicBezTo>
                    <a:pt x="28" y="47"/>
                    <a:pt x="28" y="47"/>
                    <a:pt x="28" y="47"/>
                  </a:cubicBezTo>
                  <a:cubicBezTo>
                    <a:pt x="28" y="47"/>
                    <a:pt x="29" y="47"/>
                    <a:pt x="29" y="48"/>
                  </a:cubicBezTo>
                  <a:cubicBezTo>
                    <a:pt x="30" y="48"/>
                    <a:pt x="30" y="48"/>
                    <a:pt x="30" y="48"/>
                  </a:cubicBezTo>
                  <a:cubicBezTo>
                    <a:pt x="29" y="48"/>
                    <a:pt x="29" y="48"/>
                    <a:pt x="29" y="48"/>
                  </a:cubicBezTo>
                  <a:cubicBezTo>
                    <a:pt x="30" y="49"/>
                    <a:pt x="30" y="49"/>
                    <a:pt x="31" y="49"/>
                  </a:cubicBezTo>
                  <a:cubicBezTo>
                    <a:pt x="32" y="49"/>
                    <a:pt x="33" y="49"/>
                    <a:pt x="34" y="49"/>
                  </a:cubicBezTo>
                  <a:cubicBezTo>
                    <a:pt x="33" y="49"/>
                    <a:pt x="33" y="49"/>
                    <a:pt x="33" y="49"/>
                  </a:cubicBezTo>
                  <a:cubicBezTo>
                    <a:pt x="34" y="49"/>
                    <a:pt x="34" y="49"/>
                    <a:pt x="34" y="49"/>
                  </a:cubicBezTo>
                  <a:cubicBezTo>
                    <a:pt x="34" y="50"/>
                    <a:pt x="37" y="51"/>
                    <a:pt x="38" y="51"/>
                  </a:cubicBezTo>
                  <a:cubicBezTo>
                    <a:pt x="38" y="51"/>
                    <a:pt x="38" y="51"/>
                    <a:pt x="38" y="51"/>
                  </a:cubicBezTo>
                  <a:cubicBezTo>
                    <a:pt x="39" y="51"/>
                    <a:pt x="40" y="51"/>
                    <a:pt x="41" y="51"/>
                  </a:cubicBezTo>
                  <a:cubicBezTo>
                    <a:pt x="43" y="51"/>
                    <a:pt x="44" y="50"/>
                    <a:pt x="45" y="50"/>
                  </a:cubicBezTo>
                  <a:cubicBezTo>
                    <a:pt x="45" y="50"/>
                    <a:pt x="45" y="49"/>
                    <a:pt x="44" y="49"/>
                  </a:cubicBezTo>
                  <a:cubicBezTo>
                    <a:pt x="45" y="49"/>
                    <a:pt x="45" y="49"/>
                    <a:pt x="45" y="49"/>
                  </a:cubicBezTo>
                  <a:cubicBezTo>
                    <a:pt x="45" y="49"/>
                    <a:pt x="45" y="49"/>
                    <a:pt x="45" y="49"/>
                  </a:cubicBezTo>
                  <a:cubicBezTo>
                    <a:pt x="45" y="49"/>
                    <a:pt x="46" y="49"/>
                    <a:pt x="46" y="49"/>
                  </a:cubicBezTo>
                  <a:cubicBezTo>
                    <a:pt x="46" y="49"/>
                    <a:pt x="45" y="49"/>
                    <a:pt x="45" y="50"/>
                  </a:cubicBezTo>
                  <a:cubicBezTo>
                    <a:pt x="46" y="51"/>
                    <a:pt x="48" y="49"/>
                    <a:pt x="48" y="48"/>
                  </a:cubicBezTo>
                  <a:cubicBezTo>
                    <a:pt x="47" y="48"/>
                    <a:pt x="47" y="48"/>
                    <a:pt x="47" y="48"/>
                  </a:cubicBezTo>
                  <a:cubicBezTo>
                    <a:pt x="47" y="47"/>
                    <a:pt x="47" y="47"/>
                    <a:pt x="47" y="47"/>
                  </a:cubicBezTo>
                  <a:cubicBezTo>
                    <a:pt x="48" y="47"/>
                    <a:pt x="48" y="47"/>
                    <a:pt x="48" y="47"/>
                  </a:cubicBezTo>
                  <a:cubicBezTo>
                    <a:pt x="48" y="47"/>
                    <a:pt x="48" y="47"/>
                    <a:pt x="48" y="47"/>
                  </a:cubicBezTo>
                  <a:cubicBezTo>
                    <a:pt x="48" y="47"/>
                    <a:pt x="48" y="47"/>
                    <a:pt x="48" y="47"/>
                  </a:cubicBezTo>
                  <a:cubicBezTo>
                    <a:pt x="47" y="47"/>
                    <a:pt x="47" y="47"/>
                    <a:pt x="47" y="47"/>
                  </a:cubicBezTo>
                  <a:cubicBezTo>
                    <a:pt x="47" y="47"/>
                    <a:pt x="47" y="47"/>
                    <a:pt x="47" y="47"/>
                  </a:cubicBezTo>
                  <a:cubicBezTo>
                    <a:pt x="47" y="47"/>
                    <a:pt x="47" y="47"/>
                    <a:pt x="47" y="47"/>
                  </a:cubicBezTo>
                  <a:cubicBezTo>
                    <a:pt x="47" y="46"/>
                    <a:pt x="47" y="46"/>
                    <a:pt x="48" y="46"/>
                  </a:cubicBezTo>
                  <a:cubicBezTo>
                    <a:pt x="48" y="46"/>
                    <a:pt x="48" y="46"/>
                    <a:pt x="48" y="46"/>
                  </a:cubicBezTo>
                  <a:cubicBezTo>
                    <a:pt x="48" y="45"/>
                    <a:pt x="48" y="45"/>
                    <a:pt x="48" y="45"/>
                  </a:cubicBezTo>
                  <a:cubicBezTo>
                    <a:pt x="49" y="45"/>
                    <a:pt x="49" y="45"/>
                    <a:pt x="49" y="45"/>
                  </a:cubicBezTo>
                  <a:cubicBezTo>
                    <a:pt x="49" y="45"/>
                    <a:pt x="49" y="45"/>
                    <a:pt x="49" y="45"/>
                  </a:cubicBezTo>
                  <a:cubicBezTo>
                    <a:pt x="49" y="45"/>
                    <a:pt x="49" y="45"/>
                    <a:pt x="49" y="45"/>
                  </a:cubicBezTo>
                  <a:cubicBezTo>
                    <a:pt x="49" y="45"/>
                    <a:pt x="49" y="45"/>
                    <a:pt x="49" y="45"/>
                  </a:cubicBezTo>
                  <a:cubicBezTo>
                    <a:pt x="49" y="46"/>
                    <a:pt x="49" y="46"/>
                    <a:pt x="49" y="46"/>
                  </a:cubicBezTo>
                  <a:cubicBezTo>
                    <a:pt x="49" y="46"/>
                    <a:pt x="49" y="46"/>
                    <a:pt x="49" y="46"/>
                  </a:cubicBezTo>
                  <a:cubicBezTo>
                    <a:pt x="50" y="45"/>
                    <a:pt x="50" y="45"/>
                    <a:pt x="50" y="45"/>
                  </a:cubicBezTo>
                  <a:cubicBezTo>
                    <a:pt x="50" y="45"/>
                    <a:pt x="50" y="45"/>
                    <a:pt x="50" y="45"/>
                  </a:cubicBezTo>
                  <a:cubicBezTo>
                    <a:pt x="50" y="45"/>
                    <a:pt x="50" y="45"/>
                    <a:pt x="50" y="45"/>
                  </a:cubicBezTo>
                  <a:cubicBezTo>
                    <a:pt x="51" y="45"/>
                    <a:pt x="51" y="45"/>
                    <a:pt x="51" y="45"/>
                  </a:cubicBezTo>
                  <a:cubicBezTo>
                    <a:pt x="52" y="45"/>
                    <a:pt x="52" y="44"/>
                    <a:pt x="52" y="44"/>
                  </a:cubicBezTo>
                  <a:cubicBezTo>
                    <a:pt x="52" y="44"/>
                    <a:pt x="52" y="44"/>
                    <a:pt x="52" y="44"/>
                  </a:cubicBezTo>
                  <a:cubicBezTo>
                    <a:pt x="53" y="44"/>
                    <a:pt x="53" y="44"/>
                    <a:pt x="53" y="44"/>
                  </a:cubicBezTo>
                  <a:cubicBezTo>
                    <a:pt x="53" y="44"/>
                    <a:pt x="53" y="44"/>
                    <a:pt x="53" y="44"/>
                  </a:cubicBezTo>
                  <a:cubicBezTo>
                    <a:pt x="54" y="44"/>
                    <a:pt x="54" y="44"/>
                    <a:pt x="54" y="44"/>
                  </a:cubicBezTo>
                  <a:cubicBezTo>
                    <a:pt x="54" y="43"/>
                    <a:pt x="54" y="43"/>
                    <a:pt x="54" y="43"/>
                  </a:cubicBezTo>
                  <a:cubicBezTo>
                    <a:pt x="54" y="43"/>
                    <a:pt x="54" y="43"/>
                    <a:pt x="54" y="43"/>
                  </a:cubicBezTo>
                  <a:cubicBezTo>
                    <a:pt x="54" y="42"/>
                    <a:pt x="54" y="42"/>
                    <a:pt x="54" y="42"/>
                  </a:cubicBezTo>
                  <a:cubicBezTo>
                    <a:pt x="54" y="43"/>
                    <a:pt x="54" y="43"/>
                    <a:pt x="54" y="43"/>
                  </a:cubicBezTo>
                  <a:cubicBezTo>
                    <a:pt x="54" y="44"/>
                    <a:pt x="54" y="44"/>
                    <a:pt x="54" y="44"/>
                  </a:cubicBezTo>
                  <a:cubicBezTo>
                    <a:pt x="54" y="44"/>
                    <a:pt x="54" y="44"/>
                    <a:pt x="54" y="44"/>
                  </a:cubicBezTo>
                  <a:cubicBezTo>
                    <a:pt x="54" y="44"/>
                    <a:pt x="54" y="44"/>
                    <a:pt x="54" y="43"/>
                  </a:cubicBezTo>
                  <a:cubicBezTo>
                    <a:pt x="55" y="44"/>
                    <a:pt x="55" y="44"/>
                    <a:pt x="55" y="44"/>
                  </a:cubicBezTo>
                  <a:cubicBezTo>
                    <a:pt x="55" y="44"/>
                    <a:pt x="55" y="44"/>
                    <a:pt x="55" y="44"/>
                  </a:cubicBezTo>
                  <a:cubicBezTo>
                    <a:pt x="55" y="43"/>
                    <a:pt x="55" y="43"/>
                    <a:pt x="55" y="43"/>
                  </a:cubicBezTo>
                  <a:cubicBezTo>
                    <a:pt x="55" y="43"/>
                    <a:pt x="55" y="43"/>
                    <a:pt x="55" y="43"/>
                  </a:cubicBezTo>
                  <a:cubicBezTo>
                    <a:pt x="56" y="44"/>
                    <a:pt x="56" y="44"/>
                    <a:pt x="56" y="44"/>
                  </a:cubicBezTo>
                  <a:cubicBezTo>
                    <a:pt x="55" y="43"/>
                    <a:pt x="58" y="42"/>
                    <a:pt x="59" y="41"/>
                  </a:cubicBezTo>
                  <a:cubicBezTo>
                    <a:pt x="59" y="41"/>
                    <a:pt x="59" y="41"/>
                    <a:pt x="59" y="41"/>
                  </a:cubicBezTo>
                  <a:cubicBezTo>
                    <a:pt x="59" y="41"/>
                    <a:pt x="59" y="40"/>
                    <a:pt x="59" y="40"/>
                  </a:cubicBezTo>
                  <a:cubicBezTo>
                    <a:pt x="59" y="40"/>
                    <a:pt x="59" y="40"/>
                    <a:pt x="59" y="40"/>
                  </a:cubicBezTo>
                  <a:cubicBezTo>
                    <a:pt x="60" y="40"/>
                    <a:pt x="60" y="40"/>
                    <a:pt x="60" y="40"/>
                  </a:cubicBezTo>
                  <a:cubicBezTo>
                    <a:pt x="60" y="40"/>
                    <a:pt x="61" y="39"/>
                    <a:pt x="61" y="39"/>
                  </a:cubicBezTo>
                  <a:cubicBezTo>
                    <a:pt x="61" y="39"/>
                    <a:pt x="61" y="38"/>
                    <a:pt x="61" y="38"/>
                  </a:cubicBezTo>
                  <a:cubicBezTo>
                    <a:pt x="61" y="38"/>
                    <a:pt x="62" y="38"/>
                    <a:pt x="63" y="38"/>
                  </a:cubicBezTo>
                  <a:cubicBezTo>
                    <a:pt x="63" y="37"/>
                    <a:pt x="63" y="37"/>
                    <a:pt x="63" y="37"/>
                  </a:cubicBezTo>
                  <a:cubicBezTo>
                    <a:pt x="63" y="37"/>
                    <a:pt x="62" y="37"/>
                    <a:pt x="62" y="37"/>
                  </a:cubicBezTo>
                  <a:cubicBezTo>
                    <a:pt x="63" y="37"/>
                    <a:pt x="64" y="37"/>
                    <a:pt x="65" y="36"/>
                  </a:cubicBezTo>
                  <a:cubicBezTo>
                    <a:pt x="64" y="36"/>
                    <a:pt x="64" y="36"/>
                    <a:pt x="64"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4"/>
                    <a:pt x="65" y="34"/>
                  </a:cubicBezTo>
                  <a:cubicBezTo>
                    <a:pt x="65" y="34"/>
                    <a:pt x="65" y="35"/>
                    <a:pt x="66" y="35"/>
                  </a:cubicBezTo>
                  <a:cubicBezTo>
                    <a:pt x="65" y="35"/>
                    <a:pt x="65" y="35"/>
                    <a:pt x="65" y="35"/>
                  </a:cubicBezTo>
                  <a:cubicBezTo>
                    <a:pt x="66" y="35"/>
                    <a:pt x="66" y="35"/>
                    <a:pt x="66" y="35"/>
                  </a:cubicBezTo>
                  <a:cubicBezTo>
                    <a:pt x="66" y="35"/>
                    <a:pt x="66" y="35"/>
                    <a:pt x="66" y="35"/>
                  </a:cubicBezTo>
                  <a:cubicBezTo>
                    <a:pt x="66" y="35"/>
                    <a:pt x="66" y="35"/>
                    <a:pt x="66" y="35"/>
                  </a:cubicBezTo>
                  <a:cubicBezTo>
                    <a:pt x="66" y="35"/>
                    <a:pt x="66" y="35"/>
                    <a:pt x="66" y="35"/>
                  </a:cubicBezTo>
                  <a:cubicBezTo>
                    <a:pt x="66" y="35"/>
                    <a:pt x="66" y="36"/>
                    <a:pt x="66" y="36"/>
                  </a:cubicBezTo>
                  <a:cubicBezTo>
                    <a:pt x="67" y="36"/>
                    <a:pt x="67" y="35"/>
                    <a:pt x="67" y="35"/>
                  </a:cubicBezTo>
                  <a:cubicBezTo>
                    <a:pt x="68" y="35"/>
                    <a:pt x="68" y="36"/>
                    <a:pt x="68" y="36"/>
                  </a:cubicBezTo>
                  <a:cubicBezTo>
                    <a:pt x="69" y="35"/>
                    <a:pt x="69" y="35"/>
                    <a:pt x="69" y="35"/>
                  </a:cubicBezTo>
                  <a:cubicBezTo>
                    <a:pt x="69" y="35"/>
                    <a:pt x="69" y="35"/>
                    <a:pt x="69" y="35"/>
                  </a:cubicBezTo>
                  <a:cubicBezTo>
                    <a:pt x="68" y="35"/>
                    <a:pt x="68" y="35"/>
                    <a:pt x="68" y="35"/>
                  </a:cubicBezTo>
                  <a:cubicBezTo>
                    <a:pt x="68" y="35"/>
                    <a:pt x="68" y="35"/>
                    <a:pt x="68" y="35"/>
                  </a:cubicBezTo>
                  <a:cubicBezTo>
                    <a:pt x="69" y="34"/>
                    <a:pt x="69" y="34"/>
                    <a:pt x="69" y="34"/>
                  </a:cubicBezTo>
                  <a:cubicBezTo>
                    <a:pt x="69" y="34"/>
                    <a:pt x="69" y="34"/>
                    <a:pt x="69" y="35"/>
                  </a:cubicBezTo>
                  <a:cubicBezTo>
                    <a:pt x="69" y="34"/>
                    <a:pt x="70" y="34"/>
                    <a:pt x="70" y="33"/>
                  </a:cubicBezTo>
                  <a:cubicBezTo>
                    <a:pt x="70" y="33"/>
                    <a:pt x="71" y="33"/>
                    <a:pt x="71" y="33"/>
                  </a:cubicBezTo>
                  <a:cubicBezTo>
                    <a:pt x="70" y="33"/>
                    <a:pt x="70" y="33"/>
                    <a:pt x="70" y="34"/>
                  </a:cubicBezTo>
                  <a:cubicBezTo>
                    <a:pt x="70" y="33"/>
                    <a:pt x="71" y="33"/>
                    <a:pt x="71" y="33"/>
                  </a:cubicBezTo>
                  <a:cubicBezTo>
                    <a:pt x="72" y="32"/>
                    <a:pt x="71" y="31"/>
                    <a:pt x="72" y="30"/>
                  </a:cubicBezTo>
                  <a:cubicBezTo>
                    <a:pt x="72" y="30"/>
                    <a:pt x="72" y="31"/>
                    <a:pt x="71" y="31"/>
                  </a:cubicBezTo>
                  <a:cubicBezTo>
                    <a:pt x="71" y="30"/>
                    <a:pt x="71" y="30"/>
                    <a:pt x="71" y="30"/>
                  </a:cubicBezTo>
                  <a:cubicBezTo>
                    <a:pt x="71" y="30"/>
                    <a:pt x="71" y="30"/>
                    <a:pt x="71" y="30"/>
                  </a:cubicBezTo>
                  <a:cubicBezTo>
                    <a:pt x="71" y="30"/>
                    <a:pt x="71" y="30"/>
                    <a:pt x="71" y="30"/>
                  </a:cubicBezTo>
                  <a:cubicBezTo>
                    <a:pt x="72" y="30"/>
                    <a:pt x="72" y="30"/>
                    <a:pt x="72" y="30"/>
                  </a:cubicBezTo>
                  <a:cubicBezTo>
                    <a:pt x="72" y="29"/>
                    <a:pt x="72" y="29"/>
                    <a:pt x="72" y="29"/>
                  </a:cubicBezTo>
                  <a:cubicBezTo>
                    <a:pt x="71" y="29"/>
                    <a:pt x="71" y="29"/>
                    <a:pt x="71" y="29"/>
                  </a:cubicBezTo>
                  <a:cubicBezTo>
                    <a:pt x="71" y="29"/>
                    <a:pt x="71" y="29"/>
                    <a:pt x="71" y="29"/>
                  </a:cubicBezTo>
                  <a:cubicBezTo>
                    <a:pt x="73" y="29"/>
                    <a:pt x="73" y="29"/>
                    <a:pt x="73" y="29"/>
                  </a:cubicBezTo>
                  <a:cubicBezTo>
                    <a:pt x="72" y="28"/>
                    <a:pt x="72" y="28"/>
                    <a:pt x="72" y="28"/>
                  </a:cubicBezTo>
                  <a:cubicBezTo>
                    <a:pt x="71" y="27"/>
                    <a:pt x="71" y="27"/>
                    <a:pt x="71" y="27"/>
                  </a:cubicBezTo>
                  <a:cubicBezTo>
                    <a:pt x="71" y="27"/>
                    <a:pt x="71" y="27"/>
                    <a:pt x="71" y="27"/>
                  </a:cubicBezTo>
                  <a:cubicBezTo>
                    <a:pt x="72" y="27"/>
                    <a:pt x="72" y="28"/>
                    <a:pt x="72" y="28"/>
                  </a:cubicBezTo>
                  <a:cubicBezTo>
                    <a:pt x="73" y="28"/>
                    <a:pt x="74" y="28"/>
                    <a:pt x="74" y="27"/>
                  </a:cubicBezTo>
                  <a:cubicBezTo>
                    <a:pt x="74" y="27"/>
                    <a:pt x="74" y="27"/>
                    <a:pt x="74" y="27"/>
                  </a:cubicBezTo>
                  <a:cubicBezTo>
                    <a:pt x="74" y="26"/>
                    <a:pt x="75" y="26"/>
                    <a:pt x="75" y="26"/>
                  </a:cubicBezTo>
                  <a:cubicBezTo>
                    <a:pt x="75" y="26"/>
                    <a:pt x="75" y="26"/>
                    <a:pt x="75" y="26"/>
                  </a:cubicBezTo>
                  <a:cubicBezTo>
                    <a:pt x="74" y="26"/>
                    <a:pt x="74" y="26"/>
                    <a:pt x="74" y="26"/>
                  </a:cubicBezTo>
                  <a:cubicBezTo>
                    <a:pt x="75" y="26"/>
                    <a:pt x="75" y="26"/>
                    <a:pt x="75" y="26"/>
                  </a:cubicBezTo>
                  <a:cubicBezTo>
                    <a:pt x="75" y="26"/>
                    <a:pt x="75" y="26"/>
                    <a:pt x="75" y="26"/>
                  </a:cubicBezTo>
                  <a:cubicBezTo>
                    <a:pt x="77" y="25"/>
                    <a:pt x="74" y="25"/>
                    <a:pt x="74" y="24"/>
                  </a:cubicBezTo>
                  <a:cubicBezTo>
                    <a:pt x="74" y="25"/>
                    <a:pt x="75" y="24"/>
                    <a:pt x="76" y="24"/>
                  </a:cubicBezTo>
                  <a:cubicBezTo>
                    <a:pt x="76" y="24"/>
                    <a:pt x="76" y="24"/>
                    <a:pt x="76" y="24"/>
                  </a:cubicBezTo>
                  <a:cubicBezTo>
                    <a:pt x="76" y="24"/>
                    <a:pt x="75" y="24"/>
                    <a:pt x="74" y="23"/>
                  </a:cubicBezTo>
                  <a:cubicBezTo>
                    <a:pt x="72" y="23"/>
                    <a:pt x="72" y="23"/>
                    <a:pt x="72" y="23"/>
                  </a:cubicBezTo>
                  <a:cubicBezTo>
                    <a:pt x="72" y="23"/>
                    <a:pt x="72" y="23"/>
                    <a:pt x="72" y="23"/>
                  </a:cubicBezTo>
                  <a:cubicBezTo>
                    <a:pt x="74" y="23"/>
                    <a:pt x="74" y="23"/>
                    <a:pt x="74" y="23"/>
                  </a:cubicBezTo>
                  <a:cubicBezTo>
                    <a:pt x="74" y="22"/>
                    <a:pt x="74" y="22"/>
                    <a:pt x="74" y="22"/>
                  </a:cubicBezTo>
                  <a:cubicBezTo>
                    <a:pt x="74" y="22"/>
                    <a:pt x="74" y="22"/>
                    <a:pt x="73" y="22"/>
                  </a:cubicBezTo>
                  <a:cubicBezTo>
                    <a:pt x="74" y="22"/>
                    <a:pt x="74" y="22"/>
                    <a:pt x="75" y="23"/>
                  </a:cubicBezTo>
                  <a:cubicBezTo>
                    <a:pt x="75" y="23"/>
                    <a:pt x="75" y="23"/>
                    <a:pt x="75" y="23"/>
                  </a:cubicBezTo>
                  <a:cubicBezTo>
                    <a:pt x="76" y="23"/>
                    <a:pt x="76" y="23"/>
                    <a:pt x="76" y="23"/>
                  </a:cubicBezTo>
                  <a:cubicBezTo>
                    <a:pt x="77" y="23"/>
                    <a:pt x="77" y="23"/>
                    <a:pt x="77" y="23"/>
                  </a:cubicBezTo>
                  <a:cubicBezTo>
                    <a:pt x="77" y="22"/>
                    <a:pt x="77" y="22"/>
                    <a:pt x="77" y="22"/>
                  </a:cubicBezTo>
                  <a:cubicBezTo>
                    <a:pt x="77" y="22"/>
                    <a:pt x="77" y="22"/>
                    <a:pt x="77" y="22"/>
                  </a:cubicBezTo>
                  <a:close/>
                  <a:moveTo>
                    <a:pt x="20" y="18"/>
                  </a:moveTo>
                  <a:cubicBezTo>
                    <a:pt x="20" y="18"/>
                    <a:pt x="20" y="18"/>
                    <a:pt x="20" y="18"/>
                  </a:cubicBezTo>
                  <a:cubicBezTo>
                    <a:pt x="20" y="18"/>
                    <a:pt x="20" y="18"/>
                    <a:pt x="20" y="18"/>
                  </a:cubicBezTo>
                  <a:cubicBezTo>
                    <a:pt x="20" y="18"/>
                    <a:pt x="20" y="18"/>
                    <a:pt x="20" y="1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59" name="Freeform 787">
              <a:extLst>
                <a:ext uri="{FF2B5EF4-FFF2-40B4-BE49-F238E27FC236}">
                  <a16:creationId xmlns:a16="http://schemas.microsoft.com/office/drawing/2014/main" id="{C44DC80E-BFE7-4985-B42F-D778A03C1171}"/>
                </a:ext>
              </a:extLst>
            </p:cNvPr>
            <p:cNvSpPr>
              <a:spLocks/>
            </p:cNvSpPr>
            <p:nvPr/>
          </p:nvSpPr>
          <p:spPr bwMode="auto">
            <a:xfrm>
              <a:off x="6502573" y="3181370"/>
              <a:ext cx="126636" cy="98392"/>
            </a:xfrm>
            <a:custGeom>
              <a:avLst/>
              <a:gdLst>
                <a:gd name="T0" fmla="*/ 19 w 27"/>
                <a:gd name="T1" fmla="*/ 25 h 26"/>
                <a:gd name="T2" fmla="*/ 19 w 27"/>
                <a:gd name="T3" fmla="*/ 24 h 26"/>
                <a:gd name="T4" fmla="*/ 19 w 27"/>
                <a:gd name="T5" fmla="*/ 23 h 26"/>
                <a:gd name="T6" fmla="*/ 19 w 27"/>
                <a:gd name="T7" fmla="*/ 22 h 26"/>
                <a:gd name="T8" fmla="*/ 20 w 27"/>
                <a:gd name="T9" fmla="*/ 21 h 26"/>
                <a:gd name="T10" fmla="*/ 20 w 27"/>
                <a:gd name="T11" fmla="*/ 20 h 26"/>
                <a:gd name="T12" fmla="*/ 21 w 27"/>
                <a:gd name="T13" fmla="*/ 19 h 26"/>
                <a:gd name="T14" fmla="*/ 22 w 27"/>
                <a:gd name="T15" fmla="*/ 19 h 26"/>
                <a:gd name="T16" fmla="*/ 22 w 27"/>
                <a:gd name="T17" fmla="*/ 17 h 26"/>
                <a:gd name="T18" fmla="*/ 23 w 27"/>
                <a:gd name="T19" fmla="*/ 17 h 26"/>
                <a:gd name="T20" fmla="*/ 24 w 27"/>
                <a:gd name="T21" fmla="*/ 17 h 26"/>
                <a:gd name="T22" fmla="*/ 25 w 27"/>
                <a:gd name="T23" fmla="*/ 17 h 26"/>
                <a:gd name="T24" fmla="*/ 25 w 27"/>
                <a:gd name="T25" fmla="*/ 17 h 26"/>
                <a:gd name="T26" fmla="*/ 26 w 27"/>
                <a:gd name="T27" fmla="*/ 16 h 26"/>
                <a:gd name="T28" fmla="*/ 25 w 27"/>
                <a:gd name="T29" fmla="*/ 14 h 26"/>
                <a:gd name="T30" fmla="*/ 24 w 27"/>
                <a:gd name="T31" fmla="*/ 12 h 26"/>
                <a:gd name="T32" fmla="*/ 26 w 27"/>
                <a:gd name="T33" fmla="*/ 13 h 26"/>
                <a:gd name="T34" fmla="*/ 25 w 27"/>
                <a:gd name="T35" fmla="*/ 11 h 26"/>
                <a:gd name="T36" fmla="*/ 24 w 27"/>
                <a:gd name="T37" fmla="*/ 10 h 26"/>
                <a:gd name="T38" fmla="*/ 23 w 27"/>
                <a:gd name="T39" fmla="*/ 10 h 26"/>
                <a:gd name="T40" fmla="*/ 24 w 27"/>
                <a:gd name="T41" fmla="*/ 7 h 26"/>
                <a:gd name="T42" fmla="*/ 25 w 27"/>
                <a:gd name="T43" fmla="*/ 5 h 26"/>
                <a:gd name="T44" fmla="*/ 23 w 27"/>
                <a:gd name="T45" fmla="*/ 4 h 26"/>
                <a:gd name="T46" fmla="*/ 22 w 27"/>
                <a:gd name="T47" fmla="*/ 4 h 26"/>
                <a:gd name="T48" fmla="*/ 21 w 27"/>
                <a:gd name="T49" fmla="*/ 3 h 26"/>
                <a:gd name="T50" fmla="*/ 19 w 27"/>
                <a:gd name="T51" fmla="*/ 2 h 26"/>
                <a:gd name="T52" fmla="*/ 17 w 27"/>
                <a:gd name="T53" fmla="*/ 1 h 26"/>
                <a:gd name="T54" fmla="*/ 16 w 27"/>
                <a:gd name="T55" fmla="*/ 2 h 26"/>
                <a:gd name="T56" fmla="*/ 15 w 27"/>
                <a:gd name="T57" fmla="*/ 2 h 26"/>
                <a:gd name="T58" fmla="*/ 13 w 27"/>
                <a:gd name="T59" fmla="*/ 2 h 26"/>
                <a:gd name="T60" fmla="*/ 12 w 27"/>
                <a:gd name="T61" fmla="*/ 2 h 26"/>
                <a:gd name="T62" fmla="*/ 11 w 27"/>
                <a:gd name="T63" fmla="*/ 2 h 26"/>
                <a:gd name="T64" fmla="*/ 11 w 27"/>
                <a:gd name="T65" fmla="*/ 1 h 26"/>
                <a:gd name="T66" fmla="*/ 10 w 27"/>
                <a:gd name="T67" fmla="*/ 1 h 26"/>
                <a:gd name="T68" fmla="*/ 8 w 27"/>
                <a:gd name="T69" fmla="*/ 1 h 26"/>
                <a:gd name="T70" fmla="*/ 6 w 27"/>
                <a:gd name="T71" fmla="*/ 1 h 26"/>
                <a:gd name="T72" fmla="*/ 5 w 27"/>
                <a:gd name="T73" fmla="*/ 2 h 26"/>
                <a:gd name="T74" fmla="*/ 4 w 27"/>
                <a:gd name="T75" fmla="*/ 3 h 26"/>
                <a:gd name="T76" fmla="*/ 3 w 27"/>
                <a:gd name="T77" fmla="*/ 2 h 26"/>
                <a:gd name="T78" fmla="*/ 2 w 27"/>
                <a:gd name="T79" fmla="*/ 1 h 26"/>
                <a:gd name="T80" fmla="*/ 0 w 27"/>
                <a:gd name="T81" fmla="*/ 2 h 26"/>
                <a:gd name="T82" fmla="*/ 0 w 27"/>
                <a:gd name="T83" fmla="*/ 4 h 26"/>
                <a:gd name="T84" fmla="*/ 1 w 27"/>
                <a:gd name="T85" fmla="*/ 6 h 26"/>
                <a:gd name="T86" fmla="*/ 2 w 27"/>
                <a:gd name="T87" fmla="*/ 6 h 26"/>
                <a:gd name="T88" fmla="*/ 2 w 27"/>
                <a:gd name="T89" fmla="*/ 7 h 26"/>
                <a:gd name="T90" fmla="*/ 2 w 27"/>
                <a:gd name="T91" fmla="*/ 8 h 26"/>
                <a:gd name="T92" fmla="*/ 3 w 27"/>
                <a:gd name="T93" fmla="*/ 8 h 26"/>
                <a:gd name="T94" fmla="*/ 3 w 27"/>
                <a:gd name="T95" fmla="*/ 10 h 26"/>
                <a:gd name="T96" fmla="*/ 7 w 27"/>
                <a:gd name="T97" fmla="*/ 14 h 26"/>
                <a:gd name="T98" fmla="*/ 9 w 27"/>
                <a:gd name="T99" fmla="*/ 17 h 26"/>
                <a:gd name="T100" fmla="*/ 11 w 27"/>
                <a:gd name="T101" fmla="*/ 18 h 26"/>
                <a:gd name="T102" fmla="*/ 12 w 27"/>
                <a:gd name="T103" fmla="*/ 21 h 26"/>
                <a:gd name="T104" fmla="*/ 14 w 27"/>
                <a:gd name="T105" fmla="*/ 23 h 26"/>
                <a:gd name="T106" fmla="*/ 15 w 27"/>
                <a:gd name="T107" fmla="*/ 23 h 26"/>
                <a:gd name="T108" fmla="*/ 16 w 27"/>
                <a:gd name="T109" fmla="*/ 24 h 26"/>
                <a:gd name="T110" fmla="*/ 18 w 27"/>
                <a:gd name="T111" fmla="*/ 26 h 26"/>
                <a:gd name="T112" fmla="*/ 19 w 27"/>
                <a:gd name="T113" fmla="*/ 25 h 26"/>
                <a:gd name="T114" fmla="*/ 19 w 27"/>
                <a:gd name="T115"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26">
                  <a:moveTo>
                    <a:pt x="19" y="25"/>
                  </a:moveTo>
                  <a:cubicBezTo>
                    <a:pt x="19" y="25"/>
                    <a:pt x="19" y="24"/>
                    <a:pt x="19" y="24"/>
                  </a:cubicBezTo>
                  <a:cubicBezTo>
                    <a:pt x="19" y="23"/>
                    <a:pt x="19" y="23"/>
                    <a:pt x="19" y="23"/>
                  </a:cubicBezTo>
                  <a:cubicBezTo>
                    <a:pt x="19" y="23"/>
                    <a:pt x="19" y="22"/>
                    <a:pt x="19" y="22"/>
                  </a:cubicBezTo>
                  <a:cubicBezTo>
                    <a:pt x="19" y="22"/>
                    <a:pt x="19" y="22"/>
                    <a:pt x="20" y="21"/>
                  </a:cubicBezTo>
                  <a:cubicBezTo>
                    <a:pt x="20" y="21"/>
                    <a:pt x="20" y="20"/>
                    <a:pt x="20" y="20"/>
                  </a:cubicBezTo>
                  <a:cubicBezTo>
                    <a:pt x="20" y="19"/>
                    <a:pt x="21" y="19"/>
                    <a:pt x="21" y="19"/>
                  </a:cubicBezTo>
                  <a:cubicBezTo>
                    <a:pt x="21" y="19"/>
                    <a:pt x="22" y="19"/>
                    <a:pt x="22" y="19"/>
                  </a:cubicBezTo>
                  <a:cubicBezTo>
                    <a:pt x="23" y="19"/>
                    <a:pt x="22" y="17"/>
                    <a:pt x="22" y="17"/>
                  </a:cubicBezTo>
                  <a:cubicBezTo>
                    <a:pt x="22" y="17"/>
                    <a:pt x="23" y="17"/>
                    <a:pt x="23" y="17"/>
                  </a:cubicBezTo>
                  <a:cubicBezTo>
                    <a:pt x="23" y="17"/>
                    <a:pt x="24" y="17"/>
                    <a:pt x="24" y="17"/>
                  </a:cubicBezTo>
                  <a:cubicBezTo>
                    <a:pt x="24" y="17"/>
                    <a:pt x="24" y="16"/>
                    <a:pt x="25" y="17"/>
                  </a:cubicBezTo>
                  <a:cubicBezTo>
                    <a:pt x="25" y="17"/>
                    <a:pt x="25" y="17"/>
                    <a:pt x="25" y="17"/>
                  </a:cubicBezTo>
                  <a:cubicBezTo>
                    <a:pt x="26" y="17"/>
                    <a:pt x="26" y="16"/>
                    <a:pt x="26" y="16"/>
                  </a:cubicBezTo>
                  <a:cubicBezTo>
                    <a:pt x="26" y="15"/>
                    <a:pt x="25" y="15"/>
                    <a:pt x="25" y="14"/>
                  </a:cubicBezTo>
                  <a:cubicBezTo>
                    <a:pt x="25" y="14"/>
                    <a:pt x="24" y="13"/>
                    <a:pt x="24" y="12"/>
                  </a:cubicBezTo>
                  <a:cubicBezTo>
                    <a:pt x="25" y="13"/>
                    <a:pt x="26" y="13"/>
                    <a:pt x="26" y="13"/>
                  </a:cubicBezTo>
                  <a:cubicBezTo>
                    <a:pt x="27" y="12"/>
                    <a:pt x="25" y="11"/>
                    <a:pt x="25" y="11"/>
                  </a:cubicBezTo>
                  <a:cubicBezTo>
                    <a:pt x="25" y="10"/>
                    <a:pt x="25" y="10"/>
                    <a:pt x="24" y="10"/>
                  </a:cubicBezTo>
                  <a:cubicBezTo>
                    <a:pt x="24" y="10"/>
                    <a:pt x="24" y="10"/>
                    <a:pt x="23" y="10"/>
                  </a:cubicBezTo>
                  <a:cubicBezTo>
                    <a:pt x="23" y="9"/>
                    <a:pt x="23" y="8"/>
                    <a:pt x="24" y="7"/>
                  </a:cubicBezTo>
                  <a:cubicBezTo>
                    <a:pt x="24" y="6"/>
                    <a:pt x="25" y="6"/>
                    <a:pt x="25" y="5"/>
                  </a:cubicBezTo>
                  <a:cubicBezTo>
                    <a:pt x="25" y="4"/>
                    <a:pt x="24" y="4"/>
                    <a:pt x="23" y="4"/>
                  </a:cubicBezTo>
                  <a:cubicBezTo>
                    <a:pt x="23" y="4"/>
                    <a:pt x="22" y="4"/>
                    <a:pt x="22" y="4"/>
                  </a:cubicBezTo>
                  <a:cubicBezTo>
                    <a:pt x="21" y="4"/>
                    <a:pt x="21" y="3"/>
                    <a:pt x="21" y="3"/>
                  </a:cubicBezTo>
                  <a:cubicBezTo>
                    <a:pt x="20" y="2"/>
                    <a:pt x="20" y="2"/>
                    <a:pt x="19" y="2"/>
                  </a:cubicBezTo>
                  <a:cubicBezTo>
                    <a:pt x="18" y="2"/>
                    <a:pt x="18" y="2"/>
                    <a:pt x="17" y="1"/>
                  </a:cubicBezTo>
                  <a:cubicBezTo>
                    <a:pt x="17" y="2"/>
                    <a:pt x="16" y="2"/>
                    <a:pt x="16" y="2"/>
                  </a:cubicBezTo>
                  <a:cubicBezTo>
                    <a:pt x="16" y="1"/>
                    <a:pt x="15" y="2"/>
                    <a:pt x="15" y="2"/>
                  </a:cubicBezTo>
                  <a:cubicBezTo>
                    <a:pt x="14" y="2"/>
                    <a:pt x="14" y="2"/>
                    <a:pt x="13" y="2"/>
                  </a:cubicBezTo>
                  <a:cubicBezTo>
                    <a:pt x="13" y="1"/>
                    <a:pt x="13" y="1"/>
                    <a:pt x="12" y="2"/>
                  </a:cubicBezTo>
                  <a:cubicBezTo>
                    <a:pt x="12" y="2"/>
                    <a:pt x="12" y="2"/>
                    <a:pt x="11" y="2"/>
                  </a:cubicBezTo>
                  <a:cubicBezTo>
                    <a:pt x="11" y="2"/>
                    <a:pt x="11" y="1"/>
                    <a:pt x="11" y="1"/>
                  </a:cubicBezTo>
                  <a:cubicBezTo>
                    <a:pt x="10" y="1"/>
                    <a:pt x="10" y="2"/>
                    <a:pt x="10" y="1"/>
                  </a:cubicBezTo>
                  <a:cubicBezTo>
                    <a:pt x="9" y="1"/>
                    <a:pt x="9" y="0"/>
                    <a:pt x="8" y="1"/>
                  </a:cubicBezTo>
                  <a:cubicBezTo>
                    <a:pt x="7" y="1"/>
                    <a:pt x="7" y="1"/>
                    <a:pt x="6" y="1"/>
                  </a:cubicBezTo>
                  <a:cubicBezTo>
                    <a:pt x="6" y="1"/>
                    <a:pt x="5" y="1"/>
                    <a:pt x="5" y="2"/>
                  </a:cubicBezTo>
                  <a:cubicBezTo>
                    <a:pt x="4" y="2"/>
                    <a:pt x="4" y="3"/>
                    <a:pt x="4" y="3"/>
                  </a:cubicBezTo>
                  <a:cubicBezTo>
                    <a:pt x="4" y="3"/>
                    <a:pt x="3" y="2"/>
                    <a:pt x="3" y="2"/>
                  </a:cubicBezTo>
                  <a:cubicBezTo>
                    <a:pt x="3" y="2"/>
                    <a:pt x="3" y="2"/>
                    <a:pt x="2" y="1"/>
                  </a:cubicBezTo>
                  <a:cubicBezTo>
                    <a:pt x="2" y="1"/>
                    <a:pt x="1" y="1"/>
                    <a:pt x="0" y="2"/>
                  </a:cubicBezTo>
                  <a:cubicBezTo>
                    <a:pt x="0" y="3"/>
                    <a:pt x="1" y="3"/>
                    <a:pt x="0" y="4"/>
                  </a:cubicBezTo>
                  <a:cubicBezTo>
                    <a:pt x="0" y="5"/>
                    <a:pt x="0" y="6"/>
                    <a:pt x="1" y="6"/>
                  </a:cubicBezTo>
                  <a:cubicBezTo>
                    <a:pt x="1" y="6"/>
                    <a:pt x="1" y="6"/>
                    <a:pt x="2" y="6"/>
                  </a:cubicBezTo>
                  <a:cubicBezTo>
                    <a:pt x="2" y="6"/>
                    <a:pt x="2" y="7"/>
                    <a:pt x="2" y="7"/>
                  </a:cubicBezTo>
                  <a:cubicBezTo>
                    <a:pt x="2" y="7"/>
                    <a:pt x="2" y="7"/>
                    <a:pt x="2" y="8"/>
                  </a:cubicBezTo>
                  <a:cubicBezTo>
                    <a:pt x="2" y="8"/>
                    <a:pt x="3" y="8"/>
                    <a:pt x="3" y="8"/>
                  </a:cubicBezTo>
                  <a:cubicBezTo>
                    <a:pt x="3" y="8"/>
                    <a:pt x="3" y="10"/>
                    <a:pt x="3" y="10"/>
                  </a:cubicBezTo>
                  <a:cubicBezTo>
                    <a:pt x="4" y="12"/>
                    <a:pt x="6" y="13"/>
                    <a:pt x="7" y="14"/>
                  </a:cubicBezTo>
                  <a:cubicBezTo>
                    <a:pt x="7" y="15"/>
                    <a:pt x="8" y="16"/>
                    <a:pt x="9" y="17"/>
                  </a:cubicBezTo>
                  <a:cubicBezTo>
                    <a:pt x="10" y="17"/>
                    <a:pt x="10" y="17"/>
                    <a:pt x="11" y="18"/>
                  </a:cubicBezTo>
                  <a:cubicBezTo>
                    <a:pt x="11" y="19"/>
                    <a:pt x="12" y="20"/>
                    <a:pt x="12" y="21"/>
                  </a:cubicBezTo>
                  <a:cubicBezTo>
                    <a:pt x="13" y="21"/>
                    <a:pt x="13" y="22"/>
                    <a:pt x="14" y="23"/>
                  </a:cubicBezTo>
                  <a:cubicBezTo>
                    <a:pt x="14" y="23"/>
                    <a:pt x="15" y="23"/>
                    <a:pt x="15" y="23"/>
                  </a:cubicBezTo>
                  <a:cubicBezTo>
                    <a:pt x="15" y="23"/>
                    <a:pt x="15" y="24"/>
                    <a:pt x="16" y="24"/>
                  </a:cubicBezTo>
                  <a:cubicBezTo>
                    <a:pt x="16" y="25"/>
                    <a:pt x="18" y="25"/>
                    <a:pt x="18" y="26"/>
                  </a:cubicBezTo>
                  <a:cubicBezTo>
                    <a:pt x="19" y="26"/>
                    <a:pt x="19" y="26"/>
                    <a:pt x="19" y="25"/>
                  </a:cubicBezTo>
                  <a:cubicBezTo>
                    <a:pt x="19" y="24"/>
                    <a:pt x="19" y="26"/>
                    <a:pt x="19" y="2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60" name="Freeform 788">
              <a:extLst>
                <a:ext uri="{FF2B5EF4-FFF2-40B4-BE49-F238E27FC236}">
                  <a16:creationId xmlns:a16="http://schemas.microsoft.com/office/drawing/2014/main" id="{AC7155F2-5D6E-49E8-85A4-E16A5ECA569E}"/>
                </a:ext>
              </a:extLst>
            </p:cNvPr>
            <p:cNvSpPr>
              <a:spLocks/>
            </p:cNvSpPr>
            <p:nvPr/>
          </p:nvSpPr>
          <p:spPr bwMode="auto">
            <a:xfrm>
              <a:off x="6614939" y="3275422"/>
              <a:ext cx="55292" cy="102733"/>
            </a:xfrm>
            <a:custGeom>
              <a:avLst/>
              <a:gdLst>
                <a:gd name="T0" fmla="*/ 7 w 12"/>
                <a:gd name="T1" fmla="*/ 27 h 27"/>
                <a:gd name="T2" fmla="*/ 7 w 12"/>
                <a:gd name="T3" fmla="*/ 26 h 27"/>
                <a:gd name="T4" fmla="*/ 8 w 12"/>
                <a:gd name="T5" fmla="*/ 26 h 27"/>
                <a:gd name="T6" fmla="*/ 8 w 12"/>
                <a:gd name="T7" fmla="*/ 25 h 27"/>
                <a:gd name="T8" fmla="*/ 7 w 12"/>
                <a:gd name="T9" fmla="*/ 24 h 27"/>
                <a:gd name="T10" fmla="*/ 8 w 12"/>
                <a:gd name="T11" fmla="*/ 23 h 27"/>
                <a:gd name="T12" fmla="*/ 9 w 12"/>
                <a:gd name="T13" fmla="*/ 23 h 27"/>
                <a:gd name="T14" fmla="*/ 10 w 12"/>
                <a:gd name="T15" fmla="*/ 21 h 27"/>
                <a:gd name="T16" fmla="*/ 10 w 12"/>
                <a:gd name="T17" fmla="*/ 20 h 27"/>
                <a:gd name="T18" fmla="*/ 12 w 12"/>
                <a:gd name="T19" fmla="*/ 19 h 27"/>
                <a:gd name="T20" fmla="*/ 12 w 12"/>
                <a:gd name="T21" fmla="*/ 17 h 27"/>
                <a:gd name="T22" fmla="*/ 12 w 12"/>
                <a:gd name="T23" fmla="*/ 16 h 27"/>
                <a:gd name="T24" fmla="*/ 10 w 12"/>
                <a:gd name="T25" fmla="*/ 16 h 27"/>
                <a:gd name="T26" fmla="*/ 9 w 12"/>
                <a:gd name="T27" fmla="*/ 15 h 27"/>
                <a:gd name="T28" fmla="*/ 8 w 12"/>
                <a:gd name="T29" fmla="*/ 13 h 27"/>
                <a:gd name="T30" fmla="*/ 8 w 12"/>
                <a:gd name="T31" fmla="*/ 11 h 27"/>
                <a:gd name="T32" fmla="*/ 8 w 12"/>
                <a:gd name="T33" fmla="*/ 10 h 27"/>
                <a:gd name="T34" fmla="*/ 8 w 12"/>
                <a:gd name="T35" fmla="*/ 10 h 27"/>
                <a:gd name="T36" fmla="*/ 8 w 12"/>
                <a:gd name="T37" fmla="*/ 9 h 27"/>
                <a:gd name="T38" fmla="*/ 8 w 12"/>
                <a:gd name="T39" fmla="*/ 8 h 27"/>
                <a:gd name="T40" fmla="*/ 9 w 12"/>
                <a:gd name="T41" fmla="*/ 6 h 27"/>
                <a:gd name="T42" fmla="*/ 8 w 12"/>
                <a:gd name="T43" fmla="*/ 3 h 27"/>
                <a:gd name="T44" fmla="*/ 6 w 12"/>
                <a:gd name="T45" fmla="*/ 3 h 27"/>
                <a:gd name="T46" fmla="*/ 5 w 12"/>
                <a:gd name="T47" fmla="*/ 1 h 27"/>
                <a:gd name="T48" fmla="*/ 4 w 12"/>
                <a:gd name="T49" fmla="*/ 2 h 27"/>
                <a:gd name="T50" fmla="*/ 3 w 12"/>
                <a:gd name="T51" fmla="*/ 0 h 27"/>
                <a:gd name="T52" fmla="*/ 1 w 12"/>
                <a:gd name="T53" fmla="*/ 2 h 27"/>
                <a:gd name="T54" fmla="*/ 1 w 12"/>
                <a:gd name="T55" fmla="*/ 2 h 27"/>
                <a:gd name="T56" fmla="*/ 0 w 12"/>
                <a:gd name="T57" fmla="*/ 5 h 27"/>
                <a:gd name="T58" fmla="*/ 0 w 12"/>
                <a:gd name="T59" fmla="*/ 7 h 27"/>
                <a:gd name="T60" fmla="*/ 2 w 12"/>
                <a:gd name="T61" fmla="*/ 8 h 27"/>
                <a:gd name="T62" fmla="*/ 2 w 12"/>
                <a:gd name="T63" fmla="*/ 10 h 27"/>
                <a:gd name="T64" fmla="*/ 1 w 12"/>
                <a:gd name="T65" fmla="*/ 10 h 27"/>
                <a:gd name="T66" fmla="*/ 2 w 12"/>
                <a:gd name="T67" fmla="*/ 11 h 27"/>
                <a:gd name="T68" fmla="*/ 1 w 12"/>
                <a:gd name="T69" fmla="*/ 12 h 27"/>
                <a:gd name="T70" fmla="*/ 2 w 12"/>
                <a:gd name="T71" fmla="*/ 12 h 27"/>
                <a:gd name="T72" fmla="*/ 1 w 12"/>
                <a:gd name="T73" fmla="*/ 14 h 27"/>
                <a:gd name="T74" fmla="*/ 2 w 12"/>
                <a:gd name="T75" fmla="*/ 15 h 27"/>
                <a:gd name="T76" fmla="*/ 1 w 12"/>
                <a:gd name="T77" fmla="*/ 16 h 27"/>
                <a:gd name="T78" fmla="*/ 1 w 12"/>
                <a:gd name="T79" fmla="*/ 17 h 27"/>
                <a:gd name="T80" fmla="*/ 1 w 12"/>
                <a:gd name="T81" fmla="*/ 18 h 27"/>
                <a:gd name="T82" fmla="*/ 1 w 12"/>
                <a:gd name="T83" fmla="*/ 20 h 27"/>
                <a:gd name="T84" fmla="*/ 1 w 12"/>
                <a:gd name="T85" fmla="*/ 21 h 27"/>
                <a:gd name="T86" fmla="*/ 1 w 12"/>
                <a:gd name="T87" fmla="*/ 20 h 27"/>
                <a:gd name="T88" fmla="*/ 3 w 12"/>
                <a:gd name="T89" fmla="*/ 23 h 27"/>
                <a:gd name="T90" fmla="*/ 4 w 12"/>
                <a:gd name="T91" fmla="*/ 24 h 27"/>
                <a:gd name="T92" fmla="*/ 5 w 12"/>
                <a:gd name="T93" fmla="*/ 25 h 27"/>
                <a:gd name="T94" fmla="*/ 5 w 12"/>
                <a:gd name="T95" fmla="*/ 25 h 27"/>
                <a:gd name="T96" fmla="*/ 5 w 12"/>
                <a:gd name="T97" fmla="*/ 26 h 27"/>
                <a:gd name="T98" fmla="*/ 6 w 12"/>
                <a:gd name="T99" fmla="*/ 27 h 27"/>
                <a:gd name="T100" fmla="*/ 6 w 12"/>
                <a:gd name="T101" fmla="*/ 27 h 27"/>
                <a:gd name="T102" fmla="*/ 7 w 12"/>
                <a:gd name="T10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 h="27">
                  <a:moveTo>
                    <a:pt x="7" y="27"/>
                  </a:moveTo>
                  <a:cubicBezTo>
                    <a:pt x="7" y="26"/>
                    <a:pt x="7" y="26"/>
                    <a:pt x="7" y="26"/>
                  </a:cubicBezTo>
                  <a:cubicBezTo>
                    <a:pt x="7" y="25"/>
                    <a:pt x="7" y="26"/>
                    <a:pt x="8" y="26"/>
                  </a:cubicBezTo>
                  <a:cubicBezTo>
                    <a:pt x="8" y="25"/>
                    <a:pt x="8" y="25"/>
                    <a:pt x="8" y="25"/>
                  </a:cubicBezTo>
                  <a:cubicBezTo>
                    <a:pt x="7" y="25"/>
                    <a:pt x="7" y="25"/>
                    <a:pt x="7" y="24"/>
                  </a:cubicBezTo>
                  <a:cubicBezTo>
                    <a:pt x="7" y="24"/>
                    <a:pt x="7" y="24"/>
                    <a:pt x="8" y="23"/>
                  </a:cubicBezTo>
                  <a:cubicBezTo>
                    <a:pt x="8" y="23"/>
                    <a:pt x="9" y="23"/>
                    <a:pt x="9" y="23"/>
                  </a:cubicBezTo>
                  <a:cubicBezTo>
                    <a:pt x="10" y="23"/>
                    <a:pt x="10" y="22"/>
                    <a:pt x="10" y="21"/>
                  </a:cubicBezTo>
                  <a:cubicBezTo>
                    <a:pt x="10" y="21"/>
                    <a:pt x="10" y="20"/>
                    <a:pt x="10" y="20"/>
                  </a:cubicBezTo>
                  <a:cubicBezTo>
                    <a:pt x="11" y="19"/>
                    <a:pt x="12" y="20"/>
                    <a:pt x="12" y="19"/>
                  </a:cubicBezTo>
                  <a:cubicBezTo>
                    <a:pt x="12" y="19"/>
                    <a:pt x="12" y="18"/>
                    <a:pt x="12" y="17"/>
                  </a:cubicBezTo>
                  <a:cubicBezTo>
                    <a:pt x="11" y="17"/>
                    <a:pt x="11" y="17"/>
                    <a:pt x="12" y="16"/>
                  </a:cubicBezTo>
                  <a:cubicBezTo>
                    <a:pt x="12" y="16"/>
                    <a:pt x="11" y="16"/>
                    <a:pt x="10" y="16"/>
                  </a:cubicBezTo>
                  <a:cubicBezTo>
                    <a:pt x="9" y="16"/>
                    <a:pt x="10" y="15"/>
                    <a:pt x="9" y="15"/>
                  </a:cubicBezTo>
                  <a:cubicBezTo>
                    <a:pt x="9" y="14"/>
                    <a:pt x="9" y="13"/>
                    <a:pt x="8" y="13"/>
                  </a:cubicBezTo>
                  <a:cubicBezTo>
                    <a:pt x="8" y="12"/>
                    <a:pt x="9" y="12"/>
                    <a:pt x="8" y="11"/>
                  </a:cubicBezTo>
                  <a:cubicBezTo>
                    <a:pt x="8" y="11"/>
                    <a:pt x="8" y="11"/>
                    <a:pt x="8" y="10"/>
                  </a:cubicBezTo>
                  <a:cubicBezTo>
                    <a:pt x="8" y="10"/>
                    <a:pt x="8" y="10"/>
                    <a:pt x="8" y="10"/>
                  </a:cubicBezTo>
                  <a:cubicBezTo>
                    <a:pt x="8" y="10"/>
                    <a:pt x="8" y="10"/>
                    <a:pt x="8" y="9"/>
                  </a:cubicBezTo>
                  <a:cubicBezTo>
                    <a:pt x="8" y="9"/>
                    <a:pt x="8" y="9"/>
                    <a:pt x="8" y="8"/>
                  </a:cubicBezTo>
                  <a:cubicBezTo>
                    <a:pt x="9" y="7"/>
                    <a:pt x="9" y="7"/>
                    <a:pt x="9" y="6"/>
                  </a:cubicBezTo>
                  <a:cubicBezTo>
                    <a:pt x="9" y="5"/>
                    <a:pt x="8" y="4"/>
                    <a:pt x="8" y="3"/>
                  </a:cubicBezTo>
                  <a:cubicBezTo>
                    <a:pt x="7" y="3"/>
                    <a:pt x="7" y="3"/>
                    <a:pt x="6" y="3"/>
                  </a:cubicBezTo>
                  <a:cubicBezTo>
                    <a:pt x="6" y="2"/>
                    <a:pt x="6" y="1"/>
                    <a:pt x="5" y="1"/>
                  </a:cubicBezTo>
                  <a:cubicBezTo>
                    <a:pt x="5" y="1"/>
                    <a:pt x="4" y="2"/>
                    <a:pt x="4" y="2"/>
                  </a:cubicBezTo>
                  <a:cubicBezTo>
                    <a:pt x="3" y="1"/>
                    <a:pt x="4" y="1"/>
                    <a:pt x="3" y="0"/>
                  </a:cubicBezTo>
                  <a:cubicBezTo>
                    <a:pt x="3" y="0"/>
                    <a:pt x="1" y="2"/>
                    <a:pt x="1" y="2"/>
                  </a:cubicBezTo>
                  <a:cubicBezTo>
                    <a:pt x="1" y="2"/>
                    <a:pt x="1" y="2"/>
                    <a:pt x="1" y="2"/>
                  </a:cubicBezTo>
                  <a:cubicBezTo>
                    <a:pt x="1" y="3"/>
                    <a:pt x="0" y="4"/>
                    <a:pt x="0" y="5"/>
                  </a:cubicBezTo>
                  <a:cubicBezTo>
                    <a:pt x="0" y="5"/>
                    <a:pt x="1" y="6"/>
                    <a:pt x="0" y="7"/>
                  </a:cubicBezTo>
                  <a:cubicBezTo>
                    <a:pt x="1" y="7"/>
                    <a:pt x="2" y="7"/>
                    <a:pt x="2" y="8"/>
                  </a:cubicBezTo>
                  <a:cubicBezTo>
                    <a:pt x="2" y="8"/>
                    <a:pt x="2" y="9"/>
                    <a:pt x="2" y="10"/>
                  </a:cubicBezTo>
                  <a:cubicBezTo>
                    <a:pt x="2" y="10"/>
                    <a:pt x="2" y="10"/>
                    <a:pt x="1" y="10"/>
                  </a:cubicBezTo>
                  <a:cubicBezTo>
                    <a:pt x="1" y="10"/>
                    <a:pt x="2" y="11"/>
                    <a:pt x="2" y="11"/>
                  </a:cubicBezTo>
                  <a:cubicBezTo>
                    <a:pt x="2" y="11"/>
                    <a:pt x="1" y="11"/>
                    <a:pt x="1" y="12"/>
                  </a:cubicBezTo>
                  <a:cubicBezTo>
                    <a:pt x="1" y="12"/>
                    <a:pt x="1" y="12"/>
                    <a:pt x="2" y="12"/>
                  </a:cubicBezTo>
                  <a:cubicBezTo>
                    <a:pt x="2" y="13"/>
                    <a:pt x="1" y="14"/>
                    <a:pt x="1" y="14"/>
                  </a:cubicBezTo>
                  <a:cubicBezTo>
                    <a:pt x="1" y="15"/>
                    <a:pt x="2" y="15"/>
                    <a:pt x="2" y="15"/>
                  </a:cubicBezTo>
                  <a:cubicBezTo>
                    <a:pt x="2" y="16"/>
                    <a:pt x="1" y="16"/>
                    <a:pt x="1" y="16"/>
                  </a:cubicBezTo>
                  <a:cubicBezTo>
                    <a:pt x="1" y="16"/>
                    <a:pt x="1" y="17"/>
                    <a:pt x="1" y="17"/>
                  </a:cubicBezTo>
                  <a:cubicBezTo>
                    <a:pt x="1" y="18"/>
                    <a:pt x="0" y="18"/>
                    <a:pt x="1" y="18"/>
                  </a:cubicBezTo>
                  <a:cubicBezTo>
                    <a:pt x="1" y="19"/>
                    <a:pt x="1" y="19"/>
                    <a:pt x="1" y="20"/>
                  </a:cubicBezTo>
                  <a:cubicBezTo>
                    <a:pt x="1" y="20"/>
                    <a:pt x="2" y="21"/>
                    <a:pt x="1" y="21"/>
                  </a:cubicBezTo>
                  <a:cubicBezTo>
                    <a:pt x="1" y="21"/>
                    <a:pt x="1" y="20"/>
                    <a:pt x="1" y="20"/>
                  </a:cubicBezTo>
                  <a:cubicBezTo>
                    <a:pt x="0" y="21"/>
                    <a:pt x="2" y="22"/>
                    <a:pt x="3" y="23"/>
                  </a:cubicBezTo>
                  <a:cubicBezTo>
                    <a:pt x="3" y="23"/>
                    <a:pt x="4" y="23"/>
                    <a:pt x="4" y="24"/>
                  </a:cubicBezTo>
                  <a:cubicBezTo>
                    <a:pt x="4" y="24"/>
                    <a:pt x="4" y="24"/>
                    <a:pt x="5" y="25"/>
                  </a:cubicBezTo>
                  <a:cubicBezTo>
                    <a:pt x="5" y="25"/>
                    <a:pt x="5" y="25"/>
                    <a:pt x="5" y="25"/>
                  </a:cubicBezTo>
                  <a:cubicBezTo>
                    <a:pt x="5" y="26"/>
                    <a:pt x="5" y="26"/>
                    <a:pt x="5" y="26"/>
                  </a:cubicBezTo>
                  <a:cubicBezTo>
                    <a:pt x="5" y="27"/>
                    <a:pt x="6" y="27"/>
                    <a:pt x="6" y="27"/>
                  </a:cubicBezTo>
                  <a:cubicBezTo>
                    <a:pt x="6" y="27"/>
                    <a:pt x="6" y="27"/>
                    <a:pt x="6" y="27"/>
                  </a:cubicBezTo>
                  <a:cubicBezTo>
                    <a:pt x="6" y="27"/>
                    <a:pt x="6" y="27"/>
                    <a:pt x="7" y="2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61" name="Freeform 789">
              <a:extLst>
                <a:ext uri="{FF2B5EF4-FFF2-40B4-BE49-F238E27FC236}">
                  <a16:creationId xmlns:a16="http://schemas.microsoft.com/office/drawing/2014/main" id="{C3759C83-A7CE-4FF5-A5CB-06050E9E586F}"/>
                </a:ext>
              </a:extLst>
            </p:cNvPr>
            <p:cNvSpPr>
              <a:spLocks noEditPoints="1"/>
            </p:cNvSpPr>
            <p:nvPr/>
          </p:nvSpPr>
          <p:spPr bwMode="auto">
            <a:xfrm>
              <a:off x="6358098" y="2010796"/>
              <a:ext cx="410232" cy="768325"/>
            </a:xfrm>
            <a:custGeom>
              <a:avLst/>
              <a:gdLst>
                <a:gd name="T0" fmla="*/ 85 w 88"/>
                <a:gd name="T1" fmla="*/ 56 h 202"/>
                <a:gd name="T2" fmla="*/ 81 w 88"/>
                <a:gd name="T3" fmla="*/ 57 h 202"/>
                <a:gd name="T4" fmla="*/ 77 w 88"/>
                <a:gd name="T5" fmla="*/ 57 h 202"/>
                <a:gd name="T6" fmla="*/ 75 w 88"/>
                <a:gd name="T7" fmla="*/ 60 h 202"/>
                <a:gd name="T8" fmla="*/ 73 w 88"/>
                <a:gd name="T9" fmla="*/ 61 h 202"/>
                <a:gd name="T10" fmla="*/ 71 w 88"/>
                <a:gd name="T11" fmla="*/ 67 h 202"/>
                <a:gd name="T12" fmla="*/ 67 w 88"/>
                <a:gd name="T13" fmla="*/ 73 h 202"/>
                <a:gd name="T14" fmla="*/ 70 w 88"/>
                <a:gd name="T15" fmla="*/ 76 h 202"/>
                <a:gd name="T16" fmla="*/ 69 w 88"/>
                <a:gd name="T17" fmla="*/ 80 h 202"/>
                <a:gd name="T18" fmla="*/ 65 w 88"/>
                <a:gd name="T19" fmla="*/ 89 h 202"/>
                <a:gd name="T20" fmla="*/ 60 w 88"/>
                <a:gd name="T21" fmla="*/ 91 h 202"/>
                <a:gd name="T22" fmla="*/ 54 w 88"/>
                <a:gd name="T23" fmla="*/ 96 h 202"/>
                <a:gd name="T24" fmla="*/ 50 w 88"/>
                <a:gd name="T25" fmla="*/ 99 h 202"/>
                <a:gd name="T26" fmla="*/ 48 w 88"/>
                <a:gd name="T27" fmla="*/ 103 h 202"/>
                <a:gd name="T28" fmla="*/ 46 w 88"/>
                <a:gd name="T29" fmla="*/ 108 h 202"/>
                <a:gd name="T30" fmla="*/ 43 w 88"/>
                <a:gd name="T31" fmla="*/ 111 h 202"/>
                <a:gd name="T32" fmla="*/ 42 w 88"/>
                <a:gd name="T33" fmla="*/ 118 h 202"/>
                <a:gd name="T34" fmla="*/ 41 w 88"/>
                <a:gd name="T35" fmla="*/ 122 h 202"/>
                <a:gd name="T36" fmla="*/ 41 w 88"/>
                <a:gd name="T37" fmla="*/ 134 h 202"/>
                <a:gd name="T38" fmla="*/ 47 w 88"/>
                <a:gd name="T39" fmla="*/ 137 h 202"/>
                <a:gd name="T40" fmla="*/ 50 w 88"/>
                <a:gd name="T41" fmla="*/ 139 h 202"/>
                <a:gd name="T42" fmla="*/ 52 w 88"/>
                <a:gd name="T43" fmla="*/ 146 h 202"/>
                <a:gd name="T44" fmla="*/ 43 w 88"/>
                <a:gd name="T45" fmla="*/ 149 h 202"/>
                <a:gd name="T46" fmla="*/ 35 w 88"/>
                <a:gd name="T47" fmla="*/ 150 h 202"/>
                <a:gd name="T48" fmla="*/ 42 w 88"/>
                <a:gd name="T49" fmla="*/ 153 h 202"/>
                <a:gd name="T50" fmla="*/ 48 w 88"/>
                <a:gd name="T51" fmla="*/ 152 h 202"/>
                <a:gd name="T52" fmla="*/ 45 w 88"/>
                <a:gd name="T53" fmla="*/ 154 h 202"/>
                <a:gd name="T54" fmla="*/ 36 w 88"/>
                <a:gd name="T55" fmla="*/ 161 h 202"/>
                <a:gd name="T56" fmla="*/ 39 w 88"/>
                <a:gd name="T57" fmla="*/ 166 h 202"/>
                <a:gd name="T58" fmla="*/ 36 w 88"/>
                <a:gd name="T59" fmla="*/ 170 h 202"/>
                <a:gd name="T60" fmla="*/ 37 w 88"/>
                <a:gd name="T61" fmla="*/ 177 h 202"/>
                <a:gd name="T62" fmla="*/ 36 w 88"/>
                <a:gd name="T63" fmla="*/ 185 h 202"/>
                <a:gd name="T64" fmla="*/ 32 w 88"/>
                <a:gd name="T65" fmla="*/ 192 h 202"/>
                <a:gd name="T66" fmla="*/ 24 w 88"/>
                <a:gd name="T67" fmla="*/ 194 h 202"/>
                <a:gd name="T68" fmla="*/ 16 w 88"/>
                <a:gd name="T69" fmla="*/ 201 h 202"/>
                <a:gd name="T70" fmla="*/ 9 w 88"/>
                <a:gd name="T71" fmla="*/ 190 h 202"/>
                <a:gd name="T72" fmla="*/ 8 w 88"/>
                <a:gd name="T73" fmla="*/ 182 h 202"/>
                <a:gd name="T74" fmla="*/ 4 w 88"/>
                <a:gd name="T75" fmla="*/ 172 h 202"/>
                <a:gd name="T76" fmla="*/ 2 w 88"/>
                <a:gd name="T77" fmla="*/ 165 h 202"/>
                <a:gd name="T78" fmla="*/ 3 w 88"/>
                <a:gd name="T79" fmla="*/ 158 h 202"/>
                <a:gd name="T80" fmla="*/ 10 w 88"/>
                <a:gd name="T81" fmla="*/ 140 h 202"/>
                <a:gd name="T82" fmla="*/ 8 w 88"/>
                <a:gd name="T83" fmla="*/ 121 h 202"/>
                <a:gd name="T84" fmla="*/ 7 w 88"/>
                <a:gd name="T85" fmla="*/ 99 h 202"/>
                <a:gd name="T86" fmla="*/ 19 w 88"/>
                <a:gd name="T87" fmla="*/ 85 h 202"/>
                <a:gd name="T88" fmla="*/ 23 w 88"/>
                <a:gd name="T89" fmla="*/ 65 h 202"/>
                <a:gd name="T90" fmla="*/ 29 w 88"/>
                <a:gd name="T91" fmla="*/ 45 h 202"/>
                <a:gd name="T92" fmla="*/ 41 w 88"/>
                <a:gd name="T93" fmla="*/ 19 h 202"/>
                <a:gd name="T94" fmla="*/ 48 w 88"/>
                <a:gd name="T95" fmla="*/ 9 h 202"/>
                <a:gd name="T96" fmla="*/ 61 w 88"/>
                <a:gd name="T97" fmla="*/ 10 h 202"/>
                <a:gd name="T98" fmla="*/ 66 w 88"/>
                <a:gd name="T99" fmla="*/ 3 h 202"/>
                <a:gd name="T100" fmla="*/ 75 w 88"/>
                <a:gd name="T101" fmla="*/ 11 h 202"/>
                <a:gd name="T102" fmla="*/ 84 w 88"/>
                <a:gd name="T103" fmla="*/ 19 h 202"/>
                <a:gd name="T104" fmla="*/ 85 w 88"/>
                <a:gd name="T105" fmla="*/ 32 h 202"/>
                <a:gd name="T106" fmla="*/ 84 w 88"/>
                <a:gd name="T107" fmla="*/ 47 h 202"/>
                <a:gd name="T108" fmla="*/ 37 w 88"/>
                <a:gd name="T109" fmla="*/ 191 h 202"/>
                <a:gd name="T110" fmla="*/ 37 w 88"/>
                <a:gd name="T111" fmla="*/ 183 h 202"/>
                <a:gd name="T112" fmla="*/ 52 w 88"/>
                <a:gd name="T113" fmla="*/ 176 h 202"/>
                <a:gd name="T114" fmla="*/ 55 w 88"/>
                <a:gd name="T115" fmla="*/ 170 h 202"/>
                <a:gd name="T116" fmla="*/ 47 w 88"/>
                <a:gd name="T117" fmla="*/ 17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202">
                  <a:moveTo>
                    <a:pt x="88" y="56"/>
                  </a:moveTo>
                  <a:cubicBezTo>
                    <a:pt x="88" y="56"/>
                    <a:pt x="88" y="57"/>
                    <a:pt x="88" y="57"/>
                  </a:cubicBezTo>
                  <a:cubicBezTo>
                    <a:pt x="88" y="57"/>
                    <a:pt x="88" y="57"/>
                    <a:pt x="87" y="57"/>
                  </a:cubicBezTo>
                  <a:cubicBezTo>
                    <a:pt x="87" y="57"/>
                    <a:pt x="87" y="57"/>
                    <a:pt x="87" y="57"/>
                  </a:cubicBezTo>
                  <a:cubicBezTo>
                    <a:pt x="86" y="57"/>
                    <a:pt x="87" y="57"/>
                    <a:pt x="86" y="58"/>
                  </a:cubicBezTo>
                  <a:cubicBezTo>
                    <a:pt x="87" y="57"/>
                    <a:pt x="86" y="57"/>
                    <a:pt x="86" y="57"/>
                  </a:cubicBezTo>
                  <a:cubicBezTo>
                    <a:pt x="86" y="57"/>
                    <a:pt x="86" y="57"/>
                    <a:pt x="85" y="57"/>
                  </a:cubicBezTo>
                  <a:cubicBezTo>
                    <a:pt x="85" y="56"/>
                    <a:pt x="85" y="56"/>
                    <a:pt x="85" y="56"/>
                  </a:cubicBezTo>
                  <a:cubicBezTo>
                    <a:pt x="84" y="57"/>
                    <a:pt x="85" y="57"/>
                    <a:pt x="84" y="57"/>
                  </a:cubicBezTo>
                  <a:cubicBezTo>
                    <a:pt x="84" y="57"/>
                    <a:pt x="84" y="57"/>
                    <a:pt x="84" y="57"/>
                  </a:cubicBezTo>
                  <a:cubicBezTo>
                    <a:pt x="84" y="56"/>
                    <a:pt x="83" y="56"/>
                    <a:pt x="83" y="56"/>
                  </a:cubicBezTo>
                  <a:cubicBezTo>
                    <a:pt x="83" y="57"/>
                    <a:pt x="83" y="57"/>
                    <a:pt x="83" y="57"/>
                  </a:cubicBezTo>
                  <a:cubicBezTo>
                    <a:pt x="83" y="57"/>
                    <a:pt x="82" y="57"/>
                    <a:pt x="82" y="57"/>
                  </a:cubicBezTo>
                  <a:cubicBezTo>
                    <a:pt x="82" y="57"/>
                    <a:pt x="82" y="57"/>
                    <a:pt x="82" y="57"/>
                  </a:cubicBezTo>
                  <a:cubicBezTo>
                    <a:pt x="82" y="57"/>
                    <a:pt x="82" y="56"/>
                    <a:pt x="82" y="56"/>
                  </a:cubicBezTo>
                  <a:cubicBezTo>
                    <a:pt x="81" y="57"/>
                    <a:pt x="82" y="57"/>
                    <a:pt x="81" y="57"/>
                  </a:cubicBezTo>
                  <a:cubicBezTo>
                    <a:pt x="81" y="58"/>
                    <a:pt x="81" y="58"/>
                    <a:pt x="81" y="59"/>
                  </a:cubicBezTo>
                  <a:cubicBezTo>
                    <a:pt x="81" y="58"/>
                    <a:pt x="81" y="58"/>
                    <a:pt x="81" y="57"/>
                  </a:cubicBezTo>
                  <a:cubicBezTo>
                    <a:pt x="80" y="57"/>
                    <a:pt x="80" y="57"/>
                    <a:pt x="80" y="57"/>
                  </a:cubicBezTo>
                  <a:cubicBezTo>
                    <a:pt x="79" y="56"/>
                    <a:pt x="79" y="55"/>
                    <a:pt x="78" y="55"/>
                  </a:cubicBezTo>
                  <a:cubicBezTo>
                    <a:pt x="78" y="56"/>
                    <a:pt x="78" y="57"/>
                    <a:pt x="78" y="57"/>
                  </a:cubicBezTo>
                  <a:cubicBezTo>
                    <a:pt x="78" y="57"/>
                    <a:pt x="78" y="57"/>
                    <a:pt x="77" y="57"/>
                  </a:cubicBezTo>
                  <a:cubicBezTo>
                    <a:pt x="77" y="57"/>
                    <a:pt x="77" y="57"/>
                    <a:pt x="77" y="57"/>
                  </a:cubicBezTo>
                  <a:cubicBezTo>
                    <a:pt x="77" y="57"/>
                    <a:pt x="77" y="57"/>
                    <a:pt x="77" y="57"/>
                  </a:cubicBezTo>
                  <a:cubicBezTo>
                    <a:pt x="77" y="57"/>
                    <a:pt x="77" y="56"/>
                    <a:pt x="77" y="56"/>
                  </a:cubicBezTo>
                  <a:cubicBezTo>
                    <a:pt x="76" y="56"/>
                    <a:pt x="76" y="56"/>
                    <a:pt x="76" y="57"/>
                  </a:cubicBezTo>
                  <a:cubicBezTo>
                    <a:pt x="75" y="57"/>
                    <a:pt x="76" y="57"/>
                    <a:pt x="76" y="58"/>
                  </a:cubicBezTo>
                  <a:cubicBezTo>
                    <a:pt x="75" y="58"/>
                    <a:pt x="75" y="58"/>
                    <a:pt x="75" y="58"/>
                  </a:cubicBezTo>
                  <a:cubicBezTo>
                    <a:pt x="75" y="58"/>
                    <a:pt x="75" y="58"/>
                    <a:pt x="75" y="59"/>
                  </a:cubicBezTo>
                  <a:cubicBezTo>
                    <a:pt x="75" y="59"/>
                    <a:pt x="75" y="59"/>
                    <a:pt x="75" y="59"/>
                  </a:cubicBezTo>
                  <a:cubicBezTo>
                    <a:pt x="75" y="59"/>
                    <a:pt x="76" y="59"/>
                    <a:pt x="76" y="59"/>
                  </a:cubicBezTo>
                  <a:cubicBezTo>
                    <a:pt x="76" y="60"/>
                    <a:pt x="75" y="60"/>
                    <a:pt x="75" y="60"/>
                  </a:cubicBezTo>
                  <a:cubicBezTo>
                    <a:pt x="75" y="60"/>
                    <a:pt x="76" y="60"/>
                    <a:pt x="76" y="61"/>
                  </a:cubicBezTo>
                  <a:cubicBezTo>
                    <a:pt x="75" y="61"/>
                    <a:pt x="74" y="60"/>
                    <a:pt x="74" y="60"/>
                  </a:cubicBezTo>
                  <a:cubicBezTo>
                    <a:pt x="73" y="59"/>
                    <a:pt x="73" y="58"/>
                    <a:pt x="72" y="58"/>
                  </a:cubicBezTo>
                  <a:cubicBezTo>
                    <a:pt x="72" y="58"/>
                    <a:pt x="72" y="58"/>
                    <a:pt x="72" y="59"/>
                  </a:cubicBezTo>
                  <a:cubicBezTo>
                    <a:pt x="73" y="59"/>
                    <a:pt x="73" y="60"/>
                    <a:pt x="73" y="60"/>
                  </a:cubicBezTo>
                  <a:cubicBezTo>
                    <a:pt x="73" y="60"/>
                    <a:pt x="74" y="60"/>
                    <a:pt x="74" y="61"/>
                  </a:cubicBezTo>
                  <a:cubicBezTo>
                    <a:pt x="74" y="61"/>
                    <a:pt x="74" y="61"/>
                    <a:pt x="74" y="61"/>
                  </a:cubicBezTo>
                  <a:cubicBezTo>
                    <a:pt x="73" y="61"/>
                    <a:pt x="73" y="61"/>
                    <a:pt x="73" y="61"/>
                  </a:cubicBezTo>
                  <a:cubicBezTo>
                    <a:pt x="73" y="62"/>
                    <a:pt x="74" y="62"/>
                    <a:pt x="74" y="62"/>
                  </a:cubicBezTo>
                  <a:cubicBezTo>
                    <a:pt x="74" y="63"/>
                    <a:pt x="73" y="63"/>
                    <a:pt x="73" y="63"/>
                  </a:cubicBezTo>
                  <a:cubicBezTo>
                    <a:pt x="72" y="63"/>
                    <a:pt x="71" y="63"/>
                    <a:pt x="71" y="63"/>
                  </a:cubicBezTo>
                  <a:cubicBezTo>
                    <a:pt x="70" y="63"/>
                    <a:pt x="70" y="64"/>
                    <a:pt x="70" y="64"/>
                  </a:cubicBezTo>
                  <a:cubicBezTo>
                    <a:pt x="70" y="64"/>
                    <a:pt x="69" y="64"/>
                    <a:pt x="69" y="64"/>
                  </a:cubicBezTo>
                  <a:cubicBezTo>
                    <a:pt x="68" y="65"/>
                    <a:pt x="69" y="65"/>
                    <a:pt x="70" y="65"/>
                  </a:cubicBezTo>
                  <a:cubicBezTo>
                    <a:pt x="70" y="66"/>
                    <a:pt x="70" y="66"/>
                    <a:pt x="70" y="66"/>
                  </a:cubicBezTo>
                  <a:cubicBezTo>
                    <a:pt x="70" y="66"/>
                    <a:pt x="71" y="67"/>
                    <a:pt x="71" y="67"/>
                  </a:cubicBezTo>
                  <a:cubicBezTo>
                    <a:pt x="71" y="67"/>
                    <a:pt x="71" y="67"/>
                    <a:pt x="71" y="67"/>
                  </a:cubicBezTo>
                  <a:cubicBezTo>
                    <a:pt x="71" y="68"/>
                    <a:pt x="71" y="68"/>
                    <a:pt x="71" y="68"/>
                  </a:cubicBezTo>
                  <a:cubicBezTo>
                    <a:pt x="71" y="69"/>
                    <a:pt x="70" y="69"/>
                    <a:pt x="70" y="69"/>
                  </a:cubicBezTo>
                  <a:cubicBezTo>
                    <a:pt x="70" y="69"/>
                    <a:pt x="70" y="69"/>
                    <a:pt x="70" y="70"/>
                  </a:cubicBezTo>
                  <a:cubicBezTo>
                    <a:pt x="69" y="70"/>
                    <a:pt x="69" y="70"/>
                    <a:pt x="69" y="71"/>
                  </a:cubicBezTo>
                  <a:cubicBezTo>
                    <a:pt x="69" y="71"/>
                    <a:pt x="68" y="70"/>
                    <a:pt x="68" y="71"/>
                  </a:cubicBezTo>
                  <a:cubicBezTo>
                    <a:pt x="68" y="72"/>
                    <a:pt x="68" y="72"/>
                    <a:pt x="68" y="73"/>
                  </a:cubicBezTo>
                  <a:cubicBezTo>
                    <a:pt x="67" y="72"/>
                    <a:pt x="67" y="72"/>
                    <a:pt x="67" y="73"/>
                  </a:cubicBezTo>
                  <a:cubicBezTo>
                    <a:pt x="67" y="73"/>
                    <a:pt x="68" y="73"/>
                    <a:pt x="68" y="73"/>
                  </a:cubicBezTo>
                  <a:cubicBezTo>
                    <a:pt x="68" y="73"/>
                    <a:pt x="69" y="73"/>
                    <a:pt x="69" y="74"/>
                  </a:cubicBezTo>
                  <a:cubicBezTo>
                    <a:pt x="69" y="74"/>
                    <a:pt x="69" y="74"/>
                    <a:pt x="69" y="74"/>
                  </a:cubicBezTo>
                  <a:cubicBezTo>
                    <a:pt x="69" y="74"/>
                    <a:pt x="69" y="75"/>
                    <a:pt x="69" y="75"/>
                  </a:cubicBezTo>
                  <a:cubicBezTo>
                    <a:pt x="68" y="75"/>
                    <a:pt x="68" y="74"/>
                    <a:pt x="68" y="74"/>
                  </a:cubicBezTo>
                  <a:cubicBezTo>
                    <a:pt x="67" y="75"/>
                    <a:pt x="68" y="75"/>
                    <a:pt x="68" y="76"/>
                  </a:cubicBezTo>
                  <a:cubicBezTo>
                    <a:pt x="69" y="76"/>
                    <a:pt x="69" y="76"/>
                    <a:pt x="69" y="77"/>
                  </a:cubicBezTo>
                  <a:cubicBezTo>
                    <a:pt x="69" y="76"/>
                    <a:pt x="69" y="76"/>
                    <a:pt x="70" y="76"/>
                  </a:cubicBezTo>
                  <a:cubicBezTo>
                    <a:pt x="70" y="76"/>
                    <a:pt x="70" y="77"/>
                    <a:pt x="70" y="77"/>
                  </a:cubicBezTo>
                  <a:cubicBezTo>
                    <a:pt x="70" y="77"/>
                    <a:pt x="70" y="77"/>
                    <a:pt x="70" y="77"/>
                  </a:cubicBezTo>
                  <a:cubicBezTo>
                    <a:pt x="69" y="78"/>
                    <a:pt x="70" y="78"/>
                    <a:pt x="70" y="78"/>
                  </a:cubicBezTo>
                  <a:cubicBezTo>
                    <a:pt x="70" y="78"/>
                    <a:pt x="70" y="77"/>
                    <a:pt x="70" y="78"/>
                  </a:cubicBezTo>
                  <a:cubicBezTo>
                    <a:pt x="70" y="78"/>
                    <a:pt x="70" y="78"/>
                    <a:pt x="70" y="78"/>
                  </a:cubicBezTo>
                  <a:cubicBezTo>
                    <a:pt x="70" y="78"/>
                    <a:pt x="71" y="78"/>
                    <a:pt x="71" y="78"/>
                  </a:cubicBezTo>
                  <a:cubicBezTo>
                    <a:pt x="71" y="78"/>
                    <a:pt x="70" y="79"/>
                    <a:pt x="70" y="79"/>
                  </a:cubicBezTo>
                  <a:cubicBezTo>
                    <a:pt x="70" y="80"/>
                    <a:pt x="69" y="81"/>
                    <a:pt x="69" y="80"/>
                  </a:cubicBezTo>
                  <a:cubicBezTo>
                    <a:pt x="69" y="80"/>
                    <a:pt x="69" y="80"/>
                    <a:pt x="69" y="81"/>
                  </a:cubicBezTo>
                  <a:cubicBezTo>
                    <a:pt x="69" y="81"/>
                    <a:pt x="68" y="81"/>
                    <a:pt x="68" y="81"/>
                  </a:cubicBezTo>
                  <a:cubicBezTo>
                    <a:pt x="68" y="81"/>
                    <a:pt x="68" y="82"/>
                    <a:pt x="68" y="82"/>
                  </a:cubicBezTo>
                  <a:cubicBezTo>
                    <a:pt x="67" y="82"/>
                    <a:pt x="67" y="82"/>
                    <a:pt x="67" y="83"/>
                  </a:cubicBezTo>
                  <a:cubicBezTo>
                    <a:pt x="67" y="83"/>
                    <a:pt x="66" y="84"/>
                    <a:pt x="66" y="84"/>
                  </a:cubicBezTo>
                  <a:cubicBezTo>
                    <a:pt x="66" y="85"/>
                    <a:pt x="66" y="86"/>
                    <a:pt x="65" y="87"/>
                  </a:cubicBezTo>
                  <a:cubicBezTo>
                    <a:pt x="65" y="88"/>
                    <a:pt x="65" y="88"/>
                    <a:pt x="65" y="88"/>
                  </a:cubicBezTo>
                  <a:cubicBezTo>
                    <a:pt x="65" y="88"/>
                    <a:pt x="65" y="88"/>
                    <a:pt x="65" y="89"/>
                  </a:cubicBezTo>
                  <a:cubicBezTo>
                    <a:pt x="65" y="89"/>
                    <a:pt x="65" y="88"/>
                    <a:pt x="64" y="88"/>
                  </a:cubicBezTo>
                  <a:cubicBezTo>
                    <a:pt x="64" y="88"/>
                    <a:pt x="64" y="89"/>
                    <a:pt x="64" y="89"/>
                  </a:cubicBezTo>
                  <a:cubicBezTo>
                    <a:pt x="63" y="89"/>
                    <a:pt x="63" y="89"/>
                    <a:pt x="63" y="89"/>
                  </a:cubicBezTo>
                  <a:cubicBezTo>
                    <a:pt x="63" y="89"/>
                    <a:pt x="63" y="91"/>
                    <a:pt x="62" y="90"/>
                  </a:cubicBezTo>
                  <a:cubicBezTo>
                    <a:pt x="62" y="90"/>
                    <a:pt x="62" y="89"/>
                    <a:pt x="62" y="90"/>
                  </a:cubicBezTo>
                  <a:cubicBezTo>
                    <a:pt x="62" y="90"/>
                    <a:pt x="62" y="90"/>
                    <a:pt x="62" y="90"/>
                  </a:cubicBezTo>
                  <a:cubicBezTo>
                    <a:pt x="61" y="91"/>
                    <a:pt x="61" y="91"/>
                    <a:pt x="61" y="91"/>
                  </a:cubicBezTo>
                  <a:cubicBezTo>
                    <a:pt x="60" y="91"/>
                    <a:pt x="60" y="91"/>
                    <a:pt x="60" y="91"/>
                  </a:cubicBezTo>
                  <a:cubicBezTo>
                    <a:pt x="60" y="91"/>
                    <a:pt x="59" y="92"/>
                    <a:pt x="59" y="92"/>
                  </a:cubicBezTo>
                  <a:cubicBezTo>
                    <a:pt x="58" y="93"/>
                    <a:pt x="58" y="95"/>
                    <a:pt x="57" y="93"/>
                  </a:cubicBezTo>
                  <a:cubicBezTo>
                    <a:pt x="57" y="93"/>
                    <a:pt x="57" y="92"/>
                    <a:pt x="56" y="92"/>
                  </a:cubicBezTo>
                  <a:cubicBezTo>
                    <a:pt x="56" y="92"/>
                    <a:pt x="57" y="94"/>
                    <a:pt x="57" y="94"/>
                  </a:cubicBezTo>
                  <a:cubicBezTo>
                    <a:pt x="56" y="94"/>
                    <a:pt x="56" y="94"/>
                    <a:pt x="56" y="94"/>
                  </a:cubicBezTo>
                  <a:cubicBezTo>
                    <a:pt x="55" y="94"/>
                    <a:pt x="55" y="94"/>
                    <a:pt x="55" y="94"/>
                  </a:cubicBezTo>
                  <a:cubicBezTo>
                    <a:pt x="55" y="94"/>
                    <a:pt x="55" y="95"/>
                    <a:pt x="55" y="95"/>
                  </a:cubicBezTo>
                  <a:cubicBezTo>
                    <a:pt x="55" y="96"/>
                    <a:pt x="55" y="96"/>
                    <a:pt x="54" y="96"/>
                  </a:cubicBezTo>
                  <a:cubicBezTo>
                    <a:pt x="54" y="96"/>
                    <a:pt x="54" y="97"/>
                    <a:pt x="54" y="97"/>
                  </a:cubicBezTo>
                  <a:cubicBezTo>
                    <a:pt x="53" y="97"/>
                    <a:pt x="54" y="98"/>
                    <a:pt x="53" y="98"/>
                  </a:cubicBezTo>
                  <a:cubicBezTo>
                    <a:pt x="53" y="98"/>
                    <a:pt x="53" y="97"/>
                    <a:pt x="52" y="97"/>
                  </a:cubicBezTo>
                  <a:cubicBezTo>
                    <a:pt x="52" y="97"/>
                    <a:pt x="52" y="97"/>
                    <a:pt x="52" y="97"/>
                  </a:cubicBezTo>
                  <a:cubicBezTo>
                    <a:pt x="52" y="97"/>
                    <a:pt x="53" y="97"/>
                    <a:pt x="52" y="98"/>
                  </a:cubicBezTo>
                  <a:cubicBezTo>
                    <a:pt x="52" y="98"/>
                    <a:pt x="51" y="98"/>
                    <a:pt x="51" y="98"/>
                  </a:cubicBezTo>
                  <a:cubicBezTo>
                    <a:pt x="51" y="98"/>
                    <a:pt x="51" y="98"/>
                    <a:pt x="51" y="99"/>
                  </a:cubicBezTo>
                  <a:cubicBezTo>
                    <a:pt x="51" y="99"/>
                    <a:pt x="50" y="99"/>
                    <a:pt x="50" y="99"/>
                  </a:cubicBezTo>
                  <a:cubicBezTo>
                    <a:pt x="50" y="100"/>
                    <a:pt x="50" y="100"/>
                    <a:pt x="50" y="100"/>
                  </a:cubicBezTo>
                  <a:cubicBezTo>
                    <a:pt x="49" y="100"/>
                    <a:pt x="49" y="100"/>
                    <a:pt x="48" y="101"/>
                  </a:cubicBezTo>
                  <a:cubicBezTo>
                    <a:pt x="49" y="101"/>
                    <a:pt x="50" y="101"/>
                    <a:pt x="50" y="101"/>
                  </a:cubicBezTo>
                  <a:cubicBezTo>
                    <a:pt x="50" y="101"/>
                    <a:pt x="49" y="101"/>
                    <a:pt x="49" y="102"/>
                  </a:cubicBezTo>
                  <a:cubicBezTo>
                    <a:pt x="50" y="102"/>
                    <a:pt x="50" y="102"/>
                    <a:pt x="50" y="103"/>
                  </a:cubicBezTo>
                  <a:cubicBezTo>
                    <a:pt x="50" y="103"/>
                    <a:pt x="49" y="103"/>
                    <a:pt x="49" y="103"/>
                  </a:cubicBezTo>
                  <a:cubicBezTo>
                    <a:pt x="49" y="103"/>
                    <a:pt x="49" y="102"/>
                    <a:pt x="48" y="103"/>
                  </a:cubicBezTo>
                  <a:cubicBezTo>
                    <a:pt x="48" y="103"/>
                    <a:pt x="48" y="103"/>
                    <a:pt x="48" y="103"/>
                  </a:cubicBezTo>
                  <a:cubicBezTo>
                    <a:pt x="48" y="104"/>
                    <a:pt x="47" y="103"/>
                    <a:pt x="47" y="103"/>
                  </a:cubicBezTo>
                  <a:cubicBezTo>
                    <a:pt x="46" y="104"/>
                    <a:pt x="46" y="101"/>
                    <a:pt x="45" y="101"/>
                  </a:cubicBezTo>
                  <a:cubicBezTo>
                    <a:pt x="45" y="102"/>
                    <a:pt x="45" y="102"/>
                    <a:pt x="46" y="103"/>
                  </a:cubicBezTo>
                  <a:cubicBezTo>
                    <a:pt x="46" y="104"/>
                    <a:pt x="47" y="105"/>
                    <a:pt x="47" y="105"/>
                  </a:cubicBezTo>
                  <a:cubicBezTo>
                    <a:pt x="46" y="105"/>
                    <a:pt x="46" y="105"/>
                    <a:pt x="46" y="106"/>
                  </a:cubicBezTo>
                  <a:cubicBezTo>
                    <a:pt x="46" y="106"/>
                    <a:pt x="46" y="106"/>
                    <a:pt x="46" y="106"/>
                  </a:cubicBezTo>
                  <a:cubicBezTo>
                    <a:pt x="47" y="107"/>
                    <a:pt x="46" y="107"/>
                    <a:pt x="46" y="107"/>
                  </a:cubicBezTo>
                  <a:cubicBezTo>
                    <a:pt x="46" y="107"/>
                    <a:pt x="46" y="108"/>
                    <a:pt x="46" y="108"/>
                  </a:cubicBezTo>
                  <a:cubicBezTo>
                    <a:pt x="45" y="108"/>
                    <a:pt x="45" y="108"/>
                    <a:pt x="45" y="108"/>
                  </a:cubicBezTo>
                  <a:cubicBezTo>
                    <a:pt x="45" y="108"/>
                    <a:pt x="45" y="108"/>
                    <a:pt x="44" y="108"/>
                  </a:cubicBezTo>
                  <a:cubicBezTo>
                    <a:pt x="44" y="108"/>
                    <a:pt x="45" y="109"/>
                    <a:pt x="44" y="109"/>
                  </a:cubicBezTo>
                  <a:cubicBezTo>
                    <a:pt x="44" y="109"/>
                    <a:pt x="44" y="109"/>
                    <a:pt x="44" y="109"/>
                  </a:cubicBezTo>
                  <a:cubicBezTo>
                    <a:pt x="43" y="108"/>
                    <a:pt x="43" y="108"/>
                    <a:pt x="43" y="108"/>
                  </a:cubicBezTo>
                  <a:cubicBezTo>
                    <a:pt x="42" y="108"/>
                    <a:pt x="42" y="108"/>
                    <a:pt x="42" y="109"/>
                  </a:cubicBezTo>
                  <a:cubicBezTo>
                    <a:pt x="42" y="109"/>
                    <a:pt x="42" y="110"/>
                    <a:pt x="42" y="110"/>
                  </a:cubicBezTo>
                  <a:cubicBezTo>
                    <a:pt x="42" y="110"/>
                    <a:pt x="43" y="110"/>
                    <a:pt x="43" y="111"/>
                  </a:cubicBezTo>
                  <a:cubicBezTo>
                    <a:pt x="43" y="111"/>
                    <a:pt x="43" y="111"/>
                    <a:pt x="43" y="111"/>
                  </a:cubicBezTo>
                  <a:cubicBezTo>
                    <a:pt x="43" y="111"/>
                    <a:pt x="44" y="111"/>
                    <a:pt x="44" y="112"/>
                  </a:cubicBezTo>
                  <a:cubicBezTo>
                    <a:pt x="44" y="112"/>
                    <a:pt x="44" y="112"/>
                    <a:pt x="43" y="112"/>
                  </a:cubicBezTo>
                  <a:cubicBezTo>
                    <a:pt x="43" y="113"/>
                    <a:pt x="43" y="113"/>
                    <a:pt x="43" y="113"/>
                  </a:cubicBezTo>
                  <a:cubicBezTo>
                    <a:pt x="43" y="114"/>
                    <a:pt x="43" y="115"/>
                    <a:pt x="43" y="115"/>
                  </a:cubicBezTo>
                  <a:cubicBezTo>
                    <a:pt x="43" y="115"/>
                    <a:pt x="42" y="116"/>
                    <a:pt x="42" y="116"/>
                  </a:cubicBezTo>
                  <a:cubicBezTo>
                    <a:pt x="42" y="117"/>
                    <a:pt x="42" y="116"/>
                    <a:pt x="42" y="117"/>
                  </a:cubicBezTo>
                  <a:cubicBezTo>
                    <a:pt x="42" y="117"/>
                    <a:pt x="42" y="117"/>
                    <a:pt x="42" y="118"/>
                  </a:cubicBezTo>
                  <a:cubicBezTo>
                    <a:pt x="42" y="118"/>
                    <a:pt x="42" y="118"/>
                    <a:pt x="42" y="118"/>
                  </a:cubicBezTo>
                  <a:cubicBezTo>
                    <a:pt x="42" y="118"/>
                    <a:pt x="42" y="118"/>
                    <a:pt x="42" y="118"/>
                  </a:cubicBezTo>
                  <a:cubicBezTo>
                    <a:pt x="42" y="119"/>
                    <a:pt x="43" y="119"/>
                    <a:pt x="43" y="119"/>
                  </a:cubicBezTo>
                  <a:cubicBezTo>
                    <a:pt x="43" y="120"/>
                    <a:pt x="43" y="120"/>
                    <a:pt x="43" y="120"/>
                  </a:cubicBezTo>
                  <a:cubicBezTo>
                    <a:pt x="42" y="120"/>
                    <a:pt x="42" y="119"/>
                    <a:pt x="42" y="119"/>
                  </a:cubicBezTo>
                  <a:cubicBezTo>
                    <a:pt x="41" y="119"/>
                    <a:pt x="42" y="120"/>
                    <a:pt x="42" y="120"/>
                  </a:cubicBezTo>
                  <a:cubicBezTo>
                    <a:pt x="41" y="120"/>
                    <a:pt x="42" y="121"/>
                    <a:pt x="41" y="121"/>
                  </a:cubicBezTo>
                  <a:cubicBezTo>
                    <a:pt x="40" y="122"/>
                    <a:pt x="41" y="122"/>
                    <a:pt x="41" y="122"/>
                  </a:cubicBezTo>
                  <a:cubicBezTo>
                    <a:pt x="41" y="123"/>
                    <a:pt x="41" y="123"/>
                    <a:pt x="41" y="124"/>
                  </a:cubicBezTo>
                  <a:cubicBezTo>
                    <a:pt x="42" y="125"/>
                    <a:pt x="41" y="125"/>
                    <a:pt x="41" y="126"/>
                  </a:cubicBezTo>
                  <a:cubicBezTo>
                    <a:pt x="41" y="126"/>
                    <a:pt x="41" y="126"/>
                    <a:pt x="41" y="127"/>
                  </a:cubicBezTo>
                  <a:cubicBezTo>
                    <a:pt x="41" y="127"/>
                    <a:pt x="41" y="127"/>
                    <a:pt x="41" y="128"/>
                  </a:cubicBezTo>
                  <a:cubicBezTo>
                    <a:pt x="41" y="128"/>
                    <a:pt x="41" y="129"/>
                    <a:pt x="41" y="129"/>
                  </a:cubicBezTo>
                  <a:cubicBezTo>
                    <a:pt x="41" y="130"/>
                    <a:pt x="41" y="130"/>
                    <a:pt x="42" y="131"/>
                  </a:cubicBezTo>
                  <a:cubicBezTo>
                    <a:pt x="42" y="132"/>
                    <a:pt x="42" y="133"/>
                    <a:pt x="42" y="133"/>
                  </a:cubicBezTo>
                  <a:cubicBezTo>
                    <a:pt x="42" y="133"/>
                    <a:pt x="41" y="133"/>
                    <a:pt x="41" y="134"/>
                  </a:cubicBezTo>
                  <a:cubicBezTo>
                    <a:pt x="41" y="134"/>
                    <a:pt x="42" y="135"/>
                    <a:pt x="42" y="135"/>
                  </a:cubicBezTo>
                  <a:cubicBezTo>
                    <a:pt x="43" y="135"/>
                    <a:pt x="43" y="134"/>
                    <a:pt x="44" y="134"/>
                  </a:cubicBezTo>
                  <a:cubicBezTo>
                    <a:pt x="44" y="135"/>
                    <a:pt x="44" y="135"/>
                    <a:pt x="44" y="136"/>
                  </a:cubicBezTo>
                  <a:cubicBezTo>
                    <a:pt x="44" y="136"/>
                    <a:pt x="44" y="137"/>
                    <a:pt x="45" y="136"/>
                  </a:cubicBezTo>
                  <a:cubicBezTo>
                    <a:pt x="45" y="136"/>
                    <a:pt x="45" y="135"/>
                    <a:pt x="45" y="135"/>
                  </a:cubicBezTo>
                  <a:cubicBezTo>
                    <a:pt x="46" y="135"/>
                    <a:pt x="46" y="135"/>
                    <a:pt x="46" y="135"/>
                  </a:cubicBezTo>
                  <a:cubicBezTo>
                    <a:pt x="47" y="136"/>
                    <a:pt x="46" y="136"/>
                    <a:pt x="46" y="136"/>
                  </a:cubicBezTo>
                  <a:cubicBezTo>
                    <a:pt x="47" y="136"/>
                    <a:pt x="47" y="137"/>
                    <a:pt x="47" y="137"/>
                  </a:cubicBezTo>
                  <a:cubicBezTo>
                    <a:pt x="47" y="137"/>
                    <a:pt x="48" y="137"/>
                    <a:pt x="48" y="138"/>
                  </a:cubicBezTo>
                  <a:cubicBezTo>
                    <a:pt x="48" y="138"/>
                    <a:pt x="48" y="138"/>
                    <a:pt x="48" y="138"/>
                  </a:cubicBezTo>
                  <a:cubicBezTo>
                    <a:pt x="48" y="138"/>
                    <a:pt x="48" y="138"/>
                    <a:pt x="48" y="138"/>
                  </a:cubicBezTo>
                  <a:cubicBezTo>
                    <a:pt x="49" y="139"/>
                    <a:pt x="49" y="138"/>
                    <a:pt x="49" y="137"/>
                  </a:cubicBezTo>
                  <a:cubicBezTo>
                    <a:pt x="49" y="137"/>
                    <a:pt x="49" y="136"/>
                    <a:pt x="49" y="136"/>
                  </a:cubicBezTo>
                  <a:cubicBezTo>
                    <a:pt x="50" y="137"/>
                    <a:pt x="50" y="138"/>
                    <a:pt x="50" y="138"/>
                  </a:cubicBezTo>
                  <a:cubicBezTo>
                    <a:pt x="50" y="138"/>
                    <a:pt x="51" y="138"/>
                    <a:pt x="50" y="139"/>
                  </a:cubicBezTo>
                  <a:cubicBezTo>
                    <a:pt x="50" y="139"/>
                    <a:pt x="50" y="139"/>
                    <a:pt x="50" y="139"/>
                  </a:cubicBezTo>
                  <a:cubicBezTo>
                    <a:pt x="49" y="139"/>
                    <a:pt x="51" y="139"/>
                    <a:pt x="50" y="140"/>
                  </a:cubicBezTo>
                  <a:cubicBezTo>
                    <a:pt x="50" y="140"/>
                    <a:pt x="49" y="140"/>
                    <a:pt x="50" y="140"/>
                  </a:cubicBezTo>
                  <a:cubicBezTo>
                    <a:pt x="50" y="141"/>
                    <a:pt x="50" y="141"/>
                    <a:pt x="50" y="141"/>
                  </a:cubicBezTo>
                  <a:cubicBezTo>
                    <a:pt x="50" y="141"/>
                    <a:pt x="50" y="141"/>
                    <a:pt x="50" y="142"/>
                  </a:cubicBezTo>
                  <a:cubicBezTo>
                    <a:pt x="51" y="142"/>
                    <a:pt x="51" y="141"/>
                    <a:pt x="51" y="141"/>
                  </a:cubicBezTo>
                  <a:cubicBezTo>
                    <a:pt x="52" y="141"/>
                    <a:pt x="52" y="143"/>
                    <a:pt x="53" y="144"/>
                  </a:cubicBezTo>
                  <a:cubicBezTo>
                    <a:pt x="53" y="144"/>
                    <a:pt x="54" y="145"/>
                    <a:pt x="53" y="145"/>
                  </a:cubicBezTo>
                  <a:cubicBezTo>
                    <a:pt x="53" y="145"/>
                    <a:pt x="52" y="145"/>
                    <a:pt x="52" y="146"/>
                  </a:cubicBezTo>
                  <a:cubicBezTo>
                    <a:pt x="52" y="146"/>
                    <a:pt x="53" y="146"/>
                    <a:pt x="54" y="146"/>
                  </a:cubicBezTo>
                  <a:cubicBezTo>
                    <a:pt x="54" y="147"/>
                    <a:pt x="53" y="147"/>
                    <a:pt x="53" y="147"/>
                  </a:cubicBezTo>
                  <a:cubicBezTo>
                    <a:pt x="52" y="147"/>
                    <a:pt x="52" y="148"/>
                    <a:pt x="51" y="148"/>
                  </a:cubicBezTo>
                  <a:cubicBezTo>
                    <a:pt x="50" y="148"/>
                    <a:pt x="50" y="150"/>
                    <a:pt x="49" y="150"/>
                  </a:cubicBezTo>
                  <a:cubicBezTo>
                    <a:pt x="49" y="150"/>
                    <a:pt x="49" y="150"/>
                    <a:pt x="48" y="151"/>
                  </a:cubicBezTo>
                  <a:cubicBezTo>
                    <a:pt x="48" y="151"/>
                    <a:pt x="47" y="151"/>
                    <a:pt x="47" y="152"/>
                  </a:cubicBezTo>
                  <a:cubicBezTo>
                    <a:pt x="45" y="152"/>
                    <a:pt x="45" y="150"/>
                    <a:pt x="44" y="150"/>
                  </a:cubicBezTo>
                  <a:cubicBezTo>
                    <a:pt x="44" y="149"/>
                    <a:pt x="44" y="149"/>
                    <a:pt x="43" y="149"/>
                  </a:cubicBezTo>
                  <a:cubicBezTo>
                    <a:pt x="43" y="149"/>
                    <a:pt x="43" y="149"/>
                    <a:pt x="43" y="149"/>
                  </a:cubicBezTo>
                  <a:cubicBezTo>
                    <a:pt x="42" y="149"/>
                    <a:pt x="43" y="149"/>
                    <a:pt x="42" y="150"/>
                  </a:cubicBezTo>
                  <a:cubicBezTo>
                    <a:pt x="41" y="150"/>
                    <a:pt x="41" y="149"/>
                    <a:pt x="40" y="149"/>
                  </a:cubicBezTo>
                  <a:cubicBezTo>
                    <a:pt x="40" y="148"/>
                    <a:pt x="40" y="148"/>
                    <a:pt x="39" y="149"/>
                  </a:cubicBezTo>
                  <a:cubicBezTo>
                    <a:pt x="39" y="148"/>
                    <a:pt x="38" y="149"/>
                    <a:pt x="38" y="149"/>
                  </a:cubicBezTo>
                  <a:cubicBezTo>
                    <a:pt x="37" y="149"/>
                    <a:pt x="36" y="147"/>
                    <a:pt x="36" y="149"/>
                  </a:cubicBezTo>
                  <a:cubicBezTo>
                    <a:pt x="36" y="149"/>
                    <a:pt x="36" y="149"/>
                    <a:pt x="36" y="149"/>
                  </a:cubicBezTo>
                  <a:cubicBezTo>
                    <a:pt x="36" y="150"/>
                    <a:pt x="35" y="150"/>
                    <a:pt x="35" y="150"/>
                  </a:cubicBezTo>
                  <a:cubicBezTo>
                    <a:pt x="35" y="150"/>
                    <a:pt x="33" y="149"/>
                    <a:pt x="33" y="149"/>
                  </a:cubicBezTo>
                  <a:cubicBezTo>
                    <a:pt x="32" y="150"/>
                    <a:pt x="34" y="150"/>
                    <a:pt x="35" y="150"/>
                  </a:cubicBezTo>
                  <a:cubicBezTo>
                    <a:pt x="36" y="150"/>
                    <a:pt x="37" y="150"/>
                    <a:pt x="38" y="150"/>
                  </a:cubicBezTo>
                  <a:cubicBezTo>
                    <a:pt x="38" y="151"/>
                    <a:pt x="39" y="152"/>
                    <a:pt x="39" y="151"/>
                  </a:cubicBezTo>
                  <a:cubicBezTo>
                    <a:pt x="39" y="150"/>
                    <a:pt x="38" y="150"/>
                    <a:pt x="38" y="150"/>
                  </a:cubicBezTo>
                  <a:cubicBezTo>
                    <a:pt x="39" y="149"/>
                    <a:pt x="40" y="151"/>
                    <a:pt x="40" y="151"/>
                  </a:cubicBezTo>
                  <a:cubicBezTo>
                    <a:pt x="41" y="151"/>
                    <a:pt x="41" y="151"/>
                    <a:pt x="41" y="152"/>
                  </a:cubicBezTo>
                  <a:cubicBezTo>
                    <a:pt x="42" y="152"/>
                    <a:pt x="42" y="152"/>
                    <a:pt x="42" y="153"/>
                  </a:cubicBezTo>
                  <a:cubicBezTo>
                    <a:pt x="42" y="153"/>
                    <a:pt x="42" y="152"/>
                    <a:pt x="43" y="152"/>
                  </a:cubicBezTo>
                  <a:cubicBezTo>
                    <a:pt x="43" y="152"/>
                    <a:pt x="43" y="153"/>
                    <a:pt x="44" y="153"/>
                  </a:cubicBezTo>
                  <a:cubicBezTo>
                    <a:pt x="44" y="153"/>
                    <a:pt x="44" y="153"/>
                    <a:pt x="45" y="153"/>
                  </a:cubicBezTo>
                  <a:cubicBezTo>
                    <a:pt x="45" y="153"/>
                    <a:pt x="45" y="153"/>
                    <a:pt x="46" y="153"/>
                  </a:cubicBezTo>
                  <a:cubicBezTo>
                    <a:pt x="46" y="152"/>
                    <a:pt x="46" y="152"/>
                    <a:pt x="46" y="152"/>
                  </a:cubicBezTo>
                  <a:cubicBezTo>
                    <a:pt x="47" y="152"/>
                    <a:pt x="47" y="152"/>
                    <a:pt x="47" y="152"/>
                  </a:cubicBezTo>
                  <a:cubicBezTo>
                    <a:pt x="48" y="152"/>
                    <a:pt x="48" y="152"/>
                    <a:pt x="48" y="152"/>
                  </a:cubicBezTo>
                  <a:cubicBezTo>
                    <a:pt x="48" y="152"/>
                    <a:pt x="48" y="152"/>
                    <a:pt x="48" y="152"/>
                  </a:cubicBezTo>
                  <a:cubicBezTo>
                    <a:pt x="48" y="152"/>
                    <a:pt x="48" y="153"/>
                    <a:pt x="48" y="153"/>
                  </a:cubicBezTo>
                  <a:cubicBezTo>
                    <a:pt x="49" y="153"/>
                    <a:pt x="49" y="153"/>
                    <a:pt x="49" y="154"/>
                  </a:cubicBezTo>
                  <a:cubicBezTo>
                    <a:pt x="49" y="154"/>
                    <a:pt x="49" y="155"/>
                    <a:pt x="49" y="155"/>
                  </a:cubicBezTo>
                  <a:cubicBezTo>
                    <a:pt x="48" y="155"/>
                    <a:pt x="48" y="155"/>
                    <a:pt x="47" y="155"/>
                  </a:cubicBezTo>
                  <a:cubicBezTo>
                    <a:pt x="47" y="156"/>
                    <a:pt x="47" y="156"/>
                    <a:pt x="46" y="156"/>
                  </a:cubicBezTo>
                  <a:cubicBezTo>
                    <a:pt x="46" y="157"/>
                    <a:pt x="46" y="157"/>
                    <a:pt x="46" y="157"/>
                  </a:cubicBezTo>
                  <a:cubicBezTo>
                    <a:pt x="45" y="157"/>
                    <a:pt x="45" y="157"/>
                    <a:pt x="45" y="157"/>
                  </a:cubicBezTo>
                  <a:cubicBezTo>
                    <a:pt x="45" y="156"/>
                    <a:pt x="45" y="155"/>
                    <a:pt x="45" y="154"/>
                  </a:cubicBezTo>
                  <a:cubicBezTo>
                    <a:pt x="44" y="155"/>
                    <a:pt x="44" y="156"/>
                    <a:pt x="44" y="157"/>
                  </a:cubicBezTo>
                  <a:cubicBezTo>
                    <a:pt x="44" y="157"/>
                    <a:pt x="44" y="157"/>
                    <a:pt x="44" y="157"/>
                  </a:cubicBezTo>
                  <a:cubicBezTo>
                    <a:pt x="44" y="158"/>
                    <a:pt x="44" y="158"/>
                    <a:pt x="43" y="158"/>
                  </a:cubicBezTo>
                  <a:cubicBezTo>
                    <a:pt x="43" y="159"/>
                    <a:pt x="42" y="160"/>
                    <a:pt x="41" y="159"/>
                  </a:cubicBezTo>
                  <a:cubicBezTo>
                    <a:pt x="40" y="160"/>
                    <a:pt x="40" y="160"/>
                    <a:pt x="40" y="160"/>
                  </a:cubicBezTo>
                  <a:cubicBezTo>
                    <a:pt x="40" y="161"/>
                    <a:pt x="40" y="161"/>
                    <a:pt x="40" y="161"/>
                  </a:cubicBezTo>
                  <a:cubicBezTo>
                    <a:pt x="39" y="161"/>
                    <a:pt x="39" y="161"/>
                    <a:pt x="38" y="161"/>
                  </a:cubicBezTo>
                  <a:cubicBezTo>
                    <a:pt x="37" y="161"/>
                    <a:pt x="36" y="161"/>
                    <a:pt x="36" y="161"/>
                  </a:cubicBezTo>
                  <a:cubicBezTo>
                    <a:pt x="35" y="161"/>
                    <a:pt x="34" y="161"/>
                    <a:pt x="35" y="161"/>
                  </a:cubicBezTo>
                  <a:cubicBezTo>
                    <a:pt x="35" y="161"/>
                    <a:pt x="37" y="161"/>
                    <a:pt x="37" y="161"/>
                  </a:cubicBezTo>
                  <a:cubicBezTo>
                    <a:pt x="38" y="162"/>
                    <a:pt x="39" y="162"/>
                    <a:pt x="39" y="162"/>
                  </a:cubicBezTo>
                  <a:cubicBezTo>
                    <a:pt x="40" y="164"/>
                    <a:pt x="37" y="163"/>
                    <a:pt x="36" y="163"/>
                  </a:cubicBezTo>
                  <a:cubicBezTo>
                    <a:pt x="36" y="163"/>
                    <a:pt x="38" y="164"/>
                    <a:pt x="38" y="164"/>
                  </a:cubicBezTo>
                  <a:cubicBezTo>
                    <a:pt x="38" y="164"/>
                    <a:pt x="39" y="164"/>
                    <a:pt x="39" y="165"/>
                  </a:cubicBezTo>
                  <a:cubicBezTo>
                    <a:pt x="39" y="165"/>
                    <a:pt x="39" y="165"/>
                    <a:pt x="38" y="165"/>
                  </a:cubicBezTo>
                  <a:cubicBezTo>
                    <a:pt x="38" y="166"/>
                    <a:pt x="38" y="166"/>
                    <a:pt x="39" y="166"/>
                  </a:cubicBezTo>
                  <a:cubicBezTo>
                    <a:pt x="39" y="167"/>
                    <a:pt x="39" y="167"/>
                    <a:pt x="38" y="167"/>
                  </a:cubicBezTo>
                  <a:cubicBezTo>
                    <a:pt x="38" y="167"/>
                    <a:pt x="38" y="166"/>
                    <a:pt x="37" y="166"/>
                  </a:cubicBezTo>
                  <a:cubicBezTo>
                    <a:pt x="37" y="167"/>
                    <a:pt x="38" y="168"/>
                    <a:pt x="38" y="168"/>
                  </a:cubicBezTo>
                  <a:cubicBezTo>
                    <a:pt x="38" y="169"/>
                    <a:pt x="38" y="169"/>
                    <a:pt x="38" y="169"/>
                  </a:cubicBezTo>
                  <a:cubicBezTo>
                    <a:pt x="38" y="170"/>
                    <a:pt x="38" y="170"/>
                    <a:pt x="38" y="170"/>
                  </a:cubicBezTo>
                  <a:cubicBezTo>
                    <a:pt x="37" y="171"/>
                    <a:pt x="37" y="170"/>
                    <a:pt x="37" y="169"/>
                  </a:cubicBezTo>
                  <a:cubicBezTo>
                    <a:pt x="36" y="170"/>
                    <a:pt x="37" y="170"/>
                    <a:pt x="37" y="170"/>
                  </a:cubicBezTo>
                  <a:cubicBezTo>
                    <a:pt x="37" y="170"/>
                    <a:pt x="36" y="170"/>
                    <a:pt x="36" y="170"/>
                  </a:cubicBezTo>
                  <a:cubicBezTo>
                    <a:pt x="36" y="171"/>
                    <a:pt x="37" y="171"/>
                    <a:pt x="37" y="172"/>
                  </a:cubicBezTo>
                  <a:cubicBezTo>
                    <a:pt x="37" y="172"/>
                    <a:pt x="38" y="173"/>
                    <a:pt x="38" y="173"/>
                  </a:cubicBezTo>
                  <a:cubicBezTo>
                    <a:pt x="38" y="173"/>
                    <a:pt x="37" y="173"/>
                    <a:pt x="37" y="173"/>
                  </a:cubicBezTo>
                  <a:cubicBezTo>
                    <a:pt x="37" y="173"/>
                    <a:pt x="37" y="174"/>
                    <a:pt x="37" y="174"/>
                  </a:cubicBezTo>
                  <a:cubicBezTo>
                    <a:pt x="37" y="174"/>
                    <a:pt x="36" y="174"/>
                    <a:pt x="36" y="174"/>
                  </a:cubicBezTo>
                  <a:cubicBezTo>
                    <a:pt x="36" y="175"/>
                    <a:pt x="37" y="175"/>
                    <a:pt x="37" y="175"/>
                  </a:cubicBezTo>
                  <a:cubicBezTo>
                    <a:pt x="38" y="175"/>
                    <a:pt x="38" y="176"/>
                    <a:pt x="38" y="176"/>
                  </a:cubicBezTo>
                  <a:cubicBezTo>
                    <a:pt x="37" y="177"/>
                    <a:pt x="37" y="177"/>
                    <a:pt x="37" y="177"/>
                  </a:cubicBezTo>
                  <a:cubicBezTo>
                    <a:pt x="37" y="177"/>
                    <a:pt x="37" y="177"/>
                    <a:pt x="37" y="178"/>
                  </a:cubicBezTo>
                  <a:cubicBezTo>
                    <a:pt x="36" y="178"/>
                    <a:pt x="36" y="179"/>
                    <a:pt x="36" y="180"/>
                  </a:cubicBezTo>
                  <a:cubicBezTo>
                    <a:pt x="36" y="180"/>
                    <a:pt x="38" y="181"/>
                    <a:pt x="36" y="181"/>
                  </a:cubicBezTo>
                  <a:cubicBezTo>
                    <a:pt x="36" y="182"/>
                    <a:pt x="36" y="183"/>
                    <a:pt x="36" y="183"/>
                  </a:cubicBezTo>
                  <a:cubicBezTo>
                    <a:pt x="36" y="184"/>
                    <a:pt x="36" y="184"/>
                    <a:pt x="36" y="184"/>
                  </a:cubicBezTo>
                  <a:cubicBezTo>
                    <a:pt x="36" y="184"/>
                    <a:pt x="36" y="184"/>
                    <a:pt x="36" y="184"/>
                  </a:cubicBezTo>
                  <a:cubicBezTo>
                    <a:pt x="36" y="185"/>
                    <a:pt x="36" y="185"/>
                    <a:pt x="36" y="185"/>
                  </a:cubicBezTo>
                  <a:cubicBezTo>
                    <a:pt x="36" y="185"/>
                    <a:pt x="36" y="185"/>
                    <a:pt x="36" y="185"/>
                  </a:cubicBezTo>
                  <a:cubicBezTo>
                    <a:pt x="36" y="185"/>
                    <a:pt x="36" y="185"/>
                    <a:pt x="36" y="186"/>
                  </a:cubicBezTo>
                  <a:cubicBezTo>
                    <a:pt x="35" y="186"/>
                    <a:pt x="35" y="186"/>
                    <a:pt x="35" y="187"/>
                  </a:cubicBezTo>
                  <a:cubicBezTo>
                    <a:pt x="34" y="187"/>
                    <a:pt x="35" y="187"/>
                    <a:pt x="34" y="187"/>
                  </a:cubicBezTo>
                  <a:cubicBezTo>
                    <a:pt x="34" y="188"/>
                    <a:pt x="34" y="188"/>
                    <a:pt x="34" y="188"/>
                  </a:cubicBezTo>
                  <a:cubicBezTo>
                    <a:pt x="34" y="188"/>
                    <a:pt x="34" y="189"/>
                    <a:pt x="34" y="189"/>
                  </a:cubicBezTo>
                  <a:cubicBezTo>
                    <a:pt x="34" y="190"/>
                    <a:pt x="34" y="190"/>
                    <a:pt x="33" y="190"/>
                  </a:cubicBezTo>
                  <a:cubicBezTo>
                    <a:pt x="33" y="191"/>
                    <a:pt x="33" y="191"/>
                    <a:pt x="33" y="192"/>
                  </a:cubicBezTo>
                  <a:cubicBezTo>
                    <a:pt x="32" y="192"/>
                    <a:pt x="32" y="193"/>
                    <a:pt x="32" y="192"/>
                  </a:cubicBezTo>
                  <a:cubicBezTo>
                    <a:pt x="31" y="192"/>
                    <a:pt x="30" y="191"/>
                    <a:pt x="30" y="192"/>
                  </a:cubicBezTo>
                  <a:cubicBezTo>
                    <a:pt x="29" y="192"/>
                    <a:pt x="29" y="192"/>
                    <a:pt x="29" y="192"/>
                  </a:cubicBezTo>
                  <a:cubicBezTo>
                    <a:pt x="29" y="192"/>
                    <a:pt x="29" y="192"/>
                    <a:pt x="28" y="192"/>
                  </a:cubicBezTo>
                  <a:cubicBezTo>
                    <a:pt x="28" y="192"/>
                    <a:pt x="28" y="192"/>
                    <a:pt x="28" y="192"/>
                  </a:cubicBezTo>
                  <a:cubicBezTo>
                    <a:pt x="28" y="192"/>
                    <a:pt x="27" y="192"/>
                    <a:pt x="27" y="192"/>
                  </a:cubicBezTo>
                  <a:cubicBezTo>
                    <a:pt x="27" y="192"/>
                    <a:pt x="26" y="192"/>
                    <a:pt x="26" y="192"/>
                  </a:cubicBezTo>
                  <a:cubicBezTo>
                    <a:pt x="25" y="192"/>
                    <a:pt x="25" y="192"/>
                    <a:pt x="24" y="192"/>
                  </a:cubicBezTo>
                  <a:cubicBezTo>
                    <a:pt x="24" y="192"/>
                    <a:pt x="25" y="193"/>
                    <a:pt x="24" y="194"/>
                  </a:cubicBezTo>
                  <a:cubicBezTo>
                    <a:pt x="24" y="194"/>
                    <a:pt x="23" y="193"/>
                    <a:pt x="23" y="193"/>
                  </a:cubicBezTo>
                  <a:cubicBezTo>
                    <a:pt x="23" y="193"/>
                    <a:pt x="23" y="194"/>
                    <a:pt x="23" y="194"/>
                  </a:cubicBezTo>
                  <a:cubicBezTo>
                    <a:pt x="22" y="195"/>
                    <a:pt x="21" y="196"/>
                    <a:pt x="21" y="197"/>
                  </a:cubicBezTo>
                  <a:cubicBezTo>
                    <a:pt x="21" y="198"/>
                    <a:pt x="22" y="199"/>
                    <a:pt x="22" y="200"/>
                  </a:cubicBezTo>
                  <a:cubicBezTo>
                    <a:pt x="22" y="200"/>
                    <a:pt x="21" y="201"/>
                    <a:pt x="21" y="201"/>
                  </a:cubicBezTo>
                  <a:cubicBezTo>
                    <a:pt x="20" y="202"/>
                    <a:pt x="20" y="201"/>
                    <a:pt x="19" y="201"/>
                  </a:cubicBezTo>
                  <a:cubicBezTo>
                    <a:pt x="19" y="201"/>
                    <a:pt x="19" y="201"/>
                    <a:pt x="18" y="201"/>
                  </a:cubicBezTo>
                  <a:cubicBezTo>
                    <a:pt x="17" y="201"/>
                    <a:pt x="17" y="201"/>
                    <a:pt x="16" y="201"/>
                  </a:cubicBezTo>
                  <a:cubicBezTo>
                    <a:pt x="15" y="202"/>
                    <a:pt x="13" y="202"/>
                    <a:pt x="13" y="201"/>
                  </a:cubicBezTo>
                  <a:cubicBezTo>
                    <a:pt x="13" y="200"/>
                    <a:pt x="12" y="199"/>
                    <a:pt x="13" y="199"/>
                  </a:cubicBezTo>
                  <a:cubicBezTo>
                    <a:pt x="13" y="198"/>
                    <a:pt x="13" y="198"/>
                    <a:pt x="13" y="198"/>
                  </a:cubicBezTo>
                  <a:cubicBezTo>
                    <a:pt x="13" y="197"/>
                    <a:pt x="13" y="197"/>
                    <a:pt x="13" y="197"/>
                  </a:cubicBezTo>
                  <a:cubicBezTo>
                    <a:pt x="12" y="197"/>
                    <a:pt x="12" y="196"/>
                    <a:pt x="12" y="196"/>
                  </a:cubicBezTo>
                  <a:cubicBezTo>
                    <a:pt x="12" y="195"/>
                    <a:pt x="12" y="195"/>
                    <a:pt x="11" y="195"/>
                  </a:cubicBezTo>
                  <a:cubicBezTo>
                    <a:pt x="11" y="194"/>
                    <a:pt x="11" y="193"/>
                    <a:pt x="11" y="192"/>
                  </a:cubicBezTo>
                  <a:cubicBezTo>
                    <a:pt x="10" y="192"/>
                    <a:pt x="10" y="191"/>
                    <a:pt x="9" y="190"/>
                  </a:cubicBezTo>
                  <a:cubicBezTo>
                    <a:pt x="10" y="190"/>
                    <a:pt x="11" y="191"/>
                    <a:pt x="11" y="191"/>
                  </a:cubicBezTo>
                  <a:cubicBezTo>
                    <a:pt x="12" y="191"/>
                    <a:pt x="12" y="191"/>
                    <a:pt x="11" y="190"/>
                  </a:cubicBezTo>
                  <a:cubicBezTo>
                    <a:pt x="11" y="190"/>
                    <a:pt x="10" y="189"/>
                    <a:pt x="11" y="188"/>
                  </a:cubicBezTo>
                  <a:cubicBezTo>
                    <a:pt x="11" y="188"/>
                    <a:pt x="12" y="189"/>
                    <a:pt x="12" y="188"/>
                  </a:cubicBezTo>
                  <a:cubicBezTo>
                    <a:pt x="12" y="187"/>
                    <a:pt x="12" y="187"/>
                    <a:pt x="12" y="186"/>
                  </a:cubicBezTo>
                  <a:cubicBezTo>
                    <a:pt x="12" y="186"/>
                    <a:pt x="12" y="186"/>
                    <a:pt x="11" y="186"/>
                  </a:cubicBezTo>
                  <a:cubicBezTo>
                    <a:pt x="10" y="186"/>
                    <a:pt x="10" y="185"/>
                    <a:pt x="10" y="184"/>
                  </a:cubicBezTo>
                  <a:cubicBezTo>
                    <a:pt x="10" y="183"/>
                    <a:pt x="9" y="183"/>
                    <a:pt x="8" y="182"/>
                  </a:cubicBezTo>
                  <a:cubicBezTo>
                    <a:pt x="8" y="182"/>
                    <a:pt x="8" y="182"/>
                    <a:pt x="8" y="181"/>
                  </a:cubicBezTo>
                  <a:cubicBezTo>
                    <a:pt x="8" y="181"/>
                    <a:pt x="8" y="180"/>
                    <a:pt x="7" y="180"/>
                  </a:cubicBezTo>
                  <a:cubicBezTo>
                    <a:pt x="7" y="179"/>
                    <a:pt x="7" y="178"/>
                    <a:pt x="7" y="177"/>
                  </a:cubicBezTo>
                  <a:cubicBezTo>
                    <a:pt x="7" y="177"/>
                    <a:pt x="7" y="176"/>
                    <a:pt x="6" y="176"/>
                  </a:cubicBezTo>
                  <a:cubicBezTo>
                    <a:pt x="6" y="176"/>
                    <a:pt x="6" y="177"/>
                    <a:pt x="6" y="177"/>
                  </a:cubicBezTo>
                  <a:cubicBezTo>
                    <a:pt x="6" y="176"/>
                    <a:pt x="6" y="176"/>
                    <a:pt x="5" y="175"/>
                  </a:cubicBezTo>
                  <a:cubicBezTo>
                    <a:pt x="5" y="174"/>
                    <a:pt x="5" y="173"/>
                    <a:pt x="5" y="173"/>
                  </a:cubicBezTo>
                  <a:cubicBezTo>
                    <a:pt x="5" y="173"/>
                    <a:pt x="4" y="173"/>
                    <a:pt x="4" y="172"/>
                  </a:cubicBezTo>
                  <a:cubicBezTo>
                    <a:pt x="4" y="172"/>
                    <a:pt x="5" y="172"/>
                    <a:pt x="5" y="172"/>
                  </a:cubicBezTo>
                  <a:cubicBezTo>
                    <a:pt x="5" y="171"/>
                    <a:pt x="4" y="171"/>
                    <a:pt x="4" y="171"/>
                  </a:cubicBezTo>
                  <a:cubicBezTo>
                    <a:pt x="4" y="170"/>
                    <a:pt x="5" y="170"/>
                    <a:pt x="5" y="169"/>
                  </a:cubicBezTo>
                  <a:cubicBezTo>
                    <a:pt x="5" y="169"/>
                    <a:pt x="5" y="168"/>
                    <a:pt x="5" y="168"/>
                  </a:cubicBezTo>
                  <a:cubicBezTo>
                    <a:pt x="5" y="167"/>
                    <a:pt x="5" y="166"/>
                    <a:pt x="5" y="165"/>
                  </a:cubicBezTo>
                  <a:cubicBezTo>
                    <a:pt x="5" y="164"/>
                    <a:pt x="4" y="165"/>
                    <a:pt x="4" y="166"/>
                  </a:cubicBezTo>
                  <a:cubicBezTo>
                    <a:pt x="2" y="167"/>
                    <a:pt x="3" y="165"/>
                    <a:pt x="3" y="165"/>
                  </a:cubicBezTo>
                  <a:cubicBezTo>
                    <a:pt x="3" y="164"/>
                    <a:pt x="2" y="165"/>
                    <a:pt x="2" y="165"/>
                  </a:cubicBezTo>
                  <a:cubicBezTo>
                    <a:pt x="2" y="165"/>
                    <a:pt x="2" y="165"/>
                    <a:pt x="2" y="164"/>
                  </a:cubicBezTo>
                  <a:cubicBezTo>
                    <a:pt x="1" y="165"/>
                    <a:pt x="1" y="164"/>
                    <a:pt x="1" y="163"/>
                  </a:cubicBezTo>
                  <a:cubicBezTo>
                    <a:pt x="1" y="162"/>
                    <a:pt x="1" y="162"/>
                    <a:pt x="1" y="160"/>
                  </a:cubicBezTo>
                  <a:cubicBezTo>
                    <a:pt x="1" y="160"/>
                    <a:pt x="1" y="159"/>
                    <a:pt x="1" y="159"/>
                  </a:cubicBezTo>
                  <a:cubicBezTo>
                    <a:pt x="1" y="158"/>
                    <a:pt x="0" y="158"/>
                    <a:pt x="0" y="157"/>
                  </a:cubicBezTo>
                  <a:cubicBezTo>
                    <a:pt x="0" y="157"/>
                    <a:pt x="0" y="155"/>
                    <a:pt x="1" y="155"/>
                  </a:cubicBezTo>
                  <a:cubicBezTo>
                    <a:pt x="1" y="155"/>
                    <a:pt x="1" y="155"/>
                    <a:pt x="1" y="155"/>
                  </a:cubicBezTo>
                  <a:cubicBezTo>
                    <a:pt x="3" y="155"/>
                    <a:pt x="1" y="157"/>
                    <a:pt x="3" y="158"/>
                  </a:cubicBezTo>
                  <a:cubicBezTo>
                    <a:pt x="4" y="158"/>
                    <a:pt x="4" y="155"/>
                    <a:pt x="4" y="155"/>
                  </a:cubicBezTo>
                  <a:cubicBezTo>
                    <a:pt x="5" y="153"/>
                    <a:pt x="5" y="153"/>
                    <a:pt x="5" y="152"/>
                  </a:cubicBezTo>
                  <a:cubicBezTo>
                    <a:pt x="4" y="151"/>
                    <a:pt x="4" y="150"/>
                    <a:pt x="4" y="149"/>
                  </a:cubicBezTo>
                  <a:cubicBezTo>
                    <a:pt x="4" y="148"/>
                    <a:pt x="5" y="148"/>
                    <a:pt x="5" y="147"/>
                  </a:cubicBezTo>
                  <a:cubicBezTo>
                    <a:pt x="6" y="147"/>
                    <a:pt x="5" y="146"/>
                    <a:pt x="5" y="145"/>
                  </a:cubicBezTo>
                  <a:cubicBezTo>
                    <a:pt x="6" y="144"/>
                    <a:pt x="7" y="144"/>
                    <a:pt x="7" y="144"/>
                  </a:cubicBezTo>
                  <a:cubicBezTo>
                    <a:pt x="8" y="144"/>
                    <a:pt x="9" y="143"/>
                    <a:pt x="9" y="142"/>
                  </a:cubicBezTo>
                  <a:cubicBezTo>
                    <a:pt x="10" y="142"/>
                    <a:pt x="10" y="141"/>
                    <a:pt x="10" y="140"/>
                  </a:cubicBezTo>
                  <a:cubicBezTo>
                    <a:pt x="10" y="139"/>
                    <a:pt x="10" y="138"/>
                    <a:pt x="10" y="137"/>
                  </a:cubicBezTo>
                  <a:cubicBezTo>
                    <a:pt x="10" y="135"/>
                    <a:pt x="9" y="133"/>
                    <a:pt x="8" y="132"/>
                  </a:cubicBezTo>
                  <a:cubicBezTo>
                    <a:pt x="8" y="131"/>
                    <a:pt x="8" y="130"/>
                    <a:pt x="8" y="129"/>
                  </a:cubicBezTo>
                  <a:cubicBezTo>
                    <a:pt x="9" y="129"/>
                    <a:pt x="10" y="129"/>
                    <a:pt x="11" y="129"/>
                  </a:cubicBezTo>
                  <a:cubicBezTo>
                    <a:pt x="11" y="128"/>
                    <a:pt x="11" y="128"/>
                    <a:pt x="11" y="127"/>
                  </a:cubicBezTo>
                  <a:cubicBezTo>
                    <a:pt x="12" y="126"/>
                    <a:pt x="12" y="126"/>
                    <a:pt x="12" y="125"/>
                  </a:cubicBezTo>
                  <a:cubicBezTo>
                    <a:pt x="12" y="124"/>
                    <a:pt x="11" y="122"/>
                    <a:pt x="10" y="122"/>
                  </a:cubicBezTo>
                  <a:cubicBezTo>
                    <a:pt x="9" y="121"/>
                    <a:pt x="9" y="121"/>
                    <a:pt x="8" y="121"/>
                  </a:cubicBezTo>
                  <a:cubicBezTo>
                    <a:pt x="8" y="120"/>
                    <a:pt x="7" y="119"/>
                    <a:pt x="7" y="118"/>
                  </a:cubicBezTo>
                  <a:cubicBezTo>
                    <a:pt x="7" y="117"/>
                    <a:pt x="8" y="117"/>
                    <a:pt x="8" y="116"/>
                  </a:cubicBezTo>
                  <a:cubicBezTo>
                    <a:pt x="8" y="115"/>
                    <a:pt x="8" y="114"/>
                    <a:pt x="8" y="113"/>
                  </a:cubicBezTo>
                  <a:cubicBezTo>
                    <a:pt x="8" y="111"/>
                    <a:pt x="8" y="110"/>
                    <a:pt x="7" y="108"/>
                  </a:cubicBezTo>
                  <a:cubicBezTo>
                    <a:pt x="7" y="107"/>
                    <a:pt x="7" y="107"/>
                    <a:pt x="7" y="106"/>
                  </a:cubicBezTo>
                  <a:cubicBezTo>
                    <a:pt x="7" y="105"/>
                    <a:pt x="7" y="104"/>
                    <a:pt x="7" y="103"/>
                  </a:cubicBezTo>
                  <a:cubicBezTo>
                    <a:pt x="7" y="103"/>
                    <a:pt x="7" y="102"/>
                    <a:pt x="7" y="101"/>
                  </a:cubicBezTo>
                  <a:cubicBezTo>
                    <a:pt x="7" y="101"/>
                    <a:pt x="8" y="100"/>
                    <a:pt x="7" y="99"/>
                  </a:cubicBezTo>
                  <a:cubicBezTo>
                    <a:pt x="7" y="98"/>
                    <a:pt x="6" y="97"/>
                    <a:pt x="7" y="95"/>
                  </a:cubicBezTo>
                  <a:cubicBezTo>
                    <a:pt x="7" y="94"/>
                    <a:pt x="8" y="94"/>
                    <a:pt x="8" y="93"/>
                  </a:cubicBezTo>
                  <a:cubicBezTo>
                    <a:pt x="8" y="92"/>
                    <a:pt x="7" y="92"/>
                    <a:pt x="8" y="91"/>
                  </a:cubicBezTo>
                  <a:cubicBezTo>
                    <a:pt x="9" y="90"/>
                    <a:pt x="9" y="88"/>
                    <a:pt x="10" y="87"/>
                  </a:cubicBezTo>
                  <a:cubicBezTo>
                    <a:pt x="11" y="86"/>
                    <a:pt x="13" y="85"/>
                    <a:pt x="14" y="84"/>
                  </a:cubicBezTo>
                  <a:cubicBezTo>
                    <a:pt x="15" y="84"/>
                    <a:pt x="16" y="84"/>
                    <a:pt x="17" y="84"/>
                  </a:cubicBezTo>
                  <a:cubicBezTo>
                    <a:pt x="17" y="85"/>
                    <a:pt x="17" y="85"/>
                    <a:pt x="18" y="85"/>
                  </a:cubicBezTo>
                  <a:cubicBezTo>
                    <a:pt x="18" y="85"/>
                    <a:pt x="19" y="85"/>
                    <a:pt x="19" y="85"/>
                  </a:cubicBezTo>
                  <a:cubicBezTo>
                    <a:pt x="20" y="85"/>
                    <a:pt x="21" y="83"/>
                    <a:pt x="21" y="82"/>
                  </a:cubicBezTo>
                  <a:cubicBezTo>
                    <a:pt x="21" y="81"/>
                    <a:pt x="21" y="80"/>
                    <a:pt x="21" y="79"/>
                  </a:cubicBezTo>
                  <a:cubicBezTo>
                    <a:pt x="20" y="78"/>
                    <a:pt x="20" y="78"/>
                    <a:pt x="19" y="78"/>
                  </a:cubicBezTo>
                  <a:cubicBezTo>
                    <a:pt x="18" y="77"/>
                    <a:pt x="17" y="76"/>
                    <a:pt x="18" y="75"/>
                  </a:cubicBezTo>
                  <a:cubicBezTo>
                    <a:pt x="18" y="74"/>
                    <a:pt x="19" y="74"/>
                    <a:pt x="19" y="73"/>
                  </a:cubicBezTo>
                  <a:cubicBezTo>
                    <a:pt x="19" y="73"/>
                    <a:pt x="20" y="72"/>
                    <a:pt x="20" y="71"/>
                  </a:cubicBezTo>
                  <a:cubicBezTo>
                    <a:pt x="21" y="70"/>
                    <a:pt x="22" y="68"/>
                    <a:pt x="22" y="67"/>
                  </a:cubicBezTo>
                  <a:cubicBezTo>
                    <a:pt x="22" y="66"/>
                    <a:pt x="22" y="66"/>
                    <a:pt x="23" y="65"/>
                  </a:cubicBezTo>
                  <a:cubicBezTo>
                    <a:pt x="23" y="64"/>
                    <a:pt x="23" y="63"/>
                    <a:pt x="23" y="62"/>
                  </a:cubicBezTo>
                  <a:cubicBezTo>
                    <a:pt x="23" y="61"/>
                    <a:pt x="23" y="60"/>
                    <a:pt x="23" y="60"/>
                  </a:cubicBezTo>
                  <a:cubicBezTo>
                    <a:pt x="23" y="59"/>
                    <a:pt x="24" y="58"/>
                    <a:pt x="24" y="57"/>
                  </a:cubicBezTo>
                  <a:cubicBezTo>
                    <a:pt x="24" y="56"/>
                    <a:pt x="24" y="54"/>
                    <a:pt x="23" y="53"/>
                  </a:cubicBezTo>
                  <a:cubicBezTo>
                    <a:pt x="23" y="51"/>
                    <a:pt x="24" y="51"/>
                    <a:pt x="26" y="51"/>
                  </a:cubicBezTo>
                  <a:cubicBezTo>
                    <a:pt x="27" y="51"/>
                    <a:pt x="27" y="51"/>
                    <a:pt x="28" y="50"/>
                  </a:cubicBezTo>
                  <a:cubicBezTo>
                    <a:pt x="28" y="50"/>
                    <a:pt x="29" y="50"/>
                    <a:pt x="29" y="49"/>
                  </a:cubicBezTo>
                  <a:cubicBezTo>
                    <a:pt x="30" y="48"/>
                    <a:pt x="29" y="46"/>
                    <a:pt x="29" y="45"/>
                  </a:cubicBezTo>
                  <a:cubicBezTo>
                    <a:pt x="30" y="44"/>
                    <a:pt x="30" y="44"/>
                    <a:pt x="31" y="43"/>
                  </a:cubicBezTo>
                  <a:cubicBezTo>
                    <a:pt x="31" y="43"/>
                    <a:pt x="31" y="42"/>
                    <a:pt x="32" y="41"/>
                  </a:cubicBezTo>
                  <a:cubicBezTo>
                    <a:pt x="32" y="40"/>
                    <a:pt x="33" y="38"/>
                    <a:pt x="34" y="37"/>
                  </a:cubicBezTo>
                  <a:cubicBezTo>
                    <a:pt x="36" y="36"/>
                    <a:pt x="36" y="35"/>
                    <a:pt x="36" y="34"/>
                  </a:cubicBezTo>
                  <a:cubicBezTo>
                    <a:pt x="36" y="32"/>
                    <a:pt x="34" y="31"/>
                    <a:pt x="34" y="29"/>
                  </a:cubicBezTo>
                  <a:cubicBezTo>
                    <a:pt x="33" y="28"/>
                    <a:pt x="35" y="28"/>
                    <a:pt x="36" y="27"/>
                  </a:cubicBezTo>
                  <a:cubicBezTo>
                    <a:pt x="37" y="26"/>
                    <a:pt x="37" y="24"/>
                    <a:pt x="38" y="22"/>
                  </a:cubicBezTo>
                  <a:cubicBezTo>
                    <a:pt x="38" y="21"/>
                    <a:pt x="40" y="20"/>
                    <a:pt x="41" y="19"/>
                  </a:cubicBezTo>
                  <a:cubicBezTo>
                    <a:pt x="41" y="18"/>
                    <a:pt x="41" y="18"/>
                    <a:pt x="42" y="17"/>
                  </a:cubicBezTo>
                  <a:cubicBezTo>
                    <a:pt x="42" y="17"/>
                    <a:pt x="43" y="18"/>
                    <a:pt x="44" y="18"/>
                  </a:cubicBezTo>
                  <a:cubicBezTo>
                    <a:pt x="44" y="19"/>
                    <a:pt x="45" y="19"/>
                    <a:pt x="46" y="19"/>
                  </a:cubicBezTo>
                  <a:cubicBezTo>
                    <a:pt x="46" y="19"/>
                    <a:pt x="46" y="19"/>
                    <a:pt x="47" y="18"/>
                  </a:cubicBezTo>
                  <a:cubicBezTo>
                    <a:pt x="47" y="18"/>
                    <a:pt x="47" y="17"/>
                    <a:pt x="48" y="16"/>
                  </a:cubicBezTo>
                  <a:cubicBezTo>
                    <a:pt x="48" y="16"/>
                    <a:pt x="48" y="15"/>
                    <a:pt x="48" y="14"/>
                  </a:cubicBezTo>
                  <a:cubicBezTo>
                    <a:pt x="48" y="13"/>
                    <a:pt x="48" y="12"/>
                    <a:pt x="48" y="11"/>
                  </a:cubicBezTo>
                  <a:cubicBezTo>
                    <a:pt x="48" y="11"/>
                    <a:pt x="47" y="10"/>
                    <a:pt x="48" y="9"/>
                  </a:cubicBezTo>
                  <a:cubicBezTo>
                    <a:pt x="48" y="9"/>
                    <a:pt x="49" y="9"/>
                    <a:pt x="49" y="9"/>
                  </a:cubicBezTo>
                  <a:cubicBezTo>
                    <a:pt x="50" y="9"/>
                    <a:pt x="50" y="9"/>
                    <a:pt x="51" y="9"/>
                  </a:cubicBezTo>
                  <a:cubicBezTo>
                    <a:pt x="51" y="10"/>
                    <a:pt x="52" y="10"/>
                    <a:pt x="53" y="10"/>
                  </a:cubicBezTo>
                  <a:cubicBezTo>
                    <a:pt x="54" y="10"/>
                    <a:pt x="54" y="10"/>
                    <a:pt x="55" y="10"/>
                  </a:cubicBezTo>
                  <a:cubicBezTo>
                    <a:pt x="56" y="11"/>
                    <a:pt x="57" y="11"/>
                    <a:pt x="57" y="11"/>
                  </a:cubicBezTo>
                  <a:cubicBezTo>
                    <a:pt x="58" y="12"/>
                    <a:pt x="59" y="12"/>
                    <a:pt x="60" y="12"/>
                  </a:cubicBezTo>
                  <a:cubicBezTo>
                    <a:pt x="60" y="12"/>
                    <a:pt x="61" y="12"/>
                    <a:pt x="61" y="11"/>
                  </a:cubicBezTo>
                  <a:cubicBezTo>
                    <a:pt x="62" y="10"/>
                    <a:pt x="61" y="10"/>
                    <a:pt x="61" y="10"/>
                  </a:cubicBezTo>
                  <a:cubicBezTo>
                    <a:pt x="60" y="10"/>
                    <a:pt x="59" y="10"/>
                    <a:pt x="60" y="9"/>
                  </a:cubicBezTo>
                  <a:cubicBezTo>
                    <a:pt x="60" y="8"/>
                    <a:pt x="61" y="8"/>
                    <a:pt x="61" y="8"/>
                  </a:cubicBezTo>
                  <a:cubicBezTo>
                    <a:pt x="62" y="7"/>
                    <a:pt x="63" y="5"/>
                    <a:pt x="63" y="4"/>
                  </a:cubicBezTo>
                  <a:cubicBezTo>
                    <a:pt x="63" y="3"/>
                    <a:pt x="62" y="2"/>
                    <a:pt x="62" y="2"/>
                  </a:cubicBezTo>
                  <a:cubicBezTo>
                    <a:pt x="61" y="1"/>
                    <a:pt x="61" y="1"/>
                    <a:pt x="61" y="0"/>
                  </a:cubicBezTo>
                  <a:cubicBezTo>
                    <a:pt x="63" y="0"/>
                    <a:pt x="64" y="0"/>
                    <a:pt x="66" y="1"/>
                  </a:cubicBezTo>
                  <a:cubicBezTo>
                    <a:pt x="67" y="1"/>
                    <a:pt x="67" y="1"/>
                    <a:pt x="66" y="2"/>
                  </a:cubicBezTo>
                  <a:cubicBezTo>
                    <a:pt x="66" y="3"/>
                    <a:pt x="66" y="2"/>
                    <a:pt x="66" y="3"/>
                  </a:cubicBezTo>
                  <a:cubicBezTo>
                    <a:pt x="67" y="3"/>
                    <a:pt x="67" y="3"/>
                    <a:pt x="68" y="3"/>
                  </a:cubicBezTo>
                  <a:cubicBezTo>
                    <a:pt x="68" y="4"/>
                    <a:pt x="68" y="4"/>
                    <a:pt x="68" y="5"/>
                  </a:cubicBezTo>
                  <a:cubicBezTo>
                    <a:pt x="69" y="5"/>
                    <a:pt x="69" y="5"/>
                    <a:pt x="70" y="6"/>
                  </a:cubicBezTo>
                  <a:cubicBezTo>
                    <a:pt x="70" y="6"/>
                    <a:pt x="70" y="6"/>
                    <a:pt x="70" y="7"/>
                  </a:cubicBezTo>
                  <a:cubicBezTo>
                    <a:pt x="70" y="7"/>
                    <a:pt x="71" y="7"/>
                    <a:pt x="71" y="7"/>
                  </a:cubicBezTo>
                  <a:cubicBezTo>
                    <a:pt x="71" y="7"/>
                    <a:pt x="71" y="8"/>
                    <a:pt x="72" y="8"/>
                  </a:cubicBezTo>
                  <a:cubicBezTo>
                    <a:pt x="72" y="9"/>
                    <a:pt x="73" y="9"/>
                    <a:pt x="73" y="9"/>
                  </a:cubicBezTo>
                  <a:cubicBezTo>
                    <a:pt x="74" y="10"/>
                    <a:pt x="74" y="11"/>
                    <a:pt x="75" y="11"/>
                  </a:cubicBezTo>
                  <a:cubicBezTo>
                    <a:pt x="75" y="11"/>
                    <a:pt x="76" y="10"/>
                    <a:pt x="76" y="11"/>
                  </a:cubicBezTo>
                  <a:cubicBezTo>
                    <a:pt x="77" y="11"/>
                    <a:pt x="77" y="11"/>
                    <a:pt x="78" y="12"/>
                  </a:cubicBezTo>
                  <a:cubicBezTo>
                    <a:pt x="79" y="12"/>
                    <a:pt x="79" y="13"/>
                    <a:pt x="80" y="13"/>
                  </a:cubicBezTo>
                  <a:cubicBezTo>
                    <a:pt x="80" y="14"/>
                    <a:pt x="81" y="14"/>
                    <a:pt x="81" y="15"/>
                  </a:cubicBezTo>
                  <a:cubicBezTo>
                    <a:pt x="81" y="15"/>
                    <a:pt x="81" y="16"/>
                    <a:pt x="82" y="17"/>
                  </a:cubicBezTo>
                  <a:cubicBezTo>
                    <a:pt x="82" y="17"/>
                    <a:pt x="82" y="17"/>
                    <a:pt x="82" y="17"/>
                  </a:cubicBezTo>
                  <a:cubicBezTo>
                    <a:pt x="83" y="17"/>
                    <a:pt x="83" y="18"/>
                    <a:pt x="83" y="18"/>
                  </a:cubicBezTo>
                  <a:cubicBezTo>
                    <a:pt x="83" y="19"/>
                    <a:pt x="84" y="19"/>
                    <a:pt x="84" y="19"/>
                  </a:cubicBezTo>
                  <a:cubicBezTo>
                    <a:pt x="85" y="20"/>
                    <a:pt x="85" y="20"/>
                    <a:pt x="84" y="21"/>
                  </a:cubicBezTo>
                  <a:cubicBezTo>
                    <a:pt x="84" y="21"/>
                    <a:pt x="83" y="22"/>
                    <a:pt x="83" y="23"/>
                  </a:cubicBezTo>
                  <a:cubicBezTo>
                    <a:pt x="83" y="23"/>
                    <a:pt x="83" y="24"/>
                    <a:pt x="84" y="25"/>
                  </a:cubicBezTo>
                  <a:cubicBezTo>
                    <a:pt x="84" y="25"/>
                    <a:pt x="84" y="26"/>
                    <a:pt x="84" y="26"/>
                  </a:cubicBezTo>
                  <a:cubicBezTo>
                    <a:pt x="84" y="27"/>
                    <a:pt x="83" y="28"/>
                    <a:pt x="84" y="29"/>
                  </a:cubicBezTo>
                  <a:cubicBezTo>
                    <a:pt x="84" y="29"/>
                    <a:pt x="85" y="29"/>
                    <a:pt x="85" y="30"/>
                  </a:cubicBezTo>
                  <a:cubicBezTo>
                    <a:pt x="85" y="30"/>
                    <a:pt x="85" y="31"/>
                    <a:pt x="85" y="31"/>
                  </a:cubicBezTo>
                  <a:cubicBezTo>
                    <a:pt x="85" y="32"/>
                    <a:pt x="85" y="32"/>
                    <a:pt x="85" y="32"/>
                  </a:cubicBezTo>
                  <a:cubicBezTo>
                    <a:pt x="84" y="32"/>
                    <a:pt x="84" y="33"/>
                    <a:pt x="84" y="33"/>
                  </a:cubicBezTo>
                  <a:cubicBezTo>
                    <a:pt x="84" y="33"/>
                    <a:pt x="84" y="33"/>
                    <a:pt x="84" y="34"/>
                  </a:cubicBezTo>
                  <a:cubicBezTo>
                    <a:pt x="84" y="34"/>
                    <a:pt x="85" y="35"/>
                    <a:pt x="85" y="35"/>
                  </a:cubicBezTo>
                  <a:cubicBezTo>
                    <a:pt x="85" y="36"/>
                    <a:pt x="85" y="37"/>
                    <a:pt x="85" y="37"/>
                  </a:cubicBezTo>
                  <a:cubicBezTo>
                    <a:pt x="86" y="38"/>
                    <a:pt x="87" y="39"/>
                    <a:pt x="87" y="40"/>
                  </a:cubicBezTo>
                  <a:cubicBezTo>
                    <a:pt x="85" y="41"/>
                    <a:pt x="86" y="43"/>
                    <a:pt x="86" y="44"/>
                  </a:cubicBezTo>
                  <a:cubicBezTo>
                    <a:pt x="86" y="44"/>
                    <a:pt x="86" y="45"/>
                    <a:pt x="85" y="45"/>
                  </a:cubicBezTo>
                  <a:cubicBezTo>
                    <a:pt x="85" y="46"/>
                    <a:pt x="84" y="46"/>
                    <a:pt x="84" y="47"/>
                  </a:cubicBezTo>
                  <a:cubicBezTo>
                    <a:pt x="85" y="47"/>
                    <a:pt x="85" y="49"/>
                    <a:pt x="85" y="49"/>
                  </a:cubicBezTo>
                  <a:cubicBezTo>
                    <a:pt x="85" y="50"/>
                    <a:pt x="85" y="50"/>
                    <a:pt x="85" y="51"/>
                  </a:cubicBezTo>
                  <a:cubicBezTo>
                    <a:pt x="85" y="51"/>
                    <a:pt x="86" y="51"/>
                    <a:pt x="86" y="51"/>
                  </a:cubicBezTo>
                  <a:cubicBezTo>
                    <a:pt x="86" y="51"/>
                    <a:pt x="86" y="52"/>
                    <a:pt x="87" y="52"/>
                  </a:cubicBezTo>
                  <a:cubicBezTo>
                    <a:pt x="87" y="53"/>
                    <a:pt x="87" y="53"/>
                    <a:pt x="87" y="54"/>
                  </a:cubicBezTo>
                  <a:cubicBezTo>
                    <a:pt x="87" y="55"/>
                    <a:pt x="88" y="55"/>
                    <a:pt x="88" y="56"/>
                  </a:cubicBezTo>
                  <a:close/>
                  <a:moveTo>
                    <a:pt x="36" y="189"/>
                  </a:moveTo>
                  <a:cubicBezTo>
                    <a:pt x="35" y="190"/>
                    <a:pt x="36" y="192"/>
                    <a:pt x="37" y="191"/>
                  </a:cubicBezTo>
                  <a:cubicBezTo>
                    <a:pt x="37" y="190"/>
                    <a:pt x="37" y="189"/>
                    <a:pt x="37" y="188"/>
                  </a:cubicBezTo>
                  <a:cubicBezTo>
                    <a:pt x="37" y="188"/>
                    <a:pt x="38" y="187"/>
                    <a:pt x="38" y="186"/>
                  </a:cubicBezTo>
                  <a:cubicBezTo>
                    <a:pt x="38" y="184"/>
                    <a:pt x="39" y="183"/>
                    <a:pt x="39" y="182"/>
                  </a:cubicBezTo>
                  <a:cubicBezTo>
                    <a:pt x="39" y="181"/>
                    <a:pt x="39" y="180"/>
                    <a:pt x="40" y="180"/>
                  </a:cubicBezTo>
                  <a:cubicBezTo>
                    <a:pt x="40" y="179"/>
                    <a:pt x="40" y="178"/>
                    <a:pt x="40" y="177"/>
                  </a:cubicBezTo>
                  <a:cubicBezTo>
                    <a:pt x="39" y="178"/>
                    <a:pt x="39" y="178"/>
                    <a:pt x="39" y="179"/>
                  </a:cubicBezTo>
                  <a:cubicBezTo>
                    <a:pt x="39" y="180"/>
                    <a:pt x="39" y="181"/>
                    <a:pt x="38" y="182"/>
                  </a:cubicBezTo>
                  <a:cubicBezTo>
                    <a:pt x="38" y="183"/>
                    <a:pt x="38" y="183"/>
                    <a:pt x="37" y="183"/>
                  </a:cubicBezTo>
                  <a:cubicBezTo>
                    <a:pt x="37" y="184"/>
                    <a:pt x="37" y="184"/>
                    <a:pt x="37" y="185"/>
                  </a:cubicBezTo>
                  <a:cubicBezTo>
                    <a:pt x="36" y="186"/>
                    <a:pt x="36" y="187"/>
                    <a:pt x="36" y="188"/>
                  </a:cubicBezTo>
                  <a:cubicBezTo>
                    <a:pt x="36" y="189"/>
                    <a:pt x="36" y="189"/>
                    <a:pt x="36" y="189"/>
                  </a:cubicBezTo>
                  <a:close/>
                  <a:moveTo>
                    <a:pt x="49" y="181"/>
                  </a:moveTo>
                  <a:cubicBezTo>
                    <a:pt x="49" y="180"/>
                    <a:pt x="50" y="179"/>
                    <a:pt x="51" y="179"/>
                  </a:cubicBezTo>
                  <a:cubicBezTo>
                    <a:pt x="51" y="178"/>
                    <a:pt x="51" y="178"/>
                    <a:pt x="51" y="178"/>
                  </a:cubicBezTo>
                  <a:cubicBezTo>
                    <a:pt x="51" y="177"/>
                    <a:pt x="52" y="177"/>
                    <a:pt x="52" y="177"/>
                  </a:cubicBezTo>
                  <a:cubicBezTo>
                    <a:pt x="54" y="176"/>
                    <a:pt x="52" y="176"/>
                    <a:pt x="52" y="176"/>
                  </a:cubicBezTo>
                  <a:cubicBezTo>
                    <a:pt x="51" y="176"/>
                    <a:pt x="52" y="175"/>
                    <a:pt x="52" y="175"/>
                  </a:cubicBezTo>
                  <a:cubicBezTo>
                    <a:pt x="52" y="174"/>
                    <a:pt x="52" y="174"/>
                    <a:pt x="52" y="174"/>
                  </a:cubicBezTo>
                  <a:cubicBezTo>
                    <a:pt x="52" y="174"/>
                    <a:pt x="52" y="173"/>
                    <a:pt x="52" y="173"/>
                  </a:cubicBezTo>
                  <a:cubicBezTo>
                    <a:pt x="52" y="173"/>
                    <a:pt x="53" y="173"/>
                    <a:pt x="53" y="172"/>
                  </a:cubicBezTo>
                  <a:cubicBezTo>
                    <a:pt x="53" y="172"/>
                    <a:pt x="53" y="172"/>
                    <a:pt x="53" y="172"/>
                  </a:cubicBezTo>
                  <a:cubicBezTo>
                    <a:pt x="53" y="171"/>
                    <a:pt x="53" y="171"/>
                    <a:pt x="54" y="171"/>
                  </a:cubicBezTo>
                  <a:cubicBezTo>
                    <a:pt x="54" y="171"/>
                    <a:pt x="54" y="171"/>
                    <a:pt x="54" y="170"/>
                  </a:cubicBezTo>
                  <a:cubicBezTo>
                    <a:pt x="55" y="170"/>
                    <a:pt x="55" y="170"/>
                    <a:pt x="55" y="170"/>
                  </a:cubicBezTo>
                  <a:cubicBezTo>
                    <a:pt x="55" y="169"/>
                    <a:pt x="55" y="169"/>
                    <a:pt x="54" y="169"/>
                  </a:cubicBezTo>
                  <a:cubicBezTo>
                    <a:pt x="54" y="169"/>
                    <a:pt x="53" y="171"/>
                    <a:pt x="52" y="170"/>
                  </a:cubicBezTo>
                  <a:cubicBezTo>
                    <a:pt x="52" y="171"/>
                    <a:pt x="52" y="171"/>
                    <a:pt x="52" y="171"/>
                  </a:cubicBezTo>
                  <a:cubicBezTo>
                    <a:pt x="52" y="171"/>
                    <a:pt x="51" y="170"/>
                    <a:pt x="51" y="170"/>
                  </a:cubicBezTo>
                  <a:cubicBezTo>
                    <a:pt x="51" y="170"/>
                    <a:pt x="51" y="171"/>
                    <a:pt x="51" y="171"/>
                  </a:cubicBezTo>
                  <a:cubicBezTo>
                    <a:pt x="51" y="171"/>
                    <a:pt x="51" y="171"/>
                    <a:pt x="50" y="171"/>
                  </a:cubicBezTo>
                  <a:cubicBezTo>
                    <a:pt x="50" y="172"/>
                    <a:pt x="49" y="172"/>
                    <a:pt x="49" y="173"/>
                  </a:cubicBezTo>
                  <a:cubicBezTo>
                    <a:pt x="48" y="174"/>
                    <a:pt x="48" y="174"/>
                    <a:pt x="47" y="175"/>
                  </a:cubicBezTo>
                  <a:cubicBezTo>
                    <a:pt x="47" y="176"/>
                    <a:pt x="48" y="176"/>
                    <a:pt x="48" y="177"/>
                  </a:cubicBezTo>
                  <a:cubicBezTo>
                    <a:pt x="48" y="178"/>
                    <a:pt x="47" y="178"/>
                    <a:pt x="47" y="178"/>
                  </a:cubicBezTo>
                  <a:cubicBezTo>
                    <a:pt x="47" y="179"/>
                    <a:pt x="48" y="179"/>
                    <a:pt x="48" y="179"/>
                  </a:cubicBezTo>
                  <a:cubicBezTo>
                    <a:pt x="48" y="180"/>
                    <a:pt x="48" y="181"/>
                    <a:pt x="48" y="182"/>
                  </a:cubicBezTo>
                  <a:cubicBezTo>
                    <a:pt x="47" y="182"/>
                    <a:pt x="47" y="183"/>
                    <a:pt x="48" y="183"/>
                  </a:cubicBezTo>
                  <a:cubicBezTo>
                    <a:pt x="49" y="183"/>
                    <a:pt x="49" y="181"/>
                    <a:pt x="49" y="181"/>
                  </a:cubicBezTo>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62" name="Freeform 790">
              <a:extLst>
                <a:ext uri="{FF2B5EF4-FFF2-40B4-BE49-F238E27FC236}">
                  <a16:creationId xmlns:a16="http://schemas.microsoft.com/office/drawing/2014/main" id="{6828C84C-A0DB-4914-9E67-E4BEF2885685}"/>
                </a:ext>
              </a:extLst>
            </p:cNvPr>
            <p:cNvSpPr>
              <a:spLocks noEditPoints="1"/>
            </p:cNvSpPr>
            <p:nvPr/>
          </p:nvSpPr>
          <p:spPr bwMode="auto">
            <a:xfrm>
              <a:off x="6358098" y="2010796"/>
              <a:ext cx="410232" cy="768325"/>
            </a:xfrm>
            <a:custGeom>
              <a:avLst/>
              <a:gdLst>
                <a:gd name="T0" fmla="*/ 85 w 88"/>
                <a:gd name="T1" fmla="*/ 56 h 202"/>
                <a:gd name="T2" fmla="*/ 81 w 88"/>
                <a:gd name="T3" fmla="*/ 57 h 202"/>
                <a:gd name="T4" fmla="*/ 77 w 88"/>
                <a:gd name="T5" fmla="*/ 57 h 202"/>
                <a:gd name="T6" fmla="*/ 75 w 88"/>
                <a:gd name="T7" fmla="*/ 60 h 202"/>
                <a:gd name="T8" fmla="*/ 73 w 88"/>
                <a:gd name="T9" fmla="*/ 61 h 202"/>
                <a:gd name="T10" fmla="*/ 71 w 88"/>
                <a:gd name="T11" fmla="*/ 67 h 202"/>
                <a:gd name="T12" fmla="*/ 67 w 88"/>
                <a:gd name="T13" fmla="*/ 73 h 202"/>
                <a:gd name="T14" fmla="*/ 70 w 88"/>
                <a:gd name="T15" fmla="*/ 76 h 202"/>
                <a:gd name="T16" fmla="*/ 69 w 88"/>
                <a:gd name="T17" fmla="*/ 80 h 202"/>
                <a:gd name="T18" fmla="*/ 65 w 88"/>
                <a:gd name="T19" fmla="*/ 89 h 202"/>
                <a:gd name="T20" fmla="*/ 60 w 88"/>
                <a:gd name="T21" fmla="*/ 91 h 202"/>
                <a:gd name="T22" fmla="*/ 54 w 88"/>
                <a:gd name="T23" fmla="*/ 96 h 202"/>
                <a:gd name="T24" fmla="*/ 50 w 88"/>
                <a:gd name="T25" fmla="*/ 99 h 202"/>
                <a:gd name="T26" fmla="*/ 48 w 88"/>
                <a:gd name="T27" fmla="*/ 103 h 202"/>
                <a:gd name="T28" fmla="*/ 46 w 88"/>
                <a:gd name="T29" fmla="*/ 108 h 202"/>
                <a:gd name="T30" fmla="*/ 43 w 88"/>
                <a:gd name="T31" fmla="*/ 111 h 202"/>
                <a:gd name="T32" fmla="*/ 42 w 88"/>
                <a:gd name="T33" fmla="*/ 118 h 202"/>
                <a:gd name="T34" fmla="*/ 41 w 88"/>
                <a:gd name="T35" fmla="*/ 122 h 202"/>
                <a:gd name="T36" fmla="*/ 41 w 88"/>
                <a:gd name="T37" fmla="*/ 134 h 202"/>
                <a:gd name="T38" fmla="*/ 47 w 88"/>
                <a:gd name="T39" fmla="*/ 137 h 202"/>
                <a:gd name="T40" fmla="*/ 50 w 88"/>
                <a:gd name="T41" fmla="*/ 139 h 202"/>
                <a:gd name="T42" fmla="*/ 52 w 88"/>
                <a:gd name="T43" fmla="*/ 146 h 202"/>
                <a:gd name="T44" fmla="*/ 43 w 88"/>
                <a:gd name="T45" fmla="*/ 149 h 202"/>
                <a:gd name="T46" fmla="*/ 35 w 88"/>
                <a:gd name="T47" fmla="*/ 150 h 202"/>
                <a:gd name="T48" fmla="*/ 42 w 88"/>
                <a:gd name="T49" fmla="*/ 153 h 202"/>
                <a:gd name="T50" fmla="*/ 48 w 88"/>
                <a:gd name="T51" fmla="*/ 152 h 202"/>
                <a:gd name="T52" fmla="*/ 45 w 88"/>
                <a:gd name="T53" fmla="*/ 154 h 202"/>
                <a:gd name="T54" fmla="*/ 36 w 88"/>
                <a:gd name="T55" fmla="*/ 161 h 202"/>
                <a:gd name="T56" fmla="*/ 39 w 88"/>
                <a:gd name="T57" fmla="*/ 166 h 202"/>
                <a:gd name="T58" fmla="*/ 36 w 88"/>
                <a:gd name="T59" fmla="*/ 170 h 202"/>
                <a:gd name="T60" fmla="*/ 37 w 88"/>
                <a:gd name="T61" fmla="*/ 177 h 202"/>
                <a:gd name="T62" fmla="*/ 36 w 88"/>
                <a:gd name="T63" fmla="*/ 185 h 202"/>
                <a:gd name="T64" fmla="*/ 32 w 88"/>
                <a:gd name="T65" fmla="*/ 192 h 202"/>
                <a:gd name="T66" fmla="*/ 24 w 88"/>
                <a:gd name="T67" fmla="*/ 194 h 202"/>
                <a:gd name="T68" fmla="*/ 16 w 88"/>
                <a:gd name="T69" fmla="*/ 201 h 202"/>
                <a:gd name="T70" fmla="*/ 9 w 88"/>
                <a:gd name="T71" fmla="*/ 190 h 202"/>
                <a:gd name="T72" fmla="*/ 8 w 88"/>
                <a:gd name="T73" fmla="*/ 182 h 202"/>
                <a:gd name="T74" fmla="*/ 4 w 88"/>
                <a:gd name="T75" fmla="*/ 172 h 202"/>
                <a:gd name="T76" fmla="*/ 2 w 88"/>
                <a:gd name="T77" fmla="*/ 165 h 202"/>
                <a:gd name="T78" fmla="*/ 3 w 88"/>
                <a:gd name="T79" fmla="*/ 158 h 202"/>
                <a:gd name="T80" fmla="*/ 10 w 88"/>
                <a:gd name="T81" fmla="*/ 140 h 202"/>
                <a:gd name="T82" fmla="*/ 8 w 88"/>
                <a:gd name="T83" fmla="*/ 121 h 202"/>
                <a:gd name="T84" fmla="*/ 7 w 88"/>
                <a:gd name="T85" fmla="*/ 99 h 202"/>
                <a:gd name="T86" fmla="*/ 19 w 88"/>
                <a:gd name="T87" fmla="*/ 85 h 202"/>
                <a:gd name="T88" fmla="*/ 23 w 88"/>
                <a:gd name="T89" fmla="*/ 65 h 202"/>
                <a:gd name="T90" fmla="*/ 29 w 88"/>
                <a:gd name="T91" fmla="*/ 45 h 202"/>
                <a:gd name="T92" fmla="*/ 41 w 88"/>
                <a:gd name="T93" fmla="*/ 19 h 202"/>
                <a:gd name="T94" fmla="*/ 48 w 88"/>
                <a:gd name="T95" fmla="*/ 9 h 202"/>
                <a:gd name="T96" fmla="*/ 61 w 88"/>
                <a:gd name="T97" fmla="*/ 10 h 202"/>
                <a:gd name="T98" fmla="*/ 66 w 88"/>
                <a:gd name="T99" fmla="*/ 3 h 202"/>
                <a:gd name="T100" fmla="*/ 75 w 88"/>
                <a:gd name="T101" fmla="*/ 11 h 202"/>
                <a:gd name="T102" fmla="*/ 84 w 88"/>
                <a:gd name="T103" fmla="*/ 19 h 202"/>
                <a:gd name="T104" fmla="*/ 85 w 88"/>
                <a:gd name="T105" fmla="*/ 32 h 202"/>
                <a:gd name="T106" fmla="*/ 84 w 88"/>
                <a:gd name="T107" fmla="*/ 47 h 202"/>
                <a:gd name="T108" fmla="*/ 37 w 88"/>
                <a:gd name="T109" fmla="*/ 191 h 202"/>
                <a:gd name="T110" fmla="*/ 37 w 88"/>
                <a:gd name="T111" fmla="*/ 183 h 202"/>
                <a:gd name="T112" fmla="*/ 52 w 88"/>
                <a:gd name="T113" fmla="*/ 176 h 202"/>
                <a:gd name="T114" fmla="*/ 55 w 88"/>
                <a:gd name="T115" fmla="*/ 170 h 202"/>
                <a:gd name="T116" fmla="*/ 47 w 88"/>
                <a:gd name="T117" fmla="*/ 17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202">
                  <a:moveTo>
                    <a:pt x="88" y="56"/>
                  </a:moveTo>
                  <a:cubicBezTo>
                    <a:pt x="88" y="56"/>
                    <a:pt x="88" y="57"/>
                    <a:pt x="88" y="57"/>
                  </a:cubicBezTo>
                  <a:cubicBezTo>
                    <a:pt x="88" y="57"/>
                    <a:pt x="88" y="57"/>
                    <a:pt x="87" y="57"/>
                  </a:cubicBezTo>
                  <a:cubicBezTo>
                    <a:pt x="87" y="57"/>
                    <a:pt x="87" y="57"/>
                    <a:pt x="87" y="57"/>
                  </a:cubicBezTo>
                  <a:cubicBezTo>
                    <a:pt x="86" y="57"/>
                    <a:pt x="87" y="57"/>
                    <a:pt x="86" y="58"/>
                  </a:cubicBezTo>
                  <a:cubicBezTo>
                    <a:pt x="87" y="57"/>
                    <a:pt x="86" y="57"/>
                    <a:pt x="86" y="57"/>
                  </a:cubicBezTo>
                  <a:cubicBezTo>
                    <a:pt x="86" y="57"/>
                    <a:pt x="86" y="57"/>
                    <a:pt x="85" y="57"/>
                  </a:cubicBezTo>
                  <a:cubicBezTo>
                    <a:pt x="85" y="56"/>
                    <a:pt x="85" y="56"/>
                    <a:pt x="85" y="56"/>
                  </a:cubicBezTo>
                  <a:cubicBezTo>
                    <a:pt x="84" y="57"/>
                    <a:pt x="85" y="57"/>
                    <a:pt x="84" y="57"/>
                  </a:cubicBezTo>
                  <a:cubicBezTo>
                    <a:pt x="84" y="57"/>
                    <a:pt x="84" y="57"/>
                    <a:pt x="84" y="57"/>
                  </a:cubicBezTo>
                  <a:cubicBezTo>
                    <a:pt x="84" y="56"/>
                    <a:pt x="83" y="56"/>
                    <a:pt x="83" y="56"/>
                  </a:cubicBezTo>
                  <a:cubicBezTo>
                    <a:pt x="83" y="57"/>
                    <a:pt x="83" y="57"/>
                    <a:pt x="83" y="57"/>
                  </a:cubicBezTo>
                  <a:cubicBezTo>
                    <a:pt x="83" y="57"/>
                    <a:pt x="82" y="57"/>
                    <a:pt x="82" y="57"/>
                  </a:cubicBezTo>
                  <a:cubicBezTo>
                    <a:pt x="82" y="57"/>
                    <a:pt x="82" y="57"/>
                    <a:pt x="82" y="57"/>
                  </a:cubicBezTo>
                  <a:cubicBezTo>
                    <a:pt x="82" y="57"/>
                    <a:pt x="82" y="56"/>
                    <a:pt x="82" y="56"/>
                  </a:cubicBezTo>
                  <a:cubicBezTo>
                    <a:pt x="81" y="57"/>
                    <a:pt x="82" y="57"/>
                    <a:pt x="81" y="57"/>
                  </a:cubicBezTo>
                  <a:cubicBezTo>
                    <a:pt x="81" y="58"/>
                    <a:pt x="81" y="58"/>
                    <a:pt x="81" y="59"/>
                  </a:cubicBezTo>
                  <a:cubicBezTo>
                    <a:pt x="81" y="58"/>
                    <a:pt x="81" y="58"/>
                    <a:pt x="81" y="57"/>
                  </a:cubicBezTo>
                  <a:cubicBezTo>
                    <a:pt x="80" y="57"/>
                    <a:pt x="80" y="57"/>
                    <a:pt x="80" y="57"/>
                  </a:cubicBezTo>
                  <a:cubicBezTo>
                    <a:pt x="79" y="56"/>
                    <a:pt x="79" y="55"/>
                    <a:pt x="78" y="55"/>
                  </a:cubicBezTo>
                  <a:cubicBezTo>
                    <a:pt x="78" y="56"/>
                    <a:pt x="78" y="57"/>
                    <a:pt x="78" y="57"/>
                  </a:cubicBezTo>
                  <a:cubicBezTo>
                    <a:pt x="78" y="57"/>
                    <a:pt x="78" y="57"/>
                    <a:pt x="77" y="57"/>
                  </a:cubicBezTo>
                  <a:cubicBezTo>
                    <a:pt x="77" y="57"/>
                    <a:pt x="77" y="57"/>
                    <a:pt x="77" y="57"/>
                  </a:cubicBezTo>
                  <a:cubicBezTo>
                    <a:pt x="77" y="57"/>
                    <a:pt x="77" y="57"/>
                    <a:pt x="77" y="57"/>
                  </a:cubicBezTo>
                  <a:cubicBezTo>
                    <a:pt x="77" y="57"/>
                    <a:pt x="77" y="56"/>
                    <a:pt x="77" y="56"/>
                  </a:cubicBezTo>
                  <a:cubicBezTo>
                    <a:pt x="76" y="56"/>
                    <a:pt x="76" y="56"/>
                    <a:pt x="76" y="57"/>
                  </a:cubicBezTo>
                  <a:cubicBezTo>
                    <a:pt x="75" y="57"/>
                    <a:pt x="76" y="57"/>
                    <a:pt x="76" y="58"/>
                  </a:cubicBezTo>
                  <a:cubicBezTo>
                    <a:pt x="75" y="58"/>
                    <a:pt x="75" y="58"/>
                    <a:pt x="75" y="58"/>
                  </a:cubicBezTo>
                  <a:cubicBezTo>
                    <a:pt x="75" y="58"/>
                    <a:pt x="75" y="58"/>
                    <a:pt x="75" y="59"/>
                  </a:cubicBezTo>
                  <a:cubicBezTo>
                    <a:pt x="75" y="59"/>
                    <a:pt x="75" y="59"/>
                    <a:pt x="75" y="59"/>
                  </a:cubicBezTo>
                  <a:cubicBezTo>
                    <a:pt x="75" y="59"/>
                    <a:pt x="76" y="59"/>
                    <a:pt x="76" y="59"/>
                  </a:cubicBezTo>
                  <a:cubicBezTo>
                    <a:pt x="76" y="60"/>
                    <a:pt x="75" y="60"/>
                    <a:pt x="75" y="60"/>
                  </a:cubicBezTo>
                  <a:cubicBezTo>
                    <a:pt x="75" y="60"/>
                    <a:pt x="76" y="60"/>
                    <a:pt x="76" y="61"/>
                  </a:cubicBezTo>
                  <a:cubicBezTo>
                    <a:pt x="75" y="61"/>
                    <a:pt x="74" y="60"/>
                    <a:pt x="74" y="60"/>
                  </a:cubicBezTo>
                  <a:cubicBezTo>
                    <a:pt x="73" y="59"/>
                    <a:pt x="73" y="58"/>
                    <a:pt x="72" y="58"/>
                  </a:cubicBezTo>
                  <a:cubicBezTo>
                    <a:pt x="72" y="58"/>
                    <a:pt x="72" y="58"/>
                    <a:pt x="72" y="59"/>
                  </a:cubicBezTo>
                  <a:cubicBezTo>
                    <a:pt x="73" y="59"/>
                    <a:pt x="73" y="60"/>
                    <a:pt x="73" y="60"/>
                  </a:cubicBezTo>
                  <a:cubicBezTo>
                    <a:pt x="73" y="60"/>
                    <a:pt x="74" y="60"/>
                    <a:pt x="74" y="61"/>
                  </a:cubicBezTo>
                  <a:cubicBezTo>
                    <a:pt x="74" y="61"/>
                    <a:pt x="74" y="61"/>
                    <a:pt x="74" y="61"/>
                  </a:cubicBezTo>
                  <a:cubicBezTo>
                    <a:pt x="73" y="61"/>
                    <a:pt x="73" y="61"/>
                    <a:pt x="73" y="61"/>
                  </a:cubicBezTo>
                  <a:cubicBezTo>
                    <a:pt x="73" y="62"/>
                    <a:pt x="74" y="62"/>
                    <a:pt x="74" y="62"/>
                  </a:cubicBezTo>
                  <a:cubicBezTo>
                    <a:pt x="74" y="63"/>
                    <a:pt x="73" y="63"/>
                    <a:pt x="73" y="63"/>
                  </a:cubicBezTo>
                  <a:cubicBezTo>
                    <a:pt x="72" y="63"/>
                    <a:pt x="71" y="63"/>
                    <a:pt x="71" y="63"/>
                  </a:cubicBezTo>
                  <a:cubicBezTo>
                    <a:pt x="70" y="63"/>
                    <a:pt x="70" y="64"/>
                    <a:pt x="70" y="64"/>
                  </a:cubicBezTo>
                  <a:cubicBezTo>
                    <a:pt x="70" y="64"/>
                    <a:pt x="69" y="64"/>
                    <a:pt x="69" y="64"/>
                  </a:cubicBezTo>
                  <a:cubicBezTo>
                    <a:pt x="68" y="65"/>
                    <a:pt x="69" y="65"/>
                    <a:pt x="70" y="65"/>
                  </a:cubicBezTo>
                  <a:cubicBezTo>
                    <a:pt x="70" y="66"/>
                    <a:pt x="70" y="66"/>
                    <a:pt x="70" y="66"/>
                  </a:cubicBezTo>
                  <a:cubicBezTo>
                    <a:pt x="70" y="66"/>
                    <a:pt x="71" y="67"/>
                    <a:pt x="71" y="67"/>
                  </a:cubicBezTo>
                  <a:cubicBezTo>
                    <a:pt x="71" y="67"/>
                    <a:pt x="71" y="67"/>
                    <a:pt x="71" y="67"/>
                  </a:cubicBezTo>
                  <a:cubicBezTo>
                    <a:pt x="71" y="68"/>
                    <a:pt x="71" y="68"/>
                    <a:pt x="71" y="68"/>
                  </a:cubicBezTo>
                  <a:cubicBezTo>
                    <a:pt x="71" y="69"/>
                    <a:pt x="70" y="69"/>
                    <a:pt x="70" y="69"/>
                  </a:cubicBezTo>
                  <a:cubicBezTo>
                    <a:pt x="70" y="69"/>
                    <a:pt x="70" y="69"/>
                    <a:pt x="70" y="70"/>
                  </a:cubicBezTo>
                  <a:cubicBezTo>
                    <a:pt x="69" y="70"/>
                    <a:pt x="69" y="70"/>
                    <a:pt x="69" y="71"/>
                  </a:cubicBezTo>
                  <a:cubicBezTo>
                    <a:pt x="69" y="71"/>
                    <a:pt x="68" y="70"/>
                    <a:pt x="68" y="71"/>
                  </a:cubicBezTo>
                  <a:cubicBezTo>
                    <a:pt x="68" y="72"/>
                    <a:pt x="68" y="72"/>
                    <a:pt x="68" y="73"/>
                  </a:cubicBezTo>
                  <a:cubicBezTo>
                    <a:pt x="67" y="72"/>
                    <a:pt x="67" y="72"/>
                    <a:pt x="67" y="73"/>
                  </a:cubicBezTo>
                  <a:cubicBezTo>
                    <a:pt x="67" y="73"/>
                    <a:pt x="68" y="73"/>
                    <a:pt x="68" y="73"/>
                  </a:cubicBezTo>
                  <a:cubicBezTo>
                    <a:pt x="68" y="73"/>
                    <a:pt x="69" y="73"/>
                    <a:pt x="69" y="74"/>
                  </a:cubicBezTo>
                  <a:cubicBezTo>
                    <a:pt x="69" y="74"/>
                    <a:pt x="69" y="74"/>
                    <a:pt x="69" y="74"/>
                  </a:cubicBezTo>
                  <a:cubicBezTo>
                    <a:pt x="69" y="74"/>
                    <a:pt x="69" y="75"/>
                    <a:pt x="69" y="75"/>
                  </a:cubicBezTo>
                  <a:cubicBezTo>
                    <a:pt x="68" y="75"/>
                    <a:pt x="68" y="74"/>
                    <a:pt x="68" y="74"/>
                  </a:cubicBezTo>
                  <a:cubicBezTo>
                    <a:pt x="67" y="75"/>
                    <a:pt x="68" y="75"/>
                    <a:pt x="68" y="76"/>
                  </a:cubicBezTo>
                  <a:cubicBezTo>
                    <a:pt x="69" y="76"/>
                    <a:pt x="69" y="76"/>
                    <a:pt x="69" y="77"/>
                  </a:cubicBezTo>
                  <a:cubicBezTo>
                    <a:pt x="69" y="76"/>
                    <a:pt x="69" y="76"/>
                    <a:pt x="70" y="76"/>
                  </a:cubicBezTo>
                  <a:cubicBezTo>
                    <a:pt x="70" y="76"/>
                    <a:pt x="70" y="77"/>
                    <a:pt x="70" y="77"/>
                  </a:cubicBezTo>
                  <a:cubicBezTo>
                    <a:pt x="70" y="77"/>
                    <a:pt x="70" y="77"/>
                    <a:pt x="70" y="77"/>
                  </a:cubicBezTo>
                  <a:cubicBezTo>
                    <a:pt x="69" y="78"/>
                    <a:pt x="70" y="78"/>
                    <a:pt x="70" y="78"/>
                  </a:cubicBezTo>
                  <a:cubicBezTo>
                    <a:pt x="70" y="78"/>
                    <a:pt x="70" y="77"/>
                    <a:pt x="70" y="78"/>
                  </a:cubicBezTo>
                  <a:cubicBezTo>
                    <a:pt x="70" y="78"/>
                    <a:pt x="70" y="78"/>
                    <a:pt x="70" y="78"/>
                  </a:cubicBezTo>
                  <a:cubicBezTo>
                    <a:pt x="70" y="78"/>
                    <a:pt x="71" y="78"/>
                    <a:pt x="71" y="78"/>
                  </a:cubicBezTo>
                  <a:cubicBezTo>
                    <a:pt x="71" y="78"/>
                    <a:pt x="70" y="79"/>
                    <a:pt x="70" y="79"/>
                  </a:cubicBezTo>
                  <a:cubicBezTo>
                    <a:pt x="70" y="80"/>
                    <a:pt x="69" y="81"/>
                    <a:pt x="69" y="80"/>
                  </a:cubicBezTo>
                  <a:cubicBezTo>
                    <a:pt x="69" y="80"/>
                    <a:pt x="69" y="80"/>
                    <a:pt x="69" y="81"/>
                  </a:cubicBezTo>
                  <a:cubicBezTo>
                    <a:pt x="69" y="81"/>
                    <a:pt x="68" y="81"/>
                    <a:pt x="68" y="81"/>
                  </a:cubicBezTo>
                  <a:cubicBezTo>
                    <a:pt x="68" y="81"/>
                    <a:pt x="68" y="82"/>
                    <a:pt x="68" y="82"/>
                  </a:cubicBezTo>
                  <a:cubicBezTo>
                    <a:pt x="67" y="82"/>
                    <a:pt x="67" y="82"/>
                    <a:pt x="67" y="83"/>
                  </a:cubicBezTo>
                  <a:cubicBezTo>
                    <a:pt x="67" y="83"/>
                    <a:pt x="66" y="84"/>
                    <a:pt x="66" y="84"/>
                  </a:cubicBezTo>
                  <a:cubicBezTo>
                    <a:pt x="66" y="85"/>
                    <a:pt x="66" y="86"/>
                    <a:pt x="65" y="87"/>
                  </a:cubicBezTo>
                  <a:cubicBezTo>
                    <a:pt x="65" y="88"/>
                    <a:pt x="65" y="88"/>
                    <a:pt x="65" y="88"/>
                  </a:cubicBezTo>
                  <a:cubicBezTo>
                    <a:pt x="65" y="88"/>
                    <a:pt x="65" y="88"/>
                    <a:pt x="65" y="89"/>
                  </a:cubicBezTo>
                  <a:cubicBezTo>
                    <a:pt x="65" y="89"/>
                    <a:pt x="65" y="88"/>
                    <a:pt x="64" y="88"/>
                  </a:cubicBezTo>
                  <a:cubicBezTo>
                    <a:pt x="64" y="88"/>
                    <a:pt x="64" y="89"/>
                    <a:pt x="64" y="89"/>
                  </a:cubicBezTo>
                  <a:cubicBezTo>
                    <a:pt x="63" y="89"/>
                    <a:pt x="63" y="89"/>
                    <a:pt x="63" y="89"/>
                  </a:cubicBezTo>
                  <a:cubicBezTo>
                    <a:pt x="63" y="89"/>
                    <a:pt x="63" y="91"/>
                    <a:pt x="62" y="90"/>
                  </a:cubicBezTo>
                  <a:cubicBezTo>
                    <a:pt x="62" y="90"/>
                    <a:pt x="62" y="89"/>
                    <a:pt x="62" y="90"/>
                  </a:cubicBezTo>
                  <a:cubicBezTo>
                    <a:pt x="62" y="90"/>
                    <a:pt x="62" y="90"/>
                    <a:pt x="62" y="90"/>
                  </a:cubicBezTo>
                  <a:cubicBezTo>
                    <a:pt x="61" y="91"/>
                    <a:pt x="61" y="91"/>
                    <a:pt x="61" y="91"/>
                  </a:cubicBezTo>
                  <a:cubicBezTo>
                    <a:pt x="60" y="91"/>
                    <a:pt x="60" y="91"/>
                    <a:pt x="60" y="91"/>
                  </a:cubicBezTo>
                  <a:cubicBezTo>
                    <a:pt x="60" y="91"/>
                    <a:pt x="59" y="92"/>
                    <a:pt x="59" y="92"/>
                  </a:cubicBezTo>
                  <a:cubicBezTo>
                    <a:pt x="58" y="93"/>
                    <a:pt x="58" y="95"/>
                    <a:pt x="57" y="93"/>
                  </a:cubicBezTo>
                  <a:cubicBezTo>
                    <a:pt x="57" y="93"/>
                    <a:pt x="57" y="92"/>
                    <a:pt x="56" y="92"/>
                  </a:cubicBezTo>
                  <a:cubicBezTo>
                    <a:pt x="56" y="92"/>
                    <a:pt x="57" y="94"/>
                    <a:pt x="57" y="94"/>
                  </a:cubicBezTo>
                  <a:cubicBezTo>
                    <a:pt x="56" y="94"/>
                    <a:pt x="56" y="94"/>
                    <a:pt x="56" y="94"/>
                  </a:cubicBezTo>
                  <a:cubicBezTo>
                    <a:pt x="55" y="94"/>
                    <a:pt x="55" y="94"/>
                    <a:pt x="55" y="94"/>
                  </a:cubicBezTo>
                  <a:cubicBezTo>
                    <a:pt x="55" y="94"/>
                    <a:pt x="55" y="95"/>
                    <a:pt x="55" y="95"/>
                  </a:cubicBezTo>
                  <a:cubicBezTo>
                    <a:pt x="55" y="96"/>
                    <a:pt x="55" y="96"/>
                    <a:pt x="54" y="96"/>
                  </a:cubicBezTo>
                  <a:cubicBezTo>
                    <a:pt x="54" y="96"/>
                    <a:pt x="54" y="97"/>
                    <a:pt x="54" y="97"/>
                  </a:cubicBezTo>
                  <a:cubicBezTo>
                    <a:pt x="53" y="97"/>
                    <a:pt x="54" y="98"/>
                    <a:pt x="53" y="98"/>
                  </a:cubicBezTo>
                  <a:cubicBezTo>
                    <a:pt x="53" y="98"/>
                    <a:pt x="53" y="97"/>
                    <a:pt x="52" y="97"/>
                  </a:cubicBezTo>
                  <a:cubicBezTo>
                    <a:pt x="52" y="97"/>
                    <a:pt x="52" y="97"/>
                    <a:pt x="52" y="97"/>
                  </a:cubicBezTo>
                  <a:cubicBezTo>
                    <a:pt x="52" y="97"/>
                    <a:pt x="53" y="97"/>
                    <a:pt x="52" y="98"/>
                  </a:cubicBezTo>
                  <a:cubicBezTo>
                    <a:pt x="52" y="98"/>
                    <a:pt x="51" y="98"/>
                    <a:pt x="51" y="98"/>
                  </a:cubicBezTo>
                  <a:cubicBezTo>
                    <a:pt x="51" y="98"/>
                    <a:pt x="51" y="98"/>
                    <a:pt x="51" y="99"/>
                  </a:cubicBezTo>
                  <a:cubicBezTo>
                    <a:pt x="51" y="99"/>
                    <a:pt x="50" y="99"/>
                    <a:pt x="50" y="99"/>
                  </a:cubicBezTo>
                  <a:cubicBezTo>
                    <a:pt x="50" y="100"/>
                    <a:pt x="50" y="100"/>
                    <a:pt x="50" y="100"/>
                  </a:cubicBezTo>
                  <a:cubicBezTo>
                    <a:pt x="49" y="100"/>
                    <a:pt x="49" y="100"/>
                    <a:pt x="48" y="101"/>
                  </a:cubicBezTo>
                  <a:cubicBezTo>
                    <a:pt x="49" y="101"/>
                    <a:pt x="50" y="101"/>
                    <a:pt x="50" y="101"/>
                  </a:cubicBezTo>
                  <a:cubicBezTo>
                    <a:pt x="50" y="101"/>
                    <a:pt x="49" y="101"/>
                    <a:pt x="49" y="102"/>
                  </a:cubicBezTo>
                  <a:cubicBezTo>
                    <a:pt x="50" y="102"/>
                    <a:pt x="50" y="102"/>
                    <a:pt x="50" y="103"/>
                  </a:cubicBezTo>
                  <a:cubicBezTo>
                    <a:pt x="50" y="103"/>
                    <a:pt x="49" y="103"/>
                    <a:pt x="49" y="103"/>
                  </a:cubicBezTo>
                  <a:cubicBezTo>
                    <a:pt x="49" y="103"/>
                    <a:pt x="49" y="102"/>
                    <a:pt x="48" y="103"/>
                  </a:cubicBezTo>
                  <a:cubicBezTo>
                    <a:pt x="48" y="103"/>
                    <a:pt x="48" y="103"/>
                    <a:pt x="48" y="103"/>
                  </a:cubicBezTo>
                  <a:cubicBezTo>
                    <a:pt x="48" y="104"/>
                    <a:pt x="47" y="103"/>
                    <a:pt x="47" y="103"/>
                  </a:cubicBezTo>
                  <a:cubicBezTo>
                    <a:pt x="46" y="104"/>
                    <a:pt x="46" y="101"/>
                    <a:pt x="45" y="101"/>
                  </a:cubicBezTo>
                  <a:cubicBezTo>
                    <a:pt x="45" y="102"/>
                    <a:pt x="45" y="102"/>
                    <a:pt x="46" y="103"/>
                  </a:cubicBezTo>
                  <a:cubicBezTo>
                    <a:pt x="46" y="104"/>
                    <a:pt x="47" y="105"/>
                    <a:pt x="47" y="105"/>
                  </a:cubicBezTo>
                  <a:cubicBezTo>
                    <a:pt x="46" y="105"/>
                    <a:pt x="46" y="105"/>
                    <a:pt x="46" y="106"/>
                  </a:cubicBezTo>
                  <a:cubicBezTo>
                    <a:pt x="46" y="106"/>
                    <a:pt x="46" y="106"/>
                    <a:pt x="46" y="106"/>
                  </a:cubicBezTo>
                  <a:cubicBezTo>
                    <a:pt x="47" y="107"/>
                    <a:pt x="46" y="107"/>
                    <a:pt x="46" y="107"/>
                  </a:cubicBezTo>
                  <a:cubicBezTo>
                    <a:pt x="46" y="107"/>
                    <a:pt x="46" y="108"/>
                    <a:pt x="46" y="108"/>
                  </a:cubicBezTo>
                  <a:cubicBezTo>
                    <a:pt x="45" y="108"/>
                    <a:pt x="45" y="108"/>
                    <a:pt x="45" y="108"/>
                  </a:cubicBezTo>
                  <a:cubicBezTo>
                    <a:pt x="45" y="108"/>
                    <a:pt x="45" y="108"/>
                    <a:pt x="44" y="108"/>
                  </a:cubicBezTo>
                  <a:cubicBezTo>
                    <a:pt x="44" y="108"/>
                    <a:pt x="45" y="109"/>
                    <a:pt x="44" y="109"/>
                  </a:cubicBezTo>
                  <a:cubicBezTo>
                    <a:pt x="44" y="109"/>
                    <a:pt x="44" y="109"/>
                    <a:pt x="44" y="109"/>
                  </a:cubicBezTo>
                  <a:cubicBezTo>
                    <a:pt x="43" y="108"/>
                    <a:pt x="43" y="108"/>
                    <a:pt x="43" y="108"/>
                  </a:cubicBezTo>
                  <a:cubicBezTo>
                    <a:pt x="42" y="108"/>
                    <a:pt x="42" y="108"/>
                    <a:pt x="42" y="109"/>
                  </a:cubicBezTo>
                  <a:cubicBezTo>
                    <a:pt x="42" y="109"/>
                    <a:pt x="42" y="110"/>
                    <a:pt x="42" y="110"/>
                  </a:cubicBezTo>
                  <a:cubicBezTo>
                    <a:pt x="42" y="110"/>
                    <a:pt x="43" y="110"/>
                    <a:pt x="43" y="111"/>
                  </a:cubicBezTo>
                  <a:cubicBezTo>
                    <a:pt x="43" y="111"/>
                    <a:pt x="43" y="111"/>
                    <a:pt x="43" y="111"/>
                  </a:cubicBezTo>
                  <a:cubicBezTo>
                    <a:pt x="43" y="111"/>
                    <a:pt x="44" y="111"/>
                    <a:pt x="44" y="112"/>
                  </a:cubicBezTo>
                  <a:cubicBezTo>
                    <a:pt x="44" y="112"/>
                    <a:pt x="44" y="112"/>
                    <a:pt x="43" y="112"/>
                  </a:cubicBezTo>
                  <a:cubicBezTo>
                    <a:pt x="43" y="113"/>
                    <a:pt x="43" y="113"/>
                    <a:pt x="43" y="113"/>
                  </a:cubicBezTo>
                  <a:cubicBezTo>
                    <a:pt x="43" y="114"/>
                    <a:pt x="43" y="115"/>
                    <a:pt x="43" y="115"/>
                  </a:cubicBezTo>
                  <a:cubicBezTo>
                    <a:pt x="43" y="115"/>
                    <a:pt x="42" y="116"/>
                    <a:pt x="42" y="116"/>
                  </a:cubicBezTo>
                  <a:cubicBezTo>
                    <a:pt x="42" y="117"/>
                    <a:pt x="42" y="116"/>
                    <a:pt x="42" y="117"/>
                  </a:cubicBezTo>
                  <a:cubicBezTo>
                    <a:pt x="42" y="117"/>
                    <a:pt x="42" y="117"/>
                    <a:pt x="42" y="118"/>
                  </a:cubicBezTo>
                  <a:cubicBezTo>
                    <a:pt x="42" y="118"/>
                    <a:pt x="42" y="118"/>
                    <a:pt x="42" y="118"/>
                  </a:cubicBezTo>
                  <a:cubicBezTo>
                    <a:pt x="42" y="118"/>
                    <a:pt x="42" y="118"/>
                    <a:pt x="42" y="118"/>
                  </a:cubicBezTo>
                  <a:cubicBezTo>
                    <a:pt x="42" y="119"/>
                    <a:pt x="43" y="119"/>
                    <a:pt x="43" y="119"/>
                  </a:cubicBezTo>
                  <a:cubicBezTo>
                    <a:pt x="43" y="120"/>
                    <a:pt x="43" y="120"/>
                    <a:pt x="43" y="120"/>
                  </a:cubicBezTo>
                  <a:cubicBezTo>
                    <a:pt x="42" y="120"/>
                    <a:pt x="42" y="119"/>
                    <a:pt x="42" y="119"/>
                  </a:cubicBezTo>
                  <a:cubicBezTo>
                    <a:pt x="41" y="119"/>
                    <a:pt x="42" y="120"/>
                    <a:pt x="42" y="120"/>
                  </a:cubicBezTo>
                  <a:cubicBezTo>
                    <a:pt x="41" y="120"/>
                    <a:pt x="42" y="121"/>
                    <a:pt x="41" y="121"/>
                  </a:cubicBezTo>
                  <a:cubicBezTo>
                    <a:pt x="40" y="122"/>
                    <a:pt x="41" y="122"/>
                    <a:pt x="41" y="122"/>
                  </a:cubicBezTo>
                  <a:cubicBezTo>
                    <a:pt x="41" y="123"/>
                    <a:pt x="41" y="123"/>
                    <a:pt x="41" y="124"/>
                  </a:cubicBezTo>
                  <a:cubicBezTo>
                    <a:pt x="42" y="125"/>
                    <a:pt x="41" y="125"/>
                    <a:pt x="41" y="126"/>
                  </a:cubicBezTo>
                  <a:cubicBezTo>
                    <a:pt x="41" y="126"/>
                    <a:pt x="41" y="126"/>
                    <a:pt x="41" y="127"/>
                  </a:cubicBezTo>
                  <a:cubicBezTo>
                    <a:pt x="41" y="127"/>
                    <a:pt x="41" y="127"/>
                    <a:pt x="41" y="128"/>
                  </a:cubicBezTo>
                  <a:cubicBezTo>
                    <a:pt x="41" y="128"/>
                    <a:pt x="41" y="129"/>
                    <a:pt x="41" y="129"/>
                  </a:cubicBezTo>
                  <a:cubicBezTo>
                    <a:pt x="41" y="130"/>
                    <a:pt x="41" y="130"/>
                    <a:pt x="42" y="131"/>
                  </a:cubicBezTo>
                  <a:cubicBezTo>
                    <a:pt x="42" y="132"/>
                    <a:pt x="42" y="133"/>
                    <a:pt x="42" y="133"/>
                  </a:cubicBezTo>
                  <a:cubicBezTo>
                    <a:pt x="42" y="133"/>
                    <a:pt x="41" y="133"/>
                    <a:pt x="41" y="134"/>
                  </a:cubicBezTo>
                  <a:cubicBezTo>
                    <a:pt x="41" y="134"/>
                    <a:pt x="42" y="135"/>
                    <a:pt x="42" y="135"/>
                  </a:cubicBezTo>
                  <a:cubicBezTo>
                    <a:pt x="43" y="135"/>
                    <a:pt x="43" y="134"/>
                    <a:pt x="44" y="134"/>
                  </a:cubicBezTo>
                  <a:cubicBezTo>
                    <a:pt x="44" y="135"/>
                    <a:pt x="44" y="135"/>
                    <a:pt x="44" y="136"/>
                  </a:cubicBezTo>
                  <a:cubicBezTo>
                    <a:pt x="44" y="136"/>
                    <a:pt x="44" y="137"/>
                    <a:pt x="45" y="136"/>
                  </a:cubicBezTo>
                  <a:cubicBezTo>
                    <a:pt x="45" y="136"/>
                    <a:pt x="45" y="135"/>
                    <a:pt x="45" y="135"/>
                  </a:cubicBezTo>
                  <a:cubicBezTo>
                    <a:pt x="46" y="135"/>
                    <a:pt x="46" y="135"/>
                    <a:pt x="46" y="135"/>
                  </a:cubicBezTo>
                  <a:cubicBezTo>
                    <a:pt x="47" y="136"/>
                    <a:pt x="46" y="136"/>
                    <a:pt x="46" y="136"/>
                  </a:cubicBezTo>
                  <a:cubicBezTo>
                    <a:pt x="47" y="136"/>
                    <a:pt x="47" y="137"/>
                    <a:pt x="47" y="137"/>
                  </a:cubicBezTo>
                  <a:cubicBezTo>
                    <a:pt x="47" y="137"/>
                    <a:pt x="48" y="137"/>
                    <a:pt x="48" y="138"/>
                  </a:cubicBezTo>
                  <a:cubicBezTo>
                    <a:pt x="48" y="138"/>
                    <a:pt x="48" y="138"/>
                    <a:pt x="48" y="138"/>
                  </a:cubicBezTo>
                  <a:cubicBezTo>
                    <a:pt x="48" y="138"/>
                    <a:pt x="48" y="138"/>
                    <a:pt x="48" y="138"/>
                  </a:cubicBezTo>
                  <a:cubicBezTo>
                    <a:pt x="49" y="139"/>
                    <a:pt x="49" y="138"/>
                    <a:pt x="49" y="137"/>
                  </a:cubicBezTo>
                  <a:cubicBezTo>
                    <a:pt x="49" y="137"/>
                    <a:pt x="49" y="136"/>
                    <a:pt x="49" y="136"/>
                  </a:cubicBezTo>
                  <a:cubicBezTo>
                    <a:pt x="50" y="137"/>
                    <a:pt x="50" y="138"/>
                    <a:pt x="50" y="138"/>
                  </a:cubicBezTo>
                  <a:cubicBezTo>
                    <a:pt x="50" y="138"/>
                    <a:pt x="51" y="138"/>
                    <a:pt x="50" y="139"/>
                  </a:cubicBezTo>
                  <a:cubicBezTo>
                    <a:pt x="50" y="139"/>
                    <a:pt x="50" y="139"/>
                    <a:pt x="50" y="139"/>
                  </a:cubicBezTo>
                  <a:cubicBezTo>
                    <a:pt x="49" y="139"/>
                    <a:pt x="51" y="139"/>
                    <a:pt x="50" y="140"/>
                  </a:cubicBezTo>
                  <a:cubicBezTo>
                    <a:pt x="50" y="140"/>
                    <a:pt x="49" y="140"/>
                    <a:pt x="50" y="140"/>
                  </a:cubicBezTo>
                  <a:cubicBezTo>
                    <a:pt x="50" y="141"/>
                    <a:pt x="50" y="141"/>
                    <a:pt x="50" y="141"/>
                  </a:cubicBezTo>
                  <a:cubicBezTo>
                    <a:pt x="50" y="141"/>
                    <a:pt x="50" y="141"/>
                    <a:pt x="50" y="142"/>
                  </a:cubicBezTo>
                  <a:cubicBezTo>
                    <a:pt x="51" y="142"/>
                    <a:pt x="51" y="141"/>
                    <a:pt x="51" y="141"/>
                  </a:cubicBezTo>
                  <a:cubicBezTo>
                    <a:pt x="52" y="141"/>
                    <a:pt x="52" y="143"/>
                    <a:pt x="53" y="144"/>
                  </a:cubicBezTo>
                  <a:cubicBezTo>
                    <a:pt x="53" y="144"/>
                    <a:pt x="54" y="145"/>
                    <a:pt x="53" y="145"/>
                  </a:cubicBezTo>
                  <a:cubicBezTo>
                    <a:pt x="53" y="145"/>
                    <a:pt x="52" y="145"/>
                    <a:pt x="52" y="146"/>
                  </a:cubicBezTo>
                  <a:cubicBezTo>
                    <a:pt x="52" y="146"/>
                    <a:pt x="53" y="146"/>
                    <a:pt x="54" y="146"/>
                  </a:cubicBezTo>
                  <a:cubicBezTo>
                    <a:pt x="54" y="147"/>
                    <a:pt x="53" y="147"/>
                    <a:pt x="53" y="147"/>
                  </a:cubicBezTo>
                  <a:cubicBezTo>
                    <a:pt x="52" y="147"/>
                    <a:pt x="52" y="148"/>
                    <a:pt x="51" y="148"/>
                  </a:cubicBezTo>
                  <a:cubicBezTo>
                    <a:pt x="50" y="148"/>
                    <a:pt x="50" y="150"/>
                    <a:pt x="49" y="150"/>
                  </a:cubicBezTo>
                  <a:cubicBezTo>
                    <a:pt x="49" y="150"/>
                    <a:pt x="49" y="150"/>
                    <a:pt x="48" y="151"/>
                  </a:cubicBezTo>
                  <a:cubicBezTo>
                    <a:pt x="48" y="151"/>
                    <a:pt x="47" y="151"/>
                    <a:pt x="47" y="152"/>
                  </a:cubicBezTo>
                  <a:cubicBezTo>
                    <a:pt x="45" y="152"/>
                    <a:pt x="45" y="150"/>
                    <a:pt x="44" y="150"/>
                  </a:cubicBezTo>
                  <a:cubicBezTo>
                    <a:pt x="44" y="149"/>
                    <a:pt x="44" y="149"/>
                    <a:pt x="43" y="149"/>
                  </a:cubicBezTo>
                  <a:cubicBezTo>
                    <a:pt x="43" y="149"/>
                    <a:pt x="43" y="149"/>
                    <a:pt x="43" y="149"/>
                  </a:cubicBezTo>
                  <a:cubicBezTo>
                    <a:pt x="42" y="149"/>
                    <a:pt x="43" y="149"/>
                    <a:pt x="42" y="150"/>
                  </a:cubicBezTo>
                  <a:cubicBezTo>
                    <a:pt x="41" y="150"/>
                    <a:pt x="41" y="149"/>
                    <a:pt x="40" y="149"/>
                  </a:cubicBezTo>
                  <a:cubicBezTo>
                    <a:pt x="40" y="148"/>
                    <a:pt x="40" y="148"/>
                    <a:pt x="39" y="149"/>
                  </a:cubicBezTo>
                  <a:cubicBezTo>
                    <a:pt x="39" y="148"/>
                    <a:pt x="38" y="149"/>
                    <a:pt x="38" y="149"/>
                  </a:cubicBezTo>
                  <a:cubicBezTo>
                    <a:pt x="37" y="149"/>
                    <a:pt x="36" y="147"/>
                    <a:pt x="36" y="149"/>
                  </a:cubicBezTo>
                  <a:cubicBezTo>
                    <a:pt x="36" y="149"/>
                    <a:pt x="36" y="149"/>
                    <a:pt x="36" y="149"/>
                  </a:cubicBezTo>
                  <a:cubicBezTo>
                    <a:pt x="36" y="150"/>
                    <a:pt x="35" y="150"/>
                    <a:pt x="35" y="150"/>
                  </a:cubicBezTo>
                  <a:cubicBezTo>
                    <a:pt x="35" y="150"/>
                    <a:pt x="33" y="149"/>
                    <a:pt x="33" y="149"/>
                  </a:cubicBezTo>
                  <a:cubicBezTo>
                    <a:pt x="32" y="150"/>
                    <a:pt x="34" y="150"/>
                    <a:pt x="35" y="150"/>
                  </a:cubicBezTo>
                  <a:cubicBezTo>
                    <a:pt x="36" y="150"/>
                    <a:pt x="37" y="150"/>
                    <a:pt x="38" y="150"/>
                  </a:cubicBezTo>
                  <a:cubicBezTo>
                    <a:pt x="38" y="151"/>
                    <a:pt x="39" y="152"/>
                    <a:pt x="39" y="151"/>
                  </a:cubicBezTo>
                  <a:cubicBezTo>
                    <a:pt x="39" y="150"/>
                    <a:pt x="38" y="150"/>
                    <a:pt x="38" y="150"/>
                  </a:cubicBezTo>
                  <a:cubicBezTo>
                    <a:pt x="39" y="149"/>
                    <a:pt x="40" y="151"/>
                    <a:pt x="40" y="151"/>
                  </a:cubicBezTo>
                  <a:cubicBezTo>
                    <a:pt x="41" y="151"/>
                    <a:pt x="41" y="151"/>
                    <a:pt x="41" y="152"/>
                  </a:cubicBezTo>
                  <a:cubicBezTo>
                    <a:pt x="42" y="152"/>
                    <a:pt x="42" y="152"/>
                    <a:pt x="42" y="153"/>
                  </a:cubicBezTo>
                  <a:cubicBezTo>
                    <a:pt x="42" y="153"/>
                    <a:pt x="42" y="152"/>
                    <a:pt x="43" y="152"/>
                  </a:cubicBezTo>
                  <a:cubicBezTo>
                    <a:pt x="43" y="152"/>
                    <a:pt x="43" y="153"/>
                    <a:pt x="44" y="153"/>
                  </a:cubicBezTo>
                  <a:cubicBezTo>
                    <a:pt x="44" y="153"/>
                    <a:pt x="44" y="153"/>
                    <a:pt x="45" y="153"/>
                  </a:cubicBezTo>
                  <a:cubicBezTo>
                    <a:pt x="45" y="153"/>
                    <a:pt x="45" y="153"/>
                    <a:pt x="46" y="153"/>
                  </a:cubicBezTo>
                  <a:cubicBezTo>
                    <a:pt x="46" y="152"/>
                    <a:pt x="46" y="152"/>
                    <a:pt x="46" y="152"/>
                  </a:cubicBezTo>
                  <a:cubicBezTo>
                    <a:pt x="47" y="152"/>
                    <a:pt x="47" y="152"/>
                    <a:pt x="47" y="152"/>
                  </a:cubicBezTo>
                  <a:cubicBezTo>
                    <a:pt x="48" y="152"/>
                    <a:pt x="48" y="152"/>
                    <a:pt x="48" y="152"/>
                  </a:cubicBezTo>
                  <a:cubicBezTo>
                    <a:pt x="48" y="152"/>
                    <a:pt x="48" y="152"/>
                    <a:pt x="48" y="152"/>
                  </a:cubicBezTo>
                  <a:cubicBezTo>
                    <a:pt x="48" y="152"/>
                    <a:pt x="48" y="153"/>
                    <a:pt x="48" y="153"/>
                  </a:cubicBezTo>
                  <a:cubicBezTo>
                    <a:pt x="49" y="153"/>
                    <a:pt x="49" y="153"/>
                    <a:pt x="49" y="154"/>
                  </a:cubicBezTo>
                  <a:cubicBezTo>
                    <a:pt x="49" y="154"/>
                    <a:pt x="49" y="155"/>
                    <a:pt x="49" y="155"/>
                  </a:cubicBezTo>
                  <a:cubicBezTo>
                    <a:pt x="48" y="155"/>
                    <a:pt x="48" y="155"/>
                    <a:pt x="47" y="155"/>
                  </a:cubicBezTo>
                  <a:cubicBezTo>
                    <a:pt x="47" y="156"/>
                    <a:pt x="47" y="156"/>
                    <a:pt x="46" y="156"/>
                  </a:cubicBezTo>
                  <a:cubicBezTo>
                    <a:pt x="46" y="157"/>
                    <a:pt x="46" y="157"/>
                    <a:pt x="46" y="157"/>
                  </a:cubicBezTo>
                  <a:cubicBezTo>
                    <a:pt x="45" y="157"/>
                    <a:pt x="45" y="157"/>
                    <a:pt x="45" y="157"/>
                  </a:cubicBezTo>
                  <a:cubicBezTo>
                    <a:pt x="45" y="156"/>
                    <a:pt x="45" y="155"/>
                    <a:pt x="45" y="154"/>
                  </a:cubicBezTo>
                  <a:cubicBezTo>
                    <a:pt x="44" y="155"/>
                    <a:pt x="44" y="156"/>
                    <a:pt x="44" y="157"/>
                  </a:cubicBezTo>
                  <a:cubicBezTo>
                    <a:pt x="44" y="157"/>
                    <a:pt x="44" y="157"/>
                    <a:pt x="44" y="157"/>
                  </a:cubicBezTo>
                  <a:cubicBezTo>
                    <a:pt x="44" y="158"/>
                    <a:pt x="44" y="158"/>
                    <a:pt x="43" y="158"/>
                  </a:cubicBezTo>
                  <a:cubicBezTo>
                    <a:pt x="43" y="159"/>
                    <a:pt x="42" y="160"/>
                    <a:pt x="41" y="159"/>
                  </a:cubicBezTo>
                  <a:cubicBezTo>
                    <a:pt x="40" y="160"/>
                    <a:pt x="40" y="160"/>
                    <a:pt x="40" y="160"/>
                  </a:cubicBezTo>
                  <a:cubicBezTo>
                    <a:pt x="40" y="161"/>
                    <a:pt x="40" y="161"/>
                    <a:pt x="40" y="161"/>
                  </a:cubicBezTo>
                  <a:cubicBezTo>
                    <a:pt x="39" y="161"/>
                    <a:pt x="39" y="161"/>
                    <a:pt x="38" y="161"/>
                  </a:cubicBezTo>
                  <a:cubicBezTo>
                    <a:pt x="37" y="161"/>
                    <a:pt x="36" y="161"/>
                    <a:pt x="36" y="161"/>
                  </a:cubicBezTo>
                  <a:cubicBezTo>
                    <a:pt x="35" y="161"/>
                    <a:pt x="34" y="161"/>
                    <a:pt x="35" y="161"/>
                  </a:cubicBezTo>
                  <a:cubicBezTo>
                    <a:pt x="35" y="161"/>
                    <a:pt x="37" y="161"/>
                    <a:pt x="37" y="161"/>
                  </a:cubicBezTo>
                  <a:cubicBezTo>
                    <a:pt x="38" y="162"/>
                    <a:pt x="39" y="162"/>
                    <a:pt x="39" y="162"/>
                  </a:cubicBezTo>
                  <a:cubicBezTo>
                    <a:pt x="40" y="164"/>
                    <a:pt x="37" y="163"/>
                    <a:pt x="36" y="163"/>
                  </a:cubicBezTo>
                  <a:cubicBezTo>
                    <a:pt x="36" y="163"/>
                    <a:pt x="38" y="164"/>
                    <a:pt x="38" y="164"/>
                  </a:cubicBezTo>
                  <a:cubicBezTo>
                    <a:pt x="38" y="164"/>
                    <a:pt x="39" y="164"/>
                    <a:pt x="39" y="165"/>
                  </a:cubicBezTo>
                  <a:cubicBezTo>
                    <a:pt x="39" y="165"/>
                    <a:pt x="39" y="165"/>
                    <a:pt x="38" y="165"/>
                  </a:cubicBezTo>
                  <a:cubicBezTo>
                    <a:pt x="38" y="166"/>
                    <a:pt x="38" y="166"/>
                    <a:pt x="39" y="166"/>
                  </a:cubicBezTo>
                  <a:cubicBezTo>
                    <a:pt x="39" y="167"/>
                    <a:pt x="39" y="167"/>
                    <a:pt x="38" y="167"/>
                  </a:cubicBezTo>
                  <a:cubicBezTo>
                    <a:pt x="38" y="167"/>
                    <a:pt x="38" y="166"/>
                    <a:pt x="37" y="166"/>
                  </a:cubicBezTo>
                  <a:cubicBezTo>
                    <a:pt x="37" y="167"/>
                    <a:pt x="38" y="168"/>
                    <a:pt x="38" y="168"/>
                  </a:cubicBezTo>
                  <a:cubicBezTo>
                    <a:pt x="38" y="169"/>
                    <a:pt x="38" y="169"/>
                    <a:pt x="38" y="169"/>
                  </a:cubicBezTo>
                  <a:cubicBezTo>
                    <a:pt x="38" y="170"/>
                    <a:pt x="38" y="170"/>
                    <a:pt x="38" y="170"/>
                  </a:cubicBezTo>
                  <a:cubicBezTo>
                    <a:pt x="37" y="171"/>
                    <a:pt x="37" y="170"/>
                    <a:pt x="37" y="169"/>
                  </a:cubicBezTo>
                  <a:cubicBezTo>
                    <a:pt x="36" y="170"/>
                    <a:pt x="37" y="170"/>
                    <a:pt x="37" y="170"/>
                  </a:cubicBezTo>
                  <a:cubicBezTo>
                    <a:pt x="37" y="170"/>
                    <a:pt x="36" y="170"/>
                    <a:pt x="36" y="170"/>
                  </a:cubicBezTo>
                  <a:cubicBezTo>
                    <a:pt x="36" y="171"/>
                    <a:pt x="37" y="171"/>
                    <a:pt x="37" y="172"/>
                  </a:cubicBezTo>
                  <a:cubicBezTo>
                    <a:pt x="37" y="172"/>
                    <a:pt x="38" y="173"/>
                    <a:pt x="38" y="173"/>
                  </a:cubicBezTo>
                  <a:cubicBezTo>
                    <a:pt x="38" y="173"/>
                    <a:pt x="37" y="173"/>
                    <a:pt x="37" y="173"/>
                  </a:cubicBezTo>
                  <a:cubicBezTo>
                    <a:pt x="37" y="173"/>
                    <a:pt x="37" y="174"/>
                    <a:pt x="37" y="174"/>
                  </a:cubicBezTo>
                  <a:cubicBezTo>
                    <a:pt x="37" y="174"/>
                    <a:pt x="36" y="174"/>
                    <a:pt x="36" y="174"/>
                  </a:cubicBezTo>
                  <a:cubicBezTo>
                    <a:pt x="36" y="175"/>
                    <a:pt x="37" y="175"/>
                    <a:pt x="37" y="175"/>
                  </a:cubicBezTo>
                  <a:cubicBezTo>
                    <a:pt x="38" y="175"/>
                    <a:pt x="38" y="176"/>
                    <a:pt x="38" y="176"/>
                  </a:cubicBezTo>
                  <a:cubicBezTo>
                    <a:pt x="37" y="177"/>
                    <a:pt x="37" y="177"/>
                    <a:pt x="37" y="177"/>
                  </a:cubicBezTo>
                  <a:cubicBezTo>
                    <a:pt x="37" y="177"/>
                    <a:pt x="37" y="177"/>
                    <a:pt x="37" y="178"/>
                  </a:cubicBezTo>
                  <a:cubicBezTo>
                    <a:pt x="36" y="178"/>
                    <a:pt x="36" y="179"/>
                    <a:pt x="36" y="180"/>
                  </a:cubicBezTo>
                  <a:cubicBezTo>
                    <a:pt x="36" y="180"/>
                    <a:pt x="38" y="181"/>
                    <a:pt x="36" y="181"/>
                  </a:cubicBezTo>
                  <a:cubicBezTo>
                    <a:pt x="36" y="182"/>
                    <a:pt x="36" y="183"/>
                    <a:pt x="36" y="183"/>
                  </a:cubicBezTo>
                  <a:cubicBezTo>
                    <a:pt x="36" y="184"/>
                    <a:pt x="36" y="184"/>
                    <a:pt x="36" y="184"/>
                  </a:cubicBezTo>
                  <a:cubicBezTo>
                    <a:pt x="36" y="184"/>
                    <a:pt x="36" y="184"/>
                    <a:pt x="36" y="184"/>
                  </a:cubicBezTo>
                  <a:cubicBezTo>
                    <a:pt x="36" y="185"/>
                    <a:pt x="36" y="185"/>
                    <a:pt x="36" y="185"/>
                  </a:cubicBezTo>
                  <a:cubicBezTo>
                    <a:pt x="36" y="185"/>
                    <a:pt x="36" y="185"/>
                    <a:pt x="36" y="185"/>
                  </a:cubicBezTo>
                  <a:cubicBezTo>
                    <a:pt x="36" y="185"/>
                    <a:pt x="36" y="185"/>
                    <a:pt x="36" y="186"/>
                  </a:cubicBezTo>
                  <a:cubicBezTo>
                    <a:pt x="35" y="186"/>
                    <a:pt x="35" y="186"/>
                    <a:pt x="35" y="187"/>
                  </a:cubicBezTo>
                  <a:cubicBezTo>
                    <a:pt x="34" y="187"/>
                    <a:pt x="35" y="187"/>
                    <a:pt x="34" y="187"/>
                  </a:cubicBezTo>
                  <a:cubicBezTo>
                    <a:pt x="34" y="188"/>
                    <a:pt x="34" y="188"/>
                    <a:pt x="34" y="188"/>
                  </a:cubicBezTo>
                  <a:cubicBezTo>
                    <a:pt x="34" y="188"/>
                    <a:pt x="34" y="189"/>
                    <a:pt x="34" y="189"/>
                  </a:cubicBezTo>
                  <a:cubicBezTo>
                    <a:pt x="34" y="190"/>
                    <a:pt x="34" y="190"/>
                    <a:pt x="33" y="190"/>
                  </a:cubicBezTo>
                  <a:cubicBezTo>
                    <a:pt x="33" y="191"/>
                    <a:pt x="33" y="191"/>
                    <a:pt x="33" y="192"/>
                  </a:cubicBezTo>
                  <a:cubicBezTo>
                    <a:pt x="32" y="192"/>
                    <a:pt x="32" y="193"/>
                    <a:pt x="32" y="192"/>
                  </a:cubicBezTo>
                  <a:cubicBezTo>
                    <a:pt x="31" y="192"/>
                    <a:pt x="30" y="191"/>
                    <a:pt x="30" y="192"/>
                  </a:cubicBezTo>
                  <a:cubicBezTo>
                    <a:pt x="29" y="192"/>
                    <a:pt x="29" y="192"/>
                    <a:pt x="29" y="192"/>
                  </a:cubicBezTo>
                  <a:cubicBezTo>
                    <a:pt x="29" y="192"/>
                    <a:pt x="29" y="192"/>
                    <a:pt x="28" y="192"/>
                  </a:cubicBezTo>
                  <a:cubicBezTo>
                    <a:pt x="28" y="192"/>
                    <a:pt x="28" y="192"/>
                    <a:pt x="28" y="192"/>
                  </a:cubicBezTo>
                  <a:cubicBezTo>
                    <a:pt x="28" y="192"/>
                    <a:pt x="27" y="192"/>
                    <a:pt x="27" y="192"/>
                  </a:cubicBezTo>
                  <a:cubicBezTo>
                    <a:pt x="27" y="192"/>
                    <a:pt x="26" y="192"/>
                    <a:pt x="26" y="192"/>
                  </a:cubicBezTo>
                  <a:cubicBezTo>
                    <a:pt x="25" y="192"/>
                    <a:pt x="25" y="192"/>
                    <a:pt x="24" y="192"/>
                  </a:cubicBezTo>
                  <a:cubicBezTo>
                    <a:pt x="24" y="192"/>
                    <a:pt x="25" y="193"/>
                    <a:pt x="24" y="194"/>
                  </a:cubicBezTo>
                  <a:cubicBezTo>
                    <a:pt x="24" y="194"/>
                    <a:pt x="23" y="193"/>
                    <a:pt x="23" y="193"/>
                  </a:cubicBezTo>
                  <a:cubicBezTo>
                    <a:pt x="23" y="193"/>
                    <a:pt x="23" y="194"/>
                    <a:pt x="23" y="194"/>
                  </a:cubicBezTo>
                  <a:cubicBezTo>
                    <a:pt x="22" y="195"/>
                    <a:pt x="21" y="196"/>
                    <a:pt x="21" y="197"/>
                  </a:cubicBezTo>
                  <a:cubicBezTo>
                    <a:pt x="21" y="198"/>
                    <a:pt x="22" y="199"/>
                    <a:pt x="22" y="200"/>
                  </a:cubicBezTo>
                  <a:cubicBezTo>
                    <a:pt x="22" y="200"/>
                    <a:pt x="21" y="201"/>
                    <a:pt x="21" y="201"/>
                  </a:cubicBezTo>
                  <a:cubicBezTo>
                    <a:pt x="20" y="202"/>
                    <a:pt x="20" y="201"/>
                    <a:pt x="19" y="201"/>
                  </a:cubicBezTo>
                  <a:cubicBezTo>
                    <a:pt x="19" y="201"/>
                    <a:pt x="19" y="201"/>
                    <a:pt x="18" y="201"/>
                  </a:cubicBezTo>
                  <a:cubicBezTo>
                    <a:pt x="17" y="201"/>
                    <a:pt x="17" y="201"/>
                    <a:pt x="16" y="201"/>
                  </a:cubicBezTo>
                  <a:cubicBezTo>
                    <a:pt x="15" y="202"/>
                    <a:pt x="13" y="202"/>
                    <a:pt x="13" y="201"/>
                  </a:cubicBezTo>
                  <a:cubicBezTo>
                    <a:pt x="13" y="200"/>
                    <a:pt x="12" y="199"/>
                    <a:pt x="13" y="199"/>
                  </a:cubicBezTo>
                  <a:cubicBezTo>
                    <a:pt x="13" y="198"/>
                    <a:pt x="13" y="198"/>
                    <a:pt x="13" y="198"/>
                  </a:cubicBezTo>
                  <a:cubicBezTo>
                    <a:pt x="13" y="197"/>
                    <a:pt x="13" y="197"/>
                    <a:pt x="13" y="197"/>
                  </a:cubicBezTo>
                  <a:cubicBezTo>
                    <a:pt x="12" y="197"/>
                    <a:pt x="12" y="196"/>
                    <a:pt x="12" y="196"/>
                  </a:cubicBezTo>
                  <a:cubicBezTo>
                    <a:pt x="12" y="195"/>
                    <a:pt x="12" y="195"/>
                    <a:pt x="11" y="195"/>
                  </a:cubicBezTo>
                  <a:cubicBezTo>
                    <a:pt x="11" y="194"/>
                    <a:pt x="11" y="193"/>
                    <a:pt x="11" y="192"/>
                  </a:cubicBezTo>
                  <a:cubicBezTo>
                    <a:pt x="10" y="192"/>
                    <a:pt x="10" y="191"/>
                    <a:pt x="9" y="190"/>
                  </a:cubicBezTo>
                  <a:cubicBezTo>
                    <a:pt x="10" y="190"/>
                    <a:pt x="11" y="191"/>
                    <a:pt x="11" y="191"/>
                  </a:cubicBezTo>
                  <a:cubicBezTo>
                    <a:pt x="12" y="191"/>
                    <a:pt x="12" y="191"/>
                    <a:pt x="11" y="190"/>
                  </a:cubicBezTo>
                  <a:cubicBezTo>
                    <a:pt x="11" y="190"/>
                    <a:pt x="10" y="189"/>
                    <a:pt x="11" y="188"/>
                  </a:cubicBezTo>
                  <a:cubicBezTo>
                    <a:pt x="11" y="188"/>
                    <a:pt x="12" y="189"/>
                    <a:pt x="12" y="188"/>
                  </a:cubicBezTo>
                  <a:cubicBezTo>
                    <a:pt x="12" y="187"/>
                    <a:pt x="12" y="187"/>
                    <a:pt x="12" y="186"/>
                  </a:cubicBezTo>
                  <a:cubicBezTo>
                    <a:pt x="12" y="186"/>
                    <a:pt x="12" y="186"/>
                    <a:pt x="11" y="186"/>
                  </a:cubicBezTo>
                  <a:cubicBezTo>
                    <a:pt x="10" y="186"/>
                    <a:pt x="10" y="185"/>
                    <a:pt x="10" y="184"/>
                  </a:cubicBezTo>
                  <a:cubicBezTo>
                    <a:pt x="10" y="183"/>
                    <a:pt x="9" y="183"/>
                    <a:pt x="8" y="182"/>
                  </a:cubicBezTo>
                  <a:cubicBezTo>
                    <a:pt x="8" y="182"/>
                    <a:pt x="8" y="182"/>
                    <a:pt x="8" y="181"/>
                  </a:cubicBezTo>
                  <a:cubicBezTo>
                    <a:pt x="8" y="181"/>
                    <a:pt x="8" y="180"/>
                    <a:pt x="7" y="180"/>
                  </a:cubicBezTo>
                  <a:cubicBezTo>
                    <a:pt x="7" y="179"/>
                    <a:pt x="7" y="178"/>
                    <a:pt x="7" y="177"/>
                  </a:cubicBezTo>
                  <a:cubicBezTo>
                    <a:pt x="7" y="177"/>
                    <a:pt x="7" y="176"/>
                    <a:pt x="6" y="176"/>
                  </a:cubicBezTo>
                  <a:cubicBezTo>
                    <a:pt x="6" y="176"/>
                    <a:pt x="6" y="177"/>
                    <a:pt x="6" y="177"/>
                  </a:cubicBezTo>
                  <a:cubicBezTo>
                    <a:pt x="6" y="176"/>
                    <a:pt x="6" y="176"/>
                    <a:pt x="5" y="175"/>
                  </a:cubicBezTo>
                  <a:cubicBezTo>
                    <a:pt x="5" y="174"/>
                    <a:pt x="5" y="173"/>
                    <a:pt x="5" y="173"/>
                  </a:cubicBezTo>
                  <a:cubicBezTo>
                    <a:pt x="5" y="173"/>
                    <a:pt x="4" y="173"/>
                    <a:pt x="4" y="172"/>
                  </a:cubicBezTo>
                  <a:cubicBezTo>
                    <a:pt x="4" y="172"/>
                    <a:pt x="5" y="172"/>
                    <a:pt x="5" y="172"/>
                  </a:cubicBezTo>
                  <a:cubicBezTo>
                    <a:pt x="5" y="171"/>
                    <a:pt x="4" y="171"/>
                    <a:pt x="4" y="171"/>
                  </a:cubicBezTo>
                  <a:cubicBezTo>
                    <a:pt x="4" y="170"/>
                    <a:pt x="5" y="170"/>
                    <a:pt x="5" y="169"/>
                  </a:cubicBezTo>
                  <a:cubicBezTo>
                    <a:pt x="5" y="169"/>
                    <a:pt x="5" y="168"/>
                    <a:pt x="5" y="168"/>
                  </a:cubicBezTo>
                  <a:cubicBezTo>
                    <a:pt x="5" y="167"/>
                    <a:pt x="5" y="166"/>
                    <a:pt x="5" y="165"/>
                  </a:cubicBezTo>
                  <a:cubicBezTo>
                    <a:pt x="5" y="164"/>
                    <a:pt x="4" y="165"/>
                    <a:pt x="4" y="166"/>
                  </a:cubicBezTo>
                  <a:cubicBezTo>
                    <a:pt x="2" y="167"/>
                    <a:pt x="3" y="165"/>
                    <a:pt x="3" y="165"/>
                  </a:cubicBezTo>
                  <a:cubicBezTo>
                    <a:pt x="3" y="164"/>
                    <a:pt x="2" y="165"/>
                    <a:pt x="2" y="165"/>
                  </a:cubicBezTo>
                  <a:cubicBezTo>
                    <a:pt x="2" y="165"/>
                    <a:pt x="2" y="165"/>
                    <a:pt x="2" y="164"/>
                  </a:cubicBezTo>
                  <a:cubicBezTo>
                    <a:pt x="1" y="165"/>
                    <a:pt x="1" y="164"/>
                    <a:pt x="1" y="163"/>
                  </a:cubicBezTo>
                  <a:cubicBezTo>
                    <a:pt x="1" y="162"/>
                    <a:pt x="1" y="162"/>
                    <a:pt x="1" y="160"/>
                  </a:cubicBezTo>
                  <a:cubicBezTo>
                    <a:pt x="1" y="160"/>
                    <a:pt x="1" y="159"/>
                    <a:pt x="1" y="159"/>
                  </a:cubicBezTo>
                  <a:cubicBezTo>
                    <a:pt x="1" y="158"/>
                    <a:pt x="0" y="158"/>
                    <a:pt x="0" y="157"/>
                  </a:cubicBezTo>
                  <a:cubicBezTo>
                    <a:pt x="0" y="157"/>
                    <a:pt x="0" y="155"/>
                    <a:pt x="1" y="155"/>
                  </a:cubicBezTo>
                  <a:cubicBezTo>
                    <a:pt x="1" y="155"/>
                    <a:pt x="1" y="155"/>
                    <a:pt x="1" y="155"/>
                  </a:cubicBezTo>
                  <a:cubicBezTo>
                    <a:pt x="3" y="155"/>
                    <a:pt x="1" y="157"/>
                    <a:pt x="3" y="158"/>
                  </a:cubicBezTo>
                  <a:cubicBezTo>
                    <a:pt x="4" y="158"/>
                    <a:pt x="4" y="155"/>
                    <a:pt x="4" y="155"/>
                  </a:cubicBezTo>
                  <a:cubicBezTo>
                    <a:pt x="5" y="153"/>
                    <a:pt x="5" y="153"/>
                    <a:pt x="5" y="152"/>
                  </a:cubicBezTo>
                  <a:cubicBezTo>
                    <a:pt x="4" y="151"/>
                    <a:pt x="4" y="150"/>
                    <a:pt x="4" y="149"/>
                  </a:cubicBezTo>
                  <a:cubicBezTo>
                    <a:pt x="4" y="148"/>
                    <a:pt x="5" y="148"/>
                    <a:pt x="5" y="147"/>
                  </a:cubicBezTo>
                  <a:cubicBezTo>
                    <a:pt x="6" y="147"/>
                    <a:pt x="5" y="146"/>
                    <a:pt x="5" y="145"/>
                  </a:cubicBezTo>
                  <a:cubicBezTo>
                    <a:pt x="6" y="144"/>
                    <a:pt x="7" y="144"/>
                    <a:pt x="7" y="144"/>
                  </a:cubicBezTo>
                  <a:cubicBezTo>
                    <a:pt x="8" y="144"/>
                    <a:pt x="9" y="143"/>
                    <a:pt x="9" y="142"/>
                  </a:cubicBezTo>
                  <a:cubicBezTo>
                    <a:pt x="10" y="142"/>
                    <a:pt x="10" y="141"/>
                    <a:pt x="10" y="140"/>
                  </a:cubicBezTo>
                  <a:cubicBezTo>
                    <a:pt x="10" y="139"/>
                    <a:pt x="10" y="138"/>
                    <a:pt x="10" y="137"/>
                  </a:cubicBezTo>
                  <a:cubicBezTo>
                    <a:pt x="10" y="135"/>
                    <a:pt x="9" y="133"/>
                    <a:pt x="8" y="132"/>
                  </a:cubicBezTo>
                  <a:cubicBezTo>
                    <a:pt x="8" y="131"/>
                    <a:pt x="8" y="130"/>
                    <a:pt x="8" y="129"/>
                  </a:cubicBezTo>
                  <a:cubicBezTo>
                    <a:pt x="9" y="129"/>
                    <a:pt x="10" y="129"/>
                    <a:pt x="11" y="129"/>
                  </a:cubicBezTo>
                  <a:cubicBezTo>
                    <a:pt x="11" y="128"/>
                    <a:pt x="11" y="128"/>
                    <a:pt x="11" y="127"/>
                  </a:cubicBezTo>
                  <a:cubicBezTo>
                    <a:pt x="12" y="126"/>
                    <a:pt x="12" y="126"/>
                    <a:pt x="12" y="125"/>
                  </a:cubicBezTo>
                  <a:cubicBezTo>
                    <a:pt x="12" y="124"/>
                    <a:pt x="11" y="122"/>
                    <a:pt x="10" y="122"/>
                  </a:cubicBezTo>
                  <a:cubicBezTo>
                    <a:pt x="9" y="121"/>
                    <a:pt x="9" y="121"/>
                    <a:pt x="8" y="121"/>
                  </a:cubicBezTo>
                  <a:cubicBezTo>
                    <a:pt x="8" y="120"/>
                    <a:pt x="7" y="119"/>
                    <a:pt x="7" y="118"/>
                  </a:cubicBezTo>
                  <a:cubicBezTo>
                    <a:pt x="7" y="117"/>
                    <a:pt x="8" y="117"/>
                    <a:pt x="8" y="116"/>
                  </a:cubicBezTo>
                  <a:cubicBezTo>
                    <a:pt x="8" y="115"/>
                    <a:pt x="8" y="114"/>
                    <a:pt x="8" y="113"/>
                  </a:cubicBezTo>
                  <a:cubicBezTo>
                    <a:pt x="8" y="111"/>
                    <a:pt x="8" y="110"/>
                    <a:pt x="7" y="108"/>
                  </a:cubicBezTo>
                  <a:cubicBezTo>
                    <a:pt x="7" y="107"/>
                    <a:pt x="7" y="107"/>
                    <a:pt x="7" y="106"/>
                  </a:cubicBezTo>
                  <a:cubicBezTo>
                    <a:pt x="7" y="105"/>
                    <a:pt x="7" y="104"/>
                    <a:pt x="7" y="103"/>
                  </a:cubicBezTo>
                  <a:cubicBezTo>
                    <a:pt x="7" y="103"/>
                    <a:pt x="7" y="102"/>
                    <a:pt x="7" y="101"/>
                  </a:cubicBezTo>
                  <a:cubicBezTo>
                    <a:pt x="7" y="101"/>
                    <a:pt x="8" y="100"/>
                    <a:pt x="7" y="99"/>
                  </a:cubicBezTo>
                  <a:cubicBezTo>
                    <a:pt x="7" y="98"/>
                    <a:pt x="6" y="97"/>
                    <a:pt x="7" y="95"/>
                  </a:cubicBezTo>
                  <a:cubicBezTo>
                    <a:pt x="7" y="94"/>
                    <a:pt x="8" y="94"/>
                    <a:pt x="8" y="93"/>
                  </a:cubicBezTo>
                  <a:cubicBezTo>
                    <a:pt x="8" y="92"/>
                    <a:pt x="7" y="92"/>
                    <a:pt x="8" y="91"/>
                  </a:cubicBezTo>
                  <a:cubicBezTo>
                    <a:pt x="9" y="90"/>
                    <a:pt x="9" y="88"/>
                    <a:pt x="10" y="87"/>
                  </a:cubicBezTo>
                  <a:cubicBezTo>
                    <a:pt x="11" y="86"/>
                    <a:pt x="13" y="85"/>
                    <a:pt x="14" y="84"/>
                  </a:cubicBezTo>
                  <a:cubicBezTo>
                    <a:pt x="15" y="84"/>
                    <a:pt x="16" y="84"/>
                    <a:pt x="17" y="84"/>
                  </a:cubicBezTo>
                  <a:cubicBezTo>
                    <a:pt x="17" y="85"/>
                    <a:pt x="17" y="85"/>
                    <a:pt x="18" y="85"/>
                  </a:cubicBezTo>
                  <a:cubicBezTo>
                    <a:pt x="18" y="85"/>
                    <a:pt x="19" y="85"/>
                    <a:pt x="19" y="85"/>
                  </a:cubicBezTo>
                  <a:cubicBezTo>
                    <a:pt x="20" y="85"/>
                    <a:pt x="21" y="83"/>
                    <a:pt x="21" y="82"/>
                  </a:cubicBezTo>
                  <a:cubicBezTo>
                    <a:pt x="21" y="81"/>
                    <a:pt x="21" y="80"/>
                    <a:pt x="21" y="79"/>
                  </a:cubicBezTo>
                  <a:cubicBezTo>
                    <a:pt x="20" y="78"/>
                    <a:pt x="20" y="78"/>
                    <a:pt x="19" y="78"/>
                  </a:cubicBezTo>
                  <a:cubicBezTo>
                    <a:pt x="18" y="77"/>
                    <a:pt x="17" y="76"/>
                    <a:pt x="18" y="75"/>
                  </a:cubicBezTo>
                  <a:cubicBezTo>
                    <a:pt x="18" y="74"/>
                    <a:pt x="19" y="74"/>
                    <a:pt x="19" y="73"/>
                  </a:cubicBezTo>
                  <a:cubicBezTo>
                    <a:pt x="19" y="73"/>
                    <a:pt x="20" y="72"/>
                    <a:pt x="20" y="71"/>
                  </a:cubicBezTo>
                  <a:cubicBezTo>
                    <a:pt x="21" y="70"/>
                    <a:pt x="22" y="68"/>
                    <a:pt x="22" y="67"/>
                  </a:cubicBezTo>
                  <a:cubicBezTo>
                    <a:pt x="22" y="66"/>
                    <a:pt x="22" y="66"/>
                    <a:pt x="23" y="65"/>
                  </a:cubicBezTo>
                  <a:cubicBezTo>
                    <a:pt x="23" y="64"/>
                    <a:pt x="23" y="63"/>
                    <a:pt x="23" y="62"/>
                  </a:cubicBezTo>
                  <a:cubicBezTo>
                    <a:pt x="23" y="61"/>
                    <a:pt x="23" y="60"/>
                    <a:pt x="23" y="60"/>
                  </a:cubicBezTo>
                  <a:cubicBezTo>
                    <a:pt x="23" y="59"/>
                    <a:pt x="24" y="58"/>
                    <a:pt x="24" y="57"/>
                  </a:cubicBezTo>
                  <a:cubicBezTo>
                    <a:pt x="24" y="56"/>
                    <a:pt x="24" y="54"/>
                    <a:pt x="23" y="53"/>
                  </a:cubicBezTo>
                  <a:cubicBezTo>
                    <a:pt x="23" y="51"/>
                    <a:pt x="24" y="51"/>
                    <a:pt x="26" y="51"/>
                  </a:cubicBezTo>
                  <a:cubicBezTo>
                    <a:pt x="27" y="51"/>
                    <a:pt x="27" y="51"/>
                    <a:pt x="28" y="50"/>
                  </a:cubicBezTo>
                  <a:cubicBezTo>
                    <a:pt x="28" y="50"/>
                    <a:pt x="29" y="50"/>
                    <a:pt x="29" y="49"/>
                  </a:cubicBezTo>
                  <a:cubicBezTo>
                    <a:pt x="30" y="48"/>
                    <a:pt x="29" y="46"/>
                    <a:pt x="29" y="45"/>
                  </a:cubicBezTo>
                  <a:cubicBezTo>
                    <a:pt x="30" y="44"/>
                    <a:pt x="30" y="44"/>
                    <a:pt x="31" y="43"/>
                  </a:cubicBezTo>
                  <a:cubicBezTo>
                    <a:pt x="31" y="43"/>
                    <a:pt x="31" y="42"/>
                    <a:pt x="32" y="41"/>
                  </a:cubicBezTo>
                  <a:cubicBezTo>
                    <a:pt x="32" y="40"/>
                    <a:pt x="33" y="38"/>
                    <a:pt x="34" y="37"/>
                  </a:cubicBezTo>
                  <a:cubicBezTo>
                    <a:pt x="36" y="36"/>
                    <a:pt x="36" y="35"/>
                    <a:pt x="36" y="34"/>
                  </a:cubicBezTo>
                  <a:cubicBezTo>
                    <a:pt x="36" y="32"/>
                    <a:pt x="34" y="31"/>
                    <a:pt x="34" y="29"/>
                  </a:cubicBezTo>
                  <a:cubicBezTo>
                    <a:pt x="33" y="28"/>
                    <a:pt x="35" y="28"/>
                    <a:pt x="36" y="27"/>
                  </a:cubicBezTo>
                  <a:cubicBezTo>
                    <a:pt x="37" y="26"/>
                    <a:pt x="37" y="24"/>
                    <a:pt x="38" y="22"/>
                  </a:cubicBezTo>
                  <a:cubicBezTo>
                    <a:pt x="38" y="21"/>
                    <a:pt x="40" y="20"/>
                    <a:pt x="41" y="19"/>
                  </a:cubicBezTo>
                  <a:cubicBezTo>
                    <a:pt x="41" y="18"/>
                    <a:pt x="41" y="18"/>
                    <a:pt x="42" y="17"/>
                  </a:cubicBezTo>
                  <a:cubicBezTo>
                    <a:pt x="42" y="17"/>
                    <a:pt x="43" y="18"/>
                    <a:pt x="44" y="18"/>
                  </a:cubicBezTo>
                  <a:cubicBezTo>
                    <a:pt x="44" y="19"/>
                    <a:pt x="45" y="19"/>
                    <a:pt x="46" y="19"/>
                  </a:cubicBezTo>
                  <a:cubicBezTo>
                    <a:pt x="46" y="19"/>
                    <a:pt x="46" y="19"/>
                    <a:pt x="47" y="18"/>
                  </a:cubicBezTo>
                  <a:cubicBezTo>
                    <a:pt x="47" y="18"/>
                    <a:pt x="47" y="17"/>
                    <a:pt x="48" y="16"/>
                  </a:cubicBezTo>
                  <a:cubicBezTo>
                    <a:pt x="48" y="16"/>
                    <a:pt x="48" y="15"/>
                    <a:pt x="48" y="14"/>
                  </a:cubicBezTo>
                  <a:cubicBezTo>
                    <a:pt x="48" y="13"/>
                    <a:pt x="48" y="12"/>
                    <a:pt x="48" y="11"/>
                  </a:cubicBezTo>
                  <a:cubicBezTo>
                    <a:pt x="48" y="11"/>
                    <a:pt x="47" y="10"/>
                    <a:pt x="48" y="9"/>
                  </a:cubicBezTo>
                  <a:cubicBezTo>
                    <a:pt x="48" y="9"/>
                    <a:pt x="49" y="9"/>
                    <a:pt x="49" y="9"/>
                  </a:cubicBezTo>
                  <a:cubicBezTo>
                    <a:pt x="50" y="9"/>
                    <a:pt x="50" y="9"/>
                    <a:pt x="51" y="9"/>
                  </a:cubicBezTo>
                  <a:cubicBezTo>
                    <a:pt x="51" y="10"/>
                    <a:pt x="52" y="10"/>
                    <a:pt x="53" y="10"/>
                  </a:cubicBezTo>
                  <a:cubicBezTo>
                    <a:pt x="54" y="10"/>
                    <a:pt x="54" y="10"/>
                    <a:pt x="55" y="10"/>
                  </a:cubicBezTo>
                  <a:cubicBezTo>
                    <a:pt x="56" y="11"/>
                    <a:pt x="57" y="11"/>
                    <a:pt x="57" y="11"/>
                  </a:cubicBezTo>
                  <a:cubicBezTo>
                    <a:pt x="58" y="12"/>
                    <a:pt x="59" y="12"/>
                    <a:pt x="60" y="12"/>
                  </a:cubicBezTo>
                  <a:cubicBezTo>
                    <a:pt x="60" y="12"/>
                    <a:pt x="61" y="12"/>
                    <a:pt x="61" y="11"/>
                  </a:cubicBezTo>
                  <a:cubicBezTo>
                    <a:pt x="62" y="10"/>
                    <a:pt x="61" y="10"/>
                    <a:pt x="61" y="10"/>
                  </a:cubicBezTo>
                  <a:cubicBezTo>
                    <a:pt x="60" y="10"/>
                    <a:pt x="59" y="10"/>
                    <a:pt x="60" y="9"/>
                  </a:cubicBezTo>
                  <a:cubicBezTo>
                    <a:pt x="60" y="8"/>
                    <a:pt x="61" y="8"/>
                    <a:pt x="61" y="8"/>
                  </a:cubicBezTo>
                  <a:cubicBezTo>
                    <a:pt x="62" y="7"/>
                    <a:pt x="63" y="5"/>
                    <a:pt x="63" y="4"/>
                  </a:cubicBezTo>
                  <a:cubicBezTo>
                    <a:pt x="63" y="3"/>
                    <a:pt x="62" y="2"/>
                    <a:pt x="62" y="2"/>
                  </a:cubicBezTo>
                  <a:cubicBezTo>
                    <a:pt x="61" y="1"/>
                    <a:pt x="61" y="1"/>
                    <a:pt x="61" y="0"/>
                  </a:cubicBezTo>
                  <a:cubicBezTo>
                    <a:pt x="63" y="0"/>
                    <a:pt x="64" y="0"/>
                    <a:pt x="66" y="1"/>
                  </a:cubicBezTo>
                  <a:cubicBezTo>
                    <a:pt x="67" y="1"/>
                    <a:pt x="67" y="1"/>
                    <a:pt x="66" y="2"/>
                  </a:cubicBezTo>
                  <a:cubicBezTo>
                    <a:pt x="66" y="3"/>
                    <a:pt x="66" y="2"/>
                    <a:pt x="66" y="3"/>
                  </a:cubicBezTo>
                  <a:cubicBezTo>
                    <a:pt x="67" y="3"/>
                    <a:pt x="67" y="3"/>
                    <a:pt x="68" y="3"/>
                  </a:cubicBezTo>
                  <a:cubicBezTo>
                    <a:pt x="68" y="4"/>
                    <a:pt x="68" y="4"/>
                    <a:pt x="68" y="5"/>
                  </a:cubicBezTo>
                  <a:cubicBezTo>
                    <a:pt x="69" y="5"/>
                    <a:pt x="69" y="5"/>
                    <a:pt x="70" y="6"/>
                  </a:cubicBezTo>
                  <a:cubicBezTo>
                    <a:pt x="70" y="6"/>
                    <a:pt x="70" y="6"/>
                    <a:pt x="70" y="7"/>
                  </a:cubicBezTo>
                  <a:cubicBezTo>
                    <a:pt x="70" y="7"/>
                    <a:pt x="71" y="7"/>
                    <a:pt x="71" y="7"/>
                  </a:cubicBezTo>
                  <a:cubicBezTo>
                    <a:pt x="71" y="7"/>
                    <a:pt x="71" y="8"/>
                    <a:pt x="72" y="8"/>
                  </a:cubicBezTo>
                  <a:cubicBezTo>
                    <a:pt x="72" y="9"/>
                    <a:pt x="73" y="9"/>
                    <a:pt x="73" y="9"/>
                  </a:cubicBezTo>
                  <a:cubicBezTo>
                    <a:pt x="74" y="10"/>
                    <a:pt x="74" y="11"/>
                    <a:pt x="75" y="11"/>
                  </a:cubicBezTo>
                  <a:cubicBezTo>
                    <a:pt x="75" y="11"/>
                    <a:pt x="76" y="10"/>
                    <a:pt x="76" y="11"/>
                  </a:cubicBezTo>
                  <a:cubicBezTo>
                    <a:pt x="77" y="11"/>
                    <a:pt x="77" y="11"/>
                    <a:pt x="78" y="12"/>
                  </a:cubicBezTo>
                  <a:cubicBezTo>
                    <a:pt x="79" y="12"/>
                    <a:pt x="79" y="13"/>
                    <a:pt x="80" y="13"/>
                  </a:cubicBezTo>
                  <a:cubicBezTo>
                    <a:pt x="80" y="14"/>
                    <a:pt x="81" y="14"/>
                    <a:pt x="81" y="15"/>
                  </a:cubicBezTo>
                  <a:cubicBezTo>
                    <a:pt x="81" y="15"/>
                    <a:pt x="81" y="16"/>
                    <a:pt x="82" y="17"/>
                  </a:cubicBezTo>
                  <a:cubicBezTo>
                    <a:pt x="82" y="17"/>
                    <a:pt x="82" y="17"/>
                    <a:pt x="82" y="17"/>
                  </a:cubicBezTo>
                  <a:cubicBezTo>
                    <a:pt x="83" y="17"/>
                    <a:pt x="83" y="18"/>
                    <a:pt x="83" y="18"/>
                  </a:cubicBezTo>
                  <a:cubicBezTo>
                    <a:pt x="83" y="19"/>
                    <a:pt x="84" y="19"/>
                    <a:pt x="84" y="19"/>
                  </a:cubicBezTo>
                  <a:cubicBezTo>
                    <a:pt x="85" y="20"/>
                    <a:pt x="85" y="20"/>
                    <a:pt x="84" y="21"/>
                  </a:cubicBezTo>
                  <a:cubicBezTo>
                    <a:pt x="84" y="21"/>
                    <a:pt x="83" y="22"/>
                    <a:pt x="83" y="23"/>
                  </a:cubicBezTo>
                  <a:cubicBezTo>
                    <a:pt x="83" y="23"/>
                    <a:pt x="83" y="24"/>
                    <a:pt x="84" y="25"/>
                  </a:cubicBezTo>
                  <a:cubicBezTo>
                    <a:pt x="84" y="25"/>
                    <a:pt x="84" y="26"/>
                    <a:pt x="84" y="26"/>
                  </a:cubicBezTo>
                  <a:cubicBezTo>
                    <a:pt x="84" y="27"/>
                    <a:pt x="83" y="28"/>
                    <a:pt x="84" y="29"/>
                  </a:cubicBezTo>
                  <a:cubicBezTo>
                    <a:pt x="84" y="29"/>
                    <a:pt x="85" y="29"/>
                    <a:pt x="85" y="30"/>
                  </a:cubicBezTo>
                  <a:cubicBezTo>
                    <a:pt x="85" y="30"/>
                    <a:pt x="85" y="31"/>
                    <a:pt x="85" y="31"/>
                  </a:cubicBezTo>
                  <a:cubicBezTo>
                    <a:pt x="85" y="32"/>
                    <a:pt x="85" y="32"/>
                    <a:pt x="85" y="32"/>
                  </a:cubicBezTo>
                  <a:cubicBezTo>
                    <a:pt x="84" y="32"/>
                    <a:pt x="84" y="33"/>
                    <a:pt x="84" y="33"/>
                  </a:cubicBezTo>
                  <a:cubicBezTo>
                    <a:pt x="84" y="33"/>
                    <a:pt x="84" y="33"/>
                    <a:pt x="84" y="34"/>
                  </a:cubicBezTo>
                  <a:cubicBezTo>
                    <a:pt x="84" y="34"/>
                    <a:pt x="85" y="35"/>
                    <a:pt x="85" y="35"/>
                  </a:cubicBezTo>
                  <a:cubicBezTo>
                    <a:pt x="85" y="36"/>
                    <a:pt x="85" y="37"/>
                    <a:pt x="85" y="37"/>
                  </a:cubicBezTo>
                  <a:cubicBezTo>
                    <a:pt x="86" y="38"/>
                    <a:pt x="87" y="39"/>
                    <a:pt x="87" y="40"/>
                  </a:cubicBezTo>
                  <a:cubicBezTo>
                    <a:pt x="85" y="41"/>
                    <a:pt x="86" y="43"/>
                    <a:pt x="86" y="44"/>
                  </a:cubicBezTo>
                  <a:cubicBezTo>
                    <a:pt x="86" y="44"/>
                    <a:pt x="86" y="45"/>
                    <a:pt x="85" y="45"/>
                  </a:cubicBezTo>
                  <a:cubicBezTo>
                    <a:pt x="85" y="46"/>
                    <a:pt x="84" y="46"/>
                    <a:pt x="84" y="47"/>
                  </a:cubicBezTo>
                  <a:cubicBezTo>
                    <a:pt x="85" y="47"/>
                    <a:pt x="85" y="49"/>
                    <a:pt x="85" y="49"/>
                  </a:cubicBezTo>
                  <a:cubicBezTo>
                    <a:pt x="85" y="50"/>
                    <a:pt x="85" y="50"/>
                    <a:pt x="85" y="51"/>
                  </a:cubicBezTo>
                  <a:cubicBezTo>
                    <a:pt x="85" y="51"/>
                    <a:pt x="86" y="51"/>
                    <a:pt x="86" y="51"/>
                  </a:cubicBezTo>
                  <a:cubicBezTo>
                    <a:pt x="86" y="51"/>
                    <a:pt x="86" y="52"/>
                    <a:pt x="87" y="52"/>
                  </a:cubicBezTo>
                  <a:cubicBezTo>
                    <a:pt x="87" y="53"/>
                    <a:pt x="87" y="53"/>
                    <a:pt x="87" y="54"/>
                  </a:cubicBezTo>
                  <a:cubicBezTo>
                    <a:pt x="87" y="55"/>
                    <a:pt x="88" y="55"/>
                    <a:pt x="88" y="56"/>
                  </a:cubicBezTo>
                  <a:close/>
                  <a:moveTo>
                    <a:pt x="36" y="189"/>
                  </a:moveTo>
                  <a:cubicBezTo>
                    <a:pt x="35" y="190"/>
                    <a:pt x="36" y="192"/>
                    <a:pt x="37" y="191"/>
                  </a:cubicBezTo>
                  <a:cubicBezTo>
                    <a:pt x="37" y="190"/>
                    <a:pt x="37" y="189"/>
                    <a:pt x="37" y="188"/>
                  </a:cubicBezTo>
                  <a:cubicBezTo>
                    <a:pt x="37" y="188"/>
                    <a:pt x="38" y="187"/>
                    <a:pt x="38" y="186"/>
                  </a:cubicBezTo>
                  <a:cubicBezTo>
                    <a:pt x="38" y="184"/>
                    <a:pt x="39" y="183"/>
                    <a:pt x="39" y="182"/>
                  </a:cubicBezTo>
                  <a:cubicBezTo>
                    <a:pt x="39" y="181"/>
                    <a:pt x="39" y="180"/>
                    <a:pt x="40" y="180"/>
                  </a:cubicBezTo>
                  <a:cubicBezTo>
                    <a:pt x="40" y="179"/>
                    <a:pt x="40" y="178"/>
                    <a:pt x="40" y="177"/>
                  </a:cubicBezTo>
                  <a:cubicBezTo>
                    <a:pt x="39" y="178"/>
                    <a:pt x="39" y="178"/>
                    <a:pt x="39" y="179"/>
                  </a:cubicBezTo>
                  <a:cubicBezTo>
                    <a:pt x="39" y="180"/>
                    <a:pt x="39" y="181"/>
                    <a:pt x="38" y="182"/>
                  </a:cubicBezTo>
                  <a:cubicBezTo>
                    <a:pt x="38" y="183"/>
                    <a:pt x="38" y="183"/>
                    <a:pt x="37" y="183"/>
                  </a:cubicBezTo>
                  <a:cubicBezTo>
                    <a:pt x="37" y="184"/>
                    <a:pt x="37" y="184"/>
                    <a:pt x="37" y="185"/>
                  </a:cubicBezTo>
                  <a:cubicBezTo>
                    <a:pt x="36" y="186"/>
                    <a:pt x="36" y="187"/>
                    <a:pt x="36" y="188"/>
                  </a:cubicBezTo>
                  <a:cubicBezTo>
                    <a:pt x="36" y="189"/>
                    <a:pt x="36" y="189"/>
                    <a:pt x="36" y="189"/>
                  </a:cubicBezTo>
                  <a:close/>
                  <a:moveTo>
                    <a:pt x="49" y="181"/>
                  </a:moveTo>
                  <a:cubicBezTo>
                    <a:pt x="49" y="180"/>
                    <a:pt x="50" y="179"/>
                    <a:pt x="51" y="179"/>
                  </a:cubicBezTo>
                  <a:cubicBezTo>
                    <a:pt x="51" y="178"/>
                    <a:pt x="51" y="178"/>
                    <a:pt x="51" y="178"/>
                  </a:cubicBezTo>
                  <a:cubicBezTo>
                    <a:pt x="51" y="177"/>
                    <a:pt x="52" y="177"/>
                    <a:pt x="52" y="177"/>
                  </a:cubicBezTo>
                  <a:cubicBezTo>
                    <a:pt x="54" y="176"/>
                    <a:pt x="52" y="176"/>
                    <a:pt x="52" y="176"/>
                  </a:cubicBezTo>
                  <a:cubicBezTo>
                    <a:pt x="51" y="176"/>
                    <a:pt x="52" y="175"/>
                    <a:pt x="52" y="175"/>
                  </a:cubicBezTo>
                  <a:cubicBezTo>
                    <a:pt x="52" y="174"/>
                    <a:pt x="52" y="174"/>
                    <a:pt x="52" y="174"/>
                  </a:cubicBezTo>
                  <a:cubicBezTo>
                    <a:pt x="52" y="174"/>
                    <a:pt x="52" y="173"/>
                    <a:pt x="52" y="173"/>
                  </a:cubicBezTo>
                  <a:cubicBezTo>
                    <a:pt x="52" y="173"/>
                    <a:pt x="53" y="173"/>
                    <a:pt x="53" y="172"/>
                  </a:cubicBezTo>
                  <a:cubicBezTo>
                    <a:pt x="53" y="172"/>
                    <a:pt x="53" y="172"/>
                    <a:pt x="53" y="172"/>
                  </a:cubicBezTo>
                  <a:cubicBezTo>
                    <a:pt x="53" y="171"/>
                    <a:pt x="53" y="171"/>
                    <a:pt x="54" y="171"/>
                  </a:cubicBezTo>
                  <a:cubicBezTo>
                    <a:pt x="54" y="171"/>
                    <a:pt x="54" y="171"/>
                    <a:pt x="54" y="170"/>
                  </a:cubicBezTo>
                  <a:cubicBezTo>
                    <a:pt x="55" y="170"/>
                    <a:pt x="55" y="170"/>
                    <a:pt x="55" y="170"/>
                  </a:cubicBezTo>
                  <a:cubicBezTo>
                    <a:pt x="55" y="169"/>
                    <a:pt x="55" y="169"/>
                    <a:pt x="54" y="169"/>
                  </a:cubicBezTo>
                  <a:cubicBezTo>
                    <a:pt x="54" y="169"/>
                    <a:pt x="53" y="171"/>
                    <a:pt x="52" y="170"/>
                  </a:cubicBezTo>
                  <a:cubicBezTo>
                    <a:pt x="52" y="171"/>
                    <a:pt x="52" y="171"/>
                    <a:pt x="52" y="171"/>
                  </a:cubicBezTo>
                  <a:cubicBezTo>
                    <a:pt x="52" y="171"/>
                    <a:pt x="51" y="170"/>
                    <a:pt x="51" y="170"/>
                  </a:cubicBezTo>
                  <a:cubicBezTo>
                    <a:pt x="51" y="170"/>
                    <a:pt x="51" y="171"/>
                    <a:pt x="51" y="171"/>
                  </a:cubicBezTo>
                  <a:cubicBezTo>
                    <a:pt x="51" y="171"/>
                    <a:pt x="51" y="171"/>
                    <a:pt x="50" y="171"/>
                  </a:cubicBezTo>
                  <a:cubicBezTo>
                    <a:pt x="50" y="172"/>
                    <a:pt x="49" y="172"/>
                    <a:pt x="49" y="173"/>
                  </a:cubicBezTo>
                  <a:cubicBezTo>
                    <a:pt x="48" y="174"/>
                    <a:pt x="48" y="174"/>
                    <a:pt x="47" y="175"/>
                  </a:cubicBezTo>
                  <a:cubicBezTo>
                    <a:pt x="47" y="176"/>
                    <a:pt x="48" y="176"/>
                    <a:pt x="48" y="177"/>
                  </a:cubicBezTo>
                  <a:cubicBezTo>
                    <a:pt x="48" y="178"/>
                    <a:pt x="47" y="178"/>
                    <a:pt x="47" y="178"/>
                  </a:cubicBezTo>
                  <a:cubicBezTo>
                    <a:pt x="47" y="179"/>
                    <a:pt x="48" y="179"/>
                    <a:pt x="48" y="179"/>
                  </a:cubicBezTo>
                  <a:cubicBezTo>
                    <a:pt x="48" y="180"/>
                    <a:pt x="48" y="181"/>
                    <a:pt x="48" y="182"/>
                  </a:cubicBezTo>
                  <a:cubicBezTo>
                    <a:pt x="47" y="182"/>
                    <a:pt x="47" y="183"/>
                    <a:pt x="48" y="183"/>
                  </a:cubicBezTo>
                  <a:cubicBezTo>
                    <a:pt x="49" y="183"/>
                    <a:pt x="49" y="181"/>
                    <a:pt x="49" y="181"/>
                  </a:cubicBezTo>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63" name="Freeform 792">
              <a:extLst>
                <a:ext uri="{FF2B5EF4-FFF2-40B4-BE49-F238E27FC236}">
                  <a16:creationId xmlns:a16="http://schemas.microsoft.com/office/drawing/2014/main" id="{0354C23A-4729-42E0-8478-E7E6B8A4C13B}"/>
                </a:ext>
              </a:extLst>
            </p:cNvPr>
            <p:cNvSpPr>
              <a:spLocks/>
            </p:cNvSpPr>
            <p:nvPr/>
          </p:nvSpPr>
          <p:spPr bwMode="auto">
            <a:xfrm>
              <a:off x="6427660" y="3123493"/>
              <a:ext cx="98098" cy="57878"/>
            </a:xfrm>
            <a:custGeom>
              <a:avLst/>
              <a:gdLst>
                <a:gd name="T0" fmla="*/ 3 w 21"/>
                <a:gd name="T1" fmla="*/ 14 h 15"/>
                <a:gd name="T2" fmla="*/ 4 w 21"/>
                <a:gd name="T3" fmla="*/ 13 h 15"/>
                <a:gd name="T4" fmla="*/ 7 w 21"/>
                <a:gd name="T5" fmla="*/ 13 h 15"/>
                <a:gd name="T6" fmla="*/ 8 w 21"/>
                <a:gd name="T7" fmla="*/ 12 h 15"/>
                <a:gd name="T8" fmla="*/ 11 w 21"/>
                <a:gd name="T9" fmla="*/ 13 h 15"/>
                <a:gd name="T10" fmla="*/ 14 w 21"/>
                <a:gd name="T11" fmla="*/ 14 h 15"/>
                <a:gd name="T12" fmla="*/ 13 w 21"/>
                <a:gd name="T13" fmla="*/ 12 h 15"/>
                <a:gd name="T14" fmla="*/ 14 w 21"/>
                <a:gd name="T15" fmla="*/ 12 h 15"/>
                <a:gd name="T16" fmla="*/ 14 w 21"/>
                <a:gd name="T17" fmla="*/ 11 h 15"/>
                <a:gd name="T18" fmla="*/ 16 w 21"/>
                <a:gd name="T19" fmla="*/ 10 h 15"/>
                <a:gd name="T20" fmla="*/ 16 w 21"/>
                <a:gd name="T21" fmla="*/ 8 h 15"/>
                <a:gd name="T22" fmla="*/ 16 w 21"/>
                <a:gd name="T23" fmla="*/ 7 h 15"/>
                <a:gd name="T24" fmla="*/ 16 w 21"/>
                <a:gd name="T25" fmla="*/ 7 h 15"/>
                <a:gd name="T26" fmla="*/ 18 w 21"/>
                <a:gd name="T27" fmla="*/ 6 h 15"/>
                <a:gd name="T28" fmla="*/ 18 w 21"/>
                <a:gd name="T29" fmla="*/ 5 h 15"/>
                <a:gd name="T30" fmla="*/ 19 w 21"/>
                <a:gd name="T31" fmla="*/ 5 h 15"/>
                <a:gd name="T32" fmla="*/ 20 w 21"/>
                <a:gd name="T33" fmla="*/ 5 h 15"/>
                <a:gd name="T34" fmla="*/ 20 w 21"/>
                <a:gd name="T35" fmla="*/ 4 h 15"/>
                <a:gd name="T36" fmla="*/ 21 w 21"/>
                <a:gd name="T37" fmla="*/ 4 h 15"/>
                <a:gd name="T38" fmla="*/ 21 w 21"/>
                <a:gd name="T39" fmla="*/ 2 h 15"/>
                <a:gd name="T40" fmla="*/ 21 w 21"/>
                <a:gd name="T41" fmla="*/ 2 h 15"/>
                <a:gd name="T42" fmla="*/ 20 w 21"/>
                <a:gd name="T43" fmla="*/ 1 h 15"/>
                <a:gd name="T44" fmla="*/ 20 w 21"/>
                <a:gd name="T45" fmla="*/ 0 h 15"/>
                <a:gd name="T46" fmla="*/ 19 w 21"/>
                <a:gd name="T47" fmla="*/ 0 h 15"/>
                <a:gd name="T48" fmla="*/ 18 w 21"/>
                <a:gd name="T49" fmla="*/ 1 h 15"/>
                <a:gd name="T50" fmla="*/ 18 w 21"/>
                <a:gd name="T51" fmla="*/ 1 h 15"/>
                <a:gd name="T52" fmla="*/ 15 w 21"/>
                <a:gd name="T53" fmla="*/ 2 h 15"/>
                <a:gd name="T54" fmla="*/ 13 w 21"/>
                <a:gd name="T55" fmla="*/ 2 h 15"/>
                <a:gd name="T56" fmla="*/ 11 w 21"/>
                <a:gd name="T57" fmla="*/ 2 h 15"/>
                <a:gd name="T58" fmla="*/ 7 w 21"/>
                <a:gd name="T59" fmla="*/ 5 h 15"/>
                <a:gd name="T60" fmla="*/ 2 w 21"/>
                <a:gd name="T61" fmla="*/ 3 h 15"/>
                <a:gd name="T62" fmla="*/ 1 w 21"/>
                <a:gd name="T63" fmla="*/ 5 h 15"/>
                <a:gd name="T64" fmla="*/ 0 w 21"/>
                <a:gd name="T65" fmla="*/ 6 h 15"/>
                <a:gd name="T66" fmla="*/ 2 w 21"/>
                <a:gd name="T67" fmla="*/ 6 h 15"/>
                <a:gd name="T68" fmla="*/ 1 w 21"/>
                <a:gd name="T69" fmla="*/ 8 h 15"/>
                <a:gd name="T70" fmla="*/ 2 w 21"/>
                <a:gd name="T71" fmla="*/ 9 h 15"/>
                <a:gd name="T72" fmla="*/ 2 w 21"/>
                <a:gd name="T73" fmla="*/ 11 h 15"/>
                <a:gd name="T74" fmla="*/ 3 w 21"/>
                <a:gd name="T75" fmla="*/ 12 h 15"/>
                <a:gd name="T76" fmla="*/ 3 w 21"/>
                <a:gd name="T77" fmla="*/ 13 h 15"/>
                <a:gd name="T78" fmla="*/ 2 w 21"/>
                <a:gd name="T79" fmla="*/ 13 h 15"/>
                <a:gd name="T80" fmla="*/ 1 w 21"/>
                <a:gd name="T81" fmla="*/ 13 h 15"/>
                <a:gd name="T82" fmla="*/ 3 w 21"/>
                <a:gd name="T8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15">
                  <a:moveTo>
                    <a:pt x="3" y="14"/>
                  </a:moveTo>
                  <a:cubicBezTo>
                    <a:pt x="3" y="14"/>
                    <a:pt x="4" y="14"/>
                    <a:pt x="4" y="13"/>
                  </a:cubicBezTo>
                  <a:cubicBezTo>
                    <a:pt x="5" y="13"/>
                    <a:pt x="6" y="14"/>
                    <a:pt x="7" y="13"/>
                  </a:cubicBezTo>
                  <a:cubicBezTo>
                    <a:pt x="8" y="13"/>
                    <a:pt x="8" y="12"/>
                    <a:pt x="8" y="12"/>
                  </a:cubicBezTo>
                  <a:cubicBezTo>
                    <a:pt x="8" y="12"/>
                    <a:pt x="10" y="14"/>
                    <a:pt x="11" y="13"/>
                  </a:cubicBezTo>
                  <a:cubicBezTo>
                    <a:pt x="11" y="13"/>
                    <a:pt x="13" y="15"/>
                    <a:pt x="14" y="14"/>
                  </a:cubicBezTo>
                  <a:cubicBezTo>
                    <a:pt x="14" y="13"/>
                    <a:pt x="13" y="13"/>
                    <a:pt x="13" y="12"/>
                  </a:cubicBezTo>
                  <a:cubicBezTo>
                    <a:pt x="13" y="12"/>
                    <a:pt x="14" y="12"/>
                    <a:pt x="14" y="12"/>
                  </a:cubicBezTo>
                  <a:cubicBezTo>
                    <a:pt x="13" y="11"/>
                    <a:pt x="14" y="11"/>
                    <a:pt x="14" y="11"/>
                  </a:cubicBezTo>
                  <a:cubicBezTo>
                    <a:pt x="15" y="10"/>
                    <a:pt x="15" y="11"/>
                    <a:pt x="16" y="10"/>
                  </a:cubicBezTo>
                  <a:cubicBezTo>
                    <a:pt x="16" y="9"/>
                    <a:pt x="16" y="9"/>
                    <a:pt x="16" y="8"/>
                  </a:cubicBezTo>
                  <a:cubicBezTo>
                    <a:pt x="16" y="8"/>
                    <a:pt x="15" y="7"/>
                    <a:pt x="16" y="7"/>
                  </a:cubicBezTo>
                  <a:cubicBezTo>
                    <a:pt x="16" y="7"/>
                    <a:pt x="16" y="7"/>
                    <a:pt x="16" y="7"/>
                  </a:cubicBezTo>
                  <a:cubicBezTo>
                    <a:pt x="17" y="6"/>
                    <a:pt x="17" y="6"/>
                    <a:pt x="18" y="6"/>
                  </a:cubicBezTo>
                  <a:cubicBezTo>
                    <a:pt x="18" y="6"/>
                    <a:pt x="18" y="6"/>
                    <a:pt x="18" y="5"/>
                  </a:cubicBezTo>
                  <a:cubicBezTo>
                    <a:pt x="19" y="5"/>
                    <a:pt x="19" y="5"/>
                    <a:pt x="19" y="5"/>
                  </a:cubicBezTo>
                  <a:cubicBezTo>
                    <a:pt x="20" y="5"/>
                    <a:pt x="20" y="5"/>
                    <a:pt x="20" y="5"/>
                  </a:cubicBezTo>
                  <a:cubicBezTo>
                    <a:pt x="20" y="4"/>
                    <a:pt x="20" y="4"/>
                    <a:pt x="20" y="4"/>
                  </a:cubicBezTo>
                  <a:cubicBezTo>
                    <a:pt x="20" y="3"/>
                    <a:pt x="21" y="4"/>
                    <a:pt x="21" y="4"/>
                  </a:cubicBezTo>
                  <a:cubicBezTo>
                    <a:pt x="21" y="3"/>
                    <a:pt x="21" y="3"/>
                    <a:pt x="21" y="2"/>
                  </a:cubicBezTo>
                  <a:cubicBezTo>
                    <a:pt x="21" y="2"/>
                    <a:pt x="21" y="2"/>
                    <a:pt x="21" y="2"/>
                  </a:cubicBezTo>
                  <a:cubicBezTo>
                    <a:pt x="21" y="2"/>
                    <a:pt x="21" y="2"/>
                    <a:pt x="20" y="1"/>
                  </a:cubicBezTo>
                  <a:cubicBezTo>
                    <a:pt x="20" y="1"/>
                    <a:pt x="20" y="1"/>
                    <a:pt x="20" y="0"/>
                  </a:cubicBezTo>
                  <a:cubicBezTo>
                    <a:pt x="20" y="0"/>
                    <a:pt x="19" y="0"/>
                    <a:pt x="19" y="0"/>
                  </a:cubicBezTo>
                  <a:cubicBezTo>
                    <a:pt x="18" y="0"/>
                    <a:pt x="18" y="0"/>
                    <a:pt x="18" y="1"/>
                  </a:cubicBezTo>
                  <a:cubicBezTo>
                    <a:pt x="18" y="1"/>
                    <a:pt x="18" y="1"/>
                    <a:pt x="18" y="1"/>
                  </a:cubicBezTo>
                  <a:cubicBezTo>
                    <a:pt x="17" y="2"/>
                    <a:pt x="16" y="2"/>
                    <a:pt x="15" y="2"/>
                  </a:cubicBezTo>
                  <a:cubicBezTo>
                    <a:pt x="15" y="2"/>
                    <a:pt x="14" y="2"/>
                    <a:pt x="13" y="2"/>
                  </a:cubicBezTo>
                  <a:cubicBezTo>
                    <a:pt x="12" y="2"/>
                    <a:pt x="12" y="2"/>
                    <a:pt x="11" y="2"/>
                  </a:cubicBezTo>
                  <a:cubicBezTo>
                    <a:pt x="9" y="3"/>
                    <a:pt x="9" y="5"/>
                    <a:pt x="7" y="5"/>
                  </a:cubicBezTo>
                  <a:cubicBezTo>
                    <a:pt x="6" y="4"/>
                    <a:pt x="4" y="3"/>
                    <a:pt x="2" y="3"/>
                  </a:cubicBezTo>
                  <a:cubicBezTo>
                    <a:pt x="4" y="4"/>
                    <a:pt x="2" y="5"/>
                    <a:pt x="1" y="5"/>
                  </a:cubicBezTo>
                  <a:cubicBezTo>
                    <a:pt x="1" y="5"/>
                    <a:pt x="0" y="6"/>
                    <a:pt x="0" y="6"/>
                  </a:cubicBezTo>
                  <a:cubicBezTo>
                    <a:pt x="1" y="6"/>
                    <a:pt x="1" y="6"/>
                    <a:pt x="2" y="6"/>
                  </a:cubicBezTo>
                  <a:cubicBezTo>
                    <a:pt x="3" y="7"/>
                    <a:pt x="1" y="7"/>
                    <a:pt x="1" y="8"/>
                  </a:cubicBezTo>
                  <a:cubicBezTo>
                    <a:pt x="1" y="9"/>
                    <a:pt x="2" y="9"/>
                    <a:pt x="2" y="9"/>
                  </a:cubicBezTo>
                  <a:cubicBezTo>
                    <a:pt x="2" y="10"/>
                    <a:pt x="2" y="10"/>
                    <a:pt x="2" y="11"/>
                  </a:cubicBezTo>
                  <a:cubicBezTo>
                    <a:pt x="2" y="10"/>
                    <a:pt x="4" y="12"/>
                    <a:pt x="3" y="12"/>
                  </a:cubicBezTo>
                  <a:cubicBezTo>
                    <a:pt x="3" y="13"/>
                    <a:pt x="3" y="13"/>
                    <a:pt x="3" y="13"/>
                  </a:cubicBezTo>
                  <a:cubicBezTo>
                    <a:pt x="2" y="13"/>
                    <a:pt x="2" y="13"/>
                    <a:pt x="2" y="13"/>
                  </a:cubicBezTo>
                  <a:cubicBezTo>
                    <a:pt x="2" y="13"/>
                    <a:pt x="2" y="13"/>
                    <a:pt x="1" y="13"/>
                  </a:cubicBezTo>
                  <a:cubicBezTo>
                    <a:pt x="2" y="14"/>
                    <a:pt x="2" y="14"/>
                    <a:pt x="3" y="1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64" name="Freeform 793">
              <a:extLst>
                <a:ext uri="{FF2B5EF4-FFF2-40B4-BE49-F238E27FC236}">
                  <a16:creationId xmlns:a16="http://schemas.microsoft.com/office/drawing/2014/main" id="{379DE050-27AF-4EE7-8648-49A3F217A230}"/>
                </a:ext>
              </a:extLst>
            </p:cNvPr>
            <p:cNvSpPr>
              <a:spLocks/>
            </p:cNvSpPr>
            <p:nvPr/>
          </p:nvSpPr>
          <p:spPr bwMode="auto">
            <a:xfrm>
              <a:off x="6534677" y="3017866"/>
              <a:ext cx="181928" cy="72347"/>
            </a:xfrm>
            <a:custGeom>
              <a:avLst/>
              <a:gdLst>
                <a:gd name="T0" fmla="*/ 5 w 39"/>
                <a:gd name="T1" fmla="*/ 17 h 19"/>
                <a:gd name="T2" fmla="*/ 8 w 39"/>
                <a:gd name="T3" fmla="*/ 19 h 19"/>
                <a:gd name="T4" fmla="*/ 10 w 39"/>
                <a:gd name="T5" fmla="*/ 19 h 19"/>
                <a:gd name="T6" fmla="*/ 12 w 39"/>
                <a:gd name="T7" fmla="*/ 19 h 19"/>
                <a:gd name="T8" fmla="*/ 14 w 39"/>
                <a:gd name="T9" fmla="*/ 19 h 19"/>
                <a:gd name="T10" fmla="*/ 14 w 39"/>
                <a:gd name="T11" fmla="*/ 18 h 19"/>
                <a:gd name="T12" fmla="*/ 15 w 39"/>
                <a:gd name="T13" fmla="*/ 16 h 19"/>
                <a:gd name="T14" fmla="*/ 18 w 39"/>
                <a:gd name="T15" fmla="*/ 15 h 19"/>
                <a:gd name="T16" fmla="*/ 19 w 39"/>
                <a:gd name="T17" fmla="*/ 15 h 19"/>
                <a:gd name="T18" fmla="*/ 20 w 39"/>
                <a:gd name="T19" fmla="*/ 15 h 19"/>
                <a:gd name="T20" fmla="*/ 24 w 39"/>
                <a:gd name="T21" fmla="*/ 14 h 19"/>
                <a:gd name="T22" fmla="*/ 24 w 39"/>
                <a:gd name="T23" fmla="*/ 13 h 19"/>
                <a:gd name="T24" fmla="*/ 25 w 39"/>
                <a:gd name="T25" fmla="*/ 11 h 19"/>
                <a:gd name="T26" fmla="*/ 27 w 39"/>
                <a:gd name="T27" fmla="*/ 11 h 19"/>
                <a:gd name="T28" fmla="*/ 29 w 39"/>
                <a:gd name="T29" fmla="*/ 12 h 19"/>
                <a:gd name="T30" fmla="*/ 30 w 39"/>
                <a:gd name="T31" fmla="*/ 12 h 19"/>
                <a:gd name="T32" fmla="*/ 31 w 39"/>
                <a:gd name="T33" fmla="*/ 11 h 19"/>
                <a:gd name="T34" fmla="*/ 32 w 39"/>
                <a:gd name="T35" fmla="*/ 11 h 19"/>
                <a:gd name="T36" fmla="*/ 34 w 39"/>
                <a:gd name="T37" fmla="*/ 13 h 19"/>
                <a:gd name="T38" fmla="*/ 36 w 39"/>
                <a:gd name="T39" fmla="*/ 13 h 19"/>
                <a:gd name="T40" fmla="*/ 38 w 39"/>
                <a:gd name="T41" fmla="*/ 9 h 19"/>
                <a:gd name="T42" fmla="*/ 39 w 39"/>
                <a:gd name="T43" fmla="*/ 6 h 19"/>
                <a:gd name="T44" fmla="*/ 39 w 39"/>
                <a:gd name="T45" fmla="*/ 6 h 19"/>
                <a:gd name="T46" fmla="*/ 36 w 39"/>
                <a:gd name="T47" fmla="*/ 4 h 19"/>
                <a:gd name="T48" fmla="*/ 35 w 39"/>
                <a:gd name="T49" fmla="*/ 3 h 19"/>
                <a:gd name="T50" fmla="*/ 34 w 39"/>
                <a:gd name="T51" fmla="*/ 3 h 19"/>
                <a:gd name="T52" fmla="*/ 34 w 39"/>
                <a:gd name="T53" fmla="*/ 3 h 19"/>
                <a:gd name="T54" fmla="*/ 33 w 39"/>
                <a:gd name="T55" fmla="*/ 3 h 19"/>
                <a:gd name="T56" fmla="*/ 32 w 39"/>
                <a:gd name="T57" fmla="*/ 2 h 19"/>
                <a:gd name="T58" fmla="*/ 29 w 39"/>
                <a:gd name="T59" fmla="*/ 2 h 19"/>
                <a:gd name="T60" fmla="*/ 29 w 39"/>
                <a:gd name="T61" fmla="*/ 3 h 19"/>
                <a:gd name="T62" fmla="*/ 28 w 39"/>
                <a:gd name="T63" fmla="*/ 3 h 19"/>
                <a:gd name="T64" fmla="*/ 26 w 39"/>
                <a:gd name="T65" fmla="*/ 3 h 19"/>
                <a:gd name="T66" fmla="*/ 26 w 39"/>
                <a:gd name="T67" fmla="*/ 3 h 19"/>
                <a:gd name="T68" fmla="*/ 25 w 39"/>
                <a:gd name="T69" fmla="*/ 2 h 19"/>
                <a:gd name="T70" fmla="*/ 24 w 39"/>
                <a:gd name="T71" fmla="*/ 3 h 19"/>
                <a:gd name="T72" fmla="*/ 23 w 39"/>
                <a:gd name="T73" fmla="*/ 4 h 19"/>
                <a:gd name="T74" fmla="*/ 22 w 39"/>
                <a:gd name="T75" fmla="*/ 4 h 19"/>
                <a:gd name="T76" fmla="*/ 21 w 39"/>
                <a:gd name="T77" fmla="*/ 4 h 19"/>
                <a:gd name="T78" fmla="*/ 20 w 39"/>
                <a:gd name="T79" fmla="*/ 5 h 19"/>
                <a:gd name="T80" fmla="*/ 20 w 39"/>
                <a:gd name="T81" fmla="*/ 3 h 19"/>
                <a:gd name="T82" fmla="*/ 19 w 39"/>
                <a:gd name="T83" fmla="*/ 2 h 19"/>
                <a:gd name="T84" fmla="*/ 19 w 39"/>
                <a:gd name="T85" fmla="*/ 2 h 19"/>
                <a:gd name="T86" fmla="*/ 18 w 39"/>
                <a:gd name="T87" fmla="*/ 0 h 19"/>
                <a:gd name="T88" fmla="*/ 18 w 39"/>
                <a:gd name="T89" fmla="*/ 1 h 19"/>
                <a:gd name="T90" fmla="*/ 17 w 39"/>
                <a:gd name="T91" fmla="*/ 1 h 19"/>
                <a:gd name="T92" fmla="*/ 16 w 39"/>
                <a:gd name="T93" fmla="*/ 2 h 19"/>
                <a:gd name="T94" fmla="*/ 15 w 39"/>
                <a:gd name="T95" fmla="*/ 3 h 19"/>
                <a:gd name="T96" fmla="*/ 14 w 39"/>
                <a:gd name="T97" fmla="*/ 1 h 19"/>
                <a:gd name="T98" fmla="*/ 13 w 39"/>
                <a:gd name="T99" fmla="*/ 2 h 19"/>
                <a:gd name="T100" fmla="*/ 12 w 39"/>
                <a:gd name="T101" fmla="*/ 2 h 19"/>
                <a:gd name="T102" fmla="*/ 11 w 39"/>
                <a:gd name="T103" fmla="*/ 3 h 19"/>
                <a:gd name="T104" fmla="*/ 9 w 39"/>
                <a:gd name="T105" fmla="*/ 5 h 19"/>
                <a:gd name="T106" fmla="*/ 8 w 39"/>
                <a:gd name="T107" fmla="*/ 7 h 19"/>
                <a:gd name="T108" fmla="*/ 5 w 39"/>
                <a:gd name="T109" fmla="*/ 8 h 19"/>
                <a:gd name="T110" fmla="*/ 2 w 39"/>
                <a:gd name="T111" fmla="*/ 8 h 19"/>
                <a:gd name="T112" fmla="*/ 1 w 39"/>
                <a:gd name="T113" fmla="*/ 10 h 19"/>
                <a:gd name="T114" fmla="*/ 1 w 39"/>
                <a:gd name="T115" fmla="*/ 13 h 19"/>
                <a:gd name="T116" fmla="*/ 2 w 39"/>
                <a:gd name="T117" fmla="*/ 16 h 19"/>
                <a:gd name="T118" fmla="*/ 5 w 39"/>
                <a:gd name="T119"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19">
                  <a:moveTo>
                    <a:pt x="5" y="17"/>
                  </a:moveTo>
                  <a:cubicBezTo>
                    <a:pt x="6" y="18"/>
                    <a:pt x="7" y="19"/>
                    <a:pt x="8" y="19"/>
                  </a:cubicBezTo>
                  <a:cubicBezTo>
                    <a:pt x="9" y="19"/>
                    <a:pt x="10" y="19"/>
                    <a:pt x="10" y="19"/>
                  </a:cubicBezTo>
                  <a:cubicBezTo>
                    <a:pt x="11" y="19"/>
                    <a:pt x="11" y="19"/>
                    <a:pt x="12" y="19"/>
                  </a:cubicBezTo>
                  <a:cubicBezTo>
                    <a:pt x="13" y="19"/>
                    <a:pt x="13" y="19"/>
                    <a:pt x="14" y="19"/>
                  </a:cubicBezTo>
                  <a:cubicBezTo>
                    <a:pt x="14" y="18"/>
                    <a:pt x="14" y="18"/>
                    <a:pt x="14" y="18"/>
                  </a:cubicBezTo>
                  <a:cubicBezTo>
                    <a:pt x="13" y="17"/>
                    <a:pt x="14" y="16"/>
                    <a:pt x="15" y="16"/>
                  </a:cubicBezTo>
                  <a:cubicBezTo>
                    <a:pt x="16" y="16"/>
                    <a:pt x="17" y="16"/>
                    <a:pt x="18" y="15"/>
                  </a:cubicBezTo>
                  <a:cubicBezTo>
                    <a:pt x="19" y="15"/>
                    <a:pt x="19" y="15"/>
                    <a:pt x="19" y="15"/>
                  </a:cubicBezTo>
                  <a:cubicBezTo>
                    <a:pt x="20" y="14"/>
                    <a:pt x="20" y="15"/>
                    <a:pt x="20" y="15"/>
                  </a:cubicBezTo>
                  <a:cubicBezTo>
                    <a:pt x="21" y="16"/>
                    <a:pt x="23" y="15"/>
                    <a:pt x="24" y="14"/>
                  </a:cubicBezTo>
                  <a:cubicBezTo>
                    <a:pt x="24" y="14"/>
                    <a:pt x="24" y="13"/>
                    <a:pt x="24" y="13"/>
                  </a:cubicBezTo>
                  <a:cubicBezTo>
                    <a:pt x="25" y="12"/>
                    <a:pt x="25" y="12"/>
                    <a:pt x="25" y="11"/>
                  </a:cubicBezTo>
                  <a:cubicBezTo>
                    <a:pt x="26" y="11"/>
                    <a:pt x="27" y="11"/>
                    <a:pt x="27" y="11"/>
                  </a:cubicBezTo>
                  <a:cubicBezTo>
                    <a:pt x="28" y="11"/>
                    <a:pt x="28" y="12"/>
                    <a:pt x="29" y="12"/>
                  </a:cubicBezTo>
                  <a:cubicBezTo>
                    <a:pt x="29" y="12"/>
                    <a:pt x="30" y="12"/>
                    <a:pt x="30" y="12"/>
                  </a:cubicBezTo>
                  <a:cubicBezTo>
                    <a:pt x="30" y="12"/>
                    <a:pt x="31" y="11"/>
                    <a:pt x="31" y="11"/>
                  </a:cubicBezTo>
                  <a:cubicBezTo>
                    <a:pt x="31" y="11"/>
                    <a:pt x="32" y="11"/>
                    <a:pt x="32" y="11"/>
                  </a:cubicBezTo>
                  <a:cubicBezTo>
                    <a:pt x="32" y="12"/>
                    <a:pt x="33" y="12"/>
                    <a:pt x="34" y="13"/>
                  </a:cubicBezTo>
                  <a:cubicBezTo>
                    <a:pt x="34" y="14"/>
                    <a:pt x="35" y="13"/>
                    <a:pt x="36" y="13"/>
                  </a:cubicBezTo>
                  <a:cubicBezTo>
                    <a:pt x="36" y="11"/>
                    <a:pt x="37" y="10"/>
                    <a:pt x="38" y="9"/>
                  </a:cubicBezTo>
                  <a:cubicBezTo>
                    <a:pt x="38" y="8"/>
                    <a:pt x="38" y="7"/>
                    <a:pt x="39" y="6"/>
                  </a:cubicBezTo>
                  <a:cubicBezTo>
                    <a:pt x="39" y="6"/>
                    <a:pt x="39" y="6"/>
                    <a:pt x="39" y="6"/>
                  </a:cubicBezTo>
                  <a:cubicBezTo>
                    <a:pt x="38" y="6"/>
                    <a:pt x="36" y="5"/>
                    <a:pt x="36" y="4"/>
                  </a:cubicBezTo>
                  <a:cubicBezTo>
                    <a:pt x="35" y="4"/>
                    <a:pt x="35" y="3"/>
                    <a:pt x="35" y="3"/>
                  </a:cubicBezTo>
                  <a:cubicBezTo>
                    <a:pt x="35" y="3"/>
                    <a:pt x="35" y="3"/>
                    <a:pt x="34" y="3"/>
                  </a:cubicBezTo>
                  <a:cubicBezTo>
                    <a:pt x="34" y="3"/>
                    <a:pt x="34" y="3"/>
                    <a:pt x="34" y="3"/>
                  </a:cubicBezTo>
                  <a:cubicBezTo>
                    <a:pt x="34" y="3"/>
                    <a:pt x="33" y="3"/>
                    <a:pt x="33" y="3"/>
                  </a:cubicBezTo>
                  <a:cubicBezTo>
                    <a:pt x="33" y="2"/>
                    <a:pt x="32" y="2"/>
                    <a:pt x="32" y="2"/>
                  </a:cubicBezTo>
                  <a:cubicBezTo>
                    <a:pt x="31" y="2"/>
                    <a:pt x="30" y="2"/>
                    <a:pt x="29" y="2"/>
                  </a:cubicBezTo>
                  <a:cubicBezTo>
                    <a:pt x="29" y="3"/>
                    <a:pt x="29" y="3"/>
                    <a:pt x="29" y="3"/>
                  </a:cubicBezTo>
                  <a:cubicBezTo>
                    <a:pt x="28" y="3"/>
                    <a:pt x="28" y="3"/>
                    <a:pt x="28" y="3"/>
                  </a:cubicBezTo>
                  <a:cubicBezTo>
                    <a:pt x="27" y="3"/>
                    <a:pt x="27" y="3"/>
                    <a:pt x="26" y="3"/>
                  </a:cubicBezTo>
                  <a:cubicBezTo>
                    <a:pt x="26" y="3"/>
                    <a:pt x="26" y="3"/>
                    <a:pt x="26" y="3"/>
                  </a:cubicBezTo>
                  <a:cubicBezTo>
                    <a:pt x="25" y="3"/>
                    <a:pt x="25" y="2"/>
                    <a:pt x="25" y="2"/>
                  </a:cubicBezTo>
                  <a:cubicBezTo>
                    <a:pt x="24" y="2"/>
                    <a:pt x="24" y="3"/>
                    <a:pt x="24" y="3"/>
                  </a:cubicBezTo>
                  <a:cubicBezTo>
                    <a:pt x="23" y="3"/>
                    <a:pt x="23" y="3"/>
                    <a:pt x="23" y="4"/>
                  </a:cubicBezTo>
                  <a:cubicBezTo>
                    <a:pt x="22" y="4"/>
                    <a:pt x="23" y="4"/>
                    <a:pt x="22" y="4"/>
                  </a:cubicBezTo>
                  <a:cubicBezTo>
                    <a:pt x="22" y="4"/>
                    <a:pt x="21" y="4"/>
                    <a:pt x="21" y="4"/>
                  </a:cubicBezTo>
                  <a:cubicBezTo>
                    <a:pt x="21" y="4"/>
                    <a:pt x="21" y="5"/>
                    <a:pt x="20" y="5"/>
                  </a:cubicBezTo>
                  <a:cubicBezTo>
                    <a:pt x="20" y="4"/>
                    <a:pt x="21" y="3"/>
                    <a:pt x="20" y="3"/>
                  </a:cubicBezTo>
                  <a:cubicBezTo>
                    <a:pt x="20" y="2"/>
                    <a:pt x="20" y="2"/>
                    <a:pt x="19" y="2"/>
                  </a:cubicBezTo>
                  <a:cubicBezTo>
                    <a:pt x="19" y="2"/>
                    <a:pt x="19" y="2"/>
                    <a:pt x="19" y="2"/>
                  </a:cubicBezTo>
                  <a:cubicBezTo>
                    <a:pt x="18" y="1"/>
                    <a:pt x="19" y="1"/>
                    <a:pt x="18" y="0"/>
                  </a:cubicBezTo>
                  <a:cubicBezTo>
                    <a:pt x="18" y="0"/>
                    <a:pt x="18" y="1"/>
                    <a:pt x="18" y="1"/>
                  </a:cubicBezTo>
                  <a:cubicBezTo>
                    <a:pt x="17" y="1"/>
                    <a:pt x="17" y="1"/>
                    <a:pt x="17" y="1"/>
                  </a:cubicBezTo>
                  <a:cubicBezTo>
                    <a:pt x="16" y="1"/>
                    <a:pt x="16" y="1"/>
                    <a:pt x="16" y="2"/>
                  </a:cubicBezTo>
                  <a:cubicBezTo>
                    <a:pt x="16" y="3"/>
                    <a:pt x="16" y="3"/>
                    <a:pt x="15" y="3"/>
                  </a:cubicBezTo>
                  <a:cubicBezTo>
                    <a:pt x="14" y="2"/>
                    <a:pt x="14" y="2"/>
                    <a:pt x="14" y="1"/>
                  </a:cubicBezTo>
                  <a:cubicBezTo>
                    <a:pt x="14" y="1"/>
                    <a:pt x="13" y="1"/>
                    <a:pt x="13" y="2"/>
                  </a:cubicBezTo>
                  <a:cubicBezTo>
                    <a:pt x="13" y="2"/>
                    <a:pt x="12" y="2"/>
                    <a:pt x="12" y="2"/>
                  </a:cubicBezTo>
                  <a:cubicBezTo>
                    <a:pt x="11" y="2"/>
                    <a:pt x="11" y="3"/>
                    <a:pt x="11" y="3"/>
                  </a:cubicBezTo>
                  <a:cubicBezTo>
                    <a:pt x="10" y="4"/>
                    <a:pt x="9" y="4"/>
                    <a:pt x="9" y="5"/>
                  </a:cubicBezTo>
                  <a:cubicBezTo>
                    <a:pt x="9" y="5"/>
                    <a:pt x="9" y="6"/>
                    <a:pt x="8" y="7"/>
                  </a:cubicBezTo>
                  <a:cubicBezTo>
                    <a:pt x="7" y="7"/>
                    <a:pt x="6" y="8"/>
                    <a:pt x="5" y="8"/>
                  </a:cubicBezTo>
                  <a:cubicBezTo>
                    <a:pt x="4" y="8"/>
                    <a:pt x="3" y="8"/>
                    <a:pt x="2" y="8"/>
                  </a:cubicBezTo>
                  <a:cubicBezTo>
                    <a:pt x="2" y="9"/>
                    <a:pt x="2" y="10"/>
                    <a:pt x="1" y="10"/>
                  </a:cubicBezTo>
                  <a:cubicBezTo>
                    <a:pt x="1" y="11"/>
                    <a:pt x="0" y="12"/>
                    <a:pt x="1" y="13"/>
                  </a:cubicBezTo>
                  <a:cubicBezTo>
                    <a:pt x="2" y="14"/>
                    <a:pt x="2" y="15"/>
                    <a:pt x="2" y="16"/>
                  </a:cubicBezTo>
                  <a:cubicBezTo>
                    <a:pt x="3" y="16"/>
                    <a:pt x="4" y="17"/>
                    <a:pt x="5" y="1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65" name="Freeform 794">
              <a:extLst>
                <a:ext uri="{FF2B5EF4-FFF2-40B4-BE49-F238E27FC236}">
                  <a16:creationId xmlns:a16="http://schemas.microsoft.com/office/drawing/2014/main" id="{DE7BBFFC-F5FB-4094-92D7-80CCBC4FD14B}"/>
                </a:ext>
              </a:extLst>
            </p:cNvPr>
            <p:cNvSpPr>
              <a:spLocks/>
            </p:cNvSpPr>
            <p:nvPr/>
          </p:nvSpPr>
          <p:spPr bwMode="auto">
            <a:xfrm>
              <a:off x="6643477" y="3071403"/>
              <a:ext cx="297864" cy="170739"/>
            </a:xfrm>
            <a:custGeom>
              <a:avLst/>
              <a:gdLst>
                <a:gd name="T0" fmla="*/ 60 w 64"/>
                <a:gd name="T1" fmla="*/ 29 h 45"/>
                <a:gd name="T2" fmla="*/ 55 w 64"/>
                <a:gd name="T3" fmla="*/ 29 h 45"/>
                <a:gd name="T4" fmla="*/ 54 w 64"/>
                <a:gd name="T5" fmla="*/ 25 h 45"/>
                <a:gd name="T6" fmla="*/ 54 w 64"/>
                <a:gd name="T7" fmla="*/ 22 h 45"/>
                <a:gd name="T8" fmla="*/ 54 w 64"/>
                <a:gd name="T9" fmla="*/ 19 h 45"/>
                <a:gd name="T10" fmla="*/ 53 w 64"/>
                <a:gd name="T11" fmla="*/ 13 h 45"/>
                <a:gd name="T12" fmla="*/ 51 w 64"/>
                <a:gd name="T13" fmla="*/ 10 h 45"/>
                <a:gd name="T14" fmla="*/ 49 w 64"/>
                <a:gd name="T15" fmla="*/ 8 h 45"/>
                <a:gd name="T16" fmla="*/ 47 w 64"/>
                <a:gd name="T17" fmla="*/ 2 h 45"/>
                <a:gd name="T18" fmla="*/ 44 w 64"/>
                <a:gd name="T19" fmla="*/ 0 h 45"/>
                <a:gd name="T20" fmla="*/ 41 w 64"/>
                <a:gd name="T21" fmla="*/ 1 h 45"/>
                <a:gd name="T22" fmla="*/ 35 w 64"/>
                <a:gd name="T23" fmla="*/ 3 h 45"/>
                <a:gd name="T24" fmla="*/ 33 w 64"/>
                <a:gd name="T25" fmla="*/ 5 h 45"/>
                <a:gd name="T26" fmla="*/ 29 w 64"/>
                <a:gd name="T27" fmla="*/ 3 h 45"/>
                <a:gd name="T28" fmla="*/ 26 w 64"/>
                <a:gd name="T29" fmla="*/ 3 h 45"/>
                <a:gd name="T30" fmla="*/ 24 w 64"/>
                <a:gd name="T31" fmla="*/ 3 h 45"/>
                <a:gd name="T32" fmla="*/ 21 w 64"/>
                <a:gd name="T33" fmla="*/ 2 h 45"/>
                <a:gd name="T34" fmla="*/ 18 w 64"/>
                <a:gd name="T35" fmla="*/ 4 h 45"/>
                <a:gd name="T36" fmla="*/ 14 w 64"/>
                <a:gd name="T37" fmla="*/ 5 h 45"/>
                <a:gd name="T38" fmla="*/ 12 w 64"/>
                <a:gd name="T39" fmla="*/ 8 h 45"/>
                <a:gd name="T40" fmla="*/ 12 w 64"/>
                <a:gd name="T41" fmla="*/ 9 h 45"/>
                <a:gd name="T42" fmla="*/ 10 w 64"/>
                <a:gd name="T43" fmla="*/ 12 h 45"/>
                <a:gd name="T44" fmla="*/ 9 w 64"/>
                <a:gd name="T45" fmla="*/ 15 h 45"/>
                <a:gd name="T46" fmla="*/ 7 w 64"/>
                <a:gd name="T47" fmla="*/ 17 h 45"/>
                <a:gd name="T48" fmla="*/ 7 w 64"/>
                <a:gd name="T49" fmla="*/ 19 h 45"/>
                <a:gd name="T50" fmla="*/ 4 w 64"/>
                <a:gd name="T51" fmla="*/ 20 h 45"/>
                <a:gd name="T52" fmla="*/ 3 w 64"/>
                <a:gd name="T53" fmla="*/ 21 h 45"/>
                <a:gd name="T54" fmla="*/ 1 w 64"/>
                <a:gd name="T55" fmla="*/ 23 h 45"/>
                <a:gd name="T56" fmla="*/ 4 w 64"/>
                <a:gd name="T57" fmla="*/ 25 h 45"/>
                <a:gd name="T58" fmla="*/ 4 w 64"/>
                <a:gd name="T59" fmla="*/ 27 h 45"/>
                <a:gd name="T60" fmla="*/ 6 w 64"/>
                <a:gd name="T61" fmla="*/ 29 h 45"/>
                <a:gd name="T62" fmla="*/ 9 w 64"/>
                <a:gd name="T63" fmla="*/ 31 h 45"/>
                <a:gd name="T64" fmla="*/ 8 w 64"/>
                <a:gd name="T65" fmla="*/ 32 h 45"/>
                <a:gd name="T66" fmla="*/ 8 w 64"/>
                <a:gd name="T67" fmla="*/ 33 h 45"/>
                <a:gd name="T68" fmla="*/ 11 w 64"/>
                <a:gd name="T69" fmla="*/ 35 h 45"/>
                <a:gd name="T70" fmla="*/ 13 w 64"/>
                <a:gd name="T71" fmla="*/ 37 h 45"/>
                <a:gd name="T72" fmla="*/ 16 w 64"/>
                <a:gd name="T73" fmla="*/ 35 h 45"/>
                <a:gd name="T74" fmla="*/ 16 w 64"/>
                <a:gd name="T75" fmla="*/ 36 h 45"/>
                <a:gd name="T76" fmla="*/ 16 w 64"/>
                <a:gd name="T77" fmla="*/ 38 h 45"/>
                <a:gd name="T78" fmla="*/ 17 w 64"/>
                <a:gd name="T79" fmla="*/ 39 h 45"/>
                <a:gd name="T80" fmla="*/ 19 w 64"/>
                <a:gd name="T81" fmla="*/ 41 h 45"/>
                <a:gd name="T82" fmla="*/ 21 w 64"/>
                <a:gd name="T83" fmla="*/ 43 h 45"/>
                <a:gd name="T84" fmla="*/ 24 w 64"/>
                <a:gd name="T85" fmla="*/ 43 h 45"/>
                <a:gd name="T86" fmla="*/ 27 w 64"/>
                <a:gd name="T87" fmla="*/ 44 h 45"/>
                <a:gd name="T88" fmla="*/ 31 w 64"/>
                <a:gd name="T89" fmla="*/ 44 h 45"/>
                <a:gd name="T90" fmla="*/ 36 w 64"/>
                <a:gd name="T91" fmla="*/ 45 h 45"/>
                <a:gd name="T92" fmla="*/ 39 w 64"/>
                <a:gd name="T93" fmla="*/ 43 h 45"/>
                <a:gd name="T94" fmla="*/ 44 w 64"/>
                <a:gd name="T95" fmla="*/ 41 h 45"/>
                <a:gd name="T96" fmla="*/ 49 w 64"/>
                <a:gd name="T97" fmla="*/ 41 h 45"/>
                <a:gd name="T98" fmla="*/ 51 w 64"/>
                <a:gd name="T99" fmla="*/ 42 h 45"/>
                <a:gd name="T100" fmla="*/ 53 w 64"/>
                <a:gd name="T101" fmla="*/ 43 h 45"/>
                <a:gd name="T102" fmla="*/ 57 w 64"/>
                <a:gd name="T103" fmla="*/ 44 h 45"/>
                <a:gd name="T104" fmla="*/ 57 w 64"/>
                <a:gd name="T105" fmla="*/ 41 h 45"/>
                <a:gd name="T106" fmla="*/ 58 w 64"/>
                <a:gd name="T107" fmla="*/ 38 h 45"/>
                <a:gd name="T108" fmla="*/ 58 w 64"/>
                <a:gd name="T109" fmla="*/ 36 h 45"/>
                <a:gd name="T110" fmla="*/ 59 w 64"/>
                <a:gd name="T111" fmla="*/ 32 h 45"/>
                <a:gd name="T112" fmla="*/ 61 w 64"/>
                <a:gd name="T113" fmla="*/ 34 h 45"/>
                <a:gd name="T114" fmla="*/ 64 w 64"/>
                <a:gd name="T115" fmla="*/ 32 h 45"/>
                <a:gd name="T116" fmla="*/ 63 w 64"/>
                <a:gd name="T117"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 h="45">
                  <a:moveTo>
                    <a:pt x="63" y="28"/>
                  </a:moveTo>
                  <a:cubicBezTo>
                    <a:pt x="62" y="28"/>
                    <a:pt x="61" y="28"/>
                    <a:pt x="60" y="29"/>
                  </a:cubicBezTo>
                  <a:cubicBezTo>
                    <a:pt x="59" y="29"/>
                    <a:pt x="58" y="29"/>
                    <a:pt x="58" y="30"/>
                  </a:cubicBezTo>
                  <a:cubicBezTo>
                    <a:pt x="57" y="30"/>
                    <a:pt x="56" y="30"/>
                    <a:pt x="55" y="29"/>
                  </a:cubicBezTo>
                  <a:cubicBezTo>
                    <a:pt x="55" y="28"/>
                    <a:pt x="53" y="27"/>
                    <a:pt x="54" y="26"/>
                  </a:cubicBezTo>
                  <a:cubicBezTo>
                    <a:pt x="54" y="26"/>
                    <a:pt x="54" y="25"/>
                    <a:pt x="54" y="25"/>
                  </a:cubicBezTo>
                  <a:cubicBezTo>
                    <a:pt x="54" y="24"/>
                    <a:pt x="54" y="24"/>
                    <a:pt x="54" y="23"/>
                  </a:cubicBezTo>
                  <a:cubicBezTo>
                    <a:pt x="54" y="23"/>
                    <a:pt x="54" y="22"/>
                    <a:pt x="54" y="22"/>
                  </a:cubicBezTo>
                  <a:cubicBezTo>
                    <a:pt x="54" y="21"/>
                    <a:pt x="54" y="20"/>
                    <a:pt x="54" y="20"/>
                  </a:cubicBezTo>
                  <a:cubicBezTo>
                    <a:pt x="54" y="20"/>
                    <a:pt x="54" y="19"/>
                    <a:pt x="54" y="19"/>
                  </a:cubicBezTo>
                  <a:cubicBezTo>
                    <a:pt x="55" y="18"/>
                    <a:pt x="54" y="18"/>
                    <a:pt x="54" y="17"/>
                  </a:cubicBezTo>
                  <a:cubicBezTo>
                    <a:pt x="54" y="16"/>
                    <a:pt x="54" y="14"/>
                    <a:pt x="53" y="13"/>
                  </a:cubicBezTo>
                  <a:cubicBezTo>
                    <a:pt x="53" y="13"/>
                    <a:pt x="53" y="12"/>
                    <a:pt x="52" y="12"/>
                  </a:cubicBezTo>
                  <a:cubicBezTo>
                    <a:pt x="52" y="11"/>
                    <a:pt x="52" y="11"/>
                    <a:pt x="51" y="10"/>
                  </a:cubicBezTo>
                  <a:cubicBezTo>
                    <a:pt x="51" y="10"/>
                    <a:pt x="50" y="10"/>
                    <a:pt x="50" y="9"/>
                  </a:cubicBezTo>
                  <a:cubicBezTo>
                    <a:pt x="50" y="9"/>
                    <a:pt x="50" y="8"/>
                    <a:pt x="49" y="8"/>
                  </a:cubicBezTo>
                  <a:cubicBezTo>
                    <a:pt x="49" y="7"/>
                    <a:pt x="48" y="6"/>
                    <a:pt x="48" y="6"/>
                  </a:cubicBezTo>
                  <a:cubicBezTo>
                    <a:pt x="47" y="4"/>
                    <a:pt x="47" y="3"/>
                    <a:pt x="47" y="2"/>
                  </a:cubicBezTo>
                  <a:cubicBezTo>
                    <a:pt x="46" y="1"/>
                    <a:pt x="45" y="0"/>
                    <a:pt x="44" y="0"/>
                  </a:cubicBezTo>
                  <a:cubicBezTo>
                    <a:pt x="44" y="0"/>
                    <a:pt x="44" y="0"/>
                    <a:pt x="44" y="0"/>
                  </a:cubicBezTo>
                  <a:cubicBezTo>
                    <a:pt x="43" y="0"/>
                    <a:pt x="43" y="0"/>
                    <a:pt x="42" y="0"/>
                  </a:cubicBezTo>
                  <a:cubicBezTo>
                    <a:pt x="42" y="0"/>
                    <a:pt x="42" y="0"/>
                    <a:pt x="41" y="1"/>
                  </a:cubicBezTo>
                  <a:cubicBezTo>
                    <a:pt x="41" y="2"/>
                    <a:pt x="40" y="3"/>
                    <a:pt x="39" y="3"/>
                  </a:cubicBezTo>
                  <a:cubicBezTo>
                    <a:pt x="38" y="3"/>
                    <a:pt x="37" y="3"/>
                    <a:pt x="35" y="3"/>
                  </a:cubicBezTo>
                  <a:cubicBezTo>
                    <a:pt x="35" y="4"/>
                    <a:pt x="34" y="4"/>
                    <a:pt x="34" y="4"/>
                  </a:cubicBezTo>
                  <a:cubicBezTo>
                    <a:pt x="34" y="4"/>
                    <a:pt x="33" y="5"/>
                    <a:pt x="33" y="5"/>
                  </a:cubicBezTo>
                  <a:cubicBezTo>
                    <a:pt x="32" y="6"/>
                    <a:pt x="31" y="4"/>
                    <a:pt x="30" y="4"/>
                  </a:cubicBezTo>
                  <a:cubicBezTo>
                    <a:pt x="30" y="3"/>
                    <a:pt x="29" y="3"/>
                    <a:pt x="29" y="3"/>
                  </a:cubicBezTo>
                  <a:cubicBezTo>
                    <a:pt x="28" y="3"/>
                    <a:pt x="28" y="4"/>
                    <a:pt x="27" y="4"/>
                  </a:cubicBezTo>
                  <a:cubicBezTo>
                    <a:pt x="27" y="4"/>
                    <a:pt x="27" y="3"/>
                    <a:pt x="26" y="3"/>
                  </a:cubicBezTo>
                  <a:cubicBezTo>
                    <a:pt x="26" y="3"/>
                    <a:pt x="26" y="3"/>
                    <a:pt x="25" y="3"/>
                  </a:cubicBezTo>
                  <a:cubicBezTo>
                    <a:pt x="25" y="3"/>
                    <a:pt x="24" y="3"/>
                    <a:pt x="24" y="3"/>
                  </a:cubicBezTo>
                  <a:cubicBezTo>
                    <a:pt x="23" y="2"/>
                    <a:pt x="23" y="3"/>
                    <a:pt x="22" y="3"/>
                  </a:cubicBezTo>
                  <a:cubicBezTo>
                    <a:pt x="22" y="3"/>
                    <a:pt x="21" y="3"/>
                    <a:pt x="21" y="2"/>
                  </a:cubicBezTo>
                  <a:cubicBezTo>
                    <a:pt x="20" y="1"/>
                    <a:pt x="20" y="3"/>
                    <a:pt x="18" y="3"/>
                  </a:cubicBezTo>
                  <a:cubicBezTo>
                    <a:pt x="18" y="3"/>
                    <a:pt x="18" y="4"/>
                    <a:pt x="18" y="4"/>
                  </a:cubicBezTo>
                  <a:cubicBezTo>
                    <a:pt x="17" y="5"/>
                    <a:pt x="16" y="5"/>
                    <a:pt x="16" y="5"/>
                  </a:cubicBezTo>
                  <a:cubicBezTo>
                    <a:pt x="15" y="5"/>
                    <a:pt x="15" y="5"/>
                    <a:pt x="14" y="5"/>
                  </a:cubicBezTo>
                  <a:cubicBezTo>
                    <a:pt x="14" y="6"/>
                    <a:pt x="14" y="6"/>
                    <a:pt x="14" y="7"/>
                  </a:cubicBezTo>
                  <a:cubicBezTo>
                    <a:pt x="13" y="7"/>
                    <a:pt x="13" y="7"/>
                    <a:pt x="12" y="8"/>
                  </a:cubicBezTo>
                  <a:cubicBezTo>
                    <a:pt x="12" y="8"/>
                    <a:pt x="12" y="8"/>
                    <a:pt x="12" y="9"/>
                  </a:cubicBezTo>
                  <a:cubicBezTo>
                    <a:pt x="12" y="9"/>
                    <a:pt x="12" y="9"/>
                    <a:pt x="12" y="9"/>
                  </a:cubicBezTo>
                  <a:cubicBezTo>
                    <a:pt x="12" y="10"/>
                    <a:pt x="11" y="10"/>
                    <a:pt x="11" y="11"/>
                  </a:cubicBezTo>
                  <a:cubicBezTo>
                    <a:pt x="11" y="11"/>
                    <a:pt x="11" y="11"/>
                    <a:pt x="10" y="12"/>
                  </a:cubicBezTo>
                  <a:cubicBezTo>
                    <a:pt x="10" y="13"/>
                    <a:pt x="10" y="14"/>
                    <a:pt x="9" y="14"/>
                  </a:cubicBezTo>
                  <a:cubicBezTo>
                    <a:pt x="9" y="15"/>
                    <a:pt x="9" y="15"/>
                    <a:pt x="9" y="15"/>
                  </a:cubicBezTo>
                  <a:cubicBezTo>
                    <a:pt x="9" y="16"/>
                    <a:pt x="9" y="16"/>
                    <a:pt x="8" y="16"/>
                  </a:cubicBezTo>
                  <a:cubicBezTo>
                    <a:pt x="8" y="16"/>
                    <a:pt x="8" y="16"/>
                    <a:pt x="7" y="17"/>
                  </a:cubicBezTo>
                  <a:cubicBezTo>
                    <a:pt x="7" y="17"/>
                    <a:pt x="7" y="17"/>
                    <a:pt x="7" y="18"/>
                  </a:cubicBezTo>
                  <a:cubicBezTo>
                    <a:pt x="7" y="19"/>
                    <a:pt x="7" y="19"/>
                    <a:pt x="7" y="19"/>
                  </a:cubicBezTo>
                  <a:cubicBezTo>
                    <a:pt x="6" y="20"/>
                    <a:pt x="6" y="20"/>
                    <a:pt x="5" y="20"/>
                  </a:cubicBezTo>
                  <a:cubicBezTo>
                    <a:pt x="5" y="20"/>
                    <a:pt x="5" y="20"/>
                    <a:pt x="4" y="20"/>
                  </a:cubicBezTo>
                  <a:cubicBezTo>
                    <a:pt x="4" y="21"/>
                    <a:pt x="4" y="21"/>
                    <a:pt x="4" y="21"/>
                  </a:cubicBezTo>
                  <a:cubicBezTo>
                    <a:pt x="3" y="21"/>
                    <a:pt x="3" y="21"/>
                    <a:pt x="3" y="21"/>
                  </a:cubicBezTo>
                  <a:cubicBezTo>
                    <a:pt x="2" y="21"/>
                    <a:pt x="1" y="21"/>
                    <a:pt x="0" y="21"/>
                  </a:cubicBezTo>
                  <a:cubicBezTo>
                    <a:pt x="1" y="22"/>
                    <a:pt x="1" y="22"/>
                    <a:pt x="1" y="23"/>
                  </a:cubicBezTo>
                  <a:cubicBezTo>
                    <a:pt x="2" y="23"/>
                    <a:pt x="2" y="23"/>
                    <a:pt x="2" y="23"/>
                  </a:cubicBezTo>
                  <a:cubicBezTo>
                    <a:pt x="3" y="24"/>
                    <a:pt x="3" y="25"/>
                    <a:pt x="4" y="25"/>
                  </a:cubicBezTo>
                  <a:cubicBezTo>
                    <a:pt x="5" y="25"/>
                    <a:pt x="4" y="26"/>
                    <a:pt x="4" y="26"/>
                  </a:cubicBezTo>
                  <a:cubicBezTo>
                    <a:pt x="4" y="26"/>
                    <a:pt x="4" y="27"/>
                    <a:pt x="4" y="27"/>
                  </a:cubicBezTo>
                  <a:cubicBezTo>
                    <a:pt x="4" y="27"/>
                    <a:pt x="4" y="27"/>
                    <a:pt x="4" y="28"/>
                  </a:cubicBezTo>
                  <a:cubicBezTo>
                    <a:pt x="5" y="28"/>
                    <a:pt x="5" y="28"/>
                    <a:pt x="6" y="29"/>
                  </a:cubicBezTo>
                  <a:cubicBezTo>
                    <a:pt x="6" y="29"/>
                    <a:pt x="7" y="30"/>
                    <a:pt x="8" y="30"/>
                  </a:cubicBezTo>
                  <a:cubicBezTo>
                    <a:pt x="8" y="30"/>
                    <a:pt x="9" y="30"/>
                    <a:pt x="9" y="31"/>
                  </a:cubicBezTo>
                  <a:cubicBezTo>
                    <a:pt x="9" y="31"/>
                    <a:pt x="9" y="31"/>
                    <a:pt x="9" y="31"/>
                  </a:cubicBezTo>
                  <a:cubicBezTo>
                    <a:pt x="8" y="31"/>
                    <a:pt x="8" y="32"/>
                    <a:pt x="8" y="32"/>
                  </a:cubicBezTo>
                  <a:cubicBezTo>
                    <a:pt x="8" y="32"/>
                    <a:pt x="9" y="32"/>
                    <a:pt x="9" y="33"/>
                  </a:cubicBezTo>
                  <a:cubicBezTo>
                    <a:pt x="9" y="33"/>
                    <a:pt x="8" y="33"/>
                    <a:pt x="8" y="33"/>
                  </a:cubicBezTo>
                  <a:cubicBezTo>
                    <a:pt x="8" y="34"/>
                    <a:pt x="9" y="34"/>
                    <a:pt x="9" y="34"/>
                  </a:cubicBezTo>
                  <a:cubicBezTo>
                    <a:pt x="10" y="34"/>
                    <a:pt x="10" y="35"/>
                    <a:pt x="11" y="35"/>
                  </a:cubicBezTo>
                  <a:cubicBezTo>
                    <a:pt x="11" y="35"/>
                    <a:pt x="12" y="35"/>
                    <a:pt x="12" y="35"/>
                  </a:cubicBezTo>
                  <a:cubicBezTo>
                    <a:pt x="13" y="36"/>
                    <a:pt x="13" y="37"/>
                    <a:pt x="13" y="37"/>
                  </a:cubicBezTo>
                  <a:cubicBezTo>
                    <a:pt x="14" y="37"/>
                    <a:pt x="14" y="36"/>
                    <a:pt x="14" y="36"/>
                  </a:cubicBezTo>
                  <a:cubicBezTo>
                    <a:pt x="15" y="35"/>
                    <a:pt x="15" y="35"/>
                    <a:pt x="16" y="35"/>
                  </a:cubicBezTo>
                  <a:cubicBezTo>
                    <a:pt x="16" y="35"/>
                    <a:pt x="18" y="36"/>
                    <a:pt x="18" y="36"/>
                  </a:cubicBezTo>
                  <a:cubicBezTo>
                    <a:pt x="18" y="36"/>
                    <a:pt x="17" y="36"/>
                    <a:pt x="16" y="36"/>
                  </a:cubicBezTo>
                  <a:cubicBezTo>
                    <a:pt x="16" y="36"/>
                    <a:pt x="16" y="37"/>
                    <a:pt x="16" y="37"/>
                  </a:cubicBezTo>
                  <a:cubicBezTo>
                    <a:pt x="15" y="37"/>
                    <a:pt x="16" y="38"/>
                    <a:pt x="16" y="38"/>
                  </a:cubicBezTo>
                  <a:cubicBezTo>
                    <a:pt x="16" y="38"/>
                    <a:pt x="16" y="38"/>
                    <a:pt x="17" y="38"/>
                  </a:cubicBezTo>
                  <a:cubicBezTo>
                    <a:pt x="17" y="39"/>
                    <a:pt x="17" y="39"/>
                    <a:pt x="17" y="39"/>
                  </a:cubicBezTo>
                  <a:cubicBezTo>
                    <a:pt x="18" y="40"/>
                    <a:pt x="18" y="40"/>
                    <a:pt x="18" y="40"/>
                  </a:cubicBezTo>
                  <a:cubicBezTo>
                    <a:pt x="18" y="40"/>
                    <a:pt x="19" y="40"/>
                    <a:pt x="19" y="41"/>
                  </a:cubicBezTo>
                  <a:cubicBezTo>
                    <a:pt x="20" y="41"/>
                    <a:pt x="18" y="41"/>
                    <a:pt x="18" y="42"/>
                  </a:cubicBezTo>
                  <a:cubicBezTo>
                    <a:pt x="18" y="43"/>
                    <a:pt x="20" y="43"/>
                    <a:pt x="21" y="43"/>
                  </a:cubicBezTo>
                  <a:cubicBezTo>
                    <a:pt x="21" y="43"/>
                    <a:pt x="22" y="43"/>
                    <a:pt x="22" y="43"/>
                  </a:cubicBezTo>
                  <a:cubicBezTo>
                    <a:pt x="23" y="43"/>
                    <a:pt x="23" y="43"/>
                    <a:pt x="24" y="43"/>
                  </a:cubicBezTo>
                  <a:cubicBezTo>
                    <a:pt x="24" y="43"/>
                    <a:pt x="25" y="43"/>
                    <a:pt x="25" y="43"/>
                  </a:cubicBezTo>
                  <a:cubicBezTo>
                    <a:pt x="26" y="43"/>
                    <a:pt x="26" y="44"/>
                    <a:pt x="27" y="44"/>
                  </a:cubicBezTo>
                  <a:cubicBezTo>
                    <a:pt x="28" y="44"/>
                    <a:pt x="29" y="43"/>
                    <a:pt x="30" y="44"/>
                  </a:cubicBezTo>
                  <a:cubicBezTo>
                    <a:pt x="30" y="44"/>
                    <a:pt x="31" y="44"/>
                    <a:pt x="31" y="44"/>
                  </a:cubicBezTo>
                  <a:cubicBezTo>
                    <a:pt x="32" y="44"/>
                    <a:pt x="32" y="44"/>
                    <a:pt x="33" y="44"/>
                  </a:cubicBezTo>
                  <a:cubicBezTo>
                    <a:pt x="34" y="44"/>
                    <a:pt x="34" y="45"/>
                    <a:pt x="36" y="45"/>
                  </a:cubicBezTo>
                  <a:cubicBezTo>
                    <a:pt x="36" y="45"/>
                    <a:pt x="38" y="44"/>
                    <a:pt x="38" y="44"/>
                  </a:cubicBezTo>
                  <a:cubicBezTo>
                    <a:pt x="39" y="43"/>
                    <a:pt x="39" y="43"/>
                    <a:pt x="39" y="43"/>
                  </a:cubicBezTo>
                  <a:cubicBezTo>
                    <a:pt x="40" y="42"/>
                    <a:pt x="40" y="42"/>
                    <a:pt x="41" y="42"/>
                  </a:cubicBezTo>
                  <a:cubicBezTo>
                    <a:pt x="41" y="41"/>
                    <a:pt x="43" y="41"/>
                    <a:pt x="44" y="41"/>
                  </a:cubicBezTo>
                  <a:cubicBezTo>
                    <a:pt x="44" y="40"/>
                    <a:pt x="46" y="40"/>
                    <a:pt x="47" y="40"/>
                  </a:cubicBezTo>
                  <a:cubicBezTo>
                    <a:pt x="48" y="40"/>
                    <a:pt x="48" y="41"/>
                    <a:pt x="49" y="41"/>
                  </a:cubicBezTo>
                  <a:cubicBezTo>
                    <a:pt x="50" y="41"/>
                    <a:pt x="50" y="41"/>
                    <a:pt x="51" y="41"/>
                  </a:cubicBezTo>
                  <a:cubicBezTo>
                    <a:pt x="51" y="42"/>
                    <a:pt x="51" y="42"/>
                    <a:pt x="51" y="42"/>
                  </a:cubicBezTo>
                  <a:cubicBezTo>
                    <a:pt x="52" y="42"/>
                    <a:pt x="52" y="41"/>
                    <a:pt x="52" y="42"/>
                  </a:cubicBezTo>
                  <a:cubicBezTo>
                    <a:pt x="53" y="42"/>
                    <a:pt x="53" y="43"/>
                    <a:pt x="53" y="43"/>
                  </a:cubicBezTo>
                  <a:cubicBezTo>
                    <a:pt x="54" y="44"/>
                    <a:pt x="55" y="44"/>
                    <a:pt x="56" y="44"/>
                  </a:cubicBezTo>
                  <a:cubicBezTo>
                    <a:pt x="56" y="44"/>
                    <a:pt x="57" y="44"/>
                    <a:pt x="57" y="44"/>
                  </a:cubicBezTo>
                  <a:cubicBezTo>
                    <a:pt x="57" y="44"/>
                    <a:pt x="57" y="43"/>
                    <a:pt x="57" y="43"/>
                  </a:cubicBezTo>
                  <a:cubicBezTo>
                    <a:pt x="57" y="42"/>
                    <a:pt x="57" y="42"/>
                    <a:pt x="57" y="41"/>
                  </a:cubicBezTo>
                  <a:cubicBezTo>
                    <a:pt x="57" y="40"/>
                    <a:pt x="57" y="40"/>
                    <a:pt x="57" y="39"/>
                  </a:cubicBezTo>
                  <a:cubicBezTo>
                    <a:pt x="57" y="39"/>
                    <a:pt x="57" y="39"/>
                    <a:pt x="58" y="38"/>
                  </a:cubicBezTo>
                  <a:cubicBezTo>
                    <a:pt x="58" y="37"/>
                    <a:pt x="59" y="37"/>
                    <a:pt x="59" y="36"/>
                  </a:cubicBezTo>
                  <a:cubicBezTo>
                    <a:pt x="58" y="36"/>
                    <a:pt x="58" y="37"/>
                    <a:pt x="58" y="36"/>
                  </a:cubicBezTo>
                  <a:cubicBezTo>
                    <a:pt x="58" y="35"/>
                    <a:pt x="59" y="35"/>
                    <a:pt x="59" y="34"/>
                  </a:cubicBezTo>
                  <a:cubicBezTo>
                    <a:pt x="59" y="33"/>
                    <a:pt x="58" y="33"/>
                    <a:pt x="59" y="32"/>
                  </a:cubicBezTo>
                  <a:cubicBezTo>
                    <a:pt x="59" y="32"/>
                    <a:pt x="60" y="32"/>
                    <a:pt x="60" y="32"/>
                  </a:cubicBezTo>
                  <a:cubicBezTo>
                    <a:pt x="61" y="33"/>
                    <a:pt x="60" y="33"/>
                    <a:pt x="61" y="34"/>
                  </a:cubicBezTo>
                  <a:cubicBezTo>
                    <a:pt x="61" y="34"/>
                    <a:pt x="63" y="34"/>
                    <a:pt x="63" y="34"/>
                  </a:cubicBezTo>
                  <a:cubicBezTo>
                    <a:pt x="64" y="33"/>
                    <a:pt x="64" y="33"/>
                    <a:pt x="64" y="32"/>
                  </a:cubicBezTo>
                  <a:cubicBezTo>
                    <a:pt x="64" y="31"/>
                    <a:pt x="64" y="30"/>
                    <a:pt x="64" y="29"/>
                  </a:cubicBezTo>
                  <a:cubicBezTo>
                    <a:pt x="64" y="29"/>
                    <a:pt x="63" y="28"/>
                    <a:pt x="63" y="2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66" name="Freeform 797">
              <a:extLst>
                <a:ext uri="{FF2B5EF4-FFF2-40B4-BE49-F238E27FC236}">
                  <a16:creationId xmlns:a16="http://schemas.microsoft.com/office/drawing/2014/main" id="{68BCCC0D-794B-4FED-A1B4-9BF9D347EC83}"/>
                </a:ext>
              </a:extLst>
            </p:cNvPr>
            <p:cNvSpPr>
              <a:spLocks/>
            </p:cNvSpPr>
            <p:nvPr/>
          </p:nvSpPr>
          <p:spPr bwMode="auto">
            <a:xfrm>
              <a:off x="6848594" y="3062721"/>
              <a:ext cx="107017" cy="109967"/>
            </a:xfrm>
            <a:custGeom>
              <a:avLst/>
              <a:gdLst>
                <a:gd name="T0" fmla="*/ 12 w 23"/>
                <a:gd name="T1" fmla="*/ 28 h 29"/>
                <a:gd name="T2" fmla="*/ 14 w 23"/>
                <a:gd name="T3" fmla="*/ 25 h 29"/>
                <a:gd name="T4" fmla="*/ 15 w 23"/>
                <a:gd name="T5" fmla="*/ 24 h 29"/>
                <a:gd name="T6" fmla="*/ 15 w 23"/>
                <a:gd name="T7" fmla="*/ 22 h 29"/>
                <a:gd name="T8" fmla="*/ 17 w 23"/>
                <a:gd name="T9" fmla="*/ 19 h 29"/>
                <a:gd name="T10" fmla="*/ 18 w 23"/>
                <a:gd name="T11" fmla="*/ 20 h 29"/>
                <a:gd name="T12" fmla="*/ 20 w 23"/>
                <a:gd name="T13" fmla="*/ 21 h 29"/>
                <a:gd name="T14" fmla="*/ 21 w 23"/>
                <a:gd name="T15" fmla="*/ 21 h 29"/>
                <a:gd name="T16" fmla="*/ 22 w 23"/>
                <a:gd name="T17" fmla="*/ 19 h 29"/>
                <a:gd name="T18" fmla="*/ 21 w 23"/>
                <a:gd name="T19" fmla="*/ 16 h 29"/>
                <a:gd name="T20" fmla="*/ 20 w 23"/>
                <a:gd name="T21" fmla="*/ 14 h 29"/>
                <a:gd name="T22" fmla="*/ 19 w 23"/>
                <a:gd name="T23" fmla="*/ 13 h 29"/>
                <a:gd name="T24" fmla="*/ 19 w 23"/>
                <a:gd name="T25" fmla="*/ 12 h 29"/>
                <a:gd name="T26" fmla="*/ 17 w 23"/>
                <a:gd name="T27" fmla="*/ 10 h 29"/>
                <a:gd name="T28" fmla="*/ 17 w 23"/>
                <a:gd name="T29" fmla="*/ 8 h 29"/>
                <a:gd name="T30" fmla="*/ 17 w 23"/>
                <a:gd name="T31" fmla="*/ 7 h 29"/>
                <a:gd name="T32" fmla="*/ 16 w 23"/>
                <a:gd name="T33" fmla="*/ 5 h 29"/>
                <a:gd name="T34" fmla="*/ 14 w 23"/>
                <a:gd name="T35" fmla="*/ 4 h 29"/>
                <a:gd name="T36" fmla="*/ 12 w 23"/>
                <a:gd name="T37" fmla="*/ 3 h 29"/>
                <a:gd name="T38" fmla="*/ 11 w 23"/>
                <a:gd name="T39" fmla="*/ 3 h 29"/>
                <a:gd name="T40" fmla="*/ 10 w 23"/>
                <a:gd name="T41" fmla="*/ 2 h 29"/>
                <a:gd name="T42" fmla="*/ 10 w 23"/>
                <a:gd name="T43" fmla="*/ 2 h 29"/>
                <a:gd name="T44" fmla="*/ 9 w 23"/>
                <a:gd name="T45" fmla="*/ 1 h 29"/>
                <a:gd name="T46" fmla="*/ 7 w 23"/>
                <a:gd name="T47" fmla="*/ 0 h 29"/>
                <a:gd name="T48" fmla="*/ 5 w 23"/>
                <a:gd name="T49" fmla="*/ 0 h 29"/>
                <a:gd name="T50" fmla="*/ 4 w 23"/>
                <a:gd name="T51" fmla="*/ 1 h 29"/>
                <a:gd name="T52" fmla="*/ 2 w 23"/>
                <a:gd name="T53" fmla="*/ 1 h 29"/>
                <a:gd name="T54" fmla="*/ 0 w 23"/>
                <a:gd name="T55" fmla="*/ 2 h 29"/>
                <a:gd name="T56" fmla="*/ 4 w 23"/>
                <a:gd name="T57" fmla="*/ 7 h 29"/>
                <a:gd name="T58" fmla="*/ 6 w 23"/>
                <a:gd name="T59" fmla="*/ 10 h 29"/>
                <a:gd name="T60" fmla="*/ 8 w 23"/>
                <a:gd name="T61" fmla="*/ 13 h 29"/>
                <a:gd name="T62" fmla="*/ 10 w 23"/>
                <a:gd name="T63" fmla="*/ 19 h 29"/>
                <a:gd name="T64" fmla="*/ 10 w 23"/>
                <a:gd name="T65" fmla="*/ 22 h 29"/>
                <a:gd name="T66" fmla="*/ 10 w 23"/>
                <a:gd name="T67" fmla="*/ 28 h 29"/>
                <a:gd name="T68" fmla="*/ 12 w 23"/>
                <a:gd name="T6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9">
                  <a:moveTo>
                    <a:pt x="12" y="29"/>
                  </a:moveTo>
                  <a:cubicBezTo>
                    <a:pt x="13" y="29"/>
                    <a:pt x="12" y="28"/>
                    <a:pt x="12" y="28"/>
                  </a:cubicBezTo>
                  <a:cubicBezTo>
                    <a:pt x="13" y="28"/>
                    <a:pt x="13" y="27"/>
                    <a:pt x="13" y="26"/>
                  </a:cubicBezTo>
                  <a:cubicBezTo>
                    <a:pt x="14" y="26"/>
                    <a:pt x="14" y="25"/>
                    <a:pt x="14" y="25"/>
                  </a:cubicBezTo>
                  <a:cubicBezTo>
                    <a:pt x="14" y="25"/>
                    <a:pt x="15" y="25"/>
                    <a:pt x="15" y="25"/>
                  </a:cubicBezTo>
                  <a:cubicBezTo>
                    <a:pt x="15" y="25"/>
                    <a:pt x="15" y="25"/>
                    <a:pt x="15" y="24"/>
                  </a:cubicBezTo>
                  <a:cubicBezTo>
                    <a:pt x="15" y="24"/>
                    <a:pt x="16" y="23"/>
                    <a:pt x="16" y="23"/>
                  </a:cubicBezTo>
                  <a:cubicBezTo>
                    <a:pt x="16" y="23"/>
                    <a:pt x="15" y="23"/>
                    <a:pt x="15" y="22"/>
                  </a:cubicBezTo>
                  <a:cubicBezTo>
                    <a:pt x="15" y="22"/>
                    <a:pt x="15" y="21"/>
                    <a:pt x="15" y="20"/>
                  </a:cubicBezTo>
                  <a:cubicBezTo>
                    <a:pt x="15" y="20"/>
                    <a:pt x="16" y="19"/>
                    <a:pt x="17" y="19"/>
                  </a:cubicBezTo>
                  <a:cubicBezTo>
                    <a:pt x="17" y="20"/>
                    <a:pt x="17" y="20"/>
                    <a:pt x="17" y="21"/>
                  </a:cubicBezTo>
                  <a:cubicBezTo>
                    <a:pt x="17" y="21"/>
                    <a:pt x="18" y="20"/>
                    <a:pt x="18" y="20"/>
                  </a:cubicBezTo>
                  <a:cubicBezTo>
                    <a:pt x="18" y="21"/>
                    <a:pt x="19" y="20"/>
                    <a:pt x="19" y="20"/>
                  </a:cubicBezTo>
                  <a:cubicBezTo>
                    <a:pt x="19" y="20"/>
                    <a:pt x="20" y="21"/>
                    <a:pt x="20" y="21"/>
                  </a:cubicBezTo>
                  <a:cubicBezTo>
                    <a:pt x="20" y="21"/>
                    <a:pt x="21" y="20"/>
                    <a:pt x="21" y="20"/>
                  </a:cubicBezTo>
                  <a:cubicBezTo>
                    <a:pt x="21" y="20"/>
                    <a:pt x="21" y="21"/>
                    <a:pt x="21" y="21"/>
                  </a:cubicBezTo>
                  <a:cubicBezTo>
                    <a:pt x="22" y="21"/>
                    <a:pt x="23" y="21"/>
                    <a:pt x="23" y="21"/>
                  </a:cubicBezTo>
                  <a:cubicBezTo>
                    <a:pt x="23" y="20"/>
                    <a:pt x="22" y="20"/>
                    <a:pt x="22" y="19"/>
                  </a:cubicBezTo>
                  <a:cubicBezTo>
                    <a:pt x="22" y="19"/>
                    <a:pt x="22" y="17"/>
                    <a:pt x="22" y="16"/>
                  </a:cubicBezTo>
                  <a:cubicBezTo>
                    <a:pt x="21" y="16"/>
                    <a:pt x="21" y="16"/>
                    <a:pt x="21" y="16"/>
                  </a:cubicBezTo>
                  <a:cubicBezTo>
                    <a:pt x="20" y="16"/>
                    <a:pt x="20" y="15"/>
                    <a:pt x="20" y="15"/>
                  </a:cubicBezTo>
                  <a:cubicBezTo>
                    <a:pt x="20" y="15"/>
                    <a:pt x="20" y="15"/>
                    <a:pt x="20" y="14"/>
                  </a:cubicBezTo>
                  <a:cubicBezTo>
                    <a:pt x="19" y="14"/>
                    <a:pt x="19" y="14"/>
                    <a:pt x="19" y="14"/>
                  </a:cubicBezTo>
                  <a:cubicBezTo>
                    <a:pt x="19" y="14"/>
                    <a:pt x="19" y="14"/>
                    <a:pt x="19" y="13"/>
                  </a:cubicBezTo>
                  <a:cubicBezTo>
                    <a:pt x="19" y="13"/>
                    <a:pt x="19" y="12"/>
                    <a:pt x="19" y="12"/>
                  </a:cubicBezTo>
                  <a:cubicBezTo>
                    <a:pt x="19" y="11"/>
                    <a:pt x="19" y="12"/>
                    <a:pt x="19" y="12"/>
                  </a:cubicBezTo>
                  <a:cubicBezTo>
                    <a:pt x="18" y="12"/>
                    <a:pt x="18" y="12"/>
                    <a:pt x="18" y="11"/>
                  </a:cubicBezTo>
                  <a:cubicBezTo>
                    <a:pt x="18" y="11"/>
                    <a:pt x="17" y="11"/>
                    <a:pt x="17" y="10"/>
                  </a:cubicBezTo>
                  <a:cubicBezTo>
                    <a:pt x="17" y="10"/>
                    <a:pt x="17" y="10"/>
                    <a:pt x="16" y="10"/>
                  </a:cubicBezTo>
                  <a:cubicBezTo>
                    <a:pt x="16" y="9"/>
                    <a:pt x="17" y="8"/>
                    <a:pt x="17" y="8"/>
                  </a:cubicBezTo>
                  <a:cubicBezTo>
                    <a:pt x="17" y="8"/>
                    <a:pt x="17" y="7"/>
                    <a:pt x="17" y="7"/>
                  </a:cubicBezTo>
                  <a:cubicBezTo>
                    <a:pt x="17" y="7"/>
                    <a:pt x="17" y="7"/>
                    <a:pt x="17" y="7"/>
                  </a:cubicBezTo>
                  <a:cubicBezTo>
                    <a:pt x="17" y="6"/>
                    <a:pt x="17" y="5"/>
                    <a:pt x="17" y="5"/>
                  </a:cubicBezTo>
                  <a:cubicBezTo>
                    <a:pt x="16" y="5"/>
                    <a:pt x="16" y="5"/>
                    <a:pt x="16" y="5"/>
                  </a:cubicBezTo>
                  <a:cubicBezTo>
                    <a:pt x="15" y="5"/>
                    <a:pt x="15" y="5"/>
                    <a:pt x="15" y="5"/>
                  </a:cubicBezTo>
                  <a:cubicBezTo>
                    <a:pt x="15" y="4"/>
                    <a:pt x="14" y="4"/>
                    <a:pt x="14" y="4"/>
                  </a:cubicBezTo>
                  <a:cubicBezTo>
                    <a:pt x="14" y="4"/>
                    <a:pt x="13" y="3"/>
                    <a:pt x="13" y="3"/>
                  </a:cubicBezTo>
                  <a:cubicBezTo>
                    <a:pt x="13" y="3"/>
                    <a:pt x="12" y="3"/>
                    <a:pt x="12" y="3"/>
                  </a:cubicBezTo>
                  <a:cubicBezTo>
                    <a:pt x="12" y="4"/>
                    <a:pt x="12" y="4"/>
                    <a:pt x="12" y="4"/>
                  </a:cubicBezTo>
                  <a:cubicBezTo>
                    <a:pt x="12" y="4"/>
                    <a:pt x="12" y="3"/>
                    <a:pt x="11" y="3"/>
                  </a:cubicBezTo>
                  <a:cubicBezTo>
                    <a:pt x="11" y="3"/>
                    <a:pt x="11" y="3"/>
                    <a:pt x="11" y="2"/>
                  </a:cubicBezTo>
                  <a:cubicBezTo>
                    <a:pt x="11" y="2"/>
                    <a:pt x="10" y="3"/>
                    <a:pt x="10" y="2"/>
                  </a:cubicBezTo>
                  <a:cubicBezTo>
                    <a:pt x="10" y="2"/>
                    <a:pt x="10" y="2"/>
                    <a:pt x="10" y="2"/>
                  </a:cubicBezTo>
                  <a:cubicBezTo>
                    <a:pt x="10" y="2"/>
                    <a:pt x="10" y="2"/>
                    <a:pt x="10" y="2"/>
                  </a:cubicBezTo>
                  <a:cubicBezTo>
                    <a:pt x="9" y="2"/>
                    <a:pt x="10" y="2"/>
                    <a:pt x="9" y="2"/>
                  </a:cubicBezTo>
                  <a:cubicBezTo>
                    <a:pt x="9" y="1"/>
                    <a:pt x="9" y="1"/>
                    <a:pt x="9" y="1"/>
                  </a:cubicBezTo>
                  <a:cubicBezTo>
                    <a:pt x="8" y="1"/>
                    <a:pt x="8" y="1"/>
                    <a:pt x="7" y="0"/>
                  </a:cubicBezTo>
                  <a:cubicBezTo>
                    <a:pt x="7" y="0"/>
                    <a:pt x="7" y="0"/>
                    <a:pt x="7" y="0"/>
                  </a:cubicBezTo>
                  <a:cubicBezTo>
                    <a:pt x="7" y="0"/>
                    <a:pt x="6" y="0"/>
                    <a:pt x="6" y="0"/>
                  </a:cubicBezTo>
                  <a:cubicBezTo>
                    <a:pt x="6" y="0"/>
                    <a:pt x="6" y="0"/>
                    <a:pt x="5" y="0"/>
                  </a:cubicBezTo>
                  <a:cubicBezTo>
                    <a:pt x="5" y="0"/>
                    <a:pt x="5" y="0"/>
                    <a:pt x="4" y="0"/>
                  </a:cubicBezTo>
                  <a:cubicBezTo>
                    <a:pt x="4" y="0"/>
                    <a:pt x="4" y="1"/>
                    <a:pt x="4" y="1"/>
                  </a:cubicBezTo>
                  <a:cubicBezTo>
                    <a:pt x="3" y="1"/>
                    <a:pt x="3" y="1"/>
                    <a:pt x="2" y="1"/>
                  </a:cubicBezTo>
                  <a:cubicBezTo>
                    <a:pt x="2" y="1"/>
                    <a:pt x="2" y="1"/>
                    <a:pt x="2" y="1"/>
                  </a:cubicBezTo>
                  <a:cubicBezTo>
                    <a:pt x="2" y="1"/>
                    <a:pt x="2" y="1"/>
                    <a:pt x="1" y="1"/>
                  </a:cubicBezTo>
                  <a:cubicBezTo>
                    <a:pt x="1" y="1"/>
                    <a:pt x="1" y="1"/>
                    <a:pt x="0" y="2"/>
                  </a:cubicBezTo>
                  <a:cubicBezTo>
                    <a:pt x="1" y="2"/>
                    <a:pt x="3" y="4"/>
                    <a:pt x="3" y="5"/>
                  </a:cubicBezTo>
                  <a:cubicBezTo>
                    <a:pt x="3" y="5"/>
                    <a:pt x="3" y="6"/>
                    <a:pt x="4" y="7"/>
                  </a:cubicBezTo>
                  <a:cubicBezTo>
                    <a:pt x="4" y="7"/>
                    <a:pt x="4" y="8"/>
                    <a:pt x="5" y="9"/>
                  </a:cubicBezTo>
                  <a:cubicBezTo>
                    <a:pt x="5" y="9"/>
                    <a:pt x="5" y="9"/>
                    <a:pt x="6" y="10"/>
                  </a:cubicBezTo>
                  <a:cubicBezTo>
                    <a:pt x="6" y="10"/>
                    <a:pt x="6" y="11"/>
                    <a:pt x="6" y="11"/>
                  </a:cubicBezTo>
                  <a:cubicBezTo>
                    <a:pt x="7" y="12"/>
                    <a:pt x="7" y="12"/>
                    <a:pt x="8" y="13"/>
                  </a:cubicBezTo>
                  <a:cubicBezTo>
                    <a:pt x="8" y="14"/>
                    <a:pt x="9" y="14"/>
                    <a:pt x="9" y="15"/>
                  </a:cubicBezTo>
                  <a:cubicBezTo>
                    <a:pt x="10" y="16"/>
                    <a:pt x="11" y="17"/>
                    <a:pt x="10" y="19"/>
                  </a:cubicBezTo>
                  <a:cubicBezTo>
                    <a:pt x="10" y="19"/>
                    <a:pt x="11" y="20"/>
                    <a:pt x="10" y="21"/>
                  </a:cubicBezTo>
                  <a:cubicBezTo>
                    <a:pt x="10" y="21"/>
                    <a:pt x="10" y="22"/>
                    <a:pt x="10" y="22"/>
                  </a:cubicBezTo>
                  <a:cubicBezTo>
                    <a:pt x="10" y="23"/>
                    <a:pt x="10" y="25"/>
                    <a:pt x="10" y="26"/>
                  </a:cubicBezTo>
                  <a:cubicBezTo>
                    <a:pt x="10" y="27"/>
                    <a:pt x="10" y="27"/>
                    <a:pt x="10" y="28"/>
                  </a:cubicBezTo>
                  <a:cubicBezTo>
                    <a:pt x="9" y="29"/>
                    <a:pt x="9" y="29"/>
                    <a:pt x="10" y="29"/>
                  </a:cubicBezTo>
                  <a:cubicBezTo>
                    <a:pt x="11" y="29"/>
                    <a:pt x="11" y="29"/>
                    <a:pt x="12" y="29"/>
                  </a:cubicBezTo>
                  <a:cubicBezTo>
                    <a:pt x="12" y="29"/>
                    <a:pt x="12" y="29"/>
                    <a:pt x="12" y="2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67" name="Freeform 801">
              <a:extLst>
                <a:ext uri="{FF2B5EF4-FFF2-40B4-BE49-F238E27FC236}">
                  <a16:creationId xmlns:a16="http://schemas.microsoft.com/office/drawing/2014/main" id="{23D4E423-0387-45AE-8C11-F79447EEFFEA}"/>
                </a:ext>
              </a:extLst>
            </p:cNvPr>
            <p:cNvSpPr>
              <a:spLocks noEditPoints="1"/>
            </p:cNvSpPr>
            <p:nvPr/>
          </p:nvSpPr>
          <p:spPr bwMode="auto">
            <a:xfrm>
              <a:off x="6113744" y="2854362"/>
              <a:ext cx="121286" cy="117203"/>
            </a:xfrm>
            <a:custGeom>
              <a:avLst/>
              <a:gdLst>
                <a:gd name="T0" fmla="*/ 17 w 26"/>
                <a:gd name="T1" fmla="*/ 31 h 31"/>
                <a:gd name="T2" fmla="*/ 16 w 26"/>
                <a:gd name="T3" fmla="*/ 30 h 31"/>
                <a:gd name="T4" fmla="*/ 16 w 26"/>
                <a:gd name="T5" fmla="*/ 27 h 31"/>
                <a:gd name="T6" fmla="*/ 15 w 26"/>
                <a:gd name="T7" fmla="*/ 26 h 31"/>
                <a:gd name="T8" fmla="*/ 12 w 26"/>
                <a:gd name="T9" fmla="*/ 25 h 31"/>
                <a:gd name="T10" fmla="*/ 11 w 26"/>
                <a:gd name="T11" fmla="*/ 23 h 31"/>
                <a:gd name="T12" fmla="*/ 10 w 26"/>
                <a:gd name="T13" fmla="*/ 23 h 31"/>
                <a:gd name="T14" fmla="*/ 8 w 26"/>
                <a:gd name="T15" fmla="*/ 23 h 31"/>
                <a:gd name="T16" fmla="*/ 6 w 26"/>
                <a:gd name="T17" fmla="*/ 25 h 31"/>
                <a:gd name="T18" fmla="*/ 5 w 26"/>
                <a:gd name="T19" fmla="*/ 26 h 31"/>
                <a:gd name="T20" fmla="*/ 2 w 26"/>
                <a:gd name="T21" fmla="*/ 26 h 31"/>
                <a:gd name="T22" fmla="*/ 0 w 26"/>
                <a:gd name="T23" fmla="*/ 26 h 31"/>
                <a:gd name="T24" fmla="*/ 1 w 26"/>
                <a:gd name="T25" fmla="*/ 24 h 31"/>
                <a:gd name="T26" fmla="*/ 4 w 26"/>
                <a:gd name="T27" fmla="*/ 25 h 31"/>
                <a:gd name="T28" fmla="*/ 5 w 26"/>
                <a:gd name="T29" fmla="*/ 25 h 31"/>
                <a:gd name="T30" fmla="*/ 5 w 26"/>
                <a:gd name="T31" fmla="*/ 22 h 31"/>
                <a:gd name="T32" fmla="*/ 2 w 26"/>
                <a:gd name="T33" fmla="*/ 21 h 31"/>
                <a:gd name="T34" fmla="*/ 5 w 26"/>
                <a:gd name="T35" fmla="*/ 22 h 31"/>
                <a:gd name="T36" fmla="*/ 4 w 26"/>
                <a:gd name="T37" fmla="*/ 20 h 31"/>
                <a:gd name="T38" fmla="*/ 4 w 26"/>
                <a:gd name="T39" fmla="*/ 19 h 31"/>
                <a:gd name="T40" fmla="*/ 5 w 26"/>
                <a:gd name="T41" fmla="*/ 17 h 31"/>
                <a:gd name="T42" fmla="*/ 8 w 26"/>
                <a:gd name="T43" fmla="*/ 14 h 31"/>
                <a:gd name="T44" fmla="*/ 9 w 26"/>
                <a:gd name="T45" fmla="*/ 7 h 31"/>
                <a:gd name="T46" fmla="*/ 12 w 26"/>
                <a:gd name="T47" fmla="*/ 7 h 31"/>
                <a:gd name="T48" fmla="*/ 14 w 26"/>
                <a:gd name="T49" fmla="*/ 6 h 31"/>
                <a:gd name="T50" fmla="*/ 17 w 26"/>
                <a:gd name="T51" fmla="*/ 3 h 31"/>
                <a:gd name="T52" fmla="*/ 23 w 26"/>
                <a:gd name="T53" fmla="*/ 2 h 31"/>
                <a:gd name="T54" fmla="*/ 25 w 26"/>
                <a:gd name="T55" fmla="*/ 4 h 31"/>
                <a:gd name="T56" fmla="*/ 26 w 26"/>
                <a:gd name="T57" fmla="*/ 4 h 31"/>
                <a:gd name="T58" fmla="*/ 25 w 26"/>
                <a:gd name="T59" fmla="*/ 8 h 31"/>
                <a:gd name="T60" fmla="*/ 23 w 26"/>
                <a:gd name="T61" fmla="*/ 11 h 31"/>
                <a:gd name="T62" fmla="*/ 25 w 26"/>
                <a:gd name="T63" fmla="*/ 13 h 31"/>
                <a:gd name="T64" fmla="*/ 23 w 26"/>
                <a:gd name="T65" fmla="*/ 16 h 31"/>
                <a:gd name="T66" fmla="*/ 23 w 26"/>
                <a:gd name="T67" fmla="*/ 18 h 31"/>
                <a:gd name="T68" fmla="*/ 20 w 26"/>
                <a:gd name="T69" fmla="*/ 19 h 31"/>
                <a:gd name="T70" fmla="*/ 17 w 26"/>
                <a:gd name="T71" fmla="*/ 20 h 31"/>
                <a:gd name="T72" fmla="*/ 19 w 26"/>
                <a:gd name="T73" fmla="*/ 25 h 31"/>
                <a:gd name="T74" fmla="*/ 18 w 26"/>
                <a:gd name="T75" fmla="*/ 27 h 31"/>
                <a:gd name="T76" fmla="*/ 17 w 26"/>
                <a:gd name="T77" fmla="*/ 28 h 31"/>
                <a:gd name="T78" fmla="*/ 17 w 26"/>
                <a:gd name="T79" fmla="*/ 31 h 31"/>
                <a:gd name="T80" fmla="*/ 2 w 26"/>
                <a:gd name="T81" fmla="*/ 24 h 31"/>
                <a:gd name="T82" fmla="*/ 4 w 26"/>
                <a:gd name="T83" fmla="*/ 24 h 31"/>
                <a:gd name="T84" fmla="*/ 4 w 26"/>
                <a:gd name="T85" fmla="*/ 23 h 31"/>
                <a:gd name="T86" fmla="*/ 3 w 26"/>
                <a:gd name="T87" fmla="*/ 22 h 31"/>
                <a:gd name="T88" fmla="*/ 0 w 26"/>
                <a:gd name="T89" fmla="*/ 23 h 31"/>
                <a:gd name="T90" fmla="*/ 11 w 26"/>
                <a:gd name="T91" fmla="*/ 5 h 31"/>
                <a:gd name="T92" fmla="*/ 10 w 26"/>
                <a:gd name="T93" fmla="*/ 6 h 31"/>
                <a:gd name="T94" fmla="*/ 9 w 26"/>
                <a:gd name="T95" fmla="*/ 6 h 31"/>
                <a:gd name="T96" fmla="*/ 9 w 26"/>
                <a:gd name="T97" fmla="*/ 6 h 31"/>
                <a:gd name="T98" fmla="*/ 11 w 26"/>
                <a:gd name="T99" fmla="*/ 3 h 31"/>
                <a:gd name="T100" fmla="*/ 11 w 26"/>
                <a:gd name="T101" fmla="*/ 4 h 31"/>
                <a:gd name="T102" fmla="*/ 13 w 26"/>
                <a:gd name="T103" fmla="*/ 2 h 31"/>
                <a:gd name="T104" fmla="*/ 17 w 26"/>
                <a:gd name="T105" fmla="*/ 1 h 31"/>
                <a:gd name="T106" fmla="*/ 12 w 26"/>
                <a:gd name="T107" fmla="*/ 3 h 31"/>
                <a:gd name="T108" fmla="*/ 19 w 26"/>
                <a:gd name="T109" fmla="*/ 1 h 31"/>
                <a:gd name="T110" fmla="*/ 19 w 26"/>
                <a:gd name="T111" fmla="*/ 1 h 31"/>
                <a:gd name="T112" fmla="*/ 19 w 26"/>
                <a:gd name="T113" fmla="*/ 1 h 31"/>
                <a:gd name="T114" fmla="*/ 21 w 26"/>
                <a:gd name="T115" fmla="*/ 1 h 31"/>
                <a:gd name="T116" fmla="*/ 23 w 26"/>
                <a:gd name="T117" fmla="*/ 0 h 31"/>
                <a:gd name="T118" fmla="*/ 23 w 26"/>
                <a:gd name="T1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31">
                  <a:moveTo>
                    <a:pt x="17" y="31"/>
                  </a:moveTo>
                  <a:cubicBezTo>
                    <a:pt x="17" y="31"/>
                    <a:pt x="17" y="31"/>
                    <a:pt x="17" y="31"/>
                  </a:cubicBezTo>
                  <a:cubicBezTo>
                    <a:pt x="17" y="31"/>
                    <a:pt x="17" y="31"/>
                    <a:pt x="16" y="31"/>
                  </a:cubicBezTo>
                  <a:cubicBezTo>
                    <a:pt x="15" y="31"/>
                    <a:pt x="15" y="30"/>
                    <a:pt x="16" y="30"/>
                  </a:cubicBezTo>
                  <a:cubicBezTo>
                    <a:pt x="16" y="29"/>
                    <a:pt x="16" y="29"/>
                    <a:pt x="16" y="28"/>
                  </a:cubicBezTo>
                  <a:cubicBezTo>
                    <a:pt x="17" y="27"/>
                    <a:pt x="17" y="27"/>
                    <a:pt x="16" y="27"/>
                  </a:cubicBezTo>
                  <a:cubicBezTo>
                    <a:pt x="16" y="26"/>
                    <a:pt x="15" y="27"/>
                    <a:pt x="15" y="26"/>
                  </a:cubicBezTo>
                  <a:cubicBezTo>
                    <a:pt x="15" y="26"/>
                    <a:pt x="15" y="26"/>
                    <a:pt x="15" y="26"/>
                  </a:cubicBezTo>
                  <a:cubicBezTo>
                    <a:pt x="14" y="25"/>
                    <a:pt x="14" y="26"/>
                    <a:pt x="13" y="26"/>
                  </a:cubicBezTo>
                  <a:cubicBezTo>
                    <a:pt x="12" y="26"/>
                    <a:pt x="12" y="25"/>
                    <a:pt x="12" y="25"/>
                  </a:cubicBezTo>
                  <a:cubicBezTo>
                    <a:pt x="12" y="25"/>
                    <a:pt x="12" y="25"/>
                    <a:pt x="11" y="25"/>
                  </a:cubicBezTo>
                  <a:cubicBezTo>
                    <a:pt x="11" y="24"/>
                    <a:pt x="11" y="24"/>
                    <a:pt x="11" y="23"/>
                  </a:cubicBezTo>
                  <a:cubicBezTo>
                    <a:pt x="11" y="24"/>
                    <a:pt x="11" y="24"/>
                    <a:pt x="10" y="24"/>
                  </a:cubicBezTo>
                  <a:cubicBezTo>
                    <a:pt x="9" y="24"/>
                    <a:pt x="10" y="23"/>
                    <a:pt x="10" y="23"/>
                  </a:cubicBezTo>
                  <a:cubicBezTo>
                    <a:pt x="9" y="23"/>
                    <a:pt x="9" y="24"/>
                    <a:pt x="8" y="24"/>
                  </a:cubicBezTo>
                  <a:cubicBezTo>
                    <a:pt x="8" y="24"/>
                    <a:pt x="8" y="24"/>
                    <a:pt x="8" y="23"/>
                  </a:cubicBezTo>
                  <a:cubicBezTo>
                    <a:pt x="7" y="23"/>
                    <a:pt x="7" y="24"/>
                    <a:pt x="7" y="24"/>
                  </a:cubicBezTo>
                  <a:cubicBezTo>
                    <a:pt x="7" y="25"/>
                    <a:pt x="7" y="25"/>
                    <a:pt x="6" y="25"/>
                  </a:cubicBezTo>
                  <a:cubicBezTo>
                    <a:pt x="6" y="25"/>
                    <a:pt x="6" y="25"/>
                    <a:pt x="6" y="25"/>
                  </a:cubicBezTo>
                  <a:cubicBezTo>
                    <a:pt x="6" y="25"/>
                    <a:pt x="5" y="26"/>
                    <a:pt x="5" y="26"/>
                  </a:cubicBezTo>
                  <a:cubicBezTo>
                    <a:pt x="4" y="26"/>
                    <a:pt x="4" y="27"/>
                    <a:pt x="3" y="26"/>
                  </a:cubicBezTo>
                  <a:cubicBezTo>
                    <a:pt x="3" y="26"/>
                    <a:pt x="2" y="26"/>
                    <a:pt x="2" y="26"/>
                  </a:cubicBezTo>
                  <a:cubicBezTo>
                    <a:pt x="1" y="25"/>
                    <a:pt x="1" y="26"/>
                    <a:pt x="1" y="26"/>
                  </a:cubicBezTo>
                  <a:cubicBezTo>
                    <a:pt x="1" y="26"/>
                    <a:pt x="1" y="26"/>
                    <a:pt x="0" y="26"/>
                  </a:cubicBezTo>
                  <a:cubicBezTo>
                    <a:pt x="0" y="26"/>
                    <a:pt x="0" y="25"/>
                    <a:pt x="0" y="25"/>
                  </a:cubicBezTo>
                  <a:cubicBezTo>
                    <a:pt x="0" y="25"/>
                    <a:pt x="1" y="24"/>
                    <a:pt x="1" y="24"/>
                  </a:cubicBezTo>
                  <a:cubicBezTo>
                    <a:pt x="1" y="24"/>
                    <a:pt x="2" y="24"/>
                    <a:pt x="2" y="25"/>
                  </a:cubicBezTo>
                  <a:cubicBezTo>
                    <a:pt x="3" y="25"/>
                    <a:pt x="3" y="25"/>
                    <a:pt x="4" y="25"/>
                  </a:cubicBezTo>
                  <a:cubicBezTo>
                    <a:pt x="4" y="24"/>
                    <a:pt x="4" y="24"/>
                    <a:pt x="5" y="24"/>
                  </a:cubicBezTo>
                  <a:cubicBezTo>
                    <a:pt x="5" y="24"/>
                    <a:pt x="5" y="25"/>
                    <a:pt x="5" y="25"/>
                  </a:cubicBezTo>
                  <a:cubicBezTo>
                    <a:pt x="6" y="24"/>
                    <a:pt x="6" y="24"/>
                    <a:pt x="6" y="23"/>
                  </a:cubicBezTo>
                  <a:cubicBezTo>
                    <a:pt x="6" y="23"/>
                    <a:pt x="5" y="23"/>
                    <a:pt x="5" y="22"/>
                  </a:cubicBezTo>
                  <a:cubicBezTo>
                    <a:pt x="4" y="22"/>
                    <a:pt x="4" y="21"/>
                    <a:pt x="3" y="21"/>
                  </a:cubicBezTo>
                  <a:cubicBezTo>
                    <a:pt x="3" y="21"/>
                    <a:pt x="2" y="22"/>
                    <a:pt x="2" y="21"/>
                  </a:cubicBezTo>
                  <a:cubicBezTo>
                    <a:pt x="2" y="21"/>
                    <a:pt x="2" y="21"/>
                    <a:pt x="3" y="21"/>
                  </a:cubicBezTo>
                  <a:cubicBezTo>
                    <a:pt x="3" y="20"/>
                    <a:pt x="5" y="21"/>
                    <a:pt x="5" y="22"/>
                  </a:cubicBezTo>
                  <a:cubicBezTo>
                    <a:pt x="5" y="21"/>
                    <a:pt x="5" y="21"/>
                    <a:pt x="5" y="21"/>
                  </a:cubicBezTo>
                  <a:cubicBezTo>
                    <a:pt x="5" y="21"/>
                    <a:pt x="5" y="20"/>
                    <a:pt x="4" y="20"/>
                  </a:cubicBezTo>
                  <a:cubicBezTo>
                    <a:pt x="4" y="20"/>
                    <a:pt x="4" y="20"/>
                    <a:pt x="3" y="20"/>
                  </a:cubicBezTo>
                  <a:cubicBezTo>
                    <a:pt x="3" y="19"/>
                    <a:pt x="4" y="20"/>
                    <a:pt x="4" y="19"/>
                  </a:cubicBezTo>
                  <a:cubicBezTo>
                    <a:pt x="5" y="19"/>
                    <a:pt x="4" y="18"/>
                    <a:pt x="5" y="18"/>
                  </a:cubicBezTo>
                  <a:cubicBezTo>
                    <a:pt x="5" y="18"/>
                    <a:pt x="5" y="18"/>
                    <a:pt x="5" y="17"/>
                  </a:cubicBezTo>
                  <a:cubicBezTo>
                    <a:pt x="6" y="17"/>
                    <a:pt x="6" y="17"/>
                    <a:pt x="6" y="16"/>
                  </a:cubicBezTo>
                  <a:cubicBezTo>
                    <a:pt x="7" y="16"/>
                    <a:pt x="7" y="15"/>
                    <a:pt x="8" y="14"/>
                  </a:cubicBezTo>
                  <a:cubicBezTo>
                    <a:pt x="8" y="13"/>
                    <a:pt x="8" y="11"/>
                    <a:pt x="9" y="9"/>
                  </a:cubicBezTo>
                  <a:cubicBezTo>
                    <a:pt x="9" y="9"/>
                    <a:pt x="9" y="8"/>
                    <a:pt x="9" y="7"/>
                  </a:cubicBezTo>
                  <a:cubicBezTo>
                    <a:pt x="10" y="7"/>
                    <a:pt x="10" y="8"/>
                    <a:pt x="10" y="8"/>
                  </a:cubicBezTo>
                  <a:cubicBezTo>
                    <a:pt x="10" y="8"/>
                    <a:pt x="11" y="7"/>
                    <a:pt x="12" y="7"/>
                  </a:cubicBezTo>
                  <a:cubicBezTo>
                    <a:pt x="12" y="7"/>
                    <a:pt x="12" y="7"/>
                    <a:pt x="13" y="6"/>
                  </a:cubicBezTo>
                  <a:cubicBezTo>
                    <a:pt x="13" y="6"/>
                    <a:pt x="13" y="6"/>
                    <a:pt x="14" y="6"/>
                  </a:cubicBezTo>
                  <a:cubicBezTo>
                    <a:pt x="14" y="5"/>
                    <a:pt x="14" y="5"/>
                    <a:pt x="14" y="4"/>
                  </a:cubicBezTo>
                  <a:cubicBezTo>
                    <a:pt x="15" y="3"/>
                    <a:pt x="16" y="3"/>
                    <a:pt x="17" y="3"/>
                  </a:cubicBezTo>
                  <a:cubicBezTo>
                    <a:pt x="18" y="2"/>
                    <a:pt x="20" y="2"/>
                    <a:pt x="21" y="2"/>
                  </a:cubicBezTo>
                  <a:cubicBezTo>
                    <a:pt x="22" y="2"/>
                    <a:pt x="23" y="1"/>
                    <a:pt x="23" y="2"/>
                  </a:cubicBezTo>
                  <a:cubicBezTo>
                    <a:pt x="24" y="2"/>
                    <a:pt x="24" y="3"/>
                    <a:pt x="24" y="3"/>
                  </a:cubicBezTo>
                  <a:cubicBezTo>
                    <a:pt x="25" y="3"/>
                    <a:pt x="25" y="3"/>
                    <a:pt x="25" y="4"/>
                  </a:cubicBezTo>
                  <a:cubicBezTo>
                    <a:pt x="25" y="4"/>
                    <a:pt x="26" y="4"/>
                    <a:pt x="26" y="4"/>
                  </a:cubicBezTo>
                  <a:cubicBezTo>
                    <a:pt x="26" y="4"/>
                    <a:pt x="26" y="4"/>
                    <a:pt x="26" y="4"/>
                  </a:cubicBezTo>
                  <a:cubicBezTo>
                    <a:pt x="26" y="5"/>
                    <a:pt x="26" y="5"/>
                    <a:pt x="26" y="6"/>
                  </a:cubicBezTo>
                  <a:cubicBezTo>
                    <a:pt x="26" y="7"/>
                    <a:pt x="26" y="7"/>
                    <a:pt x="25" y="8"/>
                  </a:cubicBezTo>
                  <a:cubicBezTo>
                    <a:pt x="25" y="9"/>
                    <a:pt x="25" y="9"/>
                    <a:pt x="25" y="10"/>
                  </a:cubicBezTo>
                  <a:cubicBezTo>
                    <a:pt x="24" y="11"/>
                    <a:pt x="24" y="11"/>
                    <a:pt x="23" y="11"/>
                  </a:cubicBezTo>
                  <a:cubicBezTo>
                    <a:pt x="23" y="11"/>
                    <a:pt x="22" y="11"/>
                    <a:pt x="22" y="12"/>
                  </a:cubicBezTo>
                  <a:cubicBezTo>
                    <a:pt x="22" y="14"/>
                    <a:pt x="24" y="12"/>
                    <a:pt x="25" y="13"/>
                  </a:cubicBezTo>
                  <a:cubicBezTo>
                    <a:pt x="25" y="14"/>
                    <a:pt x="24" y="14"/>
                    <a:pt x="24" y="15"/>
                  </a:cubicBezTo>
                  <a:cubicBezTo>
                    <a:pt x="24" y="16"/>
                    <a:pt x="24" y="16"/>
                    <a:pt x="23" y="16"/>
                  </a:cubicBezTo>
                  <a:cubicBezTo>
                    <a:pt x="23" y="17"/>
                    <a:pt x="23" y="17"/>
                    <a:pt x="23" y="17"/>
                  </a:cubicBezTo>
                  <a:cubicBezTo>
                    <a:pt x="22" y="17"/>
                    <a:pt x="23" y="17"/>
                    <a:pt x="23" y="18"/>
                  </a:cubicBezTo>
                  <a:cubicBezTo>
                    <a:pt x="23" y="18"/>
                    <a:pt x="23" y="19"/>
                    <a:pt x="22" y="19"/>
                  </a:cubicBezTo>
                  <a:cubicBezTo>
                    <a:pt x="22" y="19"/>
                    <a:pt x="21" y="19"/>
                    <a:pt x="20" y="19"/>
                  </a:cubicBezTo>
                  <a:cubicBezTo>
                    <a:pt x="20" y="19"/>
                    <a:pt x="19" y="19"/>
                    <a:pt x="18" y="19"/>
                  </a:cubicBezTo>
                  <a:cubicBezTo>
                    <a:pt x="18" y="19"/>
                    <a:pt x="17" y="20"/>
                    <a:pt x="17" y="20"/>
                  </a:cubicBezTo>
                  <a:cubicBezTo>
                    <a:pt x="17" y="21"/>
                    <a:pt x="18" y="22"/>
                    <a:pt x="19" y="23"/>
                  </a:cubicBezTo>
                  <a:cubicBezTo>
                    <a:pt x="19" y="23"/>
                    <a:pt x="19" y="24"/>
                    <a:pt x="19" y="25"/>
                  </a:cubicBezTo>
                  <a:cubicBezTo>
                    <a:pt x="19" y="25"/>
                    <a:pt x="18" y="26"/>
                    <a:pt x="18" y="26"/>
                  </a:cubicBezTo>
                  <a:cubicBezTo>
                    <a:pt x="18" y="27"/>
                    <a:pt x="19" y="27"/>
                    <a:pt x="18" y="27"/>
                  </a:cubicBezTo>
                  <a:cubicBezTo>
                    <a:pt x="18" y="28"/>
                    <a:pt x="18" y="28"/>
                    <a:pt x="18" y="28"/>
                  </a:cubicBezTo>
                  <a:cubicBezTo>
                    <a:pt x="17" y="28"/>
                    <a:pt x="17" y="28"/>
                    <a:pt x="17" y="28"/>
                  </a:cubicBezTo>
                  <a:cubicBezTo>
                    <a:pt x="16" y="29"/>
                    <a:pt x="18" y="29"/>
                    <a:pt x="18" y="29"/>
                  </a:cubicBezTo>
                  <a:cubicBezTo>
                    <a:pt x="19" y="30"/>
                    <a:pt x="18" y="30"/>
                    <a:pt x="17" y="31"/>
                  </a:cubicBezTo>
                  <a:close/>
                  <a:moveTo>
                    <a:pt x="0" y="23"/>
                  </a:moveTo>
                  <a:cubicBezTo>
                    <a:pt x="0" y="24"/>
                    <a:pt x="2" y="23"/>
                    <a:pt x="2" y="24"/>
                  </a:cubicBezTo>
                  <a:cubicBezTo>
                    <a:pt x="2" y="24"/>
                    <a:pt x="3" y="24"/>
                    <a:pt x="3" y="24"/>
                  </a:cubicBezTo>
                  <a:cubicBezTo>
                    <a:pt x="4" y="24"/>
                    <a:pt x="4" y="24"/>
                    <a:pt x="4" y="24"/>
                  </a:cubicBezTo>
                  <a:cubicBezTo>
                    <a:pt x="4" y="24"/>
                    <a:pt x="4" y="24"/>
                    <a:pt x="5" y="24"/>
                  </a:cubicBezTo>
                  <a:cubicBezTo>
                    <a:pt x="5" y="23"/>
                    <a:pt x="5" y="23"/>
                    <a:pt x="4" y="23"/>
                  </a:cubicBezTo>
                  <a:cubicBezTo>
                    <a:pt x="4" y="23"/>
                    <a:pt x="4" y="23"/>
                    <a:pt x="3" y="23"/>
                  </a:cubicBezTo>
                  <a:cubicBezTo>
                    <a:pt x="3" y="23"/>
                    <a:pt x="3" y="22"/>
                    <a:pt x="3" y="22"/>
                  </a:cubicBezTo>
                  <a:cubicBezTo>
                    <a:pt x="3" y="22"/>
                    <a:pt x="2" y="23"/>
                    <a:pt x="1" y="22"/>
                  </a:cubicBezTo>
                  <a:cubicBezTo>
                    <a:pt x="1" y="22"/>
                    <a:pt x="0" y="22"/>
                    <a:pt x="0" y="23"/>
                  </a:cubicBezTo>
                  <a:close/>
                  <a:moveTo>
                    <a:pt x="11" y="4"/>
                  </a:moveTo>
                  <a:cubicBezTo>
                    <a:pt x="11" y="5"/>
                    <a:pt x="11" y="5"/>
                    <a:pt x="11" y="5"/>
                  </a:cubicBezTo>
                  <a:cubicBezTo>
                    <a:pt x="11" y="5"/>
                    <a:pt x="11" y="5"/>
                    <a:pt x="11" y="5"/>
                  </a:cubicBezTo>
                  <a:cubicBezTo>
                    <a:pt x="11" y="5"/>
                    <a:pt x="10" y="6"/>
                    <a:pt x="10" y="6"/>
                  </a:cubicBezTo>
                  <a:cubicBezTo>
                    <a:pt x="10" y="6"/>
                    <a:pt x="10" y="6"/>
                    <a:pt x="10" y="6"/>
                  </a:cubicBezTo>
                  <a:cubicBezTo>
                    <a:pt x="9" y="6"/>
                    <a:pt x="9" y="6"/>
                    <a:pt x="9" y="6"/>
                  </a:cubicBezTo>
                  <a:cubicBezTo>
                    <a:pt x="9" y="6"/>
                    <a:pt x="9" y="6"/>
                    <a:pt x="9" y="6"/>
                  </a:cubicBezTo>
                  <a:cubicBezTo>
                    <a:pt x="9" y="6"/>
                    <a:pt x="9" y="6"/>
                    <a:pt x="9" y="6"/>
                  </a:cubicBezTo>
                  <a:cubicBezTo>
                    <a:pt x="9" y="5"/>
                    <a:pt x="9" y="4"/>
                    <a:pt x="10" y="4"/>
                  </a:cubicBezTo>
                  <a:cubicBezTo>
                    <a:pt x="10" y="4"/>
                    <a:pt x="10" y="3"/>
                    <a:pt x="11" y="3"/>
                  </a:cubicBezTo>
                  <a:cubicBezTo>
                    <a:pt x="11" y="3"/>
                    <a:pt x="11" y="3"/>
                    <a:pt x="11" y="3"/>
                  </a:cubicBezTo>
                  <a:cubicBezTo>
                    <a:pt x="11" y="4"/>
                    <a:pt x="11" y="4"/>
                    <a:pt x="11" y="4"/>
                  </a:cubicBezTo>
                  <a:cubicBezTo>
                    <a:pt x="11" y="4"/>
                    <a:pt x="11" y="4"/>
                    <a:pt x="11" y="4"/>
                  </a:cubicBezTo>
                  <a:close/>
                  <a:moveTo>
                    <a:pt x="13" y="2"/>
                  </a:moveTo>
                  <a:cubicBezTo>
                    <a:pt x="14" y="2"/>
                    <a:pt x="15" y="2"/>
                    <a:pt x="16" y="2"/>
                  </a:cubicBezTo>
                  <a:cubicBezTo>
                    <a:pt x="17" y="2"/>
                    <a:pt x="18" y="2"/>
                    <a:pt x="17" y="1"/>
                  </a:cubicBezTo>
                  <a:cubicBezTo>
                    <a:pt x="16" y="1"/>
                    <a:pt x="15" y="1"/>
                    <a:pt x="15" y="1"/>
                  </a:cubicBezTo>
                  <a:cubicBezTo>
                    <a:pt x="14" y="2"/>
                    <a:pt x="12" y="2"/>
                    <a:pt x="12" y="3"/>
                  </a:cubicBezTo>
                  <a:cubicBezTo>
                    <a:pt x="13" y="3"/>
                    <a:pt x="13" y="3"/>
                    <a:pt x="13" y="2"/>
                  </a:cubicBezTo>
                  <a:close/>
                  <a:moveTo>
                    <a:pt x="19" y="1"/>
                  </a:moveTo>
                  <a:cubicBezTo>
                    <a:pt x="18" y="2"/>
                    <a:pt x="20" y="1"/>
                    <a:pt x="20" y="1"/>
                  </a:cubicBezTo>
                  <a:cubicBezTo>
                    <a:pt x="20" y="1"/>
                    <a:pt x="19" y="1"/>
                    <a:pt x="19" y="1"/>
                  </a:cubicBezTo>
                  <a:cubicBezTo>
                    <a:pt x="19" y="1"/>
                    <a:pt x="19" y="1"/>
                    <a:pt x="19" y="1"/>
                  </a:cubicBezTo>
                  <a:cubicBezTo>
                    <a:pt x="19" y="1"/>
                    <a:pt x="19" y="1"/>
                    <a:pt x="19" y="1"/>
                  </a:cubicBezTo>
                  <a:close/>
                  <a:moveTo>
                    <a:pt x="21" y="0"/>
                  </a:moveTo>
                  <a:cubicBezTo>
                    <a:pt x="20" y="1"/>
                    <a:pt x="21" y="1"/>
                    <a:pt x="21" y="1"/>
                  </a:cubicBezTo>
                  <a:cubicBezTo>
                    <a:pt x="21" y="1"/>
                    <a:pt x="21" y="0"/>
                    <a:pt x="21" y="0"/>
                  </a:cubicBezTo>
                  <a:moveTo>
                    <a:pt x="23" y="0"/>
                  </a:moveTo>
                  <a:cubicBezTo>
                    <a:pt x="22" y="0"/>
                    <a:pt x="22" y="0"/>
                    <a:pt x="22" y="0"/>
                  </a:cubicBezTo>
                  <a:cubicBezTo>
                    <a:pt x="22" y="0"/>
                    <a:pt x="23" y="0"/>
                    <a:pt x="23" y="0"/>
                  </a:cubicBezTo>
                  <a:cubicBezTo>
                    <a:pt x="23" y="0"/>
                    <a:pt x="23" y="0"/>
                    <a:pt x="23"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68" name="Freeform 802">
              <a:extLst>
                <a:ext uri="{FF2B5EF4-FFF2-40B4-BE49-F238E27FC236}">
                  <a16:creationId xmlns:a16="http://schemas.microsoft.com/office/drawing/2014/main" id="{1A29F4BB-E7B2-41C8-9E21-70785E178488}"/>
                </a:ext>
              </a:extLst>
            </p:cNvPr>
            <p:cNvSpPr>
              <a:spLocks/>
            </p:cNvSpPr>
            <p:nvPr/>
          </p:nvSpPr>
          <p:spPr bwMode="auto">
            <a:xfrm>
              <a:off x="6188655" y="2999056"/>
              <a:ext cx="23185" cy="26045"/>
            </a:xfrm>
            <a:custGeom>
              <a:avLst/>
              <a:gdLst>
                <a:gd name="T0" fmla="*/ 0 w 5"/>
                <a:gd name="T1" fmla="*/ 3 h 7"/>
                <a:gd name="T2" fmla="*/ 0 w 5"/>
                <a:gd name="T3" fmla="*/ 2 h 7"/>
                <a:gd name="T4" fmla="*/ 2 w 5"/>
                <a:gd name="T5" fmla="*/ 0 h 7"/>
                <a:gd name="T6" fmla="*/ 2 w 5"/>
                <a:gd name="T7" fmla="*/ 0 h 7"/>
                <a:gd name="T8" fmla="*/ 2 w 5"/>
                <a:gd name="T9" fmla="*/ 0 h 7"/>
                <a:gd name="T10" fmla="*/ 3 w 5"/>
                <a:gd name="T11" fmla="*/ 2 h 7"/>
                <a:gd name="T12" fmla="*/ 4 w 5"/>
                <a:gd name="T13" fmla="*/ 3 h 7"/>
                <a:gd name="T14" fmla="*/ 5 w 5"/>
                <a:gd name="T15" fmla="*/ 5 h 7"/>
                <a:gd name="T16" fmla="*/ 4 w 5"/>
                <a:gd name="T17" fmla="*/ 7 h 7"/>
                <a:gd name="T18" fmla="*/ 2 w 5"/>
                <a:gd name="T19" fmla="*/ 7 h 7"/>
                <a:gd name="T20" fmla="*/ 0 w 5"/>
                <a:gd name="T21" fmla="*/ 6 h 7"/>
                <a:gd name="T22" fmla="*/ 1 w 5"/>
                <a:gd name="T23" fmla="*/ 5 h 7"/>
                <a:gd name="T24" fmla="*/ 0 w 5"/>
                <a:gd name="T25" fmla="*/ 4 h 7"/>
                <a:gd name="T26" fmla="*/ 0 w 5"/>
                <a:gd name="T27" fmla="*/ 3 h 7"/>
                <a:gd name="T28" fmla="*/ 0 w 5"/>
                <a:gd name="T2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7">
                  <a:moveTo>
                    <a:pt x="0" y="3"/>
                  </a:moveTo>
                  <a:cubicBezTo>
                    <a:pt x="0" y="2"/>
                    <a:pt x="0" y="2"/>
                    <a:pt x="0" y="2"/>
                  </a:cubicBezTo>
                  <a:cubicBezTo>
                    <a:pt x="1" y="1"/>
                    <a:pt x="1" y="0"/>
                    <a:pt x="2" y="0"/>
                  </a:cubicBezTo>
                  <a:cubicBezTo>
                    <a:pt x="2" y="0"/>
                    <a:pt x="2" y="0"/>
                    <a:pt x="2" y="0"/>
                  </a:cubicBezTo>
                  <a:cubicBezTo>
                    <a:pt x="2" y="0"/>
                    <a:pt x="2" y="0"/>
                    <a:pt x="2" y="0"/>
                  </a:cubicBezTo>
                  <a:cubicBezTo>
                    <a:pt x="3" y="0"/>
                    <a:pt x="3" y="1"/>
                    <a:pt x="3" y="2"/>
                  </a:cubicBezTo>
                  <a:cubicBezTo>
                    <a:pt x="3" y="2"/>
                    <a:pt x="4" y="3"/>
                    <a:pt x="4" y="3"/>
                  </a:cubicBezTo>
                  <a:cubicBezTo>
                    <a:pt x="5" y="4"/>
                    <a:pt x="5" y="4"/>
                    <a:pt x="5" y="5"/>
                  </a:cubicBezTo>
                  <a:cubicBezTo>
                    <a:pt x="4" y="5"/>
                    <a:pt x="4" y="6"/>
                    <a:pt x="4" y="7"/>
                  </a:cubicBezTo>
                  <a:cubicBezTo>
                    <a:pt x="3" y="7"/>
                    <a:pt x="3" y="7"/>
                    <a:pt x="2" y="7"/>
                  </a:cubicBezTo>
                  <a:cubicBezTo>
                    <a:pt x="1" y="7"/>
                    <a:pt x="1" y="7"/>
                    <a:pt x="0" y="6"/>
                  </a:cubicBezTo>
                  <a:cubicBezTo>
                    <a:pt x="1" y="6"/>
                    <a:pt x="1" y="6"/>
                    <a:pt x="1" y="5"/>
                  </a:cubicBezTo>
                  <a:cubicBezTo>
                    <a:pt x="1" y="5"/>
                    <a:pt x="1" y="4"/>
                    <a:pt x="0" y="4"/>
                  </a:cubicBezTo>
                  <a:cubicBezTo>
                    <a:pt x="0" y="4"/>
                    <a:pt x="0" y="3"/>
                    <a:pt x="0" y="3"/>
                  </a:cubicBezTo>
                  <a:cubicBezTo>
                    <a:pt x="0" y="2"/>
                    <a:pt x="0" y="3"/>
                    <a:pt x="0" y="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69" name="Freeform 803">
              <a:extLst>
                <a:ext uri="{FF2B5EF4-FFF2-40B4-BE49-F238E27FC236}">
                  <a16:creationId xmlns:a16="http://schemas.microsoft.com/office/drawing/2014/main" id="{4503BA2B-9CCC-48C7-AFE6-D3DA30CA5542}"/>
                </a:ext>
              </a:extLst>
            </p:cNvPr>
            <p:cNvSpPr>
              <a:spLocks/>
            </p:cNvSpPr>
            <p:nvPr/>
          </p:nvSpPr>
          <p:spPr bwMode="auto">
            <a:xfrm>
              <a:off x="6670233" y="2728478"/>
              <a:ext cx="183712" cy="114309"/>
            </a:xfrm>
            <a:custGeom>
              <a:avLst/>
              <a:gdLst>
                <a:gd name="T0" fmla="*/ 20 w 39"/>
                <a:gd name="T1" fmla="*/ 29 h 30"/>
                <a:gd name="T2" fmla="*/ 22 w 39"/>
                <a:gd name="T3" fmla="*/ 29 h 30"/>
                <a:gd name="T4" fmla="*/ 24 w 39"/>
                <a:gd name="T5" fmla="*/ 29 h 30"/>
                <a:gd name="T6" fmla="*/ 25 w 39"/>
                <a:gd name="T7" fmla="*/ 27 h 30"/>
                <a:gd name="T8" fmla="*/ 28 w 39"/>
                <a:gd name="T9" fmla="*/ 26 h 30"/>
                <a:gd name="T10" fmla="*/ 30 w 39"/>
                <a:gd name="T11" fmla="*/ 25 h 30"/>
                <a:gd name="T12" fmla="*/ 31 w 39"/>
                <a:gd name="T13" fmla="*/ 25 h 30"/>
                <a:gd name="T14" fmla="*/ 32 w 39"/>
                <a:gd name="T15" fmla="*/ 21 h 30"/>
                <a:gd name="T16" fmla="*/ 33 w 39"/>
                <a:gd name="T17" fmla="*/ 18 h 30"/>
                <a:gd name="T18" fmla="*/ 37 w 39"/>
                <a:gd name="T19" fmla="*/ 15 h 30"/>
                <a:gd name="T20" fmla="*/ 39 w 39"/>
                <a:gd name="T21" fmla="*/ 14 h 30"/>
                <a:gd name="T22" fmla="*/ 37 w 39"/>
                <a:gd name="T23" fmla="*/ 13 h 30"/>
                <a:gd name="T24" fmla="*/ 36 w 39"/>
                <a:gd name="T25" fmla="*/ 8 h 30"/>
                <a:gd name="T26" fmla="*/ 32 w 39"/>
                <a:gd name="T27" fmla="*/ 4 h 30"/>
                <a:gd name="T28" fmla="*/ 27 w 39"/>
                <a:gd name="T29" fmla="*/ 2 h 30"/>
                <a:gd name="T30" fmla="*/ 25 w 39"/>
                <a:gd name="T31" fmla="*/ 0 h 30"/>
                <a:gd name="T32" fmla="*/ 23 w 39"/>
                <a:gd name="T33" fmla="*/ 2 h 30"/>
                <a:gd name="T34" fmla="*/ 21 w 39"/>
                <a:gd name="T35" fmla="*/ 2 h 30"/>
                <a:gd name="T36" fmla="*/ 18 w 39"/>
                <a:gd name="T37" fmla="*/ 1 h 30"/>
                <a:gd name="T38" fmla="*/ 16 w 39"/>
                <a:gd name="T39" fmla="*/ 1 h 30"/>
                <a:gd name="T40" fmla="*/ 13 w 39"/>
                <a:gd name="T41" fmla="*/ 0 h 30"/>
                <a:gd name="T42" fmla="*/ 10 w 39"/>
                <a:gd name="T43" fmla="*/ 0 h 30"/>
                <a:gd name="T44" fmla="*/ 7 w 39"/>
                <a:gd name="T45" fmla="*/ 0 h 30"/>
                <a:gd name="T46" fmla="*/ 2 w 39"/>
                <a:gd name="T47" fmla="*/ 2 h 30"/>
                <a:gd name="T48" fmla="*/ 0 w 39"/>
                <a:gd name="T49" fmla="*/ 4 h 30"/>
                <a:gd name="T50" fmla="*/ 0 w 39"/>
                <a:gd name="T51" fmla="*/ 11 h 30"/>
                <a:gd name="T52" fmla="*/ 1 w 39"/>
                <a:gd name="T53" fmla="*/ 9 h 30"/>
                <a:gd name="T54" fmla="*/ 1 w 39"/>
                <a:gd name="T55" fmla="*/ 13 h 30"/>
                <a:gd name="T56" fmla="*/ 3 w 39"/>
                <a:gd name="T57" fmla="*/ 14 h 30"/>
                <a:gd name="T58" fmla="*/ 4 w 39"/>
                <a:gd name="T59" fmla="*/ 14 h 30"/>
                <a:gd name="T60" fmla="*/ 5 w 39"/>
                <a:gd name="T61" fmla="*/ 15 h 30"/>
                <a:gd name="T62" fmla="*/ 8 w 39"/>
                <a:gd name="T63" fmla="*/ 17 h 30"/>
                <a:gd name="T64" fmla="*/ 9 w 39"/>
                <a:gd name="T65" fmla="*/ 16 h 30"/>
                <a:gd name="T66" fmla="*/ 11 w 39"/>
                <a:gd name="T67" fmla="*/ 17 h 30"/>
                <a:gd name="T68" fmla="*/ 11 w 39"/>
                <a:gd name="T69" fmla="*/ 21 h 30"/>
                <a:gd name="T70" fmla="*/ 12 w 39"/>
                <a:gd name="T71" fmla="*/ 24 h 30"/>
                <a:gd name="T72" fmla="*/ 13 w 39"/>
                <a:gd name="T73" fmla="*/ 24 h 30"/>
                <a:gd name="T74" fmla="*/ 15 w 39"/>
                <a:gd name="T75" fmla="*/ 25 h 30"/>
                <a:gd name="T76" fmla="*/ 18 w 39"/>
                <a:gd name="T7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 h="30">
                  <a:moveTo>
                    <a:pt x="18" y="29"/>
                  </a:moveTo>
                  <a:cubicBezTo>
                    <a:pt x="18" y="29"/>
                    <a:pt x="19" y="29"/>
                    <a:pt x="20" y="29"/>
                  </a:cubicBezTo>
                  <a:cubicBezTo>
                    <a:pt x="21" y="29"/>
                    <a:pt x="21" y="29"/>
                    <a:pt x="21" y="29"/>
                  </a:cubicBezTo>
                  <a:cubicBezTo>
                    <a:pt x="21" y="29"/>
                    <a:pt x="21" y="29"/>
                    <a:pt x="22" y="29"/>
                  </a:cubicBezTo>
                  <a:cubicBezTo>
                    <a:pt x="22" y="30"/>
                    <a:pt x="23" y="29"/>
                    <a:pt x="23" y="29"/>
                  </a:cubicBezTo>
                  <a:cubicBezTo>
                    <a:pt x="24" y="29"/>
                    <a:pt x="24" y="29"/>
                    <a:pt x="24" y="29"/>
                  </a:cubicBezTo>
                  <a:cubicBezTo>
                    <a:pt x="25" y="29"/>
                    <a:pt x="25" y="29"/>
                    <a:pt x="25" y="29"/>
                  </a:cubicBezTo>
                  <a:cubicBezTo>
                    <a:pt x="26" y="28"/>
                    <a:pt x="25" y="28"/>
                    <a:pt x="25" y="27"/>
                  </a:cubicBezTo>
                  <a:cubicBezTo>
                    <a:pt x="26" y="27"/>
                    <a:pt x="26" y="27"/>
                    <a:pt x="26" y="27"/>
                  </a:cubicBezTo>
                  <a:cubicBezTo>
                    <a:pt x="27" y="27"/>
                    <a:pt x="28" y="27"/>
                    <a:pt x="28" y="26"/>
                  </a:cubicBezTo>
                  <a:cubicBezTo>
                    <a:pt x="28" y="25"/>
                    <a:pt x="29" y="26"/>
                    <a:pt x="29" y="26"/>
                  </a:cubicBezTo>
                  <a:cubicBezTo>
                    <a:pt x="29" y="26"/>
                    <a:pt x="30" y="25"/>
                    <a:pt x="30" y="25"/>
                  </a:cubicBezTo>
                  <a:cubicBezTo>
                    <a:pt x="30" y="26"/>
                    <a:pt x="30" y="27"/>
                    <a:pt x="31" y="27"/>
                  </a:cubicBezTo>
                  <a:cubicBezTo>
                    <a:pt x="32" y="26"/>
                    <a:pt x="31" y="25"/>
                    <a:pt x="31" y="25"/>
                  </a:cubicBezTo>
                  <a:cubicBezTo>
                    <a:pt x="30" y="24"/>
                    <a:pt x="31" y="23"/>
                    <a:pt x="31" y="22"/>
                  </a:cubicBezTo>
                  <a:cubicBezTo>
                    <a:pt x="32" y="22"/>
                    <a:pt x="32" y="21"/>
                    <a:pt x="32" y="21"/>
                  </a:cubicBezTo>
                  <a:cubicBezTo>
                    <a:pt x="32" y="20"/>
                    <a:pt x="32" y="20"/>
                    <a:pt x="32" y="19"/>
                  </a:cubicBezTo>
                  <a:cubicBezTo>
                    <a:pt x="32" y="18"/>
                    <a:pt x="32" y="18"/>
                    <a:pt x="33" y="18"/>
                  </a:cubicBezTo>
                  <a:cubicBezTo>
                    <a:pt x="35" y="17"/>
                    <a:pt x="34" y="17"/>
                    <a:pt x="35" y="16"/>
                  </a:cubicBezTo>
                  <a:cubicBezTo>
                    <a:pt x="36" y="15"/>
                    <a:pt x="36" y="15"/>
                    <a:pt x="37" y="15"/>
                  </a:cubicBezTo>
                  <a:cubicBezTo>
                    <a:pt x="38" y="16"/>
                    <a:pt x="38" y="15"/>
                    <a:pt x="38" y="14"/>
                  </a:cubicBezTo>
                  <a:cubicBezTo>
                    <a:pt x="38" y="14"/>
                    <a:pt x="39" y="14"/>
                    <a:pt x="39" y="14"/>
                  </a:cubicBezTo>
                  <a:cubicBezTo>
                    <a:pt x="39" y="13"/>
                    <a:pt x="38" y="13"/>
                    <a:pt x="38" y="13"/>
                  </a:cubicBezTo>
                  <a:cubicBezTo>
                    <a:pt x="37" y="13"/>
                    <a:pt x="37" y="13"/>
                    <a:pt x="37" y="13"/>
                  </a:cubicBezTo>
                  <a:cubicBezTo>
                    <a:pt x="37" y="12"/>
                    <a:pt x="37" y="11"/>
                    <a:pt x="37" y="10"/>
                  </a:cubicBezTo>
                  <a:cubicBezTo>
                    <a:pt x="38" y="9"/>
                    <a:pt x="38" y="9"/>
                    <a:pt x="36" y="8"/>
                  </a:cubicBezTo>
                  <a:cubicBezTo>
                    <a:pt x="35" y="8"/>
                    <a:pt x="35" y="7"/>
                    <a:pt x="34" y="6"/>
                  </a:cubicBezTo>
                  <a:cubicBezTo>
                    <a:pt x="34" y="5"/>
                    <a:pt x="33" y="5"/>
                    <a:pt x="32" y="4"/>
                  </a:cubicBezTo>
                  <a:cubicBezTo>
                    <a:pt x="31" y="3"/>
                    <a:pt x="31" y="3"/>
                    <a:pt x="30" y="3"/>
                  </a:cubicBezTo>
                  <a:cubicBezTo>
                    <a:pt x="29" y="3"/>
                    <a:pt x="28" y="3"/>
                    <a:pt x="27" y="2"/>
                  </a:cubicBezTo>
                  <a:cubicBezTo>
                    <a:pt x="27" y="1"/>
                    <a:pt x="26" y="1"/>
                    <a:pt x="26" y="0"/>
                  </a:cubicBezTo>
                  <a:cubicBezTo>
                    <a:pt x="26" y="0"/>
                    <a:pt x="26" y="0"/>
                    <a:pt x="25" y="0"/>
                  </a:cubicBezTo>
                  <a:cubicBezTo>
                    <a:pt x="25" y="0"/>
                    <a:pt x="25" y="1"/>
                    <a:pt x="24" y="1"/>
                  </a:cubicBezTo>
                  <a:cubicBezTo>
                    <a:pt x="24" y="1"/>
                    <a:pt x="24" y="2"/>
                    <a:pt x="23" y="2"/>
                  </a:cubicBezTo>
                  <a:cubicBezTo>
                    <a:pt x="23" y="2"/>
                    <a:pt x="22" y="2"/>
                    <a:pt x="22" y="2"/>
                  </a:cubicBezTo>
                  <a:cubicBezTo>
                    <a:pt x="21" y="2"/>
                    <a:pt x="21" y="2"/>
                    <a:pt x="21" y="2"/>
                  </a:cubicBezTo>
                  <a:cubicBezTo>
                    <a:pt x="20" y="2"/>
                    <a:pt x="20" y="1"/>
                    <a:pt x="20" y="1"/>
                  </a:cubicBezTo>
                  <a:cubicBezTo>
                    <a:pt x="19" y="1"/>
                    <a:pt x="18" y="1"/>
                    <a:pt x="18" y="1"/>
                  </a:cubicBezTo>
                  <a:cubicBezTo>
                    <a:pt x="18" y="1"/>
                    <a:pt x="18" y="1"/>
                    <a:pt x="17" y="1"/>
                  </a:cubicBezTo>
                  <a:cubicBezTo>
                    <a:pt x="17" y="1"/>
                    <a:pt x="17" y="1"/>
                    <a:pt x="16" y="1"/>
                  </a:cubicBezTo>
                  <a:cubicBezTo>
                    <a:pt x="15" y="0"/>
                    <a:pt x="15" y="1"/>
                    <a:pt x="14" y="1"/>
                  </a:cubicBezTo>
                  <a:cubicBezTo>
                    <a:pt x="14" y="1"/>
                    <a:pt x="14" y="1"/>
                    <a:pt x="13" y="0"/>
                  </a:cubicBezTo>
                  <a:cubicBezTo>
                    <a:pt x="12" y="0"/>
                    <a:pt x="12" y="1"/>
                    <a:pt x="11" y="1"/>
                  </a:cubicBezTo>
                  <a:cubicBezTo>
                    <a:pt x="10" y="1"/>
                    <a:pt x="10" y="0"/>
                    <a:pt x="10" y="0"/>
                  </a:cubicBezTo>
                  <a:cubicBezTo>
                    <a:pt x="9" y="0"/>
                    <a:pt x="9" y="0"/>
                    <a:pt x="8" y="0"/>
                  </a:cubicBezTo>
                  <a:cubicBezTo>
                    <a:pt x="8" y="0"/>
                    <a:pt x="7" y="0"/>
                    <a:pt x="7" y="0"/>
                  </a:cubicBezTo>
                  <a:cubicBezTo>
                    <a:pt x="6" y="0"/>
                    <a:pt x="6" y="1"/>
                    <a:pt x="5" y="1"/>
                  </a:cubicBezTo>
                  <a:cubicBezTo>
                    <a:pt x="4" y="1"/>
                    <a:pt x="3" y="2"/>
                    <a:pt x="2" y="2"/>
                  </a:cubicBezTo>
                  <a:cubicBezTo>
                    <a:pt x="2" y="3"/>
                    <a:pt x="2" y="3"/>
                    <a:pt x="1" y="3"/>
                  </a:cubicBezTo>
                  <a:cubicBezTo>
                    <a:pt x="1" y="4"/>
                    <a:pt x="1" y="4"/>
                    <a:pt x="0" y="4"/>
                  </a:cubicBezTo>
                  <a:cubicBezTo>
                    <a:pt x="0" y="5"/>
                    <a:pt x="0" y="6"/>
                    <a:pt x="0" y="8"/>
                  </a:cubicBezTo>
                  <a:cubicBezTo>
                    <a:pt x="0" y="9"/>
                    <a:pt x="0" y="10"/>
                    <a:pt x="0" y="11"/>
                  </a:cubicBezTo>
                  <a:cubicBezTo>
                    <a:pt x="0" y="11"/>
                    <a:pt x="0" y="12"/>
                    <a:pt x="1" y="11"/>
                  </a:cubicBezTo>
                  <a:cubicBezTo>
                    <a:pt x="1" y="10"/>
                    <a:pt x="0" y="9"/>
                    <a:pt x="1" y="9"/>
                  </a:cubicBezTo>
                  <a:cubicBezTo>
                    <a:pt x="1" y="10"/>
                    <a:pt x="1" y="10"/>
                    <a:pt x="1" y="11"/>
                  </a:cubicBezTo>
                  <a:cubicBezTo>
                    <a:pt x="1" y="12"/>
                    <a:pt x="1" y="12"/>
                    <a:pt x="1" y="13"/>
                  </a:cubicBezTo>
                  <a:cubicBezTo>
                    <a:pt x="2" y="13"/>
                    <a:pt x="2" y="13"/>
                    <a:pt x="2" y="14"/>
                  </a:cubicBezTo>
                  <a:cubicBezTo>
                    <a:pt x="2" y="13"/>
                    <a:pt x="2" y="14"/>
                    <a:pt x="3" y="14"/>
                  </a:cubicBezTo>
                  <a:cubicBezTo>
                    <a:pt x="3" y="14"/>
                    <a:pt x="3" y="14"/>
                    <a:pt x="3" y="15"/>
                  </a:cubicBezTo>
                  <a:cubicBezTo>
                    <a:pt x="4" y="15"/>
                    <a:pt x="4" y="15"/>
                    <a:pt x="4" y="14"/>
                  </a:cubicBezTo>
                  <a:cubicBezTo>
                    <a:pt x="4" y="15"/>
                    <a:pt x="4" y="15"/>
                    <a:pt x="4" y="15"/>
                  </a:cubicBezTo>
                  <a:cubicBezTo>
                    <a:pt x="4" y="15"/>
                    <a:pt x="5" y="15"/>
                    <a:pt x="5" y="15"/>
                  </a:cubicBezTo>
                  <a:cubicBezTo>
                    <a:pt x="5" y="16"/>
                    <a:pt x="6" y="16"/>
                    <a:pt x="7" y="16"/>
                  </a:cubicBezTo>
                  <a:cubicBezTo>
                    <a:pt x="7" y="16"/>
                    <a:pt x="7" y="17"/>
                    <a:pt x="8" y="17"/>
                  </a:cubicBezTo>
                  <a:cubicBezTo>
                    <a:pt x="8" y="16"/>
                    <a:pt x="8" y="16"/>
                    <a:pt x="8" y="16"/>
                  </a:cubicBezTo>
                  <a:cubicBezTo>
                    <a:pt x="8" y="16"/>
                    <a:pt x="9" y="16"/>
                    <a:pt x="9" y="16"/>
                  </a:cubicBezTo>
                  <a:cubicBezTo>
                    <a:pt x="9" y="16"/>
                    <a:pt x="10" y="16"/>
                    <a:pt x="10" y="16"/>
                  </a:cubicBezTo>
                  <a:cubicBezTo>
                    <a:pt x="10" y="16"/>
                    <a:pt x="10" y="17"/>
                    <a:pt x="11" y="17"/>
                  </a:cubicBezTo>
                  <a:cubicBezTo>
                    <a:pt x="11" y="18"/>
                    <a:pt x="12" y="18"/>
                    <a:pt x="12" y="18"/>
                  </a:cubicBezTo>
                  <a:cubicBezTo>
                    <a:pt x="13" y="19"/>
                    <a:pt x="11" y="20"/>
                    <a:pt x="11" y="21"/>
                  </a:cubicBezTo>
                  <a:cubicBezTo>
                    <a:pt x="11" y="22"/>
                    <a:pt x="11" y="22"/>
                    <a:pt x="11" y="23"/>
                  </a:cubicBezTo>
                  <a:cubicBezTo>
                    <a:pt x="11" y="23"/>
                    <a:pt x="11" y="24"/>
                    <a:pt x="12" y="24"/>
                  </a:cubicBezTo>
                  <a:cubicBezTo>
                    <a:pt x="11" y="24"/>
                    <a:pt x="11" y="24"/>
                    <a:pt x="11" y="24"/>
                  </a:cubicBezTo>
                  <a:cubicBezTo>
                    <a:pt x="12" y="24"/>
                    <a:pt x="12" y="24"/>
                    <a:pt x="13" y="24"/>
                  </a:cubicBezTo>
                  <a:cubicBezTo>
                    <a:pt x="13" y="24"/>
                    <a:pt x="13" y="25"/>
                    <a:pt x="14" y="25"/>
                  </a:cubicBezTo>
                  <a:cubicBezTo>
                    <a:pt x="14" y="25"/>
                    <a:pt x="14" y="25"/>
                    <a:pt x="15" y="25"/>
                  </a:cubicBezTo>
                  <a:cubicBezTo>
                    <a:pt x="16" y="26"/>
                    <a:pt x="16" y="28"/>
                    <a:pt x="16" y="29"/>
                  </a:cubicBezTo>
                  <a:cubicBezTo>
                    <a:pt x="17" y="29"/>
                    <a:pt x="17" y="29"/>
                    <a:pt x="18" y="2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70" name="Freeform 804">
              <a:extLst>
                <a:ext uri="{FF2B5EF4-FFF2-40B4-BE49-F238E27FC236}">
                  <a16:creationId xmlns:a16="http://schemas.microsoft.com/office/drawing/2014/main" id="{F796A987-4B91-4C26-A380-D05DBE81DB5A}"/>
                </a:ext>
              </a:extLst>
            </p:cNvPr>
            <p:cNvSpPr>
              <a:spLocks/>
            </p:cNvSpPr>
            <p:nvPr/>
          </p:nvSpPr>
          <p:spPr bwMode="auto">
            <a:xfrm>
              <a:off x="6666665" y="2648896"/>
              <a:ext cx="228303" cy="114309"/>
            </a:xfrm>
            <a:custGeom>
              <a:avLst/>
              <a:gdLst>
                <a:gd name="T0" fmla="*/ 42 w 49"/>
                <a:gd name="T1" fmla="*/ 28 h 30"/>
                <a:gd name="T2" fmla="*/ 45 w 49"/>
                <a:gd name="T3" fmla="*/ 28 h 30"/>
                <a:gd name="T4" fmla="*/ 47 w 49"/>
                <a:gd name="T5" fmla="*/ 25 h 30"/>
                <a:gd name="T6" fmla="*/ 49 w 49"/>
                <a:gd name="T7" fmla="*/ 21 h 30"/>
                <a:gd name="T8" fmla="*/ 48 w 49"/>
                <a:gd name="T9" fmla="*/ 19 h 30"/>
                <a:gd name="T10" fmla="*/ 47 w 49"/>
                <a:gd name="T11" fmla="*/ 16 h 30"/>
                <a:gd name="T12" fmla="*/ 45 w 49"/>
                <a:gd name="T13" fmla="*/ 16 h 30"/>
                <a:gd name="T14" fmla="*/ 46 w 49"/>
                <a:gd name="T15" fmla="*/ 12 h 30"/>
                <a:gd name="T16" fmla="*/ 47 w 49"/>
                <a:gd name="T17" fmla="*/ 10 h 30"/>
                <a:gd name="T18" fmla="*/ 45 w 49"/>
                <a:gd name="T19" fmla="*/ 8 h 30"/>
                <a:gd name="T20" fmla="*/ 42 w 49"/>
                <a:gd name="T21" fmla="*/ 7 h 30"/>
                <a:gd name="T22" fmla="*/ 40 w 49"/>
                <a:gd name="T23" fmla="*/ 7 h 30"/>
                <a:gd name="T24" fmla="*/ 37 w 49"/>
                <a:gd name="T25" fmla="*/ 6 h 30"/>
                <a:gd name="T26" fmla="*/ 35 w 49"/>
                <a:gd name="T27" fmla="*/ 4 h 30"/>
                <a:gd name="T28" fmla="*/ 33 w 49"/>
                <a:gd name="T29" fmla="*/ 3 h 30"/>
                <a:gd name="T30" fmla="*/ 31 w 49"/>
                <a:gd name="T31" fmla="*/ 2 h 30"/>
                <a:gd name="T32" fmla="*/ 30 w 49"/>
                <a:gd name="T33" fmla="*/ 1 h 30"/>
                <a:gd name="T34" fmla="*/ 29 w 49"/>
                <a:gd name="T35" fmla="*/ 1 h 30"/>
                <a:gd name="T36" fmla="*/ 27 w 49"/>
                <a:gd name="T37" fmla="*/ 1 h 30"/>
                <a:gd name="T38" fmla="*/ 25 w 49"/>
                <a:gd name="T39" fmla="*/ 2 h 30"/>
                <a:gd name="T40" fmla="*/ 23 w 49"/>
                <a:gd name="T41" fmla="*/ 5 h 30"/>
                <a:gd name="T42" fmla="*/ 22 w 49"/>
                <a:gd name="T43" fmla="*/ 12 h 30"/>
                <a:gd name="T44" fmla="*/ 18 w 49"/>
                <a:gd name="T45" fmla="*/ 14 h 30"/>
                <a:gd name="T46" fmla="*/ 16 w 49"/>
                <a:gd name="T47" fmla="*/ 11 h 30"/>
                <a:gd name="T48" fmla="*/ 12 w 49"/>
                <a:gd name="T49" fmla="*/ 7 h 30"/>
                <a:gd name="T50" fmla="*/ 11 w 49"/>
                <a:gd name="T51" fmla="*/ 5 h 30"/>
                <a:gd name="T52" fmla="*/ 8 w 49"/>
                <a:gd name="T53" fmla="*/ 6 h 30"/>
                <a:gd name="T54" fmla="*/ 4 w 49"/>
                <a:gd name="T55" fmla="*/ 9 h 30"/>
                <a:gd name="T56" fmla="*/ 3 w 49"/>
                <a:gd name="T57" fmla="*/ 14 h 30"/>
                <a:gd name="T58" fmla="*/ 1 w 49"/>
                <a:gd name="T59" fmla="*/ 17 h 30"/>
                <a:gd name="T60" fmla="*/ 1 w 49"/>
                <a:gd name="T61" fmla="*/ 20 h 30"/>
                <a:gd name="T62" fmla="*/ 1 w 49"/>
                <a:gd name="T63" fmla="*/ 23 h 30"/>
                <a:gd name="T64" fmla="*/ 3 w 49"/>
                <a:gd name="T65" fmla="*/ 23 h 30"/>
                <a:gd name="T66" fmla="*/ 9 w 49"/>
                <a:gd name="T67" fmla="*/ 21 h 30"/>
                <a:gd name="T68" fmla="*/ 12 w 49"/>
                <a:gd name="T69" fmla="*/ 22 h 30"/>
                <a:gd name="T70" fmla="*/ 15 w 49"/>
                <a:gd name="T71" fmla="*/ 22 h 30"/>
                <a:gd name="T72" fmla="*/ 18 w 49"/>
                <a:gd name="T73" fmla="*/ 22 h 30"/>
                <a:gd name="T74" fmla="*/ 20 w 49"/>
                <a:gd name="T75" fmla="*/ 22 h 30"/>
                <a:gd name="T76" fmla="*/ 23 w 49"/>
                <a:gd name="T77" fmla="*/ 23 h 30"/>
                <a:gd name="T78" fmla="*/ 26 w 49"/>
                <a:gd name="T79" fmla="*/ 21 h 30"/>
                <a:gd name="T80" fmla="*/ 28 w 49"/>
                <a:gd name="T81" fmla="*/ 23 h 30"/>
                <a:gd name="T82" fmla="*/ 33 w 49"/>
                <a:gd name="T83" fmla="*/ 26 h 30"/>
                <a:gd name="T84" fmla="*/ 36 w 49"/>
                <a:gd name="T85" fmla="*/ 28 h 30"/>
                <a:gd name="T86" fmla="*/ 38 w 49"/>
                <a:gd name="T8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 h="30">
                  <a:moveTo>
                    <a:pt x="41" y="28"/>
                  </a:moveTo>
                  <a:cubicBezTo>
                    <a:pt x="41" y="28"/>
                    <a:pt x="42" y="28"/>
                    <a:pt x="42" y="28"/>
                  </a:cubicBezTo>
                  <a:cubicBezTo>
                    <a:pt x="43" y="28"/>
                    <a:pt x="43" y="29"/>
                    <a:pt x="43" y="28"/>
                  </a:cubicBezTo>
                  <a:cubicBezTo>
                    <a:pt x="44" y="28"/>
                    <a:pt x="45" y="29"/>
                    <a:pt x="45" y="28"/>
                  </a:cubicBezTo>
                  <a:cubicBezTo>
                    <a:pt x="46" y="27"/>
                    <a:pt x="46" y="27"/>
                    <a:pt x="46" y="26"/>
                  </a:cubicBezTo>
                  <a:cubicBezTo>
                    <a:pt x="47" y="26"/>
                    <a:pt x="47" y="25"/>
                    <a:pt x="47" y="25"/>
                  </a:cubicBezTo>
                  <a:cubicBezTo>
                    <a:pt x="48" y="24"/>
                    <a:pt x="49" y="24"/>
                    <a:pt x="49" y="23"/>
                  </a:cubicBezTo>
                  <a:cubicBezTo>
                    <a:pt x="49" y="22"/>
                    <a:pt x="49" y="22"/>
                    <a:pt x="49" y="21"/>
                  </a:cubicBezTo>
                  <a:cubicBezTo>
                    <a:pt x="49" y="20"/>
                    <a:pt x="49" y="20"/>
                    <a:pt x="48" y="19"/>
                  </a:cubicBezTo>
                  <a:cubicBezTo>
                    <a:pt x="48" y="19"/>
                    <a:pt x="48" y="19"/>
                    <a:pt x="48" y="19"/>
                  </a:cubicBezTo>
                  <a:cubicBezTo>
                    <a:pt x="48" y="18"/>
                    <a:pt x="48" y="18"/>
                    <a:pt x="48" y="17"/>
                  </a:cubicBezTo>
                  <a:cubicBezTo>
                    <a:pt x="47" y="17"/>
                    <a:pt x="47" y="17"/>
                    <a:pt x="47" y="16"/>
                  </a:cubicBezTo>
                  <a:cubicBezTo>
                    <a:pt x="47" y="16"/>
                    <a:pt x="47" y="16"/>
                    <a:pt x="47" y="15"/>
                  </a:cubicBezTo>
                  <a:cubicBezTo>
                    <a:pt x="46" y="15"/>
                    <a:pt x="46" y="16"/>
                    <a:pt x="45" y="16"/>
                  </a:cubicBezTo>
                  <a:cubicBezTo>
                    <a:pt x="46" y="15"/>
                    <a:pt x="46" y="15"/>
                    <a:pt x="46" y="14"/>
                  </a:cubicBezTo>
                  <a:cubicBezTo>
                    <a:pt x="46" y="13"/>
                    <a:pt x="46" y="13"/>
                    <a:pt x="46" y="12"/>
                  </a:cubicBezTo>
                  <a:cubicBezTo>
                    <a:pt x="46" y="12"/>
                    <a:pt x="47" y="12"/>
                    <a:pt x="47" y="12"/>
                  </a:cubicBezTo>
                  <a:cubicBezTo>
                    <a:pt x="47" y="11"/>
                    <a:pt x="47" y="11"/>
                    <a:pt x="47" y="10"/>
                  </a:cubicBezTo>
                  <a:cubicBezTo>
                    <a:pt x="47" y="10"/>
                    <a:pt x="46" y="9"/>
                    <a:pt x="46" y="9"/>
                  </a:cubicBezTo>
                  <a:cubicBezTo>
                    <a:pt x="45" y="9"/>
                    <a:pt x="45" y="9"/>
                    <a:pt x="45" y="8"/>
                  </a:cubicBezTo>
                  <a:cubicBezTo>
                    <a:pt x="45" y="7"/>
                    <a:pt x="45" y="7"/>
                    <a:pt x="44" y="7"/>
                  </a:cubicBezTo>
                  <a:cubicBezTo>
                    <a:pt x="43" y="7"/>
                    <a:pt x="43" y="7"/>
                    <a:pt x="42" y="7"/>
                  </a:cubicBezTo>
                  <a:cubicBezTo>
                    <a:pt x="42" y="7"/>
                    <a:pt x="42" y="6"/>
                    <a:pt x="41" y="6"/>
                  </a:cubicBezTo>
                  <a:cubicBezTo>
                    <a:pt x="40" y="6"/>
                    <a:pt x="40" y="6"/>
                    <a:pt x="40" y="7"/>
                  </a:cubicBezTo>
                  <a:cubicBezTo>
                    <a:pt x="39" y="7"/>
                    <a:pt x="39" y="7"/>
                    <a:pt x="38" y="7"/>
                  </a:cubicBezTo>
                  <a:cubicBezTo>
                    <a:pt x="38" y="7"/>
                    <a:pt x="37" y="7"/>
                    <a:pt x="37" y="6"/>
                  </a:cubicBezTo>
                  <a:cubicBezTo>
                    <a:pt x="36" y="6"/>
                    <a:pt x="36" y="5"/>
                    <a:pt x="36" y="5"/>
                  </a:cubicBezTo>
                  <a:cubicBezTo>
                    <a:pt x="35" y="4"/>
                    <a:pt x="35" y="4"/>
                    <a:pt x="35" y="4"/>
                  </a:cubicBezTo>
                  <a:cubicBezTo>
                    <a:pt x="34" y="3"/>
                    <a:pt x="35" y="3"/>
                    <a:pt x="34" y="3"/>
                  </a:cubicBezTo>
                  <a:cubicBezTo>
                    <a:pt x="33" y="3"/>
                    <a:pt x="33" y="3"/>
                    <a:pt x="33" y="3"/>
                  </a:cubicBezTo>
                  <a:cubicBezTo>
                    <a:pt x="33" y="3"/>
                    <a:pt x="33" y="2"/>
                    <a:pt x="32" y="2"/>
                  </a:cubicBezTo>
                  <a:cubicBezTo>
                    <a:pt x="32" y="3"/>
                    <a:pt x="31" y="2"/>
                    <a:pt x="31" y="2"/>
                  </a:cubicBezTo>
                  <a:cubicBezTo>
                    <a:pt x="31" y="1"/>
                    <a:pt x="31" y="1"/>
                    <a:pt x="30" y="1"/>
                  </a:cubicBezTo>
                  <a:cubicBezTo>
                    <a:pt x="30" y="1"/>
                    <a:pt x="30" y="1"/>
                    <a:pt x="30" y="1"/>
                  </a:cubicBezTo>
                  <a:cubicBezTo>
                    <a:pt x="30" y="1"/>
                    <a:pt x="30" y="0"/>
                    <a:pt x="30" y="0"/>
                  </a:cubicBezTo>
                  <a:cubicBezTo>
                    <a:pt x="29" y="1"/>
                    <a:pt x="30" y="1"/>
                    <a:pt x="29" y="1"/>
                  </a:cubicBezTo>
                  <a:cubicBezTo>
                    <a:pt x="29" y="2"/>
                    <a:pt x="29" y="1"/>
                    <a:pt x="29" y="0"/>
                  </a:cubicBezTo>
                  <a:cubicBezTo>
                    <a:pt x="28" y="0"/>
                    <a:pt x="28" y="1"/>
                    <a:pt x="27" y="1"/>
                  </a:cubicBezTo>
                  <a:cubicBezTo>
                    <a:pt x="27" y="1"/>
                    <a:pt x="26" y="1"/>
                    <a:pt x="26" y="2"/>
                  </a:cubicBezTo>
                  <a:cubicBezTo>
                    <a:pt x="26" y="2"/>
                    <a:pt x="25" y="2"/>
                    <a:pt x="25" y="2"/>
                  </a:cubicBezTo>
                  <a:cubicBezTo>
                    <a:pt x="24" y="2"/>
                    <a:pt x="24" y="3"/>
                    <a:pt x="23" y="3"/>
                  </a:cubicBezTo>
                  <a:cubicBezTo>
                    <a:pt x="23" y="3"/>
                    <a:pt x="23" y="4"/>
                    <a:pt x="23" y="5"/>
                  </a:cubicBezTo>
                  <a:cubicBezTo>
                    <a:pt x="23" y="6"/>
                    <a:pt x="23" y="7"/>
                    <a:pt x="23" y="7"/>
                  </a:cubicBezTo>
                  <a:cubicBezTo>
                    <a:pt x="24" y="9"/>
                    <a:pt x="24" y="11"/>
                    <a:pt x="22" y="12"/>
                  </a:cubicBezTo>
                  <a:cubicBezTo>
                    <a:pt x="22" y="13"/>
                    <a:pt x="21" y="13"/>
                    <a:pt x="20" y="14"/>
                  </a:cubicBezTo>
                  <a:cubicBezTo>
                    <a:pt x="19" y="14"/>
                    <a:pt x="19" y="14"/>
                    <a:pt x="18" y="14"/>
                  </a:cubicBezTo>
                  <a:cubicBezTo>
                    <a:pt x="18" y="13"/>
                    <a:pt x="17" y="13"/>
                    <a:pt x="16" y="13"/>
                  </a:cubicBezTo>
                  <a:cubicBezTo>
                    <a:pt x="16" y="12"/>
                    <a:pt x="16" y="11"/>
                    <a:pt x="16" y="11"/>
                  </a:cubicBezTo>
                  <a:cubicBezTo>
                    <a:pt x="16" y="10"/>
                    <a:pt x="15" y="9"/>
                    <a:pt x="14" y="9"/>
                  </a:cubicBezTo>
                  <a:cubicBezTo>
                    <a:pt x="14" y="8"/>
                    <a:pt x="13" y="7"/>
                    <a:pt x="12" y="7"/>
                  </a:cubicBezTo>
                  <a:cubicBezTo>
                    <a:pt x="12" y="6"/>
                    <a:pt x="12" y="6"/>
                    <a:pt x="12" y="6"/>
                  </a:cubicBezTo>
                  <a:cubicBezTo>
                    <a:pt x="11" y="5"/>
                    <a:pt x="12" y="5"/>
                    <a:pt x="11" y="5"/>
                  </a:cubicBezTo>
                  <a:cubicBezTo>
                    <a:pt x="11" y="4"/>
                    <a:pt x="10" y="5"/>
                    <a:pt x="10" y="5"/>
                  </a:cubicBezTo>
                  <a:cubicBezTo>
                    <a:pt x="9" y="6"/>
                    <a:pt x="9" y="6"/>
                    <a:pt x="8" y="6"/>
                  </a:cubicBezTo>
                  <a:cubicBezTo>
                    <a:pt x="7" y="6"/>
                    <a:pt x="6" y="6"/>
                    <a:pt x="5" y="7"/>
                  </a:cubicBezTo>
                  <a:cubicBezTo>
                    <a:pt x="5" y="8"/>
                    <a:pt x="4" y="8"/>
                    <a:pt x="4" y="9"/>
                  </a:cubicBezTo>
                  <a:cubicBezTo>
                    <a:pt x="4" y="10"/>
                    <a:pt x="3" y="10"/>
                    <a:pt x="3" y="11"/>
                  </a:cubicBezTo>
                  <a:cubicBezTo>
                    <a:pt x="3" y="12"/>
                    <a:pt x="4" y="13"/>
                    <a:pt x="3" y="14"/>
                  </a:cubicBezTo>
                  <a:cubicBezTo>
                    <a:pt x="3" y="15"/>
                    <a:pt x="2" y="15"/>
                    <a:pt x="1" y="16"/>
                  </a:cubicBezTo>
                  <a:cubicBezTo>
                    <a:pt x="1" y="16"/>
                    <a:pt x="1" y="17"/>
                    <a:pt x="1" y="17"/>
                  </a:cubicBezTo>
                  <a:cubicBezTo>
                    <a:pt x="1" y="18"/>
                    <a:pt x="1" y="18"/>
                    <a:pt x="1" y="19"/>
                  </a:cubicBezTo>
                  <a:cubicBezTo>
                    <a:pt x="1" y="20"/>
                    <a:pt x="1" y="20"/>
                    <a:pt x="1" y="20"/>
                  </a:cubicBezTo>
                  <a:cubicBezTo>
                    <a:pt x="1" y="21"/>
                    <a:pt x="1" y="21"/>
                    <a:pt x="1" y="21"/>
                  </a:cubicBezTo>
                  <a:cubicBezTo>
                    <a:pt x="1" y="22"/>
                    <a:pt x="0" y="22"/>
                    <a:pt x="1" y="23"/>
                  </a:cubicBezTo>
                  <a:cubicBezTo>
                    <a:pt x="1" y="24"/>
                    <a:pt x="1" y="24"/>
                    <a:pt x="1" y="25"/>
                  </a:cubicBezTo>
                  <a:cubicBezTo>
                    <a:pt x="2" y="25"/>
                    <a:pt x="2" y="24"/>
                    <a:pt x="3" y="23"/>
                  </a:cubicBezTo>
                  <a:cubicBezTo>
                    <a:pt x="4" y="23"/>
                    <a:pt x="5" y="22"/>
                    <a:pt x="6" y="22"/>
                  </a:cubicBezTo>
                  <a:cubicBezTo>
                    <a:pt x="7" y="22"/>
                    <a:pt x="8" y="21"/>
                    <a:pt x="9" y="21"/>
                  </a:cubicBezTo>
                  <a:cubicBezTo>
                    <a:pt x="9" y="21"/>
                    <a:pt x="10" y="21"/>
                    <a:pt x="11" y="21"/>
                  </a:cubicBezTo>
                  <a:cubicBezTo>
                    <a:pt x="11" y="21"/>
                    <a:pt x="11" y="22"/>
                    <a:pt x="12" y="22"/>
                  </a:cubicBezTo>
                  <a:cubicBezTo>
                    <a:pt x="13" y="22"/>
                    <a:pt x="13" y="21"/>
                    <a:pt x="14" y="21"/>
                  </a:cubicBezTo>
                  <a:cubicBezTo>
                    <a:pt x="15" y="22"/>
                    <a:pt x="15" y="23"/>
                    <a:pt x="15" y="22"/>
                  </a:cubicBezTo>
                  <a:cubicBezTo>
                    <a:pt x="16" y="22"/>
                    <a:pt x="16" y="21"/>
                    <a:pt x="17" y="22"/>
                  </a:cubicBezTo>
                  <a:cubicBezTo>
                    <a:pt x="17" y="22"/>
                    <a:pt x="18" y="22"/>
                    <a:pt x="18" y="22"/>
                  </a:cubicBezTo>
                  <a:cubicBezTo>
                    <a:pt x="18" y="22"/>
                    <a:pt x="19" y="21"/>
                    <a:pt x="19" y="22"/>
                  </a:cubicBezTo>
                  <a:cubicBezTo>
                    <a:pt x="19" y="22"/>
                    <a:pt x="20" y="22"/>
                    <a:pt x="20" y="22"/>
                  </a:cubicBezTo>
                  <a:cubicBezTo>
                    <a:pt x="21" y="22"/>
                    <a:pt x="21" y="22"/>
                    <a:pt x="22" y="23"/>
                  </a:cubicBezTo>
                  <a:cubicBezTo>
                    <a:pt x="22" y="23"/>
                    <a:pt x="22" y="23"/>
                    <a:pt x="23" y="23"/>
                  </a:cubicBezTo>
                  <a:cubicBezTo>
                    <a:pt x="23" y="23"/>
                    <a:pt x="24" y="23"/>
                    <a:pt x="24" y="23"/>
                  </a:cubicBezTo>
                  <a:cubicBezTo>
                    <a:pt x="25" y="22"/>
                    <a:pt x="26" y="21"/>
                    <a:pt x="26" y="21"/>
                  </a:cubicBezTo>
                  <a:cubicBezTo>
                    <a:pt x="27" y="21"/>
                    <a:pt x="27" y="21"/>
                    <a:pt x="27" y="21"/>
                  </a:cubicBezTo>
                  <a:cubicBezTo>
                    <a:pt x="27" y="22"/>
                    <a:pt x="28" y="22"/>
                    <a:pt x="28" y="23"/>
                  </a:cubicBezTo>
                  <a:cubicBezTo>
                    <a:pt x="29" y="24"/>
                    <a:pt x="30" y="24"/>
                    <a:pt x="31" y="24"/>
                  </a:cubicBezTo>
                  <a:cubicBezTo>
                    <a:pt x="32" y="24"/>
                    <a:pt x="33" y="25"/>
                    <a:pt x="33" y="26"/>
                  </a:cubicBezTo>
                  <a:cubicBezTo>
                    <a:pt x="34" y="26"/>
                    <a:pt x="34" y="26"/>
                    <a:pt x="35" y="27"/>
                  </a:cubicBezTo>
                  <a:cubicBezTo>
                    <a:pt x="35" y="27"/>
                    <a:pt x="35" y="28"/>
                    <a:pt x="36" y="28"/>
                  </a:cubicBezTo>
                  <a:cubicBezTo>
                    <a:pt x="36" y="29"/>
                    <a:pt x="36" y="29"/>
                    <a:pt x="37" y="29"/>
                  </a:cubicBezTo>
                  <a:cubicBezTo>
                    <a:pt x="37" y="30"/>
                    <a:pt x="38" y="29"/>
                    <a:pt x="38" y="30"/>
                  </a:cubicBezTo>
                  <a:cubicBezTo>
                    <a:pt x="39" y="30"/>
                    <a:pt x="40" y="29"/>
                    <a:pt x="41" y="2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71" name="Freeform 806">
              <a:extLst>
                <a:ext uri="{FF2B5EF4-FFF2-40B4-BE49-F238E27FC236}">
                  <a16:creationId xmlns:a16="http://schemas.microsoft.com/office/drawing/2014/main" id="{679CDA04-95F2-4A63-91EB-D40121530ECE}"/>
                </a:ext>
              </a:extLst>
            </p:cNvPr>
            <p:cNvSpPr>
              <a:spLocks/>
            </p:cNvSpPr>
            <p:nvPr/>
          </p:nvSpPr>
          <p:spPr bwMode="auto">
            <a:xfrm>
              <a:off x="5674975" y="2779121"/>
              <a:ext cx="144472" cy="166399"/>
            </a:xfrm>
            <a:custGeom>
              <a:avLst/>
              <a:gdLst>
                <a:gd name="T0" fmla="*/ 30 w 31"/>
                <a:gd name="T1" fmla="*/ 22 h 44"/>
                <a:gd name="T2" fmla="*/ 29 w 31"/>
                <a:gd name="T3" fmla="*/ 18 h 44"/>
                <a:gd name="T4" fmla="*/ 29 w 31"/>
                <a:gd name="T5" fmla="*/ 14 h 44"/>
                <a:gd name="T6" fmla="*/ 27 w 31"/>
                <a:gd name="T7" fmla="*/ 15 h 44"/>
                <a:gd name="T8" fmla="*/ 26 w 31"/>
                <a:gd name="T9" fmla="*/ 13 h 44"/>
                <a:gd name="T10" fmla="*/ 23 w 31"/>
                <a:gd name="T11" fmla="*/ 11 h 44"/>
                <a:gd name="T12" fmla="*/ 23 w 31"/>
                <a:gd name="T13" fmla="*/ 13 h 44"/>
                <a:gd name="T14" fmla="*/ 22 w 31"/>
                <a:gd name="T15" fmla="*/ 14 h 44"/>
                <a:gd name="T16" fmla="*/ 20 w 31"/>
                <a:gd name="T17" fmla="*/ 14 h 44"/>
                <a:gd name="T18" fmla="*/ 18 w 31"/>
                <a:gd name="T19" fmla="*/ 12 h 44"/>
                <a:gd name="T20" fmla="*/ 17 w 31"/>
                <a:gd name="T21" fmla="*/ 10 h 44"/>
                <a:gd name="T22" fmla="*/ 18 w 31"/>
                <a:gd name="T23" fmla="*/ 9 h 44"/>
                <a:gd name="T24" fmla="*/ 18 w 31"/>
                <a:gd name="T25" fmla="*/ 7 h 44"/>
                <a:gd name="T26" fmla="*/ 20 w 31"/>
                <a:gd name="T27" fmla="*/ 6 h 44"/>
                <a:gd name="T28" fmla="*/ 21 w 31"/>
                <a:gd name="T29" fmla="*/ 4 h 44"/>
                <a:gd name="T30" fmla="*/ 23 w 31"/>
                <a:gd name="T31" fmla="*/ 3 h 44"/>
                <a:gd name="T32" fmla="*/ 22 w 31"/>
                <a:gd name="T33" fmla="*/ 0 h 44"/>
                <a:gd name="T34" fmla="*/ 20 w 31"/>
                <a:gd name="T35" fmla="*/ 3 h 44"/>
                <a:gd name="T36" fmla="*/ 20 w 31"/>
                <a:gd name="T37" fmla="*/ 2 h 44"/>
                <a:gd name="T38" fmla="*/ 18 w 31"/>
                <a:gd name="T39" fmla="*/ 2 h 44"/>
                <a:gd name="T40" fmla="*/ 15 w 31"/>
                <a:gd name="T41" fmla="*/ 5 h 44"/>
                <a:gd name="T42" fmla="*/ 13 w 31"/>
                <a:gd name="T43" fmla="*/ 6 h 44"/>
                <a:gd name="T44" fmla="*/ 15 w 31"/>
                <a:gd name="T45" fmla="*/ 8 h 44"/>
                <a:gd name="T46" fmla="*/ 14 w 31"/>
                <a:gd name="T47" fmla="*/ 12 h 44"/>
                <a:gd name="T48" fmla="*/ 12 w 31"/>
                <a:gd name="T49" fmla="*/ 12 h 44"/>
                <a:gd name="T50" fmla="*/ 8 w 31"/>
                <a:gd name="T51" fmla="*/ 12 h 44"/>
                <a:gd name="T52" fmla="*/ 4 w 31"/>
                <a:gd name="T53" fmla="*/ 12 h 44"/>
                <a:gd name="T54" fmla="*/ 5 w 31"/>
                <a:gd name="T55" fmla="*/ 15 h 44"/>
                <a:gd name="T56" fmla="*/ 7 w 31"/>
                <a:gd name="T57" fmla="*/ 17 h 44"/>
                <a:gd name="T58" fmla="*/ 5 w 31"/>
                <a:gd name="T59" fmla="*/ 20 h 44"/>
                <a:gd name="T60" fmla="*/ 3 w 31"/>
                <a:gd name="T61" fmla="*/ 20 h 44"/>
                <a:gd name="T62" fmla="*/ 4 w 31"/>
                <a:gd name="T63" fmla="*/ 22 h 44"/>
                <a:gd name="T64" fmla="*/ 5 w 31"/>
                <a:gd name="T65" fmla="*/ 23 h 44"/>
                <a:gd name="T66" fmla="*/ 9 w 31"/>
                <a:gd name="T67" fmla="*/ 24 h 44"/>
                <a:gd name="T68" fmla="*/ 10 w 31"/>
                <a:gd name="T69" fmla="*/ 25 h 44"/>
                <a:gd name="T70" fmla="*/ 8 w 31"/>
                <a:gd name="T71" fmla="*/ 28 h 44"/>
                <a:gd name="T72" fmla="*/ 4 w 31"/>
                <a:gd name="T73" fmla="*/ 32 h 44"/>
                <a:gd name="T74" fmla="*/ 10 w 31"/>
                <a:gd name="T75" fmla="*/ 30 h 44"/>
                <a:gd name="T76" fmla="*/ 9 w 31"/>
                <a:gd name="T77" fmla="*/ 32 h 44"/>
                <a:gd name="T78" fmla="*/ 5 w 31"/>
                <a:gd name="T79" fmla="*/ 34 h 44"/>
                <a:gd name="T80" fmla="*/ 4 w 31"/>
                <a:gd name="T81" fmla="*/ 35 h 44"/>
                <a:gd name="T82" fmla="*/ 3 w 31"/>
                <a:gd name="T83" fmla="*/ 36 h 44"/>
                <a:gd name="T84" fmla="*/ 2 w 31"/>
                <a:gd name="T85" fmla="*/ 38 h 44"/>
                <a:gd name="T86" fmla="*/ 3 w 31"/>
                <a:gd name="T87" fmla="*/ 40 h 44"/>
                <a:gd name="T88" fmla="*/ 3 w 31"/>
                <a:gd name="T89" fmla="*/ 42 h 44"/>
                <a:gd name="T90" fmla="*/ 6 w 31"/>
                <a:gd name="T91" fmla="*/ 42 h 44"/>
                <a:gd name="T92" fmla="*/ 6 w 31"/>
                <a:gd name="T93" fmla="*/ 43 h 44"/>
                <a:gd name="T94" fmla="*/ 10 w 31"/>
                <a:gd name="T95" fmla="*/ 43 h 44"/>
                <a:gd name="T96" fmla="*/ 12 w 31"/>
                <a:gd name="T97" fmla="*/ 42 h 44"/>
                <a:gd name="T98" fmla="*/ 15 w 31"/>
                <a:gd name="T99" fmla="*/ 41 h 44"/>
                <a:gd name="T100" fmla="*/ 18 w 31"/>
                <a:gd name="T101" fmla="*/ 39 h 44"/>
                <a:gd name="T102" fmla="*/ 23 w 31"/>
                <a:gd name="T103" fmla="*/ 36 h 44"/>
                <a:gd name="T104" fmla="*/ 25 w 31"/>
                <a:gd name="T105" fmla="*/ 36 h 44"/>
                <a:gd name="T106" fmla="*/ 29 w 31"/>
                <a:gd name="T107" fmla="*/ 33 h 44"/>
                <a:gd name="T108" fmla="*/ 30 w 31"/>
                <a:gd name="T109"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44">
                  <a:moveTo>
                    <a:pt x="30" y="25"/>
                  </a:moveTo>
                  <a:cubicBezTo>
                    <a:pt x="30" y="25"/>
                    <a:pt x="30" y="24"/>
                    <a:pt x="30" y="24"/>
                  </a:cubicBezTo>
                  <a:cubicBezTo>
                    <a:pt x="30" y="24"/>
                    <a:pt x="30" y="23"/>
                    <a:pt x="30" y="23"/>
                  </a:cubicBezTo>
                  <a:cubicBezTo>
                    <a:pt x="30" y="23"/>
                    <a:pt x="30" y="23"/>
                    <a:pt x="30" y="22"/>
                  </a:cubicBezTo>
                  <a:cubicBezTo>
                    <a:pt x="30" y="22"/>
                    <a:pt x="30" y="22"/>
                    <a:pt x="30" y="21"/>
                  </a:cubicBezTo>
                  <a:cubicBezTo>
                    <a:pt x="30" y="21"/>
                    <a:pt x="30" y="21"/>
                    <a:pt x="30" y="21"/>
                  </a:cubicBezTo>
                  <a:cubicBezTo>
                    <a:pt x="30" y="20"/>
                    <a:pt x="30" y="20"/>
                    <a:pt x="30" y="19"/>
                  </a:cubicBezTo>
                  <a:cubicBezTo>
                    <a:pt x="29" y="19"/>
                    <a:pt x="29" y="18"/>
                    <a:pt x="29" y="18"/>
                  </a:cubicBezTo>
                  <a:cubicBezTo>
                    <a:pt x="29" y="17"/>
                    <a:pt x="29" y="17"/>
                    <a:pt x="29" y="17"/>
                  </a:cubicBezTo>
                  <a:cubicBezTo>
                    <a:pt x="28" y="16"/>
                    <a:pt x="28" y="16"/>
                    <a:pt x="28" y="15"/>
                  </a:cubicBezTo>
                  <a:cubicBezTo>
                    <a:pt x="29" y="15"/>
                    <a:pt x="29" y="16"/>
                    <a:pt x="30" y="16"/>
                  </a:cubicBezTo>
                  <a:cubicBezTo>
                    <a:pt x="30" y="15"/>
                    <a:pt x="29" y="15"/>
                    <a:pt x="29" y="14"/>
                  </a:cubicBezTo>
                  <a:cubicBezTo>
                    <a:pt x="29" y="14"/>
                    <a:pt x="29" y="14"/>
                    <a:pt x="29" y="14"/>
                  </a:cubicBezTo>
                  <a:cubicBezTo>
                    <a:pt x="28" y="15"/>
                    <a:pt x="28" y="15"/>
                    <a:pt x="28" y="15"/>
                  </a:cubicBezTo>
                  <a:cubicBezTo>
                    <a:pt x="28" y="15"/>
                    <a:pt x="28" y="15"/>
                    <a:pt x="28" y="15"/>
                  </a:cubicBezTo>
                  <a:cubicBezTo>
                    <a:pt x="27" y="15"/>
                    <a:pt x="27" y="15"/>
                    <a:pt x="27" y="15"/>
                  </a:cubicBezTo>
                  <a:cubicBezTo>
                    <a:pt x="26" y="15"/>
                    <a:pt x="26" y="15"/>
                    <a:pt x="26" y="15"/>
                  </a:cubicBezTo>
                  <a:cubicBezTo>
                    <a:pt x="27" y="13"/>
                    <a:pt x="27" y="13"/>
                    <a:pt x="27" y="13"/>
                  </a:cubicBezTo>
                  <a:cubicBezTo>
                    <a:pt x="26" y="13"/>
                    <a:pt x="26" y="13"/>
                    <a:pt x="26" y="13"/>
                  </a:cubicBezTo>
                  <a:cubicBezTo>
                    <a:pt x="26" y="13"/>
                    <a:pt x="26" y="13"/>
                    <a:pt x="26" y="13"/>
                  </a:cubicBezTo>
                  <a:cubicBezTo>
                    <a:pt x="25" y="13"/>
                    <a:pt x="25" y="12"/>
                    <a:pt x="25" y="11"/>
                  </a:cubicBezTo>
                  <a:cubicBezTo>
                    <a:pt x="24" y="11"/>
                    <a:pt x="24" y="11"/>
                    <a:pt x="24" y="11"/>
                  </a:cubicBezTo>
                  <a:cubicBezTo>
                    <a:pt x="24" y="11"/>
                    <a:pt x="24" y="11"/>
                    <a:pt x="24" y="11"/>
                  </a:cubicBezTo>
                  <a:cubicBezTo>
                    <a:pt x="23" y="11"/>
                    <a:pt x="23" y="11"/>
                    <a:pt x="23" y="11"/>
                  </a:cubicBezTo>
                  <a:cubicBezTo>
                    <a:pt x="23" y="11"/>
                    <a:pt x="23" y="11"/>
                    <a:pt x="23" y="11"/>
                  </a:cubicBezTo>
                  <a:cubicBezTo>
                    <a:pt x="23" y="12"/>
                    <a:pt x="23" y="12"/>
                    <a:pt x="23" y="12"/>
                  </a:cubicBezTo>
                  <a:cubicBezTo>
                    <a:pt x="23" y="12"/>
                    <a:pt x="23" y="12"/>
                    <a:pt x="23" y="12"/>
                  </a:cubicBezTo>
                  <a:cubicBezTo>
                    <a:pt x="23" y="13"/>
                    <a:pt x="23" y="13"/>
                    <a:pt x="23" y="13"/>
                  </a:cubicBezTo>
                  <a:cubicBezTo>
                    <a:pt x="22" y="13"/>
                    <a:pt x="22" y="13"/>
                    <a:pt x="22" y="13"/>
                  </a:cubicBezTo>
                  <a:cubicBezTo>
                    <a:pt x="22" y="14"/>
                    <a:pt x="22" y="14"/>
                    <a:pt x="22" y="14"/>
                  </a:cubicBezTo>
                  <a:cubicBezTo>
                    <a:pt x="22" y="13"/>
                    <a:pt x="22" y="13"/>
                    <a:pt x="22" y="13"/>
                  </a:cubicBezTo>
                  <a:cubicBezTo>
                    <a:pt x="22" y="14"/>
                    <a:pt x="22" y="14"/>
                    <a:pt x="22" y="14"/>
                  </a:cubicBezTo>
                  <a:cubicBezTo>
                    <a:pt x="22" y="14"/>
                    <a:pt x="22" y="14"/>
                    <a:pt x="22" y="14"/>
                  </a:cubicBezTo>
                  <a:cubicBezTo>
                    <a:pt x="21" y="14"/>
                    <a:pt x="21" y="14"/>
                    <a:pt x="21" y="14"/>
                  </a:cubicBezTo>
                  <a:cubicBezTo>
                    <a:pt x="21" y="13"/>
                    <a:pt x="21" y="13"/>
                    <a:pt x="21" y="13"/>
                  </a:cubicBezTo>
                  <a:cubicBezTo>
                    <a:pt x="20" y="14"/>
                    <a:pt x="20" y="14"/>
                    <a:pt x="20" y="14"/>
                  </a:cubicBezTo>
                  <a:cubicBezTo>
                    <a:pt x="20" y="13"/>
                    <a:pt x="20" y="13"/>
                    <a:pt x="20" y="13"/>
                  </a:cubicBezTo>
                  <a:cubicBezTo>
                    <a:pt x="19" y="13"/>
                    <a:pt x="19" y="13"/>
                    <a:pt x="19" y="13"/>
                  </a:cubicBezTo>
                  <a:cubicBezTo>
                    <a:pt x="18" y="13"/>
                    <a:pt x="18" y="13"/>
                    <a:pt x="18" y="13"/>
                  </a:cubicBezTo>
                  <a:cubicBezTo>
                    <a:pt x="18" y="12"/>
                    <a:pt x="18" y="12"/>
                    <a:pt x="18" y="12"/>
                  </a:cubicBezTo>
                  <a:cubicBezTo>
                    <a:pt x="18" y="12"/>
                    <a:pt x="18" y="12"/>
                    <a:pt x="18" y="12"/>
                  </a:cubicBezTo>
                  <a:cubicBezTo>
                    <a:pt x="17" y="11"/>
                    <a:pt x="17" y="11"/>
                    <a:pt x="17" y="11"/>
                  </a:cubicBezTo>
                  <a:cubicBezTo>
                    <a:pt x="17" y="11"/>
                    <a:pt x="17" y="11"/>
                    <a:pt x="17" y="11"/>
                  </a:cubicBezTo>
                  <a:cubicBezTo>
                    <a:pt x="17" y="10"/>
                    <a:pt x="17" y="10"/>
                    <a:pt x="17" y="10"/>
                  </a:cubicBezTo>
                  <a:cubicBezTo>
                    <a:pt x="16" y="9"/>
                    <a:pt x="16" y="9"/>
                    <a:pt x="16" y="9"/>
                  </a:cubicBezTo>
                  <a:cubicBezTo>
                    <a:pt x="17" y="9"/>
                    <a:pt x="17" y="9"/>
                    <a:pt x="17" y="9"/>
                  </a:cubicBezTo>
                  <a:cubicBezTo>
                    <a:pt x="17" y="9"/>
                    <a:pt x="17" y="9"/>
                    <a:pt x="17" y="9"/>
                  </a:cubicBezTo>
                  <a:cubicBezTo>
                    <a:pt x="18" y="9"/>
                    <a:pt x="18" y="9"/>
                    <a:pt x="18" y="9"/>
                  </a:cubicBezTo>
                  <a:cubicBezTo>
                    <a:pt x="18" y="9"/>
                    <a:pt x="18" y="9"/>
                    <a:pt x="18" y="9"/>
                  </a:cubicBezTo>
                  <a:cubicBezTo>
                    <a:pt x="19" y="8"/>
                    <a:pt x="19" y="8"/>
                    <a:pt x="19" y="8"/>
                  </a:cubicBezTo>
                  <a:cubicBezTo>
                    <a:pt x="19" y="8"/>
                    <a:pt x="19" y="8"/>
                    <a:pt x="19" y="8"/>
                  </a:cubicBezTo>
                  <a:cubicBezTo>
                    <a:pt x="18" y="7"/>
                    <a:pt x="18" y="7"/>
                    <a:pt x="18" y="7"/>
                  </a:cubicBezTo>
                  <a:cubicBezTo>
                    <a:pt x="18" y="7"/>
                    <a:pt x="18" y="7"/>
                    <a:pt x="18" y="7"/>
                  </a:cubicBezTo>
                  <a:cubicBezTo>
                    <a:pt x="18" y="6"/>
                    <a:pt x="18" y="6"/>
                    <a:pt x="18" y="6"/>
                  </a:cubicBezTo>
                  <a:cubicBezTo>
                    <a:pt x="19" y="7"/>
                    <a:pt x="19" y="7"/>
                    <a:pt x="19" y="7"/>
                  </a:cubicBezTo>
                  <a:cubicBezTo>
                    <a:pt x="20" y="6"/>
                    <a:pt x="20" y="6"/>
                    <a:pt x="20" y="6"/>
                  </a:cubicBezTo>
                  <a:cubicBezTo>
                    <a:pt x="21" y="6"/>
                    <a:pt x="21" y="6"/>
                    <a:pt x="21" y="6"/>
                  </a:cubicBezTo>
                  <a:cubicBezTo>
                    <a:pt x="21" y="6"/>
                    <a:pt x="21" y="6"/>
                    <a:pt x="21" y="6"/>
                  </a:cubicBezTo>
                  <a:cubicBezTo>
                    <a:pt x="21" y="5"/>
                    <a:pt x="21" y="5"/>
                    <a:pt x="21" y="5"/>
                  </a:cubicBezTo>
                  <a:cubicBezTo>
                    <a:pt x="21" y="4"/>
                    <a:pt x="21" y="4"/>
                    <a:pt x="21" y="4"/>
                  </a:cubicBezTo>
                  <a:cubicBezTo>
                    <a:pt x="22" y="4"/>
                    <a:pt x="22" y="4"/>
                    <a:pt x="22" y="4"/>
                  </a:cubicBezTo>
                  <a:cubicBezTo>
                    <a:pt x="22" y="4"/>
                    <a:pt x="22" y="4"/>
                    <a:pt x="22" y="4"/>
                  </a:cubicBezTo>
                  <a:cubicBezTo>
                    <a:pt x="22" y="3"/>
                    <a:pt x="22" y="3"/>
                    <a:pt x="22" y="3"/>
                  </a:cubicBezTo>
                  <a:cubicBezTo>
                    <a:pt x="23" y="3"/>
                    <a:pt x="23" y="3"/>
                    <a:pt x="23" y="3"/>
                  </a:cubicBezTo>
                  <a:cubicBezTo>
                    <a:pt x="23" y="2"/>
                    <a:pt x="24" y="2"/>
                    <a:pt x="24" y="2"/>
                  </a:cubicBezTo>
                  <a:cubicBezTo>
                    <a:pt x="24" y="1"/>
                    <a:pt x="24" y="1"/>
                    <a:pt x="23" y="1"/>
                  </a:cubicBezTo>
                  <a:cubicBezTo>
                    <a:pt x="23" y="0"/>
                    <a:pt x="23" y="0"/>
                    <a:pt x="22" y="0"/>
                  </a:cubicBezTo>
                  <a:cubicBezTo>
                    <a:pt x="21" y="0"/>
                    <a:pt x="22" y="0"/>
                    <a:pt x="22" y="0"/>
                  </a:cubicBezTo>
                  <a:cubicBezTo>
                    <a:pt x="22" y="1"/>
                    <a:pt x="21" y="0"/>
                    <a:pt x="21" y="1"/>
                  </a:cubicBezTo>
                  <a:cubicBezTo>
                    <a:pt x="20" y="1"/>
                    <a:pt x="21" y="2"/>
                    <a:pt x="21" y="3"/>
                  </a:cubicBezTo>
                  <a:cubicBezTo>
                    <a:pt x="21" y="3"/>
                    <a:pt x="20" y="5"/>
                    <a:pt x="20" y="4"/>
                  </a:cubicBezTo>
                  <a:cubicBezTo>
                    <a:pt x="19" y="4"/>
                    <a:pt x="20" y="3"/>
                    <a:pt x="20" y="3"/>
                  </a:cubicBezTo>
                  <a:cubicBezTo>
                    <a:pt x="21" y="2"/>
                    <a:pt x="20" y="2"/>
                    <a:pt x="20" y="2"/>
                  </a:cubicBezTo>
                  <a:cubicBezTo>
                    <a:pt x="20" y="2"/>
                    <a:pt x="20" y="1"/>
                    <a:pt x="20" y="1"/>
                  </a:cubicBezTo>
                  <a:cubicBezTo>
                    <a:pt x="20" y="1"/>
                    <a:pt x="19" y="1"/>
                    <a:pt x="19" y="1"/>
                  </a:cubicBezTo>
                  <a:cubicBezTo>
                    <a:pt x="19" y="1"/>
                    <a:pt x="20" y="1"/>
                    <a:pt x="20" y="2"/>
                  </a:cubicBezTo>
                  <a:cubicBezTo>
                    <a:pt x="20"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7" y="2"/>
                    <a:pt x="17" y="2"/>
                    <a:pt x="16" y="2"/>
                  </a:cubicBezTo>
                  <a:cubicBezTo>
                    <a:pt x="16" y="1"/>
                    <a:pt x="14" y="3"/>
                    <a:pt x="14" y="4"/>
                  </a:cubicBezTo>
                  <a:cubicBezTo>
                    <a:pt x="15" y="4"/>
                    <a:pt x="15" y="4"/>
                    <a:pt x="15" y="5"/>
                  </a:cubicBezTo>
                  <a:cubicBezTo>
                    <a:pt x="15" y="5"/>
                    <a:pt x="15" y="5"/>
                    <a:pt x="15" y="5"/>
                  </a:cubicBezTo>
                  <a:cubicBezTo>
                    <a:pt x="15" y="5"/>
                    <a:pt x="15" y="6"/>
                    <a:pt x="15" y="5"/>
                  </a:cubicBezTo>
                  <a:cubicBezTo>
                    <a:pt x="13" y="5"/>
                    <a:pt x="15" y="6"/>
                    <a:pt x="14" y="7"/>
                  </a:cubicBezTo>
                  <a:cubicBezTo>
                    <a:pt x="14" y="7"/>
                    <a:pt x="13" y="6"/>
                    <a:pt x="13" y="6"/>
                  </a:cubicBezTo>
                  <a:cubicBezTo>
                    <a:pt x="13" y="7"/>
                    <a:pt x="12" y="7"/>
                    <a:pt x="12" y="8"/>
                  </a:cubicBezTo>
                  <a:cubicBezTo>
                    <a:pt x="12" y="8"/>
                    <a:pt x="13" y="8"/>
                    <a:pt x="13" y="8"/>
                  </a:cubicBezTo>
                  <a:cubicBezTo>
                    <a:pt x="13" y="8"/>
                    <a:pt x="14" y="8"/>
                    <a:pt x="14" y="8"/>
                  </a:cubicBezTo>
                  <a:cubicBezTo>
                    <a:pt x="15" y="8"/>
                    <a:pt x="14" y="9"/>
                    <a:pt x="15" y="8"/>
                  </a:cubicBezTo>
                  <a:cubicBezTo>
                    <a:pt x="15" y="8"/>
                    <a:pt x="16" y="8"/>
                    <a:pt x="16" y="8"/>
                  </a:cubicBezTo>
                  <a:cubicBezTo>
                    <a:pt x="17" y="9"/>
                    <a:pt x="14" y="10"/>
                    <a:pt x="14" y="11"/>
                  </a:cubicBezTo>
                  <a:cubicBezTo>
                    <a:pt x="14" y="11"/>
                    <a:pt x="14" y="11"/>
                    <a:pt x="14" y="11"/>
                  </a:cubicBezTo>
                  <a:cubicBezTo>
                    <a:pt x="13" y="11"/>
                    <a:pt x="14" y="11"/>
                    <a:pt x="14" y="12"/>
                  </a:cubicBezTo>
                  <a:cubicBezTo>
                    <a:pt x="14" y="12"/>
                    <a:pt x="14" y="12"/>
                    <a:pt x="14" y="12"/>
                  </a:cubicBezTo>
                  <a:cubicBezTo>
                    <a:pt x="14" y="13"/>
                    <a:pt x="14" y="13"/>
                    <a:pt x="14" y="13"/>
                  </a:cubicBezTo>
                  <a:cubicBezTo>
                    <a:pt x="13" y="13"/>
                    <a:pt x="13" y="12"/>
                    <a:pt x="13" y="12"/>
                  </a:cubicBezTo>
                  <a:cubicBezTo>
                    <a:pt x="13" y="12"/>
                    <a:pt x="12" y="12"/>
                    <a:pt x="12" y="12"/>
                  </a:cubicBezTo>
                  <a:cubicBezTo>
                    <a:pt x="11" y="12"/>
                    <a:pt x="11" y="12"/>
                    <a:pt x="11" y="12"/>
                  </a:cubicBezTo>
                  <a:cubicBezTo>
                    <a:pt x="10" y="12"/>
                    <a:pt x="10" y="13"/>
                    <a:pt x="10" y="14"/>
                  </a:cubicBezTo>
                  <a:cubicBezTo>
                    <a:pt x="9" y="13"/>
                    <a:pt x="9" y="13"/>
                    <a:pt x="9" y="12"/>
                  </a:cubicBezTo>
                  <a:cubicBezTo>
                    <a:pt x="9" y="12"/>
                    <a:pt x="8" y="12"/>
                    <a:pt x="8" y="12"/>
                  </a:cubicBezTo>
                  <a:cubicBezTo>
                    <a:pt x="7" y="12"/>
                    <a:pt x="5" y="11"/>
                    <a:pt x="5" y="12"/>
                  </a:cubicBezTo>
                  <a:cubicBezTo>
                    <a:pt x="6" y="12"/>
                    <a:pt x="6" y="12"/>
                    <a:pt x="6" y="12"/>
                  </a:cubicBezTo>
                  <a:cubicBezTo>
                    <a:pt x="5" y="12"/>
                    <a:pt x="5" y="12"/>
                    <a:pt x="5" y="12"/>
                  </a:cubicBezTo>
                  <a:cubicBezTo>
                    <a:pt x="4" y="12"/>
                    <a:pt x="5" y="12"/>
                    <a:pt x="4" y="12"/>
                  </a:cubicBezTo>
                  <a:cubicBezTo>
                    <a:pt x="3" y="12"/>
                    <a:pt x="3" y="13"/>
                    <a:pt x="3" y="13"/>
                  </a:cubicBezTo>
                  <a:cubicBezTo>
                    <a:pt x="4" y="13"/>
                    <a:pt x="4" y="13"/>
                    <a:pt x="4" y="13"/>
                  </a:cubicBezTo>
                  <a:cubicBezTo>
                    <a:pt x="4" y="13"/>
                    <a:pt x="5" y="14"/>
                    <a:pt x="5" y="14"/>
                  </a:cubicBezTo>
                  <a:cubicBezTo>
                    <a:pt x="5" y="14"/>
                    <a:pt x="5" y="15"/>
                    <a:pt x="5" y="15"/>
                  </a:cubicBezTo>
                  <a:cubicBezTo>
                    <a:pt x="5" y="15"/>
                    <a:pt x="5" y="15"/>
                    <a:pt x="5" y="16"/>
                  </a:cubicBezTo>
                  <a:cubicBezTo>
                    <a:pt x="5" y="16"/>
                    <a:pt x="4" y="16"/>
                    <a:pt x="4" y="16"/>
                  </a:cubicBezTo>
                  <a:cubicBezTo>
                    <a:pt x="5" y="17"/>
                    <a:pt x="5" y="17"/>
                    <a:pt x="6" y="17"/>
                  </a:cubicBezTo>
                  <a:cubicBezTo>
                    <a:pt x="6" y="16"/>
                    <a:pt x="7" y="16"/>
                    <a:pt x="7" y="17"/>
                  </a:cubicBezTo>
                  <a:cubicBezTo>
                    <a:pt x="7" y="18"/>
                    <a:pt x="6" y="18"/>
                    <a:pt x="5" y="18"/>
                  </a:cubicBezTo>
                  <a:cubicBezTo>
                    <a:pt x="5" y="18"/>
                    <a:pt x="4" y="19"/>
                    <a:pt x="5" y="19"/>
                  </a:cubicBezTo>
                  <a:cubicBezTo>
                    <a:pt x="5" y="19"/>
                    <a:pt x="5" y="19"/>
                    <a:pt x="5" y="19"/>
                  </a:cubicBezTo>
                  <a:cubicBezTo>
                    <a:pt x="5" y="19"/>
                    <a:pt x="5" y="20"/>
                    <a:pt x="5" y="20"/>
                  </a:cubicBezTo>
                  <a:cubicBezTo>
                    <a:pt x="6" y="20"/>
                    <a:pt x="6" y="20"/>
                    <a:pt x="6" y="20"/>
                  </a:cubicBezTo>
                  <a:cubicBezTo>
                    <a:pt x="5" y="20"/>
                    <a:pt x="5" y="20"/>
                    <a:pt x="4" y="20"/>
                  </a:cubicBezTo>
                  <a:cubicBezTo>
                    <a:pt x="4" y="20"/>
                    <a:pt x="4" y="20"/>
                    <a:pt x="4" y="20"/>
                  </a:cubicBezTo>
                  <a:cubicBezTo>
                    <a:pt x="4" y="20"/>
                    <a:pt x="4" y="20"/>
                    <a:pt x="3" y="20"/>
                  </a:cubicBezTo>
                  <a:cubicBezTo>
                    <a:pt x="3" y="20"/>
                    <a:pt x="3" y="20"/>
                    <a:pt x="3" y="21"/>
                  </a:cubicBezTo>
                  <a:cubicBezTo>
                    <a:pt x="3" y="21"/>
                    <a:pt x="3" y="21"/>
                    <a:pt x="3" y="21"/>
                  </a:cubicBezTo>
                  <a:cubicBezTo>
                    <a:pt x="3" y="22"/>
                    <a:pt x="3" y="22"/>
                    <a:pt x="3" y="22"/>
                  </a:cubicBezTo>
                  <a:cubicBezTo>
                    <a:pt x="3" y="22"/>
                    <a:pt x="4" y="22"/>
                    <a:pt x="4" y="22"/>
                  </a:cubicBezTo>
                  <a:cubicBezTo>
                    <a:pt x="4" y="23"/>
                    <a:pt x="4" y="22"/>
                    <a:pt x="4" y="22"/>
                  </a:cubicBezTo>
                  <a:cubicBezTo>
                    <a:pt x="5" y="22"/>
                    <a:pt x="5" y="22"/>
                    <a:pt x="5" y="22"/>
                  </a:cubicBezTo>
                  <a:cubicBezTo>
                    <a:pt x="5" y="22"/>
                    <a:pt x="5" y="22"/>
                    <a:pt x="5" y="23"/>
                  </a:cubicBezTo>
                  <a:cubicBezTo>
                    <a:pt x="5" y="23"/>
                    <a:pt x="5" y="23"/>
                    <a:pt x="5" y="23"/>
                  </a:cubicBezTo>
                  <a:cubicBezTo>
                    <a:pt x="5" y="23"/>
                    <a:pt x="5" y="23"/>
                    <a:pt x="5" y="23"/>
                  </a:cubicBezTo>
                  <a:cubicBezTo>
                    <a:pt x="6" y="23"/>
                    <a:pt x="6" y="22"/>
                    <a:pt x="6" y="22"/>
                  </a:cubicBezTo>
                  <a:cubicBezTo>
                    <a:pt x="7" y="22"/>
                    <a:pt x="6" y="24"/>
                    <a:pt x="7" y="24"/>
                  </a:cubicBezTo>
                  <a:cubicBezTo>
                    <a:pt x="8" y="24"/>
                    <a:pt x="9" y="24"/>
                    <a:pt x="9" y="24"/>
                  </a:cubicBezTo>
                  <a:cubicBezTo>
                    <a:pt x="10" y="24"/>
                    <a:pt x="10" y="24"/>
                    <a:pt x="11" y="24"/>
                  </a:cubicBezTo>
                  <a:cubicBezTo>
                    <a:pt x="11" y="24"/>
                    <a:pt x="11" y="24"/>
                    <a:pt x="11" y="24"/>
                  </a:cubicBezTo>
                  <a:cubicBezTo>
                    <a:pt x="11" y="24"/>
                    <a:pt x="11" y="24"/>
                    <a:pt x="11" y="25"/>
                  </a:cubicBezTo>
                  <a:cubicBezTo>
                    <a:pt x="11" y="25"/>
                    <a:pt x="10" y="25"/>
                    <a:pt x="10" y="25"/>
                  </a:cubicBezTo>
                  <a:cubicBezTo>
                    <a:pt x="10" y="25"/>
                    <a:pt x="9" y="26"/>
                    <a:pt x="9" y="25"/>
                  </a:cubicBezTo>
                  <a:cubicBezTo>
                    <a:pt x="9" y="25"/>
                    <a:pt x="8" y="27"/>
                    <a:pt x="8" y="27"/>
                  </a:cubicBezTo>
                  <a:cubicBezTo>
                    <a:pt x="8" y="27"/>
                    <a:pt x="8" y="27"/>
                    <a:pt x="7" y="27"/>
                  </a:cubicBezTo>
                  <a:cubicBezTo>
                    <a:pt x="8" y="28"/>
                    <a:pt x="8" y="28"/>
                    <a:pt x="8" y="28"/>
                  </a:cubicBezTo>
                  <a:cubicBezTo>
                    <a:pt x="8" y="28"/>
                    <a:pt x="8" y="29"/>
                    <a:pt x="7" y="29"/>
                  </a:cubicBezTo>
                  <a:cubicBezTo>
                    <a:pt x="7" y="29"/>
                    <a:pt x="7" y="29"/>
                    <a:pt x="7" y="30"/>
                  </a:cubicBezTo>
                  <a:cubicBezTo>
                    <a:pt x="6" y="30"/>
                    <a:pt x="6" y="30"/>
                    <a:pt x="6" y="31"/>
                  </a:cubicBezTo>
                  <a:cubicBezTo>
                    <a:pt x="5" y="31"/>
                    <a:pt x="5" y="31"/>
                    <a:pt x="4" y="32"/>
                  </a:cubicBezTo>
                  <a:cubicBezTo>
                    <a:pt x="6" y="32"/>
                    <a:pt x="6" y="31"/>
                    <a:pt x="7" y="31"/>
                  </a:cubicBezTo>
                  <a:cubicBezTo>
                    <a:pt x="7" y="30"/>
                    <a:pt x="7" y="31"/>
                    <a:pt x="8" y="31"/>
                  </a:cubicBezTo>
                  <a:cubicBezTo>
                    <a:pt x="8" y="31"/>
                    <a:pt x="9" y="31"/>
                    <a:pt x="9" y="31"/>
                  </a:cubicBezTo>
                  <a:cubicBezTo>
                    <a:pt x="9" y="31"/>
                    <a:pt x="10" y="31"/>
                    <a:pt x="10" y="30"/>
                  </a:cubicBezTo>
                  <a:cubicBezTo>
                    <a:pt x="10" y="30"/>
                    <a:pt x="10" y="30"/>
                    <a:pt x="11" y="29"/>
                  </a:cubicBezTo>
                  <a:cubicBezTo>
                    <a:pt x="11" y="29"/>
                    <a:pt x="11" y="30"/>
                    <a:pt x="11" y="30"/>
                  </a:cubicBezTo>
                  <a:cubicBezTo>
                    <a:pt x="11" y="30"/>
                    <a:pt x="11" y="30"/>
                    <a:pt x="12" y="31"/>
                  </a:cubicBezTo>
                  <a:cubicBezTo>
                    <a:pt x="11" y="31"/>
                    <a:pt x="10" y="31"/>
                    <a:pt x="9" y="32"/>
                  </a:cubicBezTo>
                  <a:cubicBezTo>
                    <a:pt x="8" y="32"/>
                    <a:pt x="7" y="31"/>
                    <a:pt x="7" y="32"/>
                  </a:cubicBezTo>
                  <a:cubicBezTo>
                    <a:pt x="6" y="32"/>
                    <a:pt x="7" y="32"/>
                    <a:pt x="6" y="32"/>
                  </a:cubicBezTo>
                  <a:cubicBezTo>
                    <a:pt x="6" y="33"/>
                    <a:pt x="5" y="33"/>
                    <a:pt x="5" y="33"/>
                  </a:cubicBezTo>
                  <a:cubicBezTo>
                    <a:pt x="4" y="34"/>
                    <a:pt x="5" y="33"/>
                    <a:pt x="5" y="34"/>
                  </a:cubicBezTo>
                  <a:cubicBezTo>
                    <a:pt x="5" y="34"/>
                    <a:pt x="5" y="34"/>
                    <a:pt x="5" y="34"/>
                  </a:cubicBezTo>
                  <a:cubicBezTo>
                    <a:pt x="5" y="35"/>
                    <a:pt x="5" y="35"/>
                    <a:pt x="5" y="35"/>
                  </a:cubicBezTo>
                  <a:cubicBezTo>
                    <a:pt x="5" y="35"/>
                    <a:pt x="5" y="35"/>
                    <a:pt x="4" y="35"/>
                  </a:cubicBezTo>
                  <a:cubicBezTo>
                    <a:pt x="4" y="35"/>
                    <a:pt x="4" y="35"/>
                    <a:pt x="4" y="35"/>
                  </a:cubicBezTo>
                  <a:cubicBezTo>
                    <a:pt x="3" y="35"/>
                    <a:pt x="3" y="35"/>
                    <a:pt x="3" y="35"/>
                  </a:cubicBezTo>
                  <a:cubicBezTo>
                    <a:pt x="2" y="35"/>
                    <a:pt x="0" y="36"/>
                    <a:pt x="1" y="37"/>
                  </a:cubicBezTo>
                  <a:cubicBezTo>
                    <a:pt x="1" y="37"/>
                    <a:pt x="2" y="36"/>
                    <a:pt x="2" y="36"/>
                  </a:cubicBezTo>
                  <a:cubicBezTo>
                    <a:pt x="2" y="36"/>
                    <a:pt x="3" y="36"/>
                    <a:pt x="3" y="36"/>
                  </a:cubicBezTo>
                  <a:cubicBezTo>
                    <a:pt x="3" y="36"/>
                    <a:pt x="4" y="36"/>
                    <a:pt x="4" y="36"/>
                  </a:cubicBezTo>
                  <a:cubicBezTo>
                    <a:pt x="4" y="36"/>
                    <a:pt x="5" y="36"/>
                    <a:pt x="5" y="36"/>
                  </a:cubicBezTo>
                  <a:cubicBezTo>
                    <a:pt x="5" y="37"/>
                    <a:pt x="4" y="37"/>
                    <a:pt x="4" y="37"/>
                  </a:cubicBezTo>
                  <a:cubicBezTo>
                    <a:pt x="3" y="37"/>
                    <a:pt x="2" y="37"/>
                    <a:pt x="2" y="38"/>
                  </a:cubicBezTo>
                  <a:cubicBezTo>
                    <a:pt x="2" y="38"/>
                    <a:pt x="2" y="39"/>
                    <a:pt x="2" y="39"/>
                  </a:cubicBezTo>
                  <a:cubicBezTo>
                    <a:pt x="2" y="39"/>
                    <a:pt x="2" y="39"/>
                    <a:pt x="2" y="39"/>
                  </a:cubicBezTo>
                  <a:cubicBezTo>
                    <a:pt x="1" y="39"/>
                    <a:pt x="1" y="39"/>
                    <a:pt x="2" y="40"/>
                  </a:cubicBezTo>
                  <a:cubicBezTo>
                    <a:pt x="2" y="40"/>
                    <a:pt x="2" y="39"/>
                    <a:pt x="3" y="40"/>
                  </a:cubicBezTo>
                  <a:cubicBezTo>
                    <a:pt x="3" y="40"/>
                    <a:pt x="3" y="40"/>
                    <a:pt x="3" y="40"/>
                  </a:cubicBezTo>
                  <a:cubicBezTo>
                    <a:pt x="4" y="41"/>
                    <a:pt x="4" y="40"/>
                    <a:pt x="5" y="40"/>
                  </a:cubicBezTo>
                  <a:cubicBezTo>
                    <a:pt x="5" y="40"/>
                    <a:pt x="6" y="39"/>
                    <a:pt x="6" y="39"/>
                  </a:cubicBezTo>
                  <a:cubicBezTo>
                    <a:pt x="6" y="40"/>
                    <a:pt x="3" y="41"/>
                    <a:pt x="3" y="42"/>
                  </a:cubicBezTo>
                  <a:cubicBezTo>
                    <a:pt x="4" y="42"/>
                    <a:pt x="5" y="42"/>
                    <a:pt x="6" y="41"/>
                  </a:cubicBezTo>
                  <a:cubicBezTo>
                    <a:pt x="6" y="41"/>
                    <a:pt x="7" y="40"/>
                    <a:pt x="7" y="40"/>
                  </a:cubicBezTo>
                  <a:cubicBezTo>
                    <a:pt x="8" y="40"/>
                    <a:pt x="8" y="41"/>
                    <a:pt x="7" y="42"/>
                  </a:cubicBezTo>
                  <a:cubicBezTo>
                    <a:pt x="7" y="42"/>
                    <a:pt x="6" y="42"/>
                    <a:pt x="6" y="42"/>
                  </a:cubicBezTo>
                  <a:cubicBezTo>
                    <a:pt x="6" y="42"/>
                    <a:pt x="6" y="42"/>
                    <a:pt x="7" y="42"/>
                  </a:cubicBezTo>
                  <a:cubicBezTo>
                    <a:pt x="6" y="42"/>
                    <a:pt x="6" y="43"/>
                    <a:pt x="6" y="43"/>
                  </a:cubicBezTo>
                  <a:cubicBezTo>
                    <a:pt x="6" y="43"/>
                    <a:pt x="5" y="43"/>
                    <a:pt x="5" y="44"/>
                  </a:cubicBezTo>
                  <a:cubicBezTo>
                    <a:pt x="5" y="44"/>
                    <a:pt x="6" y="43"/>
                    <a:pt x="6" y="43"/>
                  </a:cubicBezTo>
                  <a:cubicBezTo>
                    <a:pt x="6" y="43"/>
                    <a:pt x="7" y="43"/>
                    <a:pt x="7" y="43"/>
                  </a:cubicBezTo>
                  <a:cubicBezTo>
                    <a:pt x="7" y="43"/>
                    <a:pt x="7" y="43"/>
                    <a:pt x="8" y="43"/>
                  </a:cubicBezTo>
                  <a:cubicBezTo>
                    <a:pt x="8" y="43"/>
                    <a:pt x="8" y="43"/>
                    <a:pt x="9" y="43"/>
                  </a:cubicBezTo>
                  <a:cubicBezTo>
                    <a:pt x="9" y="43"/>
                    <a:pt x="9" y="43"/>
                    <a:pt x="10" y="43"/>
                  </a:cubicBezTo>
                  <a:cubicBezTo>
                    <a:pt x="10" y="43"/>
                    <a:pt x="10" y="43"/>
                    <a:pt x="11" y="43"/>
                  </a:cubicBezTo>
                  <a:cubicBezTo>
                    <a:pt x="11" y="43"/>
                    <a:pt x="11" y="42"/>
                    <a:pt x="11" y="42"/>
                  </a:cubicBezTo>
                  <a:cubicBezTo>
                    <a:pt x="12" y="42"/>
                    <a:pt x="12" y="42"/>
                    <a:pt x="12" y="42"/>
                  </a:cubicBezTo>
                  <a:cubicBezTo>
                    <a:pt x="12" y="42"/>
                    <a:pt x="12" y="42"/>
                    <a:pt x="12" y="42"/>
                  </a:cubicBezTo>
                  <a:cubicBezTo>
                    <a:pt x="13" y="42"/>
                    <a:pt x="12" y="42"/>
                    <a:pt x="13" y="42"/>
                  </a:cubicBezTo>
                  <a:cubicBezTo>
                    <a:pt x="13" y="42"/>
                    <a:pt x="13" y="42"/>
                    <a:pt x="14" y="42"/>
                  </a:cubicBezTo>
                  <a:cubicBezTo>
                    <a:pt x="14" y="42"/>
                    <a:pt x="14" y="41"/>
                    <a:pt x="14" y="41"/>
                  </a:cubicBezTo>
                  <a:cubicBezTo>
                    <a:pt x="15" y="41"/>
                    <a:pt x="15" y="41"/>
                    <a:pt x="15" y="41"/>
                  </a:cubicBezTo>
                  <a:cubicBezTo>
                    <a:pt x="15" y="40"/>
                    <a:pt x="15" y="40"/>
                    <a:pt x="15" y="39"/>
                  </a:cubicBezTo>
                  <a:cubicBezTo>
                    <a:pt x="15" y="39"/>
                    <a:pt x="16" y="39"/>
                    <a:pt x="16" y="39"/>
                  </a:cubicBezTo>
                  <a:cubicBezTo>
                    <a:pt x="16" y="40"/>
                    <a:pt x="16" y="40"/>
                    <a:pt x="17" y="40"/>
                  </a:cubicBezTo>
                  <a:cubicBezTo>
                    <a:pt x="17" y="40"/>
                    <a:pt x="17" y="39"/>
                    <a:pt x="18" y="39"/>
                  </a:cubicBezTo>
                  <a:cubicBezTo>
                    <a:pt x="18" y="39"/>
                    <a:pt x="18" y="39"/>
                    <a:pt x="19" y="38"/>
                  </a:cubicBezTo>
                  <a:cubicBezTo>
                    <a:pt x="19" y="38"/>
                    <a:pt x="20" y="38"/>
                    <a:pt x="20" y="38"/>
                  </a:cubicBezTo>
                  <a:cubicBezTo>
                    <a:pt x="20" y="37"/>
                    <a:pt x="20" y="37"/>
                    <a:pt x="20" y="37"/>
                  </a:cubicBezTo>
                  <a:cubicBezTo>
                    <a:pt x="20" y="36"/>
                    <a:pt x="23" y="36"/>
                    <a:pt x="23" y="36"/>
                  </a:cubicBezTo>
                  <a:cubicBezTo>
                    <a:pt x="23" y="36"/>
                    <a:pt x="24" y="36"/>
                    <a:pt x="24" y="36"/>
                  </a:cubicBezTo>
                  <a:cubicBezTo>
                    <a:pt x="24" y="36"/>
                    <a:pt x="24" y="35"/>
                    <a:pt x="24" y="35"/>
                  </a:cubicBezTo>
                  <a:cubicBezTo>
                    <a:pt x="24" y="35"/>
                    <a:pt x="25" y="36"/>
                    <a:pt x="25" y="36"/>
                  </a:cubicBezTo>
                  <a:cubicBezTo>
                    <a:pt x="25" y="36"/>
                    <a:pt x="25" y="36"/>
                    <a:pt x="25" y="36"/>
                  </a:cubicBezTo>
                  <a:cubicBezTo>
                    <a:pt x="26" y="35"/>
                    <a:pt x="26" y="36"/>
                    <a:pt x="27" y="36"/>
                  </a:cubicBezTo>
                  <a:cubicBezTo>
                    <a:pt x="27" y="36"/>
                    <a:pt x="28" y="36"/>
                    <a:pt x="29" y="35"/>
                  </a:cubicBezTo>
                  <a:cubicBezTo>
                    <a:pt x="29" y="35"/>
                    <a:pt x="27" y="34"/>
                    <a:pt x="28" y="34"/>
                  </a:cubicBezTo>
                  <a:cubicBezTo>
                    <a:pt x="28" y="34"/>
                    <a:pt x="29" y="33"/>
                    <a:pt x="29" y="33"/>
                  </a:cubicBezTo>
                  <a:cubicBezTo>
                    <a:pt x="29" y="32"/>
                    <a:pt x="29" y="32"/>
                    <a:pt x="29" y="31"/>
                  </a:cubicBezTo>
                  <a:cubicBezTo>
                    <a:pt x="29" y="31"/>
                    <a:pt x="29" y="31"/>
                    <a:pt x="29" y="31"/>
                  </a:cubicBezTo>
                  <a:cubicBezTo>
                    <a:pt x="29" y="30"/>
                    <a:pt x="30" y="30"/>
                    <a:pt x="30" y="30"/>
                  </a:cubicBezTo>
                  <a:cubicBezTo>
                    <a:pt x="30" y="29"/>
                    <a:pt x="30" y="29"/>
                    <a:pt x="30" y="29"/>
                  </a:cubicBezTo>
                  <a:cubicBezTo>
                    <a:pt x="30" y="28"/>
                    <a:pt x="31" y="28"/>
                    <a:pt x="31" y="28"/>
                  </a:cubicBezTo>
                  <a:cubicBezTo>
                    <a:pt x="31" y="27"/>
                    <a:pt x="31" y="27"/>
                    <a:pt x="31" y="27"/>
                  </a:cubicBezTo>
                  <a:cubicBezTo>
                    <a:pt x="30" y="26"/>
                    <a:pt x="31" y="26"/>
                    <a:pt x="30" y="2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72" name="Freeform 807">
              <a:extLst>
                <a:ext uri="{FF2B5EF4-FFF2-40B4-BE49-F238E27FC236}">
                  <a16:creationId xmlns:a16="http://schemas.microsoft.com/office/drawing/2014/main" id="{F5AF400E-8CCE-4BC5-AFF7-5AB12CEE5774}"/>
                </a:ext>
              </a:extLst>
            </p:cNvPr>
            <p:cNvSpPr>
              <a:spLocks/>
            </p:cNvSpPr>
            <p:nvPr/>
          </p:nvSpPr>
          <p:spPr bwMode="auto">
            <a:xfrm>
              <a:off x="6516843" y="3059827"/>
              <a:ext cx="214034" cy="105627"/>
            </a:xfrm>
            <a:custGeom>
              <a:avLst/>
              <a:gdLst>
                <a:gd name="T0" fmla="*/ 7 w 46"/>
                <a:gd name="T1" fmla="*/ 24 h 28"/>
                <a:gd name="T2" fmla="*/ 9 w 46"/>
                <a:gd name="T3" fmla="*/ 26 h 28"/>
                <a:gd name="T4" fmla="*/ 16 w 46"/>
                <a:gd name="T5" fmla="*/ 27 h 28"/>
                <a:gd name="T6" fmla="*/ 19 w 46"/>
                <a:gd name="T7" fmla="*/ 26 h 28"/>
                <a:gd name="T8" fmla="*/ 22 w 46"/>
                <a:gd name="T9" fmla="*/ 25 h 28"/>
                <a:gd name="T10" fmla="*/ 24 w 46"/>
                <a:gd name="T11" fmla="*/ 24 h 28"/>
                <a:gd name="T12" fmla="*/ 28 w 46"/>
                <a:gd name="T13" fmla="*/ 24 h 28"/>
                <a:gd name="T14" fmla="*/ 30 w 46"/>
                <a:gd name="T15" fmla="*/ 24 h 28"/>
                <a:gd name="T16" fmla="*/ 33 w 46"/>
                <a:gd name="T17" fmla="*/ 23 h 28"/>
                <a:gd name="T18" fmla="*/ 34 w 46"/>
                <a:gd name="T19" fmla="*/ 20 h 28"/>
                <a:gd name="T20" fmla="*/ 36 w 46"/>
                <a:gd name="T21" fmla="*/ 19 h 28"/>
                <a:gd name="T22" fmla="*/ 37 w 46"/>
                <a:gd name="T23" fmla="*/ 15 h 28"/>
                <a:gd name="T24" fmla="*/ 39 w 46"/>
                <a:gd name="T25" fmla="*/ 13 h 28"/>
                <a:gd name="T26" fmla="*/ 40 w 46"/>
                <a:gd name="T27" fmla="*/ 10 h 28"/>
                <a:gd name="T28" fmla="*/ 41 w 46"/>
                <a:gd name="T29" fmla="*/ 8 h 28"/>
                <a:gd name="T30" fmla="*/ 42 w 46"/>
                <a:gd name="T31" fmla="*/ 8 h 28"/>
                <a:gd name="T32" fmla="*/ 45 w 46"/>
                <a:gd name="T33" fmla="*/ 6 h 28"/>
                <a:gd name="T34" fmla="*/ 44 w 46"/>
                <a:gd name="T35" fmla="*/ 5 h 28"/>
                <a:gd name="T36" fmla="*/ 42 w 46"/>
                <a:gd name="T37" fmla="*/ 3 h 28"/>
                <a:gd name="T38" fmla="*/ 40 w 46"/>
                <a:gd name="T39" fmla="*/ 2 h 28"/>
                <a:gd name="T40" fmla="*/ 38 w 46"/>
                <a:gd name="T41" fmla="*/ 2 h 28"/>
                <a:gd name="T42" fmla="*/ 35 w 46"/>
                <a:gd name="T43" fmla="*/ 0 h 28"/>
                <a:gd name="T44" fmla="*/ 33 w 46"/>
                <a:gd name="T45" fmla="*/ 1 h 28"/>
                <a:gd name="T46" fmla="*/ 29 w 46"/>
                <a:gd name="T47" fmla="*/ 0 h 28"/>
                <a:gd name="T48" fmla="*/ 27 w 46"/>
                <a:gd name="T49" fmla="*/ 3 h 28"/>
                <a:gd name="T50" fmla="*/ 23 w 46"/>
                <a:gd name="T51" fmla="*/ 4 h 28"/>
                <a:gd name="T52" fmla="*/ 18 w 46"/>
                <a:gd name="T53" fmla="*/ 5 h 28"/>
                <a:gd name="T54" fmla="*/ 16 w 46"/>
                <a:gd name="T55" fmla="*/ 8 h 28"/>
                <a:gd name="T56" fmla="*/ 10 w 46"/>
                <a:gd name="T57" fmla="*/ 7 h 28"/>
                <a:gd name="T58" fmla="*/ 6 w 46"/>
                <a:gd name="T59" fmla="*/ 9 h 28"/>
                <a:gd name="T60" fmla="*/ 3 w 46"/>
                <a:gd name="T61" fmla="*/ 8 h 28"/>
                <a:gd name="T62" fmla="*/ 4 w 46"/>
                <a:gd name="T63" fmla="*/ 11 h 28"/>
                <a:gd name="T64" fmla="*/ 2 w 46"/>
                <a:gd name="T65" fmla="*/ 13 h 28"/>
                <a:gd name="T66" fmla="*/ 2 w 46"/>
                <a:gd name="T67" fmla="*/ 15 h 28"/>
                <a:gd name="T68" fmla="*/ 0 w 46"/>
                <a:gd name="T69" fmla="*/ 17 h 28"/>
                <a:gd name="T70" fmla="*/ 1 w 46"/>
                <a:gd name="T71" fmla="*/ 18 h 28"/>
                <a:gd name="T72" fmla="*/ 2 w 46"/>
                <a:gd name="T73" fmla="*/ 19 h 28"/>
                <a:gd name="T74" fmla="*/ 2 w 46"/>
                <a:gd name="T7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28">
                  <a:moveTo>
                    <a:pt x="5" y="23"/>
                  </a:moveTo>
                  <a:cubicBezTo>
                    <a:pt x="6" y="24"/>
                    <a:pt x="6" y="24"/>
                    <a:pt x="7" y="24"/>
                  </a:cubicBezTo>
                  <a:cubicBezTo>
                    <a:pt x="8" y="25"/>
                    <a:pt x="8" y="25"/>
                    <a:pt x="8" y="26"/>
                  </a:cubicBezTo>
                  <a:cubicBezTo>
                    <a:pt x="8" y="26"/>
                    <a:pt x="9" y="26"/>
                    <a:pt x="9" y="26"/>
                  </a:cubicBezTo>
                  <a:cubicBezTo>
                    <a:pt x="10" y="27"/>
                    <a:pt x="11" y="27"/>
                    <a:pt x="13" y="27"/>
                  </a:cubicBezTo>
                  <a:cubicBezTo>
                    <a:pt x="14" y="27"/>
                    <a:pt x="15" y="28"/>
                    <a:pt x="16" y="27"/>
                  </a:cubicBezTo>
                  <a:cubicBezTo>
                    <a:pt x="16" y="27"/>
                    <a:pt x="17" y="27"/>
                    <a:pt x="18" y="26"/>
                  </a:cubicBezTo>
                  <a:cubicBezTo>
                    <a:pt x="18" y="26"/>
                    <a:pt x="19" y="26"/>
                    <a:pt x="19" y="26"/>
                  </a:cubicBezTo>
                  <a:cubicBezTo>
                    <a:pt x="20" y="25"/>
                    <a:pt x="20" y="26"/>
                    <a:pt x="21" y="26"/>
                  </a:cubicBezTo>
                  <a:cubicBezTo>
                    <a:pt x="21" y="25"/>
                    <a:pt x="21" y="25"/>
                    <a:pt x="22" y="25"/>
                  </a:cubicBezTo>
                  <a:cubicBezTo>
                    <a:pt x="22" y="25"/>
                    <a:pt x="22" y="24"/>
                    <a:pt x="23" y="24"/>
                  </a:cubicBezTo>
                  <a:cubicBezTo>
                    <a:pt x="23" y="24"/>
                    <a:pt x="24" y="24"/>
                    <a:pt x="24" y="24"/>
                  </a:cubicBezTo>
                  <a:cubicBezTo>
                    <a:pt x="24" y="24"/>
                    <a:pt x="25" y="24"/>
                    <a:pt x="25" y="24"/>
                  </a:cubicBezTo>
                  <a:cubicBezTo>
                    <a:pt x="26" y="24"/>
                    <a:pt x="27" y="24"/>
                    <a:pt x="28" y="24"/>
                  </a:cubicBezTo>
                  <a:cubicBezTo>
                    <a:pt x="28" y="24"/>
                    <a:pt x="29" y="24"/>
                    <a:pt x="29" y="24"/>
                  </a:cubicBezTo>
                  <a:cubicBezTo>
                    <a:pt x="30" y="24"/>
                    <a:pt x="30" y="24"/>
                    <a:pt x="30" y="24"/>
                  </a:cubicBezTo>
                  <a:cubicBezTo>
                    <a:pt x="31" y="24"/>
                    <a:pt x="31" y="23"/>
                    <a:pt x="31" y="23"/>
                  </a:cubicBezTo>
                  <a:cubicBezTo>
                    <a:pt x="32" y="23"/>
                    <a:pt x="32" y="23"/>
                    <a:pt x="33" y="23"/>
                  </a:cubicBezTo>
                  <a:cubicBezTo>
                    <a:pt x="33" y="23"/>
                    <a:pt x="34" y="22"/>
                    <a:pt x="34" y="21"/>
                  </a:cubicBezTo>
                  <a:cubicBezTo>
                    <a:pt x="34" y="21"/>
                    <a:pt x="34" y="21"/>
                    <a:pt x="34" y="20"/>
                  </a:cubicBezTo>
                  <a:cubicBezTo>
                    <a:pt x="34" y="20"/>
                    <a:pt x="35" y="20"/>
                    <a:pt x="35" y="19"/>
                  </a:cubicBezTo>
                  <a:cubicBezTo>
                    <a:pt x="35" y="19"/>
                    <a:pt x="35" y="19"/>
                    <a:pt x="36" y="19"/>
                  </a:cubicBezTo>
                  <a:cubicBezTo>
                    <a:pt x="36" y="18"/>
                    <a:pt x="36" y="18"/>
                    <a:pt x="36" y="18"/>
                  </a:cubicBezTo>
                  <a:cubicBezTo>
                    <a:pt x="36" y="17"/>
                    <a:pt x="37" y="16"/>
                    <a:pt x="37" y="15"/>
                  </a:cubicBezTo>
                  <a:cubicBezTo>
                    <a:pt x="37" y="15"/>
                    <a:pt x="38" y="14"/>
                    <a:pt x="38" y="14"/>
                  </a:cubicBezTo>
                  <a:cubicBezTo>
                    <a:pt x="38" y="14"/>
                    <a:pt x="38" y="13"/>
                    <a:pt x="39" y="13"/>
                  </a:cubicBezTo>
                  <a:cubicBezTo>
                    <a:pt x="39" y="12"/>
                    <a:pt x="39" y="12"/>
                    <a:pt x="39" y="12"/>
                  </a:cubicBezTo>
                  <a:cubicBezTo>
                    <a:pt x="39" y="11"/>
                    <a:pt x="39" y="11"/>
                    <a:pt x="40" y="10"/>
                  </a:cubicBezTo>
                  <a:cubicBezTo>
                    <a:pt x="40" y="10"/>
                    <a:pt x="40" y="10"/>
                    <a:pt x="41" y="10"/>
                  </a:cubicBezTo>
                  <a:cubicBezTo>
                    <a:pt x="41" y="9"/>
                    <a:pt x="41" y="9"/>
                    <a:pt x="41" y="8"/>
                  </a:cubicBezTo>
                  <a:cubicBezTo>
                    <a:pt x="41" y="8"/>
                    <a:pt x="42" y="8"/>
                    <a:pt x="42" y="8"/>
                  </a:cubicBezTo>
                  <a:cubicBezTo>
                    <a:pt x="42" y="8"/>
                    <a:pt x="42" y="8"/>
                    <a:pt x="42" y="8"/>
                  </a:cubicBezTo>
                  <a:cubicBezTo>
                    <a:pt x="43" y="8"/>
                    <a:pt x="43" y="8"/>
                    <a:pt x="44" y="8"/>
                  </a:cubicBezTo>
                  <a:cubicBezTo>
                    <a:pt x="45" y="8"/>
                    <a:pt x="46" y="7"/>
                    <a:pt x="45" y="6"/>
                  </a:cubicBezTo>
                  <a:cubicBezTo>
                    <a:pt x="45" y="5"/>
                    <a:pt x="45" y="5"/>
                    <a:pt x="45" y="5"/>
                  </a:cubicBezTo>
                  <a:cubicBezTo>
                    <a:pt x="44" y="5"/>
                    <a:pt x="44" y="5"/>
                    <a:pt x="44" y="5"/>
                  </a:cubicBezTo>
                  <a:cubicBezTo>
                    <a:pt x="43" y="5"/>
                    <a:pt x="43" y="4"/>
                    <a:pt x="43" y="4"/>
                  </a:cubicBezTo>
                  <a:cubicBezTo>
                    <a:pt x="43" y="3"/>
                    <a:pt x="42" y="3"/>
                    <a:pt x="42" y="3"/>
                  </a:cubicBezTo>
                  <a:cubicBezTo>
                    <a:pt x="41" y="3"/>
                    <a:pt x="41" y="3"/>
                    <a:pt x="41" y="2"/>
                  </a:cubicBezTo>
                  <a:cubicBezTo>
                    <a:pt x="41" y="2"/>
                    <a:pt x="41" y="2"/>
                    <a:pt x="40" y="2"/>
                  </a:cubicBezTo>
                  <a:cubicBezTo>
                    <a:pt x="40" y="2"/>
                    <a:pt x="40" y="2"/>
                    <a:pt x="40" y="2"/>
                  </a:cubicBezTo>
                  <a:cubicBezTo>
                    <a:pt x="39" y="2"/>
                    <a:pt x="38" y="3"/>
                    <a:pt x="38" y="2"/>
                  </a:cubicBezTo>
                  <a:cubicBezTo>
                    <a:pt x="37" y="1"/>
                    <a:pt x="36" y="1"/>
                    <a:pt x="36" y="0"/>
                  </a:cubicBezTo>
                  <a:cubicBezTo>
                    <a:pt x="36" y="0"/>
                    <a:pt x="35" y="0"/>
                    <a:pt x="35" y="0"/>
                  </a:cubicBezTo>
                  <a:cubicBezTo>
                    <a:pt x="35" y="0"/>
                    <a:pt x="35" y="1"/>
                    <a:pt x="34" y="1"/>
                  </a:cubicBezTo>
                  <a:cubicBezTo>
                    <a:pt x="34" y="1"/>
                    <a:pt x="33" y="1"/>
                    <a:pt x="33" y="1"/>
                  </a:cubicBezTo>
                  <a:cubicBezTo>
                    <a:pt x="32" y="1"/>
                    <a:pt x="32" y="0"/>
                    <a:pt x="31" y="0"/>
                  </a:cubicBezTo>
                  <a:cubicBezTo>
                    <a:pt x="31" y="0"/>
                    <a:pt x="30" y="0"/>
                    <a:pt x="29" y="0"/>
                  </a:cubicBezTo>
                  <a:cubicBezTo>
                    <a:pt x="29" y="1"/>
                    <a:pt x="29" y="1"/>
                    <a:pt x="28" y="2"/>
                  </a:cubicBezTo>
                  <a:cubicBezTo>
                    <a:pt x="28" y="3"/>
                    <a:pt x="28" y="3"/>
                    <a:pt x="27" y="3"/>
                  </a:cubicBezTo>
                  <a:cubicBezTo>
                    <a:pt x="26" y="4"/>
                    <a:pt x="25" y="5"/>
                    <a:pt x="24" y="4"/>
                  </a:cubicBezTo>
                  <a:cubicBezTo>
                    <a:pt x="23" y="3"/>
                    <a:pt x="23" y="3"/>
                    <a:pt x="23" y="4"/>
                  </a:cubicBezTo>
                  <a:cubicBezTo>
                    <a:pt x="22" y="4"/>
                    <a:pt x="22" y="5"/>
                    <a:pt x="21" y="5"/>
                  </a:cubicBezTo>
                  <a:cubicBezTo>
                    <a:pt x="20" y="5"/>
                    <a:pt x="19" y="5"/>
                    <a:pt x="18" y="5"/>
                  </a:cubicBezTo>
                  <a:cubicBezTo>
                    <a:pt x="17" y="6"/>
                    <a:pt x="18" y="7"/>
                    <a:pt x="18" y="8"/>
                  </a:cubicBezTo>
                  <a:cubicBezTo>
                    <a:pt x="17" y="8"/>
                    <a:pt x="17" y="8"/>
                    <a:pt x="16" y="8"/>
                  </a:cubicBezTo>
                  <a:cubicBezTo>
                    <a:pt x="15" y="8"/>
                    <a:pt x="15" y="8"/>
                    <a:pt x="14" y="8"/>
                  </a:cubicBezTo>
                  <a:cubicBezTo>
                    <a:pt x="13" y="8"/>
                    <a:pt x="11" y="8"/>
                    <a:pt x="10" y="7"/>
                  </a:cubicBezTo>
                  <a:cubicBezTo>
                    <a:pt x="9" y="7"/>
                    <a:pt x="8" y="6"/>
                    <a:pt x="6" y="5"/>
                  </a:cubicBezTo>
                  <a:cubicBezTo>
                    <a:pt x="6" y="6"/>
                    <a:pt x="6" y="8"/>
                    <a:pt x="6" y="9"/>
                  </a:cubicBezTo>
                  <a:cubicBezTo>
                    <a:pt x="5" y="9"/>
                    <a:pt x="4" y="9"/>
                    <a:pt x="4" y="9"/>
                  </a:cubicBezTo>
                  <a:cubicBezTo>
                    <a:pt x="4" y="8"/>
                    <a:pt x="3" y="8"/>
                    <a:pt x="3" y="8"/>
                  </a:cubicBezTo>
                  <a:cubicBezTo>
                    <a:pt x="3" y="8"/>
                    <a:pt x="2" y="9"/>
                    <a:pt x="2" y="9"/>
                  </a:cubicBezTo>
                  <a:cubicBezTo>
                    <a:pt x="2" y="10"/>
                    <a:pt x="4" y="9"/>
                    <a:pt x="4" y="11"/>
                  </a:cubicBezTo>
                  <a:cubicBezTo>
                    <a:pt x="3" y="11"/>
                    <a:pt x="3" y="12"/>
                    <a:pt x="2" y="12"/>
                  </a:cubicBezTo>
                  <a:cubicBezTo>
                    <a:pt x="2" y="12"/>
                    <a:pt x="2" y="12"/>
                    <a:pt x="2" y="13"/>
                  </a:cubicBezTo>
                  <a:cubicBezTo>
                    <a:pt x="2" y="13"/>
                    <a:pt x="2" y="13"/>
                    <a:pt x="2" y="14"/>
                  </a:cubicBezTo>
                  <a:cubicBezTo>
                    <a:pt x="2" y="14"/>
                    <a:pt x="2" y="14"/>
                    <a:pt x="2" y="15"/>
                  </a:cubicBezTo>
                  <a:cubicBezTo>
                    <a:pt x="2" y="15"/>
                    <a:pt x="2" y="15"/>
                    <a:pt x="2" y="16"/>
                  </a:cubicBezTo>
                  <a:cubicBezTo>
                    <a:pt x="1" y="16"/>
                    <a:pt x="0" y="17"/>
                    <a:pt x="0" y="17"/>
                  </a:cubicBezTo>
                  <a:cubicBezTo>
                    <a:pt x="0" y="17"/>
                    <a:pt x="1" y="17"/>
                    <a:pt x="1" y="17"/>
                  </a:cubicBezTo>
                  <a:cubicBezTo>
                    <a:pt x="1" y="18"/>
                    <a:pt x="1" y="18"/>
                    <a:pt x="1" y="18"/>
                  </a:cubicBezTo>
                  <a:cubicBezTo>
                    <a:pt x="1" y="19"/>
                    <a:pt x="2" y="19"/>
                    <a:pt x="2" y="19"/>
                  </a:cubicBezTo>
                  <a:cubicBezTo>
                    <a:pt x="2" y="19"/>
                    <a:pt x="2" y="19"/>
                    <a:pt x="2" y="19"/>
                  </a:cubicBezTo>
                  <a:cubicBezTo>
                    <a:pt x="2" y="20"/>
                    <a:pt x="2" y="20"/>
                    <a:pt x="2" y="21"/>
                  </a:cubicBezTo>
                  <a:cubicBezTo>
                    <a:pt x="2" y="21"/>
                    <a:pt x="2" y="21"/>
                    <a:pt x="2" y="21"/>
                  </a:cubicBezTo>
                  <a:cubicBezTo>
                    <a:pt x="3" y="21"/>
                    <a:pt x="5" y="22"/>
                    <a:pt x="5" y="2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73" name="Freeform 808">
              <a:extLst>
                <a:ext uri="{FF2B5EF4-FFF2-40B4-BE49-F238E27FC236}">
                  <a16:creationId xmlns:a16="http://schemas.microsoft.com/office/drawing/2014/main" id="{C94C3843-F5D2-4BD7-8FA0-407D7B72824F}"/>
                </a:ext>
              </a:extLst>
            </p:cNvPr>
            <p:cNvSpPr>
              <a:spLocks noEditPoints="1"/>
            </p:cNvSpPr>
            <p:nvPr/>
          </p:nvSpPr>
          <p:spPr bwMode="auto">
            <a:xfrm>
              <a:off x="5749889" y="2520119"/>
              <a:ext cx="322834" cy="490513"/>
            </a:xfrm>
            <a:custGeom>
              <a:avLst/>
              <a:gdLst>
                <a:gd name="T0" fmla="*/ 57 w 69"/>
                <a:gd name="T1" fmla="*/ 88 h 129"/>
                <a:gd name="T2" fmla="*/ 52 w 69"/>
                <a:gd name="T3" fmla="*/ 79 h 129"/>
                <a:gd name="T4" fmla="*/ 36 w 69"/>
                <a:gd name="T5" fmla="*/ 58 h 129"/>
                <a:gd name="T6" fmla="*/ 35 w 69"/>
                <a:gd name="T7" fmla="*/ 54 h 129"/>
                <a:gd name="T8" fmla="*/ 34 w 69"/>
                <a:gd name="T9" fmla="*/ 39 h 129"/>
                <a:gd name="T10" fmla="*/ 27 w 69"/>
                <a:gd name="T11" fmla="*/ 39 h 129"/>
                <a:gd name="T12" fmla="*/ 33 w 69"/>
                <a:gd name="T13" fmla="*/ 30 h 129"/>
                <a:gd name="T14" fmla="*/ 24 w 69"/>
                <a:gd name="T15" fmla="*/ 29 h 129"/>
                <a:gd name="T16" fmla="*/ 18 w 69"/>
                <a:gd name="T17" fmla="*/ 32 h 129"/>
                <a:gd name="T18" fmla="*/ 17 w 69"/>
                <a:gd name="T19" fmla="*/ 37 h 129"/>
                <a:gd name="T20" fmla="*/ 16 w 69"/>
                <a:gd name="T21" fmla="*/ 43 h 129"/>
                <a:gd name="T22" fmla="*/ 16 w 69"/>
                <a:gd name="T23" fmla="*/ 45 h 129"/>
                <a:gd name="T24" fmla="*/ 16 w 69"/>
                <a:gd name="T25" fmla="*/ 51 h 129"/>
                <a:gd name="T26" fmla="*/ 19 w 69"/>
                <a:gd name="T27" fmla="*/ 53 h 129"/>
                <a:gd name="T28" fmla="*/ 15 w 69"/>
                <a:gd name="T29" fmla="*/ 65 h 129"/>
                <a:gd name="T30" fmla="*/ 20 w 69"/>
                <a:gd name="T31" fmla="*/ 56 h 129"/>
                <a:gd name="T32" fmla="*/ 22 w 69"/>
                <a:gd name="T33" fmla="*/ 59 h 129"/>
                <a:gd name="T34" fmla="*/ 20 w 69"/>
                <a:gd name="T35" fmla="*/ 71 h 129"/>
                <a:gd name="T36" fmla="*/ 24 w 69"/>
                <a:gd name="T37" fmla="*/ 72 h 129"/>
                <a:gd name="T38" fmla="*/ 32 w 69"/>
                <a:gd name="T39" fmla="*/ 72 h 129"/>
                <a:gd name="T40" fmla="*/ 33 w 69"/>
                <a:gd name="T41" fmla="*/ 85 h 129"/>
                <a:gd name="T42" fmla="*/ 25 w 69"/>
                <a:gd name="T43" fmla="*/ 91 h 129"/>
                <a:gd name="T44" fmla="*/ 21 w 69"/>
                <a:gd name="T45" fmla="*/ 96 h 129"/>
                <a:gd name="T46" fmla="*/ 19 w 69"/>
                <a:gd name="T47" fmla="*/ 105 h 129"/>
                <a:gd name="T48" fmla="*/ 20 w 69"/>
                <a:gd name="T49" fmla="*/ 109 h 129"/>
                <a:gd name="T50" fmla="*/ 28 w 69"/>
                <a:gd name="T51" fmla="*/ 110 h 129"/>
                <a:gd name="T52" fmla="*/ 25 w 69"/>
                <a:gd name="T53" fmla="*/ 116 h 129"/>
                <a:gd name="T54" fmla="*/ 14 w 69"/>
                <a:gd name="T55" fmla="*/ 127 h 129"/>
                <a:gd name="T56" fmla="*/ 24 w 69"/>
                <a:gd name="T57" fmla="*/ 123 h 129"/>
                <a:gd name="T58" fmla="*/ 34 w 69"/>
                <a:gd name="T59" fmla="*/ 120 h 129"/>
                <a:gd name="T60" fmla="*/ 48 w 69"/>
                <a:gd name="T61" fmla="*/ 119 h 129"/>
                <a:gd name="T62" fmla="*/ 68 w 69"/>
                <a:gd name="T63" fmla="*/ 113 h 129"/>
                <a:gd name="T64" fmla="*/ 63 w 69"/>
                <a:gd name="T65" fmla="*/ 107 h 129"/>
                <a:gd name="T66" fmla="*/ 45 w 69"/>
                <a:gd name="T67" fmla="*/ 121 h 129"/>
                <a:gd name="T68" fmla="*/ 34 w 69"/>
                <a:gd name="T69" fmla="*/ 22 h 129"/>
                <a:gd name="T70" fmla="*/ 12 w 69"/>
                <a:gd name="T71" fmla="*/ 47 h 129"/>
                <a:gd name="T72" fmla="*/ 19 w 69"/>
                <a:gd name="T73" fmla="*/ 60 h 129"/>
                <a:gd name="T74" fmla="*/ 10 w 69"/>
                <a:gd name="T75" fmla="*/ 51 h 129"/>
                <a:gd name="T76" fmla="*/ 49 w 69"/>
                <a:gd name="T77" fmla="*/ 2 h 129"/>
                <a:gd name="T78" fmla="*/ 6 w 69"/>
                <a:gd name="T79" fmla="*/ 41 h 129"/>
                <a:gd name="T80" fmla="*/ 32 w 69"/>
                <a:gd name="T81" fmla="*/ 24 h 129"/>
                <a:gd name="T82" fmla="*/ 32 w 69"/>
                <a:gd name="T83" fmla="*/ 22 h 129"/>
                <a:gd name="T84" fmla="*/ 16 w 69"/>
                <a:gd name="T85" fmla="*/ 44 h 129"/>
                <a:gd name="T86" fmla="*/ 10 w 69"/>
                <a:gd name="T87" fmla="*/ 41 h 129"/>
                <a:gd name="T88" fmla="*/ 14 w 69"/>
                <a:gd name="T89" fmla="*/ 45 h 129"/>
                <a:gd name="T90" fmla="*/ 10 w 69"/>
                <a:gd name="T91" fmla="*/ 60 h 129"/>
                <a:gd name="T92" fmla="*/ 15 w 69"/>
                <a:gd name="T93" fmla="*/ 57 h 129"/>
                <a:gd name="T94" fmla="*/ 12 w 69"/>
                <a:gd name="T95" fmla="*/ 54 h 129"/>
                <a:gd name="T96" fmla="*/ 45 w 69"/>
                <a:gd name="T97" fmla="*/ 7 h 129"/>
                <a:gd name="T98" fmla="*/ 47 w 69"/>
                <a:gd name="T99" fmla="*/ 5 h 129"/>
                <a:gd name="T100" fmla="*/ 45 w 69"/>
                <a:gd name="T101" fmla="*/ 5 h 129"/>
                <a:gd name="T102" fmla="*/ 47 w 69"/>
                <a:gd name="T103" fmla="*/ 4 h 129"/>
                <a:gd name="T104" fmla="*/ 6 w 69"/>
                <a:gd name="T105" fmla="*/ 40 h 129"/>
                <a:gd name="T106" fmla="*/ 9 w 69"/>
                <a:gd name="T107" fmla="*/ 36 h 129"/>
                <a:gd name="T108" fmla="*/ 12 w 69"/>
                <a:gd name="T109" fmla="*/ 33 h 129"/>
                <a:gd name="T110" fmla="*/ 7 w 69"/>
                <a:gd name="T111" fmla="*/ 33 h 129"/>
                <a:gd name="T112" fmla="*/ 25 w 69"/>
                <a:gd name="T113" fmla="*/ 82 h 129"/>
                <a:gd name="T114" fmla="*/ 2 w 69"/>
                <a:gd name="T115" fmla="*/ 77 h 129"/>
                <a:gd name="T116" fmla="*/ 7 w 69"/>
                <a:gd name="T117" fmla="*/ 79 h 129"/>
                <a:gd name="T118" fmla="*/ 18 w 69"/>
                <a:gd name="T119" fmla="*/ 78 h 129"/>
                <a:gd name="T120" fmla="*/ 17 w 69"/>
                <a:gd name="T121" fmla="*/ 7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129">
                  <a:moveTo>
                    <a:pt x="50" y="119"/>
                  </a:moveTo>
                  <a:cubicBezTo>
                    <a:pt x="50" y="119"/>
                    <a:pt x="50" y="119"/>
                    <a:pt x="50" y="119"/>
                  </a:cubicBezTo>
                  <a:cubicBezTo>
                    <a:pt x="49" y="119"/>
                    <a:pt x="49" y="119"/>
                    <a:pt x="49" y="119"/>
                  </a:cubicBezTo>
                  <a:cubicBezTo>
                    <a:pt x="50" y="119"/>
                    <a:pt x="50" y="119"/>
                    <a:pt x="50" y="119"/>
                  </a:cubicBezTo>
                  <a:close/>
                  <a:moveTo>
                    <a:pt x="63" y="111"/>
                  </a:moveTo>
                  <a:cubicBezTo>
                    <a:pt x="62" y="111"/>
                    <a:pt x="62" y="111"/>
                    <a:pt x="62" y="111"/>
                  </a:cubicBezTo>
                  <a:cubicBezTo>
                    <a:pt x="63" y="112"/>
                    <a:pt x="63" y="112"/>
                    <a:pt x="63" y="112"/>
                  </a:cubicBezTo>
                  <a:cubicBezTo>
                    <a:pt x="64" y="112"/>
                    <a:pt x="64" y="112"/>
                    <a:pt x="64" y="112"/>
                  </a:cubicBezTo>
                  <a:cubicBezTo>
                    <a:pt x="64" y="111"/>
                    <a:pt x="64" y="111"/>
                    <a:pt x="64" y="111"/>
                  </a:cubicBezTo>
                  <a:lnTo>
                    <a:pt x="63" y="111"/>
                  </a:lnTo>
                  <a:close/>
                  <a:moveTo>
                    <a:pt x="69" y="101"/>
                  </a:moveTo>
                  <a:cubicBezTo>
                    <a:pt x="69" y="100"/>
                    <a:pt x="69" y="99"/>
                    <a:pt x="69" y="99"/>
                  </a:cubicBezTo>
                  <a:cubicBezTo>
                    <a:pt x="69" y="95"/>
                    <a:pt x="66" y="93"/>
                    <a:pt x="63" y="93"/>
                  </a:cubicBezTo>
                  <a:cubicBezTo>
                    <a:pt x="63" y="94"/>
                    <a:pt x="63" y="94"/>
                    <a:pt x="63" y="94"/>
                  </a:cubicBezTo>
                  <a:cubicBezTo>
                    <a:pt x="62" y="93"/>
                    <a:pt x="61" y="93"/>
                    <a:pt x="60" y="93"/>
                  </a:cubicBezTo>
                  <a:cubicBezTo>
                    <a:pt x="60" y="94"/>
                    <a:pt x="60" y="94"/>
                    <a:pt x="60" y="94"/>
                  </a:cubicBezTo>
                  <a:cubicBezTo>
                    <a:pt x="59" y="94"/>
                    <a:pt x="59" y="95"/>
                    <a:pt x="59" y="96"/>
                  </a:cubicBezTo>
                  <a:cubicBezTo>
                    <a:pt x="58" y="96"/>
                    <a:pt x="58" y="96"/>
                    <a:pt x="58" y="96"/>
                  </a:cubicBezTo>
                  <a:cubicBezTo>
                    <a:pt x="57" y="95"/>
                    <a:pt x="57" y="95"/>
                    <a:pt x="57" y="95"/>
                  </a:cubicBezTo>
                  <a:cubicBezTo>
                    <a:pt x="57" y="94"/>
                    <a:pt x="57" y="94"/>
                    <a:pt x="57" y="94"/>
                  </a:cubicBezTo>
                  <a:cubicBezTo>
                    <a:pt x="56" y="95"/>
                    <a:pt x="56" y="95"/>
                    <a:pt x="56" y="95"/>
                  </a:cubicBezTo>
                  <a:cubicBezTo>
                    <a:pt x="57" y="94"/>
                    <a:pt x="57" y="93"/>
                    <a:pt x="58" y="92"/>
                  </a:cubicBezTo>
                  <a:cubicBezTo>
                    <a:pt x="59" y="91"/>
                    <a:pt x="58" y="89"/>
                    <a:pt x="57" y="88"/>
                  </a:cubicBezTo>
                  <a:cubicBezTo>
                    <a:pt x="56" y="88"/>
                    <a:pt x="56" y="88"/>
                    <a:pt x="56" y="88"/>
                  </a:cubicBezTo>
                  <a:cubicBezTo>
                    <a:pt x="56" y="87"/>
                    <a:pt x="55" y="86"/>
                    <a:pt x="54" y="86"/>
                  </a:cubicBezTo>
                  <a:cubicBezTo>
                    <a:pt x="54" y="85"/>
                    <a:pt x="54" y="85"/>
                    <a:pt x="54" y="85"/>
                  </a:cubicBezTo>
                  <a:cubicBezTo>
                    <a:pt x="53" y="85"/>
                    <a:pt x="53" y="85"/>
                    <a:pt x="53" y="85"/>
                  </a:cubicBezTo>
                  <a:cubicBezTo>
                    <a:pt x="52" y="85"/>
                    <a:pt x="52" y="85"/>
                    <a:pt x="52" y="85"/>
                  </a:cubicBezTo>
                  <a:cubicBezTo>
                    <a:pt x="52" y="86"/>
                    <a:pt x="52" y="86"/>
                    <a:pt x="52" y="86"/>
                  </a:cubicBezTo>
                  <a:cubicBezTo>
                    <a:pt x="51" y="85"/>
                    <a:pt x="51" y="85"/>
                    <a:pt x="51" y="85"/>
                  </a:cubicBezTo>
                  <a:cubicBezTo>
                    <a:pt x="51" y="85"/>
                    <a:pt x="51" y="85"/>
                    <a:pt x="51" y="85"/>
                  </a:cubicBezTo>
                  <a:cubicBezTo>
                    <a:pt x="50" y="85"/>
                    <a:pt x="50" y="85"/>
                    <a:pt x="50" y="85"/>
                  </a:cubicBezTo>
                  <a:cubicBezTo>
                    <a:pt x="51" y="85"/>
                    <a:pt x="51" y="85"/>
                    <a:pt x="51" y="85"/>
                  </a:cubicBezTo>
                  <a:cubicBezTo>
                    <a:pt x="52" y="85"/>
                    <a:pt x="52" y="85"/>
                    <a:pt x="52" y="85"/>
                  </a:cubicBezTo>
                  <a:cubicBezTo>
                    <a:pt x="52" y="85"/>
                    <a:pt x="53" y="85"/>
                    <a:pt x="53" y="85"/>
                  </a:cubicBezTo>
                  <a:cubicBezTo>
                    <a:pt x="54" y="85"/>
                    <a:pt x="54" y="85"/>
                    <a:pt x="54" y="85"/>
                  </a:cubicBezTo>
                  <a:cubicBezTo>
                    <a:pt x="55" y="86"/>
                    <a:pt x="55" y="86"/>
                    <a:pt x="55" y="86"/>
                  </a:cubicBezTo>
                  <a:cubicBezTo>
                    <a:pt x="55" y="86"/>
                    <a:pt x="55" y="86"/>
                    <a:pt x="55" y="86"/>
                  </a:cubicBezTo>
                  <a:cubicBezTo>
                    <a:pt x="56" y="86"/>
                    <a:pt x="56" y="86"/>
                    <a:pt x="56" y="86"/>
                  </a:cubicBezTo>
                  <a:cubicBezTo>
                    <a:pt x="57" y="86"/>
                    <a:pt x="57" y="86"/>
                    <a:pt x="57" y="86"/>
                  </a:cubicBezTo>
                  <a:cubicBezTo>
                    <a:pt x="56" y="85"/>
                    <a:pt x="55" y="83"/>
                    <a:pt x="54" y="81"/>
                  </a:cubicBezTo>
                  <a:cubicBezTo>
                    <a:pt x="54" y="81"/>
                    <a:pt x="54" y="81"/>
                    <a:pt x="54" y="81"/>
                  </a:cubicBezTo>
                  <a:cubicBezTo>
                    <a:pt x="55" y="80"/>
                    <a:pt x="55" y="80"/>
                    <a:pt x="55" y="80"/>
                  </a:cubicBezTo>
                  <a:cubicBezTo>
                    <a:pt x="54" y="80"/>
                    <a:pt x="54" y="80"/>
                    <a:pt x="54" y="80"/>
                  </a:cubicBezTo>
                  <a:cubicBezTo>
                    <a:pt x="53" y="79"/>
                    <a:pt x="53" y="79"/>
                    <a:pt x="53" y="79"/>
                  </a:cubicBezTo>
                  <a:cubicBezTo>
                    <a:pt x="52" y="79"/>
                    <a:pt x="52" y="79"/>
                    <a:pt x="52" y="79"/>
                  </a:cubicBezTo>
                  <a:cubicBezTo>
                    <a:pt x="52" y="77"/>
                    <a:pt x="52" y="77"/>
                    <a:pt x="52" y="77"/>
                  </a:cubicBezTo>
                  <a:cubicBezTo>
                    <a:pt x="52" y="77"/>
                    <a:pt x="52" y="77"/>
                    <a:pt x="52" y="77"/>
                  </a:cubicBezTo>
                  <a:cubicBezTo>
                    <a:pt x="51" y="76"/>
                    <a:pt x="51" y="76"/>
                    <a:pt x="51" y="76"/>
                  </a:cubicBezTo>
                  <a:cubicBezTo>
                    <a:pt x="50" y="75"/>
                    <a:pt x="48" y="75"/>
                    <a:pt x="47" y="75"/>
                  </a:cubicBezTo>
                  <a:cubicBezTo>
                    <a:pt x="47" y="74"/>
                    <a:pt x="47" y="74"/>
                    <a:pt x="47" y="74"/>
                  </a:cubicBezTo>
                  <a:cubicBezTo>
                    <a:pt x="46" y="73"/>
                    <a:pt x="45" y="72"/>
                    <a:pt x="45" y="71"/>
                  </a:cubicBezTo>
                  <a:cubicBezTo>
                    <a:pt x="45" y="70"/>
                    <a:pt x="45" y="70"/>
                    <a:pt x="45" y="70"/>
                  </a:cubicBezTo>
                  <a:cubicBezTo>
                    <a:pt x="44" y="70"/>
                    <a:pt x="44" y="69"/>
                    <a:pt x="44" y="68"/>
                  </a:cubicBezTo>
                  <a:cubicBezTo>
                    <a:pt x="44" y="67"/>
                    <a:pt x="44" y="67"/>
                    <a:pt x="44" y="67"/>
                  </a:cubicBezTo>
                  <a:cubicBezTo>
                    <a:pt x="44" y="67"/>
                    <a:pt x="44" y="67"/>
                    <a:pt x="44" y="67"/>
                  </a:cubicBezTo>
                  <a:cubicBezTo>
                    <a:pt x="44" y="66"/>
                    <a:pt x="44" y="66"/>
                    <a:pt x="44" y="66"/>
                  </a:cubicBezTo>
                  <a:cubicBezTo>
                    <a:pt x="44" y="65"/>
                    <a:pt x="44" y="64"/>
                    <a:pt x="43" y="64"/>
                  </a:cubicBezTo>
                  <a:cubicBezTo>
                    <a:pt x="43" y="63"/>
                    <a:pt x="43" y="63"/>
                    <a:pt x="43" y="63"/>
                  </a:cubicBezTo>
                  <a:cubicBezTo>
                    <a:pt x="42" y="63"/>
                    <a:pt x="42" y="63"/>
                    <a:pt x="42" y="63"/>
                  </a:cubicBezTo>
                  <a:cubicBezTo>
                    <a:pt x="42" y="63"/>
                    <a:pt x="42" y="63"/>
                    <a:pt x="42" y="63"/>
                  </a:cubicBezTo>
                  <a:cubicBezTo>
                    <a:pt x="42" y="63"/>
                    <a:pt x="42" y="63"/>
                    <a:pt x="42" y="63"/>
                  </a:cubicBezTo>
                  <a:cubicBezTo>
                    <a:pt x="42" y="62"/>
                    <a:pt x="41" y="62"/>
                    <a:pt x="41" y="61"/>
                  </a:cubicBezTo>
                  <a:cubicBezTo>
                    <a:pt x="40" y="61"/>
                    <a:pt x="40" y="60"/>
                    <a:pt x="40" y="60"/>
                  </a:cubicBezTo>
                  <a:cubicBezTo>
                    <a:pt x="39" y="60"/>
                    <a:pt x="39" y="60"/>
                    <a:pt x="39" y="60"/>
                  </a:cubicBezTo>
                  <a:cubicBezTo>
                    <a:pt x="37" y="59"/>
                    <a:pt x="37" y="59"/>
                    <a:pt x="37" y="59"/>
                  </a:cubicBezTo>
                  <a:cubicBezTo>
                    <a:pt x="37" y="59"/>
                    <a:pt x="37" y="59"/>
                    <a:pt x="37" y="59"/>
                  </a:cubicBezTo>
                  <a:cubicBezTo>
                    <a:pt x="37" y="59"/>
                    <a:pt x="37" y="59"/>
                    <a:pt x="37" y="59"/>
                  </a:cubicBezTo>
                  <a:cubicBezTo>
                    <a:pt x="36" y="58"/>
                    <a:pt x="36" y="58"/>
                    <a:pt x="36" y="58"/>
                  </a:cubicBezTo>
                  <a:cubicBezTo>
                    <a:pt x="35" y="58"/>
                    <a:pt x="35" y="58"/>
                    <a:pt x="35" y="58"/>
                  </a:cubicBezTo>
                  <a:cubicBezTo>
                    <a:pt x="35" y="58"/>
                    <a:pt x="34" y="59"/>
                    <a:pt x="34" y="59"/>
                  </a:cubicBezTo>
                  <a:cubicBezTo>
                    <a:pt x="33" y="59"/>
                    <a:pt x="33" y="59"/>
                    <a:pt x="33" y="59"/>
                  </a:cubicBezTo>
                  <a:cubicBezTo>
                    <a:pt x="33" y="59"/>
                    <a:pt x="33" y="59"/>
                    <a:pt x="33" y="59"/>
                  </a:cubicBezTo>
                  <a:cubicBezTo>
                    <a:pt x="32" y="59"/>
                    <a:pt x="31" y="59"/>
                    <a:pt x="30" y="59"/>
                  </a:cubicBezTo>
                  <a:cubicBezTo>
                    <a:pt x="29" y="59"/>
                    <a:pt x="29" y="59"/>
                    <a:pt x="29" y="59"/>
                  </a:cubicBezTo>
                  <a:cubicBezTo>
                    <a:pt x="29" y="58"/>
                    <a:pt x="29" y="58"/>
                    <a:pt x="29" y="58"/>
                  </a:cubicBezTo>
                  <a:cubicBezTo>
                    <a:pt x="29" y="58"/>
                    <a:pt x="29" y="58"/>
                    <a:pt x="29" y="58"/>
                  </a:cubicBezTo>
                  <a:cubicBezTo>
                    <a:pt x="29" y="58"/>
                    <a:pt x="29" y="58"/>
                    <a:pt x="29" y="58"/>
                  </a:cubicBezTo>
                  <a:cubicBezTo>
                    <a:pt x="30" y="58"/>
                    <a:pt x="31" y="58"/>
                    <a:pt x="31" y="59"/>
                  </a:cubicBezTo>
                  <a:cubicBezTo>
                    <a:pt x="32" y="58"/>
                    <a:pt x="32" y="58"/>
                    <a:pt x="32" y="58"/>
                  </a:cubicBezTo>
                  <a:cubicBezTo>
                    <a:pt x="33" y="58"/>
                    <a:pt x="33" y="58"/>
                    <a:pt x="33" y="58"/>
                  </a:cubicBezTo>
                  <a:cubicBezTo>
                    <a:pt x="33" y="57"/>
                    <a:pt x="33" y="57"/>
                    <a:pt x="33" y="57"/>
                  </a:cubicBezTo>
                  <a:cubicBezTo>
                    <a:pt x="33" y="57"/>
                    <a:pt x="33" y="57"/>
                    <a:pt x="33" y="57"/>
                  </a:cubicBezTo>
                  <a:cubicBezTo>
                    <a:pt x="34" y="56"/>
                    <a:pt x="34" y="56"/>
                    <a:pt x="34" y="56"/>
                  </a:cubicBezTo>
                  <a:cubicBezTo>
                    <a:pt x="35" y="56"/>
                    <a:pt x="35" y="56"/>
                    <a:pt x="35" y="57"/>
                  </a:cubicBezTo>
                  <a:cubicBezTo>
                    <a:pt x="36" y="56"/>
                    <a:pt x="36" y="56"/>
                    <a:pt x="36" y="56"/>
                  </a:cubicBezTo>
                  <a:cubicBezTo>
                    <a:pt x="37" y="56"/>
                    <a:pt x="37" y="56"/>
                    <a:pt x="37" y="56"/>
                  </a:cubicBezTo>
                  <a:cubicBezTo>
                    <a:pt x="36" y="55"/>
                    <a:pt x="36" y="55"/>
                    <a:pt x="36" y="55"/>
                  </a:cubicBezTo>
                  <a:cubicBezTo>
                    <a:pt x="35" y="55"/>
                    <a:pt x="35" y="55"/>
                    <a:pt x="35" y="55"/>
                  </a:cubicBezTo>
                  <a:cubicBezTo>
                    <a:pt x="35" y="55"/>
                    <a:pt x="35" y="55"/>
                    <a:pt x="35" y="55"/>
                  </a:cubicBezTo>
                  <a:cubicBezTo>
                    <a:pt x="35" y="54"/>
                    <a:pt x="35" y="54"/>
                    <a:pt x="35" y="54"/>
                  </a:cubicBezTo>
                  <a:cubicBezTo>
                    <a:pt x="35" y="54"/>
                    <a:pt x="35" y="54"/>
                    <a:pt x="35" y="54"/>
                  </a:cubicBezTo>
                  <a:cubicBezTo>
                    <a:pt x="34" y="54"/>
                    <a:pt x="33" y="54"/>
                    <a:pt x="32" y="55"/>
                  </a:cubicBezTo>
                  <a:cubicBezTo>
                    <a:pt x="32" y="55"/>
                    <a:pt x="32" y="55"/>
                    <a:pt x="32" y="55"/>
                  </a:cubicBezTo>
                  <a:cubicBezTo>
                    <a:pt x="33" y="54"/>
                    <a:pt x="33" y="54"/>
                    <a:pt x="33" y="54"/>
                  </a:cubicBezTo>
                  <a:cubicBezTo>
                    <a:pt x="35" y="53"/>
                    <a:pt x="35" y="53"/>
                    <a:pt x="35" y="53"/>
                  </a:cubicBezTo>
                  <a:cubicBezTo>
                    <a:pt x="36" y="53"/>
                    <a:pt x="37" y="52"/>
                    <a:pt x="37" y="52"/>
                  </a:cubicBezTo>
                  <a:cubicBezTo>
                    <a:pt x="37" y="51"/>
                    <a:pt x="37" y="51"/>
                    <a:pt x="37" y="51"/>
                  </a:cubicBezTo>
                  <a:cubicBezTo>
                    <a:pt x="38" y="50"/>
                    <a:pt x="38" y="50"/>
                    <a:pt x="38" y="50"/>
                  </a:cubicBezTo>
                  <a:cubicBezTo>
                    <a:pt x="38" y="50"/>
                    <a:pt x="39" y="49"/>
                    <a:pt x="39" y="48"/>
                  </a:cubicBezTo>
                  <a:cubicBezTo>
                    <a:pt x="39" y="48"/>
                    <a:pt x="39" y="48"/>
                    <a:pt x="39" y="48"/>
                  </a:cubicBezTo>
                  <a:cubicBezTo>
                    <a:pt x="39" y="47"/>
                    <a:pt x="40" y="46"/>
                    <a:pt x="40" y="46"/>
                  </a:cubicBezTo>
                  <a:cubicBezTo>
                    <a:pt x="40" y="46"/>
                    <a:pt x="40" y="46"/>
                    <a:pt x="40" y="46"/>
                  </a:cubicBezTo>
                  <a:cubicBezTo>
                    <a:pt x="40" y="45"/>
                    <a:pt x="40" y="44"/>
                    <a:pt x="41" y="43"/>
                  </a:cubicBezTo>
                  <a:cubicBezTo>
                    <a:pt x="41" y="43"/>
                    <a:pt x="42" y="42"/>
                    <a:pt x="42" y="42"/>
                  </a:cubicBezTo>
                  <a:cubicBezTo>
                    <a:pt x="42" y="41"/>
                    <a:pt x="42" y="41"/>
                    <a:pt x="42" y="40"/>
                  </a:cubicBezTo>
                  <a:cubicBezTo>
                    <a:pt x="41" y="40"/>
                    <a:pt x="41" y="39"/>
                    <a:pt x="40" y="39"/>
                  </a:cubicBezTo>
                  <a:cubicBezTo>
                    <a:pt x="40" y="39"/>
                    <a:pt x="40" y="39"/>
                    <a:pt x="40" y="39"/>
                  </a:cubicBezTo>
                  <a:cubicBezTo>
                    <a:pt x="39" y="39"/>
                    <a:pt x="39" y="39"/>
                    <a:pt x="39" y="39"/>
                  </a:cubicBezTo>
                  <a:cubicBezTo>
                    <a:pt x="39" y="39"/>
                    <a:pt x="39" y="39"/>
                    <a:pt x="39" y="39"/>
                  </a:cubicBezTo>
                  <a:cubicBezTo>
                    <a:pt x="38" y="39"/>
                    <a:pt x="38" y="39"/>
                    <a:pt x="38" y="39"/>
                  </a:cubicBezTo>
                  <a:cubicBezTo>
                    <a:pt x="37" y="39"/>
                    <a:pt x="37" y="39"/>
                    <a:pt x="37" y="39"/>
                  </a:cubicBezTo>
                  <a:cubicBezTo>
                    <a:pt x="37" y="39"/>
                    <a:pt x="37" y="39"/>
                    <a:pt x="37" y="39"/>
                  </a:cubicBezTo>
                  <a:cubicBezTo>
                    <a:pt x="36" y="39"/>
                    <a:pt x="35" y="39"/>
                    <a:pt x="34" y="39"/>
                  </a:cubicBezTo>
                  <a:cubicBezTo>
                    <a:pt x="34" y="39"/>
                    <a:pt x="34" y="39"/>
                    <a:pt x="34" y="39"/>
                  </a:cubicBezTo>
                  <a:cubicBezTo>
                    <a:pt x="33" y="39"/>
                    <a:pt x="33" y="39"/>
                    <a:pt x="33" y="39"/>
                  </a:cubicBezTo>
                  <a:cubicBezTo>
                    <a:pt x="33" y="39"/>
                    <a:pt x="32" y="39"/>
                    <a:pt x="32" y="39"/>
                  </a:cubicBezTo>
                  <a:cubicBezTo>
                    <a:pt x="32" y="39"/>
                    <a:pt x="31" y="39"/>
                    <a:pt x="31" y="39"/>
                  </a:cubicBezTo>
                  <a:cubicBezTo>
                    <a:pt x="30" y="40"/>
                    <a:pt x="30" y="40"/>
                    <a:pt x="30" y="40"/>
                  </a:cubicBezTo>
                  <a:cubicBezTo>
                    <a:pt x="30" y="39"/>
                    <a:pt x="30" y="39"/>
                    <a:pt x="30" y="39"/>
                  </a:cubicBezTo>
                  <a:cubicBezTo>
                    <a:pt x="30" y="40"/>
                    <a:pt x="30" y="40"/>
                    <a:pt x="30" y="40"/>
                  </a:cubicBezTo>
                  <a:cubicBezTo>
                    <a:pt x="29" y="40"/>
                    <a:pt x="29" y="40"/>
                    <a:pt x="29" y="40"/>
                  </a:cubicBezTo>
                  <a:cubicBezTo>
                    <a:pt x="28" y="40"/>
                    <a:pt x="28" y="40"/>
                    <a:pt x="28" y="40"/>
                  </a:cubicBezTo>
                  <a:cubicBezTo>
                    <a:pt x="27" y="40"/>
                    <a:pt x="27" y="40"/>
                    <a:pt x="27" y="40"/>
                  </a:cubicBezTo>
                  <a:cubicBezTo>
                    <a:pt x="27" y="41"/>
                    <a:pt x="27" y="41"/>
                    <a:pt x="27" y="41"/>
                  </a:cubicBezTo>
                  <a:cubicBezTo>
                    <a:pt x="26" y="41"/>
                    <a:pt x="26" y="41"/>
                    <a:pt x="26" y="41"/>
                  </a:cubicBezTo>
                  <a:cubicBezTo>
                    <a:pt x="26" y="41"/>
                    <a:pt x="26" y="41"/>
                    <a:pt x="26" y="41"/>
                  </a:cubicBezTo>
                  <a:cubicBezTo>
                    <a:pt x="27" y="39"/>
                    <a:pt x="27" y="39"/>
                    <a:pt x="27" y="39"/>
                  </a:cubicBezTo>
                  <a:cubicBezTo>
                    <a:pt x="27" y="40"/>
                    <a:pt x="27" y="40"/>
                    <a:pt x="27" y="40"/>
                  </a:cubicBezTo>
                  <a:cubicBezTo>
                    <a:pt x="26" y="39"/>
                    <a:pt x="26" y="39"/>
                    <a:pt x="26" y="39"/>
                  </a:cubicBezTo>
                  <a:cubicBezTo>
                    <a:pt x="24" y="40"/>
                    <a:pt x="24" y="40"/>
                    <a:pt x="24" y="40"/>
                  </a:cubicBezTo>
                  <a:cubicBezTo>
                    <a:pt x="25" y="40"/>
                    <a:pt x="25" y="40"/>
                    <a:pt x="25" y="40"/>
                  </a:cubicBezTo>
                  <a:cubicBezTo>
                    <a:pt x="25" y="40"/>
                    <a:pt x="25" y="40"/>
                    <a:pt x="25" y="40"/>
                  </a:cubicBezTo>
                  <a:cubicBezTo>
                    <a:pt x="25" y="39"/>
                    <a:pt x="25" y="39"/>
                    <a:pt x="25" y="39"/>
                  </a:cubicBezTo>
                  <a:cubicBezTo>
                    <a:pt x="26" y="39"/>
                    <a:pt x="26" y="39"/>
                    <a:pt x="26" y="39"/>
                  </a:cubicBezTo>
                  <a:cubicBezTo>
                    <a:pt x="27" y="39"/>
                    <a:pt x="27" y="39"/>
                    <a:pt x="27" y="39"/>
                  </a:cubicBezTo>
                  <a:cubicBezTo>
                    <a:pt x="27" y="39"/>
                    <a:pt x="27" y="39"/>
                    <a:pt x="27" y="39"/>
                  </a:cubicBezTo>
                  <a:cubicBezTo>
                    <a:pt x="27" y="39"/>
                    <a:pt x="27" y="39"/>
                    <a:pt x="27" y="39"/>
                  </a:cubicBezTo>
                  <a:cubicBezTo>
                    <a:pt x="29" y="38"/>
                    <a:pt x="29" y="38"/>
                    <a:pt x="29" y="38"/>
                  </a:cubicBezTo>
                  <a:cubicBezTo>
                    <a:pt x="29" y="37"/>
                    <a:pt x="29" y="37"/>
                    <a:pt x="29" y="37"/>
                  </a:cubicBezTo>
                  <a:cubicBezTo>
                    <a:pt x="28" y="38"/>
                    <a:pt x="28" y="38"/>
                    <a:pt x="28" y="38"/>
                  </a:cubicBezTo>
                  <a:cubicBezTo>
                    <a:pt x="27" y="37"/>
                    <a:pt x="27" y="37"/>
                    <a:pt x="27" y="37"/>
                  </a:cubicBezTo>
                  <a:cubicBezTo>
                    <a:pt x="27" y="38"/>
                    <a:pt x="27" y="38"/>
                    <a:pt x="27" y="38"/>
                  </a:cubicBezTo>
                  <a:cubicBezTo>
                    <a:pt x="26" y="37"/>
                    <a:pt x="26" y="37"/>
                    <a:pt x="26" y="37"/>
                  </a:cubicBezTo>
                  <a:cubicBezTo>
                    <a:pt x="26" y="37"/>
                    <a:pt x="26" y="37"/>
                    <a:pt x="26" y="37"/>
                  </a:cubicBezTo>
                  <a:cubicBezTo>
                    <a:pt x="25" y="37"/>
                    <a:pt x="25" y="37"/>
                    <a:pt x="25" y="37"/>
                  </a:cubicBezTo>
                  <a:cubicBezTo>
                    <a:pt x="25" y="37"/>
                    <a:pt x="25" y="37"/>
                    <a:pt x="25" y="37"/>
                  </a:cubicBezTo>
                  <a:cubicBezTo>
                    <a:pt x="25" y="37"/>
                    <a:pt x="25" y="37"/>
                    <a:pt x="25" y="37"/>
                  </a:cubicBezTo>
                  <a:cubicBezTo>
                    <a:pt x="26" y="37"/>
                    <a:pt x="26" y="37"/>
                    <a:pt x="26" y="37"/>
                  </a:cubicBezTo>
                  <a:cubicBezTo>
                    <a:pt x="27" y="37"/>
                    <a:pt x="27" y="37"/>
                    <a:pt x="27" y="37"/>
                  </a:cubicBezTo>
                  <a:cubicBezTo>
                    <a:pt x="27" y="37"/>
                    <a:pt x="27" y="37"/>
                    <a:pt x="27" y="37"/>
                  </a:cubicBezTo>
                  <a:cubicBezTo>
                    <a:pt x="27" y="37"/>
                    <a:pt x="27" y="37"/>
                    <a:pt x="27" y="37"/>
                  </a:cubicBezTo>
                  <a:cubicBezTo>
                    <a:pt x="27" y="37"/>
                    <a:pt x="27" y="37"/>
                    <a:pt x="27" y="37"/>
                  </a:cubicBezTo>
                  <a:cubicBezTo>
                    <a:pt x="27" y="36"/>
                    <a:pt x="27" y="36"/>
                    <a:pt x="27" y="36"/>
                  </a:cubicBezTo>
                  <a:cubicBezTo>
                    <a:pt x="27" y="36"/>
                    <a:pt x="28" y="36"/>
                    <a:pt x="28" y="36"/>
                  </a:cubicBezTo>
                  <a:cubicBezTo>
                    <a:pt x="28" y="35"/>
                    <a:pt x="28" y="35"/>
                    <a:pt x="28" y="35"/>
                  </a:cubicBezTo>
                  <a:cubicBezTo>
                    <a:pt x="30" y="34"/>
                    <a:pt x="31" y="33"/>
                    <a:pt x="32" y="32"/>
                  </a:cubicBezTo>
                  <a:cubicBezTo>
                    <a:pt x="33" y="31"/>
                    <a:pt x="33" y="31"/>
                    <a:pt x="33" y="31"/>
                  </a:cubicBezTo>
                  <a:cubicBezTo>
                    <a:pt x="33" y="30"/>
                    <a:pt x="33" y="30"/>
                    <a:pt x="33" y="30"/>
                  </a:cubicBezTo>
                  <a:cubicBezTo>
                    <a:pt x="33" y="30"/>
                    <a:pt x="33" y="30"/>
                    <a:pt x="33" y="30"/>
                  </a:cubicBezTo>
                  <a:cubicBezTo>
                    <a:pt x="33" y="30"/>
                    <a:pt x="33" y="30"/>
                    <a:pt x="33" y="30"/>
                  </a:cubicBezTo>
                  <a:cubicBezTo>
                    <a:pt x="33" y="29"/>
                    <a:pt x="34" y="29"/>
                    <a:pt x="34" y="28"/>
                  </a:cubicBezTo>
                  <a:cubicBezTo>
                    <a:pt x="33" y="28"/>
                    <a:pt x="33" y="28"/>
                    <a:pt x="33" y="28"/>
                  </a:cubicBezTo>
                  <a:cubicBezTo>
                    <a:pt x="33" y="28"/>
                    <a:pt x="33" y="28"/>
                    <a:pt x="33" y="28"/>
                  </a:cubicBezTo>
                  <a:cubicBezTo>
                    <a:pt x="32" y="28"/>
                    <a:pt x="32" y="28"/>
                    <a:pt x="32" y="28"/>
                  </a:cubicBezTo>
                  <a:cubicBezTo>
                    <a:pt x="32" y="28"/>
                    <a:pt x="32" y="28"/>
                    <a:pt x="32" y="28"/>
                  </a:cubicBezTo>
                  <a:cubicBezTo>
                    <a:pt x="31" y="28"/>
                    <a:pt x="31" y="28"/>
                    <a:pt x="31" y="28"/>
                  </a:cubicBezTo>
                  <a:cubicBezTo>
                    <a:pt x="32" y="28"/>
                    <a:pt x="32" y="28"/>
                    <a:pt x="32" y="28"/>
                  </a:cubicBezTo>
                  <a:cubicBezTo>
                    <a:pt x="32" y="29"/>
                    <a:pt x="32" y="29"/>
                    <a:pt x="32" y="29"/>
                  </a:cubicBezTo>
                  <a:cubicBezTo>
                    <a:pt x="31" y="28"/>
                    <a:pt x="31" y="28"/>
                    <a:pt x="31" y="28"/>
                  </a:cubicBezTo>
                  <a:cubicBezTo>
                    <a:pt x="30" y="29"/>
                    <a:pt x="30" y="29"/>
                    <a:pt x="30" y="29"/>
                  </a:cubicBezTo>
                  <a:cubicBezTo>
                    <a:pt x="30" y="28"/>
                    <a:pt x="30" y="28"/>
                    <a:pt x="30" y="28"/>
                  </a:cubicBezTo>
                  <a:cubicBezTo>
                    <a:pt x="30" y="28"/>
                    <a:pt x="29" y="29"/>
                    <a:pt x="29" y="29"/>
                  </a:cubicBezTo>
                  <a:cubicBezTo>
                    <a:pt x="27" y="29"/>
                    <a:pt x="27" y="29"/>
                    <a:pt x="27" y="29"/>
                  </a:cubicBezTo>
                  <a:cubicBezTo>
                    <a:pt x="27" y="29"/>
                    <a:pt x="27" y="29"/>
                    <a:pt x="27" y="29"/>
                  </a:cubicBezTo>
                  <a:cubicBezTo>
                    <a:pt x="27" y="29"/>
                    <a:pt x="27" y="29"/>
                    <a:pt x="27" y="29"/>
                  </a:cubicBezTo>
                  <a:cubicBezTo>
                    <a:pt x="26" y="29"/>
                    <a:pt x="26" y="29"/>
                    <a:pt x="26" y="29"/>
                  </a:cubicBezTo>
                  <a:cubicBezTo>
                    <a:pt x="26" y="29"/>
                    <a:pt x="26" y="29"/>
                    <a:pt x="26" y="29"/>
                  </a:cubicBezTo>
                  <a:cubicBezTo>
                    <a:pt x="25" y="29"/>
                    <a:pt x="25" y="29"/>
                    <a:pt x="25" y="29"/>
                  </a:cubicBezTo>
                  <a:cubicBezTo>
                    <a:pt x="25" y="29"/>
                    <a:pt x="25" y="30"/>
                    <a:pt x="24" y="30"/>
                  </a:cubicBezTo>
                  <a:cubicBezTo>
                    <a:pt x="25" y="29"/>
                    <a:pt x="25" y="29"/>
                    <a:pt x="25" y="29"/>
                  </a:cubicBezTo>
                  <a:cubicBezTo>
                    <a:pt x="24" y="29"/>
                    <a:pt x="24" y="29"/>
                    <a:pt x="24" y="29"/>
                  </a:cubicBezTo>
                  <a:cubicBezTo>
                    <a:pt x="24" y="29"/>
                    <a:pt x="24" y="29"/>
                    <a:pt x="24" y="29"/>
                  </a:cubicBezTo>
                  <a:cubicBezTo>
                    <a:pt x="24" y="29"/>
                    <a:pt x="24" y="29"/>
                    <a:pt x="24" y="29"/>
                  </a:cubicBezTo>
                  <a:cubicBezTo>
                    <a:pt x="23" y="30"/>
                    <a:pt x="23" y="30"/>
                    <a:pt x="23" y="30"/>
                  </a:cubicBezTo>
                  <a:cubicBezTo>
                    <a:pt x="23" y="29"/>
                    <a:pt x="23" y="29"/>
                    <a:pt x="23" y="29"/>
                  </a:cubicBezTo>
                  <a:cubicBezTo>
                    <a:pt x="23" y="28"/>
                    <a:pt x="23" y="28"/>
                    <a:pt x="23" y="28"/>
                  </a:cubicBezTo>
                  <a:cubicBezTo>
                    <a:pt x="22" y="29"/>
                    <a:pt x="22" y="29"/>
                    <a:pt x="22" y="29"/>
                  </a:cubicBezTo>
                  <a:cubicBezTo>
                    <a:pt x="22" y="29"/>
                    <a:pt x="22" y="29"/>
                    <a:pt x="22" y="29"/>
                  </a:cubicBezTo>
                  <a:cubicBezTo>
                    <a:pt x="22" y="28"/>
                    <a:pt x="22" y="28"/>
                    <a:pt x="22" y="28"/>
                  </a:cubicBezTo>
                  <a:cubicBezTo>
                    <a:pt x="21" y="28"/>
                    <a:pt x="21" y="28"/>
                    <a:pt x="21" y="28"/>
                  </a:cubicBezTo>
                  <a:cubicBezTo>
                    <a:pt x="21" y="29"/>
                    <a:pt x="21" y="29"/>
                    <a:pt x="21" y="29"/>
                  </a:cubicBezTo>
                  <a:cubicBezTo>
                    <a:pt x="20" y="29"/>
                    <a:pt x="20" y="29"/>
                    <a:pt x="20" y="29"/>
                  </a:cubicBezTo>
                  <a:cubicBezTo>
                    <a:pt x="20" y="30"/>
                    <a:pt x="20" y="30"/>
                    <a:pt x="20" y="30"/>
                  </a:cubicBezTo>
                  <a:cubicBezTo>
                    <a:pt x="21" y="30"/>
                    <a:pt x="21" y="30"/>
                    <a:pt x="21" y="30"/>
                  </a:cubicBezTo>
                  <a:cubicBezTo>
                    <a:pt x="20" y="30"/>
                    <a:pt x="20" y="30"/>
                    <a:pt x="20" y="30"/>
                  </a:cubicBezTo>
                  <a:cubicBezTo>
                    <a:pt x="21" y="31"/>
                    <a:pt x="21" y="31"/>
                    <a:pt x="21" y="31"/>
                  </a:cubicBezTo>
                  <a:cubicBezTo>
                    <a:pt x="20" y="31"/>
                    <a:pt x="20" y="31"/>
                    <a:pt x="20" y="31"/>
                  </a:cubicBezTo>
                  <a:cubicBezTo>
                    <a:pt x="20" y="31"/>
                    <a:pt x="20" y="31"/>
                    <a:pt x="20" y="31"/>
                  </a:cubicBezTo>
                  <a:cubicBezTo>
                    <a:pt x="20" y="32"/>
                    <a:pt x="20" y="32"/>
                    <a:pt x="20" y="32"/>
                  </a:cubicBezTo>
                  <a:cubicBezTo>
                    <a:pt x="21" y="32"/>
                    <a:pt x="21" y="32"/>
                    <a:pt x="21" y="32"/>
                  </a:cubicBezTo>
                  <a:cubicBezTo>
                    <a:pt x="21" y="32"/>
                    <a:pt x="21" y="32"/>
                    <a:pt x="21" y="32"/>
                  </a:cubicBezTo>
                  <a:cubicBezTo>
                    <a:pt x="20" y="32"/>
                    <a:pt x="20" y="32"/>
                    <a:pt x="20" y="32"/>
                  </a:cubicBezTo>
                  <a:cubicBezTo>
                    <a:pt x="20" y="32"/>
                    <a:pt x="20" y="32"/>
                    <a:pt x="20" y="32"/>
                  </a:cubicBezTo>
                  <a:cubicBezTo>
                    <a:pt x="19" y="33"/>
                    <a:pt x="19" y="33"/>
                    <a:pt x="19" y="33"/>
                  </a:cubicBezTo>
                  <a:cubicBezTo>
                    <a:pt x="19" y="32"/>
                    <a:pt x="19" y="32"/>
                    <a:pt x="19" y="32"/>
                  </a:cubicBezTo>
                  <a:cubicBezTo>
                    <a:pt x="18" y="32"/>
                    <a:pt x="18" y="32"/>
                    <a:pt x="18" y="32"/>
                  </a:cubicBezTo>
                  <a:cubicBezTo>
                    <a:pt x="19" y="33"/>
                    <a:pt x="19" y="33"/>
                    <a:pt x="19" y="33"/>
                  </a:cubicBezTo>
                  <a:cubicBezTo>
                    <a:pt x="19" y="34"/>
                    <a:pt x="19" y="34"/>
                    <a:pt x="19" y="34"/>
                  </a:cubicBezTo>
                  <a:cubicBezTo>
                    <a:pt x="19" y="34"/>
                    <a:pt x="19" y="34"/>
                    <a:pt x="19" y="34"/>
                  </a:cubicBezTo>
                  <a:cubicBezTo>
                    <a:pt x="19" y="35"/>
                    <a:pt x="19" y="35"/>
                    <a:pt x="19" y="35"/>
                  </a:cubicBezTo>
                  <a:cubicBezTo>
                    <a:pt x="19" y="35"/>
                    <a:pt x="19" y="35"/>
                    <a:pt x="19" y="35"/>
                  </a:cubicBezTo>
                  <a:cubicBezTo>
                    <a:pt x="18" y="34"/>
                    <a:pt x="18" y="34"/>
                    <a:pt x="18" y="34"/>
                  </a:cubicBezTo>
                  <a:cubicBezTo>
                    <a:pt x="18" y="34"/>
                    <a:pt x="18" y="34"/>
                    <a:pt x="18" y="34"/>
                  </a:cubicBezTo>
                  <a:cubicBezTo>
                    <a:pt x="18" y="35"/>
                    <a:pt x="19" y="35"/>
                    <a:pt x="19" y="36"/>
                  </a:cubicBezTo>
                  <a:cubicBezTo>
                    <a:pt x="20" y="36"/>
                    <a:pt x="20" y="36"/>
                    <a:pt x="20" y="36"/>
                  </a:cubicBezTo>
                  <a:cubicBezTo>
                    <a:pt x="19" y="36"/>
                    <a:pt x="19" y="36"/>
                    <a:pt x="19" y="36"/>
                  </a:cubicBezTo>
                  <a:cubicBezTo>
                    <a:pt x="20" y="37"/>
                    <a:pt x="20" y="37"/>
                    <a:pt x="20" y="37"/>
                  </a:cubicBezTo>
                  <a:cubicBezTo>
                    <a:pt x="20" y="37"/>
                    <a:pt x="20" y="37"/>
                    <a:pt x="20" y="37"/>
                  </a:cubicBezTo>
                  <a:cubicBezTo>
                    <a:pt x="19" y="36"/>
                    <a:pt x="19" y="36"/>
                    <a:pt x="19" y="36"/>
                  </a:cubicBezTo>
                  <a:cubicBezTo>
                    <a:pt x="19" y="36"/>
                    <a:pt x="19" y="36"/>
                    <a:pt x="19" y="36"/>
                  </a:cubicBezTo>
                  <a:cubicBezTo>
                    <a:pt x="18" y="36"/>
                    <a:pt x="18" y="36"/>
                    <a:pt x="18" y="36"/>
                  </a:cubicBezTo>
                  <a:cubicBezTo>
                    <a:pt x="18" y="36"/>
                    <a:pt x="18" y="36"/>
                    <a:pt x="18" y="36"/>
                  </a:cubicBezTo>
                  <a:cubicBezTo>
                    <a:pt x="19" y="37"/>
                    <a:pt x="19" y="37"/>
                    <a:pt x="19" y="37"/>
                  </a:cubicBezTo>
                  <a:cubicBezTo>
                    <a:pt x="18" y="36"/>
                    <a:pt x="18" y="36"/>
                    <a:pt x="18" y="36"/>
                  </a:cubicBezTo>
                  <a:cubicBezTo>
                    <a:pt x="18" y="37"/>
                    <a:pt x="18" y="37"/>
                    <a:pt x="18" y="37"/>
                  </a:cubicBezTo>
                  <a:cubicBezTo>
                    <a:pt x="17" y="37"/>
                    <a:pt x="17" y="37"/>
                    <a:pt x="17" y="37"/>
                  </a:cubicBezTo>
                  <a:cubicBezTo>
                    <a:pt x="17" y="36"/>
                    <a:pt x="17" y="36"/>
                    <a:pt x="17" y="36"/>
                  </a:cubicBezTo>
                  <a:cubicBezTo>
                    <a:pt x="17" y="36"/>
                    <a:pt x="17" y="36"/>
                    <a:pt x="17" y="36"/>
                  </a:cubicBezTo>
                  <a:cubicBezTo>
                    <a:pt x="17" y="37"/>
                    <a:pt x="17" y="37"/>
                    <a:pt x="17" y="37"/>
                  </a:cubicBezTo>
                  <a:cubicBezTo>
                    <a:pt x="17" y="37"/>
                    <a:pt x="17" y="37"/>
                    <a:pt x="17" y="37"/>
                  </a:cubicBezTo>
                  <a:cubicBezTo>
                    <a:pt x="17" y="38"/>
                    <a:pt x="17" y="38"/>
                    <a:pt x="17" y="38"/>
                  </a:cubicBezTo>
                  <a:cubicBezTo>
                    <a:pt x="16" y="38"/>
                    <a:pt x="16" y="38"/>
                    <a:pt x="16" y="38"/>
                  </a:cubicBezTo>
                  <a:cubicBezTo>
                    <a:pt x="16" y="37"/>
                    <a:pt x="16" y="37"/>
                    <a:pt x="16" y="37"/>
                  </a:cubicBezTo>
                  <a:cubicBezTo>
                    <a:pt x="16" y="37"/>
                    <a:pt x="16" y="37"/>
                    <a:pt x="16" y="37"/>
                  </a:cubicBezTo>
                  <a:cubicBezTo>
                    <a:pt x="16" y="37"/>
                    <a:pt x="16" y="37"/>
                    <a:pt x="16" y="37"/>
                  </a:cubicBezTo>
                  <a:cubicBezTo>
                    <a:pt x="16" y="38"/>
                    <a:pt x="16" y="38"/>
                    <a:pt x="16" y="38"/>
                  </a:cubicBezTo>
                  <a:cubicBezTo>
                    <a:pt x="16" y="38"/>
                    <a:pt x="16" y="38"/>
                    <a:pt x="16" y="38"/>
                  </a:cubicBezTo>
                  <a:cubicBezTo>
                    <a:pt x="16" y="39"/>
                    <a:pt x="16" y="39"/>
                    <a:pt x="16" y="39"/>
                  </a:cubicBezTo>
                  <a:cubicBezTo>
                    <a:pt x="16" y="39"/>
                    <a:pt x="16" y="39"/>
                    <a:pt x="16" y="39"/>
                  </a:cubicBezTo>
                  <a:cubicBezTo>
                    <a:pt x="15" y="39"/>
                    <a:pt x="15" y="39"/>
                    <a:pt x="15" y="39"/>
                  </a:cubicBezTo>
                  <a:cubicBezTo>
                    <a:pt x="16" y="39"/>
                    <a:pt x="16" y="39"/>
                    <a:pt x="16" y="39"/>
                  </a:cubicBezTo>
                  <a:cubicBezTo>
                    <a:pt x="16" y="41"/>
                    <a:pt x="16" y="41"/>
                    <a:pt x="16" y="41"/>
                  </a:cubicBezTo>
                  <a:cubicBezTo>
                    <a:pt x="17" y="40"/>
                    <a:pt x="17" y="40"/>
                    <a:pt x="17" y="40"/>
                  </a:cubicBezTo>
                  <a:cubicBezTo>
                    <a:pt x="17" y="41"/>
                    <a:pt x="17" y="41"/>
                    <a:pt x="17" y="41"/>
                  </a:cubicBezTo>
                  <a:cubicBezTo>
                    <a:pt x="16" y="41"/>
                    <a:pt x="16" y="41"/>
                    <a:pt x="16" y="41"/>
                  </a:cubicBezTo>
                  <a:cubicBezTo>
                    <a:pt x="16" y="41"/>
                    <a:pt x="16" y="41"/>
                    <a:pt x="16" y="41"/>
                  </a:cubicBezTo>
                  <a:cubicBezTo>
                    <a:pt x="16" y="40"/>
                    <a:pt x="16" y="40"/>
                    <a:pt x="16" y="40"/>
                  </a:cubicBezTo>
                  <a:cubicBezTo>
                    <a:pt x="15" y="40"/>
                    <a:pt x="15" y="40"/>
                    <a:pt x="15" y="40"/>
                  </a:cubicBezTo>
                  <a:cubicBezTo>
                    <a:pt x="15" y="41"/>
                    <a:pt x="15" y="41"/>
                    <a:pt x="15" y="42"/>
                  </a:cubicBezTo>
                  <a:cubicBezTo>
                    <a:pt x="15" y="42"/>
                    <a:pt x="15" y="42"/>
                    <a:pt x="15" y="42"/>
                  </a:cubicBezTo>
                  <a:cubicBezTo>
                    <a:pt x="15" y="43"/>
                    <a:pt x="15" y="43"/>
                    <a:pt x="15" y="43"/>
                  </a:cubicBezTo>
                  <a:cubicBezTo>
                    <a:pt x="16" y="43"/>
                    <a:pt x="16" y="43"/>
                    <a:pt x="16" y="43"/>
                  </a:cubicBezTo>
                  <a:cubicBezTo>
                    <a:pt x="17" y="42"/>
                    <a:pt x="17" y="42"/>
                    <a:pt x="17" y="42"/>
                  </a:cubicBezTo>
                  <a:cubicBezTo>
                    <a:pt x="16" y="43"/>
                    <a:pt x="16" y="43"/>
                    <a:pt x="16" y="43"/>
                  </a:cubicBezTo>
                  <a:cubicBezTo>
                    <a:pt x="17" y="43"/>
                    <a:pt x="17" y="43"/>
                    <a:pt x="17" y="43"/>
                  </a:cubicBezTo>
                  <a:cubicBezTo>
                    <a:pt x="18" y="42"/>
                    <a:pt x="18" y="42"/>
                    <a:pt x="18" y="42"/>
                  </a:cubicBezTo>
                  <a:cubicBezTo>
                    <a:pt x="18" y="42"/>
                    <a:pt x="18" y="42"/>
                    <a:pt x="18" y="42"/>
                  </a:cubicBezTo>
                  <a:cubicBezTo>
                    <a:pt x="17" y="43"/>
                    <a:pt x="17" y="43"/>
                    <a:pt x="16" y="43"/>
                  </a:cubicBezTo>
                  <a:cubicBezTo>
                    <a:pt x="16" y="44"/>
                    <a:pt x="16" y="44"/>
                    <a:pt x="16" y="44"/>
                  </a:cubicBezTo>
                  <a:cubicBezTo>
                    <a:pt x="17" y="44"/>
                    <a:pt x="17" y="44"/>
                    <a:pt x="17" y="44"/>
                  </a:cubicBezTo>
                  <a:cubicBezTo>
                    <a:pt x="18" y="43"/>
                    <a:pt x="18" y="43"/>
                    <a:pt x="18" y="43"/>
                  </a:cubicBezTo>
                  <a:cubicBezTo>
                    <a:pt x="17" y="44"/>
                    <a:pt x="17" y="44"/>
                    <a:pt x="17" y="44"/>
                  </a:cubicBezTo>
                  <a:cubicBezTo>
                    <a:pt x="18" y="44"/>
                    <a:pt x="18" y="44"/>
                    <a:pt x="18" y="44"/>
                  </a:cubicBezTo>
                  <a:cubicBezTo>
                    <a:pt x="17" y="44"/>
                    <a:pt x="17" y="44"/>
                    <a:pt x="17" y="44"/>
                  </a:cubicBezTo>
                  <a:cubicBezTo>
                    <a:pt x="16" y="44"/>
                    <a:pt x="16" y="44"/>
                    <a:pt x="16" y="44"/>
                  </a:cubicBezTo>
                  <a:cubicBezTo>
                    <a:pt x="16" y="44"/>
                    <a:pt x="16" y="44"/>
                    <a:pt x="16" y="44"/>
                  </a:cubicBezTo>
                  <a:cubicBezTo>
                    <a:pt x="16" y="45"/>
                    <a:pt x="16" y="45"/>
                    <a:pt x="16" y="45"/>
                  </a:cubicBezTo>
                  <a:cubicBezTo>
                    <a:pt x="16" y="45"/>
                    <a:pt x="16" y="45"/>
                    <a:pt x="16" y="45"/>
                  </a:cubicBezTo>
                  <a:cubicBezTo>
                    <a:pt x="17" y="45"/>
                    <a:pt x="17" y="45"/>
                    <a:pt x="17" y="45"/>
                  </a:cubicBezTo>
                  <a:cubicBezTo>
                    <a:pt x="17" y="46"/>
                    <a:pt x="17" y="46"/>
                    <a:pt x="17" y="46"/>
                  </a:cubicBezTo>
                  <a:cubicBezTo>
                    <a:pt x="18" y="46"/>
                    <a:pt x="18" y="46"/>
                    <a:pt x="18" y="46"/>
                  </a:cubicBezTo>
                  <a:cubicBezTo>
                    <a:pt x="18" y="46"/>
                    <a:pt x="18" y="46"/>
                    <a:pt x="18" y="46"/>
                  </a:cubicBezTo>
                  <a:cubicBezTo>
                    <a:pt x="17" y="46"/>
                    <a:pt x="17" y="46"/>
                    <a:pt x="17" y="46"/>
                  </a:cubicBezTo>
                  <a:cubicBezTo>
                    <a:pt x="16" y="45"/>
                    <a:pt x="16" y="45"/>
                    <a:pt x="16" y="45"/>
                  </a:cubicBezTo>
                  <a:cubicBezTo>
                    <a:pt x="16" y="45"/>
                    <a:pt x="16" y="45"/>
                    <a:pt x="16" y="45"/>
                  </a:cubicBezTo>
                  <a:cubicBezTo>
                    <a:pt x="15" y="46"/>
                    <a:pt x="15" y="46"/>
                    <a:pt x="15" y="46"/>
                  </a:cubicBezTo>
                  <a:cubicBezTo>
                    <a:pt x="16" y="46"/>
                    <a:pt x="16" y="46"/>
                    <a:pt x="16" y="46"/>
                  </a:cubicBezTo>
                  <a:cubicBezTo>
                    <a:pt x="16" y="47"/>
                    <a:pt x="16" y="47"/>
                    <a:pt x="16" y="47"/>
                  </a:cubicBezTo>
                  <a:cubicBezTo>
                    <a:pt x="16" y="47"/>
                    <a:pt x="16" y="47"/>
                    <a:pt x="16" y="47"/>
                  </a:cubicBezTo>
                  <a:cubicBezTo>
                    <a:pt x="16" y="47"/>
                    <a:pt x="16" y="47"/>
                    <a:pt x="16" y="47"/>
                  </a:cubicBezTo>
                  <a:cubicBezTo>
                    <a:pt x="16" y="47"/>
                    <a:pt x="16" y="47"/>
                    <a:pt x="16" y="47"/>
                  </a:cubicBezTo>
                  <a:cubicBezTo>
                    <a:pt x="15" y="47"/>
                    <a:pt x="15" y="47"/>
                    <a:pt x="15" y="47"/>
                  </a:cubicBezTo>
                  <a:cubicBezTo>
                    <a:pt x="15" y="48"/>
                    <a:pt x="15" y="48"/>
                    <a:pt x="15" y="48"/>
                  </a:cubicBezTo>
                  <a:cubicBezTo>
                    <a:pt x="16" y="48"/>
                    <a:pt x="16" y="48"/>
                    <a:pt x="16" y="48"/>
                  </a:cubicBezTo>
                  <a:cubicBezTo>
                    <a:pt x="15" y="48"/>
                    <a:pt x="15" y="48"/>
                    <a:pt x="15" y="48"/>
                  </a:cubicBezTo>
                  <a:cubicBezTo>
                    <a:pt x="16" y="49"/>
                    <a:pt x="16" y="49"/>
                    <a:pt x="16" y="49"/>
                  </a:cubicBezTo>
                  <a:cubicBezTo>
                    <a:pt x="15" y="49"/>
                    <a:pt x="15" y="49"/>
                    <a:pt x="15" y="49"/>
                  </a:cubicBezTo>
                  <a:cubicBezTo>
                    <a:pt x="15" y="49"/>
                    <a:pt x="15" y="49"/>
                    <a:pt x="15" y="49"/>
                  </a:cubicBezTo>
                  <a:cubicBezTo>
                    <a:pt x="15" y="50"/>
                    <a:pt x="15" y="50"/>
                    <a:pt x="15" y="50"/>
                  </a:cubicBezTo>
                  <a:cubicBezTo>
                    <a:pt x="14" y="49"/>
                    <a:pt x="14" y="49"/>
                    <a:pt x="14" y="49"/>
                  </a:cubicBezTo>
                  <a:cubicBezTo>
                    <a:pt x="14" y="50"/>
                    <a:pt x="13" y="50"/>
                    <a:pt x="13" y="50"/>
                  </a:cubicBezTo>
                  <a:cubicBezTo>
                    <a:pt x="12" y="50"/>
                    <a:pt x="12" y="50"/>
                    <a:pt x="12" y="50"/>
                  </a:cubicBezTo>
                  <a:cubicBezTo>
                    <a:pt x="12" y="50"/>
                    <a:pt x="12" y="50"/>
                    <a:pt x="12" y="50"/>
                  </a:cubicBezTo>
                  <a:cubicBezTo>
                    <a:pt x="13" y="50"/>
                    <a:pt x="13" y="50"/>
                    <a:pt x="13" y="50"/>
                  </a:cubicBezTo>
                  <a:cubicBezTo>
                    <a:pt x="13" y="50"/>
                    <a:pt x="13" y="50"/>
                    <a:pt x="13" y="50"/>
                  </a:cubicBezTo>
                  <a:cubicBezTo>
                    <a:pt x="13" y="50"/>
                    <a:pt x="14" y="50"/>
                    <a:pt x="14" y="51"/>
                  </a:cubicBezTo>
                  <a:cubicBezTo>
                    <a:pt x="15" y="50"/>
                    <a:pt x="15" y="50"/>
                    <a:pt x="15" y="50"/>
                  </a:cubicBezTo>
                  <a:cubicBezTo>
                    <a:pt x="16" y="51"/>
                    <a:pt x="16" y="51"/>
                    <a:pt x="16" y="51"/>
                  </a:cubicBezTo>
                  <a:cubicBezTo>
                    <a:pt x="15" y="50"/>
                    <a:pt x="15" y="50"/>
                    <a:pt x="15" y="50"/>
                  </a:cubicBezTo>
                  <a:cubicBezTo>
                    <a:pt x="15" y="51"/>
                    <a:pt x="15" y="51"/>
                    <a:pt x="15" y="51"/>
                  </a:cubicBezTo>
                  <a:cubicBezTo>
                    <a:pt x="15" y="51"/>
                    <a:pt x="15" y="51"/>
                    <a:pt x="15" y="51"/>
                  </a:cubicBezTo>
                  <a:cubicBezTo>
                    <a:pt x="14" y="51"/>
                    <a:pt x="14" y="51"/>
                    <a:pt x="14" y="51"/>
                  </a:cubicBezTo>
                  <a:cubicBezTo>
                    <a:pt x="14" y="51"/>
                    <a:pt x="14" y="51"/>
                    <a:pt x="14" y="51"/>
                  </a:cubicBezTo>
                  <a:cubicBezTo>
                    <a:pt x="14" y="51"/>
                    <a:pt x="14" y="51"/>
                    <a:pt x="14" y="51"/>
                  </a:cubicBezTo>
                  <a:cubicBezTo>
                    <a:pt x="15" y="52"/>
                    <a:pt x="15" y="52"/>
                    <a:pt x="15" y="52"/>
                  </a:cubicBezTo>
                  <a:cubicBezTo>
                    <a:pt x="15" y="52"/>
                    <a:pt x="15" y="52"/>
                    <a:pt x="16" y="53"/>
                  </a:cubicBezTo>
                  <a:cubicBezTo>
                    <a:pt x="17" y="52"/>
                    <a:pt x="18" y="51"/>
                    <a:pt x="19" y="50"/>
                  </a:cubicBezTo>
                  <a:cubicBezTo>
                    <a:pt x="19" y="50"/>
                    <a:pt x="19" y="50"/>
                    <a:pt x="19" y="50"/>
                  </a:cubicBezTo>
                  <a:cubicBezTo>
                    <a:pt x="20" y="49"/>
                    <a:pt x="20" y="49"/>
                    <a:pt x="20" y="49"/>
                  </a:cubicBezTo>
                  <a:cubicBezTo>
                    <a:pt x="19" y="50"/>
                    <a:pt x="19" y="50"/>
                    <a:pt x="19" y="50"/>
                  </a:cubicBezTo>
                  <a:cubicBezTo>
                    <a:pt x="19" y="51"/>
                    <a:pt x="19" y="51"/>
                    <a:pt x="19" y="51"/>
                  </a:cubicBezTo>
                  <a:cubicBezTo>
                    <a:pt x="20" y="50"/>
                    <a:pt x="20" y="50"/>
                    <a:pt x="20" y="50"/>
                  </a:cubicBezTo>
                  <a:cubicBezTo>
                    <a:pt x="19" y="51"/>
                    <a:pt x="19" y="51"/>
                    <a:pt x="19" y="51"/>
                  </a:cubicBezTo>
                  <a:cubicBezTo>
                    <a:pt x="19" y="51"/>
                    <a:pt x="19" y="51"/>
                    <a:pt x="19" y="51"/>
                  </a:cubicBezTo>
                  <a:cubicBezTo>
                    <a:pt x="18" y="51"/>
                    <a:pt x="18" y="51"/>
                    <a:pt x="18" y="51"/>
                  </a:cubicBezTo>
                  <a:cubicBezTo>
                    <a:pt x="18" y="52"/>
                    <a:pt x="17" y="52"/>
                    <a:pt x="17" y="53"/>
                  </a:cubicBezTo>
                  <a:cubicBezTo>
                    <a:pt x="18" y="53"/>
                    <a:pt x="18" y="53"/>
                    <a:pt x="18" y="53"/>
                  </a:cubicBezTo>
                  <a:cubicBezTo>
                    <a:pt x="18" y="53"/>
                    <a:pt x="18" y="53"/>
                    <a:pt x="18" y="53"/>
                  </a:cubicBezTo>
                  <a:cubicBezTo>
                    <a:pt x="18" y="53"/>
                    <a:pt x="18" y="53"/>
                    <a:pt x="18" y="53"/>
                  </a:cubicBezTo>
                  <a:cubicBezTo>
                    <a:pt x="19" y="53"/>
                    <a:pt x="19" y="53"/>
                    <a:pt x="19" y="53"/>
                  </a:cubicBezTo>
                  <a:cubicBezTo>
                    <a:pt x="19" y="53"/>
                    <a:pt x="19" y="53"/>
                    <a:pt x="19" y="53"/>
                  </a:cubicBezTo>
                  <a:cubicBezTo>
                    <a:pt x="18" y="53"/>
                    <a:pt x="18" y="53"/>
                    <a:pt x="18" y="53"/>
                  </a:cubicBezTo>
                  <a:cubicBezTo>
                    <a:pt x="17" y="53"/>
                    <a:pt x="17" y="53"/>
                    <a:pt x="17" y="53"/>
                  </a:cubicBezTo>
                  <a:cubicBezTo>
                    <a:pt x="17" y="54"/>
                    <a:pt x="16" y="55"/>
                    <a:pt x="16" y="56"/>
                  </a:cubicBezTo>
                  <a:cubicBezTo>
                    <a:pt x="17" y="55"/>
                    <a:pt x="17" y="55"/>
                    <a:pt x="17" y="55"/>
                  </a:cubicBezTo>
                  <a:cubicBezTo>
                    <a:pt x="16" y="56"/>
                    <a:pt x="16" y="56"/>
                    <a:pt x="16" y="57"/>
                  </a:cubicBezTo>
                  <a:cubicBezTo>
                    <a:pt x="17" y="56"/>
                    <a:pt x="17" y="56"/>
                    <a:pt x="17" y="56"/>
                  </a:cubicBezTo>
                  <a:cubicBezTo>
                    <a:pt x="16" y="57"/>
                    <a:pt x="16" y="58"/>
                    <a:pt x="15" y="59"/>
                  </a:cubicBezTo>
                  <a:cubicBezTo>
                    <a:pt x="15" y="59"/>
                    <a:pt x="15" y="59"/>
                    <a:pt x="15" y="59"/>
                  </a:cubicBezTo>
                  <a:cubicBezTo>
                    <a:pt x="16" y="58"/>
                    <a:pt x="16" y="58"/>
                    <a:pt x="16" y="58"/>
                  </a:cubicBezTo>
                  <a:cubicBezTo>
                    <a:pt x="16" y="58"/>
                    <a:pt x="16" y="58"/>
                    <a:pt x="16" y="58"/>
                  </a:cubicBezTo>
                  <a:cubicBezTo>
                    <a:pt x="15" y="59"/>
                    <a:pt x="15" y="59"/>
                    <a:pt x="15" y="59"/>
                  </a:cubicBezTo>
                  <a:cubicBezTo>
                    <a:pt x="15" y="60"/>
                    <a:pt x="15" y="60"/>
                    <a:pt x="15" y="60"/>
                  </a:cubicBezTo>
                  <a:cubicBezTo>
                    <a:pt x="16" y="60"/>
                    <a:pt x="16" y="60"/>
                    <a:pt x="16" y="60"/>
                  </a:cubicBezTo>
                  <a:cubicBezTo>
                    <a:pt x="15" y="60"/>
                    <a:pt x="15" y="60"/>
                    <a:pt x="15" y="60"/>
                  </a:cubicBezTo>
                  <a:cubicBezTo>
                    <a:pt x="16" y="61"/>
                    <a:pt x="16" y="61"/>
                    <a:pt x="16" y="61"/>
                  </a:cubicBezTo>
                  <a:cubicBezTo>
                    <a:pt x="16" y="61"/>
                    <a:pt x="17" y="61"/>
                    <a:pt x="17" y="60"/>
                  </a:cubicBezTo>
                  <a:cubicBezTo>
                    <a:pt x="17" y="61"/>
                    <a:pt x="17" y="61"/>
                    <a:pt x="17" y="61"/>
                  </a:cubicBezTo>
                  <a:cubicBezTo>
                    <a:pt x="16" y="61"/>
                    <a:pt x="16" y="61"/>
                    <a:pt x="16" y="61"/>
                  </a:cubicBezTo>
                  <a:cubicBezTo>
                    <a:pt x="16" y="62"/>
                    <a:pt x="16" y="62"/>
                    <a:pt x="16" y="62"/>
                  </a:cubicBezTo>
                  <a:cubicBezTo>
                    <a:pt x="15" y="62"/>
                    <a:pt x="15" y="62"/>
                    <a:pt x="15" y="62"/>
                  </a:cubicBezTo>
                  <a:cubicBezTo>
                    <a:pt x="15" y="63"/>
                    <a:pt x="15" y="63"/>
                    <a:pt x="15" y="63"/>
                  </a:cubicBezTo>
                  <a:cubicBezTo>
                    <a:pt x="15" y="64"/>
                    <a:pt x="15" y="64"/>
                    <a:pt x="15" y="64"/>
                  </a:cubicBezTo>
                  <a:cubicBezTo>
                    <a:pt x="15" y="65"/>
                    <a:pt x="15" y="65"/>
                    <a:pt x="15" y="65"/>
                  </a:cubicBezTo>
                  <a:cubicBezTo>
                    <a:pt x="14" y="65"/>
                    <a:pt x="14" y="65"/>
                    <a:pt x="14" y="65"/>
                  </a:cubicBezTo>
                  <a:cubicBezTo>
                    <a:pt x="14" y="66"/>
                    <a:pt x="14" y="66"/>
                    <a:pt x="14" y="66"/>
                  </a:cubicBezTo>
                  <a:cubicBezTo>
                    <a:pt x="15" y="67"/>
                    <a:pt x="15" y="67"/>
                    <a:pt x="15" y="67"/>
                  </a:cubicBezTo>
                  <a:cubicBezTo>
                    <a:pt x="15" y="67"/>
                    <a:pt x="15" y="67"/>
                    <a:pt x="15" y="67"/>
                  </a:cubicBezTo>
                  <a:cubicBezTo>
                    <a:pt x="16" y="66"/>
                    <a:pt x="16" y="66"/>
                    <a:pt x="16" y="66"/>
                  </a:cubicBezTo>
                  <a:cubicBezTo>
                    <a:pt x="16" y="66"/>
                    <a:pt x="16" y="66"/>
                    <a:pt x="16" y="66"/>
                  </a:cubicBezTo>
                  <a:cubicBezTo>
                    <a:pt x="16" y="65"/>
                    <a:pt x="16" y="65"/>
                    <a:pt x="16" y="65"/>
                  </a:cubicBezTo>
                  <a:cubicBezTo>
                    <a:pt x="16" y="65"/>
                    <a:pt x="16" y="65"/>
                    <a:pt x="16" y="65"/>
                  </a:cubicBezTo>
                  <a:cubicBezTo>
                    <a:pt x="17" y="63"/>
                    <a:pt x="17" y="63"/>
                    <a:pt x="17" y="63"/>
                  </a:cubicBezTo>
                  <a:cubicBezTo>
                    <a:pt x="17" y="63"/>
                    <a:pt x="17" y="63"/>
                    <a:pt x="17" y="63"/>
                  </a:cubicBezTo>
                  <a:cubicBezTo>
                    <a:pt x="17" y="62"/>
                    <a:pt x="17" y="62"/>
                    <a:pt x="17" y="62"/>
                  </a:cubicBezTo>
                  <a:cubicBezTo>
                    <a:pt x="18" y="61"/>
                    <a:pt x="18" y="61"/>
                    <a:pt x="18" y="61"/>
                  </a:cubicBezTo>
                  <a:cubicBezTo>
                    <a:pt x="18" y="61"/>
                    <a:pt x="18" y="61"/>
                    <a:pt x="18" y="61"/>
                  </a:cubicBezTo>
                  <a:cubicBezTo>
                    <a:pt x="17" y="60"/>
                    <a:pt x="17" y="60"/>
                    <a:pt x="17" y="60"/>
                  </a:cubicBezTo>
                  <a:cubicBezTo>
                    <a:pt x="17" y="59"/>
                    <a:pt x="17" y="59"/>
                    <a:pt x="17" y="59"/>
                  </a:cubicBezTo>
                  <a:cubicBezTo>
                    <a:pt x="17" y="59"/>
                    <a:pt x="17" y="59"/>
                    <a:pt x="17" y="59"/>
                  </a:cubicBezTo>
                  <a:cubicBezTo>
                    <a:pt x="17" y="58"/>
                    <a:pt x="17" y="58"/>
                    <a:pt x="17" y="58"/>
                  </a:cubicBezTo>
                  <a:cubicBezTo>
                    <a:pt x="18" y="58"/>
                    <a:pt x="18" y="58"/>
                    <a:pt x="18" y="58"/>
                  </a:cubicBezTo>
                  <a:cubicBezTo>
                    <a:pt x="19" y="57"/>
                    <a:pt x="19" y="57"/>
                    <a:pt x="19" y="57"/>
                  </a:cubicBezTo>
                  <a:cubicBezTo>
                    <a:pt x="19" y="57"/>
                    <a:pt x="19" y="57"/>
                    <a:pt x="19" y="57"/>
                  </a:cubicBezTo>
                  <a:cubicBezTo>
                    <a:pt x="20" y="56"/>
                    <a:pt x="20" y="56"/>
                    <a:pt x="20" y="56"/>
                  </a:cubicBezTo>
                  <a:cubicBezTo>
                    <a:pt x="21" y="56"/>
                    <a:pt x="21" y="56"/>
                    <a:pt x="21" y="56"/>
                  </a:cubicBezTo>
                  <a:cubicBezTo>
                    <a:pt x="20" y="56"/>
                    <a:pt x="20" y="56"/>
                    <a:pt x="20" y="56"/>
                  </a:cubicBezTo>
                  <a:cubicBezTo>
                    <a:pt x="20" y="57"/>
                    <a:pt x="20" y="57"/>
                    <a:pt x="20" y="57"/>
                  </a:cubicBezTo>
                  <a:cubicBezTo>
                    <a:pt x="19" y="57"/>
                    <a:pt x="19" y="57"/>
                    <a:pt x="19" y="57"/>
                  </a:cubicBezTo>
                  <a:cubicBezTo>
                    <a:pt x="18" y="59"/>
                    <a:pt x="18" y="59"/>
                    <a:pt x="18" y="59"/>
                  </a:cubicBezTo>
                  <a:cubicBezTo>
                    <a:pt x="18" y="60"/>
                    <a:pt x="18" y="60"/>
                    <a:pt x="18" y="60"/>
                  </a:cubicBezTo>
                  <a:cubicBezTo>
                    <a:pt x="18" y="60"/>
                    <a:pt x="18" y="60"/>
                    <a:pt x="18" y="60"/>
                  </a:cubicBezTo>
                  <a:cubicBezTo>
                    <a:pt x="19" y="61"/>
                    <a:pt x="19" y="61"/>
                    <a:pt x="19" y="61"/>
                  </a:cubicBezTo>
                  <a:cubicBezTo>
                    <a:pt x="18" y="60"/>
                    <a:pt x="18" y="60"/>
                    <a:pt x="18" y="60"/>
                  </a:cubicBezTo>
                  <a:cubicBezTo>
                    <a:pt x="19" y="59"/>
                    <a:pt x="19" y="59"/>
                    <a:pt x="19" y="59"/>
                  </a:cubicBezTo>
                  <a:cubicBezTo>
                    <a:pt x="19" y="59"/>
                    <a:pt x="19" y="59"/>
                    <a:pt x="19" y="59"/>
                  </a:cubicBezTo>
                  <a:cubicBezTo>
                    <a:pt x="20" y="60"/>
                    <a:pt x="20" y="60"/>
                    <a:pt x="20" y="60"/>
                  </a:cubicBezTo>
                  <a:cubicBezTo>
                    <a:pt x="19" y="59"/>
                    <a:pt x="19" y="59"/>
                    <a:pt x="19" y="59"/>
                  </a:cubicBezTo>
                  <a:cubicBezTo>
                    <a:pt x="20" y="59"/>
                    <a:pt x="20" y="59"/>
                    <a:pt x="20" y="59"/>
                  </a:cubicBezTo>
                  <a:cubicBezTo>
                    <a:pt x="20" y="60"/>
                    <a:pt x="20" y="60"/>
                    <a:pt x="20" y="60"/>
                  </a:cubicBezTo>
                  <a:cubicBezTo>
                    <a:pt x="20" y="60"/>
                    <a:pt x="20" y="60"/>
                    <a:pt x="20" y="60"/>
                  </a:cubicBezTo>
                  <a:cubicBezTo>
                    <a:pt x="21" y="59"/>
                    <a:pt x="21" y="58"/>
                    <a:pt x="21" y="57"/>
                  </a:cubicBezTo>
                  <a:cubicBezTo>
                    <a:pt x="21" y="57"/>
                    <a:pt x="21" y="57"/>
                    <a:pt x="21" y="57"/>
                  </a:cubicBezTo>
                  <a:cubicBezTo>
                    <a:pt x="21" y="57"/>
                    <a:pt x="21" y="57"/>
                    <a:pt x="21" y="57"/>
                  </a:cubicBezTo>
                  <a:cubicBezTo>
                    <a:pt x="21" y="57"/>
                    <a:pt x="21" y="57"/>
                    <a:pt x="21" y="57"/>
                  </a:cubicBezTo>
                  <a:cubicBezTo>
                    <a:pt x="22" y="56"/>
                    <a:pt x="22" y="56"/>
                    <a:pt x="22" y="56"/>
                  </a:cubicBezTo>
                  <a:cubicBezTo>
                    <a:pt x="22" y="57"/>
                    <a:pt x="22" y="57"/>
                    <a:pt x="22" y="57"/>
                  </a:cubicBezTo>
                  <a:cubicBezTo>
                    <a:pt x="22" y="57"/>
                    <a:pt x="21" y="57"/>
                    <a:pt x="21" y="58"/>
                  </a:cubicBezTo>
                  <a:cubicBezTo>
                    <a:pt x="21" y="59"/>
                    <a:pt x="21" y="59"/>
                    <a:pt x="21" y="59"/>
                  </a:cubicBezTo>
                  <a:cubicBezTo>
                    <a:pt x="22" y="59"/>
                    <a:pt x="22" y="59"/>
                    <a:pt x="22" y="59"/>
                  </a:cubicBezTo>
                  <a:cubicBezTo>
                    <a:pt x="22" y="59"/>
                    <a:pt x="22" y="59"/>
                    <a:pt x="22" y="59"/>
                  </a:cubicBezTo>
                  <a:cubicBezTo>
                    <a:pt x="22" y="59"/>
                    <a:pt x="22" y="59"/>
                    <a:pt x="22" y="59"/>
                  </a:cubicBezTo>
                  <a:cubicBezTo>
                    <a:pt x="23" y="59"/>
                    <a:pt x="23" y="59"/>
                    <a:pt x="23" y="59"/>
                  </a:cubicBezTo>
                  <a:cubicBezTo>
                    <a:pt x="24" y="60"/>
                    <a:pt x="24" y="60"/>
                    <a:pt x="24" y="60"/>
                  </a:cubicBezTo>
                  <a:cubicBezTo>
                    <a:pt x="24" y="60"/>
                    <a:pt x="24" y="60"/>
                    <a:pt x="24" y="60"/>
                  </a:cubicBezTo>
                  <a:cubicBezTo>
                    <a:pt x="23" y="60"/>
                    <a:pt x="22" y="59"/>
                    <a:pt x="22" y="59"/>
                  </a:cubicBezTo>
                  <a:cubicBezTo>
                    <a:pt x="21" y="59"/>
                    <a:pt x="21" y="59"/>
                    <a:pt x="21" y="59"/>
                  </a:cubicBezTo>
                  <a:cubicBezTo>
                    <a:pt x="21" y="60"/>
                    <a:pt x="21" y="60"/>
                    <a:pt x="21" y="60"/>
                  </a:cubicBezTo>
                  <a:cubicBezTo>
                    <a:pt x="21" y="61"/>
                    <a:pt x="21" y="61"/>
                    <a:pt x="21" y="61"/>
                  </a:cubicBezTo>
                  <a:cubicBezTo>
                    <a:pt x="21" y="62"/>
                    <a:pt x="21" y="62"/>
                    <a:pt x="21" y="62"/>
                  </a:cubicBezTo>
                  <a:cubicBezTo>
                    <a:pt x="21" y="63"/>
                    <a:pt x="21" y="63"/>
                    <a:pt x="21" y="63"/>
                  </a:cubicBezTo>
                  <a:cubicBezTo>
                    <a:pt x="21" y="63"/>
                    <a:pt x="21" y="63"/>
                    <a:pt x="21" y="63"/>
                  </a:cubicBezTo>
                  <a:cubicBezTo>
                    <a:pt x="22" y="63"/>
                    <a:pt x="22" y="63"/>
                    <a:pt x="22" y="63"/>
                  </a:cubicBezTo>
                  <a:cubicBezTo>
                    <a:pt x="22" y="64"/>
                    <a:pt x="22" y="64"/>
                    <a:pt x="22" y="64"/>
                  </a:cubicBezTo>
                  <a:cubicBezTo>
                    <a:pt x="22" y="64"/>
                    <a:pt x="22" y="64"/>
                    <a:pt x="22" y="64"/>
                  </a:cubicBezTo>
                  <a:cubicBezTo>
                    <a:pt x="23" y="65"/>
                    <a:pt x="23" y="65"/>
                    <a:pt x="23" y="65"/>
                  </a:cubicBezTo>
                  <a:cubicBezTo>
                    <a:pt x="22" y="65"/>
                    <a:pt x="22" y="65"/>
                    <a:pt x="22" y="65"/>
                  </a:cubicBezTo>
                  <a:cubicBezTo>
                    <a:pt x="22" y="65"/>
                    <a:pt x="22" y="65"/>
                    <a:pt x="22" y="65"/>
                  </a:cubicBezTo>
                  <a:cubicBezTo>
                    <a:pt x="22" y="66"/>
                    <a:pt x="22" y="66"/>
                    <a:pt x="22" y="66"/>
                  </a:cubicBezTo>
                  <a:cubicBezTo>
                    <a:pt x="21" y="66"/>
                    <a:pt x="21" y="66"/>
                    <a:pt x="21" y="66"/>
                  </a:cubicBezTo>
                  <a:cubicBezTo>
                    <a:pt x="21" y="67"/>
                    <a:pt x="21" y="68"/>
                    <a:pt x="20" y="69"/>
                  </a:cubicBezTo>
                  <a:cubicBezTo>
                    <a:pt x="19" y="69"/>
                    <a:pt x="19" y="70"/>
                    <a:pt x="20" y="71"/>
                  </a:cubicBezTo>
                  <a:cubicBezTo>
                    <a:pt x="20" y="71"/>
                    <a:pt x="20" y="71"/>
                    <a:pt x="20" y="71"/>
                  </a:cubicBezTo>
                  <a:cubicBezTo>
                    <a:pt x="19" y="71"/>
                    <a:pt x="19" y="71"/>
                    <a:pt x="19" y="71"/>
                  </a:cubicBezTo>
                  <a:cubicBezTo>
                    <a:pt x="19" y="71"/>
                    <a:pt x="19" y="71"/>
                    <a:pt x="19" y="71"/>
                  </a:cubicBezTo>
                  <a:cubicBezTo>
                    <a:pt x="19" y="70"/>
                    <a:pt x="19" y="70"/>
                    <a:pt x="19" y="70"/>
                  </a:cubicBezTo>
                  <a:cubicBezTo>
                    <a:pt x="19" y="70"/>
                    <a:pt x="19" y="70"/>
                    <a:pt x="19" y="70"/>
                  </a:cubicBezTo>
                  <a:cubicBezTo>
                    <a:pt x="19" y="71"/>
                    <a:pt x="19" y="71"/>
                    <a:pt x="19" y="71"/>
                  </a:cubicBezTo>
                  <a:cubicBezTo>
                    <a:pt x="19" y="72"/>
                    <a:pt x="19" y="73"/>
                    <a:pt x="20" y="73"/>
                  </a:cubicBezTo>
                  <a:cubicBezTo>
                    <a:pt x="20" y="74"/>
                    <a:pt x="20" y="74"/>
                    <a:pt x="20" y="74"/>
                  </a:cubicBezTo>
                  <a:cubicBezTo>
                    <a:pt x="21" y="75"/>
                    <a:pt x="21" y="75"/>
                    <a:pt x="21" y="75"/>
                  </a:cubicBezTo>
                  <a:cubicBezTo>
                    <a:pt x="21" y="74"/>
                    <a:pt x="21" y="74"/>
                    <a:pt x="21" y="74"/>
                  </a:cubicBezTo>
                  <a:cubicBezTo>
                    <a:pt x="20" y="74"/>
                    <a:pt x="20" y="74"/>
                    <a:pt x="20" y="74"/>
                  </a:cubicBezTo>
                  <a:cubicBezTo>
                    <a:pt x="20" y="72"/>
                    <a:pt x="20" y="72"/>
                    <a:pt x="20" y="72"/>
                  </a:cubicBezTo>
                  <a:cubicBezTo>
                    <a:pt x="21" y="72"/>
                    <a:pt x="21" y="72"/>
                    <a:pt x="21" y="72"/>
                  </a:cubicBezTo>
                  <a:cubicBezTo>
                    <a:pt x="21" y="72"/>
                    <a:pt x="21" y="72"/>
                    <a:pt x="21" y="72"/>
                  </a:cubicBezTo>
                  <a:cubicBezTo>
                    <a:pt x="21" y="72"/>
                    <a:pt x="21" y="72"/>
                    <a:pt x="21" y="72"/>
                  </a:cubicBezTo>
                  <a:cubicBezTo>
                    <a:pt x="23" y="73"/>
                    <a:pt x="23" y="73"/>
                    <a:pt x="23" y="73"/>
                  </a:cubicBezTo>
                  <a:cubicBezTo>
                    <a:pt x="23" y="74"/>
                    <a:pt x="23" y="74"/>
                    <a:pt x="23" y="74"/>
                  </a:cubicBezTo>
                  <a:cubicBezTo>
                    <a:pt x="24" y="74"/>
                    <a:pt x="24" y="74"/>
                    <a:pt x="24" y="74"/>
                  </a:cubicBezTo>
                  <a:cubicBezTo>
                    <a:pt x="24" y="74"/>
                    <a:pt x="24" y="74"/>
                    <a:pt x="24" y="74"/>
                  </a:cubicBezTo>
                  <a:cubicBezTo>
                    <a:pt x="24" y="73"/>
                    <a:pt x="24" y="73"/>
                    <a:pt x="24" y="73"/>
                  </a:cubicBezTo>
                  <a:cubicBezTo>
                    <a:pt x="24" y="72"/>
                    <a:pt x="24" y="72"/>
                    <a:pt x="24" y="72"/>
                  </a:cubicBezTo>
                  <a:cubicBezTo>
                    <a:pt x="24" y="72"/>
                    <a:pt x="24" y="72"/>
                    <a:pt x="24" y="72"/>
                  </a:cubicBezTo>
                  <a:cubicBezTo>
                    <a:pt x="24" y="71"/>
                    <a:pt x="24" y="71"/>
                    <a:pt x="24" y="71"/>
                  </a:cubicBezTo>
                  <a:cubicBezTo>
                    <a:pt x="24" y="72"/>
                    <a:pt x="24" y="72"/>
                    <a:pt x="24" y="72"/>
                  </a:cubicBezTo>
                  <a:cubicBezTo>
                    <a:pt x="25" y="72"/>
                    <a:pt x="25" y="72"/>
                    <a:pt x="25" y="72"/>
                  </a:cubicBezTo>
                  <a:cubicBezTo>
                    <a:pt x="25" y="72"/>
                    <a:pt x="25" y="72"/>
                    <a:pt x="25" y="72"/>
                  </a:cubicBezTo>
                  <a:cubicBezTo>
                    <a:pt x="25" y="72"/>
                    <a:pt x="25" y="72"/>
                    <a:pt x="25" y="72"/>
                  </a:cubicBezTo>
                  <a:cubicBezTo>
                    <a:pt x="26" y="73"/>
                    <a:pt x="26" y="73"/>
                    <a:pt x="26" y="73"/>
                  </a:cubicBezTo>
                  <a:cubicBezTo>
                    <a:pt x="26" y="73"/>
                    <a:pt x="26" y="73"/>
                    <a:pt x="26" y="73"/>
                  </a:cubicBezTo>
                  <a:cubicBezTo>
                    <a:pt x="26" y="72"/>
                    <a:pt x="26" y="72"/>
                    <a:pt x="26" y="72"/>
                  </a:cubicBezTo>
                  <a:cubicBezTo>
                    <a:pt x="26" y="73"/>
                    <a:pt x="26" y="73"/>
                    <a:pt x="26" y="73"/>
                  </a:cubicBezTo>
                  <a:cubicBezTo>
                    <a:pt x="27" y="73"/>
                    <a:pt x="27" y="73"/>
                    <a:pt x="27" y="73"/>
                  </a:cubicBezTo>
                  <a:cubicBezTo>
                    <a:pt x="28" y="72"/>
                    <a:pt x="28" y="72"/>
                    <a:pt x="28" y="72"/>
                  </a:cubicBezTo>
                  <a:cubicBezTo>
                    <a:pt x="28" y="72"/>
                    <a:pt x="28" y="72"/>
                    <a:pt x="28" y="72"/>
                  </a:cubicBezTo>
                  <a:cubicBezTo>
                    <a:pt x="29" y="72"/>
                    <a:pt x="29" y="72"/>
                    <a:pt x="29" y="72"/>
                  </a:cubicBezTo>
                  <a:cubicBezTo>
                    <a:pt x="29" y="72"/>
                    <a:pt x="29" y="72"/>
                    <a:pt x="29" y="72"/>
                  </a:cubicBezTo>
                  <a:cubicBezTo>
                    <a:pt x="30" y="72"/>
                    <a:pt x="30" y="72"/>
                    <a:pt x="30" y="72"/>
                  </a:cubicBezTo>
                  <a:cubicBezTo>
                    <a:pt x="30" y="72"/>
                    <a:pt x="30" y="72"/>
                    <a:pt x="30" y="72"/>
                  </a:cubicBezTo>
                  <a:cubicBezTo>
                    <a:pt x="30" y="70"/>
                    <a:pt x="30" y="70"/>
                    <a:pt x="30" y="70"/>
                  </a:cubicBezTo>
                  <a:cubicBezTo>
                    <a:pt x="30" y="71"/>
                    <a:pt x="30" y="71"/>
                    <a:pt x="30" y="71"/>
                  </a:cubicBezTo>
                  <a:cubicBezTo>
                    <a:pt x="31" y="71"/>
                    <a:pt x="32" y="71"/>
                    <a:pt x="33" y="71"/>
                  </a:cubicBezTo>
                  <a:cubicBezTo>
                    <a:pt x="33" y="71"/>
                    <a:pt x="33" y="71"/>
                    <a:pt x="33" y="71"/>
                  </a:cubicBezTo>
                  <a:cubicBezTo>
                    <a:pt x="34" y="71"/>
                    <a:pt x="34" y="71"/>
                    <a:pt x="34" y="71"/>
                  </a:cubicBezTo>
                  <a:cubicBezTo>
                    <a:pt x="33" y="71"/>
                    <a:pt x="33" y="71"/>
                    <a:pt x="33" y="71"/>
                  </a:cubicBezTo>
                  <a:cubicBezTo>
                    <a:pt x="32" y="71"/>
                    <a:pt x="32" y="71"/>
                    <a:pt x="32" y="71"/>
                  </a:cubicBezTo>
                  <a:cubicBezTo>
                    <a:pt x="32" y="71"/>
                    <a:pt x="32" y="71"/>
                    <a:pt x="32" y="71"/>
                  </a:cubicBezTo>
                  <a:cubicBezTo>
                    <a:pt x="32" y="72"/>
                    <a:pt x="32" y="72"/>
                    <a:pt x="32" y="72"/>
                  </a:cubicBezTo>
                  <a:cubicBezTo>
                    <a:pt x="31" y="72"/>
                    <a:pt x="31" y="72"/>
                    <a:pt x="31" y="72"/>
                  </a:cubicBezTo>
                  <a:cubicBezTo>
                    <a:pt x="31" y="72"/>
                    <a:pt x="31" y="72"/>
                    <a:pt x="31" y="72"/>
                  </a:cubicBezTo>
                  <a:cubicBezTo>
                    <a:pt x="31" y="74"/>
                    <a:pt x="31" y="74"/>
                    <a:pt x="31" y="74"/>
                  </a:cubicBezTo>
                  <a:cubicBezTo>
                    <a:pt x="30" y="74"/>
                    <a:pt x="30" y="74"/>
                    <a:pt x="30" y="74"/>
                  </a:cubicBezTo>
                  <a:cubicBezTo>
                    <a:pt x="30" y="74"/>
                    <a:pt x="30" y="75"/>
                    <a:pt x="29" y="76"/>
                  </a:cubicBezTo>
                  <a:cubicBezTo>
                    <a:pt x="30" y="77"/>
                    <a:pt x="31" y="78"/>
                    <a:pt x="31" y="78"/>
                  </a:cubicBezTo>
                  <a:cubicBezTo>
                    <a:pt x="31" y="79"/>
                    <a:pt x="31" y="79"/>
                    <a:pt x="31" y="79"/>
                  </a:cubicBezTo>
                  <a:cubicBezTo>
                    <a:pt x="32" y="80"/>
                    <a:pt x="32" y="80"/>
                    <a:pt x="32" y="80"/>
                  </a:cubicBezTo>
                  <a:cubicBezTo>
                    <a:pt x="32" y="80"/>
                    <a:pt x="32" y="80"/>
                    <a:pt x="32" y="80"/>
                  </a:cubicBezTo>
                  <a:cubicBezTo>
                    <a:pt x="32" y="80"/>
                    <a:pt x="32" y="80"/>
                    <a:pt x="32" y="80"/>
                  </a:cubicBezTo>
                  <a:cubicBezTo>
                    <a:pt x="32" y="81"/>
                    <a:pt x="32" y="81"/>
                    <a:pt x="32" y="81"/>
                  </a:cubicBezTo>
                  <a:cubicBezTo>
                    <a:pt x="33" y="81"/>
                    <a:pt x="33" y="81"/>
                    <a:pt x="33" y="81"/>
                  </a:cubicBezTo>
                  <a:cubicBezTo>
                    <a:pt x="33" y="81"/>
                    <a:pt x="33" y="81"/>
                    <a:pt x="33" y="81"/>
                  </a:cubicBezTo>
                  <a:cubicBezTo>
                    <a:pt x="33" y="81"/>
                    <a:pt x="34" y="80"/>
                    <a:pt x="34" y="79"/>
                  </a:cubicBezTo>
                  <a:cubicBezTo>
                    <a:pt x="34" y="80"/>
                    <a:pt x="34" y="80"/>
                    <a:pt x="34" y="80"/>
                  </a:cubicBezTo>
                  <a:cubicBezTo>
                    <a:pt x="35" y="80"/>
                    <a:pt x="35" y="80"/>
                    <a:pt x="35" y="80"/>
                  </a:cubicBezTo>
                  <a:cubicBezTo>
                    <a:pt x="35" y="81"/>
                    <a:pt x="35" y="81"/>
                    <a:pt x="35" y="81"/>
                  </a:cubicBezTo>
                  <a:cubicBezTo>
                    <a:pt x="34" y="82"/>
                    <a:pt x="34" y="82"/>
                    <a:pt x="34" y="82"/>
                  </a:cubicBezTo>
                  <a:cubicBezTo>
                    <a:pt x="35" y="82"/>
                    <a:pt x="35" y="82"/>
                    <a:pt x="35" y="82"/>
                  </a:cubicBezTo>
                  <a:cubicBezTo>
                    <a:pt x="35" y="82"/>
                    <a:pt x="35" y="82"/>
                    <a:pt x="35" y="82"/>
                  </a:cubicBezTo>
                  <a:cubicBezTo>
                    <a:pt x="35" y="83"/>
                    <a:pt x="35" y="83"/>
                    <a:pt x="35" y="83"/>
                  </a:cubicBezTo>
                  <a:cubicBezTo>
                    <a:pt x="34" y="83"/>
                    <a:pt x="34" y="83"/>
                    <a:pt x="34" y="83"/>
                  </a:cubicBezTo>
                  <a:cubicBezTo>
                    <a:pt x="34" y="83"/>
                    <a:pt x="33" y="84"/>
                    <a:pt x="33" y="85"/>
                  </a:cubicBezTo>
                  <a:cubicBezTo>
                    <a:pt x="34" y="85"/>
                    <a:pt x="34" y="85"/>
                    <a:pt x="34" y="85"/>
                  </a:cubicBezTo>
                  <a:cubicBezTo>
                    <a:pt x="35" y="85"/>
                    <a:pt x="35" y="85"/>
                    <a:pt x="35" y="85"/>
                  </a:cubicBezTo>
                  <a:cubicBezTo>
                    <a:pt x="34" y="86"/>
                    <a:pt x="33" y="86"/>
                    <a:pt x="33" y="87"/>
                  </a:cubicBezTo>
                  <a:cubicBezTo>
                    <a:pt x="33" y="88"/>
                    <a:pt x="34" y="89"/>
                    <a:pt x="35" y="90"/>
                  </a:cubicBezTo>
                  <a:cubicBezTo>
                    <a:pt x="36" y="90"/>
                    <a:pt x="36" y="90"/>
                    <a:pt x="36" y="90"/>
                  </a:cubicBezTo>
                  <a:cubicBezTo>
                    <a:pt x="35" y="90"/>
                    <a:pt x="35" y="90"/>
                    <a:pt x="35" y="90"/>
                  </a:cubicBezTo>
                  <a:cubicBezTo>
                    <a:pt x="34" y="90"/>
                    <a:pt x="34" y="90"/>
                    <a:pt x="34" y="90"/>
                  </a:cubicBezTo>
                  <a:cubicBezTo>
                    <a:pt x="34" y="89"/>
                    <a:pt x="34" y="89"/>
                    <a:pt x="34" y="89"/>
                  </a:cubicBezTo>
                  <a:cubicBezTo>
                    <a:pt x="33" y="89"/>
                    <a:pt x="33" y="89"/>
                    <a:pt x="33" y="89"/>
                  </a:cubicBezTo>
                  <a:cubicBezTo>
                    <a:pt x="33" y="89"/>
                    <a:pt x="33" y="89"/>
                    <a:pt x="33" y="89"/>
                  </a:cubicBezTo>
                  <a:cubicBezTo>
                    <a:pt x="32" y="89"/>
                    <a:pt x="32" y="89"/>
                    <a:pt x="32" y="89"/>
                  </a:cubicBezTo>
                  <a:cubicBezTo>
                    <a:pt x="33" y="90"/>
                    <a:pt x="33" y="90"/>
                    <a:pt x="33" y="90"/>
                  </a:cubicBezTo>
                  <a:cubicBezTo>
                    <a:pt x="33" y="90"/>
                    <a:pt x="33" y="91"/>
                    <a:pt x="33" y="91"/>
                  </a:cubicBezTo>
                  <a:cubicBezTo>
                    <a:pt x="33" y="91"/>
                    <a:pt x="33" y="91"/>
                    <a:pt x="33" y="91"/>
                  </a:cubicBezTo>
                  <a:cubicBezTo>
                    <a:pt x="31" y="90"/>
                    <a:pt x="31" y="90"/>
                    <a:pt x="31" y="90"/>
                  </a:cubicBezTo>
                  <a:cubicBezTo>
                    <a:pt x="31" y="90"/>
                    <a:pt x="31" y="90"/>
                    <a:pt x="31" y="90"/>
                  </a:cubicBezTo>
                  <a:cubicBezTo>
                    <a:pt x="30" y="90"/>
                    <a:pt x="30" y="90"/>
                    <a:pt x="30" y="90"/>
                  </a:cubicBezTo>
                  <a:cubicBezTo>
                    <a:pt x="29" y="90"/>
                    <a:pt x="29" y="90"/>
                    <a:pt x="29" y="90"/>
                  </a:cubicBezTo>
                  <a:cubicBezTo>
                    <a:pt x="28" y="90"/>
                    <a:pt x="28" y="90"/>
                    <a:pt x="28" y="90"/>
                  </a:cubicBezTo>
                  <a:cubicBezTo>
                    <a:pt x="27" y="90"/>
                    <a:pt x="27" y="90"/>
                    <a:pt x="27" y="90"/>
                  </a:cubicBezTo>
                  <a:cubicBezTo>
                    <a:pt x="28" y="90"/>
                    <a:pt x="28" y="90"/>
                    <a:pt x="28" y="90"/>
                  </a:cubicBezTo>
                  <a:cubicBezTo>
                    <a:pt x="27" y="90"/>
                    <a:pt x="27" y="91"/>
                    <a:pt x="26" y="91"/>
                  </a:cubicBezTo>
                  <a:cubicBezTo>
                    <a:pt x="25" y="91"/>
                    <a:pt x="25" y="91"/>
                    <a:pt x="25" y="91"/>
                  </a:cubicBezTo>
                  <a:cubicBezTo>
                    <a:pt x="25" y="91"/>
                    <a:pt x="25" y="91"/>
                    <a:pt x="25" y="91"/>
                  </a:cubicBezTo>
                  <a:cubicBezTo>
                    <a:pt x="25" y="91"/>
                    <a:pt x="25" y="91"/>
                    <a:pt x="25" y="91"/>
                  </a:cubicBezTo>
                  <a:cubicBezTo>
                    <a:pt x="26" y="91"/>
                    <a:pt x="26" y="91"/>
                    <a:pt x="26" y="91"/>
                  </a:cubicBezTo>
                  <a:cubicBezTo>
                    <a:pt x="26" y="90"/>
                    <a:pt x="26" y="90"/>
                    <a:pt x="26" y="90"/>
                  </a:cubicBezTo>
                  <a:cubicBezTo>
                    <a:pt x="26" y="90"/>
                    <a:pt x="26" y="90"/>
                    <a:pt x="26" y="90"/>
                  </a:cubicBezTo>
                  <a:cubicBezTo>
                    <a:pt x="25" y="90"/>
                    <a:pt x="25" y="90"/>
                    <a:pt x="25" y="90"/>
                  </a:cubicBezTo>
                  <a:cubicBezTo>
                    <a:pt x="25" y="90"/>
                    <a:pt x="25" y="89"/>
                    <a:pt x="25" y="89"/>
                  </a:cubicBezTo>
                  <a:cubicBezTo>
                    <a:pt x="24" y="89"/>
                    <a:pt x="24" y="89"/>
                    <a:pt x="24" y="89"/>
                  </a:cubicBezTo>
                  <a:cubicBezTo>
                    <a:pt x="23" y="89"/>
                    <a:pt x="23" y="89"/>
                    <a:pt x="23" y="89"/>
                  </a:cubicBezTo>
                  <a:cubicBezTo>
                    <a:pt x="22" y="89"/>
                    <a:pt x="22" y="89"/>
                    <a:pt x="22" y="89"/>
                  </a:cubicBezTo>
                  <a:cubicBezTo>
                    <a:pt x="22" y="89"/>
                    <a:pt x="22" y="90"/>
                    <a:pt x="22" y="90"/>
                  </a:cubicBezTo>
                  <a:cubicBezTo>
                    <a:pt x="23" y="91"/>
                    <a:pt x="23" y="91"/>
                    <a:pt x="23" y="91"/>
                  </a:cubicBezTo>
                  <a:cubicBezTo>
                    <a:pt x="23" y="91"/>
                    <a:pt x="23" y="91"/>
                    <a:pt x="23" y="91"/>
                  </a:cubicBezTo>
                  <a:cubicBezTo>
                    <a:pt x="23" y="92"/>
                    <a:pt x="23" y="92"/>
                    <a:pt x="23" y="92"/>
                  </a:cubicBezTo>
                  <a:cubicBezTo>
                    <a:pt x="24" y="91"/>
                    <a:pt x="24" y="91"/>
                    <a:pt x="24" y="91"/>
                  </a:cubicBezTo>
                  <a:cubicBezTo>
                    <a:pt x="23" y="92"/>
                    <a:pt x="23" y="92"/>
                    <a:pt x="23" y="92"/>
                  </a:cubicBezTo>
                  <a:cubicBezTo>
                    <a:pt x="24" y="92"/>
                    <a:pt x="24" y="92"/>
                    <a:pt x="24" y="92"/>
                  </a:cubicBezTo>
                  <a:cubicBezTo>
                    <a:pt x="25" y="91"/>
                    <a:pt x="25" y="91"/>
                    <a:pt x="25" y="91"/>
                  </a:cubicBezTo>
                  <a:cubicBezTo>
                    <a:pt x="25" y="92"/>
                    <a:pt x="24" y="92"/>
                    <a:pt x="24" y="92"/>
                  </a:cubicBezTo>
                  <a:cubicBezTo>
                    <a:pt x="24" y="92"/>
                    <a:pt x="24" y="92"/>
                    <a:pt x="24" y="92"/>
                  </a:cubicBezTo>
                  <a:cubicBezTo>
                    <a:pt x="24" y="93"/>
                    <a:pt x="24" y="93"/>
                    <a:pt x="24" y="93"/>
                  </a:cubicBezTo>
                  <a:cubicBezTo>
                    <a:pt x="23" y="94"/>
                    <a:pt x="23" y="94"/>
                    <a:pt x="22" y="94"/>
                  </a:cubicBezTo>
                  <a:cubicBezTo>
                    <a:pt x="22" y="95"/>
                    <a:pt x="21" y="95"/>
                    <a:pt x="21" y="96"/>
                  </a:cubicBezTo>
                  <a:cubicBezTo>
                    <a:pt x="22" y="96"/>
                    <a:pt x="22" y="96"/>
                    <a:pt x="22" y="96"/>
                  </a:cubicBezTo>
                  <a:cubicBezTo>
                    <a:pt x="23" y="96"/>
                    <a:pt x="23" y="96"/>
                    <a:pt x="23" y="96"/>
                  </a:cubicBezTo>
                  <a:cubicBezTo>
                    <a:pt x="23" y="95"/>
                    <a:pt x="23" y="95"/>
                    <a:pt x="23" y="95"/>
                  </a:cubicBezTo>
                  <a:cubicBezTo>
                    <a:pt x="23" y="95"/>
                    <a:pt x="23" y="95"/>
                    <a:pt x="23" y="95"/>
                  </a:cubicBezTo>
                  <a:cubicBezTo>
                    <a:pt x="24" y="95"/>
                    <a:pt x="24" y="95"/>
                    <a:pt x="24" y="95"/>
                  </a:cubicBezTo>
                  <a:cubicBezTo>
                    <a:pt x="25" y="95"/>
                    <a:pt x="25" y="95"/>
                    <a:pt x="25" y="95"/>
                  </a:cubicBezTo>
                  <a:cubicBezTo>
                    <a:pt x="26" y="95"/>
                    <a:pt x="26" y="95"/>
                    <a:pt x="26" y="95"/>
                  </a:cubicBezTo>
                  <a:cubicBezTo>
                    <a:pt x="25" y="95"/>
                    <a:pt x="25" y="95"/>
                    <a:pt x="25" y="95"/>
                  </a:cubicBezTo>
                  <a:cubicBezTo>
                    <a:pt x="26" y="96"/>
                    <a:pt x="26" y="96"/>
                    <a:pt x="26" y="96"/>
                  </a:cubicBezTo>
                  <a:cubicBezTo>
                    <a:pt x="25" y="96"/>
                    <a:pt x="25" y="96"/>
                    <a:pt x="25" y="96"/>
                  </a:cubicBezTo>
                  <a:cubicBezTo>
                    <a:pt x="26" y="97"/>
                    <a:pt x="26" y="97"/>
                    <a:pt x="26" y="97"/>
                  </a:cubicBezTo>
                  <a:cubicBezTo>
                    <a:pt x="26" y="97"/>
                    <a:pt x="26" y="98"/>
                    <a:pt x="25" y="98"/>
                  </a:cubicBezTo>
                  <a:cubicBezTo>
                    <a:pt x="26" y="99"/>
                    <a:pt x="26" y="99"/>
                    <a:pt x="26" y="99"/>
                  </a:cubicBezTo>
                  <a:cubicBezTo>
                    <a:pt x="27" y="99"/>
                    <a:pt x="27" y="99"/>
                    <a:pt x="27" y="99"/>
                  </a:cubicBezTo>
                  <a:cubicBezTo>
                    <a:pt x="26" y="99"/>
                    <a:pt x="26" y="99"/>
                    <a:pt x="26" y="99"/>
                  </a:cubicBezTo>
                  <a:cubicBezTo>
                    <a:pt x="26" y="101"/>
                    <a:pt x="25" y="102"/>
                    <a:pt x="24" y="103"/>
                  </a:cubicBezTo>
                  <a:cubicBezTo>
                    <a:pt x="24" y="103"/>
                    <a:pt x="24" y="103"/>
                    <a:pt x="24" y="103"/>
                  </a:cubicBezTo>
                  <a:cubicBezTo>
                    <a:pt x="22" y="104"/>
                    <a:pt x="22" y="104"/>
                    <a:pt x="22" y="104"/>
                  </a:cubicBezTo>
                  <a:cubicBezTo>
                    <a:pt x="22" y="104"/>
                    <a:pt x="22" y="104"/>
                    <a:pt x="22" y="104"/>
                  </a:cubicBezTo>
                  <a:cubicBezTo>
                    <a:pt x="21" y="104"/>
                    <a:pt x="21" y="104"/>
                    <a:pt x="20" y="104"/>
                  </a:cubicBezTo>
                  <a:cubicBezTo>
                    <a:pt x="20" y="105"/>
                    <a:pt x="20" y="105"/>
                    <a:pt x="20" y="105"/>
                  </a:cubicBezTo>
                  <a:cubicBezTo>
                    <a:pt x="20" y="105"/>
                    <a:pt x="20" y="105"/>
                    <a:pt x="20" y="105"/>
                  </a:cubicBezTo>
                  <a:cubicBezTo>
                    <a:pt x="19" y="105"/>
                    <a:pt x="19" y="105"/>
                    <a:pt x="19" y="105"/>
                  </a:cubicBezTo>
                  <a:cubicBezTo>
                    <a:pt x="19" y="105"/>
                    <a:pt x="19" y="105"/>
                    <a:pt x="19" y="105"/>
                  </a:cubicBezTo>
                  <a:cubicBezTo>
                    <a:pt x="19" y="105"/>
                    <a:pt x="19" y="105"/>
                    <a:pt x="19" y="105"/>
                  </a:cubicBezTo>
                  <a:cubicBezTo>
                    <a:pt x="18" y="105"/>
                    <a:pt x="18" y="105"/>
                    <a:pt x="18" y="105"/>
                  </a:cubicBezTo>
                  <a:cubicBezTo>
                    <a:pt x="18" y="105"/>
                    <a:pt x="18" y="105"/>
                    <a:pt x="18" y="105"/>
                  </a:cubicBezTo>
                  <a:cubicBezTo>
                    <a:pt x="18" y="106"/>
                    <a:pt x="17" y="106"/>
                    <a:pt x="17" y="106"/>
                  </a:cubicBezTo>
                  <a:cubicBezTo>
                    <a:pt x="17" y="107"/>
                    <a:pt x="17" y="107"/>
                    <a:pt x="17" y="107"/>
                  </a:cubicBezTo>
                  <a:cubicBezTo>
                    <a:pt x="18" y="107"/>
                    <a:pt x="18" y="107"/>
                    <a:pt x="18" y="107"/>
                  </a:cubicBezTo>
                  <a:cubicBezTo>
                    <a:pt x="18" y="108"/>
                    <a:pt x="18" y="108"/>
                    <a:pt x="18" y="108"/>
                  </a:cubicBezTo>
                  <a:cubicBezTo>
                    <a:pt x="17" y="108"/>
                    <a:pt x="17" y="108"/>
                    <a:pt x="17" y="108"/>
                  </a:cubicBezTo>
                  <a:cubicBezTo>
                    <a:pt x="17" y="109"/>
                    <a:pt x="17" y="109"/>
                    <a:pt x="17" y="109"/>
                  </a:cubicBezTo>
                  <a:cubicBezTo>
                    <a:pt x="18" y="108"/>
                    <a:pt x="18" y="108"/>
                    <a:pt x="18" y="108"/>
                  </a:cubicBezTo>
                  <a:cubicBezTo>
                    <a:pt x="18" y="108"/>
                    <a:pt x="19" y="109"/>
                    <a:pt x="19" y="108"/>
                  </a:cubicBezTo>
                  <a:cubicBezTo>
                    <a:pt x="19" y="108"/>
                    <a:pt x="19" y="108"/>
                    <a:pt x="19" y="108"/>
                  </a:cubicBezTo>
                  <a:cubicBezTo>
                    <a:pt x="19" y="108"/>
                    <a:pt x="19" y="108"/>
                    <a:pt x="19" y="108"/>
                  </a:cubicBezTo>
                  <a:cubicBezTo>
                    <a:pt x="20" y="108"/>
                    <a:pt x="20" y="108"/>
                    <a:pt x="20" y="108"/>
                  </a:cubicBezTo>
                  <a:cubicBezTo>
                    <a:pt x="20" y="108"/>
                    <a:pt x="20" y="108"/>
                    <a:pt x="20" y="108"/>
                  </a:cubicBezTo>
                  <a:cubicBezTo>
                    <a:pt x="20" y="108"/>
                    <a:pt x="20" y="108"/>
                    <a:pt x="20" y="108"/>
                  </a:cubicBezTo>
                  <a:cubicBezTo>
                    <a:pt x="18" y="109"/>
                    <a:pt x="18" y="109"/>
                    <a:pt x="18" y="109"/>
                  </a:cubicBezTo>
                  <a:cubicBezTo>
                    <a:pt x="18" y="109"/>
                    <a:pt x="18" y="109"/>
                    <a:pt x="18" y="109"/>
                  </a:cubicBezTo>
                  <a:cubicBezTo>
                    <a:pt x="18" y="109"/>
                    <a:pt x="18" y="109"/>
                    <a:pt x="18" y="109"/>
                  </a:cubicBezTo>
                  <a:cubicBezTo>
                    <a:pt x="18" y="109"/>
                    <a:pt x="18" y="109"/>
                    <a:pt x="18" y="109"/>
                  </a:cubicBezTo>
                  <a:cubicBezTo>
                    <a:pt x="19" y="110"/>
                    <a:pt x="19" y="110"/>
                    <a:pt x="19" y="110"/>
                  </a:cubicBezTo>
                  <a:cubicBezTo>
                    <a:pt x="20" y="109"/>
                    <a:pt x="20" y="109"/>
                    <a:pt x="20" y="109"/>
                  </a:cubicBezTo>
                  <a:cubicBezTo>
                    <a:pt x="21" y="109"/>
                    <a:pt x="21" y="109"/>
                    <a:pt x="21" y="109"/>
                  </a:cubicBezTo>
                  <a:cubicBezTo>
                    <a:pt x="21" y="108"/>
                    <a:pt x="21" y="108"/>
                    <a:pt x="21" y="108"/>
                  </a:cubicBezTo>
                  <a:cubicBezTo>
                    <a:pt x="22" y="108"/>
                    <a:pt x="22" y="108"/>
                    <a:pt x="22" y="108"/>
                  </a:cubicBezTo>
                  <a:cubicBezTo>
                    <a:pt x="23" y="108"/>
                    <a:pt x="23" y="108"/>
                    <a:pt x="23" y="108"/>
                  </a:cubicBezTo>
                  <a:cubicBezTo>
                    <a:pt x="23" y="108"/>
                    <a:pt x="23" y="108"/>
                    <a:pt x="23" y="108"/>
                  </a:cubicBezTo>
                  <a:cubicBezTo>
                    <a:pt x="23" y="108"/>
                    <a:pt x="23" y="108"/>
                    <a:pt x="23" y="108"/>
                  </a:cubicBezTo>
                  <a:cubicBezTo>
                    <a:pt x="24" y="108"/>
                    <a:pt x="24" y="108"/>
                    <a:pt x="24" y="108"/>
                  </a:cubicBezTo>
                  <a:cubicBezTo>
                    <a:pt x="23" y="108"/>
                    <a:pt x="23" y="108"/>
                    <a:pt x="23" y="108"/>
                  </a:cubicBezTo>
                  <a:cubicBezTo>
                    <a:pt x="24" y="109"/>
                    <a:pt x="24" y="109"/>
                    <a:pt x="24" y="109"/>
                  </a:cubicBezTo>
                  <a:cubicBezTo>
                    <a:pt x="25" y="109"/>
                    <a:pt x="25" y="109"/>
                    <a:pt x="25" y="109"/>
                  </a:cubicBezTo>
                  <a:cubicBezTo>
                    <a:pt x="26" y="109"/>
                    <a:pt x="26" y="109"/>
                    <a:pt x="26" y="109"/>
                  </a:cubicBezTo>
                  <a:cubicBezTo>
                    <a:pt x="26" y="109"/>
                    <a:pt x="26" y="109"/>
                    <a:pt x="26" y="109"/>
                  </a:cubicBezTo>
                  <a:cubicBezTo>
                    <a:pt x="25" y="110"/>
                    <a:pt x="25" y="110"/>
                    <a:pt x="25" y="110"/>
                  </a:cubicBezTo>
                  <a:cubicBezTo>
                    <a:pt x="24" y="109"/>
                    <a:pt x="24" y="109"/>
                    <a:pt x="24" y="109"/>
                  </a:cubicBezTo>
                  <a:cubicBezTo>
                    <a:pt x="24" y="110"/>
                    <a:pt x="24" y="110"/>
                    <a:pt x="24" y="110"/>
                  </a:cubicBezTo>
                  <a:cubicBezTo>
                    <a:pt x="24" y="110"/>
                    <a:pt x="24" y="110"/>
                    <a:pt x="24" y="110"/>
                  </a:cubicBezTo>
                  <a:cubicBezTo>
                    <a:pt x="25" y="111"/>
                    <a:pt x="25" y="111"/>
                    <a:pt x="25" y="111"/>
                  </a:cubicBezTo>
                  <a:cubicBezTo>
                    <a:pt x="25" y="110"/>
                    <a:pt x="25" y="110"/>
                    <a:pt x="25" y="110"/>
                  </a:cubicBezTo>
                  <a:cubicBezTo>
                    <a:pt x="26" y="110"/>
                    <a:pt x="26" y="110"/>
                    <a:pt x="26" y="110"/>
                  </a:cubicBezTo>
                  <a:cubicBezTo>
                    <a:pt x="26" y="110"/>
                    <a:pt x="26" y="110"/>
                    <a:pt x="26" y="110"/>
                  </a:cubicBezTo>
                  <a:cubicBezTo>
                    <a:pt x="27" y="110"/>
                    <a:pt x="27" y="110"/>
                    <a:pt x="27" y="110"/>
                  </a:cubicBezTo>
                  <a:cubicBezTo>
                    <a:pt x="27" y="110"/>
                    <a:pt x="27" y="110"/>
                    <a:pt x="27" y="110"/>
                  </a:cubicBezTo>
                  <a:cubicBezTo>
                    <a:pt x="28" y="110"/>
                    <a:pt x="28" y="110"/>
                    <a:pt x="28" y="110"/>
                  </a:cubicBezTo>
                  <a:cubicBezTo>
                    <a:pt x="28" y="111"/>
                    <a:pt x="28" y="111"/>
                    <a:pt x="28" y="111"/>
                  </a:cubicBezTo>
                  <a:cubicBezTo>
                    <a:pt x="29" y="111"/>
                    <a:pt x="29" y="111"/>
                    <a:pt x="29" y="111"/>
                  </a:cubicBezTo>
                  <a:cubicBezTo>
                    <a:pt x="30" y="112"/>
                    <a:pt x="30" y="112"/>
                    <a:pt x="30" y="112"/>
                  </a:cubicBezTo>
                  <a:cubicBezTo>
                    <a:pt x="31" y="112"/>
                    <a:pt x="32" y="112"/>
                    <a:pt x="32" y="112"/>
                  </a:cubicBezTo>
                  <a:cubicBezTo>
                    <a:pt x="33" y="112"/>
                    <a:pt x="33" y="112"/>
                    <a:pt x="33" y="112"/>
                  </a:cubicBezTo>
                  <a:cubicBezTo>
                    <a:pt x="33" y="111"/>
                    <a:pt x="34" y="111"/>
                    <a:pt x="34" y="110"/>
                  </a:cubicBezTo>
                  <a:cubicBezTo>
                    <a:pt x="34" y="111"/>
                    <a:pt x="34" y="111"/>
                    <a:pt x="34" y="111"/>
                  </a:cubicBezTo>
                  <a:cubicBezTo>
                    <a:pt x="35" y="111"/>
                    <a:pt x="35" y="110"/>
                    <a:pt x="36" y="110"/>
                  </a:cubicBezTo>
                  <a:cubicBezTo>
                    <a:pt x="36" y="110"/>
                    <a:pt x="36" y="110"/>
                    <a:pt x="36" y="110"/>
                  </a:cubicBezTo>
                  <a:cubicBezTo>
                    <a:pt x="38" y="108"/>
                    <a:pt x="38" y="108"/>
                    <a:pt x="38" y="108"/>
                  </a:cubicBezTo>
                  <a:cubicBezTo>
                    <a:pt x="38" y="108"/>
                    <a:pt x="38" y="108"/>
                    <a:pt x="38" y="108"/>
                  </a:cubicBezTo>
                  <a:cubicBezTo>
                    <a:pt x="37" y="109"/>
                    <a:pt x="37" y="110"/>
                    <a:pt x="36" y="111"/>
                  </a:cubicBezTo>
                  <a:cubicBezTo>
                    <a:pt x="35" y="111"/>
                    <a:pt x="35" y="111"/>
                    <a:pt x="35" y="111"/>
                  </a:cubicBezTo>
                  <a:cubicBezTo>
                    <a:pt x="35" y="112"/>
                    <a:pt x="34" y="113"/>
                    <a:pt x="34" y="113"/>
                  </a:cubicBezTo>
                  <a:cubicBezTo>
                    <a:pt x="34" y="114"/>
                    <a:pt x="34" y="114"/>
                    <a:pt x="34" y="114"/>
                  </a:cubicBezTo>
                  <a:cubicBezTo>
                    <a:pt x="34" y="115"/>
                    <a:pt x="34" y="115"/>
                    <a:pt x="34" y="115"/>
                  </a:cubicBezTo>
                  <a:cubicBezTo>
                    <a:pt x="33" y="114"/>
                    <a:pt x="33" y="114"/>
                    <a:pt x="33" y="114"/>
                  </a:cubicBezTo>
                  <a:cubicBezTo>
                    <a:pt x="33" y="115"/>
                    <a:pt x="32" y="115"/>
                    <a:pt x="31" y="115"/>
                  </a:cubicBezTo>
                  <a:cubicBezTo>
                    <a:pt x="31" y="114"/>
                    <a:pt x="31" y="114"/>
                    <a:pt x="31" y="114"/>
                  </a:cubicBezTo>
                  <a:cubicBezTo>
                    <a:pt x="30" y="114"/>
                    <a:pt x="29" y="114"/>
                    <a:pt x="28" y="114"/>
                  </a:cubicBezTo>
                  <a:cubicBezTo>
                    <a:pt x="27" y="114"/>
                    <a:pt x="26" y="114"/>
                    <a:pt x="24" y="115"/>
                  </a:cubicBezTo>
                  <a:cubicBezTo>
                    <a:pt x="24" y="115"/>
                    <a:pt x="24" y="115"/>
                    <a:pt x="24" y="115"/>
                  </a:cubicBezTo>
                  <a:cubicBezTo>
                    <a:pt x="25" y="116"/>
                    <a:pt x="25" y="116"/>
                    <a:pt x="25" y="116"/>
                  </a:cubicBezTo>
                  <a:cubicBezTo>
                    <a:pt x="24" y="117"/>
                    <a:pt x="24" y="117"/>
                    <a:pt x="24" y="117"/>
                  </a:cubicBezTo>
                  <a:cubicBezTo>
                    <a:pt x="23" y="117"/>
                    <a:pt x="23" y="117"/>
                    <a:pt x="22" y="117"/>
                  </a:cubicBezTo>
                  <a:cubicBezTo>
                    <a:pt x="22" y="117"/>
                    <a:pt x="22" y="118"/>
                    <a:pt x="22" y="119"/>
                  </a:cubicBezTo>
                  <a:cubicBezTo>
                    <a:pt x="21" y="120"/>
                    <a:pt x="21" y="120"/>
                    <a:pt x="20" y="121"/>
                  </a:cubicBezTo>
                  <a:cubicBezTo>
                    <a:pt x="20" y="121"/>
                    <a:pt x="20" y="121"/>
                    <a:pt x="20" y="121"/>
                  </a:cubicBezTo>
                  <a:cubicBezTo>
                    <a:pt x="19" y="121"/>
                    <a:pt x="19" y="121"/>
                    <a:pt x="19" y="121"/>
                  </a:cubicBezTo>
                  <a:cubicBezTo>
                    <a:pt x="19" y="122"/>
                    <a:pt x="19" y="122"/>
                    <a:pt x="19" y="122"/>
                  </a:cubicBezTo>
                  <a:cubicBezTo>
                    <a:pt x="19" y="122"/>
                    <a:pt x="19" y="122"/>
                    <a:pt x="19" y="122"/>
                  </a:cubicBezTo>
                  <a:cubicBezTo>
                    <a:pt x="19" y="122"/>
                    <a:pt x="19" y="122"/>
                    <a:pt x="19" y="122"/>
                  </a:cubicBezTo>
                  <a:cubicBezTo>
                    <a:pt x="19" y="122"/>
                    <a:pt x="19" y="122"/>
                    <a:pt x="19" y="122"/>
                  </a:cubicBezTo>
                  <a:cubicBezTo>
                    <a:pt x="18" y="122"/>
                    <a:pt x="18" y="122"/>
                    <a:pt x="18" y="122"/>
                  </a:cubicBezTo>
                  <a:cubicBezTo>
                    <a:pt x="18" y="123"/>
                    <a:pt x="18" y="123"/>
                    <a:pt x="18" y="123"/>
                  </a:cubicBezTo>
                  <a:cubicBezTo>
                    <a:pt x="17" y="124"/>
                    <a:pt x="17" y="124"/>
                    <a:pt x="17" y="124"/>
                  </a:cubicBezTo>
                  <a:cubicBezTo>
                    <a:pt x="17" y="124"/>
                    <a:pt x="17" y="124"/>
                    <a:pt x="17" y="124"/>
                  </a:cubicBezTo>
                  <a:cubicBezTo>
                    <a:pt x="16" y="125"/>
                    <a:pt x="16" y="125"/>
                    <a:pt x="16" y="125"/>
                  </a:cubicBezTo>
                  <a:cubicBezTo>
                    <a:pt x="15" y="125"/>
                    <a:pt x="15" y="125"/>
                    <a:pt x="15" y="125"/>
                  </a:cubicBezTo>
                  <a:cubicBezTo>
                    <a:pt x="15" y="126"/>
                    <a:pt x="15" y="126"/>
                    <a:pt x="15" y="126"/>
                  </a:cubicBezTo>
                  <a:cubicBezTo>
                    <a:pt x="14" y="126"/>
                    <a:pt x="14" y="126"/>
                    <a:pt x="14" y="126"/>
                  </a:cubicBezTo>
                  <a:cubicBezTo>
                    <a:pt x="13" y="126"/>
                    <a:pt x="13" y="126"/>
                    <a:pt x="13" y="126"/>
                  </a:cubicBezTo>
                  <a:cubicBezTo>
                    <a:pt x="13" y="127"/>
                    <a:pt x="13" y="127"/>
                    <a:pt x="13" y="127"/>
                  </a:cubicBezTo>
                  <a:cubicBezTo>
                    <a:pt x="13" y="128"/>
                    <a:pt x="13" y="128"/>
                    <a:pt x="13" y="128"/>
                  </a:cubicBezTo>
                  <a:cubicBezTo>
                    <a:pt x="14" y="128"/>
                    <a:pt x="14" y="128"/>
                    <a:pt x="14" y="128"/>
                  </a:cubicBezTo>
                  <a:cubicBezTo>
                    <a:pt x="14" y="127"/>
                    <a:pt x="14" y="127"/>
                    <a:pt x="14" y="127"/>
                  </a:cubicBezTo>
                  <a:cubicBezTo>
                    <a:pt x="14" y="127"/>
                    <a:pt x="14" y="127"/>
                    <a:pt x="14" y="127"/>
                  </a:cubicBezTo>
                  <a:cubicBezTo>
                    <a:pt x="16" y="127"/>
                    <a:pt x="16" y="127"/>
                    <a:pt x="16" y="127"/>
                  </a:cubicBezTo>
                  <a:cubicBezTo>
                    <a:pt x="17" y="129"/>
                    <a:pt x="17" y="129"/>
                    <a:pt x="17" y="129"/>
                  </a:cubicBezTo>
                  <a:cubicBezTo>
                    <a:pt x="17" y="128"/>
                    <a:pt x="17" y="128"/>
                    <a:pt x="17" y="128"/>
                  </a:cubicBezTo>
                  <a:cubicBezTo>
                    <a:pt x="17" y="128"/>
                    <a:pt x="17" y="128"/>
                    <a:pt x="17" y="128"/>
                  </a:cubicBezTo>
                  <a:cubicBezTo>
                    <a:pt x="18" y="128"/>
                    <a:pt x="18" y="128"/>
                    <a:pt x="18" y="128"/>
                  </a:cubicBezTo>
                  <a:cubicBezTo>
                    <a:pt x="17" y="127"/>
                    <a:pt x="17" y="127"/>
                    <a:pt x="17" y="127"/>
                  </a:cubicBezTo>
                  <a:cubicBezTo>
                    <a:pt x="18" y="126"/>
                    <a:pt x="18" y="126"/>
                    <a:pt x="18" y="126"/>
                  </a:cubicBezTo>
                  <a:cubicBezTo>
                    <a:pt x="18" y="127"/>
                    <a:pt x="18" y="127"/>
                    <a:pt x="18" y="127"/>
                  </a:cubicBezTo>
                  <a:cubicBezTo>
                    <a:pt x="19" y="126"/>
                    <a:pt x="19" y="126"/>
                    <a:pt x="19" y="126"/>
                  </a:cubicBezTo>
                  <a:cubicBezTo>
                    <a:pt x="19" y="126"/>
                    <a:pt x="19" y="126"/>
                    <a:pt x="19" y="126"/>
                  </a:cubicBezTo>
                  <a:cubicBezTo>
                    <a:pt x="20" y="126"/>
                    <a:pt x="20" y="126"/>
                    <a:pt x="20" y="126"/>
                  </a:cubicBezTo>
                  <a:cubicBezTo>
                    <a:pt x="20" y="125"/>
                    <a:pt x="20" y="125"/>
                    <a:pt x="20" y="125"/>
                  </a:cubicBezTo>
                  <a:cubicBezTo>
                    <a:pt x="21" y="124"/>
                    <a:pt x="21" y="124"/>
                    <a:pt x="21" y="124"/>
                  </a:cubicBezTo>
                  <a:cubicBezTo>
                    <a:pt x="21" y="125"/>
                    <a:pt x="21" y="125"/>
                    <a:pt x="21" y="125"/>
                  </a:cubicBezTo>
                  <a:cubicBezTo>
                    <a:pt x="22" y="125"/>
                    <a:pt x="22" y="125"/>
                    <a:pt x="22" y="125"/>
                  </a:cubicBezTo>
                  <a:cubicBezTo>
                    <a:pt x="23" y="124"/>
                    <a:pt x="23" y="124"/>
                    <a:pt x="23" y="124"/>
                  </a:cubicBezTo>
                  <a:cubicBezTo>
                    <a:pt x="24" y="124"/>
                    <a:pt x="24" y="124"/>
                    <a:pt x="24" y="124"/>
                  </a:cubicBezTo>
                  <a:cubicBezTo>
                    <a:pt x="24" y="125"/>
                    <a:pt x="24" y="125"/>
                    <a:pt x="24" y="125"/>
                  </a:cubicBezTo>
                  <a:cubicBezTo>
                    <a:pt x="25" y="124"/>
                    <a:pt x="25" y="124"/>
                    <a:pt x="25" y="124"/>
                  </a:cubicBezTo>
                  <a:cubicBezTo>
                    <a:pt x="24" y="124"/>
                    <a:pt x="24" y="124"/>
                    <a:pt x="24" y="124"/>
                  </a:cubicBezTo>
                  <a:cubicBezTo>
                    <a:pt x="24" y="124"/>
                    <a:pt x="24" y="124"/>
                    <a:pt x="24" y="124"/>
                  </a:cubicBezTo>
                  <a:cubicBezTo>
                    <a:pt x="24" y="123"/>
                    <a:pt x="24" y="123"/>
                    <a:pt x="24" y="123"/>
                  </a:cubicBezTo>
                  <a:cubicBezTo>
                    <a:pt x="25" y="123"/>
                    <a:pt x="25" y="123"/>
                    <a:pt x="25" y="123"/>
                  </a:cubicBezTo>
                  <a:cubicBezTo>
                    <a:pt x="25" y="124"/>
                    <a:pt x="25" y="124"/>
                    <a:pt x="25" y="124"/>
                  </a:cubicBezTo>
                  <a:cubicBezTo>
                    <a:pt x="25" y="124"/>
                    <a:pt x="25" y="124"/>
                    <a:pt x="25" y="124"/>
                  </a:cubicBezTo>
                  <a:cubicBezTo>
                    <a:pt x="25" y="124"/>
                    <a:pt x="25" y="124"/>
                    <a:pt x="25" y="124"/>
                  </a:cubicBezTo>
                  <a:cubicBezTo>
                    <a:pt x="25" y="125"/>
                    <a:pt x="25" y="125"/>
                    <a:pt x="25" y="125"/>
                  </a:cubicBezTo>
                  <a:cubicBezTo>
                    <a:pt x="26" y="125"/>
                    <a:pt x="26" y="125"/>
                    <a:pt x="26" y="125"/>
                  </a:cubicBezTo>
                  <a:cubicBezTo>
                    <a:pt x="26" y="125"/>
                    <a:pt x="26" y="125"/>
                    <a:pt x="26" y="125"/>
                  </a:cubicBezTo>
                  <a:cubicBezTo>
                    <a:pt x="28" y="126"/>
                    <a:pt x="28" y="126"/>
                    <a:pt x="28" y="126"/>
                  </a:cubicBezTo>
                  <a:cubicBezTo>
                    <a:pt x="29" y="126"/>
                    <a:pt x="29" y="126"/>
                    <a:pt x="29" y="126"/>
                  </a:cubicBezTo>
                  <a:cubicBezTo>
                    <a:pt x="29" y="125"/>
                    <a:pt x="29" y="125"/>
                    <a:pt x="29" y="125"/>
                  </a:cubicBezTo>
                  <a:cubicBezTo>
                    <a:pt x="30" y="124"/>
                    <a:pt x="30" y="124"/>
                    <a:pt x="30" y="124"/>
                  </a:cubicBezTo>
                  <a:cubicBezTo>
                    <a:pt x="30" y="124"/>
                    <a:pt x="30" y="124"/>
                    <a:pt x="30" y="124"/>
                  </a:cubicBezTo>
                  <a:cubicBezTo>
                    <a:pt x="30" y="123"/>
                    <a:pt x="30" y="123"/>
                    <a:pt x="30" y="123"/>
                  </a:cubicBezTo>
                  <a:cubicBezTo>
                    <a:pt x="30" y="123"/>
                    <a:pt x="30" y="123"/>
                    <a:pt x="30" y="123"/>
                  </a:cubicBezTo>
                  <a:cubicBezTo>
                    <a:pt x="30" y="122"/>
                    <a:pt x="30" y="122"/>
                    <a:pt x="30" y="122"/>
                  </a:cubicBezTo>
                  <a:cubicBezTo>
                    <a:pt x="30" y="121"/>
                    <a:pt x="30" y="121"/>
                    <a:pt x="30" y="121"/>
                  </a:cubicBezTo>
                  <a:cubicBezTo>
                    <a:pt x="30" y="121"/>
                    <a:pt x="30" y="121"/>
                    <a:pt x="30" y="121"/>
                  </a:cubicBezTo>
                  <a:cubicBezTo>
                    <a:pt x="31" y="121"/>
                    <a:pt x="31" y="121"/>
                    <a:pt x="31" y="121"/>
                  </a:cubicBezTo>
                  <a:cubicBezTo>
                    <a:pt x="32" y="121"/>
                    <a:pt x="32" y="121"/>
                    <a:pt x="32" y="121"/>
                  </a:cubicBezTo>
                  <a:cubicBezTo>
                    <a:pt x="32" y="121"/>
                    <a:pt x="32" y="121"/>
                    <a:pt x="32" y="121"/>
                  </a:cubicBezTo>
                  <a:cubicBezTo>
                    <a:pt x="33" y="121"/>
                    <a:pt x="33" y="121"/>
                    <a:pt x="33" y="121"/>
                  </a:cubicBezTo>
                  <a:cubicBezTo>
                    <a:pt x="33" y="120"/>
                    <a:pt x="33" y="120"/>
                    <a:pt x="33" y="120"/>
                  </a:cubicBezTo>
                  <a:cubicBezTo>
                    <a:pt x="34" y="120"/>
                    <a:pt x="34" y="120"/>
                    <a:pt x="34" y="120"/>
                  </a:cubicBezTo>
                  <a:cubicBezTo>
                    <a:pt x="35" y="120"/>
                    <a:pt x="35" y="120"/>
                    <a:pt x="35" y="120"/>
                  </a:cubicBezTo>
                  <a:cubicBezTo>
                    <a:pt x="36" y="120"/>
                    <a:pt x="37" y="121"/>
                    <a:pt x="38" y="122"/>
                  </a:cubicBezTo>
                  <a:cubicBezTo>
                    <a:pt x="38" y="122"/>
                    <a:pt x="38" y="122"/>
                    <a:pt x="38" y="122"/>
                  </a:cubicBezTo>
                  <a:cubicBezTo>
                    <a:pt x="38" y="122"/>
                    <a:pt x="38" y="122"/>
                    <a:pt x="38" y="122"/>
                  </a:cubicBezTo>
                  <a:cubicBezTo>
                    <a:pt x="38" y="122"/>
                    <a:pt x="38" y="122"/>
                    <a:pt x="38" y="122"/>
                  </a:cubicBezTo>
                  <a:cubicBezTo>
                    <a:pt x="38" y="121"/>
                    <a:pt x="38" y="121"/>
                    <a:pt x="38" y="121"/>
                  </a:cubicBezTo>
                  <a:cubicBezTo>
                    <a:pt x="39" y="121"/>
                    <a:pt x="40" y="121"/>
                    <a:pt x="41" y="122"/>
                  </a:cubicBezTo>
                  <a:cubicBezTo>
                    <a:pt x="42" y="122"/>
                    <a:pt x="42" y="122"/>
                    <a:pt x="42" y="122"/>
                  </a:cubicBezTo>
                  <a:cubicBezTo>
                    <a:pt x="42" y="121"/>
                    <a:pt x="42" y="121"/>
                    <a:pt x="42" y="121"/>
                  </a:cubicBezTo>
                  <a:cubicBezTo>
                    <a:pt x="42" y="121"/>
                    <a:pt x="42" y="121"/>
                    <a:pt x="42" y="121"/>
                  </a:cubicBezTo>
                  <a:cubicBezTo>
                    <a:pt x="41" y="120"/>
                    <a:pt x="41" y="120"/>
                    <a:pt x="41" y="120"/>
                  </a:cubicBezTo>
                  <a:cubicBezTo>
                    <a:pt x="42" y="120"/>
                    <a:pt x="42" y="120"/>
                    <a:pt x="42" y="120"/>
                  </a:cubicBezTo>
                  <a:cubicBezTo>
                    <a:pt x="42" y="120"/>
                    <a:pt x="42" y="120"/>
                    <a:pt x="42" y="120"/>
                  </a:cubicBezTo>
                  <a:cubicBezTo>
                    <a:pt x="43" y="120"/>
                    <a:pt x="43" y="120"/>
                    <a:pt x="43" y="120"/>
                  </a:cubicBezTo>
                  <a:cubicBezTo>
                    <a:pt x="43" y="120"/>
                    <a:pt x="43" y="120"/>
                    <a:pt x="43" y="120"/>
                  </a:cubicBezTo>
                  <a:cubicBezTo>
                    <a:pt x="44" y="120"/>
                    <a:pt x="44" y="120"/>
                    <a:pt x="44" y="120"/>
                  </a:cubicBezTo>
                  <a:cubicBezTo>
                    <a:pt x="45" y="120"/>
                    <a:pt x="45" y="120"/>
                    <a:pt x="45" y="120"/>
                  </a:cubicBezTo>
                  <a:cubicBezTo>
                    <a:pt x="45" y="120"/>
                    <a:pt x="45" y="120"/>
                    <a:pt x="45" y="120"/>
                  </a:cubicBezTo>
                  <a:cubicBezTo>
                    <a:pt x="46" y="119"/>
                    <a:pt x="46" y="119"/>
                    <a:pt x="47" y="119"/>
                  </a:cubicBezTo>
                  <a:cubicBezTo>
                    <a:pt x="47" y="119"/>
                    <a:pt x="47" y="119"/>
                    <a:pt x="47" y="119"/>
                  </a:cubicBezTo>
                  <a:cubicBezTo>
                    <a:pt x="46" y="118"/>
                    <a:pt x="46" y="118"/>
                    <a:pt x="46" y="118"/>
                  </a:cubicBezTo>
                  <a:cubicBezTo>
                    <a:pt x="47" y="118"/>
                    <a:pt x="47" y="119"/>
                    <a:pt x="48" y="119"/>
                  </a:cubicBezTo>
                  <a:cubicBezTo>
                    <a:pt x="48" y="119"/>
                    <a:pt x="48" y="119"/>
                    <a:pt x="48" y="119"/>
                  </a:cubicBezTo>
                  <a:cubicBezTo>
                    <a:pt x="48" y="119"/>
                    <a:pt x="48" y="119"/>
                    <a:pt x="48" y="119"/>
                  </a:cubicBezTo>
                  <a:cubicBezTo>
                    <a:pt x="49" y="119"/>
                    <a:pt x="49" y="119"/>
                    <a:pt x="49" y="119"/>
                  </a:cubicBezTo>
                  <a:cubicBezTo>
                    <a:pt x="49" y="119"/>
                    <a:pt x="49" y="119"/>
                    <a:pt x="49" y="119"/>
                  </a:cubicBezTo>
                  <a:cubicBezTo>
                    <a:pt x="49" y="119"/>
                    <a:pt x="49" y="119"/>
                    <a:pt x="49" y="119"/>
                  </a:cubicBezTo>
                  <a:cubicBezTo>
                    <a:pt x="49" y="119"/>
                    <a:pt x="49" y="119"/>
                    <a:pt x="49" y="119"/>
                  </a:cubicBezTo>
                  <a:cubicBezTo>
                    <a:pt x="50" y="119"/>
                    <a:pt x="50" y="119"/>
                    <a:pt x="50" y="119"/>
                  </a:cubicBezTo>
                  <a:cubicBezTo>
                    <a:pt x="50" y="119"/>
                    <a:pt x="50" y="119"/>
                    <a:pt x="50" y="119"/>
                  </a:cubicBezTo>
                  <a:cubicBezTo>
                    <a:pt x="50" y="119"/>
                    <a:pt x="50" y="119"/>
                    <a:pt x="50" y="119"/>
                  </a:cubicBezTo>
                  <a:cubicBezTo>
                    <a:pt x="51" y="120"/>
                    <a:pt x="51" y="120"/>
                    <a:pt x="51" y="120"/>
                  </a:cubicBezTo>
                  <a:cubicBezTo>
                    <a:pt x="52" y="119"/>
                    <a:pt x="53" y="119"/>
                    <a:pt x="55" y="118"/>
                  </a:cubicBezTo>
                  <a:cubicBezTo>
                    <a:pt x="56" y="119"/>
                    <a:pt x="58" y="119"/>
                    <a:pt x="59" y="119"/>
                  </a:cubicBezTo>
                  <a:cubicBezTo>
                    <a:pt x="60" y="118"/>
                    <a:pt x="60" y="118"/>
                    <a:pt x="60" y="118"/>
                  </a:cubicBezTo>
                  <a:cubicBezTo>
                    <a:pt x="62" y="118"/>
                    <a:pt x="62" y="118"/>
                    <a:pt x="62" y="118"/>
                  </a:cubicBezTo>
                  <a:cubicBezTo>
                    <a:pt x="63" y="117"/>
                    <a:pt x="63" y="117"/>
                    <a:pt x="63" y="117"/>
                  </a:cubicBezTo>
                  <a:cubicBezTo>
                    <a:pt x="63" y="117"/>
                    <a:pt x="63" y="117"/>
                    <a:pt x="63" y="117"/>
                  </a:cubicBezTo>
                  <a:cubicBezTo>
                    <a:pt x="64" y="117"/>
                    <a:pt x="64" y="117"/>
                    <a:pt x="64" y="117"/>
                  </a:cubicBezTo>
                  <a:cubicBezTo>
                    <a:pt x="65" y="117"/>
                    <a:pt x="65" y="117"/>
                    <a:pt x="65" y="117"/>
                  </a:cubicBezTo>
                  <a:cubicBezTo>
                    <a:pt x="64" y="116"/>
                    <a:pt x="64" y="116"/>
                    <a:pt x="64" y="116"/>
                  </a:cubicBezTo>
                  <a:cubicBezTo>
                    <a:pt x="65" y="116"/>
                    <a:pt x="65" y="116"/>
                    <a:pt x="65" y="116"/>
                  </a:cubicBezTo>
                  <a:cubicBezTo>
                    <a:pt x="65" y="115"/>
                    <a:pt x="65" y="115"/>
                    <a:pt x="65" y="115"/>
                  </a:cubicBezTo>
                  <a:cubicBezTo>
                    <a:pt x="66" y="115"/>
                    <a:pt x="66" y="115"/>
                    <a:pt x="66" y="115"/>
                  </a:cubicBezTo>
                  <a:cubicBezTo>
                    <a:pt x="67" y="114"/>
                    <a:pt x="67" y="114"/>
                    <a:pt x="67" y="114"/>
                  </a:cubicBezTo>
                  <a:cubicBezTo>
                    <a:pt x="68" y="113"/>
                    <a:pt x="68" y="113"/>
                    <a:pt x="68" y="113"/>
                  </a:cubicBezTo>
                  <a:cubicBezTo>
                    <a:pt x="67" y="112"/>
                    <a:pt x="67" y="112"/>
                    <a:pt x="67" y="112"/>
                  </a:cubicBezTo>
                  <a:cubicBezTo>
                    <a:pt x="68" y="111"/>
                    <a:pt x="68" y="111"/>
                    <a:pt x="68" y="111"/>
                  </a:cubicBezTo>
                  <a:cubicBezTo>
                    <a:pt x="68" y="111"/>
                    <a:pt x="68" y="111"/>
                    <a:pt x="68" y="111"/>
                  </a:cubicBezTo>
                  <a:cubicBezTo>
                    <a:pt x="66" y="111"/>
                    <a:pt x="65" y="112"/>
                    <a:pt x="64" y="112"/>
                  </a:cubicBezTo>
                  <a:cubicBezTo>
                    <a:pt x="63" y="112"/>
                    <a:pt x="63" y="112"/>
                    <a:pt x="63" y="112"/>
                  </a:cubicBezTo>
                  <a:cubicBezTo>
                    <a:pt x="62" y="111"/>
                    <a:pt x="62" y="111"/>
                    <a:pt x="62" y="111"/>
                  </a:cubicBezTo>
                  <a:cubicBezTo>
                    <a:pt x="62" y="112"/>
                    <a:pt x="62" y="112"/>
                    <a:pt x="62" y="112"/>
                  </a:cubicBezTo>
                  <a:cubicBezTo>
                    <a:pt x="61" y="112"/>
                    <a:pt x="61" y="112"/>
                    <a:pt x="61" y="112"/>
                  </a:cubicBezTo>
                  <a:cubicBezTo>
                    <a:pt x="61" y="111"/>
                    <a:pt x="61" y="111"/>
                    <a:pt x="61" y="111"/>
                  </a:cubicBezTo>
                  <a:cubicBezTo>
                    <a:pt x="62" y="111"/>
                    <a:pt x="62" y="111"/>
                    <a:pt x="62" y="111"/>
                  </a:cubicBezTo>
                  <a:cubicBezTo>
                    <a:pt x="62" y="111"/>
                    <a:pt x="62" y="111"/>
                    <a:pt x="62" y="111"/>
                  </a:cubicBezTo>
                  <a:cubicBezTo>
                    <a:pt x="62" y="111"/>
                    <a:pt x="62" y="111"/>
                    <a:pt x="62" y="111"/>
                  </a:cubicBezTo>
                  <a:cubicBezTo>
                    <a:pt x="61" y="111"/>
                    <a:pt x="61" y="111"/>
                    <a:pt x="61" y="111"/>
                  </a:cubicBezTo>
                  <a:cubicBezTo>
                    <a:pt x="60" y="111"/>
                    <a:pt x="60" y="111"/>
                    <a:pt x="60" y="111"/>
                  </a:cubicBezTo>
                  <a:cubicBezTo>
                    <a:pt x="60" y="110"/>
                    <a:pt x="60" y="110"/>
                    <a:pt x="60" y="110"/>
                  </a:cubicBezTo>
                  <a:cubicBezTo>
                    <a:pt x="62" y="110"/>
                    <a:pt x="62" y="110"/>
                    <a:pt x="62" y="110"/>
                  </a:cubicBezTo>
                  <a:cubicBezTo>
                    <a:pt x="63" y="110"/>
                    <a:pt x="63" y="110"/>
                    <a:pt x="63" y="110"/>
                  </a:cubicBezTo>
                  <a:cubicBezTo>
                    <a:pt x="63" y="110"/>
                    <a:pt x="63" y="110"/>
                    <a:pt x="63" y="110"/>
                  </a:cubicBezTo>
                  <a:cubicBezTo>
                    <a:pt x="64" y="109"/>
                    <a:pt x="64" y="109"/>
                    <a:pt x="64" y="109"/>
                  </a:cubicBezTo>
                  <a:cubicBezTo>
                    <a:pt x="64" y="107"/>
                    <a:pt x="64" y="107"/>
                    <a:pt x="64" y="107"/>
                  </a:cubicBezTo>
                  <a:cubicBezTo>
                    <a:pt x="63" y="108"/>
                    <a:pt x="63" y="108"/>
                    <a:pt x="62" y="108"/>
                  </a:cubicBezTo>
                  <a:cubicBezTo>
                    <a:pt x="62" y="108"/>
                    <a:pt x="62" y="108"/>
                    <a:pt x="62" y="108"/>
                  </a:cubicBezTo>
                  <a:cubicBezTo>
                    <a:pt x="63" y="107"/>
                    <a:pt x="63" y="107"/>
                    <a:pt x="63" y="107"/>
                  </a:cubicBezTo>
                  <a:cubicBezTo>
                    <a:pt x="63" y="107"/>
                    <a:pt x="63" y="107"/>
                    <a:pt x="63" y="107"/>
                  </a:cubicBezTo>
                  <a:cubicBezTo>
                    <a:pt x="64" y="107"/>
                    <a:pt x="64" y="107"/>
                    <a:pt x="64" y="107"/>
                  </a:cubicBezTo>
                  <a:cubicBezTo>
                    <a:pt x="64" y="107"/>
                    <a:pt x="64" y="107"/>
                    <a:pt x="64" y="107"/>
                  </a:cubicBezTo>
                  <a:cubicBezTo>
                    <a:pt x="65" y="107"/>
                    <a:pt x="65" y="107"/>
                    <a:pt x="65" y="107"/>
                  </a:cubicBezTo>
                  <a:cubicBezTo>
                    <a:pt x="66" y="106"/>
                    <a:pt x="66" y="106"/>
                    <a:pt x="66" y="106"/>
                  </a:cubicBezTo>
                  <a:cubicBezTo>
                    <a:pt x="66" y="106"/>
                    <a:pt x="66" y="106"/>
                    <a:pt x="66" y="106"/>
                  </a:cubicBezTo>
                  <a:cubicBezTo>
                    <a:pt x="66" y="105"/>
                    <a:pt x="66" y="105"/>
                    <a:pt x="66" y="105"/>
                  </a:cubicBezTo>
                  <a:cubicBezTo>
                    <a:pt x="66" y="105"/>
                    <a:pt x="66" y="105"/>
                    <a:pt x="66" y="105"/>
                  </a:cubicBezTo>
                  <a:cubicBezTo>
                    <a:pt x="65" y="105"/>
                    <a:pt x="65" y="105"/>
                    <a:pt x="65" y="105"/>
                  </a:cubicBezTo>
                  <a:cubicBezTo>
                    <a:pt x="65" y="105"/>
                    <a:pt x="65" y="105"/>
                    <a:pt x="65" y="105"/>
                  </a:cubicBezTo>
                  <a:cubicBezTo>
                    <a:pt x="66" y="105"/>
                    <a:pt x="66" y="105"/>
                    <a:pt x="66" y="105"/>
                  </a:cubicBezTo>
                  <a:cubicBezTo>
                    <a:pt x="65" y="104"/>
                    <a:pt x="65" y="104"/>
                    <a:pt x="65" y="104"/>
                  </a:cubicBezTo>
                  <a:cubicBezTo>
                    <a:pt x="66" y="104"/>
                    <a:pt x="66" y="105"/>
                    <a:pt x="67" y="105"/>
                  </a:cubicBezTo>
                  <a:cubicBezTo>
                    <a:pt x="67" y="105"/>
                    <a:pt x="67" y="104"/>
                    <a:pt x="68" y="104"/>
                  </a:cubicBezTo>
                  <a:cubicBezTo>
                    <a:pt x="68" y="103"/>
                    <a:pt x="68" y="103"/>
                    <a:pt x="68" y="103"/>
                  </a:cubicBezTo>
                  <a:cubicBezTo>
                    <a:pt x="69" y="103"/>
                    <a:pt x="69" y="102"/>
                    <a:pt x="69" y="101"/>
                  </a:cubicBezTo>
                  <a:cubicBezTo>
                    <a:pt x="69" y="100"/>
                    <a:pt x="69" y="102"/>
                    <a:pt x="69" y="101"/>
                  </a:cubicBezTo>
                  <a:close/>
                  <a:moveTo>
                    <a:pt x="47" y="119"/>
                  </a:moveTo>
                  <a:cubicBezTo>
                    <a:pt x="46" y="120"/>
                    <a:pt x="46" y="120"/>
                    <a:pt x="46" y="120"/>
                  </a:cubicBezTo>
                  <a:cubicBezTo>
                    <a:pt x="46" y="120"/>
                    <a:pt x="46" y="120"/>
                    <a:pt x="46" y="120"/>
                  </a:cubicBezTo>
                  <a:cubicBezTo>
                    <a:pt x="45" y="120"/>
                    <a:pt x="45" y="120"/>
                    <a:pt x="45" y="120"/>
                  </a:cubicBezTo>
                  <a:cubicBezTo>
                    <a:pt x="45" y="121"/>
                    <a:pt x="45" y="121"/>
                    <a:pt x="45" y="121"/>
                  </a:cubicBezTo>
                  <a:cubicBezTo>
                    <a:pt x="45" y="121"/>
                    <a:pt x="45" y="121"/>
                    <a:pt x="45" y="121"/>
                  </a:cubicBezTo>
                  <a:cubicBezTo>
                    <a:pt x="47" y="122"/>
                    <a:pt x="47" y="122"/>
                    <a:pt x="47" y="122"/>
                  </a:cubicBezTo>
                  <a:cubicBezTo>
                    <a:pt x="47" y="122"/>
                    <a:pt x="47" y="122"/>
                    <a:pt x="47" y="122"/>
                  </a:cubicBezTo>
                  <a:cubicBezTo>
                    <a:pt x="48" y="121"/>
                    <a:pt x="48" y="121"/>
                    <a:pt x="48" y="121"/>
                  </a:cubicBezTo>
                  <a:cubicBezTo>
                    <a:pt x="48" y="121"/>
                    <a:pt x="48" y="121"/>
                    <a:pt x="48" y="121"/>
                  </a:cubicBezTo>
                  <a:cubicBezTo>
                    <a:pt x="49" y="120"/>
                    <a:pt x="49" y="120"/>
                    <a:pt x="49" y="120"/>
                  </a:cubicBezTo>
                  <a:cubicBezTo>
                    <a:pt x="48" y="120"/>
                    <a:pt x="48" y="120"/>
                    <a:pt x="48" y="120"/>
                  </a:cubicBezTo>
                  <a:lnTo>
                    <a:pt x="47" y="119"/>
                  </a:lnTo>
                  <a:close/>
                  <a:moveTo>
                    <a:pt x="22" y="91"/>
                  </a:moveTo>
                  <a:cubicBezTo>
                    <a:pt x="22" y="91"/>
                    <a:pt x="22" y="91"/>
                    <a:pt x="22" y="91"/>
                  </a:cubicBezTo>
                  <a:cubicBezTo>
                    <a:pt x="22" y="90"/>
                    <a:pt x="22" y="90"/>
                    <a:pt x="22" y="90"/>
                  </a:cubicBezTo>
                  <a:cubicBezTo>
                    <a:pt x="22" y="90"/>
                    <a:pt x="22" y="90"/>
                    <a:pt x="22" y="90"/>
                  </a:cubicBezTo>
                  <a:cubicBezTo>
                    <a:pt x="22" y="90"/>
                    <a:pt x="22" y="90"/>
                    <a:pt x="22" y="90"/>
                  </a:cubicBezTo>
                  <a:cubicBezTo>
                    <a:pt x="22" y="90"/>
                    <a:pt x="22" y="90"/>
                    <a:pt x="22" y="90"/>
                  </a:cubicBezTo>
                  <a:lnTo>
                    <a:pt x="22" y="91"/>
                  </a:lnTo>
                  <a:close/>
                  <a:moveTo>
                    <a:pt x="34" y="26"/>
                  </a:moveTo>
                  <a:cubicBezTo>
                    <a:pt x="34" y="27"/>
                    <a:pt x="34" y="27"/>
                    <a:pt x="34" y="27"/>
                  </a:cubicBezTo>
                  <a:cubicBezTo>
                    <a:pt x="34" y="27"/>
                    <a:pt x="34" y="26"/>
                    <a:pt x="35" y="26"/>
                  </a:cubicBezTo>
                  <a:cubicBezTo>
                    <a:pt x="34" y="26"/>
                    <a:pt x="34" y="26"/>
                    <a:pt x="34" y="26"/>
                  </a:cubicBezTo>
                  <a:close/>
                  <a:moveTo>
                    <a:pt x="36" y="22"/>
                  </a:moveTo>
                  <a:cubicBezTo>
                    <a:pt x="36" y="23"/>
                    <a:pt x="36" y="23"/>
                    <a:pt x="36" y="23"/>
                  </a:cubicBezTo>
                  <a:cubicBezTo>
                    <a:pt x="37" y="23"/>
                    <a:pt x="37" y="23"/>
                    <a:pt x="37" y="23"/>
                  </a:cubicBezTo>
                  <a:cubicBezTo>
                    <a:pt x="36" y="22"/>
                    <a:pt x="36" y="22"/>
                    <a:pt x="36" y="22"/>
                  </a:cubicBezTo>
                  <a:close/>
                  <a:moveTo>
                    <a:pt x="34" y="22"/>
                  </a:moveTo>
                  <a:cubicBezTo>
                    <a:pt x="34" y="22"/>
                    <a:pt x="34" y="22"/>
                    <a:pt x="34" y="22"/>
                  </a:cubicBezTo>
                  <a:cubicBezTo>
                    <a:pt x="34" y="22"/>
                    <a:pt x="34" y="22"/>
                    <a:pt x="34" y="22"/>
                  </a:cubicBezTo>
                  <a:cubicBezTo>
                    <a:pt x="33" y="22"/>
                    <a:pt x="33" y="22"/>
                    <a:pt x="33" y="22"/>
                  </a:cubicBezTo>
                  <a:cubicBezTo>
                    <a:pt x="33" y="22"/>
                    <a:pt x="33" y="22"/>
                    <a:pt x="33" y="22"/>
                  </a:cubicBezTo>
                  <a:cubicBezTo>
                    <a:pt x="33" y="22"/>
                    <a:pt x="33" y="22"/>
                    <a:pt x="33" y="22"/>
                  </a:cubicBezTo>
                  <a:lnTo>
                    <a:pt x="34" y="22"/>
                  </a:lnTo>
                  <a:close/>
                  <a:moveTo>
                    <a:pt x="36" y="22"/>
                  </a:moveTo>
                  <a:cubicBezTo>
                    <a:pt x="35" y="22"/>
                    <a:pt x="35" y="22"/>
                    <a:pt x="35" y="22"/>
                  </a:cubicBezTo>
                  <a:cubicBezTo>
                    <a:pt x="36" y="21"/>
                    <a:pt x="36" y="21"/>
                    <a:pt x="36" y="21"/>
                  </a:cubicBezTo>
                  <a:cubicBezTo>
                    <a:pt x="35" y="21"/>
                    <a:pt x="35" y="21"/>
                    <a:pt x="35" y="21"/>
                  </a:cubicBezTo>
                  <a:cubicBezTo>
                    <a:pt x="35" y="22"/>
                    <a:pt x="35" y="22"/>
                    <a:pt x="35" y="22"/>
                  </a:cubicBezTo>
                  <a:cubicBezTo>
                    <a:pt x="35" y="22"/>
                    <a:pt x="35" y="22"/>
                    <a:pt x="35" y="22"/>
                  </a:cubicBezTo>
                  <a:cubicBezTo>
                    <a:pt x="35" y="22"/>
                    <a:pt x="35" y="22"/>
                    <a:pt x="35" y="22"/>
                  </a:cubicBezTo>
                  <a:lnTo>
                    <a:pt x="36" y="22"/>
                  </a:lnTo>
                  <a:close/>
                  <a:moveTo>
                    <a:pt x="34" y="21"/>
                  </a:moveTo>
                  <a:cubicBezTo>
                    <a:pt x="35" y="21"/>
                    <a:pt x="35" y="21"/>
                    <a:pt x="35" y="21"/>
                  </a:cubicBezTo>
                  <a:cubicBezTo>
                    <a:pt x="34" y="20"/>
                    <a:pt x="34" y="20"/>
                    <a:pt x="34" y="20"/>
                  </a:cubicBezTo>
                  <a:cubicBezTo>
                    <a:pt x="34" y="20"/>
                    <a:pt x="34" y="20"/>
                    <a:pt x="34" y="20"/>
                  </a:cubicBezTo>
                  <a:cubicBezTo>
                    <a:pt x="34" y="20"/>
                    <a:pt x="34" y="20"/>
                    <a:pt x="34" y="20"/>
                  </a:cubicBezTo>
                  <a:cubicBezTo>
                    <a:pt x="33" y="20"/>
                    <a:pt x="33" y="20"/>
                    <a:pt x="33" y="20"/>
                  </a:cubicBezTo>
                  <a:cubicBezTo>
                    <a:pt x="34" y="21"/>
                    <a:pt x="34" y="21"/>
                    <a:pt x="34" y="21"/>
                  </a:cubicBezTo>
                  <a:close/>
                  <a:moveTo>
                    <a:pt x="12" y="47"/>
                  </a:moveTo>
                  <a:cubicBezTo>
                    <a:pt x="12" y="47"/>
                    <a:pt x="12" y="47"/>
                    <a:pt x="12" y="47"/>
                  </a:cubicBezTo>
                  <a:cubicBezTo>
                    <a:pt x="12" y="46"/>
                    <a:pt x="12" y="46"/>
                    <a:pt x="12" y="46"/>
                  </a:cubicBezTo>
                  <a:cubicBezTo>
                    <a:pt x="11" y="46"/>
                    <a:pt x="11" y="46"/>
                    <a:pt x="11" y="46"/>
                  </a:cubicBezTo>
                  <a:cubicBezTo>
                    <a:pt x="11" y="47"/>
                    <a:pt x="11" y="47"/>
                    <a:pt x="11" y="47"/>
                  </a:cubicBezTo>
                  <a:cubicBezTo>
                    <a:pt x="12" y="47"/>
                    <a:pt x="12" y="47"/>
                    <a:pt x="12" y="47"/>
                  </a:cubicBezTo>
                  <a:close/>
                  <a:moveTo>
                    <a:pt x="14" y="43"/>
                  </a:moveTo>
                  <a:cubicBezTo>
                    <a:pt x="15" y="43"/>
                    <a:pt x="15" y="43"/>
                    <a:pt x="15" y="43"/>
                  </a:cubicBezTo>
                  <a:cubicBezTo>
                    <a:pt x="14" y="43"/>
                    <a:pt x="14" y="43"/>
                    <a:pt x="14" y="43"/>
                  </a:cubicBezTo>
                  <a:cubicBezTo>
                    <a:pt x="14" y="43"/>
                    <a:pt x="14" y="43"/>
                    <a:pt x="14" y="43"/>
                  </a:cubicBezTo>
                  <a:close/>
                  <a:moveTo>
                    <a:pt x="14" y="42"/>
                  </a:moveTo>
                  <a:cubicBezTo>
                    <a:pt x="14" y="43"/>
                    <a:pt x="14" y="43"/>
                    <a:pt x="14" y="43"/>
                  </a:cubicBezTo>
                  <a:cubicBezTo>
                    <a:pt x="14" y="43"/>
                    <a:pt x="14" y="43"/>
                    <a:pt x="14" y="43"/>
                  </a:cubicBezTo>
                  <a:cubicBezTo>
                    <a:pt x="14" y="42"/>
                    <a:pt x="14" y="42"/>
                    <a:pt x="14" y="42"/>
                  </a:cubicBezTo>
                  <a:cubicBezTo>
                    <a:pt x="14" y="41"/>
                    <a:pt x="14" y="41"/>
                    <a:pt x="14" y="41"/>
                  </a:cubicBezTo>
                  <a:cubicBezTo>
                    <a:pt x="14" y="41"/>
                    <a:pt x="14" y="41"/>
                    <a:pt x="14" y="41"/>
                  </a:cubicBezTo>
                  <a:cubicBezTo>
                    <a:pt x="14" y="41"/>
                    <a:pt x="14" y="41"/>
                    <a:pt x="14" y="41"/>
                  </a:cubicBezTo>
                  <a:cubicBezTo>
                    <a:pt x="14" y="42"/>
                    <a:pt x="14" y="42"/>
                    <a:pt x="14" y="42"/>
                  </a:cubicBezTo>
                  <a:close/>
                  <a:moveTo>
                    <a:pt x="19" y="61"/>
                  </a:moveTo>
                  <a:cubicBezTo>
                    <a:pt x="20" y="62"/>
                    <a:pt x="20" y="62"/>
                    <a:pt x="20" y="62"/>
                  </a:cubicBezTo>
                  <a:cubicBezTo>
                    <a:pt x="20" y="61"/>
                    <a:pt x="20" y="61"/>
                    <a:pt x="20" y="60"/>
                  </a:cubicBezTo>
                  <a:cubicBezTo>
                    <a:pt x="19" y="60"/>
                    <a:pt x="19" y="60"/>
                    <a:pt x="19" y="60"/>
                  </a:cubicBezTo>
                  <a:cubicBezTo>
                    <a:pt x="19" y="60"/>
                    <a:pt x="19" y="60"/>
                    <a:pt x="19" y="60"/>
                  </a:cubicBezTo>
                  <a:cubicBezTo>
                    <a:pt x="19" y="60"/>
                    <a:pt x="19" y="60"/>
                    <a:pt x="19" y="60"/>
                  </a:cubicBezTo>
                  <a:cubicBezTo>
                    <a:pt x="19" y="60"/>
                    <a:pt x="19" y="60"/>
                    <a:pt x="19" y="60"/>
                  </a:cubicBezTo>
                  <a:lnTo>
                    <a:pt x="19" y="61"/>
                  </a:lnTo>
                  <a:close/>
                  <a:moveTo>
                    <a:pt x="12" y="58"/>
                  </a:moveTo>
                  <a:cubicBezTo>
                    <a:pt x="12" y="58"/>
                    <a:pt x="12" y="58"/>
                    <a:pt x="12" y="58"/>
                  </a:cubicBezTo>
                  <a:cubicBezTo>
                    <a:pt x="12" y="57"/>
                    <a:pt x="12" y="57"/>
                    <a:pt x="12" y="57"/>
                  </a:cubicBezTo>
                  <a:cubicBezTo>
                    <a:pt x="12" y="57"/>
                    <a:pt x="12" y="57"/>
                    <a:pt x="12" y="57"/>
                  </a:cubicBezTo>
                  <a:cubicBezTo>
                    <a:pt x="12" y="57"/>
                    <a:pt x="12" y="57"/>
                    <a:pt x="12" y="57"/>
                  </a:cubicBezTo>
                  <a:lnTo>
                    <a:pt x="12" y="58"/>
                  </a:lnTo>
                  <a:close/>
                  <a:moveTo>
                    <a:pt x="16" y="56"/>
                  </a:moveTo>
                  <a:cubicBezTo>
                    <a:pt x="16" y="56"/>
                    <a:pt x="16" y="56"/>
                    <a:pt x="16" y="56"/>
                  </a:cubicBezTo>
                  <a:cubicBezTo>
                    <a:pt x="16" y="55"/>
                    <a:pt x="16" y="55"/>
                    <a:pt x="16" y="55"/>
                  </a:cubicBezTo>
                  <a:cubicBezTo>
                    <a:pt x="16" y="56"/>
                    <a:pt x="16" y="56"/>
                    <a:pt x="16" y="56"/>
                  </a:cubicBezTo>
                  <a:close/>
                  <a:moveTo>
                    <a:pt x="12" y="53"/>
                  </a:moveTo>
                  <a:cubicBezTo>
                    <a:pt x="12" y="52"/>
                    <a:pt x="12" y="52"/>
                    <a:pt x="12" y="52"/>
                  </a:cubicBezTo>
                  <a:cubicBezTo>
                    <a:pt x="12" y="53"/>
                    <a:pt x="12" y="53"/>
                    <a:pt x="12" y="53"/>
                  </a:cubicBezTo>
                  <a:cubicBezTo>
                    <a:pt x="12" y="53"/>
                    <a:pt x="12" y="53"/>
                    <a:pt x="12" y="53"/>
                  </a:cubicBezTo>
                  <a:close/>
                  <a:moveTo>
                    <a:pt x="7" y="53"/>
                  </a:moveTo>
                  <a:cubicBezTo>
                    <a:pt x="8" y="53"/>
                    <a:pt x="8" y="53"/>
                    <a:pt x="8" y="53"/>
                  </a:cubicBezTo>
                  <a:cubicBezTo>
                    <a:pt x="8" y="53"/>
                    <a:pt x="8" y="53"/>
                    <a:pt x="8" y="53"/>
                  </a:cubicBezTo>
                  <a:cubicBezTo>
                    <a:pt x="9" y="52"/>
                    <a:pt x="9" y="52"/>
                    <a:pt x="9" y="52"/>
                  </a:cubicBezTo>
                  <a:cubicBezTo>
                    <a:pt x="9" y="52"/>
                    <a:pt x="9" y="52"/>
                    <a:pt x="9" y="52"/>
                  </a:cubicBezTo>
                  <a:cubicBezTo>
                    <a:pt x="7" y="52"/>
                    <a:pt x="7" y="52"/>
                    <a:pt x="7" y="52"/>
                  </a:cubicBezTo>
                  <a:lnTo>
                    <a:pt x="7" y="53"/>
                  </a:lnTo>
                  <a:close/>
                  <a:moveTo>
                    <a:pt x="10" y="51"/>
                  </a:moveTo>
                  <a:cubicBezTo>
                    <a:pt x="11" y="50"/>
                    <a:pt x="11" y="50"/>
                    <a:pt x="11" y="50"/>
                  </a:cubicBezTo>
                  <a:cubicBezTo>
                    <a:pt x="10" y="50"/>
                    <a:pt x="10" y="50"/>
                    <a:pt x="10" y="50"/>
                  </a:cubicBezTo>
                  <a:cubicBezTo>
                    <a:pt x="10" y="51"/>
                    <a:pt x="10" y="51"/>
                    <a:pt x="10" y="51"/>
                  </a:cubicBezTo>
                  <a:cubicBezTo>
                    <a:pt x="9" y="51"/>
                    <a:pt x="9" y="51"/>
                    <a:pt x="9" y="51"/>
                  </a:cubicBezTo>
                  <a:cubicBezTo>
                    <a:pt x="9" y="51"/>
                    <a:pt x="9" y="51"/>
                    <a:pt x="9" y="51"/>
                  </a:cubicBezTo>
                  <a:cubicBezTo>
                    <a:pt x="9" y="52"/>
                    <a:pt x="9" y="52"/>
                    <a:pt x="9" y="52"/>
                  </a:cubicBezTo>
                  <a:cubicBezTo>
                    <a:pt x="10" y="51"/>
                    <a:pt x="10" y="51"/>
                    <a:pt x="10" y="51"/>
                  </a:cubicBezTo>
                  <a:close/>
                  <a:moveTo>
                    <a:pt x="46" y="8"/>
                  </a:moveTo>
                  <a:cubicBezTo>
                    <a:pt x="46" y="8"/>
                    <a:pt x="46" y="8"/>
                    <a:pt x="46" y="8"/>
                  </a:cubicBezTo>
                  <a:cubicBezTo>
                    <a:pt x="46" y="9"/>
                    <a:pt x="46" y="9"/>
                    <a:pt x="46" y="9"/>
                  </a:cubicBezTo>
                  <a:cubicBezTo>
                    <a:pt x="46" y="9"/>
                    <a:pt x="46" y="9"/>
                    <a:pt x="46" y="9"/>
                  </a:cubicBezTo>
                  <a:lnTo>
                    <a:pt x="46" y="8"/>
                  </a:lnTo>
                  <a:close/>
                  <a:moveTo>
                    <a:pt x="47" y="7"/>
                  </a:moveTo>
                  <a:cubicBezTo>
                    <a:pt x="47" y="8"/>
                    <a:pt x="47" y="8"/>
                    <a:pt x="47" y="8"/>
                  </a:cubicBezTo>
                  <a:cubicBezTo>
                    <a:pt x="47" y="8"/>
                    <a:pt x="47" y="8"/>
                    <a:pt x="47" y="8"/>
                  </a:cubicBezTo>
                  <a:cubicBezTo>
                    <a:pt x="47" y="7"/>
                    <a:pt x="47" y="7"/>
                    <a:pt x="47" y="7"/>
                  </a:cubicBezTo>
                  <a:cubicBezTo>
                    <a:pt x="47" y="7"/>
                    <a:pt x="47" y="7"/>
                    <a:pt x="47" y="7"/>
                  </a:cubicBezTo>
                  <a:close/>
                  <a:moveTo>
                    <a:pt x="48" y="5"/>
                  </a:moveTo>
                  <a:cubicBezTo>
                    <a:pt x="48" y="5"/>
                    <a:pt x="48" y="5"/>
                    <a:pt x="48" y="5"/>
                  </a:cubicBezTo>
                  <a:cubicBezTo>
                    <a:pt x="48" y="5"/>
                    <a:pt x="48" y="5"/>
                    <a:pt x="48" y="5"/>
                  </a:cubicBezTo>
                  <a:cubicBezTo>
                    <a:pt x="47" y="5"/>
                    <a:pt x="47" y="5"/>
                    <a:pt x="47" y="5"/>
                  </a:cubicBezTo>
                  <a:lnTo>
                    <a:pt x="48" y="5"/>
                  </a:lnTo>
                  <a:close/>
                  <a:moveTo>
                    <a:pt x="49" y="2"/>
                  </a:moveTo>
                  <a:cubicBezTo>
                    <a:pt x="48" y="2"/>
                    <a:pt x="48" y="2"/>
                    <a:pt x="48" y="2"/>
                  </a:cubicBezTo>
                  <a:cubicBezTo>
                    <a:pt x="48" y="3"/>
                    <a:pt x="48" y="3"/>
                    <a:pt x="48" y="3"/>
                  </a:cubicBezTo>
                  <a:cubicBezTo>
                    <a:pt x="48" y="3"/>
                    <a:pt x="48" y="3"/>
                    <a:pt x="48" y="3"/>
                  </a:cubicBezTo>
                  <a:cubicBezTo>
                    <a:pt x="49" y="3"/>
                    <a:pt x="49" y="3"/>
                    <a:pt x="49" y="3"/>
                  </a:cubicBezTo>
                  <a:cubicBezTo>
                    <a:pt x="49" y="2"/>
                    <a:pt x="49" y="2"/>
                    <a:pt x="49" y="2"/>
                  </a:cubicBezTo>
                  <a:cubicBezTo>
                    <a:pt x="49" y="2"/>
                    <a:pt x="49" y="2"/>
                    <a:pt x="49" y="2"/>
                  </a:cubicBezTo>
                  <a:close/>
                  <a:moveTo>
                    <a:pt x="48" y="1"/>
                  </a:moveTo>
                  <a:cubicBezTo>
                    <a:pt x="49" y="1"/>
                    <a:pt x="49" y="1"/>
                    <a:pt x="49" y="1"/>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1"/>
                    <a:pt x="48" y="1"/>
                  </a:cubicBezTo>
                  <a:cubicBezTo>
                    <a:pt x="49" y="1"/>
                    <a:pt x="49" y="1"/>
                    <a:pt x="49" y="1"/>
                  </a:cubicBezTo>
                  <a:lnTo>
                    <a:pt x="48" y="1"/>
                  </a:lnTo>
                  <a:close/>
                  <a:moveTo>
                    <a:pt x="4" y="46"/>
                  </a:moveTo>
                  <a:cubicBezTo>
                    <a:pt x="4" y="46"/>
                    <a:pt x="4" y="46"/>
                    <a:pt x="4" y="46"/>
                  </a:cubicBezTo>
                  <a:cubicBezTo>
                    <a:pt x="3" y="47"/>
                    <a:pt x="3" y="47"/>
                    <a:pt x="3" y="47"/>
                  </a:cubicBezTo>
                  <a:cubicBezTo>
                    <a:pt x="4" y="47"/>
                    <a:pt x="4" y="47"/>
                    <a:pt x="4" y="47"/>
                  </a:cubicBezTo>
                  <a:cubicBezTo>
                    <a:pt x="5" y="46"/>
                    <a:pt x="5" y="46"/>
                    <a:pt x="5" y="46"/>
                  </a:cubicBezTo>
                  <a:cubicBezTo>
                    <a:pt x="4" y="46"/>
                    <a:pt x="4" y="46"/>
                    <a:pt x="4" y="46"/>
                  </a:cubicBezTo>
                  <a:close/>
                  <a:moveTo>
                    <a:pt x="6" y="41"/>
                  </a:moveTo>
                  <a:cubicBezTo>
                    <a:pt x="5" y="41"/>
                    <a:pt x="5" y="41"/>
                    <a:pt x="5" y="41"/>
                  </a:cubicBezTo>
                  <a:cubicBezTo>
                    <a:pt x="5" y="41"/>
                    <a:pt x="5" y="41"/>
                    <a:pt x="5" y="41"/>
                  </a:cubicBezTo>
                  <a:cubicBezTo>
                    <a:pt x="6" y="42"/>
                    <a:pt x="6" y="42"/>
                    <a:pt x="6" y="42"/>
                  </a:cubicBezTo>
                  <a:cubicBezTo>
                    <a:pt x="6" y="42"/>
                    <a:pt x="6" y="42"/>
                    <a:pt x="6" y="42"/>
                  </a:cubicBezTo>
                  <a:cubicBezTo>
                    <a:pt x="6" y="41"/>
                    <a:pt x="6" y="41"/>
                    <a:pt x="6" y="41"/>
                  </a:cubicBezTo>
                  <a:cubicBezTo>
                    <a:pt x="6" y="41"/>
                    <a:pt x="6" y="41"/>
                    <a:pt x="6" y="41"/>
                  </a:cubicBezTo>
                  <a:close/>
                  <a:moveTo>
                    <a:pt x="9" y="33"/>
                  </a:moveTo>
                  <a:cubicBezTo>
                    <a:pt x="9" y="32"/>
                    <a:pt x="9" y="32"/>
                    <a:pt x="9" y="32"/>
                  </a:cubicBezTo>
                  <a:cubicBezTo>
                    <a:pt x="9" y="32"/>
                    <a:pt x="9" y="32"/>
                    <a:pt x="9" y="32"/>
                  </a:cubicBezTo>
                  <a:cubicBezTo>
                    <a:pt x="9" y="32"/>
                    <a:pt x="9" y="32"/>
                    <a:pt x="9" y="32"/>
                  </a:cubicBezTo>
                  <a:lnTo>
                    <a:pt x="9" y="33"/>
                  </a:lnTo>
                  <a:close/>
                  <a:moveTo>
                    <a:pt x="32" y="27"/>
                  </a:moveTo>
                  <a:cubicBezTo>
                    <a:pt x="33" y="26"/>
                    <a:pt x="33" y="26"/>
                    <a:pt x="33" y="26"/>
                  </a:cubicBezTo>
                  <a:cubicBezTo>
                    <a:pt x="33" y="26"/>
                    <a:pt x="33" y="26"/>
                    <a:pt x="33" y="26"/>
                  </a:cubicBezTo>
                  <a:cubicBezTo>
                    <a:pt x="32" y="26"/>
                    <a:pt x="32" y="26"/>
                    <a:pt x="32" y="26"/>
                  </a:cubicBezTo>
                  <a:cubicBezTo>
                    <a:pt x="33" y="26"/>
                    <a:pt x="33" y="26"/>
                    <a:pt x="33" y="26"/>
                  </a:cubicBezTo>
                  <a:cubicBezTo>
                    <a:pt x="32" y="25"/>
                    <a:pt x="32" y="25"/>
                    <a:pt x="32" y="25"/>
                  </a:cubicBezTo>
                  <a:cubicBezTo>
                    <a:pt x="32" y="25"/>
                    <a:pt x="32" y="25"/>
                    <a:pt x="32" y="25"/>
                  </a:cubicBezTo>
                  <a:cubicBezTo>
                    <a:pt x="31" y="25"/>
                    <a:pt x="31" y="25"/>
                    <a:pt x="31" y="25"/>
                  </a:cubicBezTo>
                  <a:cubicBezTo>
                    <a:pt x="31" y="25"/>
                    <a:pt x="31" y="25"/>
                    <a:pt x="31" y="25"/>
                  </a:cubicBezTo>
                  <a:cubicBezTo>
                    <a:pt x="32" y="26"/>
                    <a:pt x="32" y="26"/>
                    <a:pt x="32" y="26"/>
                  </a:cubicBezTo>
                  <a:lnTo>
                    <a:pt x="32" y="27"/>
                  </a:lnTo>
                  <a:close/>
                  <a:moveTo>
                    <a:pt x="32" y="24"/>
                  </a:moveTo>
                  <a:cubicBezTo>
                    <a:pt x="32" y="24"/>
                    <a:pt x="32" y="24"/>
                    <a:pt x="32" y="24"/>
                  </a:cubicBezTo>
                  <a:cubicBezTo>
                    <a:pt x="32" y="24"/>
                    <a:pt x="32" y="24"/>
                    <a:pt x="32" y="24"/>
                  </a:cubicBezTo>
                  <a:cubicBezTo>
                    <a:pt x="33" y="24"/>
                    <a:pt x="33" y="24"/>
                    <a:pt x="33" y="24"/>
                  </a:cubicBezTo>
                  <a:cubicBezTo>
                    <a:pt x="32" y="24"/>
                    <a:pt x="32" y="24"/>
                    <a:pt x="32" y="24"/>
                  </a:cubicBezTo>
                  <a:cubicBezTo>
                    <a:pt x="33" y="25"/>
                    <a:pt x="33" y="25"/>
                    <a:pt x="33" y="25"/>
                  </a:cubicBezTo>
                  <a:cubicBezTo>
                    <a:pt x="33" y="25"/>
                    <a:pt x="33" y="25"/>
                    <a:pt x="33" y="25"/>
                  </a:cubicBezTo>
                  <a:cubicBezTo>
                    <a:pt x="33" y="25"/>
                    <a:pt x="33" y="25"/>
                    <a:pt x="33" y="25"/>
                  </a:cubicBezTo>
                  <a:cubicBezTo>
                    <a:pt x="34" y="24"/>
                    <a:pt x="34" y="24"/>
                    <a:pt x="34" y="24"/>
                  </a:cubicBezTo>
                  <a:cubicBezTo>
                    <a:pt x="34" y="25"/>
                    <a:pt x="34" y="25"/>
                    <a:pt x="34" y="25"/>
                  </a:cubicBezTo>
                  <a:cubicBezTo>
                    <a:pt x="35" y="25"/>
                    <a:pt x="35" y="25"/>
                    <a:pt x="35" y="25"/>
                  </a:cubicBezTo>
                  <a:cubicBezTo>
                    <a:pt x="36" y="25"/>
                    <a:pt x="36" y="25"/>
                    <a:pt x="36" y="25"/>
                  </a:cubicBezTo>
                  <a:cubicBezTo>
                    <a:pt x="36" y="24"/>
                    <a:pt x="36" y="24"/>
                    <a:pt x="36" y="24"/>
                  </a:cubicBezTo>
                  <a:cubicBezTo>
                    <a:pt x="35" y="25"/>
                    <a:pt x="35" y="25"/>
                    <a:pt x="35" y="25"/>
                  </a:cubicBezTo>
                  <a:cubicBezTo>
                    <a:pt x="35" y="24"/>
                    <a:pt x="35" y="24"/>
                    <a:pt x="35" y="24"/>
                  </a:cubicBezTo>
                  <a:cubicBezTo>
                    <a:pt x="35" y="24"/>
                    <a:pt x="35" y="24"/>
                    <a:pt x="35" y="24"/>
                  </a:cubicBezTo>
                  <a:cubicBezTo>
                    <a:pt x="34" y="24"/>
                    <a:pt x="34" y="24"/>
                    <a:pt x="34" y="24"/>
                  </a:cubicBezTo>
                  <a:cubicBezTo>
                    <a:pt x="34" y="24"/>
                    <a:pt x="34" y="24"/>
                    <a:pt x="34" y="24"/>
                  </a:cubicBezTo>
                  <a:cubicBezTo>
                    <a:pt x="33" y="24"/>
                    <a:pt x="33" y="24"/>
                    <a:pt x="33" y="24"/>
                  </a:cubicBezTo>
                  <a:cubicBezTo>
                    <a:pt x="33" y="24"/>
                    <a:pt x="33" y="24"/>
                    <a:pt x="33" y="24"/>
                  </a:cubicBezTo>
                  <a:cubicBezTo>
                    <a:pt x="34" y="23"/>
                    <a:pt x="34" y="23"/>
                    <a:pt x="34" y="23"/>
                  </a:cubicBezTo>
                  <a:cubicBezTo>
                    <a:pt x="33" y="23"/>
                    <a:pt x="33" y="23"/>
                    <a:pt x="33" y="23"/>
                  </a:cubicBezTo>
                  <a:cubicBezTo>
                    <a:pt x="33" y="22"/>
                    <a:pt x="33" y="22"/>
                    <a:pt x="33" y="22"/>
                  </a:cubicBezTo>
                  <a:cubicBezTo>
                    <a:pt x="33" y="22"/>
                    <a:pt x="33" y="22"/>
                    <a:pt x="32" y="22"/>
                  </a:cubicBezTo>
                  <a:cubicBezTo>
                    <a:pt x="32" y="22"/>
                    <a:pt x="32" y="22"/>
                    <a:pt x="32" y="22"/>
                  </a:cubicBezTo>
                  <a:cubicBezTo>
                    <a:pt x="32" y="23"/>
                    <a:pt x="32" y="23"/>
                    <a:pt x="32" y="24"/>
                  </a:cubicBezTo>
                  <a:cubicBezTo>
                    <a:pt x="32" y="24"/>
                    <a:pt x="32" y="24"/>
                    <a:pt x="32" y="24"/>
                  </a:cubicBezTo>
                  <a:close/>
                  <a:moveTo>
                    <a:pt x="36" y="22"/>
                  </a:moveTo>
                  <a:cubicBezTo>
                    <a:pt x="36" y="21"/>
                    <a:pt x="36" y="21"/>
                    <a:pt x="36" y="21"/>
                  </a:cubicBezTo>
                  <a:cubicBezTo>
                    <a:pt x="37" y="21"/>
                    <a:pt x="37" y="21"/>
                    <a:pt x="37" y="21"/>
                  </a:cubicBezTo>
                  <a:cubicBezTo>
                    <a:pt x="37" y="21"/>
                    <a:pt x="37" y="21"/>
                    <a:pt x="37" y="21"/>
                  </a:cubicBezTo>
                  <a:cubicBezTo>
                    <a:pt x="37" y="21"/>
                    <a:pt x="37" y="21"/>
                    <a:pt x="37" y="21"/>
                  </a:cubicBezTo>
                  <a:cubicBezTo>
                    <a:pt x="38" y="21"/>
                    <a:pt x="38" y="21"/>
                    <a:pt x="38" y="21"/>
                  </a:cubicBezTo>
                  <a:cubicBezTo>
                    <a:pt x="36" y="21"/>
                    <a:pt x="36" y="21"/>
                    <a:pt x="36" y="21"/>
                  </a:cubicBezTo>
                  <a:cubicBezTo>
                    <a:pt x="37" y="20"/>
                    <a:pt x="37" y="20"/>
                    <a:pt x="37" y="20"/>
                  </a:cubicBezTo>
                  <a:cubicBezTo>
                    <a:pt x="36" y="21"/>
                    <a:pt x="36" y="21"/>
                    <a:pt x="36" y="21"/>
                  </a:cubicBezTo>
                  <a:cubicBezTo>
                    <a:pt x="36" y="21"/>
                    <a:pt x="36" y="21"/>
                    <a:pt x="36" y="21"/>
                  </a:cubicBezTo>
                  <a:cubicBezTo>
                    <a:pt x="36" y="21"/>
                    <a:pt x="36" y="21"/>
                    <a:pt x="36" y="21"/>
                  </a:cubicBezTo>
                  <a:lnTo>
                    <a:pt x="36" y="22"/>
                  </a:lnTo>
                  <a:close/>
                  <a:moveTo>
                    <a:pt x="14" y="46"/>
                  </a:moveTo>
                  <a:cubicBezTo>
                    <a:pt x="14" y="46"/>
                    <a:pt x="14" y="46"/>
                    <a:pt x="14" y="46"/>
                  </a:cubicBezTo>
                  <a:cubicBezTo>
                    <a:pt x="14" y="46"/>
                    <a:pt x="14" y="46"/>
                    <a:pt x="14" y="46"/>
                  </a:cubicBezTo>
                  <a:cubicBezTo>
                    <a:pt x="15" y="45"/>
                    <a:pt x="15" y="45"/>
                    <a:pt x="15" y="45"/>
                  </a:cubicBezTo>
                  <a:cubicBezTo>
                    <a:pt x="15" y="45"/>
                    <a:pt x="15" y="45"/>
                    <a:pt x="15" y="45"/>
                  </a:cubicBezTo>
                  <a:cubicBezTo>
                    <a:pt x="16" y="45"/>
                    <a:pt x="16" y="45"/>
                    <a:pt x="16" y="45"/>
                  </a:cubicBezTo>
                  <a:cubicBezTo>
                    <a:pt x="16" y="44"/>
                    <a:pt x="16" y="44"/>
                    <a:pt x="16" y="44"/>
                  </a:cubicBezTo>
                  <a:cubicBezTo>
                    <a:pt x="16" y="44"/>
                    <a:pt x="16" y="44"/>
                    <a:pt x="16" y="44"/>
                  </a:cubicBezTo>
                  <a:cubicBezTo>
                    <a:pt x="15" y="44"/>
                    <a:pt x="15" y="44"/>
                    <a:pt x="15" y="44"/>
                  </a:cubicBezTo>
                  <a:cubicBezTo>
                    <a:pt x="15" y="44"/>
                    <a:pt x="15" y="44"/>
                    <a:pt x="15" y="44"/>
                  </a:cubicBezTo>
                  <a:cubicBezTo>
                    <a:pt x="14" y="43"/>
                    <a:pt x="14" y="43"/>
                    <a:pt x="14" y="43"/>
                  </a:cubicBezTo>
                  <a:cubicBezTo>
                    <a:pt x="13" y="44"/>
                    <a:pt x="13" y="44"/>
                    <a:pt x="13" y="44"/>
                  </a:cubicBezTo>
                  <a:cubicBezTo>
                    <a:pt x="14" y="43"/>
                    <a:pt x="14" y="43"/>
                    <a:pt x="14" y="43"/>
                  </a:cubicBezTo>
                  <a:cubicBezTo>
                    <a:pt x="13" y="43"/>
                    <a:pt x="13" y="43"/>
                    <a:pt x="13" y="43"/>
                  </a:cubicBezTo>
                  <a:cubicBezTo>
                    <a:pt x="13" y="43"/>
                    <a:pt x="13" y="43"/>
                    <a:pt x="13" y="43"/>
                  </a:cubicBezTo>
                  <a:cubicBezTo>
                    <a:pt x="13" y="42"/>
                    <a:pt x="13" y="42"/>
                    <a:pt x="13" y="42"/>
                  </a:cubicBezTo>
                  <a:cubicBezTo>
                    <a:pt x="13" y="41"/>
                    <a:pt x="13" y="41"/>
                    <a:pt x="13" y="40"/>
                  </a:cubicBezTo>
                  <a:cubicBezTo>
                    <a:pt x="12" y="39"/>
                    <a:pt x="12" y="39"/>
                    <a:pt x="12" y="39"/>
                  </a:cubicBezTo>
                  <a:cubicBezTo>
                    <a:pt x="11" y="39"/>
                    <a:pt x="11" y="39"/>
                    <a:pt x="11" y="39"/>
                  </a:cubicBezTo>
                  <a:cubicBezTo>
                    <a:pt x="12" y="40"/>
                    <a:pt x="12" y="40"/>
                    <a:pt x="12" y="40"/>
                  </a:cubicBezTo>
                  <a:cubicBezTo>
                    <a:pt x="12" y="40"/>
                    <a:pt x="12" y="40"/>
                    <a:pt x="12" y="40"/>
                  </a:cubicBezTo>
                  <a:cubicBezTo>
                    <a:pt x="12" y="40"/>
                    <a:pt x="12" y="40"/>
                    <a:pt x="12" y="40"/>
                  </a:cubicBezTo>
                  <a:cubicBezTo>
                    <a:pt x="12" y="41"/>
                    <a:pt x="12" y="41"/>
                    <a:pt x="12" y="41"/>
                  </a:cubicBezTo>
                  <a:cubicBezTo>
                    <a:pt x="12" y="41"/>
                    <a:pt x="12" y="41"/>
                    <a:pt x="12" y="41"/>
                  </a:cubicBezTo>
                  <a:cubicBezTo>
                    <a:pt x="11" y="41"/>
                    <a:pt x="11" y="41"/>
                    <a:pt x="11" y="41"/>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1"/>
                    <a:pt x="10" y="41"/>
                    <a:pt x="10" y="41"/>
                  </a:cubicBezTo>
                  <a:cubicBezTo>
                    <a:pt x="10" y="41"/>
                    <a:pt x="10" y="41"/>
                    <a:pt x="10" y="41"/>
                  </a:cubicBezTo>
                  <a:cubicBezTo>
                    <a:pt x="10" y="41"/>
                    <a:pt x="10" y="41"/>
                    <a:pt x="10" y="41"/>
                  </a:cubicBezTo>
                  <a:cubicBezTo>
                    <a:pt x="9" y="41"/>
                    <a:pt x="9" y="41"/>
                    <a:pt x="9" y="41"/>
                  </a:cubicBezTo>
                  <a:cubicBezTo>
                    <a:pt x="9" y="41"/>
                    <a:pt x="9" y="41"/>
                    <a:pt x="9" y="41"/>
                  </a:cubicBezTo>
                  <a:cubicBezTo>
                    <a:pt x="9" y="41"/>
                    <a:pt x="9" y="41"/>
                    <a:pt x="9" y="41"/>
                  </a:cubicBezTo>
                  <a:cubicBezTo>
                    <a:pt x="9" y="41"/>
                    <a:pt x="9" y="41"/>
                    <a:pt x="9" y="41"/>
                  </a:cubicBezTo>
                  <a:cubicBezTo>
                    <a:pt x="9" y="42"/>
                    <a:pt x="9" y="42"/>
                    <a:pt x="9" y="42"/>
                  </a:cubicBezTo>
                  <a:cubicBezTo>
                    <a:pt x="10" y="43"/>
                    <a:pt x="10" y="43"/>
                    <a:pt x="10" y="43"/>
                  </a:cubicBezTo>
                  <a:cubicBezTo>
                    <a:pt x="11" y="42"/>
                    <a:pt x="11" y="42"/>
                    <a:pt x="11" y="42"/>
                  </a:cubicBezTo>
                  <a:cubicBezTo>
                    <a:pt x="11" y="42"/>
                    <a:pt x="11" y="42"/>
                    <a:pt x="11" y="42"/>
                  </a:cubicBezTo>
                  <a:cubicBezTo>
                    <a:pt x="11" y="42"/>
                    <a:pt x="11" y="42"/>
                    <a:pt x="11" y="42"/>
                  </a:cubicBezTo>
                  <a:cubicBezTo>
                    <a:pt x="11" y="43"/>
                    <a:pt x="11" y="43"/>
                    <a:pt x="11" y="43"/>
                  </a:cubicBezTo>
                  <a:cubicBezTo>
                    <a:pt x="11" y="43"/>
                    <a:pt x="11" y="43"/>
                    <a:pt x="11" y="43"/>
                  </a:cubicBezTo>
                  <a:cubicBezTo>
                    <a:pt x="12" y="43"/>
                    <a:pt x="12" y="43"/>
                    <a:pt x="12" y="43"/>
                  </a:cubicBezTo>
                  <a:cubicBezTo>
                    <a:pt x="11" y="43"/>
                    <a:pt x="11" y="43"/>
                    <a:pt x="11" y="43"/>
                  </a:cubicBezTo>
                  <a:cubicBezTo>
                    <a:pt x="11" y="43"/>
                    <a:pt x="11" y="43"/>
                    <a:pt x="11" y="43"/>
                  </a:cubicBezTo>
                  <a:cubicBezTo>
                    <a:pt x="12" y="45"/>
                    <a:pt x="12" y="45"/>
                    <a:pt x="12" y="45"/>
                  </a:cubicBezTo>
                  <a:cubicBezTo>
                    <a:pt x="12" y="44"/>
                    <a:pt x="12" y="44"/>
                    <a:pt x="12" y="44"/>
                  </a:cubicBezTo>
                  <a:cubicBezTo>
                    <a:pt x="12" y="45"/>
                    <a:pt x="12" y="45"/>
                    <a:pt x="12"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5" y="45"/>
                    <a:pt x="15" y="45"/>
                    <a:pt x="15" y="45"/>
                  </a:cubicBezTo>
                  <a:cubicBezTo>
                    <a:pt x="14" y="45"/>
                    <a:pt x="14" y="45"/>
                    <a:pt x="14" y="45"/>
                  </a:cubicBezTo>
                  <a:cubicBezTo>
                    <a:pt x="14" y="45"/>
                    <a:pt x="14" y="46"/>
                    <a:pt x="14" y="46"/>
                  </a:cubicBezTo>
                  <a:close/>
                  <a:moveTo>
                    <a:pt x="18" y="62"/>
                  </a:moveTo>
                  <a:cubicBezTo>
                    <a:pt x="17" y="63"/>
                    <a:pt x="17" y="63"/>
                    <a:pt x="17" y="63"/>
                  </a:cubicBezTo>
                  <a:cubicBezTo>
                    <a:pt x="17" y="63"/>
                    <a:pt x="17" y="63"/>
                    <a:pt x="17" y="63"/>
                  </a:cubicBezTo>
                  <a:cubicBezTo>
                    <a:pt x="18" y="64"/>
                    <a:pt x="18" y="64"/>
                    <a:pt x="18" y="64"/>
                  </a:cubicBezTo>
                  <a:cubicBezTo>
                    <a:pt x="18" y="65"/>
                    <a:pt x="18" y="65"/>
                    <a:pt x="18" y="65"/>
                  </a:cubicBezTo>
                  <a:cubicBezTo>
                    <a:pt x="18" y="65"/>
                    <a:pt x="18" y="65"/>
                    <a:pt x="18" y="65"/>
                  </a:cubicBezTo>
                  <a:cubicBezTo>
                    <a:pt x="19" y="65"/>
                    <a:pt x="19" y="65"/>
                    <a:pt x="19" y="65"/>
                  </a:cubicBezTo>
                  <a:cubicBezTo>
                    <a:pt x="19" y="65"/>
                    <a:pt x="19" y="65"/>
                    <a:pt x="19" y="65"/>
                  </a:cubicBezTo>
                  <a:cubicBezTo>
                    <a:pt x="19" y="64"/>
                    <a:pt x="19" y="64"/>
                    <a:pt x="19" y="64"/>
                  </a:cubicBezTo>
                  <a:cubicBezTo>
                    <a:pt x="19" y="64"/>
                    <a:pt x="19" y="64"/>
                    <a:pt x="19" y="64"/>
                  </a:cubicBezTo>
                  <a:cubicBezTo>
                    <a:pt x="19" y="62"/>
                    <a:pt x="19" y="62"/>
                    <a:pt x="19" y="62"/>
                  </a:cubicBezTo>
                  <a:cubicBezTo>
                    <a:pt x="18" y="62"/>
                    <a:pt x="18" y="62"/>
                    <a:pt x="18" y="62"/>
                  </a:cubicBezTo>
                  <a:close/>
                  <a:moveTo>
                    <a:pt x="13" y="61"/>
                  </a:moveTo>
                  <a:cubicBezTo>
                    <a:pt x="13" y="61"/>
                    <a:pt x="13" y="61"/>
                    <a:pt x="13" y="61"/>
                  </a:cubicBezTo>
                  <a:cubicBezTo>
                    <a:pt x="13" y="60"/>
                    <a:pt x="12" y="60"/>
                    <a:pt x="12" y="59"/>
                  </a:cubicBezTo>
                  <a:cubicBezTo>
                    <a:pt x="12" y="59"/>
                    <a:pt x="12" y="59"/>
                    <a:pt x="12" y="59"/>
                  </a:cubicBezTo>
                  <a:cubicBezTo>
                    <a:pt x="11" y="60"/>
                    <a:pt x="11" y="60"/>
                    <a:pt x="11" y="60"/>
                  </a:cubicBezTo>
                  <a:cubicBezTo>
                    <a:pt x="11" y="60"/>
                    <a:pt x="11" y="60"/>
                    <a:pt x="11" y="60"/>
                  </a:cubicBezTo>
                  <a:cubicBezTo>
                    <a:pt x="10" y="60"/>
                    <a:pt x="10" y="60"/>
                    <a:pt x="10" y="60"/>
                  </a:cubicBezTo>
                  <a:cubicBezTo>
                    <a:pt x="10" y="61"/>
                    <a:pt x="10" y="61"/>
                    <a:pt x="10" y="61"/>
                  </a:cubicBezTo>
                  <a:cubicBezTo>
                    <a:pt x="10" y="61"/>
                    <a:pt x="10" y="61"/>
                    <a:pt x="10" y="61"/>
                  </a:cubicBezTo>
                  <a:cubicBezTo>
                    <a:pt x="10" y="61"/>
                    <a:pt x="10" y="61"/>
                    <a:pt x="10" y="61"/>
                  </a:cubicBezTo>
                  <a:cubicBezTo>
                    <a:pt x="10" y="62"/>
                    <a:pt x="10" y="62"/>
                    <a:pt x="10" y="62"/>
                  </a:cubicBezTo>
                  <a:cubicBezTo>
                    <a:pt x="10" y="62"/>
                    <a:pt x="10" y="62"/>
                    <a:pt x="10" y="62"/>
                  </a:cubicBezTo>
                  <a:cubicBezTo>
                    <a:pt x="10" y="62"/>
                    <a:pt x="11" y="61"/>
                    <a:pt x="11" y="61"/>
                  </a:cubicBezTo>
                  <a:cubicBezTo>
                    <a:pt x="11" y="61"/>
                    <a:pt x="11" y="61"/>
                    <a:pt x="11" y="61"/>
                  </a:cubicBezTo>
                  <a:cubicBezTo>
                    <a:pt x="11" y="61"/>
                    <a:pt x="11" y="61"/>
                    <a:pt x="11" y="61"/>
                  </a:cubicBezTo>
                  <a:cubicBezTo>
                    <a:pt x="11" y="62"/>
                    <a:pt x="11" y="62"/>
                    <a:pt x="11" y="62"/>
                  </a:cubicBezTo>
                  <a:cubicBezTo>
                    <a:pt x="11" y="63"/>
                    <a:pt x="11" y="63"/>
                    <a:pt x="11" y="63"/>
                  </a:cubicBezTo>
                  <a:cubicBezTo>
                    <a:pt x="11" y="63"/>
                    <a:pt x="11" y="63"/>
                    <a:pt x="11" y="63"/>
                  </a:cubicBezTo>
                  <a:cubicBezTo>
                    <a:pt x="11" y="63"/>
                    <a:pt x="11" y="63"/>
                    <a:pt x="11" y="63"/>
                  </a:cubicBezTo>
                  <a:cubicBezTo>
                    <a:pt x="12" y="63"/>
                    <a:pt x="12" y="63"/>
                    <a:pt x="12" y="63"/>
                  </a:cubicBezTo>
                  <a:cubicBezTo>
                    <a:pt x="12" y="63"/>
                    <a:pt x="12" y="63"/>
                    <a:pt x="12" y="63"/>
                  </a:cubicBezTo>
                  <a:cubicBezTo>
                    <a:pt x="13" y="62"/>
                    <a:pt x="13" y="62"/>
                    <a:pt x="13" y="62"/>
                  </a:cubicBezTo>
                  <a:lnTo>
                    <a:pt x="13" y="61"/>
                  </a:lnTo>
                  <a:close/>
                  <a:moveTo>
                    <a:pt x="13" y="61"/>
                  </a:moveTo>
                  <a:cubicBezTo>
                    <a:pt x="13" y="61"/>
                    <a:pt x="13" y="61"/>
                    <a:pt x="13" y="61"/>
                  </a:cubicBezTo>
                  <a:cubicBezTo>
                    <a:pt x="14" y="60"/>
                    <a:pt x="14" y="60"/>
                    <a:pt x="14" y="60"/>
                  </a:cubicBezTo>
                  <a:cubicBezTo>
                    <a:pt x="14" y="60"/>
                    <a:pt x="14" y="60"/>
                    <a:pt x="14" y="60"/>
                  </a:cubicBezTo>
                  <a:cubicBezTo>
                    <a:pt x="14" y="59"/>
                    <a:pt x="15" y="58"/>
                    <a:pt x="15" y="57"/>
                  </a:cubicBezTo>
                  <a:cubicBezTo>
                    <a:pt x="15" y="57"/>
                    <a:pt x="15" y="57"/>
                    <a:pt x="15" y="57"/>
                  </a:cubicBezTo>
                  <a:cubicBezTo>
                    <a:pt x="15" y="57"/>
                    <a:pt x="15" y="57"/>
                    <a:pt x="15" y="57"/>
                  </a:cubicBezTo>
                  <a:cubicBezTo>
                    <a:pt x="15" y="57"/>
                    <a:pt x="14" y="58"/>
                    <a:pt x="14" y="58"/>
                  </a:cubicBezTo>
                  <a:cubicBezTo>
                    <a:pt x="13" y="58"/>
                    <a:pt x="13" y="58"/>
                    <a:pt x="13" y="58"/>
                  </a:cubicBezTo>
                  <a:cubicBezTo>
                    <a:pt x="13" y="59"/>
                    <a:pt x="13" y="59"/>
                    <a:pt x="13" y="59"/>
                  </a:cubicBezTo>
                  <a:cubicBezTo>
                    <a:pt x="14" y="59"/>
                    <a:pt x="14" y="59"/>
                    <a:pt x="14" y="59"/>
                  </a:cubicBezTo>
                  <a:cubicBezTo>
                    <a:pt x="14" y="59"/>
                    <a:pt x="13" y="59"/>
                    <a:pt x="13" y="59"/>
                  </a:cubicBezTo>
                  <a:cubicBezTo>
                    <a:pt x="13" y="60"/>
                    <a:pt x="13" y="60"/>
                    <a:pt x="13" y="61"/>
                  </a:cubicBezTo>
                  <a:close/>
                  <a:moveTo>
                    <a:pt x="15" y="52"/>
                  </a:moveTo>
                  <a:cubicBezTo>
                    <a:pt x="14" y="52"/>
                    <a:pt x="14" y="52"/>
                    <a:pt x="14" y="52"/>
                  </a:cubicBezTo>
                  <a:cubicBezTo>
                    <a:pt x="13" y="51"/>
                    <a:pt x="13" y="51"/>
                    <a:pt x="13" y="51"/>
                  </a:cubicBezTo>
                  <a:cubicBezTo>
                    <a:pt x="13" y="51"/>
                    <a:pt x="13" y="51"/>
                    <a:pt x="13" y="51"/>
                  </a:cubicBezTo>
                  <a:cubicBezTo>
                    <a:pt x="12" y="51"/>
                    <a:pt x="12" y="51"/>
                    <a:pt x="12" y="51"/>
                  </a:cubicBezTo>
                  <a:cubicBezTo>
                    <a:pt x="12" y="51"/>
                    <a:pt x="12" y="51"/>
                    <a:pt x="12" y="51"/>
                  </a:cubicBezTo>
                  <a:cubicBezTo>
                    <a:pt x="11" y="51"/>
                    <a:pt x="11" y="51"/>
                    <a:pt x="11" y="51"/>
                  </a:cubicBezTo>
                  <a:cubicBezTo>
                    <a:pt x="12" y="52"/>
                    <a:pt x="12" y="52"/>
                    <a:pt x="12" y="52"/>
                  </a:cubicBezTo>
                  <a:cubicBezTo>
                    <a:pt x="11" y="52"/>
                    <a:pt x="11" y="52"/>
                    <a:pt x="11" y="52"/>
                  </a:cubicBezTo>
                  <a:cubicBezTo>
                    <a:pt x="12" y="52"/>
                    <a:pt x="12" y="52"/>
                    <a:pt x="12" y="52"/>
                  </a:cubicBezTo>
                  <a:cubicBezTo>
                    <a:pt x="12" y="52"/>
                    <a:pt x="12" y="52"/>
                    <a:pt x="12" y="52"/>
                  </a:cubicBezTo>
                  <a:cubicBezTo>
                    <a:pt x="13" y="53"/>
                    <a:pt x="13" y="53"/>
                    <a:pt x="13" y="53"/>
                  </a:cubicBezTo>
                  <a:cubicBezTo>
                    <a:pt x="13" y="53"/>
                    <a:pt x="13" y="53"/>
                    <a:pt x="13" y="53"/>
                  </a:cubicBezTo>
                  <a:cubicBezTo>
                    <a:pt x="13" y="53"/>
                    <a:pt x="13" y="53"/>
                    <a:pt x="13" y="53"/>
                  </a:cubicBezTo>
                  <a:cubicBezTo>
                    <a:pt x="13" y="53"/>
                    <a:pt x="13" y="53"/>
                    <a:pt x="13" y="53"/>
                  </a:cubicBezTo>
                  <a:cubicBezTo>
                    <a:pt x="12" y="54"/>
                    <a:pt x="12" y="54"/>
                    <a:pt x="12" y="54"/>
                  </a:cubicBezTo>
                  <a:cubicBezTo>
                    <a:pt x="12" y="54"/>
                    <a:pt x="12" y="54"/>
                    <a:pt x="12" y="54"/>
                  </a:cubicBezTo>
                  <a:cubicBezTo>
                    <a:pt x="13" y="54"/>
                    <a:pt x="13" y="54"/>
                    <a:pt x="13" y="54"/>
                  </a:cubicBezTo>
                  <a:cubicBezTo>
                    <a:pt x="13" y="54"/>
                    <a:pt x="12" y="55"/>
                    <a:pt x="12" y="55"/>
                  </a:cubicBezTo>
                  <a:cubicBezTo>
                    <a:pt x="12" y="54"/>
                    <a:pt x="12" y="54"/>
                    <a:pt x="12" y="54"/>
                  </a:cubicBezTo>
                  <a:cubicBezTo>
                    <a:pt x="11" y="55"/>
                    <a:pt x="11" y="55"/>
                    <a:pt x="11" y="55"/>
                  </a:cubicBezTo>
                  <a:cubicBezTo>
                    <a:pt x="11" y="55"/>
                    <a:pt x="11" y="55"/>
                    <a:pt x="11" y="55"/>
                  </a:cubicBezTo>
                  <a:cubicBezTo>
                    <a:pt x="12" y="55"/>
                    <a:pt x="12" y="55"/>
                    <a:pt x="12" y="55"/>
                  </a:cubicBezTo>
                  <a:cubicBezTo>
                    <a:pt x="12" y="55"/>
                    <a:pt x="12" y="55"/>
                    <a:pt x="12" y="55"/>
                  </a:cubicBezTo>
                  <a:cubicBezTo>
                    <a:pt x="12" y="55"/>
                    <a:pt x="12" y="55"/>
                    <a:pt x="12" y="55"/>
                  </a:cubicBezTo>
                  <a:cubicBezTo>
                    <a:pt x="14" y="55"/>
                    <a:pt x="14" y="55"/>
                    <a:pt x="14" y="55"/>
                  </a:cubicBezTo>
                  <a:cubicBezTo>
                    <a:pt x="15" y="55"/>
                    <a:pt x="15" y="55"/>
                    <a:pt x="15" y="55"/>
                  </a:cubicBezTo>
                  <a:cubicBezTo>
                    <a:pt x="16" y="54"/>
                    <a:pt x="16" y="54"/>
                    <a:pt x="16" y="54"/>
                  </a:cubicBezTo>
                  <a:cubicBezTo>
                    <a:pt x="15" y="54"/>
                    <a:pt x="15" y="54"/>
                    <a:pt x="15" y="54"/>
                  </a:cubicBezTo>
                  <a:cubicBezTo>
                    <a:pt x="15" y="54"/>
                    <a:pt x="15" y="54"/>
                    <a:pt x="15" y="54"/>
                  </a:cubicBezTo>
                  <a:cubicBezTo>
                    <a:pt x="16" y="54"/>
                    <a:pt x="16" y="54"/>
                    <a:pt x="16" y="54"/>
                  </a:cubicBezTo>
                  <a:cubicBezTo>
                    <a:pt x="16" y="54"/>
                    <a:pt x="16" y="54"/>
                    <a:pt x="16" y="54"/>
                  </a:cubicBezTo>
                  <a:cubicBezTo>
                    <a:pt x="15" y="53"/>
                    <a:pt x="15" y="53"/>
                    <a:pt x="15" y="53"/>
                  </a:cubicBezTo>
                  <a:lnTo>
                    <a:pt x="15" y="52"/>
                  </a:lnTo>
                  <a:close/>
                  <a:moveTo>
                    <a:pt x="44" y="7"/>
                  </a:moveTo>
                  <a:cubicBezTo>
                    <a:pt x="45" y="7"/>
                    <a:pt x="45" y="7"/>
                    <a:pt x="45" y="7"/>
                  </a:cubicBezTo>
                  <a:cubicBezTo>
                    <a:pt x="45" y="7"/>
                    <a:pt x="45" y="7"/>
                    <a:pt x="45" y="7"/>
                  </a:cubicBezTo>
                  <a:cubicBezTo>
                    <a:pt x="44" y="7"/>
                    <a:pt x="44" y="7"/>
                    <a:pt x="44" y="7"/>
                  </a:cubicBezTo>
                  <a:cubicBezTo>
                    <a:pt x="45" y="8"/>
                    <a:pt x="45" y="8"/>
                    <a:pt x="45" y="8"/>
                  </a:cubicBezTo>
                  <a:cubicBezTo>
                    <a:pt x="45" y="7"/>
                    <a:pt x="45" y="7"/>
                    <a:pt x="45" y="7"/>
                  </a:cubicBezTo>
                  <a:cubicBezTo>
                    <a:pt x="46" y="7"/>
                    <a:pt x="46" y="7"/>
                    <a:pt x="46" y="7"/>
                  </a:cubicBezTo>
                  <a:cubicBezTo>
                    <a:pt x="46" y="7"/>
                    <a:pt x="46" y="7"/>
                    <a:pt x="46" y="7"/>
                  </a:cubicBezTo>
                  <a:cubicBezTo>
                    <a:pt x="46" y="7"/>
                    <a:pt x="46" y="7"/>
                    <a:pt x="46" y="7"/>
                  </a:cubicBezTo>
                  <a:cubicBezTo>
                    <a:pt x="46" y="8"/>
                    <a:pt x="46" y="8"/>
                    <a:pt x="46" y="8"/>
                  </a:cubicBezTo>
                  <a:cubicBezTo>
                    <a:pt x="46" y="9"/>
                    <a:pt x="46" y="9"/>
                    <a:pt x="46" y="10"/>
                  </a:cubicBezTo>
                  <a:cubicBezTo>
                    <a:pt x="46" y="10"/>
                    <a:pt x="46" y="10"/>
                    <a:pt x="46" y="10"/>
                  </a:cubicBezTo>
                  <a:cubicBezTo>
                    <a:pt x="45" y="11"/>
                    <a:pt x="45" y="11"/>
                    <a:pt x="45" y="11"/>
                  </a:cubicBezTo>
                  <a:cubicBezTo>
                    <a:pt x="46" y="11"/>
                    <a:pt x="46" y="11"/>
                    <a:pt x="46" y="11"/>
                  </a:cubicBezTo>
                  <a:cubicBezTo>
                    <a:pt x="46" y="9"/>
                    <a:pt x="46" y="9"/>
                    <a:pt x="46" y="9"/>
                  </a:cubicBezTo>
                  <a:cubicBezTo>
                    <a:pt x="47" y="9"/>
                    <a:pt x="47" y="9"/>
                    <a:pt x="47" y="9"/>
                  </a:cubicBezTo>
                  <a:cubicBezTo>
                    <a:pt x="46" y="9"/>
                    <a:pt x="46" y="9"/>
                    <a:pt x="46" y="9"/>
                  </a:cubicBezTo>
                  <a:cubicBezTo>
                    <a:pt x="47" y="9"/>
                    <a:pt x="47" y="9"/>
                    <a:pt x="47" y="9"/>
                  </a:cubicBezTo>
                  <a:cubicBezTo>
                    <a:pt x="46" y="8"/>
                    <a:pt x="46" y="8"/>
                    <a:pt x="46" y="8"/>
                  </a:cubicBezTo>
                  <a:cubicBezTo>
                    <a:pt x="47" y="8"/>
                    <a:pt x="47" y="8"/>
                    <a:pt x="47" y="8"/>
                  </a:cubicBezTo>
                  <a:cubicBezTo>
                    <a:pt x="47" y="7"/>
                    <a:pt x="47" y="7"/>
                    <a:pt x="47" y="7"/>
                  </a:cubicBezTo>
                  <a:cubicBezTo>
                    <a:pt x="46" y="7"/>
                    <a:pt x="46" y="7"/>
                    <a:pt x="46" y="7"/>
                  </a:cubicBezTo>
                  <a:cubicBezTo>
                    <a:pt x="47" y="7"/>
                    <a:pt x="47" y="7"/>
                    <a:pt x="47" y="7"/>
                  </a:cubicBezTo>
                  <a:cubicBezTo>
                    <a:pt x="47" y="6"/>
                    <a:pt x="47" y="6"/>
                    <a:pt x="47" y="6"/>
                  </a:cubicBezTo>
                  <a:cubicBezTo>
                    <a:pt x="47" y="6"/>
                    <a:pt x="47" y="6"/>
                    <a:pt x="47" y="6"/>
                  </a:cubicBezTo>
                  <a:cubicBezTo>
                    <a:pt x="47" y="6"/>
                    <a:pt x="47" y="6"/>
                    <a:pt x="47" y="6"/>
                  </a:cubicBezTo>
                  <a:cubicBezTo>
                    <a:pt x="47" y="5"/>
                    <a:pt x="47" y="5"/>
                    <a:pt x="47" y="5"/>
                  </a:cubicBezTo>
                  <a:cubicBezTo>
                    <a:pt x="47" y="5"/>
                    <a:pt x="47" y="5"/>
                    <a:pt x="47" y="5"/>
                  </a:cubicBezTo>
                  <a:cubicBezTo>
                    <a:pt x="47" y="5"/>
                    <a:pt x="47" y="5"/>
                    <a:pt x="47" y="5"/>
                  </a:cubicBezTo>
                  <a:cubicBezTo>
                    <a:pt x="47" y="5"/>
                    <a:pt x="47" y="5"/>
                    <a:pt x="47" y="5"/>
                  </a:cubicBezTo>
                  <a:cubicBezTo>
                    <a:pt x="47" y="4"/>
                    <a:pt x="47" y="4"/>
                    <a:pt x="47" y="4"/>
                  </a:cubicBezTo>
                  <a:cubicBezTo>
                    <a:pt x="47" y="4"/>
                    <a:pt x="47" y="4"/>
                    <a:pt x="47" y="4"/>
                  </a:cubicBezTo>
                  <a:cubicBezTo>
                    <a:pt x="47" y="5"/>
                    <a:pt x="47" y="5"/>
                    <a:pt x="47" y="5"/>
                  </a:cubicBezTo>
                  <a:cubicBezTo>
                    <a:pt x="47" y="4"/>
                    <a:pt x="47" y="4"/>
                    <a:pt x="47" y="4"/>
                  </a:cubicBezTo>
                  <a:cubicBezTo>
                    <a:pt x="46" y="4"/>
                    <a:pt x="46" y="4"/>
                    <a:pt x="46" y="4"/>
                  </a:cubicBezTo>
                  <a:cubicBezTo>
                    <a:pt x="46" y="4"/>
                    <a:pt x="46" y="4"/>
                    <a:pt x="46" y="4"/>
                  </a:cubicBezTo>
                  <a:cubicBezTo>
                    <a:pt x="46" y="4"/>
                    <a:pt x="46" y="4"/>
                    <a:pt x="46" y="4"/>
                  </a:cubicBezTo>
                  <a:cubicBezTo>
                    <a:pt x="46" y="4"/>
                    <a:pt x="46" y="4"/>
                    <a:pt x="46" y="4"/>
                  </a:cubicBezTo>
                  <a:cubicBezTo>
                    <a:pt x="45" y="5"/>
                    <a:pt x="45" y="5"/>
                    <a:pt x="45" y="5"/>
                  </a:cubicBezTo>
                  <a:cubicBezTo>
                    <a:pt x="46" y="4"/>
                    <a:pt x="46" y="4"/>
                    <a:pt x="46" y="4"/>
                  </a:cubicBezTo>
                  <a:cubicBezTo>
                    <a:pt x="46" y="4"/>
                    <a:pt x="46" y="4"/>
                    <a:pt x="46" y="4"/>
                  </a:cubicBezTo>
                  <a:cubicBezTo>
                    <a:pt x="45" y="3"/>
                    <a:pt x="46" y="3"/>
                    <a:pt x="46" y="2"/>
                  </a:cubicBezTo>
                  <a:cubicBezTo>
                    <a:pt x="46" y="2"/>
                    <a:pt x="46" y="2"/>
                    <a:pt x="46" y="2"/>
                  </a:cubicBezTo>
                  <a:cubicBezTo>
                    <a:pt x="46" y="2"/>
                    <a:pt x="46" y="2"/>
                    <a:pt x="46" y="2"/>
                  </a:cubicBezTo>
                  <a:cubicBezTo>
                    <a:pt x="45" y="2"/>
                    <a:pt x="45" y="2"/>
                    <a:pt x="45" y="2"/>
                  </a:cubicBezTo>
                  <a:cubicBezTo>
                    <a:pt x="45" y="3"/>
                    <a:pt x="45" y="3"/>
                    <a:pt x="45" y="3"/>
                  </a:cubicBezTo>
                  <a:cubicBezTo>
                    <a:pt x="45" y="3"/>
                    <a:pt x="45" y="3"/>
                    <a:pt x="45" y="3"/>
                  </a:cubicBezTo>
                  <a:cubicBezTo>
                    <a:pt x="44" y="3"/>
                    <a:pt x="44" y="3"/>
                    <a:pt x="44" y="3"/>
                  </a:cubicBezTo>
                  <a:cubicBezTo>
                    <a:pt x="44" y="4"/>
                    <a:pt x="44" y="4"/>
                    <a:pt x="44" y="4"/>
                  </a:cubicBezTo>
                  <a:cubicBezTo>
                    <a:pt x="45" y="4"/>
                    <a:pt x="45" y="4"/>
                    <a:pt x="45" y="4"/>
                  </a:cubicBezTo>
                  <a:cubicBezTo>
                    <a:pt x="45" y="4"/>
                    <a:pt x="45" y="4"/>
                    <a:pt x="45" y="4"/>
                  </a:cubicBezTo>
                  <a:cubicBezTo>
                    <a:pt x="45" y="5"/>
                    <a:pt x="45" y="5"/>
                    <a:pt x="45" y="5"/>
                  </a:cubicBezTo>
                  <a:cubicBezTo>
                    <a:pt x="45" y="5"/>
                    <a:pt x="45" y="5"/>
                    <a:pt x="45" y="5"/>
                  </a:cubicBezTo>
                  <a:cubicBezTo>
                    <a:pt x="46" y="5"/>
                    <a:pt x="46" y="5"/>
                    <a:pt x="46" y="5"/>
                  </a:cubicBezTo>
                  <a:cubicBezTo>
                    <a:pt x="46" y="5"/>
                    <a:pt x="46" y="5"/>
                    <a:pt x="46" y="5"/>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3" y="6"/>
                    <a:pt x="43" y="6"/>
                    <a:pt x="43" y="6"/>
                  </a:cubicBezTo>
                  <a:cubicBezTo>
                    <a:pt x="44" y="7"/>
                    <a:pt x="44" y="7"/>
                    <a:pt x="44" y="7"/>
                  </a:cubicBezTo>
                  <a:close/>
                  <a:moveTo>
                    <a:pt x="47" y="4"/>
                  </a:moveTo>
                  <a:cubicBezTo>
                    <a:pt x="47" y="3"/>
                    <a:pt x="47" y="3"/>
                    <a:pt x="47" y="3"/>
                  </a:cubicBezTo>
                  <a:cubicBezTo>
                    <a:pt x="47" y="3"/>
                    <a:pt x="47" y="3"/>
                    <a:pt x="47" y="3"/>
                  </a:cubicBezTo>
                  <a:cubicBezTo>
                    <a:pt x="47" y="2"/>
                    <a:pt x="47" y="2"/>
                    <a:pt x="47" y="2"/>
                  </a:cubicBezTo>
                  <a:cubicBezTo>
                    <a:pt x="47" y="2"/>
                    <a:pt x="47" y="2"/>
                    <a:pt x="47" y="2"/>
                  </a:cubicBezTo>
                  <a:cubicBezTo>
                    <a:pt x="47" y="2"/>
                    <a:pt x="47" y="2"/>
                    <a:pt x="47" y="2"/>
                  </a:cubicBezTo>
                  <a:cubicBezTo>
                    <a:pt x="48" y="2"/>
                    <a:pt x="48" y="2"/>
                    <a:pt x="48" y="2"/>
                  </a:cubicBezTo>
                  <a:cubicBezTo>
                    <a:pt x="48" y="1"/>
                    <a:pt x="48" y="1"/>
                    <a:pt x="48" y="1"/>
                  </a:cubicBezTo>
                  <a:cubicBezTo>
                    <a:pt x="47" y="1"/>
                    <a:pt x="47" y="1"/>
                    <a:pt x="47" y="1"/>
                  </a:cubicBezTo>
                  <a:cubicBezTo>
                    <a:pt x="47" y="1"/>
                    <a:pt x="47" y="1"/>
                    <a:pt x="47" y="1"/>
                  </a:cubicBezTo>
                  <a:cubicBezTo>
                    <a:pt x="47" y="2"/>
                    <a:pt x="47" y="2"/>
                    <a:pt x="47" y="2"/>
                  </a:cubicBezTo>
                  <a:cubicBezTo>
                    <a:pt x="46" y="2"/>
                    <a:pt x="46" y="2"/>
                    <a:pt x="46" y="2"/>
                  </a:cubicBezTo>
                  <a:cubicBezTo>
                    <a:pt x="46" y="2"/>
                    <a:pt x="47" y="3"/>
                    <a:pt x="47" y="4"/>
                  </a:cubicBezTo>
                  <a:close/>
                  <a:moveTo>
                    <a:pt x="6" y="43"/>
                  </a:moveTo>
                  <a:cubicBezTo>
                    <a:pt x="6" y="43"/>
                    <a:pt x="6" y="43"/>
                    <a:pt x="6" y="43"/>
                  </a:cubicBezTo>
                  <a:cubicBezTo>
                    <a:pt x="5" y="42"/>
                    <a:pt x="5" y="42"/>
                    <a:pt x="5" y="42"/>
                  </a:cubicBezTo>
                  <a:cubicBezTo>
                    <a:pt x="5" y="42"/>
                    <a:pt x="5" y="42"/>
                    <a:pt x="5" y="42"/>
                  </a:cubicBezTo>
                  <a:cubicBezTo>
                    <a:pt x="6" y="43"/>
                    <a:pt x="6" y="43"/>
                    <a:pt x="6" y="43"/>
                  </a:cubicBezTo>
                  <a:cubicBezTo>
                    <a:pt x="6" y="42"/>
                    <a:pt x="6" y="42"/>
                    <a:pt x="6" y="42"/>
                  </a:cubicBezTo>
                  <a:cubicBezTo>
                    <a:pt x="5" y="42"/>
                    <a:pt x="5" y="42"/>
                    <a:pt x="5" y="42"/>
                  </a:cubicBezTo>
                  <a:cubicBezTo>
                    <a:pt x="5" y="42"/>
                    <a:pt x="5" y="42"/>
                    <a:pt x="5" y="42"/>
                  </a:cubicBezTo>
                  <a:cubicBezTo>
                    <a:pt x="5" y="43"/>
                    <a:pt x="5" y="43"/>
                    <a:pt x="5" y="43"/>
                  </a:cubicBezTo>
                  <a:cubicBezTo>
                    <a:pt x="4" y="44"/>
                    <a:pt x="4" y="44"/>
                    <a:pt x="4" y="44"/>
                  </a:cubicBezTo>
                  <a:cubicBezTo>
                    <a:pt x="5" y="44"/>
                    <a:pt x="5" y="44"/>
                    <a:pt x="5" y="44"/>
                  </a:cubicBezTo>
                  <a:cubicBezTo>
                    <a:pt x="5" y="45"/>
                    <a:pt x="5" y="45"/>
                    <a:pt x="5" y="45"/>
                  </a:cubicBezTo>
                  <a:cubicBezTo>
                    <a:pt x="5" y="45"/>
                    <a:pt x="5" y="45"/>
                    <a:pt x="5" y="45"/>
                  </a:cubicBezTo>
                  <a:cubicBezTo>
                    <a:pt x="6" y="45"/>
                    <a:pt x="6" y="45"/>
                    <a:pt x="6" y="45"/>
                  </a:cubicBezTo>
                  <a:cubicBezTo>
                    <a:pt x="6" y="45"/>
                    <a:pt x="6" y="45"/>
                    <a:pt x="6" y="45"/>
                  </a:cubicBezTo>
                  <a:cubicBezTo>
                    <a:pt x="5" y="45"/>
                    <a:pt x="5" y="45"/>
                    <a:pt x="5" y="45"/>
                  </a:cubicBezTo>
                  <a:cubicBezTo>
                    <a:pt x="6" y="44"/>
                    <a:pt x="6" y="44"/>
                    <a:pt x="6" y="44"/>
                  </a:cubicBezTo>
                  <a:cubicBezTo>
                    <a:pt x="5" y="44"/>
                    <a:pt x="5" y="44"/>
                    <a:pt x="5" y="44"/>
                  </a:cubicBezTo>
                  <a:cubicBezTo>
                    <a:pt x="6" y="44"/>
                    <a:pt x="6" y="44"/>
                    <a:pt x="6" y="44"/>
                  </a:cubicBezTo>
                  <a:lnTo>
                    <a:pt x="6" y="43"/>
                  </a:lnTo>
                  <a:close/>
                  <a:moveTo>
                    <a:pt x="6" y="40"/>
                  </a:moveTo>
                  <a:cubicBezTo>
                    <a:pt x="6" y="40"/>
                    <a:pt x="6" y="40"/>
                    <a:pt x="6" y="40"/>
                  </a:cubicBezTo>
                  <a:cubicBezTo>
                    <a:pt x="6" y="40"/>
                    <a:pt x="6" y="40"/>
                    <a:pt x="6" y="40"/>
                  </a:cubicBezTo>
                  <a:cubicBezTo>
                    <a:pt x="7" y="40"/>
                    <a:pt x="7" y="40"/>
                    <a:pt x="7" y="40"/>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6" y="39"/>
                    <a:pt x="6" y="39"/>
                    <a:pt x="6" y="39"/>
                  </a:cubicBezTo>
                  <a:cubicBezTo>
                    <a:pt x="6" y="38"/>
                    <a:pt x="6" y="38"/>
                    <a:pt x="6" y="38"/>
                  </a:cubicBezTo>
                  <a:cubicBezTo>
                    <a:pt x="6" y="39"/>
                    <a:pt x="6" y="39"/>
                    <a:pt x="6" y="39"/>
                  </a:cubicBezTo>
                  <a:cubicBezTo>
                    <a:pt x="5" y="39"/>
                    <a:pt x="5" y="39"/>
                    <a:pt x="5" y="39"/>
                  </a:cubicBezTo>
                  <a:cubicBezTo>
                    <a:pt x="5" y="39"/>
                    <a:pt x="5" y="39"/>
                    <a:pt x="5" y="39"/>
                  </a:cubicBezTo>
                  <a:cubicBezTo>
                    <a:pt x="5" y="39"/>
                    <a:pt x="5" y="39"/>
                    <a:pt x="5" y="39"/>
                  </a:cubicBezTo>
                  <a:cubicBezTo>
                    <a:pt x="5" y="39"/>
                    <a:pt x="5" y="39"/>
                    <a:pt x="5" y="39"/>
                  </a:cubicBezTo>
                  <a:cubicBezTo>
                    <a:pt x="4" y="39"/>
                    <a:pt x="4" y="39"/>
                    <a:pt x="4" y="39"/>
                  </a:cubicBezTo>
                  <a:cubicBezTo>
                    <a:pt x="5" y="40"/>
                    <a:pt x="5" y="40"/>
                    <a:pt x="5" y="40"/>
                  </a:cubicBezTo>
                  <a:cubicBezTo>
                    <a:pt x="5" y="40"/>
                    <a:pt x="5" y="40"/>
                    <a:pt x="5" y="40"/>
                  </a:cubicBezTo>
                  <a:cubicBezTo>
                    <a:pt x="5" y="40"/>
                    <a:pt x="5" y="40"/>
                    <a:pt x="5" y="40"/>
                  </a:cubicBezTo>
                  <a:cubicBezTo>
                    <a:pt x="6" y="40"/>
                    <a:pt x="6" y="40"/>
                    <a:pt x="6" y="40"/>
                  </a:cubicBezTo>
                  <a:cubicBezTo>
                    <a:pt x="7" y="40"/>
                    <a:pt x="7" y="40"/>
                    <a:pt x="7" y="40"/>
                  </a:cubicBezTo>
                  <a:cubicBezTo>
                    <a:pt x="7" y="40"/>
                    <a:pt x="7" y="40"/>
                    <a:pt x="7" y="40"/>
                  </a:cubicBezTo>
                  <a:cubicBezTo>
                    <a:pt x="6" y="40"/>
                    <a:pt x="6" y="40"/>
                    <a:pt x="6" y="40"/>
                  </a:cubicBezTo>
                  <a:close/>
                  <a:moveTo>
                    <a:pt x="9" y="36"/>
                  </a:moveTo>
                  <a:cubicBezTo>
                    <a:pt x="9" y="36"/>
                    <a:pt x="9" y="36"/>
                    <a:pt x="9" y="36"/>
                  </a:cubicBezTo>
                  <a:cubicBezTo>
                    <a:pt x="10" y="36"/>
                    <a:pt x="10" y="36"/>
                    <a:pt x="10" y="36"/>
                  </a:cubicBezTo>
                  <a:cubicBezTo>
                    <a:pt x="10" y="36"/>
                    <a:pt x="10" y="36"/>
                    <a:pt x="10" y="36"/>
                  </a:cubicBezTo>
                  <a:cubicBezTo>
                    <a:pt x="9" y="35"/>
                    <a:pt x="9" y="35"/>
                    <a:pt x="9" y="35"/>
                  </a:cubicBezTo>
                  <a:cubicBezTo>
                    <a:pt x="10" y="34"/>
                    <a:pt x="10" y="34"/>
                    <a:pt x="10" y="34"/>
                  </a:cubicBezTo>
                  <a:cubicBezTo>
                    <a:pt x="10" y="34"/>
                    <a:pt x="10" y="34"/>
                    <a:pt x="10" y="34"/>
                  </a:cubicBezTo>
                  <a:cubicBezTo>
                    <a:pt x="10" y="35"/>
                    <a:pt x="10" y="35"/>
                    <a:pt x="10" y="35"/>
                  </a:cubicBezTo>
                  <a:cubicBezTo>
                    <a:pt x="10" y="36"/>
                    <a:pt x="10" y="36"/>
                    <a:pt x="10" y="36"/>
                  </a:cubicBezTo>
                  <a:cubicBezTo>
                    <a:pt x="11" y="36"/>
                    <a:pt x="11" y="36"/>
                    <a:pt x="11" y="36"/>
                  </a:cubicBezTo>
                  <a:cubicBezTo>
                    <a:pt x="11" y="35"/>
                    <a:pt x="11" y="35"/>
                    <a:pt x="11" y="35"/>
                  </a:cubicBezTo>
                  <a:cubicBezTo>
                    <a:pt x="11" y="35"/>
                    <a:pt x="11" y="35"/>
                    <a:pt x="11" y="35"/>
                  </a:cubicBezTo>
                  <a:cubicBezTo>
                    <a:pt x="12" y="35"/>
                    <a:pt x="12" y="35"/>
                    <a:pt x="12" y="35"/>
                  </a:cubicBezTo>
                  <a:cubicBezTo>
                    <a:pt x="12" y="35"/>
                    <a:pt x="12" y="35"/>
                    <a:pt x="12" y="35"/>
                  </a:cubicBezTo>
                  <a:cubicBezTo>
                    <a:pt x="12" y="34"/>
                    <a:pt x="12" y="34"/>
                    <a:pt x="12" y="34"/>
                  </a:cubicBezTo>
                  <a:cubicBezTo>
                    <a:pt x="10" y="34"/>
                    <a:pt x="10" y="34"/>
                    <a:pt x="10" y="34"/>
                  </a:cubicBezTo>
                  <a:cubicBezTo>
                    <a:pt x="11" y="34"/>
                    <a:pt x="11" y="34"/>
                    <a:pt x="11" y="34"/>
                  </a:cubicBezTo>
                  <a:cubicBezTo>
                    <a:pt x="11" y="34"/>
                    <a:pt x="11" y="34"/>
                    <a:pt x="11" y="34"/>
                  </a:cubicBezTo>
                  <a:cubicBezTo>
                    <a:pt x="12" y="33"/>
                    <a:pt x="12" y="33"/>
                    <a:pt x="12" y="33"/>
                  </a:cubicBezTo>
                  <a:cubicBezTo>
                    <a:pt x="12" y="33"/>
                    <a:pt x="12" y="33"/>
                    <a:pt x="12" y="33"/>
                  </a:cubicBezTo>
                  <a:cubicBezTo>
                    <a:pt x="13" y="33"/>
                    <a:pt x="13" y="33"/>
                    <a:pt x="13" y="33"/>
                  </a:cubicBezTo>
                  <a:cubicBezTo>
                    <a:pt x="13" y="33"/>
                    <a:pt x="13" y="33"/>
                    <a:pt x="13" y="33"/>
                  </a:cubicBezTo>
                  <a:cubicBezTo>
                    <a:pt x="13" y="32"/>
                    <a:pt x="13" y="32"/>
                    <a:pt x="13" y="32"/>
                  </a:cubicBezTo>
                  <a:cubicBezTo>
                    <a:pt x="13" y="33"/>
                    <a:pt x="13" y="33"/>
                    <a:pt x="13" y="33"/>
                  </a:cubicBezTo>
                  <a:cubicBezTo>
                    <a:pt x="12" y="33"/>
                    <a:pt x="12" y="33"/>
                    <a:pt x="12" y="33"/>
                  </a:cubicBezTo>
                  <a:cubicBezTo>
                    <a:pt x="12" y="32"/>
                    <a:pt x="12" y="32"/>
                    <a:pt x="12" y="32"/>
                  </a:cubicBezTo>
                  <a:cubicBezTo>
                    <a:pt x="13" y="32"/>
                    <a:pt x="13" y="32"/>
                    <a:pt x="13" y="32"/>
                  </a:cubicBezTo>
                  <a:cubicBezTo>
                    <a:pt x="13" y="31"/>
                    <a:pt x="13" y="31"/>
                    <a:pt x="13" y="31"/>
                  </a:cubicBezTo>
                  <a:cubicBezTo>
                    <a:pt x="13" y="31"/>
                    <a:pt x="13" y="31"/>
                    <a:pt x="13" y="31"/>
                  </a:cubicBezTo>
                  <a:cubicBezTo>
                    <a:pt x="13" y="31"/>
                    <a:pt x="13" y="31"/>
                    <a:pt x="13" y="31"/>
                  </a:cubicBezTo>
                  <a:cubicBezTo>
                    <a:pt x="14" y="30"/>
                    <a:pt x="14" y="30"/>
                    <a:pt x="14" y="30"/>
                  </a:cubicBezTo>
                  <a:cubicBezTo>
                    <a:pt x="13" y="30"/>
                    <a:pt x="13" y="30"/>
                    <a:pt x="13" y="30"/>
                  </a:cubicBezTo>
                  <a:cubicBezTo>
                    <a:pt x="13" y="29"/>
                    <a:pt x="13" y="29"/>
                    <a:pt x="13" y="29"/>
                  </a:cubicBezTo>
                  <a:cubicBezTo>
                    <a:pt x="12" y="30"/>
                    <a:pt x="11" y="30"/>
                    <a:pt x="11" y="31"/>
                  </a:cubicBezTo>
                  <a:cubicBezTo>
                    <a:pt x="10" y="31"/>
                    <a:pt x="10" y="31"/>
                    <a:pt x="10" y="31"/>
                  </a:cubicBezTo>
                  <a:cubicBezTo>
                    <a:pt x="9" y="32"/>
                    <a:pt x="9" y="32"/>
                    <a:pt x="9" y="32"/>
                  </a:cubicBezTo>
                  <a:cubicBezTo>
                    <a:pt x="9" y="32"/>
                    <a:pt x="9" y="32"/>
                    <a:pt x="9" y="32"/>
                  </a:cubicBezTo>
                  <a:cubicBezTo>
                    <a:pt x="10" y="33"/>
                    <a:pt x="10" y="33"/>
                    <a:pt x="10" y="33"/>
                  </a:cubicBezTo>
                  <a:cubicBezTo>
                    <a:pt x="10" y="33"/>
                    <a:pt x="10" y="33"/>
                    <a:pt x="10" y="33"/>
                  </a:cubicBezTo>
                  <a:cubicBezTo>
                    <a:pt x="9" y="33"/>
                    <a:pt x="9" y="33"/>
                    <a:pt x="9" y="33"/>
                  </a:cubicBezTo>
                  <a:cubicBezTo>
                    <a:pt x="9" y="33"/>
                    <a:pt x="9" y="33"/>
                    <a:pt x="9" y="33"/>
                  </a:cubicBezTo>
                  <a:cubicBezTo>
                    <a:pt x="8" y="32"/>
                    <a:pt x="8" y="32"/>
                    <a:pt x="8" y="32"/>
                  </a:cubicBezTo>
                  <a:cubicBezTo>
                    <a:pt x="9" y="32"/>
                    <a:pt x="9" y="32"/>
                    <a:pt x="9" y="32"/>
                  </a:cubicBezTo>
                  <a:cubicBezTo>
                    <a:pt x="8" y="32"/>
                    <a:pt x="8" y="32"/>
                    <a:pt x="8" y="32"/>
                  </a:cubicBezTo>
                  <a:cubicBezTo>
                    <a:pt x="8" y="33"/>
                    <a:pt x="8" y="33"/>
                    <a:pt x="8" y="33"/>
                  </a:cubicBezTo>
                  <a:cubicBezTo>
                    <a:pt x="8" y="33"/>
                    <a:pt x="8" y="33"/>
                    <a:pt x="8" y="33"/>
                  </a:cubicBezTo>
                  <a:cubicBezTo>
                    <a:pt x="7" y="33"/>
                    <a:pt x="7" y="33"/>
                    <a:pt x="7" y="33"/>
                  </a:cubicBezTo>
                  <a:cubicBezTo>
                    <a:pt x="7" y="33"/>
                    <a:pt x="7" y="33"/>
                    <a:pt x="7" y="33"/>
                  </a:cubicBezTo>
                  <a:cubicBezTo>
                    <a:pt x="7" y="34"/>
                    <a:pt x="7" y="34"/>
                    <a:pt x="7" y="34"/>
                  </a:cubicBezTo>
                  <a:cubicBezTo>
                    <a:pt x="8" y="34"/>
                    <a:pt x="8" y="34"/>
                    <a:pt x="8" y="34"/>
                  </a:cubicBezTo>
                  <a:cubicBezTo>
                    <a:pt x="8" y="34"/>
                    <a:pt x="8" y="34"/>
                    <a:pt x="8" y="34"/>
                  </a:cubicBezTo>
                  <a:cubicBezTo>
                    <a:pt x="8" y="34"/>
                    <a:pt x="8" y="34"/>
                    <a:pt x="8" y="34"/>
                  </a:cubicBezTo>
                  <a:cubicBezTo>
                    <a:pt x="8" y="35"/>
                    <a:pt x="8" y="35"/>
                    <a:pt x="8" y="35"/>
                  </a:cubicBezTo>
                  <a:cubicBezTo>
                    <a:pt x="7" y="35"/>
                    <a:pt x="7" y="35"/>
                    <a:pt x="7" y="35"/>
                  </a:cubicBezTo>
                  <a:cubicBezTo>
                    <a:pt x="8" y="35"/>
                    <a:pt x="8" y="35"/>
                    <a:pt x="8" y="35"/>
                  </a:cubicBezTo>
                  <a:cubicBezTo>
                    <a:pt x="9" y="36"/>
                    <a:pt x="9" y="36"/>
                    <a:pt x="9" y="36"/>
                  </a:cubicBezTo>
                  <a:cubicBezTo>
                    <a:pt x="9" y="36"/>
                    <a:pt x="9" y="36"/>
                    <a:pt x="9" y="36"/>
                  </a:cubicBezTo>
                  <a:cubicBezTo>
                    <a:pt x="8" y="36"/>
                    <a:pt x="8" y="36"/>
                    <a:pt x="8" y="36"/>
                  </a:cubicBezTo>
                  <a:cubicBezTo>
                    <a:pt x="8" y="36"/>
                    <a:pt x="8" y="36"/>
                    <a:pt x="8" y="36"/>
                  </a:cubicBezTo>
                  <a:cubicBezTo>
                    <a:pt x="7" y="37"/>
                    <a:pt x="7" y="37"/>
                    <a:pt x="7" y="37"/>
                  </a:cubicBezTo>
                  <a:cubicBezTo>
                    <a:pt x="8" y="38"/>
                    <a:pt x="8" y="38"/>
                    <a:pt x="8" y="38"/>
                  </a:cubicBezTo>
                  <a:cubicBezTo>
                    <a:pt x="8" y="38"/>
                    <a:pt x="8" y="38"/>
                    <a:pt x="8" y="38"/>
                  </a:cubicBezTo>
                  <a:cubicBezTo>
                    <a:pt x="9" y="37"/>
                    <a:pt x="9" y="37"/>
                    <a:pt x="9" y="37"/>
                  </a:cubicBezTo>
                  <a:cubicBezTo>
                    <a:pt x="10" y="37"/>
                    <a:pt x="10" y="37"/>
                    <a:pt x="10" y="37"/>
                  </a:cubicBezTo>
                  <a:lnTo>
                    <a:pt x="9" y="36"/>
                  </a:lnTo>
                  <a:close/>
                  <a:moveTo>
                    <a:pt x="24" y="80"/>
                  </a:moveTo>
                  <a:cubicBezTo>
                    <a:pt x="24" y="81"/>
                    <a:pt x="23" y="81"/>
                    <a:pt x="23" y="81"/>
                  </a:cubicBezTo>
                  <a:cubicBezTo>
                    <a:pt x="23" y="81"/>
                    <a:pt x="23" y="82"/>
                    <a:pt x="22" y="83"/>
                  </a:cubicBezTo>
                  <a:cubicBezTo>
                    <a:pt x="23" y="83"/>
                    <a:pt x="23" y="83"/>
                    <a:pt x="23" y="83"/>
                  </a:cubicBezTo>
                  <a:cubicBezTo>
                    <a:pt x="24" y="83"/>
                    <a:pt x="24" y="83"/>
                    <a:pt x="24" y="83"/>
                  </a:cubicBezTo>
                  <a:cubicBezTo>
                    <a:pt x="24" y="82"/>
                    <a:pt x="24" y="82"/>
                    <a:pt x="25" y="82"/>
                  </a:cubicBezTo>
                  <a:cubicBezTo>
                    <a:pt x="25" y="82"/>
                    <a:pt x="26" y="81"/>
                    <a:pt x="26" y="80"/>
                  </a:cubicBezTo>
                  <a:cubicBezTo>
                    <a:pt x="26" y="80"/>
                    <a:pt x="26" y="80"/>
                    <a:pt x="26" y="80"/>
                  </a:cubicBezTo>
                  <a:cubicBezTo>
                    <a:pt x="25" y="79"/>
                    <a:pt x="25" y="79"/>
                    <a:pt x="25" y="79"/>
                  </a:cubicBezTo>
                  <a:cubicBezTo>
                    <a:pt x="26" y="79"/>
                    <a:pt x="26" y="79"/>
                    <a:pt x="26" y="79"/>
                  </a:cubicBezTo>
                  <a:cubicBezTo>
                    <a:pt x="25" y="79"/>
                    <a:pt x="25" y="79"/>
                    <a:pt x="25" y="79"/>
                  </a:cubicBezTo>
                  <a:cubicBezTo>
                    <a:pt x="24" y="79"/>
                    <a:pt x="24" y="79"/>
                    <a:pt x="24" y="79"/>
                  </a:cubicBezTo>
                  <a:lnTo>
                    <a:pt x="24" y="80"/>
                  </a:lnTo>
                  <a:close/>
                  <a:moveTo>
                    <a:pt x="6" y="71"/>
                  </a:moveTo>
                  <a:cubicBezTo>
                    <a:pt x="6" y="72"/>
                    <a:pt x="6" y="72"/>
                    <a:pt x="6" y="72"/>
                  </a:cubicBezTo>
                  <a:cubicBezTo>
                    <a:pt x="6" y="72"/>
                    <a:pt x="6" y="72"/>
                    <a:pt x="6" y="72"/>
                  </a:cubicBezTo>
                  <a:cubicBezTo>
                    <a:pt x="5" y="72"/>
                    <a:pt x="5" y="72"/>
                    <a:pt x="5" y="72"/>
                  </a:cubicBezTo>
                  <a:cubicBezTo>
                    <a:pt x="5" y="73"/>
                    <a:pt x="5" y="73"/>
                    <a:pt x="5" y="73"/>
                  </a:cubicBezTo>
                  <a:cubicBezTo>
                    <a:pt x="5" y="74"/>
                    <a:pt x="5" y="74"/>
                    <a:pt x="5" y="74"/>
                  </a:cubicBezTo>
                  <a:cubicBezTo>
                    <a:pt x="5" y="74"/>
                    <a:pt x="5" y="74"/>
                    <a:pt x="5" y="74"/>
                  </a:cubicBezTo>
                  <a:cubicBezTo>
                    <a:pt x="4" y="74"/>
                    <a:pt x="4" y="74"/>
                    <a:pt x="4" y="74"/>
                  </a:cubicBezTo>
                  <a:cubicBezTo>
                    <a:pt x="3" y="75"/>
                    <a:pt x="3" y="75"/>
                    <a:pt x="3" y="75"/>
                  </a:cubicBezTo>
                  <a:cubicBezTo>
                    <a:pt x="2" y="74"/>
                    <a:pt x="2" y="74"/>
                    <a:pt x="2" y="74"/>
                  </a:cubicBezTo>
                  <a:cubicBezTo>
                    <a:pt x="2" y="75"/>
                    <a:pt x="2" y="75"/>
                    <a:pt x="2" y="75"/>
                  </a:cubicBezTo>
                  <a:cubicBezTo>
                    <a:pt x="2" y="75"/>
                    <a:pt x="2" y="75"/>
                    <a:pt x="2" y="75"/>
                  </a:cubicBezTo>
                  <a:cubicBezTo>
                    <a:pt x="3" y="76"/>
                    <a:pt x="3" y="76"/>
                    <a:pt x="3" y="76"/>
                  </a:cubicBezTo>
                  <a:cubicBezTo>
                    <a:pt x="3" y="76"/>
                    <a:pt x="3" y="76"/>
                    <a:pt x="3" y="76"/>
                  </a:cubicBezTo>
                  <a:cubicBezTo>
                    <a:pt x="2" y="77"/>
                    <a:pt x="2" y="77"/>
                    <a:pt x="2" y="77"/>
                  </a:cubicBezTo>
                  <a:cubicBezTo>
                    <a:pt x="2" y="77"/>
                    <a:pt x="2" y="77"/>
                    <a:pt x="2" y="77"/>
                  </a:cubicBezTo>
                  <a:cubicBezTo>
                    <a:pt x="1" y="77"/>
                    <a:pt x="1" y="77"/>
                    <a:pt x="1" y="77"/>
                  </a:cubicBezTo>
                  <a:cubicBezTo>
                    <a:pt x="1" y="77"/>
                    <a:pt x="1" y="77"/>
                    <a:pt x="1" y="77"/>
                  </a:cubicBezTo>
                  <a:cubicBezTo>
                    <a:pt x="0" y="77"/>
                    <a:pt x="0" y="77"/>
                    <a:pt x="0" y="77"/>
                  </a:cubicBezTo>
                  <a:cubicBezTo>
                    <a:pt x="1" y="78"/>
                    <a:pt x="1" y="78"/>
                    <a:pt x="1" y="78"/>
                  </a:cubicBezTo>
                  <a:cubicBezTo>
                    <a:pt x="1" y="79"/>
                    <a:pt x="1" y="79"/>
                    <a:pt x="1" y="79"/>
                  </a:cubicBezTo>
                  <a:cubicBezTo>
                    <a:pt x="1" y="79"/>
                    <a:pt x="1" y="79"/>
                    <a:pt x="1" y="79"/>
                  </a:cubicBezTo>
                  <a:cubicBezTo>
                    <a:pt x="2" y="80"/>
                    <a:pt x="2" y="80"/>
                    <a:pt x="2" y="80"/>
                  </a:cubicBezTo>
                  <a:cubicBezTo>
                    <a:pt x="2" y="80"/>
                    <a:pt x="2" y="80"/>
                    <a:pt x="2" y="80"/>
                  </a:cubicBezTo>
                  <a:cubicBezTo>
                    <a:pt x="2" y="81"/>
                    <a:pt x="2" y="81"/>
                    <a:pt x="2" y="81"/>
                  </a:cubicBezTo>
                  <a:cubicBezTo>
                    <a:pt x="3" y="81"/>
                    <a:pt x="3" y="81"/>
                    <a:pt x="3" y="81"/>
                  </a:cubicBezTo>
                  <a:cubicBezTo>
                    <a:pt x="4" y="81"/>
                    <a:pt x="4" y="81"/>
                    <a:pt x="4" y="81"/>
                  </a:cubicBezTo>
                  <a:cubicBezTo>
                    <a:pt x="4" y="82"/>
                    <a:pt x="4" y="82"/>
                    <a:pt x="4" y="82"/>
                  </a:cubicBezTo>
                  <a:cubicBezTo>
                    <a:pt x="5" y="81"/>
                    <a:pt x="5" y="81"/>
                    <a:pt x="5" y="81"/>
                  </a:cubicBezTo>
                  <a:cubicBezTo>
                    <a:pt x="5" y="82"/>
                    <a:pt x="5" y="82"/>
                    <a:pt x="5" y="82"/>
                  </a:cubicBezTo>
                  <a:cubicBezTo>
                    <a:pt x="6" y="82"/>
                    <a:pt x="6" y="82"/>
                    <a:pt x="6" y="82"/>
                  </a:cubicBezTo>
                  <a:cubicBezTo>
                    <a:pt x="6" y="82"/>
                    <a:pt x="6" y="82"/>
                    <a:pt x="6" y="82"/>
                  </a:cubicBezTo>
                  <a:cubicBezTo>
                    <a:pt x="6" y="81"/>
                    <a:pt x="6" y="81"/>
                    <a:pt x="6" y="81"/>
                  </a:cubicBezTo>
                  <a:cubicBezTo>
                    <a:pt x="6" y="82"/>
                    <a:pt x="6" y="82"/>
                    <a:pt x="6" y="82"/>
                  </a:cubicBezTo>
                  <a:cubicBezTo>
                    <a:pt x="6" y="81"/>
                    <a:pt x="6" y="81"/>
                    <a:pt x="6" y="81"/>
                  </a:cubicBezTo>
                  <a:cubicBezTo>
                    <a:pt x="7" y="81"/>
                    <a:pt x="7" y="81"/>
                    <a:pt x="7" y="81"/>
                  </a:cubicBezTo>
                  <a:cubicBezTo>
                    <a:pt x="7" y="80"/>
                    <a:pt x="7" y="80"/>
                    <a:pt x="7" y="80"/>
                  </a:cubicBezTo>
                  <a:cubicBezTo>
                    <a:pt x="7" y="80"/>
                    <a:pt x="7" y="80"/>
                    <a:pt x="7" y="80"/>
                  </a:cubicBezTo>
                  <a:cubicBezTo>
                    <a:pt x="7" y="79"/>
                    <a:pt x="7" y="79"/>
                    <a:pt x="7" y="79"/>
                  </a:cubicBezTo>
                  <a:cubicBezTo>
                    <a:pt x="7" y="79"/>
                    <a:pt x="7" y="79"/>
                    <a:pt x="7" y="79"/>
                  </a:cubicBezTo>
                  <a:cubicBezTo>
                    <a:pt x="8" y="79"/>
                    <a:pt x="8" y="79"/>
                    <a:pt x="8" y="79"/>
                  </a:cubicBezTo>
                  <a:cubicBezTo>
                    <a:pt x="8" y="79"/>
                    <a:pt x="8" y="79"/>
                    <a:pt x="8" y="79"/>
                  </a:cubicBezTo>
                  <a:cubicBezTo>
                    <a:pt x="9" y="79"/>
                    <a:pt x="9" y="79"/>
                    <a:pt x="9" y="79"/>
                  </a:cubicBezTo>
                  <a:cubicBezTo>
                    <a:pt x="9" y="80"/>
                    <a:pt x="9" y="81"/>
                    <a:pt x="10" y="81"/>
                  </a:cubicBezTo>
                  <a:cubicBezTo>
                    <a:pt x="10" y="81"/>
                    <a:pt x="10" y="81"/>
                    <a:pt x="10" y="81"/>
                  </a:cubicBezTo>
                  <a:cubicBezTo>
                    <a:pt x="11" y="81"/>
                    <a:pt x="11" y="81"/>
                    <a:pt x="11" y="81"/>
                  </a:cubicBezTo>
                  <a:cubicBezTo>
                    <a:pt x="10" y="83"/>
                    <a:pt x="10" y="83"/>
                    <a:pt x="10" y="83"/>
                  </a:cubicBezTo>
                  <a:cubicBezTo>
                    <a:pt x="11" y="83"/>
                    <a:pt x="11" y="83"/>
                    <a:pt x="11" y="83"/>
                  </a:cubicBezTo>
                  <a:cubicBezTo>
                    <a:pt x="12" y="83"/>
                    <a:pt x="12" y="83"/>
                    <a:pt x="12" y="83"/>
                  </a:cubicBezTo>
                  <a:cubicBezTo>
                    <a:pt x="12" y="83"/>
                    <a:pt x="12" y="83"/>
                    <a:pt x="12" y="83"/>
                  </a:cubicBezTo>
                  <a:cubicBezTo>
                    <a:pt x="13" y="82"/>
                    <a:pt x="13" y="82"/>
                    <a:pt x="14" y="83"/>
                  </a:cubicBezTo>
                  <a:cubicBezTo>
                    <a:pt x="14" y="83"/>
                    <a:pt x="14" y="83"/>
                    <a:pt x="14" y="83"/>
                  </a:cubicBezTo>
                  <a:cubicBezTo>
                    <a:pt x="15" y="83"/>
                    <a:pt x="15" y="83"/>
                    <a:pt x="15" y="83"/>
                  </a:cubicBezTo>
                  <a:cubicBezTo>
                    <a:pt x="15" y="83"/>
                    <a:pt x="16" y="83"/>
                    <a:pt x="16" y="82"/>
                  </a:cubicBezTo>
                  <a:cubicBezTo>
                    <a:pt x="16" y="82"/>
                    <a:pt x="16" y="81"/>
                    <a:pt x="16" y="81"/>
                  </a:cubicBezTo>
                  <a:cubicBezTo>
                    <a:pt x="16" y="81"/>
                    <a:pt x="17" y="81"/>
                    <a:pt x="18" y="81"/>
                  </a:cubicBezTo>
                  <a:cubicBezTo>
                    <a:pt x="18" y="81"/>
                    <a:pt x="18" y="81"/>
                    <a:pt x="18" y="81"/>
                  </a:cubicBezTo>
                  <a:cubicBezTo>
                    <a:pt x="18" y="80"/>
                    <a:pt x="18" y="80"/>
                    <a:pt x="18" y="80"/>
                  </a:cubicBezTo>
                  <a:cubicBezTo>
                    <a:pt x="19" y="80"/>
                    <a:pt x="19" y="80"/>
                    <a:pt x="19" y="80"/>
                  </a:cubicBezTo>
                  <a:cubicBezTo>
                    <a:pt x="18" y="79"/>
                    <a:pt x="18" y="79"/>
                    <a:pt x="18" y="79"/>
                  </a:cubicBezTo>
                  <a:cubicBezTo>
                    <a:pt x="17" y="80"/>
                    <a:pt x="17" y="80"/>
                    <a:pt x="17" y="80"/>
                  </a:cubicBezTo>
                  <a:cubicBezTo>
                    <a:pt x="18" y="79"/>
                    <a:pt x="18" y="78"/>
                    <a:pt x="18" y="78"/>
                  </a:cubicBezTo>
                  <a:cubicBezTo>
                    <a:pt x="17" y="77"/>
                    <a:pt x="17" y="77"/>
                    <a:pt x="17" y="77"/>
                  </a:cubicBezTo>
                  <a:cubicBezTo>
                    <a:pt x="18" y="77"/>
                    <a:pt x="18" y="77"/>
                    <a:pt x="18" y="77"/>
                  </a:cubicBezTo>
                  <a:cubicBezTo>
                    <a:pt x="18" y="77"/>
                    <a:pt x="18" y="77"/>
                    <a:pt x="18" y="77"/>
                  </a:cubicBezTo>
                  <a:cubicBezTo>
                    <a:pt x="18" y="78"/>
                    <a:pt x="18" y="78"/>
                    <a:pt x="18" y="78"/>
                  </a:cubicBezTo>
                  <a:cubicBezTo>
                    <a:pt x="19" y="78"/>
                    <a:pt x="19" y="78"/>
                    <a:pt x="19" y="78"/>
                  </a:cubicBezTo>
                  <a:cubicBezTo>
                    <a:pt x="18" y="79"/>
                    <a:pt x="18" y="79"/>
                    <a:pt x="18" y="79"/>
                  </a:cubicBezTo>
                  <a:cubicBezTo>
                    <a:pt x="19" y="79"/>
                    <a:pt x="19" y="80"/>
                    <a:pt x="19" y="80"/>
                  </a:cubicBezTo>
                  <a:cubicBezTo>
                    <a:pt x="19" y="79"/>
                    <a:pt x="19" y="79"/>
                    <a:pt x="19" y="78"/>
                  </a:cubicBezTo>
                  <a:cubicBezTo>
                    <a:pt x="19" y="78"/>
                    <a:pt x="19" y="78"/>
                    <a:pt x="19" y="77"/>
                  </a:cubicBezTo>
                  <a:cubicBezTo>
                    <a:pt x="19" y="77"/>
                    <a:pt x="19" y="77"/>
                    <a:pt x="19" y="77"/>
                  </a:cubicBezTo>
                  <a:cubicBezTo>
                    <a:pt x="19" y="76"/>
                    <a:pt x="19" y="76"/>
                    <a:pt x="19" y="76"/>
                  </a:cubicBezTo>
                  <a:cubicBezTo>
                    <a:pt x="18" y="76"/>
                    <a:pt x="18" y="76"/>
                    <a:pt x="18" y="76"/>
                  </a:cubicBezTo>
                  <a:cubicBezTo>
                    <a:pt x="18" y="76"/>
                    <a:pt x="18" y="76"/>
                    <a:pt x="18" y="76"/>
                  </a:cubicBezTo>
                  <a:cubicBezTo>
                    <a:pt x="17" y="76"/>
                    <a:pt x="17" y="76"/>
                    <a:pt x="17" y="76"/>
                  </a:cubicBezTo>
                  <a:cubicBezTo>
                    <a:pt x="17" y="76"/>
                    <a:pt x="17" y="76"/>
                    <a:pt x="17" y="76"/>
                  </a:cubicBezTo>
                  <a:cubicBezTo>
                    <a:pt x="16" y="77"/>
                    <a:pt x="16" y="77"/>
                    <a:pt x="16" y="77"/>
                  </a:cubicBezTo>
                  <a:cubicBezTo>
                    <a:pt x="16" y="76"/>
                    <a:pt x="16" y="76"/>
                    <a:pt x="16" y="76"/>
                  </a:cubicBezTo>
                  <a:cubicBezTo>
                    <a:pt x="17" y="76"/>
                    <a:pt x="17" y="76"/>
                    <a:pt x="17" y="76"/>
                  </a:cubicBezTo>
                  <a:cubicBezTo>
                    <a:pt x="17" y="75"/>
                    <a:pt x="17" y="75"/>
                    <a:pt x="17" y="75"/>
                  </a:cubicBezTo>
                  <a:cubicBezTo>
                    <a:pt x="18" y="75"/>
                    <a:pt x="18" y="75"/>
                    <a:pt x="18" y="75"/>
                  </a:cubicBezTo>
                  <a:cubicBezTo>
                    <a:pt x="18" y="74"/>
                    <a:pt x="18" y="74"/>
                    <a:pt x="18" y="74"/>
                  </a:cubicBezTo>
                  <a:cubicBezTo>
                    <a:pt x="17" y="74"/>
                    <a:pt x="17" y="74"/>
                    <a:pt x="17" y="74"/>
                  </a:cubicBezTo>
                  <a:cubicBezTo>
                    <a:pt x="17" y="74"/>
                    <a:pt x="17" y="74"/>
                    <a:pt x="17" y="74"/>
                  </a:cubicBezTo>
                  <a:cubicBezTo>
                    <a:pt x="17" y="74"/>
                    <a:pt x="17" y="74"/>
                    <a:pt x="17" y="74"/>
                  </a:cubicBezTo>
                  <a:cubicBezTo>
                    <a:pt x="17" y="74"/>
                    <a:pt x="17" y="73"/>
                    <a:pt x="16" y="72"/>
                  </a:cubicBezTo>
                  <a:cubicBezTo>
                    <a:pt x="16" y="72"/>
                    <a:pt x="16" y="72"/>
                    <a:pt x="16" y="72"/>
                  </a:cubicBezTo>
                  <a:cubicBezTo>
                    <a:pt x="16" y="71"/>
                    <a:pt x="16" y="71"/>
                    <a:pt x="16" y="71"/>
                  </a:cubicBezTo>
                  <a:cubicBezTo>
                    <a:pt x="15" y="71"/>
                    <a:pt x="15" y="71"/>
                    <a:pt x="15" y="71"/>
                  </a:cubicBezTo>
                  <a:cubicBezTo>
                    <a:pt x="15" y="70"/>
                    <a:pt x="15" y="70"/>
                    <a:pt x="15" y="70"/>
                  </a:cubicBezTo>
                  <a:cubicBezTo>
                    <a:pt x="15" y="70"/>
                    <a:pt x="15" y="70"/>
                    <a:pt x="15" y="70"/>
                  </a:cubicBezTo>
                  <a:cubicBezTo>
                    <a:pt x="15" y="69"/>
                    <a:pt x="15" y="69"/>
                    <a:pt x="15" y="69"/>
                  </a:cubicBezTo>
                  <a:cubicBezTo>
                    <a:pt x="14" y="70"/>
                    <a:pt x="14" y="70"/>
                    <a:pt x="14" y="70"/>
                  </a:cubicBezTo>
                  <a:cubicBezTo>
                    <a:pt x="13" y="69"/>
                    <a:pt x="13" y="69"/>
                    <a:pt x="13" y="69"/>
                  </a:cubicBezTo>
                  <a:cubicBezTo>
                    <a:pt x="13" y="69"/>
                    <a:pt x="13" y="69"/>
                    <a:pt x="13" y="69"/>
                  </a:cubicBezTo>
                  <a:cubicBezTo>
                    <a:pt x="12" y="69"/>
                    <a:pt x="12" y="69"/>
                    <a:pt x="12" y="69"/>
                  </a:cubicBezTo>
                  <a:cubicBezTo>
                    <a:pt x="12" y="69"/>
                    <a:pt x="12" y="69"/>
                    <a:pt x="12" y="69"/>
                  </a:cubicBezTo>
                  <a:cubicBezTo>
                    <a:pt x="11" y="69"/>
                    <a:pt x="11" y="69"/>
                    <a:pt x="11" y="69"/>
                  </a:cubicBezTo>
                  <a:cubicBezTo>
                    <a:pt x="10" y="70"/>
                    <a:pt x="10" y="70"/>
                    <a:pt x="10" y="70"/>
                  </a:cubicBezTo>
                  <a:cubicBezTo>
                    <a:pt x="10" y="70"/>
                    <a:pt x="10" y="70"/>
                    <a:pt x="10" y="70"/>
                  </a:cubicBezTo>
                  <a:cubicBezTo>
                    <a:pt x="9" y="70"/>
                    <a:pt x="9" y="70"/>
                    <a:pt x="9" y="69"/>
                  </a:cubicBezTo>
                  <a:cubicBezTo>
                    <a:pt x="9" y="70"/>
                    <a:pt x="9" y="70"/>
                    <a:pt x="9" y="71"/>
                  </a:cubicBezTo>
                  <a:cubicBezTo>
                    <a:pt x="8" y="71"/>
                    <a:pt x="8" y="71"/>
                    <a:pt x="8" y="71"/>
                  </a:cubicBezTo>
                  <a:cubicBezTo>
                    <a:pt x="7" y="71"/>
                    <a:pt x="7" y="71"/>
                    <a:pt x="7" y="71"/>
                  </a:cubicBezTo>
                  <a:lnTo>
                    <a:pt x="6" y="7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74" name="Freeform 810">
              <a:extLst>
                <a:ext uri="{FF2B5EF4-FFF2-40B4-BE49-F238E27FC236}">
                  <a16:creationId xmlns:a16="http://schemas.microsoft.com/office/drawing/2014/main" id="{1B43DE91-EB8F-4D40-B1C9-3F95DFBF2886}"/>
                </a:ext>
              </a:extLst>
            </p:cNvPr>
            <p:cNvSpPr>
              <a:spLocks noEditPoints="1"/>
            </p:cNvSpPr>
            <p:nvPr/>
          </p:nvSpPr>
          <p:spPr bwMode="auto">
            <a:xfrm>
              <a:off x="6188658" y="2797932"/>
              <a:ext cx="294296" cy="311092"/>
            </a:xfrm>
            <a:custGeom>
              <a:avLst/>
              <a:gdLst>
                <a:gd name="T0" fmla="*/ 51 w 63"/>
                <a:gd name="T1" fmla="*/ 7 h 82"/>
                <a:gd name="T2" fmla="*/ 50 w 63"/>
                <a:gd name="T3" fmla="*/ 5 h 82"/>
                <a:gd name="T4" fmla="*/ 51 w 63"/>
                <a:gd name="T5" fmla="*/ 3 h 82"/>
                <a:gd name="T6" fmla="*/ 53 w 63"/>
                <a:gd name="T7" fmla="*/ 5 h 82"/>
                <a:gd name="T8" fmla="*/ 45 w 63"/>
                <a:gd name="T9" fmla="*/ 6 h 82"/>
                <a:gd name="T10" fmla="*/ 55 w 63"/>
                <a:gd name="T11" fmla="*/ 11 h 82"/>
                <a:gd name="T12" fmla="*/ 57 w 63"/>
                <a:gd name="T13" fmla="*/ 11 h 82"/>
                <a:gd name="T14" fmla="*/ 18 w 63"/>
                <a:gd name="T15" fmla="*/ 78 h 82"/>
                <a:gd name="T16" fmla="*/ 29 w 63"/>
                <a:gd name="T17" fmla="*/ 81 h 82"/>
                <a:gd name="T18" fmla="*/ 33 w 63"/>
                <a:gd name="T19" fmla="*/ 79 h 82"/>
                <a:gd name="T20" fmla="*/ 43 w 63"/>
                <a:gd name="T21" fmla="*/ 79 h 82"/>
                <a:gd name="T22" fmla="*/ 49 w 63"/>
                <a:gd name="T23" fmla="*/ 78 h 82"/>
                <a:gd name="T24" fmla="*/ 53 w 63"/>
                <a:gd name="T25" fmla="*/ 69 h 82"/>
                <a:gd name="T26" fmla="*/ 50 w 63"/>
                <a:gd name="T27" fmla="*/ 64 h 82"/>
                <a:gd name="T28" fmla="*/ 45 w 63"/>
                <a:gd name="T29" fmla="*/ 57 h 82"/>
                <a:gd name="T30" fmla="*/ 44 w 63"/>
                <a:gd name="T31" fmla="*/ 52 h 82"/>
                <a:gd name="T32" fmla="*/ 52 w 63"/>
                <a:gd name="T33" fmla="*/ 47 h 82"/>
                <a:gd name="T34" fmla="*/ 60 w 63"/>
                <a:gd name="T35" fmla="*/ 44 h 82"/>
                <a:gd name="T36" fmla="*/ 60 w 63"/>
                <a:gd name="T37" fmla="*/ 36 h 82"/>
                <a:gd name="T38" fmla="*/ 60 w 63"/>
                <a:gd name="T39" fmla="*/ 30 h 82"/>
                <a:gd name="T40" fmla="*/ 58 w 63"/>
                <a:gd name="T41" fmla="*/ 19 h 82"/>
                <a:gd name="T42" fmla="*/ 54 w 63"/>
                <a:gd name="T43" fmla="*/ 11 h 82"/>
                <a:gd name="T44" fmla="*/ 51 w 63"/>
                <a:gd name="T45" fmla="*/ 8 h 82"/>
                <a:gd name="T46" fmla="*/ 48 w 63"/>
                <a:gd name="T47" fmla="*/ 6 h 82"/>
                <a:gd name="T48" fmla="*/ 44 w 63"/>
                <a:gd name="T49" fmla="*/ 7 h 82"/>
                <a:gd name="T50" fmla="*/ 39 w 63"/>
                <a:gd name="T51" fmla="*/ 10 h 82"/>
                <a:gd name="T52" fmla="*/ 37 w 63"/>
                <a:gd name="T53" fmla="*/ 11 h 82"/>
                <a:gd name="T54" fmla="*/ 34 w 63"/>
                <a:gd name="T55" fmla="*/ 10 h 82"/>
                <a:gd name="T56" fmla="*/ 36 w 63"/>
                <a:gd name="T57" fmla="*/ 4 h 82"/>
                <a:gd name="T58" fmla="*/ 35 w 63"/>
                <a:gd name="T59" fmla="*/ 6 h 82"/>
                <a:gd name="T60" fmla="*/ 30 w 63"/>
                <a:gd name="T61" fmla="*/ 7 h 82"/>
                <a:gd name="T62" fmla="*/ 28 w 63"/>
                <a:gd name="T63" fmla="*/ 2 h 82"/>
                <a:gd name="T64" fmla="*/ 26 w 63"/>
                <a:gd name="T65" fmla="*/ 1 h 82"/>
                <a:gd name="T66" fmla="*/ 20 w 63"/>
                <a:gd name="T67" fmla="*/ 2 h 82"/>
                <a:gd name="T68" fmla="*/ 20 w 63"/>
                <a:gd name="T69" fmla="*/ 6 h 82"/>
                <a:gd name="T70" fmla="*/ 22 w 63"/>
                <a:gd name="T71" fmla="*/ 9 h 82"/>
                <a:gd name="T72" fmla="*/ 23 w 63"/>
                <a:gd name="T73" fmla="*/ 12 h 82"/>
                <a:gd name="T74" fmla="*/ 27 w 63"/>
                <a:gd name="T75" fmla="*/ 16 h 82"/>
                <a:gd name="T76" fmla="*/ 19 w 63"/>
                <a:gd name="T77" fmla="*/ 13 h 82"/>
                <a:gd name="T78" fmla="*/ 17 w 63"/>
                <a:gd name="T79" fmla="*/ 15 h 82"/>
                <a:gd name="T80" fmla="*/ 15 w 63"/>
                <a:gd name="T81" fmla="*/ 14 h 82"/>
                <a:gd name="T82" fmla="*/ 9 w 63"/>
                <a:gd name="T83" fmla="*/ 16 h 82"/>
                <a:gd name="T84" fmla="*/ 10 w 63"/>
                <a:gd name="T85" fmla="*/ 19 h 82"/>
                <a:gd name="T86" fmla="*/ 7 w 63"/>
                <a:gd name="T87" fmla="*/ 26 h 82"/>
                <a:gd name="T88" fmla="*/ 6 w 63"/>
                <a:gd name="T89" fmla="*/ 32 h 82"/>
                <a:gd name="T90" fmla="*/ 2 w 63"/>
                <a:gd name="T91" fmla="*/ 37 h 82"/>
                <a:gd name="T92" fmla="*/ 2 w 63"/>
                <a:gd name="T93" fmla="*/ 43 h 82"/>
                <a:gd name="T94" fmla="*/ 3 w 63"/>
                <a:gd name="T95" fmla="*/ 49 h 82"/>
                <a:gd name="T96" fmla="*/ 3 w 63"/>
                <a:gd name="T97" fmla="*/ 52 h 82"/>
                <a:gd name="T98" fmla="*/ 2 w 63"/>
                <a:gd name="T99" fmla="*/ 60 h 82"/>
                <a:gd name="T100" fmla="*/ 8 w 63"/>
                <a:gd name="T101" fmla="*/ 63 h 82"/>
                <a:gd name="T102" fmla="*/ 15 w 63"/>
                <a:gd name="T103" fmla="*/ 65 h 82"/>
                <a:gd name="T104" fmla="*/ 14 w 63"/>
                <a:gd name="T105" fmla="*/ 69 h 82"/>
                <a:gd name="T106" fmla="*/ 12 w 63"/>
                <a:gd name="T107" fmla="*/ 78 h 82"/>
                <a:gd name="T108" fmla="*/ 8 w 63"/>
                <a:gd name="T109" fmla="*/ 14 h 82"/>
                <a:gd name="T110" fmla="*/ 12 w 63"/>
                <a:gd name="T111" fmla="*/ 13 h 82"/>
                <a:gd name="T112" fmla="*/ 14 w 63"/>
                <a:gd name="T113" fmla="*/ 1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 h="82">
                  <a:moveTo>
                    <a:pt x="53" y="5"/>
                  </a:moveTo>
                  <a:cubicBezTo>
                    <a:pt x="53" y="6"/>
                    <a:pt x="54" y="6"/>
                    <a:pt x="54" y="6"/>
                  </a:cubicBezTo>
                  <a:cubicBezTo>
                    <a:pt x="54" y="7"/>
                    <a:pt x="54" y="7"/>
                    <a:pt x="53" y="7"/>
                  </a:cubicBezTo>
                  <a:cubicBezTo>
                    <a:pt x="53" y="7"/>
                    <a:pt x="53" y="7"/>
                    <a:pt x="53" y="6"/>
                  </a:cubicBezTo>
                  <a:cubicBezTo>
                    <a:pt x="52" y="6"/>
                    <a:pt x="52" y="7"/>
                    <a:pt x="51" y="7"/>
                  </a:cubicBezTo>
                  <a:cubicBezTo>
                    <a:pt x="51" y="7"/>
                    <a:pt x="50" y="7"/>
                    <a:pt x="50" y="7"/>
                  </a:cubicBezTo>
                  <a:cubicBezTo>
                    <a:pt x="50" y="6"/>
                    <a:pt x="50" y="6"/>
                    <a:pt x="50" y="6"/>
                  </a:cubicBezTo>
                  <a:cubicBezTo>
                    <a:pt x="50" y="6"/>
                    <a:pt x="50" y="6"/>
                    <a:pt x="50" y="5"/>
                  </a:cubicBezTo>
                  <a:cubicBezTo>
                    <a:pt x="50" y="5"/>
                    <a:pt x="50" y="5"/>
                    <a:pt x="50" y="5"/>
                  </a:cubicBezTo>
                  <a:cubicBezTo>
                    <a:pt x="50" y="5"/>
                    <a:pt x="50" y="5"/>
                    <a:pt x="50" y="5"/>
                  </a:cubicBezTo>
                  <a:cubicBezTo>
                    <a:pt x="50" y="4"/>
                    <a:pt x="50" y="4"/>
                    <a:pt x="50" y="4"/>
                  </a:cubicBezTo>
                  <a:cubicBezTo>
                    <a:pt x="50" y="4"/>
                    <a:pt x="51" y="4"/>
                    <a:pt x="51" y="4"/>
                  </a:cubicBezTo>
                  <a:cubicBezTo>
                    <a:pt x="51" y="4"/>
                    <a:pt x="51" y="4"/>
                    <a:pt x="51" y="3"/>
                  </a:cubicBezTo>
                  <a:cubicBezTo>
                    <a:pt x="51" y="3"/>
                    <a:pt x="51" y="2"/>
                    <a:pt x="51" y="2"/>
                  </a:cubicBezTo>
                  <a:cubicBezTo>
                    <a:pt x="51" y="2"/>
                    <a:pt x="51" y="3"/>
                    <a:pt x="51" y="3"/>
                  </a:cubicBezTo>
                  <a:cubicBezTo>
                    <a:pt x="52" y="3"/>
                    <a:pt x="52" y="4"/>
                    <a:pt x="52" y="4"/>
                  </a:cubicBezTo>
                  <a:cubicBezTo>
                    <a:pt x="52" y="5"/>
                    <a:pt x="51" y="5"/>
                    <a:pt x="52" y="5"/>
                  </a:cubicBezTo>
                  <a:cubicBezTo>
                    <a:pt x="53" y="5"/>
                    <a:pt x="52" y="4"/>
                    <a:pt x="52" y="4"/>
                  </a:cubicBezTo>
                  <a:cubicBezTo>
                    <a:pt x="53" y="3"/>
                    <a:pt x="53" y="4"/>
                    <a:pt x="53" y="4"/>
                  </a:cubicBezTo>
                  <a:cubicBezTo>
                    <a:pt x="54" y="4"/>
                    <a:pt x="53" y="5"/>
                    <a:pt x="53" y="5"/>
                  </a:cubicBezTo>
                  <a:cubicBezTo>
                    <a:pt x="53" y="5"/>
                    <a:pt x="53" y="5"/>
                    <a:pt x="53" y="5"/>
                  </a:cubicBezTo>
                  <a:close/>
                  <a:moveTo>
                    <a:pt x="46" y="6"/>
                  </a:moveTo>
                  <a:cubicBezTo>
                    <a:pt x="47" y="5"/>
                    <a:pt x="47" y="6"/>
                    <a:pt x="47" y="6"/>
                  </a:cubicBezTo>
                  <a:cubicBezTo>
                    <a:pt x="48" y="6"/>
                    <a:pt x="48" y="6"/>
                    <a:pt x="48" y="5"/>
                  </a:cubicBezTo>
                  <a:cubicBezTo>
                    <a:pt x="48" y="5"/>
                    <a:pt x="45" y="5"/>
                    <a:pt x="45" y="6"/>
                  </a:cubicBezTo>
                  <a:cubicBezTo>
                    <a:pt x="45" y="6"/>
                    <a:pt x="46" y="6"/>
                    <a:pt x="46" y="6"/>
                  </a:cubicBezTo>
                  <a:close/>
                  <a:moveTo>
                    <a:pt x="57" y="11"/>
                  </a:moveTo>
                  <a:cubicBezTo>
                    <a:pt x="57" y="11"/>
                    <a:pt x="56" y="10"/>
                    <a:pt x="56" y="10"/>
                  </a:cubicBezTo>
                  <a:cubicBezTo>
                    <a:pt x="56" y="10"/>
                    <a:pt x="55" y="9"/>
                    <a:pt x="55" y="9"/>
                  </a:cubicBezTo>
                  <a:cubicBezTo>
                    <a:pt x="54" y="9"/>
                    <a:pt x="55" y="10"/>
                    <a:pt x="55" y="11"/>
                  </a:cubicBezTo>
                  <a:cubicBezTo>
                    <a:pt x="55" y="11"/>
                    <a:pt x="56" y="11"/>
                    <a:pt x="55" y="11"/>
                  </a:cubicBezTo>
                  <a:cubicBezTo>
                    <a:pt x="55" y="12"/>
                    <a:pt x="54" y="12"/>
                    <a:pt x="55" y="12"/>
                  </a:cubicBezTo>
                  <a:cubicBezTo>
                    <a:pt x="56" y="12"/>
                    <a:pt x="56" y="11"/>
                    <a:pt x="57" y="12"/>
                  </a:cubicBezTo>
                  <a:cubicBezTo>
                    <a:pt x="57" y="11"/>
                    <a:pt x="57" y="11"/>
                    <a:pt x="57" y="11"/>
                  </a:cubicBezTo>
                  <a:cubicBezTo>
                    <a:pt x="57" y="11"/>
                    <a:pt x="57" y="11"/>
                    <a:pt x="57" y="11"/>
                  </a:cubicBezTo>
                  <a:close/>
                  <a:moveTo>
                    <a:pt x="13" y="79"/>
                  </a:moveTo>
                  <a:cubicBezTo>
                    <a:pt x="14" y="79"/>
                    <a:pt x="14" y="79"/>
                    <a:pt x="15" y="79"/>
                  </a:cubicBezTo>
                  <a:cubicBezTo>
                    <a:pt x="15" y="79"/>
                    <a:pt x="16" y="79"/>
                    <a:pt x="16" y="79"/>
                  </a:cubicBezTo>
                  <a:cubicBezTo>
                    <a:pt x="17" y="78"/>
                    <a:pt x="18" y="79"/>
                    <a:pt x="19" y="79"/>
                  </a:cubicBezTo>
                  <a:cubicBezTo>
                    <a:pt x="19" y="78"/>
                    <a:pt x="18" y="78"/>
                    <a:pt x="18" y="78"/>
                  </a:cubicBezTo>
                  <a:cubicBezTo>
                    <a:pt x="18" y="76"/>
                    <a:pt x="20" y="77"/>
                    <a:pt x="20" y="78"/>
                  </a:cubicBezTo>
                  <a:cubicBezTo>
                    <a:pt x="21" y="78"/>
                    <a:pt x="23" y="78"/>
                    <a:pt x="24" y="78"/>
                  </a:cubicBezTo>
                  <a:cubicBezTo>
                    <a:pt x="24" y="79"/>
                    <a:pt x="25" y="79"/>
                    <a:pt x="26" y="79"/>
                  </a:cubicBezTo>
                  <a:cubicBezTo>
                    <a:pt x="26" y="79"/>
                    <a:pt x="27" y="79"/>
                    <a:pt x="28" y="80"/>
                  </a:cubicBezTo>
                  <a:cubicBezTo>
                    <a:pt x="28" y="80"/>
                    <a:pt x="29" y="80"/>
                    <a:pt x="29" y="81"/>
                  </a:cubicBezTo>
                  <a:cubicBezTo>
                    <a:pt x="29" y="81"/>
                    <a:pt x="30" y="81"/>
                    <a:pt x="30" y="81"/>
                  </a:cubicBezTo>
                  <a:cubicBezTo>
                    <a:pt x="30" y="81"/>
                    <a:pt x="30" y="82"/>
                    <a:pt x="30" y="82"/>
                  </a:cubicBezTo>
                  <a:cubicBezTo>
                    <a:pt x="30" y="82"/>
                    <a:pt x="31" y="82"/>
                    <a:pt x="31" y="81"/>
                  </a:cubicBezTo>
                  <a:cubicBezTo>
                    <a:pt x="32" y="81"/>
                    <a:pt x="31" y="80"/>
                    <a:pt x="31" y="80"/>
                  </a:cubicBezTo>
                  <a:cubicBezTo>
                    <a:pt x="31" y="79"/>
                    <a:pt x="32" y="79"/>
                    <a:pt x="33" y="79"/>
                  </a:cubicBezTo>
                  <a:cubicBezTo>
                    <a:pt x="34" y="79"/>
                    <a:pt x="35" y="80"/>
                    <a:pt x="35" y="81"/>
                  </a:cubicBezTo>
                  <a:cubicBezTo>
                    <a:pt x="35" y="81"/>
                    <a:pt x="36" y="81"/>
                    <a:pt x="37" y="81"/>
                  </a:cubicBezTo>
                  <a:cubicBezTo>
                    <a:pt x="37" y="80"/>
                    <a:pt x="38" y="80"/>
                    <a:pt x="38" y="80"/>
                  </a:cubicBezTo>
                  <a:cubicBezTo>
                    <a:pt x="39" y="79"/>
                    <a:pt x="40" y="79"/>
                    <a:pt x="42" y="79"/>
                  </a:cubicBezTo>
                  <a:cubicBezTo>
                    <a:pt x="42" y="79"/>
                    <a:pt x="43" y="79"/>
                    <a:pt x="43" y="79"/>
                  </a:cubicBezTo>
                  <a:cubicBezTo>
                    <a:pt x="44" y="78"/>
                    <a:pt x="43" y="78"/>
                    <a:pt x="44" y="78"/>
                  </a:cubicBezTo>
                  <a:cubicBezTo>
                    <a:pt x="45" y="78"/>
                    <a:pt x="46" y="79"/>
                    <a:pt x="46" y="78"/>
                  </a:cubicBezTo>
                  <a:cubicBezTo>
                    <a:pt x="47" y="78"/>
                    <a:pt x="47" y="78"/>
                    <a:pt x="47" y="79"/>
                  </a:cubicBezTo>
                  <a:cubicBezTo>
                    <a:pt x="48" y="79"/>
                    <a:pt x="48" y="79"/>
                    <a:pt x="48" y="80"/>
                  </a:cubicBezTo>
                  <a:cubicBezTo>
                    <a:pt x="49" y="80"/>
                    <a:pt x="49" y="79"/>
                    <a:pt x="49" y="78"/>
                  </a:cubicBezTo>
                  <a:cubicBezTo>
                    <a:pt x="49" y="77"/>
                    <a:pt x="48" y="78"/>
                    <a:pt x="48" y="77"/>
                  </a:cubicBezTo>
                  <a:cubicBezTo>
                    <a:pt x="48" y="76"/>
                    <a:pt x="48" y="76"/>
                    <a:pt x="48" y="75"/>
                  </a:cubicBezTo>
                  <a:cubicBezTo>
                    <a:pt x="47" y="74"/>
                    <a:pt x="47" y="74"/>
                    <a:pt x="48" y="73"/>
                  </a:cubicBezTo>
                  <a:cubicBezTo>
                    <a:pt x="49" y="72"/>
                    <a:pt x="50" y="72"/>
                    <a:pt x="51" y="71"/>
                  </a:cubicBezTo>
                  <a:cubicBezTo>
                    <a:pt x="52" y="70"/>
                    <a:pt x="51" y="69"/>
                    <a:pt x="53" y="69"/>
                  </a:cubicBezTo>
                  <a:cubicBezTo>
                    <a:pt x="54" y="69"/>
                    <a:pt x="54" y="68"/>
                    <a:pt x="54" y="67"/>
                  </a:cubicBezTo>
                  <a:cubicBezTo>
                    <a:pt x="54" y="67"/>
                    <a:pt x="54" y="66"/>
                    <a:pt x="53" y="66"/>
                  </a:cubicBezTo>
                  <a:cubicBezTo>
                    <a:pt x="53" y="65"/>
                    <a:pt x="52" y="65"/>
                    <a:pt x="52" y="65"/>
                  </a:cubicBezTo>
                  <a:cubicBezTo>
                    <a:pt x="51" y="64"/>
                    <a:pt x="51" y="64"/>
                    <a:pt x="51" y="64"/>
                  </a:cubicBezTo>
                  <a:cubicBezTo>
                    <a:pt x="51" y="64"/>
                    <a:pt x="50" y="64"/>
                    <a:pt x="50" y="64"/>
                  </a:cubicBezTo>
                  <a:cubicBezTo>
                    <a:pt x="50" y="64"/>
                    <a:pt x="50" y="64"/>
                    <a:pt x="50" y="63"/>
                  </a:cubicBezTo>
                  <a:cubicBezTo>
                    <a:pt x="49" y="63"/>
                    <a:pt x="49" y="61"/>
                    <a:pt x="48" y="61"/>
                  </a:cubicBezTo>
                  <a:cubicBezTo>
                    <a:pt x="47" y="61"/>
                    <a:pt x="47" y="61"/>
                    <a:pt x="47" y="61"/>
                  </a:cubicBezTo>
                  <a:cubicBezTo>
                    <a:pt x="46" y="60"/>
                    <a:pt x="46" y="60"/>
                    <a:pt x="46" y="59"/>
                  </a:cubicBezTo>
                  <a:cubicBezTo>
                    <a:pt x="46" y="58"/>
                    <a:pt x="45" y="58"/>
                    <a:pt x="45" y="57"/>
                  </a:cubicBezTo>
                  <a:cubicBezTo>
                    <a:pt x="45" y="57"/>
                    <a:pt x="45" y="57"/>
                    <a:pt x="45" y="56"/>
                  </a:cubicBezTo>
                  <a:cubicBezTo>
                    <a:pt x="46" y="55"/>
                    <a:pt x="44" y="54"/>
                    <a:pt x="44" y="54"/>
                  </a:cubicBezTo>
                  <a:cubicBezTo>
                    <a:pt x="43" y="53"/>
                    <a:pt x="43" y="53"/>
                    <a:pt x="43" y="52"/>
                  </a:cubicBezTo>
                  <a:cubicBezTo>
                    <a:pt x="43" y="52"/>
                    <a:pt x="42" y="51"/>
                    <a:pt x="43" y="51"/>
                  </a:cubicBezTo>
                  <a:cubicBezTo>
                    <a:pt x="44" y="51"/>
                    <a:pt x="43" y="53"/>
                    <a:pt x="44" y="52"/>
                  </a:cubicBezTo>
                  <a:cubicBezTo>
                    <a:pt x="45" y="51"/>
                    <a:pt x="45" y="50"/>
                    <a:pt x="46" y="50"/>
                  </a:cubicBezTo>
                  <a:cubicBezTo>
                    <a:pt x="46" y="50"/>
                    <a:pt x="47" y="50"/>
                    <a:pt x="48" y="50"/>
                  </a:cubicBezTo>
                  <a:cubicBezTo>
                    <a:pt x="48" y="50"/>
                    <a:pt x="49" y="49"/>
                    <a:pt x="49" y="49"/>
                  </a:cubicBezTo>
                  <a:cubicBezTo>
                    <a:pt x="50" y="49"/>
                    <a:pt x="50" y="48"/>
                    <a:pt x="51" y="48"/>
                  </a:cubicBezTo>
                  <a:cubicBezTo>
                    <a:pt x="51" y="48"/>
                    <a:pt x="52" y="48"/>
                    <a:pt x="52" y="47"/>
                  </a:cubicBezTo>
                  <a:cubicBezTo>
                    <a:pt x="53" y="47"/>
                    <a:pt x="53" y="47"/>
                    <a:pt x="54" y="46"/>
                  </a:cubicBezTo>
                  <a:cubicBezTo>
                    <a:pt x="55" y="46"/>
                    <a:pt x="56" y="46"/>
                    <a:pt x="56" y="45"/>
                  </a:cubicBezTo>
                  <a:cubicBezTo>
                    <a:pt x="57" y="45"/>
                    <a:pt x="58" y="45"/>
                    <a:pt x="58" y="45"/>
                  </a:cubicBezTo>
                  <a:cubicBezTo>
                    <a:pt x="58" y="44"/>
                    <a:pt x="57" y="44"/>
                    <a:pt x="57" y="43"/>
                  </a:cubicBezTo>
                  <a:cubicBezTo>
                    <a:pt x="58" y="43"/>
                    <a:pt x="59" y="43"/>
                    <a:pt x="60" y="44"/>
                  </a:cubicBezTo>
                  <a:cubicBezTo>
                    <a:pt x="60" y="45"/>
                    <a:pt x="60" y="46"/>
                    <a:pt x="61" y="45"/>
                  </a:cubicBezTo>
                  <a:cubicBezTo>
                    <a:pt x="62" y="45"/>
                    <a:pt x="62" y="43"/>
                    <a:pt x="62" y="42"/>
                  </a:cubicBezTo>
                  <a:cubicBezTo>
                    <a:pt x="63" y="41"/>
                    <a:pt x="62" y="40"/>
                    <a:pt x="62" y="39"/>
                  </a:cubicBezTo>
                  <a:cubicBezTo>
                    <a:pt x="61" y="38"/>
                    <a:pt x="61" y="38"/>
                    <a:pt x="61" y="38"/>
                  </a:cubicBezTo>
                  <a:cubicBezTo>
                    <a:pt x="60" y="37"/>
                    <a:pt x="60" y="36"/>
                    <a:pt x="60" y="36"/>
                  </a:cubicBezTo>
                  <a:cubicBezTo>
                    <a:pt x="60" y="35"/>
                    <a:pt x="59" y="34"/>
                    <a:pt x="60" y="34"/>
                  </a:cubicBezTo>
                  <a:cubicBezTo>
                    <a:pt x="60" y="34"/>
                    <a:pt x="60" y="34"/>
                    <a:pt x="60" y="33"/>
                  </a:cubicBezTo>
                  <a:cubicBezTo>
                    <a:pt x="60" y="33"/>
                    <a:pt x="61" y="33"/>
                    <a:pt x="61" y="33"/>
                  </a:cubicBezTo>
                  <a:cubicBezTo>
                    <a:pt x="61" y="32"/>
                    <a:pt x="60" y="32"/>
                    <a:pt x="60" y="31"/>
                  </a:cubicBezTo>
                  <a:cubicBezTo>
                    <a:pt x="60" y="31"/>
                    <a:pt x="60" y="31"/>
                    <a:pt x="60" y="30"/>
                  </a:cubicBezTo>
                  <a:cubicBezTo>
                    <a:pt x="60" y="30"/>
                    <a:pt x="59" y="29"/>
                    <a:pt x="59" y="29"/>
                  </a:cubicBezTo>
                  <a:cubicBezTo>
                    <a:pt x="59" y="28"/>
                    <a:pt x="60" y="27"/>
                    <a:pt x="60" y="26"/>
                  </a:cubicBezTo>
                  <a:cubicBezTo>
                    <a:pt x="59" y="25"/>
                    <a:pt x="58" y="24"/>
                    <a:pt x="57" y="24"/>
                  </a:cubicBezTo>
                  <a:cubicBezTo>
                    <a:pt x="56" y="23"/>
                    <a:pt x="57" y="22"/>
                    <a:pt x="58" y="22"/>
                  </a:cubicBezTo>
                  <a:cubicBezTo>
                    <a:pt x="58" y="21"/>
                    <a:pt x="58" y="20"/>
                    <a:pt x="58" y="19"/>
                  </a:cubicBezTo>
                  <a:cubicBezTo>
                    <a:pt x="59" y="18"/>
                    <a:pt x="58" y="17"/>
                    <a:pt x="58" y="16"/>
                  </a:cubicBezTo>
                  <a:cubicBezTo>
                    <a:pt x="58" y="15"/>
                    <a:pt x="57" y="14"/>
                    <a:pt x="57" y="13"/>
                  </a:cubicBezTo>
                  <a:cubicBezTo>
                    <a:pt x="57" y="14"/>
                    <a:pt x="54" y="13"/>
                    <a:pt x="54" y="12"/>
                  </a:cubicBezTo>
                  <a:cubicBezTo>
                    <a:pt x="54" y="12"/>
                    <a:pt x="55" y="11"/>
                    <a:pt x="55" y="11"/>
                  </a:cubicBezTo>
                  <a:cubicBezTo>
                    <a:pt x="55" y="11"/>
                    <a:pt x="55" y="11"/>
                    <a:pt x="54" y="11"/>
                  </a:cubicBezTo>
                  <a:cubicBezTo>
                    <a:pt x="54" y="10"/>
                    <a:pt x="54" y="10"/>
                    <a:pt x="54" y="10"/>
                  </a:cubicBezTo>
                  <a:cubicBezTo>
                    <a:pt x="54" y="10"/>
                    <a:pt x="54" y="9"/>
                    <a:pt x="54" y="9"/>
                  </a:cubicBezTo>
                  <a:cubicBezTo>
                    <a:pt x="54" y="9"/>
                    <a:pt x="53" y="9"/>
                    <a:pt x="53" y="9"/>
                  </a:cubicBezTo>
                  <a:cubicBezTo>
                    <a:pt x="53" y="9"/>
                    <a:pt x="52" y="9"/>
                    <a:pt x="52" y="9"/>
                  </a:cubicBezTo>
                  <a:cubicBezTo>
                    <a:pt x="52" y="9"/>
                    <a:pt x="51" y="9"/>
                    <a:pt x="51" y="8"/>
                  </a:cubicBezTo>
                  <a:cubicBezTo>
                    <a:pt x="51" y="8"/>
                    <a:pt x="51" y="8"/>
                    <a:pt x="50" y="8"/>
                  </a:cubicBezTo>
                  <a:cubicBezTo>
                    <a:pt x="50" y="7"/>
                    <a:pt x="50" y="7"/>
                    <a:pt x="50" y="7"/>
                  </a:cubicBezTo>
                  <a:cubicBezTo>
                    <a:pt x="50" y="7"/>
                    <a:pt x="50" y="7"/>
                    <a:pt x="50" y="7"/>
                  </a:cubicBezTo>
                  <a:cubicBezTo>
                    <a:pt x="49" y="6"/>
                    <a:pt x="49" y="6"/>
                    <a:pt x="49" y="6"/>
                  </a:cubicBezTo>
                  <a:cubicBezTo>
                    <a:pt x="49" y="6"/>
                    <a:pt x="49" y="6"/>
                    <a:pt x="48" y="6"/>
                  </a:cubicBezTo>
                  <a:cubicBezTo>
                    <a:pt x="48" y="6"/>
                    <a:pt x="48" y="6"/>
                    <a:pt x="47" y="6"/>
                  </a:cubicBezTo>
                  <a:cubicBezTo>
                    <a:pt x="47" y="6"/>
                    <a:pt x="46" y="6"/>
                    <a:pt x="46" y="6"/>
                  </a:cubicBezTo>
                  <a:cubicBezTo>
                    <a:pt x="46" y="7"/>
                    <a:pt x="45" y="7"/>
                    <a:pt x="45" y="7"/>
                  </a:cubicBezTo>
                  <a:cubicBezTo>
                    <a:pt x="45" y="7"/>
                    <a:pt x="45" y="7"/>
                    <a:pt x="45" y="7"/>
                  </a:cubicBezTo>
                  <a:cubicBezTo>
                    <a:pt x="45" y="7"/>
                    <a:pt x="44" y="7"/>
                    <a:pt x="44" y="7"/>
                  </a:cubicBezTo>
                  <a:cubicBezTo>
                    <a:pt x="44" y="7"/>
                    <a:pt x="44" y="7"/>
                    <a:pt x="43" y="8"/>
                  </a:cubicBezTo>
                  <a:cubicBezTo>
                    <a:pt x="43" y="8"/>
                    <a:pt x="43" y="9"/>
                    <a:pt x="43" y="9"/>
                  </a:cubicBezTo>
                  <a:cubicBezTo>
                    <a:pt x="43" y="9"/>
                    <a:pt x="43" y="9"/>
                    <a:pt x="42" y="8"/>
                  </a:cubicBezTo>
                  <a:cubicBezTo>
                    <a:pt x="42" y="9"/>
                    <a:pt x="41" y="9"/>
                    <a:pt x="41" y="9"/>
                  </a:cubicBezTo>
                  <a:cubicBezTo>
                    <a:pt x="40" y="9"/>
                    <a:pt x="40" y="9"/>
                    <a:pt x="39" y="10"/>
                  </a:cubicBezTo>
                  <a:cubicBezTo>
                    <a:pt x="39" y="10"/>
                    <a:pt x="39" y="10"/>
                    <a:pt x="39" y="10"/>
                  </a:cubicBezTo>
                  <a:cubicBezTo>
                    <a:pt x="39" y="11"/>
                    <a:pt x="39" y="11"/>
                    <a:pt x="38" y="11"/>
                  </a:cubicBezTo>
                  <a:cubicBezTo>
                    <a:pt x="38" y="12"/>
                    <a:pt x="38" y="11"/>
                    <a:pt x="38" y="11"/>
                  </a:cubicBezTo>
                  <a:cubicBezTo>
                    <a:pt x="38" y="11"/>
                    <a:pt x="38" y="11"/>
                    <a:pt x="37" y="11"/>
                  </a:cubicBezTo>
                  <a:cubicBezTo>
                    <a:pt x="37" y="11"/>
                    <a:pt x="37" y="11"/>
                    <a:pt x="37" y="11"/>
                  </a:cubicBezTo>
                  <a:cubicBezTo>
                    <a:pt x="37" y="11"/>
                    <a:pt x="37" y="11"/>
                    <a:pt x="37" y="11"/>
                  </a:cubicBezTo>
                  <a:cubicBezTo>
                    <a:pt x="37" y="11"/>
                    <a:pt x="37" y="10"/>
                    <a:pt x="37" y="10"/>
                  </a:cubicBezTo>
                  <a:cubicBezTo>
                    <a:pt x="37" y="10"/>
                    <a:pt x="36" y="10"/>
                    <a:pt x="36" y="10"/>
                  </a:cubicBezTo>
                  <a:cubicBezTo>
                    <a:pt x="36" y="10"/>
                    <a:pt x="35" y="11"/>
                    <a:pt x="35" y="11"/>
                  </a:cubicBezTo>
                  <a:cubicBezTo>
                    <a:pt x="35" y="11"/>
                    <a:pt x="34" y="10"/>
                    <a:pt x="34" y="10"/>
                  </a:cubicBezTo>
                  <a:cubicBezTo>
                    <a:pt x="33" y="9"/>
                    <a:pt x="35" y="9"/>
                    <a:pt x="36" y="8"/>
                  </a:cubicBezTo>
                  <a:cubicBezTo>
                    <a:pt x="36" y="7"/>
                    <a:pt x="36" y="7"/>
                    <a:pt x="36" y="6"/>
                  </a:cubicBezTo>
                  <a:cubicBezTo>
                    <a:pt x="36" y="5"/>
                    <a:pt x="37" y="6"/>
                    <a:pt x="37" y="6"/>
                  </a:cubicBezTo>
                  <a:cubicBezTo>
                    <a:pt x="38" y="5"/>
                    <a:pt x="38" y="5"/>
                    <a:pt x="37" y="5"/>
                  </a:cubicBezTo>
                  <a:cubicBezTo>
                    <a:pt x="37" y="4"/>
                    <a:pt x="36" y="4"/>
                    <a:pt x="36" y="4"/>
                  </a:cubicBezTo>
                  <a:cubicBezTo>
                    <a:pt x="36" y="4"/>
                    <a:pt x="35" y="5"/>
                    <a:pt x="35" y="5"/>
                  </a:cubicBezTo>
                  <a:cubicBezTo>
                    <a:pt x="35" y="5"/>
                    <a:pt x="36" y="5"/>
                    <a:pt x="36" y="5"/>
                  </a:cubicBezTo>
                  <a:cubicBezTo>
                    <a:pt x="36" y="5"/>
                    <a:pt x="37" y="6"/>
                    <a:pt x="36" y="6"/>
                  </a:cubicBezTo>
                  <a:cubicBezTo>
                    <a:pt x="36" y="6"/>
                    <a:pt x="36" y="6"/>
                    <a:pt x="36" y="6"/>
                  </a:cubicBezTo>
                  <a:cubicBezTo>
                    <a:pt x="35" y="6"/>
                    <a:pt x="35" y="6"/>
                    <a:pt x="35" y="6"/>
                  </a:cubicBezTo>
                  <a:cubicBezTo>
                    <a:pt x="34" y="6"/>
                    <a:pt x="34" y="6"/>
                    <a:pt x="34" y="6"/>
                  </a:cubicBezTo>
                  <a:cubicBezTo>
                    <a:pt x="34" y="7"/>
                    <a:pt x="34" y="7"/>
                    <a:pt x="34" y="7"/>
                  </a:cubicBezTo>
                  <a:cubicBezTo>
                    <a:pt x="33" y="7"/>
                    <a:pt x="33" y="6"/>
                    <a:pt x="32" y="6"/>
                  </a:cubicBezTo>
                  <a:cubicBezTo>
                    <a:pt x="32" y="6"/>
                    <a:pt x="31" y="5"/>
                    <a:pt x="31" y="5"/>
                  </a:cubicBezTo>
                  <a:cubicBezTo>
                    <a:pt x="30" y="6"/>
                    <a:pt x="30" y="7"/>
                    <a:pt x="30" y="7"/>
                  </a:cubicBezTo>
                  <a:cubicBezTo>
                    <a:pt x="29" y="6"/>
                    <a:pt x="30" y="5"/>
                    <a:pt x="30" y="5"/>
                  </a:cubicBezTo>
                  <a:cubicBezTo>
                    <a:pt x="29" y="5"/>
                    <a:pt x="29" y="5"/>
                    <a:pt x="28" y="5"/>
                  </a:cubicBezTo>
                  <a:cubicBezTo>
                    <a:pt x="28" y="5"/>
                    <a:pt x="27" y="5"/>
                    <a:pt x="28" y="5"/>
                  </a:cubicBezTo>
                  <a:cubicBezTo>
                    <a:pt x="29" y="4"/>
                    <a:pt x="29" y="4"/>
                    <a:pt x="29" y="3"/>
                  </a:cubicBezTo>
                  <a:cubicBezTo>
                    <a:pt x="29" y="3"/>
                    <a:pt x="28" y="3"/>
                    <a:pt x="28" y="2"/>
                  </a:cubicBezTo>
                  <a:cubicBezTo>
                    <a:pt x="28" y="2"/>
                    <a:pt x="29" y="2"/>
                    <a:pt x="29" y="2"/>
                  </a:cubicBezTo>
                  <a:cubicBezTo>
                    <a:pt x="29" y="2"/>
                    <a:pt x="28" y="1"/>
                    <a:pt x="28" y="1"/>
                  </a:cubicBezTo>
                  <a:cubicBezTo>
                    <a:pt x="28" y="1"/>
                    <a:pt x="28" y="1"/>
                    <a:pt x="28" y="1"/>
                  </a:cubicBezTo>
                  <a:cubicBezTo>
                    <a:pt x="28" y="1"/>
                    <a:pt x="28" y="2"/>
                    <a:pt x="27" y="1"/>
                  </a:cubicBezTo>
                  <a:cubicBezTo>
                    <a:pt x="27" y="1"/>
                    <a:pt x="27" y="1"/>
                    <a:pt x="26" y="1"/>
                  </a:cubicBezTo>
                  <a:cubicBezTo>
                    <a:pt x="26" y="1"/>
                    <a:pt x="26" y="1"/>
                    <a:pt x="25" y="1"/>
                  </a:cubicBezTo>
                  <a:cubicBezTo>
                    <a:pt x="25" y="1"/>
                    <a:pt x="24" y="1"/>
                    <a:pt x="24" y="1"/>
                  </a:cubicBezTo>
                  <a:cubicBezTo>
                    <a:pt x="23" y="1"/>
                    <a:pt x="23" y="1"/>
                    <a:pt x="23" y="1"/>
                  </a:cubicBezTo>
                  <a:cubicBezTo>
                    <a:pt x="22" y="0"/>
                    <a:pt x="21" y="0"/>
                    <a:pt x="20" y="0"/>
                  </a:cubicBezTo>
                  <a:cubicBezTo>
                    <a:pt x="19" y="0"/>
                    <a:pt x="20" y="1"/>
                    <a:pt x="20" y="2"/>
                  </a:cubicBezTo>
                  <a:cubicBezTo>
                    <a:pt x="20" y="2"/>
                    <a:pt x="20" y="2"/>
                    <a:pt x="21" y="3"/>
                  </a:cubicBezTo>
                  <a:cubicBezTo>
                    <a:pt x="21" y="3"/>
                    <a:pt x="21" y="3"/>
                    <a:pt x="21" y="3"/>
                  </a:cubicBezTo>
                  <a:cubicBezTo>
                    <a:pt x="21" y="4"/>
                    <a:pt x="21" y="4"/>
                    <a:pt x="21" y="4"/>
                  </a:cubicBezTo>
                  <a:cubicBezTo>
                    <a:pt x="22" y="4"/>
                    <a:pt x="22" y="5"/>
                    <a:pt x="22" y="5"/>
                  </a:cubicBezTo>
                  <a:cubicBezTo>
                    <a:pt x="21" y="6"/>
                    <a:pt x="20" y="5"/>
                    <a:pt x="20" y="6"/>
                  </a:cubicBezTo>
                  <a:cubicBezTo>
                    <a:pt x="20" y="6"/>
                    <a:pt x="20" y="6"/>
                    <a:pt x="20" y="6"/>
                  </a:cubicBezTo>
                  <a:cubicBezTo>
                    <a:pt x="20" y="6"/>
                    <a:pt x="19" y="6"/>
                    <a:pt x="19" y="6"/>
                  </a:cubicBezTo>
                  <a:cubicBezTo>
                    <a:pt x="19" y="8"/>
                    <a:pt x="21" y="7"/>
                    <a:pt x="22" y="7"/>
                  </a:cubicBezTo>
                  <a:cubicBezTo>
                    <a:pt x="22" y="8"/>
                    <a:pt x="20" y="8"/>
                    <a:pt x="21" y="9"/>
                  </a:cubicBezTo>
                  <a:cubicBezTo>
                    <a:pt x="21" y="9"/>
                    <a:pt x="21" y="9"/>
                    <a:pt x="22" y="9"/>
                  </a:cubicBezTo>
                  <a:cubicBezTo>
                    <a:pt x="22" y="9"/>
                    <a:pt x="22" y="10"/>
                    <a:pt x="22" y="10"/>
                  </a:cubicBezTo>
                  <a:cubicBezTo>
                    <a:pt x="22" y="10"/>
                    <a:pt x="22" y="10"/>
                    <a:pt x="22" y="10"/>
                  </a:cubicBezTo>
                  <a:cubicBezTo>
                    <a:pt x="21" y="10"/>
                    <a:pt x="22" y="10"/>
                    <a:pt x="21" y="10"/>
                  </a:cubicBezTo>
                  <a:cubicBezTo>
                    <a:pt x="21" y="10"/>
                    <a:pt x="21" y="10"/>
                    <a:pt x="21" y="11"/>
                  </a:cubicBezTo>
                  <a:cubicBezTo>
                    <a:pt x="22" y="11"/>
                    <a:pt x="22" y="12"/>
                    <a:pt x="23" y="12"/>
                  </a:cubicBezTo>
                  <a:cubicBezTo>
                    <a:pt x="24" y="12"/>
                    <a:pt x="24" y="12"/>
                    <a:pt x="25" y="12"/>
                  </a:cubicBezTo>
                  <a:cubicBezTo>
                    <a:pt x="25" y="13"/>
                    <a:pt x="25" y="13"/>
                    <a:pt x="26" y="14"/>
                  </a:cubicBezTo>
                  <a:cubicBezTo>
                    <a:pt x="26" y="14"/>
                    <a:pt x="26" y="14"/>
                    <a:pt x="26" y="15"/>
                  </a:cubicBezTo>
                  <a:cubicBezTo>
                    <a:pt x="26" y="15"/>
                    <a:pt x="27" y="15"/>
                    <a:pt x="27" y="15"/>
                  </a:cubicBezTo>
                  <a:cubicBezTo>
                    <a:pt x="27" y="15"/>
                    <a:pt x="28" y="16"/>
                    <a:pt x="27" y="16"/>
                  </a:cubicBezTo>
                  <a:cubicBezTo>
                    <a:pt x="27" y="16"/>
                    <a:pt x="26" y="15"/>
                    <a:pt x="26" y="15"/>
                  </a:cubicBezTo>
                  <a:cubicBezTo>
                    <a:pt x="25" y="14"/>
                    <a:pt x="24" y="12"/>
                    <a:pt x="23" y="12"/>
                  </a:cubicBezTo>
                  <a:cubicBezTo>
                    <a:pt x="22" y="12"/>
                    <a:pt x="21" y="13"/>
                    <a:pt x="20" y="12"/>
                  </a:cubicBezTo>
                  <a:cubicBezTo>
                    <a:pt x="20" y="12"/>
                    <a:pt x="20" y="12"/>
                    <a:pt x="19" y="12"/>
                  </a:cubicBezTo>
                  <a:cubicBezTo>
                    <a:pt x="19" y="12"/>
                    <a:pt x="19" y="12"/>
                    <a:pt x="19" y="13"/>
                  </a:cubicBezTo>
                  <a:cubicBezTo>
                    <a:pt x="19" y="13"/>
                    <a:pt x="18" y="14"/>
                    <a:pt x="19" y="15"/>
                  </a:cubicBezTo>
                  <a:cubicBezTo>
                    <a:pt x="19" y="15"/>
                    <a:pt x="19" y="16"/>
                    <a:pt x="19" y="16"/>
                  </a:cubicBezTo>
                  <a:cubicBezTo>
                    <a:pt x="19" y="16"/>
                    <a:pt x="19" y="16"/>
                    <a:pt x="18" y="15"/>
                  </a:cubicBezTo>
                  <a:cubicBezTo>
                    <a:pt x="18" y="15"/>
                    <a:pt x="18" y="15"/>
                    <a:pt x="18" y="15"/>
                  </a:cubicBezTo>
                  <a:cubicBezTo>
                    <a:pt x="17" y="15"/>
                    <a:pt x="17" y="14"/>
                    <a:pt x="17" y="15"/>
                  </a:cubicBezTo>
                  <a:cubicBezTo>
                    <a:pt x="17" y="15"/>
                    <a:pt x="18" y="17"/>
                    <a:pt x="17" y="17"/>
                  </a:cubicBezTo>
                  <a:cubicBezTo>
                    <a:pt x="17" y="17"/>
                    <a:pt x="16" y="16"/>
                    <a:pt x="16" y="16"/>
                  </a:cubicBezTo>
                  <a:cubicBezTo>
                    <a:pt x="16" y="16"/>
                    <a:pt x="16" y="16"/>
                    <a:pt x="16" y="15"/>
                  </a:cubicBezTo>
                  <a:cubicBezTo>
                    <a:pt x="16" y="15"/>
                    <a:pt x="16" y="15"/>
                    <a:pt x="15" y="14"/>
                  </a:cubicBezTo>
                  <a:cubicBezTo>
                    <a:pt x="15" y="14"/>
                    <a:pt x="15" y="14"/>
                    <a:pt x="15" y="14"/>
                  </a:cubicBezTo>
                  <a:cubicBezTo>
                    <a:pt x="15" y="13"/>
                    <a:pt x="14" y="14"/>
                    <a:pt x="14" y="14"/>
                  </a:cubicBezTo>
                  <a:cubicBezTo>
                    <a:pt x="13" y="14"/>
                    <a:pt x="13" y="14"/>
                    <a:pt x="12" y="14"/>
                  </a:cubicBezTo>
                  <a:cubicBezTo>
                    <a:pt x="11" y="14"/>
                    <a:pt x="11" y="14"/>
                    <a:pt x="10" y="14"/>
                  </a:cubicBezTo>
                  <a:cubicBezTo>
                    <a:pt x="10" y="15"/>
                    <a:pt x="9" y="15"/>
                    <a:pt x="9" y="15"/>
                  </a:cubicBezTo>
                  <a:cubicBezTo>
                    <a:pt x="9" y="16"/>
                    <a:pt x="9" y="15"/>
                    <a:pt x="9" y="16"/>
                  </a:cubicBezTo>
                  <a:cubicBezTo>
                    <a:pt x="9" y="16"/>
                    <a:pt x="9" y="16"/>
                    <a:pt x="9" y="16"/>
                  </a:cubicBezTo>
                  <a:cubicBezTo>
                    <a:pt x="9" y="17"/>
                    <a:pt x="9" y="17"/>
                    <a:pt x="9" y="18"/>
                  </a:cubicBezTo>
                  <a:cubicBezTo>
                    <a:pt x="9" y="18"/>
                    <a:pt x="10" y="18"/>
                    <a:pt x="10" y="18"/>
                  </a:cubicBezTo>
                  <a:cubicBezTo>
                    <a:pt x="11" y="18"/>
                    <a:pt x="10" y="18"/>
                    <a:pt x="10" y="18"/>
                  </a:cubicBezTo>
                  <a:cubicBezTo>
                    <a:pt x="10" y="18"/>
                    <a:pt x="10" y="19"/>
                    <a:pt x="10" y="19"/>
                  </a:cubicBezTo>
                  <a:cubicBezTo>
                    <a:pt x="10" y="20"/>
                    <a:pt x="10" y="20"/>
                    <a:pt x="10" y="21"/>
                  </a:cubicBezTo>
                  <a:cubicBezTo>
                    <a:pt x="10" y="22"/>
                    <a:pt x="9" y="23"/>
                    <a:pt x="9" y="23"/>
                  </a:cubicBezTo>
                  <a:cubicBezTo>
                    <a:pt x="9" y="24"/>
                    <a:pt x="9" y="24"/>
                    <a:pt x="9" y="25"/>
                  </a:cubicBezTo>
                  <a:cubicBezTo>
                    <a:pt x="9" y="25"/>
                    <a:pt x="9" y="25"/>
                    <a:pt x="8" y="26"/>
                  </a:cubicBezTo>
                  <a:cubicBezTo>
                    <a:pt x="8" y="26"/>
                    <a:pt x="7" y="25"/>
                    <a:pt x="7" y="26"/>
                  </a:cubicBezTo>
                  <a:cubicBezTo>
                    <a:pt x="6" y="26"/>
                    <a:pt x="6" y="27"/>
                    <a:pt x="6" y="27"/>
                  </a:cubicBezTo>
                  <a:cubicBezTo>
                    <a:pt x="7" y="28"/>
                    <a:pt x="8" y="28"/>
                    <a:pt x="8" y="28"/>
                  </a:cubicBezTo>
                  <a:cubicBezTo>
                    <a:pt x="9" y="28"/>
                    <a:pt x="8" y="29"/>
                    <a:pt x="8" y="29"/>
                  </a:cubicBezTo>
                  <a:cubicBezTo>
                    <a:pt x="8" y="30"/>
                    <a:pt x="8" y="30"/>
                    <a:pt x="8" y="31"/>
                  </a:cubicBezTo>
                  <a:cubicBezTo>
                    <a:pt x="7" y="31"/>
                    <a:pt x="6" y="32"/>
                    <a:pt x="6" y="32"/>
                  </a:cubicBezTo>
                  <a:cubicBezTo>
                    <a:pt x="7" y="33"/>
                    <a:pt x="7" y="33"/>
                    <a:pt x="6" y="34"/>
                  </a:cubicBezTo>
                  <a:cubicBezTo>
                    <a:pt x="6" y="34"/>
                    <a:pt x="5" y="34"/>
                    <a:pt x="4" y="34"/>
                  </a:cubicBezTo>
                  <a:cubicBezTo>
                    <a:pt x="4" y="35"/>
                    <a:pt x="3" y="34"/>
                    <a:pt x="2" y="34"/>
                  </a:cubicBezTo>
                  <a:cubicBezTo>
                    <a:pt x="2" y="34"/>
                    <a:pt x="1" y="35"/>
                    <a:pt x="1" y="35"/>
                  </a:cubicBezTo>
                  <a:cubicBezTo>
                    <a:pt x="1" y="36"/>
                    <a:pt x="2" y="37"/>
                    <a:pt x="2" y="37"/>
                  </a:cubicBezTo>
                  <a:cubicBezTo>
                    <a:pt x="3" y="38"/>
                    <a:pt x="3" y="39"/>
                    <a:pt x="3" y="40"/>
                  </a:cubicBezTo>
                  <a:cubicBezTo>
                    <a:pt x="3" y="40"/>
                    <a:pt x="2" y="41"/>
                    <a:pt x="2" y="41"/>
                  </a:cubicBezTo>
                  <a:cubicBezTo>
                    <a:pt x="2" y="42"/>
                    <a:pt x="3" y="42"/>
                    <a:pt x="2" y="42"/>
                  </a:cubicBezTo>
                  <a:cubicBezTo>
                    <a:pt x="2" y="42"/>
                    <a:pt x="2" y="42"/>
                    <a:pt x="2" y="42"/>
                  </a:cubicBezTo>
                  <a:cubicBezTo>
                    <a:pt x="2" y="43"/>
                    <a:pt x="2" y="43"/>
                    <a:pt x="2" y="43"/>
                  </a:cubicBezTo>
                  <a:cubicBezTo>
                    <a:pt x="1" y="43"/>
                    <a:pt x="1" y="43"/>
                    <a:pt x="1" y="43"/>
                  </a:cubicBezTo>
                  <a:cubicBezTo>
                    <a:pt x="0" y="44"/>
                    <a:pt x="2" y="44"/>
                    <a:pt x="2" y="44"/>
                  </a:cubicBezTo>
                  <a:cubicBezTo>
                    <a:pt x="2" y="45"/>
                    <a:pt x="2" y="46"/>
                    <a:pt x="1" y="46"/>
                  </a:cubicBezTo>
                  <a:cubicBezTo>
                    <a:pt x="2" y="47"/>
                    <a:pt x="3" y="47"/>
                    <a:pt x="3" y="48"/>
                  </a:cubicBezTo>
                  <a:cubicBezTo>
                    <a:pt x="3" y="48"/>
                    <a:pt x="3" y="48"/>
                    <a:pt x="3" y="49"/>
                  </a:cubicBezTo>
                  <a:cubicBezTo>
                    <a:pt x="3" y="49"/>
                    <a:pt x="4" y="49"/>
                    <a:pt x="4" y="50"/>
                  </a:cubicBezTo>
                  <a:cubicBezTo>
                    <a:pt x="4" y="50"/>
                    <a:pt x="4" y="51"/>
                    <a:pt x="4" y="51"/>
                  </a:cubicBezTo>
                  <a:cubicBezTo>
                    <a:pt x="4" y="51"/>
                    <a:pt x="3" y="51"/>
                    <a:pt x="3" y="51"/>
                  </a:cubicBezTo>
                  <a:cubicBezTo>
                    <a:pt x="3" y="51"/>
                    <a:pt x="3" y="52"/>
                    <a:pt x="3" y="52"/>
                  </a:cubicBezTo>
                  <a:cubicBezTo>
                    <a:pt x="3" y="52"/>
                    <a:pt x="3" y="52"/>
                    <a:pt x="3" y="52"/>
                  </a:cubicBezTo>
                  <a:cubicBezTo>
                    <a:pt x="2" y="53"/>
                    <a:pt x="2" y="53"/>
                    <a:pt x="1" y="53"/>
                  </a:cubicBezTo>
                  <a:cubicBezTo>
                    <a:pt x="1" y="54"/>
                    <a:pt x="0" y="54"/>
                    <a:pt x="0" y="55"/>
                  </a:cubicBezTo>
                  <a:cubicBezTo>
                    <a:pt x="0" y="56"/>
                    <a:pt x="0" y="56"/>
                    <a:pt x="0" y="57"/>
                  </a:cubicBezTo>
                  <a:cubicBezTo>
                    <a:pt x="1" y="58"/>
                    <a:pt x="1" y="58"/>
                    <a:pt x="0" y="59"/>
                  </a:cubicBezTo>
                  <a:cubicBezTo>
                    <a:pt x="1" y="60"/>
                    <a:pt x="1" y="60"/>
                    <a:pt x="2" y="60"/>
                  </a:cubicBezTo>
                  <a:cubicBezTo>
                    <a:pt x="2" y="60"/>
                    <a:pt x="3" y="60"/>
                    <a:pt x="3" y="60"/>
                  </a:cubicBezTo>
                  <a:cubicBezTo>
                    <a:pt x="4" y="60"/>
                    <a:pt x="5" y="60"/>
                    <a:pt x="5" y="60"/>
                  </a:cubicBezTo>
                  <a:cubicBezTo>
                    <a:pt x="6" y="61"/>
                    <a:pt x="5" y="61"/>
                    <a:pt x="6" y="61"/>
                  </a:cubicBezTo>
                  <a:cubicBezTo>
                    <a:pt x="6" y="62"/>
                    <a:pt x="6" y="62"/>
                    <a:pt x="6" y="63"/>
                  </a:cubicBezTo>
                  <a:cubicBezTo>
                    <a:pt x="7" y="63"/>
                    <a:pt x="7" y="63"/>
                    <a:pt x="8" y="63"/>
                  </a:cubicBezTo>
                  <a:cubicBezTo>
                    <a:pt x="9" y="63"/>
                    <a:pt x="9" y="63"/>
                    <a:pt x="10" y="63"/>
                  </a:cubicBezTo>
                  <a:cubicBezTo>
                    <a:pt x="10" y="63"/>
                    <a:pt x="11" y="63"/>
                    <a:pt x="11" y="63"/>
                  </a:cubicBezTo>
                  <a:cubicBezTo>
                    <a:pt x="12" y="63"/>
                    <a:pt x="12" y="64"/>
                    <a:pt x="12" y="64"/>
                  </a:cubicBezTo>
                  <a:cubicBezTo>
                    <a:pt x="13" y="64"/>
                    <a:pt x="13" y="64"/>
                    <a:pt x="14" y="64"/>
                  </a:cubicBezTo>
                  <a:cubicBezTo>
                    <a:pt x="15" y="64"/>
                    <a:pt x="15" y="64"/>
                    <a:pt x="15" y="65"/>
                  </a:cubicBezTo>
                  <a:cubicBezTo>
                    <a:pt x="16" y="65"/>
                    <a:pt x="17" y="65"/>
                    <a:pt x="17" y="65"/>
                  </a:cubicBezTo>
                  <a:cubicBezTo>
                    <a:pt x="16" y="65"/>
                    <a:pt x="16" y="66"/>
                    <a:pt x="16" y="66"/>
                  </a:cubicBezTo>
                  <a:cubicBezTo>
                    <a:pt x="16" y="67"/>
                    <a:pt x="15" y="67"/>
                    <a:pt x="15" y="67"/>
                  </a:cubicBezTo>
                  <a:cubicBezTo>
                    <a:pt x="15" y="68"/>
                    <a:pt x="14" y="68"/>
                    <a:pt x="14" y="68"/>
                  </a:cubicBezTo>
                  <a:cubicBezTo>
                    <a:pt x="14" y="69"/>
                    <a:pt x="14" y="69"/>
                    <a:pt x="14" y="69"/>
                  </a:cubicBezTo>
                  <a:cubicBezTo>
                    <a:pt x="14" y="70"/>
                    <a:pt x="14" y="70"/>
                    <a:pt x="14" y="70"/>
                  </a:cubicBezTo>
                  <a:cubicBezTo>
                    <a:pt x="13" y="71"/>
                    <a:pt x="13" y="71"/>
                    <a:pt x="13" y="71"/>
                  </a:cubicBezTo>
                  <a:cubicBezTo>
                    <a:pt x="13" y="72"/>
                    <a:pt x="12" y="73"/>
                    <a:pt x="12" y="74"/>
                  </a:cubicBezTo>
                  <a:cubicBezTo>
                    <a:pt x="13" y="75"/>
                    <a:pt x="12" y="76"/>
                    <a:pt x="12" y="77"/>
                  </a:cubicBezTo>
                  <a:cubicBezTo>
                    <a:pt x="12" y="77"/>
                    <a:pt x="12" y="78"/>
                    <a:pt x="12" y="78"/>
                  </a:cubicBezTo>
                  <a:cubicBezTo>
                    <a:pt x="12" y="78"/>
                    <a:pt x="13" y="79"/>
                    <a:pt x="13" y="79"/>
                  </a:cubicBezTo>
                  <a:cubicBezTo>
                    <a:pt x="13" y="79"/>
                    <a:pt x="13" y="79"/>
                    <a:pt x="13" y="79"/>
                  </a:cubicBezTo>
                  <a:cubicBezTo>
                    <a:pt x="13" y="79"/>
                    <a:pt x="13" y="79"/>
                    <a:pt x="13" y="79"/>
                  </a:cubicBezTo>
                  <a:close/>
                  <a:moveTo>
                    <a:pt x="8" y="14"/>
                  </a:moveTo>
                  <a:cubicBezTo>
                    <a:pt x="8" y="14"/>
                    <a:pt x="8" y="14"/>
                    <a:pt x="8" y="14"/>
                  </a:cubicBezTo>
                  <a:cubicBezTo>
                    <a:pt x="8" y="14"/>
                    <a:pt x="9" y="14"/>
                    <a:pt x="9" y="14"/>
                  </a:cubicBezTo>
                  <a:cubicBezTo>
                    <a:pt x="9" y="14"/>
                    <a:pt x="9" y="14"/>
                    <a:pt x="8" y="14"/>
                  </a:cubicBezTo>
                  <a:cubicBezTo>
                    <a:pt x="8" y="14"/>
                    <a:pt x="9" y="14"/>
                    <a:pt x="8" y="14"/>
                  </a:cubicBezTo>
                  <a:close/>
                  <a:moveTo>
                    <a:pt x="11" y="14"/>
                  </a:moveTo>
                  <a:cubicBezTo>
                    <a:pt x="11" y="14"/>
                    <a:pt x="12" y="14"/>
                    <a:pt x="12" y="13"/>
                  </a:cubicBezTo>
                  <a:cubicBezTo>
                    <a:pt x="11" y="13"/>
                    <a:pt x="10" y="13"/>
                    <a:pt x="10" y="14"/>
                  </a:cubicBezTo>
                  <a:cubicBezTo>
                    <a:pt x="10" y="14"/>
                    <a:pt x="10" y="14"/>
                    <a:pt x="11" y="14"/>
                  </a:cubicBezTo>
                  <a:close/>
                  <a:moveTo>
                    <a:pt x="13" y="13"/>
                  </a:moveTo>
                  <a:cubicBezTo>
                    <a:pt x="13" y="13"/>
                    <a:pt x="12" y="13"/>
                    <a:pt x="12" y="13"/>
                  </a:cubicBezTo>
                  <a:cubicBezTo>
                    <a:pt x="13" y="13"/>
                    <a:pt x="14" y="13"/>
                    <a:pt x="14" y="13"/>
                  </a:cubicBezTo>
                  <a:cubicBezTo>
                    <a:pt x="14" y="13"/>
                    <a:pt x="13" y="13"/>
                    <a:pt x="13" y="13"/>
                  </a:cubicBezTo>
                  <a:cubicBezTo>
                    <a:pt x="13" y="13"/>
                    <a:pt x="13" y="13"/>
                    <a:pt x="13" y="1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75" name="Freeform 811">
              <a:extLst>
                <a:ext uri="{FF2B5EF4-FFF2-40B4-BE49-F238E27FC236}">
                  <a16:creationId xmlns:a16="http://schemas.microsoft.com/office/drawing/2014/main" id="{FC852187-E695-4011-9868-7CB984124DB6}"/>
                </a:ext>
              </a:extLst>
            </p:cNvPr>
            <p:cNvSpPr>
              <a:spLocks noEditPoints="1"/>
            </p:cNvSpPr>
            <p:nvPr/>
          </p:nvSpPr>
          <p:spPr bwMode="auto">
            <a:xfrm>
              <a:off x="6623862" y="1935555"/>
              <a:ext cx="378127" cy="626525"/>
            </a:xfrm>
            <a:custGeom>
              <a:avLst/>
              <a:gdLst>
                <a:gd name="T0" fmla="*/ 51 w 81"/>
                <a:gd name="T1" fmla="*/ 156 h 165"/>
                <a:gd name="T2" fmla="*/ 46 w 81"/>
                <a:gd name="T3" fmla="*/ 158 h 165"/>
                <a:gd name="T4" fmla="*/ 43 w 81"/>
                <a:gd name="T5" fmla="*/ 159 h 165"/>
                <a:gd name="T6" fmla="*/ 34 w 81"/>
                <a:gd name="T7" fmla="*/ 161 h 165"/>
                <a:gd name="T8" fmla="*/ 27 w 81"/>
                <a:gd name="T9" fmla="*/ 163 h 165"/>
                <a:gd name="T10" fmla="*/ 24 w 81"/>
                <a:gd name="T11" fmla="*/ 164 h 165"/>
                <a:gd name="T12" fmla="*/ 21 w 81"/>
                <a:gd name="T13" fmla="*/ 159 h 165"/>
                <a:gd name="T14" fmla="*/ 16 w 81"/>
                <a:gd name="T15" fmla="*/ 156 h 165"/>
                <a:gd name="T16" fmla="*/ 13 w 81"/>
                <a:gd name="T17" fmla="*/ 153 h 165"/>
                <a:gd name="T18" fmla="*/ 13 w 81"/>
                <a:gd name="T19" fmla="*/ 146 h 165"/>
                <a:gd name="T20" fmla="*/ 13 w 81"/>
                <a:gd name="T21" fmla="*/ 142 h 165"/>
                <a:gd name="T22" fmla="*/ 13 w 81"/>
                <a:gd name="T23" fmla="*/ 138 h 165"/>
                <a:gd name="T24" fmla="*/ 12 w 81"/>
                <a:gd name="T25" fmla="*/ 130 h 165"/>
                <a:gd name="T26" fmla="*/ 10 w 81"/>
                <a:gd name="T27" fmla="*/ 124 h 165"/>
                <a:gd name="T28" fmla="*/ 13 w 81"/>
                <a:gd name="T29" fmla="*/ 117 h 165"/>
                <a:gd name="T30" fmla="*/ 19 w 81"/>
                <a:gd name="T31" fmla="*/ 114 h 165"/>
                <a:gd name="T32" fmla="*/ 23 w 81"/>
                <a:gd name="T33" fmla="*/ 108 h 165"/>
                <a:gd name="T34" fmla="*/ 29 w 81"/>
                <a:gd name="T35" fmla="*/ 101 h 165"/>
                <a:gd name="T36" fmla="*/ 32 w 81"/>
                <a:gd name="T37" fmla="*/ 97 h 165"/>
                <a:gd name="T38" fmla="*/ 37 w 81"/>
                <a:gd name="T39" fmla="*/ 91 h 165"/>
                <a:gd name="T40" fmla="*/ 38 w 81"/>
                <a:gd name="T41" fmla="*/ 87 h 165"/>
                <a:gd name="T42" fmla="*/ 38 w 81"/>
                <a:gd name="T43" fmla="*/ 81 h 165"/>
                <a:gd name="T44" fmla="*/ 35 w 81"/>
                <a:gd name="T45" fmla="*/ 75 h 165"/>
                <a:gd name="T46" fmla="*/ 30 w 81"/>
                <a:gd name="T47" fmla="*/ 75 h 165"/>
                <a:gd name="T48" fmla="*/ 28 w 81"/>
                <a:gd name="T49" fmla="*/ 65 h 165"/>
                <a:gd name="T50" fmla="*/ 28 w 81"/>
                <a:gd name="T51" fmla="*/ 52 h 165"/>
                <a:gd name="T52" fmla="*/ 27 w 81"/>
                <a:gd name="T53" fmla="*/ 41 h 165"/>
                <a:gd name="T54" fmla="*/ 20 w 81"/>
                <a:gd name="T55" fmla="*/ 31 h 165"/>
                <a:gd name="T56" fmla="*/ 12 w 81"/>
                <a:gd name="T57" fmla="*/ 25 h 165"/>
                <a:gd name="T58" fmla="*/ 11 w 81"/>
                <a:gd name="T59" fmla="*/ 19 h 165"/>
                <a:gd name="T60" fmla="*/ 18 w 81"/>
                <a:gd name="T61" fmla="*/ 21 h 165"/>
                <a:gd name="T62" fmla="*/ 27 w 81"/>
                <a:gd name="T63" fmla="*/ 27 h 165"/>
                <a:gd name="T64" fmla="*/ 36 w 81"/>
                <a:gd name="T65" fmla="*/ 28 h 165"/>
                <a:gd name="T66" fmla="*/ 42 w 81"/>
                <a:gd name="T67" fmla="*/ 20 h 165"/>
                <a:gd name="T68" fmla="*/ 45 w 81"/>
                <a:gd name="T69" fmla="*/ 7 h 165"/>
                <a:gd name="T70" fmla="*/ 57 w 81"/>
                <a:gd name="T71" fmla="*/ 2 h 165"/>
                <a:gd name="T72" fmla="*/ 66 w 81"/>
                <a:gd name="T73" fmla="*/ 12 h 165"/>
                <a:gd name="T74" fmla="*/ 61 w 81"/>
                <a:gd name="T75" fmla="*/ 34 h 165"/>
                <a:gd name="T76" fmla="*/ 70 w 81"/>
                <a:gd name="T77" fmla="*/ 48 h 165"/>
                <a:gd name="T78" fmla="*/ 68 w 81"/>
                <a:gd name="T79" fmla="*/ 68 h 165"/>
                <a:gd name="T80" fmla="*/ 69 w 81"/>
                <a:gd name="T81" fmla="*/ 80 h 165"/>
                <a:gd name="T82" fmla="*/ 68 w 81"/>
                <a:gd name="T83" fmla="*/ 89 h 165"/>
                <a:gd name="T84" fmla="*/ 70 w 81"/>
                <a:gd name="T85" fmla="*/ 98 h 165"/>
                <a:gd name="T86" fmla="*/ 74 w 81"/>
                <a:gd name="T87" fmla="*/ 102 h 165"/>
                <a:gd name="T88" fmla="*/ 74 w 81"/>
                <a:gd name="T89" fmla="*/ 114 h 165"/>
                <a:gd name="T90" fmla="*/ 80 w 81"/>
                <a:gd name="T91" fmla="*/ 123 h 165"/>
                <a:gd name="T92" fmla="*/ 70 w 81"/>
                <a:gd name="T93" fmla="*/ 140 h 165"/>
                <a:gd name="T94" fmla="*/ 61 w 81"/>
                <a:gd name="T95" fmla="*/ 149 h 165"/>
                <a:gd name="T96" fmla="*/ 0 w 81"/>
                <a:gd name="T97" fmla="*/ 160 h 165"/>
                <a:gd name="T98" fmla="*/ 3 w 81"/>
                <a:gd name="T99" fmla="*/ 162 h 165"/>
                <a:gd name="T100" fmla="*/ 5 w 81"/>
                <a:gd name="T101" fmla="*/ 159 h 165"/>
                <a:gd name="T102" fmla="*/ 19 w 81"/>
                <a:gd name="T103" fmla="*/ 162 h 165"/>
                <a:gd name="T104" fmla="*/ 20 w 81"/>
                <a:gd name="T105" fmla="*/ 161 h 165"/>
                <a:gd name="T106" fmla="*/ 36 w 81"/>
                <a:gd name="T107" fmla="*/ 89 h 165"/>
                <a:gd name="T108" fmla="*/ 12 w 81"/>
                <a:gd name="T109" fmla="*/ 11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1" h="165">
                  <a:moveTo>
                    <a:pt x="56" y="156"/>
                  </a:moveTo>
                  <a:cubicBezTo>
                    <a:pt x="55" y="155"/>
                    <a:pt x="55" y="155"/>
                    <a:pt x="55" y="156"/>
                  </a:cubicBezTo>
                  <a:cubicBezTo>
                    <a:pt x="55" y="156"/>
                    <a:pt x="55" y="157"/>
                    <a:pt x="55" y="156"/>
                  </a:cubicBezTo>
                  <a:cubicBezTo>
                    <a:pt x="54" y="156"/>
                    <a:pt x="54" y="156"/>
                    <a:pt x="54" y="156"/>
                  </a:cubicBezTo>
                  <a:cubicBezTo>
                    <a:pt x="53" y="156"/>
                    <a:pt x="53" y="157"/>
                    <a:pt x="53" y="157"/>
                  </a:cubicBezTo>
                  <a:cubicBezTo>
                    <a:pt x="53" y="157"/>
                    <a:pt x="53" y="156"/>
                    <a:pt x="52" y="156"/>
                  </a:cubicBezTo>
                  <a:cubicBezTo>
                    <a:pt x="52" y="156"/>
                    <a:pt x="51" y="156"/>
                    <a:pt x="51" y="156"/>
                  </a:cubicBezTo>
                  <a:cubicBezTo>
                    <a:pt x="50" y="156"/>
                    <a:pt x="50" y="156"/>
                    <a:pt x="50" y="157"/>
                  </a:cubicBezTo>
                  <a:cubicBezTo>
                    <a:pt x="50" y="157"/>
                    <a:pt x="49" y="157"/>
                    <a:pt x="49" y="157"/>
                  </a:cubicBezTo>
                  <a:cubicBezTo>
                    <a:pt x="49" y="156"/>
                    <a:pt x="48" y="157"/>
                    <a:pt x="48" y="157"/>
                  </a:cubicBezTo>
                  <a:cubicBezTo>
                    <a:pt x="48" y="157"/>
                    <a:pt x="47" y="157"/>
                    <a:pt x="47" y="157"/>
                  </a:cubicBezTo>
                  <a:cubicBezTo>
                    <a:pt x="47" y="157"/>
                    <a:pt x="47" y="158"/>
                    <a:pt x="47" y="158"/>
                  </a:cubicBezTo>
                  <a:cubicBezTo>
                    <a:pt x="47" y="158"/>
                    <a:pt x="47" y="157"/>
                    <a:pt x="47" y="157"/>
                  </a:cubicBezTo>
                  <a:cubicBezTo>
                    <a:pt x="46" y="157"/>
                    <a:pt x="46" y="158"/>
                    <a:pt x="46" y="158"/>
                  </a:cubicBezTo>
                  <a:cubicBezTo>
                    <a:pt x="46" y="158"/>
                    <a:pt x="45" y="157"/>
                    <a:pt x="45" y="157"/>
                  </a:cubicBezTo>
                  <a:cubicBezTo>
                    <a:pt x="45" y="157"/>
                    <a:pt x="45" y="158"/>
                    <a:pt x="44" y="157"/>
                  </a:cubicBezTo>
                  <a:cubicBezTo>
                    <a:pt x="44" y="157"/>
                    <a:pt x="43" y="157"/>
                    <a:pt x="43" y="157"/>
                  </a:cubicBezTo>
                  <a:cubicBezTo>
                    <a:pt x="43" y="157"/>
                    <a:pt x="44" y="158"/>
                    <a:pt x="44" y="159"/>
                  </a:cubicBezTo>
                  <a:cubicBezTo>
                    <a:pt x="44" y="159"/>
                    <a:pt x="44" y="158"/>
                    <a:pt x="43" y="158"/>
                  </a:cubicBezTo>
                  <a:cubicBezTo>
                    <a:pt x="43" y="158"/>
                    <a:pt x="43" y="158"/>
                    <a:pt x="42" y="158"/>
                  </a:cubicBezTo>
                  <a:cubicBezTo>
                    <a:pt x="42" y="158"/>
                    <a:pt x="43" y="159"/>
                    <a:pt x="43" y="159"/>
                  </a:cubicBezTo>
                  <a:cubicBezTo>
                    <a:pt x="42" y="159"/>
                    <a:pt x="42" y="159"/>
                    <a:pt x="42" y="159"/>
                  </a:cubicBezTo>
                  <a:cubicBezTo>
                    <a:pt x="41" y="159"/>
                    <a:pt x="41" y="160"/>
                    <a:pt x="41" y="160"/>
                  </a:cubicBezTo>
                  <a:cubicBezTo>
                    <a:pt x="40" y="160"/>
                    <a:pt x="40" y="160"/>
                    <a:pt x="39" y="160"/>
                  </a:cubicBezTo>
                  <a:cubicBezTo>
                    <a:pt x="38" y="160"/>
                    <a:pt x="38" y="161"/>
                    <a:pt x="37" y="160"/>
                  </a:cubicBezTo>
                  <a:cubicBezTo>
                    <a:pt x="37" y="160"/>
                    <a:pt x="37" y="161"/>
                    <a:pt x="37" y="161"/>
                  </a:cubicBezTo>
                  <a:cubicBezTo>
                    <a:pt x="36" y="161"/>
                    <a:pt x="35" y="161"/>
                    <a:pt x="35" y="160"/>
                  </a:cubicBezTo>
                  <a:cubicBezTo>
                    <a:pt x="35" y="161"/>
                    <a:pt x="34" y="162"/>
                    <a:pt x="34" y="161"/>
                  </a:cubicBezTo>
                  <a:cubicBezTo>
                    <a:pt x="34" y="161"/>
                    <a:pt x="33" y="164"/>
                    <a:pt x="33" y="162"/>
                  </a:cubicBezTo>
                  <a:cubicBezTo>
                    <a:pt x="32" y="163"/>
                    <a:pt x="33" y="162"/>
                    <a:pt x="32" y="162"/>
                  </a:cubicBezTo>
                  <a:cubicBezTo>
                    <a:pt x="32" y="162"/>
                    <a:pt x="31" y="163"/>
                    <a:pt x="31" y="162"/>
                  </a:cubicBezTo>
                  <a:cubicBezTo>
                    <a:pt x="30" y="163"/>
                    <a:pt x="30" y="162"/>
                    <a:pt x="30" y="163"/>
                  </a:cubicBezTo>
                  <a:cubicBezTo>
                    <a:pt x="29" y="163"/>
                    <a:pt x="29" y="163"/>
                    <a:pt x="29" y="163"/>
                  </a:cubicBezTo>
                  <a:cubicBezTo>
                    <a:pt x="28" y="163"/>
                    <a:pt x="28" y="163"/>
                    <a:pt x="28" y="163"/>
                  </a:cubicBezTo>
                  <a:cubicBezTo>
                    <a:pt x="28" y="163"/>
                    <a:pt x="27" y="163"/>
                    <a:pt x="27" y="163"/>
                  </a:cubicBezTo>
                  <a:cubicBezTo>
                    <a:pt x="26" y="163"/>
                    <a:pt x="27" y="163"/>
                    <a:pt x="27" y="162"/>
                  </a:cubicBezTo>
                  <a:cubicBezTo>
                    <a:pt x="26" y="162"/>
                    <a:pt x="26" y="163"/>
                    <a:pt x="26" y="163"/>
                  </a:cubicBezTo>
                  <a:cubicBezTo>
                    <a:pt x="25" y="164"/>
                    <a:pt x="25" y="164"/>
                    <a:pt x="25" y="165"/>
                  </a:cubicBezTo>
                  <a:cubicBezTo>
                    <a:pt x="24" y="165"/>
                    <a:pt x="24" y="165"/>
                    <a:pt x="24" y="165"/>
                  </a:cubicBezTo>
                  <a:cubicBezTo>
                    <a:pt x="24" y="165"/>
                    <a:pt x="23" y="165"/>
                    <a:pt x="23" y="165"/>
                  </a:cubicBezTo>
                  <a:cubicBezTo>
                    <a:pt x="22" y="165"/>
                    <a:pt x="24" y="165"/>
                    <a:pt x="24" y="164"/>
                  </a:cubicBezTo>
                  <a:cubicBezTo>
                    <a:pt x="24" y="164"/>
                    <a:pt x="24" y="164"/>
                    <a:pt x="24" y="164"/>
                  </a:cubicBezTo>
                  <a:cubicBezTo>
                    <a:pt x="24" y="163"/>
                    <a:pt x="25" y="163"/>
                    <a:pt x="25" y="163"/>
                  </a:cubicBezTo>
                  <a:cubicBezTo>
                    <a:pt x="25" y="162"/>
                    <a:pt x="24" y="163"/>
                    <a:pt x="24" y="162"/>
                  </a:cubicBezTo>
                  <a:cubicBezTo>
                    <a:pt x="23" y="162"/>
                    <a:pt x="23" y="161"/>
                    <a:pt x="23" y="162"/>
                  </a:cubicBezTo>
                  <a:cubicBezTo>
                    <a:pt x="22" y="161"/>
                    <a:pt x="22" y="160"/>
                    <a:pt x="23" y="160"/>
                  </a:cubicBezTo>
                  <a:cubicBezTo>
                    <a:pt x="23" y="159"/>
                    <a:pt x="24" y="159"/>
                    <a:pt x="23" y="158"/>
                  </a:cubicBezTo>
                  <a:cubicBezTo>
                    <a:pt x="23" y="159"/>
                    <a:pt x="22" y="159"/>
                    <a:pt x="21" y="160"/>
                  </a:cubicBezTo>
                  <a:cubicBezTo>
                    <a:pt x="21" y="160"/>
                    <a:pt x="20" y="160"/>
                    <a:pt x="21" y="159"/>
                  </a:cubicBezTo>
                  <a:cubicBezTo>
                    <a:pt x="21" y="159"/>
                    <a:pt x="20" y="160"/>
                    <a:pt x="20" y="159"/>
                  </a:cubicBezTo>
                  <a:cubicBezTo>
                    <a:pt x="19" y="159"/>
                    <a:pt x="20" y="158"/>
                    <a:pt x="20" y="158"/>
                  </a:cubicBezTo>
                  <a:cubicBezTo>
                    <a:pt x="20" y="158"/>
                    <a:pt x="20" y="158"/>
                    <a:pt x="19" y="158"/>
                  </a:cubicBezTo>
                  <a:cubicBezTo>
                    <a:pt x="19" y="158"/>
                    <a:pt x="18" y="158"/>
                    <a:pt x="18" y="158"/>
                  </a:cubicBezTo>
                  <a:cubicBezTo>
                    <a:pt x="18" y="157"/>
                    <a:pt x="18" y="157"/>
                    <a:pt x="17" y="157"/>
                  </a:cubicBezTo>
                  <a:cubicBezTo>
                    <a:pt x="17" y="157"/>
                    <a:pt x="17" y="157"/>
                    <a:pt x="16" y="157"/>
                  </a:cubicBezTo>
                  <a:cubicBezTo>
                    <a:pt x="16" y="156"/>
                    <a:pt x="16" y="156"/>
                    <a:pt x="16" y="156"/>
                  </a:cubicBezTo>
                  <a:cubicBezTo>
                    <a:pt x="15" y="156"/>
                    <a:pt x="15" y="156"/>
                    <a:pt x="15" y="156"/>
                  </a:cubicBezTo>
                  <a:cubicBezTo>
                    <a:pt x="15" y="155"/>
                    <a:pt x="15" y="154"/>
                    <a:pt x="14" y="155"/>
                  </a:cubicBezTo>
                  <a:cubicBezTo>
                    <a:pt x="14" y="156"/>
                    <a:pt x="14" y="156"/>
                    <a:pt x="13" y="156"/>
                  </a:cubicBezTo>
                  <a:cubicBezTo>
                    <a:pt x="13" y="156"/>
                    <a:pt x="13" y="156"/>
                    <a:pt x="13" y="155"/>
                  </a:cubicBezTo>
                  <a:cubicBezTo>
                    <a:pt x="13" y="155"/>
                    <a:pt x="12" y="155"/>
                    <a:pt x="12" y="154"/>
                  </a:cubicBezTo>
                  <a:cubicBezTo>
                    <a:pt x="12" y="154"/>
                    <a:pt x="12" y="154"/>
                    <a:pt x="12" y="154"/>
                  </a:cubicBezTo>
                  <a:cubicBezTo>
                    <a:pt x="12" y="154"/>
                    <a:pt x="13" y="154"/>
                    <a:pt x="13" y="153"/>
                  </a:cubicBezTo>
                  <a:cubicBezTo>
                    <a:pt x="12" y="153"/>
                    <a:pt x="12" y="153"/>
                    <a:pt x="12" y="152"/>
                  </a:cubicBezTo>
                  <a:cubicBezTo>
                    <a:pt x="12" y="151"/>
                    <a:pt x="12" y="151"/>
                    <a:pt x="12" y="151"/>
                  </a:cubicBezTo>
                  <a:cubicBezTo>
                    <a:pt x="12" y="150"/>
                    <a:pt x="12" y="150"/>
                    <a:pt x="12" y="150"/>
                  </a:cubicBezTo>
                  <a:cubicBezTo>
                    <a:pt x="12" y="150"/>
                    <a:pt x="12" y="149"/>
                    <a:pt x="12" y="149"/>
                  </a:cubicBezTo>
                  <a:cubicBezTo>
                    <a:pt x="12" y="148"/>
                    <a:pt x="13" y="149"/>
                    <a:pt x="13" y="148"/>
                  </a:cubicBezTo>
                  <a:cubicBezTo>
                    <a:pt x="13" y="147"/>
                    <a:pt x="12" y="147"/>
                    <a:pt x="12" y="146"/>
                  </a:cubicBezTo>
                  <a:cubicBezTo>
                    <a:pt x="12" y="147"/>
                    <a:pt x="13" y="147"/>
                    <a:pt x="13" y="146"/>
                  </a:cubicBezTo>
                  <a:cubicBezTo>
                    <a:pt x="13" y="146"/>
                    <a:pt x="13" y="146"/>
                    <a:pt x="13" y="146"/>
                  </a:cubicBezTo>
                  <a:cubicBezTo>
                    <a:pt x="13" y="146"/>
                    <a:pt x="13" y="146"/>
                    <a:pt x="13" y="145"/>
                  </a:cubicBezTo>
                  <a:cubicBezTo>
                    <a:pt x="13" y="145"/>
                    <a:pt x="13" y="145"/>
                    <a:pt x="13" y="145"/>
                  </a:cubicBezTo>
                  <a:cubicBezTo>
                    <a:pt x="13" y="145"/>
                    <a:pt x="13" y="144"/>
                    <a:pt x="13" y="144"/>
                  </a:cubicBezTo>
                  <a:cubicBezTo>
                    <a:pt x="13" y="144"/>
                    <a:pt x="12" y="143"/>
                    <a:pt x="13" y="143"/>
                  </a:cubicBezTo>
                  <a:cubicBezTo>
                    <a:pt x="13" y="143"/>
                    <a:pt x="13" y="143"/>
                    <a:pt x="13" y="143"/>
                  </a:cubicBezTo>
                  <a:cubicBezTo>
                    <a:pt x="13" y="142"/>
                    <a:pt x="13" y="143"/>
                    <a:pt x="13" y="142"/>
                  </a:cubicBezTo>
                  <a:cubicBezTo>
                    <a:pt x="14" y="142"/>
                    <a:pt x="13" y="142"/>
                    <a:pt x="13" y="142"/>
                  </a:cubicBezTo>
                  <a:cubicBezTo>
                    <a:pt x="13" y="142"/>
                    <a:pt x="13" y="141"/>
                    <a:pt x="14" y="141"/>
                  </a:cubicBezTo>
                  <a:cubicBezTo>
                    <a:pt x="14" y="141"/>
                    <a:pt x="14" y="141"/>
                    <a:pt x="14" y="141"/>
                  </a:cubicBezTo>
                  <a:cubicBezTo>
                    <a:pt x="13" y="140"/>
                    <a:pt x="13" y="141"/>
                    <a:pt x="13" y="141"/>
                  </a:cubicBezTo>
                  <a:cubicBezTo>
                    <a:pt x="13" y="141"/>
                    <a:pt x="13" y="141"/>
                    <a:pt x="13" y="140"/>
                  </a:cubicBezTo>
                  <a:cubicBezTo>
                    <a:pt x="13" y="140"/>
                    <a:pt x="14" y="140"/>
                    <a:pt x="13" y="139"/>
                  </a:cubicBezTo>
                  <a:cubicBezTo>
                    <a:pt x="13" y="139"/>
                    <a:pt x="13" y="138"/>
                    <a:pt x="13" y="138"/>
                  </a:cubicBezTo>
                  <a:cubicBezTo>
                    <a:pt x="13" y="137"/>
                    <a:pt x="12" y="137"/>
                    <a:pt x="12" y="136"/>
                  </a:cubicBezTo>
                  <a:cubicBezTo>
                    <a:pt x="12" y="136"/>
                    <a:pt x="11" y="135"/>
                    <a:pt x="12" y="135"/>
                  </a:cubicBezTo>
                  <a:cubicBezTo>
                    <a:pt x="12" y="135"/>
                    <a:pt x="11" y="135"/>
                    <a:pt x="11" y="135"/>
                  </a:cubicBezTo>
                  <a:cubicBezTo>
                    <a:pt x="12" y="134"/>
                    <a:pt x="11" y="134"/>
                    <a:pt x="12" y="133"/>
                  </a:cubicBezTo>
                  <a:cubicBezTo>
                    <a:pt x="12" y="133"/>
                    <a:pt x="12" y="132"/>
                    <a:pt x="12" y="131"/>
                  </a:cubicBezTo>
                  <a:cubicBezTo>
                    <a:pt x="12" y="131"/>
                    <a:pt x="12" y="132"/>
                    <a:pt x="12" y="132"/>
                  </a:cubicBezTo>
                  <a:cubicBezTo>
                    <a:pt x="12" y="131"/>
                    <a:pt x="12" y="131"/>
                    <a:pt x="12" y="130"/>
                  </a:cubicBezTo>
                  <a:cubicBezTo>
                    <a:pt x="12" y="130"/>
                    <a:pt x="11" y="130"/>
                    <a:pt x="11" y="130"/>
                  </a:cubicBezTo>
                  <a:cubicBezTo>
                    <a:pt x="10" y="131"/>
                    <a:pt x="11" y="129"/>
                    <a:pt x="11" y="128"/>
                  </a:cubicBezTo>
                  <a:cubicBezTo>
                    <a:pt x="11" y="128"/>
                    <a:pt x="11" y="127"/>
                    <a:pt x="11" y="127"/>
                  </a:cubicBezTo>
                  <a:cubicBezTo>
                    <a:pt x="11" y="126"/>
                    <a:pt x="10" y="127"/>
                    <a:pt x="10" y="127"/>
                  </a:cubicBezTo>
                  <a:cubicBezTo>
                    <a:pt x="10" y="126"/>
                    <a:pt x="10" y="126"/>
                    <a:pt x="10" y="125"/>
                  </a:cubicBezTo>
                  <a:cubicBezTo>
                    <a:pt x="10" y="125"/>
                    <a:pt x="11" y="125"/>
                    <a:pt x="11" y="125"/>
                  </a:cubicBezTo>
                  <a:cubicBezTo>
                    <a:pt x="11" y="125"/>
                    <a:pt x="10" y="124"/>
                    <a:pt x="10" y="124"/>
                  </a:cubicBezTo>
                  <a:cubicBezTo>
                    <a:pt x="11" y="124"/>
                    <a:pt x="11" y="123"/>
                    <a:pt x="11" y="123"/>
                  </a:cubicBezTo>
                  <a:cubicBezTo>
                    <a:pt x="12" y="123"/>
                    <a:pt x="12" y="122"/>
                    <a:pt x="13" y="122"/>
                  </a:cubicBezTo>
                  <a:cubicBezTo>
                    <a:pt x="13" y="121"/>
                    <a:pt x="13" y="121"/>
                    <a:pt x="13" y="121"/>
                  </a:cubicBezTo>
                  <a:cubicBezTo>
                    <a:pt x="13" y="121"/>
                    <a:pt x="13" y="120"/>
                    <a:pt x="13" y="120"/>
                  </a:cubicBezTo>
                  <a:cubicBezTo>
                    <a:pt x="13" y="120"/>
                    <a:pt x="14" y="120"/>
                    <a:pt x="14" y="120"/>
                  </a:cubicBezTo>
                  <a:cubicBezTo>
                    <a:pt x="14" y="120"/>
                    <a:pt x="14" y="119"/>
                    <a:pt x="13" y="119"/>
                  </a:cubicBezTo>
                  <a:cubicBezTo>
                    <a:pt x="13" y="118"/>
                    <a:pt x="13" y="117"/>
                    <a:pt x="13" y="117"/>
                  </a:cubicBezTo>
                  <a:cubicBezTo>
                    <a:pt x="13" y="117"/>
                    <a:pt x="14" y="117"/>
                    <a:pt x="14" y="117"/>
                  </a:cubicBezTo>
                  <a:cubicBezTo>
                    <a:pt x="15" y="117"/>
                    <a:pt x="15" y="117"/>
                    <a:pt x="16" y="117"/>
                  </a:cubicBezTo>
                  <a:cubicBezTo>
                    <a:pt x="16" y="117"/>
                    <a:pt x="16" y="118"/>
                    <a:pt x="16" y="118"/>
                  </a:cubicBezTo>
                  <a:cubicBezTo>
                    <a:pt x="17" y="119"/>
                    <a:pt x="16" y="118"/>
                    <a:pt x="17" y="118"/>
                  </a:cubicBezTo>
                  <a:cubicBezTo>
                    <a:pt x="17" y="117"/>
                    <a:pt x="19" y="117"/>
                    <a:pt x="19" y="116"/>
                  </a:cubicBezTo>
                  <a:cubicBezTo>
                    <a:pt x="19" y="115"/>
                    <a:pt x="18" y="114"/>
                    <a:pt x="18" y="114"/>
                  </a:cubicBezTo>
                  <a:cubicBezTo>
                    <a:pt x="18" y="113"/>
                    <a:pt x="18" y="113"/>
                    <a:pt x="19" y="114"/>
                  </a:cubicBezTo>
                  <a:cubicBezTo>
                    <a:pt x="19" y="114"/>
                    <a:pt x="19" y="114"/>
                    <a:pt x="19" y="113"/>
                  </a:cubicBezTo>
                  <a:cubicBezTo>
                    <a:pt x="20" y="113"/>
                    <a:pt x="20" y="112"/>
                    <a:pt x="20" y="112"/>
                  </a:cubicBezTo>
                  <a:cubicBezTo>
                    <a:pt x="20" y="111"/>
                    <a:pt x="20" y="111"/>
                    <a:pt x="21" y="110"/>
                  </a:cubicBezTo>
                  <a:cubicBezTo>
                    <a:pt x="21" y="110"/>
                    <a:pt x="21" y="110"/>
                    <a:pt x="21" y="110"/>
                  </a:cubicBezTo>
                  <a:cubicBezTo>
                    <a:pt x="21" y="111"/>
                    <a:pt x="21" y="111"/>
                    <a:pt x="22" y="111"/>
                  </a:cubicBezTo>
                  <a:cubicBezTo>
                    <a:pt x="22" y="110"/>
                    <a:pt x="22" y="110"/>
                    <a:pt x="22" y="109"/>
                  </a:cubicBezTo>
                  <a:cubicBezTo>
                    <a:pt x="23" y="109"/>
                    <a:pt x="23" y="109"/>
                    <a:pt x="23" y="108"/>
                  </a:cubicBezTo>
                  <a:cubicBezTo>
                    <a:pt x="24" y="108"/>
                    <a:pt x="24" y="108"/>
                    <a:pt x="24" y="108"/>
                  </a:cubicBezTo>
                  <a:cubicBezTo>
                    <a:pt x="25" y="107"/>
                    <a:pt x="25" y="107"/>
                    <a:pt x="26" y="107"/>
                  </a:cubicBezTo>
                  <a:cubicBezTo>
                    <a:pt x="26" y="106"/>
                    <a:pt x="25" y="105"/>
                    <a:pt x="26" y="105"/>
                  </a:cubicBezTo>
                  <a:cubicBezTo>
                    <a:pt x="26" y="105"/>
                    <a:pt x="26" y="105"/>
                    <a:pt x="27" y="105"/>
                  </a:cubicBezTo>
                  <a:cubicBezTo>
                    <a:pt x="27" y="105"/>
                    <a:pt x="27" y="104"/>
                    <a:pt x="27" y="104"/>
                  </a:cubicBezTo>
                  <a:cubicBezTo>
                    <a:pt x="28" y="103"/>
                    <a:pt x="28" y="103"/>
                    <a:pt x="28" y="102"/>
                  </a:cubicBezTo>
                  <a:cubicBezTo>
                    <a:pt x="29" y="102"/>
                    <a:pt x="29" y="102"/>
                    <a:pt x="29" y="101"/>
                  </a:cubicBezTo>
                  <a:cubicBezTo>
                    <a:pt x="30" y="101"/>
                    <a:pt x="30" y="101"/>
                    <a:pt x="30" y="100"/>
                  </a:cubicBezTo>
                  <a:cubicBezTo>
                    <a:pt x="30" y="100"/>
                    <a:pt x="30" y="99"/>
                    <a:pt x="31" y="99"/>
                  </a:cubicBezTo>
                  <a:cubicBezTo>
                    <a:pt x="31" y="99"/>
                    <a:pt x="31" y="99"/>
                    <a:pt x="31" y="99"/>
                  </a:cubicBezTo>
                  <a:cubicBezTo>
                    <a:pt x="31" y="99"/>
                    <a:pt x="31" y="99"/>
                    <a:pt x="31" y="99"/>
                  </a:cubicBezTo>
                  <a:cubicBezTo>
                    <a:pt x="31" y="98"/>
                    <a:pt x="31" y="98"/>
                    <a:pt x="32" y="98"/>
                  </a:cubicBezTo>
                  <a:cubicBezTo>
                    <a:pt x="32" y="98"/>
                    <a:pt x="32" y="98"/>
                    <a:pt x="32" y="98"/>
                  </a:cubicBezTo>
                  <a:cubicBezTo>
                    <a:pt x="32" y="97"/>
                    <a:pt x="32" y="97"/>
                    <a:pt x="32" y="97"/>
                  </a:cubicBezTo>
                  <a:cubicBezTo>
                    <a:pt x="32" y="97"/>
                    <a:pt x="32" y="97"/>
                    <a:pt x="32" y="97"/>
                  </a:cubicBezTo>
                  <a:cubicBezTo>
                    <a:pt x="33" y="96"/>
                    <a:pt x="32" y="95"/>
                    <a:pt x="33" y="95"/>
                  </a:cubicBezTo>
                  <a:cubicBezTo>
                    <a:pt x="33" y="95"/>
                    <a:pt x="33" y="95"/>
                    <a:pt x="34" y="94"/>
                  </a:cubicBezTo>
                  <a:cubicBezTo>
                    <a:pt x="34" y="94"/>
                    <a:pt x="34" y="94"/>
                    <a:pt x="34" y="93"/>
                  </a:cubicBezTo>
                  <a:cubicBezTo>
                    <a:pt x="34" y="93"/>
                    <a:pt x="34" y="92"/>
                    <a:pt x="34" y="93"/>
                  </a:cubicBezTo>
                  <a:cubicBezTo>
                    <a:pt x="35" y="93"/>
                    <a:pt x="35" y="92"/>
                    <a:pt x="35" y="92"/>
                  </a:cubicBezTo>
                  <a:cubicBezTo>
                    <a:pt x="35" y="92"/>
                    <a:pt x="36" y="91"/>
                    <a:pt x="37" y="91"/>
                  </a:cubicBezTo>
                  <a:cubicBezTo>
                    <a:pt x="38" y="91"/>
                    <a:pt x="38" y="93"/>
                    <a:pt x="38" y="93"/>
                  </a:cubicBezTo>
                  <a:cubicBezTo>
                    <a:pt x="40" y="92"/>
                    <a:pt x="38" y="91"/>
                    <a:pt x="38" y="91"/>
                  </a:cubicBezTo>
                  <a:cubicBezTo>
                    <a:pt x="38" y="91"/>
                    <a:pt x="38" y="90"/>
                    <a:pt x="38" y="90"/>
                  </a:cubicBezTo>
                  <a:cubicBezTo>
                    <a:pt x="39" y="90"/>
                    <a:pt x="39" y="90"/>
                    <a:pt x="39" y="90"/>
                  </a:cubicBezTo>
                  <a:cubicBezTo>
                    <a:pt x="40" y="90"/>
                    <a:pt x="40" y="90"/>
                    <a:pt x="39" y="90"/>
                  </a:cubicBezTo>
                  <a:cubicBezTo>
                    <a:pt x="39" y="89"/>
                    <a:pt x="39" y="89"/>
                    <a:pt x="39" y="88"/>
                  </a:cubicBezTo>
                  <a:cubicBezTo>
                    <a:pt x="38" y="88"/>
                    <a:pt x="38" y="88"/>
                    <a:pt x="38" y="87"/>
                  </a:cubicBezTo>
                  <a:cubicBezTo>
                    <a:pt x="38" y="87"/>
                    <a:pt x="39" y="87"/>
                    <a:pt x="39" y="86"/>
                  </a:cubicBezTo>
                  <a:cubicBezTo>
                    <a:pt x="39" y="86"/>
                    <a:pt x="39" y="86"/>
                    <a:pt x="39" y="85"/>
                  </a:cubicBezTo>
                  <a:cubicBezTo>
                    <a:pt x="39" y="85"/>
                    <a:pt x="39" y="85"/>
                    <a:pt x="39" y="84"/>
                  </a:cubicBezTo>
                  <a:cubicBezTo>
                    <a:pt x="39" y="84"/>
                    <a:pt x="38" y="84"/>
                    <a:pt x="38" y="84"/>
                  </a:cubicBezTo>
                  <a:cubicBezTo>
                    <a:pt x="39" y="83"/>
                    <a:pt x="39" y="83"/>
                    <a:pt x="39" y="82"/>
                  </a:cubicBezTo>
                  <a:cubicBezTo>
                    <a:pt x="39" y="82"/>
                    <a:pt x="38" y="81"/>
                    <a:pt x="38" y="81"/>
                  </a:cubicBezTo>
                  <a:cubicBezTo>
                    <a:pt x="38" y="81"/>
                    <a:pt x="38" y="81"/>
                    <a:pt x="38" y="81"/>
                  </a:cubicBezTo>
                  <a:cubicBezTo>
                    <a:pt x="37" y="81"/>
                    <a:pt x="37" y="81"/>
                    <a:pt x="37" y="80"/>
                  </a:cubicBezTo>
                  <a:cubicBezTo>
                    <a:pt x="37" y="80"/>
                    <a:pt x="37" y="80"/>
                    <a:pt x="36" y="80"/>
                  </a:cubicBezTo>
                  <a:cubicBezTo>
                    <a:pt x="36" y="79"/>
                    <a:pt x="36" y="79"/>
                    <a:pt x="36" y="79"/>
                  </a:cubicBezTo>
                  <a:cubicBezTo>
                    <a:pt x="35" y="79"/>
                    <a:pt x="35" y="79"/>
                    <a:pt x="35" y="80"/>
                  </a:cubicBezTo>
                  <a:cubicBezTo>
                    <a:pt x="35" y="79"/>
                    <a:pt x="34" y="78"/>
                    <a:pt x="34" y="78"/>
                  </a:cubicBezTo>
                  <a:cubicBezTo>
                    <a:pt x="34" y="77"/>
                    <a:pt x="34" y="77"/>
                    <a:pt x="34" y="76"/>
                  </a:cubicBezTo>
                  <a:cubicBezTo>
                    <a:pt x="34" y="76"/>
                    <a:pt x="35" y="75"/>
                    <a:pt x="35" y="75"/>
                  </a:cubicBezTo>
                  <a:cubicBezTo>
                    <a:pt x="34" y="75"/>
                    <a:pt x="34" y="77"/>
                    <a:pt x="33" y="77"/>
                  </a:cubicBezTo>
                  <a:cubicBezTo>
                    <a:pt x="33" y="77"/>
                    <a:pt x="33" y="77"/>
                    <a:pt x="33" y="77"/>
                  </a:cubicBezTo>
                  <a:cubicBezTo>
                    <a:pt x="33" y="77"/>
                    <a:pt x="33" y="77"/>
                    <a:pt x="33" y="78"/>
                  </a:cubicBezTo>
                  <a:cubicBezTo>
                    <a:pt x="33" y="77"/>
                    <a:pt x="32" y="77"/>
                    <a:pt x="32" y="77"/>
                  </a:cubicBezTo>
                  <a:cubicBezTo>
                    <a:pt x="32" y="77"/>
                    <a:pt x="32" y="77"/>
                    <a:pt x="32" y="77"/>
                  </a:cubicBezTo>
                  <a:cubicBezTo>
                    <a:pt x="31" y="77"/>
                    <a:pt x="31" y="77"/>
                    <a:pt x="31" y="77"/>
                  </a:cubicBezTo>
                  <a:cubicBezTo>
                    <a:pt x="31" y="76"/>
                    <a:pt x="31" y="76"/>
                    <a:pt x="30" y="75"/>
                  </a:cubicBezTo>
                  <a:cubicBezTo>
                    <a:pt x="30" y="74"/>
                    <a:pt x="30" y="74"/>
                    <a:pt x="30" y="73"/>
                  </a:cubicBezTo>
                  <a:cubicBezTo>
                    <a:pt x="30" y="73"/>
                    <a:pt x="30" y="72"/>
                    <a:pt x="30" y="72"/>
                  </a:cubicBezTo>
                  <a:cubicBezTo>
                    <a:pt x="29" y="72"/>
                    <a:pt x="29" y="71"/>
                    <a:pt x="29" y="71"/>
                  </a:cubicBezTo>
                  <a:cubicBezTo>
                    <a:pt x="29" y="71"/>
                    <a:pt x="28" y="71"/>
                    <a:pt x="28" y="71"/>
                  </a:cubicBezTo>
                  <a:cubicBezTo>
                    <a:pt x="28" y="70"/>
                    <a:pt x="28" y="70"/>
                    <a:pt x="28" y="69"/>
                  </a:cubicBezTo>
                  <a:cubicBezTo>
                    <a:pt x="28" y="69"/>
                    <a:pt x="28" y="67"/>
                    <a:pt x="27" y="67"/>
                  </a:cubicBezTo>
                  <a:cubicBezTo>
                    <a:pt x="27" y="66"/>
                    <a:pt x="28" y="66"/>
                    <a:pt x="28" y="65"/>
                  </a:cubicBezTo>
                  <a:cubicBezTo>
                    <a:pt x="29" y="65"/>
                    <a:pt x="29" y="65"/>
                    <a:pt x="29" y="64"/>
                  </a:cubicBezTo>
                  <a:cubicBezTo>
                    <a:pt x="29" y="63"/>
                    <a:pt x="28" y="61"/>
                    <a:pt x="30" y="60"/>
                  </a:cubicBezTo>
                  <a:cubicBezTo>
                    <a:pt x="30" y="59"/>
                    <a:pt x="29" y="58"/>
                    <a:pt x="29" y="57"/>
                  </a:cubicBezTo>
                  <a:cubicBezTo>
                    <a:pt x="28" y="57"/>
                    <a:pt x="28" y="56"/>
                    <a:pt x="28" y="55"/>
                  </a:cubicBezTo>
                  <a:cubicBezTo>
                    <a:pt x="28" y="55"/>
                    <a:pt x="27" y="54"/>
                    <a:pt x="27" y="54"/>
                  </a:cubicBezTo>
                  <a:cubicBezTo>
                    <a:pt x="27" y="54"/>
                    <a:pt x="27" y="53"/>
                    <a:pt x="27" y="53"/>
                  </a:cubicBezTo>
                  <a:cubicBezTo>
                    <a:pt x="27" y="53"/>
                    <a:pt x="27" y="53"/>
                    <a:pt x="28" y="52"/>
                  </a:cubicBezTo>
                  <a:cubicBezTo>
                    <a:pt x="28" y="52"/>
                    <a:pt x="28" y="52"/>
                    <a:pt x="28" y="51"/>
                  </a:cubicBezTo>
                  <a:cubicBezTo>
                    <a:pt x="28" y="51"/>
                    <a:pt x="28" y="50"/>
                    <a:pt x="28" y="50"/>
                  </a:cubicBezTo>
                  <a:cubicBezTo>
                    <a:pt x="28" y="49"/>
                    <a:pt x="27" y="49"/>
                    <a:pt x="27" y="49"/>
                  </a:cubicBezTo>
                  <a:cubicBezTo>
                    <a:pt x="26" y="48"/>
                    <a:pt x="27" y="47"/>
                    <a:pt x="27" y="46"/>
                  </a:cubicBezTo>
                  <a:cubicBezTo>
                    <a:pt x="27" y="46"/>
                    <a:pt x="27" y="45"/>
                    <a:pt x="27" y="45"/>
                  </a:cubicBezTo>
                  <a:cubicBezTo>
                    <a:pt x="26" y="44"/>
                    <a:pt x="26" y="43"/>
                    <a:pt x="26" y="43"/>
                  </a:cubicBezTo>
                  <a:cubicBezTo>
                    <a:pt x="26" y="42"/>
                    <a:pt x="27" y="42"/>
                    <a:pt x="27" y="41"/>
                  </a:cubicBezTo>
                  <a:cubicBezTo>
                    <a:pt x="28" y="40"/>
                    <a:pt x="28" y="40"/>
                    <a:pt x="27" y="40"/>
                  </a:cubicBezTo>
                  <a:cubicBezTo>
                    <a:pt x="27" y="39"/>
                    <a:pt x="26" y="39"/>
                    <a:pt x="26" y="38"/>
                  </a:cubicBezTo>
                  <a:cubicBezTo>
                    <a:pt x="26" y="38"/>
                    <a:pt x="26" y="37"/>
                    <a:pt x="25" y="37"/>
                  </a:cubicBezTo>
                  <a:cubicBezTo>
                    <a:pt x="25" y="37"/>
                    <a:pt x="25" y="37"/>
                    <a:pt x="25" y="37"/>
                  </a:cubicBezTo>
                  <a:cubicBezTo>
                    <a:pt x="24" y="36"/>
                    <a:pt x="24" y="36"/>
                    <a:pt x="24" y="35"/>
                  </a:cubicBezTo>
                  <a:cubicBezTo>
                    <a:pt x="24" y="34"/>
                    <a:pt x="24" y="34"/>
                    <a:pt x="23" y="33"/>
                  </a:cubicBezTo>
                  <a:cubicBezTo>
                    <a:pt x="22" y="33"/>
                    <a:pt x="21" y="32"/>
                    <a:pt x="20" y="31"/>
                  </a:cubicBezTo>
                  <a:cubicBezTo>
                    <a:pt x="19" y="31"/>
                    <a:pt x="19" y="31"/>
                    <a:pt x="18" y="31"/>
                  </a:cubicBezTo>
                  <a:cubicBezTo>
                    <a:pt x="18" y="30"/>
                    <a:pt x="17" y="31"/>
                    <a:pt x="17" y="30"/>
                  </a:cubicBezTo>
                  <a:cubicBezTo>
                    <a:pt x="16" y="30"/>
                    <a:pt x="16" y="29"/>
                    <a:pt x="16" y="29"/>
                  </a:cubicBezTo>
                  <a:cubicBezTo>
                    <a:pt x="15" y="28"/>
                    <a:pt x="15" y="29"/>
                    <a:pt x="14" y="28"/>
                  </a:cubicBezTo>
                  <a:cubicBezTo>
                    <a:pt x="14" y="27"/>
                    <a:pt x="14" y="27"/>
                    <a:pt x="13" y="27"/>
                  </a:cubicBezTo>
                  <a:cubicBezTo>
                    <a:pt x="13" y="26"/>
                    <a:pt x="13" y="26"/>
                    <a:pt x="13" y="26"/>
                  </a:cubicBezTo>
                  <a:cubicBezTo>
                    <a:pt x="12" y="25"/>
                    <a:pt x="12" y="25"/>
                    <a:pt x="12" y="25"/>
                  </a:cubicBezTo>
                  <a:cubicBezTo>
                    <a:pt x="12" y="25"/>
                    <a:pt x="11" y="25"/>
                    <a:pt x="11" y="25"/>
                  </a:cubicBezTo>
                  <a:cubicBezTo>
                    <a:pt x="11" y="24"/>
                    <a:pt x="11" y="24"/>
                    <a:pt x="10" y="23"/>
                  </a:cubicBezTo>
                  <a:cubicBezTo>
                    <a:pt x="10" y="23"/>
                    <a:pt x="9" y="23"/>
                    <a:pt x="9" y="22"/>
                  </a:cubicBezTo>
                  <a:cubicBezTo>
                    <a:pt x="9" y="22"/>
                    <a:pt x="10" y="22"/>
                    <a:pt x="9" y="21"/>
                  </a:cubicBezTo>
                  <a:cubicBezTo>
                    <a:pt x="9" y="21"/>
                    <a:pt x="8" y="20"/>
                    <a:pt x="7" y="20"/>
                  </a:cubicBezTo>
                  <a:cubicBezTo>
                    <a:pt x="7" y="19"/>
                    <a:pt x="8" y="19"/>
                    <a:pt x="9" y="19"/>
                  </a:cubicBezTo>
                  <a:cubicBezTo>
                    <a:pt x="10" y="20"/>
                    <a:pt x="10" y="20"/>
                    <a:pt x="11" y="19"/>
                  </a:cubicBezTo>
                  <a:cubicBezTo>
                    <a:pt x="11" y="18"/>
                    <a:pt x="10" y="17"/>
                    <a:pt x="10" y="17"/>
                  </a:cubicBezTo>
                  <a:cubicBezTo>
                    <a:pt x="11" y="16"/>
                    <a:pt x="11" y="16"/>
                    <a:pt x="12" y="15"/>
                  </a:cubicBezTo>
                  <a:cubicBezTo>
                    <a:pt x="12" y="15"/>
                    <a:pt x="13" y="15"/>
                    <a:pt x="13" y="16"/>
                  </a:cubicBezTo>
                  <a:cubicBezTo>
                    <a:pt x="13" y="16"/>
                    <a:pt x="14" y="16"/>
                    <a:pt x="14" y="16"/>
                  </a:cubicBezTo>
                  <a:cubicBezTo>
                    <a:pt x="14" y="16"/>
                    <a:pt x="14" y="17"/>
                    <a:pt x="15" y="17"/>
                  </a:cubicBezTo>
                  <a:cubicBezTo>
                    <a:pt x="15" y="18"/>
                    <a:pt x="16" y="19"/>
                    <a:pt x="16" y="20"/>
                  </a:cubicBezTo>
                  <a:cubicBezTo>
                    <a:pt x="17" y="21"/>
                    <a:pt x="17" y="21"/>
                    <a:pt x="18" y="21"/>
                  </a:cubicBezTo>
                  <a:cubicBezTo>
                    <a:pt x="18" y="22"/>
                    <a:pt x="18" y="22"/>
                    <a:pt x="18" y="23"/>
                  </a:cubicBezTo>
                  <a:cubicBezTo>
                    <a:pt x="19" y="24"/>
                    <a:pt x="19" y="25"/>
                    <a:pt x="19" y="26"/>
                  </a:cubicBezTo>
                  <a:cubicBezTo>
                    <a:pt x="20" y="26"/>
                    <a:pt x="20" y="26"/>
                    <a:pt x="21" y="26"/>
                  </a:cubicBezTo>
                  <a:cubicBezTo>
                    <a:pt x="22" y="27"/>
                    <a:pt x="22" y="27"/>
                    <a:pt x="23" y="27"/>
                  </a:cubicBezTo>
                  <a:cubicBezTo>
                    <a:pt x="23" y="27"/>
                    <a:pt x="23" y="27"/>
                    <a:pt x="24" y="27"/>
                  </a:cubicBezTo>
                  <a:cubicBezTo>
                    <a:pt x="24" y="28"/>
                    <a:pt x="25" y="28"/>
                    <a:pt x="25" y="27"/>
                  </a:cubicBezTo>
                  <a:cubicBezTo>
                    <a:pt x="26" y="27"/>
                    <a:pt x="26" y="27"/>
                    <a:pt x="27" y="27"/>
                  </a:cubicBezTo>
                  <a:cubicBezTo>
                    <a:pt x="28" y="26"/>
                    <a:pt x="28" y="26"/>
                    <a:pt x="28" y="25"/>
                  </a:cubicBezTo>
                  <a:cubicBezTo>
                    <a:pt x="29" y="25"/>
                    <a:pt x="29" y="24"/>
                    <a:pt x="29" y="25"/>
                  </a:cubicBezTo>
                  <a:cubicBezTo>
                    <a:pt x="30" y="25"/>
                    <a:pt x="31" y="25"/>
                    <a:pt x="31" y="25"/>
                  </a:cubicBezTo>
                  <a:cubicBezTo>
                    <a:pt x="32" y="26"/>
                    <a:pt x="32" y="26"/>
                    <a:pt x="33" y="26"/>
                  </a:cubicBezTo>
                  <a:cubicBezTo>
                    <a:pt x="33" y="27"/>
                    <a:pt x="34" y="27"/>
                    <a:pt x="34" y="27"/>
                  </a:cubicBezTo>
                  <a:cubicBezTo>
                    <a:pt x="35" y="28"/>
                    <a:pt x="35" y="28"/>
                    <a:pt x="36" y="28"/>
                  </a:cubicBezTo>
                  <a:cubicBezTo>
                    <a:pt x="36" y="29"/>
                    <a:pt x="36" y="29"/>
                    <a:pt x="36" y="28"/>
                  </a:cubicBezTo>
                  <a:cubicBezTo>
                    <a:pt x="37" y="28"/>
                    <a:pt x="37" y="28"/>
                    <a:pt x="37" y="27"/>
                  </a:cubicBezTo>
                  <a:cubicBezTo>
                    <a:pt x="38" y="27"/>
                    <a:pt x="38" y="27"/>
                    <a:pt x="38" y="26"/>
                  </a:cubicBezTo>
                  <a:cubicBezTo>
                    <a:pt x="38" y="24"/>
                    <a:pt x="39" y="23"/>
                    <a:pt x="40" y="23"/>
                  </a:cubicBezTo>
                  <a:cubicBezTo>
                    <a:pt x="40" y="23"/>
                    <a:pt x="41" y="23"/>
                    <a:pt x="41" y="22"/>
                  </a:cubicBezTo>
                  <a:cubicBezTo>
                    <a:pt x="42" y="22"/>
                    <a:pt x="42" y="22"/>
                    <a:pt x="42" y="22"/>
                  </a:cubicBezTo>
                  <a:cubicBezTo>
                    <a:pt x="42" y="21"/>
                    <a:pt x="42" y="21"/>
                    <a:pt x="42" y="21"/>
                  </a:cubicBezTo>
                  <a:cubicBezTo>
                    <a:pt x="42" y="20"/>
                    <a:pt x="42" y="20"/>
                    <a:pt x="42" y="20"/>
                  </a:cubicBezTo>
                  <a:cubicBezTo>
                    <a:pt x="42" y="19"/>
                    <a:pt x="42" y="19"/>
                    <a:pt x="42" y="19"/>
                  </a:cubicBezTo>
                  <a:cubicBezTo>
                    <a:pt x="42" y="18"/>
                    <a:pt x="42" y="17"/>
                    <a:pt x="42" y="16"/>
                  </a:cubicBezTo>
                  <a:cubicBezTo>
                    <a:pt x="42" y="15"/>
                    <a:pt x="42" y="15"/>
                    <a:pt x="43" y="14"/>
                  </a:cubicBezTo>
                  <a:cubicBezTo>
                    <a:pt x="43" y="13"/>
                    <a:pt x="42" y="13"/>
                    <a:pt x="43" y="12"/>
                  </a:cubicBezTo>
                  <a:cubicBezTo>
                    <a:pt x="43" y="11"/>
                    <a:pt x="43" y="10"/>
                    <a:pt x="43" y="10"/>
                  </a:cubicBezTo>
                  <a:cubicBezTo>
                    <a:pt x="43" y="9"/>
                    <a:pt x="43" y="8"/>
                    <a:pt x="44" y="7"/>
                  </a:cubicBezTo>
                  <a:cubicBezTo>
                    <a:pt x="44" y="7"/>
                    <a:pt x="45" y="7"/>
                    <a:pt x="45" y="7"/>
                  </a:cubicBezTo>
                  <a:cubicBezTo>
                    <a:pt x="46" y="6"/>
                    <a:pt x="46" y="5"/>
                    <a:pt x="46" y="5"/>
                  </a:cubicBezTo>
                  <a:cubicBezTo>
                    <a:pt x="47" y="3"/>
                    <a:pt x="48" y="3"/>
                    <a:pt x="49" y="3"/>
                  </a:cubicBezTo>
                  <a:cubicBezTo>
                    <a:pt x="50" y="3"/>
                    <a:pt x="50" y="3"/>
                    <a:pt x="51" y="3"/>
                  </a:cubicBezTo>
                  <a:cubicBezTo>
                    <a:pt x="52" y="3"/>
                    <a:pt x="52" y="3"/>
                    <a:pt x="53" y="2"/>
                  </a:cubicBezTo>
                  <a:cubicBezTo>
                    <a:pt x="53" y="2"/>
                    <a:pt x="54" y="1"/>
                    <a:pt x="54" y="0"/>
                  </a:cubicBezTo>
                  <a:cubicBezTo>
                    <a:pt x="55" y="0"/>
                    <a:pt x="55" y="0"/>
                    <a:pt x="56" y="0"/>
                  </a:cubicBezTo>
                  <a:cubicBezTo>
                    <a:pt x="56" y="0"/>
                    <a:pt x="56" y="1"/>
                    <a:pt x="57" y="2"/>
                  </a:cubicBezTo>
                  <a:cubicBezTo>
                    <a:pt x="57" y="2"/>
                    <a:pt x="57" y="2"/>
                    <a:pt x="58" y="3"/>
                  </a:cubicBezTo>
                  <a:cubicBezTo>
                    <a:pt x="58" y="3"/>
                    <a:pt x="58" y="3"/>
                    <a:pt x="59" y="4"/>
                  </a:cubicBezTo>
                  <a:cubicBezTo>
                    <a:pt x="59" y="4"/>
                    <a:pt x="59" y="4"/>
                    <a:pt x="59" y="4"/>
                  </a:cubicBezTo>
                  <a:cubicBezTo>
                    <a:pt x="59" y="4"/>
                    <a:pt x="59" y="5"/>
                    <a:pt x="59" y="5"/>
                  </a:cubicBezTo>
                  <a:cubicBezTo>
                    <a:pt x="60" y="6"/>
                    <a:pt x="61" y="6"/>
                    <a:pt x="62" y="7"/>
                  </a:cubicBezTo>
                  <a:cubicBezTo>
                    <a:pt x="63" y="7"/>
                    <a:pt x="64" y="8"/>
                    <a:pt x="65" y="9"/>
                  </a:cubicBezTo>
                  <a:cubicBezTo>
                    <a:pt x="65" y="10"/>
                    <a:pt x="66" y="11"/>
                    <a:pt x="66" y="12"/>
                  </a:cubicBezTo>
                  <a:cubicBezTo>
                    <a:pt x="66" y="13"/>
                    <a:pt x="65" y="14"/>
                    <a:pt x="64" y="15"/>
                  </a:cubicBezTo>
                  <a:cubicBezTo>
                    <a:pt x="64" y="16"/>
                    <a:pt x="61" y="19"/>
                    <a:pt x="63" y="20"/>
                  </a:cubicBezTo>
                  <a:cubicBezTo>
                    <a:pt x="62" y="21"/>
                    <a:pt x="61" y="22"/>
                    <a:pt x="60" y="22"/>
                  </a:cubicBezTo>
                  <a:cubicBezTo>
                    <a:pt x="59" y="23"/>
                    <a:pt x="61" y="23"/>
                    <a:pt x="62" y="23"/>
                  </a:cubicBezTo>
                  <a:cubicBezTo>
                    <a:pt x="63" y="24"/>
                    <a:pt x="62" y="25"/>
                    <a:pt x="61" y="26"/>
                  </a:cubicBezTo>
                  <a:cubicBezTo>
                    <a:pt x="61" y="27"/>
                    <a:pt x="60" y="29"/>
                    <a:pt x="60" y="30"/>
                  </a:cubicBezTo>
                  <a:cubicBezTo>
                    <a:pt x="60" y="31"/>
                    <a:pt x="61" y="33"/>
                    <a:pt x="61" y="34"/>
                  </a:cubicBezTo>
                  <a:cubicBezTo>
                    <a:pt x="61" y="36"/>
                    <a:pt x="62" y="36"/>
                    <a:pt x="64" y="37"/>
                  </a:cubicBezTo>
                  <a:cubicBezTo>
                    <a:pt x="65" y="37"/>
                    <a:pt x="66" y="38"/>
                    <a:pt x="66" y="39"/>
                  </a:cubicBezTo>
                  <a:cubicBezTo>
                    <a:pt x="67" y="39"/>
                    <a:pt x="67" y="40"/>
                    <a:pt x="67" y="41"/>
                  </a:cubicBezTo>
                  <a:cubicBezTo>
                    <a:pt x="68" y="42"/>
                    <a:pt x="68" y="42"/>
                    <a:pt x="69" y="43"/>
                  </a:cubicBezTo>
                  <a:cubicBezTo>
                    <a:pt x="69" y="43"/>
                    <a:pt x="70" y="44"/>
                    <a:pt x="70" y="44"/>
                  </a:cubicBezTo>
                  <a:cubicBezTo>
                    <a:pt x="70" y="45"/>
                    <a:pt x="70" y="45"/>
                    <a:pt x="70" y="46"/>
                  </a:cubicBezTo>
                  <a:cubicBezTo>
                    <a:pt x="70" y="47"/>
                    <a:pt x="70" y="47"/>
                    <a:pt x="70" y="48"/>
                  </a:cubicBezTo>
                  <a:cubicBezTo>
                    <a:pt x="70" y="49"/>
                    <a:pt x="69" y="49"/>
                    <a:pt x="69" y="50"/>
                  </a:cubicBezTo>
                  <a:cubicBezTo>
                    <a:pt x="68" y="50"/>
                    <a:pt x="67" y="52"/>
                    <a:pt x="66" y="53"/>
                  </a:cubicBezTo>
                  <a:cubicBezTo>
                    <a:pt x="66" y="54"/>
                    <a:pt x="65" y="56"/>
                    <a:pt x="64" y="57"/>
                  </a:cubicBezTo>
                  <a:cubicBezTo>
                    <a:pt x="64" y="59"/>
                    <a:pt x="64" y="60"/>
                    <a:pt x="65" y="61"/>
                  </a:cubicBezTo>
                  <a:cubicBezTo>
                    <a:pt x="66" y="62"/>
                    <a:pt x="66" y="62"/>
                    <a:pt x="66" y="63"/>
                  </a:cubicBezTo>
                  <a:cubicBezTo>
                    <a:pt x="66" y="64"/>
                    <a:pt x="67" y="64"/>
                    <a:pt x="67" y="65"/>
                  </a:cubicBezTo>
                  <a:cubicBezTo>
                    <a:pt x="67" y="66"/>
                    <a:pt x="67" y="67"/>
                    <a:pt x="68" y="68"/>
                  </a:cubicBezTo>
                  <a:cubicBezTo>
                    <a:pt x="68" y="70"/>
                    <a:pt x="69" y="70"/>
                    <a:pt x="70" y="72"/>
                  </a:cubicBezTo>
                  <a:cubicBezTo>
                    <a:pt x="70" y="72"/>
                    <a:pt x="70" y="73"/>
                    <a:pt x="70" y="74"/>
                  </a:cubicBezTo>
                  <a:cubicBezTo>
                    <a:pt x="70" y="75"/>
                    <a:pt x="71" y="75"/>
                    <a:pt x="71" y="76"/>
                  </a:cubicBezTo>
                  <a:cubicBezTo>
                    <a:pt x="71" y="77"/>
                    <a:pt x="71" y="78"/>
                    <a:pt x="71" y="78"/>
                  </a:cubicBezTo>
                  <a:cubicBezTo>
                    <a:pt x="71" y="79"/>
                    <a:pt x="71" y="79"/>
                    <a:pt x="70" y="79"/>
                  </a:cubicBezTo>
                  <a:cubicBezTo>
                    <a:pt x="70" y="79"/>
                    <a:pt x="69" y="79"/>
                    <a:pt x="69" y="79"/>
                  </a:cubicBezTo>
                  <a:cubicBezTo>
                    <a:pt x="68" y="80"/>
                    <a:pt x="69" y="80"/>
                    <a:pt x="69" y="80"/>
                  </a:cubicBezTo>
                  <a:cubicBezTo>
                    <a:pt x="69" y="81"/>
                    <a:pt x="69" y="81"/>
                    <a:pt x="69" y="81"/>
                  </a:cubicBezTo>
                  <a:cubicBezTo>
                    <a:pt x="69" y="82"/>
                    <a:pt x="69" y="82"/>
                    <a:pt x="69" y="82"/>
                  </a:cubicBezTo>
                  <a:cubicBezTo>
                    <a:pt x="69" y="83"/>
                    <a:pt x="69" y="84"/>
                    <a:pt x="68" y="85"/>
                  </a:cubicBezTo>
                  <a:cubicBezTo>
                    <a:pt x="68" y="85"/>
                    <a:pt x="67" y="86"/>
                    <a:pt x="68" y="86"/>
                  </a:cubicBezTo>
                  <a:cubicBezTo>
                    <a:pt x="69" y="87"/>
                    <a:pt x="69" y="86"/>
                    <a:pt x="69" y="88"/>
                  </a:cubicBezTo>
                  <a:cubicBezTo>
                    <a:pt x="69" y="88"/>
                    <a:pt x="69" y="88"/>
                    <a:pt x="69" y="88"/>
                  </a:cubicBezTo>
                  <a:cubicBezTo>
                    <a:pt x="69" y="88"/>
                    <a:pt x="68" y="88"/>
                    <a:pt x="68" y="89"/>
                  </a:cubicBezTo>
                  <a:cubicBezTo>
                    <a:pt x="68" y="89"/>
                    <a:pt x="67" y="90"/>
                    <a:pt x="68" y="90"/>
                  </a:cubicBezTo>
                  <a:cubicBezTo>
                    <a:pt x="68" y="91"/>
                    <a:pt x="68" y="92"/>
                    <a:pt x="69" y="92"/>
                  </a:cubicBezTo>
                  <a:cubicBezTo>
                    <a:pt x="69" y="93"/>
                    <a:pt x="70" y="93"/>
                    <a:pt x="71" y="93"/>
                  </a:cubicBezTo>
                  <a:cubicBezTo>
                    <a:pt x="71" y="93"/>
                    <a:pt x="71" y="94"/>
                    <a:pt x="71" y="95"/>
                  </a:cubicBezTo>
                  <a:cubicBezTo>
                    <a:pt x="71" y="95"/>
                    <a:pt x="72" y="95"/>
                    <a:pt x="72" y="95"/>
                  </a:cubicBezTo>
                  <a:cubicBezTo>
                    <a:pt x="72" y="96"/>
                    <a:pt x="71" y="96"/>
                    <a:pt x="71" y="96"/>
                  </a:cubicBezTo>
                  <a:cubicBezTo>
                    <a:pt x="70" y="97"/>
                    <a:pt x="70" y="97"/>
                    <a:pt x="70" y="98"/>
                  </a:cubicBezTo>
                  <a:cubicBezTo>
                    <a:pt x="71" y="98"/>
                    <a:pt x="71" y="98"/>
                    <a:pt x="71" y="98"/>
                  </a:cubicBezTo>
                  <a:cubicBezTo>
                    <a:pt x="71" y="99"/>
                    <a:pt x="71" y="99"/>
                    <a:pt x="71" y="100"/>
                  </a:cubicBezTo>
                  <a:cubicBezTo>
                    <a:pt x="71" y="100"/>
                    <a:pt x="72" y="100"/>
                    <a:pt x="72" y="101"/>
                  </a:cubicBezTo>
                  <a:cubicBezTo>
                    <a:pt x="73" y="101"/>
                    <a:pt x="73" y="101"/>
                    <a:pt x="73" y="101"/>
                  </a:cubicBezTo>
                  <a:cubicBezTo>
                    <a:pt x="73" y="101"/>
                    <a:pt x="73" y="102"/>
                    <a:pt x="73" y="102"/>
                  </a:cubicBezTo>
                  <a:cubicBezTo>
                    <a:pt x="73" y="102"/>
                    <a:pt x="74" y="102"/>
                    <a:pt x="74" y="102"/>
                  </a:cubicBezTo>
                  <a:cubicBezTo>
                    <a:pt x="74" y="102"/>
                    <a:pt x="74" y="102"/>
                    <a:pt x="74" y="102"/>
                  </a:cubicBezTo>
                  <a:cubicBezTo>
                    <a:pt x="74" y="103"/>
                    <a:pt x="74" y="103"/>
                    <a:pt x="74" y="104"/>
                  </a:cubicBezTo>
                  <a:cubicBezTo>
                    <a:pt x="74" y="105"/>
                    <a:pt x="74" y="105"/>
                    <a:pt x="74" y="106"/>
                  </a:cubicBezTo>
                  <a:cubicBezTo>
                    <a:pt x="73" y="106"/>
                    <a:pt x="73" y="107"/>
                    <a:pt x="72" y="108"/>
                  </a:cubicBezTo>
                  <a:cubicBezTo>
                    <a:pt x="72" y="108"/>
                    <a:pt x="72" y="108"/>
                    <a:pt x="72" y="108"/>
                  </a:cubicBezTo>
                  <a:cubicBezTo>
                    <a:pt x="72" y="109"/>
                    <a:pt x="71" y="109"/>
                    <a:pt x="71" y="109"/>
                  </a:cubicBezTo>
                  <a:cubicBezTo>
                    <a:pt x="69" y="110"/>
                    <a:pt x="72" y="111"/>
                    <a:pt x="72" y="112"/>
                  </a:cubicBezTo>
                  <a:cubicBezTo>
                    <a:pt x="73" y="113"/>
                    <a:pt x="73" y="113"/>
                    <a:pt x="74" y="114"/>
                  </a:cubicBezTo>
                  <a:cubicBezTo>
                    <a:pt x="75" y="114"/>
                    <a:pt x="76" y="114"/>
                    <a:pt x="76" y="115"/>
                  </a:cubicBezTo>
                  <a:cubicBezTo>
                    <a:pt x="77" y="115"/>
                    <a:pt x="77" y="116"/>
                    <a:pt x="77" y="116"/>
                  </a:cubicBezTo>
                  <a:cubicBezTo>
                    <a:pt x="78" y="117"/>
                    <a:pt x="78" y="117"/>
                    <a:pt x="79" y="118"/>
                  </a:cubicBezTo>
                  <a:cubicBezTo>
                    <a:pt x="79" y="118"/>
                    <a:pt x="79" y="119"/>
                    <a:pt x="79" y="119"/>
                  </a:cubicBezTo>
                  <a:cubicBezTo>
                    <a:pt x="79" y="119"/>
                    <a:pt x="79" y="120"/>
                    <a:pt x="80" y="120"/>
                  </a:cubicBezTo>
                  <a:cubicBezTo>
                    <a:pt x="80" y="120"/>
                    <a:pt x="81" y="122"/>
                    <a:pt x="81" y="122"/>
                  </a:cubicBezTo>
                  <a:cubicBezTo>
                    <a:pt x="81" y="123"/>
                    <a:pt x="80" y="123"/>
                    <a:pt x="80" y="123"/>
                  </a:cubicBezTo>
                  <a:cubicBezTo>
                    <a:pt x="80" y="124"/>
                    <a:pt x="80" y="124"/>
                    <a:pt x="80" y="125"/>
                  </a:cubicBezTo>
                  <a:cubicBezTo>
                    <a:pt x="80" y="126"/>
                    <a:pt x="79" y="126"/>
                    <a:pt x="79" y="127"/>
                  </a:cubicBezTo>
                  <a:cubicBezTo>
                    <a:pt x="79" y="128"/>
                    <a:pt x="78" y="129"/>
                    <a:pt x="77" y="129"/>
                  </a:cubicBezTo>
                  <a:cubicBezTo>
                    <a:pt x="77" y="130"/>
                    <a:pt x="77" y="131"/>
                    <a:pt x="76" y="131"/>
                  </a:cubicBezTo>
                  <a:cubicBezTo>
                    <a:pt x="76" y="132"/>
                    <a:pt x="75" y="132"/>
                    <a:pt x="75" y="133"/>
                  </a:cubicBezTo>
                  <a:cubicBezTo>
                    <a:pt x="74" y="134"/>
                    <a:pt x="74" y="134"/>
                    <a:pt x="73" y="135"/>
                  </a:cubicBezTo>
                  <a:cubicBezTo>
                    <a:pt x="72" y="137"/>
                    <a:pt x="71" y="138"/>
                    <a:pt x="70" y="140"/>
                  </a:cubicBezTo>
                  <a:cubicBezTo>
                    <a:pt x="69" y="140"/>
                    <a:pt x="69" y="141"/>
                    <a:pt x="68" y="142"/>
                  </a:cubicBezTo>
                  <a:cubicBezTo>
                    <a:pt x="68" y="142"/>
                    <a:pt x="68" y="142"/>
                    <a:pt x="67" y="143"/>
                  </a:cubicBezTo>
                  <a:cubicBezTo>
                    <a:pt x="67" y="143"/>
                    <a:pt x="67" y="143"/>
                    <a:pt x="67" y="144"/>
                  </a:cubicBezTo>
                  <a:cubicBezTo>
                    <a:pt x="67" y="144"/>
                    <a:pt x="66" y="144"/>
                    <a:pt x="66" y="144"/>
                  </a:cubicBezTo>
                  <a:cubicBezTo>
                    <a:pt x="66" y="145"/>
                    <a:pt x="65" y="145"/>
                    <a:pt x="65" y="146"/>
                  </a:cubicBezTo>
                  <a:cubicBezTo>
                    <a:pt x="65" y="146"/>
                    <a:pt x="64" y="147"/>
                    <a:pt x="63" y="148"/>
                  </a:cubicBezTo>
                  <a:cubicBezTo>
                    <a:pt x="62" y="148"/>
                    <a:pt x="62" y="149"/>
                    <a:pt x="61" y="149"/>
                  </a:cubicBezTo>
                  <a:cubicBezTo>
                    <a:pt x="61" y="150"/>
                    <a:pt x="60" y="150"/>
                    <a:pt x="60" y="151"/>
                  </a:cubicBezTo>
                  <a:cubicBezTo>
                    <a:pt x="59" y="152"/>
                    <a:pt x="58" y="152"/>
                    <a:pt x="58" y="153"/>
                  </a:cubicBezTo>
                  <a:cubicBezTo>
                    <a:pt x="57" y="154"/>
                    <a:pt x="56" y="155"/>
                    <a:pt x="56" y="156"/>
                  </a:cubicBezTo>
                  <a:cubicBezTo>
                    <a:pt x="56" y="155"/>
                    <a:pt x="56" y="155"/>
                    <a:pt x="56" y="156"/>
                  </a:cubicBezTo>
                  <a:close/>
                  <a:moveTo>
                    <a:pt x="2" y="160"/>
                  </a:moveTo>
                  <a:cubicBezTo>
                    <a:pt x="1" y="160"/>
                    <a:pt x="1" y="160"/>
                    <a:pt x="1" y="159"/>
                  </a:cubicBezTo>
                  <a:cubicBezTo>
                    <a:pt x="1" y="160"/>
                    <a:pt x="1" y="160"/>
                    <a:pt x="0" y="160"/>
                  </a:cubicBezTo>
                  <a:cubicBezTo>
                    <a:pt x="0" y="160"/>
                    <a:pt x="0" y="160"/>
                    <a:pt x="0" y="160"/>
                  </a:cubicBezTo>
                  <a:cubicBezTo>
                    <a:pt x="0" y="161"/>
                    <a:pt x="0" y="161"/>
                    <a:pt x="0" y="161"/>
                  </a:cubicBezTo>
                  <a:cubicBezTo>
                    <a:pt x="1" y="161"/>
                    <a:pt x="1" y="161"/>
                    <a:pt x="1" y="162"/>
                  </a:cubicBezTo>
                  <a:cubicBezTo>
                    <a:pt x="1" y="162"/>
                    <a:pt x="2" y="162"/>
                    <a:pt x="2" y="162"/>
                  </a:cubicBezTo>
                  <a:cubicBezTo>
                    <a:pt x="2" y="162"/>
                    <a:pt x="2" y="162"/>
                    <a:pt x="2" y="162"/>
                  </a:cubicBezTo>
                  <a:cubicBezTo>
                    <a:pt x="3" y="162"/>
                    <a:pt x="3" y="162"/>
                    <a:pt x="3" y="162"/>
                  </a:cubicBezTo>
                  <a:cubicBezTo>
                    <a:pt x="3" y="162"/>
                    <a:pt x="3" y="162"/>
                    <a:pt x="3" y="162"/>
                  </a:cubicBezTo>
                  <a:cubicBezTo>
                    <a:pt x="3" y="161"/>
                    <a:pt x="3" y="161"/>
                    <a:pt x="3" y="161"/>
                  </a:cubicBezTo>
                  <a:cubicBezTo>
                    <a:pt x="3" y="160"/>
                    <a:pt x="3" y="160"/>
                    <a:pt x="2" y="160"/>
                  </a:cubicBezTo>
                  <a:cubicBezTo>
                    <a:pt x="2" y="160"/>
                    <a:pt x="2" y="160"/>
                    <a:pt x="2" y="160"/>
                  </a:cubicBezTo>
                  <a:close/>
                  <a:moveTo>
                    <a:pt x="3" y="159"/>
                  </a:moveTo>
                  <a:cubicBezTo>
                    <a:pt x="3" y="160"/>
                    <a:pt x="3" y="160"/>
                    <a:pt x="3" y="160"/>
                  </a:cubicBezTo>
                  <a:cubicBezTo>
                    <a:pt x="4" y="160"/>
                    <a:pt x="4" y="161"/>
                    <a:pt x="4" y="161"/>
                  </a:cubicBezTo>
                  <a:cubicBezTo>
                    <a:pt x="5" y="160"/>
                    <a:pt x="5" y="159"/>
                    <a:pt x="5" y="159"/>
                  </a:cubicBezTo>
                  <a:cubicBezTo>
                    <a:pt x="4" y="159"/>
                    <a:pt x="4" y="158"/>
                    <a:pt x="4" y="158"/>
                  </a:cubicBezTo>
                  <a:cubicBezTo>
                    <a:pt x="3" y="158"/>
                    <a:pt x="3" y="158"/>
                    <a:pt x="3" y="158"/>
                  </a:cubicBezTo>
                  <a:cubicBezTo>
                    <a:pt x="2" y="158"/>
                    <a:pt x="3" y="158"/>
                    <a:pt x="3" y="158"/>
                  </a:cubicBezTo>
                  <a:cubicBezTo>
                    <a:pt x="2" y="157"/>
                    <a:pt x="2" y="158"/>
                    <a:pt x="2" y="158"/>
                  </a:cubicBezTo>
                  <a:cubicBezTo>
                    <a:pt x="2" y="158"/>
                    <a:pt x="2" y="158"/>
                    <a:pt x="2" y="159"/>
                  </a:cubicBezTo>
                  <a:cubicBezTo>
                    <a:pt x="3" y="159"/>
                    <a:pt x="3" y="159"/>
                    <a:pt x="3" y="159"/>
                  </a:cubicBezTo>
                  <a:close/>
                  <a:moveTo>
                    <a:pt x="19" y="162"/>
                  </a:moveTo>
                  <a:cubicBezTo>
                    <a:pt x="19" y="162"/>
                    <a:pt x="19" y="163"/>
                    <a:pt x="19" y="163"/>
                  </a:cubicBezTo>
                  <a:cubicBezTo>
                    <a:pt x="20" y="163"/>
                    <a:pt x="20" y="163"/>
                    <a:pt x="20" y="163"/>
                  </a:cubicBezTo>
                  <a:cubicBezTo>
                    <a:pt x="20" y="163"/>
                    <a:pt x="21" y="162"/>
                    <a:pt x="21" y="163"/>
                  </a:cubicBezTo>
                  <a:cubicBezTo>
                    <a:pt x="21" y="163"/>
                    <a:pt x="21" y="163"/>
                    <a:pt x="21" y="163"/>
                  </a:cubicBezTo>
                  <a:cubicBezTo>
                    <a:pt x="22" y="163"/>
                    <a:pt x="22" y="161"/>
                    <a:pt x="22" y="161"/>
                  </a:cubicBezTo>
                  <a:cubicBezTo>
                    <a:pt x="21" y="160"/>
                    <a:pt x="20" y="161"/>
                    <a:pt x="20" y="161"/>
                  </a:cubicBezTo>
                  <a:cubicBezTo>
                    <a:pt x="20" y="161"/>
                    <a:pt x="20" y="161"/>
                    <a:pt x="20" y="161"/>
                  </a:cubicBezTo>
                  <a:cubicBezTo>
                    <a:pt x="20" y="162"/>
                    <a:pt x="20" y="162"/>
                    <a:pt x="19" y="162"/>
                  </a:cubicBezTo>
                  <a:close/>
                  <a:moveTo>
                    <a:pt x="34" y="90"/>
                  </a:moveTo>
                  <a:cubicBezTo>
                    <a:pt x="34" y="90"/>
                    <a:pt x="34" y="90"/>
                    <a:pt x="35" y="90"/>
                  </a:cubicBezTo>
                  <a:cubicBezTo>
                    <a:pt x="35" y="90"/>
                    <a:pt x="35" y="91"/>
                    <a:pt x="35" y="91"/>
                  </a:cubicBezTo>
                  <a:cubicBezTo>
                    <a:pt x="35" y="91"/>
                    <a:pt x="35" y="90"/>
                    <a:pt x="35" y="90"/>
                  </a:cubicBezTo>
                  <a:cubicBezTo>
                    <a:pt x="36" y="90"/>
                    <a:pt x="35" y="90"/>
                    <a:pt x="35" y="89"/>
                  </a:cubicBezTo>
                  <a:cubicBezTo>
                    <a:pt x="35" y="89"/>
                    <a:pt x="35" y="89"/>
                    <a:pt x="36" y="89"/>
                  </a:cubicBezTo>
                  <a:cubicBezTo>
                    <a:pt x="36" y="89"/>
                    <a:pt x="37" y="90"/>
                    <a:pt x="37" y="89"/>
                  </a:cubicBezTo>
                  <a:cubicBezTo>
                    <a:pt x="36" y="89"/>
                    <a:pt x="36" y="89"/>
                    <a:pt x="36" y="89"/>
                  </a:cubicBezTo>
                  <a:cubicBezTo>
                    <a:pt x="36" y="89"/>
                    <a:pt x="36" y="89"/>
                    <a:pt x="35" y="89"/>
                  </a:cubicBezTo>
                  <a:cubicBezTo>
                    <a:pt x="34" y="89"/>
                    <a:pt x="34" y="89"/>
                    <a:pt x="34" y="90"/>
                  </a:cubicBezTo>
                  <a:cubicBezTo>
                    <a:pt x="34" y="90"/>
                    <a:pt x="34" y="90"/>
                    <a:pt x="34" y="90"/>
                  </a:cubicBezTo>
                  <a:close/>
                  <a:moveTo>
                    <a:pt x="11" y="117"/>
                  </a:moveTo>
                  <a:cubicBezTo>
                    <a:pt x="10" y="117"/>
                    <a:pt x="11" y="118"/>
                    <a:pt x="12" y="118"/>
                  </a:cubicBezTo>
                  <a:cubicBezTo>
                    <a:pt x="12" y="118"/>
                    <a:pt x="13" y="117"/>
                    <a:pt x="12" y="117"/>
                  </a:cubicBezTo>
                  <a:cubicBezTo>
                    <a:pt x="12" y="116"/>
                    <a:pt x="11" y="118"/>
                    <a:pt x="11" y="117"/>
                  </a:cubicBezTo>
                  <a:cubicBezTo>
                    <a:pt x="11" y="116"/>
                    <a:pt x="11" y="116"/>
                    <a:pt x="11" y="11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76" name="Freeform 812">
              <a:extLst>
                <a:ext uri="{FF2B5EF4-FFF2-40B4-BE49-F238E27FC236}">
                  <a16:creationId xmlns:a16="http://schemas.microsoft.com/office/drawing/2014/main" id="{7B9BBC8A-AB27-4A2E-B943-B52EFCC899F1}"/>
                </a:ext>
              </a:extLst>
            </p:cNvPr>
            <p:cNvSpPr>
              <a:spLocks noEditPoints="1"/>
            </p:cNvSpPr>
            <p:nvPr/>
          </p:nvSpPr>
          <p:spPr bwMode="auto">
            <a:xfrm>
              <a:off x="5856906" y="2959988"/>
              <a:ext cx="453039" cy="361735"/>
            </a:xfrm>
            <a:custGeom>
              <a:avLst/>
              <a:gdLst>
                <a:gd name="T0" fmla="*/ 85 w 97"/>
                <a:gd name="T1" fmla="*/ 27 h 95"/>
                <a:gd name="T2" fmla="*/ 83 w 97"/>
                <a:gd name="T3" fmla="*/ 36 h 95"/>
                <a:gd name="T4" fmla="*/ 79 w 97"/>
                <a:gd name="T5" fmla="*/ 37 h 95"/>
                <a:gd name="T6" fmla="*/ 78 w 97"/>
                <a:gd name="T7" fmla="*/ 41 h 95"/>
                <a:gd name="T8" fmla="*/ 73 w 97"/>
                <a:gd name="T9" fmla="*/ 46 h 95"/>
                <a:gd name="T10" fmla="*/ 74 w 97"/>
                <a:gd name="T11" fmla="*/ 48 h 95"/>
                <a:gd name="T12" fmla="*/ 78 w 97"/>
                <a:gd name="T13" fmla="*/ 51 h 95"/>
                <a:gd name="T14" fmla="*/ 80 w 97"/>
                <a:gd name="T15" fmla="*/ 58 h 95"/>
                <a:gd name="T16" fmla="*/ 77 w 97"/>
                <a:gd name="T17" fmla="*/ 61 h 95"/>
                <a:gd name="T18" fmla="*/ 79 w 97"/>
                <a:gd name="T19" fmla="*/ 64 h 95"/>
                <a:gd name="T20" fmla="*/ 79 w 97"/>
                <a:gd name="T21" fmla="*/ 68 h 95"/>
                <a:gd name="T22" fmla="*/ 84 w 97"/>
                <a:gd name="T23" fmla="*/ 70 h 95"/>
                <a:gd name="T24" fmla="*/ 79 w 97"/>
                <a:gd name="T25" fmla="*/ 75 h 95"/>
                <a:gd name="T26" fmla="*/ 76 w 97"/>
                <a:gd name="T27" fmla="*/ 78 h 95"/>
                <a:gd name="T28" fmla="*/ 71 w 97"/>
                <a:gd name="T29" fmla="*/ 79 h 95"/>
                <a:gd name="T30" fmla="*/ 66 w 97"/>
                <a:gd name="T31" fmla="*/ 76 h 95"/>
                <a:gd name="T32" fmla="*/ 63 w 97"/>
                <a:gd name="T33" fmla="*/ 76 h 95"/>
                <a:gd name="T34" fmla="*/ 55 w 97"/>
                <a:gd name="T35" fmla="*/ 77 h 95"/>
                <a:gd name="T36" fmla="*/ 53 w 97"/>
                <a:gd name="T37" fmla="*/ 83 h 95"/>
                <a:gd name="T38" fmla="*/ 50 w 97"/>
                <a:gd name="T39" fmla="*/ 86 h 95"/>
                <a:gd name="T40" fmla="*/ 42 w 97"/>
                <a:gd name="T41" fmla="*/ 85 h 95"/>
                <a:gd name="T42" fmla="*/ 35 w 97"/>
                <a:gd name="T43" fmla="*/ 83 h 95"/>
                <a:gd name="T44" fmla="*/ 27 w 97"/>
                <a:gd name="T45" fmla="*/ 81 h 95"/>
                <a:gd name="T46" fmla="*/ 21 w 97"/>
                <a:gd name="T47" fmla="*/ 77 h 95"/>
                <a:gd name="T48" fmla="*/ 21 w 97"/>
                <a:gd name="T49" fmla="*/ 76 h 95"/>
                <a:gd name="T50" fmla="*/ 24 w 97"/>
                <a:gd name="T51" fmla="*/ 64 h 95"/>
                <a:gd name="T52" fmla="*/ 28 w 97"/>
                <a:gd name="T53" fmla="*/ 61 h 95"/>
                <a:gd name="T54" fmla="*/ 24 w 97"/>
                <a:gd name="T55" fmla="*/ 55 h 95"/>
                <a:gd name="T56" fmla="*/ 25 w 97"/>
                <a:gd name="T57" fmla="*/ 52 h 95"/>
                <a:gd name="T58" fmla="*/ 24 w 97"/>
                <a:gd name="T59" fmla="*/ 48 h 95"/>
                <a:gd name="T60" fmla="*/ 20 w 97"/>
                <a:gd name="T61" fmla="*/ 46 h 95"/>
                <a:gd name="T62" fmla="*/ 17 w 97"/>
                <a:gd name="T63" fmla="*/ 40 h 95"/>
                <a:gd name="T64" fmla="*/ 16 w 97"/>
                <a:gd name="T65" fmla="*/ 39 h 95"/>
                <a:gd name="T66" fmla="*/ 14 w 97"/>
                <a:gd name="T67" fmla="*/ 37 h 95"/>
                <a:gd name="T68" fmla="*/ 9 w 97"/>
                <a:gd name="T69" fmla="*/ 34 h 95"/>
                <a:gd name="T70" fmla="*/ 4 w 97"/>
                <a:gd name="T71" fmla="*/ 33 h 95"/>
                <a:gd name="T72" fmla="*/ 3 w 97"/>
                <a:gd name="T73" fmla="*/ 30 h 95"/>
                <a:gd name="T74" fmla="*/ 3 w 97"/>
                <a:gd name="T75" fmla="*/ 29 h 95"/>
                <a:gd name="T76" fmla="*/ 0 w 97"/>
                <a:gd name="T77" fmla="*/ 26 h 95"/>
                <a:gd name="T78" fmla="*/ 5 w 97"/>
                <a:gd name="T79" fmla="*/ 25 h 95"/>
                <a:gd name="T80" fmla="*/ 11 w 97"/>
                <a:gd name="T81" fmla="*/ 23 h 95"/>
                <a:gd name="T82" fmla="*/ 16 w 97"/>
                <a:gd name="T83" fmla="*/ 25 h 95"/>
                <a:gd name="T84" fmla="*/ 20 w 97"/>
                <a:gd name="T85" fmla="*/ 25 h 95"/>
                <a:gd name="T86" fmla="*/ 22 w 97"/>
                <a:gd name="T87" fmla="*/ 22 h 95"/>
                <a:gd name="T88" fmla="*/ 20 w 97"/>
                <a:gd name="T89" fmla="*/ 17 h 95"/>
                <a:gd name="T90" fmla="*/ 22 w 97"/>
                <a:gd name="T91" fmla="*/ 14 h 95"/>
                <a:gd name="T92" fmla="*/ 25 w 97"/>
                <a:gd name="T93" fmla="*/ 17 h 95"/>
                <a:gd name="T94" fmla="*/ 34 w 97"/>
                <a:gd name="T95" fmla="*/ 17 h 95"/>
                <a:gd name="T96" fmla="*/ 33 w 97"/>
                <a:gd name="T97" fmla="*/ 15 h 95"/>
                <a:gd name="T98" fmla="*/ 44 w 97"/>
                <a:gd name="T99" fmla="*/ 9 h 95"/>
                <a:gd name="T100" fmla="*/ 43 w 97"/>
                <a:gd name="T101" fmla="*/ 4 h 95"/>
                <a:gd name="T102" fmla="*/ 50 w 97"/>
                <a:gd name="T103" fmla="*/ 2 h 95"/>
                <a:gd name="T104" fmla="*/ 56 w 97"/>
                <a:gd name="T105" fmla="*/ 6 h 95"/>
                <a:gd name="T106" fmla="*/ 60 w 97"/>
                <a:gd name="T107" fmla="*/ 11 h 95"/>
                <a:gd name="T108" fmla="*/ 65 w 97"/>
                <a:gd name="T109" fmla="*/ 12 h 95"/>
                <a:gd name="T110" fmla="*/ 68 w 97"/>
                <a:gd name="T111" fmla="*/ 15 h 95"/>
                <a:gd name="T112" fmla="*/ 74 w 97"/>
                <a:gd name="T113" fmla="*/ 17 h 95"/>
                <a:gd name="T114" fmla="*/ 83 w 97"/>
                <a:gd name="T115" fmla="*/ 21 h 95"/>
                <a:gd name="T116" fmla="*/ 97 w 97"/>
                <a:gd name="T117" fmla="*/ 86 h 95"/>
                <a:gd name="T118" fmla="*/ 95 w 97"/>
                <a:gd name="T119" fmla="*/ 83 h 95"/>
                <a:gd name="T120" fmla="*/ 90 w 97"/>
                <a:gd name="T121" fmla="*/ 86 h 95"/>
                <a:gd name="T122" fmla="*/ 91 w 97"/>
                <a:gd name="T123" fmla="*/ 91 h 95"/>
                <a:gd name="T124" fmla="*/ 94 w 97"/>
                <a:gd name="T1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 h="95">
                  <a:moveTo>
                    <a:pt x="88" y="22"/>
                  </a:moveTo>
                  <a:cubicBezTo>
                    <a:pt x="87" y="22"/>
                    <a:pt x="87" y="23"/>
                    <a:pt x="87" y="23"/>
                  </a:cubicBezTo>
                  <a:cubicBezTo>
                    <a:pt x="87" y="24"/>
                    <a:pt x="86" y="24"/>
                    <a:pt x="86" y="24"/>
                  </a:cubicBezTo>
                  <a:cubicBezTo>
                    <a:pt x="86" y="25"/>
                    <a:pt x="85" y="25"/>
                    <a:pt x="85" y="25"/>
                  </a:cubicBezTo>
                  <a:cubicBezTo>
                    <a:pt x="85" y="26"/>
                    <a:pt x="85" y="26"/>
                    <a:pt x="85" y="26"/>
                  </a:cubicBezTo>
                  <a:cubicBezTo>
                    <a:pt x="85" y="27"/>
                    <a:pt x="85" y="27"/>
                    <a:pt x="85" y="27"/>
                  </a:cubicBezTo>
                  <a:cubicBezTo>
                    <a:pt x="84" y="28"/>
                    <a:pt x="84" y="28"/>
                    <a:pt x="84" y="28"/>
                  </a:cubicBezTo>
                  <a:cubicBezTo>
                    <a:pt x="84" y="29"/>
                    <a:pt x="83" y="30"/>
                    <a:pt x="83" y="31"/>
                  </a:cubicBezTo>
                  <a:cubicBezTo>
                    <a:pt x="84" y="32"/>
                    <a:pt x="83" y="33"/>
                    <a:pt x="83" y="34"/>
                  </a:cubicBezTo>
                  <a:cubicBezTo>
                    <a:pt x="83" y="34"/>
                    <a:pt x="83" y="35"/>
                    <a:pt x="83" y="35"/>
                  </a:cubicBezTo>
                  <a:cubicBezTo>
                    <a:pt x="83" y="35"/>
                    <a:pt x="84" y="36"/>
                    <a:pt x="84" y="36"/>
                  </a:cubicBezTo>
                  <a:cubicBezTo>
                    <a:pt x="83" y="36"/>
                    <a:pt x="83" y="36"/>
                    <a:pt x="83" y="36"/>
                  </a:cubicBezTo>
                  <a:cubicBezTo>
                    <a:pt x="83" y="36"/>
                    <a:pt x="83" y="37"/>
                    <a:pt x="83" y="37"/>
                  </a:cubicBezTo>
                  <a:cubicBezTo>
                    <a:pt x="82" y="37"/>
                    <a:pt x="82" y="37"/>
                    <a:pt x="82" y="37"/>
                  </a:cubicBezTo>
                  <a:cubicBezTo>
                    <a:pt x="82" y="37"/>
                    <a:pt x="82" y="37"/>
                    <a:pt x="82" y="37"/>
                  </a:cubicBezTo>
                  <a:cubicBezTo>
                    <a:pt x="81" y="37"/>
                    <a:pt x="81" y="37"/>
                    <a:pt x="81" y="37"/>
                  </a:cubicBezTo>
                  <a:cubicBezTo>
                    <a:pt x="80" y="37"/>
                    <a:pt x="80" y="37"/>
                    <a:pt x="80" y="37"/>
                  </a:cubicBezTo>
                  <a:cubicBezTo>
                    <a:pt x="79" y="37"/>
                    <a:pt x="79" y="37"/>
                    <a:pt x="79" y="37"/>
                  </a:cubicBezTo>
                  <a:cubicBezTo>
                    <a:pt x="79" y="38"/>
                    <a:pt x="78" y="38"/>
                    <a:pt x="79" y="38"/>
                  </a:cubicBezTo>
                  <a:cubicBezTo>
                    <a:pt x="79" y="38"/>
                    <a:pt x="79" y="38"/>
                    <a:pt x="79" y="38"/>
                  </a:cubicBezTo>
                  <a:cubicBezTo>
                    <a:pt x="80" y="39"/>
                    <a:pt x="79" y="39"/>
                    <a:pt x="79" y="39"/>
                  </a:cubicBezTo>
                  <a:cubicBezTo>
                    <a:pt x="79" y="39"/>
                    <a:pt x="79" y="39"/>
                    <a:pt x="79" y="39"/>
                  </a:cubicBezTo>
                  <a:cubicBezTo>
                    <a:pt x="79" y="40"/>
                    <a:pt x="78" y="40"/>
                    <a:pt x="78" y="40"/>
                  </a:cubicBezTo>
                  <a:cubicBezTo>
                    <a:pt x="78" y="40"/>
                    <a:pt x="78" y="41"/>
                    <a:pt x="78" y="41"/>
                  </a:cubicBezTo>
                  <a:cubicBezTo>
                    <a:pt x="77" y="41"/>
                    <a:pt x="77" y="41"/>
                    <a:pt x="77" y="42"/>
                  </a:cubicBezTo>
                  <a:cubicBezTo>
                    <a:pt x="77" y="42"/>
                    <a:pt x="76" y="42"/>
                    <a:pt x="75" y="42"/>
                  </a:cubicBezTo>
                  <a:cubicBezTo>
                    <a:pt x="75" y="42"/>
                    <a:pt x="76" y="43"/>
                    <a:pt x="76" y="43"/>
                  </a:cubicBezTo>
                  <a:cubicBezTo>
                    <a:pt x="76" y="43"/>
                    <a:pt x="76" y="44"/>
                    <a:pt x="76" y="44"/>
                  </a:cubicBezTo>
                  <a:cubicBezTo>
                    <a:pt x="75" y="45"/>
                    <a:pt x="74" y="45"/>
                    <a:pt x="74" y="45"/>
                  </a:cubicBezTo>
                  <a:cubicBezTo>
                    <a:pt x="74" y="46"/>
                    <a:pt x="74" y="46"/>
                    <a:pt x="73" y="46"/>
                  </a:cubicBezTo>
                  <a:cubicBezTo>
                    <a:pt x="73" y="46"/>
                    <a:pt x="73" y="47"/>
                    <a:pt x="73" y="47"/>
                  </a:cubicBezTo>
                  <a:cubicBezTo>
                    <a:pt x="73" y="48"/>
                    <a:pt x="73" y="48"/>
                    <a:pt x="74" y="48"/>
                  </a:cubicBezTo>
                  <a:cubicBezTo>
                    <a:pt x="74" y="48"/>
                    <a:pt x="74" y="48"/>
                    <a:pt x="73" y="49"/>
                  </a:cubicBezTo>
                  <a:cubicBezTo>
                    <a:pt x="73" y="49"/>
                    <a:pt x="73" y="49"/>
                    <a:pt x="72" y="50"/>
                  </a:cubicBezTo>
                  <a:cubicBezTo>
                    <a:pt x="72" y="51"/>
                    <a:pt x="75" y="50"/>
                    <a:pt x="75" y="49"/>
                  </a:cubicBezTo>
                  <a:cubicBezTo>
                    <a:pt x="75" y="49"/>
                    <a:pt x="74" y="49"/>
                    <a:pt x="74" y="48"/>
                  </a:cubicBezTo>
                  <a:cubicBezTo>
                    <a:pt x="74" y="48"/>
                    <a:pt x="74" y="48"/>
                    <a:pt x="75" y="48"/>
                  </a:cubicBezTo>
                  <a:cubicBezTo>
                    <a:pt x="75" y="48"/>
                    <a:pt x="76" y="47"/>
                    <a:pt x="76" y="47"/>
                  </a:cubicBezTo>
                  <a:cubicBezTo>
                    <a:pt x="76" y="47"/>
                    <a:pt x="77" y="47"/>
                    <a:pt x="78" y="47"/>
                  </a:cubicBezTo>
                  <a:cubicBezTo>
                    <a:pt x="78" y="48"/>
                    <a:pt x="78" y="48"/>
                    <a:pt x="78" y="49"/>
                  </a:cubicBezTo>
                  <a:cubicBezTo>
                    <a:pt x="79" y="49"/>
                    <a:pt x="78" y="50"/>
                    <a:pt x="78" y="50"/>
                  </a:cubicBezTo>
                  <a:cubicBezTo>
                    <a:pt x="78" y="51"/>
                    <a:pt x="79" y="50"/>
                    <a:pt x="78" y="51"/>
                  </a:cubicBezTo>
                  <a:cubicBezTo>
                    <a:pt x="79" y="51"/>
                    <a:pt x="80" y="51"/>
                    <a:pt x="79" y="52"/>
                  </a:cubicBezTo>
                  <a:cubicBezTo>
                    <a:pt x="79" y="53"/>
                    <a:pt x="78" y="53"/>
                    <a:pt x="78" y="54"/>
                  </a:cubicBezTo>
                  <a:cubicBezTo>
                    <a:pt x="78" y="55"/>
                    <a:pt x="79" y="54"/>
                    <a:pt x="79" y="55"/>
                  </a:cubicBezTo>
                  <a:cubicBezTo>
                    <a:pt x="79" y="55"/>
                    <a:pt x="79" y="56"/>
                    <a:pt x="79" y="56"/>
                  </a:cubicBezTo>
                  <a:cubicBezTo>
                    <a:pt x="80" y="56"/>
                    <a:pt x="80" y="57"/>
                    <a:pt x="80" y="57"/>
                  </a:cubicBezTo>
                  <a:cubicBezTo>
                    <a:pt x="80" y="57"/>
                    <a:pt x="80" y="57"/>
                    <a:pt x="80" y="58"/>
                  </a:cubicBezTo>
                  <a:cubicBezTo>
                    <a:pt x="80" y="58"/>
                    <a:pt x="80" y="58"/>
                    <a:pt x="80" y="59"/>
                  </a:cubicBezTo>
                  <a:cubicBezTo>
                    <a:pt x="80" y="59"/>
                    <a:pt x="80" y="59"/>
                    <a:pt x="80" y="59"/>
                  </a:cubicBezTo>
                  <a:cubicBezTo>
                    <a:pt x="79" y="59"/>
                    <a:pt x="79" y="59"/>
                    <a:pt x="79" y="60"/>
                  </a:cubicBezTo>
                  <a:cubicBezTo>
                    <a:pt x="78" y="60"/>
                    <a:pt x="79" y="60"/>
                    <a:pt x="78" y="60"/>
                  </a:cubicBezTo>
                  <a:cubicBezTo>
                    <a:pt x="78" y="60"/>
                    <a:pt x="78" y="60"/>
                    <a:pt x="78" y="60"/>
                  </a:cubicBezTo>
                  <a:cubicBezTo>
                    <a:pt x="77" y="60"/>
                    <a:pt x="77" y="60"/>
                    <a:pt x="77" y="61"/>
                  </a:cubicBezTo>
                  <a:cubicBezTo>
                    <a:pt x="77" y="61"/>
                    <a:pt x="77" y="61"/>
                    <a:pt x="78" y="61"/>
                  </a:cubicBezTo>
                  <a:cubicBezTo>
                    <a:pt x="78" y="61"/>
                    <a:pt x="78" y="61"/>
                    <a:pt x="78" y="62"/>
                  </a:cubicBezTo>
                  <a:cubicBezTo>
                    <a:pt x="78" y="62"/>
                    <a:pt x="78" y="62"/>
                    <a:pt x="78" y="62"/>
                  </a:cubicBezTo>
                  <a:cubicBezTo>
                    <a:pt x="79" y="62"/>
                    <a:pt x="79" y="62"/>
                    <a:pt x="79" y="63"/>
                  </a:cubicBezTo>
                  <a:cubicBezTo>
                    <a:pt x="79" y="63"/>
                    <a:pt x="80" y="64"/>
                    <a:pt x="80" y="64"/>
                  </a:cubicBezTo>
                  <a:cubicBezTo>
                    <a:pt x="80" y="64"/>
                    <a:pt x="80" y="64"/>
                    <a:pt x="79" y="64"/>
                  </a:cubicBezTo>
                  <a:cubicBezTo>
                    <a:pt x="79" y="64"/>
                    <a:pt x="79" y="65"/>
                    <a:pt x="79" y="65"/>
                  </a:cubicBezTo>
                  <a:cubicBezTo>
                    <a:pt x="79" y="65"/>
                    <a:pt x="78" y="66"/>
                    <a:pt x="78" y="66"/>
                  </a:cubicBezTo>
                  <a:cubicBezTo>
                    <a:pt x="78" y="66"/>
                    <a:pt x="79" y="66"/>
                    <a:pt x="79" y="66"/>
                  </a:cubicBezTo>
                  <a:cubicBezTo>
                    <a:pt x="79" y="66"/>
                    <a:pt x="79" y="66"/>
                    <a:pt x="79" y="67"/>
                  </a:cubicBezTo>
                  <a:cubicBezTo>
                    <a:pt x="79" y="67"/>
                    <a:pt x="79" y="67"/>
                    <a:pt x="79" y="67"/>
                  </a:cubicBezTo>
                  <a:cubicBezTo>
                    <a:pt x="79" y="68"/>
                    <a:pt x="79" y="68"/>
                    <a:pt x="79" y="68"/>
                  </a:cubicBezTo>
                  <a:cubicBezTo>
                    <a:pt x="80" y="68"/>
                    <a:pt x="80" y="68"/>
                    <a:pt x="80" y="68"/>
                  </a:cubicBezTo>
                  <a:cubicBezTo>
                    <a:pt x="81" y="68"/>
                    <a:pt x="81" y="69"/>
                    <a:pt x="82" y="69"/>
                  </a:cubicBezTo>
                  <a:cubicBezTo>
                    <a:pt x="82" y="70"/>
                    <a:pt x="83" y="69"/>
                    <a:pt x="83" y="69"/>
                  </a:cubicBezTo>
                  <a:cubicBezTo>
                    <a:pt x="83" y="69"/>
                    <a:pt x="84" y="69"/>
                    <a:pt x="84" y="69"/>
                  </a:cubicBezTo>
                  <a:cubicBezTo>
                    <a:pt x="84" y="69"/>
                    <a:pt x="84" y="69"/>
                    <a:pt x="84" y="69"/>
                  </a:cubicBezTo>
                  <a:cubicBezTo>
                    <a:pt x="84" y="70"/>
                    <a:pt x="84" y="70"/>
                    <a:pt x="84" y="70"/>
                  </a:cubicBezTo>
                  <a:cubicBezTo>
                    <a:pt x="84" y="71"/>
                    <a:pt x="83" y="71"/>
                    <a:pt x="83" y="71"/>
                  </a:cubicBezTo>
                  <a:cubicBezTo>
                    <a:pt x="83" y="72"/>
                    <a:pt x="83" y="72"/>
                    <a:pt x="83" y="72"/>
                  </a:cubicBezTo>
                  <a:cubicBezTo>
                    <a:pt x="82" y="73"/>
                    <a:pt x="82" y="73"/>
                    <a:pt x="81" y="73"/>
                  </a:cubicBezTo>
                  <a:cubicBezTo>
                    <a:pt x="81" y="73"/>
                    <a:pt x="80" y="74"/>
                    <a:pt x="80" y="74"/>
                  </a:cubicBezTo>
                  <a:cubicBezTo>
                    <a:pt x="80" y="74"/>
                    <a:pt x="80" y="75"/>
                    <a:pt x="80" y="75"/>
                  </a:cubicBezTo>
                  <a:cubicBezTo>
                    <a:pt x="80" y="75"/>
                    <a:pt x="79" y="75"/>
                    <a:pt x="79" y="75"/>
                  </a:cubicBezTo>
                  <a:cubicBezTo>
                    <a:pt x="79" y="75"/>
                    <a:pt x="79" y="76"/>
                    <a:pt x="79" y="76"/>
                  </a:cubicBezTo>
                  <a:cubicBezTo>
                    <a:pt x="78" y="76"/>
                    <a:pt x="78" y="76"/>
                    <a:pt x="78" y="76"/>
                  </a:cubicBezTo>
                  <a:cubicBezTo>
                    <a:pt x="77" y="76"/>
                    <a:pt x="77" y="76"/>
                    <a:pt x="77" y="77"/>
                  </a:cubicBezTo>
                  <a:cubicBezTo>
                    <a:pt x="77" y="77"/>
                    <a:pt x="77" y="77"/>
                    <a:pt x="77" y="77"/>
                  </a:cubicBezTo>
                  <a:cubicBezTo>
                    <a:pt x="77" y="77"/>
                    <a:pt x="77" y="77"/>
                    <a:pt x="77" y="78"/>
                  </a:cubicBezTo>
                  <a:cubicBezTo>
                    <a:pt x="77" y="78"/>
                    <a:pt x="76" y="78"/>
                    <a:pt x="76" y="78"/>
                  </a:cubicBezTo>
                  <a:cubicBezTo>
                    <a:pt x="76" y="78"/>
                    <a:pt x="75" y="78"/>
                    <a:pt x="75" y="79"/>
                  </a:cubicBezTo>
                  <a:cubicBezTo>
                    <a:pt x="75" y="79"/>
                    <a:pt x="75" y="79"/>
                    <a:pt x="74" y="79"/>
                  </a:cubicBezTo>
                  <a:cubicBezTo>
                    <a:pt x="74" y="79"/>
                    <a:pt x="74" y="78"/>
                    <a:pt x="74" y="79"/>
                  </a:cubicBezTo>
                  <a:cubicBezTo>
                    <a:pt x="74" y="79"/>
                    <a:pt x="75" y="80"/>
                    <a:pt x="74" y="80"/>
                  </a:cubicBezTo>
                  <a:cubicBezTo>
                    <a:pt x="74" y="80"/>
                    <a:pt x="73" y="79"/>
                    <a:pt x="73" y="79"/>
                  </a:cubicBezTo>
                  <a:cubicBezTo>
                    <a:pt x="72" y="79"/>
                    <a:pt x="72" y="80"/>
                    <a:pt x="71" y="79"/>
                  </a:cubicBezTo>
                  <a:cubicBezTo>
                    <a:pt x="71" y="79"/>
                    <a:pt x="71" y="79"/>
                    <a:pt x="71" y="79"/>
                  </a:cubicBezTo>
                  <a:cubicBezTo>
                    <a:pt x="71" y="78"/>
                    <a:pt x="71" y="78"/>
                    <a:pt x="70" y="78"/>
                  </a:cubicBezTo>
                  <a:cubicBezTo>
                    <a:pt x="70" y="78"/>
                    <a:pt x="69" y="78"/>
                    <a:pt x="68" y="78"/>
                  </a:cubicBezTo>
                  <a:cubicBezTo>
                    <a:pt x="68" y="77"/>
                    <a:pt x="68" y="76"/>
                    <a:pt x="68" y="76"/>
                  </a:cubicBezTo>
                  <a:cubicBezTo>
                    <a:pt x="68" y="76"/>
                    <a:pt x="67" y="77"/>
                    <a:pt x="67" y="77"/>
                  </a:cubicBezTo>
                  <a:cubicBezTo>
                    <a:pt x="67" y="77"/>
                    <a:pt x="66" y="76"/>
                    <a:pt x="66" y="76"/>
                  </a:cubicBezTo>
                  <a:cubicBezTo>
                    <a:pt x="67" y="76"/>
                    <a:pt x="67" y="76"/>
                    <a:pt x="67" y="75"/>
                  </a:cubicBezTo>
                  <a:cubicBezTo>
                    <a:pt x="67" y="75"/>
                    <a:pt x="66" y="74"/>
                    <a:pt x="66" y="75"/>
                  </a:cubicBezTo>
                  <a:cubicBezTo>
                    <a:pt x="66" y="75"/>
                    <a:pt x="66" y="75"/>
                    <a:pt x="66" y="76"/>
                  </a:cubicBezTo>
                  <a:cubicBezTo>
                    <a:pt x="66" y="76"/>
                    <a:pt x="66" y="76"/>
                    <a:pt x="65" y="76"/>
                  </a:cubicBezTo>
                  <a:cubicBezTo>
                    <a:pt x="65" y="76"/>
                    <a:pt x="65" y="77"/>
                    <a:pt x="64" y="76"/>
                  </a:cubicBezTo>
                  <a:cubicBezTo>
                    <a:pt x="63" y="77"/>
                    <a:pt x="63" y="76"/>
                    <a:pt x="63" y="76"/>
                  </a:cubicBezTo>
                  <a:cubicBezTo>
                    <a:pt x="63" y="75"/>
                    <a:pt x="63" y="75"/>
                    <a:pt x="62" y="75"/>
                  </a:cubicBezTo>
                  <a:cubicBezTo>
                    <a:pt x="62" y="75"/>
                    <a:pt x="61" y="75"/>
                    <a:pt x="60" y="75"/>
                  </a:cubicBezTo>
                  <a:cubicBezTo>
                    <a:pt x="60" y="75"/>
                    <a:pt x="60" y="75"/>
                    <a:pt x="60" y="75"/>
                  </a:cubicBezTo>
                  <a:cubicBezTo>
                    <a:pt x="59" y="74"/>
                    <a:pt x="58" y="75"/>
                    <a:pt x="57" y="76"/>
                  </a:cubicBezTo>
                  <a:cubicBezTo>
                    <a:pt x="57" y="76"/>
                    <a:pt x="57" y="76"/>
                    <a:pt x="56" y="77"/>
                  </a:cubicBezTo>
                  <a:cubicBezTo>
                    <a:pt x="56" y="77"/>
                    <a:pt x="56" y="77"/>
                    <a:pt x="55" y="77"/>
                  </a:cubicBezTo>
                  <a:cubicBezTo>
                    <a:pt x="54" y="77"/>
                    <a:pt x="54" y="78"/>
                    <a:pt x="54" y="79"/>
                  </a:cubicBezTo>
                  <a:cubicBezTo>
                    <a:pt x="53" y="79"/>
                    <a:pt x="53" y="80"/>
                    <a:pt x="53" y="80"/>
                  </a:cubicBezTo>
                  <a:cubicBezTo>
                    <a:pt x="53" y="80"/>
                    <a:pt x="53" y="81"/>
                    <a:pt x="53" y="81"/>
                  </a:cubicBezTo>
                  <a:cubicBezTo>
                    <a:pt x="53" y="81"/>
                    <a:pt x="53" y="81"/>
                    <a:pt x="53" y="81"/>
                  </a:cubicBezTo>
                  <a:cubicBezTo>
                    <a:pt x="53" y="82"/>
                    <a:pt x="53" y="81"/>
                    <a:pt x="53" y="82"/>
                  </a:cubicBezTo>
                  <a:cubicBezTo>
                    <a:pt x="53" y="82"/>
                    <a:pt x="53" y="82"/>
                    <a:pt x="53" y="83"/>
                  </a:cubicBezTo>
                  <a:cubicBezTo>
                    <a:pt x="53" y="83"/>
                    <a:pt x="53" y="83"/>
                    <a:pt x="53" y="84"/>
                  </a:cubicBezTo>
                  <a:cubicBezTo>
                    <a:pt x="53" y="84"/>
                    <a:pt x="54" y="84"/>
                    <a:pt x="54" y="85"/>
                  </a:cubicBezTo>
                  <a:cubicBezTo>
                    <a:pt x="53" y="85"/>
                    <a:pt x="53" y="85"/>
                    <a:pt x="52" y="85"/>
                  </a:cubicBezTo>
                  <a:cubicBezTo>
                    <a:pt x="52" y="85"/>
                    <a:pt x="52" y="85"/>
                    <a:pt x="51" y="85"/>
                  </a:cubicBezTo>
                  <a:cubicBezTo>
                    <a:pt x="51" y="85"/>
                    <a:pt x="51" y="85"/>
                    <a:pt x="50" y="86"/>
                  </a:cubicBezTo>
                  <a:cubicBezTo>
                    <a:pt x="50" y="86"/>
                    <a:pt x="50" y="86"/>
                    <a:pt x="50" y="86"/>
                  </a:cubicBezTo>
                  <a:cubicBezTo>
                    <a:pt x="50" y="86"/>
                    <a:pt x="49" y="86"/>
                    <a:pt x="49" y="86"/>
                  </a:cubicBezTo>
                  <a:cubicBezTo>
                    <a:pt x="48" y="85"/>
                    <a:pt x="48" y="85"/>
                    <a:pt x="47" y="85"/>
                  </a:cubicBezTo>
                  <a:cubicBezTo>
                    <a:pt x="47" y="85"/>
                    <a:pt x="46" y="86"/>
                    <a:pt x="46" y="86"/>
                  </a:cubicBezTo>
                  <a:cubicBezTo>
                    <a:pt x="45" y="86"/>
                    <a:pt x="46" y="85"/>
                    <a:pt x="45" y="85"/>
                  </a:cubicBezTo>
                  <a:cubicBezTo>
                    <a:pt x="45" y="85"/>
                    <a:pt x="44" y="85"/>
                    <a:pt x="44" y="84"/>
                  </a:cubicBezTo>
                  <a:cubicBezTo>
                    <a:pt x="44" y="85"/>
                    <a:pt x="43" y="85"/>
                    <a:pt x="42" y="85"/>
                  </a:cubicBezTo>
                  <a:cubicBezTo>
                    <a:pt x="41" y="85"/>
                    <a:pt x="42" y="84"/>
                    <a:pt x="42" y="83"/>
                  </a:cubicBezTo>
                  <a:cubicBezTo>
                    <a:pt x="42" y="83"/>
                    <a:pt x="42" y="83"/>
                    <a:pt x="42" y="83"/>
                  </a:cubicBezTo>
                  <a:cubicBezTo>
                    <a:pt x="41" y="83"/>
                    <a:pt x="40" y="82"/>
                    <a:pt x="40" y="82"/>
                  </a:cubicBezTo>
                  <a:cubicBezTo>
                    <a:pt x="39" y="82"/>
                    <a:pt x="39" y="82"/>
                    <a:pt x="38" y="82"/>
                  </a:cubicBezTo>
                  <a:cubicBezTo>
                    <a:pt x="38" y="81"/>
                    <a:pt x="37" y="81"/>
                    <a:pt x="37" y="82"/>
                  </a:cubicBezTo>
                  <a:cubicBezTo>
                    <a:pt x="36" y="83"/>
                    <a:pt x="36" y="83"/>
                    <a:pt x="35" y="83"/>
                  </a:cubicBezTo>
                  <a:cubicBezTo>
                    <a:pt x="35" y="82"/>
                    <a:pt x="34" y="83"/>
                    <a:pt x="34" y="83"/>
                  </a:cubicBezTo>
                  <a:cubicBezTo>
                    <a:pt x="34" y="83"/>
                    <a:pt x="33" y="82"/>
                    <a:pt x="33" y="82"/>
                  </a:cubicBezTo>
                  <a:cubicBezTo>
                    <a:pt x="32" y="83"/>
                    <a:pt x="32" y="83"/>
                    <a:pt x="31" y="82"/>
                  </a:cubicBezTo>
                  <a:cubicBezTo>
                    <a:pt x="31" y="82"/>
                    <a:pt x="31" y="81"/>
                    <a:pt x="30" y="81"/>
                  </a:cubicBezTo>
                  <a:cubicBezTo>
                    <a:pt x="30" y="81"/>
                    <a:pt x="30" y="82"/>
                    <a:pt x="29" y="82"/>
                  </a:cubicBezTo>
                  <a:cubicBezTo>
                    <a:pt x="28" y="82"/>
                    <a:pt x="28" y="81"/>
                    <a:pt x="27" y="81"/>
                  </a:cubicBezTo>
                  <a:cubicBezTo>
                    <a:pt x="27" y="80"/>
                    <a:pt x="26" y="80"/>
                    <a:pt x="25" y="80"/>
                  </a:cubicBezTo>
                  <a:cubicBezTo>
                    <a:pt x="24" y="80"/>
                    <a:pt x="24" y="79"/>
                    <a:pt x="23" y="79"/>
                  </a:cubicBezTo>
                  <a:cubicBezTo>
                    <a:pt x="23" y="79"/>
                    <a:pt x="23" y="80"/>
                    <a:pt x="22" y="79"/>
                  </a:cubicBezTo>
                  <a:cubicBezTo>
                    <a:pt x="22" y="79"/>
                    <a:pt x="23" y="79"/>
                    <a:pt x="23" y="78"/>
                  </a:cubicBezTo>
                  <a:cubicBezTo>
                    <a:pt x="23" y="78"/>
                    <a:pt x="23" y="77"/>
                    <a:pt x="22" y="77"/>
                  </a:cubicBezTo>
                  <a:cubicBezTo>
                    <a:pt x="22" y="77"/>
                    <a:pt x="22" y="78"/>
                    <a:pt x="21" y="77"/>
                  </a:cubicBezTo>
                  <a:cubicBezTo>
                    <a:pt x="21" y="77"/>
                    <a:pt x="20" y="77"/>
                    <a:pt x="20" y="77"/>
                  </a:cubicBezTo>
                  <a:cubicBezTo>
                    <a:pt x="20" y="76"/>
                    <a:pt x="20" y="76"/>
                    <a:pt x="20" y="76"/>
                  </a:cubicBezTo>
                  <a:cubicBezTo>
                    <a:pt x="20" y="76"/>
                    <a:pt x="20" y="76"/>
                    <a:pt x="20" y="76"/>
                  </a:cubicBezTo>
                  <a:cubicBezTo>
                    <a:pt x="20" y="76"/>
                    <a:pt x="20" y="76"/>
                    <a:pt x="20" y="76"/>
                  </a:cubicBezTo>
                  <a:cubicBezTo>
                    <a:pt x="20" y="76"/>
                    <a:pt x="21" y="76"/>
                    <a:pt x="21" y="76"/>
                  </a:cubicBezTo>
                  <a:cubicBezTo>
                    <a:pt x="21" y="76"/>
                    <a:pt x="21" y="76"/>
                    <a:pt x="21" y="76"/>
                  </a:cubicBezTo>
                  <a:cubicBezTo>
                    <a:pt x="22" y="75"/>
                    <a:pt x="22" y="75"/>
                    <a:pt x="22" y="74"/>
                  </a:cubicBezTo>
                  <a:cubicBezTo>
                    <a:pt x="23" y="72"/>
                    <a:pt x="23" y="71"/>
                    <a:pt x="23" y="69"/>
                  </a:cubicBezTo>
                  <a:cubicBezTo>
                    <a:pt x="24" y="68"/>
                    <a:pt x="24" y="68"/>
                    <a:pt x="24" y="67"/>
                  </a:cubicBezTo>
                  <a:cubicBezTo>
                    <a:pt x="24" y="66"/>
                    <a:pt x="24" y="65"/>
                    <a:pt x="24" y="65"/>
                  </a:cubicBezTo>
                  <a:cubicBezTo>
                    <a:pt x="25" y="64"/>
                    <a:pt x="25" y="65"/>
                    <a:pt x="25" y="64"/>
                  </a:cubicBezTo>
                  <a:cubicBezTo>
                    <a:pt x="25" y="63"/>
                    <a:pt x="24" y="63"/>
                    <a:pt x="24" y="64"/>
                  </a:cubicBezTo>
                  <a:cubicBezTo>
                    <a:pt x="24" y="64"/>
                    <a:pt x="24" y="62"/>
                    <a:pt x="24" y="62"/>
                  </a:cubicBezTo>
                  <a:cubicBezTo>
                    <a:pt x="24" y="61"/>
                    <a:pt x="24" y="60"/>
                    <a:pt x="24" y="60"/>
                  </a:cubicBezTo>
                  <a:cubicBezTo>
                    <a:pt x="24" y="59"/>
                    <a:pt x="24" y="58"/>
                    <a:pt x="24" y="57"/>
                  </a:cubicBezTo>
                  <a:cubicBezTo>
                    <a:pt x="24" y="57"/>
                    <a:pt x="24" y="56"/>
                    <a:pt x="25" y="56"/>
                  </a:cubicBezTo>
                  <a:cubicBezTo>
                    <a:pt x="26" y="56"/>
                    <a:pt x="27" y="58"/>
                    <a:pt x="27" y="59"/>
                  </a:cubicBezTo>
                  <a:cubicBezTo>
                    <a:pt x="27" y="59"/>
                    <a:pt x="28" y="60"/>
                    <a:pt x="28" y="61"/>
                  </a:cubicBezTo>
                  <a:cubicBezTo>
                    <a:pt x="28" y="61"/>
                    <a:pt x="28" y="61"/>
                    <a:pt x="29" y="61"/>
                  </a:cubicBezTo>
                  <a:cubicBezTo>
                    <a:pt x="29" y="62"/>
                    <a:pt x="29" y="62"/>
                    <a:pt x="29" y="62"/>
                  </a:cubicBezTo>
                  <a:cubicBezTo>
                    <a:pt x="29" y="62"/>
                    <a:pt x="29" y="61"/>
                    <a:pt x="28" y="60"/>
                  </a:cubicBezTo>
                  <a:cubicBezTo>
                    <a:pt x="28" y="60"/>
                    <a:pt x="28" y="59"/>
                    <a:pt x="28" y="58"/>
                  </a:cubicBezTo>
                  <a:cubicBezTo>
                    <a:pt x="27" y="57"/>
                    <a:pt x="27" y="57"/>
                    <a:pt x="26" y="56"/>
                  </a:cubicBezTo>
                  <a:cubicBezTo>
                    <a:pt x="26" y="55"/>
                    <a:pt x="25" y="55"/>
                    <a:pt x="24" y="55"/>
                  </a:cubicBezTo>
                  <a:cubicBezTo>
                    <a:pt x="24" y="54"/>
                    <a:pt x="24" y="53"/>
                    <a:pt x="24" y="52"/>
                  </a:cubicBezTo>
                  <a:cubicBezTo>
                    <a:pt x="24" y="52"/>
                    <a:pt x="22" y="51"/>
                    <a:pt x="23" y="51"/>
                  </a:cubicBezTo>
                  <a:cubicBezTo>
                    <a:pt x="23" y="51"/>
                    <a:pt x="24" y="52"/>
                    <a:pt x="24" y="52"/>
                  </a:cubicBezTo>
                  <a:cubicBezTo>
                    <a:pt x="24" y="53"/>
                    <a:pt x="25" y="54"/>
                    <a:pt x="26" y="54"/>
                  </a:cubicBezTo>
                  <a:cubicBezTo>
                    <a:pt x="26" y="54"/>
                    <a:pt x="25" y="54"/>
                    <a:pt x="25" y="53"/>
                  </a:cubicBezTo>
                  <a:cubicBezTo>
                    <a:pt x="25" y="53"/>
                    <a:pt x="25" y="53"/>
                    <a:pt x="25" y="52"/>
                  </a:cubicBezTo>
                  <a:cubicBezTo>
                    <a:pt x="25" y="52"/>
                    <a:pt x="25" y="52"/>
                    <a:pt x="25" y="52"/>
                  </a:cubicBezTo>
                  <a:cubicBezTo>
                    <a:pt x="25" y="52"/>
                    <a:pt x="25" y="51"/>
                    <a:pt x="25" y="51"/>
                  </a:cubicBezTo>
                  <a:cubicBezTo>
                    <a:pt x="25" y="51"/>
                    <a:pt x="25" y="51"/>
                    <a:pt x="25" y="51"/>
                  </a:cubicBezTo>
                  <a:cubicBezTo>
                    <a:pt x="25" y="51"/>
                    <a:pt x="24" y="50"/>
                    <a:pt x="24" y="49"/>
                  </a:cubicBezTo>
                  <a:cubicBezTo>
                    <a:pt x="24" y="49"/>
                    <a:pt x="25" y="49"/>
                    <a:pt x="25" y="49"/>
                  </a:cubicBezTo>
                  <a:cubicBezTo>
                    <a:pt x="25" y="48"/>
                    <a:pt x="24" y="48"/>
                    <a:pt x="24" y="48"/>
                  </a:cubicBezTo>
                  <a:cubicBezTo>
                    <a:pt x="24" y="48"/>
                    <a:pt x="24" y="49"/>
                    <a:pt x="24" y="49"/>
                  </a:cubicBezTo>
                  <a:cubicBezTo>
                    <a:pt x="24" y="49"/>
                    <a:pt x="24" y="48"/>
                    <a:pt x="23" y="48"/>
                  </a:cubicBezTo>
                  <a:cubicBezTo>
                    <a:pt x="23" y="48"/>
                    <a:pt x="23" y="48"/>
                    <a:pt x="22" y="48"/>
                  </a:cubicBezTo>
                  <a:cubicBezTo>
                    <a:pt x="22" y="48"/>
                    <a:pt x="22" y="48"/>
                    <a:pt x="22" y="47"/>
                  </a:cubicBezTo>
                  <a:cubicBezTo>
                    <a:pt x="22" y="47"/>
                    <a:pt x="21" y="47"/>
                    <a:pt x="21" y="47"/>
                  </a:cubicBezTo>
                  <a:cubicBezTo>
                    <a:pt x="21" y="47"/>
                    <a:pt x="20" y="47"/>
                    <a:pt x="20" y="46"/>
                  </a:cubicBezTo>
                  <a:cubicBezTo>
                    <a:pt x="20" y="46"/>
                    <a:pt x="20" y="45"/>
                    <a:pt x="20" y="45"/>
                  </a:cubicBezTo>
                  <a:cubicBezTo>
                    <a:pt x="19" y="44"/>
                    <a:pt x="18" y="44"/>
                    <a:pt x="18" y="42"/>
                  </a:cubicBezTo>
                  <a:cubicBezTo>
                    <a:pt x="18" y="42"/>
                    <a:pt x="19" y="42"/>
                    <a:pt x="19" y="41"/>
                  </a:cubicBezTo>
                  <a:cubicBezTo>
                    <a:pt x="19" y="41"/>
                    <a:pt x="19" y="41"/>
                    <a:pt x="18" y="41"/>
                  </a:cubicBezTo>
                  <a:cubicBezTo>
                    <a:pt x="18" y="40"/>
                    <a:pt x="17" y="41"/>
                    <a:pt x="17" y="40"/>
                  </a:cubicBezTo>
                  <a:cubicBezTo>
                    <a:pt x="17" y="40"/>
                    <a:pt x="17" y="40"/>
                    <a:pt x="17" y="40"/>
                  </a:cubicBezTo>
                  <a:cubicBezTo>
                    <a:pt x="18" y="39"/>
                    <a:pt x="17" y="39"/>
                    <a:pt x="18" y="39"/>
                  </a:cubicBezTo>
                  <a:cubicBezTo>
                    <a:pt x="18" y="39"/>
                    <a:pt x="20" y="39"/>
                    <a:pt x="19" y="39"/>
                  </a:cubicBezTo>
                  <a:cubicBezTo>
                    <a:pt x="19" y="38"/>
                    <a:pt x="18" y="38"/>
                    <a:pt x="17" y="39"/>
                  </a:cubicBezTo>
                  <a:cubicBezTo>
                    <a:pt x="17" y="39"/>
                    <a:pt x="17" y="39"/>
                    <a:pt x="17" y="39"/>
                  </a:cubicBezTo>
                  <a:cubicBezTo>
                    <a:pt x="17" y="39"/>
                    <a:pt x="17" y="39"/>
                    <a:pt x="16" y="39"/>
                  </a:cubicBezTo>
                  <a:cubicBezTo>
                    <a:pt x="16" y="39"/>
                    <a:pt x="16" y="39"/>
                    <a:pt x="16" y="39"/>
                  </a:cubicBezTo>
                  <a:cubicBezTo>
                    <a:pt x="15" y="39"/>
                    <a:pt x="15" y="39"/>
                    <a:pt x="15" y="39"/>
                  </a:cubicBezTo>
                  <a:cubicBezTo>
                    <a:pt x="15" y="38"/>
                    <a:pt x="15" y="39"/>
                    <a:pt x="15" y="38"/>
                  </a:cubicBezTo>
                  <a:cubicBezTo>
                    <a:pt x="15" y="38"/>
                    <a:pt x="15" y="38"/>
                    <a:pt x="15" y="38"/>
                  </a:cubicBezTo>
                  <a:cubicBezTo>
                    <a:pt x="15" y="38"/>
                    <a:pt x="16" y="38"/>
                    <a:pt x="16" y="37"/>
                  </a:cubicBezTo>
                  <a:cubicBezTo>
                    <a:pt x="15" y="37"/>
                    <a:pt x="15" y="36"/>
                    <a:pt x="15" y="37"/>
                  </a:cubicBezTo>
                  <a:cubicBezTo>
                    <a:pt x="15" y="37"/>
                    <a:pt x="15" y="37"/>
                    <a:pt x="14" y="37"/>
                  </a:cubicBezTo>
                  <a:cubicBezTo>
                    <a:pt x="14" y="37"/>
                    <a:pt x="13" y="37"/>
                    <a:pt x="13" y="37"/>
                  </a:cubicBezTo>
                  <a:cubicBezTo>
                    <a:pt x="13" y="36"/>
                    <a:pt x="12" y="36"/>
                    <a:pt x="11" y="36"/>
                  </a:cubicBezTo>
                  <a:cubicBezTo>
                    <a:pt x="11" y="37"/>
                    <a:pt x="12" y="37"/>
                    <a:pt x="11" y="37"/>
                  </a:cubicBezTo>
                  <a:cubicBezTo>
                    <a:pt x="11" y="37"/>
                    <a:pt x="11" y="36"/>
                    <a:pt x="11" y="35"/>
                  </a:cubicBezTo>
                  <a:cubicBezTo>
                    <a:pt x="10" y="35"/>
                    <a:pt x="10" y="35"/>
                    <a:pt x="9" y="35"/>
                  </a:cubicBezTo>
                  <a:cubicBezTo>
                    <a:pt x="9" y="35"/>
                    <a:pt x="9" y="34"/>
                    <a:pt x="9" y="34"/>
                  </a:cubicBezTo>
                  <a:cubicBezTo>
                    <a:pt x="9" y="34"/>
                    <a:pt x="9" y="34"/>
                    <a:pt x="8" y="34"/>
                  </a:cubicBezTo>
                  <a:cubicBezTo>
                    <a:pt x="8" y="34"/>
                    <a:pt x="7" y="34"/>
                    <a:pt x="7" y="34"/>
                  </a:cubicBezTo>
                  <a:cubicBezTo>
                    <a:pt x="6" y="34"/>
                    <a:pt x="6" y="34"/>
                    <a:pt x="6" y="33"/>
                  </a:cubicBezTo>
                  <a:cubicBezTo>
                    <a:pt x="6" y="33"/>
                    <a:pt x="6" y="33"/>
                    <a:pt x="6" y="33"/>
                  </a:cubicBezTo>
                  <a:cubicBezTo>
                    <a:pt x="5" y="33"/>
                    <a:pt x="5" y="33"/>
                    <a:pt x="5" y="33"/>
                  </a:cubicBezTo>
                  <a:cubicBezTo>
                    <a:pt x="5" y="33"/>
                    <a:pt x="5" y="33"/>
                    <a:pt x="4" y="33"/>
                  </a:cubicBezTo>
                  <a:cubicBezTo>
                    <a:pt x="4" y="33"/>
                    <a:pt x="4" y="34"/>
                    <a:pt x="4" y="34"/>
                  </a:cubicBezTo>
                  <a:cubicBezTo>
                    <a:pt x="4" y="34"/>
                    <a:pt x="4" y="34"/>
                    <a:pt x="4" y="34"/>
                  </a:cubicBezTo>
                  <a:cubicBezTo>
                    <a:pt x="3" y="34"/>
                    <a:pt x="3" y="34"/>
                    <a:pt x="3" y="33"/>
                  </a:cubicBezTo>
                  <a:cubicBezTo>
                    <a:pt x="3" y="33"/>
                    <a:pt x="2" y="32"/>
                    <a:pt x="2" y="32"/>
                  </a:cubicBezTo>
                  <a:cubicBezTo>
                    <a:pt x="1" y="31"/>
                    <a:pt x="0" y="31"/>
                    <a:pt x="1" y="31"/>
                  </a:cubicBezTo>
                  <a:cubicBezTo>
                    <a:pt x="1" y="31"/>
                    <a:pt x="5" y="31"/>
                    <a:pt x="3" y="30"/>
                  </a:cubicBezTo>
                  <a:cubicBezTo>
                    <a:pt x="3" y="30"/>
                    <a:pt x="2" y="29"/>
                    <a:pt x="2" y="29"/>
                  </a:cubicBezTo>
                  <a:cubicBezTo>
                    <a:pt x="2" y="29"/>
                    <a:pt x="2" y="30"/>
                    <a:pt x="2" y="30"/>
                  </a:cubicBezTo>
                  <a:cubicBezTo>
                    <a:pt x="1" y="30"/>
                    <a:pt x="2" y="30"/>
                    <a:pt x="1" y="29"/>
                  </a:cubicBezTo>
                  <a:cubicBezTo>
                    <a:pt x="1" y="29"/>
                    <a:pt x="1" y="29"/>
                    <a:pt x="1" y="29"/>
                  </a:cubicBezTo>
                  <a:cubicBezTo>
                    <a:pt x="1" y="28"/>
                    <a:pt x="2" y="29"/>
                    <a:pt x="2" y="29"/>
                  </a:cubicBezTo>
                  <a:cubicBezTo>
                    <a:pt x="2" y="29"/>
                    <a:pt x="3" y="29"/>
                    <a:pt x="3" y="29"/>
                  </a:cubicBezTo>
                  <a:cubicBezTo>
                    <a:pt x="3" y="28"/>
                    <a:pt x="3" y="29"/>
                    <a:pt x="2" y="28"/>
                  </a:cubicBezTo>
                  <a:cubicBezTo>
                    <a:pt x="2" y="28"/>
                    <a:pt x="3" y="27"/>
                    <a:pt x="3" y="27"/>
                  </a:cubicBezTo>
                  <a:cubicBezTo>
                    <a:pt x="3" y="27"/>
                    <a:pt x="2" y="28"/>
                    <a:pt x="2" y="28"/>
                  </a:cubicBezTo>
                  <a:cubicBezTo>
                    <a:pt x="2" y="28"/>
                    <a:pt x="1" y="28"/>
                    <a:pt x="1" y="28"/>
                  </a:cubicBezTo>
                  <a:cubicBezTo>
                    <a:pt x="0" y="28"/>
                    <a:pt x="0" y="28"/>
                    <a:pt x="0" y="27"/>
                  </a:cubicBezTo>
                  <a:cubicBezTo>
                    <a:pt x="0" y="27"/>
                    <a:pt x="0" y="26"/>
                    <a:pt x="0" y="26"/>
                  </a:cubicBezTo>
                  <a:cubicBezTo>
                    <a:pt x="1" y="26"/>
                    <a:pt x="1" y="26"/>
                    <a:pt x="1" y="26"/>
                  </a:cubicBezTo>
                  <a:cubicBezTo>
                    <a:pt x="1" y="26"/>
                    <a:pt x="2" y="26"/>
                    <a:pt x="2" y="25"/>
                  </a:cubicBezTo>
                  <a:cubicBezTo>
                    <a:pt x="3" y="25"/>
                    <a:pt x="3" y="25"/>
                    <a:pt x="3" y="25"/>
                  </a:cubicBezTo>
                  <a:cubicBezTo>
                    <a:pt x="3" y="25"/>
                    <a:pt x="3" y="25"/>
                    <a:pt x="3" y="25"/>
                  </a:cubicBezTo>
                  <a:cubicBezTo>
                    <a:pt x="4" y="25"/>
                    <a:pt x="4" y="25"/>
                    <a:pt x="4" y="25"/>
                  </a:cubicBezTo>
                  <a:cubicBezTo>
                    <a:pt x="5" y="25"/>
                    <a:pt x="5" y="25"/>
                    <a:pt x="5" y="25"/>
                  </a:cubicBezTo>
                  <a:cubicBezTo>
                    <a:pt x="5" y="25"/>
                    <a:pt x="5" y="24"/>
                    <a:pt x="5" y="24"/>
                  </a:cubicBezTo>
                  <a:cubicBezTo>
                    <a:pt x="6" y="25"/>
                    <a:pt x="6" y="24"/>
                    <a:pt x="7" y="24"/>
                  </a:cubicBezTo>
                  <a:cubicBezTo>
                    <a:pt x="7" y="24"/>
                    <a:pt x="8" y="25"/>
                    <a:pt x="8" y="25"/>
                  </a:cubicBezTo>
                  <a:cubicBezTo>
                    <a:pt x="8" y="24"/>
                    <a:pt x="8" y="23"/>
                    <a:pt x="9" y="23"/>
                  </a:cubicBezTo>
                  <a:cubicBezTo>
                    <a:pt x="9" y="23"/>
                    <a:pt x="9" y="23"/>
                    <a:pt x="9" y="23"/>
                  </a:cubicBezTo>
                  <a:cubicBezTo>
                    <a:pt x="10" y="24"/>
                    <a:pt x="10" y="23"/>
                    <a:pt x="11" y="23"/>
                  </a:cubicBezTo>
                  <a:cubicBezTo>
                    <a:pt x="11" y="23"/>
                    <a:pt x="11" y="23"/>
                    <a:pt x="11" y="23"/>
                  </a:cubicBezTo>
                  <a:cubicBezTo>
                    <a:pt x="11" y="23"/>
                    <a:pt x="11" y="23"/>
                    <a:pt x="12" y="23"/>
                  </a:cubicBezTo>
                  <a:cubicBezTo>
                    <a:pt x="12" y="23"/>
                    <a:pt x="12" y="24"/>
                    <a:pt x="13" y="24"/>
                  </a:cubicBezTo>
                  <a:cubicBezTo>
                    <a:pt x="13" y="25"/>
                    <a:pt x="13" y="26"/>
                    <a:pt x="14" y="26"/>
                  </a:cubicBezTo>
                  <a:cubicBezTo>
                    <a:pt x="14" y="27"/>
                    <a:pt x="14" y="27"/>
                    <a:pt x="15" y="26"/>
                  </a:cubicBezTo>
                  <a:cubicBezTo>
                    <a:pt x="15" y="26"/>
                    <a:pt x="16" y="25"/>
                    <a:pt x="16" y="25"/>
                  </a:cubicBezTo>
                  <a:cubicBezTo>
                    <a:pt x="17" y="25"/>
                    <a:pt x="16" y="25"/>
                    <a:pt x="17" y="25"/>
                  </a:cubicBezTo>
                  <a:cubicBezTo>
                    <a:pt x="17" y="25"/>
                    <a:pt x="17" y="26"/>
                    <a:pt x="17" y="26"/>
                  </a:cubicBezTo>
                  <a:cubicBezTo>
                    <a:pt x="18" y="26"/>
                    <a:pt x="18" y="25"/>
                    <a:pt x="18" y="25"/>
                  </a:cubicBezTo>
                  <a:cubicBezTo>
                    <a:pt x="18" y="25"/>
                    <a:pt x="18" y="25"/>
                    <a:pt x="19" y="25"/>
                  </a:cubicBezTo>
                  <a:cubicBezTo>
                    <a:pt x="19" y="25"/>
                    <a:pt x="19" y="24"/>
                    <a:pt x="19" y="24"/>
                  </a:cubicBezTo>
                  <a:cubicBezTo>
                    <a:pt x="20" y="24"/>
                    <a:pt x="20" y="25"/>
                    <a:pt x="20" y="25"/>
                  </a:cubicBezTo>
                  <a:cubicBezTo>
                    <a:pt x="21" y="26"/>
                    <a:pt x="21" y="25"/>
                    <a:pt x="22" y="25"/>
                  </a:cubicBezTo>
                  <a:cubicBezTo>
                    <a:pt x="22" y="25"/>
                    <a:pt x="22" y="25"/>
                    <a:pt x="23" y="25"/>
                  </a:cubicBezTo>
                  <a:cubicBezTo>
                    <a:pt x="23" y="25"/>
                    <a:pt x="23" y="25"/>
                    <a:pt x="22" y="25"/>
                  </a:cubicBezTo>
                  <a:cubicBezTo>
                    <a:pt x="22" y="25"/>
                    <a:pt x="22" y="25"/>
                    <a:pt x="22" y="24"/>
                  </a:cubicBezTo>
                  <a:cubicBezTo>
                    <a:pt x="22" y="24"/>
                    <a:pt x="22" y="24"/>
                    <a:pt x="22" y="23"/>
                  </a:cubicBezTo>
                  <a:cubicBezTo>
                    <a:pt x="22" y="23"/>
                    <a:pt x="22" y="22"/>
                    <a:pt x="22" y="22"/>
                  </a:cubicBezTo>
                  <a:cubicBezTo>
                    <a:pt x="22" y="21"/>
                    <a:pt x="21" y="21"/>
                    <a:pt x="22" y="20"/>
                  </a:cubicBezTo>
                  <a:cubicBezTo>
                    <a:pt x="22" y="20"/>
                    <a:pt x="21" y="20"/>
                    <a:pt x="22" y="19"/>
                  </a:cubicBezTo>
                  <a:cubicBezTo>
                    <a:pt x="22" y="19"/>
                    <a:pt x="22" y="19"/>
                    <a:pt x="22" y="19"/>
                  </a:cubicBezTo>
                  <a:cubicBezTo>
                    <a:pt x="21" y="19"/>
                    <a:pt x="21" y="18"/>
                    <a:pt x="21" y="18"/>
                  </a:cubicBezTo>
                  <a:cubicBezTo>
                    <a:pt x="21" y="18"/>
                    <a:pt x="20" y="18"/>
                    <a:pt x="20" y="17"/>
                  </a:cubicBezTo>
                  <a:cubicBezTo>
                    <a:pt x="20" y="17"/>
                    <a:pt x="20" y="17"/>
                    <a:pt x="20" y="17"/>
                  </a:cubicBezTo>
                  <a:cubicBezTo>
                    <a:pt x="20" y="17"/>
                    <a:pt x="20" y="17"/>
                    <a:pt x="20" y="16"/>
                  </a:cubicBezTo>
                  <a:cubicBezTo>
                    <a:pt x="20" y="16"/>
                    <a:pt x="20" y="16"/>
                    <a:pt x="20" y="15"/>
                  </a:cubicBezTo>
                  <a:cubicBezTo>
                    <a:pt x="20" y="15"/>
                    <a:pt x="19" y="15"/>
                    <a:pt x="19" y="14"/>
                  </a:cubicBezTo>
                  <a:cubicBezTo>
                    <a:pt x="19" y="14"/>
                    <a:pt x="20" y="14"/>
                    <a:pt x="21" y="14"/>
                  </a:cubicBezTo>
                  <a:cubicBezTo>
                    <a:pt x="21" y="14"/>
                    <a:pt x="21" y="15"/>
                    <a:pt x="21" y="15"/>
                  </a:cubicBezTo>
                  <a:cubicBezTo>
                    <a:pt x="22" y="15"/>
                    <a:pt x="22" y="15"/>
                    <a:pt x="22" y="14"/>
                  </a:cubicBezTo>
                  <a:cubicBezTo>
                    <a:pt x="23" y="14"/>
                    <a:pt x="23" y="14"/>
                    <a:pt x="24" y="14"/>
                  </a:cubicBezTo>
                  <a:cubicBezTo>
                    <a:pt x="24" y="15"/>
                    <a:pt x="24" y="15"/>
                    <a:pt x="24" y="15"/>
                  </a:cubicBezTo>
                  <a:cubicBezTo>
                    <a:pt x="24" y="15"/>
                    <a:pt x="24" y="16"/>
                    <a:pt x="24" y="16"/>
                  </a:cubicBezTo>
                  <a:cubicBezTo>
                    <a:pt x="24" y="16"/>
                    <a:pt x="25" y="18"/>
                    <a:pt x="25" y="18"/>
                  </a:cubicBezTo>
                  <a:cubicBezTo>
                    <a:pt x="25" y="18"/>
                    <a:pt x="25" y="18"/>
                    <a:pt x="25" y="18"/>
                  </a:cubicBezTo>
                  <a:cubicBezTo>
                    <a:pt x="25" y="18"/>
                    <a:pt x="25" y="17"/>
                    <a:pt x="25" y="17"/>
                  </a:cubicBezTo>
                  <a:cubicBezTo>
                    <a:pt x="26" y="17"/>
                    <a:pt x="26" y="18"/>
                    <a:pt x="27" y="18"/>
                  </a:cubicBezTo>
                  <a:cubicBezTo>
                    <a:pt x="27" y="18"/>
                    <a:pt x="28" y="18"/>
                    <a:pt x="28" y="18"/>
                  </a:cubicBezTo>
                  <a:cubicBezTo>
                    <a:pt x="29" y="18"/>
                    <a:pt x="29" y="18"/>
                    <a:pt x="30" y="18"/>
                  </a:cubicBezTo>
                  <a:cubicBezTo>
                    <a:pt x="30" y="18"/>
                    <a:pt x="30" y="19"/>
                    <a:pt x="31" y="19"/>
                  </a:cubicBezTo>
                  <a:cubicBezTo>
                    <a:pt x="31" y="19"/>
                    <a:pt x="32" y="18"/>
                    <a:pt x="33" y="18"/>
                  </a:cubicBezTo>
                  <a:cubicBezTo>
                    <a:pt x="33" y="18"/>
                    <a:pt x="34" y="17"/>
                    <a:pt x="34" y="17"/>
                  </a:cubicBezTo>
                  <a:cubicBezTo>
                    <a:pt x="35" y="17"/>
                    <a:pt x="36" y="17"/>
                    <a:pt x="36" y="16"/>
                  </a:cubicBezTo>
                  <a:cubicBezTo>
                    <a:pt x="36" y="16"/>
                    <a:pt x="35" y="17"/>
                    <a:pt x="35" y="17"/>
                  </a:cubicBezTo>
                  <a:cubicBezTo>
                    <a:pt x="35" y="17"/>
                    <a:pt x="34" y="17"/>
                    <a:pt x="34" y="17"/>
                  </a:cubicBezTo>
                  <a:cubicBezTo>
                    <a:pt x="34" y="17"/>
                    <a:pt x="33" y="17"/>
                    <a:pt x="33" y="16"/>
                  </a:cubicBezTo>
                  <a:cubicBezTo>
                    <a:pt x="33" y="16"/>
                    <a:pt x="33" y="16"/>
                    <a:pt x="33" y="16"/>
                  </a:cubicBezTo>
                  <a:cubicBezTo>
                    <a:pt x="33" y="16"/>
                    <a:pt x="33" y="15"/>
                    <a:pt x="33" y="15"/>
                  </a:cubicBezTo>
                  <a:cubicBezTo>
                    <a:pt x="33" y="15"/>
                    <a:pt x="33" y="15"/>
                    <a:pt x="34" y="14"/>
                  </a:cubicBezTo>
                  <a:cubicBezTo>
                    <a:pt x="35" y="13"/>
                    <a:pt x="37" y="13"/>
                    <a:pt x="38" y="12"/>
                  </a:cubicBezTo>
                  <a:cubicBezTo>
                    <a:pt x="39" y="12"/>
                    <a:pt x="40" y="12"/>
                    <a:pt x="41" y="11"/>
                  </a:cubicBezTo>
                  <a:cubicBezTo>
                    <a:pt x="42" y="10"/>
                    <a:pt x="42" y="10"/>
                    <a:pt x="42" y="9"/>
                  </a:cubicBezTo>
                  <a:cubicBezTo>
                    <a:pt x="43" y="8"/>
                    <a:pt x="43" y="9"/>
                    <a:pt x="44" y="9"/>
                  </a:cubicBezTo>
                  <a:cubicBezTo>
                    <a:pt x="44" y="9"/>
                    <a:pt x="44" y="9"/>
                    <a:pt x="44" y="9"/>
                  </a:cubicBezTo>
                  <a:cubicBezTo>
                    <a:pt x="43" y="9"/>
                    <a:pt x="43" y="8"/>
                    <a:pt x="43" y="8"/>
                  </a:cubicBezTo>
                  <a:cubicBezTo>
                    <a:pt x="43" y="8"/>
                    <a:pt x="43" y="8"/>
                    <a:pt x="43" y="7"/>
                  </a:cubicBezTo>
                  <a:cubicBezTo>
                    <a:pt x="43" y="7"/>
                    <a:pt x="43" y="8"/>
                    <a:pt x="43" y="7"/>
                  </a:cubicBezTo>
                  <a:cubicBezTo>
                    <a:pt x="43" y="7"/>
                    <a:pt x="43" y="7"/>
                    <a:pt x="43" y="7"/>
                  </a:cubicBezTo>
                  <a:cubicBezTo>
                    <a:pt x="43" y="6"/>
                    <a:pt x="43" y="6"/>
                    <a:pt x="43" y="6"/>
                  </a:cubicBezTo>
                  <a:cubicBezTo>
                    <a:pt x="43" y="6"/>
                    <a:pt x="43" y="5"/>
                    <a:pt x="43" y="4"/>
                  </a:cubicBezTo>
                  <a:cubicBezTo>
                    <a:pt x="43" y="4"/>
                    <a:pt x="43" y="3"/>
                    <a:pt x="43" y="3"/>
                  </a:cubicBezTo>
                  <a:cubicBezTo>
                    <a:pt x="43" y="2"/>
                    <a:pt x="43" y="2"/>
                    <a:pt x="44" y="2"/>
                  </a:cubicBezTo>
                  <a:cubicBezTo>
                    <a:pt x="44" y="1"/>
                    <a:pt x="45" y="1"/>
                    <a:pt x="45" y="1"/>
                  </a:cubicBezTo>
                  <a:cubicBezTo>
                    <a:pt x="47" y="0"/>
                    <a:pt x="48" y="0"/>
                    <a:pt x="49" y="0"/>
                  </a:cubicBezTo>
                  <a:cubicBezTo>
                    <a:pt x="49" y="0"/>
                    <a:pt x="49" y="0"/>
                    <a:pt x="50" y="1"/>
                  </a:cubicBezTo>
                  <a:cubicBezTo>
                    <a:pt x="50" y="1"/>
                    <a:pt x="50" y="1"/>
                    <a:pt x="50" y="2"/>
                  </a:cubicBezTo>
                  <a:cubicBezTo>
                    <a:pt x="50" y="3"/>
                    <a:pt x="50" y="2"/>
                    <a:pt x="51" y="3"/>
                  </a:cubicBezTo>
                  <a:cubicBezTo>
                    <a:pt x="51" y="3"/>
                    <a:pt x="51" y="4"/>
                    <a:pt x="51" y="4"/>
                  </a:cubicBezTo>
                  <a:cubicBezTo>
                    <a:pt x="52" y="4"/>
                    <a:pt x="52" y="4"/>
                    <a:pt x="52" y="3"/>
                  </a:cubicBezTo>
                  <a:cubicBezTo>
                    <a:pt x="53" y="3"/>
                    <a:pt x="53" y="3"/>
                    <a:pt x="54" y="4"/>
                  </a:cubicBezTo>
                  <a:cubicBezTo>
                    <a:pt x="54" y="4"/>
                    <a:pt x="54" y="5"/>
                    <a:pt x="54" y="6"/>
                  </a:cubicBezTo>
                  <a:cubicBezTo>
                    <a:pt x="55" y="6"/>
                    <a:pt x="56" y="6"/>
                    <a:pt x="56" y="6"/>
                  </a:cubicBezTo>
                  <a:cubicBezTo>
                    <a:pt x="57" y="6"/>
                    <a:pt x="57" y="8"/>
                    <a:pt x="57" y="8"/>
                  </a:cubicBezTo>
                  <a:cubicBezTo>
                    <a:pt x="58" y="8"/>
                    <a:pt x="59" y="8"/>
                    <a:pt x="59" y="8"/>
                  </a:cubicBezTo>
                  <a:cubicBezTo>
                    <a:pt x="60" y="8"/>
                    <a:pt x="60" y="8"/>
                    <a:pt x="60" y="9"/>
                  </a:cubicBezTo>
                  <a:cubicBezTo>
                    <a:pt x="61" y="9"/>
                    <a:pt x="61" y="9"/>
                    <a:pt x="61" y="9"/>
                  </a:cubicBezTo>
                  <a:cubicBezTo>
                    <a:pt x="60" y="9"/>
                    <a:pt x="60" y="9"/>
                    <a:pt x="60" y="10"/>
                  </a:cubicBezTo>
                  <a:cubicBezTo>
                    <a:pt x="60" y="10"/>
                    <a:pt x="61" y="10"/>
                    <a:pt x="60" y="11"/>
                  </a:cubicBezTo>
                  <a:cubicBezTo>
                    <a:pt x="60" y="11"/>
                    <a:pt x="60" y="11"/>
                    <a:pt x="60" y="11"/>
                  </a:cubicBezTo>
                  <a:cubicBezTo>
                    <a:pt x="60" y="12"/>
                    <a:pt x="61" y="12"/>
                    <a:pt x="61" y="12"/>
                  </a:cubicBezTo>
                  <a:cubicBezTo>
                    <a:pt x="62" y="12"/>
                    <a:pt x="63" y="12"/>
                    <a:pt x="63" y="11"/>
                  </a:cubicBezTo>
                  <a:cubicBezTo>
                    <a:pt x="64" y="12"/>
                    <a:pt x="64" y="9"/>
                    <a:pt x="65" y="10"/>
                  </a:cubicBezTo>
                  <a:cubicBezTo>
                    <a:pt x="65" y="10"/>
                    <a:pt x="64" y="11"/>
                    <a:pt x="64" y="11"/>
                  </a:cubicBezTo>
                  <a:cubicBezTo>
                    <a:pt x="64" y="12"/>
                    <a:pt x="65" y="12"/>
                    <a:pt x="65" y="12"/>
                  </a:cubicBezTo>
                  <a:cubicBezTo>
                    <a:pt x="65" y="12"/>
                    <a:pt x="65" y="13"/>
                    <a:pt x="65" y="13"/>
                  </a:cubicBezTo>
                  <a:cubicBezTo>
                    <a:pt x="65" y="13"/>
                    <a:pt x="65" y="13"/>
                    <a:pt x="65" y="13"/>
                  </a:cubicBezTo>
                  <a:cubicBezTo>
                    <a:pt x="66" y="13"/>
                    <a:pt x="66" y="13"/>
                    <a:pt x="66" y="14"/>
                  </a:cubicBezTo>
                  <a:cubicBezTo>
                    <a:pt x="66" y="14"/>
                    <a:pt x="67" y="14"/>
                    <a:pt x="67" y="14"/>
                  </a:cubicBezTo>
                  <a:cubicBezTo>
                    <a:pt x="67" y="14"/>
                    <a:pt x="67" y="14"/>
                    <a:pt x="68" y="14"/>
                  </a:cubicBezTo>
                  <a:cubicBezTo>
                    <a:pt x="68" y="15"/>
                    <a:pt x="68" y="15"/>
                    <a:pt x="68" y="15"/>
                  </a:cubicBezTo>
                  <a:cubicBezTo>
                    <a:pt x="68" y="15"/>
                    <a:pt x="69" y="15"/>
                    <a:pt x="69" y="15"/>
                  </a:cubicBezTo>
                  <a:cubicBezTo>
                    <a:pt x="69" y="16"/>
                    <a:pt x="69" y="16"/>
                    <a:pt x="69" y="16"/>
                  </a:cubicBezTo>
                  <a:cubicBezTo>
                    <a:pt x="69" y="16"/>
                    <a:pt x="70" y="16"/>
                    <a:pt x="71" y="16"/>
                  </a:cubicBezTo>
                  <a:cubicBezTo>
                    <a:pt x="72" y="16"/>
                    <a:pt x="72" y="17"/>
                    <a:pt x="72" y="17"/>
                  </a:cubicBezTo>
                  <a:cubicBezTo>
                    <a:pt x="73" y="17"/>
                    <a:pt x="73" y="17"/>
                    <a:pt x="74" y="17"/>
                  </a:cubicBezTo>
                  <a:cubicBezTo>
                    <a:pt x="74" y="17"/>
                    <a:pt x="74" y="17"/>
                    <a:pt x="74" y="17"/>
                  </a:cubicBezTo>
                  <a:cubicBezTo>
                    <a:pt x="75" y="17"/>
                    <a:pt x="76" y="17"/>
                    <a:pt x="76" y="18"/>
                  </a:cubicBezTo>
                  <a:cubicBezTo>
                    <a:pt x="77" y="18"/>
                    <a:pt x="77" y="18"/>
                    <a:pt x="77" y="19"/>
                  </a:cubicBezTo>
                  <a:cubicBezTo>
                    <a:pt x="77" y="19"/>
                    <a:pt x="78" y="20"/>
                    <a:pt x="78" y="20"/>
                  </a:cubicBezTo>
                  <a:cubicBezTo>
                    <a:pt x="79" y="20"/>
                    <a:pt x="80" y="20"/>
                    <a:pt x="80" y="20"/>
                  </a:cubicBezTo>
                  <a:cubicBezTo>
                    <a:pt x="80" y="20"/>
                    <a:pt x="82" y="20"/>
                    <a:pt x="82" y="20"/>
                  </a:cubicBezTo>
                  <a:cubicBezTo>
                    <a:pt x="83" y="20"/>
                    <a:pt x="83" y="21"/>
                    <a:pt x="83" y="21"/>
                  </a:cubicBezTo>
                  <a:cubicBezTo>
                    <a:pt x="84" y="21"/>
                    <a:pt x="84" y="21"/>
                    <a:pt x="85" y="21"/>
                  </a:cubicBezTo>
                  <a:cubicBezTo>
                    <a:pt x="86" y="21"/>
                    <a:pt x="86" y="21"/>
                    <a:pt x="86" y="22"/>
                  </a:cubicBezTo>
                  <a:cubicBezTo>
                    <a:pt x="87" y="22"/>
                    <a:pt x="88" y="22"/>
                    <a:pt x="88" y="22"/>
                  </a:cubicBezTo>
                  <a:cubicBezTo>
                    <a:pt x="88" y="22"/>
                    <a:pt x="88" y="22"/>
                    <a:pt x="88" y="22"/>
                  </a:cubicBezTo>
                  <a:close/>
                  <a:moveTo>
                    <a:pt x="96" y="89"/>
                  </a:moveTo>
                  <a:cubicBezTo>
                    <a:pt x="97" y="88"/>
                    <a:pt x="97" y="87"/>
                    <a:pt x="97" y="86"/>
                  </a:cubicBezTo>
                  <a:cubicBezTo>
                    <a:pt x="97" y="86"/>
                    <a:pt x="97" y="85"/>
                    <a:pt x="96" y="84"/>
                  </a:cubicBezTo>
                  <a:cubicBezTo>
                    <a:pt x="96" y="84"/>
                    <a:pt x="96" y="83"/>
                    <a:pt x="96" y="83"/>
                  </a:cubicBezTo>
                  <a:cubicBezTo>
                    <a:pt x="96" y="82"/>
                    <a:pt x="96" y="82"/>
                    <a:pt x="96" y="82"/>
                  </a:cubicBezTo>
                  <a:cubicBezTo>
                    <a:pt x="96" y="81"/>
                    <a:pt x="96" y="80"/>
                    <a:pt x="96" y="80"/>
                  </a:cubicBezTo>
                  <a:cubicBezTo>
                    <a:pt x="95" y="80"/>
                    <a:pt x="95" y="81"/>
                    <a:pt x="95" y="82"/>
                  </a:cubicBezTo>
                  <a:cubicBezTo>
                    <a:pt x="95" y="82"/>
                    <a:pt x="96" y="82"/>
                    <a:pt x="95" y="83"/>
                  </a:cubicBezTo>
                  <a:cubicBezTo>
                    <a:pt x="95" y="83"/>
                    <a:pt x="94" y="82"/>
                    <a:pt x="94" y="82"/>
                  </a:cubicBezTo>
                  <a:cubicBezTo>
                    <a:pt x="94" y="82"/>
                    <a:pt x="93" y="83"/>
                    <a:pt x="92" y="83"/>
                  </a:cubicBezTo>
                  <a:cubicBezTo>
                    <a:pt x="92" y="83"/>
                    <a:pt x="91" y="84"/>
                    <a:pt x="91" y="84"/>
                  </a:cubicBezTo>
                  <a:cubicBezTo>
                    <a:pt x="91" y="84"/>
                    <a:pt x="91" y="84"/>
                    <a:pt x="91" y="85"/>
                  </a:cubicBezTo>
                  <a:cubicBezTo>
                    <a:pt x="91" y="85"/>
                    <a:pt x="90" y="85"/>
                    <a:pt x="90" y="85"/>
                  </a:cubicBezTo>
                  <a:cubicBezTo>
                    <a:pt x="90" y="85"/>
                    <a:pt x="90" y="85"/>
                    <a:pt x="90" y="86"/>
                  </a:cubicBezTo>
                  <a:cubicBezTo>
                    <a:pt x="90" y="86"/>
                    <a:pt x="91" y="86"/>
                    <a:pt x="91" y="86"/>
                  </a:cubicBezTo>
                  <a:cubicBezTo>
                    <a:pt x="90" y="87"/>
                    <a:pt x="90" y="87"/>
                    <a:pt x="90" y="87"/>
                  </a:cubicBezTo>
                  <a:cubicBezTo>
                    <a:pt x="90" y="88"/>
                    <a:pt x="91" y="88"/>
                    <a:pt x="91" y="88"/>
                  </a:cubicBezTo>
                  <a:cubicBezTo>
                    <a:pt x="91" y="89"/>
                    <a:pt x="91" y="89"/>
                    <a:pt x="90" y="89"/>
                  </a:cubicBezTo>
                  <a:cubicBezTo>
                    <a:pt x="90" y="90"/>
                    <a:pt x="91" y="90"/>
                    <a:pt x="91" y="90"/>
                  </a:cubicBezTo>
                  <a:cubicBezTo>
                    <a:pt x="92" y="90"/>
                    <a:pt x="91" y="90"/>
                    <a:pt x="91" y="91"/>
                  </a:cubicBezTo>
                  <a:cubicBezTo>
                    <a:pt x="91" y="91"/>
                    <a:pt x="92" y="91"/>
                    <a:pt x="92" y="92"/>
                  </a:cubicBezTo>
                  <a:cubicBezTo>
                    <a:pt x="92" y="92"/>
                    <a:pt x="91" y="92"/>
                    <a:pt x="91" y="93"/>
                  </a:cubicBezTo>
                  <a:cubicBezTo>
                    <a:pt x="92" y="93"/>
                    <a:pt x="92" y="93"/>
                    <a:pt x="92" y="94"/>
                  </a:cubicBezTo>
                  <a:cubicBezTo>
                    <a:pt x="93" y="94"/>
                    <a:pt x="93" y="94"/>
                    <a:pt x="93" y="94"/>
                  </a:cubicBezTo>
                  <a:cubicBezTo>
                    <a:pt x="93" y="94"/>
                    <a:pt x="93" y="94"/>
                    <a:pt x="94" y="94"/>
                  </a:cubicBezTo>
                  <a:cubicBezTo>
                    <a:pt x="94" y="95"/>
                    <a:pt x="94" y="95"/>
                    <a:pt x="94" y="94"/>
                  </a:cubicBezTo>
                  <a:cubicBezTo>
                    <a:pt x="95" y="94"/>
                    <a:pt x="95" y="93"/>
                    <a:pt x="95" y="93"/>
                  </a:cubicBezTo>
                  <a:cubicBezTo>
                    <a:pt x="95" y="93"/>
                    <a:pt x="95" y="93"/>
                    <a:pt x="95" y="92"/>
                  </a:cubicBezTo>
                  <a:cubicBezTo>
                    <a:pt x="95" y="92"/>
                    <a:pt x="95" y="92"/>
                    <a:pt x="95" y="92"/>
                  </a:cubicBezTo>
                  <a:cubicBezTo>
                    <a:pt x="95" y="91"/>
                    <a:pt x="96" y="90"/>
                    <a:pt x="96" y="8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77" name="Freeform 813">
              <a:extLst>
                <a:ext uri="{FF2B5EF4-FFF2-40B4-BE49-F238E27FC236}">
                  <a16:creationId xmlns:a16="http://schemas.microsoft.com/office/drawing/2014/main" id="{EB9F4209-B1E9-4131-B9AF-E161901DFFA3}"/>
                </a:ext>
              </a:extLst>
            </p:cNvPr>
            <p:cNvSpPr>
              <a:spLocks noEditPoints="1"/>
            </p:cNvSpPr>
            <p:nvPr/>
          </p:nvSpPr>
          <p:spPr bwMode="auto">
            <a:xfrm>
              <a:off x="5773076" y="2424619"/>
              <a:ext cx="37455" cy="57878"/>
            </a:xfrm>
            <a:custGeom>
              <a:avLst/>
              <a:gdLst>
                <a:gd name="T0" fmla="*/ 3 w 8"/>
                <a:gd name="T1" fmla="*/ 6 h 15"/>
                <a:gd name="T2" fmla="*/ 0 w 8"/>
                <a:gd name="T3" fmla="*/ 4 h 15"/>
                <a:gd name="T4" fmla="*/ 2 w 8"/>
                <a:gd name="T5" fmla="*/ 4 h 15"/>
                <a:gd name="T6" fmla="*/ 3 w 8"/>
                <a:gd name="T7" fmla="*/ 6 h 15"/>
                <a:gd name="T8" fmla="*/ 3 w 8"/>
                <a:gd name="T9" fmla="*/ 6 h 15"/>
                <a:gd name="T10" fmla="*/ 4 w 8"/>
                <a:gd name="T11" fmla="*/ 6 h 15"/>
                <a:gd name="T12" fmla="*/ 5 w 8"/>
                <a:gd name="T13" fmla="*/ 7 h 15"/>
                <a:gd name="T14" fmla="*/ 2 w 8"/>
                <a:gd name="T15" fmla="*/ 2 h 15"/>
                <a:gd name="T16" fmla="*/ 3 w 8"/>
                <a:gd name="T17" fmla="*/ 4 h 15"/>
                <a:gd name="T18" fmla="*/ 4 w 8"/>
                <a:gd name="T19" fmla="*/ 6 h 15"/>
                <a:gd name="T20" fmla="*/ 4 w 8"/>
                <a:gd name="T21" fmla="*/ 6 h 15"/>
                <a:gd name="T22" fmla="*/ 3 w 8"/>
                <a:gd name="T23" fmla="*/ 1 h 15"/>
                <a:gd name="T24" fmla="*/ 4 w 8"/>
                <a:gd name="T25" fmla="*/ 3 h 15"/>
                <a:gd name="T26" fmla="*/ 6 w 8"/>
                <a:gd name="T27" fmla="*/ 5 h 15"/>
                <a:gd name="T28" fmla="*/ 4 w 8"/>
                <a:gd name="T29" fmla="*/ 2 h 15"/>
                <a:gd name="T30" fmla="*/ 3 w 8"/>
                <a:gd name="T31" fmla="*/ 1 h 15"/>
                <a:gd name="T32" fmla="*/ 3 w 8"/>
                <a:gd name="T33" fmla="*/ 1 h 15"/>
                <a:gd name="T34" fmla="*/ 5 w 8"/>
                <a:gd name="T35" fmla="*/ 2 h 15"/>
                <a:gd name="T36" fmla="*/ 6 w 8"/>
                <a:gd name="T37" fmla="*/ 3 h 15"/>
                <a:gd name="T38" fmla="*/ 7 w 8"/>
                <a:gd name="T39" fmla="*/ 3 h 15"/>
                <a:gd name="T40" fmla="*/ 8 w 8"/>
                <a:gd name="T41" fmla="*/ 2 h 15"/>
                <a:gd name="T42" fmla="*/ 7 w 8"/>
                <a:gd name="T43" fmla="*/ 2 h 15"/>
                <a:gd name="T44" fmla="*/ 7 w 8"/>
                <a:gd name="T45" fmla="*/ 1 h 15"/>
                <a:gd name="T46" fmla="*/ 6 w 8"/>
                <a:gd name="T47" fmla="*/ 1 h 15"/>
                <a:gd name="T48" fmla="*/ 6 w 8"/>
                <a:gd name="T49" fmla="*/ 2 h 15"/>
                <a:gd name="T50" fmla="*/ 6 w 8"/>
                <a:gd name="T51" fmla="*/ 2 h 15"/>
                <a:gd name="T52" fmla="*/ 5 w 8"/>
                <a:gd name="T53" fmla="*/ 1 h 15"/>
                <a:gd name="T54" fmla="*/ 5 w 8"/>
                <a:gd name="T55" fmla="*/ 2 h 15"/>
                <a:gd name="T56" fmla="*/ 5 w 8"/>
                <a:gd name="T57" fmla="*/ 2 h 15"/>
                <a:gd name="T58" fmla="*/ 4 w 8"/>
                <a:gd name="T59" fmla="*/ 12 h 15"/>
                <a:gd name="T60" fmla="*/ 5 w 8"/>
                <a:gd name="T61" fmla="*/ 15 h 15"/>
                <a:gd name="T62" fmla="*/ 5 w 8"/>
                <a:gd name="T63" fmla="*/ 13 h 15"/>
                <a:gd name="T64" fmla="*/ 4 w 8"/>
                <a:gd name="T65" fmla="*/ 11 h 15"/>
                <a:gd name="T66" fmla="*/ 4 w 8"/>
                <a:gd name="T67" fmla="*/ 12 h 15"/>
                <a:gd name="T68" fmla="*/ 4 w 8"/>
                <a:gd name="T69" fmla="*/ 12 h 15"/>
                <a:gd name="T70" fmla="*/ 4 w 8"/>
                <a:gd name="T71" fmla="*/ 8 h 15"/>
                <a:gd name="T72" fmla="*/ 5 w 8"/>
                <a:gd name="T73" fmla="*/ 9 h 15"/>
                <a:gd name="T74" fmla="*/ 6 w 8"/>
                <a:gd name="T75" fmla="*/ 10 h 15"/>
                <a:gd name="T76" fmla="*/ 5 w 8"/>
                <a:gd name="T77" fmla="*/ 8 h 15"/>
                <a:gd name="T78" fmla="*/ 4 w 8"/>
                <a:gd name="T79" fmla="*/ 8 h 15"/>
                <a:gd name="T80" fmla="*/ 4 w 8"/>
                <a:gd name="T8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5">
                  <a:moveTo>
                    <a:pt x="3" y="6"/>
                  </a:moveTo>
                  <a:cubicBezTo>
                    <a:pt x="2" y="6"/>
                    <a:pt x="0" y="6"/>
                    <a:pt x="0" y="4"/>
                  </a:cubicBezTo>
                  <a:cubicBezTo>
                    <a:pt x="1" y="4"/>
                    <a:pt x="1" y="4"/>
                    <a:pt x="2" y="4"/>
                  </a:cubicBezTo>
                  <a:cubicBezTo>
                    <a:pt x="2" y="5"/>
                    <a:pt x="2" y="5"/>
                    <a:pt x="3" y="6"/>
                  </a:cubicBezTo>
                  <a:cubicBezTo>
                    <a:pt x="2" y="6"/>
                    <a:pt x="2" y="5"/>
                    <a:pt x="3" y="6"/>
                  </a:cubicBezTo>
                  <a:close/>
                  <a:moveTo>
                    <a:pt x="4" y="6"/>
                  </a:moveTo>
                  <a:cubicBezTo>
                    <a:pt x="4" y="6"/>
                    <a:pt x="5" y="7"/>
                    <a:pt x="5" y="7"/>
                  </a:cubicBezTo>
                  <a:cubicBezTo>
                    <a:pt x="5" y="6"/>
                    <a:pt x="3" y="2"/>
                    <a:pt x="2" y="2"/>
                  </a:cubicBezTo>
                  <a:cubicBezTo>
                    <a:pt x="1" y="3"/>
                    <a:pt x="2" y="3"/>
                    <a:pt x="3" y="4"/>
                  </a:cubicBezTo>
                  <a:cubicBezTo>
                    <a:pt x="3" y="5"/>
                    <a:pt x="4" y="6"/>
                    <a:pt x="4" y="6"/>
                  </a:cubicBezTo>
                  <a:cubicBezTo>
                    <a:pt x="4" y="6"/>
                    <a:pt x="3" y="5"/>
                    <a:pt x="4" y="6"/>
                  </a:cubicBezTo>
                  <a:close/>
                  <a:moveTo>
                    <a:pt x="3" y="1"/>
                  </a:moveTo>
                  <a:cubicBezTo>
                    <a:pt x="2" y="1"/>
                    <a:pt x="4" y="3"/>
                    <a:pt x="4" y="3"/>
                  </a:cubicBezTo>
                  <a:cubicBezTo>
                    <a:pt x="4" y="4"/>
                    <a:pt x="5" y="5"/>
                    <a:pt x="6" y="5"/>
                  </a:cubicBezTo>
                  <a:cubicBezTo>
                    <a:pt x="6" y="4"/>
                    <a:pt x="5" y="2"/>
                    <a:pt x="4" y="2"/>
                  </a:cubicBezTo>
                  <a:cubicBezTo>
                    <a:pt x="4" y="2"/>
                    <a:pt x="4" y="1"/>
                    <a:pt x="3" y="1"/>
                  </a:cubicBezTo>
                  <a:cubicBezTo>
                    <a:pt x="3" y="1"/>
                    <a:pt x="4" y="1"/>
                    <a:pt x="3" y="1"/>
                  </a:cubicBezTo>
                  <a:close/>
                  <a:moveTo>
                    <a:pt x="5" y="2"/>
                  </a:moveTo>
                  <a:cubicBezTo>
                    <a:pt x="6" y="2"/>
                    <a:pt x="6" y="3"/>
                    <a:pt x="6" y="3"/>
                  </a:cubicBezTo>
                  <a:cubicBezTo>
                    <a:pt x="7" y="4"/>
                    <a:pt x="7" y="3"/>
                    <a:pt x="7" y="3"/>
                  </a:cubicBezTo>
                  <a:cubicBezTo>
                    <a:pt x="7" y="2"/>
                    <a:pt x="8" y="2"/>
                    <a:pt x="8" y="2"/>
                  </a:cubicBezTo>
                  <a:cubicBezTo>
                    <a:pt x="8" y="2"/>
                    <a:pt x="7" y="2"/>
                    <a:pt x="7" y="2"/>
                  </a:cubicBezTo>
                  <a:cubicBezTo>
                    <a:pt x="7" y="2"/>
                    <a:pt x="7" y="1"/>
                    <a:pt x="7" y="1"/>
                  </a:cubicBezTo>
                  <a:cubicBezTo>
                    <a:pt x="7" y="1"/>
                    <a:pt x="7" y="0"/>
                    <a:pt x="6" y="1"/>
                  </a:cubicBezTo>
                  <a:cubicBezTo>
                    <a:pt x="6" y="1"/>
                    <a:pt x="6" y="1"/>
                    <a:pt x="6" y="2"/>
                  </a:cubicBezTo>
                  <a:cubicBezTo>
                    <a:pt x="6" y="2"/>
                    <a:pt x="7" y="2"/>
                    <a:pt x="6" y="2"/>
                  </a:cubicBezTo>
                  <a:cubicBezTo>
                    <a:pt x="6" y="2"/>
                    <a:pt x="6" y="1"/>
                    <a:pt x="5" y="1"/>
                  </a:cubicBezTo>
                  <a:cubicBezTo>
                    <a:pt x="5" y="1"/>
                    <a:pt x="5" y="2"/>
                    <a:pt x="5" y="2"/>
                  </a:cubicBezTo>
                  <a:cubicBezTo>
                    <a:pt x="6" y="2"/>
                    <a:pt x="5" y="2"/>
                    <a:pt x="5" y="2"/>
                  </a:cubicBezTo>
                  <a:close/>
                  <a:moveTo>
                    <a:pt x="4" y="12"/>
                  </a:moveTo>
                  <a:cubicBezTo>
                    <a:pt x="4" y="13"/>
                    <a:pt x="4" y="14"/>
                    <a:pt x="5" y="15"/>
                  </a:cubicBezTo>
                  <a:cubicBezTo>
                    <a:pt x="6" y="15"/>
                    <a:pt x="5" y="14"/>
                    <a:pt x="5" y="13"/>
                  </a:cubicBezTo>
                  <a:cubicBezTo>
                    <a:pt x="5" y="13"/>
                    <a:pt x="4" y="12"/>
                    <a:pt x="4" y="11"/>
                  </a:cubicBezTo>
                  <a:cubicBezTo>
                    <a:pt x="3" y="11"/>
                    <a:pt x="3" y="12"/>
                    <a:pt x="4" y="12"/>
                  </a:cubicBezTo>
                  <a:cubicBezTo>
                    <a:pt x="4" y="13"/>
                    <a:pt x="4" y="12"/>
                    <a:pt x="4" y="12"/>
                  </a:cubicBezTo>
                  <a:close/>
                  <a:moveTo>
                    <a:pt x="4" y="8"/>
                  </a:moveTo>
                  <a:cubicBezTo>
                    <a:pt x="4" y="9"/>
                    <a:pt x="4" y="9"/>
                    <a:pt x="5" y="9"/>
                  </a:cubicBezTo>
                  <a:cubicBezTo>
                    <a:pt x="5" y="9"/>
                    <a:pt x="5" y="9"/>
                    <a:pt x="6" y="10"/>
                  </a:cubicBezTo>
                  <a:cubicBezTo>
                    <a:pt x="6" y="9"/>
                    <a:pt x="5" y="8"/>
                    <a:pt x="5" y="8"/>
                  </a:cubicBezTo>
                  <a:cubicBezTo>
                    <a:pt x="4" y="7"/>
                    <a:pt x="4" y="7"/>
                    <a:pt x="4" y="8"/>
                  </a:cubicBezTo>
                  <a:cubicBezTo>
                    <a:pt x="4" y="8"/>
                    <a:pt x="4" y="8"/>
                    <a:pt x="4" y="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78" name="Freeform 814">
              <a:extLst>
                <a:ext uri="{FF2B5EF4-FFF2-40B4-BE49-F238E27FC236}">
                  <a16:creationId xmlns:a16="http://schemas.microsoft.com/office/drawing/2014/main" id="{551AF26F-8D32-4310-9E54-EEE0FA1E7300}"/>
                </a:ext>
              </a:extLst>
            </p:cNvPr>
            <p:cNvSpPr>
              <a:spLocks noEditPoints="1"/>
            </p:cNvSpPr>
            <p:nvPr/>
          </p:nvSpPr>
          <p:spPr bwMode="auto">
            <a:xfrm>
              <a:off x="6693421" y="2569315"/>
              <a:ext cx="201548" cy="107074"/>
            </a:xfrm>
            <a:custGeom>
              <a:avLst/>
              <a:gdLst>
                <a:gd name="T0" fmla="*/ 2 w 43"/>
                <a:gd name="T1" fmla="*/ 19 h 28"/>
                <a:gd name="T2" fmla="*/ 1 w 43"/>
                <a:gd name="T3" fmla="*/ 16 h 28"/>
                <a:gd name="T4" fmla="*/ 3 w 43"/>
                <a:gd name="T5" fmla="*/ 15 h 28"/>
                <a:gd name="T6" fmla="*/ 4 w 43"/>
                <a:gd name="T7" fmla="*/ 15 h 28"/>
                <a:gd name="T8" fmla="*/ 7 w 43"/>
                <a:gd name="T9" fmla="*/ 14 h 28"/>
                <a:gd name="T10" fmla="*/ 10 w 43"/>
                <a:gd name="T11" fmla="*/ 16 h 28"/>
                <a:gd name="T12" fmla="*/ 8 w 43"/>
                <a:gd name="T13" fmla="*/ 18 h 28"/>
                <a:gd name="T14" fmla="*/ 3 w 43"/>
                <a:gd name="T15" fmla="*/ 22 h 28"/>
                <a:gd name="T16" fmla="*/ 3 w 43"/>
                <a:gd name="T17" fmla="*/ 21 h 28"/>
                <a:gd name="T18" fmla="*/ 7 w 43"/>
                <a:gd name="T19" fmla="*/ 12 h 28"/>
                <a:gd name="T20" fmla="*/ 8 w 43"/>
                <a:gd name="T21" fmla="*/ 10 h 28"/>
                <a:gd name="T22" fmla="*/ 6 w 43"/>
                <a:gd name="T23" fmla="*/ 8 h 28"/>
                <a:gd name="T24" fmla="*/ 4 w 43"/>
                <a:gd name="T25" fmla="*/ 11 h 28"/>
                <a:gd name="T26" fmla="*/ 9 w 43"/>
                <a:gd name="T27" fmla="*/ 9 h 28"/>
                <a:gd name="T28" fmla="*/ 9 w 43"/>
                <a:gd name="T29" fmla="*/ 9 h 28"/>
                <a:gd name="T30" fmla="*/ 9 w 43"/>
                <a:gd name="T31" fmla="*/ 14 h 28"/>
                <a:gd name="T32" fmla="*/ 37 w 43"/>
                <a:gd name="T33" fmla="*/ 27 h 28"/>
                <a:gd name="T34" fmla="*/ 40 w 43"/>
                <a:gd name="T35" fmla="*/ 23 h 28"/>
                <a:gd name="T36" fmla="*/ 39 w 43"/>
                <a:gd name="T37" fmla="*/ 20 h 28"/>
                <a:gd name="T38" fmla="*/ 38 w 43"/>
                <a:gd name="T39" fmla="*/ 11 h 28"/>
                <a:gd name="T40" fmla="*/ 42 w 43"/>
                <a:gd name="T41" fmla="*/ 5 h 28"/>
                <a:gd name="T42" fmla="*/ 42 w 43"/>
                <a:gd name="T43" fmla="*/ 3 h 28"/>
                <a:gd name="T44" fmla="*/ 34 w 43"/>
                <a:gd name="T45" fmla="*/ 2 h 28"/>
                <a:gd name="T46" fmla="*/ 29 w 43"/>
                <a:gd name="T47" fmla="*/ 1 h 28"/>
                <a:gd name="T48" fmla="*/ 27 w 43"/>
                <a:gd name="T49" fmla="*/ 2 h 28"/>
                <a:gd name="T50" fmla="*/ 26 w 43"/>
                <a:gd name="T51" fmla="*/ 2 h 28"/>
                <a:gd name="T52" fmla="*/ 24 w 43"/>
                <a:gd name="T53" fmla="*/ 3 h 28"/>
                <a:gd name="T54" fmla="*/ 23 w 43"/>
                <a:gd name="T55" fmla="*/ 2 h 28"/>
                <a:gd name="T56" fmla="*/ 20 w 43"/>
                <a:gd name="T57" fmla="*/ 2 h 28"/>
                <a:gd name="T58" fmla="*/ 18 w 43"/>
                <a:gd name="T59" fmla="*/ 1 h 28"/>
                <a:gd name="T60" fmla="*/ 17 w 43"/>
                <a:gd name="T61" fmla="*/ 4 h 28"/>
                <a:gd name="T62" fmla="*/ 15 w 43"/>
                <a:gd name="T63" fmla="*/ 4 h 28"/>
                <a:gd name="T64" fmla="*/ 13 w 43"/>
                <a:gd name="T65" fmla="*/ 5 h 28"/>
                <a:gd name="T66" fmla="*/ 12 w 43"/>
                <a:gd name="T67" fmla="*/ 6 h 28"/>
                <a:gd name="T68" fmla="*/ 12 w 43"/>
                <a:gd name="T69" fmla="*/ 10 h 28"/>
                <a:gd name="T70" fmla="*/ 12 w 43"/>
                <a:gd name="T71" fmla="*/ 12 h 28"/>
                <a:gd name="T72" fmla="*/ 13 w 43"/>
                <a:gd name="T73" fmla="*/ 13 h 28"/>
                <a:gd name="T74" fmla="*/ 13 w 43"/>
                <a:gd name="T75" fmla="*/ 15 h 28"/>
                <a:gd name="T76" fmla="*/ 16 w 43"/>
                <a:gd name="T77" fmla="*/ 19 h 28"/>
                <a:gd name="T78" fmla="*/ 18 w 43"/>
                <a:gd name="T79" fmla="*/ 18 h 28"/>
                <a:gd name="T80" fmla="*/ 17 w 43"/>
                <a:gd name="T81" fmla="*/ 24 h 28"/>
                <a:gd name="T82" fmla="*/ 20 w 43"/>
                <a:gd name="T83" fmla="*/ 23 h 28"/>
                <a:gd name="T84" fmla="*/ 23 w 43"/>
                <a:gd name="T85" fmla="*/ 22 h 28"/>
                <a:gd name="T86" fmla="*/ 24 w 43"/>
                <a:gd name="T87" fmla="*/ 22 h 28"/>
                <a:gd name="T88" fmla="*/ 27 w 43"/>
                <a:gd name="T89" fmla="*/ 24 h 28"/>
                <a:gd name="T90" fmla="*/ 30 w 43"/>
                <a:gd name="T91" fmla="*/ 26 h 28"/>
                <a:gd name="T92" fmla="*/ 34 w 43"/>
                <a:gd name="T93" fmla="*/ 27 h 28"/>
                <a:gd name="T94" fmla="*/ 37 w 43"/>
                <a:gd name="T9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28">
                  <a:moveTo>
                    <a:pt x="3" y="21"/>
                  </a:moveTo>
                  <a:cubicBezTo>
                    <a:pt x="3" y="20"/>
                    <a:pt x="2" y="20"/>
                    <a:pt x="2" y="20"/>
                  </a:cubicBezTo>
                  <a:cubicBezTo>
                    <a:pt x="2" y="20"/>
                    <a:pt x="2" y="19"/>
                    <a:pt x="2" y="19"/>
                  </a:cubicBezTo>
                  <a:cubicBezTo>
                    <a:pt x="1" y="19"/>
                    <a:pt x="0" y="19"/>
                    <a:pt x="1" y="18"/>
                  </a:cubicBezTo>
                  <a:cubicBezTo>
                    <a:pt x="1" y="18"/>
                    <a:pt x="2" y="18"/>
                    <a:pt x="1" y="17"/>
                  </a:cubicBezTo>
                  <a:cubicBezTo>
                    <a:pt x="1" y="16"/>
                    <a:pt x="0" y="16"/>
                    <a:pt x="1" y="16"/>
                  </a:cubicBezTo>
                  <a:cubicBezTo>
                    <a:pt x="2" y="15"/>
                    <a:pt x="2" y="16"/>
                    <a:pt x="2" y="17"/>
                  </a:cubicBezTo>
                  <a:cubicBezTo>
                    <a:pt x="2" y="17"/>
                    <a:pt x="2" y="16"/>
                    <a:pt x="3" y="15"/>
                  </a:cubicBezTo>
                  <a:cubicBezTo>
                    <a:pt x="3" y="15"/>
                    <a:pt x="3" y="15"/>
                    <a:pt x="3" y="15"/>
                  </a:cubicBezTo>
                  <a:cubicBezTo>
                    <a:pt x="3" y="15"/>
                    <a:pt x="3" y="16"/>
                    <a:pt x="3" y="16"/>
                  </a:cubicBezTo>
                  <a:cubicBezTo>
                    <a:pt x="4" y="15"/>
                    <a:pt x="3" y="15"/>
                    <a:pt x="4" y="15"/>
                  </a:cubicBezTo>
                  <a:cubicBezTo>
                    <a:pt x="4" y="15"/>
                    <a:pt x="4" y="15"/>
                    <a:pt x="4" y="15"/>
                  </a:cubicBezTo>
                  <a:cubicBezTo>
                    <a:pt x="5" y="15"/>
                    <a:pt x="5" y="14"/>
                    <a:pt x="5" y="14"/>
                  </a:cubicBezTo>
                  <a:cubicBezTo>
                    <a:pt x="6" y="14"/>
                    <a:pt x="6" y="15"/>
                    <a:pt x="6" y="15"/>
                  </a:cubicBezTo>
                  <a:cubicBezTo>
                    <a:pt x="7" y="14"/>
                    <a:pt x="7" y="14"/>
                    <a:pt x="7" y="14"/>
                  </a:cubicBezTo>
                  <a:cubicBezTo>
                    <a:pt x="8" y="14"/>
                    <a:pt x="8" y="14"/>
                    <a:pt x="9" y="15"/>
                  </a:cubicBezTo>
                  <a:cubicBezTo>
                    <a:pt x="9" y="15"/>
                    <a:pt x="9" y="15"/>
                    <a:pt x="9" y="15"/>
                  </a:cubicBezTo>
                  <a:cubicBezTo>
                    <a:pt x="10" y="16"/>
                    <a:pt x="10" y="16"/>
                    <a:pt x="10" y="16"/>
                  </a:cubicBezTo>
                  <a:cubicBezTo>
                    <a:pt x="11" y="17"/>
                    <a:pt x="10" y="17"/>
                    <a:pt x="9" y="16"/>
                  </a:cubicBezTo>
                  <a:cubicBezTo>
                    <a:pt x="9" y="16"/>
                    <a:pt x="9" y="17"/>
                    <a:pt x="9" y="17"/>
                  </a:cubicBezTo>
                  <a:cubicBezTo>
                    <a:pt x="8" y="18"/>
                    <a:pt x="8" y="18"/>
                    <a:pt x="8" y="18"/>
                  </a:cubicBezTo>
                  <a:cubicBezTo>
                    <a:pt x="8" y="18"/>
                    <a:pt x="6" y="20"/>
                    <a:pt x="6" y="19"/>
                  </a:cubicBezTo>
                  <a:cubicBezTo>
                    <a:pt x="5" y="19"/>
                    <a:pt x="4" y="19"/>
                    <a:pt x="3" y="20"/>
                  </a:cubicBezTo>
                  <a:cubicBezTo>
                    <a:pt x="3" y="21"/>
                    <a:pt x="3" y="22"/>
                    <a:pt x="3" y="22"/>
                  </a:cubicBezTo>
                  <a:cubicBezTo>
                    <a:pt x="2" y="23"/>
                    <a:pt x="1" y="23"/>
                    <a:pt x="1" y="22"/>
                  </a:cubicBezTo>
                  <a:cubicBezTo>
                    <a:pt x="1" y="21"/>
                    <a:pt x="2" y="21"/>
                    <a:pt x="3" y="21"/>
                  </a:cubicBezTo>
                  <a:cubicBezTo>
                    <a:pt x="3" y="20"/>
                    <a:pt x="2" y="21"/>
                    <a:pt x="3" y="21"/>
                  </a:cubicBezTo>
                  <a:close/>
                  <a:moveTo>
                    <a:pt x="5" y="13"/>
                  </a:moveTo>
                  <a:cubicBezTo>
                    <a:pt x="5" y="14"/>
                    <a:pt x="6" y="13"/>
                    <a:pt x="6" y="13"/>
                  </a:cubicBezTo>
                  <a:cubicBezTo>
                    <a:pt x="6" y="13"/>
                    <a:pt x="6" y="12"/>
                    <a:pt x="7" y="12"/>
                  </a:cubicBezTo>
                  <a:cubicBezTo>
                    <a:pt x="7" y="12"/>
                    <a:pt x="7" y="12"/>
                    <a:pt x="7" y="12"/>
                  </a:cubicBezTo>
                  <a:cubicBezTo>
                    <a:pt x="8" y="12"/>
                    <a:pt x="8" y="12"/>
                    <a:pt x="8" y="12"/>
                  </a:cubicBezTo>
                  <a:cubicBezTo>
                    <a:pt x="9" y="11"/>
                    <a:pt x="8" y="11"/>
                    <a:pt x="8" y="10"/>
                  </a:cubicBezTo>
                  <a:cubicBezTo>
                    <a:pt x="8" y="10"/>
                    <a:pt x="8" y="10"/>
                    <a:pt x="7" y="9"/>
                  </a:cubicBezTo>
                  <a:cubicBezTo>
                    <a:pt x="7" y="9"/>
                    <a:pt x="7" y="9"/>
                    <a:pt x="6" y="9"/>
                  </a:cubicBezTo>
                  <a:cubicBezTo>
                    <a:pt x="6" y="9"/>
                    <a:pt x="7" y="8"/>
                    <a:pt x="6" y="8"/>
                  </a:cubicBezTo>
                  <a:cubicBezTo>
                    <a:pt x="6" y="8"/>
                    <a:pt x="5" y="8"/>
                    <a:pt x="5" y="9"/>
                  </a:cubicBezTo>
                  <a:cubicBezTo>
                    <a:pt x="4" y="10"/>
                    <a:pt x="3" y="9"/>
                    <a:pt x="2" y="10"/>
                  </a:cubicBezTo>
                  <a:cubicBezTo>
                    <a:pt x="1" y="11"/>
                    <a:pt x="4" y="11"/>
                    <a:pt x="4" y="11"/>
                  </a:cubicBezTo>
                  <a:cubicBezTo>
                    <a:pt x="4" y="12"/>
                    <a:pt x="5" y="12"/>
                    <a:pt x="5" y="13"/>
                  </a:cubicBezTo>
                  <a:cubicBezTo>
                    <a:pt x="5" y="13"/>
                    <a:pt x="5" y="13"/>
                    <a:pt x="5" y="13"/>
                  </a:cubicBezTo>
                  <a:close/>
                  <a:moveTo>
                    <a:pt x="9" y="9"/>
                  </a:moveTo>
                  <a:cubicBezTo>
                    <a:pt x="8" y="9"/>
                    <a:pt x="10" y="10"/>
                    <a:pt x="10" y="10"/>
                  </a:cubicBezTo>
                  <a:cubicBezTo>
                    <a:pt x="11" y="9"/>
                    <a:pt x="9" y="8"/>
                    <a:pt x="9" y="9"/>
                  </a:cubicBezTo>
                  <a:cubicBezTo>
                    <a:pt x="9" y="9"/>
                    <a:pt x="9" y="8"/>
                    <a:pt x="9" y="9"/>
                  </a:cubicBezTo>
                  <a:close/>
                  <a:moveTo>
                    <a:pt x="9" y="14"/>
                  </a:moveTo>
                  <a:cubicBezTo>
                    <a:pt x="9" y="15"/>
                    <a:pt x="11" y="16"/>
                    <a:pt x="11" y="15"/>
                  </a:cubicBezTo>
                  <a:cubicBezTo>
                    <a:pt x="11" y="14"/>
                    <a:pt x="9" y="13"/>
                    <a:pt x="9" y="14"/>
                  </a:cubicBezTo>
                  <a:cubicBezTo>
                    <a:pt x="9" y="14"/>
                    <a:pt x="9" y="14"/>
                    <a:pt x="9" y="14"/>
                  </a:cubicBezTo>
                  <a:cubicBezTo>
                    <a:pt x="9" y="14"/>
                    <a:pt x="9" y="14"/>
                    <a:pt x="9" y="14"/>
                  </a:cubicBezTo>
                  <a:close/>
                  <a:moveTo>
                    <a:pt x="37" y="27"/>
                  </a:moveTo>
                  <a:cubicBezTo>
                    <a:pt x="38" y="27"/>
                    <a:pt x="38" y="26"/>
                    <a:pt x="38" y="26"/>
                  </a:cubicBezTo>
                  <a:cubicBezTo>
                    <a:pt x="39" y="26"/>
                    <a:pt x="39" y="25"/>
                    <a:pt x="39" y="25"/>
                  </a:cubicBezTo>
                  <a:cubicBezTo>
                    <a:pt x="39" y="24"/>
                    <a:pt x="41" y="24"/>
                    <a:pt x="40" y="23"/>
                  </a:cubicBezTo>
                  <a:cubicBezTo>
                    <a:pt x="40" y="23"/>
                    <a:pt x="40" y="23"/>
                    <a:pt x="40" y="23"/>
                  </a:cubicBezTo>
                  <a:cubicBezTo>
                    <a:pt x="40" y="23"/>
                    <a:pt x="40" y="22"/>
                    <a:pt x="40" y="22"/>
                  </a:cubicBezTo>
                  <a:cubicBezTo>
                    <a:pt x="39" y="21"/>
                    <a:pt x="39" y="20"/>
                    <a:pt x="39" y="20"/>
                  </a:cubicBezTo>
                  <a:cubicBezTo>
                    <a:pt x="38" y="19"/>
                    <a:pt x="39" y="18"/>
                    <a:pt x="39" y="18"/>
                  </a:cubicBezTo>
                  <a:cubicBezTo>
                    <a:pt x="39" y="17"/>
                    <a:pt x="39" y="16"/>
                    <a:pt x="38" y="15"/>
                  </a:cubicBezTo>
                  <a:cubicBezTo>
                    <a:pt x="38" y="14"/>
                    <a:pt x="37" y="12"/>
                    <a:pt x="38" y="11"/>
                  </a:cubicBezTo>
                  <a:cubicBezTo>
                    <a:pt x="39" y="10"/>
                    <a:pt x="40" y="9"/>
                    <a:pt x="40" y="7"/>
                  </a:cubicBezTo>
                  <a:cubicBezTo>
                    <a:pt x="41" y="7"/>
                    <a:pt x="41" y="6"/>
                    <a:pt x="41" y="6"/>
                  </a:cubicBezTo>
                  <a:cubicBezTo>
                    <a:pt x="41" y="5"/>
                    <a:pt x="41" y="6"/>
                    <a:pt x="42" y="5"/>
                  </a:cubicBezTo>
                  <a:cubicBezTo>
                    <a:pt x="42" y="5"/>
                    <a:pt x="42" y="5"/>
                    <a:pt x="42" y="5"/>
                  </a:cubicBezTo>
                  <a:cubicBezTo>
                    <a:pt x="42" y="5"/>
                    <a:pt x="43" y="5"/>
                    <a:pt x="43" y="5"/>
                  </a:cubicBezTo>
                  <a:cubicBezTo>
                    <a:pt x="43" y="4"/>
                    <a:pt x="42" y="3"/>
                    <a:pt x="42" y="3"/>
                  </a:cubicBezTo>
                  <a:cubicBezTo>
                    <a:pt x="41" y="4"/>
                    <a:pt x="39" y="4"/>
                    <a:pt x="38" y="4"/>
                  </a:cubicBezTo>
                  <a:cubicBezTo>
                    <a:pt x="37" y="3"/>
                    <a:pt x="36" y="3"/>
                    <a:pt x="35" y="3"/>
                  </a:cubicBezTo>
                  <a:cubicBezTo>
                    <a:pt x="35" y="3"/>
                    <a:pt x="34" y="3"/>
                    <a:pt x="34" y="2"/>
                  </a:cubicBezTo>
                  <a:cubicBezTo>
                    <a:pt x="33" y="2"/>
                    <a:pt x="33" y="2"/>
                    <a:pt x="32" y="2"/>
                  </a:cubicBezTo>
                  <a:cubicBezTo>
                    <a:pt x="31" y="2"/>
                    <a:pt x="31" y="2"/>
                    <a:pt x="30" y="1"/>
                  </a:cubicBezTo>
                  <a:cubicBezTo>
                    <a:pt x="30" y="1"/>
                    <a:pt x="29" y="2"/>
                    <a:pt x="29" y="1"/>
                  </a:cubicBezTo>
                  <a:cubicBezTo>
                    <a:pt x="29" y="1"/>
                    <a:pt x="29" y="1"/>
                    <a:pt x="29" y="1"/>
                  </a:cubicBezTo>
                  <a:cubicBezTo>
                    <a:pt x="28" y="1"/>
                    <a:pt x="28" y="1"/>
                    <a:pt x="28" y="1"/>
                  </a:cubicBezTo>
                  <a:cubicBezTo>
                    <a:pt x="28" y="1"/>
                    <a:pt x="28" y="2"/>
                    <a:pt x="27" y="2"/>
                  </a:cubicBezTo>
                  <a:cubicBezTo>
                    <a:pt x="27" y="2"/>
                    <a:pt x="27" y="1"/>
                    <a:pt x="27" y="1"/>
                  </a:cubicBezTo>
                  <a:cubicBezTo>
                    <a:pt x="27" y="1"/>
                    <a:pt x="27" y="0"/>
                    <a:pt x="26" y="1"/>
                  </a:cubicBezTo>
                  <a:cubicBezTo>
                    <a:pt x="26" y="1"/>
                    <a:pt x="27" y="2"/>
                    <a:pt x="26" y="2"/>
                  </a:cubicBezTo>
                  <a:cubicBezTo>
                    <a:pt x="25" y="2"/>
                    <a:pt x="26" y="1"/>
                    <a:pt x="25" y="1"/>
                  </a:cubicBezTo>
                  <a:cubicBezTo>
                    <a:pt x="25" y="1"/>
                    <a:pt x="25" y="2"/>
                    <a:pt x="25" y="2"/>
                  </a:cubicBezTo>
                  <a:cubicBezTo>
                    <a:pt x="25" y="2"/>
                    <a:pt x="24" y="2"/>
                    <a:pt x="24" y="3"/>
                  </a:cubicBezTo>
                  <a:cubicBezTo>
                    <a:pt x="24" y="3"/>
                    <a:pt x="23" y="2"/>
                    <a:pt x="23" y="2"/>
                  </a:cubicBezTo>
                  <a:cubicBezTo>
                    <a:pt x="23" y="2"/>
                    <a:pt x="23" y="2"/>
                    <a:pt x="23" y="2"/>
                  </a:cubicBezTo>
                  <a:cubicBezTo>
                    <a:pt x="23" y="2"/>
                    <a:pt x="23" y="2"/>
                    <a:pt x="23" y="2"/>
                  </a:cubicBezTo>
                  <a:cubicBezTo>
                    <a:pt x="23" y="2"/>
                    <a:pt x="22" y="2"/>
                    <a:pt x="22" y="2"/>
                  </a:cubicBezTo>
                  <a:cubicBezTo>
                    <a:pt x="22" y="2"/>
                    <a:pt x="22" y="2"/>
                    <a:pt x="22" y="2"/>
                  </a:cubicBezTo>
                  <a:cubicBezTo>
                    <a:pt x="21" y="3"/>
                    <a:pt x="21" y="2"/>
                    <a:pt x="20" y="2"/>
                  </a:cubicBezTo>
                  <a:cubicBezTo>
                    <a:pt x="20" y="2"/>
                    <a:pt x="20" y="3"/>
                    <a:pt x="20" y="3"/>
                  </a:cubicBezTo>
                  <a:cubicBezTo>
                    <a:pt x="20" y="3"/>
                    <a:pt x="20" y="3"/>
                    <a:pt x="20" y="3"/>
                  </a:cubicBezTo>
                  <a:cubicBezTo>
                    <a:pt x="19" y="4"/>
                    <a:pt x="19" y="2"/>
                    <a:pt x="18" y="1"/>
                  </a:cubicBezTo>
                  <a:cubicBezTo>
                    <a:pt x="18" y="2"/>
                    <a:pt x="19" y="2"/>
                    <a:pt x="19" y="3"/>
                  </a:cubicBezTo>
                  <a:cubicBezTo>
                    <a:pt x="19" y="3"/>
                    <a:pt x="18" y="4"/>
                    <a:pt x="18" y="3"/>
                  </a:cubicBezTo>
                  <a:cubicBezTo>
                    <a:pt x="17" y="3"/>
                    <a:pt x="17" y="3"/>
                    <a:pt x="17" y="4"/>
                  </a:cubicBezTo>
                  <a:cubicBezTo>
                    <a:pt x="17" y="4"/>
                    <a:pt x="17" y="4"/>
                    <a:pt x="16" y="4"/>
                  </a:cubicBezTo>
                  <a:cubicBezTo>
                    <a:pt x="16" y="4"/>
                    <a:pt x="16" y="5"/>
                    <a:pt x="16" y="4"/>
                  </a:cubicBezTo>
                  <a:cubicBezTo>
                    <a:pt x="15" y="4"/>
                    <a:pt x="15" y="4"/>
                    <a:pt x="15" y="4"/>
                  </a:cubicBezTo>
                  <a:cubicBezTo>
                    <a:pt x="15" y="5"/>
                    <a:pt x="16" y="5"/>
                    <a:pt x="16" y="6"/>
                  </a:cubicBezTo>
                  <a:cubicBezTo>
                    <a:pt x="15" y="6"/>
                    <a:pt x="15" y="5"/>
                    <a:pt x="15" y="5"/>
                  </a:cubicBezTo>
                  <a:cubicBezTo>
                    <a:pt x="14" y="6"/>
                    <a:pt x="14" y="5"/>
                    <a:pt x="13" y="5"/>
                  </a:cubicBezTo>
                  <a:cubicBezTo>
                    <a:pt x="13" y="6"/>
                    <a:pt x="13" y="6"/>
                    <a:pt x="13" y="6"/>
                  </a:cubicBezTo>
                  <a:cubicBezTo>
                    <a:pt x="13" y="6"/>
                    <a:pt x="13" y="6"/>
                    <a:pt x="12" y="6"/>
                  </a:cubicBezTo>
                  <a:cubicBezTo>
                    <a:pt x="12" y="6"/>
                    <a:pt x="12" y="6"/>
                    <a:pt x="12" y="6"/>
                  </a:cubicBezTo>
                  <a:cubicBezTo>
                    <a:pt x="11" y="7"/>
                    <a:pt x="12" y="8"/>
                    <a:pt x="12" y="8"/>
                  </a:cubicBezTo>
                  <a:cubicBezTo>
                    <a:pt x="12" y="8"/>
                    <a:pt x="12" y="8"/>
                    <a:pt x="12" y="8"/>
                  </a:cubicBezTo>
                  <a:cubicBezTo>
                    <a:pt x="12" y="9"/>
                    <a:pt x="13" y="9"/>
                    <a:pt x="12" y="10"/>
                  </a:cubicBezTo>
                  <a:cubicBezTo>
                    <a:pt x="12" y="10"/>
                    <a:pt x="11" y="10"/>
                    <a:pt x="11" y="11"/>
                  </a:cubicBezTo>
                  <a:cubicBezTo>
                    <a:pt x="11" y="11"/>
                    <a:pt x="12" y="11"/>
                    <a:pt x="12" y="12"/>
                  </a:cubicBezTo>
                  <a:cubicBezTo>
                    <a:pt x="12" y="12"/>
                    <a:pt x="11" y="12"/>
                    <a:pt x="12" y="12"/>
                  </a:cubicBezTo>
                  <a:cubicBezTo>
                    <a:pt x="12" y="12"/>
                    <a:pt x="13" y="11"/>
                    <a:pt x="14" y="12"/>
                  </a:cubicBezTo>
                  <a:cubicBezTo>
                    <a:pt x="14" y="12"/>
                    <a:pt x="14" y="13"/>
                    <a:pt x="13" y="13"/>
                  </a:cubicBezTo>
                  <a:cubicBezTo>
                    <a:pt x="13" y="13"/>
                    <a:pt x="13" y="13"/>
                    <a:pt x="13" y="13"/>
                  </a:cubicBezTo>
                  <a:cubicBezTo>
                    <a:pt x="12" y="13"/>
                    <a:pt x="12" y="13"/>
                    <a:pt x="12" y="13"/>
                  </a:cubicBezTo>
                  <a:cubicBezTo>
                    <a:pt x="11" y="13"/>
                    <a:pt x="11" y="14"/>
                    <a:pt x="12" y="14"/>
                  </a:cubicBezTo>
                  <a:cubicBezTo>
                    <a:pt x="12" y="15"/>
                    <a:pt x="12" y="15"/>
                    <a:pt x="13" y="15"/>
                  </a:cubicBezTo>
                  <a:cubicBezTo>
                    <a:pt x="13" y="16"/>
                    <a:pt x="13" y="16"/>
                    <a:pt x="13" y="17"/>
                  </a:cubicBezTo>
                  <a:cubicBezTo>
                    <a:pt x="13" y="18"/>
                    <a:pt x="14" y="18"/>
                    <a:pt x="15" y="18"/>
                  </a:cubicBezTo>
                  <a:cubicBezTo>
                    <a:pt x="15" y="19"/>
                    <a:pt x="15" y="19"/>
                    <a:pt x="16" y="19"/>
                  </a:cubicBezTo>
                  <a:cubicBezTo>
                    <a:pt x="16" y="19"/>
                    <a:pt x="17" y="19"/>
                    <a:pt x="17" y="18"/>
                  </a:cubicBezTo>
                  <a:cubicBezTo>
                    <a:pt x="17" y="18"/>
                    <a:pt x="17" y="18"/>
                    <a:pt x="17" y="17"/>
                  </a:cubicBezTo>
                  <a:cubicBezTo>
                    <a:pt x="18" y="17"/>
                    <a:pt x="18" y="17"/>
                    <a:pt x="18" y="18"/>
                  </a:cubicBezTo>
                  <a:cubicBezTo>
                    <a:pt x="19" y="18"/>
                    <a:pt x="18" y="18"/>
                    <a:pt x="18" y="19"/>
                  </a:cubicBezTo>
                  <a:cubicBezTo>
                    <a:pt x="18" y="19"/>
                    <a:pt x="18" y="20"/>
                    <a:pt x="18" y="20"/>
                  </a:cubicBezTo>
                  <a:cubicBezTo>
                    <a:pt x="18" y="21"/>
                    <a:pt x="17" y="23"/>
                    <a:pt x="17" y="24"/>
                  </a:cubicBezTo>
                  <a:cubicBezTo>
                    <a:pt x="18" y="24"/>
                    <a:pt x="18" y="23"/>
                    <a:pt x="19" y="23"/>
                  </a:cubicBezTo>
                  <a:cubicBezTo>
                    <a:pt x="19" y="23"/>
                    <a:pt x="19" y="23"/>
                    <a:pt x="19" y="23"/>
                  </a:cubicBezTo>
                  <a:cubicBezTo>
                    <a:pt x="20" y="23"/>
                    <a:pt x="20" y="23"/>
                    <a:pt x="20" y="23"/>
                  </a:cubicBezTo>
                  <a:cubicBezTo>
                    <a:pt x="20" y="22"/>
                    <a:pt x="21" y="22"/>
                    <a:pt x="21" y="22"/>
                  </a:cubicBezTo>
                  <a:cubicBezTo>
                    <a:pt x="22" y="22"/>
                    <a:pt x="22" y="21"/>
                    <a:pt x="23" y="21"/>
                  </a:cubicBezTo>
                  <a:cubicBezTo>
                    <a:pt x="23" y="22"/>
                    <a:pt x="23" y="23"/>
                    <a:pt x="23" y="22"/>
                  </a:cubicBezTo>
                  <a:cubicBezTo>
                    <a:pt x="24" y="22"/>
                    <a:pt x="23" y="22"/>
                    <a:pt x="24" y="21"/>
                  </a:cubicBezTo>
                  <a:cubicBezTo>
                    <a:pt x="24" y="21"/>
                    <a:pt x="24" y="22"/>
                    <a:pt x="24" y="22"/>
                  </a:cubicBezTo>
                  <a:cubicBezTo>
                    <a:pt x="24" y="22"/>
                    <a:pt x="24" y="22"/>
                    <a:pt x="24" y="22"/>
                  </a:cubicBezTo>
                  <a:cubicBezTo>
                    <a:pt x="25" y="22"/>
                    <a:pt x="25" y="22"/>
                    <a:pt x="25" y="23"/>
                  </a:cubicBezTo>
                  <a:cubicBezTo>
                    <a:pt x="25" y="23"/>
                    <a:pt x="26" y="24"/>
                    <a:pt x="26" y="23"/>
                  </a:cubicBezTo>
                  <a:cubicBezTo>
                    <a:pt x="27" y="23"/>
                    <a:pt x="27" y="24"/>
                    <a:pt x="27" y="24"/>
                  </a:cubicBezTo>
                  <a:cubicBezTo>
                    <a:pt x="27" y="24"/>
                    <a:pt x="27" y="24"/>
                    <a:pt x="28" y="24"/>
                  </a:cubicBezTo>
                  <a:cubicBezTo>
                    <a:pt x="29" y="24"/>
                    <a:pt x="28" y="24"/>
                    <a:pt x="29" y="25"/>
                  </a:cubicBezTo>
                  <a:cubicBezTo>
                    <a:pt x="29" y="25"/>
                    <a:pt x="29" y="26"/>
                    <a:pt x="30" y="26"/>
                  </a:cubicBezTo>
                  <a:cubicBezTo>
                    <a:pt x="30" y="27"/>
                    <a:pt x="30" y="27"/>
                    <a:pt x="31" y="27"/>
                  </a:cubicBezTo>
                  <a:cubicBezTo>
                    <a:pt x="32" y="28"/>
                    <a:pt x="32" y="28"/>
                    <a:pt x="32" y="28"/>
                  </a:cubicBezTo>
                  <a:cubicBezTo>
                    <a:pt x="33" y="28"/>
                    <a:pt x="33" y="28"/>
                    <a:pt x="34" y="27"/>
                  </a:cubicBezTo>
                  <a:cubicBezTo>
                    <a:pt x="35" y="27"/>
                    <a:pt x="35" y="27"/>
                    <a:pt x="36" y="28"/>
                  </a:cubicBezTo>
                  <a:cubicBezTo>
                    <a:pt x="36" y="28"/>
                    <a:pt x="36" y="28"/>
                    <a:pt x="37" y="28"/>
                  </a:cubicBezTo>
                  <a:cubicBezTo>
                    <a:pt x="37" y="28"/>
                    <a:pt x="37" y="28"/>
                    <a:pt x="37" y="2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79" name="Freeform 815">
              <a:extLst>
                <a:ext uri="{FF2B5EF4-FFF2-40B4-BE49-F238E27FC236}">
                  <a16:creationId xmlns:a16="http://schemas.microsoft.com/office/drawing/2014/main" id="{6572AC7F-F6D8-4E74-8F8C-B41EC2EE10C0}"/>
                </a:ext>
              </a:extLst>
            </p:cNvPr>
            <p:cNvSpPr>
              <a:spLocks noEditPoints="1"/>
            </p:cNvSpPr>
            <p:nvPr/>
          </p:nvSpPr>
          <p:spPr bwMode="auto">
            <a:xfrm>
              <a:off x="6263570" y="2664811"/>
              <a:ext cx="219384" cy="147587"/>
            </a:xfrm>
            <a:custGeom>
              <a:avLst/>
              <a:gdLst>
                <a:gd name="T0" fmla="*/ 3 w 47"/>
                <a:gd name="T1" fmla="*/ 8 h 39"/>
                <a:gd name="T2" fmla="*/ 15 w 47"/>
                <a:gd name="T3" fmla="*/ 2 h 39"/>
                <a:gd name="T4" fmla="*/ 16 w 47"/>
                <a:gd name="T5" fmla="*/ 8 h 39"/>
                <a:gd name="T6" fmla="*/ 11 w 47"/>
                <a:gd name="T7" fmla="*/ 9 h 39"/>
                <a:gd name="T8" fmla="*/ 5 w 47"/>
                <a:gd name="T9" fmla="*/ 10 h 39"/>
                <a:gd name="T10" fmla="*/ 2 w 47"/>
                <a:gd name="T11" fmla="*/ 14 h 39"/>
                <a:gd name="T12" fmla="*/ 5 w 47"/>
                <a:gd name="T13" fmla="*/ 12 h 39"/>
                <a:gd name="T14" fmla="*/ 19 w 47"/>
                <a:gd name="T15" fmla="*/ 7 h 39"/>
                <a:gd name="T16" fmla="*/ 19 w 47"/>
                <a:gd name="T17" fmla="*/ 7 h 39"/>
                <a:gd name="T18" fmla="*/ 17 w 47"/>
                <a:gd name="T19" fmla="*/ 33 h 39"/>
                <a:gd name="T20" fmla="*/ 16 w 47"/>
                <a:gd name="T21" fmla="*/ 28 h 39"/>
                <a:gd name="T22" fmla="*/ 11 w 47"/>
                <a:gd name="T23" fmla="*/ 29 h 39"/>
                <a:gd name="T24" fmla="*/ 13 w 47"/>
                <a:gd name="T25" fmla="*/ 32 h 39"/>
                <a:gd name="T26" fmla="*/ 24 w 47"/>
                <a:gd name="T27" fmla="*/ 33 h 39"/>
                <a:gd name="T28" fmla="*/ 28 w 47"/>
                <a:gd name="T29" fmla="*/ 31 h 39"/>
                <a:gd name="T30" fmla="*/ 30 w 47"/>
                <a:gd name="T31" fmla="*/ 25 h 39"/>
                <a:gd name="T32" fmla="*/ 25 w 47"/>
                <a:gd name="T33" fmla="*/ 23 h 39"/>
                <a:gd name="T34" fmla="*/ 24 w 47"/>
                <a:gd name="T35" fmla="*/ 25 h 39"/>
                <a:gd name="T36" fmla="*/ 25 w 47"/>
                <a:gd name="T37" fmla="*/ 22 h 39"/>
                <a:gd name="T38" fmla="*/ 22 w 47"/>
                <a:gd name="T39" fmla="*/ 25 h 39"/>
                <a:gd name="T40" fmla="*/ 19 w 47"/>
                <a:gd name="T41" fmla="*/ 26 h 39"/>
                <a:gd name="T42" fmla="*/ 21 w 47"/>
                <a:gd name="T43" fmla="*/ 29 h 39"/>
                <a:gd name="T44" fmla="*/ 19 w 47"/>
                <a:gd name="T45" fmla="*/ 33 h 39"/>
                <a:gd name="T46" fmla="*/ 19 w 47"/>
                <a:gd name="T47" fmla="*/ 33 h 39"/>
                <a:gd name="T48" fmla="*/ 10 w 47"/>
                <a:gd name="T49" fmla="*/ 33 h 39"/>
                <a:gd name="T50" fmla="*/ 16 w 47"/>
                <a:gd name="T51" fmla="*/ 36 h 39"/>
                <a:gd name="T52" fmla="*/ 17 w 47"/>
                <a:gd name="T53" fmla="*/ 23 h 39"/>
                <a:gd name="T54" fmla="*/ 17 w 47"/>
                <a:gd name="T55" fmla="*/ 28 h 39"/>
                <a:gd name="T56" fmla="*/ 30 w 47"/>
                <a:gd name="T57" fmla="*/ 34 h 39"/>
                <a:gd name="T58" fmla="*/ 24 w 47"/>
                <a:gd name="T59" fmla="*/ 35 h 39"/>
                <a:gd name="T60" fmla="*/ 27 w 47"/>
                <a:gd name="T61" fmla="*/ 36 h 39"/>
                <a:gd name="T62" fmla="*/ 20 w 47"/>
                <a:gd name="T63" fmla="*/ 35 h 39"/>
                <a:gd name="T64" fmla="*/ 22 w 47"/>
                <a:gd name="T65" fmla="*/ 38 h 39"/>
                <a:gd name="T66" fmla="*/ 23 w 47"/>
                <a:gd name="T67" fmla="*/ 36 h 39"/>
                <a:gd name="T68" fmla="*/ 46 w 47"/>
                <a:gd name="T69" fmla="*/ 33 h 39"/>
                <a:gd name="T70" fmla="*/ 45 w 47"/>
                <a:gd name="T71" fmla="*/ 30 h 39"/>
                <a:gd name="T72" fmla="*/ 6 w 47"/>
                <a:gd name="T73" fmla="*/ 35 h 39"/>
                <a:gd name="T74" fmla="*/ 10 w 47"/>
                <a:gd name="T75" fmla="*/ 35 h 39"/>
                <a:gd name="T76" fmla="*/ 11 w 47"/>
                <a:gd name="T77" fmla="*/ 31 h 39"/>
                <a:gd name="T78" fmla="*/ 9 w 47"/>
                <a:gd name="T79" fmla="*/ 28 h 39"/>
                <a:gd name="T80" fmla="*/ 12 w 47"/>
                <a:gd name="T81" fmla="*/ 25 h 39"/>
                <a:gd name="T82" fmla="*/ 14 w 47"/>
                <a:gd name="T83" fmla="*/ 22 h 39"/>
                <a:gd name="T84" fmla="*/ 17 w 47"/>
                <a:gd name="T85" fmla="*/ 19 h 39"/>
                <a:gd name="T86" fmla="*/ 16 w 47"/>
                <a:gd name="T87" fmla="*/ 16 h 39"/>
                <a:gd name="T88" fmla="*/ 13 w 47"/>
                <a:gd name="T89" fmla="*/ 14 h 39"/>
                <a:gd name="T90" fmla="*/ 13 w 47"/>
                <a:gd name="T91" fmla="*/ 9 h 39"/>
                <a:gd name="T92" fmla="*/ 8 w 47"/>
                <a:gd name="T93" fmla="*/ 14 h 39"/>
                <a:gd name="T94" fmla="*/ 6 w 47"/>
                <a:gd name="T95" fmla="*/ 12 h 39"/>
                <a:gd name="T96" fmla="*/ 3 w 47"/>
                <a:gd name="T97" fmla="*/ 14 h 39"/>
                <a:gd name="T98" fmla="*/ 0 w 47"/>
                <a:gd name="T99" fmla="*/ 15 h 39"/>
                <a:gd name="T100" fmla="*/ 2 w 47"/>
                <a:gd name="T101" fmla="*/ 23 h 39"/>
                <a:gd name="T102" fmla="*/ 0 w 47"/>
                <a:gd name="T103" fmla="*/ 22 h 39"/>
                <a:gd name="T104" fmla="*/ 1 w 47"/>
                <a:gd name="T105" fmla="*/ 27 h 39"/>
                <a:gd name="T106" fmla="*/ 4 w 47"/>
                <a:gd name="T10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39">
                  <a:moveTo>
                    <a:pt x="2" y="14"/>
                  </a:moveTo>
                  <a:cubicBezTo>
                    <a:pt x="1" y="13"/>
                    <a:pt x="2" y="13"/>
                    <a:pt x="1" y="13"/>
                  </a:cubicBezTo>
                  <a:cubicBezTo>
                    <a:pt x="1" y="13"/>
                    <a:pt x="1" y="13"/>
                    <a:pt x="1" y="12"/>
                  </a:cubicBezTo>
                  <a:cubicBezTo>
                    <a:pt x="1" y="12"/>
                    <a:pt x="2" y="11"/>
                    <a:pt x="2" y="10"/>
                  </a:cubicBezTo>
                  <a:cubicBezTo>
                    <a:pt x="2" y="10"/>
                    <a:pt x="3" y="9"/>
                    <a:pt x="3" y="8"/>
                  </a:cubicBezTo>
                  <a:cubicBezTo>
                    <a:pt x="4" y="8"/>
                    <a:pt x="4" y="9"/>
                    <a:pt x="5" y="8"/>
                  </a:cubicBezTo>
                  <a:cubicBezTo>
                    <a:pt x="6" y="8"/>
                    <a:pt x="6" y="8"/>
                    <a:pt x="7" y="8"/>
                  </a:cubicBezTo>
                  <a:cubicBezTo>
                    <a:pt x="8" y="8"/>
                    <a:pt x="9" y="8"/>
                    <a:pt x="10" y="7"/>
                  </a:cubicBezTo>
                  <a:cubicBezTo>
                    <a:pt x="11" y="6"/>
                    <a:pt x="11" y="4"/>
                    <a:pt x="12" y="3"/>
                  </a:cubicBezTo>
                  <a:cubicBezTo>
                    <a:pt x="13" y="2"/>
                    <a:pt x="14" y="2"/>
                    <a:pt x="15" y="2"/>
                  </a:cubicBezTo>
                  <a:cubicBezTo>
                    <a:pt x="15" y="1"/>
                    <a:pt x="16" y="0"/>
                    <a:pt x="17" y="0"/>
                  </a:cubicBezTo>
                  <a:cubicBezTo>
                    <a:pt x="17" y="0"/>
                    <a:pt x="16" y="1"/>
                    <a:pt x="16" y="2"/>
                  </a:cubicBezTo>
                  <a:cubicBezTo>
                    <a:pt x="15" y="2"/>
                    <a:pt x="16" y="3"/>
                    <a:pt x="16" y="4"/>
                  </a:cubicBezTo>
                  <a:cubicBezTo>
                    <a:pt x="16" y="4"/>
                    <a:pt x="16" y="5"/>
                    <a:pt x="16" y="6"/>
                  </a:cubicBezTo>
                  <a:cubicBezTo>
                    <a:pt x="16" y="7"/>
                    <a:pt x="16" y="7"/>
                    <a:pt x="16" y="8"/>
                  </a:cubicBezTo>
                  <a:cubicBezTo>
                    <a:pt x="15" y="8"/>
                    <a:pt x="15" y="10"/>
                    <a:pt x="14" y="10"/>
                  </a:cubicBezTo>
                  <a:cubicBezTo>
                    <a:pt x="14" y="10"/>
                    <a:pt x="14" y="9"/>
                    <a:pt x="14" y="9"/>
                  </a:cubicBezTo>
                  <a:cubicBezTo>
                    <a:pt x="13" y="9"/>
                    <a:pt x="13" y="9"/>
                    <a:pt x="13" y="9"/>
                  </a:cubicBezTo>
                  <a:cubicBezTo>
                    <a:pt x="12" y="9"/>
                    <a:pt x="12" y="8"/>
                    <a:pt x="11" y="8"/>
                  </a:cubicBezTo>
                  <a:cubicBezTo>
                    <a:pt x="11" y="8"/>
                    <a:pt x="11" y="9"/>
                    <a:pt x="11" y="9"/>
                  </a:cubicBezTo>
                  <a:cubicBezTo>
                    <a:pt x="10" y="9"/>
                    <a:pt x="10" y="9"/>
                    <a:pt x="9" y="9"/>
                  </a:cubicBezTo>
                  <a:cubicBezTo>
                    <a:pt x="9" y="9"/>
                    <a:pt x="8" y="10"/>
                    <a:pt x="8" y="10"/>
                  </a:cubicBezTo>
                  <a:cubicBezTo>
                    <a:pt x="7" y="10"/>
                    <a:pt x="7" y="9"/>
                    <a:pt x="7" y="9"/>
                  </a:cubicBezTo>
                  <a:cubicBezTo>
                    <a:pt x="7" y="9"/>
                    <a:pt x="6" y="9"/>
                    <a:pt x="6" y="9"/>
                  </a:cubicBezTo>
                  <a:cubicBezTo>
                    <a:pt x="6" y="10"/>
                    <a:pt x="5" y="10"/>
                    <a:pt x="5" y="10"/>
                  </a:cubicBezTo>
                  <a:cubicBezTo>
                    <a:pt x="4" y="10"/>
                    <a:pt x="4" y="10"/>
                    <a:pt x="3" y="11"/>
                  </a:cubicBezTo>
                  <a:cubicBezTo>
                    <a:pt x="3" y="11"/>
                    <a:pt x="3" y="11"/>
                    <a:pt x="3" y="11"/>
                  </a:cubicBezTo>
                  <a:cubicBezTo>
                    <a:pt x="3" y="12"/>
                    <a:pt x="3" y="12"/>
                    <a:pt x="3" y="12"/>
                  </a:cubicBezTo>
                  <a:cubicBezTo>
                    <a:pt x="3" y="12"/>
                    <a:pt x="2" y="13"/>
                    <a:pt x="2" y="14"/>
                  </a:cubicBezTo>
                  <a:cubicBezTo>
                    <a:pt x="2" y="13"/>
                    <a:pt x="2" y="13"/>
                    <a:pt x="2" y="14"/>
                  </a:cubicBezTo>
                  <a:close/>
                  <a:moveTo>
                    <a:pt x="5" y="11"/>
                  </a:moveTo>
                  <a:cubicBezTo>
                    <a:pt x="5" y="11"/>
                    <a:pt x="4" y="11"/>
                    <a:pt x="4" y="11"/>
                  </a:cubicBezTo>
                  <a:cubicBezTo>
                    <a:pt x="4" y="11"/>
                    <a:pt x="4" y="12"/>
                    <a:pt x="4" y="12"/>
                  </a:cubicBezTo>
                  <a:cubicBezTo>
                    <a:pt x="3" y="12"/>
                    <a:pt x="2" y="13"/>
                    <a:pt x="3" y="13"/>
                  </a:cubicBezTo>
                  <a:cubicBezTo>
                    <a:pt x="4" y="14"/>
                    <a:pt x="5" y="13"/>
                    <a:pt x="5" y="12"/>
                  </a:cubicBezTo>
                  <a:cubicBezTo>
                    <a:pt x="5" y="11"/>
                    <a:pt x="5" y="11"/>
                    <a:pt x="5" y="11"/>
                  </a:cubicBezTo>
                  <a:cubicBezTo>
                    <a:pt x="5" y="11"/>
                    <a:pt x="5" y="11"/>
                    <a:pt x="5" y="10"/>
                  </a:cubicBezTo>
                  <a:cubicBezTo>
                    <a:pt x="5" y="10"/>
                    <a:pt x="5" y="10"/>
                    <a:pt x="5" y="11"/>
                  </a:cubicBezTo>
                  <a:close/>
                  <a:moveTo>
                    <a:pt x="19" y="7"/>
                  </a:moveTo>
                  <a:cubicBezTo>
                    <a:pt x="19" y="7"/>
                    <a:pt x="19" y="7"/>
                    <a:pt x="19" y="7"/>
                  </a:cubicBezTo>
                  <a:cubicBezTo>
                    <a:pt x="20" y="7"/>
                    <a:pt x="20" y="7"/>
                    <a:pt x="20" y="6"/>
                  </a:cubicBezTo>
                  <a:cubicBezTo>
                    <a:pt x="20" y="6"/>
                    <a:pt x="21" y="6"/>
                    <a:pt x="20" y="6"/>
                  </a:cubicBezTo>
                  <a:cubicBezTo>
                    <a:pt x="20" y="6"/>
                    <a:pt x="20" y="6"/>
                    <a:pt x="20" y="5"/>
                  </a:cubicBezTo>
                  <a:cubicBezTo>
                    <a:pt x="19" y="6"/>
                    <a:pt x="18" y="6"/>
                    <a:pt x="19" y="7"/>
                  </a:cubicBezTo>
                  <a:cubicBezTo>
                    <a:pt x="19" y="7"/>
                    <a:pt x="19" y="6"/>
                    <a:pt x="19" y="7"/>
                  </a:cubicBezTo>
                  <a:close/>
                  <a:moveTo>
                    <a:pt x="13" y="32"/>
                  </a:moveTo>
                  <a:cubicBezTo>
                    <a:pt x="14" y="32"/>
                    <a:pt x="14" y="32"/>
                    <a:pt x="14" y="32"/>
                  </a:cubicBezTo>
                  <a:cubicBezTo>
                    <a:pt x="14" y="33"/>
                    <a:pt x="15" y="33"/>
                    <a:pt x="15" y="33"/>
                  </a:cubicBezTo>
                  <a:cubicBezTo>
                    <a:pt x="15" y="33"/>
                    <a:pt x="15" y="33"/>
                    <a:pt x="16" y="33"/>
                  </a:cubicBezTo>
                  <a:cubicBezTo>
                    <a:pt x="16" y="33"/>
                    <a:pt x="17" y="33"/>
                    <a:pt x="17" y="33"/>
                  </a:cubicBezTo>
                  <a:cubicBezTo>
                    <a:pt x="18" y="33"/>
                    <a:pt x="18" y="32"/>
                    <a:pt x="18" y="32"/>
                  </a:cubicBezTo>
                  <a:cubicBezTo>
                    <a:pt x="18" y="31"/>
                    <a:pt x="18" y="30"/>
                    <a:pt x="18" y="29"/>
                  </a:cubicBezTo>
                  <a:cubicBezTo>
                    <a:pt x="17" y="29"/>
                    <a:pt x="17" y="29"/>
                    <a:pt x="17" y="29"/>
                  </a:cubicBezTo>
                  <a:cubicBezTo>
                    <a:pt x="16" y="29"/>
                    <a:pt x="16" y="29"/>
                    <a:pt x="16" y="29"/>
                  </a:cubicBezTo>
                  <a:cubicBezTo>
                    <a:pt x="15" y="28"/>
                    <a:pt x="16" y="28"/>
                    <a:pt x="16" y="28"/>
                  </a:cubicBezTo>
                  <a:cubicBezTo>
                    <a:pt x="16" y="27"/>
                    <a:pt x="16" y="27"/>
                    <a:pt x="15" y="27"/>
                  </a:cubicBezTo>
                  <a:cubicBezTo>
                    <a:pt x="15" y="26"/>
                    <a:pt x="14" y="27"/>
                    <a:pt x="14" y="27"/>
                  </a:cubicBezTo>
                  <a:cubicBezTo>
                    <a:pt x="13" y="27"/>
                    <a:pt x="12" y="28"/>
                    <a:pt x="12" y="28"/>
                  </a:cubicBezTo>
                  <a:cubicBezTo>
                    <a:pt x="12" y="28"/>
                    <a:pt x="12" y="27"/>
                    <a:pt x="11" y="27"/>
                  </a:cubicBezTo>
                  <a:cubicBezTo>
                    <a:pt x="11" y="27"/>
                    <a:pt x="11" y="28"/>
                    <a:pt x="11" y="29"/>
                  </a:cubicBezTo>
                  <a:cubicBezTo>
                    <a:pt x="11" y="29"/>
                    <a:pt x="11" y="29"/>
                    <a:pt x="12" y="30"/>
                  </a:cubicBezTo>
                  <a:cubicBezTo>
                    <a:pt x="12" y="30"/>
                    <a:pt x="12" y="30"/>
                    <a:pt x="12" y="30"/>
                  </a:cubicBezTo>
                  <a:cubicBezTo>
                    <a:pt x="12" y="31"/>
                    <a:pt x="12" y="31"/>
                    <a:pt x="12" y="31"/>
                  </a:cubicBezTo>
                  <a:cubicBezTo>
                    <a:pt x="12" y="31"/>
                    <a:pt x="13" y="31"/>
                    <a:pt x="13" y="32"/>
                  </a:cubicBezTo>
                  <a:cubicBezTo>
                    <a:pt x="13" y="32"/>
                    <a:pt x="13" y="32"/>
                    <a:pt x="13" y="32"/>
                  </a:cubicBezTo>
                  <a:close/>
                  <a:moveTo>
                    <a:pt x="22" y="31"/>
                  </a:moveTo>
                  <a:cubicBezTo>
                    <a:pt x="23" y="31"/>
                    <a:pt x="23" y="32"/>
                    <a:pt x="24" y="32"/>
                  </a:cubicBezTo>
                  <a:cubicBezTo>
                    <a:pt x="24" y="31"/>
                    <a:pt x="24" y="31"/>
                    <a:pt x="24" y="32"/>
                  </a:cubicBezTo>
                  <a:cubicBezTo>
                    <a:pt x="24" y="32"/>
                    <a:pt x="25" y="32"/>
                    <a:pt x="25" y="32"/>
                  </a:cubicBezTo>
                  <a:cubicBezTo>
                    <a:pt x="24" y="32"/>
                    <a:pt x="24" y="33"/>
                    <a:pt x="24" y="33"/>
                  </a:cubicBezTo>
                  <a:cubicBezTo>
                    <a:pt x="24" y="33"/>
                    <a:pt x="25" y="34"/>
                    <a:pt x="25" y="34"/>
                  </a:cubicBezTo>
                  <a:cubicBezTo>
                    <a:pt x="26" y="34"/>
                    <a:pt x="27" y="34"/>
                    <a:pt x="27" y="34"/>
                  </a:cubicBezTo>
                  <a:cubicBezTo>
                    <a:pt x="27" y="34"/>
                    <a:pt x="27" y="33"/>
                    <a:pt x="27" y="32"/>
                  </a:cubicBezTo>
                  <a:cubicBezTo>
                    <a:pt x="27" y="32"/>
                    <a:pt x="26" y="32"/>
                    <a:pt x="27" y="32"/>
                  </a:cubicBezTo>
                  <a:cubicBezTo>
                    <a:pt x="27" y="31"/>
                    <a:pt x="27" y="31"/>
                    <a:pt x="28" y="31"/>
                  </a:cubicBezTo>
                  <a:cubicBezTo>
                    <a:pt x="28" y="31"/>
                    <a:pt x="30" y="31"/>
                    <a:pt x="29" y="29"/>
                  </a:cubicBezTo>
                  <a:cubicBezTo>
                    <a:pt x="29" y="29"/>
                    <a:pt x="28" y="29"/>
                    <a:pt x="28" y="29"/>
                  </a:cubicBezTo>
                  <a:cubicBezTo>
                    <a:pt x="27" y="28"/>
                    <a:pt x="28" y="28"/>
                    <a:pt x="28" y="27"/>
                  </a:cubicBezTo>
                  <a:cubicBezTo>
                    <a:pt x="29" y="27"/>
                    <a:pt x="29" y="26"/>
                    <a:pt x="29" y="26"/>
                  </a:cubicBezTo>
                  <a:cubicBezTo>
                    <a:pt x="30" y="26"/>
                    <a:pt x="30" y="25"/>
                    <a:pt x="30" y="25"/>
                  </a:cubicBezTo>
                  <a:cubicBezTo>
                    <a:pt x="30" y="24"/>
                    <a:pt x="30" y="23"/>
                    <a:pt x="30" y="23"/>
                  </a:cubicBezTo>
                  <a:cubicBezTo>
                    <a:pt x="30" y="22"/>
                    <a:pt x="31" y="22"/>
                    <a:pt x="30" y="21"/>
                  </a:cubicBezTo>
                  <a:cubicBezTo>
                    <a:pt x="30" y="21"/>
                    <a:pt x="29" y="21"/>
                    <a:pt x="29" y="20"/>
                  </a:cubicBezTo>
                  <a:cubicBezTo>
                    <a:pt x="28" y="20"/>
                    <a:pt x="27" y="21"/>
                    <a:pt x="27" y="21"/>
                  </a:cubicBezTo>
                  <a:cubicBezTo>
                    <a:pt x="26" y="22"/>
                    <a:pt x="25" y="22"/>
                    <a:pt x="25" y="23"/>
                  </a:cubicBezTo>
                  <a:cubicBezTo>
                    <a:pt x="25" y="23"/>
                    <a:pt x="26" y="23"/>
                    <a:pt x="26" y="24"/>
                  </a:cubicBezTo>
                  <a:cubicBezTo>
                    <a:pt x="26" y="24"/>
                    <a:pt x="26" y="24"/>
                    <a:pt x="25" y="24"/>
                  </a:cubicBezTo>
                  <a:cubicBezTo>
                    <a:pt x="25" y="25"/>
                    <a:pt x="25" y="25"/>
                    <a:pt x="25" y="25"/>
                  </a:cubicBezTo>
                  <a:cubicBezTo>
                    <a:pt x="25" y="26"/>
                    <a:pt x="25" y="26"/>
                    <a:pt x="25" y="26"/>
                  </a:cubicBezTo>
                  <a:cubicBezTo>
                    <a:pt x="24" y="25"/>
                    <a:pt x="24" y="25"/>
                    <a:pt x="24" y="25"/>
                  </a:cubicBezTo>
                  <a:cubicBezTo>
                    <a:pt x="24" y="25"/>
                    <a:pt x="25" y="25"/>
                    <a:pt x="25" y="24"/>
                  </a:cubicBezTo>
                  <a:cubicBezTo>
                    <a:pt x="24" y="24"/>
                    <a:pt x="24" y="25"/>
                    <a:pt x="24" y="24"/>
                  </a:cubicBezTo>
                  <a:cubicBezTo>
                    <a:pt x="24" y="24"/>
                    <a:pt x="24" y="24"/>
                    <a:pt x="24" y="24"/>
                  </a:cubicBezTo>
                  <a:cubicBezTo>
                    <a:pt x="24" y="24"/>
                    <a:pt x="24" y="23"/>
                    <a:pt x="24" y="23"/>
                  </a:cubicBezTo>
                  <a:cubicBezTo>
                    <a:pt x="24" y="23"/>
                    <a:pt x="25" y="23"/>
                    <a:pt x="25" y="22"/>
                  </a:cubicBezTo>
                  <a:cubicBezTo>
                    <a:pt x="24" y="22"/>
                    <a:pt x="23" y="22"/>
                    <a:pt x="23" y="22"/>
                  </a:cubicBezTo>
                  <a:cubicBezTo>
                    <a:pt x="22" y="22"/>
                    <a:pt x="21" y="22"/>
                    <a:pt x="21" y="22"/>
                  </a:cubicBezTo>
                  <a:cubicBezTo>
                    <a:pt x="21" y="23"/>
                    <a:pt x="24" y="22"/>
                    <a:pt x="22" y="24"/>
                  </a:cubicBezTo>
                  <a:cubicBezTo>
                    <a:pt x="22" y="24"/>
                    <a:pt x="22" y="24"/>
                    <a:pt x="22" y="24"/>
                  </a:cubicBezTo>
                  <a:cubicBezTo>
                    <a:pt x="22" y="24"/>
                    <a:pt x="22" y="25"/>
                    <a:pt x="22" y="25"/>
                  </a:cubicBezTo>
                  <a:cubicBezTo>
                    <a:pt x="22" y="25"/>
                    <a:pt x="22" y="25"/>
                    <a:pt x="21" y="25"/>
                  </a:cubicBezTo>
                  <a:cubicBezTo>
                    <a:pt x="21" y="25"/>
                    <a:pt x="21" y="25"/>
                    <a:pt x="21" y="25"/>
                  </a:cubicBezTo>
                  <a:cubicBezTo>
                    <a:pt x="20" y="26"/>
                    <a:pt x="20" y="25"/>
                    <a:pt x="20" y="25"/>
                  </a:cubicBezTo>
                  <a:cubicBezTo>
                    <a:pt x="20" y="25"/>
                    <a:pt x="19" y="25"/>
                    <a:pt x="19" y="25"/>
                  </a:cubicBezTo>
                  <a:cubicBezTo>
                    <a:pt x="19" y="26"/>
                    <a:pt x="19" y="26"/>
                    <a:pt x="19" y="26"/>
                  </a:cubicBezTo>
                  <a:cubicBezTo>
                    <a:pt x="19" y="26"/>
                    <a:pt x="19" y="26"/>
                    <a:pt x="20" y="26"/>
                  </a:cubicBezTo>
                  <a:cubicBezTo>
                    <a:pt x="20" y="26"/>
                    <a:pt x="20" y="27"/>
                    <a:pt x="20" y="27"/>
                  </a:cubicBezTo>
                  <a:cubicBezTo>
                    <a:pt x="20" y="27"/>
                    <a:pt x="20" y="27"/>
                    <a:pt x="20" y="27"/>
                  </a:cubicBezTo>
                  <a:cubicBezTo>
                    <a:pt x="20" y="28"/>
                    <a:pt x="20" y="27"/>
                    <a:pt x="20" y="28"/>
                  </a:cubicBezTo>
                  <a:cubicBezTo>
                    <a:pt x="20" y="28"/>
                    <a:pt x="21" y="28"/>
                    <a:pt x="21" y="29"/>
                  </a:cubicBezTo>
                  <a:cubicBezTo>
                    <a:pt x="21" y="29"/>
                    <a:pt x="20" y="29"/>
                    <a:pt x="20" y="30"/>
                  </a:cubicBezTo>
                  <a:cubicBezTo>
                    <a:pt x="21" y="30"/>
                    <a:pt x="21" y="31"/>
                    <a:pt x="21" y="31"/>
                  </a:cubicBezTo>
                  <a:cubicBezTo>
                    <a:pt x="22" y="31"/>
                    <a:pt x="22" y="31"/>
                    <a:pt x="22" y="31"/>
                  </a:cubicBezTo>
                  <a:close/>
                  <a:moveTo>
                    <a:pt x="19" y="33"/>
                  </a:moveTo>
                  <a:cubicBezTo>
                    <a:pt x="19" y="33"/>
                    <a:pt x="19" y="33"/>
                    <a:pt x="19" y="33"/>
                  </a:cubicBezTo>
                  <a:cubicBezTo>
                    <a:pt x="19" y="33"/>
                    <a:pt x="18" y="34"/>
                    <a:pt x="18" y="34"/>
                  </a:cubicBezTo>
                  <a:cubicBezTo>
                    <a:pt x="17" y="35"/>
                    <a:pt x="17" y="35"/>
                    <a:pt x="17" y="36"/>
                  </a:cubicBezTo>
                  <a:cubicBezTo>
                    <a:pt x="17" y="37"/>
                    <a:pt x="17" y="37"/>
                    <a:pt x="18" y="36"/>
                  </a:cubicBezTo>
                  <a:cubicBezTo>
                    <a:pt x="18" y="35"/>
                    <a:pt x="19" y="34"/>
                    <a:pt x="19" y="34"/>
                  </a:cubicBezTo>
                  <a:cubicBezTo>
                    <a:pt x="19" y="34"/>
                    <a:pt x="19" y="34"/>
                    <a:pt x="19" y="33"/>
                  </a:cubicBezTo>
                  <a:close/>
                  <a:moveTo>
                    <a:pt x="12" y="34"/>
                  </a:moveTo>
                  <a:cubicBezTo>
                    <a:pt x="12" y="35"/>
                    <a:pt x="11" y="35"/>
                    <a:pt x="12" y="35"/>
                  </a:cubicBezTo>
                  <a:cubicBezTo>
                    <a:pt x="12" y="35"/>
                    <a:pt x="13" y="35"/>
                    <a:pt x="13" y="35"/>
                  </a:cubicBezTo>
                  <a:cubicBezTo>
                    <a:pt x="13" y="34"/>
                    <a:pt x="12" y="33"/>
                    <a:pt x="11" y="33"/>
                  </a:cubicBezTo>
                  <a:cubicBezTo>
                    <a:pt x="11" y="33"/>
                    <a:pt x="11" y="32"/>
                    <a:pt x="10" y="33"/>
                  </a:cubicBezTo>
                  <a:cubicBezTo>
                    <a:pt x="10" y="33"/>
                    <a:pt x="11" y="34"/>
                    <a:pt x="12" y="34"/>
                  </a:cubicBezTo>
                  <a:cubicBezTo>
                    <a:pt x="12" y="35"/>
                    <a:pt x="11" y="34"/>
                    <a:pt x="12" y="34"/>
                  </a:cubicBezTo>
                  <a:close/>
                  <a:moveTo>
                    <a:pt x="14" y="35"/>
                  </a:moveTo>
                  <a:cubicBezTo>
                    <a:pt x="14" y="35"/>
                    <a:pt x="15" y="35"/>
                    <a:pt x="15" y="35"/>
                  </a:cubicBezTo>
                  <a:cubicBezTo>
                    <a:pt x="15" y="36"/>
                    <a:pt x="16" y="36"/>
                    <a:pt x="16" y="36"/>
                  </a:cubicBezTo>
                  <a:cubicBezTo>
                    <a:pt x="16" y="35"/>
                    <a:pt x="14" y="34"/>
                    <a:pt x="14" y="35"/>
                  </a:cubicBezTo>
                  <a:cubicBezTo>
                    <a:pt x="14" y="35"/>
                    <a:pt x="14" y="34"/>
                    <a:pt x="14" y="35"/>
                  </a:cubicBezTo>
                  <a:close/>
                  <a:moveTo>
                    <a:pt x="16" y="24"/>
                  </a:moveTo>
                  <a:cubicBezTo>
                    <a:pt x="16" y="25"/>
                    <a:pt x="17" y="25"/>
                    <a:pt x="17" y="24"/>
                  </a:cubicBezTo>
                  <a:cubicBezTo>
                    <a:pt x="17" y="24"/>
                    <a:pt x="17" y="24"/>
                    <a:pt x="17" y="23"/>
                  </a:cubicBezTo>
                  <a:cubicBezTo>
                    <a:pt x="17" y="23"/>
                    <a:pt x="16" y="22"/>
                    <a:pt x="16" y="22"/>
                  </a:cubicBezTo>
                  <a:cubicBezTo>
                    <a:pt x="16" y="22"/>
                    <a:pt x="16" y="23"/>
                    <a:pt x="16" y="24"/>
                  </a:cubicBezTo>
                  <a:cubicBezTo>
                    <a:pt x="16" y="24"/>
                    <a:pt x="16" y="23"/>
                    <a:pt x="16" y="24"/>
                  </a:cubicBezTo>
                  <a:close/>
                  <a:moveTo>
                    <a:pt x="17" y="27"/>
                  </a:moveTo>
                  <a:cubicBezTo>
                    <a:pt x="17" y="27"/>
                    <a:pt x="16" y="29"/>
                    <a:pt x="17" y="28"/>
                  </a:cubicBezTo>
                  <a:cubicBezTo>
                    <a:pt x="18" y="28"/>
                    <a:pt x="18" y="27"/>
                    <a:pt x="17" y="27"/>
                  </a:cubicBezTo>
                  <a:cubicBezTo>
                    <a:pt x="17" y="27"/>
                    <a:pt x="17" y="27"/>
                    <a:pt x="17" y="27"/>
                  </a:cubicBezTo>
                  <a:close/>
                  <a:moveTo>
                    <a:pt x="27" y="35"/>
                  </a:moveTo>
                  <a:cubicBezTo>
                    <a:pt x="28" y="36"/>
                    <a:pt x="28" y="34"/>
                    <a:pt x="29" y="34"/>
                  </a:cubicBezTo>
                  <a:cubicBezTo>
                    <a:pt x="29" y="34"/>
                    <a:pt x="30" y="35"/>
                    <a:pt x="30" y="34"/>
                  </a:cubicBezTo>
                  <a:cubicBezTo>
                    <a:pt x="29" y="33"/>
                    <a:pt x="28" y="33"/>
                    <a:pt x="28" y="33"/>
                  </a:cubicBezTo>
                  <a:cubicBezTo>
                    <a:pt x="28" y="33"/>
                    <a:pt x="28" y="34"/>
                    <a:pt x="28" y="34"/>
                  </a:cubicBezTo>
                  <a:cubicBezTo>
                    <a:pt x="27" y="34"/>
                    <a:pt x="27" y="34"/>
                    <a:pt x="27" y="35"/>
                  </a:cubicBezTo>
                  <a:cubicBezTo>
                    <a:pt x="27" y="35"/>
                    <a:pt x="27" y="34"/>
                    <a:pt x="27" y="35"/>
                  </a:cubicBezTo>
                  <a:close/>
                  <a:moveTo>
                    <a:pt x="24" y="35"/>
                  </a:moveTo>
                  <a:cubicBezTo>
                    <a:pt x="24" y="35"/>
                    <a:pt x="25" y="36"/>
                    <a:pt x="25" y="37"/>
                  </a:cubicBezTo>
                  <a:cubicBezTo>
                    <a:pt x="25" y="37"/>
                    <a:pt x="25" y="38"/>
                    <a:pt x="25" y="38"/>
                  </a:cubicBezTo>
                  <a:cubicBezTo>
                    <a:pt x="25" y="38"/>
                    <a:pt x="25" y="39"/>
                    <a:pt x="26" y="39"/>
                  </a:cubicBezTo>
                  <a:cubicBezTo>
                    <a:pt x="26" y="39"/>
                    <a:pt x="26" y="37"/>
                    <a:pt x="26" y="37"/>
                  </a:cubicBezTo>
                  <a:cubicBezTo>
                    <a:pt x="26" y="37"/>
                    <a:pt x="27" y="36"/>
                    <a:pt x="27" y="36"/>
                  </a:cubicBezTo>
                  <a:cubicBezTo>
                    <a:pt x="27" y="35"/>
                    <a:pt x="26" y="35"/>
                    <a:pt x="26" y="35"/>
                  </a:cubicBezTo>
                  <a:cubicBezTo>
                    <a:pt x="25" y="35"/>
                    <a:pt x="25" y="34"/>
                    <a:pt x="25" y="34"/>
                  </a:cubicBezTo>
                  <a:cubicBezTo>
                    <a:pt x="24" y="34"/>
                    <a:pt x="24" y="34"/>
                    <a:pt x="24" y="35"/>
                  </a:cubicBezTo>
                  <a:close/>
                  <a:moveTo>
                    <a:pt x="21" y="34"/>
                  </a:moveTo>
                  <a:cubicBezTo>
                    <a:pt x="20" y="34"/>
                    <a:pt x="20" y="34"/>
                    <a:pt x="20" y="35"/>
                  </a:cubicBezTo>
                  <a:cubicBezTo>
                    <a:pt x="19" y="35"/>
                    <a:pt x="20" y="35"/>
                    <a:pt x="20" y="35"/>
                  </a:cubicBezTo>
                  <a:cubicBezTo>
                    <a:pt x="20" y="36"/>
                    <a:pt x="20" y="36"/>
                    <a:pt x="20" y="36"/>
                  </a:cubicBezTo>
                  <a:cubicBezTo>
                    <a:pt x="20" y="36"/>
                    <a:pt x="19" y="36"/>
                    <a:pt x="20" y="37"/>
                  </a:cubicBezTo>
                  <a:cubicBezTo>
                    <a:pt x="20" y="37"/>
                    <a:pt x="20" y="37"/>
                    <a:pt x="21" y="37"/>
                  </a:cubicBezTo>
                  <a:cubicBezTo>
                    <a:pt x="21" y="37"/>
                    <a:pt x="21" y="37"/>
                    <a:pt x="22" y="38"/>
                  </a:cubicBezTo>
                  <a:cubicBezTo>
                    <a:pt x="22" y="38"/>
                    <a:pt x="22" y="38"/>
                    <a:pt x="22" y="38"/>
                  </a:cubicBezTo>
                  <a:cubicBezTo>
                    <a:pt x="23" y="38"/>
                    <a:pt x="23" y="38"/>
                    <a:pt x="23" y="38"/>
                  </a:cubicBezTo>
                  <a:cubicBezTo>
                    <a:pt x="24" y="38"/>
                    <a:pt x="25" y="38"/>
                    <a:pt x="25" y="37"/>
                  </a:cubicBezTo>
                  <a:cubicBezTo>
                    <a:pt x="25" y="37"/>
                    <a:pt x="24" y="35"/>
                    <a:pt x="24" y="35"/>
                  </a:cubicBezTo>
                  <a:cubicBezTo>
                    <a:pt x="23" y="35"/>
                    <a:pt x="23" y="36"/>
                    <a:pt x="23" y="36"/>
                  </a:cubicBezTo>
                  <a:cubicBezTo>
                    <a:pt x="22" y="36"/>
                    <a:pt x="22" y="35"/>
                    <a:pt x="22" y="35"/>
                  </a:cubicBezTo>
                  <a:cubicBezTo>
                    <a:pt x="22" y="35"/>
                    <a:pt x="21" y="35"/>
                    <a:pt x="21" y="34"/>
                  </a:cubicBezTo>
                  <a:cubicBezTo>
                    <a:pt x="21" y="34"/>
                    <a:pt x="21" y="34"/>
                    <a:pt x="21" y="34"/>
                  </a:cubicBezTo>
                  <a:close/>
                  <a:moveTo>
                    <a:pt x="44" y="33"/>
                  </a:moveTo>
                  <a:cubicBezTo>
                    <a:pt x="45" y="33"/>
                    <a:pt x="45" y="33"/>
                    <a:pt x="46" y="33"/>
                  </a:cubicBezTo>
                  <a:cubicBezTo>
                    <a:pt x="46" y="33"/>
                    <a:pt x="46" y="34"/>
                    <a:pt x="47" y="34"/>
                  </a:cubicBezTo>
                  <a:cubicBezTo>
                    <a:pt x="47" y="34"/>
                    <a:pt x="47" y="33"/>
                    <a:pt x="47" y="33"/>
                  </a:cubicBezTo>
                  <a:cubicBezTo>
                    <a:pt x="47" y="33"/>
                    <a:pt x="47" y="32"/>
                    <a:pt x="47" y="32"/>
                  </a:cubicBezTo>
                  <a:cubicBezTo>
                    <a:pt x="47" y="32"/>
                    <a:pt x="46" y="31"/>
                    <a:pt x="46" y="31"/>
                  </a:cubicBezTo>
                  <a:cubicBezTo>
                    <a:pt x="46" y="31"/>
                    <a:pt x="45" y="30"/>
                    <a:pt x="45" y="30"/>
                  </a:cubicBezTo>
                  <a:cubicBezTo>
                    <a:pt x="45" y="30"/>
                    <a:pt x="44" y="31"/>
                    <a:pt x="44" y="31"/>
                  </a:cubicBezTo>
                  <a:cubicBezTo>
                    <a:pt x="44" y="31"/>
                    <a:pt x="44" y="31"/>
                    <a:pt x="44" y="32"/>
                  </a:cubicBezTo>
                  <a:cubicBezTo>
                    <a:pt x="44" y="32"/>
                    <a:pt x="44" y="32"/>
                    <a:pt x="44" y="32"/>
                  </a:cubicBezTo>
                  <a:cubicBezTo>
                    <a:pt x="44" y="32"/>
                    <a:pt x="44" y="33"/>
                    <a:pt x="44" y="33"/>
                  </a:cubicBezTo>
                  <a:close/>
                  <a:moveTo>
                    <a:pt x="6" y="35"/>
                  </a:moveTo>
                  <a:cubicBezTo>
                    <a:pt x="6" y="35"/>
                    <a:pt x="7" y="35"/>
                    <a:pt x="7" y="36"/>
                  </a:cubicBezTo>
                  <a:cubicBezTo>
                    <a:pt x="7" y="36"/>
                    <a:pt x="7" y="36"/>
                    <a:pt x="7" y="36"/>
                  </a:cubicBezTo>
                  <a:cubicBezTo>
                    <a:pt x="8" y="36"/>
                    <a:pt x="9" y="36"/>
                    <a:pt x="9" y="36"/>
                  </a:cubicBezTo>
                  <a:cubicBezTo>
                    <a:pt x="9" y="36"/>
                    <a:pt x="10" y="35"/>
                    <a:pt x="10" y="35"/>
                  </a:cubicBezTo>
                  <a:cubicBezTo>
                    <a:pt x="10" y="35"/>
                    <a:pt x="10" y="35"/>
                    <a:pt x="10" y="35"/>
                  </a:cubicBezTo>
                  <a:cubicBezTo>
                    <a:pt x="11" y="35"/>
                    <a:pt x="10" y="35"/>
                    <a:pt x="11" y="35"/>
                  </a:cubicBezTo>
                  <a:cubicBezTo>
                    <a:pt x="11" y="35"/>
                    <a:pt x="11" y="34"/>
                    <a:pt x="11" y="34"/>
                  </a:cubicBezTo>
                  <a:cubicBezTo>
                    <a:pt x="11" y="33"/>
                    <a:pt x="10" y="33"/>
                    <a:pt x="9" y="33"/>
                  </a:cubicBezTo>
                  <a:cubicBezTo>
                    <a:pt x="9" y="33"/>
                    <a:pt x="10" y="32"/>
                    <a:pt x="9" y="32"/>
                  </a:cubicBezTo>
                  <a:cubicBezTo>
                    <a:pt x="9" y="31"/>
                    <a:pt x="10" y="32"/>
                    <a:pt x="11" y="31"/>
                  </a:cubicBezTo>
                  <a:cubicBezTo>
                    <a:pt x="11" y="31"/>
                    <a:pt x="10" y="30"/>
                    <a:pt x="10" y="30"/>
                  </a:cubicBezTo>
                  <a:cubicBezTo>
                    <a:pt x="10" y="30"/>
                    <a:pt x="10" y="29"/>
                    <a:pt x="10" y="29"/>
                  </a:cubicBezTo>
                  <a:cubicBezTo>
                    <a:pt x="10" y="29"/>
                    <a:pt x="10" y="29"/>
                    <a:pt x="10" y="29"/>
                  </a:cubicBezTo>
                  <a:cubicBezTo>
                    <a:pt x="10" y="28"/>
                    <a:pt x="10" y="28"/>
                    <a:pt x="10" y="28"/>
                  </a:cubicBezTo>
                  <a:cubicBezTo>
                    <a:pt x="9" y="28"/>
                    <a:pt x="9" y="28"/>
                    <a:pt x="9" y="28"/>
                  </a:cubicBezTo>
                  <a:cubicBezTo>
                    <a:pt x="10" y="28"/>
                    <a:pt x="10" y="28"/>
                    <a:pt x="11" y="27"/>
                  </a:cubicBezTo>
                  <a:cubicBezTo>
                    <a:pt x="11" y="27"/>
                    <a:pt x="11" y="27"/>
                    <a:pt x="12" y="27"/>
                  </a:cubicBezTo>
                  <a:cubicBezTo>
                    <a:pt x="12" y="26"/>
                    <a:pt x="10" y="26"/>
                    <a:pt x="10" y="26"/>
                  </a:cubicBezTo>
                  <a:cubicBezTo>
                    <a:pt x="10" y="25"/>
                    <a:pt x="11" y="26"/>
                    <a:pt x="11" y="26"/>
                  </a:cubicBezTo>
                  <a:cubicBezTo>
                    <a:pt x="11" y="26"/>
                    <a:pt x="12" y="26"/>
                    <a:pt x="12" y="25"/>
                  </a:cubicBezTo>
                  <a:cubicBezTo>
                    <a:pt x="12" y="25"/>
                    <a:pt x="13" y="25"/>
                    <a:pt x="13" y="25"/>
                  </a:cubicBezTo>
                  <a:cubicBezTo>
                    <a:pt x="13" y="25"/>
                    <a:pt x="13" y="24"/>
                    <a:pt x="13" y="24"/>
                  </a:cubicBezTo>
                  <a:cubicBezTo>
                    <a:pt x="13" y="24"/>
                    <a:pt x="12" y="24"/>
                    <a:pt x="12" y="24"/>
                  </a:cubicBezTo>
                  <a:cubicBezTo>
                    <a:pt x="13" y="24"/>
                    <a:pt x="13" y="23"/>
                    <a:pt x="14" y="24"/>
                  </a:cubicBezTo>
                  <a:cubicBezTo>
                    <a:pt x="14" y="24"/>
                    <a:pt x="14" y="22"/>
                    <a:pt x="14" y="22"/>
                  </a:cubicBezTo>
                  <a:cubicBezTo>
                    <a:pt x="14" y="21"/>
                    <a:pt x="14" y="20"/>
                    <a:pt x="15" y="19"/>
                  </a:cubicBezTo>
                  <a:cubicBezTo>
                    <a:pt x="15" y="19"/>
                    <a:pt x="15" y="18"/>
                    <a:pt x="16" y="19"/>
                  </a:cubicBezTo>
                  <a:cubicBezTo>
                    <a:pt x="16" y="19"/>
                    <a:pt x="15" y="19"/>
                    <a:pt x="15" y="20"/>
                  </a:cubicBezTo>
                  <a:cubicBezTo>
                    <a:pt x="16" y="20"/>
                    <a:pt x="16" y="20"/>
                    <a:pt x="16" y="20"/>
                  </a:cubicBezTo>
                  <a:cubicBezTo>
                    <a:pt x="16" y="22"/>
                    <a:pt x="16" y="19"/>
                    <a:pt x="17" y="19"/>
                  </a:cubicBezTo>
                  <a:cubicBezTo>
                    <a:pt x="17" y="19"/>
                    <a:pt x="17" y="19"/>
                    <a:pt x="17" y="20"/>
                  </a:cubicBezTo>
                  <a:cubicBezTo>
                    <a:pt x="18" y="20"/>
                    <a:pt x="18" y="20"/>
                    <a:pt x="18" y="20"/>
                  </a:cubicBezTo>
                  <a:cubicBezTo>
                    <a:pt x="18" y="19"/>
                    <a:pt x="19" y="18"/>
                    <a:pt x="19" y="17"/>
                  </a:cubicBezTo>
                  <a:cubicBezTo>
                    <a:pt x="19" y="16"/>
                    <a:pt x="18" y="16"/>
                    <a:pt x="17" y="16"/>
                  </a:cubicBezTo>
                  <a:cubicBezTo>
                    <a:pt x="17" y="16"/>
                    <a:pt x="16" y="16"/>
                    <a:pt x="16" y="16"/>
                  </a:cubicBezTo>
                  <a:cubicBezTo>
                    <a:pt x="16" y="16"/>
                    <a:pt x="16" y="16"/>
                    <a:pt x="15" y="15"/>
                  </a:cubicBezTo>
                  <a:cubicBezTo>
                    <a:pt x="15" y="15"/>
                    <a:pt x="15" y="15"/>
                    <a:pt x="15" y="15"/>
                  </a:cubicBezTo>
                  <a:cubicBezTo>
                    <a:pt x="14" y="15"/>
                    <a:pt x="14" y="16"/>
                    <a:pt x="14" y="16"/>
                  </a:cubicBezTo>
                  <a:cubicBezTo>
                    <a:pt x="14" y="15"/>
                    <a:pt x="16" y="14"/>
                    <a:pt x="15" y="13"/>
                  </a:cubicBezTo>
                  <a:cubicBezTo>
                    <a:pt x="14" y="13"/>
                    <a:pt x="14" y="13"/>
                    <a:pt x="13" y="14"/>
                  </a:cubicBezTo>
                  <a:cubicBezTo>
                    <a:pt x="13" y="14"/>
                    <a:pt x="12" y="14"/>
                    <a:pt x="12" y="14"/>
                  </a:cubicBezTo>
                  <a:cubicBezTo>
                    <a:pt x="12" y="14"/>
                    <a:pt x="13" y="14"/>
                    <a:pt x="13" y="13"/>
                  </a:cubicBezTo>
                  <a:cubicBezTo>
                    <a:pt x="14" y="13"/>
                    <a:pt x="14" y="13"/>
                    <a:pt x="15" y="13"/>
                  </a:cubicBezTo>
                  <a:cubicBezTo>
                    <a:pt x="15" y="12"/>
                    <a:pt x="15" y="11"/>
                    <a:pt x="15" y="10"/>
                  </a:cubicBezTo>
                  <a:cubicBezTo>
                    <a:pt x="14" y="10"/>
                    <a:pt x="14" y="9"/>
                    <a:pt x="13" y="9"/>
                  </a:cubicBezTo>
                  <a:cubicBezTo>
                    <a:pt x="12" y="9"/>
                    <a:pt x="12" y="9"/>
                    <a:pt x="11" y="9"/>
                  </a:cubicBezTo>
                  <a:cubicBezTo>
                    <a:pt x="11" y="9"/>
                    <a:pt x="11" y="10"/>
                    <a:pt x="10" y="10"/>
                  </a:cubicBezTo>
                  <a:cubicBezTo>
                    <a:pt x="10" y="10"/>
                    <a:pt x="10" y="10"/>
                    <a:pt x="10" y="10"/>
                  </a:cubicBezTo>
                  <a:cubicBezTo>
                    <a:pt x="8" y="9"/>
                    <a:pt x="7" y="10"/>
                    <a:pt x="7" y="12"/>
                  </a:cubicBezTo>
                  <a:cubicBezTo>
                    <a:pt x="7" y="13"/>
                    <a:pt x="8" y="13"/>
                    <a:pt x="8" y="14"/>
                  </a:cubicBezTo>
                  <a:cubicBezTo>
                    <a:pt x="8" y="14"/>
                    <a:pt x="8" y="16"/>
                    <a:pt x="8" y="15"/>
                  </a:cubicBezTo>
                  <a:cubicBezTo>
                    <a:pt x="7" y="15"/>
                    <a:pt x="8" y="14"/>
                    <a:pt x="7" y="14"/>
                  </a:cubicBezTo>
                  <a:cubicBezTo>
                    <a:pt x="7" y="14"/>
                    <a:pt x="6" y="16"/>
                    <a:pt x="6" y="15"/>
                  </a:cubicBezTo>
                  <a:cubicBezTo>
                    <a:pt x="6" y="14"/>
                    <a:pt x="7" y="13"/>
                    <a:pt x="7" y="13"/>
                  </a:cubicBezTo>
                  <a:cubicBezTo>
                    <a:pt x="7" y="12"/>
                    <a:pt x="6" y="12"/>
                    <a:pt x="6" y="12"/>
                  </a:cubicBezTo>
                  <a:cubicBezTo>
                    <a:pt x="5" y="13"/>
                    <a:pt x="5" y="13"/>
                    <a:pt x="5" y="14"/>
                  </a:cubicBezTo>
                  <a:cubicBezTo>
                    <a:pt x="4" y="14"/>
                    <a:pt x="4" y="14"/>
                    <a:pt x="4" y="15"/>
                  </a:cubicBezTo>
                  <a:cubicBezTo>
                    <a:pt x="4" y="15"/>
                    <a:pt x="4" y="15"/>
                    <a:pt x="5" y="16"/>
                  </a:cubicBezTo>
                  <a:cubicBezTo>
                    <a:pt x="5" y="16"/>
                    <a:pt x="4" y="16"/>
                    <a:pt x="3" y="16"/>
                  </a:cubicBezTo>
                  <a:cubicBezTo>
                    <a:pt x="3" y="15"/>
                    <a:pt x="3" y="15"/>
                    <a:pt x="3" y="14"/>
                  </a:cubicBezTo>
                  <a:cubicBezTo>
                    <a:pt x="2" y="14"/>
                    <a:pt x="3" y="14"/>
                    <a:pt x="3" y="15"/>
                  </a:cubicBezTo>
                  <a:cubicBezTo>
                    <a:pt x="3" y="15"/>
                    <a:pt x="2" y="15"/>
                    <a:pt x="2" y="15"/>
                  </a:cubicBezTo>
                  <a:cubicBezTo>
                    <a:pt x="2" y="15"/>
                    <a:pt x="1" y="15"/>
                    <a:pt x="1" y="15"/>
                  </a:cubicBezTo>
                  <a:cubicBezTo>
                    <a:pt x="1" y="15"/>
                    <a:pt x="1" y="14"/>
                    <a:pt x="1" y="14"/>
                  </a:cubicBezTo>
                  <a:cubicBezTo>
                    <a:pt x="0" y="14"/>
                    <a:pt x="0" y="15"/>
                    <a:pt x="0" y="15"/>
                  </a:cubicBezTo>
                  <a:cubicBezTo>
                    <a:pt x="0" y="16"/>
                    <a:pt x="0" y="17"/>
                    <a:pt x="0" y="18"/>
                  </a:cubicBezTo>
                  <a:cubicBezTo>
                    <a:pt x="0" y="19"/>
                    <a:pt x="0" y="20"/>
                    <a:pt x="0" y="21"/>
                  </a:cubicBezTo>
                  <a:cubicBezTo>
                    <a:pt x="1" y="21"/>
                    <a:pt x="1" y="21"/>
                    <a:pt x="1" y="21"/>
                  </a:cubicBezTo>
                  <a:cubicBezTo>
                    <a:pt x="1" y="22"/>
                    <a:pt x="1" y="22"/>
                    <a:pt x="1" y="22"/>
                  </a:cubicBezTo>
                  <a:cubicBezTo>
                    <a:pt x="2" y="23"/>
                    <a:pt x="2" y="23"/>
                    <a:pt x="2" y="23"/>
                  </a:cubicBezTo>
                  <a:cubicBezTo>
                    <a:pt x="1" y="24"/>
                    <a:pt x="1" y="24"/>
                    <a:pt x="1" y="24"/>
                  </a:cubicBezTo>
                  <a:cubicBezTo>
                    <a:pt x="1" y="24"/>
                    <a:pt x="1" y="24"/>
                    <a:pt x="1" y="24"/>
                  </a:cubicBezTo>
                  <a:cubicBezTo>
                    <a:pt x="0" y="23"/>
                    <a:pt x="1" y="23"/>
                    <a:pt x="0" y="23"/>
                  </a:cubicBezTo>
                  <a:cubicBezTo>
                    <a:pt x="0" y="22"/>
                    <a:pt x="0" y="21"/>
                    <a:pt x="0" y="21"/>
                  </a:cubicBezTo>
                  <a:cubicBezTo>
                    <a:pt x="0" y="21"/>
                    <a:pt x="0" y="22"/>
                    <a:pt x="0" y="22"/>
                  </a:cubicBezTo>
                  <a:cubicBezTo>
                    <a:pt x="0" y="23"/>
                    <a:pt x="0" y="23"/>
                    <a:pt x="0" y="24"/>
                  </a:cubicBezTo>
                  <a:cubicBezTo>
                    <a:pt x="0" y="24"/>
                    <a:pt x="0" y="25"/>
                    <a:pt x="0" y="26"/>
                  </a:cubicBezTo>
                  <a:cubicBezTo>
                    <a:pt x="0" y="26"/>
                    <a:pt x="0" y="27"/>
                    <a:pt x="0" y="28"/>
                  </a:cubicBezTo>
                  <a:cubicBezTo>
                    <a:pt x="0" y="28"/>
                    <a:pt x="1" y="28"/>
                    <a:pt x="1" y="28"/>
                  </a:cubicBezTo>
                  <a:cubicBezTo>
                    <a:pt x="1" y="28"/>
                    <a:pt x="1" y="27"/>
                    <a:pt x="1" y="27"/>
                  </a:cubicBezTo>
                  <a:cubicBezTo>
                    <a:pt x="1" y="27"/>
                    <a:pt x="1" y="27"/>
                    <a:pt x="2" y="27"/>
                  </a:cubicBezTo>
                  <a:cubicBezTo>
                    <a:pt x="2" y="28"/>
                    <a:pt x="2" y="28"/>
                    <a:pt x="2" y="29"/>
                  </a:cubicBezTo>
                  <a:cubicBezTo>
                    <a:pt x="2" y="29"/>
                    <a:pt x="2" y="29"/>
                    <a:pt x="2" y="30"/>
                  </a:cubicBezTo>
                  <a:cubicBezTo>
                    <a:pt x="2" y="29"/>
                    <a:pt x="2" y="28"/>
                    <a:pt x="3" y="29"/>
                  </a:cubicBezTo>
                  <a:cubicBezTo>
                    <a:pt x="4" y="29"/>
                    <a:pt x="4" y="30"/>
                    <a:pt x="4" y="30"/>
                  </a:cubicBezTo>
                  <a:cubicBezTo>
                    <a:pt x="4" y="31"/>
                    <a:pt x="4" y="32"/>
                    <a:pt x="4" y="33"/>
                  </a:cubicBezTo>
                  <a:cubicBezTo>
                    <a:pt x="4" y="33"/>
                    <a:pt x="4" y="35"/>
                    <a:pt x="4" y="35"/>
                  </a:cubicBezTo>
                  <a:cubicBezTo>
                    <a:pt x="4" y="35"/>
                    <a:pt x="5" y="35"/>
                    <a:pt x="6" y="3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80" name="Freeform 816">
              <a:extLst>
                <a:ext uri="{FF2B5EF4-FFF2-40B4-BE49-F238E27FC236}">
                  <a16:creationId xmlns:a16="http://schemas.microsoft.com/office/drawing/2014/main" id="{81B941E9-FD3D-49D1-81F8-42E10200D085}"/>
                </a:ext>
              </a:extLst>
            </p:cNvPr>
            <p:cNvSpPr>
              <a:spLocks/>
            </p:cNvSpPr>
            <p:nvPr/>
          </p:nvSpPr>
          <p:spPr bwMode="auto">
            <a:xfrm>
              <a:off x="6384855" y="2959987"/>
              <a:ext cx="215817" cy="102733"/>
            </a:xfrm>
            <a:custGeom>
              <a:avLst/>
              <a:gdLst>
                <a:gd name="T0" fmla="*/ 17 w 46"/>
                <a:gd name="T1" fmla="*/ 25 h 27"/>
                <a:gd name="T2" fmla="*/ 19 w 46"/>
                <a:gd name="T3" fmla="*/ 25 h 27"/>
                <a:gd name="T4" fmla="*/ 20 w 46"/>
                <a:gd name="T5" fmla="*/ 22 h 27"/>
                <a:gd name="T6" fmla="*/ 25 w 46"/>
                <a:gd name="T7" fmla="*/ 23 h 27"/>
                <a:gd name="T8" fmla="*/ 28 w 46"/>
                <a:gd name="T9" fmla="*/ 24 h 27"/>
                <a:gd name="T10" fmla="*/ 32 w 46"/>
                <a:gd name="T11" fmla="*/ 24 h 27"/>
                <a:gd name="T12" fmla="*/ 34 w 46"/>
                <a:gd name="T13" fmla="*/ 23 h 27"/>
                <a:gd name="T14" fmla="*/ 40 w 46"/>
                <a:gd name="T15" fmla="*/ 22 h 27"/>
                <a:gd name="T16" fmla="*/ 43 w 46"/>
                <a:gd name="T17" fmla="*/ 18 h 27"/>
                <a:gd name="T18" fmla="*/ 45 w 46"/>
                <a:gd name="T19" fmla="*/ 17 h 27"/>
                <a:gd name="T20" fmla="*/ 45 w 46"/>
                <a:gd name="T21" fmla="*/ 15 h 27"/>
                <a:gd name="T22" fmla="*/ 44 w 46"/>
                <a:gd name="T23" fmla="*/ 12 h 27"/>
                <a:gd name="T24" fmla="*/ 41 w 46"/>
                <a:gd name="T25" fmla="*/ 11 h 27"/>
                <a:gd name="T26" fmla="*/ 39 w 46"/>
                <a:gd name="T27" fmla="*/ 10 h 27"/>
                <a:gd name="T28" fmla="*/ 39 w 46"/>
                <a:gd name="T29" fmla="*/ 8 h 27"/>
                <a:gd name="T30" fmla="*/ 35 w 46"/>
                <a:gd name="T31" fmla="*/ 7 h 27"/>
                <a:gd name="T32" fmla="*/ 33 w 46"/>
                <a:gd name="T33" fmla="*/ 8 h 27"/>
                <a:gd name="T34" fmla="*/ 31 w 46"/>
                <a:gd name="T35" fmla="*/ 10 h 27"/>
                <a:gd name="T36" fmla="*/ 30 w 46"/>
                <a:gd name="T37" fmla="*/ 8 h 27"/>
                <a:gd name="T38" fmla="*/ 30 w 46"/>
                <a:gd name="T39" fmla="*/ 5 h 27"/>
                <a:gd name="T40" fmla="*/ 26 w 46"/>
                <a:gd name="T41" fmla="*/ 4 h 27"/>
                <a:gd name="T42" fmla="*/ 22 w 46"/>
                <a:gd name="T43" fmla="*/ 2 h 27"/>
                <a:gd name="T44" fmla="*/ 19 w 46"/>
                <a:gd name="T45" fmla="*/ 2 h 27"/>
                <a:gd name="T46" fmla="*/ 15 w 46"/>
                <a:gd name="T47" fmla="*/ 0 h 27"/>
                <a:gd name="T48" fmla="*/ 13 w 46"/>
                <a:gd name="T49" fmla="*/ 3 h 27"/>
                <a:gd name="T50" fmla="*/ 9 w 46"/>
                <a:gd name="T51" fmla="*/ 5 h 27"/>
                <a:gd name="T52" fmla="*/ 8 w 46"/>
                <a:gd name="T53" fmla="*/ 6 h 27"/>
                <a:gd name="T54" fmla="*/ 4 w 46"/>
                <a:gd name="T55" fmla="*/ 7 h 27"/>
                <a:gd name="T56" fmla="*/ 2 w 46"/>
                <a:gd name="T57" fmla="*/ 9 h 27"/>
                <a:gd name="T58" fmla="*/ 1 w 46"/>
                <a:gd name="T59" fmla="*/ 10 h 27"/>
                <a:gd name="T60" fmla="*/ 3 w 46"/>
                <a:gd name="T61" fmla="*/ 15 h 27"/>
                <a:gd name="T62" fmla="*/ 5 w 46"/>
                <a:gd name="T63" fmla="*/ 18 h 27"/>
                <a:gd name="T64" fmla="*/ 7 w 46"/>
                <a:gd name="T65" fmla="*/ 20 h 27"/>
                <a:gd name="T66" fmla="*/ 9 w 46"/>
                <a:gd name="T67" fmla="*/ 21 h 27"/>
                <a:gd name="T68" fmla="*/ 12 w 46"/>
                <a:gd name="T69" fmla="*/ 24 h 27"/>
                <a:gd name="T70" fmla="*/ 14 w 46"/>
                <a:gd name="T71"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 h="27">
                  <a:moveTo>
                    <a:pt x="14" y="26"/>
                  </a:moveTo>
                  <a:cubicBezTo>
                    <a:pt x="15" y="27"/>
                    <a:pt x="16" y="25"/>
                    <a:pt x="17" y="25"/>
                  </a:cubicBezTo>
                  <a:cubicBezTo>
                    <a:pt x="17" y="25"/>
                    <a:pt x="17" y="26"/>
                    <a:pt x="18" y="26"/>
                  </a:cubicBezTo>
                  <a:cubicBezTo>
                    <a:pt x="18" y="26"/>
                    <a:pt x="18" y="25"/>
                    <a:pt x="19" y="25"/>
                  </a:cubicBezTo>
                  <a:cubicBezTo>
                    <a:pt x="19" y="24"/>
                    <a:pt x="20" y="24"/>
                    <a:pt x="20" y="23"/>
                  </a:cubicBezTo>
                  <a:cubicBezTo>
                    <a:pt x="20" y="22"/>
                    <a:pt x="20" y="22"/>
                    <a:pt x="20" y="22"/>
                  </a:cubicBezTo>
                  <a:cubicBezTo>
                    <a:pt x="21" y="22"/>
                    <a:pt x="21" y="22"/>
                    <a:pt x="21" y="22"/>
                  </a:cubicBezTo>
                  <a:cubicBezTo>
                    <a:pt x="23" y="22"/>
                    <a:pt x="24" y="23"/>
                    <a:pt x="25" y="23"/>
                  </a:cubicBezTo>
                  <a:cubicBezTo>
                    <a:pt x="25" y="23"/>
                    <a:pt x="26" y="23"/>
                    <a:pt x="26" y="23"/>
                  </a:cubicBezTo>
                  <a:cubicBezTo>
                    <a:pt x="27" y="24"/>
                    <a:pt x="27" y="24"/>
                    <a:pt x="28" y="24"/>
                  </a:cubicBezTo>
                  <a:cubicBezTo>
                    <a:pt x="29" y="24"/>
                    <a:pt x="30" y="23"/>
                    <a:pt x="31" y="24"/>
                  </a:cubicBezTo>
                  <a:cubicBezTo>
                    <a:pt x="31" y="24"/>
                    <a:pt x="32" y="24"/>
                    <a:pt x="32" y="24"/>
                  </a:cubicBezTo>
                  <a:cubicBezTo>
                    <a:pt x="33" y="25"/>
                    <a:pt x="33" y="25"/>
                    <a:pt x="33" y="25"/>
                  </a:cubicBezTo>
                  <a:cubicBezTo>
                    <a:pt x="34" y="25"/>
                    <a:pt x="34" y="24"/>
                    <a:pt x="34" y="23"/>
                  </a:cubicBezTo>
                  <a:cubicBezTo>
                    <a:pt x="35" y="23"/>
                    <a:pt x="36" y="23"/>
                    <a:pt x="37" y="23"/>
                  </a:cubicBezTo>
                  <a:cubicBezTo>
                    <a:pt x="38" y="23"/>
                    <a:pt x="39" y="22"/>
                    <a:pt x="40" y="22"/>
                  </a:cubicBezTo>
                  <a:cubicBezTo>
                    <a:pt x="41" y="21"/>
                    <a:pt x="41" y="20"/>
                    <a:pt x="41" y="20"/>
                  </a:cubicBezTo>
                  <a:cubicBezTo>
                    <a:pt x="41" y="19"/>
                    <a:pt x="42" y="19"/>
                    <a:pt x="43" y="18"/>
                  </a:cubicBezTo>
                  <a:cubicBezTo>
                    <a:pt x="43" y="18"/>
                    <a:pt x="43" y="17"/>
                    <a:pt x="44" y="17"/>
                  </a:cubicBezTo>
                  <a:cubicBezTo>
                    <a:pt x="44" y="17"/>
                    <a:pt x="45" y="17"/>
                    <a:pt x="45" y="17"/>
                  </a:cubicBezTo>
                  <a:cubicBezTo>
                    <a:pt x="45" y="16"/>
                    <a:pt x="46" y="16"/>
                    <a:pt x="46" y="16"/>
                  </a:cubicBezTo>
                  <a:cubicBezTo>
                    <a:pt x="46" y="16"/>
                    <a:pt x="46" y="15"/>
                    <a:pt x="45" y="15"/>
                  </a:cubicBezTo>
                  <a:cubicBezTo>
                    <a:pt x="45" y="15"/>
                    <a:pt x="45" y="14"/>
                    <a:pt x="45" y="14"/>
                  </a:cubicBezTo>
                  <a:cubicBezTo>
                    <a:pt x="44" y="13"/>
                    <a:pt x="45" y="12"/>
                    <a:pt x="44" y="12"/>
                  </a:cubicBezTo>
                  <a:cubicBezTo>
                    <a:pt x="43" y="12"/>
                    <a:pt x="43" y="12"/>
                    <a:pt x="43" y="12"/>
                  </a:cubicBezTo>
                  <a:cubicBezTo>
                    <a:pt x="42" y="11"/>
                    <a:pt x="42" y="11"/>
                    <a:pt x="41" y="11"/>
                  </a:cubicBezTo>
                  <a:cubicBezTo>
                    <a:pt x="40" y="10"/>
                    <a:pt x="41" y="11"/>
                    <a:pt x="40" y="11"/>
                  </a:cubicBezTo>
                  <a:cubicBezTo>
                    <a:pt x="39" y="11"/>
                    <a:pt x="39" y="11"/>
                    <a:pt x="39" y="10"/>
                  </a:cubicBezTo>
                  <a:cubicBezTo>
                    <a:pt x="38" y="10"/>
                    <a:pt x="38" y="10"/>
                    <a:pt x="38" y="10"/>
                  </a:cubicBezTo>
                  <a:cubicBezTo>
                    <a:pt x="37" y="9"/>
                    <a:pt x="39" y="9"/>
                    <a:pt x="39" y="8"/>
                  </a:cubicBezTo>
                  <a:cubicBezTo>
                    <a:pt x="38" y="8"/>
                    <a:pt x="37" y="9"/>
                    <a:pt x="36" y="8"/>
                  </a:cubicBezTo>
                  <a:cubicBezTo>
                    <a:pt x="36" y="8"/>
                    <a:pt x="35" y="8"/>
                    <a:pt x="35" y="7"/>
                  </a:cubicBezTo>
                  <a:cubicBezTo>
                    <a:pt x="34" y="7"/>
                    <a:pt x="33" y="6"/>
                    <a:pt x="33" y="7"/>
                  </a:cubicBezTo>
                  <a:cubicBezTo>
                    <a:pt x="32" y="7"/>
                    <a:pt x="33" y="8"/>
                    <a:pt x="33" y="8"/>
                  </a:cubicBezTo>
                  <a:cubicBezTo>
                    <a:pt x="34" y="9"/>
                    <a:pt x="33" y="9"/>
                    <a:pt x="32" y="9"/>
                  </a:cubicBezTo>
                  <a:cubicBezTo>
                    <a:pt x="32" y="10"/>
                    <a:pt x="31" y="10"/>
                    <a:pt x="31" y="10"/>
                  </a:cubicBezTo>
                  <a:cubicBezTo>
                    <a:pt x="30" y="9"/>
                    <a:pt x="30" y="9"/>
                    <a:pt x="30" y="8"/>
                  </a:cubicBezTo>
                  <a:cubicBezTo>
                    <a:pt x="30" y="8"/>
                    <a:pt x="30" y="8"/>
                    <a:pt x="30" y="8"/>
                  </a:cubicBezTo>
                  <a:cubicBezTo>
                    <a:pt x="29" y="7"/>
                    <a:pt x="29" y="7"/>
                    <a:pt x="29" y="7"/>
                  </a:cubicBezTo>
                  <a:cubicBezTo>
                    <a:pt x="27" y="6"/>
                    <a:pt x="30" y="6"/>
                    <a:pt x="30" y="5"/>
                  </a:cubicBezTo>
                  <a:cubicBezTo>
                    <a:pt x="29" y="4"/>
                    <a:pt x="28" y="4"/>
                    <a:pt x="28" y="4"/>
                  </a:cubicBezTo>
                  <a:cubicBezTo>
                    <a:pt x="27" y="5"/>
                    <a:pt x="27" y="4"/>
                    <a:pt x="26" y="4"/>
                  </a:cubicBezTo>
                  <a:cubicBezTo>
                    <a:pt x="25" y="3"/>
                    <a:pt x="24" y="3"/>
                    <a:pt x="24" y="3"/>
                  </a:cubicBezTo>
                  <a:cubicBezTo>
                    <a:pt x="23" y="3"/>
                    <a:pt x="23" y="2"/>
                    <a:pt x="22" y="2"/>
                  </a:cubicBezTo>
                  <a:cubicBezTo>
                    <a:pt x="22" y="1"/>
                    <a:pt x="21" y="0"/>
                    <a:pt x="20" y="1"/>
                  </a:cubicBezTo>
                  <a:cubicBezTo>
                    <a:pt x="20" y="1"/>
                    <a:pt x="20" y="2"/>
                    <a:pt x="19" y="2"/>
                  </a:cubicBezTo>
                  <a:cubicBezTo>
                    <a:pt x="19" y="3"/>
                    <a:pt x="18" y="2"/>
                    <a:pt x="18" y="1"/>
                  </a:cubicBezTo>
                  <a:cubicBezTo>
                    <a:pt x="17" y="0"/>
                    <a:pt x="16" y="0"/>
                    <a:pt x="15" y="0"/>
                  </a:cubicBezTo>
                  <a:cubicBezTo>
                    <a:pt x="15" y="1"/>
                    <a:pt x="16" y="1"/>
                    <a:pt x="16" y="2"/>
                  </a:cubicBezTo>
                  <a:cubicBezTo>
                    <a:pt x="16" y="2"/>
                    <a:pt x="14" y="3"/>
                    <a:pt x="13" y="3"/>
                  </a:cubicBezTo>
                  <a:cubicBezTo>
                    <a:pt x="13" y="3"/>
                    <a:pt x="12" y="3"/>
                    <a:pt x="11" y="4"/>
                  </a:cubicBezTo>
                  <a:cubicBezTo>
                    <a:pt x="10" y="4"/>
                    <a:pt x="10" y="4"/>
                    <a:pt x="9" y="5"/>
                  </a:cubicBezTo>
                  <a:cubicBezTo>
                    <a:pt x="9" y="5"/>
                    <a:pt x="9" y="5"/>
                    <a:pt x="9" y="5"/>
                  </a:cubicBezTo>
                  <a:cubicBezTo>
                    <a:pt x="8" y="5"/>
                    <a:pt x="8" y="6"/>
                    <a:pt x="8" y="6"/>
                  </a:cubicBezTo>
                  <a:cubicBezTo>
                    <a:pt x="7" y="6"/>
                    <a:pt x="6" y="7"/>
                    <a:pt x="6" y="7"/>
                  </a:cubicBezTo>
                  <a:cubicBezTo>
                    <a:pt x="5" y="7"/>
                    <a:pt x="4" y="7"/>
                    <a:pt x="4" y="7"/>
                  </a:cubicBezTo>
                  <a:cubicBezTo>
                    <a:pt x="3" y="7"/>
                    <a:pt x="3" y="7"/>
                    <a:pt x="3" y="8"/>
                  </a:cubicBezTo>
                  <a:cubicBezTo>
                    <a:pt x="3" y="8"/>
                    <a:pt x="2" y="9"/>
                    <a:pt x="2" y="9"/>
                  </a:cubicBezTo>
                  <a:cubicBezTo>
                    <a:pt x="1" y="9"/>
                    <a:pt x="1" y="8"/>
                    <a:pt x="1" y="8"/>
                  </a:cubicBezTo>
                  <a:cubicBezTo>
                    <a:pt x="0" y="8"/>
                    <a:pt x="1" y="9"/>
                    <a:pt x="1" y="10"/>
                  </a:cubicBezTo>
                  <a:cubicBezTo>
                    <a:pt x="2" y="10"/>
                    <a:pt x="2" y="11"/>
                    <a:pt x="3" y="11"/>
                  </a:cubicBezTo>
                  <a:cubicBezTo>
                    <a:pt x="4" y="13"/>
                    <a:pt x="3" y="14"/>
                    <a:pt x="3" y="15"/>
                  </a:cubicBezTo>
                  <a:cubicBezTo>
                    <a:pt x="4" y="16"/>
                    <a:pt x="4" y="16"/>
                    <a:pt x="4" y="17"/>
                  </a:cubicBezTo>
                  <a:cubicBezTo>
                    <a:pt x="4" y="17"/>
                    <a:pt x="5" y="18"/>
                    <a:pt x="5" y="18"/>
                  </a:cubicBezTo>
                  <a:cubicBezTo>
                    <a:pt x="6" y="18"/>
                    <a:pt x="6" y="18"/>
                    <a:pt x="6" y="18"/>
                  </a:cubicBezTo>
                  <a:cubicBezTo>
                    <a:pt x="7" y="18"/>
                    <a:pt x="7" y="19"/>
                    <a:pt x="7" y="20"/>
                  </a:cubicBezTo>
                  <a:cubicBezTo>
                    <a:pt x="7" y="20"/>
                    <a:pt x="8" y="20"/>
                    <a:pt x="8" y="20"/>
                  </a:cubicBezTo>
                  <a:cubicBezTo>
                    <a:pt x="8" y="21"/>
                    <a:pt x="8" y="20"/>
                    <a:pt x="9" y="21"/>
                  </a:cubicBezTo>
                  <a:cubicBezTo>
                    <a:pt x="9" y="21"/>
                    <a:pt x="10" y="22"/>
                    <a:pt x="10" y="22"/>
                  </a:cubicBezTo>
                  <a:cubicBezTo>
                    <a:pt x="11" y="23"/>
                    <a:pt x="12" y="23"/>
                    <a:pt x="12" y="24"/>
                  </a:cubicBezTo>
                  <a:cubicBezTo>
                    <a:pt x="13" y="24"/>
                    <a:pt x="13" y="25"/>
                    <a:pt x="14" y="26"/>
                  </a:cubicBezTo>
                  <a:cubicBezTo>
                    <a:pt x="15" y="26"/>
                    <a:pt x="13" y="25"/>
                    <a:pt x="14" y="2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81" name="Freeform 817">
              <a:extLst>
                <a:ext uri="{FF2B5EF4-FFF2-40B4-BE49-F238E27FC236}">
                  <a16:creationId xmlns:a16="http://schemas.microsoft.com/office/drawing/2014/main" id="{CAB4436C-BBA8-47E0-90C5-60D7D7FAA4DA}"/>
                </a:ext>
              </a:extLst>
            </p:cNvPr>
            <p:cNvSpPr>
              <a:spLocks noEditPoints="1"/>
            </p:cNvSpPr>
            <p:nvPr/>
          </p:nvSpPr>
          <p:spPr bwMode="auto">
            <a:xfrm>
              <a:off x="6433013" y="3135067"/>
              <a:ext cx="185496" cy="149035"/>
            </a:xfrm>
            <a:custGeom>
              <a:avLst/>
              <a:gdLst>
                <a:gd name="T0" fmla="*/ 32 w 40"/>
                <a:gd name="T1" fmla="*/ 37 h 39"/>
                <a:gd name="T2" fmla="*/ 24 w 40"/>
                <a:gd name="T3" fmla="*/ 31 h 39"/>
                <a:gd name="T4" fmla="*/ 16 w 40"/>
                <a:gd name="T5" fmla="*/ 27 h 39"/>
                <a:gd name="T6" fmla="*/ 12 w 40"/>
                <a:gd name="T7" fmla="*/ 22 h 39"/>
                <a:gd name="T8" fmla="*/ 12 w 40"/>
                <a:gd name="T9" fmla="*/ 21 h 39"/>
                <a:gd name="T10" fmla="*/ 8 w 40"/>
                <a:gd name="T11" fmla="*/ 17 h 39"/>
                <a:gd name="T12" fmla="*/ 6 w 40"/>
                <a:gd name="T13" fmla="*/ 12 h 39"/>
                <a:gd name="T14" fmla="*/ 4 w 40"/>
                <a:gd name="T15" fmla="*/ 15 h 39"/>
                <a:gd name="T16" fmla="*/ 2 w 40"/>
                <a:gd name="T17" fmla="*/ 15 h 39"/>
                <a:gd name="T18" fmla="*/ 1 w 40"/>
                <a:gd name="T19" fmla="*/ 13 h 39"/>
                <a:gd name="T20" fmla="*/ 3 w 40"/>
                <a:gd name="T21" fmla="*/ 10 h 39"/>
                <a:gd name="T22" fmla="*/ 10 w 40"/>
                <a:gd name="T23" fmla="*/ 10 h 39"/>
                <a:gd name="T24" fmla="*/ 13 w 40"/>
                <a:gd name="T25" fmla="*/ 9 h 39"/>
                <a:gd name="T26" fmla="*/ 15 w 40"/>
                <a:gd name="T27" fmla="*/ 5 h 39"/>
                <a:gd name="T28" fmla="*/ 17 w 40"/>
                <a:gd name="T29" fmla="*/ 3 h 39"/>
                <a:gd name="T30" fmla="*/ 19 w 40"/>
                <a:gd name="T31" fmla="*/ 2 h 39"/>
                <a:gd name="T32" fmla="*/ 23 w 40"/>
                <a:gd name="T33" fmla="*/ 2 h 39"/>
                <a:gd name="T34" fmla="*/ 26 w 40"/>
                <a:gd name="T35" fmla="*/ 6 h 39"/>
                <a:gd name="T36" fmla="*/ 34 w 40"/>
                <a:gd name="T37" fmla="*/ 7 h 39"/>
                <a:gd name="T38" fmla="*/ 36 w 40"/>
                <a:gd name="T39" fmla="*/ 8 h 39"/>
                <a:gd name="T40" fmla="*/ 38 w 40"/>
                <a:gd name="T41" fmla="*/ 10 h 39"/>
                <a:gd name="T42" fmla="*/ 39 w 40"/>
                <a:gd name="T43" fmla="*/ 13 h 39"/>
                <a:gd name="T44" fmla="*/ 37 w 40"/>
                <a:gd name="T45" fmla="*/ 16 h 39"/>
                <a:gd name="T46" fmla="*/ 32 w 40"/>
                <a:gd name="T47" fmla="*/ 13 h 39"/>
                <a:gd name="T48" fmla="*/ 28 w 40"/>
                <a:gd name="T49" fmla="*/ 14 h 39"/>
                <a:gd name="T50" fmla="*/ 25 w 40"/>
                <a:gd name="T51" fmla="*/ 13 h 39"/>
                <a:gd name="T52" fmla="*/ 21 w 40"/>
                <a:gd name="T53" fmla="*/ 13 h 39"/>
                <a:gd name="T54" fmla="*/ 18 w 40"/>
                <a:gd name="T55" fmla="*/ 14 h 39"/>
                <a:gd name="T56" fmla="*/ 16 w 40"/>
                <a:gd name="T57" fmla="*/ 18 h 39"/>
                <a:gd name="T58" fmla="*/ 17 w 40"/>
                <a:gd name="T59" fmla="*/ 20 h 39"/>
                <a:gd name="T60" fmla="*/ 19 w 40"/>
                <a:gd name="T61" fmla="*/ 23 h 39"/>
                <a:gd name="T62" fmla="*/ 25 w 40"/>
                <a:gd name="T63" fmla="*/ 30 h 39"/>
                <a:gd name="T64" fmla="*/ 29 w 40"/>
                <a:gd name="T65" fmla="*/ 35 h 39"/>
                <a:gd name="T66" fmla="*/ 33 w 40"/>
                <a:gd name="T67" fmla="*/ 38 h 39"/>
                <a:gd name="T68" fmla="*/ 7 w 40"/>
                <a:gd name="T69" fmla="*/ 15 h 39"/>
                <a:gd name="T70" fmla="*/ 8 w 40"/>
                <a:gd name="T71" fmla="*/ 14 h 39"/>
                <a:gd name="T72" fmla="*/ 6 w 40"/>
                <a:gd name="T73" fmla="*/ 14 h 39"/>
                <a:gd name="T74" fmla="*/ 6 w 40"/>
                <a:gd name="T75" fmla="*/ 17 h 39"/>
                <a:gd name="T76" fmla="*/ 7 w 40"/>
                <a:gd name="T77" fmla="*/ 18 h 39"/>
                <a:gd name="T78" fmla="*/ 7 w 40"/>
                <a:gd name="T79" fmla="*/ 16 h 39"/>
                <a:gd name="T80" fmla="*/ 9 w 40"/>
                <a:gd name="T81" fmla="*/ 19 h 39"/>
                <a:gd name="T82" fmla="*/ 11 w 40"/>
                <a:gd name="T83" fmla="*/ 20 h 39"/>
                <a:gd name="T84" fmla="*/ 9 w 40"/>
                <a:gd name="T85" fmla="*/ 23 h 39"/>
                <a:gd name="T86" fmla="*/ 10 w 40"/>
                <a:gd name="T87" fmla="*/ 24 h 39"/>
                <a:gd name="T88" fmla="*/ 19 w 40"/>
                <a:gd name="T89" fmla="*/ 30 h 39"/>
                <a:gd name="T90" fmla="*/ 23 w 40"/>
                <a:gd name="T91" fmla="*/ 31 h 39"/>
                <a:gd name="T92" fmla="*/ 21 w 40"/>
                <a:gd name="T93" fmla="*/ 34 h 39"/>
                <a:gd name="T94" fmla="*/ 23 w 40"/>
                <a:gd name="T95" fmla="*/ 34 h 39"/>
                <a:gd name="T96" fmla="*/ 25 w 40"/>
                <a:gd name="T97" fmla="*/ 34 h 39"/>
                <a:gd name="T98" fmla="*/ 25 w 40"/>
                <a:gd name="T99" fmla="*/ 34 h 39"/>
                <a:gd name="T100" fmla="*/ 18 w 40"/>
                <a:gd name="T101" fmla="*/ 33 h 39"/>
                <a:gd name="T102" fmla="*/ 18 w 40"/>
                <a:gd name="T103"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39">
                  <a:moveTo>
                    <a:pt x="33" y="38"/>
                  </a:moveTo>
                  <a:cubicBezTo>
                    <a:pt x="33" y="38"/>
                    <a:pt x="33" y="39"/>
                    <a:pt x="33" y="39"/>
                  </a:cubicBezTo>
                  <a:cubicBezTo>
                    <a:pt x="33" y="38"/>
                    <a:pt x="33" y="38"/>
                    <a:pt x="32" y="37"/>
                  </a:cubicBezTo>
                  <a:cubicBezTo>
                    <a:pt x="32" y="37"/>
                    <a:pt x="31" y="37"/>
                    <a:pt x="30" y="37"/>
                  </a:cubicBezTo>
                  <a:cubicBezTo>
                    <a:pt x="29" y="36"/>
                    <a:pt x="29" y="35"/>
                    <a:pt x="28" y="34"/>
                  </a:cubicBezTo>
                  <a:cubicBezTo>
                    <a:pt x="26" y="33"/>
                    <a:pt x="25" y="32"/>
                    <a:pt x="24" y="31"/>
                  </a:cubicBezTo>
                  <a:cubicBezTo>
                    <a:pt x="23" y="30"/>
                    <a:pt x="22" y="30"/>
                    <a:pt x="21" y="29"/>
                  </a:cubicBezTo>
                  <a:cubicBezTo>
                    <a:pt x="20" y="29"/>
                    <a:pt x="18" y="29"/>
                    <a:pt x="17" y="29"/>
                  </a:cubicBezTo>
                  <a:cubicBezTo>
                    <a:pt x="16" y="28"/>
                    <a:pt x="16" y="28"/>
                    <a:pt x="16" y="27"/>
                  </a:cubicBezTo>
                  <a:cubicBezTo>
                    <a:pt x="15" y="27"/>
                    <a:pt x="15" y="27"/>
                    <a:pt x="14" y="26"/>
                  </a:cubicBezTo>
                  <a:cubicBezTo>
                    <a:pt x="13" y="25"/>
                    <a:pt x="12" y="24"/>
                    <a:pt x="12" y="23"/>
                  </a:cubicBezTo>
                  <a:cubicBezTo>
                    <a:pt x="11" y="22"/>
                    <a:pt x="11" y="22"/>
                    <a:pt x="12" y="22"/>
                  </a:cubicBezTo>
                  <a:cubicBezTo>
                    <a:pt x="12" y="22"/>
                    <a:pt x="12" y="22"/>
                    <a:pt x="12" y="22"/>
                  </a:cubicBezTo>
                  <a:cubicBezTo>
                    <a:pt x="12" y="22"/>
                    <a:pt x="13" y="22"/>
                    <a:pt x="13" y="22"/>
                  </a:cubicBezTo>
                  <a:cubicBezTo>
                    <a:pt x="13" y="21"/>
                    <a:pt x="12" y="21"/>
                    <a:pt x="12" y="21"/>
                  </a:cubicBezTo>
                  <a:cubicBezTo>
                    <a:pt x="11" y="20"/>
                    <a:pt x="11" y="20"/>
                    <a:pt x="10" y="19"/>
                  </a:cubicBezTo>
                  <a:cubicBezTo>
                    <a:pt x="10" y="18"/>
                    <a:pt x="10" y="18"/>
                    <a:pt x="9" y="18"/>
                  </a:cubicBezTo>
                  <a:cubicBezTo>
                    <a:pt x="9" y="18"/>
                    <a:pt x="8" y="17"/>
                    <a:pt x="8" y="17"/>
                  </a:cubicBezTo>
                  <a:cubicBezTo>
                    <a:pt x="9" y="18"/>
                    <a:pt x="10" y="17"/>
                    <a:pt x="10" y="16"/>
                  </a:cubicBezTo>
                  <a:cubicBezTo>
                    <a:pt x="10" y="15"/>
                    <a:pt x="9" y="14"/>
                    <a:pt x="8" y="14"/>
                  </a:cubicBezTo>
                  <a:cubicBezTo>
                    <a:pt x="8" y="13"/>
                    <a:pt x="7" y="12"/>
                    <a:pt x="6" y="12"/>
                  </a:cubicBezTo>
                  <a:cubicBezTo>
                    <a:pt x="6" y="12"/>
                    <a:pt x="5" y="12"/>
                    <a:pt x="5" y="12"/>
                  </a:cubicBezTo>
                  <a:cubicBezTo>
                    <a:pt x="5" y="13"/>
                    <a:pt x="5" y="13"/>
                    <a:pt x="5" y="14"/>
                  </a:cubicBezTo>
                  <a:cubicBezTo>
                    <a:pt x="5" y="14"/>
                    <a:pt x="5" y="14"/>
                    <a:pt x="4" y="15"/>
                  </a:cubicBezTo>
                  <a:cubicBezTo>
                    <a:pt x="4" y="15"/>
                    <a:pt x="4" y="15"/>
                    <a:pt x="4" y="15"/>
                  </a:cubicBezTo>
                  <a:cubicBezTo>
                    <a:pt x="3" y="15"/>
                    <a:pt x="4" y="16"/>
                    <a:pt x="3" y="17"/>
                  </a:cubicBezTo>
                  <a:cubicBezTo>
                    <a:pt x="2" y="18"/>
                    <a:pt x="2" y="16"/>
                    <a:pt x="2" y="15"/>
                  </a:cubicBezTo>
                  <a:cubicBezTo>
                    <a:pt x="1" y="15"/>
                    <a:pt x="1" y="15"/>
                    <a:pt x="1" y="14"/>
                  </a:cubicBezTo>
                  <a:cubicBezTo>
                    <a:pt x="1" y="14"/>
                    <a:pt x="2" y="14"/>
                    <a:pt x="2" y="14"/>
                  </a:cubicBezTo>
                  <a:cubicBezTo>
                    <a:pt x="1" y="14"/>
                    <a:pt x="1" y="14"/>
                    <a:pt x="1" y="13"/>
                  </a:cubicBezTo>
                  <a:cubicBezTo>
                    <a:pt x="1" y="13"/>
                    <a:pt x="1" y="13"/>
                    <a:pt x="1" y="12"/>
                  </a:cubicBezTo>
                  <a:cubicBezTo>
                    <a:pt x="1" y="12"/>
                    <a:pt x="0" y="11"/>
                    <a:pt x="0" y="10"/>
                  </a:cubicBezTo>
                  <a:cubicBezTo>
                    <a:pt x="1" y="11"/>
                    <a:pt x="4" y="12"/>
                    <a:pt x="3" y="10"/>
                  </a:cubicBezTo>
                  <a:cubicBezTo>
                    <a:pt x="4" y="10"/>
                    <a:pt x="5" y="11"/>
                    <a:pt x="6" y="10"/>
                  </a:cubicBezTo>
                  <a:cubicBezTo>
                    <a:pt x="7" y="10"/>
                    <a:pt x="7" y="9"/>
                    <a:pt x="7" y="9"/>
                  </a:cubicBezTo>
                  <a:cubicBezTo>
                    <a:pt x="7" y="9"/>
                    <a:pt x="9" y="11"/>
                    <a:pt x="10" y="10"/>
                  </a:cubicBezTo>
                  <a:cubicBezTo>
                    <a:pt x="10" y="10"/>
                    <a:pt x="12" y="12"/>
                    <a:pt x="13" y="11"/>
                  </a:cubicBezTo>
                  <a:cubicBezTo>
                    <a:pt x="13" y="10"/>
                    <a:pt x="12" y="10"/>
                    <a:pt x="12" y="9"/>
                  </a:cubicBezTo>
                  <a:cubicBezTo>
                    <a:pt x="12" y="9"/>
                    <a:pt x="13" y="9"/>
                    <a:pt x="13" y="9"/>
                  </a:cubicBezTo>
                  <a:cubicBezTo>
                    <a:pt x="12" y="8"/>
                    <a:pt x="13" y="8"/>
                    <a:pt x="13" y="8"/>
                  </a:cubicBezTo>
                  <a:cubicBezTo>
                    <a:pt x="14" y="7"/>
                    <a:pt x="14" y="8"/>
                    <a:pt x="15" y="7"/>
                  </a:cubicBezTo>
                  <a:cubicBezTo>
                    <a:pt x="15" y="6"/>
                    <a:pt x="15" y="6"/>
                    <a:pt x="15" y="5"/>
                  </a:cubicBezTo>
                  <a:cubicBezTo>
                    <a:pt x="15" y="5"/>
                    <a:pt x="14" y="4"/>
                    <a:pt x="15" y="4"/>
                  </a:cubicBezTo>
                  <a:cubicBezTo>
                    <a:pt x="15" y="4"/>
                    <a:pt x="15" y="4"/>
                    <a:pt x="15" y="4"/>
                  </a:cubicBezTo>
                  <a:cubicBezTo>
                    <a:pt x="16" y="3"/>
                    <a:pt x="16" y="3"/>
                    <a:pt x="17" y="3"/>
                  </a:cubicBezTo>
                  <a:cubicBezTo>
                    <a:pt x="17" y="3"/>
                    <a:pt x="17" y="3"/>
                    <a:pt x="17" y="2"/>
                  </a:cubicBezTo>
                  <a:cubicBezTo>
                    <a:pt x="18" y="2"/>
                    <a:pt x="18" y="2"/>
                    <a:pt x="18" y="2"/>
                  </a:cubicBezTo>
                  <a:cubicBezTo>
                    <a:pt x="19" y="2"/>
                    <a:pt x="19" y="2"/>
                    <a:pt x="19" y="2"/>
                  </a:cubicBezTo>
                  <a:cubicBezTo>
                    <a:pt x="19" y="1"/>
                    <a:pt x="19" y="1"/>
                    <a:pt x="19" y="1"/>
                  </a:cubicBezTo>
                  <a:cubicBezTo>
                    <a:pt x="19" y="0"/>
                    <a:pt x="20" y="1"/>
                    <a:pt x="20" y="1"/>
                  </a:cubicBezTo>
                  <a:cubicBezTo>
                    <a:pt x="21" y="1"/>
                    <a:pt x="22" y="1"/>
                    <a:pt x="23" y="2"/>
                  </a:cubicBezTo>
                  <a:cubicBezTo>
                    <a:pt x="23" y="3"/>
                    <a:pt x="24" y="4"/>
                    <a:pt x="24" y="4"/>
                  </a:cubicBezTo>
                  <a:cubicBezTo>
                    <a:pt x="25" y="4"/>
                    <a:pt x="25" y="4"/>
                    <a:pt x="25" y="4"/>
                  </a:cubicBezTo>
                  <a:cubicBezTo>
                    <a:pt x="26" y="5"/>
                    <a:pt x="26" y="5"/>
                    <a:pt x="26" y="6"/>
                  </a:cubicBezTo>
                  <a:cubicBezTo>
                    <a:pt x="27" y="6"/>
                    <a:pt x="28" y="7"/>
                    <a:pt x="28" y="7"/>
                  </a:cubicBezTo>
                  <a:cubicBezTo>
                    <a:pt x="29" y="7"/>
                    <a:pt x="30" y="7"/>
                    <a:pt x="31" y="7"/>
                  </a:cubicBezTo>
                  <a:cubicBezTo>
                    <a:pt x="32" y="8"/>
                    <a:pt x="33" y="8"/>
                    <a:pt x="34" y="7"/>
                  </a:cubicBezTo>
                  <a:cubicBezTo>
                    <a:pt x="34" y="7"/>
                    <a:pt x="35" y="7"/>
                    <a:pt x="36" y="6"/>
                  </a:cubicBezTo>
                  <a:cubicBezTo>
                    <a:pt x="36" y="6"/>
                    <a:pt x="37" y="5"/>
                    <a:pt x="38" y="5"/>
                  </a:cubicBezTo>
                  <a:cubicBezTo>
                    <a:pt x="37" y="6"/>
                    <a:pt x="36" y="7"/>
                    <a:pt x="36" y="8"/>
                  </a:cubicBezTo>
                  <a:cubicBezTo>
                    <a:pt x="36" y="8"/>
                    <a:pt x="37" y="8"/>
                    <a:pt x="37" y="9"/>
                  </a:cubicBezTo>
                  <a:cubicBezTo>
                    <a:pt x="37" y="9"/>
                    <a:pt x="36" y="10"/>
                    <a:pt x="37" y="10"/>
                  </a:cubicBezTo>
                  <a:cubicBezTo>
                    <a:pt x="37" y="10"/>
                    <a:pt x="38" y="10"/>
                    <a:pt x="38" y="10"/>
                  </a:cubicBezTo>
                  <a:cubicBezTo>
                    <a:pt x="38" y="11"/>
                    <a:pt x="37" y="11"/>
                    <a:pt x="37" y="11"/>
                  </a:cubicBezTo>
                  <a:cubicBezTo>
                    <a:pt x="37" y="11"/>
                    <a:pt x="37" y="12"/>
                    <a:pt x="37" y="12"/>
                  </a:cubicBezTo>
                  <a:cubicBezTo>
                    <a:pt x="38" y="12"/>
                    <a:pt x="39" y="12"/>
                    <a:pt x="39" y="13"/>
                  </a:cubicBezTo>
                  <a:cubicBezTo>
                    <a:pt x="40" y="13"/>
                    <a:pt x="40" y="13"/>
                    <a:pt x="39" y="14"/>
                  </a:cubicBezTo>
                  <a:cubicBezTo>
                    <a:pt x="38" y="14"/>
                    <a:pt x="38" y="14"/>
                    <a:pt x="38" y="15"/>
                  </a:cubicBezTo>
                  <a:cubicBezTo>
                    <a:pt x="38" y="15"/>
                    <a:pt x="38" y="16"/>
                    <a:pt x="37" y="16"/>
                  </a:cubicBezTo>
                  <a:cubicBezTo>
                    <a:pt x="36" y="17"/>
                    <a:pt x="36" y="15"/>
                    <a:pt x="35" y="15"/>
                  </a:cubicBezTo>
                  <a:cubicBezTo>
                    <a:pt x="35" y="14"/>
                    <a:pt x="35" y="14"/>
                    <a:pt x="34" y="14"/>
                  </a:cubicBezTo>
                  <a:cubicBezTo>
                    <a:pt x="33" y="14"/>
                    <a:pt x="33" y="14"/>
                    <a:pt x="32" y="13"/>
                  </a:cubicBezTo>
                  <a:cubicBezTo>
                    <a:pt x="32" y="14"/>
                    <a:pt x="31" y="14"/>
                    <a:pt x="31" y="14"/>
                  </a:cubicBezTo>
                  <a:cubicBezTo>
                    <a:pt x="31" y="13"/>
                    <a:pt x="30" y="14"/>
                    <a:pt x="30" y="14"/>
                  </a:cubicBezTo>
                  <a:cubicBezTo>
                    <a:pt x="29" y="14"/>
                    <a:pt x="29" y="14"/>
                    <a:pt x="28" y="14"/>
                  </a:cubicBezTo>
                  <a:cubicBezTo>
                    <a:pt x="28" y="13"/>
                    <a:pt x="28" y="13"/>
                    <a:pt x="27" y="14"/>
                  </a:cubicBezTo>
                  <a:cubicBezTo>
                    <a:pt x="27" y="14"/>
                    <a:pt x="27" y="14"/>
                    <a:pt x="26" y="14"/>
                  </a:cubicBezTo>
                  <a:cubicBezTo>
                    <a:pt x="26" y="14"/>
                    <a:pt x="26" y="13"/>
                    <a:pt x="25" y="13"/>
                  </a:cubicBezTo>
                  <a:cubicBezTo>
                    <a:pt x="25" y="13"/>
                    <a:pt x="25" y="14"/>
                    <a:pt x="24" y="13"/>
                  </a:cubicBezTo>
                  <a:cubicBezTo>
                    <a:pt x="24" y="13"/>
                    <a:pt x="24" y="12"/>
                    <a:pt x="23" y="13"/>
                  </a:cubicBezTo>
                  <a:cubicBezTo>
                    <a:pt x="22" y="13"/>
                    <a:pt x="22" y="13"/>
                    <a:pt x="21" y="13"/>
                  </a:cubicBezTo>
                  <a:cubicBezTo>
                    <a:pt x="21" y="13"/>
                    <a:pt x="20" y="13"/>
                    <a:pt x="20" y="14"/>
                  </a:cubicBezTo>
                  <a:cubicBezTo>
                    <a:pt x="19" y="14"/>
                    <a:pt x="19" y="15"/>
                    <a:pt x="19" y="15"/>
                  </a:cubicBezTo>
                  <a:cubicBezTo>
                    <a:pt x="18" y="15"/>
                    <a:pt x="18" y="14"/>
                    <a:pt x="18" y="14"/>
                  </a:cubicBezTo>
                  <a:cubicBezTo>
                    <a:pt x="18" y="14"/>
                    <a:pt x="17" y="14"/>
                    <a:pt x="17" y="13"/>
                  </a:cubicBezTo>
                  <a:cubicBezTo>
                    <a:pt x="15" y="12"/>
                    <a:pt x="16" y="15"/>
                    <a:pt x="15" y="17"/>
                  </a:cubicBezTo>
                  <a:cubicBezTo>
                    <a:pt x="15" y="17"/>
                    <a:pt x="15" y="18"/>
                    <a:pt x="16" y="18"/>
                  </a:cubicBezTo>
                  <a:cubicBezTo>
                    <a:pt x="16" y="18"/>
                    <a:pt x="16" y="18"/>
                    <a:pt x="17" y="18"/>
                  </a:cubicBezTo>
                  <a:cubicBezTo>
                    <a:pt x="17" y="19"/>
                    <a:pt x="17" y="19"/>
                    <a:pt x="17" y="19"/>
                  </a:cubicBezTo>
                  <a:cubicBezTo>
                    <a:pt x="17" y="19"/>
                    <a:pt x="17" y="19"/>
                    <a:pt x="17" y="20"/>
                  </a:cubicBezTo>
                  <a:cubicBezTo>
                    <a:pt x="17" y="20"/>
                    <a:pt x="17" y="20"/>
                    <a:pt x="17" y="20"/>
                  </a:cubicBezTo>
                  <a:cubicBezTo>
                    <a:pt x="17" y="20"/>
                    <a:pt x="18" y="20"/>
                    <a:pt x="18" y="20"/>
                  </a:cubicBezTo>
                  <a:cubicBezTo>
                    <a:pt x="18" y="21"/>
                    <a:pt x="18" y="22"/>
                    <a:pt x="19" y="23"/>
                  </a:cubicBezTo>
                  <a:cubicBezTo>
                    <a:pt x="19" y="24"/>
                    <a:pt x="21" y="26"/>
                    <a:pt x="22" y="27"/>
                  </a:cubicBezTo>
                  <a:cubicBezTo>
                    <a:pt x="23" y="28"/>
                    <a:pt x="23" y="29"/>
                    <a:pt x="24" y="29"/>
                  </a:cubicBezTo>
                  <a:cubicBezTo>
                    <a:pt x="25" y="29"/>
                    <a:pt x="25" y="29"/>
                    <a:pt x="25" y="30"/>
                  </a:cubicBezTo>
                  <a:cubicBezTo>
                    <a:pt x="26" y="30"/>
                    <a:pt x="26" y="30"/>
                    <a:pt x="26" y="31"/>
                  </a:cubicBezTo>
                  <a:cubicBezTo>
                    <a:pt x="26" y="32"/>
                    <a:pt x="27" y="32"/>
                    <a:pt x="28" y="33"/>
                  </a:cubicBezTo>
                  <a:cubicBezTo>
                    <a:pt x="28" y="34"/>
                    <a:pt x="29" y="34"/>
                    <a:pt x="29" y="35"/>
                  </a:cubicBezTo>
                  <a:cubicBezTo>
                    <a:pt x="30" y="35"/>
                    <a:pt x="30" y="35"/>
                    <a:pt x="30" y="36"/>
                  </a:cubicBezTo>
                  <a:cubicBezTo>
                    <a:pt x="31" y="36"/>
                    <a:pt x="31" y="36"/>
                    <a:pt x="31" y="36"/>
                  </a:cubicBezTo>
                  <a:cubicBezTo>
                    <a:pt x="32" y="37"/>
                    <a:pt x="34" y="37"/>
                    <a:pt x="33" y="38"/>
                  </a:cubicBezTo>
                  <a:close/>
                  <a:moveTo>
                    <a:pt x="8" y="14"/>
                  </a:moveTo>
                  <a:cubicBezTo>
                    <a:pt x="8" y="13"/>
                    <a:pt x="7" y="14"/>
                    <a:pt x="7" y="14"/>
                  </a:cubicBezTo>
                  <a:cubicBezTo>
                    <a:pt x="6" y="15"/>
                    <a:pt x="7" y="14"/>
                    <a:pt x="7" y="15"/>
                  </a:cubicBezTo>
                  <a:cubicBezTo>
                    <a:pt x="8" y="15"/>
                    <a:pt x="8" y="16"/>
                    <a:pt x="9" y="15"/>
                  </a:cubicBezTo>
                  <a:cubicBezTo>
                    <a:pt x="9" y="15"/>
                    <a:pt x="8" y="14"/>
                    <a:pt x="8" y="14"/>
                  </a:cubicBezTo>
                  <a:cubicBezTo>
                    <a:pt x="8" y="14"/>
                    <a:pt x="8" y="14"/>
                    <a:pt x="8" y="14"/>
                  </a:cubicBezTo>
                  <a:close/>
                  <a:moveTo>
                    <a:pt x="7" y="16"/>
                  </a:moveTo>
                  <a:cubicBezTo>
                    <a:pt x="7" y="16"/>
                    <a:pt x="6" y="15"/>
                    <a:pt x="6" y="15"/>
                  </a:cubicBezTo>
                  <a:cubicBezTo>
                    <a:pt x="6" y="14"/>
                    <a:pt x="5" y="14"/>
                    <a:pt x="6" y="14"/>
                  </a:cubicBezTo>
                  <a:cubicBezTo>
                    <a:pt x="6" y="15"/>
                    <a:pt x="6" y="15"/>
                    <a:pt x="6" y="15"/>
                  </a:cubicBezTo>
                  <a:cubicBezTo>
                    <a:pt x="6" y="16"/>
                    <a:pt x="6" y="16"/>
                    <a:pt x="6" y="16"/>
                  </a:cubicBezTo>
                  <a:cubicBezTo>
                    <a:pt x="6" y="17"/>
                    <a:pt x="6" y="17"/>
                    <a:pt x="6" y="17"/>
                  </a:cubicBezTo>
                  <a:cubicBezTo>
                    <a:pt x="6" y="18"/>
                    <a:pt x="6" y="19"/>
                    <a:pt x="6" y="20"/>
                  </a:cubicBezTo>
                  <a:cubicBezTo>
                    <a:pt x="7" y="20"/>
                    <a:pt x="7" y="19"/>
                    <a:pt x="7" y="19"/>
                  </a:cubicBezTo>
                  <a:cubicBezTo>
                    <a:pt x="7" y="19"/>
                    <a:pt x="7" y="19"/>
                    <a:pt x="7" y="18"/>
                  </a:cubicBezTo>
                  <a:cubicBezTo>
                    <a:pt x="7" y="18"/>
                    <a:pt x="7" y="18"/>
                    <a:pt x="7" y="17"/>
                  </a:cubicBezTo>
                  <a:cubicBezTo>
                    <a:pt x="7" y="17"/>
                    <a:pt x="7" y="17"/>
                    <a:pt x="7" y="16"/>
                  </a:cubicBezTo>
                  <a:cubicBezTo>
                    <a:pt x="7" y="16"/>
                    <a:pt x="7" y="16"/>
                    <a:pt x="7" y="16"/>
                  </a:cubicBezTo>
                  <a:close/>
                  <a:moveTo>
                    <a:pt x="9" y="19"/>
                  </a:moveTo>
                  <a:cubicBezTo>
                    <a:pt x="9" y="19"/>
                    <a:pt x="9" y="18"/>
                    <a:pt x="9" y="18"/>
                  </a:cubicBezTo>
                  <a:cubicBezTo>
                    <a:pt x="8" y="18"/>
                    <a:pt x="9" y="19"/>
                    <a:pt x="9" y="19"/>
                  </a:cubicBezTo>
                  <a:cubicBezTo>
                    <a:pt x="9" y="20"/>
                    <a:pt x="10" y="20"/>
                    <a:pt x="10" y="20"/>
                  </a:cubicBezTo>
                  <a:cubicBezTo>
                    <a:pt x="10" y="21"/>
                    <a:pt x="10" y="21"/>
                    <a:pt x="11" y="21"/>
                  </a:cubicBezTo>
                  <a:cubicBezTo>
                    <a:pt x="11" y="22"/>
                    <a:pt x="11" y="21"/>
                    <a:pt x="11" y="20"/>
                  </a:cubicBezTo>
                  <a:cubicBezTo>
                    <a:pt x="10" y="20"/>
                    <a:pt x="10" y="19"/>
                    <a:pt x="9" y="19"/>
                  </a:cubicBezTo>
                  <a:cubicBezTo>
                    <a:pt x="9" y="19"/>
                    <a:pt x="9" y="19"/>
                    <a:pt x="9" y="19"/>
                  </a:cubicBezTo>
                  <a:close/>
                  <a:moveTo>
                    <a:pt x="9" y="23"/>
                  </a:moveTo>
                  <a:cubicBezTo>
                    <a:pt x="9" y="23"/>
                    <a:pt x="12" y="27"/>
                    <a:pt x="12" y="27"/>
                  </a:cubicBezTo>
                  <a:cubicBezTo>
                    <a:pt x="13" y="26"/>
                    <a:pt x="12" y="25"/>
                    <a:pt x="11" y="25"/>
                  </a:cubicBezTo>
                  <a:cubicBezTo>
                    <a:pt x="11" y="25"/>
                    <a:pt x="11" y="24"/>
                    <a:pt x="10" y="24"/>
                  </a:cubicBezTo>
                  <a:cubicBezTo>
                    <a:pt x="10" y="24"/>
                    <a:pt x="10" y="23"/>
                    <a:pt x="9" y="23"/>
                  </a:cubicBezTo>
                  <a:cubicBezTo>
                    <a:pt x="9" y="23"/>
                    <a:pt x="10" y="23"/>
                    <a:pt x="9" y="23"/>
                  </a:cubicBezTo>
                  <a:close/>
                  <a:moveTo>
                    <a:pt x="19" y="30"/>
                  </a:moveTo>
                  <a:cubicBezTo>
                    <a:pt x="18" y="30"/>
                    <a:pt x="19" y="30"/>
                    <a:pt x="19" y="31"/>
                  </a:cubicBezTo>
                  <a:cubicBezTo>
                    <a:pt x="19" y="31"/>
                    <a:pt x="20" y="31"/>
                    <a:pt x="20" y="31"/>
                  </a:cubicBezTo>
                  <a:cubicBezTo>
                    <a:pt x="21" y="31"/>
                    <a:pt x="22" y="31"/>
                    <a:pt x="23" y="31"/>
                  </a:cubicBezTo>
                  <a:cubicBezTo>
                    <a:pt x="23" y="30"/>
                    <a:pt x="20" y="30"/>
                    <a:pt x="20" y="30"/>
                  </a:cubicBezTo>
                  <a:cubicBezTo>
                    <a:pt x="20" y="30"/>
                    <a:pt x="19" y="30"/>
                    <a:pt x="19" y="30"/>
                  </a:cubicBezTo>
                  <a:close/>
                  <a:moveTo>
                    <a:pt x="21" y="34"/>
                  </a:moveTo>
                  <a:cubicBezTo>
                    <a:pt x="22" y="35"/>
                    <a:pt x="23" y="35"/>
                    <a:pt x="24" y="34"/>
                  </a:cubicBezTo>
                  <a:cubicBezTo>
                    <a:pt x="24" y="34"/>
                    <a:pt x="25" y="35"/>
                    <a:pt x="25" y="34"/>
                  </a:cubicBezTo>
                  <a:cubicBezTo>
                    <a:pt x="24" y="34"/>
                    <a:pt x="24" y="34"/>
                    <a:pt x="23" y="34"/>
                  </a:cubicBezTo>
                  <a:cubicBezTo>
                    <a:pt x="23" y="34"/>
                    <a:pt x="21" y="34"/>
                    <a:pt x="21" y="34"/>
                  </a:cubicBezTo>
                  <a:cubicBezTo>
                    <a:pt x="22" y="34"/>
                    <a:pt x="21" y="34"/>
                    <a:pt x="21" y="34"/>
                  </a:cubicBezTo>
                  <a:close/>
                  <a:moveTo>
                    <a:pt x="25" y="34"/>
                  </a:moveTo>
                  <a:cubicBezTo>
                    <a:pt x="26" y="34"/>
                    <a:pt x="27" y="36"/>
                    <a:pt x="28" y="36"/>
                  </a:cubicBezTo>
                  <a:cubicBezTo>
                    <a:pt x="28" y="35"/>
                    <a:pt x="27" y="34"/>
                    <a:pt x="26" y="34"/>
                  </a:cubicBezTo>
                  <a:cubicBezTo>
                    <a:pt x="26" y="34"/>
                    <a:pt x="26" y="33"/>
                    <a:pt x="25" y="34"/>
                  </a:cubicBezTo>
                  <a:cubicBezTo>
                    <a:pt x="25" y="34"/>
                    <a:pt x="25" y="34"/>
                    <a:pt x="25" y="34"/>
                  </a:cubicBezTo>
                  <a:cubicBezTo>
                    <a:pt x="26" y="34"/>
                    <a:pt x="25" y="34"/>
                    <a:pt x="25" y="34"/>
                  </a:cubicBezTo>
                  <a:close/>
                  <a:moveTo>
                    <a:pt x="18" y="33"/>
                  </a:moveTo>
                  <a:cubicBezTo>
                    <a:pt x="18" y="33"/>
                    <a:pt x="17" y="33"/>
                    <a:pt x="17" y="34"/>
                  </a:cubicBezTo>
                  <a:cubicBezTo>
                    <a:pt x="18" y="34"/>
                    <a:pt x="19" y="33"/>
                    <a:pt x="18" y="33"/>
                  </a:cubicBezTo>
                  <a:cubicBezTo>
                    <a:pt x="18" y="33"/>
                    <a:pt x="18" y="33"/>
                    <a:pt x="18" y="33"/>
                  </a:cubicBezTo>
                  <a:cubicBezTo>
                    <a:pt x="18" y="33"/>
                    <a:pt x="18" y="33"/>
                    <a:pt x="18" y="3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82" name="Freeform 818">
              <a:extLst>
                <a:ext uri="{FF2B5EF4-FFF2-40B4-BE49-F238E27FC236}">
                  <a16:creationId xmlns:a16="http://schemas.microsoft.com/office/drawing/2014/main" id="{7BED6409-B8F0-420D-80E8-98A45DE5B9E6}"/>
                </a:ext>
              </a:extLst>
            </p:cNvPr>
            <p:cNvSpPr>
              <a:spLocks/>
            </p:cNvSpPr>
            <p:nvPr/>
          </p:nvSpPr>
          <p:spPr bwMode="auto">
            <a:xfrm>
              <a:off x="6707691" y="3218989"/>
              <a:ext cx="206900" cy="105627"/>
            </a:xfrm>
            <a:custGeom>
              <a:avLst/>
              <a:gdLst>
                <a:gd name="T0" fmla="*/ 39 w 44"/>
                <a:gd name="T1" fmla="*/ 4 h 28"/>
                <a:gd name="T2" fmla="*/ 37 w 44"/>
                <a:gd name="T3" fmla="*/ 3 h 28"/>
                <a:gd name="T4" fmla="*/ 35 w 44"/>
                <a:gd name="T5" fmla="*/ 2 h 28"/>
                <a:gd name="T6" fmla="*/ 29 w 44"/>
                <a:gd name="T7" fmla="*/ 2 h 28"/>
                <a:gd name="T8" fmla="*/ 25 w 44"/>
                <a:gd name="T9" fmla="*/ 4 h 28"/>
                <a:gd name="T10" fmla="*/ 20 w 44"/>
                <a:gd name="T11" fmla="*/ 5 h 28"/>
                <a:gd name="T12" fmla="*/ 16 w 44"/>
                <a:gd name="T13" fmla="*/ 5 h 28"/>
                <a:gd name="T14" fmla="*/ 11 w 44"/>
                <a:gd name="T15" fmla="*/ 4 h 28"/>
                <a:gd name="T16" fmla="*/ 4 w 44"/>
                <a:gd name="T17" fmla="*/ 3 h 28"/>
                <a:gd name="T18" fmla="*/ 4 w 44"/>
                <a:gd name="T19" fmla="*/ 1 h 28"/>
                <a:gd name="T20" fmla="*/ 2 w 44"/>
                <a:gd name="T21" fmla="*/ 2 h 28"/>
                <a:gd name="T22" fmla="*/ 2 w 44"/>
                <a:gd name="T23" fmla="*/ 6 h 28"/>
                <a:gd name="T24" fmla="*/ 3 w 44"/>
                <a:gd name="T25" fmla="*/ 8 h 28"/>
                <a:gd name="T26" fmla="*/ 5 w 44"/>
                <a:gd name="T27" fmla="*/ 10 h 28"/>
                <a:gd name="T28" fmla="*/ 4 w 44"/>
                <a:gd name="T29" fmla="*/ 12 h 28"/>
                <a:gd name="T30" fmla="*/ 1 w 44"/>
                <a:gd name="T31" fmla="*/ 13 h 28"/>
                <a:gd name="T32" fmla="*/ 1 w 44"/>
                <a:gd name="T33" fmla="*/ 16 h 28"/>
                <a:gd name="T34" fmla="*/ 1 w 44"/>
                <a:gd name="T35" fmla="*/ 18 h 28"/>
                <a:gd name="T36" fmla="*/ 4 w 44"/>
                <a:gd name="T37" fmla="*/ 22 h 28"/>
                <a:gd name="T38" fmla="*/ 4 w 44"/>
                <a:gd name="T39" fmla="*/ 27 h 28"/>
                <a:gd name="T40" fmla="*/ 8 w 44"/>
                <a:gd name="T41" fmla="*/ 26 h 28"/>
                <a:gd name="T42" fmla="*/ 12 w 44"/>
                <a:gd name="T43" fmla="*/ 25 h 28"/>
                <a:gd name="T44" fmla="*/ 14 w 44"/>
                <a:gd name="T45" fmla="*/ 25 h 28"/>
                <a:gd name="T46" fmla="*/ 15 w 44"/>
                <a:gd name="T47" fmla="*/ 25 h 28"/>
                <a:gd name="T48" fmla="*/ 16 w 44"/>
                <a:gd name="T49" fmla="*/ 26 h 28"/>
                <a:gd name="T50" fmla="*/ 20 w 44"/>
                <a:gd name="T51" fmla="*/ 28 h 28"/>
                <a:gd name="T52" fmla="*/ 24 w 44"/>
                <a:gd name="T53" fmla="*/ 27 h 28"/>
                <a:gd name="T54" fmla="*/ 26 w 44"/>
                <a:gd name="T55" fmla="*/ 24 h 28"/>
                <a:gd name="T56" fmla="*/ 29 w 44"/>
                <a:gd name="T57" fmla="*/ 23 h 28"/>
                <a:gd name="T58" fmla="*/ 33 w 44"/>
                <a:gd name="T59" fmla="*/ 20 h 28"/>
                <a:gd name="T60" fmla="*/ 34 w 44"/>
                <a:gd name="T61" fmla="*/ 20 h 28"/>
                <a:gd name="T62" fmla="*/ 36 w 44"/>
                <a:gd name="T63" fmla="*/ 22 h 28"/>
                <a:gd name="T64" fmla="*/ 37 w 44"/>
                <a:gd name="T65" fmla="*/ 21 h 28"/>
                <a:gd name="T66" fmla="*/ 38 w 44"/>
                <a:gd name="T67" fmla="*/ 19 h 28"/>
                <a:gd name="T68" fmla="*/ 35 w 44"/>
                <a:gd name="T69" fmla="*/ 17 h 28"/>
                <a:gd name="T70" fmla="*/ 37 w 44"/>
                <a:gd name="T71" fmla="*/ 15 h 28"/>
                <a:gd name="T72" fmla="*/ 38 w 44"/>
                <a:gd name="T73" fmla="*/ 11 h 28"/>
                <a:gd name="T74" fmla="*/ 42 w 44"/>
                <a:gd name="T75" fmla="*/ 8 h 28"/>
                <a:gd name="T76" fmla="*/ 41 w 44"/>
                <a:gd name="T77"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28">
                  <a:moveTo>
                    <a:pt x="41" y="5"/>
                  </a:moveTo>
                  <a:cubicBezTo>
                    <a:pt x="40" y="5"/>
                    <a:pt x="39" y="5"/>
                    <a:pt x="39" y="4"/>
                  </a:cubicBezTo>
                  <a:cubicBezTo>
                    <a:pt x="38" y="3"/>
                    <a:pt x="39" y="3"/>
                    <a:pt x="38" y="3"/>
                  </a:cubicBezTo>
                  <a:cubicBezTo>
                    <a:pt x="37" y="3"/>
                    <a:pt x="37" y="3"/>
                    <a:pt x="37" y="3"/>
                  </a:cubicBezTo>
                  <a:cubicBezTo>
                    <a:pt x="37" y="3"/>
                    <a:pt x="36" y="2"/>
                    <a:pt x="36" y="2"/>
                  </a:cubicBezTo>
                  <a:cubicBezTo>
                    <a:pt x="36" y="2"/>
                    <a:pt x="35" y="2"/>
                    <a:pt x="35" y="2"/>
                  </a:cubicBezTo>
                  <a:cubicBezTo>
                    <a:pt x="35" y="2"/>
                    <a:pt x="34" y="2"/>
                    <a:pt x="34" y="2"/>
                  </a:cubicBezTo>
                  <a:cubicBezTo>
                    <a:pt x="32" y="1"/>
                    <a:pt x="31" y="1"/>
                    <a:pt x="29" y="2"/>
                  </a:cubicBezTo>
                  <a:cubicBezTo>
                    <a:pt x="28" y="2"/>
                    <a:pt x="28" y="2"/>
                    <a:pt x="27" y="3"/>
                  </a:cubicBezTo>
                  <a:cubicBezTo>
                    <a:pt x="26" y="3"/>
                    <a:pt x="25" y="4"/>
                    <a:pt x="25" y="4"/>
                  </a:cubicBezTo>
                  <a:cubicBezTo>
                    <a:pt x="24" y="5"/>
                    <a:pt x="24" y="5"/>
                    <a:pt x="23" y="5"/>
                  </a:cubicBezTo>
                  <a:cubicBezTo>
                    <a:pt x="22" y="6"/>
                    <a:pt x="21" y="6"/>
                    <a:pt x="20" y="5"/>
                  </a:cubicBezTo>
                  <a:cubicBezTo>
                    <a:pt x="20" y="5"/>
                    <a:pt x="19" y="5"/>
                    <a:pt x="18" y="5"/>
                  </a:cubicBezTo>
                  <a:cubicBezTo>
                    <a:pt x="17" y="5"/>
                    <a:pt x="17" y="5"/>
                    <a:pt x="16" y="5"/>
                  </a:cubicBezTo>
                  <a:cubicBezTo>
                    <a:pt x="15" y="4"/>
                    <a:pt x="14" y="5"/>
                    <a:pt x="14" y="5"/>
                  </a:cubicBezTo>
                  <a:cubicBezTo>
                    <a:pt x="13" y="5"/>
                    <a:pt x="12" y="4"/>
                    <a:pt x="11" y="4"/>
                  </a:cubicBezTo>
                  <a:cubicBezTo>
                    <a:pt x="9" y="4"/>
                    <a:pt x="8" y="3"/>
                    <a:pt x="6" y="4"/>
                  </a:cubicBezTo>
                  <a:cubicBezTo>
                    <a:pt x="6" y="4"/>
                    <a:pt x="3" y="4"/>
                    <a:pt x="4" y="3"/>
                  </a:cubicBezTo>
                  <a:cubicBezTo>
                    <a:pt x="4" y="2"/>
                    <a:pt x="6" y="2"/>
                    <a:pt x="5" y="2"/>
                  </a:cubicBezTo>
                  <a:cubicBezTo>
                    <a:pt x="5" y="1"/>
                    <a:pt x="5" y="1"/>
                    <a:pt x="4" y="1"/>
                  </a:cubicBezTo>
                  <a:cubicBezTo>
                    <a:pt x="4" y="1"/>
                    <a:pt x="4" y="1"/>
                    <a:pt x="3" y="0"/>
                  </a:cubicBezTo>
                  <a:cubicBezTo>
                    <a:pt x="3" y="1"/>
                    <a:pt x="3" y="1"/>
                    <a:pt x="2" y="2"/>
                  </a:cubicBezTo>
                  <a:cubicBezTo>
                    <a:pt x="2" y="2"/>
                    <a:pt x="2" y="2"/>
                    <a:pt x="1" y="3"/>
                  </a:cubicBezTo>
                  <a:cubicBezTo>
                    <a:pt x="0" y="4"/>
                    <a:pt x="1" y="5"/>
                    <a:pt x="2" y="6"/>
                  </a:cubicBezTo>
                  <a:cubicBezTo>
                    <a:pt x="2" y="7"/>
                    <a:pt x="2" y="7"/>
                    <a:pt x="2" y="7"/>
                  </a:cubicBezTo>
                  <a:cubicBezTo>
                    <a:pt x="2" y="8"/>
                    <a:pt x="3" y="8"/>
                    <a:pt x="3" y="8"/>
                  </a:cubicBezTo>
                  <a:cubicBezTo>
                    <a:pt x="4" y="9"/>
                    <a:pt x="4" y="9"/>
                    <a:pt x="4" y="9"/>
                  </a:cubicBezTo>
                  <a:cubicBezTo>
                    <a:pt x="4" y="10"/>
                    <a:pt x="5" y="10"/>
                    <a:pt x="5" y="10"/>
                  </a:cubicBezTo>
                  <a:cubicBezTo>
                    <a:pt x="5" y="11"/>
                    <a:pt x="5" y="11"/>
                    <a:pt x="5" y="11"/>
                  </a:cubicBezTo>
                  <a:cubicBezTo>
                    <a:pt x="4" y="12"/>
                    <a:pt x="4" y="12"/>
                    <a:pt x="4" y="12"/>
                  </a:cubicBezTo>
                  <a:cubicBezTo>
                    <a:pt x="3" y="13"/>
                    <a:pt x="3" y="13"/>
                    <a:pt x="3" y="13"/>
                  </a:cubicBezTo>
                  <a:cubicBezTo>
                    <a:pt x="2" y="13"/>
                    <a:pt x="2" y="13"/>
                    <a:pt x="1" y="13"/>
                  </a:cubicBezTo>
                  <a:cubicBezTo>
                    <a:pt x="1" y="14"/>
                    <a:pt x="2" y="14"/>
                    <a:pt x="1" y="15"/>
                  </a:cubicBezTo>
                  <a:cubicBezTo>
                    <a:pt x="1" y="15"/>
                    <a:pt x="1" y="15"/>
                    <a:pt x="1" y="16"/>
                  </a:cubicBezTo>
                  <a:cubicBezTo>
                    <a:pt x="2" y="16"/>
                    <a:pt x="2" y="16"/>
                    <a:pt x="2" y="17"/>
                  </a:cubicBezTo>
                  <a:cubicBezTo>
                    <a:pt x="2" y="18"/>
                    <a:pt x="1" y="18"/>
                    <a:pt x="1" y="18"/>
                  </a:cubicBezTo>
                  <a:cubicBezTo>
                    <a:pt x="1" y="19"/>
                    <a:pt x="2" y="20"/>
                    <a:pt x="3" y="20"/>
                  </a:cubicBezTo>
                  <a:cubicBezTo>
                    <a:pt x="4" y="20"/>
                    <a:pt x="4" y="21"/>
                    <a:pt x="4" y="22"/>
                  </a:cubicBezTo>
                  <a:cubicBezTo>
                    <a:pt x="4" y="23"/>
                    <a:pt x="5" y="23"/>
                    <a:pt x="5" y="24"/>
                  </a:cubicBezTo>
                  <a:cubicBezTo>
                    <a:pt x="5" y="25"/>
                    <a:pt x="5" y="26"/>
                    <a:pt x="4" y="27"/>
                  </a:cubicBezTo>
                  <a:cubicBezTo>
                    <a:pt x="5" y="27"/>
                    <a:pt x="6" y="27"/>
                    <a:pt x="6" y="27"/>
                  </a:cubicBezTo>
                  <a:cubicBezTo>
                    <a:pt x="7" y="27"/>
                    <a:pt x="7" y="26"/>
                    <a:pt x="8" y="26"/>
                  </a:cubicBezTo>
                  <a:cubicBezTo>
                    <a:pt x="9" y="26"/>
                    <a:pt x="9" y="27"/>
                    <a:pt x="10" y="26"/>
                  </a:cubicBezTo>
                  <a:cubicBezTo>
                    <a:pt x="11" y="26"/>
                    <a:pt x="11" y="25"/>
                    <a:pt x="12" y="25"/>
                  </a:cubicBezTo>
                  <a:cubicBezTo>
                    <a:pt x="13" y="25"/>
                    <a:pt x="13" y="25"/>
                    <a:pt x="13" y="25"/>
                  </a:cubicBezTo>
                  <a:cubicBezTo>
                    <a:pt x="14" y="25"/>
                    <a:pt x="13" y="25"/>
                    <a:pt x="14" y="25"/>
                  </a:cubicBezTo>
                  <a:cubicBezTo>
                    <a:pt x="14" y="25"/>
                    <a:pt x="14" y="25"/>
                    <a:pt x="14" y="25"/>
                  </a:cubicBezTo>
                  <a:cubicBezTo>
                    <a:pt x="14" y="25"/>
                    <a:pt x="15" y="25"/>
                    <a:pt x="15" y="25"/>
                  </a:cubicBezTo>
                  <a:cubicBezTo>
                    <a:pt x="15" y="25"/>
                    <a:pt x="15" y="25"/>
                    <a:pt x="15" y="25"/>
                  </a:cubicBezTo>
                  <a:cubicBezTo>
                    <a:pt x="16" y="25"/>
                    <a:pt x="16" y="25"/>
                    <a:pt x="16" y="26"/>
                  </a:cubicBezTo>
                  <a:cubicBezTo>
                    <a:pt x="16" y="26"/>
                    <a:pt x="17" y="26"/>
                    <a:pt x="17" y="27"/>
                  </a:cubicBezTo>
                  <a:cubicBezTo>
                    <a:pt x="18" y="26"/>
                    <a:pt x="20" y="27"/>
                    <a:pt x="20" y="28"/>
                  </a:cubicBezTo>
                  <a:cubicBezTo>
                    <a:pt x="21" y="28"/>
                    <a:pt x="22" y="27"/>
                    <a:pt x="22" y="27"/>
                  </a:cubicBezTo>
                  <a:cubicBezTo>
                    <a:pt x="23" y="27"/>
                    <a:pt x="24" y="27"/>
                    <a:pt x="24" y="27"/>
                  </a:cubicBezTo>
                  <a:cubicBezTo>
                    <a:pt x="26" y="27"/>
                    <a:pt x="27" y="26"/>
                    <a:pt x="27" y="25"/>
                  </a:cubicBezTo>
                  <a:cubicBezTo>
                    <a:pt x="26" y="25"/>
                    <a:pt x="26" y="24"/>
                    <a:pt x="26" y="24"/>
                  </a:cubicBezTo>
                  <a:cubicBezTo>
                    <a:pt x="26" y="23"/>
                    <a:pt x="27" y="23"/>
                    <a:pt x="27" y="23"/>
                  </a:cubicBezTo>
                  <a:cubicBezTo>
                    <a:pt x="27" y="23"/>
                    <a:pt x="28" y="23"/>
                    <a:pt x="29" y="23"/>
                  </a:cubicBezTo>
                  <a:cubicBezTo>
                    <a:pt x="29" y="22"/>
                    <a:pt x="29" y="22"/>
                    <a:pt x="29" y="22"/>
                  </a:cubicBezTo>
                  <a:cubicBezTo>
                    <a:pt x="30" y="21"/>
                    <a:pt x="32" y="22"/>
                    <a:pt x="33" y="20"/>
                  </a:cubicBezTo>
                  <a:cubicBezTo>
                    <a:pt x="33" y="20"/>
                    <a:pt x="33" y="21"/>
                    <a:pt x="33" y="21"/>
                  </a:cubicBezTo>
                  <a:cubicBezTo>
                    <a:pt x="34" y="21"/>
                    <a:pt x="34" y="20"/>
                    <a:pt x="34" y="20"/>
                  </a:cubicBezTo>
                  <a:cubicBezTo>
                    <a:pt x="35" y="20"/>
                    <a:pt x="35" y="21"/>
                    <a:pt x="35" y="21"/>
                  </a:cubicBezTo>
                  <a:cubicBezTo>
                    <a:pt x="36" y="22"/>
                    <a:pt x="36" y="22"/>
                    <a:pt x="36" y="22"/>
                  </a:cubicBezTo>
                  <a:cubicBezTo>
                    <a:pt x="36" y="22"/>
                    <a:pt x="36" y="21"/>
                    <a:pt x="37" y="21"/>
                  </a:cubicBezTo>
                  <a:cubicBezTo>
                    <a:pt x="37" y="21"/>
                    <a:pt x="37" y="21"/>
                    <a:pt x="37" y="21"/>
                  </a:cubicBezTo>
                  <a:cubicBezTo>
                    <a:pt x="38" y="21"/>
                    <a:pt x="38" y="21"/>
                    <a:pt x="39" y="21"/>
                  </a:cubicBezTo>
                  <a:cubicBezTo>
                    <a:pt x="39" y="20"/>
                    <a:pt x="38" y="20"/>
                    <a:pt x="38" y="19"/>
                  </a:cubicBezTo>
                  <a:cubicBezTo>
                    <a:pt x="37" y="19"/>
                    <a:pt x="37" y="18"/>
                    <a:pt x="37" y="18"/>
                  </a:cubicBezTo>
                  <a:cubicBezTo>
                    <a:pt x="36" y="17"/>
                    <a:pt x="36" y="17"/>
                    <a:pt x="35" y="17"/>
                  </a:cubicBezTo>
                  <a:cubicBezTo>
                    <a:pt x="35" y="17"/>
                    <a:pt x="35" y="16"/>
                    <a:pt x="36" y="16"/>
                  </a:cubicBezTo>
                  <a:cubicBezTo>
                    <a:pt x="36" y="16"/>
                    <a:pt x="37" y="15"/>
                    <a:pt x="37" y="15"/>
                  </a:cubicBezTo>
                  <a:cubicBezTo>
                    <a:pt x="37" y="15"/>
                    <a:pt x="38" y="14"/>
                    <a:pt x="38" y="14"/>
                  </a:cubicBezTo>
                  <a:cubicBezTo>
                    <a:pt x="38" y="13"/>
                    <a:pt x="38" y="12"/>
                    <a:pt x="38" y="11"/>
                  </a:cubicBezTo>
                  <a:cubicBezTo>
                    <a:pt x="38" y="11"/>
                    <a:pt x="38" y="10"/>
                    <a:pt x="39" y="10"/>
                  </a:cubicBezTo>
                  <a:cubicBezTo>
                    <a:pt x="40" y="8"/>
                    <a:pt x="40" y="8"/>
                    <a:pt x="42" y="8"/>
                  </a:cubicBezTo>
                  <a:cubicBezTo>
                    <a:pt x="44" y="8"/>
                    <a:pt x="43" y="6"/>
                    <a:pt x="43" y="5"/>
                  </a:cubicBezTo>
                  <a:cubicBezTo>
                    <a:pt x="42" y="5"/>
                    <a:pt x="41" y="5"/>
                    <a:pt x="41" y="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83" name="Freeform 819">
              <a:extLst>
                <a:ext uri="{FF2B5EF4-FFF2-40B4-BE49-F238E27FC236}">
                  <a16:creationId xmlns:a16="http://schemas.microsoft.com/office/drawing/2014/main" id="{AD548398-9E42-4038-A7F5-179E24CAF5F4}"/>
                </a:ext>
              </a:extLst>
            </p:cNvPr>
            <p:cNvSpPr>
              <a:spLocks/>
            </p:cNvSpPr>
            <p:nvPr/>
          </p:nvSpPr>
          <p:spPr bwMode="auto">
            <a:xfrm>
              <a:off x="6086993" y="2941176"/>
              <a:ext cx="121286" cy="79582"/>
            </a:xfrm>
            <a:custGeom>
              <a:avLst/>
              <a:gdLst>
                <a:gd name="T0" fmla="*/ 6 w 26"/>
                <a:gd name="T1" fmla="*/ 3 h 21"/>
                <a:gd name="T2" fmla="*/ 8 w 26"/>
                <a:gd name="T3" fmla="*/ 3 h 21"/>
                <a:gd name="T4" fmla="*/ 11 w 26"/>
                <a:gd name="T5" fmla="*/ 3 h 21"/>
                <a:gd name="T6" fmla="*/ 12 w 26"/>
                <a:gd name="T7" fmla="*/ 2 h 21"/>
                <a:gd name="T8" fmla="*/ 13 w 26"/>
                <a:gd name="T9" fmla="*/ 1 h 21"/>
                <a:gd name="T10" fmla="*/ 14 w 26"/>
                <a:gd name="T11" fmla="*/ 1 h 21"/>
                <a:gd name="T12" fmla="*/ 16 w 26"/>
                <a:gd name="T13" fmla="*/ 1 h 21"/>
                <a:gd name="T14" fmla="*/ 17 w 26"/>
                <a:gd name="T15" fmla="*/ 2 h 21"/>
                <a:gd name="T16" fmla="*/ 19 w 26"/>
                <a:gd name="T17" fmla="*/ 3 h 21"/>
                <a:gd name="T18" fmla="*/ 21 w 26"/>
                <a:gd name="T19" fmla="*/ 3 h 21"/>
                <a:gd name="T20" fmla="*/ 22 w 26"/>
                <a:gd name="T21" fmla="*/ 6 h 21"/>
                <a:gd name="T22" fmla="*/ 21 w 26"/>
                <a:gd name="T23" fmla="*/ 7 h 21"/>
                <a:gd name="T24" fmla="*/ 24 w 26"/>
                <a:gd name="T25" fmla="*/ 9 h 21"/>
                <a:gd name="T26" fmla="*/ 26 w 26"/>
                <a:gd name="T27" fmla="*/ 12 h 21"/>
                <a:gd name="T28" fmla="*/ 24 w 26"/>
                <a:gd name="T29" fmla="*/ 15 h 21"/>
                <a:gd name="T30" fmla="*/ 22 w 26"/>
                <a:gd name="T31" fmla="*/ 17 h 21"/>
                <a:gd name="T32" fmla="*/ 22 w 26"/>
                <a:gd name="T33" fmla="*/ 21 h 21"/>
                <a:gd name="T34" fmla="*/ 20 w 26"/>
                <a:gd name="T35" fmla="*/ 21 h 21"/>
                <a:gd name="T36" fmla="*/ 19 w 26"/>
                <a:gd name="T37" fmla="*/ 20 h 21"/>
                <a:gd name="T38" fmla="*/ 17 w 26"/>
                <a:gd name="T39" fmla="*/ 19 h 21"/>
                <a:gd name="T40" fmla="*/ 16 w 26"/>
                <a:gd name="T41" fmla="*/ 18 h 21"/>
                <a:gd name="T42" fmla="*/ 15 w 26"/>
                <a:gd name="T43" fmla="*/ 16 h 21"/>
                <a:gd name="T44" fmla="*/ 14 w 26"/>
                <a:gd name="T45" fmla="*/ 16 h 21"/>
                <a:gd name="T46" fmla="*/ 11 w 26"/>
                <a:gd name="T47" fmla="*/ 17 h 21"/>
                <a:gd name="T48" fmla="*/ 11 w 26"/>
                <a:gd name="T49" fmla="*/ 15 h 21"/>
                <a:gd name="T50" fmla="*/ 11 w 26"/>
                <a:gd name="T51" fmla="*/ 14 h 21"/>
                <a:gd name="T52" fmla="*/ 8 w 26"/>
                <a:gd name="T53" fmla="*/ 13 h 21"/>
                <a:gd name="T54" fmla="*/ 5 w 26"/>
                <a:gd name="T55" fmla="*/ 11 h 21"/>
                <a:gd name="T56" fmla="*/ 3 w 26"/>
                <a:gd name="T57" fmla="*/ 8 h 21"/>
                <a:gd name="T58" fmla="*/ 2 w 26"/>
                <a:gd name="T59" fmla="*/ 8 h 21"/>
                <a:gd name="T60" fmla="*/ 1 w 26"/>
                <a:gd name="T61" fmla="*/ 6 h 21"/>
                <a:gd name="T62" fmla="*/ 2 w 26"/>
                <a:gd name="T63" fmla="*/ 4 h 21"/>
                <a:gd name="T64" fmla="*/ 6 w 26"/>
                <a:gd name="T6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1">
                  <a:moveTo>
                    <a:pt x="6" y="2"/>
                  </a:moveTo>
                  <a:cubicBezTo>
                    <a:pt x="6" y="2"/>
                    <a:pt x="6" y="3"/>
                    <a:pt x="6" y="3"/>
                  </a:cubicBezTo>
                  <a:cubicBezTo>
                    <a:pt x="7" y="3"/>
                    <a:pt x="7" y="3"/>
                    <a:pt x="7" y="3"/>
                  </a:cubicBezTo>
                  <a:cubicBezTo>
                    <a:pt x="7" y="3"/>
                    <a:pt x="7" y="2"/>
                    <a:pt x="8" y="3"/>
                  </a:cubicBezTo>
                  <a:cubicBezTo>
                    <a:pt x="8" y="3"/>
                    <a:pt x="9" y="3"/>
                    <a:pt x="9" y="3"/>
                  </a:cubicBezTo>
                  <a:cubicBezTo>
                    <a:pt x="10" y="4"/>
                    <a:pt x="10" y="3"/>
                    <a:pt x="11" y="3"/>
                  </a:cubicBezTo>
                  <a:cubicBezTo>
                    <a:pt x="11" y="3"/>
                    <a:pt x="12" y="2"/>
                    <a:pt x="12" y="2"/>
                  </a:cubicBezTo>
                  <a:cubicBezTo>
                    <a:pt x="12" y="2"/>
                    <a:pt x="12" y="2"/>
                    <a:pt x="12" y="2"/>
                  </a:cubicBezTo>
                  <a:cubicBezTo>
                    <a:pt x="12" y="2"/>
                    <a:pt x="13" y="2"/>
                    <a:pt x="13" y="2"/>
                  </a:cubicBezTo>
                  <a:cubicBezTo>
                    <a:pt x="13" y="2"/>
                    <a:pt x="13" y="2"/>
                    <a:pt x="13" y="1"/>
                  </a:cubicBezTo>
                  <a:cubicBezTo>
                    <a:pt x="13" y="1"/>
                    <a:pt x="13" y="0"/>
                    <a:pt x="14" y="0"/>
                  </a:cubicBezTo>
                  <a:cubicBezTo>
                    <a:pt x="14" y="1"/>
                    <a:pt x="14" y="1"/>
                    <a:pt x="14" y="1"/>
                  </a:cubicBezTo>
                  <a:cubicBezTo>
                    <a:pt x="15" y="1"/>
                    <a:pt x="15" y="0"/>
                    <a:pt x="16" y="0"/>
                  </a:cubicBezTo>
                  <a:cubicBezTo>
                    <a:pt x="16" y="0"/>
                    <a:pt x="15" y="1"/>
                    <a:pt x="16" y="1"/>
                  </a:cubicBezTo>
                  <a:cubicBezTo>
                    <a:pt x="17" y="1"/>
                    <a:pt x="17" y="1"/>
                    <a:pt x="17" y="0"/>
                  </a:cubicBezTo>
                  <a:cubicBezTo>
                    <a:pt x="17" y="1"/>
                    <a:pt x="17" y="1"/>
                    <a:pt x="17" y="2"/>
                  </a:cubicBezTo>
                  <a:cubicBezTo>
                    <a:pt x="18" y="2"/>
                    <a:pt x="18" y="2"/>
                    <a:pt x="18" y="2"/>
                  </a:cubicBezTo>
                  <a:cubicBezTo>
                    <a:pt x="19" y="3"/>
                    <a:pt x="19" y="3"/>
                    <a:pt x="19" y="3"/>
                  </a:cubicBezTo>
                  <a:cubicBezTo>
                    <a:pt x="20" y="3"/>
                    <a:pt x="20" y="3"/>
                    <a:pt x="20" y="3"/>
                  </a:cubicBezTo>
                  <a:cubicBezTo>
                    <a:pt x="20" y="3"/>
                    <a:pt x="20" y="3"/>
                    <a:pt x="21" y="3"/>
                  </a:cubicBezTo>
                  <a:cubicBezTo>
                    <a:pt x="21" y="3"/>
                    <a:pt x="22" y="3"/>
                    <a:pt x="22" y="4"/>
                  </a:cubicBezTo>
                  <a:cubicBezTo>
                    <a:pt x="23" y="4"/>
                    <a:pt x="22" y="5"/>
                    <a:pt x="22" y="6"/>
                  </a:cubicBezTo>
                  <a:cubicBezTo>
                    <a:pt x="22" y="6"/>
                    <a:pt x="22" y="6"/>
                    <a:pt x="22" y="7"/>
                  </a:cubicBezTo>
                  <a:cubicBezTo>
                    <a:pt x="22" y="7"/>
                    <a:pt x="21" y="7"/>
                    <a:pt x="21" y="7"/>
                  </a:cubicBezTo>
                  <a:cubicBezTo>
                    <a:pt x="21" y="8"/>
                    <a:pt x="22" y="8"/>
                    <a:pt x="23" y="8"/>
                  </a:cubicBezTo>
                  <a:cubicBezTo>
                    <a:pt x="23" y="8"/>
                    <a:pt x="24" y="8"/>
                    <a:pt x="24" y="9"/>
                  </a:cubicBezTo>
                  <a:cubicBezTo>
                    <a:pt x="25" y="9"/>
                    <a:pt x="25" y="10"/>
                    <a:pt x="25" y="11"/>
                  </a:cubicBezTo>
                  <a:cubicBezTo>
                    <a:pt x="25" y="11"/>
                    <a:pt x="26" y="11"/>
                    <a:pt x="26" y="12"/>
                  </a:cubicBezTo>
                  <a:cubicBezTo>
                    <a:pt x="26" y="13"/>
                    <a:pt x="26" y="13"/>
                    <a:pt x="25" y="13"/>
                  </a:cubicBezTo>
                  <a:cubicBezTo>
                    <a:pt x="25" y="14"/>
                    <a:pt x="25" y="14"/>
                    <a:pt x="24" y="15"/>
                  </a:cubicBezTo>
                  <a:cubicBezTo>
                    <a:pt x="24" y="15"/>
                    <a:pt x="23" y="15"/>
                    <a:pt x="23" y="15"/>
                  </a:cubicBezTo>
                  <a:cubicBezTo>
                    <a:pt x="22" y="16"/>
                    <a:pt x="22" y="17"/>
                    <a:pt x="22" y="17"/>
                  </a:cubicBezTo>
                  <a:cubicBezTo>
                    <a:pt x="22" y="18"/>
                    <a:pt x="22" y="19"/>
                    <a:pt x="22" y="19"/>
                  </a:cubicBezTo>
                  <a:cubicBezTo>
                    <a:pt x="23" y="20"/>
                    <a:pt x="23" y="20"/>
                    <a:pt x="22" y="21"/>
                  </a:cubicBezTo>
                  <a:cubicBezTo>
                    <a:pt x="22" y="21"/>
                    <a:pt x="20" y="21"/>
                    <a:pt x="20" y="21"/>
                  </a:cubicBezTo>
                  <a:cubicBezTo>
                    <a:pt x="20" y="21"/>
                    <a:pt x="20" y="21"/>
                    <a:pt x="20" y="21"/>
                  </a:cubicBezTo>
                  <a:cubicBezTo>
                    <a:pt x="20" y="20"/>
                    <a:pt x="19" y="20"/>
                    <a:pt x="19" y="20"/>
                  </a:cubicBezTo>
                  <a:cubicBezTo>
                    <a:pt x="19" y="20"/>
                    <a:pt x="19" y="20"/>
                    <a:pt x="19" y="20"/>
                  </a:cubicBezTo>
                  <a:cubicBezTo>
                    <a:pt x="19" y="19"/>
                    <a:pt x="18" y="20"/>
                    <a:pt x="18" y="19"/>
                  </a:cubicBezTo>
                  <a:cubicBezTo>
                    <a:pt x="18" y="19"/>
                    <a:pt x="17" y="19"/>
                    <a:pt x="17" y="19"/>
                  </a:cubicBezTo>
                  <a:cubicBezTo>
                    <a:pt x="17" y="18"/>
                    <a:pt x="17" y="18"/>
                    <a:pt x="17" y="18"/>
                  </a:cubicBezTo>
                  <a:cubicBezTo>
                    <a:pt x="16" y="18"/>
                    <a:pt x="16" y="18"/>
                    <a:pt x="16" y="18"/>
                  </a:cubicBezTo>
                  <a:cubicBezTo>
                    <a:pt x="15" y="18"/>
                    <a:pt x="16" y="18"/>
                    <a:pt x="16" y="17"/>
                  </a:cubicBezTo>
                  <a:cubicBezTo>
                    <a:pt x="16" y="17"/>
                    <a:pt x="16" y="17"/>
                    <a:pt x="15" y="16"/>
                  </a:cubicBezTo>
                  <a:cubicBezTo>
                    <a:pt x="15" y="16"/>
                    <a:pt x="16" y="15"/>
                    <a:pt x="16" y="15"/>
                  </a:cubicBezTo>
                  <a:cubicBezTo>
                    <a:pt x="15" y="14"/>
                    <a:pt x="15" y="17"/>
                    <a:pt x="14" y="16"/>
                  </a:cubicBezTo>
                  <a:cubicBezTo>
                    <a:pt x="14" y="17"/>
                    <a:pt x="13" y="17"/>
                    <a:pt x="12" y="17"/>
                  </a:cubicBezTo>
                  <a:cubicBezTo>
                    <a:pt x="12" y="17"/>
                    <a:pt x="11" y="17"/>
                    <a:pt x="11" y="17"/>
                  </a:cubicBezTo>
                  <a:cubicBezTo>
                    <a:pt x="11" y="16"/>
                    <a:pt x="11" y="16"/>
                    <a:pt x="11" y="16"/>
                  </a:cubicBezTo>
                  <a:cubicBezTo>
                    <a:pt x="12" y="15"/>
                    <a:pt x="11" y="15"/>
                    <a:pt x="11" y="15"/>
                  </a:cubicBezTo>
                  <a:cubicBezTo>
                    <a:pt x="11" y="15"/>
                    <a:pt x="11" y="15"/>
                    <a:pt x="11" y="14"/>
                  </a:cubicBezTo>
                  <a:cubicBezTo>
                    <a:pt x="12" y="14"/>
                    <a:pt x="12" y="14"/>
                    <a:pt x="11" y="14"/>
                  </a:cubicBezTo>
                  <a:cubicBezTo>
                    <a:pt x="11" y="13"/>
                    <a:pt x="11" y="13"/>
                    <a:pt x="10" y="13"/>
                  </a:cubicBezTo>
                  <a:cubicBezTo>
                    <a:pt x="10" y="13"/>
                    <a:pt x="9" y="13"/>
                    <a:pt x="8" y="13"/>
                  </a:cubicBezTo>
                  <a:cubicBezTo>
                    <a:pt x="8" y="13"/>
                    <a:pt x="8" y="12"/>
                    <a:pt x="7" y="11"/>
                  </a:cubicBezTo>
                  <a:cubicBezTo>
                    <a:pt x="7" y="11"/>
                    <a:pt x="6" y="11"/>
                    <a:pt x="5" y="11"/>
                  </a:cubicBezTo>
                  <a:cubicBezTo>
                    <a:pt x="5" y="10"/>
                    <a:pt x="5" y="9"/>
                    <a:pt x="5" y="9"/>
                  </a:cubicBezTo>
                  <a:cubicBezTo>
                    <a:pt x="4" y="8"/>
                    <a:pt x="4" y="8"/>
                    <a:pt x="3" y="8"/>
                  </a:cubicBezTo>
                  <a:cubicBezTo>
                    <a:pt x="3" y="9"/>
                    <a:pt x="3" y="9"/>
                    <a:pt x="2" y="9"/>
                  </a:cubicBezTo>
                  <a:cubicBezTo>
                    <a:pt x="2" y="9"/>
                    <a:pt x="2" y="8"/>
                    <a:pt x="2" y="8"/>
                  </a:cubicBezTo>
                  <a:cubicBezTo>
                    <a:pt x="1" y="7"/>
                    <a:pt x="1" y="8"/>
                    <a:pt x="1" y="7"/>
                  </a:cubicBezTo>
                  <a:cubicBezTo>
                    <a:pt x="1" y="6"/>
                    <a:pt x="1" y="6"/>
                    <a:pt x="1" y="6"/>
                  </a:cubicBezTo>
                  <a:cubicBezTo>
                    <a:pt x="1" y="5"/>
                    <a:pt x="0" y="5"/>
                    <a:pt x="0" y="5"/>
                  </a:cubicBezTo>
                  <a:cubicBezTo>
                    <a:pt x="1" y="4"/>
                    <a:pt x="1" y="4"/>
                    <a:pt x="2" y="4"/>
                  </a:cubicBezTo>
                  <a:cubicBezTo>
                    <a:pt x="2" y="3"/>
                    <a:pt x="3" y="3"/>
                    <a:pt x="3" y="3"/>
                  </a:cubicBezTo>
                  <a:cubicBezTo>
                    <a:pt x="4" y="3"/>
                    <a:pt x="5" y="1"/>
                    <a:pt x="6" y="2"/>
                  </a:cubicBezTo>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84" name="Freeform 820">
              <a:extLst>
                <a:ext uri="{FF2B5EF4-FFF2-40B4-BE49-F238E27FC236}">
                  <a16:creationId xmlns:a16="http://schemas.microsoft.com/office/drawing/2014/main" id="{7C6AFD86-E67C-4FA7-8AAF-3EE9F31EC9C9}"/>
                </a:ext>
              </a:extLst>
            </p:cNvPr>
            <p:cNvSpPr>
              <a:spLocks/>
            </p:cNvSpPr>
            <p:nvPr/>
          </p:nvSpPr>
          <p:spPr bwMode="auto">
            <a:xfrm>
              <a:off x="6086991" y="2941176"/>
              <a:ext cx="121286" cy="79582"/>
            </a:xfrm>
            <a:custGeom>
              <a:avLst/>
              <a:gdLst>
                <a:gd name="T0" fmla="*/ 6 w 26"/>
                <a:gd name="T1" fmla="*/ 3 h 21"/>
                <a:gd name="T2" fmla="*/ 8 w 26"/>
                <a:gd name="T3" fmla="*/ 3 h 21"/>
                <a:gd name="T4" fmla="*/ 11 w 26"/>
                <a:gd name="T5" fmla="*/ 3 h 21"/>
                <a:gd name="T6" fmla="*/ 12 w 26"/>
                <a:gd name="T7" fmla="*/ 2 h 21"/>
                <a:gd name="T8" fmla="*/ 13 w 26"/>
                <a:gd name="T9" fmla="*/ 1 h 21"/>
                <a:gd name="T10" fmla="*/ 14 w 26"/>
                <a:gd name="T11" fmla="*/ 1 h 21"/>
                <a:gd name="T12" fmla="*/ 16 w 26"/>
                <a:gd name="T13" fmla="*/ 1 h 21"/>
                <a:gd name="T14" fmla="*/ 17 w 26"/>
                <a:gd name="T15" fmla="*/ 2 h 21"/>
                <a:gd name="T16" fmla="*/ 19 w 26"/>
                <a:gd name="T17" fmla="*/ 3 h 21"/>
                <a:gd name="T18" fmla="*/ 21 w 26"/>
                <a:gd name="T19" fmla="*/ 3 h 21"/>
                <a:gd name="T20" fmla="*/ 22 w 26"/>
                <a:gd name="T21" fmla="*/ 6 h 21"/>
                <a:gd name="T22" fmla="*/ 21 w 26"/>
                <a:gd name="T23" fmla="*/ 7 h 21"/>
                <a:gd name="T24" fmla="*/ 24 w 26"/>
                <a:gd name="T25" fmla="*/ 9 h 21"/>
                <a:gd name="T26" fmla="*/ 26 w 26"/>
                <a:gd name="T27" fmla="*/ 12 h 21"/>
                <a:gd name="T28" fmla="*/ 24 w 26"/>
                <a:gd name="T29" fmla="*/ 15 h 21"/>
                <a:gd name="T30" fmla="*/ 22 w 26"/>
                <a:gd name="T31" fmla="*/ 17 h 21"/>
                <a:gd name="T32" fmla="*/ 22 w 26"/>
                <a:gd name="T33" fmla="*/ 21 h 21"/>
                <a:gd name="T34" fmla="*/ 20 w 26"/>
                <a:gd name="T35" fmla="*/ 21 h 21"/>
                <a:gd name="T36" fmla="*/ 19 w 26"/>
                <a:gd name="T37" fmla="*/ 20 h 21"/>
                <a:gd name="T38" fmla="*/ 17 w 26"/>
                <a:gd name="T39" fmla="*/ 19 h 21"/>
                <a:gd name="T40" fmla="*/ 16 w 26"/>
                <a:gd name="T41" fmla="*/ 18 h 21"/>
                <a:gd name="T42" fmla="*/ 15 w 26"/>
                <a:gd name="T43" fmla="*/ 16 h 21"/>
                <a:gd name="T44" fmla="*/ 14 w 26"/>
                <a:gd name="T45" fmla="*/ 16 h 21"/>
                <a:gd name="T46" fmla="*/ 11 w 26"/>
                <a:gd name="T47" fmla="*/ 17 h 21"/>
                <a:gd name="T48" fmla="*/ 11 w 26"/>
                <a:gd name="T49" fmla="*/ 15 h 21"/>
                <a:gd name="T50" fmla="*/ 11 w 26"/>
                <a:gd name="T51" fmla="*/ 14 h 21"/>
                <a:gd name="T52" fmla="*/ 8 w 26"/>
                <a:gd name="T53" fmla="*/ 13 h 21"/>
                <a:gd name="T54" fmla="*/ 5 w 26"/>
                <a:gd name="T55" fmla="*/ 11 h 21"/>
                <a:gd name="T56" fmla="*/ 3 w 26"/>
                <a:gd name="T57" fmla="*/ 8 h 21"/>
                <a:gd name="T58" fmla="*/ 2 w 26"/>
                <a:gd name="T59" fmla="*/ 8 h 21"/>
                <a:gd name="T60" fmla="*/ 1 w 26"/>
                <a:gd name="T61" fmla="*/ 6 h 21"/>
                <a:gd name="T62" fmla="*/ 2 w 26"/>
                <a:gd name="T63" fmla="*/ 4 h 21"/>
                <a:gd name="T64" fmla="*/ 6 w 26"/>
                <a:gd name="T6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1">
                  <a:moveTo>
                    <a:pt x="6" y="2"/>
                  </a:moveTo>
                  <a:cubicBezTo>
                    <a:pt x="6" y="2"/>
                    <a:pt x="6" y="3"/>
                    <a:pt x="6" y="3"/>
                  </a:cubicBezTo>
                  <a:cubicBezTo>
                    <a:pt x="7" y="3"/>
                    <a:pt x="7" y="3"/>
                    <a:pt x="7" y="3"/>
                  </a:cubicBezTo>
                  <a:cubicBezTo>
                    <a:pt x="7" y="3"/>
                    <a:pt x="7" y="2"/>
                    <a:pt x="8" y="3"/>
                  </a:cubicBezTo>
                  <a:cubicBezTo>
                    <a:pt x="8" y="3"/>
                    <a:pt x="9" y="3"/>
                    <a:pt x="9" y="3"/>
                  </a:cubicBezTo>
                  <a:cubicBezTo>
                    <a:pt x="10" y="4"/>
                    <a:pt x="10" y="3"/>
                    <a:pt x="11" y="3"/>
                  </a:cubicBezTo>
                  <a:cubicBezTo>
                    <a:pt x="11" y="3"/>
                    <a:pt x="12" y="2"/>
                    <a:pt x="12" y="2"/>
                  </a:cubicBezTo>
                  <a:cubicBezTo>
                    <a:pt x="12" y="2"/>
                    <a:pt x="12" y="2"/>
                    <a:pt x="12" y="2"/>
                  </a:cubicBezTo>
                  <a:cubicBezTo>
                    <a:pt x="12" y="2"/>
                    <a:pt x="13" y="2"/>
                    <a:pt x="13" y="2"/>
                  </a:cubicBezTo>
                  <a:cubicBezTo>
                    <a:pt x="13" y="2"/>
                    <a:pt x="13" y="2"/>
                    <a:pt x="13" y="1"/>
                  </a:cubicBezTo>
                  <a:cubicBezTo>
                    <a:pt x="13" y="1"/>
                    <a:pt x="13" y="0"/>
                    <a:pt x="14" y="0"/>
                  </a:cubicBezTo>
                  <a:cubicBezTo>
                    <a:pt x="14" y="1"/>
                    <a:pt x="14" y="1"/>
                    <a:pt x="14" y="1"/>
                  </a:cubicBezTo>
                  <a:cubicBezTo>
                    <a:pt x="15" y="1"/>
                    <a:pt x="15" y="0"/>
                    <a:pt x="16" y="0"/>
                  </a:cubicBezTo>
                  <a:cubicBezTo>
                    <a:pt x="16" y="0"/>
                    <a:pt x="15" y="1"/>
                    <a:pt x="16" y="1"/>
                  </a:cubicBezTo>
                  <a:cubicBezTo>
                    <a:pt x="17" y="1"/>
                    <a:pt x="17" y="1"/>
                    <a:pt x="17" y="0"/>
                  </a:cubicBezTo>
                  <a:cubicBezTo>
                    <a:pt x="17" y="1"/>
                    <a:pt x="17" y="1"/>
                    <a:pt x="17" y="2"/>
                  </a:cubicBezTo>
                  <a:cubicBezTo>
                    <a:pt x="18" y="2"/>
                    <a:pt x="18" y="2"/>
                    <a:pt x="18" y="2"/>
                  </a:cubicBezTo>
                  <a:cubicBezTo>
                    <a:pt x="19" y="3"/>
                    <a:pt x="19" y="3"/>
                    <a:pt x="19" y="3"/>
                  </a:cubicBezTo>
                  <a:cubicBezTo>
                    <a:pt x="20" y="3"/>
                    <a:pt x="20" y="3"/>
                    <a:pt x="20" y="3"/>
                  </a:cubicBezTo>
                  <a:cubicBezTo>
                    <a:pt x="20" y="3"/>
                    <a:pt x="20" y="3"/>
                    <a:pt x="21" y="3"/>
                  </a:cubicBezTo>
                  <a:cubicBezTo>
                    <a:pt x="21" y="3"/>
                    <a:pt x="22" y="3"/>
                    <a:pt x="22" y="4"/>
                  </a:cubicBezTo>
                  <a:cubicBezTo>
                    <a:pt x="23" y="4"/>
                    <a:pt x="22" y="5"/>
                    <a:pt x="22" y="6"/>
                  </a:cubicBezTo>
                  <a:cubicBezTo>
                    <a:pt x="22" y="6"/>
                    <a:pt x="22" y="6"/>
                    <a:pt x="22" y="7"/>
                  </a:cubicBezTo>
                  <a:cubicBezTo>
                    <a:pt x="22" y="7"/>
                    <a:pt x="21" y="7"/>
                    <a:pt x="21" y="7"/>
                  </a:cubicBezTo>
                  <a:cubicBezTo>
                    <a:pt x="21" y="8"/>
                    <a:pt x="22" y="8"/>
                    <a:pt x="23" y="8"/>
                  </a:cubicBezTo>
                  <a:cubicBezTo>
                    <a:pt x="23" y="8"/>
                    <a:pt x="24" y="8"/>
                    <a:pt x="24" y="9"/>
                  </a:cubicBezTo>
                  <a:cubicBezTo>
                    <a:pt x="25" y="9"/>
                    <a:pt x="25" y="10"/>
                    <a:pt x="25" y="11"/>
                  </a:cubicBezTo>
                  <a:cubicBezTo>
                    <a:pt x="25" y="11"/>
                    <a:pt x="26" y="11"/>
                    <a:pt x="26" y="12"/>
                  </a:cubicBezTo>
                  <a:cubicBezTo>
                    <a:pt x="26" y="13"/>
                    <a:pt x="26" y="13"/>
                    <a:pt x="25" y="13"/>
                  </a:cubicBezTo>
                  <a:cubicBezTo>
                    <a:pt x="25" y="14"/>
                    <a:pt x="25" y="14"/>
                    <a:pt x="24" y="15"/>
                  </a:cubicBezTo>
                  <a:cubicBezTo>
                    <a:pt x="24" y="15"/>
                    <a:pt x="23" y="15"/>
                    <a:pt x="23" y="15"/>
                  </a:cubicBezTo>
                  <a:cubicBezTo>
                    <a:pt x="22" y="16"/>
                    <a:pt x="22" y="17"/>
                    <a:pt x="22" y="17"/>
                  </a:cubicBezTo>
                  <a:cubicBezTo>
                    <a:pt x="22" y="18"/>
                    <a:pt x="22" y="19"/>
                    <a:pt x="22" y="19"/>
                  </a:cubicBezTo>
                  <a:cubicBezTo>
                    <a:pt x="23" y="20"/>
                    <a:pt x="23" y="20"/>
                    <a:pt x="22" y="21"/>
                  </a:cubicBezTo>
                  <a:cubicBezTo>
                    <a:pt x="22" y="21"/>
                    <a:pt x="20" y="21"/>
                    <a:pt x="20" y="21"/>
                  </a:cubicBezTo>
                  <a:cubicBezTo>
                    <a:pt x="20" y="21"/>
                    <a:pt x="20" y="21"/>
                    <a:pt x="20" y="21"/>
                  </a:cubicBezTo>
                  <a:cubicBezTo>
                    <a:pt x="20" y="20"/>
                    <a:pt x="19" y="20"/>
                    <a:pt x="19" y="20"/>
                  </a:cubicBezTo>
                  <a:cubicBezTo>
                    <a:pt x="19" y="20"/>
                    <a:pt x="19" y="20"/>
                    <a:pt x="19" y="20"/>
                  </a:cubicBezTo>
                  <a:cubicBezTo>
                    <a:pt x="19" y="19"/>
                    <a:pt x="18" y="20"/>
                    <a:pt x="18" y="19"/>
                  </a:cubicBezTo>
                  <a:cubicBezTo>
                    <a:pt x="18" y="19"/>
                    <a:pt x="17" y="19"/>
                    <a:pt x="17" y="19"/>
                  </a:cubicBezTo>
                  <a:cubicBezTo>
                    <a:pt x="17" y="18"/>
                    <a:pt x="17" y="18"/>
                    <a:pt x="17" y="18"/>
                  </a:cubicBezTo>
                  <a:cubicBezTo>
                    <a:pt x="16" y="18"/>
                    <a:pt x="16" y="18"/>
                    <a:pt x="16" y="18"/>
                  </a:cubicBezTo>
                  <a:cubicBezTo>
                    <a:pt x="15" y="18"/>
                    <a:pt x="16" y="18"/>
                    <a:pt x="16" y="17"/>
                  </a:cubicBezTo>
                  <a:cubicBezTo>
                    <a:pt x="16" y="17"/>
                    <a:pt x="16" y="17"/>
                    <a:pt x="15" y="16"/>
                  </a:cubicBezTo>
                  <a:cubicBezTo>
                    <a:pt x="15" y="16"/>
                    <a:pt x="16" y="15"/>
                    <a:pt x="16" y="15"/>
                  </a:cubicBezTo>
                  <a:cubicBezTo>
                    <a:pt x="15" y="14"/>
                    <a:pt x="15" y="17"/>
                    <a:pt x="14" y="16"/>
                  </a:cubicBezTo>
                  <a:cubicBezTo>
                    <a:pt x="14" y="17"/>
                    <a:pt x="13" y="17"/>
                    <a:pt x="12" y="17"/>
                  </a:cubicBezTo>
                  <a:cubicBezTo>
                    <a:pt x="12" y="17"/>
                    <a:pt x="11" y="17"/>
                    <a:pt x="11" y="17"/>
                  </a:cubicBezTo>
                  <a:cubicBezTo>
                    <a:pt x="11" y="16"/>
                    <a:pt x="11" y="16"/>
                    <a:pt x="11" y="16"/>
                  </a:cubicBezTo>
                  <a:cubicBezTo>
                    <a:pt x="12" y="15"/>
                    <a:pt x="11" y="15"/>
                    <a:pt x="11" y="15"/>
                  </a:cubicBezTo>
                  <a:cubicBezTo>
                    <a:pt x="11" y="15"/>
                    <a:pt x="11" y="15"/>
                    <a:pt x="11" y="14"/>
                  </a:cubicBezTo>
                  <a:cubicBezTo>
                    <a:pt x="12" y="14"/>
                    <a:pt x="12" y="14"/>
                    <a:pt x="11" y="14"/>
                  </a:cubicBezTo>
                  <a:cubicBezTo>
                    <a:pt x="11" y="13"/>
                    <a:pt x="11" y="13"/>
                    <a:pt x="10" y="13"/>
                  </a:cubicBezTo>
                  <a:cubicBezTo>
                    <a:pt x="10" y="13"/>
                    <a:pt x="9" y="13"/>
                    <a:pt x="8" y="13"/>
                  </a:cubicBezTo>
                  <a:cubicBezTo>
                    <a:pt x="8" y="13"/>
                    <a:pt x="8" y="12"/>
                    <a:pt x="7" y="11"/>
                  </a:cubicBezTo>
                  <a:cubicBezTo>
                    <a:pt x="7" y="11"/>
                    <a:pt x="6" y="11"/>
                    <a:pt x="5" y="11"/>
                  </a:cubicBezTo>
                  <a:cubicBezTo>
                    <a:pt x="5" y="10"/>
                    <a:pt x="5" y="9"/>
                    <a:pt x="5" y="9"/>
                  </a:cubicBezTo>
                  <a:cubicBezTo>
                    <a:pt x="4" y="8"/>
                    <a:pt x="4" y="8"/>
                    <a:pt x="3" y="8"/>
                  </a:cubicBezTo>
                  <a:cubicBezTo>
                    <a:pt x="3" y="9"/>
                    <a:pt x="3" y="9"/>
                    <a:pt x="2" y="9"/>
                  </a:cubicBezTo>
                  <a:cubicBezTo>
                    <a:pt x="2" y="9"/>
                    <a:pt x="2" y="8"/>
                    <a:pt x="2" y="8"/>
                  </a:cubicBezTo>
                  <a:cubicBezTo>
                    <a:pt x="1" y="7"/>
                    <a:pt x="1" y="8"/>
                    <a:pt x="1" y="7"/>
                  </a:cubicBezTo>
                  <a:cubicBezTo>
                    <a:pt x="1" y="6"/>
                    <a:pt x="1" y="6"/>
                    <a:pt x="1" y="6"/>
                  </a:cubicBezTo>
                  <a:cubicBezTo>
                    <a:pt x="1" y="5"/>
                    <a:pt x="0" y="5"/>
                    <a:pt x="0" y="5"/>
                  </a:cubicBezTo>
                  <a:cubicBezTo>
                    <a:pt x="1" y="4"/>
                    <a:pt x="1" y="4"/>
                    <a:pt x="2" y="4"/>
                  </a:cubicBezTo>
                  <a:cubicBezTo>
                    <a:pt x="2" y="3"/>
                    <a:pt x="3" y="3"/>
                    <a:pt x="3" y="3"/>
                  </a:cubicBezTo>
                  <a:cubicBezTo>
                    <a:pt x="4" y="3"/>
                    <a:pt x="5" y="1"/>
                    <a:pt x="6" y="2"/>
                  </a:cubicBezTo>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85" name="Freeform 821">
              <a:extLst>
                <a:ext uri="{FF2B5EF4-FFF2-40B4-BE49-F238E27FC236}">
                  <a16:creationId xmlns:a16="http://schemas.microsoft.com/office/drawing/2014/main" id="{AA8B4CE9-1653-40B2-A802-0B62EAF033D8}"/>
                </a:ext>
              </a:extLst>
            </p:cNvPr>
            <p:cNvSpPr>
              <a:spLocks/>
            </p:cNvSpPr>
            <p:nvPr/>
          </p:nvSpPr>
          <p:spPr bwMode="auto">
            <a:xfrm>
              <a:off x="6730875" y="2740053"/>
              <a:ext cx="308565" cy="212701"/>
            </a:xfrm>
            <a:custGeom>
              <a:avLst/>
              <a:gdLst>
                <a:gd name="T0" fmla="*/ 8 w 66"/>
                <a:gd name="T1" fmla="*/ 51 h 56"/>
                <a:gd name="T2" fmla="*/ 15 w 66"/>
                <a:gd name="T3" fmla="*/ 48 h 56"/>
                <a:gd name="T4" fmla="*/ 23 w 66"/>
                <a:gd name="T5" fmla="*/ 50 h 56"/>
                <a:gd name="T6" fmla="*/ 27 w 66"/>
                <a:gd name="T7" fmla="*/ 50 h 56"/>
                <a:gd name="T8" fmla="*/ 30 w 66"/>
                <a:gd name="T9" fmla="*/ 52 h 56"/>
                <a:gd name="T10" fmla="*/ 33 w 66"/>
                <a:gd name="T11" fmla="*/ 52 h 56"/>
                <a:gd name="T12" fmla="*/ 36 w 66"/>
                <a:gd name="T13" fmla="*/ 53 h 56"/>
                <a:gd name="T14" fmla="*/ 40 w 66"/>
                <a:gd name="T15" fmla="*/ 52 h 56"/>
                <a:gd name="T16" fmla="*/ 43 w 66"/>
                <a:gd name="T17" fmla="*/ 54 h 56"/>
                <a:gd name="T18" fmla="*/ 47 w 66"/>
                <a:gd name="T19" fmla="*/ 54 h 56"/>
                <a:gd name="T20" fmla="*/ 51 w 66"/>
                <a:gd name="T21" fmla="*/ 52 h 56"/>
                <a:gd name="T22" fmla="*/ 54 w 66"/>
                <a:gd name="T23" fmla="*/ 47 h 56"/>
                <a:gd name="T24" fmla="*/ 59 w 66"/>
                <a:gd name="T25" fmla="*/ 47 h 56"/>
                <a:gd name="T26" fmla="*/ 58 w 66"/>
                <a:gd name="T27" fmla="*/ 42 h 56"/>
                <a:gd name="T28" fmla="*/ 58 w 66"/>
                <a:gd name="T29" fmla="*/ 40 h 56"/>
                <a:gd name="T30" fmla="*/ 56 w 66"/>
                <a:gd name="T31" fmla="*/ 35 h 56"/>
                <a:gd name="T32" fmla="*/ 60 w 66"/>
                <a:gd name="T33" fmla="*/ 36 h 56"/>
                <a:gd name="T34" fmla="*/ 65 w 66"/>
                <a:gd name="T35" fmla="*/ 33 h 56"/>
                <a:gd name="T36" fmla="*/ 64 w 66"/>
                <a:gd name="T37" fmla="*/ 29 h 56"/>
                <a:gd name="T38" fmla="*/ 60 w 66"/>
                <a:gd name="T39" fmla="*/ 28 h 56"/>
                <a:gd name="T40" fmla="*/ 57 w 66"/>
                <a:gd name="T41" fmla="*/ 23 h 56"/>
                <a:gd name="T42" fmla="*/ 55 w 66"/>
                <a:gd name="T43" fmla="*/ 19 h 56"/>
                <a:gd name="T44" fmla="*/ 53 w 66"/>
                <a:gd name="T45" fmla="*/ 16 h 56"/>
                <a:gd name="T46" fmla="*/ 54 w 66"/>
                <a:gd name="T47" fmla="*/ 13 h 56"/>
                <a:gd name="T48" fmla="*/ 53 w 66"/>
                <a:gd name="T49" fmla="*/ 10 h 56"/>
                <a:gd name="T50" fmla="*/ 54 w 66"/>
                <a:gd name="T51" fmla="*/ 8 h 56"/>
                <a:gd name="T52" fmla="*/ 51 w 66"/>
                <a:gd name="T53" fmla="*/ 6 h 56"/>
                <a:gd name="T54" fmla="*/ 46 w 66"/>
                <a:gd name="T55" fmla="*/ 5 h 56"/>
                <a:gd name="T56" fmla="*/ 44 w 66"/>
                <a:gd name="T57" fmla="*/ 2 h 56"/>
                <a:gd name="T58" fmla="*/ 38 w 66"/>
                <a:gd name="T59" fmla="*/ 1 h 56"/>
                <a:gd name="T60" fmla="*/ 33 w 66"/>
                <a:gd name="T61" fmla="*/ 1 h 56"/>
                <a:gd name="T62" fmla="*/ 29 w 66"/>
                <a:gd name="T63" fmla="*/ 4 h 56"/>
                <a:gd name="T64" fmla="*/ 24 w 66"/>
                <a:gd name="T65" fmla="*/ 6 h 56"/>
                <a:gd name="T66" fmla="*/ 25 w 66"/>
                <a:gd name="T67" fmla="*/ 11 h 56"/>
                <a:gd name="T68" fmla="*/ 22 w 66"/>
                <a:gd name="T69" fmla="*/ 13 h 56"/>
                <a:gd name="T70" fmla="*/ 19 w 66"/>
                <a:gd name="T71" fmla="*/ 17 h 56"/>
                <a:gd name="T72" fmla="*/ 18 w 66"/>
                <a:gd name="T73" fmla="*/ 23 h 56"/>
                <a:gd name="T74" fmla="*/ 16 w 66"/>
                <a:gd name="T75" fmla="*/ 23 h 56"/>
                <a:gd name="T76" fmla="*/ 12 w 66"/>
                <a:gd name="T77" fmla="*/ 26 h 56"/>
                <a:gd name="T78" fmla="*/ 7 w 66"/>
                <a:gd name="T79" fmla="*/ 26 h 56"/>
                <a:gd name="T80" fmla="*/ 4 w 66"/>
                <a:gd name="T81" fmla="*/ 30 h 56"/>
                <a:gd name="T82" fmla="*/ 6 w 66"/>
                <a:gd name="T83" fmla="*/ 41 h 56"/>
                <a:gd name="T84" fmla="*/ 4 w 66"/>
                <a:gd name="T8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56">
                  <a:moveTo>
                    <a:pt x="6" y="52"/>
                  </a:moveTo>
                  <a:cubicBezTo>
                    <a:pt x="6" y="52"/>
                    <a:pt x="7" y="52"/>
                    <a:pt x="7" y="52"/>
                  </a:cubicBezTo>
                  <a:cubicBezTo>
                    <a:pt x="8" y="52"/>
                    <a:pt x="8" y="51"/>
                    <a:pt x="8" y="51"/>
                  </a:cubicBezTo>
                  <a:cubicBezTo>
                    <a:pt x="9" y="49"/>
                    <a:pt x="9" y="49"/>
                    <a:pt x="11" y="49"/>
                  </a:cubicBezTo>
                  <a:cubicBezTo>
                    <a:pt x="11" y="49"/>
                    <a:pt x="12" y="49"/>
                    <a:pt x="13" y="49"/>
                  </a:cubicBezTo>
                  <a:cubicBezTo>
                    <a:pt x="13" y="49"/>
                    <a:pt x="14" y="48"/>
                    <a:pt x="15" y="48"/>
                  </a:cubicBezTo>
                  <a:cubicBezTo>
                    <a:pt x="15" y="48"/>
                    <a:pt x="16" y="48"/>
                    <a:pt x="17" y="48"/>
                  </a:cubicBezTo>
                  <a:cubicBezTo>
                    <a:pt x="18" y="48"/>
                    <a:pt x="19" y="49"/>
                    <a:pt x="20" y="49"/>
                  </a:cubicBezTo>
                  <a:cubicBezTo>
                    <a:pt x="21" y="49"/>
                    <a:pt x="22" y="49"/>
                    <a:pt x="23" y="50"/>
                  </a:cubicBezTo>
                  <a:cubicBezTo>
                    <a:pt x="24" y="50"/>
                    <a:pt x="24" y="50"/>
                    <a:pt x="24" y="50"/>
                  </a:cubicBezTo>
                  <a:cubicBezTo>
                    <a:pt x="25" y="50"/>
                    <a:pt x="25" y="50"/>
                    <a:pt x="26" y="50"/>
                  </a:cubicBezTo>
                  <a:cubicBezTo>
                    <a:pt x="26" y="50"/>
                    <a:pt x="27" y="50"/>
                    <a:pt x="27" y="50"/>
                  </a:cubicBezTo>
                  <a:cubicBezTo>
                    <a:pt x="27" y="50"/>
                    <a:pt x="27" y="50"/>
                    <a:pt x="27" y="50"/>
                  </a:cubicBezTo>
                  <a:cubicBezTo>
                    <a:pt x="28" y="50"/>
                    <a:pt x="28" y="50"/>
                    <a:pt x="28" y="51"/>
                  </a:cubicBezTo>
                  <a:cubicBezTo>
                    <a:pt x="29" y="52"/>
                    <a:pt x="30" y="53"/>
                    <a:pt x="30" y="52"/>
                  </a:cubicBezTo>
                  <a:cubicBezTo>
                    <a:pt x="31" y="52"/>
                    <a:pt x="31" y="52"/>
                    <a:pt x="31" y="52"/>
                  </a:cubicBezTo>
                  <a:cubicBezTo>
                    <a:pt x="32" y="53"/>
                    <a:pt x="31" y="54"/>
                    <a:pt x="32" y="53"/>
                  </a:cubicBezTo>
                  <a:cubicBezTo>
                    <a:pt x="33" y="53"/>
                    <a:pt x="32" y="52"/>
                    <a:pt x="33" y="52"/>
                  </a:cubicBezTo>
                  <a:cubicBezTo>
                    <a:pt x="33" y="52"/>
                    <a:pt x="34" y="53"/>
                    <a:pt x="34" y="52"/>
                  </a:cubicBezTo>
                  <a:cubicBezTo>
                    <a:pt x="35" y="52"/>
                    <a:pt x="35" y="52"/>
                    <a:pt x="35" y="52"/>
                  </a:cubicBezTo>
                  <a:cubicBezTo>
                    <a:pt x="36" y="52"/>
                    <a:pt x="36" y="53"/>
                    <a:pt x="36" y="53"/>
                  </a:cubicBezTo>
                  <a:cubicBezTo>
                    <a:pt x="37" y="53"/>
                    <a:pt x="37" y="52"/>
                    <a:pt x="38" y="53"/>
                  </a:cubicBezTo>
                  <a:cubicBezTo>
                    <a:pt x="38" y="53"/>
                    <a:pt x="38" y="54"/>
                    <a:pt x="39" y="54"/>
                  </a:cubicBezTo>
                  <a:cubicBezTo>
                    <a:pt x="39" y="53"/>
                    <a:pt x="39" y="53"/>
                    <a:pt x="40" y="52"/>
                  </a:cubicBezTo>
                  <a:cubicBezTo>
                    <a:pt x="40" y="52"/>
                    <a:pt x="40" y="52"/>
                    <a:pt x="40" y="52"/>
                  </a:cubicBezTo>
                  <a:cubicBezTo>
                    <a:pt x="41" y="52"/>
                    <a:pt x="41" y="52"/>
                    <a:pt x="41" y="52"/>
                  </a:cubicBezTo>
                  <a:cubicBezTo>
                    <a:pt x="43" y="52"/>
                    <a:pt x="42" y="55"/>
                    <a:pt x="43" y="54"/>
                  </a:cubicBezTo>
                  <a:cubicBezTo>
                    <a:pt x="44" y="54"/>
                    <a:pt x="44" y="53"/>
                    <a:pt x="45" y="53"/>
                  </a:cubicBezTo>
                  <a:cubicBezTo>
                    <a:pt x="45" y="53"/>
                    <a:pt x="46" y="54"/>
                    <a:pt x="46" y="54"/>
                  </a:cubicBezTo>
                  <a:cubicBezTo>
                    <a:pt x="46" y="54"/>
                    <a:pt x="47" y="54"/>
                    <a:pt x="47" y="54"/>
                  </a:cubicBezTo>
                  <a:cubicBezTo>
                    <a:pt x="48" y="53"/>
                    <a:pt x="49" y="53"/>
                    <a:pt x="49" y="54"/>
                  </a:cubicBezTo>
                  <a:cubicBezTo>
                    <a:pt x="50" y="55"/>
                    <a:pt x="50" y="56"/>
                    <a:pt x="50" y="56"/>
                  </a:cubicBezTo>
                  <a:cubicBezTo>
                    <a:pt x="52" y="56"/>
                    <a:pt x="51" y="53"/>
                    <a:pt x="51" y="52"/>
                  </a:cubicBezTo>
                  <a:cubicBezTo>
                    <a:pt x="51" y="51"/>
                    <a:pt x="51" y="51"/>
                    <a:pt x="52" y="50"/>
                  </a:cubicBezTo>
                  <a:cubicBezTo>
                    <a:pt x="52" y="49"/>
                    <a:pt x="53" y="49"/>
                    <a:pt x="53" y="48"/>
                  </a:cubicBezTo>
                  <a:cubicBezTo>
                    <a:pt x="54" y="47"/>
                    <a:pt x="54" y="47"/>
                    <a:pt x="54" y="47"/>
                  </a:cubicBezTo>
                  <a:cubicBezTo>
                    <a:pt x="55" y="47"/>
                    <a:pt x="55" y="47"/>
                    <a:pt x="56" y="47"/>
                  </a:cubicBezTo>
                  <a:cubicBezTo>
                    <a:pt x="56" y="47"/>
                    <a:pt x="56" y="47"/>
                    <a:pt x="57" y="47"/>
                  </a:cubicBezTo>
                  <a:cubicBezTo>
                    <a:pt x="57" y="46"/>
                    <a:pt x="58" y="47"/>
                    <a:pt x="59" y="47"/>
                  </a:cubicBezTo>
                  <a:cubicBezTo>
                    <a:pt x="59" y="47"/>
                    <a:pt x="59" y="46"/>
                    <a:pt x="59" y="45"/>
                  </a:cubicBezTo>
                  <a:cubicBezTo>
                    <a:pt x="58" y="45"/>
                    <a:pt x="58" y="45"/>
                    <a:pt x="58" y="44"/>
                  </a:cubicBezTo>
                  <a:cubicBezTo>
                    <a:pt x="58" y="43"/>
                    <a:pt x="58" y="43"/>
                    <a:pt x="58" y="42"/>
                  </a:cubicBezTo>
                  <a:cubicBezTo>
                    <a:pt x="58" y="42"/>
                    <a:pt x="58" y="42"/>
                    <a:pt x="58" y="41"/>
                  </a:cubicBezTo>
                  <a:cubicBezTo>
                    <a:pt x="58" y="41"/>
                    <a:pt x="58" y="41"/>
                    <a:pt x="57" y="41"/>
                  </a:cubicBezTo>
                  <a:cubicBezTo>
                    <a:pt x="57" y="40"/>
                    <a:pt x="58" y="40"/>
                    <a:pt x="58" y="40"/>
                  </a:cubicBezTo>
                  <a:cubicBezTo>
                    <a:pt x="58" y="39"/>
                    <a:pt x="57" y="39"/>
                    <a:pt x="57" y="38"/>
                  </a:cubicBezTo>
                  <a:cubicBezTo>
                    <a:pt x="56" y="38"/>
                    <a:pt x="56" y="37"/>
                    <a:pt x="56" y="36"/>
                  </a:cubicBezTo>
                  <a:cubicBezTo>
                    <a:pt x="56" y="36"/>
                    <a:pt x="56" y="36"/>
                    <a:pt x="56" y="35"/>
                  </a:cubicBezTo>
                  <a:cubicBezTo>
                    <a:pt x="57" y="35"/>
                    <a:pt x="57" y="35"/>
                    <a:pt x="57" y="34"/>
                  </a:cubicBezTo>
                  <a:cubicBezTo>
                    <a:pt x="57" y="34"/>
                    <a:pt x="58" y="34"/>
                    <a:pt x="59" y="34"/>
                  </a:cubicBezTo>
                  <a:cubicBezTo>
                    <a:pt x="59" y="35"/>
                    <a:pt x="59" y="35"/>
                    <a:pt x="60" y="36"/>
                  </a:cubicBezTo>
                  <a:cubicBezTo>
                    <a:pt x="62" y="36"/>
                    <a:pt x="63" y="35"/>
                    <a:pt x="64" y="34"/>
                  </a:cubicBezTo>
                  <a:cubicBezTo>
                    <a:pt x="64" y="34"/>
                    <a:pt x="64" y="34"/>
                    <a:pt x="64" y="33"/>
                  </a:cubicBezTo>
                  <a:cubicBezTo>
                    <a:pt x="65" y="33"/>
                    <a:pt x="65" y="33"/>
                    <a:pt x="65" y="33"/>
                  </a:cubicBezTo>
                  <a:cubicBezTo>
                    <a:pt x="66" y="33"/>
                    <a:pt x="65" y="32"/>
                    <a:pt x="65" y="31"/>
                  </a:cubicBezTo>
                  <a:cubicBezTo>
                    <a:pt x="64" y="31"/>
                    <a:pt x="63" y="30"/>
                    <a:pt x="63" y="30"/>
                  </a:cubicBezTo>
                  <a:cubicBezTo>
                    <a:pt x="64" y="29"/>
                    <a:pt x="64" y="30"/>
                    <a:pt x="64" y="29"/>
                  </a:cubicBezTo>
                  <a:cubicBezTo>
                    <a:pt x="64" y="29"/>
                    <a:pt x="64" y="29"/>
                    <a:pt x="63" y="29"/>
                  </a:cubicBezTo>
                  <a:cubicBezTo>
                    <a:pt x="63" y="28"/>
                    <a:pt x="63" y="28"/>
                    <a:pt x="62" y="28"/>
                  </a:cubicBezTo>
                  <a:cubicBezTo>
                    <a:pt x="61" y="27"/>
                    <a:pt x="61" y="28"/>
                    <a:pt x="60" y="28"/>
                  </a:cubicBezTo>
                  <a:cubicBezTo>
                    <a:pt x="59" y="28"/>
                    <a:pt x="60" y="26"/>
                    <a:pt x="60" y="26"/>
                  </a:cubicBezTo>
                  <a:cubicBezTo>
                    <a:pt x="60" y="25"/>
                    <a:pt x="59" y="24"/>
                    <a:pt x="59" y="24"/>
                  </a:cubicBezTo>
                  <a:cubicBezTo>
                    <a:pt x="58" y="24"/>
                    <a:pt x="57" y="23"/>
                    <a:pt x="57" y="23"/>
                  </a:cubicBezTo>
                  <a:cubicBezTo>
                    <a:pt x="56" y="22"/>
                    <a:pt x="56" y="21"/>
                    <a:pt x="55" y="20"/>
                  </a:cubicBezTo>
                  <a:cubicBezTo>
                    <a:pt x="55" y="20"/>
                    <a:pt x="55" y="20"/>
                    <a:pt x="55" y="20"/>
                  </a:cubicBezTo>
                  <a:cubicBezTo>
                    <a:pt x="55" y="19"/>
                    <a:pt x="55" y="19"/>
                    <a:pt x="55" y="19"/>
                  </a:cubicBezTo>
                  <a:cubicBezTo>
                    <a:pt x="55" y="18"/>
                    <a:pt x="55" y="18"/>
                    <a:pt x="54" y="18"/>
                  </a:cubicBezTo>
                  <a:cubicBezTo>
                    <a:pt x="54" y="18"/>
                    <a:pt x="54" y="17"/>
                    <a:pt x="54" y="17"/>
                  </a:cubicBezTo>
                  <a:cubicBezTo>
                    <a:pt x="54" y="17"/>
                    <a:pt x="53" y="17"/>
                    <a:pt x="53" y="16"/>
                  </a:cubicBezTo>
                  <a:cubicBezTo>
                    <a:pt x="52" y="16"/>
                    <a:pt x="53" y="14"/>
                    <a:pt x="53" y="15"/>
                  </a:cubicBezTo>
                  <a:cubicBezTo>
                    <a:pt x="53" y="14"/>
                    <a:pt x="53" y="14"/>
                    <a:pt x="54" y="14"/>
                  </a:cubicBezTo>
                  <a:cubicBezTo>
                    <a:pt x="54" y="14"/>
                    <a:pt x="54" y="14"/>
                    <a:pt x="54" y="13"/>
                  </a:cubicBezTo>
                  <a:cubicBezTo>
                    <a:pt x="54" y="13"/>
                    <a:pt x="54" y="13"/>
                    <a:pt x="54" y="12"/>
                  </a:cubicBezTo>
                  <a:cubicBezTo>
                    <a:pt x="54" y="12"/>
                    <a:pt x="54" y="11"/>
                    <a:pt x="53" y="11"/>
                  </a:cubicBezTo>
                  <a:cubicBezTo>
                    <a:pt x="53" y="11"/>
                    <a:pt x="53" y="11"/>
                    <a:pt x="53" y="10"/>
                  </a:cubicBezTo>
                  <a:cubicBezTo>
                    <a:pt x="53" y="10"/>
                    <a:pt x="53" y="10"/>
                    <a:pt x="54" y="9"/>
                  </a:cubicBezTo>
                  <a:cubicBezTo>
                    <a:pt x="54" y="9"/>
                    <a:pt x="53" y="9"/>
                    <a:pt x="53" y="8"/>
                  </a:cubicBezTo>
                  <a:cubicBezTo>
                    <a:pt x="53" y="8"/>
                    <a:pt x="53" y="8"/>
                    <a:pt x="54" y="8"/>
                  </a:cubicBezTo>
                  <a:cubicBezTo>
                    <a:pt x="54" y="7"/>
                    <a:pt x="53" y="7"/>
                    <a:pt x="53" y="7"/>
                  </a:cubicBezTo>
                  <a:cubicBezTo>
                    <a:pt x="52" y="7"/>
                    <a:pt x="52" y="6"/>
                    <a:pt x="52" y="6"/>
                  </a:cubicBezTo>
                  <a:cubicBezTo>
                    <a:pt x="52" y="6"/>
                    <a:pt x="52" y="6"/>
                    <a:pt x="51" y="6"/>
                  </a:cubicBezTo>
                  <a:cubicBezTo>
                    <a:pt x="51" y="6"/>
                    <a:pt x="51" y="6"/>
                    <a:pt x="51" y="6"/>
                  </a:cubicBezTo>
                  <a:cubicBezTo>
                    <a:pt x="51" y="5"/>
                    <a:pt x="51" y="4"/>
                    <a:pt x="50" y="4"/>
                  </a:cubicBezTo>
                  <a:cubicBezTo>
                    <a:pt x="49" y="4"/>
                    <a:pt x="46" y="3"/>
                    <a:pt x="46" y="5"/>
                  </a:cubicBezTo>
                  <a:cubicBezTo>
                    <a:pt x="44" y="4"/>
                    <a:pt x="44" y="5"/>
                    <a:pt x="43" y="6"/>
                  </a:cubicBezTo>
                  <a:cubicBezTo>
                    <a:pt x="43" y="5"/>
                    <a:pt x="43" y="4"/>
                    <a:pt x="43" y="4"/>
                  </a:cubicBezTo>
                  <a:cubicBezTo>
                    <a:pt x="43" y="3"/>
                    <a:pt x="44" y="3"/>
                    <a:pt x="44" y="2"/>
                  </a:cubicBezTo>
                  <a:cubicBezTo>
                    <a:pt x="43" y="2"/>
                    <a:pt x="42" y="2"/>
                    <a:pt x="42" y="2"/>
                  </a:cubicBezTo>
                  <a:cubicBezTo>
                    <a:pt x="40" y="1"/>
                    <a:pt x="40" y="2"/>
                    <a:pt x="39" y="3"/>
                  </a:cubicBezTo>
                  <a:cubicBezTo>
                    <a:pt x="38" y="3"/>
                    <a:pt x="38" y="2"/>
                    <a:pt x="38" y="1"/>
                  </a:cubicBezTo>
                  <a:cubicBezTo>
                    <a:pt x="37" y="0"/>
                    <a:pt x="37" y="1"/>
                    <a:pt x="36" y="1"/>
                  </a:cubicBezTo>
                  <a:cubicBezTo>
                    <a:pt x="35" y="2"/>
                    <a:pt x="35" y="1"/>
                    <a:pt x="35" y="0"/>
                  </a:cubicBezTo>
                  <a:cubicBezTo>
                    <a:pt x="34" y="1"/>
                    <a:pt x="33" y="1"/>
                    <a:pt x="33" y="1"/>
                  </a:cubicBezTo>
                  <a:cubicBezTo>
                    <a:pt x="32" y="2"/>
                    <a:pt x="32" y="2"/>
                    <a:pt x="31" y="3"/>
                  </a:cubicBezTo>
                  <a:cubicBezTo>
                    <a:pt x="31" y="3"/>
                    <a:pt x="31" y="4"/>
                    <a:pt x="31" y="4"/>
                  </a:cubicBezTo>
                  <a:cubicBezTo>
                    <a:pt x="30" y="5"/>
                    <a:pt x="30" y="4"/>
                    <a:pt x="29" y="4"/>
                  </a:cubicBezTo>
                  <a:cubicBezTo>
                    <a:pt x="29" y="5"/>
                    <a:pt x="28" y="4"/>
                    <a:pt x="27" y="4"/>
                  </a:cubicBezTo>
                  <a:cubicBezTo>
                    <a:pt x="27" y="4"/>
                    <a:pt x="26" y="5"/>
                    <a:pt x="26" y="5"/>
                  </a:cubicBezTo>
                  <a:cubicBezTo>
                    <a:pt x="26" y="5"/>
                    <a:pt x="25" y="6"/>
                    <a:pt x="24" y="6"/>
                  </a:cubicBezTo>
                  <a:cubicBezTo>
                    <a:pt x="25" y="7"/>
                    <a:pt x="24" y="8"/>
                    <a:pt x="24" y="9"/>
                  </a:cubicBezTo>
                  <a:cubicBezTo>
                    <a:pt x="23" y="11"/>
                    <a:pt x="25" y="10"/>
                    <a:pt x="26" y="10"/>
                  </a:cubicBezTo>
                  <a:cubicBezTo>
                    <a:pt x="26" y="11"/>
                    <a:pt x="25" y="11"/>
                    <a:pt x="25" y="11"/>
                  </a:cubicBezTo>
                  <a:cubicBezTo>
                    <a:pt x="25" y="12"/>
                    <a:pt x="25" y="12"/>
                    <a:pt x="25" y="12"/>
                  </a:cubicBezTo>
                  <a:cubicBezTo>
                    <a:pt x="24" y="13"/>
                    <a:pt x="23" y="12"/>
                    <a:pt x="23" y="12"/>
                  </a:cubicBezTo>
                  <a:cubicBezTo>
                    <a:pt x="22" y="12"/>
                    <a:pt x="22" y="13"/>
                    <a:pt x="22" y="13"/>
                  </a:cubicBezTo>
                  <a:cubicBezTo>
                    <a:pt x="22" y="14"/>
                    <a:pt x="21" y="14"/>
                    <a:pt x="21" y="14"/>
                  </a:cubicBezTo>
                  <a:cubicBezTo>
                    <a:pt x="20" y="15"/>
                    <a:pt x="19" y="15"/>
                    <a:pt x="19" y="16"/>
                  </a:cubicBezTo>
                  <a:cubicBezTo>
                    <a:pt x="19" y="16"/>
                    <a:pt x="19" y="17"/>
                    <a:pt x="19" y="17"/>
                  </a:cubicBezTo>
                  <a:cubicBezTo>
                    <a:pt x="19" y="18"/>
                    <a:pt x="19" y="19"/>
                    <a:pt x="18" y="19"/>
                  </a:cubicBezTo>
                  <a:cubicBezTo>
                    <a:pt x="18" y="20"/>
                    <a:pt x="17" y="21"/>
                    <a:pt x="18" y="22"/>
                  </a:cubicBezTo>
                  <a:cubicBezTo>
                    <a:pt x="18" y="22"/>
                    <a:pt x="18" y="22"/>
                    <a:pt x="18" y="23"/>
                  </a:cubicBezTo>
                  <a:cubicBezTo>
                    <a:pt x="19" y="23"/>
                    <a:pt x="18" y="24"/>
                    <a:pt x="18" y="24"/>
                  </a:cubicBezTo>
                  <a:cubicBezTo>
                    <a:pt x="17" y="24"/>
                    <a:pt x="17" y="23"/>
                    <a:pt x="17" y="22"/>
                  </a:cubicBezTo>
                  <a:cubicBezTo>
                    <a:pt x="17" y="22"/>
                    <a:pt x="16" y="23"/>
                    <a:pt x="16" y="23"/>
                  </a:cubicBezTo>
                  <a:cubicBezTo>
                    <a:pt x="16" y="23"/>
                    <a:pt x="15" y="22"/>
                    <a:pt x="15" y="23"/>
                  </a:cubicBezTo>
                  <a:cubicBezTo>
                    <a:pt x="15" y="24"/>
                    <a:pt x="14" y="24"/>
                    <a:pt x="13" y="24"/>
                  </a:cubicBezTo>
                  <a:cubicBezTo>
                    <a:pt x="12" y="24"/>
                    <a:pt x="13" y="26"/>
                    <a:pt x="12" y="26"/>
                  </a:cubicBezTo>
                  <a:cubicBezTo>
                    <a:pt x="11" y="26"/>
                    <a:pt x="10" y="26"/>
                    <a:pt x="10" y="26"/>
                  </a:cubicBezTo>
                  <a:cubicBezTo>
                    <a:pt x="9" y="27"/>
                    <a:pt x="9" y="26"/>
                    <a:pt x="8" y="26"/>
                  </a:cubicBezTo>
                  <a:cubicBezTo>
                    <a:pt x="8" y="26"/>
                    <a:pt x="7" y="26"/>
                    <a:pt x="7" y="26"/>
                  </a:cubicBezTo>
                  <a:cubicBezTo>
                    <a:pt x="6" y="26"/>
                    <a:pt x="6" y="26"/>
                    <a:pt x="5" y="26"/>
                  </a:cubicBezTo>
                  <a:cubicBezTo>
                    <a:pt x="5" y="26"/>
                    <a:pt x="4" y="26"/>
                    <a:pt x="3" y="26"/>
                  </a:cubicBezTo>
                  <a:cubicBezTo>
                    <a:pt x="3" y="28"/>
                    <a:pt x="4" y="29"/>
                    <a:pt x="4" y="30"/>
                  </a:cubicBezTo>
                  <a:cubicBezTo>
                    <a:pt x="5" y="32"/>
                    <a:pt x="6" y="33"/>
                    <a:pt x="6" y="34"/>
                  </a:cubicBezTo>
                  <a:cubicBezTo>
                    <a:pt x="6" y="36"/>
                    <a:pt x="6" y="37"/>
                    <a:pt x="7" y="38"/>
                  </a:cubicBezTo>
                  <a:cubicBezTo>
                    <a:pt x="7" y="39"/>
                    <a:pt x="7" y="40"/>
                    <a:pt x="6" y="41"/>
                  </a:cubicBezTo>
                  <a:cubicBezTo>
                    <a:pt x="5" y="42"/>
                    <a:pt x="0" y="43"/>
                    <a:pt x="2" y="45"/>
                  </a:cubicBezTo>
                  <a:cubicBezTo>
                    <a:pt x="3" y="46"/>
                    <a:pt x="4" y="46"/>
                    <a:pt x="4" y="47"/>
                  </a:cubicBezTo>
                  <a:cubicBezTo>
                    <a:pt x="5" y="49"/>
                    <a:pt x="4" y="50"/>
                    <a:pt x="4" y="52"/>
                  </a:cubicBezTo>
                  <a:cubicBezTo>
                    <a:pt x="4" y="52"/>
                    <a:pt x="5" y="51"/>
                    <a:pt x="6" y="5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86" name="Freeform 822">
              <a:extLst>
                <a:ext uri="{FF2B5EF4-FFF2-40B4-BE49-F238E27FC236}">
                  <a16:creationId xmlns:a16="http://schemas.microsoft.com/office/drawing/2014/main" id="{1F59A5F3-3B7B-4F28-8B7C-B5D0A7AC136B}"/>
                </a:ext>
              </a:extLst>
            </p:cNvPr>
            <p:cNvSpPr>
              <a:spLocks/>
            </p:cNvSpPr>
            <p:nvPr/>
          </p:nvSpPr>
          <p:spPr bwMode="auto">
            <a:xfrm>
              <a:off x="6306372" y="3043908"/>
              <a:ext cx="237221" cy="98392"/>
            </a:xfrm>
            <a:custGeom>
              <a:avLst/>
              <a:gdLst>
                <a:gd name="T0" fmla="*/ 34 w 51"/>
                <a:gd name="T1" fmla="*/ 25 h 26"/>
                <a:gd name="T2" fmla="*/ 40 w 51"/>
                <a:gd name="T3" fmla="*/ 23 h 26"/>
                <a:gd name="T4" fmla="*/ 44 w 51"/>
                <a:gd name="T5" fmla="*/ 22 h 26"/>
                <a:gd name="T6" fmla="*/ 44 w 51"/>
                <a:gd name="T7" fmla="*/ 21 h 26"/>
                <a:gd name="T8" fmla="*/ 47 w 51"/>
                <a:gd name="T9" fmla="*/ 19 h 26"/>
                <a:gd name="T10" fmla="*/ 47 w 51"/>
                <a:gd name="T11" fmla="*/ 17 h 26"/>
                <a:gd name="T12" fmla="*/ 48 w 51"/>
                <a:gd name="T13" fmla="*/ 16 h 26"/>
                <a:gd name="T14" fmla="*/ 47 w 51"/>
                <a:gd name="T15" fmla="*/ 13 h 26"/>
                <a:gd name="T16" fmla="*/ 50 w 51"/>
                <a:gd name="T17" fmla="*/ 13 h 26"/>
                <a:gd name="T18" fmla="*/ 50 w 51"/>
                <a:gd name="T19" fmla="*/ 7 h 26"/>
                <a:gd name="T20" fmla="*/ 50 w 51"/>
                <a:gd name="T21" fmla="*/ 3 h 26"/>
                <a:gd name="T22" fmla="*/ 49 w 51"/>
                <a:gd name="T23" fmla="*/ 2 h 26"/>
                <a:gd name="T24" fmla="*/ 45 w 51"/>
                <a:gd name="T25" fmla="*/ 2 h 26"/>
                <a:gd name="T26" fmla="*/ 42 w 51"/>
                <a:gd name="T27" fmla="*/ 1 h 26"/>
                <a:gd name="T28" fmla="*/ 37 w 51"/>
                <a:gd name="T29" fmla="*/ 0 h 26"/>
                <a:gd name="T30" fmla="*/ 36 w 51"/>
                <a:gd name="T31" fmla="*/ 2 h 26"/>
                <a:gd name="T32" fmla="*/ 34 w 51"/>
                <a:gd name="T33" fmla="*/ 3 h 26"/>
                <a:gd name="T34" fmla="*/ 29 w 51"/>
                <a:gd name="T35" fmla="*/ 2 h 26"/>
                <a:gd name="T36" fmla="*/ 27 w 51"/>
                <a:gd name="T37" fmla="*/ 4 h 26"/>
                <a:gd name="T38" fmla="*/ 24 w 51"/>
                <a:gd name="T39" fmla="*/ 7 h 26"/>
                <a:gd name="T40" fmla="*/ 23 w 51"/>
                <a:gd name="T41" fmla="*/ 10 h 26"/>
                <a:gd name="T42" fmla="*/ 24 w 51"/>
                <a:gd name="T43" fmla="*/ 13 h 26"/>
                <a:gd name="T44" fmla="*/ 23 w 51"/>
                <a:gd name="T45" fmla="*/ 14 h 26"/>
                <a:gd name="T46" fmla="*/ 19 w 51"/>
                <a:gd name="T47" fmla="*/ 13 h 26"/>
                <a:gd name="T48" fmla="*/ 17 w 51"/>
                <a:gd name="T49" fmla="*/ 14 h 26"/>
                <a:gd name="T50" fmla="*/ 12 w 51"/>
                <a:gd name="T51" fmla="*/ 16 h 26"/>
                <a:gd name="T52" fmla="*/ 8 w 51"/>
                <a:gd name="T53" fmla="*/ 14 h 26"/>
                <a:gd name="T54" fmla="*/ 6 w 51"/>
                <a:gd name="T55" fmla="*/ 16 h 26"/>
                <a:gd name="T56" fmla="*/ 5 w 51"/>
                <a:gd name="T57" fmla="*/ 16 h 26"/>
                <a:gd name="T58" fmla="*/ 1 w 51"/>
                <a:gd name="T59" fmla="*/ 14 h 26"/>
                <a:gd name="T60" fmla="*/ 0 w 51"/>
                <a:gd name="T61" fmla="*/ 17 h 26"/>
                <a:gd name="T62" fmla="*/ 2 w 51"/>
                <a:gd name="T63" fmla="*/ 19 h 26"/>
                <a:gd name="T64" fmla="*/ 3 w 51"/>
                <a:gd name="T65" fmla="*/ 21 h 26"/>
                <a:gd name="T66" fmla="*/ 7 w 51"/>
                <a:gd name="T67" fmla="*/ 21 h 26"/>
                <a:gd name="T68" fmla="*/ 11 w 51"/>
                <a:gd name="T69" fmla="*/ 22 h 26"/>
                <a:gd name="T70" fmla="*/ 14 w 51"/>
                <a:gd name="T71" fmla="*/ 20 h 26"/>
                <a:gd name="T72" fmla="*/ 18 w 51"/>
                <a:gd name="T73" fmla="*/ 19 h 26"/>
                <a:gd name="T74" fmla="*/ 19 w 51"/>
                <a:gd name="T75" fmla="*/ 21 h 26"/>
                <a:gd name="T76" fmla="*/ 21 w 51"/>
                <a:gd name="T77" fmla="*/ 23 h 26"/>
                <a:gd name="T78" fmla="*/ 24 w 51"/>
                <a:gd name="T79" fmla="*/ 24 h 26"/>
                <a:gd name="T80" fmla="*/ 28 w 51"/>
                <a:gd name="T8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26">
                  <a:moveTo>
                    <a:pt x="31" y="25"/>
                  </a:moveTo>
                  <a:cubicBezTo>
                    <a:pt x="32" y="25"/>
                    <a:pt x="33" y="26"/>
                    <a:pt x="34" y="25"/>
                  </a:cubicBezTo>
                  <a:cubicBezTo>
                    <a:pt x="36" y="25"/>
                    <a:pt x="36" y="23"/>
                    <a:pt x="38" y="23"/>
                  </a:cubicBezTo>
                  <a:cubicBezTo>
                    <a:pt x="38" y="23"/>
                    <a:pt x="39" y="23"/>
                    <a:pt x="40" y="23"/>
                  </a:cubicBezTo>
                  <a:cubicBezTo>
                    <a:pt x="41" y="23"/>
                    <a:pt x="41" y="23"/>
                    <a:pt x="42" y="23"/>
                  </a:cubicBezTo>
                  <a:cubicBezTo>
                    <a:pt x="42" y="23"/>
                    <a:pt x="43" y="23"/>
                    <a:pt x="44" y="22"/>
                  </a:cubicBezTo>
                  <a:cubicBezTo>
                    <a:pt x="44" y="22"/>
                    <a:pt x="44" y="22"/>
                    <a:pt x="44" y="22"/>
                  </a:cubicBezTo>
                  <a:cubicBezTo>
                    <a:pt x="44" y="21"/>
                    <a:pt x="44" y="21"/>
                    <a:pt x="44" y="21"/>
                  </a:cubicBezTo>
                  <a:cubicBezTo>
                    <a:pt x="45" y="21"/>
                    <a:pt x="45" y="20"/>
                    <a:pt x="46" y="20"/>
                  </a:cubicBezTo>
                  <a:cubicBezTo>
                    <a:pt x="46" y="20"/>
                    <a:pt x="47" y="20"/>
                    <a:pt x="47" y="19"/>
                  </a:cubicBezTo>
                  <a:cubicBezTo>
                    <a:pt x="48" y="18"/>
                    <a:pt x="47" y="18"/>
                    <a:pt x="47" y="18"/>
                  </a:cubicBezTo>
                  <a:cubicBezTo>
                    <a:pt x="47" y="17"/>
                    <a:pt x="47" y="17"/>
                    <a:pt x="47" y="17"/>
                  </a:cubicBezTo>
                  <a:cubicBezTo>
                    <a:pt x="47" y="16"/>
                    <a:pt x="47" y="16"/>
                    <a:pt x="47" y="16"/>
                  </a:cubicBezTo>
                  <a:cubicBezTo>
                    <a:pt x="47" y="16"/>
                    <a:pt x="48" y="16"/>
                    <a:pt x="48" y="16"/>
                  </a:cubicBezTo>
                  <a:cubicBezTo>
                    <a:pt x="48" y="16"/>
                    <a:pt x="48" y="15"/>
                    <a:pt x="49" y="15"/>
                  </a:cubicBezTo>
                  <a:cubicBezTo>
                    <a:pt x="49" y="13"/>
                    <a:pt x="47" y="14"/>
                    <a:pt x="47" y="13"/>
                  </a:cubicBezTo>
                  <a:cubicBezTo>
                    <a:pt x="48" y="13"/>
                    <a:pt x="48" y="12"/>
                    <a:pt x="48" y="12"/>
                  </a:cubicBezTo>
                  <a:cubicBezTo>
                    <a:pt x="49" y="12"/>
                    <a:pt x="50" y="13"/>
                    <a:pt x="50" y="13"/>
                  </a:cubicBezTo>
                  <a:cubicBezTo>
                    <a:pt x="51" y="13"/>
                    <a:pt x="51" y="12"/>
                    <a:pt x="51" y="11"/>
                  </a:cubicBezTo>
                  <a:cubicBezTo>
                    <a:pt x="51" y="10"/>
                    <a:pt x="51" y="8"/>
                    <a:pt x="50" y="7"/>
                  </a:cubicBezTo>
                  <a:cubicBezTo>
                    <a:pt x="50" y="7"/>
                    <a:pt x="50" y="6"/>
                    <a:pt x="50" y="6"/>
                  </a:cubicBezTo>
                  <a:cubicBezTo>
                    <a:pt x="50" y="5"/>
                    <a:pt x="50" y="4"/>
                    <a:pt x="50" y="3"/>
                  </a:cubicBezTo>
                  <a:cubicBezTo>
                    <a:pt x="50" y="3"/>
                    <a:pt x="50" y="3"/>
                    <a:pt x="50" y="3"/>
                  </a:cubicBezTo>
                  <a:cubicBezTo>
                    <a:pt x="50" y="3"/>
                    <a:pt x="50" y="3"/>
                    <a:pt x="49" y="2"/>
                  </a:cubicBezTo>
                  <a:cubicBezTo>
                    <a:pt x="49" y="2"/>
                    <a:pt x="48" y="2"/>
                    <a:pt x="48" y="2"/>
                  </a:cubicBezTo>
                  <a:cubicBezTo>
                    <a:pt x="47" y="1"/>
                    <a:pt x="46" y="2"/>
                    <a:pt x="45" y="2"/>
                  </a:cubicBezTo>
                  <a:cubicBezTo>
                    <a:pt x="44" y="2"/>
                    <a:pt x="44" y="2"/>
                    <a:pt x="44" y="2"/>
                  </a:cubicBezTo>
                  <a:cubicBezTo>
                    <a:pt x="43" y="1"/>
                    <a:pt x="42" y="1"/>
                    <a:pt x="42" y="1"/>
                  </a:cubicBezTo>
                  <a:cubicBezTo>
                    <a:pt x="41" y="1"/>
                    <a:pt x="40" y="0"/>
                    <a:pt x="38" y="0"/>
                  </a:cubicBezTo>
                  <a:cubicBezTo>
                    <a:pt x="38" y="0"/>
                    <a:pt x="37" y="0"/>
                    <a:pt x="37" y="0"/>
                  </a:cubicBezTo>
                  <a:cubicBezTo>
                    <a:pt x="37" y="0"/>
                    <a:pt x="37" y="1"/>
                    <a:pt x="37" y="1"/>
                  </a:cubicBezTo>
                  <a:cubicBezTo>
                    <a:pt x="37" y="2"/>
                    <a:pt x="36" y="2"/>
                    <a:pt x="36" y="2"/>
                  </a:cubicBezTo>
                  <a:cubicBezTo>
                    <a:pt x="36" y="2"/>
                    <a:pt x="36" y="3"/>
                    <a:pt x="35" y="4"/>
                  </a:cubicBezTo>
                  <a:cubicBezTo>
                    <a:pt x="35" y="4"/>
                    <a:pt x="34" y="3"/>
                    <a:pt x="34" y="3"/>
                  </a:cubicBezTo>
                  <a:cubicBezTo>
                    <a:pt x="33" y="3"/>
                    <a:pt x="33" y="4"/>
                    <a:pt x="32" y="4"/>
                  </a:cubicBezTo>
                  <a:cubicBezTo>
                    <a:pt x="31" y="4"/>
                    <a:pt x="30" y="3"/>
                    <a:pt x="29" y="2"/>
                  </a:cubicBezTo>
                  <a:cubicBezTo>
                    <a:pt x="29" y="3"/>
                    <a:pt x="29" y="4"/>
                    <a:pt x="29" y="4"/>
                  </a:cubicBezTo>
                  <a:cubicBezTo>
                    <a:pt x="28" y="4"/>
                    <a:pt x="28" y="4"/>
                    <a:pt x="27" y="4"/>
                  </a:cubicBezTo>
                  <a:cubicBezTo>
                    <a:pt x="27" y="4"/>
                    <a:pt x="27" y="5"/>
                    <a:pt x="26" y="5"/>
                  </a:cubicBezTo>
                  <a:cubicBezTo>
                    <a:pt x="26" y="7"/>
                    <a:pt x="25" y="7"/>
                    <a:pt x="24" y="7"/>
                  </a:cubicBezTo>
                  <a:cubicBezTo>
                    <a:pt x="23" y="8"/>
                    <a:pt x="22" y="8"/>
                    <a:pt x="22" y="9"/>
                  </a:cubicBezTo>
                  <a:cubicBezTo>
                    <a:pt x="22" y="9"/>
                    <a:pt x="23" y="10"/>
                    <a:pt x="23" y="10"/>
                  </a:cubicBezTo>
                  <a:cubicBezTo>
                    <a:pt x="23" y="10"/>
                    <a:pt x="23" y="11"/>
                    <a:pt x="23" y="11"/>
                  </a:cubicBezTo>
                  <a:cubicBezTo>
                    <a:pt x="23" y="12"/>
                    <a:pt x="23" y="12"/>
                    <a:pt x="24" y="13"/>
                  </a:cubicBezTo>
                  <a:cubicBezTo>
                    <a:pt x="24" y="13"/>
                    <a:pt x="24" y="13"/>
                    <a:pt x="24" y="14"/>
                  </a:cubicBezTo>
                  <a:cubicBezTo>
                    <a:pt x="24" y="15"/>
                    <a:pt x="24" y="15"/>
                    <a:pt x="23" y="14"/>
                  </a:cubicBezTo>
                  <a:cubicBezTo>
                    <a:pt x="22" y="14"/>
                    <a:pt x="22" y="13"/>
                    <a:pt x="21" y="13"/>
                  </a:cubicBezTo>
                  <a:cubicBezTo>
                    <a:pt x="21" y="14"/>
                    <a:pt x="20" y="13"/>
                    <a:pt x="19" y="13"/>
                  </a:cubicBezTo>
                  <a:cubicBezTo>
                    <a:pt x="19" y="13"/>
                    <a:pt x="19" y="13"/>
                    <a:pt x="18" y="13"/>
                  </a:cubicBezTo>
                  <a:cubicBezTo>
                    <a:pt x="18" y="14"/>
                    <a:pt x="17" y="14"/>
                    <a:pt x="17" y="14"/>
                  </a:cubicBezTo>
                  <a:cubicBezTo>
                    <a:pt x="15" y="14"/>
                    <a:pt x="14" y="14"/>
                    <a:pt x="13" y="15"/>
                  </a:cubicBezTo>
                  <a:cubicBezTo>
                    <a:pt x="13" y="15"/>
                    <a:pt x="12" y="15"/>
                    <a:pt x="12" y="16"/>
                  </a:cubicBezTo>
                  <a:cubicBezTo>
                    <a:pt x="11" y="16"/>
                    <a:pt x="11" y="16"/>
                    <a:pt x="10" y="16"/>
                  </a:cubicBezTo>
                  <a:cubicBezTo>
                    <a:pt x="9" y="15"/>
                    <a:pt x="9" y="14"/>
                    <a:pt x="8" y="14"/>
                  </a:cubicBezTo>
                  <a:cubicBezTo>
                    <a:pt x="8" y="14"/>
                    <a:pt x="7" y="14"/>
                    <a:pt x="6" y="14"/>
                  </a:cubicBezTo>
                  <a:cubicBezTo>
                    <a:pt x="6" y="15"/>
                    <a:pt x="6" y="15"/>
                    <a:pt x="6" y="16"/>
                  </a:cubicBezTo>
                  <a:cubicBezTo>
                    <a:pt x="6" y="16"/>
                    <a:pt x="6" y="17"/>
                    <a:pt x="5" y="17"/>
                  </a:cubicBezTo>
                  <a:cubicBezTo>
                    <a:pt x="5" y="17"/>
                    <a:pt x="5" y="16"/>
                    <a:pt x="5" y="16"/>
                  </a:cubicBezTo>
                  <a:cubicBezTo>
                    <a:pt x="4" y="16"/>
                    <a:pt x="4" y="15"/>
                    <a:pt x="3" y="15"/>
                  </a:cubicBezTo>
                  <a:cubicBezTo>
                    <a:pt x="2" y="14"/>
                    <a:pt x="1" y="14"/>
                    <a:pt x="1" y="14"/>
                  </a:cubicBezTo>
                  <a:cubicBezTo>
                    <a:pt x="1" y="15"/>
                    <a:pt x="1" y="15"/>
                    <a:pt x="1" y="16"/>
                  </a:cubicBezTo>
                  <a:cubicBezTo>
                    <a:pt x="1" y="16"/>
                    <a:pt x="1" y="17"/>
                    <a:pt x="0" y="17"/>
                  </a:cubicBezTo>
                  <a:cubicBezTo>
                    <a:pt x="1" y="17"/>
                    <a:pt x="1" y="18"/>
                    <a:pt x="1" y="18"/>
                  </a:cubicBezTo>
                  <a:cubicBezTo>
                    <a:pt x="1" y="19"/>
                    <a:pt x="1" y="19"/>
                    <a:pt x="2" y="19"/>
                  </a:cubicBezTo>
                  <a:cubicBezTo>
                    <a:pt x="2" y="19"/>
                    <a:pt x="2" y="19"/>
                    <a:pt x="3" y="20"/>
                  </a:cubicBezTo>
                  <a:cubicBezTo>
                    <a:pt x="3" y="20"/>
                    <a:pt x="3" y="21"/>
                    <a:pt x="3" y="21"/>
                  </a:cubicBezTo>
                  <a:cubicBezTo>
                    <a:pt x="4" y="21"/>
                    <a:pt x="5" y="21"/>
                    <a:pt x="6" y="20"/>
                  </a:cubicBezTo>
                  <a:cubicBezTo>
                    <a:pt x="6" y="19"/>
                    <a:pt x="7" y="20"/>
                    <a:pt x="7" y="21"/>
                  </a:cubicBezTo>
                  <a:cubicBezTo>
                    <a:pt x="8" y="21"/>
                    <a:pt x="8" y="21"/>
                    <a:pt x="9" y="21"/>
                  </a:cubicBezTo>
                  <a:cubicBezTo>
                    <a:pt x="9" y="22"/>
                    <a:pt x="10" y="22"/>
                    <a:pt x="11" y="22"/>
                  </a:cubicBezTo>
                  <a:cubicBezTo>
                    <a:pt x="11" y="21"/>
                    <a:pt x="11" y="20"/>
                    <a:pt x="12" y="20"/>
                  </a:cubicBezTo>
                  <a:cubicBezTo>
                    <a:pt x="12" y="20"/>
                    <a:pt x="13" y="20"/>
                    <a:pt x="14" y="20"/>
                  </a:cubicBezTo>
                  <a:cubicBezTo>
                    <a:pt x="14" y="20"/>
                    <a:pt x="15" y="20"/>
                    <a:pt x="16" y="20"/>
                  </a:cubicBezTo>
                  <a:cubicBezTo>
                    <a:pt x="17" y="20"/>
                    <a:pt x="17" y="19"/>
                    <a:pt x="18" y="19"/>
                  </a:cubicBezTo>
                  <a:cubicBezTo>
                    <a:pt x="18" y="19"/>
                    <a:pt x="18" y="20"/>
                    <a:pt x="18" y="20"/>
                  </a:cubicBezTo>
                  <a:cubicBezTo>
                    <a:pt x="18" y="21"/>
                    <a:pt x="18" y="21"/>
                    <a:pt x="19" y="21"/>
                  </a:cubicBezTo>
                  <a:cubicBezTo>
                    <a:pt x="19" y="22"/>
                    <a:pt x="19" y="22"/>
                    <a:pt x="20" y="22"/>
                  </a:cubicBezTo>
                  <a:cubicBezTo>
                    <a:pt x="20" y="23"/>
                    <a:pt x="21" y="23"/>
                    <a:pt x="21" y="23"/>
                  </a:cubicBezTo>
                  <a:cubicBezTo>
                    <a:pt x="22" y="23"/>
                    <a:pt x="22" y="23"/>
                    <a:pt x="23" y="23"/>
                  </a:cubicBezTo>
                  <a:cubicBezTo>
                    <a:pt x="23" y="23"/>
                    <a:pt x="23" y="24"/>
                    <a:pt x="24" y="24"/>
                  </a:cubicBezTo>
                  <a:cubicBezTo>
                    <a:pt x="24" y="24"/>
                    <a:pt x="24" y="24"/>
                    <a:pt x="24" y="24"/>
                  </a:cubicBezTo>
                  <a:cubicBezTo>
                    <a:pt x="26" y="24"/>
                    <a:pt x="27" y="24"/>
                    <a:pt x="28" y="24"/>
                  </a:cubicBezTo>
                  <a:cubicBezTo>
                    <a:pt x="29" y="24"/>
                    <a:pt x="30" y="25"/>
                    <a:pt x="31" y="2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87" name="Freeform 823">
              <a:extLst>
                <a:ext uri="{FF2B5EF4-FFF2-40B4-BE49-F238E27FC236}">
                  <a16:creationId xmlns:a16="http://schemas.microsoft.com/office/drawing/2014/main" id="{102A5F7C-03A0-4372-ABB6-55578407B0A5}"/>
                </a:ext>
              </a:extLst>
            </p:cNvPr>
            <p:cNvSpPr>
              <a:spLocks/>
            </p:cNvSpPr>
            <p:nvPr/>
          </p:nvSpPr>
          <p:spPr bwMode="auto">
            <a:xfrm>
              <a:off x="6306374" y="3109018"/>
              <a:ext cx="3567" cy="7235"/>
            </a:xfrm>
            <a:custGeom>
              <a:avLst/>
              <a:gdLst>
                <a:gd name="T0" fmla="*/ 1 w 1"/>
                <a:gd name="T1" fmla="*/ 1 h 2"/>
                <a:gd name="T2" fmla="*/ 0 w 1"/>
                <a:gd name="T3" fmla="*/ 0 h 2"/>
                <a:gd name="T4" fmla="*/ 0 w 1"/>
                <a:gd name="T5" fmla="*/ 2 h 2"/>
                <a:gd name="T6" fmla="*/ 1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0"/>
                    <a:pt x="0" y="0"/>
                  </a:cubicBezTo>
                  <a:cubicBezTo>
                    <a:pt x="0" y="1"/>
                    <a:pt x="0" y="1"/>
                    <a:pt x="0" y="2"/>
                  </a:cubicBezTo>
                  <a:cubicBezTo>
                    <a:pt x="0" y="2"/>
                    <a:pt x="1" y="2"/>
                    <a:pt x="1" y="2"/>
                  </a:cubicBezTo>
                  <a:cubicBezTo>
                    <a:pt x="1" y="2"/>
                    <a:pt x="1" y="2"/>
                    <a:pt x="1"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88" name="Freeform 812">
              <a:extLst>
                <a:ext uri="{FF2B5EF4-FFF2-40B4-BE49-F238E27FC236}">
                  <a16:creationId xmlns:a16="http://schemas.microsoft.com/office/drawing/2014/main" id="{A985E8B7-2FEA-4645-8D50-5F062764554B}"/>
                </a:ext>
              </a:extLst>
            </p:cNvPr>
            <p:cNvSpPr>
              <a:spLocks noEditPoints="1"/>
            </p:cNvSpPr>
            <p:nvPr/>
          </p:nvSpPr>
          <p:spPr bwMode="auto">
            <a:xfrm>
              <a:off x="5854655" y="2959988"/>
              <a:ext cx="453039" cy="361735"/>
            </a:xfrm>
            <a:custGeom>
              <a:avLst/>
              <a:gdLst>
                <a:gd name="T0" fmla="*/ 85 w 97"/>
                <a:gd name="T1" fmla="*/ 27 h 95"/>
                <a:gd name="T2" fmla="*/ 83 w 97"/>
                <a:gd name="T3" fmla="*/ 36 h 95"/>
                <a:gd name="T4" fmla="*/ 79 w 97"/>
                <a:gd name="T5" fmla="*/ 37 h 95"/>
                <a:gd name="T6" fmla="*/ 78 w 97"/>
                <a:gd name="T7" fmla="*/ 41 h 95"/>
                <a:gd name="T8" fmla="*/ 73 w 97"/>
                <a:gd name="T9" fmla="*/ 46 h 95"/>
                <a:gd name="T10" fmla="*/ 74 w 97"/>
                <a:gd name="T11" fmla="*/ 48 h 95"/>
                <a:gd name="T12" fmla="*/ 78 w 97"/>
                <a:gd name="T13" fmla="*/ 51 h 95"/>
                <a:gd name="T14" fmla="*/ 80 w 97"/>
                <a:gd name="T15" fmla="*/ 58 h 95"/>
                <a:gd name="T16" fmla="*/ 77 w 97"/>
                <a:gd name="T17" fmla="*/ 61 h 95"/>
                <a:gd name="T18" fmla="*/ 79 w 97"/>
                <a:gd name="T19" fmla="*/ 64 h 95"/>
                <a:gd name="T20" fmla="*/ 79 w 97"/>
                <a:gd name="T21" fmla="*/ 68 h 95"/>
                <a:gd name="T22" fmla="*/ 84 w 97"/>
                <a:gd name="T23" fmla="*/ 70 h 95"/>
                <a:gd name="T24" fmla="*/ 79 w 97"/>
                <a:gd name="T25" fmla="*/ 75 h 95"/>
                <a:gd name="T26" fmla="*/ 76 w 97"/>
                <a:gd name="T27" fmla="*/ 78 h 95"/>
                <a:gd name="T28" fmla="*/ 71 w 97"/>
                <a:gd name="T29" fmla="*/ 79 h 95"/>
                <a:gd name="T30" fmla="*/ 66 w 97"/>
                <a:gd name="T31" fmla="*/ 76 h 95"/>
                <a:gd name="T32" fmla="*/ 63 w 97"/>
                <a:gd name="T33" fmla="*/ 76 h 95"/>
                <a:gd name="T34" fmla="*/ 55 w 97"/>
                <a:gd name="T35" fmla="*/ 77 h 95"/>
                <a:gd name="T36" fmla="*/ 53 w 97"/>
                <a:gd name="T37" fmla="*/ 83 h 95"/>
                <a:gd name="T38" fmla="*/ 50 w 97"/>
                <a:gd name="T39" fmla="*/ 86 h 95"/>
                <a:gd name="T40" fmla="*/ 42 w 97"/>
                <a:gd name="T41" fmla="*/ 85 h 95"/>
                <a:gd name="T42" fmla="*/ 35 w 97"/>
                <a:gd name="T43" fmla="*/ 83 h 95"/>
                <a:gd name="T44" fmla="*/ 27 w 97"/>
                <a:gd name="T45" fmla="*/ 81 h 95"/>
                <a:gd name="T46" fmla="*/ 21 w 97"/>
                <a:gd name="T47" fmla="*/ 77 h 95"/>
                <a:gd name="T48" fmla="*/ 21 w 97"/>
                <a:gd name="T49" fmla="*/ 76 h 95"/>
                <a:gd name="T50" fmla="*/ 24 w 97"/>
                <a:gd name="T51" fmla="*/ 64 h 95"/>
                <a:gd name="T52" fmla="*/ 28 w 97"/>
                <a:gd name="T53" fmla="*/ 61 h 95"/>
                <a:gd name="T54" fmla="*/ 24 w 97"/>
                <a:gd name="T55" fmla="*/ 55 h 95"/>
                <a:gd name="T56" fmla="*/ 25 w 97"/>
                <a:gd name="T57" fmla="*/ 52 h 95"/>
                <a:gd name="T58" fmla="*/ 24 w 97"/>
                <a:gd name="T59" fmla="*/ 48 h 95"/>
                <a:gd name="T60" fmla="*/ 20 w 97"/>
                <a:gd name="T61" fmla="*/ 46 h 95"/>
                <a:gd name="T62" fmla="*/ 17 w 97"/>
                <a:gd name="T63" fmla="*/ 40 h 95"/>
                <a:gd name="T64" fmla="*/ 16 w 97"/>
                <a:gd name="T65" fmla="*/ 39 h 95"/>
                <a:gd name="T66" fmla="*/ 14 w 97"/>
                <a:gd name="T67" fmla="*/ 37 h 95"/>
                <a:gd name="T68" fmla="*/ 9 w 97"/>
                <a:gd name="T69" fmla="*/ 34 h 95"/>
                <a:gd name="T70" fmla="*/ 4 w 97"/>
                <a:gd name="T71" fmla="*/ 33 h 95"/>
                <a:gd name="T72" fmla="*/ 3 w 97"/>
                <a:gd name="T73" fmla="*/ 30 h 95"/>
                <a:gd name="T74" fmla="*/ 3 w 97"/>
                <a:gd name="T75" fmla="*/ 29 h 95"/>
                <a:gd name="T76" fmla="*/ 0 w 97"/>
                <a:gd name="T77" fmla="*/ 26 h 95"/>
                <a:gd name="T78" fmla="*/ 5 w 97"/>
                <a:gd name="T79" fmla="*/ 25 h 95"/>
                <a:gd name="T80" fmla="*/ 11 w 97"/>
                <a:gd name="T81" fmla="*/ 23 h 95"/>
                <a:gd name="T82" fmla="*/ 16 w 97"/>
                <a:gd name="T83" fmla="*/ 25 h 95"/>
                <a:gd name="T84" fmla="*/ 20 w 97"/>
                <a:gd name="T85" fmla="*/ 25 h 95"/>
                <a:gd name="T86" fmla="*/ 22 w 97"/>
                <a:gd name="T87" fmla="*/ 22 h 95"/>
                <a:gd name="T88" fmla="*/ 20 w 97"/>
                <a:gd name="T89" fmla="*/ 17 h 95"/>
                <a:gd name="T90" fmla="*/ 22 w 97"/>
                <a:gd name="T91" fmla="*/ 14 h 95"/>
                <a:gd name="T92" fmla="*/ 25 w 97"/>
                <a:gd name="T93" fmla="*/ 17 h 95"/>
                <a:gd name="T94" fmla="*/ 34 w 97"/>
                <a:gd name="T95" fmla="*/ 17 h 95"/>
                <a:gd name="T96" fmla="*/ 33 w 97"/>
                <a:gd name="T97" fmla="*/ 15 h 95"/>
                <a:gd name="T98" fmla="*/ 44 w 97"/>
                <a:gd name="T99" fmla="*/ 9 h 95"/>
                <a:gd name="T100" fmla="*/ 43 w 97"/>
                <a:gd name="T101" fmla="*/ 4 h 95"/>
                <a:gd name="T102" fmla="*/ 50 w 97"/>
                <a:gd name="T103" fmla="*/ 2 h 95"/>
                <a:gd name="T104" fmla="*/ 56 w 97"/>
                <a:gd name="T105" fmla="*/ 6 h 95"/>
                <a:gd name="T106" fmla="*/ 60 w 97"/>
                <a:gd name="T107" fmla="*/ 11 h 95"/>
                <a:gd name="T108" fmla="*/ 65 w 97"/>
                <a:gd name="T109" fmla="*/ 12 h 95"/>
                <a:gd name="T110" fmla="*/ 68 w 97"/>
                <a:gd name="T111" fmla="*/ 15 h 95"/>
                <a:gd name="T112" fmla="*/ 74 w 97"/>
                <a:gd name="T113" fmla="*/ 17 h 95"/>
                <a:gd name="T114" fmla="*/ 83 w 97"/>
                <a:gd name="T115" fmla="*/ 21 h 95"/>
                <a:gd name="T116" fmla="*/ 97 w 97"/>
                <a:gd name="T117" fmla="*/ 86 h 95"/>
                <a:gd name="T118" fmla="*/ 95 w 97"/>
                <a:gd name="T119" fmla="*/ 83 h 95"/>
                <a:gd name="T120" fmla="*/ 90 w 97"/>
                <a:gd name="T121" fmla="*/ 86 h 95"/>
                <a:gd name="T122" fmla="*/ 91 w 97"/>
                <a:gd name="T123" fmla="*/ 91 h 95"/>
                <a:gd name="T124" fmla="*/ 94 w 97"/>
                <a:gd name="T1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 h="95">
                  <a:moveTo>
                    <a:pt x="88" y="22"/>
                  </a:moveTo>
                  <a:cubicBezTo>
                    <a:pt x="87" y="22"/>
                    <a:pt x="87" y="23"/>
                    <a:pt x="87" y="23"/>
                  </a:cubicBezTo>
                  <a:cubicBezTo>
                    <a:pt x="87" y="24"/>
                    <a:pt x="86" y="24"/>
                    <a:pt x="86" y="24"/>
                  </a:cubicBezTo>
                  <a:cubicBezTo>
                    <a:pt x="86" y="25"/>
                    <a:pt x="85" y="25"/>
                    <a:pt x="85" y="25"/>
                  </a:cubicBezTo>
                  <a:cubicBezTo>
                    <a:pt x="85" y="26"/>
                    <a:pt x="85" y="26"/>
                    <a:pt x="85" y="26"/>
                  </a:cubicBezTo>
                  <a:cubicBezTo>
                    <a:pt x="85" y="27"/>
                    <a:pt x="85" y="27"/>
                    <a:pt x="85" y="27"/>
                  </a:cubicBezTo>
                  <a:cubicBezTo>
                    <a:pt x="84" y="28"/>
                    <a:pt x="84" y="28"/>
                    <a:pt x="84" y="28"/>
                  </a:cubicBezTo>
                  <a:cubicBezTo>
                    <a:pt x="84" y="29"/>
                    <a:pt x="83" y="30"/>
                    <a:pt x="83" y="31"/>
                  </a:cubicBezTo>
                  <a:cubicBezTo>
                    <a:pt x="84" y="32"/>
                    <a:pt x="83" y="33"/>
                    <a:pt x="83" y="34"/>
                  </a:cubicBezTo>
                  <a:cubicBezTo>
                    <a:pt x="83" y="34"/>
                    <a:pt x="83" y="35"/>
                    <a:pt x="83" y="35"/>
                  </a:cubicBezTo>
                  <a:cubicBezTo>
                    <a:pt x="83" y="35"/>
                    <a:pt x="84" y="36"/>
                    <a:pt x="84" y="36"/>
                  </a:cubicBezTo>
                  <a:cubicBezTo>
                    <a:pt x="83" y="36"/>
                    <a:pt x="83" y="36"/>
                    <a:pt x="83" y="36"/>
                  </a:cubicBezTo>
                  <a:cubicBezTo>
                    <a:pt x="83" y="36"/>
                    <a:pt x="83" y="37"/>
                    <a:pt x="83" y="37"/>
                  </a:cubicBezTo>
                  <a:cubicBezTo>
                    <a:pt x="82" y="37"/>
                    <a:pt x="82" y="37"/>
                    <a:pt x="82" y="37"/>
                  </a:cubicBezTo>
                  <a:cubicBezTo>
                    <a:pt x="82" y="37"/>
                    <a:pt x="82" y="37"/>
                    <a:pt x="82" y="37"/>
                  </a:cubicBezTo>
                  <a:cubicBezTo>
                    <a:pt x="81" y="37"/>
                    <a:pt x="81" y="37"/>
                    <a:pt x="81" y="37"/>
                  </a:cubicBezTo>
                  <a:cubicBezTo>
                    <a:pt x="80" y="37"/>
                    <a:pt x="80" y="37"/>
                    <a:pt x="80" y="37"/>
                  </a:cubicBezTo>
                  <a:cubicBezTo>
                    <a:pt x="79" y="37"/>
                    <a:pt x="79" y="37"/>
                    <a:pt x="79" y="37"/>
                  </a:cubicBezTo>
                  <a:cubicBezTo>
                    <a:pt x="79" y="38"/>
                    <a:pt x="78" y="38"/>
                    <a:pt x="79" y="38"/>
                  </a:cubicBezTo>
                  <a:cubicBezTo>
                    <a:pt x="79" y="38"/>
                    <a:pt x="79" y="38"/>
                    <a:pt x="79" y="38"/>
                  </a:cubicBezTo>
                  <a:cubicBezTo>
                    <a:pt x="80" y="39"/>
                    <a:pt x="79" y="39"/>
                    <a:pt x="79" y="39"/>
                  </a:cubicBezTo>
                  <a:cubicBezTo>
                    <a:pt x="79" y="39"/>
                    <a:pt x="79" y="39"/>
                    <a:pt x="79" y="39"/>
                  </a:cubicBezTo>
                  <a:cubicBezTo>
                    <a:pt x="79" y="40"/>
                    <a:pt x="78" y="40"/>
                    <a:pt x="78" y="40"/>
                  </a:cubicBezTo>
                  <a:cubicBezTo>
                    <a:pt x="78" y="40"/>
                    <a:pt x="78" y="41"/>
                    <a:pt x="78" y="41"/>
                  </a:cubicBezTo>
                  <a:cubicBezTo>
                    <a:pt x="77" y="41"/>
                    <a:pt x="77" y="41"/>
                    <a:pt x="77" y="42"/>
                  </a:cubicBezTo>
                  <a:cubicBezTo>
                    <a:pt x="77" y="42"/>
                    <a:pt x="76" y="42"/>
                    <a:pt x="75" y="42"/>
                  </a:cubicBezTo>
                  <a:cubicBezTo>
                    <a:pt x="75" y="42"/>
                    <a:pt x="76" y="43"/>
                    <a:pt x="76" y="43"/>
                  </a:cubicBezTo>
                  <a:cubicBezTo>
                    <a:pt x="76" y="43"/>
                    <a:pt x="76" y="44"/>
                    <a:pt x="76" y="44"/>
                  </a:cubicBezTo>
                  <a:cubicBezTo>
                    <a:pt x="75" y="45"/>
                    <a:pt x="74" y="45"/>
                    <a:pt x="74" y="45"/>
                  </a:cubicBezTo>
                  <a:cubicBezTo>
                    <a:pt x="74" y="46"/>
                    <a:pt x="74" y="46"/>
                    <a:pt x="73" y="46"/>
                  </a:cubicBezTo>
                  <a:cubicBezTo>
                    <a:pt x="73" y="46"/>
                    <a:pt x="73" y="47"/>
                    <a:pt x="73" y="47"/>
                  </a:cubicBezTo>
                  <a:cubicBezTo>
                    <a:pt x="73" y="48"/>
                    <a:pt x="73" y="48"/>
                    <a:pt x="74" y="48"/>
                  </a:cubicBezTo>
                  <a:cubicBezTo>
                    <a:pt x="74" y="48"/>
                    <a:pt x="74" y="48"/>
                    <a:pt x="73" y="49"/>
                  </a:cubicBezTo>
                  <a:cubicBezTo>
                    <a:pt x="73" y="49"/>
                    <a:pt x="73" y="49"/>
                    <a:pt x="72" y="50"/>
                  </a:cubicBezTo>
                  <a:cubicBezTo>
                    <a:pt x="72" y="51"/>
                    <a:pt x="75" y="50"/>
                    <a:pt x="75" y="49"/>
                  </a:cubicBezTo>
                  <a:cubicBezTo>
                    <a:pt x="75" y="49"/>
                    <a:pt x="74" y="49"/>
                    <a:pt x="74" y="48"/>
                  </a:cubicBezTo>
                  <a:cubicBezTo>
                    <a:pt x="74" y="48"/>
                    <a:pt x="74" y="48"/>
                    <a:pt x="75" y="48"/>
                  </a:cubicBezTo>
                  <a:cubicBezTo>
                    <a:pt x="75" y="48"/>
                    <a:pt x="76" y="47"/>
                    <a:pt x="76" y="47"/>
                  </a:cubicBezTo>
                  <a:cubicBezTo>
                    <a:pt x="76" y="47"/>
                    <a:pt x="77" y="47"/>
                    <a:pt x="78" y="47"/>
                  </a:cubicBezTo>
                  <a:cubicBezTo>
                    <a:pt x="78" y="48"/>
                    <a:pt x="78" y="48"/>
                    <a:pt x="78" y="49"/>
                  </a:cubicBezTo>
                  <a:cubicBezTo>
                    <a:pt x="79" y="49"/>
                    <a:pt x="78" y="50"/>
                    <a:pt x="78" y="50"/>
                  </a:cubicBezTo>
                  <a:cubicBezTo>
                    <a:pt x="78" y="51"/>
                    <a:pt x="79" y="50"/>
                    <a:pt x="78" y="51"/>
                  </a:cubicBezTo>
                  <a:cubicBezTo>
                    <a:pt x="79" y="51"/>
                    <a:pt x="80" y="51"/>
                    <a:pt x="79" y="52"/>
                  </a:cubicBezTo>
                  <a:cubicBezTo>
                    <a:pt x="79" y="53"/>
                    <a:pt x="78" y="53"/>
                    <a:pt x="78" y="54"/>
                  </a:cubicBezTo>
                  <a:cubicBezTo>
                    <a:pt x="78" y="55"/>
                    <a:pt x="79" y="54"/>
                    <a:pt x="79" y="55"/>
                  </a:cubicBezTo>
                  <a:cubicBezTo>
                    <a:pt x="79" y="55"/>
                    <a:pt x="79" y="56"/>
                    <a:pt x="79" y="56"/>
                  </a:cubicBezTo>
                  <a:cubicBezTo>
                    <a:pt x="80" y="56"/>
                    <a:pt x="80" y="57"/>
                    <a:pt x="80" y="57"/>
                  </a:cubicBezTo>
                  <a:cubicBezTo>
                    <a:pt x="80" y="57"/>
                    <a:pt x="80" y="57"/>
                    <a:pt x="80" y="58"/>
                  </a:cubicBezTo>
                  <a:cubicBezTo>
                    <a:pt x="80" y="58"/>
                    <a:pt x="80" y="58"/>
                    <a:pt x="80" y="59"/>
                  </a:cubicBezTo>
                  <a:cubicBezTo>
                    <a:pt x="80" y="59"/>
                    <a:pt x="80" y="59"/>
                    <a:pt x="80" y="59"/>
                  </a:cubicBezTo>
                  <a:cubicBezTo>
                    <a:pt x="79" y="59"/>
                    <a:pt x="79" y="59"/>
                    <a:pt x="79" y="60"/>
                  </a:cubicBezTo>
                  <a:cubicBezTo>
                    <a:pt x="78" y="60"/>
                    <a:pt x="79" y="60"/>
                    <a:pt x="78" y="60"/>
                  </a:cubicBezTo>
                  <a:cubicBezTo>
                    <a:pt x="78" y="60"/>
                    <a:pt x="78" y="60"/>
                    <a:pt x="78" y="60"/>
                  </a:cubicBezTo>
                  <a:cubicBezTo>
                    <a:pt x="77" y="60"/>
                    <a:pt x="77" y="60"/>
                    <a:pt x="77" y="61"/>
                  </a:cubicBezTo>
                  <a:cubicBezTo>
                    <a:pt x="77" y="61"/>
                    <a:pt x="77" y="61"/>
                    <a:pt x="78" y="61"/>
                  </a:cubicBezTo>
                  <a:cubicBezTo>
                    <a:pt x="78" y="61"/>
                    <a:pt x="78" y="61"/>
                    <a:pt x="78" y="62"/>
                  </a:cubicBezTo>
                  <a:cubicBezTo>
                    <a:pt x="78" y="62"/>
                    <a:pt x="78" y="62"/>
                    <a:pt x="78" y="62"/>
                  </a:cubicBezTo>
                  <a:cubicBezTo>
                    <a:pt x="79" y="62"/>
                    <a:pt x="79" y="62"/>
                    <a:pt x="79" y="63"/>
                  </a:cubicBezTo>
                  <a:cubicBezTo>
                    <a:pt x="79" y="63"/>
                    <a:pt x="80" y="64"/>
                    <a:pt x="80" y="64"/>
                  </a:cubicBezTo>
                  <a:cubicBezTo>
                    <a:pt x="80" y="64"/>
                    <a:pt x="80" y="64"/>
                    <a:pt x="79" y="64"/>
                  </a:cubicBezTo>
                  <a:cubicBezTo>
                    <a:pt x="79" y="64"/>
                    <a:pt x="79" y="65"/>
                    <a:pt x="79" y="65"/>
                  </a:cubicBezTo>
                  <a:cubicBezTo>
                    <a:pt x="79" y="65"/>
                    <a:pt x="78" y="66"/>
                    <a:pt x="78" y="66"/>
                  </a:cubicBezTo>
                  <a:cubicBezTo>
                    <a:pt x="78" y="66"/>
                    <a:pt x="79" y="66"/>
                    <a:pt x="79" y="66"/>
                  </a:cubicBezTo>
                  <a:cubicBezTo>
                    <a:pt x="79" y="66"/>
                    <a:pt x="79" y="66"/>
                    <a:pt x="79" y="67"/>
                  </a:cubicBezTo>
                  <a:cubicBezTo>
                    <a:pt x="79" y="67"/>
                    <a:pt x="79" y="67"/>
                    <a:pt x="79" y="67"/>
                  </a:cubicBezTo>
                  <a:cubicBezTo>
                    <a:pt x="79" y="68"/>
                    <a:pt x="79" y="68"/>
                    <a:pt x="79" y="68"/>
                  </a:cubicBezTo>
                  <a:cubicBezTo>
                    <a:pt x="80" y="68"/>
                    <a:pt x="80" y="68"/>
                    <a:pt x="80" y="68"/>
                  </a:cubicBezTo>
                  <a:cubicBezTo>
                    <a:pt x="81" y="68"/>
                    <a:pt x="81" y="69"/>
                    <a:pt x="82" y="69"/>
                  </a:cubicBezTo>
                  <a:cubicBezTo>
                    <a:pt x="82" y="70"/>
                    <a:pt x="83" y="69"/>
                    <a:pt x="83" y="69"/>
                  </a:cubicBezTo>
                  <a:cubicBezTo>
                    <a:pt x="83" y="69"/>
                    <a:pt x="84" y="69"/>
                    <a:pt x="84" y="69"/>
                  </a:cubicBezTo>
                  <a:cubicBezTo>
                    <a:pt x="84" y="69"/>
                    <a:pt x="84" y="69"/>
                    <a:pt x="84" y="69"/>
                  </a:cubicBezTo>
                  <a:cubicBezTo>
                    <a:pt x="84" y="70"/>
                    <a:pt x="84" y="70"/>
                    <a:pt x="84" y="70"/>
                  </a:cubicBezTo>
                  <a:cubicBezTo>
                    <a:pt x="84" y="71"/>
                    <a:pt x="83" y="71"/>
                    <a:pt x="83" y="71"/>
                  </a:cubicBezTo>
                  <a:cubicBezTo>
                    <a:pt x="83" y="72"/>
                    <a:pt x="83" y="72"/>
                    <a:pt x="83" y="72"/>
                  </a:cubicBezTo>
                  <a:cubicBezTo>
                    <a:pt x="82" y="73"/>
                    <a:pt x="82" y="73"/>
                    <a:pt x="81" y="73"/>
                  </a:cubicBezTo>
                  <a:cubicBezTo>
                    <a:pt x="81" y="73"/>
                    <a:pt x="80" y="74"/>
                    <a:pt x="80" y="74"/>
                  </a:cubicBezTo>
                  <a:cubicBezTo>
                    <a:pt x="80" y="74"/>
                    <a:pt x="80" y="75"/>
                    <a:pt x="80" y="75"/>
                  </a:cubicBezTo>
                  <a:cubicBezTo>
                    <a:pt x="80" y="75"/>
                    <a:pt x="79" y="75"/>
                    <a:pt x="79" y="75"/>
                  </a:cubicBezTo>
                  <a:cubicBezTo>
                    <a:pt x="79" y="75"/>
                    <a:pt x="79" y="76"/>
                    <a:pt x="79" y="76"/>
                  </a:cubicBezTo>
                  <a:cubicBezTo>
                    <a:pt x="78" y="76"/>
                    <a:pt x="78" y="76"/>
                    <a:pt x="78" y="76"/>
                  </a:cubicBezTo>
                  <a:cubicBezTo>
                    <a:pt x="77" y="76"/>
                    <a:pt x="77" y="76"/>
                    <a:pt x="77" y="77"/>
                  </a:cubicBezTo>
                  <a:cubicBezTo>
                    <a:pt x="77" y="77"/>
                    <a:pt x="77" y="77"/>
                    <a:pt x="77" y="77"/>
                  </a:cubicBezTo>
                  <a:cubicBezTo>
                    <a:pt x="77" y="77"/>
                    <a:pt x="77" y="77"/>
                    <a:pt x="77" y="78"/>
                  </a:cubicBezTo>
                  <a:cubicBezTo>
                    <a:pt x="77" y="78"/>
                    <a:pt x="76" y="78"/>
                    <a:pt x="76" y="78"/>
                  </a:cubicBezTo>
                  <a:cubicBezTo>
                    <a:pt x="76" y="78"/>
                    <a:pt x="75" y="78"/>
                    <a:pt x="75" y="79"/>
                  </a:cubicBezTo>
                  <a:cubicBezTo>
                    <a:pt x="75" y="79"/>
                    <a:pt x="75" y="79"/>
                    <a:pt x="74" y="79"/>
                  </a:cubicBezTo>
                  <a:cubicBezTo>
                    <a:pt x="74" y="79"/>
                    <a:pt x="74" y="78"/>
                    <a:pt x="74" y="79"/>
                  </a:cubicBezTo>
                  <a:cubicBezTo>
                    <a:pt x="74" y="79"/>
                    <a:pt x="75" y="80"/>
                    <a:pt x="74" y="80"/>
                  </a:cubicBezTo>
                  <a:cubicBezTo>
                    <a:pt x="74" y="80"/>
                    <a:pt x="73" y="79"/>
                    <a:pt x="73" y="79"/>
                  </a:cubicBezTo>
                  <a:cubicBezTo>
                    <a:pt x="72" y="79"/>
                    <a:pt x="72" y="80"/>
                    <a:pt x="71" y="79"/>
                  </a:cubicBezTo>
                  <a:cubicBezTo>
                    <a:pt x="71" y="79"/>
                    <a:pt x="71" y="79"/>
                    <a:pt x="71" y="79"/>
                  </a:cubicBezTo>
                  <a:cubicBezTo>
                    <a:pt x="71" y="78"/>
                    <a:pt x="71" y="78"/>
                    <a:pt x="70" y="78"/>
                  </a:cubicBezTo>
                  <a:cubicBezTo>
                    <a:pt x="70" y="78"/>
                    <a:pt x="69" y="78"/>
                    <a:pt x="68" y="78"/>
                  </a:cubicBezTo>
                  <a:cubicBezTo>
                    <a:pt x="68" y="77"/>
                    <a:pt x="68" y="76"/>
                    <a:pt x="68" y="76"/>
                  </a:cubicBezTo>
                  <a:cubicBezTo>
                    <a:pt x="68" y="76"/>
                    <a:pt x="67" y="77"/>
                    <a:pt x="67" y="77"/>
                  </a:cubicBezTo>
                  <a:cubicBezTo>
                    <a:pt x="67" y="77"/>
                    <a:pt x="66" y="76"/>
                    <a:pt x="66" y="76"/>
                  </a:cubicBezTo>
                  <a:cubicBezTo>
                    <a:pt x="67" y="76"/>
                    <a:pt x="67" y="76"/>
                    <a:pt x="67" y="75"/>
                  </a:cubicBezTo>
                  <a:cubicBezTo>
                    <a:pt x="67" y="75"/>
                    <a:pt x="66" y="74"/>
                    <a:pt x="66" y="75"/>
                  </a:cubicBezTo>
                  <a:cubicBezTo>
                    <a:pt x="66" y="75"/>
                    <a:pt x="66" y="75"/>
                    <a:pt x="66" y="76"/>
                  </a:cubicBezTo>
                  <a:cubicBezTo>
                    <a:pt x="66" y="76"/>
                    <a:pt x="66" y="76"/>
                    <a:pt x="65" y="76"/>
                  </a:cubicBezTo>
                  <a:cubicBezTo>
                    <a:pt x="65" y="76"/>
                    <a:pt x="65" y="77"/>
                    <a:pt x="64" y="76"/>
                  </a:cubicBezTo>
                  <a:cubicBezTo>
                    <a:pt x="63" y="77"/>
                    <a:pt x="63" y="76"/>
                    <a:pt x="63" y="76"/>
                  </a:cubicBezTo>
                  <a:cubicBezTo>
                    <a:pt x="63" y="75"/>
                    <a:pt x="63" y="75"/>
                    <a:pt x="62" y="75"/>
                  </a:cubicBezTo>
                  <a:cubicBezTo>
                    <a:pt x="62" y="75"/>
                    <a:pt x="61" y="75"/>
                    <a:pt x="60" y="75"/>
                  </a:cubicBezTo>
                  <a:cubicBezTo>
                    <a:pt x="60" y="75"/>
                    <a:pt x="60" y="75"/>
                    <a:pt x="60" y="75"/>
                  </a:cubicBezTo>
                  <a:cubicBezTo>
                    <a:pt x="59" y="74"/>
                    <a:pt x="58" y="75"/>
                    <a:pt x="57" y="76"/>
                  </a:cubicBezTo>
                  <a:cubicBezTo>
                    <a:pt x="57" y="76"/>
                    <a:pt x="57" y="76"/>
                    <a:pt x="56" y="77"/>
                  </a:cubicBezTo>
                  <a:cubicBezTo>
                    <a:pt x="56" y="77"/>
                    <a:pt x="56" y="77"/>
                    <a:pt x="55" y="77"/>
                  </a:cubicBezTo>
                  <a:cubicBezTo>
                    <a:pt x="54" y="77"/>
                    <a:pt x="54" y="78"/>
                    <a:pt x="54" y="79"/>
                  </a:cubicBezTo>
                  <a:cubicBezTo>
                    <a:pt x="53" y="79"/>
                    <a:pt x="53" y="80"/>
                    <a:pt x="53" y="80"/>
                  </a:cubicBezTo>
                  <a:cubicBezTo>
                    <a:pt x="53" y="80"/>
                    <a:pt x="53" y="81"/>
                    <a:pt x="53" y="81"/>
                  </a:cubicBezTo>
                  <a:cubicBezTo>
                    <a:pt x="53" y="81"/>
                    <a:pt x="53" y="81"/>
                    <a:pt x="53" y="81"/>
                  </a:cubicBezTo>
                  <a:cubicBezTo>
                    <a:pt x="53" y="82"/>
                    <a:pt x="53" y="81"/>
                    <a:pt x="53" y="82"/>
                  </a:cubicBezTo>
                  <a:cubicBezTo>
                    <a:pt x="53" y="82"/>
                    <a:pt x="53" y="82"/>
                    <a:pt x="53" y="83"/>
                  </a:cubicBezTo>
                  <a:cubicBezTo>
                    <a:pt x="53" y="83"/>
                    <a:pt x="53" y="83"/>
                    <a:pt x="53" y="84"/>
                  </a:cubicBezTo>
                  <a:cubicBezTo>
                    <a:pt x="53" y="84"/>
                    <a:pt x="54" y="84"/>
                    <a:pt x="54" y="85"/>
                  </a:cubicBezTo>
                  <a:cubicBezTo>
                    <a:pt x="53" y="85"/>
                    <a:pt x="53" y="85"/>
                    <a:pt x="52" y="85"/>
                  </a:cubicBezTo>
                  <a:cubicBezTo>
                    <a:pt x="52" y="85"/>
                    <a:pt x="52" y="85"/>
                    <a:pt x="51" y="85"/>
                  </a:cubicBezTo>
                  <a:cubicBezTo>
                    <a:pt x="51" y="85"/>
                    <a:pt x="51" y="85"/>
                    <a:pt x="50" y="86"/>
                  </a:cubicBezTo>
                  <a:cubicBezTo>
                    <a:pt x="50" y="86"/>
                    <a:pt x="50" y="86"/>
                    <a:pt x="50" y="86"/>
                  </a:cubicBezTo>
                  <a:cubicBezTo>
                    <a:pt x="50" y="86"/>
                    <a:pt x="49" y="86"/>
                    <a:pt x="49" y="86"/>
                  </a:cubicBezTo>
                  <a:cubicBezTo>
                    <a:pt x="48" y="85"/>
                    <a:pt x="48" y="85"/>
                    <a:pt x="47" y="85"/>
                  </a:cubicBezTo>
                  <a:cubicBezTo>
                    <a:pt x="47" y="85"/>
                    <a:pt x="46" y="86"/>
                    <a:pt x="46" y="86"/>
                  </a:cubicBezTo>
                  <a:cubicBezTo>
                    <a:pt x="45" y="86"/>
                    <a:pt x="46" y="85"/>
                    <a:pt x="45" y="85"/>
                  </a:cubicBezTo>
                  <a:cubicBezTo>
                    <a:pt x="45" y="85"/>
                    <a:pt x="44" y="85"/>
                    <a:pt x="44" y="84"/>
                  </a:cubicBezTo>
                  <a:cubicBezTo>
                    <a:pt x="44" y="85"/>
                    <a:pt x="43" y="85"/>
                    <a:pt x="42" y="85"/>
                  </a:cubicBezTo>
                  <a:cubicBezTo>
                    <a:pt x="41" y="85"/>
                    <a:pt x="42" y="84"/>
                    <a:pt x="42" y="83"/>
                  </a:cubicBezTo>
                  <a:cubicBezTo>
                    <a:pt x="42" y="83"/>
                    <a:pt x="42" y="83"/>
                    <a:pt x="42" y="83"/>
                  </a:cubicBezTo>
                  <a:cubicBezTo>
                    <a:pt x="41" y="83"/>
                    <a:pt x="40" y="82"/>
                    <a:pt x="40" y="82"/>
                  </a:cubicBezTo>
                  <a:cubicBezTo>
                    <a:pt x="39" y="82"/>
                    <a:pt x="39" y="82"/>
                    <a:pt x="38" y="82"/>
                  </a:cubicBezTo>
                  <a:cubicBezTo>
                    <a:pt x="38" y="81"/>
                    <a:pt x="37" y="81"/>
                    <a:pt x="37" y="82"/>
                  </a:cubicBezTo>
                  <a:cubicBezTo>
                    <a:pt x="36" y="83"/>
                    <a:pt x="36" y="83"/>
                    <a:pt x="35" y="83"/>
                  </a:cubicBezTo>
                  <a:cubicBezTo>
                    <a:pt x="35" y="82"/>
                    <a:pt x="34" y="83"/>
                    <a:pt x="34" y="83"/>
                  </a:cubicBezTo>
                  <a:cubicBezTo>
                    <a:pt x="34" y="83"/>
                    <a:pt x="33" y="82"/>
                    <a:pt x="33" y="82"/>
                  </a:cubicBezTo>
                  <a:cubicBezTo>
                    <a:pt x="32" y="83"/>
                    <a:pt x="32" y="83"/>
                    <a:pt x="31" y="82"/>
                  </a:cubicBezTo>
                  <a:cubicBezTo>
                    <a:pt x="31" y="82"/>
                    <a:pt x="31" y="81"/>
                    <a:pt x="30" y="81"/>
                  </a:cubicBezTo>
                  <a:cubicBezTo>
                    <a:pt x="30" y="81"/>
                    <a:pt x="30" y="82"/>
                    <a:pt x="29" y="82"/>
                  </a:cubicBezTo>
                  <a:cubicBezTo>
                    <a:pt x="28" y="82"/>
                    <a:pt x="28" y="81"/>
                    <a:pt x="27" y="81"/>
                  </a:cubicBezTo>
                  <a:cubicBezTo>
                    <a:pt x="27" y="80"/>
                    <a:pt x="26" y="80"/>
                    <a:pt x="25" y="80"/>
                  </a:cubicBezTo>
                  <a:cubicBezTo>
                    <a:pt x="24" y="80"/>
                    <a:pt x="24" y="79"/>
                    <a:pt x="23" y="79"/>
                  </a:cubicBezTo>
                  <a:cubicBezTo>
                    <a:pt x="23" y="79"/>
                    <a:pt x="23" y="80"/>
                    <a:pt x="22" y="79"/>
                  </a:cubicBezTo>
                  <a:cubicBezTo>
                    <a:pt x="22" y="79"/>
                    <a:pt x="23" y="79"/>
                    <a:pt x="23" y="78"/>
                  </a:cubicBezTo>
                  <a:cubicBezTo>
                    <a:pt x="23" y="78"/>
                    <a:pt x="23" y="77"/>
                    <a:pt x="22" y="77"/>
                  </a:cubicBezTo>
                  <a:cubicBezTo>
                    <a:pt x="22" y="77"/>
                    <a:pt x="22" y="78"/>
                    <a:pt x="21" y="77"/>
                  </a:cubicBezTo>
                  <a:cubicBezTo>
                    <a:pt x="21" y="77"/>
                    <a:pt x="20" y="77"/>
                    <a:pt x="20" y="77"/>
                  </a:cubicBezTo>
                  <a:cubicBezTo>
                    <a:pt x="20" y="76"/>
                    <a:pt x="20" y="76"/>
                    <a:pt x="20" y="76"/>
                  </a:cubicBezTo>
                  <a:cubicBezTo>
                    <a:pt x="20" y="76"/>
                    <a:pt x="20" y="76"/>
                    <a:pt x="20" y="76"/>
                  </a:cubicBezTo>
                  <a:cubicBezTo>
                    <a:pt x="20" y="76"/>
                    <a:pt x="20" y="76"/>
                    <a:pt x="20" y="76"/>
                  </a:cubicBezTo>
                  <a:cubicBezTo>
                    <a:pt x="20" y="76"/>
                    <a:pt x="21" y="76"/>
                    <a:pt x="21" y="76"/>
                  </a:cubicBezTo>
                  <a:cubicBezTo>
                    <a:pt x="21" y="76"/>
                    <a:pt x="21" y="76"/>
                    <a:pt x="21" y="76"/>
                  </a:cubicBezTo>
                  <a:cubicBezTo>
                    <a:pt x="22" y="75"/>
                    <a:pt x="22" y="75"/>
                    <a:pt x="22" y="74"/>
                  </a:cubicBezTo>
                  <a:cubicBezTo>
                    <a:pt x="23" y="72"/>
                    <a:pt x="23" y="71"/>
                    <a:pt x="23" y="69"/>
                  </a:cubicBezTo>
                  <a:cubicBezTo>
                    <a:pt x="24" y="68"/>
                    <a:pt x="24" y="68"/>
                    <a:pt x="24" y="67"/>
                  </a:cubicBezTo>
                  <a:cubicBezTo>
                    <a:pt x="24" y="66"/>
                    <a:pt x="24" y="65"/>
                    <a:pt x="24" y="65"/>
                  </a:cubicBezTo>
                  <a:cubicBezTo>
                    <a:pt x="25" y="64"/>
                    <a:pt x="25" y="65"/>
                    <a:pt x="25" y="64"/>
                  </a:cubicBezTo>
                  <a:cubicBezTo>
                    <a:pt x="25" y="63"/>
                    <a:pt x="24" y="63"/>
                    <a:pt x="24" y="64"/>
                  </a:cubicBezTo>
                  <a:cubicBezTo>
                    <a:pt x="24" y="64"/>
                    <a:pt x="24" y="62"/>
                    <a:pt x="24" y="62"/>
                  </a:cubicBezTo>
                  <a:cubicBezTo>
                    <a:pt x="24" y="61"/>
                    <a:pt x="24" y="60"/>
                    <a:pt x="24" y="60"/>
                  </a:cubicBezTo>
                  <a:cubicBezTo>
                    <a:pt x="24" y="59"/>
                    <a:pt x="24" y="58"/>
                    <a:pt x="24" y="57"/>
                  </a:cubicBezTo>
                  <a:cubicBezTo>
                    <a:pt x="24" y="57"/>
                    <a:pt x="24" y="56"/>
                    <a:pt x="25" y="56"/>
                  </a:cubicBezTo>
                  <a:cubicBezTo>
                    <a:pt x="26" y="56"/>
                    <a:pt x="27" y="58"/>
                    <a:pt x="27" y="59"/>
                  </a:cubicBezTo>
                  <a:cubicBezTo>
                    <a:pt x="27" y="59"/>
                    <a:pt x="28" y="60"/>
                    <a:pt x="28" y="61"/>
                  </a:cubicBezTo>
                  <a:cubicBezTo>
                    <a:pt x="28" y="61"/>
                    <a:pt x="28" y="61"/>
                    <a:pt x="29" y="61"/>
                  </a:cubicBezTo>
                  <a:cubicBezTo>
                    <a:pt x="29" y="62"/>
                    <a:pt x="29" y="62"/>
                    <a:pt x="29" y="62"/>
                  </a:cubicBezTo>
                  <a:cubicBezTo>
                    <a:pt x="29" y="62"/>
                    <a:pt x="29" y="61"/>
                    <a:pt x="28" y="60"/>
                  </a:cubicBezTo>
                  <a:cubicBezTo>
                    <a:pt x="28" y="60"/>
                    <a:pt x="28" y="59"/>
                    <a:pt x="28" y="58"/>
                  </a:cubicBezTo>
                  <a:cubicBezTo>
                    <a:pt x="27" y="57"/>
                    <a:pt x="27" y="57"/>
                    <a:pt x="26" y="56"/>
                  </a:cubicBezTo>
                  <a:cubicBezTo>
                    <a:pt x="26" y="55"/>
                    <a:pt x="25" y="55"/>
                    <a:pt x="24" y="55"/>
                  </a:cubicBezTo>
                  <a:cubicBezTo>
                    <a:pt x="24" y="54"/>
                    <a:pt x="24" y="53"/>
                    <a:pt x="24" y="52"/>
                  </a:cubicBezTo>
                  <a:cubicBezTo>
                    <a:pt x="24" y="52"/>
                    <a:pt x="22" y="51"/>
                    <a:pt x="23" y="51"/>
                  </a:cubicBezTo>
                  <a:cubicBezTo>
                    <a:pt x="23" y="51"/>
                    <a:pt x="24" y="52"/>
                    <a:pt x="24" y="52"/>
                  </a:cubicBezTo>
                  <a:cubicBezTo>
                    <a:pt x="24" y="53"/>
                    <a:pt x="25" y="54"/>
                    <a:pt x="26" y="54"/>
                  </a:cubicBezTo>
                  <a:cubicBezTo>
                    <a:pt x="26" y="54"/>
                    <a:pt x="25" y="54"/>
                    <a:pt x="25" y="53"/>
                  </a:cubicBezTo>
                  <a:cubicBezTo>
                    <a:pt x="25" y="53"/>
                    <a:pt x="25" y="53"/>
                    <a:pt x="25" y="52"/>
                  </a:cubicBezTo>
                  <a:cubicBezTo>
                    <a:pt x="25" y="52"/>
                    <a:pt x="25" y="52"/>
                    <a:pt x="25" y="52"/>
                  </a:cubicBezTo>
                  <a:cubicBezTo>
                    <a:pt x="25" y="52"/>
                    <a:pt x="25" y="51"/>
                    <a:pt x="25" y="51"/>
                  </a:cubicBezTo>
                  <a:cubicBezTo>
                    <a:pt x="25" y="51"/>
                    <a:pt x="25" y="51"/>
                    <a:pt x="25" y="51"/>
                  </a:cubicBezTo>
                  <a:cubicBezTo>
                    <a:pt x="25" y="51"/>
                    <a:pt x="24" y="50"/>
                    <a:pt x="24" y="49"/>
                  </a:cubicBezTo>
                  <a:cubicBezTo>
                    <a:pt x="24" y="49"/>
                    <a:pt x="25" y="49"/>
                    <a:pt x="25" y="49"/>
                  </a:cubicBezTo>
                  <a:cubicBezTo>
                    <a:pt x="25" y="48"/>
                    <a:pt x="24" y="48"/>
                    <a:pt x="24" y="48"/>
                  </a:cubicBezTo>
                  <a:cubicBezTo>
                    <a:pt x="24" y="48"/>
                    <a:pt x="24" y="49"/>
                    <a:pt x="24" y="49"/>
                  </a:cubicBezTo>
                  <a:cubicBezTo>
                    <a:pt x="24" y="49"/>
                    <a:pt x="24" y="48"/>
                    <a:pt x="23" y="48"/>
                  </a:cubicBezTo>
                  <a:cubicBezTo>
                    <a:pt x="23" y="48"/>
                    <a:pt x="23" y="48"/>
                    <a:pt x="22" y="48"/>
                  </a:cubicBezTo>
                  <a:cubicBezTo>
                    <a:pt x="22" y="48"/>
                    <a:pt x="22" y="48"/>
                    <a:pt x="22" y="47"/>
                  </a:cubicBezTo>
                  <a:cubicBezTo>
                    <a:pt x="22" y="47"/>
                    <a:pt x="21" y="47"/>
                    <a:pt x="21" y="47"/>
                  </a:cubicBezTo>
                  <a:cubicBezTo>
                    <a:pt x="21" y="47"/>
                    <a:pt x="20" y="47"/>
                    <a:pt x="20" y="46"/>
                  </a:cubicBezTo>
                  <a:cubicBezTo>
                    <a:pt x="20" y="46"/>
                    <a:pt x="20" y="45"/>
                    <a:pt x="20" y="45"/>
                  </a:cubicBezTo>
                  <a:cubicBezTo>
                    <a:pt x="19" y="44"/>
                    <a:pt x="18" y="44"/>
                    <a:pt x="18" y="42"/>
                  </a:cubicBezTo>
                  <a:cubicBezTo>
                    <a:pt x="18" y="42"/>
                    <a:pt x="19" y="42"/>
                    <a:pt x="19" y="41"/>
                  </a:cubicBezTo>
                  <a:cubicBezTo>
                    <a:pt x="19" y="41"/>
                    <a:pt x="19" y="41"/>
                    <a:pt x="18" y="41"/>
                  </a:cubicBezTo>
                  <a:cubicBezTo>
                    <a:pt x="18" y="40"/>
                    <a:pt x="17" y="41"/>
                    <a:pt x="17" y="40"/>
                  </a:cubicBezTo>
                  <a:cubicBezTo>
                    <a:pt x="17" y="40"/>
                    <a:pt x="17" y="40"/>
                    <a:pt x="17" y="40"/>
                  </a:cubicBezTo>
                  <a:cubicBezTo>
                    <a:pt x="18" y="39"/>
                    <a:pt x="17" y="39"/>
                    <a:pt x="18" y="39"/>
                  </a:cubicBezTo>
                  <a:cubicBezTo>
                    <a:pt x="18" y="39"/>
                    <a:pt x="20" y="39"/>
                    <a:pt x="19" y="39"/>
                  </a:cubicBezTo>
                  <a:cubicBezTo>
                    <a:pt x="19" y="38"/>
                    <a:pt x="18" y="38"/>
                    <a:pt x="17" y="39"/>
                  </a:cubicBezTo>
                  <a:cubicBezTo>
                    <a:pt x="17" y="39"/>
                    <a:pt x="17" y="39"/>
                    <a:pt x="17" y="39"/>
                  </a:cubicBezTo>
                  <a:cubicBezTo>
                    <a:pt x="17" y="39"/>
                    <a:pt x="17" y="39"/>
                    <a:pt x="16" y="39"/>
                  </a:cubicBezTo>
                  <a:cubicBezTo>
                    <a:pt x="16" y="39"/>
                    <a:pt x="16" y="39"/>
                    <a:pt x="16" y="39"/>
                  </a:cubicBezTo>
                  <a:cubicBezTo>
                    <a:pt x="15" y="39"/>
                    <a:pt x="15" y="39"/>
                    <a:pt x="15" y="39"/>
                  </a:cubicBezTo>
                  <a:cubicBezTo>
                    <a:pt x="15" y="38"/>
                    <a:pt x="15" y="39"/>
                    <a:pt x="15" y="38"/>
                  </a:cubicBezTo>
                  <a:cubicBezTo>
                    <a:pt x="15" y="38"/>
                    <a:pt x="15" y="38"/>
                    <a:pt x="15" y="38"/>
                  </a:cubicBezTo>
                  <a:cubicBezTo>
                    <a:pt x="15" y="38"/>
                    <a:pt x="16" y="38"/>
                    <a:pt x="16" y="37"/>
                  </a:cubicBezTo>
                  <a:cubicBezTo>
                    <a:pt x="15" y="37"/>
                    <a:pt x="15" y="36"/>
                    <a:pt x="15" y="37"/>
                  </a:cubicBezTo>
                  <a:cubicBezTo>
                    <a:pt x="15" y="37"/>
                    <a:pt x="15" y="37"/>
                    <a:pt x="14" y="37"/>
                  </a:cubicBezTo>
                  <a:cubicBezTo>
                    <a:pt x="14" y="37"/>
                    <a:pt x="13" y="37"/>
                    <a:pt x="13" y="37"/>
                  </a:cubicBezTo>
                  <a:cubicBezTo>
                    <a:pt x="13" y="36"/>
                    <a:pt x="12" y="36"/>
                    <a:pt x="11" y="36"/>
                  </a:cubicBezTo>
                  <a:cubicBezTo>
                    <a:pt x="11" y="37"/>
                    <a:pt x="12" y="37"/>
                    <a:pt x="11" y="37"/>
                  </a:cubicBezTo>
                  <a:cubicBezTo>
                    <a:pt x="11" y="37"/>
                    <a:pt x="11" y="36"/>
                    <a:pt x="11" y="35"/>
                  </a:cubicBezTo>
                  <a:cubicBezTo>
                    <a:pt x="10" y="35"/>
                    <a:pt x="10" y="35"/>
                    <a:pt x="9" y="35"/>
                  </a:cubicBezTo>
                  <a:cubicBezTo>
                    <a:pt x="9" y="35"/>
                    <a:pt x="9" y="34"/>
                    <a:pt x="9" y="34"/>
                  </a:cubicBezTo>
                  <a:cubicBezTo>
                    <a:pt x="9" y="34"/>
                    <a:pt x="9" y="34"/>
                    <a:pt x="8" y="34"/>
                  </a:cubicBezTo>
                  <a:cubicBezTo>
                    <a:pt x="8" y="34"/>
                    <a:pt x="7" y="34"/>
                    <a:pt x="7" y="34"/>
                  </a:cubicBezTo>
                  <a:cubicBezTo>
                    <a:pt x="6" y="34"/>
                    <a:pt x="6" y="34"/>
                    <a:pt x="6" y="33"/>
                  </a:cubicBezTo>
                  <a:cubicBezTo>
                    <a:pt x="6" y="33"/>
                    <a:pt x="6" y="33"/>
                    <a:pt x="6" y="33"/>
                  </a:cubicBezTo>
                  <a:cubicBezTo>
                    <a:pt x="5" y="33"/>
                    <a:pt x="5" y="33"/>
                    <a:pt x="5" y="33"/>
                  </a:cubicBezTo>
                  <a:cubicBezTo>
                    <a:pt x="5" y="33"/>
                    <a:pt x="5" y="33"/>
                    <a:pt x="4" y="33"/>
                  </a:cubicBezTo>
                  <a:cubicBezTo>
                    <a:pt x="4" y="33"/>
                    <a:pt x="4" y="34"/>
                    <a:pt x="4" y="34"/>
                  </a:cubicBezTo>
                  <a:cubicBezTo>
                    <a:pt x="4" y="34"/>
                    <a:pt x="4" y="34"/>
                    <a:pt x="4" y="34"/>
                  </a:cubicBezTo>
                  <a:cubicBezTo>
                    <a:pt x="3" y="34"/>
                    <a:pt x="3" y="34"/>
                    <a:pt x="3" y="33"/>
                  </a:cubicBezTo>
                  <a:cubicBezTo>
                    <a:pt x="3" y="33"/>
                    <a:pt x="2" y="32"/>
                    <a:pt x="2" y="32"/>
                  </a:cubicBezTo>
                  <a:cubicBezTo>
                    <a:pt x="1" y="31"/>
                    <a:pt x="0" y="31"/>
                    <a:pt x="1" y="31"/>
                  </a:cubicBezTo>
                  <a:cubicBezTo>
                    <a:pt x="1" y="31"/>
                    <a:pt x="5" y="31"/>
                    <a:pt x="3" y="30"/>
                  </a:cubicBezTo>
                  <a:cubicBezTo>
                    <a:pt x="3" y="30"/>
                    <a:pt x="2" y="29"/>
                    <a:pt x="2" y="29"/>
                  </a:cubicBezTo>
                  <a:cubicBezTo>
                    <a:pt x="2" y="29"/>
                    <a:pt x="2" y="30"/>
                    <a:pt x="2" y="30"/>
                  </a:cubicBezTo>
                  <a:cubicBezTo>
                    <a:pt x="1" y="30"/>
                    <a:pt x="2" y="30"/>
                    <a:pt x="1" y="29"/>
                  </a:cubicBezTo>
                  <a:cubicBezTo>
                    <a:pt x="1" y="29"/>
                    <a:pt x="1" y="29"/>
                    <a:pt x="1" y="29"/>
                  </a:cubicBezTo>
                  <a:cubicBezTo>
                    <a:pt x="1" y="28"/>
                    <a:pt x="2" y="29"/>
                    <a:pt x="2" y="29"/>
                  </a:cubicBezTo>
                  <a:cubicBezTo>
                    <a:pt x="2" y="29"/>
                    <a:pt x="3" y="29"/>
                    <a:pt x="3" y="29"/>
                  </a:cubicBezTo>
                  <a:cubicBezTo>
                    <a:pt x="3" y="28"/>
                    <a:pt x="3" y="29"/>
                    <a:pt x="2" y="28"/>
                  </a:cubicBezTo>
                  <a:cubicBezTo>
                    <a:pt x="2" y="28"/>
                    <a:pt x="3" y="27"/>
                    <a:pt x="3" y="27"/>
                  </a:cubicBezTo>
                  <a:cubicBezTo>
                    <a:pt x="3" y="27"/>
                    <a:pt x="2" y="28"/>
                    <a:pt x="2" y="28"/>
                  </a:cubicBezTo>
                  <a:cubicBezTo>
                    <a:pt x="2" y="28"/>
                    <a:pt x="1" y="28"/>
                    <a:pt x="1" y="28"/>
                  </a:cubicBezTo>
                  <a:cubicBezTo>
                    <a:pt x="0" y="28"/>
                    <a:pt x="0" y="28"/>
                    <a:pt x="0" y="27"/>
                  </a:cubicBezTo>
                  <a:cubicBezTo>
                    <a:pt x="0" y="27"/>
                    <a:pt x="0" y="26"/>
                    <a:pt x="0" y="26"/>
                  </a:cubicBezTo>
                  <a:cubicBezTo>
                    <a:pt x="1" y="26"/>
                    <a:pt x="1" y="26"/>
                    <a:pt x="1" y="26"/>
                  </a:cubicBezTo>
                  <a:cubicBezTo>
                    <a:pt x="1" y="26"/>
                    <a:pt x="2" y="26"/>
                    <a:pt x="2" y="25"/>
                  </a:cubicBezTo>
                  <a:cubicBezTo>
                    <a:pt x="3" y="25"/>
                    <a:pt x="3" y="25"/>
                    <a:pt x="3" y="25"/>
                  </a:cubicBezTo>
                  <a:cubicBezTo>
                    <a:pt x="3" y="25"/>
                    <a:pt x="3" y="25"/>
                    <a:pt x="3" y="25"/>
                  </a:cubicBezTo>
                  <a:cubicBezTo>
                    <a:pt x="4" y="25"/>
                    <a:pt x="4" y="25"/>
                    <a:pt x="4" y="25"/>
                  </a:cubicBezTo>
                  <a:cubicBezTo>
                    <a:pt x="5" y="25"/>
                    <a:pt x="5" y="25"/>
                    <a:pt x="5" y="25"/>
                  </a:cubicBezTo>
                  <a:cubicBezTo>
                    <a:pt x="5" y="25"/>
                    <a:pt x="5" y="24"/>
                    <a:pt x="5" y="24"/>
                  </a:cubicBezTo>
                  <a:cubicBezTo>
                    <a:pt x="6" y="25"/>
                    <a:pt x="6" y="24"/>
                    <a:pt x="7" y="24"/>
                  </a:cubicBezTo>
                  <a:cubicBezTo>
                    <a:pt x="7" y="24"/>
                    <a:pt x="8" y="25"/>
                    <a:pt x="8" y="25"/>
                  </a:cubicBezTo>
                  <a:cubicBezTo>
                    <a:pt x="8" y="24"/>
                    <a:pt x="8" y="23"/>
                    <a:pt x="9" y="23"/>
                  </a:cubicBezTo>
                  <a:cubicBezTo>
                    <a:pt x="9" y="23"/>
                    <a:pt x="9" y="23"/>
                    <a:pt x="9" y="23"/>
                  </a:cubicBezTo>
                  <a:cubicBezTo>
                    <a:pt x="10" y="24"/>
                    <a:pt x="10" y="23"/>
                    <a:pt x="11" y="23"/>
                  </a:cubicBezTo>
                  <a:cubicBezTo>
                    <a:pt x="11" y="23"/>
                    <a:pt x="11" y="23"/>
                    <a:pt x="11" y="23"/>
                  </a:cubicBezTo>
                  <a:cubicBezTo>
                    <a:pt x="11" y="23"/>
                    <a:pt x="11" y="23"/>
                    <a:pt x="12" y="23"/>
                  </a:cubicBezTo>
                  <a:cubicBezTo>
                    <a:pt x="12" y="23"/>
                    <a:pt x="12" y="24"/>
                    <a:pt x="13" y="24"/>
                  </a:cubicBezTo>
                  <a:cubicBezTo>
                    <a:pt x="13" y="25"/>
                    <a:pt x="13" y="26"/>
                    <a:pt x="14" y="26"/>
                  </a:cubicBezTo>
                  <a:cubicBezTo>
                    <a:pt x="14" y="27"/>
                    <a:pt x="14" y="27"/>
                    <a:pt x="15" y="26"/>
                  </a:cubicBezTo>
                  <a:cubicBezTo>
                    <a:pt x="15" y="26"/>
                    <a:pt x="16" y="25"/>
                    <a:pt x="16" y="25"/>
                  </a:cubicBezTo>
                  <a:cubicBezTo>
                    <a:pt x="17" y="25"/>
                    <a:pt x="16" y="25"/>
                    <a:pt x="17" y="25"/>
                  </a:cubicBezTo>
                  <a:cubicBezTo>
                    <a:pt x="17" y="25"/>
                    <a:pt x="17" y="26"/>
                    <a:pt x="17" y="26"/>
                  </a:cubicBezTo>
                  <a:cubicBezTo>
                    <a:pt x="18" y="26"/>
                    <a:pt x="18" y="25"/>
                    <a:pt x="18" y="25"/>
                  </a:cubicBezTo>
                  <a:cubicBezTo>
                    <a:pt x="18" y="25"/>
                    <a:pt x="18" y="25"/>
                    <a:pt x="19" y="25"/>
                  </a:cubicBezTo>
                  <a:cubicBezTo>
                    <a:pt x="19" y="25"/>
                    <a:pt x="19" y="24"/>
                    <a:pt x="19" y="24"/>
                  </a:cubicBezTo>
                  <a:cubicBezTo>
                    <a:pt x="20" y="24"/>
                    <a:pt x="20" y="25"/>
                    <a:pt x="20" y="25"/>
                  </a:cubicBezTo>
                  <a:cubicBezTo>
                    <a:pt x="21" y="26"/>
                    <a:pt x="21" y="25"/>
                    <a:pt x="22" y="25"/>
                  </a:cubicBezTo>
                  <a:cubicBezTo>
                    <a:pt x="22" y="25"/>
                    <a:pt x="22" y="25"/>
                    <a:pt x="23" y="25"/>
                  </a:cubicBezTo>
                  <a:cubicBezTo>
                    <a:pt x="23" y="25"/>
                    <a:pt x="23" y="25"/>
                    <a:pt x="22" y="25"/>
                  </a:cubicBezTo>
                  <a:cubicBezTo>
                    <a:pt x="22" y="25"/>
                    <a:pt x="22" y="25"/>
                    <a:pt x="22" y="24"/>
                  </a:cubicBezTo>
                  <a:cubicBezTo>
                    <a:pt x="22" y="24"/>
                    <a:pt x="22" y="24"/>
                    <a:pt x="22" y="23"/>
                  </a:cubicBezTo>
                  <a:cubicBezTo>
                    <a:pt x="22" y="23"/>
                    <a:pt x="22" y="22"/>
                    <a:pt x="22" y="22"/>
                  </a:cubicBezTo>
                  <a:cubicBezTo>
                    <a:pt x="22" y="21"/>
                    <a:pt x="21" y="21"/>
                    <a:pt x="22" y="20"/>
                  </a:cubicBezTo>
                  <a:cubicBezTo>
                    <a:pt x="22" y="20"/>
                    <a:pt x="21" y="20"/>
                    <a:pt x="22" y="19"/>
                  </a:cubicBezTo>
                  <a:cubicBezTo>
                    <a:pt x="22" y="19"/>
                    <a:pt x="22" y="19"/>
                    <a:pt x="22" y="19"/>
                  </a:cubicBezTo>
                  <a:cubicBezTo>
                    <a:pt x="21" y="19"/>
                    <a:pt x="21" y="18"/>
                    <a:pt x="21" y="18"/>
                  </a:cubicBezTo>
                  <a:cubicBezTo>
                    <a:pt x="21" y="18"/>
                    <a:pt x="20" y="18"/>
                    <a:pt x="20" y="17"/>
                  </a:cubicBezTo>
                  <a:cubicBezTo>
                    <a:pt x="20" y="17"/>
                    <a:pt x="20" y="17"/>
                    <a:pt x="20" y="17"/>
                  </a:cubicBezTo>
                  <a:cubicBezTo>
                    <a:pt x="20" y="17"/>
                    <a:pt x="20" y="17"/>
                    <a:pt x="20" y="16"/>
                  </a:cubicBezTo>
                  <a:cubicBezTo>
                    <a:pt x="20" y="16"/>
                    <a:pt x="20" y="16"/>
                    <a:pt x="20" y="15"/>
                  </a:cubicBezTo>
                  <a:cubicBezTo>
                    <a:pt x="20" y="15"/>
                    <a:pt x="19" y="15"/>
                    <a:pt x="19" y="14"/>
                  </a:cubicBezTo>
                  <a:cubicBezTo>
                    <a:pt x="19" y="14"/>
                    <a:pt x="20" y="14"/>
                    <a:pt x="21" y="14"/>
                  </a:cubicBezTo>
                  <a:cubicBezTo>
                    <a:pt x="21" y="14"/>
                    <a:pt x="21" y="15"/>
                    <a:pt x="21" y="15"/>
                  </a:cubicBezTo>
                  <a:cubicBezTo>
                    <a:pt x="22" y="15"/>
                    <a:pt x="22" y="15"/>
                    <a:pt x="22" y="14"/>
                  </a:cubicBezTo>
                  <a:cubicBezTo>
                    <a:pt x="23" y="14"/>
                    <a:pt x="23" y="14"/>
                    <a:pt x="24" y="14"/>
                  </a:cubicBezTo>
                  <a:cubicBezTo>
                    <a:pt x="24" y="15"/>
                    <a:pt x="24" y="15"/>
                    <a:pt x="24" y="15"/>
                  </a:cubicBezTo>
                  <a:cubicBezTo>
                    <a:pt x="24" y="15"/>
                    <a:pt x="24" y="16"/>
                    <a:pt x="24" y="16"/>
                  </a:cubicBezTo>
                  <a:cubicBezTo>
                    <a:pt x="24" y="16"/>
                    <a:pt x="25" y="18"/>
                    <a:pt x="25" y="18"/>
                  </a:cubicBezTo>
                  <a:cubicBezTo>
                    <a:pt x="25" y="18"/>
                    <a:pt x="25" y="18"/>
                    <a:pt x="25" y="18"/>
                  </a:cubicBezTo>
                  <a:cubicBezTo>
                    <a:pt x="25" y="18"/>
                    <a:pt x="25" y="17"/>
                    <a:pt x="25" y="17"/>
                  </a:cubicBezTo>
                  <a:cubicBezTo>
                    <a:pt x="26" y="17"/>
                    <a:pt x="26" y="18"/>
                    <a:pt x="27" y="18"/>
                  </a:cubicBezTo>
                  <a:cubicBezTo>
                    <a:pt x="27" y="18"/>
                    <a:pt x="28" y="18"/>
                    <a:pt x="28" y="18"/>
                  </a:cubicBezTo>
                  <a:cubicBezTo>
                    <a:pt x="29" y="18"/>
                    <a:pt x="29" y="18"/>
                    <a:pt x="30" y="18"/>
                  </a:cubicBezTo>
                  <a:cubicBezTo>
                    <a:pt x="30" y="18"/>
                    <a:pt x="30" y="19"/>
                    <a:pt x="31" y="19"/>
                  </a:cubicBezTo>
                  <a:cubicBezTo>
                    <a:pt x="31" y="19"/>
                    <a:pt x="32" y="18"/>
                    <a:pt x="33" y="18"/>
                  </a:cubicBezTo>
                  <a:cubicBezTo>
                    <a:pt x="33" y="18"/>
                    <a:pt x="34" y="17"/>
                    <a:pt x="34" y="17"/>
                  </a:cubicBezTo>
                  <a:cubicBezTo>
                    <a:pt x="35" y="17"/>
                    <a:pt x="36" y="17"/>
                    <a:pt x="36" y="16"/>
                  </a:cubicBezTo>
                  <a:cubicBezTo>
                    <a:pt x="36" y="16"/>
                    <a:pt x="35" y="17"/>
                    <a:pt x="35" y="17"/>
                  </a:cubicBezTo>
                  <a:cubicBezTo>
                    <a:pt x="35" y="17"/>
                    <a:pt x="34" y="17"/>
                    <a:pt x="34" y="17"/>
                  </a:cubicBezTo>
                  <a:cubicBezTo>
                    <a:pt x="34" y="17"/>
                    <a:pt x="33" y="17"/>
                    <a:pt x="33" y="16"/>
                  </a:cubicBezTo>
                  <a:cubicBezTo>
                    <a:pt x="33" y="16"/>
                    <a:pt x="33" y="16"/>
                    <a:pt x="33" y="16"/>
                  </a:cubicBezTo>
                  <a:cubicBezTo>
                    <a:pt x="33" y="16"/>
                    <a:pt x="33" y="15"/>
                    <a:pt x="33" y="15"/>
                  </a:cubicBezTo>
                  <a:cubicBezTo>
                    <a:pt x="33" y="15"/>
                    <a:pt x="33" y="15"/>
                    <a:pt x="34" y="14"/>
                  </a:cubicBezTo>
                  <a:cubicBezTo>
                    <a:pt x="35" y="13"/>
                    <a:pt x="37" y="13"/>
                    <a:pt x="38" y="12"/>
                  </a:cubicBezTo>
                  <a:cubicBezTo>
                    <a:pt x="39" y="12"/>
                    <a:pt x="40" y="12"/>
                    <a:pt x="41" y="11"/>
                  </a:cubicBezTo>
                  <a:cubicBezTo>
                    <a:pt x="42" y="10"/>
                    <a:pt x="42" y="10"/>
                    <a:pt x="42" y="9"/>
                  </a:cubicBezTo>
                  <a:cubicBezTo>
                    <a:pt x="43" y="8"/>
                    <a:pt x="43" y="9"/>
                    <a:pt x="44" y="9"/>
                  </a:cubicBezTo>
                  <a:cubicBezTo>
                    <a:pt x="44" y="9"/>
                    <a:pt x="44" y="9"/>
                    <a:pt x="44" y="9"/>
                  </a:cubicBezTo>
                  <a:cubicBezTo>
                    <a:pt x="43" y="9"/>
                    <a:pt x="43" y="8"/>
                    <a:pt x="43" y="8"/>
                  </a:cubicBezTo>
                  <a:cubicBezTo>
                    <a:pt x="43" y="8"/>
                    <a:pt x="43" y="8"/>
                    <a:pt x="43" y="7"/>
                  </a:cubicBezTo>
                  <a:cubicBezTo>
                    <a:pt x="43" y="7"/>
                    <a:pt x="43" y="8"/>
                    <a:pt x="43" y="7"/>
                  </a:cubicBezTo>
                  <a:cubicBezTo>
                    <a:pt x="43" y="7"/>
                    <a:pt x="43" y="7"/>
                    <a:pt x="43" y="7"/>
                  </a:cubicBezTo>
                  <a:cubicBezTo>
                    <a:pt x="43" y="6"/>
                    <a:pt x="43" y="6"/>
                    <a:pt x="43" y="6"/>
                  </a:cubicBezTo>
                  <a:cubicBezTo>
                    <a:pt x="43" y="6"/>
                    <a:pt x="43" y="5"/>
                    <a:pt x="43" y="4"/>
                  </a:cubicBezTo>
                  <a:cubicBezTo>
                    <a:pt x="43" y="4"/>
                    <a:pt x="43" y="3"/>
                    <a:pt x="43" y="3"/>
                  </a:cubicBezTo>
                  <a:cubicBezTo>
                    <a:pt x="43" y="2"/>
                    <a:pt x="43" y="2"/>
                    <a:pt x="44" y="2"/>
                  </a:cubicBezTo>
                  <a:cubicBezTo>
                    <a:pt x="44" y="1"/>
                    <a:pt x="45" y="1"/>
                    <a:pt x="45" y="1"/>
                  </a:cubicBezTo>
                  <a:cubicBezTo>
                    <a:pt x="47" y="0"/>
                    <a:pt x="48" y="0"/>
                    <a:pt x="49" y="0"/>
                  </a:cubicBezTo>
                  <a:cubicBezTo>
                    <a:pt x="49" y="0"/>
                    <a:pt x="49" y="0"/>
                    <a:pt x="50" y="1"/>
                  </a:cubicBezTo>
                  <a:cubicBezTo>
                    <a:pt x="50" y="1"/>
                    <a:pt x="50" y="1"/>
                    <a:pt x="50" y="2"/>
                  </a:cubicBezTo>
                  <a:cubicBezTo>
                    <a:pt x="50" y="3"/>
                    <a:pt x="50" y="2"/>
                    <a:pt x="51" y="3"/>
                  </a:cubicBezTo>
                  <a:cubicBezTo>
                    <a:pt x="51" y="3"/>
                    <a:pt x="51" y="4"/>
                    <a:pt x="51" y="4"/>
                  </a:cubicBezTo>
                  <a:cubicBezTo>
                    <a:pt x="52" y="4"/>
                    <a:pt x="52" y="4"/>
                    <a:pt x="52" y="3"/>
                  </a:cubicBezTo>
                  <a:cubicBezTo>
                    <a:pt x="53" y="3"/>
                    <a:pt x="53" y="3"/>
                    <a:pt x="54" y="4"/>
                  </a:cubicBezTo>
                  <a:cubicBezTo>
                    <a:pt x="54" y="4"/>
                    <a:pt x="54" y="5"/>
                    <a:pt x="54" y="6"/>
                  </a:cubicBezTo>
                  <a:cubicBezTo>
                    <a:pt x="55" y="6"/>
                    <a:pt x="56" y="6"/>
                    <a:pt x="56" y="6"/>
                  </a:cubicBezTo>
                  <a:cubicBezTo>
                    <a:pt x="57" y="6"/>
                    <a:pt x="57" y="8"/>
                    <a:pt x="57" y="8"/>
                  </a:cubicBezTo>
                  <a:cubicBezTo>
                    <a:pt x="58" y="8"/>
                    <a:pt x="59" y="8"/>
                    <a:pt x="59" y="8"/>
                  </a:cubicBezTo>
                  <a:cubicBezTo>
                    <a:pt x="60" y="8"/>
                    <a:pt x="60" y="8"/>
                    <a:pt x="60" y="9"/>
                  </a:cubicBezTo>
                  <a:cubicBezTo>
                    <a:pt x="61" y="9"/>
                    <a:pt x="61" y="9"/>
                    <a:pt x="61" y="9"/>
                  </a:cubicBezTo>
                  <a:cubicBezTo>
                    <a:pt x="60" y="9"/>
                    <a:pt x="60" y="9"/>
                    <a:pt x="60" y="10"/>
                  </a:cubicBezTo>
                  <a:cubicBezTo>
                    <a:pt x="60" y="10"/>
                    <a:pt x="61" y="10"/>
                    <a:pt x="60" y="11"/>
                  </a:cubicBezTo>
                  <a:cubicBezTo>
                    <a:pt x="60" y="11"/>
                    <a:pt x="60" y="11"/>
                    <a:pt x="60" y="11"/>
                  </a:cubicBezTo>
                  <a:cubicBezTo>
                    <a:pt x="60" y="12"/>
                    <a:pt x="61" y="12"/>
                    <a:pt x="61" y="12"/>
                  </a:cubicBezTo>
                  <a:cubicBezTo>
                    <a:pt x="62" y="12"/>
                    <a:pt x="63" y="12"/>
                    <a:pt x="63" y="11"/>
                  </a:cubicBezTo>
                  <a:cubicBezTo>
                    <a:pt x="64" y="12"/>
                    <a:pt x="64" y="9"/>
                    <a:pt x="65" y="10"/>
                  </a:cubicBezTo>
                  <a:cubicBezTo>
                    <a:pt x="65" y="10"/>
                    <a:pt x="64" y="11"/>
                    <a:pt x="64" y="11"/>
                  </a:cubicBezTo>
                  <a:cubicBezTo>
                    <a:pt x="64" y="12"/>
                    <a:pt x="65" y="12"/>
                    <a:pt x="65" y="12"/>
                  </a:cubicBezTo>
                  <a:cubicBezTo>
                    <a:pt x="65" y="12"/>
                    <a:pt x="65" y="13"/>
                    <a:pt x="65" y="13"/>
                  </a:cubicBezTo>
                  <a:cubicBezTo>
                    <a:pt x="65" y="13"/>
                    <a:pt x="65" y="13"/>
                    <a:pt x="65" y="13"/>
                  </a:cubicBezTo>
                  <a:cubicBezTo>
                    <a:pt x="66" y="13"/>
                    <a:pt x="66" y="13"/>
                    <a:pt x="66" y="14"/>
                  </a:cubicBezTo>
                  <a:cubicBezTo>
                    <a:pt x="66" y="14"/>
                    <a:pt x="67" y="14"/>
                    <a:pt x="67" y="14"/>
                  </a:cubicBezTo>
                  <a:cubicBezTo>
                    <a:pt x="67" y="14"/>
                    <a:pt x="67" y="14"/>
                    <a:pt x="68" y="14"/>
                  </a:cubicBezTo>
                  <a:cubicBezTo>
                    <a:pt x="68" y="15"/>
                    <a:pt x="68" y="15"/>
                    <a:pt x="68" y="15"/>
                  </a:cubicBezTo>
                  <a:cubicBezTo>
                    <a:pt x="68" y="15"/>
                    <a:pt x="69" y="15"/>
                    <a:pt x="69" y="15"/>
                  </a:cubicBezTo>
                  <a:cubicBezTo>
                    <a:pt x="69" y="16"/>
                    <a:pt x="69" y="16"/>
                    <a:pt x="69" y="16"/>
                  </a:cubicBezTo>
                  <a:cubicBezTo>
                    <a:pt x="69" y="16"/>
                    <a:pt x="70" y="16"/>
                    <a:pt x="71" y="16"/>
                  </a:cubicBezTo>
                  <a:cubicBezTo>
                    <a:pt x="72" y="16"/>
                    <a:pt x="72" y="17"/>
                    <a:pt x="72" y="17"/>
                  </a:cubicBezTo>
                  <a:cubicBezTo>
                    <a:pt x="73" y="17"/>
                    <a:pt x="73" y="17"/>
                    <a:pt x="74" y="17"/>
                  </a:cubicBezTo>
                  <a:cubicBezTo>
                    <a:pt x="74" y="17"/>
                    <a:pt x="74" y="17"/>
                    <a:pt x="74" y="17"/>
                  </a:cubicBezTo>
                  <a:cubicBezTo>
                    <a:pt x="75" y="17"/>
                    <a:pt x="76" y="17"/>
                    <a:pt x="76" y="18"/>
                  </a:cubicBezTo>
                  <a:cubicBezTo>
                    <a:pt x="77" y="18"/>
                    <a:pt x="77" y="18"/>
                    <a:pt x="77" y="19"/>
                  </a:cubicBezTo>
                  <a:cubicBezTo>
                    <a:pt x="77" y="19"/>
                    <a:pt x="78" y="20"/>
                    <a:pt x="78" y="20"/>
                  </a:cubicBezTo>
                  <a:cubicBezTo>
                    <a:pt x="79" y="20"/>
                    <a:pt x="80" y="20"/>
                    <a:pt x="80" y="20"/>
                  </a:cubicBezTo>
                  <a:cubicBezTo>
                    <a:pt x="80" y="20"/>
                    <a:pt x="82" y="20"/>
                    <a:pt x="82" y="20"/>
                  </a:cubicBezTo>
                  <a:cubicBezTo>
                    <a:pt x="83" y="20"/>
                    <a:pt x="83" y="21"/>
                    <a:pt x="83" y="21"/>
                  </a:cubicBezTo>
                  <a:cubicBezTo>
                    <a:pt x="84" y="21"/>
                    <a:pt x="84" y="21"/>
                    <a:pt x="85" y="21"/>
                  </a:cubicBezTo>
                  <a:cubicBezTo>
                    <a:pt x="86" y="21"/>
                    <a:pt x="86" y="21"/>
                    <a:pt x="86" y="22"/>
                  </a:cubicBezTo>
                  <a:cubicBezTo>
                    <a:pt x="87" y="22"/>
                    <a:pt x="88" y="22"/>
                    <a:pt x="88" y="22"/>
                  </a:cubicBezTo>
                  <a:cubicBezTo>
                    <a:pt x="88" y="22"/>
                    <a:pt x="88" y="22"/>
                    <a:pt x="88" y="22"/>
                  </a:cubicBezTo>
                  <a:close/>
                  <a:moveTo>
                    <a:pt x="96" y="89"/>
                  </a:moveTo>
                  <a:cubicBezTo>
                    <a:pt x="97" y="88"/>
                    <a:pt x="97" y="87"/>
                    <a:pt x="97" y="86"/>
                  </a:cubicBezTo>
                  <a:cubicBezTo>
                    <a:pt x="97" y="86"/>
                    <a:pt x="97" y="85"/>
                    <a:pt x="96" y="84"/>
                  </a:cubicBezTo>
                  <a:cubicBezTo>
                    <a:pt x="96" y="84"/>
                    <a:pt x="96" y="83"/>
                    <a:pt x="96" y="83"/>
                  </a:cubicBezTo>
                  <a:cubicBezTo>
                    <a:pt x="96" y="82"/>
                    <a:pt x="96" y="82"/>
                    <a:pt x="96" y="82"/>
                  </a:cubicBezTo>
                  <a:cubicBezTo>
                    <a:pt x="96" y="81"/>
                    <a:pt x="96" y="80"/>
                    <a:pt x="96" y="80"/>
                  </a:cubicBezTo>
                  <a:cubicBezTo>
                    <a:pt x="95" y="80"/>
                    <a:pt x="95" y="81"/>
                    <a:pt x="95" y="82"/>
                  </a:cubicBezTo>
                  <a:cubicBezTo>
                    <a:pt x="95" y="82"/>
                    <a:pt x="96" y="82"/>
                    <a:pt x="95" y="83"/>
                  </a:cubicBezTo>
                  <a:cubicBezTo>
                    <a:pt x="95" y="83"/>
                    <a:pt x="94" y="82"/>
                    <a:pt x="94" y="82"/>
                  </a:cubicBezTo>
                  <a:cubicBezTo>
                    <a:pt x="94" y="82"/>
                    <a:pt x="93" y="83"/>
                    <a:pt x="92" y="83"/>
                  </a:cubicBezTo>
                  <a:cubicBezTo>
                    <a:pt x="92" y="83"/>
                    <a:pt x="91" y="84"/>
                    <a:pt x="91" y="84"/>
                  </a:cubicBezTo>
                  <a:cubicBezTo>
                    <a:pt x="91" y="84"/>
                    <a:pt x="91" y="84"/>
                    <a:pt x="91" y="85"/>
                  </a:cubicBezTo>
                  <a:cubicBezTo>
                    <a:pt x="91" y="85"/>
                    <a:pt x="90" y="85"/>
                    <a:pt x="90" y="85"/>
                  </a:cubicBezTo>
                  <a:cubicBezTo>
                    <a:pt x="90" y="85"/>
                    <a:pt x="90" y="85"/>
                    <a:pt x="90" y="86"/>
                  </a:cubicBezTo>
                  <a:cubicBezTo>
                    <a:pt x="90" y="86"/>
                    <a:pt x="91" y="86"/>
                    <a:pt x="91" y="86"/>
                  </a:cubicBezTo>
                  <a:cubicBezTo>
                    <a:pt x="90" y="87"/>
                    <a:pt x="90" y="87"/>
                    <a:pt x="90" y="87"/>
                  </a:cubicBezTo>
                  <a:cubicBezTo>
                    <a:pt x="90" y="88"/>
                    <a:pt x="91" y="88"/>
                    <a:pt x="91" y="88"/>
                  </a:cubicBezTo>
                  <a:cubicBezTo>
                    <a:pt x="91" y="89"/>
                    <a:pt x="91" y="89"/>
                    <a:pt x="90" y="89"/>
                  </a:cubicBezTo>
                  <a:cubicBezTo>
                    <a:pt x="90" y="90"/>
                    <a:pt x="91" y="90"/>
                    <a:pt x="91" y="90"/>
                  </a:cubicBezTo>
                  <a:cubicBezTo>
                    <a:pt x="92" y="90"/>
                    <a:pt x="91" y="90"/>
                    <a:pt x="91" y="91"/>
                  </a:cubicBezTo>
                  <a:cubicBezTo>
                    <a:pt x="91" y="91"/>
                    <a:pt x="92" y="91"/>
                    <a:pt x="92" y="92"/>
                  </a:cubicBezTo>
                  <a:cubicBezTo>
                    <a:pt x="92" y="92"/>
                    <a:pt x="91" y="92"/>
                    <a:pt x="91" y="93"/>
                  </a:cubicBezTo>
                  <a:cubicBezTo>
                    <a:pt x="92" y="93"/>
                    <a:pt x="92" y="93"/>
                    <a:pt x="92" y="94"/>
                  </a:cubicBezTo>
                  <a:cubicBezTo>
                    <a:pt x="93" y="94"/>
                    <a:pt x="93" y="94"/>
                    <a:pt x="93" y="94"/>
                  </a:cubicBezTo>
                  <a:cubicBezTo>
                    <a:pt x="93" y="94"/>
                    <a:pt x="93" y="94"/>
                    <a:pt x="94" y="94"/>
                  </a:cubicBezTo>
                  <a:cubicBezTo>
                    <a:pt x="94" y="95"/>
                    <a:pt x="94" y="95"/>
                    <a:pt x="94" y="94"/>
                  </a:cubicBezTo>
                  <a:cubicBezTo>
                    <a:pt x="95" y="94"/>
                    <a:pt x="95" y="93"/>
                    <a:pt x="95" y="93"/>
                  </a:cubicBezTo>
                  <a:cubicBezTo>
                    <a:pt x="95" y="93"/>
                    <a:pt x="95" y="93"/>
                    <a:pt x="95" y="92"/>
                  </a:cubicBezTo>
                  <a:cubicBezTo>
                    <a:pt x="95" y="92"/>
                    <a:pt x="95" y="92"/>
                    <a:pt x="95" y="92"/>
                  </a:cubicBezTo>
                  <a:cubicBezTo>
                    <a:pt x="95" y="91"/>
                    <a:pt x="96" y="90"/>
                    <a:pt x="96" y="8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89" name="Freeform 778">
              <a:extLst>
                <a:ext uri="{FF2B5EF4-FFF2-40B4-BE49-F238E27FC236}">
                  <a16:creationId xmlns:a16="http://schemas.microsoft.com/office/drawing/2014/main" id="{A8A93E89-80D2-4950-A1E8-05861E23EBC5}"/>
                </a:ext>
              </a:extLst>
            </p:cNvPr>
            <p:cNvSpPr>
              <a:spLocks/>
            </p:cNvSpPr>
            <p:nvPr/>
          </p:nvSpPr>
          <p:spPr bwMode="auto">
            <a:xfrm>
              <a:off x="6191762" y="3091659"/>
              <a:ext cx="144472" cy="72347"/>
            </a:xfrm>
            <a:custGeom>
              <a:avLst/>
              <a:gdLst>
                <a:gd name="T0" fmla="*/ 12 w 31"/>
                <a:gd name="T1" fmla="*/ 18 h 19"/>
                <a:gd name="T2" fmla="*/ 14 w 31"/>
                <a:gd name="T3" fmla="*/ 18 h 19"/>
                <a:gd name="T4" fmla="*/ 15 w 31"/>
                <a:gd name="T5" fmla="*/ 16 h 19"/>
                <a:gd name="T6" fmla="*/ 16 w 31"/>
                <a:gd name="T7" fmla="*/ 13 h 19"/>
                <a:gd name="T8" fmla="*/ 18 w 31"/>
                <a:gd name="T9" fmla="*/ 16 h 19"/>
                <a:gd name="T10" fmla="*/ 19 w 31"/>
                <a:gd name="T11" fmla="*/ 16 h 19"/>
                <a:gd name="T12" fmla="*/ 20 w 31"/>
                <a:gd name="T13" fmla="*/ 18 h 19"/>
                <a:gd name="T14" fmla="*/ 20 w 31"/>
                <a:gd name="T15" fmla="*/ 19 h 19"/>
                <a:gd name="T16" fmla="*/ 21 w 31"/>
                <a:gd name="T17" fmla="*/ 18 h 19"/>
                <a:gd name="T18" fmla="*/ 22 w 31"/>
                <a:gd name="T19" fmla="*/ 16 h 19"/>
                <a:gd name="T20" fmla="*/ 23 w 31"/>
                <a:gd name="T21" fmla="*/ 13 h 19"/>
                <a:gd name="T22" fmla="*/ 26 w 31"/>
                <a:gd name="T23" fmla="*/ 14 h 19"/>
                <a:gd name="T24" fmla="*/ 29 w 31"/>
                <a:gd name="T25" fmla="*/ 15 h 19"/>
                <a:gd name="T26" fmla="*/ 28 w 31"/>
                <a:gd name="T27" fmla="*/ 13 h 19"/>
                <a:gd name="T28" fmla="*/ 28 w 31"/>
                <a:gd name="T29" fmla="*/ 12 h 19"/>
                <a:gd name="T30" fmla="*/ 30 w 31"/>
                <a:gd name="T31" fmla="*/ 12 h 19"/>
                <a:gd name="T32" fmla="*/ 30 w 31"/>
                <a:gd name="T33" fmla="*/ 11 h 19"/>
                <a:gd name="T34" fmla="*/ 31 w 31"/>
                <a:gd name="T35" fmla="*/ 8 h 19"/>
                <a:gd name="T36" fmla="*/ 28 w 31"/>
                <a:gd name="T37" fmla="*/ 9 h 19"/>
                <a:gd name="T38" fmla="*/ 24 w 31"/>
                <a:gd name="T39" fmla="*/ 7 h 19"/>
                <a:gd name="T40" fmla="*/ 25 w 31"/>
                <a:gd name="T41" fmla="*/ 5 h 19"/>
                <a:gd name="T42" fmla="*/ 25 w 31"/>
                <a:gd name="T43" fmla="*/ 2 h 19"/>
                <a:gd name="T44" fmla="*/ 20 w 31"/>
                <a:gd name="T45" fmla="*/ 1 h 19"/>
                <a:gd name="T46" fmla="*/ 17 w 31"/>
                <a:gd name="T47" fmla="*/ 1 h 19"/>
                <a:gd name="T48" fmla="*/ 15 w 31"/>
                <a:gd name="T49" fmla="*/ 2 h 19"/>
                <a:gd name="T50" fmla="*/ 11 w 31"/>
                <a:gd name="T51" fmla="*/ 2 h 19"/>
                <a:gd name="T52" fmla="*/ 10 w 31"/>
                <a:gd name="T53" fmla="*/ 3 h 19"/>
                <a:gd name="T54" fmla="*/ 9 w 31"/>
                <a:gd name="T55" fmla="*/ 3 h 19"/>
                <a:gd name="T56" fmla="*/ 7 w 31"/>
                <a:gd name="T57" fmla="*/ 3 h 19"/>
                <a:gd name="T58" fmla="*/ 7 w 31"/>
                <a:gd name="T59" fmla="*/ 4 h 19"/>
                <a:gd name="T60" fmla="*/ 7 w 31"/>
                <a:gd name="T61" fmla="*/ 5 h 19"/>
                <a:gd name="T62" fmla="*/ 6 w 31"/>
                <a:gd name="T63" fmla="*/ 7 h 19"/>
                <a:gd name="T64" fmla="*/ 3 w 31"/>
                <a:gd name="T65" fmla="*/ 8 h 19"/>
                <a:gd name="T66" fmla="*/ 4 w 31"/>
                <a:gd name="T67" fmla="*/ 10 h 19"/>
                <a:gd name="T68" fmla="*/ 1 w 31"/>
                <a:gd name="T69" fmla="*/ 12 h 19"/>
                <a:gd name="T70" fmla="*/ 2 w 31"/>
                <a:gd name="T71" fmla="*/ 14 h 19"/>
                <a:gd name="T72" fmla="*/ 0 w 31"/>
                <a:gd name="T73" fmla="*/ 16 h 19"/>
                <a:gd name="T74" fmla="*/ 2 w 31"/>
                <a:gd name="T75" fmla="*/ 14 h 19"/>
                <a:gd name="T76" fmla="*/ 4 w 31"/>
                <a:gd name="T77" fmla="*/ 13 h 19"/>
                <a:gd name="T78" fmla="*/ 6 w 31"/>
                <a:gd name="T79" fmla="*/ 15 h 19"/>
                <a:gd name="T80" fmla="*/ 6 w 31"/>
                <a:gd name="T81" fmla="*/ 17 h 19"/>
                <a:gd name="T82" fmla="*/ 10 w 31"/>
                <a:gd name="T83"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19">
                  <a:moveTo>
                    <a:pt x="10" y="18"/>
                  </a:moveTo>
                  <a:cubicBezTo>
                    <a:pt x="11" y="18"/>
                    <a:pt x="11" y="18"/>
                    <a:pt x="12" y="18"/>
                  </a:cubicBezTo>
                  <a:cubicBezTo>
                    <a:pt x="12" y="18"/>
                    <a:pt x="13" y="18"/>
                    <a:pt x="13" y="18"/>
                  </a:cubicBezTo>
                  <a:cubicBezTo>
                    <a:pt x="13" y="18"/>
                    <a:pt x="14" y="18"/>
                    <a:pt x="14" y="18"/>
                  </a:cubicBezTo>
                  <a:cubicBezTo>
                    <a:pt x="14" y="17"/>
                    <a:pt x="14" y="17"/>
                    <a:pt x="14" y="17"/>
                  </a:cubicBezTo>
                  <a:cubicBezTo>
                    <a:pt x="15" y="16"/>
                    <a:pt x="15" y="16"/>
                    <a:pt x="15" y="16"/>
                  </a:cubicBezTo>
                  <a:cubicBezTo>
                    <a:pt x="15" y="15"/>
                    <a:pt x="14" y="15"/>
                    <a:pt x="15" y="15"/>
                  </a:cubicBezTo>
                  <a:cubicBezTo>
                    <a:pt x="16" y="14"/>
                    <a:pt x="16" y="14"/>
                    <a:pt x="16" y="13"/>
                  </a:cubicBezTo>
                  <a:cubicBezTo>
                    <a:pt x="17" y="13"/>
                    <a:pt x="17" y="14"/>
                    <a:pt x="17" y="14"/>
                  </a:cubicBezTo>
                  <a:cubicBezTo>
                    <a:pt x="17" y="15"/>
                    <a:pt x="17" y="15"/>
                    <a:pt x="18" y="16"/>
                  </a:cubicBezTo>
                  <a:cubicBezTo>
                    <a:pt x="18" y="16"/>
                    <a:pt x="18" y="16"/>
                    <a:pt x="19" y="16"/>
                  </a:cubicBezTo>
                  <a:cubicBezTo>
                    <a:pt x="19" y="16"/>
                    <a:pt x="19" y="16"/>
                    <a:pt x="19" y="16"/>
                  </a:cubicBezTo>
                  <a:cubicBezTo>
                    <a:pt x="20" y="17"/>
                    <a:pt x="19" y="17"/>
                    <a:pt x="20" y="17"/>
                  </a:cubicBezTo>
                  <a:cubicBezTo>
                    <a:pt x="20" y="18"/>
                    <a:pt x="20" y="18"/>
                    <a:pt x="20" y="18"/>
                  </a:cubicBezTo>
                  <a:cubicBezTo>
                    <a:pt x="20" y="18"/>
                    <a:pt x="20" y="18"/>
                    <a:pt x="20" y="18"/>
                  </a:cubicBezTo>
                  <a:cubicBezTo>
                    <a:pt x="20" y="18"/>
                    <a:pt x="20" y="19"/>
                    <a:pt x="20" y="19"/>
                  </a:cubicBezTo>
                  <a:cubicBezTo>
                    <a:pt x="20" y="19"/>
                    <a:pt x="20" y="19"/>
                    <a:pt x="21" y="19"/>
                  </a:cubicBezTo>
                  <a:cubicBezTo>
                    <a:pt x="22" y="19"/>
                    <a:pt x="21" y="18"/>
                    <a:pt x="21" y="18"/>
                  </a:cubicBezTo>
                  <a:cubicBezTo>
                    <a:pt x="20" y="17"/>
                    <a:pt x="21" y="17"/>
                    <a:pt x="21" y="17"/>
                  </a:cubicBezTo>
                  <a:cubicBezTo>
                    <a:pt x="21" y="16"/>
                    <a:pt x="21" y="16"/>
                    <a:pt x="22" y="16"/>
                  </a:cubicBezTo>
                  <a:cubicBezTo>
                    <a:pt x="22" y="15"/>
                    <a:pt x="22" y="15"/>
                    <a:pt x="22" y="15"/>
                  </a:cubicBezTo>
                  <a:cubicBezTo>
                    <a:pt x="23" y="14"/>
                    <a:pt x="22" y="14"/>
                    <a:pt x="23" y="13"/>
                  </a:cubicBezTo>
                  <a:cubicBezTo>
                    <a:pt x="23" y="12"/>
                    <a:pt x="24" y="13"/>
                    <a:pt x="24" y="14"/>
                  </a:cubicBezTo>
                  <a:cubicBezTo>
                    <a:pt x="25" y="15"/>
                    <a:pt x="25" y="14"/>
                    <a:pt x="26" y="14"/>
                  </a:cubicBezTo>
                  <a:cubicBezTo>
                    <a:pt x="27" y="14"/>
                    <a:pt x="27" y="14"/>
                    <a:pt x="28" y="15"/>
                  </a:cubicBezTo>
                  <a:cubicBezTo>
                    <a:pt x="28" y="15"/>
                    <a:pt x="28" y="16"/>
                    <a:pt x="29" y="15"/>
                  </a:cubicBezTo>
                  <a:cubicBezTo>
                    <a:pt x="29" y="15"/>
                    <a:pt x="28" y="15"/>
                    <a:pt x="28" y="14"/>
                  </a:cubicBezTo>
                  <a:cubicBezTo>
                    <a:pt x="28" y="14"/>
                    <a:pt x="28" y="14"/>
                    <a:pt x="28" y="13"/>
                  </a:cubicBezTo>
                  <a:cubicBezTo>
                    <a:pt x="28" y="13"/>
                    <a:pt x="28" y="13"/>
                    <a:pt x="28" y="13"/>
                  </a:cubicBezTo>
                  <a:cubicBezTo>
                    <a:pt x="28" y="13"/>
                    <a:pt x="28" y="12"/>
                    <a:pt x="28" y="12"/>
                  </a:cubicBezTo>
                  <a:cubicBezTo>
                    <a:pt x="28" y="12"/>
                    <a:pt x="29" y="12"/>
                    <a:pt x="29" y="12"/>
                  </a:cubicBezTo>
                  <a:cubicBezTo>
                    <a:pt x="29" y="12"/>
                    <a:pt x="29" y="12"/>
                    <a:pt x="30" y="12"/>
                  </a:cubicBezTo>
                  <a:cubicBezTo>
                    <a:pt x="30" y="13"/>
                    <a:pt x="31" y="12"/>
                    <a:pt x="31" y="12"/>
                  </a:cubicBezTo>
                  <a:cubicBezTo>
                    <a:pt x="31" y="12"/>
                    <a:pt x="30" y="11"/>
                    <a:pt x="30" y="11"/>
                  </a:cubicBezTo>
                  <a:cubicBezTo>
                    <a:pt x="30" y="10"/>
                    <a:pt x="30" y="10"/>
                    <a:pt x="31" y="10"/>
                  </a:cubicBezTo>
                  <a:cubicBezTo>
                    <a:pt x="31" y="9"/>
                    <a:pt x="31" y="8"/>
                    <a:pt x="31" y="8"/>
                  </a:cubicBezTo>
                  <a:cubicBezTo>
                    <a:pt x="30" y="7"/>
                    <a:pt x="30" y="8"/>
                    <a:pt x="29" y="9"/>
                  </a:cubicBezTo>
                  <a:cubicBezTo>
                    <a:pt x="29" y="9"/>
                    <a:pt x="28" y="9"/>
                    <a:pt x="28" y="9"/>
                  </a:cubicBezTo>
                  <a:cubicBezTo>
                    <a:pt x="27" y="8"/>
                    <a:pt x="27" y="8"/>
                    <a:pt x="27" y="7"/>
                  </a:cubicBezTo>
                  <a:cubicBezTo>
                    <a:pt x="26" y="7"/>
                    <a:pt x="25" y="7"/>
                    <a:pt x="24" y="7"/>
                  </a:cubicBezTo>
                  <a:cubicBezTo>
                    <a:pt x="24" y="7"/>
                    <a:pt x="24" y="6"/>
                    <a:pt x="24" y="6"/>
                  </a:cubicBezTo>
                  <a:cubicBezTo>
                    <a:pt x="24" y="5"/>
                    <a:pt x="24" y="5"/>
                    <a:pt x="25" y="5"/>
                  </a:cubicBezTo>
                  <a:cubicBezTo>
                    <a:pt x="25" y="4"/>
                    <a:pt x="25" y="4"/>
                    <a:pt x="25" y="3"/>
                  </a:cubicBezTo>
                  <a:cubicBezTo>
                    <a:pt x="25" y="3"/>
                    <a:pt x="25" y="3"/>
                    <a:pt x="25" y="2"/>
                  </a:cubicBezTo>
                  <a:cubicBezTo>
                    <a:pt x="23" y="2"/>
                    <a:pt x="23" y="1"/>
                    <a:pt x="21" y="1"/>
                  </a:cubicBezTo>
                  <a:cubicBezTo>
                    <a:pt x="21" y="1"/>
                    <a:pt x="20" y="1"/>
                    <a:pt x="20" y="1"/>
                  </a:cubicBezTo>
                  <a:cubicBezTo>
                    <a:pt x="19" y="1"/>
                    <a:pt x="19" y="0"/>
                    <a:pt x="19" y="0"/>
                  </a:cubicBezTo>
                  <a:cubicBezTo>
                    <a:pt x="18" y="0"/>
                    <a:pt x="17" y="0"/>
                    <a:pt x="17" y="1"/>
                  </a:cubicBezTo>
                  <a:cubicBezTo>
                    <a:pt x="17" y="1"/>
                    <a:pt x="18" y="1"/>
                    <a:pt x="18" y="2"/>
                  </a:cubicBezTo>
                  <a:cubicBezTo>
                    <a:pt x="17" y="2"/>
                    <a:pt x="16" y="1"/>
                    <a:pt x="15" y="2"/>
                  </a:cubicBezTo>
                  <a:cubicBezTo>
                    <a:pt x="14" y="2"/>
                    <a:pt x="13" y="2"/>
                    <a:pt x="12" y="2"/>
                  </a:cubicBezTo>
                  <a:cubicBezTo>
                    <a:pt x="11" y="2"/>
                    <a:pt x="11" y="2"/>
                    <a:pt x="11" y="2"/>
                  </a:cubicBezTo>
                  <a:cubicBezTo>
                    <a:pt x="11" y="2"/>
                    <a:pt x="11" y="3"/>
                    <a:pt x="11" y="3"/>
                  </a:cubicBezTo>
                  <a:cubicBezTo>
                    <a:pt x="10" y="3"/>
                    <a:pt x="10" y="3"/>
                    <a:pt x="10" y="3"/>
                  </a:cubicBezTo>
                  <a:cubicBezTo>
                    <a:pt x="10" y="3"/>
                    <a:pt x="10" y="3"/>
                    <a:pt x="10" y="3"/>
                  </a:cubicBezTo>
                  <a:cubicBezTo>
                    <a:pt x="9" y="3"/>
                    <a:pt x="9" y="3"/>
                    <a:pt x="9" y="3"/>
                  </a:cubicBezTo>
                  <a:cubicBezTo>
                    <a:pt x="8" y="3"/>
                    <a:pt x="8" y="3"/>
                    <a:pt x="8" y="3"/>
                  </a:cubicBezTo>
                  <a:cubicBezTo>
                    <a:pt x="7" y="3"/>
                    <a:pt x="7" y="3"/>
                    <a:pt x="7" y="3"/>
                  </a:cubicBezTo>
                  <a:cubicBezTo>
                    <a:pt x="7" y="4"/>
                    <a:pt x="6" y="4"/>
                    <a:pt x="7" y="4"/>
                  </a:cubicBezTo>
                  <a:cubicBezTo>
                    <a:pt x="7" y="4"/>
                    <a:pt x="7" y="4"/>
                    <a:pt x="7" y="4"/>
                  </a:cubicBezTo>
                  <a:cubicBezTo>
                    <a:pt x="8" y="5"/>
                    <a:pt x="7" y="5"/>
                    <a:pt x="7" y="5"/>
                  </a:cubicBezTo>
                  <a:cubicBezTo>
                    <a:pt x="7" y="5"/>
                    <a:pt x="7" y="5"/>
                    <a:pt x="7" y="5"/>
                  </a:cubicBezTo>
                  <a:cubicBezTo>
                    <a:pt x="7" y="6"/>
                    <a:pt x="6" y="6"/>
                    <a:pt x="6" y="6"/>
                  </a:cubicBezTo>
                  <a:cubicBezTo>
                    <a:pt x="6" y="6"/>
                    <a:pt x="6" y="7"/>
                    <a:pt x="6" y="7"/>
                  </a:cubicBezTo>
                  <a:cubicBezTo>
                    <a:pt x="5" y="7"/>
                    <a:pt x="5" y="7"/>
                    <a:pt x="5" y="8"/>
                  </a:cubicBezTo>
                  <a:cubicBezTo>
                    <a:pt x="5" y="8"/>
                    <a:pt x="4" y="8"/>
                    <a:pt x="3" y="8"/>
                  </a:cubicBezTo>
                  <a:cubicBezTo>
                    <a:pt x="3" y="8"/>
                    <a:pt x="4" y="9"/>
                    <a:pt x="4" y="9"/>
                  </a:cubicBezTo>
                  <a:cubicBezTo>
                    <a:pt x="4" y="9"/>
                    <a:pt x="4" y="10"/>
                    <a:pt x="4" y="10"/>
                  </a:cubicBezTo>
                  <a:cubicBezTo>
                    <a:pt x="3" y="11"/>
                    <a:pt x="2" y="11"/>
                    <a:pt x="2" y="11"/>
                  </a:cubicBezTo>
                  <a:cubicBezTo>
                    <a:pt x="2" y="12"/>
                    <a:pt x="2" y="12"/>
                    <a:pt x="1" y="12"/>
                  </a:cubicBezTo>
                  <a:cubicBezTo>
                    <a:pt x="1" y="12"/>
                    <a:pt x="1" y="13"/>
                    <a:pt x="1" y="13"/>
                  </a:cubicBezTo>
                  <a:cubicBezTo>
                    <a:pt x="1" y="14"/>
                    <a:pt x="1" y="14"/>
                    <a:pt x="2" y="14"/>
                  </a:cubicBezTo>
                  <a:cubicBezTo>
                    <a:pt x="2" y="14"/>
                    <a:pt x="2" y="14"/>
                    <a:pt x="1" y="15"/>
                  </a:cubicBezTo>
                  <a:cubicBezTo>
                    <a:pt x="1" y="15"/>
                    <a:pt x="1" y="15"/>
                    <a:pt x="0" y="16"/>
                  </a:cubicBezTo>
                  <a:cubicBezTo>
                    <a:pt x="0" y="17"/>
                    <a:pt x="3" y="16"/>
                    <a:pt x="3" y="15"/>
                  </a:cubicBezTo>
                  <a:cubicBezTo>
                    <a:pt x="3" y="15"/>
                    <a:pt x="2" y="15"/>
                    <a:pt x="2" y="14"/>
                  </a:cubicBezTo>
                  <a:cubicBezTo>
                    <a:pt x="2" y="14"/>
                    <a:pt x="2" y="14"/>
                    <a:pt x="3" y="14"/>
                  </a:cubicBezTo>
                  <a:cubicBezTo>
                    <a:pt x="3" y="14"/>
                    <a:pt x="4" y="13"/>
                    <a:pt x="4" y="13"/>
                  </a:cubicBezTo>
                  <a:cubicBezTo>
                    <a:pt x="4" y="13"/>
                    <a:pt x="5" y="13"/>
                    <a:pt x="6" y="13"/>
                  </a:cubicBezTo>
                  <a:cubicBezTo>
                    <a:pt x="6" y="14"/>
                    <a:pt x="6" y="14"/>
                    <a:pt x="6" y="15"/>
                  </a:cubicBezTo>
                  <a:cubicBezTo>
                    <a:pt x="7" y="15"/>
                    <a:pt x="6" y="16"/>
                    <a:pt x="6" y="16"/>
                  </a:cubicBezTo>
                  <a:cubicBezTo>
                    <a:pt x="6" y="17"/>
                    <a:pt x="7" y="16"/>
                    <a:pt x="6" y="17"/>
                  </a:cubicBezTo>
                  <a:cubicBezTo>
                    <a:pt x="7" y="17"/>
                    <a:pt x="8" y="17"/>
                    <a:pt x="7" y="18"/>
                  </a:cubicBezTo>
                  <a:cubicBezTo>
                    <a:pt x="8" y="18"/>
                    <a:pt x="9" y="19"/>
                    <a:pt x="10" y="1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90" name="Freeform 820">
              <a:extLst>
                <a:ext uri="{FF2B5EF4-FFF2-40B4-BE49-F238E27FC236}">
                  <a16:creationId xmlns:a16="http://schemas.microsoft.com/office/drawing/2014/main" id="{58A25B6D-3667-4984-A6A2-16EE289E5353}"/>
                </a:ext>
              </a:extLst>
            </p:cNvPr>
            <p:cNvSpPr>
              <a:spLocks/>
            </p:cNvSpPr>
            <p:nvPr/>
          </p:nvSpPr>
          <p:spPr bwMode="auto">
            <a:xfrm>
              <a:off x="6086165" y="2939006"/>
              <a:ext cx="121286" cy="79582"/>
            </a:xfrm>
            <a:custGeom>
              <a:avLst/>
              <a:gdLst>
                <a:gd name="T0" fmla="*/ 6 w 26"/>
                <a:gd name="T1" fmla="*/ 3 h 21"/>
                <a:gd name="T2" fmla="*/ 8 w 26"/>
                <a:gd name="T3" fmla="*/ 3 h 21"/>
                <a:gd name="T4" fmla="*/ 11 w 26"/>
                <a:gd name="T5" fmla="*/ 3 h 21"/>
                <a:gd name="T6" fmla="*/ 12 w 26"/>
                <a:gd name="T7" fmla="*/ 2 h 21"/>
                <a:gd name="T8" fmla="*/ 13 w 26"/>
                <a:gd name="T9" fmla="*/ 1 h 21"/>
                <a:gd name="T10" fmla="*/ 14 w 26"/>
                <a:gd name="T11" fmla="*/ 1 h 21"/>
                <a:gd name="T12" fmla="*/ 16 w 26"/>
                <a:gd name="T13" fmla="*/ 1 h 21"/>
                <a:gd name="T14" fmla="*/ 17 w 26"/>
                <a:gd name="T15" fmla="*/ 2 h 21"/>
                <a:gd name="T16" fmla="*/ 19 w 26"/>
                <a:gd name="T17" fmla="*/ 3 h 21"/>
                <a:gd name="T18" fmla="*/ 21 w 26"/>
                <a:gd name="T19" fmla="*/ 3 h 21"/>
                <a:gd name="T20" fmla="*/ 22 w 26"/>
                <a:gd name="T21" fmla="*/ 6 h 21"/>
                <a:gd name="T22" fmla="*/ 21 w 26"/>
                <a:gd name="T23" fmla="*/ 7 h 21"/>
                <a:gd name="T24" fmla="*/ 24 w 26"/>
                <a:gd name="T25" fmla="*/ 9 h 21"/>
                <a:gd name="T26" fmla="*/ 26 w 26"/>
                <a:gd name="T27" fmla="*/ 12 h 21"/>
                <a:gd name="T28" fmla="*/ 24 w 26"/>
                <a:gd name="T29" fmla="*/ 15 h 21"/>
                <a:gd name="T30" fmla="*/ 22 w 26"/>
                <a:gd name="T31" fmla="*/ 17 h 21"/>
                <a:gd name="T32" fmla="*/ 22 w 26"/>
                <a:gd name="T33" fmla="*/ 21 h 21"/>
                <a:gd name="T34" fmla="*/ 20 w 26"/>
                <a:gd name="T35" fmla="*/ 21 h 21"/>
                <a:gd name="T36" fmla="*/ 19 w 26"/>
                <a:gd name="T37" fmla="*/ 20 h 21"/>
                <a:gd name="T38" fmla="*/ 17 w 26"/>
                <a:gd name="T39" fmla="*/ 19 h 21"/>
                <a:gd name="T40" fmla="*/ 16 w 26"/>
                <a:gd name="T41" fmla="*/ 18 h 21"/>
                <a:gd name="T42" fmla="*/ 15 w 26"/>
                <a:gd name="T43" fmla="*/ 16 h 21"/>
                <a:gd name="T44" fmla="*/ 14 w 26"/>
                <a:gd name="T45" fmla="*/ 16 h 21"/>
                <a:gd name="T46" fmla="*/ 11 w 26"/>
                <a:gd name="T47" fmla="*/ 17 h 21"/>
                <a:gd name="T48" fmla="*/ 11 w 26"/>
                <a:gd name="T49" fmla="*/ 15 h 21"/>
                <a:gd name="T50" fmla="*/ 11 w 26"/>
                <a:gd name="T51" fmla="*/ 14 h 21"/>
                <a:gd name="T52" fmla="*/ 8 w 26"/>
                <a:gd name="T53" fmla="*/ 13 h 21"/>
                <a:gd name="T54" fmla="*/ 5 w 26"/>
                <a:gd name="T55" fmla="*/ 11 h 21"/>
                <a:gd name="T56" fmla="*/ 3 w 26"/>
                <a:gd name="T57" fmla="*/ 8 h 21"/>
                <a:gd name="T58" fmla="*/ 2 w 26"/>
                <a:gd name="T59" fmla="*/ 8 h 21"/>
                <a:gd name="T60" fmla="*/ 1 w 26"/>
                <a:gd name="T61" fmla="*/ 6 h 21"/>
                <a:gd name="T62" fmla="*/ 2 w 26"/>
                <a:gd name="T63" fmla="*/ 4 h 21"/>
                <a:gd name="T64" fmla="*/ 6 w 26"/>
                <a:gd name="T6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1">
                  <a:moveTo>
                    <a:pt x="6" y="2"/>
                  </a:moveTo>
                  <a:cubicBezTo>
                    <a:pt x="6" y="2"/>
                    <a:pt x="6" y="3"/>
                    <a:pt x="6" y="3"/>
                  </a:cubicBezTo>
                  <a:cubicBezTo>
                    <a:pt x="7" y="3"/>
                    <a:pt x="7" y="3"/>
                    <a:pt x="7" y="3"/>
                  </a:cubicBezTo>
                  <a:cubicBezTo>
                    <a:pt x="7" y="3"/>
                    <a:pt x="7" y="2"/>
                    <a:pt x="8" y="3"/>
                  </a:cubicBezTo>
                  <a:cubicBezTo>
                    <a:pt x="8" y="3"/>
                    <a:pt x="9" y="3"/>
                    <a:pt x="9" y="3"/>
                  </a:cubicBezTo>
                  <a:cubicBezTo>
                    <a:pt x="10" y="4"/>
                    <a:pt x="10" y="3"/>
                    <a:pt x="11" y="3"/>
                  </a:cubicBezTo>
                  <a:cubicBezTo>
                    <a:pt x="11" y="3"/>
                    <a:pt x="12" y="2"/>
                    <a:pt x="12" y="2"/>
                  </a:cubicBezTo>
                  <a:cubicBezTo>
                    <a:pt x="12" y="2"/>
                    <a:pt x="12" y="2"/>
                    <a:pt x="12" y="2"/>
                  </a:cubicBezTo>
                  <a:cubicBezTo>
                    <a:pt x="12" y="2"/>
                    <a:pt x="13" y="2"/>
                    <a:pt x="13" y="2"/>
                  </a:cubicBezTo>
                  <a:cubicBezTo>
                    <a:pt x="13" y="2"/>
                    <a:pt x="13" y="2"/>
                    <a:pt x="13" y="1"/>
                  </a:cubicBezTo>
                  <a:cubicBezTo>
                    <a:pt x="13" y="1"/>
                    <a:pt x="13" y="0"/>
                    <a:pt x="14" y="0"/>
                  </a:cubicBezTo>
                  <a:cubicBezTo>
                    <a:pt x="14" y="1"/>
                    <a:pt x="14" y="1"/>
                    <a:pt x="14" y="1"/>
                  </a:cubicBezTo>
                  <a:cubicBezTo>
                    <a:pt x="15" y="1"/>
                    <a:pt x="15" y="0"/>
                    <a:pt x="16" y="0"/>
                  </a:cubicBezTo>
                  <a:cubicBezTo>
                    <a:pt x="16" y="0"/>
                    <a:pt x="15" y="1"/>
                    <a:pt x="16" y="1"/>
                  </a:cubicBezTo>
                  <a:cubicBezTo>
                    <a:pt x="17" y="1"/>
                    <a:pt x="17" y="1"/>
                    <a:pt x="17" y="0"/>
                  </a:cubicBezTo>
                  <a:cubicBezTo>
                    <a:pt x="17" y="1"/>
                    <a:pt x="17" y="1"/>
                    <a:pt x="17" y="2"/>
                  </a:cubicBezTo>
                  <a:cubicBezTo>
                    <a:pt x="18" y="2"/>
                    <a:pt x="18" y="2"/>
                    <a:pt x="18" y="2"/>
                  </a:cubicBezTo>
                  <a:cubicBezTo>
                    <a:pt x="19" y="3"/>
                    <a:pt x="19" y="3"/>
                    <a:pt x="19" y="3"/>
                  </a:cubicBezTo>
                  <a:cubicBezTo>
                    <a:pt x="20" y="3"/>
                    <a:pt x="20" y="3"/>
                    <a:pt x="20" y="3"/>
                  </a:cubicBezTo>
                  <a:cubicBezTo>
                    <a:pt x="20" y="3"/>
                    <a:pt x="20" y="3"/>
                    <a:pt x="21" y="3"/>
                  </a:cubicBezTo>
                  <a:cubicBezTo>
                    <a:pt x="21" y="3"/>
                    <a:pt x="22" y="3"/>
                    <a:pt x="22" y="4"/>
                  </a:cubicBezTo>
                  <a:cubicBezTo>
                    <a:pt x="23" y="4"/>
                    <a:pt x="22" y="5"/>
                    <a:pt x="22" y="6"/>
                  </a:cubicBezTo>
                  <a:cubicBezTo>
                    <a:pt x="22" y="6"/>
                    <a:pt x="22" y="6"/>
                    <a:pt x="22" y="7"/>
                  </a:cubicBezTo>
                  <a:cubicBezTo>
                    <a:pt x="22" y="7"/>
                    <a:pt x="21" y="7"/>
                    <a:pt x="21" y="7"/>
                  </a:cubicBezTo>
                  <a:cubicBezTo>
                    <a:pt x="21" y="8"/>
                    <a:pt x="22" y="8"/>
                    <a:pt x="23" y="8"/>
                  </a:cubicBezTo>
                  <a:cubicBezTo>
                    <a:pt x="23" y="8"/>
                    <a:pt x="24" y="8"/>
                    <a:pt x="24" y="9"/>
                  </a:cubicBezTo>
                  <a:cubicBezTo>
                    <a:pt x="25" y="9"/>
                    <a:pt x="25" y="10"/>
                    <a:pt x="25" y="11"/>
                  </a:cubicBezTo>
                  <a:cubicBezTo>
                    <a:pt x="25" y="11"/>
                    <a:pt x="26" y="11"/>
                    <a:pt x="26" y="12"/>
                  </a:cubicBezTo>
                  <a:cubicBezTo>
                    <a:pt x="26" y="13"/>
                    <a:pt x="26" y="13"/>
                    <a:pt x="25" y="13"/>
                  </a:cubicBezTo>
                  <a:cubicBezTo>
                    <a:pt x="25" y="14"/>
                    <a:pt x="25" y="14"/>
                    <a:pt x="24" y="15"/>
                  </a:cubicBezTo>
                  <a:cubicBezTo>
                    <a:pt x="24" y="15"/>
                    <a:pt x="23" y="15"/>
                    <a:pt x="23" y="15"/>
                  </a:cubicBezTo>
                  <a:cubicBezTo>
                    <a:pt x="22" y="16"/>
                    <a:pt x="22" y="17"/>
                    <a:pt x="22" y="17"/>
                  </a:cubicBezTo>
                  <a:cubicBezTo>
                    <a:pt x="22" y="18"/>
                    <a:pt x="22" y="19"/>
                    <a:pt x="22" y="19"/>
                  </a:cubicBezTo>
                  <a:cubicBezTo>
                    <a:pt x="23" y="20"/>
                    <a:pt x="23" y="20"/>
                    <a:pt x="22" y="21"/>
                  </a:cubicBezTo>
                  <a:cubicBezTo>
                    <a:pt x="22" y="21"/>
                    <a:pt x="20" y="21"/>
                    <a:pt x="20" y="21"/>
                  </a:cubicBezTo>
                  <a:cubicBezTo>
                    <a:pt x="20" y="21"/>
                    <a:pt x="20" y="21"/>
                    <a:pt x="20" y="21"/>
                  </a:cubicBezTo>
                  <a:cubicBezTo>
                    <a:pt x="20" y="20"/>
                    <a:pt x="19" y="20"/>
                    <a:pt x="19" y="20"/>
                  </a:cubicBezTo>
                  <a:cubicBezTo>
                    <a:pt x="19" y="20"/>
                    <a:pt x="19" y="20"/>
                    <a:pt x="19" y="20"/>
                  </a:cubicBezTo>
                  <a:cubicBezTo>
                    <a:pt x="19" y="19"/>
                    <a:pt x="18" y="20"/>
                    <a:pt x="18" y="19"/>
                  </a:cubicBezTo>
                  <a:cubicBezTo>
                    <a:pt x="18" y="19"/>
                    <a:pt x="17" y="19"/>
                    <a:pt x="17" y="19"/>
                  </a:cubicBezTo>
                  <a:cubicBezTo>
                    <a:pt x="17" y="18"/>
                    <a:pt x="17" y="18"/>
                    <a:pt x="17" y="18"/>
                  </a:cubicBezTo>
                  <a:cubicBezTo>
                    <a:pt x="16" y="18"/>
                    <a:pt x="16" y="18"/>
                    <a:pt x="16" y="18"/>
                  </a:cubicBezTo>
                  <a:cubicBezTo>
                    <a:pt x="15" y="18"/>
                    <a:pt x="16" y="18"/>
                    <a:pt x="16" y="17"/>
                  </a:cubicBezTo>
                  <a:cubicBezTo>
                    <a:pt x="16" y="17"/>
                    <a:pt x="16" y="17"/>
                    <a:pt x="15" y="16"/>
                  </a:cubicBezTo>
                  <a:cubicBezTo>
                    <a:pt x="15" y="16"/>
                    <a:pt x="16" y="15"/>
                    <a:pt x="16" y="15"/>
                  </a:cubicBezTo>
                  <a:cubicBezTo>
                    <a:pt x="15" y="14"/>
                    <a:pt x="15" y="17"/>
                    <a:pt x="14" y="16"/>
                  </a:cubicBezTo>
                  <a:cubicBezTo>
                    <a:pt x="14" y="17"/>
                    <a:pt x="13" y="17"/>
                    <a:pt x="12" y="17"/>
                  </a:cubicBezTo>
                  <a:cubicBezTo>
                    <a:pt x="12" y="17"/>
                    <a:pt x="11" y="17"/>
                    <a:pt x="11" y="17"/>
                  </a:cubicBezTo>
                  <a:cubicBezTo>
                    <a:pt x="11" y="16"/>
                    <a:pt x="11" y="16"/>
                    <a:pt x="11" y="16"/>
                  </a:cubicBezTo>
                  <a:cubicBezTo>
                    <a:pt x="12" y="15"/>
                    <a:pt x="11" y="15"/>
                    <a:pt x="11" y="15"/>
                  </a:cubicBezTo>
                  <a:cubicBezTo>
                    <a:pt x="11" y="15"/>
                    <a:pt x="11" y="15"/>
                    <a:pt x="11" y="14"/>
                  </a:cubicBezTo>
                  <a:cubicBezTo>
                    <a:pt x="12" y="14"/>
                    <a:pt x="12" y="14"/>
                    <a:pt x="11" y="14"/>
                  </a:cubicBezTo>
                  <a:cubicBezTo>
                    <a:pt x="11" y="13"/>
                    <a:pt x="11" y="13"/>
                    <a:pt x="10" y="13"/>
                  </a:cubicBezTo>
                  <a:cubicBezTo>
                    <a:pt x="10" y="13"/>
                    <a:pt x="9" y="13"/>
                    <a:pt x="8" y="13"/>
                  </a:cubicBezTo>
                  <a:cubicBezTo>
                    <a:pt x="8" y="13"/>
                    <a:pt x="8" y="12"/>
                    <a:pt x="7" y="11"/>
                  </a:cubicBezTo>
                  <a:cubicBezTo>
                    <a:pt x="7" y="11"/>
                    <a:pt x="6" y="11"/>
                    <a:pt x="5" y="11"/>
                  </a:cubicBezTo>
                  <a:cubicBezTo>
                    <a:pt x="5" y="10"/>
                    <a:pt x="5" y="9"/>
                    <a:pt x="5" y="9"/>
                  </a:cubicBezTo>
                  <a:cubicBezTo>
                    <a:pt x="4" y="8"/>
                    <a:pt x="4" y="8"/>
                    <a:pt x="3" y="8"/>
                  </a:cubicBezTo>
                  <a:cubicBezTo>
                    <a:pt x="3" y="9"/>
                    <a:pt x="3" y="9"/>
                    <a:pt x="2" y="9"/>
                  </a:cubicBezTo>
                  <a:cubicBezTo>
                    <a:pt x="2" y="9"/>
                    <a:pt x="2" y="8"/>
                    <a:pt x="2" y="8"/>
                  </a:cubicBezTo>
                  <a:cubicBezTo>
                    <a:pt x="1" y="7"/>
                    <a:pt x="1" y="8"/>
                    <a:pt x="1" y="7"/>
                  </a:cubicBezTo>
                  <a:cubicBezTo>
                    <a:pt x="1" y="6"/>
                    <a:pt x="1" y="6"/>
                    <a:pt x="1" y="6"/>
                  </a:cubicBezTo>
                  <a:cubicBezTo>
                    <a:pt x="1" y="5"/>
                    <a:pt x="0" y="5"/>
                    <a:pt x="0" y="5"/>
                  </a:cubicBezTo>
                  <a:cubicBezTo>
                    <a:pt x="1" y="4"/>
                    <a:pt x="1" y="4"/>
                    <a:pt x="2" y="4"/>
                  </a:cubicBezTo>
                  <a:cubicBezTo>
                    <a:pt x="2" y="3"/>
                    <a:pt x="3" y="3"/>
                    <a:pt x="3" y="3"/>
                  </a:cubicBezTo>
                  <a:cubicBezTo>
                    <a:pt x="4" y="3"/>
                    <a:pt x="5" y="1"/>
                    <a:pt x="6" y="2"/>
                  </a:cubicBezTo>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grpSp>
        <p:nvGrpSpPr>
          <p:cNvPr id="491" name="Group 490">
            <a:extLst>
              <a:ext uri="{FF2B5EF4-FFF2-40B4-BE49-F238E27FC236}">
                <a16:creationId xmlns:a16="http://schemas.microsoft.com/office/drawing/2014/main" id="{123148C5-5381-4752-A70C-65A4CF6289FA}"/>
              </a:ext>
            </a:extLst>
          </p:cNvPr>
          <p:cNvGrpSpPr/>
          <p:nvPr/>
        </p:nvGrpSpPr>
        <p:grpSpPr>
          <a:xfrm>
            <a:off x="75690" y="375755"/>
            <a:ext cx="5382958" cy="5910746"/>
            <a:chOff x="76200" y="375755"/>
            <a:chExt cx="5382958" cy="5910746"/>
          </a:xfrm>
          <a:solidFill>
            <a:srgbClr val="E3EAFD"/>
          </a:solidFill>
        </p:grpSpPr>
        <p:sp>
          <p:nvSpPr>
            <p:cNvPr id="492" name="Freeform 690">
              <a:extLst>
                <a:ext uri="{FF2B5EF4-FFF2-40B4-BE49-F238E27FC236}">
                  <a16:creationId xmlns:a16="http://schemas.microsoft.com/office/drawing/2014/main" id="{F3BD8CAB-FBE5-4524-BEBB-6E040484A0C0}"/>
                </a:ext>
              </a:extLst>
            </p:cNvPr>
            <p:cNvSpPr>
              <a:spLocks noEditPoints="1"/>
            </p:cNvSpPr>
            <p:nvPr/>
          </p:nvSpPr>
          <p:spPr bwMode="auto">
            <a:xfrm>
              <a:off x="3393406" y="4437540"/>
              <a:ext cx="78479" cy="53537"/>
            </a:xfrm>
            <a:custGeom>
              <a:avLst/>
              <a:gdLst>
                <a:gd name="T0" fmla="*/ 6 w 17"/>
                <a:gd name="T1" fmla="*/ 9 h 14"/>
                <a:gd name="T2" fmla="*/ 6 w 17"/>
                <a:gd name="T3" fmla="*/ 9 h 14"/>
                <a:gd name="T4" fmla="*/ 5 w 17"/>
                <a:gd name="T5" fmla="*/ 8 h 14"/>
                <a:gd name="T6" fmla="*/ 5 w 17"/>
                <a:gd name="T7" fmla="*/ 7 h 14"/>
                <a:gd name="T8" fmla="*/ 4 w 17"/>
                <a:gd name="T9" fmla="*/ 6 h 14"/>
                <a:gd name="T10" fmla="*/ 3 w 17"/>
                <a:gd name="T11" fmla="*/ 5 h 14"/>
                <a:gd name="T12" fmla="*/ 3 w 17"/>
                <a:gd name="T13" fmla="*/ 4 h 14"/>
                <a:gd name="T14" fmla="*/ 2 w 17"/>
                <a:gd name="T15" fmla="*/ 3 h 14"/>
                <a:gd name="T16" fmla="*/ 1 w 17"/>
                <a:gd name="T17" fmla="*/ 4 h 14"/>
                <a:gd name="T18" fmla="*/ 1 w 17"/>
                <a:gd name="T19" fmla="*/ 5 h 14"/>
                <a:gd name="T20" fmla="*/ 2 w 17"/>
                <a:gd name="T21" fmla="*/ 5 h 14"/>
                <a:gd name="T22" fmla="*/ 2 w 17"/>
                <a:gd name="T23" fmla="*/ 6 h 14"/>
                <a:gd name="T24" fmla="*/ 3 w 17"/>
                <a:gd name="T25" fmla="*/ 7 h 14"/>
                <a:gd name="T26" fmla="*/ 4 w 17"/>
                <a:gd name="T27" fmla="*/ 8 h 14"/>
                <a:gd name="T28" fmla="*/ 4 w 17"/>
                <a:gd name="T29" fmla="*/ 9 h 14"/>
                <a:gd name="T30" fmla="*/ 3 w 17"/>
                <a:gd name="T31" fmla="*/ 9 h 14"/>
                <a:gd name="T32" fmla="*/ 2 w 17"/>
                <a:gd name="T33" fmla="*/ 10 h 14"/>
                <a:gd name="T34" fmla="*/ 1 w 17"/>
                <a:gd name="T35" fmla="*/ 11 h 14"/>
                <a:gd name="T36" fmla="*/ 2 w 17"/>
                <a:gd name="T37" fmla="*/ 11 h 14"/>
                <a:gd name="T38" fmla="*/ 4 w 17"/>
                <a:gd name="T39" fmla="*/ 12 h 14"/>
                <a:gd name="T40" fmla="*/ 4 w 17"/>
                <a:gd name="T41" fmla="*/ 11 h 14"/>
                <a:gd name="T42" fmla="*/ 5 w 17"/>
                <a:gd name="T43" fmla="*/ 11 h 14"/>
                <a:gd name="T44" fmla="*/ 6 w 17"/>
                <a:gd name="T45" fmla="*/ 10 h 14"/>
                <a:gd name="T46" fmla="*/ 1 w 17"/>
                <a:gd name="T47" fmla="*/ 8 h 14"/>
                <a:gd name="T48" fmla="*/ 0 w 17"/>
                <a:gd name="T49" fmla="*/ 6 h 14"/>
                <a:gd name="T50" fmla="*/ 2 w 17"/>
                <a:gd name="T51" fmla="*/ 6 h 14"/>
                <a:gd name="T52" fmla="*/ 2 w 17"/>
                <a:gd name="T53" fmla="*/ 8 h 14"/>
                <a:gd name="T54" fmla="*/ 8 w 17"/>
                <a:gd name="T55" fmla="*/ 7 h 14"/>
                <a:gd name="T56" fmla="*/ 6 w 17"/>
                <a:gd name="T57" fmla="*/ 7 h 14"/>
                <a:gd name="T58" fmla="*/ 6 w 17"/>
                <a:gd name="T59" fmla="*/ 6 h 14"/>
                <a:gd name="T60" fmla="*/ 6 w 17"/>
                <a:gd name="T61" fmla="*/ 5 h 14"/>
                <a:gd name="T62" fmla="*/ 8 w 17"/>
                <a:gd name="T63" fmla="*/ 6 h 14"/>
                <a:gd name="T64" fmla="*/ 17 w 17"/>
                <a:gd name="T65" fmla="*/ 10 h 14"/>
                <a:gd name="T66" fmla="*/ 16 w 17"/>
                <a:gd name="T67" fmla="*/ 11 h 14"/>
                <a:gd name="T68" fmla="*/ 15 w 17"/>
                <a:gd name="T69" fmla="*/ 11 h 14"/>
                <a:gd name="T70" fmla="*/ 15 w 17"/>
                <a:gd name="T71" fmla="*/ 10 h 14"/>
                <a:gd name="T72" fmla="*/ 16 w 17"/>
                <a:gd name="T73" fmla="*/ 9 h 14"/>
                <a:gd name="T74" fmla="*/ 17 w 17"/>
                <a:gd name="T75" fmla="*/ 9 h 14"/>
                <a:gd name="T76" fmla="*/ 11 w 17"/>
                <a:gd name="T77" fmla="*/ 9 h 14"/>
                <a:gd name="T78" fmla="*/ 10 w 17"/>
                <a:gd name="T79" fmla="*/ 9 h 14"/>
                <a:gd name="T80" fmla="*/ 10 w 17"/>
                <a:gd name="T81" fmla="*/ 10 h 14"/>
                <a:gd name="T82" fmla="*/ 9 w 17"/>
                <a:gd name="T83" fmla="*/ 10 h 14"/>
                <a:gd name="T84" fmla="*/ 8 w 17"/>
                <a:gd name="T85" fmla="*/ 9 h 14"/>
                <a:gd name="T86" fmla="*/ 8 w 17"/>
                <a:gd name="T87" fmla="*/ 9 h 14"/>
                <a:gd name="T88" fmla="*/ 8 w 17"/>
                <a:gd name="T89" fmla="*/ 8 h 14"/>
                <a:gd name="T90" fmla="*/ 9 w 17"/>
                <a:gd name="T91" fmla="*/ 8 h 14"/>
                <a:gd name="T92" fmla="*/ 10 w 17"/>
                <a:gd name="T93" fmla="*/ 7 h 14"/>
                <a:gd name="T94" fmla="*/ 10 w 17"/>
                <a:gd name="T95" fmla="*/ 8 h 14"/>
                <a:gd name="T96" fmla="*/ 9 w 17"/>
                <a:gd name="T97" fmla="*/ 13 h 14"/>
                <a:gd name="T98" fmla="*/ 8 w 17"/>
                <a:gd name="T99" fmla="*/ 13 h 14"/>
                <a:gd name="T100" fmla="*/ 9 w 17"/>
                <a:gd name="T101" fmla="*/ 13 h 14"/>
                <a:gd name="T102" fmla="*/ 9 w 17"/>
                <a:gd name="T103" fmla="*/ 2 h 14"/>
                <a:gd name="T104" fmla="*/ 14 w 17"/>
                <a:gd name="T105" fmla="*/ 14 h 14"/>
                <a:gd name="T106" fmla="*/ 14 w 17"/>
                <a:gd name="T107" fmla="*/ 14 h 14"/>
                <a:gd name="T108" fmla="*/ 7 w 17"/>
                <a:gd name="T109" fmla="*/ 0 h 14"/>
                <a:gd name="T110" fmla="*/ 12 w 17"/>
                <a:gd name="T111" fmla="*/ 10 h 14"/>
                <a:gd name="T112" fmla="*/ 12 w 17"/>
                <a:gd name="T113" fmla="*/ 10 h 14"/>
                <a:gd name="T114" fmla="*/ 7 w 17"/>
                <a:gd name="T115" fmla="*/ 7 h 14"/>
                <a:gd name="T116" fmla="*/ 10 w 17"/>
                <a:gd name="T117" fmla="*/ 7 h 14"/>
                <a:gd name="T118" fmla="*/ 14 w 17"/>
                <a:gd name="T1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4">
                  <a:moveTo>
                    <a:pt x="6" y="10"/>
                  </a:move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4" y="7"/>
                  </a:cubicBezTo>
                  <a:cubicBezTo>
                    <a:pt x="4" y="7"/>
                    <a:pt x="4"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4" y="6"/>
                    <a:pt x="3" y="6"/>
                  </a:cubicBezTo>
                  <a:cubicBezTo>
                    <a:pt x="3" y="6"/>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4"/>
                  </a:cubicBezTo>
                  <a:cubicBezTo>
                    <a:pt x="1" y="4"/>
                    <a:pt x="1" y="4"/>
                    <a:pt x="2" y="4"/>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1"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3" y="11"/>
                    <a:pt x="3" y="11"/>
                  </a:cubicBezTo>
                  <a:cubicBezTo>
                    <a:pt x="3" y="11"/>
                    <a:pt x="3" y="11"/>
                    <a:pt x="3" y="11"/>
                  </a:cubicBezTo>
                  <a:cubicBezTo>
                    <a:pt x="3" y="11"/>
                    <a:pt x="3" y="11"/>
                    <a:pt x="3" y="11"/>
                  </a:cubicBezTo>
                  <a:cubicBezTo>
                    <a:pt x="3" y="11"/>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lose/>
                  <a:moveTo>
                    <a:pt x="1" y="8"/>
                  </a:moveTo>
                  <a:cubicBezTo>
                    <a:pt x="1" y="8"/>
                    <a:pt x="1" y="8"/>
                    <a:pt x="1" y="8"/>
                  </a:cubicBezTo>
                  <a:cubicBezTo>
                    <a:pt x="1" y="8"/>
                    <a:pt x="1" y="8"/>
                    <a:pt x="1" y="8"/>
                  </a:cubicBezTo>
                  <a:cubicBezTo>
                    <a:pt x="1" y="8"/>
                    <a:pt x="1" y="8"/>
                    <a:pt x="1" y="8"/>
                  </a:cubicBezTo>
                  <a:cubicBezTo>
                    <a:pt x="1" y="8"/>
                    <a:pt x="1" y="8"/>
                    <a:pt x="1" y="8"/>
                  </a:cubicBezTo>
                  <a:cubicBezTo>
                    <a:pt x="1" y="8"/>
                    <a:pt x="0" y="8"/>
                    <a:pt x="0" y="7"/>
                  </a:cubicBezTo>
                  <a:cubicBezTo>
                    <a:pt x="0" y="7"/>
                    <a:pt x="0" y="7"/>
                    <a:pt x="0" y="7"/>
                  </a:cubicBezTo>
                  <a:cubicBezTo>
                    <a:pt x="0" y="7"/>
                    <a:pt x="0" y="7"/>
                    <a:pt x="0" y="7"/>
                  </a:cubicBezTo>
                  <a:cubicBezTo>
                    <a:pt x="0" y="7"/>
                    <a:pt x="0" y="7"/>
                    <a:pt x="0" y="7"/>
                  </a:cubicBezTo>
                  <a:cubicBezTo>
                    <a:pt x="0" y="7"/>
                    <a:pt x="0" y="7"/>
                    <a:pt x="0" y="7"/>
                  </a:cubicBezTo>
                  <a:cubicBezTo>
                    <a:pt x="0" y="7"/>
                    <a:pt x="0" y="6"/>
                    <a:pt x="0" y="6"/>
                  </a:cubicBezTo>
                  <a:cubicBezTo>
                    <a:pt x="0" y="6"/>
                    <a:pt x="0" y="6"/>
                    <a:pt x="0" y="6"/>
                  </a:cubicBezTo>
                  <a:cubicBezTo>
                    <a:pt x="0" y="6"/>
                    <a:pt x="0"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8"/>
                  </a:cubicBezTo>
                  <a:cubicBezTo>
                    <a:pt x="2" y="8"/>
                    <a:pt x="2" y="8"/>
                    <a:pt x="2" y="8"/>
                  </a:cubicBezTo>
                  <a:cubicBezTo>
                    <a:pt x="2" y="8"/>
                    <a:pt x="2" y="8"/>
                    <a:pt x="2" y="8"/>
                  </a:cubicBezTo>
                  <a:cubicBezTo>
                    <a:pt x="2" y="8"/>
                    <a:pt x="2" y="8"/>
                    <a:pt x="2" y="8"/>
                  </a:cubicBezTo>
                  <a:cubicBezTo>
                    <a:pt x="2" y="8"/>
                    <a:pt x="2" y="8"/>
                    <a:pt x="1" y="8"/>
                  </a:cubicBezTo>
                  <a:cubicBezTo>
                    <a:pt x="1" y="8"/>
                    <a:pt x="1" y="8"/>
                    <a:pt x="1" y="8"/>
                  </a:cubicBezTo>
                  <a:cubicBezTo>
                    <a:pt x="1" y="8"/>
                    <a:pt x="1" y="8"/>
                    <a:pt x="1" y="8"/>
                  </a:cubicBezTo>
                  <a:close/>
                  <a:moveTo>
                    <a:pt x="8" y="7"/>
                  </a:move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7"/>
                  </a:cubicBezTo>
                  <a:close/>
                  <a:moveTo>
                    <a:pt x="17" y="9"/>
                  </a:moveTo>
                  <a:cubicBezTo>
                    <a:pt x="17" y="9"/>
                    <a:pt x="17" y="9"/>
                    <a:pt x="17" y="9"/>
                  </a:cubicBezTo>
                  <a:cubicBezTo>
                    <a:pt x="17" y="9"/>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4" y="11"/>
                    <a:pt x="14" y="11"/>
                  </a:cubicBezTo>
                  <a:cubicBezTo>
                    <a:pt x="14" y="11"/>
                    <a:pt x="14" y="11"/>
                    <a:pt x="14" y="11"/>
                  </a:cubicBezTo>
                  <a:cubicBezTo>
                    <a:pt x="14" y="11"/>
                    <a:pt x="14" y="11"/>
                    <a:pt x="14" y="11"/>
                  </a:cubicBezTo>
                  <a:cubicBezTo>
                    <a:pt x="14"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6" y="10"/>
                  </a:cubicBezTo>
                  <a:cubicBezTo>
                    <a:pt x="16" y="10"/>
                    <a:pt x="16" y="10"/>
                    <a:pt x="16" y="10"/>
                  </a:cubicBezTo>
                  <a:cubicBezTo>
                    <a:pt x="16" y="10"/>
                    <a:pt x="16" y="10"/>
                    <a:pt x="16" y="10"/>
                  </a:cubicBezTo>
                  <a:cubicBezTo>
                    <a:pt x="16" y="10"/>
                    <a:pt x="16" y="10"/>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lose/>
                  <a:moveTo>
                    <a:pt x="11" y="8"/>
                  </a:moveTo>
                  <a:cubicBezTo>
                    <a:pt x="11" y="8"/>
                    <a:pt x="11" y="8"/>
                    <a:pt x="11" y="8"/>
                  </a:cubicBezTo>
                  <a:cubicBezTo>
                    <a:pt x="11" y="8"/>
                    <a:pt x="11" y="8"/>
                    <a:pt x="11" y="8"/>
                  </a:cubicBezTo>
                  <a:cubicBezTo>
                    <a:pt x="11" y="8"/>
                    <a:pt x="11" y="8"/>
                    <a:pt x="11" y="8"/>
                  </a:cubicBezTo>
                  <a:cubicBezTo>
                    <a:pt x="11" y="8"/>
                    <a:pt x="10" y="9"/>
                    <a:pt x="11" y="9"/>
                  </a:cubicBezTo>
                  <a:cubicBezTo>
                    <a:pt x="11" y="9"/>
                    <a:pt x="11" y="9"/>
                    <a:pt x="11" y="9"/>
                  </a:cubicBezTo>
                  <a:cubicBezTo>
                    <a:pt x="11" y="9"/>
                    <a:pt x="11" y="9"/>
                    <a:pt x="11" y="9"/>
                  </a:cubicBezTo>
                  <a:cubicBezTo>
                    <a:pt x="11" y="9"/>
                    <a:pt x="11" y="9"/>
                    <a:pt x="11" y="9"/>
                  </a:cubicBezTo>
                  <a:cubicBezTo>
                    <a:pt x="10" y="9"/>
                    <a:pt x="10" y="9"/>
                    <a:pt x="10" y="9"/>
                  </a:cubicBezTo>
                  <a:cubicBezTo>
                    <a:pt x="11" y="9"/>
                    <a:pt x="11"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10"/>
                  </a:cubicBezTo>
                  <a:cubicBezTo>
                    <a:pt x="10" y="10"/>
                    <a:pt x="10" y="10"/>
                    <a:pt x="10" y="10"/>
                  </a:cubicBezTo>
                  <a:cubicBezTo>
                    <a:pt x="10" y="9"/>
                    <a:pt x="10" y="10"/>
                    <a:pt x="10" y="9"/>
                  </a:cubicBezTo>
                  <a:cubicBezTo>
                    <a:pt x="10" y="9"/>
                    <a:pt x="10" y="9"/>
                    <a:pt x="10" y="9"/>
                  </a:cubicBezTo>
                  <a:cubicBezTo>
                    <a:pt x="10" y="9"/>
                    <a:pt x="10" y="9"/>
                    <a:pt x="10" y="9"/>
                  </a:cubicBezTo>
                  <a:cubicBezTo>
                    <a:pt x="10" y="9"/>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1" y="8"/>
                  </a:cubicBezTo>
                  <a:cubicBezTo>
                    <a:pt x="11" y="8"/>
                    <a:pt x="11" y="8"/>
                    <a:pt x="11" y="8"/>
                  </a:cubicBezTo>
                  <a:close/>
                  <a:moveTo>
                    <a:pt x="9" y="13"/>
                  </a:moveTo>
                  <a:cubicBezTo>
                    <a:pt x="9" y="13"/>
                    <a:pt x="9" y="13"/>
                    <a:pt x="9" y="13"/>
                  </a:cubicBezTo>
                  <a:cubicBezTo>
                    <a:pt x="9" y="13"/>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lose/>
                  <a:moveTo>
                    <a:pt x="8" y="2"/>
                  </a:moveTo>
                  <a:cubicBezTo>
                    <a:pt x="8" y="2"/>
                    <a:pt x="8" y="2"/>
                    <a:pt x="8" y="2"/>
                  </a:cubicBezTo>
                  <a:cubicBezTo>
                    <a:pt x="8" y="2"/>
                    <a:pt x="8"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2"/>
                    <a:pt x="8" y="2"/>
                    <a:pt x="8" y="2"/>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lose/>
                  <a:moveTo>
                    <a:pt x="6" y="0"/>
                  </a:moveTo>
                  <a:cubicBezTo>
                    <a:pt x="6" y="0"/>
                    <a:pt x="6" y="0"/>
                    <a:pt x="6" y="0"/>
                  </a:cubicBezTo>
                  <a:cubicBezTo>
                    <a:pt x="6" y="0"/>
                    <a:pt x="6" y="0"/>
                    <a:pt x="6" y="0"/>
                  </a:cubicBezTo>
                  <a:cubicBezTo>
                    <a:pt x="6" y="0"/>
                    <a:pt x="6" y="0"/>
                    <a:pt x="6" y="0"/>
                  </a:cubicBezTo>
                  <a:cubicBezTo>
                    <a:pt x="6" y="0"/>
                    <a:pt x="6" y="0"/>
                    <a:pt x="6" y="0"/>
                  </a:cubicBezTo>
                  <a:cubicBezTo>
                    <a:pt x="6" y="0"/>
                    <a:pt x="7" y="0"/>
                    <a:pt x="7" y="0"/>
                  </a:cubicBezTo>
                  <a:cubicBezTo>
                    <a:pt x="7" y="0"/>
                    <a:pt x="7" y="0"/>
                    <a:pt x="7" y="0"/>
                  </a:cubicBezTo>
                  <a:cubicBezTo>
                    <a:pt x="7" y="0"/>
                    <a:pt x="7" y="0"/>
                    <a:pt x="7" y="0"/>
                  </a:cubicBezTo>
                  <a:cubicBezTo>
                    <a:pt x="7" y="0"/>
                    <a:pt x="7" y="0"/>
                    <a:pt x="7" y="0"/>
                  </a:cubicBezTo>
                  <a:cubicBezTo>
                    <a:pt x="7" y="0"/>
                    <a:pt x="7" y="0"/>
                    <a:pt x="7" y="0"/>
                  </a:cubicBezTo>
                  <a:cubicBezTo>
                    <a:pt x="7" y="1"/>
                    <a:pt x="6" y="0"/>
                    <a:pt x="6" y="0"/>
                  </a:cubicBezTo>
                  <a:cubicBezTo>
                    <a:pt x="6" y="0"/>
                    <a:pt x="6" y="0"/>
                    <a:pt x="6" y="0"/>
                  </a:cubicBezTo>
                  <a:cubicBezTo>
                    <a:pt x="6" y="0"/>
                    <a:pt x="6" y="0"/>
                    <a:pt x="6" y="0"/>
                  </a:cubicBezTo>
                  <a:cubicBezTo>
                    <a:pt x="6" y="0"/>
                    <a:pt x="6" y="0"/>
                    <a:pt x="6" y="0"/>
                  </a:cubicBezTo>
                  <a:close/>
                  <a:moveTo>
                    <a:pt x="12" y="10"/>
                  </a:move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2" y="10"/>
                    <a:pt x="12" y="10"/>
                  </a:cubicBezTo>
                  <a:cubicBezTo>
                    <a:pt x="12" y="10"/>
                    <a:pt x="12" y="10"/>
                    <a:pt x="12" y="10"/>
                  </a:cubicBezTo>
                  <a:close/>
                  <a:moveTo>
                    <a:pt x="7" y="9"/>
                  </a:moveTo>
                  <a:cubicBezTo>
                    <a:pt x="7" y="9"/>
                    <a:pt x="7" y="9"/>
                    <a:pt x="7" y="9"/>
                  </a:cubicBezTo>
                  <a:cubicBezTo>
                    <a:pt x="7" y="9"/>
                    <a:pt x="7" y="9"/>
                    <a:pt x="7" y="9"/>
                  </a:cubicBezTo>
                  <a:cubicBezTo>
                    <a:pt x="7" y="9"/>
                    <a:pt x="7" y="9"/>
                    <a:pt x="7" y="9"/>
                  </a:cubicBezTo>
                  <a:cubicBezTo>
                    <a:pt x="7" y="8"/>
                    <a:pt x="7" y="8"/>
                    <a:pt x="7" y="8"/>
                  </a:cubicBezTo>
                  <a:cubicBezTo>
                    <a:pt x="7" y="8"/>
                    <a:pt x="7" y="8"/>
                    <a:pt x="7" y="8"/>
                  </a:cubicBezTo>
                  <a:cubicBezTo>
                    <a:pt x="7" y="8"/>
                    <a:pt x="7" y="8"/>
                    <a:pt x="7" y="9"/>
                  </a:cubicBezTo>
                  <a:cubicBezTo>
                    <a:pt x="7" y="9"/>
                    <a:pt x="7" y="9"/>
                    <a:pt x="7" y="9"/>
                  </a:cubicBezTo>
                  <a:close/>
                  <a:moveTo>
                    <a:pt x="7" y="7"/>
                  </a:move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lose/>
                  <a:moveTo>
                    <a:pt x="10" y="7"/>
                  </a:moveTo>
                  <a:cubicBezTo>
                    <a:pt x="10" y="7"/>
                    <a:pt x="10" y="7"/>
                    <a:pt x="10" y="7"/>
                  </a:cubicBezTo>
                  <a:cubicBezTo>
                    <a:pt x="10" y="7"/>
                    <a:pt x="10" y="7"/>
                    <a:pt x="10" y="7"/>
                  </a:cubicBezTo>
                  <a:cubicBezTo>
                    <a:pt x="10" y="7"/>
                    <a:pt x="10" y="7"/>
                    <a:pt x="10" y="7"/>
                  </a:cubicBezTo>
                  <a:cubicBezTo>
                    <a:pt x="10" y="7"/>
                    <a:pt x="10" y="7"/>
                    <a:pt x="10" y="7"/>
                  </a:cubicBezTo>
                  <a:close/>
                  <a:moveTo>
                    <a:pt x="8" y="6"/>
                  </a:moveTo>
                  <a:cubicBezTo>
                    <a:pt x="8" y="6"/>
                    <a:pt x="8" y="6"/>
                    <a:pt x="8" y="6"/>
                  </a:cubicBezTo>
                  <a:cubicBezTo>
                    <a:pt x="8" y="6"/>
                    <a:pt x="8" y="6"/>
                    <a:pt x="8" y="6"/>
                  </a:cubicBezTo>
                  <a:cubicBezTo>
                    <a:pt x="8" y="6"/>
                    <a:pt x="8" y="6"/>
                    <a:pt x="8" y="6"/>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lose/>
                  <a:moveTo>
                    <a:pt x="12" y="2"/>
                  </a:move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93" name="Freeform 679">
              <a:extLst>
                <a:ext uri="{FF2B5EF4-FFF2-40B4-BE49-F238E27FC236}">
                  <a16:creationId xmlns:a16="http://schemas.microsoft.com/office/drawing/2014/main" id="{242238B7-3971-46E1-A6BF-9183D0A49109}"/>
                </a:ext>
              </a:extLst>
            </p:cNvPr>
            <p:cNvSpPr>
              <a:spLocks noEditPoints="1"/>
            </p:cNvSpPr>
            <p:nvPr/>
          </p:nvSpPr>
          <p:spPr bwMode="auto">
            <a:xfrm>
              <a:off x="3659488" y="4142137"/>
              <a:ext cx="444120" cy="311092"/>
            </a:xfrm>
            <a:custGeom>
              <a:avLst/>
              <a:gdLst>
                <a:gd name="T0" fmla="*/ 44 w 95"/>
                <a:gd name="T1" fmla="*/ 74 h 82"/>
                <a:gd name="T2" fmla="*/ 42 w 95"/>
                <a:gd name="T3" fmla="*/ 68 h 82"/>
                <a:gd name="T4" fmla="*/ 42 w 95"/>
                <a:gd name="T5" fmla="*/ 64 h 82"/>
                <a:gd name="T6" fmla="*/ 39 w 95"/>
                <a:gd name="T7" fmla="*/ 57 h 82"/>
                <a:gd name="T8" fmla="*/ 39 w 95"/>
                <a:gd name="T9" fmla="*/ 51 h 82"/>
                <a:gd name="T10" fmla="*/ 42 w 95"/>
                <a:gd name="T11" fmla="*/ 45 h 82"/>
                <a:gd name="T12" fmla="*/ 39 w 95"/>
                <a:gd name="T13" fmla="*/ 42 h 82"/>
                <a:gd name="T14" fmla="*/ 30 w 95"/>
                <a:gd name="T15" fmla="*/ 43 h 82"/>
                <a:gd name="T16" fmla="*/ 22 w 95"/>
                <a:gd name="T17" fmla="*/ 38 h 82"/>
                <a:gd name="T18" fmla="*/ 16 w 95"/>
                <a:gd name="T19" fmla="*/ 37 h 82"/>
                <a:gd name="T20" fmla="*/ 9 w 95"/>
                <a:gd name="T21" fmla="*/ 37 h 82"/>
                <a:gd name="T22" fmla="*/ 7 w 95"/>
                <a:gd name="T23" fmla="*/ 29 h 82"/>
                <a:gd name="T24" fmla="*/ 2 w 95"/>
                <a:gd name="T25" fmla="*/ 21 h 82"/>
                <a:gd name="T26" fmla="*/ 3 w 95"/>
                <a:gd name="T27" fmla="*/ 15 h 82"/>
                <a:gd name="T28" fmla="*/ 9 w 95"/>
                <a:gd name="T29" fmla="*/ 5 h 82"/>
                <a:gd name="T30" fmla="*/ 10 w 95"/>
                <a:gd name="T31" fmla="*/ 7 h 82"/>
                <a:gd name="T32" fmla="*/ 10 w 95"/>
                <a:gd name="T33" fmla="*/ 16 h 82"/>
                <a:gd name="T34" fmla="*/ 13 w 95"/>
                <a:gd name="T35" fmla="*/ 23 h 82"/>
                <a:gd name="T36" fmla="*/ 16 w 95"/>
                <a:gd name="T37" fmla="*/ 17 h 82"/>
                <a:gd name="T38" fmla="*/ 13 w 95"/>
                <a:gd name="T39" fmla="*/ 10 h 82"/>
                <a:gd name="T40" fmla="*/ 22 w 95"/>
                <a:gd name="T41" fmla="*/ 7 h 82"/>
                <a:gd name="T42" fmla="*/ 25 w 95"/>
                <a:gd name="T43" fmla="*/ 4 h 82"/>
                <a:gd name="T44" fmla="*/ 23 w 95"/>
                <a:gd name="T45" fmla="*/ 1 h 82"/>
                <a:gd name="T46" fmla="*/ 29 w 95"/>
                <a:gd name="T47" fmla="*/ 5 h 82"/>
                <a:gd name="T48" fmla="*/ 36 w 95"/>
                <a:gd name="T49" fmla="*/ 10 h 82"/>
                <a:gd name="T50" fmla="*/ 42 w 95"/>
                <a:gd name="T51" fmla="*/ 12 h 82"/>
                <a:gd name="T52" fmla="*/ 51 w 95"/>
                <a:gd name="T53" fmla="*/ 12 h 82"/>
                <a:gd name="T54" fmla="*/ 60 w 95"/>
                <a:gd name="T55" fmla="*/ 16 h 82"/>
                <a:gd name="T56" fmla="*/ 67 w 95"/>
                <a:gd name="T57" fmla="*/ 12 h 82"/>
                <a:gd name="T58" fmla="*/ 67 w 95"/>
                <a:gd name="T59" fmla="*/ 12 h 82"/>
                <a:gd name="T60" fmla="*/ 75 w 95"/>
                <a:gd name="T61" fmla="*/ 11 h 82"/>
                <a:gd name="T62" fmla="*/ 79 w 95"/>
                <a:gd name="T63" fmla="*/ 12 h 82"/>
                <a:gd name="T64" fmla="*/ 74 w 95"/>
                <a:gd name="T65" fmla="*/ 12 h 82"/>
                <a:gd name="T66" fmla="*/ 77 w 95"/>
                <a:gd name="T67" fmla="*/ 17 h 82"/>
                <a:gd name="T68" fmla="*/ 83 w 95"/>
                <a:gd name="T69" fmla="*/ 18 h 82"/>
                <a:gd name="T70" fmla="*/ 87 w 95"/>
                <a:gd name="T71" fmla="*/ 22 h 82"/>
                <a:gd name="T72" fmla="*/ 89 w 95"/>
                <a:gd name="T73" fmla="*/ 25 h 82"/>
                <a:gd name="T74" fmla="*/ 91 w 95"/>
                <a:gd name="T75" fmla="*/ 26 h 82"/>
                <a:gd name="T76" fmla="*/ 94 w 95"/>
                <a:gd name="T77" fmla="*/ 29 h 82"/>
                <a:gd name="T78" fmla="*/ 90 w 95"/>
                <a:gd name="T79" fmla="*/ 35 h 82"/>
                <a:gd name="T80" fmla="*/ 91 w 95"/>
                <a:gd name="T81" fmla="*/ 38 h 82"/>
                <a:gd name="T82" fmla="*/ 86 w 95"/>
                <a:gd name="T83" fmla="*/ 40 h 82"/>
                <a:gd name="T84" fmla="*/ 90 w 95"/>
                <a:gd name="T85" fmla="*/ 52 h 82"/>
                <a:gd name="T86" fmla="*/ 87 w 95"/>
                <a:gd name="T87" fmla="*/ 55 h 82"/>
                <a:gd name="T88" fmla="*/ 83 w 95"/>
                <a:gd name="T89" fmla="*/ 57 h 82"/>
                <a:gd name="T90" fmla="*/ 78 w 95"/>
                <a:gd name="T91" fmla="*/ 58 h 82"/>
                <a:gd name="T92" fmla="*/ 75 w 95"/>
                <a:gd name="T93" fmla="*/ 61 h 82"/>
                <a:gd name="T94" fmla="*/ 72 w 95"/>
                <a:gd name="T95" fmla="*/ 60 h 82"/>
                <a:gd name="T96" fmla="*/ 68 w 95"/>
                <a:gd name="T97" fmla="*/ 59 h 82"/>
                <a:gd name="T98" fmla="*/ 61 w 95"/>
                <a:gd name="T99" fmla="*/ 57 h 82"/>
                <a:gd name="T100" fmla="*/ 65 w 95"/>
                <a:gd name="T101" fmla="*/ 62 h 82"/>
                <a:gd name="T102" fmla="*/ 66 w 95"/>
                <a:gd name="T103" fmla="*/ 69 h 82"/>
                <a:gd name="T104" fmla="*/ 69 w 95"/>
                <a:gd name="T105" fmla="*/ 72 h 82"/>
                <a:gd name="T106" fmla="*/ 63 w 95"/>
                <a:gd name="T107" fmla="*/ 77 h 82"/>
                <a:gd name="T108" fmla="*/ 60 w 95"/>
                <a:gd name="T109" fmla="*/ 78 h 82"/>
                <a:gd name="T110" fmla="*/ 57 w 95"/>
                <a:gd name="T111" fmla="*/ 80 h 82"/>
                <a:gd name="T112" fmla="*/ 55 w 95"/>
                <a:gd name="T113" fmla="*/ 80 h 82"/>
                <a:gd name="T114" fmla="*/ 67 w 95"/>
                <a:gd name="T115" fmla="*/ 9 h 82"/>
                <a:gd name="T116" fmla="*/ 66 w 95"/>
                <a:gd name="T117" fmla="*/ 8 h 82"/>
                <a:gd name="T118" fmla="*/ 64 w 95"/>
                <a:gd name="T119" fmla="*/ 9 h 82"/>
                <a:gd name="T120" fmla="*/ 64 w 95"/>
                <a:gd name="T121" fmla="*/ 9 h 82"/>
                <a:gd name="T122" fmla="*/ 66 w 95"/>
                <a:gd name="T123" fmla="*/ 10 h 82"/>
                <a:gd name="T124" fmla="*/ 67 w 95"/>
                <a:gd name="T125" fmla="*/ 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 h="82">
                  <a:moveTo>
                    <a:pt x="49" y="82"/>
                  </a:moveTo>
                  <a:cubicBezTo>
                    <a:pt x="46" y="78"/>
                    <a:pt x="46" y="78"/>
                    <a:pt x="46" y="78"/>
                  </a:cubicBezTo>
                  <a:cubicBezTo>
                    <a:pt x="46" y="78"/>
                    <a:pt x="46" y="77"/>
                    <a:pt x="46" y="77"/>
                  </a:cubicBezTo>
                  <a:cubicBezTo>
                    <a:pt x="46" y="77"/>
                    <a:pt x="46" y="77"/>
                    <a:pt x="46" y="77"/>
                  </a:cubicBezTo>
                  <a:cubicBezTo>
                    <a:pt x="45" y="76"/>
                    <a:pt x="45" y="75"/>
                    <a:pt x="45" y="75"/>
                  </a:cubicBezTo>
                  <a:cubicBezTo>
                    <a:pt x="45" y="75"/>
                    <a:pt x="44" y="74"/>
                    <a:pt x="44" y="74"/>
                  </a:cubicBezTo>
                  <a:cubicBezTo>
                    <a:pt x="44" y="74"/>
                    <a:pt x="44" y="73"/>
                    <a:pt x="44" y="73"/>
                  </a:cubicBezTo>
                  <a:cubicBezTo>
                    <a:pt x="44" y="73"/>
                    <a:pt x="44" y="72"/>
                    <a:pt x="44" y="72"/>
                  </a:cubicBezTo>
                  <a:cubicBezTo>
                    <a:pt x="44" y="72"/>
                    <a:pt x="44" y="72"/>
                    <a:pt x="43" y="72"/>
                  </a:cubicBezTo>
                  <a:cubicBezTo>
                    <a:pt x="43" y="71"/>
                    <a:pt x="43" y="71"/>
                    <a:pt x="43" y="71"/>
                  </a:cubicBezTo>
                  <a:cubicBezTo>
                    <a:pt x="43" y="70"/>
                    <a:pt x="43" y="70"/>
                    <a:pt x="43" y="70"/>
                  </a:cubicBezTo>
                  <a:cubicBezTo>
                    <a:pt x="43" y="70"/>
                    <a:pt x="42" y="69"/>
                    <a:pt x="42" y="68"/>
                  </a:cubicBezTo>
                  <a:cubicBezTo>
                    <a:pt x="42" y="68"/>
                    <a:pt x="41" y="68"/>
                    <a:pt x="41" y="68"/>
                  </a:cubicBezTo>
                  <a:cubicBezTo>
                    <a:pt x="41" y="68"/>
                    <a:pt x="40" y="67"/>
                    <a:pt x="40" y="67"/>
                  </a:cubicBezTo>
                  <a:cubicBezTo>
                    <a:pt x="40" y="67"/>
                    <a:pt x="39" y="67"/>
                    <a:pt x="39" y="67"/>
                  </a:cubicBezTo>
                  <a:cubicBezTo>
                    <a:pt x="39" y="67"/>
                    <a:pt x="39" y="67"/>
                    <a:pt x="39" y="67"/>
                  </a:cubicBezTo>
                  <a:cubicBezTo>
                    <a:pt x="41" y="65"/>
                    <a:pt x="41" y="65"/>
                    <a:pt x="41" y="65"/>
                  </a:cubicBezTo>
                  <a:cubicBezTo>
                    <a:pt x="42" y="64"/>
                    <a:pt x="42" y="64"/>
                    <a:pt x="42" y="64"/>
                  </a:cubicBezTo>
                  <a:cubicBezTo>
                    <a:pt x="42" y="64"/>
                    <a:pt x="43" y="63"/>
                    <a:pt x="43" y="63"/>
                  </a:cubicBezTo>
                  <a:cubicBezTo>
                    <a:pt x="43" y="63"/>
                    <a:pt x="42" y="62"/>
                    <a:pt x="42" y="62"/>
                  </a:cubicBezTo>
                  <a:cubicBezTo>
                    <a:pt x="42" y="62"/>
                    <a:pt x="41" y="60"/>
                    <a:pt x="41" y="60"/>
                  </a:cubicBezTo>
                  <a:cubicBezTo>
                    <a:pt x="40" y="60"/>
                    <a:pt x="40" y="60"/>
                    <a:pt x="40" y="60"/>
                  </a:cubicBezTo>
                  <a:cubicBezTo>
                    <a:pt x="40" y="60"/>
                    <a:pt x="40" y="59"/>
                    <a:pt x="40" y="59"/>
                  </a:cubicBezTo>
                  <a:cubicBezTo>
                    <a:pt x="40" y="59"/>
                    <a:pt x="39" y="57"/>
                    <a:pt x="39" y="57"/>
                  </a:cubicBezTo>
                  <a:cubicBezTo>
                    <a:pt x="39" y="56"/>
                    <a:pt x="39" y="56"/>
                    <a:pt x="39" y="56"/>
                  </a:cubicBezTo>
                  <a:cubicBezTo>
                    <a:pt x="39" y="56"/>
                    <a:pt x="39" y="55"/>
                    <a:pt x="39" y="55"/>
                  </a:cubicBezTo>
                  <a:cubicBezTo>
                    <a:pt x="39" y="55"/>
                    <a:pt x="39" y="55"/>
                    <a:pt x="39" y="54"/>
                  </a:cubicBezTo>
                  <a:cubicBezTo>
                    <a:pt x="39" y="54"/>
                    <a:pt x="39" y="54"/>
                    <a:pt x="39" y="54"/>
                  </a:cubicBezTo>
                  <a:cubicBezTo>
                    <a:pt x="39" y="51"/>
                    <a:pt x="39" y="51"/>
                    <a:pt x="39" y="51"/>
                  </a:cubicBezTo>
                  <a:cubicBezTo>
                    <a:pt x="39" y="51"/>
                    <a:pt x="39" y="51"/>
                    <a:pt x="39" y="51"/>
                  </a:cubicBezTo>
                  <a:cubicBezTo>
                    <a:pt x="39" y="51"/>
                    <a:pt x="39" y="50"/>
                    <a:pt x="39" y="50"/>
                  </a:cubicBezTo>
                  <a:cubicBezTo>
                    <a:pt x="39" y="50"/>
                    <a:pt x="39" y="50"/>
                    <a:pt x="39" y="50"/>
                  </a:cubicBezTo>
                  <a:cubicBezTo>
                    <a:pt x="39" y="49"/>
                    <a:pt x="39" y="49"/>
                    <a:pt x="40" y="49"/>
                  </a:cubicBezTo>
                  <a:cubicBezTo>
                    <a:pt x="40" y="49"/>
                    <a:pt x="40" y="48"/>
                    <a:pt x="40" y="48"/>
                  </a:cubicBezTo>
                  <a:cubicBezTo>
                    <a:pt x="40" y="46"/>
                    <a:pt x="40" y="46"/>
                    <a:pt x="40" y="46"/>
                  </a:cubicBezTo>
                  <a:cubicBezTo>
                    <a:pt x="42" y="45"/>
                    <a:pt x="42" y="45"/>
                    <a:pt x="42" y="45"/>
                  </a:cubicBezTo>
                  <a:cubicBezTo>
                    <a:pt x="42" y="44"/>
                    <a:pt x="42" y="44"/>
                    <a:pt x="42" y="44"/>
                  </a:cubicBezTo>
                  <a:cubicBezTo>
                    <a:pt x="41" y="43"/>
                    <a:pt x="41" y="43"/>
                    <a:pt x="41" y="43"/>
                  </a:cubicBezTo>
                  <a:cubicBezTo>
                    <a:pt x="41" y="43"/>
                    <a:pt x="41" y="43"/>
                    <a:pt x="41" y="43"/>
                  </a:cubicBezTo>
                  <a:cubicBezTo>
                    <a:pt x="41" y="43"/>
                    <a:pt x="40" y="43"/>
                    <a:pt x="40" y="43"/>
                  </a:cubicBezTo>
                  <a:cubicBezTo>
                    <a:pt x="40" y="43"/>
                    <a:pt x="40" y="42"/>
                    <a:pt x="40" y="42"/>
                  </a:cubicBezTo>
                  <a:cubicBezTo>
                    <a:pt x="39" y="42"/>
                    <a:pt x="39" y="42"/>
                    <a:pt x="39" y="42"/>
                  </a:cubicBezTo>
                  <a:cubicBezTo>
                    <a:pt x="39" y="42"/>
                    <a:pt x="38" y="43"/>
                    <a:pt x="38" y="43"/>
                  </a:cubicBezTo>
                  <a:cubicBezTo>
                    <a:pt x="37" y="43"/>
                    <a:pt x="35" y="44"/>
                    <a:pt x="35" y="44"/>
                  </a:cubicBezTo>
                  <a:cubicBezTo>
                    <a:pt x="35" y="44"/>
                    <a:pt x="34" y="44"/>
                    <a:pt x="34" y="44"/>
                  </a:cubicBezTo>
                  <a:cubicBezTo>
                    <a:pt x="34" y="44"/>
                    <a:pt x="32" y="44"/>
                    <a:pt x="32" y="44"/>
                  </a:cubicBezTo>
                  <a:cubicBezTo>
                    <a:pt x="32" y="44"/>
                    <a:pt x="31" y="43"/>
                    <a:pt x="31" y="43"/>
                  </a:cubicBezTo>
                  <a:cubicBezTo>
                    <a:pt x="30" y="43"/>
                    <a:pt x="30" y="43"/>
                    <a:pt x="30" y="43"/>
                  </a:cubicBezTo>
                  <a:cubicBezTo>
                    <a:pt x="30" y="43"/>
                    <a:pt x="29" y="44"/>
                    <a:pt x="29" y="44"/>
                  </a:cubicBezTo>
                  <a:cubicBezTo>
                    <a:pt x="29" y="44"/>
                    <a:pt x="29" y="44"/>
                    <a:pt x="29" y="44"/>
                  </a:cubicBezTo>
                  <a:cubicBezTo>
                    <a:pt x="28" y="44"/>
                    <a:pt x="28" y="44"/>
                    <a:pt x="28" y="44"/>
                  </a:cubicBezTo>
                  <a:cubicBezTo>
                    <a:pt x="28" y="44"/>
                    <a:pt x="28" y="44"/>
                    <a:pt x="28" y="44"/>
                  </a:cubicBezTo>
                  <a:cubicBezTo>
                    <a:pt x="23" y="38"/>
                    <a:pt x="23" y="38"/>
                    <a:pt x="23" y="38"/>
                  </a:cubicBezTo>
                  <a:cubicBezTo>
                    <a:pt x="22" y="38"/>
                    <a:pt x="22" y="38"/>
                    <a:pt x="22" y="38"/>
                  </a:cubicBezTo>
                  <a:cubicBezTo>
                    <a:pt x="21" y="38"/>
                    <a:pt x="21" y="38"/>
                    <a:pt x="21" y="38"/>
                  </a:cubicBezTo>
                  <a:cubicBezTo>
                    <a:pt x="19" y="37"/>
                    <a:pt x="19" y="37"/>
                    <a:pt x="19" y="37"/>
                  </a:cubicBezTo>
                  <a:cubicBezTo>
                    <a:pt x="18" y="37"/>
                    <a:pt x="18" y="37"/>
                    <a:pt x="18" y="37"/>
                  </a:cubicBezTo>
                  <a:cubicBezTo>
                    <a:pt x="17" y="38"/>
                    <a:pt x="17" y="38"/>
                    <a:pt x="17" y="38"/>
                  </a:cubicBezTo>
                  <a:cubicBezTo>
                    <a:pt x="16" y="38"/>
                    <a:pt x="16" y="38"/>
                    <a:pt x="16" y="38"/>
                  </a:cubicBezTo>
                  <a:cubicBezTo>
                    <a:pt x="16" y="37"/>
                    <a:pt x="16" y="37"/>
                    <a:pt x="16" y="37"/>
                  </a:cubicBezTo>
                  <a:cubicBezTo>
                    <a:pt x="12" y="37"/>
                    <a:pt x="12" y="37"/>
                    <a:pt x="12" y="37"/>
                  </a:cubicBezTo>
                  <a:cubicBezTo>
                    <a:pt x="12" y="37"/>
                    <a:pt x="11" y="37"/>
                    <a:pt x="11" y="37"/>
                  </a:cubicBezTo>
                  <a:cubicBezTo>
                    <a:pt x="11" y="37"/>
                    <a:pt x="11" y="37"/>
                    <a:pt x="11" y="37"/>
                  </a:cubicBezTo>
                  <a:cubicBezTo>
                    <a:pt x="10" y="37"/>
                    <a:pt x="10" y="37"/>
                    <a:pt x="10" y="37"/>
                  </a:cubicBezTo>
                  <a:cubicBezTo>
                    <a:pt x="9" y="37"/>
                    <a:pt x="9" y="37"/>
                    <a:pt x="9" y="37"/>
                  </a:cubicBezTo>
                  <a:cubicBezTo>
                    <a:pt x="9" y="37"/>
                    <a:pt x="9" y="37"/>
                    <a:pt x="9" y="37"/>
                  </a:cubicBezTo>
                  <a:cubicBezTo>
                    <a:pt x="9" y="36"/>
                    <a:pt x="8" y="35"/>
                    <a:pt x="8" y="35"/>
                  </a:cubicBezTo>
                  <a:cubicBezTo>
                    <a:pt x="7" y="35"/>
                    <a:pt x="7" y="35"/>
                    <a:pt x="7" y="35"/>
                  </a:cubicBezTo>
                  <a:cubicBezTo>
                    <a:pt x="7" y="35"/>
                    <a:pt x="6" y="34"/>
                    <a:pt x="6" y="34"/>
                  </a:cubicBezTo>
                  <a:cubicBezTo>
                    <a:pt x="6" y="33"/>
                    <a:pt x="6" y="31"/>
                    <a:pt x="6" y="31"/>
                  </a:cubicBezTo>
                  <a:cubicBezTo>
                    <a:pt x="6" y="31"/>
                    <a:pt x="7" y="30"/>
                    <a:pt x="7" y="30"/>
                  </a:cubicBezTo>
                  <a:cubicBezTo>
                    <a:pt x="7" y="30"/>
                    <a:pt x="7" y="29"/>
                    <a:pt x="7" y="29"/>
                  </a:cubicBezTo>
                  <a:cubicBezTo>
                    <a:pt x="7" y="29"/>
                    <a:pt x="7" y="28"/>
                    <a:pt x="6" y="28"/>
                  </a:cubicBezTo>
                  <a:cubicBezTo>
                    <a:pt x="6" y="28"/>
                    <a:pt x="5" y="26"/>
                    <a:pt x="5" y="26"/>
                  </a:cubicBezTo>
                  <a:cubicBezTo>
                    <a:pt x="5" y="26"/>
                    <a:pt x="5" y="25"/>
                    <a:pt x="5" y="25"/>
                  </a:cubicBezTo>
                  <a:cubicBezTo>
                    <a:pt x="5" y="24"/>
                    <a:pt x="4" y="23"/>
                    <a:pt x="4" y="23"/>
                  </a:cubicBezTo>
                  <a:cubicBezTo>
                    <a:pt x="3" y="23"/>
                    <a:pt x="3" y="23"/>
                    <a:pt x="3" y="23"/>
                  </a:cubicBezTo>
                  <a:cubicBezTo>
                    <a:pt x="2" y="21"/>
                    <a:pt x="2" y="21"/>
                    <a:pt x="2" y="21"/>
                  </a:cubicBezTo>
                  <a:cubicBezTo>
                    <a:pt x="1" y="22"/>
                    <a:pt x="1" y="22"/>
                    <a:pt x="1" y="22"/>
                  </a:cubicBezTo>
                  <a:cubicBezTo>
                    <a:pt x="0" y="22"/>
                    <a:pt x="0" y="22"/>
                    <a:pt x="0" y="22"/>
                  </a:cubicBezTo>
                  <a:cubicBezTo>
                    <a:pt x="0" y="22"/>
                    <a:pt x="3" y="18"/>
                    <a:pt x="3" y="18"/>
                  </a:cubicBezTo>
                  <a:cubicBezTo>
                    <a:pt x="3" y="17"/>
                    <a:pt x="3" y="17"/>
                    <a:pt x="3" y="17"/>
                  </a:cubicBezTo>
                  <a:cubicBezTo>
                    <a:pt x="3" y="17"/>
                    <a:pt x="2" y="17"/>
                    <a:pt x="2" y="16"/>
                  </a:cubicBezTo>
                  <a:cubicBezTo>
                    <a:pt x="2" y="16"/>
                    <a:pt x="3" y="16"/>
                    <a:pt x="3" y="15"/>
                  </a:cubicBezTo>
                  <a:cubicBezTo>
                    <a:pt x="3" y="15"/>
                    <a:pt x="3" y="14"/>
                    <a:pt x="3" y="14"/>
                  </a:cubicBezTo>
                  <a:cubicBezTo>
                    <a:pt x="3" y="14"/>
                    <a:pt x="3" y="13"/>
                    <a:pt x="3" y="13"/>
                  </a:cubicBezTo>
                  <a:cubicBezTo>
                    <a:pt x="3" y="13"/>
                    <a:pt x="6" y="8"/>
                    <a:pt x="6" y="8"/>
                  </a:cubicBezTo>
                  <a:cubicBezTo>
                    <a:pt x="6" y="8"/>
                    <a:pt x="7" y="8"/>
                    <a:pt x="7" y="8"/>
                  </a:cubicBezTo>
                  <a:cubicBezTo>
                    <a:pt x="8" y="8"/>
                    <a:pt x="8" y="7"/>
                    <a:pt x="8" y="7"/>
                  </a:cubicBezTo>
                  <a:cubicBezTo>
                    <a:pt x="9" y="5"/>
                    <a:pt x="9" y="5"/>
                    <a:pt x="9" y="5"/>
                  </a:cubicBezTo>
                  <a:cubicBezTo>
                    <a:pt x="10" y="4"/>
                    <a:pt x="10" y="4"/>
                    <a:pt x="10" y="4"/>
                  </a:cubicBezTo>
                  <a:cubicBezTo>
                    <a:pt x="14" y="3"/>
                    <a:pt x="14" y="3"/>
                    <a:pt x="14" y="3"/>
                  </a:cubicBezTo>
                  <a:cubicBezTo>
                    <a:pt x="14" y="3"/>
                    <a:pt x="14" y="4"/>
                    <a:pt x="14" y="4"/>
                  </a:cubicBezTo>
                  <a:cubicBezTo>
                    <a:pt x="13" y="4"/>
                    <a:pt x="11" y="4"/>
                    <a:pt x="11" y="5"/>
                  </a:cubicBezTo>
                  <a:cubicBezTo>
                    <a:pt x="10" y="5"/>
                    <a:pt x="10" y="5"/>
                    <a:pt x="10" y="5"/>
                  </a:cubicBezTo>
                  <a:cubicBezTo>
                    <a:pt x="10" y="5"/>
                    <a:pt x="10" y="6"/>
                    <a:pt x="10" y="7"/>
                  </a:cubicBezTo>
                  <a:cubicBezTo>
                    <a:pt x="10" y="7"/>
                    <a:pt x="10" y="8"/>
                    <a:pt x="11" y="8"/>
                  </a:cubicBezTo>
                  <a:cubicBezTo>
                    <a:pt x="11" y="8"/>
                    <a:pt x="11" y="10"/>
                    <a:pt x="12" y="10"/>
                  </a:cubicBezTo>
                  <a:cubicBezTo>
                    <a:pt x="12" y="10"/>
                    <a:pt x="12" y="11"/>
                    <a:pt x="12" y="11"/>
                  </a:cubicBezTo>
                  <a:cubicBezTo>
                    <a:pt x="12" y="11"/>
                    <a:pt x="12" y="13"/>
                    <a:pt x="12" y="13"/>
                  </a:cubicBezTo>
                  <a:cubicBezTo>
                    <a:pt x="12" y="13"/>
                    <a:pt x="11" y="14"/>
                    <a:pt x="11" y="15"/>
                  </a:cubicBezTo>
                  <a:cubicBezTo>
                    <a:pt x="10" y="15"/>
                    <a:pt x="10" y="15"/>
                    <a:pt x="10" y="16"/>
                  </a:cubicBezTo>
                  <a:cubicBezTo>
                    <a:pt x="9" y="16"/>
                    <a:pt x="9" y="17"/>
                    <a:pt x="9" y="17"/>
                  </a:cubicBezTo>
                  <a:cubicBezTo>
                    <a:pt x="8" y="18"/>
                    <a:pt x="9" y="18"/>
                    <a:pt x="9" y="18"/>
                  </a:cubicBezTo>
                  <a:cubicBezTo>
                    <a:pt x="10" y="19"/>
                    <a:pt x="10" y="19"/>
                    <a:pt x="10" y="20"/>
                  </a:cubicBezTo>
                  <a:cubicBezTo>
                    <a:pt x="11" y="20"/>
                    <a:pt x="11" y="21"/>
                    <a:pt x="11" y="21"/>
                  </a:cubicBezTo>
                  <a:cubicBezTo>
                    <a:pt x="11" y="22"/>
                    <a:pt x="11" y="23"/>
                    <a:pt x="12" y="23"/>
                  </a:cubicBezTo>
                  <a:cubicBezTo>
                    <a:pt x="12" y="23"/>
                    <a:pt x="13" y="23"/>
                    <a:pt x="13" y="23"/>
                  </a:cubicBezTo>
                  <a:cubicBezTo>
                    <a:pt x="14" y="23"/>
                    <a:pt x="15" y="23"/>
                    <a:pt x="15" y="22"/>
                  </a:cubicBezTo>
                  <a:cubicBezTo>
                    <a:pt x="15" y="22"/>
                    <a:pt x="16" y="21"/>
                    <a:pt x="16" y="21"/>
                  </a:cubicBezTo>
                  <a:cubicBezTo>
                    <a:pt x="16" y="21"/>
                    <a:pt x="16" y="21"/>
                    <a:pt x="16" y="21"/>
                  </a:cubicBezTo>
                  <a:cubicBezTo>
                    <a:pt x="16" y="20"/>
                    <a:pt x="16" y="19"/>
                    <a:pt x="16" y="19"/>
                  </a:cubicBezTo>
                  <a:cubicBezTo>
                    <a:pt x="16" y="19"/>
                    <a:pt x="16" y="18"/>
                    <a:pt x="16" y="18"/>
                  </a:cubicBezTo>
                  <a:cubicBezTo>
                    <a:pt x="16" y="18"/>
                    <a:pt x="16" y="18"/>
                    <a:pt x="16" y="17"/>
                  </a:cubicBezTo>
                  <a:cubicBezTo>
                    <a:pt x="16" y="17"/>
                    <a:pt x="15" y="16"/>
                    <a:pt x="15" y="16"/>
                  </a:cubicBezTo>
                  <a:cubicBezTo>
                    <a:pt x="15" y="16"/>
                    <a:pt x="15" y="16"/>
                    <a:pt x="15" y="15"/>
                  </a:cubicBezTo>
                  <a:cubicBezTo>
                    <a:pt x="15" y="15"/>
                    <a:pt x="14" y="15"/>
                    <a:pt x="14" y="15"/>
                  </a:cubicBezTo>
                  <a:cubicBezTo>
                    <a:pt x="14" y="14"/>
                    <a:pt x="13" y="13"/>
                    <a:pt x="13" y="13"/>
                  </a:cubicBezTo>
                  <a:cubicBezTo>
                    <a:pt x="13" y="12"/>
                    <a:pt x="13" y="11"/>
                    <a:pt x="13" y="11"/>
                  </a:cubicBezTo>
                  <a:cubicBezTo>
                    <a:pt x="13" y="11"/>
                    <a:pt x="13" y="10"/>
                    <a:pt x="13" y="10"/>
                  </a:cubicBezTo>
                  <a:cubicBezTo>
                    <a:pt x="13" y="10"/>
                    <a:pt x="13" y="10"/>
                    <a:pt x="14" y="10"/>
                  </a:cubicBezTo>
                  <a:cubicBezTo>
                    <a:pt x="14" y="10"/>
                    <a:pt x="15" y="9"/>
                    <a:pt x="15" y="9"/>
                  </a:cubicBezTo>
                  <a:cubicBezTo>
                    <a:pt x="15" y="9"/>
                    <a:pt x="16" y="9"/>
                    <a:pt x="17" y="8"/>
                  </a:cubicBezTo>
                  <a:cubicBezTo>
                    <a:pt x="17" y="8"/>
                    <a:pt x="19" y="7"/>
                    <a:pt x="19" y="7"/>
                  </a:cubicBezTo>
                  <a:cubicBezTo>
                    <a:pt x="19" y="7"/>
                    <a:pt x="20" y="7"/>
                    <a:pt x="20" y="7"/>
                  </a:cubicBezTo>
                  <a:cubicBezTo>
                    <a:pt x="20" y="7"/>
                    <a:pt x="21" y="7"/>
                    <a:pt x="22" y="7"/>
                  </a:cubicBezTo>
                  <a:cubicBezTo>
                    <a:pt x="22" y="7"/>
                    <a:pt x="22" y="6"/>
                    <a:pt x="23" y="6"/>
                  </a:cubicBezTo>
                  <a:cubicBezTo>
                    <a:pt x="23" y="6"/>
                    <a:pt x="23" y="6"/>
                    <a:pt x="23" y="6"/>
                  </a:cubicBezTo>
                  <a:cubicBezTo>
                    <a:pt x="24" y="6"/>
                    <a:pt x="24" y="6"/>
                    <a:pt x="25" y="6"/>
                  </a:cubicBezTo>
                  <a:cubicBezTo>
                    <a:pt x="25" y="6"/>
                    <a:pt x="25" y="6"/>
                    <a:pt x="25" y="5"/>
                  </a:cubicBezTo>
                  <a:cubicBezTo>
                    <a:pt x="26" y="5"/>
                    <a:pt x="25" y="5"/>
                    <a:pt x="25" y="5"/>
                  </a:cubicBezTo>
                  <a:cubicBezTo>
                    <a:pt x="25" y="5"/>
                    <a:pt x="25" y="4"/>
                    <a:pt x="25" y="4"/>
                  </a:cubicBezTo>
                  <a:cubicBezTo>
                    <a:pt x="24" y="4"/>
                    <a:pt x="24" y="4"/>
                    <a:pt x="24" y="4"/>
                  </a:cubicBezTo>
                  <a:cubicBezTo>
                    <a:pt x="24" y="4"/>
                    <a:pt x="22" y="5"/>
                    <a:pt x="22" y="5"/>
                  </a:cubicBezTo>
                  <a:cubicBezTo>
                    <a:pt x="22" y="5"/>
                    <a:pt x="22" y="4"/>
                    <a:pt x="22" y="4"/>
                  </a:cubicBezTo>
                  <a:cubicBezTo>
                    <a:pt x="22" y="4"/>
                    <a:pt x="22" y="3"/>
                    <a:pt x="22" y="3"/>
                  </a:cubicBezTo>
                  <a:cubicBezTo>
                    <a:pt x="22" y="3"/>
                    <a:pt x="21" y="2"/>
                    <a:pt x="21" y="2"/>
                  </a:cubicBezTo>
                  <a:cubicBezTo>
                    <a:pt x="21" y="2"/>
                    <a:pt x="22" y="1"/>
                    <a:pt x="23" y="1"/>
                  </a:cubicBezTo>
                  <a:cubicBezTo>
                    <a:pt x="23" y="0"/>
                    <a:pt x="24" y="1"/>
                    <a:pt x="24" y="1"/>
                  </a:cubicBezTo>
                  <a:cubicBezTo>
                    <a:pt x="25" y="1"/>
                    <a:pt x="25" y="1"/>
                    <a:pt x="25" y="2"/>
                  </a:cubicBezTo>
                  <a:cubicBezTo>
                    <a:pt x="25" y="2"/>
                    <a:pt x="25" y="3"/>
                    <a:pt x="25" y="3"/>
                  </a:cubicBezTo>
                  <a:cubicBezTo>
                    <a:pt x="25" y="3"/>
                    <a:pt x="25" y="4"/>
                    <a:pt x="25" y="4"/>
                  </a:cubicBezTo>
                  <a:cubicBezTo>
                    <a:pt x="26" y="5"/>
                    <a:pt x="26" y="5"/>
                    <a:pt x="26" y="5"/>
                  </a:cubicBezTo>
                  <a:cubicBezTo>
                    <a:pt x="26" y="5"/>
                    <a:pt x="28" y="5"/>
                    <a:pt x="29" y="5"/>
                  </a:cubicBezTo>
                  <a:cubicBezTo>
                    <a:pt x="30" y="5"/>
                    <a:pt x="30" y="6"/>
                    <a:pt x="30" y="6"/>
                  </a:cubicBezTo>
                  <a:cubicBezTo>
                    <a:pt x="30" y="6"/>
                    <a:pt x="32" y="6"/>
                    <a:pt x="32" y="6"/>
                  </a:cubicBezTo>
                  <a:cubicBezTo>
                    <a:pt x="32" y="6"/>
                    <a:pt x="33" y="7"/>
                    <a:pt x="33" y="7"/>
                  </a:cubicBezTo>
                  <a:cubicBezTo>
                    <a:pt x="34" y="7"/>
                    <a:pt x="35" y="8"/>
                    <a:pt x="35" y="8"/>
                  </a:cubicBezTo>
                  <a:cubicBezTo>
                    <a:pt x="35" y="8"/>
                    <a:pt x="35" y="9"/>
                    <a:pt x="36" y="9"/>
                  </a:cubicBezTo>
                  <a:cubicBezTo>
                    <a:pt x="36" y="9"/>
                    <a:pt x="36" y="10"/>
                    <a:pt x="36" y="10"/>
                  </a:cubicBezTo>
                  <a:cubicBezTo>
                    <a:pt x="36" y="10"/>
                    <a:pt x="36" y="11"/>
                    <a:pt x="36" y="11"/>
                  </a:cubicBezTo>
                  <a:cubicBezTo>
                    <a:pt x="36" y="11"/>
                    <a:pt x="36" y="12"/>
                    <a:pt x="36" y="12"/>
                  </a:cubicBezTo>
                  <a:cubicBezTo>
                    <a:pt x="36" y="13"/>
                    <a:pt x="37" y="13"/>
                    <a:pt x="38" y="13"/>
                  </a:cubicBezTo>
                  <a:cubicBezTo>
                    <a:pt x="38" y="13"/>
                    <a:pt x="39" y="13"/>
                    <a:pt x="39" y="13"/>
                  </a:cubicBezTo>
                  <a:cubicBezTo>
                    <a:pt x="39" y="13"/>
                    <a:pt x="41" y="12"/>
                    <a:pt x="41" y="12"/>
                  </a:cubicBezTo>
                  <a:cubicBezTo>
                    <a:pt x="42" y="12"/>
                    <a:pt x="42" y="12"/>
                    <a:pt x="42" y="12"/>
                  </a:cubicBezTo>
                  <a:cubicBezTo>
                    <a:pt x="43" y="12"/>
                    <a:pt x="44" y="12"/>
                    <a:pt x="44" y="12"/>
                  </a:cubicBezTo>
                  <a:cubicBezTo>
                    <a:pt x="44" y="12"/>
                    <a:pt x="45" y="12"/>
                    <a:pt x="45" y="12"/>
                  </a:cubicBezTo>
                  <a:cubicBezTo>
                    <a:pt x="45" y="12"/>
                    <a:pt x="45" y="12"/>
                    <a:pt x="46" y="12"/>
                  </a:cubicBezTo>
                  <a:cubicBezTo>
                    <a:pt x="46" y="12"/>
                    <a:pt x="46" y="12"/>
                    <a:pt x="46" y="12"/>
                  </a:cubicBezTo>
                  <a:cubicBezTo>
                    <a:pt x="47" y="12"/>
                    <a:pt x="48" y="12"/>
                    <a:pt x="48" y="12"/>
                  </a:cubicBezTo>
                  <a:cubicBezTo>
                    <a:pt x="49" y="12"/>
                    <a:pt x="51" y="12"/>
                    <a:pt x="51" y="12"/>
                  </a:cubicBezTo>
                  <a:cubicBezTo>
                    <a:pt x="51" y="12"/>
                    <a:pt x="51" y="12"/>
                    <a:pt x="51" y="13"/>
                  </a:cubicBezTo>
                  <a:cubicBezTo>
                    <a:pt x="51" y="13"/>
                    <a:pt x="51" y="13"/>
                    <a:pt x="51" y="13"/>
                  </a:cubicBezTo>
                  <a:cubicBezTo>
                    <a:pt x="52" y="13"/>
                    <a:pt x="53" y="14"/>
                    <a:pt x="53" y="14"/>
                  </a:cubicBezTo>
                  <a:cubicBezTo>
                    <a:pt x="54" y="15"/>
                    <a:pt x="55" y="15"/>
                    <a:pt x="55" y="15"/>
                  </a:cubicBezTo>
                  <a:cubicBezTo>
                    <a:pt x="56" y="15"/>
                    <a:pt x="57" y="15"/>
                    <a:pt x="58" y="16"/>
                  </a:cubicBezTo>
                  <a:cubicBezTo>
                    <a:pt x="58" y="16"/>
                    <a:pt x="59" y="16"/>
                    <a:pt x="60" y="16"/>
                  </a:cubicBezTo>
                  <a:cubicBezTo>
                    <a:pt x="60" y="16"/>
                    <a:pt x="61" y="15"/>
                    <a:pt x="61" y="15"/>
                  </a:cubicBezTo>
                  <a:cubicBezTo>
                    <a:pt x="61" y="15"/>
                    <a:pt x="62" y="14"/>
                    <a:pt x="62" y="14"/>
                  </a:cubicBezTo>
                  <a:cubicBezTo>
                    <a:pt x="62" y="14"/>
                    <a:pt x="63" y="14"/>
                    <a:pt x="63" y="14"/>
                  </a:cubicBezTo>
                  <a:cubicBezTo>
                    <a:pt x="64" y="13"/>
                    <a:pt x="64" y="13"/>
                    <a:pt x="64" y="13"/>
                  </a:cubicBezTo>
                  <a:cubicBezTo>
                    <a:pt x="65" y="12"/>
                    <a:pt x="65" y="13"/>
                    <a:pt x="66" y="13"/>
                  </a:cubicBezTo>
                  <a:cubicBezTo>
                    <a:pt x="67" y="13"/>
                    <a:pt x="67" y="13"/>
                    <a:pt x="67" y="12"/>
                  </a:cubicBezTo>
                  <a:cubicBezTo>
                    <a:pt x="67" y="12"/>
                    <a:pt x="67" y="12"/>
                    <a:pt x="66" y="12"/>
                  </a:cubicBezTo>
                  <a:cubicBezTo>
                    <a:pt x="66" y="12"/>
                    <a:pt x="65" y="12"/>
                    <a:pt x="65" y="12"/>
                  </a:cubicBezTo>
                  <a:cubicBezTo>
                    <a:pt x="65" y="12"/>
                    <a:pt x="64" y="12"/>
                    <a:pt x="64" y="12"/>
                  </a:cubicBezTo>
                  <a:cubicBezTo>
                    <a:pt x="64" y="12"/>
                    <a:pt x="64" y="12"/>
                    <a:pt x="65" y="12"/>
                  </a:cubicBezTo>
                  <a:cubicBezTo>
                    <a:pt x="65" y="12"/>
                    <a:pt x="65" y="12"/>
                    <a:pt x="65" y="12"/>
                  </a:cubicBezTo>
                  <a:cubicBezTo>
                    <a:pt x="66" y="12"/>
                    <a:pt x="66" y="12"/>
                    <a:pt x="67" y="12"/>
                  </a:cubicBezTo>
                  <a:cubicBezTo>
                    <a:pt x="67" y="11"/>
                    <a:pt x="67" y="11"/>
                    <a:pt x="68" y="11"/>
                  </a:cubicBezTo>
                  <a:cubicBezTo>
                    <a:pt x="68" y="11"/>
                    <a:pt x="69" y="12"/>
                    <a:pt x="69" y="12"/>
                  </a:cubicBezTo>
                  <a:cubicBezTo>
                    <a:pt x="69" y="12"/>
                    <a:pt x="70" y="11"/>
                    <a:pt x="71" y="11"/>
                  </a:cubicBezTo>
                  <a:cubicBezTo>
                    <a:pt x="71" y="11"/>
                    <a:pt x="72" y="11"/>
                    <a:pt x="72" y="11"/>
                  </a:cubicBezTo>
                  <a:cubicBezTo>
                    <a:pt x="72" y="11"/>
                    <a:pt x="73" y="11"/>
                    <a:pt x="74" y="11"/>
                  </a:cubicBezTo>
                  <a:cubicBezTo>
                    <a:pt x="74" y="11"/>
                    <a:pt x="75" y="11"/>
                    <a:pt x="75" y="11"/>
                  </a:cubicBezTo>
                  <a:cubicBezTo>
                    <a:pt x="75" y="11"/>
                    <a:pt x="76" y="11"/>
                    <a:pt x="76" y="11"/>
                  </a:cubicBezTo>
                  <a:cubicBezTo>
                    <a:pt x="76" y="11"/>
                    <a:pt x="77" y="11"/>
                    <a:pt x="77" y="11"/>
                  </a:cubicBezTo>
                  <a:cubicBezTo>
                    <a:pt x="77" y="12"/>
                    <a:pt x="78" y="11"/>
                    <a:pt x="79" y="11"/>
                  </a:cubicBezTo>
                  <a:cubicBezTo>
                    <a:pt x="79" y="11"/>
                    <a:pt x="80" y="11"/>
                    <a:pt x="81" y="11"/>
                  </a:cubicBezTo>
                  <a:cubicBezTo>
                    <a:pt x="81" y="11"/>
                    <a:pt x="81" y="12"/>
                    <a:pt x="81" y="12"/>
                  </a:cubicBezTo>
                  <a:cubicBezTo>
                    <a:pt x="81" y="12"/>
                    <a:pt x="80" y="12"/>
                    <a:pt x="79" y="12"/>
                  </a:cubicBezTo>
                  <a:cubicBezTo>
                    <a:pt x="79" y="12"/>
                    <a:pt x="79" y="12"/>
                    <a:pt x="78" y="12"/>
                  </a:cubicBezTo>
                  <a:cubicBezTo>
                    <a:pt x="78" y="12"/>
                    <a:pt x="78" y="12"/>
                    <a:pt x="77" y="12"/>
                  </a:cubicBezTo>
                  <a:cubicBezTo>
                    <a:pt x="77" y="12"/>
                    <a:pt x="76" y="12"/>
                    <a:pt x="76" y="12"/>
                  </a:cubicBezTo>
                  <a:cubicBezTo>
                    <a:pt x="76" y="12"/>
                    <a:pt x="76" y="12"/>
                    <a:pt x="76" y="12"/>
                  </a:cubicBezTo>
                  <a:cubicBezTo>
                    <a:pt x="75" y="12"/>
                    <a:pt x="75" y="12"/>
                    <a:pt x="75" y="12"/>
                  </a:cubicBezTo>
                  <a:cubicBezTo>
                    <a:pt x="75" y="12"/>
                    <a:pt x="74" y="12"/>
                    <a:pt x="74" y="12"/>
                  </a:cubicBezTo>
                  <a:cubicBezTo>
                    <a:pt x="74" y="13"/>
                    <a:pt x="74" y="13"/>
                    <a:pt x="74" y="13"/>
                  </a:cubicBezTo>
                  <a:cubicBezTo>
                    <a:pt x="74" y="13"/>
                    <a:pt x="75" y="13"/>
                    <a:pt x="75" y="13"/>
                  </a:cubicBezTo>
                  <a:cubicBezTo>
                    <a:pt x="76" y="13"/>
                    <a:pt x="75" y="15"/>
                    <a:pt x="75" y="15"/>
                  </a:cubicBezTo>
                  <a:cubicBezTo>
                    <a:pt x="75" y="15"/>
                    <a:pt x="76" y="15"/>
                    <a:pt x="77" y="15"/>
                  </a:cubicBezTo>
                  <a:cubicBezTo>
                    <a:pt x="77" y="15"/>
                    <a:pt x="77" y="16"/>
                    <a:pt x="77" y="16"/>
                  </a:cubicBezTo>
                  <a:cubicBezTo>
                    <a:pt x="77" y="16"/>
                    <a:pt x="77" y="17"/>
                    <a:pt x="77" y="17"/>
                  </a:cubicBezTo>
                  <a:cubicBezTo>
                    <a:pt x="77" y="17"/>
                    <a:pt x="78" y="17"/>
                    <a:pt x="78" y="17"/>
                  </a:cubicBezTo>
                  <a:cubicBezTo>
                    <a:pt x="78" y="16"/>
                    <a:pt x="78" y="16"/>
                    <a:pt x="78" y="16"/>
                  </a:cubicBezTo>
                  <a:cubicBezTo>
                    <a:pt x="78" y="16"/>
                    <a:pt x="79" y="16"/>
                    <a:pt x="79" y="16"/>
                  </a:cubicBezTo>
                  <a:cubicBezTo>
                    <a:pt x="80" y="16"/>
                    <a:pt x="80" y="17"/>
                    <a:pt x="80" y="17"/>
                  </a:cubicBezTo>
                  <a:cubicBezTo>
                    <a:pt x="81" y="17"/>
                    <a:pt x="81" y="18"/>
                    <a:pt x="81" y="18"/>
                  </a:cubicBezTo>
                  <a:cubicBezTo>
                    <a:pt x="82" y="18"/>
                    <a:pt x="83" y="18"/>
                    <a:pt x="83" y="18"/>
                  </a:cubicBezTo>
                  <a:cubicBezTo>
                    <a:pt x="84" y="18"/>
                    <a:pt x="84" y="18"/>
                    <a:pt x="85" y="18"/>
                  </a:cubicBezTo>
                  <a:cubicBezTo>
                    <a:pt x="85" y="18"/>
                    <a:pt x="86" y="20"/>
                    <a:pt x="86" y="20"/>
                  </a:cubicBezTo>
                  <a:cubicBezTo>
                    <a:pt x="87" y="20"/>
                    <a:pt x="88" y="20"/>
                    <a:pt x="88" y="20"/>
                  </a:cubicBezTo>
                  <a:cubicBezTo>
                    <a:pt x="89" y="21"/>
                    <a:pt x="89" y="21"/>
                    <a:pt x="88" y="21"/>
                  </a:cubicBezTo>
                  <a:cubicBezTo>
                    <a:pt x="88" y="21"/>
                    <a:pt x="88" y="22"/>
                    <a:pt x="87" y="22"/>
                  </a:cubicBezTo>
                  <a:cubicBezTo>
                    <a:pt x="87" y="22"/>
                    <a:pt x="87" y="22"/>
                    <a:pt x="87" y="22"/>
                  </a:cubicBezTo>
                  <a:cubicBezTo>
                    <a:pt x="88" y="22"/>
                    <a:pt x="89" y="22"/>
                    <a:pt x="89" y="22"/>
                  </a:cubicBezTo>
                  <a:cubicBezTo>
                    <a:pt x="89" y="22"/>
                    <a:pt x="89" y="22"/>
                    <a:pt x="88" y="23"/>
                  </a:cubicBezTo>
                  <a:cubicBezTo>
                    <a:pt x="88" y="23"/>
                    <a:pt x="88" y="23"/>
                    <a:pt x="88" y="23"/>
                  </a:cubicBezTo>
                  <a:cubicBezTo>
                    <a:pt x="88" y="24"/>
                    <a:pt x="89" y="24"/>
                    <a:pt x="89" y="24"/>
                  </a:cubicBezTo>
                  <a:cubicBezTo>
                    <a:pt x="89" y="24"/>
                    <a:pt x="88" y="24"/>
                    <a:pt x="88" y="24"/>
                  </a:cubicBezTo>
                  <a:cubicBezTo>
                    <a:pt x="88" y="24"/>
                    <a:pt x="89" y="25"/>
                    <a:pt x="89" y="25"/>
                  </a:cubicBezTo>
                  <a:cubicBezTo>
                    <a:pt x="89" y="25"/>
                    <a:pt x="90" y="26"/>
                    <a:pt x="90" y="26"/>
                  </a:cubicBezTo>
                  <a:cubicBezTo>
                    <a:pt x="90" y="26"/>
                    <a:pt x="89" y="26"/>
                    <a:pt x="88" y="26"/>
                  </a:cubicBezTo>
                  <a:cubicBezTo>
                    <a:pt x="88" y="26"/>
                    <a:pt x="88" y="26"/>
                    <a:pt x="88" y="26"/>
                  </a:cubicBezTo>
                  <a:cubicBezTo>
                    <a:pt x="88" y="26"/>
                    <a:pt x="89" y="26"/>
                    <a:pt x="89" y="26"/>
                  </a:cubicBezTo>
                  <a:cubicBezTo>
                    <a:pt x="90" y="26"/>
                    <a:pt x="90" y="27"/>
                    <a:pt x="90" y="27"/>
                  </a:cubicBezTo>
                  <a:cubicBezTo>
                    <a:pt x="90" y="27"/>
                    <a:pt x="91" y="26"/>
                    <a:pt x="91" y="26"/>
                  </a:cubicBezTo>
                  <a:cubicBezTo>
                    <a:pt x="91" y="26"/>
                    <a:pt x="92" y="26"/>
                    <a:pt x="92" y="26"/>
                  </a:cubicBezTo>
                  <a:cubicBezTo>
                    <a:pt x="92" y="26"/>
                    <a:pt x="93" y="26"/>
                    <a:pt x="94" y="26"/>
                  </a:cubicBezTo>
                  <a:cubicBezTo>
                    <a:pt x="94" y="26"/>
                    <a:pt x="94" y="27"/>
                    <a:pt x="94" y="27"/>
                  </a:cubicBezTo>
                  <a:cubicBezTo>
                    <a:pt x="95" y="27"/>
                    <a:pt x="95" y="28"/>
                    <a:pt x="95" y="28"/>
                  </a:cubicBezTo>
                  <a:cubicBezTo>
                    <a:pt x="95" y="29"/>
                    <a:pt x="95" y="29"/>
                    <a:pt x="95" y="29"/>
                  </a:cubicBezTo>
                  <a:cubicBezTo>
                    <a:pt x="94" y="29"/>
                    <a:pt x="94" y="29"/>
                    <a:pt x="94" y="29"/>
                  </a:cubicBezTo>
                  <a:cubicBezTo>
                    <a:pt x="94" y="29"/>
                    <a:pt x="93" y="31"/>
                    <a:pt x="93" y="31"/>
                  </a:cubicBezTo>
                  <a:cubicBezTo>
                    <a:pt x="93" y="31"/>
                    <a:pt x="91" y="31"/>
                    <a:pt x="91" y="31"/>
                  </a:cubicBezTo>
                  <a:cubicBezTo>
                    <a:pt x="90" y="32"/>
                    <a:pt x="90" y="32"/>
                    <a:pt x="90" y="32"/>
                  </a:cubicBezTo>
                  <a:cubicBezTo>
                    <a:pt x="90" y="33"/>
                    <a:pt x="90" y="33"/>
                    <a:pt x="90" y="33"/>
                  </a:cubicBezTo>
                  <a:cubicBezTo>
                    <a:pt x="89" y="34"/>
                    <a:pt x="89" y="34"/>
                    <a:pt x="89" y="34"/>
                  </a:cubicBezTo>
                  <a:cubicBezTo>
                    <a:pt x="89" y="34"/>
                    <a:pt x="90" y="35"/>
                    <a:pt x="90" y="35"/>
                  </a:cubicBezTo>
                  <a:cubicBezTo>
                    <a:pt x="90" y="35"/>
                    <a:pt x="90" y="36"/>
                    <a:pt x="90" y="36"/>
                  </a:cubicBezTo>
                  <a:cubicBezTo>
                    <a:pt x="90" y="37"/>
                    <a:pt x="90" y="37"/>
                    <a:pt x="90" y="37"/>
                  </a:cubicBezTo>
                  <a:cubicBezTo>
                    <a:pt x="91" y="36"/>
                    <a:pt x="91" y="36"/>
                    <a:pt x="91" y="36"/>
                  </a:cubicBezTo>
                  <a:cubicBezTo>
                    <a:pt x="92" y="37"/>
                    <a:pt x="92" y="37"/>
                    <a:pt x="92" y="37"/>
                  </a:cubicBezTo>
                  <a:cubicBezTo>
                    <a:pt x="92" y="37"/>
                    <a:pt x="92" y="37"/>
                    <a:pt x="92" y="37"/>
                  </a:cubicBezTo>
                  <a:cubicBezTo>
                    <a:pt x="91" y="38"/>
                    <a:pt x="91" y="38"/>
                    <a:pt x="91" y="38"/>
                  </a:cubicBezTo>
                  <a:cubicBezTo>
                    <a:pt x="89" y="39"/>
                    <a:pt x="89" y="39"/>
                    <a:pt x="89" y="39"/>
                  </a:cubicBezTo>
                  <a:cubicBezTo>
                    <a:pt x="89" y="39"/>
                    <a:pt x="88" y="39"/>
                    <a:pt x="88" y="39"/>
                  </a:cubicBezTo>
                  <a:cubicBezTo>
                    <a:pt x="88" y="39"/>
                    <a:pt x="88" y="39"/>
                    <a:pt x="88" y="39"/>
                  </a:cubicBezTo>
                  <a:cubicBezTo>
                    <a:pt x="87" y="39"/>
                    <a:pt x="87" y="39"/>
                    <a:pt x="87" y="39"/>
                  </a:cubicBezTo>
                  <a:cubicBezTo>
                    <a:pt x="86" y="39"/>
                    <a:pt x="86" y="39"/>
                    <a:pt x="86" y="39"/>
                  </a:cubicBezTo>
                  <a:cubicBezTo>
                    <a:pt x="86" y="40"/>
                    <a:pt x="86" y="40"/>
                    <a:pt x="86" y="40"/>
                  </a:cubicBezTo>
                  <a:cubicBezTo>
                    <a:pt x="86" y="40"/>
                    <a:pt x="86" y="40"/>
                    <a:pt x="86" y="40"/>
                  </a:cubicBezTo>
                  <a:cubicBezTo>
                    <a:pt x="86" y="41"/>
                    <a:pt x="86" y="41"/>
                    <a:pt x="86" y="41"/>
                  </a:cubicBezTo>
                  <a:cubicBezTo>
                    <a:pt x="86" y="43"/>
                    <a:pt x="86" y="43"/>
                    <a:pt x="86" y="43"/>
                  </a:cubicBezTo>
                  <a:cubicBezTo>
                    <a:pt x="84" y="45"/>
                    <a:pt x="84" y="45"/>
                    <a:pt x="84" y="45"/>
                  </a:cubicBezTo>
                  <a:cubicBezTo>
                    <a:pt x="89" y="50"/>
                    <a:pt x="89" y="50"/>
                    <a:pt x="89" y="50"/>
                  </a:cubicBezTo>
                  <a:cubicBezTo>
                    <a:pt x="89" y="50"/>
                    <a:pt x="90" y="52"/>
                    <a:pt x="90" y="52"/>
                  </a:cubicBezTo>
                  <a:cubicBezTo>
                    <a:pt x="90" y="52"/>
                    <a:pt x="90" y="53"/>
                    <a:pt x="90" y="53"/>
                  </a:cubicBezTo>
                  <a:cubicBezTo>
                    <a:pt x="90" y="53"/>
                    <a:pt x="89" y="53"/>
                    <a:pt x="89" y="53"/>
                  </a:cubicBezTo>
                  <a:cubicBezTo>
                    <a:pt x="88" y="54"/>
                    <a:pt x="88" y="54"/>
                    <a:pt x="88" y="54"/>
                  </a:cubicBezTo>
                  <a:cubicBezTo>
                    <a:pt x="88" y="55"/>
                    <a:pt x="88" y="55"/>
                    <a:pt x="88" y="55"/>
                  </a:cubicBezTo>
                  <a:cubicBezTo>
                    <a:pt x="87" y="55"/>
                    <a:pt x="87" y="55"/>
                    <a:pt x="87" y="55"/>
                  </a:cubicBezTo>
                  <a:cubicBezTo>
                    <a:pt x="87" y="55"/>
                    <a:pt x="87" y="55"/>
                    <a:pt x="87" y="55"/>
                  </a:cubicBezTo>
                  <a:cubicBezTo>
                    <a:pt x="86" y="55"/>
                    <a:pt x="86" y="55"/>
                    <a:pt x="86" y="55"/>
                  </a:cubicBezTo>
                  <a:cubicBezTo>
                    <a:pt x="85" y="55"/>
                    <a:pt x="85" y="55"/>
                    <a:pt x="85" y="55"/>
                  </a:cubicBezTo>
                  <a:cubicBezTo>
                    <a:pt x="85" y="55"/>
                    <a:pt x="85" y="55"/>
                    <a:pt x="85" y="55"/>
                  </a:cubicBezTo>
                  <a:cubicBezTo>
                    <a:pt x="84" y="56"/>
                    <a:pt x="84" y="56"/>
                    <a:pt x="84" y="56"/>
                  </a:cubicBezTo>
                  <a:cubicBezTo>
                    <a:pt x="84" y="56"/>
                    <a:pt x="84" y="56"/>
                    <a:pt x="84" y="56"/>
                  </a:cubicBezTo>
                  <a:cubicBezTo>
                    <a:pt x="83" y="57"/>
                    <a:pt x="83" y="57"/>
                    <a:pt x="83" y="57"/>
                  </a:cubicBezTo>
                  <a:cubicBezTo>
                    <a:pt x="82" y="57"/>
                    <a:pt x="82" y="57"/>
                    <a:pt x="82" y="57"/>
                  </a:cubicBezTo>
                  <a:cubicBezTo>
                    <a:pt x="82" y="57"/>
                    <a:pt x="81" y="57"/>
                    <a:pt x="81" y="58"/>
                  </a:cubicBezTo>
                  <a:cubicBezTo>
                    <a:pt x="81" y="58"/>
                    <a:pt x="81" y="58"/>
                    <a:pt x="81" y="58"/>
                  </a:cubicBezTo>
                  <a:cubicBezTo>
                    <a:pt x="80" y="57"/>
                    <a:pt x="80" y="57"/>
                    <a:pt x="80" y="57"/>
                  </a:cubicBezTo>
                  <a:cubicBezTo>
                    <a:pt x="79" y="58"/>
                    <a:pt x="79" y="58"/>
                    <a:pt x="79" y="58"/>
                  </a:cubicBezTo>
                  <a:cubicBezTo>
                    <a:pt x="78" y="58"/>
                    <a:pt x="78" y="58"/>
                    <a:pt x="78" y="58"/>
                  </a:cubicBezTo>
                  <a:cubicBezTo>
                    <a:pt x="77" y="57"/>
                    <a:pt x="77" y="57"/>
                    <a:pt x="77" y="57"/>
                  </a:cubicBezTo>
                  <a:cubicBezTo>
                    <a:pt x="76" y="59"/>
                    <a:pt x="76" y="59"/>
                    <a:pt x="76" y="59"/>
                  </a:cubicBezTo>
                  <a:cubicBezTo>
                    <a:pt x="75" y="59"/>
                    <a:pt x="75" y="59"/>
                    <a:pt x="75" y="59"/>
                  </a:cubicBezTo>
                  <a:cubicBezTo>
                    <a:pt x="75" y="59"/>
                    <a:pt x="75" y="59"/>
                    <a:pt x="75" y="60"/>
                  </a:cubicBezTo>
                  <a:cubicBezTo>
                    <a:pt x="75" y="60"/>
                    <a:pt x="75" y="60"/>
                    <a:pt x="75" y="60"/>
                  </a:cubicBezTo>
                  <a:cubicBezTo>
                    <a:pt x="75" y="60"/>
                    <a:pt x="75" y="61"/>
                    <a:pt x="75" y="61"/>
                  </a:cubicBezTo>
                  <a:cubicBezTo>
                    <a:pt x="75" y="61"/>
                    <a:pt x="74" y="61"/>
                    <a:pt x="74" y="61"/>
                  </a:cubicBezTo>
                  <a:cubicBezTo>
                    <a:pt x="74" y="61"/>
                    <a:pt x="74" y="61"/>
                    <a:pt x="74" y="61"/>
                  </a:cubicBezTo>
                  <a:cubicBezTo>
                    <a:pt x="74" y="61"/>
                    <a:pt x="73" y="61"/>
                    <a:pt x="73" y="61"/>
                  </a:cubicBezTo>
                  <a:cubicBezTo>
                    <a:pt x="73" y="61"/>
                    <a:pt x="73" y="61"/>
                    <a:pt x="72" y="61"/>
                  </a:cubicBezTo>
                  <a:cubicBezTo>
                    <a:pt x="72" y="61"/>
                    <a:pt x="72" y="60"/>
                    <a:pt x="72" y="60"/>
                  </a:cubicBezTo>
                  <a:cubicBezTo>
                    <a:pt x="72" y="60"/>
                    <a:pt x="72" y="60"/>
                    <a:pt x="72" y="60"/>
                  </a:cubicBezTo>
                  <a:cubicBezTo>
                    <a:pt x="71" y="60"/>
                    <a:pt x="71" y="60"/>
                    <a:pt x="71" y="59"/>
                  </a:cubicBezTo>
                  <a:cubicBezTo>
                    <a:pt x="71" y="59"/>
                    <a:pt x="71" y="59"/>
                    <a:pt x="71" y="59"/>
                  </a:cubicBezTo>
                  <a:cubicBezTo>
                    <a:pt x="70" y="59"/>
                    <a:pt x="70" y="59"/>
                    <a:pt x="70" y="59"/>
                  </a:cubicBezTo>
                  <a:cubicBezTo>
                    <a:pt x="70" y="59"/>
                    <a:pt x="70" y="59"/>
                    <a:pt x="70" y="59"/>
                  </a:cubicBezTo>
                  <a:cubicBezTo>
                    <a:pt x="70" y="59"/>
                    <a:pt x="69" y="60"/>
                    <a:pt x="69" y="60"/>
                  </a:cubicBezTo>
                  <a:cubicBezTo>
                    <a:pt x="68" y="59"/>
                    <a:pt x="68" y="59"/>
                    <a:pt x="68" y="59"/>
                  </a:cubicBezTo>
                  <a:cubicBezTo>
                    <a:pt x="68" y="59"/>
                    <a:pt x="68" y="59"/>
                    <a:pt x="68" y="59"/>
                  </a:cubicBezTo>
                  <a:cubicBezTo>
                    <a:pt x="68" y="59"/>
                    <a:pt x="67" y="59"/>
                    <a:pt x="67" y="59"/>
                  </a:cubicBezTo>
                  <a:cubicBezTo>
                    <a:pt x="66" y="60"/>
                    <a:pt x="66" y="60"/>
                    <a:pt x="66" y="60"/>
                  </a:cubicBezTo>
                  <a:cubicBezTo>
                    <a:pt x="65" y="58"/>
                    <a:pt x="65" y="58"/>
                    <a:pt x="65" y="58"/>
                  </a:cubicBezTo>
                  <a:cubicBezTo>
                    <a:pt x="62" y="58"/>
                    <a:pt x="62" y="58"/>
                    <a:pt x="62" y="58"/>
                  </a:cubicBezTo>
                  <a:cubicBezTo>
                    <a:pt x="61" y="57"/>
                    <a:pt x="61" y="57"/>
                    <a:pt x="61" y="57"/>
                  </a:cubicBezTo>
                  <a:cubicBezTo>
                    <a:pt x="60" y="57"/>
                    <a:pt x="60" y="57"/>
                    <a:pt x="60" y="57"/>
                  </a:cubicBezTo>
                  <a:cubicBezTo>
                    <a:pt x="60" y="57"/>
                    <a:pt x="60" y="57"/>
                    <a:pt x="60" y="57"/>
                  </a:cubicBezTo>
                  <a:cubicBezTo>
                    <a:pt x="60" y="58"/>
                    <a:pt x="60" y="58"/>
                    <a:pt x="60" y="58"/>
                  </a:cubicBezTo>
                  <a:cubicBezTo>
                    <a:pt x="60" y="58"/>
                    <a:pt x="61" y="58"/>
                    <a:pt x="61" y="58"/>
                  </a:cubicBezTo>
                  <a:cubicBezTo>
                    <a:pt x="61" y="58"/>
                    <a:pt x="62" y="60"/>
                    <a:pt x="62" y="60"/>
                  </a:cubicBezTo>
                  <a:cubicBezTo>
                    <a:pt x="65" y="62"/>
                    <a:pt x="65" y="62"/>
                    <a:pt x="65" y="62"/>
                  </a:cubicBezTo>
                  <a:cubicBezTo>
                    <a:pt x="65" y="64"/>
                    <a:pt x="65" y="64"/>
                    <a:pt x="65" y="64"/>
                  </a:cubicBezTo>
                  <a:cubicBezTo>
                    <a:pt x="64" y="64"/>
                    <a:pt x="64" y="64"/>
                    <a:pt x="64" y="64"/>
                  </a:cubicBezTo>
                  <a:cubicBezTo>
                    <a:pt x="64" y="65"/>
                    <a:pt x="64" y="65"/>
                    <a:pt x="64" y="65"/>
                  </a:cubicBezTo>
                  <a:cubicBezTo>
                    <a:pt x="66" y="68"/>
                    <a:pt x="66" y="68"/>
                    <a:pt x="66" y="68"/>
                  </a:cubicBezTo>
                  <a:cubicBezTo>
                    <a:pt x="66" y="69"/>
                    <a:pt x="66" y="69"/>
                    <a:pt x="66" y="69"/>
                  </a:cubicBezTo>
                  <a:cubicBezTo>
                    <a:pt x="66" y="69"/>
                    <a:pt x="66" y="69"/>
                    <a:pt x="66" y="69"/>
                  </a:cubicBezTo>
                  <a:cubicBezTo>
                    <a:pt x="67" y="70"/>
                    <a:pt x="67" y="70"/>
                    <a:pt x="67" y="70"/>
                  </a:cubicBezTo>
                  <a:cubicBezTo>
                    <a:pt x="67" y="70"/>
                    <a:pt x="69" y="70"/>
                    <a:pt x="69" y="70"/>
                  </a:cubicBezTo>
                  <a:cubicBezTo>
                    <a:pt x="69" y="70"/>
                    <a:pt x="70" y="70"/>
                    <a:pt x="70" y="70"/>
                  </a:cubicBezTo>
                  <a:cubicBezTo>
                    <a:pt x="70" y="71"/>
                    <a:pt x="70" y="71"/>
                    <a:pt x="70" y="71"/>
                  </a:cubicBezTo>
                  <a:cubicBezTo>
                    <a:pt x="70" y="72"/>
                    <a:pt x="70" y="72"/>
                    <a:pt x="70" y="72"/>
                  </a:cubicBezTo>
                  <a:cubicBezTo>
                    <a:pt x="69" y="72"/>
                    <a:pt x="69" y="72"/>
                    <a:pt x="69" y="72"/>
                  </a:cubicBezTo>
                  <a:cubicBezTo>
                    <a:pt x="67" y="73"/>
                    <a:pt x="67" y="73"/>
                    <a:pt x="67" y="73"/>
                  </a:cubicBezTo>
                  <a:cubicBezTo>
                    <a:pt x="65" y="73"/>
                    <a:pt x="65" y="73"/>
                    <a:pt x="65" y="73"/>
                  </a:cubicBezTo>
                  <a:cubicBezTo>
                    <a:pt x="65" y="76"/>
                    <a:pt x="65" y="76"/>
                    <a:pt x="65" y="76"/>
                  </a:cubicBezTo>
                  <a:cubicBezTo>
                    <a:pt x="64" y="77"/>
                    <a:pt x="64" y="77"/>
                    <a:pt x="64" y="77"/>
                  </a:cubicBezTo>
                  <a:cubicBezTo>
                    <a:pt x="64" y="77"/>
                    <a:pt x="64" y="77"/>
                    <a:pt x="64" y="77"/>
                  </a:cubicBezTo>
                  <a:cubicBezTo>
                    <a:pt x="64" y="77"/>
                    <a:pt x="63" y="77"/>
                    <a:pt x="63" y="77"/>
                  </a:cubicBezTo>
                  <a:cubicBezTo>
                    <a:pt x="63" y="77"/>
                    <a:pt x="63" y="76"/>
                    <a:pt x="63" y="76"/>
                  </a:cubicBezTo>
                  <a:cubicBezTo>
                    <a:pt x="63" y="76"/>
                    <a:pt x="63" y="76"/>
                    <a:pt x="63" y="76"/>
                  </a:cubicBezTo>
                  <a:cubicBezTo>
                    <a:pt x="63" y="76"/>
                    <a:pt x="62" y="78"/>
                    <a:pt x="61" y="78"/>
                  </a:cubicBezTo>
                  <a:cubicBezTo>
                    <a:pt x="61" y="78"/>
                    <a:pt x="61" y="78"/>
                    <a:pt x="61" y="78"/>
                  </a:cubicBezTo>
                  <a:cubicBezTo>
                    <a:pt x="60" y="78"/>
                    <a:pt x="60" y="78"/>
                    <a:pt x="60" y="78"/>
                  </a:cubicBezTo>
                  <a:cubicBezTo>
                    <a:pt x="60" y="78"/>
                    <a:pt x="60" y="78"/>
                    <a:pt x="60" y="78"/>
                  </a:cubicBezTo>
                  <a:cubicBezTo>
                    <a:pt x="60" y="78"/>
                    <a:pt x="59" y="78"/>
                    <a:pt x="59" y="78"/>
                  </a:cubicBezTo>
                  <a:cubicBezTo>
                    <a:pt x="59" y="78"/>
                    <a:pt x="59" y="79"/>
                    <a:pt x="59" y="79"/>
                  </a:cubicBezTo>
                  <a:cubicBezTo>
                    <a:pt x="58" y="79"/>
                    <a:pt x="58" y="79"/>
                    <a:pt x="58" y="79"/>
                  </a:cubicBezTo>
                  <a:cubicBezTo>
                    <a:pt x="58" y="79"/>
                    <a:pt x="58" y="80"/>
                    <a:pt x="58" y="80"/>
                  </a:cubicBezTo>
                  <a:cubicBezTo>
                    <a:pt x="58" y="80"/>
                    <a:pt x="58" y="80"/>
                    <a:pt x="58" y="80"/>
                  </a:cubicBezTo>
                  <a:cubicBezTo>
                    <a:pt x="57" y="80"/>
                    <a:pt x="57" y="80"/>
                    <a:pt x="57" y="80"/>
                  </a:cubicBezTo>
                  <a:cubicBezTo>
                    <a:pt x="57" y="80"/>
                    <a:pt x="56" y="81"/>
                    <a:pt x="56" y="82"/>
                  </a:cubicBezTo>
                  <a:cubicBezTo>
                    <a:pt x="56" y="82"/>
                    <a:pt x="55" y="82"/>
                    <a:pt x="55" y="82"/>
                  </a:cubicBezTo>
                  <a:cubicBezTo>
                    <a:pt x="55" y="82"/>
                    <a:pt x="55" y="82"/>
                    <a:pt x="55" y="82"/>
                  </a:cubicBezTo>
                  <a:cubicBezTo>
                    <a:pt x="55" y="82"/>
                    <a:pt x="55" y="82"/>
                    <a:pt x="55" y="82"/>
                  </a:cubicBezTo>
                  <a:cubicBezTo>
                    <a:pt x="55" y="81"/>
                    <a:pt x="55" y="81"/>
                    <a:pt x="55" y="81"/>
                  </a:cubicBezTo>
                  <a:cubicBezTo>
                    <a:pt x="55" y="81"/>
                    <a:pt x="55" y="80"/>
                    <a:pt x="55" y="80"/>
                  </a:cubicBezTo>
                  <a:cubicBezTo>
                    <a:pt x="55" y="80"/>
                    <a:pt x="55" y="80"/>
                    <a:pt x="55" y="80"/>
                  </a:cubicBezTo>
                  <a:cubicBezTo>
                    <a:pt x="55" y="80"/>
                    <a:pt x="53" y="80"/>
                    <a:pt x="53" y="80"/>
                  </a:cubicBezTo>
                  <a:cubicBezTo>
                    <a:pt x="53" y="80"/>
                    <a:pt x="53" y="80"/>
                    <a:pt x="53" y="80"/>
                  </a:cubicBezTo>
                  <a:cubicBezTo>
                    <a:pt x="51" y="82"/>
                    <a:pt x="51" y="82"/>
                    <a:pt x="51" y="82"/>
                  </a:cubicBezTo>
                  <a:lnTo>
                    <a:pt x="49" y="82"/>
                  </a:lnTo>
                  <a:close/>
                  <a:moveTo>
                    <a:pt x="67" y="9"/>
                  </a:moveTo>
                  <a:cubicBezTo>
                    <a:pt x="68" y="9"/>
                    <a:pt x="67" y="9"/>
                    <a:pt x="67" y="8"/>
                  </a:cubicBezTo>
                  <a:cubicBezTo>
                    <a:pt x="67" y="8"/>
                    <a:pt x="67" y="8"/>
                    <a:pt x="67" y="8"/>
                  </a:cubicBezTo>
                  <a:cubicBezTo>
                    <a:pt x="67" y="8"/>
                    <a:pt x="67" y="8"/>
                    <a:pt x="67" y="8"/>
                  </a:cubicBezTo>
                  <a:cubicBezTo>
                    <a:pt x="67" y="8"/>
                    <a:pt x="67" y="8"/>
                    <a:pt x="67" y="8"/>
                  </a:cubicBezTo>
                  <a:cubicBezTo>
                    <a:pt x="67" y="8"/>
                    <a:pt x="66" y="8"/>
                    <a:pt x="66" y="8"/>
                  </a:cubicBezTo>
                  <a:cubicBezTo>
                    <a:pt x="66" y="8"/>
                    <a:pt x="66" y="8"/>
                    <a:pt x="66" y="8"/>
                  </a:cubicBezTo>
                  <a:cubicBezTo>
                    <a:pt x="66" y="8"/>
                    <a:pt x="66" y="8"/>
                    <a:pt x="66" y="8"/>
                  </a:cubicBezTo>
                  <a:cubicBezTo>
                    <a:pt x="66" y="8"/>
                    <a:pt x="66" y="8"/>
                    <a:pt x="66" y="8"/>
                  </a:cubicBezTo>
                  <a:cubicBezTo>
                    <a:pt x="66" y="9"/>
                    <a:pt x="66" y="9"/>
                    <a:pt x="66" y="9"/>
                  </a:cubicBezTo>
                  <a:cubicBezTo>
                    <a:pt x="66" y="9"/>
                    <a:pt x="65" y="9"/>
                    <a:pt x="65" y="9"/>
                  </a:cubicBezTo>
                  <a:cubicBezTo>
                    <a:pt x="65" y="9"/>
                    <a:pt x="65" y="9"/>
                    <a:pt x="65" y="9"/>
                  </a:cubicBezTo>
                  <a:cubicBezTo>
                    <a:pt x="64" y="9"/>
                    <a:pt x="64" y="9"/>
                    <a:pt x="64" y="9"/>
                  </a:cubicBezTo>
                  <a:cubicBezTo>
                    <a:pt x="64" y="9"/>
                    <a:pt x="64" y="9"/>
                    <a:pt x="63" y="9"/>
                  </a:cubicBezTo>
                  <a:cubicBezTo>
                    <a:pt x="63" y="9"/>
                    <a:pt x="63" y="9"/>
                    <a:pt x="63" y="9"/>
                  </a:cubicBezTo>
                  <a:cubicBezTo>
                    <a:pt x="63" y="9"/>
                    <a:pt x="63" y="9"/>
                    <a:pt x="63" y="9"/>
                  </a:cubicBezTo>
                  <a:cubicBezTo>
                    <a:pt x="63" y="9"/>
                    <a:pt x="63" y="9"/>
                    <a:pt x="63" y="9"/>
                  </a:cubicBezTo>
                  <a:cubicBezTo>
                    <a:pt x="63" y="9"/>
                    <a:pt x="63" y="9"/>
                    <a:pt x="63" y="9"/>
                  </a:cubicBezTo>
                  <a:cubicBezTo>
                    <a:pt x="63" y="9"/>
                    <a:pt x="64" y="9"/>
                    <a:pt x="64" y="9"/>
                  </a:cubicBezTo>
                  <a:cubicBezTo>
                    <a:pt x="64" y="9"/>
                    <a:pt x="64" y="9"/>
                    <a:pt x="64" y="10"/>
                  </a:cubicBezTo>
                  <a:cubicBezTo>
                    <a:pt x="64" y="10"/>
                    <a:pt x="64" y="10"/>
                    <a:pt x="65" y="9"/>
                  </a:cubicBezTo>
                  <a:cubicBezTo>
                    <a:pt x="65" y="9"/>
                    <a:pt x="65" y="9"/>
                    <a:pt x="65" y="9"/>
                  </a:cubicBezTo>
                  <a:cubicBezTo>
                    <a:pt x="65" y="9"/>
                    <a:pt x="65" y="9"/>
                    <a:pt x="65" y="9"/>
                  </a:cubicBezTo>
                  <a:cubicBezTo>
                    <a:pt x="65" y="9"/>
                    <a:pt x="65" y="10"/>
                    <a:pt x="65" y="10"/>
                  </a:cubicBezTo>
                  <a:cubicBezTo>
                    <a:pt x="65" y="10"/>
                    <a:pt x="65" y="10"/>
                    <a:pt x="66" y="10"/>
                  </a:cubicBezTo>
                  <a:cubicBezTo>
                    <a:pt x="66" y="10"/>
                    <a:pt x="66" y="10"/>
                    <a:pt x="66" y="10"/>
                  </a:cubicBezTo>
                  <a:cubicBezTo>
                    <a:pt x="66" y="10"/>
                    <a:pt x="67" y="10"/>
                    <a:pt x="67" y="10"/>
                  </a:cubicBezTo>
                  <a:cubicBezTo>
                    <a:pt x="67" y="10"/>
                    <a:pt x="67" y="10"/>
                    <a:pt x="67" y="10"/>
                  </a:cubicBezTo>
                  <a:cubicBezTo>
                    <a:pt x="67" y="9"/>
                    <a:pt x="67" y="9"/>
                    <a:pt x="67" y="9"/>
                  </a:cubicBezTo>
                  <a:cubicBezTo>
                    <a:pt x="67" y="9"/>
                    <a:pt x="67" y="9"/>
                    <a:pt x="67" y="9"/>
                  </a:cubicBezTo>
                  <a:cubicBezTo>
                    <a:pt x="67" y="9"/>
                    <a:pt x="67" y="9"/>
                    <a:pt x="67" y="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94" name="Freeform 680">
              <a:extLst>
                <a:ext uri="{FF2B5EF4-FFF2-40B4-BE49-F238E27FC236}">
                  <a16:creationId xmlns:a16="http://schemas.microsoft.com/office/drawing/2014/main" id="{ECEBF62E-5815-4068-998B-51A5B690C4AB}"/>
                </a:ext>
              </a:extLst>
            </p:cNvPr>
            <p:cNvSpPr>
              <a:spLocks/>
            </p:cNvSpPr>
            <p:nvPr/>
          </p:nvSpPr>
          <p:spPr bwMode="auto">
            <a:xfrm>
              <a:off x="4149983" y="5318499"/>
              <a:ext cx="178362" cy="151929"/>
            </a:xfrm>
            <a:custGeom>
              <a:avLst/>
              <a:gdLst>
                <a:gd name="T0" fmla="*/ 38 w 38"/>
                <a:gd name="T1" fmla="*/ 22 h 40"/>
                <a:gd name="T2" fmla="*/ 34 w 38"/>
                <a:gd name="T3" fmla="*/ 18 h 40"/>
                <a:gd name="T4" fmla="*/ 33 w 38"/>
                <a:gd name="T5" fmla="*/ 16 h 40"/>
                <a:gd name="T6" fmla="*/ 31 w 38"/>
                <a:gd name="T7" fmla="*/ 15 h 40"/>
                <a:gd name="T8" fmla="*/ 28 w 38"/>
                <a:gd name="T9" fmla="*/ 13 h 40"/>
                <a:gd name="T10" fmla="*/ 26 w 38"/>
                <a:gd name="T11" fmla="*/ 11 h 40"/>
                <a:gd name="T12" fmla="*/ 24 w 38"/>
                <a:gd name="T13" fmla="*/ 9 h 40"/>
                <a:gd name="T14" fmla="*/ 23 w 38"/>
                <a:gd name="T15" fmla="*/ 10 h 40"/>
                <a:gd name="T16" fmla="*/ 22 w 38"/>
                <a:gd name="T17" fmla="*/ 7 h 40"/>
                <a:gd name="T18" fmla="*/ 20 w 38"/>
                <a:gd name="T19" fmla="*/ 6 h 40"/>
                <a:gd name="T20" fmla="*/ 18 w 38"/>
                <a:gd name="T21" fmla="*/ 8 h 40"/>
                <a:gd name="T22" fmla="*/ 17 w 38"/>
                <a:gd name="T23" fmla="*/ 6 h 40"/>
                <a:gd name="T24" fmla="*/ 11 w 38"/>
                <a:gd name="T25" fmla="*/ 0 h 40"/>
                <a:gd name="T26" fmla="*/ 9 w 38"/>
                <a:gd name="T27" fmla="*/ 0 h 40"/>
                <a:gd name="T28" fmla="*/ 8 w 38"/>
                <a:gd name="T29" fmla="*/ 1 h 40"/>
                <a:gd name="T30" fmla="*/ 6 w 38"/>
                <a:gd name="T31" fmla="*/ 1 h 40"/>
                <a:gd name="T32" fmla="*/ 6 w 38"/>
                <a:gd name="T33" fmla="*/ 1 h 40"/>
                <a:gd name="T34" fmla="*/ 4 w 38"/>
                <a:gd name="T35" fmla="*/ 3 h 40"/>
                <a:gd name="T36" fmla="*/ 4 w 38"/>
                <a:gd name="T37" fmla="*/ 5 h 40"/>
                <a:gd name="T38" fmla="*/ 5 w 38"/>
                <a:gd name="T39" fmla="*/ 6 h 40"/>
                <a:gd name="T40" fmla="*/ 4 w 38"/>
                <a:gd name="T41" fmla="*/ 7 h 40"/>
                <a:gd name="T42" fmla="*/ 4 w 38"/>
                <a:gd name="T43" fmla="*/ 10 h 40"/>
                <a:gd name="T44" fmla="*/ 3 w 38"/>
                <a:gd name="T45" fmla="*/ 11 h 40"/>
                <a:gd name="T46" fmla="*/ 3 w 38"/>
                <a:gd name="T47" fmla="*/ 12 h 40"/>
                <a:gd name="T48" fmla="*/ 3 w 38"/>
                <a:gd name="T49" fmla="*/ 13 h 40"/>
                <a:gd name="T50" fmla="*/ 2 w 38"/>
                <a:gd name="T51" fmla="*/ 14 h 40"/>
                <a:gd name="T52" fmla="*/ 2 w 38"/>
                <a:gd name="T53" fmla="*/ 15 h 40"/>
                <a:gd name="T54" fmla="*/ 2 w 38"/>
                <a:gd name="T55" fmla="*/ 17 h 40"/>
                <a:gd name="T56" fmla="*/ 2 w 38"/>
                <a:gd name="T57" fmla="*/ 18 h 40"/>
                <a:gd name="T58" fmla="*/ 2 w 38"/>
                <a:gd name="T59" fmla="*/ 19 h 40"/>
                <a:gd name="T60" fmla="*/ 2 w 38"/>
                <a:gd name="T61" fmla="*/ 20 h 40"/>
                <a:gd name="T62" fmla="*/ 2 w 38"/>
                <a:gd name="T63" fmla="*/ 22 h 40"/>
                <a:gd name="T64" fmla="*/ 2 w 38"/>
                <a:gd name="T65" fmla="*/ 23 h 40"/>
                <a:gd name="T66" fmla="*/ 2 w 38"/>
                <a:gd name="T67" fmla="*/ 25 h 40"/>
                <a:gd name="T68" fmla="*/ 1 w 38"/>
                <a:gd name="T69" fmla="*/ 25 h 40"/>
                <a:gd name="T70" fmla="*/ 0 w 38"/>
                <a:gd name="T71" fmla="*/ 29 h 40"/>
                <a:gd name="T72" fmla="*/ 2 w 38"/>
                <a:gd name="T73" fmla="*/ 34 h 40"/>
                <a:gd name="T74" fmla="*/ 4 w 38"/>
                <a:gd name="T75" fmla="*/ 36 h 40"/>
                <a:gd name="T76" fmla="*/ 8 w 38"/>
                <a:gd name="T77" fmla="*/ 36 h 40"/>
                <a:gd name="T78" fmla="*/ 10 w 38"/>
                <a:gd name="T79" fmla="*/ 37 h 40"/>
                <a:gd name="T80" fmla="*/ 15 w 38"/>
                <a:gd name="T81" fmla="*/ 39 h 40"/>
                <a:gd name="T82" fmla="*/ 16 w 38"/>
                <a:gd name="T83" fmla="*/ 40 h 40"/>
                <a:gd name="T84" fmla="*/ 19 w 38"/>
                <a:gd name="T85" fmla="*/ 39 h 40"/>
                <a:gd name="T86" fmla="*/ 23 w 38"/>
                <a:gd name="T87" fmla="*/ 40 h 40"/>
                <a:gd name="T88" fmla="*/ 25 w 38"/>
                <a:gd name="T89" fmla="*/ 40 h 40"/>
                <a:gd name="T90" fmla="*/ 29 w 38"/>
                <a:gd name="T91" fmla="*/ 38 h 40"/>
                <a:gd name="T92" fmla="*/ 30 w 38"/>
                <a:gd name="T93" fmla="*/ 38 h 40"/>
                <a:gd name="T94" fmla="*/ 33 w 38"/>
                <a:gd name="T95" fmla="*/ 36 h 40"/>
                <a:gd name="T96" fmla="*/ 33 w 38"/>
                <a:gd name="T97" fmla="*/ 35 h 40"/>
                <a:gd name="T98" fmla="*/ 36 w 38"/>
                <a:gd name="T99" fmla="*/ 30 h 40"/>
                <a:gd name="T100" fmla="*/ 35 w 38"/>
                <a:gd name="T101"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40">
                  <a:moveTo>
                    <a:pt x="35" y="25"/>
                  </a:moveTo>
                  <a:cubicBezTo>
                    <a:pt x="38" y="22"/>
                    <a:pt x="38" y="22"/>
                    <a:pt x="38" y="22"/>
                  </a:cubicBezTo>
                  <a:cubicBezTo>
                    <a:pt x="37" y="21"/>
                    <a:pt x="37" y="21"/>
                    <a:pt x="37" y="21"/>
                  </a:cubicBezTo>
                  <a:cubicBezTo>
                    <a:pt x="37" y="21"/>
                    <a:pt x="34" y="18"/>
                    <a:pt x="34" y="18"/>
                  </a:cubicBezTo>
                  <a:cubicBezTo>
                    <a:pt x="34" y="18"/>
                    <a:pt x="34" y="16"/>
                    <a:pt x="34" y="16"/>
                  </a:cubicBezTo>
                  <a:cubicBezTo>
                    <a:pt x="34" y="16"/>
                    <a:pt x="33" y="16"/>
                    <a:pt x="33" y="16"/>
                  </a:cubicBezTo>
                  <a:cubicBezTo>
                    <a:pt x="33" y="16"/>
                    <a:pt x="32" y="15"/>
                    <a:pt x="32" y="15"/>
                  </a:cubicBezTo>
                  <a:cubicBezTo>
                    <a:pt x="32" y="15"/>
                    <a:pt x="31" y="15"/>
                    <a:pt x="31" y="15"/>
                  </a:cubicBezTo>
                  <a:cubicBezTo>
                    <a:pt x="31" y="15"/>
                    <a:pt x="31" y="15"/>
                    <a:pt x="31" y="15"/>
                  </a:cubicBezTo>
                  <a:cubicBezTo>
                    <a:pt x="28" y="13"/>
                    <a:pt x="28" y="13"/>
                    <a:pt x="28" y="13"/>
                  </a:cubicBezTo>
                  <a:cubicBezTo>
                    <a:pt x="28" y="12"/>
                    <a:pt x="28" y="12"/>
                    <a:pt x="28" y="12"/>
                  </a:cubicBezTo>
                  <a:cubicBezTo>
                    <a:pt x="28" y="12"/>
                    <a:pt x="27" y="11"/>
                    <a:pt x="26" y="11"/>
                  </a:cubicBezTo>
                  <a:cubicBezTo>
                    <a:pt x="26" y="11"/>
                    <a:pt x="25" y="11"/>
                    <a:pt x="25" y="11"/>
                  </a:cubicBezTo>
                  <a:cubicBezTo>
                    <a:pt x="25" y="11"/>
                    <a:pt x="24" y="9"/>
                    <a:pt x="24" y="9"/>
                  </a:cubicBezTo>
                  <a:cubicBezTo>
                    <a:pt x="24" y="10"/>
                    <a:pt x="24" y="10"/>
                    <a:pt x="24" y="10"/>
                  </a:cubicBezTo>
                  <a:cubicBezTo>
                    <a:pt x="24" y="10"/>
                    <a:pt x="23" y="10"/>
                    <a:pt x="23" y="10"/>
                  </a:cubicBezTo>
                  <a:cubicBezTo>
                    <a:pt x="23" y="10"/>
                    <a:pt x="22" y="9"/>
                    <a:pt x="22" y="9"/>
                  </a:cubicBezTo>
                  <a:cubicBezTo>
                    <a:pt x="22" y="9"/>
                    <a:pt x="22" y="7"/>
                    <a:pt x="22" y="7"/>
                  </a:cubicBezTo>
                  <a:cubicBezTo>
                    <a:pt x="22" y="7"/>
                    <a:pt x="21" y="7"/>
                    <a:pt x="21" y="7"/>
                  </a:cubicBezTo>
                  <a:cubicBezTo>
                    <a:pt x="20" y="6"/>
                    <a:pt x="20" y="6"/>
                    <a:pt x="20" y="6"/>
                  </a:cubicBezTo>
                  <a:cubicBezTo>
                    <a:pt x="20" y="6"/>
                    <a:pt x="20" y="7"/>
                    <a:pt x="20" y="7"/>
                  </a:cubicBezTo>
                  <a:cubicBezTo>
                    <a:pt x="19" y="7"/>
                    <a:pt x="18" y="8"/>
                    <a:pt x="18" y="8"/>
                  </a:cubicBezTo>
                  <a:cubicBezTo>
                    <a:pt x="17" y="8"/>
                    <a:pt x="17" y="8"/>
                    <a:pt x="17" y="8"/>
                  </a:cubicBezTo>
                  <a:cubicBezTo>
                    <a:pt x="17" y="6"/>
                    <a:pt x="17" y="6"/>
                    <a:pt x="17" y="6"/>
                  </a:cubicBezTo>
                  <a:cubicBezTo>
                    <a:pt x="17" y="6"/>
                    <a:pt x="16" y="4"/>
                    <a:pt x="15" y="4"/>
                  </a:cubicBezTo>
                  <a:cubicBezTo>
                    <a:pt x="15" y="3"/>
                    <a:pt x="11" y="0"/>
                    <a:pt x="11" y="0"/>
                  </a:cubicBezTo>
                  <a:cubicBezTo>
                    <a:pt x="11" y="0"/>
                    <a:pt x="10" y="0"/>
                    <a:pt x="10" y="0"/>
                  </a:cubicBezTo>
                  <a:cubicBezTo>
                    <a:pt x="10" y="0"/>
                    <a:pt x="10" y="0"/>
                    <a:pt x="9" y="0"/>
                  </a:cubicBezTo>
                  <a:cubicBezTo>
                    <a:pt x="9" y="0"/>
                    <a:pt x="9" y="1"/>
                    <a:pt x="9" y="1"/>
                  </a:cubicBezTo>
                  <a:cubicBezTo>
                    <a:pt x="9" y="1"/>
                    <a:pt x="8" y="1"/>
                    <a:pt x="8" y="1"/>
                  </a:cubicBezTo>
                  <a:cubicBezTo>
                    <a:pt x="8" y="1"/>
                    <a:pt x="7" y="1"/>
                    <a:pt x="7" y="1"/>
                  </a:cubicBezTo>
                  <a:cubicBezTo>
                    <a:pt x="7" y="1"/>
                    <a:pt x="6" y="1"/>
                    <a:pt x="6" y="1"/>
                  </a:cubicBezTo>
                  <a:cubicBezTo>
                    <a:pt x="6" y="1"/>
                    <a:pt x="6" y="1"/>
                    <a:pt x="6" y="1"/>
                  </a:cubicBezTo>
                  <a:cubicBezTo>
                    <a:pt x="6" y="1"/>
                    <a:pt x="6" y="1"/>
                    <a:pt x="6" y="1"/>
                  </a:cubicBezTo>
                  <a:cubicBezTo>
                    <a:pt x="6" y="2"/>
                    <a:pt x="6" y="2"/>
                    <a:pt x="6" y="2"/>
                  </a:cubicBezTo>
                  <a:cubicBezTo>
                    <a:pt x="6" y="2"/>
                    <a:pt x="4" y="3"/>
                    <a:pt x="4" y="3"/>
                  </a:cubicBezTo>
                  <a:cubicBezTo>
                    <a:pt x="4" y="3"/>
                    <a:pt x="4" y="4"/>
                    <a:pt x="4" y="4"/>
                  </a:cubicBezTo>
                  <a:cubicBezTo>
                    <a:pt x="4" y="4"/>
                    <a:pt x="4" y="4"/>
                    <a:pt x="4" y="5"/>
                  </a:cubicBezTo>
                  <a:cubicBezTo>
                    <a:pt x="4" y="5"/>
                    <a:pt x="4" y="5"/>
                    <a:pt x="4" y="6"/>
                  </a:cubicBezTo>
                  <a:cubicBezTo>
                    <a:pt x="4" y="6"/>
                    <a:pt x="5" y="6"/>
                    <a:pt x="5" y="6"/>
                  </a:cubicBezTo>
                  <a:cubicBezTo>
                    <a:pt x="5" y="6"/>
                    <a:pt x="5" y="6"/>
                    <a:pt x="4" y="7"/>
                  </a:cubicBezTo>
                  <a:cubicBezTo>
                    <a:pt x="4" y="7"/>
                    <a:pt x="4" y="7"/>
                    <a:pt x="4" y="7"/>
                  </a:cubicBezTo>
                  <a:cubicBezTo>
                    <a:pt x="4" y="9"/>
                    <a:pt x="4" y="9"/>
                    <a:pt x="4" y="9"/>
                  </a:cubicBezTo>
                  <a:cubicBezTo>
                    <a:pt x="4" y="10"/>
                    <a:pt x="4" y="10"/>
                    <a:pt x="4" y="10"/>
                  </a:cubicBezTo>
                  <a:cubicBezTo>
                    <a:pt x="4" y="10"/>
                    <a:pt x="4" y="10"/>
                    <a:pt x="3" y="10"/>
                  </a:cubicBezTo>
                  <a:cubicBezTo>
                    <a:pt x="3" y="10"/>
                    <a:pt x="3" y="11"/>
                    <a:pt x="3" y="11"/>
                  </a:cubicBezTo>
                  <a:cubicBezTo>
                    <a:pt x="3" y="11"/>
                    <a:pt x="3" y="11"/>
                    <a:pt x="3" y="11"/>
                  </a:cubicBezTo>
                  <a:cubicBezTo>
                    <a:pt x="3" y="11"/>
                    <a:pt x="3" y="12"/>
                    <a:pt x="3" y="12"/>
                  </a:cubicBezTo>
                  <a:cubicBezTo>
                    <a:pt x="3" y="12"/>
                    <a:pt x="3" y="12"/>
                    <a:pt x="3" y="12"/>
                  </a:cubicBezTo>
                  <a:cubicBezTo>
                    <a:pt x="3" y="13"/>
                    <a:pt x="3" y="13"/>
                    <a:pt x="3" y="13"/>
                  </a:cubicBezTo>
                  <a:cubicBezTo>
                    <a:pt x="3" y="14"/>
                    <a:pt x="3" y="14"/>
                    <a:pt x="3" y="14"/>
                  </a:cubicBezTo>
                  <a:cubicBezTo>
                    <a:pt x="3" y="14"/>
                    <a:pt x="2" y="14"/>
                    <a:pt x="2" y="14"/>
                  </a:cubicBezTo>
                  <a:cubicBezTo>
                    <a:pt x="2" y="14"/>
                    <a:pt x="2" y="14"/>
                    <a:pt x="2" y="15"/>
                  </a:cubicBezTo>
                  <a:cubicBezTo>
                    <a:pt x="2" y="15"/>
                    <a:pt x="2" y="15"/>
                    <a:pt x="2" y="15"/>
                  </a:cubicBezTo>
                  <a:cubicBezTo>
                    <a:pt x="2" y="16"/>
                    <a:pt x="2" y="16"/>
                    <a:pt x="2" y="16"/>
                  </a:cubicBezTo>
                  <a:cubicBezTo>
                    <a:pt x="2" y="16"/>
                    <a:pt x="2" y="16"/>
                    <a:pt x="2" y="17"/>
                  </a:cubicBezTo>
                  <a:cubicBezTo>
                    <a:pt x="2" y="17"/>
                    <a:pt x="2" y="17"/>
                    <a:pt x="2" y="17"/>
                  </a:cubicBezTo>
                  <a:cubicBezTo>
                    <a:pt x="2" y="17"/>
                    <a:pt x="2" y="17"/>
                    <a:pt x="2" y="18"/>
                  </a:cubicBezTo>
                  <a:cubicBezTo>
                    <a:pt x="2" y="18"/>
                    <a:pt x="2" y="18"/>
                    <a:pt x="2" y="18"/>
                  </a:cubicBezTo>
                  <a:cubicBezTo>
                    <a:pt x="2" y="18"/>
                    <a:pt x="2" y="18"/>
                    <a:pt x="2" y="19"/>
                  </a:cubicBezTo>
                  <a:cubicBezTo>
                    <a:pt x="2" y="19"/>
                    <a:pt x="2" y="19"/>
                    <a:pt x="2" y="19"/>
                  </a:cubicBezTo>
                  <a:cubicBezTo>
                    <a:pt x="2" y="19"/>
                    <a:pt x="2" y="20"/>
                    <a:pt x="2" y="20"/>
                  </a:cubicBezTo>
                  <a:cubicBezTo>
                    <a:pt x="2" y="20"/>
                    <a:pt x="2" y="21"/>
                    <a:pt x="2" y="21"/>
                  </a:cubicBezTo>
                  <a:cubicBezTo>
                    <a:pt x="2" y="21"/>
                    <a:pt x="2" y="22"/>
                    <a:pt x="2" y="22"/>
                  </a:cubicBezTo>
                  <a:cubicBezTo>
                    <a:pt x="2" y="22"/>
                    <a:pt x="2" y="22"/>
                    <a:pt x="2" y="23"/>
                  </a:cubicBezTo>
                  <a:cubicBezTo>
                    <a:pt x="2" y="23"/>
                    <a:pt x="2" y="23"/>
                    <a:pt x="2" y="23"/>
                  </a:cubicBezTo>
                  <a:cubicBezTo>
                    <a:pt x="2" y="24"/>
                    <a:pt x="2" y="24"/>
                    <a:pt x="2" y="24"/>
                  </a:cubicBezTo>
                  <a:cubicBezTo>
                    <a:pt x="2" y="24"/>
                    <a:pt x="2" y="24"/>
                    <a:pt x="2" y="25"/>
                  </a:cubicBezTo>
                  <a:cubicBezTo>
                    <a:pt x="2" y="25"/>
                    <a:pt x="2" y="25"/>
                    <a:pt x="2" y="25"/>
                  </a:cubicBezTo>
                  <a:cubicBezTo>
                    <a:pt x="2" y="25"/>
                    <a:pt x="1" y="25"/>
                    <a:pt x="1" y="25"/>
                  </a:cubicBezTo>
                  <a:cubicBezTo>
                    <a:pt x="1" y="25"/>
                    <a:pt x="1" y="26"/>
                    <a:pt x="1" y="26"/>
                  </a:cubicBezTo>
                  <a:cubicBezTo>
                    <a:pt x="1" y="27"/>
                    <a:pt x="0" y="28"/>
                    <a:pt x="0" y="29"/>
                  </a:cubicBezTo>
                  <a:cubicBezTo>
                    <a:pt x="0" y="31"/>
                    <a:pt x="1" y="32"/>
                    <a:pt x="2" y="33"/>
                  </a:cubicBezTo>
                  <a:cubicBezTo>
                    <a:pt x="2" y="33"/>
                    <a:pt x="2" y="34"/>
                    <a:pt x="2" y="34"/>
                  </a:cubicBezTo>
                  <a:cubicBezTo>
                    <a:pt x="3" y="35"/>
                    <a:pt x="4" y="35"/>
                    <a:pt x="4" y="36"/>
                  </a:cubicBezTo>
                  <a:cubicBezTo>
                    <a:pt x="4" y="36"/>
                    <a:pt x="4" y="36"/>
                    <a:pt x="4" y="36"/>
                  </a:cubicBezTo>
                  <a:cubicBezTo>
                    <a:pt x="5" y="36"/>
                    <a:pt x="5" y="36"/>
                    <a:pt x="5" y="36"/>
                  </a:cubicBezTo>
                  <a:cubicBezTo>
                    <a:pt x="6" y="36"/>
                    <a:pt x="7" y="36"/>
                    <a:pt x="8" y="36"/>
                  </a:cubicBezTo>
                  <a:cubicBezTo>
                    <a:pt x="9" y="36"/>
                    <a:pt x="9" y="36"/>
                    <a:pt x="9" y="36"/>
                  </a:cubicBezTo>
                  <a:cubicBezTo>
                    <a:pt x="10" y="36"/>
                    <a:pt x="10" y="36"/>
                    <a:pt x="10" y="37"/>
                  </a:cubicBezTo>
                  <a:cubicBezTo>
                    <a:pt x="11" y="38"/>
                    <a:pt x="12" y="38"/>
                    <a:pt x="13" y="39"/>
                  </a:cubicBezTo>
                  <a:cubicBezTo>
                    <a:pt x="14" y="39"/>
                    <a:pt x="15" y="39"/>
                    <a:pt x="15" y="39"/>
                  </a:cubicBezTo>
                  <a:cubicBezTo>
                    <a:pt x="15" y="40"/>
                    <a:pt x="15" y="40"/>
                    <a:pt x="15" y="40"/>
                  </a:cubicBezTo>
                  <a:cubicBezTo>
                    <a:pt x="16" y="40"/>
                    <a:pt x="16" y="40"/>
                    <a:pt x="16" y="40"/>
                  </a:cubicBezTo>
                  <a:cubicBezTo>
                    <a:pt x="16" y="40"/>
                    <a:pt x="16" y="40"/>
                    <a:pt x="17" y="40"/>
                  </a:cubicBezTo>
                  <a:cubicBezTo>
                    <a:pt x="17" y="40"/>
                    <a:pt x="18" y="40"/>
                    <a:pt x="19" y="39"/>
                  </a:cubicBezTo>
                  <a:cubicBezTo>
                    <a:pt x="20" y="39"/>
                    <a:pt x="21" y="39"/>
                    <a:pt x="22" y="40"/>
                  </a:cubicBezTo>
                  <a:cubicBezTo>
                    <a:pt x="22" y="40"/>
                    <a:pt x="23" y="40"/>
                    <a:pt x="23" y="40"/>
                  </a:cubicBezTo>
                  <a:cubicBezTo>
                    <a:pt x="23" y="40"/>
                    <a:pt x="24" y="39"/>
                    <a:pt x="24" y="40"/>
                  </a:cubicBezTo>
                  <a:cubicBezTo>
                    <a:pt x="25" y="40"/>
                    <a:pt x="25" y="40"/>
                    <a:pt x="25" y="40"/>
                  </a:cubicBezTo>
                  <a:cubicBezTo>
                    <a:pt x="27" y="40"/>
                    <a:pt x="28" y="39"/>
                    <a:pt x="30" y="38"/>
                  </a:cubicBezTo>
                  <a:cubicBezTo>
                    <a:pt x="29" y="38"/>
                    <a:pt x="29" y="38"/>
                    <a:pt x="29" y="38"/>
                  </a:cubicBezTo>
                  <a:cubicBezTo>
                    <a:pt x="29" y="38"/>
                    <a:pt x="29" y="37"/>
                    <a:pt x="30" y="38"/>
                  </a:cubicBezTo>
                  <a:cubicBezTo>
                    <a:pt x="30" y="38"/>
                    <a:pt x="30" y="38"/>
                    <a:pt x="30" y="38"/>
                  </a:cubicBezTo>
                  <a:cubicBezTo>
                    <a:pt x="30" y="38"/>
                    <a:pt x="30" y="38"/>
                    <a:pt x="30" y="38"/>
                  </a:cubicBezTo>
                  <a:cubicBezTo>
                    <a:pt x="31" y="37"/>
                    <a:pt x="32" y="36"/>
                    <a:pt x="33" y="36"/>
                  </a:cubicBezTo>
                  <a:cubicBezTo>
                    <a:pt x="33" y="36"/>
                    <a:pt x="33" y="36"/>
                    <a:pt x="33" y="35"/>
                  </a:cubicBezTo>
                  <a:cubicBezTo>
                    <a:pt x="33" y="35"/>
                    <a:pt x="33" y="35"/>
                    <a:pt x="33" y="35"/>
                  </a:cubicBezTo>
                  <a:cubicBezTo>
                    <a:pt x="33" y="35"/>
                    <a:pt x="34" y="34"/>
                    <a:pt x="34" y="34"/>
                  </a:cubicBezTo>
                  <a:cubicBezTo>
                    <a:pt x="35" y="33"/>
                    <a:pt x="35" y="32"/>
                    <a:pt x="36" y="30"/>
                  </a:cubicBezTo>
                  <a:cubicBezTo>
                    <a:pt x="36" y="30"/>
                    <a:pt x="36" y="30"/>
                    <a:pt x="36" y="30"/>
                  </a:cubicBezTo>
                  <a:cubicBezTo>
                    <a:pt x="35" y="30"/>
                    <a:pt x="35" y="30"/>
                    <a:pt x="35" y="30"/>
                  </a:cubicBezTo>
                  <a:lnTo>
                    <a:pt x="35" y="25"/>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95" name="Freeform 681">
              <a:extLst>
                <a:ext uri="{FF2B5EF4-FFF2-40B4-BE49-F238E27FC236}">
                  <a16:creationId xmlns:a16="http://schemas.microsoft.com/office/drawing/2014/main" id="{E2494A63-1B17-4BE3-9407-8CBA882CED58}"/>
                </a:ext>
              </a:extLst>
            </p:cNvPr>
            <p:cNvSpPr>
              <a:spLocks/>
            </p:cNvSpPr>
            <p:nvPr/>
          </p:nvSpPr>
          <p:spPr bwMode="auto">
            <a:xfrm>
              <a:off x="4164252" y="4312876"/>
              <a:ext cx="135555" cy="109967"/>
            </a:xfrm>
            <a:custGeom>
              <a:avLst/>
              <a:gdLst>
                <a:gd name="T0" fmla="*/ 26 w 29"/>
                <a:gd name="T1" fmla="*/ 12 h 29"/>
                <a:gd name="T2" fmla="*/ 25 w 29"/>
                <a:gd name="T3" fmla="*/ 8 h 29"/>
                <a:gd name="T4" fmla="*/ 26 w 29"/>
                <a:gd name="T5" fmla="*/ 6 h 29"/>
                <a:gd name="T6" fmla="*/ 29 w 29"/>
                <a:gd name="T7" fmla="*/ 1 h 29"/>
                <a:gd name="T8" fmla="*/ 25 w 29"/>
                <a:gd name="T9" fmla="*/ 0 h 29"/>
                <a:gd name="T10" fmla="*/ 21 w 29"/>
                <a:gd name="T11" fmla="*/ 0 h 29"/>
                <a:gd name="T12" fmla="*/ 19 w 29"/>
                <a:gd name="T13" fmla="*/ 0 h 29"/>
                <a:gd name="T14" fmla="*/ 15 w 29"/>
                <a:gd name="T15" fmla="*/ 0 h 29"/>
                <a:gd name="T16" fmla="*/ 13 w 29"/>
                <a:gd name="T17" fmla="*/ 1 h 29"/>
                <a:gd name="T18" fmla="*/ 9 w 29"/>
                <a:gd name="T19" fmla="*/ 0 h 29"/>
                <a:gd name="T20" fmla="*/ 7 w 29"/>
                <a:gd name="T21" fmla="*/ 1 h 29"/>
                <a:gd name="T22" fmla="*/ 6 w 29"/>
                <a:gd name="T23" fmla="*/ 3 h 29"/>
                <a:gd name="T24" fmla="*/ 5 w 29"/>
                <a:gd name="T25" fmla="*/ 4 h 29"/>
                <a:gd name="T26" fmla="*/ 5 w 29"/>
                <a:gd name="T27" fmla="*/ 5 h 29"/>
                <a:gd name="T28" fmla="*/ 3 w 29"/>
                <a:gd name="T29" fmla="*/ 7 h 29"/>
                <a:gd name="T30" fmla="*/ 1 w 29"/>
                <a:gd name="T31" fmla="*/ 8 h 29"/>
                <a:gd name="T32" fmla="*/ 1 w 29"/>
                <a:gd name="T33" fmla="*/ 10 h 29"/>
                <a:gd name="T34" fmla="*/ 0 w 29"/>
                <a:gd name="T35" fmla="*/ 13 h 29"/>
                <a:gd name="T36" fmla="*/ 0 w 29"/>
                <a:gd name="T37" fmla="*/ 14 h 29"/>
                <a:gd name="T38" fmla="*/ 1 w 29"/>
                <a:gd name="T39" fmla="*/ 16 h 29"/>
                <a:gd name="T40" fmla="*/ 3 w 29"/>
                <a:gd name="T41" fmla="*/ 18 h 29"/>
                <a:gd name="T42" fmla="*/ 5 w 29"/>
                <a:gd name="T43" fmla="*/ 20 h 29"/>
                <a:gd name="T44" fmla="*/ 6 w 29"/>
                <a:gd name="T45" fmla="*/ 22 h 29"/>
                <a:gd name="T46" fmla="*/ 6 w 29"/>
                <a:gd name="T47" fmla="*/ 22 h 29"/>
                <a:gd name="T48" fmla="*/ 9 w 29"/>
                <a:gd name="T49" fmla="*/ 28 h 29"/>
                <a:gd name="T50" fmla="*/ 11 w 29"/>
                <a:gd name="T51" fmla="*/ 28 h 29"/>
                <a:gd name="T52" fmla="*/ 15 w 29"/>
                <a:gd name="T53" fmla="*/ 29 h 29"/>
                <a:gd name="T54" fmla="*/ 15 w 29"/>
                <a:gd name="T55" fmla="*/ 27 h 29"/>
                <a:gd name="T56" fmla="*/ 13 w 29"/>
                <a:gd name="T57" fmla="*/ 26 h 29"/>
                <a:gd name="T58" fmla="*/ 14 w 29"/>
                <a:gd name="T59" fmla="*/ 25 h 29"/>
                <a:gd name="T60" fmla="*/ 14 w 29"/>
                <a:gd name="T61" fmla="*/ 24 h 29"/>
                <a:gd name="T62" fmla="*/ 19 w 29"/>
                <a:gd name="T63" fmla="*/ 25 h 29"/>
                <a:gd name="T64" fmla="*/ 21 w 29"/>
                <a:gd name="T65" fmla="*/ 24 h 29"/>
                <a:gd name="T66" fmla="*/ 22 w 29"/>
                <a:gd name="T67" fmla="*/ 25 h 29"/>
                <a:gd name="T68" fmla="*/ 23 w 29"/>
                <a:gd name="T69" fmla="*/ 26 h 29"/>
                <a:gd name="T70" fmla="*/ 26 w 29"/>
                <a:gd name="T71" fmla="*/ 24 h 29"/>
                <a:gd name="T72" fmla="*/ 27 w 29"/>
                <a:gd name="T73" fmla="*/ 21 h 29"/>
                <a:gd name="T74" fmla="*/ 28 w 29"/>
                <a:gd name="T75" fmla="*/ 18 h 29"/>
                <a:gd name="T76" fmla="*/ 26 w 29"/>
                <a:gd name="T7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29">
                  <a:moveTo>
                    <a:pt x="26" y="13"/>
                  </a:moveTo>
                  <a:cubicBezTo>
                    <a:pt x="26" y="12"/>
                    <a:pt x="26" y="12"/>
                    <a:pt x="26" y="12"/>
                  </a:cubicBezTo>
                  <a:cubicBezTo>
                    <a:pt x="26" y="9"/>
                    <a:pt x="26" y="9"/>
                    <a:pt x="26" y="9"/>
                  </a:cubicBezTo>
                  <a:cubicBezTo>
                    <a:pt x="25" y="8"/>
                    <a:pt x="25" y="8"/>
                    <a:pt x="25" y="8"/>
                  </a:cubicBezTo>
                  <a:cubicBezTo>
                    <a:pt x="25" y="7"/>
                    <a:pt x="25" y="7"/>
                    <a:pt x="25" y="7"/>
                  </a:cubicBezTo>
                  <a:cubicBezTo>
                    <a:pt x="26" y="6"/>
                    <a:pt x="26" y="6"/>
                    <a:pt x="26" y="6"/>
                  </a:cubicBezTo>
                  <a:cubicBezTo>
                    <a:pt x="28" y="3"/>
                    <a:pt x="28" y="3"/>
                    <a:pt x="28" y="3"/>
                  </a:cubicBezTo>
                  <a:cubicBezTo>
                    <a:pt x="29" y="1"/>
                    <a:pt x="29" y="1"/>
                    <a:pt x="29" y="1"/>
                  </a:cubicBezTo>
                  <a:cubicBezTo>
                    <a:pt x="28" y="1"/>
                    <a:pt x="28" y="1"/>
                    <a:pt x="27" y="1"/>
                  </a:cubicBezTo>
                  <a:cubicBezTo>
                    <a:pt x="27" y="1"/>
                    <a:pt x="25" y="0"/>
                    <a:pt x="25" y="0"/>
                  </a:cubicBezTo>
                  <a:cubicBezTo>
                    <a:pt x="24" y="0"/>
                    <a:pt x="21" y="0"/>
                    <a:pt x="21" y="0"/>
                  </a:cubicBezTo>
                  <a:cubicBezTo>
                    <a:pt x="21" y="0"/>
                    <a:pt x="21" y="0"/>
                    <a:pt x="21" y="0"/>
                  </a:cubicBezTo>
                  <a:cubicBezTo>
                    <a:pt x="20" y="0"/>
                    <a:pt x="20" y="1"/>
                    <a:pt x="20" y="0"/>
                  </a:cubicBezTo>
                  <a:cubicBezTo>
                    <a:pt x="19" y="0"/>
                    <a:pt x="19" y="0"/>
                    <a:pt x="19" y="0"/>
                  </a:cubicBezTo>
                  <a:cubicBezTo>
                    <a:pt x="18" y="0"/>
                    <a:pt x="17" y="0"/>
                    <a:pt x="16" y="0"/>
                  </a:cubicBezTo>
                  <a:cubicBezTo>
                    <a:pt x="16" y="0"/>
                    <a:pt x="15" y="0"/>
                    <a:pt x="15" y="0"/>
                  </a:cubicBezTo>
                  <a:cubicBezTo>
                    <a:pt x="15" y="0"/>
                    <a:pt x="15" y="1"/>
                    <a:pt x="15" y="1"/>
                  </a:cubicBezTo>
                  <a:cubicBezTo>
                    <a:pt x="14" y="1"/>
                    <a:pt x="13" y="1"/>
                    <a:pt x="13" y="1"/>
                  </a:cubicBezTo>
                  <a:cubicBezTo>
                    <a:pt x="12" y="1"/>
                    <a:pt x="11" y="0"/>
                    <a:pt x="11" y="0"/>
                  </a:cubicBezTo>
                  <a:cubicBezTo>
                    <a:pt x="10" y="0"/>
                    <a:pt x="10" y="0"/>
                    <a:pt x="9" y="0"/>
                  </a:cubicBezTo>
                  <a:cubicBezTo>
                    <a:pt x="9" y="0"/>
                    <a:pt x="8" y="0"/>
                    <a:pt x="7" y="0"/>
                  </a:cubicBezTo>
                  <a:cubicBezTo>
                    <a:pt x="7" y="0"/>
                    <a:pt x="7" y="1"/>
                    <a:pt x="7" y="1"/>
                  </a:cubicBezTo>
                  <a:cubicBezTo>
                    <a:pt x="7" y="1"/>
                    <a:pt x="6" y="1"/>
                    <a:pt x="6" y="1"/>
                  </a:cubicBezTo>
                  <a:cubicBezTo>
                    <a:pt x="6" y="3"/>
                    <a:pt x="6" y="3"/>
                    <a:pt x="6" y="3"/>
                  </a:cubicBezTo>
                  <a:cubicBezTo>
                    <a:pt x="5" y="4"/>
                    <a:pt x="5" y="4"/>
                    <a:pt x="5" y="4"/>
                  </a:cubicBezTo>
                  <a:cubicBezTo>
                    <a:pt x="5" y="4"/>
                    <a:pt x="5" y="4"/>
                    <a:pt x="5" y="4"/>
                  </a:cubicBezTo>
                  <a:cubicBezTo>
                    <a:pt x="6" y="5"/>
                    <a:pt x="6" y="5"/>
                    <a:pt x="6" y="5"/>
                  </a:cubicBezTo>
                  <a:cubicBezTo>
                    <a:pt x="5" y="5"/>
                    <a:pt x="5" y="5"/>
                    <a:pt x="5" y="5"/>
                  </a:cubicBezTo>
                  <a:cubicBezTo>
                    <a:pt x="5" y="7"/>
                    <a:pt x="5" y="7"/>
                    <a:pt x="5" y="7"/>
                  </a:cubicBezTo>
                  <a:cubicBezTo>
                    <a:pt x="3" y="7"/>
                    <a:pt x="3" y="7"/>
                    <a:pt x="3" y="7"/>
                  </a:cubicBezTo>
                  <a:cubicBezTo>
                    <a:pt x="1" y="8"/>
                    <a:pt x="1" y="8"/>
                    <a:pt x="1" y="8"/>
                  </a:cubicBezTo>
                  <a:cubicBezTo>
                    <a:pt x="1" y="8"/>
                    <a:pt x="1" y="8"/>
                    <a:pt x="1" y="8"/>
                  </a:cubicBezTo>
                  <a:cubicBezTo>
                    <a:pt x="1" y="9"/>
                    <a:pt x="1" y="9"/>
                    <a:pt x="1" y="9"/>
                  </a:cubicBezTo>
                  <a:cubicBezTo>
                    <a:pt x="1" y="10"/>
                    <a:pt x="1" y="10"/>
                    <a:pt x="1" y="10"/>
                  </a:cubicBezTo>
                  <a:cubicBezTo>
                    <a:pt x="0" y="12"/>
                    <a:pt x="0" y="12"/>
                    <a:pt x="0" y="12"/>
                  </a:cubicBezTo>
                  <a:cubicBezTo>
                    <a:pt x="0" y="13"/>
                    <a:pt x="0" y="13"/>
                    <a:pt x="0" y="13"/>
                  </a:cubicBezTo>
                  <a:cubicBezTo>
                    <a:pt x="0" y="13"/>
                    <a:pt x="0" y="13"/>
                    <a:pt x="0" y="13"/>
                  </a:cubicBezTo>
                  <a:cubicBezTo>
                    <a:pt x="0" y="14"/>
                    <a:pt x="0" y="14"/>
                    <a:pt x="0" y="14"/>
                  </a:cubicBezTo>
                  <a:cubicBezTo>
                    <a:pt x="1" y="15"/>
                    <a:pt x="1" y="15"/>
                    <a:pt x="1" y="15"/>
                  </a:cubicBezTo>
                  <a:cubicBezTo>
                    <a:pt x="1" y="16"/>
                    <a:pt x="1" y="16"/>
                    <a:pt x="1" y="16"/>
                  </a:cubicBezTo>
                  <a:cubicBezTo>
                    <a:pt x="3" y="17"/>
                    <a:pt x="3" y="17"/>
                    <a:pt x="3" y="17"/>
                  </a:cubicBezTo>
                  <a:cubicBezTo>
                    <a:pt x="3" y="18"/>
                    <a:pt x="3" y="18"/>
                    <a:pt x="3" y="18"/>
                  </a:cubicBezTo>
                  <a:cubicBezTo>
                    <a:pt x="5" y="18"/>
                    <a:pt x="5" y="18"/>
                    <a:pt x="5" y="18"/>
                  </a:cubicBezTo>
                  <a:cubicBezTo>
                    <a:pt x="5" y="20"/>
                    <a:pt x="5" y="20"/>
                    <a:pt x="5" y="20"/>
                  </a:cubicBezTo>
                  <a:cubicBezTo>
                    <a:pt x="5" y="20"/>
                    <a:pt x="6" y="21"/>
                    <a:pt x="6" y="21"/>
                  </a:cubicBezTo>
                  <a:cubicBezTo>
                    <a:pt x="6" y="21"/>
                    <a:pt x="6" y="22"/>
                    <a:pt x="6" y="22"/>
                  </a:cubicBezTo>
                  <a:cubicBezTo>
                    <a:pt x="6" y="22"/>
                    <a:pt x="6" y="22"/>
                    <a:pt x="6" y="22"/>
                  </a:cubicBezTo>
                  <a:cubicBezTo>
                    <a:pt x="6" y="22"/>
                    <a:pt x="6" y="22"/>
                    <a:pt x="6" y="22"/>
                  </a:cubicBezTo>
                  <a:cubicBezTo>
                    <a:pt x="7" y="22"/>
                    <a:pt x="7" y="22"/>
                    <a:pt x="7" y="22"/>
                  </a:cubicBezTo>
                  <a:cubicBezTo>
                    <a:pt x="9" y="28"/>
                    <a:pt x="9" y="28"/>
                    <a:pt x="9" y="28"/>
                  </a:cubicBezTo>
                  <a:cubicBezTo>
                    <a:pt x="11" y="28"/>
                    <a:pt x="11" y="28"/>
                    <a:pt x="11" y="28"/>
                  </a:cubicBezTo>
                  <a:cubicBezTo>
                    <a:pt x="11" y="28"/>
                    <a:pt x="11" y="28"/>
                    <a:pt x="11" y="28"/>
                  </a:cubicBezTo>
                  <a:cubicBezTo>
                    <a:pt x="11" y="28"/>
                    <a:pt x="13" y="29"/>
                    <a:pt x="13" y="29"/>
                  </a:cubicBezTo>
                  <a:cubicBezTo>
                    <a:pt x="13" y="29"/>
                    <a:pt x="15" y="29"/>
                    <a:pt x="15" y="29"/>
                  </a:cubicBezTo>
                  <a:cubicBezTo>
                    <a:pt x="15" y="28"/>
                    <a:pt x="15" y="28"/>
                    <a:pt x="15" y="28"/>
                  </a:cubicBezTo>
                  <a:cubicBezTo>
                    <a:pt x="15" y="28"/>
                    <a:pt x="15" y="27"/>
                    <a:pt x="15" y="27"/>
                  </a:cubicBezTo>
                  <a:cubicBezTo>
                    <a:pt x="15" y="27"/>
                    <a:pt x="15" y="27"/>
                    <a:pt x="15" y="27"/>
                  </a:cubicBezTo>
                  <a:cubicBezTo>
                    <a:pt x="14" y="27"/>
                    <a:pt x="13" y="26"/>
                    <a:pt x="13" y="26"/>
                  </a:cubicBezTo>
                  <a:cubicBezTo>
                    <a:pt x="13" y="26"/>
                    <a:pt x="13" y="26"/>
                    <a:pt x="13" y="26"/>
                  </a:cubicBezTo>
                  <a:cubicBezTo>
                    <a:pt x="14" y="25"/>
                    <a:pt x="14" y="25"/>
                    <a:pt x="14" y="25"/>
                  </a:cubicBezTo>
                  <a:cubicBezTo>
                    <a:pt x="14" y="25"/>
                    <a:pt x="14" y="25"/>
                    <a:pt x="14" y="25"/>
                  </a:cubicBezTo>
                  <a:cubicBezTo>
                    <a:pt x="14" y="25"/>
                    <a:pt x="14" y="24"/>
                    <a:pt x="14" y="24"/>
                  </a:cubicBezTo>
                  <a:cubicBezTo>
                    <a:pt x="16" y="25"/>
                    <a:pt x="16" y="25"/>
                    <a:pt x="16" y="25"/>
                  </a:cubicBezTo>
                  <a:cubicBezTo>
                    <a:pt x="19" y="25"/>
                    <a:pt x="19" y="25"/>
                    <a:pt x="19" y="25"/>
                  </a:cubicBezTo>
                  <a:cubicBezTo>
                    <a:pt x="19" y="24"/>
                    <a:pt x="19" y="24"/>
                    <a:pt x="19" y="24"/>
                  </a:cubicBezTo>
                  <a:cubicBezTo>
                    <a:pt x="21" y="24"/>
                    <a:pt x="21" y="24"/>
                    <a:pt x="21" y="24"/>
                  </a:cubicBezTo>
                  <a:cubicBezTo>
                    <a:pt x="22" y="24"/>
                    <a:pt x="22" y="24"/>
                    <a:pt x="22" y="24"/>
                  </a:cubicBezTo>
                  <a:cubicBezTo>
                    <a:pt x="22" y="25"/>
                    <a:pt x="22" y="25"/>
                    <a:pt x="22" y="25"/>
                  </a:cubicBezTo>
                  <a:cubicBezTo>
                    <a:pt x="23" y="25"/>
                    <a:pt x="23" y="25"/>
                    <a:pt x="23" y="25"/>
                  </a:cubicBezTo>
                  <a:cubicBezTo>
                    <a:pt x="23" y="26"/>
                    <a:pt x="23" y="26"/>
                    <a:pt x="23" y="26"/>
                  </a:cubicBezTo>
                  <a:cubicBezTo>
                    <a:pt x="25" y="26"/>
                    <a:pt x="25" y="26"/>
                    <a:pt x="25" y="26"/>
                  </a:cubicBezTo>
                  <a:cubicBezTo>
                    <a:pt x="26" y="24"/>
                    <a:pt x="26" y="24"/>
                    <a:pt x="26" y="24"/>
                  </a:cubicBezTo>
                  <a:cubicBezTo>
                    <a:pt x="27" y="22"/>
                    <a:pt x="27" y="22"/>
                    <a:pt x="27" y="22"/>
                  </a:cubicBezTo>
                  <a:cubicBezTo>
                    <a:pt x="27" y="22"/>
                    <a:pt x="27" y="21"/>
                    <a:pt x="27" y="21"/>
                  </a:cubicBezTo>
                  <a:cubicBezTo>
                    <a:pt x="27" y="21"/>
                    <a:pt x="27" y="20"/>
                    <a:pt x="27" y="20"/>
                  </a:cubicBezTo>
                  <a:cubicBezTo>
                    <a:pt x="28" y="18"/>
                    <a:pt x="28" y="18"/>
                    <a:pt x="28" y="18"/>
                  </a:cubicBezTo>
                  <a:cubicBezTo>
                    <a:pt x="28" y="16"/>
                    <a:pt x="28" y="16"/>
                    <a:pt x="28" y="16"/>
                  </a:cubicBezTo>
                  <a:cubicBezTo>
                    <a:pt x="26" y="13"/>
                    <a:pt x="26" y="13"/>
                    <a:pt x="26" y="1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96" name="Freeform 682">
              <a:extLst>
                <a:ext uri="{FF2B5EF4-FFF2-40B4-BE49-F238E27FC236}">
                  <a16:creationId xmlns:a16="http://schemas.microsoft.com/office/drawing/2014/main" id="{679FEE68-7B3B-4FCD-B322-7D8067418499}"/>
                </a:ext>
              </a:extLst>
            </p:cNvPr>
            <p:cNvSpPr>
              <a:spLocks/>
            </p:cNvSpPr>
            <p:nvPr/>
          </p:nvSpPr>
          <p:spPr bwMode="auto">
            <a:xfrm>
              <a:off x="4801003" y="6153383"/>
              <a:ext cx="55292" cy="37620"/>
            </a:xfrm>
            <a:custGeom>
              <a:avLst/>
              <a:gdLst>
                <a:gd name="T0" fmla="*/ 8 w 12"/>
                <a:gd name="T1" fmla="*/ 4 h 10"/>
                <a:gd name="T2" fmla="*/ 10 w 12"/>
                <a:gd name="T3" fmla="*/ 5 h 10"/>
                <a:gd name="T4" fmla="*/ 10 w 12"/>
                <a:gd name="T5" fmla="*/ 5 h 10"/>
                <a:gd name="T6" fmla="*/ 11 w 12"/>
                <a:gd name="T7" fmla="*/ 7 h 10"/>
                <a:gd name="T8" fmla="*/ 12 w 12"/>
                <a:gd name="T9" fmla="*/ 9 h 10"/>
                <a:gd name="T10" fmla="*/ 11 w 12"/>
                <a:gd name="T11" fmla="*/ 10 h 10"/>
                <a:gd name="T12" fmla="*/ 10 w 12"/>
                <a:gd name="T13" fmla="*/ 9 h 10"/>
                <a:gd name="T14" fmla="*/ 9 w 12"/>
                <a:gd name="T15" fmla="*/ 7 h 10"/>
                <a:gd name="T16" fmla="*/ 8 w 12"/>
                <a:gd name="T17" fmla="*/ 5 h 10"/>
                <a:gd name="T18" fmla="*/ 6 w 12"/>
                <a:gd name="T19" fmla="*/ 5 h 10"/>
                <a:gd name="T20" fmla="*/ 3 w 12"/>
                <a:gd name="T21" fmla="*/ 4 h 10"/>
                <a:gd name="T22" fmla="*/ 2 w 12"/>
                <a:gd name="T23" fmla="*/ 3 h 10"/>
                <a:gd name="T24" fmla="*/ 1 w 12"/>
                <a:gd name="T25" fmla="*/ 2 h 10"/>
                <a:gd name="T26" fmla="*/ 0 w 12"/>
                <a:gd name="T27" fmla="*/ 1 h 10"/>
                <a:gd name="T28" fmla="*/ 1 w 12"/>
                <a:gd name="T29" fmla="*/ 0 h 10"/>
                <a:gd name="T30" fmla="*/ 2 w 12"/>
                <a:gd name="T31" fmla="*/ 0 h 10"/>
                <a:gd name="T32" fmla="*/ 4 w 12"/>
                <a:gd name="T33" fmla="*/ 1 h 10"/>
                <a:gd name="T34" fmla="*/ 6 w 12"/>
                <a:gd name="T35" fmla="*/ 2 h 10"/>
                <a:gd name="T36" fmla="*/ 8 w 12"/>
                <a:gd name="T3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0">
                  <a:moveTo>
                    <a:pt x="8" y="4"/>
                  </a:moveTo>
                  <a:cubicBezTo>
                    <a:pt x="9" y="4"/>
                    <a:pt x="9" y="4"/>
                    <a:pt x="10" y="5"/>
                  </a:cubicBezTo>
                  <a:cubicBezTo>
                    <a:pt x="10" y="5"/>
                    <a:pt x="10" y="5"/>
                    <a:pt x="10" y="5"/>
                  </a:cubicBezTo>
                  <a:cubicBezTo>
                    <a:pt x="11" y="6"/>
                    <a:pt x="11" y="6"/>
                    <a:pt x="11" y="7"/>
                  </a:cubicBezTo>
                  <a:cubicBezTo>
                    <a:pt x="12" y="7"/>
                    <a:pt x="12" y="8"/>
                    <a:pt x="12" y="9"/>
                  </a:cubicBezTo>
                  <a:cubicBezTo>
                    <a:pt x="12" y="10"/>
                    <a:pt x="11" y="10"/>
                    <a:pt x="11" y="10"/>
                  </a:cubicBezTo>
                  <a:cubicBezTo>
                    <a:pt x="10" y="10"/>
                    <a:pt x="10" y="9"/>
                    <a:pt x="10" y="9"/>
                  </a:cubicBezTo>
                  <a:cubicBezTo>
                    <a:pt x="10" y="8"/>
                    <a:pt x="9" y="8"/>
                    <a:pt x="9" y="7"/>
                  </a:cubicBezTo>
                  <a:cubicBezTo>
                    <a:pt x="9" y="7"/>
                    <a:pt x="9" y="6"/>
                    <a:pt x="8" y="5"/>
                  </a:cubicBezTo>
                  <a:cubicBezTo>
                    <a:pt x="7" y="5"/>
                    <a:pt x="7" y="5"/>
                    <a:pt x="6" y="5"/>
                  </a:cubicBezTo>
                  <a:cubicBezTo>
                    <a:pt x="5" y="5"/>
                    <a:pt x="4" y="5"/>
                    <a:pt x="3" y="4"/>
                  </a:cubicBezTo>
                  <a:cubicBezTo>
                    <a:pt x="3" y="4"/>
                    <a:pt x="3" y="3"/>
                    <a:pt x="2" y="3"/>
                  </a:cubicBezTo>
                  <a:cubicBezTo>
                    <a:pt x="2" y="3"/>
                    <a:pt x="1" y="2"/>
                    <a:pt x="1" y="2"/>
                  </a:cubicBezTo>
                  <a:cubicBezTo>
                    <a:pt x="0" y="2"/>
                    <a:pt x="0" y="1"/>
                    <a:pt x="0" y="1"/>
                  </a:cubicBezTo>
                  <a:cubicBezTo>
                    <a:pt x="0" y="0"/>
                    <a:pt x="1" y="0"/>
                    <a:pt x="1" y="0"/>
                  </a:cubicBezTo>
                  <a:cubicBezTo>
                    <a:pt x="1" y="0"/>
                    <a:pt x="1" y="0"/>
                    <a:pt x="2" y="0"/>
                  </a:cubicBezTo>
                  <a:cubicBezTo>
                    <a:pt x="2" y="0"/>
                    <a:pt x="3" y="1"/>
                    <a:pt x="4" y="1"/>
                  </a:cubicBezTo>
                  <a:cubicBezTo>
                    <a:pt x="4" y="1"/>
                    <a:pt x="5" y="1"/>
                    <a:pt x="6" y="2"/>
                  </a:cubicBezTo>
                  <a:cubicBezTo>
                    <a:pt x="7" y="2"/>
                    <a:pt x="7" y="3"/>
                    <a:pt x="8" y="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97" name="Freeform 683">
              <a:extLst>
                <a:ext uri="{FF2B5EF4-FFF2-40B4-BE49-F238E27FC236}">
                  <a16:creationId xmlns:a16="http://schemas.microsoft.com/office/drawing/2014/main" id="{43BA1C47-DD56-4638-83A1-A52DD22BAE47}"/>
                </a:ext>
              </a:extLst>
            </p:cNvPr>
            <p:cNvSpPr>
              <a:spLocks/>
            </p:cNvSpPr>
            <p:nvPr/>
          </p:nvSpPr>
          <p:spPr bwMode="auto">
            <a:xfrm>
              <a:off x="3397297" y="4472039"/>
              <a:ext cx="415582" cy="500641"/>
            </a:xfrm>
            <a:custGeom>
              <a:avLst/>
              <a:gdLst>
                <a:gd name="T0" fmla="*/ 87 w 89"/>
                <a:gd name="T1" fmla="*/ 119 h 132"/>
                <a:gd name="T2" fmla="*/ 84 w 89"/>
                <a:gd name="T3" fmla="*/ 114 h 132"/>
                <a:gd name="T4" fmla="*/ 85 w 89"/>
                <a:gd name="T5" fmla="*/ 104 h 132"/>
                <a:gd name="T6" fmla="*/ 86 w 89"/>
                <a:gd name="T7" fmla="*/ 98 h 132"/>
                <a:gd name="T8" fmla="*/ 89 w 89"/>
                <a:gd name="T9" fmla="*/ 89 h 132"/>
                <a:gd name="T10" fmla="*/ 76 w 89"/>
                <a:gd name="T11" fmla="*/ 78 h 132"/>
                <a:gd name="T12" fmla="*/ 76 w 89"/>
                <a:gd name="T13" fmla="*/ 67 h 132"/>
                <a:gd name="T14" fmla="*/ 64 w 89"/>
                <a:gd name="T15" fmla="*/ 69 h 132"/>
                <a:gd name="T16" fmla="*/ 57 w 89"/>
                <a:gd name="T17" fmla="*/ 61 h 132"/>
                <a:gd name="T18" fmla="*/ 54 w 89"/>
                <a:gd name="T19" fmla="*/ 57 h 132"/>
                <a:gd name="T20" fmla="*/ 53 w 89"/>
                <a:gd name="T21" fmla="*/ 52 h 132"/>
                <a:gd name="T22" fmla="*/ 57 w 89"/>
                <a:gd name="T23" fmla="*/ 44 h 132"/>
                <a:gd name="T24" fmla="*/ 63 w 89"/>
                <a:gd name="T25" fmla="*/ 34 h 132"/>
                <a:gd name="T26" fmla="*/ 69 w 89"/>
                <a:gd name="T27" fmla="*/ 31 h 132"/>
                <a:gd name="T28" fmla="*/ 75 w 89"/>
                <a:gd name="T29" fmla="*/ 29 h 132"/>
                <a:gd name="T30" fmla="*/ 78 w 89"/>
                <a:gd name="T31" fmla="*/ 31 h 132"/>
                <a:gd name="T32" fmla="*/ 77 w 89"/>
                <a:gd name="T33" fmla="*/ 27 h 132"/>
                <a:gd name="T34" fmla="*/ 78 w 89"/>
                <a:gd name="T35" fmla="*/ 18 h 132"/>
                <a:gd name="T36" fmla="*/ 75 w 89"/>
                <a:gd name="T37" fmla="*/ 17 h 132"/>
                <a:gd name="T38" fmla="*/ 72 w 89"/>
                <a:gd name="T39" fmla="*/ 16 h 132"/>
                <a:gd name="T40" fmla="*/ 69 w 89"/>
                <a:gd name="T41" fmla="*/ 16 h 132"/>
                <a:gd name="T42" fmla="*/ 65 w 89"/>
                <a:gd name="T43" fmla="*/ 17 h 132"/>
                <a:gd name="T44" fmla="*/ 62 w 89"/>
                <a:gd name="T45" fmla="*/ 17 h 132"/>
                <a:gd name="T46" fmla="*/ 58 w 89"/>
                <a:gd name="T47" fmla="*/ 16 h 132"/>
                <a:gd name="T48" fmla="*/ 58 w 89"/>
                <a:gd name="T49" fmla="*/ 13 h 132"/>
                <a:gd name="T50" fmla="*/ 55 w 89"/>
                <a:gd name="T51" fmla="*/ 11 h 132"/>
                <a:gd name="T52" fmla="*/ 52 w 89"/>
                <a:gd name="T53" fmla="*/ 8 h 132"/>
                <a:gd name="T54" fmla="*/ 49 w 89"/>
                <a:gd name="T55" fmla="*/ 6 h 132"/>
                <a:gd name="T56" fmla="*/ 46 w 89"/>
                <a:gd name="T57" fmla="*/ 1 h 132"/>
                <a:gd name="T58" fmla="*/ 41 w 89"/>
                <a:gd name="T59" fmla="*/ 1 h 132"/>
                <a:gd name="T60" fmla="*/ 42 w 89"/>
                <a:gd name="T61" fmla="*/ 5 h 132"/>
                <a:gd name="T62" fmla="*/ 33 w 89"/>
                <a:gd name="T63" fmla="*/ 18 h 132"/>
                <a:gd name="T64" fmla="*/ 21 w 89"/>
                <a:gd name="T65" fmla="*/ 24 h 132"/>
                <a:gd name="T66" fmla="*/ 19 w 89"/>
                <a:gd name="T67" fmla="*/ 30 h 132"/>
                <a:gd name="T68" fmla="*/ 16 w 89"/>
                <a:gd name="T69" fmla="*/ 35 h 132"/>
                <a:gd name="T70" fmla="*/ 13 w 89"/>
                <a:gd name="T71" fmla="*/ 32 h 132"/>
                <a:gd name="T72" fmla="*/ 6 w 89"/>
                <a:gd name="T73" fmla="*/ 31 h 132"/>
                <a:gd name="T74" fmla="*/ 6 w 89"/>
                <a:gd name="T75" fmla="*/ 29 h 132"/>
                <a:gd name="T76" fmla="*/ 7 w 89"/>
                <a:gd name="T77" fmla="*/ 24 h 132"/>
                <a:gd name="T78" fmla="*/ 1 w 89"/>
                <a:gd name="T79" fmla="*/ 30 h 132"/>
                <a:gd name="T80" fmla="*/ 2 w 89"/>
                <a:gd name="T81" fmla="*/ 35 h 132"/>
                <a:gd name="T82" fmla="*/ 3 w 89"/>
                <a:gd name="T83" fmla="*/ 41 h 132"/>
                <a:gd name="T84" fmla="*/ 8 w 89"/>
                <a:gd name="T85" fmla="*/ 47 h 132"/>
                <a:gd name="T86" fmla="*/ 12 w 89"/>
                <a:gd name="T87" fmla="*/ 53 h 132"/>
                <a:gd name="T88" fmla="*/ 18 w 89"/>
                <a:gd name="T89" fmla="*/ 61 h 132"/>
                <a:gd name="T90" fmla="*/ 20 w 89"/>
                <a:gd name="T91" fmla="*/ 66 h 132"/>
                <a:gd name="T92" fmla="*/ 22 w 89"/>
                <a:gd name="T93" fmla="*/ 71 h 132"/>
                <a:gd name="T94" fmla="*/ 26 w 89"/>
                <a:gd name="T95" fmla="*/ 78 h 132"/>
                <a:gd name="T96" fmla="*/ 31 w 89"/>
                <a:gd name="T97" fmla="*/ 87 h 132"/>
                <a:gd name="T98" fmla="*/ 34 w 89"/>
                <a:gd name="T99" fmla="*/ 92 h 132"/>
                <a:gd name="T100" fmla="*/ 36 w 89"/>
                <a:gd name="T101" fmla="*/ 98 h 132"/>
                <a:gd name="T102" fmla="*/ 36 w 89"/>
                <a:gd name="T103" fmla="*/ 101 h 132"/>
                <a:gd name="T104" fmla="*/ 41 w 89"/>
                <a:gd name="T105" fmla="*/ 107 h 132"/>
                <a:gd name="T106" fmla="*/ 49 w 89"/>
                <a:gd name="T107" fmla="*/ 113 h 132"/>
                <a:gd name="T108" fmla="*/ 59 w 89"/>
                <a:gd name="T109" fmla="*/ 118 h 132"/>
                <a:gd name="T110" fmla="*/ 68 w 89"/>
                <a:gd name="T111" fmla="*/ 124 h 132"/>
                <a:gd name="T112" fmla="*/ 74 w 89"/>
                <a:gd name="T113" fmla="*/ 130 h 132"/>
                <a:gd name="T114" fmla="*/ 81 w 89"/>
                <a:gd name="T115" fmla="*/ 129 h 132"/>
                <a:gd name="T116" fmla="*/ 83 w 89"/>
                <a:gd name="T117" fmla="*/ 12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 h="132">
                  <a:moveTo>
                    <a:pt x="83" y="124"/>
                  </a:moveTo>
                  <a:cubicBezTo>
                    <a:pt x="83" y="124"/>
                    <a:pt x="82" y="124"/>
                    <a:pt x="82" y="124"/>
                  </a:cubicBezTo>
                  <a:cubicBezTo>
                    <a:pt x="83" y="123"/>
                    <a:pt x="83" y="123"/>
                    <a:pt x="83" y="123"/>
                  </a:cubicBezTo>
                  <a:cubicBezTo>
                    <a:pt x="83" y="123"/>
                    <a:pt x="84" y="122"/>
                    <a:pt x="84" y="122"/>
                  </a:cubicBezTo>
                  <a:cubicBezTo>
                    <a:pt x="84" y="122"/>
                    <a:pt x="85" y="120"/>
                    <a:pt x="85" y="120"/>
                  </a:cubicBezTo>
                  <a:cubicBezTo>
                    <a:pt x="85" y="120"/>
                    <a:pt x="86" y="120"/>
                    <a:pt x="86" y="119"/>
                  </a:cubicBezTo>
                  <a:cubicBezTo>
                    <a:pt x="86" y="119"/>
                    <a:pt x="87" y="119"/>
                    <a:pt x="87" y="119"/>
                  </a:cubicBezTo>
                  <a:cubicBezTo>
                    <a:pt x="87" y="117"/>
                    <a:pt x="87" y="117"/>
                    <a:pt x="87" y="117"/>
                  </a:cubicBezTo>
                  <a:cubicBezTo>
                    <a:pt x="88" y="117"/>
                    <a:pt x="88" y="117"/>
                    <a:pt x="88" y="117"/>
                  </a:cubicBezTo>
                  <a:cubicBezTo>
                    <a:pt x="87" y="116"/>
                    <a:pt x="87" y="116"/>
                    <a:pt x="87" y="116"/>
                  </a:cubicBezTo>
                  <a:cubicBezTo>
                    <a:pt x="86" y="116"/>
                    <a:pt x="86" y="116"/>
                    <a:pt x="86" y="116"/>
                  </a:cubicBezTo>
                  <a:cubicBezTo>
                    <a:pt x="86" y="116"/>
                    <a:pt x="86" y="116"/>
                    <a:pt x="86" y="116"/>
                  </a:cubicBezTo>
                  <a:cubicBezTo>
                    <a:pt x="86" y="116"/>
                    <a:pt x="85" y="115"/>
                    <a:pt x="85" y="115"/>
                  </a:cubicBezTo>
                  <a:cubicBezTo>
                    <a:pt x="85" y="115"/>
                    <a:pt x="84" y="114"/>
                    <a:pt x="84" y="114"/>
                  </a:cubicBezTo>
                  <a:cubicBezTo>
                    <a:pt x="84" y="114"/>
                    <a:pt x="84" y="113"/>
                    <a:pt x="84" y="113"/>
                  </a:cubicBezTo>
                  <a:cubicBezTo>
                    <a:pt x="84" y="113"/>
                    <a:pt x="84" y="111"/>
                    <a:pt x="84" y="111"/>
                  </a:cubicBezTo>
                  <a:cubicBezTo>
                    <a:pt x="86" y="109"/>
                    <a:pt x="86" y="109"/>
                    <a:pt x="86" y="109"/>
                  </a:cubicBezTo>
                  <a:cubicBezTo>
                    <a:pt x="84" y="107"/>
                    <a:pt x="84" y="107"/>
                    <a:pt x="84" y="107"/>
                  </a:cubicBezTo>
                  <a:cubicBezTo>
                    <a:pt x="84" y="105"/>
                    <a:pt x="84" y="105"/>
                    <a:pt x="84" y="105"/>
                  </a:cubicBezTo>
                  <a:cubicBezTo>
                    <a:pt x="85" y="105"/>
                    <a:pt x="85" y="105"/>
                    <a:pt x="85" y="105"/>
                  </a:cubicBezTo>
                  <a:cubicBezTo>
                    <a:pt x="85" y="104"/>
                    <a:pt x="85" y="104"/>
                    <a:pt x="85" y="104"/>
                  </a:cubicBezTo>
                  <a:cubicBezTo>
                    <a:pt x="87" y="103"/>
                    <a:pt x="87" y="103"/>
                    <a:pt x="87" y="103"/>
                  </a:cubicBezTo>
                  <a:cubicBezTo>
                    <a:pt x="87" y="101"/>
                    <a:pt x="87" y="101"/>
                    <a:pt x="87" y="101"/>
                  </a:cubicBezTo>
                  <a:cubicBezTo>
                    <a:pt x="88" y="101"/>
                    <a:pt x="88" y="101"/>
                    <a:pt x="88" y="101"/>
                  </a:cubicBezTo>
                  <a:cubicBezTo>
                    <a:pt x="87" y="100"/>
                    <a:pt x="87" y="100"/>
                    <a:pt x="87" y="100"/>
                  </a:cubicBezTo>
                  <a:cubicBezTo>
                    <a:pt x="87" y="99"/>
                    <a:pt x="87" y="99"/>
                    <a:pt x="87" y="99"/>
                  </a:cubicBezTo>
                  <a:cubicBezTo>
                    <a:pt x="87" y="98"/>
                    <a:pt x="87" y="98"/>
                    <a:pt x="87" y="98"/>
                  </a:cubicBezTo>
                  <a:cubicBezTo>
                    <a:pt x="86" y="98"/>
                    <a:pt x="86" y="98"/>
                    <a:pt x="86" y="98"/>
                  </a:cubicBezTo>
                  <a:cubicBezTo>
                    <a:pt x="86" y="97"/>
                    <a:pt x="86" y="97"/>
                    <a:pt x="86" y="97"/>
                  </a:cubicBezTo>
                  <a:cubicBezTo>
                    <a:pt x="86" y="97"/>
                    <a:pt x="87" y="97"/>
                    <a:pt x="87" y="97"/>
                  </a:cubicBezTo>
                  <a:cubicBezTo>
                    <a:pt x="87" y="97"/>
                    <a:pt x="88" y="95"/>
                    <a:pt x="88" y="95"/>
                  </a:cubicBezTo>
                  <a:cubicBezTo>
                    <a:pt x="88" y="91"/>
                    <a:pt x="88" y="91"/>
                    <a:pt x="88" y="91"/>
                  </a:cubicBezTo>
                  <a:cubicBezTo>
                    <a:pt x="89" y="90"/>
                    <a:pt x="89" y="90"/>
                    <a:pt x="89" y="90"/>
                  </a:cubicBezTo>
                  <a:cubicBezTo>
                    <a:pt x="88" y="90"/>
                    <a:pt x="88" y="90"/>
                    <a:pt x="88" y="90"/>
                  </a:cubicBezTo>
                  <a:cubicBezTo>
                    <a:pt x="89" y="89"/>
                    <a:pt x="89" y="89"/>
                    <a:pt x="89" y="89"/>
                  </a:cubicBezTo>
                  <a:cubicBezTo>
                    <a:pt x="89" y="88"/>
                    <a:pt x="89" y="88"/>
                    <a:pt x="89" y="88"/>
                  </a:cubicBezTo>
                  <a:cubicBezTo>
                    <a:pt x="88" y="87"/>
                    <a:pt x="88" y="87"/>
                    <a:pt x="88" y="87"/>
                  </a:cubicBezTo>
                  <a:cubicBezTo>
                    <a:pt x="83" y="78"/>
                    <a:pt x="83" y="78"/>
                    <a:pt x="83" y="78"/>
                  </a:cubicBezTo>
                  <a:cubicBezTo>
                    <a:pt x="80" y="78"/>
                    <a:pt x="80" y="78"/>
                    <a:pt x="80" y="78"/>
                  </a:cubicBezTo>
                  <a:cubicBezTo>
                    <a:pt x="78" y="78"/>
                    <a:pt x="78" y="78"/>
                    <a:pt x="78" y="78"/>
                  </a:cubicBezTo>
                  <a:cubicBezTo>
                    <a:pt x="77" y="78"/>
                    <a:pt x="77" y="78"/>
                    <a:pt x="77" y="78"/>
                  </a:cubicBezTo>
                  <a:cubicBezTo>
                    <a:pt x="76" y="78"/>
                    <a:pt x="76" y="78"/>
                    <a:pt x="76" y="78"/>
                  </a:cubicBezTo>
                  <a:cubicBezTo>
                    <a:pt x="75" y="78"/>
                    <a:pt x="75" y="78"/>
                    <a:pt x="75" y="78"/>
                  </a:cubicBezTo>
                  <a:cubicBezTo>
                    <a:pt x="75" y="69"/>
                    <a:pt x="75" y="69"/>
                    <a:pt x="75" y="69"/>
                  </a:cubicBezTo>
                  <a:cubicBezTo>
                    <a:pt x="76" y="69"/>
                    <a:pt x="76" y="69"/>
                    <a:pt x="76" y="69"/>
                  </a:cubicBezTo>
                  <a:cubicBezTo>
                    <a:pt x="76" y="69"/>
                    <a:pt x="76" y="68"/>
                    <a:pt x="76" y="68"/>
                  </a:cubicBezTo>
                  <a:cubicBezTo>
                    <a:pt x="76" y="68"/>
                    <a:pt x="75" y="68"/>
                    <a:pt x="75" y="68"/>
                  </a:cubicBezTo>
                  <a:cubicBezTo>
                    <a:pt x="75" y="68"/>
                    <a:pt x="75" y="68"/>
                    <a:pt x="75" y="68"/>
                  </a:cubicBezTo>
                  <a:cubicBezTo>
                    <a:pt x="76" y="67"/>
                    <a:pt x="76" y="67"/>
                    <a:pt x="76" y="67"/>
                  </a:cubicBezTo>
                  <a:cubicBezTo>
                    <a:pt x="75" y="67"/>
                    <a:pt x="75" y="67"/>
                    <a:pt x="75" y="67"/>
                  </a:cubicBezTo>
                  <a:cubicBezTo>
                    <a:pt x="71" y="71"/>
                    <a:pt x="71" y="71"/>
                    <a:pt x="71" y="71"/>
                  </a:cubicBezTo>
                  <a:cubicBezTo>
                    <a:pt x="64" y="71"/>
                    <a:pt x="64" y="71"/>
                    <a:pt x="64" y="71"/>
                  </a:cubicBezTo>
                  <a:cubicBezTo>
                    <a:pt x="64" y="70"/>
                    <a:pt x="64" y="70"/>
                    <a:pt x="64" y="70"/>
                  </a:cubicBezTo>
                  <a:cubicBezTo>
                    <a:pt x="65" y="70"/>
                    <a:pt x="65" y="70"/>
                    <a:pt x="65" y="70"/>
                  </a:cubicBezTo>
                  <a:cubicBezTo>
                    <a:pt x="65" y="69"/>
                    <a:pt x="65" y="69"/>
                    <a:pt x="65" y="69"/>
                  </a:cubicBezTo>
                  <a:cubicBezTo>
                    <a:pt x="64" y="69"/>
                    <a:pt x="64" y="69"/>
                    <a:pt x="64" y="69"/>
                  </a:cubicBezTo>
                  <a:cubicBezTo>
                    <a:pt x="64" y="68"/>
                    <a:pt x="64" y="68"/>
                    <a:pt x="64" y="68"/>
                  </a:cubicBezTo>
                  <a:cubicBezTo>
                    <a:pt x="61" y="67"/>
                    <a:pt x="61" y="67"/>
                    <a:pt x="61" y="67"/>
                  </a:cubicBezTo>
                  <a:cubicBezTo>
                    <a:pt x="57" y="67"/>
                    <a:pt x="57" y="67"/>
                    <a:pt x="57" y="67"/>
                  </a:cubicBezTo>
                  <a:cubicBezTo>
                    <a:pt x="59" y="65"/>
                    <a:pt x="59" y="65"/>
                    <a:pt x="59" y="65"/>
                  </a:cubicBezTo>
                  <a:cubicBezTo>
                    <a:pt x="59" y="64"/>
                    <a:pt x="59" y="64"/>
                    <a:pt x="59" y="64"/>
                  </a:cubicBezTo>
                  <a:cubicBezTo>
                    <a:pt x="58" y="63"/>
                    <a:pt x="58" y="63"/>
                    <a:pt x="58" y="63"/>
                  </a:cubicBezTo>
                  <a:cubicBezTo>
                    <a:pt x="57" y="61"/>
                    <a:pt x="57" y="61"/>
                    <a:pt x="57" y="61"/>
                  </a:cubicBezTo>
                  <a:cubicBezTo>
                    <a:pt x="56" y="61"/>
                    <a:pt x="56" y="61"/>
                    <a:pt x="56" y="61"/>
                  </a:cubicBezTo>
                  <a:cubicBezTo>
                    <a:pt x="56" y="60"/>
                    <a:pt x="56" y="60"/>
                    <a:pt x="56" y="60"/>
                  </a:cubicBezTo>
                  <a:cubicBezTo>
                    <a:pt x="55" y="59"/>
                    <a:pt x="55" y="59"/>
                    <a:pt x="55" y="59"/>
                  </a:cubicBezTo>
                  <a:cubicBezTo>
                    <a:pt x="55" y="59"/>
                    <a:pt x="55" y="59"/>
                    <a:pt x="55" y="59"/>
                  </a:cubicBezTo>
                  <a:cubicBezTo>
                    <a:pt x="54" y="58"/>
                    <a:pt x="54" y="58"/>
                    <a:pt x="54" y="58"/>
                  </a:cubicBezTo>
                  <a:cubicBezTo>
                    <a:pt x="54" y="58"/>
                    <a:pt x="54" y="58"/>
                    <a:pt x="54" y="58"/>
                  </a:cubicBezTo>
                  <a:cubicBezTo>
                    <a:pt x="54" y="58"/>
                    <a:pt x="54" y="57"/>
                    <a:pt x="54" y="57"/>
                  </a:cubicBezTo>
                  <a:cubicBezTo>
                    <a:pt x="54" y="57"/>
                    <a:pt x="53" y="56"/>
                    <a:pt x="53" y="56"/>
                  </a:cubicBezTo>
                  <a:cubicBezTo>
                    <a:pt x="54" y="55"/>
                    <a:pt x="54" y="55"/>
                    <a:pt x="54" y="55"/>
                  </a:cubicBezTo>
                  <a:cubicBezTo>
                    <a:pt x="54" y="55"/>
                    <a:pt x="54" y="55"/>
                    <a:pt x="54" y="55"/>
                  </a:cubicBezTo>
                  <a:cubicBezTo>
                    <a:pt x="51" y="53"/>
                    <a:pt x="51" y="53"/>
                    <a:pt x="51" y="53"/>
                  </a:cubicBezTo>
                  <a:cubicBezTo>
                    <a:pt x="52" y="53"/>
                    <a:pt x="52" y="53"/>
                    <a:pt x="52" y="53"/>
                  </a:cubicBezTo>
                  <a:cubicBezTo>
                    <a:pt x="52" y="52"/>
                    <a:pt x="52" y="52"/>
                    <a:pt x="52" y="52"/>
                  </a:cubicBezTo>
                  <a:cubicBezTo>
                    <a:pt x="53" y="52"/>
                    <a:pt x="53" y="52"/>
                    <a:pt x="53" y="52"/>
                  </a:cubicBezTo>
                  <a:cubicBezTo>
                    <a:pt x="53" y="51"/>
                    <a:pt x="53" y="51"/>
                    <a:pt x="53" y="51"/>
                  </a:cubicBezTo>
                  <a:cubicBezTo>
                    <a:pt x="53" y="50"/>
                    <a:pt x="53" y="50"/>
                    <a:pt x="53" y="50"/>
                  </a:cubicBezTo>
                  <a:cubicBezTo>
                    <a:pt x="54" y="48"/>
                    <a:pt x="54" y="48"/>
                    <a:pt x="54" y="48"/>
                  </a:cubicBezTo>
                  <a:cubicBezTo>
                    <a:pt x="54" y="48"/>
                    <a:pt x="54" y="48"/>
                    <a:pt x="54" y="48"/>
                  </a:cubicBezTo>
                  <a:cubicBezTo>
                    <a:pt x="58" y="46"/>
                    <a:pt x="58" y="46"/>
                    <a:pt x="58" y="46"/>
                  </a:cubicBezTo>
                  <a:cubicBezTo>
                    <a:pt x="58" y="45"/>
                    <a:pt x="58" y="45"/>
                    <a:pt x="58" y="45"/>
                  </a:cubicBezTo>
                  <a:cubicBezTo>
                    <a:pt x="57" y="44"/>
                    <a:pt x="57" y="44"/>
                    <a:pt x="57" y="44"/>
                  </a:cubicBezTo>
                  <a:cubicBezTo>
                    <a:pt x="57" y="43"/>
                    <a:pt x="57" y="43"/>
                    <a:pt x="57" y="43"/>
                  </a:cubicBezTo>
                  <a:cubicBezTo>
                    <a:pt x="59" y="40"/>
                    <a:pt x="59" y="40"/>
                    <a:pt x="59" y="40"/>
                  </a:cubicBezTo>
                  <a:cubicBezTo>
                    <a:pt x="59" y="39"/>
                    <a:pt x="59" y="39"/>
                    <a:pt x="59" y="39"/>
                  </a:cubicBezTo>
                  <a:cubicBezTo>
                    <a:pt x="59" y="39"/>
                    <a:pt x="59" y="38"/>
                    <a:pt x="59" y="38"/>
                  </a:cubicBezTo>
                  <a:cubicBezTo>
                    <a:pt x="59" y="38"/>
                    <a:pt x="59" y="36"/>
                    <a:pt x="59" y="36"/>
                  </a:cubicBezTo>
                  <a:cubicBezTo>
                    <a:pt x="61" y="36"/>
                    <a:pt x="61" y="36"/>
                    <a:pt x="61" y="36"/>
                  </a:cubicBezTo>
                  <a:cubicBezTo>
                    <a:pt x="63" y="34"/>
                    <a:pt x="63" y="34"/>
                    <a:pt x="63" y="34"/>
                  </a:cubicBezTo>
                  <a:cubicBezTo>
                    <a:pt x="63" y="34"/>
                    <a:pt x="63" y="34"/>
                    <a:pt x="63" y="34"/>
                  </a:cubicBezTo>
                  <a:cubicBezTo>
                    <a:pt x="64" y="34"/>
                    <a:pt x="64" y="34"/>
                    <a:pt x="64" y="34"/>
                  </a:cubicBezTo>
                  <a:cubicBezTo>
                    <a:pt x="66" y="32"/>
                    <a:pt x="66" y="32"/>
                    <a:pt x="66" y="32"/>
                  </a:cubicBezTo>
                  <a:cubicBezTo>
                    <a:pt x="68" y="32"/>
                    <a:pt x="68" y="32"/>
                    <a:pt x="68" y="32"/>
                  </a:cubicBezTo>
                  <a:cubicBezTo>
                    <a:pt x="68" y="32"/>
                    <a:pt x="68" y="32"/>
                    <a:pt x="68" y="32"/>
                  </a:cubicBezTo>
                  <a:cubicBezTo>
                    <a:pt x="69" y="32"/>
                    <a:pt x="69" y="32"/>
                    <a:pt x="69" y="32"/>
                  </a:cubicBezTo>
                  <a:cubicBezTo>
                    <a:pt x="69" y="31"/>
                    <a:pt x="69" y="31"/>
                    <a:pt x="69" y="31"/>
                  </a:cubicBezTo>
                  <a:cubicBezTo>
                    <a:pt x="70" y="31"/>
                    <a:pt x="70" y="31"/>
                    <a:pt x="70" y="31"/>
                  </a:cubicBezTo>
                  <a:cubicBezTo>
                    <a:pt x="71" y="31"/>
                    <a:pt x="71" y="31"/>
                    <a:pt x="71" y="31"/>
                  </a:cubicBezTo>
                  <a:cubicBezTo>
                    <a:pt x="73" y="31"/>
                    <a:pt x="73" y="31"/>
                    <a:pt x="73" y="31"/>
                  </a:cubicBezTo>
                  <a:cubicBezTo>
                    <a:pt x="74" y="29"/>
                    <a:pt x="74" y="29"/>
                    <a:pt x="74" y="29"/>
                  </a:cubicBezTo>
                  <a:cubicBezTo>
                    <a:pt x="75" y="29"/>
                    <a:pt x="75" y="29"/>
                    <a:pt x="75" y="29"/>
                  </a:cubicBezTo>
                  <a:cubicBezTo>
                    <a:pt x="75" y="29"/>
                    <a:pt x="75" y="29"/>
                    <a:pt x="75" y="29"/>
                  </a:cubicBezTo>
                  <a:cubicBezTo>
                    <a:pt x="75" y="29"/>
                    <a:pt x="75" y="29"/>
                    <a:pt x="75" y="29"/>
                  </a:cubicBezTo>
                  <a:cubicBezTo>
                    <a:pt x="76" y="30"/>
                    <a:pt x="76" y="30"/>
                    <a:pt x="76" y="30"/>
                  </a:cubicBezTo>
                  <a:cubicBezTo>
                    <a:pt x="76" y="29"/>
                    <a:pt x="76" y="29"/>
                    <a:pt x="76" y="29"/>
                  </a:cubicBezTo>
                  <a:cubicBezTo>
                    <a:pt x="76" y="29"/>
                    <a:pt x="77" y="29"/>
                    <a:pt x="77" y="29"/>
                  </a:cubicBezTo>
                  <a:cubicBezTo>
                    <a:pt x="77" y="29"/>
                    <a:pt x="77" y="29"/>
                    <a:pt x="77" y="29"/>
                  </a:cubicBezTo>
                  <a:cubicBezTo>
                    <a:pt x="77" y="30"/>
                    <a:pt x="77" y="30"/>
                    <a:pt x="77" y="30"/>
                  </a:cubicBezTo>
                  <a:cubicBezTo>
                    <a:pt x="77" y="30"/>
                    <a:pt x="78" y="30"/>
                    <a:pt x="78" y="30"/>
                  </a:cubicBezTo>
                  <a:cubicBezTo>
                    <a:pt x="78" y="30"/>
                    <a:pt x="78" y="31"/>
                    <a:pt x="78" y="31"/>
                  </a:cubicBezTo>
                  <a:cubicBezTo>
                    <a:pt x="79" y="30"/>
                    <a:pt x="79" y="30"/>
                    <a:pt x="79" y="30"/>
                  </a:cubicBezTo>
                  <a:cubicBezTo>
                    <a:pt x="79" y="30"/>
                    <a:pt x="79" y="30"/>
                    <a:pt x="79" y="30"/>
                  </a:cubicBezTo>
                  <a:cubicBezTo>
                    <a:pt x="79" y="31"/>
                    <a:pt x="79" y="31"/>
                    <a:pt x="79" y="31"/>
                  </a:cubicBezTo>
                  <a:cubicBezTo>
                    <a:pt x="79" y="31"/>
                    <a:pt x="80" y="30"/>
                    <a:pt x="80" y="30"/>
                  </a:cubicBezTo>
                  <a:cubicBezTo>
                    <a:pt x="80" y="30"/>
                    <a:pt x="80" y="30"/>
                    <a:pt x="80" y="30"/>
                  </a:cubicBezTo>
                  <a:cubicBezTo>
                    <a:pt x="78" y="27"/>
                    <a:pt x="78" y="27"/>
                    <a:pt x="78" y="27"/>
                  </a:cubicBezTo>
                  <a:cubicBezTo>
                    <a:pt x="77" y="27"/>
                    <a:pt x="77" y="27"/>
                    <a:pt x="77" y="27"/>
                  </a:cubicBezTo>
                  <a:cubicBezTo>
                    <a:pt x="77" y="27"/>
                    <a:pt x="77" y="27"/>
                    <a:pt x="77" y="27"/>
                  </a:cubicBezTo>
                  <a:cubicBezTo>
                    <a:pt x="76" y="27"/>
                    <a:pt x="76" y="27"/>
                    <a:pt x="76" y="27"/>
                  </a:cubicBezTo>
                  <a:cubicBezTo>
                    <a:pt x="76" y="27"/>
                    <a:pt x="74" y="27"/>
                    <a:pt x="74" y="27"/>
                  </a:cubicBezTo>
                  <a:cubicBezTo>
                    <a:pt x="79" y="20"/>
                    <a:pt x="79" y="20"/>
                    <a:pt x="79" y="20"/>
                  </a:cubicBezTo>
                  <a:cubicBezTo>
                    <a:pt x="79" y="19"/>
                    <a:pt x="79" y="19"/>
                    <a:pt x="79" y="19"/>
                  </a:cubicBezTo>
                  <a:cubicBezTo>
                    <a:pt x="78" y="19"/>
                    <a:pt x="78" y="19"/>
                    <a:pt x="78" y="19"/>
                  </a:cubicBezTo>
                  <a:cubicBezTo>
                    <a:pt x="78" y="19"/>
                    <a:pt x="78" y="18"/>
                    <a:pt x="78" y="18"/>
                  </a:cubicBezTo>
                  <a:cubicBezTo>
                    <a:pt x="78" y="18"/>
                    <a:pt x="78" y="18"/>
                    <a:pt x="78" y="18"/>
                  </a:cubicBezTo>
                  <a:cubicBezTo>
                    <a:pt x="78" y="18"/>
                    <a:pt x="78" y="18"/>
                    <a:pt x="78" y="18"/>
                  </a:cubicBezTo>
                  <a:cubicBezTo>
                    <a:pt x="77" y="18"/>
                    <a:pt x="77" y="18"/>
                    <a:pt x="77" y="18"/>
                  </a:cubicBezTo>
                  <a:cubicBezTo>
                    <a:pt x="77" y="18"/>
                    <a:pt x="77" y="18"/>
                    <a:pt x="77" y="18"/>
                  </a:cubicBezTo>
                  <a:cubicBezTo>
                    <a:pt x="77" y="18"/>
                    <a:pt x="76" y="17"/>
                    <a:pt x="76" y="17"/>
                  </a:cubicBezTo>
                  <a:cubicBezTo>
                    <a:pt x="76" y="17"/>
                    <a:pt x="76" y="17"/>
                    <a:pt x="76" y="17"/>
                  </a:cubicBezTo>
                  <a:cubicBezTo>
                    <a:pt x="75" y="17"/>
                    <a:pt x="75" y="17"/>
                    <a:pt x="75" y="17"/>
                  </a:cubicBezTo>
                  <a:cubicBezTo>
                    <a:pt x="75" y="17"/>
                    <a:pt x="75" y="17"/>
                    <a:pt x="75" y="17"/>
                  </a:cubicBezTo>
                  <a:cubicBezTo>
                    <a:pt x="74" y="16"/>
                    <a:pt x="74" y="16"/>
                    <a:pt x="74" y="16"/>
                  </a:cubicBezTo>
                  <a:cubicBezTo>
                    <a:pt x="73" y="15"/>
                    <a:pt x="73" y="15"/>
                    <a:pt x="73" y="15"/>
                  </a:cubicBezTo>
                  <a:cubicBezTo>
                    <a:pt x="73" y="15"/>
                    <a:pt x="73" y="15"/>
                    <a:pt x="73" y="15"/>
                  </a:cubicBezTo>
                  <a:cubicBezTo>
                    <a:pt x="73" y="16"/>
                    <a:pt x="73" y="16"/>
                    <a:pt x="73" y="16"/>
                  </a:cubicBezTo>
                  <a:cubicBezTo>
                    <a:pt x="72" y="16"/>
                    <a:pt x="72" y="16"/>
                    <a:pt x="72" y="16"/>
                  </a:cubicBezTo>
                  <a:cubicBezTo>
                    <a:pt x="72" y="16"/>
                    <a:pt x="72" y="16"/>
                    <a:pt x="72" y="16"/>
                  </a:cubicBezTo>
                  <a:cubicBezTo>
                    <a:pt x="72" y="17"/>
                    <a:pt x="71" y="17"/>
                    <a:pt x="71" y="17"/>
                  </a:cubicBezTo>
                  <a:cubicBezTo>
                    <a:pt x="71" y="17"/>
                    <a:pt x="71" y="17"/>
                    <a:pt x="71" y="17"/>
                  </a:cubicBezTo>
                  <a:cubicBezTo>
                    <a:pt x="71" y="17"/>
                    <a:pt x="70" y="17"/>
                    <a:pt x="70" y="17"/>
                  </a:cubicBezTo>
                  <a:cubicBezTo>
                    <a:pt x="70" y="17"/>
                    <a:pt x="70" y="17"/>
                    <a:pt x="70" y="17"/>
                  </a:cubicBezTo>
                  <a:cubicBezTo>
                    <a:pt x="70" y="17"/>
                    <a:pt x="70" y="17"/>
                    <a:pt x="70" y="17"/>
                  </a:cubicBezTo>
                  <a:cubicBezTo>
                    <a:pt x="69" y="17"/>
                    <a:pt x="69" y="16"/>
                    <a:pt x="69" y="16"/>
                  </a:cubicBezTo>
                  <a:cubicBezTo>
                    <a:pt x="69" y="16"/>
                    <a:pt x="69" y="16"/>
                    <a:pt x="69" y="16"/>
                  </a:cubicBezTo>
                  <a:cubicBezTo>
                    <a:pt x="69" y="16"/>
                    <a:pt x="69" y="16"/>
                    <a:pt x="69" y="16"/>
                  </a:cubicBezTo>
                  <a:cubicBezTo>
                    <a:pt x="68" y="16"/>
                    <a:pt x="67" y="16"/>
                    <a:pt x="67" y="16"/>
                  </a:cubicBezTo>
                  <a:cubicBezTo>
                    <a:pt x="67" y="15"/>
                    <a:pt x="67" y="15"/>
                    <a:pt x="67" y="15"/>
                  </a:cubicBezTo>
                  <a:cubicBezTo>
                    <a:pt x="67" y="15"/>
                    <a:pt x="67" y="15"/>
                    <a:pt x="67" y="15"/>
                  </a:cubicBezTo>
                  <a:cubicBezTo>
                    <a:pt x="67" y="15"/>
                    <a:pt x="66" y="16"/>
                    <a:pt x="66" y="16"/>
                  </a:cubicBezTo>
                  <a:cubicBezTo>
                    <a:pt x="66" y="16"/>
                    <a:pt x="66" y="17"/>
                    <a:pt x="66" y="17"/>
                  </a:cubicBezTo>
                  <a:cubicBezTo>
                    <a:pt x="66" y="17"/>
                    <a:pt x="65" y="17"/>
                    <a:pt x="65" y="17"/>
                  </a:cubicBezTo>
                  <a:cubicBezTo>
                    <a:pt x="65" y="17"/>
                    <a:pt x="65" y="16"/>
                    <a:pt x="65" y="16"/>
                  </a:cubicBezTo>
                  <a:cubicBezTo>
                    <a:pt x="65" y="16"/>
                    <a:pt x="65" y="17"/>
                    <a:pt x="65" y="17"/>
                  </a:cubicBezTo>
                  <a:cubicBezTo>
                    <a:pt x="65" y="17"/>
                    <a:pt x="65" y="17"/>
                    <a:pt x="65" y="17"/>
                  </a:cubicBezTo>
                  <a:cubicBezTo>
                    <a:pt x="64" y="17"/>
                    <a:pt x="64" y="17"/>
                    <a:pt x="64" y="17"/>
                  </a:cubicBezTo>
                  <a:cubicBezTo>
                    <a:pt x="64" y="17"/>
                    <a:pt x="64" y="17"/>
                    <a:pt x="64" y="17"/>
                  </a:cubicBezTo>
                  <a:cubicBezTo>
                    <a:pt x="64" y="17"/>
                    <a:pt x="63" y="18"/>
                    <a:pt x="63" y="18"/>
                  </a:cubicBezTo>
                  <a:cubicBezTo>
                    <a:pt x="63" y="18"/>
                    <a:pt x="63" y="17"/>
                    <a:pt x="62" y="17"/>
                  </a:cubicBezTo>
                  <a:cubicBezTo>
                    <a:pt x="62" y="17"/>
                    <a:pt x="62" y="16"/>
                    <a:pt x="61" y="16"/>
                  </a:cubicBezTo>
                  <a:cubicBezTo>
                    <a:pt x="61" y="17"/>
                    <a:pt x="61" y="17"/>
                    <a:pt x="61" y="17"/>
                  </a:cubicBezTo>
                  <a:cubicBezTo>
                    <a:pt x="61" y="17"/>
                    <a:pt x="60" y="17"/>
                    <a:pt x="60" y="17"/>
                  </a:cubicBezTo>
                  <a:cubicBezTo>
                    <a:pt x="60" y="17"/>
                    <a:pt x="60" y="17"/>
                    <a:pt x="60" y="17"/>
                  </a:cubicBezTo>
                  <a:cubicBezTo>
                    <a:pt x="60" y="17"/>
                    <a:pt x="59" y="17"/>
                    <a:pt x="59" y="17"/>
                  </a:cubicBezTo>
                  <a:cubicBezTo>
                    <a:pt x="59" y="17"/>
                    <a:pt x="59" y="17"/>
                    <a:pt x="59" y="17"/>
                  </a:cubicBezTo>
                  <a:cubicBezTo>
                    <a:pt x="59" y="17"/>
                    <a:pt x="58" y="16"/>
                    <a:pt x="58" y="16"/>
                  </a:cubicBezTo>
                  <a:cubicBezTo>
                    <a:pt x="58" y="16"/>
                    <a:pt x="58" y="17"/>
                    <a:pt x="58" y="17"/>
                  </a:cubicBezTo>
                  <a:cubicBezTo>
                    <a:pt x="58" y="16"/>
                    <a:pt x="57" y="16"/>
                    <a:pt x="57" y="16"/>
                  </a:cubicBezTo>
                  <a:cubicBezTo>
                    <a:pt x="57" y="16"/>
                    <a:pt x="57" y="16"/>
                    <a:pt x="57" y="15"/>
                  </a:cubicBezTo>
                  <a:cubicBezTo>
                    <a:pt x="57" y="15"/>
                    <a:pt x="58" y="15"/>
                    <a:pt x="58" y="15"/>
                  </a:cubicBezTo>
                  <a:cubicBezTo>
                    <a:pt x="58" y="15"/>
                    <a:pt x="58" y="14"/>
                    <a:pt x="58" y="14"/>
                  </a:cubicBezTo>
                  <a:cubicBezTo>
                    <a:pt x="58" y="14"/>
                    <a:pt x="58" y="14"/>
                    <a:pt x="58" y="14"/>
                  </a:cubicBezTo>
                  <a:cubicBezTo>
                    <a:pt x="58" y="14"/>
                    <a:pt x="58" y="13"/>
                    <a:pt x="58" y="13"/>
                  </a:cubicBezTo>
                  <a:cubicBezTo>
                    <a:pt x="58" y="13"/>
                    <a:pt x="57" y="13"/>
                    <a:pt x="57" y="13"/>
                  </a:cubicBezTo>
                  <a:cubicBezTo>
                    <a:pt x="57" y="13"/>
                    <a:pt x="57" y="12"/>
                    <a:pt x="57" y="12"/>
                  </a:cubicBezTo>
                  <a:cubicBezTo>
                    <a:pt x="56" y="13"/>
                    <a:pt x="56" y="13"/>
                    <a:pt x="56" y="13"/>
                  </a:cubicBezTo>
                  <a:cubicBezTo>
                    <a:pt x="56" y="13"/>
                    <a:pt x="56" y="13"/>
                    <a:pt x="56" y="13"/>
                  </a:cubicBezTo>
                  <a:cubicBezTo>
                    <a:pt x="56" y="13"/>
                    <a:pt x="55" y="13"/>
                    <a:pt x="55" y="12"/>
                  </a:cubicBezTo>
                  <a:cubicBezTo>
                    <a:pt x="55" y="12"/>
                    <a:pt x="55" y="12"/>
                    <a:pt x="55" y="12"/>
                  </a:cubicBezTo>
                  <a:cubicBezTo>
                    <a:pt x="55" y="11"/>
                    <a:pt x="55" y="11"/>
                    <a:pt x="55" y="11"/>
                  </a:cubicBezTo>
                  <a:cubicBezTo>
                    <a:pt x="55" y="11"/>
                    <a:pt x="54" y="10"/>
                    <a:pt x="54" y="10"/>
                  </a:cubicBezTo>
                  <a:cubicBezTo>
                    <a:pt x="54" y="10"/>
                    <a:pt x="54" y="10"/>
                    <a:pt x="54" y="10"/>
                  </a:cubicBezTo>
                  <a:cubicBezTo>
                    <a:pt x="54" y="9"/>
                    <a:pt x="54" y="9"/>
                    <a:pt x="54" y="9"/>
                  </a:cubicBezTo>
                  <a:cubicBezTo>
                    <a:pt x="54" y="9"/>
                    <a:pt x="54" y="8"/>
                    <a:pt x="54" y="8"/>
                  </a:cubicBezTo>
                  <a:cubicBezTo>
                    <a:pt x="54" y="8"/>
                    <a:pt x="53" y="9"/>
                    <a:pt x="53" y="9"/>
                  </a:cubicBezTo>
                  <a:cubicBezTo>
                    <a:pt x="53" y="9"/>
                    <a:pt x="52" y="9"/>
                    <a:pt x="52" y="9"/>
                  </a:cubicBezTo>
                  <a:cubicBezTo>
                    <a:pt x="52" y="9"/>
                    <a:pt x="52" y="8"/>
                    <a:pt x="52" y="8"/>
                  </a:cubicBezTo>
                  <a:cubicBezTo>
                    <a:pt x="52" y="8"/>
                    <a:pt x="51" y="7"/>
                    <a:pt x="51" y="7"/>
                  </a:cubicBezTo>
                  <a:cubicBezTo>
                    <a:pt x="51" y="7"/>
                    <a:pt x="51" y="7"/>
                    <a:pt x="51" y="7"/>
                  </a:cubicBezTo>
                  <a:cubicBezTo>
                    <a:pt x="51" y="7"/>
                    <a:pt x="51" y="7"/>
                    <a:pt x="51" y="7"/>
                  </a:cubicBezTo>
                  <a:cubicBezTo>
                    <a:pt x="50" y="7"/>
                    <a:pt x="50" y="7"/>
                    <a:pt x="50" y="7"/>
                  </a:cubicBezTo>
                  <a:cubicBezTo>
                    <a:pt x="50" y="7"/>
                    <a:pt x="50" y="7"/>
                    <a:pt x="49" y="7"/>
                  </a:cubicBezTo>
                  <a:cubicBezTo>
                    <a:pt x="49" y="7"/>
                    <a:pt x="49" y="7"/>
                    <a:pt x="49" y="6"/>
                  </a:cubicBezTo>
                  <a:cubicBezTo>
                    <a:pt x="49" y="6"/>
                    <a:pt x="49" y="6"/>
                    <a:pt x="49" y="6"/>
                  </a:cubicBezTo>
                  <a:cubicBezTo>
                    <a:pt x="49" y="6"/>
                    <a:pt x="49" y="6"/>
                    <a:pt x="49" y="6"/>
                  </a:cubicBezTo>
                  <a:cubicBezTo>
                    <a:pt x="49" y="5"/>
                    <a:pt x="49" y="5"/>
                    <a:pt x="49" y="5"/>
                  </a:cubicBezTo>
                  <a:cubicBezTo>
                    <a:pt x="49" y="5"/>
                    <a:pt x="49" y="5"/>
                    <a:pt x="49" y="5"/>
                  </a:cubicBezTo>
                  <a:cubicBezTo>
                    <a:pt x="47" y="2"/>
                    <a:pt x="47" y="2"/>
                    <a:pt x="47" y="2"/>
                  </a:cubicBezTo>
                  <a:cubicBezTo>
                    <a:pt x="46" y="2"/>
                    <a:pt x="46" y="2"/>
                    <a:pt x="46" y="2"/>
                  </a:cubicBezTo>
                  <a:cubicBezTo>
                    <a:pt x="46" y="2"/>
                    <a:pt x="46" y="2"/>
                    <a:pt x="46" y="2"/>
                  </a:cubicBezTo>
                  <a:cubicBezTo>
                    <a:pt x="46" y="1"/>
                    <a:pt x="46" y="1"/>
                    <a:pt x="46" y="1"/>
                  </a:cubicBezTo>
                  <a:cubicBezTo>
                    <a:pt x="45" y="1"/>
                    <a:pt x="45" y="1"/>
                    <a:pt x="45" y="1"/>
                  </a:cubicBezTo>
                  <a:cubicBezTo>
                    <a:pt x="45" y="2"/>
                    <a:pt x="45" y="2"/>
                    <a:pt x="45" y="2"/>
                  </a:cubicBezTo>
                  <a:cubicBezTo>
                    <a:pt x="45" y="2"/>
                    <a:pt x="45" y="2"/>
                    <a:pt x="45" y="2"/>
                  </a:cubicBezTo>
                  <a:cubicBezTo>
                    <a:pt x="45" y="2"/>
                    <a:pt x="44" y="1"/>
                    <a:pt x="44" y="1"/>
                  </a:cubicBezTo>
                  <a:cubicBezTo>
                    <a:pt x="43" y="0"/>
                    <a:pt x="43" y="0"/>
                    <a:pt x="43" y="0"/>
                  </a:cubicBezTo>
                  <a:cubicBezTo>
                    <a:pt x="42" y="1"/>
                    <a:pt x="42" y="1"/>
                    <a:pt x="42" y="1"/>
                  </a:cubicBezTo>
                  <a:cubicBezTo>
                    <a:pt x="41" y="1"/>
                    <a:pt x="41" y="1"/>
                    <a:pt x="41" y="1"/>
                  </a:cubicBezTo>
                  <a:cubicBezTo>
                    <a:pt x="41" y="1"/>
                    <a:pt x="41" y="1"/>
                    <a:pt x="41" y="1"/>
                  </a:cubicBezTo>
                  <a:cubicBezTo>
                    <a:pt x="40" y="1"/>
                    <a:pt x="40" y="1"/>
                    <a:pt x="40" y="1"/>
                  </a:cubicBezTo>
                  <a:cubicBezTo>
                    <a:pt x="40" y="1"/>
                    <a:pt x="40" y="1"/>
                    <a:pt x="40" y="1"/>
                  </a:cubicBezTo>
                  <a:cubicBezTo>
                    <a:pt x="40" y="1"/>
                    <a:pt x="41" y="2"/>
                    <a:pt x="41" y="2"/>
                  </a:cubicBezTo>
                  <a:cubicBezTo>
                    <a:pt x="41" y="2"/>
                    <a:pt x="41" y="3"/>
                    <a:pt x="42" y="3"/>
                  </a:cubicBezTo>
                  <a:cubicBezTo>
                    <a:pt x="42" y="3"/>
                    <a:pt x="43" y="4"/>
                    <a:pt x="43" y="4"/>
                  </a:cubicBezTo>
                  <a:cubicBezTo>
                    <a:pt x="42" y="5"/>
                    <a:pt x="42" y="5"/>
                    <a:pt x="42" y="5"/>
                  </a:cubicBezTo>
                  <a:cubicBezTo>
                    <a:pt x="43" y="6"/>
                    <a:pt x="43" y="6"/>
                    <a:pt x="43" y="6"/>
                  </a:cubicBezTo>
                  <a:cubicBezTo>
                    <a:pt x="43" y="7"/>
                    <a:pt x="43" y="7"/>
                    <a:pt x="43" y="7"/>
                  </a:cubicBezTo>
                  <a:cubicBezTo>
                    <a:pt x="43" y="7"/>
                    <a:pt x="42" y="7"/>
                    <a:pt x="42" y="7"/>
                  </a:cubicBezTo>
                  <a:cubicBezTo>
                    <a:pt x="42" y="7"/>
                    <a:pt x="42" y="6"/>
                    <a:pt x="42" y="6"/>
                  </a:cubicBezTo>
                  <a:cubicBezTo>
                    <a:pt x="40" y="11"/>
                    <a:pt x="40" y="11"/>
                    <a:pt x="40" y="11"/>
                  </a:cubicBezTo>
                  <a:cubicBezTo>
                    <a:pt x="37" y="15"/>
                    <a:pt x="37" y="15"/>
                    <a:pt x="37" y="15"/>
                  </a:cubicBezTo>
                  <a:cubicBezTo>
                    <a:pt x="33" y="18"/>
                    <a:pt x="33" y="18"/>
                    <a:pt x="33" y="18"/>
                  </a:cubicBezTo>
                  <a:cubicBezTo>
                    <a:pt x="29" y="20"/>
                    <a:pt x="29" y="20"/>
                    <a:pt x="29" y="20"/>
                  </a:cubicBezTo>
                  <a:cubicBezTo>
                    <a:pt x="24" y="21"/>
                    <a:pt x="24" y="21"/>
                    <a:pt x="24" y="21"/>
                  </a:cubicBezTo>
                  <a:cubicBezTo>
                    <a:pt x="22" y="23"/>
                    <a:pt x="22" y="23"/>
                    <a:pt x="22" y="23"/>
                  </a:cubicBezTo>
                  <a:cubicBezTo>
                    <a:pt x="22" y="24"/>
                    <a:pt x="22" y="24"/>
                    <a:pt x="22" y="24"/>
                  </a:cubicBezTo>
                  <a:cubicBezTo>
                    <a:pt x="22" y="25"/>
                    <a:pt x="22" y="25"/>
                    <a:pt x="22" y="25"/>
                  </a:cubicBezTo>
                  <a:cubicBezTo>
                    <a:pt x="22" y="24"/>
                    <a:pt x="22" y="24"/>
                    <a:pt x="22" y="24"/>
                  </a:cubicBezTo>
                  <a:cubicBezTo>
                    <a:pt x="22" y="24"/>
                    <a:pt x="21" y="24"/>
                    <a:pt x="21" y="24"/>
                  </a:cubicBezTo>
                  <a:cubicBezTo>
                    <a:pt x="21" y="24"/>
                    <a:pt x="21" y="24"/>
                    <a:pt x="21" y="24"/>
                  </a:cubicBezTo>
                  <a:cubicBezTo>
                    <a:pt x="21" y="24"/>
                    <a:pt x="20" y="25"/>
                    <a:pt x="20" y="25"/>
                  </a:cubicBezTo>
                  <a:cubicBezTo>
                    <a:pt x="20" y="25"/>
                    <a:pt x="20" y="26"/>
                    <a:pt x="20" y="26"/>
                  </a:cubicBezTo>
                  <a:cubicBezTo>
                    <a:pt x="20" y="27"/>
                    <a:pt x="20" y="27"/>
                    <a:pt x="20" y="27"/>
                  </a:cubicBezTo>
                  <a:cubicBezTo>
                    <a:pt x="20" y="27"/>
                    <a:pt x="19" y="28"/>
                    <a:pt x="19" y="28"/>
                  </a:cubicBezTo>
                  <a:cubicBezTo>
                    <a:pt x="19" y="28"/>
                    <a:pt x="19" y="29"/>
                    <a:pt x="19" y="29"/>
                  </a:cubicBezTo>
                  <a:cubicBezTo>
                    <a:pt x="19" y="29"/>
                    <a:pt x="19" y="30"/>
                    <a:pt x="19" y="30"/>
                  </a:cubicBezTo>
                  <a:cubicBezTo>
                    <a:pt x="18" y="30"/>
                    <a:pt x="19" y="30"/>
                    <a:pt x="19" y="30"/>
                  </a:cubicBezTo>
                  <a:cubicBezTo>
                    <a:pt x="19" y="31"/>
                    <a:pt x="19" y="31"/>
                    <a:pt x="19" y="31"/>
                  </a:cubicBezTo>
                  <a:cubicBezTo>
                    <a:pt x="19" y="31"/>
                    <a:pt x="19" y="32"/>
                    <a:pt x="19" y="32"/>
                  </a:cubicBezTo>
                  <a:cubicBezTo>
                    <a:pt x="19" y="32"/>
                    <a:pt x="18" y="33"/>
                    <a:pt x="18" y="33"/>
                  </a:cubicBezTo>
                  <a:cubicBezTo>
                    <a:pt x="18" y="33"/>
                    <a:pt x="17" y="33"/>
                    <a:pt x="17" y="33"/>
                  </a:cubicBezTo>
                  <a:cubicBezTo>
                    <a:pt x="17" y="33"/>
                    <a:pt x="17" y="34"/>
                    <a:pt x="17" y="34"/>
                  </a:cubicBezTo>
                  <a:cubicBezTo>
                    <a:pt x="17" y="34"/>
                    <a:pt x="16" y="35"/>
                    <a:pt x="16" y="35"/>
                  </a:cubicBezTo>
                  <a:cubicBezTo>
                    <a:pt x="16" y="35"/>
                    <a:pt x="16" y="35"/>
                    <a:pt x="16" y="35"/>
                  </a:cubicBezTo>
                  <a:cubicBezTo>
                    <a:pt x="16" y="35"/>
                    <a:pt x="16" y="35"/>
                    <a:pt x="16" y="35"/>
                  </a:cubicBezTo>
                  <a:cubicBezTo>
                    <a:pt x="16" y="35"/>
                    <a:pt x="15" y="35"/>
                    <a:pt x="15" y="35"/>
                  </a:cubicBezTo>
                  <a:cubicBezTo>
                    <a:pt x="15" y="35"/>
                    <a:pt x="14" y="35"/>
                    <a:pt x="14" y="35"/>
                  </a:cubicBezTo>
                  <a:cubicBezTo>
                    <a:pt x="14" y="35"/>
                    <a:pt x="13" y="34"/>
                    <a:pt x="13" y="34"/>
                  </a:cubicBezTo>
                  <a:cubicBezTo>
                    <a:pt x="13" y="34"/>
                    <a:pt x="13" y="33"/>
                    <a:pt x="13" y="33"/>
                  </a:cubicBezTo>
                  <a:cubicBezTo>
                    <a:pt x="13" y="33"/>
                    <a:pt x="13" y="32"/>
                    <a:pt x="13" y="32"/>
                  </a:cubicBezTo>
                  <a:cubicBezTo>
                    <a:pt x="13" y="32"/>
                    <a:pt x="12" y="32"/>
                    <a:pt x="12" y="31"/>
                  </a:cubicBezTo>
                  <a:cubicBezTo>
                    <a:pt x="12" y="31"/>
                    <a:pt x="11" y="31"/>
                    <a:pt x="11" y="31"/>
                  </a:cubicBezTo>
                  <a:cubicBezTo>
                    <a:pt x="11" y="31"/>
                    <a:pt x="10" y="31"/>
                    <a:pt x="10" y="31"/>
                  </a:cubicBezTo>
                  <a:cubicBezTo>
                    <a:pt x="10" y="31"/>
                    <a:pt x="9" y="31"/>
                    <a:pt x="9" y="31"/>
                  </a:cubicBezTo>
                  <a:cubicBezTo>
                    <a:pt x="9" y="31"/>
                    <a:pt x="8" y="30"/>
                    <a:pt x="8" y="30"/>
                  </a:cubicBezTo>
                  <a:cubicBezTo>
                    <a:pt x="8" y="30"/>
                    <a:pt x="7" y="31"/>
                    <a:pt x="7" y="31"/>
                  </a:cubicBezTo>
                  <a:cubicBezTo>
                    <a:pt x="6" y="31"/>
                    <a:pt x="6" y="31"/>
                    <a:pt x="6" y="31"/>
                  </a:cubicBezTo>
                  <a:cubicBezTo>
                    <a:pt x="6" y="31"/>
                    <a:pt x="6" y="31"/>
                    <a:pt x="6" y="31"/>
                  </a:cubicBezTo>
                  <a:cubicBezTo>
                    <a:pt x="6" y="31"/>
                    <a:pt x="6" y="31"/>
                    <a:pt x="6" y="31"/>
                  </a:cubicBezTo>
                  <a:cubicBezTo>
                    <a:pt x="6" y="30"/>
                    <a:pt x="6" y="30"/>
                    <a:pt x="6" y="30"/>
                  </a:cubicBezTo>
                  <a:cubicBezTo>
                    <a:pt x="7" y="30"/>
                    <a:pt x="7" y="30"/>
                    <a:pt x="7" y="30"/>
                  </a:cubicBezTo>
                  <a:cubicBezTo>
                    <a:pt x="6" y="29"/>
                    <a:pt x="6" y="29"/>
                    <a:pt x="6" y="29"/>
                  </a:cubicBezTo>
                  <a:cubicBezTo>
                    <a:pt x="6" y="29"/>
                    <a:pt x="6" y="29"/>
                    <a:pt x="6" y="29"/>
                  </a:cubicBezTo>
                  <a:cubicBezTo>
                    <a:pt x="6" y="29"/>
                    <a:pt x="6" y="29"/>
                    <a:pt x="6" y="29"/>
                  </a:cubicBezTo>
                  <a:cubicBezTo>
                    <a:pt x="6" y="28"/>
                    <a:pt x="6" y="28"/>
                    <a:pt x="6" y="28"/>
                  </a:cubicBezTo>
                  <a:cubicBezTo>
                    <a:pt x="6" y="28"/>
                    <a:pt x="7" y="28"/>
                    <a:pt x="7" y="28"/>
                  </a:cubicBezTo>
                  <a:cubicBezTo>
                    <a:pt x="7" y="28"/>
                    <a:pt x="8" y="28"/>
                    <a:pt x="8" y="28"/>
                  </a:cubicBezTo>
                  <a:cubicBezTo>
                    <a:pt x="8" y="28"/>
                    <a:pt x="8" y="27"/>
                    <a:pt x="8" y="27"/>
                  </a:cubicBezTo>
                  <a:cubicBezTo>
                    <a:pt x="8" y="26"/>
                    <a:pt x="8" y="26"/>
                    <a:pt x="8" y="26"/>
                  </a:cubicBezTo>
                  <a:cubicBezTo>
                    <a:pt x="8" y="26"/>
                    <a:pt x="8" y="26"/>
                    <a:pt x="8" y="26"/>
                  </a:cubicBezTo>
                  <a:cubicBezTo>
                    <a:pt x="7" y="24"/>
                    <a:pt x="7" y="24"/>
                    <a:pt x="7" y="24"/>
                  </a:cubicBezTo>
                  <a:cubicBezTo>
                    <a:pt x="7" y="24"/>
                    <a:pt x="7" y="25"/>
                    <a:pt x="6" y="25"/>
                  </a:cubicBezTo>
                  <a:cubicBezTo>
                    <a:pt x="6" y="25"/>
                    <a:pt x="5" y="25"/>
                    <a:pt x="5" y="26"/>
                  </a:cubicBezTo>
                  <a:cubicBezTo>
                    <a:pt x="5" y="26"/>
                    <a:pt x="4" y="26"/>
                    <a:pt x="4" y="27"/>
                  </a:cubicBezTo>
                  <a:cubicBezTo>
                    <a:pt x="4" y="27"/>
                    <a:pt x="3" y="28"/>
                    <a:pt x="3" y="28"/>
                  </a:cubicBezTo>
                  <a:cubicBezTo>
                    <a:pt x="3" y="28"/>
                    <a:pt x="2" y="29"/>
                    <a:pt x="2" y="29"/>
                  </a:cubicBezTo>
                  <a:cubicBezTo>
                    <a:pt x="2" y="29"/>
                    <a:pt x="2" y="30"/>
                    <a:pt x="1" y="30"/>
                  </a:cubicBezTo>
                  <a:cubicBezTo>
                    <a:pt x="1" y="30"/>
                    <a:pt x="1" y="30"/>
                    <a:pt x="1" y="30"/>
                  </a:cubicBezTo>
                  <a:cubicBezTo>
                    <a:pt x="1" y="30"/>
                    <a:pt x="1" y="31"/>
                    <a:pt x="1" y="31"/>
                  </a:cubicBezTo>
                  <a:cubicBezTo>
                    <a:pt x="1" y="31"/>
                    <a:pt x="1" y="31"/>
                    <a:pt x="0" y="31"/>
                  </a:cubicBezTo>
                  <a:cubicBezTo>
                    <a:pt x="0" y="31"/>
                    <a:pt x="0" y="32"/>
                    <a:pt x="0" y="32"/>
                  </a:cubicBezTo>
                  <a:cubicBezTo>
                    <a:pt x="0" y="32"/>
                    <a:pt x="0" y="32"/>
                    <a:pt x="0" y="33"/>
                  </a:cubicBezTo>
                  <a:cubicBezTo>
                    <a:pt x="0" y="33"/>
                    <a:pt x="0" y="33"/>
                    <a:pt x="0" y="33"/>
                  </a:cubicBezTo>
                  <a:cubicBezTo>
                    <a:pt x="0" y="33"/>
                    <a:pt x="0" y="34"/>
                    <a:pt x="1" y="34"/>
                  </a:cubicBezTo>
                  <a:cubicBezTo>
                    <a:pt x="1" y="34"/>
                    <a:pt x="1" y="35"/>
                    <a:pt x="2" y="35"/>
                  </a:cubicBezTo>
                  <a:cubicBezTo>
                    <a:pt x="2" y="35"/>
                    <a:pt x="2" y="36"/>
                    <a:pt x="2" y="36"/>
                  </a:cubicBezTo>
                  <a:cubicBezTo>
                    <a:pt x="2" y="36"/>
                    <a:pt x="1" y="36"/>
                    <a:pt x="1" y="36"/>
                  </a:cubicBezTo>
                  <a:cubicBezTo>
                    <a:pt x="1" y="36"/>
                    <a:pt x="1" y="37"/>
                    <a:pt x="1" y="37"/>
                  </a:cubicBezTo>
                  <a:cubicBezTo>
                    <a:pt x="1" y="37"/>
                    <a:pt x="2" y="38"/>
                    <a:pt x="2" y="38"/>
                  </a:cubicBezTo>
                  <a:cubicBezTo>
                    <a:pt x="2" y="39"/>
                    <a:pt x="3" y="39"/>
                    <a:pt x="3" y="39"/>
                  </a:cubicBezTo>
                  <a:cubicBezTo>
                    <a:pt x="3" y="39"/>
                    <a:pt x="3" y="40"/>
                    <a:pt x="3" y="40"/>
                  </a:cubicBezTo>
                  <a:cubicBezTo>
                    <a:pt x="3" y="40"/>
                    <a:pt x="3" y="41"/>
                    <a:pt x="3" y="41"/>
                  </a:cubicBezTo>
                  <a:cubicBezTo>
                    <a:pt x="3" y="41"/>
                    <a:pt x="2" y="41"/>
                    <a:pt x="2" y="41"/>
                  </a:cubicBezTo>
                  <a:cubicBezTo>
                    <a:pt x="2" y="41"/>
                    <a:pt x="1" y="41"/>
                    <a:pt x="1" y="42"/>
                  </a:cubicBezTo>
                  <a:cubicBezTo>
                    <a:pt x="1" y="42"/>
                    <a:pt x="1" y="42"/>
                    <a:pt x="1" y="42"/>
                  </a:cubicBezTo>
                  <a:cubicBezTo>
                    <a:pt x="1" y="43"/>
                    <a:pt x="2" y="43"/>
                    <a:pt x="2" y="43"/>
                  </a:cubicBezTo>
                  <a:cubicBezTo>
                    <a:pt x="2" y="43"/>
                    <a:pt x="4" y="45"/>
                    <a:pt x="5" y="45"/>
                  </a:cubicBezTo>
                  <a:cubicBezTo>
                    <a:pt x="5" y="45"/>
                    <a:pt x="6" y="46"/>
                    <a:pt x="6" y="46"/>
                  </a:cubicBezTo>
                  <a:cubicBezTo>
                    <a:pt x="7" y="46"/>
                    <a:pt x="8" y="47"/>
                    <a:pt x="8" y="47"/>
                  </a:cubicBezTo>
                  <a:cubicBezTo>
                    <a:pt x="8" y="47"/>
                    <a:pt x="9" y="48"/>
                    <a:pt x="9" y="48"/>
                  </a:cubicBezTo>
                  <a:cubicBezTo>
                    <a:pt x="9" y="48"/>
                    <a:pt x="11" y="49"/>
                    <a:pt x="11" y="50"/>
                  </a:cubicBezTo>
                  <a:cubicBezTo>
                    <a:pt x="11" y="50"/>
                    <a:pt x="11" y="50"/>
                    <a:pt x="11" y="50"/>
                  </a:cubicBezTo>
                  <a:cubicBezTo>
                    <a:pt x="11" y="51"/>
                    <a:pt x="11" y="51"/>
                    <a:pt x="11" y="51"/>
                  </a:cubicBezTo>
                  <a:cubicBezTo>
                    <a:pt x="12" y="51"/>
                    <a:pt x="12" y="52"/>
                    <a:pt x="12" y="52"/>
                  </a:cubicBezTo>
                  <a:cubicBezTo>
                    <a:pt x="12" y="52"/>
                    <a:pt x="12" y="52"/>
                    <a:pt x="12" y="52"/>
                  </a:cubicBezTo>
                  <a:cubicBezTo>
                    <a:pt x="12" y="53"/>
                    <a:pt x="12" y="53"/>
                    <a:pt x="12" y="53"/>
                  </a:cubicBezTo>
                  <a:cubicBezTo>
                    <a:pt x="13" y="54"/>
                    <a:pt x="13" y="54"/>
                    <a:pt x="13" y="54"/>
                  </a:cubicBezTo>
                  <a:cubicBezTo>
                    <a:pt x="13" y="54"/>
                    <a:pt x="13" y="54"/>
                    <a:pt x="13" y="55"/>
                  </a:cubicBezTo>
                  <a:cubicBezTo>
                    <a:pt x="13" y="55"/>
                    <a:pt x="14" y="56"/>
                    <a:pt x="14" y="56"/>
                  </a:cubicBezTo>
                  <a:cubicBezTo>
                    <a:pt x="14" y="56"/>
                    <a:pt x="16" y="58"/>
                    <a:pt x="16" y="58"/>
                  </a:cubicBezTo>
                  <a:cubicBezTo>
                    <a:pt x="16" y="59"/>
                    <a:pt x="17" y="59"/>
                    <a:pt x="17" y="60"/>
                  </a:cubicBezTo>
                  <a:cubicBezTo>
                    <a:pt x="17" y="60"/>
                    <a:pt x="17" y="60"/>
                    <a:pt x="17" y="60"/>
                  </a:cubicBezTo>
                  <a:cubicBezTo>
                    <a:pt x="17" y="60"/>
                    <a:pt x="18" y="61"/>
                    <a:pt x="18" y="61"/>
                  </a:cubicBezTo>
                  <a:cubicBezTo>
                    <a:pt x="18" y="61"/>
                    <a:pt x="18" y="61"/>
                    <a:pt x="18" y="61"/>
                  </a:cubicBezTo>
                  <a:cubicBezTo>
                    <a:pt x="18" y="61"/>
                    <a:pt x="18" y="62"/>
                    <a:pt x="18" y="62"/>
                  </a:cubicBezTo>
                  <a:cubicBezTo>
                    <a:pt x="18" y="62"/>
                    <a:pt x="18" y="62"/>
                    <a:pt x="18" y="62"/>
                  </a:cubicBezTo>
                  <a:cubicBezTo>
                    <a:pt x="18" y="63"/>
                    <a:pt x="19" y="63"/>
                    <a:pt x="19" y="63"/>
                  </a:cubicBezTo>
                  <a:cubicBezTo>
                    <a:pt x="19" y="63"/>
                    <a:pt x="19" y="64"/>
                    <a:pt x="19" y="64"/>
                  </a:cubicBezTo>
                  <a:cubicBezTo>
                    <a:pt x="19" y="64"/>
                    <a:pt x="19" y="65"/>
                    <a:pt x="19" y="65"/>
                  </a:cubicBezTo>
                  <a:cubicBezTo>
                    <a:pt x="20" y="65"/>
                    <a:pt x="20" y="66"/>
                    <a:pt x="20" y="66"/>
                  </a:cubicBezTo>
                  <a:cubicBezTo>
                    <a:pt x="20" y="66"/>
                    <a:pt x="20" y="66"/>
                    <a:pt x="20" y="67"/>
                  </a:cubicBezTo>
                  <a:cubicBezTo>
                    <a:pt x="20" y="67"/>
                    <a:pt x="20" y="67"/>
                    <a:pt x="20" y="67"/>
                  </a:cubicBezTo>
                  <a:cubicBezTo>
                    <a:pt x="20" y="68"/>
                    <a:pt x="21" y="68"/>
                    <a:pt x="21" y="68"/>
                  </a:cubicBezTo>
                  <a:cubicBezTo>
                    <a:pt x="21" y="68"/>
                    <a:pt x="21" y="69"/>
                    <a:pt x="21" y="69"/>
                  </a:cubicBezTo>
                  <a:cubicBezTo>
                    <a:pt x="21" y="69"/>
                    <a:pt x="22" y="69"/>
                    <a:pt x="22" y="69"/>
                  </a:cubicBezTo>
                  <a:cubicBezTo>
                    <a:pt x="22" y="70"/>
                    <a:pt x="22" y="70"/>
                    <a:pt x="22" y="70"/>
                  </a:cubicBezTo>
                  <a:cubicBezTo>
                    <a:pt x="22" y="71"/>
                    <a:pt x="22" y="71"/>
                    <a:pt x="22" y="71"/>
                  </a:cubicBezTo>
                  <a:cubicBezTo>
                    <a:pt x="22" y="72"/>
                    <a:pt x="22" y="72"/>
                    <a:pt x="22" y="72"/>
                  </a:cubicBezTo>
                  <a:cubicBezTo>
                    <a:pt x="23" y="72"/>
                    <a:pt x="23" y="72"/>
                    <a:pt x="23" y="73"/>
                  </a:cubicBezTo>
                  <a:cubicBezTo>
                    <a:pt x="23" y="73"/>
                    <a:pt x="23" y="73"/>
                    <a:pt x="23" y="74"/>
                  </a:cubicBezTo>
                  <a:cubicBezTo>
                    <a:pt x="23" y="74"/>
                    <a:pt x="23" y="74"/>
                    <a:pt x="24" y="74"/>
                  </a:cubicBezTo>
                  <a:cubicBezTo>
                    <a:pt x="24" y="75"/>
                    <a:pt x="24" y="75"/>
                    <a:pt x="24" y="75"/>
                  </a:cubicBezTo>
                  <a:cubicBezTo>
                    <a:pt x="24" y="76"/>
                    <a:pt x="25" y="76"/>
                    <a:pt x="25" y="76"/>
                  </a:cubicBezTo>
                  <a:cubicBezTo>
                    <a:pt x="25" y="76"/>
                    <a:pt x="26" y="78"/>
                    <a:pt x="26" y="78"/>
                  </a:cubicBezTo>
                  <a:cubicBezTo>
                    <a:pt x="26" y="79"/>
                    <a:pt x="26" y="80"/>
                    <a:pt x="26" y="80"/>
                  </a:cubicBezTo>
                  <a:cubicBezTo>
                    <a:pt x="26" y="80"/>
                    <a:pt x="26" y="81"/>
                    <a:pt x="27" y="81"/>
                  </a:cubicBezTo>
                  <a:cubicBezTo>
                    <a:pt x="27" y="81"/>
                    <a:pt x="28" y="81"/>
                    <a:pt x="28" y="82"/>
                  </a:cubicBezTo>
                  <a:cubicBezTo>
                    <a:pt x="28" y="82"/>
                    <a:pt x="29" y="83"/>
                    <a:pt x="29" y="83"/>
                  </a:cubicBezTo>
                  <a:cubicBezTo>
                    <a:pt x="29" y="83"/>
                    <a:pt x="29" y="84"/>
                    <a:pt x="29" y="84"/>
                  </a:cubicBezTo>
                  <a:cubicBezTo>
                    <a:pt x="29" y="84"/>
                    <a:pt x="29" y="86"/>
                    <a:pt x="29" y="86"/>
                  </a:cubicBezTo>
                  <a:cubicBezTo>
                    <a:pt x="29" y="86"/>
                    <a:pt x="30" y="87"/>
                    <a:pt x="31" y="87"/>
                  </a:cubicBezTo>
                  <a:cubicBezTo>
                    <a:pt x="31" y="87"/>
                    <a:pt x="31" y="88"/>
                    <a:pt x="32" y="88"/>
                  </a:cubicBezTo>
                  <a:cubicBezTo>
                    <a:pt x="32" y="88"/>
                    <a:pt x="32" y="89"/>
                    <a:pt x="32" y="89"/>
                  </a:cubicBezTo>
                  <a:cubicBezTo>
                    <a:pt x="32" y="89"/>
                    <a:pt x="32" y="89"/>
                    <a:pt x="32" y="89"/>
                  </a:cubicBezTo>
                  <a:cubicBezTo>
                    <a:pt x="32" y="90"/>
                    <a:pt x="33" y="90"/>
                    <a:pt x="33" y="90"/>
                  </a:cubicBezTo>
                  <a:cubicBezTo>
                    <a:pt x="33" y="90"/>
                    <a:pt x="33" y="91"/>
                    <a:pt x="33" y="91"/>
                  </a:cubicBezTo>
                  <a:cubicBezTo>
                    <a:pt x="33" y="91"/>
                    <a:pt x="33" y="91"/>
                    <a:pt x="34" y="91"/>
                  </a:cubicBezTo>
                  <a:cubicBezTo>
                    <a:pt x="34" y="91"/>
                    <a:pt x="34" y="92"/>
                    <a:pt x="34" y="92"/>
                  </a:cubicBezTo>
                  <a:cubicBezTo>
                    <a:pt x="34" y="92"/>
                    <a:pt x="34" y="93"/>
                    <a:pt x="34" y="93"/>
                  </a:cubicBezTo>
                  <a:cubicBezTo>
                    <a:pt x="34" y="93"/>
                    <a:pt x="35" y="94"/>
                    <a:pt x="35" y="94"/>
                  </a:cubicBezTo>
                  <a:cubicBezTo>
                    <a:pt x="35" y="94"/>
                    <a:pt x="35" y="94"/>
                    <a:pt x="35" y="95"/>
                  </a:cubicBezTo>
                  <a:cubicBezTo>
                    <a:pt x="36" y="95"/>
                    <a:pt x="36" y="95"/>
                    <a:pt x="36" y="95"/>
                  </a:cubicBezTo>
                  <a:cubicBezTo>
                    <a:pt x="36" y="96"/>
                    <a:pt x="36" y="96"/>
                    <a:pt x="36" y="96"/>
                  </a:cubicBezTo>
                  <a:cubicBezTo>
                    <a:pt x="36" y="96"/>
                    <a:pt x="36" y="97"/>
                    <a:pt x="36" y="97"/>
                  </a:cubicBezTo>
                  <a:cubicBezTo>
                    <a:pt x="36" y="97"/>
                    <a:pt x="36" y="97"/>
                    <a:pt x="36" y="98"/>
                  </a:cubicBezTo>
                  <a:cubicBezTo>
                    <a:pt x="36" y="98"/>
                    <a:pt x="36" y="98"/>
                    <a:pt x="36" y="98"/>
                  </a:cubicBezTo>
                  <a:cubicBezTo>
                    <a:pt x="35" y="98"/>
                    <a:pt x="35" y="98"/>
                    <a:pt x="35" y="98"/>
                  </a:cubicBezTo>
                  <a:cubicBezTo>
                    <a:pt x="35" y="98"/>
                    <a:pt x="35" y="99"/>
                    <a:pt x="35" y="99"/>
                  </a:cubicBezTo>
                  <a:cubicBezTo>
                    <a:pt x="35" y="99"/>
                    <a:pt x="35" y="100"/>
                    <a:pt x="35" y="100"/>
                  </a:cubicBezTo>
                  <a:cubicBezTo>
                    <a:pt x="35" y="100"/>
                    <a:pt x="36" y="100"/>
                    <a:pt x="36" y="100"/>
                  </a:cubicBezTo>
                  <a:cubicBezTo>
                    <a:pt x="36" y="100"/>
                    <a:pt x="36" y="101"/>
                    <a:pt x="36" y="101"/>
                  </a:cubicBezTo>
                  <a:cubicBezTo>
                    <a:pt x="36" y="101"/>
                    <a:pt x="36" y="101"/>
                    <a:pt x="36" y="101"/>
                  </a:cubicBezTo>
                  <a:cubicBezTo>
                    <a:pt x="36" y="101"/>
                    <a:pt x="36" y="102"/>
                    <a:pt x="36" y="102"/>
                  </a:cubicBezTo>
                  <a:cubicBezTo>
                    <a:pt x="37" y="102"/>
                    <a:pt x="37" y="102"/>
                    <a:pt x="37" y="103"/>
                  </a:cubicBezTo>
                  <a:cubicBezTo>
                    <a:pt x="37" y="103"/>
                    <a:pt x="38" y="103"/>
                    <a:pt x="38" y="104"/>
                  </a:cubicBezTo>
                  <a:cubicBezTo>
                    <a:pt x="38" y="104"/>
                    <a:pt x="38" y="104"/>
                    <a:pt x="38" y="105"/>
                  </a:cubicBezTo>
                  <a:cubicBezTo>
                    <a:pt x="38" y="105"/>
                    <a:pt x="39" y="105"/>
                    <a:pt x="39" y="105"/>
                  </a:cubicBezTo>
                  <a:cubicBezTo>
                    <a:pt x="39" y="105"/>
                    <a:pt x="40" y="106"/>
                    <a:pt x="41" y="106"/>
                  </a:cubicBezTo>
                  <a:cubicBezTo>
                    <a:pt x="41" y="107"/>
                    <a:pt x="41" y="107"/>
                    <a:pt x="41" y="107"/>
                  </a:cubicBezTo>
                  <a:cubicBezTo>
                    <a:pt x="41" y="107"/>
                    <a:pt x="42" y="108"/>
                    <a:pt x="42" y="108"/>
                  </a:cubicBezTo>
                  <a:cubicBezTo>
                    <a:pt x="42" y="108"/>
                    <a:pt x="42" y="108"/>
                    <a:pt x="42" y="108"/>
                  </a:cubicBezTo>
                  <a:cubicBezTo>
                    <a:pt x="42" y="108"/>
                    <a:pt x="43" y="109"/>
                    <a:pt x="43" y="109"/>
                  </a:cubicBezTo>
                  <a:cubicBezTo>
                    <a:pt x="43" y="109"/>
                    <a:pt x="43" y="110"/>
                    <a:pt x="44" y="110"/>
                  </a:cubicBezTo>
                  <a:cubicBezTo>
                    <a:pt x="44" y="110"/>
                    <a:pt x="46" y="111"/>
                    <a:pt x="46" y="112"/>
                  </a:cubicBezTo>
                  <a:cubicBezTo>
                    <a:pt x="47" y="112"/>
                    <a:pt x="48" y="112"/>
                    <a:pt x="48" y="112"/>
                  </a:cubicBezTo>
                  <a:cubicBezTo>
                    <a:pt x="48" y="112"/>
                    <a:pt x="48" y="113"/>
                    <a:pt x="49" y="113"/>
                  </a:cubicBezTo>
                  <a:cubicBezTo>
                    <a:pt x="49" y="113"/>
                    <a:pt x="49" y="113"/>
                    <a:pt x="50" y="114"/>
                  </a:cubicBezTo>
                  <a:cubicBezTo>
                    <a:pt x="50" y="114"/>
                    <a:pt x="51" y="114"/>
                    <a:pt x="51" y="114"/>
                  </a:cubicBezTo>
                  <a:cubicBezTo>
                    <a:pt x="51" y="115"/>
                    <a:pt x="52" y="115"/>
                    <a:pt x="52" y="115"/>
                  </a:cubicBezTo>
                  <a:cubicBezTo>
                    <a:pt x="53" y="116"/>
                    <a:pt x="53" y="116"/>
                    <a:pt x="54" y="116"/>
                  </a:cubicBezTo>
                  <a:cubicBezTo>
                    <a:pt x="54" y="116"/>
                    <a:pt x="55" y="117"/>
                    <a:pt x="56" y="117"/>
                  </a:cubicBezTo>
                  <a:cubicBezTo>
                    <a:pt x="57" y="117"/>
                    <a:pt x="57" y="117"/>
                    <a:pt x="58" y="118"/>
                  </a:cubicBezTo>
                  <a:cubicBezTo>
                    <a:pt x="58" y="118"/>
                    <a:pt x="59" y="118"/>
                    <a:pt x="59" y="118"/>
                  </a:cubicBezTo>
                  <a:cubicBezTo>
                    <a:pt x="60" y="119"/>
                    <a:pt x="60" y="119"/>
                    <a:pt x="60" y="119"/>
                  </a:cubicBezTo>
                  <a:cubicBezTo>
                    <a:pt x="61" y="119"/>
                    <a:pt x="61" y="119"/>
                    <a:pt x="62" y="119"/>
                  </a:cubicBezTo>
                  <a:cubicBezTo>
                    <a:pt x="62" y="120"/>
                    <a:pt x="62" y="120"/>
                    <a:pt x="63" y="120"/>
                  </a:cubicBezTo>
                  <a:cubicBezTo>
                    <a:pt x="63" y="120"/>
                    <a:pt x="64" y="121"/>
                    <a:pt x="64" y="121"/>
                  </a:cubicBezTo>
                  <a:cubicBezTo>
                    <a:pt x="65" y="121"/>
                    <a:pt x="65" y="122"/>
                    <a:pt x="65" y="122"/>
                  </a:cubicBezTo>
                  <a:cubicBezTo>
                    <a:pt x="66" y="122"/>
                    <a:pt x="66" y="122"/>
                    <a:pt x="66" y="123"/>
                  </a:cubicBezTo>
                  <a:cubicBezTo>
                    <a:pt x="67" y="123"/>
                    <a:pt x="67" y="123"/>
                    <a:pt x="68" y="124"/>
                  </a:cubicBezTo>
                  <a:cubicBezTo>
                    <a:pt x="69" y="124"/>
                    <a:pt x="69" y="124"/>
                    <a:pt x="69" y="124"/>
                  </a:cubicBezTo>
                  <a:cubicBezTo>
                    <a:pt x="70" y="124"/>
                    <a:pt x="70" y="125"/>
                    <a:pt x="70" y="125"/>
                  </a:cubicBezTo>
                  <a:cubicBezTo>
                    <a:pt x="70" y="126"/>
                    <a:pt x="70" y="126"/>
                    <a:pt x="70" y="126"/>
                  </a:cubicBezTo>
                  <a:cubicBezTo>
                    <a:pt x="70" y="127"/>
                    <a:pt x="70" y="127"/>
                    <a:pt x="70" y="127"/>
                  </a:cubicBezTo>
                  <a:cubicBezTo>
                    <a:pt x="71" y="127"/>
                    <a:pt x="71" y="128"/>
                    <a:pt x="72" y="128"/>
                  </a:cubicBezTo>
                  <a:cubicBezTo>
                    <a:pt x="72" y="128"/>
                    <a:pt x="73" y="128"/>
                    <a:pt x="73" y="129"/>
                  </a:cubicBezTo>
                  <a:cubicBezTo>
                    <a:pt x="73" y="129"/>
                    <a:pt x="74" y="129"/>
                    <a:pt x="74" y="130"/>
                  </a:cubicBezTo>
                  <a:cubicBezTo>
                    <a:pt x="74" y="130"/>
                    <a:pt x="75" y="131"/>
                    <a:pt x="76" y="131"/>
                  </a:cubicBezTo>
                  <a:cubicBezTo>
                    <a:pt x="76" y="131"/>
                    <a:pt x="76" y="131"/>
                    <a:pt x="77" y="131"/>
                  </a:cubicBezTo>
                  <a:cubicBezTo>
                    <a:pt x="77" y="131"/>
                    <a:pt x="77" y="132"/>
                    <a:pt x="77" y="132"/>
                  </a:cubicBezTo>
                  <a:cubicBezTo>
                    <a:pt x="77" y="131"/>
                    <a:pt x="77" y="131"/>
                    <a:pt x="77" y="131"/>
                  </a:cubicBezTo>
                  <a:cubicBezTo>
                    <a:pt x="79" y="131"/>
                    <a:pt x="79" y="131"/>
                    <a:pt x="79" y="131"/>
                  </a:cubicBezTo>
                  <a:cubicBezTo>
                    <a:pt x="81" y="130"/>
                    <a:pt x="81" y="130"/>
                    <a:pt x="81" y="130"/>
                  </a:cubicBezTo>
                  <a:cubicBezTo>
                    <a:pt x="81" y="130"/>
                    <a:pt x="81" y="129"/>
                    <a:pt x="81" y="129"/>
                  </a:cubicBezTo>
                  <a:cubicBezTo>
                    <a:pt x="81" y="129"/>
                    <a:pt x="81" y="128"/>
                    <a:pt x="81" y="128"/>
                  </a:cubicBezTo>
                  <a:cubicBezTo>
                    <a:pt x="81" y="128"/>
                    <a:pt x="81" y="128"/>
                    <a:pt x="81" y="128"/>
                  </a:cubicBezTo>
                  <a:cubicBezTo>
                    <a:pt x="81" y="128"/>
                    <a:pt x="81" y="126"/>
                    <a:pt x="81" y="126"/>
                  </a:cubicBezTo>
                  <a:cubicBezTo>
                    <a:pt x="82" y="126"/>
                    <a:pt x="82" y="126"/>
                    <a:pt x="82" y="126"/>
                  </a:cubicBezTo>
                  <a:cubicBezTo>
                    <a:pt x="82" y="126"/>
                    <a:pt x="82" y="126"/>
                    <a:pt x="82" y="126"/>
                  </a:cubicBezTo>
                  <a:cubicBezTo>
                    <a:pt x="83" y="126"/>
                    <a:pt x="83" y="125"/>
                    <a:pt x="83" y="125"/>
                  </a:cubicBezTo>
                  <a:cubicBezTo>
                    <a:pt x="83" y="125"/>
                    <a:pt x="83" y="125"/>
                    <a:pt x="83" y="125"/>
                  </a:cubicBezTo>
                  <a:cubicBezTo>
                    <a:pt x="83" y="125"/>
                    <a:pt x="84" y="124"/>
                    <a:pt x="83" y="12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98" name="Freeform 684">
              <a:extLst>
                <a:ext uri="{FF2B5EF4-FFF2-40B4-BE49-F238E27FC236}">
                  <a16:creationId xmlns:a16="http://schemas.microsoft.com/office/drawing/2014/main" id="{469DE9F2-8B8D-40C1-B99D-946200ED2BF0}"/>
                </a:ext>
              </a:extLst>
            </p:cNvPr>
            <p:cNvSpPr>
              <a:spLocks/>
            </p:cNvSpPr>
            <p:nvPr/>
          </p:nvSpPr>
          <p:spPr bwMode="auto">
            <a:xfrm>
              <a:off x="4009077" y="5000173"/>
              <a:ext cx="281812" cy="238745"/>
            </a:xfrm>
            <a:custGeom>
              <a:avLst/>
              <a:gdLst>
                <a:gd name="T0" fmla="*/ 58 w 60"/>
                <a:gd name="T1" fmla="*/ 44 h 63"/>
                <a:gd name="T2" fmla="*/ 60 w 60"/>
                <a:gd name="T3" fmla="*/ 38 h 63"/>
                <a:gd name="T4" fmla="*/ 59 w 60"/>
                <a:gd name="T5" fmla="*/ 36 h 63"/>
                <a:gd name="T6" fmla="*/ 54 w 60"/>
                <a:gd name="T7" fmla="*/ 35 h 63"/>
                <a:gd name="T8" fmla="*/ 51 w 60"/>
                <a:gd name="T9" fmla="*/ 33 h 63"/>
                <a:gd name="T10" fmla="*/ 50 w 60"/>
                <a:gd name="T11" fmla="*/ 29 h 63"/>
                <a:gd name="T12" fmla="*/ 50 w 60"/>
                <a:gd name="T13" fmla="*/ 27 h 63"/>
                <a:gd name="T14" fmla="*/ 50 w 60"/>
                <a:gd name="T15" fmla="*/ 25 h 63"/>
                <a:gd name="T16" fmla="*/ 48 w 60"/>
                <a:gd name="T17" fmla="*/ 22 h 63"/>
                <a:gd name="T18" fmla="*/ 45 w 60"/>
                <a:gd name="T19" fmla="*/ 21 h 63"/>
                <a:gd name="T20" fmla="*/ 42 w 60"/>
                <a:gd name="T21" fmla="*/ 22 h 63"/>
                <a:gd name="T22" fmla="*/ 37 w 60"/>
                <a:gd name="T23" fmla="*/ 22 h 63"/>
                <a:gd name="T24" fmla="*/ 36 w 60"/>
                <a:gd name="T25" fmla="*/ 21 h 63"/>
                <a:gd name="T26" fmla="*/ 33 w 60"/>
                <a:gd name="T27" fmla="*/ 20 h 63"/>
                <a:gd name="T28" fmla="*/ 33 w 60"/>
                <a:gd name="T29" fmla="*/ 19 h 63"/>
                <a:gd name="T30" fmla="*/ 34 w 60"/>
                <a:gd name="T31" fmla="*/ 17 h 63"/>
                <a:gd name="T32" fmla="*/ 34 w 60"/>
                <a:gd name="T33" fmla="*/ 15 h 63"/>
                <a:gd name="T34" fmla="*/ 35 w 60"/>
                <a:gd name="T35" fmla="*/ 12 h 63"/>
                <a:gd name="T36" fmla="*/ 34 w 60"/>
                <a:gd name="T37" fmla="*/ 11 h 63"/>
                <a:gd name="T38" fmla="*/ 33 w 60"/>
                <a:gd name="T39" fmla="*/ 10 h 63"/>
                <a:gd name="T40" fmla="*/ 32 w 60"/>
                <a:gd name="T41" fmla="*/ 6 h 63"/>
                <a:gd name="T42" fmla="*/ 32 w 60"/>
                <a:gd name="T43" fmla="*/ 4 h 63"/>
                <a:gd name="T44" fmla="*/ 19 w 60"/>
                <a:gd name="T45" fmla="*/ 0 h 63"/>
                <a:gd name="T46" fmla="*/ 3 w 60"/>
                <a:gd name="T47" fmla="*/ 9 h 63"/>
                <a:gd name="T48" fmla="*/ 3 w 60"/>
                <a:gd name="T49" fmla="*/ 24 h 63"/>
                <a:gd name="T50" fmla="*/ 5 w 60"/>
                <a:gd name="T51" fmla="*/ 28 h 63"/>
                <a:gd name="T52" fmla="*/ 9 w 60"/>
                <a:gd name="T53" fmla="*/ 31 h 63"/>
                <a:gd name="T54" fmla="*/ 12 w 60"/>
                <a:gd name="T55" fmla="*/ 34 h 63"/>
                <a:gd name="T56" fmla="*/ 23 w 60"/>
                <a:gd name="T57" fmla="*/ 38 h 63"/>
                <a:gd name="T58" fmla="*/ 30 w 60"/>
                <a:gd name="T59" fmla="*/ 42 h 63"/>
                <a:gd name="T60" fmla="*/ 34 w 60"/>
                <a:gd name="T61" fmla="*/ 44 h 63"/>
                <a:gd name="T62" fmla="*/ 35 w 60"/>
                <a:gd name="T63" fmla="*/ 49 h 63"/>
                <a:gd name="T64" fmla="*/ 34 w 60"/>
                <a:gd name="T65" fmla="*/ 51 h 63"/>
                <a:gd name="T66" fmla="*/ 32 w 60"/>
                <a:gd name="T67" fmla="*/ 53 h 63"/>
                <a:gd name="T68" fmla="*/ 32 w 60"/>
                <a:gd name="T69" fmla="*/ 56 h 63"/>
                <a:gd name="T70" fmla="*/ 31 w 60"/>
                <a:gd name="T71" fmla="*/ 57 h 63"/>
                <a:gd name="T72" fmla="*/ 30 w 60"/>
                <a:gd name="T73" fmla="*/ 58 h 63"/>
                <a:gd name="T74" fmla="*/ 29 w 60"/>
                <a:gd name="T75" fmla="*/ 60 h 63"/>
                <a:gd name="T76" fmla="*/ 29 w 60"/>
                <a:gd name="T77" fmla="*/ 61 h 63"/>
                <a:gd name="T78" fmla="*/ 40 w 60"/>
                <a:gd name="T79" fmla="*/ 63 h 63"/>
                <a:gd name="T80" fmla="*/ 42 w 60"/>
                <a:gd name="T81" fmla="*/ 63 h 63"/>
                <a:gd name="T82" fmla="*/ 44 w 60"/>
                <a:gd name="T83" fmla="*/ 63 h 63"/>
                <a:gd name="T84" fmla="*/ 48 w 60"/>
                <a:gd name="T85" fmla="*/ 62 h 63"/>
                <a:gd name="T86" fmla="*/ 50 w 60"/>
                <a:gd name="T87" fmla="*/ 61 h 63"/>
                <a:gd name="T88" fmla="*/ 51 w 60"/>
                <a:gd name="T89" fmla="*/ 59 h 63"/>
                <a:gd name="T90" fmla="*/ 54 w 60"/>
                <a:gd name="T91" fmla="*/ 58 h 63"/>
                <a:gd name="T92" fmla="*/ 55 w 60"/>
                <a:gd name="T93" fmla="*/ 56 h 63"/>
                <a:gd name="T94" fmla="*/ 57 w 60"/>
                <a:gd name="T95" fmla="*/ 52 h 63"/>
                <a:gd name="T96" fmla="*/ 57 w 60"/>
                <a:gd name="T97" fmla="*/ 50 h 63"/>
                <a:gd name="T98" fmla="*/ 57 w 60"/>
                <a:gd name="T99" fmla="*/ 48 h 63"/>
                <a:gd name="T100" fmla="*/ 58 w 60"/>
                <a:gd name="T101"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63">
                  <a:moveTo>
                    <a:pt x="58" y="46"/>
                  </a:moveTo>
                  <a:cubicBezTo>
                    <a:pt x="58" y="46"/>
                    <a:pt x="58" y="45"/>
                    <a:pt x="58" y="45"/>
                  </a:cubicBezTo>
                  <a:cubicBezTo>
                    <a:pt x="58" y="45"/>
                    <a:pt x="58" y="44"/>
                    <a:pt x="58" y="44"/>
                  </a:cubicBezTo>
                  <a:cubicBezTo>
                    <a:pt x="58" y="44"/>
                    <a:pt x="58" y="43"/>
                    <a:pt x="58" y="43"/>
                  </a:cubicBezTo>
                  <a:cubicBezTo>
                    <a:pt x="58" y="43"/>
                    <a:pt x="59" y="40"/>
                    <a:pt x="59" y="39"/>
                  </a:cubicBezTo>
                  <a:cubicBezTo>
                    <a:pt x="59" y="39"/>
                    <a:pt x="60" y="38"/>
                    <a:pt x="60" y="38"/>
                  </a:cubicBezTo>
                  <a:cubicBezTo>
                    <a:pt x="60" y="38"/>
                    <a:pt x="59" y="38"/>
                    <a:pt x="59" y="37"/>
                  </a:cubicBezTo>
                  <a:cubicBezTo>
                    <a:pt x="59" y="37"/>
                    <a:pt x="59" y="37"/>
                    <a:pt x="59" y="37"/>
                  </a:cubicBezTo>
                  <a:cubicBezTo>
                    <a:pt x="59" y="37"/>
                    <a:pt x="59" y="36"/>
                    <a:pt x="59" y="36"/>
                  </a:cubicBezTo>
                  <a:cubicBezTo>
                    <a:pt x="59" y="36"/>
                    <a:pt x="59" y="36"/>
                    <a:pt x="59" y="36"/>
                  </a:cubicBezTo>
                  <a:cubicBezTo>
                    <a:pt x="59" y="36"/>
                    <a:pt x="57" y="34"/>
                    <a:pt x="57" y="34"/>
                  </a:cubicBezTo>
                  <a:cubicBezTo>
                    <a:pt x="54" y="35"/>
                    <a:pt x="54" y="35"/>
                    <a:pt x="54" y="35"/>
                  </a:cubicBezTo>
                  <a:cubicBezTo>
                    <a:pt x="51" y="35"/>
                    <a:pt x="51" y="35"/>
                    <a:pt x="51" y="35"/>
                  </a:cubicBezTo>
                  <a:cubicBezTo>
                    <a:pt x="51" y="35"/>
                    <a:pt x="51" y="34"/>
                    <a:pt x="51" y="34"/>
                  </a:cubicBezTo>
                  <a:cubicBezTo>
                    <a:pt x="51" y="34"/>
                    <a:pt x="51" y="33"/>
                    <a:pt x="51" y="33"/>
                  </a:cubicBezTo>
                  <a:cubicBezTo>
                    <a:pt x="51" y="33"/>
                    <a:pt x="51" y="33"/>
                    <a:pt x="51" y="33"/>
                  </a:cubicBezTo>
                  <a:cubicBezTo>
                    <a:pt x="51" y="29"/>
                    <a:pt x="51" y="29"/>
                    <a:pt x="51" y="29"/>
                  </a:cubicBezTo>
                  <a:cubicBezTo>
                    <a:pt x="51" y="29"/>
                    <a:pt x="50" y="29"/>
                    <a:pt x="50" y="29"/>
                  </a:cubicBezTo>
                  <a:cubicBezTo>
                    <a:pt x="50" y="29"/>
                    <a:pt x="50" y="29"/>
                    <a:pt x="50" y="29"/>
                  </a:cubicBezTo>
                  <a:cubicBezTo>
                    <a:pt x="50" y="27"/>
                    <a:pt x="50" y="27"/>
                    <a:pt x="50" y="27"/>
                  </a:cubicBezTo>
                  <a:cubicBezTo>
                    <a:pt x="50" y="27"/>
                    <a:pt x="50" y="27"/>
                    <a:pt x="50" y="27"/>
                  </a:cubicBezTo>
                  <a:cubicBezTo>
                    <a:pt x="50" y="27"/>
                    <a:pt x="50" y="26"/>
                    <a:pt x="50" y="26"/>
                  </a:cubicBezTo>
                  <a:cubicBezTo>
                    <a:pt x="50" y="26"/>
                    <a:pt x="50" y="26"/>
                    <a:pt x="50" y="26"/>
                  </a:cubicBezTo>
                  <a:cubicBezTo>
                    <a:pt x="50" y="26"/>
                    <a:pt x="50" y="25"/>
                    <a:pt x="50" y="25"/>
                  </a:cubicBezTo>
                  <a:cubicBezTo>
                    <a:pt x="49" y="24"/>
                    <a:pt x="49" y="24"/>
                    <a:pt x="49" y="24"/>
                  </a:cubicBezTo>
                  <a:cubicBezTo>
                    <a:pt x="49" y="23"/>
                    <a:pt x="49" y="23"/>
                    <a:pt x="49" y="23"/>
                  </a:cubicBezTo>
                  <a:cubicBezTo>
                    <a:pt x="48" y="22"/>
                    <a:pt x="48" y="22"/>
                    <a:pt x="48" y="22"/>
                  </a:cubicBezTo>
                  <a:cubicBezTo>
                    <a:pt x="46" y="22"/>
                    <a:pt x="46" y="22"/>
                    <a:pt x="46" y="22"/>
                  </a:cubicBezTo>
                  <a:cubicBezTo>
                    <a:pt x="45" y="22"/>
                    <a:pt x="45" y="22"/>
                    <a:pt x="45" y="22"/>
                  </a:cubicBezTo>
                  <a:cubicBezTo>
                    <a:pt x="45" y="21"/>
                    <a:pt x="45" y="21"/>
                    <a:pt x="45" y="21"/>
                  </a:cubicBezTo>
                  <a:cubicBezTo>
                    <a:pt x="44" y="21"/>
                    <a:pt x="44" y="21"/>
                    <a:pt x="44" y="21"/>
                  </a:cubicBezTo>
                  <a:cubicBezTo>
                    <a:pt x="43" y="22"/>
                    <a:pt x="43" y="22"/>
                    <a:pt x="43" y="22"/>
                  </a:cubicBezTo>
                  <a:cubicBezTo>
                    <a:pt x="43" y="22"/>
                    <a:pt x="42" y="22"/>
                    <a:pt x="42" y="22"/>
                  </a:cubicBezTo>
                  <a:cubicBezTo>
                    <a:pt x="42" y="22"/>
                    <a:pt x="42" y="22"/>
                    <a:pt x="42" y="22"/>
                  </a:cubicBezTo>
                  <a:cubicBezTo>
                    <a:pt x="40" y="22"/>
                    <a:pt x="40" y="22"/>
                    <a:pt x="40" y="22"/>
                  </a:cubicBezTo>
                  <a:cubicBezTo>
                    <a:pt x="37" y="22"/>
                    <a:pt x="37" y="22"/>
                    <a:pt x="37" y="22"/>
                  </a:cubicBezTo>
                  <a:cubicBezTo>
                    <a:pt x="36" y="22"/>
                    <a:pt x="36" y="22"/>
                    <a:pt x="36" y="22"/>
                  </a:cubicBezTo>
                  <a:cubicBezTo>
                    <a:pt x="36" y="21"/>
                    <a:pt x="36" y="21"/>
                    <a:pt x="36" y="21"/>
                  </a:cubicBezTo>
                  <a:cubicBezTo>
                    <a:pt x="36" y="21"/>
                    <a:pt x="36" y="21"/>
                    <a:pt x="36" y="21"/>
                  </a:cubicBezTo>
                  <a:cubicBezTo>
                    <a:pt x="35" y="21"/>
                    <a:pt x="35" y="21"/>
                    <a:pt x="35" y="21"/>
                  </a:cubicBezTo>
                  <a:cubicBezTo>
                    <a:pt x="34" y="21"/>
                    <a:pt x="34" y="21"/>
                    <a:pt x="34" y="21"/>
                  </a:cubicBezTo>
                  <a:cubicBezTo>
                    <a:pt x="34" y="21"/>
                    <a:pt x="33" y="20"/>
                    <a:pt x="33" y="20"/>
                  </a:cubicBezTo>
                  <a:cubicBezTo>
                    <a:pt x="33" y="20"/>
                    <a:pt x="34" y="20"/>
                    <a:pt x="34" y="19"/>
                  </a:cubicBezTo>
                  <a:cubicBezTo>
                    <a:pt x="34" y="19"/>
                    <a:pt x="34" y="19"/>
                    <a:pt x="34" y="19"/>
                  </a:cubicBezTo>
                  <a:cubicBezTo>
                    <a:pt x="34" y="19"/>
                    <a:pt x="33" y="19"/>
                    <a:pt x="33" y="19"/>
                  </a:cubicBezTo>
                  <a:cubicBezTo>
                    <a:pt x="33" y="19"/>
                    <a:pt x="34" y="19"/>
                    <a:pt x="34" y="18"/>
                  </a:cubicBezTo>
                  <a:cubicBezTo>
                    <a:pt x="34" y="18"/>
                    <a:pt x="34" y="18"/>
                    <a:pt x="34" y="18"/>
                  </a:cubicBezTo>
                  <a:cubicBezTo>
                    <a:pt x="34" y="17"/>
                    <a:pt x="34" y="17"/>
                    <a:pt x="34" y="17"/>
                  </a:cubicBezTo>
                  <a:cubicBezTo>
                    <a:pt x="34" y="17"/>
                    <a:pt x="34" y="17"/>
                    <a:pt x="34" y="16"/>
                  </a:cubicBezTo>
                  <a:cubicBezTo>
                    <a:pt x="33" y="16"/>
                    <a:pt x="34" y="16"/>
                    <a:pt x="34" y="16"/>
                  </a:cubicBezTo>
                  <a:cubicBezTo>
                    <a:pt x="34" y="16"/>
                    <a:pt x="34" y="15"/>
                    <a:pt x="34" y="15"/>
                  </a:cubicBezTo>
                  <a:cubicBezTo>
                    <a:pt x="34" y="15"/>
                    <a:pt x="34" y="15"/>
                    <a:pt x="34" y="15"/>
                  </a:cubicBezTo>
                  <a:cubicBezTo>
                    <a:pt x="34" y="15"/>
                    <a:pt x="34" y="14"/>
                    <a:pt x="34" y="14"/>
                  </a:cubicBezTo>
                  <a:cubicBezTo>
                    <a:pt x="34" y="14"/>
                    <a:pt x="35" y="12"/>
                    <a:pt x="35" y="12"/>
                  </a:cubicBezTo>
                  <a:cubicBezTo>
                    <a:pt x="35" y="12"/>
                    <a:pt x="34" y="12"/>
                    <a:pt x="34" y="12"/>
                  </a:cubicBezTo>
                  <a:cubicBezTo>
                    <a:pt x="34" y="12"/>
                    <a:pt x="34" y="12"/>
                    <a:pt x="34" y="11"/>
                  </a:cubicBezTo>
                  <a:cubicBezTo>
                    <a:pt x="34" y="11"/>
                    <a:pt x="34" y="11"/>
                    <a:pt x="34" y="11"/>
                  </a:cubicBezTo>
                  <a:cubicBezTo>
                    <a:pt x="34" y="11"/>
                    <a:pt x="34" y="11"/>
                    <a:pt x="34" y="11"/>
                  </a:cubicBezTo>
                  <a:cubicBezTo>
                    <a:pt x="34" y="10"/>
                    <a:pt x="34" y="10"/>
                    <a:pt x="34" y="10"/>
                  </a:cubicBezTo>
                  <a:cubicBezTo>
                    <a:pt x="34" y="10"/>
                    <a:pt x="33" y="10"/>
                    <a:pt x="33" y="10"/>
                  </a:cubicBezTo>
                  <a:cubicBezTo>
                    <a:pt x="33" y="8"/>
                    <a:pt x="33" y="8"/>
                    <a:pt x="33" y="8"/>
                  </a:cubicBezTo>
                  <a:cubicBezTo>
                    <a:pt x="32" y="6"/>
                    <a:pt x="32" y="6"/>
                    <a:pt x="32" y="6"/>
                  </a:cubicBezTo>
                  <a:cubicBezTo>
                    <a:pt x="32" y="6"/>
                    <a:pt x="32" y="6"/>
                    <a:pt x="32" y="6"/>
                  </a:cubicBezTo>
                  <a:cubicBezTo>
                    <a:pt x="32" y="6"/>
                    <a:pt x="32" y="5"/>
                    <a:pt x="32" y="5"/>
                  </a:cubicBezTo>
                  <a:cubicBezTo>
                    <a:pt x="32" y="5"/>
                    <a:pt x="32" y="4"/>
                    <a:pt x="32" y="4"/>
                  </a:cubicBezTo>
                  <a:cubicBezTo>
                    <a:pt x="32" y="4"/>
                    <a:pt x="32" y="4"/>
                    <a:pt x="32" y="4"/>
                  </a:cubicBezTo>
                  <a:cubicBezTo>
                    <a:pt x="32" y="4"/>
                    <a:pt x="32" y="4"/>
                    <a:pt x="32" y="4"/>
                  </a:cubicBezTo>
                  <a:cubicBezTo>
                    <a:pt x="26" y="0"/>
                    <a:pt x="26" y="0"/>
                    <a:pt x="26" y="0"/>
                  </a:cubicBezTo>
                  <a:cubicBezTo>
                    <a:pt x="19" y="0"/>
                    <a:pt x="19" y="0"/>
                    <a:pt x="19" y="0"/>
                  </a:cubicBezTo>
                  <a:cubicBezTo>
                    <a:pt x="7" y="2"/>
                    <a:pt x="7" y="2"/>
                    <a:pt x="7" y="2"/>
                  </a:cubicBezTo>
                  <a:cubicBezTo>
                    <a:pt x="6" y="5"/>
                    <a:pt x="6" y="5"/>
                    <a:pt x="6" y="5"/>
                  </a:cubicBezTo>
                  <a:cubicBezTo>
                    <a:pt x="3" y="9"/>
                    <a:pt x="3" y="9"/>
                    <a:pt x="3" y="9"/>
                  </a:cubicBezTo>
                  <a:cubicBezTo>
                    <a:pt x="3" y="13"/>
                    <a:pt x="3" y="13"/>
                    <a:pt x="3" y="13"/>
                  </a:cubicBezTo>
                  <a:cubicBezTo>
                    <a:pt x="0" y="22"/>
                    <a:pt x="0" y="22"/>
                    <a:pt x="0" y="22"/>
                  </a:cubicBezTo>
                  <a:cubicBezTo>
                    <a:pt x="3" y="24"/>
                    <a:pt x="3" y="24"/>
                    <a:pt x="3" y="24"/>
                  </a:cubicBezTo>
                  <a:cubicBezTo>
                    <a:pt x="3" y="25"/>
                    <a:pt x="3" y="25"/>
                    <a:pt x="3" y="25"/>
                  </a:cubicBezTo>
                  <a:cubicBezTo>
                    <a:pt x="5" y="27"/>
                    <a:pt x="5" y="27"/>
                    <a:pt x="5" y="27"/>
                  </a:cubicBezTo>
                  <a:cubicBezTo>
                    <a:pt x="5" y="28"/>
                    <a:pt x="5" y="28"/>
                    <a:pt x="5" y="28"/>
                  </a:cubicBezTo>
                  <a:cubicBezTo>
                    <a:pt x="7" y="30"/>
                    <a:pt x="7" y="30"/>
                    <a:pt x="7" y="30"/>
                  </a:cubicBezTo>
                  <a:cubicBezTo>
                    <a:pt x="8" y="30"/>
                    <a:pt x="8" y="30"/>
                    <a:pt x="8" y="30"/>
                  </a:cubicBezTo>
                  <a:cubicBezTo>
                    <a:pt x="9" y="31"/>
                    <a:pt x="9" y="31"/>
                    <a:pt x="9" y="31"/>
                  </a:cubicBezTo>
                  <a:cubicBezTo>
                    <a:pt x="10" y="31"/>
                    <a:pt x="10" y="31"/>
                    <a:pt x="10" y="31"/>
                  </a:cubicBezTo>
                  <a:cubicBezTo>
                    <a:pt x="10" y="31"/>
                    <a:pt x="12" y="33"/>
                    <a:pt x="12" y="33"/>
                  </a:cubicBezTo>
                  <a:cubicBezTo>
                    <a:pt x="12" y="33"/>
                    <a:pt x="12" y="34"/>
                    <a:pt x="12" y="34"/>
                  </a:cubicBezTo>
                  <a:cubicBezTo>
                    <a:pt x="16" y="36"/>
                    <a:pt x="16" y="36"/>
                    <a:pt x="16" y="36"/>
                  </a:cubicBezTo>
                  <a:cubicBezTo>
                    <a:pt x="19" y="36"/>
                    <a:pt x="19" y="36"/>
                    <a:pt x="19" y="36"/>
                  </a:cubicBezTo>
                  <a:cubicBezTo>
                    <a:pt x="23" y="38"/>
                    <a:pt x="23" y="38"/>
                    <a:pt x="23" y="38"/>
                  </a:cubicBezTo>
                  <a:cubicBezTo>
                    <a:pt x="25" y="40"/>
                    <a:pt x="25" y="40"/>
                    <a:pt x="25" y="40"/>
                  </a:cubicBezTo>
                  <a:cubicBezTo>
                    <a:pt x="29" y="42"/>
                    <a:pt x="29" y="42"/>
                    <a:pt x="29" y="42"/>
                  </a:cubicBezTo>
                  <a:cubicBezTo>
                    <a:pt x="30" y="42"/>
                    <a:pt x="30" y="42"/>
                    <a:pt x="30" y="42"/>
                  </a:cubicBezTo>
                  <a:cubicBezTo>
                    <a:pt x="31" y="43"/>
                    <a:pt x="31" y="43"/>
                    <a:pt x="31" y="43"/>
                  </a:cubicBezTo>
                  <a:cubicBezTo>
                    <a:pt x="32" y="43"/>
                    <a:pt x="32" y="43"/>
                    <a:pt x="32" y="43"/>
                  </a:cubicBezTo>
                  <a:cubicBezTo>
                    <a:pt x="34" y="44"/>
                    <a:pt x="34" y="44"/>
                    <a:pt x="34" y="44"/>
                  </a:cubicBezTo>
                  <a:cubicBezTo>
                    <a:pt x="36" y="46"/>
                    <a:pt x="36" y="46"/>
                    <a:pt x="36" y="46"/>
                  </a:cubicBezTo>
                  <a:cubicBezTo>
                    <a:pt x="36" y="47"/>
                    <a:pt x="36" y="47"/>
                    <a:pt x="36" y="47"/>
                  </a:cubicBezTo>
                  <a:cubicBezTo>
                    <a:pt x="35" y="49"/>
                    <a:pt x="35" y="49"/>
                    <a:pt x="35" y="49"/>
                  </a:cubicBezTo>
                  <a:cubicBezTo>
                    <a:pt x="35" y="49"/>
                    <a:pt x="35" y="50"/>
                    <a:pt x="35" y="50"/>
                  </a:cubicBezTo>
                  <a:cubicBezTo>
                    <a:pt x="35" y="50"/>
                    <a:pt x="34" y="50"/>
                    <a:pt x="34" y="50"/>
                  </a:cubicBezTo>
                  <a:cubicBezTo>
                    <a:pt x="34" y="50"/>
                    <a:pt x="34" y="51"/>
                    <a:pt x="34" y="51"/>
                  </a:cubicBezTo>
                  <a:cubicBezTo>
                    <a:pt x="34" y="51"/>
                    <a:pt x="32" y="52"/>
                    <a:pt x="32" y="52"/>
                  </a:cubicBezTo>
                  <a:cubicBezTo>
                    <a:pt x="32" y="52"/>
                    <a:pt x="32" y="52"/>
                    <a:pt x="32" y="52"/>
                  </a:cubicBezTo>
                  <a:cubicBezTo>
                    <a:pt x="32" y="53"/>
                    <a:pt x="32" y="53"/>
                    <a:pt x="32" y="53"/>
                  </a:cubicBezTo>
                  <a:cubicBezTo>
                    <a:pt x="32" y="53"/>
                    <a:pt x="32" y="53"/>
                    <a:pt x="32" y="53"/>
                  </a:cubicBezTo>
                  <a:cubicBezTo>
                    <a:pt x="32" y="53"/>
                    <a:pt x="32" y="54"/>
                    <a:pt x="32" y="54"/>
                  </a:cubicBezTo>
                  <a:cubicBezTo>
                    <a:pt x="32" y="56"/>
                    <a:pt x="32" y="56"/>
                    <a:pt x="32" y="56"/>
                  </a:cubicBezTo>
                  <a:cubicBezTo>
                    <a:pt x="32" y="56"/>
                    <a:pt x="32" y="56"/>
                    <a:pt x="31" y="56"/>
                  </a:cubicBezTo>
                  <a:cubicBezTo>
                    <a:pt x="31" y="56"/>
                    <a:pt x="31" y="57"/>
                    <a:pt x="31" y="57"/>
                  </a:cubicBezTo>
                  <a:cubicBezTo>
                    <a:pt x="31" y="57"/>
                    <a:pt x="31" y="57"/>
                    <a:pt x="31" y="57"/>
                  </a:cubicBezTo>
                  <a:cubicBezTo>
                    <a:pt x="31" y="57"/>
                    <a:pt x="31" y="58"/>
                    <a:pt x="31" y="58"/>
                  </a:cubicBezTo>
                  <a:cubicBezTo>
                    <a:pt x="31" y="58"/>
                    <a:pt x="30" y="58"/>
                    <a:pt x="30" y="58"/>
                  </a:cubicBezTo>
                  <a:cubicBezTo>
                    <a:pt x="30" y="58"/>
                    <a:pt x="30" y="58"/>
                    <a:pt x="30" y="58"/>
                  </a:cubicBezTo>
                  <a:cubicBezTo>
                    <a:pt x="30" y="59"/>
                    <a:pt x="30" y="59"/>
                    <a:pt x="30" y="59"/>
                  </a:cubicBezTo>
                  <a:cubicBezTo>
                    <a:pt x="30" y="59"/>
                    <a:pt x="29" y="59"/>
                    <a:pt x="29" y="59"/>
                  </a:cubicBezTo>
                  <a:cubicBezTo>
                    <a:pt x="29" y="59"/>
                    <a:pt x="29" y="60"/>
                    <a:pt x="29" y="60"/>
                  </a:cubicBezTo>
                  <a:cubicBezTo>
                    <a:pt x="29" y="60"/>
                    <a:pt x="28" y="60"/>
                    <a:pt x="28" y="60"/>
                  </a:cubicBezTo>
                  <a:cubicBezTo>
                    <a:pt x="28" y="60"/>
                    <a:pt x="29" y="61"/>
                    <a:pt x="29" y="61"/>
                  </a:cubicBezTo>
                  <a:cubicBezTo>
                    <a:pt x="29" y="61"/>
                    <a:pt x="29" y="61"/>
                    <a:pt x="29" y="61"/>
                  </a:cubicBezTo>
                  <a:cubicBezTo>
                    <a:pt x="33" y="61"/>
                    <a:pt x="33" y="61"/>
                    <a:pt x="33" y="61"/>
                  </a:cubicBezTo>
                  <a:cubicBezTo>
                    <a:pt x="39" y="63"/>
                    <a:pt x="39" y="63"/>
                    <a:pt x="39" y="63"/>
                  </a:cubicBezTo>
                  <a:cubicBezTo>
                    <a:pt x="40" y="63"/>
                    <a:pt x="40" y="63"/>
                    <a:pt x="40" y="63"/>
                  </a:cubicBezTo>
                  <a:cubicBezTo>
                    <a:pt x="41" y="62"/>
                    <a:pt x="41" y="62"/>
                    <a:pt x="41" y="62"/>
                  </a:cubicBezTo>
                  <a:cubicBezTo>
                    <a:pt x="41" y="62"/>
                    <a:pt x="41" y="62"/>
                    <a:pt x="41" y="62"/>
                  </a:cubicBezTo>
                  <a:cubicBezTo>
                    <a:pt x="41" y="63"/>
                    <a:pt x="42" y="63"/>
                    <a:pt x="42" y="63"/>
                  </a:cubicBezTo>
                  <a:cubicBezTo>
                    <a:pt x="42" y="63"/>
                    <a:pt x="43" y="62"/>
                    <a:pt x="43" y="62"/>
                  </a:cubicBezTo>
                  <a:cubicBezTo>
                    <a:pt x="43" y="62"/>
                    <a:pt x="44" y="63"/>
                    <a:pt x="44" y="63"/>
                  </a:cubicBezTo>
                  <a:cubicBezTo>
                    <a:pt x="44" y="63"/>
                    <a:pt x="44" y="63"/>
                    <a:pt x="44" y="63"/>
                  </a:cubicBezTo>
                  <a:cubicBezTo>
                    <a:pt x="45" y="63"/>
                    <a:pt x="45" y="62"/>
                    <a:pt x="45" y="62"/>
                  </a:cubicBezTo>
                  <a:cubicBezTo>
                    <a:pt x="45" y="62"/>
                    <a:pt x="46" y="61"/>
                    <a:pt x="46" y="61"/>
                  </a:cubicBezTo>
                  <a:cubicBezTo>
                    <a:pt x="47" y="61"/>
                    <a:pt x="47" y="62"/>
                    <a:pt x="48" y="62"/>
                  </a:cubicBezTo>
                  <a:cubicBezTo>
                    <a:pt x="48" y="62"/>
                    <a:pt x="49" y="62"/>
                    <a:pt x="49" y="62"/>
                  </a:cubicBezTo>
                  <a:cubicBezTo>
                    <a:pt x="49" y="62"/>
                    <a:pt x="50" y="62"/>
                    <a:pt x="50" y="62"/>
                  </a:cubicBezTo>
                  <a:cubicBezTo>
                    <a:pt x="50" y="62"/>
                    <a:pt x="50" y="61"/>
                    <a:pt x="50" y="61"/>
                  </a:cubicBezTo>
                  <a:cubicBezTo>
                    <a:pt x="50" y="61"/>
                    <a:pt x="50" y="60"/>
                    <a:pt x="50" y="60"/>
                  </a:cubicBezTo>
                  <a:cubicBezTo>
                    <a:pt x="50" y="60"/>
                    <a:pt x="51" y="60"/>
                    <a:pt x="51" y="60"/>
                  </a:cubicBezTo>
                  <a:cubicBezTo>
                    <a:pt x="51" y="60"/>
                    <a:pt x="51" y="60"/>
                    <a:pt x="51" y="59"/>
                  </a:cubicBezTo>
                  <a:cubicBezTo>
                    <a:pt x="51" y="59"/>
                    <a:pt x="52" y="59"/>
                    <a:pt x="52" y="59"/>
                  </a:cubicBezTo>
                  <a:cubicBezTo>
                    <a:pt x="52" y="58"/>
                    <a:pt x="53" y="58"/>
                    <a:pt x="53" y="58"/>
                  </a:cubicBezTo>
                  <a:cubicBezTo>
                    <a:pt x="53" y="58"/>
                    <a:pt x="53" y="58"/>
                    <a:pt x="54" y="58"/>
                  </a:cubicBezTo>
                  <a:cubicBezTo>
                    <a:pt x="54" y="57"/>
                    <a:pt x="54" y="57"/>
                    <a:pt x="54" y="57"/>
                  </a:cubicBezTo>
                  <a:cubicBezTo>
                    <a:pt x="55" y="57"/>
                    <a:pt x="54" y="57"/>
                    <a:pt x="54" y="57"/>
                  </a:cubicBezTo>
                  <a:cubicBezTo>
                    <a:pt x="55" y="56"/>
                    <a:pt x="55" y="56"/>
                    <a:pt x="55" y="56"/>
                  </a:cubicBezTo>
                  <a:cubicBezTo>
                    <a:pt x="56" y="56"/>
                    <a:pt x="56" y="56"/>
                    <a:pt x="56" y="56"/>
                  </a:cubicBezTo>
                  <a:cubicBezTo>
                    <a:pt x="57" y="53"/>
                    <a:pt x="57" y="53"/>
                    <a:pt x="57" y="53"/>
                  </a:cubicBezTo>
                  <a:cubicBezTo>
                    <a:pt x="57" y="53"/>
                    <a:pt x="57" y="52"/>
                    <a:pt x="57" y="52"/>
                  </a:cubicBezTo>
                  <a:cubicBezTo>
                    <a:pt x="57" y="52"/>
                    <a:pt x="57" y="51"/>
                    <a:pt x="57" y="51"/>
                  </a:cubicBezTo>
                  <a:cubicBezTo>
                    <a:pt x="57" y="51"/>
                    <a:pt x="57" y="51"/>
                    <a:pt x="57" y="51"/>
                  </a:cubicBezTo>
                  <a:cubicBezTo>
                    <a:pt x="57" y="51"/>
                    <a:pt x="57" y="50"/>
                    <a:pt x="57" y="50"/>
                  </a:cubicBezTo>
                  <a:cubicBezTo>
                    <a:pt x="57" y="50"/>
                    <a:pt x="57" y="49"/>
                    <a:pt x="57" y="49"/>
                  </a:cubicBezTo>
                  <a:cubicBezTo>
                    <a:pt x="57" y="49"/>
                    <a:pt x="57" y="49"/>
                    <a:pt x="57" y="49"/>
                  </a:cubicBezTo>
                  <a:cubicBezTo>
                    <a:pt x="57" y="49"/>
                    <a:pt x="57" y="48"/>
                    <a:pt x="57" y="48"/>
                  </a:cubicBezTo>
                  <a:cubicBezTo>
                    <a:pt x="57" y="48"/>
                    <a:pt x="57" y="48"/>
                    <a:pt x="57" y="48"/>
                  </a:cubicBezTo>
                  <a:cubicBezTo>
                    <a:pt x="57" y="46"/>
                    <a:pt x="57" y="46"/>
                    <a:pt x="57" y="46"/>
                  </a:cubicBezTo>
                  <a:cubicBezTo>
                    <a:pt x="57" y="46"/>
                    <a:pt x="58" y="46"/>
                    <a:pt x="58" y="4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499" name="Freeform 685">
              <a:extLst>
                <a:ext uri="{FF2B5EF4-FFF2-40B4-BE49-F238E27FC236}">
                  <a16:creationId xmlns:a16="http://schemas.microsoft.com/office/drawing/2014/main" id="{8FF11B8E-5A62-4E40-BFC8-12CBBCEE6AB5}"/>
                </a:ext>
              </a:extLst>
            </p:cNvPr>
            <p:cNvSpPr>
              <a:spLocks/>
            </p:cNvSpPr>
            <p:nvPr/>
          </p:nvSpPr>
          <p:spPr bwMode="auto">
            <a:xfrm>
              <a:off x="4051884" y="4243423"/>
              <a:ext cx="164093" cy="198231"/>
            </a:xfrm>
            <a:custGeom>
              <a:avLst/>
              <a:gdLst>
                <a:gd name="T0" fmla="*/ 31 w 35"/>
                <a:gd name="T1" fmla="*/ 40 h 52"/>
                <a:gd name="T2" fmla="*/ 30 w 35"/>
                <a:gd name="T3" fmla="*/ 40 h 52"/>
                <a:gd name="T4" fmla="*/ 30 w 35"/>
                <a:gd name="T5" fmla="*/ 39 h 52"/>
                <a:gd name="T6" fmla="*/ 29 w 35"/>
                <a:gd name="T7" fmla="*/ 36 h 52"/>
                <a:gd name="T8" fmla="*/ 27 w 35"/>
                <a:gd name="T9" fmla="*/ 35 h 52"/>
                <a:gd name="T10" fmla="*/ 25 w 35"/>
                <a:gd name="T11" fmla="*/ 33 h 52"/>
                <a:gd name="T12" fmla="*/ 24 w 35"/>
                <a:gd name="T13" fmla="*/ 31 h 52"/>
                <a:gd name="T14" fmla="*/ 24 w 35"/>
                <a:gd name="T15" fmla="*/ 30 h 52"/>
                <a:gd name="T16" fmla="*/ 25 w 35"/>
                <a:gd name="T17" fmla="*/ 27 h 52"/>
                <a:gd name="T18" fmla="*/ 25 w 35"/>
                <a:gd name="T19" fmla="*/ 26 h 52"/>
                <a:gd name="T20" fmla="*/ 29 w 35"/>
                <a:gd name="T21" fmla="*/ 25 h 52"/>
                <a:gd name="T22" fmla="*/ 30 w 35"/>
                <a:gd name="T23" fmla="*/ 23 h 52"/>
                <a:gd name="T24" fmla="*/ 29 w 35"/>
                <a:gd name="T25" fmla="*/ 22 h 52"/>
                <a:gd name="T26" fmla="*/ 30 w 35"/>
                <a:gd name="T27" fmla="*/ 19 h 52"/>
                <a:gd name="T28" fmla="*/ 30 w 35"/>
                <a:gd name="T29" fmla="*/ 16 h 52"/>
                <a:gd name="T30" fmla="*/ 27 w 35"/>
                <a:gd name="T31" fmla="*/ 15 h 52"/>
                <a:gd name="T32" fmla="*/ 24 w 35"/>
                <a:gd name="T33" fmla="*/ 12 h 52"/>
                <a:gd name="T34" fmla="*/ 21 w 35"/>
                <a:gd name="T35" fmla="*/ 11 h 52"/>
                <a:gd name="T36" fmla="*/ 21 w 35"/>
                <a:gd name="T37" fmla="*/ 8 h 52"/>
                <a:gd name="T38" fmla="*/ 17 w 35"/>
                <a:gd name="T39" fmla="*/ 4 h 52"/>
                <a:gd name="T40" fmla="*/ 12 w 35"/>
                <a:gd name="T41" fmla="*/ 1 h 52"/>
                <a:gd name="T42" fmla="*/ 11 w 35"/>
                <a:gd name="T43" fmla="*/ 2 h 52"/>
                <a:gd name="T44" fmla="*/ 9 w 35"/>
                <a:gd name="T45" fmla="*/ 4 h 52"/>
                <a:gd name="T46" fmla="*/ 6 w 35"/>
                <a:gd name="T47" fmla="*/ 5 h 52"/>
                <a:gd name="T48" fmla="*/ 5 w 35"/>
                <a:gd name="T49" fmla="*/ 7 h 52"/>
                <a:gd name="T50" fmla="*/ 6 w 35"/>
                <a:gd name="T51" fmla="*/ 9 h 52"/>
                <a:gd name="T52" fmla="*/ 7 w 35"/>
                <a:gd name="T53" fmla="*/ 9 h 52"/>
                <a:gd name="T54" fmla="*/ 8 w 35"/>
                <a:gd name="T55" fmla="*/ 10 h 52"/>
                <a:gd name="T56" fmla="*/ 5 w 35"/>
                <a:gd name="T57" fmla="*/ 12 h 52"/>
                <a:gd name="T58" fmla="*/ 4 w 35"/>
                <a:gd name="T59" fmla="*/ 12 h 52"/>
                <a:gd name="T60" fmla="*/ 2 w 35"/>
                <a:gd name="T61" fmla="*/ 12 h 52"/>
                <a:gd name="T62" fmla="*/ 2 w 35"/>
                <a:gd name="T63" fmla="*/ 13 h 52"/>
                <a:gd name="T64" fmla="*/ 2 w 35"/>
                <a:gd name="T65" fmla="*/ 16 h 52"/>
                <a:gd name="T66" fmla="*/ 5 w 35"/>
                <a:gd name="T67" fmla="*/ 23 h 52"/>
                <a:gd name="T68" fmla="*/ 8 w 35"/>
                <a:gd name="T69" fmla="*/ 23 h 52"/>
                <a:gd name="T70" fmla="*/ 10 w 35"/>
                <a:gd name="T71" fmla="*/ 24 h 52"/>
                <a:gd name="T72" fmla="*/ 10 w 35"/>
                <a:gd name="T73" fmla="*/ 27 h 52"/>
                <a:gd name="T74" fmla="*/ 11 w 35"/>
                <a:gd name="T75" fmla="*/ 28 h 52"/>
                <a:gd name="T76" fmla="*/ 12 w 35"/>
                <a:gd name="T77" fmla="*/ 30 h 52"/>
                <a:gd name="T78" fmla="*/ 12 w 35"/>
                <a:gd name="T79" fmla="*/ 31 h 52"/>
                <a:gd name="T80" fmla="*/ 13 w 35"/>
                <a:gd name="T81" fmla="*/ 31 h 52"/>
                <a:gd name="T82" fmla="*/ 13 w 35"/>
                <a:gd name="T83" fmla="*/ 34 h 52"/>
                <a:gd name="T84" fmla="*/ 11 w 35"/>
                <a:gd name="T85" fmla="*/ 35 h 52"/>
                <a:gd name="T86" fmla="*/ 12 w 35"/>
                <a:gd name="T87" fmla="*/ 36 h 52"/>
                <a:gd name="T88" fmla="*/ 10 w 35"/>
                <a:gd name="T89" fmla="*/ 41 h 52"/>
                <a:gd name="T90" fmla="*/ 12 w 35"/>
                <a:gd name="T91" fmla="*/ 44 h 52"/>
                <a:gd name="T92" fmla="*/ 12 w 35"/>
                <a:gd name="T93" fmla="*/ 47 h 52"/>
                <a:gd name="T94" fmla="*/ 13 w 35"/>
                <a:gd name="T95" fmla="*/ 48 h 52"/>
                <a:gd name="T96" fmla="*/ 17 w 35"/>
                <a:gd name="T97" fmla="*/ 50 h 52"/>
                <a:gd name="T98" fmla="*/ 18 w 35"/>
                <a:gd name="T99" fmla="*/ 52 h 52"/>
                <a:gd name="T100" fmla="*/ 20 w 35"/>
                <a:gd name="T101" fmla="*/ 51 h 52"/>
                <a:gd name="T102" fmla="*/ 21 w 35"/>
                <a:gd name="T103" fmla="*/ 50 h 52"/>
                <a:gd name="T104" fmla="*/ 22 w 35"/>
                <a:gd name="T105" fmla="*/ 49 h 52"/>
                <a:gd name="T106" fmla="*/ 24 w 35"/>
                <a:gd name="T107" fmla="*/ 49 h 52"/>
                <a:gd name="T108" fmla="*/ 24 w 35"/>
                <a:gd name="T109" fmla="*/ 48 h 52"/>
                <a:gd name="T110" fmla="*/ 29 w 35"/>
                <a:gd name="T111" fmla="*/ 46 h 52"/>
                <a:gd name="T112" fmla="*/ 30 w 35"/>
                <a:gd name="T113" fmla="*/ 46 h 52"/>
                <a:gd name="T114" fmla="*/ 33 w 35"/>
                <a:gd name="T115" fmla="*/ 47 h 52"/>
                <a:gd name="T116" fmla="*/ 35 w 35"/>
                <a:gd name="T117" fmla="*/ 46 h 52"/>
                <a:gd name="T118" fmla="*/ 33 w 35"/>
                <a:gd name="T119"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 h="52">
                  <a:moveTo>
                    <a:pt x="33" y="46"/>
                  </a:moveTo>
                  <a:cubicBezTo>
                    <a:pt x="31" y="40"/>
                    <a:pt x="31" y="40"/>
                    <a:pt x="31" y="40"/>
                  </a:cubicBezTo>
                  <a:cubicBezTo>
                    <a:pt x="30" y="40"/>
                    <a:pt x="30" y="40"/>
                    <a:pt x="30" y="40"/>
                  </a:cubicBezTo>
                  <a:cubicBezTo>
                    <a:pt x="30" y="40"/>
                    <a:pt x="30" y="40"/>
                    <a:pt x="30" y="40"/>
                  </a:cubicBezTo>
                  <a:cubicBezTo>
                    <a:pt x="30" y="40"/>
                    <a:pt x="30" y="40"/>
                    <a:pt x="30" y="40"/>
                  </a:cubicBezTo>
                  <a:cubicBezTo>
                    <a:pt x="30" y="40"/>
                    <a:pt x="30" y="39"/>
                    <a:pt x="30" y="39"/>
                  </a:cubicBezTo>
                  <a:cubicBezTo>
                    <a:pt x="30" y="39"/>
                    <a:pt x="29" y="38"/>
                    <a:pt x="29" y="38"/>
                  </a:cubicBezTo>
                  <a:cubicBezTo>
                    <a:pt x="29" y="36"/>
                    <a:pt x="29" y="36"/>
                    <a:pt x="29" y="36"/>
                  </a:cubicBezTo>
                  <a:cubicBezTo>
                    <a:pt x="27" y="36"/>
                    <a:pt x="27" y="36"/>
                    <a:pt x="27" y="36"/>
                  </a:cubicBezTo>
                  <a:cubicBezTo>
                    <a:pt x="27" y="35"/>
                    <a:pt x="27" y="35"/>
                    <a:pt x="27" y="35"/>
                  </a:cubicBezTo>
                  <a:cubicBezTo>
                    <a:pt x="25" y="34"/>
                    <a:pt x="25" y="34"/>
                    <a:pt x="25" y="34"/>
                  </a:cubicBezTo>
                  <a:cubicBezTo>
                    <a:pt x="25" y="33"/>
                    <a:pt x="25" y="33"/>
                    <a:pt x="25" y="33"/>
                  </a:cubicBezTo>
                  <a:cubicBezTo>
                    <a:pt x="24" y="32"/>
                    <a:pt x="24" y="32"/>
                    <a:pt x="24" y="32"/>
                  </a:cubicBezTo>
                  <a:cubicBezTo>
                    <a:pt x="24" y="31"/>
                    <a:pt x="24" y="31"/>
                    <a:pt x="24" y="31"/>
                  </a:cubicBezTo>
                  <a:cubicBezTo>
                    <a:pt x="24" y="31"/>
                    <a:pt x="24" y="31"/>
                    <a:pt x="24" y="31"/>
                  </a:cubicBezTo>
                  <a:cubicBezTo>
                    <a:pt x="24" y="30"/>
                    <a:pt x="24" y="30"/>
                    <a:pt x="24" y="30"/>
                  </a:cubicBezTo>
                  <a:cubicBezTo>
                    <a:pt x="25" y="28"/>
                    <a:pt x="25" y="28"/>
                    <a:pt x="25" y="28"/>
                  </a:cubicBezTo>
                  <a:cubicBezTo>
                    <a:pt x="25" y="27"/>
                    <a:pt x="25" y="27"/>
                    <a:pt x="25" y="27"/>
                  </a:cubicBezTo>
                  <a:cubicBezTo>
                    <a:pt x="25" y="26"/>
                    <a:pt x="25" y="26"/>
                    <a:pt x="25" y="26"/>
                  </a:cubicBezTo>
                  <a:cubicBezTo>
                    <a:pt x="25" y="26"/>
                    <a:pt x="25" y="26"/>
                    <a:pt x="25" y="26"/>
                  </a:cubicBezTo>
                  <a:cubicBezTo>
                    <a:pt x="27" y="25"/>
                    <a:pt x="27" y="25"/>
                    <a:pt x="27" y="25"/>
                  </a:cubicBezTo>
                  <a:cubicBezTo>
                    <a:pt x="29" y="25"/>
                    <a:pt x="29" y="25"/>
                    <a:pt x="29" y="25"/>
                  </a:cubicBezTo>
                  <a:cubicBezTo>
                    <a:pt x="29" y="23"/>
                    <a:pt x="29" y="23"/>
                    <a:pt x="29" y="23"/>
                  </a:cubicBezTo>
                  <a:cubicBezTo>
                    <a:pt x="30" y="23"/>
                    <a:pt x="30" y="23"/>
                    <a:pt x="30" y="23"/>
                  </a:cubicBezTo>
                  <a:cubicBezTo>
                    <a:pt x="29" y="22"/>
                    <a:pt x="29" y="22"/>
                    <a:pt x="29" y="22"/>
                  </a:cubicBezTo>
                  <a:cubicBezTo>
                    <a:pt x="29" y="22"/>
                    <a:pt x="29" y="22"/>
                    <a:pt x="29" y="22"/>
                  </a:cubicBezTo>
                  <a:cubicBezTo>
                    <a:pt x="30" y="21"/>
                    <a:pt x="30" y="21"/>
                    <a:pt x="30" y="21"/>
                  </a:cubicBezTo>
                  <a:cubicBezTo>
                    <a:pt x="30" y="19"/>
                    <a:pt x="30" y="19"/>
                    <a:pt x="30" y="19"/>
                  </a:cubicBezTo>
                  <a:cubicBezTo>
                    <a:pt x="30" y="19"/>
                    <a:pt x="30" y="18"/>
                    <a:pt x="30" y="18"/>
                  </a:cubicBezTo>
                  <a:cubicBezTo>
                    <a:pt x="30" y="17"/>
                    <a:pt x="30" y="17"/>
                    <a:pt x="30" y="16"/>
                  </a:cubicBezTo>
                  <a:cubicBezTo>
                    <a:pt x="29" y="16"/>
                    <a:pt x="29" y="16"/>
                    <a:pt x="29" y="16"/>
                  </a:cubicBezTo>
                  <a:cubicBezTo>
                    <a:pt x="28" y="16"/>
                    <a:pt x="28" y="16"/>
                    <a:pt x="27" y="15"/>
                  </a:cubicBezTo>
                  <a:cubicBezTo>
                    <a:pt x="27" y="15"/>
                    <a:pt x="26" y="14"/>
                    <a:pt x="26" y="13"/>
                  </a:cubicBezTo>
                  <a:cubicBezTo>
                    <a:pt x="25" y="13"/>
                    <a:pt x="25" y="12"/>
                    <a:pt x="24" y="12"/>
                  </a:cubicBezTo>
                  <a:cubicBezTo>
                    <a:pt x="24" y="12"/>
                    <a:pt x="23" y="12"/>
                    <a:pt x="23" y="12"/>
                  </a:cubicBezTo>
                  <a:cubicBezTo>
                    <a:pt x="22" y="12"/>
                    <a:pt x="22" y="12"/>
                    <a:pt x="21" y="11"/>
                  </a:cubicBezTo>
                  <a:cubicBezTo>
                    <a:pt x="21" y="11"/>
                    <a:pt x="21" y="10"/>
                    <a:pt x="21" y="9"/>
                  </a:cubicBezTo>
                  <a:cubicBezTo>
                    <a:pt x="21" y="9"/>
                    <a:pt x="21" y="8"/>
                    <a:pt x="21" y="8"/>
                  </a:cubicBezTo>
                  <a:cubicBezTo>
                    <a:pt x="20" y="7"/>
                    <a:pt x="19" y="7"/>
                    <a:pt x="19" y="6"/>
                  </a:cubicBezTo>
                  <a:cubicBezTo>
                    <a:pt x="18" y="5"/>
                    <a:pt x="17" y="4"/>
                    <a:pt x="17" y="4"/>
                  </a:cubicBezTo>
                  <a:cubicBezTo>
                    <a:pt x="17" y="4"/>
                    <a:pt x="15" y="2"/>
                    <a:pt x="14" y="2"/>
                  </a:cubicBezTo>
                  <a:cubicBezTo>
                    <a:pt x="14" y="2"/>
                    <a:pt x="12" y="0"/>
                    <a:pt x="12" y="1"/>
                  </a:cubicBezTo>
                  <a:cubicBezTo>
                    <a:pt x="12" y="1"/>
                    <a:pt x="11" y="1"/>
                    <a:pt x="11" y="1"/>
                  </a:cubicBezTo>
                  <a:cubicBezTo>
                    <a:pt x="11" y="2"/>
                    <a:pt x="11" y="2"/>
                    <a:pt x="11" y="2"/>
                  </a:cubicBezTo>
                  <a:cubicBezTo>
                    <a:pt x="10" y="2"/>
                    <a:pt x="10" y="2"/>
                    <a:pt x="10" y="2"/>
                  </a:cubicBezTo>
                  <a:cubicBezTo>
                    <a:pt x="10" y="2"/>
                    <a:pt x="9" y="4"/>
                    <a:pt x="9" y="4"/>
                  </a:cubicBezTo>
                  <a:cubicBezTo>
                    <a:pt x="9" y="4"/>
                    <a:pt x="7" y="4"/>
                    <a:pt x="7" y="4"/>
                  </a:cubicBezTo>
                  <a:cubicBezTo>
                    <a:pt x="6" y="5"/>
                    <a:pt x="6" y="5"/>
                    <a:pt x="6" y="5"/>
                  </a:cubicBezTo>
                  <a:cubicBezTo>
                    <a:pt x="6" y="6"/>
                    <a:pt x="6" y="6"/>
                    <a:pt x="6" y="6"/>
                  </a:cubicBezTo>
                  <a:cubicBezTo>
                    <a:pt x="5" y="7"/>
                    <a:pt x="5" y="7"/>
                    <a:pt x="5" y="7"/>
                  </a:cubicBezTo>
                  <a:cubicBezTo>
                    <a:pt x="5" y="7"/>
                    <a:pt x="6" y="8"/>
                    <a:pt x="6" y="8"/>
                  </a:cubicBezTo>
                  <a:cubicBezTo>
                    <a:pt x="6" y="8"/>
                    <a:pt x="6" y="9"/>
                    <a:pt x="6" y="9"/>
                  </a:cubicBezTo>
                  <a:cubicBezTo>
                    <a:pt x="6" y="10"/>
                    <a:pt x="6" y="10"/>
                    <a:pt x="6" y="10"/>
                  </a:cubicBezTo>
                  <a:cubicBezTo>
                    <a:pt x="7" y="9"/>
                    <a:pt x="7" y="9"/>
                    <a:pt x="7" y="9"/>
                  </a:cubicBezTo>
                  <a:cubicBezTo>
                    <a:pt x="8" y="10"/>
                    <a:pt x="8" y="10"/>
                    <a:pt x="8" y="10"/>
                  </a:cubicBezTo>
                  <a:cubicBezTo>
                    <a:pt x="8" y="10"/>
                    <a:pt x="8" y="10"/>
                    <a:pt x="8" y="10"/>
                  </a:cubicBezTo>
                  <a:cubicBezTo>
                    <a:pt x="7" y="11"/>
                    <a:pt x="7" y="11"/>
                    <a:pt x="7" y="11"/>
                  </a:cubicBezTo>
                  <a:cubicBezTo>
                    <a:pt x="5" y="12"/>
                    <a:pt x="5" y="12"/>
                    <a:pt x="5" y="12"/>
                  </a:cubicBezTo>
                  <a:cubicBezTo>
                    <a:pt x="5" y="12"/>
                    <a:pt x="4" y="12"/>
                    <a:pt x="4" y="12"/>
                  </a:cubicBezTo>
                  <a:cubicBezTo>
                    <a:pt x="4" y="12"/>
                    <a:pt x="4" y="12"/>
                    <a:pt x="4" y="12"/>
                  </a:cubicBezTo>
                  <a:cubicBezTo>
                    <a:pt x="3" y="12"/>
                    <a:pt x="3" y="12"/>
                    <a:pt x="3" y="12"/>
                  </a:cubicBezTo>
                  <a:cubicBezTo>
                    <a:pt x="2" y="12"/>
                    <a:pt x="2" y="12"/>
                    <a:pt x="2" y="12"/>
                  </a:cubicBezTo>
                  <a:cubicBezTo>
                    <a:pt x="2" y="13"/>
                    <a:pt x="2" y="13"/>
                    <a:pt x="2" y="13"/>
                  </a:cubicBezTo>
                  <a:cubicBezTo>
                    <a:pt x="2" y="13"/>
                    <a:pt x="2" y="13"/>
                    <a:pt x="2" y="13"/>
                  </a:cubicBezTo>
                  <a:cubicBezTo>
                    <a:pt x="2" y="14"/>
                    <a:pt x="2" y="14"/>
                    <a:pt x="2" y="14"/>
                  </a:cubicBezTo>
                  <a:cubicBezTo>
                    <a:pt x="2" y="16"/>
                    <a:pt x="2" y="16"/>
                    <a:pt x="2" y="16"/>
                  </a:cubicBezTo>
                  <a:cubicBezTo>
                    <a:pt x="0" y="18"/>
                    <a:pt x="0" y="18"/>
                    <a:pt x="0" y="18"/>
                  </a:cubicBezTo>
                  <a:cubicBezTo>
                    <a:pt x="5" y="23"/>
                    <a:pt x="5" y="23"/>
                    <a:pt x="5" y="23"/>
                  </a:cubicBezTo>
                  <a:cubicBezTo>
                    <a:pt x="7" y="23"/>
                    <a:pt x="7" y="23"/>
                    <a:pt x="7" y="23"/>
                  </a:cubicBezTo>
                  <a:cubicBezTo>
                    <a:pt x="8" y="23"/>
                    <a:pt x="8" y="23"/>
                    <a:pt x="8" y="23"/>
                  </a:cubicBezTo>
                  <a:cubicBezTo>
                    <a:pt x="9" y="23"/>
                    <a:pt x="9" y="23"/>
                    <a:pt x="9" y="23"/>
                  </a:cubicBezTo>
                  <a:cubicBezTo>
                    <a:pt x="10" y="24"/>
                    <a:pt x="10" y="24"/>
                    <a:pt x="10" y="24"/>
                  </a:cubicBezTo>
                  <a:cubicBezTo>
                    <a:pt x="10" y="26"/>
                    <a:pt x="10" y="26"/>
                    <a:pt x="10" y="26"/>
                  </a:cubicBezTo>
                  <a:cubicBezTo>
                    <a:pt x="10" y="27"/>
                    <a:pt x="10" y="27"/>
                    <a:pt x="10" y="27"/>
                  </a:cubicBezTo>
                  <a:cubicBezTo>
                    <a:pt x="9" y="28"/>
                    <a:pt x="9" y="28"/>
                    <a:pt x="9" y="28"/>
                  </a:cubicBezTo>
                  <a:cubicBezTo>
                    <a:pt x="11" y="28"/>
                    <a:pt x="11" y="28"/>
                    <a:pt x="11" y="28"/>
                  </a:cubicBezTo>
                  <a:cubicBezTo>
                    <a:pt x="12" y="29"/>
                    <a:pt x="12" y="29"/>
                    <a:pt x="12" y="29"/>
                  </a:cubicBezTo>
                  <a:cubicBezTo>
                    <a:pt x="12" y="30"/>
                    <a:pt x="12" y="30"/>
                    <a:pt x="12" y="30"/>
                  </a:cubicBezTo>
                  <a:cubicBezTo>
                    <a:pt x="12" y="30"/>
                    <a:pt x="12" y="30"/>
                    <a:pt x="12" y="30"/>
                  </a:cubicBezTo>
                  <a:cubicBezTo>
                    <a:pt x="12" y="31"/>
                    <a:pt x="12" y="31"/>
                    <a:pt x="12" y="31"/>
                  </a:cubicBezTo>
                  <a:cubicBezTo>
                    <a:pt x="13" y="31"/>
                    <a:pt x="13" y="31"/>
                    <a:pt x="13" y="31"/>
                  </a:cubicBezTo>
                  <a:cubicBezTo>
                    <a:pt x="13" y="31"/>
                    <a:pt x="13" y="31"/>
                    <a:pt x="13" y="31"/>
                  </a:cubicBezTo>
                  <a:cubicBezTo>
                    <a:pt x="13" y="32"/>
                    <a:pt x="13" y="32"/>
                    <a:pt x="13" y="32"/>
                  </a:cubicBezTo>
                  <a:cubicBezTo>
                    <a:pt x="13" y="34"/>
                    <a:pt x="13" y="34"/>
                    <a:pt x="13" y="34"/>
                  </a:cubicBezTo>
                  <a:cubicBezTo>
                    <a:pt x="11" y="35"/>
                    <a:pt x="11" y="35"/>
                    <a:pt x="11" y="35"/>
                  </a:cubicBezTo>
                  <a:cubicBezTo>
                    <a:pt x="11" y="35"/>
                    <a:pt x="11" y="35"/>
                    <a:pt x="11" y="35"/>
                  </a:cubicBezTo>
                  <a:cubicBezTo>
                    <a:pt x="11" y="35"/>
                    <a:pt x="11" y="35"/>
                    <a:pt x="11" y="35"/>
                  </a:cubicBezTo>
                  <a:cubicBezTo>
                    <a:pt x="12" y="36"/>
                    <a:pt x="12" y="36"/>
                    <a:pt x="12" y="36"/>
                  </a:cubicBezTo>
                  <a:cubicBezTo>
                    <a:pt x="10" y="39"/>
                    <a:pt x="10" y="39"/>
                    <a:pt x="10" y="39"/>
                  </a:cubicBezTo>
                  <a:cubicBezTo>
                    <a:pt x="10" y="41"/>
                    <a:pt x="10" y="41"/>
                    <a:pt x="10" y="41"/>
                  </a:cubicBezTo>
                  <a:cubicBezTo>
                    <a:pt x="11" y="43"/>
                    <a:pt x="11" y="43"/>
                    <a:pt x="11" y="43"/>
                  </a:cubicBezTo>
                  <a:cubicBezTo>
                    <a:pt x="12" y="44"/>
                    <a:pt x="12" y="44"/>
                    <a:pt x="12" y="44"/>
                  </a:cubicBezTo>
                  <a:cubicBezTo>
                    <a:pt x="12" y="47"/>
                    <a:pt x="12" y="47"/>
                    <a:pt x="12" y="47"/>
                  </a:cubicBezTo>
                  <a:cubicBezTo>
                    <a:pt x="12" y="47"/>
                    <a:pt x="12" y="47"/>
                    <a:pt x="12" y="47"/>
                  </a:cubicBezTo>
                  <a:cubicBezTo>
                    <a:pt x="12" y="48"/>
                    <a:pt x="12" y="48"/>
                    <a:pt x="12" y="48"/>
                  </a:cubicBezTo>
                  <a:cubicBezTo>
                    <a:pt x="13" y="48"/>
                    <a:pt x="13" y="48"/>
                    <a:pt x="13" y="48"/>
                  </a:cubicBezTo>
                  <a:cubicBezTo>
                    <a:pt x="15" y="50"/>
                    <a:pt x="15" y="50"/>
                    <a:pt x="15" y="50"/>
                  </a:cubicBezTo>
                  <a:cubicBezTo>
                    <a:pt x="17" y="50"/>
                    <a:pt x="17" y="50"/>
                    <a:pt x="17" y="50"/>
                  </a:cubicBezTo>
                  <a:cubicBezTo>
                    <a:pt x="17" y="50"/>
                    <a:pt x="18" y="51"/>
                    <a:pt x="18" y="51"/>
                  </a:cubicBezTo>
                  <a:cubicBezTo>
                    <a:pt x="18" y="51"/>
                    <a:pt x="18" y="52"/>
                    <a:pt x="18" y="52"/>
                  </a:cubicBezTo>
                  <a:cubicBezTo>
                    <a:pt x="19" y="51"/>
                    <a:pt x="19" y="51"/>
                    <a:pt x="19" y="51"/>
                  </a:cubicBezTo>
                  <a:cubicBezTo>
                    <a:pt x="20" y="51"/>
                    <a:pt x="20" y="51"/>
                    <a:pt x="20" y="51"/>
                  </a:cubicBezTo>
                  <a:cubicBezTo>
                    <a:pt x="21" y="51"/>
                    <a:pt x="21" y="51"/>
                    <a:pt x="21" y="51"/>
                  </a:cubicBezTo>
                  <a:cubicBezTo>
                    <a:pt x="21" y="50"/>
                    <a:pt x="21" y="50"/>
                    <a:pt x="21" y="50"/>
                  </a:cubicBezTo>
                  <a:cubicBezTo>
                    <a:pt x="21" y="50"/>
                    <a:pt x="21" y="50"/>
                    <a:pt x="21" y="50"/>
                  </a:cubicBezTo>
                  <a:cubicBezTo>
                    <a:pt x="22" y="49"/>
                    <a:pt x="22" y="49"/>
                    <a:pt x="22" y="49"/>
                  </a:cubicBezTo>
                  <a:cubicBezTo>
                    <a:pt x="23" y="49"/>
                    <a:pt x="23" y="49"/>
                    <a:pt x="23" y="49"/>
                  </a:cubicBezTo>
                  <a:cubicBezTo>
                    <a:pt x="24" y="49"/>
                    <a:pt x="24" y="49"/>
                    <a:pt x="24" y="49"/>
                  </a:cubicBezTo>
                  <a:cubicBezTo>
                    <a:pt x="24" y="49"/>
                    <a:pt x="24" y="49"/>
                    <a:pt x="24" y="49"/>
                  </a:cubicBezTo>
                  <a:cubicBezTo>
                    <a:pt x="24" y="48"/>
                    <a:pt x="24" y="48"/>
                    <a:pt x="24" y="48"/>
                  </a:cubicBezTo>
                  <a:cubicBezTo>
                    <a:pt x="27" y="48"/>
                    <a:pt x="27" y="48"/>
                    <a:pt x="27" y="48"/>
                  </a:cubicBezTo>
                  <a:cubicBezTo>
                    <a:pt x="29" y="46"/>
                    <a:pt x="29" y="46"/>
                    <a:pt x="29" y="46"/>
                  </a:cubicBezTo>
                  <a:cubicBezTo>
                    <a:pt x="29" y="46"/>
                    <a:pt x="29" y="46"/>
                    <a:pt x="29" y="46"/>
                  </a:cubicBezTo>
                  <a:cubicBezTo>
                    <a:pt x="30" y="46"/>
                    <a:pt x="30" y="46"/>
                    <a:pt x="30" y="46"/>
                  </a:cubicBezTo>
                  <a:cubicBezTo>
                    <a:pt x="31" y="46"/>
                    <a:pt x="31" y="46"/>
                    <a:pt x="31" y="46"/>
                  </a:cubicBezTo>
                  <a:cubicBezTo>
                    <a:pt x="33" y="47"/>
                    <a:pt x="33" y="47"/>
                    <a:pt x="33" y="47"/>
                  </a:cubicBezTo>
                  <a:cubicBezTo>
                    <a:pt x="33" y="46"/>
                    <a:pt x="33" y="46"/>
                    <a:pt x="33" y="46"/>
                  </a:cubicBezTo>
                  <a:cubicBezTo>
                    <a:pt x="35" y="46"/>
                    <a:pt x="35" y="46"/>
                    <a:pt x="35" y="46"/>
                  </a:cubicBezTo>
                  <a:cubicBezTo>
                    <a:pt x="35" y="46"/>
                    <a:pt x="35" y="46"/>
                    <a:pt x="35" y="46"/>
                  </a:cubicBezTo>
                  <a:lnTo>
                    <a:pt x="33" y="4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00" name="Freeform 686">
              <a:extLst>
                <a:ext uri="{FF2B5EF4-FFF2-40B4-BE49-F238E27FC236}">
                  <a16:creationId xmlns:a16="http://schemas.microsoft.com/office/drawing/2014/main" id="{D90D1848-894A-41E7-A2B6-A949904C076F}"/>
                </a:ext>
              </a:extLst>
            </p:cNvPr>
            <p:cNvSpPr>
              <a:spLocks/>
            </p:cNvSpPr>
            <p:nvPr/>
          </p:nvSpPr>
          <p:spPr bwMode="auto">
            <a:xfrm>
              <a:off x="4281971" y="4315770"/>
              <a:ext cx="92748" cy="98392"/>
            </a:xfrm>
            <a:custGeom>
              <a:avLst/>
              <a:gdLst>
                <a:gd name="T0" fmla="*/ 1 w 20"/>
                <a:gd name="T1" fmla="*/ 5 h 26"/>
                <a:gd name="T2" fmla="*/ 0 w 20"/>
                <a:gd name="T3" fmla="*/ 6 h 26"/>
                <a:gd name="T4" fmla="*/ 0 w 20"/>
                <a:gd name="T5" fmla="*/ 7 h 26"/>
                <a:gd name="T6" fmla="*/ 1 w 20"/>
                <a:gd name="T7" fmla="*/ 8 h 26"/>
                <a:gd name="T8" fmla="*/ 1 w 20"/>
                <a:gd name="T9" fmla="*/ 11 h 26"/>
                <a:gd name="T10" fmla="*/ 1 w 20"/>
                <a:gd name="T11" fmla="*/ 12 h 26"/>
                <a:gd name="T12" fmla="*/ 1 w 20"/>
                <a:gd name="T13" fmla="*/ 12 h 26"/>
                <a:gd name="T14" fmla="*/ 3 w 20"/>
                <a:gd name="T15" fmla="*/ 15 h 26"/>
                <a:gd name="T16" fmla="*/ 3 w 20"/>
                <a:gd name="T17" fmla="*/ 17 h 26"/>
                <a:gd name="T18" fmla="*/ 2 w 20"/>
                <a:gd name="T19" fmla="*/ 19 h 26"/>
                <a:gd name="T20" fmla="*/ 2 w 20"/>
                <a:gd name="T21" fmla="*/ 20 h 26"/>
                <a:gd name="T22" fmla="*/ 2 w 20"/>
                <a:gd name="T23" fmla="*/ 21 h 26"/>
                <a:gd name="T24" fmla="*/ 1 w 20"/>
                <a:gd name="T25" fmla="*/ 23 h 26"/>
                <a:gd name="T26" fmla="*/ 0 w 20"/>
                <a:gd name="T27" fmla="*/ 25 h 26"/>
                <a:gd name="T28" fmla="*/ 0 w 20"/>
                <a:gd name="T29" fmla="*/ 25 h 26"/>
                <a:gd name="T30" fmla="*/ 1 w 20"/>
                <a:gd name="T31" fmla="*/ 26 h 26"/>
                <a:gd name="T32" fmla="*/ 2 w 20"/>
                <a:gd name="T33" fmla="*/ 26 h 26"/>
                <a:gd name="T34" fmla="*/ 3 w 20"/>
                <a:gd name="T35" fmla="*/ 26 h 26"/>
                <a:gd name="T36" fmla="*/ 3 w 20"/>
                <a:gd name="T37" fmla="*/ 25 h 26"/>
                <a:gd name="T38" fmla="*/ 4 w 20"/>
                <a:gd name="T39" fmla="*/ 25 h 26"/>
                <a:gd name="T40" fmla="*/ 5 w 20"/>
                <a:gd name="T41" fmla="*/ 24 h 26"/>
                <a:gd name="T42" fmla="*/ 7 w 20"/>
                <a:gd name="T43" fmla="*/ 25 h 26"/>
                <a:gd name="T44" fmla="*/ 7 w 20"/>
                <a:gd name="T45" fmla="*/ 25 h 26"/>
                <a:gd name="T46" fmla="*/ 8 w 20"/>
                <a:gd name="T47" fmla="*/ 24 h 26"/>
                <a:gd name="T48" fmla="*/ 9 w 20"/>
                <a:gd name="T49" fmla="*/ 24 h 26"/>
                <a:gd name="T50" fmla="*/ 9 w 20"/>
                <a:gd name="T51" fmla="*/ 26 h 26"/>
                <a:gd name="T52" fmla="*/ 11 w 20"/>
                <a:gd name="T53" fmla="*/ 26 h 26"/>
                <a:gd name="T54" fmla="*/ 14 w 20"/>
                <a:gd name="T55" fmla="*/ 23 h 26"/>
                <a:gd name="T56" fmla="*/ 14 w 20"/>
                <a:gd name="T57" fmla="*/ 22 h 26"/>
                <a:gd name="T58" fmla="*/ 15 w 20"/>
                <a:gd name="T59" fmla="*/ 20 h 26"/>
                <a:gd name="T60" fmla="*/ 15 w 20"/>
                <a:gd name="T61" fmla="*/ 19 h 26"/>
                <a:gd name="T62" fmla="*/ 20 w 20"/>
                <a:gd name="T63" fmla="*/ 12 h 26"/>
                <a:gd name="T64" fmla="*/ 19 w 20"/>
                <a:gd name="T65" fmla="*/ 10 h 26"/>
                <a:gd name="T66" fmla="*/ 19 w 20"/>
                <a:gd name="T67" fmla="*/ 10 h 26"/>
                <a:gd name="T68" fmla="*/ 19 w 20"/>
                <a:gd name="T69" fmla="*/ 9 h 26"/>
                <a:gd name="T70" fmla="*/ 19 w 20"/>
                <a:gd name="T71" fmla="*/ 8 h 26"/>
                <a:gd name="T72" fmla="*/ 18 w 20"/>
                <a:gd name="T73" fmla="*/ 9 h 26"/>
                <a:gd name="T74" fmla="*/ 18 w 20"/>
                <a:gd name="T75" fmla="*/ 10 h 26"/>
                <a:gd name="T76" fmla="*/ 18 w 20"/>
                <a:gd name="T77" fmla="*/ 9 h 26"/>
                <a:gd name="T78" fmla="*/ 18 w 20"/>
                <a:gd name="T79" fmla="*/ 8 h 26"/>
                <a:gd name="T80" fmla="*/ 16 w 20"/>
                <a:gd name="T81" fmla="*/ 7 h 26"/>
                <a:gd name="T82" fmla="*/ 14 w 20"/>
                <a:gd name="T83" fmla="*/ 6 h 26"/>
                <a:gd name="T84" fmla="*/ 12 w 20"/>
                <a:gd name="T85" fmla="*/ 4 h 26"/>
                <a:gd name="T86" fmla="*/ 11 w 20"/>
                <a:gd name="T87" fmla="*/ 3 h 26"/>
                <a:gd name="T88" fmla="*/ 9 w 20"/>
                <a:gd name="T89" fmla="*/ 2 h 26"/>
                <a:gd name="T90" fmla="*/ 7 w 20"/>
                <a:gd name="T91" fmla="*/ 2 h 26"/>
                <a:gd name="T92" fmla="*/ 4 w 20"/>
                <a:gd name="T93" fmla="*/ 1 h 26"/>
                <a:gd name="T94" fmla="*/ 4 w 20"/>
                <a:gd name="T95" fmla="*/ 0 h 26"/>
                <a:gd name="T96" fmla="*/ 3 w 20"/>
                <a:gd name="T97" fmla="*/ 2 h 26"/>
                <a:gd name="T98" fmla="*/ 1 w 20"/>
                <a:gd name="T9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 h="26">
                  <a:moveTo>
                    <a:pt x="1" y="5"/>
                  </a:moveTo>
                  <a:cubicBezTo>
                    <a:pt x="0" y="6"/>
                    <a:pt x="0" y="6"/>
                    <a:pt x="0" y="6"/>
                  </a:cubicBezTo>
                  <a:cubicBezTo>
                    <a:pt x="0" y="7"/>
                    <a:pt x="0" y="7"/>
                    <a:pt x="0" y="7"/>
                  </a:cubicBezTo>
                  <a:cubicBezTo>
                    <a:pt x="1" y="8"/>
                    <a:pt x="1" y="8"/>
                    <a:pt x="1" y="8"/>
                  </a:cubicBezTo>
                  <a:cubicBezTo>
                    <a:pt x="1" y="11"/>
                    <a:pt x="1" y="11"/>
                    <a:pt x="1" y="11"/>
                  </a:cubicBezTo>
                  <a:cubicBezTo>
                    <a:pt x="1" y="12"/>
                    <a:pt x="1" y="12"/>
                    <a:pt x="1" y="12"/>
                  </a:cubicBezTo>
                  <a:cubicBezTo>
                    <a:pt x="1" y="12"/>
                    <a:pt x="1" y="12"/>
                    <a:pt x="1" y="12"/>
                  </a:cubicBezTo>
                  <a:cubicBezTo>
                    <a:pt x="3" y="15"/>
                    <a:pt x="3" y="15"/>
                    <a:pt x="3" y="15"/>
                  </a:cubicBezTo>
                  <a:cubicBezTo>
                    <a:pt x="3" y="17"/>
                    <a:pt x="3" y="17"/>
                    <a:pt x="3" y="17"/>
                  </a:cubicBezTo>
                  <a:cubicBezTo>
                    <a:pt x="2" y="19"/>
                    <a:pt x="2" y="19"/>
                    <a:pt x="2" y="19"/>
                  </a:cubicBezTo>
                  <a:cubicBezTo>
                    <a:pt x="2" y="19"/>
                    <a:pt x="2" y="20"/>
                    <a:pt x="2" y="20"/>
                  </a:cubicBezTo>
                  <a:cubicBezTo>
                    <a:pt x="2" y="20"/>
                    <a:pt x="2" y="21"/>
                    <a:pt x="2" y="21"/>
                  </a:cubicBezTo>
                  <a:cubicBezTo>
                    <a:pt x="1" y="23"/>
                    <a:pt x="1" y="23"/>
                    <a:pt x="1" y="23"/>
                  </a:cubicBezTo>
                  <a:cubicBezTo>
                    <a:pt x="0" y="25"/>
                    <a:pt x="0" y="25"/>
                    <a:pt x="0" y="25"/>
                  </a:cubicBezTo>
                  <a:cubicBezTo>
                    <a:pt x="0" y="25"/>
                    <a:pt x="0" y="25"/>
                    <a:pt x="0" y="25"/>
                  </a:cubicBezTo>
                  <a:cubicBezTo>
                    <a:pt x="0" y="25"/>
                    <a:pt x="1" y="26"/>
                    <a:pt x="1" y="26"/>
                  </a:cubicBezTo>
                  <a:cubicBezTo>
                    <a:pt x="1" y="26"/>
                    <a:pt x="2" y="26"/>
                    <a:pt x="2" y="26"/>
                  </a:cubicBezTo>
                  <a:cubicBezTo>
                    <a:pt x="3" y="26"/>
                    <a:pt x="3" y="26"/>
                    <a:pt x="3" y="26"/>
                  </a:cubicBezTo>
                  <a:cubicBezTo>
                    <a:pt x="3" y="25"/>
                    <a:pt x="3" y="25"/>
                    <a:pt x="3" y="25"/>
                  </a:cubicBezTo>
                  <a:cubicBezTo>
                    <a:pt x="4" y="25"/>
                    <a:pt x="4" y="25"/>
                    <a:pt x="4" y="25"/>
                  </a:cubicBezTo>
                  <a:cubicBezTo>
                    <a:pt x="5" y="24"/>
                    <a:pt x="5" y="24"/>
                    <a:pt x="5" y="24"/>
                  </a:cubicBezTo>
                  <a:cubicBezTo>
                    <a:pt x="7" y="25"/>
                    <a:pt x="7" y="25"/>
                    <a:pt x="7" y="25"/>
                  </a:cubicBezTo>
                  <a:cubicBezTo>
                    <a:pt x="7" y="25"/>
                    <a:pt x="7" y="25"/>
                    <a:pt x="7" y="25"/>
                  </a:cubicBezTo>
                  <a:cubicBezTo>
                    <a:pt x="8" y="24"/>
                    <a:pt x="8" y="24"/>
                    <a:pt x="8" y="24"/>
                  </a:cubicBezTo>
                  <a:cubicBezTo>
                    <a:pt x="9" y="24"/>
                    <a:pt x="9" y="24"/>
                    <a:pt x="9" y="24"/>
                  </a:cubicBezTo>
                  <a:cubicBezTo>
                    <a:pt x="9" y="26"/>
                    <a:pt x="9" y="26"/>
                    <a:pt x="9" y="26"/>
                  </a:cubicBezTo>
                  <a:cubicBezTo>
                    <a:pt x="11" y="26"/>
                    <a:pt x="11" y="26"/>
                    <a:pt x="11" y="26"/>
                  </a:cubicBezTo>
                  <a:cubicBezTo>
                    <a:pt x="14" y="23"/>
                    <a:pt x="14" y="23"/>
                    <a:pt x="14" y="23"/>
                  </a:cubicBezTo>
                  <a:cubicBezTo>
                    <a:pt x="14" y="22"/>
                    <a:pt x="14" y="22"/>
                    <a:pt x="14" y="22"/>
                  </a:cubicBezTo>
                  <a:cubicBezTo>
                    <a:pt x="15" y="20"/>
                    <a:pt x="15" y="20"/>
                    <a:pt x="15" y="20"/>
                  </a:cubicBezTo>
                  <a:cubicBezTo>
                    <a:pt x="15" y="19"/>
                    <a:pt x="15" y="19"/>
                    <a:pt x="15" y="19"/>
                  </a:cubicBezTo>
                  <a:cubicBezTo>
                    <a:pt x="20" y="12"/>
                    <a:pt x="20" y="12"/>
                    <a:pt x="20" y="12"/>
                  </a:cubicBezTo>
                  <a:cubicBezTo>
                    <a:pt x="20" y="11"/>
                    <a:pt x="20" y="11"/>
                    <a:pt x="19" y="10"/>
                  </a:cubicBezTo>
                  <a:cubicBezTo>
                    <a:pt x="19" y="10"/>
                    <a:pt x="19" y="10"/>
                    <a:pt x="19" y="10"/>
                  </a:cubicBezTo>
                  <a:cubicBezTo>
                    <a:pt x="19" y="9"/>
                    <a:pt x="19" y="9"/>
                    <a:pt x="19" y="9"/>
                  </a:cubicBezTo>
                  <a:cubicBezTo>
                    <a:pt x="19" y="9"/>
                    <a:pt x="19" y="8"/>
                    <a:pt x="19" y="8"/>
                  </a:cubicBezTo>
                  <a:cubicBezTo>
                    <a:pt x="18" y="8"/>
                    <a:pt x="18" y="9"/>
                    <a:pt x="18" y="9"/>
                  </a:cubicBezTo>
                  <a:cubicBezTo>
                    <a:pt x="18" y="9"/>
                    <a:pt x="18" y="10"/>
                    <a:pt x="18" y="10"/>
                  </a:cubicBezTo>
                  <a:cubicBezTo>
                    <a:pt x="18" y="9"/>
                    <a:pt x="18" y="9"/>
                    <a:pt x="18" y="9"/>
                  </a:cubicBezTo>
                  <a:cubicBezTo>
                    <a:pt x="18" y="9"/>
                    <a:pt x="18" y="8"/>
                    <a:pt x="18" y="8"/>
                  </a:cubicBezTo>
                  <a:cubicBezTo>
                    <a:pt x="17" y="8"/>
                    <a:pt x="17" y="7"/>
                    <a:pt x="16" y="7"/>
                  </a:cubicBezTo>
                  <a:cubicBezTo>
                    <a:pt x="16" y="7"/>
                    <a:pt x="15" y="6"/>
                    <a:pt x="14" y="6"/>
                  </a:cubicBezTo>
                  <a:cubicBezTo>
                    <a:pt x="14" y="5"/>
                    <a:pt x="13" y="4"/>
                    <a:pt x="12" y="4"/>
                  </a:cubicBezTo>
                  <a:cubicBezTo>
                    <a:pt x="12" y="4"/>
                    <a:pt x="12" y="3"/>
                    <a:pt x="11" y="3"/>
                  </a:cubicBezTo>
                  <a:cubicBezTo>
                    <a:pt x="11" y="3"/>
                    <a:pt x="10" y="2"/>
                    <a:pt x="9" y="2"/>
                  </a:cubicBezTo>
                  <a:cubicBezTo>
                    <a:pt x="9" y="2"/>
                    <a:pt x="7" y="2"/>
                    <a:pt x="7" y="2"/>
                  </a:cubicBezTo>
                  <a:cubicBezTo>
                    <a:pt x="7" y="2"/>
                    <a:pt x="4" y="1"/>
                    <a:pt x="4" y="1"/>
                  </a:cubicBezTo>
                  <a:cubicBezTo>
                    <a:pt x="4" y="1"/>
                    <a:pt x="4" y="0"/>
                    <a:pt x="4" y="0"/>
                  </a:cubicBezTo>
                  <a:cubicBezTo>
                    <a:pt x="3" y="2"/>
                    <a:pt x="3" y="2"/>
                    <a:pt x="3" y="2"/>
                  </a:cubicBezTo>
                  <a:lnTo>
                    <a:pt x="1" y="5"/>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01" name="Freeform 687">
              <a:extLst>
                <a:ext uri="{FF2B5EF4-FFF2-40B4-BE49-F238E27FC236}">
                  <a16:creationId xmlns:a16="http://schemas.microsoft.com/office/drawing/2014/main" id="{3A1B4439-3516-4D3A-A34D-3E1F00668D97}"/>
                </a:ext>
              </a:extLst>
            </p:cNvPr>
            <p:cNvSpPr>
              <a:spLocks noEditPoints="1"/>
            </p:cNvSpPr>
            <p:nvPr/>
          </p:nvSpPr>
          <p:spPr bwMode="auto">
            <a:xfrm>
              <a:off x="4057235" y="6066566"/>
              <a:ext cx="115935" cy="56431"/>
            </a:xfrm>
            <a:custGeom>
              <a:avLst/>
              <a:gdLst>
                <a:gd name="T0" fmla="*/ 23 w 25"/>
                <a:gd name="T1" fmla="*/ 6 h 15"/>
                <a:gd name="T2" fmla="*/ 25 w 25"/>
                <a:gd name="T3" fmla="*/ 6 h 15"/>
                <a:gd name="T4" fmla="*/ 21 w 25"/>
                <a:gd name="T5" fmla="*/ 5 h 15"/>
                <a:gd name="T6" fmla="*/ 22 w 25"/>
                <a:gd name="T7" fmla="*/ 7 h 15"/>
                <a:gd name="T8" fmla="*/ 20 w 25"/>
                <a:gd name="T9" fmla="*/ 5 h 15"/>
                <a:gd name="T10" fmla="*/ 20 w 25"/>
                <a:gd name="T11" fmla="*/ 4 h 15"/>
                <a:gd name="T12" fmla="*/ 19 w 25"/>
                <a:gd name="T13" fmla="*/ 3 h 15"/>
                <a:gd name="T14" fmla="*/ 17 w 25"/>
                <a:gd name="T15" fmla="*/ 5 h 15"/>
                <a:gd name="T16" fmla="*/ 15 w 25"/>
                <a:gd name="T17" fmla="*/ 6 h 15"/>
                <a:gd name="T18" fmla="*/ 16 w 25"/>
                <a:gd name="T19" fmla="*/ 9 h 15"/>
                <a:gd name="T20" fmla="*/ 14 w 25"/>
                <a:gd name="T21" fmla="*/ 8 h 15"/>
                <a:gd name="T22" fmla="*/ 12 w 25"/>
                <a:gd name="T23" fmla="*/ 10 h 15"/>
                <a:gd name="T24" fmla="*/ 11 w 25"/>
                <a:gd name="T25" fmla="*/ 12 h 15"/>
                <a:gd name="T26" fmla="*/ 13 w 25"/>
                <a:gd name="T27" fmla="*/ 15 h 15"/>
                <a:gd name="T28" fmla="*/ 13 w 25"/>
                <a:gd name="T29" fmla="*/ 13 h 15"/>
                <a:gd name="T30" fmla="*/ 15 w 25"/>
                <a:gd name="T31" fmla="*/ 13 h 15"/>
                <a:gd name="T32" fmla="*/ 15 w 25"/>
                <a:gd name="T33" fmla="*/ 13 h 15"/>
                <a:gd name="T34" fmla="*/ 15 w 25"/>
                <a:gd name="T35" fmla="*/ 11 h 15"/>
                <a:gd name="T36" fmla="*/ 18 w 25"/>
                <a:gd name="T37" fmla="*/ 12 h 15"/>
                <a:gd name="T38" fmla="*/ 18 w 25"/>
                <a:gd name="T39" fmla="*/ 10 h 15"/>
                <a:gd name="T40" fmla="*/ 18 w 25"/>
                <a:gd name="T41" fmla="*/ 10 h 15"/>
                <a:gd name="T42" fmla="*/ 22 w 25"/>
                <a:gd name="T43" fmla="*/ 9 h 15"/>
                <a:gd name="T44" fmla="*/ 24 w 25"/>
                <a:gd name="T45" fmla="*/ 8 h 15"/>
                <a:gd name="T46" fmla="*/ 8 w 25"/>
                <a:gd name="T47" fmla="*/ 11 h 15"/>
                <a:gd name="T48" fmla="*/ 6 w 25"/>
                <a:gd name="T49" fmla="*/ 13 h 15"/>
                <a:gd name="T50" fmla="*/ 5 w 25"/>
                <a:gd name="T51" fmla="*/ 13 h 15"/>
                <a:gd name="T52" fmla="*/ 3 w 25"/>
                <a:gd name="T53" fmla="*/ 12 h 15"/>
                <a:gd name="T54" fmla="*/ 4 w 25"/>
                <a:gd name="T55" fmla="*/ 11 h 15"/>
                <a:gd name="T56" fmla="*/ 5 w 25"/>
                <a:gd name="T57" fmla="*/ 11 h 15"/>
                <a:gd name="T58" fmla="*/ 6 w 25"/>
                <a:gd name="T59" fmla="*/ 9 h 15"/>
                <a:gd name="T60" fmla="*/ 7 w 25"/>
                <a:gd name="T61" fmla="*/ 9 h 15"/>
                <a:gd name="T62" fmla="*/ 6 w 25"/>
                <a:gd name="T63" fmla="*/ 8 h 15"/>
                <a:gd name="T64" fmla="*/ 9 w 25"/>
                <a:gd name="T65" fmla="*/ 7 h 15"/>
                <a:gd name="T66" fmla="*/ 5 w 25"/>
                <a:gd name="T67" fmla="*/ 4 h 15"/>
                <a:gd name="T68" fmla="*/ 9 w 25"/>
                <a:gd name="T69" fmla="*/ 4 h 15"/>
                <a:gd name="T70" fmla="*/ 13 w 25"/>
                <a:gd name="T71" fmla="*/ 4 h 15"/>
                <a:gd name="T72" fmla="*/ 15 w 25"/>
                <a:gd name="T73" fmla="*/ 4 h 15"/>
                <a:gd name="T74" fmla="*/ 13 w 25"/>
                <a:gd name="T75" fmla="*/ 6 h 15"/>
                <a:gd name="T76" fmla="*/ 1 w 25"/>
                <a:gd name="T77" fmla="*/ 9 h 15"/>
                <a:gd name="T78" fmla="*/ 3 w 25"/>
                <a:gd name="T79" fmla="*/ 9 h 15"/>
                <a:gd name="T80" fmla="*/ 2 w 25"/>
                <a:gd name="T81" fmla="*/ 11 h 15"/>
                <a:gd name="T82" fmla="*/ 13 w 25"/>
                <a:gd name="T83" fmla="*/ 4 h 15"/>
                <a:gd name="T84" fmla="*/ 20 w 25"/>
                <a:gd name="T85" fmla="*/ 11 h 15"/>
                <a:gd name="T86" fmla="*/ 11 w 25"/>
                <a:gd name="T87" fmla="*/ 13 h 15"/>
                <a:gd name="T88" fmla="*/ 1 w 25"/>
                <a:gd name="T89" fmla="*/ 9 h 15"/>
                <a:gd name="T90" fmla="*/ 16 w 25"/>
                <a:gd name="T91" fmla="*/ 14 h 15"/>
                <a:gd name="T92" fmla="*/ 5 w 25"/>
                <a:gd name="T93" fmla="*/ 2 h 15"/>
                <a:gd name="T94" fmla="*/ 3 w 25"/>
                <a:gd name="T95" fmla="*/ 11 h 15"/>
                <a:gd name="T96" fmla="*/ 12 w 25"/>
                <a:gd name="T97" fmla="*/ 10 h 15"/>
                <a:gd name="T98" fmla="*/ 9 w 25"/>
                <a:gd name="T99" fmla="*/ 3 h 15"/>
                <a:gd name="T100" fmla="*/ 1 w 25"/>
                <a:gd name="T101" fmla="*/ 0 h 15"/>
                <a:gd name="T102" fmla="*/ 11 w 25"/>
                <a:gd name="T103" fmla="*/ 12 h 15"/>
                <a:gd name="T104" fmla="*/ 20 w 25"/>
                <a:gd name="T105" fmla="*/ 10 h 15"/>
                <a:gd name="T106" fmla="*/ 19 w 25"/>
                <a:gd name="T107" fmla="*/ 12 h 15"/>
                <a:gd name="T108" fmla="*/ 1 w 25"/>
                <a:gd name="T109" fmla="*/ 10 h 15"/>
                <a:gd name="T110" fmla="*/ 2 w 25"/>
                <a:gd name="T111" fmla="*/ 8 h 15"/>
                <a:gd name="T112" fmla="*/ 20 w 25"/>
                <a:gd name="T113" fmla="*/ 10 h 15"/>
                <a:gd name="T114" fmla="*/ 12 w 25"/>
                <a:gd name="T115" fmla="*/ 11 h 15"/>
                <a:gd name="T116" fmla="*/ 12 w 25"/>
                <a:gd name="T117" fmla="*/ 10 h 15"/>
                <a:gd name="T118" fmla="*/ 12 w 25"/>
                <a:gd name="T119" fmla="*/ 10 h 15"/>
                <a:gd name="T120" fmla="*/ 12 w 25"/>
                <a:gd name="T121" fmla="*/ 10 h 15"/>
                <a:gd name="T122" fmla="*/ 16 w 25"/>
                <a:gd name="T123" fmla="*/ 5 h 15"/>
                <a:gd name="T124" fmla="*/ 20 w 25"/>
                <a:gd name="T1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 h="15">
                  <a:moveTo>
                    <a:pt x="25" y="7"/>
                  </a:move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4" y="6"/>
                    <a:pt x="24" y="6"/>
                  </a:cubicBezTo>
                  <a:cubicBezTo>
                    <a:pt x="24" y="6"/>
                    <a:pt x="24" y="6"/>
                    <a:pt x="24" y="6"/>
                  </a:cubicBezTo>
                  <a:cubicBezTo>
                    <a:pt x="24" y="6"/>
                    <a:pt x="24" y="6"/>
                    <a:pt x="24" y="6"/>
                  </a:cubicBezTo>
                  <a:cubicBezTo>
                    <a:pt x="24" y="6"/>
                    <a:pt x="24"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5"/>
                    <a:pt x="25" y="5"/>
                  </a:cubicBezTo>
                  <a:cubicBezTo>
                    <a:pt x="25" y="5"/>
                    <a:pt x="25" y="5"/>
                    <a:pt x="25" y="5"/>
                  </a:cubicBezTo>
                  <a:cubicBezTo>
                    <a:pt x="25" y="5"/>
                    <a:pt x="25" y="5"/>
                    <a:pt x="25" y="5"/>
                  </a:cubicBezTo>
                  <a:cubicBezTo>
                    <a:pt x="25"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4" y="5"/>
                    <a:pt x="24" y="5"/>
                  </a:cubicBezTo>
                  <a:cubicBezTo>
                    <a:pt x="24" y="5"/>
                    <a:pt x="24" y="5"/>
                    <a:pt x="24" y="5"/>
                  </a:cubicBezTo>
                  <a:cubicBezTo>
                    <a:pt x="24" y="5"/>
                    <a:pt x="24" y="5"/>
                    <a:pt x="24" y="5"/>
                  </a:cubicBezTo>
                  <a:cubicBezTo>
                    <a:pt x="24" y="5"/>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1" y="4"/>
                    <a:pt x="21" y="4"/>
                  </a:cubicBezTo>
                  <a:cubicBezTo>
                    <a:pt x="21" y="4"/>
                    <a:pt x="21" y="4"/>
                    <a:pt x="21" y="4"/>
                  </a:cubicBezTo>
                  <a:cubicBezTo>
                    <a:pt x="21" y="4"/>
                    <a:pt x="21" y="4"/>
                    <a:pt x="21" y="4"/>
                  </a:cubicBezTo>
                  <a:cubicBezTo>
                    <a:pt x="21" y="4"/>
                    <a:pt x="21" y="4"/>
                    <a:pt x="21" y="4"/>
                  </a:cubicBezTo>
                  <a:cubicBezTo>
                    <a:pt x="21" y="4"/>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6"/>
                  </a:cubicBezTo>
                  <a:cubicBezTo>
                    <a:pt x="21" y="6"/>
                    <a:pt x="21" y="6"/>
                    <a:pt x="21" y="6"/>
                  </a:cubicBezTo>
                  <a:cubicBezTo>
                    <a:pt x="21" y="6"/>
                    <a:pt x="21" y="6"/>
                    <a:pt x="21" y="6"/>
                  </a:cubicBezTo>
                  <a:cubicBezTo>
                    <a:pt x="21"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1" y="7"/>
                  </a:cubicBezTo>
                  <a:cubicBezTo>
                    <a:pt x="22" y="7"/>
                    <a:pt x="22" y="7"/>
                    <a:pt x="22" y="7"/>
                  </a:cubicBezTo>
                  <a:cubicBezTo>
                    <a:pt x="21" y="7"/>
                    <a:pt x="21" y="7"/>
                    <a:pt x="22" y="7"/>
                  </a:cubicBezTo>
                  <a:cubicBezTo>
                    <a:pt x="22" y="7"/>
                    <a:pt x="22" y="7"/>
                    <a:pt x="21" y="7"/>
                  </a:cubicBezTo>
                  <a:cubicBezTo>
                    <a:pt x="22" y="7"/>
                    <a:pt x="22" y="7"/>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2"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19"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19" y="4"/>
                    <a:pt x="19" y="4"/>
                  </a:cubicBezTo>
                  <a:cubicBezTo>
                    <a:pt x="19" y="4"/>
                    <a:pt x="19" y="4"/>
                    <a:pt x="19" y="4"/>
                  </a:cubicBezTo>
                  <a:cubicBezTo>
                    <a:pt x="19" y="4"/>
                    <a:pt x="19" y="4"/>
                    <a:pt x="19" y="4"/>
                  </a:cubicBezTo>
                  <a:cubicBezTo>
                    <a:pt x="19" y="4"/>
                    <a:pt x="19" y="4"/>
                    <a:pt x="19" y="4"/>
                  </a:cubicBezTo>
                  <a:cubicBezTo>
                    <a:pt x="19"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5"/>
                  </a:cubicBezTo>
                  <a:cubicBezTo>
                    <a:pt x="20" y="5"/>
                    <a:pt x="20" y="5"/>
                    <a:pt x="20" y="5"/>
                  </a:cubicBezTo>
                  <a:cubicBezTo>
                    <a:pt x="20" y="5"/>
                    <a:pt x="20" y="5"/>
                    <a:pt x="20" y="5"/>
                  </a:cubicBezTo>
                  <a:cubicBezTo>
                    <a:pt x="20" y="5"/>
                    <a:pt x="20"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3"/>
                  </a:cubicBezTo>
                  <a:cubicBezTo>
                    <a:pt x="21" y="3"/>
                    <a:pt x="21" y="3"/>
                    <a:pt x="21" y="3"/>
                  </a:cubicBezTo>
                  <a:cubicBezTo>
                    <a:pt x="21" y="3"/>
                    <a:pt x="21" y="3"/>
                    <a:pt x="21" y="3"/>
                  </a:cubicBezTo>
                  <a:cubicBezTo>
                    <a:pt x="21"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3"/>
                    <a:pt x="19" y="3"/>
                  </a:cubicBezTo>
                  <a:cubicBezTo>
                    <a:pt x="19" y="3"/>
                    <a:pt x="19" y="4"/>
                    <a:pt x="19" y="4"/>
                  </a:cubicBezTo>
                  <a:cubicBezTo>
                    <a:pt x="19" y="4"/>
                    <a:pt x="19" y="4"/>
                    <a:pt x="19" y="4"/>
                  </a:cubicBezTo>
                  <a:cubicBezTo>
                    <a:pt x="19" y="4"/>
                    <a:pt x="19" y="4"/>
                    <a:pt x="19" y="4"/>
                  </a:cubicBezTo>
                  <a:cubicBezTo>
                    <a:pt x="19" y="4"/>
                    <a:pt x="19" y="4"/>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5"/>
                  </a:cubicBezTo>
                  <a:cubicBezTo>
                    <a:pt x="17" y="5"/>
                    <a:pt x="17" y="5"/>
                    <a:pt x="17" y="5"/>
                  </a:cubicBezTo>
                  <a:cubicBezTo>
                    <a:pt x="17" y="5"/>
                    <a:pt x="16" y="5"/>
                    <a:pt x="16" y="5"/>
                  </a:cubicBezTo>
                  <a:cubicBezTo>
                    <a:pt x="17"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7" y="5"/>
                    <a:pt x="17" y="5"/>
                  </a:cubicBezTo>
                  <a:cubicBezTo>
                    <a:pt x="17" y="5"/>
                    <a:pt x="17" y="5"/>
                    <a:pt x="17" y="5"/>
                  </a:cubicBezTo>
                  <a:cubicBezTo>
                    <a:pt x="17" y="5"/>
                    <a:pt x="17" y="5"/>
                    <a:pt x="17" y="5"/>
                  </a:cubicBezTo>
                  <a:cubicBezTo>
                    <a:pt x="17" y="5"/>
                    <a:pt x="17" y="5"/>
                    <a:pt x="17" y="5"/>
                  </a:cubicBezTo>
                  <a:cubicBezTo>
                    <a:pt x="17" y="5"/>
                    <a:pt x="16" y="5"/>
                    <a:pt x="16" y="5"/>
                  </a:cubicBezTo>
                  <a:cubicBezTo>
                    <a:pt x="16" y="5"/>
                    <a:pt x="16" y="5"/>
                    <a:pt x="16" y="5"/>
                  </a:cubicBezTo>
                  <a:cubicBezTo>
                    <a:pt x="16" y="5"/>
                    <a:pt x="16" y="5"/>
                    <a:pt x="16" y="5"/>
                  </a:cubicBezTo>
                  <a:cubicBezTo>
                    <a:pt x="16" y="5"/>
                    <a:pt x="16" y="5"/>
                    <a:pt x="16" y="5"/>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5"/>
                    <a:pt x="16" y="5"/>
                  </a:cubicBezTo>
                  <a:cubicBezTo>
                    <a:pt x="16" y="5"/>
                    <a:pt x="16" y="5"/>
                    <a:pt x="15" y="5"/>
                  </a:cubicBezTo>
                  <a:cubicBezTo>
                    <a:pt x="15" y="5"/>
                    <a:pt x="16" y="5"/>
                    <a:pt x="16" y="5"/>
                  </a:cubicBezTo>
                  <a:cubicBezTo>
                    <a:pt x="16" y="5"/>
                    <a:pt x="16" y="5"/>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6" y="6"/>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7"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6" y="8"/>
                    <a:pt x="16" y="8"/>
                    <a:pt x="16" y="8"/>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7"/>
                  </a:cubicBezTo>
                  <a:cubicBezTo>
                    <a:pt x="16" y="7"/>
                    <a:pt x="16" y="7"/>
                    <a:pt x="16" y="7"/>
                  </a:cubicBezTo>
                  <a:cubicBezTo>
                    <a:pt x="16" y="7"/>
                    <a:pt x="16" y="7"/>
                    <a:pt x="16" y="7"/>
                  </a:cubicBezTo>
                  <a:cubicBezTo>
                    <a:pt x="16" y="8"/>
                    <a:pt x="16" y="8"/>
                    <a:pt x="16" y="8"/>
                  </a:cubicBezTo>
                  <a:cubicBezTo>
                    <a:pt x="15" y="7"/>
                    <a:pt x="15" y="7"/>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9"/>
                    <a:pt x="14" y="9"/>
                  </a:cubicBezTo>
                  <a:cubicBezTo>
                    <a:pt x="14" y="9"/>
                    <a:pt x="14" y="9"/>
                    <a:pt x="14" y="9"/>
                  </a:cubicBezTo>
                  <a:cubicBezTo>
                    <a:pt x="14" y="8"/>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4" y="8"/>
                    <a:pt x="14" y="8"/>
                    <a:pt x="14" y="8"/>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3" y="9"/>
                    <a:pt x="13" y="9"/>
                    <a:pt x="13" y="9"/>
                  </a:cubicBezTo>
                  <a:cubicBezTo>
                    <a:pt x="14" y="9"/>
                    <a:pt x="14" y="9"/>
                    <a:pt x="14" y="9"/>
                  </a:cubicBezTo>
                  <a:cubicBezTo>
                    <a:pt x="14"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3" y="9"/>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3" y="10"/>
                    <a:pt x="13" y="10"/>
                  </a:cubicBezTo>
                  <a:cubicBezTo>
                    <a:pt x="13" y="10"/>
                    <a:pt x="13" y="10"/>
                    <a:pt x="13" y="10"/>
                  </a:cubicBezTo>
                  <a:cubicBezTo>
                    <a:pt x="13" y="11"/>
                    <a:pt x="13"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3" y="14"/>
                    <a:pt x="13" y="14"/>
                  </a:cubicBezTo>
                  <a:cubicBezTo>
                    <a:pt x="13" y="14"/>
                    <a:pt x="13"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3" y="13"/>
                    <a:pt x="13" y="14"/>
                  </a:cubicBezTo>
                  <a:cubicBezTo>
                    <a:pt x="13" y="13"/>
                    <a:pt x="13" y="13"/>
                    <a:pt x="13" y="13"/>
                  </a:cubicBezTo>
                  <a:cubicBezTo>
                    <a:pt x="13" y="13"/>
                    <a:pt x="14"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4" y="13"/>
                  </a:cubicBezTo>
                  <a:cubicBezTo>
                    <a:pt x="14" y="13"/>
                    <a:pt x="14" y="13"/>
                    <a:pt x="14" y="13"/>
                  </a:cubicBezTo>
                  <a:cubicBezTo>
                    <a:pt x="14" y="13"/>
                    <a:pt x="14"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3"/>
                    <a:pt x="13" y="13"/>
                  </a:cubicBezTo>
                  <a:cubicBezTo>
                    <a:pt x="13" y="13"/>
                    <a:pt x="13" y="13"/>
                    <a:pt x="14" y="13"/>
                  </a:cubicBezTo>
                  <a:cubicBezTo>
                    <a:pt x="14" y="13"/>
                    <a:pt x="14" y="13"/>
                    <a:pt x="14" y="13"/>
                  </a:cubicBezTo>
                  <a:cubicBezTo>
                    <a:pt x="14" y="13"/>
                    <a:pt x="14" y="12"/>
                    <a:pt x="14" y="12"/>
                  </a:cubicBezTo>
                  <a:cubicBezTo>
                    <a:pt x="14" y="12"/>
                    <a:pt x="14" y="12"/>
                    <a:pt x="14" y="12"/>
                  </a:cubicBezTo>
                  <a:cubicBezTo>
                    <a:pt x="14" y="12"/>
                    <a:pt x="14" y="12"/>
                    <a:pt x="14" y="12"/>
                  </a:cubicBezTo>
                  <a:cubicBezTo>
                    <a:pt x="14" y="13"/>
                    <a:pt x="14" y="12"/>
                    <a:pt x="14" y="12"/>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2"/>
                    <a:pt x="14" y="12"/>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5" y="13"/>
                    <a:pt x="15" y="13"/>
                    <a:pt x="15"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6" y="13"/>
                    <a:pt x="16" y="14"/>
                  </a:cubicBezTo>
                  <a:cubicBezTo>
                    <a:pt x="16" y="14"/>
                    <a:pt x="16" y="14"/>
                    <a:pt x="16" y="14"/>
                  </a:cubicBezTo>
                  <a:cubicBezTo>
                    <a:pt x="16" y="14"/>
                    <a:pt x="16" y="13"/>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3"/>
                  </a:cubicBezTo>
                  <a:cubicBezTo>
                    <a:pt x="16" y="13"/>
                    <a:pt x="16" y="14"/>
                    <a:pt x="16" y="14"/>
                  </a:cubicBezTo>
                  <a:cubicBezTo>
                    <a:pt x="16" y="14"/>
                    <a:pt x="16" y="14"/>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2"/>
                    <a:pt x="16" y="12"/>
                  </a:cubicBezTo>
                  <a:cubicBezTo>
                    <a:pt x="16" y="12"/>
                    <a:pt x="16" y="12"/>
                    <a:pt x="16" y="12"/>
                  </a:cubicBezTo>
                  <a:cubicBezTo>
                    <a:pt x="16" y="12"/>
                    <a:pt x="16" y="12"/>
                    <a:pt x="16" y="12"/>
                  </a:cubicBezTo>
                  <a:cubicBezTo>
                    <a:pt x="16" y="13"/>
                    <a:pt x="16" y="13"/>
                    <a:pt x="16" y="13"/>
                  </a:cubicBezTo>
                  <a:cubicBezTo>
                    <a:pt x="16" y="13"/>
                    <a:pt x="16" y="13"/>
                    <a:pt x="16" y="13"/>
                  </a:cubicBezTo>
                  <a:cubicBezTo>
                    <a:pt x="16" y="13"/>
                    <a:pt x="16" y="13"/>
                    <a:pt x="16" y="13"/>
                  </a:cubicBezTo>
                  <a:cubicBezTo>
                    <a:pt x="16" y="12"/>
                    <a:pt x="16" y="13"/>
                    <a:pt x="16" y="13"/>
                  </a:cubicBezTo>
                  <a:cubicBezTo>
                    <a:pt x="15" y="13"/>
                    <a:pt x="15" y="13"/>
                    <a:pt x="15" y="13"/>
                  </a:cubicBezTo>
                  <a:cubicBezTo>
                    <a:pt x="15" y="13"/>
                    <a:pt x="15" y="13"/>
                    <a:pt x="15" y="13"/>
                  </a:cubicBezTo>
                  <a:cubicBezTo>
                    <a:pt x="15" y="13"/>
                    <a:pt x="15" y="13"/>
                    <a:pt x="15" y="13"/>
                  </a:cubicBezTo>
                  <a:cubicBezTo>
                    <a:pt x="15" y="13"/>
                    <a:pt x="15" y="13"/>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2"/>
                    <a:pt x="15" y="12"/>
                  </a:cubicBezTo>
                  <a:cubicBezTo>
                    <a:pt x="15" y="12"/>
                    <a:pt x="15" y="12"/>
                    <a:pt x="15" y="12"/>
                  </a:cubicBezTo>
                  <a:cubicBezTo>
                    <a:pt x="15" y="12"/>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2"/>
                    <a:pt x="16" y="12"/>
                  </a:cubicBezTo>
                  <a:cubicBezTo>
                    <a:pt x="16" y="12"/>
                    <a:pt x="16" y="12"/>
                    <a:pt x="16" y="12"/>
                  </a:cubicBezTo>
                  <a:cubicBezTo>
                    <a:pt x="16" y="12"/>
                    <a:pt x="16" y="12"/>
                    <a:pt x="16" y="12"/>
                  </a:cubicBezTo>
                  <a:cubicBezTo>
                    <a:pt x="16" y="12"/>
                    <a:pt x="16" y="12"/>
                    <a:pt x="16" y="12"/>
                  </a:cubicBezTo>
                  <a:cubicBezTo>
                    <a:pt x="16"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1"/>
                  </a:cubicBezTo>
                  <a:cubicBezTo>
                    <a:pt x="17" y="11"/>
                    <a:pt x="17" y="11"/>
                    <a:pt x="17" y="11"/>
                  </a:cubicBezTo>
                  <a:cubicBezTo>
                    <a:pt x="17" y="11"/>
                    <a:pt x="17" y="11"/>
                    <a:pt x="17" y="11"/>
                  </a:cubicBezTo>
                  <a:cubicBezTo>
                    <a:pt x="17"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1"/>
                    <a:pt x="19" y="11"/>
                  </a:cubicBezTo>
                  <a:cubicBezTo>
                    <a:pt x="19" y="11"/>
                    <a:pt x="19" y="11"/>
                    <a:pt x="19" y="11"/>
                  </a:cubicBezTo>
                  <a:cubicBezTo>
                    <a:pt x="19" y="10"/>
                    <a:pt x="19" y="10"/>
                    <a:pt x="19" y="10"/>
                  </a:cubicBezTo>
                  <a:cubicBezTo>
                    <a:pt x="19" y="11"/>
                    <a:pt x="19" y="11"/>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7" y="9"/>
                    <a:pt x="17"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8"/>
                    <a:pt x="17" y="8"/>
                  </a:cubicBezTo>
                  <a:cubicBezTo>
                    <a:pt x="17" y="8"/>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0" y="10"/>
                  </a:cubicBezTo>
                  <a:cubicBezTo>
                    <a:pt x="20" y="10"/>
                    <a:pt x="20" y="10"/>
                    <a:pt x="20" y="10"/>
                  </a:cubicBezTo>
                  <a:cubicBezTo>
                    <a:pt x="20"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9"/>
                    <a:pt x="21" y="9"/>
                  </a:cubicBezTo>
                  <a:cubicBezTo>
                    <a:pt x="21" y="9"/>
                    <a:pt x="21" y="9"/>
                    <a:pt x="21" y="9"/>
                  </a:cubicBezTo>
                  <a:cubicBezTo>
                    <a:pt x="21" y="9"/>
                    <a:pt x="21"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8"/>
                    <a:pt x="23" y="9"/>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3" y="8"/>
                    <a:pt x="23" y="8"/>
                  </a:cubicBezTo>
                  <a:cubicBezTo>
                    <a:pt x="23" y="8"/>
                    <a:pt x="23" y="8"/>
                    <a:pt x="23" y="8"/>
                  </a:cubicBezTo>
                  <a:cubicBezTo>
                    <a:pt x="23" y="8"/>
                    <a:pt x="23" y="8"/>
                    <a:pt x="23" y="8"/>
                  </a:cubicBezTo>
                  <a:cubicBezTo>
                    <a:pt x="23" y="8"/>
                    <a:pt x="23" y="8"/>
                    <a:pt x="23" y="8"/>
                  </a:cubicBezTo>
                  <a:cubicBezTo>
                    <a:pt x="23"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5" y="8"/>
                  </a:cubicBezTo>
                  <a:cubicBezTo>
                    <a:pt x="25" y="8"/>
                    <a:pt x="25" y="8"/>
                    <a:pt x="25" y="8"/>
                  </a:cubicBezTo>
                  <a:cubicBezTo>
                    <a:pt x="25" y="8"/>
                    <a:pt x="25" y="8"/>
                    <a:pt x="25" y="8"/>
                  </a:cubicBezTo>
                  <a:cubicBezTo>
                    <a:pt x="25" y="8"/>
                    <a:pt x="25" y="7"/>
                    <a:pt x="25" y="7"/>
                  </a:cubicBezTo>
                  <a:cubicBezTo>
                    <a:pt x="25" y="7"/>
                    <a:pt x="25" y="7"/>
                    <a:pt x="25" y="7"/>
                  </a:cubicBezTo>
                  <a:cubicBezTo>
                    <a:pt x="25" y="7"/>
                    <a:pt x="25" y="7"/>
                    <a:pt x="25" y="7"/>
                  </a:cubicBezTo>
                  <a:cubicBezTo>
                    <a:pt x="25" y="7"/>
                    <a:pt x="25" y="7"/>
                    <a:pt x="25" y="7"/>
                  </a:cubicBezTo>
                  <a:close/>
                  <a:moveTo>
                    <a:pt x="11" y="9"/>
                  </a:moveTo>
                  <a:cubicBezTo>
                    <a:pt x="11" y="10"/>
                    <a:pt x="10" y="10"/>
                    <a:pt x="10" y="10"/>
                  </a:cubicBezTo>
                  <a:cubicBezTo>
                    <a:pt x="10" y="10"/>
                    <a:pt x="10" y="10"/>
                    <a:pt x="10" y="10"/>
                  </a:cubicBezTo>
                  <a:cubicBezTo>
                    <a:pt x="10" y="10"/>
                    <a:pt x="10" y="10"/>
                    <a:pt x="10" y="10"/>
                  </a:cubicBezTo>
                  <a:cubicBezTo>
                    <a:pt x="10" y="11"/>
                    <a:pt x="10" y="11"/>
                    <a:pt x="10" y="11"/>
                  </a:cubicBezTo>
                  <a:cubicBezTo>
                    <a:pt x="10" y="11"/>
                    <a:pt x="10" y="11"/>
                    <a:pt x="10" y="10"/>
                  </a:cubicBezTo>
                  <a:cubicBezTo>
                    <a:pt x="10" y="10"/>
                    <a:pt x="10" y="11"/>
                    <a:pt x="10" y="11"/>
                  </a:cubicBezTo>
                  <a:cubicBezTo>
                    <a:pt x="10" y="11"/>
                    <a:pt x="10" y="11"/>
                    <a:pt x="10" y="11"/>
                  </a:cubicBezTo>
                  <a:cubicBezTo>
                    <a:pt x="10"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0"/>
                    <a:pt x="9" y="10"/>
                    <a:pt x="9" y="10"/>
                  </a:cubicBezTo>
                  <a:cubicBezTo>
                    <a:pt x="9" y="11"/>
                    <a:pt x="9" y="11"/>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8" y="12"/>
                    <a:pt x="8" y="11"/>
                  </a:cubicBezTo>
                  <a:cubicBezTo>
                    <a:pt x="8" y="11"/>
                    <a:pt x="8" y="11"/>
                    <a:pt x="8" y="11"/>
                  </a:cubicBezTo>
                  <a:cubicBezTo>
                    <a:pt x="8" y="11"/>
                    <a:pt x="8" y="11"/>
                    <a:pt x="8" y="11"/>
                  </a:cubicBezTo>
                  <a:cubicBezTo>
                    <a:pt x="8" y="11"/>
                    <a:pt x="8" y="11"/>
                    <a:pt x="8" y="12"/>
                  </a:cubicBezTo>
                  <a:cubicBezTo>
                    <a:pt x="8" y="12"/>
                    <a:pt x="8" y="12"/>
                    <a:pt x="8" y="12"/>
                  </a:cubicBezTo>
                  <a:cubicBezTo>
                    <a:pt x="8" y="12"/>
                    <a:pt x="7" y="12"/>
                    <a:pt x="7" y="12"/>
                  </a:cubicBezTo>
                  <a:cubicBezTo>
                    <a:pt x="7" y="12"/>
                    <a:pt x="7" y="12"/>
                    <a:pt x="7" y="12"/>
                  </a:cubicBezTo>
                  <a:cubicBezTo>
                    <a:pt x="7" y="12"/>
                    <a:pt x="7" y="12"/>
                    <a:pt x="7" y="12"/>
                  </a:cubicBezTo>
                  <a:cubicBezTo>
                    <a:pt x="7" y="12"/>
                    <a:pt x="7" y="12"/>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7" y="13"/>
                    <a:pt x="7" y="13"/>
                  </a:cubicBezTo>
                  <a:cubicBezTo>
                    <a:pt x="7"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6" y="13"/>
                    <a:pt x="6" y="12"/>
                    <a:pt x="6" y="12"/>
                  </a:cubicBezTo>
                  <a:cubicBezTo>
                    <a:pt x="6" y="12"/>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5" y="13"/>
                    <a:pt x="5" y="14"/>
                  </a:cubicBezTo>
                  <a:cubicBezTo>
                    <a:pt x="5" y="14"/>
                    <a:pt x="5" y="14"/>
                    <a:pt x="5" y="14"/>
                  </a:cubicBezTo>
                  <a:cubicBezTo>
                    <a:pt x="5" y="13"/>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3"/>
                    <a:pt x="5" y="13"/>
                    <a:pt x="5" y="13"/>
                  </a:cubicBezTo>
                  <a:cubicBezTo>
                    <a:pt x="5" y="13"/>
                    <a:pt x="5" y="13"/>
                    <a:pt x="5" y="13"/>
                  </a:cubicBezTo>
                  <a:cubicBezTo>
                    <a:pt x="5" y="13"/>
                    <a:pt x="5" y="13"/>
                    <a:pt x="5" y="13"/>
                  </a:cubicBezTo>
                  <a:cubicBezTo>
                    <a:pt x="5" y="13"/>
                    <a:pt x="5" y="13"/>
                    <a:pt x="5" y="13"/>
                  </a:cubicBezTo>
                  <a:cubicBezTo>
                    <a:pt x="4"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2"/>
                    <a:pt x="4" y="12"/>
                    <a:pt x="4" y="12"/>
                  </a:cubicBezTo>
                  <a:cubicBezTo>
                    <a:pt x="4" y="12"/>
                    <a:pt x="5" y="12"/>
                    <a:pt x="5" y="12"/>
                  </a:cubicBezTo>
                  <a:cubicBezTo>
                    <a:pt x="5" y="12"/>
                    <a:pt x="5" y="12"/>
                    <a:pt x="5" y="12"/>
                  </a:cubicBezTo>
                  <a:cubicBezTo>
                    <a:pt x="5" y="12"/>
                    <a:pt x="5" y="12"/>
                    <a:pt x="5" y="12"/>
                  </a:cubicBezTo>
                  <a:cubicBezTo>
                    <a:pt x="5"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4" y="12"/>
                  </a:cubicBezTo>
                  <a:cubicBezTo>
                    <a:pt x="4" y="12"/>
                    <a:pt x="4" y="12"/>
                    <a:pt x="4" y="12"/>
                  </a:cubicBezTo>
                  <a:cubicBezTo>
                    <a:pt x="4" y="12"/>
                    <a:pt x="4" y="12"/>
                    <a:pt x="4" y="12"/>
                  </a:cubicBezTo>
                  <a:cubicBezTo>
                    <a:pt x="4" y="12"/>
                    <a:pt x="4" y="12"/>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2" y="12"/>
                  </a:cubicBezTo>
                  <a:cubicBezTo>
                    <a:pt x="2" y="12"/>
                    <a:pt x="2" y="12"/>
                    <a:pt x="2" y="12"/>
                  </a:cubicBezTo>
                  <a:cubicBezTo>
                    <a:pt x="2" y="12"/>
                    <a:pt x="2" y="12"/>
                    <a:pt x="2" y="11"/>
                  </a:cubicBezTo>
                  <a:cubicBezTo>
                    <a:pt x="2" y="11"/>
                    <a:pt x="2" y="11"/>
                    <a:pt x="2" y="11"/>
                  </a:cubicBezTo>
                  <a:cubicBezTo>
                    <a:pt x="2" y="11"/>
                    <a:pt x="2" y="12"/>
                    <a:pt x="2" y="12"/>
                  </a:cubicBezTo>
                  <a:cubicBezTo>
                    <a:pt x="2" y="12"/>
                    <a:pt x="2" y="12"/>
                    <a:pt x="2" y="12"/>
                  </a:cubicBezTo>
                  <a:cubicBezTo>
                    <a:pt x="2" y="12"/>
                    <a:pt x="2" y="12"/>
                    <a:pt x="2" y="12"/>
                  </a:cubicBezTo>
                  <a:cubicBezTo>
                    <a:pt x="2" y="12"/>
                    <a:pt x="2" y="12"/>
                    <a:pt x="2" y="12"/>
                  </a:cubicBezTo>
                  <a:cubicBezTo>
                    <a:pt x="2" y="12"/>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4" y="12"/>
                    <a:pt x="4" y="12"/>
                  </a:cubicBezTo>
                  <a:cubicBezTo>
                    <a:pt x="4"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3" y="11"/>
                  </a:cubicBezTo>
                  <a:cubicBezTo>
                    <a:pt x="3" y="11"/>
                    <a:pt x="3" y="10"/>
                    <a:pt x="3" y="10"/>
                  </a:cubicBezTo>
                  <a:cubicBezTo>
                    <a:pt x="3" y="10"/>
                    <a:pt x="3" y="10"/>
                    <a:pt x="4" y="10"/>
                  </a:cubicBezTo>
                  <a:cubicBezTo>
                    <a:pt x="4" y="10"/>
                    <a:pt x="4" y="10"/>
                    <a:pt x="4" y="10"/>
                  </a:cubicBezTo>
                  <a:cubicBezTo>
                    <a:pt x="4" y="10"/>
                    <a:pt x="4" y="10"/>
                    <a:pt x="4" y="10"/>
                  </a:cubicBezTo>
                  <a:cubicBezTo>
                    <a:pt x="4" y="10"/>
                    <a:pt x="4" y="10"/>
                    <a:pt x="4" y="10"/>
                  </a:cubicBezTo>
                  <a:cubicBezTo>
                    <a:pt x="4" y="11"/>
                    <a:pt x="4" y="10"/>
                    <a:pt x="4" y="10"/>
                  </a:cubicBezTo>
                  <a:cubicBezTo>
                    <a:pt x="4" y="10"/>
                    <a:pt x="4" y="10"/>
                    <a:pt x="4" y="10"/>
                  </a:cubicBezTo>
                  <a:cubicBezTo>
                    <a:pt x="4" y="10"/>
                    <a:pt x="4" y="10"/>
                    <a:pt x="4" y="10"/>
                  </a:cubicBezTo>
                  <a:cubicBezTo>
                    <a:pt x="4" y="10"/>
                    <a:pt x="4" y="10"/>
                    <a:pt x="4" y="10"/>
                  </a:cubicBezTo>
                  <a:cubicBezTo>
                    <a:pt x="4" y="10"/>
                    <a:pt x="4" y="10"/>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4" y="11"/>
                    <a:pt x="4" y="11"/>
                    <a:pt x="4" y="11"/>
                  </a:cubicBezTo>
                  <a:cubicBezTo>
                    <a:pt x="4" y="11"/>
                    <a:pt x="4" y="11"/>
                    <a:pt x="5" y="11"/>
                  </a:cubicBezTo>
                  <a:cubicBezTo>
                    <a:pt x="5" y="11"/>
                    <a:pt x="5" y="11"/>
                    <a:pt x="5" y="11"/>
                  </a:cubicBezTo>
                  <a:cubicBezTo>
                    <a:pt x="5" y="11"/>
                    <a:pt x="5" y="11"/>
                    <a:pt x="5" y="11"/>
                  </a:cubicBezTo>
                  <a:cubicBezTo>
                    <a:pt x="5" y="11"/>
                    <a:pt x="5" y="11"/>
                    <a:pt x="5" y="11"/>
                  </a:cubicBezTo>
                  <a:cubicBezTo>
                    <a:pt x="5" y="11"/>
                    <a:pt x="5" y="11"/>
                    <a:pt x="5" y="11"/>
                  </a:cubicBezTo>
                  <a:cubicBezTo>
                    <a:pt x="4"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0"/>
                    <a:pt x="6" y="10"/>
                  </a:cubicBezTo>
                  <a:cubicBezTo>
                    <a:pt x="6" y="10"/>
                    <a:pt x="6" y="10"/>
                    <a:pt x="6" y="10"/>
                  </a:cubicBezTo>
                  <a:cubicBezTo>
                    <a:pt x="6" y="10"/>
                    <a:pt x="7" y="10"/>
                    <a:pt x="7"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8"/>
                    <a:pt x="6" y="8"/>
                    <a:pt x="6" y="8"/>
                  </a:cubicBezTo>
                  <a:cubicBezTo>
                    <a:pt x="6" y="8"/>
                    <a:pt x="6" y="8"/>
                    <a:pt x="6" y="8"/>
                  </a:cubicBezTo>
                  <a:cubicBezTo>
                    <a:pt x="6" y="8"/>
                    <a:pt x="6" y="8"/>
                    <a:pt x="6" y="9"/>
                  </a:cubicBezTo>
                  <a:cubicBezTo>
                    <a:pt x="6" y="9"/>
                    <a:pt x="6" y="8"/>
                    <a:pt x="6" y="8"/>
                  </a:cubicBezTo>
                  <a:cubicBezTo>
                    <a:pt x="6" y="8"/>
                    <a:pt x="6" y="8"/>
                    <a:pt x="6" y="8"/>
                  </a:cubicBezTo>
                  <a:cubicBezTo>
                    <a:pt x="6" y="8"/>
                    <a:pt x="6"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9"/>
                  </a:cubicBezTo>
                  <a:cubicBezTo>
                    <a:pt x="7" y="9"/>
                    <a:pt x="7" y="9"/>
                    <a:pt x="7" y="9"/>
                  </a:cubicBezTo>
                  <a:cubicBezTo>
                    <a:pt x="7" y="8"/>
                    <a:pt x="7" y="9"/>
                    <a:pt x="7" y="9"/>
                  </a:cubicBezTo>
                  <a:cubicBezTo>
                    <a:pt x="6" y="9"/>
                    <a:pt x="6" y="9"/>
                    <a:pt x="6" y="9"/>
                  </a:cubicBezTo>
                  <a:cubicBezTo>
                    <a:pt x="6"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7"/>
                    <a:pt x="8" y="7"/>
                  </a:cubicBezTo>
                  <a:cubicBezTo>
                    <a:pt x="8" y="8"/>
                    <a:pt x="8" y="7"/>
                    <a:pt x="8" y="7"/>
                  </a:cubicBezTo>
                  <a:cubicBezTo>
                    <a:pt x="8" y="7"/>
                    <a:pt x="8" y="7"/>
                    <a:pt x="8" y="8"/>
                  </a:cubicBezTo>
                  <a:cubicBezTo>
                    <a:pt x="7" y="8"/>
                    <a:pt x="7" y="8"/>
                    <a:pt x="7" y="8"/>
                  </a:cubicBezTo>
                  <a:cubicBezTo>
                    <a:pt x="7" y="8"/>
                    <a:pt x="7" y="8"/>
                    <a:pt x="7" y="8"/>
                  </a:cubicBezTo>
                  <a:cubicBezTo>
                    <a:pt x="7" y="8"/>
                    <a:pt x="7" y="8"/>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5" y="9"/>
                    <a:pt x="6" y="9"/>
                  </a:cubicBezTo>
                  <a:cubicBezTo>
                    <a:pt x="6" y="9"/>
                    <a:pt x="6" y="9"/>
                    <a:pt x="6" y="9"/>
                  </a:cubicBezTo>
                  <a:cubicBezTo>
                    <a:pt x="6" y="9"/>
                    <a:pt x="6" y="9"/>
                    <a:pt x="6" y="9"/>
                  </a:cubicBezTo>
                  <a:cubicBezTo>
                    <a:pt x="6" y="9"/>
                    <a:pt x="6" y="8"/>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8"/>
                    <a:pt x="6" y="8"/>
                    <a:pt x="6" y="8"/>
                  </a:cubicBezTo>
                  <a:cubicBezTo>
                    <a:pt x="6" y="8"/>
                    <a:pt x="6" y="8"/>
                    <a:pt x="6" y="8"/>
                  </a:cubicBezTo>
                  <a:cubicBezTo>
                    <a:pt x="6" y="8"/>
                    <a:pt x="6" y="7"/>
                    <a:pt x="6" y="7"/>
                  </a:cubicBezTo>
                  <a:cubicBezTo>
                    <a:pt x="6"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9" y="8"/>
                  </a:cubicBezTo>
                  <a:cubicBezTo>
                    <a:pt x="9" y="8"/>
                    <a:pt x="9" y="8"/>
                    <a:pt x="9" y="8"/>
                  </a:cubicBezTo>
                  <a:cubicBezTo>
                    <a:pt x="9" y="8"/>
                    <a:pt x="9" y="8"/>
                    <a:pt x="9" y="8"/>
                  </a:cubicBezTo>
                  <a:cubicBezTo>
                    <a:pt x="9" y="8"/>
                    <a:pt x="9" y="8"/>
                    <a:pt x="9" y="7"/>
                  </a:cubicBezTo>
                  <a:cubicBezTo>
                    <a:pt x="9" y="7"/>
                    <a:pt x="9" y="7"/>
                    <a:pt x="9" y="7"/>
                  </a:cubicBezTo>
                  <a:cubicBezTo>
                    <a:pt x="9" y="7"/>
                    <a:pt x="9" y="7"/>
                    <a:pt x="9" y="7"/>
                  </a:cubicBezTo>
                  <a:cubicBezTo>
                    <a:pt x="9" y="7"/>
                    <a:pt x="9" y="7"/>
                    <a:pt x="9" y="7"/>
                  </a:cubicBezTo>
                  <a:cubicBezTo>
                    <a:pt x="9" y="7"/>
                    <a:pt x="9" y="7"/>
                    <a:pt x="9" y="7"/>
                  </a:cubicBezTo>
                  <a:cubicBezTo>
                    <a:pt x="9"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6" y="6"/>
                  </a:cubicBezTo>
                  <a:cubicBezTo>
                    <a:pt x="6" y="6"/>
                    <a:pt x="6" y="6"/>
                    <a:pt x="6" y="6"/>
                  </a:cubicBezTo>
                  <a:cubicBezTo>
                    <a:pt x="6" y="6"/>
                    <a:pt x="6" y="6"/>
                    <a:pt x="6" y="6"/>
                  </a:cubicBezTo>
                  <a:cubicBezTo>
                    <a:pt x="6" y="6"/>
                    <a:pt x="6" y="6"/>
                    <a:pt x="6" y="6"/>
                  </a:cubicBezTo>
                  <a:cubicBezTo>
                    <a:pt x="6" y="6"/>
                    <a:pt x="6" y="6"/>
                    <a:pt x="6" y="5"/>
                  </a:cubicBezTo>
                  <a:cubicBezTo>
                    <a:pt x="6" y="5"/>
                    <a:pt x="6" y="5"/>
                    <a:pt x="6" y="5"/>
                  </a:cubicBezTo>
                  <a:cubicBezTo>
                    <a:pt x="6" y="5"/>
                    <a:pt x="6" y="5"/>
                    <a:pt x="6" y="5"/>
                  </a:cubicBezTo>
                  <a:cubicBezTo>
                    <a:pt x="6" y="5"/>
                    <a:pt x="6" y="5"/>
                    <a:pt x="6" y="5"/>
                  </a:cubicBezTo>
                  <a:cubicBezTo>
                    <a:pt x="6" y="5"/>
                    <a:pt x="6" y="5"/>
                    <a:pt x="7" y="5"/>
                  </a:cubicBezTo>
                  <a:cubicBezTo>
                    <a:pt x="7" y="5"/>
                    <a:pt x="7" y="5"/>
                    <a:pt x="7" y="5"/>
                  </a:cubicBezTo>
                  <a:cubicBezTo>
                    <a:pt x="7" y="5"/>
                    <a:pt x="7" y="5"/>
                    <a:pt x="7" y="5"/>
                  </a:cubicBezTo>
                  <a:cubicBezTo>
                    <a:pt x="7"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3"/>
                    <a:pt x="5" y="3"/>
                  </a:cubicBezTo>
                  <a:cubicBezTo>
                    <a:pt x="5" y="3"/>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7" y="4"/>
                    <a:pt x="7" y="4"/>
                  </a:cubicBezTo>
                  <a:cubicBezTo>
                    <a:pt x="7" y="5"/>
                    <a:pt x="7" y="5"/>
                    <a:pt x="7" y="5"/>
                  </a:cubicBezTo>
                  <a:cubicBezTo>
                    <a:pt x="7" y="5"/>
                    <a:pt x="7"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10" y="4"/>
                    <a:pt x="9" y="4"/>
                  </a:cubicBezTo>
                  <a:cubicBezTo>
                    <a:pt x="9"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5"/>
                  </a:cubicBezTo>
                  <a:cubicBezTo>
                    <a:pt x="11" y="5"/>
                    <a:pt x="11" y="5"/>
                    <a:pt x="11" y="5"/>
                  </a:cubicBezTo>
                  <a:cubicBezTo>
                    <a:pt x="11" y="5"/>
                    <a:pt x="11" y="5"/>
                    <a:pt x="11" y="4"/>
                  </a:cubicBezTo>
                  <a:cubicBezTo>
                    <a:pt x="11" y="5"/>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2" y="5"/>
                  </a:cubicBezTo>
                  <a:cubicBezTo>
                    <a:pt x="12" y="5"/>
                    <a:pt x="12" y="5"/>
                    <a:pt x="12" y="5"/>
                  </a:cubicBezTo>
                  <a:cubicBezTo>
                    <a:pt x="12" y="5"/>
                    <a:pt x="12" y="5"/>
                    <a:pt x="12" y="5"/>
                  </a:cubicBezTo>
                  <a:cubicBezTo>
                    <a:pt x="12" y="5"/>
                    <a:pt x="12" y="5"/>
                    <a:pt x="12" y="5"/>
                  </a:cubicBezTo>
                  <a:cubicBezTo>
                    <a:pt x="12" y="5"/>
                    <a:pt x="12" y="4"/>
                    <a:pt x="12" y="5"/>
                  </a:cubicBezTo>
                  <a:cubicBezTo>
                    <a:pt x="12" y="5"/>
                    <a:pt x="12"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2" y="5"/>
                    <a:pt x="12" y="5"/>
                  </a:cubicBezTo>
                  <a:cubicBezTo>
                    <a:pt x="12" y="5"/>
                    <a:pt x="12" y="5"/>
                    <a:pt x="12" y="5"/>
                  </a:cubicBezTo>
                  <a:cubicBezTo>
                    <a:pt x="12" y="5"/>
                    <a:pt x="12" y="5"/>
                    <a:pt x="12" y="5"/>
                  </a:cubicBezTo>
                  <a:cubicBezTo>
                    <a:pt x="12" y="5"/>
                    <a:pt x="12" y="5"/>
                    <a:pt x="12" y="5"/>
                  </a:cubicBezTo>
                  <a:cubicBezTo>
                    <a:pt x="12" y="5"/>
                    <a:pt x="12"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4" y="5"/>
                    <a:pt x="14" y="5"/>
                  </a:cubicBezTo>
                  <a:cubicBezTo>
                    <a:pt x="14" y="5"/>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4" y="4"/>
                  </a:cubicBezTo>
                  <a:cubicBezTo>
                    <a:pt x="14" y="4"/>
                    <a:pt x="13" y="4"/>
                    <a:pt x="13" y="4"/>
                  </a:cubicBezTo>
                  <a:cubicBezTo>
                    <a:pt x="14" y="4"/>
                    <a:pt x="13" y="4"/>
                    <a:pt x="13" y="4"/>
                  </a:cubicBezTo>
                  <a:cubicBezTo>
                    <a:pt x="13" y="4"/>
                    <a:pt x="13" y="3"/>
                    <a:pt x="13" y="3"/>
                  </a:cubicBezTo>
                  <a:cubicBezTo>
                    <a:pt x="13" y="3"/>
                    <a:pt x="13" y="3"/>
                    <a:pt x="14" y="3"/>
                  </a:cubicBezTo>
                  <a:cubicBezTo>
                    <a:pt x="14" y="3"/>
                    <a:pt x="14" y="3"/>
                    <a:pt x="14" y="3"/>
                  </a:cubicBezTo>
                  <a:cubicBezTo>
                    <a:pt x="14" y="3"/>
                    <a:pt x="14" y="3"/>
                    <a:pt x="14" y="3"/>
                  </a:cubicBezTo>
                  <a:cubicBezTo>
                    <a:pt x="14" y="4"/>
                    <a:pt x="14" y="4"/>
                    <a:pt x="14" y="4"/>
                  </a:cubicBezTo>
                  <a:cubicBezTo>
                    <a:pt x="14" y="4"/>
                    <a:pt x="14" y="4"/>
                    <a:pt x="14" y="4"/>
                  </a:cubicBezTo>
                  <a:cubicBezTo>
                    <a:pt x="14" y="4"/>
                    <a:pt x="14" y="4"/>
                    <a:pt x="14" y="4"/>
                  </a:cubicBezTo>
                  <a:cubicBezTo>
                    <a:pt x="14" y="4"/>
                    <a:pt x="14"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4" y="4"/>
                    <a:pt x="14" y="4"/>
                  </a:cubicBezTo>
                  <a:cubicBezTo>
                    <a:pt x="14" y="4"/>
                    <a:pt x="14" y="4"/>
                    <a:pt x="14" y="4"/>
                  </a:cubicBezTo>
                  <a:cubicBezTo>
                    <a:pt x="14" y="4"/>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5" y="5"/>
                  </a:cubicBezTo>
                  <a:cubicBezTo>
                    <a:pt x="15" y="5"/>
                    <a:pt x="15" y="5"/>
                    <a:pt x="15" y="5"/>
                  </a:cubicBezTo>
                  <a:cubicBezTo>
                    <a:pt x="15" y="5"/>
                    <a:pt x="15" y="5"/>
                    <a:pt x="15" y="5"/>
                  </a:cubicBezTo>
                  <a:cubicBezTo>
                    <a:pt x="15" y="5"/>
                    <a:pt x="15" y="5"/>
                    <a:pt x="14" y="5"/>
                  </a:cubicBezTo>
                  <a:cubicBezTo>
                    <a:pt x="14" y="5"/>
                    <a:pt x="14" y="5"/>
                    <a:pt x="14" y="5"/>
                  </a:cubicBezTo>
                  <a:cubicBezTo>
                    <a:pt x="14" y="5"/>
                    <a:pt x="14" y="5"/>
                    <a:pt x="14" y="5"/>
                  </a:cubicBezTo>
                  <a:cubicBezTo>
                    <a:pt x="14" y="5"/>
                    <a:pt x="14" y="6"/>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6"/>
                    <a:pt x="14" y="6"/>
                  </a:cubicBezTo>
                  <a:cubicBezTo>
                    <a:pt x="14" y="6"/>
                    <a:pt x="14" y="6"/>
                    <a:pt x="14" y="6"/>
                  </a:cubicBezTo>
                  <a:cubicBezTo>
                    <a:pt x="14" y="6"/>
                    <a:pt x="14" y="6"/>
                    <a:pt x="14" y="6"/>
                  </a:cubicBezTo>
                  <a:cubicBezTo>
                    <a:pt x="14" y="6"/>
                    <a:pt x="14" y="6"/>
                    <a:pt x="14" y="6"/>
                  </a:cubicBezTo>
                  <a:cubicBezTo>
                    <a:pt x="14" y="6"/>
                    <a:pt x="14" y="5"/>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3" y="7"/>
                    <a:pt x="13" y="7"/>
                    <a:pt x="13" y="7"/>
                  </a:cubicBezTo>
                  <a:cubicBezTo>
                    <a:pt x="13"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lose/>
                  <a:moveTo>
                    <a:pt x="2" y="10"/>
                  </a:move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2" y="10"/>
                    <a:pt x="2" y="10"/>
                  </a:cubicBezTo>
                  <a:cubicBezTo>
                    <a:pt x="1" y="10"/>
                    <a:pt x="1" y="9"/>
                    <a:pt x="1" y="9"/>
                  </a:cubicBezTo>
                  <a:cubicBezTo>
                    <a:pt x="1"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3" y="8"/>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10"/>
                  </a:cubicBezTo>
                  <a:cubicBezTo>
                    <a:pt x="2" y="10"/>
                    <a:pt x="2" y="10"/>
                    <a:pt x="2" y="10"/>
                  </a:cubicBezTo>
                  <a:cubicBezTo>
                    <a:pt x="2" y="9"/>
                    <a:pt x="2" y="9"/>
                    <a:pt x="2" y="9"/>
                  </a:cubicBezTo>
                  <a:cubicBezTo>
                    <a:pt x="2"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1"/>
                  </a:cubicBezTo>
                  <a:cubicBezTo>
                    <a:pt x="3" y="11"/>
                    <a:pt x="3" y="11"/>
                    <a:pt x="3" y="11"/>
                  </a:cubicBezTo>
                  <a:cubicBezTo>
                    <a:pt x="2" y="11"/>
                    <a:pt x="2" y="11"/>
                    <a:pt x="2" y="11"/>
                  </a:cubicBezTo>
                  <a:cubicBezTo>
                    <a:pt x="2" y="11"/>
                    <a:pt x="2" y="11"/>
                    <a:pt x="2" y="11"/>
                  </a:cubicBezTo>
                  <a:cubicBezTo>
                    <a:pt x="2" y="11"/>
                    <a:pt x="2" y="11"/>
                    <a:pt x="2" y="11"/>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lose/>
                  <a:moveTo>
                    <a:pt x="11" y="3"/>
                  </a:moveTo>
                  <a:cubicBezTo>
                    <a:pt x="11" y="3"/>
                    <a:pt x="11" y="3"/>
                    <a:pt x="11" y="3"/>
                  </a:cubicBezTo>
                  <a:cubicBezTo>
                    <a:pt x="11" y="3"/>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3"/>
                    <a:pt x="11" y="3"/>
                    <a:pt x="11" y="3"/>
                  </a:cubicBezTo>
                  <a:cubicBezTo>
                    <a:pt x="11" y="3"/>
                    <a:pt x="11" y="3"/>
                    <a:pt x="11" y="3"/>
                  </a:cubicBezTo>
                  <a:cubicBezTo>
                    <a:pt x="11" y="3"/>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4"/>
                    <a:pt x="13" y="4"/>
                  </a:cubicBezTo>
                  <a:cubicBezTo>
                    <a:pt x="13" y="4"/>
                    <a:pt x="13" y="4"/>
                    <a:pt x="13" y="4"/>
                  </a:cubicBezTo>
                  <a:cubicBezTo>
                    <a:pt x="13" y="3"/>
                    <a:pt x="13" y="3"/>
                    <a:pt x="13" y="4"/>
                  </a:cubicBezTo>
                  <a:cubicBezTo>
                    <a:pt x="13" y="4"/>
                    <a:pt x="13" y="4"/>
                    <a:pt x="13" y="4"/>
                  </a:cubicBezTo>
                  <a:cubicBezTo>
                    <a:pt x="13" y="3"/>
                    <a:pt x="13" y="3"/>
                    <a:pt x="13" y="3"/>
                  </a:cubicBezTo>
                  <a:cubicBezTo>
                    <a:pt x="12" y="4"/>
                    <a:pt x="12" y="4"/>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lose/>
                  <a:moveTo>
                    <a:pt x="21" y="11"/>
                  </a:move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1"/>
                  </a:cubicBezTo>
                  <a:cubicBezTo>
                    <a:pt x="20" y="11"/>
                    <a:pt x="20" y="11"/>
                    <a:pt x="20" y="11"/>
                  </a:cubicBezTo>
                  <a:cubicBezTo>
                    <a:pt x="20" y="11"/>
                    <a:pt x="20" y="11"/>
                    <a:pt x="20" y="11"/>
                  </a:cubicBezTo>
                  <a:cubicBezTo>
                    <a:pt x="20" y="11"/>
                    <a:pt x="20" y="11"/>
                    <a:pt x="19" y="11"/>
                  </a:cubicBezTo>
                  <a:cubicBezTo>
                    <a:pt x="19" y="11"/>
                    <a:pt x="19"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1" y="11"/>
                    <a:pt x="21" y="11"/>
                  </a:cubicBezTo>
                  <a:close/>
                  <a:moveTo>
                    <a:pt x="12" y="13"/>
                  </a:moveTo>
                  <a:cubicBezTo>
                    <a:pt x="11" y="13"/>
                    <a:pt x="12" y="13"/>
                    <a:pt x="12" y="13"/>
                  </a:cubicBezTo>
                  <a:cubicBezTo>
                    <a:pt x="12" y="13"/>
                    <a:pt x="12" y="13"/>
                    <a:pt x="12" y="13"/>
                  </a:cubicBezTo>
                  <a:cubicBezTo>
                    <a:pt x="12" y="13"/>
                    <a:pt x="12" y="14"/>
                    <a:pt x="12" y="14"/>
                  </a:cubicBezTo>
                  <a:cubicBezTo>
                    <a:pt x="12"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lose/>
                  <a:moveTo>
                    <a:pt x="9" y="3"/>
                  </a:move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9" y="4"/>
                    <a:pt x="9" y="3"/>
                    <a:pt x="9" y="3"/>
                  </a:cubicBezTo>
                  <a:cubicBezTo>
                    <a:pt x="9" y="3"/>
                    <a:pt x="9" y="3"/>
                    <a:pt x="9" y="3"/>
                  </a:cubicBezTo>
                  <a:close/>
                  <a:moveTo>
                    <a:pt x="1" y="9"/>
                  </a:moveTo>
                  <a:cubicBezTo>
                    <a:pt x="1" y="9"/>
                    <a:pt x="1" y="9"/>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lose/>
                  <a:moveTo>
                    <a:pt x="11" y="15"/>
                  </a:move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1" y="14"/>
                  </a:cubicBezTo>
                  <a:cubicBezTo>
                    <a:pt x="11" y="14"/>
                    <a:pt x="11" y="14"/>
                    <a:pt x="11" y="14"/>
                  </a:cubicBezTo>
                  <a:cubicBezTo>
                    <a:pt x="11" y="14"/>
                    <a:pt x="11" y="14"/>
                    <a:pt x="11" y="15"/>
                  </a:cubicBezTo>
                  <a:cubicBezTo>
                    <a:pt x="11" y="15"/>
                    <a:pt x="11" y="15"/>
                    <a:pt x="11" y="15"/>
                  </a:cubicBezTo>
                  <a:cubicBezTo>
                    <a:pt x="11" y="15"/>
                    <a:pt x="11" y="15"/>
                    <a:pt x="11" y="15"/>
                  </a:cubicBezTo>
                  <a:cubicBezTo>
                    <a:pt x="11" y="15"/>
                    <a:pt x="11" y="15"/>
                    <a:pt x="11" y="15"/>
                  </a:cubicBezTo>
                  <a:close/>
                  <a:moveTo>
                    <a:pt x="17" y="13"/>
                  </a:moveTo>
                  <a:cubicBezTo>
                    <a:pt x="17" y="13"/>
                    <a:pt x="17" y="13"/>
                    <a:pt x="18" y="13"/>
                  </a:cubicBezTo>
                  <a:cubicBezTo>
                    <a:pt x="18" y="13"/>
                    <a:pt x="18" y="13"/>
                    <a:pt x="17" y="13"/>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7" y="14"/>
                    <a:pt x="17" y="14"/>
                    <a:pt x="16" y="14"/>
                  </a:cubicBezTo>
                  <a:cubicBezTo>
                    <a:pt x="16" y="14"/>
                    <a:pt x="16" y="14"/>
                    <a:pt x="16" y="14"/>
                  </a:cubicBezTo>
                  <a:cubicBezTo>
                    <a:pt x="16" y="14"/>
                    <a:pt x="16" y="14"/>
                    <a:pt x="16" y="14"/>
                  </a:cubicBezTo>
                  <a:cubicBezTo>
                    <a:pt x="16" y="14"/>
                    <a:pt x="16" y="14"/>
                    <a:pt x="16" y="14"/>
                  </a:cubicBezTo>
                  <a:cubicBezTo>
                    <a:pt x="16" y="14"/>
                    <a:pt x="16" y="14"/>
                    <a:pt x="16" y="13"/>
                  </a:cubicBezTo>
                  <a:cubicBezTo>
                    <a:pt x="16" y="13"/>
                    <a:pt x="17" y="13"/>
                    <a:pt x="17" y="14"/>
                  </a:cubicBezTo>
                  <a:cubicBezTo>
                    <a:pt x="17" y="14"/>
                    <a:pt x="17" y="14"/>
                    <a:pt x="17" y="14"/>
                  </a:cubicBezTo>
                  <a:cubicBezTo>
                    <a:pt x="17" y="14"/>
                    <a:pt x="17" y="13"/>
                    <a:pt x="17" y="13"/>
                  </a:cubicBezTo>
                  <a:cubicBezTo>
                    <a:pt x="17" y="14"/>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lose/>
                  <a:moveTo>
                    <a:pt x="0" y="8"/>
                  </a:moveTo>
                  <a:cubicBezTo>
                    <a:pt x="0" y="7"/>
                    <a:pt x="0" y="7"/>
                    <a:pt x="0" y="7"/>
                  </a:cubicBezTo>
                  <a:cubicBezTo>
                    <a:pt x="0" y="7"/>
                    <a:pt x="0" y="7"/>
                    <a:pt x="0" y="7"/>
                  </a:cubicBezTo>
                  <a:cubicBezTo>
                    <a:pt x="0" y="7"/>
                    <a:pt x="0" y="7"/>
                    <a:pt x="0" y="7"/>
                  </a:cubicBezTo>
                  <a:cubicBezTo>
                    <a:pt x="0" y="7"/>
                    <a:pt x="0" y="7"/>
                    <a:pt x="0" y="7"/>
                  </a:cubicBezTo>
                  <a:cubicBezTo>
                    <a:pt x="0" y="7"/>
                    <a:pt x="1" y="7"/>
                    <a:pt x="1" y="7"/>
                  </a:cubicBezTo>
                  <a:cubicBezTo>
                    <a:pt x="1" y="7"/>
                    <a:pt x="0"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8"/>
                  </a:cubicBezTo>
                  <a:cubicBezTo>
                    <a:pt x="1" y="8"/>
                    <a:pt x="1" y="8"/>
                    <a:pt x="1" y="8"/>
                  </a:cubicBezTo>
                  <a:cubicBezTo>
                    <a:pt x="1" y="7"/>
                    <a:pt x="1" y="8"/>
                    <a:pt x="1" y="7"/>
                  </a:cubicBezTo>
                  <a:cubicBezTo>
                    <a:pt x="1" y="8"/>
                    <a:pt x="1" y="8"/>
                    <a:pt x="1" y="8"/>
                  </a:cubicBezTo>
                  <a:cubicBezTo>
                    <a:pt x="1" y="8"/>
                    <a:pt x="1" y="8"/>
                    <a:pt x="1" y="8"/>
                  </a:cubicBezTo>
                  <a:cubicBezTo>
                    <a:pt x="1" y="8"/>
                    <a:pt x="1" y="8"/>
                    <a:pt x="1" y="8"/>
                  </a:cubicBezTo>
                  <a:cubicBezTo>
                    <a:pt x="0" y="7"/>
                    <a:pt x="0" y="7"/>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lose/>
                  <a:moveTo>
                    <a:pt x="5" y="2"/>
                  </a:moveTo>
                  <a:cubicBezTo>
                    <a:pt x="5" y="2"/>
                    <a:pt x="5" y="2"/>
                    <a:pt x="5" y="2"/>
                  </a:cubicBezTo>
                  <a:cubicBezTo>
                    <a:pt x="5" y="2"/>
                    <a:pt x="5" y="2"/>
                    <a:pt x="5" y="2"/>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2"/>
                  </a:cubicBezTo>
                  <a:close/>
                  <a:moveTo>
                    <a:pt x="11" y="4"/>
                  </a:move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lose/>
                  <a:moveTo>
                    <a:pt x="3" y="11"/>
                  </a:move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0"/>
                    <a:pt x="3" y="10"/>
                    <a:pt x="3" y="10"/>
                  </a:cubicBezTo>
                  <a:cubicBezTo>
                    <a:pt x="3" y="11"/>
                    <a:pt x="3" y="11"/>
                    <a:pt x="3" y="11"/>
                  </a:cubicBezTo>
                  <a:cubicBezTo>
                    <a:pt x="3" y="11"/>
                    <a:pt x="3" y="11"/>
                    <a:pt x="3" y="11"/>
                  </a:cubicBezTo>
                  <a:close/>
                  <a:moveTo>
                    <a:pt x="1" y="0"/>
                  </a:moveTo>
                  <a:cubicBezTo>
                    <a:pt x="2" y="0"/>
                    <a:pt x="2" y="0"/>
                    <a:pt x="2" y="0"/>
                  </a:cubicBezTo>
                  <a:cubicBezTo>
                    <a:pt x="2" y="0"/>
                    <a:pt x="2" y="0"/>
                    <a:pt x="2" y="0"/>
                  </a:cubicBezTo>
                  <a:cubicBezTo>
                    <a:pt x="2" y="0"/>
                    <a:pt x="2" y="0"/>
                    <a:pt x="1" y="0"/>
                  </a:cubicBezTo>
                  <a:cubicBezTo>
                    <a:pt x="1" y="0"/>
                    <a:pt x="1" y="0"/>
                    <a:pt x="1" y="0"/>
                  </a:cubicBezTo>
                  <a:cubicBezTo>
                    <a:pt x="1"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1"/>
                  </a:cubicBezTo>
                  <a:cubicBezTo>
                    <a:pt x="2" y="0"/>
                    <a:pt x="2" y="1"/>
                    <a:pt x="2" y="1"/>
                  </a:cubicBezTo>
                  <a:cubicBezTo>
                    <a:pt x="2" y="0"/>
                    <a:pt x="2" y="0"/>
                    <a:pt x="2" y="0"/>
                  </a:cubicBezTo>
                  <a:cubicBezTo>
                    <a:pt x="2" y="0"/>
                    <a:pt x="2" y="0"/>
                    <a:pt x="2" y="0"/>
                  </a:cubicBezTo>
                  <a:cubicBezTo>
                    <a:pt x="1" y="0"/>
                    <a:pt x="2" y="0"/>
                    <a:pt x="1" y="0"/>
                  </a:cubicBezTo>
                  <a:cubicBezTo>
                    <a:pt x="1" y="0"/>
                    <a:pt x="1" y="0"/>
                    <a:pt x="1" y="0"/>
                  </a:cubicBezTo>
                  <a:close/>
                  <a:moveTo>
                    <a:pt x="13" y="8"/>
                  </a:moveTo>
                  <a:cubicBezTo>
                    <a:pt x="12" y="8"/>
                    <a:pt x="12" y="8"/>
                    <a:pt x="12" y="9"/>
                  </a:cubicBezTo>
                  <a:cubicBezTo>
                    <a:pt x="12" y="9"/>
                    <a:pt x="12" y="9"/>
                    <a:pt x="12" y="9"/>
                  </a:cubicBezTo>
                  <a:cubicBezTo>
                    <a:pt x="12" y="9"/>
                    <a:pt x="12" y="9"/>
                    <a:pt x="12" y="9"/>
                  </a:cubicBezTo>
                  <a:cubicBezTo>
                    <a:pt x="12" y="9"/>
                    <a:pt x="12" y="9"/>
                    <a:pt x="12" y="9"/>
                  </a:cubicBezTo>
                  <a:cubicBezTo>
                    <a:pt x="12" y="9"/>
                    <a:pt x="12" y="9"/>
                    <a:pt x="12" y="8"/>
                  </a:cubicBezTo>
                  <a:cubicBezTo>
                    <a:pt x="12" y="8"/>
                    <a:pt x="12" y="8"/>
                    <a:pt x="12" y="8"/>
                  </a:cubicBezTo>
                  <a:cubicBezTo>
                    <a:pt x="12" y="8"/>
                    <a:pt x="12" y="8"/>
                    <a:pt x="12" y="8"/>
                  </a:cubicBezTo>
                  <a:cubicBezTo>
                    <a:pt x="12" y="8"/>
                    <a:pt x="12" y="8"/>
                    <a:pt x="12" y="8"/>
                  </a:cubicBezTo>
                  <a:cubicBezTo>
                    <a:pt x="12" y="8"/>
                    <a:pt x="13" y="8"/>
                    <a:pt x="13" y="8"/>
                  </a:cubicBezTo>
                  <a:cubicBezTo>
                    <a:pt x="13" y="8"/>
                    <a:pt x="13" y="8"/>
                    <a:pt x="13" y="8"/>
                  </a:cubicBezTo>
                  <a:close/>
                  <a:moveTo>
                    <a:pt x="12" y="11"/>
                  </a:moveTo>
                  <a:cubicBezTo>
                    <a:pt x="12" y="11"/>
                    <a:pt x="12" y="11"/>
                    <a:pt x="12" y="11"/>
                  </a:cubicBezTo>
                  <a:cubicBezTo>
                    <a:pt x="12"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1" y="10"/>
                    <a:pt x="11" y="10"/>
                  </a:cubicBezTo>
                  <a:cubicBezTo>
                    <a:pt x="11" y="10"/>
                    <a:pt x="11" y="10"/>
                    <a:pt x="12" y="10"/>
                  </a:cubicBezTo>
                  <a:cubicBezTo>
                    <a:pt x="12" y="10"/>
                    <a:pt x="12" y="10"/>
                    <a:pt x="12" y="11"/>
                  </a:cubicBezTo>
                  <a:cubicBezTo>
                    <a:pt x="12" y="11"/>
                    <a:pt x="12" y="11"/>
                    <a:pt x="12" y="11"/>
                  </a:cubicBezTo>
                  <a:close/>
                  <a:moveTo>
                    <a:pt x="4" y="4"/>
                  </a:moveTo>
                  <a:cubicBezTo>
                    <a:pt x="4" y="3"/>
                    <a:pt x="4" y="3"/>
                    <a:pt x="4" y="3"/>
                  </a:cubicBezTo>
                  <a:cubicBezTo>
                    <a:pt x="4" y="3"/>
                    <a:pt x="4" y="3"/>
                    <a:pt x="4" y="3"/>
                  </a:cubicBezTo>
                  <a:cubicBezTo>
                    <a:pt x="5" y="3"/>
                    <a:pt x="5" y="3"/>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4" y="4"/>
                    <a:pt x="4" y="4"/>
                  </a:cubicBezTo>
                  <a:cubicBezTo>
                    <a:pt x="4" y="4"/>
                    <a:pt x="4" y="4"/>
                    <a:pt x="4" y="4"/>
                  </a:cubicBezTo>
                  <a:cubicBezTo>
                    <a:pt x="4" y="4"/>
                    <a:pt x="4" y="4"/>
                    <a:pt x="4" y="4"/>
                  </a:cubicBezTo>
                  <a:close/>
                  <a:moveTo>
                    <a:pt x="12" y="15"/>
                  </a:moveTo>
                  <a:cubicBezTo>
                    <a:pt x="12" y="15"/>
                    <a:pt x="12" y="15"/>
                    <a:pt x="12" y="15"/>
                  </a:cubicBezTo>
                  <a:cubicBezTo>
                    <a:pt x="12" y="15"/>
                    <a:pt x="11" y="15"/>
                    <a:pt x="12" y="15"/>
                  </a:cubicBezTo>
                  <a:cubicBezTo>
                    <a:pt x="12"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2" y="15"/>
                    <a:pt x="12" y="15"/>
                  </a:cubicBezTo>
                  <a:cubicBezTo>
                    <a:pt x="12" y="15"/>
                    <a:pt x="12" y="15"/>
                    <a:pt x="12" y="15"/>
                  </a:cubicBezTo>
                  <a:cubicBezTo>
                    <a:pt x="12" y="15"/>
                    <a:pt x="12" y="15"/>
                    <a:pt x="12" y="15"/>
                  </a:cubicBezTo>
                  <a:cubicBezTo>
                    <a:pt x="12" y="15"/>
                    <a:pt x="12" y="15"/>
                    <a:pt x="12" y="15"/>
                  </a:cubicBezTo>
                  <a:close/>
                  <a:moveTo>
                    <a:pt x="7" y="3"/>
                  </a:moveTo>
                  <a:cubicBezTo>
                    <a:pt x="7" y="3"/>
                    <a:pt x="7" y="3"/>
                    <a:pt x="7" y="3"/>
                  </a:cubicBezTo>
                  <a:cubicBezTo>
                    <a:pt x="7" y="3"/>
                    <a:pt x="7" y="3"/>
                    <a:pt x="7" y="3"/>
                  </a:cubicBezTo>
                  <a:cubicBezTo>
                    <a:pt x="7" y="3"/>
                    <a:pt x="7" y="3"/>
                    <a:pt x="7"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8" y="4"/>
                  </a:cubicBezTo>
                  <a:cubicBezTo>
                    <a:pt x="8" y="4"/>
                    <a:pt x="8" y="4"/>
                    <a:pt x="8" y="3"/>
                  </a:cubicBezTo>
                  <a:cubicBezTo>
                    <a:pt x="8" y="3"/>
                    <a:pt x="8" y="3"/>
                    <a:pt x="8" y="3"/>
                  </a:cubicBezTo>
                  <a:cubicBezTo>
                    <a:pt x="8" y="3"/>
                    <a:pt x="8" y="3"/>
                    <a:pt x="8" y="3"/>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lose/>
                  <a:moveTo>
                    <a:pt x="11" y="4"/>
                  </a:moveTo>
                  <a:cubicBezTo>
                    <a:pt x="11" y="4"/>
                    <a:pt x="11" y="4"/>
                    <a:pt x="11" y="4"/>
                  </a:cubicBezTo>
                  <a:cubicBezTo>
                    <a:pt x="11" y="4"/>
                    <a:pt x="11" y="4"/>
                    <a:pt x="11" y="4"/>
                  </a:cubicBezTo>
                  <a:cubicBezTo>
                    <a:pt x="12" y="4"/>
                    <a:pt x="12" y="4"/>
                    <a:pt x="12" y="4"/>
                  </a:cubicBezTo>
                  <a:cubicBezTo>
                    <a:pt x="12" y="4"/>
                    <a:pt x="12" y="4"/>
                    <a:pt x="12" y="4"/>
                  </a:cubicBezTo>
                  <a:cubicBezTo>
                    <a:pt x="11" y="4"/>
                    <a:pt x="11" y="4"/>
                    <a:pt x="11" y="4"/>
                  </a:cubicBezTo>
                  <a:cubicBezTo>
                    <a:pt x="11" y="4"/>
                    <a:pt x="11" y="4"/>
                    <a:pt x="11" y="4"/>
                  </a:cubicBezTo>
                  <a:close/>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moveTo>
                    <a:pt x="5" y="7"/>
                  </a:moveTo>
                  <a:cubicBezTo>
                    <a:pt x="5" y="7"/>
                    <a:pt x="5" y="7"/>
                    <a:pt x="5" y="7"/>
                  </a:cubicBezTo>
                  <a:cubicBezTo>
                    <a:pt x="5" y="7"/>
                    <a:pt x="5" y="7"/>
                    <a:pt x="5" y="7"/>
                  </a:cubicBezTo>
                  <a:cubicBezTo>
                    <a:pt x="5" y="7"/>
                    <a:pt x="5" y="7"/>
                    <a:pt x="5" y="7"/>
                  </a:cubicBezTo>
                  <a:cubicBezTo>
                    <a:pt x="4" y="6"/>
                    <a:pt x="4" y="6"/>
                    <a:pt x="4" y="6"/>
                  </a:cubicBezTo>
                  <a:cubicBezTo>
                    <a:pt x="5" y="6"/>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lose/>
                  <a:moveTo>
                    <a:pt x="4" y="6"/>
                  </a:move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lose/>
                  <a:moveTo>
                    <a:pt x="11" y="3"/>
                  </a:moveTo>
                  <a:cubicBezTo>
                    <a:pt x="11" y="3"/>
                    <a:pt x="11" y="3"/>
                    <a:pt x="11" y="3"/>
                  </a:cubicBezTo>
                  <a:cubicBezTo>
                    <a:pt x="11" y="3"/>
                    <a:pt x="11" y="4"/>
                    <a:pt x="12" y="4"/>
                  </a:cubicBezTo>
                  <a:cubicBezTo>
                    <a:pt x="12" y="4"/>
                    <a:pt x="12" y="4"/>
                    <a:pt x="12" y="4"/>
                  </a:cubicBezTo>
                  <a:cubicBezTo>
                    <a:pt x="12" y="3"/>
                    <a:pt x="12" y="3"/>
                    <a:pt x="12" y="3"/>
                  </a:cubicBezTo>
                  <a:cubicBezTo>
                    <a:pt x="12" y="3"/>
                    <a:pt x="12" y="3"/>
                    <a:pt x="12" y="3"/>
                  </a:cubicBezTo>
                  <a:cubicBezTo>
                    <a:pt x="12" y="3"/>
                    <a:pt x="12" y="3"/>
                    <a:pt x="12" y="4"/>
                  </a:cubicBezTo>
                  <a:cubicBezTo>
                    <a:pt x="12" y="4"/>
                    <a:pt x="12" y="4"/>
                    <a:pt x="12" y="4"/>
                  </a:cubicBezTo>
                  <a:cubicBezTo>
                    <a:pt x="12" y="4"/>
                    <a:pt x="12" y="4"/>
                    <a:pt x="12" y="4"/>
                  </a:cubicBezTo>
                  <a:cubicBezTo>
                    <a:pt x="12" y="4"/>
                    <a:pt x="12" y="3"/>
                    <a:pt x="12" y="3"/>
                  </a:cubicBezTo>
                  <a:cubicBezTo>
                    <a:pt x="12" y="3"/>
                    <a:pt x="12" y="4"/>
                    <a:pt x="12" y="4"/>
                  </a:cubicBezTo>
                  <a:cubicBezTo>
                    <a:pt x="12" y="4"/>
                    <a:pt x="12" y="4"/>
                    <a:pt x="12" y="4"/>
                  </a:cubicBezTo>
                  <a:cubicBezTo>
                    <a:pt x="12" y="4"/>
                    <a:pt x="11" y="4"/>
                    <a:pt x="11" y="3"/>
                  </a:cubicBezTo>
                  <a:cubicBezTo>
                    <a:pt x="11" y="3"/>
                    <a:pt x="11" y="3"/>
                    <a:pt x="11" y="3"/>
                  </a:cubicBezTo>
                  <a:cubicBezTo>
                    <a:pt x="11" y="3"/>
                    <a:pt x="11" y="3"/>
                    <a:pt x="11" y="3"/>
                  </a:cubicBezTo>
                  <a:close/>
                  <a:moveTo>
                    <a:pt x="11" y="12"/>
                  </a:move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1"/>
                  </a:cubicBezTo>
                  <a:cubicBezTo>
                    <a:pt x="11" y="11"/>
                    <a:pt x="11" y="11"/>
                    <a:pt x="11" y="11"/>
                  </a:cubicBezTo>
                  <a:cubicBezTo>
                    <a:pt x="11" y="11"/>
                    <a:pt x="11" y="12"/>
                    <a:pt x="11" y="12"/>
                  </a:cubicBezTo>
                  <a:close/>
                  <a:moveTo>
                    <a:pt x="6" y="9"/>
                  </a:move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lose/>
                  <a:moveTo>
                    <a:pt x="12" y="4"/>
                  </a:move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lose/>
                  <a:moveTo>
                    <a:pt x="10" y="2"/>
                  </a:moveTo>
                  <a:cubicBezTo>
                    <a:pt x="10" y="2"/>
                    <a:pt x="10" y="2"/>
                    <a:pt x="10" y="2"/>
                  </a:cubicBezTo>
                  <a:cubicBezTo>
                    <a:pt x="10" y="2"/>
                    <a:pt x="10" y="2"/>
                    <a:pt x="10" y="2"/>
                  </a:cubicBezTo>
                  <a:cubicBezTo>
                    <a:pt x="10" y="2"/>
                    <a:pt x="10" y="2"/>
                    <a:pt x="10" y="3"/>
                  </a:cubicBezTo>
                  <a:cubicBezTo>
                    <a:pt x="10" y="3"/>
                    <a:pt x="10" y="3"/>
                    <a:pt x="10" y="3"/>
                  </a:cubicBezTo>
                  <a:cubicBezTo>
                    <a:pt x="10" y="3"/>
                    <a:pt x="10" y="3"/>
                    <a:pt x="10" y="3"/>
                  </a:cubicBezTo>
                  <a:cubicBezTo>
                    <a:pt x="10" y="3"/>
                    <a:pt x="10" y="3"/>
                    <a:pt x="10" y="3"/>
                  </a:cubicBezTo>
                  <a:cubicBezTo>
                    <a:pt x="10" y="3"/>
                    <a:pt x="10" y="2"/>
                    <a:pt x="10" y="2"/>
                  </a:cubicBezTo>
                  <a:close/>
                  <a:moveTo>
                    <a:pt x="20" y="10"/>
                  </a:moveTo>
                  <a:cubicBezTo>
                    <a:pt x="20" y="10"/>
                    <a:pt x="20" y="10"/>
                    <a:pt x="20" y="10"/>
                  </a:cubicBezTo>
                  <a:cubicBezTo>
                    <a:pt x="20" y="10"/>
                    <a:pt x="20" y="10"/>
                    <a:pt x="20" y="10"/>
                  </a:cubicBezTo>
                  <a:cubicBezTo>
                    <a:pt x="21" y="10"/>
                    <a:pt x="20" y="10"/>
                    <a:pt x="20" y="10"/>
                  </a:cubicBezTo>
                  <a:cubicBezTo>
                    <a:pt x="21"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1" y="10"/>
                  </a:moveTo>
                  <a:cubicBezTo>
                    <a:pt x="1" y="10"/>
                    <a:pt x="1" y="10"/>
                    <a:pt x="1" y="10"/>
                  </a:cubicBezTo>
                  <a:cubicBezTo>
                    <a:pt x="1" y="10"/>
                    <a:pt x="1" y="10"/>
                    <a:pt x="1" y="10"/>
                  </a:cubicBezTo>
                  <a:cubicBezTo>
                    <a:pt x="1" y="10"/>
                    <a:pt x="1" y="10"/>
                    <a:pt x="1" y="9"/>
                  </a:cubicBezTo>
                  <a:cubicBezTo>
                    <a:pt x="1" y="9"/>
                    <a:pt x="1" y="9"/>
                    <a:pt x="1" y="9"/>
                  </a:cubicBezTo>
                  <a:cubicBezTo>
                    <a:pt x="1" y="9"/>
                    <a:pt x="1" y="9"/>
                    <a:pt x="1" y="10"/>
                  </a:cubicBezTo>
                  <a:cubicBezTo>
                    <a:pt x="1" y="10"/>
                    <a:pt x="1" y="10"/>
                    <a:pt x="1" y="10"/>
                  </a:cubicBezTo>
                  <a:close/>
                  <a:moveTo>
                    <a:pt x="12" y="4"/>
                  </a:move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lose/>
                  <a:moveTo>
                    <a:pt x="3" y="2"/>
                  </a:moveTo>
                  <a:cubicBezTo>
                    <a:pt x="3" y="2"/>
                    <a:pt x="3" y="2"/>
                    <a:pt x="3" y="2"/>
                  </a:cubicBezTo>
                  <a:cubicBezTo>
                    <a:pt x="3" y="2"/>
                    <a:pt x="3" y="2"/>
                    <a:pt x="3" y="2"/>
                  </a:cubicBezTo>
                  <a:close/>
                  <a:moveTo>
                    <a:pt x="23" y="6"/>
                  </a:move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lose/>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lose/>
                  <a:moveTo>
                    <a:pt x="6" y="1"/>
                  </a:moveTo>
                  <a:cubicBezTo>
                    <a:pt x="6" y="1"/>
                    <a:pt x="6" y="1"/>
                    <a:pt x="6" y="1"/>
                  </a:cubicBezTo>
                  <a:cubicBezTo>
                    <a:pt x="6"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lose/>
                  <a:moveTo>
                    <a:pt x="19" y="12"/>
                  </a:move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lose/>
                  <a:moveTo>
                    <a:pt x="6" y="7"/>
                  </a:moveTo>
                  <a:cubicBezTo>
                    <a:pt x="6" y="7"/>
                    <a:pt x="6" y="7"/>
                    <a:pt x="6" y="7"/>
                  </a:cubicBezTo>
                  <a:cubicBezTo>
                    <a:pt x="6" y="7"/>
                    <a:pt x="6" y="7"/>
                    <a:pt x="6" y="6"/>
                  </a:cubicBezTo>
                  <a:cubicBezTo>
                    <a:pt x="6" y="6"/>
                    <a:pt x="6" y="6"/>
                    <a:pt x="6" y="6"/>
                  </a:cubicBezTo>
                  <a:cubicBezTo>
                    <a:pt x="6" y="6"/>
                    <a:pt x="6" y="6"/>
                    <a:pt x="6" y="6"/>
                  </a:cubicBezTo>
                  <a:cubicBezTo>
                    <a:pt x="6" y="7"/>
                    <a:pt x="6" y="6"/>
                    <a:pt x="6" y="6"/>
                  </a:cubicBezTo>
                  <a:cubicBezTo>
                    <a:pt x="6" y="6"/>
                    <a:pt x="6" y="7"/>
                    <a:pt x="6" y="7"/>
                  </a:cubicBezTo>
                  <a:close/>
                  <a:moveTo>
                    <a:pt x="3" y="1"/>
                  </a:move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3" y="1"/>
                    <a:pt x="3" y="1"/>
                    <a:pt x="3" y="2"/>
                  </a:cubicBezTo>
                  <a:cubicBezTo>
                    <a:pt x="3" y="2"/>
                    <a:pt x="3" y="2"/>
                    <a:pt x="3" y="2"/>
                  </a:cubicBezTo>
                  <a:cubicBezTo>
                    <a:pt x="3" y="2"/>
                    <a:pt x="3" y="2"/>
                    <a:pt x="3" y="1"/>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lose/>
                  <a:moveTo>
                    <a:pt x="10" y="4"/>
                  </a:moveTo>
                  <a:cubicBezTo>
                    <a:pt x="10" y="4"/>
                    <a:pt x="10"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lose/>
                  <a:moveTo>
                    <a:pt x="1" y="10"/>
                  </a:move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lose/>
                  <a:moveTo>
                    <a:pt x="12" y="8"/>
                  </a:moveTo>
                  <a:cubicBezTo>
                    <a:pt x="12" y="8"/>
                    <a:pt x="12" y="8"/>
                    <a:pt x="12" y="9"/>
                  </a:cubicBezTo>
                  <a:cubicBezTo>
                    <a:pt x="12" y="9"/>
                    <a:pt x="12" y="9"/>
                    <a:pt x="12" y="9"/>
                  </a:cubicBezTo>
                  <a:cubicBezTo>
                    <a:pt x="12" y="9"/>
                    <a:pt x="12" y="8"/>
                    <a:pt x="12" y="8"/>
                  </a:cubicBezTo>
                  <a:cubicBezTo>
                    <a:pt x="12" y="8"/>
                    <a:pt x="12" y="8"/>
                    <a:pt x="12" y="8"/>
                  </a:cubicBezTo>
                  <a:close/>
                  <a:moveTo>
                    <a:pt x="7" y="4"/>
                  </a:moveTo>
                  <a:cubicBezTo>
                    <a:pt x="7" y="4"/>
                    <a:pt x="7" y="4"/>
                    <a:pt x="7" y="4"/>
                  </a:cubicBezTo>
                  <a:cubicBezTo>
                    <a:pt x="7" y="4"/>
                    <a:pt x="7" y="4"/>
                    <a:pt x="7" y="4"/>
                  </a:cubicBezTo>
                  <a:cubicBezTo>
                    <a:pt x="7" y="4"/>
                    <a:pt x="7" y="4"/>
                    <a:pt x="7" y="4"/>
                  </a:cubicBezTo>
                  <a:cubicBezTo>
                    <a:pt x="7" y="4"/>
                    <a:pt x="7" y="4"/>
                    <a:pt x="7" y="4"/>
                  </a:cubicBezTo>
                  <a:close/>
                  <a:moveTo>
                    <a:pt x="21" y="11"/>
                  </a:move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lose/>
                  <a:moveTo>
                    <a:pt x="12" y="4"/>
                  </a:moveTo>
                  <a:cubicBezTo>
                    <a:pt x="11" y="4"/>
                    <a:pt x="11" y="4"/>
                    <a:pt x="11" y="4"/>
                  </a:cubicBezTo>
                  <a:cubicBezTo>
                    <a:pt x="11" y="4"/>
                    <a:pt x="11" y="4"/>
                    <a:pt x="12" y="4"/>
                  </a:cubicBezTo>
                  <a:cubicBezTo>
                    <a:pt x="12" y="4"/>
                    <a:pt x="12" y="4"/>
                    <a:pt x="12" y="4"/>
                  </a:cubicBezTo>
                  <a:cubicBezTo>
                    <a:pt x="12" y="4"/>
                    <a:pt x="12" y="4"/>
                    <a:pt x="12" y="4"/>
                  </a:cubicBezTo>
                  <a:close/>
                  <a:moveTo>
                    <a:pt x="12" y="9"/>
                  </a:move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lose/>
                  <a:moveTo>
                    <a:pt x="4" y="5"/>
                  </a:moveTo>
                  <a:cubicBezTo>
                    <a:pt x="4" y="5"/>
                    <a:pt x="4" y="5"/>
                    <a:pt x="4" y="5"/>
                  </a:cubicBezTo>
                  <a:cubicBezTo>
                    <a:pt x="4" y="5"/>
                    <a:pt x="4" y="5"/>
                    <a:pt x="4" y="5"/>
                  </a:cubicBezTo>
                  <a:cubicBezTo>
                    <a:pt x="4" y="5"/>
                    <a:pt x="4" y="5"/>
                    <a:pt x="5" y="5"/>
                  </a:cubicBezTo>
                  <a:cubicBezTo>
                    <a:pt x="5" y="5"/>
                    <a:pt x="5" y="5"/>
                    <a:pt x="5" y="5"/>
                  </a:cubicBezTo>
                  <a:cubicBezTo>
                    <a:pt x="4" y="5"/>
                    <a:pt x="4" y="5"/>
                    <a:pt x="4" y="5"/>
                  </a:cubicBezTo>
                  <a:close/>
                  <a:moveTo>
                    <a:pt x="17" y="13"/>
                  </a:moveTo>
                  <a:cubicBezTo>
                    <a:pt x="17" y="13"/>
                    <a:pt x="17" y="13"/>
                    <a:pt x="17" y="13"/>
                  </a:cubicBezTo>
                  <a:cubicBezTo>
                    <a:pt x="17" y="13"/>
                    <a:pt x="17" y="13"/>
                    <a:pt x="17" y="13"/>
                  </a:cubicBezTo>
                  <a:cubicBezTo>
                    <a:pt x="17" y="13"/>
                    <a:pt x="17" y="13"/>
                    <a:pt x="17" y="13"/>
                  </a:cubicBezTo>
                  <a:cubicBezTo>
                    <a:pt x="17" y="13"/>
                    <a:pt x="17" y="13"/>
                    <a:pt x="17" y="13"/>
                  </a:cubicBezTo>
                  <a:close/>
                  <a:moveTo>
                    <a:pt x="17" y="13"/>
                  </a:moveTo>
                  <a:cubicBezTo>
                    <a:pt x="17" y="13"/>
                    <a:pt x="17" y="13"/>
                    <a:pt x="18" y="12"/>
                  </a:cubicBezTo>
                  <a:cubicBezTo>
                    <a:pt x="18" y="13"/>
                    <a:pt x="18" y="13"/>
                    <a:pt x="17" y="13"/>
                  </a:cubicBezTo>
                  <a:close/>
                  <a:moveTo>
                    <a:pt x="2" y="8"/>
                  </a:moveTo>
                  <a:cubicBezTo>
                    <a:pt x="2" y="8"/>
                    <a:pt x="2" y="8"/>
                    <a:pt x="2" y="8"/>
                  </a:cubicBezTo>
                  <a:cubicBezTo>
                    <a:pt x="2" y="8"/>
                    <a:pt x="2" y="8"/>
                    <a:pt x="2" y="8"/>
                  </a:cubicBezTo>
                  <a:cubicBezTo>
                    <a:pt x="2" y="8"/>
                    <a:pt x="2" y="8"/>
                    <a:pt x="2" y="8"/>
                  </a:cubicBezTo>
                  <a:cubicBezTo>
                    <a:pt x="2" y="8"/>
                    <a:pt x="2" y="9"/>
                    <a:pt x="2" y="9"/>
                  </a:cubicBezTo>
                  <a:cubicBezTo>
                    <a:pt x="2" y="9"/>
                    <a:pt x="2" y="8"/>
                    <a:pt x="2" y="8"/>
                  </a:cubicBezTo>
                  <a:cubicBezTo>
                    <a:pt x="2" y="8"/>
                    <a:pt x="2" y="8"/>
                    <a:pt x="2" y="8"/>
                  </a:cubicBezTo>
                  <a:close/>
                  <a:moveTo>
                    <a:pt x="6" y="13"/>
                  </a:moveTo>
                  <a:cubicBezTo>
                    <a:pt x="6" y="13"/>
                    <a:pt x="6" y="13"/>
                    <a:pt x="6" y="13"/>
                  </a:cubicBezTo>
                  <a:cubicBezTo>
                    <a:pt x="6" y="13"/>
                    <a:pt x="6" y="13"/>
                    <a:pt x="6" y="13"/>
                  </a:cubicBezTo>
                  <a:cubicBezTo>
                    <a:pt x="6" y="13"/>
                    <a:pt x="6" y="13"/>
                    <a:pt x="6" y="13"/>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9" y="4"/>
                  </a:moveTo>
                  <a:cubicBezTo>
                    <a:pt x="8" y="4"/>
                    <a:pt x="8" y="4"/>
                    <a:pt x="8" y="4"/>
                  </a:cubicBezTo>
                  <a:cubicBezTo>
                    <a:pt x="8" y="4"/>
                    <a:pt x="9" y="4"/>
                    <a:pt x="9" y="4"/>
                  </a:cubicBezTo>
                  <a:close/>
                  <a:moveTo>
                    <a:pt x="16" y="13"/>
                  </a:moveTo>
                  <a:cubicBezTo>
                    <a:pt x="16" y="13"/>
                    <a:pt x="16" y="13"/>
                    <a:pt x="16" y="13"/>
                  </a:cubicBezTo>
                  <a:cubicBezTo>
                    <a:pt x="16" y="12"/>
                    <a:pt x="16" y="12"/>
                    <a:pt x="16" y="12"/>
                  </a:cubicBezTo>
                  <a:cubicBezTo>
                    <a:pt x="16" y="12"/>
                    <a:pt x="16" y="12"/>
                    <a:pt x="16" y="12"/>
                  </a:cubicBezTo>
                  <a:cubicBezTo>
                    <a:pt x="16" y="12"/>
                    <a:pt x="16" y="13"/>
                    <a:pt x="16" y="13"/>
                  </a:cubicBezTo>
                  <a:close/>
                  <a:moveTo>
                    <a:pt x="18" y="12"/>
                  </a:move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lose/>
                  <a:moveTo>
                    <a:pt x="3" y="6"/>
                  </a:moveTo>
                  <a:cubicBezTo>
                    <a:pt x="3" y="6"/>
                    <a:pt x="3" y="6"/>
                    <a:pt x="3" y="6"/>
                  </a:cubicBezTo>
                  <a:cubicBezTo>
                    <a:pt x="3" y="6"/>
                    <a:pt x="3" y="6"/>
                    <a:pt x="3" y="6"/>
                  </a:cubicBezTo>
                  <a:cubicBezTo>
                    <a:pt x="3" y="6"/>
                    <a:pt x="3" y="6"/>
                    <a:pt x="3" y="6"/>
                  </a:cubicBezTo>
                  <a:cubicBezTo>
                    <a:pt x="3" y="6"/>
                    <a:pt x="3" y="6"/>
                    <a:pt x="3" y="6"/>
                  </a:cubicBezTo>
                  <a:close/>
                  <a:moveTo>
                    <a:pt x="6" y="6"/>
                  </a:moveTo>
                  <a:cubicBezTo>
                    <a:pt x="6" y="6"/>
                    <a:pt x="6" y="6"/>
                    <a:pt x="6" y="6"/>
                  </a:cubicBezTo>
                  <a:cubicBezTo>
                    <a:pt x="6" y="6"/>
                    <a:pt x="6" y="6"/>
                    <a:pt x="6" y="6"/>
                  </a:cubicBezTo>
                  <a:cubicBezTo>
                    <a:pt x="6" y="6"/>
                    <a:pt x="6" y="6"/>
                    <a:pt x="6" y="6"/>
                  </a:cubicBezTo>
                  <a:cubicBezTo>
                    <a:pt x="6" y="6"/>
                    <a:pt x="6" y="6"/>
                    <a:pt x="6" y="6"/>
                  </a:cubicBezTo>
                  <a:close/>
                  <a:moveTo>
                    <a:pt x="22" y="9"/>
                  </a:moveTo>
                  <a:cubicBezTo>
                    <a:pt x="22" y="9"/>
                    <a:pt x="22" y="9"/>
                    <a:pt x="22" y="9"/>
                  </a:cubicBezTo>
                  <a:cubicBezTo>
                    <a:pt x="22" y="9"/>
                    <a:pt x="22" y="9"/>
                    <a:pt x="22" y="9"/>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10" y="2"/>
                  </a:move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lose/>
                  <a:moveTo>
                    <a:pt x="18" y="10"/>
                  </a:moveTo>
                  <a:cubicBezTo>
                    <a:pt x="18" y="10"/>
                    <a:pt x="18" y="10"/>
                    <a:pt x="18" y="10"/>
                  </a:cubicBezTo>
                  <a:cubicBezTo>
                    <a:pt x="18" y="10"/>
                    <a:pt x="18" y="10"/>
                    <a:pt x="18" y="10"/>
                  </a:cubicBezTo>
                  <a:cubicBezTo>
                    <a:pt x="18" y="10"/>
                    <a:pt x="18" y="10"/>
                    <a:pt x="18" y="10"/>
                  </a:cubicBezTo>
                  <a:cubicBezTo>
                    <a:pt x="18" y="10"/>
                    <a:pt x="18" y="10"/>
                    <a:pt x="18"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3" y="8"/>
                  </a:moveTo>
                  <a:cubicBezTo>
                    <a:pt x="23" y="9"/>
                    <a:pt x="23" y="9"/>
                    <a:pt x="23" y="9"/>
                  </a:cubicBezTo>
                  <a:cubicBezTo>
                    <a:pt x="23" y="9"/>
                    <a:pt x="23" y="8"/>
                    <a:pt x="23" y="8"/>
                  </a:cubicBezTo>
                  <a:cubicBezTo>
                    <a:pt x="23" y="8"/>
                    <a:pt x="23" y="8"/>
                    <a:pt x="23" y="8"/>
                  </a:cubicBezTo>
                  <a:cubicBezTo>
                    <a:pt x="23" y="8"/>
                    <a:pt x="23" y="8"/>
                    <a:pt x="23" y="8"/>
                  </a:cubicBezTo>
                  <a:close/>
                  <a:moveTo>
                    <a:pt x="12" y="10"/>
                  </a:moveTo>
                  <a:cubicBezTo>
                    <a:pt x="12" y="10"/>
                    <a:pt x="12" y="10"/>
                    <a:pt x="12" y="10"/>
                  </a:cubicBezTo>
                  <a:cubicBezTo>
                    <a:pt x="12" y="10"/>
                    <a:pt x="12" y="10"/>
                    <a:pt x="12" y="10"/>
                  </a:cubicBezTo>
                  <a:cubicBezTo>
                    <a:pt x="12" y="10"/>
                    <a:pt x="12" y="10"/>
                    <a:pt x="12" y="10"/>
                  </a:cubicBezTo>
                  <a:cubicBezTo>
                    <a:pt x="12" y="10"/>
                    <a:pt x="12" y="10"/>
                    <a:pt x="12" y="10"/>
                  </a:cubicBezTo>
                  <a:close/>
                  <a:moveTo>
                    <a:pt x="6" y="5"/>
                  </a:moveTo>
                  <a:cubicBezTo>
                    <a:pt x="6" y="5"/>
                    <a:pt x="6" y="5"/>
                    <a:pt x="6" y="5"/>
                  </a:cubicBezTo>
                  <a:cubicBezTo>
                    <a:pt x="6" y="5"/>
                    <a:pt x="6" y="5"/>
                    <a:pt x="6" y="5"/>
                  </a:cubicBezTo>
                  <a:cubicBezTo>
                    <a:pt x="6" y="5"/>
                    <a:pt x="6" y="5"/>
                    <a:pt x="6" y="5"/>
                  </a:cubicBezTo>
                  <a:cubicBezTo>
                    <a:pt x="6" y="5"/>
                    <a:pt x="6" y="5"/>
                    <a:pt x="6" y="5"/>
                  </a:cubicBezTo>
                  <a:close/>
                  <a:moveTo>
                    <a:pt x="7" y="7"/>
                  </a:moveTo>
                  <a:cubicBezTo>
                    <a:pt x="7" y="7"/>
                    <a:pt x="7" y="7"/>
                    <a:pt x="7" y="7"/>
                  </a:cubicBezTo>
                  <a:cubicBezTo>
                    <a:pt x="7" y="7"/>
                    <a:pt x="7" y="7"/>
                    <a:pt x="7" y="7"/>
                  </a:cubicBezTo>
                  <a:cubicBezTo>
                    <a:pt x="7" y="7"/>
                    <a:pt x="7" y="7"/>
                    <a:pt x="7" y="7"/>
                  </a:cubicBezTo>
                  <a:cubicBezTo>
                    <a:pt x="7" y="7"/>
                    <a:pt x="7" y="7"/>
                    <a:pt x="7" y="7"/>
                  </a:cubicBezTo>
                  <a:close/>
                  <a:moveTo>
                    <a:pt x="6" y="13"/>
                  </a:moveTo>
                  <a:cubicBezTo>
                    <a:pt x="6" y="14"/>
                    <a:pt x="6" y="13"/>
                    <a:pt x="6" y="14"/>
                  </a:cubicBezTo>
                  <a:cubicBezTo>
                    <a:pt x="6" y="14"/>
                    <a:pt x="6" y="14"/>
                    <a:pt x="6" y="13"/>
                  </a:cubicBezTo>
                  <a:cubicBezTo>
                    <a:pt x="6" y="13"/>
                    <a:pt x="6" y="13"/>
                    <a:pt x="6" y="13"/>
                  </a:cubicBezTo>
                  <a:cubicBezTo>
                    <a:pt x="6" y="13"/>
                    <a:pt x="6" y="13"/>
                    <a:pt x="6" y="13"/>
                  </a:cubicBezTo>
                  <a:close/>
                  <a:moveTo>
                    <a:pt x="12" y="11"/>
                  </a:moveTo>
                  <a:cubicBezTo>
                    <a:pt x="12" y="11"/>
                    <a:pt x="12" y="11"/>
                    <a:pt x="12" y="11"/>
                  </a:cubicBezTo>
                  <a:cubicBezTo>
                    <a:pt x="12" y="11"/>
                    <a:pt x="12" y="11"/>
                    <a:pt x="12" y="11"/>
                  </a:cubicBezTo>
                  <a:cubicBezTo>
                    <a:pt x="12" y="11"/>
                    <a:pt x="12" y="11"/>
                    <a:pt x="12" y="11"/>
                  </a:cubicBezTo>
                  <a:cubicBezTo>
                    <a:pt x="12" y="11"/>
                    <a:pt x="12" y="11"/>
                    <a:pt x="12" y="11"/>
                  </a:cubicBezTo>
                  <a:close/>
                  <a:moveTo>
                    <a:pt x="13" y="14"/>
                  </a:moveTo>
                  <a:cubicBezTo>
                    <a:pt x="13" y="14"/>
                    <a:pt x="13" y="14"/>
                    <a:pt x="13" y="14"/>
                  </a:cubicBezTo>
                  <a:cubicBezTo>
                    <a:pt x="12" y="14"/>
                    <a:pt x="12" y="14"/>
                    <a:pt x="12" y="14"/>
                  </a:cubicBezTo>
                  <a:cubicBezTo>
                    <a:pt x="12" y="14"/>
                    <a:pt x="12" y="14"/>
                    <a:pt x="12" y="14"/>
                  </a:cubicBezTo>
                  <a:cubicBezTo>
                    <a:pt x="12" y="14"/>
                    <a:pt x="12" y="14"/>
                    <a:pt x="12" y="14"/>
                  </a:cubicBezTo>
                  <a:cubicBezTo>
                    <a:pt x="13" y="14"/>
                    <a:pt x="13" y="14"/>
                    <a:pt x="13" y="14"/>
                  </a:cubicBezTo>
                  <a:close/>
                  <a:moveTo>
                    <a:pt x="3" y="11"/>
                  </a:moveTo>
                  <a:cubicBezTo>
                    <a:pt x="3" y="11"/>
                    <a:pt x="3" y="11"/>
                    <a:pt x="3" y="11"/>
                  </a:cubicBezTo>
                  <a:cubicBezTo>
                    <a:pt x="3" y="11"/>
                    <a:pt x="3" y="11"/>
                    <a:pt x="3" y="11"/>
                  </a:cubicBezTo>
                  <a:cubicBezTo>
                    <a:pt x="3" y="11"/>
                    <a:pt x="3" y="11"/>
                    <a:pt x="3" y="11"/>
                  </a:cubicBezTo>
                  <a:close/>
                  <a:moveTo>
                    <a:pt x="2" y="11"/>
                  </a:move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lose/>
                  <a:moveTo>
                    <a:pt x="4" y="1"/>
                  </a:moveTo>
                  <a:cubicBezTo>
                    <a:pt x="4" y="1"/>
                    <a:pt x="4" y="1"/>
                    <a:pt x="4" y="1"/>
                  </a:cubicBezTo>
                  <a:cubicBezTo>
                    <a:pt x="4" y="1"/>
                    <a:pt x="4" y="1"/>
                    <a:pt x="4" y="1"/>
                  </a:cubicBezTo>
                  <a:cubicBezTo>
                    <a:pt x="4" y="1"/>
                    <a:pt x="4" y="1"/>
                    <a:pt x="4" y="1"/>
                  </a:cubicBezTo>
                  <a:cubicBezTo>
                    <a:pt x="4" y="1"/>
                    <a:pt x="4" y="1"/>
                    <a:pt x="4" y="1"/>
                  </a:cubicBezTo>
                  <a:close/>
                  <a:moveTo>
                    <a:pt x="12" y="11"/>
                  </a:moveTo>
                  <a:cubicBezTo>
                    <a:pt x="12" y="11"/>
                    <a:pt x="12" y="11"/>
                    <a:pt x="12" y="11"/>
                  </a:cubicBezTo>
                  <a:cubicBezTo>
                    <a:pt x="12" y="11"/>
                    <a:pt x="12" y="11"/>
                    <a:pt x="12" y="11"/>
                  </a:cubicBezTo>
                  <a:cubicBezTo>
                    <a:pt x="12" y="11"/>
                    <a:pt x="12" y="11"/>
                    <a:pt x="12" y="11"/>
                  </a:cubicBezTo>
                  <a:cubicBezTo>
                    <a:pt x="12" y="11"/>
                    <a:pt x="12" y="11"/>
                    <a:pt x="12" y="11"/>
                  </a:cubicBezTo>
                  <a:close/>
                  <a:moveTo>
                    <a:pt x="3" y="13"/>
                  </a:move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lose/>
                  <a:moveTo>
                    <a:pt x="6" y="3"/>
                  </a:moveTo>
                  <a:cubicBezTo>
                    <a:pt x="6" y="3"/>
                    <a:pt x="6" y="3"/>
                    <a:pt x="6" y="3"/>
                  </a:cubicBezTo>
                  <a:cubicBezTo>
                    <a:pt x="6" y="3"/>
                    <a:pt x="6" y="3"/>
                    <a:pt x="6" y="3"/>
                  </a:cubicBezTo>
                  <a:cubicBezTo>
                    <a:pt x="6" y="3"/>
                    <a:pt x="6" y="3"/>
                    <a:pt x="6" y="3"/>
                  </a:cubicBezTo>
                  <a:cubicBezTo>
                    <a:pt x="6" y="3"/>
                    <a:pt x="6" y="3"/>
                    <a:pt x="6" y="3"/>
                  </a:cubicBezTo>
                  <a:close/>
                  <a:moveTo>
                    <a:pt x="1" y="7"/>
                  </a:moveTo>
                  <a:cubicBezTo>
                    <a:pt x="1" y="7"/>
                    <a:pt x="1" y="7"/>
                    <a:pt x="1" y="7"/>
                  </a:cubicBezTo>
                  <a:cubicBezTo>
                    <a:pt x="1" y="7"/>
                    <a:pt x="1" y="7"/>
                    <a:pt x="1" y="7"/>
                  </a:cubicBezTo>
                  <a:cubicBezTo>
                    <a:pt x="1" y="7"/>
                    <a:pt x="1" y="7"/>
                    <a:pt x="1" y="7"/>
                  </a:cubicBezTo>
                  <a:cubicBezTo>
                    <a:pt x="1" y="7"/>
                    <a:pt x="1" y="7"/>
                    <a:pt x="1" y="7"/>
                  </a:cubicBezTo>
                  <a:close/>
                  <a:moveTo>
                    <a:pt x="12" y="10"/>
                  </a:moveTo>
                  <a:cubicBezTo>
                    <a:pt x="12" y="10"/>
                    <a:pt x="12" y="10"/>
                    <a:pt x="12" y="10"/>
                  </a:cubicBezTo>
                  <a:cubicBezTo>
                    <a:pt x="12" y="10"/>
                    <a:pt x="12" y="10"/>
                    <a:pt x="12" y="10"/>
                  </a:cubicBezTo>
                  <a:cubicBezTo>
                    <a:pt x="12" y="10"/>
                    <a:pt x="12" y="10"/>
                    <a:pt x="12" y="10"/>
                  </a:cubicBezTo>
                  <a:close/>
                  <a:moveTo>
                    <a:pt x="4" y="12"/>
                  </a:moveTo>
                  <a:cubicBezTo>
                    <a:pt x="4" y="13"/>
                    <a:pt x="4" y="13"/>
                    <a:pt x="4" y="13"/>
                  </a:cubicBezTo>
                  <a:cubicBezTo>
                    <a:pt x="4" y="13"/>
                    <a:pt x="4" y="13"/>
                    <a:pt x="4" y="12"/>
                  </a:cubicBezTo>
                  <a:cubicBezTo>
                    <a:pt x="4" y="12"/>
                    <a:pt x="4" y="12"/>
                    <a:pt x="4" y="12"/>
                  </a:cubicBezTo>
                  <a:cubicBezTo>
                    <a:pt x="4" y="12"/>
                    <a:pt x="4" y="12"/>
                    <a:pt x="4" y="12"/>
                  </a:cubicBezTo>
                  <a:close/>
                  <a:moveTo>
                    <a:pt x="11" y="4"/>
                  </a:moveTo>
                  <a:cubicBezTo>
                    <a:pt x="11" y="4"/>
                    <a:pt x="11" y="4"/>
                    <a:pt x="11" y="4"/>
                  </a:cubicBezTo>
                  <a:cubicBezTo>
                    <a:pt x="11" y="4"/>
                    <a:pt x="11" y="4"/>
                    <a:pt x="11" y="4"/>
                  </a:cubicBezTo>
                  <a:cubicBezTo>
                    <a:pt x="11" y="4"/>
                    <a:pt x="11" y="4"/>
                    <a:pt x="11" y="4"/>
                  </a:cubicBezTo>
                  <a:close/>
                  <a:moveTo>
                    <a:pt x="13" y="8"/>
                  </a:moveTo>
                  <a:cubicBezTo>
                    <a:pt x="13" y="8"/>
                    <a:pt x="13" y="8"/>
                    <a:pt x="13" y="8"/>
                  </a:cubicBezTo>
                  <a:cubicBezTo>
                    <a:pt x="13" y="8"/>
                    <a:pt x="13" y="8"/>
                    <a:pt x="13" y="8"/>
                  </a:cubicBezTo>
                  <a:cubicBezTo>
                    <a:pt x="13" y="8"/>
                    <a:pt x="13" y="8"/>
                    <a:pt x="13" y="8"/>
                  </a:cubicBezTo>
                  <a:cubicBezTo>
                    <a:pt x="13" y="8"/>
                    <a:pt x="13" y="8"/>
                    <a:pt x="13" y="8"/>
                  </a:cubicBezTo>
                  <a:close/>
                  <a:moveTo>
                    <a:pt x="2" y="8"/>
                  </a:moveTo>
                  <a:cubicBezTo>
                    <a:pt x="2" y="8"/>
                    <a:pt x="2" y="8"/>
                    <a:pt x="2" y="8"/>
                  </a:cubicBezTo>
                  <a:cubicBezTo>
                    <a:pt x="2" y="8"/>
                    <a:pt x="2" y="8"/>
                    <a:pt x="2" y="8"/>
                  </a:cubicBezTo>
                  <a:cubicBezTo>
                    <a:pt x="2" y="8"/>
                    <a:pt x="2" y="8"/>
                    <a:pt x="2" y="8"/>
                  </a:cubicBezTo>
                  <a:cubicBezTo>
                    <a:pt x="2" y="8"/>
                    <a:pt x="2" y="8"/>
                    <a:pt x="2" y="8"/>
                  </a:cubicBezTo>
                  <a:close/>
                  <a:moveTo>
                    <a:pt x="3" y="6"/>
                  </a:moveTo>
                  <a:cubicBezTo>
                    <a:pt x="3" y="6"/>
                    <a:pt x="3" y="6"/>
                    <a:pt x="3" y="6"/>
                  </a:cubicBezTo>
                  <a:close/>
                  <a:moveTo>
                    <a:pt x="3" y="6"/>
                  </a:moveTo>
                  <a:cubicBezTo>
                    <a:pt x="3" y="6"/>
                    <a:pt x="3" y="6"/>
                    <a:pt x="3" y="6"/>
                  </a:cubicBezTo>
                  <a:cubicBezTo>
                    <a:pt x="3" y="6"/>
                    <a:pt x="3" y="6"/>
                    <a:pt x="4" y="6"/>
                  </a:cubicBezTo>
                  <a:cubicBezTo>
                    <a:pt x="4" y="6"/>
                    <a:pt x="4" y="6"/>
                    <a:pt x="4" y="6"/>
                  </a:cubicBezTo>
                  <a:cubicBezTo>
                    <a:pt x="4" y="6"/>
                    <a:pt x="4" y="6"/>
                    <a:pt x="3" y="6"/>
                  </a:cubicBezTo>
                  <a:close/>
                  <a:moveTo>
                    <a:pt x="1" y="8"/>
                  </a:moveTo>
                  <a:cubicBezTo>
                    <a:pt x="1" y="8"/>
                    <a:pt x="1" y="8"/>
                    <a:pt x="1" y="8"/>
                  </a:cubicBezTo>
                  <a:cubicBezTo>
                    <a:pt x="1" y="8"/>
                    <a:pt x="1" y="8"/>
                    <a:pt x="1" y="8"/>
                  </a:cubicBezTo>
                  <a:cubicBezTo>
                    <a:pt x="1" y="9"/>
                    <a:pt x="1" y="8"/>
                    <a:pt x="1" y="8"/>
                  </a:cubicBezTo>
                  <a:cubicBezTo>
                    <a:pt x="1" y="8"/>
                    <a:pt x="1" y="8"/>
                    <a:pt x="1" y="8"/>
                  </a:cubicBezTo>
                  <a:close/>
                  <a:moveTo>
                    <a:pt x="2" y="8"/>
                  </a:moveTo>
                  <a:cubicBezTo>
                    <a:pt x="2" y="9"/>
                    <a:pt x="2" y="9"/>
                    <a:pt x="2" y="9"/>
                  </a:cubicBezTo>
                  <a:cubicBezTo>
                    <a:pt x="2" y="9"/>
                    <a:pt x="2" y="8"/>
                    <a:pt x="2" y="8"/>
                  </a:cubicBezTo>
                  <a:cubicBezTo>
                    <a:pt x="2" y="8"/>
                    <a:pt x="2" y="8"/>
                    <a:pt x="2" y="8"/>
                  </a:cubicBezTo>
                  <a:cubicBezTo>
                    <a:pt x="2" y="8"/>
                    <a:pt x="2" y="8"/>
                    <a:pt x="2" y="8"/>
                  </a:cubicBezTo>
                  <a:close/>
                  <a:moveTo>
                    <a:pt x="11" y="3"/>
                  </a:moveTo>
                  <a:cubicBezTo>
                    <a:pt x="11" y="3"/>
                    <a:pt x="11" y="3"/>
                    <a:pt x="11" y="3"/>
                  </a:cubicBezTo>
                  <a:cubicBezTo>
                    <a:pt x="11" y="3"/>
                    <a:pt x="11" y="3"/>
                    <a:pt x="11" y="3"/>
                  </a:cubicBezTo>
                  <a:cubicBezTo>
                    <a:pt x="11" y="3"/>
                    <a:pt x="11" y="3"/>
                    <a:pt x="11" y="3"/>
                  </a:cubicBezTo>
                  <a:cubicBezTo>
                    <a:pt x="11" y="3"/>
                    <a:pt x="11" y="3"/>
                    <a:pt x="11" y="3"/>
                  </a:cubicBezTo>
                  <a:close/>
                  <a:moveTo>
                    <a:pt x="12" y="10"/>
                  </a:moveTo>
                  <a:cubicBezTo>
                    <a:pt x="12" y="10"/>
                    <a:pt x="12" y="10"/>
                    <a:pt x="12" y="10"/>
                  </a:cubicBezTo>
                  <a:cubicBezTo>
                    <a:pt x="12" y="10"/>
                    <a:pt x="12" y="10"/>
                    <a:pt x="12" y="11"/>
                  </a:cubicBezTo>
                  <a:cubicBezTo>
                    <a:pt x="12" y="11"/>
                    <a:pt x="12" y="11"/>
                    <a:pt x="12" y="11"/>
                  </a:cubicBezTo>
                  <a:cubicBezTo>
                    <a:pt x="12" y="11"/>
                    <a:pt x="12" y="10"/>
                    <a:pt x="12" y="10"/>
                  </a:cubicBezTo>
                  <a:close/>
                  <a:moveTo>
                    <a:pt x="12" y="4"/>
                  </a:moveTo>
                  <a:cubicBezTo>
                    <a:pt x="12" y="4"/>
                    <a:pt x="12" y="4"/>
                    <a:pt x="12" y="4"/>
                  </a:cubicBezTo>
                  <a:cubicBezTo>
                    <a:pt x="12" y="4"/>
                    <a:pt x="12" y="4"/>
                    <a:pt x="12" y="4"/>
                  </a:cubicBezTo>
                  <a:close/>
                  <a:moveTo>
                    <a:pt x="22" y="9"/>
                  </a:moveTo>
                  <a:cubicBezTo>
                    <a:pt x="21" y="9"/>
                    <a:pt x="21" y="9"/>
                    <a:pt x="21" y="9"/>
                  </a:cubicBezTo>
                  <a:cubicBezTo>
                    <a:pt x="21" y="9"/>
                    <a:pt x="21" y="9"/>
                    <a:pt x="22" y="9"/>
                  </a:cubicBezTo>
                  <a:close/>
                  <a:moveTo>
                    <a:pt x="16" y="12"/>
                  </a:moveTo>
                  <a:cubicBezTo>
                    <a:pt x="16" y="12"/>
                    <a:pt x="16" y="12"/>
                    <a:pt x="16" y="12"/>
                  </a:cubicBezTo>
                  <a:cubicBezTo>
                    <a:pt x="16" y="12"/>
                    <a:pt x="16" y="12"/>
                    <a:pt x="16" y="12"/>
                  </a:cubicBezTo>
                  <a:cubicBezTo>
                    <a:pt x="16" y="12"/>
                    <a:pt x="16" y="12"/>
                    <a:pt x="16" y="12"/>
                  </a:cubicBezTo>
                  <a:cubicBezTo>
                    <a:pt x="16" y="12"/>
                    <a:pt x="16" y="12"/>
                    <a:pt x="16" y="12"/>
                  </a:cubicBezTo>
                  <a:close/>
                  <a:moveTo>
                    <a:pt x="15" y="6"/>
                  </a:moveTo>
                  <a:cubicBezTo>
                    <a:pt x="15" y="6"/>
                    <a:pt x="15" y="6"/>
                    <a:pt x="15" y="6"/>
                  </a:cubicBezTo>
                  <a:cubicBezTo>
                    <a:pt x="15" y="6"/>
                    <a:pt x="15" y="6"/>
                    <a:pt x="15" y="6"/>
                  </a:cubicBezTo>
                  <a:close/>
                  <a:moveTo>
                    <a:pt x="2" y="9"/>
                  </a:moveTo>
                  <a:cubicBezTo>
                    <a:pt x="2" y="9"/>
                    <a:pt x="2" y="9"/>
                    <a:pt x="2" y="9"/>
                  </a:cubicBezTo>
                  <a:cubicBezTo>
                    <a:pt x="2" y="9"/>
                    <a:pt x="2" y="9"/>
                    <a:pt x="2" y="9"/>
                  </a:cubicBezTo>
                  <a:cubicBezTo>
                    <a:pt x="2" y="9"/>
                    <a:pt x="2" y="9"/>
                    <a:pt x="2" y="9"/>
                  </a:cubicBezTo>
                  <a:cubicBezTo>
                    <a:pt x="2" y="9"/>
                    <a:pt x="2" y="9"/>
                    <a:pt x="2" y="9"/>
                  </a:cubicBezTo>
                  <a:close/>
                  <a:moveTo>
                    <a:pt x="15" y="13"/>
                  </a:moveTo>
                  <a:cubicBezTo>
                    <a:pt x="15" y="13"/>
                    <a:pt x="15" y="13"/>
                    <a:pt x="15" y="13"/>
                  </a:cubicBezTo>
                  <a:cubicBezTo>
                    <a:pt x="14" y="13"/>
                    <a:pt x="14" y="13"/>
                    <a:pt x="14" y="13"/>
                  </a:cubicBezTo>
                  <a:cubicBezTo>
                    <a:pt x="14" y="13"/>
                    <a:pt x="14" y="13"/>
                    <a:pt x="15" y="13"/>
                  </a:cubicBezTo>
                  <a:cubicBezTo>
                    <a:pt x="15" y="13"/>
                    <a:pt x="15" y="13"/>
                    <a:pt x="15" y="13"/>
                  </a:cubicBezTo>
                  <a:close/>
                  <a:moveTo>
                    <a:pt x="12" y="4"/>
                  </a:moveTo>
                  <a:cubicBezTo>
                    <a:pt x="12" y="4"/>
                    <a:pt x="12" y="4"/>
                    <a:pt x="12" y="4"/>
                  </a:cubicBezTo>
                  <a:cubicBezTo>
                    <a:pt x="12" y="4"/>
                    <a:pt x="12" y="4"/>
                    <a:pt x="12" y="4"/>
                  </a:cubicBezTo>
                  <a:cubicBezTo>
                    <a:pt x="12" y="4"/>
                    <a:pt x="12" y="4"/>
                    <a:pt x="12" y="4"/>
                  </a:cubicBezTo>
                  <a:close/>
                  <a:moveTo>
                    <a:pt x="10" y="4"/>
                  </a:moveTo>
                  <a:cubicBezTo>
                    <a:pt x="10" y="4"/>
                    <a:pt x="10" y="4"/>
                    <a:pt x="10" y="4"/>
                  </a:cubicBezTo>
                  <a:cubicBezTo>
                    <a:pt x="10" y="4"/>
                    <a:pt x="10" y="4"/>
                    <a:pt x="10" y="4"/>
                  </a:cubicBezTo>
                  <a:cubicBezTo>
                    <a:pt x="10" y="4"/>
                    <a:pt x="10" y="4"/>
                    <a:pt x="10" y="4"/>
                  </a:cubicBezTo>
                  <a:cubicBezTo>
                    <a:pt x="10" y="4"/>
                    <a:pt x="10" y="4"/>
                    <a:pt x="10" y="4"/>
                  </a:cubicBezTo>
                  <a:close/>
                  <a:moveTo>
                    <a:pt x="19" y="10"/>
                  </a:moveTo>
                  <a:cubicBezTo>
                    <a:pt x="19" y="10"/>
                    <a:pt x="19" y="10"/>
                    <a:pt x="19" y="10"/>
                  </a:cubicBezTo>
                  <a:cubicBezTo>
                    <a:pt x="20" y="10"/>
                    <a:pt x="20" y="10"/>
                    <a:pt x="20" y="10"/>
                  </a:cubicBezTo>
                  <a:cubicBezTo>
                    <a:pt x="20" y="10"/>
                    <a:pt x="20" y="10"/>
                    <a:pt x="19" y="10"/>
                  </a:cubicBezTo>
                  <a:close/>
                  <a:moveTo>
                    <a:pt x="21" y="9"/>
                  </a:moveTo>
                  <a:cubicBezTo>
                    <a:pt x="21" y="10"/>
                    <a:pt x="21" y="9"/>
                    <a:pt x="21" y="9"/>
                  </a:cubicBezTo>
                  <a:cubicBezTo>
                    <a:pt x="21" y="9"/>
                    <a:pt x="21" y="9"/>
                    <a:pt x="21" y="9"/>
                  </a:cubicBezTo>
                  <a:close/>
                  <a:moveTo>
                    <a:pt x="12" y="10"/>
                  </a:moveTo>
                  <a:cubicBezTo>
                    <a:pt x="12" y="10"/>
                    <a:pt x="12" y="10"/>
                    <a:pt x="12" y="10"/>
                  </a:cubicBezTo>
                  <a:cubicBezTo>
                    <a:pt x="12" y="10"/>
                    <a:pt x="12" y="10"/>
                    <a:pt x="12" y="10"/>
                  </a:cubicBezTo>
                  <a:cubicBezTo>
                    <a:pt x="12" y="10"/>
                    <a:pt x="12" y="10"/>
                    <a:pt x="12" y="10"/>
                  </a:cubicBezTo>
                  <a:cubicBezTo>
                    <a:pt x="12" y="10"/>
                    <a:pt x="12" y="10"/>
                    <a:pt x="12" y="10"/>
                  </a:cubicBezTo>
                  <a:close/>
                  <a:moveTo>
                    <a:pt x="5" y="13"/>
                  </a:moveTo>
                  <a:cubicBezTo>
                    <a:pt x="4" y="13"/>
                    <a:pt x="4" y="13"/>
                    <a:pt x="4" y="13"/>
                  </a:cubicBezTo>
                  <a:cubicBezTo>
                    <a:pt x="4" y="13"/>
                    <a:pt x="5" y="13"/>
                    <a:pt x="5" y="13"/>
                  </a:cubicBezTo>
                  <a:cubicBezTo>
                    <a:pt x="5" y="13"/>
                    <a:pt x="5" y="13"/>
                    <a:pt x="5" y="13"/>
                  </a:cubicBezTo>
                  <a:close/>
                  <a:moveTo>
                    <a:pt x="21" y="6"/>
                  </a:moveTo>
                  <a:cubicBezTo>
                    <a:pt x="21" y="6"/>
                    <a:pt x="21" y="6"/>
                    <a:pt x="21" y="6"/>
                  </a:cubicBezTo>
                  <a:cubicBezTo>
                    <a:pt x="21" y="6"/>
                    <a:pt x="21" y="6"/>
                    <a:pt x="21" y="6"/>
                  </a:cubicBezTo>
                  <a:cubicBezTo>
                    <a:pt x="21" y="6"/>
                    <a:pt x="21" y="6"/>
                    <a:pt x="21" y="6"/>
                  </a:cubicBezTo>
                  <a:cubicBezTo>
                    <a:pt x="21" y="6"/>
                    <a:pt x="21" y="6"/>
                    <a:pt x="21" y="6"/>
                  </a:cubicBezTo>
                  <a:close/>
                  <a:moveTo>
                    <a:pt x="0" y="9"/>
                  </a:moveTo>
                  <a:cubicBezTo>
                    <a:pt x="0" y="9"/>
                    <a:pt x="0" y="9"/>
                    <a:pt x="0" y="9"/>
                  </a:cubicBezTo>
                  <a:cubicBezTo>
                    <a:pt x="0" y="9"/>
                    <a:pt x="0" y="9"/>
                    <a:pt x="0" y="9"/>
                  </a:cubicBezTo>
                  <a:cubicBezTo>
                    <a:pt x="0" y="9"/>
                    <a:pt x="0" y="9"/>
                    <a:pt x="0" y="9"/>
                  </a:cubicBezTo>
                  <a:close/>
                  <a:moveTo>
                    <a:pt x="10" y="4"/>
                  </a:moveTo>
                  <a:cubicBezTo>
                    <a:pt x="10" y="4"/>
                    <a:pt x="10" y="4"/>
                    <a:pt x="10" y="4"/>
                  </a:cubicBezTo>
                  <a:cubicBezTo>
                    <a:pt x="10" y="4"/>
                    <a:pt x="10" y="4"/>
                    <a:pt x="10" y="4"/>
                  </a:cubicBezTo>
                  <a:cubicBezTo>
                    <a:pt x="10" y="4"/>
                    <a:pt x="10" y="4"/>
                    <a:pt x="10" y="4"/>
                  </a:cubicBezTo>
                  <a:cubicBezTo>
                    <a:pt x="10" y="4"/>
                    <a:pt x="10" y="4"/>
                    <a:pt x="10" y="4"/>
                  </a:cubicBezTo>
                  <a:close/>
                  <a:moveTo>
                    <a:pt x="10" y="4"/>
                  </a:moveTo>
                  <a:cubicBezTo>
                    <a:pt x="10" y="4"/>
                    <a:pt x="11" y="4"/>
                    <a:pt x="10" y="4"/>
                  </a:cubicBezTo>
                  <a:cubicBezTo>
                    <a:pt x="10" y="4"/>
                    <a:pt x="10" y="4"/>
                    <a:pt x="10" y="4"/>
                  </a:cubicBezTo>
                  <a:cubicBezTo>
                    <a:pt x="10" y="4"/>
                    <a:pt x="10" y="4"/>
                    <a:pt x="10" y="4"/>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lose/>
                  <a:moveTo>
                    <a:pt x="10" y="11"/>
                  </a:moveTo>
                  <a:cubicBezTo>
                    <a:pt x="10" y="11"/>
                    <a:pt x="10" y="11"/>
                    <a:pt x="10" y="11"/>
                  </a:cubicBezTo>
                  <a:cubicBezTo>
                    <a:pt x="10" y="11"/>
                    <a:pt x="10" y="11"/>
                    <a:pt x="10" y="11"/>
                  </a:cubicBezTo>
                  <a:close/>
                  <a:moveTo>
                    <a:pt x="12" y="4"/>
                  </a:moveTo>
                  <a:cubicBezTo>
                    <a:pt x="12" y="4"/>
                    <a:pt x="12" y="4"/>
                    <a:pt x="12" y="4"/>
                  </a:cubicBezTo>
                  <a:cubicBezTo>
                    <a:pt x="12" y="4"/>
                    <a:pt x="12" y="4"/>
                    <a:pt x="12" y="4"/>
                  </a:cubicBezTo>
                  <a:close/>
                  <a:moveTo>
                    <a:pt x="4" y="13"/>
                  </a:moveTo>
                  <a:cubicBezTo>
                    <a:pt x="4" y="13"/>
                    <a:pt x="4" y="13"/>
                    <a:pt x="4" y="13"/>
                  </a:cubicBezTo>
                  <a:cubicBezTo>
                    <a:pt x="4" y="13"/>
                    <a:pt x="4" y="13"/>
                    <a:pt x="4" y="13"/>
                  </a:cubicBezTo>
                  <a:cubicBezTo>
                    <a:pt x="4" y="13"/>
                    <a:pt x="4" y="13"/>
                    <a:pt x="4" y="13"/>
                  </a:cubicBezTo>
                  <a:close/>
                  <a:moveTo>
                    <a:pt x="4" y="13"/>
                  </a:moveTo>
                  <a:cubicBezTo>
                    <a:pt x="4" y="13"/>
                    <a:pt x="4" y="13"/>
                    <a:pt x="4" y="13"/>
                  </a:cubicBezTo>
                  <a:cubicBezTo>
                    <a:pt x="4" y="13"/>
                    <a:pt x="4" y="13"/>
                    <a:pt x="4" y="13"/>
                  </a:cubicBezTo>
                  <a:cubicBezTo>
                    <a:pt x="4" y="13"/>
                    <a:pt x="4" y="13"/>
                    <a:pt x="4" y="13"/>
                  </a:cubicBezTo>
                  <a:cubicBezTo>
                    <a:pt x="4" y="13"/>
                    <a:pt x="4" y="13"/>
                    <a:pt x="4" y="13"/>
                  </a:cubicBezTo>
                  <a:close/>
                  <a:moveTo>
                    <a:pt x="16" y="5"/>
                  </a:moveTo>
                  <a:cubicBezTo>
                    <a:pt x="16" y="5"/>
                    <a:pt x="16" y="5"/>
                    <a:pt x="16" y="5"/>
                  </a:cubicBezTo>
                  <a:cubicBezTo>
                    <a:pt x="16" y="5"/>
                    <a:pt x="16" y="5"/>
                    <a:pt x="16" y="5"/>
                  </a:cubicBezTo>
                  <a:close/>
                  <a:moveTo>
                    <a:pt x="1" y="7"/>
                  </a:moveTo>
                  <a:cubicBezTo>
                    <a:pt x="1" y="7"/>
                    <a:pt x="1" y="7"/>
                    <a:pt x="1" y="7"/>
                  </a:cubicBezTo>
                  <a:cubicBezTo>
                    <a:pt x="1" y="7"/>
                    <a:pt x="1" y="7"/>
                    <a:pt x="1" y="7"/>
                  </a:cubicBezTo>
                  <a:cubicBezTo>
                    <a:pt x="1" y="7"/>
                    <a:pt x="1" y="7"/>
                    <a:pt x="1" y="7"/>
                  </a:cubicBezTo>
                  <a:cubicBezTo>
                    <a:pt x="1" y="7"/>
                    <a:pt x="1" y="7"/>
                    <a:pt x="1" y="7"/>
                  </a:cubicBezTo>
                  <a:close/>
                  <a:moveTo>
                    <a:pt x="12" y="11"/>
                  </a:moveTo>
                  <a:cubicBezTo>
                    <a:pt x="12" y="11"/>
                    <a:pt x="12" y="11"/>
                    <a:pt x="12" y="11"/>
                  </a:cubicBezTo>
                  <a:cubicBezTo>
                    <a:pt x="12" y="11"/>
                    <a:pt x="12" y="11"/>
                    <a:pt x="12" y="11"/>
                  </a:cubicBezTo>
                  <a:cubicBezTo>
                    <a:pt x="12" y="11"/>
                    <a:pt x="12" y="11"/>
                    <a:pt x="12" y="11"/>
                  </a:cubicBezTo>
                  <a:close/>
                  <a:moveTo>
                    <a:pt x="12" y="4"/>
                  </a:moveTo>
                  <a:cubicBezTo>
                    <a:pt x="12" y="4"/>
                    <a:pt x="12" y="4"/>
                    <a:pt x="12" y="4"/>
                  </a:cubicBezTo>
                  <a:cubicBezTo>
                    <a:pt x="12" y="4"/>
                    <a:pt x="12" y="4"/>
                    <a:pt x="12" y="4"/>
                  </a:cubicBezTo>
                  <a:cubicBezTo>
                    <a:pt x="12" y="5"/>
                    <a:pt x="12" y="5"/>
                    <a:pt x="12" y="5"/>
                  </a:cubicBezTo>
                  <a:cubicBezTo>
                    <a:pt x="12" y="5"/>
                    <a:pt x="12" y="5"/>
                    <a:pt x="12" y="4"/>
                  </a:cubicBezTo>
                  <a:close/>
                  <a:moveTo>
                    <a:pt x="6" y="5"/>
                  </a:moveTo>
                  <a:cubicBezTo>
                    <a:pt x="6" y="5"/>
                    <a:pt x="6" y="5"/>
                    <a:pt x="6" y="5"/>
                  </a:cubicBezTo>
                  <a:cubicBezTo>
                    <a:pt x="6" y="5"/>
                    <a:pt x="6" y="5"/>
                    <a:pt x="6" y="5"/>
                  </a:cubicBezTo>
                  <a:cubicBezTo>
                    <a:pt x="6" y="5"/>
                    <a:pt x="6" y="5"/>
                    <a:pt x="6" y="5"/>
                  </a:cubicBezTo>
                  <a:cubicBezTo>
                    <a:pt x="6" y="5"/>
                    <a:pt x="6" y="5"/>
                    <a:pt x="6" y="5"/>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16" y="9"/>
                  </a:moveTo>
                  <a:cubicBezTo>
                    <a:pt x="16" y="9"/>
                    <a:pt x="16" y="9"/>
                    <a:pt x="16" y="9"/>
                  </a:cubicBezTo>
                  <a:cubicBezTo>
                    <a:pt x="16" y="9"/>
                    <a:pt x="16" y="9"/>
                    <a:pt x="16" y="9"/>
                  </a:cubicBezTo>
                  <a:close/>
                  <a:moveTo>
                    <a:pt x="1" y="0"/>
                  </a:moveTo>
                  <a:cubicBezTo>
                    <a:pt x="1" y="0"/>
                    <a:pt x="1" y="0"/>
                    <a:pt x="1" y="0"/>
                  </a:cubicBezTo>
                  <a:cubicBezTo>
                    <a:pt x="1" y="0"/>
                    <a:pt x="1" y="0"/>
                    <a:pt x="1" y="0"/>
                  </a:cubicBezTo>
                  <a:cubicBezTo>
                    <a:pt x="1" y="0"/>
                    <a:pt x="1" y="0"/>
                    <a:pt x="1" y="0"/>
                  </a:cubicBezTo>
                  <a:cubicBezTo>
                    <a:pt x="1" y="0"/>
                    <a:pt x="1" y="0"/>
                    <a:pt x="1" y="0"/>
                  </a:cubicBezTo>
                  <a:close/>
                  <a:moveTo>
                    <a:pt x="12" y="14"/>
                  </a:moveTo>
                  <a:cubicBezTo>
                    <a:pt x="12" y="14"/>
                    <a:pt x="12" y="14"/>
                    <a:pt x="12" y="14"/>
                  </a:cubicBezTo>
                  <a:cubicBezTo>
                    <a:pt x="12" y="14"/>
                    <a:pt x="12" y="14"/>
                    <a:pt x="12" y="14"/>
                  </a:cubicBezTo>
                  <a:close/>
                  <a:moveTo>
                    <a:pt x="11" y="4"/>
                  </a:moveTo>
                  <a:cubicBezTo>
                    <a:pt x="11" y="4"/>
                    <a:pt x="11" y="4"/>
                    <a:pt x="11" y="4"/>
                  </a:cubicBezTo>
                  <a:cubicBezTo>
                    <a:pt x="11" y="4"/>
                    <a:pt x="11" y="4"/>
                    <a:pt x="11" y="4"/>
                  </a:cubicBezTo>
                  <a:cubicBezTo>
                    <a:pt x="11" y="4"/>
                    <a:pt x="11" y="4"/>
                    <a:pt x="11" y="4"/>
                  </a:cubicBezTo>
                  <a:cubicBezTo>
                    <a:pt x="11" y="4"/>
                    <a:pt x="11" y="4"/>
                    <a:pt x="11" y="4"/>
                  </a:cubicBezTo>
                  <a:close/>
                  <a:moveTo>
                    <a:pt x="20" y="5"/>
                  </a:moveTo>
                  <a:cubicBezTo>
                    <a:pt x="20" y="5"/>
                    <a:pt x="20" y="5"/>
                    <a:pt x="20" y="5"/>
                  </a:cubicBezTo>
                  <a:cubicBezTo>
                    <a:pt x="20" y="5"/>
                    <a:pt x="20" y="5"/>
                    <a:pt x="20" y="5"/>
                  </a:cubicBezTo>
                  <a:cubicBezTo>
                    <a:pt x="20" y="5"/>
                    <a:pt x="20" y="5"/>
                    <a:pt x="20" y="5"/>
                  </a:cubicBezTo>
                  <a:cubicBezTo>
                    <a:pt x="20" y="5"/>
                    <a:pt x="20" y="5"/>
                    <a:pt x="20" y="5"/>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lose/>
                  <a:moveTo>
                    <a:pt x="10" y="3"/>
                  </a:moveTo>
                  <a:cubicBezTo>
                    <a:pt x="10" y="3"/>
                    <a:pt x="10" y="3"/>
                    <a:pt x="10" y="3"/>
                  </a:cubicBezTo>
                  <a:cubicBezTo>
                    <a:pt x="10" y="3"/>
                    <a:pt x="10" y="3"/>
                    <a:pt x="10" y="3"/>
                  </a:cubicBezTo>
                  <a:cubicBezTo>
                    <a:pt x="10" y="3"/>
                    <a:pt x="10" y="3"/>
                    <a:pt x="10" y="3"/>
                  </a:cubicBezTo>
                  <a:cubicBezTo>
                    <a:pt x="10" y="3"/>
                    <a:pt x="10" y="3"/>
                    <a:pt x="10" y="3"/>
                  </a:cubicBezTo>
                  <a:close/>
                  <a:moveTo>
                    <a:pt x="11" y="4"/>
                  </a:moveTo>
                  <a:cubicBezTo>
                    <a:pt x="11" y="4"/>
                    <a:pt x="11" y="4"/>
                    <a:pt x="11" y="4"/>
                  </a:cubicBezTo>
                  <a:cubicBezTo>
                    <a:pt x="11" y="4"/>
                    <a:pt x="11" y="4"/>
                    <a:pt x="11" y="4"/>
                  </a:cubicBezTo>
                  <a:cubicBezTo>
                    <a:pt x="11" y="4"/>
                    <a:pt x="11" y="4"/>
                    <a:pt x="11" y="4"/>
                  </a:cubicBezTo>
                  <a:cubicBezTo>
                    <a:pt x="11" y="4"/>
                    <a:pt x="11" y="4"/>
                    <a:pt x="11" y="4"/>
                  </a:cubicBezTo>
                  <a:close/>
                  <a:moveTo>
                    <a:pt x="21" y="6"/>
                  </a:moveTo>
                  <a:cubicBezTo>
                    <a:pt x="21" y="6"/>
                    <a:pt x="21" y="6"/>
                    <a:pt x="21" y="6"/>
                  </a:cubicBezTo>
                  <a:cubicBezTo>
                    <a:pt x="21" y="6"/>
                    <a:pt x="21" y="6"/>
                    <a:pt x="21" y="6"/>
                  </a:cubicBezTo>
                  <a:cubicBezTo>
                    <a:pt x="21" y="6"/>
                    <a:pt x="21" y="6"/>
                    <a:pt x="21" y="6"/>
                  </a:cubicBezTo>
                  <a:cubicBezTo>
                    <a:pt x="21" y="6"/>
                    <a:pt x="21" y="6"/>
                    <a:pt x="21" y="6"/>
                  </a:cubicBezTo>
                  <a:close/>
                  <a:moveTo>
                    <a:pt x="17" y="9"/>
                  </a:moveTo>
                  <a:cubicBezTo>
                    <a:pt x="17" y="9"/>
                    <a:pt x="17" y="9"/>
                    <a:pt x="17" y="9"/>
                  </a:cubicBezTo>
                  <a:cubicBezTo>
                    <a:pt x="17" y="9"/>
                    <a:pt x="17" y="9"/>
                    <a:pt x="17" y="9"/>
                  </a:cubicBezTo>
                  <a:cubicBezTo>
                    <a:pt x="17" y="9"/>
                    <a:pt x="17" y="9"/>
                    <a:pt x="17" y="9"/>
                  </a:cubicBezTo>
                  <a:cubicBezTo>
                    <a:pt x="17" y="9"/>
                    <a:pt x="17" y="9"/>
                    <a:pt x="17" y="9"/>
                  </a:cubicBezTo>
                  <a:close/>
                  <a:moveTo>
                    <a:pt x="3" y="0"/>
                  </a:moveTo>
                  <a:cubicBezTo>
                    <a:pt x="3" y="0"/>
                    <a:pt x="2" y="0"/>
                    <a:pt x="2" y="0"/>
                  </a:cubicBezTo>
                  <a:cubicBezTo>
                    <a:pt x="2" y="0"/>
                    <a:pt x="3" y="0"/>
                    <a:pt x="3" y="0"/>
                  </a:cubicBezTo>
                  <a:cubicBezTo>
                    <a:pt x="3" y="0"/>
                    <a:pt x="3" y="0"/>
                    <a:pt x="3" y="0"/>
                  </a:cubicBezTo>
                  <a:cubicBezTo>
                    <a:pt x="3" y="0"/>
                    <a:pt x="3" y="0"/>
                    <a:pt x="3" y="0"/>
                  </a:cubicBezTo>
                  <a:close/>
                  <a:moveTo>
                    <a:pt x="2" y="9"/>
                  </a:moveTo>
                  <a:cubicBezTo>
                    <a:pt x="2" y="9"/>
                    <a:pt x="2" y="9"/>
                    <a:pt x="2" y="9"/>
                  </a:cubicBezTo>
                  <a:cubicBezTo>
                    <a:pt x="2" y="9"/>
                    <a:pt x="2" y="9"/>
                    <a:pt x="2" y="9"/>
                  </a:cubicBezTo>
                  <a:cubicBezTo>
                    <a:pt x="2" y="9"/>
                    <a:pt x="2" y="9"/>
                    <a:pt x="2" y="9"/>
                  </a:cubicBezTo>
                  <a:cubicBezTo>
                    <a:pt x="2" y="9"/>
                    <a:pt x="2" y="9"/>
                    <a:pt x="2" y="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02" name="Freeform 688">
              <a:extLst>
                <a:ext uri="{FF2B5EF4-FFF2-40B4-BE49-F238E27FC236}">
                  <a16:creationId xmlns:a16="http://schemas.microsoft.com/office/drawing/2014/main" id="{B962B45C-F617-4AA6-8E54-6288A0B557DE}"/>
                </a:ext>
              </a:extLst>
            </p:cNvPr>
            <p:cNvSpPr>
              <a:spLocks noEditPoints="1"/>
            </p:cNvSpPr>
            <p:nvPr/>
          </p:nvSpPr>
          <p:spPr bwMode="auto">
            <a:xfrm>
              <a:off x="3579226" y="4946635"/>
              <a:ext cx="308565" cy="1339866"/>
            </a:xfrm>
            <a:custGeom>
              <a:avLst/>
              <a:gdLst>
                <a:gd name="T0" fmla="*/ 15 w 66"/>
                <a:gd name="T1" fmla="*/ 206 h 353"/>
                <a:gd name="T2" fmla="*/ 51 w 66"/>
                <a:gd name="T3" fmla="*/ 25 h 353"/>
                <a:gd name="T4" fmla="*/ 40 w 66"/>
                <a:gd name="T5" fmla="*/ 25 h 353"/>
                <a:gd name="T6" fmla="*/ 35 w 66"/>
                <a:gd name="T7" fmla="*/ 71 h 353"/>
                <a:gd name="T8" fmla="*/ 28 w 66"/>
                <a:gd name="T9" fmla="*/ 129 h 353"/>
                <a:gd name="T10" fmla="*/ 16 w 66"/>
                <a:gd name="T11" fmla="*/ 182 h 353"/>
                <a:gd name="T12" fmla="*/ 24 w 66"/>
                <a:gd name="T13" fmla="*/ 206 h 353"/>
                <a:gd name="T14" fmla="*/ 19 w 66"/>
                <a:gd name="T15" fmla="*/ 221 h 353"/>
                <a:gd name="T16" fmla="*/ 17 w 66"/>
                <a:gd name="T17" fmla="*/ 232 h 353"/>
                <a:gd name="T18" fmla="*/ 16 w 66"/>
                <a:gd name="T19" fmla="*/ 243 h 353"/>
                <a:gd name="T20" fmla="*/ 7 w 66"/>
                <a:gd name="T21" fmla="*/ 240 h 353"/>
                <a:gd name="T22" fmla="*/ 7 w 66"/>
                <a:gd name="T23" fmla="*/ 249 h 353"/>
                <a:gd name="T24" fmla="*/ 12 w 66"/>
                <a:gd name="T25" fmla="*/ 261 h 353"/>
                <a:gd name="T26" fmla="*/ 10 w 66"/>
                <a:gd name="T27" fmla="*/ 267 h 353"/>
                <a:gd name="T28" fmla="*/ 6 w 66"/>
                <a:gd name="T29" fmla="*/ 271 h 353"/>
                <a:gd name="T30" fmla="*/ 12 w 66"/>
                <a:gd name="T31" fmla="*/ 278 h 353"/>
                <a:gd name="T32" fmla="*/ 12 w 66"/>
                <a:gd name="T33" fmla="*/ 291 h 353"/>
                <a:gd name="T34" fmla="*/ 14 w 66"/>
                <a:gd name="T35" fmla="*/ 299 h 353"/>
                <a:gd name="T36" fmla="*/ 19 w 66"/>
                <a:gd name="T37" fmla="*/ 304 h 353"/>
                <a:gd name="T38" fmla="*/ 15 w 66"/>
                <a:gd name="T39" fmla="*/ 316 h 353"/>
                <a:gd name="T40" fmla="*/ 20 w 66"/>
                <a:gd name="T41" fmla="*/ 318 h 353"/>
                <a:gd name="T42" fmla="*/ 26 w 66"/>
                <a:gd name="T43" fmla="*/ 321 h 353"/>
                <a:gd name="T44" fmla="*/ 47 w 66"/>
                <a:gd name="T45" fmla="*/ 308 h 353"/>
                <a:gd name="T46" fmla="*/ 16 w 66"/>
                <a:gd name="T47" fmla="*/ 285 h 353"/>
                <a:gd name="T48" fmla="*/ 30 w 66"/>
                <a:gd name="T49" fmla="*/ 236 h 353"/>
                <a:gd name="T50" fmla="*/ 28 w 66"/>
                <a:gd name="T51" fmla="*/ 200 h 353"/>
                <a:gd name="T52" fmla="*/ 32 w 66"/>
                <a:gd name="T53" fmla="*/ 156 h 353"/>
                <a:gd name="T54" fmla="*/ 38 w 66"/>
                <a:gd name="T55" fmla="*/ 114 h 353"/>
                <a:gd name="T56" fmla="*/ 52 w 66"/>
                <a:gd name="T57" fmla="*/ 58 h 353"/>
                <a:gd name="T58" fmla="*/ 42 w 66"/>
                <a:gd name="T59" fmla="*/ 325 h 353"/>
                <a:gd name="T60" fmla="*/ 37 w 66"/>
                <a:gd name="T61" fmla="*/ 324 h 353"/>
                <a:gd name="T62" fmla="*/ 29 w 66"/>
                <a:gd name="T63" fmla="*/ 337 h 353"/>
                <a:gd name="T64" fmla="*/ 59 w 66"/>
                <a:gd name="T65" fmla="*/ 345 h 353"/>
                <a:gd name="T66" fmla="*/ 41 w 66"/>
                <a:gd name="T67" fmla="*/ 343 h 353"/>
                <a:gd name="T68" fmla="*/ 55 w 66"/>
                <a:gd name="T69" fmla="*/ 349 h 353"/>
                <a:gd name="T70" fmla="*/ 29 w 66"/>
                <a:gd name="T71" fmla="*/ 329 h 353"/>
                <a:gd name="T72" fmla="*/ 32 w 66"/>
                <a:gd name="T73" fmla="*/ 332 h 353"/>
                <a:gd name="T74" fmla="*/ 37 w 66"/>
                <a:gd name="T75" fmla="*/ 343 h 353"/>
                <a:gd name="T76" fmla="*/ 33 w 66"/>
                <a:gd name="T77" fmla="*/ 340 h 353"/>
                <a:gd name="T78" fmla="*/ 19 w 66"/>
                <a:gd name="T79" fmla="*/ 327 h 353"/>
                <a:gd name="T80" fmla="*/ 20 w 66"/>
                <a:gd name="T81" fmla="*/ 324 h 353"/>
                <a:gd name="T82" fmla="*/ 17 w 66"/>
                <a:gd name="T83" fmla="*/ 322 h 353"/>
                <a:gd name="T84" fmla="*/ 13 w 66"/>
                <a:gd name="T85" fmla="*/ 308 h 353"/>
                <a:gd name="T86" fmla="*/ 9 w 66"/>
                <a:gd name="T87" fmla="*/ 303 h 353"/>
                <a:gd name="T88" fmla="*/ 7 w 66"/>
                <a:gd name="T89" fmla="*/ 302 h 353"/>
                <a:gd name="T90" fmla="*/ 9 w 66"/>
                <a:gd name="T91" fmla="*/ 305 h 353"/>
                <a:gd name="T92" fmla="*/ 5 w 66"/>
                <a:gd name="T93" fmla="*/ 298 h 353"/>
                <a:gd name="T94" fmla="*/ 9 w 66"/>
                <a:gd name="T95" fmla="*/ 298 h 353"/>
                <a:gd name="T96" fmla="*/ 9 w 66"/>
                <a:gd name="T97" fmla="*/ 289 h 353"/>
                <a:gd name="T98" fmla="*/ 3 w 66"/>
                <a:gd name="T99" fmla="*/ 291 h 353"/>
                <a:gd name="T100" fmla="*/ 3 w 66"/>
                <a:gd name="T101" fmla="*/ 287 h 353"/>
                <a:gd name="T102" fmla="*/ 1 w 66"/>
                <a:gd name="T103" fmla="*/ 267 h 353"/>
                <a:gd name="T104" fmla="*/ 7 w 66"/>
                <a:gd name="T105" fmla="*/ 261 h 353"/>
                <a:gd name="T106" fmla="*/ 5 w 66"/>
                <a:gd name="T107" fmla="*/ 259 h 353"/>
                <a:gd name="T108" fmla="*/ 9 w 66"/>
                <a:gd name="T109" fmla="*/ 236 h 353"/>
                <a:gd name="T110" fmla="*/ 12 w 66"/>
                <a:gd name="T111" fmla="*/ 232 h 353"/>
                <a:gd name="T112" fmla="*/ 19 w 66"/>
                <a:gd name="T113" fmla="*/ 225 h 353"/>
                <a:gd name="T114" fmla="*/ 13 w 66"/>
                <a:gd name="T115" fmla="*/ 227 h 353"/>
                <a:gd name="T116" fmla="*/ 14 w 66"/>
                <a:gd name="T117" fmla="*/ 229 h 353"/>
                <a:gd name="T118" fmla="*/ 12 w 66"/>
                <a:gd name="T119" fmla="*/ 227 h 353"/>
                <a:gd name="T120" fmla="*/ 13 w 66"/>
                <a:gd name="T121" fmla="*/ 221 h 353"/>
                <a:gd name="T122" fmla="*/ 56 w 66"/>
                <a:gd name="T123" fmla="*/ 352 h 353"/>
                <a:gd name="T124" fmla="*/ 60 w 66"/>
                <a:gd name="T125" fmla="*/ 35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 h="353">
                  <a:moveTo>
                    <a:pt x="10" y="214"/>
                  </a:moveTo>
                  <a:cubicBezTo>
                    <a:pt x="10" y="214"/>
                    <a:pt x="10" y="214"/>
                    <a:pt x="10" y="213"/>
                  </a:cubicBezTo>
                  <a:cubicBezTo>
                    <a:pt x="10" y="213"/>
                    <a:pt x="10" y="213"/>
                    <a:pt x="10" y="213"/>
                  </a:cubicBezTo>
                  <a:cubicBezTo>
                    <a:pt x="10" y="213"/>
                    <a:pt x="11" y="213"/>
                    <a:pt x="11" y="212"/>
                  </a:cubicBezTo>
                  <a:cubicBezTo>
                    <a:pt x="11" y="212"/>
                    <a:pt x="11" y="212"/>
                    <a:pt x="11" y="211"/>
                  </a:cubicBezTo>
                  <a:cubicBezTo>
                    <a:pt x="11" y="211"/>
                    <a:pt x="11" y="211"/>
                    <a:pt x="11" y="211"/>
                  </a:cubicBezTo>
                  <a:cubicBezTo>
                    <a:pt x="11" y="210"/>
                    <a:pt x="11" y="210"/>
                    <a:pt x="11" y="210"/>
                  </a:cubicBezTo>
                  <a:cubicBezTo>
                    <a:pt x="11" y="210"/>
                    <a:pt x="11" y="209"/>
                    <a:pt x="11" y="209"/>
                  </a:cubicBezTo>
                  <a:cubicBezTo>
                    <a:pt x="11" y="209"/>
                    <a:pt x="11" y="209"/>
                    <a:pt x="11" y="209"/>
                  </a:cubicBezTo>
                  <a:cubicBezTo>
                    <a:pt x="11" y="208"/>
                    <a:pt x="12" y="208"/>
                    <a:pt x="12" y="208"/>
                  </a:cubicBezTo>
                  <a:cubicBezTo>
                    <a:pt x="12" y="208"/>
                    <a:pt x="12" y="208"/>
                    <a:pt x="11" y="207"/>
                  </a:cubicBezTo>
                  <a:cubicBezTo>
                    <a:pt x="11" y="207"/>
                    <a:pt x="11" y="207"/>
                    <a:pt x="11" y="207"/>
                  </a:cubicBezTo>
                  <a:cubicBezTo>
                    <a:pt x="11" y="207"/>
                    <a:pt x="11" y="207"/>
                    <a:pt x="11" y="207"/>
                  </a:cubicBezTo>
                  <a:cubicBezTo>
                    <a:pt x="11" y="206"/>
                    <a:pt x="11" y="206"/>
                    <a:pt x="11" y="205"/>
                  </a:cubicBezTo>
                  <a:cubicBezTo>
                    <a:pt x="11" y="205"/>
                    <a:pt x="11" y="205"/>
                    <a:pt x="11" y="204"/>
                  </a:cubicBezTo>
                  <a:cubicBezTo>
                    <a:pt x="11" y="204"/>
                    <a:pt x="12" y="204"/>
                    <a:pt x="12" y="204"/>
                  </a:cubicBezTo>
                  <a:cubicBezTo>
                    <a:pt x="12" y="204"/>
                    <a:pt x="12" y="203"/>
                    <a:pt x="12" y="203"/>
                  </a:cubicBezTo>
                  <a:cubicBezTo>
                    <a:pt x="12" y="203"/>
                    <a:pt x="12" y="202"/>
                    <a:pt x="12" y="202"/>
                  </a:cubicBezTo>
                  <a:cubicBezTo>
                    <a:pt x="12" y="202"/>
                    <a:pt x="12" y="201"/>
                    <a:pt x="12" y="201"/>
                  </a:cubicBezTo>
                  <a:cubicBezTo>
                    <a:pt x="12" y="201"/>
                    <a:pt x="12" y="201"/>
                    <a:pt x="12" y="201"/>
                  </a:cubicBezTo>
                  <a:cubicBezTo>
                    <a:pt x="12" y="201"/>
                    <a:pt x="12" y="200"/>
                    <a:pt x="12" y="200"/>
                  </a:cubicBezTo>
                  <a:cubicBezTo>
                    <a:pt x="12" y="200"/>
                    <a:pt x="12" y="200"/>
                    <a:pt x="12" y="200"/>
                  </a:cubicBezTo>
                  <a:cubicBezTo>
                    <a:pt x="13" y="200"/>
                    <a:pt x="13" y="200"/>
                    <a:pt x="13" y="200"/>
                  </a:cubicBezTo>
                  <a:cubicBezTo>
                    <a:pt x="13" y="200"/>
                    <a:pt x="13" y="201"/>
                    <a:pt x="13" y="201"/>
                  </a:cubicBezTo>
                  <a:cubicBezTo>
                    <a:pt x="13" y="201"/>
                    <a:pt x="13" y="201"/>
                    <a:pt x="13" y="201"/>
                  </a:cubicBezTo>
                  <a:cubicBezTo>
                    <a:pt x="13" y="201"/>
                    <a:pt x="13" y="201"/>
                    <a:pt x="13" y="201"/>
                  </a:cubicBezTo>
                  <a:cubicBezTo>
                    <a:pt x="14" y="201"/>
                    <a:pt x="14" y="201"/>
                    <a:pt x="14" y="201"/>
                  </a:cubicBezTo>
                  <a:cubicBezTo>
                    <a:pt x="14" y="201"/>
                    <a:pt x="14" y="201"/>
                    <a:pt x="14" y="201"/>
                  </a:cubicBezTo>
                  <a:cubicBezTo>
                    <a:pt x="14" y="201"/>
                    <a:pt x="14" y="201"/>
                    <a:pt x="14" y="201"/>
                  </a:cubicBezTo>
                  <a:cubicBezTo>
                    <a:pt x="14" y="201"/>
                    <a:pt x="14" y="201"/>
                    <a:pt x="14" y="201"/>
                  </a:cubicBezTo>
                  <a:cubicBezTo>
                    <a:pt x="14" y="201"/>
                    <a:pt x="14" y="201"/>
                    <a:pt x="14" y="201"/>
                  </a:cubicBezTo>
                  <a:cubicBezTo>
                    <a:pt x="14" y="201"/>
                    <a:pt x="14" y="201"/>
                    <a:pt x="15" y="200"/>
                  </a:cubicBezTo>
                  <a:cubicBezTo>
                    <a:pt x="15" y="200"/>
                    <a:pt x="15" y="201"/>
                    <a:pt x="15" y="201"/>
                  </a:cubicBezTo>
                  <a:cubicBezTo>
                    <a:pt x="15" y="201"/>
                    <a:pt x="15" y="201"/>
                    <a:pt x="16" y="201"/>
                  </a:cubicBezTo>
                  <a:cubicBezTo>
                    <a:pt x="16" y="201"/>
                    <a:pt x="16" y="200"/>
                    <a:pt x="16" y="200"/>
                  </a:cubicBezTo>
                  <a:cubicBezTo>
                    <a:pt x="16" y="200"/>
                    <a:pt x="16" y="201"/>
                    <a:pt x="16" y="201"/>
                  </a:cubicBezTo>
                  <a:cubicBezTo>
                    <a:pt x="16" y="201"/>
                    <a:pt x="16" y="201"/>
                    <a:pt x="16" y="201"/>
                  </a:cubicBezTo>
                  <a:cubicBezTo>
                    <a:pt x="16" y="201"/>
                    <a:pt x="16" y="201"/>
                    <a:pt x="16" y="201"/>
                  </a:cubicBezTo>
                  <a:cubicBezTo>
                    <a:pt x="16" y="201"/>
                    <a:pt x="16" y="201"/>
                    <a:pt x="16" y="202"/>
                  </a:cubicBezTo>
                  <a:cubicBezTo>
                    <a:pt x="16" y="202"/>
                    <a:pt x="16" y="202"/>
                    <a:pt x="16" y="202"/>
                  </a:cubicBezTo>
                  <a:cubicBezTo>
                    <a:pt x="16" y="202"/>
                    <a:pt x="17" y="203"/>
                    <a:pt x="17" y="203"/>
                  </a:cubicBezTo>
                  <a:cubicBezTo>
                    <a:pt x="17" y="203"/>
                    <a:pt x="17" y="203"/>
                    <a:pt x="16" y="203"/>
                  </a:cubicBezTo>
                  <a:cubicBezTo>
                    <a:pt x="16" y="203"/>
                    <a:pt x="16" y="203"/>
                    <a:pt x="16" y="203"/>
                  </a:cubicBezTo>
                  <a:cubicBezTo>
                    <a:pt x="16" y="204"/>
                    <a:pt x="16" y="204"/>
                    <a:pt x="16" y="204"/>
                  </a:cubicBezTo>
                  <a:cubicBezTo>
                    <a:pt x="16" y="204"/>
                    <a:pt x="16" y="204"/>
                    <a:pt x="16" y="204"/>
                  </a:cubicBezTo>
                  <a:cubicBezTo>
                    <a:pt x="16" y="204"/>
                    <a:pt x="17" y="204"/>
                    <a:pt x="17" y="204"/>
                  </a:cubicBezTo>
                  <a:cubicBezTo>
                    <a:pt x="17" y="204"/>
                    <a:pt x="17" y="204"/>
                    <a:pt x="17" y="204"/>
                  </a:cubicBezTo>
                  <a:cubicBezTo>
                    <a:pt x="17" y="204"/>
                    <a:pt x="17" y="204"/>
                    <a:pt x="17" y="204"/>
                  </a:cubicBezTo>
                  <a:cubicBezTo>
                    <a:pt x="17" y="204"/>
                    <a:pt x="17" y="205"/>
                    <a:pt x="17" y="205"/>
                  </a:cubicBezTo>
                  <a:cubicBezTo>
                    <a:pt x="17" y="205"/>
                    <a:pt x="17" y="205"/>
                    <a:pt x="17" y="205"/>
                  </a:cubicBezTo>
                  <a:cubicBezTo>
                    <a:pt x="17" y="205"/>
                    <a:pt x="17" y="205"/>
                    <a:pt x="16" y="205"/>
                  </a:cubicBezTo>
                  <a:cubicBezTo>
                    <a:pt x="16" y="205"/>
                    <a:pt x="16" y="205"/>
                    <a:pt x="16" y="205"/>
                  </a:cubicBezTo>
                  <a:cubicBezTo>
                    <a:pt x="16" y="205"/>
                    <a:pt x="16" y="205"/>
                    <a:pt x="16" y="205"/>
                  </a:cubicBezTo>
                  <a:cubicBezTo>
                    <a:pt x="15" y="206"/>
                    <a:pt x="16" y="206"/>
                    <a:pt x="16" y="206"/>
                  </a:cubicBezTo>
                  <a:cubicBezTo>
                    <a:pt x="16" y="206"/>
                    <a:pt x="16" y="206"/>
                    <a:pt x="16" y="206"/>
                  </a:cubicBezTo>
                  <a:cubicBezTo>
                    <a:pt x="16" y="206"/>
                    <a:pt x="16" y="206"/>
                    <a:pt x="16" y="207"/>
                  </a:cubicBezTo>
                  <a:cubicBezTo>
                    <a:pt x="16" y="207"/>
                    <a:pt x="16" y="207"/>
                    <a:pt x="16" y="207"/>
                  </a:cubicBezTo>
                  <a:cubicBezTo>
                    <a:pt x="16" y="207"/>
                    <a:pt x="16" y="207"/>
                    <a:pt x="16" y="207"/>
                  </a:cubicBezTo>
                  <a:cubicBezTo>
                    <a:pt x="16" y="207"/>
                    <a:pt x="16" y="206"/>
                    <a:pt x="15" y="206"/>
                  </a:cubicBezTo>
                  <a:cubicBezTo>
                    <a:pt x="15" y="206"/>
                    <a:pt x="15" y="206"/>
                    <a:pt x="15" y="206"/>
                  </a:cubicBezTo>
                  <a:cubicBezTo>
                    <a:pt x="15" y="206"/>
                    <a:pt x="15" y="206"/>
                    <a:pt x="15" y="206"/>
                  </a:cubicBezTo>
                  <a:cubicBezTo>
                    <a:pt x="15" y="206"/>
                    <a:pt x="15" y="207"/>
                    <a:pt x="15" y="207"/>
                  </a:cubicBezTo>
                  <a:cubicBezTo>
                    <a:pt x="15" y="207"/>
                    <a:pt x="15" y="207"/>
                    <a:pt x="15" y="207"/>
                  </a:cubicBezTo>
                  <a:cubicBezTo>
                    <a:pt x="15" y="207"/>
                    <a:pt x="15" y="207"/>
                    <a:pt x="15" y="207"/>
                  </a:cubicBezTo>
                  <a:cubicBezTo>
                    <a:pt x="15" y="207"/>
                    <a:pt x="15" y="207"/>
                    <a:pt x="15" y="207"/>
                  </a:cubicBezTo>
                  <a:cubicBezTo>
                    <a:pt x="14" y="208"/>
                    <a:pt x="14" y="208"/>
                    <a:pt x="14" y="208"/>
                  </a:cubicBezTo>
                  <a:cubicBezTo>
                    <a:pt x="14" y="208"/>
                    <a:pt x="14" y="208"/>
                    <a:pt x="14" y="208"/>
                  </a:cubicBezTo>
                  <a:cubicBezTo>
                    <a:pt x="14" y="208"/>
                    <a:pt x="14" y="208"/>
                    <a:pt x="14" y="208"/>
                  </a:cubicBezTo>
                  <a:cubicBezTo>
                    <a:pt x="15" y="209"/>
                    <a:pt x="15" y="209"/>
                    <a:pt x="16" y="209"/>
                  </a:cubicBezTo>
                  <a:cubicBezTo>
                    <a:pt x="16" y="210"/>
                    <a:pt x="16" y="210"/>
                    <a:pt x="16" y="210"/>
                  </a:cubicBezTo>
                  <a:cubicBezTo>
                    <a:pt x="16" y="211"/>
                    <a:pt x="16" y="211"/>
                    <a:pt x="16" y="211"/>
                  </a:cubicBezTo>
                  <a:cubicBezTo>
                    <a:pt x="16" y="211"/>
                    <a:pt x="16" y="211"/>
                    <a:pt x="15" y="211"/>
                  </a:cubicBezTo>
                  <a:cubicBezTo>
                    <a:pt x="15" y="211"/>
                    <a:pt x="15" y="211"/>
                    <a:pt x="15" y="211"/>
                  </a:cubicBezTo>
                  <a:cubicBezTo>
                    <a:pt x="15" y="211"/>
                    <a:pt x="15" y="211"/>
                    <a:pt x="15" y="211"/>
                  </a:cubicBezTo>
                  <a:cubicBezTo>
                    <a:pt x="16" y="211"/>
                    <a:pt x="16" y="211"/>
                    <a:pt x="16" y="212"/>
                  </a:cubicBezTo>
                  <a:cubicBezTo>
                    <a:pt x="16" y="212"/>
                    <a:pt x="16" y="212"/>
                    <a:pt x="16" y="212"/>
                  </a:cubicBezTo>
                  <a:cubicBezTo>
                    <a:pt x="16" y="212"/>
                    <a:pt x="16" y="212"/>
                    <a:pt x="16" y="212"/>
                  </a:cubicBezTo>
                  <a:cubicBezTo>
                    <a:pt x="16" y="213"/>
                    <a:pt x="16" y="213"/>
                    <a:pt x="16" y="213"/>
                  </a:cubicBezTo>
                  <a:cubicBezTo>
                    <a:pt x="16" y="213"/>
                    <a:pt x="15" y="213"/>
                    <a:pt x="15" y="213"/>
                  </a:cubicBezTo>
                  <a:cubicBezTo>
                    <a:pt x="15" y="213"/>
                    <a:pt x="15" y="213"/>
                    <a:pt x="15" y="213"/>
                  </a:cubicBezTo>
                  <a:cubicBezTo>
                    <a:pt x="15" y="213"/>
                    <a:pt x="14" y="213"/>
                    <a:pt x="14" y="213"/>
                  </a:cubicBezTo>
                  <a:cubicBezTo>
                    <a:pt x="14" y="213"/>
                    <a:pt x="14" y="213"/>
                    <a:pt x="14" y="213"/>
                  </a:cubicBezTo>
                  <a:cubicBezTo>
                    <a:pt x="14" y="214"/>
                    <a:pt x="14" y="214"/>
                    <a:pt x="14" y="214"/>
                  </a:cubicBezTo>
                  <a:cubicBezTo>
                    <a:pt x="15" y="214"/>
                    <a:pt x="15" y="214"/>
                    <a:pt x="15" y="214"/>
                  </a:cubicBezTo>
                  <a:cubicBezTo>
                    <a:pt x="15" y="214"/>
                    <a:pt x="15" y="214"/>
                    <a:pt x="15" y="214"/>
                  </a:cubicBezTo>
                  <a:cubicBezTo>
                    <a:pt x="15" y="215"/>
                    <a:pt x="15" y="215"/>
                    <a:pt x="15" y="215"/>
                  </a:cubicBezTo>
                  <a:cubicBezTo>
                    <a:pt x="15" y="215"/>
                    <a:pt x="15" y="215"/>
                    <a:pt x="15" y="215"/>
                  </a:cubicBezTo>
                  <a:cubicBezTo>
                    <a:pt x="15" y="215"/>
                    <a:pt x="15" y="215"/>
                    <a:pt x="15" y="216"/>
                  </a:cubicBezTo>
                  <a:cubicBezTo>
                    <a:pt x="15" y="216"/>
                    <a:pt x="15" y="216"/>
                    <a:pt x="15" y="216"/>
                  </a:cubicBezTo>
                  <a:cubicBezTo>
                    <a:pt x="15" y="216"/>
                    <a:pt x="15" y="216"/>
                    <a:pt x="15" y="216"/>
                  </a:cubicBezTo>
                  <a:cubicBezTo>
                    <a:pt x="14" y="216"/>
                    <a:pt x="14" y="216"/>
                    <a:pt x="14" y="216"/>
                  </a:cubicBezTo>
                  <a:cubicBezTo>
                    <a:pt x="14" y="216"/>
                    <a:pt x="14" y="216"/>
                    <a:pt x="14" y="216"/>
                  </a:cubicBezTo>
                  <a:cubicBezTo>
                    <a:pt x="13" y="216"/>
                    <a:pt x="13" y="215"/>
                    <a:pt x="13" y="215"/>
                  </a:cubicBezTo>
                  <a:cubicBezTo>
                    <a:pt x="13" y="215"/>
                    <a:pt x="13" y="215"/>
                    <a:pt x="13" y="215"/>
                  </a:cubicBezTo>
                  <a:cubicBezTo>
                    <a:pt x="13" y="215"/>
                    <a:pt x="13" y="215"/>
                    <a:pt x="12" y="215"/>
                  </a:cubicBezTo>
                  <a:cubicBezTo>
                    <a:pt x="12" y="215"/>
                    <a:pt x="12" y="215"/>
                    <a:pt x="12" y="215"/>
                  </a:cubicBezTo>
                  <a:cubicBezTo>
                    <a:pt x="12" y="215"/>
                    <a:pt x="12" y="216"/>
                    <a:pt x="12" y="216"/>
                  </a:cubicBezTo>
                  <a:cubicBezTo>
                    <a:pt x="12" y="216"/>
                    <a:pt x="12" y="216"/>
                    <a:pt x="12" y="215"/>
                  </a:cubicBezTo>
                  <a:cubicBezTo>
                    <a:pt x="11" y="215"/>
                    <a:pt x="11" y="215"/>
                    <a:pt x="11" y="215"/>
                  </a:cubicBezTo>
                  <a:cubicBezTo>
                    <a:pt x="10" y="215"/>
                    <a:pt x="10" y="215"/>
                    <a:pt x="10" y="214"/>
                  </a:cubicBezTo>
                  <a:close/>
                  <a:moveTo>
                    <a:pt x="60" y="40"/>
                  </a:moveTo>
                  <a:cubicBezTo>
                    <a:pt x="60" y="40"/>
                    <a:pt x="60" y="40"/>
                    <a:pt x="60" y="40"/>
                  </a:cubicBezTo>
                  <a:cubicBezTo>
                    <a:pt x="60" y="40"/>
                    <a:pt x="59" y="41"/>
                    <a:pt x="59" y="41"/>
                  </a:cubicBezTo>
                  <a:cubicBezTo>
                    <a:pt x="59" y="41"/>
                    <a:pt x="58" y="41"/>
                    <a:pt x="58" y="41"/>
                  </a:cubicBezTo>
                  <a:cubicBezTo>
                    <a:pt x="58" y="41"/>
                    <a:pt x="57" y="41"/>
                    <a:pt x="57" y="41"/>
                  </a:cubicBezTo>
                  <a:cubicBezTo>
                    <a:pt x="57" y="41"/>
                    <a:pt x="56" y="41"/>
                    <a:pt x="56" y="40"/>
                  </a:cubicBezTo>
                  <a:cubicBezTo>
                    <a:pt x="56" y="40"/>
                    <a:pt x="55" y="40"/>
                    <a:pt x="55" y="40"/>
                  </a:cubicBezTo>
                  <a:cubicBezTo>
                    <a:pt x="55" y="40"/>
                    <a:pt x="55" y="39"/>
                    <a:pt x="55" y="39"/>
                  </a:cubicBezTo>
                  <a:cubicBezTo>
                    <a:pt x="56" y="39"/>
                    <a:pt x="56" y="38"/>
                    <a:pt x="56" y="38"/>
                  </a:cubicBezTo>
                  <a:cubicBezTo>
                    <a:pt x="56" y="38"/>
                    <a:pt x="55" y="38"/>
                    <a:pt x="55" y="37"/>
                  </a:cubicBezTo>
                  <a:cubicBezTo>
                    <a:pt x="55" y="37"/>
                    <a:pt x="55" y="37"/>
                    <a:pt x="55" y="37"/>
                  </a:cubicBezTo>
                  <a:cubicBezTo>
                    <a:pt x="55" y="37"/>
                    <a:pt x="55" y="35"/>
                    <a:pt x="55" y="35"/>
                  </a:cubicBezTo>
                  <a:cubicBezTo>
                    <a:pt x="55" y="35"/>
                    <a:pt x="54" y="34"/>
                    <a:pt x="54" y="34"/>
                  </a:cubicBezTo>
                  <a:cubicBezTo>
                    <a:pt x="54" y="34"/>
                    <a:pt x="54" y="33"/>
                    <a:pt x="54" y="33"/>
                  </a:cubicBezTo>
                  <a:cubicBezTo>
                    <a:pt x="54" y="33"/>
                    <a:pt x="54" y="32"/>
                    <a:pt x="54" y="32"/>
                  </a:cubicBezTo>
                  <a:cubicBezTo>
                    <a:pt x="54" y="32"/>
                    <a:pt x="53" y="31"/>
                    <a:pt x="53" y="31"/>
                  </a:cubicBezTo>
                  <a:cubicBezTo>
                    <a:pt x="53" y="31"/>
                    <a:pt x="53" y="29"/>
                    <a:pt x="53" y="29"/>
                  </a:cubicBezTo>
                  <a:cubicBezTo>
                    <a:pt x="52" y="26"/>
                    <a:pt x="52" y="26"/>
                    <a:pt x="52" y="26"/>
                  </a:cubicBezTo>
                  <a:cubicBezTo>
                    <a:pt x="52" y="26"/>
                    <a:pt x="51" y="26"/>
                    <a:pt x="51" y="26"/>
                  </a:cubicBezTo>
                  <a:cubicBezTo>
                    <a:pt x="51" y="26"/>
                    <a:pt x="51" y="25"/>
                    <a:pt x="51" y="25"/>
                  </a:cubicBezTo>
                  <a:cubicBezTo>
                    <a:pt x="51" y="25"/>
                    <a:pt x="51" y="24"/>
                    <a:pt x="51" y="24"/>
                  </a:cubicBezTo>
                  <a:cubicBezTo>
                    <a:pt x="51" y="24"/>
                    <a:pt x="52" y="24"/>
                    <a:pt x="51" y="24"/>
                  </a:cubicBezTo>
                  <a:cubicBezTo>
                    <a:pt x="51" y="23"/>
                    <a:pt x="51" y="23"/>
                    <a:pt x="50" y="23"/>
                  </a:cubicBezTo>
                  <a:cubicBezTo>
                    <a:pt x="50" y="23"/>
                    <a:pt x="49" y="22"/>
                    <a:pt x="49" y="22"/>
                  </a:cubicBezTo>
                  <a:cubicBezTo>
                    <a:pt x="49" y="22"/>
                    <a:pt x="49" y="22"/>
                    <a:pt x="49" y="22"/>
                  </a:cubicBezTo>
                  <a:cubicBezTo>
                    <a:pt x="50" y="22"/>
                    <a:pt x="50" y="21"/>
                    <a:pt x="50" y="21"/>
                  </a:cubicBezTo>
                  <a:cubicBezTo>
                    <a:pt x="50" y="21"/>
                    <a:pt x="50" y="21"/>
                    <a:pt x="50" y="21"/>
                  </a:cubicBezTo>
                  <a:cubicBezTo>
                    <a:pt x="50" y="20"/>
                    <a:pt x="50" y="20"/>
                    <a:pt x="50" y="20"/>
                  </a:cubicBezTo>
                  <a:cubicBezTo>
                    <a:pt x="50" y="20"/>
                    <a:pt x="49" y="20"/>
                    <a:pt x="49" y="20"/>
                  </a:cubicBezTo>
                  <a:cubicBezTo>
                    <a:pt x="49" y="20"/>
                    <a:pt x="50" y="19"/>
                    <a:pt x="50" y="19"/>
                  </a:cubicBezTo>
                  <a:cubicBezTo>
                    <a:pt x="50" y="19"/>
                    <a:pt x="51" y="19"/>
                    <a:pt x="51" y="19"/>
                  </a:cubicBezTo>
                  <a:cubicBezTo>
                    <a:pt x="51" y="19"/>
                    <a:pt x="51" y="18"/>
                    <a:pt x="51" y="18"/>
                  </a:cubicBezTo>
                  <a:cubicBezTo>
                    <a:pt x="51" y="18"/>
                    <a:pt x="50" y="17"/>
                    <a:pt x="50" y="17"/>
                  </a:cubicBezTo>
                  <a:cubicBezTo>
                    <a:pt x="50" y="17"/>
                    <a:pt x="50" y="17"/>
                    <a:pt x="50" y="17"/>
                  </a:cubicBezTo>
                  <a:cubicBezTo>
                    <a:pt x="50" y="17"/>
                    <a:pt x="51" y="15"/>
                    <a:pt x="51" y="15"/>
                  </a:cubicBezTo>
                  <a:cubicBezTo>
                    <a:pt x="51" y="15"/>
                    <a:pt x="52" y="15"/>
                    <a:pt x="52" y="15"/>
                  </a:cubicBezTo>
                  <a:cubicBezTo>
                    <a:pt x="52" y="15"/>
                    <a:pt x="51" y="14"/>
                    <a:pt x="50" y="14"/>
                  </a:cubicBezTo>
                  <a:cubicBezTo>
                    <a:pt x="50" y="13"/>
                    <a:pt x="49" y="12"/>
                    <a:pt x="49" y="12"/>
                  </a:cubicBezTo>
                  <a:cubicBezTo>
                    <a:pt x="49" y="12"/>
                    <a:pt x="48" y="11"/>
                    <a:pt x="48" y="11"/>
                  </a:cubicBezTo>
                  <a:cubicBezTo>
                    <a:pt x="48" y="10"/>
                    <a:pt x="48" y="10"/>
                    <a:pt x="48" y="10"/>
                  </a:cubicBezTo>
                  <a:cubicBezTo>
                    <a:pt x="47" y="9"/>
                    <a:pt x="47" y="9"/>
                    <a:pt x="47" y="9"/>
                  </a:cubicBezTo>
                  <a:cubicBezTo>
                    <a:pt x="47" y="6"/>
                    <a:pt x="47" y="6"/>
                    <a:pt x="47" y="6"/>
                  </a:cubicBezTo>
                  <a:cubicBezTo>
                    <a:pt x="47" y="5"/>
                    <a:pt x="47" y="5"/>
                    <a:pt x="47" y="5"/>
                  </a:cubicBezTo>
                  <a:cubicBezTo>
                    <a:pt x="47" y="4"/>
                    <a:pt x="47" y="4"/>
                    <a:pt x="47" y="4"/>
                  </a:cubicBezTo>
                  <a:cubicBezTo>
                    <a:pt x="47" y="4"/>
                    <a:pt x="46" y="4"/>
                    <a:pt x="46" y="4"/>
                  </a:cubicBezTo>
                  <a:cubicBezTo>
                    <a:pt x="46" y="4"/>
                    <a:pt x="45" y="4"/>
                    <a:pt x="45" y="4"/>
                  </a:cubicBezTo>
                  <a:cubicBezTo>
                    <a:pt x="45" y="4"/>
                    <a:pt x="45" y="3"/>
                    <a:pt x="45" y="3"/>
                  </a:cubicBezTo>
                  <a:cubicBezTo>
                    <a:pt x="45" y="2"/>
                    <a:pt x="45" y="2"/>
                    <a:pt x="45" y="2"/>
                  </a:cubicBezTo>
                  <a:cubicBezTo>
                    <a:pt x="45" y="1"/>
                    <a:pt x="44" y="1"/>
                    <a:pt x="44" y="1"/>
                  </a:cubicBezTo>
                  <a:cubicBezTo>
                    <a:pt x="44" y="1"/>
                    <a:pt x="44" y="0"/>
                    <a:pt x="44" y="0"/>
                  </a:cubicBezTo>
                  <a:cubicBezTo>
                    <a:pt x="44" y="0"/>
                    <a:pt x="44" y="0"/>
                    <a:pt x="44" y="0"/>
                  </a:cubicBezTo>
                  <a:cubicBezTo>
                    <a:pt x="44" y="0"/>
                    <a:pt x="44" y="1"/>
                    <a:pt x="43" y="1"/>
                  </a:cubicBezTo>
                  <a:cubicBezTo>
                    <a:pt x="43" y="1"/>
                    <a:pt x="43" y="1"/>
                    <a:pt x="43" y="1"/>
                  </a:cubicBezTo>
                  <a:cubicBezTo>
                    <a:pt x="42" y="1"/>
                    <a:pt x="42" y="1"/>
                    <a:pt x="42" y="1"/>
                  </a:cubicBezTo>
                  <a:cubicBezTo>
                    <a:pt x="42" y="1"/>
                    <a:pt x="42" y="3"/>
                    <a:pt x="42" y="3"/>
                  </a:cubicBezTo>
                  <a:cubicBezTo>
                    <a:pt x="42" y="3"/>
                    <a:pt x="42" y="3"/>
                    <a:pt x="42" y="3"/>
                  </a:cubicBezTo>
                  <a:cubicBezTo>
                    <a:pt x="42" y="3"/>
                    <a:pt x="42" y="4"/>
                    <a:pt x="42" y="4"/>
                  </a:cubicBezTo>
                  <a:cubicBezTo>
                    <a:pt x="42" y="4"/>
                    <a:pt x="42" y="5"/>
                    <a:pt x="42" y="5"/>
                  </a:cubicBezTo>
                  <a:cubicBezTo>
                    <a:pt x="40" y="6"/>
                    <a:pt x="40" y="6"/>
                    <a:pt x="40" y="6"/>
                  </a:cubicBezTo>
                  <a:cubicBezTo>
                    <a:pt x="38" y="6"/>
                    <a:pt x="38" y="6"/>
                    <a:pt x="38" y="6"/>
                  </a:cubicBezTo>
                  <a:cubicBezTo>
                    <a:pt x="38" y="7"/>
                    <a:pt x="38" y="7"/>
                    <a:pt x="38" y="7"/>
                  </a:cubicBezTo>
                  <a:cubicBezTo>
                    <a:pt x="38" y="7"/>
                    <a:pt x="38" y="7"/>
                    <a:pt x="38" y="7"/>
                  </a:cubicBezTo>
                  <a:cubicBezTo>
                    <a:pt x="38" y="7"/>
                    <a:pt x="39" y="7"/>
                    <a:pt x="39" y="8"/>
                  </a:cubicBezTo>
                  <a:cubicBezTo>
                    <a:pt x="39" y="8"/>
                    <a:pt x="39" y="8"/>
                    <a:pt x="38" y="8"/>
                  </a:cubicBezTo>
                  <a:cubicBezTo>
                    <a:pt x="38" y="8"/>
                    <a:pt x="38" y="9"/>
                    <a:pt x="38" y="9"/>
                  </a:cubicBezTo>
                  <a:cubicBezTo>
                    <a:pt x="38" y="10"/>
                    <a:pt x="38" y="12"/>
                    <a:pt x="38" y="12"/>
                  </a:cubicBezTo>
                  <a:cubicBezTo>
                    <a:pt x="39" y="12"/>
                    <a:pt x="39" y="13"/>
                    <a:pt x="39" y="13"/>
                  </a:cubicBezTo>
                  <a:cubicBezTo>
                    <a:pt x="39" y="13"/>
                    <a:pt x="39" y="13"/>
                    <a:pt x="39" y="14"/>
                  </a:cubicBezTo>
                  <a:cubicBezTo>
                    <a:pt x="39" y="14"/>
                    <a:pt x="39" y="14"/>
                    <a:pt x="39" y="15"/>
                  </a:cubicBezTo>
                  <a:cubicBezTo>
                    <a:pt x="39" y="15"/>
                    <a:pt x="39" y="15"/>
                    <a:pt x="39" y="15"/>
                  </a:cubicBezTo>
                  <a:cubicBezTo>
                    <a:pt x="39" y="16"/>
                    <a:pt x="39" y="16"/>
                    <a:pt x="39" y="16"/>
                  </a:cubicBezTo>
                  <a:cubicBezTo>
                    <a:pt x="39" y="17"/>
                    <a:pt x="39" y="17"/>
                    <a:pt x="39" y="17"/>
                  </a:cubicBezTo>
                  <a:cubicBezTo>
                    <a:pt x="40" y="17"/>
                    <a:pt x="40" y="19"/>
                    <a:pt x="40" y="19"/>
                  </a:cubicBezTo>
                  <a:cubicBezTo>
                    <a:pt x="40" y="19"/>
                    <a:pt x="40" y="19"/>
                    <a:pt x="40" y="19"/>
                  </a:cubicBezTo>
                  <a:cubicBezTo>
                    <a:pt x="40" y="19"/>
                    <a:pt x="40" y="20"/>
                    <a:pt x="40" y="20"/>
                  </a:cubicBezTo>
                  <a:cubicBezTo>
                    <a:pt x="40" y="20"/>
                    <a:pt x="40" y="21"/>
                    <a:pt x="40" y="21"/>
                  </a:cubicBezTo>
                  <a:cubicBezTo>
                    <a:pt x="40" y="21"/>
                    <a:pt x="40" y="22"/>
                    <a:pt x="40" y="22"/>
                  </a:cubicBezTo>
                  <a:cubicBezTo>
                    <a:pt x="40" y="22"/>
                    <a:pt x="40" y="23"/>
                    <a:pt x="40" y="23"/>
                  </a:cubicBezTo>
                  <a:cubicBezTo>
                    <a:pt x="40" y="23"/>
                    <a:pt x="39" y="24"/>
                    <a:pt x="39" y="24"/>
                  </a:cubicBezTo>
                  <a:cubicBezTo>
                    <a:pt x="39" y="24"/>
                    <a:pt x="39" y="25"/>
                    <a:pt x="40" y="25"/>
                  </a:cubicBezTo>
                  <a:cubicBezTo>
                    <a:pt x="40" y="25"/>
                    <a:pt x="40" y="25"/>
                    <a:pt x="40" y="26"/>
                  </a:cubicBezTo>
                  <a:cubicBezTo>
                    <a:pt x="40" y="26"/>
                    <a:pt x="40" y="27"/>
                    <a:pt x="40" y="27"/>
                  </a:cubicBezTo>
                  <a:cubicBezTo>
                    <a:pt x="40" y="27"/>
                    <a:pt x="40" y="28"/>
                    <a:pt x="40" y="28"/>
                  </a:cubicBezTo>
                  <a:cubicBezTo>
                    <a:pt x="40" y="28"/>
                    <a:pt x="40" y="28"/>
                    <a:pt x="40" y="28"/>
                  </a:cubicBezTo>
                  <a:cubicBezTo>
                    <a:pt x="40" y="29"/>
                    <a:pt x="40" y="29"/>
                    <a:pt x="40" y="29"/>
                  </a:cubicBezTo>
                  <a:cubicBezTo>
                    <a:pt x="40" y="30"/>
                    <a:pt x="40" y="31"/>
                    <a:pt x="40" y="31"/>
                  </a:cubicBezTo>
                  <a:cubicBezTo>
                    <a:pt x="40" y="31"/>
                    <a:pt x="40" y="31"/>
                    <a:pt x="40" y="32"/>
                  </a:cubicBezTo>
                  <a:cubicBezTo>
                    <a:pt x="40" y="32"/>
                    <a:pt x="40" y="33"/>
                    <a:pt x="40" y="33"/>
                  </a:cubicBezTo>
                  <a:cubicBezTo>
                    <a:pt x="40" y="33"/>
                    <a:pt x="40" y="34"/>
                    <a:pt x="40" y="34"/>
                  </a:cubicBezTo>
                  <a:cubicBezTo>
                    <a:pt x="40" y="34"/>
                    <a:pt x="40" y="35"/>
                    <a:pt x="39" y="35"/>
                  </a:cubicBezTo>
                  <a:cubicBezTo>
                    <a:pt x="39" y="35"/>
                    <a:pt x="39" y="35"/>
                    <a:pt x="39" y="36"/>
                  </a:cubicBezTo>
                  <a:cubicBezTo>
                    <a:pt x="39" y="36"/>
                    <a:pt x="39" y="37"/>
                    <a:pt x="39" y="37"/>
                  </a:cubicBezTo>
                  <a:cubicBezTo>
                    <a:pt x="39" y="37"/>
                    <a:pt x="39" y="38"/>
                    <a:pt x="39" y="39"/>
                  </a:cubicBezTo>
                  <a:cubicBezTo>
                    <a:pt x="39" y="39"/>
                    <a:pt x="39" y="39"/>
                    <a:pt x="39" y="39"/>
                  </a:cubicBezTo>
                  <a:cubicBezTo>
                    <a:pt x="39" y="39"/>
                    <a:pt x="39" y="41"/>
                    <a:pt x="39" y="41"/>
                  </a:cubicBezTo>
                  <a:cubicBezTo>
                    <a:pt x="39" y="41"/>
                    <a:pt x="39" y="41"/>
                    <a:pt x="39" y="42"/>
                  </a:cubicBezTo>
                  <a:cubicBezTo>
                    <a:pt x="39" y="42"/>
                    <a:pt x="38" y="42"/>
                    <a:pt x="38" y="42"/>
                  </a:cubicBezTo>
                  <a:cubicBezTo>
                    <a:pt x="38" y="42"/>
                    <a:pt x="38" y="43"/>
                    <a:pt x="37" y="43"/>
                  </a:cubicBezTo>
                  <a:cubicBezTo>
                    <a:pt x="37" y="43"/>
                    <a:pt x="37" y="42"/>
                    <a:pt x="37" y="42"/>
                  </a:cubicBezTo>
                  <a:cubicBezTo>
                    <a:pt x="37" y="42"/>
                    <a:pt x="37" y="42"/>
                    <a:pt x="37" y="43"/>
                  </a:cubicBezTo>
                  <a:cubicBezTo>
                    <a:pt x="37" y="43"/>
                    <a:pt x="37" y="43"/>
                    <a:pt x="37" y="44"/>
                  </a:cubicBezTo>
                  <a:cubicBezTo>
                    <a:pt x="37" y="44"/>
                    <a:pt x="37" y="44"/>
                    <a:pt x="37" y="44"/>
                  </a:cubicBezTo>
                  <a:cubicBezTo>
                    <a:pt x="37" y="45"/>
                    <a:pt x="37" y="45"/>
                    <a:pt x="37" y="45"/>
                  </a:cubicBezTo>
                  <a:cubicBezTo>
                    <a:pt x="37" y="46"/>
                    <a:pt x="37" y="46"/>
                    <a:pt x="37" y="46"/>
                  </a:cubicBezTo>
                  <a:cubicBezTo>
                    <a:pt x="37" y="46"/>
                    <a:pt x="37" y="46"/>
                    <a:pt x="37" y="46"/>
                  </a:cubicBezTo>
                  <a:cubicBezTo>
                    <a:pt x="37" y="46"/>
                    <a:pt x="37" y="45"/>
                    <a:pt x="38" y="46"/>
                  </a:cubicBezTo>
                  <a:cubicBezTo>
                    <a:pt x="38" y="46"/>
                    <a:pt x="38" y="46"/>
                    <a:pt x="38" y="46"/>
                  </a:cubicBezTo>
                  <a:cubicBezTo>
                    <a:pt x="38" y="46"/>
                    <a:pt x="38" y="47"/>
                    <a:pt x="38" y="47"/>
                  </a:cubicBezTo>
                  <a:cubicBezTo>
                    <a:pt x="38" y="47"/>
                    <a:pt x="37" y="48"/>
                    <a:pt x="37" y="48"/>
                  </a:cubicBezTo>
                  <a:cubicBezTo>
                    <a:pt x="37" y="48"/>
                    <a:pt x="37" y="49"/>
                    <a:pt x="37" y="49"/>
                  </a:cubicBezTo>
                  <a:cubicBezTo>
                    <a:pt x="37" y="49"/>
                    <a:pt x="37" y="50"/>
                    <a:pt x="37" y="50"/>
                  </a:cubicBezTo>
                  <a:cubicBezTo>
                    <a:pt x="37" y="50"/>
                    <a:pt x="37" y="51"/>
                    <a:pt x="37" y="51"/>
                  </a:cubicBezTo>
                  <a:cubicBezTo>
                    <a:pt x="37" y="52"/>
                    <a:pt x="37" y="52"/>
                    <a:pt x="37" y="52"/>
                  </a:cubicBezTo>
                  <a:cubicBezTo>
                    <a:pt x="37" y="52"/>
                    <a:pt x="37" y="55"/>
                    <a:pt x="37" y="55"/>
                  </a:cubicBezTo>
                  <a:cubicBezTo>
                    <a:pt x="37" y="55"/>
                    <a:pt x="37" y="55"/>
                    <a:pt x="37" y="56"/>
                  </a:cubicBezTo>
                  <a:cubicBezTo>
                    <a:pt x="37" y="56"/>
                    <a:pt x="37" y="56"/>
                    <a:pt x="37" y="57"/>
                  </a:cubicBezTo>
                  <a:cubicBezTo>
                    <a:pt x="37" y="57"/>
                    <a:pt x="37" y="57"/>
                    <a:pt x="37" y="57"/>
                  </a:cubicBezTo>
                  <a:cubicBezTo>
                    <a:pt x="38" y="57"/>
                    <a:pt x="38" y="57"/>
                    <a:pt x="38" y="58"/>
                  </a:cubicBezTo>
                  <a:cubicBezTo>
                    <a:pt x="37" y="58"/>
                    <a:pt x="37" y="58"/>
                    <a:pt x="37" y="58"/>
                  </a:cubicBezTo>
                  <a:cubicBezTo>
                    <a:pt x="37" y="58"/>
                    <a:pt x="38" y="59"/>
                    <a:pt x="38" y="59"/>
                  </a:cubicBezTo>
                  <a:cubicBezTo>
                    <a:pt x="38" y="59"/>
                    <a:pt x="38" y="59"/>
                    <a:pt x="38" y="59"/>
                  </a:cubicBezTo>
                  <a:cubicBezTo>
                    <a:pt x="38" y="59"/>
                    <a:pt x="38" y="60"/>
                    <a:pt x="38" y="60"/>
                  </a:cubicBezTo>
                  <a:cubicBezTo>
                    <a:pt x="38" y="60"/>
                    <a:pt x="37" y="61"/>
                    <a:pt x="37" y="61"/>
                  </a:cubicBezTo>
                  <a:cubicBezTo>
                    <a:pt x="37" y="61"/>
                    <a:pt x="36" y="61"/>
                    <a:pt x="36" y="61"/>
                  </a:cubicBezTo>
                  <a:cubicBezTo>
                    <a:pt x="36" y="61"/>
                    <a:pt x="36" y="62"/>
                    <a:pt x="36" y="62"/>
                  </a:cubicBezTo>
                  <a:cubicBezTo>
                    <a:pt x="36" y="62"/>
                    <a:pt x="36" y="63"/>
                    <a:pt x="36" y="63"/>
                  </a:cubicBezTo>
                  <a:cubicBezTo>
                    <a:pt x="36" y="63"/>
                    <a:pt x="35" y="63"/>
                    <a:pt x="35" y="63"/>
                  </a:cubicBezTo>
                  <a:cubicBezTo>
                    <a:pt x="35" y="64"/>
                    <a:pt x="36" y="64"/>
                    <a:pt x="36" y="64"/>
                  </a:cubicBezTo>
                  <a:cubicBezTo>
                    <a:pt x="36" y="64"/>
                    <a:pt x="36" y="64"/>
                    <a:pt x="36" y="64"/>
                  </a:cubicBezTo>
                  <a:cubicBezTo>
                    <a:pt x="36" y="65"/>
                    <a:pt x="36" y="65"/>
                    <a:pt x="36" y="65"/>
                  </a:cubicBezTo>
                  <a:cubicBezTo>
                    <a:pt x="36" y="65"/>
                    <a:pt x="36" y="66"/>
                    <a:pt x="36" y="66"/>
                  </a:cubicBezTo>
                  <a:cubicBezTo>
                    <a:pt x="36" y="66"/>
                    <a:pt x="36" y="66"/>
                    <a:pt x="36" y="67"/>
                  </a:cubicBezTo>
                  <a:cubicBezTo>
                    <a:pt x="36" y="67"/>
                    <a:pt x="36" y="67"/>
                    <a:pt x="36" y="67"/>
                  </a:cubicBezTo>
                  <a:cubicBezTo>
                    <a:pt x="36" y="67"/>
                    <a:pt x="36" y="67"/>
                    <a:pt x="36" y="67"/>
                  </a:cubicBezTo>
                  <a:cubicBezTo>
                    <a:pt x="36" y="67"/>
                    <a:pt x="36" y="68"/>
                    <a:pt x="36" y="68"/>
                  </a:cubicBezTo>
                  <a:cubicBezTo>
                    <a:pt x="36" y="68"/>
                    <a:pt x="36" y="68"/>
                    <a:pt x="36" y="68"/>
                  </a:cubicBezTo>
                  <a:cubicBezTo>
                    <a:pt x="36" y="69"/>
                    <a:pt x="36" y="69"/>
                    <a:pt x="36" y="69"/>
                  </a:cubicBezTo>
                  <a:cubicBezTo>
                    <a:pt x="36" y="70"/>
                    <a:pt x="36" y="70"/>
                    <a:pt x="36" y="70"/>
                  </a:cubicBezTo>
                  <a:cubicBezTo>
                    <a:pt x="35" y="70"/>
                    <a:pt x="35" y="71"/>
                    <a:pt x="35" y="71"/>
                  </a:cubicBezTo>
                  <a:cubicBezTo>
                    <a:pt x="35" y="71"/>
                    <a:pt x="35" y="71"/>
                    <a:pt x="35" y="71"/>
                  </a:cubicBezTo>
                  <a:cubicBezTo>
                    <a:pt x="35" y="72"/>
                    <a:pt x="35" y="72"/>
                    <a:pt x="35" y="72"/>
                  </a:cubicBezTo>
                  <a:cubicBezTo>
                    <a:pt x="35" y="72"/>
                    <a:pt x="35" y="73"/>
                    <a:pt x="35" y="73"/>
                  </a:cubicBezTo>
                  <a:cubicBezTo>
                    <a:pt x="35" y="73"/>
                    <a:pt x="35" y="73"/>
                    <a:pt x="35" y="73"/>
                  </a:cubicBezTo>
                  <a:cubicBezTo>
                    <a:pt x="35" y="73"/>
                    <a:pt x="35" y="74"/>
                    <a:pt x="35" y="74"/>
                  </a:cubicBezTo>
                  <a:cubicBezTo>
                    <a:pt x="35" y="74"/>
                    <a:pt x="34" y="74"/>
                    <a:pt x="34" y="74"/>
                  </a:cubicBezTo>
                  <a:cubicBezTo>
                    <a:pt x="34" y="74"/>
                    <a:pt x="34" y="75"/>
                    <a:pt x="34" y="75"/>
                  </a:cubicBezTo>
                  <a:cubicBezTo>
                    <a:pt x="34" y="75"/>
                    <a:pt x="34" y="76"/>
                    <a:pt x="34" y="76"/>
                  </a:cubicBezTo>
                  <a:cubicBezTo>
                    <a:pt x="34" y="76"/>
                    <a:pt x="34" y="76"/>
                    <a:pt x="34" y="76"/>
                  </a:cubicBezTo>
                  <a:cubicBezTo>
                    <a:pt x="34" y="76"/>
                    <a:pt x="34" y="77"/>
                    <a:pt x="34" y="77"/>
                  </a:cubicBezTo>
                  <a:cubicBezTo>
                    <a:pt x="34" y="77"/>
                    <a:pt x="34" y="77"/>
                    <a:pt x="34" y="77"/>
                  </a:cubicBezTo>
                  <a:cubicBezTo>
                    <a:pt x="34" y="77"/>
                    <a:pt x="34" y="78"/>
                    <a:pt x="34" y="78"/>
                  </a:cubicBezTo>
                  <a:cubicBezTo>
                    <a:pt x="34" y="78"/>
                    <a:pt x="33" y="79"/>
                    <a:pt x="33" y="79"/>
                  </a:cubicBezTo>
                  <a:cubicBezTo>
                    <a:pt x="33" y="79"/>
                    <a:pt x="33" y="80"/>
                    <a:pt x="33" y="80"/>
                  </a:cubicBezTo>
                  <a:cubicBezTo>
                    <a:pt x="33" y="80"/>
                    <a:pt x="33" y="80"/>
                    <a:pt x="33" y="80"/>
                  </a:cubicBezTo>
                  <a:cubicBezTo>
                    <a:pt x="33" y="81"/>
                    <a:pt x="33" y="81"/>
                    <a:pt x="32" y="81"/>
                  </a:cubicBezTo>
                  <a:cubicBezTo>
                    <a:pt x="32" y="81"/>
                    <a:pt x="32" y="84"/>
                    <a:pt x="32" y="84"/>
                  </a:cubicBezTo>
                  <a:cubicBezTo>
                    <a:pt x="32" y="84"/>
                    <a:pt x="32" y="85"/>
                    <a:pt x="32" y="85"/>
                  </a:cubicBezTo>
                  <a:cubicBezTo>
                    <a:pt x="32" y="85"/>
                    <a:pt x="31" y="86"/>
                    <a:pt x="31" y="86"/>
                  </a:cubicBezTo>
                  <a:cubicBezTo>
                    <a:pt x="31" y="86"/>
                    <a:pt x="32" y="86"/>
                    <a:pt x="31" y="87"/>
                  </a:cubicBezTo>
                  <a:cubicBezTo>
                    <a:pt x="31" y="87"/>
                    <a:pt x="31" y="87"/>
                    <a:pt x="31" y="87"/>
                  </a:cubicBezTo>
                  <a:cubicBezTo>
                    <a:pt x="31" y="88"/>
                    <a:pt x="30" y="88"/>
                    <a:pt x="30" y="88"/>
                  </a:cubicBezTo>
                  <a:cubicBezTo>
                    <a:pt x="30" y="88"/>
                    <a:pt x="30" y="88"/>
                    <a:pt x="30" y="89"/>
                  </a:cubicBezTo>
                  <a:cubicBezTo>
                    <a:pt x="30" y="89"/>
                    <a:pt x="30" y="89"/>
                    <a:pt x="30" y="89"/>
                  </a:cubicBezTo>
                  <a:cubicBezTo>
                    <a:pt x="30" y="89"/>
                    <a:pt x="30" y="89"/>
                    <a:pt x="30" y="90"/>
                  </a:cubicBezTo>
                  <a:cubicBezTo>
                    <a:pt x="30" y="90"/>
                    <a:pt x="30" y="91"/>
                    <a:pt x="30" y="91"/>
                  </a:cubicBezTo>
                  <a:cubicBezTo>
                    <a:pt x="30" y="91"/>
                    <a:pt x="31" y="91"/>
                    <a:pt x="31" y="91"/>
                  </a:cubicBezTo>
                  <a:cubicBezTo>
                    <a:pt x="31" y="91"/>
                    <a:pt x="32" y="92"/>
                    <a:pt x="32" y="92"/>
                  </a:cubicBezTo>
                  <a:cubicBezTo>
                    <a:pt x="32" y="92"/>
                    <a:pt x="32" y="93"/>
                    <a:pt x="32" y="93"/>
                  </a:cubicBezTo>
                  <a:cubicBezTo>
                    <a:pt x="31" y="93"/>
                    <a:pt x="31" y="93"/>
                    <a:pt x="31" y="93"/>
                  </a:cubicBezTo>
                  <a:cubicBezTo>
                    <a:pt x="31" y="93"/>
                    <a:pt x="31" y="94"/>
                    <a:pt x="31" y="94"/>
                  </a:cubicBezTo>
                  <a:cubicBezTo>
                    <a:pt x="31" y="94"/>
                    <a:pt x="31" y="94"/>
                    <a:pt x="31" y="94"/>
                  </a:cubicBezTo>
                  <a:cubicBezTo>
                    <a:pt x="31" y="94"/>
                    <a:pt x="31" y="94"/>
                    <a:pt x="31" y="94"/>
                  </a:cubicBezTo>
                  <a:cubicBezTo>
                    <a:pt x="31" y="95"/>
                    <a:pt x="31" y="95"/>
                    <a:pt x="31" y="95"/>
                  </a:cubicBezTo>
                  <a:cubicBezTo>
                    <a:pt x="31" y="95"/>
                    <a:pt x="32" y="96"/>
                    <a:pt x="32" y="96"/>
                  </a:cubicBezTo>
                  <a:cubicBezTo>
                    <a:pt x="32" y="96"/>
                    <a:pt x="32" y="96"/>
                    <a:pt x="32" y="96"/>
                  </a:cubicBezTo>
                  <a:cubicBezTo>
                    <a:pt x="32" y="96"/>
                    <a:pt x="31" y="97"/>
                    <a:pt x="31" y="97"/>
                  </a:cubicBezTo>
                  <a:cubicBezTo>
                    <a:pt x="31" y="97"/>
                    <a:pt x="31" y="98"/>
                    <a:pt x="31" y="98"/>
                  </a:cubicBezTo>
                  <a:cubicBezTo>
                    <a:pt x="31" y="98"/>
                    <a:pt x="31" y="98"/>
                    <a:pt x="30" y="99"/>
                  </a:cubicBezTo>
                  <a:cubicBezTo>
                    <a:pt x="30" y="99"/>
                    <a:pt x="30" y="99"/>
                    <a:pt x="30" y="99"/>
                  </a:cubicBezTo>
                  <a:cubicBezTo>
                    <a:pt x="29" y="100"/>
                    <a:pt x="29" y="100"/>
                    <a:pt x="29" y="100"/>
                  </a:cubicBezTo>
                  <a:cubicBezTo>
                    <a:pt x="29" y="104"/>
                    <a:pt x="29" y="104"/>
                    <a:pt x="29" y="104"/>
                  </a:cubicBezTo>
                  <a:cubicBezTo>
                    <a:pt x="29" y="104"/>
                    <a:pt x="29" y="106"/>
                    <a:pt x="29" y="107"/>
                  </a:cubicBezTo>
                  <a:cubicBezTo>
                    <a:pt x="29" y="108"/>
                    <a:pt x="29" y="109"/>
                    <a:pt x="29" y="109"/>
                  </a:cubicBezTo>
                  <a:cubicBezTo>
                    <a:pt x="30" y="110"/>
                    <a:pt x="30" y="112"/>
                    <a:pt x="30" y="113"/>
                  </a:cubicBezTo>
                  <a:cubicBezTo>
                    <a:pt x="30" y="114"/>
                    <a:pt x="30" y="115"/>
                    <a:pt x="30" y="116"/>
                  </a:cubicBezTo>
                  <a:cubicBezTo>
                    <a:pt x="30" y="116"/>
                    <a:pt x="30" y="117"/>
                    <a:pt x="30" y="117"/>
                  </a:cubicBezTo>
                  <a:cubicBezTo>
                    <a:pt x="30" y="118"/>
                    <a:pt x="30" y="119"/>
                    <a:pt x="30" y="120"/>
                  </a:cubicBezTo>
                  <a:cubicBezTo>
                    <a:pt x="30" y="120"/>
                    <a:pt x="30" y="120"/>
                    <a:pt x="30" y="121"/>
                  </a:cubicBezTo>
                  <a:cubicBezTo>
                    <a:pt x="30" y="122"/>
                    <a:pt x="30" y="122"/>
                    <a:pt x="30" y="122"/>
                  </a:cubicBezTo>
                  <a:cubicBezTo>
                    <a:pt x="30" y="122"/>
                    <a:pt x="29" y="122"/>
                    <a:pt x="29" y="122"/>
                  </a:cubicBezTo>
                  <a:cubicBezTo>
                    <a:pt x="29" y="122"/>
                    <a:pt x="28" y="122"/>
                    <a:pt x="28" y="123"/>
                  </a:cubicBezTo>
                  <a:cubicBezTo>
                    <a:pt x="28" y="123"/>
                    <a:pt x="28" y="124"/>
                    <a:pt x="29" y="124"/>
                  </a:cubicBezTo>
                  <a:cubicBezTo>
                    <a:pt x="29" y="124"/>
                    <a:pt x="29" y="124"/>
                    <a:pt x="29" y="124"/>
                  </a:cubicBezTo>
                  <a:cubicBezTo>
                    <a:pt x="29" y="124"/>
                    <a:pt x="29" y="125"/>
                    <a:pt x="29" y="125"/>
                  </a:cubicBezTo>
                  <a:cubicBezTo>
                    <a:pt x="29" y="125"/>
                    <a:pt x="29" y="126"/>
                    <a:pt x="29" y="126"/>
                  </a:cubicBezTo>
                  <a:cubicBezTo>
                    <a:pt x="29" y="126"/>
                    <a:pt x="29" y="126"/>
                    <a:pt x="29" y="126"/>
                  </a:cubicBezTo>
                  <a:cubicBezTo>
                    <a:pt x="29" y="126"/>
                    <a:pt x="29" y="127"/>
                    <a:pt x="29" y="127"/>
                  </a:cubicBezTo>
                  <a:cubicBezTo>
                    <a:pt x="29" y="127"/>
                    <a:pt x="29" y="127"/>
                    <a:pt x="29" y="128"/>
                  </a:cubicBezTo>
                  <a:cubicBezTo>
                    <a:pt x="29" y="128"/>
                    <a:pt x="28" y="128"/>
                    <a:pt x="28" y="128"/>
                  </a:cubicBezTo>
                  <a:cubicBezTo>
                    <a:pt x="28" y="129"/>
                    <a:pt x="28" y="129"/>
                    <a:pt x="28" y="129"/>
                  </a:cubicBezTo>
                  <a:cubicBezTo>
                    <a:pt x="28" y="130"/>
                    <a:pt x="27" y="131"/>
                    <a:pt x="27" y="131"/>
                  </a:cubicBezTo>
                  <a:cubicBezTo>
                    <a:pt x="27" y="131"/>
                    <a:pt x="27" y="131"/>
                    <a:pt x="27" y="132"/>
                  </a:cubicBezTo>
                  <a:cubicBezTo>
                    <a:pt x="27" y="132"/>
                    <a:pt x="27" y="132"/>
                    <a:pt x="27" y="133"/>
                  </a:cubicBezTo>
                  <a:cubicBezTo>
                    <a:pt x="27" y="133"/>
                    <a:pt x="26" y="134"/>
                    <a:pt x="26" y="134"/>
                  </a:cubicBezTo>
                  <a:cubicBezTo>
                    <a:pt x="26" y="134"/>
                    <a:pt x="26" y="136"/>
                    <a:pt x="26" y="136"/>
                  </a:cubicBezTo>
                  <a:cubicBezTo>
                    <a:pt x="26" y="136"/>
                    <a:pt x="26" y="137"/>
                    <a:pt x="26" y="137"/>
                  </a:cubicBezTo>
                  <a:cubicBezTo>
                    <a:pt x="26" y="138"/>
                    <a:pt x="25" y="138"/>
                    <a:pt x="25" y="138"/>
                  </a:cubicBezTo>
                  <a:cubicBezTo>
                    <a:pt x="25" y="139"/>
                    <a:pt x="25" y="140"/>
                    <a:pt x="25" y="140"/>
                  </a:cubicBezTo>
                  <a:cubicBezTo>
                    <a:pt x="25" y="140"/>
                    <a:pt x="24" y="141"/>
                    <a:pt x="24" y="141"/>
                  </a:cubicBezTo>
                  <a:cubicBezTo>
                    <a:pt x="24" y="142"/>
                    <a:pt x="23" y="142"/>
                    <a:pt x="23" y="142"/>
                  </a:cubicBezTo>
                  <a:cubicBezTo>
                    <a:pt x="23" y="143"/>
                    <a:pt x="23" y="143"/>
                    <a:pt x="23" y="143"/>
                  </a:cubicBezTo>
                  <a:cubicBezTo>
                    <a:pt x="22" y="144"/>
                    <a:pt x="22" y="144"/>
                    <a:pt x="22" y="144"/>
                  </a:cubicBezTo>
                  <a:cubicBezTo>
                    <a:pt x="22" y="145"/>
                    <a:pt x="22" y="145"/>
                    <a:pt x="22" y="145"/>
                  </a:cubicBezTo>
                  <a:cubicBezTo>
                    <a:pt x="23" y="145"/>
                    <a:pt x="23" y="146"/>
                    <a:pt x="22" y="146"/>
                  </a:cubicBezTo>
                  <a:cubicBezTo>
                    <a:pt x="22" y="146"/>
                    <a:pt x="22" y="147"/>
                    <a:pt x="21" y="147"/>
                  </a:cubicBezTo>
                  <a:cubicBezTo>
                    <a:pt x="21" y="147"/>
                    <a:pt x="21" y="149"/>
                    <a:pt x="21" y="149"/>
                  </a:cubicBezTo>
                  <a:cubicBezTo>
                    <a:pt x="21" y="150"/>
                    <a:pt x="21" y="150"/>
                    <a:pt x="21" y="151"/>
                  </a:cubicBezTo>
                  <a:cubicBezTo>
                    <a:pt x="20" y="151"/>
                    <a:pt x="20" y="152"/>
                    <a:pt x="20" y="152"/>
                  </a:cubicBezTo>
                  <a:cubicBezTo>
                    <a:pt x="20" y="152"/>
                    <a:pt x="20" y="153"/>
                    <a:pt x="20" y="153"/>
                  </a:cubicBezTo>
                  <a:cubicBezTo>
                    <a:pt x="20" y="153"/>
                    <a:pt x="19" y="154"/>
                    <a:pt x="19" y="154"/>
                  </a:cubicBezTo>
                  <a:cubicBezTo>
                    <a:pt x="19" y="154"/>
                    <a:pt x="18" y="154"/>
                    <a:pt x="19" y="155"/>
                  </a:cubicBezTo>
                  <a:cubicBezTo>
                    <a:pt x="19" y="155"/>
                    <a:pt x="19" y="155"/>
                    <a:pt x="19" y="155"/>
                  </a:cubicBezTo>
                  <a:cubicBezTo>
                    <a:pt x="19" y="155"/>
                    <a:pt x="18" y="156"/>
                    <a:pt x="18" y="156"/>
                  </a:cubicBezTo>
                  <a:cubicBezTo>
                    <a:pt x="18" y="156"/>
                    <a:pt x="18" y="156"/>
                    <a:pt x="18" y="156"/>
                  </a:cubicBezTo>
                  <a:cubicBezTo>
                    <a:pt x="18" y="157"/>
                    <a:pt x="18" y="157"/>
                    <a:pt x="18" y="157"/>
                  </a:cubicBezTo>
                  <a:cubicBezTo>
                    <a:pt x="18" y="158"/>
                    <a:pt x="18" y="158"/>
                    <a:pt x="17" y="158"/>
                  </a:cubicBezTo>
                  <a:cubicBezTo>
                    <a:pt x="17" y="158"/>
                    <a:pt x="16" y="158"/>
                    <a:pt x="16" y="158"/>
                  </a:cubicBezTo>
                  <a:cubicBezTo>
                    <a:pt x="16" y="158"/>
                    <a:pt x="15" y="158"/>
                    <a:pt x="15" y="158"/>
                  </a:cubicBezTo>
                  <a:cubicBezTo>
                    <a:pt x="15" y="159"/>
                    <a:pt x="15" y="159"/>
                    <a:pt x="15" y="160"/>
                  </a:cubicBezTo>
                  <a:cubicBezTo>
                    <a:pt x="15" y="160"/>
                    <a:pt x="15" y="160"/>
                    <a:pt x="15" y="161"/>
                  </a:cubicBezTo>
                  <a:cubicBezTo>
                    <a:pt x="15" y="161"/>
                    <a:pt x="15" y="161"/>
                    <a:pt x="15" y="161"/>
                  </a:cubicBezTo>
                  <a:cubicBezTo>
                    <a:pt x="15" y="162"/>
                    <a:pt x="15" y="162"/>
                    <a:pt x="15" y="162"/>
                  </a:cubicBezTo>
                  <a:cubicBezTo>
                    <a:pt x="15" y="162"/>
                    <a:pt x="15" y="163"/>
                    <a:pt x="15" y="163"/>
                  </a:cubicBezTo>
                  <a:cubicBezTo>
                    <a:pt x="15" y="163"/>
                    <a:pt x="16" y="164"/>
                    <a:pt x="16" y="165"/>
                  </a:cubicBezTo>
                  <a:cubicBezTo>
                    <a:pt x="16" y="165"/>
                    <a:pt x="16" y="165"/>
                    <a:pt x="16" y="166"/>
                  </a:cubicBezTo>
                  <a:cubicBezTo>
                    <a:pt x="16" y="166"/>
                    <a:pt x="16" y="167"/>
                    <a:pt x="16" y="167"/>
                  </a:cubicBezTo>
                  <a:cubicBezTo>
                    <a:pt x="16" y="167"/>
                    <a:pt x="16" y="167"/>
                    <a:pt x="16" y="168"/>
                  </a:cubicBezTo>
                  <a:cubicBezTo>
                    <a:pt x="16" y="168"/>
                    <a:pt x="16" y="170"/>
                    <a:pt x="16" y="171"/>
                  </a:cubicBezTo>
                  <a:cubicBezTo>
                    <a:pt x="16" y="171"/>
                    <a:pt x="16" y="171"/>
                    <a:pt x="16" y="171"/>
                  </a:cubicBezTo>
                  <a:cubicBezTo>
                    <a:pt x="16" y="172"/>
                    <a:pt x="16" y="172"/>
                    <a:pt x="16" y="172"/>
                  </a:cubicBezTo>
                  <a:cubicBezTo>
                    <a:pt x="17" y="172"/>
                    <a:pt x="17" y="172"/>
                    <a:pt x="17" y="172"/>
                  </a:cubicBezTo>
                  <a:cubicBezTo>
                    <a:pt x="17" y="172"/>
                    <a:pt x="18" y="172"/>
                    <a:pt x="18" y="172"/>
                  </a:cubicBezTo>
                  <a:cubicBezTo>
                    <a:pt x="18" y="172"/>
                    <a:pt x="18" y="172"/>
                    <a:pt x="18" y="172"/>
                  </a:cubicBezTo>
                  <a:cubicBezTo>
                    <a:pt x="17" y="172"/>
                    <a:pt x="17" y="172"/>
                    <a:pt x="17" y="172"/>
                  </a:cubicBezTo>
                  <a:cubicBezTo>
                    <a:pt x="17" y="173"/>
                    <a:pt x="17" y="173"/>
                    <a:pt x="17" y="173"/>
                  </a:cubicBezTo>
                  <a:cubicBezTo>
                    <a:pt x="17" y="173"/>
                    <a:pt x="18" y="173"/>
                    <a:pt x="18" y="173"/>
                  </a:cubicBezTo>
                  <a:cubicBezTo>
                    <a:pt x="18" y="173"/>
                    <a:pt x="18" y="173"/>
                    <a:pt x="18" y="173"/>
                  </a:cubicBezTo>
                  <a:cubicBezTo>
                    <a:pt x="18" y="173"/>
                    <a:pt x="18" y="174"/>
                    <a:pt x="18" y="174"/>
                  </a:cubicBezTo>
                  <a:cubicBezTo>
                    <a:pt x="17" y="174"/>
                    <a:pt x="17" y="173"/>
                    <a:pt x="17" y="173"/>
                  </a:cubicBezTo>
                  <a:cubicBezTo>
                    <a:pt x="17" y="174"/>
                    <a:pt x="17" y="174"/>
                    <a:pt x="17" y="174"/>
                  </a:cubicBezTo>
                  <a:cubicBezTo>
                    <a:pt x="17" y="174"/>
                    <a:pt x="17" y="175"/>
                    <a:pt x="18" y="175"/>
                  </a:cubicBezTo>
                  <a:cubicBezTo>
                    <a:pt x="18" y="175"/>
                    <a:pt x="18" y="175"/>
                    <a:pt x="18" y="176"/>
                  </a:cubicBezTo>
                  <a:cubicBezTo>
                    <a:pt x="18" y="176"/>
                    <a:pt x="18" y="176"/>
                    <a:pt x="18" y="177"/>
                  </a:cubicBezTo>
                  <a:cubicBezTo>
                    <a:pt x="18" y="177"/>
                    <a:pt x="18" y="178"/>
                    <a:pt x="18" y="179"/>
                  </a:cubicBezTo>
                  <a:cubicBezTo>
                    <a:pt x="18" y="179"/>
                    <a:pt x="18" y="179"/>
                    <a:pt x="17" y="180"/>
                  </a:cubicBezTo>
                  <a:cubicBezTo>
                    <a:pt x="17" y="180"/>
                    <a:pt x="17" y="180"/>
                    <a:pt x="17" y="181"/>
                  </a:cubicBezTo>
                  <a:cubicBezTo>
                    <a:pt x="17" y="181"/>
                    <a:pt x="17" y="181"/>
                    <a:pt x="17" y="182"/>
                  </a:cubicBezTo>
                  <a:cubicBezTo>
                    <a:pt x="17" y="182"/>
                    <a:pt x="17" y="182"/>
                    <a:pt x="17" y="182"/>
                  </a:cubicBezTo>
                  <a:cubicBezTo>
                    <a:pt x="17" y="182"/>
                    <a:pt x="17" y="183"/>
                    <a:pt x="17" y="183"/>
                  </a:cubicBezTo>
                  <a:cubicBezTo>
                    <a:pt x="17" y="183"/>
                    <a:pt x="16" y="182"/>
                    <a:pt x="16" y="182"/>
                  </a:cubicBezTo>
                  <a:cubicBezTo>
                    <a:pt x="16" y="182"/>
                    <a:pt x="16" y="183"/>
                    <a:pt x="16" y="183"/>
                  </a:cubicBezTo>
                  <a:cubicBezTo>
                    <a:pt x="16" y="183"/>
                    <a:pt x="15" y="183"/>
                    <a:pt x="15" y="183"/>
                  </a:cubicBezTo>
                  <a:cubicBezTo>
                    <a:pt x="15" y="183"/>
                    <a:pt x="15" y="184"/>
                    <a:pt x="15" y="184"/>
                  </a:cubicBezTo>
                  <a:cubicBezTo>
                    <a:pt x="15" y="184"/>
                    <a:pt x="15" y="184"/>
                    <a:pt x="15" y="184"/>
                  </a:cubicBezTo>
                  <a:cubicBezTo>
                    <a:pt x="15" y="185"/>
                    <a:pt x="15" y="185"/>
                    <a:pt x="15" y="185"/>
                  </a:cubicBezTo>
                  <a:cubicBezTo>
                    <a:pt x="15" y="185"/>
                    <a:pt x="14" y="186"/>
                    <a:pt x="14" y="186"/>
                  </a:cubicBezTo>
                  <a:cubicBezTo>
                    <a:pt x="14" y="186"/>
                    <a:pt x="14" y="188"/>
                    <a:pt x="14" y="188"/>
                  </a:cubicBezTo>
                  <a:cubicBezTo>
                    <a:pt x="14" y="188"/>
                    <a:pt x="14" y="188"/>
                    <a:pt x="14" y="188"/>
                  </a:cubicBezTo>
                  <a:cubicBezTo>
                    <a:pt x="14" y="188"/>
                    <a:pt x="14" y="189"/>
                    <a:pt x="14" y="189"/>
                  </a:cubicBezTo>
                  <a:cubicBezTo>
                    <a:pt x="14" y="189"/>
                    <a:pt x="14" y="190"/>
                    <a:pt x="13" y="190"/>
                  </a:cubicBezTo>
                  <a:cubicBezTo>
                    <a:pt x="13" y="190"/>
                    <a:pt x="14" y="191"/>
                    <a:pt x="14" y="191"/>
                  </a:cubicBezTo>
                  <a:cubicBezTo>
                    <a:pt x="14" y="191"/>
                    <a:pt x="13" y="191"/>
                    <a:pt x="13" y="191"/>
                  </a:cubicBezTo>
                  <a:cubicBezTo>
                    <a:pt x="13" y="192"/>
                    <a:pt x="14" y="192"/>
                    <a:pt x="13" y="192"/>
                  </a:cubicBezTo>
                  <a:cubicBezTo>
                    <a:pt x="13" y="192"/>
                    <a:pt x="13" y="192"/>
                    <a:pt x="13" y="192"/>
                  </a:cubicBezTo>
                  <a:cubicBezTo>
                    <a:pt x="13" y="192"/>
                    <a:pt x="13" y="194"/>
                    <a:pt x="13" y="194"/>
                  </a:cubicBezTo>
                  <a:cubicBezTo>
                    <a:pt x="13" y="194"/>
                    <a:pt x="13" y="194"/>
                    <a:pt x="13" y="194"/>
                  </a:cubicBezTo>
                  <a:cubicBezTo>
                    <a:pt x="13" y="195"/>
                    <a:pt x="13" y="195"/>
                    <a:pt x="13" y="195"/>
                  </a:cubicBezTo>
                  <a:cubicBezTo>
                    <a:pt x="14" y="195"/>
                    <a:pt x="14" y="196"/>
                    <a:pt x="14" y="197"/>
                  </a:cubicBezTo>
                  <a:cubicBezTo>
                    <a:pt x="14" y="197"/>
                    <a:pt x="14" y="197"/>
                    <a:pt x="14" y="197"/>
                  </a:cubicBezTo>
                  <a:cubicBezTo>
                    <a:pt x="14" y="198"/>
                    <a:pt x="14" y="198"/>
                    <a:pt x="14" y="198"/>
                  </a:cubicBezTo>
                  <a:cubicBezTo>
                    <a:pt x="14" y="198"/>
                    <a:pt x="15" y="198"/>
                    <a:pt x="15" y="198"/>
                  </a:cubicBezTo>
                  <a:cubicBezTo>
                    <a:pt x="15" y="198"/>
                    <a:pt x="15" y="199"/>
                    <a:pt x="15" y="199"/>
                  </a:cubicBezTo>
                  <a:cubicBezTo>
                    <a:pt x="15" y="199"/>
                    <a:pt x="15" y="199"/>
                    <a:pt x="15" y="199"/>
                  </a:cubicBezTo>
                  <a:cubicBezTo>
                    <a:pt x="14" y="199"/>
                    <a:pt x="14" y="200"/>
                    <a:pt x="14" y="200"/>
                  </a:cubicBezTo>
                  <a:cubicBezTo>
                    <a:pt x="15" y="200"/>
                    <a:pt x="15" y="200"/>
                    <a:pt x="15" y="200"/>
                  </a:cubicBezTo>
                  <a:cubicBezTo>
                    <a:pt x="15" y="200"/>
                    <a:pt x="16" y="200"/>
                    <a:pt x="16" y="200"/>
                  </a:cubicBezTo>
                  <a:cubicBezTo>
                    <a:pt x="16" y="200"/>
                    <a:pt x="16" y="200"/>
                    <a:pt x="16" y="200"/>
                  </a:cubicBezTo>
                  <a:cubicBezTo>
                    <a:pt x="16" y="200"/>
                    <a:pt x="16" y="200"/>
                    <a:pt x="16" y="200"/>
                  </a:cubicBezTo>
                  <a:cubicBezTo>
                    <a:pt x="16" y="200"/>
                    <a:pt x="16" y="200"/>
                    <a:pt x="16" y="200"/>
                  </a:cubicBezTo>
                  <a:cubicBezTo>
                    <a:pt x="16" y="200"/>
                    <a:pt x="16" y="200"/>
                    <a:pt x="16" y="200"/>
                  </a:cubicBezTo>
                  <a:cubicBezTo>
                    <a:pt x="16" y="200"/>
                    <a:pt x="16" y="200"/>
                    <a:pt x="16" y="200"/>
                  </a:cubicBezTo>
                  <a:cubicBezTo>
                    <a:pt x="16" y="200"/>
                    <a:pt x="16" y="200"/>
                    <a:pt x="17" y="200"/>
                  </a:cubicBezTo>
                  <a:cubicBezTo>
                    <a:pt x="17" y="200"/>
                    <a:pt x="18" y="200"/>
                    <a:pt x="18" y="200"/>
                  </a:cubicBezTo>
                  <a:cubicBezTo>
                    <a:pt x="18" y="200"/>
                    <a:pt x="18" y="200"/>
                    <a:pt x="18" y="200"/>
                  </a:cubicBezTo>
                  <a:cubicBezTo>
                    <a:pt x="18" y="200"/>
                    <a:pt x="19" y="200"/>
                    <a:pt x="19" y="200"/>
                  </a:cubicBezTo>
                  <a:cubicBezTo>
                    <a:pt x="19" y="200"/>
                    <a:pt x="19" y="199"/>
                    <a:pt x="19" y="199"/>
                  </a:cubicBezTo>
                  <a:cubicBezTo>
                    <a:pt x="19" y="199"/>
                    <a:pt x="19" y="199"/>
                    <a:pt x="19" y="199"/>
                  </a:cubicBezTo>
                  <a:cubicBezTo>
                    <a:pt x="19" y="198"/>
                    <a:pt x="19" y="198"/>
                    <a:pt x="19" y="198"/>
                  </a:cubicBezTo>
                  <a:cubicBezTo>
                    <a:pt x="19" y="198"/>
                    <a:pt x="19" y="198"/>
                    <a:pt x="19" y="198"/>
                  </a:cubicBezTo>
                  <a:cubicBezTo>
                    <a:pt x="19" y="198"/>
                    <a:pt x="20" y="198"/>
                    <a:pt x="20" y="198"/>
                  </a:cubicBezTo>
                  <a:cubicBezTo>
                    <a:pt x="20" y="197"/>
                    <a:pt x="20" y="197"/>
                    <a:pt x="20" y="197"/>
                  </a:cubicBezTo>
                  <a:cubicBezTo>
                    <a:pt x="20" y="197"/>
                    <a:pt x="20" y="197"/>
                    <a:pt x="20" y="197"/>
                  </a:cubicBezTo>
                  <a:cubicBezTo>
                    <a:pt x="21" y="197"/>
                    <a:pt x="21" y="198"/>
                    <a:pt x="21" y="198"/>
                  </a:cubicBezTo>
                  <a:cubicBezTo>
                    <a:pt x="21" y="198"/>
                    <a:pt x="21" y="198"/>
                    <a:pt x="21" y="198"/>
                  </a:cubicBezTo>
                  <a:cubicBezTo>
                    <a:pt x="22" y="198"/>
                    <a:pt x="22" y="199"/>
                    <a:pt x="22" y="199"/>
                  </a:cubicBezTo>
                  <a:cubicBezTo>
                    <a:pt x="22" y="199"/>
                    <a:pt x="22" y="199"/>
                    <a:pt x="22" y="200"/>
                  </a:cubicBezTo>
                  <a:cubicBezTo>
                    <a:pt x="22" y="200"/>
                    <a:pt x="21" y="200"/>
                    <a:pt x="21" y="201"/>
                  </a:cubicBezTo>
                  <a:cubicBezTo>
                    <a:pt x="21" y="201"/>
                    <a:pt x="21" y="201"/>
                    <a:pt x="21" y="201"/>
                  </a:cubicBezTo>
                  <a:cubicBezTo>
                    <a:pt x="21" y="201"/>
                    <a:pt x="21" y="201"/>
                    <a:pt x="21" y="201"/>
                  </a:cubicBezTo>
                  <a:cubicBezTo>
                    <a:pt x="21" y="202"/>
                    <a:pt x="21" y="202"/>
                    <a:pt x="22" y="202"/>
                  </a:cubicBezTo>
                  <a:cubicBezTo>
                    <a:pt x="22" y="202"/>
                    <a:pt x="22" y="202"/>
                    <a:pt x="22" y="202"/>
                  </a:cubicBezTo>
                  <a:cubicBezTo>
                    <a:pt x="23" y="202"/>
                    <a:pt x="23" y="202"/>
                    <a:pt x="23" y="202"/>
                  </a:cubicBezTo>
                  <a:cubicBezTo>
                    <a:pt x="23" y="202"/>
                    <a:pt x="23" y="202"/>
                    <a:pt x="23" y="202"/>
                  </a:cubicBezTo>
                  <a:cubicBezTo>
                    <a:pt x="23" y="202"/>
                    <a:pt x="23" y="202"/>
                    <a:pt x="23" y="202"/>
                  </a:cubicBezTo>
                  <a:cubicBezTo>
                    <a:pt x="24" y="202"/>
                    <a:pt x="24" y="202"/>
                    <a:pt x="24" y="202"/>
                  </a:cubicBezTo>
                  <a:cubicBezTo>
                    <a:pt x="23" y="203"/>
                    <a:pt x="23" y="203"/>
                    <a:pt x="23" y="204"/>
                  </a:cubicBezTo>
                  <a:cubicBezTo>
                    <a:pt x="23" y="204"/>
                    <a:pt x="23" y="204"/>
                    <a:pt x="23" y="205"/>
                  </a:cubicBezTo>
                  <a:cubicBezTo>
                    <a:pt x="23" y="205"/>
                    <a:pt x="23" y="205"/>
                    <a:pt x="23" y="205"/>
                  </a:cubicBezTo>
                  <a:cubicBezTo>
                    <a:pt x="23" y="205"/>
                    <a:pt x="23" y="205"/>
                    <a:pt x="23" y="205"/>
                  </a:cubicBezTo>
                  <a:cubicBezTo>
                    <a:pt x="23" y="205"/>
                    <a:pt x="23" y="206"/>
                    <a:pt x="24" y="206"/>
                  </a:cubicBezTo>
                  <a:cubicBezTo>
                    <a:pt x="24" y="206"/>
                    <a:pt x="24" y="206"/>
                    <a:pt x="24" y="206"/>
                  </a:cubicBezTo>
                  <a:cubicBezTo>
                    <a:pt x="24" y="206"/>
                    <a:pt x="24" y="206"/>
                    <a:pt x="24" y="206"/>
                  </a:cubicBezTo>
                  <a:cubicBezTo>
                    <a:pt x="23" y="206"/>
                    <a:pt x="23" y="205"/>
                    <a:pt x="23" y="205"/>
                  </a:cubicBezTo>
                  <a:cubicBezTo>
                    <a:pt x="23" y="205"/>
                    <a:pt x="23" y="205"/>
                    <a:pt x="23" y="204"/>
                  </a:cubicBezTo>
                  <a:cubicBezTo>
                    <a:pt x="23" y="204"/>
                    <a:pt x="23" y="204"/>
                    <a:pt x="23" y="204"/>
                  </a:cubicBezTo>
                  <a:cubicBezTo>
                    <a:pt x="22" y="204"/>
                    <a:pt x="22" y="204"/>
                    <a:pt x="22" y="204"/>
                  </a:cubicBezTo>
                  <a:cubicBezTo>
                    <a:pt x="21" y="204"/>
                    <a:pt x="21" y="204"/>
                    <a:pt x="21" y="204"/>
                  </a:cubicBezTo>
                  <a:cubicBezTo>
                    <a:pt x="21" y="205"/>
                    <a:pt x="21" y="205"/>
                    <a:pt x="21" y="205"/>
                  </a:cubicBezTo>
                  <a:cubicBezTo>
                    <a:pt x="21" y="205"/>
                    <a:pt x="21" y="205"/>
                    <a:pt x="21" y="205"/>
                  </a:cubicBezTo>
                  <a:cubicBezTo>
                    <a:pt x="21" y="206"/>
                    <a:pt x="21" y="206"/>
                    <a:pt x="22" y="206"/>
                  </a:cubicBezTo>
                  <a:cubicBezTo>
                    <a:pt x="22" y="206"/>
                    <a:pt x="22" y="207"/>
                    <a:pt x="22" y="207"/>
                  </a:cubicBezTo>
                  <a:cubicBezTo>
                    <a:pt x="22" y="207"/>
                    <a:pt x="22" y="207"/>
                    <a:pt x="22" y="207"/>
                  </a:cubicBezTo>
                  <a:cubicBezTo>
                    <a:pt x="22" y="207"/>
                    <a:pt x="22" y="207"/>
                    <a:pt x="22" y="208"/>
                  </a:cubicBezTo>
                  <a:cubicBezTo>
                    <a:pt x="22" y="207"/>
                    <a:pt x="22" y="207"/>
                    <a:pt x="22" y="207"/>
                  </a:cubicBezTo>
                  <a:cubicBezTo>
                    <a:pt x="21" y="207"/>
                    <a:pt x="21" y="207"/>
                    <a:pt x="21" y="207"/>
                  </a:cubicBezTo>
                  <a:cubicBezTo>
                    <a:pt x="21" y="207"/>
                    <a:pt x="21" y="207"/>
                    <a:pt x="21" y="207"/>
                  </a:cubicBezTo>
                  <a:cubicBezTo>
                    <a:pt x="21" y="207"/>
                    <a:pt x="21" y="208"/>
                    <a:pt x="21" y="208"/>
                  </a:cubicBezTo>
                  <a:cubicBezTo>
                    <a:pt x="21" y="208"/>
                    <a:pt x="21" y="208"/>
                    <a:pt x="21" y="209"/>
                  </a:cubicBezTo>
                  <a:cubicBezTo>
                    <a:pt x="21" y="209"/>
                    <a:pt x="21" y="209"/>
                    <a:pt x="21" y="209"/>
                  </a:cubicBezTo>
                  <a:cubicBezTo>
                    <a:pt x="21" y="209"/>
                    <a:pt x="21" y="209"/>
                    <a:pt x="21" y="210"/>
                  </a:cubicBezTo>
                  <a:cubicBezTo>
                    <a:pt x="21" y="210"/>
                    <a:pt x="21" y="210"/>
                    <a:pt x="21" y="210"/>
                  </a:cubicBezTo>
                  <a:cubicBezTo>
                    <a:pt x="21" y="210"/>
                    <a:pt x="21" y="210"/>
                    <a:pt x="21" y="210"/>
                  </a:cubicBezTo>
                  <a:cubicBezTo>
                    <a:pt x="21" y="210"/>
                    <a:pt x="21" y="210"/>
                    <a:pt x="21" y="211"/>
                  </a:cubicBezTo>
                  <a:cubicBezTo>
                    <a:pt x="21" y="211"/>
                    <a:pt x="21" y="211"/>
                    <a:pt x="21" y="211"/>
                  </a:cubicBezTo>
                  <a:cubicBezTo>
                    <a:pt x="21" y="211"/>
                    <a:pt x="21" y="211"/>
                    <a:pt x="21" y="211"/>
                  </a:cubicBezTo>
                  <a:cubicBezTo>
                    <a:pt x="21" y="211"/>
                    <a:pt x="21" y="212"/>
                    <a:pt x="21" y="212"/>
                  </a:cubicBezTo>
                  <a:cubicBezTo>
                    <a:pt x="21" y="212"/>
                    <a:pt x="21" y="212"/>
                    <a:pt x="21" y="212"/>
                  </a:cubicBezTo>
                  <a:cubicBezTo>
                    <a:pt x="20" y="212"/>
                    <a:pt x="20" y="212"/>
                    <a:pt x="20" y="212"/>
                  </a:cubicBezTo>
                  <a:cubicBezTo>
                    <a:pt x="20" y="213"/>
                    <a:pt x="20" y="213"/>
                    <a:pt x="20" y="213"/>
                  </a:cubicBezTo>
                  <a:cubicBezTo>
                    <a:pt x="20" y="213"/>
                    <a:pt x="20" y="213"/>
                    <a:pt x="20" y="213"/>
                  </a:cubicBezTo>
                  <a:cubicBezTo>
                    <a:pt x="20" y="213"/>
                    <a:pt x="20" y="213"/>
                    <a:pt x="20" y="213"/>
                  </a:cubicBezTo>
                  <a:cubicBezTo>
                    <a:pt x="20" y="213"/>
                    <a:pt x="20" y="214"/>
                    <a:pt x="20" y="214"/>
                  </a:cubicBezTo>
                  <a:cubicBezTo>
                    <a:pt x="20" y="214"/>
                    <a:pt x="20" y="214"/>
                    <a:pt x="20" y="214"/>
                  </a:cubicBezTo>
                  <a:cubicBezTo>
                    <a:pt x="20" y="214"/>
                    <a:pt x="20" y="214"/>
                    <a:pt x="20" y="214"/>
                  </a:cubicBezTo>
                  <a:cubicBezTo>
                    <a:pt x="20" y="214"/>
                    <a:pt x="20" y="214"/>
                    <a:pt x="20" y="214"/>
                  </a:cubicBezTo>
                  <a:cubicBezTo>
                    <a:pt x="20" y="214"/>
                    <a:pt x="20" y="215"/>
                    <a:pt x="19" y="215"/>
                  </a:cubicBezTo>
                  <a:cubicBezTo>
                    <a:pt x="19" y="215"/>
                    <a:pt x="19" y="215"/>
                    <a:pt x="19" y="215"/>
                  </a:cubicBezTo>
                  <a:cubicBezTo>
                    <a:pt x="19" y="215"/>
                    <a:pt x="19" y="215"/>
                    <a:pt x="19" y="215"/>
                  </a:cubicBezTo>
                  <a:cubicBezTo>
                    <a:pt x="19" y="215"/>
                    <a:pt x="19" y="216"/>
                    <a:pt x="19" y="216"/>
                  </a:cubicBezTo>
                  <a:cubicBezTo>
                    <a:pt x="19" y="216"/>
                    <a:pt x="19" y="216"/>
                    <a:pt x="19" y="216"/>
                  </a:cubicBezTo>
                  <a:cubicBezTo>
                    <a:pt x="19" y="216"/>
                    <a:pt x="19" y="216"/>
                    <a:pt x="19" y="216"/>
                  </a:cubicBezTo>
                  <a:cubicBezTo>
                    <a:pt x="19" y="216"/>
                    <a:pt x="19" y="217"/>
                    <a:pt x="19" y="217"/>
                  </a:cubicBezTo>
                  <a:cubicBezTo>
                    <a:pt x="19" y="217"/>
                    <a:pt x="20" y="217"/>
                    <a:pt x="20" y="217"/>
                  </a:cubicBezTo>
                  <a:cubicBezTo>
                    <a:pt x="20" y="217"/>
                    <a:pt x="20" y="217"/>
                    <a:pt x="20" y="217"/>
                  </a:cubicBezTo>
                  <a:cubicBezTo>
                    <a:pt x="20" y="218"/>
                    <a:pt x="20" y="218"/>
                    <a:pt x="20" y="218"/>
                  </a:cubicBezTo>
                  <a:cubicBezTo>
                    <a:pt x="20" y="218"/>
                    <a:pt x="20" y="218"/>
                    <a:pt x="20" y="218"/>
                  </a:cubicBezTo>
                  <a:cubicBezTo>
                    <a:pt x="20" y="218"/>
                    <a:pt x="20" y="218"/>
                    <a:pt x="20" y="218"/>
                  </a:cubicBezTo>
                  <a:cubicBezTo>
                    <a:pt x="20" y="218"/>
                    <a:pt x="20" y="218"/>
                    <a:pt x="19" y="218"/>
                  </a:cubicBezTo>
                  <a:cubicBezTo>
                    <a:pt x="19" y="219"/>
                    <a:pt x="19" y="219"/>
                    <a:pt x="19" y="219"/>
                  </a:cubicBezTo>
                  <a:cubicBezTo>
                    <a:pt x="19" y="219"/>
                    <a:pt x="19" y="219"/>
                    <a:pt x="19" y="219"/>
                  </a:cubicBezTo>
                  <a:cubicBezTo>
                    <a:pt x="19" y="219"/>
                    <a:pt x="19" y="219"/>
                    <a:pt x="19" y="219"/>
                  </a:cubicBezTo>
                  <a:cubicBezTo>
                    <a:pt x="20" y="219"/>
                    <a:pt x="20" y="219"/>
                    <a:pt x="20" y="219"/>
                  </a:cubicBezTo>
                  <a:cubicBezTo>
                    <a:pt x="20" y="219"/>
                    <a:pt x="20" y="219"/>
                    <a:pt x="20" y="219"/>
                  </a:cubicBezTo>
                  <a:cubicBezTo>
                    <a:pt x="21" y="219"/>
                    <a:pt x="21" y="219"/>
                    <a:pt x="20" y="219"/>
                  </a:cubicBezTo>
                  <a:cubicBezTo>
                    <a:pt x="20" y="219"/>
                    <a:pt x="20" y="219"/>
                    <a:pt x="20" y="219"/>
                  </a:cubicBezTo>
                  <a:cubicBezTo>
                    <a:pt x="20" y="219"/>
                    <a:pt x="20" y="219"/>
                    <a:pt x="20" y="219"/>
                  </a:cubicBezTo>
                  <a:cubicBezTo>
                    <a:pt x="20" y="219"/>
                    <a:pt x="20" y="220"/>
                    <a:pt x="20" y="220"/>
                  </a:cubicBezTo>
                  <a:cubicBezTo>
                    <a:pt x="20" y="220"/>
                    <a:pt x="19" y="220"/>
                    <a:pt x="19" y="220"/>
                  </a:cubicBezTo>
                  <a:cubicBezTo>
                    <a:pt x="19" y="220"/>
                    <a:pt x="19" y="220"/>
                    <a:pt x="19" y="220"/>
                  </a:cubicBezTo>
                  <a:cubicBezTo>
                    <a:pt x="19" y="220"/>
                    <a:pt x="19" y="221"/>
                    <a:pt x="19" y="221"/>
                  </a:cubicBezTo>
                  <a:cubicBezTo>
                    <a:pt x="19" y="221"/>
                    <a:pt x="19" y="221"/>
                    <a:pt x="19" y="221"/>
                  </a:cubicBezTo>
                  <a:cubicBezTo>
                    <a:pt x="19" y="221"/>
                    <a:pt x="19" y="221"/>
                    <a:pt x="19" y="221"/>
                  </a:cubicBezTo>
                  <a:cubicBezTo>
                    <a:pt x="19" y="221"/>
                    <a:pt x="19" y="221"/>
                    <a:pt x="19" y="221"/>
                  </a:cubicBezTo>
                  <a:cubicBezTo>
                    <a:pt x="19" y="221"/>
                    <a:pt x="19" y="221"/>
                    <a:pt x="19" y="221"/>
                  </a:cubicBezTo>
                  <a:cubicBezTo>
                    <a:pt x="19" y="221"/>
                    <a:pt x="19" y="220"/>
                    <a:pt x="19" y="220"/>
                  </a:cubicBezTo>
                  <a:cubicBezTo>
                    <a:pt x="19" y="220"/>
                    <a:pt x="18" y="220"/>
                    <a:pt x="18" y="220"/>
                  </a:cubicBezTo>
                  <a:cubicBezTo>
                    <a:pt x="18" y="220"/>
                    <a:pt x="18" y="220"/>
                    <a:pt x="18" y="220"/>
                  </a:cubicBezTo>
                  <a:cubicBezTo>
                    <a:pt x="18" y="221"/>
                    <a:pt x="18" y="221"/>
                    <a:pt x="18" y="221"/>
                  </a:cubicBezTo>
                  <a:cubicBezTo>
                    <a:pt x="18" y="221"/>
                    <a:pt x="18" y="221"/>
                    <a:pt x="18" y="221"/>
                  </a:cubicBezTo>
                  <a:cubicBezTo>
                    <a:pt x="18" y="221"/>
                    <a:pt x="18" y="221"/>
                    <a:pt x="18" y="221"/>
                  </a:cubicBezTo>
                  <a:cubicBezTo>
                    <a:pt x="18" y="221"/>
                    <a:pt x="18" y="221"/>
                    <a:pt x="18" y="221"/>
                  </a:cubicBezTo>
                  <a:cubicBezTo>
                    <a:pt x="18" y="221"/>
                    <a:pt x="18" y="221"/>
                    <a:pt x="18" y="221"/>
                  </a:cubicBezTo>
                  <a:cubicBezTo>
                    <a:pt x="18" y="222"/>
                    <a:pt x="18" y="222"/>
                    <a:pt x="18" y="222"/>
                  </a:cubicBezTo>
                  <a:cubicBezTo>
                    <a:pt x="18" y="222"/>
                    <a:pt x="18" y="222"/>
                    <a:pt x="18" y="222"/>
                  </a:cubicBezTo>
                  <a:cubicBezTo>
                    <a:pt x="18" y="222"/>
                    <a:pt x="18" y="222"/>
                    <a:pt x="18" y="222"/>
                  </a:cubicBezTo>
                  <a:cubicBezTo>
                    <a:pt x="18" y="222"/>
                    <a:pt x="18" y="222"/>
                    <a:pt x="18" y="222"/>
                  </a:cubicBezTo>
                  <a:cubicBezTo>
                    <a:pt x="18" y="222"/>
                    <a:pt x="18" y="222"/>
                    <a:pt x="18" y="222"/>
                  </a:cubicBezTo>
                  <a:cubicBezTo>
                    <a:pt x="18" y="223"/>
                    <a:pt x="18" y="223"/>
                    <a:pt x="18" y="223"/>
                  </a:cubicBezTo>
                  <a:cubicBezTo>
                    <a:pt x="18" y="223"/>
                    <a:pt x="18" y="223"/>
                    <a:pt x="18" y="223"/>
                  </a:cubicBezTo>
                  <a:cubicBezTo>
                    <a:pt x="18" y="223"/>
                    <a:pt x="18" y="223"/>
                    <a:pt x="18" y="223"/>
                  </a:cubicBezTo>
                  <a:cubicBezTo>
                    <a:pt x="17" y="223"/>
                    <a:pt x="18" y="223"/>
                    <a:pt x="18" y="223"/>
                  </a:cubicBezTo>
                  <a:cubicBezTo>
                    <a:pt x="18" y="223"/>
                    <a:pt x="18" y="223"/>
                    <a:pt x="18" y="223"/>
                  </a:cubicBezTo>
                  <a:cubicBezTo>
                    <a:pt x="18" y="223"/>
                    <a:pt x="18" y="223"/>
                    <a:pt x="18" y="223"/>
                  </a:cubicBezTo>
                  <a:cubicBezTo>
                    <a:pt x="18" y="223"/>
                    <a:pt x="18" y="223"/>
                    <a:pt x="18" y="223"/>
                  </a:cubicBezTo>
                  <a:cubicBezTo>
                    <a:pt x="18" y="224"/>
                    <a:pt x="18" y="224"/>
                    <a:pt x="18" y="224"/>
                  </a:cubicBezTo>
                  <a:cubicBezTo>
                    <a:pt x="18" y="224"/>
                    <a:pt x="18" y="224"/>
                    <a:pt x="18" y="224"/>
                  </a:cubicBezTo>
                  <a:cubicBezTo>
                    <a:pt x="18" y="224"/>
                    <a:pt x="19" y="224"/>
                    <a:pt x="19" y="224"/>
                  </a:cubicBezTo>
                  <a:cubicBezTo>
                    <a:pt x="19" y="224"/>
                    <a:pt x="19" y="224"/>
                    <a:pt x="19" y="224"/>
                  </a:cubicBezTo>
                  <a:cubicBezTo>
                    <a:pt x="19" y="224"/>
                    <a:pt x="19" y="224"/>
                    <a:pt x="19" y="224"/>
                  </a:cubicBezTo>
                  <a:cubicBezTo>
                    <a:pt x="19" y="224"/>
                    <a:pt x="19" y="224"/>
                    <a:pt x="20" y="224"/>
                  </a:cubicBezTo>
                  <a:cubicBezTo>
                    <a:pt x="20" y="224"/>
                    <a:pt x="20" y="224"/>
                    <a:pt x="20" y="224"/>
                  </a:cubicBezTo>
                  <a:cubicBezTo>
                    <a:pt x="20" y="224"/>
                    <a:pt x="20" y="224"/>
                    <a:pt x="20" y="224"/>
                  </a:cubicBezTo>
                  <a:cubicBezTo>
                    <a:pt x="20" y="225"/>
                    <a:pt x="20" y="225"/>
                    <a:pt x="20" y="225"/>
                  </a:cubicBezTo>
                  <a:cubicBezTo>
                    <a:pt x="20" y="225"/>
                    <a:pt x="20" y="225"/>
                    <a:pt x="20" y="225"/>
                  </a:cubicBezTo>
                  <a:cubicBezTo>
                    <a:pt x="20" y="225"/>
                    <a:pt x="20" y="225"/>
                    <a:pt x="21" y="225"/>
                  </a:cubicBezTo>
                  <a:cubicBezTo>
                    <a:pt x="21" y="226"/>
                    <a:pt x="21" y="226"/>
                    <a:pt x="22" y="226"/>
                  </a:cubicBezTo>
                  <a:cubicBezTo>
                    <a:pt x="22" y="226"/>
                    <a:pt x="22" y="226"/>
                    <a:pt x="22" y="226"/>
                  </a:cubicBezTo>
                  <a:cubicBezTo>
                    <a:pt x="22" y="226"/>
                    <a:pt x="22" y="226"/>
                    <a:pt x="22" y="226"/>
                  </a:cubicBezTo>
                  <a:cubicBezTo>
                    <a:pt x="22" y="226"/>
                    <a:pt x="22" y="225"/>
                    <a:pt x="22" y="225"/>
                  </a:cubicBezTo>
                  <a:cubicBezTo>
                    <a:pt x="22" y="225"/>
                    <a:pt x="22" y="226"/>
                    <a:pt x="22" y="226"/>
                  </a:cubicBezTo>
                  <a:cubicBezTo>
                    <a:pt x="23" y="226"/>
                    <a:pt x="23" y="226"/>
                    <a:pt x="23" y="226"/>
                  </a:cubicBezTo>
                  <a:cubicBezTo>
                    <a:pt x="23" y="226"/>
                    <a:pt x="22" y="227"/>
                    <a:pt x="22" y="227"/>
                  </a:cubicBezTo>
                  <a:cubicBezTo>
                    <a:pt x="22" y="227"/>
                    <a:pt x="22" y="227"/>
                    <a:pt x="22" y="227"/>
                  </a:cubicBezTo>
                  <a:cubicBezTo>
                    <a:pt x="22" y="227"/>
                    <a:pt x="22" y="227"/>
                    <a:pt x="22" y="227"/>
                  </a:cubicBezTo>
                  <a:cubicBezTo>
                    <a:pt x="22" y="227"/>
                    <a:pt x="22" y="228"/>
                    <a:pt x="22" y="228"/>
                  </a:cubicBezTo>
                  <a:cubicBezTo>
                    <a:pt x="22" y="228"/>
                    <a:pt x="22" y="228"/>
                    <a:pt x="22" y="229"/>
                  </a:cubicBezTo>
                  <a:cubicBezTo>
                    <a:pt x="21" y="229"/>
                    <a:pt x="21" y="229"/>
                    <a:pt x="21" y="229"/>
                  </a:cubicBezTo>
                  <a:cubicBezTo>
                    <a:pt x="21" y="229"/>
                    <a:pt x="21" y="229"/>
                    <a:pt x="21" y="229"/>
                  </a:cubicBezTo>
                  <a:cubicBezTo>
                    <a:pt x="20" y="230"/>
                    <a:pt x="20" y="230"/>
                    <a:pt x="20" y="230"/>
                  </a:cubicBezTo>
                  <a:cubicBezTo>
                    <a:pt x="20" y="230"/>
                    <a:pt x="19" y="230"/>
                    <a:pt x="19" y="231"/>
                  </a:cubicBezTo>
                  <a:cubicBezTo>
                    <a:pt x="19" y="231"/>
                    <a:pt x="19" y="231"/>
                    <a:pt x="19" y="231"/>
                  </a:cubicBezTo>
                  <a:cubicBezTo>
                    <a:pt x="19" y="231"/>
                    <a:pt x="19" y="231"/>
                    <a:pt x="19" y="231"/>
                  </a:cubicBezTo>
                  <a:cubicBezTo>
                    <a:pt x="19" y="231"/>
                    <a:pt x="19" y="231"/>
                    <a:pt x="18" y="231"/>
                  </a:cubicBezTo>
                  <a:cubicBezTo>
                    <a:pt x="18" y="231"/>
                    <a:pt x="18" y="231"/>
                    <a:pt x="17" y="231"/>
                  </a:cubicBezTo>
                  <a:cubicBezTo>
                    <a:pt x="17" y="231"/>
                    <a:pt x="17" y="231"/>
                    <a:pt x="17" y="231"/>
                  </a:cubicBezTo>
                  <a:cubicBezTo>
                    <a:pt x="17" y="231"/>
                    <a:pt x="17" y="231"/>
                    <a:pt x="17" y="231"/>
                  </a:cubicBezTo>
                  <a:cubicBezTo>
                    <a:pt x="17" y="231"/>
                    <a:pt x="17" y="231"/>
                    <a:pt x="17" y="232"/>
                  </a:cubicBezTo>
                  <a:cubicBezTo>
                    <a:pt x="17" y="232"/>
                    <a:pt x="17" y="232"/>
                    <a:pt x="17" y="232"/>
                  </a:cubicBezTo>
                  <a:cubicBezTo>
                    <a:pt x="17" y="232"/>
                    <a:pt x="17" y="232"/>
                    <a:pt x="17" y="232"/>
                  </a:cubicBezTo>
                  <a:cubicBezTo>
                    <a:pt x="17" y="232"/>
                    <a:pt x="17" y="232"/>
                    <a:pt x="17" y="232"/>
                  </a:cubicBezTo>
                  <a:cubicBezTo>
                    <a:pt x="17" y="232"/>
                    <a:pt x="17" y="232"/>
                    <a:pt x="17" y="232"/>
                  </a:cubicBezTo>
                  <a:cubicBezTo>
                    <a:pt x="17" y="232"/>
                    <a:pt x="17" y="233"/>
                    <a:pt x="17" y="233"/>
                  </a:cubicBezTo>
                  <a:cubicBezTo>
                    <a:pt x="17" y="233"/>
                    <a:pt x="17" y="233"/>
                    <a:pt x="17" y="233"/>
                  </a:cubicBezTo>
                  <a:cubicBezTo>
                    <a:pt x="17" y="233"/>
                    <a:pt x="17" y="233"/>
                    <a:pt x="17" y="233"/>
                  </a:cubicBezTo>
                  <a:cubicBezTo>
                    <a:pt x="17" y="233"/>
                    <a:pt x="17" y="232"/>
                    <a:pt x="17" y="232"/>
                  </a:cubicBezTo>
                  <a:cubicBezTo>
                    <a:pt x="17" y="232"/>
                    <a:pt x="17" y="232"/>
                    <a:pt x="17" y="232"/>
                  </a:cubicBezTo>
                  <a:cubicBezTo>
                    <a:pt x="17" y="232"/>
                    <a:pt x="17" y="232"/>
                    <a:pt x="17" y="232"/>
                  </a:cubicBezTo>
                  <a:cubicBezTo>
                    <a:pt x="17" y="232"/>
                    <a:pt x="17" y="233"/>
                    <a:pt x="17" y="233"/>
                  </a:cubicBezTo>
                  <a:cubicBezTo>
                    <a:pt x="17" y="233"/>
                    <a:pt x="17" y="233"/>
                    <a:pt x="17" y="233"/>
                  </a:cubicBezTo>
                  <a:cubicBezTo>
                    <a:pt x="17" y="233"/>
                    <a:pt x="17" y="233"/>
                    <a:pt x="17" y="234"/>
                  </a:cubicBezTo>
                  <a:cubicBezTo>
                    <a:pt x="17" y="234"/>
                    <a:pt x="17" y="234"/>
                    <a:pt x="17" y="234"/>
                  </a:cubicBezTo>
                  <a:cubicBezTo>
                    <a:pt x="17" y="234"/>
                    <a:pt x="17" y="234"/>
                    <a:pt x="17" y="234"/>
                  </a:cubicBezTo>
                  <a:cubicBezTo>
                    <a:pt x="17" y="234"/>
                    <a:pt x="17" y="234"/>
                    <a:pt x="17" y="234"/>
                  </a:cubicBezTo>
                  <a:cubicBezTo>
                    <a:pt x="17" y="234"/>
                    <a:pt x="17" y="234"/>
                    <a:pt x="17" y="234"/>
                  </a:cubicBezTo>
                  <a:cubicBezTo>
                    <a:pt x="18" y="234"/>
                    <a:pt x="18" y="234"/>
                    <a:pt x="18" y="234"/>
                  </a:cubicBezTo>
                  <a:cubicBezTo>
                    <a:pt x="19" y="234"/>
                    <a:pt x="19" y="234"/>
                    <a:pt x="19" y="235"/>
                  </a:cubicBezTo>
                  <a:cubicBezTo>
                    <a:pt x="19" y="235"/>
                    <a:pt x="20" y="235"/>
                    <a:pt x="20" y="235"/>
                  </a:cubicBezTo>
                  <a:cubicBezTo>
                    <a:pt x="20" y="235"/>
                    <a:pt x="20" y="235"/>
                    <a:pt x="20" y="235"/>
                  </a:cubicBezTo>
                  <a:cubicBezTo>
                    <a:pt x="20" y="235"/>
                    <a:pt x="20" y="235"/>
                    <a:pt x="20" y="235"/>
                  </a:cubicBezTo>
                  <a:cubicBezTo>
                    <a:pt x="21" y="235"/>
                    <a:pt x="21" y="235"/>
                    <a:pt x="21" y="235"/>
                  </a:cubicBezTo>
                  <a:cubicBezTo>
                    <a:pt x="21" y="235"/>
                    <a:pt x="21" y="235"/>
                    <a:pt x="21" y="235"/>
                  </a:cubicBezTo>
                  <a:cubicBezTo>
                    <a:pt x="21" y="235"/>
                    <a:pt x="21" y="235"/>
                    <a:pt x="21" y="235"/>
                  </a:cubicBezTo>
                  <a:cubicBezTo>
                    <a:pt x="21" y="236"/>
                    <a:pt x="21" y="236"/>
                    <a:pt x="20" y="236"/>
                  </a:cubicBezTo>
                  <a:cubicBezTo>
                    <a:pt x="20" y="236"/>
                    <a:pt x="20" y="236"/>
                    <a:pt x="20" y="236"/>
                  </a:cubicBezTo>
                  <a:cubicBezTo>
                    <a:pt x="20" y="236"/>
                    <a:pt x="20" y="236"/>
                    <a:pt x="20" y="236"/>
                  </a:cubicBezTo>
                  <a:cubicBezTo>
                    <a:pt x="19" y="236"/>
                    <a:pt x="19" y="235"/>
                    <a:pt x="19" y="235"/>
                  </a:cubicBezTo>
                  <a:cubicBezTo>
                    <a:pt x="19" y="235"/>
                    <a:pt x="18" y="235"/>
                    <a:pt x="18" y="235"/>
                  </a:cubicBezTo>
                  <a:cubicBezTo>
                    <a:pt x="18" y="234"/>
                    <a:pt x="18" y="234"/>
                    <a:pt x="18" y="234"/>
                  </a:cubicBezTo>
                  <a:cubicBezTo>
                    <a:pt x="18" y="234"/>
                    <a:pt x="17" y="234"/>
                    <a:pt x="17" y="235"/>
                  </a:cubicBezTo>
                  <a:cubicBezTo>
                    <a:pt x="17" y="235"/>
                    <a:pt x="17" y="235"/>
                    <a:pt x="17" y="235"/>
                  </a:cubicBezTo>
                  <a:cubicBezTo>
                    <a:pt x="17" y="235"/>
                    <a:pt x="17" y="235"/>
                    <a:pt x="17" y="235"/>
                  </a:cubicBezTo>
                  <a:cubicBezTo>
                    <a:pt x="17" y="236"/>
                    <a:pt x="17" y="236"/>
                    <a:pt x="17" y="236"/>
                  </a:cubicBezTo>
                  <a:cubicBezTo>
                    <a:pt x="16" y="236"/>
                    <a:pt x="16" y="236"/>
                    <a:pt x="16" y="236"/>
                  </a:cubicBezTo>
                  <a:cubicBezTo>
                    <a:pt x="16" y="236"/>
                    <a:pt x="16" y="236"/>
                    <a:pt x="16" y="236"/>
                  </a:cubicBezTo>
                  <a:cubicBezTo>
                    <a:pt x="16" y="236"/>
                    <a:pt x="16" y="236"/>
                    <a:pt x="16" y="237"/>
                  </a:cubicBezTo>
                  <a:cubicBezTo>
                    <a:pt x="16" y="237"/>
                    <a:pt x="16" y="237"/>
                    <a:pt x="16" y="238"/>
                  </a:cubicBezTo>
                  <a:cubicBezTo>
                    <a:pt x="16" y="238"/>
                    <a:pt x="16" y="238"/>
                    <a:pt x="16" y="238"/>
                  </a:cubicBezTo>
                  <a:cubicBezTo>
                    <a:pt x="16" y="238"/>
                    <a:pt x="16" y="238"/>
                    <a:pt x="16" y="238"/>
                  </a:cubicBezTo>
                  <a:cubicBezTo>
                    <a:pt x="16" y="238"/>
                    <a:pt x="16" y="238"/>
                    <a:pt x="16" y="238"/>
                  </a:cubicBezTo>
                  <a:cubicBezTo>
                    <a:pt x="16" y="239"/>
                    <a:pt x="16" y="239"/>
                    <a:pt x="16" y="239"/>
                  </a:cubicBezTo>
                  <a:cubicBezTo>
                    <a:pt x="16" y="239"/>
                    <a:pt x="16" y="239"/>
                    <a:pt x="16" y="239"/>
                  </a:cubicBezTo>
                  <a:cubicBezTo>
                    <a:pt x="16" y="238"/>
                    <a:pt x="17" y="238"/>
                    <a:pt x="17" y="238"/>
                  </a:cubicBezTo>
                  <a:cubicBezTo>
                    <a:pt x="17" y="238"/>
                    <a:pt x="17" y="237"/>
                    <a:pt x="17" y="238"/>
                  </a:cubicBezTo>
                  <a:cubicBezTo>
                    <a:pt x="17" y="238"/>
                    <a:pt x="17" y="238"/>
                    <a:pt x="17" y="238"/>
                  </a:cubicBezTo>
                  <a:cubicBezTo>
                    <a:pt x="18" y="238"/>
                    <a:pt x="18" y="238"/>
                    <a:pt x="18" y="238"/>
                  </a:cubicBezTo>
                  <a:cubicBezTo>
                    <a:pt x="18" y="238"/>
                    <a:pt x="17" y="238"/>
                    <a:pt x="17" y="238"/>
                  </a:cubicBezTo>
                  <a:cubicBezTo>
                    <a:pt x="17" y="238"/>
                    <a:pt x="17" y="238"/>
                    <a:pt x="17" y="238"/>
                  </a:cubicBezTo>
                  <a:cubicBezTo>
                    <a:pt x="17" y="238"/>
                    <a:pt x="17" y="238"/>
                    <a:pt x="17" y="238"/>
                  </a:cubicBezTo>
                  <a:cubicBezTo>
                    <a:pt x="16" y="239"/>
                    <a:pt x="16" y="239"/>
                    <a:pt x="16" y="239"/>
                  </a:cubicBezTo>
                  <a:cubicBezTo>
                    <a:pt x="16" y="240"/>
                    <a:pt x="16" y="240"/>
                    <a:pt x="16" y="240"/>
                  </a:cubicBezTo>
                  <a:cubicBezTo>
                    <a:pt x="16" y="240"/>
                    <a:pt x="16" y="240"/>
                    <a:pt x="16" y="240"/>
                  </a:cubicBezTo>
                  <a:cubicBezTo>
                    <a:pt x="16" y="240"/>
                    <a:pt x="16" y="240"/>
                    <a:pt x="16" y="240"/>
                  </a:cubicBezTo>
                  <a:cubicBezTo>
                    <a:pt x="16" y="240"/>
                    <a:pt x="16" y="240"/>
                    <a:pt x="16" y="240"/>
                  </a:cubicBezTo>
                  <a:cubicBezTo>
                    <a:pt x="16" y="240"/>
                    <a:pt x="15" y="240"/>
                    <a:pt x="15" y="241"/>
                  </a:cubicBezTo>
                  <a:cubicBezTo>
                    <a:pt x="15" y="241"/>
                    <a:pt x="15" y="242"/>
                    <a:pt x="15" y="243"/>
                  </a:cubicBezTo>
                  <a:cubicBezTo>
                    <a:pt x="15" y="243"/>
                    <a:pt x="15" y="243"/>
                    <a:pt x="15" y="244"/>
                  </a:cubicBezTo>
                  <a:cubicBezTo>
                    <a:pt x="15" y="244"/>
                    <a:pt x="15" y="244"/>
                    <a:pt x="15" y="244"/>
                  </a:cubicBezTo>
                  <a:cubicBezTo>
                    <a:pt x="15" y="244"/>
                    <a:pt x="15" y="244"/>
                    <a:pt x="15" y="244"/>
                  </a:cubicBezTo>
                  <a:cubicBezTo>
                    <a:pt x="15" y="244"/>
                    <a:pt x="15" y="244"/>
                    <a:pt x="15" y="244"/>
                  </a:cubicBezTo>
                  <a:cubicBezTo>
                    <a:pt x="15" y="243"/>
                    <a:pt x="15" y="243"/>
                    <a:pt x="16" y="243"/>
                  </a:cubicBezTo>
                  <a:cubicBezTo>
                    <a:pt x="16" y="243"/>
                    <a:pt x="16" y="242"/>
                    <a:pt x="16" y="242"/>
                  </a:cubicBezTo>
                  <a:cubicBezTo>
                    <a:pt x="16" y="242"/>
                    <a:pt x="16" y="242"/>
                    <a:pt x="17" y="242"/>
                  </a:cubicBezTo>
                  <a:cubicBezTo>
                    <a:pt x="17" y="242"/>
                    <a:pt x="17" y="242"/>
                    <a:pt x="17" y="242"/>
                  </a:cubicBezTo>
                  <a:cubicBezTo>
                    <a:pt x="17" y="242"/>
                    <a:pt x="17" y="242"/>
                    <a:pt x="17" y="242"/>
                  </a:cubicBezTo>
                  <a:cubicBezTo>
                    <a:pt x="17" y="242"/>
                    <a:pt x="17" y="243"/>
                    <a:pt x="16" y="243"/>
                  </a:cubicBezTo>
                  <a:cubicBezTo>
                    <a:pt x="16" y="243"/>
                    <a:pt x="16" y="243"/>
                    <a:pt x="16" y="244"/>
                  </a:cubicBezTo>
                  <a:cubicBezTo>
                    <a:pt x="16" y="244"/>
                    <a:pt x="16" y="244"/>
                    <a:pt x="15" y="244"/>
                  </a:cubicBezTo>
                  <a:cubicBezTo>
                    <a:pt x="15" y="245"/>
                    <a:pt x="15" y="245"/>
                    <a:pt x="15" y="245"/>
                  </a:cubicBezTo>
                  <a:cubicBezTo>
                    <a:pt x="15" y="245"/>
                    <a:pt x="14" y="246"/>
                    <a:pt x="14" y="246"/>
                  </a:cubicBezTo>
                  <a:cubicBezTo>
                    <a:pt x="14" y="246"/>
                    <a:pt x="14" y="247"/>
                    <a:pt x="14" y="247"/>
                  </a:cubicBezTo>
                  <a:cubicBezTo>
                    <a:pt x="14" y="247"/>
                    <a:pt x="14" y="247"/>
                    <a:pt x="13" y="247"/>
                  </a:cubicBezTo>
                  <a:cubicBezTo>
                    <a:pt x="13" y="247"/>
                    <a:pt x="13" y="247"/>
                    <a:pt x="13" y="247"/>
                  </a:cubicBezTo>
                  <a:cubicBezTo>
                    <a:pt x="13" y="246"/>
                    <a:pt x="13" y="246"/>
                    <a:pt x="14" y="246"/>
                  </a:cubicBezTo>
                  <a:cubicBezTo>
                    <a:pt x="14" y="246"/>
                    <a:pt x="14" y="245"/>
                    <a:pt x="14" y="245"/>
                  </a:cubicBezTo>
                  <a:cubicBezTo>
                    <a:pt x="14" y="245"/>
                    <a:pt x="14" y="245"/>
                    <a:pt x="14" y="244"/>
                  </a:cubicBezTo>
                  <a:cubicBezTo>
                    <a:pt x="14" y="244"/>
                    <a:pt x="14" y="244"/>
                    <a:pt x="14" y="244"/>
                  </a:cubicBezTo>
                  <a:cubicBezTo>
                    <a:pt x="14" y="244"/>
                    <a:pt x="14" y="244"/>
                    <a:pt x="14" y="244"/>
                  </a:cubicBezTo>
                  <a:cubicBezTo>
                    <a:pt x="14" y="244"/>
                    <a:pt x="14" y="243"/>
                    <a:pt x="14" y="243"/>
                  </a:cubicBezTo>
                  <a:cubicBezTo>
                    <a:pt x="14" y="243"/>
                    <a:pt x="13" y="243"/>
                    <a:pt x="13" y="243"/>
                  </a:cubicBezTo>
                  <a:cubicBezTo>
                    <a:pt x="13" y="242"/>
                    <a:pt x="13" y="242"/>
                    <a:pt x="13" y="242"/>
                  </a:cubicBezTo>
                  <a:cubicBezTo>
                    <a:pt x="13" y="242"/>
                    <a:pt x="13" y="242"/>
                    <a:pt x="13" y="242"/>
                  </a:cubicBezTo>
                  <a:cubicBezTo>
                    <a:pt x="13" y="242"/>
                    <a:pt x="13" y="242"/>
                    <a:pt x="13" y="242"/>
                  </a:cubicBezTo>
                  <a:cubicBezTo>
                    <a:pt x="13" y="242"/>
                    <a:pt x="13" y="243"/>
                    <a:pt x="13" y="243"/>
                  </a:cubicBezTo>
                  <a:cubicBezTo>
                    <a:pt x="13" y="243"/>
                    <a:pt x="13" y="243"/>
                    <a:pt x="13" y="243"/>
                  </a:cubicBezTo>
                  <a:cubicBezTo>
                    <a:pt x="13" y="243"/>
                    <a:pt x="12" y="243"/>
                    <a:pt x="12" y="243"/>
                  </a:cubicBezTo>
                  <a:cubicBezTo>
                    <a:pt x="12" y="243"/>
                    <a:pt x="12" y="243"/>
                    <a:pt x="12" y="243"/>
                  </a:cubicBezTo>
                  <a:cubicBezTo>
                    <a:pt x="12" y="243"/>
                    <a:pt x="12" y="243"/>
                    <a:pt x="12" y="243"/>
                  </a:cubicBezTo>
                  <a:cubicBezTo>
                    <a:pt x="12" y="243"/>
                    <a:pt x="12" y="243"/>
                    <a:pt x="12" y="243"/>
                  </a:cubicBezTo>
                  <a:cubicBezTo>
                    <a:pt x="13" y="243"/>
                    <a:pt x="13" y="243"/>
                    <a:pt x="13" y="242"/>
                  </a:cubicBezTo>
                  <a:cubicBezTo>
                    <a:pt x="13" y="242"/>
                    <a:pt x="13" y="242"/>
                    <a:pt x="13" y="242"/>
                  </a:cubicBezTo>
                  <a:cubicBezTo>
                    <a:pt x="13" y="242"/>
                    <a:pt x="13" y="242"/>
                    <a:pt x="13" y="242"/>
                  </a:cubicBezTo>
                  <a:cubicBezTo>
                    <a:pt x="13" y="241"/>
                    <a:pt x="12" y="242"/>
                    <a:pt x="12" y="242"/>
                  </a:cubicBezTo>
                  <a:cubicBezTo>
                    <a:pt x="12" y="242"/>
                    <a:pt x="12" y="242"/>
                    <a:pt x="12" y="242"/>
                  </a:cubicBezTo>
                  <a:cubicBezTo>
                    <a:pt x="12" y="242"/>
                    <a:pt x="12" y="242"/>
                    <a:pt x="12" y="242"/>
                  </a:cubicBezTo>
                  <a:cubicBezTo>
                    <a:pt x="12" y="242"/>
                    <a:pt x="12" y="242"/>
                    <a:pt x="12" y="241"/>
                  </a:cubicBezTo>
                  <a:cubicBezTo>
                    <a:pt x="12" y="241"/>
                    <a:pt x="12" y="241"/>
                    <a:pt x="12" y="241"/>
                  </a:cubicBezTo>
                  <a:cubicBezTo>
                    <a:pt x="12" y="241"/>
                    <a:pt x="13" y="240"/>
                    <a:pt x="13" y="240"/>
                  </a:cubicBezTo>
                  <a:cubicBezTo>
                    <a:pt x="13" y="240"/>
                    <a:pt x="13" y="240"/>
                    <a:pt x="13" y="240"/>
                  </a:cubicBezTo>
                  <a:cubicBezTo>
                    <a:pt x="13" y="239"/>
                    <a:pt x="13" y="239"/>
                    <a:pt x="13" y="240"/>
                  </a:cubicBezTo>
                  <a:cubicBezTo>
                    <a:pt x="13" y="240"/>
                    <a:pt x="13" y="240"/>
                    <a:pt x="13" y="240"/>
                  </a:cubicBezTo>
                  <a:cubicBezTo>
                    <a:pt x="13" y="240"/>
                    <a:pt x="14" y="240"/>
                    <a:pt x="14" y="239"/>
                  </a:cubicBezTo>
                  <a:cubicBezTo>
                    <a:pt x="14" y="239"/>
                    <a:pt x="14" y="239"/>
                    <a:pt x="14" y="239"/>
                  </a:cubicBezTo>
                  <a:cubicBezTo>
                    <a:pt x="14" y="239"/>
                    <a:pt x="14" y="239"/>
                    <a:pt x="14" y="239"/>
                  </a:cubicBezTo>
                  <a:cubicBezTo>
                    <a:pt x="14" y="239"/>
                    <a:pt x="14" y="239"/>
                    <a:pt x="14" y="239"/>
                  </a:cubicBezTo>
                  <a:cubicBezTo>
                    <a:pt x="13" y="239"/>
                    <a:pt x="13" y="239"/>
                    <a:pt x="13" y="239"/>
                  </a:cubicBezTo>
                  <a:cubicBezTo>
                    <a:pt x="13" y="239"/>
                    <a:pt x="13" y="239"/>
                    <a:pt x="13" y="239"/>
                  </a:cubicBezTo>
                  <a:cubicBezTo>
                    <a:pt x="13" y="239"/>
                    <a:pt x="12" y="239"/>
                    <a:pt x="12" y="239"/>
                  </a:cubicBezTo>
                  <a:cubicBezTo>
                    <a:pt x="12" y="239"/>
                    <a:pt x="12" y="239"/>
                    <a:pt x="12" y="239"/>
                  </a:cubicBezTo>
                  <a:cubicBezTo>
                    <a:pt x="12" y="239"/>
                    <a:pt x="12" y="239"/>
                    <a:pt x="12" y="239"/>
                  </a:cubicBezTo>
                  <a:cubicBezTo>
                    <a:pt x="12" y="239"/>
                    <a:pt x="12" y="239"/>
                    <a:pt x="12" y="239"/>
                  </a:cubicBezTo>
                  <a:cubicBezTo>
                    <a:pt x="12" y="239"/>
                    <a:pt x="11" y="239"/>
                    <a:pt x="11" y="239"/>
                  </a:cubicBezTo>
                  <a:cubicBezTo>
                    <a:pt x="11" y="239"/>
                    <a:pt x="11" y="238"/>
                    <a:pt x="11" y="239"/>
                  </a:cubicBezTo>
                  <a:cubicBezTo>
                    <a:pt x="10" y="239"/>
                    <a:pt x="10" y="239"/>
                    <a:pt x="10" y="239"/>
                  </a:cubicBezTo>
                  <a:cubicBezTo>
                    <a:pt x="10" y="239"/>
                    <a:pt x="10" y="239"/>
                    <a:pt x="10" y="239"/>
                  </a:cubicBezTo>
                  <a:cubicBezTo>
                    <a:pt x="10" y="239"/>
                    <a:pt x="9" y="240"/>
                    <a:pt x="9" y="240"/>
                  </a:cubicBezTo>
                  <a:cubicBezTo>
                    <a:pt x="9" y="240"/>
                    <a:pt x="9" y="240"/>
                    <a:pt x="10" y="241"/>
                  </a:cubicBezTo>
                  <a:cubicBezTo>
                    <a:pt x="9" y="241"/>
                    <a:pt x="9" y="241"/>
                    <a:pt x="9" y="241"/>
                  </a:cubicBezTo>
                  <a:cubicBezTo>
                    <a:pt x="9" y="241"/>
                    <a:pt x="9" y="240"/>
                    <a:pt x="9" y="240"/>
                  </a:cubicBezTo>
                  <a:cubicBezTo>
                    <a:pt x="9" y="240"/>
                    <a:pt x="8" y="240"/>
                    <a:pt x="8" y="240"/>
                  </a:cubicBezTo>
                  <a:cubicBezTo>
                    <a:pt x="7" y="240"/>
                    <a:pt x="7" y="240"/>
                    <a:pt x="7" y="240"/>
                  </a:cubicBezTo>
                  <a:cubicBezTo>
                    <a:pt x="7" y="240"/>
                    <a:pt x="7" y="240"/>
                    <a:pt x="7" y="240"/>
                  </a:cubicBezTo>
                  <a:cubicBezTo>
                    <a:pt x="7" y="240"/>
                    <a:pt x="6" y="240"/>
                    <a:pt x="6" y="240"/>
                  </a:cubicBezTo>
                  <a:cubicBezTo>
                    <a:pt x="6" y="240"/>
                    <a:pt x="5" y="240"/>
                    <a:pt x="5" y="240"/>
                  </a:cubicBezTo>
                  <a:cubicBezTo>
                    <a:pt x="5" y="240"/>
                    <a:pt x="5" y="240"/>
                    <a:pt x="5" y="240"/>
                  </a:cubicBezTo>
                  <a:cubicBezTo>
                    <a:pt x="5" y="241"/>
                    <a:pt x="5" y="241"/>
                    <a:pt x="5" y="241"/>
                  </a:cubicBezTo>
                  <a:cubicBezTo>
                    <a:pt x="5" y="241"/>
                    <a:pt x="5" y="241"/>
                    <a:pt x="5" y="241"/>
                  </a:cubicBezTo>
                  <a:cubicBezTo>
                    <a:pt x="5" y="241"/>
                    <a:pt x="6" y="242"/>
                    <a:pt x="6" y="242"/>
                  </a:cubicBezTo>
                  <a:cubicBezTo>
                    <a:pt x="5" y="242"/>
                    <a:pt x="5" y="242"/>
                    <a:pt x="5" y="242"/>
                  </a:cubicBezTo>
                  <a:cubicBezTo>
                    <a:pt x="5" y="242"/>
                    <a:pt x="6" y="243"/>
                    <a:pt x="6" y="243"/>
                  </a:cubicBezTo>
                  <a:cubicBezTo>
                    <a:pt x="6" y="243"/>
                    <a:pt x="6" y="242"/>
                    <a:pt x="6" y="242"/>
                  </a:cubicBezTo>
                  <a:cubicBezTo>
                    <a:pt x="7" y="242"/>
                    <a:pt x="7" y="242"/>
                    <a:pt x="7" y="242"/>
                  </a:cubicBezTo>
                  <a:cubicBezTo>
                    <a:pt x="7" y="241"/>
                    <a:pt x="7" y="241"/>
                    <a:pt x="8" y="241"/>
                  </a:cubicBezTo>
                  <a:cubicBezTo>
                    <a:pt x="8" y="241"/>
                    <a:pt x="8" y="242"/>
                    <a:pt x="7" y="242"/>
                  </a:cubicBezTo>
                  <a:cubicBezTo>
                    <a:pt x="7" y="242"/>
                    <a:pt x="7" y="242"/>
                    <a:pt x="7" y="242"/>
                  </a:cubicBezTo>
                  <a:cubicBezTo>
                    <a:pt x="7" y="243"/>
                    <a:pt x="7" y="243"/>
                    <a:pt x="7" y="243"/>
                  </a:cubicBezTo>
                  <a:cubicBezTo>
                    <a:pt x="7" y="243"/>
                    <a:pt x="7" y="243"/>
                    <a:pt x="7" y="243"/>
                  </a:cubicBezTo>
                  <a:cubicBezTo>
                    <a:pt x="7" y="243"/>
                    <a:pt x="7" y="243"/>
                    <a:pt x="7" y="243"/>
                  </a:cubicBezTo>
                  <a:cubicBezTo>
                    <a:pt x="7" y="243"/>
                    <a:pt x="7" y="243"/>
                    <a:pt x="7" y="243"/>
                  </a:cubicBezTo>
                  <a:cubicBezTo>
                    <a:pt x="7" y="243"/>
                    <a:pt x="7" y="243"/>
                    <a:pt x="7" y="243"/>
                  </a:cubicBezTo>
                  <a:cubicBezTo>
                    <a:pt x="6" y="243"/>
                    <a:pt x="6" y="243"/>
                    <a:pt x="6" y="243"/>
                  </a:cubicBezTo>
                  <a:cubicBezTo>
                    <a:pt x="6" y="244"/>
                    <a:pt x="6" y="244"/>
                    <a:pt x="6" y="244"/>
                  </a:cubicBezTo>
                  <a:cubicBezTo>
                    <a:pt x="6" y="244"/>
                    <a:pt x="6" y="244"/>
                    <a:pt x="5" y="244"/>
                  </a:cubicBezTo>
                  <a:cubicBezTo>
                    <a:pt x="5" y="244"/>
                    <a:pt x="5" y="244"/>
                    <a:pt x="5" y="244"/>
                  </a:cubicBezTo>
                  <a:cubicBezTo>
                    <a:pt x="5" y="243"/>
                    <a:pt x="5" y="244"/>
                    <a:pt x="5" y="244"/>
                  </a:cubicBezTo>
                  <a:cubicBezTo>
                    <a:pt x="5" y="244"/>
                    <a:pt x="5" y="244"/>
                    <a:pt x="5" y="244"/>
                  </a:cubicBezTo>
                  <a:cubicBezTo>
                    <a:pt x="5" y="244"/>
                    <a:pt x="4" y="244"/>
                    <a:pt x="4" y="245"/>
                  </a:cubicBezTo>
                  <a:cubicBezTo>
                    <a:pt x="4" y="245"/>
                    <a:pt x="4" y="245"/>
                    <a:pt x="4" y="245"/>
                  </a:cubicBezTo>
                  <a:cubicBezTo>
                    <a:pt x="4" y="245"/>
                    <a:pt x="4" y="245"/>
                    <a:pt x="3" y="246"/>
                  </a:cubicBezTo>
                  <a:cubicBezTo>
                    <a:pt x="3" y="246"/>
                    <a:pt x="3" y="246"/>
                    <a:pt x="3" y="246"/>
                  </a:cubicBezTo>
                  <a:cubicBezTo>
                    <a:pt x="3" y="246"/>
                    <a:pt x="3" y="246"/>
                    <a:pt x="3" y="246"/>
                  </a:cubicBezTo>
                  <a:cubicBezTo>
                    <a:pt x="3" y="247"/>
                    <a:pt x="3" y="247"/>
                    <a:pt x="3" y="247"/>
                  </a:cubicBezTo>
                  <a:cubicBezTo>
                    <a:pt x="3" y="247"/>
                    <a:pt x="3" y="247"/>
                    <a:pt x="3" y="247"/>
                  </a:cubicBezTo>
                  <a:cubicBezTo>
                    <a:pt x="3" y="247"/>
                    <a:pt x="3" y="247"/>
                    <a:pt x="2" y="247"/>
                  </a:cubicBezTo>
                  <a:cubicBezTo>
                    <a:pt x="2" y="247"/>
                    <a:pt x="2" y="247"/>
                    <a:pt x="2" y="247"/>
                  </a:cubicBezTo>
                  <a:cubicBezTo>
                    <a:pt x="2" y="247"/>
                    <a:pt x="2" y="247"/>
                    <a:pt x="2" y="247"/>
                  </a:cubicBezTo>
                  <a:cubicBezTo>
                    <a:pt x="2" y="247"/>
                    <a:pt x="2" y="247"/>
                    <a:pt x="2" y="247"/>
                  </a:cubicBezTo>
                  <a:cubicBezTo>
                    <a:pt x="1" y="248"/>
                    <a:pt x="1" y="249"/>
                    <a:pt x="1" y="249"/>
                  </a:cubicBezTo>
                  <a:cubicBezTo>
                    <a:pt x="1" y="249"/>
                    <a:pt x="1" y="249"/>
                    <a:pt x="1" y="250"/>
                  </a:cubicBezTo>
                  <a:cubicBezTo>
                    <a:pt x="1" y="250"/>
                    <a:pt x="1" y="250"/>
                    <a:pt x="1" y="250"/>
                  </a:cubicBezTo>
                  <a:cubicBezTo>
                    <a:pt x="1" y="250"/>
                    <a:pt x="2" y="250"/>
                    <a:pt x="2" y="250"/>
                  </a:cubicBezTo>
                  <a:cubicBezTo>
                    <a:pt x="2" y="251"/>
                    <a:pt x="2" y="251"/>
                    <a:pt x="2" y="251"/>
                  </a:cubicBezTo>
                  <a:cubicBezTo>
                    <a:pt x="2" y="251"/>
                    <a:pt x="3" y="251"/>
                    <a:pt x="3" y="251"/>
                  </a:cubicBezTo>
                  <a:cubicBezTo>
                    <a:pt x="3" y="251"/>
                    <a:pt x="3" y="251"/>
                    <a:pt x="4" y="250"/>
                  </a:cubicBezTo>
                  <a:cubicBezTo>
                    <a:pt x="4" y="250"/>
                    <a:pt x="4" y="250"/>
                    <a:pt x="4" y="250"/>
                  </a:cubicBezTo>
                  <a:cubicBezTo>
                    <a:pt x="3" y="249"/>
                    <a:pt x="3" y="249"/>
                    <a:pt x="3" y="249"/>
                  </a:cubicBezTo>
                  <a:cubicBezTo>
                    <a:pt x="3" y="249"/>
                    <a:pt x="3" y="249"/>
                    <a:pt x="3" y="249"/>
                  </a:cubicBezTo>
                  <a:cubicBezTo>
                    <a:pt x="3" y="249"/>
                    <a:pt x="3" y="249"/>
                    <a:pt x="3" y="249"/>
                  </a:cubicBezTo>
                  <a:cubicBezTo>
                    <a:pt x="2" y="249"/>
                    <a:pt x="2" y="249"/>
                    <a:pt x="2" y="248"/>
                  </a:cubicBezTo>
                  <a:cubicBezTo>
                    <a:pt x="2" y="248"/>
                    <a:pt x="2" y="248"/>
                    <a:pt x="3" y="248"/>
                  </a:cubicBezTo>
                  <a:cubicBezTo>
                    <a:pt x="3" y="248"/>
                    <a:pt x="3" y="248"/>
                    <a:pt x="3" y="248"/>
                  </a:cubicBezTo>
                  <a:cubicBezTo>
                    <a:pt x="3" y="248"/>
                    <a:pt x="3" y="248"/>
                    <a:pt x="3" y="248"/>
                  </a:cubicBezTo>
                  <a:cubicBezTo>
                    <a:pt x="4" y="248"/>
                    <a:pt x="4" y="248"/>
                    <a:pt x="4" y="248"/>
                  </a:cubicBezTo>
                  <a:cubicBezTo>
                    <a:pt x="4" y="248"/>
                    <a:pt x="5" y="247"/>
                    <a:pt x="6" y="247"/>
                  </a:cubicBezTo>
                  <a:cubicBezTo>
                    <a:pt x="6" y="246"/>
                    <a:pt x="6" y="246"/>
                    <a:pt x="6" y="246"/>
                  </a:cubicBezTo>
                  <a:cubicBezTo>
                    <a:pt x="6" y="246"/>
                    <a:pt x="6" y="247"/>
                    <a:pt x="6" y="247"/>
                  </a:cubicBezTo>
                  <a:cubicBezTo>
                    <a:pt x="6" y="247"/>
                    <a:pt x="6" y="247"/>
                    <a:pt x="5" y="247"/>
                  </a:cubicBezTo>
                  <a:cubicBezTo>
                    <a:pt x="5" y="248"/>
                    <a:pt x="5" y="248"/>
                    <a:pt x="5" y="248"/>
                  </a:cubicBezTo>
                  <a:cubicBezTo>
                    <a:pt x="5" y="249"/>
                    <a:pt x="6" y="249"/>
                    <a:pt x="6" y="249"/>
                  </a:cubicBezTo>
                  <a:cubicBezTo>
                    <a:pt x="6" y="249"/>
                    <a:pt x="7" y="249"/>
                    <a:pt x="7" y="249"/>
                  </a:cubicBezTo>
                  <a:cubicBezTo>
                    <a:pt x="7" y="249"/>
                    <a:pt x="7" y="249"/>
                    <a:pt x="7" y="249"/>
                  </a:cubicBezTo>
                  <a:cubicBezTo>
                    <a:pt x="7" y="250"/>
                    <a:pt x="8" y="250"/>
                    <a:pt x="8" y="250"/>
                  </a:cubicBezTo>
                  <a:cubicBezTo>
                    <a:pt x="8" y="250"/>
                    <a:pt x="8" y="250"/>
                    <a:pt x="8" y="250"/>
                  </a:cubicBezTo>
                  <a:cubicBezTo>
                    <a:pt x="8" y="250"/>
                    <a:pt x="8" y="250"/>
                    <a:pt x="8" y="250"/>
                  </a:cubicBezTo>
                  <a:cubicBezTo>
                    <a:pt x="8" y="250"/>
                    <a:pt x="9" y="250"/>
                    <a:pt x="9" y="250"/>
                  </a:cubicBezTo>
                  <a:cubicBezTo>
                    <a:pt x="9" y="250"/>
                    <a:pt x="9" y="250"/>
                    <a:pt x="10" y="250"/>
                  </a:cubicBezTo>
                  <a:cubicBezTo>
                    <a:pt x="9" y="250"/>
                    <a:pt x="9" y="250"/>
                    <a:pt x="9" y="250"/>
                  </a:cubicBezTo>
                  <a:cubicBezTo>
                    <a:pt x="8" y="250"/>
                    <a:pt x="8" y="250"/>
                    <a:pt x="8" y="250"/>
                  </a:cubicBezTo>
                  <a:cubicBezTo>
                    <a:pt x="8" y="250"/>
                    <a:pt x="8" y="250"/>
                    <a:pt x="8" y="250"/>
                  </a:cubicBezTo>
                  <a:cubicBezTo>
                    <a:pt x="8" y="249"/>
                    <a:pt x="8" y="249"/>
                    <a:pt x="8" y="249"/>
                  </a:cubicBezTo>
                  <a:cubicBezTo>
                    <a:pt x="9" y="249"/>
                    <a:pt x="10" y="249"/>
                    <a:pt x="10" y="249"/>
                  </a:cubicBezTo>
                  <a:cubicBezTo>
                    <a:pt x="10" y="249"/>
                    <a:pt x="10" y="249"/>
                    <a:pt x="11" y="249"/>
                  </a:cubicBezTo>
                  <a:cubicBezTo>
                    <a:pt x="11" y="249"/>
                    <a:pt x="11" y="249"/>
                    <a:pt x="11" y="249"/>
                  </a:cubicBezTo>
                  <a:cubicBezTo>
                    <a:pt x="11" y="250"/>
                    <a:pt x="11" y="250"/>
                    <a:pt x="11" y="250"/>
                  </a:cubicBezTo>
                  <a:cubicBezTo>
                    <a:pt x="11" y="250"/>
                    <a:pt x="11" y="250"/>
                    <a:pt x="11" y="251"/>
                  </a:cubicBezTo>
                  <a:cubicBezTo>
                    <a:pt x="11" y="251"/>
                    <a:pt x="12" y="251"/>
                    <a:pt x="12" y="251"/>
                  </a:cubicBezTo>
                  <a:cubicBezTo>
                    <a:pt x="12" y="251"/>
                    <a:pt x="12" y="251"/>
                    <a:pt x="12" y="251"/>
                  </a:cubicBezTo>
                  <a:cubicBezTo>
                    <a:pt x="12" y="251"/>
                    <a:pt x="12" y="251"/>
                    <a:pt x="12" y="251"/>
                  </a:cubicBezTo>
                  <a:cubicBezTo>
                    <a:pt x="12" y="252"/>
                    <a:pt x="12" y="252"/>
                    <a:pt x="12" y="252"/>
                  </a:cubicBezTo>
                  <a:cubicBezTo>
                    <a:pt x="12" y="252"/>
                    <a:pt x="12" y="252"/>
                    <a:pt x="12" y="252"/>
                  </a:cubicBezTo>
                  <a:cubicBezTo>
                    <a:pt x="12" y="252"/>
                    <a:pt x="11" y="252"/>
                    <a:pt x="11" y="252"/>
                  </a:cubicBezTo>
                  <a:cubicBezTo>
                    <a:pt x="11" y="252"/>
                    <a:pt x="11" y="252"/>
                    <a:pt x="11" y="252"/>
                  </a:cubicBezTo>
                  <a:cubicBezTo>
                    <a:pt x="11" y="252"/>
                    <a:pt x="11" y="252"/>
                    <a:pt x="11" y="252"/>
                  </a:cubicBezTo>
                  <a:cubicBezTo>
                    <a:pt x="11" y="252"/>
                    <a:pt x="11" y="253"/>
                    <a:pt x="11" y="253"/>
                  </a:cubicBezTo>
                  <a:cubicBezTo>
                    <a:pt x="11" y="253"/>
                    <a:pt x="11" y="253"/>
                    <a:pt x="11" y="253"/>
                  </a:cubicBezTo>
                  <a:cubicBezTo>
                    <a:pt x="11" y="253"/>
                    <a:pt x="11" y="254"/>
                    <a:pt x="11" y="254"/>
                  </a:cubicBezTo>
                  <a:cubicBezTo>
                    <a:pt x="11" y="254"/>
                    <a:pt x="11" y="254"/>
                    <a:pt x="11" y="254"/>
                  </a:cubicBezTo>
                  <a:cubicBezTo>
                    <a:pt x="10" y="254"/>
                    <a:pt x="10" y="255"/>
                    <a:pt x="9" y="256"/>
                  </a:cubicBezTo>
                  <a:cubicBezTo>
                    <a:pt x="9" y="256"/>
                    <a:pt x="9" y="256"/>
                    <a:pt x="9" y="256"/>
                  </a:cubicBezTo>
                  <a:cubicBezTo>
                    <a:pt x="9" y="256"/>
                    <a:pt x="9" y="257"/>
                    <a:pt x="10" y="257"/>
                  </a:cubicBezTo>
                  <a:cubicBezTo>
                    <a:pt x="10" y="257"/>
                    <a:pt x="10" y="257"/>
                    <a:pt x="11" y="257"/>
                  </a:cubicBezTo>
                  <a:cubicBezTo>
                    <a:pt x="11" y="257"/>
                    <a:pt x="11" y="257"/>
                    <a:pt x="11" y="257"/>
                  </a:cubicBezTo>
                  <a:cubicBezTo>
                    <a:pt x="11" y="257"/>
                    <a:pt x="12" y="257"/>
                    <a:pt x="12" y="258"/>
                  </a:cubicBezTo>
                  <a:cubicBezTo>
                    <a:pt x="12" y="258"/>
                    <a:pt x="12" y="258"/>
                    <a:pt x="12" y="258"/>
                  </a:cubicBezTo>
                  <a:cubicBezTo>
                    <a:pt x="12" y="258"/>
                    <a:pt x="11" y="258"/>
                    <a:pt x="11" y="258"/>
                  </a:cubicBezTo>
                  <a:cubicBezTo>
                    <a:pt x="11" y="258"/>
                    <a:pt x="11" y="258"/>
                    <a:pt x="11" y="258"/>
                  </a:cubicBezTo>
                  <a:cubicBezTo>
                    <a:pt x="11" y="258"/>
                    <a:pt x="11" y="258"/>
                    <a:pt x="11" y="258"/>
                  </a:cubicBezTo>
                  <a:cubicBezTo>
                    <a:pt x="11" y="258"/>
                    <a:pt x="11" y="258"/>
                    <a:pt x="11" y="258"/>
                  </a:cubicBezTo>
                  <a:cubicBezTo>
                    <a:pt x="10" y="258"/>
                    <a:pt x="10" y="258"/>
                    <a:pt x="10" y="258"/>
                  </a:cubicBezTo>
                  <a:cubicBezTo>
                    <a:pt x="10" y="258"/>
                    <a:pt x="10" y="258"/>
                    <a:pt x="10" y="258"/>
                  </a:cubicBezTo>
                  <a:cubicBezTo>
                    <a:pt x="10" y="258"/>
                    <a:pt x="10" y="258"/>
                    <a:pt x="10" y="258"/>
                  </a:cubicBezTo>
                  <a:cubicBezTo>
                    <a:pt x="10" y="258"/>
                    <a:pt x="10" y="258"/>
                    <a:pt x="10" y="258"/>
                  </a:cubicBezTo>
                  <a:cubicBezTo>
                    <a:pt x="10" y="258"/>
                    <a:pt x="10" y="258"/>
                    <a:pt x="10" y="258"/>
                  </a:cubicBezTo>
                  <a:cubicBezTo>
                    <a:pt x="9" y="257"/>
                    <a:pt x="9" y="257"/>
                    <a:pt x="9" y="257"/>
                  </a:cubicBezTo>
                  <a:cubicBezTo>
                    <a:pt x="9" y="257"/>
                    <a:pt x="8" y="257"/>
                    <a:pt x="8" y="258"/>
                  </a:cubicBezTo>
                  <a:cubicBezTo>
                    <a:pt x="8" y="258"/>
                    <a:pt x="8" y="258"/>
                    <a:pt x="8" y="258"/>
                  </a:cubicBezTo>
                  <a:cubicBezTo>
                    <a:pt x="8" y="258"/>
                    <a:pt x="8" y="258"/>
                    <a:pt x="8" y="259"/>
                  </a:cubicBezTo>
                  <a:cubicBezTo>
                    <a:pt x="8" y="259"/>
                    <a:pt x="8" y="259"/>
                    <a:pt x="8" y="259"/>
                  </a:cubicBezTo>
                  <a:cubicBezTo>
                    <a:pt x="8" y="259"/>
                    <a:pt x="8" y="260"/>
                    <a:pt x="9" y="260"/>
                  </a:cubicBezTo>
                  <a:cubicBezTo>
                    <a:pt x="9" y="260"/>
                    <a:pt x="9" y="260"/>
                    <a:pt x="9" y="259"/>
                  </a:cubicBezTo>
                  <a:cubicBezTo>
                    <a:pt x="10" y="259"/>
                    <a:pt x="10" y="259"/>
                    <a:pt x="10" y="259"/>
                  </a:cubicBezTo>
                  <a:cubicBezTo>
                    <a:pt x="10" y="259"/>
                    <a:pt x="10" y="260"/>
                    <a:pt x="10" y="260"/>
                  </a:cubicBezTo>
                  <a:cubicBezTo>
                    <a:pt x="10" y="260"/>
                    <a:pt x="10" y="260"/>
                    <a:pt x="10" y="260"/>
                  </a:cubicBezTo>
                  <a:cubicBezTo>
                    <a:pt x="10" y="260"/>
                    <a:pt x="9" y="260"/>
                    <a:pt x="9" y="260"/>
                  </a:cubicBezTo>
                  <a:cubicBezTo>
                    <a:pt x="9" y="260"/>
                    <a:pt x="9" y="260"/>
                    <a:pt x="9" y="261"/>
                  </a:cubicBezTo>
                  <a:cubicBezTo>
                    <a:pt x="9" y="261"/>
                    <a:pt x="10" y="261"/>
                    <a:pt x="10" y="261"/>
                  </a:cubicBezTo>
                  <a:cubicBezTo>
                    <a:pt x="10" y="261"/>
                    <a:pt x="10" y="261"/>
                    <a:pt x="11" y="261"/>
                  </a:cubicBezTo>
                  <a:cubicBezTo>
                    <a:pt x="11" y="261"/>
                    <a:pt x="11" y="261"/>
                    <a:pt x="11" y="261"/>
                  </a:cubicBezTo>
                  <a:cubicBezTo>
                    <a:pt x="11" y="261"/>
                    <a:pt x="11" y="261"/>
                    <a:pt x="12" y="261"/>
                  </a:cubicBezTo>
                  <a:cubicBezTo>
                    <a:pt x="12" y="261"/>
                    <a:pt x="12" y="261"/>
                    <a:pt x="12" y="261"/>
                  </a:cubicBezTo>
                  <a:cubicBezTo>
                    <a:pt x="12" y="261"/>
                    <a:pt x="12" y="261"/>
                    <a:pt x="12" y="261"/>
                  </a:cubicBezTo>
                  <a:cubicBezTo>
                    <a:pt x="12" y="261"/>
                    <a:pt x="12" y="261"/>
                    <a:pt x="12" y="261"/>
                  </a:cubicBezTo>
                  <a:cubicBezTo>
                    <a:pt x="12" y="261"/>
                    <a:pt x="12" y="261"/>
                    <a:pt x="12" y="261"/>
                  </a:cubicBezTo>
                  <a:cubicBezTo>
                    <a:pt x="12" y="260"/>
                    <a:pt x="12" y="260"/>
                    <a:pt x="12" y="260"/>
                  </a:cubicBezTo>
                  <a:cubicBezTo>
                    <a:pt x="12" y="261"/>
                    <a:pt x="12" y="261"/>
                    <a:pt x="12" y="261"/>
                  </a:cubicBezTo>
                  <a:cubicBezTo>
                    <a:pt x="13" y="261"/>
                    <a:pt x="13" y="261"/>
                    <a:pt x="13" y="261"/>
                  </a:cubicBezTo>
                  <a:cubicBezTo>
                    <a:pt x="13" y="261"/>
                    <a:pt x="13" y="261"/>
                    <a:pt x="13" y="261"/>
                  </a:cubicBezTo>
                  <a:cubicBezTo>
                    <a:pt x="13" y="261"/>
                    <a:pt x="13" y="261"/>
                    <a:pt x="13" y="261"/>
                  </a:cubicBezTo>
                  <a:cubicBezTo>
                    <a:pt x="13" y="261"/>
                    <a:pt x="13" y="261"/>
                    <a:pt x="13" y="261"/>
                  </a:cubicBezTo>
                  <a:cubicBezTo>
                    <a:pt x="14" y="261"/>
                    <a:pt x="14" y="261"/>
                    <a:pt x="14" y="261"/>
                  </a:cubicBezTo>
                  <a:cubicBezTo>
                    <a:pt x="14" y="261"/>
                    <a:pt x="14" y="261"/>
                    <a:pt x="14" y="261"/>
                  </a:cubicBezTo>
                  <a:cubicBezTo>
                    <a:pt x="14" y="261"/>
                    <a:pt x="14" y="261"/>
                    <a:pt x="14" y="261"/>
                  </a:cubicBezTo>
                  <a:cubicBezTo>
                    <a:pt x="13" y="260"/>
                    <a:pt x="13" y="260"/>
                    <a:pt x="12" y="260"/>
                  </a:cubicBezTo>
                  <a:cubicBezTo>
                    <a:pt x="12" y="260"/>
                    <a:pt x="12" y="260"/>
                    <a:pt x="12" y="260"/>
                  </a:cubicBezTo>
                  <a:cubicBezTo>
                    <a:pt x="12" y="260"/>
                    <a:pt x="12" y="260"/>
                    <a:pt x="12" y="260"/>
                  </a:cubicBezTo>
                  <a:cubicBezTo>
                    <a:pt x="13" y="260"/>
                    <a:pt x="13" y="260"/>
                    <a:pt x="13" y="260"/>
                  </a:cubicBezTo>
                  <a:cubicBezTo>
                    <a:pt x="14" y="260"/>
                    <a:pt x="14" y="260"/>
                    <a:pt x="14" y="260"/>
                  </a:cubicBezTo>
                  <a:cubicBezTo>
                    <a:pt x="14" y="259"/>
                    <a:pt x="14" y="259"/>
                    <a:pt x="15" y="258"/>
                  </a:cubicBezTo>
                  <a:cubicBezTo>
                    <a:pt x="15" y="258"/>
                    <a:pt x="15" y="258"/>
                    <a:pt x="15" y="258"/>
                  </a:cubicBezTo>
                  <a:cubicBezTo>
                    <a:pt x="15" y="258"/>
                    <a:pt x="15" y="258"/>
                    <a:pt x="15" y="258"/>
                  </a:cubicBezTo>
                  <a:cubicBezTo>
                    <a:pt x="15" y="258"/>
                    <a:pt x="15" y="258"/>
                    <a:pt x="15" y="258"/>
                  </a:cubicBezTo>
                  <a:cubicBezTo>
                    <a:pt x="15" y="258"/>
                    <a:pt x="15" y="258"/>
                    <a:pt x="15" y="258"/>
                  </a:cubicBezTo>
                  <a:cubicBezTo>
                    <a:pt x="15" y="258"/>
                    <a:pt x="15" y="258"/>
                    <a:pt x="15" y="258"/>
                  </a:cubicBezTo>
                  <a:cubicBezTo>
                    <a:pt x="15" y="259"/>
                    <a:pt x="15" y="259"/>
                    <a:pt x="15" y="260"/>
                  </a:cubicBezTo>
                  <a:cubicBezTo>
                    <a:pt x="15" y="260"/>
                    <a:pt x="15" y="260"/>
                    <a:pt x="16" y="260"/>
                  </a:cubicBezTo>
                  <a:cubicBezTo>
                    <a:pt x="16" y="260"/>
                    <a:pt x="16" y="260"/>
                    <a:pt x="16" y="260"/>
                  </a:cubicBezTo>
                  <a:cubicBezTo>
                    <a:pt x="16" y="260"/>
                    <a:pt x="16" y="261"/>
                    <a:pt x="16" y="261"/>
                  </a:cubicBezTo>
                  <a:cubicBezTo>
                    <a:pt x="16" y="261"/>
                    <a:pt x="16" y="261"/>
                    <a:pt x="16" y="261"/>
                  </a:cubicBezTo>
                  <a:cubicBezTo>
                    <a:pt x="15" y="261"/>
                    <a:pt x="15" y="261"/>
                    <a:pt x="14" y="261"/>
                  </a:cubicBezTo>
                  <a:cubicBezTo>
                    <a:pt x="14" y="261"/>
                    <a:pt x="15" y="262"/>
                    <a:pt x="15" y="262"/>
                  </a:cubicBezTo>
                  <a:cubicBezTo>
                    <a:pt x="15" y="262"/>
                    <a:pt x="15" y="262"/>
                    <a:pt x="15" y="262"/>
                  </a:cubicBezTo>
                  <a:cubicBezTo>
                    <a:pt x="15" y="262"/>
                    <a:pt x="15" y="262"/>
                    <a:pt x="15" y="262"/>
                  </a:cubicBezTo>
                  <a:cubicBezTo>
                    <a:pt x="16" y="262"/>
                    <a:pt x="16" y="262"/>
                    <a:pt x="16" y="263"/>
                  </a:cubicBezTo>
                  <a:cubicBezTo>
                    <a:pt x="16" y="263"/>
                    <a:pt x="16" y="263"/>
                    <a:pt x="17" y="263"/>
                  </a:cubicBezTo>
                  <a:cubicBezTo>
                    <a:pt x="17" y="264"/>
                    <a:pt x="17" y="264"/>
                    <a:pt x="17" y="264"/>
                  </a:cubicBezTo>
                  <a:cubicBezTo>
                    <a:pt x="17" y="264"/>
                    <a:pt x="17" y="264"/>
                    <a:pt x="17" y="264"/>
                  </a:cubicBezTo>
                  <a:cubicBezTo>
                    <a:pt x="17" y="264"/>
                    <a:pt x="17" y="264"/>
                    <a:pt x="17" y="264"/>
                  </a:cubicBezTo>
                  <a:cubicBezTo>
                    <a:pt x="17" y="264"/>
                    <a:pt x="17" y="264"/>
                    <a:pt x="16" y="264"/>
                  </a:cubicBezTo>
                  <a:cubicBezTo>
                    <a:pt x="16" y="264"/>
                    <a:pt x="16" y="264"/>
                    <a:pt x="16" y="264"/>
                  </a:cubicBezTo>
                  <a:cubicBezTo>
                    <a:pt x="16" y="264"/>
                    <a:pt x="16" y="264"/>
                    <a:pt x="16" y="264"/>
                  </a:cubicBezTo>
                  <a:cubicBezTo>
                    <a:pt x="16" y="264"/>
                    <a:pt x="16" y="264"/>
                    <a:pt x="16" y="264"/>
                  </a:cubicBezTo>
                  <a:cubicBezTo>
                    <a:pt x="16" y="263"/>
                    <a:pt x="15" y="263"/>
                    <a:pt x="15" y="263"/>
                  </a:cubicBezTo>
                  <a:cubicBezTo>
                    <a:pt x="15" y="263"/>
                    <a:pt x="15" y="263"/>
                    <a:pt x="14" y="263"/>
                  </a:cubicBezTo>
                  <a:cubicBezTo>
                    <a:pt x="14" y="263"/>
                    <a:pt x="14" y="262"/>
                    <a:pt x="14" y="262"/>
                  </a:cubicBezTo>
                  <a:cubicBezTo>
                    <a:pt x="14" y="262"/>
                    <a:pt x="14" y="262"/>
                    <a:pt x="14" y="262"/>
                  </a:cubicBezTo>
                  <a:cubicBezTo>
                    <a:pt x="13" y="262"/>
                    <a:pt x="13" y="262"/>
                    <a:pt x="13" y="262"/>
                  </a:cubicBezTo>
                  <a:cubicBezTo>
                    <a:pt x="13" y="262"/>
                    <a:pt x="13" y="262"/>
                    <a:pt x="12" y="262"/>
                  </a:cubicBezTo>
                  <a:cubicBezTo>
                    <a:pt x="12" y="262"/>
                    <a:pt x="11" y="262"/>
                    <a:pt x="11" y="262"/>
                  </a:cubicBezTo>
                  <a:cubicBezTo>
                    <a:pt x="11" y="262"/>
                    <a:pt x="11" y="262"/>
                    <a:pt x="11" y="262"/>
                  </a:cubicBezTo>
                  <a:cubicBezTo>
                    <a:pt x="10" y="262"/>
                    <a:pt x="10" y="262"/>
                    <a:pt x="10" y="262"/>
                  </a:cubicBezTo>
                  <a:cubicBezTo>
                    <a:pt x="10" y="261"/>
                    <a:pt x="9" y="261"/>
                    <a:pt x="9" y="261"/>
                  </a:cubicBezTo>
                  <a:cubicBezTo>
                    <a:pt x="9" y="261"/>
                    <a:pt x="9" y="261"/>
                    <a:pt x="9" y="261"/>
                  </a:cubicBezTo>
                  <a:cubicBezTo>
                    <a:pt x="9" y="262"/>
                    <a:pt x="9" y="262"/>
                    <a:pt x="9" y="262"/>
                  </a:cubicBezTo>
                  <a:cubicBezTo>
                    <a:pt x="8" y="262"/>
                    <a:pt x="8" y="262"/>
                    <a:pt x="8" y="262"/>
                  </a:cubicBezTo>
                  <a:cubicBezTo>
                    <a:pt x="8" y="263"/>
                    <a:pt x="9" y="263"/>
                    <a:pt x="9" y="263"/>
                  </a:cubicBezTo>
                  <a:cubicBezTo>
                    <a:pt x="9" y="264"/>
                    <a:pt x="9" y="264"/>
                    <a:pt x="9" y="264"/>
                  </a:cubicBezTo>
                  <a:cubicBezTo>
                    <a:pt x="9" y="264"/>
                    <a:pt x="9" y="265"/>
                    <a:pt x="9" y="265"/>
                  </a:cubicBezTo>
                  <a:cubicBezTo>
                    <a:pt x="9" y="265"/>
                    <a:pt x="9" y="265"/>
                    <a:pt x="9" y="265"/>
                  </a:cubicBezTo>
                  <a:cubicBezTo>
                    <a:pt x="9" y="265"/>
                    <a:pt x="9" y="265"/>
                    <a:pt x="9" y="265"/>
                  </a:cubicBezTo>
                  <a:cubicBezTo>
                    <a:pt x="9" y="266"/>
                    <a:pt x="10" y="266"/>
                    <a:pt x="10" y="266"/>
                  </a:cubicBezTo>
                  <a:cubicBezTo>
                    <a:pt x="10" y="266"/>
                    <a:pt x="10" y="266"/>
                    <a:pt x="10" y="267"/>
                  </a:cubicBezTo>
                  <a:cubicBezTo>
                    <a:pt x="10" y="267"/>
                    <a:pt x="10" y="266"/>
                    <a:pt x="10" y="266"/>
                  </a:cubicBezTo>
                  <a:cubicBezTo>
                    <a:pt x="10" y="266"/>
                    <a:pt x="10" y="266"/>
                    <a:pt x="10" y="267"/>
                  </a:cubicBezTo>
                  <a:cubicBezTo>
                    <a:pt x="9" y="267"/>
                    <a:pt x="10" y="267"/>
                    <a:pt x="10" y="267"/>
                  </a:cubicBezTo>
                  <a:cubicBezTo>
                    <a:pt x="10" y="268"/>
                    <a:pt x="10" y="268"/>
                    <a:pt x="10" y="268"/>
                  </a:cubicBezTo>
                  <a:cubicBezTo>
                    <a:pt x="10" y="267"/>
                    <a:pt x="11" y="267"/>
                    <a:pt x="11" y="267"/>
                  </a:cubicBezTo>
                  <a:cubicBezTo>
                    <a:pt x="11" y="267"/>
                    <a:pt x="11" y="267"/>
                    <a:pt x="12" y="267"/>
                  </a:cubicBezTo>
                  <a:cubicBezTo>
                    <a:pt x="12" y="267"/>
                    <a:pt x="13" y="267"/>
                    <a:pt x="13" y="268"/>
                  </a:cubicBezTo>
                  <a:cubicBezTo>
                    <a:pt x="13" y="268"/>
                    <a:pt x="13" y="268"/>
                    <a:pt x="13" y="268"/>
                  </a:cubicBezTo>
                  <a:cubicBezTo>
                    <a:pt x="13" y="268"/>
                    <a:pt x="12" y="268"/>
                    <a:pt x="12" y="268"/>
                  </a:cubicBezTo>
                  <a:cubicBezTo>
                    <a:pt x="12" y="268"/>
                    <a:pt x="12" y="268"/>
                    <a:pt x="12" y="267"/>
                  </a:cubicBezTo>
                  <a:cubicBezTo>
                    <a:pt x="12" y="267"/>
                    <a:pt x="11" y="267"/>
                    <a:pt x="11" y="267"/>
                  </a:cubicBezTo>
                  <a:cubicBezTo>
                    <a:pt x="11" y="267"/>
                    <a:pt x="11" y="267"/>
                    <a:pt x="11" y="267"/>
                  </a:cubicBezTo>
                  <a:cubicBezTo>
                    <a:pt x="11" y="268"/>
                    <a:pt x="11" y="268"/>
                    <a:pt x="10" y="268"/>
                  </a:cubicBezTo>
                  <a:cubicBezTo>
                    <a:pt x="10" y="268"/>
                    <a:pt x="10" y="268"/>
                    <a:pt x="10" y="269"/>
                  </a:cubicBezTo>
                  <a:cubicBezTo>
                    <a:pt x="10" y="269"/>
                    <a:pt x="10" y="269"/>
                    <a:pt x="10" y="269"/>
                  </a:cubicBezTo>
                  <a:cubicBezTo>
                    <a:pt x="10" y="269"/>
                    <a:pt x="11" y="269"/>
                    <a:pt x="10" y="269"/>
                  </a:cubicBezTo>
                  <a:cubicBezTo>
                    <a:pt x="11" y="269"/>
                    <a:pt x="11" y="270"/>
                    <a:pt x="11" y="270"/>
                  </a:cubicBezTo>
                  <a:cubicBezTo>
                    <a:pt x="11" y="270"/>
                    <a:pt x="10" y="270"/>
                    <a:pt x="10" y="270"/>
                  </a:cubicBezTo>
                  <a:cubicBezTo>
                    <a:pt x="10" y="270"/>
                    <a:pt x="10" y="270"/>
                    <a:pt x="10" y="270"/>
                  </a:cubicBezTo>
                  <a:cubicBezTo>
                    <a:pt x="10" y="271"/>
                    <a:pt x="10" y="271"/>
                    <a:pt x="10" y="271"/>
                  </a:cubicBezTo>
                  <a:cubicBezTo>
                    <a:pt x="10" y="271"/>
                    <a:pt x="10" y="272"/>
                    <a:pt x="10" y="272"/>
                  </a:cubicBezTo>
                  <a:cubicBezTo>
                    <a:pt x="9" y="272"/>
                    <a:pt x="9" y="271"/>
                    <a:pt x="9" y="271"/>
                  </a:cubicBezTo>
                  <a:cubicBezTo>
                    <a:pt x="9" y="271"/>
                    <a:pt x="9" y="270"/>
                    <a:pt x="9" y="270"/>
                  </a:cubicBezTo>
                  <a:cubicBezTo>
                    <a:pt x="9" y="270"/>
                    <a:pt x="9" y="270"/>
                    <a:pt x="9" y="270"/>
                  </a:cubicBezTo>
                  <a:cubicBezTo>
                    <a:pt x="9" y="270"/>
                    <a:pt x="8" y="270"/>
                    <a:pt x="8" y="270"/>
                  </a:cubicBezTo>
                  <a:cubicBezTo>
                    <a:pt x="8" y="270"/>
                    <a:pt x="8" y="270"/>
                    <a:pt x="8" y="269"/>
                  </a:cubicBezTo>
                  <a:cubicBezTo>
                    <a:pt x="8" y="269"/>
                    <a:pt x="8" y="269"/>
                    <a:pt x="8" y="269"/>
                  </a:cubicBezTo>
                  <a:cubicBezTo>
                    <a:pt x="7" y="269"/>
                    <a:pt x="7" y="269"/>
                    <a:pt x="7" y="269"/>
                  </a:cubicBezTo>
                  <a:cubicBezTo>
                    <a:pt x="7" y="269"/>
                    <a:pt x="7" y="269"/>
                    <a:pt x="7" y="269"/>
                  </a:cubicBezTo>
                  <a:cubicBezTo>
                    <a:pt x="6" y="269"/>
                    <a:pt x="6" y="269"/>
                    <a:pt x="6" y="269"/>
                  </a:cubicBezTo>
                  <a:cubicBezTo>
                    <a:pt x="6" y="269"/>
                    <a:pt x="5" y="269"/>
                    <a:pt x="5" y="269"/>
                  </a:cubicBezTo>
                  <a:cubicBezTo>
                    <a:pt x="5" y="269"/>
                    <a:pt x="4" y="270"/>
                    <a:pt x="4" y="270"/>
                  </a:cubicBezTo>
                  <a:cubicBezTo>
                    <a:pt x="4" y="271"/>
                    <a:pt x="4" y="271"/>
                    <a:pt x="4" y="271"/>
                  </a:cubicBezTo>
                  <a:cubicBezTo>
                    <a:pt x="3" y="271"/>
                    <a:pt x="3" y="271"/>
                    <a:pt x="3" y="271"/>
                  </a:cubicBezTo>
                  <a:cubicBezTo>
                    <a:pt x="3" y="271"/>
                    <a:pt x="3" y="271"/>
                    <a:pt x="3" y="271"/>
                  </a:cubicBezTo>
                  <a:cubicBezTo>
                    <a:pt x="3" y="270"/>
                    <a:pt x="3" y="270"/>
                    <a:pt x="2" y="270"/>
                  </a:cubicBezTo>
                  <a:cubicBezTo>
                    <a:pt x="2" y="270"/>
                    <a:pt x="2" y="270"/>
                    <a:pt x="2" y="271"/>
                  </a:cubicBezTo>
                  <a:cubicBezTo>
                    <a:pt x="2" y="271"/>
                    <a:pt x="2" y="270"/>
                    <a:pt x="1" y="270"/>
                  </a:cubicBezTo>
                  <a:cubicBezTo>
                    <a:pt x="1" y="271"/>
                    <a:pt x="1" y="271"/>
                    <a:pt x="1" y="271"/>
                  </a:cubicBezTo>
                  <a:cubicBezTo>
                    <a:pt x="1" y="271"/>
                    <a:pt x="1" y="272"/>
                    <a:pt x="2" y="273"/>
                  </a:cubicBezTo>
                  <a:cubicBezTo>
                    <a:pt x="1" y="273"/>
                    <a:pt x="1" y="273"/>
                    <a:pt x="0" y="272"/>
                  </a:cubicBezTo>
                  <a:cubicBezTo>
                    <a:pt x="0" y="273"/>
                    <a:pt x="1" y="273"/>
                    <a:pt x="1" y="273"/>
                  </a:cubicBezTo>
                  <a:cubicBezTo>
                    <a:pt x="1" y="273"/>
                    <a:pt x="1" y="273"/>
                    <a:pt x="1"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4"/>
                    <a:pt x="1" y="274"/>
                    <a:pt x="1" y="275"/>
                  </a:cubicBezTo>
                  <a:cubicBezTo>
                    <a:pt x="1" y="275"/>
                    <a:pt x="1" y="275"/>
                    <a:pt x="1" y="275"/>
                  </a:cubicBezTo>
                  <a:cubicBezTo>
                    <a:pt x="1" y="275"/>
                    <a:pt x="1" y="275"/>
                    <a:pt x="1" y="275"/>
                  </a:cubicBezTo>
                  <a:cubicBezTo>
                    <a:pt x="2" y="275"/>
                    <a:pt x="2" y="275"/>
                    <a:pt x="2" y="275"/>
                  </a:cubicBezTo>
                  <a:cubicBezTo>
                    <a:pt x="3" y="275"/>
                    <a:pt x="3" y="274"/>
                    <a:pt x="3" y="274"/>
                  </a:cubicBezTo>
                  <a:cubicBezTo>
                    <a:pt x="3" y="274"/>
                    <a:pt x="3" y="274"/>
                    <a:pt x="4" y="274"/>
                  </a:cubicBezTo>
                  <a:cubicBezTo>
                    <a:pt x="4" y="273"/>
                    <a:pt x="4" y="273"/>
                    <a:pt x="4" y="272"/>
                  </a:cubicBezTo>
                  <a:cubicBezTo>
                    <a:pt x="5" y="272"/>
                    <a:pt x="5" y="272"/>
                    <a:pt x="5" y="272"/>
                  </a:cubicBezTo>
                  <a:cubicBezTo>
                    <a:pt x="5" y="272"/>
                    <a:pt x="5" y="272"/>
                    <a:pt x="5" y="272"/>
                  </a:cubicBezTo>
                  <a:cubicBezTo>
                    <a:pt x="5" y="272"/>
                    <a:pt x="5" y="272"/>
                    <a:pt x="5" y="272"/>
                  </a:cubicBezTo>
                  <a:cubicBezTo>
                    <a:pt x="5" y="271"/>
                    <a:pt x="5" y="270"/>
                    <a:pt x="6" y="270"/>
                  </a:cubicBezTo>
                  <a:cubicBezTo>
                    <a:pt x="6" y="270"/>
                    <a:pt x="6" y="270"/>
                    <a:pt x="6" y="271"/>
                  </a:cubicBezTo>
                  <a:cubicBezTo>
                    <a:pt x="5" y="271"/>
                    <a:pt x="5" y="271"/>
                    <a:pt x="6" y="272"/>
                  </a:cubicBezTo>
                  <a:cubicBezTo>
                    <a:pt x="6" y="272"/>
                    <a:pt x="6" y="272"/>
                    <a:pt x="6" y="272"/>
                  </a:cubicBezTo>
                  <a:cubicBezTo>
                    <a:pt x="6" y="272"/>
                    <a:pt x="6" y="272"/>
                    <a:pt x="6" y="272"/>
                  </a:cubicBezTo>
                  <a:cubicBezTo>
                    <a:pt x="6" y="272"/>
                    <a:pt x="6" y="272"/>
                    <a:pt x="6" y="273"/>
                  </a:cubicBezTo>
                  <a:cubicBezTo>
                    <a:pt x="6" y="273"/>
                    <a:pt x="6" y="273"/>
                    <a:pt x="5" y="273"/>
                  </a:cubicBezTo>
                  <a:cubicBezTo>
                    <a:pt x="5" y="273"/>
                    <a:pt x="5" y="273"/>
                    <a:pt x="5" y="273"/>
                  </a:cubicBezTo>
                  <a:cubicBezTo>
                    <a:pt x="4" y="273"/>
                    <a:pt x="4" y="274"/>
                    <a:pt x="4" y="274"/>
                  </a:cubicBezTo>
                  <a:cubicBezTo>
                    <a:pt x="4" y="274"/>
                    <a:pt x="5" y="274"/>
                    <a:pt x="5" y="274"/>
                  </a:cubicBezTo>
                  <a:cubicBezTo>
                    <a:pt x="5" y="274"/>
                    <a:pt x="4" y="274"/>
                    <a:pt x="4" y="274"/>
                  </a:cubicBezTo>
                  <a:cubicBezTo>
                    <a:pt x="4" y="275"/>
                    <a:pt x="4" y="275"/>
                    <a:pt x="3" y="275"/>
                  </a:cubicBezTo>
                  <a:cubicBezTo>
                    <a:pt x="3" y="275"/>
                    <a:pt x="3" y="275"/>
                    <a:pt x="3" y="275"/>
                  </a:cubicBezTo>
                  <a:cubicBezTo>
                    <a:pt x="3" y="275"/>
                    <a:pt x="3" y="275"/>
                    <a:pt x="3" y="275"/>
                  </a:cubicBezTo>
                  <a:cubicBezTo>
                    <a:pt x="3" y="275"/>
                    <a:pt x="2" y="275"/>
                    <a:pt x="2" y="276"/>
                  </a:cubicBezTo>
                  <a:cubicBezTo>
                    <a:pt x="2" y="276"/>
                    <a:pt x="2" y="276"/>
                    <a:pt x="3" y="277"/>
                  </a:cubicBezTo>
                  <a:cubicBezTo>
                    <a:pt x="3" y="277"/>
                    <a:pt x="3" y="277"/>
                    <a:pt x="3" y="277"/>
                  </a:cubicBezTo>
                  <a:cubicBezTo>
                    <a:pt x="3" y="277"/>
                    <a:pt x="3" y="278"/>
                    <a:pt x="3" y="278"/>
                  </a:cubicBezTo>
                  <a:cubicBezTo>
                    <a:pt x="3" y="278"/>
                    <a:pt x="3" y="278"/>
                    <a:pt x="4" y="278"/>
                  </a:cubicBezTo>
                  <a:cubicBezTo>
                    <a:pt x="4" y="278"/>
                    <a:pt x="4" y="278"/>
                    <a:pt x="4" y="278"/>
                  </a:cubicBezTo>
                  <a:cubicBezTo>
                    <a:pt x="4" y="279"/>
                    <a:pt x="4" y="279"/>
                    <a:pt x="3" y="279"/>
                  </a:cubicBezTo>
                  <a:cubicBezTo>
                    <a:pt x="3" y="279"/>
                    <a:pt x="3" y="279"/>
                    <a:pt x="4" y="279"/>
                  </a:cubicBezTo>
                  <a:cubicBezTo>
                    <a:pt x="4" y="279"/>
                    <a:pt x="4" y="279"/>
                    <a:pt x="4" y="279"/>
                  </a:cubicBezTo>
                  <a:cubicBezTo>
                    <a:pt x="4" y="280"/>
                    <a:pt x="4" y="280"/>
                    <a:pt x="4" y="280"/>
                  </a:cubicBezTo>
                  <a:cubicBezTo>
                    <a:pt x="4" y="280"/>
                    <a:pt x="4" y="281"/>
                    <a:pt x="4" y="281"/>
                  </a:cubicBezTo>
                  <a:cubicBezTo>
                    <a:pt x="5" y="282"/>
                    <a:pt x="5" y="282"/>
                    <a:pt x="5" y="282"/>
                  </a:cubicBezTo>
                  <a:cubicBezTo>
                    <a:pt x="6" y="282"/>
                    <a:pt x="6" y="281"/>
                    <a:pt x="6" y="280"/>
                  </a:cubicBezTo>
                  <a:cubicBezTo>
                    <a:pt x="6" y="280"/>
                    <a:pt x="6" y="279"/>
                    <a:pt x="6" y="279"/>
                  </a:cubicBezTo>
                  <a:cubicBezTo>
                    <a:pt x="6" y="279"/>
                    <a:pt x="6" y="278"/>
                    <a:pt x="7" y="278"/>
                  </a:cubicBezTo>
                  <a:cubicBezTo>
                    <a:pt x="7" y="279"/>
                    <a:pt x="6" y="279"/>
                    <a:pt x="6" y="280"/>
                  </a:cubicBezTo>
                  <a:cubicBezTo>
                    <a:pt x="6" y="280"/>
                    <a:pt x="6" y="280"/>
                    <a:pt x="6" y="280"/>
                  </a:cubicBezTo>
                  <a:cubicBezTo>
                    <a:pt x="6" y="281"/>
                    <a:pt x="7" y="281"/>
                    <a:pt x="7" y="282"/>
                  </a:cubicBezTo>
                  <a:cubicBezTo>
                    <a:pt x="7" y="282"/>
                    <a:pt x="7" y="282"/>
                    <a:pt x="7" y="282"/>
                  </a:cubicBezTo>
                  <a:cubicBezTo>
                    <a:pt x="7" y="282"/>
                    <a:pt x="7" y="282"/>
                    <a:pt x="6" y="282"/>
                  </a:cubicBezTo>
                  <a:cubicBezTo>
                    <a:pt x="6" y="282"/>
                    <a:pt x="6" y="282"/>
                    <a:pt x="6" y="282"/>
                  </a:cubicBezTo>
                  <a:cubicBezTo>
                    <a:pt x="6" y="282"/>
                    <a:pt x="6" y="283"/>
                    <a:pt x="6" y="283"/>
                  </a:cubicBezTo>
                  <a:cubicBezTo>
                    <a:pt x="6" y="283"/>
                    <a:pt x="6" y="283"/>
                    <a:pt x="6" y="283"/>
                  </a:cubicBezTo>
                  <a:cubicBezTo>
                    <a:pt x="6" y="283"/>
                    <a:pt x="6" y="284"/>
                    <a:pt x="6" y="284"/>
                  </a:cubicBezTo>
                  <a:cubicBezTo>
                    <a:pt x="6" y="284"/>
                    <a:pt x="7" y="284"/>
                    <a:pt x="7" y="284"/>
                  </a:cubicBezTo>
                  <a:cubicBezTo>
                    <a:pt x="8" y="284"/>
                    <a:pt x="8" y="284"/>
                    <a:pt x="9" y="284"/>
                  </a:cubicBezTo>
                  <a:cubicBezTo>
                    <a:pt x="9" y="283"/>
                    <a:pt x="9" y="283"/>
                    <a:pt x="9" y="283"/>
                  </a:cubicBezTo>
                  <a:cubicBezTo>
                    <a:pt x="9" y="283"/>
                    <a:pt x="9" y="283"/>
                    <a:pt x="9" y="283"/>
                  </a:cubicBezTo>
                  <a:cubicBezTo>
                    <a:pt x="10" y="282"/>
                    <a:pt x="9" y="282"/>
                    <a:pt x="9" y="281"/>
                  </a:cubicBezTo>
                  <a:cubicBezTo>
                    <a:pt x="9" y="281"/>
                    <a:pt x="10" y="281"/>
                    <a:pt x="10" y="281"/>
                  </a:cubicBezTo>
                  <a:cubicBezTo>
                    <a:pt x="10" y="280"/>
                    <a:pt x="10" y="280"/>
                    <a:pt x="10" y="280"/>
                  </a:cubicBezTo>
                  <a:cubicBezTo>
                    <a:pt x="10" y="280"/>
                    <a:pt x="9" y="280"/>
                    <a:pt x="9" y="280"/>
                  </a:cubicBezTo>
                  <a:cubicBezTo>
                    <a:pt x="9" y="280"/>
                    <a:pt x="9" y="279"/>
                    <a:pt x="9" y="279"/>
                  </a:cubicBezTo>
                  <a:cubicBezTo>
                    <a:pt x="9" y="279"/>
                    <a:pt x="9" y="279"/>
                    <a:pt x="10" y="279"/>
                  </a:cubicBezTo>
                  <a:cubicBezTo>
                    <a:pt x="10" y="279"/>
                    <a:pt x="10" y="279"/>
                    <a:pt x="10" y="279"/>
                  </a:cubicBezTo>
                  <a:cubicBezTo>
                    <a:pt x="11" y="279"/>
                    <a:pt x="11" y="278"/>
                    <a:pt x="11" y="278"/>
                  </a:cubicBezTo>
                  <a:cubicBezTo>
                    <a:pt x="11" y="278"/>
                    <a:pt x="11" y="278"/>
                    <a:pt x="11" y="278"/>
                  </a:cubicBezTo>
                  <a:cubicBezTo>
                    <a:pt x="12" y="278"/>
                    <a:pt x="12" y="277"/>
                    <a:pt x="12" y="276"/>
                  </a:cubicBezTo>
                  <a:cubicBezTo>
                    <a:pt x="12" y="276"/>
                    <a:pt x="12" y="275"/>
                    <a:pt x="12" y="275"/>
                  </a:cubicBezTo>
                  <a:cubicBezTo>
                    <a:pt x="12" y="275"/>
                    <a:pt x="12" y="274"/>
                    <a:pt x="12" y="274"/>
                  </a:cubicBezTo>
                  <a:cubicBezTo>
                    <a:pt x="12" y="274"/>
                    <a:pt x="12" y="275"/>
                    <a:pt x="12" y="275"/>
                  </a:cubicBezTo>
                  <a:cubicBezTo>
                    <a:pt x="13" y="275"/>
                    <a:pt x="13" y="275"/>
                    <a:pt x="13" y="275"/>
                  </a:cubicBezTo>
                  <a:cubicBezTo>
                    <a:pt x="13" y="275"/>
                    <a:pt x="13" y="275"/>
                    <a:pt x="13" y="275"/>
                  </a:cubicBezTo>
                  <a:cubicBezTo>
                    <a:pt x="13" y="275"/>
                    <a:pt x="13" y="275"/>
                    <a:pt x="13" y="275"/>
                  </a:cubicBezTo>
                  <a:cubicBezTo>
                    <a:pt x="13" y="275"/>
                    <a:pt x="13" y="275"/>
                    <a:pt x="12" y="275"/>
                  </a:cubicBezTo>
                  <a:cubicBezTo>
                    <a:pt x="12" y="275"/>
                    <a:pt x="12" y="276"/>
                    <a:pt x="12" y="276"/>
                  </a:cubicBezTo>
                  <a:cubicBezTo>
                    <a:pt x="12" y="276"/>
                    <a:pt x="12" y="277"/>
                    <a:pt x="12" y="277"/>
                  </a:cubicBezTo>
                  <a:cubicBezTo>
                    <a:pt x="12" y="278"/>
                    <a:pt x="12" y="278"/>
                    <a:pt x="12" y="278"/>
                  </a:cubicBezTo>
                  <a:cubicBezTo>
                    <a:pt x="13" y="278"/>
                    <a:pt x="13" y="278"/>
                    <a:pt x="13" y="278"/>
                  </a:cubicBezTo>
                  <a:cubicBezTo>
                    <a:pt x="13" y="278"/>
                    <a:pt x="13" y="278"/>
                    <a:pt x="14" y="278"/>
                  </a:cubicBezTo>
                  <a:cubicBezTo>
                    <a:pt x="14" y="279"/>
                    <a:pt x="14" y="279"/>
                    <a:pt x="14" y="280"/>
                  </a:cubicBezTo>
                  <a:cubicBezTo>
                    <a:pt x="13" y="279"/>
                    <a:pt x="13" y="279"/>
                    <a:pt x="13" y="279"/>
                  </a:cubicBezTo>
                  <a:cubicBezTo>
                    <a:pt x="13" y="278"/>
                    <a:pt x="12" y="279"/>
                    <a:pt x="12" y="279"/>
                  </a:cubicBezTo>
                  <a:cubicBezTo>
                    <a:pt x="11" y="279"/>
                    <a:pt x="11" y="279"/>
                    <a:pt x="11" y="279"/>
                  </a:cubicBezTo>
                  <a:cubicBezTo>
                    <a:pt x="11" y="279"/>
                    <a:pt x="10" y="279"/>
                    <a:pt x="10" y="280"/>
                  </a:cubicBezTo>
                  <a:cubicBezTo>
                    <a:pt x="10" y="280"/>
                    <a:pt x="11" y="280"/>
                    <a:pt x="11" y="281"/>
                  </a:cubicBezTo>
                  <a:cubicBezTo>
                    <a:pt x="11" y="281"/>
                    <a:pt x="11" y="281"/>
                    <a:pt x="11" y="281"/>
                  </a:cubicBezTo>
                  <a:cubicBezTo>
                    <a:pt x="10" y="282"/>
                    <a:pt x="10" y="282"/>
                    <a:pt x="10" y="282"/>
                  </a:cubicBezTo>
                  <a:cubicBezTo>
                    <a:pt x="10" y="282"/>
                    <a:pt x="11" y="282"/>
                    <a:pt x="11" y="282"/>
                  </a:cubicBezTo>
                  <a:cubicBezTo>
                    <a:pt x="11" y="282"/>
                    <a:pt x="11" y="282"/>
                    <a:pt x="11" y="282"/>
                  </a:cubicBezTo>
                  <a:cubicBezTo>
                    <a:pt x="11" y="282"/>
                    <a:pt x="12" y="282"/>
                    <a:pt x="12" y="282"/>
                  </a:cubicBezTo>
                  <a:cubicBezTo>
                    <a:pt x="12" y="283"/>
                    <a:pt x="12" y="283"/>
                    <a:pt x="12" y="283"/>
                  </a:cubicBezTo>
                  <a:cubicBezTo>
                    <a:pt x="12" y="283"/>
                    <a:pt x="12" y="283"/>
                    <a:pt x="12" y="283"/>
                  </a:cubicBezTo>
                  <a:cubicBezTo>
                    <a:pt x="12" y="283"/>
                    <a:pt x="12" y="282"/>
                    <a:pt x="12" y="282"/>
                  </a:cubicBezTo>
                  <a:cubicBezTo>
                    <a:pt x="12" y="282"/>
                    <a:pt x="12" y="281"/>
                    <a:pt x="13" y="281"/>
                  </a:cubicBezTo>
                  <a:cubicBezTo>
                    <a:pt x="13" y="281"/>
                    <a:pt x="13" y="281"/>
                    <a:pt x="13" y="282"/>
                  </a:cubicBezTo>
                  <a:cubicBezTo>
                    <a:pt x="13" y="282"/>
                    <a:pt x="13" y="282"/>
                    <a:pt x="14" y="282"/>
                  </a:cubicBezTo>
                  <a:cubicBezTo>
                    <a:pt x="14" y="282"/>
                    <a:pt x="14" y="282"/>
                    <a:pt x="14" y="282"/>
                  </a:cubicBezTo>
                  <a:cubicBezTo>
                    <a:pt x="14" y="282"/>
                    <a:pt x="13" y="282"/>
                    <a:pt x="13" y="282"/>
                  </a:cubicBezTo>
                  <a:cubicBezTo>
                    <a:pt x="13" y="282"/>
                    <a:pt x="13" y="283"/>
                    <a:pt x="13" y="283"/>
                  </a:cubicBezTo>
                  <a:cubicBezTo>
                    <a:pt x="13" y="283"/>
                    <a:pt x="13" y="283"/>
                    <a:pt x="13" y="283"/>
                  </a:cubicBezTo>
                  <a:cubicBezTo>
                    <a:pt x="13" y="283"/>
                    <a:pt x="13" y="283"/>
                    <a:pt x="13" y="284"/>
                  </a:cubicBezTo>
                  <a:cubicBezTo>
                    <a:pt x="14" y="284"/>
                    <a:pt x="13" y="284"/>
                    <a:pt x="13" y="284"/>
                  </a:cubicBezTo>
                  <a:cubicBezTo>
                    <a:pt x="13" y="284"/>
                    <a:pt x="13" y="284"/>
                    <a:pt x="13" y="284"/>
                  </a:cubicBezTo>
                  <a:cubicBezTo>
                    <a:pt x="13" y="284"/>
                    <a:pt x="13" y="284"/>
                    <a:pt x="12" y="284"/>
                  </a:cubicBezTo>
                  <a:cubicBezTo>
                    <a:pt x="12" y="283"/>
                    <a:pt x="11" y="283"/>
                    <a:pt x="11" y="283"/>
                  </a:cubicBezTo>
                  <a:cubicBezTo>
                    <a:pt x="11" y="283"/>
                    <a:pt x="10" y="283"/>
                    <a:pt x="10" y="283"/>
                  </a:cubicBezTo>
                  <a:cubicBezTo>
                    <a:pt x="10" y="283"/>
                    <a:pt x="10" y="283"/>
                    <a:pt x="10" y="283"/>
                  </a:cubicBezTo>
                  <a:cubicBezTo>
                    <a:pt x="10" y="283"/>
                    <a:pt x="10" y="283"/>
                    <a:pt x="10" y="283"/>
                  </a:cubicBezTo>
                  <a:cubicBezTo>
                    <a:pt x="10" y="284"/>
                    <a:pt x="10" y="284"/>
                    <a:pt x="10" y="284"/>
                  </a:cubicBezTo>
                  <a:cubicBezTo>
                    <a:pt x="10" y="284"/>
                    <a:pt x="11" y="284"/>
                    <a:pt x="11" y="285"/>
                  </a:cubicBezTo>
                  <a:cubicBezTo>
                    <a:pt x="11" y="285"/>
                    <a:pt x="11" y="285"/>
                    <a:pt x="11" y="285"/>
                  </a:cubicBezTo>
                  <a:cubicBezTo>
                    <a:pt x="11" y="285"/>
                    <a:pt x="11" y="286"/>
                    <a:pt x="11" y="286"/>
                  </a:cubicBezTo>
                  <a:cubicBezTo>
                    <a:pt x="11" y="286"/>
                    <a:pt x="11" y="286"/>
                    <a:pt x="11" y="286"/>
                  </a:cubicBezTo>
                  <a:cubicBezTo>
                    <a:pt x="11" y="285"/>
                    <a:pt x="11" y="285"/>
                    <a:pt x="11" y="285"/>
                  </a:cubicBezTo>
                  <a:cubicBezTo>
                    <a:pt x="11" y="285"/>
                    <a:pt x="10" y="285"/>
                    <a:pt x="10" y="285"/>
                  </a:cubicBezTo>
                  <a:cubicBezTo>
                    <a:pt x="10" y="284"/>
                    <a:pt x="10" y="284"/>
                    <a:pt x="9" y="284"/>
                  </a:cubicBezTo>
                  <a:cubicBezTo>
                    <a:pt x="9" y="284"/>
                    <a:pt x="8" y="284"/>
                    <a:pt x="8" y="285"/>
                  </a:cubicBezTo>
                  <a:cubicBezTo>
                    <a:pt x="8" y="285"/>
                    <a:pt x="8" y="285"/>
                    <a:pt x="8" y="285"/>
                  </a:cubicBezTo>
                  <a:cubicBezTo>
                    <a:pt x="8" y="285"/>
                    <a:pt x="8" y="285"/>
                    <a:pt x="8" y="285"/>
                  </a:cubicBezTo>
                  <a:cubicBezTo>
                    <a:pt x="8" y="286"/>
                    <a:pt x="7" y="286"/>
                    <a:pt x="8" y="286"/>
                  </a:cubicBezTo>
                  <a:cubicBezTo>
                    <a:pt x="8" y="286"/>
                    <a:pt x="8" y="286"/>
                    <a:pt x="8" y="286"/>
                  </a:cubicBezTo>
                  <a:cubicBezTo>
                    <a:pt x="8" y="286"/>
                    <a:pt x="8" y="286"/>
                    <a:pt x="8" y="286"/>
                  </a:cubicBezTo>
                  <a:cubicBezTo>
                    <a:pt x="8" y="287"/>
                    <a:pt x="9" y="287"/>
                    <a:pt x="9" y="287"/>
                  </a:cubicBezTo>
                  <a:cubicBezTo>
                    <a:pt x="9" y="287"/>
                    <a:pt x="9" y="287"/>
                    <a:pt x="9" y="287"/>
                  </a:cubicBezTo>
                  <a:cubicBezTo>
                    <a:pt x="9" y="287"/>
                    <a:pt x="9" y="288"/>
                    <a:pt x="10" y="288"/>
                  </a:cubicBezTo>
                  <a:cubicBezTo>
                    <a:pt x="10" y="288"/>
                    <a:pt x="10" y="287"/>
                    <a:pt x="10" y="287"/>
                  </a:cubicBezTo>
                  <a:cubicBezTo>
                    <a:pt x="10" y="287"/>
                    <a:pt x="10" y="288"/>
                    <a:pt x="11" y="288"/>
                  </a:cubicBezTo>
                  <a:cubicBezTo>
                    <a:pt x="11" y="288"/>
                    <a:pt x="11" y="288"/>
                    <a:pt x="11" y="288"/>
                  </a:cubicBezTo>
                  <a:cubicBezTo>
                    <a:pt x="11" y="288"/>
                    <a:pt x="12" y="289"/>
                    <a:pt x="12" y="289"/>
                  </a:cubicBezTo>
                  <a:cubicBezTo>
                    <a:pt x="12" y="289"/>
                    <a:pt x="11" y="289"/>
                    <a:pt x="11" y="289"/>
                  </a:cubicBezTo>
                  <a:cubicBezTo>
                    <a:pt x="11" y="289"/>
                    <a:pt x="11" y="289"/>
                    <a:pt x="11" y="289"/>
                  </a:cubicBezTo>
                  <a:cubicBezTo>
                    <a:pt x="11" y="289"/>
                    <a:pt x="11" y="289"/>
                    <a:pt x="11" y="289"/>
                  </a:cubicBezTo>
                  <a:cubicBezTo>
                    <a:pt x="11" y="289"/>
                    <a:pt x="11" y="289"/>
                    <a:pt x="11" y="289"/>
                  </a:cubicBezTo>
                  <a:cubicBezTo>
                    <a:pt x="11" y="290"/>
                    <a:pt x="11" y="290"/>
                    <a:pt x="11" y="290"/>
                  </a:cubicBezTo>
                  <a:cubicBezTo>
                    <a:pt x="11" y="290"/>
                    <a:pt x="11" y="290"/>
                    <a:pt x="11" y="290"/>
                  </a:cubicBezTo>
                  <a:cubicBezTo>
                    <a:pt x="11" y="291"/>
                    <a:pt x="12" y="291"/>
                    <a:pt x="12" y="291"/>
                  </a:cubicBezTo>
                  <a:cubicBezTo>
                    <a:pt x="12" y="291"/>
                    <a:pt x="12" y="291"/>
                    <a:pt x="12" y="291"/>
                  </a:cubicBezTo>
                  <a:cubicBezTo>
                    <a:pt x="12" y="291"/>
                    <a:pt x="12" y="291"/>
                    <a:pt x="12" y="291"/>
                  </a:cubicBezTo>
                  <a:cubicBezTo>
                    <a:pt x="12" y="291"/>
                    <a:pt x="12" y="291"/>
                    <a:pt x="12" y="292"/>
                  </a:cubicBezTo>
                  <a:cubicBezTo>
                    <a:pt x="12" y="292"/>
                    <a:pt x="12" y="292"/>
                    <a:pt x="12" y="292"/>
                  </a:cubicBezTo>
                  <a:cubicBezTo>
                    <a:pt x="12" y="292"/>
                    <a:pt x="12" y="292"/>
                    <a:pt x="12" y="292"/>
                  </a:cubicBezTo>
                  <a:cubicBezTo>
                    <a:pt x="12" y="292"/>
                    <a:pt x="12" y="292"/>
                    <a:pt x="13" y="292"/>
                  </a:cubicBezTo>
                  <a:cubicBezTo>
                    <a:pt x="13" y="293"/>
                    <a:pt x="13" y="293"/>
                    <a:pt x="13" y="293"/>
                  </a:cubicBezTo>
                  <a:cubicBezTo>
                    <a:pt x="13" y="293"/>
                    <a:pt x="13" y="293"/>
                    <a:pt x="13" y="293"/>
                  </a:cubicBezTo>
                  <a:cubicBezTo>
                    <a:pt x="13" y="292"/>
                    <a:pt x="13" y="292"/>
                    <a:pt x="13" y="292"/>
                  </a:cubicBezTo>
                  <a:cubicBezTo>
                    <a:pt x="13" y="292"/>
                    <a:pt x="14" y="292"/>
                    <a:pt x="14" y="292"/>
                  </a:cubicBezTo>
                  <a:cubicBezTo>
                    <a:pt x="14" y="292"/>
                    <a:pt x="14" y="292"/>
                    <a:pt x="14" y="292"/>
                  </a:cubicBezTo>
                  <a:cubicBezTo>
                    <a:pt x="14" y="291"/>
                    <a:pt x="14" y="291"/>
                    <a:pt x="14" y="291"/>
                  </a:cubicBezTo>
                  <a:cubicBezTo>
                    <a:pt x="14" y="291"/>
                    <a:pt x="14" y="291"/>
                    <a:pt x="14" y="290"/>
                  </a:cubicBezTo>
                  <a:cubicBezTo>
                    <a:pt x="14" y="290"/>
                    <a:pt x="14" y="290"/>
                    <a:pt x="14" y="290"/>
                  </a:cubicBezTo>
                  <a:cubicBezTo>
                    <a:pt x="14" y="290"/>
                    <a:pt x="14" y="290"/>
                    <a:pt x="14" y="289"/>
                  </a:cubicBezTo>
                  <a:cubicBezTo>
                    <a:pt x="14" y="289"/>
                    <a:pt x="15" y="289"/>
                    <a:pt x="15" y="290"/>
                  </a:cubicBezTo>
                  <a:cubicBezTo>
                    <a:pt x="15" y="290"/>
                    <a:pt x="15" y="290"/>
                    <a:pt x="15" y="290"/>
                  </a:cubicBezTo>
                  <a:cubicBezTo>
                    <a:pt x="16" y="290"/>
                    <a:pt x="16" y="290"/>
                    <a:pt x="16" y="291"/>
                  </a:cubicBezTo>
                  <a:cubicBezTo>
                    <a:pt x="16" y="291"/>
                    <a:pt x="16" y="291"/>
                    <a:pt x="16" y="291"/>
                  </a:cubicBezTo>
                  <a:cubicBezTo>
                    <a:pt x="15" y="291"/>
                    <a:pt x="15" y="291"/>
                    <a:pt x="14" y="291"/>
                  </a:cubicBezTo>
                  <a:cubicBezTo>
                    <a:pt x="14" y="291"/>
                    <a:pt x="14" y="291"/>
                    <a:pt x="14" y="291"/>
                  </a:cubicBezTo>
                  <a:cubicBezTo>
                    <a:pt x="14" y="291"/>
                    <a:pt x="14" y="291"/>
                    <a:pt x="14" y="291"/>
                  </a:cubicBezTo>
                  <a:cubicBezTo>
                    <a:pt x="14" y="291"/>
                    <a:pt x="14" y="292"/>
                    <a:pt x="14" y="292"/>
                  </a:cubicBezTo>
                  <a:cubicBezTo>
                    <a:pt x="14" y="292"/>
                    <a:pt x="14" y="292"/>
                    <a:pt x="14" y="292"/>
                  </a:cubicBezTo>
                  <a:cubicBezTo>
                    <a:pt x="14" y="292"/>
                    <a:pt x="14" y="292"/>
                    <a:pt x="14" y="292"/>
                  </a:cubicBezTo>
                  <a:cubicBezTo>
                    <a:pt x="13" y="293"/>
                    <a:pt x="14" y="293"/>
                    <a:pt x="14" y="293"/>
                  </a:cubicBezTo>
                  <a:cubicBezTo>
                    <a:pt x="14" y="293"/>
                    <a:pt x="14" y="294"/>
                    <a:pt x="14" y="294"/>
                  </a:cubicBezTo>
                  <a:cubicBezTo>
                    <a:pt x="14" y="294"/>
                    <a:pt x="14" y="294"/>
                    <a:pt x="14" y="294"/>
                  </a:cubicBezTo>
                  <a:cubicBezTo>
                    <a:pt x="13" y="294"/>
                    <a:pt x="13" y="293"/>
                    <a:pt x="14" y="293"/>
                  </a:cubicBezTo>
                  <a:cubicBezTo>
                    <a:pt x="13" y="293"/>
                    <a:pt x="13" y="293"/>
                    <a:pt x="13" y="293"/>
                  </a:cubicBezTo>
                  <a:cubicBezTo>
                    <a:pt x="13" y="293"/>
                    <a:pt x="13" y="293"/>
                    <a:pt x="13" y="293"/>
                  </a:cubicBezTo>
                  <a:cubicBezTo>
                    <a:pt x="13" y="293"/>
                    <a:pt x="13" y="293"/>
                    <a:pt x="13" y="293"/>
                  </a:cubicBezTo>
                  <a:cubicBezTo>
                    <a:pt x="13" y="293"/>
                    <a:pt x="12" y="293"/>
                    <a:pt x="12" y="293"/>
                  </a:cubicBezTo>
                  <a:cubicBezTo>
                    <a:pt x="12" y="293"/>
                    <a:pt x="11" y="293"/>
                    <a:pt x="11" y="294"/>
                  </a:cubicBezTo>
                  <a:cubicBezTo>
                    <a:pt x="11" y="294"/>
                    <a:pt x="11" y="294"/>
                    <a:pt x="11" y="294"/>
                  </a:cubicBezTo>
                  <a:cubicBezTo>
                    <a:pt x="11" y="294"/>
                    <a:pt x="11" y="294"/>
                    <a:pt x="11" y="294"/>
                  </a:cubicBezTo>
                  <a:cubicBezTo>
                    <a:pt x="11" y="294"/>
                    <a:pt x="10" y="294"/>
                    <a:pt x="10" y="294"/>
                  </a:cubicBezTo>
                  <a:cubicBezTo>
                    <a:pt x="10" y="294"/>
                    <a:pt x="10" y="294"/>
                    <a:pt x="10" y="294"/>
                  </a:cubicBezTo>
                  <a:cubicBezTo>
                    <a:pt x="10" y="294"/>
                    <a:pt x="10" y="294"/>
                    <a:pt x="10" y="294"/>
                  </a:cubicBezTo>
                  <a:cubicBezTo>
                    <a:pt x="10" y="294"/>
                    <a:pt x="10" y="294"/>
                    <a:pt x="10" y="294"/>
                  </a:cubicBezTo>
                  <a:cubicBezTo>
                    <a:pt x="10" y="294"/>
                    <a:pt x="10" y="294"/>
                    <a:pt x="10" y="294"/>
                  </a:cubicBezTo>
                  <a:cubicBezTo>
                    <a:pt x="10" y="295"/>
                    <a:pt x="10" y="295"/>
                    <a:pt x="10" y="295"/>
                  </a:cubicBezTo>
                  <a:cubicBezTo>
                    <a:pt x="10" y="296"/>
                    <a:pt x="10" y="296"/>
                    <a:pt x="11" y="296"/>
                  </a:cubicBezTo>
                  <a:cubicBezTo>
                    <a:pt x="11" y="296"/>
                    <a:pt x="11" y="297"/>
                    <a:pt x="11" y="297"/>
                  </a:cubicBezTo>
                  <a:cubicBezTo>
                    <a:pt x="11" y="297"/>
                    <a:pt x="11" y="297"/>
                    <a:pt x="11" y="297"/>
                  </a:cubicBezTo>
                  <a:cubicBezTo>
                    <a:pt x="11" y="297"/>
                    <a:pt x="11" y="297"/>
                    <a:pt x="11" y="297"/>
                  </a:cubicBezTo>
                  <a:cubicBezTo>
                    <a:pt x="11" y="297"/>
                    <a:pt x="11" y="297"/>
                    <a:pt x="11" y="297"/>
                  </a:cubicBezTo>
                  <a:cubicBezTo>
                    <a:pt x="11" y="297"/>
                    <a:pt x="12" y="297"/>
                    <a:pt x="11" y="297"/>
                  </a:cubicBezTo>
                  <a:cubicBezTo>
                    <a:pt x="11" y="297"/>
                    <a:pt x="11" y="296"/>
                    <a:pt x="11" y="296"/>
                  </a:cubicBezTo>
                  <a:cubicBezTo>
                    <a:pt x="11" y="296"/>
                    <a:pt x="11" y="296"/>
                    <a:pt x="11" y="295"/>
                  </a:cubicBezTo>
                  <a:cubicBezTo>
                    <a:pt x="11" y="295"/>
                    <a:pt x="11" y="295"/>
                    <a:pt x="12" y="295"/>
                  </a:cubicBezTo>
                  <a:cubicBezTo>
                    <a:pt x="12" y="295"/>
                    <a:pt x="12" y="295"/>
                    <a:pt x="12" y="295"/>
                  </a:cubicBezTo>
                  <a:cubicBezTo>
                    <a:pt x="12" y="296"/>
                    <a:pt x="12" y="296"/>
                    <a:pt x="12" y="296"/>
                  </a:cubicBezTo>
                  <a:cubicBezTo>
                    <a:pt x="12" y="296"/>
                    <a:pt x="12" y="296"/>
                    <a:pt x="12" y="296"/>
                  </a:cubicBezTo>
                  <a:cubicBezTo>
                    <a:pt x="12" y="296"/>
                    <a:pt x="12" y="297"/>
                    <a:pt x="12" y="297"/>
                  </a:cubicBezTo>
                  <a:cubicBezTo>
                    <a:pt x="13" y="297"/>
                    <a:pt x="13" y="297"/>
                    <a:pt x="13" y="296"/>
                  </a:cubicBezTo>
                  <a:cubicBezTo>
                    <a:pt x="13" y="297"/>
                    <a:pt x="13" y="297"/>
                    <a:pt x="13" y="297"/>
                  </a:cubicBezTo>
                  <a:cubicBezTo>
                    <a:pt x="14" y="297"/>
                    <a:pt x="14" y="298"/>
                    <a:pt x="14" y="298"/>
                  </a:cubicBezTo>
                  <a:cubicBezTo>
                    <a:pt x="14" y="298"/>
                    <a:pt x="14" y="298"/>
                    <a:pt x="14" y="298"/>
                  </a:cubicBezTo>
                  <a:cubicBezTo>
                    <a:pt x="14" y="298"/>
                    <a:pt x="14" y="298"/>
                    <a:pt x="14" y="298"/>
                  </a:cubicBezTo>
                  <a:cubicBezTo>
                    <a:pt x="14" y="298"/>
                    <a:pt x="14" y="298"/>
                    <a:pt x="14" y="299"/>
                  </a:cubicBezTo>
                  <a:cubicBezTo>
                    <a:pt x="14" y="299"/>
                    <a:pt x="14" y="299"/>
                    <a:pt x="14" y="299"/>
                  </a:cubicBezTo>
                  <a:cubicBezTo>
                    <a:pt x="15" y="299"/>
                    <a:pt x="15" y="298"/>
                    <a:pt x="15" y="298"/>
                  </a:cubicBezTo>
                  <a:cubicBezTo>
                    <a:pt x="14" y="298"/>
                    <a:pt x="14" y="298"/>
                    <a:pt x="14" y="298"/>
                  </a:cubicBezTo>
                  <a:cubicBezTo>
                    <a:pt x="14" y="298"/>
                    <a:pt x="14" y="297"/>
                    <a:pt x="14" y="297"/>
                  </a:cubicBezTo>
                  <a:cubicBezTo>
                    <a:pt x="14" y="297"/>
                    <a:pt x="14" y="297"/>
                    <a:pt x="14" y="297"/>
                  </a:cubicBezTo>
                  <a:cubicBezTo>
                    <a:pt x="14" y="297"/>
                    <a:pt x="15" y="297"/>
                    <a:pt x="15" y="297"/>
                  </a:cubicBezTo>
                  <a:cubicBezTo>
                    <a:pt x="15" y="297"/>
                    <a:pt x="15" y="297"/>
                    <a:pt x="15" y="298"/>
                  </a:cubicBezTo>
                  <a:cubicBezTo>
                    <a:pt x="15" y="298"/>
                    <a:pt x="15" y="298"/>
                    <a:pt x="15" y="298"/>
                  </a:cubicBezTo>
                  <a:cubicBezTo>
                    <a:pt x="15" y="298"/>
                    <a:pt x="15" y="298"/>
                    <a:pt x="15" y="299"/>
                  </a:cubicBezTo>
                  <a:cubicBezTo>
                    <a:pt x="15" y="299"/>
                    <a:pt x="15" y="299"/>
                    <a:pt x="15" y="300"/>
                  </a:cubicBezTo>
                  <a:cubicBezTo>
                    <a:pt x="15" y="300"/>
                    <a:pt x="15" y="300"/>
                    <a:pt x="15" y="300"/>
                  </a:cubicBezTo>
                  <a:cubicBezTo>
                    <a:pt x="15" y="300"/>
                    <a:pt x="15" y="300"/>
                    <a:pt x="15" y="300"/>
                  </a:cubicBezTo>
                  <a:cubicBezTo>
                    <a:pt x="15" y="300"/>
                    <a:pt x="15" y="300"/>
                    <a:pt x="14" y="300"/>
                  </a:cubicBezTo>
                  <a:cubicBezTo>
                    <a:pt x="14" y="300"/>
                    <a:pt x="14" y="300"/>
                    <a:pt x="14" y="300"/>
                  </a:cubicBezTo>
                  <a:cubicBezTo>
                    <a:pt x="14" y="299"/>
                    <a:pt x="14" y="299"/>
                    <a:pt x="14" y="299"/>
                  </a:cubicBezTo>
                  <a:cubicBezTo>
                    <a:pt x="14" y="299"/>
                    <a:pt x="14" y="299"/>
                    <a:pt x="13" y="299"/>
                  </a:cubicBezTo>
                  <a:cubicBezTo>
                    <a:pt x="13" y="299"/>
                    <a:pt x="13" y="300"/>
                    <a:pt x="13" y="300"/>
                  </a:cubicBezTo>
                  <a:cubicBezTo>
                    <a:pt x="13" y="301"/>
                    <a:pt x="13" y="301"/>
                    <a:pt x="13" y="301"/>
                  </a:cubicBezTo>
                  <a:cubicBezTo>
                    <a:pt x="13" y="301"/>
                    <a:pt x="13" y="301"/>
                    <a:pt x="13" y="302"/>
                  </a:cubicBezTo>
                  <a:cubicBezTo>
                    <a:pt x="13" y="302"/>
                    <a:pt x="14" y="302"/>
                    <a:pt x="14" y="302"/>
                  </a:cubicBezTo>
                  <a:cubicBezTo>
                    <a:pt x="14" y="302"/>
                    <a:pt x="14" y="302"/>
                    <a:pt x="14" y="302"/>
                  </a:cubicBezTo>
                  <a:cubicBezTo>
                    <a:pt x="14" y="302"/>
                    <a:pt x="14" y="302"/>
                    <a:pt x="14" y="302"/>
                  </a:cubicBezTo>
                  <a:cubicBezTo>
                    <a:pt x="14" y="302"/>
                    <a:pt x="14" y="302"/>
                    <a:pt x="14" y="302"/>
                  </a:cubicBezTo>
                  <a:cubicBezTo>
                    <a:pt x="14" y="302"/>
                    <a:pt x="14" y="302"/>
                    <a:pt x="14" y="302"/>
                  </a:cubicBezTo>
                  <a:cubicBezTo>
                    <a:pt x="14" y="302"/>
                    <a:pt x="14" y="302"/>
                    <a:pt x="14" y="302"/>
                  </a:cubicBezTo>
                  <a:cubicBezTo>
                    <a:pt x="14" y="303"/>
                    <a:pt x="14" y="303"/>
                    <a:pt x="14" y="303"/>
                  </a:cubicBezTo>
                  <a:cubicBezTo>
                    <a:pt x="14" y="303"/>
                    <a:pt x="14" y="303"/>
                    <a:pt x="14" y="303"/>
                  </a:cubicBezTo>
                  <a:cubicBezTo>
                    <a:pt x="14" y="303"/>
                    <a:pt x="14" y="303"/>
                    <a:pt x="14" y="303"/>
                  </a:cubicBezTo>
                  <a:cubicBezTo>
                    <a:pt x="13" y="303"/>
                    <a:pt x="14" y="303"/>
                    <a:pt x="13" y="302"/>
                  </a:cubicBezTo>
                  <a:cubicBezTo>
                    <a:pt x="13" y="303"/>
                    <a:pt x="13" y="303"/>
                    <a:pt x="13" y="303"/>
                  </a:cubicBezTo>
                  <a:cubicBezTo>
                    <a:pt x="13" y="303"/>
                    <a:pt x="13" y="303"/>
                    <a:pt x="14" y="304"/>
                  </a:cubicBezTo>
                  <a:cubicBezTo>
                    <a:pt x="14" y="304"/>
                    <a:pt x="14" y="304"/>
                    <a:pt x="14" y="304"/>
                  </a:cubicBezTo>
                  <a:cubicBezTo>
                    <a:pt x="14" y="303"/>
                    <a:pt x="14" y="303"/>
                    <a:pt x="15" y="303"/>
                  </a:cubicBezTo>
                  <a:cubicBezTo>
                    <a:pt x="15" y="303"/>
                    <a:pt x="15" y="303"/>
                    <a:pt x="15" y="303"/>
                  </a:cubicBezTo>
                  <a:cubicBezTo>
                    <a:pt x="15" y="303"/>
                    <a:pt x="15" y="303"/>
                    <a:pt x="15" y="303"/>
                  </a:cubicBezTo>
                  <a:cubicBezTo>
                    <a:pt x="15" y="303"/>
                    <a:pt x="15" y="303"/>
                    <a:pt x="15" y="303"/>
                  </a:cubicBezTo>
                  <a:cubicBezTo>
                    <a:pt x="16" y="303"/>
                    <a:pt x="16" y="304"/>
                    <a:pt x="16" y="304"/>
                  </a:cubicBezTo>
                  <a:cubicBezTo>
                    <a:pt x="16" y="304"/>
                    <a:pt x="16" y="304"/>
                    <a:pt x="16" y="305"/>
                  </a:cubicBezTo>
                  <a:cubicBezTo>
                    <a:pt x="16" y="305"/>
                    <a:pt x="16" y="305"/>
                    <a:pt x="16" y="305"/>
                  </a:cubicBezTo>
                  <a:cubicBezTo>
                    <a:pt x="16" y="305"/>
                    <a:pt x="16" y="305"/>
                    <a:pt x="16" y="305"/>
                  </a:cubicBezTo>
                  <a:cubicBezTo>
                    <a:pt x="16" y="305"/>
                    <a:pt x="16" y="305"/>
                    <a:pt x="16" y="305"/>
                  </a:cubicBezTo>
                  <a:cubicBezTo>
                    <a:pt x="16" y="305"/>
                    <a:pt x="16" y="305"/>
                    <a:pt x="16" y="305"/>
                  </a:cubicBezTo>
                  <a:cubicBezTo>
                    <a:pt x="16" y="305"/>
                    <a:pt x="16" y="304"/>
                    <a:pt x="15" y="304"/>
                  </a:cubicBezTo>
                  <a:cubicBezTo>
                    <a:pt x="15" y="304"/>
                    <a:pt x="15" y="304"/>
                    <a:pt x="15" y="304"/>
                  </a:cubicBezTo>
                  <a:cubicBezTo>
                    <a:pt x="15" y="304"/>
                    <a:pt x="15" y="304"/>
                    <a:pt x="15" y="304"/>
                  </a:cubicBezTo>
                  <a:cubicBezTo>
                    <a:pt x="15" y="305"/>
                    <a:pt x="16" y="305"/>
                    <a:pt x="16" y="305"/>
                  </a:cubicBezTo>
                  <a:cubicBezTo>
                    <a:pt x="16" y="306"/>
                    <a:pt x="15" y="306"/>
                    <a:pt x="15" y="306"/>
                  </a:cubicBezTo>
                  <a:cubicBezTo>
                    <a:pt x="16" y="306"/>
                    <a:pt x="16" y="306"/>
                    <a:pt x="16" y="306"/>
                  </a:cubicBezTo>
                  <a:cubicBezTo>
                    <a:pt x="16" y="307"/>
                    <a:pt x="17" y="307"/>
                    <a:pt x="17" y="307"/>
                  </a:cubicBezTo>
                  <a:cubicBezTo>
                    <a:pt x="17" y="307"/>
                    <a:pt x="17" y="307"/>
                    <a:pt x="17" y="307"/>
                  </a:cubicBezTo>
                  <a:cubicBezTo>
                    <a:pt x="17" y="308"/>
                    <a:pt x="17" y="307"/>
                    <a:pt x="18" y="307"/>
                  </a:cubicBezTo>
                  <a:cubicBezTo>
                    <a:pt x="18" y="307"/>
                    <a:pt x="18" y="307"/>
                    <a:pt x="18" y="307"/>
                  </a:cubicBezTo>
                  <a:cubicBezTo>
                    <a:pt x="18" y="307"/>
                    <a:pt x="18" y="307"/>
                    <a:pt x="18" y="307"/>
                  </a:cubicBezTo>
                  <a:cubicBezTo>
                    <a:pt x="18" y="307"/>
                    <a:pt x="18" y="307"/>
                    <a:pt x="18" y="307"/>
                  </a:cubicBezTo>
                  <a:cubicBezTo>
                    <a:pt x="18" y="307"/>
                    <a:pt x="18" y="307"/>
                    <a:pt x="18" y="307"/>
                  </a:cubicBezTo>
                  <a:cubicBezTo>
                    <a:pt x="19" y="306"/>
                    <a:pt x="19" y="306"/>
                    <a:pt x="19" y="306"/>
                  </a:cubicBezTo>
                  <a:cubicBezTo>
                    <a:pt x="19" y="306"/>
                    <a:pt x="18" y="306"/>
                    <a:pt x="18" y="305"/>
                  </a:cubicBezTo>
                  <a:cubicBezTo>
                    <a:pt x="18" y="305"/>
                    <a:pt x="19" y="305"/>
                    <a:pt x="19" y="305"/>
                  </a:cubicBezTo>
                  <a:cubicBezTo>
                    <a:pt x="18" y="305"/>
                    <a:pt x="18" y="305"/>
                    <a:pt x="18" y="304"/>
                  </a:cubicBezTo>
                  <a:cubicBezTo>
                    <a:pt x="18" y="304"/>
                    <a:pt x="19" y="304"/>
                    <a:pt x="19" y="304"/>
                  </a:cubicBezTo>
                  <a:cubicBezTo>
                    <a:pt x="19" y="304"/>
                    <a:pt x="19" y="305"/>
                    <a:pt x="19" y="305"/>
                  </a:cubicBezTo>
                  <a:cubicBezTo>
                    <a:pt x="19" y="305"/>
                    <a:pt x="19" y="305"/>
                    <a:pt x="19" y="305"/>
                  </a:cubicBezTo>
                  <a:cubicBezTo>
                    <a:pt x="19" y="305"/>
                    <a:pt x="19" y="305"/>
                    <a:pt x="19" y="305"/>
                  </a:cubicBezTo>
                  <a:cubicBezTo>
                    <a:pt x="19" y="306"/>
                    <a:pt x="19" y="306"/>
                    <a:pt x="19" y="306"/>
                  </a:cubicBezTo>
                  <a:cubicBezTo>
                    <a:pt x="19" y="307"/>
                    <a:pt x="19" y="307"/>
                    <a:pt x="19" y="307"/>
                  </a:cubicBezTo>
                  <a:cubicBezTo>
                    <a:pt x="19" y="307"/>
                    <a:pt x="18" y="307"/>
                    <a:pt x="18" y="307"/>
                  </a:cubicBezTo>
                  <a:cubicBezTo>
                    <a:pt x="18" y="307"/>
                    <a:pt x="18" y="308"/>
                    <a:pt x="18" y="308"/>
                  </a:cubicBezTo>
                  <a:cubicBezTo>
                    <a:pt x="18" y="308"/>
                    <a:pt x="17" y="308"/>
                    <a:pt x="17" y="308"/>
                  </a:cubicBezTo>
                  <a:cubicBezTo>
                    <a:pt x="17" y="308"/>
                    <a:pt x="17" y="308"/>
                    <a:pt x="17" y="308"/>
                  </a:cubicBezTo>
                  <a:cubicBezTo>
                    <a:pt x="17" y="308"/>
                    <a:pt x="17" y="308"/>
                    <a:pt x="17" y="308"/>
                  </a:cubicBezTo>
                  <a:cubicBezTo>
                    <a:pt x="17" y="308"/>
                    <a:pt x="16" y="308"/>
                    <a:pt x="16" y="308"/>
                  </a:cubicBezTo>
                  <a:cubicBezTo>
                    <a:pt x="16" y="308"/>
                    <a:pt x="16" y="308"/>
                    <a:pt x="16" y="308"/>
                  </a:cubicBezTo>
                  <a:cubicBezTo>
                    <a:pt x="15" y="307"/>
                    <a:pt x="15" y="307"/>
                    <a:pt x="15" y="307"/>
                  </a:cubicBezTo>
                  <a:cubicBezTo>
                    <a:pt x="15" y="307"/>
                    <a:pt x="15" y="307"/>
                    <a:pt x="15" y="307"/>
                  </a:cubicBezTo>
                  <a:cubicBezTo>
                    <a:pt x="15" y="307"/>
                    <a:pt x="14" y="307"/>
                    <a:pt x="14" y="307"/>
                  </a:cubicBezTo>
                  <a:cubicBezTo>
                    <a:pt x="14" y="307"/>
                    <a:pt x="14" y="307"/>
                    <a:pt x="14" y="307"/>
                  </a:cubicBezTo>
                  <a:cubicBezTo>
                    <a:pt x="15" y="307"/>
                    <a:pt x="15" y="307"/>
                    <a:pt x="15" y="307"/>
                  </a:cubicBezTo>
                  <a:cubicBezTo>
                    <a:pt x="15" y="308"/>
                    <a:pt x="15" y="308"/>
                    <a:pt x="15" y="308"/>
                  </a:cubicBezTo>
                  <a:cubicBezTo>
                    <a:pt x="15" y="309"/>
                    <a:pt x="15" y="309"/>
                    <a:pt x="15" y="309"/>
                  </a:cubicBezTo>
                  <a:cubicBezTo>
                    <a:pt x="15" y="309"/>
                    <a:pt x="15" y="310"/>
                    <a:pt x="15" y="310"/>
                  </a:cubicBezTo>
                  <a:cubicBezTo>
                    <a:pt x="15" y="310"/>
                    <a:pt x="15" y="310"/>
                    <a:pt x="15" y="311"/>
                  </a:cubicBezTo>
                  <a:cubicBezTo>
                    <a:pt x="15" y="311"/>
                    <a:pt x="15" y="311"/>
                    <a:pt x="15" y="311"/>
                  </a:cubicBezTo>
                  <a:cubicBezTo>
                    <a:pt x="15" y="311"/>
                    <a:pt x="15" y="311"/>
                    <a:pt x="15" y="311"/>
                  </a:cubicBezTo>
                  <a:cubicBezTo>
                    <a:pt x="15" y="311"/>
                    <a:pt x="16" y="311"/>
                    <a:pt x="16" y="311"/>
                  </a:cubicBezTo>
                  <a:cubicBezTo>
                    <a:pt x="16" y="312"/>
                    <a:pt x="15" y="312"/>
                    <a:pt x="15" y="312"/>
                  </a:cubicBezTo>
                  <a:cubicBezTo>
                    <a:pt x="15" y="312"/>
                    <a:pt x="16" y="312"/>
                    <a:pt x="16" y="312"/>
                  </a:cubicBezTo>
                  <a:cubicBezTo>
                    <a:pt x="16" y="312"/>
                    <a:pt x="16" y="313"/>
                    <a:pt x="15" y="313"/>
                  </a:cubicBezTo>
                  <a:cubicBezTo>
                    <a:pt x="15" y="313"/>
                    <a:pt x="15" y="313"/>
                    <a:pt x="15" y="313"/>
                  </a:cubicBezTo>
                  <a:cubicBezTo>
                    <a:pt x="15" y="313"/>
                    <a:pt x="15" y="314"/>
                    <a:pt x="15" y="314"/>
                  </a:cubicBezTo>
                  <a:cubicBezTo>
                    <a:pt x="15" y="314"/>
                    <a:pt x="15" y="314"/>
                    <a:pt x="15" y="314"/>
                  </a:cubicBezTo>
                  <a:cubicBezTo>
                    <a:pt x="15" y="315"/>
                    <a:pt x="15" y="315"/>
                    <a:pt x="15" y="315"/>
                  </a:cubicBezTo>
                  <a:cubicBezTo>
                    <a:pt x="15" y="314"/>
                    <a:pt x="16" y="314"/>
                    <a:pt x="16" y="314"/>
                  </a:cubicBezTo>
                  <a:cubicBezTo>
                    <a:pt x="16" y="314"/>
                    <a:pt x="16" y="314"/>
                    <a:pt x="16" y="314"/>
                  </a:cubicBezTo>
                  <a:cubicBezTo>
                    <a:pt x="16" y="314"/>
                    <a:pt x="16" y="314"/>
                    <a:pt x="16" y="314"/>
                  </a:cubicBezTo>
                  <a:cubicBezTo>
                    <a:pt x="16" y="314"/>
                    <a:pt x="17" y="314"/>
                    <a:pt x="17" y="313"/>
                  </a:cubicBezTo>
                  <a:cubicBezTo>
                    <a:pt x="17" y="313"/>
                    <a:pt x="17" y="313"/>
                    <a:pt x="17" y="313"/>
                  </a:cubicBezTo>
                  <a:cubicBezTo>
                    <a:pt x="17" y="313"/>
                    <a:pt x="17" y="313"/>
                    <a:pt x="17" y="313"/>
                  </a:cubicBezTo>
                  <a:cubicBezTo>
                    <a:pt x="17" y="313"/>
                    <a:pt x="17" y="314"/>
                    <a:pt x="17" y="314"/>
                  </a:cubicBezTo>
                  <a:cubicBezTo>
                    <a:pt x="17" y="314"/>
                    <a:pt x="17" y="314"/>
                    <a:pt x="17" y="314"/>
                  </a:cubicBezTo>
                  <a:cubicBezTo>
                    <a:pt x="17" y="314"/>
                    <a:pt x="17" y="314"/>
                    <a:pt x="17" y="314"/>
                  </a:cubicBezTo>
                  <a:cubicBezTo>
                    <a:pt x="17" y="314"/>
                    <a:pt x="17" y="314"/>
                    <a:pt x="17" y="314"/>
                  </a:cubicBezTo>
                  <a:cubicBezTo>
                    <a:pt x="17" y="314"/>
                    <a:pt x="17" y="314"/>
                    <a:pt x="17" y="314"/>
                  </a:cubicBezTo>
                  <a:cubicBezTo>
                    <a:pt x="17" y="314"/>
                    <a:pt x="17" y="314"/>
                    <a:pt x="17" y="314"/>
                  </a:cubicBezTo>
                  <a:cubicBezTo>
                    <a:pt x="17" y="314"/>
                    <a:pt x="17" y="314"/>
                    <a:pt x="17" y="314"/>
                  </a:cubicBezTo>
                  <a:cubicBezTo>
                    <a:pt x="17" y="315"/>
                    <a:pt x="17" y="315"/>
                    <a:pt x="18" y="315"/>
                  </a:cubicBezTo>
                  <a:cubicBezTo>
                    <a:pt x="18" y="315"/>
                    <a:pt x="18" y="315"/>
                    <a:pt x="18" y="315"/>
                  </a:cubicBezTo>
                  <a:cubicBezTo>
                    <a:pt x="18" y="315"/>
                    <a:pt x="18" y="315"/>
                    <a:pt x="18" y="315"/>
                  </a:cubicBezTo>
                  <a:cubicBezTo>
                    <a:pt x="18" y="315"/>
                    <a:pt x="17" y="315"/>
                    <a:pt x="17" y="315"/>
                  </a:cubicBezTo>
                  <a:cubicBezTo>
                    <a:pt x="17" y="315"/>
                    <a:pt x="17" y="315"/>
                    <a:pt x="17" y="315"/>
                  </a:cubicBezTo>
                  <a:cubicBezTo>
                    <a:pt x="17" y="315"/>
                    <a:pt x="17" y="315"/>
                    <a:pt x="17" y="315"/>
                  </a:cubicBezTo>
                  <a:cubicBezTo>
                    <a:pt x="17" y="315"/>
                    <a:pt x="17" y="315"/>
                    <a:pt x="17" y="315"/>
                  </a:cubicBezTo>
                  <a:cubicBezTo>
                    <a:pt x="17" y="315"/>
                    <a:pt x="17" y="315"/>
                    <a:pt x="16" y="315"/>
                  </a:cubicBezTo>
                  <a:cubicBezTo>
                    <a:pt x="16" y="315"/>
                    <a:pt x="16" y="315"/>
                    <a:pt x="16" y="315"/>
                  </a:cubicBezTo>
                  <a:cubicBezTo>
                    <a:pt x="16" y="315"/>
                    <a:pt x="16" y="316"/>
                    <a:pt x="16" y="316"/>
                  </a:cubicBezTo>
                  <a:cubicBezTo>
                    <a:pt x="16" y="316"/>
                    <a:pt x="16" y="316"/>
                    <a:pt x="16" y="316"/>
                  </a:cubicBezTo>
                  <a:cubicBezTo>
                    <a:pt x="16" y="316"/>
                    <a:pt x="16" y="316"/>
                    <a:pt x="16" y="316"/>
                  </a:cubicBezTo>
                  <a:cubicBezTo>
                    <a:pt x="16" y="316"/>
                    <a:pt x="15" y="316"/>
                    <a:pt x="15" y="316"/>
                  </a:cubicBezTo>
                  <a:cubicBezTo>
                    <a:pt x="15" y="316"/>
                    <a:pt x="15" y="316"/>
                    <a:pt x="15" y="316"/>
                  </a:cubicBezTo>
                  <a:cubicBezTo>
                    <a:pt x="15" y="316"/>
                    <a:pt x="14" y="316"/>
                    <a:pt x="15" y="316"/>
                  </a:cubicBezTo>
                  <a:cubicBezTo>
                    <a:pt x="15" y="316"/>
                    <a:pt x="15" y="316"/>
                    <a:pt x="15" y="316"/>
                  </a:cubicBezTo>
                  <a:cubicBezTo>
                    <a:pt x="15" y="316"/>
                    <a:pt x="15" y="316"/>
                    <a:pt x="15" y="316"/>
                  </a:cubicBezTo>
                  <a:cubicBezTo>
                    <a:pt x="15" y="316"/>
                    <a:pt x="16" y="316"/>
                    <a:pt x="16" y="316"/>
                  </a:cubicBezTo>
                  <a:cubicBezTo>
                    <a:pt x="16" y="316"/>
                    <a:pt x="16" y="317"/>
                    <a:pt x="16" y="317"/>
                  </a:cubicBezTo>
                  <a:cubicBezTo>
                    <a:pt x="16" y="317"/>
                    <a:pt x="16" y="317"/>
                    <a:pt x="16" y="317"/>
                  </a:cubicBezTo>
                  <a:cubicBezTo>
                    <a:pt x="16" y="317"/>
                    <a:pt x="16" y="317"/>
                    <a:pt x="16" y="317"/>
                  </a:cubicBezTo>
                  <a:cubicBezTo>
                    <a:pt x="17" y="317"/>
                    <a:pt x="17" y="317"/>
                    <a:pt x="16" y="318"/>
                  </a:cubicBezTo>
                  <a:cubicBezTo>
                    <a:pt x="16" y="318"/>
                    <a:pt x="16" y="318"/>
                    <a:pt x="16" y="318"/>
                  </a:cubicBezTo>
                  <a:cubicBezTo>
                    <a:pt x="16" y="318"/>
                    <a:pt x="17" y="318"/>
                    <a:pt x="17" y="318"/>
                  </a:cubicBezTo>
                  <a:cubicBezTo>
                    <a:pt x="17" y="318"/>
                    <a:pt x="17" y="319"/>
                    <a:pt x="17" y="319"/>
                  </a:cubicBezTo>
                  <a:cubicBezTo>
                    <a:pt x="18" y="319"/>
                    <a:pt x="18" y="319"/>
                    <a:pt x="18" y="319"/>
                  </a:cubicBezTo>
                  <a:cubicBezTo>
                    <a:pt x="18" y="319"/>
                    <a:pt x="18" y="319"/>
                    <a:pt x="18" y="319"/>
                  </a:cubicBezTo>
                  <a:cubicBezTo>
                    <a:pt x="18" y="319"/>
                    <a:pt x="18" y="319"/>
                    <a:pt x="18" y="319"/>
                  </a:cubicBezTo>
                  <a:cubicBezTo>
                    <a:pt x="18" y="319"/>
                    <a:pt x="18" y="318"/>
                    <a:pt x="18" y="318"/>
                  </a:cubicBezTo>
                  <a:cubicBezTo>
                    <a:pt x="19" y="318"/>
                    <a:pt x="19" y="318"/>
                    <a:pt x="19" y="318"/>
                  </a:cubicBezTo>
                  <a:cubicBezTo>
                    <a:pt x="19" y="318"/>
                    <a:pt x="19" y="318"/>
                    <a:pt x="19" y="318"/>
                  </a:cubicBezTo>
                  <a:cubicBezTo>
                    <a:pt x="19" y="318"/>
                    <a:pt x="19" y="318"/>
                    <a:pt x="19" y="318"/>
                  </a:cubicBezTo>
                  <a:cubicBezTo>
                    <a:pt x="20" y="318"/>
                    <a:pt x="20" y="318"/>
                    <a:pt x="20" y="318"/>
                  </a:cubicBezTo>
                  <a:cubicBezTo>
                    <a:pt x="20" y="318"/>
                    <a:pt x="20" y="318"/>
                    <a:pt x="20" y="318"/>
                  </a:cubicBezTo>
                  <a:cubicBezTo>
                    <a:pt x="20" y="318"/>
                    <a:pt x="20" y="318"/>
                    <a:pt x="20" y="318"/>
                  </a:cubicBezTo>
                  <a:cubicBezTo>
                    <a:pt x="20" y="318"/>
                    <a:pt x="20" y="317"/>
                    <a:pt x="20" y="316"/>
                  </a:cubicBezTo>
                  <a:cubicBezTo>
                    <a:pt x="20" y="316"/>
                    <a:pt x="20" y="316"/>
                    <a:pt x="20" y="316"/>
                  </a:cubicBezTo>
                  <a:cubicBezTo>
                    <a:pt x="20" y="315"/>
                    <a:pt x="20" y="315"/>
                    <a:pt x="20" y="315"/>
                  </a:cubicBezTo>
                  <a:cubicBezTo>
                    <a:pt x="21" y="315"/>
                    <a:pt x="21" y="314"/>
                    <a:pt x="22" y="314"/>
                  </a:cubicBezTo>
                  <a:cubicBezTo>
                    <a:pt x="22" y="314"/>
                    <a:pt x="22" y="314"/>
                    <a:pt x="22" y="314"/>
                  </a:cubicBezTo>
                  <a:cubicBezTo>
                    <a:pt x="22" y="314"/>
                    <a:pt x="22" y="314"/>
                    <a:pt x="22" y="313"/>
                  </a:cubicBezTo>
                  <a:cubicBezTo>
                    <a:pt x="22" y="313"/>
                    <a:pt x="21" y="313"/>
                    <a:pt x="21" y="313"/>
                  </a:cubicBezTo>
                  <a:cubicBezTo>
                    <a:pt x="20" y="313"/>
                    <a:pt x="21" y="313"/>
                    <a:pt x="21" y="313"/>
                  </a:cubicBezTo>
                  <a:cubicBezTo>
                    <a:pt x="21" y="312"/>
                    <a:pt x="21" y="312"/>
                    <a:pt x="21" y="312"/>
                  </a:cubicBezTo>
                  <a:cubicBezTo>
                    <a:pt x="21" y="312"/>
                    <a:pt x="21" y="313"/>
                    <a:pt x="22" y="313"/>
                  </a:cubicBezTo>
                  <a:cubicBezTo>
                    <a:pt x="22" y="312"/>
                    <a:pt x="22" y="312"/>
                    <a:pt x="22" y="312"/>
                  </a:cubicBezTo>
                  <a:cubicBezTo>
                    <a:pt x="22" y="312"/>
                    <a:pt x="22" y="312"/>
                    <a:pt x="22" y="312"/>
                  </a:cubicBezTo>
                  <a:cubicBezTo>
                    <a:pt x="22" y="313"/>
                    <a:pt x="23" y="313"/>
                    <a:pt x="24" y="313"/>
                  </a:cubicBezTo>
                  <a:cubicBezTo>
                    <a:pt x="24" y="313"/>
                    <a:pt x="24" y="313"/>
                    <a:pt x="24" y="313"/>
                  </a:cubicBezTo>
                  <a:cubicBezTo>
                    <a:pt x="24" y="312"/>
                    <a:pt x="24" y="312"/>
                    <a:pt x="24" y="312"/>
                  </a:cubicBezTo>
                  <a:cubicBezTo>
                    <a:pt x="25" y="312"/>
                    <a:pt x="25" y="312"/>
                    <a:pt x="26" y="312"/>
                  </a:cubicBezTo>
                  <a:cubicBezTo>
                    <a:pt x="26" y="312"/>
                    <a:pt x="26" y="312"/>
                    <a:pt x="27" y="312"/>
                  </a:cubicBezTo>
                  <a:cubicBezTo>
                    <a:pt x="27" y="312"/>
                    <a:pt x="27" y="312"/>
                    <a:pt x="28" y="312"/>
                  </a:cubicBezTo>
                  <a:cubicBezTo>
                    <a:pt x="28" y="312"/>
                    <a:pt x="29" y="312"/>
                    <a:pt x="29" y="313"/>
                  </a:cubicBezTo>
                  <a:cubicBezTo>
                    <a:pt x="29" y="313"/>
                    <a:pt x="30" y="313"/>
                    <a:pt x="30" y="313"/>
                  </a:cubicBezTo>
                  <a:cubicBezTo>
                    <a:pt x="30" y="313"/>
                    <a:pt x="30" y="313"/>
                    <a:pt x="30" y="313"/>
                  </a:cubicBezTo>
                  <a:cubicBezTo>
                    <a:pt x="30" y="314"/>
                    <a:pt x="30" y="314"/>
                    <a:pt x="30" y="314"/>
                  </a:cubicBezTo>
                  <a:cubicBezTo>
                    <a:pt x="29" y="314"/>
                    <a:pt x="29" y="314"/>
                    <a:pt x="29" y="314"/>
                  </a:cubicBezTo>
                  <a:cubicBezTo>
                    <a:pt x="28" y="314"/>
                    <a:pt x="28" y="314"/>
                    <a:pt x="27" y="314"/>
                  </a:cubicBezTo>
                  <a:cubicBezTo>
                    <a:pt x="27" y="314"/>
                    <a:pt x="27" y="314"/>
                    <a:pt x="27" y="314"/>
                  </a:cubicBezTo>
                  <a:cubicBezTo>
                    <a:pt x="27" y="313"/>
                    <a:pt x="27" y="314"/>
                    <a:pt x="26" y="314"/>
                  </a:cubicBezTo>
                  <a:cubicBezTo>
                    <a:pt x="26" y="314"/>
                    <a:pt x="26" y="314"/>
                    <a:pt x="26" y="314"/>
                  </a:cubicBezTo>
                  <a:cubicBezTo>
                    <a:pt x="26" y="314"/>
                    <a:pt x="25" y="314"/>
                    <a:pt x="25" y="314"/>
                  </a:cubicBezTo>
                  <a:cubicBezTo>
                    <a:pt x="25" y="314"/>
                    <a:pt x="25" y="314"/>
                    <a:pt x="25" y="314"/>
                  </a:cubicBezTo>
                  <a:cubicBezTo>
                    <a:pt x="25" y="314"/>
                    <a:pt x="25" y="314"/>
                    <a:pt x="25" y="314"/>
                  </a:cubicBezTo>
                  <a:cubicBezTo>
                    <a:pt x="25" y="315"/>
                    <a:pt x="24" y="315"/>
                    <a:pt x="24" y="315"/>
                  </a:cubicBezTo>
                  <a:cubicBezTo>
                    <a:pt x="23" y="316"/>
                    <a:pt x="23" y="316"/>
                    <a:pt x="23" y="316"/>
                  </a:cubicBezTo>
                  <a:cubicBezTo>
                    <a:pt x="23" y="316"/>
                    <a:pt x="23" y="316"/>
                    <a:pt x="23" y="316"/>
                  </a:cubicBezTo>
                  <a:cubicBezTo>
                    <a:pt x="23" y="315"/>
                    <a:pt x="22" y="315"/>
                    <a:pt x="22" y="314"/>
                  </a:cubicBezTo>
                  <a:cubicBezTo>
                    <a:pt x="22" y="314"/>
                    <a:pt x="21" y="314"/>
                    <a:pt x="21" y="314"/>
                  </a:cubicBezTo>
                  <a:cubicBezTo>
                    <a:pt x="21" y="314"/>
                    <a:pt x="21" y="315"/>
                    <a:pt x="21" y="315"/>
                  </a:cubicBezTo>
                  <a:cubicBezTo>
                    <a:pt x="21" y="315"/>
                    <a:pt x="21" y="315"/>
                    <a:pt x="21" y="315"/>
                  </a:cubicBezTo>
                  <a:cubicBezTo>
                    <a:pt x="20" y="316"/>
                    <a:pt x="20" y="316"/>
                    <a:pt x="20" y="316"/>
                  </a:cubicBezTo>
                  <a:cubicBezTo>
                    <a:pt x="20" y="316"/>
                    <a:pt x="20" y="316"/>
                    <a:pt x="20" y="316"/>
                  </a:cubicBezTo>
                  <a:cubicBezTo>
                    <a:pt x="20" y="317"/>
                    <a:pt x="20" y="317"/>
                    <a:pt x="20" y="317"/>
                  </a:cubicBezTo>
                  <a:cubicBezTo>
                    <a:pt x="20" y="318"/>
                    <a:pt x="20" y="318"/>
                    <a:pt x="20" y="318"/>
                  </a:cubicBezTo>
                  <a:cubicBezTo>
                    <a:pt x="20" y="319"/>
                    <a:pt x="20" y="319"/>
                    <a:pt x="20" y="319"/>
                  </a:cubicBezTo>
                  <a:cubicBezTo>
                    <a:pt x="20" y="319"/>
                    <a:pt x="20" y="319"/>
                    <a:pt x="21" y="319"/>
                  </a:cubicBezTo>
                  <a:cubicBezTo>
                    <a:pt x="21" y="319"/>
                    <a:pt x="21" y="319"/>
                    <a:pt x="21" y="319"/>
                  </a:cubicBezTo>
                  <a:cubicBezTo>
                    <a:pt x="21" y="319"/>
                    <a:pt x="21" y="319"/>
                    <a:pt x="21" y="320"/>
                  </a:cubicBezTo>
                  <a:cubicBezTo>
                    <a:pt x="21" y="320"/>
                    <a:pt x="21" y="320"/>
                    <a:pt x="21" y="320"/>
                  </a:cubicBezTo>
                  <a:cubicBezTo>
                    <a:pt x="21" y="320"/>
                    <a:pt x="22" y="320"/>
                    <a:pt x="22" y="320"/>
                  </a:cubicBezTo>
                  <a:cubicBezTo>
                    <a:pt x="22" y="320"/>
                    <a:pt x="22" y="321"/>
                    <a:pt x="22" y="321"/>
                  </a:cubicBezTo>
                  <a:cubicBezTo>
                    <a:pt x="21" y="321"/>
                    <a:pt x="21" y="320"/>
                    <a:pt x="21" y="320"/>
                  </a:cubicBezTo>
                  <a:cubicBezTo>
                    <a:pt x="21" y="320"/>
                    <a:pt x="20" y="320"/>
                    <a:pt x="20" y="320"/>
                  </a:cubicBezTo>
                  <a:cubicBezTo>
                    <a:pt x="19" y="320"/>
                    <a:pt x="19" y="320"/>
                    <a:pt x="18" y="320"/>
                  </a:cubicBezTo>
                  <a:cubicBezTo>
                    <a:pt x="18" y="320"/>
                    <a:pt x="18" y="320"/>
                    <a:pt x="18" y="320"/>
                  </a:cubicBezTo>
                  <a:cubicBezTo>
                    <a:pt x="18" y="320"/>
                    <a:pt x="18" y="320"/>
                    <a:pt x="19" y="320"/>
                  </a:cubicBezTo>
                  <a:cubicBezTo>
                    <a:pt x="19" y="321"/>
                    <a:pt x="19" y="321"/>
                    <a:pt x="20" y="321"/>
                  </a:cubicBezTo>
                  <a:cubicBezTo>
                    <a:pt x="20" y="322"/>
                    <a:pt x="21" y="322"/>
                    <a:pt x="22" y="323"/>
                  </a:cubicBezTo>
                  <a:cubicBezTo>
                    <a:pt x="22" y="323"/>
                    <a:pt x="22" y="323"/>
                    <a:pt x="22" y="323"/>
                  </a:cubicBezTo>
                  <a:cubicBezTo>
                    <a:pt x="22" y="323"/>
                    <a:pt x="22" y="323"/>
                    <a:pt x="22" y="323"/>
                  </a:cubicBezTo>
                  <a:cubicBezTo>
                    <a:pt x="23" y="324"/>
                    <a:pt x="23" y="324"/>
                    <a:pt x="23" y="324"/>
                  </a:cubicBezTo>
                  <a:cubicBezTo>
                    <a:pt x="23" y="324"/>
                    <a:pt x="23" y="324"/>
                    <a:pt x="23" y="324"/>
                  </a:cubicBezTo>
                  <a:cubicBezTo>
                    <a:pt x="24" y="324"/>
                    <a:pt x="24" y="323"/>
                    <a:pt x="23" y="323"/>
                  </a:cubicBezTo>
                  <a:cubicBezTo>
                    <a:pt x="23" y="323"/>
                    <a:pt x="23" y="322"/>
                    <a:pt x="23" y="322"/>
                  </a:cubicBezTo>
                  <a:cubicBezTo>
                    <a:pt x="23" y="322"/>
                    <a:pt x="23" y="322"/>
                    <a:pt x="23" y="322"/>
                  </a:cubicBezTo>
                  <a:cubicBezTo>
                    <a:pt x="22" y="322"/>
                    <a:pt x="23" y="322"/>
                    <a:pt x="23" y="322"/>
                  </a:cubicBezTo>
                  <a:cubicBezTo>
                    <a:pt x="23" y="321"/>
                    <a:pt x="23" y="321"/>
                    <a:pt x="23" y="321"/>
                  </a:cubicBezTo>
                  <a:cubicBezTo>
                    <a:pt x="23" y="321"/>
                    <a:pt x="23" y="321"/>
                    <a:pt x="23" y="320"/>
                  </a:cubicBezTo>
                  <a:cubicBezTo>
                    <a:pt x="23" y="320"/>
                    <a:pt x="23" y="320"/>
                    <a:pt x="23" y="320"/>
                  </a:cubicBezTo>
                  <a:cubicBezTo>
                    <a:pt x="23" y="320"/>
                    <a:pt x="24" y="320"/>
                    <a:pt x="24" y="320"/>
                  </a:cubicBezTo>
                  <a:cubicBezTo>
                    <a:pt x="24" y="320"/>
                    <a:pt x="24" y="320"/>
                    <a:pt x="24" y="320"/>
                  </a:cubicBezTo>
                  <a:cubicBezTo>
                    <a:pt x="24" y="320"/>
                    <a:pt x="24" y="320"/>
                    <a:pt x="24" y="320"/>
                  </a:cubicBezTo>
                  <a:cubicBezTo>
                    <a:pt x="24" y="320"/>
                    <a:pt x="25" y="320"/>
                    <a:pt x="25" y="320"/>
                  </a:cubicBezTo>
                  <a:cubicBezTo>
                    <a:pt x="25" y="319"/>
                    <a:pt x="25" y="319"/>
                    <a:pt x="24" y="319"/>
                  </a:cubicBezTo>
                  <a:cubicBezTo>
                    <a:pt x="24" y="319"/>
                    <a:pt x="24" y="319"/>
                    <a:pt x="24" y="319"/>
                  </a:cubicBezTo>
                  <a:cubicBezTo>
                    <a:pt x="24" y="319"/>
                    <a:pt x="23" y="318"/>
                    <a:pt x="24" y="318"/>
                  </a:cubicBezTo>
                  <a:cubicBezTo>
                    <a:pt x="24" y="318"/>
                    <a:pt x="24" y="318"/>
                    <a:pt x="24" y="318"/>
                  </a:cubicBezTo>
                  <a:cubicBezTo>
                    <a:pt x="24" y="318"/>
                    <a:pt x="24" y="318"/>
                    <a:pt x="24" y="319"/>
                  </a:cubicBezTo>
                  <a:cubicBezTo>
                    <a:pt x="25" y="319"/>
                    <a:pt x="25" y="318"/>
                    <a:pt x="25" y="318"/>
                  </a:cubicBezTo>
                  <a:cubicBezTo>
                    <a:pt x="25" y="318"/>
                    <a:pt x="25" y="318"/>
                    <a:pt x="25" y="319"/>
                  </a:cubicBezTo>
                  <a:cubicBezTo>
                    <a:pt x="25" y="319"/>
                    <a:pt x="25" y="319"/>
                    <a:pt x="26" y="319"/>
                  </a:cubicBezTo>
                  <a:cubicBezTo>
                    <a:pt x="26" y="319"/>
                    <a:pt x="26" y="319"/>
                    <a:pt x="26" y="319"/>
                  </a:cubicBezTo>
                  <a:cubicBezTo>
                    <a:pt x="26" y="319"/>
                    <a:pt x="27" y="319"/>
                    <a:pt x="27" y="318"/>
                  </a:cubicBezTo>
                  <a:cubicBezTo>
                    <a:pt x="27" y="318"/>
                    <a:pt x="27" y="318"/>
                    <a:pt x="27" y="317"/>
                  </a:cubicBezTo>
                  <a:cubicBezTo>
                    <a:pt x="28" y="317"/>
                    <a:pt x="28" y="317"/>
                    <a:pt x="28" y="317"/>
                  </a:cubicBezTo>
                  <a:cubicBezTo>
                    <a:pt x="29" y="317"/>
                    <a:pt x="29" y="316"/>
                    <a:pt x="30" y="316"/>
                  </a:cubicBezTo>
                  <a:cubicBezTo>
                    <a:pt x="30" y="316"/>
                    <a:pt x="31" y="315"/>
                    <a:pt x="32" y="315"/>
                  </a:cubicBezTo>
                  <a:cubicBezTo>
                    <a:pt x="32" y="315"/>
                    <a:pt x="32" y="315"/>
                    <a:pt x="32" y="316"/>
                  </a:cubicBezTo>
                  <a:cubicBezTo>
                    <a:pt x="32" y="316"/>
                    <a:pt x="32" y="316"/>
                    <a:pt x="32" y="316"/>
                  </a:cubicBezTo>
                  <a:cubicBezTo>
                    <a:pt x="33" y="316"/>
                    <a:pt x="33" y="316"/>
                    <a:pt x="33" y="316"/>
                  </a:cubicBezTo>
                  <a:cubicBezTo>
                    <a:pt x="33" y="317"/>
                    <a:pt x="32" y="317"/>
                    <a:pt x="32" y="317"/>
                  </a:cubicBezTo>
                  <a:cubicBezTo>
                    <a:pt x="32" y="317"/>
                    <a:pt x="32" y="318"/>
                    <a:pt x="32" y="318"/>
                  </a:cubicBezTo>
                  <a:cubicBezTo>
                    <a:pt x="31" y="318"/>
                    <a:pt x="31" y="319"/>
                    <a:pt x="31" y="319"/>
                  </a:cubicBezTo>
                  <a:cubicBezTo>
                    <a:pt x="31" y="319"/>
                    <a:pt x="31" y="319"/>
                    <a:pt x="30" y="319"/>
                  </a:cubicBezTo>
                  <a:cubicBezTo>
                    <a:pt x="30" y="319"/>
                    <a:pt x="30" y="319"/>
                    <a:pt x="30" y="319"/>
                  </a:cubicBezTo>
                  <a:cubicBezTo>
                    <a:pt x="30" y="319"/>
                    <a:pt x="30" y="319"/>
                    <a:pt x="29" y="320"/>
                  </a:cubicBezTo>
                  <a:cubicBezTo>
                    <a:pt x="29" y="320"/>
                    <a:pt x="29" y="320"/>
                    <a:pt x="29" y="320"/>
                  </a:cubicBezTo>
                  <a:cubicBezTo>
                    <a:pt x="29" y="320"/>
                    <a:pt x="29" y="320"/>
                    <a:pt x="29" y="320"/>
                  </a:cubicBezTo>
                  <a:cubicBezTo>
                    <a:pt x="28" y="320"/>
                    <a:pt x="28" y="321"/>
                    <a:pt x="28" y="321"/>
                  </a:cubicBezTo>
                  <a:cubicBezTo>
                    <a:pt x="28" y="321"/>
                    <a:pt x="28" y="322"/>
                    <a:pt x="28" y="322"/>
                  </a:cubicBezTo>
                  <a:cubicBezTo>
                    <a:pt x="28" y="322"/>
                    <a:pt x="28" y="321"/>
                    <a:pt x="28" y="321"/>
                  </a:cubicBezTo>
                  <a:cubicBezTo>
                    <a:pt x="27" y="320"/>
                    <a:pt x="27" y="320"/>
                    <a:pt x="27" y="320"/>
                  </a:cubicBezTo>
                  <a:cubicBezTo>
                    <a:pt x="27" y="320"/>
                    <a:pt x="27" y="320"/>
                    <a:pt x="26" y="320"/>
                  </a:cubicBezTo>
                  <a:cubicBezTo>
                    <a:pt x="26" y="321"/>
                    <a:pt x="26" y="321"/>
                    <a:pt x="26" y="321"/>
                  </a:cubicBezTo>
                  <a:cubicBezTo>
                    <a:pt x="26" y="322"/>
                    <a:pt x="26" y="322"/>
                    <a:pt x="25" y="323"/>
                  </a:cubicBezTo>
                  <a:cubicBezTo>
                    <a:pt x="25" y="323"/>
                    <a:pt x="25" y="322"/>
                    <a:pt x="25" y="322"/>
                  </a:cubicBezTo>
                  <a:cubicBezTo>
                    <a:pt x="25" y="322"/>
                    <a:pt x="26" y="322"/>
                    <a:pt x="26" y="322"/>
                  </a:cubicBezTo>
                  <a:cubicBezTo>
                    <a:pt x="26" y="322"/>
                    <a:pt x="26" y="322"/>
                    <a:pt x="26" y="321"/>
                  </a:cubicBezTo>
                  <a:cubicBezTo>
                    <a:pt x="26" y="321"/>
                    <a:pt x="26" y="321"/>
                    <a:pt x="26" y="321"/>
                  </a:cubicBezTo>
                  <a:cubicBezTo>
                    <a:pt x="26" y="321"/>
                    <a:pt x="26" y="321"/>
                    <a:pt x="26" y="321"/>
                  </a:cubicBezTo>
                  <a:cubicBezTo>
                    <a:pt x="26" y="321"/>
                    <a:pt x="25" y="321"/>
                    <a:pt x="25" y="321"/>
                  </a:cubicBezTo>
                  <a:cubicBezTo>
                    <a:pt x="25" y="321"/>
                    <a:pt x="25" y="321"/>
                    <a:pt x="24" y="321"/>
                  </a:cubicBezTo>
                  <a:cubicBezTo>
                    <a:pt x="24" y="321"/>
                    <a:pt x="23" y="321"/>
                    <a:pt x="23" y="322"/>
                  </a:cubicBezTo>
                  <a:cubicBezTo>
                    <a:pt x="23" y="323"/>
                    <a:pt x="24" y="323"/>
                    <a:pt x="24" y="324"/>
                  </a:cubicBezTo>
                  <a:cubicBezTo>
                    <a:pt x="24" y="324"/>
                    <a:pt x="24" y="324"/>
                    <a:pt x="24" y="324"/>
                  </a:cubicBezTo>
                  <a:cubicBezTo>
                    <a:pt x="24" y="324"/>
                    <a:pt x="24" y="324"/>
                    <a:pt x="24" y="324"/>
                  </a:cubicBezTo>
                  <a:cubicBezTo>
                    <a:pt x="25" y="324"/>
                    <a:pt x="25" y="324"/>
                    <a:pt x="25" y="325"/>
                  </a:cubicBezTo>
                  <a:cubicBezTo>
                    <a:pt x="25" y="325"/>
                    <a:pt x="25" y="325"/>
                    <a:pt x="25" y="325"/>
                  </a:cubicBezTo>
                  <a:cubicBezTo>
                    <a:pt x="25" y="325"/>
                    <a:pt x="25" y="325"/>
                    <a:pt x="25" y="325"/>
                  </a:cubicBezTo>
                  <a:cubicBezTo>
                    <a:pt x="25" y="325"/>
                    <a:pt x="26" y="325"/>
                    <a:pt x="26" y="326"/>
                  </a:cubicBezTo>
                  <a:cubicBezTo>
                    <a:pt x="26" y="326"/>
                    <a:pt x="27" y="326"/>
                    <a:pt x="27" y="326"/>
                  </a:cubicBezTo>
                  <a:cubicBezTo>
                    <a:pt x="27" y="326"/>
                    <a:pt x="27" y="326"/>
                    <a:pt x="27" y="326"/>
                  </a:cubicBezTo>
                  <a:cubicBezTo>
                    <a:pt x="27" y="326"/>
                    <a:pt x="28" y="327"/>
                    <a:pt x="28" y="327"/>
                  </a:cubicBezTo>
                  <a:cubicBezTo>
                    <a:pt x="28" y="327"/>
                    <a:pt x="28" y="327"/>
                    <a:pt x="28" y="327"/>
                  </a:cubicBezTo>
                  <a:cubicBezTo>
                    <a:pt x="28" y="327"/>
                    <a:pt x="29" y="327"/>
                    <a:pt x="29" y="327"/>
                  </a:cubicBezTo>
                  <a:cubicBezTo>
                    <a:pt x="29" y="327"/>
                    <a:pt x="29" y="327"/>
                    <a:pt x="30" y="327"/>
                  </a:cubicBezTo>
                  <a:cubicBezTo>
                    <a:pt x="30" y="327"/>
                    <a:pt x="30" y="328"/>
                    <a:pt x="31" y="328"/>
                  </a:cubicBezTo>
                  <a:cubicBezTo>
                    <a:pt x="32" y="328"/>
                    <a:pt x="32" y="328"/>
                    <a:pt x="33" y="327"/>
                  </a:cubicBezTo>
                  <a:cubicBezTo>
                    <a:pt x="33" y="327"/>
                    <a:pt x="33" y="327"/>
                    <a:pt x="34" y="327"/>
                  </a:cubicBezTo>
                  <a:cubicBezTo>
                    <a:pt x="34" y="326"/>
                    <a:pt x="34" y="326"/>
                    <a:pt x="34" y="326"/>
                  </a:cubicBezTo>
                  <a:cubicBezTo>
                    <a:pt x="34" y="326"/>
                    <a:pt x="34" y="326"/>
                    <a:pt x="34" y="325"/>
                  </a:cubicBezTo>
                  <a:cubicBezTo>
                    <a:pt x="34" y="325"/>
                    <a:pt x="34" y="325"/>
                    <a:pt x="34" y="324"/>
                  </a:cubicBezTo>
                  <a:cubicBezTo>
                    <a:pt x="34" y="323"/>
                    <a:pt x="34" y="322"/>
                    <a:pt x="34" y="321"/>
                  </a:cubicBezTo>
                  <a:cubicBezTo>
                    <a:pt x="34" y="321"/>
                    <a:pt x="34" y="321"/>
                    <a:pt x="34" y="321"/>
                  </a:cubicBezTo>
                  <a:cubicBezTo>
                    <a:pt x="34" y="320"/>
                    <a:pt x="34" y="319"/>
                    <a:pt x="34" y="319"/>
                  </a:cubicBezTo>
                  <a:cubicBezTo>
                    <a:pt x="35" y="319"/>
                    <a:pt x="35" y="318"/>
                    <a:pt x="35" y="318"/>
                  </a:cubicBezTo>
                  <a:cubicBezTo>
                    <a:pt x="35" y="318"/>
                    <a:pt x="35" y="317"/>
                    <a:pt x="35" y="317"/>
                  </a:cubicBezTo>
                  <a:cubicBezTo>
                    <a:pt x="35" y="317"/>
                    <a:pt x="35" y="317"/>
                    <a:pt x="35" y="316"/>
                  </a:cubicBezTo>
                  <a:cubicBezTo>
                    <a:pt x="35" y="316"/>
                    <a:pt x="35" y="316"/>
                    <a:pt x="35" y="316"/>
                  </a:cubicBezTo>
                  <a:cubicBezTo>
                    <a:pt x="35" y="316"/>
                    <a:pt x="35" y="316"/>
                    <a:pt x="35" y="315"/>
                  </a:cubicBezTo>
                  <a:cubicBezTo>
                    <a:pt x="35" y="315"/>
                    <a:pt x="35" y="315"/>
                    <a:pt x="35" y="315"/>
                  </a:cubicBezTo>
                  <a:cubicBezTo>
                    <a:pt x="35" y="315"/>
                    <a:pt x="35" y="315"/>
                    <a:pt x="35" y="315"/>
                  </a:cubicBezTo>
                  <a:cubicBezTo>
                    <a:pt x="35" y="315"/>
                    <a:pt x="35" y="315"/>
                    <a:pt x="35" y="315"/>
                  </a:cubicBezTo>
                  <a:cubicBezTo>
                    <a:pt x="36" y="314"/>
                    <a:pt x="36" y="314"/>
                    <a:pt x="36" y="314"/>
                  </a:cubicBezTo>
                  <a:cubicBezTo>
                    <a:pt x="36" y="314"/>
                    <a:pt x="36" y="314"/>
                    <a:pt x="36" y="314"/>
                  </a:cubicBezTo>
                  <a:cubicBezTo>
                    <a:pt x="36" y="314"/>
                    <a:pt x="36" y="314"/>
                    <a:pt x="36" y="314"/>
                  </a:cubicBezTo>
                  <a:cubicBezTo>
                    <a:pt x="37" y="314"/>
                    <a:pt x="37" y="314"/>
                    <a:pt x="37" y="314"/>
                  </a:cubicBezTo>
                  <a:cubicBezTo>
                    <a:pt x="37" y="314"/>
                    <a:pt x="37" y="314"/>
                    <a:pt x="37" y="314"/>
                  </a:cubicBezTo>
                  <a:cubicBezTo>
                    <a:pt x="37" y="314"/>
                    <a:pt x="38" y="314"/>
                    <a:pt x="38" y="314"/>
                  </a:cubicBezTo>
                  <a:cubicBezTo>
                    <a:pt x="38" y="314"/>
                    <a:pt x="38" y="314"/>
                    <a:pt x="38" y="314"/>
                  </a:cubicBezTo>
                  <a:cubicBezTo>
                    <a:pt x="39" y="313"/>
                    <a:pt x="39" y="313"/>
                    <a:pt x="39" y="313"/>
                  </a:cubicBezTo>
                  <a:cubicBezTo>
                    <a:pt x="39" y="313"/>
                    <a:pt x="39" y="313"/>
                    <a:pt x="39" y="313"/>
                  </a:cubicBezTo>
                  <a:cubicBezTo>
                    <a:pt x="39" y="313"/>
                    <a:pt x="40" y="313"/>
                    <a:pt x="40" y="313"/>
                  </a:cubicBezTo>
                  <a:cubicBezTo>
                    <a:pt x="40" y="312"/>
                    <a:pt x="41" y="312"/>
                    <a:pt x="42" y="312"/>
                  </a:cubicBezTo>
                  <a:cubicBezTo>
                    <a:pt x="42" y="312"/>
                    <a:pt x="42" y="312"/>
                    <a:pt x="42" y="312"/>
                  </a:cubicBezTo>
                  <a:cubicBezTo>
                    <a:pt x="42" y="312"/>
                    <a:pt x="42" y="312"/>
                    <a:pt x="42" y="312"/>
                  </a:cubicBezTo>
                  <a:cubicBezTo>
                    <a:pt x="42" y="312"/>
                    <a:pt x="42" y="312"/>
                    <a:pt x="43" y="312"/>
                  </a:cubicBezTo>
                  <a:cubicBezTo>
                    <a:pt x="43" y="312"/>
                    <a:pt x="43" y="312"/>
                    <a:pt x="43" y="312"/>
                  </a:cubicBezTo>
                  <a:cubicBezTo>
                    <a:pt x="43" y="312"/>
                    <a:pt x="43" y="312"/>
                    <a:pt x="43" y="312"/>
                  </a:cubicBezTo>
                  <a:cubicBezTo>
                    <a:pt x="44" y="312"/>
                    <a:pt x="44" y="311"/>
                    <a:pt x="44" y="310"/>
                  </a:cubicBezTo>
                  <a:cubicBezTo>
                    <a:pt x="44" y="310"/>
                    <a:pt x="44" y="309"/>
                    <a:pt x="45" y="309"/>
                  </a:cubicBezTo>
                  <a:cubicBezTo>
                    <a:pt x="45" y="309"/>
                    <a:pt x="45" y="309"/>
                    <a:pt x="45" y="309"/>
                  </a:cubicBezTo>
                  <a:cubicBezTo>
                    <a:pt x="45" y="309"/>
                    <a:pt x="46" y="308"/>
                    <a:pt x="46" y="308"/>
                  </a:cubicBezTo>
                  <a:cubicBezTo>
                    <a:pt x="46" y="308"/>
                    <a:pt x="46" y="308"/>
                    <a:pt x="47" y="308"/>
                  </a:cubicBezTo>
                  <a:cubicBezTo>
                    <a:pt x="47" y="308"/>
                    <a:pt x="47" y="308"/>
                    <a:pt x="47" y="309"/>
                  </a:cubicBezTo>
                  <a:cubicBezTo>
                    <a:pt x="47" y="309"/>
                    <a:pt x="47" y="309"/>
                    <a:pt x="47" y="309"/>
                  </a:cubicBezTo>
                  <a:cubicBezTo>
                    <a:pt x="47" y="309"/>
                    <a:pt x="47" y="309"/>
                    <a:pt x="47" y="309"/>
                  </a:cubicBezTo>
                  <a:cubicBezTo>
                    <a:pt x="48" y="309"/>
                    <a:pt x="48" y="309"/>
                    <a:pt x="48" y="309"/>
                  </a:cubicBezTo>
                  <a:cubicBezTo>
                    <a:pt x="48" y="309"/>
                    <a:pt x="48" y="309"/>
                    <a:pt x="48" y="309"/>
                  </a:cubicBezTo>
                  <a:cubicBezTo>
                    <a:pt x="48" y="309"/>
                    <a:pt x="48" y="309"/>
                    <a:pt x="48" y="309"/>
                  </a:cubicBezTo>
                  <a:cubicBezTo>
                    <a:pt x="48" y="309"/>
                    <a:pt x="49" y="309"/>
                    <a:pt x="49" y="309"/>
                  </a:cubicBezTo>
                  <a:cubicBezTo>
                    <a:pt x="50" y="309"/>
                    <a:pt x="50" y="309"/>
                    <a:pt x="50" y="309"/>
                  </a:cubicBezTo>
                  <a:cubicBezTo>
                    <a:pt x="50" y="309"/>
                    <a:pt x="49" y="309"/>
                    <a:pt x="49" y="309"/>
                  </a:cubicBezTo>
                  <a:cubicBezTo>
                    <a:pt x="48" y="309"/>
                    <a:pt x="47" y="308"/>
                    <a:pt x="46" y="308"/>
                  </a:cubicBezTo>
                  <a:cubicBezTo>
                    <a:pt x="45" y="308"/>
                    <a:pt x="45" y="308"/>
                    <a:pt x="44" y="308"/>
                  </a:cubicBezTo>
                  <a:cubicBezTo>
                    <a:pt x="43" y="307"/>
                    <a:pt x="43" y="307"/>
                    <a:pt x="42" y="306"/>
                  </a:cubicBezTo>
                  <a:cubicBezTo>
                    <a:pt x="42" y="306"/>
                    <a:pt x="41" y="306"/>
                    <a:pt x="41" y="306"/>
                  </a:cubicBezTo>
                  <a:cubicBezTo>
                    <a:pt x="27" y="306"/>
                    <a:pt x="27" y="306"/>
                    <a:pt x="27" y="306"/>
                  </a:cubicBezTo>
                  <a:cubicBezTo>
                    <a:pt x="27" y="306"/>
                    <a:pt x="26" y="306"/>
                    <a:pt x="26" y="305"/>
                  </a:cubicBezTo>
                  <a:cubicBezTo>
                    <a:pt x="26" y="305"/>
                    <a:pt x="26" y="305"/>
                    <a:pt x="26" y="305"/>
                  </a:cubicBezTo>
                  <a:cubicBezTo>
                    <a:pt x="26" y="305"/>
                    <a:pt x="26" y="305"/>
                    <a:pt x="26" y="305"/>
                  </a:cubicBezTo>
                  <a:cubicBezTo>
                    <a:pt x="26" y="305"/>
                    <a:pt x="27" y="305"/>
                    <a:pt x="27" y="305"/>
                  </a:cubicBezTo>
                  <a:cubicBezTo>
                    <a:pt x="27" y="305"/>
                    <a:pt x="27" y="305"/>
                    <a:pt x="27" y="305"/>
                  </a:cubicBezTo>
                  <a:cubicBezTo>
                    <a:pt x="27" y="305"/>
                    <a:pt x="27" y="304"/>
                    <a:pt x="27" y="304"/>
                  </a:cubicBezTo>
                  <a:cubicBezTo>
                    <a:pt x="27" y="304"/>
                    <a:pt x="27" y="304"/>
                    <a:pt x="26" y="304"/>
                  </a:cubicBezTo>
                  <a:cubicBezTo>
                    <a:pt x="26" y="303"/>
                    <a:pt x="25" y="303"/>
                    <a:pt x="25" y="303"/>
                  </a:cubicBezTo>
                  <a:cubicBezTo>
                    <a:pt x="25" y="302"/>
                    <a:pt x="25" y="302"/>
                    <a:pt x="24" y="302"/>
                  </a:cubicBezTo>
                  <a:cubicBezTo>
                    <a:pt x="24" y="302"/>
                    <a:pt x="24" y="301"/>
                    <a:pt x="24" y="301"/>
                  </a:cubicBezTo>
                  <a:cubicBezTo>
                    <a:pt x="24" y="301"/>
                    <a:pt x="24" y="301"/>
                    <a:pt x="23" y="301"/>
                  </a:cubicBezTo>
                  <a:cubicBezTo>
                    <a:pt x="23" y="301"/>
                    <a:pt x="23" y="301"/>
                    <a:pt x="24" y="300"/>
                  </a:cubicBezTo>
                  <a:cubicBezTo>
                    <a:pt x="24" y="300"/>
                    <a:pt x="24" y="300"/>
                    <a:pt x="24" y="300"/>
                  </a:cubicBezTo>
                  <a:cubicBezTo>
                    <a:pt x="24" y="299"/>
                    <a:pt x="24" y="299"/>
                    <a:pt x="24" y="299"/>
                  </a:cubicBezTo>
                  <a:cubicBezTo>
                    <a:pt x="24" y="298"/>
                    <a:pt x="24" y="298"/>
                    <a:pt x="24" y="298"/>
                  </a:cubicBezTo>
                  <a:cubicBezTo>
                    <a:pt x="24" y="298"/>
                    <a:pt x="24" y="298"/>
                    <a:pt x="24" y="298"/>
                  </a:cubicBezTo>
                  <a:cubicBezTo>
                    <a:pt x="24" y="298"/>
                    <a:pt x="24" y="298"/>
                    <a:pt x="25" y="297"/>
                  </a:cubicBezTo>
                  <a:cubicBezTo>
                    <a:pt x="25" y="297"/>
                    <a:pt x="25" y="297"/>
                    <a:pt x="25" y="297"/>
                  </a:cubicBezTo>
                  <a:cubicBezTo>
                    <a:pt x="25" y="297"/>
                    <a:pt x="25" y="297"/>
                    <a:pt x="25" y="297"/>
                  </a:cubicBezTo>
                  <a:cubicBezTo>
                    <a:pt x="24" y="297"/>
                    <a:pt x="24" y="296"/>
                    <a:pt x="24" y="296"/>
                  </a:cubicBezTo>
                  <a:cubicBezTo>
                    <a:pt x="23" y="295"/>
                    <a:pt x="24" y="295"/>
                    <a:pt x="24" y="295"/>
                  </a:cubicBezTo>
                  <a:cubicBezTo>
                    <a:pt x="24" y="295"/>
                    <a:pt x="24" y="295"/>
                    <a:pt x="25" y="295"/>
                  </a:cubicBezTo>
                  <a:cubicBezTo>
                    <a:pt x="25" y="295"/>
                    <a:pt x="25" y="295"/>
                    <a:pt x="25" y="295"/>
                  </a:cubicBezTo>
                  <a:cubicBezTo>
                    <a:pt x="25" y="295"/>
                    <a:pt x="25" y="295"/>
                    <a:pt x="25" y="294"/>
                  </a:cubicBezTo>
                  <a:cubicBezTo>
                    <a:pt x="25" y="294"/>
                    <a:pt x="25" y="293"/>
                    <a:pt x="25" y="293"/>
                  </a:cubicBezTo>
                  <a:cubicBezTo>
                    <a:pt x="25" y="293"/>
                    <a:pt x="24" y="292"/>
                    <a:pt x="24" y="292"/>
                  </a:cubicBezTo>
                  <a:cubicBezTo>
                    <a:pt x="24" y="292"/>
                    <a:pt x="24" y="291"/>
                    <a:pt x="24" y="291"/>
                  </a:cubicBezTo>
                  <a:cubicBezTo>
                    <a:pt x="24" y="291"/>
                    <a:pt x="24" y="291"/>
                    <a:pt x="24" y="291"/>
                  </a:cubicBezTo>
                  <a:cubicBezTo>
                    <a:pt x="24" y="291"/>
                    <a:pt x="24" y="290"/>
                    <a:pt x="24" y="290"/>
                  </a:cubicBezTo>
                  <a:cubicBezTo>
                    <a:pt x="24" y="290"/>
                    <a:pt x="23" y="290"/>
                    <a:pt x="23" y="290"/>
                  </a:cubicBezTo>
                  <a:cubicBezTo>
                    <a:pt x="23" y="290"/>
                    <a:pt x="23" y="290"/>
                    <a:pt x="23" y="290"/>
                  </a:cubicBezTo>
                  <a:cubicBezTo>
                    <a:pt x="22" y="291"/>
                    <a:pt x="22" y="291"/>
                    <a:pt x="22" y="291"/>
                  </a:cubicBezTo>
                  <a:cubicBezTo>
                    <a:pt x="22" y="291"/>
                    <a:pt x="21" y="290"/>
                    <a:pt x="21" y="290"/>
                  </a:cubicBezTo>
                  <a:cubicBezTo>
                    <a:pt x="21" y="290"/>
                    <a:pt x="19" y="291"/>
                    <a:pt x="19" y="292"/>
                  </a:cubicBezTo>
                  <a:cubicBezTo>
                    <a:pt x="19" y="292"/>
                    <a:pt x="18" y="292"/>
                    <a:pt x="18" y="292"/>
                  </a:cubicBezTo>
                  <a:cubicBezTo>
                    <a:pt x="18" y="291"/>
                    <a:pt x="18" y="291"/>
                    <a:pt x="18" y="291"/>
                  </a:cubicBezTo>
                  <a:cubicBezTo>
                    <a:pt x="18" y="291"/>
                    <a:pt x="18" y="291"/>
                    <a:pt x="18" y="291"/>
                  </a:cubicBezTo>
                  <a:cubicBezTo>
                    <a:pt x="18" y="291"/>
                    <a:pt x="18" y="290"/>
                    <a:pt x="18" y="290"/>
                  </a:cubicBezTo>
                  <a:cubicBezTo>
                    <a:pt x="18" y="290"/>
                    <a:pt x="17" y="290"/>
                    <a:pt x="17" y="290"/>
                  </a:cubicBezTo>
                  <a:cubicBezTo>
                    <a:pt x="17" y="290"/>
                    <a:pt x="17" y="289"/>
                    <a:pt x="17" y="289"/>
                  </a:cubicBezTo>
                  <a:cubicBezTo>
                    <a:pt x="17" y="289"/>
                    <a:pt x="17" y="288"/>
                    <a:pt x="17" y="288"/>
                  </a:cubicBezTo>
                  <a:cubicBezTo>
                    <a:pt x="17" y="287"/>
                    <a:pt x="16" y="287"/>
                    <a:pt x="16" y="287"/>
                  </a:cubicBezTo>
                  <a:cubicBezTo>
                    <a:pt x="16" y="287"/>
                    <a:pt x="17" y="287"/>
                    <a:pt x="17" y="287"/>
                  </a:cubicBezTo>
                  <a:cubicBezTo>
                    <a:pt x="17" y="286"/>
                    <a:pt x="16" y="286"/>
                    <a:pt x="16" y="286"/>
                  </a:cubicBezTo>
                  <a:cubicBezTo>
                    <a:pt x="16" y="286"/>
                    <a:pt x="16" y="285"/>
                    <a:pt x="16" y="285"/>
                  </a:cubicBezTo>
                  <a:cubicBezTo>
                    <a:pt x="16" y="285"/>
                    <a:pt x="16" y="285"/>
                    <a:pt x="16" y="285"/>
                  </a:cubicBezTo>
                  <a:cubicBezTo>
                    <a:pt x="16" y="285"/>
                    <a:pt x="16" y="284"/>
                    <a:pt x="16" y="284"/>
                  </a:cubicBezTo>
                  <a:cubicBezTo>
                    <a:pt x="16" y="284"/>
                    <a:pt x="16" y="284"/>
                    <a:pt x="16" y="284"/>
                  </a:cubicBezTo>
                  <a:cubicBezTo>
                    <a:pt x="16" y="283"/>
                    <a:pt x="16" y="283"/>
                    <a:pt x="16" y="283"/>
                  </a:cubicBezTo>
                  <a:cubicBezTo>
                    <a:pt x="16" y="283"/>
                    <a:pt x="16" y="283"/>
                    <a:pt x="16" y="283"/>
                  </a:cubicBezTo>
                  <a:cubicBezTo>
                    <a:pt x="16" y="281"/>
                    <a:pt x="16" y="281"/>
                    <a:pt x="16" y="281"/>
                  </a:cubicBezTo>
                  <a:cubicBezTo>
                    <a:pt x="16" y="281"/>
                    <a:pt x="18" y="279"/>
                    <a:pt x="18" y="278"/>
                  </a:cubicBezTo>
                  <a:cubicBezTo>
                    <a:pt x="18" y="278"/>
                    <a:pt x="19" y="276"/>
                    <a:pt x="19" y="276"/>
                  </a:cubicBezTo>
                  <a:cubicBezTo>
                    <a:pt x="19" y="276"/>
                    <a:pt x="18" y="275"/>
                    <a:pt x="18" y="275"/>
                  </a:cubicBezTo>
                  <a:cubicBezTo>
                    <a:pt x="18" y="275"/>
                    <a:pt x="19" y="274"/>
                    <a:pt x="19" y="274"/>
                  </a:cubicBezTo>
                  <a:cubicBezTo>
                    <a:pt x="20" y="272"/>
                    <a:pt x="20" y="272"/>
                    <a:pt x="20" y="272"/>
                  </a:cubicBezTo>
                  <a:cubicBezTo>
                    <a:pt x="21" y="272"/>
                    <a:pt x="21" y="272"/>
                    <a:pt x="21" y="272"/>
                  </a:cubicBezTo>
                  <a:cubicBezTo>
                    <a:pt x="23" y="270"/>
                    <a:pt x="23" y="270"/>
                    <a:pt x="23" y="270"/>
                  </a:cubicBezTo>
                  <a:cubicBezTo>
                    <a:pt x="23" y="270"/>
                    <a:pt x="23" y="269"/>
                    <a:pt x="23" y="269"/>
                  </a:cubicBezTo>
                  <a:cubicBezTo>
                    <a:pt x="23" y="268"/>
                    <a:pt x="22" y="267"/>
                    <a:pt x="22" y="267"/>
                  </a:cubicBezTo>
                  <a:cubicBezTo>
                    <a:pt x="24" y="267"/>
                    <a:pt x="24" y="267"/>
                    <a:pt x="24" y="267"/>
                  </a:cubicBezTo>
                  <a:cubicBezTo>
                    <a:pt x="24" y="265"/>
                    <a:pt x="24" y="265"/>
                    <a:pt x="24" y="265"/>
                  </a:cubicBezTo>
                  <a:cubicBezTo>
                    <a:pt x="24" y="265"/>
                    <a:pt x="25" y="265"/>
                    <a:pt x="25" y="265"/>
                  </a:cubicBezTo>
                  <a:cubicBezTo>
                    <a:pt x="25" y="265"/>
                    <a:pt x="25" y="265"/>
                    <a:pt x="25" y="265"/>
                  </a:cubicBezTo>
                  <a:cubicBezTo>
                    <a:pt x="25" y="265"/>
                    <a:pt x="24" y="264"/>
                    <a:pt x="24" y="264"/>
                  </a:cubicBezTo>
                  <a:cubicBezTo>
                    <a:pt x="24" y="263"/>
                    <a:pt x="24" y="263"/>
                    <a:pt x="24" y="263"/>
                  </a:cubicBezTo>
                  <a:cubicBezTo>
                    <a:pt x="24" y="263"/>
                    <a:pt x="24" y="263"/>
                    <a:pt x="24" y="263"/>
                  </a:cubicBezTo>
                  <a:cubicBezTo>
                    <a:pt x="23" y="263"/>
                    <a:pt x="23" y="262"/>
                    <a:pt x="23" y="262"/>
                  </a:cubicBezTo>
                  <a:cubicBezTo>
                    <a:pt x="23" y="262"/>
                    <a:pt x="23" y="261"/>
                    <a:pt x="23" y="261"/>
                  </a:cubicBezTo>
                  <a:cubicBezTo>
                    <a:pt x="23" y="261"/>
                    <a:pt x="23" y="261"/>
                    <a:pt x="23" y="261"/>
                  </a:cubicBezTo>
                  <a:cubicBezTo>
                    <a:pt x="23" y="261"/>
                    <a:pt x="23" y="261"/>
                    <a:pt x="23" y="261"/>
                  </a:cubicBezTo>
                  <a:cubicBezTo>
                    <a:pt x="23" y="260"/>
                    <a:pt x="23" y="260"/>
                    <a:pt x="23" y="260"/>
                  </a:cubicBezTo>
                  <a:cubicBezTo>
                    <a:pt x="23" y="260"/>
                    <a:pt x="23" y="260"/>
                    <a:pt x="23" y="259"/>
                  </a:cubicBezTo>
                  <a:cubicBezTo>
                    <a:pt x="23" y="259"/>
                    <a:pt x="23" y="259"/>
                    <a:pt x="23" y="259"/>
                  </a:cubicBezTo>
                  <a:cubicBezTo>
                    <a:pt x="23" y="259"/>
                    <a:pt x="24" y="259"/>
                    <a:pt x="24" y="259"/>
                  </a:cubicBezTo>
                  <a:cubicBezTo>
                    <a:pt x="24" y="259"/>
                    <a:pt x="24" y="258"/>
                    <a:pt x="24" y="258"/>
                  </a:cubicBezTo>
                  <a:cubicBezTo>
                    <a:pt x="24" y="258"/>
                    <a:pt x="24" y="257"/>
                    <a:pt x="24" y="257"/>
                  </a:cubicBezTo>
                  <a:cubicBezTo>
                    <a:pt x="24" y="257"/>
                    <a:pt x="24" y="256"/>
                    <a:pt x="24" y="256"/>
                  </a:cubicBezTo>
                  <a:cubicBezTo>
                    <a:pt x="24" y="256"/>
                    <a:pt x="25" y="256"/>
                    <a:pt x="25" y="256"/>
                  </a:cubicBezTo>
                  <a:cubicBezTo>
                    <a:pt x="25" y="256"/>
                    <a:pt x="26" y="255"/>
                    <a:pt x="26" y="255"/>
                  </a:cubicBezTo>
                  <a:cubicBezTo>
                    <a:pt x="26" y="253"/>
                    <a:pt x="26" y="253"/>
                    <a:pt x="26" y="253"/>
                  </a:cubicBezTo>
                  <a:cubicBezTo>
                    <a:pt x="27" y="254"/>
                    <a:pt x="27" y="254"/>
                    <a:pt x="27" y="254"/>
                  </a:cubicBezTo>
                  <a:cubicBezTo>
                    <a:pt x="27" y="254"/>
                    <a:pt x="28" y="254"/>
                    <a:pt x="28" y="253"/>
                  </a:cubicBezTo>
                  <a:cubicBezTo>
                    <a:pt x="28" y="253"/>
                    <a:pt x="28" y="253"/>
                    <a:pt x="27" y="253"/>
                  </a:cubicBezTo>
                  <a:cubicBezTo>
                    <a:pt x="27" y="252"/>
                    <a:pt x="27" y="252"/>
                    <a:pt x="27" y="252"/>
                  </a:cubicBezTo>
                  <a:cubicBezTo>
                    <a:pt x="27" y="252"/>
                    <a:pt x="27" y="252"/>
                    <a:pt x="27" y="252"/>
                  </a:cubicBezTo>
                  <a:cubicBezTo>
                    <a:pt x="27" y="251"/>
                    <a:pt x="27" y="251"/>
                    <a:pt x="27" y="251"/>
                  </a:cubicBezTo>
                  <a:cubicBezTo>
                    <a:pt x="27" y="251"/>
                    <a:pt x="27" y="249"/>
                    <a:pt x="27" y="249"/>
                  </a:cubicBezTo>
                  <a:cubicBezTo>
                    <a:pt x="27" y="249"/>
                    <a:pt x="27" y="249"/>
                    <a:pt x="27" y="249"/>
                  </a:cubicBezTo>
                  <a:cubicBezTo>
                    <a:pt x="28" y="249"/>
                    <a:pt x="28" y="249"/>
                    <a:pt x="28" y="249"/>
                  </a:cubicBezTo>
                  <a:cubicBezTo>
                    <a:pt x="28" y="249"/>
                    <a:pt x="29" y="248"/>
                    <a:pt x="29" y="248"/>
                  </a:cubicBezTo>
                  <a:cubicBezTo>
                    <a:pt x="29" y="248"/>
                    <a:pt x="29" y="247"/>
                    <a:pt x="29" y="247"/>
                  </a:cubicBezTo>
                  <a:cubicBezTo>
                    <a:pt x="29" y="247"/>
                    <a:pt x="29" y="247"/>
                    <a:pt x="28" y="246"/>
                  </a:cubicBezTo>
                  <a:cubicBezTo>
                    <a:pt x="28" y="246"/>
                    <a:pt x="28" y="245"/>
                    <a:pt x="28" y="245"/>
                  </a:cubicBezTo>
                  <a:cubicBezTo>
                    <a:pt x="28" y="245"/>
                    <a:pt x="28" y="244"/>
                    <a:pt x="28" y="244"/>
                  </a:cubicBezTo>
                  <a:cubicBezTo>
                    <a:pt x="28" y="244"/>
                    <a:pt x="28" y="244"/>
                    <a:pt x="28" y="244"/>
                  </a:cubicBezTo>
                  <a:cubicBezTo>
                    <a:pt x="28" y="243"/>
                    <a:pt x="27" y="243"/>
                    <a:pt x="27" y="243"/>
                  </a:cubicBezTo>
                  <a:cubicBezTo>
                    <a:pt x="28" y="242"/>
                    <a:pt x="28" y="242"/>
                    <a:pt x="28" y="242"/>
                  </a:cubicBezTo>
                  <a:cubicBezTo>
                    <a:pt x="28" y="242"/>
                    <a:pt x="29" y="242"/>
                    <a:pt x="29" y="241"/>
                  </a:cubicBezTo>
                  <a:cubicBezTo>
                    <a:pt x="29" y="241"/>
                    <a:pt x="29" y="241"/>
                    <a:pt x="29" y="240"/>
                  </a:cubicBezTo>
                  <a:cubicBezTo>
                    <a:pt x="29" y="240"/>
                    <a:pt x="29" y="240"/>
                    <a:pt x="29" y="240"/>
                  </a:cubicBezTo>
                  <a:cubicBezTo>
                    <a:pt x="28" y="240"/>
                    <a:pt x="28" y="240"/>
                    <a:pt x="28" y="240"/>
                  </a:cubicBezTo>
                  <a:cubicBezTo>
                    <a:pt x="28" y="237"/>
                    <a:pt x="28" y="237"/>
                    <a:pt x="28" y="237"/>
                  </a:cubicBezTo>
                  <a:cubicBezTo>
                    <a:pt x="28" y="237"/>
                    <a:pt x="28" y="237"/>
                    <a:pt x="28" y="237"/>
                  </a:cubicBezTo>
                  <a:cubicBezTo>
                    <a:pt x="28" y="237"/>
                    <a:pt x="29" y="236"/>
                    <a:pt x="29" y="236"/>
                  </a:cubicBezTo>
                  <a:cubicBezTo>
                    <a:pt x="29" y="236"/>
                    <a:pt x="30" y="236"/>
                    <a:pt x="30" y="236"/>
                  </a:cubicBezTo>
                  <a:cubicBezTo>
                    <a:pt x="30" y="236"/>
                    <a:pt x="30" y="236"/>
                    <a:pt x="30" y="236"/>
                  </a:cubicBezTo>
                  <a:cubicBezTo>
                    <a:pt x="30" y="236"/>
                    <a:pt x="30" y="235"/>
                    <a:pt x="30" y="235"/>
                  </a:cubicBezTo>
                  <a:cubicBezTo>
                    <a:pt x="30" y="235"/>
                    <a:pt x="30" y="235"/>
                    <a:pt x="31" y="235"/>
                  </a:cubicBezTo>
                  <a:cubicBezTo>
                    <a:pt x="31" y="235"/>
                    <a:pt x="31" y="234"/>
                    <a:pt x="31" y="234"/>
                  </a:cubicBezTo>
                  <a:cubicBezTo>
                    <a:pt x="31" y="234"/>
                    <a:pt x="31" y="234"/>
                    <a:pt x="31" y="233"/>
                  </a:cubicBezTo>
                  <a:cubicBezTo>
                    <a:pt x="31" y="233"/>
                    <a:pt x="30" y="232"/>
                    <a:pt x="30" y="232"/>
                  </a:cubicBezTo>
                  <a:cubicBezTo>
                    <a:pt x="30" y="231"/>
                    <a:pt x="30" y="231"/>
                    <a:pt x="30" y="231"/>
                  </a:cubicBezTo>
                  <a:cubicBezTo>
                    <a:pt x="30" y="231"/>
                    <a:pt x="28" y="231"/>
                    <a:pt x="28" y="231"/>
                  </a:cubicBezTo>
                  <a:cubicBezTo>
                    <a:pt x="28" y="230"/>
                    <a:pt x="27" y="230"/>
                    <a:pt x="27" y="230"/>
                  </a:cubicBezTo>
                  <a:cubicBezTo>
                    <a:pt x="27" y="230"/>
                    <a:pt x="26" y="230"/>
                    <a:pt x="26" y="230"/>
                  </a:cubicBezTo>
                  <a:cubicBezTo>
                    <a:pt x="26" y="230"/>
                    <a:pt x="26" y="229"/>
                    <a:pt x="26" y="229"/>
                  </a:cubicBezTo>
                  <a:cubicBezTo>
                    <a:pt x="26" y="229"/>
                    <a:pt x="27" y="229"/>
                    <a:pt x="27" y="229"/>
                  </a:cubicBezTo>
                  <a:cubicBezTo>
                    <a:pt x="27" y="229"/>
                    <a:pt x="28" y="229"/>
                    <a:pt x="28" y="229"/>
                  </a:cubicBezTo>
                  <a:cubicBezTo>
                    <a:pt x="28" y="229"/>
                    <a:pt x="29" y="229"/>
                    <a:pt x="29" y="229"/>
                  </a:cubicBezTo>
                  <a:cubicBezTo>
                    <a:pt x="29" y="229"/>
                    <a:pt x="29" y="229"/>
                    <a:pt x="29" y="229"/>
                  </a:cubicBezTo>
                  <a:cubicBezTo>
                    <a:pt x="29" y="229"/>
                    <a:pt x="30" y="228"/>
                    <a:pt x="30" y="228"/>
                  </a:cubicBezTo>
                  <a:cubicBezTo>
                    <a:pt x="31" y="229"/>
                    <a:pt x="31" y="229"/>
                    <a:pt x="31" y="229"/>
                  </a:cubicBezTo>
                  <a:cubicBezTo>
                    <a:pt x="32" y="229"/>
                    <a:pt x="32" y="229"/>
                    <a:pt x="32" y="229"/>
                  </a:cubicBezTo>
                  <a:cubicBezTo>
                    <a:pt x="32" y="229"/>
                    <a:pt x="32" y="227"/>
                    <a:pt x="32" y="227"/>
                  </a:cubicBezTo>
                  <a:cubicBezTo>
                    <a:pt x="33" y="227"/>
                    <a:pt x="33" y="227"/>
                    <a:pt x="33" y="227"/>
                  </a:cubicBezTo>
                  <a:cubicBezTo>
                    <a:pt x="33" y="227"/>
                    <a:pt x="33" y="226"/>
                    <a:pt x="33" y="226"/>
                  </a:cubicBezTo>
                  <a:cubicBezTo>
                    <a:pt x="33" y="226"/>
                    <a:pt x="32" y="226"/>
                    <a:pt x="32" y="225"/>
                  </a:cubicBezTo>
                  <a:cubicBezTo>
                    <a:pt x="32" y="225"/>
                    <a:pt x="32" y="225"/>
                    <a:pt x="31" y="225"/>
                  </a:cubicBezTo>
                  <a:cubicBezTo>
                    <a:pt x="31" y="225"/>
                    <a:pt x="29" y="225"/>
                    <a:pt x="29" y="225"/>
                  </a:cubicBezTo>
                  <a:cubicBezTo>
                    <a:pt x="29" y="225"/>
                    <a:pt x="28" y="225"/>
                    <a:pt x="28" y="225"/>
                  </a:cubicBezTo>
                  <a:cubicBezTo>
                    <a:pt x="28" y="225"/>
                    <a:pt x="27" y="225"/>
                    <a:pt x="28" y="225"/>
                  </a:cubicBezTo>
                  <a:cubicBezTo>
                    <a:pt x="28" y="225"/>
                    <a:pt x="28" y="225"/>
                    <a:pt x="28" y="224"/>
                  </a:cubicBezTo>
                  <a:cubicBezTo>
                    <a:pt x="28" y="224"/>
                    <a:pt x="28" y="224"/>
                    <a:pt x="28" y="223"/>
                  </a:cubicBezTo>
                  <a:cubicBezTo>
                    <a:pt x="28" y="223"/>
                    <a:pt x="28" y="222"/>
                    <a:pt x="28" y="222"/>
                  </a:cubicBezTo>
                  <a:cubicBezTo>
                    <a:pt x="28" y="222"/>
                    <a:pt x="28" y="222"/>
                    <a:pt x="28" y="222"/>
                  </a:cubicBezTo>
                  <a:cubicBezTo>
                    <a:pt x="29" y="221"/>
                    <a:pt x="29" y="221"/>
                    <a:pt x="29" y="221"/>
                  </a:cubicBezTo>
                  <a:cubicBezTo>
                    <a:pt x="29" y="221"/>
                    <a:pt x="29" y="220"/>
                    <a:pt x="28" y="220"/>
                  </a:cubicBezTo>
                  <a:cubicBezTo>
                    <a:pt x="28" y="220"/>
                    <a:pt x="28" y="219"/>
                    <a:pt x="28" y="219"/>
                  </a:cubicBezTo>
                  <a:cubicBezTo>
                    <a:pt x="28" y="219"/>
                    <a:pt x="29" y="218"/>
                    <a:pt x="29" y="218"/>
                  </a:cubicBezTo>
                  <a:cubicBezTo>
                    <a:pt x="29" y="218"/>
                    <a:pt x="29" y="218"/>
                    <a:pt x="29" y="217"/>
                  </a:cubicBezTo>
                  <a:cubicBezTo>
                    <a:pt x="28" y="217"/>
                    <a:pt x="28" y="217"/>
                    <a:pt x="28" y="217"/>
                  </a:cubicBezTo>
                  <a:cubicBezTo>
                    <a:pt x="28" y="216"/>
                    <a:pt x="27" y="216"/>
                    <a:pt x="27" y="216"/>
                  </a:cubicBezTo>
                  <a:cubicBezTo>
                    <a:pt x="27" y="216"/>
                    <a:pt x="27" y="215"/>
                    <a:pt x="27" y="215"/>
                  </a:cubicBezTo>
                  <a:cubicBezTo>
                    <a:pt x="27" y="215"/>
                    <a:pt x="28" y="215"/>
                    <a:pt x="28" y="214"/>
                  </a:cubicBezTo>
                  <a:cubicBezTo>
                    <a:pt x="28" y="214"/>
                    <a:pt x="28" y="214"/>
                    <a:pt x="28" y="214"/>
                  </a:cubicBezTo>
                  <a:cubicBezTo>
                    <a:pt x="28" y="214"/>
                    <a:pt x="28" y="213"/>
                    <a:pt x="28" y="213"/>
                  </a:cubicBezTo>
                  <a:cubicBezTo>
                    <a:pt x="28" y="213"/>
                    <a:pt x="27" y="213"/>
                    <a:pt x="27" y="212"/>
                  </a:cubicBezTo>
                  <a:cubicBezTo>
                    <a:pt x="27" y="212"/>
                    <a:pt x="27" y="212"/>
                    <a:pt x="26" y="212"/>
                  </a:cubicBezTo>
                  <a:cubicBezTo>
                    <a:pt x="26" y="211"/>
                    <a:pt x="26" y="211"/>
                    <a:pt x="26" y="211"/>
                  </a:cubicBezTo>
                  <a:cubicBezTo>
                    <a:pt x="26" y="210"/>
                    <a:pt x="25" y="210"/>
                    <a:pt x="25" y="210"/>
                  </a:cubicBezTo>
                  <a:cubicBezTo>
                    <a:pt x="26" y="209"/>
                    <a:pt x="26" y="209"/>
                    <a:pt x="26" y="209"/>
                  </a:cubicBezTo>
                  <a:cubicBezTo>
                    <a:pt x="26" y="209"/>
                    <a:pt x="25" y="208"/>
                    <a:pt x="25" y="208"/>
                  </a:cubicBezTo>
                  <a:cubicBezTo>
                    <a:pt x="25" y="208"/>
                    <a:pt x="26" y="208"/>
                    <a:pt x="26" y="208"/>
                  </a:cubicBezTo>
                  <a:cubicBezTo>
                    <a:pt x="26" y="208"/>
                    <a:pt x="26" y="207"/>
                    <a:pt x="26" y="207"/>
                  </a:cubicBezTo>
                  <a:cubicBezTo>
                    <a:pt x="26" y="207"/>
                    <a:pt x="26" y="206"/>
                    <a:pt x="26" y="206"/>
                  </a:cubicBezTo>
                  <a:cubicBezTo>
                    <a:pt x="26" y="206"/>
                    <a:pt x="26" y="206"/>
                    <a:pt x="26" y="206"/>
                  </a:cubicBezTo>
                  <a:cubicBezTo>
                    <a:pt x="25" y="205"/>
                    <a:pt x="25" y="205"/>
                    <a:pt x="25" y="205"/>
                  </a:cubicBezTo>
                  <a:cubicBezTo>
                    <a:pt x="25" y="205"/>
                    <a:pt x="25" y="205"/>
                    <a:pt x="25" y="204"/>
                  </a:cubicBezTo>
                  <a:cubicBezTo>
                    <a:pt x="25" y="204"/>
                    <a:pt x="25" y="204"/>
                    <a:pt x="25" y="203"/>
                  </a:cubicBezTo>
                  <a:cubicBezTo>
                    <a:pt x="25" y="203"/>
                    <a:pt x="26" y="203"/>
                    <a:pt x="26" y="203"/>
                  </a:cubicBezTo>
                  <a:cubicBezTo>
                    <a:pt x="26" y="203"/>
                    <a:pt x="26" y="203"/>
                    <a:pt x="26" y="203"/>
                  </a:cubicBezTo>
                  <a:cubicBezTo>
                    <a:pt x="27" y="204"/>
                    <a:pt x="27" y="204"/>
                    <a:pt x="27" y="204"/>
                  </a:cubicBezTo>
                  <a:cubicBezTo>
                    <a:pt x="27" y="204"/>
                    <a:pt x="27" y="203"/>
                    <a:pt x="28" y="203"/>
                  </a:cubicBezTo>
                  <a:cubicBezTo>
                    <a:pt x="28" y="203"/>
                    <a:pt x="28" y="203"/>
                    <a:pt x="28" y="203"/>
                  </a:cubicBezTo>
                  <a:cubicBezTo>
                    <a:pt x="28" y="200"/>
                    <a:pt x="28" y="200"/>
                    <a:pt x="28" y="200"/>
                  </a:cubicBezTo>
                  <a:cubicBezTo>
                    <a:pt x="28" y="199"/>
                    <a:pt x="28" y="199"/>
                    <a:pt x="28" y="199"/>
                  </a:cubicBezTo>
                  <a:cubicBezTo>
                    <a:pt x="28" y="199"/>
                    <a:pt x="27" y="198"/>
                    <a:pt x="27" y="198"/>
                  </a:cubicBezTo>
                  <a:cubicBezTo>
                    <a:pt x="27" y="198"/>
                    <a:pt x="28" y="198"/>
                    <a:pt x="28" y="198"/>
                  </a:cubicBezTo>
                  <a:cubicBezTo>
                    <a:pt x="28" y="198"/>
                    <a:pt x="28" y="198"/>
                    <a:pt x="28" y="197"/>
                  </a:cubicBezTo>
                  <a:cubicBezTo>
                    <a:pt x="28" y="197"/>
                    <a:pt x="27" y="197"/>
                    <a:pt x="27" y="197"/>
                  </a:cubicBezTo>
                  <a:cubicBezTo>
                    <a:pt x="27" y="196"/>
                    <a:pt x="27" y="196"/>
                    <a:pt x="27" y="196"/>
                  </a:cubicBezTo>
                  <a:cubicBezTo>
                    <a:pt x="27" y="196"/>
                    <a:pt x="27" y="195"/>
                    <a:pt x="27" y="195"/>
                  </a:cubicBezTo>
                  <a:cubicBezTo>
                    <a:pt x="27" y="195"/>
                    <a:pt x="28" y="195"/>
                    <a:pt x="28" y="194"/>
                  </a:cubicBezTo>
                  <a:cubicBezTo>
                    <a:pt x="28" y="194"/>
                    <a:pt x="28" y="194"/>
                    <a:pt x="28" y="193"/>
                  </a:cubicBezTo>
                  <a:cubicBezTo>
                    <a:pt x="28" y="193"/>
                    <a:pt x="28" y="193"/>
                    <a:pt x="28" y="193"/>
                  </a:cubicBezTo>
                  <a:cubicBezTo>
                    <a:pt x="27" y="193"/>
                    <a:pt x="27" y="192"/>
                    <a:pt x="27" y="192"/>
                  </a:cubicBezTo>
                  <a:cubicBezTo>
                    <a:pt x="27" y="192"/>
                    <a:pt x="27" y="192"/>
                    <a:pt x="27" y="192"/>
                  </a:cubicBezTo>
                  <a:cubicBezTo>
                    <a:pt x="27" y="192"/>
                    <a:pt x="27" y="191"/>
                    <a:pt x="27" y="191"/>
                  </a:cubicBezTo>
                  <a:cubicBezTo>
                    <a:pt x="27" y="191"/>
                    <a:pt x="27" y="190"/>
                    <a:pt x="27" y="190"/>
                  </a:cubicBezTo>
                  <a:cubicBezTo>
                    <a:pt x="27" y="190"/>
                    <a:pt x="27" y="190"/>
                    <a:pt x="27" y="189"/>
                  </a:cubicBezTo>
                  <a:cubicBezTo>
                    <a:pt x="27" y="189"/>
                    <a:pt x="27" y="189"/>
                    <a:pt x="27" y="189"/>
                  </a:cubicBezTo>
                  <a:cubicBezTo>
                    <a:pt x="27" y="188"/>
                    <a:pt x="27" y="188"/>
                    <a:pt x="27" y="188"/>
                  </a:cubicBezTo>
                  <a:cubicBezTo>
                    <a:pt x="27" y="188"/>
                    <a:pt x="28" y="187"/>
                    <a:pt x="28" y="187"/>
                  </a:cubicBezTo>
                  <a:cubicBezTo>
                    <a:pt x="28" y="187"/>
                    <a:pt x="28" y="187"/>
                    <a:pt x="28" y="187"/>
                  </a:cubicBezTo>
                  <a:cubicBezTo>
                    <a:pt x="28" y="187"/>
                    <a:pt x="29" y="187"/>
                    <a:pt x="29" y="187"/>
                  </a:cubicBezTo>
                  <a:cubicBezTo>
                    <a:pt x="29" y="187"/>
                    <a:pt x="29" y="186"/>
                    <a:pt x="29" y="186"/>
                  </a:cubicBezTo>
                  <a:cubicBezTo>
                    <a:pt x="28" y="186"/>
                    <a:pt x="28" y="185"/>
                    <a:pt x="28" y="185"/>
                  </a:cubicBezTo>
                  <a:cubicBezTo>
                    <a:pt x="28" y="185"/>
                    <a:pt x="27" y="185"/>
                    <a:pt x="28" y="184"/>
                  </a:cubicBezTo>
                  <a:cubicBezTo>
                    <a:pt x="28" y="184"/>
                    <a:pt x="28" y="184"/>
                    <a:pt x="28" y="184"/>
                  </a:cubicBezTo>
                  <a:cubicBezTo>
                    <a:pt x="28" y="184"/>
                    <a:pt x="29" y="184"/>
                    <a:pt x="29" y="184"/>
                  </a:cubicBezTo>
                  <a:cubicBezTo>
                    <a:pt x="29" y="184"/>
                    <a:pt x="29" y="183"/>
                    <a:pt x="29" y="183"/>
                  </a:cubicBezTo>
                  <a:cubicBezTo>
                    <a:pt x="29" y="183"/>
                    <a:pt x="29" y="182"/>
                    <a:pt x="29" y="182"/>
                  </a:cubicBezTo>
                  <a:cubicBezTo>
                    <a:pt x="29" y="182"/>
                    <a:pt x="29" y="182"/>
                    <a:pt x="29" y="182"/>
                  </a:cubicBezTo>
                  <a:cubicBezTo>
                    <a:pt x="29" y="179"/>
                    <a:pt x="29" y="179"/>
                    <a:pt x="29" y="179"/>
                  </a:cubicBezTo>
                  <a:cubicBezTo>
                    <a:pt x="29" y="179"/>
                    <a:pt x="29" y="179"/>
                    <a:pt x="29" y="179"/>
                  </a:cubicBezTo>
                  <a:cubicBezTo>
                    <a:pt x="29" y="179"/>
                    <a:pt x="30" y="180"/>
                    <a:pt x="30" y="180"/>
                  </a:cubicBezTo>
                  <a:cubicBezTo>
                    <a:pt x="30" y="180"/>
                    <a:pt x="30" y="180"/>
                    <a:pt x="30" y="180"/>
                  </a:cubicBezTo>
                  <a:cubicBezTo>
                    <a:pt x="30" y="180"/>
                    <a:pt x="30" y="179"/>
                    <a:pt x="30" y="179"/>
                  </a:cubicBezTo>
                  <a:cubicBezTo>
                    <a:pt x="30" y="179"/>
                    <a:pt x="30" y="178"/>
                    <a:pt x="30" y="178"/>
                  </a:cubicBezTo>
                  <a:cubicBezTo>
                    <a:pt x="30" y="178"/>
                    <a:pt x="31" y="177"/>
                    <a:pt x="31" y="177"/>
                  </a:cubicBezTo>
                  <a:cubicBezTo>
                    <a:pt x="31" y="173"/>
                    <a:pt x="31" y="173"/>
                    <a:pt x="31" y="173"/>
                  </a:cubicBezTo>
                  <a:cubicBezTo>
                    <a:pt x="33" y="172"/>
                    <a:pt x="33" y="172"/>
                    <a:pt x="33" y="172"/>
                  </a:cubicBezTo>
                  <a:cubicBezTo>
                    <a:pt x="34" y="172"/>
                    <a:pt x="34" y="172"/>
                    <a:pt x="34" y="172"/>
                  </a:cubicBezTo>
                  <a:cubicBezTo>
                    <a:pt x="34" y="172"/>
                    <a:pt x="35" y="171"/>
                    <a:pt x="35" y="171"/>
                  </a:cubicBezTo>
                  <a:cubicBezTo>
                    <a:pt x="35" y="171"/>
                    <a:pt x="35" y="170"/>
                    <a:pt x="35" y="170"/>
                  </a:cubicBezTo>
                  <a:cubicBezTo>
                    <a:pt x="34" y="170"/>
                    <a:pt x="34" y="170"/>
                    <a:pt x="34" y="170"/>
                  </a:cubicBezTo>
                  <a:cubicBezTo>
                    <a:pt x="34" y="169"/>
                    <a:pt x="34" y="169"/>
                    <a:pt x="34" y="169"/>
                  </a:cubicBezTo>
                  <a:cubicBezTo>
                    <a:pt x="33" y="169"/>
                    <a:pt x="33" y="168"/>
                    <a:pt x="33" y="168"/>
                  </a:cubicBezTo>
                  <a:cubicBezTo>
                    <a:pt x="33" y="167"/>
                    <a:pt x="33" y="167"/>
                    <a:pt x="33" y="167"/>
                  </a:cubicBezTo>
                  <a:cubicBezTo>
                    <a:pt x="33" y="167"/>
                    <a:pt x="33" y="166"/>
                    <a:pt x="33" y="166"/>
                  </a:cubicBezTo>
                  <a:cubicBezTo>
                    <a:pt x="33" y="166"/>
                    <a:pt x="34" y="166"/>
                    <a:pt x="34" y="166"/>
                  </a:cubicBezTo>
                  <a:cubicBezTo>
                    <a:pt x="34" y="166"/>
                    <a:pt x="32" y="164"/>
                    <a:pt x="32" y="164"/>
                  </a:cubicBezTo>
                  <a:cubicBezTo>
                    <a:pt x="32" y="164"/>
                    <a:pt x="32" y="164"/>
                    <a:pt x="32" y="163"/>
                  </a:cubicBezTo>
                  <a:cubicBezTo>
                    <a:pt x="32" y="163"/>
                    <a:pt x="33" y="163"/>
                    <a:pt x="32" y="163"/>
                  </a:cubicBezTo>
                  <a:cubicBezTo>
                    <a:pt x="32" y="163"/>
                    <a:pt x="32" y="163"/>
                    <a:pt x="32" y="162"/>
                  </a:cubicBezTo>
                  <a:cubicBezTo>
                    <a:pt x="32" y="162"/>
                    <a:pt x="32" y="162"/>
                    <a:pt x="32" y="162"/>
                  </a:cubicBezTo>
                  <a:cubicBezTo>
                    <a:pt x="32" y="162"/>
                    <a:pt x="32" y="161"/>
                    <a:pt x="32" y="161"/>
                  </a:cubicBezTo>
                  <a:cubicBezTo>
                    <a:pt x="32" y="161"/>
                    <a:pt x="33" y="160"/>
                    <a:pt x="33" y="160"/>
                  </a:cubicBezTo>
                  <a:cubicBezTo>
                    <a:pt x="33" y="160"/>
                    <a:pt x="32" y="160"/>
                    <a:pt x="32" y="160"/>
                  </a:cubicBezTo>
                  <a:cubicBezTo>
                    <a:pt x="32" y="159"/>
                    <a:pt x="32" y="159"/>
                    <a:pt x="32" y="159"/>
                  </a:cubicBezTo>
                  <a:cubicBezTo>
                    <a:pt x="32" y="159"/>
                    <a:pt x="32" y="158"/>
                    <a:pt x="32" y="158"/>
                  </a:cubicBezTo>
                  <a:cubicBezTo>
                    <a:pt x="33" y="158"/>
                    <a:pt x="33" y="157"/>
                    <a:pt x="33" y="157"/>
                  </a:cubicBezTo>
                  <a:cubicBezTo>
                    <a:pt x="33" y="157"/>
                    <a:pt x="33" y="157"/>
                    <a:pt x="33" y="157"/>
                  </a:cubicBezTo>
                  <a:cubicBezTo>
                    <a:pt x="32" y="157"/>
                    <a:pt x="32" y="156"/>
                    <a:pt x="32" y="156"/>
                  </a:cubicBezTo>
                  <a:cubicBezTo>
                    <a:pt x="32" y="156"/>
                    <a:pt x="32" y="156"/>
                    <a:pt x="32" y="156"/>
                  </a:cubicBezTo>
                  <a:cubicBezTo>
                    <a:pt x="32" y="156"/>
                    <a:pt x="33" y="155"/>
                    <a:pt x="33" y="155"/>
                  </a:cubicBezTo>
                  <a:cubicBezTo>
                    <a:pt x="33" y="155"/>
                    <a:pt x="33" y="155"/>
                    <a:pt x="33" y="155"/>
                  </a:cubicBezTo>
                  <a:cubicBezTo>
                    <a:pt x="32" y="155"/>
                    <a:pt x="32" y="155"/>
                    <a:pt x="32" y="155"/>
                  </a:cubicBezTo>
                  <a:cubicBezTo>
                    <a:pt x="32" y="154"/>
                    <a:pt x="32" y="154"/>
                    <a:pt x="32" y="154"/>
                  </a:cubicBezTo>
                  <a:cubicBezTo>
                    <a:pt x="32" y="154"/>
                    <a:pt x="33" y="154"/>
                    <a:pt x="33" y="153"/>
                  </a:cubicBezTo>
                  <a:cubicBezTo>
                    <a:pt x="33" y="153"/>
                    <a:pt x="34" y="153"/>
                    <a:pt x="34" y="153"/>
                  </a:cubicBezTo>
                  <a:cubicBezTo>
                    <a:pt x="34" y="153"/>
                    <a:pt x="34" y="153"/>
                    <a:pt x="33" y="153"/>
                  </a:cubicBezTo>
                  <a:cubicBezTo>
                    <a:pt x="33" y="152"/>
                    <a:pt x="33" y="152"/>
                    <a:pt x="33" y="152"/>
                  </a:cubicBezTo>
                  <a:cubicBezTo>
                    <a:pt x="33" y="152"/>
                    <a:pt x="33" y="152"/>
                    <a:pt x="33" y="152"/>
                  </a:cubicBezTo>
                  <a:cubicBezTo>
                    <a:pt x="34" y="152"/>
                    <a:pt x="34" y="152"/>
                    <a:pt x="34" y="152"/>
                  </a:cubicBezTo>
                  <a:cubicBezTo>
                    <a:pt x="34" y="151"/>
                    <a:pt x="34" y="151"/>
                    <a:pt x="34" y="151"/>
                  </a:cubicBezTo>
                  <a:cubicBezTo>
                    <a:pt x="34" y="151"/>
                    <a:pt x="35" y="151"/>
                    <a:pt x="35" y="151"/>
                  </a:cubicBezTo>
                  <a:cubicBezTo>
                    <a:pt x="35" y="151"/>
                    <a:pt x="36" y="151"/>
                    <a:pt x="36" y="151"/>
                  </a:cubicBezTo>
                  <a:cubicBezTo>
                    <a:pt x="36" y="150"/>
                    <a:pt x="36" y="150"/>
                    <a:pt x="36" y="150"/>
                  </a:cubicBezTo>
                  <a:cubicBezTo>
                    <a:pt x="36" y="150"/>
                    <a:pt x="36" y="149"/>
                    <a:pt x="36" y="149"/>
                  </a:cubicBezTo>
                  <a:cubicBezTo>
                    <a:pt x="36" y="149"/>
                    <a:pt x="37" y="149"/>
                    <a:pt x="37" y="149"/>
                  </a:cubicBezTo>
                  <a:cubicBezTo>
                    <a:pt x="37" y="149"/>
                    <a:pt x="37" y="149"/>
                    <a:pt x="37" y="149"/>
                  </a:cubicBezTo>
                  <a:cubicBezTo>
                    <a:pt x="37" y="149"/>
                    <a:pt x="38" y="148"/>
                    <a:pt x="38" y="148"/>
                  </a:cubicBezTo>
                  <a:cubicBezTo>
                    <a:pt x="38" y="148"/>
                    <a:pt x="38" y="148"/>
                    <a:pt x="38" y="148"/>
                  </a:cubicBezTo>
                  <a:cubicBezTo>
                    <a:pt x="38" y="148"/>
                    <a:pt x="38" y="147"/>
                    <a:pt x="38" y="147"/>
                  </a:cubicBezTo>
                  <a:cubicBezTo>
                    <a:pt x="38" y="147"/>
                    <a:pt x="38" y="147"/>
                    <a:pt x="38" y="147"/>
                  </a:cubicBezTo>
                  <a:cubicBezTo>
                    <a:pt x="38" y="147"/>
                    <a:pt x="38" y="146"/>
                    <a:pt x="38" y="146"/>
                  </a:cubicBezTo>
                  <a:cubicBezTo>
                    <a:pt x="38" y="146"/>
                    <a:pt x="38" y="146"/>
                    <a:pt x="38" y="146"/>
                  </a:cubicBezTo>
                  <a:cubicBezTo>
                    <a:pt x="38" y="146"/>
                    <a:pt x="38" y="145"/>
                    <a:pt x="38" y="145"/>
                  </a:cubicBezTo>
                  <a:cubicBezTo>
                    <a:pt x="38" y="145"/>
                    <a:pt x="38" y="144"/>
                    <a:pt x="38" y="144"/>
                  </a:cubicBezTo>
                  <a:cubicBezTo>
                    <a:pt x="38" y="144"/>
                    <a:pt x="38" y="144"/>
                    <a:pt x="38" y="144"/>
                  </a:cubicBezTo>
                  <a:cubicBezTo>
                    <a:pt x="38" y="143"/>
                    <a:pt x="38" y="143"/>
                    <a:pt x="38" y="143"/>
                  </a:cubicBezTo>
                  <a:cubicBezTo>
                    <a:pt x="38" y="143"/>
                    <a:pt x="37" y="142"/>
                    <a:pt x="37" y="142"/>
                  </a:cubicBezTo>
                  <a:cubicBezTo>
                    <a:pt x="37" y="142"/>
                    <a:pt x="37" y="141"/>
                    <a:pt x="37" y="141"/>
                  </a:cubicBezTo>
                  <a:cubicBezTo>
                    <a:pt x="37" y="141"/>
                    <a:pt x="37" y="141"/>
                    <a:pt x="37" y="140"/>
                  </a:cubicBezTo>
                  <a:cubicBezTo>
                    <a:pt x="38" y="140"/>
                    <a:pt x="38" y="140"/>
                    <a:pt x="38" y="140"/>
                  </a:cubicBezTo>
                  <a:cubicBezTo>
                    <a:pt x="38" y="139"/>
                    <a:pt x="38" y="139"/>
                    <a:pt x="38" y="139"/>
                  </a:cubicBezTo>
                  <a:cubicBezTo>
                    <a:pt x="38" y="138"/>
                    <a:pt x="39" y="138"/>
                    <a:pt x="39" y="138"/>
                  </a:cubicBezTo>
                  <a:cubicBezTo>
                    <a:pt x="39" y="137"/>
                    <a:pt x="39" y="137"/>
                    <a:pt x="39" y="137"/>
                  </a:cubicBezTo>
                  <a:cubicBezTo>
                    <a:pt x="38" y="137"/>
                    <a:pt x="39" y="136"/>
                    <a:pt x="39" y="136"/>
                  </a:cubicBezTo>
                  <a:cubicBezTo>
                    <a:pt x="39" y="136"/>
                    <a:pt x="40" y="134"/>
                    <a:pt x="40" y="134"/>
                  </a:cubicBezTo>
                  <a:cubicBezTo>
                    <a:pt x="40" y="134"/>
                    <a:pt x="40" y="133"/>
                    <a:pt x="40" y="133"/>
                  </a:cubicBezTo>
                  <a:cubicBezTo>
                    <a:pt x="41" y="133"/>
                    <a:pt x="41" y="133"/>
                    <a:pt x="41" y="133"/>
                  </a:cubicBezTo>
                  <a:cubicBezTo>
                    <a:pt x="41" y="133"/>
                    <a:pt x="42" y="132"/>
                    <a:pt x="42" y="132"/>
                  </a:cubicBezTo>
                  <a:cubicBezTo>
                    <a:pt x="42" y="132"/>
                    <a:pt x="41" y="131"/>
                    <a:pt x="41" y="131"/>
                  </a:cubicBezTo>
                  <a:cubicBezTo>
                    <a:pt x="41" y="131"/>
                    <a:pt x="42" y="131"/>
                    <a:pt x="42" y="131"/>
                  </a:cubicBezTo>
                  <a:cubicBezTo>
                    <a:pt x="42" y="130"/>
                    <a:pt x="41" y="130"/>
                    <a:pt x="41" y="130"/>
                  </a:cubicBezTo>
                  <a:cubicBezTo>
                    <a:pt x="41" y="130"/>
                    <a:pt x="41" y="128"/>
                    <a:pt x="41" y="128"/>
                  </a:cubicBezTo>
                  <a:cubicBezTo>
                    <a:pt x="41" y="128"/>
                    <a:pt x="41" y="127"/>
                    <a:pt x="42" y="127"/>
                  </a:cubicBezTo>
                  <a:cubicBezTo>
                    <a:pt x="42" y="127"/>
                    <a:pt x="42" y="126"/>
                    <a:pt x="42" y="126"/>
                  </a:cubicBezTo>
                  <a:cubicBezTo>
                    <a:pt x="42" y="126"/>
                    <a:pt x="42" y="125"/>
                    <a:pt x="42" y="125"/>
                  </a:cubicBezTo>
                  <a:cubicBezTo>
                    <a:pt x="42" y="125"/>
                    <a:pt x="42" y="125"/>
                    <a:pt x="42" y="125"/>
                  </a:cubicBezTo>
                  <a:cubicBezTo>
                    <a:pt x="42" y="124"/>
                    <a:pt x="42" y="124"/>
                    <a:pt x="42" y="124"/>
                  </a:cubicBezTo>
                  <a:cubicBezTo>
                    <a:pt x="41" y="124"/>
                    <a:pt x="41" y="124"/>
                    <a:pt x="41" y="124"/>
                  </a:cubicBezTo>
                  <a:cubicBezTo>
                    <a:pt x="41" y="124"/>
                    <a:pt x="41" y="125"/>
                    <a:pt x="40" y="124"/>
                  </a:cubicBezTo>
                  <a:cubicBezTo>
                    <a:pt x="40" y="124"/>
                    <a:pt x="40" y="124"/>
                    <a:pt x="40" y="123"/>
                  </a:cubicBezTo>
                  <a:cubicBezTo>
                    <a:pt x="40" y="123"/>
                    <a:pt x="40" y="123"/>
                    <a:pt x="40" y="122"/>
                  </a:cubicBezTo>
                  <a:cubicBezTo>
                    <a:pt x="40" y="122"/>
                    <a:pt x="40" y="122"/>
                    <a:pt x="40" y="121"/>
                  </a:cubicBezTo>
                  <a:cubicBezTo>
                    <a:pt x="41" y="121"/>
                    <a:pt x="40" y="120"/>
                    <a:pt x="40" y="120"/>
                  </a:cubicBezTo>
                  <a:cubicBezTo>
                    <a:pt x="40" y="118"/>
                    <a:pt x="40" y="118"/>
                    <a:pt x="40" y="118"/>
                  </a:cubicBezTo>
                  <a:cubicBezTo>
                    <a:pt x="40" y="118"/>
                    <a:pt x="39" y="117"/>
                    <a:pt x="39" y="117"/>
                  </a:cubicBezTo>
                  <a:cubicBezTo>
                    <a:pt x="39" y="116"/>
                    <a:pt x="38" y="116"/>
                    <a:pt x="38" y="116"/>
                  </a:cubicBezTo>
                  <a:cubicBezTo>
                    <a:pt x="38" y="115"/>
                    <a:pt x="39" y="115"/>
                    <a:pt x="38" y="114"/>
                  </a:cubicBezTo>
                  <a:cubicBezTo>
                    <a:pt x="38" y="114"/>
                    <a:pt x="38" y="114"/>
                    <a:pt x="38" y="114"/>
                  </a:cubicBezTo>
                  <a:cubicBezTo>
                    <a:pt x="38" y="114"/>
                    <a:pt x="38" y="114"/>
                    <a:pt x="38" y="114"/>
                  </a:cubicBezTo>
                  <a:cubicBezTo>
                    <a:pt x="38" y="114"/>
                    <a:pt x="39" y="114"/>
                    <a:pt x="39" y="114"/>
                  </a:cubicBezTo>
                  <a:cubicBezTo>
                    <a:pt x="39" y="114"/>
                    <a:pt x="39" y="113"/>
                    <a:pt x="39" y="113"/>
                  </a:cubicBezTo>
                  <a:cubicBezTo>
                    <a:pt x="38" y="113"/>
                    <a:pt x="38" y="113"/>
                    <a:pt x="38" y="112"/>
                  </a:cubicBezTo>
                  <a:cubicBezTo>
                    <a:pt x="37" y="112"/>
                    <a:pt x="37" y="112"/>
                    <a:pt x="37" y="112"/>
                  </a:cubicBezTo>
                  <a:cubicBezTo>
                    <a:pt x="37" y="112"/>
                    <a:pt x="37" y="112"/>
                    <a:pt x="37" y="111"/>
                  </a:cubicBezTo>
                  <a:cubicBezTo>
                    <a:pt x="37" y="111"/>
                    <a:pt x="37" y="110"/>
                    <a:pt x="37" y="110"/>
                  </a:cubicBezTo>
                  <a:cubicBezTo>
                    <a:pt x="37" y="109"/>
                    <a:pt x="37" y="109"/>
                    <a:pt x="37" y="108"/>
                  </a:cubicBezTo>
                  <a:cubicBezTo>
                    <a:pt x="37" y="108"/>
                    <a:pt x="37" y="107"/>
                    <a:pt x="37" y="107"/>
                  </a:cubicBezTo>
                  <a:cubicBezTo>
                    <a:pt x="37" y="106"/>
                    <a:pt x="37" y="106"/>
                    <a:pt x="37" y="106"/>
                  </a:cubicBezTo>
                  <a:cubicBezTo>
                    <a:pt x="37" y="106"/>
                    <a:pt x="37" y="106"/>
                    <a:pt x="38" y="106"/>
                  </a:cubicBezTo>
                  <a:cubicBezTo>
                    <a:pt x="38" y="106"/>
                    <a:pt x="38" y="106"/>
                    <a:pt x="38" y="106"/>
                  </a:cubicBezTo>
                  <a:cubicBezTo>
                    <a:pt x="38" y="106"/>
                    <a:pt x="38" y="106"/>
                    <a:pt x="38" y="106"/>
                  </a:cubicBezTo>
                  <a:cubicBezTo>
                    <a:pt x="38" y="106"/>
                    <a:pt x="38" y="106"/>
                    <a:pt x="39" y="106"/>
                  </a:cubicBezTo>
                  <a:cubicBezTo>
                    <a:pt x="39" y="106"/>
                    <a:pt x="39" y="106"/>
                    <a:pt x="39" y="105"/>
                  </a:cubicBezTo>
                  <a:cubicBezTo>
                    <a:pt x="39" y="105"/>
                    <a:pt x="39" y="105"/>
                    <a:pt x="38" y="105"/>
                  </a:cubicBezTo>
                  <a:cubicBezTo>
                    <a:pt x="38" y="104"/>
                    <a:pt x="38" y="104"/>
                    <a:pt x="39" y="104"/>
                  </a:cubicBezTo>
                  <a:cubicBezTo>
                    <a:pt x="39" y="103"/>
                    <a:pt x="39" y="103"/>
                    <a:pt x="39" y="102"/>
                  </a:cubicBezTo>
                  <a:cubicBezTo>
                    <a:pt x="39" y="102"/>
                    <a:pt x="39" y="101"/>
                    <a:pt x="39" y="101"/>
                  </a:cubicBezTo>
                  <a:cubicBezTo>
                    <a:pt x="40" y="101"/>
                    <a:pt x="40" y="101"/>
                    <a:pt x="40" y="100"/>
                  </a:cubicBezTo>
                  <a:cubicBezTo>
                    <a:pt x="40" y="100"/>
                    <a:pt x="39" y="100"/>
                    <a:pt x="39" y="100"/>
                  </a:cubicBezTo>
                  <a:cubicBezTo>
                    <a:pt x="40" y="100"/>
                    <a:pt x="40" y="100"/>
                    <a:pt x="40" y="100"/>
                  </a:cubicBezTo>
                  <a:cubicBezTo>
                    <a:pt x="41" y="100"/>
                    <a:pt x="41" y="100"/>
                    <a:pt x="41" y="99"/>
                  </a:cubicBezTo>
                  <a:cubicBezTo>
                    <a:pt x="41" y="99"/>
                    <a:pt x="41" y="99"/>
                    <a:pt x="42" y="99"/>
                  </a:cubicBezTo>
                  <a:cubicBezTo>
                    <a:pt x="42" y="99"/>
                    <a:pt x="42" y="98"/>
                    <a:pt x="42" y="98"/>
                  </a:cubicBezTo>
                  <a:cubicBezTo>
                    <a:pt x="42" y="98"/>
                    <a:pt x="41" y="98"/>
                    <a:pt x="41" y="98"/>
                  </a:cubicBezTo>
                  <a:cubicBezTo>
                    <a:pt x="41" y="98"/>
                    <a:pt x="41" y="97"/>
                    <a:pt x="41" y="97"/>
                  </a:cubicBezTo>
                  <a:cubicBezTo>
                    <a:pt x="42" y="96"/>
                    <a:pt x="41" y="94"/>
                    <a:pt x="41" y="93"/>
                  </a:cubicBezTo>
                  <a:cubicBezTo>
                    <a:pt x="40" y="92"/>
                    <a:pt x="40" y="91"/>
                    <a:pt x="41" y="90"/>
                  </a:cubicBezTo>
                  <a:cubicBezTo>
                    <a:pt x="41" y="90"/>
                    <a:pt x="42" y="90"/>
                    <a:pt x="42" y="90"/>
                  </a:cubicBezTo>
                  <a:cubicBezTo>
                    <a:pt x="42" y="90"/>
                    <a:pt x="42" y="89"/>
                    <a:pt x="42" y="88"/>
                  </a:cubicBezTo>
                  <a:cubicBezTo>
                    <a:pt x="43" y="87"/>
                    <a:pt x="43" y="86"/>
                    <a:pt x="43" y="84"/>
                  </a:cubicBezTo>
                  <a:cubicBezTo>
                    <a:pt x="43" y="84"/>
                    <a:pt x="43" y="84"/>
                    <a:pt x="43" y="84"/>
                  </a:cubicBezTo>
                  <a:cubicBezTo>
                    <a:pt x="43" y="84"/>
                    <a:pt x="44" y="84"/>
                    <a:pt x="44" y="83"/>
                  </a:cubicBezTo>
                  <a:cubicBezTo>
                    <a:pt x="44" y="83"/>
                    <a:pt x="44" y="82"/>
                    <a:pt x="44" y="82"/>
                  </a:cubicBezTo>
                  <a:cubicBezTo>
                    <a:pt x="45" y="82"/>
                    <a:pt x="45" y="82"/>
                    <a:pt x="45" y="82"/>
                  </a:cubicBezTo>
                  <a:cubicBezTo>
                    <a:pt x="45" y="82"/>
                    <a:pt x="45" y="82"/>
                    <a:pt x="45" y="82"/>
                  </a:cubicBezTo>
                  <a:cubicBezTo>
                    <a:pt x="45" y="81"/>
                    <a:pt x="45" y="81"/>
                    <a:pt x="46" y="81"/>
                  </a:cubicBezTo>
                  <a:cubicBezTo>
                    <a:pt x="46" y="81"/>
                    <a:pt x="46" y="81"/>
                    <a:pt x="46" y="80"/>
                  </a:cubicBezTo>
                  <a:cubicBezTo>
                    <a:pt x="46" y="80"/>
                    <a:pt x="46" y="80"/>
                    <a:pt x="46" y="80"/>
                  </a:cubicBezTo>
                  <a:cubicBezTo>
                    <a:pt x="47" y="80"/>
                    <a:pt x="47" y="80"/>
                    <a:pt x="47" y="79"/>
                  </a:cubicBezTo>
                  <a:cubicBezTo>
                    <a:pt x="47" y="79"/>
                    <a:pt x="47" y="78"/>
                    <a:pt x="48" y="77"/>
                  </a:cubicBezTo>
                  <a:cubicBezTo>
                    <a:pt x="48" y="77"/>
                    <a:pt x="48" y="77"/>
                    <a:pt x="48" y="77"/>
                  </a:cubicBezTo>
                  <a:cubicBezTo>
                    <a:pt x="48" y="77"/>
                    <a:pt x="48" y="77"/>
                    <a:pt x="48" y="76"/>
                  </a:cubicBezTo>
                  <a:cubicBezTo>
                    <a:pt x="48" y="76"/>
                    <a:pt x="49" y="76"/>
                    <a:pt x="49" y="75"/>
                  </a:cubicBezTo>
                  <a:cubicBezTo>
                    <a:pt x="49" y="75"/>
                    <a:pt x="48" y="75"/>
                    <a:pt x="49" y="74"/>
                  </a:cubicBezTo>
                  <a:cubicBezTo>
                    <a:pt x="49" y="74"/>
                    <a:pt x="50" y="74"/>
                    <a:pt x="50" y="74"/>
                  </a:cubicBezTo>
                  <a:cubicBezTo>
                    <a:pt x="50" y="74"/>
                    <a:pt x="50" y="74"/>
                    <a:pt x="51" y="74"/>
                  </a:cubicBezTo>
                  <a:cubicBezTo>
                    <a:pt x="51" y="74"/>
                    <a:pt x="51" y="74"/>
                    <a:pt x="51" y="74"/>
                  </a:cubicBezTo>
                  <a:cubicBezTo>
                    <a:pt x="51" y="74"/>
                    <a:pt x="52" y="74"/>
                    <a:pt x="52" y="73"/>
                  </a:cubicBezTo>
                  <a:cubicBezTo>
                    <a:pt x="52" y="73"/>
                    <a:pt x="53" y="73"/>
                    <a:pt x="53" y="73"/>
                  </a:cubicBezTo>
                  <a:cubicBezTo>
                    <a:pt x="53" y="73"/>
                    <a:pt x="53" y="72"/>
                    <a:pt x="53" y="72"/>
                  </a:cubicBezTo>
                  <a:cubicBezTo>
                    <a:pt x="52" y="71"/>
                    <a:pt x="52" y="71"/>
                    <a:pt x="51" y="70"/>
                  </a:cubicBezTo>
                  <a:cubicBezTo>
                    <a:pt x="51" y="69"/>
                    <a:pt x="50" y="68"/>
                    <a:pt x="51" y="67"/>
                  </a:cubicBezTo>
                  <a:cubicBezTo>
                    <a:pt x="51" y="67"/>
                    <a:pt x="52" y="66"/>
                    <a:pt x="52" y="66"/>
                  </a:cubicBezTo>
                  <a:cubicBezTo>
                    <a:pt x="52" y="66"/>
                    <a:pt x="52" y="65"/>
                    <a:pt x="52" y="65"/>
                  </a:cubicBezTo>
                  <a:cubicBezTo>
                    <a:pt x="51" y="64"/>
                    <a:pt x="51" y="63"/>
                    <a:pt x="51" y="61"/>
                  </a:cubicBezTo>
                  <a:cubicBezTo>
                    <a:pt x="51" y="61"/>
                    <a:pt x="51" y="61"/>
                    <a:pt x="51" y="61"/>
                  </a:cubicBezTo>
                  <a:cubicBezTo>
                    <a:pt x="51" y="60"/>
                    <a:pt x="51" y="60"/>
                    <a:pt x="51" y="60"/>
                  </a:cubicBezTo>
                  <a:cubicBezTo>
                    <a:pt x="51" y="59"/>
                    <a:pt x="51" y="59"/>
                    <a:pt x="51" y="58"/>
                  </a:cubicBezTo>
                  <a:cubicBezTo>
                    <a:pt x="52" y="58"/>
                    <a:pt x="52" y="58"/>
                    <a:pt x="52" y="58"/>
                  </a:cubicBezTo>
                  <a:cubicBezTo>
                    <a:pt x="52" y="58"/>
                    <a:pt x="52" y="58"/>
                    <a:pt x="52" y="58"/>
                  </a:cubicBezTo>
                  <a:cubicBezTo>
                    <a:pt x="52" y="57"/>
                    <a:pt x="51" y="56"/>
                    <a:pt x="51" y="56"/>
                  </a:cubicBezTo>
                  <a:cubicBezTo>
                    <a:pt x="51" y="55"/>
                    <a:pt x="51" y="54"/>
                    <a:pt x="51" y="54"/>
                  </a:cubicBezTo>
                  <a:cubicBezTo>
                    <a:pt x="51" y="54"/>
                    <a:pt x="52" y="54"/>
                    <a:pt x="52" y="54"/>
                  </a:cubicBezTo>
                  <a:cubicBezTo>
                    <a:pt x="52" y="54"/>
                    <a:pt x="52" y="53"/>
                    <a:pt x="52" y="53"/>
                  </a:cubicBezTo>
                  <a:cubicBezTo>
                    <a:pt x="52" y="53"/>
                    <a:pt x="52" y="53"/>
                    <a:pt x="52" y="53"/>
                  </a:cubicBezTo>
                  <a:cubicBezTo>
                    <a:pt x="53" y="53"/>
                    <a:pt x="53" y="53"/>
                    <a:pt x="53" y="53"/>
                  </a:cubicBezTo>
                  <a:cubicBezTo>
                    <a:pt x="53" y="52"/>
                    <a:pt x="53" y="52"/>
                    <a:pt x="54" y="52"/>
                  </a:cubicBezTo>
                  <a:cubicBezTo>
                    <a:pt x="54" y="52"/>
                    <a:pt x="55" y="52"/>
                    <a:pt x="55" y="52"/>
                  </a:cubicBezTo>
                  <a:cubicBezTo>
                    <a:pt x="56" y="51"/>
                    <a:pt x="58" y="50"/>
                    <a:pt x="59" y="50"/>
                  </a:cubicBezTo>
                  <a:cubicBezTo>
                    <a:pt x="59" y="50"/>
                    <a:pt x="59" y="50"/>
                    <a:pt x="59" y="49"/>
                  </a:cubicBezTo>
                  <a:cubicBezTo>
                    <a:pt x="59" y="49"/>
                    <a:pt x="60" y="49"/>
                    <a:pt x="60" y="49"/>
                  </a:cubicBezTo>
                  <a:cubicBezTo>
                    <a:pt x="60" y="47"/>
                    <a:pt x="61" y="44"/>
                    <a:pt x="62" y="42"/>
                  </a:cubicBezTo>
                  <a:lnTo>
                    <a:pt x="60" y="40"/>
                  </a:lnTo>
                  <a:close/>
                  <a:moveTo>
                    <a:pt x="50" y="313"/>
                  </a:moveTo>
                  <a:cubicBezTo>
                    <a:pt x="50" y="313"/>
                    <a:pt x="49" y="313"/>
                    <a:pt x="49" y="313"/>
                  </a:cubicBezTo>
                  <a:cubicBezTo>
                    <a:pt x="48" y="313"/>
                    <a:pt x="48" y="313"/>
                    <a:pt x="48" y="314"/>
                  </a:cubicBezTo>
                  <a:cubicBezTo>
                    <a:pt x="47" y="314"/>
                    <a:pt x="47" y="314"/>
                    <a:pt x="46" y="314"/>
                  </a:cubicBezTo>
                  <a:cubicBezTo>
                    <a:pt x="46" y="314"/>
                    <a:pt x="46" y="313"/>
                    <a:pt x="45" y="312"/>
                  </a:cubicBezTo>
                  <a:cubicBezTo>
                    <a:pt x="45" y="312"/>
                    <a:pt x="45" y="312"/>
                    <a:pt x="45" y="311"/>
                  </a:cubicBezTo>
                  <a:cubicBezTo>
                    <a:pt x="44" y="311"/>
                    <a:pt x="44" y="311"/>
                    <a:pt x="44" y="312"/>
                  </a:cubicBezTo>
                  <a:cubicBezTo>
                    <a:pt x="43" y="312"/>
                    <a:pt x="44" y="313"/>
                    <a:pt x="44" y="313"/>
                  </a:cubicBezTo>
                  <a:cubicBezTo>
                    <a:pt x="43" y="313"/>
                    <a:pt x="43" y="314"/>
                    <a:pt x="43" y="315"/>
                  </a:cubicBezTo>
                  <a:cubicBezTo>
                    <a:pt x="42" y="315"/>
                    <a:pt x="42" y="315"/>
                    <a:pt x="42" y="315"/>
                  </a:cubicBezTo>
                  <a:cubicBezTo>
                    <a:pt x="41" y="316"/>
                    <a:pt x="41" y="316"/>
                    <a:pt x="41" y="316"/>
                  </a:cubicBezTo>
                  <a:cubicBezTo>
                    <a:pt x="40" y="315"/>
                    <a:pt x="40" y="315"/>
                    <a:pt x="40" y="315"/>
                  </a:cubicBezTo>
                  <a:cubicBezTo>
                    <a:pt x="40" y="315"/>
                    <a:pt x="40" y="314"/>
                    <a:pt x="40" y="314"/>
                  </a:cubicBezTo>
                  <a:cubicBezTo>
                    <a:pt x="40" y="314"/>
                    <a:pt x="40" y="314"/>
                    <a:pt x="39" y="314"/>
                  </a:cubicBezTo>
                  <a:cubicBezTo>
                    <a:pt x="39" y="314"/>
                    <a:pt x="39" y="314"/>
                    <a:pt x="38" y="314"/>
                  </a:cubicBezTo>
                  <a:cubicBezTo>
                    <a:pt x="38" y="315"/>
                    <a:pt x="38" y="315"/>
                    <a:pt x="38" y="315"/>
                  </a:cubicBezTo>
                  <a:cubicBezTo>
                    <a:pt x="38" y="315"/>
                    <a:pt x="38" y="315"/>
                    <a:pt x="38" y="315"/>
                  </a:cubicBezTo>
                  <a:cubicBezTo>
                    <a:pt x="38" y="315"/>
                    <a:pt x="38" y="315"/>
                    <a:pt x="38" y="315"/>
                  </a:cubicBezTo>
                  <a:cubicBezTo>
                    <a:pt x="38" y="315"/>
                    <a:pt x="38" y="315"/>
                    <a:pt x="39" y="315"/>
                  </a:cubicBezTo>
                  <a:cubicBezTo>
                    <a:pt x="39" y="315"/>
                    <a:pt x="38" y="315"/>
                    <a:pt x="39" y="315"/>
                  </a:cubicBezTo>
                  <a:cubicBezTo>
                    <a:pt x="39" y="316"/>
                    <a:pt x="39" y="316"/>
                    <a:pt x="39" y="316"/>
                  </a:cubicBezTo>
                  <a:cubicBezTo>
                    <a:pt x="39" y="316"/>
                    <a:pt x="39" y="316"/>
                    <a:pt x="39" y="316"/>
                  </a:cubicBezTo>
                  <a:cubicBezTo>
                    <a:pt x="39" y="316"/>
                    <a:pt x="39" y="316"/>
                    <a:pt x="39" y="316"/>
                  </a:cubicBezTo>
                  <a:cubicBezTo>
                    <a:pt x="40" y="316"/>
                    <a:pt x="40" y="316"/>
                    <a:pt x="40" y="317"/>
                  </a:cubicBezTo>
                  <a:cubicBezTo>
                    <a:pt x="40" y="317"/>
                    <a:pt x="40" y="317"/>
                    <a:pt x="40" y="317"/>
                  </a:cubicBezTo>
                  <a:cubicBezTo>
                    <a:pt x="40" y="317"/>
                    <a:pt x="39" y="317"/>
                    <a:pt x="39" y="318"/>
                  </a:cubicBezTo>
                  <a:cubicBezTo>
                    <a:pt x="39" y="318"/>
                    <a:pt x="39" y="318"/>
                    <a:pt x="39" y="318"/>
                  </a:cubicBezTo>
                  <a:cubicBezTo>
                    <a:pt x="39" y="318"/>
                    <a:pt x="38" y="318"/>
                    <a:pt x="38" y="318"/>
                  </a:cubicBezTo>
                  <a:cubicBezTo>
                    <a:pt x="38" y="318"/>
                    <a:pt x="38" y="317"/>
                    <a:pt x="38" y="317"/>
                  </a:cubicBezTo>
                  <a:cubicBezTo>
                    <a:pt x="38" y="317"/>
                    <a:pt x="38" y="317"/>
                    <a:pt x="38" y="317"/>
                  </a:cubicBezTo>
                  <a:cubicBezTo>
                    <a:pt x="38" y="317"/>
                    <a:pt x="38" y="317"/>
                    <a:pt x="38" y="317"/>
                  </a:cubicBezTo>
                  <a:cubicBezTo>
                    <a:pt x="38" y="318"/>
                    <a:pt x="38" y="319"/>
                    <a:pt x="38" y="319"/>
                  </a:cubicBezTo>
                  <a:cubicBezTo>
                    <a:pt x="38" y="319"/>
                    <a:pt x="38" y="320"/>
                    <a:pt x="38" y="320"/>
                  </a:cubicBezTo>
                  <a:cubicBezTo>
                    <a:pt x="37" y="320"/>
                    <a:pt x="38" y="320"/>
                    <a:pt x="38" y="320"/>
                  </a:cubicBezTo>
                  <a:cubicBezTo>
                    <a:pt x="38" y="321"/>
                    <a:pt x="38" y="321"/>
                    <a:pt x="38" y="321"/>
                  </a:cubicBezTo>
                  <a:cubicBezTo>
                    <a:pt x="37" y="322"/>
                    <a:pt x="38" y="322"/>
                    <a:pt x="38" y="322"/>
                  </a:cubicBezTo>
                  <a:cubicBezTo>
                    <a:pt x="38" y="322"/>
                    <a:pt x="38" y="322"/>
                    <a:pt x="38" y="322"/>
                  </a:cubicBezTo>
                  <a:cubicBezTo>
                    <a:pt x="39" y="322"/>
                    <a:pt x="39" y="323"/>
                    <a:pt x="39" y="323"/>
                  </a:cubicBezTo>
                  <a:cubicBezTo>
                    <a:pt x="39" y="323"/>
                    <a:pt x="39" y="323"/>
                    <a:pt x="39" y="323"/>
                  </a:cubicBezTo>
                  <a:cubicBezTo>
                    <a:pt x="39" y="323"/>
                    <a:pt x="40" y="323"/>
                    <a:pt x="40" y="323"/>
                  </a:cubicBezTo>
                  <a:cubicBezTo>
                    <a:pt x="41" y="322"/>
                    <a:pt x="42" y="322"/>
                    <a:pt x="43" y="322"/>
                  </a:cubicBezTo>
                  <a:cubicBezTo>
                    <a:pt x="44" y="322"/>
                    <a:pt x="45" y="322"/>
                    <a:pt x="45" y="322"/>
                  </a:cubicBezTo>
                  <a:cubicBezTo>
                    <a:pt x="45" y="322"/>
                    <a:pt x="45" y="322"/>
                    <a:pt x="45" y="322"/>
                  </a:cubicBezTo>
                  <a:cubicBezTo>
                    <a:pt x="45" y="322"/>
                    <a:pt x="45" y="322"/>
                    <a:pt x="45" y="323"/>
                  </a:cubicBezTo>
                  <a:cubicBezTo>
                    <a:pt x="45" y="323"/>
                    <a:pt x="45" y="324"/>
                    <a:pt x="44" y="324"/>
                  </a:cubicBezTo>
                  <a:cubicBezTo>
                    <a:pt x="43" y="325"/>
                    <a:pt x="43" y="325"/>
                    <a:pt x="42" y="325"/>
                  </a:cubicBezTo>
                  <a:cubicBezTo>
                    <a:pt x="42" y="325"/>
                    <a:pt x="41" y="325"/>
                    <a:pt x="41" y="325"/>
                  </a:cubicBezTo>
                  <a:cubicBezTo>
                    <a:pt x="41" y="326"/>
                    <a:pt x="41" y="326"/>
                    <a:pt x="41" y="326"/>
                  </a:cubicBezTo>
                  <a:cubicBezTo>
                    <a:pt x="41" y="326"/>
                    <a:pt x="40" y="326"/>
                    <a:pt x="40" y="326"/>
                  </a:cubicBezTo>
                  <a:cubicBezTo>
                    <a:pt x="39" y="326"/>
                    <a:pt x="39" y="327"/>
                    <a:pt x="39" y="327"/>
                  </a:cubicBezTo>
                  <a:cubicBezTo>
                    <a:pt x="40" y="328"/>
                    <a:pt x="40" y="329"/>
                    <a:pt x="40" y="330"/>
                  </a:cubicBezTo>
                  <a:cubicBezTo>
                    <a:pt x="41" y="332"/>
                    <a:pt x="43" y="332"/>
                    <a:pt x="44" y="332"/>
                  </a:cubicBezTo>
                  <a:cubicBezTo>
                    <a:pt x="46" y="333"/>
                    <a:pt x="47" y="334"/>
                    <a:pt x="48" y="335"/>
                  </a:cubicBezTo>
                  <a:cubicBezTo>
                    <a:pt x="47" y="335"/>
                    <a:pt x="47" y="335"/>
                    <a:pt x="46" y="336"/>
                  </a:cubicBezTo>
                  <a:cubicBezTo>
                    <a:pt x="46" y="336"/>
                    <a:pt x="46" y="337"/>
                    <a:pt x="45" y="337"/>
                  </a:cubicBezTo>
                  <a:cubicBezTo>
                    <a:pt x="45" y="337"/>
                    <a:pt x="45" y="337"/>
                    <a:pt x="45" y="337"/>
                  </a:cubicBezTo>
                  <a:cubicBezTo>
                    <a:pt x="45" y="337"/>
                    <a:pt x="45" y="337"/>
                    <a:pt x="45" y="337"/>
                  </a:cubicBezTo>
                  <a:cubicBezTo>
                    <a:pt x="45" y="337"/>
                    <a:pt x="45" y="336"/>
                    <a:pt x="45" y="336"/>
                  </a:cubicBezTo>
                  <a:cubicBezTo>
                    <a:pt x="46" y="336"/>
                    <a:pt x="46" y="336"/>
                    <a:pt x="46" y="335"/>
                  </a:cubicBezTo>
                  <a:cubicBezTo>
                    <a:pt x="46" y="335"/>
                    <a:pt x="46" y="334"/>
                    <a:pt x="46" y="334"/>
                  </a:cubicBezTo>
                  <a:cubicBezTo>
                    <a:pt x="45" y="334"/>
                    <a:pt x="45" y="334"/>
                    <a:pt x="45" y="334"/>
                  </a:cubicBezTo>
                  <a:cubicBezTo>
                    <a:pt x="45" y="334"/>
                    <a:pt x="45" y="334"/>
                    <a:pt x="45" y="334"/>
                  </a:cubicBezTo>
                  <a:cubicBezTo>
                    <a:pt x="45" y="334"/>
                    <a:pt x="44" y="334"/>
                    <a:pt x="44" y="334"/>
                  </a:cubicBezTo>
                  <a:cubicBezTo>
                    <a:pt x="44" y="334"/>
                    <a:pt x="44" y="335"/>
                    <a:pt x="43" y="335"/>
                  </a:cubicBezTo>
                  <a:cubicBezTo>
                    <a:pt x="43" y="335"/>
                    <a:pt x="43" y="334"/>
                    <a:pt x="43" y="334"/>
                  </a:cubicBezTo>
                  <a:cubicBezTo>
                    <a:pt x="43" y="334"/>
                    <a:pt x="43" y="334"/>
                    <a:pt x="43" y="333"/>
                  </a:cubicBezTo>
                  <a:cubicBezTo>
                    <a:pt x="43" y="333"/>
                    <a:pt x="42" y="333"/>
                    <a:pt x="42" y="333"/>
                  </a:cubicBezTo>
                  <a:cubicBezTo>
                    <a:pt x="42" y="333"/>
                    <a:pt x="42" y="333"/>
                    <a:pt x="42" y="333"/>
                  </a:cubicBezTo>
                  <a:cubicBezTo>
                    <a:pt x="42" y="333"/>
                    <a:pt x="42" y="333"/>
                    <a:pt x="42" y="333"/>
                  </a:cubicBezTo>
                  <a:cubicBezTo>
                    <a:pt x="42" y="334"/>
                    <a:pt x="43" y="334"/>
                    <a:pt x="43" y="335"/>
                  </a:cubicBezTo>
                  <a:cubicBezTo>
                    <a:pt x="42" y="335"/>
                    <a:pt x="42" y="335"/>
                    <a:pt x="42" y="335"/>
                  </a:cubicBezTo>
                  <a:cubicBezTo>
                    <a:pt x="42" y="335"/>
                    <a:pt x="42" y="335"/>
                    <a:pt x="41" y="334"/>
                  </a:cubicBezTo>
                  <a:cubicBezTo>
                    <a:pt x="41" y="334"/>
                    <a:pt x="41" y="333"/>
                    <a:pt x="41" y="333"/>
                  </a:cubicBezTo>
                  <a:cubicBezTo>
                    <a:pt x="41" y="333"/>
                    <a:pt x="41" y="333"/>
                    <a:pt x="40" y="333"/>
                  </a:cubicBezTo>
                  <a:cubicBezTo>
                    <a:pt x="40" y="332"/>
                    <a:pt x="40" y="332"/>
                    <a:pt x="40" y="333"/>
                  </a:cubicBezTo>
                  <a:cubicBezTo>
                    <a:pt x="39" y="333"/>
                    <a:pt x="39" y="333"/>
                    <a:pt x="40" y="333"/>
                  </a:cubicBezTo>
                  <a:cubicBezTo>
                    <a:pt x="40" y="334"/>
                    <a:pt x="40" y="334"/>
                    <a:pt x="40" y="334"/>
                  </a:cubicBezTo>
                  <a:cubicBezTo>
                    <a:pt x="40" y="334"/>
                    <a:pt x="40" y="334"/>
                    <a:pt x="40" y="335"/>
                  </a:cubicBezTo>
                  <a:cubicBezTo>
                    <a:pt x="39" y="334"/>
                    <a:pt x="39" y="333"/>
                    <a:pt x="38" y="333"/>
                  </a:cubicBezTo>
                  <a:cubicBezTo>
                    <a:pt x="38" y="333"/>
                    <a:pt x="37" y="333"/>
                    <a:pt x="36" y="332"/>
                  </a:cubicBezTo>
                  <a:cubicBezTo>
                    <a:pt x="37" y="332"/>
                    <a:pt x="37" y="332"/>
                    <a:pt x="37" y="332"/>
                  </a:cubicBezTo>
                  <a:cubicBezTo>
                    <a:pt x="38" y="332"/>
                    <a:pt x="38" y="333"/>
                    <a:pt x="38" y="333"/>
                  </a:cubicBezTo>
                  <a:cubicBezTo>
                    <a:pt x="38" y="333"/>
                    <a:pt x="39" y="333"/>
                    <a:pt x="39" y="333"/>
                  </a:cubicBezTo>
                  <a:cubicBezTo>
                    <a:pt x="39" y="332"/>
                    <a:pt x="39" y="332"/>
                    <a:pt x="39" y="332"/>
                  </a:cubicBezTo>
                  <a:cubicBezTo>
                    <a:pt x="39" y="332"/>
                    <a:pt x="38" y="332"/>
                    <a:pt x="38" y="331"/>
                  </a:cubicBezTo>
                  <a:cubicBezTo>
                    <a:pt x="38" y="331"/>
                    <a:pt x="38" y="331"/>
                    <a:pt x="38" y="331"/>
                  </a:cubicBezTo>
                  <a:cubicBezTo>
                    <a:pt x="38" y="331"/>
                    <a:pt x="38" y="331"/>
                    <a:pt x="38" y="331"/>
                  </a:cubicBezTo>
                  <a:cubicBezTo>
                    <a:pt x="38" y="331"/>
                    <a:pt x="38" y="331"/>
                    <a:pt x="38" y="331"/>
                  </a:cubicBezTo>
                  <a:cubicBezTo>
                    <a:pt x="38" y="331"/>
                    <a:pt x="39" y="331"/>
                    <a:pt x="39" y="331"/>
                  </a:cubicBezTo>
                  <a:cubicBezTo>
                    <a:pt x="39" y="331"/>
                    <a:pt x="38" y="330"/>
                    <a:pt x="38" y="330"/>
                  </a:cubicBezTo>
                  <a:cubicBezTo>
                    <a:pt x="38" y="330"/>
                    <a:pt x="38" y="330"/>
                    <a:pt x="37" y="330"/>
                  </a:cubicBezTo>
                  <a:cubicBezTo>
                    <a:pt x="37" y="330"/>
                    <a:pt x="37" y="330"/>
                    <a:pt x="37" y="330"/>
                  </a:cubicBezTo>
                  <a:cubicBezTo>
                    <a:pt x="37" y="330"/>
                    <a:pt x="37" y="330"/>
                    <a:pt x="37" y="330"/>
                  </a:cubicBezTo>
                  <a:cubicBezTo>
                    <a:pt x="36" y="330"/>
                    <a:pt x="36" y="329"/>
                    <a:pt x="36" y="329"/>
                  </a:cubicBezTo>
                  <a:cubicBezTo>
                    <a:pt x="36" y="329"/>
                    <a:pt x="36" y="329"/>
                    <a:pt x="36" y="329"/>
                  </a:cubicBezTo>
                  <a:cubicBezTo>
                    <a:pt x="36" y="329"/>
                    <a:pt x="36" y="329"/>
                    <a:pt x="37" y="329"/>
                  </a:cubicBezTo>
                  <a:cubicBezTo>
                    <a:pt x="37" y="329"/>
                    <a:pt x="37" y="329"/>
                    <a:pt x="37" y="329"/>
                  </a:cubicBezTo>
                  <a:cubicBezTo>
                    <a:pt x="37" y="329"/>
                    <a:pt x="37" y="330"/>
                    <a:pt x="38" y="330"/>
                  </a:cubicBezTo>
                  <a:cubicBezTo>
                    <a:pt x="38" y="330"/>
                    <a:pt x="38" y="330"/>
                    <a:pt x="38" y="330"/>
                  </a:cubicBezTo>
                  <a:cubicBezTo>
                    <a:pt x="38" y="330"/>
                    <a:pt x="38" y="330"/>
                    <a:pt x="38" y="329"/>
                  </a:cubicBezTo>
                  <a:cubicBezTo>
                    <a:pt x="38" y="329"/>
                    <a:pt x="38" y="328"/>
                    <a:pt x="38" y="328"/>
                  </a:cubicBezTo>
                  <a:cubicBezTo>
                    <a:pt x="38" y="328"/>
                    <a:pt x="38" y="327"/>
                    <a:pt x="38" y="327"/>
                  </a:cubicBezTo>
                  <a:cubicBezTo>
                    <a:pt x="38" y="327"/>
                    <a:pt x="38" y="327"/>
                    <a:pt x="37" y="327"/>
                  </a:cubicBezTo>
                  <a:cubicBezTo>
                    <a:pt x="37" y="327"/>
                    <a:pt x="37" y="326"/>
                    <a:pt x="37" y="326"/>
                  </a:cubicBezTo>
                  <a:cubicBezTo>
                    <a:pt x="37" y="326"/>
                    <a:pt x="37" y="325"/>
                    <a:pt x="37" y="325"/>
                  </a:cubicBezTo>
                  <a:cubicBezTo>
                    <a:pt x="37" y="325"/>
                    <a:pt x="37" y="325"/>
                    <a:pt x="37" y="324"/>
                  </a:cubicBezTo>
                  <a:cubicBezTo>
                    <a:pt x="37" y="324"/>
                    <a:pt x="37" y="324"/>
                    <a:pt x="37" y="324"/>
                  </a:cubicBezTo>
                  <a:cubicBezTo>
                    <a:pt x="37" y="325"/>
                    <a:pt x="37" y="325"/>
                    <a:pt x="37" y="325"/>
                  </a:cubicBezTo>
                  <a:cubicBezTo>
                    <a:pt x="37" y="325"/>
                    <a:pt x="36" y="325"/>
                    <a:pt x="36" y="325"/>
                  </a:cubicBezTo>
                  <a:cubicBezTo>
                    <a:pt x="36" y="326"/>
                    <a:pt x="36" y="326"/>
                    <a:pt x="36" y="327"/>
                  </a:cubicBezTo>
                  <a:cubicBezTo>
                    <a:pt x="36" y="327"/>
                    <a:pt x="36" y="327"/>
                    <a:pt x="36" y="327"/>
                  </a:cubicBezTo>
                  <a:cubicBezTo>
                    <a:pt x="36" y="328"/>
                    <a:pt x="36" y="327"/>
                    <a:pt x="36" y="327"/>
                  </a:cubicBezTo>
                  <a:cubicBezTo>
                    <a:pt x="35" y="327"/>
                    <a:pt x="35" y="327"/>
                    <a:pt x="35" y="327"/>
                  </a:cubicBezTo>
                  <a:cubicBezTo>
                    <a:pt x="34" y="329"/>
                    <a:pt x="35" y="330"/>
                    <a:pt x="35" y="331"/>
                  </a:cubicBezTo>
                  <a:cubicBezTo>
                    <a:pt x="35" y="331"/>
                    <a:pt x="35" y="331"/>
                    <a:pt x="34" y="331"/>
                  </a:cubicBezTo>
                  <a:cubicBezTo>
                    <a:pt x="34" y="331"/>
                    <a:pt x="34" y="332"/>
                    <a:pt x="35" y="333"/>
                  </a:cubicBezTo>
                  <a:cubicBezTo>
                    <a:pt x="35" y="333"/>
                    <a:pt x="36" y="333"/>
                    <a:pt x="37" y="333"/>
                  </a:cubicBezTo>
                  <a:cubicBezTo>
                    <a:pt x="37" y="333"/>
                    <a:pt x="37" y="333"/>
                    <a:pt x="37" y="333"/>
                  </a:cubicBezTo>
                  <a:cubicBezTo>
                    <a:pt x="37" y="333"/>
                    <a:pt x="37" y="333"/>
                    <a:pt x="37" y="334"/>
                  </a:cubicBezTo>
                  <a:cubicBezTo>
                    <a:pt x="37" y="334"/>
                    <a:pt x="38" y="335"/>
                    <a:pt x="39" y="335"/>
                  </a:cubicBezTo>
                  <a:cubicBezTo>
                    <a:pt x="39" y="335"/>
                    <a:pt x="39" y="335"/>
                    <a:pt x="39" y="336"/>
                  </a:cubicBezTo>
                  <a:cubicBezTo>
                    <a:pt x="39" y="336"/>
                    <a:pt x="39" y="336"/>
                    <a:pt x="39" y="336"/>
                  </a:cubicBezTo>
                  <a:cubicBezTo>
                    <a:pt x="39" y="336"/>
                    <a:pt x="39" y="336"/>
                    <a:pt x="39" y="336"/>
                  </a:cubicBezTo>
                  <a:cubicBezTo>
                    <a:pt x="38" y="335"/>
                    <a:pt x="36" y="334"/>
                    <a:pt x="36" y="334"/>
                  </a:cubicBezTo>
                  <a:cubicBezTo>
                    <a:pt x="36" y="334"/>
                    <a:pt x="36" y="334"/>
                    <a:pt x="36" y="334"/>
                  </a:cubicBezTo>
                  <a:cubicBezTo>
                    <a:pt x="37" y="334"/>
                    <a:pt x="37" y="334"/>
                    <a:pt x="37" y="334"/>
                  </a:cubicBezTo>
                  <a:cubicBezTo>
                    <a:pt x="37" y="334"/>
                    <a:pt x="36" y="334"/>
                    <a:pt x="36" y="334"/>
                  </a:cubicBezTo>
                  <a:cubicBezTo>
                    <a:pt x="36" y="334"/>
                    <a:pt x="36" y="334"/>
                    <a:pt x="36" y="334"/>
                  </a:cubicBezTo>
                  <a:cubicBezTo>
                    <a:pt x="36" y="334"/>
                    <a:pt x="35" y="334"/>
                    <a:pt x="35" y="333"/>
                  </a:cubicBezTo>
                  <a:cubicBezTo>
                    <a:pt x="35" y="333"/>
                    <a:pt x="35" y="333"/>
                    <a:pt x="35" y="333"/>
                  </a:cubicBezTo>
                  <a:cubicBezTo>
                    <a:pt x="35" y="333"/>
                    <a:pt x="35" y="333"/>
                    <a:pt x="34" y="333"/>
                  </a:cubicBezTo>
                  <a:cubicBezTo>
                    <a:pt x="34" y="333"/>
                    <a:pt x="34" y="334"/>
                    <a:pt x="34" y="334"/>
                  </a:cubicBezTo>
                  <a:cubicBezTo>
                    <a:pt x="34" y="334"/>
                    <a:pt x="34" y="334"/>
                    <a:pt x="34" y="334"/>
                  </a:cubicBezTo>
                  <a:cubicBezTo>
                    <a:pt x="34" y="334"/>
                    <a:pt x="34" y="335"/>
                    <a:pt x="34" y="335"/>
                  </a:cubicBezTo>
                  <a:cubicBezTo>
                    <a:pt x="34" y="335"/>
                    <a:pt x="34" y="335"/>
                    <a:pt x="34" y="335"/>
                  </a:cubicBezTo>
                  <a:cubicBezTo>
                    <a:pt x="33" y="335"/>
                    <a:pt x="33" y="335"/>
                    <a:pt x="33" y="335"/>
                  </a:cubicBezTo>
                  <a:cubicBezTo>
                    <a:pt x="33" y="335"/>
                    <a:pt x="33" y="335"/>
                    <a:pt x="33" y="335"/>
                  </a:cubicBezTo>
                  <a:cubicBezTo>
                    <a:pt x="33" y="335"/>
                    <a:pt x="33" y="335"/>
                    <a:pt x="32" y="335"/>
                  </a:cubicBezTo>
                  <a:cubicBezTo>
                    <a:pt x="32" y="335"/>
                    <a:pt x="32" y="335"/>
                    <a:pt x="32" y="334"/>
                  </a:cubicBezTo>
                  <a:cubicBezTo>
                    <a:pt x="32" y="334"/>
                    <a:pt x="32" y="334"/>
                    <a:pt x="32" y="334"/>
                  </a:cubicBezTo>
                  <a:cubicBezTo>
                    <a:pt x="32" y="334"/>
                    <a:pt x="31" y="334"/>
                    <a:pt x="31" y="334"/>
                  </a:cubicBezTo>
                  <a:cubicBezTo>
                    <a:pt x="31" y="334"/>
                    <a:pt x="31" y="334"/>
                    <a:pt x="31" y="334"/>
                  </a:cubicBezTo>
                  <a:cubicBezTo>
                    <a:pt x="31" y="334"/>
                    <a:pt x="31" y="334"/>
                    <a:pt x="30" y="334"/>
                  </a:cubicBezTo>
                  <a:cubicBezTo>
                    <a:pt x="30" y="334"/>
                    <a:pt x="30" y="334"/>
                    <a:pt x="30" y="334"/>
                  </a:cubicBezTo>
                  <a:cubicBezTo>
                    <a:pt x="30" y="334"/>
                    <a:pt x="30" y="334"/>
                    <a:pt x="30" y="334"/>
                  </a:cubicBezTo>
                  <a:cubicBezTo>
                    <a:pt x="29" y="334"/>
                    <a:pt x="29" y="334"/>
                    <a:pt x="29" y="334"/>
                  </a:cubicBezTo>
                  <a:cubicBezTo>
                    <a:pt x="29" y="335"/>
                    <a:pt x="29" y="335"/>
                    <a:pt x="29" y="334"/>
                  </a:cubicBezTo>
                  <a:cubicBezTo>
                    <a:pt x="28" y="334"/>
                    <a:pt x="28" y="334"/>
                    <a:pt x="28" y="334"/>
                  </a:cubicBezTo>
                  <a:cubicBezTo>
                    <a:pt x="28" y="334"/>
                    <a:pt x="28" y="334"/>
                    <a:pt x="28" y="334"/>
                  </a:cubicBezTo>
                  <a:cubicBezTo>
                    <a:pt x="28" y="334"/>
                    <a:pt x="28" y="334"/>
                    <a:pt x="28" y="334"/>
                  </a:cubicBezTo>
                  <a:cubicBezTo>
                    <a:pt x="28" y="335"/>
                    <a:pt x="28" y="335"/>
                    <a:pt x="29" y="335"/>
                  </a:cubicBezTo>
                  <a:cubicBezTo>
                    <a:pt x="29" y="335"/>
                    <a:pt x="29" y="335"/>
                    <a:pt x="29" y="335"/>
                  </a:cubicBezTo>
                  <a:cubicBezTo>
                    <a:pt x="29" y="335"/>
                    <a:pt x="29" y="336"/>
                    <a:pt x="28" y="336"/>
                  </a:cubicBezTo>
                  <a:cubicBezTo>
                    <a:pt x="28" y="336"/>
                    <a:pt x="28" y="336"/>
                    <a:pt x="28" y="336"/>
                  </a:cubicBezTo>
                  <a:cubicBezTo>
                    <a:pt x="28" y="336"/>
                    <a:pt x="28" y="336"/>
                    <a:pt x="28" y="336"/>
                  </a:cubicBezTo>
                  <a:cubicBezTo>
                    <a:pt x="28" y="335"/>
                    <a:pt x="27" y="335"/>
                    <a:pt x="27" y="335"/>
                  </a:cubicBezTo>
                  <a:cubicBezTo>
                    <a:pt x="27" y="335"/>
                    <a:pt x="26" y="335"/>
                    <a:pt x="26" y="335"/>
                  </a:cubicBezTo>
                  <a:cubicBezTo>
                    <a:pt x="26" y="335"/>
                    <a:pt x="26" y="335"/>
                    <a:pt x="26" y="336"/>
                  </a:cubicBezTo>
                  <a:cubicBezTo>
                    <a:pt x="26" y="336"/>
                    <a:pt x="27" y="336"/>
                    <a:pt x="27" y="336"/>
                  </a:cubicBezTo>
                  <a:cubicBezTo>
                    <a:pt x="27" y="336"/>
                    <a:pt x="27" y="336"/>
                    <a:pt x="27" y="336"/>
                  </a:cubicBezTo>
                  <a:cubicBezTo>
                    <a:pt x="27" y="336"/>
                    <a:pt x="27" y="336"/>
                    <a:pt x="27" y="336"/>
                  </a:cubicBezTo>
                  <a:cubicBezTo>
                    <a:pt x="27" y="336"/>
                    <a:pt x="27" y="337"/>
                    <a:pt x="27" y="337"/>
                  </a:cubicBezTo>
                  <a:cubicBezTo>
                    <a:pt x="27" y="337"/>
                    <a:pt x="27" y="337"/>
                    <a:pt x="27" y="337"/>
                  </a:cubicBezTo>
                  <a:cubicBezTo>
                    <a:pt x="27" y="337"/>
                    <a:pt x="27" y="337"/>
                    <a:pt x="28" y="337"/>
                  </a:cubicBezTo>
                  <a:cubicBezTo>
                    <a:pt x="28" y="337"/>
                    <a:pt x="28" y="336"/>
                    <a:pt x="29" y="336"/>
                  </a:cubicBezTo>
                  <a:cubicBezTo>
                    <a:pt x="29" y="336"/>
                    <a:pt x="29" y="337"/>
                    <a:pt x="29" y="337"/>
                  </a:cubicBezTo>
                  <a:cubicBezTo>
                    <a:pt x="29" y="337"/>
                    <a:pt x="29" y="337"/>
                    <a:pt x="29" y="337"/>
                  </a:cubicBezTo>
                  <a:cubicBezTo>
                    <a:pt x="29" y="337"/>
                    <a:pt x="30" y="337"/>
                    <a:pt x="30" y="337"/>
                  </a:cubicBezTo>
                  <a:cubicBezTo>
                    <a:pt x="30" y="337"/>
                    <a:pt x="30" y="337"/>
                    <a:pt x="30" y="337"/>
                  </a:cubicBezTo>
                  <a:cubicBezTo>
                    <a:pt x="30" y="337"/>
                    <a:pt x="30" y="337"/>
                    <a:pt x="30" y="337"/>
                  </a:cubicBezTo>
                  <a:cubicBezTo>
                    <a:pt x="30" y="337"/>
                    <a:pt x="30" y="337"/>
                    <a:pt x="30" y="337"/>
                  </a:cubicBezTo>
                  <a:cubicBezTo>
                    <a:pt x="30" y="338"/>
                    <a:pt x="31" y="337"/>
                    <a:pt x="31" y="337"/>
                  </a:cubicBezTo>
                  <a:cubicBezTo>
                    <a:pt x="31" y="337"/>
                    <a:pt x="31" y="336"/>
                    <a:pt x="31" y="336"/>
                  </a:cubicBezTo>
                  <a:cubicBezTo>
                    <a:pt x="31" y="336"/>
                    <a:pt x="32" y="336"/>
                    <a:pt x="32" y="336"/>
                  </a:cubicBezTo>
                  <a:cubicBezTo>
                    <a:pt x="32" y="336"/>
                    <a:pt x="32" y="336"/>
                    <a:pt x="32" y="336"/>
                  </a:cubicBezTo>
                  <a:cubicBezTo>
                    <a:pt x="32" y="337"/>
                    <a:pt x="32" y="337"/>
                    <a:pt x="32" y="337"/>
                  </a:cubicBezTo>
                  <a:cubicBezTo>
                    <a:pt x="32" y="337"/>
                    <a:pt x="32" y="337"/>
                    <a:pt x="32" y="337"/>
                  </a:cubicBezTo>
                  <a:cubicBezTo>
                    <a:pt x="32" y="337"/>
                    <a:pt x="32" y="337"/>
                    <a:pt x="32" y="337"/>
                  </a:cubicBezTo>
                  <a:cubicBezTo>
                    <a:pt x="32" y="337"/>
                    <a:pt x="32" y="337"/>
                    <a:pt x="32" y="337"/>
                  </a:cubicBezTo>
                  <a:cubicBezTo>
                    <a:pt x="33" y="337"/>
                    <a:pt x="33" y="337"/>
                    <a:pt x="34" y="337"/>
                  </a:cubicBezTo>
                  <a:cubicBezTo>
                    <a:pt x="34" y="337"/>
                    <a:pt x="33" y="338"/>
                    <a:pt x="33" y="338"/>
                  </a:cubicBezTo>
                  <a:cubicBezTo>
                    <a:pt x="33" y="338"/>
                    <a:pt x="33" y="338"/>
                    <a:pt x="33" y="338"/>
                  </a:cubicBezTo>
                  <a:cubicBezTo>
                    <a:pt x="33" y="338"/>
                    <a:pt x="34" y="338"/>
                    <a:pt x="34" y="338"/>
                  </a:cubicBezTo>
                  <a:cubicBezTo>
                    <a:pt x="34" y="338"/>
                    <a:pt x="34" y="338"/>
                    <a:pt x="34" y="338"/>
                  </a:cubicBezTo>
                  <a:cubicBezTo>
                    <a:pt x="34" y="338"/>
                    <a:pt x="34" y="338"/>
                    <a:pt x="34" y="338"/>
                  </a:cubicBezTo>
                  <a:cubicBezTo>
                    <a:pt x="34" y="338"/>
                    <a:pt x="35" y="338"/>
                    <a:pt x="34" y="338"/>
                  </a:cubicBezTo>
                  <a:cubicBezTo>
                    <a:pt x="34" y="338"/>
                    <a:pt x="34" y="338"/>
                    <a:pt x="34" y="338"/>
                  </a:cubicBezTo>
                  <a:cubicBezTo>
                    <a:pt x="34" y="338"/>
                    <a:pt x="34" y="338"/>
                    <a:pt x="35" y="338"/>
                  </a:cubicBezTo>
                  <a:cubicBezTo>
                    <a:pt x="35" y="338"/>
                    <a:pt x="35" y="339"/>
                    <a:pt x="35" y="339"/>
                  </a:cubicBezTo>
                  <a:cubicBezTo>
                    <a:pt x="35" y="339"/>
                    <a:pt x="35" y="339"/>
                    <a:pt x="35" y="339"/>
                  </a:cubicBezTo>
                  <a:cubicBezTo>
                    <a:pt x="35" y="339"/>
                    <a:pt x="35" y="339"/>
                    <a:pt x="35" y="339"/>
                  </a:cubicBezTo>
                  <a:cubicBezTo>
                    <a:pt x="35" y="339"/>
                    <a:pt x="35" y="340"/>
                    <a:pt x="36" y="340"/>
                  </a:cubicBezTo>
                  <a:cubicBezTo>
                    <a:pt x="36" y="340"/>
                    <a:pt x="36" y="340"/>
                    <a:pt x="36" y="340"/>
                  </a:cubicBezTo>
                  <a:cubicBezTo>
                    <a:pt x="36" y="340"/>
                    <a:pt x="36" y="340"/>
                    <a:pt x="37" y="340"/>
                  </a:cubicBezTo>
                  <a:cubicBezTo>
                    <a:pt x="37" y="340"/>
                    <a:pt x="37" y="340"/>
                    <a:pt x="37" y="340"/>
                  </a:cubicBezTo>
                  <a:cubicBezTo>
                    <a:pt x="37" y="340"/>
                    <a:pt x="38" y="340"/>
                    <a:pt x="38" y="340"/>
                  </a:cubicBezTo>
                  <a:cubicBezTo>
                    <a:pt x="38" y="340"/>
                    <a:pt x="38" y="340"/>
                    <a:pt x="38" y="340"/>
                  </a:cubicBezTo>
                  <a:cubicBezTo>
                    <a:pt x="38" y="340"/>
                    <a:pt x="38" y="339"/>
                    <a:pt x="38" y="340"/>
                  </a:cubicBezTo>
                  <a:cubicBezTo>
                    <a:pt x="38" y="340"/>
                    <a:pt x="38" y="340"/>
                    <a:pt x="38" y="340"/>
                  </a:cubicBezTo>
                  <a:cubicBezTo>
                    <a:pt x="39" y="340"/>
                    <a:pt x="39" y="340"/>
                    <a:pt x="40" y="340"/>
                  </a:cubicBezTo>
                  <a:cubicBezTo>
                    <a:pt x="40" y="340"/>
                    <a:pt x="40" y="340"/>
                    <a:pt x="40" y="340"/>
                  </a:cubicBezTo>
                  <a:cubicBezTo>
                    <a:pt x="40" y="340"/>
                    <a:pt x="40" y="340"/>
                    <a:pt x="40" y="339"/>
                  </a:cubicBezTo>
                  <a:cubicBezTo>
                    <a:pt x="40" y="339"/>
                    <a:pt x="41" y="338"/>
                    <a:pt x="41" y="338"/>
                  </a:cubicBezTo>
                  <a:cubicBezTo>
                    <a:pt x="41" y="338"/>
                    <a:pt x="41" y="338"/>
                    <a:pt x="41" y="338"/>
                  </a:cubicBezTo>
                  <a:cubicBezTo>
                    <a:pt x="41" y="338"/>
                    <a:pt x="41" y="339"/>
                    <a:pt x="41" y="339"/>
                  </a:cubicBezTo>
                  <a:cubicBezTo>
                    <a:pt x="41" y="339"/>
                    <a:pt x="42" y="339"/>
                    <a:pt x="42" y="339"/>
                  </a:cubicBezTo>
                  <a:cubicBezTo>
                    <a:pt x="43" y="339"/>
                    <a:pt x="43" y="339"/>
                    <a:pt x="43" y="339"/>
                  </a:cubicBezTo>
                  <a:cubicBezTo>
                    <a:pt x="43" y="339"/>
                    <a:pt x="44" y="340"/>
                    <a:pt x="44" y="340"/>
                  </a:cubicBezTo>
                  <a:cubicBezTo>
                    <a:pt x="44" y="340"/>
                    <a:pt x="45" y="340"/>
                    <a:pt x="45" y="340"/>
                  </a:cubicBezTo>
                  <a:cubicBezTo>
                    <a:pt x="45" y="340"/>
                    <a:pt x="47" y="341"/>
                    <a:pt x="47" y="341"/>
                  </a:cubicBezTo>
                  <a:cubicBezTo>
                    <a:pt x="47" y="341"/>
                    <a:pt x="49" y="341"/>
                    <a:pt x="49" y="341"/>
                  </a:cubicBezTo>
                  <a:cubicBezTo>
                    <a:pt x="49" y="341"/>
                    <a:pt x="50" y="340"/>
                    <a:pt x="50" y="340"/>
                  </a:cubicBezTo>
                  <a:cubicBezTo>
                    <a:pt x="50" y="340"/>
                    <a:pt x="49" y="340"/>
                    <a:pt x="49" y="340"/>
                  </a:cubicBezTo>
                  <a:cubicBezTo>
                    <a:pt x="49" y="340"/>
                    <a:pt x="50" y="340"/>
                    <a:pt x="50" y="340"/>
                  </a:cubicBezTo>
                  <a:cubicBezTo>
                    <a:pt x="50" y="340"/>
                    <a:pt x="50" y="340"/>
                    <a:pt x="50" y="340"/>
                  </a:cubicBezTo>
                  <a:cubicBezTo>
                    <a:pt x="50" y="340"/>
                    <a:pt x="50" y="340"/>
                    <a:pt x="50" y="340"/>
                  </a:cubicBezTo>
                  <a:cubicBezTo>
                    <a:pt x="50" y="313"/>
                    <a:pt x="50" y="313"/>
                    <a:pt x="50" y="313"/>
                  </a:cubicBezTo>
                  <a:cubicBezTo>
                    <a:pt x="50" y="313"/>
                    <a:pt x="50" y="313"/>
                    <a:pt x="50" y="313"/>
                  </a:cubicBezTo>
                  <a:close/>
                  <a:moveTo>
                    <a:pt x="58" y="344"/>
                  </a:moveTo>
                  <a:cubicBezTo>
                    <a:pt x="58" y="344"/>
                    <a:pt x="58" y="344"/>
                    <a:pt x="58" y="344"/>
                  </a:cubicBezTo>
                  <a:cubicBezTo>
                    <a:pt x="59" y="344"/>
                    <a:pt x="59" y="344"/>
                    <a:pt x="59" y="344"/>
                  </a:cubicBezTo>
                  <a:cubicBezTo>
                    <a:pt x="59" y="344"/>
                    <a:pt x="59" y="345"/>
                    <a:pt x="59" y="345"/>
                  </a:cubicBezTo>
                  <a:cubicBezTo>
                    <a:pt x="59" y="345"/>
                    <a:pt x="59" y="345"/>
                    <a:pt x="58" y="345"/>
                  </a:cubicBezTo>
                  <a:cubicBezTo>
                    <a:pt x="58" y="345"/>
                    <a:pt x="58" y="345"/>
                    <a:pt x="58" y="345"/>
                  </a:cubicBezTo>
                  <a:cubicBezTo>
                    <a:pt x="59" y="345"/>
                    <a:pt x="59" y="345"/>
                    <a:pt x="59" y="345"/>
                  </a:cubicBezTo>
                  <a:cubicBezTo>
                    <a:pt x="59" y="345"/>
                    <a:pt x="59" y="345"/>
                    <a:pt x="59" y="345"/>
                  </a:cubicBezTo>
                  <a:cubicBezTo>
                    <a:pt x="59" y="345"/>
                    <a:pt x="59" y="345"/>
                    <a:pt x="59" y="345"/>
                  </a:cubicBezTo>
                  <a:cubicBezTo>
                    <a:pt x="59" y="345"/>
                    <a:pt x="60" y="345"/>
                    <a:pt x="60" y="345"/>
                  </a:cubicBezTo>
                  <a:cubicBezTo>
                    <a:pt x="60" y="345"/>
                    <a:pt x="60" y="345"/>
                    <a:pt x="60" y="345"/>
                  </a:cubicBezTo>
                  <a:cubicBezTo>
                    <a:pt x="61" y="345"/>
                    <a:pt x="61" y="345"/>
                    <a:pt x="61" y="345"/>
                  </a:cubicBezTo>
                  <a:cubicBezTo>
                    <a:pt x="61" y="344"/>
                    <a:pt x="61" y="344"/>
                    <a:pt x="61" y="344"/>
                  </a:cubicBezTo>
                  <a:cubicBezTo>
                    <a:pt x="61" y="344"/>
                    <a:pt x="61" y="344"/>
                    <a:pt x="62" y="343"/>
                  </a:cubicBezTo>
                  <a:cubicBezTo>
                    <a:pt x="62" y="342"/>
                    <a:pt x="61" y="341"/>
                    <a:pt x="60" y="341"/>
                  </a:cubicBezTo>
                  <a:cubicBezTo>
                    <a:pt x="59" y="341"/>
                    <a:pt x="58" y="341"/>
                    <a:pt x="57" y="341"/>
                  </a:cubicBezTo>
                  <a:cubicBezTo>
                    <a:pt x="57" y="341"/>
                    <a:pt x="57" y="341"/>
                    <a:pt x="56" y="341"/>
                  </a:cubicBezTo>
                  <a:cubicBezTo>
                    <a:pt x="56" y="340"/>
                    <a:pt x="56" y="340"/>
                    <a:pt x="56" y="340"/>
                  </a:cubicBezTo>
                  <a:cubicBezTo>
                    <a:pt x="56" y="340"/>
                    <a:pt x="55" y="340"/>
                    <a:pt x="55" y="340"/>
                  </a:cubicBezTo>
                  <a:cubicBezTo>
                    <a:pt x="55" y="340"/>
                    <a:pt x="54" y="340"/>
                    <a:pt x="54" y="340"/>
                  </a:cubicBezTo>
                  <a:cubicBezTo>
                    <a:pt x="54" y="340"/>
                    <a:pt x="54" y="340"/>
                    <a:pt x="53" y="340"/>
                  </a:cubicBezTo>
                  <a:cubicBezTo>
                    <a:pt x="53" y="340"/>
                    <a:pt x="53" y="341"/>
                    <a:pt x="53" y="341"/>
                  </a:cubicBezTo>
                  <a:cubicBezTo>
                    <a:pt x="53" y="341"/>
                    <a:pt x="53" y="341"/>
                    <a:pt x="53" y="341"/>
                  </a:cubicBezTo>
                  <a:cubicBezTo>
                    <a:pt x="53" y="341"/>
                    <a:pt x="53" y="341"/>
                    <a:pt x="53" y="342"/>
                  </a:cubicBezTo>
                  <a:cubicBezTo>
                    <a:pt x="54" y="342"/>
                    <a:pt x="54" y="342"/>
                    <a:pt x="54" y="342"/>
                  </a:cubicBezTo>
                  <a:cubicBezTo>
                    <a:pt x="54" y="343"/>
                    <a:pt x="54" y="343"/>
                    <a:pt x="54" y="343"/>
                  </a:cubicBezTo>
                  <a:cubicBezTo>
                    <a:pt x="54" y="343"/>
                    <a:pt x="54" y="344"/>
                    <a:pt x="54" y="344"/>
                  </a:cubicBezTo>
                  <a:cubicBezTo>
                    <a:pt x="54" y="344"/>
                    <a:pt x="54" y="344"/>
                    <a:pt x="54" y="344"/>
                  </a:cubicBezTo>
                  <a:cubicBezTo>
                    <a:pt x="55" y="344"/>
                    <a:pt x="55" y="345"/>
                    <a:pt x="55" y="344"/>
                  </a:cubicBezTo>
                  <a:cubicBezTo>
                    <a:pt x="55" y="344"/>
                    <a:pt x="55" y="344"/>
                    <a:pt x="55" y="344"/>
                  </a:cubicBezTo>
                  <a:cubicBezTo>
                    <a:pt x="55" y="344"/>
                    <a:pt x="55" y="344"/>
                    <a:pt x="55" y="344"/>
                  </a:cubicBezTo>
                  <a:cubicBezTo>
                    <a:pt x="55" y="344"/>
                    <a:pt x="55" y="344"/>
                    <a:pt x="56" y="344"/>
                  </a:cubicBezTo>
                  <a:cubicBezTo>
                    <a:pt x="56" y="344"/>
                    <a:pt x="56" y="344"/>
                    <a:pt x="56" y="344"/>
                  </a:cubicBezTo>
                  <a:cubicBezTo>
                    <a:pt x="56" y="344"/>
                    <a:pt x="56" y="344"/>
                    <a:pt x="56" y="344"/>
                  </a:cubicBezTo>
                  <a:cubicBezTo>
                    <a:pt x="57" y="344"/>
                    <a:pt x="57" y="344"/>
                    <a:pt x="57" y="345"/>
                  </a:cubicBezTo>
                  <a:cubicBezTo>
                    <a:pt x="57" y="345"/>
                    <a:pt x="57" y="345"/>
                    <a:pt x="58" y="345"/>
                  </a:cubicBezTo>
                  <a:cubicBezTo>
                    <a:pt x="58" y="344"/>
                    <a:pt x="58" y="344"/>
                    <a:pt x="58" y="344"/>
                  </a:cubicBezTo>
                  <a:close/>
                  <a:moveTo>
                    <a:pt x="62" y="345"/>
                  </a:moveTo>
                  <a:cubicBezTo>
                    <a:pt x="62" y="345"/>
                    <a:pt x="62" y="345"/>
                    <a:pt x="62" y="345"/>
                  </a:cubicBezTo>
                  <a:cubicBezTo>
                    <a:pt x="62" y="345"/>
                    <a:pt x="62" y="345"/>
                    <a:pt x="62" y="346"/>
                  </a:cubicBezTo>
                  <a:cubicBezTo>
                    <a:pt x="62" y="346"/>
                    <a:pt x="62" y="346"/>
                    <a:pt x="62" y="346"/>
                  </a:cubicBezTo>
                  <a:cubicBezTo>
                    <a:pt x="62" y="346"/>
                    <a:pt x="62" y="346"/>
                    <a:pt x="62" y="346"/>
                  </a:cubicBezTo>
                  <a:cubicBezTo>
                    <a:pt x="62" y="346"/>
                    <a:pt x="62" y="346"/>
                    <a:pt x="63" y="346"/>
                  </a:cubicBezTo>
                  <a:cubicBezTo>
                    <a:pt x="63" y="346"/>
                    <a:pt x="63" y="346"/>
                    <a:pt x="63" y="346"/>
                  </a:cubicBezTo>
                  <a:cubicBezTo>
                    <a:pt x="63" y="346"/>
                    <a:pt x="63" y="346"/>
                    <a:pt x="63" y="346"/>
                  </a:cubicBezTo>
                  <a:cubicBezTo>
                    <a:pt x="63" y="345"/>
                    <a:pt x="63" y="345"/>
                    <a:pt x="63" y="344"/>
                  </a:cubicBezTo>
                  <a:cubicBezTo>
                    <a:pt x="63" y="344"/>
                    <a:pt x="63" y="344"/>
                    <a:pt x="63" y="344"/>
                  </a:cubicBezTo>
                  <a:cubicBezTo>
                    <a:pt x="63" y="344"/>
                    <a:pt x="63" y="344"/>
                    <a:pt x="63" y="344"/>
                  </a:cubicBezTo>
                  <a:cubicBezTo>
                    <a:pt x="62" y="344"/>
                    <a:pt x="62" y="344"/>
                    <a:pt x="62" y="344"/>
                  </a:cubicBezTo>
                  <a:cubicBezTo>
                    <a:pt x="62" y="344"/>
                    <a:pt x="62" y="344"/>
                    <a:pt x="62" y="344"/>
                  </a:cubicBezTo>
                  <a:cubicBezTo>
                    <a:pt x="62" y="344"/>
                    <a:pt x="62" y="344"/>
                    <a:pt x="62" y="345"/>
                  </a:cubicBezTo>
                  <a:cubicBezTo>
                    <a:pt x="62" y="345"/>
                    <a:pt x="62" y="345"/>
                    <a:pt x="62" y="345"/>
                  </a:cubicBezTo>
                  <a:close/>
                  <a:moveTo>
                    <a:pt x="65" y="344"/>
                  </a:moveTo>
                  <a:cubicBezTo>
                    <a:pt x="65" y="344"/>
                    <a:pt x="64" y="344"/>
                    <a:pt x="64" y="344"/>
                  </a:cubicBezTo>
                  <a:cubicBezTo>
                    <a:pt x="64" y="344"/>
                    <a:pt x="64" y="345"/>
                    <a:pt x="64" y="345"/>
                  </a:cubicBezTo>
                  <a:cubicBezTo>
                    <a:pt x="64" y="345"/>
                    <a:pt x="64" y="345"/>
                    <a:pt x="64" y="345"/>
                  </a:cubicBezTo>
                  <a:cubicBezTo>
                    <a:pt x="64" y="345"/>
                    <a:pt x="64" y="345"/>
                    <a:pt x="64" y="345"/>
                  </a:cubicBezTo>
                  <a:cubicBezTo>
                    <a:pt x="65" y="345"/>
                    <a:pt x="65" y="345"/>
                    <a:pt x="65" y="345"/>
                  </a:cubicBezTo>
                  <a:cubicBezTo>
                    <a:pt x="65" y="345"/>
                    <a:pt x="65" y="345"/>
                    <a:pt x="65" y="345"/>
                  </a:cubicBezTo>
                  <a:cubicBezTo>
                    <a:pt x="65" y="345"/>
                    <a:pt x="65" y="345"/>
                    <a:pt x="65" y="345"/>
                  </a:cubicBezTo>
                  <a:cubicBezTo>
                    <a:pt x="65" y="344"/>
                    <a:pt x="66" y="344"/>
                    <a:pt x="66" y="344"/>
                  </a:cubicBezTo>
                  <a:cubicBezTo>
                    <a:pt x="66" y="344"/>
                    <a:pt x="66" y="344"/>
                    <a:pt x="66" y="344"/>
                  </a:cubicBezTo>
                  <a:cubicBezTo>
                    <a:pt x="66" y="344"/>
                    <a:pt x="65" y="344"/>
                    <a:pt x="65" y="344"/>
                  </a:cubicBezTo>
                  <a:cubicBezTo>
                    <a:pt x="65" y="344"/>
                    <a:pt x="65" y="344"/>
                    <a:pt x="65" y="344"/>
                  </a:cubicBezTo>
                  <a:cubicBezTo>
                    <a:pt x="65" y="344"/>
                    <a:pt x="65" y="344"/>
                    <a:pt x="65" y="344"/>
                  </a:cubicBezTo>
                  <a:cubicBezTo>
                    <a:pt x="65" y="344"/>
                    <a:pt x="65" y="344"/>
                    <a:pt x="65" y="344"/>
                  </a:cubicBezTo>
                  <a:close/>
                  <a:moveTo>
                    <a:pt x="42" y="343"/>
                  </a:moveTo>
                  <a:cubicBezTo>
                    <a:pt x="41" y="343"/>
                    <a:pt x="41" y="343"/>
                    <a:pt x="41" y="343"/>
                  </a:cubicBezTo>
                  <a:cubicBezTo>
                    <a:pt x="41" y="343"/>
                    <a:pt x="41" y="343"/>
                    <a:pt x="41" y="343"/>
                  </a:cubicBezTo>
                  <a:cubicBezTo>
                    <a:pt x="41" y="343"/>
                    <a:pt x="41" y="343"/>
                    <a:pt x="40" y="344"/>
                  </a:cubicBezTo>
                  <a:cubicBezTo>
                    <a:pt x="40" y="344"/>
                    <a:pt x="40" y="344"/>
                    <a:pt x="40" y="344"/>
                  </a:cubicBezTo>
                  <a:cubicBezTo>
                    <a:pt x="40" y="344"/>
                    <a:pt x="41" y="344"/>
                    <a:pt x="41" y="344"/>
                  </a:cubicBezTo>
                  <a:cubicBezTo>
                    <a:pt x="41" y="344"/>
                    <a:pt x="41" y="344"/>
                    <a:pt x="41" y="344"/>
                  </a:cubicBezTo>
                  <a:cubicBezTo>
                    <a:pt x="41" y="344"/>
                    <a:pt x="41" y="344"/>
                    <a:pt x="41" y="344"/>
                  </a:cubicBezTo>
                  <a:cubicBezTo>
                    <a:pt x="41" y="345"/>
                    <a:pt x="41" y="345"/>
                    <a:pt x="41" y="345"/>
                  </a:cubicBezTo>
                  <a:cubicBezTo>
                    <a:pt x="41" y="345"/>
                    <a:pt x="41" y="345"/>
                    <a:pt x="41" y="345"/>
                  </a:cubicBezTo>
                  <a:cubicBezTo>
                    <a:pt x="42" y="345"/>
                    <a:pt x="42" y="345"/>
                    <a:pt x="42" y="345"/>
                  </a:cubicBezTo>
                  <a:cubicBezTo>
                    <a:pt x="42" y="345"/>
                    <a:pt x="42" y="345"/>
                    <a:pt x="43" y="345"/>
                  </a:cubicBezTo>
                  <a:cubicBezTo>
                    <a:pt x="43" y="345"/>
                    <a:pt x="43" y="345"/>
                    <a:pt x="43" y="345"/>
                  </a:cubicBezTo>
                  <a:cubicBezTo>
                    <a:pt x="43" y="345"/>
                    <a:pt x="43" y="345"/>
                    <a:pt x="43" y="345"/>
                  </a:cubicBezTo>
                  <a:cubicBezTo>
                    <a:pt x="43" y="345"/>
                    <a:pt x="42" y="346"/>
                    <a:pt x="42" y="346"/>
                  </a:cubicBezTo>
                  <a:cubicBezTo>
                    <a:pt x="43" y="346"/>
                    <a:pt x="43" y="346"/>
                    <a:pt x="43" y="346"/>
                  </a:cubicBezTo>
                  <a:cubicBezTo>
                    <a:pt x="43" y="346"/>
                    <a:pt x="43" y="346"/>
                    <a:pt x="44" y="347"/>
                  </a:cubicBezTo>
                  <a:cubicBezTo>
                    <a:pt x="44" y="347"/>
                    <a:pt x="44" y="347"/>
                    <a:pt x="44" y="347"/>
                  </a:cubicBezTo>
                  <a:cubicBezTo>
                    <a:pt x="44" y="347"/>
                    <a:pt x="44" y="346"/>
                    <a:pt x="44" y="346"/>
                  </a:cubicBezTo>
                  <a:cubicBezTo>
                    <a:pt x="44" y="346"/>
                    <a:pt x="44" y="347"/>
                    <a:pt x="45" y="347"/>
                  </a:cubicBezTo>
                  <a:cubicBezTo>
                    <a:pt x="45" y="347"/>
                    <a:pt x="45" y="347"/>
                    <a:pt x="45" y="348"/>
                  </a:cubicBezTo>
                  <a:cubicBezTo>
                    <a:pt x="45" y="348"/>
                    <a:pt x="46" y="348"/>
                    <a:pt x="46" y="348"/>
                  </a:cubicBezTo>
                  <a:cubicBezTo>
                    <a:pt x="46" y="348"/>
                    <a:pt x="46" y="348"/>
                    <a:pt x="46" y="348"/>
                  </a:cubicBezTo>
                  <a:cubicBezTo>
                    <a:pt x="46" y="348"/>
                    <a:pt x="46" y="348"/>
                    <a:pt x="46" y="348"/>
                  </a:cubicBezTo>
                  <a:cubicBezTo>
                    <a:pt x="46" y="348"/>
                    <a:pt x="47" y="348"/>
                    <a:pt x="47" y="348"/>
                  </a:cubicBezTo>
                  <a:cubicBezTo>
                    <a:pt x="47" y="348"/>
                    <a:pt x="47" y="347"/>
                    <a:pt x="47" y="347"/>
                  </a:cubicBezTo>
                  <a:cubicBezTo>
                    <a:pt x="47" y="347"/>
                    <a:pt x="47" y="347"/>
                    <a:pt x="47" y="347"/>
                  </a:cubicBezTo>
                  <a:cubicBezTo>
                    <a:pt x="47" y="347"/>
                    <a:pt x="46" y="347"/>
                    <a:pt x="46" y="347"/>
                  </a:cubicBezTo>
                  <a:cubicBezTo>
                    <a:pt x="46" y="347"/>
                    <a:pt x="46" y="347"/>
                    <a:pt x="46" y="346"/>
                  </a:cubicBezTo>
                  <a:cubicBezTo>
                    <a:pt x="46" y="346"/>
                    <a:pt x="46" y="346"/>
                    <a:pt x="46" y="346"/>
                  </a:cubicBezTo>
                  <a:cubicBezTo>
                    <a:pt x="46" y="346"/>
                    <a:pt x="45" y="345"/>
                    <a:pt x="45" y="345"/>
                  </a:cubicBezTo>
                  <a:cubicBezTo>
                    <a:pt x="46" y="345"/>
                    <a:pt x="46" y="345"/>
                    <a:pt x="46" y="345"/>
                  </a:cubicBezTo>
                  <a:cubicBezTo>
                    <a:pt x="46" y="345"/>
                    <a:pt x="46" y="345"/>
                    <a:pt x="46" y="344"/>
                  </a:cubicBezTo>
                  <a:cubicBezTo>
                    <a:pt x="46" y="344"/>
                    <a:pt x="46" y="344"/>
                    <a:pt x="46" y="344"/>
                  </a:cubicBezTo>
                  <a:cubicBezTo>
                    <a:pt x="46" y="344"/>
                    <a:pt x="46" y="344"/>
                    <a:pt x="46" y="344"/>
                  </a:cubicBezTo>
                  <a:cubicBezTo>
                    <a:pt x="46" y="345"/>
                    <a:pt x="47" y="345"/>
                    <a:pt x="47" y="345"/>
                  </a:cubicBezTo>
                  <a:cubicBezTo>
                    <a:pt x="47" y="345"/>
                    <a:pt x="47" y="345"/>
                    <a:pt x="47" y="345"/>
                  </a:cubicBezTo>
                  <a:cubicBezTo>
                    <a:pt x="48" y="345"/>
                    <a:pt x="48" y="345"/>
                    <a:pt x="48" y="345"/>
                  </a:cubicBezTo>
                  <a:cubicBezTo>
                    <a:pt x="48" y="345"/>
                    <a:pt x="48" y="345"/>
                    <a:pt x="48" y="345"/>
                  </a:cubicBezTo>
                  <a:cubicBezTo>
                    <a:pt x="48" y="345"/>
                    <a:pt x="48" y="345"/>
                    <a:pt x="48" y="346"/>
                  </a:cubicBezTo>
                  <a:cubicBezTo>
                    <a:pt x="48" y="345"/>
                    <a:pt x="48" y="345"/>
                    <a:pt x="48" y="345"/>
                  </a:cubicBezTo>
                  <a:cubicBezTo>
                    <a:pt x="49" y="345"/>
                    <a:pt x="49" y="346"/>
                    <a:pt x="49" y="346"/>
                  </a:cubicBezTo>
                  <a:cubicBezTo>
                    <a:pt x="49" y="346"/>
                    <a:pt x="48" y="346"/>
                    <a:pt x="48" y="346"/>
                  </a:cubicBezTo>
                  <a:cubicBezTo>
                    <a:pt x="48" y="346"/>
                    <a:pt x="49" y="347"/>
                    <a:pt x="48" y="347"/>
                  </a:cubicBezTo>
                  <a:cubicBezTo>
                    <a:pt x="48" y="347"/>
                    <a:pt x="48" y="347"/>
                    <a:pt x="48" y="347"/>
                  </a:cubicBezTo>
                  <a:cubicBezTo>
                    <a:pt x="48" y="347"/>
                    <a:pt x="48" y="347"/>
                    <a:pt x="48" y="347"/>
                  </a:cubicBezTo>
                  <a:cubicBezTo>
                    <a:pt x="49" y="347"/>
                    <a:pt x="49" y="347"/>
                    <a:pt x="49" y="348"/>
                  </a:cubicBezTo>
                  <a:cubicBezTo>
                    <a:pt x="49" y="348"/>
                    <a:pt x="49" y="348"/>
                    <a:pt x="49" y="348"/>
                  </a:cubicBezTo>
                  <a:cubicBezTo>
                    <a:pt x="50" y="348"/>
                    <a:pt x="50" y="348"/>
                    <a:pt x="50" y="348"/>
                  </a:cubicBezTo>
                  <a:cubicBezTo>
                    <a:pt x="50" y="347"/>
                    <a:pt x="49" y="347"/>
                    <a:pt x="50" y="347"/>
                  </a:cubicBezTo>
                  <a:cubicBezTo>
                    <a:pt x="50" y="347"/>
                    <a:pt x="50" y="347"/>
                    <a:pt x="50" y="347"/>
                  </a:cubicBezTo>
                  <a:cubicBezTo>
                    <a:pt x="50" y="347"/>
                    <a:pt x="50" y="347"/>
                    <a:pt x="50" y="348"/>
                  </a:cubicBezTo>
                  <a:cubicBezTo>
                    <a:pt x="50" y="348"/>
                    <a:pt x="51" y="348"/>
                    <a:pt x="51" y="348"/>
                  </a:cubicBezTo>
                  <a:cubicBezTo>
                    <a:pt x="51" y="348"/>
                    <a:pt x="50" y="347"/>
                    <a:pt x="50" y="347"/>
                  </a:cubicBezTo>
                  <a:cubicBezTo>
                    <a:pt x="51" y="347"/>
                    <a:pt x="52" y="348"/>
                    <a:pt x="53" y="348"/>
                  </a:cubicBezTo>
                  <a:cubicBezTo>
                    <a:pt x="53" y="348"/>
                    <a:pt x="53" y="348"/>
                    <a:pt x="53" y="349"/>
                  </a:cubicBezTo>
                  <a:cubicBezTo>
                    <a:pt x="53" y="349"/>
                    <a:pt x="53" y="349"/>
                    <a:pt x="53" y="349"/>
                  </a:cubicBezTo>
                  <a:cubicBezTo>
                    <a:pt x="53" y="349"/>
                    <a:pt x="54" y="349"/>
                    <a:pt x="54" y="350"/>
                  </a:cubicBezTo>
                  <a:cubicBezTo>
                    <a:pt x="54" y="350"/>
                    <a:pt x="54" y="350"/>
                    <a:pt x="54" y="350"/>
                  </a:cubicBezTo>
                  <a:cubicBezTo>
                    <a:pt x="55" y="350"/>
                    <a:pt x="55" y="350"/>
                    <a:pt x="55" y="350"/>
                  </a:cubicBezTo>
                  <a:cubicBezTo>
                    <a:pt x="55" y="350"/>
                    <a:pt x="55" y="349"/>
                    <a:pt x="55" y="349"/>
                  </a:cubicBezTo>
                  <a:cubicBezTo>
                    <a:pt x="55" y="349"/>
                    <a:pt x="55" y="349"/>
                    <a:pt x="55" y="349"/>
                  </a:cubicBezTo>
                  <a:cubicBezTo>
                    <a:pt x="55" y="349"/>
                    <a:pt x="55" y="349"/>
                    <a:pt x="55" y="349"/>
                  </a:cubicBezTo>
                  <a:cubicBezTo>
                    <a:pt x="55" y="349"/>
                    <a:pt x="55" y="348"/>
                    <a:pt x="55" y="348"/>
                  </a:cubicBezTo>
                  <a:cubicBezTo>
                    <a:pt x="54" y="348"/>
                    <a:pt x="55" y="348"/>
                    <a:pt x="54" y="347"/>
                  </a:cubicBezTo>
                  <a:cubicBezTo>
                    <a:pt x="54" y="347"/>
                    <a:pt x="54" y="347"/>
                    <a:pt x="54" y="347"/>
                  </a:cubicBezTo>
                  <a:cubicBezTo>
                    <a:pt x="54" y="347"/>
                    <a:pt x="54" y="347"/>
                    <a:pt x="54" y="347"/>
                  </a:cubicBezTo>
                  <a:cubicBezTo>
                    <a:pt x="54" y="346"/>
                    <a:pt x="53" y="347"/>
                    <a:pt x="53" y="346"/>
                  </a:cubicBezTo>
                  <a:cubicBezTo>
                    <a:pt x="53" y="346"/>
                    <a:pt x="53" y="346"/>
                    <a:pt x="53" y="346"/>
                  </a:cubicBezTo>
                  <a:cubicBezTo>
                    <a:pt x="53" y="346"/>
                    <a:pt x="52" y="346"/>
                    <a:pt x="52" y="346"/>
                  </a:cubicBezTo>
                  <a:cubicBezTo>
                    <a:pt x="52" y="346"/>
                    <a:pt x="51" y="346"/>
                    <a:pt x="51" y="346"/>
                  </a:cubicBezTo>
                  <a:cubicBezTo>
                    <a:pt x="51" y="346"/>
                    <a:pt x="51" y="345"/>
                    <a:pt x="51" y="345"/>
                  </a:cubicBezTo>
                  <a:cubicBezTo>
                    <a:pt x="52" y="345"/>
                    <a:pt x="53" y="345"/>
                    <a:pt x="53" y="345"/>
                  </a:cubicBezTo>
                  <a:cubicBezTo>
                    <a:pt x="53" y="345"/>
                    <a:pt x="53" y="344"/>
                    <a:pt x="52" y="344"/>
                  </a:cubicBezTo>
                  <a:cubicBezTo>
                    <a:pt x="52" y="344"/>
                    <a:pt x="52" y="344"/>
                    <a:pt x="51" y="344"/>
                  </a:cubicBezTo>
                  <a:cubicBezTo>
                    <a:pt x="50" y="344"/>
                    <a:pt x="49" y="344"/>
                    <a:pt x="48" y="343"/>
                  </a:cubicBezTo>
                  <a:cubicBezTo>
                    <a:pt x="48" y="343"/>
                    <a:pt x="48" y="343"/>
                    <a:pt x="48" y="342"/>
                  </a:cubicBezTo>
                  <a:cubicBezTo>
                    <a:pt x="48" y="342"/>
                    <a:pt x="48" y="342"/>
                    <a:pt x="48" y="342"/>
                  </a:cubicBezTo>
                  <a:cubicBezTo>
                    <a:pt x="48" y="342"/>
                    <a:pt x="49" y="342"/>
                    <a:pt x="49" y="342"/>
                  </a:cubicBezTo>
                  <a:cubicBezTo>
                    <a:pt x="49" y="343"/>
                    <a:pt x="49" y="343"/>
                    <a:pt x="49" y="343"/>
                  </a:cubicBezTo>
                  <a:cubicBezTo>
                    <a:pt x="50" y="343"/>
                    <a:pt x="50" y="343"/>
                    <a:pt x="51" y="343"/>
                  </a:cubicBezTo>
                  <a:cubicBezTo>
                    <a:pt x="51" y="343"/>
                    <a:pt x="51" y="343"/>
                    <a:pt x="51" y="343"/>
                  </a:cubicBezTo>
                  <a:cubicBezTo>
                    <a:pt x="51" y="343"/>
                    <a:pt x="51" y="343"/>
                    <a:pt x="51" y="343"/>
                  </a:cubicBezTo>
                  <a:cubicBezTo>
                    <a:pt x="52" y="343"/>
                    <a:pt x="51" y="343"/>
                    <a:pt x="51" y="342"/>
                  </a:cubicBezTo>
                  <a:cubicBezTo>
                    <a:pt x="52" y="342"/>
                    <a:pt x="52" y="342"/>
                    <a:pt x="52" y="342"/>
                  </a:cubicBezTo>
                  <a:cubicBezTo>
                    <a:pt x="52" y="342"/>
                    <a:pt x="53" y="342"/>
                    <a:pt x="53" y="342"/>
                  </a:cubicBezTo>
                  <a:cubicBezTo>
                    <a:pt x="53" y="342"/>
                    <a:pt x="53" y="342"/>
                    <a:pt x="53" y="342"/>
                  </a:cubicBezTo>
                  <a:cubicBezTo>
                    <a:pt x="52" y="341"/>
                    <a:pt x="52" y="341"/>
                    <a:pt x="52" y="341"/>
                  </a:cubicBezTo>
                  <a:cubicBezTo>
                    <a:pt x="52" y="341"/>
                    <a:pt x="51" y="341"/>
                    <a:pt x="50" y="341"/>
                  </a:cubicBezTo>
                  <a:cubicBezTo>
                    <a:pt x="50" y="341"/>
                    <a:pt x="49" y="341"/>
                    <a:pt x="49" y="341"/>
                  </a:cubicBezTo>
                  <a:cubicBezTo>
                    <a:pt x="48" y="341"/>
                    <a:pt x="48" y="341"/>
                    <a:pt x="47" y="341"/>
                  </a:cubicBezTo>
                  <a:cubicBezTo>
                    <a:pt x="47" y="342"/>
                    <a:pt x="46" y="342"/>
                    <a:pt x="46" y="342"/>
                  </a:cubicBezTo>
                  <a:cubicBezTo>
                    <a:pt x="46" y="342"/>
                    <a:pt x="45" y="342"/>
                    <a:pt x="45" y="342"/>
                  </a:cubicBezTo>
                  <a:cubicBezTo>
                    <a:pt x="45" y="342"/>
                    <a:pt x="45" y="342"/>
                    <a:pt x="45" y="342"/>
                  </a:cubicBezTo>
                  <a:cubicBezTo>
                    <a:pt x="45" y="342"/>
                    <a:pt x="45" y="342"/>
                    <a:pt x="44" y="342"/>
                  </a:cubicBezTo>
                  <a:cubicBezTo>
                    <a:pt x="45" y="342"/>
                    <a:pt x="46" y="341"/>
                    <a:pt x="46" y="341"/>
                  </a:cubicBezTo>
                  <a:cubicBezTo>
                    <a:pt x="46" y="341"/>
                    <a:pt x="46" y="341"/>
                    <a:pt x="46" y="341"/>
                  </a:cubicBezTo>
                  <a:cubicBezTo>
                    <a:pt x="44" y="340"/>
                    <a:pt x="43" y="340"/>
                    <a:pt x="42" y="340"/>
                  </a:cubicBezTo>
                  <a:cubicBezTo>
                    <a:pt x="42" y="340"/>
                    <a:pt x="41" y="340"/>
                    <a:pt x="41" y="341"/>
                  </a:cubicBezTo>
                  <a:cubicBezTo>
                    <a:pt x="41" y="341"/>
                    <a:pt x="41" y="341"/>
                    <a:pt x="41" y="341"/>
                  </a:cubicBezTo>
                  <a:cubicBezTo>
                    <a:pt x="41" y="341"/>
                    <a:pt x="41" y="341"/>
                    <a:pt x="41" y="342"/>
                  </a:cubicBezTo>
                  <a:cubicBezTo>
                    <a:pt x="41" y="342"/>
                    <a:pt x="41" y="342"/>
                    <a:pt x="42" y="342"/>
                  </a:cubicBezTo>
                  <a:cubicBezTo>
                    <a:pt x="42" y="342"/>
                    <a:pt x="42" y="342"/>
                    <a:pt x="42" y="342"/>
                  </a:cubicBezTo>
                  <a:cubicBezTo>
                    <a:pt x="43" y="342"/>
                    <a:pt x="43" y="342"/>
                    <a:pt x="43" y="342"/>
                  </a:cubicBezTo>
                  <a:cubicBezTo>
                    <a:pt x="43" y="342"/>
                    <a:pt x="44" y="342"/>
                    <a:pt x="44" y="342"/>
                  </a:cubicBezTo>
                  <a:cubicBezTo>
                    <a:pt x="44" y="342"/>
                    <a:pt x="44" y="342"/>
                    <a:pt x="44" y="342"/>
                  </a:cubicBezTo>
                  <a:cubicBezTo>
                    <a:pt x="43" y="343"/>
                    <a:pt x="42" y="342"/>
                    <a:pt x="42" y="343"/>
                  </a:cubicBezTo>
                  <a:close/>
                  <a:moveTo>
                    <a:pt x="32" y="329"/>
                  </a:moveTo>
                  <a:cubicBezTo>
                    <a:pt x="31" y="329"/>
                    <a:pt x="31" y="329"/>
                    <a:pt x="31" y="329"/>
                  </a:cubicBezTo>
                  <a:cubicBezTo>
                    <a:pt x="31" y="329"/>
                    <a:pt x="31" y="329"/>
                    <a:pt x="31" y="329"/>
                  </a:cubicBezTo>
                  <a:cubicBezTo>
                    <a:pt x="31" y="329"/>
                    <a:pt x="31" y="329"/>
                    <a:pt x="31" y="329"/>
                  </a:cubicBezTo>
                  <a:cubicBezTo>
                    <a:pt x="31" y="329"/>
                    <a:pt x="31" y="329"/>
                    <a:pt x="31" y="329"/>
                  </a:cubicBezTo>
                  <a:cubicBezTo>
                    <a:pt x="31" y="329"/>
                    <a:pt x="31" y="329"/>
                    <a:pt x="31" y="329"/>
                  </a:cubicBezTo>
                  <a:cubicBezTo>
                    <a:pt x="30" y="329"/>
                    <a:pt x="30" y="329"/>
                    <a:pt x="30" y="329"/>
                  </a:cubicBezTo>
                  <a:cubicBezTo>
                    <a:pt x="30" y="329"/>
                    <a:pt x="30" y="329"/>
                    <a:pt x="29" y="329"/>
                  </a:cubicBezTo>
                  <a:cubicBezTo>
                    <a:pt x="29" y="329"/>
                    <a:pt x="29" y="329"/>
                    <a:pt x="29" y="329"/>
                  </a:cubicBezTo>
                  <a:cubicBezTo>
                    <a:pt x="29" y="329"/>
                    <a:pt x="29" y="329"/>
                    <a:pt x="29" y="329"/>
                  </a:cubicBezTo>
                  <a:cubicBezTo>
                    <a:pt x="29" y="329"/>
                    <a:pt x="29" y="330"/>
                    <a:pt x="29" y="330"/>
                  </a:cubicBezTo>
                  <a:cubicBezTo>
                    <a:pt x="29" y="330"/>
                    <a:pt x="29" y="330"/>
                    <a:pt x="29" y="330"/>
                  </a:cubicBezTo>
                  <a:cubicBezTo>
                    <a:pt x="29" y="330"/>
                    <a:pt x="29" y="330"/>
                    <a:pt x="29" y="330"/>
                  </a:cubicBezTo>
                  <a:cubicBezTo>
                    <a:pt x="29" y="330"/>
                    <a:pt x="29" y="330"/>
                    <a:pt x="29" y="329"/>
                  </a:cubicBezTo>
                  <a:cubicBezTo>
                    <a:pt x="29" y="329"/>
                    <a:pt x="29" y="329"/>
                    <a:pt x="29" y="329"/>
                  </a:cubicBezTo>
                  <a:cubicBezTo>
                    <a:pt x="29" y="329"/>
                    <a:pt x="29" y="329"/>
                    <a:pt x="29" y="329"/>
                  </a:cubicBezTo>
                  <a:cubicBezTo>
                    <a:pt x="29" y="329"/>
                    <a:pt x="29" y="328"/>
                    <a:pt x="29" y="328"/>
                  </a:cubicBezTo>
                  <a:cubicBezTo>
                    <a:pt x="29" y="328"/>
                    <a:pt x="29" y="328"/>
                    <a:pt x="28" y="328"/>
                  </a:cubicBezTo>
                  <a:cubicBezTo>
                    <a:pt x="28" y="328"/>
                    <a:pt x="28" y="328"/>
                    <a:pt x="28" y="328"/>
                  </a:cubicBezTo>
                  <a:cubicBezTo>
                    <a:pt x="28" y="328"/>
                    <a:pt x="28" y="328"/>
                    <a:pt x="28" y="328"/>
                  </a:cubicBezTo>
                  <a:cubicBezTo>
                    <a:pt x="28" y="328"/>
                    <a:pt x="28" y="328"/>
                    <a:pt x="28" y="329"/>
                  </a:cubicBezTo>
                  <a:cubicBezTo>
                    <a:pt x="28" y="329"/>
                    <a:pt x="28" y="329"/>
                    <a:pt x="28" y="329"/>
                  </a:cubicBezTo>
                  <a:cubicBezTo>
                    <a:pt x="28" y="328"/>
                    <a:pt x="28" y="328"/>
                    <a:pt x="28" y="328"/>
                  </a:cubicBezTo>
                  <a:cubicBezTo>
                    <a:pt x="28" y="328"/>
                    <a:pt x="28" y="328"/>
                    <a:pt x="28" y="328"/>
                  </a:cubicBezTo>
                  <a:cubicBezTo>
                    <a:pt x="27" y="328"/>
                    <a:pt x="27" y="328"/>
                    <a:pt x="27" y="328"/>
                  </a:cubicBezTo>
                  <a:cubicBezTo>
                    <a:pt x="27" y="328"/>
                    <a:pt x="27" y="328"/>
                    <a:pt x="27" y="328"/>
                  </a:cubicBezTo>
                  <a:cubicBezTo>
                    <a:pt x="26" y="328"/>
                    <a:pt x="26" y="328"/>
                    <a:pt x="26" y="328"/>
                  </a:cubicBezTo>
                  <a:cubicBezTo>
                    <a:pt x="26" y="328"/>
                    <a:pt x="26" y="329"/>
                    <a:pt x="26" y="328"/>
                  </a:cubicBezTo>
                  <a:cubicBezTo>
                    <a:pt x="26" y="328"/>
                    <a:pt x="26" y="328"/>
                    <a:pt x="26" y="328"/>
                  </a:cubicBezTo>
                  <a:cubicBezTo>
                    <a:pt x="26" y="328"/>
                    <a:pt x="26" y="328"/>
                    <a:pt x="26" y="328"/>
                  </a:cubicBezTo>
                  <a:cubicBezTo>
                    <a:pt x="26" y="328"/>
                    <a:pt x="26" y="328"/>
                    <a:pt x="26" y="328"/>
                  </a:cubicBezTo>
                  <a:cubicBezTo>
                    <a:pt x="26" y="328"/>
                    <a:pt x="26" y="327"/>
                    <a:pt x="26" y="327"/>
                  </a:cubicBezTo>
                  <a:cubicBezTo>
                    <a:pt x="26" y="327"/>
                    <a:pt x="26" y="327"/>
                    <a:pt x="26" y="327"/>
                  </a:cubicBezTo>
                  <a:cubicBezTo>
                    <a:pt x="25" y="328"/>
                    <a:pt x="25" y="328"/>
                    <a:pt x="25" y="328"/>
                  </a:cubicBezTo>
                  <a:cubicBezTo>
                    <a:pt x="25" y="328"/>
                    <a:pt x="25" y="328"/>
                    <a:pt x="26" y="328"/>
                  </a:cubicBezTo>
                  <a:cubicBezTo>
                    <a:pt x="26" y="328"/>
                    <a:pt x="25" y="328"/>
                    <a:pt x="25" y="328"/>
                  </a:cubicBezTo>
                  <a:cubicBezTo>
                    <a:pt x="25" y="328"/>
                    <a:pt x="25" y="328"/>
                    <a:pt x="25" y="328"/>
                  </a:cubicBezTo>
                  <a:cubicBezTo>
                    <a:pt x="25" y="328"/>
                    <a:pt x="25" y="329"/>
                    <a:pt x="25" y="329"/>
                  </a:cubicBezTo>
                  <a:cubicBezTo>
                    <a:pt x="25" y="329"/>
                    <a:pt x="25" y="329"/>
                    <a:pt x="25" y="329"/>
                  </a:cubicBezTo>
                  <a:cubicBezTo>
                    <a:pt x="25" y="330"/>
                    <a:pt x="25" y="330"/>
                    <a:pt x="25" y="330"/>
                  </a:cubicBezTo>
                  <a:cubicBezTo>
                    <a:pt x="25" y="330"/>
                    <a:pt x="25" y="330"/>
                    <a:pt x="25" y="330"/>
                  </a:cubicBezTo>
                  <a:cubicBezTo>
                    <a:pt x="26" y="330"/>
                    <a:pt x="26" y="330"/>
                    <a:pt x="26" y="330"/>
                  </a:cubicBezTo>
                  <a:cubicBezTo>
                    <a:pt x="26" y="330"/>
                    <a:pt x="26" y="330"/>
                    <a:pt x="26" y="331"/>
                  </a:cubicBezTo>
                  <a:cubicBezTo>
                    <a:pt x="26" y="331"/>
                    <a:pt x="26" y="331"/>
                    <a:pt x="26" y="331"/>
                  </a:cubicBezTo>
                  <a:cubicBezTo>
                    <a:pt x="25" y="331"/>
                    <a:pt x="26" y="331"/>
                    <a:pt x="26" y="331"/>
                  </a:cubicBezTo>
                  <a:cubicBezTo>
                    <a:pt x="26" y="331"/>
                    <a:pt x="26" y="332"/>
                    <a:pt x="27" y="332"/>
                  </a:cubicBezTo>
                  <a:cubicBezTo>
                    <a:pt x="27" y="332"/>
                    <a:pt x="27" y="332"/>
                    <a:pt x="27" y="332"/>
                  </a:cubicBezTo>
                  <a:cubicBezTo>
                    <a:pt x="27" y="332"/>
                    <a:pt x="27" y="332"/>
                    <a:pt x="27" y="332"/>
                  </a:cubicBezTo>
                  <a:cubicBezTo>
                    <a:pt x="27" y="332"/>
                    <a:pt x="27" y="333"/>
                    <a:pt x="27" y="333"/>
                  </a:cubicBezTo>
                  <a:cubicBezTo>
                    <a:pt x="27" y="333"/>
                    <a:pt x="27" y="333"/>
                    <a:pt x="27" y="333"/>
                  </a:cubicBezTo>
                  <a:cubicBezTo>
                    <a:pt x="27" y="333"/>
                    <a:pt x="27" y="333"/>
                    <a:pt x="27" y="333"/>
                  </a:cubicBezTo>
                  <a:cubicBezTo>
                    <a:pt x="27" y="333"/>
                    <a:pt x="28" y="333"/>
                    <a:pt x="28" y="333"/>
                  </a:cubicBezTo>
                  <a:cubicBezTo>
                    <a:pt x="28" y="333"/>
                    <a:pt x="28" y="333"/>
                    <a:pt x="28" y="333"/>
                  </a:cubicBezTo>
                  <a:cubicBezTo>
                    <a:pt x="28" y="333"/>
                    <a:pt x="28" y="333"/>
                    <a:pt x="28" y="333"/>
                  </a:cubicBezTo>
                  <a:cubicBezTo>
                    <a:pt x="28" y="333"/>
                    <a:pt x="28" y="332"/>
                    <a:pt x="28" y="332"/>
                  </a:cubicBezTo>
                  <a:cubicBezTo>
                    <a:pt x="28" y="332"/>
                    <a:pt x="28" y="332"/>
                    <a:pt x="28" y="332"/>
                  </a:cubicBezTo>
                  <a:cubicBezTo>
                    <a:pt x="28" y="332"/>
                    <a:pt x="28" y="331"/>
                    <a:pt x="27" y="331"/>
                  </a:cubicBezTo>
                  <a:cubicBezTo>
                    <a:pt x="27" y="331"/>
                    <a:pt x="27" y="331"/>
                    <a:pt x="27" y="331"/>
                  </a:cubicBezTo>
                  <a:cubicBezTo>
                    <a:pt x="27" y="330"/>
                    <a:pt x="27" y="330"/>
                    <a:pt x="27" y="330"/>
                  </a:cubicBezTo>
                  <a:cubicBezTo>
                    <a:pt x="27" y="330"/>
                    <a:pt x="28" y="330"/>
                    <a:pt x="28" y="330"/>
                  </a:cubicBezTo>
                  <a:cubicBezTo>
                    <a:pt x="28" y="330"/>
                    <a:pt x="28" y="330"/>
                    <a:pt x="28" y="331"/>
                  </a:cubicBezTo>
                  <a:cubicBezTo>
                    <a:pt x="28" y="331"/>
                    <a:pt x="28" y="331"/>
                    <a:pt x="28" y="331"/>
                  </a:cubicBezTo>
                  <a:cubicBezTo>
                    <a:pt x="28" y="331"/>
                    <a:pt x="28" y="331"/>
                    <a:pt x="29" y="331"/>
                  </a:cubicBezTo>
                  <a:cubicBezTo>
                    <a:pt x="29" y="331"/>
                    <a:pt x="29" y="331"/>
                    <a:pt x="29" y="331"/>
                  </a:cubicBezTo>
                  <a:cubicBezTo>
                    <a:pt x="29" y="331"/>
                    <a:pt x="29" y="332"/>
                    <a:pt x="29" y="332"/>
                  </a:cubicBezTo>
                  <a:cubicBezTo>
                    <a:pt x="29" y="332"/>
                    <a:pt x="30" y="332"/>
                    <a:pt x="30" y="332"/>
                  </a:cubicBezTo>
                  <a:cubicBezTo>
                    <a:pt x="30" y="332"/>
                    <a:pt x="30" y="333"/>
                    <a:pt x="30" y="333"/>
                  </a:cubicBezTo>
                  <a:cubicBezTo>
                    <a:pt x="30" y="333"/>
                    <a:pt x="30" y="333"/>
                    <a:pt x="30" y="333"/>
                  </a:cubicBezTo>
                  <a:cubicBezTo>
                    <a:pt x="30" y="333"/>
                    <a:pt x="30" y="333"/>
                    <a:pt x="30" y="333"/>
                  </a:cubicBezTo>
                  <a:cubicBezTo>
                    <a:pt x="30" y="333"/>
                    <a:pt x="30" y="333"/>
                    <a:pt x="30" y="333"/>
                  </a:cubicBezTo>
                  <a:cubicBezTo>
                    <a:pt x="31" y="333"/>
                    <a:pt x="31" y="333"/>
                    <a:pt x="31" y="333"/>
                  </a:cubicBezTo>
                  <a:cubicBezTo>
                    <a:pt x="31" y="333"/>
                    <a:pt x="31" y="333"/>
                    <a:pt x="31" y="333"/>
                  </a:cubicBezTo>
                  <a:cubicBezTo>
                    <a:pt x="31" y="333"/>
                    <a:pt x="31" y="333"/>
                    <a:pt x="31" y="332"/>
                  </a:cubicBezTo>
                  <a:cubicBezTo>
                    <a:pt x="31" y="332"/>
                    <a:pt x="31" y="332"/>
                    <a:pt x="31" y="332"/>
                  </a:cubicBezTo>
                  <a:cubicBezTo>
                    <a:pt x="32" y="332"/>
                    <a:pt x="32" y="332"/>
                    <a:pt x="32" y="332"/>
                  </a:cubicBezTo>
                  <a:cubicBezTo>
                    <a:pt x="32" y="332"/>
                    <a:pt x="32" y="333"/>
                    <a:pt x="32" y="333"/>
                  </a:cubicBezTo>
                  <a:cubicBezTo>
                    <a:pt x="32" y="333"/>
                    <a:pt x="31" y="333"/>
                    <a:pt x="31" y="333"/>
                  </a:cubicBezTo>
                  <a:cubicBezTo>
                    <a:pt x="31" y="333"/>
                    <a:pt x="31" y="333"/>
                    <a:pt x="31" y="333"/>
                  </a:cubicBezTo>
                  <a:cubicBezTo>
                    <a:pt x="31" y="333"/>
                    <a:pt x="31" y="333"/>
                    <a:pt x="31" y="333"/>
                  </a:cubicBezTo>
                  <a:cubicBezTo>
                    <a:pt x="32" y="333"/>
                    <a:pt x="32" y="333"/>
                    <a:pt x="32" y="334"/>
                  </a:cubicBezTo>
                  <a:cubicBezTo>
                    <a:pt x="32" y="334"/>
                    <a:pt x="32" y="334"/>
                    <a:pt x="33" y="334"/>
                  </a:cubicBezTo>
                  <a:cubicBezTo>
                    <a:pt x="33" y="334"/>
                    <a:pt x="33" y="334"/>
                    <a:pt x="33" y="334"/>
                  </a:cubicBezTo>
                  <a:cubicBezTo>
                    <a:pt x="33" y="334"/>
                    <a:pt x="33" y="334"/>
                    <a:pt x="33" y="334"/>
                  </a:cubicBezTo>
                  <a:cubicBezTo>
                    <a:pt x="33" y="333"/>
                    <a:pt x="33" y="333"/>
                    <a:pt x="34" y="333"/>
                  </a:cubicBezTo>
                  <a:cubicBezTo>
                    <a:pt x="34" y="333"/>
                    <a:pt x="34" y="333"/>
                    <a:pt x="34" y="332"/>
                  </a:cubicBezTo>
                  <a:cubicBezTo>
                    <a:pt x="34" y="332"/>
                    <a:pt x="34" y="332"/>
                    <a:pt x="34" y="332"/>
                  </a:cubicBezTo>
                  <a:cubicBezTo>
                    <a:pt x="34" y="332"/>
                    <a:pt x="34" y="331"/>
                    <a:pt x="34" y="331"/>
                  </a:cubicBezTo>
                  <a:cubicBezTo>
                    <a:pt x="34" y="331"/>
                    <a:pt x="34" y="331"/>
                    <a:pt x="34" y="331"/>
                  </a:cubicBezTo>
                  <a:cubicBezTo>
                    <a:pt x="33" y="331"/>
                    <a:pt x="33" y="331"/>
                    <a:pt x="33" y="330"/>
                  </a:cubicBezTo>
                  <a:cubicBezTo>
                    <a:pt x="33" y="330"/>
                    <a:pt x="33" y="331"/>
                    <a:pt x="33" y="331"/>
                  </a:cubicBezTo>
                  <a:cubicBezTo>
                    <a:pt x="33" y="331"/>
                    <a:pt x="33" y="331"/>
                    <a:pt x="33" y="331"/>
                  </a:cubicBezTo>
                  <a:cubicBezTo>
                    <a:pt x="32" y="331"/>
                    <a:pt x="32" y="331"/>
                    <a:pt x="32" y="331"/>
                  </a:cubicBezTo>
                  <a:cubicBezTo>
                    <a:pt x="32" y="331"/>
                    <a:pt x="32" y="331"/>
                    <a:pt x="32" y="331"/>
                  </a:cubicBezTo>
                  <a:cubicBezTo>
                    <a:pt x="32" y="331"/>
                    <a:pt x="32" y="330"/>
                    <a:pt x="32" y="330"/>
                  </a:cubicBezTo>
                  <a:cubicBezTo>
                    <a:pt x="32" y="330"/>
                    <a:pt x="32" y="330"/>
                    <a:pt x="32" y="330"/>
                  </a:cubicBezTo>
                  <a:cubicBezTo>
                    <a:pt x="32" y="329"/>
                    <a:pt x="32" y="329"/>
                    <a:pt x="32" y="329"/>
                  </a:cubicBezTo>
                  <a:cubicBezTo>
                    <a:pt x="32" y="329"/>
                    <a:pt x="32" y="329"/>
                    <a:pt x="32" y="329"/>
                  </a:cubicBezTo>
                  <a:close/>
                  <a:moveTo>
                    <a:pt x="25" y="331"/>
                  </a:moveTo>
                  <a:cubicBezTo>
                    <a:pt x="25" y="331"/>
                    <a:pt x="24" y="331"/>
                    <a:pt x="24" y="331"/>
                  </a:cubicBezTo>
                  <a:cubicBezTo>
                    <a:pt x="24" y="331"/>
                    <a:pt x="24" y="331"/>
                    <a:pt x="24" y="331"/>
                  </a:cubicBezTo>
                  <a:cubicBezTo>
                    <a:pt x="24" y="331"/>
                    <a:pt x="24" y="331"/>
                    <a:pt x="24" y="331"/>
                  </a:cubicBezTo>
                  <a:cubicBezTo>
                    <a:pt x="24" y="331"/>
                    <a:pt x="24" y="331"/>
                    <a:pt x="24" y="331"/>
                  </a:cubicBezTo>
                  <a:cubicBezTo>
                    <a:pt x="23" y="332"/>
                    <a:pt x="23" y="332"/>
                    <a:pt x="23" y="332"/>
                  </a:cubicBezTo>
                  <a:cubicBezTo>
                    <a:pt x="23" y="332"/>
                    <a:pt x="23" y="332"/>
                    <a:pt x="23" y="332"/>
                  </a:cubicBezTo>
                  <a:cubicBezTo>
                    <a:pt x="23" y="332"/>
                    <a:pt x="23" y="332"/>
                    <a:pt x="23" y="332"/>
                  </a:cubicBezTo>
                  <a:cubicBezTo>
                    <a:pt x="23" y="332"/>
                    <a:pt x="24" y="332"/>
                    <a:pt x="24" y="332"/>
                  </a:cubicBezTo>
                  <a:cubicBezTo>
                    <a:pt x="24" y="332"/>
                    <a:pt x="24" y="332"/>
                    <a:pt x="24" y="332"/>
                  </a:cubicBezTo>
                  <a:cubicBezTo>
                    <a:pt x="24" y="332"/>
                    <a:pt x="24" y="332"/>
                    <a:pt x="24" y="332"/>
                  </a:cubicBezTo>
                  <a:cubicBezTo>
                    <a:pt x="25" y="332"/>
                    <a:pt x="25" y="332"/>
                    <a:pt x="25" y="331"/>
                  </a:cubicBezTo>
                  <a:cubicBezTo>
                    <a:pt x="25" y="331"/>
                    <a:pt x="25" y="331"/>
                    <a:pt x="25" y="331"/>
                  </a:cubicBezTo>
                  <a:cubicBezTo>
                    <a:pt x="25" y="331"/>
                    <a:pt x="25" y="331"/>
                    <a:pt x="25" y="331"/>
                  </a:cubicBezTo>
                  <a:close/>
                  <a:moveTo>
                    <a:pt x="24" y="334"/>
                  </a:moveTo>
                  <a:cubicBezTo>
                    <a:pt x="24" y="334"/>
                    <a:pt x="24" y="334"/>
                    <a:pt x="24" y="334"/>
                  </a:cubicBezTo>
                  <a:cubicBezTo>
                    <a:pt x="24" y="334"/>
                    <a:pt x="24" y="334"/>
                    <a:pt x="24" y="334"/>
                  </a:cubicBezTo>
                  <a:cubicBezTo>
                    <a:pt x="24" y="334"/>
                    <a:pt x="24" y="334"/>
                    <a:pt x="24" y="334"/>
                  </a:cubicBezTo>
                  <a:cubicBezTo>
                    <a:pt x="24" y="334"/>
                    <a:pt x="24" y="334"/>
                    <a:pt x="24" y="333"/>
                  </a:cubicBezTo>
                  <a:cubicBezTo>
                    <a:pt x="25" y="333"/>
                    <a:pt x="25" y="333"/>
                    <a:pt x="25" y="333"/>
                  </a:cubicBezTo>
                  <a:cubicBezTo>
                    <a:pt x="25" y="333"/>
                    <a:pt x="25" y="333"/>
                    <a:pt x="24" y="333"/>
                  </a:cubicBezTo>
                  <a:cubicBezTo>
                    <a:pt x="24" y="333"/>
                    <a:pt x="24" y="333"/>
                    <a:pt x="24" y="333"/>
                  </a:cubicBezTo>
                  <a:cubicBezTo>
                    <a:pt x="24" y="333"/>
                    <a:pt x="24" y="333"/>
                    <a:pt x="23" y="334"/>
                  </a:cubicBezTo>
                  <a:cubicBezTo>
                    <a:pt x="23" y="334"/>
                    <a:pt x="23" y="334"/>
                    <a:pt x="23" y="334"/>
                  </a:cubicBezTo>
                  <a:cubicBezTo>
                    <a:pt x="23" y="334"/>
                    <a:pt x="23" y="334"/>
                    <a:pt x="23" y="334"/>
                  </a:cubicBezTo>
                  <a:cubicBezTo>
                    <a:pt x="23" y="334"/>
                    <a:pt x="23" y="334"/>
                    <a:pt x="23" y="334"/>
                  </a:cubicBezTo>
                  <a:cubicBezTo>
                    <a:pt x="23" y="334"/>
                    <a:pt x="23" y="334"/>
                    <a:pt x="23" y="334"/>
                  </a:cubicBezTo>
                  <a:cubicBezTo>
                    <a:pt x="23" y="334"/>
                    <a:pt x="23" y="334"/>
                    <a:pt x="23" y="334"/>
                  </a:cubicBezTo>
                  <a:cubicBezTo>
                    <a:pt x="23" y="334"/>
                    <a:pt x="23" y="334"/>
                    <a:pt x="24" y="334"/>
                  </a:cubicBezTo>
                  <a:close/>
                  <a:moveTo>
                    <a:pt x="37" y="342"/>
                  </a:moveTo>
                  <a:cubicBezTo>
                    <a:pt x="37" y="342"/>
                    <a:pt x="37" y="342"/>
                    <a:pt x="37" y="342"/>
                  </a:cubicBezTo>
                  <a:cubicBezTo>
                    <a:pt x="37" y="342"/>
                    <a:pt x="37" y="342"/>
                    <a:pt x="37" y="342"/>
                  </a:cubicBezTo>
                  <a:cubicBezTo>
                    <a:pt x="36" y="342"/>
                    <a:pt x="36" y="343"/>
                    <a:pt x="37" y="343"/>
                  </a:cubicBezTo>
                  <a:cubicBezTo>
                    <a:pt x="37" y="343"/>
                    <a:pt x="37" y="343"/>
                    <a:pt x="37" y="343"/>
                  </a:cubicBezTo>
                  <a:cubicBezTo>
                    <a:pt x="37" y="343"/>
                    <a:pt x="37" y="343"/>
                    <a:pt x="37" y="343"/>
                  </a:cubicBezTo>
                  <a:cubicBezTo>
                    <a:pt x="37" y="343"/>
                    <a:pt x="37" y="343"/>
                    <a:pt x="37" y="343"/>
                  </a:cubicBezTo>
                  <a:cubicBezTo>
                    <a:pt x="37" y="343"/>
                    <a:pt x="37" y="343"/>
                    <a:pt x="37" y="343"/>
                  </a:cubicBezTo>
                  <a:cubicBezTo>
                    <a:pt x="37" y="343"/>
                    <a:pt x="37" y="343"/>
                    <a:pt x="37" y="343"/>
                  </a:cubicBezTo>
                  <a:cubicBezTo>
                    <a:pt x="37" y="343"/>
                    <a:pt x="37" y="343"/>
                    <a:pt x="38" y="343"/>
                  </a:cubicBezTo>
                  <a:cubicBezTo>
                    <a:pt x="38" y="343"/>
                    <a:pt x="38" y="343"/>
                    <a:pt x="38" y="343"/>
                  </a:cubicBezTo>
                  <a:cubicBezTo>
                    <a:pt x="38" y="343"/>
                    <a:pt x="38" y="343"/>
                    <a:pt x="38" y="343"/>
                  </a:cubicBezTo>
                  <a:cubicBezTo>
                    <a:pt x="38" y="343"/>
                    <a:pt x="38" y="343"/>
                    <a:pt x="38" y="343"/>
                  </a:cubicBezTo>
                  <a:cubicBezTo>
                    <a:pt x="38" y="343"/>
                    <a:pt x="38" y="343"/>
                    <a:pt x="38" y="343"/>
                  </a:cubicBezTo>
                  <a:cubicBezTo>
                    <a:pt x="38" y="343"/>
                    <a:pt x="38" y="342"/>
                    <a:pt x="38" y="342"/>
                  </a:cubicBezTo>
                  <a:cubicBezTo>
                    <a:pt x="38" y="342"/>
                    <a:pt x="38" y="342"/>
                    <a:pt x="38" y="342"/>
                  </a:cubicBezTo>
                  <a:cubicBezTo>
                    <a:pt x="38" y="342"/>
                    <a:pt x="38" y="342"/>
                    <a:pt x="38" y="342"/>
                  </a:cubicBezTo>
                  <a:cubicBezTo>
                    <a:pt x="37" y="342"/>
                    <a:pt x="37" y="342"/>
                    <a:pt x="37" y="342"/>
                  </a:cubicBezTo>
                  <a:cubicBezTo>
                    <a:pt x="37" y="342"/>
                    <a:pt x="37" y="342"/>
                    <a:pt x="37" y="342"/>
                  </a:cubicBezTo>
                  <a:close/>
                  <a:moveTo>
                    <a:pt x="38" y="341"/>
                  </a:moveTo>
                  <a:cubicBezTo>
                    <a:pt x="38" y="340"/>
                    <a:pt x="38" y="340"/>
                    <a:pt x="38" y="340"/>
                  </a:cubicBezTo>
                  <a:cubicBezTo>
                    <a:pt x="38" y="340"/>
                    <a:pt x="37" y="340"/>
                    <a:pt x="37" y="340"/>
                  </a:cubicBezTo>
                  <a:cubicBezTo>
                    <a:pt x="37" y="340"/>
                    <a:pt x="37" y="340"/>
                    <a:pt x="37" y="341"/>
                  </a:cubicBezTo>
                  <a:cubicBezTo>
                    <a:pt x="37" y="341"/>
                    <a:pt x="37" y="341"/>
                    <a:pt x="37" y="341"/>
                  </a:cubicBezTo>
                  <a:cubicBezTo>
                    <a:pt x="37" y="341"/>
                    <a:pt x="36" y="341"/>
                    <a:pt x="36" y="341"/>
                  </a:cubicBezTo>
                  <a:cubicBezTo>
                    <a:pt x="36" y="341"/>
                    <a:pt x="36" y="341"/>
                    <a:pt x="36" y="341"/>
                  </a:cubicBezTo>
                  <a:cubicBezTo>
                    <a:pt x="36" y="341"/>
                    <a:pt x="36" y="341"/>
                    <a:pt x="36" y="341"/>
                  </a:cubicBezTo>
                  <a:cubicBezTo>
                    <a:pt x="36" y="341"/>
                    <a:pt x="36" y="341"/>
                    <a:pt x="36" y="341"/>
                  </a:cubicBezTo>
                  <a:cubicBezTo>
                    <a:pt x="36" y="341"/>
                    <a:pt x="36" y="341"/>
                    <a:pt x="36" y="341"/>
                  </a:cubicBezTo>
                  <a:cubicBezTo>
                    <a:pt x="36" y="341"/>
                    <a:pt x="35" y="341"/>
                    <a:pt x="35" y="341"/>
                  </a:cubicBezTo>
                  <a:cubicBezTo>
                    <a:pt x="35" y="341"/>
                    <a:pt x="35" y="341"/>
                    <a:pt x="35" y="341"/>
                  </a:cubicBezTo>
                  <a:cubicBezTo>
                    <a:pt x="35" y="341"/>
                    <a:pt x="35" y="341"/>
                    <a:pt x="34" y="341"/>
                  </a:cubicBezTo>
                  <a:cubicBezTo>
                    <a:pt x="34" y="341"/>
                    <a:pt x="34" y="341"/>
                    <a:pt x="34" y="341"/>
                  </a:cubicBezTo>
                  <a:cubicBezTo>
                    <a:pt x="34" y="341"/>
                    <a:pt x="34" y="341"/>
                    <a:pt x="34" y="341"/>
                  </a:cubicBezTo>
                  <a:cubicBezTo>
                    <a:pt x="34" y="341"/>
                    <a:pt x="34" y="341"/>
                    <a:pt x="34" y="342"/>
                  </a:cubicBezTo>
                  <a:cubicBezTo>
                    <a:pt x="34" y="342"/>
                    <a:pt x="34" y="342"/>
                    <a:pt x="34" y="342"/>
                  </a:cubicBezTo>
                  <a:cubicBezTo>
                    <a:pt x="34" y="342"/>
                    <a:pt x="34" y="342"/>
                    <a:pt x="34" y="342"/>
                  </a:cubicBezTo>
                  <a:cubicBezTo>
                    <a:pt x="34" y="342"/>
                    <a:pt x="34" y="342"/>
                    <a:pt x="34" y="342"/>
                  </a:cubicBezTo>
                  <a:cubicBezTo>
                    <a:pt x="34" y="342"/>
                    <a:pt x="34" y="342"/>
                    <a:pt x="34" y="342"/>
                  </a:cubicBezTo>
                  <a:cubicBezTo>
                    <a:pt x="35" y="342"/>
                    <a:pt x="35" y="342"/>
                    <a:pt x="35" y="342"/>
                  </a:cubicBezTo>
                  <a:cubicBezTo>
                    <a:pt x="35" y="342"/>
                    <a:pt x="35" y="342"/>
                    <a:pt x="36" y="342"/>
                  </a:cubicBezTo>
                  <a:cubicBezTo>
                    <a:pt x="36" y="342"/>
                    <a:pt x="36" y="343"/>
                    <a:pt x="36" y="343"/>
                  </a:cubicBezTo>
                  <a:cubicBezTo>
                    <a:pt x="36" y="343"/>
                    <a:pt x="36" y="343"/>
                    <a:pt x="36" y="343"/>
                  </a:cubicBezTo>
                  <a:cubicBezTo>
                    <a:pt x="36" y="343"/>
                    <a:pt x="36" y="343"/>
                    <a:pt x="36" y="342"/>
                  </a:cubicBezTo>
                  <a:cubicBezTo>
                    <a:pt x="36" y="342"/>
                    <a:pt x="36" y="342"/>
                    <a:pt x="36" y="342"/>
                  </a:cubicBezTo>
                  <a:cubicBezTo>
                    <a:pt x="36" y="342"/>
                    <a:pt x="36" y="342"/>
                    <a:pt x="36" y="342"/>
                  </a:cubicBezTo>
                  <a:cubicBezTo>
                    <a:pt x="36" y="342"/>
                    <a:pt x="36" y="342"/>
                    <a:pt x="36" y="342"/>
                  </a:cubicBezTo>
                  <a:cubicBezTo>
                    <a:pt x="36" y="342"/>
                    <a:pt x="36" y="342"/>
                    <a:pt x="37" y="342"/>
                  </a:cubicBezTo>
                  <a:cubicBezTo>
                    <a:pt x="37" y="342"/>
                    <a:pt x="37" y="342"/>
                    <a:pt x="37" y="342"/>
                  </a:cubicBezTo>
                  <a:cubicBezTo>
                    <a:pt x="37" y="342"/>
                    <a:pt x="37" y="341"/>
                    <a:pt x="37" y="341"/>
                  </a:cubicBezTo>
                  <a:cubicBezTo>
                    <a:pt x="37" y="341"/>
                    <a:pt x="37" y="341"/>
                    <a:pt x="37" y="341"/>
                  </a:cubicBezTo>
                  <a:cubicBezTo>
                    <a:pt x="37" y="341"/>
                    <a:pt x="37" y="341"/>
                    <a:pt x="38" y="341"/>
                  </a:cubicBezTo>
                  <a:cubicBezTo>
                    <a:pt x="38" y="342"/>
                    <a:pt x="38" y="342"/>
                    <a:pt x="38" y="342"/>
                  </a:cubicBezTo>
                  <a:cubicBezTo>
                    <a:pt x="38" y="342"/>
                    <a:pt x="38" y="342"/>
                    <a:pt x="38" y="342"/>
                  </a:cubicBezTo>
                  <a:cubicBezTo>
                    <a:pt x="38" y="342"/>
                    <a:pt x="38" y="342"/>
                    <a:pt x="38" y="342"/>
                  </a:cubicBezTo>
                  <a:cubicBezTo>
                    <a:pt x="38" y="341"/>
                    <a:pt x="38" y="341"/>
                    <a:pt x="38" y="341"/>
                  </a:cubicBezTo>
                  <a:cubicBezTo>
                    <a:pt x="38" y="341"/>
                    <a:pt x="39" y="341"/>
                    <a:pt x="38" y="341"/>
                  </a:cubicBezTo>
                  <a:cubicBezTo>
                    <a:pt x="38" y="341"/>
                    <a:pt x="38" y="341"/>
                    <a:pt x="38" y="341"/>
                  </a:cubicBezTo>
                  <a:cubicBezTo>
                    <a:pt x="38" y="341"/>
                    <a:pt x="38" y="341"/>
                    <a:pt x="38" y="341"/>
                  </a:cubicBezTo>
                  <a:close/>
                  <a:moveTo>
                    <a:pt x="30" y="340"/>
                  </a:moveTo>
                  <a:cubicBezTo>
                    <a:pt x="30" y="340"/>
                    <a:pt x="31" y="340"/>
                    <a:pt x="31" y="341"/>
                  </a:cubicBezTo>
                  <a:cubicBezTo>
                    <a:pt x="31" y="341"/>
                    <a:pt x="31" y="341"/>
                    <a:pt x="31" y="341"/>
                  </a:cubicBezTo>
                  <a:cubicBezTo>
                    <a:pt x="31" y="340"/>
                    <a:pt x="31" y="340"/>
                    <a:pt x="31" y="340"/>
                  </a:cubicBezTo>
                  <a:cubicBezTo>
                    <a:pt x="31" y="340"/>
                    <a:pt x="31" y="340"/>
                    <a:pt x="32" y="340"/>
                  </a:cubicBezTo>
                  <a:cubicBezTo>
                    <a:pt x="32" y="340"/>
                    <a:pt x="32" y="340"/>
                    <a:pt x="32" y="340"/>
                  </a:cubicBezTo>
                  <a:cubicBezTo>
                    <a:pt x="32" y="340"/>
                    <a:pt x="32" y="340"/>
                    <a:pt x="32" y="340"/>
                  </a:cubicBezTo>
                  <a:cubicBezTo>
                    <a:pt x="32" y="340"/>
                    <a:pt x="32" y="340"/>
                    <a:pt x="32" y="340"/>
                  </a:cubicBezTo>
                  <a:cubicBezTo>
                    <a:pt x="32" y="340"/>
                    <a:pt x="33" y="340"/>
                    <a:pt x="33" y="340"/>
                  </a:cubicBezTo>
                  <a:cubicBezTo>
                    <a:pt x="33" y="340"/>
                    <a:pt x="33" y="340"/>
                    <a:pt x="33" y="340"/>
                  </a:cubicBezTo>
                  <a:cubicBezTo>
                    <a:pt x="33" y="340"/>
                    <a:pt x="33" y="340"/>
                    <a:pt x="33" y="340"/>
                  </a:cubicBezTo>
                  <a:cubicBezTo>
                    <a:pt x="33" y="340"/>
                    <a:pt x="32" y="340"/>
                    <a:pt x="32" y="339"/>
                  </a:cubicBezTo>
                  <a:cubicBezTo>
                    <a:pt x="32" y="339"/>
                    <a:pt x="32" y="339"/>
                    <a:pt x="32" y="339"/>
                  </a:cubicBezTo>
                  <a:cubicBezTo>
                    <a:pt x="32" y="339"/>
                    <a:pt x="31" y="339"/>
                    <a:pt x="31" y="339"/>
                  </a:cubicBezTo>
                  <a:cubicBezTo>
                    <a:pt x="31" y="339"/>
                    <a:pt x="31" y="339"/>
                    <a:pt x="31" y="339"/>
                  </a:cubicBezTo>
                  <a:cubicBezTo>
                    <a:pt x="31" y="339"/>
                    <a:pt x="31" y="339"/>
                    <a:pt x="31" y="339"/>
                  </a:cubicBezTo>
                  <a:cubicBezTo>
                    <a:pt x="31" y="340"/>
                    <a:pt x="31" y="340"/>
                    <a:pt x="30" y="340"/>
                  </a:cubicBezTo>
                  <a:cubicBezTo>
                    <a:pt x="30" y="340"/>
                    <a:pt x="30" y="340"/>
                    <a:pt x="30" y="340"/>
                  </a:cubicBezTo>
                  <a:cubicBezTo>
                    <a:pt x="30" y="340"/>
                    <a:pt x="30" y="340"/>
                    <a:pt x="30" y="340"/>
                  </a:cubicBezTo>
                  <a:close/>
                  <a:moveTo>
                    <a:pt x="33" y="341"/>
                  </a:moveTo>
                  <a:cubicBezTo>
                    <a:pt x="33" y="341"/>
                    <a:pt x="33" y="341"/>
                    <a:pt x="33" y="341"/>
                  </a:cubicBezTo>
                  <a:cubicBezTo>
                    <a:pt x="33" y="341"/>
                    <a:pt x="34" y="341"/>
                    <a:pt x="34" y="340"/>
                  </a:cubicBezTo>
                  <a:cubicBezTo>
                    <a:pt x="34" y="340"/>
                    <a:pt x="34" y="340"/>
                    <a:pt x="34" y="340"/>
                  </a:cubicBezTo>
                  <a:cubicBezTo>
                    <a:pt x="33" y="340"/>
                    <a:pt x="33" y="340"/>
                    <a:pt x="33" y="340"/>
                  </a:cubicBezTo>
                  <a:cubicBezTo>
                    <a:pt x="33" y="340"/>
                    <a:pt x="33" y="340"/>
                    <a:pt x="33" y="340"/>
                  </a:cubicBezTo>
                  <a:cubicBezTo>
                    <a:pt x="33" y="341"/>
                    <a:pt x="33" y="341"/>
                    <a:pt x="32" y="341"/>
                  </a:cubicBezTo>
                  <a:cubicBezTo>
                    <a:pt x="32" y="341"/>
                    <a:pt x="32" y="341"/>
                    <a:pt x="32" y="341"/>
                  </a:cubicBezTo>
                  <a:cubicBezTo>
                    <a:pt x="32" y="341"/>
                    <a:pt x="32" y="342"/>
                    <a:pt x="32" y="342"/>
                  </a:cubicBezTo>
                  <a:cubicBezTo>
                    <a:pt x="32" y="342"/>
                    <a:pt x="32" y="342"/>
                    <a:pt x="33" y="341"/>
                  </a:cubicBezTo>
                  <a:cubicBezTo>
                    <a:pt x="33" y="341"/>
                    <a:pt x="33" y="341"/>
                    <a:pt x="33" y="341"/>
                  </a:cubicBezTo>
                  <a:close/>
                  <a:moveTo>
                    <a:pt x="17" y="324"/>
                  </a:moveTo>
                  <a:cubicBezTo>
                    <a:pt x="17" y="324"/>
                    <a:pt x="17" y="324"/>
                    <a:pt x="17" y="324"/>
                  </a:cubicBezTo>
                  <a:cubicBezTo>
                    <a:pt x="17" y="323"/>
                    <a:pt x="17" y="323"/>
                    <a:pt x="17" y="323"/>
                  </a:cubicBezTo>
                  <a:cubicBezTo>
                    <a:pt x="17" y="323"/>
                    <a:pt x="17" y="323"/>
                    <a:pt x="17" y="323"/>
                  </a:cubicBezTo>
                  <a:cubicBezTo>
                    <a:pt x="16" y="323"/>
                    <a:pt x="16" y="323"/>
                    <a:pt x="17" y="323"/>
                  </a:cubicBezTo>
                  <a:cubicBezTo>
                    <a:pt x="17" y="322"/>
                    <a:pt x="17" y="322"/>
                    <a:pt x="16" y="322"/>
                  </a:cubicBezTo>
                  <a:cubicBezTo>
                    <a:pt x="16" y="322"/>
                    <a:pt x="16" y="322"/>
                    <a:pt x="16" y="322"/>
                  </a:cubicBezTo>
                  <a:cubicBezTo>
                    <a:pt x="16" y="322"/>
                    <a:pt x="16" y="322"/>
                    <a:pt x="16" y="322"/>
                  </a:cubicBezTo>
                  <a:cubicBezTo>
                    <a:pt x="15" y="322"/>
                    <a:pt x="15" y="322"/>
                    <a:pt x="15" y="322"/>
                  </a:cubicBezTo>
                  <a:cubicBezTo>
                    <a:pt x="15" y="323"/>
                    <a:pt x="15" y="323"/>
                    <a:pt x="16" y="324"/>
                  </a:cubicBezTo>
                  <a:cubicBezTo>
                    <a:pt x="15" y="324"/>
                    <a:pt x="15" y="323"/>
                    <a:pt x="14" y="323"/>
                  </a:cubicBezTo>
                  <a:cubicBezTo>
                    <a:pt x="14" y="323"/>
                    <a:pt x="14" y="323"/>
                    <a:pt x="14" y="323"/>
                  </a:cubicBezTo>
                  <a:cubicBezTo>
                    <a:pt x="14" y="323"/>
                    <a:pt x="14" y="323"/>
                    <a:pt x="14" y="324"/>
                  </a:cubicBezTo>
                  <a:cubicBezTo>
                    <a:pt x="14" y="324"/>
                    <a:pt x="14" y="324"/>
                    <a:pt x="14" y="324"/>
                  </a:cubicBezTo>
                  <a:cubicBezTo>
                    <a:pt x="14" y="324"/>
                    <a:pt x="14" y="324"/>
                    <a:pt x="14" y="325"/>
                  </a:cubicBezTo>
                  <a:cubicBezTo>
                    <a:pt x="14" y="325"/>
                    <a:pt x="14" y="325"/>
                    <a:pt x="14" y="325"/>
                  </a:cubicBezTo>
                  <a:cubicBezTo>
                    <a:pt x="15" y="325"/>
                    <a:pt x="15" y="325"/>
                    <a:pt x="15" y="325"/>
                  </a:cubicBezTo>
                  <a:cubicBezTo>
                    <a:pt x="15" y="324"/>
                    <a:pt x="15" y="324"/>
                    <a:pt x="15" y="324"/>
                  </a:cubicBezTo>
                  <a:cubicBezTo>
                    <a:pt x="15" y="324"/>
                    <a:pt x="16" y="324"/>
                    <a:pt x="16" y="324"/>
                  </a:cubicBezTo>
                  <a:cubicBezTo>
                    <a:pt x="16" y="325"/>
                    <a:pt x="16" y="325"/>
                    <a:pt x="16" y="325"/>
                  </a:cubicBezTo>
                  <a:cubicBezTo>
                    <a:pt x="17" y="325"/>
                    <a:pt x="17" y="325"/>
                    <a:pt x="17" y="325"/>
                  </a:cubicBezTo>
                  <a:cubicBezTo>
                    <a:pt x="17" y="325"/>
                    <a:pt x="17" y="325"/>
                    <a:pt x="17" y="325"/>
                  </a:cubicBezTo>
                  <a:cubicBezTo>
                    <a:pt x="17" y="325"/>
                    <a:pt x="17" y="324"/>
                    <a:pt x="17" y="324"/>
                  </a:cubicBezTo>
                  <a:cubicBezTo>
                    <a:pt x="17" y="324"/>
                    <a:pt x="17" y="324"/>
                    <a:pt x="17" y="324"/>
                  </a:cubicBezTo>
                  <a:cubicBezTo>
                    <a:pt x="17" y="324"/>
                    <a:pt x="17" y="324"/>
                    <a:pt x="18" y="324"/>
                  </a:cubicBezTo>
                  <a:cubicBezTo>
                    <a:pt x="18" y="324"/>
                    <a:pt x="18" y="325"/>
                    <a:pt x="18" y="325"/>
                  </a:cubicBezTo>
                  <a:cubicBezTo>
                    <a:pt x="18" y="325"/>
                    <a:pt x="19" y="325"/>
                    <a:pt x="19" y="325"/>
                  </a:cubicBezTo>
                  <a:cubicBezTo>
                    <a:pt x="19" y="325"/>
                    <a:pt x="19" y="325"/>
                    <a:pt x="19" y="324"/>
                  </a:cubicBezTo>
                  <a:cubicBezTo>
                    <a:pt x="19" y="324"/>
                    <a:pt x="19" y="324"/>
                    <a:pt x="19" y="324"/>
                  </a:cubicBezTo>
                  <a:cubicBezTo>
                    <a:pt x="19" y="325"/>
                    <a:pt x="19" y="325"/>
                    <a:pt x="19" y="325"/>
                  </a:cubicBezTo>
                  <a:cubicBezTo>
                    <a:pt x="19" y="325"/>
                    <a:pt x="19" y="326"/>
                    <a:pt x="19" y="326"/>
                  </a:cubicBezTo>
                  <a:cubicBezTo>
                    <a:pt x="19" y="326"/>
                    <a:pt x="19" y="326"/>
                    <a:pt x="19" y="326"/>
                  </a:cubicBezTo>
                  <a:cubicBezTo>
                    <a:pt x="19" y="326"/>
                    <a:pt x="20" y="326"/>
                    <a:pt x="20" y="326"/>
                  </a:cubicBezTo>
                  <a:cubicBezTo>
                    <a:pt x="20" y="326"/>
                    <a:pt x="20" y="326"/>
                    <a:pt x="20" y="326"/>
                  </a:cubicBezTo>
                  <a:cubicBezTo>
                    <a:pt x="20" y="326"/>
                    <a:pt x="20" y="326"/>
                    <a:pt x="20" y="326"/>
                  </a:cubicBezTo>
                  <a:cubicBezTo>
                    <a:pt x="20" y="326"/>
                    <a:pt x="20" y="326"/>
                    <a:pt x="19" y="326"/>
                  </a:cubicBezTo>
                  <a:cubicBezTo>
                    <a:pt x="19" y="326"/>
                    <a:pt x="19" y="326"/>
                    <a:pt x="19" y="326"/>
                  </a:cubicBezTo>
                  <a:cubicBezTo>
                    <a:pt x="19" y="326"/>
                    <a:pt x="19" y="326"/>
                    <a:pt x="19" y="327"/>
                  </a:cubicBezTo>
                  <a:cubicBezTo>
                    <a:pt x="19" y="327"/>
                    <a:pt x="19" y="327"/>
                    <a:pt x="19" y="327"/>
                  </a:cubicBezTo>
                  <a:cubicBezTo>
                    <a:pt x="19" y="327"/>
                    <a:pt x="19" y="327"/>
                    <a:pt x="19" y="327"/>
                  </a:cubicBezTo>
                  <a:cubicBezTo>
                    <a:pt x="20" y="327"/>
                    <a:pt x="20" y="327"/>
                    <a:pt x="20" y="327"/>
                  </a:cubicBezTo>
                  <a:cubicBezTo>
                    <a:pt x="19" y="327"/>
                    <a:pt x="19" y="327"/>
                    <a:pt x="19" y="328"/>
                  </a:cubicBezTo>
                  <a:cubicBezTo>
                    <a:pt x="19" y="328"/>
                    <a:pt x="19" y="328"/>
                    <a:pt x="20" y="328"/>
                  </a:cubicBezTo>
                  <a:cubicBezTo>
                    <a:pt x="20" y="328"/>
                    <a:pt x="20" y="328"/>
                    <a:pt x="20" y="328"/>
                  </a:cubicBezTo>
                  <a:cubicBezTo>
                    <a:pt x="20" y="328"/>
                    <a:pt x="20" y="328"/>
                    <a:pt x="20" y="328"/>
                  </a:cubicBezTo>
                  <a:cubicBezTo>
                    <a:pt x="20" y="328"/>
                    <a:pt x="20" y="328"/>
                    <a:pt x="20" y="329"/>
                  </a:cubicBezTo>
                  <a:cubicBezTo>
                    <a:pt x="20" y="329"/>
                    <a:pt x="20" y="329"/>
                    <a:pt x="21" y="329"/>
                  </a:cubicBezTo>
                  <a:cubicBezTo>
                    <a:pt x="21" y="328"/>
                    <a:pt x="20" y="328"/>
                    <a:pt x="20" y="328"/>
                  </a:cubicBezTo>
                  <a:cubicBezTo>
                    <a:pt x="20" y="328"/>
                    <a:pt x="20" y="327"/>
                    <a:pt x="20" y="327"/>
                  </a:cubicBezTo>
                  <a:cubicBezTo>
                    <a:pt x="20" y="327"/>
                    <a:pt x="20" y="327"/>
                    <a:pt x="21" y="327"/>
                  </a:cubicBezTo>
                  <a:cubicBezTo>
                    <a:pt x="21" y="327"/>
                    <a:pt x="21" y="327"/>
                    <a:pt x="21" y="327"/>
                  </a:cubicBezTo>
                  <a:cubicBezTo>
                    <a:pt x="21" y="327"/>
                    <a:pt x="21" y="327"/>
                    <a:pt x="21" y="327"/>
                  </a:cubicBezTo>
                  <a:cubicBezTo>
                    <a:pt x="21" y="328"/>
                    <a:pt x="21" y="328"/>
                    <a:pt x="21" y="328"/>
                  </a:cubicBezTo>
                  <a:cubicBezTo>
                    <a:pt x="21" y="328"/>
                    <a:pt x="21" y="329"/>
                    <a:pt x="21" y="329"/>
                  </a:cubicBezTo>
                  <a:cubicBezTo>
                    <a:pt x="21" y="329"/>
                    <a:pt x="21" y="329"/>
                    <a:pt x="21" y="329"/>
                  </a:cubicBezTo>
                  <a:cubicBezTo>
                    <a:pt x="21" y="329"/>
                    <a:pt x="21" y="329"/>
                    <a:pt x="20" y="329"/>
                  </a:cubicBezTo>
                  <a:cubicBezTo>
                    <a:pt x="20" y="329"/>
                    <a:pt x="20" y="329"/>
                    <a:pt x="20" y="329"/>
                  </a:cubicBezTo>
                  <a:cubicBezTo>
                    <a:pt x="20" y="329"/>
                    <a:pt x="20" y="329"/>
                    <a:pt x="20" y="329"/>
                  </a:cubicBezTo>
                  <a:cubicBezTo>
                    <a:pt x="21" y="329"/>
                    <a:pt x="21" y="330"/>
                    <a:pt x="21" y="330"/>
                  </a:cubicBezTo>
                  <a:cubicBezTo>
                    <a:pt x="21" y="330"/>
                    <a:pt x="21" y="330"/>
                    <a:pt x="21" y="330"/>
                  </a:cubicBezTo>
                  <a:cubicBezTo>
                    <a:pt x="21" y="330"/>
                    <a:pt x="21" y="330"/>
                    <a:pt x="21" y="330"/>
                  </a:cubicBezTo>
                  <a:cubicBezTo>
                    <a:pt x="21" y="330"/>
                    <a:pt x="21" y="330"/>
                    <a:pt x="21" y="330"/>
                  </a:cubicBezTo>
                  <a:cubicBezTo>
                    <a:pt x="21" y="330"/>
                    <a:pt x="20" y="330"/>
                    <a:pt x="20" y="330"/>
                  </a:cubicBezTo>
                  <a:cubicBezTo>
                    <a:pt x="21" y="331"/>
                    <a:pt x="22" y="331"/>
                    <a:pt x="22" y="330"/>
                  </a:cubicBezTo>
                  <a:cubicBezTo>
                    <a:pt x="22" y="330"/>
                    <a:pt x="22" y="330"/>
                    <a:pt x="22" y="330"/>
                  </a:cubicBezTo>
                  <a:cubicBezTo>
                    <a:pt x="23" y="330"/>
                    <a:pt x="23" y="330"/>
                    <a:pt x="23" y="330"/>
                  </a:cubicBezTo>
                  <a:cubicBezTo>
                    <a:pt x="23" y="330"/>
                    <a:pt x="23" y="330"/>
                    <a:pt x="23" y="330"/>
                  </a:cubicBezTo>
                  <a:cubicBezTo>
                    <a:pt x="23" y="329"/>
                    <a:pt x="23" y="330"/>
                    <a:pt x="24" y="330"/>
                  </a:cubicBezTo>
                  <a:cubicBezTo>
                    <a:pt x="24" y="330"/>
                    <a:pt x="24" y="330"/>
                    <a:pt x="24" y="329"/>
                  </a:cubicBezTo>
                  <a:cubicBezTo>
                    <a:pt x="24" y="329"/>
                    <a:pt x="24" y="329"/>
                    <a:pt x="24" y="329"/>
                  </a:cubicBezTo>
                  <a:cubicBezTo>
                    <a:pt x="24" y="328"/>
                    <a:pt x="24" y="328"/>
                    <a:pt x="24" y="328"/>
                  </a:cubicBezTo>
                  <a:cubicBezTo>
                    <a:pt x="24" y="328"/>
                    <a:pt x="24" y="327"/>
                    <a:pt x="25" y="327"/>
                  </a:cubicBezTo>
                  <a:cubicBezTo>
                    <a:pt x="25" y="327"/>
                    <a:pt x="25" y="327"/>
                    <a:pt x="25" y="327"/>
                  </a:cubicBezTo>
                  <a:cubicBezTo>
                    <a:pt x="25" y="328"/>
                    <a:pt x="25" y="328"/>
                    <a:pt x="25" y="327"/>
                  </a:cubicBezTo>
                  <a:cubicBezTo>
                    <a:pt x="25" y="327"/>
                    <a:pt x="25" y="327"/>
                    <a:pt x="25" y="327"/>
                  </a:cubicBezTo>
                  <a:cubicBezTo>
                    <a:pt x="25" y="327"/>
                    <a:pt x="25" y="327"/>
                    <a:pt x="25" y="327"/>
                  </a:cubicBezTo>
                  <a:cubicBezTo>
                    <a:pt x="25" y="326"/>
                    <a:pt x="25" y="327"/>
                    <a:pt x="25" y="326"/>
                  </a:cubicBezTo>
                  <a:cubicBezTo>
                    <a:pt x="24" y="326"/>
                    <a:pt x="25" y="326"/>
                    <a:pt x="25" y="326"/>
                  </a:cubicBezTo>
                  <a:cubicBezTo>
                    <a:pt x="25" y="326"/>
                    <a:pt x="24" y="326"/>
                    <a:pt x="24" y="326"/>
                  </a:cubicBezTo>
                  <a:cubicBezTo>
                    <a:pt x="24" y="326"/>
                    <a:pt x="24" y="326"/>
                    <a:pt x="24" y="326"/>
                  </a:cubicBezTo>
                  <a:cubicBezTo>
                    <a:pt x="24" y="326"/>
                    <a:pt x="23" y="326"/>
                    <a:pt x="23" y="326"/>
                  </a:cubicBezTo>
                  <a:cubicBezTo>
                    <a:pt x="23" y="326"/>
                    <a:pt x="23" y="326"/>
                    <a:pt x="23" y="326"/>
                  </a:cubicBezTo>
                  <a:cubicBezTo>
                    <a:pt x="23" y="326"/>
                    <a:pt x="23" y="326"/>
                    <a:pt x="23" y="326"/>
                  </a:cubicBezTo>
                  <a:cubicBezTo>
                    <a:pt x="23" y="325"/>
                    <a:pt x="23" y="325"/>
                    <a:pt x="23" y="325"/>
                  </a:cubicBezTo>
                  <a:cubicBezTo>
                    <a:pt x="23" y="325"/>
                    <a:pt x="23" y="325"/>
                    <a:pt x="23" y="325"/>
                  </a:cubicBezTo>
                  <a:cubicBezTo>
                    <a:pt x="23" y="325"/>
                    <a:pt x="24" y="325"/>
                    <a:pt x="24" y="325"/>
                  </a:cubicBezTo>
                  <a:cubicBezTo>
                    <a:pt x="24" y="325"/>
                    <a:pt x="24" y="325"/>
                    <a:pt x="25" y="325"/>
                  </a:cubicBezTo>
                  <a:cubicBezTo>
                    <a:pt x="25" y="325"/>
                    <a:pt x="25" y="325"/>
                    <a:pt x="25" y="325"/>
                  </a:cubicBezTo>
                  <a:cubicBezTo>
                    <a:pt x="24" y="325"/>
                    <a:pt x="24" y="325"/>
                    <a:pt x="24" y="324"/>
                  </a:cubicBezTo>
                  <a:cubicBezTo>
                    <a:pt x="24" y="325"/>
                    <a:pt x="24" y="325"/>
                    <a:pt x="23" y="325"/>
                  </a:cubicBezTo>
                  <a:cubicBezTo>
                    <a:pt x="23" y="325"/>
                    <a:pt x="23" y="324"/>
                    <a:pt x="23" y="324"/>
                  </a:cubicBezTo>
                  <a:cubicBezTo>
                    <a:pt x="23" y="324"/>
                    <a:pt x="22" y="324"/>
                    <a:pt x="22" y="324"/>
                  </a:cubicBezTo>
                  <a:cubicBezTo>
                    <a:pt x="22" y="324"/>
                    <a:pt x="22" y="324"/>
                    <a:pt x="22" y="325"/>
                  </a:cubicBezTo>
                  <a:cubicBezTo>
                    <a:pt x="22" y="325"/>
                    <a:pt x="22" y="325"/>
                    <a:pt x="22" y="325"/>
                  </a:cubicBezTo>
                  <a:cubicBezTo>
                    <a:pt x="21" y="324"/>
                    <a:pt x="22" y="324"/>
                    <a:pt x="21" y="324"/>
                  </a:cubicBezTo>
                  <a:cubicBezTo>
                    <a:pt x="21" y="323"/>
                    <a:pt x="21" y="323"/>
                    <a:pt x="21" y="323"/>
                  </a:cubicBezTo>
                  <a:cubicBezTo>
                    <a:pt x="21" y="323"/>
                    <a:pt x="21" y="324"/>
                    <a:pt x="21" y="324"/>
                  </a:cubicBezTo>
                  <a:cubicBezTo>
                    <a:pt x="21" y="324"/>
                    <a:pt x="21" y="324"/>
                    <a:pt x="21" y="324"/>
                  </a:cubicBezTo>
                  <a:cubicBezTo>
                    <a:pt x="21" y="324"/>
                    <a:pt x="21" y="324"/>
                    <a:pt x="21" y="324"/>
                  </a:cubicBezTo>
                  <a:cubicBezTo>
                    <a:pt x="21" y="324"/>
                    <a:pt x="20" y="324"/>
                    <a:pt x="20" y="324"/>
                  </a:cubicBezTo>
                  <a:cubicBezTo>
                    <a:pt x="20" y="324"/>
                    <a:pt x="20" y="324"/>
                    <a:pt x="20" y="324"/>
                  </a:cubicBezTo>
                  <a:cubicBezTo>
                    <a:pt x="20" y="324"/>
                    <a:pt x="20" y="324"/>
                    <a:pt x="20" y="324"/>
                  </a:cubicBezTo>
                  <a:cubicBezTo>
                    <a:pt x="20" y="323"/>
                    <a:pt x="20" y="323"/>
                    <a:pt x="20" y="323"/>
                  </a:cubicBezTo>
                  <a:cubicBezTo>
                    <a:pt x="20" y="323"/>
                    <a:pt x="20" y="323"/>
                    <a:pt x="20" y="322"/>
                  </a:cubicBezTo>
                  <a:cubicBezTo>
                    <a:pt x="20" y="322"/>
                    <a:pt x="19" y="322"/>
                    <a:pt x="19" y="322"/>
                  </a:cubicBezTo>
                  <a:cubicBezTo>
                    <a:pt x="19" y="322"/>
                    <a:pt x="19" y="322"/>
                    <a:pt x="19" y="322"/>
                  </a:cubicBezTo>
                  <a:cubicBezTo>
                    <a:pt x="19" y="323"/>
                    <a:pt x="19" y="323"/>
                    <a:pt x="19" y="323"/>
                  </a:cubicBezTo>
                  <a:cubicBezTo>
                    <a:pt x="19" y="323"/>
                    <a:pt x="18" y="323"/>
                    <a:pt x="18" y="323"/>
                  </a:cubicBezTo>
                  <a:cubicBezTo>
                    <a:pt x="18" y="323"/>
                    <a:pt x="18" y="323"/>
                    <a:pt x="17" y="323"/>
                  </a:cubicBezTo>
                  <a:cubicBezTo>
                    <a:pt x="17" y="323"/>
                    <a:pt x="17" y="323"/>
                    <a:pt x="17" y="324"/>
                  </a:cubicBezTo>
                  <a:close/>
                  <a:moveTo>
                    <a:pt x="18" y="328"/>
                  </a:moveTo>
                  <a:cubicBezTo>
                    <a:pt x="18" y="328"/>
                    <a:pt x="18" y="328"/>
                    <a:pt x="18" y="328"/>
                  </a:cubicBezTo>
                  <a:cubicBezTo>
                    <a:pt x="18" y="328"/>
                    <a:pt x="18" y="328"/>
                    <a:pt x="18" y="328"/>
                  </a:cubicBezTo>
                  <a:cubicBezTo>
                    <a:pt x="18" y="328"/>
                    <a:pt x="18" y="328"/>
                    <a:pt x="18" y="328"/>
                  </a:cubicBezTo>
                  <a:cubicBezTo>
                    <a:pt x="18" y="328"/>
                    <a:pt x="18" y="328"/>
                    <a:pt x="19" y="328"/>
                  </a:cubicBezTo>
                  <a:cubicBezTo>
                    <a:pt x="19" y="328"/>
                    <a:pt x="19" y="328"/>
                    <a:pt x="19" y="328"/>
                  </a:cubicBezTo>
                  <a:cubicBezTo>
                    <a:pt x="19" y="328"/>
                    <a:pt x="19" y="328"/>
                    <a:pt x="19" y="328"/>
                  </a:cubicBezTo>
                  <a:cubicBezTo>
                    <a:pt x="19" y="328"/>
                    <a:pt x="19" y="327"/>
                    <a:pt x="19" y="327"/>
                  </a:cubicBezTo>
                  <a:cubicBezTo>
                    <a:pt x="19" y="327"/>
                    <a:pt x="19" y="327"/>
                    <a:pt x="19" y="327"/>
                  </a:cubicBezTo>
                  <a:cubicBezTo>
                    <a:pt x="19" y="327"/>
                    <a:pt x="19" y="327"/>
                    <a:pt x="19" y="327"/>
                  </a:cubicBezTo>
                  <a:cubicBezTo>
                    <a:pt x="18" y="327"/>
                    <a:pt x="18" y="327"/>
                    <a:pt x="18" y="327"/>
                  </a:cubicBezTo>
                  <a:cubicBezTo>
                    <a:pt x="18" y="327"/>
                    <a:pt x="18" y="327"/>
                    <a:pt x="18" y="327"/>
                  </a:cubicBezTo>
                  <a:cubicBezTo>
                    <a:pt x="18" y="327"/>
                    <a:pt x="18" y="327"/>
                    <a:pt x="18" y="327"/>
                  </a:cubicBezTo>
                  <a:cubicBezTo>
                    <a:pt x="18" y="327"/>
                    <a:pt x="18" y="327"/>
                    <a:pt x="18" y="328"/>
                  </a:cubicBezTo>
                  <a:close/>
                  <a:moveTo>
                    <a:pt x="18" y="330"/>
                  </a:moveTo>
                  <a:cubicBezTo>
                    <a:pt x="18" y="330"/>
                    <a:pt x="18" y="330"/>
                    <a:pt x="18" y="330"/>
                  </a:cubicBezTo>
                  <a:cubicBezTo>
                    <a:pt x="18" y="330"/>
                    <a:pt x="18" y="330"/>
                    <a:pt x="18" y="330"/>
                  </a:cubicBezTo>
                  <a:cubicBezTo>
                    <a:pt x="18" y="330"/>
                    <a:pt x="18" y="330"/>
                    <a:pt x="18" y="330"/>
                  </a:cubicBezTo>
                  <a:cubicBezTo>
                    <a:pt x="18" y="330"/>
                    <a:pt x="18" y="330"/>
                    <a:pt x="17" y="330"/>
                  </a:cubicBezTo>
                  <a:cubicBezTo>
                    <a:pt x="17" y="330"/>
                    <a:pt x="17" y="330"/>
                    <a:pt x="17" y="330"/>
                  </a:cubicBezTo>
                  <a:cubicBezTo>
                    <a:pt x="17" y="330"/>
                    <a:pt x="17" y="329"/>
                    <a:pt x="17" y="329"/>
                  </a:cubicBezTo>
                  <a:cubicBezTo>
                    <a:pt x="17" y="329"/>
                    <a:pt x="17" y="329"/>
                    <a:pt x="17" y="329"/>
                  </a:cubicBezTo>
                  <a:cubicBezTo>
                    <a:pt x="17" y="330"/>
                    <a:pt x="17" y="330"/>
                    <a:pt x="17" y="330"/>
                  </a:cubicBezTo>
                  <a:cubicBezTo>
                    <a:pt x="17" y="330"/>
                    <a:pt x="17" y="330"/>
                    <a:pt x="17" y="330"/>
                  </a:cubicBezTo>
                  <a:cubicBezTo>
                    <a:pt x="17" y="330"/>
                    <a:pt x="16" y="330"/>
                    <a:pt x="16" y="330"/>
                  </a:cubicBezTo>
                  <a:cubicBezTo>
                    <a:pt x="16" y="330"/>
                    <a:pt x="16" y="330"/>
                    <a:pt x="16" y="330"/>
                  </a:cubicBezTo>
                  <a:cubicBezTo>
                    <a:pt x="17" y="330"/>
                    <a:pt x="17" y="330"/>
                    <a:pt x="17" y="330"/>
                  </a:cubicBezTo>
                  <a:cubicBezTo>
                    <a:pt x="17" y="330"/>
                    <a:pt x="17" y="330"/>
                    <a:pt x="17" y="330"/>
                  </a:cubicBezTo>
                  <a:cubicBezTo>
                    <a:pt x="17" y="330"/>
                    <a:pt x="17" y="330"/>
                    <a:pt x="17" y="330"/>
                  </a:cubicBezTo>
                  <a:cubicBezTo>
                    <a:pt x="17" y="330"/>
                    <a:pt x="17" y="330"/>
                    <a:pt x="17" y="331"/>
                  </a:cubicBezTo>
                  <a:cubicBezTo>
                    <a:pt x="17" y="331"/>
                    <a:pt x="17" y="331"/>
                    <a:pt x="17" y="331"/>
                  </a:cubicBezTo>
                  <a:cubicBezTo>
                    <a:pt x="17" y="331"/>
                    <a:pt x="17" y="331"/>
                    <a:pt x="18" y="331"/>
                  </a:cubicBezTo>
                  <a:cubicBezTo>
                    <a:pt x="18" y="331"/>
                    <a:pt x="18" y="331"/>
                    <a:pt x="18" y="331"/>
                  </a:cubicBezTo>
                  <a:cubicBezTo>
                    <a:pt x="18" y="331"/>
                    <a:pt x="18" y="331"/>
                    <a:pt x="18" y="331"/>
                  </a:cubicBezTo>
                  <a:cubicBezTo>
                    <a:pt x="18" y="331"/>
                    <a:pt x="18" y="331"/>
                    <a:pt x="18" y="330"/>
                  </a:cubicBezTo>
                  <a:close/>
                  <a:moveTo>
                    <a:pt x="13" y="319"/>
                  </a:moveTo>
                  <a:cubicBezTo>
                    <a:pt x="13" y="319"/>
                    <a:pt x="13" y="319"/>
                    <a:pt x="13" y="319"/>
                  </a:cubicBezTo>
                  <a:cubicBezTo>
                    <a:pt x="13" y="319"/>
                    <a:pt x="13" y="319"/>
                    <a:pt x="13" y="319"/>
                  </a:cubicBezTo>
                  <a:cubicBezTo>
                    <a:pt x="13" y="320"/>
                    <a:pt x="14" y="320"/>
                    <a:pt x="14" y="320"/>
                  </a:cubicBezTo>
                  <a:cubicBezTo>
                    <a:pt x="14" y="320"/>
                    <a:pt x="14" y="320"/>
                    <a:pt x="14" y="320"/>
                  </a:cubicBezTo>
                  <a:cubicBezTo>
                    <a:pt x="14" y="320"/>
                    <a:pt x="14" y="320"/>
                    <a:pt x="14" y="320"/>
                  </a:cubicBezTo>
                  <a:cubicBezTo>
                    <a:pt x="14" y="320"/>
                    <a:pt x="14" y="319"/>
                    <a:pt x="14" y="319"/>
                  </a:cubicBezTo>
                  <a:cubicBezTo>
                    <a:pt x="14" y="319"/>
                    <a:pt x="14" y="319"/>
                    <a:pt x="14" y="319"/>
                  </a:cubicBezTo>
                  <a:cubicBezTo>
                    <a:pt x="14" y="320"/>
                    <a:pt x="15" y="320"/>
                    <a:pt x="15" y="320"/>
                  </a:cubicBezTo>
                  <a:cubicBezTo>
                    <a:pt x="15" y="320"/>
                    <a:pt x="15" y="320"/>
                    <a:pt x="15" y="320"/>
                  </a:cubicBezTo>
                  <a:cubicBezTo>
                    <a:pt x="15" y="321"/>
                    <a:pt x="15" y="321"/>
                    <a:pt x="15" y="321"/>
                  </a:cubicBezTo>
                  <a:cubicBezTo>
                    <a:pt x="15" y="321"/>
                    <a:pt x="15" y="321"/>
                    <a:pt x="15" y="321"/>
                  </a:cubicBezTo>
                  <a:cubicBezTo>
                    <a:pt x="15" y="321"/>
                    <a:pt x="16" y="322"/>
                    <a:pt x="16" y="321"/>
                  </a:cubicBezTo>
                  <a:cubicBezTo>
                    <a:pt x="16" y="321"/>
                    <a:pt x="16" y="321"/>
                    <a:pt x="16" y="321"/>
                  </a:cubicBezTo>
                  <a:cubicBezTo>
                    <a:pt x="17" y="321"/>
                    <a:pt x="17" y="322"/>
                    <a:pt x="17" y="322"/>
                  </a:cubicBezTo>
                  <a:cubicBezTo>
                    <a:pt x="17" y="322"/>
                    <a:pt x="18" y="322"/>
                    <a:pt x="18" y="322"/>
                  </a:cubicBezTo>
                  <a:cubicBezTo>
                    <a:pt x="18" y="322"/>
                    <a:pt x="18" y="322"/>
                    <a:pt x="19" y="322"/>
                  </a:cubicBezTo>
                  <a:cubicBezTo>
                    <a:pt x="19" y="321"/>
                    <a:pt x="18" y="321"/>
                    <a:pt x="18" y="321"/>
                  </a:cubicBezTo>
                  <a:cubicBezTo>
                    <a:pt x="18" y="321"/>
                    <a:pt x="18" y="321"/>
                    <a:pt x="18" y="321"/>
                  </a:cubicBezTo>
                  <a:cubicBezTo>
                    <a:pt x="17" y="321"/>
                    <a:pt x="17" y="320"/>
                    <a:pt x="17" y="320"/>
                  </a:cubicBezTo>
                  <a:cubicBezTo>
                    <a:pt x="17" y="320"/>
                    <a:pt x="17" y="320"/>
                    <a:pt x="17" y="320"/>
                  </a:cubicBezTo>
                  <a:cubicBezTo>
                    <a:pt x="17" y="320"/>
                    <a:pt x="16" y="319"/>
                    <a:pt x="16" y="319"/>
                  </a:cubicBezTo>
                  <a:cubicBezTo>
                    <a:pt x="16" y="319"/>
                    <a:pt x="16" y="319"/>
                    <a:pt x="16" y="320"/>
                  </a:cubicBezTo>
                  <a:cubicBezTo>
                    <a:pt x="16" y="320"/>
                    <a:pt x="16" y="320"/>
                    <a:pt x="16" y="320"/>
                  </a:cubicBezTo>
                  <a:cubicBezTo>
                    <a:pt x="16" y="320"/>
                    <a:pt x="16" y="320"/>
                    <a:pt x="16" y="320"/>
                  </a:cubicBezTo>
                  <a:cubicBezTo>
                    <a:pt x="16" y="320"/>
                    <a:pt x="16" y="320"/>
                    <a:pt x="16" y="320"/>
                  </a:cubicBezTo>
                  <a:cubicBezTo>
                    <a:pt x="16" y="320"/>
                    <a:pt x="16" y="319"/>
                    <a:pt x="16" y="319"/>
                  </a:cubicBezTo>
                  <a:cubicBezTo>
                    <a:pt x="16" y="319"/>
                    <a:pt x="16" y="319"/>
                    <a:pt x="16" y="319"/>
                  </a:cubicBezTo>
                  <a:cubicBezTo>
                    <a:pt x="16" y="319"/>
                    <a:pt x="15" y="319"/>
                    <a:pt x="15" y="319"/>
                  </a:cubicBezTo>
                  <a:cubicBezTo>
                    <a:pt x="15" y="319"/>
                    <a:pt x="15" y="318"/>
                    <a:pt x="14" y="318"/>
                  </a:cubicBezTo>
                  <a:cubicBezTo>
                    <a:pt x="14" y="318"/>
                    <a:pt x="14" y="318"/>
                    <a:pt x="14" y="318"/>
                  </a:cubicBezTo>
                  <a:cubicBezTo>
                    <a:pt x="14" y="318"/>
                    <a:pt x="14" y="318"/>
                    <a:pt x="13" y="318"/>
                  </a:cubicBezTo>
                  <a:cubicBezTo>
                    <a:pt x="13" y="317"/>
                    <a:pt x="12" y="317"/>
                    <a:pt x="12" y="317"/>
                  </a:cubicBezTo>
                  <a:cubicBezTo>
                    <a:pt x="12" y="317"/>
                    <a:pt x="12" y="317"/>
                    <a:pt x="12" y="317"/>
                  </a:cubicBezTo>
                  <a:cubicBezTo>
                    <a:pt x="12" y="317"/>
                    <a:pt x="12" y="317"/>
                    <a:pt x="12" y="317"/>
                  </a:cubicBezTo>
                  <a:cubicBezTo>
                    <a:pt x="12" y="317"/>
                    <a:pt x="11" y="317"/>
                    <a:pt x="11" y="317"/>
                  </a:cubicBezTo>
                  <a:cubicBezTo>
                    <a:pt x="11" y="317"/>
                    <a:pt x="11" y="317"/>
                    <a:pt x="11" y="317"/>
                  </a:cubicBezTo>
                  <a:cubicBezTo>
                    <a:pt x="11" y="317"/>
                    <a:pt x="11" y="317"/>
                    <a:pt x="11" y="317"/>
                  </a:cubicBezTo>
                  <a:cubicBezTo>
                    <a:pt x="10" y="317"/>
                    <a:pt x="10" y="317"/>
                    <a:pt x="10" y="317"/>
                  </a:cubicBezTo>
                  <a:cubicBezTo>
                    <a:pt x="10" y="317"/>
                    <a:pt x="10" y="316"/>
                    <a:pt x="10" y="316"/>
                  </a:cubicBezTo>
                  <a:cubicBezTo>
                    <a:pt x="10" y="316"/>
                    <a:pt x="10" y="315"/>
                    <a:pt x="9" y="315"/>
                  </a:cubicBezTo>
                  <a:cubicBezTo>
                    <a:pt x="9" y="315"/>
                    <a:pt x="9" y="315"/>
                    <a:pt x="9" y="315"/>
                  </a:cubicBezTo>
                  <a:cubicBezTo>
                    <a:pt x="9" y="315"/>
                    <a:pt x="8" y="315"/>
                    <a:pt x="8" y="315"/>
                  </a:cubicBezTo>
                  <a:cubicBezTo>
                    <a:pt x="8" y="315"/>
                    <a:pt x="8" y="315"/>
                    <a:pt x="8" y="315"/>
                  </a:cubicBezTo>
                  <a:cubicBezTo>
                    <a:pt x="8" y="315"/>
                    <a:pt x="8" y="315"/>
                    <a:pt x="8" y="315"/>
                  </a:cubicBezTo>
                  <a:cubicBezTo>
                    <a:pt x="8" y="315"/>
                    <a:pt x="8" y="315"/>
                    <a:pt x="8" y="316"/>
                  </a:cubicBezTo>
                  <a:cubicBezTo>
                    <a:pt x="8" y="316"/>
                    <a:pt x="8" y="316"/>
                    <a:pt x="8" y="316"/>
                  </a:cubicBezTo>
                  <a:cubicBezTo>
                    <a:pt x="8" y="316"/>
                    <a:pt x="8" y="316"/>
                    <a:pt x="8" y="316"/>
                  </a:cubicBezTo>
                  <a:cubicBezTo>
                    <a:pt x="8" y="316"/>
                    <a:pt x="8" y="316"/>
                    <a:pt x="8" y="317"/>
                  </a:cubicBezTo>
                  <a:cubicBezTo>
                    <a:pt x="8" y="317"/>
                    <a:pt x="9" y="317"/>
                    <a:pt x="9" y="317"/>
                  </a:cubicBezTo>
                  <a:cubicBezTo>
                    <a:pt x="9" y="317"/>
                    <a:pt x="9" y="318"/>
                    <a:pt x="9" y="318"/>
                  </a:cubicBezTo>
                  <a:cubicBezTo>
                    <a:pt x="9" y="318"/>
                    <a:pt x="10" y="318"/>
                    <a:pt x="10" y="318"/>
                  </a:cubicBezTo>
                  <a:cubicBezTo>
                    <a:pt x="10" y="318"/>
                    <a:pt x="10" y="319"/>
                    <a:pt x="10" y="319"/>
                  </a:cubicBezTo>
                  <a:cubicBezTo>
                    <a:pt x="10" y="319"/>
                    <a:pt x="11" y="319"/>
                    <a:pt x="11" y="319"/>
                  </a:cubicBezTo>
                  <a:cubicBezTo>
                    <a:pt x="11" y="319"/>
                    <a:pt x="11" y="319"/>
                    <a:pt x="11" y="319"/>
                  </a:cubicBezTo>
                  <a:cubicBezTo>
                    <a:pt x="11" y="319"/>
                    <a:pt x="11" y="319"/>
                    <a:pt x="11" y="319"/>
                  </a:cubicBezTo>
                  <a:cubicBezTo>
                    <a:pt x="11" y="319"/>
                    <a:pt x="12" y="319"/>
                    <a:pt x="12" y="319"/>
                  </a:cubicBezTo>
                  <a:cubicBezTo>
                    <a:pt x="12" y="319"/>
                    <a:pt x="12" y="319"/>
                    <a:pt x="12" y="319"/>
                  </a:cubicBezTo>
                  <a:cubicBezTo>
                    <a:pt x="12" y="319"/>
                    <a:pt x="12" y="319"/>
                    <a:pt x="12" y="320"/>
                  </a:cubicBezTo>
                  <a:cubicBezTo>
                    <a:pt x="13" y="319"/>
                    <a:pt x="12" y="319"/>
                    <a:pt x="12" y="319"/>
                  </a:cubicBezTo>
                  <a:cubicBezTo>
                    <a:pt x="12" y="319"/>
                    <a:pt x="13" y="319"/>
                    <a:pt x="13" y="319"/>
                  </a:cubicBezTo>
                  <a:cubicBezTo>
                    <a:pt x="13" y="319"/>
                    <a:pt x="13" y="319"/>
                    <a:pt x="13" y="319"/>
                  </a:cubicBezTo>
                  <a:close/>
                  <a:moveTo>
                    <a:pt x="14" y="313"/>
                  </a:moveTo>
                  <a:cubicBezTo>
                    <a:pt x="14" y="313"/>
                    <a:pt x="14" y="313"/>
                    <a:pt x="14" y="313"/>
                  </a:cubicBezTo>
                  <a:cubicBezTo>
                    <a:pt x="14" y="312"/>
                    <a:pt x="15" y="311"/>
                    <a:pt x="15" y="311"/>
                  </a:cubicBezTo>
                  <a:cubicBezTo>
                    <a:pt x="15" y="311"/>
                    <a:pt x="15" y="310"/>
                    <a:pt x="14" y="310"/>
                  </a:cubicBezTo>
                  <a:cubicBezTo>
                    <a:pt x="14" y="310"/>
                    <a:pt x="14" y="310"/>
                    <a:pt x="14" y="310"/>
                  </a:cubicBezTo>
                  <a:cubicBezTo>
                    <a:pt x="14" y="310"/>
                    <a:pt x="14" y="310"/>
                    <a:pt x="14" y="309"/>
                  </a:cubicBezTo>
                  <a:cubicBezTo>
                    <a:pt x="14" y="309"/>
                    <a:pt x="14" y="309"/>
                    <a:pt x="14" y="309"/>
                  </a:cubicBezTo>
                  <a:cubicBezTo>
                    <a:pt x="14" y="309"/>
                    <a:pt x="14" y="309"/>
                    <a:pt x="14" y="309"/>
                  </a:cubicBezTo>
                  <a:cubicBezTo>
                    <a:pt x="14" y="309"/>
                    <a:pt x="14" y="309"/>
                    <a:pt x="14" y="309"/>
                  </a:cubicBezTo>
                  <a:cubicBezTo>
                    <a:pt x="14" y="309"/>
                    <a:pt x="14" y="309"/>
                    <a:pt x="14" y="308"/>
                  </a:cubicBezTo>
                  <a:cubicBezTo>
                    <a:pt x="14" y="308"/>
                    <a:pt x="14" y="308"/>
                    <a:pt x="14" y="308"/>
                  </a:cubicBezTo>
                  <a:cubicBezTo>
                    <a:pt x="14" y="308"/>
                    <a:pt x="13" y="308"/>
                    <a:pt x="13" y="308"/>
                  </a:cubicBezTo>
                  <a:cubicBezTo>
                    <a:pt x="13" y="308"/>
                    <a:pt x="13" y="308"/>
                    <a:pt x="13" y="308"/>
                  </a:cubicBezTo>
                  <a:cubicBezTo>
                    <a:pt x="13" y="308"/>
                    <a:pt x="13" y="308"/>
                    <a:pt x="13" y="308"/>
                  </a:cubicBezTo>
                  <a:cubicBezTo>
                    <a:pt x="13" y="308"/>
                    <a:pt x="13" y="308"/>
                    <a:pt x="13" y="308"/>
                  </a:cubicBezTo>
                  <a:cubicBezTo>
                    <a:pt x="12" y="308"/>
                    <a:pt x="12" y="308"/>
                    <a:pt x="12" y="307"/>
                  </a:cubicBezTo>
                  <a:cubicBezTo>
                    <a:pt x="12" y="307"/>
                    <a:pt x="12" y="307"/>
                    <a:pt x="12" y="307"/>
                  </a:cubicBezTo>
                  <a:cubicBezTo>
                    <a:pt x="12" y="307"/>
                    <a:pt x="12" y="307"/>
                    <a:pt x="12" y="307"/>
                  </a:cubicBezTo>
                  <a:cubicBezTo>
                    <a:pt x="11" y="307"/>
                    <a:pt x="11" y="307"/>
                    <a:pt x="11" y="307"/>
                  </a:cubicBezTo>
                  <a:cubicBezTo>
                    <a:pt x="11" y="307"/>
                    <a:pt x="11" y="307"/>
                    <a:pt x="11" y="307"/>
                  </a:cubicBezTo>
                  <a:cubicBezTo>
                    <a:pt x="11" y="307"/>
                    <a:pt x="11" y="307"/>
                    <a:pt x="11" y="307"/>
                  </a:cubicBezTo>
                  <a:cubicBezTo>
                    <a:pt x="10" y="307"/>
                    <a:pt x="10" y="307"/>
                    <a:pt x="10" y="307"/>
                  </a:cubicBezTo>
                  <a:cubicBezTo>
                    <a:pt x="10" y="307"/>
                    <a:pt x="10" y="307"/>
                    <a:pt x="10" y="307"/>
                  </a:cubicBezTo>
                  <a:cubicBezTo>
                    <a:pt x="10" y="307"/>
                    <a:pt x="10" y="307"/>
                    <a:pt x="10" y="307"/>
                  </a:cubicBezTo>
                  <a:cubicBezTo>
                    <a:pt x="10" y="308"/>
                    <a:pt x="9" y="308"/>
                    <a:pt x="9" y="308"/>
                  </a:cubicBezTo>
                  <a:cubicBezTo>
                    <a:pt x="10" y="308"/>
                    <a:pt x="10" y="308"/>
                    <a:pt x="10" y="309"/>
                  </a:cubicBezTo>
                  <a:cubicBezTo>
                    <a:pt x="10" y="309"/>
                    <a:pt x="10" y="308"/>
                    <a:pt x="10" y="308"/>
                  </a:cubicBezTo>
                  <a:cubicBezTo>
                    <a:pt x="11" y="308"/>
                    <a:pt x="11" y="308"/>
                    <a:pt x="11" y="308"/>
                  </a:cubicBezTo>
                  <a:cubicBezTo>
                    <a:pt x="11" y="308"/>
                    <a:pt x="11" y="308"/>
                    <a:pt x="11" y="308"/>
                  </a:cubicBezTo>
                  <a:cubicBezTo>
                    <a:pt x="11" y="308"/>
                    <a:pt x="11" y="308"/>
                    <a:pt x="11" y="308"/>
                  </a:cubicBezTo>
                  <a:cubicBezTo>
                    <a:pt x="11" y="308"/>
                    <a:pt x="11" y="309"/>
                    <a:pt x="11" y="309"/>
                  </a:cubicBezTo>
                  <a:cubicBezTo>
                    <a:pt x="11" y="309"/>
                    <a:pt x="11" y="309"/>
                    <a:pt x="11" y="309"/>
                  </a:cubicBezTo>
                  <a:cubicBezTo>
                    <a:pt x="11" y="309"/>
                    <a:pt x="11" y="310"/>
                    <a:pt x="11" y="310"/>
                  </a:cubicBezTo>
                  <a:cubicBezTo>
                    <a:pt x="11" y="310"/>
                    <a:pt x="11" y="310"/>
                    <a:pt x="11" y="310"/>
                  </a:cubicBezTo>
                  <a:cubicBezTo>
                    <a:pt x="11" y="310"/>
                    <a:pt x="11" y="310"/>
                    <a:pt x="11" y="310"/>
                  </a:cubicBezTo>
                  <a:cubicBezTo>
                    <a:pt x="11" y="310"/>
                    <a:pt x="11" y="310"/>
                    <a:pt x="11" y="310"/>
                  </a:cubicBezTo>
                  <a:cubicBezTo>
                    <a:pt x="11" y="310"/>
                    <a:pt x="11" y="311"/>
                    <a:pt x="11" y="311"/>
                  </a:cubicBezTo>
                  <a:cubicBezTo>
                    <a:pt x="11" y="311"/>
                    <a:pt x="11" y="311"/>
                    <a:pt x="11" y="311"/>
                  </a:cubicBezTo>
                  <a:cubicBezTo>
                    <a:pt x="12" y="311"/>
                    <a:pt x="12" y="311"/>
                    <a:pt x="12" y="311"/>
                  </a:cubicBezTo>
                  <a:cubicBezTo>
                    <a:pt x="12" y="311"/>
                    <a:pt x="12" y="311"/>
                    <a:pt x="12" y="310"/>
                  </a:cubicBezTo>
                  <a:cubicBezTo>
                    <a:pt x="12" y="310"/>
                    <a:pt x="12" y="310"/>
                    <a:pt x="12" y="310"/>
                  </a:cubicBezTo>
                  <a:cubicBezTo>
                    <a:pt x="12" y="310"/>
                    <a:pt x="12" y="310"/>
                    <a:pt x="13" y="310"/>
                  </a:cubicBezTo>
                  <a:cubicBezTo>
                    <a:pt x="13" y="310"/>
                    <a:pt x="13" y="310"/>
                    <a:pt x="13" y="310"/>
                  </a:cubicBezTo>
                  <a:cubicBezTo>
                    <a:pt x="13" y="310"/>
                    <a:pt x="13" y="310"/>
                    <a:pt x="13" y="310"/>
                  </a:cubicBezTo>
                  <a:cubicBezTo>
                    <a:pt x="13" y="310"/>
                    <a:pt x="13" y="310"/>
                    <a:pt x="13" y="309"/>
                  </a:cubicBezTo>
                  <a:cubicBezTo>
                    <a:pt x="13" y="309"/>
                    <a:pt x="13" y="309"/>
                    <a:pt x="13" y="309"/>
                  </a:cubicBezTo>
                  <a:cubicBezTo>
                    <a:pt x="13" y="309"/>
                    <a:pt x="13" y="309"/>
                    <a:pt x="13" y="309"/>
                  </a:cubicBezTo>
                  <a:cubicBezTo>
                    <a:pt x="13" y="309"/>
                    <a:pt x="13" y="309"/>
                    <a:pt x="13" y="309"/>
                  </a:cubicBezTo>
                  <a:cubicBezTo>
                    <a:pt x="14" y="310"/>
                    <a:pt x="14" y="310"/>
                    <a:pt x="13" y="310"/>
                  </a:cubicBezTo>
                  <a:cubicBezTo>
                    <a:pt x="13" y="310"/>
                    <a:pt x="14" y="310"/>
                    <a:pt x="14" y="310"/>
                  </a:cubicBezTo>
                  <a:cubicBezTo>
                    <a:pt x="14" y="310"/>
                    <a:pt x="14" y="310"/>
                    <a:pt x="14" y="310"/>
                  </a:cubicBezTo>
                  <a:cubicBezTo>
                    <a:pt x="14" y="311"/>
                    <a:pt x="14" y="311"/>
                    <a:pt x="14" y="311"/>
                  </a:cubicBezTo>
                  <a:cubicBezTo>
                    <a:pt x="14" y="311"/>
                    <a:pt x="14" y="311"/>
                    <a:pt x="13" y="311"/>
                  </a:cubicBezTo>
                  <a:cubicBezTo>
                    <a:pt x="13" y="311"/>
                    <a:pt x="13" y="311"/>
                    <a:pt x="13" y="311"/>
                  </a:cubicBezTo>
                  <a:cubicBezTo>
                    <a:pt x="13" y="311"/>
                    <a:pt x="13" y="311"/>
                    <a:pt x="13" y="312"/>
                  </a:cubicBezTo>
                  <a:cubicBezTo>
                    <a:pt x="13" y="312"/>
                    <a:pt x="13" y="312"/>
                    <a:pt x="13" y="312"/>
                  </a:cubicBezTo>
                  <a:cubicBezTo>
                    <a:pt x="13" y="312"/>
                    <a:pt x="13" y="312"/>
                    <a:pt x="13" y="312"/>
                  </a:cubicBezTo>
                  <a:cubicBezTo>
                    <a:pt x="13" y="312"/>
                    <a:pt x="13" y="312"/>
                    <a:pt x="13" y="312"/>
                  </a:cubicBezTo>
                  <a:cubicBezTo>
                    <a:pt x="12" y="312"/>
                    <a:pt x="12" y="312"/>
                    <a:pt x="12" y="313"/>
                  </a:cubicBezTo>
                  <a:cubicBezTo>
                    <a:pt x="12" y="313"/>
                    <a:pt x="12" y="313"/>
                    <a:pt x="12" y="313"/>
                  </a:cubicBezTo>
                  <a:cubicBezTo>
                    <a:pt x="12" y="313"/>
                    <a:pt x="12" y="313"/>
                    <a:pt x="12" y="313"/>
                  </a:cubicBezTo>
                  <a:cubicBezTo>
                    <a:pt x="13" y="313"/>
                    <a:pt x="13" y="313"/>
                    <a:pt x="13" y="313"/>
                  </a:cubicBezTo>
                  <a:cubicBezTo>
                    <a:pt x="13" y="313"/>
                    <a:pt x="13" y="313"/>
                    <a:pt x="13" y="314"/>
                  </a:cubicBezTo>
                  <a:cubicBezTo>
                    <a:pt x="13" y="314"/>
                    <a:pt x="13" y="314"/>
                    <a:pt x="13" y="314"/>
                  </a:cubicBezTo>
                  <a:cubicBezTo>
                    <a:pt x="13" y="314"/>
                    <a:pt x="13" y="314"/>
                    <a:pt x="13" y="314"/>
                  </a:cubicBezTo>
                  <a:cubicBezTo>
                    <a:pt x="13" y="314"/>
                    <a:pt x="13" y="314"/>
                    <a:pt x="13" y="314"/>
                  </a:cubicBezTo>
                  <a:cubicBezTo>
                    <a:pt x="13" y="314"/>
                    <a:pt x="13" y="314"/>
                    <a:pt x="14" y="314"/>
                  </a:cubicBezTo>
                  <a:cubicBezTo>
                    <a:pt x="14" y="314"/>
                    <a:pt x="14" y="314"/>
                    <a:pt x="14" y="313"/>
                  </a:cubicBezTo>
                  <a:close/>
                  <a:moveTo>
                    <a:pt x="10" y="303"/>
                  </a:moveTo>
                  <a:cubicBezTo>
                    <a:pt x="10" y="303"/>
                    <a:pt x="10" y="303"/>
                    <a:pt x="10" y="303"/>
                  </a:cubicBezTo>
                  <a:cubicBezTo>
                    <a:pt x="10" y="303"/>
                    <a:pt x="9" y="303"/>
                    <a:pt x="9" y="303"/>
                  </a:cubicBezTo>
                  <a:cubicBezTo>
                    <a:pt x="9" y="303"/>
                    <a:pt x="9" y="302"/>
                    <a:pt x="9" y="303"/>
                  </a:cubicBezTo>
                  <a:cubicBezTo>
                    <a:pt x="9" y="303"/>
                    <a:pt x="9" y="303"/>
                    <a:pt x="9" y="303"/>
                  </a:cubicBezTo>
                  <a:cubicBezTo>
                    <a:pt x="9" y="303"/>
                    <a:pt x="9" y="303"/>
                    <a:pt x="9" y="303"/>
                  </a:cubicBezTo>
                  <a:cubicBezTo>
                    <a:pt x="9" y="303"/>
                    <a:pt x="10" y="304"/>
                    <a:pt x="10" y="304"/>
                  </a:cubicBezTo>
                  <a:cubicBezTo>
                    <a:pt x="10" y="304"/>
                    <a:pt x="10" y="305"/>
                    <a:pt x="10" y="305"/>
                  </a:cubicBezTo>
                  <a:cubicBezTo>
                    <a:pt x="10" y="305"/>
                    <a:pt x="11" y="305"/>
                    <a:pt x="11" y="305"/>
                  </a:cubicBezTo>
                  <a:cubicBezTo>
                    <a:pt x="11" y="305"/>
                    <a:pt x="11" y="306"/>
                    <a:pt x="12" y="306"/>
                  </a:cubicBezTo>
                  <a:cubicBezTo>
                    <a:pt x="12" y="306"/>
                    <a:pt x="12" y="306"/>
                    <a:pt x="12" y="306"/>
                  </a:cubicBezTo>
                  <a:cubicBezTo>
                    <a:pt x="12" y="306"/>
                    <a:pt x="12" y="306"/>
                    <a:pt x="12" y="306"/>
                  </a:cubicBezTo>
                  <a:cubicBezTo>
                    <a:pt x="12" y="306"/>
                    <a:pt x="12" y="306"/>
                    <a:pt x="12" y="306"/>
                  </a:cubicBezTo>
                  <a:cubicBezTo>
                    <a:pt x="13" y="307"/>
                    <a:pt x="13" y="307"/>
                    <a:pt x="14" y="308"/>
                  </a:cubicBezTo>
                  <a:cubicBezTo>
                    <a:pt x="14" y="308"/>
                    <a:pt x="14" y="308"/>
                    <a:pt x="14" y="308"/>
                  </a:cubicBezTo>
                  <a:cubicBezTo>
                    <a:pt x="14" y="308"/>
                    <a:pt x="14" y="308"/>
                    <a:pt x="14" y="307"/>
                  </a:cubicBezTo>
                  <a:cubicBezTo>
                    <a:pt x="14" y="307"/>
                    <a:pt x="14" y="307"/>
                    <a:pt x="14" y="306"/>
                  </a:cubicBezTo>
                  <a:cubicBezTo>
                    <a:pt x="14" y="306"/>
                    <a:pt x="14" y="306"/>
                    <a:pt x="14" y="306"/>
                  </a:cubicBezTo>
                  <a:cubicBezTo>
                    <a:pt x="13" y="306"/>
                    <a:pt x="13" y="306"/>
                    <a:pt x="13" y="306"/>
                  </a:cubicBezTo>
                  <a:cubicBezTo>
                    <a:pt x="13" y="306"/>
                    <a:pt x="13" y="306"/>
                    <a:pt x="13" y="306"/>
                  </a:cubicBezTo>
                  <a:cubicBezTo>
                    <a:pt x="13" y="305"/>
                    <a:pt x="13" y="306"/>
                    <a:pt x="13" y="305"/>
                  </a:cubicBezTo>
                  <a:cubicBezTo>
                    <a:pt x="13" y="305"/>
                    <a:pt x="13" y="305"/>
                    <a:pt x="13" y="305"/>
                  </a:cubicBezTo>
                  <a:cubicBezTo>
                    <a:pt x="12" y="305"/>
                    <a:pt x="12" y="305"/>
                    <a:pt x="12" y="305"/>
                  </a:cubicBezTo>
                  <a:cubicBezTo>
                    <a:pt x="12" y="305"/>
                    <a:pt x="12" y="305"/>
                    <a:pt x="12" y="305"/>
                  </a:cubicBezTo>
                  <a:cubicBezTo>
                    <a:pt x="12" y="305"/>
                    <a:pt x="12" y="304"/>
                    <a:pt x="12" y="305"/>
                  </a:cubicBezTo>
                  <a:cubicBezTo>
                    <a:pt x="12" y="305"/>
                    <a:pt x="12" y="305"/>
                    <a:pt x="12" y="305"/>
                  </a:cubicBezTo>
                  <a:cubicBezTo>
                    <a:pt x="11" y="305"/>
                    <a:pt x="11" y="305"/>
                    <a:pt x="11" y="304"/>
                  </a:cubicBezTo>
                  <a:cubicBezTo>
                    <a:pt x="11" y="304"/>
                    <a:pt x="11" y="304"/>
                    <a:pt x="11" y="304"/>
                  </a:cubicBezTo>
                  <a:cubicBezTo>
                    <a:pt x="11" y="304"/>
                    <a:pt x="11" y="304"/>
                    <a:pt x="11" y="304"/>
                  </a:cubicBezTo>
                  <a:cubicBezTo>
                    <a:pt x="11" y="304"/>
                    <a:pt x="10" y="304"/>
                    <a:pt x="10" y="303"/>
                  </a:cubicBezTo>
                  <a:cubicBezTo>
                    <a:pt x="10" y="303"/>
                    <a:pt x="10" y="303"/>
                    <a:pt x="10" y="303"/>
                  </a:cubicBezTo>
                  <a:close/>
                  <a:moveTo>
                    <a:pt x="14" y="304"/>
                  </a:moveTo>
                  <a:cubicBezTo>
                    <a:pt x="13" y="304"/>
                    <a:pt x="13" y="304"/>
                    <a:pt x="13" y="304"/>
                  </a:cubicBezTo>
                  <a:cubicBezTo>
                    <a:pt x="13" y="304"/>
                    <a:pt x="13" y="304"/>
                    <a:pt x="13" y="304"/>
                  </a:cubicBezTo>
                  <a:cubicBezTo>
                    <a:pt x="13" y="303"/>
                    <a:pt x="13" y="303"/>
                    <a:pt x="13" y="303"/>
                  </a:cubicBezTo>
                  <a:cubicBezTo>
                    <a:pt x="13" y="303"/>
                    <a:pt x="13" y="303"/>
                    <a:pt x="12" y="303"/>
                  </a:cubicBezTo>
                  <a:cubicBezTo>
                    <a:pt x="13" y="303"/>
                    <a:pt x="13" y="302"/>
                    <a:pt x="13" y="302"/>
                  </a:cubicBezTo>
                  <a:cubicBezTo>
                    <a:pt x="13" y="302"/>
                    <a:pt x="13" y="302"/>
                    <a:pt x="13" y="302"/>
                  </a:cubicBezTo>
                  <a:cubicBezTo>
                    <a:pt x="12" y="302"/>
                    <a:pt x="12" y="302"/>
                    <a:pt x="12" y="302"/>
                  </a:cubicBezTo>
                  <a:cubicBezTo>
                    <a:pt x="12" y="301"/>
                    <a:pt x="12" y="301"/>
                    <a:pt x="12" y="301"/>
                  </a:cubicBezTo>
                  <a:cubicBezTo>
                    <a:pt x="12" y="301"/>
                    <a:pt x="12" y="301"/>
                    <a:pt x="12" y="301"/>
                  </a:cubicBezTo>
                  <a:cubicBezTo>
                    <a:pt x="12" y="301"/>
                    <a:pt x="12" y="301"/>
                    <a:pt x="12" y="301"/>
                  </a:cubicBezTo>
                  <a:cubicBezTo>
                    <a:pt x="12" y="301"/>
                    <a:pt x="12" y="301"/>
                    <a:pt x="12" y="301"/>
                  </a:cubicBezTo>
                  <a:cubicBezTo>
                    <a:pt x="12" y="302"/>
                    <a:pt x="12" y="302"/>
                    <a:pt x="11" y="302"/>
                  </a:cubicBezTo>
                  <a:cubicBezTo>
                    <a:pt x="11" y="302"/>
                    <a:pt x="11" y="303"/>
                    <a:pt x="11" y="303"/>
                  </a:cubicBezTo>
                  <a:cubicBezTo>
                    <a:pt x="11" y="303"/>
                    <a:pt x="11" y="303"/>
                    <a:pt x="11" y="303"/>
                  </a:cubicBezTo>
                  <a:cubicBezTo>
                    <a:pt x="12" y="304"/>
                    <a:pt x="12" y="304"/>
                    <a:pt x="13" y="304"/>
                  </a:cubicBezTo>
                  <a:cubicBezTo>
                    <a:pt x="13" y="304"/>
                    <a:pt x="13" y="305"/>
                    <a:pt x="13" y="305"/>
                  </a:cubicBezTo>
                  <a:cubicBezTo>
                    <a:pt x="13" y="305"/>
                    <a:pt x="13" y="305"/>
                    <a:pt x="14" y="305"/>
                  </a:cubicBezTo>
                  <a:cubicBezTo>
                    <a:pt x="14" y="305"/>
                    <a:pt x="14" y="305"/>
                    <a:pt x="14" y="305"/>
                  </a:cubicBezTo>
                  <a:cubicBezTo>
                    <a:pt x="14" y="306"/>
                    <a:pt x="14" y="306"/>
                    <a:pt x="14" y="306"/>
                  </a:cubicBezTo>
                  <a:cubicBezTo>
                    <a:pt x="14" y="306"/>
                    <a:pt x="14" y="306"/>
                    <a:pt x="14" y="306"/>
                  </a:cubicBezTo>
                  <a:cubicBezTo>
                    <a:pt x="15" y="306"/>
                    <a:pt x="15" y="306"/>
                    <a:pt x="14" y="306"/>
                  </a:cubicBezTo>
                  <a:cubicBezTo>
                    <a:pt x="14" y="305"/>
                    <a:pt x="14" y="305"/>
                    <a:pt x="14" y="305"/>
                  </a:cubicBezTo>
                  <a:cubicBezTo>
                    <a:pt x="14" y="305"/>
                    <a:pt x="15" y="305"/>
                    <a:pt x="14" y="304"/>
                  </a:cubicBezTo>
                  <a:cubicBezTo>
                    <a:pt x="14" y="304"/>
                    <a:pt x="14" y="304"/>
                    <a:pt x="14" y="304"/>
                  </a:cubicBezTo>
                  <a:close/>
                  <a:moveTo>
                    <a:pt x="8" y="303"/>
                  </a:moveTo>
                  <a:cubicBezTo>
                    <a:pt x="8" y="303"/>
                    <a:pt x="8" y="303"/>
                    <a:pt x="8" y="303"/>
                  </a:cubicBezTo>
                  <a:cubicBezTo>
                    <a:pt x="8" y="303"/>
                    <a:pt x="8" y="303"/>
                    <a:pt x="8" y="303"/>
                  </a:cubicBezTo>
                  <a:cubicBezTo>
                    <a:pt x="8" y="303"/>
                    <a:pt x="8" y="302"/>
                    <a:pt x="8" y="302"/>
                  </a:cubicBezTo>
                  <a:cubicBezTo>
                    <a:pt x="8" y="302"/>
                    <a:pt x="7" y="302"/>
                    <a:pt x="7" y="303"/>
                  </a:cubicBezTo>
                  <a:cubicBezTo>
                    <a:pt x="7" y="303"/>
                    <a:pt x="7" y="303"/>
                    <a:pt x="7" y="303"/>
                  </a:cubicBezTo>
                  <a:cubicBezTo>
                    <a:pt x="7" y="303"/>
                    <a:pt x="7" y="304"/>
                    <a:pt x="7" y="304"/>
                  </a:cubicBezTo>
                  <a:cubicBezTo>
                    <a:pt x="7" y="304"/>
                    <a:pt x="7" y="304"/>
                    <a:pt x="7" y="304"/>
                  </a:cubicBezTo>
                  <a:cubicBezTo>
                    <a:pt x="7" y="303"/>
                    <a:pt x="7" y="303"/>
                    <a:pt x="7" y="302"/>
                  </a:cubicBezTo>
                  <a:cubicBezTo>
                    <a:pt x="7" y="302"/>
                    <a:pt x="7" y="302"/>
                    <a:pt x="7" y="302"/>
                  </a:cubicBezTo>
                  <a:cubicBezTo>
                    <a:pt x="7" y="302"/>
                    <a:pt x="7" y="302"/>
                    <a:pt x="7" y="302"/>
                  </a:cubicBezTo>
                  <a:cubicBezTo>
                    <a:pt x="7" y="302"/>
                    <a:pt x="7" y="302"/>
                    <a:pt x="7" y="302"/>
                  </a:cubicBezTo>
                  <a:cubicBezTo>
                    <a:pt x="7" y="302"/>
                    <a:pt x="7" y="302"/>
                    <a:pt x="6" y="302"/>
                  </a:cubicBezTo>
                  <a:cubicBezTo>
                    <a:pt x="6" y="302"/>
                    <a:pt x="6" y="302"/>
                    <a:pt x="6" y="302"/>
                  </a:cubicBezTo>
                  <a:cubicBezTo>
                    <a:pt x="6" y="302"/>
                    <a:pt x="6" y="302"/>
                    <a:pt x="6" y="302"/>
                  </a:cubicBezTo>
                  <a:cubicBezTo>
                    <a:pt x="6" y="302"/>
                    <a:pt x="6" y="302"/>
                    <a:pt x="6" y="302"/>
                  </a:cubicBezTo>
                  <a:cubicBezTo>
                    <a:pt x="6" y="302"/>
                    <a:pt x="6" y="302"/>
                    <a:pt x="6" y="303"/>
                  </a:cubicBezTo>
                  <a:cubicBezTo>
                    <a:pt x="6" y="303"/>
                    <a:pt x="6" y="303"/>
                    <a:pt x="6" y="303"/>
                  </a:cubicBezTo>
                  <a:cubicBezTo>
                    <a:pt x="6" y="303"/>
                    <a:pt x="7" y="303"/>
                    <a:pt x="7" y="303"/>
                  </a:cubicBezTo>
                  <a:cubicBezTo>
                    <a:pt x="7" y="303"/>
                    <a:pt x="7" y="303"/>
                    <a:pt x="7" y="303"/>
                  </a:cubicBezTo>
                  <a:cubicBezTo>
                    <a:pt x="7" y="303"/>
                    <a:pt x="7" y="303"/>
                    <a:pt x="7" y="303"/>
                  </a:cubicBezTo>
                  <a:cubicBezTo>
                    <a:pt x="7" y="303"/>
                    <a:pt x="7" y="303"/>
                    <a:pt x="7" y="303"/>
                  </a:cubicBezTo>
                  <a:cubicBezTo>
                    <a:pt x="6" y="303"/>
                    <a:pt x="6" y="303"/>
                    <a:pt x="6" y="303"/>
                  </a:cubicBezTo>
                  <a:cubicBezTo>
                    <a:pt x="6" y="304"/>
                    <a:pt x="6" y="304"/>
                    <a:pt x="7" y="304"/>
                  </a:cubicBezTo>
                  <a:cubicBezTo>
                    <a:pt x="7" y="304"/>
                    <a:pt x="7" y="304"/>
                    <a:pt x="7" y="304"/>
                  </a:cubicBezTo>
                  <a:cubicBezTo>
                    <a:pt x="7" y="304"/>
                    <a:pt x="7" y="304"/>
                    <a:pt x="7" y="304"/>
                  </a:cubicBezTo>
                  <a:cubicBezTo>
                    <a:pt x="7" y="304"/>
                    <a:pt x="6" y="304"/>
                    <a:pt x="6" y="304"/>
                  </a:cubicBezTo>
                  <a:cubicBezTo>
                    <a:pt x="6" y="304"/>
                    <a:pt x="6" y="304"/>
                    <a:pt x="6" y="304"/>
                  </a:cubicBezTo>
                  <a:cubicBezTo>
                    <a:pt x="6" y="304"/>
                    <a:pt x="6" y="304"/>
                    <a:pt x="6" y="304"/>
                  </a:cubicBezTo>
                  <a:cubicBezTo>
                    <a:pt x="6" y="304"/>
                    <a:pt x="6" y="303"/>
                    <a:pt x="6" y="303"/>
                  </a:cubicBezTo>
                  <a:cubicBezTo>
                    <a:pt x="6" y="303"/>
                    <a:pt x="6" y="303"/>
                    <a:pt x="6" y="303"/>
                  </a:cubicBezTo>
                  <a:cubicBezTo>
                    <a:pt x="6" y="303"/>
                    <a:pt x="6" y="303"/>
                    <a:pt x="6" y="303"/>
                  </a:cubicBezTo>
                  <a:cubicBezTo>
                    <a:pt x="5" y="303"/>
                    <a:pt x="5" y="303"/>
                    <a:pt x="5" y="303"/>
                  </a:cubicBezTo>
                  <a:cubicBezTo>
                    <a:pt x="5" y="303"/>
                    <a:pt x="5" y="303"/>
                    <a:pt x="5" y="303"/>
                  </a:cubicBezTo>
                  <a:cubicBezTo>
                    <a:pt x="5" y="303"/>
                    <a:pt x="5" y="303"/>
                    <a:pt x="5" y="303"/>
                  </a:cubicBezTo>
                  <a:cubicBezTo>
                    <a:pt x="5" y="304"/>
                    <a:pt x="5" y="304"/>
                    <a:pt x="5" y="304"/>
                  </a:cubicBezTo>
                  <a:cubicBezTo>
                    <a:pt x="5" y="304"/>
                    <a:pt x="5" y="304"/>
                    <a:pt x="5" y="305"/>
                  </a:cubicBezTo>
                  <a:cubicBezTo>
                    <a:pt x="5" y="305"/>
                    <a:pt x="5" y="305"/>
                    <a:pt x="5" y="305"/>
                  </a:cubicBezTo>
                  <a:cubicBezTo>
                    <a:pt x="5" y="305"/>
                    <a:pt x="5" y="304"/>
                    <a:pt x="5" y="304"/>
                  </a:cubicBezTo>
                  <a:cubicBezTo>
                    <a:pt x="6" y="304"/>
                    <a:pt x="6" y="304"/>
                    <a:pt x="6" y="304"/>
                  </a:cubicBezTo>
                  <a:cubicBezTo>
                    <a:pt x="6" y="304"/>
                    <a:pt x="6" y="304"/>
                    <a:pt x="6" y="305"/>
                  </a:cubicBezTo>
                  <a:cubicBezTo>
                    <a:pt x="6" y="305"/>
                    <a:pt x="6" y="305"/>
                    <a:pt x="5" y="305"/>
                  </a:cubicBezTo>
                  <a:cubicBezTo>
                    <a:pt x="5" y="305"/>
                    <a:pt x="5" y="305"/>
                    <a:pt x="5" y="305"/>
                  </a:cubicBezTo>
                  <a:cubicBezTo>
                    <a:pt x="5" y="305"/>
                    <a:pt x="5" y="305"/>
                    <a:pt x="5" y="305"/>
                  </a:cubicBezTo>
                  <a:cubicBezTo>
                    <a:pt x="5" y="306"/>
                    <a:pt x="5" y="306"/>
                    <a:pt x="5" y="306"/>
                  </a:cubicBezTo>
                  <a:cubicBezTo>
                    <a:pt x="5" y="306"/>
                    <a:pt x="5" y="307"/>
                    <a:pt x="5" y="307"/>
                  </a:cubicBezTo>
                  <a:cubicBezTo>
                    <a:pt x="5" y="307"/>
                    <a:pt x="5" y="307"/>
                    <a:pt x="5" y="307"/>
                  </a:cubicBezTo>
                  <a:cubicBezTo>
                    <a:pt x="5" y="307"/>
                    <a:pt x="5" y="307"/>
                    <a:pt x="5" y="307"/>
                  </a:cubicBezTo>
                  <a:cubicBezTo>
                    <a:pt x="5" y="307"/>
                    <a:pt x="5" y="307"/>
                    <a:pt x="5" y="307"/>
                  </a:cubicBezTo>
                  <a:cubicBezTo>
                    <a:pt x="6" y="307"/>
                    <a:pt x="6" y="307"/>
                    <a:pt x="6" y="307"/>
                  </a:cubicBezTo>
                  <a:cubicBezTo>
                    <a:pt x="6" y="307"/>
                    <a:pt x="6" y="307"/>
                    <a:pt x="6" y="307"/>
                  </a:cubicBezTo>
                  <a:cubicBezTo>
                    <a:pt x="6" y="307"/>
                    <a:pt x="6" y="307"/>
                    <a:pt x="6" y="307"/>
                  </a:cubicBezTo>
                  <a:cubicBezTo>
                    <a:pt x="6" y="307"/>
                    <a:pt x="6" y="307"/>
                    <a:pt x="6" y="307"/>
                  </a:cubicBezTo>
                  <a:cubicBezTo>
                    <a:pt x="6" y="307"/>
                    <a:pt x="7" y="307"/>
                    <a:pt x="7" y="307"/>
                  </a:cubicBezTo>
                  <a:cubicBezTo>
                    <a:pt x="7" y="307"/>
                    <a:pt x="7" y="307"/>
                    <a:pt x="7" y="307"/>
                  </a:cubicBezTo>
                  <a:cubicBezTo>
                    <a:pt x="7" y="307"/>
                    <a:pt x="7" y="307"/>
                    <a:pt x="7" y="307"/>
                  </a:cubicBezTo>
                  <a:cubicBezTo>
                    <a:pt x="7" y="307"/>
                    <a:pt x="7" y="307"/>
                    <a:pt x="7" y="307"/>
                  </a:cubicBezTo>
                  <a:cubicBezTo>
                    <a:pt x="7" y="307"/>
                    <a:pt x="7" y="307"/>
                    <a:pt x="7" y="307"/>
                  </a:cubicBezTo>
                  <a:cubicBezTo>
                    <a:pt x="7" y="307"/>
                    <a:pt x="7" y="307"/>
                    <a:pt x="7" y="307"/>
                  </a:cubicBezTo>
                  <a:cubicBezTo>
                    <a:pt x="7" y="307"/>
                    <a:pt x="8" y="307"/>
                    <a:pt x="8" y="307"/>
                  </a:cubicBezTo>
                  <a:cubicBezTo>
                    <a:pt x="8" y="307"/>
                    <a:pt x="8" y="307"/>
                    <a:pt x="8" y="307"/>
                  </a:cubicBezTo>
                  <a:cubicBezTo>
                    <a:pt x="9" y="307"/>
                    <a:pt x="9" y="307"/>
                    <a:pt x="9" y="306"/>
                  </a:cubicBezTo>
                  <a:cubicBezTo>
                    <a:pt x="9" y="306"/>
                    <a:pt x="9" y="306"/>
                    <a:pt x="9" y="306"/>
                  </a:cubicBezTo>
                  <a:cubicBezTo>
                    <a:pt x="9" y="306"/>
                    <a:pt x="9" y="306"/>
                    <a:pt x="9" y="306"/>
                  </a:cubicBezTo>
                  <a:cubicBezTo>
                    <a:pt x="9" y="305"/>
                    <a:pt x="9" y="305"/>
                    <a:pt x="9" y="305"/>
                  </a:cubicBezTo>
                  <a:cubicBezTo>
                    <a:pt x="9" y="305"/>
                    <a:pt x="8" y="305"/>
                    <a:pt x="8" y="305"/>
                  </a:cubicBezTo>
                  <a:cubicBezTo>
                    <a:pt x="8" y="306"/>
                    <a:pt x="8" y="306"/>
                    <a:pt x="8" y="306"/>
                  </a:cubicBezTo>
                  <a:cubicBezTo>
                    <a:pt x="8" y="305"/>
                    <a:pt x="8" y="305"/>
                    <a:pt x="8" y="305"/>
                  </a:cubicBezTo>
                  <a:cubicBezTo>
                    <a:pt x="8" y="305"/>
                    <a:pt x="8" y="305"/>
                    <a:pt x="9" y="305"/>
                  </a:cubicBezTo>
                  <a:cubicBezTo>
                    <a:pt x="9" y="305"/>
                    <a:pt x="8" y="304"/>
                    <a:pt x="8" y="304"/>
                  </a:cubicBezTo>
                  <a:cubicBezTo>
                    <a:pt x="8" y="304"/>
                    <a:pt x="8" y="304"/>
                    <a:pt x="8" y="304"/>
                  </a:cubicBezTo>
                  <a:cubicBezTo>
                    <a:pt x="8" y="304"/>
                    <a:pt x="8" y="304"/>
                    <a:pt x="8" y="303"/>
                  </a:cubicBezTo>
                  <a:cubicBezTo>
                    <a:pt x="8" y="303"/>
                    <a:pt x="8" y="303"/>
                    <a:pt x="8" y="303"/>
                  </a:cubicBezTo>
                  <a:cubicBezTo>
                    <a:pt x="8" y="303"/>
                    <a:pt x="8" y="303"/>
                    <a:pt x="8" y="303"/>
                  </a:cubicBezTo>
                  <a:close/>
                  <a:moveTo>
                    <a:pt x="8" y="307"/>
                  </a:moveTo>
                  <a:cubicBezTo>
                    <a:pt x="8" y="307"/>
                    <a:pt x="8" y="307"/>
                    <a:pt x="8" y="307"/>
                  </a:cubicBezTo>
                  <a:cubicBezTo>
                    <a:pt x="8" y="307"/>
                    <a:pt x="8" y="308"/>
                    <a:pt x="8" y="308"/>
                  </a:cubicBezTo>
                  <a:cubicBezTo>
                    <a:pt x="8" y="308"/>
                    <a:pt x="7" y="308"/>
                    <a:pt x="7" y="308"/>
                  </a:cubicBezTo>
                  <a:cubicBezTo>
                    <a:pt x="7" y="308"/>
                    <a:pt x="7" y="308"/>
                    <a:pt x="7" y="308"/>
                  </a:cubicBezTo>
                  <a:cubicBezTo>
                    <a:pt x="7" y="308"/>
                    <a:pt x="7" y="308"/>
                    <a:pt x="6" y="308"/>
                  </a:cubicBezTo>
                  <a:cubicBezTo>
                    <a:pt x="6" y="308"/>
                    <a:pt x="6" y="308"/>
                    <a:pt x="6" y="309"/>
                  </a:cubicBezTo>
                  <a:cubicBezTo>
                    <a:pt x="6" y="309"/>
                    <a:pt x="6" y="309"/>
                    <a:pt x="6" y="309"/>
                  </a:cubicBezTo>
                  <a:cubicBezTo>
                    <a:pt x="6" y="309"/>
                    <a:pt x="6" y="309"/>
                    <a:pt x="7" y="309"/>
                  </a:cubicBezTo>
                  <a:cubicBezTo>
                    <a:pt x="7" y="309"/>
                    <a:pt x="7" y="309"/>
                    <a:pt x="7" y="309"/>
                  </a:cubicBezTo>
                  <a:cubicBezTo>
                    <a:pt x="7" y="309"/>
                    <a:pt x="7" y="309"/>
                    <a:pt x="7" y="310"/>
                  </a:cubicBezTo>
                  <a:cubicBezTo>
                    <a:pt x="7" y="310"/>
                    <a:pt x="7" y="310"/>
                    <a:pt x="8" y="310"/>
                  </a:cubicBezTo>
                  <a:cubicBezTo>
                    <a:pt x="8" y="310"/>
                    <a:pt x="8" y="310"/>
                    <a:pt x="8" y="310"/>
                  </a:cubicBezTo>
                  <a:cubicBezTo>
                    <a:pt x="8" y="310"/>
                    <a:pt x="8" y="309"/>
                    <a:pt x="8" y="309"/>
                  </a:cubicBezTo>
                  <a:cubicBezTo>
                    <a:pt x="8" y="309"/>
                    <a:pt x="8" y="309"/>
                    <a:pt x="8" y="309"/>
                  </a:cubicBezTo>
                  <a:cubicBezTo>
                    <a:pt x="8" y="309"/>
                    <a:pt x="9" y="309"/>
                    <a:pt x="9" y="309"/>
                  </a:cubicBezTo>
                  <a:cubicBezTo>
                    <a:pt x="9" y="309"/>
                    <a:pt x="8" y="309"/>
                    <a:pt x="8" y="308"/>
                  </a:cubicBezTo>
                  <a:cubicBezTo>
                    <a:pt x="8" y="308"/>
                    <a:pt x="8" y="308"/>
                    <a:pt x="8" y="308"/>
                  </a:cubicBezTo>
                  <a:cubicBezTo>
                    <a:pt x="8" y="308"/>
                    <a:pt x="8" y="308"/>
                    <a:pt x="8" y="308"/>
                  </a:cubicBezTo>
                  <a:cubicBezTo>
                    <a:pt x="8" y="308"/>
                    <a:pt x="9" y="307"/>
                    <a:pt x="8" y="307"/>
                  </a:cubicBezTo>
                  <a:close/>
                  <a:moveTo>
                    <a:pt x="11" y="298"/>
                  </a:moveTo>
                  <a:cubicBezTo>
                    <a:pt x="11" y="298"/>
                    <a:pt x="11" y="298"/>
                    <a:pt x="11" y="298"/>
                  </a:cubicBezTo>
                  <a:cubicBezTo>
                    <a:pt x="11" y="298"/>
                    <a:pt x="11" y="298"/>
                    <a:pt x="11" y="298"/>
                  </a:cubicBezTo>
                  <a:cubicBezTo>
                    <a:pt x="11" y="298"/>
                    <a:pt x="11" y="299"/>
                    <a:pt x="11" y="299"/>
                  </a:cubicBezTo>
                  <a:cubicBezTo>
                    <a:pt x="11" y="299"/>
                    <a:pt x="11" y="299"/>
                    <a:pt x="11" y="299"/>
                  </a:cubicBezTo>
                  <a:cubicBezTo>
                    <a:pt x="11" y="299"/>
                    <a:pt x="11" y="299"/>
                    <a:pt x="11" y="299"/>
                  </a:cubicBezTo>
                  <a:cubicBezTo>
                    <a:pt x="11" y="299"/>
                    <a:pt x="11" y="299"/>
                    <a:pt x="11" y="299"/>
                  </a:cubicBezTo>
                  <a:cubicBezTo>
                    <a:pt x="11" y="299"/>
                    <a:pt x="11" y="299"/>
                    <a:pt x="11" y="299"/>
                  </a:cubicBezTo>
                  <a:cubicBezTo>
                    <a:pt x="11" y="299"/>
                    <a:pt x="11" y="299"/>
                    <a:pt x="12" y="299"/>
                  </a:cubicBezTo>
                  <a:cubicBezTo>
                    <a:pt x="12" y="299"/>
                    <a:pt x="12" y="299"/>
                    <a:pt x="12" y="299"/>
                  </a:cubicBezTo>
                  <a:cubicBezTo>
                    <a:pt x="12" y="299"/>
                    <a:pt x="12" y="299"/>
                    <a:pt x="12" y="299"/>
                  </a:cubicBezTo>
                  <a:cubicBezTo>
                    <a:pt x="12" y="299"/>
                    <a:pt x="12" y="299"/>
                    <a:pt x="12" y="299"/>
                  </a:cubicBezTo>
                  <a:cubicBezTo>
                    <a:pt x="12" y="299"/>
                    <a:pt x="12" y="299"/>
                    <a:pt x="12" y="299"/>
                  </a:cubicBezTo>
                  <a:cubicBezTo>
                    <a:pt x="12" y="298"/>
                    <a:pt x="12" y="298"/>
                    <a:pt x="12" y="298"/>
                  </a:cubicBezTo>
                  <a:cubicBezTo>
                    <a:pt x="13" y="298"/>
                    <a:pt x="13" y="298"/>
                    <a:pt x="13" y="298"/>
                  </a:cubicBezTo>
                  <a:cubicBezTo>
                    <a:pt x="13" y="298"/>
                    <a:pt x="13" y="298"/>
                    <a:pt x="13" y="298"/>
                  </a:cubicBezTo>
                  <a:cubicBezTo>
                    <a:pt x="13" y="298"/>
                    <a:pt x="13" y="298"/>
                    <a:pt x="13" y="298"/>
                  </a:cubicBezTo>
                  <a:cubicBezTo>
                    <a:pt x="13" y="298"/>
                    <a:pt x="13" y="298"/>
                    <a:pt x="13" y="298"/>
                  </a:cubicBezTo>
                  <a:cubicBezTo>
                    <a:pt x="13" y="297"/>
                    <a:pt x="13" y="297"/>
                    <a:pt x="13" y="297"/>
                  </a:cubicBezTo>
                  <a:cubicBezTo>
                    <a:pt x="13" y="297"/>
                    <a:pt x="13" y="297"/>
                    <a:pt x="13" y="297"/>
                  </a:cubicBezTo>
                  <a:cubicBezTo>
                    <a:pt x="12" y="297"/>
                    <a:pt x="12" y="297"/>
                    <a:pt x="12" y="297"/>
                  </a:cubicBezTo>
                  <a:cubicBezTo>
                    <a:pt x="12" y="298"/>
                    <a:pt x="12" y="298"/>
                    <a:pt x="12" y="298"/>
                  </a:cubicBezTo>
                  <a:cubicBezTo>
                    <a:pt x="12" y="298"/>
                    <a:pt x="12" y="298"/>
                    <a:pt x="12" y="298"/>
                  </a:cubicBezTo>
                  <a:cubicBezTo>
                    <a:pt x="12" y="298"/>
                    <a:pt x="12" y="298"/>
                    <a:pt x="12" y="298"/>
                  </a:cubicBezTo>
                  <a:cubicBezTo>
                    <a:pt x="12" y="298"/>
                    <a:pt x="11" y="298"/>
                    <a:pt x="11" y="298"/>
                  </a:cubicBezTo>
                  <a:cubicBezTo>
                    <a:pt x="11" y="298"/>
                    <a:pt x="11" y="298"/>
                    <a:pt x="11" y="298"/>
                  </a:cubicBezTo>
                  <a:close/>
                  <a:moveTo>
                    <a:pt x="5" y="299"/>
                  </a:moveTo>
                  <a:cubicBezTo>
                    <a:pt x="5" y="299"/>
                    <a:pt x="5" y="299"/>
                    <a:pt x="5" y="298"/>
                  </a:cubicBezTo>
                  <a:cubicBezTo>
                    <a:pt x="5" y="298"/>
                    <a:pt x="6" y="298"/>
                    <a:pt x="6" y="298"/>
                  </a:cubicBezTo>
                  <a:cubicBezTo>
                    <a:pt x="6" y="298"/>
                    <a:pt x="6" y="298"/>
                    <a:pt x="6" y="297"/>
                  </a:cubicBezTo>
                  <a:cubicBezTo>
                    <a:pt x="6" y="297"/>
                    <a:pt x="6" y="298"/>
                    <a:pt x="6" y="298"/>
                  </a:cubicBezTo>
                  <a:cubicBezTo>
                    <a:pt x="5" y="298"/>
                    <a:pt x="5" y="298"/>
                    <a:pt x="5" y="298"/>
                  </a:cubicBezTo>
                  <a:cubicBezTo>
                    <a:pt x="5" y="298"/>
                    <a:pt x="5" y="298"/>
                    <a:pt x="5" y="298"/>
                  </a:cubicBezTo>
                  <a:cubicBezTo>
                    <a:pt x="5" y="298"/>
                    <a:pt x="5" y="298"/>
                    <a:pt x="5" y="298"/>
                  </a:cubicBezTo>
                  <a:cubicBezTo>
                    <a:pt x="5" y="298"/>
                    <a:pt x="5" y="298"/>
                    <a:pt x="5" y="298"/>
                  </a:cubicBezTo>
                  <a:cubicBezTo>
                    <a:pt x="5" y="298"/>
                    <a:pt x="5" y="298"/>
                    <a:pt x="5" y="298"/>
                  </a:cubicBezTo>
                  <a:cubicBezTo>
                    <a:pt x="5" y="298"/>
                    <a:pt x="5" y="298"/>
                    <a:pt x="5" y="298"/>
                  </a:cubicBezTo>
                  <a:cubicBezTo>
                    <a:pt x="5" y="298"/>
                    <a:pt x="5" y="298"/>
                    <a:pt x="4" y="298"/>
                  </a:cubicBezTo>
                  <a:cubicBezTo>
                    <a:pt x="4" y="298"/>
                    <a:pt x="4" y="298"/>
                    <a:pt x="4" y="298"/>
                  </a:cubicBezTo>
                  <a:cubicBezTo>
                    <a:pt x="4" y="298"/>
                    <a:pt x="4" y="299"/>
                    <a:pt x="4" y="299"/>
                  </a:cubicBezTo>
                  <a:cubicBezTo>
                    <a:pt x="4" y="299"/>
                    <a:pt x="4" y="299"/>
                    <a:pt x="4" y="300"/>
                  </a:cubicBezTo>
                  <a:cubicBezTo>
                    <a:pt x="4" y="300"/>
                    <a:pt x="4" y="300"/>
                    <a:pt x="4" y="300"/>
                  </a:cubicBezTo>
                  <a:cubicBezTo>
                    <a:pt x="4" y="300"/>
                    <a:pt x="4" y="300"/>
                    <a:pt x="4" y="300"/>
                  </a:cubicBezTo>
                  <a:cubicBezTo>
                    <a:pt x="3" y="301"/>
                    <a:pt x="3" y="301"/>
                    <a:pt x="3" y="302"/>
                  </a:cubicBezTo>
                  <a:cubicBezTo>
                    <a:pt x="4" y="301"/>
                    <a:pt x="4" y="301"/>
                    <a:pt x="4" y="301"/>
                  </a:cubicBezTo>
                  <a:cubicBezTo>
                    <a:pt x="5" y="301"/>
                    <a:pt x="4" y="300"/>
                    <a:pt x="5" y="300"/>
                  </a:cubicBezTo>
                  <a:cubicBezTo>
                    <a:pt x="5" y="300"/>
                    <a:pt x="5" y="299"/>
                    <a:pt x="5" y="299"/>
                  </a:cubicBezTo>
                  <a:cubicBezTo>
                    <a:pt x="5" y="299"/>
                    <a:pt x="5" y="299"/>
                    <a:pt x="5" y="299"/>
                  </a:cubicBezTo>
                  <a:close/>
                  <a:moveTo>
                    <a:pt x="7" y="295"/>
                  </a:moveTo>
                  <a:cubicBezTo>
                    <a:pt x="7" y="295"/>
                    <a:pt x="7" y="295"/>
                    <a:pt x="7" y="295"/>
                  </a:cubicBezTo>
                  <a:cubicBezTo>
                    <a:pt x="7" y="295"/>
                    <a:pt x="7" y="295"/>
                    <a:pt x="7" y="295"/>
                  </a:cubicBezTo>
                  <a:cubicBezTo>
                    <a:pt x="7" y="295"/>
                    <a:pt x="7" y="296"/>
                    <a:pt x="7" y="296"/>
                  </a:cubicBezTo>
                  <a:cubicBezTo>
                    <a:pt x="8" y="296"/>
                    <a:pt x="8" y="296"/>
                    <a:pt x="8" y="296"/>
                  </a:cubicBezTo>
                  <a:cubicBezTo>
                    <a:pt x="8" y="296"/>
                    <a:pt x="8" y="296"/>
                    <a:pt x="8" y="296"/>
                  </a:cubicBezTo>
                  <a:cubicBezTo>
                    <a:pt x="8" y="296"/>
                    <a:pt x="8" y="296"/>
                    <a:pt x="8" y="296"/>
                  </a:cubicBezTo>
                  <a:cubicBezTo>
                    <a:pt x="8" y="296"/>
                    <a:pt x="7" y="296"/>
                    <a:pt x="7" y="296"/>
                  </a:cubicBezTo>
                  <a:cubicBezTo>
                    <a:pt x="7" y="296"/>
                    <a:pt x="7" y="297"/>
                    <a:pt x="7" y="297"/>
                  </a:cubicBezTo>
                  <a:cubicBezTo>
                    <a:pt x="7" y="297"/>
                    <a:pt x="7" y="297"/>
                    <a:pt x="7" y="297"/>
                  </a:cubicBezTo>
                  <a:cubicBezTo>
                    <a:pt x="7" y="297"/>
                    <a:pt x="7" y="297"/>
                    <a:pt x="7" y="297"/>
                  </a:cubicBezTo>
                  <a:cubicBezTo>
                    <a:pt x="7" y="297"/>
                    <a:pt x="7" y="297"/>
                    <a:pt x="7" y="296"/>
                  </a:cubicBezTo>
                  <a:cubicBezTo>
                    <a:pt x="7" y="296"/>
                    <a:pt x="7" y="296"/>
                    <a:pt x="7" y="296"/>
                  </a:cubicBezTo>
                  <a:cubicBezTo>
                    <a:pt x="7" y="296"/>
                    <a:pt x="7" y="296"/>
                    <a:pt x="7" y="296"/>
                  </a:cubicBezTo>
                  <a:cubicBezTo>
                    <a:pt x="6" y="296"/>
                    <a:pt x="6" y="296"/>
                    <a:pt x="6" y="296"/>
                  </a:cubicBezTo>
                  <a:cubicBezTo>
                    <a:pt x="6" y="296"/>
                    <a:pt x="6" y="296"/>
                    <a:pt x="6" y="296"/>
                  </a:cubicBezTo>
                  <a:cubicBezTo>
                    <a:pt x="6" y="296"/>
                    <a:pt x="6" y="296"/>
                    <a:pt x="6" y="296"/>
                  </a:cubicBezTo>
                  <a:cubicBezTo>
                    <a:pt x="6" y="296"/>
                    <a:pt x="6" y="296"/>
                    <a:pt x="6" y="296"/>
                  </a:cubicBezTo>
                  <a:cubicBezTo>
                    <a:pt x="6" y="296"/>
                    <a:pt x="6" y="296"/>
                    <a:pt x="6" y="297"/>
                  </a:cubicBezTo>
                  <a:cubicBezTo>
                    <a:pt x="6" y="297"/>
                    <a:pt x="6" y="297"/>
                    <a:pt x="6" y="297"/>
                  </a:cubicBezTo>
                  <a:cubicBezTo>
                    <a:pt x="6" y="297"/>
                    <a:pt x="6" y="297"/>
                    <a:pt x="6" y="297"/>
                  </a:cubicBezTo>
                  <a:cubicBezTo>
                    <a:pt x="6" y="297"/>
                    <a:pt x="7" y="297"/>
                    <a:pt x="7" y="297"/>
                  </a:cubicBezTo>
                  <a:cubicBezTo>
                    <a:pt x="7" y="298"/>
                    <a:pt x="6" y="298"/>
                    <a:pt x="6" y="298"/>
                  </a:cubicBezTo>
                  <a:cubicBezTo>
                    <a:pt x="6" y="298"/>
                    <a:pt x="6" y="298"/>
                    <a:pt x="6" y="298"/>
                  </a:cubicBezTo>
                  <a:cubicBezTo>
                    <a:pt x="6" y="298"/>
                    <a:pt x="6" y="298"/>
                    <a:pt x="6" y="299"/>
                  </a:cubicBezTo>
                  <a:cubicBezTo>
                    <a:pt x="6" y="299"/>
                    <a:pt x="6" y="299"/>
                    <a:pt x="6" y="299"/>
                  </a:cubicBezTo>
                  <a:cubicBezTo>
                    <a:pt x="6" y="299"/>
                    <a:pt x="6" y="299"/>
                    <a:pt x="5" y="300"/>
                  </a:cubicBezTo>
                  <a:cubicBezTo>
                    <a:pt x="5" y="300"/>
                    <a:pt x="5" y="300"/>
                    <a:pt x="5" y="300"/>
                  </a:cubicBezTo>
                  <a:cubicBezTo>
                    <a:pt x="5" y="300"/>
                    <a:pt x="6" y="300"/>
                    <a:pt x="6" y="300"/>
                  </a:cubicBezTo>
                  <a:cubicBezTo>
                    <a:pt x="6" y="300"/>
                    <a:pt x="6" y="300"/>
                    <a:pt x="6" y="300"/>
                  </a:cubicBezTo>
                  <a:cubicBezTo>
                    <a:pt x="6" y="300"/>
                    <a:pt x="6" y="300"/>
                    <a:pt x="6" y="301"/>
                  </a:cubicBezTo>
                  <a:cubicBezTo>
                    <a:pt x="6" y="301"/>
                    <a:pt x="6" y="301"/>
                    <a:pt x="6" y="301"/>
                  </a:cubicBezTo>
                  <a:cubicBezTo>
                    <a:pt x="6" y="301"/>
                    <a:pt x="6" y="301"/>
                    <a:pt x="6" y="301"/>
                  </a:cubicBezTo>
                  <a:cubicBezTo>
                    <a:pt x="6" y="300"/>
                    <a:pt x="6" y="300"/>
                    <a:pt x="6" y="300"/>
                  </a:cubicBezTo>
                  <a:cubicBezTo>
                    <a:pt x="6" y="300"/>
                    <a:pt x="6" y="300"/>
                    <a:pt x="6" y="300"/>
                  </a:cubicBezTo>
                  <a:cubicBezTo>
                    <a:pt x="7" y="299"/>
                    <a:pt x="7" y="299"/>
                    <a:pt x="7" y="299"/>
                  </a:cubicBezTo>
                  <a:cubicBezTo>
                    <a:pt x="7" y="299"/>
                    <a:pt x="7" y="299"/>
                    <a:pt x="7" y="299"/>
                  </a:cubicBezTo>
                  <a:cubicBezTo>
                    <a:pt x="7" y="299"/>
                    <a:pt x="7" y="299"/>
                    <a:pt x="8" y="299"/>
                  </a:cubicBezTo>
                  <a:cubicBezTo>
                    <a:pt x="8" y="299"/>
                    <a:pt x="7" y="299"/>
                    <a:pt x="7" y="299"/>
                  </a:cubicBezTo>
                  <a:cubicBezTo>
                    <a:pt x="7" y="299"/>
                    <a:pt x="7" y="299"/>
                    <a:pt x="7" y="299"/>
                  </a:cubicBezTo>
                  <a:cubicBezTo>
                    <a:pt x="8" y="298"/>
                    <a:pt x="8" y="299"/>
                    <a:pt x="9" y="299"/>
                  </a:cubicBezTo>
                  <a:cubicBezTo>
                    <a:pt x="9" y="299"/>
                    <a:pt x="9" y="299"/>
                    <a:pt x="9" y="299"/>
                  </a:cubicBezTo>
                  <a:cubicBezTo>
                    <a:pt x="8" y="298"/>
                    <a:pt x="8" y="298"/>
                    <a:pt x="8" y="298"/>
                  </a:cubicBezTo>
                  <a:cubicBezTo>
                    <a:pt x="8" y="298"/>
                    <a:pt x="8" y="298"/>
                    <a:pt x="9" y="298"/>
                  </a:cubicBezTo>
                  <a:cubicBezTo>
                    <a:pt x="9" y="298"/>
                    <a:pt x="9" y="298"/>
                    <a:pt x="9" y="298"/>
                  </a:cubicBezTo>
                  <a:cubicBezTo>
                    <a:pt x="9" y="298"/>
                    <a:pt x="9" y="298"/>
                    <a:pt x="9" y="298"/>
                  </a:cubicBezTo>
                  <a:cubicBezTo>
                    <a:pt x="9" y="298"/>
                    <a:pt x="9" y="298"/>
                    <a:pt x="9" y="298"/>
                  </a:cubicBezTo>
                  <a:cubicBezTo>
                    <a:pt x="9" y="297"/>
                    <a:pt x="9" y="297"/>
                    <a:pt x="8" y="297"/>
                  </a:cubicBezTo>
                  <a:cubicBezTo>
                    <a:pt x="8" y="297"/>
                    <a:pt x="8" y="297"/>
                    <a:pt x="8" y="297"/>
                  </a:cubicBezTo>
                  <a:cubicBezTo>
                    <a:pt x="8" y="297"/>
                    <a:pt x="9" y="297"/>
                    <a:pt x="9" y="297"/>
                  </a:cubicBezTo>
                  <a:cubicBezTo>
                    <a:pt x="9" y="297"/>
                    <a:pt x="9" y="297"/>
                    <a:pt x="9" y="297"/>
                  </a:cubicBezTo>
                  <a:cubicBezTo>
                    <a:pt x="9" y="297"/>
                    <a:pt x="9" y="297"/>
                    <a:pt x="9" y="297"/>
                  </a:cubicBezTo>
                  <a:cubicBezTo>
                    <a:pt x="9" y="297"/>
                    <a:pt x="9" y="297"/>
                    <a:pt x="9" y="297"/>
                  </a:cubicBezTo>
                  <a:cubicBezTo>
                    <a:pt x="10" y="297"/>
                    <a:pt x="10" y="297"/>
                    <a:pt x="10" y="296"/>
                  </a:cubicBezTo>
                  <a:cubicBezTo>
                    <a:pt x="10" y="296"/>
                    <a:pt x="10" y="296"/>
                    <a:pt x="10" y="296"/>
                  </a:cubicBezTo>
                  <a:cubicBezTo>
                    <a:pt x="10" y="296"/>
                    <a:pt x="10" y="296"/>
                    <a:pt x="10" y="296"/>
                  </a:cubicBezTo>
                  <a:cubicBezTo>
                    <a:pt x="9" y="296"/>
                    <a:pt x="9" y="296"/>
                    <a:pt x="9" y="295"/>
                  </a:cubicBezTo>
                  <a:cubicBezTo>
                    <a:pt x="9" y="295"/>
                    <a:pt x="9" y="295"/>
                    <a:pt x="9" y="295"/>
                  </a:cubicBezTo>
                  <a:cubicBezTo>
                    <a:pt x="10" y="295"/>
                    <a:pt x="10" y="295"/>
                    <a:pt x="10" y="295"/>
                  </a:cubicBezTo>
                  <a:cubicBezTo>
                    <a:pt x="10" y="295"/>
                    <a:pt x="10" y="295"/>
                    <a:pt x="10" y="294"/>
                  </a:cubicBezTo>
                  <a:cubicBezTo>
                    <a:pt x="10" y="294"/>
                    <a:pt x="10" y="293"/>
                    <a:pt x="10" y="293"/>
                  </a:cubicBezTo>
                  <a:cubicBezTo>
                    <a:pt x="10" y="293"/>
                    <a:pt x="10" y="293"/>
                    <a:pt x="10" y="293"/>
                  </a:cubicBezTo>
                  <a:cubicBezTo>
                    <a:pt x="10" y="293"/>
                    <a:pt x="10" y="293"/>
                    <a:pt x="10" y="293"/>
                  </a:cubicBezTo>
                  <a:cubicBezTo>
                    <a:pt x="9" y="293"/>
                    <a:pt x="9" y="292"/>
                    <a:pt x="9" y="292"/>
                  </a:cubicBezTo>
                  <a:cubicBezTo>
                    <a:pt x="9" y="292"/>
                    <a:pt x="9" y="292"/>
                    <a:pt x="9" y="292"/>
                  </a:cubicBezTo>
                  <a:cubicBezTo>
                    <a:pt x="9" y="292"/>
                    <a:pt x="9" y="292"/>
                    <a:pt x="9" y="292"/>
                  </a:cubicBezTo>
                  <a:cubicBezTo>
                    <a:pt x="9" y="292"/>
                    <a:pt x="9" y="292"/>
                    <a:pt x="9" y="292"/>
                  </a:cubicBezTo>
                  <a:cubicBezTo>
                    <a:pt x="9" y="292"/>
                    <a:pt x="9" y="292"/>
                    <a:pt x="9" y="292"/>
                  </a:cubicBezTo>
                  <a:cubicBezTo>
                    <a:pt x="9" y="292"/>
                    <a:pt x="8" y="292"/>
                    <a:pt x="8" y="292"/>
                  </a:cubicBezTo>
                  <a:cubicBezTo>
                    <a:pt x="8" y="292"/>
                    <a:pt x="8" y="292"/>
                    <a:pt x="8" y="292"/>
                  </a:cubicBezTo>
                  <a:cubicBezTo>
                    <a:pt x="8" y="292"/>
                    <a:pt x="8" y="292"/>
                    <a:pt x="8" y="292"/>
                  </a:cubicBezTo>
                  <a:cubicBezTo>
                    <a:pt x="8" y="293"/>
                    <a:pt x="8" y="293"/>
                    <a:pt x="8" y="293"/>
                  </a:cubicBezTo>
                  <a:cubicBezTo>
                    <a:pt x="8" y="292"/>
                    <a:pt x="8" y="292"/>
                    <a:pt x="8" y="292"/>
                  </a:cubicBezTo>
                  <a:cubicBezTo>
                    <a:pt x="8" y="292"/>
                    <a:pt x="7" y="292"/>
                    <a:pt x="7" y="292"/>
                  </a:cubicBezTo>
                  <a:cubicBezTo>
                    <a:pt x="7" y="292"/>
                    <a:pt x="7" y="291"/>
                    <a:pt x="7" y="291"/>
                  </a:cubicBezTo>
                  <a:cubicBezTo>
                    <a:pt x="7" y="291"/>
                    <a:pt x="7" y="291"/>
                    <a:pt x="7" y="291"/>
                  </a:cubicBezTo>
                  <a:cubicBezTo>
                    <a:pt x="7" y="291"/>
                    <a:pt x="7" y="291"/>
                    <a:pt x="7" y="291"/>
                  </a:cubicBezTo>
                  <a:cubicBezTo>
                    <a:pt x="7" y="291"/>
                    <a:pt x="6" y="291"/>
                    <a:pt x="6" y="291"/>
                  </a:cubicBezTo>
                  <a:cubicBezTo>
                    <a:pt x="6" y="291"/>
                    <a:pt x="6" y="291"/>
                    <a:pt x="6" y="292"/>
                  </a:cubicBezTo>
                  <a:cubicBezTo>
                    <a:pt x="6" y="292"/>
                    <a:pt x="6" y="292"/>
                    <a:pt x="6" y="292"/>
                  </a:cubicBezTo>
                  <a:cubicBezTo>
                    <a:pt x="6" y="292"/>
                    <a:pt x="6" y="292"/>
                    <a:pt x="6" y="292"/>
                  </a:cubicBezTo>
                  <a:cubicBezTo>
                    <a:pt x="6" y="292"/>
                    <a:pt x="6" y="292"/>
                    <a:pt x="6" y="293"/>
                  </a:cubicBezTo>
                  <a:cubicBezTo>
                    <a:pt x="6" y="293"/>
                    <a:pt x="6" y="293"/>
                    <a:pt x="6" y="293"/>
                  </a:cubicBezTo>
                  <a:cubicBezTo>
                    <a:pt x="6" y="293"/>
                    <a:pt x="6" y="293"/>
                    <a:pt x="6" y="293"/>
                  </a:cubicBezTo>
                  <a:cubicBezTo>
                    <a:pt x="6" y="293"/>
                    <a:pt x="6" y="293"/>
                    <a:pt x="6" y="293"/>
                  </a:cubicBezTo>
                  <a:cubicBezTo>
                    <a:pt x="6" y="293"/>
                    <a:pt x="7" y="293"/>
                    <a:pt x="7" y="293"/>
                  </a:cubicBezTo>
                  <a:cubicBezTo>
                    <a:pt x="7" y="293"/>
                    <a:pt x="7" y="293"/>
                    <a:pt x="7" y="293"/>
                  </a:cubicBezTo>
                  <a:cubicBezTo>
                    <a:pt x="7" y="293"/>
                    <a:pt x="7" y="293"/>
                    <a:pt x="7" y="293"/>
                  </a:cubicBezTo>
                  <a:cubicBezTo>
                    <a:pt x="6" y="293"/>
                    <a:pt x="6" y="293"/>
                    <a:pt x="6" y="293"/>
                  </a:cubicBezTo>
                  <a:cubicBezTo>
                    <a:pt x="6" y="293"/>
                    <a:pt x="6" y="293"/>
                    <a:pt x="6" y="293"/>
                  </a:cubicBezTo>
                  <a:cubicBezTo>
                    <a:pt x="6" y="294"/>
                    <a:pt x="6" y="294"/>
                    <a:pt x="6" y="294"/>
                  </a:cubicBezTo>
                  <a:cubicBezTo>
                    <a:pt x="6" y="294"/>
                    <a:pt x="6" y="294"/>
                    <a:pt x="5" y="294"/>
                  </a:cubicBezTo>
                  <a:cubicBezTo>
                    <a:pt x="5" y="294"/>
                    <a:pt x="5" y="294"/>
                    <a:pt x="5" y="294"/>
                  </a:cubicBezTo>
                  <a:cubicBezTo>
                    <a:pt x="5" y="294"/>
                    <a:pt x="5" y="295"/>
                    <a:pt x="5" y="295"/>
                  </a:cubicBezTo>
                  <a:cubicBezTo>
                    <a:pt x="6" y="295"/>
                    <a:pt x="6" y="295"/>
                    <a:pt x="6" y="295"/>
                  </a:cubicBezTo>
                  <a:cubicBezTo>
                    <a:pt x="6" y="295"/>
                    <a:pt x="6" y="295"/>
                    <a:pt x="6" y="295"/>
                  </a:cubicBezTo>
                  <a:cubicBezTo>
                    <a:pt x="6" y="295"/>
                    <a:pt x="6" y="295"/>
                    <a:pt x="6" y="295"/>
                  </a:cubicBezTo>
                  <a:cubicBezTo>
                    <a:pt x="6" y="295"/>
                    <a:pt x="7" y="295"/>
                    <a:pt x="7" y="295"/>
                  </a:cubicBezTo>
                  <a:cubicBezTo>
                    <a:pt x="7" y="295"/>
                    <a:pt x="7" y="295"/>
                    <a:pt x="7" y="295"/>
                  </a:cubicBezTo>
                  <a:cubicBezTo>
                    <a:pt x="7" y="296"/>
                    <a:pt x="7" y="295"/>
                    <a:pt x="7" y="295"/>
                  </a:cubicBezTo>
                  <a:close/>
                  <a:moveTo>
                    <a:pt x="8" y="290"/>
                  </a:moveTo>
                  <a:cubicBezTo>
                    <a:pt x="8" y="290"/>
                    <a:pt x="8" y="290"/>
                    <a:pt x="8" y="290"/>
                  </a:cubicBezTo>
                  <a:cubicBezTo>
                    <a:pt x="8" y="290"/>
                    <a:pt x="8" y="290"/>
                    <a:pt x="8" y="289"/>
                  </a:cubicBezTo>
                  <a:cubicBezTo>
                    <a:pt x="8" y="289"/>
                    <a:pt x="8" y="289"/>
                    <a:pt x="8" y="289"/>
                  </a:cubicBezTo>
                  <a:cubicBezTo>
                    <a:pt x="8" y="289"/>
                    <a:pt x="9" y="289"/>
                    <a:pt x="9" y="289"/>
                  </a:cubicBezTo>
                  <a:cubicBezTo>
                    <a:pt x="9" y="289"/>
                    <a:pt x="9" y="289"/>
                    <a:pt x="9" y="289"/>
                  </a:cubicBezTo>
                  <a:cubicBezTo>
                    <a:pt x="9" y="289"/>
                    <a:pt x="9" y="289"/>
                    <a:pt x="9" y="289"/>
                  </a:cubicBezTo>
                  <a:cubicBezTo>
                    <a:pt x="9" y="290"/>
                    <a:pt x="9" y="290"/>
                    <a:pt x="9" y="290"/>
                  </a:cubicBezTo>
                  <a:cubicBezTo>
                    <a:pt x="9" y="290"/>
                    <a:pt x="9" y="290"/>
                    <a:pt x="9" y="290"/>
                  </a:cubicBezTo>
                  <a:cubicBezTo>
                    <a:pt x="9" y="291"/>
                    <a:pt x="9" y="291"/>
                    <a:pt x="9" y="291"/>
                  </a:cubicBezTo>
                  <a:cubicBezTo>
                    <a:pt x="9" y="291"/>
                    <a:pt x="9" y="291"/>
                    <a:pt x="9" y="291"/>
                  </a:cubicBezTo>
                  <a:cubicBezTo>
                    <a:pt x="9" y="291"/>
                    <a:pt x="9" y="292"/>
                    <a:pt x="10" y="292"/>
                  </a:cubicBezTo>
                  <a:cubicBezTo>
                    <a:pt x="10" y="292"/>
                    <a:pt x="10" y="292"/>
                    <a:pt x="10" y="292"/>
                  </a:cubicBezTo>
                  <a:cubicBezTo>
                    <a:pt x="10" y="292"/>
                    <a:pt x="10" y="292"/>
                    <a:pt x="10" y="292"/>
                  </a:cubicBezTo>
                  <a:cubicBezTo>
                    <a:pt x="11" y="292"/>
                    <a:pt x="11" y="292"/>
                    <a:pt x="11" y="292"/>
                  </a:cubicBezTo>
                  <a:cubicBezTo>
                    <a:pt x="11" y="292"/>
                    <a:pt x="11" y="293"/>
                    <a:pt x="11" y="293"/>
                  </a:cubicBezTo>
                  <a:cubicBezTo>
                    <a:pt x="11" y="292"/>
                    <a:pt x="11" y="292"/>
                    <a:pt x="11" y="292"/>
                  </a:cubicBezTo>
                  <a:cubicBezTo>
                    <a:pt x="11" y="292"/>
                    <a:pt x="11" y="292"/>
                    <a:pt x="11" y="292"/>
                  </a:cubicBezTo>
                  <a:cubicBezTo>
                    <a:pt x="11" y="291"/>
                    <a:pt x="11" y="291"/>
                    <a:pt x="11" y="291"/>
                  </a:cubicBezTo>
                  <a:cubicBezTo>
                    <a:pt x="11" y="291"/>
                    <a:pt x="11" y="291"/>
                    <a:pt x="11" y="291"/>
                  </a:cubicBezTo>
                  <a:cubicBezTo>
                    <a:pt x="11" y="291"/>
                    <a:pt x="11" y="290"/>
                    <a:pt x="11" y="290"/>
                  </a:cubicBezTo>
                  <a:cubicBezTo>
                    <a:pt x="11" y="290"/>
                    <a:pt x="10" y="290"/>
                    <a:pt x="10" y="290"/>
                  </a:cubicBezTo>
                  <a:cubicBezTo>
                    <a:pt x="10" y="290"/>
                    <a:pt x="10" y="290"/>
                    <a:pt x="10" y="290"/>
                  </a:cubicBezTo>
                  <a:cubicBezTo>
                    <a:pt x="10" y="290"/>
                    <a:pt x="10" y="290"/>
                    <a:pt x="10" y="290"/>
                  </a:cubicBezTo>
                  <a:cubicBezTo>
                    <a:pt x="10" y="289"/>
                    <a:pt x="10" y="289"/>
                    <a:pt x="10" y="289"/>
                  </a:cubicBezTo>
                  <a:cubicBezTo>
                    <a:pt x="10" y="289"/>
                    <a:pt x="10" y="289"/>
                    <a:pt x="10" y="289"/>
                  </a:cubicBezTo>
                  <a:cubicBezTo>
                    <a:pt x="10" y="289"/>
                    <a:pt x="10" y="289"/>
                    <a:pt x="10" y="289"/>
                  </a:cubicBezTo>
                  <a:cubicBezTo>
                    <a:pt x="10" y="289"/>
                    <a:pt x="9" y="288"/>
                    <a:pt x="9" y="288"/>
                  </a:cubicBezTo>
                  <a:cubicBezTo>
                    <a:pt x="9" y="288"/>
                    <a:pt x="9" y="288"/>
                    <a:pt x="9" y="288"/>
                  </a:cubicBezTo>
                  <a:cubicBezTo>
                    <a:pt x="9" y="288"/>
                    <a:pt x="9" y="288"/>
                    <a:pt x="9" y="288"/>
                  </a:cubicBezTo>
                  <a:cubicBezTo>
                    <a:pt x="9" y="288"/>
                    <a:pt x="9" y="288"/>
                    <a:pt x="9" y="288"/>
                  </a:cubicBezTo>
                  <a:cubicBezTo>
                    <a:pt x="8" y="288"/>
                    <a:pt x="8" y="288"/>
                    <a:pt x="8" y="288"/>
                  </a:cubicBezTo>
                  <a:cubicBezTo>
                    <a:pt x="8" y="288"/>
                    <a:pt x="8" y="288"/>
                    <a:pt x="8" y="288"/>
                  </a:cubicBezTo>
                  <a:cubicBezTo>
                    <a:pt x="8" y="288"/>
                    <a:pt x="7" y="288"/>
                    <a:pt x="7" y="288"/>
                  </a:cubicBezTo>
                  <a:cubicBezTo>
                    <a:pt x="7" y="288"/>
                    <a:pt x="7" y="288"/>
                    <a:pt x="7" y="288"/>
                  </a:cubicBezTo>
                  <a:cubicBezTo>
                    <a:pt x="7" y="288"/>
                    <a:pt x="7" y="288"/>
                    <a:pt x="7" y="288"/>
                  </a:cubicBezTo>
                  <a:cubicBezTo>
                    <a:pt x="7" y="288"/>
                    <a:pt x="7" y="288"/>
                    <a:pt x="7" y="288"/>
                  </a:cubicBezTo>
                  <a:cubicBezTo>
                    <a:pt x="7" y="289"/>
                    <a:pt x="7" y="289"/>
                    <a:pt x="7" y="289"/>
                  </a:cubicBezTo>
                  <a:cubicBezTo>
                    <a:pt x="8" y="289"/>
                    <a:pt x="8" y="289"/>
                    <a:pt x="8" y="289"/>
                  </a:cubicBezTo>
                  <a:cubicBezTo>
                    <a:pt x="8" y="289"/>
                    <a:pt x="8" y="289"/>
                    <a:pt x="8" y="289"/>
                  </a:cubicBezTo>
                  <a:cubicBezTo>
                    <a:pt x="8" y="289"/>
                    <a:pt x="8" y="289"/>
                    <a:pt x="8" y="289"/>
                  </a:cubicBezTo>
                  <a:cubicBezTo>
                    <a:pt x="8" y="289"/>
                    <a:pt x="8" y="289"/>
                    <a:pt x="8" y="289"/>
                  </a:cubicBezTo>
                  <a:cubicBezTo>
                    <a:pt x="8" y="290"/>
                    <a:pt x="7" y="290"/>
                    <a:pt x="8" y="290"/>
                  </a:cubicBezTo>
                  <a:cubicBezTo>
                    <a:pt x="8" y="290"/>
                    <a:pt x="8" y="290"/>
                    <a:pt x="8" y="290"/>
                  </a:cubicBezTo>
                  <a:close/>
                  <a:moveTo>
                    <a:pt x="4" y="291"/>
                  </a:moveTo>
                  <a:cubicBezTo>
                    <a:pt x="4" y="291"/>
                    <a:pt x="4" y="291"/>
                    <a:pt x="3" y="291"/>
                  </a:cubicBezTo>
                  <a:cubicBezTo>
                    <a:pt x="3" y="290"/>
                    <a:pt x="3" y="290"/>
                    <a:pt x="3" y="290"/>
                  </a:cubicBezTo>
                  <a:cubicBezTo>
                    <a:pt x="3" y="290"/>
                    <a:pt x="3" y="290"/>
                    <a:pt x="3" y="290"/>
                  </a:cubicBezTo>
                  <a:cubicBezTo>
                    <a:pt x="4" y="290"/>
                    <a:pt x="4" y="290"/>
                    <a:pt x="4" y="290"/>
                  </a:cubicBezTo>
                  <a:cubicBezTo>
                    <a:pt x="4" y="290"/>
                    <a:pt x="4" y="290"/>
                    <a:pt x="4" y="290"/>
                  </a:cubicBezTo>
                  <a:cubicBezTo>
                    <a:pt x="4" y="290"/>
                    <a:pt x="4" y="290"/>
                    <a:pt x="4" y="290"/>
                  </a:cubicBezTo>
                  <a:cubicBezTo>
                    <a:pt x="4" y="290"/>
                    <a:pt x="5" y="289"/>
                    <a:pt x="5" y="289"/>
                  </a:cubicBezTo>
                  <a:cubicBezTo>
                    <a:pt x="5" y="289"/>
                    <a:pt x="5" y="289"/>
                    <a:pt x="5" y="289"/>
                  </a:cubicBezTo>
                  <a:cubicBezTo>
                    <a:pt x="5" y="289"/>
                    <a:pt x="5" y="289"/>
                    <a:pt x="5" y="289"/>
                  </a:cubicBezTo>
                  <a:cubicBezTo>
                    <a:pt x="4" y="289"/>
                    <a:pt x="4" y="289"/>
                    <a:pt x="3" y="289"/>
                  </a:cubicBezTo>
                  <a:cubicBezTo>
                    <a:pt x="3" y="289"/>
                    <a:pt x="3" y="289"/>
                    <a:pt x="3" y="289"/>
                  </a:cubicBezTo>
                  <a:cubicBezTo>
                    <a:pt x="3" y="289"/>
                    <a:pt x="3" y="289"/>
                    <a:pt x="3" y="289"/>
                  </a:cubicBezTo>
                  <a:cubicBezTo>
                    <a:pt x="3" y="289"/>
                    <a:pt x="3" y="289"/>
                    <a:pt x="3" y="289"/>
                  </a:cubicBezTo>
                  <a:cubicBezTo>
                    <a:pt x="2" y="289"/>
                    <a:pt x="2" y="289"/>
                    <a:pt x="2" y="289"/>
                  </a:cubicBezTo>
                  <a:cubicBezTo>
                    <a:pt x="2" y="289"/>
                    <a:pt x="2" y="289"/>
                    <a:pt x="2" y="289"/>
                  </a:cubicBezTo>
                  <a:cubicBezTo>
                    <a:pt x="2" y="289"/>
                    <a:pt x="2" y="289"/>
                    <a:pt x="2" y="289"/>
                  </a:cubicBezTo>
                  <a:cubicBezTo>
                    <a:pt x="2" y="289"/>
                    <a:pt x="2" y="289"/>
                    <a:pt x="2" y="289"/>
                  </a:cubicBezTo>
                  <a:cubicBezTo>
                    <a:pt x="2" y="289"/>
                    <a:pt x="2" y="290"/>
                    <a:pt x="2" y="290"/>
                  </a:cubicBezTo>
                  <a:cubicBezTo>
                    <a:pt x="2" y="290"/>
                    <a:pt x="3" y="290"/>
                    <a:pt x="3" y="290"/>
                  </a:cubicBezTo>
                  <a:cubicBezTo>
                    <a:pt x="3" y="290"/>
                    <a:pt x="3" y="290"/>
                    <a:pt x="3" y="290"/>
                  </a:cubicBezTo>
                  <a:cubicBezTo>
                    <a:pt x="2" y="290"/>
                    <a:pt x="2" y="290"/>
                    <a:pt x="2" y="291"/>
                  </a:cubicBezTo>
                  <a:cubicBezTo>
                    <a:pt x="2" y="291"/>
                    <a:pt x="3" y="291"/>
                    <a:pt x="3" y="291"/>
                  </a:cubicBezTo>
                  <a:cubicBezTo>
                    <a:pt x="3" y="291"/>
                    <a:pt x="3" y="291"/>
                    <a:pt x="3" y="291"/>
                  </a:cubicBezTo>
                  <a:cubicBezTo>
                    <a:pt x="3" y="291"/>
                    <a:pt x="3" y="291"/>
                    <a:pt x="2" y="291"/>
                  </a:cubicBezTo>
                  <a:cubicBezTo>
                    <a:pt x="2" y="291"/>
                    <a:pt x="2" y="291"/>
                    <a:pt x="2" y="292"/>
                  </a:cubicBezTo>
                  <a:cubicBezTo>
                    <a:pt x="2" y="292"/>
                    <a:pt x="2" y="292"/>
                    <a:pt x="3" y="292"/>
                  </a:cubicBezTo>
                  <a:cubicBezTo>
                    <a:pt x="3" y="292"/>
                    <a:pt x="3" y="292"/>
                    <a:pt x="3" y="292"/>
                  </a:cubicBezTo>
                  <a:cubicBezTo>
                    <a:pt x="3" y="292"/>
                    <a:pt x="3" y="292"/>
                    <a:pt x="3" y="292"/>
                  </a:cubicBezTo>
                  <a:cubicBezTo>
                    <a:pt x="3" y="292"/>
                    <a:pt x="3" y="292"/>
                    <a:pt x="3" y="292"/>
                  </a:cubicBezTo>
                  <a:cubicBezTo>
                    <a:pt x="3" y="292"/>
                    <a:pt x="3" y="292"/>
                    <a:pt x="4" y="292"/>
                  </a:cubicBezTo>
                  <a:cubicBezTo>
                    <a:pt x="4" y="292"/>
                    <a:pt x="4" y="291"/>
                    <a:pt x="4" y="291"/>
                  </a:cubicBezTo>
                  <a:close/>
                  <a:moveTo>
                    <a:pt x="3" y="288"/>
                  </a:moveTo>
                  <a:cubicBezTo>
                    <a:pt x="3" y="288"/>
                    <a:pt x="3" y="288"/>
                    <a:pt x="3" y="289"/>
                  </a:cubicBezTo>
                  <a:cubicBezTo>
                    <a:pt x="4" y="289"/>
                    <a:pt x="4" y="289"/>
                    <a:pt x="4" y="288"/>
                  </a:cubicBezTo>
                  <a:cubicBezTo>
                    <a:pt x="5" y="288"/>
                    <a:pt x="5" y="288"/>
                    <a:pt x="5" y="288"/>
                  </a:cubicBezTo>
                  <a:cubicBezTo>
                    <a:pt x="5" y="289"/>
                    <a:pt x="5" y="288"/>
                    <a:pt x="5" y="288"/>
                  </a:cubicBezTo>
                  <a:cubicBezTo>
                    <a:pt x="5" y="288"/>
                    <a:pt x="5" y="288"/>
                    <a:pt x="5" y="288"/>
                  </a:cubicBezTo>
                  <a:cubicBezTo>
                    <a:pt x="6" y="287"/>
                    <a:pt x="6" y="287"/>
                    <a:pt x="7" y="286"/>
                  </a:cubicBezTo>
                  <a:cubicBezTo>
                    <a:pt x="7" y="286"/>
                    <a:pt x="7" y="286"/>
                    <a:pt x="7" y="286"/>
                  </a:cubicBezTo>
                  <a:cubicBezTo>
                    <a:pt x="7" y="286"/>
                    <a:pt x="7" y="285"/>
                    <a:pt x="7" y="285"/>
                  </a:cubicBezTo>
                  <a:cubicBezTo>
                    <a:pt x="7" y="285"/>
                    <a:pt x="7" y="285"/>
                    <a:pt x="7" y="285"/>
                  </a:cubicBezTo>
                  <a:cubicBezTo>
                    <a:pt x="7" y="285"/>
                    <a:pt x="6" y="285"/>
                    <a:pt x="6" y="285"/>
                  </a:cubicBezTo>
                  <a:cubicBezTo>
                    <a:pt x="6" y="285"/>
                    <a:pt x="6" y="285"/>
                    <a:pt x="6" y="285"/>
                  </a:cubicBezTo>
                  <a:cubicBezTo>
                    <a:pt x="6" y="284"/>
                    <a:pt x="6" y="284"/>
                    <a:pt x="6" y="284"/>
                  </a:cubicBezTo>
                  <a:cubicBezTo>
                    <a:pt x="6" y="284"/>
                    <a:pt x="6" y="284"/>
                    <a:pt x="6" y="284"/>
                  </a:cubicBezTo>
                  <a:cubicBezTo>
                    <a:pt x="5" y="284"/>
                    <a:pt x="5" y="285"/>
                    <a:pt x="5" y="285"/>
                  </a:cubicBezTo>
                  <a:cubicBezTo>
                    <a:pt x="5" y="285"/>
                    <a:pt x="5" y="285"/>
                    <a:pt x="5" y="284"/>
                  </a:cubicBezTo>
                  <a:cubicBezTo>
                    <a:pt x="5" y="284"/>
                    <a:pt x="5" y="284"/>
                    <a:pt x="5" y="284"/>
                  </a:cubicBezTo>
                  <a:cubicBezTo>
                    <a:pt x="5" y="284"/>
                    <a:pt x="5" y="284"/>
                    <a:pt x="5" y="284"/>
                  </a:cubicBezTo>
                  <a:cubicBezTo>
                    <a:pt x="5" y="284"/>
                    <a:pt x="5" y="284"/>
                    <a:pt x="5" y="284"/>
                  </a:cubicBezTo>
                  <a:cubicBezTo>
                    <a:pt x="4" y="284"/>
                    <a:pt x="4" y="284"/>
                    <a:pt x="4" y="284"/>
                  </a:cubicBezTo>
                  <a:cubicBezTo>
                    <a:pt x="4" y="284"/>
                    <a:pt x="4" y="284"/>
                    <a:pt x="4" y="284"/>
                  </a:cubicBezTo>
                  <a:cubicBezTo>
                    <a:pt x="4" y="284"/>
                    <a:pt x="4" y="284"/>
                    <a:pt x="4" y="284"/>
                  </a:cubicBezTo>
                  <a:cubicBezTo>
                    <a:pt x="4" y="284"/>
                    <a:pt x="4" y="284"/>
                    <a:pt x="4" y="283"/>
                  </a:cubicBezTo>
                  <a:cubicBezTo>
                    <a:pt x="3" y="283"/>
                    <a:pt x="3" y="283"/>
                    <a:pt x="3" y="283"/>
                  </a:cubicBezTo>
                  <a:cubicBezTo>
                    <a:pt x="3" y="284"/>
                    <a:pt x="3" y="284"/>
                    <a:pt x="3" y="284"/>
                  </a:cubicBezTo>
                  <a:cubicBezTo>
                    <a:pt x="3" y="284"/>
                    <a:pt x="3" y="284"/>
                    <a:pt x="3" y="284"/>
                  </a:cubicBezTo>
                  <a:cubicBezTo>
                    <a:pt x="3" y="284"/>
                    <a:pt x="3" y="284"/>
                    <a:pt x="3" y="284"/>
                  </a:cubicBezTo>
                  <a:cubicBezTo>
                    <a:pt x="3" y="284"/>
                    <a:pt x="3" y="284"/>
                    <a:pt x="3" y="285"/>
                  </a:cubicBezTo>
                  <a:cubicBezTo>
                    <a:pt x="3" y="285"/>
                    <a:pt x="3" y="285"/>
                    <a:pt x="3" y="285"/>
                  </a:cubicBezTo>
                  <a:cubicBezTo>
                    <a:pt x="3" y="285"/>
                    <a:pt x="3" y="285"/>
                    <a:pt x="4" y="285"/>
                  </a:cubicBezTo>
                  <a:cubicBezTo>
                    <a:pt x="4" y="285"/>
                    <a:pt x="4" y="285"/>
                    <a:pt x="4" y="285"/>
                  </a:cubicBezTo>
                  <a:cubicBezTo>
                    <a:pt x="4" y="285"/>
                    <a:pt x="4" y="285"/>
                    <a:pt x="4" y="285"/>
                  </a:cubicBezTo>
                  <a:cubicBezTo>
                    <a:pt x="4" y="285"/>
                    <a:pt x="4" y="285"/>
                    <a:pt x="4" y="285"/>
                  </a:cubicBezTo>
                  <a:cubicBezTo>
                    <a:pt x="4" y="285"/>
                    <a:pt x="4" y="285"/>
                    <a:pt x="4" y="285"/>
                  </a:cubicBezTo>
                  <a:cubicBezTo>
                    <a:pt x="4" y="285"/>
                    <a:pt x="4" y="285"/>
                    <a:pt x="4" y="285"/>
                  </a:cubicBezTo>
                  <a:cubicBezTo>
                    <a:pt x="5" y="286"/>
                    <a:pt x="5" y="286"/>
                    <a:pt x="4" y="286"/>
                  </a:cubicBezTo>
                  <a:cubicBezTo>
                    <a:pt x="4" y="286"/>
                    <a:pt x="4" y="286"/>
                    <a:pt x="4" y="286"/>
                  </a:cubicBezTo>
                  <a:cubicBezTo>
                    <a:pt x="4" y="286"/>
                    <a:pt x="4" y="286"/>
                    <a:pt x="4" y="286"/>
                  </a:cubicBezTo>
                  <a:cubicBezTo>
                    <a:pt x="3" y="286"/>
                    <a:pt x="3" y="286"/>
                    <a:pt x="3" y="286"/>
                  </a:cubicBezTo>
                  <a:cubicBezTo>
                    <a:pt x="3" y="286"/>
                    <a:pt x="3" y="286"/>
                    <a:pt x="3" y="286"/>
                  </a:cubicBezTo>
                  <a:cubicBezTo>
                    <a:pt x="3" y="286"/>
                    <a:pt x="3" y="286"/>
                    <a:pt x="3" y="286"/>
                  </a:cubicBezTo>
                  <a:cubicBezTo>
                    <a:pt x="3" y="286"/>
                    <a:pt x="3" y="285"/>
                    <a:pt x="3" y="285"/>
                  </a:cubicBezTo>
                  <a:cubicBezTo>
                    <a:pt x="3" y="285"/>
                    <a:pt x="3" y="285"/>
                    <a:pt x="3" y="285"/>
                  </a:cubicBezTo>
                  <a:cubicBezTo>
                    <a:pt x="3" y="285"/>
                    <a:pt x="3" y="285"/>
                    <a:pt x="3" y="285"/>
                  </a:cubicBezTo>
                  <a:cubicBezTo>
                    <a:pt x="2" y="285"/>
                    <a:pt x="2" y="286"/>
                    <a:pt x="2" y="286"/>
                  </a:cubicBezTo>
                  <a:cubicBezTo>
                    <a:pt x="2" y="286"/>
                    <a:pt x="2" y="286"/>
                    <a:pt x="2" y="286"/>
                  </a:cubicBezTo>
                  <a:cubicBezTo>
                    <a:pt x="2" y="286"/>
                    <a:pt x="2" y="286"/>
                    <a:pt x="2" y="287"/>
                  </a:cubicBezTo>
                  <a:cubicBezTo>
                    <a:pt x="2" y="287"/>
                    <a:pt x="2" y="287"/>
                    <a:pt x="2" y="287"/>
                  </a:cubicBezTo>
                  <a:cubicBezTo>
                    <a:pt x="2" y="287"/>
                    <a:pt x="2" y="287"/>
                    <a:pt x="2" y="288"/>
                  </a:cubicBezTo>
                  <a:cubicBezTo>
                    <a:pt x="2" y="288"/>
                    <a:pt x="3" y="288"/>
                    <a:pt x="3" y="288"/>
                  </a:cubicBezTo>
                  <a:cubicBezTo>
                    <a:pt x="3" y="288"/>
                    <a:pt x="3" y="288"/>
                    <a:pt x="3" y="287"/>
                  </a:cubicBezTo>
                  <a:cubicBezTo>
                    <a:pt x="3" y="287"/>
                    <a:pt x="3" y="287"/>
                    <a:pt x="4" y="287"/>
                  </a:cubicBezTo>
                  <a:cubicBezTo>
                    <a:pt x="4" y="287"/>
                    <a:pt x="4" y="287"/>
                    <a:pt x="4" y="287"/>
                  </a:cubicBezTo>
                  <a:cubicBezTo>
                    <a:pt x="4" y="287"/>
                    <a:pt x="4" y="288"/>
                    <a:pt x="4" y="288"/>
                  </a:cubicBezTo>
                  <a:cubicBezTo>
                    <a:pt x="4" y="288"/>
                    <a:pt x="3" y="288"/>
                    <a:pt x="3" y="288"/>
                  </a:cubicBezTo>
                  <a:cubicBezTo>
                    <a:pt x="3" y="288"/>
                    <a:pt x="3" y="288"/>
                    <a:pt x="3" y="288"/>
                  </a:cubicBezTo>
                  <a:close/>
                  <a:moveTo>
                    <a:pt x="3" y="281"/>
                  </a:moveTo>
                  <a:cubicBezTo>
                    <a:pt x="3" y="281"/>
                    <a:pt x="3" y="281"/>
                    <a:pt x="3" y="281"/>
                  </a:cubicBezTo>
                  <a:cubicBezTo>
                    <a:pt x="3" y="281"/>
                    <a:pt x="3" y="281"/>
                    <a:pt x="3" y="281"/>
                  </a:cubicBezTo>
                  <a:cubicBezTo>
                    <a:pt x="3" y="281"/>
                    <a:pt x="3" y="281"/>
                    <a:pt x="3" y="281"/>
                  </a:cubicBezTo>
                  <a:cubicBezTo>
                    <a:pt x="3" y="281"/>
                    <a:pt x="3" y="281"/>
                    <a:pt x="3" y="281"/>
                  </a:cubicBezTo>
                  <a:cubicBezTo>
                    <a:pt x="3" y="281"/>
                    <a:pt x="3" y="281"/>
                    <a:pt x="3" y="282"/>
                  </a:cubicBezTo>
                  <a:cubicBezTo>
                    <a:pt x="3" y="282"/>
                    <a:pt x="3" y="282"/>
                    <a:pt x="3" y="282"/>
                  </a:cubicBezTo>
                  <a:cubicBezTo>
                    <a:pt x="3" y="282"/>
                    <a:pt x="3" y="282"/>
                    <a:pt x="4" y="282"/>
                  </a:cubicBezTo>
                  <a:cubicBezTo>
                    <a:pt x="4" y="282"/>
                    <a:pt x="4" y="282"/>
                    <a:pt x="4" y="282"/>
                  </a:cubicBezTo>
                  <a:cubicBezTo>
                    <a:pt x="4" y="282"/>
                    <a:pt x="4" y="282"/>
                    <a:pt x="4" y="281"/>
                  </a:cubicBezTo>
                  <a:cubicBezTo>
                    <a:pt x="4" y="281"/>
                    <a:pt x="4" y="281"/>
                    <a:pt x="4" y="281"/>
                  </a:cubicBezTo>
                  <a:cubicBezTo>
                    <a:pt x="4" y="281"/>
                    <a:pt x="3" y="280"/>
                    <a:pt x="3" y="280"/>
                  </a:cubicBezTo>
                  <a:cubicBezTo>
                    <a:pt x="3" y="280"/>
                    <a:pt x="3" y="280"/>
                    <a:pt x="3" y="280"/>
                  </a:cubicBezTo>
                  <a:cubicBezTo>
                    <a:pt x="3" y="280"/>
                    <a:pt x="3" y="280"/>
                    <a:pt x="3" y="280"/>
                  </a:cubicBezTo>
                  <a:cubicBezTo>
                    <a:pt x="3" y="280"/>
                    <a:pt x="3" y="280"/>
                    <a:pt x="3" y="279"/>
                  </a:cubicBezTo>
                  <a:cubicBezTo>
                    <a:pt x="3" y="279"/>
                    <a:pt x="3" y="279"/>
                    <a:pt x="3" y="279"/>
                  </a:cubicBezTo>
                  <a:cubicBezTo>
                    <a:pt x="3" y="279"/>
                    <a:pt x="3" y="279"/>
                    <a:pt x="3" y="279"/>
                  </a:cubicBezTo>
                  <a:cubicBezTo>
                    <a:pt x="2" y="279"/>
                    <a:pt x="2" y="279"/>
                    <a:pt x="2" y="279"/>
                  </a:cubicBezTo>
                  <a:cubicBezTo>
                    <a:pt x="2" y="279"/>
                    <a:pt x="2" y="279"/>
                    <a:pt x="2" y="279"/>
                  </a:cubicBezTo>
                  <a:cubicBezTo>
                    <a:pt x="1" y="279"/>
                    <a:pt x="1" y="279"/>
                    <a:pt x="1" y="279"/>
                  </a:cubicBezTo>
                  <a:cubicBezTo>
                    <a:pt x="1" y="279"/>
                    <a:pt x="1" y="279"/>
                    <a:pt x="1" y="279"/>
                  </a:cubicBezTo>
                  <a:cubicBezTo>
                    <a:pt x="1" y="280"/>
                    <a:pt x="1" y="280"/>
                    <a:pt x="1" y="280"/>
                  </a:cubicBezTo>
                  <a:cubicBezTo>
                    <a:pt x="1" y="280"/>
                    <a:pt x="1" y="280"/>
                    <a:pt x="1" y="280"/>
                  </a:cubicBezTo>
                  <a:cubicBezTo>
                    <a:pt x="1" y="280"/>
                    <a:pt x="2" y="280"/>
                    <a:pt x="2" y="280"/>
                  </a:cubicBezTo>
                  <a:cubicBezTo>
                    <a:pt x="2" y="280"/>
                    <a:pt x="2" y="280"/>
                    <a:pt x="2" y="280"/>
                  </a:cubicBezTo>
                  <a:cubicBezTo>
                    <a:pt x="2" y="281"/>
                    <a:pt x="1" y="281"/>
                    <a:pt x="1" y="281"/>
                  </a:cubicBezTo>
                  <a:cubicBezTo>
                    <a:pt x="1" y="281"/>
                    <a:pt x="1" y="281"/>
                    <a:pt x="1" y="281"/>
                  </a:cubicBezTo>
                  <a:cubicBezTo>
                    <a:pt x="1" y="282"/>
                    <a:pt x="1" y="282"/>
                    <a:pt x="1" y="282"/>
                  </a:cubicBezTo>
                  <a:cubicBezTo>
                    <a:pt x="2" y="282"/>
                    <a:pt x="2" y="282"/>
                    <a:pt x="2" y="282"/>
                  </a:cubicBezTo>
                  <a:cubicBezTo>
                    <a:pt x="2" y="281"/>
                    <a:pt x="2" y="281"/>
                    <a:pt x="2" y="281"/>
                  </a:cubicBezTo>
                  <a:cubicBezTo>
                    <a:pt x="2" y="281"/>
                    <a:pt x="2" y="281"/>
                    <a:pt x="2" y="281"/>
                  </a:cubicBezTo>
                  <a:cubicBezTo>
                    <a:pt x="2" y="281"/>
                    <a:pt x="2" y="281"/>
                    <a:pt x="2" y="281"/>
                  </a:cubicBezTo>
                  <a:cubicBezTo>
                    <a:pt x="2" y="281"/>
                    <a:pt x="2" y="281"/>
                    <a:pt x="3" y="281"/>
                  </a:cubicBezTo>
                  <a:cubicBezTo>
                    <a:pt x="3" y="281"/>
                    <a:pt x="3" y="281"/>
                    <a:pt x="3" y="281"/>
                  </a:cubicBezTo>
                  <a:close/>
                  <a:moveTo>
                    <a:pt x="2" y="264"/>
                  </a:moveTo>
                  <a:cubicBezTo>
                    <a:pt x="2" y="264"/>
                    <a:pt x="2" y="264"/>
                    <a:pt x="2" y="264"/>
                  </a:cubicBezTo>
                  <a:cubicBezTo>
                    <a:pt x="2" y="264"/>
                    <a:pt x="2" y="264"/>
                    <a:pt x="2" y="264"/>
                  </a:cubicBezTo>
                  <a:cubicBezTo>
                    <a:pt x="2" y="265"/>
                    <a:pt x="2" y="265"/>
                    <a:pt x="2" y="265"/>
                  </a:cubicBezTo>
                  <a:cubicBezTo>
                    <a:pt x="2" y="265"/>
                    <a:pt x="2" y="265"/>
                    <a:pt x="2" y="265"/>
                  </a:cubicBezTo>
                  <a:cubicBezTo>
                    <a:pt x="2" y="265"/>
                    <a:pt x="2" y="265"/>
                    <a:pt x="2" y="265"/>
                  </a:cubicBezTo>
                  <a:cubicBezTo>
                    <a:pt x="2" y="265"/>
                    <a:pt x="2" y="265"/>
                    <a:pt x="2" y="265"/>
                  </a:cubicBezTo>
                  <a:cubicBezTo>
                    <a:pt x="2" y="266"/>
                    <a:pt x="2" y="266"/>
                    <a:pt x="2" y="266"/>
                  </a:cubicBezTo>
                  <a:cubicBezTo>
                    <a:pt x="2" y="266"/>
                    <a:pt x="2" y="266"/>
                    <a:pt x="2" y="266"/>
                  </a:cubicBezTo>
                  <a:cubicBezTo>
                    <a:pt x="3" y="266"/>
                    <a:pt x="3" y="266"/>
                    <a:pt x="3" y="266"/>
                  </a:cubicBezTo>
                  <a:cubicBezTo>
                    <a:pt x="3" y="266"/>
                    <a:pt x="3" y="266"/>
                    <a:pt x="3" y="266"/>
                  </a:cubicBezTo>
                  <a:cubicBezTo>
                    <a:pt x="3" y="266"/>
                    <a:pt x="3" y="266"/>
                    <a:pt x="4" y="266"/>
                  </a:cubicBezTo>
                  <a:cubicBezTo>
                    <a:pt x="4" y="266"/>
                    <a:pt x="4" y="266"/>
                    <a:pt x="4" y="266"/>
                  </a:cubicBezTo>
                  <a:cubicBezTo>
                    <a:pt x="4" y="266"/>
                    <a:pt x="4" y="266"/>
                    <a:pt x="4" y="266"/>
                  </a:cubicBezTo>
                  <a:cubicBezTo>
                    <a:pt x="4" y="266"/>
                    <a:pt x="4" y="266"/>
                    <a:pt x="4" y="267"/>
                  </a:cubicBezTo>
                  <a:cubicBezTo>
                    <a:pt x="4" y="267"/>
                    <a:pt x="4" y="267"/>
                    <a:pt x="4" y="267"/>
                  </a:cubicBezTo>
                  <a:cubicBezTo>
                    <a:pt x="4" y="267"/>
                    <a:pt x="3" y="267"/>
                    <a:pt x="3" y="267"/>
                  </a:cubicBezTo>
                  <a:cubicBezTo>
                    <a:pt x="3" y="267"/>
                    <a:pt x="3" y="267"/>
                    <a:pt x="3" y="267"/>
                  </a:cubicBezTo>
                  <a:cubicBezTo>
                    <a:pt x="3" y="267"/>
                    <a:pt x="3" y="267"/>
                    <a:pt x="2" y="267"/>
                  </a:cubicBezTo>
                  <a:cubicBezTo>
                    <a:pt x="2" y="267"/>
                    <a:pt x="2" y="267"/>
                    <a:pt x="2" y="267"/>
                  </a:cubicBezTo>
                  <a:cubicBezTo>
                    <a:pt x="2" y="267"/>
                    <a:pt x="1" y="267"/>
                    <a:pt x="1" y="267"/>
                  </a:cubicBezTo>
                  <a:cubicBezTo>
                    <a:pt x="1" y="267"/>
                    <a:pt x="1" y="267"/>
                    <a:pt x="1" y="267"/>
                  </a:cubicBezTo>
                  <a:cubicBezTo>
                    <a:pt x="1" y="267"/>
                    <a:pt x="1" y="268"/>
                    <a:pt x="1" y="268"/>
                  </a:cubicBezTo>
                  <a:cubicBezTo>
                    <a:pt x="1" y="268"/>
                    <a:pt x="1" y="268"/>
                    <a:pt x="2" y="268"/>
                  </a:cubicBezTo>
                  <a:cubicBezTo>
                    <a:pt x="2" y="268"/>
                    <a:pt x="2" y="268"/>
                    <a:pt x="2" y="268"/>
                  </a:cubicBezTo>
                  <a:cubicBezTo>
                    <a:pt x="2" y="269"/>
                    <a:pt x="2" y="269"/>
                    <a:pt x="2" y="269"/>
                  </a:cubicBezTo>
                  <a:cubicBezTo>
                    <a:pt x="2" y="269"/>
                    <a:pt x="2" y="269"/>
                    <a:pt x="2" y="269"/>
                  </a:cubicBezTo>
                  <a:cubicBezTo>
                    <a:pt x="2" y="269"/>
                    <a:pt x="2" y="269"/>
                    <a:pt x="2" y="269"/>
                  </a:cubicBezTo>
                  <a:cubicBezTo>
                    <a:pt x="2" y="269"/>
                    <a:pt x="1" y="269"/>
                    <a:pt x="1" y="269"/>
                  </a:cubicBezTo>
                  <a:cubicBezTo>
                    <a:pt x="1" y="269"/>
                    <a:pt x="1" y="269"/>
                    <a:pt x="1" y="269"/>
                  </a:cubicBezTo>
                  <a:cubicBezTo>
                    <a:pt x="1" y="269"/>
                    <a:pt x="1" y="269"/>
                    <a:pt x="1" y="270"/>
                  </a:cubicBezTo>
                  <a:cubicBezTo>
                    <a:pt x="2" y="270"/>
                    <a:pt x="2" y="270"/>
                    <a:pt x="2" y="270"/>
                  </a:cubicBezTo>
                  <a:cubicBezTo>
                    <a:pt x="2" y="270"/>
                    <a:pt x="2" y="270"/>
                    <a:pt x="2" y="270"/>
                  </a:cubicBezTo>
                  <a:cubicBezTo>
                    <a:pt x="2" y="270"/>
                    <a:pt x="2" y="270"/>
                    <a:pt x="2" y="270"/>
                  </a:cubicBezTo>
                  <a:cubicBezTo>
                    <a:pt x="3" y="269"/>
                    <a:pt x="3" y="269"/>
                    <a:pt x="3" y="270"/>
                  </a:cubicBezTo>
                  <a:cubicBezTo>
                    <a:pt x="3" y="270"/>
                    <a:pt x="3" y="270"/>
                    <a:pt x="4" y="270"/>
                  </a:cubicBezTo>
                  <a:cubicBezTo>
                    <a:pt x="4" y="270"/>
                    <a:pt x="4" y="270"/>
                    <a:pt x="4" y="270"/>
                  </a:cubicBezTo>
                  <a:cubicBezTo>
                    <a:pt x="4" y="269"/>
                    <a:pt x="4" y="269"/>
                    <a:pt x="5" y="269"/>
                  </a:cubicBezTo>
                  <a:cubicBezTo>
                    <a:pt x="5" y="268"/>
                    <a:pt x="5" y="268"/>
                    <a:pt x="5" y="268"/>
                  </a:cubicBezTo>
                  <a:cubicBezTo>
                    <a:pt x="5" y="268"/>
                    <a:pt x="5" y="268"/>
                    <a:pt x="5" y="268"/>
                  </a:cubicBezTo>
                  <a:cubicBezTo>
                    <a:pt x="5" y="267"/>
                    <a:pt x="5" y="267"/>
                    <a:pt x="5" y="267"/>
                  </a:cubicBezTo>
                  <a:cubicBezTo>
                    <a:pt x="5" y="267"/>
                    <a:pt x="5" y="266"/>
                    <a:pt x="5" y="266"/>
                  </a:cubicBezTo>
                  <a:cubicBezTo>
                    <a:pt x="5" y="266"/>
                    <a:pt x="5" y="266"/>
                    <a:pt x="5" y="266"/>
                  </a:cubicBezTo>
                  <a:cubicBezTo>
                    <a:pt x="5" y="266"/>
                    <a:pt x="5" y="266"/>
                    <a:pt x="5" y="266"/>
                  </a:cubicBezTo>
                  <a:cubicBezTo>
                    <a:pt x="4" y="265"/>
                    <a:pt x="4" y="265"/>
                    <a:pt x="4" y="264"/>
                  </a:cubicBezTo>
                  <a:cubicBezTo>
                    <a:pt x="4" y="264"/>
                    <a:pt x="4" y="264"/>
                    <a:pt x="4" y="263"/>
                  </a:cubicBezTo>
                  <a:cubicBezTo>
                    <a:pt x="4" y="263"/>
                    <a:pt x="4" y="263"/>
                    <a:pt x="4" y="263"/>
                  </a:cubicBezTo>
                  <a:cubicBezTo>
                    <a:pt x="4" y="263"/>
                    <a:pt x="4" y="263"/>
                    <a:pt x="4" y="263"/>
                  </a:cubicBezTo>
                  <a:cubicBezTo>
                    <a:pt x="4" y="263"/>
                    <a:pt x="3" y="263"/>
                    <a:pt x="3" y="263"/>
                  </a:cubicBezTo>
                  <a:cubicBezTo>
                    <a:pt x="3" y="263"/>
                    <a:pt x="3" y="263"/>
                    <a:pt x="3" y="262"/>
                  </a:cubicBezTo>
                  <a:cubicBezTo>
                    <a:pt x="3" y="262"/>
                    <a:pt x="3" y="262"/>
                    <a:pt x="3" y="262"/>
                  </a:cubicBezTo>
                  <a:cubicBezTo>
                    <a:pt x="3" y="262"/>
                    <a:pt x="3" y="262"/>
                    <a:pt x="3" y="262"/>
                  </a:cubicBezTo>
                  <a:cubicBezTo>
                    <a:pt x="3" y="263"/>
                    <a:pt x="3" y="262"/>
                    <a:pt x="3" y="262"/>
                  </a:cubicBezTo>
                  <a:cubicBezTo>
                    <a:pt x="3" y="262"/>
                    <a:pt x="3" y="262"/>
                    <a:pt x="3" y="262"/>
                  </a:cubicBezTo>
                  <a:cubicBezTo>
                    <a:pt x="2" y="262"/>
                    <a:pt x="2" y="262"/>
                    <a:pt x="2" y="262"/>
                  </a:cubicBezTo>
                  <a:cubicBezTo>
                    <a:pt x="2" y="263"/>
                    <a:pt x="2" y="263"/>
                    <a:pt x="2" y="263"/>
                  </a:cubicBezTo>
                  <a:cubicBezTo>
                    <a:pt x="2" y="263"/>
                    <a:pt x="2" y="263"/>
                    <a:pt x="2" y="263"/>
                  </a:cubicBezTo>
                  <a:cubicBezTo>
                    <a:pt x="2" y="263"/>
                    <a:pt x="2" y="263"/>
                    <a:pt x="2" y="263"/>
                  </a:cubicBezTo>
                  <a:cubicBezTo>
                    <a:pt x="2" y="264"/>
                    <a:pt x="2" y="264"/>
                    <a:pt x="2" y="264"/>
                  </a:cubicBezTo>
                  <a:close/>
                  <a:moveTo>
                    <a:pt x="9" y="267"/>
                  </a:moveTo>
                  <a:cubicBezTo>
                    <a:pt x="9" y="267"/>
                    <a:pt x="9" y="267"/>
                    <a:pt x="9" y="267"/>
                  </a:cubicBezTo>
                  <a:cubicBezTo>
                    <a:pt x="8" y="267"/>
                    <a:pt x="8" y="267"/>
                    <a:pt x="8" y="267"/>
                  </a:cubicBezTo>
                  <a:cubicBezTo>
                    <a:pt x="8" y="266"/>
                    <a:pt x="8" y="266"/>
                    <a:pt x="9" y="266"/>
                  </a:cubicBezTo>
                  <a:cubicBezTo>
                    <a:pt x="9" y="266"/>
                    <a:pt x="9" y="266"/>
                    <a:pt x="8" y="266"/>
                  </a:cubicBezTo>
                  <a:cubicBezTo>
                    <a:pt x="8" y="265"/>
                    <a:pt x="8" y="265"/>
                    <a:pt x="8" y="265"/>
                  </a:cubicBezTo>
                  <a:cubicBezTo>
                    <a:pt x="8" y="265"/>
                    <a:pt x="8" y="265"/>
                    <a:pt x="8" y="265"/>
                  </a:cubicBezTo>
                  <a:cubicBezTo>
                    <a:pt x="8" y="265"/>
                    <a:pt x="8" y="265"/>
                    <a:pt x="8" y="264"/>
                  </a:cubicBezTo>
                  <a:cubicBezTo>
                    <a:pt x="8" y="264"/>
                    <a:pt x="8" y="264"/>
                    <a:pt x="8" y="264"/>
                  </a:cubicBezTo>
                  <a:cubicBezTo>
                    <a:pt x="8" y="264"/>
                    <a:pt x="8" y="264"/>
                    <a:pt x="8" y="264"/>
                  </a:cubicBezTo>
                  <a:cubicBezTo>
                    <a:pt x="8" y="264"/>
                    <a:pt x="7" y="264"/>
                    <a:pt x="7" y="264"/>
                  </a:cubicBezTo>
                  <a:cubicBezTo>
                    <a:pt x="7" y="264"/>
                    <a:pt x="8" y="264"/>
                    <a:pt x="8" y="264"/>
                  </a:cubicBezTo>
                  <a:cubicBezTo>
                    <a:pt x="8" y="264"/>
                    <a:pt x="8" y="264"/>
                    <a:pt x="7" y="264"/>
                  </a:cubicBezTo>
                  <a:cubicBezTo>
                    <a:pt x="7" y="265"/>
                    <a:pt x="7" y="265"/>
                    <a:pt x="7" y="265"/>
                  </a:cubicBezTo>
                  <a:cubicBezTo>
                    <a:pt x="7" y="265"/>
                    <a:pt x="7" y="265"/>
                    <a:pt x="7" y="265"/>
                  </a:cubicBezTo>
                  <a:cubicBezTo>
                    <a:pt x="7" y="265"/>
                    <a:pt x="7" y="265"/>
                    <a:pt x="7" y="264"/>
                  </a:cubicBezTo>
                  <a:cubicBezTo>
                    <a:pt x="7" y="264"/>
                    <a:pt x="7" y="264"/>
                    <a:pt x="7" y="264"/>
                  </a:cubicBezTo>
                  <a:cubicBezTo>
                    <a:pt x="7" y="264"/>
                    <a:pt x="7" y="264"/>
                    <a:pt x="7" y="264"/>
                  </a:cubicBezTo>
                  <a:cubicBezTo>
                    <a:pt x="7" y="263"/>
                    <a:pt x="7" y="263"/>
                    <a:pt x="7" y="263"/>
                  </a:cubicBezTo>
                  <a:cubicBezTo>
                    <a:pt x="7" y="263"/>
                    <a:pt x="8" y="262"/>
                    <a:pt x="8" y="262"/>
                  </a:cubicBezTo>
                  <a:cubicBezTo>
                    <a:pt x="8" y="262"/>
                    <a:pt x="8" y="262"/>
                    <a:pt x="7" y="261"/>
                  </a:cubicBezTo>
                  <a:cubicBezTo>
                    <a:pt x="7" y="261"/>
                    <a:pt x="7" y="261"/>
                    <a:pt x="7" y="261"/>
                  </a:cubicBezTo>
                  <a:cubicBezTo>
                    <a:pt x="7" y="261"/>
                    <a:pt x="7" y="261"/>
                    <a:pt x="7" y="261"/>
                  </a:cubicBezTo>
                  <a:cubicBezTo>
                    <a:pt x="7" y="261"/>
                    <a:pt x="7" y="261"/>
                    <a:pt x="7" y="261"/>
                  </a:cubicBezTo>
                  <a:cubicBezTo>
                    <a:pt x="7" y="261"/>
                    <a:pt x="7" y="261"/>
                    <a:pt x="7" y="260"/>
                  </a:cubicBezTo>
                  <a:cubicBezTo>
                    <a:pt x="7" y="260"/>
                    <a:pt x="7" y="260"/>
                    <a:pt x="7" y="260"/>
                  </a:cubicBezTo>
                  <a:cubicBezTo>
                    <a:pt x="7" y="260"/>
                    <a:pt x="7" y="260"/>
                    <a:pt x="6" y="260"/>
                  </a:cubicBezTo>
                  <a:cubicBezTo>
                    <a:pt x="6" y="260"/>
                    <a:pt x="6" y="260"/>
                    <a:pt x="6" y="261"/>
                  </a:cubicBezTo>
                  <a:cubicBezTo>
                    <a:pt x="6" y="261"/>
                    <a:pt x="6" y="261"/>
                    <a:pt x="6" y="261"/>
                  </a:cubicBezTo>
                  <a:cubicBezTo>
                    <a:pt x="6" y="261"/>
                    <a:pt x="5" y="261"/>
                    <a:pt x="5" y="261"/>
                  </a:cubicBezTo>
                  <a:cubicBezTo>
                    <a:pt x="5" y="261"/>
                    <a:pt x="5" y="261"/>
                    <a:pt x="4" y="261"/>
                  </a:cubicBezTo>
                  <a:cubicBezTo>
                    <a:pt x="4" y="261"/>
                    <a:pt x="4" y="261"/>
                    <a:pt x="4" y="261"/>
                  </a:cubicBezTo>
                  <a:cubicBezTo>
                    <a:pt x="4" y="261"/>
                    <a:pt x="4" y="261"/>
                    <a:pt x="4" y="261"/>
                  </a:cubicBezTo>
                  <a:cubicBezTo>
                    <a:pt x="4" y="261"/>
                    <a:pt x="4" y="261"/>
                    <a:pt x="4" y="262"/>
                  </a:cubicBezTo>
                  <a:cubicBezTo>
                    <a:pt x="4" y="262"/>
                    <a:pt x="4" y="262"/>
                    <a:pt x="4" y="262"/>
                  </a:cubicBezTo>
                  <a:cubicBezTo>
                    <a:pt x="4" y="262"/>
                    <a:pt x="4" y="262"/>
                    <a:pt x="4" y="262"/>
                  </a:cubicBezTo>
                  <a:cubicBezTo>
                    <a:pt x="4" y="262"/>
                    <a:pt x="4" y="262"/>
                    <a:pt x="4" y="262"/>
                  </a:cubicBezTo>
                  <a:cubicBezTo>
                    <a:pt x="4" y="262"/>
                    <a:pt x="4" y="262"/>
                    <a:pt x="4" y="262"/>
                  </a:cubicBezTo>
                  <a:cubicBezTo>
                    <a:pt x="5" y="262"/>
                    <a:pt x="5" y="263"/>
                    <a:pt x="5" y="263"/>
                  </a:cubicBezTo>
                  <a:cubicBezTo>
                    <a:pt x="6" y="263"/>
                    <a:pt x="5" y="263"/>
                    <a:pt x="5" y="263"/>
                  </a:cubicBezTo>
                  <a:cubicBezTo>
                    <a:pt x="5" y="263"/>
                    <a:pt x="5" y="263"/>
                    <a:pt x="5" y="263"/>
                  </a:cubicBezTo>
                  <a:cubicBezTo>
                    <a:pt x="5" y="263"/>
                    <a:pt x="5" y="263"/>
                    <a:pt x="4" y="263"/>
                  </a:cubicBezTo>
                  <a:cubicBezTo>
                    <a:pt x="4" y="263"/>
                    <a:pt x="4" y="263"/>
                    <a:pt x="4" y="263"/>
                  </a:cubicBezTo>
                  <a:cubicBezTo>
                    <a:pt x="4" y="263"/>
                    <a:pt x="4" y="263"/>
                    <a:pt x="4" y="263"/>
                  </a:cubicBezTo>
                  <a:cubicBezTo>
                    <a:pt x="4" y="264"/>
                    <a:pt x="4" y="264"/>
                    <a:pt x="4" y="264"/>
                  </a:cubicBezTo>
                  <a:cubicBezTo>
                    <a:pt x="4" y="264"/>
                    <a:pt x="5" y="265"/>
                    <a:pt x="5" y="265"/>
                  </a:cubicBezTo>
                  <a:cubicBezTo>
                    <a:pt x="5" y="265"/>
                    <a:pt x="5" y="265"/>
                    <a:pt x="5" y="265"/>
                  </a:cubicBezTo>
                  <a:cubicBezTo>
                    <a:pt x="5" y="265"/>
                    <a:pt x="5" y="265"/>
                    <a:pt x="5" y="265"/>
                  </a:cubicBezTo>
                  <a:cubicBezTo>
                    <a:pt x="5" y="266"/>
                    <a:pt x="5" y="266"/>
                    <a:pt x="5" y="266"/>
                  </a:cubicBezTo>
                  <a:cubicBezTo>
                    <a:pt x="5" y="266"/>
                    <a:pt x="5" y="266"/>
                    <a:pt x="5" y="266"/>
                  </a:cubicBezTo>
                  <a:cubicBezTo>
                    <a:pt x="5" y="266"/>
                    <a:pt x="6" y="266"/>
                    <a:pt x="6" y="267"/>
                  </a:cubicBezTo>
                  <a:cubicBezTo>
                    <a:pt x="6" y="266"/>
                    <a:pt x="6" y="266"/>
                    <a:pt x="6" y="266"/>
                  </a:cubicBezTo>
                  <a:cubicBezTo>
                    <a:pt x="6" y="267"/>
                    <a:pt x="6" y="267"/>
                    <a:pt x="6" y="267"/>
                  </a:cubicBezTo>
                  <a:cubicBezTo>
                    <a:pt x="6" y="267"/>
                    <a:pt x="6" y="267"/>
                    <a:pt x="6" y="267"/>
                  </a:cubicBezTo>
                  <a:cubicBezTo>
                    <a:pt x="6" y="267"/>
                    <a:pt x="6" y="267"/>
                    <a:pt x="6" y="267"/>
                  </a:cubicBezTo>
                  <a:cubicBezTo>
                    <a:pt x="6" y="268"/>
                    <a:pt x="6" y="268"/>
                    <a:pt x="6" y="268"/>
                  </a:cubicBezTo>
                  <a:cubicBezTo>
                    <a:pt x="6" y="268"/>
                    <a:pt x="7" y="268"/>
                    <a:pt x="7" y="268"/>
                  </a:cubicBezTo>
                  <a:cubicBezTo>
                    <a:pt x="7" y="268"/>
                    <a:pt x="7" y="268"/>
                    <a:pt x="7" y="269"/>
                  </a:cubicBezTo>
                  <a:cubicBezTo>
                    <a:pt x="8" y="269"/>
                    <a:pt x="8" y="269"/>
                    <a:pt x="9" y="269"/>
                  </a:cubicBezTo>
                  <a:cubicBezTo>
                    <a:pt x="9" y="269"/>
                    <a:pt x="9" y="269"/>
                    <a:pt x="9" y="269"/>
                  </a:cubicBezTo>
                  <a:cubicBezTo>
                    <a:pt x="9" y="269"/>
                    <a:pt x="9" y="269"/>
                    <a:pt x="9" y="269"/>
                  </a:cubicBezTo>
                  <a:cubicBezTo>
                    <a:pt x="9" y="269"/>
                    <a:pt x="9" y="269"/>
                    <a:pt x="9" y="269"/>
                  </a:cubicBezTo>
                  <a:cubicBezTo>
                    <a:pt x="9" y="268"/>
                    <a:pt x="9" y="268"/>
                    <a:pt x="9" y="268"/>
                  </a:cubicBezTo>
                  <a:cubicBezTo>
                    <a:pt x="9" y="268"/>
                    <a:pt x="9" y="268"/>
                    <a:pt x="9" y="267"/>
                  </a:cubicBezTo>
                  <a:close/>
                  <a:moveTo>
                    <a:pt x="6" y="259"/>
                  </a:moveTo>
                  <a:cubicBezTo>
                    <a:pt x="6" y="259"/>
                    <a:pt x="6" y="259"/>
                    <a:pt x="6" y="259"/>
                  </a:cubicBezTo>
                  <a:cubicBezTo>
                    <a:pt x="6" y="259"/>
                    <a:pt x="5" y="259"/>
                    <a:pt x="5" y="259"/>
                  </a:cubicBezTo>
                  <a:cubicBezTo>
                    <a:pt x="5" y="259"/>
                    <a:pt x="5" y="259"/>
                    <a:pt x="5" y="259"/>
                  </a:cubicBezTo>
                  <a:cubicBezTo>
                    <a:pt x="5" y="259"/>
                    <a:pt x="5" y="259"/>
                    <a:pt x="5" y="259"/>
                  </a:cubicBezTo>
                  <a:cubicBezTo>
                    <a:pt x="5" y="259"/>
                    <a:pt x="4" y="259"/>
                    <a:pt x="4" y="259"/>
                  </a:cubicBezTo>
                  <a:cubicBezTo>
                    <a:pt x="4" y="259"/>
                    <a:pt x="4" y="259"/>
                    <a:pt x="4" y="259"/>
                  </a:cubicBezTo>
                  <a:cubicBezTo>
                    <a:pt x="4" y="259"/>
                    <a:pt x="4" y="259"/>
                    <a:pt x="4" y="259"/>
                  </a:cubicBezTo>
                  <a:cubicBezTo>
                    <a:pt x="4" y="259"/>
                    <a:pt x="4" y="259"/>
                    <a:pt x="4" y="259"/>
                  </a:cubicBezTo>
                  <a:cubicBezTo>
                    <a:pt x="4" y="259"/>
                    <a:pt x="4" y="259"/>
                    <a:pt x="3" y="259"/>
                  </a:cubicBezTo>
                  <a:cubicBezTo>
                    <a:pt x="3" y="259"/>
                    <a:pt x="3" y="259"/>
                    <a:pt x="3" y="260"/>
                  </a:cubicBezTo>
                  <a:cubicBezTo>
                    <a:pt x="3" y="260"/>
                    <a:pt x="3" y="260"/>
                    <a:pt x="3" y="260"/>
                  </a:cubicBezTo>
                  <a:cubicBezTo>
                    <a:pt x="4" y="260"/>
                    <a:pt x="4" y="260"/>
                    <a:pt x="4" y="260"/>
                  </a:cubicBezTo>
                  <a:cubicBezTo>
                    <a:pt x="4" y="260"/>
                    <a:pt x="4" y="260"/>
                    <a:pt x="5" y="260"/>
                  </a:cubicBezTo>
                  <a:cubicBezTo>
                    <a:pt x="5" y="260"/>
                    <a:pt x="5" y="260"/>
                    <a:pt x="5" y="260"/>
                  </a:cubicBezTo>
                  <a:cubicBezTo>
                    <a:pt x="5" y="260"/>
                    <a:pt x="5" y="260"/>
                    <a:pt x="5" y="260"/>
                  </a:cubicBezTo>
                  <a:cubicBezTo>
                    <a:pt x="5" y="260"/>
                    <a:pt x="5" y="260"/>
                    <a:pt x="5" y="260"/>
                  </a:cubicBezTo>
                  <a:cubicBezTo>
                    <a:pt x="5" y="259"/>
                    <a:pt x="5" y="259"/>
                    <a:pt x="5" y="259"/>
                  </a:cubicBezTo>
                  <a:cubicBezTo>
                    <a:pt x="5" y="259"/>
                    <a:pt x="5" y="259"/>
                    <a:pt x="6" y="259"/>
                  </a:cubicBezTo>
                  <a:cubicBezTo>
                    <a:pt x="6" y="260"/>
                    <a:pt x="6" y="260"/>
                    <a:pt x="6" y="260"/>
                  </a:cubicBezTo>
                  <a:cubicBezTo>
                    <a:pt x="6" y="260"/>
                    <a:pt x="6" y="260"/>
                    <a:pt x="6" y="260"/>
                  </a:cubicBezTo>
                  <a:cubicBezTo>
                    <a:pt x="6" y="260"/>
                    <a:pt x="6" y="260"/>
                    <a:pt x="6" y="259"/>
                  </a:cubicBezTo>
                  <a:cubicBezTo>
                    <a:pt x="6" y="259"/>
                    <a:pt x="6" y="259"/>
                    <a:pt x="6" y="259"/>
                  </a:cubicBezTo>
                  <a:cubicBezTo>
                    <a:pt x="6" y="259"/>
                    <a:pt x="6" y="259"/>
                    <a:pt x="6" y="259"/>
                  </a:cubicBezTo>
                  <a:close/>
                  <a:moveTo>
                    <a:pt x="11" y="252"/>
                  </a:moveTo>
                  <a:cubicBezTo>
                    <a:pt x="10" y="252"/>
                    <a:pt x="10" y="252"/>
                    <a:pt x="10" y="252"/>
                  </a:cubicBezTo>
                  <a:cubicBezTo>
                    <a:pt x="10" y="252"/>
                    <a:pt x="10" y="252"/>
                    <a:pt x="10" y="252"/>
                  </a:cubicBezTo>
                  <a:cubicBezTo>
                    <a:pt x="10" y="252"/>
                    <a:pt x="10" y="252"/>
                    <a:pt x="10" y="252"/>
                  </a:cubicBezTo>
                  <a:cubicBezTo>
                    <a:pt x="10" y="252"/>
                    <a:pt x="10" y="252"/>
                    <a:pt x="9" y="252"/>
                  </a:cubicBezTo>
                  <a:cubicBezTo>
                    <a:pt x="9" y="252"/>
                    <a:pt x="9" y="253"/>
                    <a:pt x="9" y="253"/>
                  </a:cubicBezTo>
                  <a:cubicBezTo>
                    <a:pt x="9" y="253"/>
                    <a:pt x="9" y="253"/>
                    <a:pt x="9" y="253"/>
                  </a:cubicBezTo>
                  <a:cubicBezTo>
                    <a:pt x="9" y="253"/>
                    <a:pt x="10" y="253"/>
                    <a:pt x="10" y="253"/>
                  </a:cubicBezTo>
                  <a:cubicBezTo>
                    <a:pt x="10" y="253"/>
                    <a:pt x="10" y="253"/>
                    <a:pt x="10" y="253"/>
                  </a:cubicBezTo>
                  <a:cubicBezTo>
                    <a:pt x="10" y="253"/>
                    <a:pt x="10" y="253"/>
                    <a:pt x="10" y="253"/>
                  </a:cubicBezTo>
                  <a:cubicBezTo>
                    <a:pt x="10" y="253"/>
                    <a:pt x="10" y="253"/>
                    <a:pt x="10" y="253"/>
                  </a:cubicBezTo>
                  <a:cubicBezTo>
                    <a:pt x="10" y="253"/>
                    <a:pt x="10" y="253"/>
                    <a:pt x="10" y="253"/>
                  </a:cubicBezTo>
                  <a:cubicBezTo>
                    <a:pt x="10" y="252"/>
                    <a:pt x="11" y="252"/>
                    <a:pt x="11" y="252"/>
                  </a:cubicBezTo>
                  <a:cubicBezTo>
                    <a:pt x="11" y="252"/>
                    <a:pt x="11" y="252"/>
                    <a:pt x="11" y="252"/>
                  </a:cubicBezTo>
                  <a:cubicBezTo>
                    <a:pt x="11" y="252"/>
                    <a:pt x="11" y="252"/>
                    <a:pt x="11" y="252"/>
                  </a:cubicBezTo>
                  <a:close/>
                  <a:moveTo>
                    <a:pt x="14" y="242"/>
                  </a:moveTo>
                  <a:cubicBezTo>
                    <a:pt x="14" y="242"/>
                    <a:pt x="14" y="242"/>
                    <a:pt x="14" y="242"/>
                  </a:cubicBezTo>
                  <a:cubicBezTo>
                    <a:pt x="14" y="242"/>
                    <a:pt x="14" y="243"/>
                    <a:pt x="14" y="243"/>
                  </a:cubicBezTo>
                  <a:cubicBezTo>
                    <a:pt x="14" y="243"/>
                    <a:pt x="14" y="243"/>
                    <a:pt x="14" y="243"/>
                  </a:cubicBezTo>
                  <a:cubicBezTo>
                    <a:pt x="14" y="243"/>
                    <a:pt x="15" y="243"/>
                    <a:pt x="15" y="243"/>
                  </a:cubicBezTo>
                  <a:cubicBezTo>
                    <a:pt x="15" y="243"/>
                    <a:pt x="15" y="243"/>
                    <a:pt x="15" y="243"/>
                  </a:cubicBezTo>
                  <a:cubicBezTo>
                    <a:pt x="15" y="242"/>
                    <a:pt x="15" y="242"/>
                    <a:pt x="14" y="242"/>
                  </a:cubicBezTo>
                  <a:cubicBezTo>
                    <a:pt x="14" y="242"/>
                    <a:pt x="15" y="242"/>
                    <a:pt x="15" y="241"/>
                  </a:cubicBezTo>
                  <a:cubicBezTo>
                    <a:pt x="15" y="241"/>
                    <a:pt x="15" y="241"/>
                    <a:pt x="15" y="241"/>
                  </a:cubicBezTo>
                  <a:cubicBezTo>
                    <a:pt x="15" y="241"/>
                    <a:pt x="15" y="240"/>
                    <a:pt x="15" y="240"/>
                  </a:cubicBezTo>
                  <a:cubicBezTo>
                    <a:pt x="15" y="240"/>
                    <a:pt x="15" y="240"/>
                    <a:pt x="15" y="240"/>
                  </a:cubicBezTo>
                  <a:cubicBezTo>
                    <a:pt x="15" y="240"/>
                    <a:pt x="15" y="240"/>
                    <a:pt x="14" y="240"/>
                  </a:cubicBezTo>
                  <a:cubicBezTo>
                    <a:pt x="14" y="240"/>
                    <a:pt x="14" y="240"/>
                    <a:pt x="14" y="240"/>
                  </a:cubicBezTo>
                  <a:cubicBezTo>
                    <a:pt x="14" y="240"/>
                    <a:pt x="14" y="240"/>
                    <a:pt x="14" y="240"/>
                  </a:cubicBezTo>
                  <a:cubicBezTo>
                    <a:pt x="14" y="240"/>
                    <a:pt x="14" y="240"/>
                    <a:pt x="13" y="241"/>
                  </a:cubicBezTo>
                  <a:cubicBezTo>
                    <a:pt x="13" y="241"/>
                    <a:pt x="13" y="242"/>
                    <a:pt x="14" y="242"/>
                  </a:cubicBezTo>
                  <a:close/>
                  <a:moveTo>
                    <a:pt x="15" y="238"/>
                  </a:moveTo>
                  <a:cubicBezTo>
                    <a:pt x="15" y="238"/>
                    <a:pt x="15" y="237"/>
                    <a:pt x="15" y="237"/>
                  </a:cubicBezTo>
                  <a:cubicBezTo>
                    <a:pt x="15" y="237"/>
                    <a:pt x="15" y="237"/>
                    <a:pt x="15" y="237"/>
                  </a:cubicBezTo>
                  <a:cubicBezTo>
                    <a:pt x="15" y="237"/>
                    <a:pt x="16" y="236"/>
                    <a:pt x="16" y="236"/>
                  </a:cubicBezTo>
                  <a:cubicBezTo>
                    <a:pt x="16" y="236"/>
                    <a:pt x="15" y="236"/>
                    <a:pt x="15" y="236"/>
                  </a:cubicBezTo>
                  <a:cubicBezTo>
                    <a:pt x="15" y="236"/>
                    <a:pt x="15" y="236"/>
                    <a:pt x="15" y="236"/>
                  </a:cubicBezTo>
                  <a:cubicBezTo>
                    <a:pt x="15" y="236"/>
                    <a:pt x="15" y="236"/>
                    <a:pt x="15" y="236"/>
                  </a:cubicBezTo>
                  <a:cubicBezTo>
                    <a:pt x="15" y="236"/>
                    <a:pt x="14" y="236"/>
                    <a:pt x="14" y="237"/>
                  </a:cubicBezTo>
                  <a:cubicBezTo>
                    <a:pt x="14" y="237"/>
                    <a:pt x="14" y="237"/>
                    <a:pt x="14" y="237"/>
                  </a:cubicBezTo>
                  <a:cubicBezTo>
                    <a:pt x="14" y="237"/>
                    <a:pt x="14" y="238"/>
                    <a:pt x="14" y="238"/>
                  </a:cubicBezTo>
                  <a:cubicBezTo>
                    <a:pt x="14" y="238"/>
                    <a:pt x="15" y="238"/>
                    <a:pt x="15" y="239"/>
                  </a:cubicBezTo>
                  <a:cubicBezTo>
                    <a:pt x="15" y="239"/>
                    <a:pt x="15" y="238"/>
                    <a:pt x="15" y="238"/>
                  </a:cubicBezTo>
                  <a:cubicBezTo>
                    <a:pt x="15" y="238"/>
                    <a:pt x="15" y="238"/>
                    <a:pt x="15" y="238"/>
                  </a:cubicBezTo>
                  <a:close/>
                  <a:moveTo>
                    <a:pt x="11" y="238"/>
                  </a:moveTo>
                  <a:cubicBezTo>
                    <a:pt x="11" y="238"/>
                    <a:pt x="11" y="238"/>
                    <a:pt x="11" y="238"/>
                  </a:cubicBezTo>
                  <a:cubicBezTo>
                    <a:pt x="11" y="237"/>
                    <a:pt x="11" y="237"/>
                    <a:pt x="11" y="237"/>
                  </a:cubicBezTo>
                  <a:cubicBezTo>
                    <a:pt x="11" y="237"/>
                    <a:pt x="11" y="237"/>
                    <a:pt x="11" y="237"/>
                  </a:cubicBezTo>
                  <a:cubicBezTo>
                    <a:pt x="11" y="236"/>
                    <a:pt x="11" y="236"/>
                    <a:pt x="11" y="236"/>
                  </a:cubicBezTo>
                  <a:cubicBezTo>
                    <a:pt x="11" y="236"/>
                    <a:pt x="11" y="236"/>
                    <a:pt x="11" y="236"/>
                  </a:cubicBezTo>
                  <a:cubicBezTo>
                    <a:pt x="11" y="236"/>
                    <a:pt x="10" y="236"/>
                    <a:pt x="10" y="236"/>
                  </a:cubicBezTo>
                  <a:cubicBezTo>
                    <a:pt x="10" y="236"/>
                    <a:pt x="10" y="236"/>
                    <a:pt x="10" y="236"/>
                  </a:cubicBezTo>
                  <a:cubicBezTo>
                    <a:pt x="10" y="236"/>
                    <a:pt x="10" y="236"/>
                    <a:pt x="10" y="236"/>
                  </a:cubicBezTo>
                  <a:cubicBezTo>
                    <a:pt x="9" y="236"/>
                    <a:pt x="9" y="236"/>
                    <a:pt x="9" y="236"/>
                  </a:cubicBezTo>
                  <a:cubicBezTo>
                    <a:pt x="9" y="236"/>
                    <a:pt x="9" y="236"/>
                    <a:pt x="9" y="236"/>
                  </a:cubicBezTo>
                  <a:cubicBezTo>
                    <a:pt x="9" y="236"/>
                    <a:pt x="9" y="237"/>
                    <a:pt x="9" y="237"/>
                  </a:cubicBezTo>
                  <a:cubicBezTo>
                    <a:pt x="9" y="237"/>
                    <a:pt x="8" y="237"/>
                    <a:pt x="8" y="238"/>
                  </a:cubicBezTo>
                  <a:cubicBezTo>
                    <a:pt x="8" y="238"/>
                    <a:pt x="8" y="238"/>
                    <a:pt x="8" y="239"/>
                  </a:cubicBezTo>
                  <a:cubicBezTo>
                    <a:pt x="8" y="239"/>
                    <a:pt x="8" y="239"/>
                    <a:pt x="9" y="239"/>
                  </a:cubicBezTo>
                  <a:cubicBezTo>
                    <a:pt x="9" y="239"/>
                    <a:pt x="9" y="239"/>
                    <a:pt x="9" y="239"/>
                  </a:cubicBezTo>
                  <a:cubicBezTo>
                    <a:pt x="9" y="239"/>
                    <a:pt x="9" y="239"/>
                    <a:pt x="9" y="239"/>
                  </a:cubicBezTo>
                  <a:cubicBezTo>
                    <a:pt x="9" y="239"/>
                    <a:pt x="9" y="239"/>
                    <a:pt x="9" y="239"/>
                  </a:cubicBezTo>
                  <a:cubicBezTo>
                    <a:pt x="9" y="239"/>
                    <a:pt x="9" y="239"/>
                    <a:pt x="10" y="239"/>
                  </a:cubicBezTo>
                  <a:cubicBezTo>
                    <a:pt x="10" y="239"/>
                    <a:pt x="10" y="239"/>
                    <a:pt x="10" y="239"/>
                  </a:cubicBezTo>
                  <a:cubicBezTo>
                    <a:pt x="10" y="239"/>
                    <a:pt x="10" y="238"/>
                    <a:pt x="10" y="238"/>
                  </a:cubicBezTo>
                  <a:cubicBezTo>
                    <a:pt x="10" y="238"/>
                    <a:pt x="11" y="238"/>
                    <a:pt x="11" y="238"/>
                  </a:cubicBezTo>
                  <a:close/>
                  <a:moveTo>
                    <a:pt x="12" y="238"/>
                  </a:moveTo>
                  <a:cubicBezTo>
                    <a:pt x="12" y="238"/>
                    <a:pt x="12" y="239"/>
                    <a:pt x="13" y="238"/>
                  </a:cubicBezTo>
                  <a:cubicBezTo>
                    <a:pt x="13" y="238"/>
                    <a:pt x="13" y="238"/>
                    <a:pt x="13" y="238"/>
                  </a:cubicBezTo>
                  <a:cubicBezTo>
                    <a:pt x="13" y="238"/>
                    <a:pt x="13" y="238"/>
                    <a:pt x="13" y="238"/>
                  </a:cubicBezTo>
                  <a:cubicBezTo>
                    <a:pt x="13" y="238"/>
                    <a:pt x="13" y="238"/>
                    <a:pt x="13" y="238"/>
                  </a:cubicBezTo>
                  <a:cubicBezTo>
                    <a:pt x="13" y="238"/>
                    <a:pt x="13" y="237"/>
                    <a:pt x="13" y="237"/>
                  </a:cubicBezTo>
                  <a:cubicBezTo>
                    <a:pt x="13" y="237"/>
                    <a:pt x="13" y="237"/>
                    <a:pt x="13" y="237"/>
                  </a:cubicBezTo>
                  <a:cubicBezTo>
                    <a:pt x="13" y="237"/>
                    <a:pt x="13" y="237"/>
                    <a:pt x="13" y="237"/>
                  </a:cubicBezTo>
                  <a:cubicBezTo>
                    <a:pt x="13" y="237"/>
                    <a:pt x="13" y="237"/>
                    <a:pt x="13" y="237"/>
                  </a:cubicBezTo>
                  <a:cubicBezTo>
                    <a:pt x="14" y="237"/>
                    <a:pt x="14" y="236"/>
                    <a:pt x="14" y="236"/>
                  </a:cubicBezTo>
                  <a:cubicBezTo>
                    <a:pt x="14" y="236"/>
                    <a:pt x="14" y="236"/>
                    <a:pt x="14" y="236"/>
                  </a:cubicBezTo>
                  <a:cubicBezTo>
                    <a:pt x="13" y="236"/>
                    <a:pt x="13" y="236"/>
                    <a:pt x="13" y="236"/>
                  </a:cubicBezTo>
                  <a:cubicBezTo>
                    <a:pt x="13" y="236"/>
                    <a:pt x="13" y="235"/>
                    <a:pt x="13" y="235"/>
                  </a:cubicBezTo>
                  <a:cubicBezTo>
                    <a:pt x="13" y="235"/>
                    <a:pt x="14" y="235"/>
                    <a:pt x="14" y="235"/>
                  </a:cubicBezTo>
                  <a:cubicBezTo>
                    <a:pt x="14" y="235"/>
                    <a:pt x="14" y="235"/>
                    <a:pt x="14" y="235"/>
                  </a:cubicBezTo>
                  <a:cubicBezTo>
                    <a:pt x="14" y="235"/>
                    <a:pt x="14" y="235"/>
                    <a:pt x="14" y="235"/>
                  </a:cubicBezTo>
                  <a:cubicBezTo>
                    <a:pt x="14" y="235"/>
                    <a:pt x="14" y="235"/>
                    <a:pt x="14" y="235"/>
                  </a:cubicBezTo>
                  <a:cubicBezTo>
                    <a:pt x="14" y="235"/>
                    <a:pt x="14" y="234"/>
                    <a:pt x="14" y="234"/>
                  </a:cubicBezTo>
                  <a:cubicBezTo>
                    <a:pt x="14" y="234"/>
                    <a:pt x="14" y="234"/>
                    <a:pt x="14" y="234"/>
                  </a:cubicBezTo>
                  <a:cubicBezTo>
                    <a:pt x="14" y="234"/>
                    <a:pt x="14" y="234"/>
                    <a:pt x="14" y="234"/>
                  </a:cubicBezTo>
                  <a:cubicBezTo>
                    <a:pt x="14" y="234"/>
                    <a:pt x="14" y="234"/>
                    <a:pt x="14" y="234"/>
                  </a:cubicBezTo>
                  <a:cubicBezTo>
                    <a:pt x="14" y="234"/>
                    <a:pt x="14" y="233"/>
                    <a:pt x="15" y="233"/>
                  </a:cubicBezTo>
                  <a:cubicBezTo>
                    <a:pt x="15" y="233"/>
                    <a:pt x="15" y="233"/>
                    <a:pt x="15" y="233"/>
                  </a:cubicBezTo>
                  <a:cubicBezTo>
                    <a:pt x="15" y="233"/>
                    <a:pt x="15" y="233"/>
                    <a:pt x="14" y="233"/>
                  </a:cubicBezTo>
                  <a:cubicBezTo>
                    <a:pt x="14" y="232"/>
                    <a:pt x="15" y="232"/>
                    <a:pt x="15" y="232"/>
                  </a:cubicBezTo>
                  <a:cubicBezTo>
                    <a:pt x="14" y="232"/>
                    <a:pt x="14" y="232"/>
                    <a:pt x="14" y="232"/>
                  </a:cubicBezTo>
                  <a:cubicBezTo>
                    <a:pt x="14" y="232"/>
                    <a:pt x="14" y="232"/>
                    <a:pt x="14" y="232"/>
                  </a:cubicBezTo>
                  <a:cubicBezTo>
                    <a:pt x="14" y="231"/>
                    <a:pt x="14" y="231"/>
                    <a:pt x="14" y="231"/>
                  </a:cubicBezTo>
                  <a:cubicBezTo>
                    <a:pt x="13" y="231"/>
                    <a:pt x="13" y="231"/>
                    <a:pt x="13" y="230"/>
                  </a:cubicBezTo>
                  <a:cubicBezTo>
                    <a:pt x="13" y="230"/>
                    <a:pt x="13" y="230"/>
                    <a:pt x="12" y="230"/>
                  </a:cubicBezTo>
                  <a:cubicBezTo>
                    <a:pt x="12" y="230"/>
                    <a:pt x="12" y="230"/>
                    <a:pt x="12" y="230"/>
                  </a:cubicBezTo>
                  <a:cubicBezTo>
                    <a:pt x="12" y="230"/>
                    <a:pt x="12" y="230"/>
                    <a:pt x="12" y="230"/>
                  </a:cubicBezTo>
                  <a:cubicBezTo>
                    <a:pt x="12" y="230"/>
                    <a:pt x="12" y="230"/>
                    <a:pt x="12" y="230"/>
                  </a:cubicBezTo>
                  <a:cubicBezTo>
                    <a:pt x="12" y="230"/>
                    <a:pt x="11" y="230"/>
                    <a:pt x="11" y="230"/>
                  </a:cubicBezTo>
                  <a:cubicBezTo>
                    <a:pt x="11" y="230"/>
                    <a:pt x="11" y="230"/>
                    <a:pt x="11" y="230"/>
                  </a:cubicBezTo>
                  <a:cubicBezTo>
                    <a:pt x="11" y="230"/>
                    <a:pt x="11" y="230"/>
                    <a:pt x="11" y="230"/>
                  </a:cubicBezTo>
                  <a:cubicBezTo>
                    <a:pt x="11" y="231"/>
                    <a:pt x="11" y="231"/>
                    <a:pt x="11" y="231"/>
                  </a:cubicBezTo>
                  <a:cubicBezTo>
                    <a:pt x="10" y="231"/>
                    <a:pt x="10" y="231"/>
                    <a:pt x="10" y="231"/>
                  </a:cubicBezTo>
                  <a:cubicBezTo>
                    <a:pt x="10" y="231"/>
                    <a:pt x="10" y="231"/>
                    <a:pt x="10" y="231"/>
                  </a:cubicBezTo>
                  <a:cubicBezTo>
                    <a:pt x="10" y="231"/>
                    <a:pt x="10" y="231"/>
                    <a:pt x="10" y="231"/>
                  </a:cubicBezTo>
                  <a:cubicBezTo>
                    <a:pt x="11" y="231"/>
                    <a:pt x="11" y="231"/>
                    <a:pt x="12" y="231"/>
                  </a:cubicBezTo>
                  <a:cubicBezTo>
                    <a:pt x="12" y="231"/>
                    <a:pt x="12" y="231"/>
                    <a:pt x="12" y="231"/>
                  </a:cubicBezTo>
                  <a:cubicBezTo>
                    <a:pt x="12" y="231"/>
                    <a:pt x="12" y="231"/>
                    <a:pt x="12" y="231"/>
                  </a:cubicBezTo>
                  <a:cubicBezTo>
                    <a:pt x="12" y="231"/>
                    <a:pt x="13" y="231"/>
                    <a:pt x="13" y="231"/>
                  </a:cubicBezTo>
                  <a:cubicBezTo>
                    <a:pt x="13" y="231"/>
                    <a:pt x="13" y="231"/>
                    <a:pt x="13" y="231"/>
                  </a:cubicBezTo>
                  <a:cubicBezTo>
                    <a:pt x="13" y="231"/>
                    <a:pt x="13" y="231"/>
                    <a:pt x="13" y="231"/>
                  </a:cubicBezTo>
                  <a:cubicBezTo>
                    <a:pt x="13" y="231"/>
                    <a:pt x="13" y="232"/>
                    <a:pt x="13" y="232"/>
                  </a:cubicBezTo>
                  <a:cubicBezTo>
                    <a:pt x="13" y="232"/>
                    <a:pt x="12" y="232"/>
                    <a:pt x="12" y="232"/>
                  </a:cubicBezTo>
                  <a:cubicBezTo>
                    <a:pt x="12" y="232"/>
                    <a:pt x="11" y="232"/>
                    <a:pt x="11" y="232"/>
                  </a:cubicBezTo>
                  <a:cubicBezTo>
                    <a:pt x="11" y="232"/>
                    <a:pt x="11" y="232"/>
                    <a:pt x="11" y="232"/>
                  </a:cubicBezTo>
                  <a:cubicBezTo>
                    <a:pt x="11" y="232"/>
                    <a:pt x="11" y="232"/>
                    <a:pt x="11" y="233"/>
                  </a:cubicBezTo>
                  <a:cubicBezTo>
                    <a:pt x="11" y="233"/>
                    <a:pt x="11" y="233"/>
                    <a:pt x="11" y="233"/>
                  </a:cubicBezTo>
                  <a:cubicBezTo>
                    <a:pt x="12" y="233"/>
                    <a:pt x="12" y="233"/>
                    <a:pt x="13" y="233"/>
                  </a:cubicBezTo>
                  <a:cubicBezTo>
                    <a:pt x="13" y="233"/>
                    <a:pt x="13" y="233"/>
                    <a:pt x="13" y="233"/>
                  </a:cubicBezTo>
                  <a:cubicBezTo>
                    <a:pt x="13" y="233"/>
                    <a:pt x="12" y="234"/>
                    <a:pt x="12" y="234"/>
                  </a:cubicBezTo>
                  <a:cubicBezTo>
                    <a:pt x="12" y="234"/>
                    <a:pt x="12" y="234"/>
                    <a:pt x="12" y="233"/>
                  </a:cubicBezTo>
                  <a:cubicBezTo>
                    <a:pt x="12" y="233"/>
                    <a:pt x="12" y="233"/>
                    <a:pt x="12" y="233"/>
                  </a:cubicBezTo>
                  <a:cubicBezTo>
                    <a:pt x="11" y="234"/>
                    <a:pt x="11" y="234"/>
                    <a:pt x="12" y="235"/>
                  </a:cubicBezTo>
                  <a:cubicBezTo>
                    <a:pt x="12" y="235"/>
                    <a:pt x="12" y="235"/>
                    <a:pt x="12" y="235"/>
                  </a:cubicBezTo>
                  <a:cubicBezTo>
                    <a:pt x="12" y="235"/>
                    <a:pt x="12" y="235"/>
                    <a:pt x="12" y="235"/>
                  </a:cubicBezTo>
                  <a:cubicBezTo>
                    <a:pt x="12" y="235"/>
                    <a:pt x="12" y="235"/>
                    <a:pt x="12" y="235"/>
                  </a:cubicBezTo>
                  <a:cubicBezTo>
                    <a:pt x="12" y="236"/>
                    <a:pt x="12" y="236"/>
                    <a:pt x="12" y="237"/>
                  </a:cubicBezTo>
                  <a:cubicBezTo>
                    <a:pt x="12" y="237"/>
                    <a:pt x="12" y="237"/>
                    <a:pt x="12" y="237"/>
                  </a:cubicBezTo>
                  <a:cubicBezTo>
                    <a:pt x="12" y="237"/>
                    <a:pt x="12" y="237"/>
                    <a:pt x="12" y="237"/>
                  </a:cubicBezTo>
                  <a:cubicBezTo>
                    <a:pt x="12" y="237"/>
                    <a:pt x="12" y="237"/>
                    <a:pt x="12" y="237"/>
                  </a:cubicBezTo>
                  <a:cubicBezTo>
                    <a:pt x="12" y="237"/>
                    <a:pt x="12" y="237"/>
                    <a:pt x="12" y="237"/>
                  </a:cubicBezTo>
                  <a:cubicBezTo>
                    <a:pt x="12" y="238"/>
                    <a:pt x="12" y="238"/>
                    <a:pt x="12" y="238"/>
                  </a:cubicBezTo>
                  <a:cubicBezTo>
                    <a:pt x="12" y="238"/>
                    <a:pt x="12" y="238"/>
                    <a:pt x="12" y="238"/>
                  </a:cubicBezTo>
                  <a:close/>
                  <a:moveTo>
                    <a:pt x="18" y="227"/>
                  </a:moveTo>
                  <a:cubicBezTo>
                    <a:pt x="18" y="227"/>
                    <a:pt x="19" y="227"/>
                    <a:pt x="18" y="227"/>
                  </a:cubicBezTo>
                  <a:cubicBezTo>
                    <a:pt x="18" y="227"/>
                    <a:pt x="18" y="227"/>
                    <a:pt x="18" y="227"/>
                  </a:cubicBezTo>
                  <a:cubicBezTo>
                    <a:pt x="18" y="227"/>
                    <a:pt x="18" y="227"/>
                    <a:pt x="18" y="227"/>
                  </a:cubicBezTo>
                  <a:cubicBezTo>
                    <a:pt x="18" y="227"/>
                    <a:pt x="18" y="227"/>
                    <a:pt x="18" y="227"/>
                  </a:cubicBezTo>
                  <a:cubicBezTo>
                    <a:pt x="18" y="227"/>
                    <a:pt x="18" y="227"/>
                    <a:pt x="18" y="227"/>
                  </a:cubicBezTo>
                  <a:cubicBezTo>
                    <a:pt x="17" y="227"/>
                    <a:pt x="17" y="227"/>
                    <a:pt x="17" y="227"/>
                  </a:cubicBezTo>
                  <a:cubicBezTo>
                    <a:pt x="17" y="228"/>
                    <a:pt x="17" y="228"/>
                    <a:pt x="17" y="228"/>
                  </a:cubicBezTo>
                  <a:cubicBezTo>
                    <a:pt x="16" y="228"/>
                    <a:pt x="16" y="228"/>
                    <a:pt x="16" y="228"/>
                  </a:cubicBezTo>
                  <a:cubicBezTo>
                    <a:pt x="16" y="228"/>
                    <a:pt x="16" y="228"/>
                    <a:pt x="16" y="229"/>
                  </a:cubicBezTo>
                  <a:cubicBezTo>
                    <a:pt x="17" y="229"/>
                    <a:pt x="17" y="229"/>
                    <a:pt x="17" y="229"/>
                  </a:cubicBezTo>
                  <a:cubicBezTo>
                    <a:pt x="17" y="229"/>
                    <a:pt x="17" y="229"/>
                    <a:pt x="17" y="229"/>
                  </a:cubicBezTo>
                  <a:cubicBezTo>
                    <a:pt x="17" y="229"/>
                    <a:pt x="17" y="229"/>
                    <a:pt x="17" y="229"/>
                  </a:cubicBezTo>
                  <a:cubicBezTo>
                    <a:pt x="17" y="230"/>
                    <a:pt x="17" y="230"/>
                    <a:pt x="18" y="230"/>
                  </a:cubicBezTo>
                  <a:cubicBezTo>
                    <a:pt x="18" y="230"/>
                    <a:pt x="18" y="230"/>
                    <a:pt x="18" y="230"/>
                  </a:cubicBezTo>
                  <a:cubicBezTo>
                    <a:pt x="18" y="230"/>
                    <a:pt x="18" y="230"/>
                    <a:pt x="19" y="230"/>
                  </a:cubicBezTo>
                  <a:cubicBezTo>
                    <a:pt x="19" y="230"/>
                    <a:pt x="19" y="230"/>
                    <a:pt x="19" y="230"/>
                  </a:cubicBezTo>
                  <a:cubicBezTo>
                    <a:pt x="19" y="230"/>
                    <a:pt x="20" y="229"/>
                    <a:pt x="21" y="229"/>
                  </a:cubicBezTo>
                  <a:cubicBezTo>
                    <a:pt x="21" y="229"/>
                    <a:pt x="21" y="229"/>
                    <a:pt x="21" y="229"/>
                  </a:cubicBezTo>
                  <a:cubicBezTo>
                    <a:pt x="21" y="229"/>
                    <a:pt x="21" y="228"/>
                    <a:pt x="21" y="228"/>
                  </a:cubicBezTo>
                  <a:cubicBezTo>
                    <a:pt x="21" y="228"/>
                    <a:pt x="21" y="228"/>
                    <a:pt x="21" y="228"/>
                  </a:cubicBezTo>
                  <a:cubicBezTo>
                    <a:pt x="21" y="228"/>
                    <a:pt x="21" y="228"/>
                    <a:pt x="21" y="228"/>
                  </a:cubicBezTo>
                  <a:cubicBezTo>
                    <a:pt x="21" y="228"/>
                    <a:pt x="21" y="228"/>
                    <a:pt x="21" y="228"/>
                  </a:cubicBezTo>
                  <a:cubicBezTo>
                    <a:pt x="20" y="228"/>
                    <a:pt x="20" y="228"/>
                    <a:pt x="20" y="228"/>
                  </a:cubicBezTo>
                  <a:cubicBezTo>
                    <a:pt x="20" y="228"/>
                    <a:pt x="20" y="228"/>
                    <a:pt x="20" y="228"/>
                  </a:cubicBezTo>
                  <a:cubicBezTo>
                    <a:pt x="20" y="227"/>
                    <a:pt x="20" y="227"/>
                    <a:pt x="20" y="227"/>
                  </a:cubicBezTo>
                  <a:cubicBezTo>
                    <a:pt x="20" y="227"/>
                    <a:pt x="20" y="227"/>
                    <a:pt x="20" y="227"/>
                  </a:cubicBezTo>
                  <a:cubicBezTo>
                    <a:pt x="21" y="228"/>
                    <a:pt x="21" y="228"/>
                    <a:pt x="21" y="228"/>
                  </a:cubicBezTo>
                  <a:cubicBezTo>
                    <a:pt x="21" y="228"/>
                    <a:pt x="21" y="228"/>
                    <a:pt x="21" y="227"/>
                  </a:cubicBezTo>
                  <a:cubicBezTo>
                    <a:pt x="21" y="227"/>
                    <a:pt x="21" y="227"/>
                    <a:pt x="21" y="227"/>
                  </a:cubicBezTo>
                  <a:cubicBezTo>
                    <a:pt x="21" y="227"/>
                    <a:pt x="21" y="227"/>
                    <a:pt x="21" y="227"/>
                  </a:cubicBezTo>
                  <a:cubicBezTo>
                    <a:pt x="21" y="227"/>
                    <a:pt x="21" y="226"/>
                    <a:pt x="21" y="226"/>
                  </a:cubicBezTo>
                  <a:cubicBezTo>
                    <a:pt x="21" y="226"/>
                    <a:pt x="21" y="226"/>
                    <a:pt x="21" y="226"/>
                  </a:cubicBezTo>
                  <a:cubicBezTo>
                    <a:pt x="21" y="226"/>
                    <a:pt x="20" y="226"/>
                    <a:pt x="20" y="226"/>
                  </a:cubicBezTo>
                  <a:cubicBezTo>
                    <a:pt x="20" y="226"/>
                    <a:pt x="20" y="226"/>
                    <a:pt x="20" y="226"/>
                  </a:cubicBezTo>
                  <a:cubicBezTo>
                    <a:pt x="20" y="226"/>
                    <a:pt x="20" y="226"/>
                    <a:pt x="20" y="225"/>
                  </a:cubicBezTo>
                  <a:cubicBezTo>
                    <a:pt x="20" y="225"/>
                    <a:pt x="20" y="225"/>
                    <a:pt x="20" y="225"/>
                  </a:cubicBezTo>
                  <a:cubicBezTo>
                    <a:pt x="20" y="225"/>
                    <a:pt x="20" y="225"/>
                    <a:pt x="20" y="225"/>
                  </a:cubicBezTo>
                  <a:cubicBezTo>
                    <a:pt x="20" y="225"/>
                    <a:pt x="20" y="225"/>
                    <a:pt x="20" y="225"/>
                  </a:cubicBezTo>
                  <a:cubicBezTo>
                    <a:pt x="19" y="225"/>
                    <a:pt x="19" y="225"/>
                    <a:pt x="19" y="225"/>
                  </a:cubicBezTo>
                  <a:cubicBezTo>
                    <a:pt x="19" y="225"/>
                    <a:pt x="19" y="225"/>
                    <a:pt x="19" y="225"/>
                  </a:cubicBezTo>
                  <a:cubicBezTo>
                    <a:pt x="19" y="226"/>
                    <a:pt x="19" y="226"/>
                    <a:pt x="18" y="226"/>
                  </a:cubicBezTo>
                  <a:cubicBezTo>
                    <a:pt x="18" y="226"/>
                    <a:pt x="18" y="226"/>
                    <a:pt x="18" y="226"/>
                  </a:cubicBezTo>
                  <a:cubicBezTo>
                    <a:pt x="18" y="226"/>
                    <a:pt x="18" y="226"/>
                    <a:pt x="18" y="226"/>
                  </a:cubicBezTo>
                  <a:cubicBezTo>
                    <a:pt x="18" y="226"/>
                    <a:pt x="18" y="226"/>
                    <a:pt x="18" y="226"/>
                  </a:cubicBezTo>
                  <a:cubicBezTo>
                    <a:pt x="18" y="226"/>
                    <a:pt x="18" y="226"/>
                    <a:pt x="18" y="227"/>
                  </a:cubicBezTo>
                  <a:cubicBezTo>
                    <a:pt x="18" y="227"/>
                    <a:pt x="18" y="227"/>
                    <a:pt x="18" y="227"/>
                  </a:cubicBezTo>
                  <a:close/>
                  <a:moveTo>
                    <a:pt x="9" y="234"/>
                  </a:moveTo>
                  <a:cubicBezTo>
                    <a:pt x="9" y="234"/>
                    <a:pt x="9" y="234"/>
                    <a:pt x="9" y="234"/>
                  </a:cubicBezTo>
                  <a:cubicBezTo>
                    <a:pt x="9" y="234"/>
                    <a:pt x="9" y="234"/>
                    <a:pt x="9" y="234"/>
                  </a:cubicBezTo>
                  <a:cubicBezTo>
                    <a:pt x="9" y="235"/>
                    <a:pt x="9" y="235"/>
                    <a:pt x="9" y="235"/>
                  </a:cubicBezTo>
                  <a:cubicBezTo>
                    <a:pt x="9" y="235"/>
                    <a:pt x="9" y="235"/>
                    <a:pt x="10" y="235"/>
                  </a:cubicBezTo>
                  <a:cubicBezTo>
                    <a:pt x="10" y="235"/>
                    <a:pt x="10" y="235"/>
                    <a:pt x="10" y="235"/>
                  </a:cubicBezTo>
                  <a:cubicBezTo>
                    <a:pt x="10" y="235"/>
                    <a:pt x="10" y="235"/>
                    <a:pt x="10" y="235"/>
                  </a:cubicBezTo>
                  <a:cubicBezTo>
                    <a:pt x="10" y="235"/>
                    <a:pt x="10" y="235"/>
                    <a:pt x="10" y="235"/>
                  </a:cubicBezTo>
                  <a:cubicBezTo>
                    <a:pt x="10" y="235"/>
                    <a:pt x="10" y="235"/>
                    <a:pt x="10" y="235"/>
                  </a:cubicBezTo>
                  <a:cubicBezTo>
                    <a:pt x="10" y="235"/>
                    <a:pt x="10" y="235"/>
                    <a:pt x="10" y="235"/>
                  </a:cubicBezTo>
                  <a:cubicBezTo>
                    <a:pt x="10" y="235"/>
                    <a:pt x="10" y="234"/>
                    <a:pt x="10" y="234"/>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4"/>
                    <a:pt x="10" y="234"/>
                  </a:cubicBezTo>
                  <a:cubicBezTo>
                    <a:pt x="10" y="234"/>
                    <a:pt x="10" y="234"/>
                    <a:pt x="10" y="234"/>
                  </a:cubicBezTo>
                  <a:cubicBezTo>
                    <a:pt x="10" y="234"/>
                    <a:pt x="10" y="234"/>
                    <a:pt x="10" y="234"/>
                  </a:cubicBezTo>
                  <a:cubicBezTo>
                    <a:pt x="10" y="234"/>
                    <a:pt x="10" y="234"/>
                    <a:pt x="10" y="234"/>
                  </a:cubicBezTo>
                  <a:cubicBezTo>
                    <a:pt x="10" y="234"/>
                    <a:pt x="10" y="234"/>
                    <a:pt x="10" y="234"/>
                  </a:cubicBezTo>
                  <a:cubicBezTo>
                    <a:pt x="9" y="234"/>
                    <a:pt x="9" y="234"/>
                    <a:pt x="9" y="234"/>
                  </a:cubicBezTo>
                  <a:close/>
                  <a:moveTo>
                    <a:pt x="10" y="230"/>
                  </a:moveTo>
                  <a:cubicBezTo>
                    <a:pt x="10" y="230"/>
                    <a:pt x="10" y="230"/>
                    <a:pt x="10" y="230"/>
                  </a:cubicBezTo>
                  <a:cubicBezTo>
                    <a:pt x="10" y="230"/>
                    <a:pt x="10" y="230"/>
                    <a:pt x="10" y="230"/>
                  </a:cubicBezTo>
                  <a:cubicBezTo>
                    <a:pt x="10" y="230"/>
                    <a:pt x="10" y="230"/>
                    <a:pt x="10" y="230"/>
                  </a:cubicBezTo>
                  <a:cubicBezTo>
                    <a:pt x="10" y="230"/>
                    <a:pt x="10" y="230"/>
                    <a:pt x="10" y="229"/>
                  </a:cubicBezTo>
                  <a:cubicBezTo>
                    <a:pt x="10" y="229"/>
                    <a:pt x="10" y="229"/>
                    <a:pt x="10" y="229"/>
                  </a:cubicBezTo>
                  <a:cubicBezTo>
                    <a:pt x="10" y="229"/>
                    <a:pt x="10" y="229"/>
                    <a:pt x="10" y="229"/>
                  </a:cubicBezTo>
                  <a:cubicBezTo>
                    <a:pt x="10" y="229"/>
                    <a:pt x="9" y="229"/>
                    <a:pt x="9" y="229"/>
                  </a:cubicBezTo>
                  <a:cubicBezTo>
                    <a:pt x="9" y="229"/>
                    <a:pt x="9" y="229"/>
                    <a:pt x="9" y="229"/>
                  </a:cubicBezTo>
                  <a:cubicBezTo>
                    <a:pt x="9" y="229"/>
                    <a:pt x="9" y="229"/>
                    <a:pt x="9" y="229"/>
                  </a:cubicBezTo>
                  <a:cubicBezTo>
                    <a:pt x="9" y="229"/>
                    <a:pt x="9" y="229"/>
                    <a:pt x="9" y="229"/>
                  </a:cubicBezTo>
                  <a:cubicBezTo>
                    <a:pt x="9" y="229"/>
                    <a:pt x="9" y="229"/>
                    <a:pt x="9" y="229"/>
                  </a:cubicBezTo>
                  <a:cubicBezTo>
                    <a:pt x="9" y="229"/>
                    <a:pt x="9" y="229"/>
                    <a:pt x="9" y="229"/>
                  </a:cubicBezTo>
                  <a:cubicBezTo>
                    <a:pt x="9" y="229"/>
                    <a:pt x="9" y="229"/>
                    <a:pt x="10" y="230"/>
                  </a:cubicBezTo>
                  <a:close/>
                  <a:moveTo>
                    <a:pt x="10" y="229"/>
                  </a:moveTo>
                  <a:cubicBezTo>
                    <a:pt x="10" y="229"/>
                    <a:pt x="11" y="229"/>
                    <a:pt x="11" y="229"/>
                  </a:cubicBezTo>
                  <a:cubicBezTo>
                    <a:pt x="11" y="229"/>
                    <a:pt x="11" y="229"/>
                    <a:pt x="12" y="229"/>
                  </a:cubicBezTo>
                  <a:cubicBezTo>
                    <a:pt x="12" y="229"/>
                    <a:pt x="12" y="229"/>
                    <a:pt x="12" y="229"/>
                  </a:cubicBezTo>
                  <a:cubicBezTo>
                    <a:pt x="12" y="229"/>
                    <a:pt x="12" y="229"/>
                    <a:pt x="12" y="229"/>
                  </a:cubicBezTo>
                  <a:cubicBezTo>
                    <a:pt x="12" y="229"/>
                    <a:pt x="12" y="228"/>
                    <a:pt x="13" y="228"/>
                  </a:cubicBezTo>
                  <a:cubicBezTo>
                    <a:pt x="13" y="228"/>
                    <a:pt x="13" y="228"/>
                    <a:pt x="13" y="228"/>
                  </a:cubicBezTo>
                  <a:cubicBezTo>
                    <a:pt x="13" y="228"/>
                    <a:pt x="13" y="228"/>
                    <a:pt x="13" y="228"/>
                  </a:cubicBezTo>
                  <a:cubicBezTo>
                    <a:pt x="13" y="228"/>
                    <a:pt x="13" y="228"/>
                    <a:pt x="13" y="228"/>
                  </a:cubicBezTo>
                  <a:cubicBezTo>
                    <a:pt x="14" y="228"/>
                    <a:pt x="13" y="228"/>
                    <a:pt x="13" y="228"/>
                  </a:cubicBezTo>
                  <a:cubicBezTo>
                    <a:pt x="13" y="228"/>
                    <a:pt x="13" y="228"/>
                    <a:pt x="13" y="228"/>
                  </a:cubicBezTo>
                  <a:cubicBezTo>
                    <a:pt x="13" y="228"/>
                    <a:pt x="13" y="227"/>
                    <a:pt x="13" y="227"/>
                  </a:cubicBezTo>
                  <a:cubicBezTo>
                    <a:pt x="13" y="227"/>
                    <a:pt x="13" y="227"/>
                    <a:pt x="13" y="227"/>
                  </a:cubicBezTo>
                  <a:cubicBezTo>
                    <a:pt x="13" y="227"/>
                    <a:pt x="13" y="227"/>
                    <a:pt x="13" y="227"/>
                  </a:cubicBezTo>
                  <a:cubicBezTo>
                    <a:pt x="13" y="227"/>
                    <a:pt x="13" y="227"/>
                    <a:pt x="13" y="227"/>
                  </a:cubicBezTo>
                  <a:cubicBezTo>
                    <a:pt x="12" y="227"/>
                    <a:pt x="12" y="227"/>
                    <a:pt x="12" y="227"/>
                  </a:cubicBezTo>
                  <a:cubicBezTo>
                    <a:pt x="12" y="227"/>
                    <a:pt x="12" y="227"/>
                    <a:pt x="12" y="227"/>
                  </a:cubicBezTo>
                  <a:cubicBezTo>
                    <a:pt x="11" y="227"/>
                    <a:pt x="11" y="227"/>
                    <a:pt x="11" y="227"/>
                  </a:cubicBezTo>
                  <a:cubicBezTo>
                    <a:pt x="11" y="227"/>
                    <a:pt x="11" y="227"/>
                    <a:pt x="10" y="227"/>
                  </a:cubicBezTo>
                  <a:cubicBezTo>
                    <a:pt x="10" y="227"/>
                    <a:pt x="10" y="227"/>
                    <a:pt x="10" y="227"/>
                  </a:cubicBezTo>
                  <a:cubicBezTo>
                    <a:pt x="10" y="227"/>
                    <a:pt x="10" y="228"/>
                    <a:pt x="10" y="228"/>
                  </a:cubicBezTo>
                  <a:cubicBezTo>
                    <a:pt x="10" y="228"/>
                    <a:pt x="10" y="228"/>
                    <a:pt x="10" y="228"/>
                  </a:cubicBezTo>
                  <a:cubicBezTo>
                    <a:pt x="10" y="228"/>
                    <a:pt x="10" y="228"/>
                    <a:pt x="10" y="228"/>
                  </a:cubicBezTo>
                  <a:cubicBezTo>
                    <a:pt x="10" y="228"/>
                    <a:pt x="10" y="228"/>
                    <a:pt x="10" y="228"/>
                  </a:cubicBezTo>
                  <a:cubicBezTo>
                    <a:pt x="10" y="228"/>
                    <a:pt x="10" y="228"/>
                    <a:pt x="10" y="228"/>
                  </a:cubicBezTo>
                  <a:cubicBezTo>
                    <a:pt x="10" y="228"/>
                    <a:pt x="10" y="228"/>
                    <a:pt x="10" y="228"/>
                  </a:cubicBezTo>
                  <a:cubicBezTo>
                    <a:pt x="10" y="228"/>
                    <a:pt x="10" y="229"/>
                    <a:pt x="10" y="229"/>
                  </a:cubicBezTo>
                  <a:cubicBezTo>
                    <a:pt x="10" y="229"/>
                    <a:pt x="10" y="229"/>
                    <a:pt x="10" y="229"/>
                  </a:cubicBezTo>
                  <a:cubicBezTo>
                    <a:pt x="10" y="229"/>
                    <a:pt x="10" y="229"/>
                    <a:pt x="10" y="229"/>
                  </a:cubicBezTo>
                  <a:cubicBezTo>
                    <a:pt x="10" y="229"/>
                    <a:pt x="10" y="229"/>
                    <a:pt x="10" y="229"/>
                  </a:cubicBezTo>
                  <a:close/>
                  <a:moveTo>
                    <a:pt x="13" y="229"/>
                  </a:moveTo>
                  <a:cubicBezTo>
                    <a:pt x="13" y="229"/>
                    <a:pt x="12" y="229"/>
                    <a:pt x="12" y="229"/>
                  </a:cubicBezTo>
                  <a:cubicBezTo>
                    <a:pt x="12" y="229"/>
                    <a:pt x="12" y="229"/>
                    <a:pt x="12" y="229"/>
                  </a:cubicBezTo>
                  <a:cubicBezTo>
                    <a:pt x="12" y="229"/>
                    <a:pt x="12" y="229"/>
                    <a:pt x="12" y="229"/>
                  </a:cubicBezTo>
                  <a:cubicBezTo>
                    <a:pt x="12" y="230"/>
                    <a:pt x="12" y="230"/>
                    <a:pt x="12" y="230"/>
                  </a:cubicBezTo>
                  <a:cubicBezTo>
                    <a:pt x="12" y="230"/>
                    <a:pt x="12" y="230"/>
                    <a:pt x="12" y="230"/>
                  </a:cubicBezTo>
                  <a:cubicBezTo>
                    <a:pt x="12" y="230"/>
                    <a:pt x="12" y="230"/>
                    <a:pt x="12" y="230"/>
                  </a:cubicBezTo>
                  <a:cubicBezTo>
                    <a:pt x="12" y="230"/>
                    <a:pt x="12" y="230"/>
                    <a:pt x="12" y="230"/>
                  </a:cubicBezTo>
                  <a:cubicBezTo>
                    <a:pt x="12" y="230"/>
                    <a:pt x="12" y="230"/>
                    <a:pt x="12" y="230"/>
                  </a:cubicBezTo>
                  <a:cubicBezTo>
                    <a:pt x="12" y="230"/>
                    <a:pt x="12" y="230"/>
                    <a:pt x="12" y="230"/>
                  </a:cubicBezTo>
                  <a:cubicBezTo>
                    <a:pt x="12" y="230"/>
                    <a:pt x="13" y="230"/>
                    <a:pt x="13" y="230"/>
                  </a:cubicBezTo>
                  <a:cubicBezTo>
                    <a:pt x="13" y="229"/>
                    <a:pt x="13" y="229"/>
                    <a:pt x="13" y="229"/>
                  </a:cubicBezTo>
                  <a:close/>
                  <a:moveTo>
                    <a:pt x="15" y="227"/>
                  </a:moveTo>
                  <a:cubicBezTo>
                    <a:pt x="15" y="226"/>
                    <a:pt x="15" y="226"/>
                    <a:pt x="15" y="226"/>
                  </a:cubicBezTo>
                  <a:cubicBezTo>
                    <a:pt x="15" y="226"/>
                    <a:pt x="15" y="226"/>
                    <a:pt x="15" y="226"/>
                  </a:cubicBezTo>
                  <a:cubicBezTo>
                    <a:pt x="15" y="226"/>
                    <a:pt x="15" y="226"/>
                    <a:pt x="15" y="226"/>
                  </a:cubicBezTo>
                  <a:cubicBezTo>
                    <a:pt x="15" y="227"/>
                    <a:pt x="14" y="227"/>
                    <a:pt x="14" y="227"/>
                  </a:cubicBezTo>
                  <a:cubicBezTo>
                    <a:pt x="14" y="227"/>
                    <a:pt x="14" y="227"/>
                    <a:pt x="14" y="227"/>
                  </a:cubicBezTo>
                  <a:cubicBezTo>
                    <a:pt x="14" y="227"/>
                    <a:pt x="14" y="227"/>
                    <a:pt x="14" y="227"/>
                  </a:cubicBezTo>
                  <a:cubicBezTo>
                    <a:pt x="14" y="227"/>
                    <a:pt x="14" y="227"/>
                    <a:pt x="14" y="227"/>
                  </a:cubicBezTo>
                  <a:cubicBezTo>
                    <a:pt x="14" y="227"/>
                    <a:pt x="14" y="227"/>
                    <a:pt x="14" y="227"/>
                  </a:cubicBezTo>
                  <a:cubicBezTo>
                    <a:pt x="14" y="228"/>
                    <a:pt x="14" y="228"/>
                    <a:pt x="14" y="228"/>
                  </a:cubicBezTo>
                  <a:cubicBezTo>
                    <a:pt x="14" y="228"/>
                    <a:pt x="14" y="228"/>
                    <a:pt x="14" y="228"/>
                  </a:cubicBezTo>
                  <a:cubicBezTo>
                    <a:pt x="14" y="228"/>
                    <a:pt x="14" y="228"/>
                    <a:pt x="14" y="228"/>
                  </a:cubicBezTo>
                  <a:cubicBezTo>
                    <a:pt x="14" y="229"/>
                    <a:pt x="14" y="229"/>
                    <a:pt x="14" y="229"/>
                  </a:cubicBezTo>
                  <a:cubicBezTo>
                    <a:pt x="14" y="229"/>
                    <a:pt x="14"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8"/>
                    <a:pt x="15" y="228"/>
                    <a:pt x="15" y="228"/>
                  </a:cubicBezTo>
                  <a:cubicBezTo>
                    <a:pt x="15" y="228"/>
                    <a:pt x="15" y="228"/>
                    <a:pt x="15" y="228"/>
                  </a:cubicBezTo>
                  <a:cubicBezTo>
                    <a:pt x="15" y="228"/>
                    <a:pt x="15" y="228"/>
                    <a:pt x="15" y="228"/>
                  </a:cubicBezTo>
                  <a:cubicBezTo>
                    <a:pt x="15" y="228"/>
                    <a:pt x="15" y="228"/>
                    <a:pt x="15" y="228"/>
                  </a:cubicBezTo>
                  <a:cubicBezTo>
                    <a:pt x="15" y="227"/>
                    <a:pt x="15" y="227"/>
                    <a:pt x="15" y="227"/>
                  </a:cubicBezTo>
                  <a:cubicBezTo>
                    <a:pt x="15" y="227"/>
                    <a:pt x="15" y="227"/>
                    <a:pt x="15" y="227"/>
                  </a:cubicBezTo>
                  <a:cubicBezTo>
                    <a:pt x="15" y="227"/>
                    <a:pt x="15" y="227"/>
                    <a:pt x="15" y="227"/>
                  </a:cubicBezTo>
                  <a:cubicBezTo>
                    <a:pt x="15" y="227"/>
                    <a:pt x="15" y="227"/>
                    <a:pt x="15" y="227"/>
                  </a:cubicBezTo>
                  <a:close/>
                  <a:moveTo>
                    <a:pt x="14" y="230"/>
                  </a:moveTo>
                  <a:cubicBezTo>
                    <a:pt x="14" y="230"/>
                    <a:pt x="14" y="230"/>
                    <a:pt x="14" y="230"/>
                  </a:cubicBezTo>
                  <a:cubicBezTo>
                    <a:pt x="14" y="230"/>
                    <a:pt x="14" y="230"/>
                    <a:pt x="14" y="229"/>
                  </a:cubicBezTo>
                  <a:cubicBezTo>
                    <a:pt x="14" y="229"/>
                    <a:pt x="14" y="229"/>
                    <a:pt x="14" y="229"/>
                  </a:cubicBezTo>
                  <a:cubicBezTo>
                    <a:pt x="14" y="229"/>
                    <a:pt x="13" y="229"/>
                    <a:pt x="13" y="229"/>
                  </a:cubicBezTo>
                  <a:cubicBezTo>
                    <a:pt x="13" y="229"/>
                    <a:pt x="13" y="230"/>
                    <a:pt x="13" y="230"/>
                  </a:cubicBezTo>
                  <a:cubicBezTo>
                    <a:pt x="13" y="230"/>
                    <a:pt x="14" y="230"/>
                    <a:pt x="14" y="230"/>
                  </a:cubicBezTo>
                  <a:cubicBezTo>
                    <a:pt x="14" y="230"/>
                    <a:pt x="13" y="230"/>
                    <a:pt x="13" y="230"/>
                  </a:cubicBezTo>
                  <a:cubicBezTo>
                    <a:pt x="13" y="230"/>
                    <a:pt x="13" y="230"/>
                    <a:pt x="13" y="230"/>
                  </a:cubicBezTo>
                  <a:cubicBezTo>
                    <a:pt x="13" y="230"/>
                    <a:pt x="14" y="230"/>
                    <a:pt x="14" y="231"/>
                  </a:cubicBezTo>
                  <a:cubicBezTo>
                    <a:pt x="14" y="231"/>
                    <a:pt x="14" y="231"/>
                    <a:pt x="14" y="231"/>
                  </a:cubicBezTo>
                  <a:cubicBezTo>
                    <a:pt x="14" y="231"/>
                    <a:pt x="14" y="231"/>
                    <a:pt x="14" y="231"/>
                  </a:cubicBezTo>
                  <a:cubicBezTo>
                    <a:pt x="14" y="231"/>
                    <a:pt x="14" y="231"/>
                    <a:pt x="14" y="231"/>
                  </a:cubicBezTo>
                  <a:cubicBezTo>
                    <a:pt x="14" y="231"/>
                    <a:pt x="14" y="231"/>
                    <a:pt x="14" y="231"/>
                  </a:cubicBezTo>
                  <a:cubicBezTo>
                    <a:pt x="14" y="231"/>
                    <a:pt x="14" y="231"/>
                    <a:pt x="14" y="231"/>
                  </a:cubicBezTo>
                  <a:cubicBezTo>
                    <a:pt x="14" y="231"/>
                    <a:pt x="14" y="231"/>
                    <a:pt x="14" y="231"/>
                  </a:cubicBezTo>
                  <a:cubicBezTo>
                    <a:pt x="14" y="230"/>
                    <a:pt x="14" y="230"/>
                    <a:pt x="14" y="230"/>
                  </a:cubicBezTo>
                  <a:cubicBezTo>
                    <a:pt x="14" y="230"/>
                    <a:pt x="14" y="230"/>
                    <a:pt x="14" y="230"/>
                  </a:cubicBezTo>
                  <a:cubicBezTo>
                    <a:pt x="14" y="230"/>
                    <a:pt x="14" y="230"/>
                    <a:pt x="14" y="230"/>
                  </a:cubicBezTo>
                  <a:cubicBezTo>
                    <a:pt x="14" y="230"/>
                    <a:pt x="14" y="230"/>
                    <a:pt x="14" y="230"/>
                  </a:cubicBezTo>
                  <a:close/>
                  <a:moveTo>
                    <a:pt x="9" y="226"/>
                  </a:moveTo>
                  <a:cubicBezTo>
                    <a:pt x="9" y="226"/>
                    <a:pt x="9" y="226"/>
                    <a:pt x="9" y="226"/>
                  </a:cubicBezTo>
                  <a:cubicBezTo>
                    <a:pt x="9" y="225"/>
                    <a:pt x="9" y="225"/>
                    <a:pt x="9" y="226"/>
                  </a:cubicBezTo>
                  <a:cubicBezTo>
                    <a:pt x="9" y="226"/>
                    <a:pt x="9" y="226"/>
                    <a:pt x="9" y="226"/>
                  </a:cubicBezTo>
                  <a:cubicBezTo>
                    <a:pt x="9" y="226"/>
                    <a:pt x="9" y="226"/>
                    <a:pt x="9" y="226"/>
                  </a:cubicBezTo>
                  <a:cubicBezTo>
                    <a:pt x="9" y="226"/>
                    <a:pt x="9" y="226"/>
                    <a:pt x="9" y="226"/>
                  </a:cubicBezTo>
                  <a:cubicBezTo>
                    <a:pt x="9" y="226"/>
                    <a:pt x="9" y="226"/>
                    <a:pt x="9" y="226"/>
                  </a:cubicBezTo>
                  <a:cubicBezTo>
                    <a:pt x="9" y="226"/>
                    <a:pt x="9" y="226"/>
                    <a:pt x="9" y="226"/>
                  </a:cubicBezTo>
                  <a:cubicBezTo>
                    <a:pt x="9" y="226"/>
                    <a:pt x="9" y="226"/>
                    <a:pt x="10" y="226"/>
                  </a:cubicBezTo>
                  <a:cubicBezTo>
                    <a:pt x="10" y="226"/>
                    <a:pt x="10" y="226"/>
                    <a:pt x="10" y="227"/>
                  </a:cubicBezTo>
                  <a:cubicBezTo>
                    <a:pt x="10" y="227"/>
                    <a:pt x="10" y="227"/>
                    <a:pt x="10" y="227"/>
                  </a:cubicBezTo>
                  <a:cubicBezTo>
                    <a:pt x="10" y="227"/>
                    <a:pt x="10" y="227"/>
                    <a:pt x="10" y="227"/>
                  </a:cubicBezTo>
                  <a:cubicBezTo>
                    <a:pt x="10" y="227"/>
                    <a:pt x="10" y="227"/>
                    <a:pt x="10" y="227"/>
                  </a:cubicBezTo>
                  <a:cubicBezTo>
                    <a:pt x="10" y="227"/>
                    <a:pt x="10" y="227"/>
                    <a:pt x="10" y="227"/>
                  </a:cubicBezTo>
                  <a:cubicBezTo>
                    <a:pt x="11" y="227"/>
                    <a:pt x="11" y="227"/>
                    <a:pt x="11" y="227"/>
                  </a:cubicBezTo>
                  <a:cubicBezTo>
                    <a:pt x="11" y="227"/>
                    <a:pt x="11" y="227"/>
                    <a:pt x="11" y="227"/>
                  </a:cubicBezTo>
                  <a:cubicBezTo>
                    <a:pt x="11" y="227"/>
                    <a:pt x="11" y="227"/>
                    <a:pt x="11" y="227"/>
                  </a:cubicBezTo>
                  <a:cubicBezTo>
                    <a:pt x="11" y="227"/>
                    <a:pt x="11" y="226"/>
                    <a:pt x="11" y="226"/>
                  </a:cubicBezTo>
                  <a:cubicBezTo>
                    <a:pt x="11" y="226"/>
                    <a:pt x="11" y="226"/>
                    <a:pt x="11" y="226"/>
                  </a:cubicBezTo>
                  <a:cubicBezTo>
                    <a:pt x="11" y="226"/>
                    <a:pt x="11" y="226"/>
                    <a:pt x="11" y="226"/>
                  </a:cubicBezTo>
                  <a:cubicBezTo>
                    <a:pt x="11" y="226"/>
                    <a:pt x="11" y="226"/>
                    <a:pt x="11" y="226"/>
                  </a:cubicBezTo>
                  <a:cubicBezTo>
                    <a:pt x="11" y="226"/>
                    <a:pt x="11" y="225"/>
                    <a:pt x="11" y="225"/>
                  </a:cubicBezTo>
                  <a:cubicBezTo>
                    <a:pt x="11" y="225"/>
                    <a:pt x="11" y="225"/>
                    <a:pt x="11" y="225"/>
                  </a:cubicBezTo>
                  <a:cubicBezTo>
                    <a:pt x="11" y="225"/>
                    <a:pt x="11" y="225"/>
                    <a:pt x="11" y="225"/>
                  </a:cubicBezTo>
                  <a:cubicBezTo>
                    <a:pt x="11" y="225"/>
                    <a:pt x="10" y="225"/>
                    <a:pt x="10" y="225"/>
                  </a:cubicBezTo>
                  <a:cubicBezTo>
                    <a:pt x="10" y="225"/>
                    <a:pt x="10" y="224"/>
                    <a:pt x="10" y="224"/>
                  </a:cubicBezTo>
                  <a:cubicBezTo>
                    <a:pt x="10" y="224"/>
                    <a:pt x="10" y="225"/>
                    <a:pt x="10" y="225"/>
                  </a:cubicBezTo>
                  <a:cubicBezTo>
                    <a:pt x="10" y="225"/>
                    <a:pt x="10" y="225"/>
                    <a:pt x="10" y="225"/>
                  </a:cubicBezTo>
                  <a:cubicBezTo>
                    <a:pt x="10" y="225"/>
                    <a:pt x="10" y="225"/>
                    <a:pt x="10" y="225"/>
                  </a:cubicBezTo>
                  <a:cubicBezTo>
                    <a:pt x="10" y="225"/>
                    <a:pt x="10" y="225"/>
                    <a:pt x="10" y="225"/>
                  </a:cubicBezTo>
                  <a:cubicBezTo>
                    <a:pt x="10" y="225"/>
                    <a:pt x="10" y="225"/>
                    <a:pt x="10" y="226"/>
                  </a:cubicBezTo>
                  <a:cubicBezTo>
                    <a:pt x="10" y="226"/>
                    <a:pt x="10" y="226"/>
                    <a:pt x="10" y="226"/>
                  </a:cubicBezTo>
                  <a:cubicBezTo>
                    <a:pt x="10" y="226"/>
                    <a:pt x="10" y="226"/>
                    <a:pt x="10" y="226"/>
                  </a:cubicBezTo>
                  <a:cubicBezTo>
                    <a:pt x="10" y="226"/>
                    <a:pt x="9" y="226"/>
                    <a:pt x="9" y="226"/>
                  </a:cubicBezTo>
                  <a:cubicBezTo>
                    <a:pt x="9" y="226"/>
                    <a:pt x="9" y="226"/>
                    <a:pt x="9" y="226"/>
                  </a:cubicBezTo>
                  <a:cubicBezTo>
                    <a:pt x="9" y="226"/>
                    <a:pt x="9" y="226"/>
                    <a:pt x="9" y="226"/>
                  </a:cubicBezTo>
                  <a:close/>
                  <a:moveTo>
                    <a:pt x="12" y="226"/>
                  </a:moveTo>
                  <a:cubicBezTo>
                    <a:pt x="12" y="226"/>
                    <a:pt x="12" y="226"/>
                    <a:pt x="12" y="226"/>
                  </a:cubicBezTo>
                  <a:cubicBezTo>
                    <a:pt x="12" y="226"/>
                    <a:pt x="12" y="226"/>
                    <a:pt x="12" y="226"/>
                  </a:cubicBezTo>
                  <a:cubicBezTo>
                    <a:pt x="12" y="226"/>
                    <a:pt x="12" y="226"/>
                    <a:pt x="12" y="226"/>
                  </a:cubicBezTo>
                  <a:cubicBezTo>
                    <a:pt x="12" y="226"/>
                    <a:pt x="12" y="226"/>
                    <a:pt x="12" y="227"/>
                  </a:cubicBezTo>
                  <a:cubicBezTo>
                    <a:pt x="12" y="227"/>
                    <a:pt x="12" y="227"/>
                    <a:pt x="12" y="227"/>
                  </a:cubicBezTo>
                  <a:cubicBezTo>
                    <a:pt x="12" y="227"/>
                    <a:pt x="12" y="227"/>
                    <a:pt x="12" y="227"/>
                  </a:cubicBezTo>
                  <a:cubicBezTo>
                    <a:pt x="12" y="227"/>
                    <a:pt x="13" y="227"/>
                    <a:pt x="13" y="227"/>
                  </a:cubicBezTo>
                  <a:cubicBezTo>
                    <a:pt x="13" y="227"/>
                    <a:pt x="13" y="227"/>
                    <a:pt x="13" y="227"/>
                  </a:cubicBezTo>
                  <a:cubicBezTo>
                    <a:pt x="13" y="226"/>
                    <a:pt x="13" y="226"/>
                    <a:pt x="13" y="226"/>
                  </a:cubicBezTo>
                  <a:cubicBezTo>
                    <a:pt x="13" y="226"/>
                    <a:pt x="12" y="226"/>
                    <a:pt x="12" y="226"/>
                  </a:cubicBezTo>
                  <a:cubicBezTo>
                    <a:pt x="12" y="226"/>
                    <a:pt x="12" y="226"/>
                    <a:pt x="12" y="226"/>
                  </a:cubicBezTo>
                  <a:close/>
                  <a:moveTo>
                    <a:pt x="12" y="223"/>
                  </a:moveTo>
                  <a:cubicBezTo>
                    <a:pt x="12" y="223"/>
                    <a:pt x="12" y="223"/>
                    <a:pt x="12" y="223"/>
                  </a:cubicBezTo>
                  <a:cubicBezTo>
                    <a:pt x="12" y="223"/>
                    <a:pt x="12" y="224"/>
                    <a:pt x="12" y="224"/>
                  </a:cubicBezTo>
                  <a:cubicBezTo>
                    <a:pt x="12" y="224"/>
                    <a:pt x="12" y="224"/>
                    <a:pt x="12" y="224"/>
                  </a:cubicBezTo>
                  <a:cubicBezTo>
                    <a:pt x="12" y="224"/>
                    <a:pt x="12" y="224"/>
                    <a:pt x="12" y="224"/>
                  </a:cubicBezTo>
                  <a:cubicBezTo>
                    <a:pt x="12" y="224"/>
                    <a:pt x="12" y="224"/>
                    <a:pt x="12" y="224"/>
                  </a:cubicBezTo>
                  <a:cubicBezTo>
                    <a:pt x="12" y="224"/>
                    <a:pt x="12" y="224"/>
                    <a:pt x="12" y="224"/>
                  </a:cubicBezTo>
                  <a:cubicBezTo>
                    <a:pt x="12" y="225"/>
                    <a:pt x="12" y="225"/>
                    <a:pt x="12" y="225"/>
                  </a:cubicBezTo>
                  <a:cubicBezTo>
                    <a:pt x="12" y="225"/>
                    <a:pt x="12" y="225"/>
                    <a:pt x="12" y="225"/>
                  </a:cubicBezTo>
                  <a:cubicBezTo>
                    <a:pt x="12" y="225"/>
                    <a:pt x="12" y="225"/>
                    <a:pt x="12" y="225"/>
                  </a:cubicBezTo>
                  <a:cubicBezTo>
                    <a:pt x="12" y="225"/>
                    <a:pt x="12" y="225"/>
                    <a:pt x="12" y="225"/>
                  </a:cubicBezTo>
                  <a:cubicBezTo>
                    <a:pt x="12" y="225"/>
                    <a:pt x="12" y="225"/>
                    <a:pt x="12" y="225"/>
                  </a:cubicBezTo>
                  <a:cubicBezTo>
                    <a:pt x="12" y="225"/>
                    <a:pt x="13" y="225"/>
                    <a:pt x="13" y="225"/>
                  </a:cubicBezTo>
                  <a:cubicBezTo>
                    <a:pt x="13" y="225"/>
                    <a:pt x="13" y="226"/>
                    <a:pt x="13" y="226"/>
                  </a:cubicBezTo>
                  <a:cubicBezTo>
                    <a:pt x="13" y="226"/>
                    <a:pt x="14" y="226"/>
                    <a:pt x="14" y="226"/>
                  </a:cubicBezTo>
                  <a:cubicBezTo>
                    <a:pt x="14" y="226"/>
                    <a:pt x="14" y="226"/>
                    <a:pt x="14" y="226"/>
                  </a:cubicBezTo>
                  <a:cubicBezTo>
                    <a:pt x="14" y="226"/>
                    <a:pt x="14" y="226"/>
                    <a:pt x="14" y="226"/>
                  </a:cubicBezTo>
                  <a:cubicBezTo>
                    <a:pt x="14" y="226"/>
                    <a:pt x="14" y="226"/>
                    <a:pt x="14" y="225"/>
                  </a:cubicBezTo>
                  <a:cubicBezTo>
                    <a:pt x="14" y="225"/>
                    <a:pt x="14" y="225"/>
                    <a:pt x="14" y="225"/>
                  </a:cubicBezTo>
                  <a:cubicBezTo>
                    <a:pt x="14" y="225"/>
                    <a:pt x="14" y="225"/>
                    <a:pt x="14" y="225"/>
                  </a:cubicBezTo>
                  <a:cubicBezTo>
                    <a:pt x="13" y="225"/>
                    <a:pt x="13" y="225"/>
                    <a:pt x="13" y="225"/>
                  </a:cubicBezTo>
                  <a:cubicBezTo>
                    <a:pt x="13" y="225"/>
                    <a:pt x="13" y="225"/>
                    <a:pt x="13" y="225"/>
                  </a:cubicBezTo>
                  <a:cubicBezTo>
                    <a:pt x="13" y="225"/>
                    <a:pt x="13" y="225"/>
                    <a:pt x="13" y="225"/>
                  </a:cubicBezTo>
                  <a:cubicBezTo>
                    <a:pt x="13" y="225"/>
                    <a:pt x="13" y="225"/>
                    <a:pt x="13" y="225"/>
                  </a:cubicBezTo>
                  <a:cubicBezTo>
                    <a:pt x="13" y="225"/>
                    <a:pt x="13" y="225"/>
                    <a:pt x="13" y="225"/>
                  </a:cubicBezTo>
                  <a:cubicBezTo>
                    <a:pt x="13" y="225"/>
                    <a:pt x="14" y="225"/>
                    <a:pt x="14" y="225"/>
                  </a:cubicBezTo>
                  <a:cubicBezTo>
                    <a:pt x="14" y="225"/>
                    <a:pt x="14" y="225"/>
                    <a:pt x="14" y="225"/>
                  </a:cubicBezTo>
                  <a:cubicBezTo>
                    <a:pt x="14" y="225"/>
                    <a:pt x="14" y="225"/>
                    <a:pt x="14" y="225"/>
                  </a:cubicBezTo>
                  <a:cubicBezTo>
                    <a:pt x="14" y="224"/>
                    <a:pt x="14" y="224"/>
                    <a:pt x="14" y="224"/>
                  </a:cubicBezTo>
                  <a:cubicBezTo>
                    <a:pt x="14" y="224"/>
                    <a:pt x="14" y="224"/>
                    <a:pt x="14" y="224"/>
                  </a:cubicBezTo>
                  <a:cubicBezTo>
                    <a:pt x="14" y="224"/>
                    <a:pt x="14" y="224"/>
                    <a:pt x="14" y="224"/>
                  </a:cubicBezTo>
                  <a:cubicBezTo>
                    <a:pt x="14" y="224"/>
                    <a:pt x="14" y="224"/>
                    <a:pt x="14" y="224"/>
                  </a:cubicBezTo>
                  <a:cubicBezTo>
                    <a:pt x="14" y="224"/>
                    <a:pt x="14" y="224"/>
                    <a:pt x="14" y="224"/>
                  </a:cubicBezTo>
                  <a:cubicBezTo>
                    <a:pt x="13" y="224"/>
                    <a:pt x="13" y="224"/>
                    <a:pt x="13" y="224"/>
                  </a:cubicBezTo>
                  <a:cubicBezTo>
                    <a:pt x="13" y="224"/>
                    <a:pt x="13" y="224"/>
                    <a:pt x="13" y="224"/>
                  </a:cubicBezTo>
                  <a:cubicBezTo>
                    <a:pt x="13" y="224"/>
                    <a:pt x="13" y="224"/>
                    <a:pt x="13" y="224"/>
                  </a:cubicBezTo>
                  <a:cubicBezTo>
                    <a:pt x="13" y="224"/>
                    <a:pt x="13" y="224"/>
                    <a:pt x="13" y="224"/>
                  </a:cubicBezTo>
                  <a:cubicBezTo>
                    <a:pt x="13" y="224"/>
                    <a:pt x="13" y="223"/>
                    <a:pt x="13" y="223"/>
                  </a:cubicBezTo>
                  <a:cubicBezTo>
                    <a:pt x="13" y="223"/>
                    <a:pt x="14" y="223"/>
                    <a:pt x="14" y="223"/>
                  </a:cubicBezTo>
                  <a:cubicBezTo>
                    <a:pt x="14" y="223"/>
                    <a:pt x="13" y="223"/>
                    <a:pt x="13" y="223"/>
                  </a:cubicBezTo>
                  <a:cubicBezTo>
                    <a:pt x="13" y="223"/>
                    <a:pt x="13" y="223"/>
                    <a:pt x="13" y="222"/>
                  </a:cubicBezTo>
                  <a:cubicBezTo>
                    <a:pt x="13" y="222"/>
                    <a:pt x="13" y="223"/>
                    <a:pt x="13" y="223"/>
                  </a:cubicBezTo>
                  <a:cubicBezTo>
                    <a:pt x="13" y="223"/>
                    <a:pt x="13" y="223"/>
                    <a:pt x="13" y="223"/>
                  </a:cubicBezTo>
                  <a:cubicBezTo>
                    <a:pt x="13" y="223"/>
                    <a:pt x="13" y="223"/>
                    <a:pt x="13" y="223"/>
                  </a:cubicBezTo>
                  <a:cubicBezTo>
                    <a:pt x="13" y="223"/>
                    <a:pt x="13" y="223"/>
                    <a:pt x="12" y="223"/>
                  </a:cubicBezTo>
                  <a:cubicBezTo>
                    <a:pt x="12" y="223"/>
                    <a:pt x="12" y="223"/>
                    <a:pt x="12" y="223"/>
                  </a:cubicBezTo>
                  <a:cubicBezTo>
                    <a:pt x="12" y="223"/>
                    <a:pt x="12" y="223"/>
                    <a:pt x="12" y="223"/>
                  </a:cubicBezTo>
                  <a:cubicBezTo>
                    <a:pt x="12" y="223"/>
                    <a:pt x="12" y="223"/>
                    <a:pt x="12" y="223"/>
                  </a:cubicBezTo>
                  <a:close/>
                  <a:moveTo>
                    <a:pt x="12" y="220"/>
                  </a:moveTo>
                  <a:cubicBezTo>
                    <a:pt x="12" y="220"/>
                    <a:pt x="12" y="220"/>
                    <a:pt x="12" y="220"/>
                  </a:cubicBezTo>
                  <a:cubicBezTo>
                    <a:pt x="12" y="220"/>
                    <a:pt x="12" y="220"/>
                    <a:pt x="12" y="220"/>
                  </a:cubicBezTo>
                  <a:cubicBezTo>
                    <a:pt x="12" y="220"/>
                    <a:pt x="12" y="220"/>
                    <a:pt x="12" y="220"/>
                  </a:cubicBezTo>
                  <a:cubicBezTo>
                    <a:pt x="12" y="221"/>
                    <a:pt x="12" y="220"/>
                    <a:pt x="13" y="221"/>
                  </a:cubicBezTo>
                  <a:cubicBezTo>
                    <a:pt x="13" y="221"/>
                    <a:pt x="13" y="221"/>
                    <a:pt x="13" y="221"/>
                  </a:cubicBezTo>
                  <a:cubicBezTo>
                    <a:pt x="13" y="221"/>
                    <a:pt x="13" y="221"/>
                    <a:pt x="13" y="221"/>
                  </a:cubicBezTo>
                  <a:cubicBezTo>
                    <a:pt x="13" y="221"/>
                    <a:pt x="13" y="221"/>
                    <a:pt x="13" y="221"/>
                  </a:cubicBezTo>
                  <a:cubicBezTo>
                    <a:pt x="13" y="221"/>
                    <a:pt x="13" y="221"/>
                    <a:pt x="13" y="221"/>
                  </a:cubicBezTo>
                  <a:cubicBezTo>
                    <a:pt x="14" y="221"/>
                    <a:pt x="14" y="221"/>
                    <a:pt x="14" y="221"/>
                  </a:cubicBezTo>
                  <a:cubicBezTo>
                    <a:pt x="14" y="221"/>
                    <a:pt x="14" y="221"/>
                    <a:pt x="14" y="221"/>
                  </a:cubicBezTo>
                  <a:cubicBezTo>
                    <a:pt x="14" y="220"/>
                    <a:pt x="14" y="220"/>
                    <a:pt x="14" y="220"/>
                  </a:cubicBezTo>
                  <a:cubicBezTo>
                    <a:pt x="14" y="220"/>
                    <a:pt x="14" y="220"/>
                    <a:pt x="14" y="220"/>
                  </a:cubicBezTo>
                  <a:cubicBezTo>
                    <a:pt x="14" y="220"/>
                    <a:pt x="14" y="220"/>
                    <a:pt x="14" y="219"/>
                  </a:cubicBezTo>
                  <a:cubicBezTo>
                    <a:pt x="14" y="219"/>
                    <a:pt x="14" y="219"/>
                    <a:pt x="14" y="219"/>
                  </a:cubicBezTo>
                  <a:cubicBezTo>
                    <a:pt x="14" y="219"/>
                    <a:pt x="14" y="219"/>
                    <a:pt x="14" y="219"/>
                  </a:cubicBezTo>
                  <a:cubicBezTo>
                    <a:pt x="14" y="219"/>
                    <a:pt x="14" y="219"/>
                    <a:pt x="14" y="219"/>
                  </a:cubicBezTo>
                  <a:cubicBezTo>
                    <a:pt x="14" y="219"/>
                    <a:pt x="14" y="219"/>
                    <a:pt x="14" y="219"/>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19"/>
                    <a:pt x="13" y="219"/>
                    <a:pt x="13" y="219"/>
                  </a:cubicBezTo>
                  <a:cubicBezTo>
                    <a:pt x="13" y="219"/>
                    <a:pt x="12" y="219"/>
                    <a:pt x="12" y="219"/>
                  </a:cubicBezTo>
                  <a:cubicBezTo>
                    <a:pt x="12" y="219"/>
                    <a:pt x="12" y="219"/>
                    <a:pt x="12" y="219"/>
                  </a:cubicBezTo>
                  <a:cubicBezTo>
                    <a:pt x="12" y="219"/>
                    <a:pt x="12" y="220"/>
                    <a:pt x="12" y="220"/>
                  </a:cubicBezTo>
                  <a:cubicBezTo>
                    <a:pt x="12" y="220"/>
                    <a:pt x="12" y="220"/>
                    <a:pt x="12" y="220"/>
                  </a:cubicBezTo>
                  <a:close/>
                  <a:moveTo>
                    <a:pt x="15" y="222"/>
                  </a:moveTo>
                  <a:cubicBezTo>
                    <a:pt x="15" y="222"/>
                    <a:pt x="15" y="222"/>
                    <a:pt x="15" y="222"/>
                  </a:cubicBezTo>
                  <a:cubicBezTo>
                    <a:pt x="15" y="222"/>
                    <a:pt x="15" y="222"/>
                    <a:pt x="15" y="222"/>
                  </a:cubicBezTo>
                  <a:cubicBezTo>
                    <a:pt x="15" y="222"/>
                    <a:pt x="15" y="222"/>
                    <a:pt x="15" y="222"/>
                  </a:cubicBezTo>
                  <a:cubicBezTo>
                    <a:pt x="15" y="222"/>
                    <a:pt x="15" y="221"/>
                    <a:pt x="15" y="221"/>
                  </a:cubicBezTo>
                  <a:cubicBezTo>
                    <a:pt x="15" y="221"/>
                    <a:pt x="15" y="221"/>
                    <a:pt x="15" y="221"/>
                  </a:cubicBezTo>
                  <a:cubicBezTo>
                    <a:pt x="15" y="221"/>
                    <a:pt x="15" y="221"/>
                    <a:pt x="15" y="221"/>
                  </a:cubicBezTo>
                  <a:cubicBezTo>
                    <a:pt x="15" y="221"/>
                    <a:pt x="15" y="221"/>
                    <a:pt x="15" y="221"/>
                  </a:cubicBezTo>
                  <a:cubicBezTo>
                    <a:pt x="15" y="221"/>
                    <a:pt x="15" y="221"/>
                    <a:pt x="14" y="221"/>
                  </a:cubicBezTo>
                  <a:cubicBezTo>
                    <a:pt x="14" y="221"/>
                    <a:pt x="14" y="221"/>
                    <a:pt x="14" y="221"/>
                  </a:cubicBezTo>
                  <a:cubicBezTo>
                    <a:pt x="15" y="222"/>
                    <a:pt x="15" y="222"/>
                    <a:pt x="15" y="222"/>
                  </a:cubicBezTo>
                  <a:cubicBezTo>
                    <a:pt x="15" y="222"/>
                    <a:pt x="15" y="222"/>
                    <a:pt x="15" y="222"/>
                  </a:cubicBezTo>
                  <a:close/>
                  <a:moveTo>
                    <a:pt x="27" y="338"/>
                  </a:moveTo>
                  <a:cubicBezTo>
                    <a:pt x="27" y="338"/>
                    <a:pt x="27" y="338"/>
                    <a:pt x="27" y="338"/>
                  </a:cubicBezTo>
                  <a:cubicBezTo>
                    <a:pt x="27" y="338"/>
                    <a:pt x="27" y="338"/>
                    <a:pt x="27" y="338"/>
                  </a:cubicBezTo>
                  <a:cubicBezTo>
                    <a:pt x="27" y="338"/>
                    <a:pt x="27" y="338"/>
                    <a:pt x="27" y="337"/>
                  </a:cubicBezTo>
                  <a:cubicBezTo>
                    <a:pt x="27" y="337"/>
                    <a:pt x="27" y="337"/>
                    <a:pt x="27" y="337"/>
                  </a:cubicBezTo>
                  <a:cubicBezTo>
                    <a:pt x="27" y="337"/>
                    <a:pt x="27" y="337"/>
                    <a:pt x="26" y="337"/>
                  </a:cubicBezTo>
                  <a:cubicBezTo>
                    <a:pt x="26" y="337"/>
                    <a:pt x="26" y="337"/>
                    <a:pt x="26" y="337"/>
                  </a:cubicBezTo>
                  <a:cubicBezTo>
                    <a:pt x="26" y="337"/>
                    <a:pt x="26" y="337"/>
                    <a:pt x="26" y="337"/>
                  </a:cubicBezTo>
                  <a:cubicBezTo>
                    <a:pt x="26" y="338"/>
                    <a:pt x="27" y="338"/>
                    <a:pt x="27" y="338"/>
                  </a:cubicBezTo>
                  <a:cubicBezTo>
                    <a:pt x="27" y="338"/>
                    <a:pt x="27" y="338"/>
                    <a:pt x="27" y="338"/>
                  </a:cubicBezTo>
                  <a:cubicBezTo>
                    <a:pt x="27" y="338"/>
                    <a:pt x="27" y="338"/>
                    <a:pt x="27" y="338"/>
                  </a:cubicBezTo>
                  <a:cubicBezTo>
                    <a:pt x="27" y="338"/>
                    <a:pt x="27" y="338"/>
                    <a:pt x="27" y="338"/>
                  </a:cubicBezTo>
                  <a:close/>
                  <a:moveTo>
                    <a:pt x="57" y="352"/>
                  </a:moveTo>
                  <a:cubicBezTo>
                    <a:pt x="57" y="352"/>
                    <a:pt x="57" y="352"/>
                    <a:pt x="57" y="352"/>
                  </a:cubicBezTo>
                  <a:cubicBezTo>
                    <a:pt x="57" y="352"/>
                    <a:pt x="57" y="352"/>
                    <a:pt x="57" y="352"/>
                  </a:cubicBezTo>
                  <a:cubicBezTo>
                    <a:pt x="57" y="352"/>
                    <a:pt x="57" y="353"/>
                    <a:pt x="58" y="353"/>
                  </a:cubicBezTo>
                  <a:cubicBezTo>
                    <a:pt x="58" y="353"/>
                    <a:pt x="58" y="353"/>
                    <a:pt x="58" y="353"/>
                  </a:cubicBezTo>
                  <a:cubicBezTo>
                    <a:pt x="58" y="353"/>
                    <a:pt x="58" y="353"/>
                    <a:pt x="58" y="352"/>
                  </a:cubicBezTo>
                  <a:cubicBezTo>
                    <a:pt x="58" y="352"/>
                    <a:pt x="58" y="352"/>
                    <a:pt x="58" y="352"/>
                  </a:cubicBezTo>
                  <a:cubicBezTo>
                    <a:pt x="58" y="352"/>
                    <a:pt x="58" y="352"/>
                    <a:pt x="58" y="352"/>
                  </a:cubicBezTo>
                  <a:cubicBezTo>
                    <a:pt x="58" y="352"/>
                    <a:pt x="58" y="352"/>
                    <a:pt x="58" y="352"/>
                  </a:cubicBezTo>
                  <a:cubicBezTo>
                    <a:pt x="57" y="352"/>
                    <a:pt x="57" y="352"/>
                    <a:pt x="56" y="352"/>
                  </a:cubicBezTo>
                  <a:cubicBezTo>
                    <a:pt x="56" y="352"/>
                    <a:pt x="56" y="352"/>
                    <a:pt x="56" y="352"/>
                  </a:cubicBezTo>
                  <a:cubicBezTo>
                    <a:pt x="56" y="352"/>
                    <a:pt x="56" y="352"/>
                    <a:pt x="56" y="352"/>
                  </a:cubicBezTo>
                  <a:cubicBezTo>
                    <a:pt x="56" y="352"/>
                    <a:pt x="56" y="352"/>
                    <a:pt x="56" y="352"/>
                  </a:cubicBezTo>
                  <a:cubicBezTo>
                    <a:pt x="56" y="352"/>
                    <a:pt x="56" y="352"/>
                    <a:pt x="56" y="352"/>
                  </a:cubicBezTo>
                  <a:cubicBezTo>
                    <a:pt x="56" y="352"/>
                    <a:pt x="56" y="352"/>
                    <a:pt x="56" y="352"/>
                  </a:cubicBezTo>
                  <a:cubicBezTo>
                    <a:pt x="56" y="352"/>
                    <a:pt x="56" y="352"/>
                    <a:pt x="55" y="352"/>
                  </a:cubicBezTo>
                  <a:cubicBezTo>
                    <a:pt x="55" y="352"/>
                    <a:pt x="55" y="352"/>
                    <a:pt x="55" y="352"/>
                  </a:cubicBezTo>
                  <a:cubicBezTo>
                    <a:pt x="55" y="352"/>
                    <a:pt x="56" y="352"/>
                    <a:pt x="56" y="352"/>
                  </a:cubicBezTo>
                  <a:cubicBezTo>
                    <a:pt x="56" y="352"/>
                    <a:pt x="56" y="353"/>
                    <a:pt x="56" y="353"/>
                  </a:cubicBezTo>
                  <a:cubicBezTo>
                    <a:pt x="56" y="353"/>
                    <a:pt x="56" y="353"/>
                    <a:pt x="56" y="353"/>
                  </a:cubicBezTo>
                  <a:cubicBezTo>
                    <a:pt x="56" y="352"/>
                    <a:pt x="56" y="352"/>
                    <a:pt x="56" y="352"/>
                  </a:cubicBezTo>
                  <a:cubicBezTo>
                    <a:pt x="56" y="352"/>
                    <a:pt x="56" y="352"/>
                    <a:pt x="56" y="352"/>
                  </a:cubicBezTo>
                  <a:cubicBezTo>
                    <a:pt x="56" y="352"/>
                    <a:pt x="57" y="352"/>
                    <a:pt x="57" y="352"/>
                  </a:cubicBezTo>
                  <a:close/>
                  <a:moveTo>
                    <a:pt x="57" y="349"/>
                  </a:moveTo>
                  <a:cubicBezTo>
                    <a:pt x="57" y="349"/>
                    <a:pt x="57" y="349"/>
                    <a:pt x="57" y="349"/>
                  </a:cubicBezTo>
                  <a:cubicBezTo>
                    <a:pt x="57" y="349"/>
                    <a:pt x="58" y="349"/>
                    <a:pt x="58" y="348"/>
                  </a:cubicBezTo>
                  <a:cubicBezTo>
                    <a:pt x="58" y="348"/>
                    <a:pt x="57" y="348"/>
                    <a:pt x="57" y="348"/>
                  </a:cubicBezTo>
                  <a:cubicBezTo>
                    <a:pt x="57" y="348"/>
                    <a:pt x="57" y="348"/>
                    <a:pt x="57" y="348"/>
                  </a:cubicBezTo>
                  <a:cubicBezTo>
                    <a:pt x="57" y="348"/>
                    <a:pt x="57" y="348"/>
                    <a:pt x="57" y="348"/>
                  </a:cubicBezTo>
                  <a:cubicBezTo>
                    <a:pt x="57" y="348"/>
                    <a:pt x="57" y="348"/>
                    <a:pt x="57" y="348"/>
                  </a:cubicBezTo>
                  <a:cubicBezTo>
                    <a:pt x="57" y="348"/>
                    <a:pt x="57" y="348"/>
                    <a:pt x="57" y="348"/>
                  </a:cubicBezTo>
                  <a:cubicBezTo>
                    <a:pt x="57" y="348"/>
                    <a:pt x="57" y="348"/>
                    <a:pt x="57" y="348"/>
                  </a:cubicBezTo>
                  <a:cubicBezTo>
                    <a:pt x="57" y="348"/>
                    <a:pt x="57" y="349"/>
                    <a:pt x="57" y="349"/>
                  </a:cubicBezTo>
                  <a:cubicBezTo>
                    <a:pt x="57" y="349"/>
                    <a:pt x="57" y="349"/>
                    <a:pt x="57" y="349"/>
                  </a:cubicBezTo>
                  <a:cubicBezTo>
                    <a:pt x="57" y="349"/>
                    <a:pt x="57" y="349"/>
                    <a:pt x="57" y="349"/>
                  </a:cubicBezTo>
                  <a:cubicBezTo>
                    <a:pt x="57" y="349"/>
                    <a:pt x="57" y="349"/>
                    <a:pt x="57" y="349"/>
                  </a:cubicBezTo>
                  <a:cubicBezTo>
                    <a:pt x="57" y="349"/>
                    <a:pt x="57" y="349"/>
                    <a:pt x="57" y="349"/>
                  </a:cubicBezTo>
                  <a:close/>
                  <a:moveTo>
                    <a:pt x="60" y="351"/>
                  </a:moveTo>
                  <a:cubicBezTo>
                    <a:pt x="60" y="351"/>
                    <a:pt x="60" y="351"/>
                    <a:pt x="60" y="351"/>
                  </a:cubicBezTo>
                  <a:cubicBezTo>
                    <a:pt x="60" y="351"/>
                    <a:pt x="60" y="351"/>
                    <a:pt x="60" y="351"/>
                  </a:cubicBezTo>
                  <a:cubicBezTo>
                    <a:pt x="60" y="351"/>
                    <a:pt x="60" y="351"/>
                    <a:pt x="60" y="351"/>
                  </a:cubicBezTo>
                  <a:cubicBezTo>
                    <a:pt x="60" y="351"/>
                    <a:pt x="60" y="351"/>
                    <a:pt x="60" y="351"/>
                  </a:cubicBezTo>
                  <a:cubicBezTo>
                    <a:pt x="60" y="351"/>
                    <a:pt x="60" y="351"/>
                    <a:pt x="60" y="351"/>
                  </a:cubicBezTo>
                  <a:cubicBezTo>
                    <a:pt x="60" y="351"/>
                    <a:pt x="60" y="351"/>
                    <a:pt x="60" y="351"/>
                  </a:cubicBezTo>
                  <a:cubicBezTo>
                    <a:pt x="60" y="350"/>
                    <a:pt x="60" y="350"/>
                    <a:pt x="60" y="350"/>
                  </a:cubicBezTo>
                  <a:cubicBezTo>
                    <a:pt x="60" y="350"/>
                    <a:pt x="60" y="350"/>
                    <a:pt x="60" y="350"/>
                  </a:cubicBezTo>
                  <a:cubicBezTo>
                    <a:pt x="60" y="350"/>
                    <a:pt x="59" y="350"/>
                    <a:pt x="59" y="350"/>
                  </a:cubicBezTo>
                  <a:cubicBezTo>
                    <a:pt x="59" y="350"/>
                    <a:pt x="59" y="350"/>
                    <a:pt x="59" y="350"/>
                  </a:cubicBezTo>
                  <a:cubicBezTo>
                    <a:pt x="59" y="350"/>
                    <a:pt x="59" y="350"/>
                    <a:pt x="59" y="350"/>
                  </a:cubicBezTo>
                  <a:cubicBezTo>
                    <a:pt x="59" y="350"/>
                    <a:pt x="59" y="350"/>
                    <a:pt x="59" y="350"/>
                  </a:cubicBezTo>
                  <a:cubicBezTo>
                    <a:pt x="59" y="350"/>
                    <a:pt x="59" y="350"/>
                    <a:pt x="59" y="350"/>
                  </a:cubicBezTo>
                  <a:cubicBezTo>
                    <a:pt x="59" y="349"/>
                    <a:pt x="59" y="349"/>
                    <a:pt x="59" y="349"/>
                  </a:cubicBezTo>
                  <a:cubicBezTo>
                    <a:pt x="59" y="349"/>
                    <a:pt x="59" y="349"/>
                    <a:pt x="59" y="349"/>
                  </a:cubicBezTo>
                  <a:cubicBezTo>
                    <a:pt x="59" y="349"/>
                    <a:pt x="59" y="349"/>
                    <a:pt x="59" y="349"/>
                  </a:cubicBezTo>
                  <a:cubicBezTo>
                    <a:pt x="59" y="348"/>
                    <a:pt x="59" y="349"/>
                    <a:pt x="59" y="349"/>
                  </a:cubicBezTo>
                  <a:cubicBezTo>
                    <a:pt x="59" y="349"/>
                    <a:pt x="59" y="349"/>
                    <a:pt x="59" y="349"/>
                  </a:cubicBezTo>
                  <a:cubicBezTo>
                    <a:pt x="59" y="349"/>
                    <a:pt x="59" y="349"/>
                    <a:pt x="59" y="349"/>
                  </a:cubicBezTo>
                  <a:cubicBezTo>
                    <a:pt x="59" y="349"/>
                    <a:pt x="59" y="349"/>
                    <a:pt x="59" y="349"/>
                  </a:cubicBezTo>
                  <a:cubicBezTo>
                    <a:pt x="59" y="349"/>
                    <a:pt x="59" y="349"/>
                    <a:pt x="59" y="349"/>
                  </a:cubicBezTo>
                  <a:cubicBezTo>
                    <a:pt x="59" y="349"/>
                    <a:pt x="59" y="349"/>
                    <a:pt x="59" y="349"/>
                  </a:cubicBezTo>
                  <a:cubicBezTo>
                    <a:pt x="59" y="349"/>
                    <a:pt x="59" y="350"/>
                    <a:pt x="59" y="350"/>
                  </a:cubicBezTo>
                  <a:cubicBezTo>
                    <a:pt x="59" y="350"/>
                    <a:pt x="59" y="350"/>
                    <a:pt x="59" y="350"/>
                  </a:cubicBezTo>
                  <a:cubicBezTo>
                    <a:pt x="59" y="350"/>
                    <a:pt x="59" y="350"/>
                    <a:pt x="59" y="350"/>
                  </a:cubicBezTo>
                  <a:cubicBezTo>
                    <a:pt x="58" y="350"/>
                    <a:pt x="58" y="350"/>
                    <a:pt x="58" y="350"/>
                  </a:cubicBezTo>
                  <a:cubicBezTo>
                    <a:pt x="58" y="350"/>
                    <a:pt x="58" y="350"/>
                    <a:pt x="58" y="350"/>
                  </a:cubicBezTo>
                  <a:cubicBezTo>
                    <a:pt x="58" y="350"/>
                    <a:pt x="59" y="350"/>
                    <a:pt x="59" y="351"/>
                  </a:cubicBezTo>
                  <a:cubicBezTo>
                    <a:pt x="59" y="351"/>
                    <a:pt x="59" y="351"/>
                    <a:pt x="59" y="351"/>
                  </a:cubicBezTo>
                  <a:cubicBezTo>
                    <a:pt x="59" y="351"/>
                    <a:pt x="59" y="351"/>
                    <a:pt x="59" y="351"/>
                  </a:cubicBezTo>
                  <a:cubicBezTo>
                    <a:pt x="59" y="351"/>
                    <a:pt x="59" y="351"/>
                    <a:pt x="59" y="351"/>
                  </a:cubicBezTo>
                  <a:cubicBezTo>
                    <a:pt x="59" y="351"/>
                    <a:pt x="59" y="351"/>
                    <a:pt x="60" y="351"/>
                  </a:cubicBezTo>
                  <a:close/>
                  <a:moveTo>
                    <a:pt x="60" y="352"/>
                  </a:moveTo>
                  <a:cubicBezTo>
                    <a:pt x="60" y="352"/>
                    <a:pt x="60" y="352"/>
                    <a:pt x="60" y="352"/>
                  </a:cubicBezTo>
                  <a:cubicBezTo>
                    <a:pt x="60" y="352"/>
                    <a:pt x="60" y="352"/>
                    <a:pt x="60" y="352"/>
                  </a:cubicBezTo>
                  <a:cubicBezTo>
                    <a:pt x="60" y="352"/>
                    <a:pt x="60" y="352"/>
                    <a:pt x="60" y="352"/>
                  </a:cubicBezTo>
                  <a:cubicBezTo>
                    <a:pt x="59" y="352"/>
                    <a:pt x="59" y="352"/>
                    <a:pt x="59" y="352"/>
                  </a:cubicBezTo>
                  <a:cubicBezTo>
                    <a:pt x="59" y="352"/>
                    <a:pt x="59" y="352"/>
                    <a:pt x="59" y="352"/>
                  </a:cubicBezTo>
                  <a:cubicBezTo>
                    <a:pt x="59" y="352"/>
                    <a:pt x="59" y="352"/>
                    <a:pt x="59" y="352"/>
                  </a:cubicBezTo>
                  <a:cubicBezTo>
                    <a:pt x="59" y="352"/>
                    <a:pt x="59" y="352"/>
                    <a:pt x="59" y="352"/>
                  </a:cubicBezTo>
                  <a:cubicBezTo>
                    <a:pt x="59" y="352"/>
                    <a:pt x="60" y="352"/>
                    <a:pt x="60" y="352"/>
                  </a:cubicBezTo>
                  <a:cubicBezTo>
                    <a:pt x="60" y="352"/>
                    <a:pt x="60" y="352"/>
                    <a:pt x="60" y="352"/>
                  </a:cubicBezTo>
                  <a:cubicBezTo>
                    <a:pt x="60" y="352"/>
                    <a:pt x="60" y="352"/>
                    <a:pt x="60" y="352"/>
                  </a:cubicBezTo>
                  <a:cubicBezTo>
                    <a:pt x="60" y="352"/>
                    <a:pt x="60" y="352"/>
                    <a:pt x="60" y="352"/>
                  </a:cubicBezTo>
                  <a:cubicBezTo>
                    <a:pt x="61" y="352"/>
                    <a:pt x="60" y="352"/>
                    <a:pt x="60" y="352"/>
                  </a:cubicBezTo>
                  <a:cubicBezTo>
                    <a:pt x="60" y="352"/>
                    <a:pt x="60" y="352"/>
                    <a:pt x="60" y="352"/>
                  </a:cubicBezTo>
                  <a:close/>
                  <a:moveTo>
                    <a:pt x="4" y="229"/>
                  </a:moveTo>
                  <a:cubicBezTo>
                    <a:pt x="4" y="229"/>
                    <a:pt x="4" y="230"/>
                    <a:pt x="4" y="230"/>
                  </a:cubicBezTo>
                  <a:cubicBezTo>
                    <a:pt x="4" y="230"/>
                    <a:pt x="4" y="230"/>
                    <a:pt x="4" y="230"/>
                  </a:cubicBezTo>
                  <a:cubicBezTo>
                    <a:pt x="4" y="230"/>
                    <a:pt x="5" y="230"/>
                    <a:pt x="5" y="230"/>
                  </a:cubicBezTo>
                  <a:cubicBezTo>
                    <a:pt x="5" y="230"/>
                    <a:pt x="5" y="230"/>
                    <a:pt x="5" y="230"/>
                  </a:cubicBezTo>
                  <a:cubicBezTo>
                    <a:pt x="5" y="230"/>
                    <a:pt x="5" y="230"/>
                    <a:pt x="5" y="230"/>
                  </a:cubicBezTo>
                  <a:cubicBezTo>
                    <a:pt x="5" y="230"/>
                    <a:pt x="5" y="230"/>
                    <a:pt x="5" y="230"/>
                  </a:cubicBezTo>
                  <a:cubicBezTo>
                    <a:pt x="5" y="230"/>
                    <a:pt x="5" y="230"/>
                    <a:pt x="5" y="230"/>
                  </a:cubicBezTo>
                  <a:cubicBezTo>
                    <a:pt x="5" y="230"/>
                    <a:pt x="5" y="230"/>
                    <a:pt x="5" y="230"/>
                  </a:cubicBezTo>
                  <a:cubicBezTo>
                    <a:pt x="5" y="229"/>
                    <a:pt x="5" y="229"/>
                    <a:pt x="5" y="229"/>
                  </a:cubicBezTo>
                  <a:cubicBezTo>
                    <a:pt x="5" y="229"/>
                    <a:pt x="5" y="229"/>
                    <a:pt x="5" y="229"/>
                  </a:cubicBezTo>
                  <a:cubicBezTo>
                    <a:pt x="4" y="229"/>
                    <a:pt x="4" y="229"/>
                    <a:pt x="4" y="229"/>
                  </a:cubicBezTo>
                  <a:cubicBezTo>
                    <a:pt x="4" y="229"/>
                    <a:pt x="4" y="229"/>
                    <a:pt x="4" y="229"/>
                  </a:cubicBezTo>
                  <a:close/>
                  <a:moveTo>
                    <a:pt x="7" y="228"/>
                  </a:moveTo>
                  <a:cubicBezTo>
                    <a:pt x="7" y="228"/>
                    <a:pt x="7" y="228"/>
                    <a:pt x="7" y="228"/>
                  </a:cubicBezTo>
                  <a:cubicBezTo>
                    <a:pt x="7" y="227"/>
                    <a:pt x="7" y="227"/>
                    <a:pt x="7" y="227"/>
                  </a:cubicBezTo>
                  <a:cubicBezTo>
                    <a:pt x="7" y="227"/>
                    <a:pt x="7" y="227"/>
                    <a:pt x="7" y="227"/>
                  </a:cubicBezTo>
                  <a:cubicBezTo>
                    <a:pt x="7" y="227"/>
                    <a:pt x="7" y="227"/>
                    <a:pt x="7" y="227"/>
                  </a:cubicBezTo>
                  <a:cubicBezTo>
                    <a:pt x="7" y="227"/>
                    <a:pt x="7" y="227"/>
                    <a:pt x="7" y="227"/>
                  </a:cubicBezTo>
                  <a:cubicBezTo>
                    <a:pt x="7" y="227"/>
                    <a:pt x="7" y="227"/>
                    <a:pt x="7" y="227"/>
                  </a:cubicBezTo>
                  <a:cubicBezTo>
                    <a:pt x="7" y="227"/>
                    <a:pt x="7" y="227"/>
                    <a:pt x="7" y="227"/>
                  </a:cubicBezTo>
                  <a:cubicBezTo>
                    <a:pt x="7" y="228"/>
                    <a:pt x="7" y="228"/>
                    <a:pt x="7" y="228"/>
                  </a:cubicBezTo>
                  <a:cubicBezTo>
                    <a:pt x="7" y="228"/>
                    <a:pt x="7" y="228"/>
                    <a:pt x="7" y="228"/>
                  </a:cubicBezTo>
                  <a:close/>
                  <a:moveTo>
                    <a:pt x="7" y="218"/>
                  </a:moveTo>
                  <a:cubicBezTo>
                    <a:pt x="7" y="218"/>
                    <a:pt x="7" y="218"/>
                    <a:pt x="7" y="218"/>
                  </a:cubicBezTo>
                  <a:cubicBezTo>
                    <a:pt x="7" y="218"/>
                    <a:pt x="7" y="218"/>
                    <a:pt x="7" y="218"/>
                  </a:cubicBezTo>
                  <a:cubicBezTo>
                    <a:pt x="7" y="218"/>
                    <a:pt x="7" y="218"/>
                    <a:pt x="7" y="218"/>
                  </a:cubicBezTo>
                  <a:cubicBezTo>
                    <a:pt x="7" y="218"/>
                    <a:pt x="7" y="218"/>
                    <a:pt x="7" y="218"/>
                  </a:cubicBezTo>
                  <a:cubicBezTo>
                    <a:pt x="7" y="218"/>
                    <a:pt x="7" y="218"/>
                    <a:pt x="7" y="218"/>
                  </a:cubicBezTo>
                  <a:cubicBezTo>
                    <a:pt x="8" y="218"/>
                    <a:pt x="8" y="218"/>
                    <a:pt x="8" y="218"/>
                  </a:cubicBezTo>
                  <a:cubicBezTo>
                    <a:pt x="8" y="218"/>
                    <a:pt x="8" y="218"/>
                    <a:pt x="8" y="218"/>
                  </a:cubicBezTo>
                  <a:cubicBezTo>
                    <a:pt x="8" y="218"/>
                    <a:pt x="8" y="218"/>
                    <a:pt x="8" y="218"/>
                  </a:cubicBezTo>
                  <a:cubicBezTo>
                    <a:pt x="8" y="218"/>
                    <a:pt x="8" y="217"/>
                    <a:pt x="8" y="217"/>
                  </a:cubicBezTo>
                  <a:cubicBezTo>
                    <a:pt x="8" y="217"/>
                    <a:pt x="8" y="217"/>
                    <a:pt x="8" y="217"/>
                  </a:cubicBezTo>
                  <a:cubicBezTo>
                    <a:pt x="8" y="217"/>
                    <a:pt x="8" y="217"/>
                    <a:pt x="8" y="217"/>
                  </a:cubicBezTo>
                  <a:cubicBezTo>
                    <a:pt x="8" y="217"/>
                    <a:pt x="8" y="217"/>
                    <a:pt x="8" y="217"/>
                  </a:cubicBezTo>
                  <a:cubicBezTo>
                    <a:pt x="8" y="217"/>
                    <a:pt x="8" y="217"/>
                    <a:pt x="8" y="217"/>
                  </a:cubicBezTo>
                  <a:cubicBezTo>
                    <a:pt x="8" y="217"/>
                    <a:pt x="8" y="217"/>
                    <a:pt x="8" y="217"/>
                  </a:cubicBezTo>
                  <a:cubicBezTo>
                    <a:pt x="8" y="217"/>
                    <a:pt x="8" y="217"/>
                    <a:pt x="7" y="217"/>
                  </a:cubicBezTo>
                  <a:cubicBezTo>
                    <a:pt x="7" y="217"/>
                    <a:pt x="7" y="217"/>
                    <a:pt x="7" y="217"/>
                  </a:cubicBezTo>
                  <a:cubicBezTo>
                    <a:pt x="7" y="217"/>
                    <a:pt x="7" y="217"/>
                    <a:pt x="7" y="217"/>
                  </a:cubicBezTo>
                  <a:cubicBezTo>
                    <a:pt x="7" y="217"/>
                    <a:pt x="7" y="217"/>
                    <a:pt x="7" y="217"/>
                  </a:cubicBezTo>
                  <a:cubicBezTo>
                    <a:pt x="7" y="217"/>
                    <a:pt x="7" y="217"/>
                    <a:pt x="7" y="21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03" name="Freeform 689">
              <a:extLst>
                <a:ext uri="{FF2B5EF4-FFF2-40B4-BE49-F238E27FC236}">
                  <a16:creationId xmlns:a16="http://schemas.microsoft.com/office/drawing/2014/main" id="{D5527EB2-C76E-48CE-B18B-0A916464E5E9}"/>
                </a:ext>
              </a:extLst>
            </p:cNvPr>
            <p:cNvSpPr>
              <a:spLocks/>
            </p:cNvSpPr>
            <p:nvPr/>
          </p:nvSpPr>
          <p:spPr bwMode="auto">
            <a:xfrm>
              <a:off x="3406214" y="4434419"/>
              <a:ext cx="192631" cy="170739"/>
            </a:xfrm>
            <a:custGeom>
              <a:avLst/>
              <a:gdLst>
                <a:gd name="T0" fmla="*/ 6 w 41"/>
                <a:gd name="T1" fmla="*/ 38 h 45"/>
                <a:gd name="T2" fmla="*/ 4 w 41"/>
                <a:gd name="T3" fmla="*/ 39 h 45"/>
                <a:gd name="T4" fmla="*/ 5 w 41"/>
                <a:gd name="T5" fmla="*/ 40 h 45"/>
                <a:gd name="T6" fmla="*/ 4 w 41"/>
                <a:gd name="T7" fmla="*/ 41 h 45"/>
                <a:gd name="T8" fmla="*/ 6 w 41"/>
                <a:gd name="T9" fmla="*/ 40 h 45"/>
                <a:gd name="T10" fmla="*/ 9 w 41"/>
                <a:gd name="T11" fmla="*/ 41 h 45"/>
                <a:gd name="T12" fmla="*/ 11 w 41"/>
                <a:gd name="T13" fmla="*/ 43 h 45"/>
                <a:gd name="T14" fmla="*/ 13 w 41"/>
                <a:gd name="T15" fmla="*/ 45 h 45"/>
                <a:gd name="T16" fmla="*/ 14 w 41"/>
                <a:gd name="T17" fmla="*/ 45 h 45"/>
                <a:gd name="T18" fmla="*/ 16 w 41"/>
                <a:gd name="T19" fmla="*/ 43 h 45"/>
                <a:gd name="T20" fmla="*/ 17 w 41"/>
                <a:gd name="T21" fmla="*/ 40 h 45"/>
                <a:gd name="T22" fmla="*/ 17 w 41"/>
                <a:gd name="T23" fmla="*/ 38 h 45"/>
                <a:gd name="T24" fmla="*/ 18 w 41"/>
                <a:gd name="T25" fmla="*/ 35 h 45"/>
                <a:gd name="T26" fmla="*/ 20 w 41"/>
                <a:gd name="T27" fmla="*/ 34 h 45"/>
                <a:gd name="T28" fmla="*/ 20 w 41"/>
                <a:gd name="T29" fmla="*/ 33 h 45"/>
                <a:gd name="T30" fmla="*/ 31 w 41"/>
                <a:gd name="T31" fmla="*/ 28 h 45"/>
                <a:gd name="T32" fmla="*/ 40 w 41"/>
                <a:gd name="T33" fmla="*/ 16 h 45"/>
                <a:gd name="T34" fmla="*/ 41 w 41"/>
                <a:gd name="T35" fmla="*/ 16 h 45"/>
                <a:gd name="T36" fmla="*/ 40 w 41"/>
                <a:gd name="T37" fmla="*/ 13 h 45"/>
                <a:gd name="T38" fmla="*/ 38 w 41"/>
                <a:gd name="T39" fmla="*/ 11 h 45"/>
                <a:gd name="T40" fmla="*/ 40 w 41"/>
                <a:gd name="T41" fmla="*/ 11 h 45"/>
                <a:gd name="T42" fmla="*/ 36 w 41"/>
                <a:gd name="T43" fmla="*/ 9 h 45"/>
                <a:gd name="T44" fmla="*/ 32 w 41"/>
                <a:gd name="T45" fmla="*/ 7 h 45"/>
                <a:gd name="T46" fmla="*/ 30 w 41"/>
                <a:gd name="T47" fmla="*/ 8 h 45"/>
                <a:gd name="T48" fmla="*/ 25 w 41"/>
                <a:gd name="T49" fmla="*/ 7 h 45"/>
                <a:gd name="T50" fmla="*/ 24 w 41"/>
                <a:gd name="T51" fmla="*/ 5 h 45"/>
                <a:gd name="T52" fmla="*/ 21 w 41"/>
                <a:gd name="T53" fmla="*/ 4 h 45"/>
                <a:gd name="T54" fmla="*/ 19 w 41"/>
                <a:gd name="T55" fmla="*/ 2 h 45"/>
                <a:gd name="T56" fmla="*/ 16 w 41"/>
                <a:gd name="T57" fmla="*/ 0 h 45"/>
                <a:gd name="T58" fmla="*/ 14 w 41"/>
                <a:gd name="T59" fmla="*/ 2 h 45"/>
                <a:gd name="T60" fmla="*/ 11 w 41"/>
                <a:gd name="T61" fmla="*/ 2 h 45"/>
                <a:gd name="T62" fmla="*/ 8 w 41"/>
                <a:gd name="T63" fmla="*/ 4 h 45"/>
                <a:gd name="T64" fmla="*/ 7 w 41"/>
                <a:gd name="T65" fmla="*/ 5 h 45"/>
                <a:gd name="T66" fmla="*/ 7 w 41"/>
                <a:gd name="T67" fmla="*/ 7 h 45"/>
                <a:gd name="T68" fmla="*/ 7 w 41"/>
                <a:gd name="T69" fmla="*/ 8 h 45"/>
                <a:gd name="T70" fmla="*/ 4 w 41"/>
                <a:gd name="T71" fmla="*/ 12 h 45"/>
                <a:gd name="T72" fmla="*/ 4 w 41"/>
                <a:gd name="T73" fmla="*/ 15 h 45"/>
                <a:gd name="T74" fmla="*/ 3 w 41"/>
                <a:gd name="T75" fmla="*/ 17 h 45"/>
                <a:gd name="T76" fmla="*/ 1 w 41"/>
                <a:gd name="T77" fmla="*/ 17 h 45"/>
                <a:gd name="T78" fmla="*/ 2 w 41"/>
                <a:gd name="T79" fmla="*/ 19 h 45"/>
                <a:gd name="T80" fmla="*/ 2 w 41"/>
                <a:gd name="T81" fmla="*/ 22 h 45"/>
                <a:gd name="T82" fmla="*/ 1 w 41"/>
                <a:gd name="T83" fmla="*/ 25 h 45"/>
                <a:gd name="T84" fmla="*/ 1 w 41"/>
                <a:gd name="T85" fmla="*/ 27 h 45"/>
                <a:gd name="T86" fmla="*/ 4 w 41"/>
                <a:gd name="T87" fmla="*/ 29 h 45"/>
                <a:gd name="T88" fmla="*/ 6 w 41"/>
                <a:gd name="T89" fmla="*/ 28 h 45"/>
                <a:gd name="T90" fmla="*/ 8 w 41"/>
                <a:gd name="T91" fmla="*/ 26 h 45"/>
                <a:gd name="T92" fmla="*/ 7 w 41"/>
                <a:gd name="T93" fmla="*/ 28 h 45"/>
                <a:gd name="T94" fmla="*/ 7 w 41"/>
                <a:gd name="T95" fmla="*/ 29 h 45"/>
                <a:gd name="T96" fmla="*/ 8 w 41"/>
                <a:gd name="T97" fmla="*/ 27 h 45"/>
                <a:gd name="T98" fmla="*/ 9 w 41"/>
                <a:gd name="T99" fmla="*/ 25 h 45"/>
                <a:gd name="T100" fmla="*/ 10 w 41"/>
                <a:gd name="T101" fmla="*/ 23 h 45"/>
                <a:gd name="T102" fmla="*/ 9 w 41"/>
                <a:gd name="T103" fmla="*/ 25 h 45"/>
                <a:gd name="T104" fmla="*/ 9 w 41"/>
                <a:gd name="T105" fmla="*/ 28 h 45"/>
                <a:gd name="T106" fmla="*/ 8 w 41"/>
                <a:gd name="T107" fmla="*/ 31 h 45"/>
                <a:gd name="T108" fmla="*/ 7 w 41"/>
                <a:gd name="T109" fmla="*/ 33 h 45"/>
                <a:gd name="T110" fmla="*/ 6 w 41"/>
                <a:gd name="T111" fmla="*/ 34 h 45"/>
                <a:gd name="T112" fmla="*/ 5 w 41"/>
                <a:gd name="T113"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45">
                  <a:moveTo>
                    <a:pt x="6" y="36"/>
                  </a:moveTo>
                  <a:cubicBezTo>
                    <a:pt x="6" y="37"/>
                    <a:pt x="6" y="37"/>
                    <a:pt x="6" y="37"/>
                  </a:cubicBezTo>
                  <a:cubicBezTo>
                    <a:pt x="6" y="37"/>
                    <a:pt x="6" y="38"/>
                    <a:pt x="6" y="38"/>
                  </a:cubicBezTo>
                  <a:cubicBezTo>
                    <a:pt x="6" y="38"/>
                    <a:pt x="5" y="38"/>
                    <a:pt x="5" y="38"/>
                  </a:cubicBezTo>
                  <a:cubicBezTo>
                    <a:pt x="5" y="38"/>
                    <a:pt x="4" y="38"/>
                    <a:pt x="4" y="38"/>
                  </a:cubicBezTo>
                  <a:cubicBezTo>
                    <a:pt x="4" y="39"/>
                    <a:pt x="4" y="39"/>
                    <a:pt x="4" y="39"/>
                  </a:cubicBezTo>
                  <a:cubicBezTo>
                    <a:pt x="4" y="39"/>
                    <a:pt x="4" y="39"/>
                    <a:pt x="4" y="39"/>
                  </a:cubicBezTo>
                  <a:cubicBezTo>
                    <a:pt x="4" y="39"/>
                    <a:pt x="4" y="39"/>
                    <a:pt x="4" y="39"/>
                  </a:cubicBezTo>
                  <a:cubicBezTo>
                    <a:pt x="5" y="40"/>
                    <a:pt x="5" y="40"/>
                    <a:pt x="5" y="40"/>
                  </a:cubicBezTo>
                  <a:cubicBezTo>
                    <a:pt x="4" y="40"/>
                    <a:pt x="4" y="40"/>
                    <a:pt x="4" y="40"/>
                  </a:cubicBezTo>
                  <a:cubicBezTo>
                    <a:pt x="4" y="41"/>
                    <a:pt x="4" y="41"/>
                    <a:pt x="4" y="41"/>
                  </a:cubicBezTo>
                  <a:cubicBezTo>
                    <a:pt x="4" y="41"/>
                    <a:pt x="4" y="41"/>
                    <a:pt x="4" y="41"/>
                  </a:cubicBezTo>
                  <a:cubicBezTo>
                    <a:pt x="4" y="41"/>
                    <a:pt x="4" y="41"/>
                    <a:pt x="4" y="41"/>
                  </a:cubicBezTo>
                  <a:cubicBezTo>
                    <a:pt x="5" y="41"/>
                    <a:pt x="5" y="41"/>
                    <a:pt x="5" y="41"/>
                  </a:cubicBezTo>
                  <a:cubicBezTo>
                    <a:pt x="5" y="41"/>
                    <a:pt x="6" y="40"/>
                    <a:pt x="6" y="40"/>
                  </a:cubicBezTo>
                  <a:cubicBezTo>
                    <a:pt x="6" y="40"/>
                    <a:pt x="7" y="41"/>
                    <a:pt x="7" y="41"/>
                  </a:cubicBezTo>
                  <a:cubicBezTo>
                    <a:pt x="7" y="41"/>
                    <a:pt x="8" y="41"/>
                    <a:pt x="8" y="41"/>
                  </a:cubicBezTo>
                  <a:cubicBezTo>
                    <a:pt x="8" y="41"/>
                    <a:pt x="9" y="41"/>
                    <a:pt x="9" y="41"/>
                  </a:cubicBezTo>
                  <a:cubicBezTo>
                    <a:pt x="9" y="41"/>
                    <a:pt x="10" y="41"/>
                    <a:pt x="10" y="41"/>
                  </a:cubicBezTo>
                  <a:cubicBezTo>
                    <a:pt x="10" y="42"/>
                    <a:pt x="11" y="42"/>
                    <a:pt x="11" y="42"/>
                  </a:cubicBezTo>
                  <a:cubicBezTo>
                    <a:pt x="11" y="42"/>
                    <a:pt x="11" y="43"/>
                    <a:pt x="11" y="43"/>
                  </a:cubicBezTo>
                  <a:cubicBezTo>
                    <a:pt x="11" y="43"/>
                    <a:pt x="11" y="44"/>
                    <a:pt x="11" y="44"/>
                  </a:cubicBezTo>
                  <a:cubicBezTo>
                    <a:pt x="11" y="44"/>
                    <a:pt x="12" y="45"/>
                    <a:pt x="12" y="45"/>
                  </a:cubicBezTo>
                  <a:cubicBezTo>
                    <a:pt x="12" y="45"/>
                    <a:pt x="13" y="45"/>
                    <a:pt x="13" y="45"/>
                  </a:cubicBezTo>
                  <a:cubicBezTo>
                    <a:pt x="13" y="45"/>
                    <a:pt x="14" y="45"/>
                    <a:pt x="14" y="45"/>
                  </a:cubicBezTo>
                  <a:cubicBezTo>
                    <a:pt x="14" y="45"/>
                    <a:pt x="14" y="45"/>
                    <a:pt x="14" y="45"/>
                  </a:cubicBezTo>
                  <a:cubicBezTo>
                    <a:pt x="14" y="45"/>
                    <a:pt x="14" y="45"/>
                    <a:pt x="14" y="45"/>
                  </a:cubicBezTo>
                  <a:cubicBezTo>
                    <a:pt x="14" y="45"/>
                    <a:pt x="15" y="44"/>
                    <a:pt x="15" y="44"/>
                  </a:cubicBezTo>
                  <a:cubicBezTo>
                    <a:pt x="15" y="44"/>
                    <a:pt x="15" y="43"/>
                    <a:pt x="15" y="43"/>
                  </a:cubicBezTo>
                  <a:cubicBezTo>
                    <a:pt x="15" y="43"/>
                    <a:pt x="16" y="43"/>
                    <a:pt x="16" y="43"/>
                  </a:cubicBezTo>
                  <a:cubicBezTo>
                    <a:pt x="16" y="43"/>
                    <a:pt x="17" y="42"/>
                    <a:pt x="17" y="42"/>
                  </a:cubicBezTo>
                  <a:cubicBezTo>
                    <a:pt x="17" y="42"/>
                    <a:pt x="17" y="41"/>
                    <a:pt x="17" y="41"/>
                  </a:cubicBezTo>
                  <a:cubicBezTo>
                    <a:pt x="17" y="41"/>
                    <a:pt x="17" y="41"/>
                    <a:pt x="17" y="40"/>
                  </a:cubicBezTo>
                  <a:cubicBezTo>
                    <a:pt x="17" y="40"/>
                    <a:pt x="16" y="40"/>
                    <a:pt x="17" y="40"/>
                  </a:cubicBezTo>
                  <a:cubicBezTo>
                    <a:pt x="17" y="40"/>
                    <a:pt x="17" y="39"/>
                    <a:pt x="17" y="39"/>
                  </a:cubicBezTo>
                  <a:cubicBezTo>
                    <a:pt x="17" y="39"/>
                    <a:pt x="17" y="38"/>
                    <a:pt x="17" y="38"/>
                  </a:cubicBezTo>
                  <a:cubicBezTo>
                    <a:pt x="17" y="38"/>
                    <a:pt x="18" y="37"/>
                    <a:pt x="18" y="37"/>
                  </a:cubicBezTo>
                  <a:cubicBezTo>
                    <a:pt x="18" y="37"/>
                    <a:pt x="18" y="37"/>
                    <a:pt x="18" y="36"/>
                  </a:cubicBezTo>
                  <a:cubicBezTo>
                    <a:pt x="18" y="36"/>
                    <a:pt x="18" y="35"/>
                    <a:pt x="18" y="35"/>
                  </a:cubicBezTo>
                  <a:cubicBezTo>
                    <a:pt x="18" y="35"/>
                    <a:pt x="19" y="34"/>
                    <a:pt x="19" y="34"/>
                  </a:cubicBezTo>
                  <a:cubicBezTo>
                    <a:pt x="19" y="34"/>
                    <a:pt x="19" y="34"/>
                    <a:pt x="19" y="34"/>
                  </a:cubicBezTo>
                  <a:cubicBezTo>
                    <a:pt x="19" y="34"/>
                    <a:pt x="20" y="34"/>
                    <a:pt x="20" y="34"/>
                  </a:cubicBezTo>
                  <a:cubicBezTo>
                    <a:pt x="20" y="35"/>
                    <a:pt x="20" y="35"/>
                    <a:pt x="20" y="35"/>
                  </a:cubicBezTo>
                  <a:cubicBezTo>
                    <a:pt x="20" y="34"/>
                    <a:pt x="20" y="34"/>
                    <a:pt x="20" y="34"/>
                  </a:cubicBezTo>
                  <a:cubicBezTo>
                    <a:pt x="20" y="33"/>
                    <a:pt x="20" y="33"/>
                    <a:pt x="20" y="33"/>
                  </a:cubicBezTo>
                  <a:cubicBezTo>
                    <a:pt x="22" y="31"/>
                    <a:pt x="22" y="31"/>
                    <a:pt x="22" y="31"/>
                  </a:cubicBezTo>
                  <a:cubicBezTo>
                    <a:pt x="27" y="30"/>
                    <a:pt x="27" y="30"/>
                    <a:pt x="27" y="30"/>
                  </a:cubicBezTo>
                  <a:cubicBezTo>
                    <a:pt x="31" y="28"/>
                    <a:pt x="31" y="28"/>
                    <a:pt x="31" y="28"/>
                  </a:cubicBezTo>
                  <a:cubicBezTo>
                    <a:pt x="35" y="25"/>
                    <a:pt x="35" y="25"/>
                    <a:pt x="35" y="25"/>
                  </a:cubicBezTo>
                  <a:cubicBezTo>
                    <a:pt x="38" y="21"/>
                    <a:pt x="38" y="21"/>
                    <a:pt x="38" y="21"/>
                  </a:cubicBezTo>
                  <a:cubicBezTo>
                    <a:pt x="40" y="16"/>
                    <a:pt x="40" y="16"/>
                    <a:pt x="40" y="16"/>
                  </a:cubicBezTo>
                  <a:cubicBezTo>
                    <a:pt x="40" y="16"/>
                    <a:pt x="40" y="17"/>
                    <a:pt x="40" y="17"/>
                  </a:cubicBezTo>
                  <a:cubicBezTo>
                    <a:pt x="40" y="17"/>
                    <a:pt x="41" y="17"/>
                    <a:pt x="41" y="17"/>
                  </a:cubicBezTo>
                  <a:cubicBezTo>
                    <a:pt x="41" y="16"/>
                    <a:pt x="41" y="16"/>
                    <a:pt x="41" y="16"/>
                  </a:cubicBezTo>
                  <a:cubicBezTo>
                    <a:pt x="40" y="15"/>
                    <a:pt x="40" y="15"/>
                    <a:pt x="40" y="15"/>
                  </a:cubicBezTo>
                  <a:cubicBezTo>
                    <a:pt x="41" y="14"/>
                    <a:pt x="41" y="14"/>
                    <a:pt x="41" y="14"/>
                  </a:cubicBezTo>
                  <a:cubicBezTo>
                    <a:pt x="41" y="14"/>
                    <a:pt x="40" y="13"/>
                    <a:pt x="40" y="13"/>
                  </a:cubicBezTo>
                  <a:cubicBezTo>
                    <a:pt x="39" y="13"/>
                    <a:pt x="39" y="12"/>
                    <a:pt x="39" y="12"/>
                  </a:cubicBezTo>
                  <a:cubicBezTo>
                    <a:pt x="39" y="12"/>
                    <a:pt x="38" y="11"/>
                    <a:pt x="38" y="11"/>
                  </a:cubicBezTo>
                  <a:cubicBezTo>
                    <a:pt x="38" y="11"/>
                    <a:pt x="38" y="11"/>
                    <a:pt x="38" y="11"/>
                  </a:cubicBezTo>
                  <a:cubicBezTo>
                    <a:pt x="39" y="11"/>
                    <a:pt x="39" y="11"/>
                    <a:pt x="39" y="11"/>
                  </a:cubicBezTo>
                  <a:cubicBezTo>
                    <a:pt x="39" y="11"/>
                    <a:pt x="39" y="11"/>
                    <a:pt x="39" y="11"/>
                  </a:cubicBezTo>
                  <a:cubicBezTo>
                    <a:pt x="40" y="11"/>
                    <a:pt x="40" y="11"/>
                    <a:pt x="40" y="11"/>
                  </a:cubicBezTo>
                  <a:cubicBezTo>
                    <a:pt x="40" y="11"/>
                    <a:pt x="38" y="10"/>
                    <a:pt x="38" y="10"/>
                  </a:cubicBezTo>
                  <a:cubicBezTo>
                    <a:pt x="38" y="10"/>
                    <a:pt x="37" y="10"/>
                    <a:pt x="37" y="10"/>
                  </a:cubicBezTo>
                  <a:cubicBezTo>
                    <a:pt x="37" y="10"/>
                    <a:pt x="36" y="9"/>
                    <a:pt x="36" y="9"/>
                  </a:cubicBezTo>
                  <a:cubicBezTo>
                    <a:pt x="36" y="8"/>
                    <a:pt x="34" y="7"/>
                    <a:pt x="34" y="7"/>
                  </a:cubicBezTo>
                  <a:cubicBezTo>
                    <a:pt x="34" y="7"/>
                    <a:pt x="33" y="7"/>
                    <a:pt x="33" y="7"/>
                  </a:cubicBezTo>
                  <a:cubicBezTo>
                    <a:pt x="33" y="7"/>
                    <a:pt x="32" y="7"/>
                    <a:pt x="32" y="7"/>
                  </a:cubicBezTo>
                  <a:cubicBezTo>
                    <a:pt x="32" y="7"/>
                    <a:pt x="32" y="8"/>
                    <a:pt x="32" y="8"/>
                  </a:cubicBezTo>
                  <a:cubicBezTo>
                    <a:pt x="32" y="8"/>
                    <a:pt x="31" y="8"/>
                    <a:pt x="31" y="8"/>
                  </a:cubicBezTo>
                  <a:cubicBezTo>
                    <a:pt x="31" y="8"/>
                    <a:pt x="30" y="8"/>
                    <a:pt x="30" y="8"/>
                  </a:cubicBezTo>
                  <a:cubicBezTo>
                    <a:pt x="28" y="8"/>
                    <a:pt x="28" y="8"/>
                    <a:pt x="28" y="8"/>
                  </a:cubicBezTo>
                  <a:cubicBezTo>
                    <a:pt x="27" y="7"/>
                    <a:pt x="27" y="7"/>
                    <a:pt x="27" y="7"/>
                  </a:cubicBezTo>
                  <a:cubicBezTo>
                    <a:pt x="27" y="7"/>
                    <a:pt x="25" y="7"/>
                    <a:pt x="25" y="7"/>
                  </a:cubicBezTo>
                  <a:cubicBezTo>
                    <a:pt x="25" y="7"/>
                    <a:pt x="25" y="7"/>
                    <a:pt x="25" y="7"/>
                  </a:cubicBezTo>
                  <a:cubicBezTo>
                    <a:pt x="25" y="6"/>
                    <a:pt x="25" y="6"/>
                    <a:pt x="25" y="5"/>
                  </a:cubicBezTo>
                  <a:cubicBezTo>
                    <a:pt x="25" y="5"/>
                    <a:pt x="24" y="5"/>
                    <a:pt x="24" y="5"/>
                  </a:cubicBezTo>
                  <a:cubicBezTo>
                    <a:pt x="24" y="5"/>
                    <a:pt x="23" y="5"/>
                    <a:pt x="23" y="4"/>
                  </a:cubicBezTo>
                  <a:cubicBezTo>
                    <a:pt x="23" y="4"/>
                    <a:pt x="24" y="4"/>
                    <a:pt x="24" y="4"/>
                  </a:cubicBezTo>
                  <a:cubicBezTo>
                    <a:pt x="23" y="4"/>
                    <a:pt x="21" y="4"/>
                    <a:pt x="21" y="4"/>
                  </a:cubicBezTo>
                  <a:cubicBezTo>
                    <a:pt x="21" y="4"/>
                    <a:pt x="20" y="4"/>
                    <a:pt x="20" y="3"/>
                  </a:cubicBezTo>
                  <a:cubicBezTo>
                    <a:pt x="20" y="3"/>
                    <a:pt x="19" y="2"/>
                    <a:pt x="19" y="2"/>
                  </a:cubicBezTo>
                  <a:cubicBezTo>
                    <a:pt x="19" y="2"/>
                    <a:pt x="19" y="2"/>
                    <a:pt x="19" y="2"/>
                  </a:cubicBezTo>
                  <a:cubicBezTo>
                    <a:pt x="18" y="2"/>
                    <a:pt x="18" y="2"/>
                    <a:pt x="18" y="2"/>
                  </a:cubicBezTo>
                  <a:cubicBezTo>
                    <a:pt x="18" y="2"/>
                    <a:pt x="17" y="2"/>
                    <a:pt x="17" y="1"/>
                  </a:cubicBezTo>
                  <a:cubicBezTo>
                    <a:pt x="17" y="1"/>
                    <a:pt x="16" y="0"/>
                    <a:pt x="16" y="0"/>
                  </a:cubicBezTo>
                  <a:cubicBezTo>
                    <a:pt x="16" y="0"/>
                    <a:pt x="16" y="0"/>
                    <a:pt x="15" y="0"/>
                  </a:cubicBezTo>
                  <a:cubicBezTo>
                    <a:pt x="15" y="0"/>
                    <a:pt x="15" y="1"/>
                    <a:pt x="15" y="1"/>
                  </a:cubicBezTo>
                  <a:cubicBezTo>
                    <a:pt x="15" y="1"/>
                    <a:pt x="14" y="2"/>
                    <a:pt x="14" y="2"/>
                  </a:cubicBezTo>
                  <a:cubicBezTo>
                    <a:pt x="14" y="2"/>
                    <a:pt x="14" y="2"/>
                    <a:pt x="13" y="2"/>
                  </a:cubicBezTo>
                  <a:cubicBezTo>
                    <a:pt x="13" y="2"/>
                    <a:pt x="13" y="2"/>
                    <a:pt x="13" y="2"/>
                  </a:cubicBezTo>
                  <a:cubicBezTo>
                    <a:pt x="12" y="2"/>
                    <a:pt x="12" y="2"/>
                    <a:pt x="11" y="2"/>
                  </a:cubicBezTo>
                  <a:cubicBezTo>
                    <a:pt x="11" y="2"/>
                    <a:pt x="10" y="3"/>
                    <a:pt x="10" y="3"/>
                  </a:cubicBezTo>
                  <a:cubicBezTo>
                    <a:pt x="10" y="3"/>
                    <a:pt x="9" y="3"/>
                    <a:pt x="9" y="3"/>
                  </a:cubicBezTo>
                  <a:cubicBezTo>
                    <a:pt x="9" y="3"/>
                    <a:pt x="8" y="4"/>
                    <a:pt x="8" y="4"/>
                  </a:cubicBezTo>
                  <a:cubicBezTo>
                    <a:pt x="8" y="4"/>
                    <a:pt x="8" y="4"/>
                    <a:pt x="8" y="4"/>
                  </a:cubicBezTo>
                  <a:cubicBezTo>
                    <a:pt x="8" y="4"/>
                    <a:pt x="7" y="4"/>
                    <a:pt x="7" y="4"/>
                  </a:cubicBezTo>
                  <a:cubicBezTo>
                    <a:pt x="7" y="4"/>
                    <a:pt x="6" y="5"/>
                    <a:pt x="7" y="5"/>
                  </a:cubicBezTo>
                  <a:cubicBezTo>
                    <a:pt x="7" y="5"/>
                    <a:pt x="7" y="6"/>
                    <a:pt x="7" y="6"/>
                  </a:cubicBezTo>
                  <a:cubicBezTo>
                    <a:pt x="7" y="6"/>
                    <a:pt x="7" y="6"/>
                    <a:pt x="7" y="6"/>
                  </a:cubicBezTo>
                  <a:cubicBezTo>
                    <a:pt x="7" y="6"/>
                    <a:pt x="7" y="6"/>
                    <a:pt x="7" y="7"/>
                  </a:cubicBezTo>
                  <a:cubicBezTo>
                    <a:pt x="7" y="7"/>
                    <a:pt x="7" y="7"/>
                    <a:pt x="7" y="7"/>
                  </a:cubicBezTo>
                  <a:cubicBezTo>
                    <a:pt x="7" y="7"/>
                    <a:pt x="7" y="8"/>
                    <a:pt x="7" y="8"/>
                  </a:cubicBezTo>
                  <a:cubicBezTo>
                    <a:pt x="7" y="8"/>
                    <a:pt x="7" y="8"/>
                    <a:pt x="7" y="8"/>
                  </a:cubicBezTo>
                  <a:cubicBezTo>
                    <a:pt x="7" y="9"/>
                    <a:pt x="7" y="10"/>
                    <a:pt x="7" y="10"/>
                  </a:cubicBezTo>
                  <a:cubicBezTo>
                    <a:pt x="7" y="10"/>
                    <a:pt x="5" y="11"/>
                    <a:pt x="5" y="11"/>
                  </a:cubicBezTo>
                  <a:cubicBezTo>
                    <a:pt x="5" y="11"/>
                    <a:pt x="4" y="12"/>
                    <a:pt x="4" y="12"/>
                  </a:cubicBezTo>
                  <a:cubicBezTo>
                    <a:pt x="4" y="12"/>
                    <a:pt x="3" y="13"/>
                    <a:pt x="4" y="13"/>
                  </a:cubicBezTo>
                  <a:cubicBezTo>
                    <a:pt x="4" y="13"/>
                    <a:pt x="4" y="14"/>
                    <a:pt x="4" y="14"/>
                  </a:cubicBezTo>
                  <a:cubicBezTo>
                    <a:pt x="4" y="14"/>
                    <a:pt x="4" y="15"/>
                    <a:pt x="4" y="15"/>
                  </a:cubicBezTo>
                  <a:cubicBezTo>
                    <a:pt x="4" y="15"/>
                    <a:pt x="3" y="15"/>
                    <a:pt x="3" y="16"/>
                  </a:cubicBezTo>
                  <a:cubicBezTo>
                    <a:pt x="3" y="16"/>
                    <a:pt x="3" y="16"/>
                    <a:pt x="3" y="17"/>
                  </a:cubicBezTo>
                  <a:cubicBezTo>
                    <a:pt x="3" y="17"/>
                    <a:pt x="3" y="17"/>
                    <a:pt x="3" y="17"/>
                  </a:cubicBezTo>
                  <a:cubicBezTo>
                    <a:pt x="3" y="17"/>
                    <a:pt x="2" y="17"/>
                    <a:pt x="2" y="17"/>
                  </a:cubicBezTo>
                  <a:cubicBezTo>
                    <a:pt x="2" y="17"/>
                    <a:pt x="1" y="16"/>
                    <a:pt x="1" y="17"/>
                  </a:cubicBezTo>
                  <a:cubicBezTo>
                    <a:pt x="1" y="17"/>
                    <a:pt x="1" y="17"/>
                    <a:pt x="1" y="17"/>
                  </a:cubicBezTo>
                  <a:cubicBezTo>
                    <a:pt x="1" y="17"/>
                    <a:pt x="1" y="17"/>
                    <a:pt x="1" y="18"/>
                  </a:cubicBezTo>
                  <a:cubicBezTo>
                    <a:pt x="1" y="18"/>
                    <a:pt x="1" y="18"/>
                    <a:pt x="1" y="18"/>
                  </a:cubicBezTo>
                  <a:cubicBezTo>
                    <a:pt x="1" y="19"/>
                    <a:pt x="2" y="19"/>
                    <a:pt x="2" y="19"/>
                  </a:cubicBezTo>
                  <a:cubicBezTo>
                    <a:pt x="2" y="19"/>
                    <a:pt x="2" y="20"/>
                    <a:pt x="1" y="20"/>
                  </a:cubicBezTo>
                  <a:cubicBezTo>
                    <a:pt x="1" y="21"/>
                    <a:pt x="1" y="21"/>
                    <a:pt x="1" y="21"/>
                  </a:cubicBezTo>
                  <a:cubicBezTo>
                    <a:pt x="1" y="22"/>
                    <a:pt x="1" y="22"/>
                    <a:pt x="2" y="22"/>
                  </a:cubicBezTo>
                  <a:cubicBezTo>
                    <a:pt x="2" y="23"/>
                    <a:pt x="2" y="24"/>
                    <a:pt x="2" y="24"/>
                  </a:cubicBezTo>
                  <a:cubicBezTo>
                    <a:pt x="2" y="25"/>
                    <a:pt x="1" y="25"/>
                    <a:pt x="1" y="25"/>
                  </a:cubicBezTo>
                  <a:cubicBezTo>
                    <a:pt x="1" y="25"/>
                    <a:pt x="1" y="26"/>
                    <a:pt x="1" y="25"/>
                  </a:cubicBezTo>
                  <a:cubicBezTo>
                    <a:pt x="0" y="25"/>
                    <a:pt x="0" y="25"/>
                    <a:pt x="0" y="25"/>
                  </a:cubicBezTo>
                  <a:cubicBezTo>
                    <a:pt x="0" y="25"/>
                    <a:pt x="0" y="26"/>
                    <a:pt x="1" y="26"/>
                  </a:cubicBezTo>
                  <a:cubicBezTo>
                    <a:pt x="1" y="26"/>
                    <a:pt x="1" y="27"/>
                    <a:pt x="1" y="27"/>
                  </a:cubicBezTo>
                  <a:cubicBezTo>
                    <a:pt x="1" y="27"/>
                    <a:pt x="2" y="27"/>
                    <a:pt x="2" y="27"/>
                  </a:cubicBezTo>
                  <a:cubicBezTo>
                    <a:pt x="3" y="27"/>
                    <a:pt x="3" y="28"/>
                    <a:pt x="3" y="28"/>
                  </a:cubicBezTo>
                  <a:cubicBezTo>
                    <a:pt x="4" y="28"/>
                    <a:pt x="4" y="29"/>
                    <a:pt x="4" y="29"/>
                  </a:cubicBezTo>
                  <a:cubicBezTo>
                    <a:pt x="4" y="29"/>
                    <a:pt x="5" y="29"/>
                    <a:pt x="5" y="29"/>
                  </a:cubicBezTo>
                  <a:cubicBezTo>
                    <a:pt x="5" y="29"/>
                    <a:pt x="5" y="29"/>
                    <a:pt x="5" y="29"/>
                  </a:cubicBezTo>
                  <a:cubicBezTo>
                    <a:pt x="5" y="29"/>
                    <a:pt x="6" y="28"/>
                    <a:pt x="6" y="28"/>
                  </a:cubicBezTo>
                  <a:cubicBezTo>
                    <a:pt x="6" y="28"/>
                    <a:pt x="6" y="28"/>
                    <a:pt x="7" y="28"/>
                  </a:cubicBezTo>
                  <a:cubicBezTo>
                    <a:pt x="7" y="27"/>
                    <a:pt x="7" y="27"/>
                    <a:pt x="7" y="27"/>
                  </a:cubicBezTo>
                  <a:cubicBezTo>
                    <a:pt x="7" y="26"/>
                    <a:pt x="8" y="26"/>
                    <a:pt x="8" y="26"/>
                  </a:cubicBezTo>
                  <a:cubicBezTo>
                    <a:pt x="8" y="26"/>
                    <a:pt x="8" y="26"/>
                    <a:pt x="8" y="27"/>
                  </a:cubicBezTo>
                  <a:cubicBezTo>
                    <a:pt x="7" y="27"/>
                    <a:pt x="7" y="27"/>
                    <a:pt x="7" y="27"/>
                  </a:cubicBezTo>
                  <a:cubicBezTo>
                    <a:pt x="7" y="27"/>
                    <a:pt x="7" y="27"/>
                    <a:pt x="7" y="28"/>
                  </a:cubicBezTo>
                  <a:cubicBezTo>
                    <a:pt x="7" y="28"/>
                    <a:pt x="7" y="28"/>
                    <a:pt x="7" y="28"/>
                  </a:cubicBezTo>
                  <a:cubicBezTo>
                    <a:pt x="7" y="28"/>
                    <a:pt x="7" y="28"/>
                    <a:pt x="7" y="28"/>
                  </a:cubicBezTo>
                  <a:cubicBezTo>
                    <a:pt x="7" y="28"/>
                    <a:pt x="7" y="29"/>
                    <a:pt x="7" y="29"/>
                  </a:cubicBezTo>
                  <a:cubicBezTo>
                    <a:pt x="7" y="29"/>
                    <a:pt x="8" y="29"/>
                    <a:pt x="8" y="29"/>
                  </a:cubicBezTo>
                  <a:cubicBezTo>
                    <a:pt x="8" y="28"/>
                    <a:pt x="8" y="28"/>
                    <a:pt x="8" y="28"/>
                  </a:cubicBezTo>
                  <a:cubicBezTo>
                    <a:pt x="8" y="28"/>
                    <a:pt x="8" y="27"/>
                    <a:pt x="8" y="27"/>
                  </a:cubicBezTo>
                  <a:cubicBezTo>
                    <a:pt x="8" y="27"/>
                    <a:pt x="8" y="26"/>
                    <a:pt x="8" y="26"/>
                  </a:cubicBezTo>
                  <a:cubicBezTo>
                    <a:pt x="8" y="26"/>
                    <a:pt x="8" y="25"/>
                    <a:pt x="8" y="25"/>
                  </a:cubicBezTo>
                  <a:cubicBezTo>
                    <a:pt x="8" y="25"/>
                    <a:pt x="8" y="25"/>
                    <a:pt x="9" y="25"/>
                  </a:cubicBezTo>
                  <a:cubicBezTo>
                    <a:pt x="9" y="24"/>
                    <a:pt x="9" y="24"/>
                    <a:pt x="9" y="24"/>
                  </a:cubicBezTo>
                  <a:cubicBezTo>
                    <a:pt x="9" y="24"/>
                    <a:pt x="10" y="23"/>
                    <a:pt x="10" y="23"/>
                  </a:cubicBezTo>
                  <a:cubicBezTo>
                    <a:pt x="10" y="23"/>
                    <a:pt x="10" y="23"/>
                    <a:pt x="10" y="23"/>
                  </a:cubicBezTo>
                  <a:cubicBezTo>
                    <a:pt x="10" y="23"/>
                    <a:pt x="10" y="24"/>
                    <a:pt x="10" y="24"/>
                  </a:cubicBezTo>
                  <a:cubicBezTo>
                    <a:pt x="10" y="24"/>
                    <a:pt x="9" y="25"/>
                    <a:pt x="9" y="25"/>
                  </a:cubicBezTo>
                  <a:cubicBezTo>
                    <a:pt x="9" y="25"/>
                    <a:pt x="9" y="25"/>
                    <a:pt x="9" y="25"/>
                  </a:cubicBezTo>
                  <a:cubicBezTo>
                    <a:pt x="9" y="26"/>
                    <a:pt x="9" y="26"/>
                    <a:pt x="9" y="26"/>
                  </a:cubicBezTo>
                  <a:cubicBezTo>
                    <a:pt x="9" y="27"/>
                    <a:pt x="9" y="27"/>
                    <a:pt x="9" y="27"/>
                  </a:cubicBezTo>
                  <a:cubicBezTo>
                    <a:pt x="9" y="27"/>
                    <a:pt x="9" y="28"/>
                    <a:pt x="9" y="28"/>
                  </a:cubicBezTo>
                  <a:cubicBezTo>
                    <a:pt x="9" y="28"/>
                    <a:pt x="9" y="29"/>
                    <a:pt x="9" y="29"/>
                  </a:cubicBezTo>
                  <a:cubicBezTo>
                    <a:pt x="9" y="30"/>
                    <a:pt x="9" y="30"/>
                    <a:pt x="9" y="30"/>
                  </a:cubicBezTo>
                  <a:cubicBezTo>
                    <a:pt x="9" y="30"/>
                    <a:pt x="8" y="31"/>
                    <a:pt x="8" y="31"/>
                  </a:cubicBezTo>
                  <a:cubicBezTo>
                    <a:pt x="8" y="31"/>
                    <a:pt x="8" y="32"/>
                    <a:pt x="8" y="32"/>
                  </a:cubicBezTo>
                  <a:cubicBezTo>
                    <a:pt x="8" y="32"/>
                    <a:pt x="8" y="33"/>
                    <a:pt x="7" y="33"/>
                  </a:cubicBezTo>
                  <a:cubicBezTo>
                    <a:pt x="7" y="33"/>
                    <a:pt x="7" y="33"/>
                    <a:pt x="7" y="33"/>
                  </a:cubicBezTo>
                  <a:cubicBezTo>
                    <a:pt x="6" y="33"/>
                    <a:pt x="6" y="34"/>
                    <a:pt x="6" y="34"/>
                  </a:cubicBezTo>
                  <a:cubicBezTo>
                    <a:pt x="6" y="34"/>
                    <a:pt x="5" y="34"/>
                    <a:pt x="5" y="34"/>
                  </a:cubicBezTo>
                  <a:cubicBezTo>
                    <a:pt x="6" y="34"/>
                    <a:pt x="6" y="34"/>
                    <a:pt x="6" y="34"/>
                  </a:cubicBezTo>
                  <a:cubicBezTo>
                    <a:pt x="6" y="34"/>
                    <a:pt x="6" y="34"/>
                    <a:pt x="6" y="34"/>
                  </a:cubicBezTo>
                  <a:cubicBezTo>
                    <a:pt x="6" y="34"/>
                    <a:pt x="6" y="34"/>
                    <a:pt x="6" y="34"/>
                  </a:cubicBezTo>
                  <a:cubicBezTo>
                    <a:pt x="6" y="34"/>
                    <a:pt x="6" y="34"/>
                    <a:pt x="5" y="34"/>
                  </a:cubicBezTo>
                  <a:cubicBezTo>
                    <a:pt x="6" y="36"/>
                    <a:pt x="6" y="36"/>
                    <a:pt x="6" y="3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04" name="Freeform 691">
              <a:extLst>
                <a:ext uri="{FF2B5EF4-FFF2-40B4-BE49-F238E27FC236}">
                  <a16:creationId xmlns:a16="http://schemas.microsoft.com/office/drawing/2014/main" id="{2624D42F-B9F0-4CDE-975C-38BC6B53168A}"/>
                </a:ext>
              </a:extLst>
            </p:cNvPr>
            <p:cNvSpPr>
              <a:spLocks noEditPoints="1"/>
            </p:cNvSpPr>
            <p:nvPr/>
          </p:nvSpPr>
          <p:spPr bwMode="auto">
            <a:xfrm>
              <a:off x="3636301" y="4331687"/>
              <a:ext cx="1294907" cy="1101121"/>
            </a:xfrm>
            <a:custGeom>
              <a:avLst/>
              <a:gdLst>
                <a:gd name="T0" fmla="*/ 266 w 277"/>
                <a:gd name="T1" fmla="*/ 110 h 290"/>
                <a:gd name="T2" fmla="*/ 251 w 277"/>
                <a:gd name="T3" fmla="*/ 129 h 290"/>
                <a:gd name="T4" fmla="*/ 248 w 277"/>
                <a:gd name="T5" fmla="*/ 136 h 290"/>
                <a:gd name="T6" fmla="*/ 246 w 277"/>
                <a:gd name="T7" fmla="*/ 158 h 290"/>
                <a:gd name="T8" fmla="*/ 239 w 277"/>
                <a:gd name="T9" fmla="*/ 180 h 290"/>
                <a:gd name="T10" fmla="*/ 219 w 277"/>
                <a:gd name="T11" fmla="*/ 204 h 290"/>
                <a:gd name="T12" fmla="*/ 202 w 277"/>
                <a:gd name="T13" fmla="*/ 210 h 290"/>
                <a:gd name="T14" fmla="*/ 180 w 277"/>
                <a:gd name="T15" fmla="*/ 223 h 290"/>
                <a:gd name="T16" fmla="*/ 181 w 277"/>
                <a:gd name="T17" fmla="*/ 238 h 290"/>
                <a:gd name="T18" fmla="*/ 172 w 277"/>
                <a:gd name="T19" fmla="*/ 254 h 290"/>
                <a:gd name="T20" fmla="*/ 157 w 277"/>
                <a:gd name="T21" fmla="*/ 274 h 290"/>
                <a:gd name="T22" fmla="*/ 162 w 277"/>
                <a:gd name="T23" fmla="*/ 261 h 290"/>
                <a:gd name="T24" fmla="*/ 154 w 277"/>
                <a:gd name="T25" fmla="*/ 276 h 290"/>
                <a:gd name="T26" fmla="*/ 136 w 277"/>
                <a:gd name="T27" fmla="*/ 271 h 290"/>
                <a:gd name="T28" fmla="*/ 118 w 277"/>
                <a:gd name="T29" fmla="*/ 258 h 290"/>
                <a:gd name="T30" fmla="*/ 134 w 277"/>
                <a:gd name="T31" fmla="*/ 241 h 290"/>
                <a:gd name="T32" fmla="*/ 143 w 277"/>
                <a:gd name="T33" fmla="*/ 231 h 290"/>
                <a:gd name="T34" fmla="*/ 139 w 277"/>
                <a:gd name="T35" fmla="*/ 213 h 290"/>
                <a:gd name="T36" fmla="*/ 123 w 277"/>
                <a:gd name="T37" fmla="*/ 198 h 290"/>
                <a:gd name="T38" fmla="*/ 114 w 277"/>
                <a:gd name="T39" fmla="*/ 187 h 290"/>
                <a:gd name="T40" fmla="*/ 110 w 277"/>
                <a:gd name="T41" fmla="*/ 157 h 290"/>
                <a:gd name="T42" fmla="*/ 89 w 277"/>
                <a:gd name="T43" fmla="*/ 133 h 290"/>
                <a:gd name="T44" fmla="*/ 68 w 277"/>
                <a:gd name="T45" fmla="*/ 125 h 290"/>
                <a:gd name="T46" fmla="*/ 61 w 277"/>
                <a:gd name="T47" fmla="*/ 106 h 290"/>
                <a:gd name="T48" fmla="*/ 37 w 277"/>
                <a:gd name="T49" fmla="*/ 116 h 290"/>
                <a:gd name="T50" fmla="*/ 6 w 277"/>
                <a:gd name="T51" fmla="*/ 104 h 290"/>
                <a:gd name="T52" fmla="*/ 6 w 277"/>
                <a:gd name="T53" fmla="*/ 81 h 290"/>
                <a:gd name="T54" fmla="*/ 26 w 277"/>
                <a:gd name="T55" fmla="*/ 66 h 290"/>
                <a:gd name="T56" fmla="*/ 32 w 277"/>
                <a:gd name="T57" fmla="*/ 32 h 290"/>
                <a:gd name="T58" fmla="*/ 42 w 277"/>
                <a:gd name="T59" fmla="*/ 24 h 290"/>
                <a:gd name="T60" fmla="*/ 60 w 277"/>
                <a:gd name="T61" fmla="*/ 30 h 290"/>
                <a:gd name="T62" fmla="*/ 74 w 277"/>
                <a:gd name="T63" fmla="*/ 22 h 290"/>
                <a:gd name="T64" fmla="*/ 74 w 277"/>
                <a:gd name="T65" fmla="*/ 10 h 290"/>
                <a:gd name="T66" fmla="*/ 89 w 277"/>
                <a:gd name="T67" fmla="*/ 6 h 290"/>
                <a:gd name="T68" fmla="*/ 102 w 277"/>
                <a:gd name="T69" fmla="*/ 8 h 290"/>
                <a:gd name="T70" fmla="*/ 112 w 277"/>
                <a:gd name="T71" fmla="*/ 26 h 290"/>
                <a:gd name="T72" fmla="*/ 134 w 277"/>
                <a:gd name="T73" fmla="*/ 19 h 290"/>
                <a:gd name="T74" fmla="*/ 159 w 277"/>
                <a:gd name="T75" fmla="*/ 7 h 290"/>
                <a:gd name="T76" fmla="*/ 170 w 277"/>
                <a:gd name="T77" fmla="*/ 30 h 290"/>
                <a:gd name="T78" fmla="*/ 159 w 277"/>
                <a:gd name="T79" fmla="*/ 42 h 290"/>
                <a:gd name="T80" fmla="*/ 139 w 277"/>
                <a:gd name="T81" fmla="*/ 53 h 290"/>
                <a:gd name="T82" fmla="*/ 126 w 277"/>
                <a:gd name="T83" fmla="*/ 52 h 290"/>
                <a:gd name="T84" fmla="*/ 122 w 277"/>
                <a:gd name="T85" fmla="*/ 56 h 290"/>
                <a:gd name="T86" fmla="*/ 134 w 277"/>
                <a:gd name="T87" fmla="*/ 54 h 290"/>
                <a:gd name="T88" fmla="*/ 144 w 277"/>
                <a:gd name="T89" fmla="*/ 52 h 290"/>
                <a:gd name="T90" fmla="*/ 156 w 277"/>
                <a:gd name="T91" fmla="*/ 57 h 290"/>
                <a:gd name="T92" fmla="*/ 163 w 277"/>
                <a:gd name="T93" fmla="*/ 43 h 290"/>
                <a:gd name="T94" fmla="*/ 179 w 277"/>
                <a:gd name="T95" fmla="*/ 45 h 290"/>
                <a:gd name="T96" fmla="*/ 173 w 277"/>
                <a:gd name="T97" fmla="*/ 50 h 290"/>
                <a:gd name="T98" fmla="*/ 179 w 277"/>
                <a:gd name="T99" fmla="*/ 47 h 290"/>
                <a:gd name="T100" fmla="*/ 184 w 277"/>
                <a:gd name="T101" fmla="*/ 42 h 290"/>
                <a:gd name="T102" fmla="*/ 191 w 277"/>
                <a:gd name="T103" fmla="*/ 43 h 290"/>
                <a:gd name="T104" fmla="*/ 203 w 277"/>
                <a:gd name="T105" fmla="*/ 47 h 290"/>
                <a:gd name="T106" fmla="*/ 209 w 277"/>
                <a:gd name="T107" fmla="*/ 53 h 290"/>
                <a:gd name="T108" fmla="*/ 211 w 277"/>
                <a:gd name="T109" fmla="*/ 55 h 290"/>
                <a:gd name="T110" fmla="*/ 222 w 277"/>
                <a:gd name="T111" fmla="*/ 56 h 290"/>
                <a:gd name="T112" fmla="*/ 251 w 277"/>
                <a:gd name="T113" fmla="*/ 63 h 290"/>
                <a:gd name="T114" fmla="*/ 276 w 277"/>
                <a:gd name="T115" fmla="*/ 86 h 290"/>
                <a:gd name="T116" fmla="*/ 169 w 277"/>
                <a:gd name="T117" fmla="*/ 35 h 290"/>
                <a:gd name="T118" fmla="*/ 173 w 277"/>
                <a:gd name="T119" fmla="*/ 35 h 290"/>
                <a:gd name="T120" fmla="*/ 163 w 277"/>
                <a:gd name="T121" fmla="*/ 40 h 290"/>
                <a:gd name="T122" fmla="*/ 166 w 277"/>
                <a:gd name="T123" fmla="*/ 35 h 290"/>
                <a:gd name="T124" fmla="*/ 167 w 277"/>
                <a:gd name="T125" fmla="*/ 2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90">
                  <a:moveTo>
                    <a:pt x="277" y="90"/>
                  </a:moveTo>
                  <a:cubicBezTo>
                    <a:pt x="277" y="90"/>
                    <a:pt x="277" y="90"/>
                    <a:pt x="277" y="90"/>
                  </a:cubicBezTo>
                  <a:cubicBezTo>
                    <a:pt x="277" y="90"/>
                    <a:pt x="277" y="90"/>
                    <a:pt x="277" y="91"/>
                  </a:cubicBezTo>
                  <a:cubicBezTo>
                    <a:pt x="277" y="92"/>
                    <a:pt x="277" y="92"/>
                    <a:pt x="277" y="92"/>
                  </a:cubicBezTo>
                  <a:cubicBezTo>
                    <a:pt x="277" y="92"/>
                    <a:pt x="277" y="92"/>
                    <a:pt x="277" y="92"/>
                  </a:cubicBezTo>
                  <a:cubicBezTo>
                    <a:pt x="277" y="92"/>
                    <a:pt x="277" y="93"/>
                    <a:pt x="277" y="93"/>
                  </a:cubicBezTo>
                  <a:cubicBezTo>
                    <a:pt x="277" y="93"/>
                    <a:pt x="277" y="94"/>
                    <a:pt x="277" y="94"/>
                  </a:cubicBezTo>
                  <a:cubicBezTo>
                    <a:pt x="276" y="94"/>
                    <a:pt x="276" y="94"/>
                    <a:pt x="276" y="94"/>
                  </a:cubicBezTo>
                  <a:cubicBezTo>
                    <a:pt x="276" y="95"/>
                    <a:pt x="276" y="95"/>
                    <a:pt x="276" y="95"/>
                  </a:cubicBezTo>
                  <a:cubicBezTo>
                    <a:pt x="276" y="96"/>
                    <a:pt x="276" y="96"/>
                    <a:pt x="276" y="96"/>
                  </a:cubicBezTo>
                  <a:cubicBezTo>
                    <a:pt x="276" y="96"/>
                    <a:pt x="276" y="97"/>
                    <a:pt x="276" y="97"/>
                  </a:cubicBezTo>
                  <a:cubicBezTo>
                    <a:pt x="275" y="97"/>
                    <a:pt x="275" y="98"/>
                    <a:pt x="275" y="98"/>
                  </a:cubicBezTo>
                  <a:cubicBezTo>
                    <a:pt x="275" y="98"/>
                    <a:pt x="275" y="99"/>
                    <a:pt x="275" y="99"/>
                  </a:cubicBezTo>
                  <a:cubicBezTo>
                    <a:pt x="275" y="99"/>
                    <a:pt x="275" y="100"/>
                    <a:pt x="274" y="100"/>
                  </a:cubicBezTo>
                  <a:cubicBezTo>
                    <a:pt x="274" y="100"/>
                    <a:pt x="274" y="101"/>
                    <a:pt x="274" y="101"/>
                  </a:cubicBezTo>
                  <a:cubicBezTo>
                    <a:pt x="274" y="101"/>
                    <a:pt x="274" y="102"/>
                    <a:pt x="273" y="102"/>
                  </a:cubicBezTo>
                  <a:cubicBezTo>
                    <a:pt x="273" y="102"/>
                    <a:pt x="273" y="103"/>
                    <a:pt x="273" y="103"/>
                  </a:cubicBezTo>
                  <a:cubicBezTo>
                    <a:pt x="273" y="103"/>
                    <a:pt x="272" y="103"/>
                    <a:pt x="272" y="103"/>
                  </a:cubicBezTo>
                  <a:cubicBezTo>
                    <a:pt x="272" y="103"/>
                    <a:pt x="272" y="104"/>
                    <a:pt x="272" y="104"/>
                  </a:cubicBezTo>
                  <a:cubicBezTo>
                    <a:pt x="272" y="104"/>
                    <a:pt x="271" y="104"/>
                    <a:pt x="271" y="105"/>
                  </a:cubicBezTo>
                  <a:cubicBezTo>
                    <a:pt x="271" y="105"/>
                    <a:pt x="271" y="106"/>
                    <a:pt x="271" y="106"/>
                  </a:cubicBezTo>
                  <a:cubicBezTo>
                    <a:pt x="271" y="106"/>
                    <a:pt x="270" y="106"/>
                    <a:pt x="270" y="106"/>
                  </a:cubicBezTo>
                  <a:cubicBezTo>
                    <a:pt x="270" y="106"/>
                    <a:pt x="269" y="107"/>
                    <a:pt x="269" y="108"/>
                  </a:cubicBezTo>
                  <a:cubicBezTo>
                    <a:pt x="269" y="108"/>
                    <a:pt x="268" y="109"/>
                    <a:pt x="268" y="109"/>
                  </a:cubicBezTo>
                  <a:cubicBezTo>
                    <a:pt x="268" y="109"/>
                    <a:pt x="267" y="110"/>
                    <a:pt x="266" y="110"/>
                  </a:cubicBezTo>
                  <a:cubicBezTo>
                    <a:pt x="266" y="111"/>
                    <a:pt x="266" y="111"/>
                    <a:pt x="266" y="111"/>
                  </a:cubicBezTo>
                  <a:cubicBezTo>
                    <a:pt x="266" y="111"/>
                    <a:pt x="266" y="111"/>
                    <a:pt x="266" y="112"/>
                  </a:cubicBezTo>
                  <a:cubicBezTo>
                    <a:pt x="265" y="112"/>
                    <a:pt x="265" y="112"/>
                    <a:pt x="265" y="112"/>
                  </a:cubicBezTo>
                  <a:cubicBezTo>
                    <a:pt x="265" y="112"/>
                    <a:pt x="264" y="112"/>
                    <a:pt x="264" y="112"/>
                  </a:cubicBezTo>
                  <a:cubicBezTo>
                    <a:pt x="264" y="112"/>
                    <a:pt x="263" y="113"/>
                    <a:pt x="263" y="113"/>
                  </a:cubicBezTo>
                  <a:cubicBezTo>
                    <a:pt x="263" y="113"/>
                    <a:pt x="262" y="114"/>
                    <a:pt x="262" y="114"/>
                  </a:cubicBezTo>
                  <a:cubicBezTo>
                    <a:pt x="262" y="114"/>
                    <a:pt x="261" y="114"/>
                    <a:pt x="261" y="114"/>
                  </a:cubicBezTo>
                  <a:cubicBezTo>
                    <a:pt x="261" y="114"/>
                    <a:pt x="261" y="114"/>
                    <a:pt x="261" y="114"/>
                  </a:cubicBezTo>
                  <a:cubicBezTo>
                    <a:pt x="261" y="114"/>
                    <a:pt x="261" y="115"/>
                    <a:pt x="261" y="115"/>
                  </a:cubicBezTo>
                  <a:cubicBezTo>
                    <a:pt x="261" y="115"/>
                    <a:pt x="261" y="115"/>
                    <a:pt x="261" y="115"/>
                  </a:cubicBezTo>
                  <a:cubicBezTo>
                    <a:pt x="261" y="116"/>
                    <a:pt x="260" y="116"/>
                    <a:pt x="260" y="116"/>
                  </a:cubicBezTo>
                  <a:cubicBezTo>
                    <a:pt x="260" y="116"/>
                    <a:pt x="260" y="117"/>
                    <a:pt x="260" y="117"/>
                  </a:cubicBezTo>
                  <a:cubicBezTo>
                    <a:pt x="260" y="117"/>
                    <a:pt x="259" y="118"/>
                    <a:pt x="259" y="118"/>
                  </a:cubicBezTo>
                  <a:cubicBezTo>
                    <a:pt x="259" y="118"/>
                    <a:pt x="259" y="118"/>
                    <a:pt x="259" y="118"/>
                  </a:cubicBezTo>
                  <a:cubicBezTo>
                    <a:pt x="259" y="118"/>
                    <a:pt x="259" y="118"/>
                    <a:pt x="259" y="118"/>
                  </a:cubicBezTo>
                  <a:cubicBezTo>
                    <a:pt x="259" y="118"/>
                    <a:pt x="258" y="120"/>
                    <a:pt x="258" y="120"/>
                  </a:cubicBezTo>
                  <a:cubicBezTo>
                    <a:pt x="258" y="120"/>
                    <a:pt x="258" y="121"/>
                    <a:pt x="258" y="121"/>
                  </a:cubicBezTo>
                  <a:cubicBezTo>
                    <a:pt x="257" y="121"/>
                    <a:pt x="256" y="123"/>
                    <a:pt x="256" y="123"/>
                  </a:cubicBezTo>
                  <a:cubicBezTo>
                    <a:pt x="256" y="124"/>
                    <a:pt x="255" y="125"/>
                    <a:pt x="255" y="125"/>
                  </a:cubicBezTo>
                  <a:cubicBezTo>
                    <a:pt x="255" y="126"/>
                    <a:pt x="254" y="127"/>
                    <a:pt x="254" y="127"/>
                  </a:cubicBezTo>
                  <a:cubicBezTo>
                    <a:pt x="254" y="127"/>
                    <a:pt x="253" y="128"/>
                    <a:pt x="253" y="128"/>
                  </a:cubicBezTo>
                  <a:cubicBezTo>
                    <a:pt x="253" y="128"/>
                    <a:pt x="252" y="129"/>
                    <a:pt x="251" y="130"/>
                  </a:cubicBezTo>
                  <a:cubicBezTo>
                    <a:pt x="251" y="130"/>
                    <a:pt x="251" y="130"/>
                    <a:pt x="251" y="130"/>
                  </a:cubicBezTo>
                  <a:cubicBezTo>
                    <a:pt x="251" y="129"/>
                    <a:pt x="251" y="129"/>
                    <a:pt x="251" y="129"/>
                  </a:cubicBezTo>
                  <a:cubicBezTo>
                    <a:pt x="250" y="129"/>
                    <a:pt x="251" y="129"/>
                    <a:pt x="251" y="129"/>
                  </a:cubicBezTo>
                  <a:cubicBezTo>
                    <a:pt x="251" y="129"/>
                    <a:pt x="251" y="128"/>
                    <a:pt x="251" y="128"/>
                  </a:cubicBezTo>
                  <a:cubicBezTo>
                    <a:pt x="251" y="128"/>
                    <a:pt x="251" y="128"/>
                    <a:pt x="251" y="128"/>
                  </a:cubicBezTo>
                  <a:cubicBezTo>
                    <a:pt x="251" y="128"/>
                    <a:pt x="251" y="127"/>
                    <a:pt x="251" y="127"/>
                  </a:cubicBezTo>
                  <a:cubicBezTo>
                    <a:pt x="251" y="127"/>
                    <a:pt x="251" y="128"/>
                    <a:pt x="251" y="128"/>
                  </a:cubicBezTo>
                  <a:cubicBezTo>
                    <a:pt x="250" y="128"/>
                    <a:pt x="250" y="128"/>
                    <a:pt x="250" y="128"/>
                  </a:cubicBezTo>
                  <a:cubicBezTo>
                    <a:pt x="250" y="128"/>
                    <a:pt x="250" y="127"/>
                    <a:pt x="250" y="127"/>
                  </a:cubicBezTo>
                  <a:cubicBezTo>
                    <a:pt x="250" y="127"/>
                    <a:pt x="250" y="127"/>
                    <a:pt x="250" y="127"/>
                  </a:cubicBezTo>
                  <a:cubicBezTo>
                    <a:pt x="249" y="127"/>
                    <a:pt x="249" y="127"/>
                    <a:pt x="249" y="127"/>
                  </a:cubicBezTo>
                  <a:cubicBezTo>
                    <a:pt x="249" y="127"/>
                    <a:pt x="249" y="128"/>
                    <a:pt x="249" y="128"/>
                  </a:cubicBezTo>
                  <a:cubicBezTo>
                    <a:pt x="249" y="128"/>
                    <a:pt x="249" y="128"/>
                    <a:pt x="249" y="128"/>
                  </a:cubicBezTo>
                  <a:cubicBezTo>
                    <a:pt x="249" y="129"/>
                    <a:pt x="249" y="129"/>
                    <a:pt x="249" y="129"/>
                  </a:cubicBezTo>
                  <a:cubicBezTo>
                    <a:pt x="249" y="129"/>
                    <a:pt x="249" y="129"/>
                    <a:pt x="250" y="129"/>
                  </a:cubicBezTo>
                  <a:cubicBezTo>
                    <a:pt x="250" y="129"/>
                    <a:pt x="250" y="129"/>
                    <a:pt x="250" y="129"/>
                  </a:cubicBezTo>
                  <a:cubicBezTo>
                    <a:pt x="250" y="129"/>
                    <a:pt x="250" y="130"/>
                    <a:pt x="250" y="130"/>
                  </a:cubicBezTo>
                  <a:cubicBezTo>
                    <a:pt x="250" y="130"/>
                    <a:pt x="249" y="130"/>
                    <a:pt x="249" y="130"/>
                  </a:cubicBezTo>
                  <a:cubicBezTo>
                    <a:pt x="249" y="131"/>
                    <a:pt x="248" y="131"/>
                    <a:pt x="248" y="131"/>
                  </a:cubicBezTo>
                  <a:cubicBezTo>
                    <a:pt x="248" y="131"/>
                    <a:pt x="248" y="131"/>
                    <a:pt x="248" y="131"/>
                  </a:cubicBezTo>
                  <a:cubicBezTo>
                    <a:pt x="248" y="131"/>
                    <a:pt x="248" y="132"/>
                    <a:pt x="248" y="132"/>
                  </a:cubicBezTo>
                  <a:cubicBezTo>
                    <a:pt x="248" y="132"/>
                    <a:pt x="248" y="132"/>
                    <a:pt x="248" y="133"/>
                  </a:cubicBezTo>
                  <a:cubicBezTo>
                    <a:pt x="248" y="133"/>
                    <a:pt x="248" y="133"/>
                    <a:pt x="248" y="134"/>
                  </a:cubicBezTo>
                  <a:cubicBezTo>
                    <a:pt x="248" y="134"/>
                    <a:pt x="248" y="134"/>
                    <a:pt x="247" y="134"/>
                  </a:cubicBezTo>
                  <a:cubicBezTo>
                    <a:pt x="247" y="135"/>
                    <a:pt x="247" y="135"/>
                    <a:pt x="247" y="136"/>
                  </a:cubicBezTo>
                  <a:cubicBezTo>
                    <a:pt x="247" y="136"/>
                    <a:pt x="247" y="136"/>
                    <a:pt x="247" y="136"/>
                  </a:cubicBezTo>
                  <a:cubicBezTo>
                    <a:pt x="247" y="137"/>
                    <a:pt x="247" y="136"/>
                    <a:pt x="247" y="136"/>
                  </a:cubicBezTo>
                  <a:cubicBezTo>
                    <a:pt x="247" y="136"/>
                    <a:pt x="248" y="136"/>
                    <a:pt x="248" y="136"/>
                  </a:cubicBezTo>
                  <a:cubicBezTo>
                    <a:pt x="248" y="136"/>
                    <a:pt x="248" y="137"/>
                    <a:pt x="248" y="137"/>
                  </a:cubicBezTo>
                  <a:cubicBezTo>
                    <a:pt x="247" y="137"/>
                    <a:pt x="247" y="137"/>
                    <a:pt x="247" y="137"/>
                  </a:cubicBezTo>
                  <a:cubicBezTo>
                    <a:pt x="247" y="138"/>
                    <a:pt x="247" y="138"/>
                    <a:pt x="247" y="138"/>
                  </a:cubicBezTo>
                  <a:cubicBezTo>
                    <a:pt x="247" y="139"/>
                    <a:pt x="247" y="139"/>
                    <a:pt x="247" y="139"/>
                  </a:cubicBezTo>
                  <a:cubicBezTo>
                    <a:pt x="247" y="140"/>
                    <a:pt x="247" y="140"/>
                    <a:pt x="247" y="140"/>
                  </a:cubicBezTo>
                  <a:cubicBezTo>
                    <a:pt x="247" y="140"/>
                    <a:pt x="247" y="141"/>
                    <a:pt x="247" y="141"/>
                  </a:cubicBezTo>
                  <a:cubicBezTo>
                    <a:pt x="247" y="141"/>
                    <a:pt x="247" y="142"/>
                    <a:pt x="247" y="142"/>
                  </a:cubicBezTo>
                  <a:cubicBezTo>
                    <a:pt x="247" y="142"/>
                    <a:pt x="247" y="142"/>
                    <a:pt x="247" y="143"/>
                  </a:cubicBezTo>
                  <a:cubicBezTo>
                    <a:pt x="247" y="143"/>
                    <a:pt x="247" y="143"/>
                    <a:pt x="247" y="144"/>
                  </a:cubicBezTo>
                  <a:cubicBezTo>
                    <a:pt x="247" y="144"/>
                    <a:pt x="247" y="145"/>
                    <a:pt x="247" y="145"/>
                  </a:cubicBezTo>
                  <a:cubicBezTo>
                    <a:pt x="247" y="145"/>
                    <a:pt x="247" y="146"/>
                    <a:pt x="247" y="146"/>
                  </a:cubicBezTo>
                  <a:cubicBezTo>
                    <a:pt x="247" y="146"/>
                    <a:pt x="247" y="147"/>
                    <a:pt x="248" y="147"/>
                  </a:cubicBezTo>
                  <a:cubicBezTo>
                    <a:pt x="248" y="148"/>
                    <a:pt x="248" y="149"/>
                    <a:pt x="248" y="149"/>
                  </a:cubicBezTo>
                  <a:cubicBezTo>
                    <a:pt x="248" y="149"/>
                    <a:pt x="248" y="150"/>
                    <a:pt x="248" y="150"/>
                  </a:cubicBezTo>
                  <a:cubicBezTo>
                    <a:pt x="248" y="150"/>
                    <a:pt x="248" y="150"/>
                    <a:pt x="248" y="150"/>
                  </a:cubicBezTo>
                  <a:cubicBezTo>
                    <a:pt x="248" y="151"/>
                    <a:pt x="248" y="151"/>
                    <a:pt x="248" y="151"/>
                  </a:cubicBezTo>
                  <a:cubicBezTo>
                    <a:pt x="248" y="151"/>
                    <a:pt x="248" y="151"/>
                    <a:pt x="248" y="152"/>
                  </a:cubicBezTo>
                  <a:cubicBezTo>
                    <a:pt x="248" y="152"/>
                    <a:pt x="248" y="152"/>
                    <a:pt x="248" y="152"/>
                  </a:cubicBezTo>
                  <a:cubicBezTo>
                    <a:pt x="248" y="153"/>
                    <a:pt x="247" y="153"/>
                    <a:pt x="247" y="153"/>
                  </a:cubicBezTo>
                  <a:cubicBezTo>
                    <a:pt x="247" y="153"/>
                    <a:pt x="247" y="153"/>
                    <a:pt x="247" y="153"/>
                  </a:cubicBezTo>
                  <a:cubicBezTo>
                    <a:pt x="247" y="154"/>
                    <a:pt x="247" y="154"/>
                    <a:pt x="247" y="154"/>
                  </a:cubicBezTo>
                  <a:cubicBezTo>
                    <a:pt x="247" y="154"/>
                    <a:pt x="247" y="155"/>
                    <a:pt x="247" y="155"/>
                  </a:cubicBezTo>
                  <a:cubicBezTo>
                    <a:pt x="247" y="155"/>
                    <a:pt x="247" y="156"/>
                    <a:pt x="247" y="157"/>
                  </a:cubicBezTo>
                  <a:cubicBezTo>
                    <a:pt x="247" y="157"/>
                    <a:pt x="246" y="157"/>
                    <a:pt x="246" y="157"/>
                  </a:cubicBezTo>
                  <a:cubicBezTo>
                    <a:pt x="246" y="157"/>
                    <a:pt x="246" y="158"/>
                    <a:pt x="246" y="158"/>
                  </a:cubicBezTo>
                  <a:cubicBezTo>
                    <a:pt x="246" y="159"/>
                    <a:pt x="246" y="159"/>
                    <a:pt x="246" y="159"/>
                  </a:cubicBezTo>
                  <a:cubicBezTo>
                    <a:pt x="246" y="159"/>
                    <a:pt x="246" y="160"/>
                    <a:pt x="246" y="160"/>
                  </a:cubicBezTo>
                  <a:cubicBezTo>
                    <a:pt x="246" y="160"/>
                    <a:pt x="246" y="162"/>
                    <a:pt x="246" y="162"/>
                  </a:cubicBezTo>
                  <a:cubicBezTo>
                    <a:pt x="246" y="162"/>
                    <a:pt x="246" y="163"/>
                    <a:pt x="246" y="163"/>
                  </a:cubicBezTo>
                  <a:cubicBezTo>
                    <a:pt x="246" y="163"/>
                    <a:pt x="246" y="164"/>
                    <a:pt x="246" y="164"/>
                  </a:cubicBezTo>
                  <a:cubicBezTo>
                    <a:pt x="246" y="164"/>
                    <a:pt x="246" y="164"/>
                    <a:pt x="245" y="164"/>
                  </a:cubicBezTo>
                  <a:cubicBezTo>
                    <a:pt x="245" y="164"/>
                    <a:pt x="245" y="164"/>
                    <a:pt x="245" y="164"/>
                  </a:cubicBezTo>
                  <a:cubicBezTo>
                    <a:pt x="245" y="164"/>
                    <a:pt x="246" y="165"/>
                    <a:pt x="246" y="165"/>
                  </a:cubicBezTo>
                  <a:cubicBezTo>
                    <a:pt x="246" y="165"/>
                    <a:pt x="245" y="165"/>
                    <a:pt x="245" y="165"/>
                  </a:cubicBezTo>
                  <a:cubicBezTo>
                    <a:pt x="245" y="165"/>
                    <a:pt x="245" y="165"/>
                    <a:pt x="245" y="166"/>
                  </a:cubicBezTo>
                  <a:cubicBezTo>
                    <a:pt x="244" y="166"/>
                    <a:pt x="244" y="166"/>
                    <a:pt x="244" y="166"/>
                  </a:cubicBezTo>
                  <a:cubicBezTo>
                    <a:pt x="244" y="166"/>
                    <a:pt x="243" y="167"/>
                    <a:pt x="243" y="167"/>
                  </a:cubicBezTo>
                  <a:cubicBezTo>
                    <a:pt x="243" y="167"/>
                    <a:pt x="243" y="168"/>
                    <a:pt x="243" y="168"/>
                  </a:cubicBezTo>
                  <a:cubicBezTo>
                    <a:pt x="243" y="168"/>
                    <a:pt x="243" y="168"/>
                    <a:pt x="243" y="169"/>
                  </a:cubicBezTo>
                  <a:cubicBezTo>
                    <a:pt x="243" y="169"/>
                    <a:pt x="242" y="169"/>
                    <a:pt x="242" y="169"/>
                  </a:cubicBezTo>
                  <a:cubicBezTo>
                    <a:pt x="242" y="169"/>
                    <a:pt x="242" y="170"/>
                    <a:pt x="242" y="170"/>
                  </a:cubicBezTo>
                  <a:cubicBezTo>
                    <a:pt x="242" y="170"/>
                    <a:pt x="242" y="171"/>
                    <a:pt x="242" y="171"/>
                  </a:cubicBezTo>
                  <a:cubicBezTo>
                    <a:pt x="242" y="172"/>
                    <a:pt x="242" y="173"/>
                    <a:pt x="242" y="173"/>
                  </a:cubicBezTo>
                  <a:cubicBezTo>
                    <a:pt x="242" y="174"/>
                    <a:pt x="242" y="174"/>
                    <a:pt x="242" y="174"/>
                  </a:cubicBezTo>
                  <a:cubicBezTo>
                    <a:pt x="242" y="174"/>
                    <a:pt x="242" y="176"/>
                    <a:pt x="242" y="176"/>
                  </a:cubicBezTo>
                  <a:cubicBezTo>
                    <a:pt x="242" y="176"/>
                    <a:pt x="242" y="177"/>
                    <a:pt x="242" y="177"/>
                  </a:cubicBezTo>
                  <a:cubicBezTo>
                    <a:pt x="242" y="177"/>
                    <a:pt x="242" y="178"/>
                    <a:pt x="242" y="178"/>
                  </a:cubicBezTo>
                  <a:cubicBezTo>
                    <a:pt x="242" y="178"/>
                    <a:pt x="241" y="179"/>
                    <a:pt x="241" y="179"/>
                  </a:cubicBezTo>
                  <a:cubicBezTo>
                    <a:pt x="241" y="179"/>
                    <a:pt x="241" y="179"/>
                    <a:pt x="240" y="179"/>
                  </a:cubicBezTo>
                  <a:cubicBezTo>
                    <a:pt x="240" y="180"/>
                    <a:pt x="240" y="180"/>
                    <a:pt x="239" y="180"/>
                  </a:cubicBezTo>
                  <a:cubicBezTo>
                    <a:pt x="239" y="180"/>
                    <a:pt x="239" y="181"/>
                    <a:pt x="239" y="181"/>
                  </a:cubicBezTo>
                  <a:cubicBezTo>
                    <a:pt x="239" y="181"/>
                    <a:pt x="239" y="182"/>
                    <a:pt x="239" y="183"/>
                  </a:cubicBezTo>
                  <a:cubicBezTo>
                    <a:pt x="239" y="184"/>
                    <a:pt x="238" y="184"/>
                    <a:pt x="238" y="184"/>
                  </a:cubicBezTo>
                  <a:cubicBezTo>
                    <a:pt x="238" y="185"/>
                    <a:pt x="237" y="187"/>
                    <a:pt x="236" y="187"/>
                  </a:cubicBezTo>
                  <a:cubicBezTo>
                    <a:pt x="236" y="187"/>
                    <a:pt x="236" y="187"/>
                    <a:pt x="235" y="188"/>
                  </a:cubicBezTo>
                  <a:cubicBezTo>
                    <a:pt x="235" y="188"/>
                    <a:pt x="234" y="189"/>
                    <a:pt x="234" y="189"/>
                  </a:cubicBezTo>
                  <a:cubicBezTo>
                    <a:pt x="234" y="189"/>
                    <a:pt x="234" y="190"/>
                    <a:pt x="234" y="190"/>
                  </a:cubicBezTo>
                  <a:cubicBezTo>
                    <a:pt x="233" y="191"/>
                    <a:pt x="233" y="191"/>
                    <a:pt x="233" y="191"/>
                  </a:cubicBezTo>
                  <a:cubicBezTo>
                    <a:pt x="233" y="191"/>
                    <a:pt x="233" y="192"/>
                    <a:pt x="233" y="192"/>
                  </a:cubicBezTo>
                  <a:cubicBezTo>
                    <a:pt x="233" y="193"/>
                    <a:pt x="233" y="193"/>
                    <a:pt x="233" y="193"/>
                  </a:cubicBezTo>
                  <a:cubicBezTo>
                    <a:pt x="233" y="194"/>
                    <a:pt x="233" y="195"/>
                    <a:pt x="233" y="195"/>
                  </a:cubicBezTo>
                  <a:cubicBezTo>
                    <a:pt x="234" y="196"/>
                    <a:pt x="233" y="196"/>
                    <a:pt x="233" y="197"/>
                  </a:cubicBezTo>
                  <a:cubicBezTo>
                    <a:pt x="233" y="197"/>
                    <a:pt x="231" y="197"/>
                    <a:pt x="231" y="198"/>
                  </a:cubicBezTo>
                  <a:cubicBezTo>
                    <a:pt x="230" y="198"/>
                    <a:pt x="229" y="198"/>
                    <a:pt x="228" y="199"/>
                  </a:cubicBezTo>
                  <a:cubicBezTo>
                    <a:pt x="227" y="199"/>
                    <a:pt x="227" y="200"/>
                    <a:pt x="227" y="200"/>
                  </a:cubicBezTo>
                  <a:cubicBezTo>
                    <a:pt x="227" y="200"/>
                    <a:pt x="226" y="201"/>
                    <a:pt x="226" y="201"/>
                  </a:cubicBezTo>
                  <a:cubicBezTo>
                    <a:pt x="226" y="201"/>
                    <a:pt x="226" y="202"/>
                    <a:pt x="226" y="202"/>
                  </a:cubicBezTo>
                  <a:cubicBezTo>
                    <a:pt x="226" y="203"/>
                    <a:pt x="226" y="203"/>
                    <a:pt x="226" y="204"/>
                  </a:cubicBezTo>
                  <a:cubicBezTo>
                    <a:pt x="226" y="204"/>
                    <a:pt x="226" y="203"/>
                    <a:pt x="226" y="203"/>
                  </a:cubicBezTo>
                  <a:cubicBezTo>
                    <a:pt x="226" y="202"/>
                    <a:pt x="225" y="203"/>
                    <a:pt x="225" y="203"/>
                  </a:cubicBezTo>
                  <a:cubicBezTo>
                    <a:pt x="224" y="203"/>
                    <a:pt x="224" y="203"/>
                    <a:pt x="224" y="203"/>
                  </a:cubicBezTo>
                  <a:cubicBezTo>
                    <a:pt x="224" y="204"/>
                    <a:pt x="223" y="203"/>
                    <a:pt x="223" y="204"/>
                  </a:cubicBezTo>
                  <a:cubicBezTo>
                    <a:pt x="222" y="204"/>
                    <a:pt x="222" y="203"/>
                    <a:pt x="222" y="203"/>
                  </a:cubicBezTo>
                  <a:cubicBezTo>
                    <a:pt x="222" y="203"/>
                    <a:pt x="221" y="203"/>
                    <a:pt x="220" y="204"/>
                  </a:cubicBezTo>
                  <a:cubicBezTo>
                    <a:pt x="220" y="204"/>
                    <a:pt x="219" y="204"/>
                    <a:pt x="219" y="204"/>
                  </a:cubicBezTo>
                  <a:cubicBezTo>
                    <a:pt x="218" y="204"/>
                    <a:pt x="218" y="203"/>
                    <a:pt x="218" y="203"/>
                  </a:cubicBezTo>
                  <a:cubicBezTo>
                    <a:pt x="218" y="203"/>
                    <a:pt x="219" y="202"/>
                    <a:pt x="219" y="202"/>
                  </a:cubicBezTo>
                  <a:cubicBezTo>
                    <a:pt x="219" y="201"/>
                    <a:pt x="218" y="202"/>
                    <a:pt x="218" y="202"/>
                  </a:cubicBezTo>
                  <a:cubicBezTo>
                    <a:pt x="217" y="202"/>
                    <a:pt x="217" y="202"/>
                    <a:pt x="217" y="203"/>
                  </a:cubicBezTo>
                  <a:cubicBezTo>
                    <a:pt x="217" y="203"/>
                    <a:pt x="218" y="204"/>
                    <a:pt x="218" y="204"/>
                  </a:cubicBezTo>
                  <a:cubicBezTo>
                    <a:pt x="218" y="204"/>
                    <a:pt x="217" y="204"/>
                    <a:pt x="216" y="204"/>
                  </a:cubicBezTo>
                  <a:cubicBezTo>
                    <a:pt x="216" y="204"/>
                    <a:pt x="216" y="204"/>
                    <a:pt x="215" y="204"/>
                  </a:cubicBezTo>
                  <a:cubicBezTo>
                    <a:pt x="214" y="205"/>
                    <a:pt x="214" y="204"/>
                    <a:pt x="214" y="204"/>
                  </a:cubicBezTo>
                  <a:cubicBezTo>
                    <a:pt x="214" y="203"/>
                    <a:pt x="213" y="203"/>
                    <a:pt x="213" y="203"/>
                  </a:cubicBezTo>
                  <a:cubicBezTo>
                    <a:pt x="212" y="203"/>
                    <a:pt x="212" y="203"/>
                    <a:pt x="211" y="204"/>
                  </a:cubicBezTo>
                  <a:cubicBezTo>
                    <a:pt x="211" y="204"/>
                    <a:pt x="210" y="204"/>
                    <a:pt x="210" y="204"/>
                  </a:cubicBezTo>
                  <a:cubicBezTo>
                    <a:pt x="210" y="204"/>
                    <a:pt x="210" y="204"/>
                    <a:pt x="209" y="204"/>
                  </a:cubicBezTo>
                  <a:cubicBezTo>
                    <a:pt x="209" y="203"/>
                    <a:pt x="209" y="204"/>
                    <a:pt x="209" y="204"/>
                  </a:cubicBezTo>
                  <a:cubicBezTo>
                    <a:pt x="209" y="204"/>
                    <a:pt x="208" y="204"/>
                    <a:pt x="208" y="204"/>
                  </a:cubicBezTo>
                  <a:cubicBezTo>
                    <a:pt x="207" y="204"/>
                    <a:pt x="207" y="205"/>
                    <a:pt x="207" y="205"/>
                  </a:cubicBezTo>
                  <a:cubicBezTo>
                    <a:pt x="207" y="205"/>
                    <a:pt x="207" y="206"/>
                    <a:pt x="208" y="206"/>
                  </a:cubicBezTo>
                  <a:cubicBezTo>
                    <a:pt x="209" y="206"/>
                    <a:pt x="208" y="206"/>
                    <a:pt x="208" y="207"/>
                  </a:cubicBezTo>
                  <a:cubicBezTo>
                    <a:pt x="208" y="207"/>
                    <a:pt x="207" y="207"/>
                    <a:pt x="207" y="207"/>
                  </a:cubicBezTo>
                  <a:cubicBezTo>
                    <a:pt x="207" y="207"/>
                    <a:pt x="206" y="207"/>
                    <a:pt x="206" y="207"/>
                  </a:cubicBezTo>
                  <a:cubicBezTo>
                    <a:pt x="205" y="207"/>
                    <a:pt x="205" y="207"/>
                    <a:pt x="205" y="207"/>
                  </a:cubicBezTo>
                  <a:cubicBezTo>
                    <a:pt x="205" y="207"/>
                    <a:pt x="204" y="208"/>
                    <a:pt x="204" y="208"/>
                  </a:cubicBezTo>
                  <a:cubicBezTo>
                    <a:pt x="204" y="208"/>
                    <a:pt x="203" y="208"/>
                    <a:pt x="203" y="208"/>
                  </a:cubicBezTo>
                  <a:cubicBezTo>
                    <a:pt x="203" y="208"/>
                    <a:pt x="202" y="209"/>
                    <a:pt x="202" y="209"/>
                  </a:cubicBezTo>
                  <a:cubicBezTo>
                    <a:pt x="202" y="209"/>
                    <a:pt x="202" y="210"/>
                    <a:pt x="202" y="210"/>
                  </a:cubicBezTo>
                  <a:cubicBezTo>
                    <a:pt x="202" y="210"/>
                    <a:pt x="202" y="210"/>
                    <a:pt x="202" y="210"/>
                  </a:cubicBezTo>
                  <a:cubicBezTo>
                    <a:pt x="201" y="210"/>
                    <a:pt x="201" y="210"/>
                    <a:pt x="201" y="210"/>
                  </a:cubicBezTo>
                  <a:cubicBezTo>
                    <a:pt x="200" y="210"/>
                    <a:pt x="200" y="210"/>
                    <a:pt x="199" y="210"/>
                  </a:cubicBezTo>
                  <a:cubicBezTo>
                    <a:pt x="199" y="210"/>
                    <a:pt x="199" y="210"/>
                    <a:pt x="198" y="210"/>
                  </a:cubicBezTo>
                  <a:cubicBezTo>
                    <a:pt x="198" y="210"/>
                    <a:pt x="197" y="210"/>
                    <a:pt x="197" y="211"/>
                  </a:cubicBezTo>
                  <a:cubicBezTo>
                    <a:pt x="197" y="211"/>
                    <a:pt x="196" y="211"/>
                    <a:pt x="196" y="211"/>
                  </a:cubicBezTo>
                  <a:cubicBezTo>
                    <a:pt x="196" y="211"/>
                    <a:pt x="196" y="211"/>
                    <a:pt x="195" y="212"/>
                  </a:cubicBezTo>
                  <a:cubicBezTo>
                    <a:pt x="195" y="212"/>
                    <a:pt x="195" y="212"/>
                    <a:pt x="194" y="212"/>
                  </a:cubicBezTo>
                  <a:cubicBezTo>
                    <a:pt x="194" y="212"/>
                    <a:pt x="193" y="212"/>
                    <a:pt x="193" y="213"/>
                  </a:cubicBezTo>
                  <a:cubicBezTo>
                    <a:pt x="192" y="213"/>
                    <a:pt x="191" y="214"/>
                    <a:pt x="191" y="214"/>
                  </a:cubicBezTo>
                  <a:cubicBezTo>
                    <a:pt x="191" y="215"/>
                    <a:pt x="191" y="215"/>
                    <a:pt x="190" y="215"/>
                  </a:cubicBezTo>
                  <a:cubicBezTo>
                    <a:pt x="190" y="215"/>
                    <a:pt x="189" y="216"/>
                    <a:pt x="189" y="216"/>
                  </a:cubicBezTo>
                  <a:cubicBezTo>
                    <a:pt x="188" y="217"/>
                    <a:pt x="187" y="217"/>
                    <a:pt x="187" y="217"/>
                  </a:cubicBezTo>
                  <a:cubicBezTo>
                    <a:pt x="187" y="218"/>
                    <a:pt x="186" y="218"/>
                    <a:pt x="186" y="219"/>
                  </a:cubicBezTo>
                  <a:cubicBezTo>
                    <a:pt x="185" y="219"/>
                    <a:pt x="185" y="219"/>
                    <a:pt x="185" y="219"/>
                  </a:cubicBezTo>
                  <a:cubicBezTo>
                    <a:pt x="185" y="219"/>
                    <a:pt x="185" y="219"/>
                    <a:pt x="185" y="219"/>
                  </a:cubicBezTo>
                  <a:cubicBezTo>
                    <a:pt x="184" y="219"/>
                    <a:pt x="184" y="219"/>
                    <a:pt x="184" y="220"/>
                  </a:cubicBezTo>
                  <a:cubicBezTo>
                    <a:pt x="185" y="220"/>
                    <a:pt x="185" y="220"/>
                    <a:pt x="185" y="220"/>
                  </a:cubicBezTo>
                  <a:cubicBezTo>
                    <a:pt x="185" y="220"/>
                    <a:pt x="184" y="221"/>
                    <a:pt x="184" y="221"/>
                  </a:cubicBezTo>
                  <a:cubicBezTo>
                    <a:pt x="184" y="221"/>
                    <a:pt x="183" y="221"/>
                    <a:pt x="183" y="221"/>
                  </a:cubicBezTo>
                  <a:cubicBezTo>
                    <a:pt x="183" y="221"/>
                    <a:pt x="183" y="222"/>
                    <a:pt x="183" y="222"/>
                  </a:cubicBezTo>
                  <a:cubicBezTo>
                    <a:pt x="183" y="222"/>
                    <a:pt x="182" y="222"/>
                    <a:pt x="182" y="223"/>
                  </a:cubicBezTo>
                  <a:cubicBezTo>
                    <a:pt x="182" y="223"/>
                    <a:pt x="182" y="223"/>
                    <a:pt x="182" y="222"/>
                  </a:cubicBezTo>
                  <a:cubicBezTo>
                    <a:pt x="181" y="222"/>
                    <a:pt x="182" y="222"/>
                    <a:pt x="182" y="222"/>
                  </a:cubicBezTo>
                  <a:cubicBezTo>
                    <a:pt x="181" y="221"/>
                    <a:pt x="181" y="222"/>
                    <a:pt x="181" y="222"/>
                  </a:cubicBezTo>
                  <a:cubicBezTo>
                    <a:pt x="181" y="222"/>
                    <a:pt x="180" y="223"/>
                    <a:pt x="180" y="223"/>
                  </a:cubicBezTo>
                  <a:cubicBezTo>
                    <a:pt x="179" y="223"/>
                    <a:pt x="180" y="223"/>
                    <a:pt x="180" y="223"/>
                  </a:cubicBezTo>
                  <a:cubicBezTo>
                    <a:pt x="180" y="224"/>
                    <a:pt x="181" y="224"/>
                    <a:pt x="181" y="224"/>
                  </a:cubicBezTo>
                  <a:cubicBezTo>
                    <a:pt x="181" y="224"/>
                    <a:pt x="181" y="224"/>
                    <a:pt x="181" y="225"/>
                  </a:cubicBezTo>
                  <a:cubicBezTo>
                    <a:pt x="181" y="225"/>
                    <a:pt x="180" y="226"/>
                    <a:pt x="180" y="226"/>
                  </a:cubicBezTo>
                  <a:cubicBezTo>
                    <a:pt x="180" y="226"/>
                    <a:pt x="180" y="227"/>
                    <a:pt x="180" y="227"/>
                  </a:cubicBezTo>
                  <a:cubicBezTo>
                    <a:pt x="180" y="227"/>
                    <a:pt x="180" y="228"/>
                    <a:pt x="180" y="228"/>
                  </a:cubicBezTo>
                  <a:cubicBezTo>
                    <a:pt x="179" y="228"/>
                    <a:pt x="179" y="229"/>
                    <a:pt x="179" y="229"/>
                  </a:cubicBezTo>
                  <a:cubicBezTo>
                    <a:pt x="178" y="229"/>
                    <a:pt x="178" y="230"/>
                    <a:pt x="179" y="230"/>
                  </a:cubicBezTo>
                  <a:cubicBezTo>
                    <a:pt x="179" y="230"/>
                    <a:pt x="179" y="229"/>
                    <a:pt x="179" y="229"/>
                  </a:cubicBezTo>
                  <a:cubicBezTo>
                    <a:pt x="180" y="229"/>
                    <a:pt x="180" y="229"/>
                    <a:pt x="180" y="229"/>
                  </a:cubicBezTo>
                  <a:cubicBezTo>
                    <a:pt x="180" y="229"/>
                    <a:pt x="180" y="229"/>
                    <a:pt x="180" y="230"/>
                  </a:cubicBezTo>
                  <a:cubicBezTo>
                    <a:pt x="180" y="230"/>
                    <a:pt x="180" y="231"/>
                    <a:pt x="180" y="231"/>
                  </a:cubicBezTo>
                  <a:cubicBezTo>
                    <a:pt x="179" y="232"/>
                    <a:pt x="179" y="232"/>
                    <a:pt x="179" y="232"/>
                  </a:cubicBezTo>
                  <a:cubicBezTo>
                    <a:pt x="179" y="233"/>
                    <a:pt x="179" y="233"/>
                    <a:pt x="179" y="233"/>
                  </a:cubicBezTo>
                  <a:cubicBezTo>
                    <a:pt x="179" y="233"/>
                    <a:pt x="180" y="235"/>
                    <a:pt x="180" y="235"/>
                  </a:cubicBezTo>
                  <a:cubicBezTo>
                    <a:pt x="180" y="235"/>
                    <a:pt x="180" y="236"/>
                    <a:pt x="180" y="236"/>
                  </a:cubicBezTo>
                  <a:cubicBezTo>
                    <a:pt x="180" y="236"/>
                    <a:pt x="180" y="237"/>
                    <a:pt x="180" y="237"/>
                  </a:cubicBezTo>
                  <a:cubicBezTo>
                    <a:pt x="179" y="237"/>
                    <a:pt x="180" y="237"/>
                    <a:pt x="180" y="237"/>
                  </a:cubicBezTo>
                  <a:cubicBezTo>
                    <a:pt x="180" y="237"/>
                    <a:pt x="180" y="237"/>
                    <a:pt x="180" y="238"/>
                  </a:cubicBezTo>
                  <a:cubicBezTo>
                    <a:pt x="180" y="238"/>
                    <a:pt x="180" y="238"/>
                    <a:pt x="180" y="238"/>
                  </a:cubicBezTo>
                  <a:cubicBezTo>
                    <a:pt x="180" y="238"/>
                    <a:pt x="180" y="239"/>
                    <a:pt x="180" y="239"/>
                  </a:cubicBezTo>
                  <a:cubicBezTo>
                    <a:pt x="180" y="239"/>
                    <a:pt x="180" y="239"/>
                    <a:pt x="180" y="239"/>
                  </a:cubicBezTo>
                  <a:cubicBezTo>
                    <a:pt x="180" y="239"/>
                    <a:pt x="180" y="239"/>
                    <a:pt x="180" y="239"/>
                  </a:cubicBezTo>
                  <a:cubicBezTo>
                    <a:pt x="180" y="239"/>
                    <a:pt x="180" y="239"/>
                    <a:pt x="180" y="239"/>
                  </a:cubicBezTo>
                  <a:cubicBezTo>
                    <a:pt x="180" y="239"/>
                    <a:pt x="180" y="238"/>
                    <a:pt x="181" y="238"/>
                  </a:cubicBezTo>
                  <a:cubicBezTo>
                    <a:pt x="181" y="238"/>
                    <a:pt x="181" y="238"/>
                    <a:pt x="181" y="238"/>
                  </a:cubicBezTo>
                  <a:cubicBezTo>
                    <a:pt x="181" y="238"/>
                    <a:pt x="181" y="239"/>
                    <a:pt x="181" y="239"/>
                  </a:cubicBezTo>
                  <a:cubicBezTo>
                    <a:pt x="181" y="239"/>
                    <a:pt x="181" y="239"/>
                    <a:pt x="181" y="240"/>
                  </a:cubicBezTo>
                  <a:cubicBezTo>
                    <a:pt x="181" y="240"/>
                    <a:pt x="181" y="240"/>
                    <a:pt x="181" y="240"/>
                  </a:cubicBezTo>
                  <a:cubicBezTo>
                    <a:pt x="180" y="240"/>
                    <a:pt x="180" y="241"/>
                    <a:pt x="180" y="241"/>
                  </a:cubicBezTo>
                  <a:cubicBezTo>
                    <a:pt x="180" y="241"/>
                    <a:pt x="180" y="241"/>
                    <a:pt x="180" y="241"/>
                  </a:cubicBezTo>
                  <a:cubicBezTo>
                    <a:pt x="180" y="241"/>
                    <a:pt x="180" y="241"/>
                    <a:pt x="180" y="240"/>
                  </a:cubicBezTo>
                  <a:cubicBezTo>
                    <a:pt x="180" y="240"/>
                    <a:pt x="180" y="240"/>
                    <a:pt x="180" y="240"/>
                  </a:cubicBezTo>
                  <a:cubicBezTo>
                    <a:pt x="180" y="240"/>
                    <a:pt x="180" y="239"/>
                    <a:pt x="180" y="239"/>
                  </a:cubicBezTo>
                  <a:cubicBezTo>
                    <a:pt x="180" y="239"/>
                    <a:pt x="180" y="240"/>
                    <a:pt x="180" y="240"/>
                  </a:cubicBezTo>
                  <a:cubicBezTo>
                    <a:pt x="179" y="240"/>
                    <a:pt x="180" y="240"/>
                    <a:pt x="180" y="240"/>
                  </a:cubicBezTo>
                  <a:cubicBezTo>
                    <a:pt x="180" y="240"/>
                    <a:pt x="179" y="241"/>
                    <a:pt x="179" y="241"/>
                  </a:cubicBezTo>
                  <a:cubicBezTo>
                    <a:pt x="179" y="241"/>
                    <a:pt x="179" y="242"/>
                    <a:pt x="180" y="242"/>
                  </a:cubicBezTo>
                  <a:cubicBezTo>
                    <a:pt x="180" y="242"/>
                    <a:pt x="180" y="242"/>
                    <a:pt x="180" y="243"/>
                  </a:cubicBezTo>
                  <a:cubicBezTo>
                    <a:pt x="180" y="243"/>
                    <a:pt x="179" y="243"/>
                    <a:pt x="179" y="244"/>
                  </a:cubicBezTo>
                  <a:cubicBezTo>
                    <a:pt x="179" y="244"/>
                    <a:pt x="179" y="245"/>
                    <a:pt x="179" y="245"/>
                  </a:cubicBezTo>
                  <a:cubicBezTo>
                    <a:pt x="179" y="245"/>
                    <a:pt x="178" y="245"/>
                    <a:pt x="178" y="245"/>
                  </a:cubicBezTo>
                  <a:cubicBezTo>
                    <a:pt x="178" y="246"/>
                    <a:pt x="178" y="246"/>
                    <a:pt x="178" y="246"/>
                  </a:cubicBezTo>
                  <a:cubicBezTo>
                    <a:pt x="178" y="247"/>
                    <a:pt x="178" y="246"/>
                    <a:pt x="178" y="246"/>
                  </a:cubicBezTo>
                  <a:cubicBezTo>
                    <a:pt x="178" y="246"/>
                    <a:pt x="179" y="247"/>
                    <a:pt x="178" y="247"/>
                  </a:cubicBezTo>
                  <a:cubicBezTo>
                    <a:pt x="178" y="247"/>
                    <a:pt x="178" y="247"/>
                    <a:pt x="178" y="248"/>
                  </a:cubicBezTo>
                  <a:cubicBezTo>
                    <a:pt x="177" y="248"/>
                    <a:pt x="176" y="249"/>
                    <a:pt x="176" y="249"/>
                  </a:cubicBezTo>
                  <a:cubicBezTo>
                    <a:pt x="175" y="250"/>
                    <a:pt x="174" y="251"/>
                    <a:pt x="174" y="251"/>
                  </a:cubicBezTo>
                  <a:cubicBezTo>
                    <a:pt x="173" y="251"/>
                    <a:pt x="173" y="252"/>
                    <a:pt x="172" y="253"/>
                  </a:cubicBezTo>
                  <a:cubicBezTo>
                    <a:pt x="172" y="253"/>
                    <a:pt x="172" y="253"/>
                    <a:pt x="172" y="254"/>
                  </a:cubicBezTo>
                  <a:cubicBezTo>
                    <a:pt x="172" y="254"/>
                    <a:pt x="171" y="254"/>
                    <a:pt x="171" y="254"/>
                  </a:cubicBezTo>
                  <a:cubicBezTo>
                    <a:pt x="171" y="255"/>
                    <a:pt x="171" y="255"/>
                    <a:pt x="171" y="255"/>
                  </a:cubicBezTo>
                  <a:cubicBezTo>
                    <a:pt x="170" y="256"/>
                    <a:pt x="170" y="257"/>
                    <a:pt x="170" y="257"/>
                  </a:cubicBezTo>
                  <a:cubicBezTo>
                    <a:pt x="169" y="258"/>
                    <a:pt x="169" y="259"/>
                    <a:pt x="169" y="259"/>
                  </a:cubicBezTo>
                  <a:cubicBezTo>
                    <a:pt x="169" y="259"/>
                    <a:pt x="168" y="261"/>
                    <a:pt x="168" y="261"/>
                  </a:cubicBezTo>
                  <a:cubicBezTo>
                    <a:pt x="168" y="261"/>
                    <a:pt x="168" y="262"/>
                    <a:pt x="167" y="263"/>
                  </a:cubicBezTo>
                  <a:cubicBezTo>
                    <a:pt x="167" y="263"/>
                    <a:pt x="167" y="264"/>
                    <a:pt x="167" y="265"/>
                  </a:cubicBezTo>
                  <a:cubicBezTo>
                    <a:pt x="166" y="265"/>
                    <a:pt x="166" y="266"/>
                    <a:pt x="165" y="266"/>
                  </a:cubicBezTo>
                  <a:cubicBezTo>
                    <a:pt x="165" y="267"/>
                    <a:pt x="165" y="267"/>
                    <a:pt x="165" y="268"/>
                  </a:cubicBezTo>
                  <a:cubicBezTo>
                    <a:pt x="165" y="268"/>
                    <a:pt x="164" y="269"/>
                    <a:pt x="164" y="269"/>
                  </a:cubicBezTo>
                  <a:cubicBezTo>
                    <a:pt x="163" y="269"/>
                    <a:pt x="163" y="269"/>
                    <a:pt x="163" y="270"/>
                  </a:cubicBezTo>
                  <a:cubicBezTo>
                    <a:pt x="162" y="270"/>
                    <a:pt x="162" y="270"/>
                    <a:pt x="162" y="271"/>
                  </a:cubicBezTo>
                  <a:cubicBezTo>
                    <a:pt x="162" y="271"/>
                    <a:pt x="161" y="272"/>
                    <a:pt x="161" y="272"/>
                  </a:cubicBezTo>
                  <a:cubicBezTo>
                    <a:pt x="161" y="272"/>
                    <a:pt x="160" y="273"/>
                    <a:pt x="160" y="273"/>
                  </a:cubicBezTo>
                  <a:cubicBezTo>
                    <a:pt x="159" y="273"/>
                    <a:pt x="159" y="274"/>
                    <a:pt x="158" y="274"/>
                  </a:cubicBezTo>
                  <a:cubicBezTo>
                    <a:pt x="158" y="274"/>
                    <a:pt x="157" y="275"/>
                    <a:pt x="157" y="275"/>
                  </a:cubicBezTo>
                  <a:cubicBezTo>
                    <a:pt x="157" y="275"/>
                    <a:pt x="156" y="276"/>
                    <a:pt x="156" y="276"/>
                  </a:cubicBezTo>
                  <a:cubicBezTo>
                    <a:pt x="156" y="276"/>
                    <a:pt x="155" y="276"/>
                    <a:pt x="155" y="276"/>
                  </a:cubicBezTo>
                  <a:cubicBezTo>
                    <a:pt x="155" y="276"/>
                    <a:pt x="155" y="276"/>
                    <a:pt x="155" y="275"/>
                  </a:cubicBezTo>
                  <a:cubicBezTo>
                    <a:pt x="155" y="275"/>
                    <a:pt x="155" y="275"/>
                    <a:pt x="155" y="275"/>
                  </a:cubicBezTo>
                  <a:cubicBezTo>
                    <a:pt x="156" y="275"/>
                    <a:pt x="155" y="275"/>
                    <a:pt x="155" y="275"/>
                  </a:cubicBezTo>
                  <a:cubicBezTo>
                    <a:pt x="155" y="275"/>
                    <a:pt x="155" y="274"/>
                    <a:pt x="155" y="274"/>
                  </a:cubicBezTo>
                  <a:cubicBezTo>
                    <a:pt x="155" y="274"/>
                    <a:pt x="156" y="274"/>
                    <a:pt x="156" y="274"/>
                  </a:cubicBezTo>
                  <a:cubicBezTo>
                    <a:pt x="156" y="274"/>
                    <a:pt x="156" y="274"/>
                    <a:pt x="156" y="274"/>
                  </a:cubicBezTo>
                  <a:cubicBezTo>
                    <a:pt x="156" y="274"/>
                    <a:pt x="157" y="274"/>
                    <a:pt x="157" y="274"/>
                  </a:cubicBezTo>
                  <a:cubicBezTo>
                    <a:pt x="157" y="274"/>
                    <a:pt x="158" y="273"/>
                    <a:pt x="158" y="273"/>
                  </a:cubicBezTo>
                  <a:cubicBezTo>
                    <a:pt x="158" y="273"/>
                    <a:pt x="159" y="273"/>
                    <a:pt x="159" y="273"/>
                  </a:cubicBezTo>
                  <a:cubicBezTo>
                    <a:pt x="159" y="272"/>
                    <a:pt x="159" y="272"/>
                    <a:pt x="159" y="272"/>
                  </a:cubicBezTo>
                  <a:cubicBezTo>
                    <a:pt x="160" y="272"/>
                    <a:pt x="160" y="272"/>
                    <a:pt x="160" y="272"/>
                  </a:cubicBezTo>
                  <a:cubicBezTo>
                    <a:pt x="160" y="271"/>
                    <a:pt x="161" y="270"/>
                    <a:pt x="161" y="270"/>
                  </a:cubicBezTo>
                  <a:cubicBezTo>
                    <a:pt x="161" y="270"/>
                    <a:pt x="161" y="268"/>
                    <a:pt x="161" y="268"/>
                  </a:cubicBezTo>
                  <a:cubicBezTo>
                    <a:pt x="161" y="268"/>
                    <a:pt x="162" y="268"/>
                    <a:pt x="162" y="268"/>
                  </a:cubicBezTo>
                  <a:cubicBezTo>
                    <a:pt x="162" y="268"/>
                    <a:pt x="162" y="268"/>
                    <a:pt x="162" y="268"/>
                  </a:cubicBezTo>
                  <a:cubicBezTo>
                    <a:pt x="163" y="268"/>
                    <a:pt x="163" y="268"/>
                    <a:pt x="163" y="267"/>
                  </a:cubicBezTo>
                  <a:cubicBezTo>
                    <a:pt x="163" y="267"/>
                    <a:pt x="163" y="267"/>
                    <a:pt x="163" y="267"/>
                  </a:cubicBezTo>
                  <a:cubicBezTo>
                    <a:pt x="163" y="267"/>
                    <a:pt x="163" y="267"/>
                    <a:pt x="163" y="267"/>
                  </a:cubicBezTo>
                  <a:cubicBezTo>
                    <a:pt x="164" y="267"/>
                    <a:pt x="164" y="266"/>
                    <a:pt x="164" y="266"/>
                  </a:cubicBezTo>
                  <a:cubicBezTo>
                    <a:pt x="164" y="266"/>
                    <a:pt x="164" y="266"/>
                    <a:pt x="164" y="266"/>
                  </a:cubicBezTo>
                  <a:cubicBezTo>
                    <a:pt x="165" y="266"/>
                    <a:pt x="165" y="265"/>
                    <a:pt x="165" y="265"/>
                  </a:cubicBezTo>
                  <a:cubicBezTo>
                    <a:pt x="165" y="265"/>
                    <a:pt x="165" y="263"/>
                    <a:pt x="165" y="262"/>
                  </a:cubicBezTo>
                  <a:cubicBezTo>
                    <a:pt x="165" y="262"/>
                    <a:pt x="165" y="263"/>
                    <a:pt x="165" y="263"/>
                  </a:cubicBezTo>
                  <a:cubicBezTo>
                    <a:pt x="165" y="263"/>
                    <a:pt x="166" y="263"/>
                    <a:pt x="166" y="263"/>
                  </a:cubicBezTo>
                  <a:cubicBezTo>
                    <a:pt x="166" y="263"/>
                    <a:pt x="166" y="262"/>
                    <a:pt x="166" y="262"/>
                  </a:cubicBezTo>
                  <a:cubicBezTo>
                    <a:pt x="166" y="262"/>
                    <a:pt x="166" y="261"/>
                    <a:pt x="166" y="261"/>
                  </a:cubicBezTo>
                  <a:cubicBezTo>
                    <a:pt x="166" y="261"/>
                    <a:pt x="165" y="261"/>
                    <a:pt x="165" y="261"/>
                  </a:cubicBezTo>
                  <a:cubicBezTo>
                    <a:pt x="165" y="261"/>
                    <a:pt x="165" y="261"/>
                    <a:pt x="165" y="261"/>
                  </a:cubicBezTo>
                  <a:cubicBezTo>
                    <a:pt x="165" y="262"/>
                    <a:pt x="164" y="262"/>
                    <a:pt x="164" y="262"/>
                  </a:cubicBezTo>
                  <a:cubicBezTo>
                    <a:pt x="164" y="262"/>
                    <a:pt x="163" y="262"/>
                    <a:pt x="163" y="262"/>
                  </a:cubicBezTo>
                  <a:cubicBezTo>
                    <a:pt x="163" y="262"/>
                    <a:pt x="163" y="262"/>
                    <a:pt x="162" y="262"/>
                  </a:cubicBezTo>
                  <a:cubicBezTo>
                    <a:pt x="162" y="262"/>
                    <a:pt x="162" y="261"/>
                    <a:pt x="162" y="261"/>
                  </a:cubicBezTo>
                  <a:cubicBezTo>
                    <a:pt x="162" y="261"/>
                    <a:pt x="162" y="261"/>
                    <a:pt x="161" y="261"/>
                  </a:cubicBezTo>
                  <a:cubicBezTo>
                    <a:pt x="161" y="261"/>
                    <a:pt x="161" y="260"/>
                    <a:pt x="161" y="260"/>
                  </a:cubicBezTo>
                  <a:cubicBezTo>
                    <a:pt x="161" y="260"/>
                    <a:pt x="161" y="259"/>
                    <a:pt x="161" y="259"/>
                  </a:cubicBezTo>
                  <a:cubicBezTo>
                    <a:pt x="161" y="259"/>
                    <a:pt x="161" y="259"/>
                    <a:pt x="161" y="260"/>
                  </a:cubicBezTo>
                  <a:cubicBezTo>
                    <a:pt x="160" y="260"/>
                    <a:pt x="160" y="261"/>
                    <a:pt x="161" y="261"/>
                  </a:cubicBezTo>
                  <a:cubicBezTo>
                    <a:pt x="161" y="261"/>
                    <a:pt x="161" y="262"/>
                    <a:pt x="161" y="262"/>
                  </a:cubicBezTo>
                  <a:cubicBezTo>
                    <a:pt x="161" y="262"/>
                    <a:pt x="161" y="262"/>
                    <a:pt x="161" y="263"/>
                  </a:cubicBezTo>
                  <a:cubicBezTo>
                    <a:pt x="161" y="263"/>
                    <a:pt x="161" y="263"/>
                    <a:pt x="161" y="263"/>
                  </a:cubicBezTo>
                  <a:cubicBezTo>
                    <a:pt x="161" y="263"/>
                    <a:pt x="161" y="264"/>
                    <a:pt x="160" y="264"/>
                  </a:cubicBezTo>
                  <a:cubicBezTo>
                    <a:pt x="160" y="264"/>
                    <a:pt x="160" y="264"/>
                    <a:pt x="160" y="265"/>
                  </a:cubicBezTo>
                  <a:cubicBezTo>
                    <a:pt x="160" y="265"/>
                    <a:pt x="160" y="266"/>
                    <a:pt x="160" y="266"/>
                  </a:cubicBezTo>
                  <a:cubicBezTo>
                    <a:pt x="160" y="266"/>
                    <a:pt x="160" y="266"/>
                    <a:pt x="160" y="266"/>
                  </a:cubicBezTo>
                  <a:cubicBezTo>
                    <a:pt x="159" y="266"/>
                    <a:pt x="159" y="267"/>
                    <a:pt x="159" y="267"/>
                  </a:cubicBezTo>
                  <a:cubicBezTo>
                    <a:pt x="159" y="267"/>
                    <a:pt x="159" y="268"/>
                    <a:pt x="159" y="268"/>
                  </a:cubicBezTo>
                  <a:cubicBezTo>
                    <a:pt x="159" y="268"/>
                    <a:pt x="159" y="268"/>
                    <a:pt x="159" y="268"/>
                  </a:cubicBezTo>
                  <a:cubicBezTo>
                    <a:pt x="158" y="269"/>
                    <a:pt x="158" y="269"/>
                    <a:pt x="158" y="269"/>
                  </a:cubicBezTo>
                  <a:cubicBezTo>
                    <a:pt x="158" y="269"/>
                    <a:pt x="158" y="269"/>
                    <a:pt x="158" y="269"/>
                  </a:cubicBezTo>
                  <a:cubicBezTo>
                    <a:pt x="157" y="270"/>
                    <a:pt x="157" y="270"/>
                    <a:pt x="156" y="270"/>
                  </a:cubicBezTo>
                  <a:cubicBezTo>
                    <a:pt x="156" y="270"/>
                    <a:pt x="156" y="270"/>
                    <a:pt x="156" y="271"/>
                  </a:cubicBezTo>
                  <a:cubicBezTo>
                    <a:pt x="155" y="271"/>
                    <a:pt x="156" y="272"/>
                    <a:pt x="156" y="272"/>
                  </a:cubicBezTo>
                  <a:cubicBezTo>
                    <a:pt x="156" y="273"/>
                    <a:pt x="155" y="273"/>
                    <a:pt x="155" y="273"/>
                  </a:cubicBezTo>
                  <a:cubicBezTo>
                    <a:pt x="155" y="273"/>
                    <a:pt x="155" y="273"/>
                    <a:pt x="154" y="273"/>
                  </a:cubicBezTo>
                  <a:cubicBezTo>
                    <a:pt x="154" y="274"/>
                    <a:pt x="154" y="274"/>
                    <a:pt x="154" y="274"/>
                  </a:cubicBezTo>
                  <a:cubicBezTo>
                    <a:pt x="154" y="274"/>
                    <a:pt x="154" y="275"/>
                    <a:pt x="154" y="275"/>
                  </a:cubicBezTo>
                  <a:cubicBezTo>
                    <a:pt x="154" y="275"/>
                    <a:pt x="154" y="275"/>
                    <a:pt x="154" y="276"/>
                  </a:cubicBezTo>
                  <a:cubicBezTo>
                    <a:pt x="154" y="276"/>
                    <a:pt x="154" y="276"/>
                    <a:pt x="154" y="276"/>
                  </a:cubicBezTo>
                  <a:cubicBezTo>
                    <a:pt x="154" y="276"/>
                    <a:pt x="154" y="276"/>
                    <a:pt x="155" y="276"/>
                  </a:cubicBezTo>
                  <a:cubicBezTo>
                    <a:pt x="155" y="276"/>
                    <a:pt x="155" y="277"/>
                    <a:pt x="155" y="277"/>
                  </a:cubicBezTo>
                  <a:cubicBezTo>
                    <a:pt x="155" y="277"/>
                    <a:pt x="154" y="277"/>
                    <a:pt x="154" y="278"/>
                  </a:cubicBezTo>
                  <a:cubicBezTo>
                    <a:pt x="154" y="278"/>
                    <a:pt x="153" y="279"/>
                    <a:pt x="153" y="279"/>
                  </a:cubicBezTo>
                  <a:cubicBezTo>
                    <a:pt x="153" y="280"/>
                    <a:pt x="153" y="281"/>
                    <a:pt x="152" y="282"/>
                  </a:cubicBezTo>
                  <a:cubicBezTo>
                    <a:pt x="152" y="282"/>
                    <a:pt x="152" y="284"/>
                    <a:pt x="151" y="284"/>
                  </a:cubicBezTo>
                  <a:cubicBezTo>
                    <a:pt x="151" y="285"/>
                    <a:pt x="151" y="286"/>
                    <a:pt x="150" y="286"/>
                  </a:cubicBezTo>
                  <a:cubicBezTo>
                    <a:pt x="150" y="286"/>
                    <a:pt x="149" y="287"/>
                    <a:pt x="149" y="287"/>
                  </a:cubicBezTo>
                  <a:cubicBezTo>
                    <a:pt x="149" y="288"/>
                    <a:pt x="148" y="288"/>
                    <a:pt x="148" y="288"/>
                  </a:cubicBezTo>
                  <a:cubicBezTo>
                    <a:pt x="148" y="288"/>
                    <a:pt x="147" y="289"/>
                    <a:pt x="147" y="289"/>
                  </a:cubicBezTo>
                  <a:cubicBezTo>
                    <a:pt x="147" y="290"/>
                    <a:pt x="146" y="290"/>
                    <a:pt x="146" y="290"/>
                  </a:cubicBezTo>
                  <a:cubicBezTo>
                    <a:pt x="145" y="290"/>
                    <a:pt x="145" y="290"/>
                    <a:pt x="145" y="290"/>
                  </a:cubicBezTo>
                  <a:cubicBezTo>
                    <a:pt x="145" y="285"/>
                    <a:pt x="145" y="285"/>
                    <a:pt x="145" y="285"/>
                  </a:cubicBezTo>
                  <a:cubicBezTo>
                    <a:pt x="148" y="282"/>
                    <a:pt x="148" y="282"/>
                    <a:pt x="148" y="282"/>
                  </a:cubicBezTo>
                  <a:cubicBezTo>
                    <a:pt x="147" y="281"/>
                    <a:pt x="147" y="281"/>
                    <a:pt x="147" y="281"/>
                  </a:cubicBezTo>
                  <a:cubicBezTo>
                    <a:pt x="147" y="281"/>
                    <a:pt x="144" y="278"/>
                    <a:pt x="144" y="278"/>
                  </a:cubicBezTo>
                  <a:cubicBezTo>
                    <a:pt x="144" y="278"/>
                    <a:pt x="144" y="276"/>
                    <a:pt x="144" y="276"/>
                  </a:cubicBezTo>
                  <a:cubicBezTo>
                    <a:pt x="144" y="276"/>
                    <a:pt x="143" y="276"/>
                    <a:pt x="143" y="276"/>
                  </a:cubicBezTo>
                  <a:cubicBezTo>
                    <a:pt x="143" y="276"/>
                    <a:pt x="142" y="275"/>
                    <a:pt x="142" y="275"/>
                  </a:cubicBezTo>
                  <a:cubicBezTo>
                    <a:pt x="142" y="275"/>
                    <a:pt x="141" y="275"/>
                    <a:pt x="141" y="275"/>
                  </a:cubicBezTo>
                  <a:cubicBezTo>
                    <a:pt x="141" y="275"/>
                    <a:pt x="141" y="275"/>
                    <a:pt x="141" y="275"/>
                  </a:cubicBezTo>
                  <a:cubicBezTo>
                    <a:pt x="138" y="273"/>
                    <a:pt x="138" y="273"/>
                    <a:pt x="138" y="273"/>
                  </a:cubicBezTo>
                  <a:cubicBezTo>
                    <a:pt x="138" y="272"/>
                    <a:pt x="138" y="272"/>
                    <a:pt x="138" y="272"/>
                  </a:cubicBezTo>
                  <a:cubicBezTo>
                    <a:pt x="138" y="272"/>
                    <a:pt x="137" y="271"/>
                    <a:pt x="136" y="271"/>
                  </a:cubicBezTo>
                  <a:cubicBezTo>
                    <a:pt x="136" y="271"/>
                    <a:pt x="135" y="271"/>
                    <a:pt x="135" y="271"/>
                  </a:cubicBezTo>
                  <a:cubicBezTo>
                    <a:pt x="135" y="271"/>
                    <a:pt x="134" y="269"/>
                    <a:pt x="134" y="269"/>
                  </a:cubicBezTo>
                  <a:cubicBezTo>
                    <a:pt x="134" y="270"/>
                    <a:pt x="134" y="270"/>
                    <a:pt x="134" y="270"/>
                  </a:cubicBezTo>
                  <a:cubicBezTo>
                    <a:pt x="134" y="270"/>
                    <a:pt x="133" y="270"/>
                    <a:pt x="133" y="270"/>
                  </a:cubicBezTo>
                  <a:cubicBezTo>
                    <a:pt x="133" y="270"/>
                    <a:pt x="132" y="269"/>
                    <a:pt x="132" y="269"/>
                  </a:cubicBezTo>
                  <a:cubicBezTo>
                    <a:pt x="132" y="269"/>
                    <a:pt x="132" y="267"/>
                    <a:pt x="132" y="267"/>
                  </a:cubicBezTo>
                  <a:cubicBezTo>
                    <a:pt x="132" y="267"/>
                    <a:pt x="131" y="267"/>
                    <a:pt x="131" y="267"/>
                  </a:cubicBezTo>
                  <a:cubicBezTo>
                    <a:pt x="130" y="266"/>
                    <a:pt x="130" y="266"/>
                    <a:pt x="130" y="266"/>
                  </a:cubicBezTo>
                  <a:cubicBezTo>
                    <a:pt x="130" y="266"/>
                    <a:pt x="130" y="267"/>
                    <a:pt x="130" y="267"/>
                  </a:cubicBezTo>
                  <a:cubicBezTo>
                    <a:pt x="129" y="267"/>
                    <a:pt x="128" y="268"/>
                    <a:pt x="128" y="268"/>
                  </a:cubicBezTo>
                  <a:cubicBezTo>
                    <a:pt x="127" y="268"/>
                    <a:pt x="127" y="268"/>
                    <a:pt x="127" y="268"/>
                  </a:cubicBezTo>
                  <a:cubicBezTo>
                    <a:pt x="127" y="266"/>
                    <a:pt x="127" y="266"/>
                    <a:pt x="127" y="266"/>
                  </a:cubicBezTo>
                  <a:cubicBezTo>
                    <a:pt x="127" y="266"/>
                    <a:pt x="126" y="264"/>
                    <a:pt x="125" y="264"/>
                  </a:cubicBezTo>
                  <a:cubicBezTo>
                    <a:pt x="125" y="263"/>
                    <a:pt x="121" y="260"/>
                    <a:pt x="121" y="260"/>
                  </a:cubicBezTo>
                  <a:cubicBezTo>
                    <a:pt x="121" y="260"/>
                    <a:pt x="120" y="260"/>
                    <a:pt x="120" y="260"/>
                  </a:cubicBezTo>
                  <a:cubicBezTo>
                    <a:pt x="120" y="260"/>
                    <a:pt x="120" y="260"/>
                    <a:pt x="119" y="260"/>
                  </a:cubicBezTo>
                  <a:cubicBezTo>
                    <a:pt x="119" y="260"/>
                    <a:pt x="119" y="261"/>
                    <a:pt x="119" y="261"/>
                  </a:cubicBezTo>
                  <a:cubicBezTo>
                    <a:pt x="119" y="261"/>
                    <a:pt x="118" y="261"/>
                    <a:pt x="118" y="261"/>
                  </a:cubicBezTo>
                  <a:cubicBezTo>
                    <a:pt x="118" y="261"/>
                    <a:pt x="117" y="261"/>
                    <a:pt x="117" y="261"/>
                  </a:cubicBezTo>
                  <a:cubicBezTo>
                    <a:pt x="117" y="261"/>
                    <a:pt x="116" y="261"/>
                    <a:pt x="116" y="261"/>
                  </a:cubicBezTo>
                  <a:cubicBezTo>
                    <a:pt x="116" y="261"/>
                    <a:pt x="116" y="261"/>
                    <a:pt x="116" y="261"/>
                  </a:cubicBezTo>
                  <a:cubicBezTo>
                    <a:pt x="116" y="261"/>
                    <a:pt x="117" y="260"/>
                    <a:pt x="117" y="260"/>
                  </a:cubicBezTo>
                  <a:cubicBezTo>
                    <a:pt x="117" y="260"/>
                    <a:pt x="117" y="259"/>
                    <a:pt x="117" y="259"/>
                  </a:cubicBezTo>
                  <a:cubicBezTo>
                    <a:pt x="117" y="259"/>
                    <a:pt x="118" y="259"/>
                    <a:pt x="118" y="259"/>
                  </a:cubicBezTo>
                  <a:cubicBezTo>
                    <a:pt x="118" y="259"/>
                    <a:pt x="118" y="258"/>
                    <a:pt x="118" y="258"/>
                  </a:cubicBezTo>
                  <a:cubicBezTo>
                    <a:pt x="118" y="257"/>
                    <a:pt x="119" y="257"/>
                    <a:pt x="119" y="257"/>
                  </a:cubicBezTo>
                  <a:cubicBezTo>
                    <a:pt x="119" y="257"/>
                    <a:pt x="119" y="257"/>
                    <a:pt x="120" y="257"/>
                  </a:cubicBezTo>
                  <a:cubicBezTo>
                    <a:pt x="120" y="256"/>
                    <a:pt x="120" y="256"/>
                    <a:pt x="121" y="256"/>
                  </a:cubicBezTo>
                  <a:cubicBezTo>
                    <a:pt x="121" y="255"/>
                    <a:pt x="122" y="254"/>
                    <a:pt x="122" y="254"/>
                  </a:cubicBezTo>
                  <a:cubicBezTo>
                    <a:pt x="122" y="254"/>
                    <a:pt x="122" y="253"/>
                    <a:pt x="123" y="253"/>
                  </a:cubicBezTo>
                  <a:cubicBezTo>
                    <a:pt x="123" y="252"/>
                    <a:pt x="123" y="252"/>
                    <a:pt x="124" y="252"/>
                  </a:cubicBezTo>
                  <a:cubicBezTo>
                    <a:pt x="124" y="252"/>
                    <a:pt x="124" y="252"/>
                    <a:pt x="124" y="252"/>
                  </a:cubicBezTo>
                  <a:cubicBezTo>
                    <a:pt x="124" y="252"/>
                    <a:pt x="124" y="251"/>
                    <a:pt x="124" y="251"/>
                  </a:cubicBezTo>
                  <a:cubicBezTo>
                    <a:pt x="124" y="251"/>
                    <a:pt x="125" y="250"/>
                    <a:pt x="125" y="250"/>
                  </a:cubicBezTo>
                  <a:cubicBezTo>
                    <a:pt x="125" y="250"/>
                    <a:pt x="126" y="249"/>
                    <a:pt x="126" y="249"/>
                  </a:cubicBezTo>
                  <a:cubicBezTo>
                    <a:pt x="126" y="249"/>
                    <a:pt x="127" y="248"/>
                    <a:pt x="127" y="248"/>
                  </a:cubicBezTo>
                  <a:cubicBezTo>
                    <a:pt x="127" y="248"/>
                    <a:pt x="127" y="247"/>
                    <a:pt x="128" y="247"/>
                  </a:cubicBezTo>
                  <a:cubicBezTo>
                    <a:pt x="128" y="247"/>
                    <a:pt x="128" y="247"/>
                    <a:pt x="128" y="246"/>
                  </a:cubicBezTo>
                  <a:cubicBezTo>
                    <a:pt x="128" y="246"/>
                    <a:pt x="128" y="246"/>
                    <a:pt x="128" y="246"/>
                  </a:cubicBezTo>
                  <a:cubicBezTo>
                    <a:pt x="128" y="246"/>
                    <a:pt x="129" y="246"/>
                    <a:pt x="129" y="246"/>
                  </a:cubicBezTo>
                  <a:cubicBezTo>
                    <a:pt x="129" y="246"/>
                    <a:pt x="129" y="246"/>
                    <a:pt x="129" y="246"/>
                  </a:cubicBezTo>
                  <a:cubicBezTo>
                    <a:pt x="130" y="246"/>
                    <a:pt x="130" y="245"/>
                    <a:pt x="130" y="245"/>
                  </a:cubicBezTo>
                  <a:cubicBezTo>
                    <a:pt x="129" y="245"/>
                    <a:pt x="129" y="245"/>
                    <a:pt x="129" y="245"/>
                  </a:cubicBezTo>
                  <a:cubicBezTo>
                    <a:pt x="129" y="245"/>
                    <a:pt x="129" y="244"/>
                    <a:pt x="129" y="244"/>
                  </a:cubicBezTo>
                  <a:cubicBezTo>
                    <a:pt x="130" y="244"/>
                    <a:pt x="130" y="244"/>
                    <a:pt x="130" y="244"/>
                  </a:cubicBezTo>
                  <a:cubicBezTo>
                    <a:pt x="130" y="244"/>
                    <a:pt x="131" y="244"/>
                    <a:pt x="131" y="244"/>
                  </a:cubicBezTo>
                  <a:cubicBezTo>
                    <a:pt x="131" y="244"/>
                    <a:pt x="132" y="243"/>
                    <a:pt x="132" y="243"/>
                  </a:cubicBezTo>
                  <a:cubicBezTo>
                    <a:pt x="132" y="242"/>
                    <a:pt x="133" y="242"/>
                    <a:pt x="133" y="242"/>
                  </a:cubicBezTo>
                  <a:cubicBezTo>
                    <a:pt x="133" y="242"/>
                    <a:pt x="134" y="242"/>
                    <a:pt x="134" y="242"/>
                  </a:cubicBezTo>
                  <a:cubicBezTo>
                    <a:pt x="134" y="242"/>
                    <a:pt x="134" y="241"/>
                    <a:pt x="134" y="241"/>
                  </a:cubicBezTo>
                  <a:cubicBezTo>
                    <a:pt x="134" y="241"/>
                    <a:pt x="135" y="241"/>
                    <a:pt x="135" y="241"/>
                  </a:cubicBezTo>
                  <a:cubicBezTo>
                    <a:pt x="135" y="241"/>
                    <a:pt x="135" y="240"/>
                    <a:pt x="135" y="240"/>
                  </a:cubicBezTo>
                  <a:cubicBezTo>
                    <a:pt x="135" y="240"/>
                    <a:pt x="135" y="239"/>
                    <a:pt x="135" y="239"/>
                  </a:cubicBezTo>
                  <a:cubicBezTo>
                    <a:pt x="135" y="239"/>
                    <a:pt x="136" y="239"/>
                    <a:pt x="136" y="239"/>
                  </a:cubicBezTo>
                  <a:cubicBezTo>
                    <a:pt x="136" y="239"/>
                    <a:pt x="136" y="239"/>
                    <a:pt x="136" y="239"/>
                  </a:cubicBezTo>
                  <a:cubicBezTo>
                    <a:pt x="137" y="239"/>
                    <a:pt x="137" y="239"/>
                    <a:pt x="137" y="239"/>
                  </a:cubicBezTo>
                  <a:cubicBezTo>
                    <a:pt x="137" y="239"/>
                    <a:pt x="137" y="238"/>
                    <a:pt x="137" y="238"/>
                  </a:cubicBezTo>
                  <a:cubicBezTo>
                    <a:pt x="137" y="238"/>
                    <a:pt x="138" y="239"/>
                    <a:pt x="138" y="239"/>
                  </a:cubicBezTo>
                  <a:cubicBezTo>
                    <a:pt x="138" y="239"/>
                    <a:pt x="138" y="238"/>
                    <a:pt x="138" y="238"/>
                  </a:cubicBezTo>
                  <a:cubicBezTo>
                    <a:pt x="138" y="238"/>
                    <a:pt x="139" y="238"/>
                    <a:pt x="139" y="238"/>
                  </a:cubicBezTo>
                  <a:cubicBezTo>
                    <a:pt x="139" y="238"/>
                    <a:pt x="139" y="238"/>
                    <a:pt x="139" y="238"/>
                  </a:cubicBezTo>
                  <a:cubicBezTo>
                    <a:pt x="139" y="238"/>
                    <a:pt x="139" y="238"/>
                    <a:pt x="140" y="238"/>
                  </a:cubicBezTo>
                  <a:cubicBezTo>
                    <a:pt x="140" y="238"/>
                    <a:pt x="140" y="237"/>
                    <a:pt x="140" y="237"/>
                  </a:cubicBezTo>
                  <a:cubicBezTo>
                    <a:pt x="140" y="237"/>
                    <a:pt x="141" y="237"/>
                    <a:pt x="141" y="237"/>
                  </a:cubicBezTo>
                  <a:cubicBezTo>
                    <a:pt x="141" y="237"/>
                    <a:pt x="141" y="237"/>
                    <a:pt x="141" y="237"/>
                  </a:cubicBezTo>
                  <a:cubicBezTo>
                    <a:pt x="141" y="237"/>
                    <a:pt x="141" y="236"/>
                    <a:pt x="141" y="236"/>
                  </a:cubicBezTo>
                  <a:cubicBezTo>
                    <a:pt x="141" y="236"/>
                    <a:pt x="142" y="236"/>
                    <a:pt x="143" y="236"/>
                  </a:cubicBezTo>
                  <a:cubicBezTo>
                    <a:pt x="143" y="236"/>
                    <a:pt x="143" y="236"/>
                    <a:pt x="143" y="236"/>
                  </a:cubicBezTo>
                  <a:cubicBezTo>
                    <a:pt x="143" y="236"/>
                    <a:pt x="143" y="235"/>
                    <a:pt x="143" y="235"/>
                  </a:cubicBezTo>
                  <a:cubicBezTo>
                    <a:pt x="143" y="235"/>
                    <a:pt x="144" y="235"/>
                    <a:pt x="144" y="235"/>
                  </a:cubicBezTo>
                  <a:cubicBezTo>
                    <a:pt x="144" y="235"/>
                    <a:pt x="144" y="234"/>
                    <a:pt x="144" y="234"/>
                  </a:cubicBezTo>
                  <a:cubicBezTo>
                    <a:pt x="144" y="234"/>
                    <a:pt x="143" y="233"/>
                    <a:pt x="143" y="233"/>
                  </a:cubicBezTo>
                  <a:cubicBezTo>
                    <a:pt x="143" y="233"/>
                    <a:pt x="143" y="233"/>
                    <a:pt x="143" y="233"/>
                  </a:cubicBezTo>
                  <a:cubicBezTo>
                    <a:pt x="143" y="233"/>
                    <a:pt x="143" y="232"/>
                    <a:pt x="143" y="232"/>
                  </a:cubicBezTo>
                  <a:cubicBezTo>
                    <a:pt x="143" y="232"/>
                    <a:pt x="143" y="231"/>
                    <a:pt x="143" y="231"/>
                  </a:cubicBezTo>
                  <a:cubicBezTo>
                    <a:pt x="143" y="231"/>
                    <a:pt x="144" y="231"/>
                    <a:pt x="144" y="230"/>
                  </a:cubicBezTo>
                  <a:cubicBezTo>
                    <a:pt x="144" y="230"/>
                    <a:pt x="144" y="230"/>
                    <a:pt x="144" y="230"/>
                  </a:cubicBezTo>
                  <a:cubicBezTo>
                    <a:pt x="144" y="230"/>
                    <a:pt x="144" y="229"/>
                    <a:pt x="144" y="229"/>
                  </a:cubicBezTo>
                  <a:cubicBezTo>
                    <a:pt x="144" y="229"/>
                    <a:pt x="143" y="228"/>
                    <a:pt x="143" y="228"/>
                  </a:cubicBezTo>
                  <a:cubicBezTo>
                    <a:pt x="143" y="228"/>
                    <a:pt x="143" y="227"/>
                    <a:pt x="143" y="227"/>
                  </a:cubicBezTo>
                  <a:cubicBezTo>
                    <a:pt x="142" y="227"/>
                    <a:pt x="142" y="226"/>
                    <a:pt x="142" y="226"/>
                  </a:cubicBezTo>
                  <a:cubicBezTo>
                    <a:pt x="142" y="226"/>
                    <a:pt x="142" y="225"/>
                    <a:pt x="142" y="225"/>
                  </a:cubicBezTo>
                  <a:cubicBezTo>
                    <a:pt x="142" y="224"/>
                    <a:pt x="142" y="224"/>
                    <a:pt x="142" y="224"/>
                  </a:cubicBezTo>
                  <a:cubicBezTo>
                    <a:pt x="142" y="224"/>
                    <a:pt x="142" y="224"/>
                    <a:pt x="141" y="224"/>
                  </a:cubicBezTo>
                  <a:cubicBezTo>
                    <a:pt x="141" y="224"/>
                    <a:pt x="141" y="224"/>
                    <a:pt x="141" y="224"/>
                  </a:cubicBezTo>
                  <a:cubicBezTo>
                    <a:pt x="141" y="224"/>
                    <a:pt x="141" y="223"/>
                    <a:pt x="141" y="223"/>
                  </a:cubicBezTo>
                  <a:cubicBezTo>
                    <a:pt x="141" y="223"/>
                    <a:pt x="140" y="223"/>
                    <a:pt x="140" y="223"/>
                  </a:cubicBezTo>
                  <a:cubicBezTo>
                    <a:pt x="140" y="224"/>
                    <a:pt x="140" y="224"/>
                    <a:pt x="140" y="224"/>
                  </a:cubicBezTo>
                  <a:cubicBezTo>
                    <a:pt x="139" y="224"/>
                    <a:pt x="139" y="224"/>
                    <a:pt x="139" y="224"/>
                  </a:cubicBezTo>
                  <a:cubicBezTo>
                    <a:pt x="138" y="225"/>
                    <a:pt x="138" y="225"/>
                    <a:pt x="138" y="225"/>
                  </a:cubicBezTo>
                  <a:cubicBezTo>
                    <a:pt x="138" y="224"/>
                    <a:pt x="138" y="224"/>
                    <a:pt x="138" y="224"/>
                  </a:cubicBezTo>
                  <a:cubicBezTo>
                    <a:pt x="137" y="224"/>
                    <a:pt x="137" y="224"/>
                    <a:pt x="137" y="224"/>
                  </a:cubicBezTo>
                  <a:cubicBezTo>
                    <a:pt x="137" y="222"/>
                    <a:pt x="137" y="222"/>
                    <a:pt x="137" y="222"/>
                  </a:cubicBezTo>
                  <a:cubicBezTo>
                    <a:pt x="137" y="222"/>
                    <a:pt x="138" y="222"/>
                    <a:pt x="138" y="222"/>
                  </a:cubicBezTo>
                  <a:cubicBezTo>
                    <a:pt x="138" y="222"/>
                    <a:pt x="138" y="221"/>
                    <a:pt x="138" y="221"/>
                  </a:cubicBezTo>
                  <a:cubicBezTo>
                    <a:pt x="138" y="221"/>
                    <a:pt x="138" y="220"/>
                    <a:pt x="138" y="220"/>
                  </a:cubicBezTo>
                  <a:cubicBezTo>
                    <a:pt x="138" y="220"/>
                    <a:pt x="138" y="219"/>
                    <a:pt x="138" y="219"/>
                  </a:cubicBezTo>
                  <a:cubicBezTo>
                    <a:pt x="138" y="219"/>
                    <a:pt x="139" y="216"/>
                    <a:pt x="139" y="215"/>
                  </a:cubicBezTo>
                  <a:cubicBezTo>
                    <a:pt x="139" y="215"/>
                    <a:pt x="140" y="214"/>
                    <a:pt x="140" y="214"/>
                  </a:cubicBezTo>
                  <a:cubicBezTo>
                    <a:pt x="140" y="214"/>
                    <a:pt x="139" y="214"/>
                    <a:pt x="139" y="213"/>
                  </a:cubicBezTo>
                  <a:cubicBezTo>
                    <a:pt x="139" y="213"/>
                    <a:pt x="139" y="213"/>
                    <a:pt x="139" y="213"/>
                  </a:cubicBezTo>
                  <a:cubicBezTo>
                    <a:pt x="139" y="213"/>
                    <a:pt x="139" y="212"/>
                    <a:pt x="139" y="212"/>
                  </a:cubicBezTo>
                  <a:cubicBezTo>
                    <a:pt x="139" y="212"/>
                    <a:pt x="139" y="212"/>
                    <a:pt x="139" y="212"/>
                  </a:cubicBezTo>
                  <a:cubicBezTo>
                    <a:pt x="139" y="212"/>
                    <a:pt x="137" y="210"/>
                    <a:pt x="137" y="210"/>
                  </a:cubicBezTo>
                  <a:cubicBezTo>
                    <a:pt x="134" y="211"/>
                    <a:pt x="134" y="211"/>
                    <a:pt x="134" y="211"/>
                  </a:cubicBezTo>
                  <a:cubicBezTo>
                    <a:pt x="131" y="211"/>
                    <a:pt x="131" y="211"/>
                    <a:pt x="131" y="211"/>
                  </a:cubicBezTo>
                  <a:cubicBezTo>
                    <a:pt x="131" y="211"/>
                    <a:pt x="131" y="210"/>
                    <a:pt x="131" y="210"/>
                  </a:cubicBezTo>
                  <a:cubicBezTo>
                    <a:pt x="131" y="210"/>
                    <a:pt x="131" y="209"/>
                    <a:pt x="131" y="209"/>
                  </a:cubicBezTo>
                  <a:cubicBezTo>
                    <a:pt x="131" y="209"/>
                    <a:pt x="131" y="209"/>
                    <a:pt x="131" y="209"/>
                  </a:cubicBezTo>
                  <a:cubicBezTo>
                    <a:pt x="131" y="205"/>
                    <a:pt x="131" y="205"/>
                    <a:pt x="131" y="205"/>
                  </a:cubicBezTo>
                  <a:cubicBezTo>
                    <a:pt x="131" y="205"/>
                    <a:pt x="130" y="205"/>
                    <a:pt x="130" y="205"/>
                  </a:cubicBezTo>
                  <a:cubicBezTo>
                    <a:pt x="130" y="205"/>
                    <a:pt x="130" y="205"/>
                    <a:pt x="130" y="205"/>
                  </a:cubicBezTo>
                  <a:cubicBezTo>
                    <a:pt x="130" y="203"/>
                    <a:pt x="130" y="203"/>
                    <a:pt x="130" y="203"/>
                  </a:cubicBezTo>
                  <a:cubicBezTo>
                    <a:pt x="130" y="203"/>
                    <a:pt x="130" y="203"/>
                    <a:pt x="130" y="203"/>
                  </a:cubicBezTo>
                  <a:cubicBezTo>
                    <a:pt x="130" y="203"/>
                    <a:pt x="130" y="202"/>
                    <a:pt x="130" y="202"/>
                  </a:cubicBezTo>
                  <a:cubicBezTo>
                    <a:pt x="130" y="202"/>
                    <a:pt x="130" y="202"/>
                    <a:pt x="130" y="202"/>
                  </a:cubicBezTo>
                  <a:cubicBezTo>
                    <a:pt x="130" y="202"/>
                    <a:pt x="130" y="201"/>
                    <a:pt x="130" y="201"/>
                  </a:cubicBezTo>
                  <a:cubicBezTo>
                    <a:pt x="129" y="200"/>
                    <a:pt x="129" y="200"/>
                    <a:pt x="129" y="200"/>
                  </a:cubicBezTo>
                  <a:cubicBezTo>
                    <a:pt x="129" y="199"/>
                    <a:pt x="129" y="199"/>
                    <a:pt x="129" y="199"/>
                  </a:cubicBezTo>
                  <a:cubicBezTo>
                    <a:pt x="128" y="198"/>
                    <a:pt x="128" y="198"/>
                    <a:pt x="128" y="198"/>
                  </a:cubicBezTo>
                  <a:cubicBezTo>
                    <a:pt x="126" y="198"/>
                    <a:pt x="126" y="198"/>
                    <a:pt x="126" y="198"/>
                  </a:cubicBezTo>
                  <a:cubicBezTo>
                    <a:pt x="125" y="198"/>
                    <a:pt x="125" y="198"/>
                    <a:pt x="125" y="198"/>
                  </a:cubicBezTo>
                  <a:cubicBezTo>
                    <a:pt x="125" y="197"/>
                    <a:pt x="125" y="197"/>
                    <a:pt x="125" y="197"/>
                  </a:cubicBezTo>
                  <a:cubicBezTo>
                    <a:pt x="124" y="197"/>
                    <a:pt x="124" y="197"/>
                    <a:pt x="124" y="197"/>
                  </a:cubicBezTo>
                  <a:cubicBezTo>
                    <a:pt x="123" y="198"/>
                    <a:pt x="123" y="198"/>
                    <a:pt x="123" y="198"/>
                  </a:cubicBezTo>
                  <a:cubicBezTo>
                    <a:pt x="123" y="198"/>
                    <a:pt x="122" y="198"/>
                    <a:pt x="122" y="198"/>
                  </a:cubicBezTo>
                  <a:cubicBezTo>
                    <a:pt x="122" y="198"/>
                    <a:pt x="122" y="198"/>
                    <a:pt x="122" y="198"/>
                  </a:cubicBezTo>
                  <a:cubicBezTo>
                    <a:pt x="120" y="198"/>
                    <a:pt x="120" y="198"/>
                    <a:pt x="120" y="198"/>
                  </a:cubicBezTo>
                  <a:cubicBezTo>
                    <a:pt x="117" y="198"/>
                    <a:pt x="117" y="198"/>
                    <a:pt x="117" y="198"/>
                  </a:cubicBezTo>
                  <a:cubicBezTo>
                    <a:pt x="116" y="198"/>
                    <a:pt x="116" y="198"/>
                    <a:pt x="116" y="198"/>
                  </a:cubicBezTo>
                  <a:cubicBezTo>
                    <a:pt x="116" y="197"/>
                    <a:pt x="116" y="197"/>
                    <a:pt x="116" y="197"/>
                  </a:cubicBezTo>
                  <a:cubicBezTo>
                    <a:pt x="116" y="197"/>
                    <a:pt x="116" y="197"/>
                    <a:pt x="116" y="197"/>
                  </a:cubicBezTo>
                  <a:cubicBezTo>
                    <a:pt x="115" y="197"/>
                    <a:pt x="115" y="197"/>
                    <a:pt x="115" y="197"/>
                  </a:cubicBezTo>
                  <a:cubicBezTo>
                    <a:pt x="114" y="197"/>
                    <a:pt x="114" y="197"/>
                    <a:pt x="114" y="197"/>
                  </a:cubicBezTo>
                  <a:cubicBezTo>
                    <a:pt x="114" y="197"/>
                    <a:pt x="113" y="196"/>
                    <a:pt x="113" y="196"/>
                  </a:cubicBezTo>
                  <a:cubicBezTo>
                    <a:pt x="113" y="196"/>
                    <a:pt x="114" y="196"/>
                    <a:pt x="114" y="195"/>
                  </a:cubicBezTo>
                  <a:cubicBezTo>
                    <a:pt x="114" y="195"/>
                    <a:pt x="114" y="195"/>
                    <a:pt x="114" y="195"/>
                  </a:cubicBezTo>
                  <a:cubicBezTo>
                    <a:pt x="114" y="195"/>
                    <a:pt x="113" y="195"/>
                    <a:pt x="113" y="195"/>
                  </a:cubicBezTo>
                  <a:cubicBezTo>
                    <a:pt x="113" y="195"/>
                    <a:pt x="114" y="195"/>
                    <a:pt x="114" y="194"/>
                  </a:cubicBezTo>
                  <a:cubicBezTo>
                    <a:pt x="114" y="194"/>
                    <a:pt x="114" y="194"/>
                    <a:pt x="114" y="194"/>
                  </a:cubicBezTo>
                  <a:cubicBezTo>
                    <a:pt x="114" y="193"/>
                    <a:pt x="114" y="193"/>
                    <a:pt x="114" y="193"/>
                  </a:cubicBezTo>
                  <a:cubicBezTo>
                    <a:pt x="114" y="193"/>
                    <a:pt x="114" y="193"/>
                    <a:pt x="113" y="192"/>
                  </a:cubicBezTo>
                  <a:cubicBezTo>
                    <a:pt x="113" y="192"/>
                    <a:pt x="114" y="192"/>
                    <a:pt x="114" y="192"/>
                  </a:cubicBezTo>
                  <a:cubicBezTo>
                    <a:pt x="114" y="192"/>
                    <a:pt x="114" y="191"/>
                    <a:pt x="114" y="191"/>
                  </a:cubicBezTo>
                  <a:cubicBezTo>
                    <a:pt x="114" y="191"/>
                    <a:pt x="114" y="191"/>
                    <a:pt x="114" y="191"/>
                  </a:cubicBezTo>
                  <a:cubicBezTo>
                    <a:pt x="114" y="191"/>
                    <a:pt x="114" y="190"/>
                    <a:pt x="114" y="190"/>
                  </a:cubicBezTo>
                  <a:cubicBezTo>
                    <a:pt x="114" y="190"/>
                    <a:pt x="115" y="188"/>
                    <a:pt x="115" y="188"/>
                  </a:cubicBezTo>
                  <a:cubicBezTo>
                    <a:pt x="115" y="188"/>
                    <a:pt x="114" y="188"/>
                    <a:pt x="114" y="188"/>
                  </a:cubicBezTo>
                  <a:cubicBezTo>
                    <a:pt x="114" y="188"/>
                    <a:pt x="114" y="188"/>
                    <a:pt x="114" y="187"/>
                  </a:cubicBezTo>
                  <a:cubicBezTo>
                    <a:pt x="114" y="187"/>
                    <a:pt x="114" y="187"/>
                    <a:pt x="114" y="187"/>
                  </a:cubicBezTo>
                  <a:cubicBezTo>
                    <a:pt x="114" y="187"/>
                    <a:pt x="114" y="187"/>
                    <a:pt x="114" y="187"/>
                  </a:cubicBezTo>
                  <a:cubicBezTo>
                    <a:pt x="114" y="186"/>
                    <a:pt x="114" y="186"/>
                    <a:pt x="114" y="186"/>
                  </a:cubicBezTo>
                  <a:cubicBezTo>
                    <a:pt x="114" y="186"/>
                    <a:pt x="113" y="186"/>
                    <a:pt x="113" y="186"/>
                  </a:cubicBezTo>
                  <a:cubicBezTo>
                    <a:pt x="113" y="184"/>
                    <a:pt x="113" y="184"/>
                    <a:pt x="113" y="184"/>
                  </a:cubicBezTo>
                  <a:cubicBezTo>
                    <a:pt x="112" y="182"/>
                    <a:pt x="112" y="182"/>
                    <a:pt x="112" y="182"/>
                  </a:cubicBezTo>
                  <a:cubicBezTo>
                    <a:pt x="112" y="182"/>
                    <a:pt x="112" y="182"/>
                    <a:pt x="112" y="182"/>
                  </a:cubicBezTo>
                  <a:cubicBezTo>
                    <a:pt x="114" y="181"/>
                    <a:pt x="114" y="181"/>
                    <a:pt x="114" y="181"/>
                  </a:cubicBezTo>
                  <a:cubicBezTo>
                    <a:pt x="112" y="179"/>
                    <a:pt x="112" y="179"/>
                    <a:pt x="112" y="179"/>
                  </a:cubicBezTo>
                  <a:cubicBezTo>
                    <a:pt x="115" y="174"/>
                    <a:pt x="115" y="174"/>
                    <a:pt x="115" y="174"/>
                  </a:cubicBezTo>
                  <a:cubicBezTo>
                    <a:pt x="115" y="174"/>
                    <a:pt x="115" y="173"/>
                    <a:pt x="115" y="173"/>
                  </a:cubicBezTo>
                  <a:cubicBezTo>
                    <a:pt x="115" y="173"/>
                    <a:pt x="115" y="173"/>
                    <a:pt x="115" y="172"/>
                  </a:cubicBezTo>
                  <a:cubicBezTo>
                    <a:pt x="115" y="172"/>
                    <a:pt x="115" y="172"/>
                    <a:pt x="115" y="172"/>
                  </a:cubicBezTo>
                  <a:cubicBezTo>
                    <a:pt x="115" y="172"/>
                    <a:pt x="115" y="171"/>
                    <a:pt x="115" y="171"/>
                  </a:cubicBezTo>
                  <a:cubicBezTo>
                    <a:pt x="115" y="171"/>
                    <a:pt x="116" y="169"/>
                    <a:pt x="116" y="169"/>
                  </a:cubicBezTo>
                  <a:cubicBezTo>
                    <a:pt x="116" y="169"/>
                    <a:pt x="116" y="168"/>
                    <a:pt x="116" y="168"/>
                  </a:cubicBezTo>
                  <a:cubicBezTo>
                    <a:pt x="117" y="168"/>
                    <a:pt x="117" y="168"/>
                    <a:pt x="117" y="168"/>
                  </a:cubicBezTo>
                  <a:cubicBezTo>
                    <a:pt x="117" y="168"/>
                    <a:pt x="115" y="165"/>
                    <a:pt x="115" y="165"/>
                  </a:cubicBezTo>
                  <a:cubicBezTo>
                    <a:pt x="115" y="165"/>
                    <a:pt x="115" y="163"/>
                    <a:pt x="115" y="163"/>
                  </a:cubicBezTo>
                  <a:cubicBezTo>
                    <a:pt x="114" y="162"/>
                    <a:pt x="114" y="162"/>
                    <a:pt x="114" y="162"/>
                  </a:cubicBezTo>
                  <a:cubicBezTo>
                    <a:pt x="114" y="162"/>
                    <a:pt x="114" y="162"/>
                    <a:pt x="113" y="162"/>
                  </a:cubicBezTo>
                  <a:cubicBezTo>
                    <a:pt x="113" y="162"/>
                    <a:pt x="113" y="162"/>
                    <a:pt x="113" y="162"/>
                  </a:cubicBezTo>
                  <a:cubicBezTo>
                    <a:pt x="113" y="162"/>
                    <a:pt x="110" y="160"/>
                    <a:pt x="110" y="160"/>
                  </a:cubicBezTo>
                  <a:cubicBezTo>
                    <a:pt x="110" y="160"/>
                    <a:pt x="110" y="159"/>
                    <a:pt x="110" y="159"/>
                  </a:cubicBezTo>
                  <a:cubicBezTo>
                    <a:pt x="110" y="159"/>
                    <a:pt x="110" y="158"/>
                    <a:pt x="110" y="158"/>
                  </a:cubicBezTo>
                  <a:cubicBezTo>
                    <a:pt x="110" y="158"/>
                    <a:pt x="110" y="157"/>
                    <a:pt x="110" y="157"/>
                  </a:cubicBezTo>
                  <a:cubicBezTo>
                    <a:pt x="110" y="157"/>
                    <a:pt x="110" y="156"/>
                    <a:pt x="110" y="155"/>
                  </a:cubicBezTo>
                  <a:cubicBezTo>
                    <a:pt x="110" y="155"/>
                    <a:pt x="111" y="153"/>
                    <a:pt x="111" y="153"/>
                  </a:cubicBezTo>
                  <a:cubicBezTo>
                    <a:pt x="111" y="153"/>
                    <a:pt x="111" y="153"/>
                    <a:pt x="111" y="153"/>
                  </a:cubicBezTo>
                  <a:cubicBezTo>
                    <a:pt x="110" y="154"/>
                    <a:pt x="110" y="154"/>
                    <a:pt x="110" y="154"/>
                  </a:cubicBezTo>
                  <a:cubicBezTo>
                    <a:pt x="98" y="153"/>
                    <a:pt x="98" y="153"/>
                    <a:pt x="98" y="153"/>
                  </a:cubicBezTo>
                  <a:cubicBezTo>
                    <a:pt x="97" y="147"/>
                    <a:pt x="97" y="147"/>
                    <a:pt x="97" y="147"/>
                  </a:cubicBezTo>
                  <a:cubicBezTo>
                    <a:pt x="95" y="145"/>
                    <a:pt x="95" y="145"/>
                    <a:pt x="95" y="145"/>
                  </a:cubicBezTo>
                  <a:cubicBezTo>
                    <a:pt x="97" y="145"/>
                    <a:pt x="97" y="145"/>
                    <a:pt x="97" y="145"/>
                  </a:cubicBezTo>
                  <a:cubicBezTo>
                    <a:pt x="97" y="141"/>
                    <a:pt x="97" y="141"/>
                    <a:pt x="97" y="141"/>
                  </a:cubicBezTo>
                  <a:cubicBezTo>
                    <a:pt x="97" y="141"/>
                    <a:pt x="97" y="141"/>
                    <a:pt x="97" y="141"/>
                  </a:cubicBezTo>
                  <a:cubicBezTo>
                    <a:pt x="96" y="138"/>
                    <a:pt x="96" y="138"/>
                    <a:pt x="96" y="138"/>
                  </a:cubicBezTo>
                  <a:cubicBezTo>
                    <a:pt x="96" y="138"/>
                    <a:pt x="96" y="138"/>
                    <a:pt x="96" y="138"/>
                  </a:cubicBezTo>
                  <a:cubicBezTo>
                    <a:pt x="96" y="138"/>
                    <a:pt x="96" y="137"/>
                    <a:pt x="96" y="137"/>
                  </a:cubicBezTo>
                  <a:cubicBezTo>
                    <a:pt x="96" y="137"/>
                    <a:pt x="96" y="137"/>
                    <a:pt x="96" y="137"/>
                  </a:cubicBezTo>
                  <a:cubicBezTo>
                    <a:pt x="96" y="136"/>
                    <a:pt x="96" y="136"/>
                    <a:pt x="96" y="136"/>
                  </a:cubicBezTo>
                  <a:cubicBezTo>
                    <a:pt x="96" y="136"/>
                    <a:pt x="96" y="135"/>
                    <a:pt x="96" y="135"/>
                  </a:cubicBezTo>
                  <a:cubicBezTo>
                    <a:pt x="96" y="135"/>
                    <a:pt x="95" y="135"/>
                    <a:pt x="95" y="135"/>
                  </a:cubicBezTo>
                  <a:cubicBezTo>
                    <a:pt x="95" y="135"/>
                    <a:pt x="94" y="135"/>
                    <a:pt x="94" y="135"/>
                  </a:cubicBezTo>
                  <a:cubicBezTo>
                    <a:pt x="94" y="134"/>
                    <a:pt x="94" y="134"/>
                    <a:pt x="93" y="134"/>
                  </a:cubicBezTo>
                  <a:cubicBezTo>
                    <a:pt x="93" y="134"/>
                    <a:pt x="92" y="133"/>
                    <a:pt x="92" y="133"/>
                  </a:cubicBezTo>
                  <a:cubicBezTo>
                    <a:pt x="91" y="133"/>
                    <a:pt x="91" y="133"/>
                    <a:pt x="91" y="133"/>
                  </a:cubicBezTo>
                  <a:cubicBezTo>
                    <a:pt x="91" y="133"/>
                    <a:pt x="91" y="133"/>
                    <a:pt x="91" y="133"/>
                  </a:cubicBezTo>
                  <a:cubicBezTo>
                    <a:pt x="91" y="133"/>
                    <a:pt x="90" y="133"/>
                    <a:pt x="90" y="133"/>
                  </a:cubicBezTo>
                  <a:cubicBezTo>
                    <a:pt x="90" y="133"/>
                    <a:pt x="90" y="133"/>
                    <a:pt x="90" y="133"/>
                  </a:cubicBezTo>
                  <a:cubicBezTo>
                    <a:pt x="90" y="133"/>
                    <a:pt x="89" y="133"/>
                    <a:pt x="89" y="133"/>
                  </a:cubicBezTo>
                  <a:cubicBezTo>
                    <a:pt x="89" y="133"/>
                    <a:pt x="89" y="134"/>
                    <a:pt x="89" y="134"/>
                  </a:cubicBezTo>
                  <a:cubicBezTo>
                    <a:pt x="89" y="134"/>
                    <a:pt x="88" y="133"/>
                    <a:pt x="88" y="133"/>
                  </a:cubicBezTo>
                  <a:cubicBezTo>
                    <a:pt x="88" y="133"/>
                    <a:pt x="88" y="133"/>
                    <a:pt x="87" y="133"/>
                  </a:cubicBezTo>
                  <a:cubicBezTo>
                    <a:pt x="87" y="133"/>
                    <a:pt x="86" y="133"/>
                    <a:pt x="86" y="133"/>
                  </a:cubicBezTo>
                  <a:cubicBezTo>
                    <a:pt x="86" y="133"/>
                    <a:pt x="86" y="133"/>
                    <a:pt x="86" y="133"/>
                  </a:cubicBezTo>
                  <a:cubicBezTo>
                    <a:pt x="86" y="133"/>
                    <a:pt x="86" y="132"/>
                    <a:pt x="86" y="132"/>
                  </a:cubicBezTo>
                  <a:cubicBezTo>
                    <a:pt x="84" y="131"/>
                    <a:pt x="84" y="131"/>
                    <a:pt x="84" y="131"/>
                  </a:cubicBezTo>
                  <a:cubicBezTo>
                    <a:pt x="84" y="131"/>
                    <a:pt x="84" y="130"/>
                    <a:pt x="84" y="130"/>
                  </a:cubicBezTo>
                  <a:cubicBezTo>
                    <a:pt x="84" y="130"/>
                    <a:pt x="83" y="130"/>
                    <a:pt x="83" y="130"/>
                  </a:cubicBezTo>
                  <a:cubicBezTo>
                    <a:pt x="83" y="130"/>
                    <a:pt x="83" y="131"/>
                    <a:pt x="82" y="131"/>
                  </a:cubicBezTo>
                  <a:cubicBezTo>
                    <a:pt x="82" y="131"/>
                    <a:pt x="82" y="130"/>
                    <a:pt x="82" y="130"/>
                  </a:cubicBezTo>
                  <a:cubicBezTo>
                    <a:pt x="81" y="130"/>
                    <a:pt x="81" y="129"/>
                    <a:pt x="81" y="129"/>
                  </a:cubicBezTo>
                  <a:cubicBezTo>
                    <a:pt x="81" y="129"/>
                    <a:pt x="80" y="129"/>
                    <a:pt x="80" y="129"/>
                  </a:cubicBezTo>
                  <a:cubicBezTo>
                    <a:pt x="80" y="130"/>
                    <a:pt x="79" y="129"/>
                    <a:pt x="79" y="129"/>
                  </a:cubicBezTo>
                  <a:cubicBezTo>
                    <a:pt x="79" y="129"/>
                    <a:pt x="79" y="128"/>
                    <a:pt x="79" y="128"/>
                  </a:cubicBezTo>
                  <a:cubicBezTo>
                    <a:pt x="78" y="128"/>
                    <a:pt x="78" y="128"/>
                    <a:pt x="78" y="128"/>
                  </a:cubicBezTo>
                  <a:cubicBezTo>
                    <a:pt x="78" y="128"/>
                    <a:pt x="78" y="127"/>
                    <a:pt x="77" y="127"/>
                  </a:cubicBezTo>
                  <a:cubicBezTo>
                    <a:pt x="77" y="127"/>
                    <a:pt x="77" y="127"/>
                    <a:pt x="77" y="127"/>
                  </a:cubicBezTo>
                  <a:cubicBezTo>
                    <a:pt x="77" y="127"/>
                    <a:pt x="77" y="127"/>
                    <a:pt x="76" y="127"/>
                  </a:cubicBezTo>
                  <a:cubicBezTo>
                    <a:pt x="76" y="127"/>
                    <a:pt x="76" y="127"/>
                    <a:pt x="76" y="127"/>
                  </a:cubicBezTo>
                  <a:cubicBezTo>
                    <a:pt x="75" y="127"/>
                    <a:pt x="75" y="127"/>
                    <a:pt x="75" y="127"/>
                  </a:cubicBezTo>
                  <a:cubicBezTo>
                    <a:pt x="75" y="126"/>
                    <a:pt x="73" y="125"/>
                    <a:pt x="73" y="125"/>
                  </a:cubicBezTo>
                  <a:cubicBezTo>
                    <a:pt x="71" y="126"/>
                    <a:pt x="71" y="126"/>
                    <a:pt x="71" y="126"/>
                  </a:cubicBezTo>
                  <a:cubicBezTo>
                    <a:pt x="71" y="126"/>
                    <a:pt x="70" y="126"/>
                    <a:pt x="70" y="126"/>
                  </a:cubicBezTo>
                  <a:cubicBezTo>
                    <a:pt x="70" y="126"/>
                    <a:pt x="68" y="125"/>
                    <a:pt x="68" y="125"/>
                  </a:cubicBezTo>
                  <a:cubicBezTo>
                    <a:pt x="68" y="125"/>
                    <a:pt x="67" y="125"/>
                    <a:pt x="67" y="125"/>
                  </a:cubicBezTo>
                  <a:cubicBezTo>
                    <a:pt x="67" y="125"/>
                    <a:pt x="68" y="124"/>
                    <a:pt x="67" y="124"/>
                  </a:cubicBezTo>
                  <a:cubicBezTo>
                    <a:pt x="67" y="124"/>
                    <a:pt x="67" y="124"/>
                    <a:pt x="66" y="123"/>
                  </a:cubicBezTo>
                  <a:cubicBezTo>
                    <a:pt x="66" y="123"/>
                    <a:pt x="66" y="123"/>
                    <a:pt x="66" y="123"/>
                  </a:cubicBezTo>
                  <a:cubicBezTo>
                    <a:pt x="66" y="123"/>
                    <a:pt x="65" y="123"/>
                    <a:pt x="65" y="123"/>
                  </a:cubicBezTo>
                  <a:cubicBezTo>
                    <a:pt x="65" y="123"/>
                    <a:pt x="65" y="122"/>
                    <a:pt x="65" y="122"/>
                  </a:cubicBezTo>
                  <a:cubicBezTo>
                    <a:pt x="65" y="122"/>
                    <a:pt x="64" y="122"/>
                    <a:pt x="64" y="122"/>
                  </a:cubicBezTo>
                  <a:cubicBezTo>
                    <a:pt x="64" y="122"/>
                    <a:pt x="64" y="122"/>
                    <a:pt x="64" y="121"/>
                  </a:cubicBezTo>
                  <a:cubicBezTo>
                    <a:pt x="63" y="121"/>
                    <a:pt x="63" y="121"/>
                    <a:pt x="63" y="120"/>
                  </a:cubicBezTo>
                  <a:cubicBezTo>
                    <a:pt x="63" y="120"/>
                    <a:pt x="62" y="120"/>
                    <a:pt x="62" y="120"/>
                  </a:cubicBezTo>
                  <a:cubicBezTo>
                    <a:pt x="62" y="120"/>
                    <a:pt x="62" y="119"/>
                    <a:pt x="62" y="119"/>
                  </a:cubicBezTo>
                  <a:cubicBezTo>
                    <a:pt x="62" y="119"/>
                    <a:pt x="62" y="119"/>
                    <a:pt x="62" y="119"/>
                  </a:cubicBezTo>
                  <a:cubicBezTo>
                    <a:pt x="62" y="119"/>
                    <a:pt x="62" y="119"/>
                    <a:pt x="62" y="119"/>
                  </a:cubicBezTo>
                  <a:cubicBezTo>
                    <a:pt x="62" y="119"/>
                    <a:pt x="62" y="118"/>
                    <a:pt x="62" y="118"/>
                  </a:cubicBezTo>
                  <a:cubicBezTo>
                    <a:pt x="62" y="117"/>
                    <a:pt x="61" y="116"/>
                    <a:pt x="61" y="116"/>
                  </a:cubicBezTo>
                  <a:cubicBezTo>
                    <a:pt x="61" y="116"/>
                    <a:pt x="62" y="116"/>
                    <a:pt x="62" y="115"/>
                  </a:cubicBezTo>
                  <a:cubicBezTo>
                    <a:pt x="62" y="115"/>
                    <a:pt x="62" y="115"/>
                    <a:pt x="62" y="115"/>
                  </a:cubicBezTo>
                  <a:cubicBezTo>
                    <a:pt x="62" y="114"/>
                    <a:pt x="62" y="114"/>
                    <a:pt x="62" y="114"/>
                  </a:cubicBezTo>
                  <a:cubicBezTo>
                    <a:pt x="61" y="113"/>
                    <a:pt x="61" y="113"/>
                    <a:pt x="61" y="112"/>
                  </a:cubicBezTo>
                  <a:cubicBezTo>
                    <a:pt x="61" y="112"/>
                    <a:pt x="61" y="111"/>
                    <a:pt x="61" y="111"/>
                  </a:cubicBezTo>
                  <a:cubicBezTo>
                    <a:pt x="61" y="111"/>
                    <a:pt x="61" y="111"/>
                    <a:pt x="61" y="111"/>
                  </a:cubicBezTo>
                  <a:cubicBezTo>
                    <a:pt x="61" y="111"/>
                    <a:pt x="62" y="110"/>
                    <a:pt x="62" y="110"/>
                  </a:cubicBezTo>
                  <a:cubicBezTo>
                    <a:pt x="62" y="107"/>
                    <a:pt x="62" y="107"/>
                    <a:pt x="62" y="107"/>
                  </a:cubicBezTo>
                  <a:cubicBezTo>
                    <a:pt x="62" y="107"/>
                    <a:pt x="61" y="106"/>
                    <a:pt x="61" y="106"/>
                  </a:cubicBezTo>
                  <a:cubicBezTo>
                    <a:pt x="61" y="106"/>
                    <a:pt x="61" y="106"/>
                    <a:pt x="61" y="106"/>
                  </a:cubicBezTo>
                  <a:cubicBezTo>
                    <a:pt x="60" y="106"/>
                    <a:pt x="60" y="106"/>
                    <a:pt x="60" y="106"/>
                  </a:cubicBezTo>
                  <a:cubicBezTo>
                    <a:pt x="60" y="106"/>
                    <a:pt x="60" y="107"/>
                    <a:pt x="60" y="107"/>
                  </a:cubicBezTo>
                  <a:cubicBezTo>
                    <a:pt x="60" y="107"/>
                    <a:pt x="60" y="107"/>
                    <a:pt x="59" y="106"/>
                  </a:cubicBezTo>
                  <a:cubicBezTo>
                    <a:pt x="59" y="106"/>
                    <a:pt x="59" y="106"/>
                    <a:pt x="59" y="106"/>
                  </a:cubicBezTo>
                  <a:cubicBezTo>
                    <a:pt x="59" y="106"/>
                    <a:pt x="58" y="106"/>
                    <a:pt x="58" y="106"/>
                  </a:cubicBezTo>
                  <a:cubicBezTo>
                    <a:pt x="58" y="106"/>
                    <a:pt x="58" y="107"/>
                    <a:pt x="58" y="106"/>
                  </a:cubicBezTo>
                  <a:cubicBezTo>
                    <a:pt x="58" y="106"/>
                    <a:pt x="57" y="106"/>
                    <a:pt x="57" y="106"/>
                  </a:cubicBezTo>
                  <a:cubicBezTo>
                    <a:pt x="57" y="106"/>
                    <a:pt x="57" y="106"/>
                    <a:pt x="57" y="106"/>
                  </a:cubicBezTo>
                  <a:cubicBezTo>
                    <a:pt x="56" y="106"/>
                    <a:pt x="55" y="106"/>
                    <a:pt x="55" y="106"/>
                  </a:cubicBezTo>
                  <a:cubicBezTo>
                    <a:pt x="55" y="106"/>
                    <a:pt x="54" y="107"/>
                    <a:pt x="54" y="107"/>
                  </a:cubicBezTo>
                  <a:cubicBezTo>
                    <a:pt x="54" y="107"/>
                    <a:pt x="52" y="107"/>
                    <a:pt x="52" y="107"/>
                  </a:cubicBezTo>
                  <a:cubicBezTo>
                    <a:pt x="52" y="107"/>
                    <a:pt x="50" y="110"/>
                    <a:pt x="50" y="110"/>
                  </a:cubicBezTo>
                  <a:cubicBezTo>
                    <a:pt x="50" y="110"/>
                    <a:pt x="49" y="110"/>
                    <a:pt x="49" y="110"/>
                  </a:cubicBezTo>
                  <a:cubicBezTo>
                    <a:pt x="49" y="110"/>
                    <a:pt x="48" y="110"/>
                    <a:pt x="48" y="110"/>
                  </a:cubicBezTo>
                  <a:cubicBezTo>
                    <a:pt x="48" y="110"/>
                    <a:pt x="48" y="110"/>
                    <a:pt x="48" y="110"/>
                  </a:cubicBezTo>
                  <a:cubicBezTo>
                    <a:pt x="47" y="111"/>
                    <a:pt x="47" y="111"/>
                    <a:pt x="47" y="111"/>
                  </a:cubicBezTo>
                  <a:cubicBezTo>
                    <a:pt x="47" y="111"/>
                    <a:pt x="45" y="112"/>
                    <a:pt x="45" y="112"/>
                  </a:cubicBezTo>
                  <a:cubicBezTo>
                    <a:pt x="45" y="112"/>
                    <a:pt x="45" y="113"/>
                    <a:pt x="45" y="113"/>
                  </a:cubicBezTo>
                  <a:cubicBezTo>
                    <a:pt x="45" y="113"/>
                    <a:pt x="44" y="113"/>
                    <a:pt x="44" y="113"/>
                  </a:cubicBezTo>
                  <a:cubicBezTo>
                    <a:pt x="44" y="113"/>
                    <a:pt x="44" y="112"/>
                    <a:pt x="44" y="112"/>
                  </a:cubicBezTo>
                  <a:cubicBezTo>
                    <a:pt x="42" y="112"/>
                    <a:pt x="42" y="112"/>
                    <a:pt x="42" y="112"/>
                  </a:cubicBezTo>
                  <a:cubicBezTo>
                    <a:pt x="41" y="115"/>
                    <a:pt x="41" y="115"/>
                    <a:pt x="41" y="115"/>
                  </a:cubicBezTo>
                  <a:cubicBezTo>
                    <a:pt x="39" y="116"/>
                    <a:pt x="39" y="116"/>
                    <a:pt x="39" y="116"/>
                  </a:cubicBezTo>
                  <a:cubicBezTo>
                    <a:pt x="39" y="116"/>
                    <a:pt x="38" y="116"/>
                    <a:pt x="38" y="116"/>
                  </a:cubicBezTo>
                  <a:cubicBezTo>
                    <a:pt x="38" y="116"/>
                    <a:pt x="37" y="116"/>
                    <a:pt x="37" y="116"/>
                  </a:cubicBezTo>
                  <a:cubicBezTo>
                    <a:pt x="37" y="115"/>
                    <a:pt x="37" y="115"/>
                    <a:pt x="37" y="115"/>
                  </a:cubicBezTo>
                  <a:cubicBezTo>
                    <a:pt x="37" y="115"/>
                    <a:pt x="36" y="115"/>
                    <a:pt x="36" y="115"/>
                  </a:cubicBezTo>
                  <a:cubicBezTo>
                    <a:pt x="35" y="115"/>
                    <a:pt x="34" y="115"/>
                    <a:pt x="33" y="115"/>
                  </a:cubicBezTo>
                  <a:cubicBezTo>
                    <a:pt x="33" y="115"/>
                    <a:pt x="32" y="114"/>
                    <a:pt x="32" y="114"/>
                  </a:cubicBezTo>
                  <a:cubicBezTo>
                    <a:pt x="29" y="114"/>
                    <a:pt x="29" y="114"/>
                    <a:pt x="29" y="114"/>
                  </a:cubicBezTo>
                  <a:cubicBezTo>
                    <a:pt x="27" y="115"/>
                    <a:pt x="27" y="115"/>
                    <a:pt x="27" y="115"/>
                  </a:cubicBezTo>
                  <a:cubicBezTo>
                    <a:pt x="26" y="115"/>
                    <a:pt x="26" y="115"/>
                    <a:pt x="26" y="115"/>
                  </a:cubicBezTo>
                  <a:cubicBezTo>
                    <a:pt x="25" y="115"/>
                    <a:pt x="25" y="115"/>
                    <a:pt x="25" y="115"/>
                  </a:cubicBezTo>
                  <a:cubicBezTo>
                    <a:pt x="24" y="115"/>
                    <a:pt x="24" y="115"/>
                    <a:pt x="24" y="115"/>
                  </a:cubicBezTo>
                  <a:cubicBezTo>
                    <a:pt x="24" y="106"/>
                    <a:pt x="24" y="106"/>
                    <a:pt x="24" y="106"/>
                  </a:cubicBezTo>
                  <a:cubicBezTo>
                    <a:pt x="25" y="106"/>
                    <a:pt x="25" y="106"/>
                    <a:pt x="25" y="106"/>
                  </a:cubicBezTo>
                  <a:cubicBezTo>
                    <a:pt x="25" y="106"/>
                    <a:pt x="25" y="105"/>
                    <a:pt x="25" y="105"/>
                  </a:cubicBezTo>
                  <a:cubicBezTo>
                    <a:pt x="25" y="105"/>
                    <a:pt x="24" y="105"/>
                    <a:pt x="24" y="105"/>
                  </a:cubicBezTo>
                  <a:cubicBezTo>
                    <a:pt x="24" y="105"/>
                    <a:pt x="24" y="105"/>
                    <a:pt x="24" y="105"/>
                  </a:cubicBezTo>
                  <a:cubicBezTo>
                    <a:pt x="25" y="104"/>
                    <a:pt x="25" y="104"/>
                    <a:pt x="25" y="104"/>
                  </a:cubicBezTo>
                  <a:cubicBezTo>
                    <a:pt x="24" y="104"/>
                    <a:pt x="24" y="104"/>
                    <a:pt x="24" y="104"/>
                  </a:cubicBezTo>
                  <a:cubicBezTo>
                    <a:pt x="20" y="108"/>
                    <a:pt x="20" y="108"/>
                    <a:pt x="20" y="108"/>
                  </a:cubicBezTo>
                  <a:cubicBezTo>
                    <a:pt x="13" y="108"/>
                    <a:pt x="13" y="108"/>
                    <a:pt x="13" y="108"/>
                  </a:cubicBezTo>
                  <a:cubicBezTo>
                    <a:pt x="13" y="107"/>
                    <a:pt x="13" y="107"/>
                    <a:pt x="13" y="107"/>
                  </a:cubicBezTo>
                  <a:cubicBezTo>
                    <a:pt x="14" y="107"/>
                    <a:pt x="14" y="107"/>
                    <a:pt x="14" y="107"/>
                  </a:cubicBezTo>
                  <a:cubicBezTo>
                    <a:pt x="14" y="106"/>
                    <a:pt x="14" y="106"/>
                    <a:pt x="14" y="106"/>
                  </a:cubicBezTo>
                  <a:cubicBezTo>
                    <a:pt x="13" y="106"/>
                    <a:pt x="13" y="106"/>
                    <a:pt x="13" y="106"/>
                  </a:cubicBezTo>
                  <a:cubicBezTo>
                    <a:pt x="13" y="105"/>
                    <a:pt x="13" y="105"/>
                    <a:pt x="13" y="105"/>
                  </a:cubicBezTo>
                  <a:cubicBezTo>
                    <a:pt x="10" y="104"/>
                    <a:pt x="10" y="104"/>
                    <a:pt x="10" y="104"/>
                  </a:cubicBezTo>
                  <a:cubicBezTo>
                    <a:pt x="6" y="104"/>
                    <a:pt x="6" y="104"/>
                    <a:pt x="6" y="104"/>
                  </a:cubicBezTo>
                  <a:cubicBezTo>
                    <a:pt x="8" y="102"/>
                    <a:pt x="8" y="102"/>
                    <a:pt x="8" y="102"/>
                  </a:cubicBezTo>
                  <a:cubicBezTo>
                    <a:pt x="8" y="101"/>
                    <a:pt x="8" y="101"/>
                    <a:pt x="8" y="101"/>
                  </a:cubicBezTo>
                  <a:cubicBezTo>
                    <a:pt x="7" y="100"/>
                    <a:pt x="7" y="100"/>
                    <a:pt x="7" y="100"/>
                  </a:cubicBezTo>
                  <a:cubicBezTo>
                    <a:pt x="6" y="98"/>
                    <a:pt x="6" y="98"/>
                    <a:pt x="6" y="98"/>
                  </a:cubicBezTo>
                  <a:cubicBezTo>
                    <a:pt x="5" y="98"/>
                    <a:pt x="5" y="98"/>
                    <a:pt x="5" y="98"/>
                  </a:cubicBezTo>
                  <a:cubicBezTo>
                    <a:pt x="5" y="97"/>
                    <a:pt x="5" y="97"/>
                    <a:pt x="5" y="97"/>
                  </a:cubicBezTo>
                  <a:cubicBezTo>
                    <a:pt x="4" y="96"/>
                    <a:pt x="4" y="96"/>
                    <a:pt x="4" y="96"/>
                  </a:cubicBezTo>
                  <a:cubicBezTo>
                    <a:pt x="4" y="96"/>
                    <a:pt x="4" y="96"/>
                    <a:pt x="4" y="96"/>
                  </a:cubicBezTo>
                  <a:cubicBezTo>
                    <a:pt x="3" y="95"/>
                    <a:pt x="3" y="95"/>
                    <a:pt x="3" y="95"/>
                  </a:cubicBezTo>
                  <a:cubicBezTo>
                    <a:pt x="3" y="95"/>
                    <a:pt x="3" y="95"/>
                    <a:pt x="3" y="95"/>
                  </a:cubicBezTo>
                  <a:cubicBezTo>
                    <a:pt x="3" y="95"/>
                    <a:pt x="3" y="94"/>
                    <a:pt x="3" y="94"/>
                  </a:cubicBezTo>
                  <a:cubicBezTo>
                    <a:pt x="3" y="94"/>
                    <a:pt x="2" y="93"/>
                    <a:pt x="2" y="93"/>
                  </a:cubicBezTo>
                  <a:cubicBezTo>
                    <a:pt x="3" y="92"/>
                    <a:pt x="3" y="92"/>
                    <a:pt x="3" y="92"/>
                  </a:cubicBezTo>
                  <a:cubicBezTo>
                    <a:pt x="3" y="92"/>
                    <a:pt x="3" y="92"/>
                    <a:pt x="3" y="92"/>
                  </a:cubicBezTo>
                  <a:cubicBezTo>
                    <a:pt x="0" y="90"/>
                    <a:pt x="0" y="90"/>
                    <a:pt x="0" y="90"/>
                  </a:cubicBezTo>
                  <a:cubicBezTo>
                    <a:pt x="1" y="90"/>
                    <a:pt x="1" y="90"/>
                    <a:pt x="1" y="90"/>
                  </a:cubicBezTo>
                  <a:cubicBezTo>
                    <a:pt x="1" y="89"/>
                    <a:pt x="1" y="89"/>
                    <a:pt x="1" y="89"/>
                  </a:cubicBezTo>
                  <a:cubicBezTo>
                    <a:pt x="2" y="89"/>
                    <a:pt x="2" y="89"/>
                    <a:pt x="2" y="89"/>
                  </a:cubicBezTo>
                  <a:cubicBezTo>
                    <a:pt x="2" y="88"/>
                    <a:pt x="2" y="88"/>
                    <a:pt x="2" y="88"/>
                  </a:cubicBezTo>
                  <a:cubicBezTo>
                    <a:pt x="2" y="87"/>
                    <a:pt x="2" y="87"/>
                    <a:pt x="2" y="87"/>
                  </a:cubicBezTo>
                  <a:cubicBezTo>
                    <a:pt x="3" y="85"/>
                    <a:pt x="3" y="85"/>
                    <a:pt x="3" y="85"/>
                  </a:cubicBezTo>
                  <a:cubicBezTo>
                    <a:pt x="3" y="85"/>
                    <a:pt x="3" y="85"/>
                    <a:pt x="3" y="85"/>
                  </a:cubicBezTo>
                  <a:cubicBezTo>
                    <a:pt x="7" y="83"/>
                    <a:pt x="7" y="83"/>
                    <a:pt x="7" y="83"/>
                  </a:cubicBezTo>
                  <a:cubicBezTo>
                    <a:pt x="7" y="82"/>
                    <a:pt x="7" y="82"/>
                    <a:pt x="7" y="82"/>
                  </a:cubicBezTo>
                  <a:cubicBezTo>
                    <a:pt x="6" y="81"/>
                    <a:pt x="6" y="81"/>
                    <a:pt x="6" y="81"/>
                  </a:cubicBezTo>
                  <a:cubicBezTo>
                    <a:pt x="6" y="80"/>
                    <a:pt x="6" y="80"/>
                    <a:pt x="6" y="80"/>
                  </a:cubicBezTo>
                  <a:cubicBezTo>
                    <a:pt x="8" y="77"/>
                    <a:pt x="8" y="77"/>
                    <a:pt x="8" y="77"/>
                  </a:cubicBezTo>
                  <a:cubicBezTo>
                    <a:pt x="8" y="76"/>
                    <a:pt x="8" y="76"/>
                    <a:pt x="8" y="76"/>
                  </a:cubicBezTo>
                  <a:cubicBezTo>
                    <a:pt x="8" y="76"/>
                    <a:pt x="8" y="75"/>
                    <a:pt x="8" y="75"/>
                  </a:cubicBezTo>
                  <a:cubicBezTo>
                    <a:pt x="8" y="75"/>
                    <a:pt x="8" y="73"/>
                    <a:pt x="8" y="73"/>
                  </a:cubicBezTo>
                  <a:cubicBezTo>
                    <a:pt x="10" y="73"/>
                    <a:pt x="10" y="73"/>
                    <a:pt x="10" y="73"/>
                  </a:cubicBezTo>
                  <a:cubicBezTo>
                    <a:pt x="12" y="71"/>
                    <a:pt x="12" y="71"/>
                    <a:pt x="12" y="71"/>
                  </a:cubicBezTo>
                  <a:cubicBezTo>
                    <a:pt x="12" y="71"/>
                    <a:pt x="12" y="71"/>
                    <a:pt x="12" y="71"/>
                  </a:cubicBezTo>
                  <a:cubicBezTo>
                    <a:pt x="13" y="71"/>
                    <a:pt x="13" y="71"/>
                    <a:pt x="13" y="71"/>
                  </a:cubicBezTo>
                  <a:cubicBezTo>
                    <a:pt x="15" y="69"/>
                    <a:pt x="15" y="69"/>
                    <a:pt x="15" y="69"/>
                  </a:cubicBezTo>
                  <a:cubicBezTo>
                    <a:pt x="17" y="69"/>
                    <a:pt x="17" y="69"/>
                    <a:pt x="17" y="69"/>
                  </a:cubicBezTo>
                  <a:cubicBezTo>
                    <a:pt x="17" y="69"/>
                    <a:pt x="17" y="69"/>
                    <a:pt x="17" y="69"/>
                  </a:cubicBezTo>
                  <a:cubicBezTo>
                    <a:pt x="18" y="69"/>
                    <a:pt x="18" y="69"/>
                    <a:pt x="18" y="69"/>
                  </a:cubicBezTo>
                  <a:cubicBezTo>
                    <a:pt x="18" y="68"/>
                    <a:pt x="18" y="68"/>
                    <a:pt x="18" y="68"/>
                  </a:cubicBezTo>
                  <a:cubicBezTo>
                    <a:pt x="19" y="68"/>
                    <a:pt x="19" y="68"/>
                    <a:pt x="19" y="68"/>
                  </a:cubicBezTo>
                  <a:cubicBezTo>
                    <a:pt x="20" y="68"/>
                    <a:pt x="20" y="68"/>
                    <a:pt x="20" y="68"/>
                  </a:cubicBezTo>
                  <a:cubicBezTo>
                    <a:pt x="22" y="68"/>
                    <a:pt x="22" y="68"/>
                    <a:pt x="22" y="68"/>
                  </a:cubicBezTo>
                  <a:cubicBezTo>
                    <a:pt x="23" y="67"/>
                    <a:pt x="23" y="67"/>
                    <a:pt x="23" y="67"/>
                  </a:cubicBezTo>
                  <a:cubicBezTo>
                    <a:pt x="24" y="67"/>
                    <a:pt x="24" y="67"/>
                    <a:pt x="24" y="67"/>
                  </a:cubicBezTo>
                  <a:cubicBezTo>
                    <a:pt x="24" y="66"/>
                    <a:pt x="24" y="66"/>
                    <a:pt x="24" y="66"/>
                  </a:cubicBezTo>
                  <a:cubicBezTo>
                    <a:pt x="24" y="66"/>
                    <a:pt x="24" y="66"/>
                    <a:pt x="24" y="66"/>
                  </a:cubicBezTo>
                  <a:cubicBezTo>
                    <a:pt x="25" y="67"/>
                    <a:pt x="25" y="67"/>
                    <a:pt x="25" y="67"/>
                  </a:cubicBezTo>
                  <a:cubicBezTo>
                    <a:pt x="25" y="66"/>
                    <a:pt x="25" y="66"/>
                    <a:pt x="25" y="66"/>
                  </a:cubicBezTo>
                  <a:cubicBezTo>
                    <a:pt x="25" y="66"/>
                    <a:pt x="26" y="66"/>
                    <a:pt x="26" y="66"/>
                  </a:cubicBezTo>
                  <a:cubicBezTo>
                    <a:pt x="26" y="66"/>
                    <a:pt x="26" y="66"/>
                    <a:pt x="26" y="66"/>
                  </a:cubicBezTo>
                  <a:cubicBezTo>
                    <a:pt x="26" y="67"/>
                    <a:pt x="26" y="67"/>
                    <a:pt x="26" y="67"/>
                  </a:cubicBezTo>
                  <a:cubicBezTo>
                    <a:pt x="26" y="67"/>
                    <a:pt x="27" y="67"/>
                    <a:pt x="27" y="67"/>
                  </a:cubicBezTo>
                  <a:cubicBezTo>
                    <a:pt x="27" y="67"/>
                    <a:pt x="27" y="68"/>
                    <a:pt x="27" y="68"/>
                  </a:cubicBezTo>
                  <a:cubicBezTo>
                    <a:pt x="28" y="67"/>
                    <a:pt x="28" y="67"/>
                    <a:pt x="28" y="67"/>
                  </a:cubicBezTo>
                  <a:cubicBezTo>
                    <a:pt x="28" y="67"/>
                    <a:pt x="28" y="67"/>
                    <a:pt x="28" y="67"/>
                  </a:cubicBezTo>
                  <a:cubicBezTo>
                    <a:pt x="28" y="68"/>
                    <a:pt x="28" y="68"/>
                    <a:pt x="28" y="68"/>
                  </a:cubicBezTo>
                  <a:cubicBezTo>
                    <a:pt x="28" y="68"/>
                    <a:pt x="29" y="67"/>
                    <a:pt x="29" y="67"/>
                  </a:cubicBezTo>
                  <a:cubicBezTo>
                    <a:pt x="29" y="67"/>
                    <a:pt x="29" y="67"/>
                    <a:pt x="29" y="67"/>
                  </a:cubicBezTo>
                  <a:cubicBezTo>
                    <a:pt x="33" y="47"/>
                    <a:pt x="33" y="47"/>
                    <a:pt x="33" y="47"/>
                  </a:cubicBezTo>
                  <a:cubicBezTo>
                    <a:pt x="33" y="45"/>
                    <a:pt x="33" y="45"/>
                    <a:pt x="33" y="45"/>
                  </a:cubicBezTo>
                  <a:cubicBezTo>
                    <a:pt x="33" y="45"/>
                    <a:pt x="32" y="43"/>
                    <a:pt x="32" y="43"/>
                  </a:cubicBezTo>
                  <a:cubicBezTo>
                    <a:pt x="32" y="43"/>
                    <a:pt x="31" y="42"/>
                    <a:pt x="31" y="42"/>
                  </a:cubicBezTo>
                  <a:cubicBezTo>
                    <a:pt x="31" y="42"/>
                    <a:pt x="31" y="42"/>
                    <a:pt x="31" y="42"/>
                  </a:cubicBezTo>
                  <a:cubicBezTo>
                    <a:pt x="31" y="42"/>
                    <a:pt x="32" y="41"/>
                    <a:pt x="32" y="41"/>
                  </a:cubicBezTo>
                  <a:cubicBezTo>
                    <a:pt x="32" y="41"/>
                    <a:pt x="31" y="41"/>
                    <a:pt x="31" y="40"/>
                  </a:cubicBezTo>
                  <a:cubicBezTo>
                    <a:pt x="31" y="40"/>
                    <a:pt x="31" y="40"/>
                    <a:pt x="31" y="40"/>
                  </a:cubicBezTo>
                  <a:cubicBezTo>
                    <a:pt x="31" y="40"/>
                    <a:pt x="30" y="39"/>
                    <a:pt x="30" y="39"/>
                  </a:cubicBezTo>
                  <a:cubicBezTo>
                    <a:pt x="30" y="39"/>
                    <a:pt x="29" y="39"/>
                    <a:pt x="29" y="39"/>
                  </a:cubicBezTo>
                  <a:cubicBezTo>
                    <a:pt x="29" y="38"/>
                    <a:pt x="28" y="38"/>
                    <a:pt x="28" y="38"/>
                  </a:cubicBezTo>
                  <a:cubicBezTo>
                    <a:pt x="28" y="33"/>
                    <a:pt x="28" y="33"/>
                    <a:pt x="28" y="33"/>
                  </a:cubicBezTo>
                  <a:cubicBezTo>
                    <a:pt x="30" y="33"/>
                    <a:pt x="30" y="33"/>
                    <a:pt x="30" y="33"/>
                  </a:cubicBezTo>
                  <a:cubicBezTo>
                    <a:pt x="31" y="32"/>
                    <a:pt x="31" y="32"/>
                    <a:pt x="31" y="32"/>
                  </a:cubicBezTo>
                  <a:cubicBezTo>
                    <a:pt x="31" y="33"/>
                    <a:pt x="31" y="33"/>
                    <a:pt x="31" y="33"/>
                  </a:cubicBezTo>
                  <a:cubicBezTo>
                    <a:pt x="31" y="33"/>
                    <a:pt x="32" y="32"/>
                    <a:pt x="32" y="32"/>
                  </a:cubicBezTo>
                  <a:cubicBezTo>
                    <a:pt x="32" y="32"/>
                    <a:pt x="32" y="32"/>
                    <a:pt x="32" y="32"/>
                  </a:cubicBezTo>
                  <a:cubicBezTo>
                    <a:pt x="33" y="33"/>
                    <a:pt x="33" y="33"/>
                    <a:pt x="33" y="33"/>
                  </a:cubicBezTo>
                  <a:cubicBezTo>
                    <a:pt x="33" y="33"/>
                    <a:pt x="34" y="33"/>
                    <a:pt x="34" y="33"/>
                  </a:cubicBezTo>
                  <a:cubicBezTo>
                    <a:pt x="35" y="33"/>
                    <a:pt x="35" y="32"/>
                    <a:pt x="35" y="32"/>
                  </a:cubicBezTo>
                  <a:cubicBezTo>
                    <a:pt x="35" y="32"/>
                    <a:pt x="35" y="32"/>
                    <a:pt x="35" y="32"/>
                  </a:cubicBezTo>
                  <a:cubicBezTo>
                    <a:pt x="35" y="32"/>
                    <a:pt x="34" y="31"/>
                    <a:pt x="34" y="31"/>
                  </a:cubicBezTo>
                  <a:cubicBezTo>
                    <a:pt x="34" y="31"/>
                    <a:pt x="35" y="31"/>
                    <a:pt x="35" y="31"/>
                  </a:cubicBezTo>
                  <a:cubicBezTo>
                    <a:pt x="35" y="31"/>
                    <a:pt x="34" y="30"/>
                    <a:pt x="34" y="30"/>
                  </a:cubicBezTo>
                  <a:cubicBezTo>
                    <a:pt x="34" y="30"/>
                    <a:pt x="34" y="30"/>
                    <a:pt x="34" y="30"/>
                  </a:cubicBezTo>
                  <a:cubicBezTo>
                    <a:pt x="34" y="30"/>
                    <a:pt x="34" y="30"/>
                    <a:pt x="34" y="30"/>
                  </a:cubicBezTo>
                  <a:cubicBezTo>
                    <a:pt x="31" y="30"/>
                    <a:pt x="31" y="30"/>
                    <a:pt x="31" y="30"/>
                  </a:cubicBezTo>
                  <a:cubicBezTo>
                    <a:pt x="31" y="30"/>
                    <a:pt x="31" y="29"/>
                    <a:pt x="31" y="29"/>
                  </a:cubicBezTo>
                  <a:cubicBezTo>
                    <a:pt x="31" y="29"/>
                    <a:pt x="30" y="29"/>
                    <a:pt x="30" y="29"/>
                  </a:cubicBezTo>
                  <a:cubicBezTo>
                    <a:pt x="30" y="29"/>
                    <a:pt x="30" y="29"/>
                    <a:pt x="30" y="29"/>
                  </a:cubicBezTo>
                  <a:cubicBezTo>
                    <a:pt x="30" y="25"/>
                    <a:pt x="30" y="25"/>
                    <a:pt x="30" y="25"/>
                  </a:cubicBezTo>
                  <a:cubicBezTo>
                    <a:pt x="30" y="25"/>
                    <a:pt x="30" y="25"/>
                    <a:pt x="30" y="25"/>
                  </a:cubicBezTo>
                  <a:cubicBezTo>
                    <a:pt x="30" y="25"/>
                    <a:pt x="31" y="25"/>
                    <a:pt x="31" y="25"/>
                  </a:cubicBezTo>
                  <a:cubicBezTo>
                    <a:pt x="31" y="25"/>
                    <a:pt x="32" y="24"/>
                    <a:pt x="32" y="24"/>
                  </a:cubicBezTo>
                  <a:cubicBezTo>
                    <a:pt x="32" y="24"/>
                    <a:pt x="32" y="24"/>
                    <a:pt x="32" y="24"/>
                  </a:cubicBezTo>
                  <a:cubicBezTo>
                    <a:pt x="33" y="24"/>
                    <a:pt x="33" y="25"/>
                    <a:pt x="33" y="25"/>
                  </a:cubicBezTo>
                  <a:cubicBezTo>
                    <a:pt x="42" y="25"/>
                    <a:pt x="42" y="25"/>
                    <a:pt x="42" y="25"/>
                  </a:cubicBezTo>
                  <a:cubicBezTo>
                    <a:pt x="41" y="24"/>
                    <a:pt x="41" y="24"/>
                    <a:pt x="41" y="24"/>
                  </a:cubicBezTo>
                  <a:cubicBezTo>
                    <a:pt x="41" y="24"/>
                    <a:pt x="41" y="24"/>
                    <a:pt x="41" y="24"/>
                  </a:cubicBezTo>
                  <a:cubicBezTo>
                    <a:pt x="41" y="24"/>
                    <a:pt x="41" y="23"/>
                    <a:pt x="41" y="23"/>
                  </a:cubicBezTo>
                  <a:cubicBezTo>
                    <a:pt x="41" y="23"/>
                    <a:pt x="41" y="23"/>
                    <a:pt x="41" y="22"/>
                  </a:cubicBezTo>
                  <a:cubicBezTo>
                    <a:pt x="41" y="22"/>
                    <a:pt x="42" y="23"/>
                    <a:pt x="42" y="24"/>
                  </a:cubicBezTo>
                  <a:cubicBezTo>
                    <a:pt x="42" y="24"/>
                    <a:pt x="42" y="24"/>
                    <a:pt x="42" y="24"/>
                  </a:cubicBezTo>
                  <a:cubicBezTo>
                    <a:pt x="42" y="24"/>
                    <a:pt x="43" y="24"/>
                    <a:pt x="43" y="24"/>
                  </a:cubicBezTo>
                  <a:cubicBezTo>
                    <a:pt x="43" y="24"/>
                    <a:pt x="43" y="24"/>
                    <a:pt x="43" y="24"/>
                  </a:cubicBezTo>
                  <a:cubicBezTo>
                    <a:pt x="43" y="23"/>
                    <a:pt x="44" y="23"/>
                    <a:pt x="44" y="23"/>
                  </a:cubicBezTo>
                  <a:cubicBezTo>
                    <a:pt x="44" y="23"/>
                    <a:pt x="44" y="23"/>
                    <a:pt x="44" y="23"/>
                  </a:cubicBezTo>
                  <a:cubicBezTo>
                    <a:pt x="44" y="23"/>
                    <a:pt x="45" y="23"/>
                    <a:pt x="45" y="23"/>
                  </a:cubicBezTo>
                  <a:cubicBezTo>
                    <a:pt x="45" y="23"/>
                    <a:pt x="45" y="22"/>
                    <a:pt x="45" y="22"/>
                  </a:cubicBezTo>
                  <a:cubicBezTo>
                    <a:pt x="45" y="22"/>
                    <a:pt x="46" y="22"/>
                    <a:pt x="46" y="22"/>
                  </a:cubicBezTo>
                  <a:cubicBezTo>
                    <a:pt x="47" y="22"/>
                    <a:pt x="47" y="22"/>
                    <a:pt x="47" y="22"/>
                  </a:cubicBezTo>
                  <a:cubicBezTo>
                    <a:pt x="47" y="21"/>
                    <a:pt x="47" y="21"/>
                    <a:pt x="47" y="21"/>
                  </a:cubicBezTo>
                  <a:cubicBezTo>
                    <a:pt x="47" y="23"/>
                    <a:pt x="47" y="23"/>
                    <a:pt x="47" y="23"/>
                  </a:cubicBezTo>
                  <a:cubicBezTo>
                    <a:pt x="49" y="24"/>
                    <a:pt x="49" y="24"/>
                    <a:pt x="49" y="24"/>
                  </a:cubicBezTo>
                  <a:cubicBezTo>
                    <a:pt x="49" y="24"/>
                    <a:pt x="49" y="25"/>
                    <a:pt x="49" y="25"/>
                  </a:cubicBezTo>
                  <a:cubicBezTo>
                    <a:pt x="49" y="25"/>
                    <a:pt x="49" y="26"/>
                    <a:pt x="49" y="26"/>
                  </a:cubicBezTo>
                  <a:cubicBezTo>
                    <a:pt x="49" y="26"/>
                    <a:pt x="49" y="27"/>
                    <a:pt x="49" y="27"/>
                  </a:cubicBezTo>
                  <a:cubicBezTo>
                    <a:pt x="49" y="27"/>
                    <a:pt x="49" y="28"/>
                    <a:pt x="49" y="28"/>
                  </a:cubicBezTo>
                  <a:cubicBezTo>
                    <a:pt x="49" y="28"/>
                    <a:pt x="49" y="28"/>
                    <a:pt x="49" y="28"/>
                  </a:cubicBezTo>
                  <a:cubicBezTo>
                    <a:pt x="49" y="29"/>
                    <a:pt x="49" y="29"/>
                    <a:pt x="49" y="29"/>
                  </a:cubicBezTo>
                  <a:cubicBezTo>
                    <a:pt x="49" y="29"/>
                    <a:pt x="50" y="29"/>
                    <a:pt x="50" y="29"/>
                  </a:cubicBezTo>
                  <a:cubicBezTo>
                    <a:pt x="51" y="28"/>
                    <a:pt x="51" y="28"/>
                    <a:pt x="51" y="28"/>
                  </a:cubicBezTo>
                  <a:cubicBezTo>
                    <a:pt x="54" y="32"/>
                    <a:pt x="54" y="32"/>
                    <a:pt x="54" y="32"/>
                  </a:cubicBezTo>
                  <a:cubicBezTo>
                    <a:pt x="56" y="32"/>
                    <a:pt x="56" y="32"/>
                    <a:pt x="56" y="32"/>
                  </a:cubicBezTo>
                  <a:cubicBezTo>
                    <a:pt x="58" y="30"/>
                    <a:pt x="58" y="30"/>
                    <a:pt x="58" y="30"/>
                  </a:cubicBezTo>
                  <a:cubicBezTo>
                    <a:pt x="58" y="30"/>
                    <a:pt x="58" y="30"/>
                    <a:pt x="58" y="30"/>
                  </a:cubicBezTo>
                  <a:cubicBezTo>
                    <a:pt x="58" y="30"/>
                    <a:pt x="60" y="30"/>
                    <a:pt x="60" y="30"/>
                  </a:cubicBezTo>
                  <a:cubicBezTo>
                    <a:pt x="60" y="30"/>
                    <a:pt x="60" y="30"/>
                    <a:pt x="60" y="30"/>
                  </a:cubicBezTo>
                  <a:cubicBezTo>
                    <a:pt x="60" y="30"/>
                    <a:pt x="60" y="31"/>
                    <a:pt x="60" y="31"/>
                  </a:cubicBezTo>
                  <a:cubicBezTo>
                    <a:pt x="60" y="32"/>
                    <a:pt x="60" y="32"/>
                    <a:pt x="60" y="32"/>
                  </a:cubicBezTo>
                  <a:cubicBezTo>
                    <a:pt x="60" y="32"/>
                    <a:pt x="60" y="32"/>
                    <a:pt x="60" y="32"/>
                  </a:cubicBezTo>
                  <a:cubicBezTo>
                    <a:pt x="60" y="32"/>
                    <a:pt x="60" y="32"/>
                    <a:pt x="60" y="32"/>
                  </a:cubicBezTo>
                  <a:cubicBezTo>
                    <a:pt x="60" y="32"/>
                    <a:pt x="61" y="32"/>
                    <a:pt x="61" y="32"/>
                  </a:cubicBezTo>
                  <a:cubicBezTo>
                    <a:pt x="61" y="31"/>
                    <a:pt x="62" y="30"/>
                    <a:pt x="62" y="30"/>
                  </a:cubicBezTo>
                  <a:cubicBezTo>
                    <a:pt x="63" y="30"/>
                    <a:pt x="63" y="30"/>
                    <a:pt x="63" y="30"/>
                  </a:cubicBezTo>
                  <a:cubicBezTo>
                    <a:pt x="63" y="30"/>
                    <a:pt x="63" y="30"/>
                    <a:pt x="63" y="30"/>
                  </a:cubicBezTo>
                  <a:cubicBezTo>
                    <a:pt x="63" y="30"/>
                    <a:pt x="63" y="29"/>
                    <a:pt x="63" y="29"/>
                  </a:cubicBezTo>
                  <a:cubicBezTo>
                    <a:pt x="64" y="29"/>
                    <a:pt x="64" y="29"/>
                    <a:pt x="64" y="29"/>
                  </a:cubicBezTo>
                  <a:cubicBezTo>
                    <a:pt x="64" y="29"/>
                    <a:pt x="64" y="28"/>
                    <a:pt x="64" y="28"/>
                  </a:cubicBezTo>
                  <a:cubicBezTo>
                    <a:pt x="64" y="28"/>
                    <a:pt x="65" y="28"/>
                    <a:pt x="65" y="28"/>
                  </a:cubicBezTo>
                  <a:cubicBezTo>
                    <a:pt x="65" y="28"/>
                    <a:pt x="65" y="28"/>
                    <a:pt x="65" y="28"/>
                  </a:cubicBezTo>
                  <a:cubicBezTo>
                    <a:pt x="66" y="28"/>
                    <a:pt x="66" y="28"/>
                    <a:pt x="66" y="28"/>
                  </a:cubicBezTo>
                  <a:cubicBezTo>
                    <a:pt x="66" y="28"/>
                    <a:pt x="66" y="28"/>
                    <a:pt x="66" y="28"/>
                  </a:cubicBezTo>
                  <a:cubicBezTo>
                    <a:pt x="67" y="28"/>
                    <a:pt x="68" y="26"/>
                    <a:pt x="68" y="26"/>
                  </a:cubicBezTo>
                  <a:cubicBezTo>
                    <a:pt x="68" y="26"/>
                    <a:pt x="68" y="26"/>
                    <a:pt x="68" y="26"/>
                  </a:cubicBezTo>
                  <a:cubicBezTo>
                    <a:pt x="68" y="26"/>
                    <a:pt x="68" y="27"/>
                    <a:pt x="68" y="27"/>
                  </a:cubicBezTo>
                  <a:cubicBezTo>
                    <a:pt x="68" y="27"/>
                    <a:pt x="69" y="27"/>
                    <a:pt x="69" y="27"/>
                  </a:cubicBezTo>
                  <a:cubicBezTo>
                    <a:pt x="69" y="27"/>
                    <a:pt x="69" y="27"/>
                    <a:pt x="69" y="27"/>
                  </a:cubicBezTo>
                  <a:cubicBezTo>
                    <a:pt x="70" y="26"/>
                    <a:pt x="70" y="26"/>
                    <a:pt x="70" y="26"/>
                  </a:cubicBezTo>
                  <a:cubicBezTo>
                    <a:pt x="70" y="23"/>
                    <a:pt x="70" y="23"/>
                    <a:pt x="70" y="23"/>
                  </a:cubicBezTo>
                  <a:cubicBezTo>
                    <a:pt x="72" y="23"/>
                    <a:pt x="72" y="23"/>
                    <a:pt x="72" y="23"/>
                  </a:cubicBezTo>
                  <a:cubicBezTo>
                    <a:pt x="74" y="22"/>
                    <a:pt x="74" y="22"/>
                    <a:pt x="74" y="22"/>
                  </a:cubicBezTo>
                  <a:cubicBezTo>
                    <a:pt x="75" y="22"/>
                    <a:pt x="75" y="22"/>
                    <a:pt x="75" y="22"/>
                  </a:cubicBezTo>
                  <a:cubicBezTo>
                    <a:pt x="75" y="21"/>
                    <a:pt x="75" y="21"/>
                    <a:pt x="75" y="21"/>
                  </a:cubicBezTo>
                  <a:cubicBezTo>
                    <a:pt x="75" y="20"/>
                    <a:pt x="75" y="20"/>
                    <a:pt x="75" y="20"/>
                  </a:cubicBezTo>
                  <a:cubicBezTo>
                    <a:pt x="75" y="20"/>
                    <a:pt x="74" y="20"/>
                    <a:pt x="74" y="20"/>
                  </a:cubicBezTo>
                  <a:cubicBezTo>
                    <a:pt x="74" y="20"/>
                    <a:pt x="72" y="20"/>
                    <a:pt x="72" y="20"/>
                  </a:cubicBezTo>
                  <a:cubicBezTo>
                    <a:pt x="71" y="19"/>
                    <a:pt x="71" y="19"/>
                    <a:pt x="71" y="19"/>
                  </a:cubicBezTo>
                  <a:cubicBezTo>
                    <a:pt x="71" y="19"/>
                    <a:pt x="71" y="19"/>
                    <a:pt x="71" y="19"/>
                  </a:cubicBezTo>
                  <a:cubicBezTo>
                    <a:pt x="71" y="18"/>
                    <a:pt x="71" y="18"/>
                    <a:pt x="71" y="18"/>
                  </a:cubicBezTo>
                  <a:cubicBezTo>
                    <a:pt x="69" y="15"/>
                    <a:pt x="69" y="15"/>
                    <a:pt x="69" y="15"/>
                  </a:cubicBezTo>
                  <a:cubicBezTo>
                    <a:pt x="69" y="15"/>
                    <a:pt x="69" y="15"/>
                    <a:pt x="69" y="15"/>
                  </a:cubicBezTo>
                  <a:cubicBezTo>
                    <a:pt x="70" y="14"/>
                    <a:pt x="70" y="14"/>
                    <a:pt x="70" y="14"/>
                  </a:cubicBezTo>
                  <a:cubicBezTo>
                    <a:pt x="70" y="12"/>
                    <a:pt x="70" y="12"/>
                    <a:pt x="70" y="12"/>
                  </a:cubicBezTo>
                  <a:cubicBezTo>
                    <a:pt x="67" y="10"/>
                    <a:pt x="67" y="10"/>
                    <a:pt x="67" y="10"/>
                  </a:cubicBezTo>
                  <a:cubicBezTo>
                    <a:pt x="67" y="10"/>
                    <a:pt x="66" y="8"/>
                    <a:pt x="66" y="8"/>
                  </a:cubicBezTo>
                  <a:cubicBezTo>
                    <a:pt x="66" y="8"/>
                    <a:pt x="65" y="8"/>
                    <a:pt x="65" y="8"/>
                  </a:cubicBezTo>
                  <a:cubicBezTo>
                    <a:pt x="65" y="7"/>
                    <a:pt x="65" y="7"/>
                    <a:pt x="65" y="7"/>
                  </a:cubicBezTo>
                  <a:cubicBezTo>
                    <a:pt x="65" y="7"/>
                    <a:pt x="65" y="7"/>
                    <a:pt x="65" y="7"/>
                  </a:cubicBezTo>
                  <a:cubicBezTo>
                    <a:pt x="66" y="7"/>
                    <a:pt x="66" y="7"/>
                    <a:pt x="66" y="7"/>
                  </a:cubicBezTo>
                  <a:cubicBezTo>
                    <a:pt x="67" y="8"/>
                    <a:pt x="67" y="8"/>
                    <a:pt x="67" y="8"/>
                  </a:cubicBezTo>
                  <a:cubicBezTo>
                    <a:pt x="70" y="8"/>
                    <a:pt x="70" y="8"/>
                    <a:pt x="70" y="8"/>
                  </a:cubicBezTo>
                  <a:cubicBezTo>
                    <a:pt x="71" y="10"/>
                    <a:pt x="71" y="10"/>
                    <a:pt x="71" y="10"/>
                  </a:cubicBezTo>
                  <a:cubicBezTo>
                    <a:pt x="72" y="9"/>
                    <a:pt x="72" y="9"/>
                    <a:pt x="72" y="9"/>
                  </a:cubicBezTo>
                  <a:cubicBezTo>
                    <a:pt x="72" y="9"/>
                    <a:pt x="73" y="9"/>
                    <a:pt x="73" y="9"/>
                  </a:cubicBezTo>
                  <a:cubicBezTo>
                    <a:pt x="73" y="9"/>
                    <a:pt x="73" y="9"/>
                    <a:pt x="73" y="9"/>
                  </a:cubicBezTo>
                  <a:cubicBezTo>
                    <a:pt x="74" y="10"/>
                    <a:pt x="74" y="10"/>
                    <a:pt x="74" y="10"/>
                  </a:cubicBezTo>
                  <a:cubicBezTo>
                    <a:pt x="74" y="10"/>
                    <a:pt x="75" y="9"/>
                    <a:pt x="75" y="9"/>
                  </a:cubicBezTo>
                  <a:cubicBezTo>
                    <a:pt x="75" y="9"/>
                    <a:pt x="75" y="9"/>
                    <a:pt x="75" y="9"/>
                  </a:cubicBezTo>
                  <a:cubicBezTo>
                    <a:pt x="76" y="9"/>
                    <a:pt x="76" y="9"/>
                    <a:pt x="76" y="9"/>
                  </a:cubicBezTo>
                  <a:cubicBezTo>
                    <a:pt x="76" y="9"/>
                    <a:pt x="76" y="9"/>
                    <a:pt x="76" y="9"/>
                  </a:cubicBezTo>
                  <a:cubicBezTo>
                    <a:pt x="76" y="10"/>
                    <a:pt x="76" y="10"/>
                    <a:pt x="77" y="10"/>
                  </a:cubicBezTo>
                  <a:cubicBezTo>
                    <a:pt x="77" y="10"/>
                    <a:pt x="77" y="10"/>
                    <a:pt x="77" y="10"/>
                  </a:cubicBezTo>
                  <a:cubicBezTo>
                    <a:pt x="77" y="10"/>
                    <a:pt x="77" y="11"/>
                    <a:pt x="77" y="11"/>
                  </a:cubicBezTo>
                  <a:cubicBezTo>
                    <a:pt x="78" y="11"/>
                    <a:pt x="78" y="11"/>
                    <a:pt x="78" y="11"/>
                  </a:cubicBezTo>
                  <a:cubicBezTo>
                    <a:pt x="78" y="11"/>
                    <a:pt x="79" y="11"/>
                    <a:pt x="79" y="11"/>
                  </a:cubicBezTo>
                  <a:cubicBezTo>
                    <a:pt x="79" y="11"/>
                    <a:pt x="79" y="11"/>
                    <a:pt x="79" y="11"/>
                  </a:cubicBezTo>
                  <a:cubicBezTo>
                    <a:pt x="79" y="11"/>
                    <a:pt x="80" y="11"/>
                    <a:pt x="80" y="11"/>
                  </a:cubicBezTo>
                  <a:cubicBezTo>
                    <a:pt x="80" y="11"/>
                    <a:pt x="80" y="10"/>
                    <a:pt x="80" y="10"/>
                  </a:cubicBezTo>
                  <a:cubicBezTo>
                    <a:pt x="80" y="10"/>
                    <a:pt x="80" y="10"/>
                    <a:pt x="80" y="10"/>
                  </a:cubicBezTo>
                  <a:cubicBezTo>
                    <a:pt x="80" y="9"/>
                    <a:pt x="80" y="9"/>
                    <a:pt x="80" y="9"/>
                  </a:cubicBezTo>
                  <a:cubicBezTo>
                    <a:pt x="81" y="9"/>
                    <a:pt x="81" y="9"/>
                    <a:pt x="81" y="9"/>
                  </a:cubicBezTo>
                  <a:cubicBezTo>
                    <a:pt x="82" y="7"/>
                    <a:pt x="82" y="7"/>
                    <a:pt x="82" y="7"/>
                  </a:cubicBezTo>
                  <a:cubicBezTo>
                    <a:pt x="83" y="8"/>
                    <a:pt x="83" y="8"/>
                    <a:pt x="83" y="8"/>
                  </a:cubicBezTo>
                  <a:cubicBezTo>
                    <a:pt x="84" y="8"/>
                    <a:pt x="84" y="8"/>
                    <a:pt x="84" y="8"/>
                  </a:cubicBezTo>
                  <a:cubicBezTo>
                    <a:pt x="85" y="7"/>
                    <a:pt x="85" y="7"/>
                    <a:pt x="85" y="7"/>
                  </a:cubicBezTo>
                  <a:cubicBezTo>
                    <a:pt x="86" y="8"/>
                    <a:pt x="86" y="8"/>
                    <a:pt x="86" y="8"/>
                  </a:cubicBezTo>
                  <a:cubicBezTo>
                    <a:pt x="86" y="8"/>
                    <a:pt x="86" y="8"/>
                    <a:pt x="86" y="8"/>
                  </a:cubicBezTo>
                  <a:cubicBezTo>
                    <a:pt x="86" y="7"/>
                    <a:pt x="87" y="7"/>
                    <a:pt x="87" y="7"/>
                  </a:cubicBezTo>
                  <a:cubicBezTo>
                    <a:pt x="88" y="7"/>
                    <a:pt x="88" y="7"/>
                    <a:pt x="88" y="7"/>
                  </a:cubicBezTo>
                  <a:cubicBezTo>
                    <a:pt x="89" y="6"/>
                    <a:pt x="89" y="6"/>
                    <a:pt x="89" y="6"/>
                  </a:cubicBezTo>
                  <a:cubicBezTo>
                    <a:pt x="89" y="6"/>
                    <a:pt x="89" y="6"/>
                    <a:pt x="89" y="6"/>
                  </a:cubicBezTo>
                  <a:cubicBezTo>
                    <a:pt x="90" y="5"/>
                    <a:pt x="90" y="5"/>
                    <a:pt x="90" y="5"/>
                  </a:cubicBezTo>
                  <a:cubicBezTo>
                    <a:pt x="90" y="5"/>
                    <a:pt x="90" y="5"/>
                    <a:pt x="90" y="5"/>
                  </a:cubicBezTo>
                  <a:cubicBezTo>
                    <a:pt x="91" y="5"/>
                    <a:pt x="91" y="5"/>
                    <a:pt x="91" y="5"/>
                  </a:cubicBezTo>
                  <a:cubicBezTo>
                    <a:pt x="92" y="5"/>
                    <a:pt x="92" y="5"/>
                    <a:pt x="92" y="5"/>
                  </a:cubicBezTo>
                  <a:cubicBezTo>
                    <a:pt x="92" y="5"/>
                    <a:pt x="92" y="5"/>
                    <a:pt x="92" y="5"/>
                  </a:cubicBezTo>
                  <a:cubicBezTo>
                    <a:pt x="93" y="5"/>
                    <a:pt x="93" y="5"/>
                    <a:pt x="93" y="5"/>
                  </a:cubicBezTo>
                  <a:cubicBezTo>
                    <a:pt x="93" y="4"/>
                    <a:pt x="93" y="4"/>
                    <a:pt x="93" y="4"/>
                  </a:cubicBezTo>
                  <a:cubicBezTo>
                    <a:pt x="94" y="3"/>
                    <a:pt x="94" y="3"/>
                    <a:pt x="94" y="3"/>
                  </a:cubicBezTo>
                  <a:cubicBezTo>
                    <a:pt x="94" y="3"/>
                    <a:pt x="95" y="3"/>
                    <a:pt x="95" y="3"/>
                  </a:cubicBezTo>
                  <a:cubicBezTo>
                    <a:pt x="95" y="3"/>
                    <a:pt x="95" y="2"/>
                    <a:pt x="95" y="2"/>
                  </a:cubicBezTo>
                  <a:cubicBezTo>
                    <a:pt x="95" y="2"/>
                    <a:pt x="94" y="0"/>
                    <a:pt x="94" y="0"/>
                  </a:cubicBezTo>
                  <a:cubicBezTo>
                    <a:pt x="96" y="0"/>
                    <a:pt x="96" y="0"/>
                    <a:pt x="96" y="0"/>
                  </a:cubicBezTo>
                  <a:cubicBezTo>
                    <a:pt x="97" y="0"/>
                    <a:pt x="97" y="0"/>
                    <a:pt x="97" y="0"/>
                  </a:cubicBezTo>
                  <a:cubicBezTo>
                    <a:pt x="98" y="0"/>
                    <a:pt x="98" y="0"/>
                    <a:pt x="98" y="0"/>
                  </a:cubicBezTo>
                  <a:cubicBezTo>
                    <a:pt x="99" y="1"/>
                    <a:pt x="99" y="1"/>
                    <a:pt x="99" y="1"/>
                  </a:cubicBezTo>
                  <a:cubicBezTo>
                    <a:pt x="99" y="3"/>
                    <a:pt x="99" y="3"/>
                    <a:pt x="99" y="3"/>
                  </a:cubicBezTo>
                  <a:cubicBezTo>
                    <a:pt x="99" y="4"/>
                    <a:pt x="99" y="4"/>
                    <a:pt x="99" y="4"/>
                  </a:cubicBezTo>
                  <a:cubicBezTo>
                    <a:pt x="98" y="5"/>
                    <a:pt x="98" y="5"/>
                    <a:pt x="98" y="5"/>
                  </a:cubicBezTo>
                  <a:cubicBezTo>
                    <a:pt x="100" y="5"/>
                    <a:pt x="100" y="5"/>
                    <a:pt x="100" y="5"/>
                  </a:cubicBezTo>
                  <a:cubicBezTo>
                    <a:pt x="101" y="6"/>
                    <a:pt x="101" y="6"/>
                    <a:pt x="101" y="6"/>
                  </a:cubicBezTo>
                  <a:cubicBezTo>
                    <a:pt x="101" y="7"/>
                    <a:pt x="101" y="7"/>
                    <a:pt x="101" y="7"/>
                  </a:cubicBezTo>
                  <a:cubicBezTo>
                    <a:pt x="101" y="7"/>
                    <a:pt x="101" y="7"/>
                    <a:pt x="101" y="7"/>
                  </a:cubicBezTo>
                  <a:cubicBezTo>
                    <a:pt x="101" y="8"/>
                    <a:pt x="101" y="8"/>
                    <a:pt x="101" y="8"/>
                  </a:cubicBezTo>
                  <a:cubicBezTo>
                    <a:pt x="102" y="8"/>
                    <a:pt x="102" y="8"/>
                    <a:pt x="102" y="8"/>
                  </a:cubicBezTo>
                  <a:cubicBezTo>
                    <a:pt x="102" y="8"/>
                    <a:pt x="102" y="8"/>
                    <a:pt x="102" y="8"/>
                  </a:cubicBezTo>
                  <a:cubicBezTo>
                    <a:pt x="102" y="9"/>
                    <a:pt x="102" y="9"/>
                    <a:pt x="102" y="9"/>
                  </a:cubicBezTo>
                  <a:cubicBezTo>
                    <a:pt x="102" y="11"/>
                    <a:pt x="102" y="11"/>
                    <a:pt x="102" y="11"/>
                  </a:cubicBezTo>
                  <a:cubicBezTo>
                    <a:pt x="100" y="12"/>
                    <a:pt x="100" y="12"/>
                    <a:pt x="100" y="12"/>
                  </a:cubicBezTo>
                  <a:cubicBezTo>
                    <a:pt x="100" y="12"/>
                    <a:pt x="100" y="12"/>
                    <a:pt x="100" y="12"/>
                  </a:cubicBezTo>
                  <a:cubicBezTo>
                    <a:pt x="100" y="12"/>
                    <a:pt x="100" y="12"/>
                    <a:pt x="100" y="12"/>
                  </a:cubicBezTo>
                  <a:cubicBezTo>
                    <a:pt x="101" y="13"/>
                    <a:pt x="101" y="13"/>
                    <a:pt x="101" y="13"/>
                  </a:cubicBezTo>
                  <a:cubicBezTo>
                    <a:pt x="99" y="16"/>
                    <a:pt x="99" y="16"/>
                    <a:pt x="99" y="16"/>
                  </a:cubicBezTo>
                  <a:cubicBezTo>
                    <a:pt x="99" y="18"/>
                    <a:pt x="99" y="18"/>
                    <a:pt x="99" y="18"/>
                  </a:cubicBezTo>
                  <a:cubicBezTo>
                    <a:pt x="100" y="20"/>
                    <a:pt x="100" y="20"/>
                    <a:pt x="100" y="20"/>
                  </a:cubicBezTo>
                  <a:cubicBezTo>
                    <a:pt x="101" y="21"/>
                    <a:pt x="101" y="21"/>
                    <a:pt x="101" y="21"/>
                  </a:cubicBezTo>
                  <a:cubicBezTo>
                    <a:pt x="101" y="24"/>
                    <a:pt x="101" y="24"/>
                    <a:pt x="101" y="24"/>
                  </a:cubicBezTo>
                  <a:cubicBezTo>
                    <a:pt x="101" y="24"/>
                    <a:pt x="101" y="24"/>
                    <a:pt x="101" y="24"/>
                  </a:cubicBezTo>
                  <a:cubicBezTo>
                    <a:pt x="101" y="25"/>
                    <a:pt x="101" y="25"/>
                    <a:pt x="101" y="25"/>
                  </a:cubicBezTo>
                  <a:cubicBezTo>
                    <a:pt x="102" y="25"/>
                    <a:pt x="102" y="25"/>
                    <a:pt x="102" y="25"/>
                  </a:cubicBezTo>
                  <a:cubicBezTo>
                    <a:pt x="104" y="27"/>
                    <a:pt x="104" y="27"/>
                    <a:pt x="104" y="27"/>
                  </a:cubicBezTo>
                  <a:cubicBezTo>
                    <a:pt x="106" y="27"/>
                    <a:pt x="106" y="27"/>
                    <a:pt x="106" y="27"/>
                  </a:cubicBezTo>
                  <a:cubicBezTo>
                    <a:pt x="106" y="27"/>
                    <a:pt x="107" y="28"/>
                    <a:pt x="107" y="28"/>
                  </a:cubicBezTo>
                  <a:cubicBezTo>
                    <a:pt x="107" y="28"/>
                    <a:pt x="107" y="29"/>
                    <a:pt x="107" y="29"/>
                  </a:cubicBezTo>
                  <a:cubicBezTo>
                    <a:pt x="108" y="28"/>
                    <a:pt x="108" y="28"/>
                    <a:pt x="108" y="28"/>
                  </a:cubicBezTo>
                  <a:cubicBezTo>
                    <a:pt x="109" y="28"/>
                    <a:pt x="109" y="28"/>
                    <a:pt x="109" y="28"/>
                  </a:cubicBezTo>
                  <a:cubicBezTo>
                    <a:pt x="110" y="28"/>
                    <a:pt x="110" y="28"/>
                    <a:pt x="110" y="28"/>
                  </a:cubicBezTo>
                  <a:cubicBezTo>
                    <a:pt x="110" y="27"/>
                    <a:pt x="110" y="27"/>
                    <a:pt x="110" y="27"/>
                  </a:cubicBezTo>
                  <a:cubicBezTo>
                    <a:pt x="110" y="27"/>
                    <a:pt x="110" y="27"/>
                    <a:pt x="110" y="27"/>
                  </a:cubicBezTo>
                  <a:cubicBezTo>
                    <a:pt x="111" y="26"/>
                    <a:pt x="111" y="26"/>
                    <a:pt x="111" y="26"/>
                  </a:cubicBezTo>
                  <a:cubicBezTo>
                    <a:pt x="112" y="26"/>
                    <a:pt x="112" y="26"/>
                    <a:pt x="112" y="26"/>
                  </a:cubicBezTo>
                  <a:cubicBezTo>
                    <a:pt x="113" y="26"/>
                    <a:pt x="113" y="26"/>
                    <a:pt x="113" y="26"/>
                  </a:cubicBezTo>
                  <a:cubicBezTo>
                    <a:pt x="113" y="26"/>
                    <a:pt x="113" y="26"/>
                    <a:pt x="113" y="26"/>
                  </a:cubicBezTo>
                  <a:cubicBezTo>
                    <a:pt x="113" y="25"/>
                    <a:pt x="113" y="25"/>
                    <a:pt x="113" y="25"/>
                  </a:cubicBezTo>
                  <a:cubicBezTo>
                    <a:pt x="116" y="25"/>
                    <a:pt x="116" y="25"/>
                    <a:pt x="116" y="25"/>
                  </a:cubicBezTo>
                  <a:cubicBezTo>
                    <a:pt x="118" y="23"/>
                    <a:pt x="118" y="23"/>
                    <a:pt x="118" y="23"/>
                  </a:cubicBezTo>
                  <a:cubicBezTo>
                    <a:pt x="118" y="23"/>
                    <a:pt x="118" y="23"/>
                    <a:pt x="118" y="23"/>
                  </a:cubicBezTo>
                  <a:cubicBezTo>
                    <a:pt x="119" y="23"/>
                    <a:pt x="119" y="23"/>
                    <a:pt x="119" y="23"/>
                  </a:cubicBezTo>
                  <a:cubicBezTo>
                    <a:pt x="119" y="23"/>
                    <a:pt x="119" y="23"/>
                    <a:pt x="119" y="23"/>
                  </a:cubicBezTo>
                  <a:cubicBezTo>
                    <a:pt x="122" y="24"/>
                    <a:pt x="122" y="24"/>
                    <a:pt x="122" y="24"/>
                  </a:cubicBezTo>
                  <a:cubicBezTo>
                    <a:pt x="122" y="23"/>
                    <a:pt x="122" y="23"/>
                    <a:pt x="122" y="23"/>
                  </a:cubicBezTo>
                  <a:cubicBezTo>
                    <a:pt x="124" y="23"/>
                    <a:pt x="124" y="23"/>
                    <a:pt x="124" y="23"/>
                  </a:cubicBezTo>
                  <a:cubicBezTo>
                    <a:pt x="124" y="23"/>
                    <a:pt x="126" y="24"/>
                    <a:pt x="126" y="24"/>
                  </a:cubicBezTo>
                  <a:cubicBezTo>
                    <a:pt x="126" y="24"/>
                    <a:pt x="128" y="24"/>
                    <a:pt x="128" y="24"/>
                  </a:cubicBezTo>
                  <a:cubicBezTo>
                    <a:pt x="128" y="23"/>
                    <a:pt x="128" y="23"/>
                    <a:pt x="128" y="23"/>
                  </a:cubicBezTo>
                  <a:cubicBezTo>
                    <a:pt x="128" y="23"/>
                    <a:pt x="128" y="22"/>
                    <a:pt x="128" y="22"/>
                  </a:cubicBezTo>
                  <a:cubicBezTo>
                    <a:pt x="128" y="22"/>
                    <a:pt x="128" y="22"/>
                    <a:pt x="128" y="22"/>
                  </a:cubicBezTo>
                  <a:cubicBezTo>
                    <a:pt x="127" y="22"/>
                    <a:pt x="126" y="21"/>
                    <a:pt x="126" y="21"/>
                  </a:cubicBezTo>
                  <a:cubicBezTo>
                    <a:pt x="126" y="21"/>
                    <a:pt x="126" y="21"/>
                    <a:pt x="126" y="21"/>
                  </a:cubicBezTo>
                  <a:cubicBezTo>
                    <a:pt x="127" y="20"/>
                    <a:pt x="127" y="20"/>
                    <a:pt x="127" y="20"/>
                  </a:cubicBezTo>
                  <a:cubicBezTo>
                    <a:pt x="127" y="20"/>
                    <a:pt x="127" y="20"/>
                    <a:pt x="127" y="20"/>
                  </a:cubicBezTo>
                  <a:cubicBezTo>
                    <a:pt x="127" y="20"/>
                    <a:pt x="127" y="19"/>
                    <a:pt x="127" y="19"/>
                  </a:cubicBezTo>
                  <a:cubicBezTo>
                    <a:pt x="129" y="20"/>
                    <a:pt x="129" y="20"/>
                    <a:pt x="129" y="20"/>
                  </a:cubicBezTo>
                  <a:cubicBezTo>
                    <a:pt x="132" y="20"/>
                    <a:pt x="132" y="20"/>
                    <a:pt x="132" y="20"/>
                  </a:cubicBezTo>
                  <a:cubicBezTo>
                    <a:pt x="132" y="19"/>
                    <a:pt x="132" y="19"/>
                    <a:pt x="132" y="19"/>
                  </a:cubicBezTo>
                  <a:cubicBezTo>
                    <a:pt x="134" y="19"/>
                    <a:pt x="134" y="19"/>
                    <a:pt x="134" y="19"/>
                  </a:cubicBezTo>
                  <a:cubicBezTo>
                    <a:pt x="135" y="19"/>
                    <a:pt x="135" y="19"/>
                    <a:pt x="135" y="19"/>
                  </a:cubicBezTo>
                  <a:cubicBezTo>
                    <a:pt x="135" y="20"/>
                    <a:pt x="135" y="20"/>
                    <a:pt x="135" y="20"/>
                  </a:cubicBezTo>
                  <a:cubicBezTo>
                    <a:pt x="136" y="20"/>
                    <a:pt x="136" y="20"/>
                    <a:pt x="136" y="20"/>
                  </a:cubicBezTo>
                  <a:cubicBezTo>
                    <a:pt x="136" y="21"/>
                    <a:pt x="136" y="21"/>
                    <a:pt x="136" y="21"/>
                  </a:cubicBezTo>
                  <a:cubicBezTo>
                    <a:pt x="137" y="21"/>
                    <a:pt x="137" y="21"/>
                    <a:pt x="137" y="21"/>
                  </a:cubicBezTo>
                  <a:cubicBezTo>
                    <a:pt x="138" y="21"/>
                    <a:pt x="138" y="21"/>
                    <a:pt x="138" y="21"/>
                  </a:cubicBezTo>
                  <a:cubicBezTo>
                    <a:pt x="138" y="21"/>
                    <a:pt x="139" y="22"/>
                    <a:pt x="139" y="22"/>
                  </a:cubicBezTo>
                  <a:cubicBezTo>
                    <a:pt x="139" y="22"/>
                    <a:pt x="140" y="22"/>
                    <a:pt x="140" y="22"/>
                  </a:cubicBezTo>
                  <a:cubicBezTo>
                    <a:pt x="141" y="22"/>
                    <a:pt x="141" y="22"/>
                    <a:pt x="141" y="22"/>
                  </a:cubicBezTo>
                  <a:cubicBezTo>
                    <a:pt x="141" y="21"/>
                    <a:pt x="141" y="21"/>
                    <a:pt x="141" y="21"/>
                  </a:cubicBezTo>
                  <a:cubicBezTo>
                    <a:pt x="142" y="21"/>
                    <a:pt x="142" y="21"/>
                    <a:pt x="142" y="21"/>
                  </a:cubicBezTo>
                  <a:cubicBezTo>
                    <a:pt x="143" y="20"/>
                    <a:pt x="143" y="20"/>
                    <a:pt x="143" y="20"/>
                  </a:cubicBezTo>
                  <a:cubicBezTo>
                    <a:pt x="145" y="21"/>
                    <a:pt x="145" y="21"/>
                    <a:pt x="145" y="21"/>
                  </a:cubicBezTo>
                  <a:cubicBezTo>
                    <a:pt x="145" y="21"/>
                    <a:pt x="145" y="21"/>
                    <a:pt x="145" y="21"/>
                  </a:cubicBezTo>
                  <a:cubicBezTo>
                    <a:pt x="146" y="20"/>
                    <a:pt x="146" y="20"/>
                    <a:pt x="146" y="20"/>
                  </a:cubicBezTo>
                  <a:cubicBezTo>
                    <a:pt x="147" y="20"/>
                    <a:pt x="147" y="20"/>
                    <a:pt x="147" y="20"/>
                  </a:cubicBezTo>
                  <a:cubicBezTo>
                    <a:pt x="147" y="22"/>
                    <a:pt x="147" y="22"/>
                    <a:pt x="147" y="22"/>
                  </a:cubicBezTo>
                  <a:cubicBezTo>
                    <a:pt x="149" y="22"/>
                    <a:pt x="149" y="22"/>
                    <a:pt x="149" y="22"/>
                  </a:cubicBezTo>
                  <a:cubicBezTo>
                    <a:pt x="152" y="19"/>
                    <a:pt x="152" y="19"/>
                    <a:pt x="152" y="19"/>
                  </a:cubicBezTo>
                  <a:cubicBezTo>
                    <a:pt x="152" y="18"/>
                    <a:pt x="152" y="18"/>
                    <a:pt x="152" y="18"/>
                  </a:cubicBezTo>
                  <a:cubicBezTo>
                    <a:pt x="153" y="16"/>
                    <a:pt x="153" y="16"/>
                    <a:pt x="153" y="16"/>
                  </a:cubicBezTo>
                  <a:cubicBezTo>
                    <a:pt x="153" y="15"/>
                    <a:pt x="153" y="15"/>
                    <a:pt x="153" y="15"/>
                  </a:cubicBezTo>
                  <a:cubicBezTo>
                    <a:pt x="158" y="8"/>
                    <a:pt x="158" y="8"/>
                    <a:pt x="158" y="8"/>
                  </a:cubicBezTo>
                  <a:cubicBezTo>
                    <a:pt x="158" y="8"/>
                    <a:pt x="159" y="8"/>
                    <a:pt x="159" y="7"/>
                  </a:cubicBezTo>
                  <a:cubicBezTo>
                    <a:pt x="159" y="7"/>
                    <a:pt x="159" y="7"/>
                    <a:pt x="159" y="7"/>
                  </a:cubicBezTo>
                  <a:cubicBezTo>
                    <a:pt x="159" y="7"/>
                    <a:pt x="159" y="7"/>
                    <a:pt x="159" y="7"/>
                  </a:cubicBezTo>
                  <a:cubicBezTo>
                    <a:pt x="159" y="7"/>
                    <a:pt x="159" y="6"/>
                    <a:pt x="159" y="6"/>
                  </a:cubicBezTo>
                  <a:cubicBezTo>
                    <a:pt x="159" y="6"/>
                    <a:pt x="160" y="6"/>
                    <a:pt x="160" y="7"/>
                  </a:cubicBezTo>
                  <a:cubicBezTo>
                    <a:pt x="161" y="7"/>
                    <a:pt x="161" y="8"/>
                    <a:pt x="161" y="8"/>
                  </a:cubicBezTo>
                  <a:cubicBezTo>
                    <a:pt x="161" y="9"/>
                    <a:pt x="161" y="9"/>
                    <a:pt x="161" y="10"/>
                  </a:cubicBezTo>
                  <a:cubicBezTo>
                    <a:pt x="161" y="10"/>
                    <a:pt x="161" y="10"/>
                    <a:pt x="162" y="11"/>
                  </a:cubicBezTo>
                  <a:cubicBezTo>
                    <a:pt x="162" y="10"/>
                    <a:pt x="162" y="10"/>
                    <a:pt x="162" y="10"/>
                  </a:cubicBezTo>
                  <a:cubicBezTo>
                    <a:pt x="162" y="11"/>
                    <a:pt x="162" y="13"/>
                    <a:pt x="162" y="14"/>
                  </a:cubicBezTo>
                  <a:cubicBezTo>
                    <a:pt x="162" y="15"/>
                    <a:pt x="163" y="16"/>
                    <a:pt x="163" y="17"/>
                  </a:cubicBezTo>
                  <a:cubicBezTo>
                    <a:pt x="163" y="17"/>
                    <a:pt x="163" y="17"/>
                    <a:pt x="164" y="18"/>
                  </a:cubicBezTo>
                  <a:cubicBezTo>
                    <a:pt x="164" y="18"/>
                    <a:pt x="164" y="19"/>
                    <a:pt x="164" y="19"/>
                  </a:cubicBezTo>
                  <a:cubicBezTo>
                    <a:pt x="164" y="20"/>
                    <a:pt x="165" y="21"/>
                    <a:pt x="165" y="22"/>
                  </a:cubicBezTo>
                  <a:cubicBezTo>
                    <a:pt x="165" y="23"/>
                    <a:pt x="166" y="24"/>
                    <a:pt x="166" y="24"/>
                  </a:cubicBezTo>
                  <a:cubicBezTo>
                    <a:pt x="167" y="24"/>
                    <a:pt x="167" y="24"/>
                    <a:pt x="167" y="24"/>
                  </a:cubicBezTo>
                  <a:cubicBezTo>
                    <a:pt x="168" y="24"/>
                    <a:pt x="169" y="24"/>
                    <a:pt x="170" y="25"/>
                  </a:cubicBezTo>
                  <a:cubicBezTo>
                    <a:pt x="170" y="25"/>
                    <a:pt x="170" y="25"/>
                    <a:pt x="170" y="25"/>
                  </a:cubicBezTo>
                  <a:cubicBezTo>
                    <a:pt x="170" y="25"/>
                    <a:pt x="170" y="26"/>
                    <a:pt x="170" y="26"/>
                  </a:cubicBezTo>
                  <a:cubicBezTo>
                    <a:pt x="171" y="26"/>
                    <a:pt x="171" y="27"/>
                    <a:pt x="170" y="28"/>
                  </a:cubicBezTo>
                  <a:cubicBezTo>
                    <a:pt x="170" y="28"/>
                    <a:pt x="170" y="28"/>
                    <a:pt x="170" y="28"/>
                  </a:cubicBezTo>
                  <a:cubicBezTo>
                    <a:pt x="170" y="28"/>
                    <a:pt x="170" y="28"/>
                    <a:pt x="169" y="28"/>
                  </a:cubicBezTo>
                  <a:cubicBezTo>
                    <a:pt x="170" y="29"/>
                    <a:pt x="170" y="29"/>
                    <a:pt x="170" y="29"/>
                  </a:cubicBezTo>
                  <a:cubicBezTo>
                    <a:pt x="170" y="29"/>
                    <a:pt x="170" y="29"/>
                    <a:pt x="170" y="29"/>
                  </a:cubicBezTo>
                  <a:cubicBezTo>
                    <a:pt x="170" y="29"/>
                    <a:pt x="170" y="29"/>
                    <a:pt x="170" y="29"/>
                  </a:cubicBezTo>
                  <a:cubicBezTo>
                    <a:pt x="170" y="29"/>
                    <a:pt x="170" y="30"/>
                    <a:pt x="170" y="30"/>
                  </a:cubicBezTo>
                  <a:cubicBezTo>
                    <a:pt x="170" y="30"/>
                    <a:pt x="170" y="30"/>
                    <a:pt x="170" y="30"/>
                  </a:cubicBezTo>
                  <a:cubicBezTo>
                    <a:pt x="170" y="30"/>
                    <a:pt x="170" y="30"/>
                    <a:pt x="169" y="30"/>
                  </a:cubicBezTo>
                  <a:cubicBezTo>
                    <a:pt x="169" y="30"/>
                    <a:pt x="169" y="30"/>
                    <a:pt x="168" y="30"/>
                  </a:cubicBezTo>
                  <a:cubicBezTo>
                    <a:pt x="168" y="30"/>
                    <a:pt x="168" y="31"/>
                    <a:pt x="168" y="31"/>
                  </a:cubicBezTo>
                  <a:cubicBezTo>
                    <a:pt x="168" y="31"/>
                    <a:pt x="168" y="31"/>
                    <a:pt x="168" y="31"/>
                  </a:cubicBezTo>
                  <a:cubicBezTo>
                    <a:pt x="168" y="31"/>
                    <a:pt x="167" y="32"/>
                    <a:pt x="167" y="32"/>
                  </a:cubicBezTo>
                  <a:cubicBezTo>
                    <a:pt x="167" y="32"/>
                    <a:pt x="166" y="33"/>
                    <a:pt x="166" y="33"/>
                  </a:cubicBezTo>
                  <a:cubicBezTo>
                    <a:pt x="166" y="34"/>
                    <a:pt x="165" y="35"/>
                    <a:pt x="165" y="35"/>
                  </a:cubicBezTo>
                  <a:cubicBezTo>
                    <a:pt x="164" y="35"/>
                    <a:pt x="164" y="35"/>
                    <a:pt x="164" y="36"/>
                  </a:cubicBezTo>
                  <a:cubicBezTo>
                    <a:pt x="163" y="36"/>
                    <a:pt x="163" y="36"/>
                    <a:pt x="163" y="36"/>
                  </a:cubicBezTo>
                  <a:cubicBezTo>
                    <a:pt x="162" y="37"/>
                    <a:pt x="162" y="37"/>
                    <a:pt x="162" y="37"/>
                  </a:cubicBezTo>
                  <a:cubicBezTo>
                    <a:pt x="161" y="38"/>
                    <a:pt x="161" y="38"/>
                    <a:pt x="161" y="38"/>
                  </a:cubicBezTo>
                  <a:cubicBezTo>
                    <a:pt x="160" y="39"/>
                    <a:pt x="160" y="39"/>
                    <a:pt x="160" y="39"/>
                  </a:cubicBezTo>
                  <a:cubicBezTo>
                    <a:pt x="161" y="39"/>
                    <a:pt x="161" y="39"/>
                    <a:pt x="161" y="39"/>
                  </a:cubicBezTo>
                  <a:cubicBezTo>
                    <a:pt x="161" y="39"/>
                    <a:pt x="161" y="39"/>
                    <a:pt x="161" y="38"/>
                  </a:cubicBezTo>
                  <a:cubicBezTo>
                    <a:pt x="161" y="38"/>
                    <a:pt x="162" y="38"/>
                    <a:pt x="162" y="38"/>
                  </a:cubicBezTo>
                  <a:cubicBezTo>
                    <a:pt x="162" y="39"/>
                    <a:pt x="162" y="39"/>
                    <a:pt x="162" y="39"/>
                  </a:cubicBezTo>
                  <a:cubicBezTo>
                    <a:pt x="162" y="39"/>
                    <a:pt x="161" y="39"/>
                    <a:pt x="161" y="39"/>
                  </a:cubicBezTo>
                  <a:cubicBezTo>
                    <a:pt x="161" y="40"/>
                    <a:pt x="161" y="40"/>
                    <a:pt x="160" y="40"/>
                  </a:cubicBezTo>
                  <a:cubicBezTo>
                    <a:pt x="160" y="40"/>
                    <a:pt x="160" y="40"/>
                    <a:pt x="160" y="40"/>
                  </a:cubicBezTo>
                  <a:cubicBezTo>
                    <a:pt x="160" y="41"/>
                    <a:pt x="159" y="41"/>
                    <a:pt x="159" y="41"/>
                  </a:cubicBezTo>
                  <a:cubicBezTo>
                    <a:pt x="159" y="41"/>
                    <a:pt x="159" y="41"/>
                    <a:pt x="158" y="41"/>
                  </a:cubicBezTo>
                  <a:cubicBezTo>
                    <a:pt x="158" y="42"/>
                    <a:pt x="158" y="42"/>
                    <a:pt x="158" y="42"/>
                  </a:cubicBezTo>
                  <a:cubicBezTo>
                    <a:pt x="158" y="43"/>
                    <a:pt x="158" y="43"/>
                    <a:pt x="158" y="44"/>
                  </a:cubicBezTo>
                  <a:cubicBezTo>
                    <a:pt x="158" y="44"/>
                    <a:pt x="158" y="44"/>
                    <a:pt x="158" y="43"/>
                  </a:cubicBezTo>
                  <a:cubicBezTo>
                    <a:pt x="158" y="43"/>
                    <a:pt x="159" y="42"/>
                    <a:pt x="159" y="42"/>
                  </a:cubicBezTo>
                  <a:cubicBezTo>
                    <a:pt x="159" y="41"/>
                    <a:pt x="159" y="41"/>
                    <a:pt x="159" y="41"/>
                  </a:cubicBezTo>
                  <a:cubicBezTo>
                    <a:pt x="159" y="41"/>
                    <a:pt x="159" y="41"/>
                    <a:pt x="159" y="41"/>
                  </a:cubicBezTo>
                  <a:cubicBezTo>
                    <a:pt x="160" y="41"/>
                    <a:pt x="160" y="41"/>
                    <a:pt x="161" y="41"/>
                  </a:cubicBezTo>
                  <a:cubicBezTo>
                    <a:pt x="161" y="41"/>
                    <a:pt x="161" y="41"/>
                    <a:pt x="161" y="41"/>
                  </a:cubicBezTo>
                  <a:cubicBezTo>
                    <a:pt x="161" y="41"/>
                    <a:pt x="161" y="41"/>
                    <a:pt x="161" y="41"/>
                  </a:cubicBezTo>
                  <a:cubicBezTo>
                    <a:pt x="161" y="42"/>
                    <a:pt x="161" y="42"/>
                    <a:pt x="161" y="43"/>
                  </a:cubicBezTo>
                  <a:cubicBezTo>
                    <a:pt x="161" y="43"/>
                    <a:pt x="161" y="44"/>
                    <a:pt x="160" y="44"/>
                  </a:cubicBezTo>
                  <a:cubicBezTo>
                    <a:pt x="160" y="44"/>
                    <a:pt x="160" y="45"/>
                    <a:pt x="160" y="45"/>
                  </a:cubicBezTo>
                  <a:cubicBezTo>
                    <a:pt x="160" y="45"/>
                    <a:pt x="160" y="45"/>
                    <a:pt x="159" y="46"/>
                  </a:cubicBezTo>
                  <a:cubicBezTo>
                    <a:pt x="159" y="46"/>
                    <a:pt x="158" y="46"/>
                    <a:pt x="158" y="47"/>
                  </a:cubicBezTo>
                  <a:cubicBezTo>
                    <a:pt x="158" y="47"/>
                    <a:pt x="157" y="47"/>
                    <a:pt x="157" y="47"/>
                  </a:cubicBezTo>
                  <a:cubicBezTo>
                    <a:pt x="157" y="47"/>
                    <a:pt x="157" y="47"/>
                    <a:pt x="156" y="47"/>
                  </a:cubicBezTo>
                  <a:cubicBezTo>
                    <a:pt x="156" y="47"/>
                    <a:pt x="155" y="47"/>
                    <a:pt x="155" y="47"/>
                  </a:cubicBezTo>
                  <a:cubicBezTo>
                    <a:pt x="154" y="47"/>
                    <a:pt x="153" y="48"/>
                    <a:pt x="152" y="48"/>
                  </a:cubicBezTo>
                  <a:cubicBezTo>
                    <a:pt x="152" y="48"/>
                    <a:pt x="152" y="48"/>
                    <a:pt x="152" y="48"/>
                  </a:cubicBezTo>
                  <a:cubicBezTo>
                    <a:pt x="152" y="48"/>
                    <a:pt x="152" y="48"/>
                    <a:pt x="151" y="48"/>
                  </a:cubicBezTo>
                  <a:cubicBezTo>
                    <a:pt x="151" y="48"/>
                    <a:pt x="150" y="48"/>
                    <a:pt x="150" y="48"/>
                  </a:cubicBezTo>
                  <a:cubicBezTo>
                    <a:pt x="149" y="48"/>
                    <a:pt x="149" y="49"/>
                    <a:pt x="148" y="49"/>
                  </a:cubicBezTo>
                  <a:cubicBezTo>
                    <a:pt x="147" y="49"/>
                    <a:pt x="147" y="49"/>
                    <a:pt x="147" y="49"/>
                  </a:cubicBezTo>
                  <a:cubicBezTo>
                    <a:pt x="146" y="49"/>
                    <a:pt x="146" y="50"/>
                    <a:pt x="146" y="50"/>
                  </a:cubicBezTo>
                  <a:cubicBezTo>
                    <a:pt x="145" y="50"/>
                    <a:pt x="143" y="50"/>
                    <a:pt x="142" y="51"/>
                  </a:cubicBezTo>
                  <a:cubicBezTo>
                    <a:pt x="142" y="51"/>
                    <a:pt x="142" y="51"/>
                    <a:pt x="141" y="52"/>
                  </a:cubicBezTo>
                  <a:cubicBezTo>
                    <a:pt x="141" y="52"/>
                    <a:pt x="141" y="52"/>
                    <a:pt x="140" y="52"/>
                  </a:cubicBezTo>
                  <a:cubicBezTo>
                    <a:pt x="140" y="52"/>
                    <a:pt x="141" y="52"/>
                    <a:pt x="141" y="52"/>
                  </a:cubicBezTo>
                  <a:cubicBezTo>
                    <a:pt x="140" y="52"/>
                    <a:pt x="139" y="52"/>
                    <a:pt x="139" y="53"/>
                  </a:cubicBezTo>
                  <a:cubicBezTo>
                    <a:pt x="139" y="53"/>
                    <a:pt x="139" y="53"/>
                    <a:pt x="139" y="53"/>
                  </a:cubicBezTo>
                  <a:cubicBezTo>
                    <a:pt x="139" y="53"/>
                    <a:pt x="139" y="54"/>
                    <a:pt x="138" y="54"/>
                  </a:cubicBezTo>
                  <a:cubicBezTo>
                    <a:pt x="138" y="54"/>
                    <a:pt x="138" y="54"/>
                    <a:pt x="137" y="54"/>
                  </a:cubicBezTo>
                  <a:cubicBezTo>
                    <a:pt x="137" y="54"/>
                    <a:pt x="136" y="53"/>
                    <a:pt x="137" y="53"/>
                  </a:cubicBezTo>
                  <a:cubicBezTo>
                    <a:pt x="137" y="53"/>
                    <a:pt x="137" y="53"/>
                    <a:pt x="138" y="52"/>
                  </a:cubicBezTo>
                  <a:cubicBezTo>
                    <a:pt x="137" y="52"/>
                    <a:pt x="136" y="51"/>
                    <a:pt x="135" y="52"/>
                  </a:cubicBezTo>
                  <a:cubicBezTo>
                    <a:pt x="136" y="51"/>
                    <a:pt x="135" y="51"/>
                    <a:pt x="135" y="51"/>
                  </a:cubicBezTo>
                  <a:cubicBezTo>
                    <a:pt x="134" y="51"/>
                    <a:pt x="134" y="51"/>
                    <a:pt x="133" y="51"/>
                  </a:cubicBezTo>
                  <a:cubicBezTo>
                    <a:pt x="133" y="51"/>
                    <a:pt x="134" y="52"/>
                    <a:pt x="134" y="52"/>
                  </a:cubicBezTo>
                  <a:cubicBezTo>
                    <a:pt x="135" y="52"/>
                    <a:pt x="135" y="52"/>
                    <a:pt x="136" y="52"/>
                  </a:cubicBezTo>
                  <a:cubicBezTo>
                    <a:pt x="136" y="52"/>
                    <a:pt x="135" y="53"/>
                    <a:pt x="135" y="53"/>
                  </a:cubicBezTo>
                  <a:cubicBezTo>
                    <a:pt x="134" y="53"/>
                    <a:pt x="134" y="53"/>
                    <a:pt x="134" y="52"/>
                  </a:cubicBezTo>
                  <a:cubicBezTo>
                    <a:pt x="133" y="52"/>
                    <a:pt x="132" y="52"/>
                    <a:pt x="132" y="52"/>
                  </a:cubicBezTo>
                  <a:cubicBezTo>
                    <a:pt x="131" y="52"/>
                    <a:pt x="131" y="52"/>
                    <a:pt x="131" y="52"/>
                  </a:cubicBezTo>
                  <a:cubicBezTo>
                    <a:pt x="131" y="52"/>
                    <a:pt x="131" y="52"/>
                    <a:pt x="131" y="52"/>
                  </a:cubicBezTo>
                  <a:cubicBezTo>
                    <a:pt x="131" y="52"/>
                    <a:pt x="130" y="52"/>
                    <a:pt x="130" y="52"/>
                  </a:cubicBezTo>
                  <a:cubicBezTo>
                    <a:pt x="130" y="52"/>
                    <a:pt x="130" y="51"/>
                    <a:pt x="130" y="51"/>
                  </a:cubicBezTo>
                  <a:cubicBezTo>
                    <a:pt x="130" y="50"/>
                    <a:pt x="129" y="50"/>
                    <a:pt x="128" y="50"/>
                  </a:cubicBezTo>
                  <a:cubicBezTo>
                    <a:pt x="128" y="50"/>
                    <a:pt x="128" y="50"/>
                    <a:pt x="128" y="50"/>
                  </a:cubicBezTo>
                  <a:cubicBezTo>
                    <a:pt x="128" y="50"/>
                    <a:pt x="128" y="50"/>
                    <a:pt x="128" y="50"/>
                  </a:cubicBezTo>
                  <a:cubicBezTo>
                    <a:pt x="128" y="51"/>
                    <a:pt x="127" y="51"/>
                    <a:pt x="127" y="50"/>
                  </a:cubicBezTo>
                  <a:cubicBezTo>
                    <a:pt x="127" y="50"/>
                    <a:pt x="127" y="50"/>
                    <a:pt x="127" y="50"/>
                  </a:cubicBezTo>
                  <a:cubicBezTo>
                    <a:pt x="127" y="50"/>
                    <a:pt x="127" y="50"/>
                    <a:pt x="126" y="50"/>
                  </a:cubicBezTo>
                  <a:cubicBezTo>
                    <a:pt x="126" y="50"/>
                    <a:pt x="125" y="50"/>
                    <a:pt x="125" y="51"/>
                  </a:cubicBezTo>
                  <a:cubicBezTo>
                    <a:pt x="126" y="51"/>
                    <a:pt x="126" y="51"/>
                    <a:pt x="126" y="52"/>
                  </a:cubicBezTo>
                  <a:cubicBezTo>
                    <a:pt x="126" y="52"/>
                    <a:pt x="125" y="52"/>
                    <a:pt x="125" y="53"/>
                  </a:cubicBezTo>
                  <a:cubicBezTo>
                    <a:pt x="125" y="53"/>
                    <a:pt x="124" y="54"/>
                    <a:pt x="124" y="54"/>
                  </a:cubicBezTo>
                  <a:cubicBezTo>
                    <a:pt x="124" y="53"/>
                    <a:pt x="125" y="53"/>
                    <a:pt x="125" y="52"/>
                  </a:cubicBezTo>
                  <a:cubicBezTo>
                    <a:pt x="125" y="52"/>
                    <a:pt x="124" y="52"/>
                    <a:pt x="124" y="52"/>
                  </a:cubicBezTo>
                  <a:cubicBezTo>
                    <a:pt x="123" y="52"/>
                    <a:pt x="123" y="53"/>
                    <a:pt x="123" y="53"/>
                  </a:cubicBezTo>
                  <a:cubicBezTo>
                    <a:pt x="122" y="53"/>
                    <a:pt x="122" y="54"/>
                    <a:pt x="123" y="55"/>
                  </a:cubicBezTo>
                  <a:cubicBezTo>
                    <a:pt x="122" y="55"/>
                    <a:pt x="121" y="55"/>
                    <a:pt x="120" y="55"/>
                  </a:cubicBezTo>
                  <a:cubicBezTo>
                    <a:pt x="119" y="55"/>
                    <a:pt x="119" y="54"/>
                    <a:pt x="118" y="54"/>
                  </a:cubicBezTo>
                  <a:cubicBezTo>
                    <a:pt x="117" y="54"/>
                    <a:pt x="117" y="54"/>
                    <a:pt x="117" y="54"/>
                  </a:cubicBezTo>
                  <a:cubicBezTo>
                    <a:pt x="116" y="54"/>
                    <a:pt x="116" y="55"/>
                    <a:pt x="116" y="55"/>
                  </a:cubicBezTo>
                  <a:cubicBezTo>
                    <a:pt x="115" y="56"/>
                    <a:pt x="114" y="57"/>
                    <a:pt x="112" y="58"/>
                  </a:cubicBezTo>
                  <a:cubicBezTo>
                    <a:pt x="114" y="57"/>
                    <a:pt x="116" y="57"/>
                    <a:pt x="116" y="55"/>
                  </a:cubicBezTo>
                  <a:cubicBezTo>
                    <a:pt x="116" y="55"/>
                    <a:pt x="117" y="55"/>
                    <a:pt x="117" y="55"/>
                  </a:cubicBezTo>
                  <a:cubicBezTo>
                    <a:pt x="117" y="55"/>
                    <a:pt x="117" y="55"/>
                    <a:pt x="117" y="55"/>
                  </a:cubicBezTo>
                  <a:cubicBezTo>
                    <a:pt x="117" y="55"/>
                    <a:pt x="118" y="55"/>
                    <a:pt x="118" y="55"/>
                  </a:cubicBezTo>
                  <a:cubicBezTo>
                    <a:pt x="118" y="55"/>
                    <a:pt x="118" y="55"/>
                    <a:pt x="118" y="55"/>
                  </a:cubicBezTo>
                  <a:cubicBezTo>
                    <a:pt x="118" y="55"/>
                    <a:pt x="118" y="55"/>
                    <a:pt x="118" y="55"/>
                  </a:cubicBezTo>
                  <a:cubicBezTo>
                    <a:pt x="118" y="55"/>
                    <a:pt x="118" y="55"/>
                    <a:pt x="118" y="56"/>
                  </a:cubicBezTo>
                  <a:cubicBezTo>
                    <a:pt x="118" y="56"/>
                    <a:pt x="119" y="56"/>
                    <a:pt x="119" y="56"/>
                  </a:cubicBezTo>
                  <a:cubicBezTo>
                    <a:pt x="120" y="56"/>
                    <a:pt x="120" y="56"/>
                    <a:pt x="120" y="56"/>
                  </a:cubicBezTo>
                  <a:cubicBezTo>
                    <a:pt x="120" y="56"/>
                    <a:pt x="120" y="56"/>
                    <a:pt x="120" y="56"/>
                  </a:cubicBezTo>
                  <a:cubicBezTo>
                    <a:pt x="120" y="56"/>
                    <a:pt x="120" y="56"/>
                    <a:pt x="120" y="56"/>
                  </a:cubicBezTo>
                  <a:cubicBezTo>
                    <a:pt x="120" y="56"/>
                    <a:pt x="121" y="56"/>
                    <a:pt x="121" y="56"/>
                  </a:cubicBezTo>
                  <a:cubicBezTo>
                    <a:pt x="121" y="56"/>
                    <a:pt x="121" y="56"/>
                    <a:pt x="121" y="56"/>
                  </a:cubicBezTo>
                  <a:cubicBezTo>
                    <a:pt x="121" y="56"/>
                    <a:pt x="122" y="56"/>
                    <a:pt x="122" y="56"/>
                  </a:cubicBezTo>
                  <a:cubicBezTo>
                    <a:pt x="122" y="56"/>
                    <a:pt x="122" y="56"/>
                    <a:pt x="122" y="56"/>
                  </a:cubicBezTo>
                  <a:cubicBezTo>
                    <a:pt x="122" y="56"/>
                    <a:pt x="123" y="56"/>
                    <a:pt x="123" y="56"/>
                  </a:cubicBezTo>
                  <a:cubicBezTo>
                    <a:pt x="123" y="56"/>
                    <a:pt x="123" y="56"/>
                    <a:pt x="123" y="56"/>
                  </a:cubicBezTo>
                  <a:cubicBezTo>
                    <a:pt x="123" y="55"/>
                    <a:pt x="124" y="54"/>
                    <a:pt x="124" y="54"/>
                  </a:cubicBezTo>
                  <a:cubicBezTo>
                    <a:pt x="125" y="54"/>
                    <a:pt x="125" y="54"/>
                    <a:pt x="125" y="54"/>
                  </a:cubicBezTo>
                  <a:cubicBezTo>
                    <a:pt x="125" y="54"/>
                    <a:pt x="125" y="54"/>
                    <a:pt x="125" y="54"/>
                  </a:cubicBezTo>
                  <a:cubicBezTo>
                    <a:pt x="125" y="54"/>
                    <a:pt x="125" y="54"/>
                    <a:pt x="125" y="54"/>
                  </a:cubicBezTo>
                  <a:cubicBezTo>
                    <a:pt x="126" y="54"/>
                    <a:pt x="126" y="54"/>
                    <a:pt x="126" y="54"/>
                  </a:cubicBezTo>
                  <a:cubicBezTo>
                    <a:pt x="126" y="54"/>
                    <a:pt x="126" y="54"/>
                    <a:pt x="126" y="54"/>
                  </a:cubicBezTo>
                  <a:cubicBezTo>
                    <a:pt x="126" y="54"/>
                    <a:pt x="126" y="54"/>
                    <a:pt x="126" y="54"/>
                  </a:cubicBezTo>
                  <a:cubicBezTo>
                    <a:pt x="126" y="54"/>
                    <a:pt x="126" y="54"/>
                    <a:pt x="126" y="54"/>
                  </a:cubicBezTo>
                  <a:cubicBezTo>
                    <a:pt x="126" y="54"/>
                    <a:pt x="126" y="54"/>
                    <a:pt x="126" y="54"/>
                  </a:cubicBezTo>
                  <a:cubicBezTo>
                    <a:pt x="126" y="53"/>
                    <a:pt x="126" y="53"/>
                    <a:pt x="126" y="53"/>
                  </a:cubicBezTo>
                  <a:cubicBezTo>
                    <a:pt x="126" y="53"/>
                    <a:pt x="126" y="53"/>
                    <a:pt x="126" y="53"/>
                  </a:cubicBezTo>
                  <a:cubicBezTo>
                    <a:pt x="127" y="52"/>
                    <a:pt x="127" y="52"/>
                    <a:pt x="128" y="52"/>
                  </a:cubicBezTo>
                  <a:cubicBezTo>
                    <a:pt x="128" y="51"/>
                    <a:pt x="129" y="51"/>
                    <a:pt x="129" y="51"/>
                  </a:cubicBezTo>
                  <a:cubicBezTo>
                    <a:pt x="130" y="51"/>
                    <a:pt x="130" y="51"/>
                    <a:pt x="130" y="51"/>
                  </a:cubicBezTo>
                  <a:cubicBezTo>
                    <a:pt x="130" y="51"/>
                    <a:pt x="130" y="51"/>
                    <a:pt x="130" y="52"/>
                  </a:cubicBezTo>
                  <a:cubicBezTo>
                    <a:pt x="130" y="52"/>
                    <a:pt x="130" y="52"/>
                    <a:pt x="130" y="53"/>
                  </a:cubicBezTo>
                  <a:cubicBezTo>
                    <a:pt x="130" y="52"/>
                    <a:pt x="130" y="53"/>
                    <a:pt x="131" y="53"/>
                  </a:cubicBezTo>
                  <a:cubicBezTo>
                    <a:pt x="131" y="53"/>
                    <a:pt x="131" y="53"/>
                    <a:pt x="132" y="53"/>
                  </a:cubicBezTo>
                  <a:cubicBezTo>
                    <a:pt x="132" y="53"/>
                    <a:pt x="133" y="53"/>
                    <a:pt x="133" y="53"/>
                  </a:cubicBezTo>
                  <a:cubicBezTo>
                    <a:pt x="133" y="53"/>
                    <a:pt x="134" y="53"/>
                    <a:pt x="134" y="53"/>
                  </a:cubicBezTo>
                  <a:cubicBezTo>
                    <a:pt x="134" y="53"/>
                    <a:pt x="134" y="53"/>
                    <a:pt x="134" y="53"/>
                  </a:cubicBezTo>
                  <a:cubicBezTo>
                    <a:pt x="134" y="54"/>
                    <a:pt x="134" y="54"/>
                    <a:pt x="134" y="54"/>
                  </a:cubicBezTo>
                  <a:cubicBezTo>
                    <a:pt x="134" y="54"/>
                    <a:pt x="134" y="54"/>
                    <a:pt x="134" y="54"/>
                  </a:cubicBezTo>
                  <a:cubicBezTo>
                    <a:pt x="134" y="54"/>
                    <a:pt x="134" y="54"/>
                    <a:pt x="134" y="54"/>
                  </a:cubicBezTo>
                  <a:cubicBezTo>
                    <a:pt x="134" y="55"/>
                    <a:pt x="134" y="55"/>
                    <a:pt x="134" y="56"/>
                  </a:cubicBezTo>
                  <a:cubicBezTo>
                    <a:pt x="133" y="56"/>
                    <a:pt x="133" y="57"/>
                    <a:pt x="133" y="57"/>
                  </a:cubicBezTo>
                  <a:cubicBezTo>
                    <a:pt x="133" y="58"/>
                    <a:pt x="133" y="59"/>
                    <a:pt x="132" y="60"/>
                  </a:cubicBezTo>
                  <a:cubicBezTo>
                    <a:pt x="132" y="62"/>
                    <a:pt x="131" y="64"/>
                    <a:pt x="130" y="65"/>
                  </a:cubicBezTo>
                  <a:cubicBezTo>
                    <a:pt x="130" y="65"/>
                    <a:pt x="130" y="65"/>
                    <a:pt x="130" y="66"/>
                  </a:cubicBezTo>
                  <a:cubicBezTo>
                    <a:pt x="131" y="65"/>
                    <a:pt x="132" y="63"/>
                    <a:pt x="132" y="62"/>
                  </a:cubicBezTo>
                  <a:cubicBezTo>
                    <a:pt x="133" y="61"/>
                    <a:pt x="133" y="60"/>
                    <a:pt x="133" y="60"/>
                  </a:cubicBezTo>
                  <a:cubicBezTo>
                    <a:pt x="134" y="58"/>
                    <a:pt x="135" y="57"/>
                    <a:pt x="135" y="55"/>
                  </a:cubicBezTo>
                  <a:cubicBezTo>
                    <a:pt x="135" y="55"/>
                    <a:pt x="135" y="55"/>
                    <a:pt x="135" y="55"/>
                  </a:cubicBezTo>
                  <a:cubicBezTo>
                    <a:pt x="136" y="55"/>
                    <a:pt x="136" y="55"/>
                    <a:pt x="136" y="55"/>
                  </a:cubicBezTo>
                  <a:cubicBezTo>
                    <a:pt x="137" y="55"/>
                    <a:pt x="137" y="55"/>
                    <a:pt x="138" y="55"/>
                  </a:cubicBezTo>
                  <a:cubicBezTo>
                    <a:pt x="138" y="55"/>
                    <a:pt x="138" y="55"/>
                    <a:pt x="138" y="55"/>
                  </a:cubicBezTo>
                  <a:cubicBezTo>
                    <a:pt x="138" y="55"/>
                    <a:pt x="139" y="54"/>
                    <a:pt x="139" y="54"/>
                  </a:cubicBezTo>
                  <a:cubicBezTo>
                    <a:pt x="139" y="55"/>
                    <a:pt x="139" y="55"/>
                    <a:pt x="139" y="55"/>
                  </a:cubicBezTo>
                  <a:cubicBezTo>
                    <a:pt x="139" y="55"/>
                    <a:pt x="140" y="54"/>
                    <a:pt x="141" y="54"/>
                  </a:cubicBezTo>
                  <a:cubicBezTo>
                    <a:pt x="141" y="55"/>
                    <a:pt x="141" y="55"/>
                    <a:pt x="141" y="55"/>
                  </a:cubicBezTo>
                  <a:cubicBezTo>
                    <a:pt x="141" y="55"/>
                    <a:pt x="141" y="55"/>
                    <a:pt x="141" y="55"/>
                  </a:cubicBezTo>
                  <a:cubicBezTo>
                    <a:pt x="141" y="55"/>
                    <a:pt x="141" y="55"/>
                    <a:pt x="141" y="55"/>
                  </a:cubicBezTo>
                  <a:cubicBezTo>
                    <a:pt x="141" y="55"/>
                    <a:pt x="141" y="54"/>
                    <a:pt x="141" y="54"/>
                  </a:cubicBezTo>
                  <a:cubicBezTo>
                    <a:pt x="141" y="54"/>
                    <a:pt x="141" y="54"/>
                    <a:pt x="141" y="54"/>
                  </a:cubicBezTo>
                  <a:cubicBezTo>
                    <a:pt x="141" y="54"/>
                    <a:pt x="141" y="54"/>
                    <a:pt x="142" y="53"/>
                  </a:cubicBezTo>
                  <a:cubicBezTo>
                    <a:pt x="142" y="53"/>
                    <a:pt x="143" y="53"/>
                    <a:pt x="143" y="53"/>
                  </a:cubicBezTo>
                  <a:cubicBezTo>
                    <a:pt x="143" y="53"/>
                    <a:pt x="143" y="52"/>
                    <a:pt x="144" y="52"/>
                  </a:cubicBezTo>
                  <a:cubicBezTo>
                    <a:pt x="144" y="52"/>
                    <a:pt x="144" y="52"/>
                    <a:pt x="144" y="52"/>
                  </a:cubicBezTo>
                  <a:cubicBezTo>
                    <a:pt x="143" y="52"/>
                    <a:pt x="143" y="52"/>
                    <a:pt x="142" y="52"/>
                  </a:cubicBezTo>
                  <a:cubicBezTo>
                    <a:pt x="143" y="51"/>
                    <a:pt x="144" y="51"/>
                    <a:pt x="145" y="51"/>
                  </a:cubicBezTo>
                  <a:cubicBezTo>
                    <a:pt x="146" y="50"/>
                    <a:pt x="147" y="50"/>
                    <a:pt x="148" y="50"/>
                  </a:cubicBezTo>
                  <a:cubicBezTo>
                    <a:pt x="148" y="50"/>
                    <a:pt x="148" y="50"/>
                    <a:pt x="149" y="50"/>
                  </a:cubicBezTo>
                  <a:cubicBezTo>
                    <a:pt x="149" y="49"/>
                    <a:pt x="149" y="49"/>
                    <a:pt x="149" y="49"/>
                  </a:cubicBezTo>
                  <a:cubicBezTo>
                    <a:pt x="150" y="49"/>
                    <a:pt x="151" y="49"/>
                    <a:pt x="151" y="48"/>
                  </a:cubicBezTo>
                  <a:cubicBezTo>
                    <a:pt x="152" y="48"/>
                    <a:pt x="152" y="48"/>
                    <a:pt x="152" y="48"/>
                  </a:cubicBezTo>
                  <a:cubicBezTo>
                    <a:pt x="152" y="48"/>
                    <a:pt x="152" y="48"/>
                    <a:pt x="153" y="48"/>
                  </a:cubicBezTo>
                  <a:cubicBezTo>
                    <a:pt x="153" y="48"/>
                    <a:pt x="153" y="48"/>
                    <a:pt x="154" y="48"/>
                  </a:cubicBezTo>
                  <a:cubicBezTo>
                    <a:pt x="154" y="48"/>
                    <a:pt x="154" y="48"/>
                    <a:pt x="154" y="49"/>
                  </a:cubicBezTo>
                  <a:cubicBezTo>
                    <a:pt x="154" y="49"/>
                    <a:pt x="154" y="49"/>
                    <a:pt x="154" y="49"/>
                  </a:cubicBezTo>
                  <a:cubicBezTo>
                    <a:pt x="154" y="49"/>
                    <a:pt x="154" y="49"/>
                    <a:pt x="154" y="49"/>
                  </a:cubicBezTo>
                  <a:cubicBezTo>
                    <a:pt x="154" y="50"/>
                    <a:pt x="154" y="50"/>
                    <a:pt x="154" y="50"/>
                  </a:cubicBezTo>
                  <a:cubicBezTo>
                    <a:pt x="154" y="50"/>
                    <a:pt x="154" y="51"/>
                    <a:pt x="154" y="51"/>
                  </a:cubicBezTo>
                  <a:cubicBezTo>
                    <a:pt x="154" y="51"/>
                    <a:pt x="154" y="51"/>
                    <a:pt x="154" y="51"/>
                  </a:cubicBezTo>
                  <a:cubicBezTo>
                    <a:pt x="154" y="52"/>
                    <a:pt x="154" y="52"/>
                    <a:pt x="154" y="52"/>
                  </a:cubicBezTo>
                  <a:cubicBezTo>
                    <a:pt x="154" y="53"/>
                    <a:pt x="154" y="53"/>
                    <a:pt x="155" y="54"/>
                  </a:cubicBezTo>
                  <a:cubicBezTo>
                    <a:pt x="155" y="54"/>
                    <a:pt x="155" y="54"/>
                    <a:pt x="155" y="55"/>
                  </a:cubicBezTo>
                  <a:cubicBezTo>
                    <a:pt x="156" y="55"/>
                    <a:pt x="155" y="56"/>
                    <a:pt x="155" y="57"/>
                  </a:cubicBezTo>
                  <a:cubicBezTo>
                    <a:pt x="155" y="57"/>
                    <a:pt x="155" y="57"/>
                    <a:pt x="156" y="57"/>
                  </a:cubicBezTo>
                  <a:cubicBezTo>
                    <a:pt x="156" y="57"/>
                    <a:pt x="156" y="57"/>
                    <a:pt x="156" y="58"/>
                  </a:cubicBezTo>
                  <a:cubicBezTo>
                    <a:pt x="156" y="58"/>
                    <a:pt x="156" y="58"/>
                    <a:pt x="157" y="58"/>
                  </a:cubicBezTo>
                  <a:cubicBezTo>
                    <a:pt x="157" y="58"/>
                    <a:pt x="156" y="57"/>
                    <a:pt x="156" y="57"/>
                  </a:cubicBezTo>
                  <a:cubicBezTo>
                    <a:pt x="156" y="57"/>
                    <a:pt x="156" y="57"/>
                    <a:pt x="156" y="57"/>
                  </a:cubicBezTo>
                  <a:cubicBezTo>
                    <a:pt x="156" y="57"/>
                    <a:pt x="156" y="56"/>
                    <a:pt x="156" y="56"/>
                  </a:cubicBezTo>
                  <a:cubicBezTo>
                    <a:pt x="156" y="56"/>
                    <a:pt x="156" y="56"/>
                    <a:pt x="156" y="56"/>
                  </a:cubicBezTo>
                  <a:cubicBezTo>
                    <a:pt x="156" y="55"/>
                    <a:pt x="156" y="54"/>
                    <a:pt x="155" y="54"/>
                  </a:cubicBezTo>
                  <a:cubicBezTo>
                    <a:pt x="155" y="54"/>
                    <a:pt x="155" y="54"/>
                    <a:pt x="155" y="54"/>
                  </a:cubicBezTo>
                  <a:cubicBezTo>
                    <a:pt x="155" y="53"/>
                    <a:pt x="155" y="53"/>
                    <a:pt x="155" y="53"/>
                  </a:cubicBezTo>
                  <a:cubicBezTo>
                    <a:pt x="155" y="53"/>
                    <a:pt x="155" y="53"/>
                    <a:pt x="155" y="53"/>
                  </a:cubicBezTo>
                  <a:cubicBezTo>
                    <a:pt x="155" y="52"/>
                    <a:pt x="154" y="51"/>
                    <a:pt x="154" y="51"/>
                  </a:cubicBezTo>
                  <a:cubicBezTo>
                    <a:pt x="154" y="50"/>
                    <a:pt x="154" y="49"/>
                    <a:pt x="155" y="49"/>
                  </a:cubicBezTo>
                  <a:cubicBezTo>
                    <a:pt x="155" y="49"/>
                    <a:pt x="155" y="49"/>
                    <a:pt x="155" y="49"/>
                  </a:cubicBezTo>
                  <a:cubicBezTo>
                    <a:pt x="155" y="48"/>
                    <a:pt x="155" y="48"/>
                    <a:pt x="155" y="48"/>
                  </a:cubicBezTo>
                  <a:cubicBezTo>
                    <a:pt x="155" y="48"/>
                    <a:pt x="156" y="48"/>
                    <a:pt x="156" y="48"/>
                  </a:cubicBezTo>
                  <a:cubicBezTo>
                    <a:pt x="156" y="48"/>
                    <a:pt x="157" y="48"/>
                    <a:pt x="157" y="48"/>
                  </a:cubicBezTo>
                  <a:cubicBezTo>
                    <a:pt x="158" y="47"/>
                    <a:pt x="159" y="47"/>
                    <a:pt x="159" y="47"/>
                  </a:cubicBezTo>
                  <a:cubicBezTo>
                    <a:pt x="159" y="46"/>
                    <a:pt x="160" y="46"/>
                    <a:pt x="160" y="46"/>
                  </a:cubicBezTo>
                  <a:cubicBezTo>
                    <a:pt x="160" y="46"/>
                    <a:pt x="160" y="46"/>
                    <a:pt x="161" y="46"/>
                  </a:cubicBezTo>
                  <a:cubicBezTo>
                    <a:pt x="161" y="45"/>
                    <a:pt x="161" y="45"/>
                    <a:pt x="160" y="45"/>
                  </a:cubicBezTo>
                  <a:cubicBezTo>
                    <a:pt x="160" y="45"/>
                    <a:pt x="161" y="44"/>
                    <a:pt x="161" y="44"/>
                  </a:cubicBezTo>
                  <a:cubicBezTo>
                    <a:pt x="161" y="45"/>
                    <a:pt x="161" y="45"/>
                    <a:pt x="162" y="45"/>
                  </a:cubicBezTo>
                  <a:cubicBezTo>
                    <a:pt x="162" y="45"/>
                    <a:pt x="162" y="45"/>
                    <a:pt x="162" y="45"/>
                  </a:cubicBezTo>
                  <a:cubicBezTo>
                    <a:pt x="162" y="44"/>
                    <a:pt x="162" y="44"/>
                    <a:pt x="162" y="44"/>
                  </a:cubicBezTo>
                  <a:cubicBezTo>
                    <a:pt x="162" y="44"/>
                    <a:pt x="162" y="44"/>
                    <a:pt x="162" y="45"/>
                  </a:cubicBezTo>
                  <a:cubicBezTo>
                    <a:pt x="162" y="45"/>
                    <a:pt x="162" y="44"/>
                    <a:pt x="162" y="44"/>
                  </a:cubicBezTo>
                  <a:cubicBezTo>
                    <a:pt x="162" y="44"/>
                    <a:pt x="162" y="44"/>
                    <a:pt x="162" y="44"/>
                  </a:cubicBezTo>
                  <a:cubicBezTo>
                    <a:pt x="162" y="44"/>
                    <a:pt x="162" y="43"/>
                    <a:pt x="163" y="43"/>
                  </a:cubicBezTo>
                  <a:cubicBezTo>
                    <a:pt x="163" y="43"/>
                    <a:pt x="163" y="43"/>
                    <a:pt x="163" y="43"/>
                  </a:cubicBezTo>
                  <a:cubicBezTo>
                    <a:pt x="163" y="43"/>
                    <a:pt x="163" y="43"/>
                    <a:pt x="163" y="43"/>
                  </a:cubicBezTo>
                  <a:cubicBezTo>
                    <a:pt x="163" y="42"/>
                    <a:pt x="162" y="43"/>
                    <a:pt x="162" y="42"/>
                  </a:cubicBezTo>
                  <a:cubicBezTo>
                    <a:pt x="162" y="42"/>
                    <a:pt x="162" y="42"/>
                    <a:pt x="162" y="42"/>
                  </a:cubicBezTo>
                  <a:cubicBezTo>
                    <a:pt x="163" y="41"/>
                    <a:pt x="163" y="41"/>
                    <a:pt x="163" y="40"/>
                  </a:cubicBezTo>
                  <a:cubicBezTo>
                    <a:pt x="164" y="40"/>
                    <a:pt x="164" y="40"/>
                    <a:pt x="164" y="40"/>
                  </a:cubicBezTo>
                  <a:cubicBezTo>
                    <a:pt x="164" y="40"/>
                    <a:pt x="164" y="40"/>
                    <a:pt x="164" y="40"/>
                  </a:cubicBezTo>
                  <a:cubicBezTo>
                    <a:pt x="164" y="41"/>
                    <a:pt x="164" y="41"/>
                    <a:pt x="164" y="41"/>
                  </a:cubicBezTo>
                  <a:cubicBezTo>
                    <a:pt x="163" y="41"/>
                    <a:pt x="163" y="41"/>
                    <a:pt x="164" y="41"/>
                  </a:cubicBezTo>
                  <a:cubicBezTo>
                    <a:pt x="164" y="42"/>
                    <a:pt x="164" y="43"/>
                    <a:pt x="164" y="44"/>
                  </a:cubicBezTo>
                  <a:cubicBezTo>
                    <a:pt x="164" y="43"/>
                    <a:pt x="164" y="42"/>
                    <a:pt x="164" y="41"/>
                  </a:cubicBezTo>
                  <a:cubicBezTo>
                    <a:pt x="165" y="41"/>
                    <a:pt x="165" y="40"/>
                    <a:pt x="165" y="40"/>
                  </a:cubicBezTo>
                  <a:cubicBezTo>
                    <a:pt x="165" y="40"/>
                    <a:pt x="165" y="39"/>
                    <a:pt x="165" y="39"/>
                  </a:cubicBezTo>
                  <a:cubicBezTo>
                    <a:pt x="165" y="39"/>
                    <a:pt x="166" y="39"/>
                    <a:pt x="166" y="39"/>
                  </a:cubicBezTo>
                  <a:cubicBezTo>
                    <a:pt x="166" y="39"/>
                    <a:pt x="166" y="38"/>
                    <a:pt x="166" y="38"/>
                  </a:cubicBezTo>
                  <a:cubicBezTo>
                    <a:pt x="167" y="38"/>
                    <a:pt x="167" y="38"/>
                    <a:pt x="168" y="38"/>
                  </a:cubicBezTo>
                  <a:cubicBezTo>
                    <a:pt x="169" y="38"/>
                    <a:pt x="170" y="38"/>
                    <a:pt x="172" y="39"/>
                  </a:cubicBezTo>
                  <a:cubicBezTo>
                    <a:pt x="172" y="39"/>
                    <a:pt x="172" y="39"/>
                    <a:pt x="173" y="39"/>
                  </a:cubicBezTo>
                  <a:cubicBezTo>
                    <a:pt x="174" y="38"/>
                    <a:pt x="175" y="38"/>
                    <a:pt x="176" y="38"/>
                  </a:cubicBezTo>
                  <a:cubicBezTo>
                    <a:pt x="177" y="38"/>
                    <a:pt x="177" y="38"/>
                    <a:pt x="177" y="39"/>
                  </a:cubicBezTo>
                  <a:cubicBezTo>
                    <a:pt x="177" y="39"/>
                    <a:pt x="177" y="39"/>
                    <a:pt x="177" y="39"/>
                  </a:cubicBezTo>
                  <a:cubicBezTo>
                    <a:pt x="177" y="39"/>
                    <a:pt x="178" y="39"/>
                    <a:pt x="178" y="39"/>
                  </a:cubicBezTo>
                  <a:cubicBezTo>
                    <a:pt x="179" y="39"/>
                    <a:pt x="180" y="39"/>
                    <a:pt x="181" y="39"/>
                  </a:cubicBezTo>
                  <a:cubicBezTo>
                    <a:pt x="181" y="40"/>
                    <a:pt x="180" y="40"/>
                    <a:pt x="180" y="41"/>
                  </a:cubicBezTo>
                  <a:cubicBezTo>
                    <a:pt x="180" y="42"/>
                    <a:pt x="180" y="42"/>
                    <a:pt x="180" y="43"/>
                  </a:cubicBezTo>
                  <a:cubicBezTo>
                    <a:pt x="180" y="44"/>
                    <a:pt x="179" y="44"/>
                    <a:pt x="179" y="45"/>
                  </a:cubicBezTo>
                  <a:cubicBezTo>
                    <a:pt x="178" y="46"/>
                    <a:pt x="178" y="47"/>
                    <a:pt x="178" y="47"/>
                  </a:cubicBezTo>
                  <a:cubicBezTo>
                    <a:pt x="177" y="48"/>
                    <a:pt x="177" y="48"/>
                    <a:pt x="177" y="48"/>
                  </a:cubicBezTo>
                  <a:cubicBezTo>
                    <a:pt x="176" y="48"/>
                    <a:pt x="175" y="48"/>
                    <a:pt x="175" y="49"/>
                  </a:cubicBezTo>
                  <a:cubicBezTo>
                    <a:pt x="174" y="49"/>
                    <a:pt x="174" y="49"/>
                    <a:pt x="174" y="49"/>
                  </a:cubicBezTo>
                  <a:cubicBezTo>
                    <a:pt x="174" y="48"/>
                    <a:pt x="174" y="48"/>
                    <a:pt x="173" y="48"/>
                  </a:cubicBezTo>
                  <a:cubicBezTo>
                    <a:pt x="173" y="48"/>
                    <a:pt x="173" y="48"/>
                    <a:pt x="173" y="49"/>
                  </a:cubicBezTo>
                  <a:cubicBezTo>
                    <a:pt x="174" y="49"/>
                    <a:pt x="174" y="49"/>
                    <a:pt x="173" y="49"/>
                  </a:cubicBezTo>
                  <a:cubicBezTo>
                    <a:pt x="173" y="49"/>
                    <a:pt x="173" y="49"/>
                    <a:pt x="172" y="49"/>
                  </a:cubicBezTo>
                  <a:cubicBezTo>
                    <a:pt x="172" y="49"/>
                    <a:pt x="172" y="50"/>
                    <a:pt x="172" y="50"/>
                  </a:cubicBezTo>
                  <a:cubicBezTo>
                    <a:pt x="171" y="50"/>
                    <a:pt x="171" y="50"/>
                    <a:pt x="170" y="50"/>
                  </a:cubicBezTo>
                  <a:cubicBezTo>
                    <a:pt x="170" y="50"/>
                    <a:pt x="169" y="50"/>
                    <a:pt x="168" y="50"/>
                  </a:cubicBezTo>
                  <a:cubicBezTo>
                    <a:pt x="168" y="50"/>
                    <a:pt x="167" y="50"/>
                    <a:pt x="166" y="50"/>
                  </a:cubicBezTo>
                  <a:cubicBezTo>
                    <a:pt x="166" y="50"/>
                    <a:pt x="165" y="50"/>
                    <a:pt x="165" y="50"/>
                  </a:cubicBezTo>
                  <a:cubicBezTo>
                    <a:pt x="165" y="50"/>
                    <a:pt x="165" y="50"/>
                    <a:pt x="165" y="50"/>
                  </a:cubicBezTo>
                  <a:cubicBezTo>
                    <a:pt x="164" y="50"/>
                    <a:pt x="164" y="50"/>
                    <a:pt x="163" y="51"/>
                  </a:cubicBezTo>
                  <a:cubicBezTo>
                    <a:pt x="164" y="51"/>
                    <a:pt x="164" y="51"/>
                    <a:pt x="164" y="51"/>
                  </a:cubicBezTo>
                  <a:cubicBezTo>
                    <a:pt x="165" y="50"/>
                    <a:pt x="165" y="50"/>
                    <a:pt x="165" y="50"/>
                  </a:cubicBezTo>
                  <a:cubicBezTo>
                    <a:pt x="166" y="50"/>
                    <a:pt x="166" y="51"/>
                    <a:pt x="166" y="51"/>
                  </a:cubicBezTo>
                  <a:cubicBezTo>
                    <a:pt x="167" y="51"/>
                    <a:pt x="167" y="51"/>
                    <a:pt x="167" y="51"/>
                  </a:cubicBezTo>
                  <a:cubicBezTo>
                    <a:pt x="168" y="51"/>
                    <a:pt x="168" y="50"/>
                    <a:pt x="169" y="50"/>
                  </a:cubicBezTo>
                  <a:cubicBezTo>
                    <a:pt x="169" y="50"/>
                    <a:pt x="170" y="50"/>
                    <a:pt x="170" y="50"/>
                  </a:cubicBezTo>
                  <a:cubicBezTo>
                    <a:pt x="170" y="50"/>
                    <a:pt x="171" y="50"/>
                    <a:pt x="171" y="51"/>
                  </a:cubicBezTo>
                  <a:cubicBezTo>
                    <a:pt x="171" y="51"/>
                    <a:pt x="172" y="51"/>
                    <a:pt x="172" y="50"/>
                  </a:cubicBezTo>
                  <a:cubicBezTo>
                    <a:pt x="172" y="50"/>
                    <a:pt x="172" y="50"/>
                    <a:pt x="173" y="50"/>
                  </a:cubicBezTo>
                  <a:cubicBezTo>
                    <a:pt x="173" y="50"/>
                    <a:pt x="173" y="50"/>
                    <a:pt x="173" y="50"/>
                  </a:cubicBezTo>
                  <a:cubicBezTo>
                    <a:pt x="173" y="50"/>
                    <a:pt x="174" y="50"/>
                    <a:pt x="174" y="50"/>
                  </a:cubicBezTo>
                  <a:cubicBezTo>
                    <a:pt x="174" y="49"/>
                    <a:pt x="174" y="49"/>
                    <a:pt x="175" y="50"/>
                  </a:cubicBezTo>
                  <a:cubicBezTo>
                    <a:pt x="174" y="51"/>
                    <a:pt x="174" y="52"/>
                    <a:pt x="174" y="53"/>
                  </a:cubicBezTo>
                  <a:cubicBezTo>
                    <a:pt x="174" y="54"/>
                    <a:pt x="174" y="54"/>
                    <a:pt x="173" y="54"/>
                  </a:cubicBezTo>
                  <a:cubicBezTo>
                    <a:pt x="173" y="55"/>
                    <a:pt x="172" y="55"/>
                    <a:pt x="172" y="56"/>
                  </a:cubicBezTo>
                  <a:cubicBezTo>
                    <a:pt x="172" y="56"/>
                    <a:pt x="171" y="57"/>
                    <a:pt x="172" y="57"/>
                  </a:cubicBezTo>
                  <a:cubicBezTo>
                    <a:pt x="172" y="57"/>
                    <a:pt x="172" y="58"/>
                    <a:pt x="172" y="58"/>
                  </a:cubicBezTo>
                  <a:cubicBezTo>
                    <a:pt x="172" y="59"/>
                    <a:pt x="172" y="59"/>
                    <a:pt x="172" y="60"/>
                  </a:cubicBezTo>
                  <a:cubicBezTo>
                    <a:pt x="172" y="60"/>
                    <a:pt x="172" y="60"/>
                    <a:pt x="172" y="60"/>
                  </a:cubicBezTo>
                  <a:cubicBezTo>
                    <a:pt x="172" y="59"/>
                    <a:pt x="172" y="59"/>
                    <a:pt x="172" y="58"/>
                  </a:cubicBezTo>
                  <a:cubicBezTo>
                    <a:pt x="172" y="57"/>
                    <a:pt x="172" y="56"/>
                    <a:pt x="172" y="56"/>
                  </a:cubicBezTo>
                  <a:cubicBezTo>
                    <a:pt x="172" y="56"/>
                    <a:pt x="173" y="56"/>
                    <a:pt x="173" y="55"/>
                  </a:cubicBezTo>
                  <a:cubicBezTo>
                    <a:pt x="173" y="55"/>
                    <a:pt x="174" y="55"/>
                    <a:pt x="174" y="55"/>
                  </a:cubicBezTo>
                  <a:cubicBezTo>
                    <a:pt x="174" y="55"/>
                    <a:pt x="174" y="54"/>
                    <a:pt x="174" y="54"/>
                  </a:cubicBezTo>
                  <a:cubicBezTo>
                    <a:pt x="174" y="52"/>
                    <a:pt x="176" y="50"/>
                    <a:pt x="177" y="49"/>
                  </a:cubicBezTo>
                  <a:cubicBezTo>
                    <a:pt x="177" y="49"/>
                    <a:pt x="177" y="48"/>
                    <a:pt x="177" y="48"/>
                  </a:cubicBezTo>
                  <a:cubicBezTo>
                    <a:pt x="177" y="48"/>
                    <a:pt x="177" y="48"/>
                    <a:pt x="177" y="49"/>
                  </a:cubicBezTo>
                  <a:cubicBezTo>
                    <a:pt x="177" y="49"/>
                    <a:pt x="177" y="49"/>
                    <a:pt x="177" y="49"/>
                  </a:cubicBezTo>
                  <a:cubicBezTo>
                    <a:pt x="177" y="49"/>
                    <a:pt x="177" y="49"/>
                    <a:pt x="177" y="50"/>
                  </a:cubicBezTo>
                  <a:cubicBezTo>
                    <a:pt x="177" y="50"/>
                    <a:pt x="176" y="50"/>
                    <a:pt x="176" y="50"/>
                  </a:cubicBezTo>
                  <a:cubicBezTo>
                    <a:pt x="176" y="50"/>
                    <a:pt x="176" y="50"/>
                    <a:pt x="176" y="50"/>
                  </a:cubicBezTo>
                  <a:cubicBezTo>
                    <a:pt x="177" y="50"/>
                    <a:pt x="178" y="49"/>
                    <a:pt x="179" y="48"/>
                  </a:cubicBezTo>
                  <a:cubicBezTo>
                    <a:pt x="179" y="48"/>
                    <a:pt x="179" y="48"/>
                    <a:pt x="179" y="48"/>
                  </a:cubicBezTo>
                  <a:cubicBezTo>
                    <a:pt x="179" y="48"/>
                    <a:pt x="179" y="48"/>
                    <a:pt x="179" y="47"/>
                  </a:cubicBezTo>
                  <a:cubicBezTo>
                    <a:pt x="179" y="47"/>
                    <a:pt x="179" y="47"/>
                    <a:pt x="179" y="47"/>
                  </a:cubicBezTo>
                  <a:cubicBezTo>
                    <a:pt x="179" y="47"/>
                    <a:pt x="179" y="47"/>
                    <a:pt x="179" y="47"/>
                  </a:cubicBezTo>
                  <a:cubicBezTo>
                    <a:pt x="179" y="47"/>
                    <a:pt x="179" y="47"/>
                    <a:pt x="179" y="47"/>
                  </a:cubicBezTo>
                  <a:cubicBezTo>
                    <a:pt x="180" y="47"/>
                    <a:pt x="180" y="47"/>
                    <a:pt x="180" y="47"/>
                  </a:cubicBezTo>
                  <a:cubicBezTo>
                    <a:pt x="180" y="47"/>
                    <a:pt x="180" y="47"/>
                    <a:pt x="180" y="47"/>
                  </a:cubicBezTo>
                  <a:cubicBezTo>
                    <a:pt x="180" y="47"/>
                    <a:pt x="180" y="47"/>
                    <a:pt x="180" y="47"/>
                  </a:cubicBezTo>
                  <a:cubicBezTo>
                    <a:pt x="180" y="48"/>
                    <a:pt x="180" y="48"/>
                    <a:pt x="181" y="48"/>
                  </a:cubicBezTo>
                  <a:cubicBezTo>
                    <a:pt x="181" y="47"/>
                    <a:pt x="181" y="47"/>
                    <a:pt x="180" y="47"/>
                  </a:cubicBezTo>
                  <a:cubicBezTo>
                    <a:pt x="180" y="47"/>
                    <a:pt x="180" y="47"/>
                    <a:pt x="180" y="46"/>
                  </a:cubicBezTo>
                  <a:cubicBezTo>
                    <a:pt x="180" y="46"/>
                    <a:pt x="181" y="46"/>
                    <a:pt x="181" y="46"/>
                  </a:cubicBezTo>
                  <a:cubicBezTo>
                    <a:pt x="181" y="46"/>
                    <a:pt x="181" y="46"/>
                    <a:pt x="181" y="46"/>
                  </a:cubicBezTo>
                  <a:cubicBezTo>
                    <a:pt x="181" y="46"/>
                    <a:pt x="181" y="45"/>
                    <a:pt x="181" y="45"/>
                  </a:cubicBezTo>
                  <a:cubicBezTo>
                    <a:pt x="181" y="45"/>
                    <a:pt x="181" y="45"/>
                    <a:pt x="181" y="45"/>
                  </a:cubicBezTo>
                  <a:cubicBezTo>
                    <a:pt x="181" y="45"/>
                    <a:pt x="182" y="45"/>
                    <a:pt x="182" y="44"/>
                  </a:cubicBezTo>
                  <a:cubicBezTo>
                    <a:pt x="182" y="44"/>
                    <a:pt x="182" y="44"/>
                    <a:pt x="182" y="44"/>
                  </a:cubicBezTo>
                  <a:cubicBezTo>
                    <a:pt x="182" y="44"/>
                    <a:pt x="182" y="43"/>
                    <a:pt x="182" y="43"/>
                  </a:cubicBezTo>
                  <a:cubicBezTo>
                    <a:pt x="182" y="43"/>
                    <a:pt x="182" y="43"/>
                    <a:pt x="182" y="43"/>
                  </a:cubicBezTo>
                  <a:cubicBezTo>
                    <a:pt x="182" y="43"/>
                    <a:pt x="182" y="43"/>
                    <a:pt x="182" y="43"/>
                  </a:cubicBezTo>
                  <a:cubicBezTo>
                    <a:pt x="182" y="43"/>
                    <a:pt x="182" y="43"/>
                    <a:pt x="182" y="43"/>
                  </a:cubicBezTo>
                  <a:cubicBezTo>
                    <a:pt x="182" y="43"/>
                    <a:pt x="182" y="43"/>
                    <a:pt x="182" y="44"/>
                  </a:cubicBezTo>
                  <a:cubicBezTo>
                    <a:pt x="182" y="44"/>
                    <a:pt x="183" y="44"/>
                    <a:pt x="183" y="44"/>
                  </a:cubicBezTo>
                  <a:cubicBezTo>
                    <a:pt x="183" y="43"/>
                    <a:pt x="183" y="43"/>
                    <a:pt x="183" y="43"/>
                  </a:cubicBezTo>
                  <a:cubicBezTo>
                    <a:pt x="183" y="43"/>
                    <a:pt x="183" y="42"/>
                    <a:pt x="183" y="42"/>
                  </a:cubicBezTo>
                  <a:cubicBezTo>
                    <a:pt x="183" y="42"/>
                    <a:pt x="183" y="42"/>
                    <a:pt x="183" y="42"/>
                  </a:cubicBezTo>
                  <a:cubicBezTo>
                    <a:pt x="183" y="42"/>
                    <a:pt x="183" y="42"/>
                    <a:pt x="183" y="42"/>
                  </a:cubicBezTo>
                  <a:cubicBezTo>
                    <a:pt x="183" y="42"/>
                    <a:pt x="183" y="42"/>
                    <a:pt x="184" y="42"/>
                  </a:cubicBezTo>
                  <a:cubicBezTo>
                    <a:pt x="184" y="42"/>
                    <a:pt x="184" y="42"/>
                    <a:pt x="184" y="42"/>
                  </a:cubicBezTo>
                  <a:cubicBezTo>
                    <a:pt x="184" y="41"/>
                    <a:pt x="185" y="41"/>
                    <a:pt x="185" y="41"/>
                  </a:cubicBezTo>
                  <a:cubicBezTo>
                    <a:pt x="185" y="42"/>
                    <a:pt x="185" y="42"/>
                    <a:pt x="185" y="42"/>
                  </a:cubicBezTo>
                  <a:cubicBezTo>
                    <a:pt x="185" y="42"/>
                    <a:pt x="185" y="42"/>
                    <a:pt x="185" y="42"/>
                  </a:cubicBezTo>
                  <a:cubicBezTo>
                    <a:pt x="185" y="42"/>
                    <a:pt x="185" y="41"/>
                    <a:pt x="185" y="41"/>
                  </a:cubicBezTo>
                  <a:cubicBezTo>
                    <a:pt x="185" y="41"/>
                    <a:pt x="185" y="41"/>
                    <a:pt x="186" y="41"/>
                  </a:cubicBezTo>
                  <a:cubicBezTo>
                    <a:pt x="186" y="41"/>
                    <a:pt x="186" y="42"/>
                    <a:pt x="186" y="42"/>
                  </a:cubicBezTo>
                  <a:cubicBezTo>
                    <a:pt x="186" y="42"/>
                    <a:pt x="186" y="42"/>
                    <a:pt x="186" y="42"/>
                  </a:cubicBezTo>
                  <a:cubicBezTo>
                    <a:pt x="186" y="42"/>
                    <a:pt x="186" y="41"/>
                    <a:pt x="186" y="41"/>
                  </a:cubicBezTo>
                  <a:cubicBezTo>
                    <a:pt x="186" y="41"/>
                    <a:pt x="186" y="41"/>
                    <a:pt x="186" y="41"/>
                  </a:cubicBezTo>
                  <a:cubicBezTo>
                    <a:pt x="186" y="42"/>
                    <a:pt x="186" y="42"/>
                    <a:pt x="187" y="42"/>
                  </a:cubicBezTo>
                  <a:cubicBezTo>
                    <a:pt x="187" y="42"/>
                    <a:pt x="187" y="42"/>
                    <a:pt x="187" y="42"/>
                  </a:cubicBezTo>
                  <a:cubicBezTo>
                    <a:pt x="187" y="42"/>
                    <a:pt x="187" y="42"/>
                    <a:pt x="188" y="42"/>
                  </a:cubicBezTo>
                  <a:cubicBezTo>
                    <a:pt x="188" y="42"/>
                    <a:pt x="188" y="42"/>
                    <a:pt x="188" y="42"/>
                  </a:cubicBezTo>
                  <a:cubicBezTo>
                    <a:pt x="188" y="42"/>
                    <a:pt x="188" y="42"/>
                    <a:pt x="188" y="42"/>
                  </a:cubicBezTo>
                  <a:cubicBezTo>
                    <a:pt x="188" y="42"/>
                    <a:pt x="188" y="42"/>
                    <a:pt x="188" y="42"/>
                  </a:cubicBezTo>
                  <a:cubicBezTo>
                    <a:pt x="188" y="41"/>
                    <a:pt x="188" y="41"/>
                    <a:pt x="189" y="41"/>
                  </a:cubicBezTo>
                  <a:cubicBezTo>
                    <a:pt x="189" y="41"/>
                    <a:pt x="189" y="41"/>
                    <a:pt x="189" y="42"/>
                  </a:cubicBezTo>
                  <a:cubicBezTo>
                    <a:pt x="189" y="42"/>
                    <a:pt x="189" y="42"/>
                    <a:pt x="189" y="42"/>
                  </a:cubicBezTo>
                  <a:cubicBezTo>
                    <a:pt x="189" y="42"/>
                    <a:pt x="189" y="42"/>
                    <a:pt x="189" y="42"/>
                  </a:cubicBezTo>
                  <a:cubicBezTo>
                    <a:pt x="190" y="42"/>
                    <a:pt x="190" y="42"/>
                    <a:pt x="190" y="42"/>
                  </a:cubicBezTo>
                  <a:cubicBezTo>
                    <a:pt x="190" y="42"/>
                    <a:pt x="190" y="43"/>
                    <a:pt x="190" y="43"/>
                  </a:cubicBezTo>
                  <a:cubicBezTo>
                    <a:pt x="190" y="43"/>
                    <a:pt x="191" y="43"/>
                    <a:pt x="191" y="43"/>
                  </a:cubicBezTo>
                  <a:cubicBezTo>
                    <a:pt x="191" y="43"/>
                    <a:pt x="191" y="43"/>
                    <a:pt x="191" y="43"/>
                  </a:cubicBezTo>
                  <a:cubicBezTo>
                    <a:pt x="191" y="43"/>
                    <a:pt x="191" y="43"/>
                    <a:pt x="191" y="43"/>
                  </a:cubicBezTo>
                  <a:cubicBezTo>
                    <a:pt x="192" y="43"/>
                    <a:pt x="192" y="43"/>
                    <a:pt x="192" y="43"/>
                  </a:cubicBezTo>
                  <a:cubicBezTo>
                    <a:pt x="192" y="43"/>
                    <a:pt x="192" y="43"/>
                    <a:pt x="192" y="43"/>
                  </a:cubicBezTo>
                  <a:cubicBezTo>
                    <a:pt x="192" y="43"/>
                    <a:pt x="192" y="43"/>
                    <a:pt x="192" y="43"/>
                  </a:cubicBezTo>
                  <a:cubicBezTo>
                    <a:pt x="192" y="43"/>
                    <a:pt x="193" y="43"/>
                    <a:pt x="193" y="43"/>
                  </a:cubicBezTo>
                  <a:cubicBezTo>
                    <a:pt x="193" y="43"/>
                    <a:pt x="194" y="43"/>
                    <a:pt x="194" y="43"/>
                  </a:cubicBezTo>
                  <a:cubicBezTo>
                    <a:pt x="194" y="43"/>
                    <a:pt x="193" y="44"/>
                    <a:pt x="193" y="44"/>
                  </a:cubicBezTo>
                  <a:cubicBezTo>
                    <a:pt x="193" y="44"/>
                    <a:pt x="194" y="44"/>
                    <a:pt x="194" y="44"/>
                  </a:cubicBezTo>
                  <a:cubicBezTo>
                    <a:pt x="194" y="44"/>
                    <a:pt x="194" y="44"/>
                    <a:pt x="194" y="44"/>
                  </a:cubicBezTo>
                  <a:cubicBezTo>
                    <a:pt x="194" y="43"/>
                    <a:pt x="195" y="44"/>
                    <a:pt x="195" y="44"/>
                  </a:cubicBezTo>
                  <a:cubicBezTo>
                    <a:pt x="195" y="44"/>
                    <a:pt x="195" y="44"/>
                    <a:pt x="195" y="44"/>
                  </a:cubicBezTo>
                  <a:cubicBezTo>
                    <a:pt x="195" y="45"/>
                    <a:pt x="195" y="44"/>
                    <a:pt x="195" y="44"/>
                  </a:cubicBezTo>
                  <a:cubicBezTo>
                    <a:pt x="196" y="44"/>
                    <a:pt x="196" y="44"/>
                    <a:pt x="196" y="44"/>
                  </a:cubicBezTo>
                  <a:cubicBezTo>
                    <a:pt x="196" y="44"/>
                    <a:pt x="196" y="44"/>
                    <a:pt x="196" y="44"/>
                  </a:cubicBezTo>
                  <a:cubicBezTo>
                    <a:pt x="197" y="44"/>
                    <a:pt x="197" y="44"/>
                    <a:pt x="197" y="44"/>
                  </a:cubicBezTo>
                  <a:cubicBezTo>
                    <a:pt x="197" y="44"/>
                    <a:pt x="197" y="45"/>
                    <a:pt x="197" y="45"/>
                  </a:cubicBezTo>
                  <a:cubicBezTo>
                    <a:pt x="197" y="45"/>
                    <a:pt x="198" y="45"/>
                    <a:pt x="198" y="45"/>
                  </a:cubicBezTo>
                  <a:cubicBezTo>
                    <a:pt x="198" y="45"/>
                    <a:pt x="198" y="45"/>
                    <a:pt x="199" y="45"/>
                  </a:cubicBezTo>
                  <a:cubicBezTo>
                    <a:pt x="199" y="45"/>
                    <a:pt x="199" y="45"/>
                    <a:pt x="199" y="45"/>
                  </a:cubicBezTo>
                  <a:cubicBezTo>
                    <a:pt x="199" y="45"/>
                    <a:pt x="200" y="46"/>
                    <a:pt x="200" y="46"/>
                  </a:cubicBezTo>
                  <a:cubicBezTo>
                    <a:pt x="201" y="46"/>
                    <a:pt x="201" y="46"/>
                    <a:pt x="201" y="47"/>
                  </a:cubicBezTo>
                  <a:cubicBezTo>
                    <a:pt x="201" y="47"/>
                    <a:pt x="202" y="46"/>
                    <a:pt x="202" y="46"/>
                  </a:cubicBezTo>
                  <a:cubicBezTo>
                    <a:pt x="202" y="46"/>
                    <a:pt x="202" y="47"/>
                    <a:pt x="202" y="47"/>
                  </a:cubicBezTo>
                  <a:cubicBezTo>
                    <a:pt x="202" y="47"/>
                    <a:pt x="202" y="47"/>
                    <a:pt x="202" y="47"/>
                  </a:cubicBezTo>
                  <a:cubicBezTo>
                    <a:pt x="203" y="47"/>
                    <a:pt x="203" y="47"/>
                    <a:pt x="203" y="47"/>
                  </a:cubicBezTo>
                  <a:cubicBezTo>
                    <a:pt x="203" y="47"/>
                    <a:pt x="203" y="47"/>
                    <a:pt x="203" y="47"/>
                  </a:cubicBezTo>
                  <a:cubicBezTo>
                    <a:pt x="203" y="47"/>
                    <a:pt x="203" y="48"/>
                    <a:pt x="203" y="48"/>
                  </a:cubicBezTo>
                  <a:cubicBezTo>
                    <a:pt x="203" y="48"/>
                    <a:pt x="203" y="48"/>
                    <a:pt x="203" y="48"/>
                  </a:cubicBezTo>
                  <a:cubicBezTo>
                    <a:pt x="203" y="48"/>
                    <a:pt x="204" y="48"/>
                    <a:pt x="204" y="48"/>
                  </a:cubicBezTo>
                  <a:cubicBezTo>
                    <a:pt x="204" y="48"/>
                    <a:pt x="205" y="48"/>
                    <a:pt x="205" y="48"/>
                  </a:cubicBezTo>
                  <a:cubicBezTo>
                    <a:pt x="205" y="48"/>
                    <a:pt x="205" y="48"/>
                    <a:pt x="205" y="48"/>
                  </a:cubicBezTo>
                  <a:cubicBezTo>
                    <a:pt x="205" y="48"/>
                    <a:pt x="206" y="47"/>
                    <a:pt x="206" y="47"/>
                  </a:cubicBezTo>
                  <a:cubicBezTo>
                    <a:pt x="206" y="47"/>
                    <a:pt x="206" y="47"/>
                    <a:pt x="206" y="47"/>
                  </a:cubicBezTo>
                  <a:cubicBezTo>
                    <a:pt x="206" y="47"/>
                    <a:pt x="207" y="48"/>
                    <a:pt x="207" y="48"/>
                  </a:cubicBezTo>
                  <a:cubicBezTo>
                    <a:pt x="207" y="48"/>
                    <a:pt x="207" y="48"/>
                    <a:pt x="207" y="48"/>
                  </a:cubicBezTo>
                  <a:cubicBezTo>
                    <a:pt x="207" y="48"/>
                    <a:pt x="207" y="49"/>
                    <a:pt x="207" y="49"/>
                  </a:cubicBezTo>
                  <a:cubicBezTo>
                    <a:pt x="207" y="49"/>
                    <a:pt x="207" y="49"/>
                    <a:pt x="207" y="49"/>
                  </a:cubicBezTo>
                  <a:cubicBezTo>
                    <a:pt x="207" y="49"/>
                    <a:pt x="207" y="49"/>
                    <a:pt x="207" y="49"/>
                  </a:cubicBezTo>
                  <a:cubicBezTo>
                    <a:pt x="207" y="50"/>
                    <a:pt x="207" y="50"/>
                    <a:pt x="208" y="50"/>
                  </a:cubicBezTo>
                  <a:cubicBezTo>
                    <a:pt x="208" y="50"/>
                    <a:pt x="208" y="50"/>
                    <a:pt x="208" y="50"/>
                  </a:cubicBezTo>
                  <a:cubicBezTo>
                    <a:pt x="209" y="51"/>
                    <a:pt x="209" y="51"/>
                    <a:pt x="209" y="51"/>
                  </a:cubicBezTo>
                  <a:cubicBezTo>
                    <a:pt x="209" y="51"/>
                    <a:pt x="208" y="52"/>
                    <a:pt x="208" y="52"/>
                  </a:cubicBezTo>
                  <a:cubicBezTo>
                    <a:pt x="208" y="52"/>
                    <a:pt x="207" y="52"/>
                    <a:pt x="207" y="53"/>
                  </a:cubicBezTo>
                  <a:cubicBezTo>
                    <a:pt x="207" y="53"/>
                    <a:pt x="207" y="53"/>
                    <a:pt x="207" y="53"/>
                  </a:cubicBezTo>
                  <a:cubicBezTo>
                    <a:pt x="207" y="53"/>
                    <a:pt x="207" y="54"/>
                    <a:pt x="207" y="54"/>
                  </a:cubicBezTo>
                  <a:cubicBezTo>
                    <a:pt x="207" y="54"/>
                    <a:pt x="207" y="54"/>
                    <a:pt x="207" y="54"/>
                  </a:cubicBezTo>
                  <a:cubicBezTo>
                    <a:pt x="207" y="54"/>
                    <a:pt x="207" y="54"/>
                    <a:pt x="207" y="54"/>
                  </a:cubicBezTo>
                  <a:cubicBezTo>
                    <a:pt x="208" y="54"/>
                    <a:pt x="208" y="53"/>
                    <a:pt x="208" y="53"/>
                  </a:cubicBezTo>
                  <a:cubicBezTo>
                    <a:pt x="208" y="53"/>
                    <a:pt x="208" y="53"/>
                    <a:pt x="208" y="52"/>
                  </a:cubicBezTo>
                  <a:cubicBezTo>
                    <a:pt x="208" y="52"/>
                    <a:pt x="209" y="52"/>
                    <a:pt x="209" y="52"/>
                  </a:cubicBezTo>
                  <a:cubicBezTo>
                    <a:pt x="209" y="52"/>
                    <a:pt x="209" y="53"/>
                    <a:pt x="209" y="53"/>
                  </a:cubicBezTo>
                  <a:cubicBezTo>
                    <a:pt x="209" y="53"/>
                    <a:pt x="210" y="53"/>
                    <a:pt x="210" y="54"/>
                  </a:cubicBezTo>
                  <a:cubicBezTo>
                    <a:pt x="210" y="54"/>
                    <a:pt x="209" y="54"/>
                    <a:pt x="209" y="54"/>
                  </a:cubicBezTo>
                  <a:cubicBezTo>
                    <a:pt x="209" y="54"/>
                    <a:pt x="209" y="54"/>
                    <a:pt x="209" y="54"/>
                  </a:cubicBezTo>
                  <a:cubicBezTo>
                    <a:pt x="208" y="55"/>
                    <a:pt x="208" y="55"/>
                    <a:pt x="208" y="55"/>
                  </a:cubicBezTo>
                  <a:cubicBezTo>
                    <a:pt x="208" y="56"/>
                    <a:pt x="208" y="56"/>
                    <a:pt x="208" y="56"/>
                  </a:cubicBezTo>
                  <a:cubicBezTo>
                    <a:pt x="207" y="57"/>
                    <a:pt x="207" y="57"/>
                    <a:pt x="207" y="57"/>
                  </a:cubicBezTo>
                  <a:cubicBezTo>
                    <a:pt x="207" y="57"/>
                    <a:pt x="207" y="58"/>
                    <a:pt x="207" y="58"/>
                  </a:cubicBezTo>
                  <a:cubicBezTo>
                    <a:pt x="207" y="58"/>
                    <a:pt x="207" y="59"/>
                    <a:pt x="207" y="59"/>
                  </a:cubicBezTo>
                  <a:cubicBezTo>
                    <a:pt x="207" y="59"/>
                    <a:pt x="207" y="59"/>
                    <a:pt x="207" y="59"/>
                  </a:cubicBezTo>
                  <a:cubicBezTo>
                    <a:pt x="207" y="59"/>
                    <a:pt x="207" y="59"/>
                    <a:pt x="206" y="60"/>
                  </a:cubicBezTo>
                  <a:cubicBezTo>
                    <a:pt x="206" y="60"/>
                    <a:pt x="206" y="60"/>
                    <a:pt x="206" y="60"/>
                  </a:cubicBezTo>
                  <a:cubicBezTo>
                    <a:pt x="206" y="60"/>
                    <a:pt x="207" y="61"/>
                    <a:pt x="207" y="61"/>
                  </a:cubicBezTo>
                  <a:cubicBezTo>
                    <a:pt x="207" y="61"/>
                    <a:pt x="207" y="60"/>
                    <a:pt x="207" y="60"/>
                  </a:cubicBezTo>
                  <a:cubicBezTo>
                    <a:pt x="207" y="60"/>
                    <a:pt x="207" y="60"/>
                    <a:pt x="207" y="60"/>
                  </a:cubicBezTo>
                  <a:cubicBezTo>
                    <a:pt x="207" y="60"/>
                    <a:pt x="208" y="59"/>
                    <a:pt x="208" y="59"/>
                  </a:cubicBezTo>
                  <a:cubicBezTo>
                    <a:pt x="208" y="59"/>
                    <a:pt x="209" y="58"/>
                    <a:pt x="209" y="58"/>
                  </a:cubicBezTo>
                  <a:cubicBezTo>
                    <a:pt x="209" y="58"/>
                    <a:pt x="209" y="58"/>
                    <a:pt x="209" y="57"/>
                  </a:cubicBezTo>
                  <a:cubicBezTo>
                    <a:pt x="209" y="57"/>
                    <a:pt x="209" y="57"/>
                    <a:pt x="209" y="57"/>
                  </a:cubicBezTo>
                  <a:cubicBezTo>
                    <a:pt x="209" y="57"/>
                    <a:pt x="209" y="56"/>
                    <a:pt x="209" y="56"/>
                  </a:cubicBezTo>
                  <a:cubicBezTo>
                    <a:pt x="209" y="56"/>
                    <a:pt x="209" y="56"/>
                    <a:pt x="209" y="56"/>
                  </a:cubicBezTo>
                  <a:cubicBezTo>
                    <a:pt x="210" y="56"/>
                    <a:pt x="209" y="55"/>
                    <a:pt x="209" y="55"/>
                  </a:cubicBezTo>
                  <a:cubicBezTo>
                    <a:pt x="209" y="55"/>
                    <a:pt x="210" y="55"/>
                    <a:pt x="210" y="55"/>
                  </a:cubicBezTo>
                  <a:cubicBezTo>
                    <a:pt x="210" y="55"/>
                    <a:pt x="210" y="54"/>
                    <a:pt x="211" y="54"/>
                  </a:cubicBezTo>
                  <a:cubicBezTo>
                    <a:pt x="211" y="54"/>
                    <a:pt x="211" y="54"/>
                    <a:pt x="211" y="54"/>
                  </a:cubicBezTo>
                  <a:cubicBezTo>
                    <a:pt x="211" y="54"/>
                    <a:pt x="212" y="55"/>
                    <a:pt x="211" y="55"/>
                  </a:cubicBezTo>
                  <a:cubicBezTo>
                    <a:pt x="211" y="55"/>
                    <a:pt x="211" y="55"/>
                    <a:pt x="211" y="55"/>
                  </a:cubicBezTo>
                  <a:cubicBezTo>
                    <a:pt x="211" y="55"/>
                    <a:pt x="211" y="56"/>
                    <a:pt x="211" y="56"/>
                  </a:cubicBezTo>
                  <a:cubicBezTo>
                    <a:pt x="210" y="56"/>
                    <a:pt x="210" y="56"/>
                    <a:pt x="210" y="56"/>
                  </a:cubicBezTo>
                  <a:cubicBezTo>
                    <a:pt x="209" y="57"/>
                    <a:pt x="209" y="57"/>
                    <a:pt x="209" y="57"/>
                  </a:cubicBezTo>
                  <a:cubicBezTo>
                    <a:pt x="209" y="57"/>
                    <a:pt x="211" y="57"/>
                    <a:pt x="211" y="57"/>
                  </a:cubicBezTo>
                  <a:cubicBezTo>
                    <a:pt x="211" y="57"/>
                    <a:pt x="211" y="56"/>
                    <a:pt x="212" y="56"/>
                  </a:cubicBezTo>
                  <a:cubicBezTo>
                    <a:pt x="212" y="56"/>
                    <a:pt x="212" y="55"/>
                    <a:pt x="212" y="55"/>
                  </a:cubicBezTo>
                  <a:cubicBezTo>
                    <a:pt x="213" y="55"/>
                    <a:pt x="213" y="55"/>
                    <a:pt x="213" y="55"/>
                  </a:cubicBezTo>
                  <a:cubicBezTo>
                    <a:pt x="213" y="55"/>
                    <a:pt x="213" y="54"/>
                    <a:pt x="213" y="54"/>
                  </a:cubicBezTo>
                  <a:cubicBezTo>
                    <a:pt x="213" y="54"/>
                    <a:pt x="214" y="54"/>
                    <a:pt x="214" y="54"/>
                  </a:cubicBezTo>
                  <a:cubicBezTo>
                    <a:pt x="214" y="54"/>
                    <a:pt x="214" y="54"/>
                    <a:pt x="214" y="54"/>
                  </a:cubicBezTo>
                  <a:cubicBezTo>
                    <a:pt x="214" y="54"/>
                    <a:pt x="214" y="54"/>
                    <a:pt x="214" y="54"/>
                  </a:cubicBezTo>
                  <a:cubicBezTo>
                    <a:pt x="214" y="54"/>
                    <a:pt x="214" y="54"/>
                    <a:pt x="214" y="55"/>
                  </a:cubicBezTo>
                  <a:cubicBezTo>
                    <a:pt x="214" y="55"/>
                    <a:pt x="215" y="55"/>
                    <a:pt x="215" y="55"/>
                  </a:cubicBezTo>
                  <a:cubicBezTo>
                    <a:pt x="215" y="55"/>
                    <a:pt x="215" y="55"/>
                    <a:pt x="215" y="55"/>
                  </a:cubicBezTo>
                  <a:cubicBezTo>
                    <a:pt x="215" y="55"/>
                    <a:pt x="215" y="55"/>
                    <a:pt x="216" y="55"/>
                  </a:cubicBezTo>
                  <a:cubicBezTo>
                    <a:pt x="216" y="55"/>
                    <a:pt x="216" y="55"/>
                    <a:pt x="216" y="55"/>
                  </a:cubicBezTo>
                  <a:cubicBezTo>
                    <a:pt x="216" y="55"/>
                    <a:pt x="216" y="55"/>
                    <a:pt x="216" y="54"/>
                  </a:cubicBezTo>
                  <a:cubicBezTo>
                    <a:pt x="216" y="54"/>
                    <a:pt x="216" y="54"/>
                    <a:pt x="216" y="54"/>
                  </a:cubicBezTo>
                  <a:cubicBezTo>
                    <a:pt x="216" y="54"/>
                    <a:pt x="216" y="54"/>
                    <a:pt x="217" y="54"/>
                  </a:cubicBezTo>
                  <a:cubicBezTo>
                    <a:pt x="217" y="54"/>
                    <a:pt x="217" y="54"/>
                    <a:pt x="218" y="54"/>
                  </a:cubicBezTo>
                  <a:cubicBezTo>
                    <a:pt x="218" y="54"/>
                    <a:pt x="218" y="54"/>
                    <a:pt x="219" y="55"/>
                  </a:cubicBezTo>
                  <a:cubicBezTo>
                    <a:pt x="219" y="55"/>
                    <a:pt x="219" y="55"/>
                    <a:pt x="220" y="55"/>
                  </a:cubicBezTo>
                  <a:cubicBezTo>
                    <a:pt x="220" y="55"/>
                    <a:pt x="221" y="55"/>
                    <a:pt x="221" y="55"/>
                  </a:cubicBezTo>
                  <a:cubicBezTo>
                    <a:pt x="221" y="55"/>
                    <a:pt x="222" y="56"/>
                    <a:pt x="222" y="56"/>
                  </a:cubicBezTo>
                  <a:cubicBezTo>
                    <a:pt x="222" y="56"/>
                    <a:pt x="224" y="56"/>
                    <a:pt x="224" y="56"/>
                  </a:cubicBezTo>
                  <a:cubicBezTo>
                    <a:pt x="224" y="56"/>
                    <a:pt x="225" y="56"/>
                    <a:pt x="225" y="56"/>
                  </a:cubicBezTo>
                  <a:cubicBezTo>
                    <a:pt x="225" y="56"/>
                    <a:pt x="225" y="56"/>
                    <a:pt x="225" y="56"/>
                  </a:cubicBezTo>
                  <a:cubicBezTo>
                    <a:pt x="225" y="56"/>
                    <a:pt x="226" y="56"/>
                    <a:pt x="226" y="56"/>
                  </a:cubicBezTo>
                  <a:cubicBezTo>
                    <a:pt x="226" y="56"/>
                    <a:pt x="227" y="56"/>
                    <a:pt x="227" y="56"/>
                  </a:cubicBezTo>
                  <a:cubicBezTo>
                    <a:pt x="227" y="56"/>
                    <a:pt x="228" y="56"/>
                    <a:pt x="228" y="57"/>
                  </a:cubicBezTo>
                  <a:cubicBezTo>
                    <a:pt x="228" y="57"/>
                    <a:pt x="228" y="57"/>
                    <a:pt x="228" y="57"/>
                  </a:cubicBezTo>
                  <a:cubicBezTo>
                    <a:pt x="229" y="57"/>
                    <a:pt x="229" y="58"/>
                    <a:pt x="229" y="58"/>
                  </a:cubicBezTo>
                  <a:cubicBezTo>
                    <a:pt x="229" y="58"/>
                    <a:pt x="230" y="58"/>
                    <a:pt x="231" y="58"/>
                  </a:cubicBezTo>
                  <a:cubicBezTo>
                    <a:pt x="231" y="58"/>
                    <a:pt x="231" y="58"/>
                    <a:pt x="231" y="58"/>
                  </a:cubicBezTo>
                  <a:cubicBezTo>
                    <a:pt x="231" y="58"/>
                    <a:pt x="231" y="57"/>
                    <a:pt x="231" y="57"/>
                  </a:cubicBezTo>
                  <a:cubicBezTo>
                    <a:pt x="231" y="57"/>
                    <a:pt x="234" y="58"/>
                    <a:pt x="234" y="58"/>
                  </a:cubicBezTo>
                  <a:cubicBezTo>
                    <a:pt x="235" y="57"/>
                    <a:pt x="235" y="57"/>
                    <a:pt x="235" y="57"/>
                  </a:cubicBezTo>
                  <a:cubicBezTo>
                    <a:pt x="235" y="57"/>
                    <a:pt x="236" y="57"/>
                    <a:pt x="237" y="57"/>
                  </a:cubicBezTo>
                  <a:cubicBezTo>
                    <a:pt x="237" y="57"/>
                    <a:pt x="241" y="57"/>
                    <a:pt x="241" y="57"/>
                  </a:cubicBezTo>
                  <a:cubicBezTo>
                    <a:pt x="241" y="57"/>
                    <a:pt x="241" y="57"/>
                    <a:pt x="241" y="58"/>
                  </a:cubicBezTo>
                  <a:cubicBezTo>
                    <a:pt x="241" y="58"/>
                    <a:pt x="242" y="58"/>
                    <a:pt x="242" y="58"/>
                  </a:cubicBezTo>
                  <a:cubicBezTo>
                    <a:pt x="242" y="58"/>
                    <a:pt x="243" y="58"/>
                    <a:pt x="243" y="58"/>
                  </a:cubicBezTo>
                  <a:cubicBezTo>
                    <a:pt x="243" y="58"/>
                    <a:pt x="243" y="59"/>
                    <a:pt x="243" y="59"/>
                  </a:cubicBezTo>
                  <a:cubicBezTo>
                    <a:pt x="243" y="59"/>
                    <a:pt x="244" y="59"/>
                    <a:pt x="244" y="59"/>
                  </a:cubicBezTo>
                  <a:cubicBezTo>
                    <a:pt x="244" y="60"/>
                    <a:pt x="245" y="59"/>
                    <a:pt x="246" y="60"/>
                  </a:cubicBezTo>
                  <a:cubicBezTo>
                    <a:pt x="246" y="61"/>
                    <a:pt x="246" y="61"/>
                    <a:pt x="247" y="61"/>
                  </a:cubicBezTo>
                  <a:cubicBezTo>
                    <a:pt x="247" y="61"/>
                    <a:pt x="248" y="61"/>
                    <a:pt x="248" y="62"/>
                  </a:cubicBezTo>
                  <a:cubicBezTo>
                    <a:pt x="248" y="62"/>
                    <a:pt x="249" y="63"/>
                    <a:pt x="249" y="63"/>
                  </a:cubicBezTo>
                  <a:cubicBezTo>
                    <a:pt x="250" y="63"/>
                    <a:pt x="250" y="63"/>
                    <a:pt x="251" y="63"/>
                  </a:cubicBezTo>
                  <a:cubicBezTo>
                    <a:pt x="251" y="63"/>
                    <a:pt x="251" y="64"/>
                    <a:pt x="252" y="64"/>
                  </a:cubicBezTo>
                  <a:cubicBezTo>
                    <a:pt x="252" y="65"/>
                    <a:pt x="253" y="66"/>
                    <a:pt x="253" y="66"/>
                  </a:cubicBezTo>
                  <a:cubicBezTo>
                    <a:pt x="253" y="66"/>
                    <a:pt x="255" y="68"/>
                    <a:pt x="255" y="68"/>
                  </a:cubicBezTo>
                  <a:cubicBezTo>
                    <a:pt x="255" y="68"/>
                    <a:pt x="257" y="70"/>
                    <a:pt x="258" y="70"/>
                  </a:cubicBezTo>
                  <a:cubicBezTo>
                    <a:pt x="258" y="70"/>
                    <a:pt x="259" y="70"/>
                    <a:pt x="259" y="71"/>
                  </a:cubicBezTo>
                  <a:cubicBezTo>
                    <a:pt x="259" y="71"/>
                    <a:pt x="259" y="71"/>
                    <a:pt x="259" y="71"/>
                  </a:cubicBezTo>
                  <a:cubicBezTo>
                    <a:pt x="260" y="71"/>
                    <a:pt x="260" y="72"/>
                    <a:pt x="260" y="72"/>
                  </a:cubicBezTo>
                  <a:cubicBezTo>
                    <a:pt x="261" y="72"/>
                    <a:pt x="262" y="72"/>
                    <a:pt x="262" y="72"/>
                  </a:cubicBezTo>
                  <a:cubicBezTo>
                    <a:pt x="263" y="72"/>
                    <a:pt x="263" y="73"/>
                    <a:pt x="263" y="73"/>
                  </a:cubicBezTo>
                  <a:cubicBezTo>
                    <a:pt x="264" y="73"/>
                    <a:pt x="264" y="73"/>
                    <a:pt x="264" y="73"/>
                  </a:cubicBezTo>
                  <a:cubicBezTo>
                    <a:pt x="264" y="73"/>
                    <a:pt x="264" y="73"/>
                    <a:pt x="264" y="73"/>
                  </a:cubicBezTo>
                  <a:cubicBezTo>
                    <a:pt x="264" y="73"/>
                    <a:pt x="264" y="73"/>
                    <a:pt x="265" y="73"/>
                  </a:cubicBezTo>
                  <a:cubicBezTo>
                    <a:pt x="265" y="73"/>
                    <a:pt x="266" y="73"/>
                    <a:pt x="266" y="73"/>
                  </a:cubicBezTo>
                  <a:cubicBezTo>
                    <a:pt x="266" y="73"/>
                    <a:pt x="267" y="73"/>
                    <a:pt x="267" y="73"/>
                  </a:cubicBezTo>
                  <a:cubicBezTo>
                    <a:pt x="267" y="73"/>
                    <a:pt x="268" y="73"/>
                    <a:pt x="268" y="73"/>
                  </a:cubicBezTo>
                  <a:cubicBezTo>
                    <a:pt x="268" y="73"/>
                    <a:pt x="269" y="73"/>
                    <a:pt x="270" y="73"/>
                  </a:cubicBezTo>
                  <a:cubicBezTo>
                    <a:pt x="271" y="73"/>
                    <a:pt x="272" y="74"/>
                    <a:pt x="273" y="75"/>
                  </a:cubicBezTo>
                  <a:cubicBezTo>
                    <a:pt x="273" y="75"/>
                    <a:pt x="274" y="77"/>
                    <a:pt x="274" y="77"/>
                  </a:cubicBezTo>
                  <a:cubicBezTo>
                    <a:pt x="274" y="77"/>
                    <a:pt x="274" y="79"/>
                    <a:pt x="275" y="79"/>
                  </a:cubicBezTo>
                  <a:cubicBezTo>
                    <a:pt x="275" y="79"/>
                    <a:pt x="275" y="80"/>
                    <a:pt x="275" y="80"/>
                  </a:cubicBezTo>
                  <a:cubicBezTo>
                    <a:pt x="275" y="80"/>
                    <a:pt x="275" y="81"/>
                    <a:pt x="275" y="81"/>
                  </a:cubicBezTo>
                  <a:cubicBezTo>
                    <a:pt x="275" y="82"/>
                    <a:pt x="275" y="82"/>
                    <a:pt x="275" y="82"/>
                  </a:cubicBezTo>
                  <a:cubicBezTo>
                    <a:pt x="275" y="82"/>
                    <a:pt x="276" y="83"/>
                    <a:pt x="276" y="83"/>
                  </a:cubicBezTo>
                  <a:cubicBezTo>
                    <a:pt x="276" y="83"/>
                    <a:pt x="276" y="84"/>
                    <a:pt x="276" y="84"/>
                  </a:cubicBezTo>
                  <a:cubicBezTo>
                    <a:pt x="276" y="85"/>
                    <a:pt x="276" y="85"/>
                    <a:pt x="276" y="86"/>
                  </a:cubicBezTo>
                  <a:cubicBezTo>
                    <a:pt x="276" y="86"/>
                    <a:pt x="277" y="87"/>
                    <a:pt x="277" y="87"/>
                  </a:cubicBezTo>
                  <a:cubicBezTo>
                    <a:pt x="277" y="87"/>
                    <a:pt x="277" y="87"/>
                    <a:pt x="277" y="88"/>
                  </a:cubicBezTo>
                  <a:cubicBezTo>
                    <a:pt x="277" y="88"/>
                    <a:pt x="277" y="89"/>
                    <a:pt x="277" y="89"/>
                  </a:cubicBezTo>
                  <a:cubicBezTo>
                    <a:pt x="277" y="90"/>
                    <a:pt x="277" y="90"/>
                    <a:pt x="277" y="90"/>
                  </a:cubicBezTo>
                  <a:close/>
                  <a:moveTo>
                    <a:pt x="172" y="37"/>
                  </a:moveTo>
                  <a:cubicBezTo>
                    <a:pt x="172" y="37"/>
                    <a:pt x="172" y="37"/>
                    <a:pt x="172" y="37"/>
                  </a:cubicBezTo>
                  <a:cubicBezTo>
                    <a:pt x="172" y="37"/>
                    <a:pt x="171" y="37"/>
                    <a:pt x="171" y="37"/>
                  </a:cubicBezTo>
                  <a:cubicBezTo>
                    <a:pt x="171" y="37"/>
                    <a:pt x="171" y="38"/>
                    <a:pt x="171" y="38"/>
                  </a:cubicBezTo>
                  <a:cubicBezTo>
                    <a:pt x="171" y="38"/>
                    <a:pt x="171" y="38"/>
                    <a:pt x="171" y="38"/>
                  </a:cubicBezTo>
                  <a:cubicBezTo>
                    <a:pt x="172" y="38"/>
                    <a:pt x="172" y="38"/>
                    <a:pt x="172" y="38"/>
                  </a:cubicBezTo>
                  <a:cubicBezTo>
                    <a:pt x="172" y="38"/>
                    <a:pt x="172" y="38"/>
                    <a:pt x="172" y="38"/>
                  </a:cubicBezTo>
                  <a:cubicBezTo>
                    <a:pt x="172" y="38"/>
                    <a:pt x="172" y="38"/>
                    <a:pt x="172" y="38"/>
                  </a:cubicBezTo>
                  <a:cubicBezTo>
                    <a:pt x="172" y="38"/>
                    <a:pt x="172" y="38"/>
                    <a:pt x="172" y="38"/>
                  </a:cubicBezTo>
                  <a:cubicBezTo>
                    <a:pt x="173" y="38"/>
                    <a:pt x="173" y="38"/>
                    <a:pt x="173" y="38"/>
                  </a:cubicBezTo>
                  <a:cubicBezTo>
                    <a:pt x="173" y="38"/>
                    <a:pt x="173" y="38"/>
                    <a:pt x="173" y="38"/>
                  </a:cubicBezTo>
                  <a:cubicBezTo>
                    <a:pt x="173" y="38"/>
                    <a:pt x="173" y="38"/>
                    <a:pt x="174" y="38"/>
                  </a:cubicBezTo>
                  <a:cubicBezTo>
                    <a:pt x="174" y="38"/>
                    <a:pt x="174" y="38"/>
                    <a:pt x="174" y="38"/>
                  </a:cubicBezTo>
                  <a:cubicBezTo>
                    <a:pt x="174" y="38"/>
                    <a:pt x="174" y="37"/>
                    <a:pt x="174" y="37"/>
                  </a:cubicBezTo>
                  <a:cubicBezTo>
                    <a:pt x="174" y="37"/>
                    <a:pt x="174" y="37"/>
                    <a:pt x="174" y="37"/>
                  </a:cubicBezTo>
                  <a:cubicBezTo>
                    <a:pt x="174" y="37"/>
                    <a:pt x="174" y="37"/>
                    <a:pt x="174" y="37"/>
                  </a:cubicBezTo>
                  <a:cubicBezTo>
                    <a:pt x="174" y="37"/>
                    <a:pt x="174" y="37"/>
                    <a:pt x="174" y="37"/>
                  </a:cubicBezTo>
                  <a:cubicBezTo>
                    <a:pt x="173" y="37"/>
                    <a:pt x="173" y="37"/>
                    <a:pt x="173" y="37"/>
                  </a:cubicBezTo>
                  <a:cubicBezTo>
                    <a:pt x="172" y="37"/>
                    <a:pt x="172" y="37"/>
                    <a:pt x="172" y="37"/>
                  </a:cubicBezTo>
                  <a:close/>
                  <a:moveTo>
                    <a:pt x="169" y="35"/>
                  </a:moveTo>
                  <a:cubicBezTo>
                    <a:pt x="169" y="35"/>
                    <a:pt x="169" y="35"/>
                    <a:pt x="169" y="35"/>
                  </a:cubicBezTo>
                  <a:cubicBezTo>
                    <a:pt x="169" y="35"/>
                    <a:pt x="168" y="35"/>
                    <a:pt x="168" y="35"/>
                  </a:cubicBezTo>
                  <a:cubicBezTo>
                    <a:pt x="168" y="35"/>
                    <a:pt x="168" y="35"/>
                    <a:pt x="168" y="35"/>
                  </a:cubicBezTo>
                  <a:cubicBezTo>
                    <a:pt x="168" y="35"/>
                    <a:pt x="168" y="35"/>
                    <a:pt x="168" y="35"/>
                  </a:cubicBezTo>
                  <a:cubicBezTo>
                    <a:pt x="168" y="36"/>
                    <a:pt x="167" y="36"/>
                    <a:pt x="167" y="36"/>
                  </a:cubicBezTo>
                  <a:cubicBezTo>
                    <a:pt x="167" y="36"/>
                    <a:pt x="167" y="37"/>
                    <a:pt x="167" y="37"/>
                  </a:cubicBezTo>
                  <a:cubicBezTo>
                    <a:pt x="167" y="37"/>
                    <a:pt x="167" y="37"/>
                    <a:pt x="167" y="37"/>
                  </a:cubicBezTo>
                  <a:cubicBezTo>
                    <a:pt x="167" y="37"/>
                    <a:pt x="167" y="37"/>
                    <a:pt x="168" y="37"/>
                  </a:cubicBezTo>
                  <a:cubicBezTo>
                    <a:pt x="168" y="37"/>
                    <a:pt x="169" y="37"/>
                    <a:pt x="169" y="37"/>
                  </a:cubicBezTo>
                  <a:cubicBezTo>
                    <a:pt x="169" y="37"/>
                    <a:pt x="170" y="37"/>
                    <a:pt x="170" y="37"/>
                  </a:cubicBezTo>
                  <a:cubicBezTo>
                    <a:pt x="170" y="37"/>
                    <a:pt x="170" y="37"/>
                    <a:pt x="170" y="37"/>
                  </a:cubicBezTo>
                  <a:cubicBezTo>
                    <a:pt x="170" y="37"/>
                    <a:pt x="170" y="37"/>
                    <a:pt x="170" y="37"/>
                  </a:cubicBezTo>
                  <a:cubicBezTo>
                    <a:pt x="170" y="37"/>
                    <a:pt x="170" y="37"/>
                    <a:pt x="170" y="37"/>
                  </a:cubicBezTo>
                  <a:cubicBezTo>
                    <a:pt x="170" y="37"/>
                    <a:pt x="170" y="37"/>
                    <a:pt x="171" y="37"/>
                  </a:cubicBezTo>
                  <a:cubicBezTo>
                    <a:pt x="171" y="37"/>
                    <a:pt x="171" y="37"/>
                    <a:pt x="171" y="37"/>
                  </a:cubicBezTo>
                  <a:cubicBezTo>
                    <a:pt x="171" y="37"/>
                    <a:pt x="171" y="37"/>
                    <a:pt x="171" y="37"/>
                  </a:cubicBezTo>
                  <a:cubicBezTo>
                    <a:pt x="171" y="37"/>
                    <a:pt x="171" y="37"/>
                    <a:pt x="171" y="36"/>
                  </a:cubicBezTo>
                  <a:cubicBezTo>
                    <a:pt x="171" y="36"/>
                    <a:pt x="171" y="36"/>
                    <a:pt x="171" y="36"/>
                  </a:cubicBezTo>
                  <a:cubicBezTo>
                    <a:pt x="172" y="36"/>
                    <a:pt x="172" y="36"/>
                    <a:pt x="172" y="36"/>
                  </a:cubicBezTo>
                  <a:cubicBezTo>
                    <a:pt x="172" y="36"/>
                    <a:pt x="172" y="36"/>
                    <a:pt x="172" y="36"/>
                  </a:cubicBezTo>
                  <a:cubicBezTo>
                    <a:pt x="172" y="36"/>
                    <a:pt x="172" y="36"/>
                    <a:pt x="172" y="36"/>
                  </a:cubicBezTo>
                  <a:cubicBezTo>
                    <a:pt x="172" y="36"/>
                    <a:pt x="172" y="36"/>
                    <a:pt x="172" y="36"/>
                  </a:cubicBezTo>
                  <a:cubicBezTo>
                    <a:pt x="172" y="35"/>
                    <a:pt x="172" y="35"/>
                    <a:pt x="172" y="35"/>
                  </a:cubicBezTo>
                  <a:cubicBezTo>
                    <a:pt x="172" y="35"/>
                    <a:pt x="173" y="35"/>
                    <a:pt x="173" y="35"/>
                  </a:cubicBezTo>
                  <a:cubicBezTo>
                    <a:pt x="173" y="35"/>
                    <a:pt x="173" y="35"/>
                    <a:pt x="173" y="35"/>
                  </a:cubicBezTo>
                  <a:cubicBezTo>
                    <a:pt x="173" y="35"/>
                    <a:pt x="173" y="35"/>
                    <a:pt x="173" y="35"/>
                  </a:cubicBezTo>
                  <a:cubicBezTo>
                    <a:pt x="173" y="35"/>
                    <a:pt x="173" y="35"/>
                    <a:pt x="173" y="35"/>
                  </a:cubicBezTo>
                  <a:cubicBezTo>
                    <a:pt x="173" y="35"/>
                    <a:pt x="172" y="34"/>
                    <a:pt x="172" y="34"/>
                  </a:cubicBezTo>
                  <a:cubicBezTo>
                    <a:pt x="172" y="34"/>
                    <a:pt x="172" y="34"/>
                    <a:pt x="172" y="34"/>
                  </a:cubicBezTo>
                  <a:cubicBezTo>
                    <a:pt x="172" y="35"/>
                    <a:pt x="172" y="35"/>
                    <a:pt x="172" y="35"/>
                  </a:cubicBezTo>
                  <a:cubicBezTo>
                    <a:pt x="172" y="35"/>
                    <a:pt x="172" y="35"/>
                    <a:pt x="171" y="35"/>
                  </a:cubicBezTo>
                  <a:cubicBezTo>
                    <a:pt x="171" y="35"/>
                    <a:pt x="170" y="35"/>
                    <a:pt x="169" y="35"/>
                  </a:cubicBezTo>
                  <a:close/>
                  <a:moveTo>
                    <a:pt x="163" y="39"/>
                  </a:moveTo>
                  <a:cubicBezTo>
                    <a:pt x="164" y="39"/>
                    <a:pt x="164" y="39"/>
                    <a:pt x="165" y="38"/>
                  </a:cubicBezTo>
                  <a:cubicBezTo>
                    <a:pt x="165" y="38"/>
                    <a:pt x="165" y="38"/>
                    <a:pt x="165" y="38"/>
                  </a:cubicBezTo>
                  <a:cubicBezTo>
                    <a:pt x="165" y="38"/>
                    <a:pt x="165" y="37"/>
                    <a:pt x="165" y="37"/>
                  </a:cubicBezTo>
                  <a:cubicBezTo>
                    <a:pt x="165" y="37"/>
                    <a:pt x="165" y="37"/>
                    <a:pt x="165" y="37"/>
                  </a:cubicBezTo>
                  <a:cubicBezTo>
                    <a:pt x="164" y="37"/>
                    <a:pt x="164" y="37"/>
                    <a:pt x="164" y="37"/>
                  </a:cubicBezTo>
                  <a:cubicBezTo>
                    <a:pt x="163" y="37"/>
                    <a:pt x="163" y="37"/>
                    <a:pt x="163" y="37"/>
                  </a:cubicBezTo>
                  <a:cubicBezTo>
                    <a:pt x="163" y="38"/>
                    <a:pt x="163" y="38"/>
                    <a:pt x="163" y="38"/>
                  </a:cubicBezTo>
                  <a:cubicBezTo>
                    <a:pt x="163" y="38"/>
                    <a:pt x="163" y="39"/>
                    <a:pt x="163" y="39"/>
                  </a:cubicBezTo>
                  <a:cubicBezTo>
                    <a:pt x="162" y="39"/>
                    <a:pt x="162" y="40"/>
                    <a:pt x="162" y="40"/>
                  </a:cubicBezTo>
                  <a:cubicBezTo>
                    <a:pt x="162" y="40"/>
                    <a:pt x="162" y="40"/>
                    <a:pt x="162" y="40"/>
                  </a:cubicBezTo>
                  <a:cubicBezTo>
                    <a:pt x="161" y="40"/>
                    <a:pt x="162" y="40"/>
                    <a:pt x="162" y="40"/>
                  </a:cubicBezTo>
                  <a:cubicBezTo>
                    <a:pt x="162" y="40"/>
                    <a:pt x="162" y="40"/>
                    <a:pt x="162" y="40"/>
                  </a:cubicBezTo>
                  <a:cubicBezTo>
                    <a:pt x="162" y="40"/>
                    <a:pt x="162" y="40"/>
                    <a:pt x="162" y="40"/>
                  </a:cubicBezTo>
                  <a:cubicBezTo>
                    <a:pt x="162" y="40"/>
                    <a:pt x="162" y="40"/>
                    <a:pt x="162" y="41"/>
                  </a:cubicBezTo>
                  <a:cubicBezTo>
                    <a:pt x="162" y="41"/>
                    <a:pt x="162" y="41"/>
                    <a:pt x="162" y="41"/>
                  </a:cubicBezTo>
                  <a:cubicBezTo>
                    <a:pt x="163" y="40"/>
                    <a:pt x="163" y="40"/>
                    <a:pt x="163" y="40"/>
                  </a:cubicBezTo>
                  <a:cubicBezTo>
                    <a:pt x="163" y="40"/>
                    <a:pt x="163" y="40"/>
                    <a:pt x="163" y="40"/>
                  </a:cubicBezTo>
                  <a:cubicBezTo>
                    <a:pt x="163" y="40"/>
                    <a:pt x="163" y="40"/>
                    <a:pt x="163" y="40"/>
                  </a:cubicBezTo>
                  <a:cubicBezTo>
                    <a:pt x="163" y="40"/>
                    <a:pt x="163" y="39"/>
                    <a:pt x="163" y="39"/>
                  </a:cubicBezTo>
                  <a:cubicBezTo>
                    <a:pt x="163" y="39"/>
                    <a:pt x="163" y="39"/>
                    <a:pt x="163" y="39"/>
                  </a:cubicBezTo>
                  <a:cubicBezTo>
                    <a:pt x="163" y="39"/>
                    <a:pt x="163" y="39"/>
                    <a:pt x="163" y="39"/>
                  </a:cubicBezTo>
                  <a:cubicBezTo>
                    <a:pt x="163" y="39"/>
                    <a:pt x="163" y="39"/>
                    <a:pt x="163" y="39"/>
                  </a:cubicBezTo>
                  <a:cubicBezTo>
                    <a:pt x="163" y="39"/>
                    <a:pt x="163" y="39"/>
                    <a:pt x="163" y="39"/>
                  </a:cubicBezTo>
                  <a:close/>
                  <a:moveTo>
                    <a:pt x="167" y="36"/>
                  </a:moveTo>
                  <a:cubicBezTo>
                    <a:pt x="167" y="35"/>
                    <a:pt x="167" y="35"/>
                    <a:pt x="167" y="35"/>
                  </a:cubicBezTo>
                  <a:cubicBezTo>
                    <a:pt x="168" y="35"/>
                    <a:pt x="168" y="35"/>
                    <a:pt x="168" y="35"/>
                  </a:cubicBezTo>
                  <a:cubicBezTo>
                    <a:pt x="168" y="34"/>
                    <a:pt x="168" y="34"/>
                    <a:pt x="169" y="34"/>
                  </a:cubicBezTo>
                  <a:cubicBezTo>
                    <a:pt x="169" y="34"/>
                    <a:pt x="169" y="34"/>
                    <a:pt x="169" y="33"/>
                  </a:cubicBezTo>
                  <a:cubicBezTo>
                    <a:pt x="169" y="33"/>
                    <a:pt x="170" y="33"/>
                    <a:pt x="170" y="33"/>
                  </a:cubicBezTo>
                  <a:cubicBezTo>
                    <a:pt x="170" y="33"/>
                    <a:pt x="170" y="33"/>
                    <a:pt x="169" y="33"/>
                  </a:cubicBezTo>
                  <a:cubicBezTo>
                    <a:pt x="169" y="33"/>
                    <a:pt x="169" y="33"/>
                    <a:pt x="169" y="33"/>
                  </a:cubicBezTo>
                  <a:cubicBezTo>
                    <a:pt x="169" y="33"/>
                    <a:pt x="169" y="33"/>
                    <a:pt x="169" y="33"/>
                  </a:cubicBezTo>
                  <a:cubicBezTo>
                    <a:pt x="168" y="33"/>
                    <a:pt x="168" y="33"/>
                    <a:pt x="168" y="33"/>
                  </a:cubicBezTo>
                  <a:cubicBezTo>
                    <a:pt x="168" y="33"/>
                    <a:pt x="168" y="32"/>
                    <a:pt x="168" y="33"/>
                  </a:cubicBezTo>
                  <a:cubicBezTo>
                    <a:pt x="168" y="33"/>
                    <a:pt x="168" y="33"/>
                    <a:pt x="168" y="33"/>
                  </a:cubicBezTo>
                  <a:cubicBezTo>
                    <a:pt x="167" y="33"/>
                    <a:pt x="167" y="33"/>
                    <a:pt x="167" y="33"/>
                  </a:cubicBezTo>
                  <a:cubicBezTo>
                    <a:pt x="167" y="33"/>
                    <a:pt x="167" y="33"/>
                    <a:pt x="167" y="33"/>
                  </a:cubicBezTo>
                  <a:cubicBezTo>
                    <a:pt x="167" y="33"/>
                    <a:pt x="167" y="33"/>
                    <a:pt x="167" y="34"/>
                  </a:cubicBezTo>
                  <a:cubicBezTo>
                    <a:pt x="167" y="34"/>
                    <a:pt x="167" y="34"/>
                    <a:pt x="167" y="34"/>
                  </a:cubicBezTo>
                  <a:cubicBezTo>
                    <a:pt x="167" y="34"/>
                    <a:pt x="167" y="34"/>
                    <a:pt x="167" y="34"/>
                  </a:cubicBezTo>
                  <a:cubicBezTo>
                    <a:pt x="166" y="35"/>
                    <a:pt x="166" y="35"/>
                    <a:pt x="166" y="35"/>
                  </a:cubicBezTo>
                  <a:cubicBezTo>
                    <a:pt x="166" y="35"/>
                    <a:pt x="166" y="35"/>
                    <a:pt x="166" y="35"/>
                  </a:cubicBezTo>
                  <a:cubicBezTo>
                    <a:pt x="166" y="35"/>
                    <a:pt x="166" y="35"/>
                    <a:pt x="166" y="35"/>
                  </a:cubicBezTo>
                  <a:cubicBezTo>
                    <a:pt x="166" y="36"/>
                    <a:pt x="166" y="36"/>
                    <a:pt x="166" y="36"/>
                  </a:cubicBezTo>
                  <a:cubicBezTo>
                    <a:pt x="166" y="36"/>
                    <a:pt x="166" y="36"/>
                    <a:pt x="166" y="36"/>
                  </a:cubicBezTo>
                  <a:cubicBezTo>
                    <a:pt x="166" y="36"/>
                    <a:pt x="166" y="36"/>
                    <a:pt x="166" y="36"/>
                  </a:cubicBezTo>
                  <a:cubicBezTo>
                    <a:pt x="166" y="36"/>
                    <a:pt x="165" y="36"/>
                    <a:pt x="165" y="36"/>
                  </a:cubicBezTo>
                  <a:cubicBezTo>
                    <a:pt x="165" y="36"/>
                    <a:pt x="165" y="36"/>
                    <a:pt x="165" y="36"/>
                  </a:cubicBezTo>
                  <a:cubicBezTo>
                    <a:pt x="165" y="36"/>
                    <a:pt x="165" y="36"/>
                    <a:pt x="166" y="37"/>
                  </a:cubicBezTo>
                  <a:cubicBezTo>
                    <a:pt x="166" y="37"/>
                    <a:pt x="166" y="37"/>
                    <a:pt x="166" y="37"/>
                  </a:cubicBezTo>
                  <a:cubicBezTo>
                    <a:pt x="166" y="37"/>
                    <a:pt x="166" y="37"/>
                    <a:pt x="166" y="37"/>
                  </a:cubicBezTo>
                  <a:cubicBezTo>
                    <a:pt x="167" y="37"/>
                    <a:pt x="167" y="37"/>
                    <a:pt x="167" y="37"/>
                  </a:cubicBezTo>
                  <a:cubicBezTo>
                    <a:pt x="167" y="37"/>
                    <a:pt x="167" y="37"/>
                    <a:pt x="167" y="37"/>
                  </a:cubicBezTo>
                  <a:cubicBezTo>
                    <a:pt x="166" y="36"/>
                    <a:pt x="166" y="36"/>
                    <a:pt x="167" y="36"/>
                  </a:cubicBezTo>
                  <a:cubicBezTo>
                    <a:pt x="167" y="36"/>
                    <a:pt x="167" y="36"/>
                    <a:pt x="167" y="36"/>
                  </a:cubicBezTo>
                  <a:close/>
                  <a:moveTo>
                    <a:pt x="166" y="22"/>
                  </a:moveTo>
                  <a:cubicBezTo>
                    <a:pt x="166" y="22"/>
                    <a:pt x="166" y="22"/>
                    <a:pt x="166" y="22"/>
                  </a:cubicBezTo>
                  <a:cubicBezTo>
                    <a:pt x="166" y="22"/>
                    <a:pt x="166" y="22"/>
                    <a:pt x="166" y="22"/>
                  </a:cubicBezTo>
                  <a:cubicBezTo>
                    <a:pt x="166" y="23"/>
                    <a:pt x="166" y="23"/>
                    <a:pt x="166" y="23"/>
                  </a:cubicBezTo>
                  <a:cubicBezTo>
                    <a:pt x="166" y="23"/>
                    <a:pt x="166" y="23"/>
                    <a:pt x="166" y="23"/>
                  </a:cubicBezTo>
                  <a:cubicBezTo>
                    <a:pt x="166" y="23"/>
                    <a:pt x="166" y="23"/>
                    <a:pt x="166" y="23"/>
                  </a:cubicBezTo>
                  <a:cubicBezTo>
                    <a:pt x="167" y="24"/>
                    <a:pt x="167" y="24"/>
                    <a:pt x="167" y="24"/>
                  </a:cubicBezTo>
                  <a:cubicBezTo>
                    <a:pt x="167" y="24"/>
                    <a:pt x="167" y="24"/>
                    <a:pt x="167" y="24"/>
                  </a:cubicBezTo>
                  <a:cubicBezTo>
                    <a:pt x="167" y="24"/>
                    <a:pt x="167" y="24"/>
                    <a:pt x="167" y="23"/>
                  </a:cubicBezTo>
                  <a:cubicBezTo>
                    <a:pt x="167" y="23"/>
                    <a:pt x="167" y="23"/>
                    <a:pt x="167" y="23"/>
                  </a:cubicBezTo>
                  <a:cubicBezTo>
                    <a:pt x="167" y="23"/>
                    <a:pt x="167" y="23"/>
                    <a:pt x="167" y="23"/>
                  </a:cubicBezTo>
                  <a:cubicBezTo>
                    <a:pt x="167" y="23"/>
                    <a:pt x="167" y="23"/>
                    <a:pt x="167" y="23"/>
                  </a:cubicBezTo>
                  <a:cubicBezTo>
                    <a:pt x="167" y="23"/>
                    <a:pt x="167" y="23"/>
                    <a:pt x="167" y="23"/>
                  </a:cubicBezTo>
                  <a:cubicBezTo>
                    <a:pt x="167" y="22"/>
                    <a:pt x="167" y="22"/>
                    <a:pt x="167" y="22"/>
                  </a:cubicBezTo>
                  <a:cubicBezTo>
                    <a:pt x="167" y="22"/>
                    <a:pt x="167" y="22"/>
                    <a:pt x="167" y="22"/>
                  </a:cubicBezTo>
                  <a:cubicBezTo>
                    <a:pt x="166" y="22"/>
                    <a:pt x="166" y="22"/>
                    <a:pt x="166" y="22"/>
                  </a:cubicBezTo>
                  <a:cubicBezTo>
                    <a:pt x="166" y="22"/>
                    <a:pt x="166" y="22"/>
                    <a:pt x="166" y="22"/>
                  </a:cubicBezTo>
                  <a:cubicBezTo>
                    <a:pt x="166" y="22"/>
                    <a:pt x="166" y="22"/>
                    <a:pt x="166" y="2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05" name="Freeform 692">
              <a:extLst>
                <a:ext uri="{FF2B5EF4-FFF2-40B4-BE49-F238E27FC236}">
                  <a16:creationId xmlns:a16="http://schemas.microsoft.com/office/drawing/2014/main" id="{C090FC95-C9B6-49CA-A210-03E5DFA8A2F0}"/>
                </a:ext>
              </a:extLst>
            </p:cNvPr>
            <p:cNvSpPr>
              <a:spLocks/>
            </p:cNvSpPr>
            <p:nvPr/>
          </p:nvSpPr>
          <p:spPr bwMode="auto">
            <a:xfrm>
              <a:off x="3780774" y="4733936"/>
              <a:ext cx="401313" cy="367523"/>
            </a:xfrm>
            <a:custGeom>
              <a:avLst/>
              <a:gdLst>
                <a:gd name="T0" fmla="*/ 84 w 86"/>
                <a:gd name="T1" fmla="*/ 66 h 97"/>
                <a:gd name="T2" fmla="*/ 85 w 86"/>
                <a:gd name="T3" fmla="*/ 62 h 97"/>
                <a:gd name="T4" fmla="*/ 83 w 86"/>
                <a:gd name="T5" fmla="*/ 56 h 97"/>
                <a:gd name="T6" fmla="*/ 79 w 86"/>
                <a:gd name="T7" fmla="*/ 53 h 97"/>
                <a:gd name="T8" fmla="*/ 80 w 86"/>
                <a:gd name="T9" fmla="*/ 47 h 97"/>
                <a:gd name="T10" fmla="*/ 66 w 86"/>
                <a:gd name="T11" fmla="*/ 41 h 97"/>
                <a:gd name="T12" fmla="*/ 66 w 86"/>
                <a:gd name="T13" fmla="*/ 35 h 97"/>
                <a:gd name="T14" fmla="*/ 65 w 86"/>
                <a:gd name="T15" fmla="*/ 31 h 97"/>
                <a:gd name="T16" fmla="*/ 62 w 86"/>
                <a:gd name="T17" fmla="*/ 28 h 97"/>
                <a:gd name="T18" fmla="*/ 59 w 86"/>
                <a:gd name="T19" fmla="*/ 27 h 97"/>
                <a:gd name="T20" fmla="*/ 57 w 86"/>
                <a:gd name="T21" fmla="*/ 27 h 97"/>
                <a:gd name="T22" fmla="*/ 55 w 86"/>
                <a:gd name="T23" fmla="*/ 26 h 97"/>
                <a:gd name="T24" fmla="*/ 51 w 86"/>
                <a:gd name="T25" fmla="*/ 25 h 97"/>
                <a:gd name="T26" fmla="*/ 48 w 86"/>
                <a:gd name="T27" fmla="*/ 23 h 97"/>
                <a:gd name="T28" fmla="*/ 46 w 86"/>
                <a:gd name="T29" fmla="*/ 21 h 97"/>
                <a:gd name="T30" fmla="*/ 42 w 86"/>
                <a:gd name="T31" fmla="*/ 19 h 97"/>
                <a:gd name="T32" fmla="*/ 36 w 86"/>
                <a:gd name="T33" fmla="*/ 19 h 97"/>
                <a:gd name="T34" fmla="*/ 34 w 86"/>
                <a:gd name="T35" fmla="*/ 17 h 97"/>
                <a:gd name="T36" fmla="*/ 32 w 86"/>
                <a:gd name="T37" fmla="*/ 14 h 97"/>
                <a:gd name="T38" fmla="*/ 31 w 86"/>
                <a:gd name="T39" fmla="*/ 13 h 97"/>
                <a:gd name="T40" fmla="*/ 31 w 86"/>
                <a:gd name="T41" fmla="*/ 9 h 97"/>
                <a:gd name="T42" fmla="*/ 30 w 86"/>
                <a:gd name="T43" fmla="*/ 5 h 97"/>
                <a:gd name="T44" fmla="*/ 30 w 86"/>
                <a:gd name="T45" fmla="*/ 0 h 97"/>
                <a:gd name="T46" fmla="*/ 28 w 86"/>
                <a:gd name="T47" fmla="*/ 0 h 97"/>
                <a:gd name="T48" fmla="*/ 26 w 86"/>
                <a:gd name="T49" fmla="*/ 0 h 97"/>
                <a:gd name="T50" fmla="*/ 19 w 86"/>
                <a:gd name="T51" fmla="*/ 4 h 97"/>
                <a:gd name="T52" fmla="*/ 16 w 86"/>
                <a:gd name="T53" fmla="*/ 5 h 97"/>
                <a:gd name="T54" fmla="*/ 13 w 86"/>
                <a:gd name="T55" fmla="*/ 6 h 97"/>
                <a:gd name="T56" fmla="*/ 7 w 86"/>
                <a:gd name="T57" fmla="*/ 10 h 97"/>
                <a:gd name="T58" fmla="*/ 2 w 86"/>
                <a:gd name="T59" fmla="*/ 9 h 97"/>
                <a:gd name="T60" fmla="*/ 7 w 86"/>
                <a:gd name="T61" fmla="*/ 20 h 97"/>
                <a:gd name="T62" fmla="*/ 6 w 86"/>
                <a:gd name="T63" fmla="*/ 26 h 97"/>
                <a:gd name="T64" fmla="*/ 5 w 86"/>
                <a:gd name="T65" fmla="*/ 29 h 97"/>
                <a:gd name="T66" fmla="*/ 5 w 86"/>
                <a:gd name="T67" fmla="*/ 32 h 97"/>
                <a:gd name="T68" fmla="*/ 2 w 86"/>
                <a:gd name="T69" fmla="*/ 36 h 97"/>
                <a:gd name="T70" fmla="*/ 2 w 86"/>
                <a:gd name="T71" fmla="*/ 44 h 97"/>
                <a:gd name="T72" fmla="*/ 4 w 86"/>
                <a:gd name="T73" fmla="*/ 47 h 97"/>
                <a:gd name="T74" fmla="*/ 5 w 86"/>
                <a:gd name="T75" fmla="*/ 50 h 97"/>
                <a:gd name="T76" fmla="*/ 1 w 86"/>
                <a:gd name="T77" fmla="*/ 54 h 97"/>
                <a:gd name="T78" fmla="*/ 1 w 86"/>
                <a:gd name="T79" fmla="*/ 57 h 97"/>
                <a:gd name="T80" fmla="*/ 3 w 86"/>
                <a:gd name="T81" fmla="*/ 60 h 97"/>
                <a:gd name="T82" fmla="*/ 4 w 86"/>
                <a:gd name="T83" fmla="*/ 65 h 97"/>
                <a:gd name="T84" fmla="*/ 7 w 86"/>
                <a:gd name="T85" fmla="*/ 70 h 97"/>
                <a:gd name="T86" fmla="*/ 7 w 86"/>
                <a:gd name="T87" fmla="*/ 73 h 97"/>
                <a:gd name="T88" fmla="*/ 6 w 86"/>
                <a:gd name="T89" fmla="*/ 76 h 97"/>
                <a:gd name="T90" fmla="*/ 6 w 86"/>
                <a:gd name="T91" fmla="*/ 78 h 97"/>
                <a:gd name="T92" fmla="*/ 8 w 86"/>
                <a:gd name="T93" fmla="*/ 80 h 97"/>
                <a:gd name="T94" fmla="*/ 10 w 86"/>
                <a:gd name="T95" fmla="*/ 85 h 97"/>
                <a:gd name="T96" fmla="*/ 11 w 86"/>
                <a:gd name="T97" fmla="*/ 90 h 97"/>
                <a:gd name="T98" fmla="*/ 13 w 86"/>
                <a:gd name="T99" fmla="*/ 94 h 97"/>
                <a:gd name="T100" fmla="*/ 14 w 86"/>
                <a:gd name="T101" fmla="*/ 97 h 97"/>
                <a:gd name="T102" fmla="*/ 17 w 86"/>
                <a:gd name="T103" fmla="*/ 96 h 97"/>
                <a:gd name="T104" fmla="*/ 20 w 86"/>
                <a:gd name="T105" fmla="*/ 92 h 97"/>
                <a:gd name="T106" fmla="*/ 24 w 86"/>
                <a:gd name="T107" fmla="*/ 88 h 97"/>
                <a:gd name="T108" fmla="*/ 27 w 86"/>
                <a:gd name="T109" fmla="*/ 91 h 97"/>
                <a:gd name="T110" fmla="*/ 36 w 86"/>
                <a:gd name="T111" fmla="*/ 92 h 97"/>
                <a:gd name="T112" fmla="*/ 38 w 86"/>
                <a:gd name="T113" fmla="*/ 97 h 97"/>
                <a:gd name="T114" fmla="*/ 42 w 86"/>
                <a:gd name="T115" fmla="*/ 90 h 97"/>
                <a:gd name="T116" fmla="*/ 48 w 86"/>
                <a:gd name="T117" fmla="*/ 91 h 97"/>
                <a:gd name="T118" fmla="*/ 55 w 86"/>
                <a:gd name="T119" fmla="*/ 75 h 97"/>
                <a:gd name="T120" fmla="*/ 81 w 86"/>
                <a:gd name="T121" fmla="*/ 74 h 97"/>
                <a:gd name="T122" fmla="*/ 81 w 86"/>
                <a:gd name="T123" fmla="*/ 7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97">
                  <a:moveTo>
                    <a:pt x="81" y="73"/>
                  </a:moveTo>
                  <a:cubicBezTo>
                    <a:pt x="84" y="68"/>
                    <a:pt x="84" y="68"/>
                    <a:pt x="84" y="68"/>
                  </a:cubicBezTo>
                  <a:cubicBezTo>
                    <a:pt x="84" y="68"/>
                    <a:pt x="84" y="67"/>
                    <a:pt x="84" y="67"/>
                  </a:cubicBezTo>
                  <a:cubicBezTo>
                    <a:pt x="84" y="67"/>
                    <a:pt x="84" y="67"/>
                    <a:pt x="84" y="66"/>
                  </a:cubicBezTo>
                  <a:cubicBezTo>
                    <a:pt x="84" y="66"/>
                    <a:pt x="84" y="66"/>
                    <a:pt x="84" y="66"/>
                  </a:cubicBezTo>
                  <a:cubicBezTo>
                    <a:pt x="84" y="66"/>
                    <a:pt x="84" y="65"/>
                    <a:pt x="84" y="65"/>
                  </a:cubicBezTo>
                  <a:cubicBezTo>
                    <a:pt x="84" y="65"/>
                    <a:pt x="85" y="63"/>
                    <a:pt x="85" y="63"/>
                  </a:cubicBezTo>
                  <a:cubicBezTo>
                    <a:pt x="85" y="63"/>
                    <a:pt x="85" y="62"/>
                    <a:pt x="85" y="62"/>
                  </a:cubicBezTo>
                  <a:cubicBezTo>
                    <a:pt x="86" y="62"/>
                    <a:pt x="86" y="62"/>
                    <a:pt x="86" y="62"/>
                  </a:cubicBezTo>
                  <a:cubicBezTo>
                    <a:pt x="86" y="62"/>
                    <a:pt x="84" y="59"/>
                    <a:pt x="84" y="59"/>
                  </a:cubicBezTo>
                  <a:cubicBezTo>
                    <a:pt x="84" y="59"/>
                    <a:pt x="84" y="57"/>
                    <a:pt x="84" y="57"/>
                  </a:cubicBezTo>
                  <a:cubicBezTo>
                    <a:pt x="83" y="56"/>
                    <a:pt x="83" y="56"/>
                    <a:pt x="83" y="56"/>
                  </a:cubicBezTo>
                  <a:cubicBezTo>
                    <a:pt x="83" y="56"/>
                    <a:pt x="83" y="56"/>
                    <a:pt x="82" y="56"/>
                  </a:cubicBezTo>
                  <a:cubicBezTo>
                    <a:pt x="82" y="56"/>
                    <a:pt x="82" y="56"/>
                    <a:pt x="82" y="56"/>
                  </a:cubicBezTo>
                  <a:cubicBezTo>
                    <a:pt x="82" y="56"/>
                    <a:pt x="79" y="54"/>
                    <a:pt x="79" y="54"/>
                  </a:cubicBezTo>
                  <a:cubicBezTo>
                    <a:pt x="79" y="54"/>
                    <a:pt x="79" y="53"/>
                    <a:pt x="79" y="53"/>
                  </a:cubicBezTo>
                  <a:cubicBezTo>
                    <a:pt x="79" y="53"/>
                    <a:pt x="79" y="52"/>
                    <a:pt x="79" y="52"/>
                  </a:cubicBezTo>
                  <a:cubicBezTo>
                    <a:pt x="79" y="52"/>
                    <a:pt x="79" y="51"/>
                    <a:pt x="79" y="51"/>
                  </a:cubicBezTo>
                  <a:cubicBezTo>
                    <a:pt x="79" y="51"/>
                    <a:pt x="79" y="50"/>
                    <a:pt x="79" y="49"/>
                  </a:cubicBezTo>
                  <a:cubicBezTo>
                    <a:pt x="79" y="49"/>
                    <a:pt x="80" y="47"/>
                    <a:pt x="80" y="47"/>
                  </a:cubicBezTo>
                  <a:cubicBezTo>
                    <a:pt x="80" y="47"/>
                    <a:pt x="80" y="47"/>
                    <a:pt x="80" y="47"/>
                  </a:cubicBezTo>
                  <a:cubicBezTo>
                    <a:pt x="79" y="48"/>
                    <a:pt x="79" y="48"/>
                    <a:pt x="79" y="48"/>
                  </a:cubicBezTo>
                  <a:cubicBezTo>
                    <a:pt x="67" y="47"/>
                    <a:pt x="67" y="47"/>
                    <a:pt x="67" y="47"/>
                  </a:cubicBezTo>
                  <a:cubicBezTo>
                    <a:pt x="66" y="41"/>
                    <a:pt x="66" y="41"/>
                    <a:pt x="66" y="41"/>
                  </a:cubicBezTo>
                  <a:cubicBezTo>
                    <a:pt x="64" y="39"/>
                    <a:pt x="64" y="39"/>
                    <a:pt x="64" y="39"/>
                  </a:cubicBezTo>
                  <a:cubicBezTo>
                    <a:pt x="66" y="39"/>
                    <a:pt x="66" y="39"/>
                    <a:pt x="66" y="39"/>
                  </a:cubicBezTo>
                  <a:cubicBezTo>
                    <a:pt x="66" y="35"/>
                    <a:pt x="66" y="35"/>
                    <a:pt x="66" y="35"/>
                  </a:cubicBezTo>
                  <a:cubicBezTo>
                    <a:pt x="66" y="35"/>
                    <a:pt x="66" y="35"/>
                    <a:pt x="66" y="35"/>
                  </a:cubicBezTo>
                  <a:cubicBezTo>
                    <a:pt x="65" y="32"/>
                    <a:pt x="65" y="32"/>
                    <a:pt x="65" y="32"/>
                  </a:cubicBezTo>
                  <a:cubicBezTo>
                    <a:pt x="65" y="32"/>
                    <a:pt x="65" y="32"/>
                    <a:pt x="65" y="32"/>
                  </a:cubicBezTo>
                  <a:cubicBezTo>
                    <a:pt x="65" y="32"/>
                    <a:pt x="65" y="31"/>
                    <a:pt x="65" y="31"/>
                  </a:cubicBezTo>
                  <a:cubicBezTo>
                    <a:pt x="65" y="31"/>
                    <a:pt x="65" y="31"/>
                    <a:pt x="65" y="31"/>
                  </a:cubicBezTo>
                  <a:cubicBezTo>
                    <a:pt x="65" y="30"/>
                    <a:pt x="65" y="30"/>
                    <a:pt x="65" y="30"/>
                  </a:cubicBezTo>
                  <a:cubicBezTo>
                    <a:pt x="65" y="30"/>
                    <a:pt x="65" y="29"/>
                    <a:pt x="65" y="29"/>
                  </a:cubicBezTo>
                  <a:cubicBezTo>
                    <a:pt x="65" y="29"/>
                    <a:pt x="64" y="29"/>
                    <a:pt x="64" y="29"/>
                  </a:cubicBezTo>
                  <a:cubicBezTo>
                    <a:pt x="64" y="29"/>
                    <a:pt x="63" y="28"/>
                    <a:pt x="62" y="28"/>
                  </a:cubicBezTo>
                  <a:cubicBezTo>
                    <a:pt x="62" y="28"/>
                    <a:pt x="61" y="27"/>
                    <a:pt x="61" y="27"/>
                  </a:cubicBezTo>
                  <a:cubicBezTo>
                    <a:pt x="60" y="27"/>
                    <a:pt x="60" y="27"/>
                    <a:pt x="60" y="27"/>
                  </a:cubicBezTo>
                  <a:cubicBezTo>
                    <a:pt x="60" y="27"/>
                    <a:pt x="60" y="27"/>
                    <a:pt x="60" y="27"/>
                  </a:cubicBezTo>
                  <a:cubicBezTo>
                    <a:pt x="60" y="27"/>
                    <a:pt x="59" y="27"/>
                    <a:pt x="59" y="27"/>
                  </a:cubicBezTo>
                  <a:cubicBezTo>
                    <a:pt x="59" y="27"/>
                    <a:pt x="59" y="27"/>
                    <a:pt x="59" y="27"/>
                  </a:cubicBezTo>
                  <a:cubicBezTo>
                    <a:pt x="59" y="27"/>
                    <a:pt x="58" y="27"/>
                    <a:pt x="58" y="27"/>
                  </a:cubicBezTo>
                  <a:cubicBezTo>
                    <a:pt x="58" y="27"/>
                    <a:pt x="58" y="28"/>
                    <a:pt x="58" y="28"/>
                  </a:cubicBezTo>
                  <a:cubicBezTo>
                    <a:pt x="58" y="28"/>
                    <a:pt x="57" y="27"/>
                    <a:pt x="57" y="27"/>
                  </a:cubicBezTo>
                  <a:cubicBezTo>
                    <a:pt x="57" y="27"/>
                    <a:pt x="57" y="27"/>
                    <a:pt x="56" y="27"/>
                  </a:cubicBezTo>
                  <a:cubicBezTo>
                    <a:pt x="56" y="27"/>
                    <a:pt x="55" y="27"/>
                    <a:pt x="55" y="27"/>
                  </a:cubicBezTo>
                  <a:cubicBezTo>
                    <a:pt x="55" y="27"/>
                    <a:pt x="55" y="27"/>
                    <a:pt x="55" y="27"/>
                  </a:cubicBezTo>
                  <a:cubicBezTo>
                    <a:pt x="55" y="27"/>
                    <a:pt x="55" y="26"/>
                    <a:pt x="55" y="26"/>
                  </a:cubicBezTo>
                  <a:cubicBezTo>
                    <a:pt x="53" y="25"/>
                    <a:pt x="53" y="25"/>
                    <a:pt x="53" y="25"/>
                  </a:cubicBezTo>
                  <a:cubicBezTo>
                    <a:pt x="53" y="25"/>
                    <a:pt x="53" y="24"/>
                    <a:pt x="53" y="24"/>
                  </a:cubicBezTo>
                  <a:cubicBezTo>
                    <a:pt x="53" y="24"/>
                    <a:pt x="52" y="24"/>
                    <a:pt x="52" y="24"/>
                  </a:cubicBezTo>
                  <a:cubicBezTo>
                    <a:pt x="52" y="24"/>
                    <a:pt x="52" y="25"/>
                    <a:pt x="51" y="25"/>
                  </a:cubicBezTo>
                  <a:cubicBezTo>
                    <a:pt x="51" y="25"/>
                    <a:pt x="51" y="24"/>
                    <a:pt x="51" y="24"/>
                  </a:cubicBezTo>
                  <a:cubicBezTo>
                    <a:pt x="50" y="24"/>
                    <a:pt x="50" y="23"/>
                    <a:pt x="50" y="23"/>
                  </a:cubicBezTo>
                  <a:cubicBezTo>
                    <a:pt x="50" y="23"/>
                    <a:pt x="49" y="23"/>
                    <a:pt x="49" y="23"/>
                  </a:cubicBezTo>
                  <a:cubicBezTo>
                    <a:pt x="49" y="24"/>
                    <a:pt x="48" y="23"/>
                    <a:pt x="48" y="23"/>
                  </a:cubicBezTo>
                  <a:cubicBezTo>
                    <a:pt x="48" y="23"/>
                    <a:pt x="48" y="22"/>
                    <a:pt x="48" y="22"/>
                  </a:cubicBezTo>
                  <a:cubicBezTo>
                    <a:pt x="47" y="22"/>
                    <a:pt x="47" y="22"/>
                    <a:pt x="47" y="22"/>
                  </a:cubicBezTo>
                  <a:cubicBezTo>
                    <a:pt x="47" y="22"/>
                    <a:pt x="47" y="21"/>
                    <a:pt x="46" y="21"/>
                  </a:cubicBezTo>
                  <a:cubicBezTo>
                    <a:pt x="46" y="21"/>
                    <a:pt x="46" y="21"/>
                    <a:pt x="46" y="21"/>
                  </a:cubicBezTo>
                  <a:cubicBezTo>
                    <a:pt x="46" y="21"/>
                    <a:pt x="46" y="21"/>
                    <a:pt x="45" y="21"/>
                  </a:cubicBezTo>
                  <a:cubicBezTo>
                    <a:pt x="45" y="21"/>
                    <a:pt x="45" y="21"/>
                    <a:pt x="45" y="21"/>
                  </a:cubicBezTo>
                  <a:cubicBezTo>
                    <a:pt x="44" y="21"/>
                    <a:pt x="44" y="21"/>
                    <a:pt x="44" y="21"/>
                  </a:cubicBezTo>
                  <a:cubicBezTo>
                    <a:pt x="44" y="20"/>
                    <a:pt x="42" y="19"/>
                    <a:pt x="42" y="19"/>
                  </a:cubicBezTo>
                  <a:cubicBezTo>
                    <a:pt x="40" y="20"/>
                    <a:pt x="40" y="20"/>
                    <a:pt x="40" y="20"/>
                  </a:cubicBezTo>
                  <a:cubicBezTo>
                    <a:pt x="40" y="20"/>
                    <a:pt x="39" y="20"/>
                    <a:pt x="39" y="20"/>
                  </a:cubicBezTo>
                  <a:cubicBezTo>
                    <a:pt x="39" y="20"/>
                    <a:pt x="37" y="19"/>
                    <a:pt x="37" y="19"/>
                  </a:cubicBezTo>
                  <a:cubicBezTo>
                    <a:pt x="37" y="19"/>
                    <a:pt x="36" y="19"/>
                    <a:pt x="36" y="19"/>
                  </a:cubicBezTo>
                  <a:cubicBezTo>
                    <a:pt x="36" y="19"/>
                    <a:pt x="37" y="18"/>
                    <a:pt x="36" y="18"/>
                  </a:cubicBezTo>
                  <a:cubicBezTo>
                    <a:pt x="36" y="18"/>
                    <a:pt x="36" y="18"/>
                    <a:pt x="35" y="17"/>
                  </a:cubicBezTo>
                  <a:cubicBezTo>
                    <a:pt x="35" y="17"/>
                    <a:pt x="35" y="17"/>
                    <a:pt x="35" y="17"/>
                  </a:cubicBezTo>
                  <a:cubicBezTo>
                    <a:pt x="35" y="17"/>
                    <a:pt x="34" y="17"/>
                    <a:pt x="34" y="17"/>
                  </a:cubicBezTo>
                  <a:cubicBezTo>
                    <a:pt x="34" y="17"/>
                    <a:pt x="34" y="16"/>
                    <a:pt x="34" y="16"/>
                  </a:cubicBezTo>
                  <a:cubicBezTo>
                    <a:pt x="34" y="16"/>
                    <a:pt x="33" y="16"/>
                    <a:pt x="33" y="16"/>
                  </a:cubicBezTo>
                  <a:cubicBezTo>
                    <a:pt x="33" y="16"/>
                    <a:pt x="33" y="16"/>
                    <a:pt x="33" y="15"/>
                  </a:cubicBezTo>
                  <a:cubicBezTo>
                    <a:pt x="32" y="15"/>
                    <a:pt x="32" y="15"/>
                    <a:pt x="32" y="14"/>
                  </a:cubicBezTo>
                  <a:cubicBezTo>
                    <a:pt x="32" y="14"/>
                    <a:pt x="31" y="14"/>
                    <a:pt x="31" y="14"/>
                  </a:cubicBezTo>
                  <a:cubicBezTo>
                    <a:pt x="31" y="14"/>
                    <a:pt x="31" y="13"/>
                    <a:pt x="31" y="13"/>
                  </a:cubicBezTo>
                  <a:cubicBezTo>
                    <a:pt x="31" y="13"/>
                    <a:pt x="31" y="13"/>
                    <a:pt x="31" y="13"/>
                  </a:cubicBezTo>
                  <a:cubicBezTo>
                    <a:pt x="31" y="13"/>
                    <a:pt x="31" y="13"/>
                    <a:pt x="31" y="13"/>
                  </a:cubicBezTo>
                  <a:cubicBezTo>
                    <a:pt x="31" y="13"/>
                    <a:pt x="31" y="12"/>
                    <a:pt x="31" y="12"/>
                  </a:cubicBezTo>
                  <a:cubicBezTo>
                    <a:pt x="31" y="11"/>
                    <a:pt x="30" y="10"/>
                    <a:pt x="30" y="10"/>
                  </a:cubicBezTo>
                  <a:cubicBezTo>
                    <a:pt x="30" y="10"/>
                    <a:pt x="31" y="10"/>
                    <a:pt x="31" y="9"/>
                  </a:cubicBezTo>
                  <a:cubicBezTo>
                    <a:pt x="31" y="9"/>
                    <a:pt x="31" y="9"/>
                    <a:pt x="31" y="9"/>
                  </a:cubicBezTo>
                  <a:cubicBezTo>
                    <a:pt x="31" y="8"/>
                    <a:pt x="31" y="8"/>
                    <a:pt x="31" y="8"/>
                  </a:cubicBezTo>
                  <a:cubicBezTo>
                    <a:pt x="30" y="7"/>
                    <a:pt x="30" y="7"/>
                    <a:pt x="30" y="6"/>
                  </a:cubicBezTo>
                  <a:cubicBezTo>
                    <a:pt x="30" y="6"/>
                    <a:pt x="30" y="5"/>
                    <a:pt x="30" y="5"/>
                  </a:cubicBezTo>
                  <a:cubicBezTo>
                    <a:pt x="30" y="5"/>
                    <a:pt x="30" y="5"/>
                    <a:pt x="30" y="5"/>
                  </a:cubicBezTo>
                  <a:cubicBezTo>
                    <a:pt x="30" y="5"/>
                    <a:pt x="31" y="4"/>
                    <a:pt x="31" y="4"/>
                  </a:cubicBezTo>
                  <a:cubicBezTo>
                    <a:pt x="31" y="1"/>
                    <a:pt x="31" y="1"/>
                    <a:pt x="31" y="1"/>
                  </a:cubicBezTo>
                  <a:cubicBezTo>
                    <a:pt x="31" y="1"/>
                    <a:pt x="30" y="0"/>
                    <a:pt x="30" y="0"/>
                  </a:cubicBezTo>
                  <a:cubicBezTo>
                    <a:pt x="30" y="0"/>
                    <a:pt x="30" y="0"/>
                    <a:pt x="30" y="0"/>
                  </a:cubicBezTo>
                  <a:cubicBezTo>
                    <a:pt x="29" y="0"/>
                    <a:pt x="29" y="0"/>
                    <a:pt x="29" y="0"/>
                  </a:cubicBezTo>
                  <a:cubicBezTo>
                    <a:pt x="29" y="0"/>
                    <a:pt x="29" y="1"/>
                    <a:pt x="29" y="1"/>
                  </a:cubicBezTo>
                  <a:cubicBezTo>
                    <a:pt x="29" y="1"/>
                    <a:pt x="29" y="1"/>
                    <a:pt x="28" y="0"/>
                  </a:cubicBezTo>
                  <a:cubicBezTo>
                    <a:pt x="28" y="0"/>
                    <a:pt x="28" y="0"/>
                    <a:pt x="28" y="0"/>
                  </a:cubicBezTo>
                  <a:cubicBezTo>
                    <a:pt x="28" y="0"/>
                    <a:pt x="27" y="0"/>
                    <a:pt x="27" y="0"/>
                  </a:cubicBezTo>
                  <a:cubicBezTo>
                    <a:pt x="27" y="0"/>
                    <a:pt x="27" y="1"/>
                    <a:pt x="27" y="0"/>
                  </a:cubicBezTo>
                  <a:cubicBezTo>
                    <a:pt x="27" y="0"/>
                    <a:pt x="26" y="0"/>
                    <a:pt x="26" y="0"/>
                  </a:cubicBezTo>
                  <a:cubicBezTo>
                    <a:pt x="26" y="0"/>
                    <a:pt x="26" y="0"/>
                    <a:pt x="26" y="0"/>
                  </a:cubicBezTo>
                  <a:cubicBezTo>
                    <a:pt x="25" y="0"/>
                    <a:pt x="24" y="0"/>
                    <a:pt x="24" y="0"/>
                  </a:cubicBezTo>
                  <a:cubicBezTo>
                    <a:pt x="24" y="0"/>
                    <a:pt x="23" y="1"/>
                    <a:pt x="23" y="1"/>
                  </a:cubicBezTo>
                  <a:cubicBezTo>
                    <a:pt x="23" y="1"/>
                    <a:pt x="21" y="1"/>
                    <a:pt x="21" y="1"/>
                  </a:cubicBezTo>
                  <a:cubicBezTo>
                    <a:pt x="21" y="1"/>
                    <a:pt x="19" y="4"/>
                    <a:pt x="19" y="4"/>
                  </a:cubicBezTo>
                  <a:cubicBezTo>
                    <a:pt x="19" y="4"/>
                    <a:pt x="18" y="4"/>
                    <a:pt x="18" y="4"/>
                  </a:cubicBezTo>
                  <a:cubicBezTo>
                    <a:pt x="18" y="4"/>
                    <a:pt x="17" y="4"/>
                    <a:pt x="17" y="4"/>
                  </a:cubicBezTo>
                  <a:cubicBezTo>
                    <a:pt x="17" y="4"/>
                    <a:pt x="17" y="4"/>
                    <a:pt x="17" y="4"/>
                  </a:cubicBezTo>
                  <a:cubicBezTo>
                    <a:pt x="16" y="5"/>
                    <a:pt x="16" y="5"/>
                    <a:pt x="16" y="5"/>
                  </a:cubicBezTo>
                  <a:cubicBezTo>
                    <a:pt x="16" y="5"/>
                    <a:pt x="14" y="6"/>
                    <a:pt x="14" y="6"/>
                  </a:cubicBezTo>
                  <a:cubicBezTo>
                    <a:pt x="14" y="6"/>
                    <a:pt x="14" y="7"/>
                    <a:pt x="14" y="7"/>
                  </a:cubicBezTo>
                  <a:cubicBezTo>
                    <a:pt x="14" y="7"/>
                    <a:pt x="13" y="7"/>
                    <a:pt x="13" y="7"/>
                  </a:cubicBezTo>
                  <a:cubicBezTo>
                    <a:pt x="13" y="7"/>
                    <a:pt x="13" y="6"/>
                    <a:pt x="13" y="6"/>
                  </a:cubicBezTo>
                  <a:cubicBezTo>
                    <a:pt x="11" y="6"/>
                    <a:pt x="11" y="6"/>
                    <a:pt x="11" y="6"/>
                  </a:cubicBezTo>
                  <a:cubicBezTo>
                    <a:pt x="10" y="9"/>
                    <a:pt x="10" y="9"/>
                    <a:pt x="10" y="9"/>
                  </a:cubicBezTo>
                  <a:cubicBezTo>
                    <a:pt x="8" y="10"/>
                    <a:pt x="8" y="10"/>
                    <a:pt x="8" y="10"/>
                  </a:cubicBezTo>
                  <a:cubicBezTo>
                    <a:pt x="8" y="10"/>
                    <a:pt x="7" y="10"/>
                    <a:pt x="7" y="10"/>
                  </a:cubicBezTo>
                  <a:cubicBezTo>
                    <a:pt x="7" y="10"/>
                    <a:pt x="6" y="10"/>
                    <a:pt x="6" y="10"/>
                  </a:cubicBezTo>
                  <a:cubicBezTo>
                    <a:pt x="6" y="9"/>
                    <a:pt x="6" y="9"/>
                    <a:pt x="6" y="9"/>
                  </a:cubicBezTo>
                  <a:cubicBezTo>
                    <a:pt x="6" y="9"/>
                    <a:pt x="5" y="9"/>
                    <a:pt x="5" y="9"/>
                  </a:cubicBezTo>
                  <a:cubicBezTo>
                    <a:pt x="4" y="9"/>
                    <a:pt x="3" y="9"/>
                    <a:pt x="2" y="9"/>
                  </a:cubicBezTo>
                  <a:cubicBezTo>
                    <a:pt x="2" y="9"/>
                    <a:pt x="1" y="9"/>
                    <a:pt x="1" y="9"/>
                  </a:cubicBezTo>
                  <a:cubicBezTo>
                    <a:pt x="6" y="18"/>
                    <a:pt x="6" y="18"/>
                    <a:pt x="6" y="18"/>
                  </a:cubicBezTo>
                  <a:cubicBezTo>
                    <a:pt x="7" y="19"/>
                    <a:pt x="7" y="19"/>
                    <a:pt x="7" y="19"/>
                  </a:cubicBezTo>
                  <a:cubicBezTo>
                    <a:pt x="7" y="20"/>
                    <a:pt x="7" y="20"/>
                    <a:pt x="7" y="20"/>
                  </a:cubicBezTo>
                  <a:cubicBezTo>
                    <a:pt x="6" y="21"/>
                    <a:pt x="6" y="21"/>
                    <a:pt x="6" y="21"/>
                  </a:cubicBezTo>
                  <a:cubicBezTo>
                    <a:pt x="7" y="21"/>
                    <a:pt x="7" y="21"/>
                    <a:pt x="7" y="21"/>
                  </a:cubicBezTo>
                  <a:cubicBezTo>
                    <a:pt x="6" y="22"/>
                    <a:pt x="6" y="22"/>
                    <a:pt x="6" y="22"/>
                  </a:cubicBezTo>
                  <a:cubicBezTo>
                    <a:pt x="6" y="26"/>
                    <a:pt x="6" y="26"/>
                    <a:pt x="6" y="26"/>
                  </a:cubicBezTo>
                  <a:cubicBezTo>
                    <a:pt x="6" y="26"/>
                    <a:pt x="5" y="28"/>
                    <a:pt x="5" y="28"/>
                  </a:cubicBezTo>
                  <a:cubicBezTo>
                    <a:pt x="5" y="28"/>
                    <a:pt x="4" y="28"/>
                    <a:pt x="4" y="28"/>
                  </a:cubicBezTo>
                  <a:cubicBezTo>
                    <a:pt x="4" y="29"/>
                    <a:pt x="4" y="29"/>
                    <a:pt x="4" y="29"/>
                  </a:cubicBezTo>
                  <a:cubicBezTo>
                    <a:pt x="5" y="29"/>
                    <a:pt x="5" y="29"/>
                    <a:pt x="5" y="29"/>
                  </a:cubicBezTo>
                  <a:cubicBezTo>
                    <a:pt x="5" y="30"/>
                    <a:pt x="5" y="30"/>
                    <a:pt x="5" y="30"/>
                  </a:cubicBezTo>
                  <a:cubicBezTo>
                    <a:pt x="5" y="31"/>
                    <a:pt x="5" y="31"/>
                    <a:pt x="5" y="31"/>
                  </a:cubicBezTo>
                  <a:cubicBezTo>
                    <a:pt x="6" y="32"/>
                    <a:pt x="6" y="32"/>
                    <a:pt x="6" y="32"/>
                  </a:cubicBezTo>
                  <a:cubicBezTo>
                    <a:pt x="5" y="32"/>
                    <a:pt x="5" y="32"/>
                    <a:pt x="5" y="32"/>
                  </a:cubicBezTo>
                  <a:cubicBezTo>
                    <a:pt x="5" y="34"/>
                    <a:pt x="5" y="34"/>
                    <a:pt x="5" y="34"/>
                  </a:cubicBezTo>
                  <a:cubicBezTo>
                    <a:pt x="3" y="35"/>
                    <a:pt x="3" y="35"/>
                    <a:pt x="3" y="35"/>
                  </a:cubicBezTo>
                  <a:cubicBezTo>
                    <a:pt x="3" y="36"/>
                    <a:pt x="3" y="36"/>
                    <a:pt x="3" y="36"/>
                  </a:cubicBezTo>
                  <a:cubicBezTo>
                    <a:pt x="2" y="36"/>
                    <a:pt x="2" y="36"/>
                    <a:pt x="2" y="36"/>
                  </a:cubicBezTo>
                  <a:cubicBezTo>
                    <a:pt x="2" y="38"/>
                    <a:pt x="2" y="38"/>
                    <a:pt x="2" y="38"/>
                  </a:cubicBezTo>
                  <a:cubicBezTo>
                    <a:pt x="4" y="40"/>
                    <a:pt x="4" y="40"/>
                    <a:pt x="4" y="40"/>
                  </a:cubicBezTo>
                  <a:cubicBezTo>
                    <a:pt x="2" y="42"/>
                    <a:pt x="2" y="42"/>
                    <a:pt x="2" y="42"/>
                  </a:cubicBezTo>
                  <a:cubicBezTo>
                    <a:pt x="2" y="42"/>
                    <a:pt x="2" y="44"/>
                    <a:pt x="2" y="44"/>
                  </a:cubicBezTo>
                  <a:cubicBezTo>
                    <a:pt x="2" y="44"/>
                    <a:pt x="2" y="45"/>
                    <a:pt x="2" y="45"/>
                  </a:cubicBezTo>
                  <a:cubicBezTo>
                    <a:pt x="2" y="45"/>
                    <a:pt x="3" y="46"/>
                    <a:pt x="3" y="46"/>
                  </a:cubicBezTo>
                  <a:cubicBezTo>
                    <a:pt x="3" y="46"/>
                    <a:pt x="4" y="47"/>
                    <a:pt x="4" y="47"/>
                  </a:cubicBezTo>
                  <a:cubicBezTo>
                    <a:pt x="4" y="47"/>
                    <a:pt x="4" y="47"/>
                    <a:pt x="4" y="47"/>
                  </a:cubicBezTo>
                  <a:cubicBezTo>
                    <a:pt x="5" y="47"/>
                    <a:pt x="5" y="47"/>
                    <a:pt x="5" y="47"/>
                  </a:cubicBezTo>
                  <a:cubicBezTo>
                    <a:pt x="6" y="48"/>
                    <a:pt x="6" y="48"/>
                    <a:pt x="6" y="48"/>
                  </a:cubicBezTo>
                  <a:cubicBezTo>
                    <a:pt x="5" y="48"/>
                    <a:pt x="5" y="48"/>
                    <a:pt x="5" y="48"/>
                  </a:cubicBezTo>
                  <a:cubicBezTo>
                    <a:pt x="5" y="50"/>
                    <a:pt x="5" y="50"/>
                    <a:pt x="5" y="50"/>
                  </a:cubicBezTo>
                  <a:cubicBezTo>
                    <a:pt x="5" y="50"/>
                    <a:pt x="4" y="50"/>
                    <a:pt x="4" y="50"/>
                  </a:cubicBezTo>
                  <a:cubicBezTo>
                    <a:pt x="4" y="51"/>
                    <a:pt x="3" y="51"/>
                    <a:pt x="3" y="51"/>
                  </a:cubicBezTo>
                  <a:cubicBezTo>
                    <a:pt x="3" y="51"/>
                    <a:pt x="2" y="53"/>
                    <a:pt x="2" y="53"/>
                  </a:cubicBezTo>
                  <a:cubicBezTo>
                    <a:pt x="2" y="53"/>
                    <a:pt x="1" y="54"/>
                    <a:pt x="1" y="54"/>
                  </a:cubicBezTo>
                  <a:cubicBezTo>
                    <a:pt x="0" y="55"/>
                    <a:pt x="0" y="55"/>
                    <a:pt x="0" y="55"/>
                  </a:cubicBezTo>
                  <a:cubicBezTo>
                    <a:pt x="0" y="55"/>
                    <a:pt x="1" y="55"/>
                    <a:pt x="1" y="55"/>
                  </a:cubicBezTo>
                  <a:cubicBezTo>
                    <a:pt x="2" y="55"/>
                    <a:pt x="1" y="56"/>
                    <a:pt x="1" y="56"/>
                  </a:cubicBezTo>
                  <a:cubicBezTo>
                    <a:pt x="1" y="56"/>
                    <a:pt x="1" y="57"/>
                    <a:pt x="1" y="57"/>
                  </a:cubicBezTo>
                  <a:cubicBezTo>
                    <a:pt x="1" y="57"/>
                    <a:pt x="2" y="57"/>
                    <a:pt x="2" y="58"/>
                  </a:cubicBezTo>
                  <a:cubicBezTo>
                    <a:pt x="2" y="58"/>
                    <a:pt x="2" y="58"/>
                    <a:pt x="2" y="59"/>
                  </a:cubicBezTo>
                  <a:cubicBezTo>
                    <a:pt x="2" y="59"/>
                    <a:pt x="2" y="60"/>
                    <a:pt x="2" y="60"/>
                  </a:cubicBezTo>
                  <a:cubicBezTo>
                    <a:pt x="2" y="60"/>
                    <a:pt x="3" y="60"/>
                    <a:pt x="3" y="60"/>
                  </a:cubicBezTo>
                  <a:cubicBezTo>
                    <a:pt x="3" y="60"/>
                    <a:pt x="4" y="60"/>
                    <a:pt x="4" y="60"/>
                  </a:cubicBezTo>
                  <a:cubicBezTo>
                    <a:pt x="4" y="61"/>
                    <a:pt x="4" y="61"/>
                    <a:pt x="4" y="61"/>
                  </a:cubicBezTo>
                  <a:cubicBezTo>
                    <a:pt x="4" y="62"/>
                    <a:pt x="4" y="62"/>
                    <a:pt x="4" y="62"/>
                  </a:cubicBezTo>
                  <a:cubicBezTo>
                    <a:pt x="4" y="65"/>
                    <a:pt x="4" y="65"/>
                    <a:pt x="4" y="65"/>
                  </a:cubicBezTo>
                  <a:cubicBezTo>
                    <a:pt x="5" y="66"/>
                    <a:pt x="5" y="66"/>
                    <a:pt x="5" y="66"/>
                  </a:cubicBezTo>
                  <a:cubicBezTo>
                    <a:pt x="5" y="67"/>
                    <a:pt x="5" y="67"/>
                    <a:pt x="5" y="67"/>
                  </a:cubicBezTo>
                  <a:cubicBezTo>
                    <a:pt x="5" y="67"/>
                    <a:pt x="6" y="68"/>
                    <a:pt x="6" y="68"/>
                  </a:cubicBezTo>
                  <a:cubicBezTo>
                    <a:pt x="6" y="68"/>
                    <a:pt x="7" y="69"/>
                    <a:pt x="7" y="70"/>
                  </a:cubicBezTo>
                  <a:cubicBezTo>
                    <a:pt x="8" y="70"/>
                    <a:pt x="9" y="71"/>
                    <a:pt x="9" y="71"/>
                  </a:cubicBezTo>
                  <a:cubicBezTo>
                    <a:pt x="9" y="71"/>
                    <a:pt x="8" y="71"/>
                    <a:pt x="8" y="71"/>
                  </a:cubicBezTo>
                  <a:cubicBezTo>
                    <a:pt x="8" y="71"/>
                    <a:pt x="7" y="73"/>
                    <a:pt x="7" y="73"/>
                  </a:cubicBezTo>
                  <a:cubicBezTo>
                    <a:pt x="7" y="73"/>
                    <a:pt x="7" y="73"/>
                    <a:pt x="7" y="73"/>
                  </a:cubicBezTo>
                  <a:cubicBezTo>
                    <a:pt x="7" y="73"/>
                    <a:pt x="8" y="74"/>
                    <a:pt x="8" y="74"/>
                  </a:cubicBezTo>
                  <a:cubicBezTo>
                    <a:pt x="8" y="74"/>
                    <a:pt x="8" y="75"/>
                    <a:pt x="8" y="75"/>
                  </a:cubicBezTo>
                  <a:cubicBezTo>
                    <a:pt x="8" y="75"/>
                    <a:pt x="7" y="75"/>
                    <a:pt x="7" y="75"/>
                  </a:cubicBezTo>
                  <a:cubicBezTo>
                    <a:pt x="7" y="75"/>
                    <a:pt x="6" y="76"/>
                    <a:pt x="6" y="76"/>
                  </a:cubicBezTo>
                  <a:cubicBezTo>
                    <a:pt x="6" y="76"/>
                    <a:pt x="7" y="76"/>
                    <a:pt x="7" y="76"/>
                  </a:cubicBezTo>
                  <a:cubicBezTo>
                    <a:pt x="7" y="76"/>
                    <a:pt x="7" y="76"/>
                    <a:pt x="7" y="77"/>
                  </a:cubicBezTo>
                  <a:cubicBezTo>
                    <a:pt x="7" y="77"/>
                    <a:pt x="7" y="77"/>
                    <a:pt x="7" y="77"/>
                  </a:cubicBezTo>
                  <a:cubicBezTo>
                    <a:pt x="7" y="77"/>
                    <a:pt x="7" y="78"/>
                    <a:pt x="6" y="78"/>
                  </a:cubicBezTo>
                  <a:cubicBezTo>
                    <a:pt x="6" y="78"/>
                    <a:pt x="6" y="78"/>
                    <a:pt x="6" y="78"/>
                  </a:cubicBezTo>
                  <a:cubicBezTo>
                    <a:pt x="6" y="78"/>
                    <a:pt x="7" y="79"/>
                    <a:pt x="7" y="79"/>
                  </a:cubicBezTo>
                  <a:cubicBezTo>
                    <a:pt x="8" y="79"/>
                    <a:pt x="8" y="79"/>
                    <a:pt x="8" y="80"/>
                  </a:cubicBezTo>
                  <a:cubicBezTo>
                    <a:pt x="9" y="80"/>
                    <a:pt x="8" y="80"/>
                    <a:pt x="8" y="80"/>
                  </a:cubicBezTo>
                  <a:cubicBezTo>
                    <a:pt x="8" y="80"/>
                    <a:pt x="8" y="81"/>
                    <a:pt x="8" y="81"/>
                  </a:cubicBezTo>
                  <a:cubicBezTo>
                    <a:pt x="8" y="81"/>
                    <a:pt x="8" y="82"/>
                    <a:pt x="8" y="82"/>
                  </a:cubicBezTo>
                  <a:cubicBezTo>
                    <a:pt x="8" y="82"/>
                    <a:pt x="9" y="82"/>
                    <a:pt x="9" y="82"/>
                  </a:cubicBezTo>
                  <a:cubicBezTo>
                    <a:pt x="10" y="85"/>
                    <a:pt x="10" y="85"/>
                    <a:pt x="10" y="85"/>
                  </a:cubicBezTo>
                  <a:cubicBezTo>
                    <a:pt x="10" y="85"/>
                    <a:pt x="10" y="87"/>
                    <a:pt x="10" y="87"/>
                  </a:cubicBezTo>
                  <a:cubicBezTo>
                    <a:pt x="10" y="87"/>
                    <a:pt x="11" y="88"/>
                    <a:pt x="11" y="88"/>
                  </a:cubicBezTo>
                  <a:cubicBezTo>
                    <a:pt x="11" y="88"/>
                    <a:pt x="11" y="89"/>
                    <a:pt x="11" y="89"/>
                  </a:cubicBezTo>
                  <a:cubicBezTo>
                    <a:pt x="11" y="89"/>
                    <a:pt x="11" y="90"/>
                    <a:pt x="11" y="90"/>
                  </a:cubicBezTo>
                  <a:cubicBezTo>
                    <a:pt x="11" y="90"/>
                    <a:pt x="12" y="91"/>
                    <a:pt x="12" y="91"/>
                  </a:cubicBezTo>
                  <a:cubicBezTo>
                    <a:pt x="12" y="91"/>
                    <a:pt x="12" y="93"/>
                    <a:pt x="12" y="93"/>
                  </a:cubicBezTo>
                  <a:cubicBezTo>
                    <a:pt x="12" y="93"/>
                    <a:pt x="12" y="93"/>
                    <a:pt x="12" y="93"/>
                  </a:cubicBezTo>
                  <a:cubicBezTo>
                    <a:pt x="12" y="94"/>
                    <a:pt x="13" y="94"/>
                    <a:pt x="13" y="94"/>
                  </a:cubicBezTo>
                  <a:cubicBezTo>
                    <a:pt x="13" y="94"/>
                    <a:pt x="13" y="95"/>
                    <a:pt x="12" y="95"/>
                  </a:cubicBezTo>
                  <a:cubicBezTo>
                    <a:pt x="12" y="95"/>
                    <a:pt x="12" y="96"/>
                    <a:pt x="12" y="96"/>
                  </a:cubicBezTo>
                  <a:cubicBezTo>
                    <a:pt x="12" y="96"/>
                    <a:pt x="13" y="96"/>
                    <a:pt x="13" y="96"/>
                  </a:cubicBezTo>
                  <a:cubicBezTo>
                    <a:pt x="13" y="97"/>
                    <a:pt x="14" y="97"/>
                    <a:pt x="14" y="97"/>
                  </a:cubicBezTo>
                  <a:cubicBezTo>
                    <a:pt x="14" y="97"/>
                    <a:pt x="15" y="97"/>
                    <a:pt x="15" y="97"/>
                  </a:cubicBezTo>
                  <a:cubicBezTo>
                    <a:pt x="15" y="97"/>
                    <a:pt x="16" y="97"/>
                    <a:pt x="16" y="97"/>
                  </a:cubicBezTo>
                  <a:cubicBezTo>
                    <a:pt x="16" y="97"/>
                    <a:pt x="17" y="96"/>
                    <a:pt x="17" y="96"/>
                  </a:cubicBezTo>
                  <a:cubicBezTo>
                    <a:pt x="17" y="96"/>
                    <a:pt x="17" y="96"/>
                    <a:pt x="17" y="96"/>
                  </a:cubicBezTo>
                  <a:cubicBezTo>
                    <a:pt x="19" y="95"/>
                    <a:pt x="19" y="95"/>
                    <a:pt x="19" y="95"/>
                  </a:cubicBezTo>
                  <a:cubicBezTo>
                    <a:pt x="19" y="94"/>
                    <a:pt x="19" y="94"/>
                    <a:pt x="19" y="94"/>
                  </a:cubicBezTo>
                  <a:cubicBezTo>
                    <a:pt x="21" y="93"/>
                    <a:pt x="21" y="93"/>
                    <a:pt x="21" y="93"/>
                  </a:cubicBezTo>
                  <a:cubicBezTo>
                    <a:pt x="20" y="92"/>
                    <a:pt x="20" y="92"/>
                    <a:pt x="20" y="92"/>
                  </a:cubicBezTo>
                  <a:cubicBezTo>
                    <a:pt x="20" y="92"/>
                    <a:pt x="22" y="91"/>
                    <a:pt x="22" y="91"/>
                  </a:cubicBezTo>
                  <a:cubicBezTo>
                    <a:pt x="22" y="91"/>
                    <a:pt x="23" y="91"/>
                    <a:pt x="23" y="91"/>
                  </a:cubicBezTo>
                  <a:cubicBezTo>
                    <a:pt x="23" y="91"/>
                    <a:pt x="24" y="90"/>
                    <a:pt x="24" y="90"/>
                  </a:cubicBezTo>
                  <a:cubicBezTo>
                    <a:pt x="24" y="90"/>
                    <a:pt x="24" y="88"/>
                    <a:pt x="24" y="88"/>
                  </a:cubicBezTo>
                  <a:cubicBezTo>
                    <a:pt x="25" y="89"/>
                    <a:pt x="25" y="89"/>
                    <a:pt x="25" y="89"/>
                  </a:cubicBezTo>
                  <a:cubicBezTo>
                    <a:pt x="25" y="89"/>
                    <a:pt x="25" y="90"/>
                    <a:pt x="26" y="90"/>
                  </a:cubicBezTo>
                  <a:cubicBezTo>
                    <a:pt x="26" y="90"/>
                    <a:pt x="26" y="90"/>
                    <a:pt x="26" y="90"/>
                  </a:cubicBezTo>
                  <a:cubicBezTo>
                    <a:pt x="26" y="90"/>
                    <a:pt x="27" y="91"/>
                    <a:pt x="27" y="91"/>
                  </a:cubicBezTo>
                  <a:cubicBezTo>
                    <a:pt x="27" y="91"/>
                    <a:pt x="34" y="91"/>
                    <a:pt x="34" y="91"/>
                  </a:cubicBezTo>
                  <a:cubicBezTo>
                    <a:pt x="34" y="91"/>
                    <a:pt x="34" y="91"/>
                    <a:pt x="34" y="91"/>
                  </a:cubicBezTo>
                  <a:cubicBezTo>
                    <a:pt x="35" y="92"/>
                    <a:pt x="36" y="92"/>
                    <a:pt x="36" y="92"/>
                  </a:cubicBezTo>
                  <a:cubicBezTo>
                    <a:pt x="36" y="92"/>
                    <a:pt x="36" y="92"/>
                    <a:pt x="36" y="92"/>
                  </a:cubicBezTo>
                  <a:cubicBezTo>
                    <a:pt x="36" y="93"/>
                    <a:pt x="36" y="93"/>
                    <a:pt x="36" y="93"/>
                  </a:cubicBezTo>
                  <a:cubicBezTo>
                    <a:pt x="36" y="93"/>
                    <a:pt x="37" y="94"/>
                    <a:pt x="37" y="94"/>
                  </a:cubicBezTo>
                  <a:cubicBezTo>
                    <a:pt x="37" y="94"/>
                    <a:pt x="37" y="95"/>
                    <a:pt x="37" y="95"/>
                  </a:cubicBezTo>
                  <a:cubicBezTo>
                    <a:pt x="37" y="95"/>
                    <a:pt x="38" y="97"/>
                    <a:pt x="38" y="97"/>
                  </a:cubicBezTo>
                  <a:cubicBezTo>
                    <a:pt x="38" y="97"/>
                    <a:pt x="38" y="95"/>
                    <a:pt x="38" y="95"/>
                  </a:cubicBezTo>
                  <a:cubicBezTo>
                    <a:pt x="38" y="95"/>
                    <a:pt x="39" y="94"/>
                    <a:pt x="39" y="93"/>
                  </a:cubicBezTo>
                  <a:cubicBezTo>
                    <a:pt x="39" y="93"/>
                    <a:pt x="40" y="90"/>
                    <a:pt x="40" y="90"/>
                  </a:cubicBezTo>
                  <a:cubicBezTo>
                    <a:pt x="42" y="90"/>
                    <a:pt x="42" y="90"/>
                    <a:pt x="42" y="90"/>
                  </a:cubicBezTo>
                  <a:cubicBezTo>
                    <a:pt x="42" y="91"/>
                    <a:pt x="42" y="91"/>
                    <a:pt x="42" y="91"/>
                  </a:cubicBezTo>
                  <a:cubicBezTo>
                    <a:pt x="42" y="91"/>
                    <a:pt x="45" y="90"/>
                    <a:pt x="45" y="90"/>
                  </a:cubicBezTo>
                  <a:cubicBezTo>
                    <a:pt x="45" y="90"/>
                    <a:pt x="48" y="90"/>
                    <a:pt x="48" y="90"/>
                  </a:cubicBezTo>
                  <a:cubicBezTo>
                    <a:pt x="48" y="91"/>
                    <a:pt x="48" y="91"/>
                    <a:pt x="48" y="91"/>
                  </a:cubicBezTo>
                  <a:cubicBezTo>
                    <a:pt x="49" y="92"/>
                    <a:pt x="49" y="92"/>
                    <a:pt x="49" y="92"/>
                  </a:cubicBezTo>
                  <a:cubicBezTo>
                    <a:pt x="52" y="83"/>
                    <a:pt x="52" y="83"/>
                    <a:pt x="52" y="83"/>
                  </a:cubicBezTo>
                  <a:cubicBezTo>
                    <a:pt x="52" y="79"/>
                    <a:pt x="52" y="79"/>
                    <a:pt x="52" y="79"/>
                  </a:cubicBezTo>
                  <a:cubicBezTo>
                    <a:pt x="55" y="75"/>
                    <a:pt x="55" y="75"/>
                    <a:pt x="55" y="75"/>
                  </a:cubicBezTo>
                  <a:cubicBezTo>
                    <a:pt x="56" y="72"/>
                    <a:pt x="56" y="72"/>
                    <a:pt x="56" y="72"/>
                  </a:cubicBezTo>
                  <a:cubicBezTo>
                    <a:pt x="68" y="70"/>
                    <a:pt x="68" y="70"/>
                    <a:pt x="68" y="70"/>
                  </a:cubicBezTo>
                  <a:cubicBezTo>
                    <a:pt x="75" y="70"/>
                    <a:pt x="75" y="70"/>
                    <a:pt x="75" y="70"/>
                  </a:cubicBezTo>
                  <a:cubicBezTo>
                    <a:pt x="81" y="74"/>
                    <a:pt x="81" y="74"/>
                    <a:pt x="81" y="74"/>
                  </a:cubicBezTo>
                  <a:cubicBezTo>
                    <a:pt x="81" y="74"/>
                    <a:pt x="81" y="74"/>
                    <a:pt x="81" y="74"/>
                  </a:cubicBezTo>
                  <a:cubicBezTo>
                    <a:pt x="81" y="74"/>
                    <a:pt x="81" y="74"/>
                    <a:pt x="81" y="74"/>
                  </a:cubicBezTo>
                  <a:cubicBezTo>
                    <a:pt x="81" y="74"/>
                    <a:pt x="81" y="75"/>
                    <a:pt x="81" y="75"/>
                  </a:cubicBezTo>
                  <a:cubicBezTo>
                    <a:pt x="81" y="75"/>
                    <a:pt x="81" y="76"/>
                    <a:pt x="81" y="76"/>
                  </a:cubicBezTo>
                  <a:cubicBezTo>
                    <a:pt x="83" y="75"/>
                    <a:pt x="83" y="75"/>
                    <a:pt x="83" y="75"/>
                  </a:cubicBezTo>
                  <a:lnTo>
                    <a:pt x="81" y="7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06" name="Freeform 693">
              <a:extLst>
                <a:ext uri="{FF2B5EF4-FFF2-40B4-BE49-F238E27FC236}">
                  <a16:creationId xmlns:a16="http://schemas.microsoft.com/office/drawing/2014/main" id="{77B9805C-B607-41C2-BF7E-AD8E3420921F}"/>
                </a:ext>
              </a:extLst>
            </p:cNvPr>
            <p:cNvSpPr>
              <a:spLocks noEditPoints="1"/>
            </p:cNvSpPr>
            <p:nvPr/>
          </p:nvSpPr>
          <p:spPr bwMode="auto">
            <a:xfrm>
              <a:off x="3654138" y="5068178"/>
              <a:ext cx="654587" cy="1176362"/>
            </a:xfrm>
            <a:custGeom>
              <a:avLst/>
              <a:gdLst>
                <a:gd name="T0" fmla="*/ 38 w 140"/>
                <a:gd name="T1" fmla="*/ 308 h 310"/>
                <a:gd name="T2" fmla="*/ 46 w 140"/>
                <a:gd name="T3" fmla="*/ 299 h 310"/>
                <a:gd name="T4" fmla="*/ 64 w 140"/>
                <a:gd name="T5" fmla="*/ 307 h 310"/>
                <a:gd name="T6" fmla="*/ 62 w 140"/>
                <a:gd name="T7" fmla="*/ 308 h 310"/>
                <a:gd name="T8" fmla="*/ 65 w 140"/>
                <a:gd name="T9" fmla="*/ 307 h 310"/>
                <a:gd name="T10" fmla="*/ 68 w 140"/>
                <a:gd name="T11" fmla="*/ 307 h 310"/>
                <a:gd name="T12" fmla="*/ 135 w 140"/>
                <a:gd name="T13" fmla="*/ 30 h 310"/>
                <a:gd name="T14" fmla="*/ 130 w 140"/>
                <a:gd name="T15" fmla="*/ 40 h 310"/>
                <a:gd name="T16" fmla="*/ 118 w 140"/>
                <a:gd name="T17" fmla="*/ 45 h 310"/>
                <a:gd name="T18" fmla="*/ 107 w 140"/>
                <a:gd name="T19" fmla="*/ 39 h 310"/>
                <a:gd name="T20" fmla="*/ 108 w 140"/>
                <a:gd name="T21" fmla="*/ 25 h 310"/>
                <a:gd name="T22" fmla="*/ 79 w 140"/>
                <a:gd name="T23" fmla="*/ 7 h 310"/>
                <a:gd name="T24" fmla="*/ 63 w 140"/>
                <a:gd name="T25" fmla="*/ 4 h 310"/>
                <a:gd name="T26" fmla="*/ 46 w 140"/>
                <a:gd name="T27" fmla="*/ 7 h 310"/>
                <a:gd name="T28" fmla="*/ 36 w 140"/>
                <a:gd name="T29" fmla="*/ 26 h 310"/>
                <a:gd name="T30" fmla="*/ 33 w 140"/>
                <a:gd name="T31" fmla="*/ 43 h 310"/>
                <a:gd name="T32" fmla="*/ 26 w 140"/>
                <a:gd name="T33" fmla="*/ 58 h 310"/>
                <a:gd name="T34" fmla="*/ 23 w 140"/>
                <a:gd name="T35" fmla="*/ 74 h 310"/>
                <a:gd name="T36" fmla="*/ 22 w 140"/>
                <a:gd name="T37" fmla="*/ 84 h 310"/>
                <a:gd name="T38" fmla="*/ 26 w 140"/>
                <a:gd name="T39" fmla="*/ 99 h 310"/>
                <a:gd name="T40" fmla="*/ 22 w 140"/>
                <a:gd name="T41" fmla="*/ 112 h 310"/>
                <a:gd name="T42" fmla="*/ 18 w 140"/>
                <a:gd name="T43" fmla="*/ 120 h 310"/>
                <a:gd name="T44" fmla="*/ 16 w 140"/>
                <a:gd name="T45" fmla="*/ 128 h 310"/>
                <a:gd name="T46" fmla="*/ 18 w 140"/>
                <a:gd name="T47" fmla="*/ 140 h 310"/>
                <a:gd name="T48" fmla="*/ 12 w 140"/>
                <a:gd name="T49" fmla="*/ 153 h 310"/>
                <a:gd name="T50" fmla="*/ 11 w 140"/>
                <a:gd name="T51" fmla="*/ 163 h 310"/>
                <a:gd name="T52" fmla="*/ 10 w 140"/>
                <a:gd name="T53" fmla="*/ 174 h 310"/>
                <a:gd name="T54" fmla="*/ 13 w 140"/>
                <a:gd name="T55" fmla="*/ 185 h 310"/>
                <a:gd name="T56" fmla="*/ 16 w 140"/>
                <a:gd name="T57" fmla="*/ 195 h 310"/>
                <a:gd name="T58" fmla="*/ 15 w 140"/>
                <a:gd name="T59" fmla="*/ 203 h 310"/>
                <a:gd name="T60" fmla="*/ 12 w 140"/>
                <a:gd name="T61" fmla="*/ 213 h 310"/>
                <a:gd name="T62" fmla="*/ 8 w 140"/>
                <a:gd name="T63" fmla="*/ 224 h 310"/>
                <a:gd name="T64" fmla="*/ 8 w 140"/>
                <a:gd name="T65" fmla="*/ 233 h 310"/>
                <a:gd name="T66" fmla="*/ 0 w 140"/>
                <a:gd name="T67" fmla="*/ 253 h 310"/>
                <a:gd name="T68" fmla="*/ 7 w 140"/>
                <a:gd name="T69" fmla="*/ 258 h 310"/>
                <a:gd name="T70" fmla="*/ 8 w 140"/>
                <a:gd name="T71" fmla="*/ 267 h 310"/>
                <a:gd name="T72" fmla="*/ 26 w 140"/>
                <a:gd name="T73" fmla="*/ 274 h 310"/>
                <a:gd name="T74" fmla="*/ 28 w 140"/>
                <a:gd name="T75" fmla="*/ 269 h 310"/>
                <a:gd name="T76" fmla="*/ 33 w 140"/>
                <a:gd name="T77" fmla="*/ 255 h 310"/>
                <a:gd name="T78" fmla="*/ 41 w 140"/>
                <a:gd name="T79" fmla="*/ 247 h 310"/>
                <a:gd name="T80" fmla="*/ 44 w 140"/>
                <a:gd name="T81" fmla="*/ 239 h 310"/>
                <a:gd name="T82" fmla="*/ 53 w 140"/>
                <a:gd name="T83" fmla="*/ 231 h 310"/>
                <a:gd name="T84" fmla="*/ 44 w 140"/>
                <a:gd name="T85" fmla="*/ 216 h 310"/>
                <a:gd name="T86" fmla="*/ 49 w 140"/>
                <a:gd name="T87" fmla="*/ 202 h 310"/>
                <a:gd name="T88" fmla="*/ 55 w 140"/>
                <a:gd name="T89" fmla="*/ 198 h 310"/>
                <a:gd name="T90" fmla="*/ 58 w 140"/>
                <a:gd name="T91" fmla="*/ 186 h 310"/>
                <a:gd name="T92" fmla="*/ 60 w 140"/>
                <a:gd name="T93" fmla="*/ 176 h 310"/>
                <a:gd name="T94" fmla="*/ 69 w 140"/>
                <a:gd name="T95" fmla="*/ 178 h 310"/>
                <a:gd name="T96" fmla="*/ 67 w 140"/>
                <a:gd name="T97" fmla="*/ 174 h 310"/>
                <a:gd name="T98" fmla="*/ 59 w 140"/>
                <a:gd name="T99" fmla="*/ 159 h 310"/>
                <a:gd name="T100" fmla="*/ 78 w 140"/>
                <a:gd name="T101" fmla="*/ 157 h 310"/>
                <a:gd name="T102" fmla="*/ 80 w 140"/>
                <a:gd name="T103" fmla="*/ 145 h 310"/>
                <a:gd name="T104" fmla="*/ 102 w 140"/>
                <a:gd name="T105" fmla="*/ 139 h 310"/>
                <a:gd name="T106" fmla="*/ 114 w 140"/>
                <a:gd name="T107" fmla="*/ 114 h 310"/>
                <a:gd name="T108" fmla="*/ 106 w 140"/>
                <a:gd name="T109" fmla="*/ 92 h 310"/>
                <a:gd name="T110" fmla="*/ 108 w 140"/>
                <a:gd name="T111" fmla="*/ 81 h 310"/>
                <a:gd name="T112" fmla="*/ 110 w 140"/>
                <a:gd name="T113" fmla="*/ 71 h 310"/>
                <a:gd name="T114" fmla="*/ 120 w 140"/>
                <a:gd name="T115" fmla="*/ 58 h 310"/>
                <a:gd name="T116" fmla="*/ 128 w 140"/>
                <a:gd name="T117" fmla="*/ 49 h 310"/>
                <a:gd name="T118" fmla="*/ 136 w 140"/>
                <a:gd name="T119" fmla="*/ 4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 h="310">
                  <a:moveTo>
                    <a:pt x="59" y="306"/>
                  </a:moveTo>
                  <a:cubicBezTo>
                    <a:pt x="59" y="306"/>
                    <a:pt x="58" y="307"/>
                    <a:pt x="58" y="307"/>
                  </a:cubicBezTo>
                  <a:cubicBezTo>
                    <a:pt x="58" y="308"/>
                    <a:pt x="58" y="308"/>
                    <a:pt x="57" y="308"/>
                  </a:cubicBezTo>
                  <a:cubicBezTo>
                    <a:pt x="57" y="309"/>
                    <a:pt x="56" y="309"/>
                    <a:pt x="56" y="309"/>
                  </a:cubicBezTo>
                  <a:cubicBezTo>
                    <a:pt x="56" y="309"/>
                    <a:pt x="55" y="309"/>
                    <a:pt x="55" y="309"/>
                  </a:cubicBezTo>
                  <a:cubicBezTo>
                    <a:pt x="55" y="309"/>
                    <a:pt x="55" y="308"/>
                    <a:pt x="54" y="308"/>
                  </a:cubicBezTo>
                  <a:cubicBezTo>
                    <a:pt x="54" y="309"/>
                    <a:pt x="53" y="309"/>
                    <a:pt x="53" y="309"/>
                  </a:cubicBezTo>
                  <a:cubicBezTo>
                    <a:pt x="53" y="309"/>
                    <a:pt x="52" y="309"/>
                    <a:pt x="51" y="309"/>
                  </a:cubicBezTo>
                  <a:cubicBezTo>
                    <a:pt x="51" y="309"/>
                    <a:pt x="50" y="310"/>
                    <a:pt x="50" y="310"/>
                  </a:cubicBezTo>
                  <a:cubicBezTo>
                    <a:pt x="49" y="310"/>
                    <a:pt x="49" y="310"/>
                    <a:pt x="49" y="310"/>
                  </a:cubicBezTo>
                  <a:cubicBezTo>
                    <a:pt x="49" y="310"/>
                    <a:pt x="47" y="309"/>
                    <a:pt x="47" y="309"/>
                  </a:cubicBezTo>
                  <a:cubicBezTo>
                    <a:pt x="47" y="309"/>
                    <a:pt x="46" y="309"/>
                    <a:pt x="46" y="309"/>
                  </a:cubicBezTo>
                  <a:cubicBezTo>
                    <a:pt x="46" y="308"/>
                    <a:pt x="45" y="308"/>
                    <a:pt x="44" y="308"/>
                  </a:cubicBezTo>
                  <a:cubicBezTo>
                    <a:pt x="44" y="308"/>
                    <a:pt x="43" y="308"/>
                    <a:pt x="43" y="308"/>
                  </a:cubicBezTo>
                  <a:cubicBezTo>
                    <a:pt x="43" y="308"/>
                    <a:pt x="42" y="308"/>
                    <a:pt x="41" y="308"/>
                  </a:cubicBezTo>
                  <a:cubicBezTo>
                    <a:pt x="40" y="308"/>
                    <a:pt x="38" y="308"/>
                    <a:pt x="38" y="308"/>
                  </a:cubicBezTo>
                  <a:cubicBezTo>
                    <a:pt x="38" y="307"/>
                    <a:pt x="37" y="307"/>
                    <a:pt x="37" y="307"/>
                  </a:cubicBezTo>
                  <a:cubicBezTo>
                    <a:pt x="36" y="307"/>
                    <a:pt x="35" y="307"/>
                    <a:pt x="35" y="308"/>
                  </a:cubicBezTo>
                  <a:cubicBezTo>
                    <a:pt x="35" y="308"/>
                    <a:pt x="35" y="308"/>
                    <a:pt x="34" y="308"/>
                  </a:cubicBezTo>
                  <a:cubicBezTo>
                    <a:pt x="34" y="281"/>
                    <a:pt x="34" y="281"/>
                    <a:pt x="34" y="281"/>
                  </a:cubicBezTo>
                  <a:cubicBezTo>
                    <a:pt x="35" y="282"/>
                    <a:pt x="37" y="285"/>
                    <a:pt x="37" y="285"/>
                  </a:cubicBezTo>
                  <a:cubicBezTo>
                    <a:pt x="37" y="285"/>
                    <a:pt x="36" y="286"/>
                    <a:pt x="36" y="286"/>
                  </a:cubicBezTo>
                  <a:cubicBezTo>
                    <a:pt x="35" y="287"/>
                    <a:pt x="35" y="288"/>
                    <a:pt x="35" y="288"/>
                  </a:cubicBezTo>
                  <a:cubicBezTo>
                    <a:pt x="35" y="288"/>
                    <a:pt x="36" y="289"/>
                    <a:pt x="36" y="289"/>
                  </a:cubicBezTo>
                  <a:cubicBezTo>
                    <a:pt x="36" y="289"/>
                    <a:pt x="38" y="289"/>
                    <a:pt x="38" y="289"/>
                  </a:cubicBezTo>
                  <a:cubicBezTo>
                    <a:pt x="38" y="290"/>
                    <a:pt x="38" y="290"/>
                    <a:pt x="38" y="291"/>
                  </a:cubicBezTo>
                  <a:cubicBezTo>
                    <a:pt x="38" y="291"/>
                    <a:pt x="39" y="293"/>
                    <a:pt x="39" y="293"/>
                  </a:cubicBezTo>
                  <a:cubicBezTo>
                    <a:pt x="40" y="293"/>
                    <a:pt x="41" y="295"/>
                    <a:pt x="41" y="295"/>
                  </a:cubicBezTo>
                  <a:cubicBezTo>
                    <a:pt x="41" y="295"/>
                    <a:pt x="42" y="295"/>
                    <a:pt x="42" y="295"/>
                  </a:cubicBezTo>
                  <a:cubicBezTo>
                    <a:pt x="42" y="296"/>
                    <a:pt x="42" y="296"/>
                    <a:pt x="42" y="296"/>
                  </a:cubicBezTo>
                  <a:cubicBezTo>
                    <a:pt x="42" y="296"/>
                    <a:pt x="44" y="298"/>
                    <a:pt x="44" y="298"/>
                  </a:cubicBezTo>
                  <a:cubicBezTo>
                    <a:pt x="45" y="298"/>
                    <a:pt x="45" y="299"/>
                    <a:pt x="46" y="299"/>
                  </a:cubicBezTo>
                  <a:cubicBezTo>
                    <a:pt x="46" y="299"/>
                    <a:pt x="47" y="300"/>
                    <a:pt x="47" y="300"/>
                  </a:cubicBezTo>
                  <a:cubicBezTo>
                    <a:pt x="47" y="300"/>
                    <a:pt x="47" y="300"/>
                    <a:pt x="48" y="301"/>
                  </a:cubicBezTo>
                  <a:cubicBezTo>
                    <a:pt x="48" y="301"/>
                    <a:pt x="49" y="302"/>
                    <a:pt x="49" y="302"/>
                  </a:cubicBezTo>
                  <a:cubicBezTo>
                    <a:pt x="49" y="302"/>
                    <a:pt x="49" y="303"/>
                    <a:pt x="50" y="303"/>
                  </a:cubicBezTo>
                  <a:cubicBezTo>
                    <a:pt x="50" y="303"/>
                    <a:pt x="52" y="304"/>
                    <a:pt x="53" y="305"/>
                  </a:cubicBezTo>
                  <a:cubicBezTo>
                    <a:pt x="53" y="305"/>
                    <a:pt x="54" y="305"/>
                    <a:pt x="55" y="305"/>
                  </a:cubicBezTo>
                  <a:cubicBezTo>
                    <a:pt x="55" y="305"/>
                    <a:pt x="56" y="305"/>
                    <a:pt x="57" y="305"/>
                  </a:cubicBezTo>
                  <a:cubicBezTo>
                    <a:pt x="57" y="305"/>
                    <a:pt x="58" y="305"/>
                    <a:pt x="58" y="305"/>
                  </a:cubicBezTo>
                  <a:cubicBezTo>
                    <a:pt x="58" y="305"/>
                    <a:pt x="59" y="305"/>
                    <a:pt x="59" y="306"/>
                  </a:cubicBezTo>
                  <a:close/>
                  <a:moveTo>
                    <a:pt x="68" y="306"/>
                  </a:moveTo>
                  <a:cubicBezTo>
                    <a:pt x="68" y="306"/>
                    <a:pt x="68" y="306"/>
                    <a:pt x="68" y="306"/>
                  </a:cubicBezTo>
                  <a:cubicBezTo>
                    <a:pt x="67" y="306"/>
                    <a:pt x="66" y="306"/>
                    <a:pt x="66" y="306"/>
                  </a:cubicBezTo>
                  <a:cubicBezTo>
                    <a:pt x="65" y="306"/>
                    <a:pt x="65" y="306"/>
                    <a:pt x="65" y="306"/>
                  </a:cubicBezTo>
                  <a:cubicBezTo>
                    <a:pt x="65" y="306"/>
                    <a:pt x="65" y="306"/>
                    <a:pt x="65" y="306"/>
                  </a:cubicBezTo>
                  <a:cubicBezTo>
                    <a:pt x="64" y="306"/>
                    <a:pt x="64" y="307"/>
                    <a:pt x="64" y="307"/>
                  </a:cubicBezTo>
                  <a:cubicBezTo>
                    <a:pt x="64" y="307"/>
                    <a:pt x="64" y="307"/>
                    <a:pt x="64" y="307"/>
                  </a:cubicBezTo>
                  <a:cubicBezTo>
                    <a:pt x="64" y="307"/>
                    <a:pt x="64" y="307"/>
                    <a:pt x="64" y="307"/>
                  </a:cubicBezTo>
                  <a:cubicBezTo>
                    <a:pt x="64" y="307"/>
                    <a:pt x="64" y="307"/>
                    <a:pt x="64" y="307"/>
                  </a:cubicBezTo>
                  <a:cubicBezTo>
                    <a:pt x="64" y="307"/>
                    <a:pt x="64" y="307"/>
                    <a:pt x="64" y="307"/>
                  </a:cubicBezTo>
                  <a:cubicBezTo>
                    <a:pt x="64" y="307"/>
                    <a:pt x="64" y="306"/>
                    <a:pt x="63" y="306"/>
                  </a:cubicBezTo>
                  <a:cubicBezTo>
                    <a:pt x="63" y="306"/>
                    <a:pt x="63" y="306"/>
                    <a:pt x="63" y="306"/>
                  </a:cubicBezTo>
                  <a:cubicBezTo>
                    <a:pt x="63" y="307"/>
                    <a:pt x="63" y="307"/>
                    <a:pt x="63" y="307"/>
                  </a:cubicBezTo>
                  <a:cubicBezTo>
                    <a:pt x="63" y="307"/>
                    <a:pt x="63" y="307"/>
                    <a:pt x="63" y="307"/>
                  </a:cubicBezTo>
                  <a:cubicBezTo>
                    <a:pt x="63" y="307"/>
                    <a:pt x="63" y="307"/>
                    <a:pt x="63" y="307"/>
                  </a:cubicBezTo>
                  <a:cubicBezTo>
                    <a:pt x="63" y="307"/>
                    <a:pt x="62" y="307"/>
                    <a:pt x="62" y="307"/>
                  </a:cubicBezTo>
                  <a:cubicBezTo>
                    <a:pt x="62" y="307"/>
                    <a:pt x="62" y="307"/>
                    <a:pt x="62" y="307"/>
                  </a:cubicBezTo>
                  <a:cubicBezTo>
                    <a:pt x="62" y="307"/>
                    <a:pt x="62" y="307"/>
                    <a:pt x="62" y="307"/>
                  </a:cubicBezTo>
                  <a:cubicBezTo>
                    <a:pt x="62" y="307"/>
                    <a:pt x="62" y="308"/>
                    <a:pt x="62" y="308"/>
                  </a:cubicBezTo>
                  <a:cubicBezTo>
                    <a:pt x="62" y="308"/>
                    <a:pt x="62" y="308"/>
                    <a:pt x="62" y="308"/>
                  </a:cubicBezTo>
                  <a:cubicBezTo>
                    <a:pt x="62" y="308"/>
                    <a:pt x="62" y="308"/>
                    <a:pt x="62" y="308"/>
                  </a:cubicBezTo>
                  <a:cubicBezTo>
                    <a:pt x="62" y="308"/>
                    <a:pt x="62" y="308"/>
                    <a:pt x="62" y="308"/>
                  </a:cubicBezTo>
                  <a:cubicBezTo>
                    <a:pt x="62" y="308"/>
                    <a:pt x="62" y="308"/>
                    <a:pt x="62" y="308"/>
                  </a:cubicBezTo>
                  <a:cubicBezTo>
                    <a:pt x="63" y="308"/>
                    <a:pt x="63" y="308"/>
                    <a:pt x="63" y="308"/>
                  </a:cubicBezTo>
                  <a:cubicBezTo>
                    <a:pt x="63" y="308"/>
                    <a:pt x="63" y="308"/>
                    <a:pt x="63" y="308"/>
                  </a:cubicBezTo>
                  <a:cubicBezTo>
                    <a:pt x="63" y="308"/>
                    <a:pt x="63" y="308"/>
                    <a:pt x="63" y="308"/>
                  </a:cubicBezTo>
                  <a:cubicBezTo>
                    <a:pt x="63" y="308"/>
                    <a:pt x="63" y="308"/>
                    <a:pt x="63" y="308"/>
                  </a:cubicBezTo>
                  <a:cubicBezTo>
                    <a:pt x="63" y="308"/>
                    <a:pt x="63" y="308"/>
                    <a:pt x="63" y="308"/>
                  </a:cubicBezTo>
                  <a:cubicBezTo>
                    <a:pt x="64" y="308"/>
                    <a:pt x="64" y="308"/>
                    <a:pt x="64" y="308"/>
                  </a:cubicBezTo>
                  <a:cubicBezTo>
                    <a:pt x="64" y="308"/>
                    <a:pt x="64" y="308"/>
                    <a:pt x="64" y="308"/>
                  </a:cubicBezTo>
                  <a:cubicBezTo>
                    <a:pt x="64" y="308"/>
                    <a:pt x="64" y="308"/>
                    <a:pt x="65" y="308"/>
                  </a:cubicBezTo>
                  <a:cubicBezTo>
                    <a:pt x="65" y="308"/>
                    <a:pt x="65" y="308"/>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6" y="308"/>
                    <a:pt x="66" y="308"/>
                    <a:pt x="66" y="307"/>
                  </a:cubicBezTo>
                  <a:cubicBezTo>
                    <a:pt x="66" y="307"/>
                    <a:pt x="66" y="307"/>
                    <a:pt x="66" y="307"/>
                  </a:cubicBezTo>
                  <a:cubicBezTo>
                    <a:pt x="66" y="307"/>
                    <a:pt x="66" y="307"/>
                    <a:pt x="66" y="307"/>
                  </a:cubicBezTo>
                  <a:cubicBezTo>
                    <a:pt x="66" y="307"/>
                    <a:pt x="66" y="307"/>
                    <a:pt x="66" y="307"/>
                  </a:cubicBezTo>
                  <a:cubicBezTo>
                    <a:pt x="67" y="307"/>
                    <a:pt x="67" y="307"/>
                    <a:pt x="67" y="307"/>
                  </a:cubicBezTo>
                  <a:cubicBezTo>
                    <a:pt x="67" y="307"/>
                    <a:pt x="67" y="307"/>
                    <a:pt x="67" y="307"/>
                  </a:cubicBezTo>
                  <a:cubicBezTo>
                    <a:pt x="67" y="307"/>
                    <a:pt x="67" y="307"/>
                    <a:pt x="67" y="307"/>
                  </a:cubicBezTo>
                  <a:cubicBezTo>
                    <a:pt x="67" y="307"/>
                    <a:pt x="67" y="307"/>
                    <a:pt x="67" y="307"/>
                  </a:cubicBezTo>
                  <a:cubicBezTo>
                    <a:pt x="67" y="307"/>
                    <a:pt x="67" y="307"/>
                    <a:pt x="67" y="307"/>
                  </a:cubicBezTo>
                  <a:cubicBezTo>
                    <a:pt x="67" y="307"/>
                    <a:pt x="67" y="307"/>
                    <a:pt x="67" y="307"/>
                  </a:cubicBezTo>
                  <a:cubicBezTo>
                    <a:pt x="68" y="307"/>
                    <a:pt x="68" y="307"/>
                    <a:pt x="68" y="307"/>
                  </a:cubicBezTo>
                  <a:cubicBezTo>
                    <a:pt x="68" y="307"/>
                    <a:pt x="68" y="307"/>
                    <a:pt x="68" y="307"/>
                  </a:cubicBezTo>
                  <a:cubicBezTo>
                    <a:pt x="68" y="307"/>
                    <a:pt x="68" y="307"/>
                    <a:pt x="68" y="307"/>
                  </a:cubicBezTo>
                  <a:cubicBezTo>
                    <a:pt x="68" y="307"/>
                    <a:pt x="68" y="307"/>
                    <a:pt x="68" y="307"/>
                  </a:cubicBezTo>
                  <a:cubicBezTo>
                    <a:pt x="68" y="307"/>
                    <a:pt x="68" y="307"/>
                    <a:pt x="68" y="307"/>
                  </a:cubicBezTo>
                  <a:cubicBezTo>
                    <a:pt x="68" y="307"/>
                    <a:pt x="68" y="307"/>
                    <a:pt x="68" y="307"/>
                  </a:cubicBezTo>
                  <a:cubicBezTo>
                    <a:pt x="68" y="306"/>
                    <a:pt x="68" y="306"/>
                    <a:pt x="68" y="306"/>
                  </a:cubicBezTo>
                  <a:close/>
                  <a:moveTo>
                    <a:pt x="139" y="37"/>
                  </a:moveTo>
                  <a:cubicBezTo>
                    <a:pt x="139" y="37"/>
                    <a:pt x="140" y="37"/>
                    <a:pt x="140" y="36"/>
                  </a:cubicBezTo>
                  <a:cubicBezTo>
                    <a:pt x="140" y="36"/>
                    <a:pt x="140" y="36"/>
                    <a:pt x="140" y="36"/>
                  </a:cubicBezTo>
                  <a:cubicBezTo>
                    <a:pt x="140" y="36"/>
                    <a:pt x="140" y="35"/>
                    <a:pt x="140" y="35"/>
                  </a:cubicBezTo>
                  <a:cubicBezTo>
                    <a:pt x="140" y="35"/>
                    <a:pt x="139" y="34"/>
                    <a:pt x="139" y="34"/>
                  </a:cubicBezTo>
                  <a:cubicBezTo>
                    <a:pt x="139" y="34"/>
                    <a:pt x="139" y="33"/>
                    <a:pt x="139" y="33"/>
                  </a:cubicBezTo>
                  <a:cubicBezTo>
                    <a:pt x="138" y="33"/>
                    <a:pt x="138" y="32"/>
                    <a:pt x="138" y="32"/>
                  </a:cubicBezTo>
                  <a:cubicBezTo>
                    <a:pt x="138" y="32"/>
                    <a:pt x="138" y="31"/>
                    <a:pt x="138" y="31"/>
                  </a:cubicBezTo>
                  <a:cubicBezTo>
                    <a:pt x="138" y="30"/>
                    <a:pt x="138" y="30"/>
                    <a:pt x="138" y="30"/>
                  </a:cubicBezTo>
                  <a:cubicBezTo>
                    <a:pt x="138" y="30"/>
                    <a:pt x="138" y="30"/>
                    <a:pt x="137" y="30"/>
                  </a:cubicBezTo>
                  <a:cubicBezTo>
                    <a:pt x="137" y="30"/>
                    <a:pt x="137" y="30"/>
                    <a:pt x="137" y="30"/>
                  </a:cubicBezTo>
                  <a:cubicBezTo>
                    <a:pt x="137" y="30"/>
                    <a:pt x="137" y="29"/>
                    <a:pt x="137" y="29"/>
                  </a:cubicBezTo>
                  <a:cubicBezTo>
                    <a:pt x="137" y="29"/>
                    <a:pt x="136" y="29"/>
                    <a:pt x="136" y="29"/>
                  </a:cubicBezTo>
                  <a:cubicBezTo>
                    <a:pt x="136" y="30"/>
                    <a:pt x="136" y="30"/>
                    <a:pt x="136" y="30"/>
                  </a:cubicBezTo>
                  <a:cubicBezTo>
                    <a:pt x="135" y="30"/>
                    <a:pt x="135" y="30"/>
                    <a:pt x="135" y="30"/>
                  </a:cubicBezTo>
                  <a:cubicBezTo>
                    <a:pt x="134" y="31"/>
                    <a:pt x="134" y="31"/>
                    <a:pt x="134" y="31"/>
                  </a:cubicBezTo>
                  <a:cubicBezTo>
                    <a:pt x="134" y="30"/>
                    <a:pt x="134" y="30"/>
                    <a:pt x="134" y="30"/>
                  </a:cubicBezTo>
                  <a:cubicBezTo>
                    <a:pt x="133" y="30"/>
                    <a:pt x="133" y="30"/>
                    <a:pt x="133" y="30"/>
                  </a:cubicBezTo>
                  <a:cubicBezTo>
                    <a:pt x="133" y="30"/>
                    <a:pt x="133" y="30"/>
                    <a:pt x="133" y="30"/>
                  </a:cubicBezTo>
                  <a:cubicBezTo>
                    <a:pt x="133" y="30"/>
                    <a:pt x="133" y="31"/>
                    <a:pt x="133" y="31"/>
                  </a:cubicBezTo>
                  <a:cubicBezTo>
                    <a:pt x="133" y="31"/>
                    <a:pt x="133" y="31"/>
                    <a:pt x="133" y="31"/>
                  </a:cubicBezTo>
                  <a:cubicBezTo>
                    <a:pt x="133" y="31"/>
                    <a:pt x="133" y="32"/>
                    <a:pt x="133" y="32"/>
                  </a:cubicBezTo>
                  <a:cubicBezTo>
                    <a:pt x="133" y="32"/>
                    <a:pt x="133" y="33"/>
                    <a:pt x="133" y="33"/>
                  </a:cubicBezTo>
                  <a:cubicBezTo>
                    <a:pt x="133" y="33"/>
                    <a:pt x="133" y="33"/>
                    <a:pt x="133" y="33"/>
                  </a:cubicBezTo>
                  <a:cubicBezTo>
                    <a:pt x="133" y="33"/>
                    <a:pt x="133" y="34"/>
                    <a:pt x="133" y="34"/>
                  </a:cubicBezTo>
                  <a:cubicBezTo>
                    <a:pt x="133" y="34"/>
                    <a:pt x="133" y="35"/>
                    <a:pt x="133" y="35"/>
                  </a:cubicBezTo>
                  <a:cubicBezTo>
                    <a:pt x="132" y="38"/>
                    <a:pt x="132" y="38"/>
                    <a:pt x="132" y="38"/>
                  </a:cubicBezTo>
                  <a:cubicBezTo>
                    <a:pt x="131" y="38"/>
                    <a:pt x="131" y="38"/>
                    <a:pt x="131" y="38"/>
                  </a:cubicBezTo>
                  <a:cubicBezTo>
                    <a:pt x="131" y="38"/>
                    <a:pt x="131" y="38"/>
                    <a:pt x="130" y="39"/>
                  </a:cubicBezTo>
                  <a:cubicBezTo>
                    <a:pt x="130" y="39"/>
                    <a:pt x="131" y="39"/>
                    <a:pt x="130" y="39"/>
                  </a:cubicBezTo>
                  <a:cubicBezTo>
                    <a:pt x="130" y="39"/>
                    <a:pt x="130" y="39"/>
                    <a:pt x="130" y="40"/>
                  </a:cubicBezTo>
                  <a:cubicBezTo>
                    <a:pt x="129" y="40"/>
                    <a:pt x="129" y="40"/>
                    <a:pt x="129" y="40"/>
                  </a:cubicBezTo>
                  <a:cubicBezTo>
                    <a:pt x="129" y="40"/>
                    <a:pt x="128" y="40"/>
                    <a:pt x="128" y="41"/>
                  </a:cubicBezTo>
                  <a:cubicBezTo>
                    <a:pt x="128" y="41"/>
                    <a:pt x="127" y="41"/>
                    <a:pt x="127" y="41"/>
                  </a:cubicBezTo>
                  <a:cubicBezTo>
                    <a:pt x="127" y="42"/>
                    <a:pt x="127" y="42"/>
                    <a:pt x="127" y="42"/>
                  </a:cubicBezTo>
                  <a:cubicBezTo>
                    <a:pt x="127" y="42"/>
                    <a:pt x="126" y="42"/>
                    <a:pt x="126" y="42"/>
                  </a:cubicBezTo>
                  <a:cubicBezTo>
                    <a:pt x="126" y="42"/>
                    <a:pt x="126" y="43"/>
                    <a:pt x="126" y="43"/>
                  </a:cubicBezTo>
                  <a:cubicBezTo>
                    <a:pt x="126" y="43"/>
                    <a:pt x="126" y="44"/>
                    <a:pt x="126" y="44"/>
                  </a:cubicBezTo>
                  <a:cubicBezTo>
                    <a:pt x="126" y="44"/>
                    <a:pt x="125" y="44"/>
                    <a:pt x="125" y="44"/>
                  </a:cubicBezTo>
                  <a:cubicBezTo>
                    <a:pt x="125" y="44"/>
                    <a:pt x="124" y="44"/>
                    <a:pt x="124" y="44"/>
                  </a:cubicBezTo>
                  <a:cubicBezTo>
                    <a:pt x="124" y="44"/>
                    <a:pt x="123" y="44"/>
                    <a:pt x="123" y="43"/>
                  </a:cubicBezTo>
                  <a:cubicBezTo>
                    <a:pt x="123" y="43"/>
                    <a:pt x="122" y="43"/>
                    <a:pt x="122" y="43"/>
                  </a:cubicBezTo>
                  <a:cubicBezTo>
                    <a:pt x="122" y="43"/>
                    <a:pt x="121" y="44"/>
                    <a:pt x="121" y="44"/>
                  </a:cubicBezTo>
                  <a:cubicBezTo>
                    <a:pt x="121" y="44"/>
                    <a:pt x="121" y="45"/>
                    <a:pt x="120" y="45"/>
                  </a:cubicBezTo>
                  <a:cubicBezTo>
                    <a:pt x="120" y="45"/>
                    <a:pt x="120" y="45"/>
                    <a:pt x="120" y="45"/>
                  </a:cubicBezTo>
                  <a:cubicBezTo>
                    <a:pt x="120" y="45"/>
                    <a:pt x="119" y="44"/>
                    <a:pt x="119" y="44"/>
                  </a:cubicBezTo>
                  <a:cubicBezTo>
                    <a:pt x="119" y="44"/>
                    <a:pt x="118" y="45"/>
                    <a:pt x="118" y="45"/>
                  </a:cubicBezTo>
                  <a:cubicBezTo>
                    <a:pt x="118" y="45"/>
                    <a:pt x="117" y="45"/>
                    <a:pt x="117" y="44"/>
                  </a:cubicBezTo>
                  <a:cubicBezTo>
                    <a:pt x="117" y="44"/>
                    <a:pt x="117" y="44"/>
                    <a:pt x="117" y="44"/>
                  </a:cubicBezTo>
                  <a:cubicBezTo>
                    <a:pt x="116" y="45"/>
                    <a:pt x="116" y="45"/>
                    <a:pt x="116" y="45"/>
                  </a:cubicBezTo>
                  <a:cubicBezTo>
                    <a:pt x="115" y="45"/>
                    <a:pt x="115" y="45"/>
                    <a:pt x="115" y="45"/>
                  </a:cubicBezTo>
                  <a:cubicBezTo>
                    <a:pt x="109" y="43"/>
                    <a:pt x="109" y="43"/>
                    <a:pt x="109" y="43"/>
                  </a:cubicBezTo>
                  <a:cubicBezTo>
                    <a:pt x="105" y="43"/>
                    <a:pt x="105" y="43"/>
                    <a:pt x="105" y="43"/>
                  </a:cubicBezTo>
                  <a:cubicBezTo>
                    <a:pt x="105" y="43"/>
                    <a:pt x="105" y="43"/>
                    <a:pt x="105" y="43"/>
                  </a:cubicBezTo>
                  <a:cubicBezTo>
                    <a:pt x="105" y="43"/>
                    <a:pt x="104" y="42"/>
                    <a:pt x="104" y="42"/>
                  </a:cubicBezTo>
                  <a:cubicBezTo>
                    <a:pt x="104" y="42"/>
                    <a:pt x="105" y="42"/>
                    <a:pt x="105" y="42"/>
                  </a:cubicBezTo>
                  <a:cubicBezTo>
                    <a:pt x="105" y="42"/>
                    <a:pt x="105" y="41"/>
                    <a:pt x="105" y="41"/>
                  </a:cubicBezTo>
                  <a:cubicBezTo>
                    <a:pt x="105" y="41"/>
                    <a:pt x="106" y="41"/>
                    <a:pt x="106" y="41"/>
                  </a:cubicBezTo>
                  <a:cubicBezTo>
                    <a:pt x="106" y="40"/>
                    <a:pt x="106" y="40"/>
                    <a:pt x="106" y="40"/>
                  </a:cubicBezTo>
                  <a:cubicBezTo>
                    <a:pt x="106" y="40"/>
                    <a:pt x="106" y="40"/>
                    <a:pt x="106" y="40"/>
                  </a:cubicBezTo>
                  <a:cubicBezTo>
                    <a:pt x="106" y="40"/>
                    <a:pt x="107" y="40"/>
                    <a:pt x="107" y="40"/>
                  </a:cubicBezTo>
                  <a:cubicBezTo>
                    <a:pt x="107" y="40"/>
                    <a:pt x="107" y="40"/>
                    <a:pt x="107" y="40"/>
                  </a:cubicBezTo>
                  <a:cubicBezTo>
                    <a:pt x="107" y="40"/>
                    <a:pt x="107" y="39"/>
                    <a:pt x="107" y="39"/>
                  </a:cubicBezTo>
                  <a:cubicBezTo>
                    <a:pt x="107" y="39"/>
                    <a:pt x="107" y="39"/>
                    <a:pt x="107" y="39"/>
                  </a:cubicBezTo>
                  <a:cubicBezTo>
                    <a:pt x="107" y="39"/>
                    <a:pt x="107" y="38"/>
                    <a:pt x="108" y="38"/>
                  </a:cubicBezTo>
                  <a:cubicBezTo>
                    <a:pt x="108" y="38"/>
                    <a:pt x="108" y="38"/>
                    <a:pt x="108" y="38"/>
                  </a:cubicBezTo>
                  <a:cubicBezTo>
                    <a:pt x="108" y="36"/>
                    <a:pt x="108" y="36"/>
                    <a:pt x="108" y="36"/>
                  </a:cubicBezTo>
                  <a:cubicBezTo>
                    <a:pt x="108" y="36"/>
                    <a:pt x="108" y="35"/>
                    <a:pt x="108" y="35"/>
                  </a:cubicBezTo>
                  <a:cubicBezTo>
                    <a:pt x="108" y="35"/>
                    <a:pt x="108" y="35"/>
                    <a:pt x="108" y="35"/>
                  </a:cubicBezTo>
                  <a:cubicBezTo>
                    <a:pt x="108" y="35"/>
                    <a:pt x="108" y="35"/>
                    <a:pt x="108" y="34"/>
                  </a:cubicBezTo>
                  <a:cubicBezTo>
                    <a:pt x="108" y="34"/>
                    <a:pt x="108" y="34"/>
                    <a:pt x="108" y="34"/>
                  </a:cubicBezTo>
                  <a:cubicBezTo>
                    <a:pt x="108" y="34"/>
                    <a:pt x="110" y="33"/>
                    <a:pt x="110" y="33"/>
                  </a:cubicBezTo>
                  <a:cubicBezTo>
                    <a:pt x="110" y="33"/>
                    <a:pt x="110" y="32"/>
                    <a:pt x="110" y="32"/>
                  </a:cubicBezTo>
                  <a:cubicBezTo>
                    <a:pt x="110" y="32"/>
                    <a:pt x="111" y="32"/>
                    <a:pt x="111" y="32"/>
                  </a:cubicBezTo>
                  <a:cubicBezTo>
                    <a:pt x="111" y="32"/>
                    <a:pt x="111" y="31"/>
                    <a:pt x="111" y="31"/>
                  </a:cubicBezTo>
                  <a:cubicBezTo>
                    <a:pt x="112" y="29"/>
                    <a:pt x="112" y="29"/>
                    <a:pt x="112" y="29"/>
                  </a:cubicBezTo>
                  <a:cubicBezTo>
                    <a:pt x="112" y="28"/>
                    <a:pt x="112" y="28"/>
                    <a:pt x="112" y="28"/>
                  </a:cubicBezTo>
                  <a:cubicBezTo>
                    <a:pt x="110" y="26"/>
                    <a:pt x="110" y="26"/>
                    <a:pt x="110" y="26"/>
                  </a:cubicBezTo>
                  <a:cubicBezTo>
                    <a:pt x="108" y="25"/>
                    <a:pt x="108" y="25"/>
                    <a:pt x="108" y="25"/>
                  </a:cubicBezTo>
                  <a:cubicBezTo>
                    <a:pt x="107" y="25"/>
                    <a:pt x="107" y="25"/>
                    <a:pt x="107" y="25"/>
                  </a:cubicBezTo>
                  <a:cubicBezTo>
                    <a:pt x="106" y="24"/>
                    <a:pt x="106" y="24"/>
                    <a:pt x="106" y="24"/>
                  </a:cubicBezTo>
                  <a:cubicBezTo>
                    <a:pt x="105" y="24"/>
                    <a:pt x="105" y="24"/>
                    <a:pt x="105" y="24"/>
                  </a:cubicBezTo>
                  <a:cubicBezTo>
                    <a:pt x="101" y="22"/>
                    <a:pt x="101" y="22"/>
                    <a:pt x="101" y="22"/>
                  </a:cubicBezTo>
                  <a:cubicBezTo>
                    <a:pt x="99" y="20"/>
                    <a:pt x="99" y="20"/>
                    <a:pt x="99" y="20"/>
                  </a:cubicBezTo>
                  <a:cubicBezTo>
                    <a:pt x="95" y="18"/>
                    <a:pt x="95" y="18"/>
                    <a:pt x="95" y="18"/>
                  </a:cubicBezTo>
                  <a:cubicBezTo>
                    <a:pt x="92" y="18"/>
                    <a:pt x="92" y="18"/>
                    <a:pt x="92" y="18"/>
                  </a:cubicBezTo>
                  <a:cubicBezTo>
                    <a:pt x="88" y="16"/>
                    <a:pt x="88" y="16"/>
                    <a:pt x="88" y="16"/>
                  </a:cubicBezTo>
                  <a:cubicBezTo>
                    <a:pt x="88" y="16"/>
                    <a:pt x="88" y="15"/>
                    <a:pt x="88" y="15"/>
                  </a:cubicBezTo>
                  <a:cubicBezTo>
                    <a:pt x="88" y="15"/>
                    <a:pt x="86" y="13"/>
                    <a:pt x="86" y="13"/>
                  </a:cubicBezTo>
                  <a:cubicBezTo>
                    <a:pt x="85" y="13"/>
                    <a:pt x="85" y="13"/>
                    <a:pt x="85" y="13"/>
                  </a:cubicBezTo>
                  <a:cubicBezTo>
                    <a:pt x="84" y="12"/>
                    <a:pt x="84" y="12"/>
                    <a:pt x="84" y="12"/>
                  </a:cubicBezTo>
                  <a:cubicBezTo>
                    <a:pt x="83" y="12"/>
                    <a:pt x="83" y="12"/>
                    <a:pt x="83" y="12"/>
                  </a:cubicBezTo>
                  <a:cubicBezTo>
                    <a:pt x="81" y="10"/>
                    <a:pt x="81" y="10"/>
                    <a:pt x="81" y="10"/>
                  </a:cubicBezTo>
                  <a:cubicBezTo>
                    <a:pt x="81" y="9"/>
                    <a:pt x="81" y="9"/>
                    <a:pt x="81" y="9"/>
                  </a:cubicBezTo>
                  <a:cubicBezTo>
                    <a:pt x="79" y="7"/>
                    <a:pt x="79" y="7"/>
                    <a:pt x="79" y="7"/>
                  </a:cubicBezTo>
                  <a:cubicBezTo>
                    <a:pt x="79" y="6"/>
                    <a:pt x="79" y="6"/>
                    <a:pt x="79" y="6"/>
                  </a:cubicBezTo>
                  <a:cubicBezTo>
                    <a:pt x="79" y="6"/>
                    <a:pt x="79" y="6"/>
                    <a:pt x="79" y="6"/>
                  </a:cubicBezTo>
                  <a:cubicBezTo>
                    <a:pt x="76" y="4"/>
                    <a:pt x="76" y="4"/>
                    <a:pt x="76" y="4"/>
                  </a:cubicBezTo>
                  <a:cubicBezTo>
                    <a:pt x="75" y="3"/>
                    <a:pt x="75" y="3"/>
                    <a:pt x="75" y="3"/>
                  </a:cubicBezTo>
                  <a:cubicBezTo>
                    <a:pt x="75" y="2"/>
                    <a:pt x="75" y="2"/>
                    <a:pt x="75" y="2"/>
                  </a:cubicBezTo>
                  <a:cubicBezTo>
                    <a:pt x="75" y="2"/>
                    <a:pt x="72" y="2"/>
                    <a:pt x="72" y="2"/>
                  </a:cubicBezTo>
                  <a:cubicBezTo>
                    <a:pt x="72" y="2"/>
                    <a:pt x="69" y="3"/>
                    <a:pt x="69" y="3"/>
                  </a:cubicBezTo>
                  <a:cubicBezTo>
                    <a:pt x="69" y="2"/>
                    <a:pt x="69" y="2"/>
                    <a:pt x="69" y="2"/>
                  </a:cubicBezTo>
                  <a:cubicBezTo>
                    <a:pt x="67" y="2"/>
                    <a:pt x="67" y="2"/>
                    <a:pt x="67" y="2"/>
                  </a:cubicBezTo>
                  <a:cubicBezTo>
                    <a:pt x="67" y="2"/>
                    <a:pt x="66" y="5"/>
                    <a:pt x="66" y="5"/>
                  </a:cubicBezTo>
                  <a:cubicBezTo>
                    <a:pt x="66" y="6"/>
                    <a:pt x="65" y="7"/>
                    <a:pt x="65" y="7"/>
                  </a:cubicBezTo>
                  <a:cubicBezTo>
                    <a:pt x="65" y="7"/>
                    <a:pt x="65" y="9"/>
                    <a:pt x="65" y="9"/>
                  </a:cubicBezTo>
                  <a:cubicBezTo>
                    <a:pt x="65" y="9"/>
                    <a:pt x="64" y="7"/>
                    <a:pt x="64" y="7"/>
                  </a:cubicBezTo>
                  <a:cubicBezTo>
                    <a:pt x="64" y="7"/>
                    <a:pt x="64" y="6"/>
                    <a:pt x="64" y="6"/>
                  </a:cubicBezTo>
                  <a:cubicBezTo>
                    <a:pt x="64" y="6"/>
                    <a:pt x="63" y="5"/>
                    <a:pt x="63" y="5"/>
                  </a:cubicBezTo>
                  <a:cubicBezTo>
                    <a:pt x="63" y="5"/>
                    <a:pt x="63" y="5"/>
                    <a:pt x="63" y="4"/>
                  </a:cubicBezTo>
                  <a:cubicBezTo>
                    <a:pt x="63" y="4"/>
                    <a:pt x="63" y="4"/>
                    <a:pt x="63" y="4"/>
                  </a:cubicBezTo>
                  <a:cubicBezTo>
                    <a:pt x="63" y="4"/>
                    <a:pt x="62" y="4"/>
                    <a:pt x="61" y="3"/>
                  </a:cubicBezTo>
                  <a:cubicBezTo>
                    <a:pt x="61" y="3"/>
                    <a:pt x="61" y="3"/>
                    <a:pt x="61" y="3"/>
                  </a:cubicBezTo>
                  <a:cubicBezTo>
                    <a:pt x="61" y="3"/>
                    <a:pt x="60" y="3"/>
                    <a:pt x="58" y="3"/>
                  </a:cubicBezTo>
                  <a:cubicBezTo>
                    <a:pt x="57" y="3"/>
                    <a:pt x="54" y="3"/>
                    <a:pt x="54" y="3"/>
                  </a:cubicBezTo>
                  <a:cubicBezTo>
                    <a:pt x="54" y="3"/>
                    <a:pt x="53" y="2"/>
                    <a:pt x="53" y="2"/>
                  </a:cubicBezTo>
                  <a:cubicBezTo>
                    <a:pt x="53" y="2"/>
                    <a:pt x="53" y="2"/>
                    <a:pt x="53" y="2"/>
                  </a:cubicBezTo>
                  <a:cubicBezTo>
                    <a:pt x="53" y="2"/>
                    <a:pt x="52" y="1"/>
                    <a:pt x="52" y="1"/>
                  </a:cubicBezTo>
                  <a:cubicBezTo>
                    <a:pt x="51" y="0"/>
                    <a:pt x="51" y="0"/>
                    <a:pt x="51" y="0"/>
                  </a:cubicBezTo>
                  <a:cubicBezTo>
                    <a:pt x="51" y="0"/>
                    <a:pt x="51" y="2"/>
                    <a:pt x="51" y="2"/>
                  </a:cubicBezTo>
                  <a:cubicBezTo>
                    <a:pt x="51" y="2"/>
                    <a:pt x="50" y="3"/>
                    <a:pt x="50" y="3"/>
                  </a:cubicBezTo>
                  <a:cubicBezTo>
                    <a:pt x="50" y="3"/>
                    <a:pt x="49" y="3"/>
                    <a:pt x="49" y="3"/>
                  </a:cubicBezTo>
                  <a:cubicBezTo>
                    <a:pt x="49" y="3"/>
                    <a:pt x="47" y="4"/>
                    <a:pt x="47" y="4"/>
                  </a:cubicBezTo>
                  <a:cubicBezTo>
                    <a:pt x="48" y="5"/>
                    <a:pt x="48" y="5"/>
                    <a:pt x="48" y="5"/>
                  </a:cubicBezTo>
                  <a:cubicBezTo>
                    <a:pt x="46" y="6"/>
                    <a:pt x="46" y="6"/>
                    <a:pt x="46" y="6"/>
                  </a:cubicBezTo>
                  <a:cubicBezTo>
                    <a:pt x="46" y="7"/>
                    <a:pt x="46" y="7"/>
                    <a:pt x="46" y="7"/>
                  </a:cubicBezTo>
                  <a:cubicBezTo>
                    <a:pt x="44" y="8"/>
                    <a:pt x="44" y="8"/>
                    <a:pt x="44" y="8"/>
                  </a:cubicBezTo>
                  <a:cubicBezTo>
                    <a:pt x="46" y="10"/>
                    <a:pt x="46" y="10"/>
                    <a:pt x="46" y="10"/>
                  </a:cubicBezTo>
                  <a:cubicBezTo>
                    <a:pt x="45" y="11"/>
                    <a:pt x="45" y="13"/>
                    <a:pt x="44" y="15"/>
                  </a:cubicBezTo>
                  <a:cubicBezTo>
                    <a:pt x="44" y="15"/>
                    <a:pt x="44" y="16"/>
                    <a:pt x="44" y="17"/>
                  </a:cubicBezTo>
                  <a:cubicBezTo>
                    <a:pt x="44" y="17"/>
                    <a:pt x="43" y="17"/>
                    <a:pt x="43" y="17"/>
                  </a:cubicBezTo>
                  <a:cubicBezTo>
                    <a:pt x="43" y="18"/>
                    <a:pt x="43" y="18"/>
                    <a:pt x="43" y="18"/>
                  </a:cubicBezTo>
                  <a:cubicBezTo>
                    <a:pt x="42" y="18"/>
                    <a:pt x="40" y="19"/>
                    <a:pt x="39" y="20"/>
                  </a:cubicBezTo>
                  <a:cubicBezTo>
                    <a:pt x="39" y="20"/>
                    <a:pt x="38" y="20"/>
                    <a:pt x="38" y="20"/>
                  </a:cubicBezTo>
                  <a:cubicBezTo>
                    <a:pt x="37" y="20"/>
                    <a:pt x="37" y="20"/>
                    <a:pt x="37" y="21"/>
                  </a:cubicBezTo>
                  <a:cubicBezTo>
                    <a:pt x="37" y="21"/>
                    <a:pt x="37" y="21"/>
                    <a:pt x="36" y="21"/>
                  </a:cubicBezTo>
                  <a:cubicBezTo>
                    <a:pt x="36" y="21"/>
                    <a:pt x="36" y="21"/>
                    <a:pt x="36" y="21"/>
                  </a:cubicBezTo>
                  <a:cubicBezTo>
                    <a:pt x="36" y="21"/>
                    <a:pt x="36" y="22"/>
                    <a:pt x="36" y="22"/>
                  </a:cubicBezTo>
                  <a:cubicBezTo>
                    <a:pt x="36" y="22"/>
                    <a:pt x="35" y="22"/>
                    <a:pt x="35" y="22"/>
                  </a:cubicBezTo>
                  <a:cubicBezTo>
                    <a:pt x="35" y="22"/>
                    <a:pt x="35" y="23"/>
                    <a:pt x="35" y="24"/>
                  </a:cubicBezTo>
                  <a:cubicBezTo>
                    <a:pt x="35" y="24"/>
                    <a:pt x="36" y="25"/>
                    <a:pt x="36" y="26"/>
                  </a:cubicBezTo>
                  <a:cubicBezTo>
                    <a:pt x="36" y="26"/>
                    <a:pt x="36" y="26"/>
                    <a:pt x="36" y="26"/>
                  </a:cubicBezTo>
                  <a:cubicBezTo>
                    <a:pt x="36" y="26"/>
                    <a:pt x="36" y="26"/>
                    <a:pt x="35" y="26"/>
                  </a:cubicBezTo>
                  <a:cubicBezTo>
                    <a:pt x="35" y="27"/>
                    <a:pt x="35" y="27"/>
                    <a:pt x="35" y="28"/>
                  </a:cubicBezTo>
                  <a:cubicBezTo>
                    <a:pt x="35" y="28"/>
                    <a:pt x="35" y="28"/>
                    <a:pt x="35" y="29"/>
                  </a:cubicBezTo>
                  <a:cubicBezTo>
                    <a:pt x="35" y="29"/>
                    <a:pt x="35" y="29"/>
                    <a:pt x="35" y="29"/>
                  </a:cubicBezTo>
                  <a:cubicBezTo>
                    <a:pt x="35" y="31"/>
                    <a:pt x="35" y="32"/>
                    <a:pt x="36" y="33"/>
                  </a:cubicBezTo>
                  <a:cubicBezTo>
                    <a:pt x="36" y="33"/>
                    <a:pt x="36" y="34"/>
                    <a:pt x="36" y="34"/>
                  </a:cubicBezTo>
                  <a:cubicBezTo>
                    <a:pt x="36" y="34"/>
                    <a:pt x="35" y="35"/>
                    <a:pt x="35" y="35"/>
                  </a:cubicBezTo>
                  <a:cubicBezTo>
                    <a:pt x="34" y="36"/>
                    <a:pt x="35" y="37"/>
                    <a:pt x="35" y="38"/>
                  </a:cubicBezTo>
                  <a:cubicBezTo>
                    <a:pt x="36" y="39"/>
                    <a:pt x="36" y="39"/>
                    <a:pt x="37" y="40"/>
                  </a:cubicBezTo>
                  <a:cubicBezTo>
                    <a:pt x="37" y="40"/>
                    <a:pt x="37" y="41"/>
                    <a:pt x="37" y="41"/>
                  </a:cubicBezTo>
                  <a:cubicBezTo>
                    <a:pt x="37" y="41"/>
                    <a:pt x="36" y="41"/>
                    <a:pt x="36" y="41"/>
                  </a:cubicBezTo>
                  <a:cubicBezTo>
                    <a:pt x="36" y="42"/>
                    <a:pt x="35" y="42"/>
                    <a:pt x="35" y="42"/>
                  </a:cubicBezTo>
                  <a:cubicBezTo>
                    <a:pt x="35" y="42"/>
                    <a:pt x="35" y="42"/>
                    <a:pt x="35" y="42"/>
                  </a:cubicBezTo>
                  <a:cubicBezTo>
                    <a:pt x="34" y="42"/>
                    <a:pt x="34" y="42"/>
                    <a:pt x="34" y="42"/>
                  </a:cubicBezTo>
                  <a:cubicBezTo>
                    <a:pt x="34" y="42"/>
                    <a:pt x="33" y="42"/>
                    <a:pt x="33" y="42"/>
                  </a:cubicBezTo>
                  <a:cubicBezTo>
                    <a:pt x="32" y="43"/>
                    <a:pt x="33" y="43"/>
                    <a:pt x="33" y="43"/>
                  </a:cubicBezTo>
                  <a:cubicBezTo>
                    <a:pt x="33" y="44"/>
                    <a:pt x="32" y="44"/>
                    <a:pt x="32" y="44"/>
                  </a:cubicBezTo>
                  <a:cubicBezTo>
                    <a:pt x="32" y="45"/>
                    <a:pt x="32" y="45"/>
                    <a:pt x="32" y="45"/>
                  </a:cubicBezTo>
                  <a:cubicBezTo>
                    <a:pt x="32" y="45"/>
                    <a:pt x="32" y="45"/>
                    <a:pt x="32" y="45"/>
                  </a:cubicBezTo>
                  <a:cubicBezTo>
                    <a:pt x="31" y="46"/>
                    <a:pt x="31" y="46"/>
                    <a:pt x="31" y="47"/>
                  </a:cubicBezTo>
                  <a:cubicBezTo>
                    <a:pt x="31" y="47"/>
                    <a:pt x="31" y="47"/>
                    <a:pt x="31" y="47"/>
                  </a:cubicBezTo>
                  <a:cubicBezTo>
                    <a:pt x="31" y="48"/>
                    <a:pt x="31" y="48"/>
                    <a:pt x="30" y="48"/>
                  </a:cubicBezTo>
                  <a:cubicBezTo>
                    <a:pt x="30" y="48"/>
                    <a:pt x="30" y="48"/>
                    <a:pt x="30" y="48"/>
                  </a:cubicBezTo>
                  <a:cubicBezTo>
                    <a:pt x="30" y="49"/>
                    <a:pt x="30" y="49"/>
                    <a:pt x="30" y="49"/>
                  </a:cubicBezTo>
                  <a:cubicBezTo>
                    <a:pt x="29" y="49"/>
                    <a:pt x="29" y="49"/>
                    <a:pt x="29" y="50"/>
                  </a:cubicBezTo>
                  <a:cubicBezTo>
                    <a:pt x="29" y="50"/>
                    <a:pt x="29" y="50"/>
                    <a:pt x="29" y="50"/>
                  </a:cubicBezTo>
                  <a:cubicBezTo>
                    <a:pt x="29" y="50"/>
                    <a:pt x="29" y="50"/>
                    <a:pt x="28" y="50"/>
                  </a:cubicBezTo>
                  <a:cubicBezTo>
                    <a:pt x="28" y="50"/>
                    <a:pt x="28" y="51"/>
                    <a:pt x="28" y="51"/>
                  </a:cubicBezTo>
                  <a:cubicBezTo>
                    <a:pt x="28" y="52"/>
                    <a:pt x="27" y="52"/>
                    <a:pt x="27" y="52"/>
                  </a:cubicBezTo>
                  <a:cubicBezTo>
                    <a:pt x="27" y="52"/>
                    <a:pt x="27" y="52"/>
                    <a:pt x="27" y="52"/>
                  </a:cubicBezTo>
                  <a:cubicBezTo>
                    <a:pt x="27" y="54"/>
                    <a:pt x="27" y="55"/>
                    <a:pt x="26" y="56"/>
                  </a:cubicBezTo>
                  <a:cubicBezTo>
                    <a:pt x="26" y="57"/>
                    <a:pt x="26" y="58"/>
                    <a:pt x="26" y="58"/>
                  </a:cubicBezTo>
                  <a:cubicBezTo>
                    <a:pt x="26" y="58"/>
                    <a:pt x="25" y="58"/>
                    <a:pt x="25" y="58"/>
                  </a:cubicBezTo>
                  <a:cubicBezTo>
                    <a:pt x="24" y="59"/>
                    <a:pt x="24" y="60"/>
                    <a:pt x="25" y="61"/>
                  </a:cubicBezTo>
                  <a:cubicBezTo>
                    <a:pt x="25" y="62"/>
                    <a:pt x="26" y="64"/>
                    <a:pt x="25" y="65"/>
                  </a:cubicBezTo>
                  <a:cubicBezTo>
                    <a:pt x="25" y="65"/>
                    <a:pt x="25" y="66"/>
                    <a:pt x="25" y="66"/>
                  </a:cubicBezTo>
                  <a:cubicBezTo>
                    <a:pt x="25" y="66"/>
                    <a:pt x="26" y="66"/>
                    <a:pt x="26" y="66"/>
                  </a:cubicBezTo>
                  <a:cubicBezTo>
                    <a:pt x="26" y="66"/>
                    <a:pt x="26" y="67"/>
                    <a:pt x="26" y="67"/>
                  </a:cubicBezTo>
                  <a:cubicBezTo>
                    <a:pt x="25" y="67"/>
                    <a:pt x="25" y="67"/>
                    <a:pt x="25" y="67"/>
                  </a:cubicBezTo>
                  <a:cubicBezTo>
                    <a:pt x="25" y="68"/>
                    <a:pt x="25" y="68"/>
                    <a:pt x="24" y="68"/>
                  </a:cubicBezTo>
                  <a:cubicBezTo>
                    <a:pt x="24" y="68"/>
                    <a:pt x="24" y="68"/>
                    <a:pt x="23" y="68"/>
                  </a:cubicBezTo>
                  <a:cubicBezTo>
                    <a:pt x="23" y="68"/>
                    <a:pt x="24" y="68"/>
                    <a:pt x="24" y="68"/>
                  </a:cubicBezTo>
                  <a:cubicBezTo>
                    <a:pt x="24" y="69"/>
                    <a:pt x="24" y="69"/>
                    <a:pt x="24" y="69"/>
                  </a:cubicBezTo>
                  <a:cubicBezTo>
                    <a:pt x="23" y="69"/>
                    <a:pt x="23" y="70"/>
                    <a:pt x="23" y="70"/>
                  </a:cubicBezTo>
                  <a:cubicBezTo>
                    <a:pt x="23" y="71"/>
                    <a:pt x="23" y="71"/>
                    <a:pt x="23" y="72"/>
                  </a:cubicBezTo>
                  <a:cubicBezTo>
                    <a:pt x="22" y="72"/>
                    <a:pt x="22" y="72"/>
                    <a:pt x="22" y="73"/>
                  </a:cubicBezTo>
                  <a:cubicBezTo>
                    <a:pt x="23" y="73"/>
                    <a:pt x="23" y="73"/>
                    <a:pt x="23" y="73"/>
                  </a:cubicBezTo>
                  <a:cubicBezTo>
                    <a:pt x="23" y="74"/>
                    <a:pt x="23" y="74"/>
                    <a:pt x="23" y="74"/>
                  </a:cubicBezTo>
                  <a:cubicBezTo>
                    <a:pt x="22" y="74"/>
                    <a:pt x="22" y="74"/>
                    <a:pt x="22" y="74"/>
                  </a:cubicBezTo>
                  <a:cubicBezTo>
                    <a:pt x="22" y="74"/>
                    <a:pt x="22" y="74"/>
                    <a:pt x="22" y="74"/>
                  </a:cubicBezTo>
                  <a:cubicBezTo>
                    <a:pt x="22" y="74"/>
                    <a:pt x="22" y="74"/>
                    <a:pt x="22" y="74"/>
                  </a:cubicBezTo>
                  <a:cubicBezTo>
                    <a:pt x="21" y="74"/>
                    <a:pt x="21" y="74"/>
                    <a:pt x="21" y="74"/>
                  </a:cubicBezTo>
                  <a:cubicBezTo>
                    <a:pt x="21" y="74"/>
                    <a:pt x="21" y="74"/>
                    <a:pt x="21" y="75"/>
                  </a:cubicBezTo>
                  <a:cubicBezTo>
                    <a:pt x="21" y="75"/>
                    <a:pt x="21" y="76"/>
                    <a:pt x="21" y="76"/>
                  </a:cubicBezTo>
                  <a:cubicBezTo>
                    <a:pt x="21" y="77"/>
                    <a:pt x="21" y="77"/>
                    <a:pt x="21" y="78"/>
                  </a:cubicBezTo>
                  <a:cubicBezTo>
                    <a:pt x="21" y="78"/>
                    <a:pt x="21" y="79"/>
                    <a:pt x="21" y="79"/>
                  </a:cubicBezTo>
                  <a:cubicBezTo>
                    <a:pt x="21" y="80"/>
                    <a:pt x="21" y="80"/>
                    <a:pt x="21" y="80"/>
                  </a:cubicBezTo>
                  <a:cubicBezTo>
                    <a:pt x="21" y="80"/>
                    <a:pt x="21" y="80"/>
                    <a:pt x="22" y="80"/>
                  </a:cubicBezTo>
                  <a:cubicBezTo>
                    <a:pt x="22" y="81"/>
                    <a:pt x="22" y="81"/>
                    <a:pt x="23" y="81"/>
                  </a:cubicBezTo>
                  <a:cubicBezTo>
                    <a:pt x="23" y="81"/>
                    <a:pt x="23" y="82"/>
                    <a:pt x="23" y="82"/>
                  </a:cubicBezTo>
                  <a:cubicBezTo>
                    <a:pt x="23" y="82"/>
                    <a:pt x="22" y="82"/>
                    <a:pt x="22" y="82"/>
                  </a:cubicBezTo>
                  <a:cubicBezTo>
                    <a:pt x="22" y="82"/>
                    <a:pt x="22" y="82"/>
                    <a:pt x="22" y="82"/>
                  </a:cubicBezTo>
                  <a:cubicBezTo>
                    <a:pt x="22" y="82"/>
                    <a:pt x="22" y="82"/>
                    <a:pt x="22" y="82"/>
                  </a:cubicBezTo>
                  <a:cubicBezTo>
                    <a:pt x="22" y="83"/>
                    <a:pt x="22" y="83"/>
                    <a:pt x="22" y="84"/>
                  </a:cubicBezTo>
                  <a:cubicBezTo>
                    <a:pt x="22" y="84"/>
                    <a:pt x="23" y="84"/>
                    <a:pt x="23" y="85"/>
                  </a:cubicBezTo>
                  <a:cubicBezTo>
                    <a:pt x="23" y="85"/>
                    <a:pt x="24" y="86"/>
                    <a:pt x="24" y="86"/>
                  </a:cubicBezTo>
                  <a:cubicBezTo>
                    <a:pt x="24" y="88"/>
                    <a:pt x="24" y="88"/>
                    <a:pt x="24" y="88"/>
                  </a:cubicBezTo>
                  <a:cubicBezTo>
                    <a:pt x="24" y="88"/>
                    <a:pt x="25" y="89"/>
                    <a:pt x="24" y="89"/>
                  </a:cubicBezTo>
                  <a:cubicBezTo>
                    <a:pt x="24" y="90"/>
                    <a:pt x="24" y="90"/>
                    <a:pt x="24" y="90"/>
                  </a:cubicBezTo>
                  <a:cubicBezTo>
                    <a:pt x="24" y="91"/>
                    <a:pt x="24" y="91"/>
                    <a:pt x="24" y="91"/>
                  </a:cubicBezTo>
                  <a:cubicBezTo>
                    <a:pt x="24" y="92"/>
                    <a:pt x="24" y="92"/>
                    <a:pt x="24" y="92"/>
                  </a:cubicBezTo>
                  <a:cubicBezTo>
                    <a:pt x="25" y="93"/>
                    <a:pt x="25" y="92"/>
                    <a:pt x="25" y="92"/>
                  </a:cubicBezTo>
                  <a:cubicBezTo>
                    <a:pt x="25" y="92"/>
                    <a:pt x="25" y="92"/>
                    <a:pt x="26" y="92"/>
                  </a:cubicBezTo>
                  <a:cubicBezTo>
                    <a:pt x="26" y="92"/>
                    <a:pt x="26" y="92"/>
                    <a:pt x="26" y="93"/>
                  </a:cubicBezTo>
                  <a:cubicBezTo>
                    <a:pt x="26" y="93"/>
                    <a:pt x="26" y="93"/>
                    <a:pt x="26" y="93"/>
                  </a:cubicBezTo>
                  <a:cubicBezTo>
                    <a:pt x="26" y="93"/>
                    <a:pt x="26" y="94"/>
                    <a:pt x="26" y="94"/>
                  </a:cubicBezTo>
                  <a:cubicBezTo>
                    <a:pt x="26" y="94"/>
                    <a:pt x="26" y="95"/>
                    <a:pt x="26" y="95"/>
                  </a:cubicBezTo>
                  <a:cubicBezTo>
                    <a:pt x="25" y="95"/>
                    <a:pt x="25" y="96"/>
                    <a:pt x="25" y="96"/>
                  </a:cubicBezTo>
                  <a:cubicBezTo>
                    <a:pt x="25" y="96"/>
                    <a:pt x="25" y="98"/>
                    <a:pt x="25" y="98"/>
                  </a:cubicBezTo>
                  <a:cubicBezTo>
                    <a:pt x="25" y="98"/>
                    <a:pt x="26" y="98"/>
                    <a:pt x="26" y="99"/>
                  </a:cubicBezTo>
                  <a:cubicBezTo>
                    <a:pt x="26" y="99"/>
                    <a:pt x="25" y="99"/>
                    <a:pt x="25" y="99"/>
                  </a:cubicBezTo>
                  <a:cubicBezTo>
                    <a:pt x="25" y="99"/>
                    <a:pt x="26" y="100"/>
                    <a:pt x="26" y="100"/>
                  </a:cubicBezTo>
                  <a:cubicBezTo>
                    <a:pt x="26" y="100"/>
                    <a:pt x="25" y="101"/>
                    <a:pt x="25" y="101"/>
                  </a:cubicBezTo>
                  <a:cubicBezTo>
                    <a:pt x="24" y="101"/>
                    <a:pt x="24" y="101"/>
                    <a:pt x="24" y="101"/>
                  </a:cubicBezTo>
                  <a:cubicBezTo>
                    <a:pt x="24" y="101"/>
                    <a:pt x="24" y="102"/>
                    <a:pt x="24" y="102"/>
                  </a:cubicBezTo>
                  <a:cubicBezTo>
                    <a:pt x="24" y="102"/>
                    <a:pt x="23" y="104"/>
                    <a:pt x="23" y="104"/>
                  </a:cubicBezTo>
                  <a:cubicBezTo>
                    <a:pt x="23" y="104"/>
                    <a:pt x="23" y="105"/>
                    <a:pt x="23" y="105"/>
                  </a:cubicBezTo>
                  <a:cubicBezTo>
                    <a:pt x="23" y="105"/>
                    <a:pt x="23" y="105"/>
                    <a:pt x="23" y="106"/>
                  </a:cubicBezTo>
                  <a:cubicBezTo>
                    <a:pt x="23" y="106"/>
                    <a:pt x="22" y="106"/>
                    <a:pt x="22" y="107"/>
                  </a:cubicBezTo>
                  <a:cubicBezTo>
                    <a:pt x="22" y="107"/>
                    <a:pt x="22" y="107"/>
                    <a:pt x="22" y="108"/>
                  </a:cubicBezTo>
                  <a:cubicBezTo>
                    <a:pt x="22" y="108"/>
                    <a:pt x="22" y="108"/>
                    <a:pt x="21" y="108"/>
                  </a:cubicBezTo>
                  <a:cubicBezTo>
                    <a:pt x="21" y="109"/>
                    <a:pt x="21" y="109"/>
                    <a:pt x="21" y="109"/>
                  </a:cubicBezTo>
                  <a:cubicBezTo>
                    <a:pt x="21" y="109"/>
                    <a:pt x="21" y="110"/>
                    <a:pt x="21" y="110"/>
                  </a:cubicBezTo>
                  <a:cubicBezTo>
                    <a:pt x="21" y="110"/>
                    <a:pt x="22" y="111"/>
                    <a:pt x="22" y="111"/>
                  </a:cubicBezTo>
                  <a:cubicBezTo>
                    <a:pt x="22" y="111"/>
                    <a:pt x="22" y="111"/>
                    <a:pt x="22" y="112"/>
                  </a:cubicBezTo>
                  <a:cubicBezTo>
                    <a:pt x="22" y="112"/>
                    <a:pt x="22" y="112"/>
                    <a:pt x="22" y="112"/>
                  </a:cubicBezTo>
                  <a:cubicBezTo>
                    <a:pt x="22" y="112"/>
                    <a:pt x="22" y="113"/>
                    <a:pt x="22" y="113"/>
                  </a:cubicBezTo>
                  <a:cubicBezTo>
                    <a:pt x="22" y="113"/>
                    <a:pt x="22" y="114"/>
                    <a:pt x="22" y="114"/>
                  </a:cubicBezTo>
                  <a:cubicBezTo>
                    <a:pt x="22" y="114"/>
                    <a:pt x="22" y="114"/>
                    <a:pt x="22" y="114"/>
                  </a:cubicBezTo>
                  <a:cubicBezTo>
                    <a:pt x="22" y="114"/>
                    <a:pt x="22" y="115"/>
                    <a:pt x="22" y="115"/>
                  </a:cubicBezTo>
                  <a:cubicBezTo>
                    <a:pt x="22" y="115"/>
                    <a:pt x="22" y="115"/>
                    <a:pt x="22" y="115"/>
                  </a:cubicBezTo>
                  <a:cubicBezTo>
                    <a:pt x="22" y="115"/>
                    <a:pt x="22" y="116"/>
                    <a:pt x="22" y="116"/>
                  </a:cubicBezTo>
                  <a:cubicBezTo>
                    <a:pt x="22" y="116"/>
                    <a:pt x="22" y="116"/>
                    <a:pt x="22" y="116"/>
                  </a:cubicBezTo>
                  <a:cubicBezTo>
                    <a:pt x="22" y="116"/>
                    <a:pt x="21" y="117"/>
                    <a:pt x="21" y="117"/>
                  </a:cubicBezTo>
                  <a:cubicBezTo>
                    <a:pt x="21" y="117"/>
                    <a:pt x="21" y="117"/>
                    <a:pt x="21" y="117"/>
                  </a:cubicBezTo>
                  <a:cubicBezTo>
                    <a:pt x="21" y="117"/>
                    <a:pt x="21" y="117"/>
                    <a:pt x="21" y="117"/>
                  </a:cubicBezTo>
                  <a:cubicBezTo>
                    <a:pt x="21" y="117"/>
                    <a:pt x="20" y="117"/>
                    <a:pt x="20" y="117"/>
                  </a:cubicBezTo>
                  <a:cubicBezTo>
                    <a:pt x="20" y="117"/>
                    <a:pt x="20" y="118"/>
                    <a:pt x="20" y="118"/>
                  </a:cubicBezTo>
                  <a:cubicBezTo>
                    <a:pt x="20" y="119"/>
                    <a:pt x="20" y="119"/>
                    <a:pt x="20" y="119"/>
                  </a:cubicBezTo>
                  <a:cubicBezTo>
                    <a:pt x="20" y="119"/>
                    <a:pt x="19" y="119"/>
                    <a:pt x="19" y="119"/>
                  </a:cubicBezTo>
                  <a:cubicBezTo>
                    <a:pt x="19" y="119"/>
                    <a:pt x="18" y="119"/>
                    <a:pt x="18" y="119"/>
                  </a:cubicBezTo>
                  <a:cubicBezTo>
                    <a:pt x="18" y="120"/>
                    <a:pt x="18" y="120"/>
                    <a:pt x="18" y="120"/>
                  </a:cubicBezTo>
                  <a:cubicBezTo>
                    <a:pt x="17" y="120"/>
                    <a:pt x="17" y="120"/>
                    <a:pt x="17" y="120"/>
                  </a:cubicBezTo>
                  <a:cubicBezTo>
                    <a:pt x="17" y="120"/>
                    <a:pt x="17" y="120"/>
                    <a:pt x="17" y="120"/>
                  </a:cubicBezTo>
                  <a:cubicBezTo>
                    <a:pt x="17" y="120"/>
                    <a:pt x="17" y="121"/>
                    <a:pt x="17" y="121"/>
                  </a:cubicBezTo>
                  <a:cubicBezTo>
                    <a:pt x="18" y="121"/>
                    <a:pt x="18" y="121"/>
                    <a:pt x="18" y="121"/>
                  </a:cubicBezTo>
                  <a:cubicBezTo>
                    <a:pt x="18" y="121"/>
                    <a:pt x="17" y="121"/>
                    <a:pt x="17" y="121"/>
                  </a:cubicBezTo>
                  <a:cubicBezTo>
                    <a:pt x="17" y="122"/>
                    <a:pt x="16" y="122"/>
                    <a:pt x="16" y="122"/>
                  </a:cubicBezTo>
                  <a:cubicBezTo>
                    <a:pt x="16" y="122"/>
                    <a:pt x="16" y="122"/>
                    <a:pt x="16" y="123"/>
                  </a:cubicBezTo>
                  <a:cubicBezTo>
                    <a:pt x="16" y="123"/>
                    <a:pt x="16" y="123"/>
                    <a:pt x="17" y="123"/>
                  </a:cubicBezTo>
                  <a:cubicBezTo>
                    <a:pt x="17" y="123"/>
                    <a:pt x="17" y="123"/>
                    <a:pt x="17" y="123"/>
                  </a:cubicBezTo>
                  <a:cubicBezTo>
                    <a:pt x="17" y="123"/>
                    <a:pt x="16" y="124"/>
                    <a:pt x="16" y="124"/>
                  </a:cubicBezTo>
                  <a:cubicBezTo>
                    <a:pt x="16" y="124"/>
                    <a:pt x="16" y="124"/>
                    <a:pt x="16" y="124"/>
                  </a:cubicBezTo>
                  <a:cubicBezTo>
                    <a:pt x="16" y="124"/>
                    <a:pt x="16" y="125"/>
                    <a:pt x="17" y="125"/>
                  </a:cubicBezTo>
                  <a:cubicBezTo>
                    <a:pt x="17" y="125"/>
                    <a:pt x="17" y="126"/>
                    <a:pt x="17" y="126"/>
                  </a:cubicBezTo>
                  <a:cubicBezTo>
                    <a:pt x="17" y="126"/>
                    <a:pt x="17" y="126"/>
                    <a:pt x="16" y="126"/>
                  </a:cubicBezTo>
                  <a:cubicBezTo>
                    <a:pt x="16" y="126"/>
                    <a:pt x="16" y="127"/>
                    <a:pt x="16" y="127"/>
                  </a:cubicBezTo>
                  <a:cubicBezTo>
                    <a:pt x="16" y="127"/>
                    <a:pt x="16" y="127"/>
                    <a:pt x="16" y="128"/>
                  </a:cubicBezTo>
                  <a:cubicBezTo>
                    <a:pt x="16" y="128"/>
                    <a:pt x="17" y="128"/>
                    <a:pt x="17" y="128"/>
                  </a:cubicBezTo>
                  <a:cubicBezTo>
                    <a:pt x="17" y="128"/>
                    <a:pt x="16" y="129"/>
                    <a:pt x="16" y="129"/>
                  </a:cubicBezTo>
                  <a:cubicBezTo>
                    <a:pt x="16" y="129"/>
                    <a:pt x="16" y="130"/>
                    <a:pt x="16" y="130"/>
                  </a:cubicBezTo>
                  <a:cubicBezTo>
                    <a:pt x="16" y="130"/>
                    <a:pt x="16" y="130"/>
                    <a:pt x="16" y="130"/>
                  </a:cubicBezTo>
                  <a:cubicBezTo>
                    <a:pt x="16" y="131"/>
                    <a:pt x="16" y="131"/>
                    <a:pt x="16" y="131"/>
                  </a:cubicBezTo>
                  <a:cubicBezTo>
                    <a:pt x="17" y="131"/>
                    <a:pt x="16" y="131"/>
                    <a:pt x="16" y="131"/>
                  </a:cubicBezTo>
                  <a:cubicBezTo>
                    <a:pt x="16" y="132"/>
                    <a:pt x="16" y="132"/>
                    <a:pt x="16" y="132"/>
                  </a:cubicBezTo>
                  <a:cubicBezTo>
                    <a:pt x="16" y="132"/>
                    <a:pt x="18" y="134"/>
                    <a:pt x="18" y="134"/>
                  </a:cubicBezTo>
                  <a:cubicBezTo>
                    <a:pt x="18" y="134"/>
                    <a:pt x="17" y="134"/>
                    <a:pt x="17" y="134"/>
                  </a:cubicBezTo>
                  <a:cubicBezTo>
                    <a:pt x="17" y="134"/>
                    <a:pt x="17" y="135"/>
                    <a:pt x="17" y="135"/>
                  </a:cubicBezTo>
                  <a:cubicBezTo>
                    <a:pt x="17" y="135"/>
                    <a:pt x="17" y="136"/>
                    <a:pt x="17" y="136"/>
                  </a:cubicBezTo>
                  <a:cubicBezTo>
                    <a:pt x="17" y="136"/>
                    <a:pt x="17" y="137"/>
                    <a:pt x="18" y="137"/>
                  </a:cubicBezTo>
                  <a:cubicBezTo>
                    <a:pt x="18" y="137"/>
                    <a:pt x="18" y="137"/>
                    <a:pt x="18" y="138"/>
                  </a:cubicBezTo>
                  <a:cubicBezTo>
                    <a:pt x="18" y="138"/>
                    <a:pt x="18" y="138"/>
                    <a:pt x="19" y="138"/>
                  </a:cubicBezTo>
                  <a:cubicBezTo>
                    <a:pt x="19" y="138"/>
                    <a:pt x="19" y="139"/>
                    <a:pt x="19" y="139"/>
                  </a:cubicBezTo>
                  <a:cubicBezTo>
                    <a:pt x="19" y="139"/>
                    <a:pt x="18" y="140"/>
                    <a:pt x="18" y="140"/>
                  </a:cubicBezTo>
                  <a:cubicBezTo>
                    <a:pt x="17" y="140"/>
                    <a:pt x="17" y="140"/>
                    <a:pt x="17" y="140"/>
                  </a:cubicBezTo>
                  <a:cubicBezTo>
                    <a:pt x="15" y="141"/>
                    <a:pt x="15" y="141"/>
                    <a:pt x="15" y="141"/>
                  </a:cubicBezTo>
                  <a:cubicBezTo>
                    <a:pt x="15" y="145"/>
                    <a:pt x="15" y="145"/>
                    <a:pt x="15" y="145"/>
                  </a:cubicBezTo>
                  <a:cubicBezTo>
                    <a:pt x="15" y="145"/>
                    <a:pt x="14" y="146"/>
                    <a:pt x="14" y="146"/>
                  </a:cubicBezTo>
                  <a:cubicBezTo>
                    <a:pt x="14" y="146"/>
                    <a:pt x="14" y="147"/>
                    <a:pt x="14" y="147"/>
                  </a:cubicBezTo>
                  <a:cubicBezTo>
                    <a:pt x="14" y="147"/>
                    <a:pt x="14" y="148"/>
                    <a:pt x="14" y="148"/>
                  </a:cubicBezTo>
                  <a:cubicBezTo>
                    <a:pt x="14" y="148"/>
                    <a:pt x="14" y="148"/>
                    <a:pt x="14" y="148"/>
                  </a:cubicBezTo>
                  <a:cubicBezTo>
                    <a:pt x="14" y="148"/>
                    <a:pt x="13" y="147"/>
                    <a:pt x="13" y="147"/>
                  </a:cubicBezTo>
                  <a:cubicBezTo>
                    <a:pt x="13" y="147"/>
                    <a:pt x="13" y="147"/>
                    <a:pt x="13" y="147"/>
                  </a:cubicBezTo>
                  <a:cubicBezTo>
                    <a:pt x="13" y="150"/>
                    <a:pt x="13" y="150"/>
                    <a:pt x="13" y="150"/>
                  </a:cubicBezTo>
                  <a:cubicBezTo>
                    <a:pt x="13" y="150"/>
                    <a:pt x="13" y="150"/>
                    <a:pt x="13" y="150"/>
                  </a:cubicBezTo>
                  <a:cubicBezTo>
                    <a:pt x="13" y="150"/>
                    <a:pt x="13" y="151"/>
                    <a:pt x="13" y="151"/>
                  </a:cubicBezTo>
                  <a:cubicBezTo>
                    <a:pt x="13" y="151"/>
                    <a:pt x="13" y="152"/>
                    <a:pt x="13" y="152"/>
                  </a:cubicBezTo>
                  <a:cubicBezTo>
                    <a:pt x="13" y="152"/>
                    <a:pt x="12" y="152"/>
                    <a:pt x="12" y="152"/>
                  </a:cubicBezTo>
                  <a:cubicBezTo>
                    <a:pt x="12" y="152"/>
                    <a:pt x="12" y="152"/>
                    <a:pt x="12" y="152"/>
                  </a:cubicBezTo>
                  <a:cubicBezTo>
                    <a:pt x="11" y="153"/>
                    <a:pt x="12" y="153"/>
                    <a:pt x="12" y="153"/>
                  </a:cubicBezTo>
                  <a:cubicBezTo>
                    <a:pt x="12" y="153"/>
                    <a:pt x="12" y="154"/>
                    <a:pt x="13" y="154"/>
                  </a:cubicBezTo>
                  <a:cubicBezTo>
                    <a:pt x="13" y="154"/>
                    <a:pt x="13" y="155"/>
                    <a:pt x="13" y="155"/>
                  </a:cubicBezTo>
                  <a:cubicBezTo>
                    <a:pt x="13" y="155"/>
                    <a:pt x="12" y="155"/>
                    <a:pt x="12" y="155"/>
                  </a:cubicBezTo>
                  <a:cubicBezTo>
                    <a:pt x="12" y="155"/>
                    <a:pt x="12" y="155"/>
                    <a:pt x="12" y="155"/>
                  </a:cubicBezTo>
                  <a:cubicBezTo>
                    <a:pt x="12" y="155"/>
                    <a:pt x="11" y="156"/>
                    <a:pt x="11" y="156"/>
                  </a:cubicBezTo>
                  <a:cubicBezTo>
                    <a:pt x="11" y="156"/>
                    <a:pt x="11" y="156"/>
                    <a:pt x="11" y="157"/>
                  </a:cubicBezTo>
                  <a:cubicBezTo>
                    <a:pt x="11" y="157"/>
                    <a:pt x="11" y="157"/>
                    <a:pt x="11" y="157"/>
                  </a:cubicBezTo>
                  <a:cubicBezTo>
                    <a:pt x="11" y="158"/>
                    <a:pt x="11" y="158"/>
                    <a:pt x="11" y="158"/>
                  </a:cubicBezTo>
                  <a:cubicBezTo>
                    <a:pt x="11" y="158"/>
                    <a:pt x="11" y="159"/>
                    <a:pt x="11" y="159"/>
                  </a:cubicBezTo>
                  <a:cubicBezTo>
                    <a:pt x="11" y="159"/>
                    <a:pt x="11" y="160"/>
                    <a:pt x="11" y="160"/>
                  </a:cubicBezTo>
                  <a:cubicBezTo>
                    <a:pt x="11" y="160"/>
                    <a:pt x="11" y="160"/>
                    <a:pt x="11" y="160"/>
                  </a:cubicBezTo>
                  <a:cubicBezTo>
                    <a:pt x="11" y="160"/>
                    <a:pt x="11" y="161"/>
                    <a:pt x="12" y="161"/>
                  </a:cubicBezTo>
                  <a:cubicBezTo>
                    <a:pt x="12" y="161"/>
                    <a:pt x="12" y="161"/>
                    <a:pt x="12" y="161"/>
                  </a:cubicBezTo>
                  <a:cubicBezTo>
                    <a:pt x="12" y="161"/>
                    <a:pt x="12" y="161"/>
                    <a:pt x="12" y="161"/>
                  </a:cubicBezTo>
                  <a:cubicBezTo>
                    <a:pt x="12" y="162"/>
                    <a:pt x="12" y="162"/>
                    <a:pt x="12" y="162"/>
                  </a:cubicBezTo>
                  <a:cubicBezTo>
                    <a:pt x="12" y="163"/>
                    <a:pt x="11" y="163"/>
                    <a:pt x="11" y="163"/>
                  </a:cubicBezTo>
                  <a:cubicBezTo>
                    <a:pt x="11" y="163"/>
                    <a:pt x="11" y="164"/>
                    <a:pt x="11" y="164"/>
                  </a:cubicBezTo>
                  <a:cubicBezTo>
                    <a:pt x="11" y="164"/>
                    <a:pt x="11" y="164"/>
                    <a:pt x="11" y="165"/>
                  </a:cubicBezTo>
                  <a:cubicBezTo>
                    <a:pt x="11" y="165"/>
                    <a:pt x="12" y="165"/>
                    <a:pt x="12" y="165"/>
                  </a:cubicBezTo>
                  <a:cubicBezTo>
                    <a:pt x="12" y="166"/>
                    <a:pt x="12" y="166"/>
                    <a:pt x="12" y="166"/>
                  </a:cubicBezTo>
                  <a:cubicBezTo>
                    <a:pt x="12" y="166"/>
                    <a:pt x="11" y="166"/>
                    <a:pt x="11" y="166"/>
                  </a:cubicBezTo>
                  <a:cubicBezTo>
                    <a:pt x="11" y="166"/>
                    <a:pt x="12" y="167"/>
                    <a:pt x="12" y="167"/>
                  </a:cubicBezTo>
                  <a:cubicBezTo>
                    <a:pt x="12" y="168"/>
                    <a:pt x="12" y="168"/>
                    <a:pt x="12" y="168"/>
                  </a:cubicBezTo>
                  <a:cubicBezTo>
                    <a:pt x="12" y="171"/>
                    <a:pt x="12" y="171"/>
                    <a:pt x="12" y="171"/>
                  </a:cubicBezTo>
                  <a:cubicBezTo>
                    <a:pt x="12" y="171"/>
                    <a:pt x="12" y="171"/>
                    <a:pt x="12" y="171"/>
                  </a:cubicBezTo>
                  <a:cubicBezTo>
                    <a:pt x="11" y="171"/>
                    <a:pt x="11" y="172"/>
                    <a:pt x="11" y="172"/>
                  </a:cubicBezTo>
                  <a:cubicBezTo>
                    <a:pt x="11" y="172"/>
                    <a:pt x="11" y="172"/>
                    <a:pt x="10" y="171"/>
                  </a:cubicBezTo>
                  <a:cubicBezTo>
                    <a:pt x="10" y="171"/>
                    <a:pt x="10" y="171"/>
                    <a:pt x="10" y="171"/>
                  </a:cubicBezTo>
                  <a:cubicBezTo>
                    <a:pt x="10" y="171"/>
                    <a:pt x="9" y="171"/>
                    <a:pt x="9" y="171"/>
                  </a:cubicBezTo>
                  <a:cubicBezTo>
                    <a:pt x="9" y="172"/>
                    <a:pt x="9" y="172"/>
                    <a:pt x="9" y="172"/>
                  </a:cubicBezTo>
                  <a:cubicBezTo>
                    <a:pt x="9" y="173"/>
                    <a:pt x="9" y="173"/>
                    <a:pt x="9" y="173"/>
                  </a:cubicBezTo>
                  <a:cubicBezTo>
                    <a:pt x="9" y="173"/>
                    <a:pt x="9" y="173"/>
                    <a:pt x="10" y="174"/>
                  </a:cubicBezTo>
                  <a:cubicBezTo>
                    <a:pt x="10" y="174"/>
                    <a:pt x="10" y="174"/>
                    <a:pt x="10" y="174"/>
                  </a:cubicBezTo>
                  <a:cubicBezTo>
                    <a:pt x="10" y="174"/>
                    <a:pt x="10" y="175"/>
                    <a:pt x="10" y="175"/>
                  </a:cubicBezTo>
                  <a:cubicBezTo>
                    <a:pt x="10" y="175"/>
                    <a:pt x="10" y="176"/>
                    <a:pt x="10" y="176"/>
                  </a:cubicBezTo>
                  <a:cubicBezTo>
                    <a:pt x="10" y="176"/>
                    <a:pt x="9" y="176"/>
                    <a:pt x="9" y="176"/>
                  </a:cubicBezTo>
                  <a:cubicBezTo>
                    <a:pt x="9" y="176"/>
                    <a:pt x="10" y="177"/>
                    <a:pt x="10" y="177"/>
                  </a:cubicBezTo>
                  <a:cubicBezTo>
                    <a:pt x="10" y="177"/>
                    <a:pt x="10" y="177"/>
                    <a:pt x="9" y="178"/>
                  </a:cubicBezTo>
                  <a:cubicBezTo>
                    <a:pt x="9" y="178"/>
                    <a:pt x="10" y="178"/>
                    <a:pt x="10" y="179"/>
                  </a:cubicBezTo>
                  <a:cubicBezTo>
                    <a:pt x="10" y="179"/>
                    <a:pt x="10" y="179"/>
                    <a:pt x="10" y="180"/>
                  </a:cubicBezTo>
                  <a:cubicBezTo>
                    <a:pt x="11" y="180"/>
                    <a:pt x="11" y="180"/>
                    <a:pt x="11" y="180"/>
                  </a:cubicBezTo>
                  <a:cubicBezTo>
                    <a:pt x="11" y="181"/>
                    <a:pt x="12" y="181"/>
                    <a:pt x="12" y="181"/>
                  </a:cubicBezTo>
                  <a:cubicBezTo>
                    <a:pt x="12" y="181"/>
                    <a:pt x="12" y="182"/>
                    <a:pt x="12" y="182"/>
                  </a:cubicBezTo>
                  <a:cubicBezTo>
                    <a:pt x="12" y="182"/>
                    <a:pt x="12" y="182"/>
                    <a:pt x="12" y="182"/>
                  </a:cubicBezTo>
                  <a:cubicBezTo>
                    <a:pt x="12" y="183"/>
                    <a:pt x="11" y="183"/>
                    <a:pt x="11" y="183"/>
                  </a:cubicBezTo>
                  <a:cubicBezTo>
                    <a:pt x="11" y="183"/>
                    <a:pt x="11" y="184"/>
                    <a:pt x="11" y="184"/>
                  </a:cubicBezTo>
                  <a:cubicBezTo>
                    <a:pt x="11" y="184"/>
                    <a:pt x="12" y="184"/>
                    <a:pt x="12" y="185"/>
                  </a:cubicBezTo>
                  <a:cubicBezTo>
                    <a:pt x="12" y="185"/>
                    <a:pt x="12" y="185"/>
                    <a:pt x="13" y="185"/>
                  </a:cubicBezTo>
                  <a:cubicBezTo>
                    <a:pt x="13" y="186"/>
                    <a:pt x="13" y="186"/>
                    <a:pt x="13" y="186"/>
                  </a:cubicBezTo>
                  <a:cubicBezTo>
                    <a:pt x="13" y="186"/>
                    <a:pt x="12" y="187"/>
                    <a:pt x="12" y="187"/>
                  </a:cubicBezTo>
                  <a:cubicBezTo>
                    <a:pt x="12" y="187"/>
                    <a:pt x="12" y="188"/>
                    <a:pt x="12" y="188"/>
                  </a:cubicBezTo>
                  <a:cubicBezTo>
                    <a:pt x="13" y="188"/>
                    <a:pt x="13" y="189"/>
                    <a:pt x="13" y="189"/>
                  </a:cubicBezTo>
                  <a:cubicBezTo>
                    <a:pt x="12" y="190"/>
                    <a:pt x="12" y="190"/>
                    <a:pt x="12" y="190"/>
                  </a:cubicBezTo>
                  <a:cubicBezTo>
                    <a:pt x="12" y="190"/>
                    <a:pt x="12" y="190"/>
                    <a:pt x="12" y="190"/>
                  </a:cubicBezTo>
                  <a:cubicBezTo>
                    <a:pt x="12" y="190"/>
                    <a:pt x="12" y="191"/>
                    <a:pt x="12" y="191"/>
                  </a:cubicBezTo>
                  <a:cubicBezTo>
                    <a:pt x="12" y="192"/>
                    <a:pt x="12" y="192"/>
                    <a:pt x="12" y="192"/>
                  </a:cubicBezTo>
                  <a:cubicBezTo>
                    <a:pt x="12" y="193"/>
                    <a:pt x="12" y="193"/>
                    <a:pt x="12" y="193"/>
                  </a:cubicBezTo>
                  <a:cubicBezTo>
                    <a:pt x="11" y="193"/>
                    <a:pt x="12" y="193"/>
                    <a:pt x="12" y="193"/>
                  </a:cubicBezTo>
                  <a:cubicBezTo>
                    <a:pt x="12" y="193"/>
                    <a:pt x="13" y="193"/>
                    <a:pt x="13" y="193"/>
                  </a:cubicBezTo>
                  <a:cubicBezTo>
                    <a:pt x="13" y="193"/>
                    <a:pt x="15" y="193"/>
                    <a:pt x="15" y="193"/>
                  </a:cubicBezTo>
                  <a:cubicBezTo>
                    <a:pt x="16" y="193"/>
                    <a:pt x="16" y="193"/>
                    <a:pt x="16" y="193"/>
                  </a:cubicBezTo>
                  <a:cubicBezTo>
                    <a:pt x="16" y="194"/>
                    <a:pt x="17" y="194"/>
                    <a:pt x="17" y="194"/>
                  </a:cubicBezTo>
                  <a:cubicBezTo>
                    <a:pt x="17" y="194"/>
                    <a:pt x="17" y="195"/>
                    <a:pt x="17" y="195"/>
                  </a:cubicBezTo>
                  <a:cubicBezTo>
                    <a:pt x="16" y="195"/>
                    <a:pt x="16" y="195"/>
                    <a:pt x="16" y="195"/>
                  </a:cubicBezTo>
                  <a:cubicBezTo>
                    <a:pt x="16" y="195"/>
                    <a:pt x="16" y="197"/>
                    <a:pt x="16" y="197"/>
                  </a:cubicBezTo>
                  <a:cubicBezTo>
                    <a:pt x="16" y="197"/>
                    <a:pt x="16" y="197"/>
                    <a:pt x="15" y="197"/>
                  </a:cubicBezTo>
                  <a:cubicBezTo>
                    <a:pt x="15" y="197"/>
                    <a:pt x="15" y="197"/>
                    <a:pt x="14" y="196"/>
                  </a:cubicBezTo>
                  <a:cubicBezTo>
                    <a:pt x="14" y="196"/>
                    <a:pt x="13" y="197"/>
                    <a:pt x="13" y="197"/>
                  </a:cubicBezTo>
                  <a:cubicBezTo>
                    <a:pt x="13" y="197"/>
                    <a:pt x="13" y="197"/>
                    <a:pt x="13" y="197"/>
                  </a:cubicBezTo>
                  <a:cubicBezTo>
                    <a:pt x="13" y="197"/>
                    <a:pt x="12" y="197"/>
                    <a:pt x="12" y="197"/>
                  </a:cubicBezTo>
                  <a:cubicBezTo>
                    <a:pt x="12" y="197"/>
                    <a:pt x="11" y="197"/>
                    <a:pt x="11" y="197"/>
                  </a:cubicBezTo>
                  <a:cubicBezTo>
                    <a:pt x="11" y="197"/>
                    <a:pt x="10" y="197"/>
                    <a:pt x="10" y="197"/>
                  </a:cubicBezTo>
                  <a:cubicBezTo>
                    <a:pt x="10" y="197"/>
                    <a:pt x="10" y="198"/>
                    <a:pt x="10" y="198"/>
                  </a:cubicBezTo>
                  <a:cubicBezTo>
                    <a:pt x="10" y="198"/>
                    <a:pt x="11" y="198"/>
                    <a:pt x="11" y="198"/>
                  </a:cubicBezTo>
                  <a:cubicBezTo>
                    <a:pt x="11" y="198"/>
                    <a:pt x="12" y="198"/>
                    <a:pt x="12" y="199"/>
                  </a:cubicBezTo>
                  <a:cubicBezTo>
                    <a:pt x="12" y="199"/>
                    <a:pt x="14" y="199"/>
                    <a:pt x="14" y="199"/>
                  </a:cubicBezTo>
                  <a:cubicBezTo>
                    <a:pt x="14" y="199"/>
                    <a:pt x="14" y="199"/>
                    <a:pt x="14" y="200"/>
                  </a:cubicBezTo>
                  <a:cubicBezTo>
                    <a:pt x="14" y="200"/>
                    <a:pt x="15" y="201"/>
                    <a:pt x="15" y="201"/>
                  </a:cubicBezTo>
                  <a:cubicBezTo>
                    <a:pt x="15" y="202"/>
                    <a:pt x="15" y="202"/>
                    <a:pt x="15" y="202"/>
                  </a:cubicBezTo>
                  <a:cubicBezTo>
                    <a:pt x="15" y="202"/>
                    <a:pt x="15" y="203"/>
                    <a:pt x="15" y="203"/>
                  </a:cubicBezTo>
                  <a:cubicBezTo>
                    <a:pt x="14" y="203"/>
                    <a:pt x="14" y="203"/>
                    <a:pt x="14" y="203"/>
                  </a:cubicBezTo>
                  <a:cubicBezTo>
                    <a:pt x="14" y="203"/>
                    <a:pt x="14" y="204"/>
                    <a:pt x="14" y="204"/>
                  </a:cubicBezTo>
                  <a:cubicBezTo>
                    <a:pt x="14" y="204"/>
                    <a:pt x="14" y="204"/>
                    <a:pt x="14" y="204"/>
                  </a:cubicBezTo>
                  <a:cubicBezTo>
                    <a:pt x="14" y="204"/>
                    <a:pt x="13" y="204"/>
                    <a:pt x="13" y="204"/>
                  </a:cubicBezTo>
                  <a:cubicBezTo>
                    <a:pt x="13" y="204"/>
                    <a:pt x="12" y="205"/>
                    <a:pt x="12" y="205"/>
                  </a:cubicBezTo>
                  <a:cubicBezTo>
                    <a:pt x="12" y="205"/>
                    <a:pt x="12" y="205"/>
                    <a:pt x="12" y="205"/>
                  </a:cubicBezTo>
                  <a:cubicBezTo>
                    <a:pt x="12" y="208"/>
                    <a:pt x="12" y="208"/>
                    <a:pt x="12" y="208"/>
                  </a:cubicBezTo>
                  <a:cubicBezTo>
                    <a:pt x="12" y="208"/>
                    <a:pt x="12" y="208"/>
                    <a:pt x="13" y="208"/>
                  </a:cubicBezTo>
                  <a:cubicBezTo>
                    <a:pt x="13" y="208"/>
                    <a:pt x="13" y="208"/>
                    <a:pt x="13" y="209"/>
                  </a:cubicBezTo>
                  <a:cubicBezTo>
                    <a:pt x="13" y="209"/>
                    <a:pt x="13" y="209"/>
                    <a:pt x="13" y="209"/>
                  </a:cubicBezTo>
                  <a:cubicBezTo>
                    <a:pt x="13" y="209"/>
                    <a:pt x="13" y="209"/>
                    <a:pt x="13" y="209"/>
                  </a:cubicBezTo>
                  <a:cubicBezTo>
                    <a:pt x="13" y="210"/>
                    <a:pt x="12" y="210"/>
                    <a:pt x="12" y="210"/>
                  </a:cubicBezTo>
                  <a:cubicBezTo>
                    <a:pt x="11" y="211"/>
                    <a:pt x="11" y="211"/>
                    <a:pt x="11" y="211"/>
                  </a:cubicBezTo>
                  <a:cubicBezTo>
                    <a:pt x="11" y="211"/>
                    <a:pt x="12" y="211"/>
                    <a:pt x="12" y="212"/>
                  </a:cubicBezTo>
                  <a:cubicBezTo>
                    <a:pt x="12" y="212"/>
                    <a:pt x="12" y="212"/>
                    <a:pt x="12" y="212"/>
                  </a:cubicBezTo>
                  <a:cubicBezTo>
                    <a:pt x="12" y="212"/>
                    <a:pt x="12" y="213"/>
                    <a:pt x="12" y="213"/>
                  </a:cubicBezTo>
                  <a:cubicBezTo>
                    <a:pt x="12" y="213"/>
                    <a:pt x="12" y="214"/>
                    <a:pt x="12" y="214"/>
                  </a:cubicBezTo>
                  <a:cubicBezTo>
                    <a:pt x="13" y="215"/>
                    <a:pt x="13" y="215"/>
                    <a:pt x="13" y="215"/>
                  </a:cubicBezTo>
                  <a:cubicBezTo>
                    <a:pt x="13" y="215"/>
                    <a:pt x="13" y="216"/>
                    <a:pt x="13" y="216"/>
                  </a:cubicBezTo>
                  <a:cubicBezTo>
                    <a:pt x="13" y="216"/>
                    <a:pt x="12" y="217"/>
                    <a:pt x="12" y="217"/>
                  </a:cubicBezTo>
                  <a:cubicBezTo>
                    <a:pt x="12" y="217"/>
                    <a:pt x="12" y="217"/>
                    <a:pt x="11" y="217"/>
                  </a:cubicBezTo>
                  <a:cubicBezTo>
                    <a:pt x="11" y="217"/>
                    <a:pt x="11" y="217"/>
                    <a:pt x="11" y="217"/>
                  </a:cubicBezTo>
                  <a:cubicBezTo>
                    <a:pt x="11" y="217"/>
                    <a:pt x="11" y="219"/>
                    <a:pt x="11" y="219"/>
                  </a:cubicBezTo>
                  <a:cubicBezTo>
                    <a:pt x="11" y="219"/>
                    <a:pt x="11" y="219"/>
                    <a:pt x="11" y="220"/>
                  </a:cubicBezTo>
                  <a:cubicBezTo>
                    <a:pt x="11" y="220"/>
                    <a:pt x="11" y="220"/>
                    <a:pt x="11" y="220"/>
                  </a:cubicBezTo>
                  <a:cubicBezTo>
                    <a:pt x="11" y="220"/>
                    <a:pt x="11" y="220"/>
                    <a:pt x="11" y="221"/>
                  </a:cubicBezTo>
                  <a:cubicBezTo>
                    <a:pt x="12" y="221"/>
                    <a:pt x="12" y="221"/>
                    <a:pt x="12" y="221"/>
                  </a:cubicBezTo>
                  <a:cubicBezTo>
                    <a:pt x="12" y="222"/>
                    <a:pt x="11" y="222"/>
                    <a:pt x="11" y="222"/>
                  </a:cubicBezTo>
                  <a:cubicBezTo>
                    <a:pt x="10" y="221"/>
                    <a:pt x="10" y="221"/>
                    <a:pt x="10" y="221"/>
                  </a:cubicBezTo>
                  <a:cubicBezTo>
                    <a:pt x="10" y="223"/>
                    <a:pt x="10" y="223"/>
                    <a:pt x="10" y="223"/>
                  </a:cubicBezTo>
                  <a:cubicBezTo>
                    <a:pt x="10" y="223"/>
                    <a:pt x="9" y="224"/>
                    <a:pt x="9" y="224"/>
                  </a:cubicBezTo>
                  <a:cubicBezTo>
                    <a:pt x="9" y="224"/>
                    <a:pt x="8" y="224"/>
                    <a:pt x="8" y="224"/>
                  </a:cubicBezTo>
                  <a:cubicBezTo>
                    <a:pt x="8" y="224"/>
                    <a:pt x="8" y="225"/>
                    <a:pt x="8" y="225"/>
                  </a:cubicBezTo>
                  <a:cubicBezTo>
                    <a:pt x="8" y="225"/>
                    <a:pt x="8" y="226"/>
                    <a:pt x="8" y="226"/>
                  </a:cubicBezTo>
                  <a:cubicBezTo>
                    <a:pt x="8" y="226"/>
                    <a:pt x="8" y="227"/>
                    <a:pt x="8" y="227"/>
                  </a:cubicBezTo>
                  <a:cubicBezTo>
                    <a:pt x="8" y="227"/>
                    <a:pt x="7" y="227"/>
                    <a:pt x="7" y="227"/>
                  </a:cubicBezTo>
                  <a:cubicBezTo>
                    <a:pt x="7" y="227"/>
                    <a:pt x="7" y="227"/>
                    <a:pt x="7" y="227"/>
                  </a:cubicBezTo>
                  <a:cubicBezTo>
                    <a:pt x="7" y="228"/>
                    <a:pt x="7" y="228"/>
                    <a:pt x="7" y="228"/>
                  </a:cubicBezTo>
                  <a:cubicBezTo>
                    <a:pt x="7" y="228"/>
                    <a:pt x="7" y="228"/>
                    <a:pt x="7" y="229"/>
                  </a:cubicBezTo>
                  <a:cubicBezTo>
                    <a:pt x="7" y="229"/>
                    <a:pt x="7" y="229"/>
                    <a:pt x="7" y="229"/>
                  </a:cubicBezTo>
                  <a:cubicBezTo>
                    <a:pt x="7" y="229"/>
                    <a:pt x="7" y="229"/>
                    <a:pt x="7" y="229"/>
                  </a:cubicBezTo>
                  <a:cubicBezTo>
                    <a:pt x="7" y="229"/>
                    <a:pt x="7" y="230"/>
                    <a:pt x="7" y="230"/>
                  </a:cubicBezTo>
                  <a:cubicBezTo>
                    <a:pt x="7" y="230"/>
                    <a:pt x="7" y="231"/>
                    <a:pt x="8" y="231"/>
                  </a:cubicBezTo>
                  <a:cubicBezTo>
                    <a:pt x="8" y="231"/>
                    <a:pt x="8" y="231"/>
                    <a:pt x="8" y="231"/>
                  </a:cubicBezTo>
                  <a:cubicBezTo>
                    <a:pt x="8" y="232"/>
                    <a:pt x="8" y="232"/>
                    <a:pt x="8" y="232"/>
                  </a:cubicBezTo>
                  <a:cubicBezTo>
                    <a:pt x="8" y="232"/>
                    <a:pt x="9" y="233"/>
                    <a:pt x="9" y="233"/>
                  </a:cubicBezTo>
                  <a:cubicBezTo>
                    <a:pt x="9" y="233"/>
                    <a:pt x="9" y="233"/>
                    <a:pt x="9" y="233"/>
                  </a:cubicBezTo>
                  <a:cubicBezTo>
                    <a:pt x="9" y="233"/>
                    <a:pt x="8" y="233"/>
                    <a:pt x="8" y="233"/>
                  </a:cubicBezTo>
                  <a:cubicBezTo>
                    <a:pt x="8" y="235"/>
                    <a:pt x="8" y="235"/>
                    <a:pt x="8" y="235"/>
                  </a:cubicBezTo>
                  <a:cubicBezTo>
                    <a:pt x="6" y="235"/>
                    <a:pt x="6" y="235"/>
                    <a:pt x="6" y="235"/>
                  </a:cubicBezTo>
                  <a:cubicBezTo>
                    <a:pt x="6" y="235"/>
                    <a:pt x="7" y="236"/>
                    <a:pt x="7" y="237"/>
                  </a:cubicBezTo>
                  <a:cubicBezTo>
                    <a:pt x="7" y="237"/>
                    <a:pt x="7" y="238"/>
                    <a:pt x="7" y="238"/>
                  </a:cubicBezTo>
                  <a:cubicBezTo>
                    <a:pt x="5" y="240"/>
                    <a:pt x="5" y="240"/>
                    <a:pt x="5" y="240"/>
                  </a:cubicBezTo>
                  <a:cubicBezTo>
                    <a:pt x="4" y="240"/>
                    <a:pt x="4" y="240"/>
                    <a:pt x="4" y="240"/>
                  </a:cubicBezTo>
                  <a:cubicBezTo>
                    <a:pt x="3" y="242"/>
                    <a:pt x="3" y="242"/>
                    <a:pt x="3" y="242"/>
                  </a:cubicBezTo>
                  <a:cubicBezTo>
                    <a:pt x="3" y="242"/>
                    <a:pt x="2" y="243"/>
                    <a:pt x="2" y="243"/>
                  </a:cubicBezTo>
                  <a:cubicBezTo>
                    <a:pt x="2" y="243"/>
                    <a:pt x="3" y="244"/>
                    <a:pt x="3" y="244"/>
                  </a:cubicBezTo>
                  <a:cubicBezTo>
                    <a:pt x="3" y="244"/>
                    <a:pt x="2" y="246"/>
                    <a:pt x="2" y="246"/>
                  </a:cubicBezTo>
                  <a:cubicBezTo>
                    <a:pt x="2" y="247"/>
                    <a:pt x="0" y="249"/>
                    <a:pt x="0" y="249"/>
                  </a:cubicBezTo>
                  <a:cubicBezTo>
                    <a:pt x="0" y="251"/>
                    <a:pt x="0" y="251"/>
                    <a:pt x="0" y="251"/>
                  </a:cubicBezTo>
                  <a:cubicBezTo>
                    <a:pt x="0" y="251"/>
                    <a:pt x="0" y="251"/>
                    <a:pt x="0" y="251"/>
                  </a:cubicBezTo>
                  <a:cubicBezTo>
                    <a:pt x="0" y="252"/>
                    <a:pt x="0" y="252"/>
                    <a:pt x="0" y="252"/>
                  </a:cubicBezTo>
                  <a:cubicBezTo>
                    <a:pt x="0" y="252"/>
                    <a:pt x="0" y="252"/>
                    <a:pt x="0" y="252"/>
                  </a:cubicBezTo>
                  <a:cubicBezTo>
                    <a:pt x="0" y="252"/>
                    <a:pt x="0" y="253"/>
                    <a:pt x="0" y="253"/>
                  </a:cubicBezTo>
                  <a:cubicBezTo>
                    <a:pt x="0" y="253"/>
                    <a:pt x="0" y="253"/>
                    <a:pt x="0" y="253"/>
                  </a:cubicBezTo>
                  <a:cubicBezTo>
                    <a:pt x="0" y="253"/>
                    <a:pt x="0" y="254"/>
                    <a:pt x="0" y="254"/>
                  </a:cubicBezTo>
                  <a:cubicBezTo>
                    <a:pt x="0" y="254"/>
                    <a:pt x="1" y="254"/>
                    <a:pt x="1" y="255"/>
                  </a:cubicBezTo>
                  <a:cubicBezTo>
                    <a:pt x="1" y="255"/>
                    <a:pt x="1" y="255"/>
                    <a:pt x="0" y="255"/>
                  </a:cubicBezTo>
                  <a:cubicBezTo>
                    <a:pt x="0" y="255"/>
                    <a:pt x="1" y="255"/>
                    <a:pt x="1" y="256"/>
                  </a:cubicBezTo>
                  <a:cubicBezTo>
                    <a:pt x="1" y="256"/>
                    <a:pt x="1" y="257"/>
                    <a:pt x="1" y="257"/>
                  </a:cubicBezTo>
                  <a:cubicBezTo>
                    <a:pt x="1" y="257"/>
                    <a:pt x="1" y="258"/>
                    <a:pt x="1" y="258"/>
                  </a:cubicBezTo>
                  <a:cubicBezTo>
                    <a:pt x="1" y="258"/>
                    <a:pt x="2" y="258"/>
                    <a:pt x="2" y="258"/>
                  </a:cubicBezTo>
                  <a:cubicBezTo>
                    <a:pt x="2" y="258"/>
                    <a:pt x="2" y="259"/>
                    <a:pt x="2" y="259"/>
                  </a:cubicBezTo>
                  <a:cubicBezTo>
                    <a:pt x="2" y="259"/>
                    <a:pt x="2" y="259"/>
                    <a:pt x="2" y="259"/>
                  </a:cubicBezTo>
                  <a:cubicBezTo>
                    <a:pt x="2" y="260"/>
                    <a:pt x="2" y="260"/>
                    <a:pt x="2" y="260"/>
                  </a:cubicBezTo>
                  <a:cubicBezTo>
                    <a:pt x="2" y="260"/>
                    <a:pt x="3" y="260"/>
                    <a:pt x="3" y="260"/>
                  </a:cubicBezTo>
                  <a:cubicBezTo>
                    <a:pt x="3" y="259"/>
                    <a:pt x="5" y="258"/>
                    <a:pt x="5" y="258"/>
                  </a:cubicBezTo>
                  <a:cubicBezTo>
                    <a:pt x="5" y="258"/>
                    <a:pt x="6" y="259"/>
                    <a:pt x="6" y="259"/>
                  </a:cubicBezTo>
                  <a:cubicBezTo>
                    <a:pt x="6" y="259"/>
                    <a:pt x="6" y="259"/>
                    <a:pt x="7" y="258"/>
                  </a:cubicBezTo>
                  <a:cubicBezTo>
                    <a:pt x="7" y="258"/>
                    <a:pt x="7" y="258"/>
                    <a:pt x="7" y="258"/>
                  </a:cubicBezTo>
                  <a:cubicBezTo>
                    <a:pt x="7" y="258"/>
                    <a:pt x="8" y="258"/>
                    <a:pt x="8" y="258"/>
                  </a:cubicBezTo>
                  <a:cubicBezTo>
                    <a:pt x="8" y="258"/>
                    <a:pt x="8" y="259"/>
                    <a:pt x="8" y="259"/>
                  </a:cubicBezTo>
                  <a:cubicBezTo>
                    <a:pt x="8" y="259"/>
                    <a:pt x="8" y="259"/>
                    <a:pt x="8" y="259"/>
                  </a:cubicBezTo>
                  <a:cubicBezTo>
                    <a:pt x="8" y="259"/>
                    <a:pt x="8" y="260"/>
                    <a:pt x="8" y="260"/>
                  </a:cubicBezTo>
                  <a:cubicBezTo>
                    <a:pt x="8" y="260"/>
                    <a:pt x="9" y="261"/>
                    <a:pt x="9" y="261"/>
                  </a:cubicBezTo>
                  <a:cubicBezTo>
                    <a:pt x="9" y="261"/>
                    <a:pt x="9" y="262"/>
                    <a:pt x="9" y="262"/>
                  </a:cubicBezTo>
                  <a:cubicBezTo>
                    <a:pt x="9" y="263"/>
                    <a:pt x="9" y="263"/>
                    <a:pt x="9" y="263"/>
                  </a:cubicBezTo>
                  <a:cubicBezTo>
                    <a:pt x="9" y="263"/>
                    <a:pt x="9" y="263"/>
                    <a:pt x="8" y="263"/>
                  </a:cubicBezTo>
                  <a:cubicBezTo>
                    <a:pt x="8" y="263"/>
                    <a:pt x="8" y="263"/>
                    <a:pt x="8" y="263"/>
                  </a:cubicBezTo>
                  <a:cubicBezTo>
                    <a:pt x="8" y="263"/>
                    <a:pt x="7" y="263"/>
                    <a:pt x="8" y="264"/>
                  </a:cubicBezTo>
                  <a:cubicBezTo>
                    <a:pt x="8" y="264"/>
                    <a:pt x="8" y="265"/>
                    <a:pt x="9" y="265"/>
                  </a:cubicBezTo>
                  <a:cubicBezTo>
                    <a:pt x="9" y="265"/>
                    <a:pt x="9" y="265"/>
                    <a:pt x="9" y="265"/>
                  </a:cubicBezTo>
                  <a:cubicBezTo>
                    <a:pt x="9" y="265"/>
                    <a:pt x="9" y="265"/>
                    <a:pt x="9" y="265"/>
                  </a:cubicBezTo>
                  <a:cubicBezTo>
                    <a:pt x="8" y="266"/>
                    <a:pt x="8" y="266"/>
                    <a:pt x="8" y="266"/>
                  </a:cubicBezTo>
                  <a:cubicBezTo>
                    <a:pt x="8" y="266"/>
                    <a:pt x="8" y="266"/>
                    <a:pt x="8" y="266"/>
                  </a:cubicBezTo>
                  <a:cubicBezTo>
                    <a:pt x="8" y="266"/>
                    <a:pt x="8" y="266"/>
                    <a:pt x="8" y="267"/>
                  </a:cubicBezTo>
                  <a:cubicBezTo>
                    <a:pt x="8" y="267"/>
                    <a:pt x="8" y="267"/>
                    <a:pt x="8" y="268"/>
                  </a:cubicBezTo>
                  <a:cubicBezTo>
                    <a:pt x="8" y="268"/>
                    <a:pt x="8" y="268"/>
                    <a:pt x="8" y="268"/>
                  </a:cubicBezTo>
                  <a:cubicBezTo>
                    <a:pt x="7" y="269"/>
                    <a:pt x="7" y="269"/>
                    <a:pt x="7" y="269"/>
                  </a:cubicBezTo>
                  <a:cubicBezTo>
                    <a:pt x="8" y="269"/>
                    <a:pt x="8" y="269"/>
                    <a:pt x="8" y="269"/>
                  </a:cubicBezTo>
                  <a:cubicBezTo>
                    <a:pt x="8" y="269"/>
                    <a:pt x="8" y="270"/>
                    <a:pt x="8" y="270"/>
                  </a:cubicBezTo>
                  <a:cubicBezTo>
                    <a:pt x="9" y="270"/>
                    <a:pt x="9" y="270"/>
                    <a:pt x="9" y="271"/>
                  </a:cubicBezTo>
                  <a:cubicBezTo>
                    <a:pt x="9" y="271"/>
                    <a:pt x="10" y="271"/>
                    <a:pt x="10" y="272"/>
                  </a:cubicBezTo>
                  <a:cubicBezTo>
                    <a:pt x="11" y="272"/>
                    <a:pt x="11" y="272"/>
                    <a:pt x="11" y="272"/>
                  </a:cubicBezTo>
                  <a:cubicBezTo>
                    <a:pt x="11" y="272"/>
                    <a:pt x="11" y="273"/>
                    <a:pt x="11" y="273"/>
                  </a:cubicBezTo>
                  <a:cubicBezTo>
                    <a:pt x="11" y="273"/>
                    <a:pt x="11" y="273"/>
                    <a:pt x="11" y="273"/>
                  </a:cubicBezTo>
                  <a:cubicBezTo>
                    <a:pt x="11" y="273"/>
                    <a:pt x="10" y="273"/>
                    <a:pt x="10" y="273"/>
                  </a:cubicBezTo>
                  <a:cubicBezTo>
                    <a:pt x="10" y="273"/>
                    <a:pt x="10" y="273"/>
                    <a:pt x="10" y="273"/>
                  </a:cubicBezTo>
                  <a:cubicBezTo>
                    <a:pt x="10" y="273"/>
                    <a:pt x="10" y="273"/>
                    <a:pt x="10" y="273"/>
                  </a:cubicBezTo>
                  <a:cubicBezTo>
                    <a:pt x="10" y="274"/>
                    <a:pt x="11" y="274"/>
                    <a:pt x="11" y="274"/>
                  </a:cubicBezTo>
                  <a:cubicBezTo>
                    <a:pt x="25" y="274"/>
                    <a:pt x="25" y="274"/>
                    <a:pt x="25" y="274"/>
                  </a:cubicBezTo>
                  <a:cubicBezTo>
                    <a:pt x="25" y="274"/>
                    <a:pt x="26" y="274"/>
                    <a:pt x="26" y="274"/>
                  </a:cubicBezTo>
                  <a:cubicBezTo>
                    <a:pt x="27" y="275"/>
                    <a:pt x="27" y="275"/>
                    <a:pt x="28" y="276"/>
                  </a:cubicBezTo>
                  <a:cubicBezTo>
                    <a:pt x="29" y="276"/>
                    <a:pt x="29" y="276"/>
                    <a:pt x="30" y="276"/>
                  </a:cubicBezTo>
                  <a:cubicBezTo>
                    <a:pt x="31" y="276"/>
                    <a:pt x="32" y="277"/>
                    <a:pt x="33" y="277"/>
                  </a:cubicBezTo>
                  <a:cubicBezTo>
                    <a:pt x="34" y="277"/>
                    <a:pt x="35" y="277"/>
                    <a:pt x="36" y="278"/>
                  </a:cubicBezTo>
                  <a:cubicBezTo>
                    <a:pt x="36" y="278"/>
                    <a:pt x="36" y="278"/>
                    <a:pt x="36" y="278"/>
                  </a:cubicBezTo>
                  <a:cubicBezTo>
                    <a:pt x="36" y="278"/>
                    <a:pt x="36" y="278"/>
                    <a:pt x="36" y="278"/>
                  </a:cubicBezTo>
                  <a:cubicBezTo>
                    <a:pt x="36" y="278"/>
                    <a:pt x="36" y="277"/>
                    <a:pt x="36" y="277"/>
                  </a:cubicBezTo>
                  <a:cubicBezTo>
                    <a:pt x="35" y="276"/>
                    <a:pt x="35" y="275"/>
                    <a:pt x="34" y="274"/>
                  </a:cubicBezTo>
                  <a:cubicBezTo>
                    <a:pt x="34" y="273"/>
                    <a:pt x="33" y="273"/>
                    <a:pt x="33" y="272"/>
                  </a:cubicBezTo>
                  <a:cubicBezTo>
                    <a:pt x="33" y="272"/>
                    <a:pt x="33" y="271"/>
                    <a:pt x="32" y="271"/>
                  </a:cubicBezTo>
                  <a:cubicBezTo>
                    <a:pt x="32" y="270"/>
                    <a:pt x="32" y="270"/>
                    <a:pt x="32" y="270"/>
                  </a:cubicBezTo>
                  <a:cubicBezTo>
                    <a:pt x="32" y="270"/>
                    <a:pt x="32" y="270"/>
                    <a:pt x="32" y="270"/>
                  </a:cubicBezTo>
                  <a:cubicBezTo>
                    <a:pt x="32" y="270"/>
                    <a:pt x="31" y="270"/>
                    <a:pt x="31" y="270"/>
                  </a:cubicBezTo>
                  <a:cubicBezTo>
                    <a:pt x="30" y="270"/>
                    <a:pt x="30" y="270"/>
                    <a:pt x="30" y="270"/>
                  </a:cubicBezTo>
                  <a:cubicBezTo>
                    <a:pt x="29" y="270"/>
                    <a:pt x="28" y="269"/>
                    <a:pt x="28" y="269"/>
                  </a:cubicBezTo>
                  <a:cubicBezTo>
                    <a:pt x="28" y="269"/>
                    <a:pt x="28" y="269"/>
                    <a:pt x="28" y="269"/>
                  </a:cubicBezTo>
                  <a:cubicBezTo>
                    <a:pt x="29" y="269"/>
                    <a:pt x="30" y="269"/>
                    <a:pt x="30" y="269"/>
                  </a:cubicBezTo>
                  <a:cubicBezTo>
                    <a:pt x="30" y="269"/>
                    <a:pt x="30" y="269"/>
                    <a:pt x="31" y="269"/>
                  </a:cubicBezTo>
                  <a:cubicBezTo>
                    <a:pt x="31" y="269"/>
                    <a:pt x="32" y="269"/>
                    <a:pt x="32" y="269"/>
                  </a:cubicBezTo>
                  <a:cubicBezTo>
                    <a:pt x="32" y="269"/>
                    <a:pt x="32" y="268"/>
                    <a:pt x="32" y="267"/>
                  </a:cubicBezTo>
                  <a:cubicBezTo>
                    <a:pt x="32" y="267"/>
                    <a:pt x="31" y="267"/>
                    <a:pt x="31" y="266"/>
                  </a:cubicBezTo>
                  <a:cubicBezTo>
                    <a:pt x="31" y="266"/>
                    <a:pt x="31" y="266"/>
                    <a:pt x="31" y="265"/>
                  </a:cubicBezTo>
                  <a:cubicBezTo>
                    <a:pt x="31" y="265"/>
                    <a:pt x="31" y="264"/>
                    <a:pt x="31" y="264"/>
                  </a:cubicBezTo>
                  <a:cubicBezTo>
                    <a:pt x="31" y="263"/>
                    <a:pt x="31" y="263"/>
                    <a:pt x="31" y="263"/>
                  </a:cubicBezTo>
                  <a:cubicBezTo>
                    <a:pt x="31" y="263"/>
                    <a:pt x="31" y="262"/>
                    <a:pt x="30" y="262"/>
                  </a:cubicBezTo>
                  <a:cubicBezTo>
                    <a:pt x="30" y="262"/>
                    <a:pt x="30" y="263"/>
                    <a:pt x="30" y="263"/>
                  </a:cubicBezTo>
                  <a:cubicBezTo>
                    <a:pt x="30" y="263"/>
                    <a:pt x="29" y="263"/>
                    <a:pt x="29" y="264"/>
                  </a:cubicBezTo>
                  <a:cubicBezTo>
                    <a:pt x="29" y="264"/>
                    <a:pt x="29" y="264"/>
                    <a:pt x="29" y="263"/>
                  </a:cubicBezTo>
                  <a:cubicBezTo>
                    <a:pt x="29" y="263"/>
                    <a:pt x="30" y="262"/>
                    <a:pt x="30" y="262"/>
                  </a:cubicBezTo>
                  <a:cubicBezTo>
                    <a:pt x="30" y="262"/>
                    <a:pt x="31" y="260"/>
                    <a:pt x="31" y="260"/>
                  </a:cubicBezTo>
                  <a:cubicBezTo>
                    <a:pt x="31" y="259"/>
                    <a:pt x="31" y="258"/>
                    <a:pt x="31" y="258"/>
                  </a:cubicBezTo>
                  <a:cubicBezTo>
                    <a:pt x="32" y="257"/>
                    <a:pt x="32" y="255"/>
                    <a:pt x="33" y="255"/>
                  </a:cubicBezTo>
                  <a:cubicBezTo>
                    <a:pt x="34" y="254"/>
                    <a:pt x="36" y="254"/>
                    <a:pt x="36" y="254"/>
                  </a:cubicBezTo>
                  <a:cubicBezTo>
                    <a:pt x="36" y="253"/>
                    <a:pt x="36" y="253"/>
                    <a:pt x="35" y="252"/>
                  </a:cubicBezTo>
                  <a:cubicBezTo>
                    <a:pt x="35" y="252"/>
                    <a:pt x="35" y="252"/>
                    <a:pt x="35" y="252"/>
                  </a:cubicBezTo>
                  <a:cubicBezTo>
                    <a:pt x="34" y="251"/>
                    <a:pt x="34" y="252"/>
                    <a:pt x="34" y="251"/>
                  </a:cubicBezTo>
                  <a:cubicBezTo>
                    <a:pt x="33" y="251"/>
                    <a:pt x="34" y="251"/>
                    <a:pt x="34" y="251"/>
                  </a:cubicBezTo>
                  <a:cubicBezTo>
                    <a:pt x="34" y="251"/>
                    <a:pt x="34" y="251"/>
                    <a:pt x="34" y="251"/>
                  </a:cubicBezTo>
                  <a:cubicBezTo>
                    <a:pt x="35" y="251"/>
                    <a:pt x="35" y="251"/>
                    <a:pt x="35" y="250"/>
                  </a:cubicBezTo>
                  <a:cubicBezTo>
                    <a:pt x="35" y="250"/>
                    <a:pt x="35" y="250"/>
                    <a:pt x="35" y="250"/>
                  </a:cubicBezTo>
                  <a:cubicBezTo>
                    <a:pt x="35" y="250"/>
                    <a:pt x="36" y="251"/>
                    <a:pt x="36" y="252"/>
                  </a:cubicBezTo>
                  <a:cubicBezTo>
                    <a:pt x="36" y="252"/>
                    <a:pt x="36" y="252"/>
                    <a:pt x="37" y="252"/>
                  </a:cubicBezTo>
                  <a:cubicBezTo>
                    <a:pt x="37" y="253"/>
                    <a:pt x="38" y="252"/>
                    <a:pt x="39" y="252"/>
                  </a:cubicBezTo>
                  <a:cubicBezTo>
                    <a:pt x="39" y="252"/>
                    <a:pt x="39" y="252"/>
                    <a:pt x="40" y="251"/>
                  </a:cubicBezTo>
                  <a:cubicBezTo>
                    <a:pt x="40" y="251"/>
                    <a:pt x="40" y="250"/>
                    <a:pt x="40" y="250"/>
                  </a:cubicBezTo>
                  <a:cubicBezTo>
                    <a:pt x="40" y="249"/>
                    <a:pt x="40" y="249"/>
                    <a:pt x="40" y="249"/>
                  </a:cubicBezTo>
                  <a:cubicBezTo>
                    <a:pt x="41" y="248"/>
                    <a:pt x="41" y="248"/>
                    <a:pt x="41" y="248"/>
                  </a:cubicBezTo>
                  <a:cubicBezTo>
                    <a:pt x="41" y="247"/>
                    <a:pt x="41" y="247"/>
                    <a:pt x="41" y="247"/>
                  </a:cubicBezTo>
                  <a:cubicBezTo>
                    <a:pt x="41" y="247"/>
                    <a:pt x="41" y="246"/>
                    <a:pt x="41" y="246"/>
                  </a:cubicBezTo>
                  <a:cubicBezTo>
                    <a:pt x="41" y="245"/>
                    <a:pt x="41" y="245"/>
                    <a:pt x="41" y="245"/>
                  </a:cubicBezTo>
                  <a:cubicBezTo>
                    <a:pt x="41" y="245"/>
                    <a:pt x="42" y="244"/>
                    <a:pt x="42" y="244"/>
                  </a:cubicBezTo>
                  <a:cubicBezTo>
                    <a:pt x="42" y="244"/>
                    <a:pt x="42" y="244"/>
                    <a:pt x="41" y="244"/>
                  </a:cubicBezTo>
                  <a:cubicBezTo>
                    <a:pt x="41" y="244"/>
                    <a:pt x="41" y="244"/>
                    <a:pt x="41" y="244"/>
                  </a:cubicBezTo>
                  <a:cubicBezTo>
                    <a:pt x="41" y="244"/>
                    <a:pt x="41" y="244"/>
                    <a:pt x="41" y="245"/>
                  </a:cubicBezTo>
                  <a:cubicBezTo>
                    <a:pt x="41" y="245"/>
                    <a:pt x="40" y="245"/>
                    <a:pt x="40" y="245"/>
                  </a:cubicBezTo>
                  <a:cubicBezTo>
                    <a:pt x="40" y="245"/>
                    <a:pt x="40" y="244"/>
                    <a:pt x="40" y="244"/>
                  </a:cubicBezTo>
                  <a:cubicBezTo>
                    <a:pt x="40" y="244"/>
                    <a:pt x="40" y="244"/>
                    <a:pt x="41" y="244"/>
                  </a:cubicBezTo>
                  <a:cubicBezTo>
                    <a:pt x="41" y="244"/>
                    <a:pt x="41" y="243"/>
                    <a:pt x="41" y="243"/>
                  </a:cubicBezTo>
                  <a:cubicBezTo>
                    <a:pt x="41" y="243"/>
                    <a:pt x="41" y="243"/>
                    <a:pt x="41" y="243"/>
                  </a:cubicBezTo>
                  <a:cubicBezTo>
                    <a:pt x="41" y="243"/>
                    <a:pt x="41" y="242"/>
                    <a:pt x="41" y="242"/>
                  </a:cubicBezTo>
                  <a:cubicBezTo>
                    <a:pt x="42" y="242"/>
                    <a:pt x="42" y="241"/>
                    <a:pt x="42" y="241"/>
                  </a:cubicBezTo>
                  <a:cubicBezTo>
                    <a:pt x="42" y="241"/>
                    <a:pt x="42" y="241"/>
                    <a:pt x="42" y="241"/>
                  </a:cubicBezTo>
                  <a:cubicBezTo>
                    <a:pt x="42" y="240"/>
                    <a:pt x="43" y="240"/>
                    <a:pt x="43" y="240"/>
                  </a:cubicBezTo>
                  <a:cubicBezTo>
                    <a:pt x="43" y="239"/>
                    <a:pt x="43" y="239"/>
                    <a:pt x="44" y="239"/>
                  </a:cubicBezTo>
                  <a:cubicBezTo>
                    <a:pt x="44" y="239"/>
                    <a:pt x="44" y="239"/>
                    <a:pt x="44" y="239"/>
                  </a:cubicBezTo>
                  <a:cubicBezTo>
                    <a:pt x="44" y="239"/>
                    <a:pt x="44" y="238"/>
                    <a:pt x="45" y="238"/>
                  </a:cubicBezTo>
                  <a:cubicBezTo>
                    <a:pt x="45" y="238"/>
                    <a:pt x="45" y="238"/>
                    <a:pt x="45" y="237"/>
                  </a:cubicBezTo>
                  <a:cubicBezTo>
                    <a:pt x="45" y="237"/>
                    <a:pt x="46" y="237"/>
                    <a:pt x="46" y="236"/>
                  </a:cubicBezTo>
                  <a:cubicBezTo>
                    <a:pt x="46" y="236"/>
                    <a:pt x="47" y="236"/>
                    <a:pt x="47" y="236"/>
                  </a:cubicBezTo>
                  <a:cubicBezTo>
                    <a:pt x="47" y="236"/>
                    <a:pt x="47" y="235"/>
                    <a:pt x="48" y="235"/>
                  </a:cubicBezTo>
                  <a:cubicBezTo>
                    <a:pt x="48" y="235"/>
                    <a:pt x="48" y="235"/>
                    <a:pt x="48" y="235"/>
                  </a:cubicBezTo>
                  <a:cubicBezTo>
                    <a:pt x="49" y="234"/>
                    <a:pt x="49" y="235"/>
                    <a:pt x="50" y="234"/>
                  </a:cubicBezTo>
                  <a:cubicBezTo>
                    <a:pt x="50" y="234"/>
                    <a:pt x="50" y="234"/>
                    <a:pt x="50" y="234"/>
                  </a:cubicBezTo>
                  <a:cubicBezTo>
                    <a:pt x="50" y="234"/>
                    <a:pt x="50" y="233"/>
                    <a:pt x="51" y="233"/>
                  </a:cubicBezTo>
                  <a:cubicBezTo>
                    <a:pt x="51" y="233"/>
                    <a:pt x="51" y="233"/>
                    <a:pt x="51" y="233"/>
                  </a:cubicBezTo>
                  <a:cubicBezTo>
                    <a:pt x="51" y="232"/>
                    <a:pt x="51" y="232"/>
                    <a:pt x="51" y="232"/>
                  </a:cubicBezTo>
                  <a:cubicBezTo>
                    <a:pt x="51" y="232"/>
                    <a:pt x="52" y="232"/>
                    <a:pt x="52" y="232"/>
                  </a:cubicBezTo>
                  <a:cubicBezTo>
                    <a:pt x="52" y="232"/>
                    <a:pt x="52" y="232"/>
                    <a:pt x="52" y="232"/>
                  </a:cubicBezTo>
                  <a:cubicBezTo>
                    <a:pt x="52" y="231"/>
                    <a:pt x="52" y="231"/>
                    <a:pt x="53" y="231"/>
                  </a:cubicBezTo>
                  <a:cubicBezTo>
                    <a:pt x="53" y="231"/>
                    <a:pt x="53" y="231"/>
                    <a:pt x="53" y="231"/>
                  </a:cubicBezTo>
                  <a:cubicBezTo>
                    <a:pt x="53" y="231"/>
                    <a:pt x="53" y="230"/>
                    <a:pt x="53" y="230"/>
                  </a:cubicBezTo>
                  <a:cubicBezTo>
                    <a:pt x="53" y="230"/>
                    <a:pt x="53" y="230"/>
                    <a:pt x="53" y="229"/>
                  </a:cubicBezTo>
                  <a:cubicBezTo>
                    <a:pt x="54" y="229"/>
                    <a:pt x="54" y="229"/>
                    <a:pt x="54" y="229"/>
                  </a:cubicBezTo>
                  <a:cubicBezTo>
                    <a:pt x="54" y="229"/>
                    <a:pt x="54" y="229"/>
                    <a:pt x="54" y="229"/>
                  </a:cubicBezTo>
                  <a:cubicBezTo>
                    <a:pt x="54" y="229"/>
                    <a:pt x="54" y="229"/>
                    <a:pt x="54" y="228"/>
                  </a:cubicBezTo>
                  <a:cubicBezTo>
                    <a:pt x="54" y="228"/>
                    <a:pt x="54" y="228"/>
                    <a:pt x="54" y="228"/>
                  </a:cubicBezTo>
                  <a:cubicBezTo>
                    <a:pt x="54" y="227"/>
                    <a:pt x="54" y="227"/>
                    <a:pt x="54" y="227"/>
                  </a:cubicBezTo>
                  <a:cubicBezTo>
                    <a:pt x="55" y="226"/>
                    <a:pt x="55" y="226"/>
                    <a:pt x="55" y="225"/>
                  </a:cubicBezTo>
                  <a:cubicBezTo>
                    <a:pt x="55" y="225"/>
                    <a:pt x="55" y="223"/>
                    <a:pt x="55" y="223"/>
                  </a:cubicBezTo>
                  <a:cubicBezTo>
                    <a:pt x="55" y="223"/>
                    <a:pt x="55" y="222"/>
                    <a:pt x="54" y="221"/>
                  </a:cubicBezTo>
                  <a:cubicBezTo>
                    <a:pt x="54" y="220"/>
                    <a:pt x="53" y="221"/>
                    <a:pt x="52" y="221"/>
                  </a:cubicBezTo>
                  <a:cubicBezTo>
                    <a:pt x="52" y="220"/>
                    <a:pt x="51" y="221"/>
                    <a:pt x="50" y="220"/>
                  </a:cubicBezTo>
                  <a:cubicBezTo>
                    <a:pt x="49" y="220"/>
                    <a:pt x="48" y="220"/>
                    <a:pt x="48" y="220"/>
                  </a:cubicBezTo>
                  <a:cubicBezTo>
                    <a:pt x="47" y="220"/>
                    <a:pt x="47" y="219"/>
                    <a:pt x="46" y="219"/>
                  </a:cubicBezTo>
                  <a:cubicBezTo>
                    <a:pt x="46" y="218"/>
                    <a:pt x="45" y="218"/>
                    <a:pt x="45" y="217"/>
                  </a:cubicBezTo>
                  <a:cubicBezTo>
                    <a:pt x="45" y="217"/>
                    <a:pt x="45" y="216"/>
                    <a:pt x="44" y="216"/>
                  </a:cubicBezTo>
                  <a:cubicBezTo>
                    <a:pt x="44" y="216"/>
                    <a:pt x="43" y="215"/>
                    <a:pt x="43" y="215"/>
                  </a:cubicBezTo>
                  <a:cubicBezTo>
                    <a:pt x="42" y="215"/>
                    <a:pt x="43" y="214"/>
                    <a:pt x="42" y="214"/>
                  </a:cubicBezTo>
                  <a:cubicBezTo>
                    <a:pt x="42" y="213"/>
                    <a:pt x="42" y="213"/>
                    <a:pt x="42" y="212"/>
                  </a:cubicBezTo>
                  <a:cubicBezTo>
                    <a:pt x="41" y="212"/>
                    <a:pt x="41" y="211"/>
                    <a:pt x="41" y="211"/>
                  </a:cubicBezTo>
                  <a:cubicBezTo>
                    <a:pt x="41" y="211"/>
                    <a:pt x="41" y="211"/>
                    <a:pt x="41" y="210"/>
                  </a:cubicBezTo>
                  <a:cubicBezTo>
                    <a:pt x="41" y="210"/>
                    <a:pt x="42" y="209"/>
                    <a:pt x="42" y="209"/>
                  </a:cubicBezTo>
                  <a:cubicBezTo>
                    <a:pt x="42" y="209"/>
                    <a:pt x="42" y="209"/>
                    <a:pt x="42" y="209"/>
                  </a:cubicBezTo>
                  <a:cubicBezTo>
                    <a:pt x="42" y="209"/>
                    <a:pt x="42" y="208"/>
                    <a:pt x="43" y="208"/>
                  </a:cubicBezTo>
                  <a:cubicBezTo>
                    <a:pt x="43" y="207"/>
                    <a:pt x="43" y="207"/>
                    <a:pt x="43" y="207"/>
                  </a:cubicBezTo>
                  <a:cubicBezTo>
                    <a:pt x="43" y="207"/>
                    <a:pt x="43" y="206"/>
                    <a:pt x="43" y="206"/>
                  </a:cubicBezTo>
                  <a:cubicBezTo>
                    <a:pt x="43" y="206"/>
                    <a:pt x="43" y="205"/>
                    <a:pt x="44" y="205"/>
                  </a:cubicBezTo>
                  <a:cubicBezTo>
                    <a:pt x="44" y="205"/>
                    <a:pt x="44" y="205"/>
                    <a:pt x="44" y="205"/>
                  </a:cubicBezTo>
                  <a:cubicBezTo>
                    <a:pt x="44" y="205"/>
                    <a:pt x="45" y="204"/>
                    <a:pt x="45" y="204"/>
                  </a:cubicBezTo>
                  <a:cubicBezTo>
                    <a:pt x="45" y="203"/>
                    <a:pt x="45" y="203"/>
                    <a:pt x="45" y="203"/>
                  </a:cubicBezTo>
                  <a:cubicBezTo>
                    <a:pt x="46" y="203"/>
                    <a:pt x="47" y="202"/>
                    <a:pt x="47" y="202"/>
                  </a:cubicBezTo>
                  <a:cubicBezTo>
                    <a:pt x="47" y="201"/>
                    <a:pt x="49" y="202"/>
                    <a:pt x="49" y="202"/>
                  </a:cubicBezTo>
                  <a:cubicBezTo>
                    <a:pt x="49" y="202"/>
                    <a:pt x="49" y="201"/>
                    <a:pt x="49" y="201"/>
                  </a:cubicBezTo>
                  <a:cubicBezTo>
                    <a:pt x="49" y="200"/>
                    <a:pt x="50" y="200"/>
                    <a:pt x="50" y="200"/>
                  </a:cubicBezTo>
                  <a:cubicBezTo>
                    <a:pt x="50" y="200"/>
                    <a:pt x="50" y="200"/>
                    <a:pt x="50" y="200"/>
                  </a:cubicBezTo>
                  <a:cubicBezTo>
                    <a:pt x="50" y="200"/>
                    <a:pt x="51" y="200"/>
                    <a:pt x="51" y="200"/>
                  </a:cubicBezTo>
                  <a:cubicBezTo>
                    <a:pt x="51" y="200"/>
                    <a:pt x="51" y="199"/>
                    <a:pt x="52" y="199"/>
                  </a:cubicBezTo>
                  <a:cubicBezTo>
                    <a:pt x="52" y="199"/>
                    <a:pt x="52" y="199"/>
                    <a:pt x="52" y="199"/>
                  </a:cubicBezTo>
                  <a:cubicBezTo>
                    <a:pt x="52" y="199"/>
                    <a:pt x="52" y="199"/>
                    <a:pt x="53" y="199"/>
                  </a:cubicBezTo>
                  <a:cubicBezTo>
                    <a:pt x="53" y="200"/>
                    <a:pt x="53" y="199"/>
                    <a:pt x="53" y="199"/>
                  </a:cubicBezTo>
                  <a:cubicBezTo>
                    <a:pt x="53" y="199"/>
                    <a:pt x="53" y="200"/>
                    <a:pt x="54" y="200"/>
                  </a:cubicBezTo>
                  <a:cubicBezTo>
                    <a:pt x="54" y="200"/>
                    <a:pt x="54" y="199"/>
                    <a:pt x="54" y="199"/>
                  </a:cubicBezTo>
                  <a:cubicBezTo>
                    <a:pt x="54" y="199"/>
                    <a:pt x="55" y="200"/>
                    <a:pt x="55" y="200"/>
                  </a:cubicBezTo>
                  <a:cubicBezTo>
                    <a:pt x="55" y="200"/>
                    <a:pt x="55" y="200"/>
                    <a:pt x="55" y="200"/>
                  </a:cubicBezTo>
                  <a:cubicBezTo>
                    <a:pt x="56" y="200"/>
                    <a:pt x="56" y="199"/>
                    <a:pt x="56" y="199"/>
                  </a:cubicBezTo>
                  <a:cubicBezTo>
                    <a:pt x="56" y="199"/>
                    <a:pt x="56" y="199"/>
                    <a:pt x="56" y="198"/>
                  </a:cubicBezTo>
                  <a:cubicBezTo>
                    <a:pt x="56" y="198"/>
                    <a:pt x="56" y="198"/>
                    <a:pt x="56" y="198"/>
                  </a:cubicBezTo>
                  <a:cubicBezTo>
                    <a:pt x="55" y="198"/>
                    <a:pt x="55" y="198"/>
                    <a:pt x="55" y="198"/>
                  </a:cubicBezTo>
                  <a:cubicBezTo>
                    <a:pt x="55" y="198"/>
                    <a:pt x="55" y="197"/>
                    <a:pt x="55" y="197"/>
                  </a:cubicBezTo>
                  <a:cubicBezTo>
                    <a:pt x="55" y="197"/>
                    <a:pt x="55" y="196"/>
                    <a:pt x="55" y="196"/>
                  </a:cubicBezTo>
                  <a:cubicBezTo>
                    <a:pt x="56" y="196"/>
                    <a:pt x="56" y="195"/>
                    <a:pt x="56" y="195"/>
                  </a:cubicBezTo>
                  <a:cubicBezTo>
                    <a:pt x="57" y="195"/>
                    <a:pt x="57" y="195"/>
                    <a:pt x="57" y="195"/>
                  </a:cubicBezTo>
                  <a:cubicBezTo>
                    <a:pt x="57" y="195"/>
                    <a:pt x="57" y="194"/>
                    <a:pt x="58" y="194"/>
                  </a:cubicBezTo>
                  <a:cubicBezTo>
                    <a:pt x="58" y="194"/>
                    <a:pt x="58" y="193"/>
                    <a:pt x="58" y="193"/>
                  </a:cubicBezTo>
                  <a:cubicBezTo>
                    <a:pt x="58" y="193"/>
                    <a:pt x="58" y="193"/>
                    <a:pt x="58" y="193"/>
                  </a:cubicBezTo>
                  <a:cubicBezTo>
                    <a:pt x="58" y="192"/>
                    <a:pt x="58" y="192"/>
                    <a:pt x="58" y="192"/>
                  </a:cubicBezTo>
                  <a:cubicBezTo>
                    <a:pt x="58" y="192"/>
                    <a:pt x="58" y="191"/>
                    <a:pt x="58" y="191"/>
                  </a:cubicBezTo>
                  <a:cubicBezTo>
                    <a:pt x="58" y="191"/>
                    <a:pt x="58" y="191"/>
                    <a:pt x="58" y="191"/>
                  </a:cubicBezTo>
                  <a:cubicBezTo>
                    <a:pt x="58" y="191"/>
                    <a:pt x="58" y="190"/>
                    <a:pt x="58" y="190"/>
                  </a:cubicBezTo>
                  <a:cubicBezTo>
                    <a:pt x="58" y="190"/>
                    <a:pt x="58" y="189"/>
                    <a:pt x="58" y="189"/>
                  </a:cubicBezTo>
                  <a:cubicBezTo>
                    <a:pt x="58" y="189"/>
                    <a:pt x="58" y="189"/>
                    <a:pt x="58" y="189"/>
                  </a:cubicBezTo>
                  <a:cubicBezTo>
                    <a:pt x="58" y="188"/>
                    <a:pt x="58" y="188"/>
                    <a:pt x="58" y="188"/>
                  </a:cubicBezTo>
                  <a:cubicBezTo>
                    <a:pt x="57" y="187"/>
                    <a:pt x="57" y="187"/>
                    <a:pt x="57" y="187"/>
                  </a:cubicBezTo>
                  <a:cubicBezTo>
                    <a:pt x="57" y="187"/>
                    <a:pt x="58" y="186"/>
                    <a:pt x="58" y="186"/>
                  </a:cubicBezTo>
                  <a:cubicBezTo>
                    <a:pt x="58" y="186"/>
                    <a:pt x="58" y="185"/>
                    <a:pt x="59" y="185"/>
                  </a:cubicBezTo>
                  <a:cubicBezTo>
                    <a:pt x="59" y="185"/>
                    <a:pt x="59" y="184"/>
                    <a:pt x="59" y="184"/>
                  </a:cubicBezTo>
                  <a:cubicBezTo>
                    <a:pt x="60" y="184"/>
                    <a:pt x="60" y="183"/>
                    <a:pt x="60" y="183"/>
                  </a:cubicBezTo>
                  <a:cubicBezTo>
                    <a:pt x="60" y="182"/>
                    <a:pt x="60" y="182"/>
                    <a:pt x="60" y="182"/>
                  </a:cubicBezTo>
                  <a:cubicBezTo>
                    <a:pt x="61" y="181"/>
                    <a:pt x="62" y="181"/>
                    <a:pt x="62" y="181"/>
                  </a:cubicBezTo>
                  <a:cubicBezTo>
                    <a:pt x="63" y="180"/>
                    <a:pt x="64" y="180"/>
                    <a:pt x="64" y="180"/>
                  </a:cubicBezTo>
                  <a:cubicBezTo>
                    <a:pt x="65" y="180"/>
                    <a:pt x="65" y="180"/>
                    <a:pt x="65" y="180"/>
                  </a:cubicBezTo>
                  <a:cubicBezTo>
                    <a:pt x="65" y="179"/>
                    <a:pt x="65" y="179"/>
                    <a:pt x="65" y="179"/>
                  </a:cubicBezTo>
                  <a:cubicBezTo>
                    <a:pt x="65" y="179"/>
                    <a:pt x="64" y="179"/>
                    <a:pt x="64" y="179"/>
                  </a:cubicBezTo>
                  <a:cubicBezTo>
                    <a:pt x="64" y="179"/>
                    <a:pt x="64" y="179"/>
                    <a:pt x="63" y="179"/>
                  </a:cubicBezTo>
                  <a:cubicBezTo>
                    <a:pt x="63" y="179"/>
                    <a:pt x="62" y="179"/>
                    <a:pt x="62" y="179"/>
                  </a:cubicBezTo>
                  <a:cubicBezTo>
                    <a:pt x="62" y="179"/>
                    <a:pt x="62" y="178"/>
                    <a:pt x="62" y="178"/>
                  </a:cubicBezTo>
                  <a:cubicBezTo>
                    <a:pt x="61" y="178"/>
                    <a:pt x="61" y="178"/>
                    <a:pt x="61" y="178"/>
                  </a:cubicBezTo>
                  <a:cubicBezTo>
                    <a:pt x="60" y="178"/>
                    <a:pt x="60" y="178"/>
                    <a:pt x="60" y="177"/>
                  </a:cubicBezTo>
                  <a:cubicBezTo>
                    <a:pt x="60" y="177"/>
                    <a:pt x="60" y="177"/>
                    <a:pt x="60" y="177"/>
                  </a:cubicBezTo>
                  <a:cubicBezTo>
                    <a:pt x="60" y="177"/>
                    <a:pt x="60" y="177"/>
                    <a:pt x="60" y="176"/>
                  </a:cubicBezTo>
                  <a:cubicBezTo>
                    <a:pt x="60" y="176"/>
                    <a:pt x="60" y="176"/>
                    <a:pt x="60" y="176"/>
                  </a:cubicBezTo>
                  <a:cubicBezTo>
                    <a:pt x="61" y="176"/>
                    <a:pt x="61" y="176"/>
                    <a:pt x="61" y="176"/>
                  </a:cubicBezTo>
                  <a:cubicBezTo>
                    <a:pt x="62" y="176"/>
                    <a:pt x="62" y="175"/>
                    <a:pt x="62" y="175"/>
                  </a:cubicBezTo>
                  <a:cubicBezTo>
                    <a:pt x="62" y="175"/>
                    <a:pt x="63" y="175"/>
                    <a:pt x="63" y="175"/>
                  </a:cubicBezTo>
                  <a:cubicBezTo>
                    <a:pt x="63" y="175"/>
                    <a:pt x="64" y="175"/>
                    <a:pt x="64" y="175"/>
                  </a:cubicBezTo>
                  <a:cubicBezTo>
                    <a:pt x="64" y="175"/>
                    <a:pt x="65" y="175"/>
                    <a:pt x="65" y="175"/>
                  </a:cubicBezTo>
                  <a:cubicBezTo>
                    <a:pt x="65" y="175"/>
                    <a:pt x="65" y="176"/>
                    <a:pt x="65" y="176"/>
                  </a:cubicBezTo>
                  <a:cubicBezTo>
                    <a:pt x="65" y="176"/>
                    <a:pt x="66" y="176"/>
                    <a:pt x="66" y="176"/>
                  </a:cubicBezTo>
                  <a:cubicBezTo>
                    <a:pt x="66" y="177"/>
                    <a:pt x="65" y="177"/>
                    <a:pt x="65" y="177"/>
                  </a:cubicBezTo>
                  <a:cubicBezTo>
                    <a:pt x="65" y="177"/>
                    <a:pt x="65" y="177"/>
                    <a:pt x="65" y="177"/>
                  </a:cubicBezTo>
                  <a:cubicBezTo>
                    <a:pt x="66" y="178"/>
                    <a:pt x="65" y="178"/>
                    <a:pt x="65" y="178"/>
                  </a:cubicBezTo>
                  <a:cubicBezTo>
                    <a:pt x="65" y="178"/>
                    <a:pt x="66" y="178"/>
                    <a:pt x="66" y="178"/>
                  </a:cubicBezTo>
                  <a:cubicBezTo>
                    <a:pt x="66" y="178"/>
                    <a:pt x="67" y="178"/>
                    <a:pt x="67" y="178"/>
                  </a:cubicBezTo>
                  <a:cubicBezTo>
                    <a:pt x="67" y="178"/>
                    <a:pt x="68" y="178"/>
                    <a:pt x="68" y="178"/>
                  </a:cubicBezTo>
                  <a:cubicBezTo>
                    <a:pt x="68" y="178"/>
                    <a:pt x="69" y="178"/>
                    <a:pt x="69" y="178"/>
                  </a:cubicBezTo>
                  <a:cubicBezTo>
                    <a:pt x="69" y="178"/>
                    <a:pt x="69" y="178"/>
                    <a:pt x="69" y="178"/>
                  </a:cubicBezTo>
                  <a:cubicBezTo>
                    <a:pt x="69" y="178"/>
                    <a:pt x="69" y="178"/>
                    <a:pt x="69" y="177"/>
                  </a:cubicBezTo>
                  <a:cubicBezTo>
                    <a:pt x="69" y="177"/>
                    <a:pt x="69" y="177"/>
                    <a:pt x="69" y="177"/>
                  </a:cubicBezTo>
                  <a:cubicBezTo>
                    <a:pt x="69" y="177"/>
                    <a:pt x="70" y="176"/>
                    <a:pt x="70" y="176"/>
                  </a:cubicBezTo>
                  <a:cubicBezTo>
                    <a:pt x="70" y="176"/>
                    <a:pt x="70" y="175"/>
                    <a:pt x="70" y="174"/>
                  </a:cubicBezTo>
                  <a:cubicBezTo>
                    <a:pt x="70" y="174"/>
                    <a:pt x="70" y="174"/>
                    <a:pt x="69" y="174"/>
                  </a:cubicBezTo>
                  <a:cubicBezTo>
                    <a:pt x="69" y="173"/>
                    <a:pt x="70" y="173"/>
                    <a:pt x="70" y="173"/>
                  </a:cubicBezTo>
                  <a:cubicBezTo>
                    <a:pt x="70" y="173"/>
                    <a:pt x="70" y="173"/>
                    <a:pt x="70" y="173"/>
                  </a:cubicBezTo>
                  <a:cubicBezTo>
                    <a:pt x="69" y="172"/>
                    <a:pt x="69" y="172"/>
                    <a:pt x="69" y="172"/>
                  </a:cubicBezTo>
                  <a:cubicBezTo>
                    <a:pt x="69" y="172"/>
                    <a:pt x="69" y="171"/>
                    <a:pt x="69" y="171"/>
                  </a:cubicBezTo>
                  <a:cubicBezTo>
                    <a:pt x="68" y="171"/>
                    <a:pt x="68" y="171"/>
                    <a:pt x="67" y="171"/>
                  </a:cubicBezTo>
                  <a:cubicBezTo>
                    <a:pt x="67" y="171"/>
                    <a:pt x="67" y="172"/>
                    <a:pt x="66" y="172"/>
                  </a:cubicBezTo>
                  <a:cubicBezTo>
                    <a:pt x="66" y="172"/>
                    <a:pt x="65" y="172"/>
                    <a:pt x="65" y="172"/>
                  </a:cubicBezTo>
                  <a:cubicBezTo>
                    <a:pt x="65" y="172"/>
                    <a:pt x="65" y="172"/>
                    <a:pt x="65" y="172"/>
                  </a:cubicBezTo>
                  <a:cubicBezTo>
                    <a:pt x="65" y="172"/>
                    <a:pt x="66" y="172"/>
                    <a:pt x="66" y="173"/>
                  </a:cubicBezTo>
                  <a:cubicBezTo>
                    <a:pt x="67" y="173"/>
                    <a:pt x="67" y="173"/>
                    <a:pt x="67" y="173"/>
                  </a:cubicBezTo>
                  <a:cubicBezTo>
                    <a:pt x="67" y="173"/>
                    <a:pt x="67" y="174"/>
                    <a:pt x="67" y="174"/>
                  </a:cubicBezTo>
                  <a:cubicBezTo>
                    <a:pt x="66" y="174"/>
                    <a:pt x="66" y="174"/>
                    <a:pt x="66" y="174"/>
                  </a:cubicBezTo>
                  <a:cubicBezTo>
                    <a:pt x="66" y="174"/>
                    <a:pt x="66" y="174"/>
                    <a:pt x="66" y="174"/>
                  </a:cubicBezTo>
                  <a:cubicBezTo>
                    <a:pt x="66" y="174"/>
                    <a:pt x="65" y="174"/>
                    <a:pt x="65" y="174"/>
                  </a:cubicBezTo>
                  <a:cubicBezTo>
                    <a:pt x="65" y="174"/>
                    <a:pt x="65" y="174"/>
                    <a:pt x="65" y="174"/>
                  </a:cubicBezTo>
                  <a:cubicBezTo>
                    <a:pt x="65" y="174"/>
                    <a:pt x="64" y="174"/>
                    <a:pt x="63" y="174"/>
                  </a:cubicBezTo>
                  <a:cubicBezTo>
                    <a:pt x="63" y="174"/>
                    <a:pt x="64" y="172"/>
                    <a:pt x="64" y="172"/>
                  </a:cubicBezTo>
                  <a:cubicBezTo>
                    <a:pt x="64" y="172"/>
                    <a:pt x="63" y="172"/>
                    <a:pt x="63" y="172"/>
                  </a:cubicBezTo>
                  <a:cubicBezTo>
                    <a:pt x="62" y="172"/>
                    <a:pt x="62" y="172"/>
                    <a:pt x="61" y="172"/>
                  </a:cubicBezTo>
                  <a:cubicBezTo>
                    <a:pt x="61" y="172"/>
                    <a:pt x="60" y="171"/>
                    <a:pt x="60" y="171"/>
                  </a:cubicBezTo>
                  <a:cubicBezTo>
                    <a:pt x="60" y="171"/>
                    <a:pt x="60" y="170"/>
                    <a:pt x="60" y="170"/>
                  </a:cubicBezTo>
                  <a:cubicBezTo>
                    <a:pt x="59" y="170"/>
                    <a:pt x="59" y="170"/>
                    <a:pt x="59" y="170"/>
                  </a:cubicBezTo>
                  <a:cubicBezTo>
                    <a:pt x="59" y="169"/>
                    <a:pt x="60" y="168"/>
                    <a:pt x="60" y="168"/>
                  </a:cubicBezTo>
                  <a:cubicBezTo>
                    <a:pt x="60" y="167"/>
                    <a:pt x="60" y="166"/>
                    <a:pt x="60" y="166"/>
                  </a:cubicBezTo>
                  <a:cubicBezTo>
                    <a:pt x="60" y="165"/>
                    <a:pt x="60" y="165"/>
                    <a:pt x="60" y="165"/>
                  </a:cubicBezTo>
                  <a:cubicBezTo>
                    <a:pt x="59" y="164"/>
                    <a:pt x="59" y="163"/>
                    <a:pt x="59" y="162"/>
                  </a:cubicBezTo>
                  <a:cubicBezTo>
                    <a:pt x="59" y="162"/>
                    <a:pt x="59" y="160"/>
                    <a:pt x="59" y="159"/>
                  </a:cubicBezTo>
                  <a:cubicBezTo>
                    <a:pt x="59" y="159"/>
                    <a:pt x="59" y="159"/>
                    <a:pt x="60" y="159"/>
                  </a:cubicBezTo>
                  <a:cubicBezTo>
                    <a:pt x="60" y="158"/>
                    <a:pt x="61" y="158"/>
                    <a:pt x="61" y="158"/>
                  </a:cubicBezTo>
                  <a:cubicBezTo>
                    <a:pt x="61" y="158"/>
                    <a:pt x="61" y="159"/>
                    <a:pt x="61" y="159"/>
                  </a:cubicBezTo>
                  <a:cubicBezTo>
                    <a:pt x="61" y="159"/>
                    <a:pt x="61" y="159"/>
                    <a:pt x="62" y="159"/>
                  </a:cubicBezTo>
                  <a:cubicBezTo>
                    <a:pt x="62" y="159"/>
                    <a:pt x="63" y="159"/>
                    <a:pt x="64" y="160"/>
                  </a:cubicBezTo>
                  <a:cubicBezTo>
                    <a:pt x="64" y="160"/>
                    <a:pt x="65" y="160"/>
                    <a:pt x="65" y="161"/>
                  </a:cubicBezTo>
                  <a:cubicBezTo>
                    <a:pt x="66" y="161"/>
                    <a:pt x="66" y="161"/>
                    <a:pt x="67" y="161"/>
                  </a:cubicBezTo>
                  <a:cubicBezTo>
                    <a:pt x="67" y="161"/>
                    <a:pt x="68" y="162"/>
                    <a:pt x="69" y="162"/>
                  </a:cubicBezTo>
                  <a:cubicBezTo>
                    <a:pt x="69" y="162"/>
                    <a:pt x="73" y="162"/>
                    <a:pt x="73" y="162"/>
                  </a:cubicBezTo>
                  <a:cubicBezTo>
                    <a:pt x="74" y="162"/>
                    <a:pt x="74" y="162"/>
                    <a:pt x="75" y="161"/>
                  </a:cubicBezTo>
                  <a:cubicBezTo>
                    <a:pt x="75" y="161"/>
                    <a:pt x="75" y="161"/>
                    <a:pt x="75" y="161"/>
                  </a:cubicBezTo>
                  <a:cubicBezTo>
                    <a:pt x="76" y="161"/>
                    <a:pt x="77" y="161"/>
                    <a:pt x="77" y="160"/>
                  </a:cubicBezTo>
                  <a:cubicBezTo>
                    <a:pt x="77" y="160"/>
                    <a:pt x="79" y="160"/>
                    <a:pt x="79" y="160"/>
                  </a:cubicBezTo>
                  <a:cubicBezTo>
                    <a:pt x="79" y="159"/>
                    <a:pt x="79" y="158"/>
                    <a:pt x="79" y="158"/>
                  </a:cubicBezTo>
                  <a:cubicBezTo>
                    <a:pt x="79" y="158"/>
                    <a:pt x="79" y="158"/>
                    <a:pt x="78" y="158"/>
                  </a:cubicBezTo>
                  <a:cubicBezTo>
                    <a:pt x="78" y="158"/>
                    <a:pt x="78" y="158"/>
                    <a:pt x="78" y="157"/>
                  </a:cubicBezTo>
                  <a:cubicBezTo>
                    <a:pt x="78" y="157"/>
                    <a:pt x="78" y="157"/>
                    <a:pt x="79" y="157"/>
                  </a:cubicBezTo>
                  <a:cubicBezTo>
                    <a:pt x="79" y="157"/>
                    <a:pt x="80" y="157"/>
                    <a:pt x="80" y="157"/>
                  </a:cubicBezTo>
                  <a:cubicBezTo>
                    <a:pt x="80" y="157"/>
                    <a:pt x="80" y="157"/>
                    <a:pt x="80" y="156"/>
                  </a:cubicBezTo>
                  <a:cubicBezTo>
                    <a:pt x="80" y="156"/>
                    <a:pt x="79" y="156"/>
                    <a:pt x="79" y="156"/>
                  </a:cubicBezTo>
                  <a:cubicBezTo>
                    <a:pt x="78" y="156"/>
                    <a:pt x="78" y="155"/>
                    <a:pt x="78" y="155"/>
                  </a:cubicBezTo>
                  <a:cubicBezTo>
                    <a:pt x="78" y="155"/>
                    <a:pt x="78" y="154"/>
                    <a:pt x="78" y="154"/>
                  </a:cubicBezTo>
                  <a:cubicBezTo>
                    <a:pt x="79" y="154"/>
                    <a:pt x="79" y="154"/>
                    <a:pt x="79" y="154"/>
                  </a:cubicBezTo>
                  <a:cubicBezTo>
                    <a:pt x="79" y="154"/>
                    <a:pt x="79" y="154"/>
                    <a:pt x="79" y="153"/>
                  </a:cubicBezTo>
                  <a:cubicBezTo>
                    <a:pt x="79" y="153"/>
                    <a:pt x="79" y="151"/>
                    <a:pt x="79" y="151"/>
                  </a:cubicBezTo>
                  <a:cubicBezTo>
                    <a:pt x="79" y="151"/>
                    <a:pt x="79" y="150"/>
                    <a:pt x="79" y="150"/>
                  </a:cubicBezTo>
                  <a:cubicBezTo>
                    <a:pt x="79" y="150"/>
                    <a:pt x="80" y="150"/>
                    <a:pt x="80" y="150"/>
                  </a:cubicBezTo>
                  <a:cubicBezTo>
                    <a:pt x="80" y="150"/>
                    <a:pt x="80" y="149"/>
                    <a:pt x="80" y="149"/>
                  </a:cubicBezTo>
                  <a:cubicBezTo>
                    <a:pt x="80" y="149"/>
                    <a:pt x="80" y="148"/>
                    <a:pt x="80" y="148"/>
                  </a:cubicBezTo>
                  <a:cubicBezTo>
                    <a:pt x="80" y="148"/>
                    <a:pt x="81" y="147"/>
                    <a:pt x="81" y="147"/>
                  </a:cubicBezTo>
                  <a:cubicBezTo>
                    <a:pt x="81" y="147"/>
                    <a:pt x="81" y="146"/>
                    <a:pt x="81" y="146"/>
                  </a:cubicBezTo>
                  <a:cubicBezTo>
                    <a:pt x="81" y="146"/>
                    <a:pt x="80" y="146"/>
                    <a:pt x="80" y="145"/>
                  </a:cubicBezTo>
                  <a:cubicBezTo>
                    <a:pt x="79" y="145"/>
                    <a:pt x="79" y="145"/>
                    <a:pt x="79" y="144"/>
                  </a:cubicBezTo>
                  <a:cubicBezTo>
                    <a:pt x="79" y="144"/>
                    <a:pt x="79" y="143"/>
                    <a:pt x="79" y="143"/>
                  </a:cubicBezTo>
                  <a:cubicBezTo>
                    <a:pt x="79" y="143"/>
                    <a:pt x="80" y="142"/>
                    <a:pt x="80" y="142"/>
                  </a:cubicBezTo>
                  <a:cubicBezTo>
                    <a:pt x="80" y="142"/>
                    <a:pt x="80" y="142"/>
                    <a:pt x="80" y="141"/>
                  </a:cubicBezTo>
                  <a:cubicBezTo>
                    <a:pt x="80" y="141"/>
                    <a:pt x="79" y="142"/>
                    <a:pt x="79" y="142"/>
                  </a:cubicBezTo>
                  <a:cubicBezTo>
                    <a:pt x="79" y="142"/>
                    <a:pt x="79" y="141"/>
                    <a:pt x="79" y="141"/>
                  </a:cubicBezTo>
                  <a:cubicBezTo>
                    <a:pt x="79" y="141"/>
                    <a:pt x="79" y="141"/>
                    <a:pt x="79" y="141"/>
                  </a:cubicBezTo>
                  <a:cubicBezTo>
                    <a:pt x="78" y="141"/>
                    <a:pt x="78" y="141"/>
                    <a:pt x="77" y="141"/>
                  </a:cubicBezTo>
                  <a:cubicBezTo>
                    <a:pt x="77" y="141"/>
                    <a:pt x="77" y="140"/>
                    <a:pt x="77" y="140"/>
                  </a:cubicBezTo>
                  <a:cubicBezTo>
                    <a:pt x="77" y="140"/>
                    <a:pt x="78" y="139"/>
                    <a:pt x="78" y="140"/>
                  </a:cubicBezTo>
                  <a:cubicBezTo>
                    <a:pt x="79" y="140"/>
                    <a:pt x="79" y="140"/>
                    <a:pt x="80" y="141"/>
                  </a:cubicBezTo>
                  <a:cubicBezTo>
                    <a:pt x="81" y="142"/>
                    <a:pt x="81" y="142"/>
                    <a:pt x="82" y="142"/>
                  </a:cubicBezTo>
                  <a:cubicBezTo>
                    <a:pt x="83" y="142"/>
                    <a:pt x="86" y="142"/>
                    <a:pt x="87" y="142"/>
                  </a:cubicBezTo>
                  <a:cubicBezTo>
                    <a:pt x="88" y="142"/>
                    <a:pt x="90" y="142"/>
                    <a:pt x="91" y="142"/>
                  </a:cubicBezTo>
                  <a:cubicBezTo>
                    <a:pt x="91" y="141"/>
                    <a:pt x="94" y="141"/>
                    <a:pt x="95" y="141"/>
                  </a:cubicBezTo>
                  <a:cubicBezTo>
                    <a:pt x="95" y="141"/>
                    <a:pt x="101" y="140"/>
                    <a:pt x="102" y="139"/>
                  </a:cubicBezTo>
                  <a:cubicBezTo>
                    <a:pt x="103" y="139"/>
                    <a:pt x="106" y="138"/>
                    <a:pt x="106" y="138"/>
                  </a:cubicBezTo>
                  <a:cubicBezTo>
                    <a:pt x="107" y="138"/>
                    <a:pt x="111" y="136"/>
                    <a:pt x="111" y="136"/>
                  </a:cubicBezTo>
                  <a:cubicBezTo>
                    <a:pt x="112" y="135"/>
                    <a:pt x="112" y="134"/>
                    <a:pt x="112" y="134"/>
                  </a:cubicBezTo>
                  <a:cubicBezTo>
                    <a:pt x="112" y="134"/>
                    <a:pt x="113" y="133"/>
                    <a:pt x="113" y="132"/>
                  </a:cubicBezTo>
                  <a:cubicBezTo>
                    <a:pt x="113" y="132"/>
                    <a:pt x="113" y="132"/>
                    <a:pt x="113" y="131"/>
                  </a:cubicBezTo>
                  <a:cubicBezTo>
                    <a:pt x="114" y="131"/>
                    <a:pt x="114" y="130"/>
                    <a:pt x="115" y="130"/>
                  </a:cubicBezTo>
                  <a:cubicBezTo>
                    <a:pt x="115" y="130"/>
                    <a:pt x="116" y="129"/>
                    <a:pt x="116" y="128"/>
                  </a:cubicBezTo>
                  <a:cubicBezTo>
                    <a:pt x="116" y="128"/>
                    <a:pt x="116" y="127"/>
                    <a:pt x="116" y="127"/>
                  </a:cubicBezTo>
                  <a:cubicBezTo>
                    <a:pt x="116" y="127"/>
                    <a:pt x="117" y="126"/>
                    <a:pt x="117" y="126"/>
                  </a:cubicBezTo>
                  <a:cubicBezTo>
                    <a:pt x="117" y="125"/>
                    <a:pt x="118" y="125"/>
                    <a:pt x="118" y="125"/>
                  </a:cubicBezTo>
                  <a:cubicBezTo>
                    <a:pt x="118" y="124"/>
                    <a:pt x="119" y="123"/>
                    <a:pt x="119" y="123"/>
                  </a:cubicBezTo>
                  <a:cubicBezTo>
                    <a:pt x="119" y="119"/>
                    <a:pt x="119" y="119"/>
                    <a:pt x="119" y="119"/>
                  </a:cubicBezTo>
                  <a:cubicBezTo>
                    <a:pt x="119" y="119"/>
                    <a:pt x="117" y="119"/>
                    <a:pt x="116" y="118"/>
                  </a:cubicBezTo>
                  <a:cubicBezTo>
                    <a:pt x="116" y="118"/>
                    <a:pt x="115" y="118"/>
                    <a:pt x="115" y="117"/>
                  </a:cubicBezTo>
                  <a:cubicBezTo>
                    <a:pt x="115" y="117"/>
                    <a:pt x="114" y="116"/>
                    <a:pt x="114" y="116"/>
                  </a:cubicBezTo>
                  <a:cubicBezTo>
                    <a:pt x="114" y="116"/>
                    <a:pt x="114" y="115"/>
                    <a:pt x="114" y="114"/>
                  </a:cubicBezTo>
                  <a:cubicBezTo>
                    <a:pt x="114" y="113"/>
                    <a:pt x="114" y="113"/>
                    <a:pt x="115" y="112"/>
                  </a:cubicBezTo>
                  <a:cubicBezTo>
                    <a:pt x="115" y="112"/>
                    <a:pt x="115" y="111"/>
                    <a:pt x="115" y="111"/>
                  </a:cubicBezTo>
                  <a:cubicBezTo>
                    <a:pt x="115" y="111"/>
                    <a:pt x="115" y="110"/>
                    <a:pt x="115" y="109"/>
                  </a:cubicBezTo>
                  <a:cubicBezTo>
                    <a:pt x="115" y="109"/>
                    <a:pt x="114" y="108"/>
                    <a:pt x="114" y="108"/>
                  </a:cubicBezTo>
                  <a:cubicBezTo>
                    <a:pt x="113" y="107"/>
                    <a:pt x="112" y="107"/>
                    <a:pt x="111" y="107"/>
                  </a:cubicBezTo>
                  <a:cubicBezTo>
                    <a:pt x="111" y="106"/>
                    <a:pt x="109" y="106"/>
                    <a:pt x="109" y="105"/>
                  </a:cubicBezTo>
                  <a:cubicBezTo>
                    <a:pt x="109" y="105"/>
                    <a:pt x="107" y="104"/>
                    <a:pt x="107" y="104"/>
                  </a:cubicBezTo>
                  <a:cubicBezTo>
                    <a:pt x="107" y="104"/>
                    <a:pt x="106" y="103"/>
                    <a:pt x="106" y="102"/>
                  </a:cubicBezTo>
                  <a:cubicBezTo>
                    <a:pt x="106" y="102"/>
                    <a:pt x="106" y="101"/>
                    <a:pt x="106" y="101"/>
                  </a:cubicBezTo>
                  <a:cubicBezTo>
                    <a:pt x="106" y="101"/>
                    <a:pt x="107" y="100"/>
                    <a:pt x="107" y="100"/>
                  </a:cubicBezTo>
                  <a:cubicBezTo>
                    <a:pt x="107" y="100"/>
                    <a:pt x="107" y="99"/>
                    <a:pt x="107" y="99"/>
                  </a:cubicBezTo>
                  <a:cubicBezTo>
                    <a:pt x="107" y="98"/>
                    <a:pt x="107" y="98"/>
                    <a:pt x="107" y="98"/>
                  </a:cubicBezTo>
                  <a:cubicBezTo>
                    <a:pt x="107" y="98"/>
                    <a:pt x="106" y="97"/>
                    <a:pt x="106" y="96"/>
                  </a:cubicBezTo>
                  <a:cubicBezTo>
                    <a:pt x="106" y="96"/>
                    <a:pt x="106" y="96"/>
                    <a:pt x="106" y="95"/>
                  </a:cubicBezTo>
                  <a:cubicBezTo>
                    <a:pt x="106" y="95"/>
                    <a:pt x="106" y="94"/>
                    <a:pt x="106" y="94"/>
                  </a:cubicBezTo>
                  <a:cubicBezTo>
                    <a:pt x="106" y="94"/>
                    <a:pt x="106" y="93"/>
                    <a:pt x="106" y="92"/>
                  </a:cubicBezTo>
                  <a:cubicBezTo>
                    <a:pt x="106" y="92"/>
                    <a:pt x="106" y="91"/>
                    <a:pt x="106" y="91"/>
                  </a:cubicBezTo>
                  <a:cubicBezTo>
                    <a:pt x="107" y="91"/>
                    <a:pt x="107" y="91"/>
                    <a:pt x="107" y="91"/>
                  </a:cubicBezTo>
                  <a:cubicBezTo>
                    <a:pt x="107" y="91"/>
                    <a:pt x="108" y="91"/>
                    <a:pt x="108" y="90"/>
                  </a:cubicBezTo>
                  <a:cubicBezTo>
                    <a:pt x="108" y="90"/>
                    <a:pt x="108" y="90"/>
                    <a:pt x="108" y="89"/>
                  </a:cubicBezTo>
                  <a:cubicBezTo>
                    <a:pt x="108" y="89"/>
                    <a:pt x="108" y="89"/>
                    <a:pt x="108" y="89"/>
                  </a:cubicBezTo>
                  <a:cubicBezTo>
                    <a:pt x="108" y="88"/>
                    <a:pt x="108" y="88"/>
                    <a:pt x="108" y="88"/>
                  </a:cubicBezTo>
                  <a:cubicBezTo>
                    <a:pt x="108" y="88"/>
                    <a:pt x="108" y="87"/>
                    <a:pt x="108" y="87"/>
                  </a:cubicBezTo>
                  <a:cubicBezTo>
                    <a:pt x="108" y="87"/>
                    <a:pt x="108" y="86"/>
                    <a:pt x="108" y="86"/>
                  </a:cubicBezTo>
                  <a:cubicBezTo>
                    <a:pt x="108" y="86"/>
                    <a:pt x="108" y="85"/>
                    <a:pt x="108" y="85"/>
                  </a:cubicBezTo>
                  <a:cubicBezTo>
                    <a:pt x="108" y="85"/>
                    <a:pt x="108" y="85"/>
                    <a:pt x="108" y="85"/>
                  </a:cubicBezTo>
                  <a:cubicBezTo>
                    <a:pt x="108" y="84"/>
                    <a:pt x="108" y="84"/>
                    <a:pt x="108" y="84"/>
                  </a:cubicBezTo>
                  <a:cubicBezTo>
                    <a:pt x="108" y="84"/>
                    <a:pt x="108" y="84"/>
                    <a:pt x="108" y="84"/>
                  </a:cubicBezTo>
                  <a:cubicBezTo>
                    <a:pt x="108" y="83"/>
                    <a:pt x="108" y="83"/>
                    <a:pt x="108" y="83"/>
                  </a:cubicBezTo>
                  <a:cubicBezTo>
                    <a:pt x="108" y="83"/>
                    <a:pt x="108" y="83"/>
                    <a:pt x="108" y="83"/>
                  </a:cubicBezTo>
                  <a:cubicBezTo>
                    <a:pt x="108" y="82"/>
                    <a:pt x="108" y="82"/>
                    <a:pt x="108" y="82"/>
                  </a:cubicBezTo>
                  <a:cubicBezTo>
                    <a:pt x="108" y="82"/>
                    <a:pt x="108" y="82"/>
                    <a:pt x="108" y="81"/>
                  </a:cubicBezTo>
                  <a:cubicBezTo>
                    <a:pt x="108" y="81"/>
                    <a:pt x="108" y="81"/>
                    <a:pt x="108" y="81"/>
                  </a:cubicBezTo>
                  <a:cubicBezTo>
                    <a:pt x="108" y="80"/>
                    <a:pt x="108" y="80"/>
                    <a:pt x="108" y="80"/>
                  </a:cubicBezTo>
                  <a:cubicBezTo>
                    <a:pt x="108" y="80"/>
                    <a:pt x="109" y="80"/>
                    <a:pt x="109" y="80"/>
                  </a:cubicBezTo>
                  <a:cubicBezTo>
                    <a:pt x="109" y="80"/>
                    <a:pt x="109" y="80"/>
                    <a:pt x="109" y="79"/>
                  </a:cubicBezTo>
                  <a:cubicBezTo>
                    <a:pt x="109" y="79"/>
                    <a:pt x="109" y="79"/>
                    <a:pt x="109" y="78"/>
                  </a:cubicBezTo>
                  <a:cubicBezTo>
                    <a:pt x="109" y="78"/>
                    <a:pt x="109" y="78"/>
                    <a:pt x="109" y="78"/>
                  </a:cubicBezTo>
                  <a:cubicBezTo>
                    <a:pt x="109" y="78"/>
                    <a:pt x="109" y="77"/>
                    <a:pt x="109" y="77"/>
                  </a:cubicBezTo>
                  <a:cubicBezTo>
                    <a:pt x="109" y="77"/>
                    <a:pt x="109" y="77"/>
                    <a:pt x="109" y="77"/>
                  </a:cubicBezTo>
                  <a:cubicBezTo>
                    <a:pt x="109" y="77"/>
                    <a:pt x="109" y="76"/>
                    <a:pt x="109" y="76"/>
                  </a:cubicBezTo>
                  <a:cubicBezTo>
                    <a:pt x="109" y="76"/>
                    <a:pt x="110" y="76"/>
                    <a:pt x="110" y="76"/>
                  </a:cubicBezTo>
                  <a:cubicBezTo>
                    <a:pt x="110" y="75"/>
                    <a:pt x="110" y="75"/>
                    <a:pt x="110" y="75"/>
                  </a:cubicBezTo>
                  <a:cubicBezTo>
                    <a:pt x="110" y="73"/>
                    <a:pt x="110" y="73"/>
                    <a:pt x="110" y="73"/>
                  </a:cubicBezTo>
                  <a:cubicBezTo>
                    <a:pt x="110" y="73"/>
                    <a:pt x="110" y="73"/>
                    <a:pt x="110" y="73"/>
                  </a:cubicBezTo>
                  <a:cubicBezTo>
                    <a:pt x="111" y="72"/>
                    <a:pt x="111" y="72"/>
                    <a:pt x="111" y="72"/>
                  </a:cubicBezTo>
                  <a:cubicBezTo>
                    <a:pt x="111" y="72"/>
                    <a:pt x="110" y="72"/>
                    <a:pt x="110" y="72"/>
                  </a:cubicBezTo>
                  <a:cubicBezTo>
                    <a:pt x="110" y="71"/>
                    <a:pt x="110" y="71"/>
                    <a:pt x="110" y="71"/>
                  </a:cubicBezTo>
                  <a:cubicBezTo>
                    <a:pt x="110" y="70"/>
                    <a:pt x="110" y="70"/>
                    <a:pt x="110" y="70"/>
                  </a:cubicBezTo>
                  <a:cubicBezTo>
                    <a:pt x="110" y="70"/>
                    <a:pt x="110" y="69"/>
                    <a:pt x="110" y="69"/>
                  </a:cubicBezTo>
                  <a:cubicBezTo>
                    <a:pt x="110" y="69"/>
                    <a:pt x="112" y="68"/>
                    <a:pt x="112" y="68"/>
                  </a:cubicBezTo>
                  <a:cubicBezTo>
                    <a:pt x="112" y="67"/>
                    <a:pt x="112" y="67"/>
                    <a:pt x="112" y="67"/>
                  </a:cubicBezTo>
                  <a:cubicBezTo>
                    <a:pt x="112" y="67"/>
                    <a:pt x="112" y="67"/>
                    <a:pt x="112" y="67"/>
                  </a:cubicBezTo>
                  <a:cubicBezTo>
                    <a:pt x="112" y="67"/>
                    <a:pt x="113" y="66"/>
                    <a:pt x="113" y="66"/>
                  </a:cubicBezTo>
                  <a:cubicBezTo>
                    <a:pt x="113" y="66"/>
                    <a:pt x="113" y="65"/>
                    <a:pt x="113" y="65"/>
                  </a:cubicBezTo>
                  <a:cubicBezTo>
                    <a:pt x="113" y="65"/>
                    <a:pt x="114" y="65"/>
                    <a:pt x="114" y="65"/>
                  </a:cubicBezTo>
                  <a:cubicBezTo>
                    <a:pt x="114" y="65"/>
                    <a:pt x="114" y="64"/>
                    <a:pt x="114" y="64"/>
                  </a:cubicBezTo>
                  <a:cubicBezTo>
                    <a:pt x="114" y="63"/>
                    <a:pt x="115" y="63"/>
                    <a:pt x="115" y="63"/>
                  </a:cubicBezTo>
                  <a:cubicBezTo>
                    <a:pt x="115" y="63"/>
                    <a:pt x="115" y="63"/>
                    <a:pt x="116" y="63"/>
                  </a:cubicBezTo>
                  <a:cubicBezTo>
                    <a:pt x="116" y="62"/>
                    <a:pt x="116" y="62"/>
                    <a:pt x="117" y="62"/>
                  </a:cubicBezTo>
                  <a:cubicBezTo>
                    <a:pt x="117" y="61"/>
                    <a:pt x="118" y="60"/>
                    <a:pt x="118" y="60"/>
                  </a:cubicBezTo>
                  <a:cubicBezTo>
                    <a:pt x="118" y="60"/>
                    <a:pt x="118" y="59"/>
                    <a:pt x="119" y="59"/>
                  </a:cubicBezTo>
                  <a:cubicBezTo>
                    <a:pt x="119" y="58"/>
                    <a:pt x="119" y="58"/>
                    <a:pt x="120" y="58"/>
                  </a:cubicBezTo>
                  <a:cubicBezTo>
                    <a:pt x="120" y="58"/>
                    <a:pt x="120" y="58"/>
                    <a:pt x="120" y="58"/>
                  </a:cubicBezTo>
                  <a:cubicBezTo>
                    <a:pt x="120" y="58"/>
                    <a:pt x="120" y="57"/>
                    <a:pt x="120" y="57"/>
                  </a:cubicBezTo>
                  <a:cubicBezTo>
                    <a:pt x="120" y="57"/>
                    <a:pt x="121" y="56"/>
                    <a:pt x="121" y="56"/>
                  </a:cubicBezTo>
                  <a:cubicBezTo>
                    <a:pt x="121" y="56"/>
                    <a:pt x="122" y="55"/>
                    <a:pt x="122" y="55"/>
                  </a:cubicBezTo>
                  <a:cubicBezTo>
                    <a:pt x="122" y="55"/>
                    <a:pt x="123" y="54"/>
                    <a:pt x="123" y="54"/>
                  </a:cubicBezTo>
                  <a:cubicBezTo>
                    <a:pt x="123" y="54"/>
                    <a:pt x="123" y="53"/>
                    <a:pt x="124" y="53"/>
                  </a:cubicBezTo>
                  <a:cubicBezTo>
                    <a:pt x="124" y="53"/>
                    <a:pt x="124" y="53"/>
                    <a:pt x="124" y="52"/>
                  </a:cubicBezTo>
                  <a:cubicBezTo>
                    <a:pt x="124" y="52"/>
                    <a:pt x="124" y="52"/>
                    <a:pt x="124" y="52"/>
                  </a:cubicBezTo>
                  <a:cubicBezTo>
                    <a:pt x="124" y="52"/>
                    <a:pt x="125" y="52"/>
                    <a:pt x="125" y="52"/>
                  </a:cubicBezTo>
                  <a:cubicBezTo>
                    <a:pt x="125" y="52"/>
                    <a:pt x="125" y="52"/>
                    <a:pt x="125" y="52"/>
                  </a:cubicBezTo>
                  <a:cubicBezTo>
                    <a:pt x="126" y="52"/>
                    <a:pt x="126" y="51"/>
                    <a:pt x="126" y="51"/>
                  </a:cubicBezTo>
                  <a:cubicBezTo>
                    <a:pt x="125" y="51"/>
                    <a:pt x="125" y="51"/>
                    <a:pt x="125" y="51"/>
                  </a:cubicBezTo>
                  <a:cubicBezTo>
                    <a:pt x="125" y="51"/>
                    <a:pt x="125" y="50"/>
                    <a:pt x="125" y="50"/>
                  </a:cubicBezTo>
                  <a:cubicBezTo>
                    <a:pt x="126" y="50"/>
                    <a:pt x="126" y="50"/>
                    <a:pt x="126" y="50"/>
                  </a:cubicBezTo>
                  <a:cubicBezTo>
                    <a:pt x="126" y="50"/>
                    <a:pt x="126" y="50"/>
                    <a:pt x="126" y="50"/>
                  </a:cubicBezTo>
                  <a:cubicBezTo>
                    <a:pt x="126" y="50"/>
                    <a:pt x="127" y="50"/>
                    <a:pt x="127" y="50"/>
                  </a:cubicBezTo>
                  <a:cubicBezTo>
                    <a:pt x="127" y="50"/>
                    <a:pt x="128" y="49"/>
                    <a:pt x="128" y="49"/>
                  </a:cubicBezTo>
                  <a:cubicBezTo>
                    <a:pt x="128" y="48"/>
                    <a:pt x="129" y="48"/>
                    <a:pt x="129" y="48"/>
                  </a:cubicBezTo>
                  <a:cubicBezTo>
                    <a:pt x="129" y="48"/>
                    <a:pt x="130" y="48"/>
                    <a:pt x="130" y="48"/>
                  </a:cubicBezTo>
                  <a:cubicBezTo>
                    <a:pt x="130" y="48"/>
                    <a:pt x="130" y="47"/>
                    <a:pt x="130" y="47"/>
                  </a:cubicBezTo>
                  <a:cubicBezTo>
                    <a:pt x="130" y="47"/>
                    <a:pt x="131" y="47"/>
                    <a:pt x="131" y="47"/>
                  </a:cubicBezTo>
                  <a:cubicBezTo>
                    <a:pt x="131" y="47"/>
                    <a:pt x="131" y="46"/>
                    <a:pt x="131" y="46"/>
                  </a:cubicBezTo>
                  <a:cubicBezTo>
                    <a:pt x="131" y="46"/>
                    <a:pt x="131" y="45"/>
                    <a:pt x="131" y="45"/>
                  </a:cubicBezTo>
                  <a:cubicBezTo>
                    <a:pt x="131" y="45"/>
                    <a:pt x="132" y="45"/>
                    <a:pt x="132" y="45"/>
                  </a:cubicBezTo>
                  <a:cubicBezTo>
                    <a:pt x="132" y="45"/>
                    <a:pt x="132" y="45"/>
                    <a:pt x="132" y="45"/>
                  </a:cubicBezTo>
                  <a:cubicBezTo>
                    <a:pt x="133" y="45"/>
                    <a:pt x="133" y="45"/>
                    <a:pt x="133" y="45"/>
                  </a:cubicBezTo>
                  <a:cubicBezTo>
                    <a:pt x="133" y="45"/>
                    <a:pt x="133" y="44"/>
                    <a:pt x="133" y="44"/>
                  </a:cubicBezTo>
                  <a:cubicBezTo>
                    <a:pt x="133" y="44"/>
                    <a:pt x="134" y="45"/>
                    <a:pt x="134" y="45"/>
                  </a:cubicBezTo>
                  <a:cubicBezTo>
                    <a:pt x="134" y="45"/>
                    <a:pt x="134" y="44"/>
                    <a:pt x="134" y="44"/>
                  </a:cubicBezTo>
                  <a:cubicBezTo>
                    <a:pt x="134" y="44"/>
                    <a:pt x="135" y="44"/>
                    <a:pt x="135" y="44"/>
                  </a:cubicBezTo>
                  <a:cubicBezTo>
                    <a:pt x="135" y="44"/>
                    <a:pt x="135" y="44"/>
                    <a:pt x="135" y="44"/>
                  </a:cubicBezTo>
                  <a:cubicBezTo>
                    <a:pt x="135" y="44"/>
                    <a:pt x="135" y="44"/>
                    <a:pt x="136" y="44"/>
                  </a:cubicBezTo>
                  <a:cubicBezTo>
                    <a:pt x="136" y="44"/>
                    <a:pt x="136" y="43"/>
                    <a:pt x="136" y="43"/>
                  </a:cubicBezTo>
                  <a:cubicBezTo>
                    <a:pt x="136" y="43"/>
                    <a:pt x="137" y="43"/>
                    <a:pt x="137" y="43"/>
                  </a:cubicBezTo>
                  <a:cubicBezTo>
                    <a:pt x="137" y="43"/>
                    <a:pt x="137" y="43"/>
                    <a:pt x="137" y="43"/>
                  </a:cubicBezTo>
                  <a:cubicBezTo>
                    <a:pt x="137" y="43"/>
                    <a:pt x="137" y="42"/>
                    <a:pt x="137" y="42"/>
                  </a:cubicBezTo>
                  <a:cubicBezTo>
                    <a:pt x="137" y="42"/>
                    <a:pt x="138" y="42"/>
                    <a:pt x="139" y="42"/>
                  </a:cubicBezTo>
                  <a:cubicBezTo>
                    <a:pt x="139" y="42"/>
                    <a:pt x="139" y="42"/>
                    <a:pt x="139" y="42"/>
                  </a:cubicBezTo>
                  <a:cubicBezTo>
                    <a:pt x="139" y="42"/>
                    <a:pt x="139" y="41"/>
                    <a:pt x="139" y="41"/>
                  </a:cubicBezTo>
                  <a:cubicBezTo>
                    <a:pt x="139" y="41"/>
                    <a:pt x="140" y="41"/>
                    <a:pt x="140" y="41"/>
                  </a:cubicBezTo>
                  <a:cubicBezTo>
                    <a:pt x="140" y="41"/>
                    <a:pt x="140" y="40"/>
                    <a:pt x="140" y="40"/>
                  </a:cubicBezTo>
                  <a:cubicBezTo>
                    <a:pt x="140" y="40"/>
                    <a:pt x="139" y="39"/>
                    <a:pt x="139" y="39"/>
                  </a:cubicBezTo>
                  <a:cubicBezTo>
                    <a:pt x="139" y="39"/>
                    <a:pt x="139" y="39"/>
                    <a:pt x="139" y="39"/>
                  </a:cubicBezTo>
                  <a:cubicBezTo>
                    <a:pt x="139" y="39"/>
                    <a:pt x="139" y="38"/>
                    <a:pt x="139" y="38"/>
                  </a:cubicBezTo>
                  <a:cubicBezTo>
                    <a:pt x="139" y="38"/>
                    <a:pt x="139" y="37"/>
                    <a:pt x="139" y="3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07" name="Freeform 694">
              <a:extLst>
                <a:ext uri="{FF2B5EF4-FFF2-40B4-BE49-F238E27FC236}">
                  <a16:creationId xmlns:a16="http://schemas.microsoft.com/office/drawing/2014/main" id="{508EFB9B-1D4E-4565-B7D9-54277EA5FCE6}"/>
                </a:ext>
              </a:extLst>
            </p:cNvPr>
            <p:cNvSpPr>
              <a:spLocks/>
            </p:cNvSpPr>
            <p:nvPr/>
          </p:nvSpPr>
          <p:spPr bwMode="auto">
            <a:xfrm>
              <a:off x="3472209" y="4137797"/>
              <a:ext cx="401313" cy="448551"/>
            </a:xfrm>
            <a:custGeom>
              <a:avLst/>
              <a:gdLst>
                <a:gd name="T0" fmla="*/ 83 w 86"/>
                <a:gd name="T1" fmla="*/ 73 h 118"/>
                <a:gd name="T2" fmla="*/ 79 w 86"/>
                <a:gd name="T3" fmla="*/ 68 h 118"/>
                <a:gd name="T4" fmla="*/ 80 w 86"/>
                <a:gd name="T5" fmla="*/ 60 h 118"/>
                <a:gd name="T6" fmla="*/ 79 w 86"/>
                <a:gd name="T7" fmla="*/ 52 h 118"/>
                <a:gd name="T8" fmla="*/ 82 w 86"/>
                <a:gd name="T9" fmla="*/ 45 h 118"/>
                <a:gd name="T10" fmla="*/ 75 w 86"/>
                <a:gd name="T11" fmla="*/ 45 h 118"/>
                <a:gd name="T12" fmla="*/ 68 w 86"/>
                <a:gd name="T13" fmla="*/ 45 h 118"/>
                <a:gd name="T14" fmla="*/ 57 w 86"/>
                <a:gd name="T15" fmla="*/ 39 h 118"/>
                <a:gd name="T16" fmla="*/ 49 w 86"/>
                <a:gd name="T17" fmla="*/ 38 h 118"/>
                <a:gd name="T18" fmla="*/ 47 w 86"/>
                <a:gd name="T19" fmla="*/ 30 h 118"/>
                <a:gd name="T20" fmla="*/ 41 w 86"/>
                <a:gd name="T21" fmla="*/ 23 h 118"/>
                <a:gd name="T22" fmla="*/ 43 w 86"/>
                <a:gd name="T23" fmla="*/ 14 h 118"/>
                <a:gd name="T24" fmla="*/ 55 w 86"/>
                <a:gd name="T25" fmla="*/ 3 h 118"/>
                <a:gd name="T26" fmla="*/ 50 w 86"/>
                <a:gd name="T27" fmla="*/ 1 h 118"/>
                <a:gd name="T28" fmla="*/ 44 w 86"/>
                <a:gd name="T29" fmla="*/ 5 h 118"/>
                <a:gd name="T30" fmla="*/ 34 w 86"/>
                <a:gd name="T31" fmla="*/ 9 h 118"/>
                <a:gd name="T32" fmla="*/ 28 w 86"/>
                <a:gd name="T33" fmla="*/ 10 h 118"/>
                <a:gd name="T34" fmla="*/ 25 w 86"/>
                <a:gd name="T35" fmla="*/ 17 h 118"/>
                <a:gd name="T36" fmla="*/ 22 w 86"/>
                <a:gd name="T37" fmla="*/ 21 h 118"/>
                <a:gd name="T38" fmla="*/ 16 w 86"/>
                <a:gd name="T39" fmla="*/ 27 h 118"/>
                <a:gd name="T40" fmla="*/ 16 w 86"/>
                <a:gd name="T41" fmla="*/ 31 h 118"/>
                <a:gd name="T42" fmla="*/ 13 w 86"/>
                <a:gd name="T43" fmla="*/ 29 h 118"/>
                <a:gd name="T44" fmla="*/ 11 w 86"/>
                <a:gd name="T45" fmla="*/ 33 h 118"/>
                <a:gd name="T46" fmla="*/ 8 w 86"/>
                <a:gd name="T47" fmla="*/ 37 h 118"/>
                <a:gd name="T48" fmla="*/ 11 w 86"/>
                <a:gd name="T49" fmla="*/ 41 h 118"/>
                <a:gd name="T50" fmla="*/ 13 w 86"/>
                <a:gd name="T51" fmla="*/ 47 h 118"/>
                <a:gd name="T52" fmla="*/ 12 w 86"/>
                <a:gd name="T53" fmla="*/ 53 h 118"/>
                <a:gd name="T54" fmla="*/ 12 w 86"/>
                <a:gd name="T55" fmla="*/ 61 h 118"/>
                <a:gd name="T56" fmla="*/ 11 w 86"/>
                <a:gd name="T57" fmla="*/ 65 h 118"/>
                <a:gd name="T58" fmla="*/ 6 w 86"/>
                <a:gd name="T59" fmla="*/ 69 h 118"/>
                <a:gd name="T60" fmla="*/ 4 w 86"/>
                <a:gd name="T61" fmla="*/ 76 h 118"/>
                <a:gd name="T62" fmla="*/ 3 w 86"/>
                <a:gd name="T63" fmla="*/ 79 h 118"/>
                <a:gd name="T64" fmla="*/ 9 w 86"/>
                <a:gd name="T65" fmla="*/ 82 h 118"/>
                <a:gd name="T66" fmla="*/ 16 w 86"/>
                <a:gd name="T67" fmla="*/ 86 h 118"/>
                <a:gd name="T68" fmla="*/ 23 w 86"/>
                <a:gd name="T69" fmla="*/ 88 h 118"/>
                <a:gd name="T70" fmla="*/ 29 w 86"/>
                <a:gd name="T71" fmla="*/ 89 h 118"/>
                <a:gd name="T72" fmla="*/ 33 w 86"/>
                <a:gd name="T73" fmla="*/ 94 h 118"/>
                <a:gd name="T74" fmla="*/ 35 w 86"/>
                <a:gd name="T75" fmla="*/ 95 h 118"/>
                <a:gd name="T76" fmla="*/ 38 w 86"/>
                <a:gd name="T77" fmla="*/ 98 h 118"/>
                <a:gd name="T78" fmla="*/ 41 w 86"/>
                <a:gd name="T79" fmla="*/ 101 h 118"/>
                <a:gd name="T80" fmla="*/ 42 w 86"/>
                <a:gd name="T81" fmla="*/ 105 h 118"/>
                <a:gd name="T82" fmla="*/ 45 w 86"/>
                <a:gd name="T83" fmla="*/ 104 h 118"/>
                <a:gd name="T84" fmla="*/ 49 w 86"/>
                <a:gd name="T85" fmla="*/ 104 h 118"/>
                <a:gd name="T86" fmla="*/ 53 w 86"/>
                <a:gd name="T87" fmla="*/ 104 h 118"/>
                <a:gd name="T88" fmla="*/ 55 w 86"/>
                <a:gd name="T89" fmla="*/ 105 h 118"/>
                <a:gd name="T90" fmla="*/ 59 w 86"/>
                <a:gd name="T91" fmla="*/ 105 h 118"/>
                <a:gd name="T92" fmla="*/ 62 w 86"/>
                <a:gd name="T93" fmla="*/ 106 h 118"/>
                <a:gd name="T94" fmla="*/ 61 w 86"/>
                <a:gd name="T95" fmla="*/ 115 h 118"/>
                <a:gd name="T96" fmla="*/ 66 w 86"/>
                <a:gd name="T97" fmla="*/ 93 h 118"/>
                <a:gd name="T98" fmla="*/ 63 w 86"/>
                <a:gd name="T99" fmla="*/ 89 h 118"/>
                <a:gd name="T100" fmla="*/ 68 w 86"/>
                <a:gd name="T101" fmla="*/ 84 h 118"/>
                <a:gd name="T102" fmla="*/ 69 w 86"/>
                <a:gd name="T103" fmla="*/ 81 h 118"/>
                <a:gd name="T104" fmla="*/ 65 w 86"/>
                <a:gd name="T105" fmla="*/ 76 h 118"/>
                <a:gd name="T106" fmla="*/ 76 w 86"/>
                <a:gd name="T107" fmla="*/ 75 h 118"/>
                <a:gd name="T108" fmla="*/ 79 w 86"/>
                <a:gd name="T109" fmla="*/ 74 h 118"/>
                <a:gd name="T110" fmla="*/ 82 w 86"/>
                <a:gd name="T111" fmla="*/ 74 h 118"/>
                <a:gd name="T112" fmla="*/ 84 w 86"/>
                <a:gd name="T113" fmla="*/ 8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 h="118">
                  <a:moveTo>
                    <a:pt x="86" y="78"/>
                  </a:moveTo>
                  <a:cubicBezTo>
                    <a:pt x="86" y="78"/>
                    <a:pt x="86" y="78"/>
                    <a:pt x="86" y="78"/>
                  </a:cubicBezTo>
                  <a:cubicBezTo>
                    <a:pt x="85" y="77"/>
                    <a:pt x="85" y="76"/>
                    <a:pt x="85" y="76"/>
                  </a:cubicBezTo>
                  <a:cubicBezTo>
                    <a:pt x="85" y="76"/>
                    <a:pt x="84" y="75"/>
                    <a:pt x="84" y="75"/>
                  </a:cubicBezTo>
                  <a:cubicBezTo>
                    <a:pt x="84" y="75"/>
                    <a:pt x="84" y="74"/>
                    <a:pt x="84" y="74"/>
                  </a:cubicBezTo>
                  <a:cubicBezTo>
                    <a:pt x="84" y="74"/>
                    <a:pt x="84" y="73"/>
                    <a:pt x="84" y="73"/>
                  </a:cubicBezTo>
                  <a:cubicBezTo>
                    <a:pt x="84" y="73"/>
                    <a:pt x="84" y="73"/>
                    <a:pt x="83" y="73"/>
                  </a:cubicBezTo>
                  <a:cubicBezTo>
                    <a:pt x="83" y="72"/>
                    <a:pt x="83" y="72"/>
                    <a:pt x="83" y="72"/>
                  </a:cubicBezTo>
                  <a:cubicBezTo>
                    <a:pt x="83" y="71"/>
                    <a:pt x="83" y="71"/>
                    <a:pt x="83" y="71"/>
                  </a:cubicBezTo>
                  <a:cubicBezTo>
                    <a:pt x="83" y="71"/>
                    <a:pt x="82" y="70"/>
                    <a:pt x="82" y="69"/>
                  </a:cubicBezTo>
                  <a:cubicBezTo>
                    <a:pt x="82" y="69"/>
                    <a:pt x="81" y="69"/>
                    <a:pt x="81" y="69"/>
                  </a:cubicBezTo>
                  <a:cubicBezTo>
                    <a:pt x="81" y="69"/>
                    <a:pt x="80" y="68"/>
                    <a:pt x="80" y="68"/>
                  </a:cubicBezTo>
                  <a:cubicBezTo>
                    <a:pt x="80" y="68"/>
                    <a:pt x="79" y="68"/>
                    <a:pt x="79" y="68"/>
                  </a:cubicBezTo>
                  <a:cubicBezTo>
                    <a:pt x="79" y="68"/>
                    <a:pt x="79" y="68"/>
                    <a:pt x="79" y="68"/>
                  </a:cubicBezTo>
                  <a:cubicBezTo>
                    <a:pt x="81" y="66"/>
                    <a:pt x="81" y="66"/>
                    <a:pt x="81" y="66"/>
                  </a:cubicBezTo>
                  <a:cubicBezTo>
                    <a:pt x="82" y="65"/>
                    <a:pt x="82" y="65"/>
                    <a:pt x="82" y="65"/>
                  </a:cubicBezTo>
                  <a:cubicBezTo>
                    <a:pt x="82" y="65"/>
                    <a:pt x="83" y="64"/>
                    <a:pt x="83" y="64"/>
                  </a:cubicBezTo>
                  <a:cubicBezTo>
                    <a:pt x="83" y="64"/>
                    <a:pt x="82" y="63"/>
                    <a:pt x="82" y="63"/>
                  </a:cubicBezTo>
                  <a:cubicBezTo>
                    <a:pt x="82" y="63"/>
                    <a:pt x="81" y="61"/>
                    <a:pt x="81" y="61"/>
                  </a:cubicBezTo>
                  <a:cubicBezTo>
                    <a:pt x="80" y="61"/>
                    <a:pt x="80" y="61"/>
                    <a:pt x="80" y="61"/>
                  </a:cubicBezTo>
                  <a:cubicBezTo>
                    <a:pt x="80" y="61"/>
                    <a:pt x="80" y="60"/>
                    <a:pt x="80" y="60"/>
                  </a:cubicBezTo>
                  <a:cubicBezTo>
                    <a:pt x="80" y="60"/>
                    <a:pt x="79" y="58"/>
                    <a:pt x="79" y="58"/>
                  </a:cubicBezTo>
                  <a:cubicBezTo>
                    <a:pt x="79" y="57"/>
                    <a:pt x="79" y="57"/>
                    <a:pt x="79" y="57"/>
                  </a:cubicBezTo>
                  <a:cubicBezTo>
                    <a:pt x="79" y="57"/>
                    <a:pt x="79" y="56"/>
                    <a:pt x="79" y="56"/>
                  </a:cubicBezTo>
                  <a:cubicBezTo>
                    <a:pt x="79" y="56"/>
                    <a:pt x="79" y="56"/>
                    <a:pt x="79" y="55"/>
                  </a:cubicBezTo>
                  <a:cubicBezTo>
                    <a:pt x="79" y="55"/>
                    <a:pt x="79" y="55"/>
                    <a:pt x="79" y="55"/>
                  </a:cubicBezTo>
                  <a:cubicBezTo>
                    <a:pt x="79" y="52"/>
                    <a:pt x="79" y="52"/>
                    <a:pt x="79" y="52"/>
                  </a:cubicBezTo>
                  <a:cubicBezTo>
                    <a:pt x="79" y="52"/>
                    <a:pt x="79" y="52"/>
                    <a:pt x="79" y="52"/>
                  </a:cubicBezTo>
                  <a:cubicBezTo>
                    <a:pt x="79" y="52"/>
                    <a:pt x="79" y="51"/>
                    <a:pt x="79" y="51"/>
                  </a:cubicBezTo>
                  <a:cubicBezTo>
                    <a:pt x="79" y="51"/>
                    <a:pt x="79" y="51"/>
                    <a:pt x="79" y="51"/>
                  </a:cubicBezTo>
                  <a:cubicBezTo>
                    <a:pt x="79" y="50"/>
                    <a:pt x="79" y="50"/>
                    <a:pt x="80" y="50"/>
                  </a:cubicBezTo>
                  <a:cubicBezTo>
                    <a:pt x="80" y="50"/>
                    <a:pt x="80" y="49"/>
                    <a:pt x="80" y="49"/>
                  </a:cubicBezTo>
                  <a:cubicBezTo>
                    <a:pt x="80" y="47"/>
                    <a:pt x="80" y="47"/>
                    <a:pt x="80" y="47"/>
                  </a:cubicBezTo>
                  <a:cubicBezTo>
                    <a:pt x="82" y="46"/>
                    <a:pt x="82" y="46"/>
                    <a:pt x="82" y="46"/>
                  </a:cubicBezTo>
                  <a:cubicBezTo>
                    <a:pt x="82" y="45"/>
                    <a:pt x="82" y="45"/>
                    <a:pt x="82" y="45"/>
                  </a:cubicBezTo>
                  <a:cubicBezTo>
                    <a:pt x="81" y="44"/>
                    <a:pt x="81" y="44"/>
                    <a:pt x="81" y="44"/>
                  </a:cubicBezTo>
                  <a:cubicBezTo>
                    <a:pt x="81" y="44"/>
                    <a:pt x="81" y="44"/>
                    <a:pt x="81" y="44"/>
                  </a:cubicBezTo>
                  <a:cubicBezTo>
                    <a:pt x="81" y="44"/>
                    <a:pt x="80" y="44"/>
                    <a:pt x="80" y="44"/>
                  </a:cubicBezTo>
                  <a:cubicBezTo>
                    <a:pt x="80" y="44"/>
                    <a:pt x="80" y="44"/>
                    <a:pt x="80" y="43"/>
                  </a:cubicBezTo>
                  <a:cubicBezTo>
                    <a:pt x="79" y="43"/>
                    <a:pt x="79" y="43"/>
                    <a:pt x="79" y="43"/>
                  </a:cubicBezTo>
                  <a:cubicBezTo>
                    <a:pt x="79" y="43"/>
                    <a:pt x="78" y="44"/>
                    <a:pt x="78" y="44"/>
                  </a:cubicBezTo>
                  <a:cubicBezTo>
                    <a:pt x="77" y="44"/>
                    <a:pt x="75" y="45"/>
                    <a:pt x="75" y="45"/>
                  </a:cubicBezTo>
                  <a:cubicBezTo>
                    <a:pt x="75" y="45"/>
                    <a:pt x="74" y="45"/>
                    <a:pt x="74" y="45"/>
                  </a:cubicBezTo>
                  <a:cubicBezTo>
                    <a:pt x="72" y="45"/>
                    <a:pt x="72" y="45"/>
                    <a:pt x="72" y="45"/>
                  </a:cubicBezTo>
                  <a:cubicBezTo>
                    <a:pt x="72" y="45"/>
                    <a:pt x="71" y="44"/>
                    <a:pt x="71" y="44"/>
                  </a:cubicBezTo>
                  <a:cubicBezTo>
                    <a:pt x="70" y="44"/>
                    <a:pt x="70" y="44"/>
                    <a:pt x="70" y="44"/>
                  </a:cubicBezTo>
                  <a:cubicBezTo>
                    <a:pt x="70" y="44"/>
                    <a:pt x="69" y="45"/>
                    <a:pt x="69" y="45"/>
                  </a:cubicBezTo>
                  <a:cubicBezTo>
                    <a:pt x="69" y="45"/>
                    <a:pt x="69" y="45"/>
                    <a:pt x="69" y="45"/>
                  </a:cubicBezTo>
                  <a:cubicBezTo>
                    <a:pt x="68" y="45"/>
                    <a:pt x="68" y="45"/>
                    <a:pt x="68" y="45"/>
                  </a:cubicBezTo>
                  <a:cubicBezTo>
                    <a:pt x="68" y="45"/>
                    <a:pt x="68" y="45"/>
                    <a:pt x="68" y="45"/>
                  </a:cubicBezTo>
                  <a:cubicBezTo>
                    <a:pt x="63" y="39"/>
                    <a:pt x="63" y="39"/>
                    <a:pt x="63" y="39"/>
                  </a:cubicBezTo>
                  <a:cubicBezTo>
                    <a:pt x="62" y="39"/>
                    <a:pt x="62" y="39"/>
                    <a:pt x="62" y="39"/>
                  </a:cubicBezTo>
                  <a:cubicBezTo>
                    <a:pt x="61" y="39"/>
                    <a:pt x="61" y="39"/>
                    <a:pt x="61" y="39"/>
                  </a:cubicBezTo>
                  <a:cubicBezTo>
                    <a:pt x="59" y="38"/>
                    <a:pt x="59" y="38"/>
                    <a:pt x="59" y="38"/>
                  </a:cubicBezTo>
                  <a:cubicBezTo>
                    <a:pt x="58" y="38"/>
                    <a:pt x="58" y="38"/>
                    <a:pt x="58" y="38"/>
                  </a:cubicBezTo>
                  <a:cubicBezTo>
                    <a:pt x="57" y="39"/>
                    <a:pt x="57" y="39"/>
                    <a:pt x="57" y="39"/>
                  </a:cubicBezTo>
                  <a:cubicBezTo>
                    <a:pt x="56" y="39"/>
                    <a:pt x="56" y="39"/>
                    <a:pt x="56" y="39"/>
                  </a:cubicBezTo>
                  <a:cubicBezTo>
                    <a:pt x="56" y="38"/>
                    <a:pt x="56" y="38"/>
                    <a:pt x="56" y="38"/>
                  </a:cubicBezTo>
                  <a:cubicBezTo>
                    <a:pt x="52" y="38"/>
                    <a:pt x="52" y="38"/>
                    <a:pt x="52" y="38"/>
                  </a:cubicBezTo>
                  <a:cubicBezTo>
                    <a:pt x="52" y="38"/>
                    <a:pt x="51" y="38"/>
                    <a:pt x="51" y="38"/>
                  </a:cubicBezTo>
                  <a:cubicBezTo>
                    <a:pt x="51" y="38"/>
                    <a:pt x="51" y="38"/>
                    <a:pt x="51" y="38"/>
                  </a:cubicBezTo>
                  <a:cubicBezTo>
                    <a:pt x="50" y="38"/>
                    <a:pt x="50" y="38"/>
                    <a:pt x="50" y="38"/>
                  </a:cubicBezTo>
                  <a:cubicBezTo>
                    <a:pt x="49" y="38"/>
                    <a:pt x="49" y="38"/>
                    <a:pt x="49" y="38"/>
                  </a:cubicBezTo>
                  <a:cubicBezTo>
                    <a:pt x="49" y="38"/>
                    <a:pt x="49" y="38"/>
                    <a:pt x="49" y="38"/>
                  </a:cubicBezTo>
                  <a:cubicBezTo>
                    <a:pt x="49" y="37"/>
                    <a:pt x="48" y="36"/>
                    <a:pt x="48" y="36"/>
                  </a:cubicBezTo>
                  <a:cubicBezTo>
                    <a:pt x="47" y="36"/>
                    <a:pt x="47" y="36"/>
                    <a:pt x="47" y="36"/>
                  </a:cubicBezTo>
                  <a:cubicBezTo>
                    <a:pt x="47" y="36"/>
                    <a:pt x="46" y="35"/>
                    <a:pt x="46" y="35"/>
                  </a:cubicBezTo>
                  <a:cubicBezTo>
                    <a:pt x="46" y="34"/>
                    <a:pt x="46" y="32"/>
                    <a:pt x="46" y="32"/>
                  </a:cubicBezTo>
                  <a:cubicBezTo>
                    <a:pt x="46" y="32"/>
                    <a:pt x="47" y="31"/>
                    <a:pt x="47" y="31"/>
                  </a:cubicBezTo>
                  <a:cubicBezTo>
                    <a:pt x="47" y="31"/>
                    <a:pt x="47" y="30"/>
                    <a:pt x="47" y="30"/>
                  </a:cubicBezTo>
                  <a:cubicBezTo>
                    <a:pt x="47" y="30"/>
                    <a:pt x="47" y="29"/>
                    <a:pt x="46" y="29"/>
                  </a:cubicBezTo>
                  <a:cubicBezTo>
                    <a:pt x="46" y="29"/>
                    <a:pt x="45" y="27"/>
                    <a:pt x="45" y="27"/>
                  </a:cubicBezTo>
                  <a:cubicBezTo>
                    <a:pt x="45" y="27"/>
                    <a:pt x="45" y="26"/>
                    <a:pt x="45" y="26"/>
                  </a:cubicBezTo>
                  <a:cubicBezTo>
                    <a:pt x="45" y="25"/>
                    <a:pt x="44" y="24"/>
                    <a:pt x="44" y="24"/>
                  </a:cubicBezTo>
                  <a:cubicBezTo>
                    <a:pt x="43" y="24"/>
                    <a:pt x="43" y="24"/>
                    <a:pt x="43" y="24"/>
                  </a:cubicBezTo>
                  <a:cubicBezTo>
                    <a:pt x="42" y="22"/>
                    <a:pt x="42" y="22"/>
                    <a:pt x="42" y="22"/>
                  </a:cubicBezTo>
                  <a:cubicBezTo>
                    <a:pt x="41" y="23"/>
                    <a:pt x="41" y="23"/>
                    <a:pt x="41" y="23"/>
                  </a:cubicBezTo>
                  <a:cubicBezTo>
                    <a:pt x="40" y="23"/>
                    <a:pt x="40" y="23"/>
                    <a:pt x="40" y="23"/>
                  </a:cubicBezTo>
                  <a:cubicBezTo>
                    <a:pt x="40" y="23"/>
                    <a:pt x="43" y="19"/>
                    <a:pt x="43" y="19"/>
                  </a:cubicBezTo>
                  <a:cubicBezTo>
                    <a:pt x="43" y="19"/>
                    <a:pt x="43" y="18"/>
                    <a:pt x="43" y="18"/>
                  </a:cubicBezTo>
                  <a:cubicBezTo>
                    <a:pt x="43" y="18"/>
                    <a:pt x="42" y="18"/>
                    <a:pt x="42" y="17"/>
                  </a:cubicBezTo>
                  <a:cubicBezTo>
                    <a:pt x="42" y="17"/>
                    <a:pt x="43" y="17"/>
                    <a:pt x="43" y="16"/>
                  </a:cubicBezTo>
                  <a:cubicBezTo>
                    <a:pt x="43" y="16"/>
                    <a:pt x="43" y="15"/>
                    <a:pt x="43" y="15"/>
                  </a:cubicBezTo>
                  <a:cubicBezTo>
                    <a:pt x="43" y="15"/>
                    <a:pt x="43" y="14"/>
                    <a:pt x="43" y="14"/>
                  </a:cubicBezTo>
                  <a:cubicBezTo>
                    <a:pt x="43" y="14"/>
                    <a:pt x="46" y="9"/>
                    <a:pt x="46" y="9"/>
                  </a:cubicBezTo>
                  <a:cubicBezTo>
                    <a:pt x="46" y="9"/>
                    <a:pt x="47" y="9"/>
                    <a:pt x="47" y="9"/>
                  </a:cubicBezTo>
                  <a:cubicBezTo>
                    <a:pt x="48" y="9"/>
                    <a:pt x="48" y="8"/>
                    <a:pt x="48" y="8"/>
                  </a:cubicBezTo>
                  <a:cubicBezTo>
                    <a:pt x="49" y="6"/>
                    <a:pt x="49" y="6"/>
                    <a:pt x="49" y="6"/>
                  </a:cubicBezTo>
                  <a:cubicBezTo>
                    <a:pt x="50" y="5"/>
                    <a:pt x="50" y="5"/>
                    <a:pt x="50" y="5"/>
                  </a:cubicBezTo>
                  <a:cubicBezTo>
                    <a:pt x="54" y="4"/>
                    <a:pt x="54" y="4"/>
                    <a:pt x="54" y="4"/>
                  </a:cubicBezTo>
                  <a:cubicBezTo>
                    <a:pt x="54" y="4"/>
                    <a:pt x="55" y="4"/>
                    <a:pt x="55" y="3"/>
                  </a:cubicBezTo>
                  <a:cubicBezTo>
                    <a:pt x="55" y="3"/>
                    <a:pt x="56" y="3"/>
                    <a:pt x="56" y="3"/>
                  </a:cubicBezTo>
                  <a:cubicBezTo>
                    <a:pt x="56" y="2"/>
                    <a:pt x="56" y="2"/>
                    <a:pt x="55" y="1"/>
                  </a:cubicBezTo>
                  <a:cubicBezTo>
                    <a:pt x="55" y="1"/>
                    <a:pt x="54" y="0"/>
                    <a:pt x="54" y="0"/>
                  </a:cubicBezTo>
                  <a:cubicBezTo>
                    <a:pt x="53" y="0"/>
                    <a:pt x="53" y="0"/>
                    <a:pt x="52" y="0"/>
                  </a:cubicBezTo>
                  <a:cubicBezTo>
                    <a:pt x="52" y="0"/>
                    <a:pt x="52" y="0"/>
                    <a:pt x="51" y="0"/>
                  </a:cubicBezTo>
                  <a:cubicBezTo>
                    <a:pt x="51" y="1"/>
                    <a:pt x="51" y="1"/>
                    <a:pt x="50" y="1"/>
                  </a:cubicBezTo>
                  <a:cubicBezTo>
                    <a:pt x="50" y="1"/>
                    <a:pt x="50" y="1"/>
                    <a:pt x="50" y="1"/>
                  </a:cubicBezTo>
                  <a:cubicBezTo>
                    <a:pt x="50" y="1"/>
                    <a:pt x="50" y="2"/>
                    <a:pt x="50" y="2"/>
                  </a:cubicBezTo>
                  <a:cubicBezTo>
                    <a:pt x="50" y="2"/>
                    <a:pt x="50" y="1"/>
                    <a:pt x="50" y="1"/>
                  </a:cubicBezTo>
                  <a:cubicBezTo>
                    <a:pt x="49" y="1"/>
                    <a:pt x="49" y="1"/>
                    <a:pt x="49" y="1"/>
                  </a:cubicBezTo>
                  <a:cubicBezTo>
                    <a:pt x="49" y="2"/>
                    <a:pt x="49" y="2"/>
                    <a:pt x="49" y="2"/>
                  </a:cubicBezTo>
                  <a:cubicBezTo>
                    <a:pt x="48" y="3"/>
                    <a:pt x="48" y="4"/>
                    <a:pt x="47" y="4"/>
                  </a:cubicBezTo>
                  <a:cubicBezTo>
                    <a:pt x="47" y="4"/>
                    <a:pt x="47" y="5"/>
                    <a:pt x="46" y="5"/>
                  </a:cubicBezTo>
                  <a:cubicBezTo>
                    <a:pt x="45" y="5"/>
                    <a:pt x="44" y="5"/>
                    <a:pt x="44" y="5"/>
                  </a:cubicBezTo>
                  <a:cubicBezTo>
                    <a:pt x="44" y="5"/>
                    <a:pt x="43" y="6"/>
                    <a:pt x="43" y="6"/>
                  </a:cubicBezTo>
                  <a:cubicBezTo>
                    <a:pt x="43" y="7"/>
                    <a:pt x="42" y="7"/>
                    <a:pt x="41" y="8"/>
                  </a:cubicBezTo>
                  <a:cubicBezTo>
                    <a:pt x="41" y="8"/>
                    <a:pt x="40" y="8"/>
                    <a:pt x="39" y="8"/>
                  </a:cubicBezTo>
                  <a:cubicBezTo>
                    <a:pt x="39" y="8"/>
                    <a:pt x="38" y="8"/>
                    <a:pt x="37" y="8"/>
                  </a:cubicBezTo>
                  <a:cubicBezTo>
                    <a:pt x="37" y="8"/>
                    <a:pt x="36" y="8"/>
                    <a:pt x="36" y="8"/>
                  </a:cubicBezTo>
                  <a:cubicBezTo>
                    <a:pt x="35" y="8"/>
                    <a:pt x="35" y="8"/>
                    <a:pt x="34" y="8"/>
                  </a:cubicBezTo>
                  <a:cubicBezTo>
                    <a:pt x="34" y="8"/>
                    <a:pt x="34" y="9"/>
                    <a:pt x="34" y="9"/>
                  </a:cubicBezTo>
                  <a:cubicBezTo>
                    <a:pt x="34" y="9"/>
                    <a:pt x="34" y="10"/>
                    <a:pt x="34" y="10"/>
                  </a:cubicBezTo>
                  <a:cubicBezTo>
                    <a:pt x="34" y="10"/>
                    <a:pt x="34" y="11"/>
                    <a:pt x="33" y="11"/>
                  </a:cubicBezTo>
                  <a:cubicBezTo>
                    <a:pt x="33" y="12"/>
                    <a:pt x="32" y="12"/>
                    <a:pt x="32" y="12"/>
                  </a:cubicBezTo>
                  <a:cubicBezTo>
                    <a:pt x="32" y="11"/>
                    <a:pt x="32" y="11"/>
                    <a:pt x="32" y="11"/>
                  </a:cubicBezTo>
                  <a:cubicBezTo>
                    <a:pt x="32" y="11"/>
                    <a:pt x="32" y="10"/>
                    <a:pt x="31" y="10"/>
                  </a:cubicBezTo>
                  <a:cubicBezTo>
                    <a:pt x="31" y="10"/>
                    <a:pt x="30" y="9"/>
                    <a:pt x="30" y="9"/>
                  </a:cubicBezTo>
                  <a:cubicBezTo>
                    <a:pt x="30" y="9"/>
                    <a:pt x="29" y="10"/>
                    <a:pt x="28" y="10"/>
                  </a:cubicBezTo>
                  <a:cubicBezTo>
                    <a:pt x="28" y="10"/>
                    <a:pt x="27" y="11"/>
                    <a:pt x="27" y="11"/>
                  </a:cubicBezTo>
                  <a:cubicBezTo>
                    <a:pt x="27" y="12"/>
                    <a:pt x="26" y="12"/>
                    <a:pt x="26" y="12"/>
                  </a:cubicBezTo>
                  <a:cubicBezTo>
                    <a:pt x="26" y="12"/>
                    <a:pt x="25" y="13"/>
                    <a:pt x="25" y="13"/>
                  </a:cubicBezTo>
                  <a:cubicBezTo>
                    <a:pt x="25" y="14"/>
                    <a:pt x="25" y="14"/>
                    <a:pt x="25" y="14"/>
                  </a:cubicBezTo>
                  <a:cubicBezTo>
                    <a:pt x="25" y="15"/>
                    <a:pt x="25" y="15"/>
                    <a:pt x="25" y="15"/>
                  </a:cubicBezTo>
                  <a:cubicBezTo>
                    <a:pt x="24" y="15"/>
                    <a:pt x="24" y="16"/>
                    <a:pt x="24" y="16"/>
                  </a:cubicBezTo>
                  <a:cubicBezTo>
                    <a:pt x="24" y="16"/>
                    <a:pt x="25" y="16"/>
                    <a:pt x="25" y="17"/>
                  </a:cubicBezTo>
                  <a:cubicBezTo>
                    <a:pt x="25" y="17"/>
                    <a:pt x="25" y="17"/>
                    <a:pt x="24" y="18"/>
                  </a:cubicBezTo>
                  <a:cubicBezTo>
                    <a:pt x="24" y="18"/>
                    <a:pt x="24" y="18"/>
                    <a:pt x="24" y="19"/>
                  </a:cubicBezTo>
                  <a:cubicBezTo>
                    <a:pt x="24" y="19"/>
                    <a:pt x="24" y="19"/>
                    <a:pt x="24" y="19"/>
                  </a:cubicBezTo>
                  <a:cubicBezTo>
                    <a:pt x="24" y="19"/>
                    <a:pt x="24" y="19"/>
                    <a:pt x="24" y="19"/>
                  </a:cubicBezTo>
                  <a:cubicBezTo>
                    <a:pt x="24" y="20"/>
                    <a:pt x="24" y="20"/>
                    <a:pt x="24" y="20"/>
                  </a:cubicBezTo>
                  <a:cubicBezTo>
                    <a:pt x="24" y="21"/>
                    <a:pt x="24" y="21"/>
                    <a:pt x="24" y="21"/>
                  </a:cubicBezTo>
                  <a:cubicBezTo>
                    <a:pt x="23" y="21"/>
                    <a:pt x="22" y="21"/>
                    <a:pt x="22" y="21"/>
                  </a:cubicBezTo>
                  <a:cubicBezTo>
                    <a:pt x="22" y="21"/>
                    <a:pt x="21" y="22"/>
                    <a:pt x="21" y="22"/>
                  </a:cubicBezTo>
                  <a:cubicBezTo>
                    <a:pt x="21" y="22"/>
                    <a:pt x="21" y="22"/>
                    <a:pt x="21" y="22"/>
                  </a:cubicBezTo>
                  <a:cubicBezTo>
                    <a:pt x="20" y="22"/>
                    <a:pt x="20" y="23"/>
                    <a:pt x="20" y="23"/>
                  </a:cubicBezTo>
                  <a:cubicBezTo>
                    <a:pt x="20" y="23"/>
                    <a:pt x="20" y="24"/>
                    <a:pt x="20" y="24"/>
                  </a:cubicBezTo>
                  <a:cubicBezTo>
                    <a:pt x="20" y="24"/>
                    <a:pt x="19" y="25"/>
                    <a:pt x="19" y="25"/>
                  </a:cubicBezTo>
                  <a:cubicBezTo>
                    <a:pt x="19" y="25"/>
                    <a:pt x="18" y="26"/>
                    <a:pt x="18" y="26"/>
                  </a:cubicBezTo>
                  <a:cubicBezTo>
                    <a:pt x="17" y="26"/>
                    <a:pt x="17" y="27"/>
                    <a:pt x="16" y="27"/>
                  </a:cubicBezTo>
                  <a:cubicBezTo>
                    <a:pt x="16" y="27"/>
                    <a:pt x="16" y="27"/>
                    <a:pt x="16" y="27"/>
                  </a:cubicBezTo>
                  <a:cubicBezTo>
                    <a:pt x="15" y="27"/>
                    <a:pt x="15" y="27"/>
                    <a:pt x="15" y="28"/>
                  </a:cubicBezTo>
                  <a:cubicBezTo>
                    <a:pt x="15" y="28"/>
                    <a:pt x="15" y="28"/>
                    <a:pt x="16" y="28"/>
                  </a:cubicBezTo>
                  <a:cubicBezTo>
                    <a:pt x="16" y="28"/>
                    <a:pt x="16" y="29"/>
                    <a:pt x="16" y="29"/>
                  </a:cubicBezTo>
                  <a:cubicBezTo>
                    <a:pt x="16" y="29"/>
                    <a:pt x="16" y="30"/>
                    <a:pt x="16" y="30"/>
                  </a:cubicBezTo>
                  <a:cubicBezTo>
                    <a:pt x="16" y="30"/>
                    <a:pt x="16" y="30"/>
                    <a:pt x="16" y="30"/>
                  </a:cubicBezTo>
                  <a:cubicBezTo>
                    <a:pt x="16" y="30"/>
                    <a:pt x="16" y="31"/>
                    <a:pt x="16" y="31"/>
                  </a:cubicBezTo>
                  <a:cubicBezTo>
                    <a:pt x="16" y="31"/>
                    <a:pt x="16" y="32"/>
                    <a:pt x="16" y="32"/>
                  </a:cubicBezTo>
                  <a:cubicBezTo>
                    <a:pt x="16" y="32"/>
                    <a:pt x="16" y="32"/>
                    <a:pt x="15" y="32"/>
                  </a:cubicBezTo>
                  <a:cubicBezTo>
                    <a:pt x="15" y="32"/>
                    <a:pt x="15" y="32"/>
                    <a:pt x="15" y="32"/>
                  </a:cubicBezTo>
                  <a:cubicBezTo>
                    <a:pt x="15" y="32"/>
                    <a:pt x="15" y="31"/>
                    <a:pt x="15" y="31"/>
                  </a:cubicBezTo>
                  <a:cubicBezTo>
                    <a:pt x="16" y="31"/>
                    <a:pt x="16" y="31"/>
                    <a:pt x="15" y="31"/>
                  </a:cubicBezTo>
                  <a:cubicBezTo>
                    <a:pt x="15" y="31"/>
                    <a:pt x="14" y="30"/>
                    <a:pt x="14" y="30"/>
                  </a:cubicBezTo>
                  <a:cubicBezTo>
                    <a:pt x="14" y="30"/>
                    <a:pt x="14" y="29"/>
                    <a:pt x="13" y="29"/>
                  </a:cubicBezTo>
                  <a:cubicBezTo>
                    <a:pt x="13" y="28"/>
                    <a:pt x="13" y="28"/>
                    <a:pt x="12" y="28"/>
                  </a:cubicBezTo>
                  <a:cubicBezTo>
                    <a:pt x="12" y="28"/>
                    <a:pt x="12" y="27"/>
                    <a:pt x="12" y="27"/>
                  </a:cubicBezTo>
                  <a:cubicBezTo>
                    <a:pt x="11" y="27"/>
                    <a:pt x="11" y="27"/>
                    <a:pt x="11" y="27"/>
                  </a:cubicBezTo>
                  <a:cubicBezTo>
                    <a:pt x="11" y="27"/>
                    <a:pt x="11" y="27"/>
                    <a:pt x="11" y="27"/>
                  </a:cubicBezTo>
                  <a:cubicBezTo>
                    <a:pt x="12" y="29"/>
                    <a:pt x="12" y="31"/>
                    <a:pt x="13" y="32"/>
                  </a:cubicBezTo>
                  <a:cubicBezTo>
                    <a:pt x="13" y="32"/>
                    <a:pt x="12" y="32"/>
                    <a:pt x="12" y="32"/>
                  </a:cubicBezTo>
                  <a:cubicBezTo>
                    <a:pt x="11" y="32"/>
                    <a:pt x="11" y="32"/>
                    <a:pt x="11" y="33"/>
                  </a:cubicBezTo>
                  <a:cubicBezTo>
                    <a:pt x="11" y="33"/>
                    <a:pt x="11" y="33"/>
                    <a:pt x="11" y="33"/>
                  </a:cubicBezTo>
                  <a:cubicBezTo>
                    <a:pt x="11" y="34"/>
                    <a:pt x="10" y="34"/>
                    <a:pt x="10" y="35"/>
                  </a:cubicBezTo>
                  <a:cubicBezTo>
                    <a:pt x="10" y="34"/>
                    <a:pt x="9" y="34"/>
                    <a:pt x="9" y="34"/>
                  </a:cubicBezTo>
                  <a:cubicBezTo>
                    <a:pt x="9" y="34"/>
                    <a:pt x="9" y="35"/>
                    <a:pt x="9" y="36"/>
                  </a:cubicBezTo>
                  <a:cubicBezTo>
                    <a:pt x="8" y="35"/>
                    <a:pt x="8" y="36"/>
                    <a:pt x="8" y="36"/>
                  </a:cubicBezTo>
                  <a:cubicBezTo>
                    <a:pt x="8" y="36"/>
                    <a:pt x="8" y="37"/>
                    <a:pt x="8" y="37"/>
                  </a:cubicBezTo>
                  <a:cubicBezTo>
                    <a:pt x="8" y="37"/>
                    <a:pt x="8" y="37"/>
                    <a:pt x="8" y="37"/>
                  </a:cubicBezTo>
                  <a:cubicBezTo>
                    <a:pt x="8" y="37"/>
                    <a:pt x="8" y="37"/>
                    <a:pt x="8" y="37"/>
                  </a:cubicBezTo>
                  <a:cubicBezTo>
                    <a:pt x="8" y="37"/>
                    <a:pt x="9" y="37"/>
                    <a:pt x="9" y="38"/>
                  </a:cubicBezTo>
                  <a:cubicBezTo>
                    <a:pt x="9" y="38"/>
                    <a:pt x="9" y="38"/>
                    <a:pt x="9" y="38"/>
                  </a:cubicBezTo>
                  <a:cubicBezTo>
                    <a:pt x="9" y="39"/>
                    <a:pt x="10" y="39"/>
                    <a:pt x="10" y="39"/>
                  </a:cubicBezTo>
                  <a:cubicBezTo>
                    <a:pt x="10" y="39"/>
                    <a:pt x="10" y="40"/>
                    <a:pt x="10" y="40"/>
                  </a:cubicBezTo>
                  <a:cubicBezTo>
                    <a:pt x="10" y="40"/>
                    <a:pt x="10" y="40"/>
                    <a:pt x="10" y="40"/>
                  </a:cubicBezTo>
                  <a:cubicBezTo>
                    <a:pt x="10" y="41"/>
                    <a:pt x="10" y="41"/>
                    <a:pt x="11" y="41"/>
                  </a:cubicBezTo>
                  <a:cubicBezTo>
                    <a:pt x="11" y="41"/>
                    <a:pt x="12" y="42"/>
                    <a:pt x="12" y="42"/>
                  </a:cubicBezTo>
                  <a:cubicBezTo>
                    <a:pt x="12" y="42"/>
                    <a:pt x="12" y="43"/>
                    <a:pt x="12" y="43"/>
                  </a:cubicBezTo>
                  <a:cubicBezTo>
                    <a:pt x="12" y="43"/>
                    <a:pt x="12" y="44"/>
                    <a:pt x="12" y="44"/>
                  </a:cubicBezTo>
                  <a:cubicBezTo>
                    <a:pt x="11" y="44"/>
                    <a:pt x="11" y="45"/>
                    <a:pt x="11" y="45"/>
                  </a:cubicBezTo>
                  <a:cubicBezTo>
                    <a:pt x="11" y="45"/>
                    <a:pt x="12" y="45"/>
                    <a:pt x="12" y="46"/>
                  </a:cubicBezTo>
                  <a:cubicBezTo>
                    <a:pt x="12" y="46"/>
                    <a:pt x="12" y="47"/>
                    <a:pt x="12" y="47"/>
                  </a:cubicBezTo>
                  <a:cubicBezTo>
                    <a:pt x="13" y="47"/>
                    <a:pt x="13" y="47"/>
                    <a:pt x="13" y="47"/>
                  </a:cubicBezTo>
                  <a:cubicBezTo>
                    <a:pt x="13" y="48"/>
                    <a:pt x="12" y="48"/>
                    <a:pt x="12" y="48"/>
                  </a:cubicBezTo>
                  <a:cubicBezTo>
                    <a:pt x="12" y="48"/>
                    <a:pt x="12" y="48"/>
                    <a:pt x="12" y="49"/>
                  </a:cubicBezTo>
                  <a:cubicBezTo>
                    <a:pt x="11" y="49"/>
                    <a:pt x="11" y="49"/>
                    <a:pt x="11" y="49"/>
                  </a:cubicBezTo>
                  <a:cubicBezTo>
                    <a:pt x="11" y="49"/>
                    <a:pt x="11" y="50"/>
                    <a:pt x="11" y="50"/>
                  </a:cubicBezTo>
                  <a:cubicBezTo>
                    <a:pt x="11" y="50"/>
                    <a:pt x="12" y="51"/>
                    <a:pt x="12" y="51"/>
                  </a:cubicBezTo>
                  <a:cubicBezTo>
                    <a:pt x="12" y="52"/>
                    <a:pt x="11" y="52"/>
                    <a:pt x="12" y="52"/>
                  </a:cubicBezTo>
                  <a:cubicBezTo>
                    <a:pt x="12" y="53"/>
                    <a:pt x="12" y="53"/>
                    <a:pt x="12" y="53"/>
                  </a:cubicBezTo>
                  <a:cubicBezTo>
                    <a:pt x="12" y="54"/>
                    <a:pt x="12" y="55"/>
                    <a:pt x="12" y="55"/>
                  </a:cubicBezTo>
                  <a:cubicBezTo>
                    <a:pt x="12" y="56"/>
                    <a:pt x="12" y="56"/>
                    <a:pt x="12" y="56"/>
                  </a:cubicBezTo>
                  <a:cubicBezTo>
                    <a:pt x="12" y="57"/>
                    <a:pt x="12" y="57"/>
                    <a:pt x="12" y="58"/>
                  </a:cubicBezTo>
                  <a:cubicBezTo>
                    <a:pt x="11" y="58"/>
                    <a:pt x="11" y="58"/>
                    <a:pt x="11" y="58"/>
                  </a:cubicBezTo>
                  <a:cubicBezTo>
                    <a:pt x="11" y="58"/>
                    <a:pt x="11" y="59"/>
                    <a:pt x="11" y="59"/>
                  </a:cubicBezTo>
                  <a:cubicBezTo>
                    <a:pt x="11" y="59"/>
                    <a:pt x="11" y="60"/>
                    <a:pt x="11" y="60"/>
                  </a:cubicBezTo>
                  <a:cubicBezTo>
                    <a:pt x="12" y="60"/>
                    <a:pt x="12" y="60"/>
                    <a:pt x="12" y="61"/>
                  </a:cubicBezTo>
                  <a:cubicBezTo>
                    <a:pt x="12" y="61"/>
                    <a:pt x="12" y="61"/>
                    <a:pt x="13" y="61"/>
                  </a:cubicBezTo>
                  <a:cubicBezTo>
                    <a:pt x="13" y="61"/>
                    <a:pt x="14" y="61"/>
                    <a:pt x="14" y="61"/>
                  </a:cubicBezTo>
                  <a:cubicBezTo>
                    <a:pt x="14" y="61"/>
                    <a:pt x="14" y="61"/>
                    <a:pt x="14" y="61"/>
                  </a:cubicBezTo>
                  <a:cubicBezTo>
                    <a:pt x="14" y="61"/>
                    <a:pt x="13" y="62"/>
                    <a:pt x="13" y="62"/>
                  </a:cubicBezTo>
                  <a:cubicBezTo>
                    <a:pt x="13" y="62"/>
                    <a:pt x="12" y="63"/>
                    <a:pt x="12" y="63"/>
                  </a:cubicBezTo>
                  <a:cubicBezTo>
                    <a:pt x="12" y="63"/>
                    <a:pt x="12" y="63"/>
                    <a:pt x="12" y="64"/>
                  </a:cubicBezTo>
                  <a:cubicBezTo>
                    <a:pt x="12" y="64"/>
                    <a:pt x="11" y="64"/>
                    <a:pt x="11" y="65"/>
                  </a:cubicBezTo>
                  <a:cubicBezTo>
                    <a:pt x="11" y="65"/>
                    <a:pt x="11" y="65"/>
                    <a:pt x="11" y="65"/>
                  </a:cubicBezTo>
                  <a:cubicBezTo>
                    <a:pt x="10" y="65"/>
                    <a:pt x="10" y="66"/>
                    <a:pt x="10" y="66"/>
                  </a:cubicBezTo>
                  <a:cubicBezTo>
                    <a:pt x="10" y="66"/>
                    <a:pt x="10" y="66"/>
                    <a:pt x="10" y="67"/>
                  </a:cubicBezTo>
                  <a:cubicBezTo>
                    <a:pt x="10" y="67"/>
                    <a:pt x="10" y="68"/>
                    <a:pt x="9" y="68"/>
                  </a:cubicBezTo>
                  <a:cubicBezTo>
                    <a:pt x="9" y="68"/>
                    <a:pt x="9" y="69"/>
                    <a:pt x="8" y="69"/>
                  </a:cubicBezTo>
                  <a:cubicBezTo>
                    <a:pt x="8" y="69"/>
                    <a:pt x="8" y="70"/>
                    <a:pt x="8" y="70"/>
                  </a:cubicBezTo>
                  <a:cubicBezTo>
                    <a:pt x="7" y="70"/>
                    <a:pt x="6" y="69"/>
                    <a:pt x="6" y="69"/>
                  </a:cubicBezTo>
                  <a:cubicBezTo>
                    <a:pt x="5" y="69"/>
                    <a:pt x="4" y="70"/>
                    <a:pt x="4" y="70"/>
                  </a:cubicBezTo>
                  <a:cubicBezTo>
                    <a:pt x="4" y="70"/>
                    <a:pt x="3" y="71"/>
                    <a:pt x="3" y="71"/>
                  </a:cubicBezTo>
                  <a:cubicBezTo>
                    <a:pt x="3" y="71"/>
                    <a:pt x="3" y="72"/>
                    <a:pt x="3" y="72"/>
                  </a:cubicBezTo>
                  <a:cubicBezTo>
                    <a:pt x="2" y="73"/>
                    <a:pt x="2" y="73"/>
                    <a:pt x="2" y="73"/>
                  </a:cubicBezTo>
                  <a:cubicBezTo>
                    <a:pt x="2" y="74"/>
                    <a:pt x="3" y="74"/>
                    <a:pt x="3" y="74"/>
                  </a:cubicBezTo>
                  <a:cubicBezTo>
                    <a:pt x="3" y="74"/>
                    <a:pt x="3" y="74"/>
                    <a:pt x="3" y="74"/>
                  </a:cubicBezTo>
                  <a:cubicBezTo>
                    <a:pt x="4" y="75"/>
                    <a:pt x="4" y="75"/>
                    <a:pt x="4" y="76"/>
                  </a:cubicBezTo>
                  <a:cubicBezTo>
                    <a:pt x="3" y="76"/>
                    <a:pt x="3" y="76"/>
                    <a:pt x="3" y="76"/>
                  </a:cubicBezTo>
                  <a:cubicBezTo>
                    <a:pt x="2" y="76"/>
                    <a:pt x="2" y="76"/>
                    <a:pt x="2" y="76"/>
                  </a:cubicBezTo>
                  <a:cubicBezTo>
                    <a:pt x="2" y="75"/>
                    <a:pt x="2" y="75"/>
                    <a:pt x="1" y="75"/>
                  </a:cubicBezTo>
                  <a:cubicBezTo>
                    <a:pt x="1" y="76"/>
                    <a:pt x="1" y="76"/>
                    <a:pt x="0" y="76"/>
                  </a:cubicBezTo>
                  <a:cubicBezTo>
                    <a:pt x="0" y="76"/>
                    <a:pt x="0" y="76"/>
                    <a:pt x="0" y="77"/>
                  </a:cubicBezTo>
                  <a:cubicBezTo>
                    <a:pt x="1" y="77"/>
                    <a:pt x="2" y="78"/>
                    <a:pt x="2" y="78"/>
                  </a:cubicBezTo>
                  <a:cubicBezTo>
                    <a:pt x="2" y="78"/>
                    <a:pt x="3" y="79"/>
                    <a:pt x="3" y="79"/>
                  </a:cubicBezTo>
                  <a:cubicBezTo>
                    <a:pt x="3" y="80"/>
                    <a:pt x="4" y="80"/>
                    <a:pt x="4" y="80"/>
                  </a:cubicBezTo>
                  <a:cubicBezTo>
                    <a:pt x="5" y="80"/>
                    <a:pt x="5" y="80"/>
                    <a:pt x="5" y="80"/>
                  </a:cubicBezTo>
                  <a:cubicBezTo>
                    <a:pt x="5" y="80"/>
                    <a:pt x="5" y="80"/>
                    <a:pt x="5" y="80"/>
                  </a:cubicBezTo>
                  <a:cubicBezTo>
                    <a:pt x="5" y="80"/>
                    <a:pt x="6" y="81"/>
                    <a:pt x="6" y="82"/>
                  </a:cubicBezTo>
                  <a:cubicBezTo>
                    <a:pt x="6" y="82"/>
                    <a:pt x="7" y="82"/>
                    <a:pt x="7" y="82"/>
                  </a:cubicBezTo>
                  <a:cubicBezTo>
                    <a:pt x="7" y="82"/>
                    <a:pt x="9" y="82"/>
                    <a:pt x="10" y="82"/>
                  </a:cubicBezTo>
                  <a:cubicBezTo>
                    <a:pt x="10" y="82"/>
                    <a:pt x="9" y="82"/>
                    <a:pt x="9" y="82"/>
                  </a:cubicBezTo>
                  <a:cubicBezTo>
                    <a:pt x="9" y="83"/>
                    <a:pt x="10" y="83"/>
                    <a:pt x="10" y="83"/>
                  </a:cubicBezTo>
                  <a:cubicBezTo>
                    <a:pt x="10" y="83"/>
                    <a:pt x="11" y="83"/>
                    <a:pt x="11" y="83"/>
                  </a:cubicBezTo>
                  <a:cubicBezTo>
                    <a:pt x="11" y="84"/>
                    <a:pt x="11" y="84"/>
                    <a:pt x="11" y="85"/>
                  </a:cubicBezTo>
                  <a:cubicBezTo>
                    <a:pt x="11" y="85"/>
                    <a:pt x="11" y="85"/>
                    <a:pt x="11" y="85"/>
                  </a:cubicBezTo>
                  <a:cubicBezTo>
                    <a:pt x="11" y="85"/>
                    <a:pt x="13" y="85"/>
                    <a:pt x="13" y="85"/>
                  </a:cubicBezTo>
                  <a:cubicBezTo>
                    <a:pt x="14" y="86"/>
                    <a:pt x="14" y="86"/>
                    <a:pt x="14" y="86"/>
                  </a:cubicBezTo>
                  <a:cubicBezTo>
                    <a:pt x="16" y="86"/>
                    <a:pt x="16" y="86"/>
                    <a:pt x="16" y="86"/>
                  </a:cubicBezTo>
                  <a:cubicBezTo>
                    <a:pt x="16" y="86"/>
                    <a:pt x="17" y="86"/>
                    <a:pt x="17" y="86"/>
                  </a:cubicBezTo>
                  <a:cubicBezTo>
                    <a:pt x="17" y="86"/>
                    <a:pt x="18" y="86"/>
                    <a:pt x="18" y="86"/>
                  </a:cubicBezTo>
                  <a:cubicBezTo>
                    <a:pt x="18" y="86"/>
                    <a:pt x="18" y="85"/>
                    <a:pt x="18" y="85"/>
                  </a:cubicBezTo>
                  <a:cubicBezTo>
                    <a:pt x="18" y="85"/>
                    <a:pt x="19" y="85"/>
                    <a:pt x="19" y="85"/>
                  </a:cubicBezTo>
                  <a:cubicBezTo>
                    <a:pt x="19" y="85"/>
                    <a:pt x="20" y="85"/>
                    <a:pt x="20" y="85"/>
                  </a:cubicBezTo>
                  <a:cubicBezTo>
                    <a:pt x="20" y="85"/>
                    <a:pt x="22" y="86"/>
                    <a:pt x="22" y="87"/>
                  </a:cubicBezTo>
                  <a:cubicBezTo>
                    <a:pt x="22" y="87"/>
                    <a:pt x="23" y="88"/>
                    <a:pt x="23" y="88"/>
                  </a:cubicBezTo>
                  <a:cubicBezTo>
                    <a:pt x="23" y="88"/>
                    <a:pt x="24" y="88"/>
                    <a:pt x="24" y="88"/>
                  </a:cubicBezTo>
                  <a:cubicBezTo>
                    <a:pt x="24" y="88"/>
                    <a:pt x="26" y="89"/>
                    <a:pt x="26" y="89"/>
                  </a:cubicBezTo>
                  <a:cubicBezTo>
                    <a:pt x="27" y="88"/>
                    <a:pt x="27" y="88"/>
                    <a:pt x="27" y="88"/>
                  </a:cubicBezTo>
                  <a:cubicBezTo>
                    <a:pt x="28" y="89"/>
                    <a:pt x="28" y="89"/>
                    <a:pt x="28" y="89"/>
                  </a:cubicBezTo>
                  <a:cubicBezTo>
                    <a:pt x="28" y="89"/>
                    <a:pt x="29" y="89"/>
                    <a:pt x="29" y="90"/>
                  </a:cubicBezTo>
                  <a:cubicBezTo>
                    <a:pt x="29" y="90"/>
                    <a:pt x="29" y="90"/>
                    <a:pt x="29" y="90"/>
                  </a:cubicBezTo>
                  <a:cubicBezTo>
                    <a:pt x="29" y="89"/>
                    <a:pt x="29" y="89"/>
                    <a:pt x="29" y="89"/>
                  </a:cubicBezTo>
                  <a:cubicBezTo>
                    <a:pt x="30" y="89"/>
                    <a:pt x="30" y="89"/>
                    <a:pt x="30" y="89"/>
                  </a:cubicBezTo>
                  <a:cubicBezTo>
                    <a:pt x="30" y="90"/>
                    <a:pt x="30" y="90"/>
                    <a:pt x="30" y="90"/>
                  </a:cubicBezTo>
                  <a:cubicBezTo>
                    <a:pt x="30" y="90"/>
                    <a:pt x="30" y="90"/>
                    <a:pt x="30" y="90"/>
                  </a:cubicBezTo>
                  <a:cubicBezTo>
                    <a:pt x="31" y="90"/>
                    <a:pt x="31" y="90"/>
                    <a:pt x="31" y="90"/>
                  </a:cubicBezTo>
                  <a:cubicBezTo>
                    <a:pt x="33" y="93"/>
                    <a:pt x="33" y="93"/>
                    <a:pt x="33" y="93"/>
                  </a:cubicBezTo>
                  <a:cubicBezTo>
                    <a:pt x="33" y="93"/>
                    <a:pt x="33" y="93"/>
                    <a:pt x="33" y="93"/>
                  </a:cubicBezTo>
                  <a:cubicBezTo>
                    <a:pt x="33" y="93"/>
                    <a:pt x="33" y="93"/>
                    <a:pt x="33" y="94"/>
                  </a:cubicBezTo>
                  <a:cubicBezTo>
                    <a:pt x="33" y="94"/>
                    <a:pt x="33" y="94"/>
                    <a:pt x="33" y="94"/>
                  </a:cubicBezTo>
                  <a:cubicBezTo>
                    <a:pt x="33" y="94"/>
                    <a:pt x="33" y="94"/>
                    <a:pt x="33" y="94"/>
                  </a:cubicBezTo>
                  <a:cubicBezTo>
                    <a:pt x="33" y="94"/>
                    <a:pt x="33" y="95"/>
                    <a:pt x="33" y="95"/>
                  </a:cubicBezTo>
                  <a:cubicBezTo>
                    <a:pt x="34" y="95"/>
                    <a:pt x="34" y="95"/>
                    <a:pt x="34" y="95"/>
                  </a:cubicBezTo>
                  <a:cubicBezTo>
                    <a:pt x="35" y="95"/>
                    <a:pt x="35" y="95"/>
                    <a:pt x="35" y="95"/>
                  </a:cubicBezTo>
                  <a:cubicBezTo>
                    <a:pt x="35" y="95"/>
                    <a:pt x="35" y="95"/>
                    <a:pt x="35" y="95"/>
                  </a:cubicBezTo>
                  <a:cubicBezTo>
                    <a:pt x="35" y="95"/>
                    <a:pt x="35" y="95"/>
                    <a:pt x="35" y="95"/>
                  </a:cubicBezTo>
                  <a:cubicBezTo>
                    <a:pt x="35" y="95"/>
                    <a:pt x="36" y="96"/>
                    <a:pt x="36" y="96"/>
                  </a:cubicBezTo>
                  <a:cubicBezTo>
                    <a:pt x="36" y="96"/>
                    <a:pt x="36" y="97"/>
                    <a:pt x="36" y="97"/>
                  </a:cubicBezTo>
                  <a:cubicBezTo>
                    <a:pt x="36" y="97"/>
                    <a:pt x="37" y="97"/>
                    <a:pt x="37" y="97"/>
                  </a:cubicBezTo>
                  <a:cubicBezTo>
                    <a:pt x="37" y="97"/>
                    <a:pt x="38" y="96"/>
                    <a:pt x="38" y="96"/>
                  </a:cubicBezTo>
                  <a:cubicBezTo>
                    <a:pt x="38" y="96"/>
                    <a:pt x="38" y="97"/>
                    <a:pt x="38" y="97"/>
                  </a:cubicBezTo>
                  <a:cubicBezTo>
                    <a:pt x="38" y="97"/>
                    <a:pt x="38" y="97"/>
                    <a:pt x="38" y="98"/>
                  </a:cubicBezTo>
                  <a:cubicBezTo>
                    <a:pt x="38" y="98"/>
                    <a:pt x="38" y="98"/>
                    <a:pt x="38" y="98"/>
                  </a:cubicBezTo>
                  <a:cubicBezTo>
                    <a:pt x="38" y="98"/>
                    <a:pt x="39" y="99"/>
                    <a:pt x="39" y="99"/>
                  </a:cubicBezTo>
                  <a:cubicBezTo>
                    <a:pt x="39" y="100"/>
                    <a:pt x="39" y="100"/>
                    <a:pt x="39" y="100"/>
                  </a:cubicBezTo>
                  <a:cubicBezTo>
                    <a:pt x="39" y="100"/>
                    <a:pt x="39" y="100"/>
                    <a:pt x="39" y="100"/>
                  </a:cubicBezTo>
                  <a:cubicBezTo>
                    <a:pt x="39" y="101"/>
                    <a:pt x="40" y="101"/>
                    <a:pt x="40" y="101"/>
                  </a:cubicBezTo>
                  <a:cubicBezTo>
                    <a:pt x="40" y="101"/>
                    <a:pt x="40" y="101"/>
                    <a:pt x="40" y="101"/>
                  </a:cubicBezTo>
                  <a:cubicBezTo>
                    <a:pt x="41" y="100"/>
                    <a:pt x="41" y="100"/>
                    <a:pt x="41" y="100"/>
                  </a:cubicBezTo>
                  <a:cubicBezTo>
                    <a:pt x="41" y="100"/>
                    <a:pt x="41" y="101"/>
                    <a:pt x="41" y="101"/>
                  </a:cubicBezTo>
                  <a:cubicBezTo>
                    <a:pt x="41" y="101"/>
                    <a:pt x="42" y="101"/>
                    <a:pt x="42" y="101"/>
                  </a:cubicBezTo>
                  <a:cubicBezTo>
                    <a:pt x="42" y="101"/>
                    <a:pt x="42" y="102"/>
                    <a:pt x="42" y="102"/>
                  </a:cubicBezTo>
                  <a:cubicBezTo>
                    <a:pt x="42" y="102"/>
                    <a:pt x="42" y="102"/>
                    <a:pt x="42" y="102"/>
                  </a:cubicBezTo>
                  <a:cubicBezTo>
                    <a:pt x="42" y="102"/>
                    <a:pt x="42" y="103"/>
                    <a:pt x="42" y="103"/>
                  </a:cubicBezTo>
                  <a:cubicBezTo>
                    <a:pt x="42" y="103"/>
                    <a:pt x="41" y="103"/>
                    <a:pt x="41" y="103"/>
                  </a:cubicBezTo>
                  <a:cubicBezTo>
                    <a:pt x="41" y="104"/>
                    <a:pt x="41" y="104"/>
                    <a:pt x="41" y="104"/>
                  </a:cubicBezTo>
                  <a:cubicBezTo>
                    <a:pt x="41" y="104"/>
                    <a:pt x="42" y="104"/>
                    <a:pt x="42" y="105"/>
                  </a:cubicBezTo>
                  <a:cubicBezTo>
                    <a:pt x="42" y="105"/>
                    <a:pt x="42" y="104"/>
                    <a:pt x="42" y="104"/>
                  </a:cubicBezTo>
                  <a:cubicBezTo>
                    <a:pt x="42" y="104"/>
                    <a:pt x="43" y="105"/>
                    <a:pt x="43" y="105"/>
                  </a:cubicBezTo>
                  <a:cubicBezTo>
                    <a:pt x="43" y="105"/>
                    <a:pt x="43" y="105"/>
                    <a:pt x="43" y="105"/>
                  </a:cubicBezTo>
                  <a:cubicBezTo>
                    <a:pt x="43" y="105"/>
                    <a:pt x="44" y="105"/>
                    <a:pt x="44" y="105"/>
                  </a:cubicBezTo>
                  <a:cubicBezTo>
                    <a:pt x="44" y="105"/>
                    <a:pt x="44" y="105"/>
                    <a:pt x="44" y="105"/>
                  </a:cubicBezTo>
                  <a:cubicBezTo>
                    <a:pt x="44" y="105"/>
                    <a:pt x="45" y="105"/>
                    <a:pt x="45" y="105"/>
                  </a:cubicBezTo>
                  <a:cubicBezTo>
                    <a:pt x="45" y="105"/>
                    <a:pt x="45" y="105"/>
                    <a:pt x="45" y="104"/>
                  </a:cubicBezTo>
                  <a:cubicBezTo>
                    <a:pt x="46" y="104"/>
                    <a:pt x="46" y="105"/>
                    <a:pt x="46" y="105"/>
                  </a:cubicBezTo>
                  <a:cubicBezTo>
                    <a:pt x="47" y="105"/>
                    <a:pt x="47" y="106"/>
                    <a:pt x="47" y="106"/>
                  </a:cubicBezTo>
                  <a:cubicBezTo>
                    <a:pt x="47" y="106"/>
                    <a:pt x="48" y="105"/>
                    <a:pt x="48" y="105"/>
                  </a:cubicBezTo>
                  <a:cubicBezTo>
                    <a:pt x="48" y="105"/>
                    <a:pt x="48" y="105"/>
                    <a:pt x="48" y="105"/>
                  </a:cubicBezTo>
                  <a:cubicBezTo>
                    <a:pt x="48" y="105"/>
                    <a:pt x="48" y="105"/>
                    <a:pt x="49" y="105"/>
                  </a:cubicBezTo>
                  <a:cubicBezTo>
                    <a:pt x="49" y="105"/>
                    <a:pt x="49" y="105"/>
                    <a:pt x="49" y="105"/>
                  </a:cubicBezTo>
                  <a:cubicBezTo>
                    <a:pt x="49" y="105"/>
                    <a:pt x="49" y="104"/>
                    <a:pt x="49" y="104"/>
                  </a:cubicBezTo>
                  <a:cubicBezTo>
                    <a:pt x="49" y="104"/>
                    <a:pt x="49" y="105"/>
                    <a:pt x="49" y="105"/>
                  </a:cubicBezTo>
                  <a:cubicBezTo>
                    <a:pt x="49" y="105"/>
                    <a:pt x="50" y="105"/>
                    <a:pt x="50" y="105"/>
                  </a:cubicBezTo>
                  <a:cubicBezTo>
                    <a:pt x="50" y="105"/>
                    <a:pt x="50" y="104"/>
                    <a:pt x="50" y="104"/>
                  </a:cubicBezTo>
                  <a:cubicBezTo>
                    <a:pt x="50" y="104"/>
                    <a:pt x="51" y="103"/>
                    <a:pt x="51" y="103"/>
                  </a:cubicBezTo>
                  <a:cubicBezTo>
                    <a:pt x="51" y="103"/>
                    <a:pt x="51" y="103"/>
                    <a:pt x="51" y="103"/>
                  </a:cubicBezTo>
                  <a:cubicBezTo>
                    <a:pt x="51" y="104"/>
                    <a:pt x="51" y="104"/>
                    <a:pt x="51" y="104"/>
                  </a:cubicBezTo>
                  <a:cubicBezTo>
                    <a:pt x="51" y="104"/>
                    <a:pt x="52" y="104"/>
                    <a:pt x="53" y="104"/>
                  </a:cubicBezTo>
                  <a:cubicBezTo>
                    <a:pt x="53" y="104"/>
                    <a:pt x="53" y="104"/>
                    <a:pt x="53" y="104"/>
                  </a:cubicBezTo>
                  <a:cubicBezTo>
                    <a:pt x="53" y="104"/>
                    <a:pt x="53" y="104"/>
                    <a:pt x="53" y="104"/>
                  </a:cubicBezTo>
                  <a:cubicBezTo>
                    <a:pt x="53" y="104"/>
                    <a:pt x="54" y="105"/>
                    <a:pt x="54" y="105"/>
                  </a:cubicBezTo>
                  <a:cubicBezTo>
                    <a:pt x="54" y="105"/>
                    <a:pt x="54" y="105"/>
                    <a:pt x="54" y="105"/>
                  </a:cubicBezTo>
                  <a:cubicBezTo>
                    <a:pt x="54" y="105"/>
                    <a:pt x="54" y="105"/>
                    <a:pt x="54" y="105"/>
                  </a:cubicBezTo>
                  <a:cubicBezTo>
                    <a:pt x="54" y="105"/>
                    <a:pt x="55" y="105"/>
                    <a:pt x="55" y="105"/>
                  </a:cubicBezTo>
                  <a:cubicBezTo>
                    <a:pt x="55" y="105"/>
                    <a:pt x="55" y="105"/>
                    <a:pt x="55" y="105"/>
                  </a:cubicBezTo>
                  <a:cubicBezTo>
                    <a:pt x="55" y="105"/>
                    <a:pt x="56" y="105"/>
                    <a:pt x="56" y="104"/>
                  </a:cubicBezTo>
                  <a:cubicBezTo>
                    <a:pt x="56" y="104"/>
                    <a:pt x="56" y="104"/>
                    <a:pt x="56" y="104"/>
                  </a:cubicBezTo>
                  <a:cubicBezTo>
                    <a:pt x="57" y="104"/>
                    <a:pt x="57" y="104"/>
                    <a:pt x="57" y="104"/>
                  </a:cubicBezTo>
                  <a:cubicBezTo>
                    <a:pt x="57" y="103"/>
                    <a:pt x="57" y="103"/>
                    <a:pt x="57" y="103"/>
                  </a:cubicBezTo>
                  <a:cubicBezTo>
                    <a:pt x="57" y="103"/>
                    <a:pt x="57" y="103"/>
                    <a:pt x="57" y="103"/>
                  </a:cubicBezTo>
                  <a:cubicBezTo>
                    <a:pt x="58" y="104"/>
                    <a:pt x="58" y="104"/>
                    <a:pt x="58" y="104"/>
                  </a:cubicBezTo>
                  <a:cubicBezTo>
                    <a:pt x="59" y="105"/>
                    <a:pt x="59" y="105"/>
                    <a:pt x="59" y="105"/>
                  </a:cubicBezTo>
                  <a:cubicBezTo>
                    <a:pt x="59" y="105"/>
                    <a:pt x="59" y="105"/>
                    <a:pt x="59" y="105"/>
                  </a:cubicBezTo>
                  <a:cubicBezTo>
                    <a:pt x="60" y="105"/>
                    <a:pt x="60" y="105"/>
                    <a:pt x="60" y="105"/>
                  </a:cubicBezTo>
                  <a:cubicBezTo>
                    <a:pt x="60" y="105"/>
                    <a:pt x="60" y="105"/>
                    <a:pt x="60" y="105"/>
                  </a:cubicBezTo>
                  <a:cubicBezTo>
                    <a:pt x="60" y="105"/>
                    <a:pt x="61" y="106"/>
                    <a:pt x="61" y="106"/>
                  </a:cubicBezTo>
                  <a:cubicBezTo>
                    <a:pt x="61" y="106"/>
                    <a:pt x="61" y="106"/>
                    <a:pt x="61" y="106"/>
                  </a:cubicBezTo>
                  <a:cubicBezTo>
                    <a:pt x="61" y="106"/>
                    <a:pt x="61" y="106"/>
                    <a:pt x="62" y="106"/>
                  </a:cubicBezTo>
                  <a:cubicBezTo>
                    <a:pt x="62" y="106"/>
                    <a:pt x="62" y="106"/>
                    <a:pt x="62" y="106"/>
                  </a:cubicBezTo>
                  <a:cubicBezTo>
                    <a:pt x="62" y="106"/>
                    <a:pt x="62" y="106"/>
                    <a:pt x="62" y="106"/>
                  </a:cubicBezTo>
                  <a:cubicBezTo>
                    <a:pt x="62" y="106"/>
                    <a:pt x="62" y="107"/>
                    <a:pt x="62" y="107"/>
                  </a:cubicBezTo>
                  <a:cubicBezTo>
                    <a:pt x="63" y="107"/>
                    <a:pt x="63" y="107"/>
                    <a:pt x="63" y="107"/>
                  </a:cubicBezTo>
                  <a:cubicBezTo>
                    <a:pt x="63" y="108"/>
                    <a:pt x="63" y="108"/>
                    <a:pt x="63" y="108"/>
                  </a:cubicBezTo>
                  <a:cubicBezTo>
                    <a:pt x="58" y="115"/>
                    <a:pt x="58" y="115"/>
                    <a:pt x="58" y="115"/>
                  </a:cubicBezTo>
                  <a:cubicBezTo>
                    <a:pt x="58" y="115"/>
                    <a:pt x="60" y="115"/>
                    <a:pt x="60" y="115"/>
                  </a:cubicBezTo>
                  <a:cubicBezTo>
                    <a:pt x="60" y="115"/>
                    <a:pt x="60" y="115"/>
                    <a:pt x="61" y="115"/>
                  </a:cubicBezTo>
                  <a:cubicBezTo>
                    <a:pt x="61" y="115"/>
                    <a:pt x="61" y="115"/>
                    <a:pt x="61" y="115"/>
                  </a:cubicBezTo>
                  <a:cubicBezTo>
                    <a:pt x="62" y="115"/>
                    <a:pt x="62" y="115"/>
                    <a:pt x="62" y="115"/>
                  </a:cubicBezTo>
                  <a:cubicBezTo>
                    <a:pt x="64" y="118"/>
                    <a:pt x="64" y="118"/>
                    <a:pt x="64" y="118"/>
                  </a:cubicBezTo>
                  <a:cubicBezTo>
                    <a:pt x="68" y="98"/>
                    <a:pt x="68" y="98"/>
                    <a:pt x="68" y="98"/>
                  </a:cubicBezTo>
                  <a:cubicBezTo>
                    <a:pt x="68" y="96"/>
                    <a:pt x="68" y="96"/>
                    <a:pt x="68" y="96"/>
                  </a:cubicBezTo>
                  <a:cubicBezTo>
                    <a:pt x="68" y="96"/>
                    <a:pt x="67" y="94"/>
                    <a:pt x="67" y="94"/>
                  </a:cubicBezTo>
                  <a:cubicBezTo>
                    <a:pt x="67" y="94"/>
                    <a:pt x="66" y="93"/>
                    <a:pt x="66" y="93"/>
                  </a:cubicBezTo>
                  <a:cubicBezTo>
                    <a:pt x="66" y="93"/>
                    <a:pt x="66" y="93"/>
                    <a:pt x="66" y="93"/>
                  </a:cubicBezTo>
                  <a:cubicBezTo>
                    <a:pt x="66" y="93"/>
                    <a:pt x="67" y="92"/>
                    <a:pt x="67" y="92"/>
                  </a:cubicBezTo>
                  <a:cubicBezTo>
                    <a:pt x="67" y="92"/>
                    <a:pt x="66" y="92"/>
                    <a:pt x="66" y="91"/>
                  </a:cubicBezTo>
                  <a:cubicBezTo>
                    <a:pt x="66" y="91"/>
                    <a:pt x="66" y="91"/>
                    <a:pt x="66" y="91"/>
                  </a:cubicBezTo>
                  <a:cubicBezTo>
                    <a:pt x="66" y="91"/>
                    <a:pt x="65" y="90"/>
                    <a:pt x="65" y="90"/>
                  </a:cubicBezTo>
                  <a:cubicBezTo>
                    <a:pt x="65" y="90"/>
                    <a:pt x="64" y="90"/>
                    <a:pt x="64" y="90"/>
                  </a:cubicBezTo>
                  <a:cubicBezTo>
                    <a:pt x="64" y="89"/>
                    <a:pt x="63" y="89"/>
                    <a:pt x="63" y="89"/>
                  </a:cubicBezTo>
                  <a:cubicBezTo>
                    <a:pt x="63" y="84"/>
                    <a:pt x="63" y="84"/>
                    <a:pt x="63" y="84"/>
                  </a:cubicBezTo>
                  <a:cubicBezTo>
                    <a:pt x="65" y="84"/>
                    <a:pt x="65" y="84"/>
                    <a:pt x="65" y="84"/>
                  </a:cubicBezTo>
                  <a:cubicBezTo>
                    <a:pt x="66" y="83"/>
                    <a:pt x="66" y="83"/>
                    <a:pt x="66" y="83"/>
                  </a:cubicBezTo>
                  <a:cubicBezTo>
                    <a:pt x="66" y="84"/>
                    <a:pt x="66" y="84"/>
                    <a:pt x="66" y="84"/>
                  </a:cubicBezTo>
                  <a:cubicBezTo>
                    <a:pt x="66" y="84"/>
                    <a:pt x="67" y="83"/>
                    <a:pt x="67" y="83"/>
                  </a:cubicBezTo>
                  <a:cubicBezTo>
                    <a:pt x="67" y="83"/>
                    <a:pt x="67" y="83"/>
                    <a:pt x="67" y="83"/>
                  </a:cubicBezTo>
                  <a:cubicBezTo>
                    <a:pt x="68" y="84"/>
                    <a:pt x="68" y="84"/>
                    <a:pt x="68" y="84"/>
                  </a:cubicBezTo>
                  <a:cubicBezTo>
                    <a:pt x="68" y="84"/>
                    <a:pt x="69" y="84"/>
                    <a:pt x="69" y="84"/>
                  </a:cubicBezTo>
                  <a:cubicBezTo>
                    <a:pt x="70" y="84"/>
                    <a:pt x="70" y="83"/>
                    <a:pt x="70" y="83"/>
                  </a:cubicBezTo>
                  <a:cubicBezTo>
                    <a:pt x="70" y="83"/>
                    <a:pt x="70" y="83"/>
                    <a:pt x="70" y="83"/>
                  </a:cubicBezTo>
                  <a:cubicBezTo>
                    <a:pt x="70" y="83"/>
                    <a:pt x="69" y="82"/>
                    <a:pt x="69" y="82"/>
                  </a:cubicBezTo>
                  <a:cubicBezTo>
                    <a:pt x="69" y="82"/>
                    <a:pt x="70" y="82"/>
                    <a:pt x="70" y="82"/>
                  </a:cubicBezTo>
                  <a:cubicBezTo>
                    <a:pt x="70" y="82"/>
                    <a:pt x="69" y="81"/>
                    <a:pt x="69" y="81"/>
                  </a:cubicBezTo>
                  <a:cubicBezTo>
                    <a:pt x="69" y="81"/>
                    <a:pt x="69" y="81"/>
                    <a:pt x="69" y="81"/>
                  </a:cubicBezTo>
                  <a:cubicBezTo>
                    <a:pt x="69" y="81"/>
                    <a:pt x="69" y="81"/>
                    <a:pt x="69" y="81"/>
                  </a:cubicBezTo>
                  <a:cubicBezTo>
                    <a:pt x="66" y="81"/>
                    <a:pt x="66" y="81"/>
                    <a:pt x="66" y="81"/>
                  </a:cubicBezTo>
                  <a:cubicBezTo>
                    <a:pt x="66" y="81"/>
                    <a:pt x="66" y="80"/>
                    <a:pt x="66" y="80"/>
                  </a:cubicBezTo>
                  <a:cubicBezTo>
                    <a:pt x="66" y="80"/>
                    <a:pt x="65" y="80"/>
                    <a:pt x="65" y="80"/>
                  </a:cubicBezTo>
                  <a:cubicBezTo>
                    <a:pt x="65" y="80"/>
                    <a:pt x="65" y="80"/>
                    <a:pt x="65" y="80"/>
                  </a:cubicBezTo>
                  <a:cubicBezTo>
                    <a:pt x="65" y="76"/>
                    <a:pt x="65" y="76"/>
                    <a:pt x="65" y="76"/>
                  </a:cubicBezTo>
                  <a:cubicBezTo>
                    <a:pt x="65" y="76"/>
                    <a:pt x="65" y="76"/>
                    <a:pt x="65" y="76"/>
                  </a:cubicBezTo>
                  <a:cubicBezTo>
                    <a:pt x="65" y="76"/>
                    <a:pt x="66" y="76"/>
                    <a:pt x="66" y="76"/>
                  </a:cubicBezTo>
                  <a:cubicBezTo>
                    <a:pt x="66" y="76"/>
                    <a:pt x="67" y="75"/>
                    <a:pt x="67" y="75"/>
                  </a:cubicBezTo>
                  <a:cubicBezTo>
                    <a:pt x="67" y="75"/>
                    <a:pt x="67" y="75"/>
                    <a:pt x="67" y="75"/>
                  </a:cubicBezTo>
                  <a:cubicBezTo>
                    <a:pt x="67" y="75"/>
                    <a:pt x="68" y="76"/>
                    <a:pt x="68" y="76"/>
                  </a:cubicBezTo>
                  <a:cubicBezTo>
                    <a:pt x="77" y="76"/>
                    <a:pt x="77" y="76"/>
                    <a:pt x="77" y="76"/>
                  </a:cubicBezTo>
                  <a:cubicBezTo>
                    <a:pt x="76" y="75"/>
                    <a:pt x="76" y="75"/>
                    <a:pt x="76" y="75"/>
                  </a:cubicBezTo>
                  <a:cubicBezTo>
                    <a:pt x="76" y="75"/>
                    <a:pt x="76" y="75"/>
                    <a:pt x="76" y="75"/>
                  </a:cubicBezTo>
                  <a:cubicBezTo>
                    <a:pt x="76" y="75"/>
                    <a:pt x="76" y="74"/>
                    <a:pt x="76" y="74"/>
                  </a:cubicBezTo>
                  <a:cubicBezTo>
                    <a:pt x="76" y="74"/>
                    <a:pt x="76" y="74"/>
                    <a:pt x="76" y="73"/>
                  </a:cubicBezTo>
                  <a:cubicBezTo>
                    <a:pt x="76" y="73"/>
                    <a:pt x="77" y="74"/>
                    <a:pt x="77" y="75"/>
                  </a:cubicBezTo>
                  <a:cubicBezTo>
                    <a:pt x="78" y="75"/>
                    <a:pt x="77" y="75"/>
                    <a:pt x="77" y="75"/>
                  </a:cubicBezTo>
                  <a:cubicBezTo>
                    <a:pt x="78" y="75"/>
                    <a:pt x="78" y="75"/>
                    <a:pt x="78" y="75"/>
                  </a:cubicBezTo>
                  <a:cubicBezTo>
                    <a:pt x="78" y="75"/>
                    <a:pt x="78" y="75"/>
                    <a:pt x="78" y="75"/>
                  </a:cubicBezTo>
                  <a:cubicBezTo>
                    <a:pt x="78" y="74"/>
                    <a:pt x="79" y="74"/>
                    <a:pt x="79" y="74"/>
                  </a:cubicBezTo>
                  <a:cubicBezTo>
                    <a:pt x="79" y="74"/>
                    <a:pt x="79" y="74"/>
                    <a:pt x="79" y="74"/>
                  </a:cubicBezTo>
                  <a:cubicBezTo>
                    <a:pt x="79" y="74"/>
                    <a:pt x="80" y="74"/>
                    <a:pt x="80" y="74"/>
                  </a:cubicBezTo>
                  <a:cubicBezTo>
                    <a:pt x="80" y="74"/>
                    <a:pt x="80" y="73"/>
                    <a:pt x="80" y="73"/>
                  </a:cubicBezTo>
                  <a:cubicBezTo>
                    <a:pt x="80" y="73"/>
                    <a:pt x="81" y="73"/>
                    <a:pt x="81" y="73"/>
                  </a:cubicBezTo>
                  <a:cubicBezTo>
                    <a:pt x="82" y="73"/>
                    <a:pt x="82" y="73"/>
                    <a:pt x="82" y="73"/>
                  </a:cubicBezTo>
                  <a:cubicBezTo>
                    <a:pt x="82" y="72"/>
                    <a:pt x="82" y="72"/>
                    <a:pt x="82" y="72"/>
                  </a:cubicBezTo>
                  <a:cubicBezTo>
                    <a:pt x="82" y="74"/>
                    <a:pt x="82" y="74"/>
                    <a:pt x="82" y="74"/>
                  </a:cubicBezTo>
                  <a:cubicBezTo>
                    <a:pt x="84" y="75"/>
                    <a:pt x="84" y="75"/>
                    <a:pt x="84" y="75"/>
                  </a:cubicBezTo>
                  <a:cubicBezTo>
                    <a:pt x="84" y="75"/>
                    <a:pt x="84" y="76"/>
                    <a:pt x="84" y="76"/>
                  </a:cubicBezTo>
                  <a:cubicBezTo>
                    <a:pt x="84" y="76"/>
                    <a:pt x="84" y="77"/>
                    <a:pt x="84" y="77"/>
                  </a:cubicBezTo>
                  <a:cubicBezTo>
                    <a:pt x="84" y="77"/>
                    <a:pt x="84" y="78"/>
                    <a:pt x="84" y="78"/>
                  </a:cubicBezTo>
                  <a:cubicBezTo>
                    <a:pt x="84" y="78"/>
                    <a:pt x="84" y="79"/>
                    <a:pt x="84" y="79"/>
                  </a:cubicBezTo>
                  <a:cubicBezTo>
                    <a:pt x="84" y="79"/>
                    <a:pt x="84" y="79"/>
                    <a:pt x="84" y="79"/>
                  </a:cubicBezTo>
                  <a:cubicBezTo>
                    <a:pt x="84" y="80"/>
                    <a:pt x="84" y="80"/>
                    <a:pt x="84" y="80"/>
                  </a:cubicBezTo>
                  <a:cubicBezTo>
                    <a:pt x="84" y="80"/>
                    <a:pt x="85" y="80"/>
                    <a:pt x="85" y="80"/>
                  </a:cubicBezTo>
                  <a:cubicBezTo>
                    <a:pt x="86" y="79"/>
                    <a:pt x="86" y="79"/>
                    <a:pt x="86" y="79"/>
                  </a:cubicBezTo>
                  <a:cubicBezTo>
                    <a:pt x="86" y="79"/>
                    <a:pt x="86" y="78"/>
                    <a:pt x="86" y="7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08" name="Freeform 759">
              <a:extLst>
                <a:ext uri="{FF2B5EF4-FFF2-40B4-BE49-F238E27FC236}">
                  <a16:creationId xmlns:a16="http://schemas.microsoft.com/office/drawing/2014/main" id="{3143E79A-9E10-4D04-B126-20E78ED50037}"/>
                </a:ext>
              </a:extLst>
            </p:cNvPr>
            <p:cNvSpPr>
              <a:spLocks noEditPoints="1"/>
            </p:cNvSpPr>
            <p:nvPr/>
          </p:nvSpPr>
          <p:spPr bwMode="auto">
            <a:xfrm>
              <a:off x="4037615" y="4163842"/>
              <a:ext cx="42807" cy="39068"/>
            </a:xfrm>
            <a:custGeom>
              <a:avLst/>
              <a:gdLst>
                <a:gd name="T0" fmla="*/ 9 w 9"/>
                <a:gd name="T1" fmla="*/ 0 h 10"/>
                <a:gd name="T2" fmla="*/ 7 w 9"/>
                <a:gd name="T3" fmla="*/ 1 h 10"/>
                <a:gd name="T4" fmla="*/ 8 w 9"/>
                <a:gd name="T5" fmla="*/ 1 h 10"/>
                <a:gd name="T6" fmla="*/ 8 w 9"/>
                <a:gd name="T7" fmla="*/ 1 h 10"/>
                <a:gd name="T8" fmla="*/ 9 w 9"/>
                <a:gd name="T9" fmla="*/ 1 h 10"/>
                <a:gd name="T10" fmla="*/ 9 w 9"/>
                <a:gd name="T11" fmla="*/ 0 h 10"/>
                <a:gd name="T12" fmla="*/ 7 w 9"/>
                <a:gd name="T13" fmla="*/ 4 h 10"/>
                <a:gd name="T14" fmla="*/ 6 w 9"/>
                <a:gd name="T15" fmla="*/ 5 h 10"/>
                <a:gd name="T16" fmla="*/ 6 w 9"/>
                <a:gd name="T17" fmla="*/ 5 h 10"/>
                <a:gd name="T18" fmla="*/ 6 w 9"/>
                <a:gd name="T19" fmla="*/ 6 h 10"/>
                <a:gd name="T20" fmla="*/ 6 w 9"/>
                <a:gd name="T21" fmla="*/ 8 h 10"/>
                <a:gd name="T22" fmla="*/ 6 w 9"/>
                <a:gd name="T23" fmla="*/ 8 h 10"/>
                <a:gd name="T24" fmla="*/ 5 w 9"/>
                <a:gd name="T25" fmla="*/ 9 h 10"/>
                <a:gd name="T26" fmla="*/ 2 w 9"/>
                <a:gd name="T27" fmla="*/ 10 h 10"/>
                <a:gd name="T28" fmla="*/ 2 w 9"/>
                <a:gd name="T29" fmla="*/ 10 h 10"/>
                <a:gd name="T30" fmla="*/ 2 w 9"/>
                <a:gd name="T31" fmla="*/ 10 h 10"/>
                <a:gd name="T32" fmla="*/ 1 w 9"/>
                <a:gd name="T33" fmla="*/ 10 h 10"/>
                <a:gd name="T34" fmla="*/ 0 w 9"/>
                <a:gd name="T35" fmla="*/ 10 h 10"/>
                <a:gd name="T36" fmla="*/ 0 w 9"/>
                <a:gd name="T37" fmla="*/ 9 h 10"/>
                <a:gd name="T38" fmla="*/ 0 w 9"/>
                <a:gd name="T39" fmla="*/ 10 h 10"/>
                <a:gd name="T40" fmla="*/ 0 w 9"/>
                <a:gd name="T41" fmla="*/ 9 h 10"/>
                <a:gd name="T42" fmla="*/ 2 w 9"/>
                <a:gd name="T43" fmla="*/ 9 h 10"/>
                <a:gd name="T44" fmla="*/ 2 w 9"/>
                <a:gd name="T45" fmla="*/ 8 h 10"/>
                <a:gd name="T46" fmla="*/ 3 w 9"/>
                <a:gd name="T47" fmla="*/ 8 h 10"/>
                <a:gd name="T48" fmla="*/ 3 w 9"/>
                <a:gd name="T49" fmla="*/ 7 h 10"/>
                <a:gd name="T50" fmla="*/ 3 w 9"/>
                <a:gd name="T51" fmla="*/ 6 h 10"/>
                <a:gd name="T52" fmla="*/ 2 w 9"/>
                <a:gd name="T53" fmla="*/ 5 h 10"/>
                <a:gd name="T54" fmla="*/ 2 w 9"/>
                <a:gd name="T55" fmla="*/ 5 h 10"/>
                <a:gd name="T56" fmla="*/ 2 w 9"/>
                <a:gd name="T57" fmla="*/ 5 h 10"/>
                <a:gd name="T58" fmla="*/ 2 w 9"/>
                <a:gd name="T59" fmla="*/ 5 h 10"/>
                <a:gd name="T60" fmla="*/ 2 w 9"/>
                <a:gd name="T61" fmla="*/ 5 h 10"/>
                <a:gd name="T62" fmla="*/ 2 w 9"/>
                <a:gd name="T63" fmla="*/ 5 h 10"/>
                <a:gd name="T64" fmla="*/ 4 w 9"/>
                <a:gd name="T65" fmla="*/ 5 h 10"/>
                <a:gd name="T66" fmla="*/ 4 w 9"/>
                <a:gd name="T67" fmla="*/ 5 h 10"/>
                <a:gd name="T68" fmla="*/ 6 w 9"/>
                <a:gd name="T69" fmla="*/ 4 h 10"/>
                <a:gd name="T70" fmla="*/ 7 w 9"/>
                <a:gd name="T71" fmla="*/ 4 h 10"/>
                <a:gd name="T72" fmla="*/ 7 w 9"/>
                <a:gd name="T7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0">
                  <a:moveTo>
                    <a:pt x="9" y="0"/>
                  </a:moveTo>
                  <a:cubicBezTo>
                    <a:pt x="9" y="1"/>
                    <a:pt x="8" y="1"/>
                    <a:pt x="7" y="1"/>
                  </a:cubicBezTo>
                  <a:cubicBezTo>
                    <a:pt x="7" y="1"/>
                    <a:pt x="8" y="1"/>
                    <a:pt x="8" y="1"/>
                  </a:cubicBezTo>
                  <a:cubicBezTo>
                    <a:pt x="8" y="1"/>
                    <a:pt x="8" y="1"/>
                    <a:pt x="8" y="1"/>
                  </a:cubicBezTo>
                  <a:cubicBezTo>
                    <a:pt x="8" y="0"/>
                    <a:pt x="9" y="0"/>
                    <a:pt x="9" y="1"/>
                  </a:cubicBezTo>
                  <a:cubicBezTo>
                    <a:pt x="9" y="0"/>
                    <a:pt x="9" y="0"/>
                    <a:pt x="9" y="0"/>
                  </a:cubicBezTo>
                  <a:close/>
                  <a:moveTo>
                    <a:pt x="7" y="4"/>
                  </a:moveTo>
                  <a:cubicBezTo>
                    <a:pt x="7" y="5"/>
                    <a:pt x="7" y="5"/>
                    <a:pt x="6" y="5"/>
                  </a:cubicBezTo>
                  <a:cubicBezTo>
                    <a:pt x="6" y="5"/>
                    <a:pt x="6" y="5"/>
                    <a:pt x="6" y="5"/>
                  </a:cubicBezTo>
                  <a:cubicBezTo>
                    <a:pt x="6" y="6"/>
                    <a:pt x="6" y="6"/>
                    <a:pt x="6" y="6"/>
                  </a:cubicBezTo>
                  <a:cubicBezTo>
                    <a:pt x="6" y="7"/>
                    <a:pt x="6" y="7"/>
                    <a:pt x="6" y="8"/>
                  </a:cubicBezTo>
                  <a:cubicBezTo>
                    <a:pt x="6" y="8"/>
                    <a:pt x="6" y="8"/>
                    <a:pt x="6" y="8"/>
                  </a:cubicBezTo>
                  <a:cubicBezTo>
                    <a:pt x="6" y="9"/>
                    <a:pt x="6" y="9"/>
                    <a:pt x="5" y="9"/>
                  </a:cubicBezTo>
                  <a:cubicBezTo>
                    <a:pt x="4" y="9"/>
                    <a:pt x="3" y="10"/>
                    <a:pt x="2" y="10"/>
                  </a:cubicBezTo>
                  <a:cubicBezTo>
                    <a:pt x="2" y="10"/>
                    <a:pt x="2" y="10"/>
                    <a:pt x="2" y="10"/>
                  </a:cubicBezTo>
                  <a:cubicBezTo>
                    <a:pt x="2" y="10"/>
                    <a:pt x="2" y="10"/>
                    <a:pt x="2" y="10"/>
                  </a:cubicBezTo>
                  <a:cubicBezTo>
                    <a:pt x="1" y="10"/>
                    <a:pt x="1" y="9"/>
                    <a:pt x="1" y="10"/>
                  </a:cubicBezTo>
                  <a:cubicBezTo>
                    <a:pt x="0" y="10"/>
                    <a:pt x="0" y="10"/>
                    <a:pt x="0" y="10"/>
                  </a:cubicBezTo>
                  <a:cubicBezTo>
                    <a:pt x="0" y="10"/>
                    <a:pt x="0" y="9"/>
                    <a:pt x="0" y="9"/>
                  </a:cubicBezTo>
                  <a:cubicBezTo>
                    <a:pt x="0" y="9"/>
                    <a:pt x="0" y="10"/>
                    <a:pt x="0" y="10"/>
                  </a:cubicBezTo>
                  <a:cubicBezTo>
                    <a:pt x="0" y="10"/>
                    <a:pt x="0" y="9"/>
                    <a:pt x="0" y="9"/>
                  </a:cubicBezTo>
                  <a:cubicBezTo>
                    <a:pt x="1" y="9"/>
                    <a:pt x="1" y="9"/>
                    <a:pt x="2" y="9"/>
                  </a:cubicBezTo>
                  <a:cubicBezTo>
                    <a:pt x="2" y="8"/>
                    <a:pt x="2" y="8"/>
                    <a:pt x="2" y="8"/>
                  </a:cubicBezTo>
                  <a:cubicBezTo>
                    <a:pt x="3" y="8"/>
                    <a:pt x="3" y="8"/>
                    <a:pt x="3" y="8"/>
                  </a:cubicBezTo>
                  <a:cubicBezTo>
                    <a:pt x="3" y="8"/>
                    <a:pt x="3" y="7"/>
                    <a:pt x="3" y="7"/>
                  </a:cubicBezTo>
                  <a:cubicBezTo>
                    <a:pt x="3" y="6"/>
                    <a:pt x="3" y="6"/>
                    <a:pt x="3" y="6"/>
                  </a:cubicBezTo>
                  <a:cubicBezTo>
                    <a:pt x="3" y="6"/>
                    <a:pt x="2" y="6"/>
                    <a:pt x="2" y="5"/>
                  </a:cubicBezTo>
                  <a:cubicBezTo>
                    <a:pt x="2" y="5"/>
                    <a:pt x="2" y="6"/>
                    <a:pt x="2" y="5"/>
                  </a:cubicBezTo>
                  <a:cubicBezTo>
                    <a:pt x="2" y="5"/>
                    <a:pt x="2" y="5"/>
                    <a:pt x="2" y="5"/>
                  </a:cubicBezTo>
                  <a:cubicBezTo>
                    <a:pt x="2" y="5"/>
                    <a:pt x="2" y="5"/>
                    <a:pt x="2" y="5"/>
                  </a:cubicBezTo>
                  <a:cubicBezTo>
                    <a:pt x="2" y="5"/>
                    <a:pt x="2" y="5"/>
                    <a:pt x="2" y="5"/>
                  </a:cubicBezTo>
                  <a:cubicBezTo>
                    <a:pt x="2" y="5"/>
                    <a:pt x="2" y="5"/>
                    <a:pt x="2" y="5"/>
                  </a:cubicBezTo>
                  <a:cubicBezTo>
                    <a:pt x="3" y="5"/>
                    <a:pt x="3" y="5"/>
                    <a:pt x="4" y="5"/>
                  </a:cubicBezTo>
                  <a:cubicBezTo>
                    <a:pt x="4" y="5"/>
                    <a:pt x="4" y="5"/>
                    <a:pt x="4" y="5"/>
                  </a:cubicBezTo>
                  <a:cubicBezTo>
                    <a:pt x="5" y="5"/>
                    <a:pt x="5" y="5"/>
                    <a:pt x="6" y="4"/>
                  </a:cubicBezTo>
                  <a:cubicBezTo>
                    <a:pt x="6" y="4"/>
                    <a:pt x="6" y="4"/>
                    <a:pt x="7" y="4"/>
                  </a:cubicBezTo>
                  <a:cubicBezTo>
                    <a:pt x="7" y="4"/>
                    <a:pt x="7" y="4"/>
                    <a:pt x="7" y="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09" name="Freeform 760">
              <a:extLst>
                <a:ext uri="{FF2B5EF4-FFF2-40B4-BE49-F238E27FC236}">
                  <a16:creationId xmlns:a16="http://schemas.microsoft.com/office/drawing/2014/main" id="{721F4F05-8D28-4AB9-AE73-3BFFD9FDA323}"/>
                </a:ext>
              </a:extLst>
            </p:cNvPr>
            <p:cNvSpPr>
              <a:spLocks/>
            </p:cNvSpPr>
            <p:nvPr/>
          </p:nvSpPr>
          <p:spPr bwMode="auto">
            <a:xfrm>
              <a:off x="4042966" y="4142137"/>
              <a:ext cx="3567" cy="7235"/>
            </a:xfrm>
            <a:custGeom>
              <a:avLst/>
              <a:gdLst>
                <a:gd name="T0" fmla="*/ 1 w 1"/>
                <a:gd name="T1" fmla="*/ 0 h 2"/>
                <a:gd name="T2" fmla="*/ 0 w 1"/>
                <a:gd name="T3" fmla="*/ 1 h 2"/>
                <a:gd name="T4" fmla="*/ 0 w 1"/>
                <a:gd name="T5" fmla="*/ 1 h 2"/>
                <a:gd name="T6" fmla="*/ 0 w 1"/>
                <a:gd name="T7" fmla="*/ 1 h 2"/>
                <a:gd name="T8" fmla="*/ 1 w 1"/>
                <a:gd name="T9" fmla="*/ 1 h 2"/>
                <a:gd name="T10" fmla="*/ 1 w 1"/>
                <a:gd name="T11" fmla="*/ 1 h 2"/>
                <a:gd name="T12" fmla="*/ 1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0" y="0"/>
                    <a:pt x="0" y="1"/>
                    <a:pt x="0" y="1"/>
                  </a:cubicBezTo>
                  <a:cubicBezTo>
                    <a:pt x="0" y="1"/>
                    <a:pt x="0" y="1"/>
                    <a:pt x="0" y="1"/>
                  </a:cubicBezTo>
                  <a:cubicBezTo>
                    <a:pt x="0" y="1"/>
                    <a:pt x="0" y="1"/>
                    <a:pt x="0" y="1"/>
                  </a:cubicBezTo>
                  <a:cubicBezTo>
                    <a:pt x="0" y="2"/>
                    <a:pt x="1" y="2"/>
                    <a:pt x="1" y="1"/>
                  </a:cubicBezTo>
                  <a:cubicBezTo>
                    <a:pt x="1" y="1"/>
                    <a:pt x="1" y="1"/>
                    <a:pt x="1" y="1"/>
                  </a:cubicBezTo>
                  <a:cubicBezTo>
                    <a:pt x="1" y="0"/>
                    <a:pt x="1" y="0"/>
                    <a:pt x="1" y="0"/>
                  </a:cubicBezTo>
                  <a:cubicBezTo>
                    <a:pt x="1" y="0"/>
                    <a:pt x="1" y="0"/>
                    <a:pt x="1"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10" name="Freeform 745">
              <a:extLst>
                <a:ext uri="{FF2B5EF4-FFF2-40B4-BE49-F238E27FC236}">
                  <a16:creationId xmlns:a16="http://schemas.microsoft.com/office/drawing/2014/main" id="{E8C8013D-B04E-4847-99C8-499F5C847A2E}"/>
                </a:ext>
              </a:extLst>
            </p:cNvPr>
            <p:cNvSpPr>
              <a:spLocks noEditPoints="1"/>
            </p:cNvSpPr>
            <p:nvPr/>
          </p:nvSpPr>
          <p:spPr bwMode="auto">
            <a:xfrm>
              <a:off x="3402647" y="3948246"/>
              <a:ext cx="49941" cy="14470"/>
            </a:xfrm>
            <a:custGeom>
              <a:avLst/>
              <a:gdLst>
                <a:gd name="T0" fmla="*/ 2 w 11"/>
                <a:gd name="T1" fmla="*/ 4 h 4"/>
                <a:gd name="T2" fmla="*/ 1 w 11"/>
                <a:gd name="T3" fmla="*/ 4 h 4"/>
                <a:gd name="T4" fmla="*/ 0 w 11"/>
                <a:gd name="T5" fmla="*/ 4 h 4"/>
                <a:gd name="T6" fmla="*/ 0 w 11"/>
                <a:gd name="T7" fmla="*/ 4 h 4"/>
                <a:gd name="T8" fmla="*/ 0 w 11"/>
                <a:gd name="T9" fmla="*/ 4 h 4"/>
                <a:gd name="T10" fmla="*/ 0 w 11"/>
                <a:gd name="T11" fmla="*/ 3 h 4"/>
                <a:gd name="T12" fmla="*/ 1 w 11"/>
                <a:gd name="T13" fmla="*/ 4 h 4"/>
                <a:gd name="T14" fmla="*/ 1 w 11"/>
                <a:gd name="T15" fmla="*/ 4 h 4"/>
                <a:gd name="T16" fmla="*/ 2 w 11"/>
                <a:gd name="T17" fmla="*/ 4 h 4"/>
                <a:gd name="T18" fmla="*/ 10 w 11"/>
                <a:gd name="T19" fmla="*/ 0 h 4"/>
                <a:gd name="T20" fmla="*/ 10 w 11"/>
                <a:gd name="T21" fmla="*/ 1 h 4"/>
                <a:gd name="T22" fmla="*/ 10 w 11"/>
                <a:gd name="T23" fmla="*/ 1 h 4"/>
                <a:gd name="T24" fmla="*/ 10 w 11"/>
                <a:gd name="T25" fmla="*/ 1 h 4"/>
                <a:gd name="T26" fmla="*/ 10 w 11"/>
                <a:gd name="T27" fmla="*/ 1 h 4"/>
                <a:gd name="T28" fmla="*/ 10 w 11"/>
                <a:gd name="T29" fmla="*/ 1 h 4"/>
                <a:gd name="T30" fmla="*/ 10 w 11"/>
                <a:gd name="T31" fmla="*/ 0 h 4"/>
                <a:gd name="T32" fmla="*/ 10 w 1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4">
                  <a:moveTo>
                    <a:pt x="2" y="4"/>
                  </a:moveTo>
                  <a:cubicBezTo>
                    <a:pt x="2" y="4"/>
                    <a:pt x="1" y="4"/>
                    <a:pt x="1" y="4"/>
                  </a:cubicBezTo>
                  <a:cubicBezTo>
                    <a:pt x="1" y="4"/>
                    <a:pt x="1" y="4"/>
                    <a:pt x="0" y="4"/>
                  </a:cubicBezTo>
                  <a:cubicBezTo>
                    <a:pt x="0" y="4"/>
                    <a:pt x="0" y="4"/>
                    <a:pt x="0" y="4"/>
                  </a:cubicBezTo>
                  <a:cubicBezTo>
                    <a:pt x="0" y="4"/>
                    <a:pt x="0" y="4"/>
                    <a:pt x="0" y="4"/>
                  </a:cubicBezTo>
                  <a:cubicBezTo>
                    <a:pt x="0" y="3"/>
                    <a:pt x="0" y="3"/>
                    <a:pt x="0" y="3"/>
                  </a:cubicBezTo>
                  <a:cubicBezTo>
                    <a:pt x="0" y="3"/>
                    <a:pt x="0" y="3"/>
                    <a:pt x="1" y="4"/>
                  </a:cubicBezTo>
                  <a:cubicBezTo>
                    <a:pt x="1" y="4"/>
                    <a:pt x="1" y="4"/>
                    <a:pt x="1" y="4"/>
                  </a:cubicBezTo>
                  <a:cubicBezTo>
                    <a:pt x="1" y="4"/>
                    <a:pt x="2" y="4"/>
                    <a:pt x="2" y="4"/>
                  </a:cubicBezTo>
                  <a:close/>
                  <a:moveTo>
                    <a:pt x="10" y="0"/>
                  </a:moveTo>
                  <a:cubicBezTo>
                    <a:pt x="10" y="0"/>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1" y="1"/>
                    <a:pt x="10" y="0"/>
                  </a:cubicBezTo>
                  <a:cubicBezTo>
                    <a:pt x="10" y="0"/>
                    <a:pt x="10" y="0"/>
                    <a:pt x="10" y="0"/>
                  </a:cubicBezTo>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11" name="Freeform 746">
              <a:extLst>
                <a:ext uri="{FF2B5EF4-FFF2-40B4-BE49-F238E27FC236}">
                  <a16:creationId xmlns:a16="http://schemas.microsoft.com/office/drawing/2014/main" id="{03FE3DC5-B125-4965-9EA1-7D8382F28E76}"/>
                </a:ext>
              </a:extLst>
            </p:cNvPr>
            <p:cNvSpPr>
              <a:spLocks noEditPoints="1"/>
            </p:cNvSpPr>
            <p:nvPr/>
          </p:nvSpPr>
          <p:spPr bwMode="auto">
            <a:xfrm>
              <a:off x="3402647" y="3948246"/>
              <a:ext cx="49941" cy="14470"/>
            </a:xfrm>
            <a:custGeom>
              <a:avLst/>
              <a:gdLst>
                <a:gd name="T0" fmla="*/ 2 w 11"/>
                <a:gd name="T1" fmla="*/ 4 h 4"/>
                <a:gd name="T2" fmla="*/ 1 w 11"/>
                <a:gd name="T3" fmla="*/ 4 h 4"/>
                <a:gd name="T4" fmla="*/ 0 w 11"/>
                <a:gd name="T5" fmla="*/ 4 h 4"/>
                <a:gd name="T6" fmla="*/ 0 w 11"/>
                <a:gd name="T7" fmla="*/ 4 h 4"/>
                <a:gd name="T8" fmla="*/ 0 w 11"/>
                <a:gd name="T9" fmla="*/ 4 h 4"/>
                <a:gd name="T10" fmla="*/ 0 w 11"/>
                <a:gd name="T11" fmla="*/ 3 h 4"/>
                <a:gd name="T12" fmla="*/ 1 w 11"/>
                <a:gd name="T13" fmla="*/ 4 h 4"/>
                <a:gd name="T14" fmla="*/ 1 w 11"/>
                <a:gd name="T15" fmla="*/ 4 h 4"/>
                <a:gd name="T16" fmla="*/ 2 w 11"/>
                <a:gd name="T17" fmla="*/ 4 h 4"/>
                <a:gd name="T18" fmla="*/ 10 w 11"/>
                <a:gd name="T19" fmla="*/ 0 h 4"/>
                <a:gd name="T20" fmla="*/ 10 w 11"/>
                <a:gd name="T21" fmla="*/ 1 h 4"/>
                <a:gd name="T22" fmla="*/ 10 w 11"/>
                <a:gd name="T23" fmla="*/ 1 h 4"/>
                <a:gd name="T24" fmla="*/ 10 w 11"/>
                <a:gd name="T25" fmla="*/ 1 h 4"/>
                <a:gd name="T26" fmla="*/ 10 w 11"/>
                <a:gd name="T27" fmla="*/ 1 h 4"/>
                <a:gd name="T28" fmla="*/ 10 w 11"/>
                <a:gd name="T29" fmla="*/ 1 h 4"/>
                <a:gd name="T30" fmla="*/ 10 w 11"/>
                <a:gd name="T31" fmla="*/ 0 h 4"/>
                <a:gd name="T32" fmla="*/ 10 w 1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4">
                  <a:moveTo>
                    <a:pt x="2" y="4"/>
                  </a:moveTo>
                  <a:cubicBezTo>
                    <a:pt x="2" y="4"/>
                    <a:pt x="1" y="4"/>
                    <a:pt x="1" y="4"/>
                  </a:cubicBezTo>
                  <a:cubicBezTo>
                    <a:pt x="1" y="4"/>
                    <a:pt x="1" y="4"/>
                    <a:pt x="0" y="4"/>
                  </a:cubicBezTo>
                  <a:cubicBezTo>
                    <a:pt x="0" y="4"/>
                    <a:pt x="0" y="4"/>
                    <a:pt x="0" y="4"/>
                  </a:cubicBezTo>
                  <a:cubicBezTo>
                    <a:pt x="0" y="4"/>
                    <a:pt x="0" y="4"/>
                    <a:pt x="0" y="4"/>
                  </a:cubicBezTo>
                  <a:cubicBezTo>
                    <a:pt x="0" y="3"/>
                    <a:pt x="0" y="3"/>
                    <a:pt x="0" y="3"/>
                  </a:cubicBezTo>
                  <a:cubicBezTo>
                    <a:pt x="0" y="3"/>
                    <a:pt x="0" y="3"/>
                    <a:pt x="1" y="4"/>
                  </a:cubicBezTo>
                  <a:cubicBezTo>
                    <a:pt x="1" y="4"/>
                    <a:pt x="1" y="4"/>
                    <a:pt x="1" y="4"/>
                  </a:cubicBezTo>
                  <a:cubicBezTo>
                    <a:pt x="1" y="4"/>
                    <a:pt x="2" y="4"/>
                    <a:pt x="2" y="4"/>
                  </a:cubicBezTo>
                  <a:close/>
                  <a:moveTo>
                    <a:pt x="10" y="0"/>
                  </a:moveTo>
                  <a:cubicBezTo>
                    <a:pt x="10" y="0"/>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1" y="1"/>
                    <a:pt x="10" y="0"/>
                  </a:cubicBezTo>
                  <a:cubicBezTo>
                    <a:pt x="10" y="0"/>
                    <a:pt x="10" y="0"/>
                    <a:pt x="10" y="0"/>
                  </a:cubicBezTo>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12" name="Freeform 747">
              <a:extLst>
                <a:ext uri="{FF2B5EF4-FFF2-40B4-BE49-F238E27FC236}">
                  <a16:creationId xmlns:a16="http://schemas.microsoft.com/office/drawing/2014/main" id="{CCB1F0BB-A2F6-4991-8B2F-24CC39A98816}"/>
                </a:ext>
              </a:extLst>
            </p:cNvPr>
            <p:cNvSpPr>
              <a:spLocks/>
            </p:cNvSpPr>
            <p:nvPr/>
          </p:nvSpPr>
          <p:spPr bwMode="auto">
            <a:xfrm>
              <a:off x="4066153" y="4091494"/>
              <a:ext cx="5350" cy="11575"/>
            </a:xfrm>
            <a:custGeom>
              <a:avLst/>
              <a:gdLst>
                <a:gd name="T0" fmla="*/ 1 w 1"/>
                <a:gd name="T1" fmla="*/ 1 h 3"/>
                <a:gd name="T2" fmla="*/ 1 w 1"/>
                <a:gd name="T3" fmla="*/ 1 h 3"/>
                <a:gd name="T4" fmla="*/ 1 w 1"/>
                <a:gd name="T5" fmla="*/ 1 h 3"/>
                <a:gd name="T6" fmla="*/ 0 w 1"/>
                <a:gd name="T7" fmla="*/ 1 h 3"/>
                <a:gd name="T8" fmla="*/ 0 w 1"/>
                <a:gd name="T9" fmla="*/ 2 h 3"/>
                <a:gd name="T10" fmla="*/ 0 w 1"/>
                <a:gd name="T11" fmla="*/ 2 h 3"/>
                <a:gd name="T12" fmla="*/ 1 w 1"/>
                <a:gd name="T13" fmla="*/ 2 h 3"/>
                <a:gd name="T14" fmla="*/ 1 w 1"/>
                <a:gd name="T15" fmla="*/ 2 h 3"/>
                <a:gd name="T16" fmla="*/ 1 w 1"/>
                <a:gd name="T17" fmla="*/ 1 h 3"/>
                <a:gd name="T18" fmla="*/ 1 w 1"/>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1" y="1"/>
                  </a:moveTo>
                  <a:cubicBezTo>
                    <a:pt x="1" y="1"/>
                    <a:pt x="1" y="1"/>
                    <a:pt x="1" y="1"/>
                  </a:cubicBezTo>
                  <a:cubicBezTo>
                    <a:pt x="1" y="0"/>
                    <a:pt x="1" y="1"/>
                    <a:pt x="1" y="1"/>
                  </a:cubicBezTo>
                  <a:cubicBezTo>
                    <a:pt x="0" y="1"/>
                    <a:pt x="0" y="1"/>
                    <a:pt x="0" y="1"/>
                  </a:cubicBezTo>
                  <a:cubicBezTo>
                    <a:pt x="0" y="2"/>
                    <a:pt x="0" y="2"/>
                    <a:pt x="0" y="2"/>
                  </a:cubicBezTo>
                  <a:cubicBezTo>
                    <a:pt x="0" y="2"/>
                    <a:pt x="0" y="2"/>
                    <a:pt x="0" y="2"/>
                  </a:cubicBezTo>
                  <a:cubicBezTo>
                    <a:pt x="0" y="3"/>
                    <a:pt x="0" y="2"/>
                    <a:pt x="1" y="2"/>
                  </a:cubicBezTo>
                  <a:cubicBezTo>
                    <a:pt x="1" y="2"/>
                    <a:pt x="1" y="2"/>
                    <a:pt x="1" y="2"/>
                  </a:cubicBezTo>
                  <a:cubicBezTo>
                    <a:pt x="1" y="2"/>
                    <a:pt x="1" y="1"/>
                    <a:pt x="1" y="1"/>
                  </a:cubicBezTo>
                  <a:cubicBezTo>
                    <a:pt x="1" y="1"/>
                    <a:pt x="1" y="1"/>
                    <a:pt x="1"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13" name="Freeform 748">
              <a:extLst>
                <a:ext uri="{FF2B5EF4-FFF2-40B4-BE49-F238E27FC236}">
                  <a16:creationId xmlns:a16="http://schemas.microsoft.com/office/drawing/2014/main" id="{B137A537-462A-4B09-961C-F7DBD5591389}"/>
                </a:ext>
              </a:extLst>
            </p:cNvPr>
            <p:cNvSpPr>
              <a:spLocks noEditPoints="1"/>
            </p:cNvSpPr>
            <p:nvPr/>
          </p:nvSpPr>
          <p:spPr bwMode="auto">
            <a:xfrm>
              <a:off x="4060803" y="4072684"/>
              <a:ext cx="10702" cy="11575"/>
            </a:xfrm>
            <a:custGeom>
              <a:avLst/>
              <a:gdLst>
                <a:gd name="T0" fmla="*/ 2 w 2"/>
                <a:gd name="T1" fmla="*/ 1 h 3"/>
                <a:gd name="T2" fmla="*/ 2 w 2"/>
                <a:gd name="T3" fmla="*/ 1 h 3"/>
                <a:gd name="T4" fmla="*/ 1 w 2"/>
                <a:gd name="T5" fmla="*/ 0 h 3"/>
                <a:gd name="T6" fmla="*/ 1 w 2"/>
                <a:gd name="T7" fmla="*/ 0 h 3"/>
                <a:gd name="T8" fmla="*/ 0 w 2"/>
                <a:gd name="T9" fmla="*/ 0 h 3"/>
                <a:gd name="T10" fmla="*/ 0 w 2"/>
                <a:gd name="T11" fmla="*/ 0 h 3"/>
                <a:gd name="T12" fmla="*/ 0 w 2"/>
                <a:gd name="T13" fmla="*/ 0 h 3"/>
                <a:gd name="T14" fmla="*/ 0 w 2"/>
                <a:gd name="T15" fmla="*/ 1 h 3"/>
                <a:gd name="T16" fmla="*/ 1 w 2"/>
                <a:gd name="T17" fmla="*/ 1 h 3"/>
                <a:gd name="T18" fmla="*/ 1 w 2"/>
                <a:gd name="T19" fmla="*/ 2 h 3"/>
                <a:gd name="T20" fmla="*/ 1 w 2"/>
                <a:gd name="T21" fmla="*/ 2 h 3"/>
                <a:gd name="T22" fmla="*/ 1 w 2"/>
                <a:gd name="T23" fmla="*/ 2 h 3"/>
                <a:gd name="T24" fmla="*/ 2 w 2"/>
                <a:gd name="T25" fmla="*/ 3 h 3"/>
                <a:gd name="T26" fmla="*/ 2 w 2"/>
                <a:gd name="T27" fmla="*/ 3 h 3"/>
                <a:gd name="T28" fmla="*/ 2 w 2"/>
                <a:gd name="T29" fmla="*/ 2 h 3"/>
                <a:gd name="T30" fmla="*/ 2 w 2"/>
                <a:gd name="T31" fmla="*/ 1 h 3"/>
                <a:gd name="T32" fmla="*/ 1 w 2"/>
                <a:gd name="T33" fmla="*/ 0 h 3"/>
                <a:gd name="T34" fmla="*/ 1 w 2"/>
                <a:gd name="T35" fmla="*/ 0 h 3"/>
                <a:gd name="T36" fmla="*/ 1 w 2"/>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3">
                  <a:moveTo>
                    <a:pt x="2" y="1"/>
                  </a:moveTo>
                  <a:cubicBezTo>
                    <a:pt x="2" y="1"/>
                    <a:pt x="1" y="1"/>
                    <a:pt x="2" y="1"/>
                  </a:cubicBezTo>
                  <a:cubicBezTo>
                    <a:pt x="2" y="1"/>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2"/>
                    <a:pt x="1" y="1"/>
                    <a:pt x="1" y="2"/>
                  </a:cubicBezTo>
                  <a:cubicBezTo>
                    <a:pt x="1" y="2"/>
                    <a:pt x="1" y="2"/>
                    <a:pt x="1" y="2"/>
                  </a:cubicBezTo>
                  <a:cubicBezTo>
                    <a:pt x="1" y="3"/>
                    <a:pt x="1" y="2"/>
                    <a:pt x="1" y="2"/>
                  </a:cubicBezTo>
                  <a:cubicBezTo>
                    <a:pt x="1" y="2"/>
                    <a:pt x="1" y="2"/>
                    <a:pt x="2" y="3"/>
                  </a:cubicBezTo>
                  <a:cubicBezTo>
                    <a:pt x="1" y="3"/>
                    <a:pt x="2" y="3"/>
                    <a:pt x="2" y="3"/>
                  </a:cubicBezTo>
                  <a:cubicBezTo>
                    <a:pt x="2" y="3"/>
                    <a:pt x="2" y="3"/>
                    <a:pt x="2" y="2"/>
                  </a:cubicBezTo>
                  <a:cubicBezTo>
                    <a:pt x="2" y="2"/>
                    <a:pt x="2" y="2"/>
                    <a:pt x="2" y="1"/>
                  </a:cubicBezTo>
                  <a:close/>
                  <a:moveTo>
                    <a:pt x="1" y="0"/>
                  </a:moveTo>
                  <a:cubicBezTo>
                    <a:pt x="1" y="0"/>
                    <a:pt x="1" y="0"/>
                    <a:pt x="1" y="0"/>
                  </a:cubicBezTo>
                  <a:cubicBezTo>
                    <a:pt x="1" y="0"/>
                    <a:pt x="1" y="0"/>
                    <a:pt x="1"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14" name="Freeform 749">
              <a:extLst>
                <a:ext uri="{FF2B5EF4-FFF2-40B4-BE49-F238E27FC236}">
                  <a16:creationId xmlns:a16="http://schemas.microsoft.com/office/drawing/2014/main" id="{D9C37978-DFFF-4B13-909E-3078DAB94D20}"/>
                </a:ext>
              </a:extLst>
            </p:cNvPr>
            <p:cNvSpPr>
              <a:spLocks/>
            </p:cNvSpPr>
            <p:nvPr/>
          </p:nvSpPr>
          <p:spPr bwMode="auto">
            <a:xfrm>
              <a:off x="4051884" y="4050980"/>
              <a:ext cx="8918" cy="10130"/>
            </a:xfrm>
            <a:custGeom>
              <a:avLst/>
              <a:gdLst>
                <a:gd name="T0" fmla="*/ 0 w 2"/>
                <a:gd name="T1" fmla="*/ 1 h 3"/>
                <a:gd name="T2" fmla="*/ 0 w 2"/>
                <a:gd name="T3" fmla="*/ 2 h 3"/>
                <a:gd name="T4" fmla="*/ 0 w 2"/>
                <a:gd name="T5" fmla="*/ 2 h 3"/>
                <a:gd name="T6" fmla="*/ 1 w 2"/>
                <a:gd name="T7" fmla="*/ 3 h 3"/>
                <a:gd name="T8" fmla="*/ 1 w 2"/>
                <a:gd name="T9" fmla="*/ 3 h 3"/>
                <a:gd name="T10" fmla="*/ 1 w 2"/>
                <a:gd name="T11" fmla="*/ 3 h 3"/>
                <a:gd name="T12" fmla="*/ 2 w 2"/>
                <a:gd name="T13" fmla="*/ 2 h 3"/>
                <a:gd name="T14" fmla="*/ 2 w 2"/>
                <a:gd name="T15" fmla="*/ 2 h 3"/>
                <a:gd name="T16" fmla="*/ 1 w 2"/>
                <a:gd name="T17" fmla="*/ 1 h 3"/>
                <a:gd name="T18" fmla="*/ 0 w 2"/>
                <a:gd name="T19" fmla="*/ 1 h 3"/>
                <a:gd name="T20" fmla="*/ 0 w 2"/>
                <a:gd name="T21" fmla="*/ 1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cubicBezTo>
                    <a:pt x="0" y="2"/>
                    <a:pt x="0" y="2"/>
                    <a:pt x="0" y="2"/>
                  </a:cubicBezTo>
                  <a:cubicBezTo>
                    <a:pt x="0" y="2"/>
                    <a:pt x="0" y="2"/>
                    <a:pt x="0" y="2"/>
                  </a:cubicBezTo>
                  <a:cubicBezTo>
                    <a:pt x="0" y="2"/>
                    <a:pt x="0" y="3"/>
                    <a:pt x="1" y="3"/>
                  </a:cubicBezTo>
                  <a:cubicBezTo>
                    <a:pt x="1" y="3"/>
                    <a:pt x="1" y="3"/>
                    <a:pt x="1" y="3"/>
                  </a:cubicBezTo>
                  <a:cubicBezTo>
                    <a:pt x="1" y="3"/>
                    <a:pt x="1" y="3"/>
                    <a:pt x="1" y="3"/>
                  </a:cubicBezTo>
                  <a:cubicBezTo>
                    <a:pt x="1" y="3"/>
                    <a:pt x="2" y="2"/>
                    <a:pt x="2" y="2"/>
                  </a:cubicBezTo>
                  <a:cubicBezTo>
                    <a:pt x="2" y="2"/>
                    <a:pt x="2" y="2"/>
                    <a:pt x="2" y="2"/>
                  </a:cubicBezTo>
                  <a:cubicBezTo>
                    <a:pt x="2" y="2"/>
                    <a:pt x="2" y="1"/>
                    <a:pt x="1" y="1"/>
                  </a:cubicBezTo>
                  <a:cubicBezTo>
                    <a:pt x="1" y="0"/>
                    <a:pt x="1" y="1"/>
                    <a:pt x="0" y="1"/>
                  </a:cubicBezTo>
                  <a:cubicBezTo>
                    <a:pt x="0" y="1"/>
                    <a:pt x="0" y="1"/>
                    <a:pt x="0" y="1"/>
                  </a:cubicBezTo>
                  <a:cubicBezTo>
                    <a:pt x="0" y="1"/>
                    <a:pt x="0" y="1"/>
                    <a:pt x="0"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15" name="Freeform 750">
              <a:extLst>
                <a:ext uri="{FF2B5EF4-FFF2-40B4-BE49-F238E27FC236}">
                  <a16:creationId xmlns:a16="http://schemas.microsoft.com/office/drawing/2014/main" id="{54402120-794E-4737-8C39-C33D03528A05}"/>
                </a:ext>
              </a:extLst>
            </p:cNvPr>
            <p:cNvSpPr>
              <a:spLocks/>
            </p:cNvSpPr>
            <p:nvPr/>
          </p:nvSpPr>
          <p:spPr bwMode="auto">
            <a:xfrm>
              <a:off x="3944867" y="3993102"/>
              <a:ext cx="8918" cy="4341"/>
            </a:xfrm>
            <a:custGeom>
              <a:avLst/>
              <a:gdLst>
                <a:gd name="T0" fmla="*/ 0 w 2"/>
                <a:gd name="T1" fmla="*/ 0 h 1"/>
                <a:gd name="T2" fmla="*/ 0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0" y="1"/>
                  </a:cubicBezTo>
                  <a:cubicBezTo>
                    <a:pt x="1" y="1"/>
                    <a:pt x="2" y="1"/>
                    <a:pt x="2" y="0"/>
                  </a:cubicBezTo>
                  <a:cubicBezTo>
                    <a:pt x="2" y="0"/>
                    <a:pt x="1" y="0"/>
                    <a:pt x="1" y="0"/>
                  </a:cubicBezTo>
                  <a:cubicBezTo>
                    <a:pt x="1" y="0"/>
                    <a:pt x="0" y="0"/>
                    <a:pt x="0"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16" name="Freeform 751">
              <a:extLst>
                <a:ext uri="{FF2B5EF4-FFF2-40B4-BE49-F238E27FC236}">
                  <a16:creationId xmlns:a16="http://schemas.microsoft.com/office/drawing/2014/main" id="{54E2D049-ACAD-404C-8EBC-241F22BE8043}"/>
                </a:ext>
              </a:extLst>
            </p:cNvPr>
            <p:cNvSpPr>
              <a:spLocks noEditPoints="1"/>
            </p:cNvSpPr>
            <p:nvPr/>
          </p:nvSpPr>
          <p:spPr bwMode="auto">
            <a:xfrm>
              <a:off x="4037614" y="3997442"/>
              <a:ext cx="8918" cy="18810"/>
            </a:xfrm>
            <a:custGeom>
              <a:avLst/>
              <a:gdLst>
                <a:gd name="T0" fmla="*/ 0 w 2"/>
                <a:gd name="T1" fmla="*/ 4 h 5"/>
                <a:gd name="T2" fmla="*/ 1 w 2"/>
                <a:gd name="T3" fmla="*/ 4 h 5"/>
                <a:gd name="T4" fmla="*/ 2 w 2"/>
                <a:gd name="T5" fmla="*/ 4 h 5"/>
                <a:gd name="T6" fmla="*/ 1 w 2"/>
                <a:gd name="T7" fmla="*/ 5 h 5"/>
                <a:gd name="T8" fmla="*/ 0 w 2"/>
                <a:gd name="T9" fmla="*/ 4 h 5"/>
                <a:gd name="T10" fmla="*/ 1 w 2"/>
                <a:gd name="T11" fmla="*/ 1 h 5"/>
                <a:gd name="T12" fmla="*/ 1 w 2"/>
                <a:gd name="T13" fmla="*/ 1 h 5"/>
                <a:gd name="T14" fmla="*/ 1 w 2"/>
                <a:gd name="T15" fmla="*/ 1 h 5"/>
                <a:gd name="T16" fmla="*/ 1 w 2"/>
                <a:gd name="T17" fmla="*/ 0 h 5"/>
                <a:gd name="T18" fmla="*/ 1 w 2"/>
                <a:gd name="T19" fmla="*/ 0 h 5"/>
                <a:gd name="T20" fmla="*/ 1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4"/>
                  </a:moveTo>
                  <a:cubicBezTo>
                    <a:pt x="0" y="4"/>
                    <a:pt x="0" y="4"/>
                    <a:pt x="1" y="4"/>
                  </a:cubicBezTo>
                  <a:cubicBezTo>
                    <a:pt x="1" y="4"/>
                    <a:pt x="2" y="4"/>
                    <a:pt x="2" y="4"/>
                  </a:cubicBezTo>
                  <a:cubicBezTo>
                    <a:pt x="2" y="4"/>
                    <a:pt x="1" y="5"/>
                    <a:pt x="1" y="5"/>
                  </a:cubicBezTo>
                  <a:cubicBezTo>
                    <a:pt x="1" y="5"/>
                    <a:pt x="0" y="5"/>
                    <a:pt x="0" y="4"/>
                  </a:cubicBezTo>
                  <a:close/>
                  <a:moveTo>
                    <a:pt x="1" y="1"/>
                  </a:moveTo>
                  <a:cubicBezTo>
                    <a:pt x="1" y="1"/>
                    <a:pt x="1" y="1"/>
                    <a:pt x="1" y="1"/>
                  </a:cubicBezTo>
                  <a:cubicBezTo>
                    <a:pt x="1" y="1"/>
                    <a:pt x="1" y="1"/>
                    <a:pt x="1" y="1"/>
                  </a:cubicBezTo>
                  <a:cubicBezTo>
                    <a:pt x="1" y="1"/>
                    <a:pt x="1" y="0"/>
                    <a:pt x="1" y="0"/>
                  </a:cubicBezTo>
                  <a:cubicBezTo>
                    <a:pt x="1" y="0"/>
                    <a:pt x="1" y="0"/>
                    <a:pt x="1" y="0"/>
                  </a:cubicBezTo>
                  <a:cubicBezTo>
                    <a:pt x="1" y="0"/>
                    <a:pt x="1" y="1"/>
                    <a:pt x="1"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17" name="Freeform 752">
              <a:extLst>
                <a:ext uri="{FF2B5EF4-FFF2-40B4-BE49-F238E27FC236}">
                  <a16:creationId xmlns:a16="http://schemas.microsoft.com/office/drawing/2014/main" id="{2D10B0FD-A492-4EBA-8E5E-FC42D77D8A31}"/>
                </a:ext>
              </a:extLst>
            </p:cNvPr>
            <p:cNvSpPr>
              <a:spLocks/>
            </p:cNvSpPr>
            <p:nvPr/>
          </p:nvSpPr>
          <p:spPr bwMode="auto">
            <a:xfrm>
              <a:off x="4028696" y="4020593"/>
              <a:ext cx="5350" cy="2894"/>
            </a:xfrm>
            <a:custGeom>
              <a:avLst/>
              <a:gdLst>
                <a:gd name="T0" fmla="*/ 1 w 1"/>
                <a:gd name="T1" fmla="*/ 1 h 1"/>
                <a:gd name="T2" fmla="*/ 0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0" y="1"/>
                  </a:cubicBezTo>
                  <a:cubicBezTo>
                    <a:pt x="0" y="0"/>
                    <a:pt x="0" y="0"/>
                    <a:pt x="0" y="0"/>
                  </a:cubicBezTo>
                  <a:cubicBezTo>
                    <a:pt x="0" y="0"/>
                    <a:pt x="0" y="0"/>
                    <a:pt x="1"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18" name="Freeform 753">
              <a:extLst>
                <a:ext uri="{FF2B5EF4-FFF2-40B4-BE49-F238E27FC236}">
                  <a16:creationId xmlns:a16="http://schemas.microsoft.com/office/drawing/2014/main" id="{917435CA-EC81-44EF-AF22-0C4BB2562C3D}"/>
                </a:ext>
              </a:extLst>
            </p:cNvPr>
            <p:cNvSpPr>
              <a:spLocks/>
            </p:cNvSpPr>
            <p:nvPr/>
          </p:nvSpPr>
          <p:spPr bwMode="auto">
            <a:xfrm>
              <a:off x="4107175" y="4111751"/>
              <a:ext cx="10702" cy="7235"/>
            </a:xfrm>
            <a:custGeom>
              <a:avLst/>
              <a:gdLst>
                <a:gd name="T0" fmla="*/ 1 w 2"/>
                <a:gd name="T1" fmla="*/ 2 h 2"/>
                <a:gd name="T2" fmla="*/ 1 w 2"/>
                <a:gd name="T3" fmla="*/ 2 h 2"/>
                <a:gd name="T4" fmla="*/ 0 w 2"/>
                <a:gd name="T5" fmla="*/ 1 h 2"/>
                <a:gd name="T6" fmla="*/ 0 w 2"/>
                <a:gd name="T7" fmla="*/ 1 h 2"/>
                <a:gd name="T8" fmla="*/ 1 w 2"/>
                <a:gd name="T9" fmla="*/ 1 h 2"/>
                <a:gd name="T10" fmla="*/ 1 w 2"/>
                <a:gd name="T11" fmla="*/ 1 h 2"/>
                <a:gd name="T12" fmla="*/ 1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1" y="2"/>
                    <a:pt x="0" y="2"/>
                    <a:pt x="0" y="1"/>
                  </a:cubicBezTo>
                  <a:cubicBezTo>
                    <a:pt x="0" y="1"/>
                    <a:pt x="0" y="1"/>
                    <a:pt x="0" y="1"/>
                  </a:cubicBezTo>
                  <a:cubicBezTo>
                    <a:pt x="0" y="1"/>
                    <a:pt x="0" y="1"/>
                    <a:pt x="1" y="1"/>
                  </a:cubicBezTo>
                  <a:cubicBezTo>
                    <a:pt x="1" y="0"/>
                    <a:pt x="1" y="1"/>
                    <a:pt x="1" y="1"/>
                  </a:cubicBezTo>
                  <a:cubicBezTo>
                    <a:pt x="1" y="1"/>
                    <a:pt x="1" y="1"/>
                    <a:pt x="1" y="1"/>
                  </a:cubicBezTo>
                  <a:cubicBezTo>
                    <a:pt x="2" y="2"/>
                    <a:pt x="1" y="2"/>
                    <a:pt x="1"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19" name="Freeform 754">
              <a:extLst>
                <a:ext uri="{FF2B5EF4-FFF2-40B4-BE49-F238E27FC236}">
                  <a16:creationId xmlns:a16="http://schemas.microsoft.com/office/drawing/2014/main" id="{CA4B29EA-282D-4940-8702-32C6458E3156}"/>
                </a:ext>
              </a:extLst>
            </p:cNvPr>
            <p:cNvSpPr>
              <a:spLocks noEditPoints="1"/>
            </p:cNvSpPr>
            <p:nvPr/>
          </p:nvSpPr>
          <p:spPr bwMode="auto">
            <a:xfrm>
              <a:off x="4037614" y="4027828"/>
              <a:ext cx="23186" cy="18810"/>
            </a:xfrm>
            <a:custGeom>
              <a:avLst/>
              <a:gdLst>
                <a:gd name="T0" fmla="*/ 1 w 5"/>
                <a:gd name="T1" fmla="*/ 1 h 5"/>
                <a:gd name="T2" fmla="*/ 2 w 5"/>
                <a:gd name="T3" fmla="*/ 2 h 5"/>
                <a:gd name="T4" fmla="*/ 3 w 5"/>
                <a:gd name="T5" fmla="*/ 2 h 5"/>
                <a:gd name="T6" fmla="*/ 3 w 5"/>
                <a:gd name="T7" fmla="*/ 1 h 5"/>
                <a:gd name="T8" fmla="*/ 3 w 5"/>
                <a:gd name="T9" fmla="*/ 1 h 5"/>
                <a:gd name="T10" fmla="*/ 3 w 5"/>
                <a:gd name="T11" fmla="*/ 0 h 5"/>
                <a:gd name="T12" fmla="*/ 3 w 5"/>
                <a:gd name="T13" fmla="*/ 0 h 5"/>
                <a:gd name="T14" fmla="*/ 4 w 5"/>
                <a:gd name="T15" fmla="*/ 1 h 5"/>
                <a:gd name="T16" fmla="*/ 4 w 5"/>
                <a:gd name="T17" fmla="*/ 2 h 5"/>
                <a:gd name="T18" fmla="*/ 4 w 5"/>
                <a:gd name="T19" fmla="*/ 2 h 5"/>
                <a:gd name="T20" fmla="*/ 3 w 5"/>
                <a:gd name="T21" fmla="*/ 2 h 5"/>
                <a:gd name="T22" fmla="*/ 3 w 5"/>
                <a:gd name="T23" fmla="*/ 2 h 5"/>
                <a:gd name="T24" fmla="*/ 2 w 5"/>
                <a:gd name="T25" fmla="*/ 3 h 5"/>
                <a:gd name="T26" fmla="*/ 2 w 5"/>
                <a:gd name="T27" fmla="*/ 3 h 5"/>
                <a:gd name="T28" fmla="*/ 2 w 5"/>
                <a:gd name="T29" fmla="*/ 3 h 5"/>
                <a:gd name="T30" fmla="*/ 2 w 5"/>
                <a:gd name="T31" fmla="*/ 3 h 5"/>
                <a:gd name="T32" fmla="*/ 2 w 5"/>
                <a:gd name="T33" fmla="*/ 4 h 5"/>
                <a:gd name="T34" fmla="*/ 1 w 5"/>
                <a:gd name="T35" fmla="*/ 4 h 5"/>
                <a:gd name="T36" fmla="*/ 1 w 5"/>
                <a:gd name="T37" fmla="*/ 4 h 5"/>
                <a:gd name="T38" fmla="*/ 1 w 5"/>
                <a:gd name="T39" fmla="*/ 3 h 5"/>
                <a:gd name="T40" fmla="*/ 1 w 5"/>
                <a:gd name="T41" fmla="*/ 3 h 5"/>
                <a:gd name="T42" fmla="*/ 1 w 5"/>
                <a:gd name="T43" fmla="*/ 2 h 5"/>
                <a:gd name="T44" fmla="*/ 1 w 5"/>
                <a:gd name="T45" fmla="*/ 2 h 5"/>
                <a:gd name="T46" fmla="*/ 1 w 5"/>
                <a:gd name="T47" fmla="*/ 1 h 5"/>
                <a:gd name="T48" fmla="*/ 1 w 5"/>
                <a:gd name="T49" fmla="*/ 1 h 5"/>
                <a:gd name="T50" fmla="*/ 1 w 5"/>
                <a:gd name="T51" fmla="*/ 1 h 5"/>
                <a:gd name="T52" fmla="*/ 4 w 5"/>
                <a:gd name="T53" fmla="*/ 4 h 5"/>
                <a:gd name="T54" fmla="*/ 4 w 5"/>
                <a:gd name="T55" fmla="*/ 5 h 5"/>
                <a:gd name="T56" fmla="*/ 5 w 5"/>
                <a:gd name="T57" fmla="*/ 5 h 5"/>
                <a:gd name="T58" fmla="*/ 5 w 5"/>
                <a:gd name="T59" fmla="*/ 4 h 5"/>
                <a:gd name="T60" fmla="*/ 4 w 5"/>
                <a:gd name="T6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5">
                  <a:moveTo>
                    <a:pt x="1" y="1"/>
                  </a:moveTo>
                  <a:cubicBezTo>
                    <a:pt x="2" y="2"/>
                    <a:pt x="2" y="2"/>
                    <a:pt x="2" y="2"/>
                  </a:cubicBezTo>
                  <a:cubicBezTo>
                    <a:pt x="3" y="2"/>
                    <a:pt x="3" y="2"/>
                    <a:pt x="3" y="2"/>
                  </a:cubicBezTo>
                  <a:cubicBezTo>
                    <a:pt x="3" y="1"/>
                    <a:pt x="3" y="1"/>
                    <a:pt x="3" y="1"/>
                  </a:cubicBezTo>
                  <a:cubicBezTo>
                    <a:pt x="3" y="1"/>
                    <a:pt x="2" y="1"/>
                    <a:pt x="3" y="1"/>
                  </a:cubicBezTo>
                  <a:cubicBezTo>
                    <a:pt x="3" y="1"/>
                    <a:pt x="3" y="1"/>
                    <a:pt x="3" y="0"/>
                  </a:cubicBezTo>
                  <a:cubicBezTo>
                    <a:pt x="3" y="0"/>
                    <a:pt x="3" y="0"/>
                    <a:pt x="3" y="0"/>
                  </a:cubicBezTo>
                  <a:cubicBezTo>
                    <a:pt x="3" y="1"/>
                    <a:pt x="4" y="1"/>
                    <a:pt x="4" y="1"/>
                  </a:cubicBezTo>
                  <a:cubicBezTo>
                    <a:pt x="4" y="1"/>
                    <a:pt x="4" y="1"/>
                    <a:pt x="4" y="2"/>
                  </a:cubicBezTo>
                  <a:cubicBezTo>
                    <a:pt x="5" y="2"/>
                    <a:pt x="5" y="2"/>
                    <a:pt x="4" y="2"/>
                  </a:cubicBezTo>
                  <a:cubicBezTo>
                    <a:pt x="4" y="2"/>
                    <a:pt x="4" y="2"/>
                    <a:pt x="3" y="2"/>
                  </a:cubicBezTo>
                  <a:cubicBezTo>
                    <a:pt x="3" y="2"/>
                    <a:pt x="3" y="2"/>
                    <a:pt x="3" y="2"/>
                  </a:cubicBezTo>
                  <a:cubicBezTo>
                    <a:pt x="3" y="2"/>
                    <a:pt x="2" y="2"/>
                    <a:pt x="2" y="3"/>
                  </a:cubicBezTo>
                  <a:cubicBezTo>
                    <a:pt x="2" y="3"/>
                    <a:pt x="2" y="3"/>
                    <a:pt x="2" y="3"/>
                  </a:cubicBezTo>
                  <a:cubicBezTo>
                    <a:pt x="2" y="3"/>
                    <a:pt x="2" y="3"/>
                    <a:pt x="2" y="3"/>
                  </a:cubicBezTo>
                  <a:cubicBezTo>
                    <a:pt x="3" y="3"/>
                    <a:pt x="3" y="3"/>
                    <a:pt x="2" y="3"/>
                  </a:cubicBezTo>
                  <a:cubicBezTo>
                    <a:pt x="2" y="4"/>
                    <a:pt x="2" y="4"/>
                    <a:pt x="2" y="4"/>
                  </a:cubicBezTo>
                  <a:cubicBezTo>
                    <a:pt x="2" y="4"/>
                    <a:pt x="2" y="4"/>
                    <a:pt x="1" y="4"/>
                  </a:cubicBezTo>
                  <a:cubicBezTo>
                    <a:pt x="1" y="4"/>
                    <a:pt x="1" y="4"/>
                    <a:pt x="1" y="4"/>
                  </a:cubicBezTo>
                  <a:cubicBezTo>
                    <a:pt x="1" y="4"/>
                    <a:pt x="1" y="3"/>
                    <a:pt x="1" y="3"/>
                  </a:cubicBezTo>
                  <a:cubicBezTo>
                    <a:pt x="1" y="3"/>
                    <a:pt x="1" y="3"/>
                    <a:pt x="1" y="3"/>
                  </a:cubicBezTo>
                  <a:cubicBezTo>
                    <a:pt x="1" y="3"/>
                    <a:pt x="1" y="2"/>
                    <a:pt x="1" y="2"/>
                  </a:cubicBezTo>
                  <a:cubicBezTo>
                    <a:pt x="1" y="2"/>
                    <a:pt x="1" y="2"/>
                    <a:pt x="1" y="2"/>
                  </a:cubicBezTo>
                  <a:cubicBezTo>
                    <a:pt x="0" y="2"/>
                    <a:pt x="0" y="1"/>
                    <a:pt x="1" y="1"/>
                  </a:cubicBezTo>
                  <a:cubicBezTo>
                    <a:pt x="1" y="1"/>
                    <a:pt x="1" y="1"/>
                    <a:pt x="1" y="1"/>
                  </a:cubicBezTo>
                  <a:cubicBezTo>
                    <a:pt x="1" y="1"/>
                    <a:pt x="1" y="1"/>
                    <a:pt x="1" y="1"/>
                  </a:cubicBezTo>
                  <a:close/>
                  <a:moveTo>
                    <a:pt x="4" y="4"/>
                  </a:moveTo>
                  <a:cubicBezTo>
                    <a:pt x="4" y="4"/>
                    <a:pt x="4" y="4"/>
                    <a:pt x="4" y="5"/>
                  </a:cubicBezTo>
                  <a:cubicBezTo>
                    <a:pt x="4" y="5"/>
                    <a:pt x="4" y="5"/>
                    <a:pt x="5" y="5"/>
                  </a:cubicBezTo>
                  <a:cubicBezTo>
                    <a:pt x="5" y="4"/>
                    <a:pt x="5" y="4"/>
                    <a:pt x="5" y="4"/>
                  </a:cubicBezTo>
                  <a:cubicBezTo>
                    <a:pt x="5" y="4"/>
                    <a:pt x="4" y="4"/>
                    <a:pt x="4" y="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20" name="Freeform 755">
              <a:extLst>
                <a:ext uri="{FF2B5EF4-FFF2-40B4-BE49-F238E27FC236}">
                  <a16:creationId xmlns:a16="http://schemas.microsoft.com/office/drawing/2014/main" id="{C2ACDC1A-06D8-4CC3-96D1-5945CE1133FB}"/>
                </a:ext>
              </a:extLst>
            </p:cNvPr>
            <p:cNvSpPr>
              <a:spLocks noEditPoints="1"/>
            </p:cNvSpPr>
            <p:nvPr/>
          </p:nvSpPr>
          <p:spPr bwMode="auto">
            <a:xfrm>
              <a:off x="4000158" y="3981526"/>
              <a:ext cx="5350" cy="8682"/>
            </a:xfrm>
            <a:custGeom>
              <a:avLst/>
              <a:gdLst>
                <a:gd name="T0" fmla="*/ 1 w 1"/>
                <a:gd name="T1" fmla="*/ 1 h 2"/>
                <a:gd name="T2" fmla="*/ 1 w 1"/>
                <a:gd name="T3" fmla="*/ 1 h 2"/>
                <a:gd name="T4" fmla="*/ 1 w 1"/>
                <a:gd name="T5" fmla="*/ 1 h 2"/>
                <a:gd name="T6" fmla="*/ 1 w 1"/>
                <a:gd name="T7" fmla="*/ 1 h 2"/>
                <a:gd name="T8" fmla="*/ 0 w 1"/>
                <a:gd name="T9" fmla="*/ 1 h 2"/>
                <a:gd name="T10" fmla="*/ 0 w 1"/>
                <a:gd name="T11" fmla="*/ 1 h 2"/>
                <a:gd name="T12" fmla="*/ 0 w 1"/>
                <a:gd name="T13" fmla="*/ 1 h 2"/>
                <a:gd name="T14" fmla="*/ 1 w 1"/>
                <a:gd name="T15" fmla="*/ 1 h 2"/>
                <a:gd name="T16" fmla="*/ 1 w 1"/>
                <a:gd name="T17" fmla="*/ 1 h 2"/>
                <a:gd name="T18" fmla="*/ 1 w 1"/>
                <a:gd name="T19" fmla="*/ 0 h 2"/>
                <a:gd name="T20" fmla="*/ 1 w 1"/>
                <a:gd name="T21" fmla="*/ 0 h 2"/>
                <a:gd name="T22" fmla="*/ 0 w 1"/>
                <a:gd name="T23" fmla="*/ 0 h 2"/>
                <a:gd name="T24" fmla="*/ 0 w 1"/>
                <a:gd name="T25" fmla="*/ 1 h 2"/>
                <a:gd name="T26" fmla="*/ 0 w 1"/>
                <a:gd name="T27" fmla="*/ 0 h 2"/>
                <a:gd name="T28" fmla="*/ 1 w 1"/>
                <a:gd name="T29" fmla="*/ 0 h 2"/>
                <a:gd name="T30" fmla="*/ 1 w 1"/>
                <a:gd name="T31" fmla="*/ 0 h 2"/>
                <a:gd name="T32" fmla="*/ 1 w 1"/>
                <a:gd name="T33" fmla="*/ 0 h 2"/>
                <a:gd name="T34" fmla="*/ 1 w 1"/>
                <a:gd name="T35" fmla="*/ 0 h 2"/>
                <a:gd name="T36" fmla="*/ 1 w 1"/>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2">
                  <a:moveTo>
                    <a:pt x="1" y="1"/>
                  </a:moveTo>
                  <a:cubicBezTo>
                    <a:pt x="1" y="1"/>
                    <a:pt x="1" y="1"/>
                    <a:pt x="1" y="1"/>
                  </a:cubicBezTo>
                  <a:cubicBezTo>
                    <a:pt x="1" y="1"/>
                    <a:pt x="1" y="1"/>
                    <a:pt x="1" y="1"/>
                  </a:cubicBezTo>
                  <a:cubicBezTo>
                    <a:pt x="1" y="1"/>
                    <a:pt x="1" y="1"/>
                    <a:pt x="1" y="1"/>
                  </a:cubicBezTo>
                  <a:cubicBezTo>
                    <a:pt x="0" y="2"/>
                    <a:pt x="0" y="2"/>
                    <a:pt x="0" y="1"/>
                  </a:cubicBezTo>
                  <a:cubicBezTo>
                    <a:pt x="0" y="1"/>
                    <a:pt x="0" y="1"/>
                    <a:pt x="0" y="1"/>
                  </a:cubicBezTo>
                  <a:cubicBezTo>
                    <a:pt x="0" y="1"/>
                    <a:pt x="0" y="1"/>
                    <a:pt x="0" y="1"/>
                  </a:cubicBezTo>
                  <a:cubicBezTo>
                    <a:pt x="0" y="1"/>
                    <a:pt x="0" y="1"/>
                    <a:pt x="1" y="1"/>
                  </a:cubicBezTo>
                  <a:cubicBezTo>
                    <a:pt x="1" y="1"/>
                    <a:pt x="1" y="1"/>
                    <a:pt x="1" y="1"/>
                  </a:cubicBezTo>
                  <a:close/>
                  <a:moveTo>
                    <a:pt x="1" y="0"/>
                  </a:moveTo>
                  <a:cubicBezTo>
                    <a:pt x="1" y="0"/>
                    <a:pt x="1" y="0"/>
                    <a:pt x="1" y="0"/>
                  </a:cubicBezTo>
                  <a:cubicBezTo>
                    <a:pt x="0" y="0"/>
                    <a:pt x="0" y="0"/>
                    <a:pt x="0" y="0"/>
                  </a:cubicBezTo>
                  <a:cubicBezTo>
                    <a:pt x="0" y="0"/>
                    <a:pt x="0" y="0"/>
                    <a:pt x="0" y="1"/>
                  </a:cubicBezTo>
                  <a:cubicBezTo>
                    <a:pt x="0" y="1"/>
                    <a:pt x="0" y="0"/>
                    <a:pt x="0" y="0"/>
                  </a:cubicBezTo>
                  <a:cubicBezTo>
                    <a:pt x="0" y="1"/>
                    <a:pt x="0"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21" name="Freeform 756">
              <a:extLst>
                <a:ext uri="{FF2B5EF4-FFF2-40B4-BE49-F238E27FC236}">
                  <a16:creationId xmlns:a16="http://schemas.microsoft.com/office/drawing/2014/main" id="{89BDBC7A-2A52-430B-80CB-6797BB45717B}"/>
                </a:ext>
              </a:extLst>
            </p:cNvPr>
            <p:cNvSpPr>
              <a:spLocks noEditPoints="1"/>
            </p:cNvSpPr>
            <p:nvPr/>
          </p:nvSpPr>
          <p:spPr bwMode="auto">
            <a:xfrm>
              <a:off x="4009076" y="4004678"/>
              <a:ext cx="10702" cy="7235"/>
            </a:xfrm>
            <a:custGeom>
              <a:avLst/>
              <a:gdLst>
                <a:gd name="T0" fmla="*/ 1 w 2"/>
                <a:gd name="T1" fmla="*/ 1 h 2"/>
                <a:gd name="T2" fmla="*/ 1 w 2"/>
                <a:gd name="T3" fmla="*/ 1 h 2"/>
                <a:gd name="T4" fmla="*/ 0 w 2"/>
                <a:gd name="T5" fmla="*/ 0 h 2"/>
                <a:gd name="T6" fmla="*/ 0 w 2"/>
                <a:gd name="T7" fmla="*/ 0 h 2"/>
                <a:gd name="T8" fmla="*/ 0 w 2"/>
                <a:gd name="T9" fmla="*/ 0 h 2"/>
                <a:gd name="T10" fmla="*/ 1 w 2"/>
                <a:gd name="T11" fmla="*/ 1 h 2"/>
                <a:gd name="T12" fmla="*/ 1 w 2"/>
                <a:gd name="T13" fmla="*/ 2 h 2"/>
                <a:gd name="T14" fmla="*/ 2 w 2"/>
                <a:gd name="T15" fmla="*/ 2 h 2"/>
                <a:gd name="T16" fmla="*/ 1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cubicBezTo>
                    <a:pt x="1" y="1"/>
                    <a:pt x="1" y="1"/>
                    <a:pt x="1" y="1"/>
                  </a:cubicBezTo>
                  <a:cubicBezTo>
                    <a:pt x="1" y="1"/>
                    <a:pt x="0" y="1"/>
                    <a:pt x="0" y="0"/>
                  </a:cubicBezTo>
                  <a:cubicBezTo>
                    <a:pt x="0" y="0"/>
                    <a:pt x="0" y="0"/>
                    <a:pt x="0" y="0"/>
                  </a:cubicBezTo>
                  <a:cubicBezTo>
                    <a:pt x="0" y="0"/>
                    <a:pt x="0" y="0"/>
                    <a:pt x="0" y="0"/>
                  </a:cubicBezTo>
                  <a:cubicBezTo>
                    <a:pt x="0" y="0"/>
                    <a:pt x="1" y="1"/>
                    <a:pt x="1" y="1"/>
                  </a:cubicBezTo>
                  <a:close/>
                  <a:moveTo>
                    <a:pt x="1" y="2"/>
                  </a:moveTo>
                  <a:cubicBezTo>
                    <a:pt x="1" y="2"/>
                    <a:pt x="2" y="2"/>
                    <a:pt x="2" y="2"/>
                  </a:cubicBezTo>
                  <a:cubicBezTo>
                    <a:pt x="2" y="2"/>
                    <a:pt x="2" y="2"/>
                    <a:pt x="1"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22" name="Freeform 757">
              <a:extLst>
                <a:ext uri="{FF2B5EF4-FFF2-40B4-BE49-F238E27FC236}">
                  <a16:creationId xmlns:a16="http://schemas.microsoft.com/office/drawing/2014/main" id="{6FB88C01-0E87-4D92-BC3A-1C53247EC024}"/>
                </a:ext>
              </a:extLst>
            </p:cNvPr>
            <p:cNvSpPr>
              <a:spLocks noEditPoints="1"/>
            </p:cNvSpPr>
            <p:nvPr/>
          </p:nvSpPr>
          <p:spPr bwMode="auto">
            <a:xfrm>
              <a:off x="3939516" y="3978633"/>
              <a:ext cx="14269" cy="2894"/>
            </a:xfrm>
            <a:custGeom>
              <a:avLst/>
              <a:gdLst>
                <a:gd name="T0" fmla="*/ 3 w 3"/>
                <a:gd name="T1" fmla="*/ 0 h 1"/>
                <a:gd name="T2" fmla="*/ 3 w 3"/>
                <a:gd name="T3" fmla="*/ 0 h 1"/>
                <a:gd name="T4" fmla="*/ 3 w 3"/>
                <a:gd name="T5" fmla="*/ 0 h 1"/>
                <a:gd name="T6" fmla="*/ 3 w 3"/>
                <a:gd name="T7" fmla="*/ 0 h 1"/>
                <a:gd name="T8" fmla="*/ 3 w 3"/>
                <a:gd name="T9" fmla="*/ 0 h 1"/>
                <a:gd name="T10" fmla="*/ 3 w 3"/>
                <a:gd name="T11" fmla="*/ 1 h 1"/>
                <a:gd name="T12" fmla="*/ 3 w 3"/>
                <a:gd name="T13" fmla="*/ 0 h 1"/>
                <a:gd name="T14" fmla="*/ 2 w 3"/>
                <a:gd name="T15" fmla="*/ 0 h 1"/>
                <a:gd name="T16" fmla="*/ 2 w 3"/>
                <a:gd name="T17" fmla="*/ 0 h 1"/>
                <a:gd name="T18" fmla="*/ 2 w 3"/>
                <a:gd name="T19" fmla="*/ 1 h 1"/>
                <a:gd name="T20" fmla="*/ 2 w 3"/>
                <a:gd name="T21" fmla="*/ 0 h 1"/>
                <a:gd name="T22" fmla="*/ 2 w 3"/>
                <a:gd name="T23" fmla="*/ 0 h 1"/>
                <a:gd name="T24" fmla="*/ 2 w 3"/>
                <a:gd name="T25" fmla="*/ 0 h 1"/>
                <a:gd name="T26" fmla="*/ 1 w 3"/>
                <a:gd name="T27" fmla="*/ 0 h 1"/>
                <a:gd name="T28" fmla="*/ 2 w 3"/>
                <a:gd name="T29" fmla="*/ 0 h 1"/>
                <a:gd name="T30" fmla="*/ 2 w 3"/>
                <a:gd name="T31" fmla="*/ 0 h 1"/>
                <a:gd name="T32" fmla="*/ 3 w 3"/>
                <a:gd name="T33" fmla="*/ 0 h 1"/>
                <a:gd name="T34" fmla="*/ 3 w 3"/>
                <a:gd name="T35" fmla="*/ 0 h 1"/>
                <a:gd name="T36" fmla="*/ 1 w 3"/>
                <a:gd name="T37" fmla="*/ 0 h 1"/>
                <a:gd name="T38" fmla="*/ 0 w 3"/>
                <a:gd name="T39" fmla="*/ 0 h 1"/>
                <a:gd name="T40" fmla="*/ 1 w 3"/>
                <a:gd name="T41" fmla="*/ 0 h 1"/>
                <a:gd name="T42" fmla="*/ 1 w 3"/>
                <a:gd name="T43" fmla="*/ 0 h 1"/>
                <a:gd name="T44" fmla="*/ 1 w 3"/>
                <a:gd name="T45" fmla="*/ 0 h 1"/>
                <a:gd name="T46" fmla="*/ 1 w 3"/>
                <a:gd name="T4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
                  <a:moveTo>
                    <a:pt x="3" y="0"/>
                  </a:moveTo>
                  <a:cubicBezTo>
                    <a:pt x="3" y="0"/>
                    <a:pt x="3" y="0"/>
                    <a:pt x="3" y="0"/>
                  </a:cubicBezTo>
                  <a:cubicBezTo>
                    <a:pt x="3" y="0"/>
                    <a:pt x="3" y="0"/>
                    <a:pt x="3" y="0"/>
                  </a:cubicBezTo>
                  <a:cubicBezTo>
                    <a:pt x="3" y="0"/>
                    <a:pt x="3" y="0"/>
                    <a:pt x="3" y="0"/>
                  </a:cubicBezTo>
                  <a:cubicBezTo>
                    <a:pt x="3" y="0"/>
                    <a:pt x="3" y="0"/>
                    <a:pt x="3" y="0"/>
                  </a:cubicBezTo>
                  <a:cubicBezTo>
                    <a:pt x="3" y="0"/>
                    <a:pt x="3" y="0"/>
                    <a:pt x="3" y="1"/>
                  </a:cubicBezTo>
                  <a:cubicBezTo>
                    <a:pt x="2" y="0"/>
                    <a:pt x="3" y="0"/>
                    <a:pt x="3" y="0"/>
                  </a:cubicBezTo>
                  <a:cubicBezTo>
                    <a:pt x="2" y="0"/>
                    <a:pt x="2" y="0"/>
                    <a:pt x="2" y="0"/>
                  </a:cubicBezTo>
                  <a:cubicBezTo>
                    <a:pt x="2" y="0"/>
                    <a:pt x="2" y="0"/>
                    <a:pt x="2" y="0"/>
                  </a:cubicBezTo>
                  <a:cubicBezTo>
                    <a:pt x="2" y="0"/>
                    <a:pt x="2" y="0"/>
                    <a:pt x="2" y="1"/>
                  </a:cubicBezTo>
                  <a:cubicBezTo>
                    <a:pt x="2" y="1"/>
                    <a:pt x="2" y="1"/>
                    <a:pt x="2" y="0"/>
                  </a:cubicBezTo>
                  <a:cubicBezTo>
                    <a:pt x="2" y="0"/>
                    <a:pt x="2" y="0"/>
                    <a:pt x="2" y="0"/>
                  </a:cubicBezTo>
                  <a:cubicBezTo>
                    <a:pt x="2" y="0"/>
                    <a:pt x="2" y="0"/>
                    <a:pt x="2" y="0"/>
                  </a:cubicBezTo>
                  <a:cubicBezTo>
                    <a:pt x="2" y="0"/>
                    <a:pt x="1" y="0"/>
                    <a:pt x="1" y="0"/>
                  </a:cubicBezTo>
                  <a:cubicBezTo>
                    <a:pt x="1" y="0"/>
                    <a:pt x="2" y="0"/>
                    <a:pt x="2" y="0"/>
                  </a:cubicBezTo>
                  <a:cubicBezTo>
                    <a:pt x="2" y="0"/>
                    <a:pt x="2" y="0"/>
                    <a:pt x="2" y="0"/>
                  </a:cubicBezTo>
                  <a:cubicBezTo>
                    <a:pt x="2" y="0"/>
                    <a:pt x="2" y="0"/>
                    <a:pt x="3" y="0"/>
                  </a:cubicBezTo>
                  <a:cubicBezTo>
                    <a:pt x="3" y="0"/>
                    <a:pt x="3" y="0"/>
                    <a:pt x="3" y="0"/>
                  </a:cubicBezTo>
                  <a:close/>
                  <a:moveTo>
                    <a:pt x="1" y="0"/>
                  </a:moveTo>
                  <a:cubicBezTo>
                    <a:pt x="1" y="0"/>
                    <a:pt x="1"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23" name="Freeform 758">
              <a:extLst>
                <a:ext uri="{FF2B5EF4-FFF2-40B4-BE49-F238E27FC236}">
                  <a16:creationId xmlns:a16="http://schemas.microsoft.com/office/drawing/2014/main" id="{CBFC7BFB-105D-4D28-87BA-69E2F1D8F32B}"/>
                </a:ext>
              </a:extLst>
            </p:cNvPr>
            <p:cNvSpPr>
              <a:spLocks/>
            </p:cNvSpPr>
            <p:nvPr/>
          </p:nvSpPr>
          <p:spPr bwMode="auto">
            <a:xfrm>
              <a:off x="4057235" y="4111751"/>
              <a:ext cx="8918" cy="7235"/>
            </a:xfrm>
            <a:custGeom>
              <a:avLst/>
              <a:gdLst>
                <a:gd name="T0" fmla="*/ 1 w 2"/>
                <a:gd name="T1" fmla="*/ 2 h 2"/>
                <a:gd name="T2" fmla="*/ 1 w 2"/>
                <a:gd name="T3" fmla="*/ 2 h 2"/>
                <a:gd name="T4" fmla="*/ 1 w 2"/>
                <a:gd name="T5" fmla="*/ 0 h 2"/>
                <a:gd name="T6" fmla="*/ 1 w 2"/>
                <a:gd name="T7" fmla="*/ 0 h 2"/>
                <a:gd name="T8" fmla="*/ 1 w 2"/>
                <a:gd name="T9" fmla="*/ 2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1" y="2"/>
                    <a:pt x="1" y="2"/>
                    <a:pt x="1" y="2"/>
                  </a:cubicBezTo>
                  <a:cubicBezTo>
                    <a:pt x="1" y="1"/>
                    <a:pt x="2" y="1"/>
                    <a:pt x="1" y="0"/>
                  </a:cubicBezTo>
                  <a:cubicBezTo>
                    <a:pt x="1" y="0"/>
                    <a:pt x="1" y="0"/>
                    <a:pt x="1" y="0"/>
                  </a:cubicBezTo>
                  <a:cubicBezTo>
                    <a:pt x="0" y="0"/>
                    <a:pt x="0" y="1"/>
                    <a:pt x="1" y="2"/>
                  </a:cubicBezTo>
                  <a:cubicBezTo>
                    <a:pt x="1" y="2"/>
                    <a:pt x="1" y="2"/>
                    <a:pt x="1"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24" name="Freeform 761">
              <a:extLst>
                <a:ext uri="{FF2B5EF4-FFF2-40B4-BE49-F238E27FC236}">
                  <a16:creationId xmlns:a16="http://schemas.microsoft.com/office/drawing/2014/main" id="{B21DE353-F6B7-471B-BE0D-79CDA89F1E5F}"/>
                </a:ext>
              </a:extLst>
            </p:cNvPr>
            <p:cNvSpPr>
              <a:spLocks noEditPoints="1"/>
            </p:cNvSpPr>
            <p:nvPr/>
          </p:nvSpPr>
          <p:spPr bwMode="auto">
            <a:xfrm>
              <a:off x="3823580" y="3981526"/>
              <a:ext cx="83830" cy="18810"/>
            </a:xfrm>
            <a:custGeom>
              <a:avLst/>
              <a:gdLst>
                <a:gd name="T0" fmla="*/ 18 w 18"/>
                <a:gd name="T1" fmla="*/ 3 h 5"/>
                <a:gd name="T2" fmla="*/ 16 w 18"/>
                <a:gd name="T3" fmla="*/ 3 h 5"/>
                <a:gd name="T4" fmla="*/ 18 w 18"/>
                <a:gd name="T5" fmla="*/ 3 h 5"/>
                <a:gd name="T6" fmla="*/ 15 w 18"/>
                <a:gd name="T7" fmla="*/ 1 h 5"/>
                <a:gd name="T8" fmla="*/ 15 w 18"/>
                <a:gd name="T9" fmla="*/ 1 h 5"/>
                <a:gd name="T10" fmla="*/ 15 w 18"/>
                <a:gd name="T11" fmla="*/ 1 h 5"/>
                <a:gd name="T12" fmla="*/ 15 w 18"/>
                <a:gd name="T13" fmla="*/ 1 h 5"/>
                <a:gd name="T14" fmla="*/ 13 w 18"/>
                <a:gd name="T15" fmla="*/ 1 h 5"/>
                <a:gd name="T16" fmla="*/ 13 w 18"/>
                <a:gd name="T17" fmla="*/ 1 h 5"/>
                <a:gd name="T18" fmla="*/ 12 w 18"/>
                <a:gd name="T19" fmla="*/ 1 h 5"/>
                <a:gd name="T20" fmla="*/ 11 w 18"/>
                <a:gd name="T21" fmla="*/ 1 h 5"/>
                <a:gd name="T22" fmla="*/ 9 w 18"/>
                <a:gd name="T23" fmla="*/ 1 h 5"/>
                <a:gd name="T24" fmla="*/ 8 w 18"/>
                <a:gd name="T25" fmla="*/ 1 h 5"/>
                <a:gd name="T26" fmla="*/ 8 w 18"/>
                <a:gd name="T27" fmla="*/ 1 h 5"/>
                <a:gd name="T28" fmla="*/ 6 w 18"/>
                <a:gd name="T29" fmla="*/ 1 h 5"/>
                <a:gd name="T30" fmla="*/ 6 w 18"/>
                <a:gd name="T31" fmla="*/ 1 h 5"/>
                <a:gd name="T32" fmla="*/ 6 w 18"/>
                <a:gd name="T33" fmla="*/ 1 h 5"/>
                <a:gd name="T34" fmla="*/ 5 w 18"/>
                <a:gd name="T35" fmla="*/ 1 h 5"/>
                <a:gd name="T36" fmla="*/ 5 w 18"/>
                <a:gd name="T37" fmla="*/ 2 h 5"/>
                <a:gd name="T38" fmla="*/ 5 w 18"/>
                <a:gd name="T39" fmla="*/ 3 h 5"/>
                <a:gd name="T40" fmla="*/ 5 w 18"/>
                <a:gd name="T41" fmla="*/ 4 h 5"/>
                <a:gd name="T42" fmla="*/ 6 w 18"/>
                <a:gd name="T43" fmla="*/ 4 h 5"/>
                <a:gd name="T44" fmla="*/ 6 w 18"/>
                <a:gd name="T45" fmla="*/ 4 h 5"/>
                <a:gd name="T46" fmla="*/ 7 w 18"/>
                <a:gd name="T47" fmla="*/ 4 h 5"/>
                <a:gd name="T48" fmla="*/ 8 w 18"/>
                <a:gd name="T49" fmla="*/ 4 h 5"/>
                <a:gd name="T50" fmla="*/ 9 w 18"/>
                <a:gd name="T51" fmla="*/ 4 h 5"/>
                <a:gd name="T52" fmla="*/ 9 w 18"/>
                <a:gd name="T53" fmla="*/ 4 h 5"/>
                <a:gd name="T54" fmla="*/ 9 w 18"/>
                <a:gd name="T55" fmla="*/ 4 h 5"/>
                <a:gd name="T56" fmla="*/ 11 w 18"/>
                <a:gd name="T57" fmla="*/ 5 h 5"/>
                <a:gd name="T58" fmla="*/ 11 w 18"/>
                <a:gd name="T59" fmla="*/ 5 h 5"/>
                <a:gd name="T60" fmla="*/ 14 w 18"/>
                <a:gd name="T61" fmla="*/ 4 h 5"/>
                <a:gd name="T62" fmla="*/ 15 w 18"/>
                <a:gd name="T63" fmla="*/ 4 h 5"/>
                <a:gd name="T64" fmla="*/ 15 w 18"/>
                <a:gd name="T65" fmla="*/ 3 h 5"/>
                <a:gd name="T66" fmla="*/ 16 w 18"/>
                <a:gd name="T67" fmla="*/ 2 h 5"/>
                <a:gd name="T68" fmla="*/ 15 w 18"/>
                <a:gd name="T69" fmla="*/ 1 h 5"/>
                <a:gd name="T70" fmla="*/ 1 w 18"/>
                <a:gd name="T71" fmla="*/ 3 h 5"/>
                <a:gd name="T72" fmla="*/ 0 w 18"/>
                <a:gd name="T73" fmla="*/ 4 h 5"/>
                <a:gd name="T74" fmla="*/ 1 w 18"/>
                <a:gd name="T75" fmla="*/ 4 h 5"/>
                <a:gd name="T76" fmla="*/ 1 w 18"/>
                <a:gd name="T77" fmla="*/ 3 h 5"/>
                <a:gd name="T78" fmla="*/ 1 w 18"/>
                <a:gd name="T7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5">
                  <a:moveTo>
                    <a:pt x="18" y="3"/>
                  </a:moveTo>
                  <a:cubicBezTo>
                    <a:pt x="17" y="3"/>
                    <a:pt x="17" y="4"/>
                    <a:pt x="16" y="3"/>
                  </a:cubicBezTo>
                  <a:cubicBezTo>
                    <a:pt x="17" y="3"/>
                    <a:pt x="17" y="3"/>
                    <a:pt x="18" y="3"/>
                  </a:cubicBezTo>
                  <a:close/>
                  <a:moveTo>
                    <a:pt x="15" y="1"/>
                  </a:moveTo>
                  <a:cubicBezTo>
                    <a:pt x="15" y="1"/>
                    <a:pt x="15" y="1"/>
                    <a:pt x="15" y="1"/>
                  </a:cubicBezTo>
                  <a:cubicBezTo>
                    <a:pt x="15" y="1"/>
                    <a:pt x="15" y="1"/>
                    <a:pt x="15" y="1"/>
                  </a:cubicBezTo>
                  <a:cubicBezTo>
                    <a:pt x="15" y="1"/>
                    <a:pt x="15" y="1"/>
                    <a:pt x="15" y="1"/>
                  </a:cubicBezTo>
                  <a:cubicBezTo>
                    <a:pt x="14" y="1"/>
                    <a:pt x="14" y="1"/>
                    <a:pt x="13" y="1"/>
                  </a:cubicBezTo>
                  <a:cubicBezTo>
                    <a:pt x="13" y="1"/>
                    <a:pt x="13" y="1"/>
                    <a:pt x="13" y="1"/>
                  </a:cubicBezTo>
                  <a:cubicBezTo>
                    <a:pt x="13" y="1"/>
                    <a:pt x="13" y="1"/>
                    <a:pt x="12" y="1"/>
                  </a:cubicBezTo>
                  <a:cubicBezTo>
                    <a:pt x="12" y="1"/>
                    <a:pt x="11" y="1"/>
                    <a:pt x="11" y="1"/>
                  </a:cubicBezTo>
                  <a:cubicBezTo>
                    <a:pt x="10" y="1"/>
                    <a:pt x="9" y="1"/>
                    <a:pt x="9" y="1"/>
                  </a:cubicBezTo>
                  <a:cubicBezTo>
                    <a:pt x="9" y="1"/>
                    <a:pt x="8" y="1"/>
                    <a:pt x="8" y="1"/>
                  </a:cubicBezTo>
                  <a:cubicBezTo>
                    <a:pt x="8" y="0"/>
                    <a:pt x="8" y="1"/>
                    <a:pt x="8" y="1"/>
                  </a:cubicBezTo>
                  <a:cubicBezTo>
                    <a:pt x="7" y="1"/>
                    <a:pt x="7" y="1"/>
                    <a:pt x="6" y="1"/>
                  </a:cubicBezTo>
                  <a:cubicBezTo>
                    <a:pt x="6" y="0"/>
                    <a:pt x="6" y="1"/>
                    <a:pt x="6" y="1"/>
                  </a:cubicBezTo>
                  <a:cubicBezTo>
                    <a:pt x="5" y="1"/>
                    <a:pt x="6" y="1"/>
                    <a:pt x="6" y="1"/>
                  </a:cubicBezTo>
                  <a:cubicBezTo>
                    <a:pt x="6" y="1"/>
                    <a:pt x="5" y="1"/>
                    <a:pt x="5" y="1"/>
                  </a:cubicBezTo>
                  <a:cubicBezTo>
                    <a:pt x="5" y="2"/>
                    <a:pt x="5" y="2"/>
                    <a:pt x="5" y="2"/>
                  </a:cubicBezTo>
                  <a:cubicBezTo>
                    <a:pt x="5" y="2"/>
                    <a:pt x="6" y="3"/>
                    <a:pt x="5" y="3"/>
                  </a:cubicBezTo>
                  <a:cubicBezTo>
                    <a:pt x="5" y="3"/>
                    <a:pt x="5" y="4"/>
                    <a:pt x="5" y="4"/>
                  </a:cubicBezTo>
                  <a:cubicBezTo>
                    <a:pt x="5" y="4"/>
                    <a:pt x="5" y="4"/>
                    <a:pt x="6" y="4"/>
                  </a:cubicBezTo>
                  <a:cubicBezTo>
                    <a:pt x="6" y="4"/>
                    <a:pt x="6" y="5"/>
                    <a:pt x="6" y="4"/>
                  </a:cubicBezTo>
                  <a:cubicBezTo>
                    <a:pt x="7" y="4"/>
                    <a:pt x="7" y="4"/>
                    <a:pt x="7" y="4"/>
                  </a:cubicBezTo>
                  <a:cubicBezTo>
                    <a:pt x="7" y="5"/>
                    <a:pt x="8" y="5"/>
                    <a:pt x="8" y="4"/>
                  </a:cubicBezTo>
                  <a:cubicBezTo>
                    <a:pt x="8" y="4"/>
                    <a:pt x="8" y="4"/>
                    <a:pt x="9" y="4"/>
                  </a:cubicBezTo>
                  <a:cubicBezTo>
                    <a:pt x="9" y="4"/>
                    <a:pt x="9" y="4"/>
                    <a:pt x="9" y="4"/>
                  </a:cubicBezTo>
                  <a:cubicBezTo>
                    <a:pt x="9" y="4"/>
                    <a:pt x="9" y="4"/>
                    <a:pt x="9" y="4"/>
                  </a:cubicBezTo>
                  <a:cubicBezTo>
                    <a:pt x="10" y="4"/>
                    <a:pt x="10" y="4"/>
                    <a:pt x="11" y="5"/>
                  </a:cubicBezTo>
                  <a:cubicBezTo>
                    <a:pt x="11" y="5"/>
                    <a:pt x="11" y="5"/>
                    <a:pt x="11" y="5"/>
                  </a:cubicBezTo>
                  <a:cubicBezTo>
                    <a:pt x="12" y="5"/>
                    <a:pt x="13" y="4"/>
                    <a:pt x="14" y="4"/>
                  </a:cubicBezTo>
                  <a:cubicBezTo>
                    <a:pt x="14" y="4"/>
                    <a:pt x="14" y="4"/>
                    <a:pt x="15" y="4"/>
                  </a:cubicBezTo>
                  <a:cubicBezTo>
                    <a:pt x="15" y="3"/>
                    <a:pt x="15" y="3"/>
                    <a:pt x="15" y="3"/>
                  </a:cubicBezTo>
                  <a:cubicBezTo>
                    <a:pt x="16" y="3"/>
                    <a:pt x="16" y="2"/>
                    <a:pt x="16" y="2"/>
                  </a:cubicBezTo>
                  <a:cubicBezTo>
                    <a:pt x="16" y="2"/>
                    <a:pt x="16" y="1"/>
                    <a:pt x="15" y="1"/>
                  </a:cubicBezTo>
                  <a:close/>
                  <a:moveTo>
                    <a:pt x="1" y="3"/>
                  </a:moveTo>
                  <a:cubicBezTo>
                    <a:pt x="1" y="3"/>
                    <a:pt x="0" y="3"/>
                    <a:pt x="0" y="4"/>
                  </a:cubicBezTo>
                  <a:cubicBezTo>
                    <a:pt x="0" y="4"/>
                    <a:pt x="0" y="4"/>
                    <a:pt x="1" y="4"/>
                  </a:cubicBezTo>
                  <a:cubicBezTo>
                    <a:pt x="1" y="4"/>
                    <a:pt x="1" y="4"/>
                    <a:pt x="1" y="3"/>
                  </a:cubicBezTo>
                  <a:cubicBezTo>
                    <a:pt x="1" y="3"/>
                    <a:pt x="1" y="3"/>
                    <a:pt x="1" y="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25" name="Freeform 762">
              <a:extLst>
                <a:ext uri="{FF2B5EF4-FFF2-40B4-BE49-F238E27FC236}">
                  <a16:creationId xmlns:a16="http://schemas.microsoft.com/office/drawing/2014/main" id="{451BE0A9-364B-4EB5-A479-56C6B09DCD08}"/>
                </a:ext>
              </a:extLst>
            </p:cNvPr>
            <p:cNvSpPr>
              <a:spLocks/>
            </p:cNvSpPr>
            <p:nvPr/>
          </p:nvSpPr>
          <p:spPr bwMode="auto">
            <a:xfrm>
              <a:off x="3345570" y="4217378"/>
              <a:ext cx="187279" cy="65113"/>
            </a:xfrm>
            <a:custGeom>
              <a:avLst/>
              <a:gdLst>
                <a:gd name="T0" fmla="*/ 36 w 40"/>
                <a:gd name="T1" fmla="*/ 13 h 17"/>
                <a:gd name="T2" fmla="*/ 38 w 40"/>
                <a:gd name="T3" fmla="*/ 12 h 17"/>
                <a:gd name="T4" fmla="*/ 39 w 40"/>
                <a:gd name="T5" fmla="*/ 11 h 17"/>
                <a:gd name="T6" fmla="*/ 38 w 40"/>
                <a:gd name="T7" fmla="*/ 6 h 17"/>
                <a:gd name="T8" fmla="*/ 38 w 40"/>
                <a:gd name="T9" fmla="*/ 6 h 17"/>
                <a:gd name="T10" fmla="*/ 35 w 40"/>
                <a:gd name="T11" fmla="*/ 4 h 17"/>
                <a:gd name="T12" fmla="*/ 33 w 40"/>
                <a:gd name="T13" fmla="*/ 2 h 17"/>
                <a:gd name="T14" fmla="*/ 32 w 40"/>
                <a:gd name="T15" fmla="*/ 2 h 17"/>
                <a:gd name="T16" fmla="*/ 29 w 40"/>
                <a:gd name="T17" fmla="*/ 1 h 17"/>
                <a:gd name="T18" fmla="*/ 27 w 40"/>
                <a:gd name="T19" fmla="*/ 0 h 17"/>
                <a:gd name="T20" fmla="*/ 24 w 40"/>
                <a:gd name="T21" fmla="*/ 0 h 17"/>
                <a:gd name="T22" fmla="*/ 21 w 40"/>
                <a:gd name="T23" fmla="*/ 2 h 17"/>
                <a:gd name="T24" fmla="*/ 18 w 40"/>
                <a:gd name="T25" fmla="*/ 3 h 17"/>
                <a:gd name="T26" fmla="*/ 14 w 40"/>
                <a:gd name="T27" fmla="*/ 6 h 17"/>
                <a:gd name="T28" fmla="*/ 9 w 40"/>
                <a:gd name="T29" fmla="*/ 4 h 17"/>
                <a:gd name="T30" fmla="*/ 9 w 40"/>
                <a:gd name="T31" fmla="*/ 3 h 17"/>
                <a:gd name="T32" fmla="*/ 9 w 40"/>
                <a:gd name="T33" fmla="*/ 4 h 17"/>
                <a:gd name="T34" fmla="*/ 6 w 40"/>
                <a:gd name="T35" fmla="*/ 4 h 17"/>
                <a:gd name="T36" fmla="*/ 5 w 40"/>
                <a:gd name="T37" fmla="*/ 3 h 17"/>
                <a:gd name="T38" fmla="*/ 4 w 40"/>
                <a:gd name="T39" fmla="*/ 0 h 17"/>
                <a:gd name="T40" fmla="*/ 3 w 40"/>
                <a:gd name="T41" fmla="*/ 1 h 17"/>
                <a:gd name="T42" fmla="*/ 2 w 40"/>
                <a:gd name="T43" fmla="*/ 1 h 17"/>
                <a:gd name="T44" fmla="*/ 1 w 40"/>
                <a:gd name="T45" fmla="*/ 3 h 17"/>
                <a:gd name="T46" fmla="*/ 2 w 40"/>
                <a:gd name="T47" fmla="*/ 5 h 17"/>
                <a:gd name="T48" fmla="*/ 2 w 40"/>
                <a:gd name="T49" fmla="*/ 6 h 17"/>
                <a:gd name="T50" fmla="*/ 0 w 40"/>
                <a:gd name="T51" fmla="*/ 9 h 17"/>
                <a:gd name="T52" fmla="*/ 1 w 40"/>
                <a:gd name="T53" fmla="*/ 10 h 17"/>
                <a:gd name="T54" fmla="*/ 2 w 40"/>
                <a:gd name="T55" fmla="*/ 10 h 17"/>
                <a:gd name="T56" fmla="*/ 3 w 40"/>
                <a:gd name="T57" fmla="*/ 9 h 17"/>
                <a:gd name="T58" fmla="*/ 5 w 40"/>
                <a:gd name="T59" fmla="*/ 8 h 17"/>
                <a:gd name="T60" fmla="*/ 6 w 40"/>
                <a:gd name="T61" fmla="*/ 9 h 17"/>
                <a:gd name="T62" fmla="*/ 9 w 40"/>
                <a:gd name="T63" fmla="*/ 10 h 17"/>
                <a:gd name="T64" fmla="*/ 12 w 40"/>
                <a:gd name="T65" fmla="*/ 13 h 17"/>
                <a:gd name="T66" fmla="*/ 13 w 40"/>
                <a:gd name="T67" fmla="*/ 12 h 17"/>
                <a:gd name="T68" fmla="*/ 15 w 40"/>
                <a:gd name="T69" fmla="*/ 14 h 17"/>
                <a:gd name="T70" fmla="*/ 16 w 40"/>
                <a:gd name="T71" fmla="*/ 16 h 17"/>
                <a:gd name="T72" fmla="*/ 18 w 40"/>
                <a:gd name="T73" fmla="*/ 16 h 17"/>
                <a:gd name="T74" fmla="*/ 19 w 40"/>
                <a:gd name="T75" fmla="*/ 15 h 17"/>
                <a:gd name="T76" fmla="*/ 21 w 40"/>
                <a:gd name="T77" fmla="*/ 14 h 17"/>
                <a:gd name="T78" fmla="*/ 18 w 40"/>
                <a:gd name="T79" fmla="*/ 11 h 17"/>
                <a:gd name="T80" fmla="*/ 18 w 40"/>
                <a:gd name="T81" fmla="*/ 9 h 17"/>
                <a:gd name="T82" fmla="*/ 22 w 40"/>
                <a:gd name="T83" fmla="*/ 7 h 17"/>
                <a:gd name="T84" fmla="*/ 23 w 40"/>
                <a:gd name="T85" fmla="*/ 5 h 17"/>
                <a:gd name="T86" fmla="*/ 26 w 40"/>
                <a:gd name="T87" fmla="*/ 4 h 17"/>
                <a:gd name="T88" fmla="*/ 29 w 40"/>
                <a:gd name="T89" fmla="*/ 5 h 17"/>
                <a:gd name="T90" fmla="*/ 31 w 40"/>
                <a:gd name="T91" fmla="*/ 8 h 17"/>
                <a:gd name="T92" fmla="*/ 32 w 40"/>
                <a:gd name="T93" fmla="*/ 8 h 17"/>
                <a:gd name="T94" fmla="*/ 33 w 40"/>
                <a:gd name="T95" fmla="*/ 8 h 17"/>
                <a:gd name="T96" fmla="*/ 34 w 40"/>
                <a:gd name="T97" fmla="*/ 8 h 17"/>
                <a:gd name="T98" fmla="*/ 33 w 40"/>
                <a:gd name="T99" fmla="*/ 9 h 17"/>
                <a:gd name="T100" fmla="*/ 32 w 40"/>
                <a:gd name="T101" fmla="*/ 10 h 17"/>
                <a:gd name="T102" fmla="*/ 32 w 40"/>
                <a:gd name="T103" fmla="*/ 12 h 17"/>
                <a:gd name="T104" fmla="*/ 33 w 40"/>
                <a:gd name="T105" fmla="*/ 15 h 17"/>
                <a:gd name="T106" fmla="*/ 35 w 40"/>
                <a:gd name="T10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17">
                  <a:moveTo>
                    <a:pt x="36" y="15"/>
                  </a:moveTo>
                  <a:cubicBezTo>
                    <a:pt x="36" y="14"/>
                    <a:pt x="36" y="13"/>
                    <a:pt x="36" y="13"/>
                  </a:cubicBezTo>
                  <a:cubicBezTo>
                    <a:pt x="36" y="13"/>
                    <a:pt x="37" y="13"/>
                    <a:pt x="37" y="14"/>
                  </a:cubicBezTo>
                  <a:cubicBezTo>
                    <a:pt x="37" y="13"/>
                    <a:pt x="38" y="13"/>
                    <a:pt x="38" y="12"/>
                  </a:cubicBezTo>
                  <a:cubicBezTo>
                    <a:pt x="38" y="12"/>
                    <a:pt x="38" y="12"/>
                    <a:pt x="38" y="12"/>
                  </a:cubicBezTo>
                  <a:cubicBezTo>
                    <a:pt x="38" y="11"/>
                    <a:pt x="38" y="11"/>
                    <a:pt x="39" y="11"/>
                  </a:cubicBezTo>
                  <a:cubicBezTo>
                    <a:pt x="39" y="11"/>
                    <a:pt x="40" y="11"/>
                    <a:pt x="40" y="11"/>
                  </a:cubicBezTo>
                  <a:cubicBezTo>
                    <a:pt x="39" y="10"/>
                    <a:pt x="39" y="8"/>
                    <a:pt x="38" y="6"/>
                  </a:cubicBezTo>
                  <a:cubicBezTo>
                    <a:pt x="38" y="6"/>
                    <a:pt x="38" y="6"/>
                    <a:pt x="38" y="7"/>
                  </a:cubicBezTo>
                  <a:cubicBezTo>
                    <a:pt x="38" y="6"/>
                    <a:pt x="38" y="6"/>
                    <a:pt x="38" y="6"/>
                  </a:cubicBezTo>
                  <a:cubicBezTo>
                    <a:pt x="38" y="6"/>
                    <a:pt x="37" y="6"/>
                    <a:pt x="37" y="5"/>
                  </a:cubicBezTo>
                  <a:cubicBezTo>
                    <a:pt x="37" y="5"/>
                    <a:pt x="36" y="4"/>
                    <a:pt x="35" y="4"/>
                  </a:cubicBezTo>
                  <a:cubicBezTo>
                    <a:pt x="35" y="4"/>
                    <a:pt x="34" y="2"/>
                    <a:pt x="34" y="2"/>
                  </a:cubicBezTo>
                  <a:cubicBezTo>
                    <a:pt x="33" y="2"/>
                    <a:pt x="33" y="2"/>
                    <a:pt x="33" y="2"/>
                  </a:cubicBezTo>
                  <a:cubicBezTo>
                    <a:pt x="33" y="2"/>
                    <a:pt x="33" y="2"/>
                    <a:pt x="33" y="2"/>
                  </a:cubicBezTo>
                  <a:cubicBezTo>
                    <a:pt x="32" y="2"/>
                    <a:pt x="32" y="2"/>
                    <a:pt x="32" y="2"/>
                  </a:cubicBezTo>
                  <a:cubicBezTo>
                    <a:pt x="31" y="1"/>
                    <a:pt x="31" y="1"/>
                    <a:pt x="30" y="1"/>
                  </a:cubicBezTo>
                  <a:cubicBezTo>
                    <a:pt x="30" y="1"/>
                    <a:pt x="29" y="1"/>
                    <a:pt x="29" y="1"/>
                  </a:cubicBezTo>
                  <a:cubicBezTo>
                    <a:pt x="28" y="1"/>
                    <a:pt x="28" y="1"/>
                    <a:pt x="28" y="1"/>
                  </a:cubicBezTo>
                  <a:cubicBezTo>
                    <a:pt x="27" y="1"/>
                    <a:pt x="27" y="1"/>
                    <a:pt x="27" y="0"/>
                  </a:cubicBezTo>
                  <a:cubicBezTo>
                    <a:pt x="27" y="0"/>
                    <a:pt x="27" y="0"/>
                    <a:pt x="26" y="0"/>
                  </a:cubicBezTo>
                  <a:cubicBezTo>
                    <a:pt x="25" y="0"/>
                    <a:pt x="25" y="0"/>
                    <a:pt x="24" y="0"/>
                  </a:cubicBezTo>
                  <a:cubicBezTo>
                    <a:pt x="23" y="0"/>
                    <a:pt x="23" y="0"/>
                    <a:pt x="23" y="0"/>
                  </a:cubicBezTo>
                  <a:cubicBezTo>
                    <a:pt x="22" y="1"/>
                    <a:pt x="21" y="2"/>
                    <a:pt x="21" y="2"/>
                  </a:cubicBezTo>
                  <a:cubicBezTo>
                    <a:pt x="20" y="2"/>
                    <a:pt x="20" y="3"/>
                    <a:pt x="20" y="3"/>
                  </a:cubicBezTo>
                  <a:cubicBezTo>
                    <a:pt x="19" y="3"/>
                    <a:pt x="19" y="3"/>
                    <a:pt x="18" y="3"/>
                  </a:cubicBezTo>
                  <a:cubicBezTo>
                    <a:pt x="17" y="3"/>
                    <a:pt x="17" y="4"/>
                    <a:pt x="16" y="4"/>
                  </a:cubicBezTo>
                  <a:cubicBezTo>
                    <a:pt x="15" y="5"/>
                    <a:pt x="15" y="5"/>
                    <a:pt x="14" y="6"/>
                  </a:cubicBezTo>
                  <a:cubicBezTo>
                    <a:pt x="13" y="6"/>
                    <a:pt x="12" y="6"/>
                    <a:pt x="11" y="5"/>
                  </a:cubicBezTo>
                  <a:cubicBezTo>
                    <a:pt x="11" y="5"/>
                    <a:pt x="10" y="5"/>
                    <a:pt x="9" y="4"/>
                  </a:cubicBezTo>
                  <a:cubicBezTo>
                    <a:pt x="9" y="4"/>
                    <a:pt x="9" y="4"/>
                    <a:pt x="9" y="4"/>
                  </a:cubicBezTo>
                  <a:cubicBezTo>
                    <a:pt x="9" y="3"/>
                    <a:pt x="9" y="3"/>
                    <a:pt x="9" y="3"/>
                  </a:cubicBezTo>
                  <a:cubicBezTo>
                    <a:pt x="8" y="3"/>
                    <a:pt x="8" y="3"/>
                    <a:pt x="8" y="3"/>
                  </a:cubicBezTo>
                  <a:cubicBezTo>
                    <a:pt x="8" y="3"/>
                    <a:pt x="8" y="4"/>
                    <a:pt x="9" y="4"/>
                  </a:cubicBezTo>
                  <a:cubicBezTo>
                    <a:pt x="8" y="4"/>
                    <a:pt x="7" y="4"/>
                    <a:pt x="6" y="4"/>
                  </a:cubicBezTo>
                  <a:cubicBezTo>
                    <a:pt x="6" y="4"/>
                    <a:pt x="6" y="4"/>
                    <a:pt x="6" y="4"/>
                  </a:cubicBezTo>
                  <a:cubicBezTo>
                    <a:pt x="6" y="3"/>
                    <a:pt x="6" y="3"/>
                    <a:pt x="6" y="3"/>
                  </a:cubicBezTo>
                  <a:cubicBezTo>
                    <a:pt x="6" y="3"/>
                    <a:pt x="5" y="3"/>
                    <a:pt x="5" y="3"/>
                  </a:cubicBezTo>
                  <a:cubicBezTo>
                    <a:pt x="5" y="2"/>
                    <a:pt x="5" y="2"/>
                    <a:pt x="5" y="2"/>
                  </a:cubicBezTo>
                  <a:cubicBezTo>
                    <a:pt x="5" y="1"/>
                    <a:pt x="4" y="1"/>
                    <a:pt x="4" y="0"/>
                  </a:cubicBezTo>
                  <a:cubicBezTo>
                    <a:pt x="4" y="0"/>
                    <a:pt x="4" y="0"/>
                    <a:pt x="4" y="0"/>
                  </a:cubicBezTo>
                  <a:cubicBezTo>
                    <a:pt x="3" y="0"/>
                    <a:pt x="3" y="1"/>
                    <a:pt x="3" y="1"/>
                  </a:cubicBezTo>
                  <a:cubicBezTo>
                    <a:pt x="3" y="1"/>
                    <a:pt x="2" y="0"/>
                    <a:pt x="2" y="0"/>
                  </a:cubicBezTo>
                  <a:cubicBezTo>
                    <a:pt x="2" y="0"/>
                    <a:pt x="2" y="1"/>
                    <a:pt x="2" y="1"/>
                  </a:cubicBezTo>
                  <a:cubicBezTo>
                    <a:pt x="2" y="1"/>
                    <a:pt x="1" y="1"/>
                    <a:pt x="1" y="1"/>
                  </a:cubicBezTo>
                  <a:cubicBezTo>
                    <a:pt x="1" y="1"/>
                    <a:pt x="1" y="3"/>
                    <a:pt x="1" y="3"/>
                  </a:cubicBezTo>
                  <a:cubicBezTo>
                    <a:pt x="1" y="3"/>
                    <a:pt x="2" y="4"/>
                    <a:pt x="2" y="4"/>
                  </a:cubicBezTo>
                  <a:cubicBezTo>
                    <a:pt x="2" y="4"/>
                    <a:pt x="2" y="5"/>
                    <a:pt x="2" y="5"/>
                  </a:cubicBezTo>
                  <a:cubicBezTo>
                    <a:pt x="2" y="5"/>
                    <a:pt x="1" y="5"/>
                    <a:pt x="1" y="6"/>
                  </a:cubicBezTo>
                  <a:cubicBezTo>
                    <a:pt x="1" y="6"/>
                    <a:pt x="2" y="6"/>
                    <a:pt x="2" y="6"/>
                  </a:cubicBezTo>
                  <a:cubicBezTo>
                    <a:pt x="2" y="7"/>
                    <a:pt x="2" y="8"/>
                    <a:pt x="2" y="8"/>
                  </a:cubicBezTo>
                  <a:cubicBezTo>
                    <a:pt x="0" y="9"/>
                    <a:pt x="0" y="9"/>
                    <a:pt x="0" y="9"/>
                  </a:cubicBezTo>
                  <a:cubicBezTo>
                    <a:pt x="0" y="9"/>
                    <a:pt x="0" y="9"/>
                    <a:pt x="1" y="9"/>
                  </a:cubicBezTo>
                  <a:cubicBezTo>
                    <a:pt x="1" y="9"/>
                    <a:pt x="1" y="10"/>
                    <a:pt x="1" y="10"/>
                  </a:cubicBezTo>
                  <a:cubicBezTo>
                    <a:pt x="1" y="10"/>
                    <a:pt x="1" y="10"/>
                    <a:pt x="2" y="10"/>
                  </a:cubicBezTo>
                  <a:cubicBezTo>
                    <a:pt x="2" y="11"/>
                    <a:pt x="2" y="10"/>
                    <a:pt x="2" y="10"/>
                  </a:cubicBezTo>
                  <a:cubicBezTo>
                    <a:pt x="2" y="9"/>
                    <a:pt x="2" y="9"/>
                    <a:pt x="2" y="9"/>
                  </a:cubicBezTo>
                  <a:cubicBezTo>
                    <a:pt x="2" y="8"/>
                    <a:pt x="3" y="9"/>
                    <a:pt x="3" y="9"/>
                  </a:cubicBezTo>
                  <a:cubicBezTo>
                    <a:pt x="4" y="9"/>
                    <a:pt x="4" y="9"/>
                    <a:pt x="5" y="9"/>
                  </a:cubicBezTo>
                  <a:cubicBezTo>
                    <a:pt x="5" y="9"/>
                    <a:pt x="5" y="9"/>
                    <a:pt x="5" y="8"/>
                  </a:cubicBezTo>
                  <a:cubicBezTo>
                    <a:pt x="6" y="8"/>
                    <a:pt x="6" y="9"/>
                    <a:pt x="6" y="9"/>
                  </a:cubicBezTo>
                  <a:cubicBezTo>
                    <a:pt x="6" y="9"/>
                    <a:pt x="6" y="9"/>
                    <a:pt x="6" y="9"/>
                  </a:cubicBezTo>
                  <a:cubicBezTo>
                    <a:pt x="7" y="9"/>
                    <a:pt x="8" y="9"/>
                    <a:pt x="8" y="10"/>
                  </a:cubicBezTo>
                  <a:cubicBezTo>
                    <a:pt x="8" y="10"/>
                    <a:pt x="9" y="10"/>
                    <a:pt x="9" y="10"/>
                  </a:cubicBezTo>
                  <a:cubicBezTo>
                    <a:pt x="9" y="11"/>
                    <a:pt x="10" y="12"/>
                    <a:pt x="10" y="12"/>
                  </a:cubicBezTo>
                  <a:cubicBezTo>
                    <a:pt x="10" y="13"/>
                    <a:pt x="11" y="13"/>
                    <a:pt x="12" y="13"/>
                  </a:cubicBezTo>
                  <a:cubicBezTo>
                    <a:pt x="12" y="13"/>
                    <a:pt x="12" y="13"/>
                    <a:pt x="13" y="13"/>
                  </a:cubicBezTo>
                  <a:cubicBezTo>
                    <a:pt x="14" y="13"/>
                    <a:pt x="13" y="12"/>
                    <a:pt x="13" y="12"/>
                  </a:cubicBezTo>
                  <a:cubicBezTo>
                    <a:pt x="13" y="12"/>
                    <a:pt x="14" y="12"/>
                    <a:pt x="14" y="13"/>
                  </a:cubicBezTo>
                  <a:cubicBezTo>
                    <a:pt x="14" y="13"/>
                    <a:pt x="15" y="14"/>
                    <a:pt x="15" y="14"/>
                  </a:cubicBezTo>
                  <a:cubicBezTo>
                    <a:pt x="15" y="14"/>
                    <a:pt x="15" y="15"/>
                    <a:pt x="15" y="16"/>
                  </a:cubicBezTo>
                  <a:cubicBezTo>
                    <a:pt x="15" y="17"/>
                    <a:pt x="16" y="16"/>
                    <a:pt x="16" y="16"/>
                  </a:cubicBezTo>
                  <a:cubicBezTo>
                    <a:pt x="16" y="16"/>
                    <a:pt x="16" y="16"/>
                    <a:pt x="17" y="16"/>
                  </a:cubicBezTo>
                  <a:cubicBezTo>
                    <a:pt x="17" y="16"/>
                    <a:pt x="17" y="16"/>
                    <a:pt x="18" y="16"/>
                  </a:cubicBezTo>
                  <a:cubicBezTo>
                    <a:pt x="18" y="16"/>
                    <a:pt x="18" y="16"/>
                    <a:pt x="18" y="15"/>
                  </a:cubicBezTo>
                  <a:cubicBezTo>
                    <a:pt x="18" y="15"/>
                    <a:pt x="19" y="15"/>
                    <a:pt x="19" y="15"/>
                  </a:cubicBezTo>
                  <a:cubicBezTo>
                    <a:pt x="19" y="15"/>
                    <a:pt x="21" y="15"/>
                    <a:pt x="21" y="14"/>
                  </a:cubicBezTo>
                  <a:cubicBezTo>
                    <a:pt x="21" y="14"/>
                    <a:pt x="21" y="14"/>
                    <a:pt x="21" y="14"/>
                  </a:cubicBezTo>
                  <a:cubicBezTo>
                    <a:pt x="20" y="13"/>
                    <a:pt x="20" y="13"/>
                    <a:pt x="20" y="12"/>
                  </a:cubicBezTo>
                  <a:cubicBezTo>
                    <a:pt x="19" y="12"/>
                    <a:pt x="19" y="11"/>
                    <a:pt x="18" y="11"/>
                  </a:cubicBezTo>
                  <a:cubicBezTo>
                    <a:pt x="18" y="11"/>
                    <a:pt x="18" y="10"/>
                    <a:pt x="18" y="10"/>
                  </a:cubicBezTo>
                  <a:cubicBezTo>
                    <a:pt x="18" y="9"/>
                    <a:pt x="18" y="9"/>
                    <a:pt x="18" y="9"/>
                  </a:cubicBezTo>
                  <a:cubicBezTo>
                    <a:pt x="18" y="9"/>
                    <a:pt x="20" y="8"/>
                    <a:pt x="20" y="8"/>
                  </a:cubicBezTo>
                  <a:cubicBezTo>
                    <a:pt x="21" y="8"/>
                    <a:pt x="22" y="7"/>
                    <a:pt x="22" y="7"/>
                  </a:cubicBezTo>
                  <a:cubicBezTo>
                    <a:pt x="22" y="7"/>
                    <a:pt x="22" y="6"/>
                    <a:pt x="22" y="6"/>
                  </a:cubicBezTo>
                  <a:cubicBezTo>
                    <a:pt x="22" y="6"/>
                    <a:pt x="23" y="5"/>
                    <a:pt x="23" y="5"/>
                  </a:cubicBezTo>
                  <a:cubicBezTo>
                    <a:pt x="23" y="5"/>
                    <a:pt x="24" y="4"/>
                    <a:pt x="24" y="4"/>
                  </a:cubicBezTo>
                  <a:cubicBezTo>
                    <a:pt x="25" y="4"/>
                    <a:pt x="25" y="4"/>
                    <a:pt x="26" y="4"/>
                  </a:cubicBezTo>
                  <a:cubicBezTo>
                    <a:pt x="26" y="4"/>
                    <a:pt x="27" y="4"/>
                    <a:pt x="27" y="4"/>
                  </a:cubicBezTo>
                  <a:cubicBezTo>
                    <a:pt x="28" y="4"/>
                    <a:pt x="28" y="5"/>
                    <a:pt x="29" y="5"/>
                  </a:cubicBezTo>
                  <a:cubicBezTo>
                    <a:pt x="29" y="6"/>
                    <a:pt x="30" y="6"/>
                    <a:pt x="31" y="7"/>
                  </a:cubicBezTo>
                  <a:cubicBezTo>
                    <a:pt x="31" y="7"/>
                    <a:pt x="31" y="8"/>
                    <a:pt x="31" y="8"/>
                  </a:cubicBezTo>
                  <a:cubicBezTo>
                    <a:pt x="31" y="8"/>
                    <a:pt x="31" y="8"/>
                    <a:pt x="31" y="8"/>
                  </a:cubicBezTo>
                  <a:cubicBezTo>
                    <a:pt x="32" y="8"/>
                    <a:pt x="32" y="8"/>
                    <a:pt x="32" y="8"/>
                  </a:cubicBezTo>
                  <a:cubicBezTo>
                    <a:pt x="32" y="8"/>
                    <a:pt x="32" y="8"/>
                    <a:pt x="32" y="8"/>
                  </a:cubicBezTo>
                  <a:cubicBezTo>
                    <a:pt x="33" y="8"/>
                    <a:pt x="33" y="8"/>
                    <a:pt x="33" y="8"/>
                  </a:cubicBezTo>
                  <a:cubicBezTo>
                    <a:pt x="33" y="8"/>
                    <a:pt x="33" y="8"/>
                    <a:pt x="33" y="8"/>
                  </a:cubicBezTo>
                  <a:cubicBezTo>
                    <a:pt x="34" y="8"/>
                    <a:pt x="34" y="8"/>
                    <a:pt x="34" y="8"/>
                  </a:cubicBezTo>
                  <a:cubicBezTo>
                    <a:pt x="33" y="8"/>
                    <a:pt x="33" y="9"/>
                    <a:pt x="33" y="9"/>
                  </a:cubicBezTo>
                  <a:cubicBezTo>
                    <a:pt x="33" y="9"/>
                    <a:pt x="32" y="9"/>
                    <a:pt x="33" y="9"/>
                  </a:cubicBezTo>
                  <a:cubicBezTo>
                    <a:pt x="33" y="10"/>
                    <a:pt x="33" y="10"/>
                    <a:pt x="32" y="10"/>
                  </a:cubicBezTo>
                  <a:cubicBezTo>
                    <a:pt x="32" y="10"/>
                    <a:pt x="32" y="10"/>
                    <a:pt x="32" y="10"/>
                  </a:cubicBezTo>
                  <a:cubicBezTo>
                    <a:pt x="31" y="11"/>
                    <a:pt x="31" y="11"/>
                    <a:pt x="31" y="11"/>
                  </a:cubicBezTo>
                  <a:cubicBezTo>
                    <a:pt x="31" y="12"/>
                    <a:pt x="32" y="12"/>
                    <a:pt x="32" y="12"/>
                  </a:cubicBezTo>
                  <a:cubicBezTo>
                    <a:pt x="32" y="12"/>
                    <a:pt x="33" y="13"/>
                    <a:pt x="33" y="14"/>
                  </a:cubicBezTo>
                  <a:cubicBezTo>
                    <a:pt x="33" y="14"/>
                    <a:pt x="33" y="14"/>
                    <a:pt x="33" y="15"/>
                  </a:cubicBezTo>
                  <a:cubicBezTo>
                    <a:pt x="33" y="15"/>
                    <a:pt x="34" y="15"/>
                    <a:pt x="35" y="16"/>
                  </a:cubicBezTo>
                  <a:cubicBezTo>
                    <a:pt x="35" y="16"/>
                    <a:pt x="35" y="15"/>
                    <a:pt x="35" y="15"/>
                  </a:cubicBezTo>
                  <a:cubicBezTo>
                    <a:pt x="35" y="15"/>
                    <a:pt x="35" y="14"/>
                    <a:pt x="36" y="1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26" name="Freeform 763">
              <a:extLst>
                <a:ext uri="{FF2B5EF4-FFF2-40B4-BE49-F238E27FC236}">
                  <a16:creationId xmlns:a16="http://schemas.microsoft.com/office/drawing/2014/main" id="{0E833070-F083-4FEE-9F8C-6D51D09E881F}"/>
                </a:ext>
              </a:extLst>
            </p:cNvPr>
            <p:cNvSpPr>
              <a:spLocks/>
            </p:cNvSpPr>
            <p:nvPr/>
          </p:nvSpPr>
          <p:spPr bwMode="auto">
            <a:xfrm>
              <a:off x="3204666" y="4077025"/>
              <a:ext cx="137338" cy="109967"/>
            </a:xfrm>
            <a:custGeom>
              <a:avLst/>
              <a:gdLst>
                <a:gd name="T0" fmla="*/ 15 w 29"/>
                <a:gd name="T1" fmla="*/ 27 h 29"/>
                <a:gd name="T2" fmla="*/ 19 w 29"/>
                <a:gd name="T3" fmla="*/ 27 h 29"/>
                <a:gd name="T4" fmla="*/ 22 w 29"/>
                <a:gd name="T5" fmla="*/ 28 h 29"/>
                <a:gd name="T6" fmla="*/ 24 w 29"/>
                <a:gd name="T7" fmla="*/ 29 h 29"/>
                <a:gd name="T8" fmla="*/ 26 w 29"/>
                <a:gd name="T9" fmla="*/ 29 h 29"/>
                <a:gd name="T10" fmla="*/ 26 w 29"/>
                <a:gd name="T11" fmla="*/ 28 h 29"/>
                <a:gd name="T12" fmla="*/ 25 w 29"/>
                <a:gd name="T13" fmla="*/ 26 h 29"/>
                <a:gd name="T14" fmla="*/ 26 w 29"/>
                <a:gd name="T15" fmla="*/ 24 h 29"/>
                <a:gd name="T16" fmla="*/ 26 w 29"/>
                <a:gd name="T17" fmla="*/ 23 h 29"/>
                <a:gd name="T18" fmla="*/ 26 w 29"/>
                <a:gd name="T19" fmla="*/ 22 h 29"/>
                <a:gd name="T20" fmla="*/ 25 w 29"/>
                <a:gd name="T21" fmla="*/ 22 h 29"/>
                <a:gd name="T22" fmla="*/ 26 w 29"/>
                <a:gd name="T23" fmla="*/ 19 h 29"/>
                <a:gd name="T24" fmla="*/ 26 w 29"/>
                <a:gd name="T25" fmla="*/ 18 h 29"/>
                <a:gd name="T26" fmla="*/ 26 w 29"/>
                <a:gd name="T27" fmla="*/ 18 h 29"/>
                <a:gd name="T28" fmla="*/ 26 w 29"/>
                <a:gd name="T29" fmla="*/ 17 h 29"/>
                <a:gd name="T30" fmla="*/ 27 w 29"/>
                <a:gd name="T31" fmla="*/ 17 h 29"/>
                <a:gd name="T32" fmla="*/ 27 w 29"/>
                <a:gd name="T33" fmla="*/ 18 h 29"/>
                <a:gd name="T34" fmla="*/ 27 w 29"/>
                <a:gd name="T35" fmla="*/ 17 h 29"/>
                <a:gd name="T36" fmla="*/ 27 w 29"/>
                <a:gd name="T37" fmla="*/ 16 h 29"/>
                <a:gd name="T38" fmla="*/ 27 w 29"/>
                <a:gd name="T39" fmla="*/ 14 h 29"/>
                <a:gd name="T40" fmla="*/ 27 w 29"/>
                <a:gd name="T41" fmla="*/ 13 h 29"/>
                <a:gd name="T42" fmla="*/ 27 w 29"/>
                <a:gd name="T43" fmla="*/ 10 h 29"/>
                <a:gd name="T44" fmla="*/ 27 w 29"/>
                <a:gd name="T45" fmla="*/ 9 h 29"/>
                <a:gd name="T46" fmla="*/ 27 w 29"/>
                <a:gd name="T47" fmla="*/ 8 h 29"/>
                <a:gd name="T48" fmla="*/ 27 w 29"/>
                <a:gd name="T49" fmla="*/ 7 h 29"/>
                <a:gd name="T50" fmla="*/ 29 w 29"/>
                <a:gd name="T51" fmla="*/ 6 h 29"/>
                <a:gd name="T52" fmla="*/ 29 w 29"/>
                <a:gd name="T53" fmla="*/ 4 h 29"/>
                <a:gd name="T54" fmla="*/ 28 w 29"/>
                <a:gd name="T55" fmla="*/ 1 h 29"/>
                <a:gd name="T56" fmla="*/ 29 w 29"/>
                <a:gd name="T57" fmla="*/ 1 h 29"/>
                <a:gd name="T58" fmla="*/ 29 w 29"/>
                <a:gd name="T59" fmla="*/ 0 h 29"/>
                <a:gd name="T60" fmla="*/ 27 w 29"/>
                <a:gd name="T61" fmla="*/ 0 h 29"/>
                <a:gd name="T62" fmla="*/ 26 w 29"/>
                <a:gd name="T63" fmla="*/ 1 h 29"/>
                <a:gd name="T64" fmla="*/ 24 w 29"/>
                <a:gd name="T65" fmla="*/ 2 h 29"/>
                <a:gd name="T66" fmla="*/ 23 w 29"/>
                <a:gd name="T67" fmla="*/ 2 h 29"/>
                <a:gd name="T68" fmla="*/ 22 w 29"/>
                <a:gd name="T69" fmla="*/ 2 h 29"/>
                <a:gd name="T70" fmla="*/ 21 w 29"/>
                <a:gd name="T71" fmla="*/ 3 h 29"/>
                <a:gd name="T72" fmla="*/ 19 w 29"/>
                <a:gd name="T73" fmla="*/ 2 h 29"/>
                <a:gd name="T74" fmla="*/ 18 w 29"/>
                <a:gd name="T75" fmla="*/ 1 h 29"/>
                <a:gd name="T76" fmla="*/ 17 w 29"/>
                <a:gd name="T77" fmla="*/ 3 h 29"/>
                <a:gd name="T78" fmla="*/ 16 w 29"/>
                <a:gd name="T79" fmla="*/ 4 h 29"/>
                <a:gd name="T80" fmla="*/ 16 w 29"/>
                <a:gd name="T81" fmla="*/ 5 h 29"/>
                <a:gd name="T82" fmla="*/ 14 w 29"/>
                <a:gd name="T83" fmla="*/ 6 h 29"/>
                <a:gd name="T84" fmla="*/ 12 w 29"/>
                <a:gd name="T85" fmla="*/ 8 h 29"/>
                <a:gd name="T86" fmla="*/ 10 w 29"/>
                <a:gd name="T87" fmla="*/ 6 h 29"/>
                <a:gd name="T88" fmla="*/ 8 w 29"/>
                <a:gd name="T89" fmla="*/ 8 h 29"/>
                <a:gd name="T90" fmla="*/ 5 w 29"/>
                <a:gd name="T91" fmla="*/ 9 h 29"/>
                <a:gd name="T92" fmla="*/ 6 w 29"/>
                <a:gd name="T93" fmla="*/ 12 h 29"/>
                <a:gd name="T94" fmla="*/ 4 w 29"/>
                <a:gd name="T95" fmla="*/ 13 h 29"/>
                <a:gd name="T96" fmla="*/ 2 w 29"/>
                <a:gd name="T97" fmla="*/ 14 h 29"/>
                <a:gd name="T98" fmla="*/ 0 w 29"/>
                <a:gd name="T99" fmla="*/ 14 h 29"/>
                <a:gd name="T100" fmla="*/ 0 w 29"/>
                <a:gd name="T101" fmla="*/ 14 h 29"/>
                <a:gd name="T102" fmla="*/ 1 w 29"/>
                <a:gd name="T103" fmla="*/ 16 h 29"/>
                <a:gd name="T104" fmla="*/ 2 w 29"/>
                <a:gd name="T105" fmla="*/ 17 h 29"/>
                <a:gd name="T106" fmla="*/ 5 w 29"/>
                <a:gd name="T107" fmla="*/ 19 h 29"/>
                <a:gd name="T108" fmla="*/ 7 w 29"/>
                <a:gd name="T109" fmla="*/ 22 h 29"/>
                <a:gd name="T110" fmla="*/ 11 w 29"/>
                <a:gd name="T111" fmla="*/ 26 h 29"/>
                <a:gd name="T112" fmla="*/ 13 w 29"/>
                <a:gd name="T113"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 h="29">
                  <a:moveTo>
                    <a:pt x="13" y="26"/>
                  </a:moveTo>
                  <a:cubicBezTo>
                    <a:pt x="14" y="26"/>
                    <a:pt x="15" y="27"/>
                    <a:pt x="15" y="27"/>
                  </a:cubicBezTo>
                  <a:cubicBezTo>
                    <a:pt x="15" y="27"/>
                    <a:pt x="18" y="28"/>
                    <a:pt x="18" y="28"/>
                  </a:cubicBezTo>
                  <a:cubicBezTo>
                    <a:pt x="18" y="28"/>
                    <a:pt x="19" y="27"/>
                    <a:pt x="19" y="27"/>
                  </a:cubicBezTo>
                  <a:cubicBezTo>
                    <a:pt x="19" y="27"/>
                    <a:pt x="21" y="28"/>
                    <a:pt x="21" y="28"/>
                  </a:cubicBezTo>
                  <a:cubicBezTo>
                    <a:pt x="21" y="28"/>
                    <a:pt x="22" y="28"/>
                    <a:pt x="22" y="28"/>
                  </a:cubicBezTo>
                  <a:cubicBezTo>
                    <a:pt x="22" y="28"/>
                    <a:pt x="22" y="28"/>
                    <a:pt x="22" y="28"/>
                  </a:cubicBezTo>
                  <a:cubicBezTo>
                    <a:pt x="22" y="28"/>
                    <a:pt x="24" y="29"/>
                    <a:pt x="24" y="29"/>
                  </a:cubicBezTo>
                  <a:cubicBezTo>
                    <a:pt x="25" y="29"/>
                    <a:pt x="25" y="29"/>
                    <a:pt x="25" y="29"/>
                  </a:cubicBezTo>
                  <a:cubicBezTo>
                    <a:pt x="26" y="29"/>
                    <a:pt x="26" y="29"/>
                    <a:pt x="26" y="29"/>
                  </a:cubicBezTo>
                  <a:cubicBezTo>
                    <a:pt x="26" y="28"/>
                    <a:pt x="26" y="28"/>
                    <a:pt x="26" y="28"/>
                  </a:cubicBezTo>
                  <a:cubicBezTo>
                    <a:pt x="26" y="28"/>
                    <a:pt x="26" y="28"/>
                    <a:pt x="26" y="28"/>
                  </a:cubicBezTo>
                  <a:cubicBezTo>
                    <a:pt x="26" y="27"/>
                    <a:pt x="25" y="27"/>
                    <a:pt x="25" y="27"/>
                  </a:cubicBezTo>
                  <a:cubicBezTo>
                    <a:pt x="25" y="26"/>
                    <a:pt x="25" y="26"/>
                    <a:pt x="25" y="26"/>
                  </a:cubicBezTo>
                  <a:cubicBezTo>
                    <a:pt x="25" y="26"/>
                    <a:pt x="25" y="26"/>
                    <a:pt x="25" y="26"/>
                  </a:cubicBezTo>
                  <a:cubicBezTo>
                    <a:pt x="25" y="25"/>
                    <a:pt x="25" y="24"/>
                    <a:pt x="26" y="24"/>
                  </a:cubicBezTo>
                  <a:cubicBezTo>
                    <a:pt x="26" y="24"/>
                    <a:pt x="26" y="24"/>
                    <a:pt x="26" y="24"/>
                  </a:cubicBezTo>
                  <a:cubicBezTo>
                    <a:pt x="26" y="24"/>
                    <a:pt x="26" y="23"/>
                    <a:pt x="26" y="23"/>
                  </a:cubicBezTo>
                  <a:cubicBezTo>
                    <a:pt x="26" y="23"/>
                    <a:pt x="26" y="23"/>
                    <a:pt x="26" y="22"/>
                  </a:cubicBezTo>
                  <a:cubicBezTo>
                    <a:pt x="26" y="22"/>
                    <a:pt x="26" y="22"/>
                    <a:pt x="26" y="22"/>
                  </a:cubicBezTo>
                  <a:cubicBezTo>
                    <a:pt x="26" y="22"/>
                    <a:pt x="26" y="22"/>
                    <a:pt x="26" y="22"/>
                  </a:cubicBezTo>
                  <a:cubicBezTo>
                    <a:pt x="25" y="22"/>
                    <a:pt x="25" y="22"/>
                    <a:pt x="25" y="22"/>
                  </a:cubicBezTo>
                  <a:cubicBezTo>
                    <a:pt x="25" y="21"/>
                    <a:pt x="25" y="21"/>
                    <a:pt x="25" y="21"/>
                  </a:cubicBezTo>
                  <a:cubicBezTo>
                    <a:pt x="26" y="21"/>
                    <a:pt x="26" y="20"/>
                    <a:pt x="26" y="19"/>
                  </a:cubicBezTo>
                  <a:cubicBezTo>
                    <a:pt x="26" y="19"/>
                    <a:pt x="26" y="19"/>
                    <a:pt x="26" y="19"/>
                  </a:cubicBezTo>
                  <a:cubicBezTo>
                    <a:pt x="26" y="19"/>
                    <a:pt x="26" y="19"/>
                    <a:pt x="26" y="18"/>
                  </a:cubicBezTo>
                  <a:cubicBezTo>
                    <a:pt x="26" y="18"/>
                    <a:pt x="26" y="18"/>
                    <a:pt x="26" y="18"/>
                  </a:cubicBezTo>
                  <a:cubicBezTo>
                    <a:pt x="26" y="18"/>
                    <a:pt x="26" y="18"/>
                    <a:pt x="26" y="18"/>
                  </a:cubicBezTo>
                  <a:cubicBezTo>
                    <a:pt x="25" y="18"/>
                    <a:pt x="25" y="17"/>
                    <a:pt x="26" y="17"/>
                  </a:cubicBezTo>
                  <a:cubicBezTo>
                    <a:pt x="26" y="17"/>
                    <a:pt x="26" y="17"/>
                    <a:pt x="26" y="17"/>
                  </a:cubicBezTo>
                  <a:cubicBezTo>
                    <a:pt x="26" y="17"/>
                    <a:pt x="26" y="17"/>
                    <a:pt x="27" y="17"/>
                  </a:cubicBezTo>
                  <a:cubicBezTo>
                    <a:pt x="27" y="17"/>
                    <a:pt x="27" y="17"/>
                    <a:pt x="27" y="17"/>
                  </a:cubicBezTo>
                  <a:cubicBezTo>
                    <a:pt x="27" y="17"/>
                    <a:pt x="27" y="18"/>
                    <a:pt x="27" y="18"/>
                  </a:cubicBezTo>
                  <a:cubicBezTo>
                    <a:pt x="27" y="18"/>
                    <a:pt x="27" y="18"/>
                    <a:pt x="27" y="18"/>
                  </a:cubicBezTo>
                  <a:cubicBezTo>
                    <a:pt x="27" y="18"/>
                    <a:pt x="28" y="18"/>
                    <a:pt x="27" y="17"/>
                  </a:cubicBezTo>
                  <a:cubicBezTo>
                    <a:pt x="27" y="17"/>
                    <a:pt x="27" y="17"/>
                    <a:pt x="27" y="17"/>
                  </a:cubicBezTo>
                  <a:cubicBezTo>
                    <a:pt x="27" y="17"/>
                    <a:pt x="27" y="17"/>
                    <a:pt x="27" y="17"/>
                  </a:cubicBezTo>
                  <a:cubicBezTo>
                    <a:pt x="27" y="16"/>
                    <a:pt x="27" y="16"/>
                    <a:pt x="27" y="16"/>
                  </a:cubicBezTo>
                  <a:cubicBezTo>
                    <a:pt x="27" y="15"/>
                    <a:pt x="27" y="15"/>
                    <a:pt x="27" y="15"/>
                  </a:cubicBezTo>
                  <a:cubicBezTo>
                    <a:pt x="27" y="14"/>
                    <a:pt x="27" y="14"/>
                    <a:pt x="27" y="14"/>
                  </a:cubicBezTo>
                  <a:cubicBezTo>
                    <a:pt x="27" y="14"/>
                    <a:pt x="27" y="14"/>
                    <a:pt x="27" y="14"/>
                  </a:cubicBezTo>
                  <a:cubicBezTo>
                    <a:pt x="27" y="14"/>
                    <a:pt x="27" y="13"/>
                    <a:pt x="27" y="13"/>
                  </a:cubicBezTo>
                  <a:cubicBezTo>
                    <a:pt x="27" y="12"/>
                    <a:pt x="27" y="11"/>
                    <a:pt x="27" y="10"/>
                  </a:cubicBezTo>
                  <a:cubicBezTo>
                    <a:pt x="27" y="10"/>
                    <a:pt x="27" y="10"/>
                    <a:pt x="27" y="10"/>
                  </a:cubicBezTo>
                  <a:cubicBezTo>
                    <a:pt x="27" y="10"/>
                    <a:pt x="27" y="9"/>
                    <a:pt x="27" y="9"/>
                  </a:cubicBezTo>
                  <a:cubicBezTo>
                    <a:pt x="27" y="9"/>
                    <a:pt x="27" y="9"/>
                    <a:pt x="27" y="9"/>
                  </a:cubicBezTo>
                  <a:cubicBezTo>
                    <a:pt x="27" y="9"/>
                    <a:pt x="27" y="9"/>
                    <a:pt x="27" y="9"/>
                  </a:cubicBezTo>
                  <a:cubicBezTo>
                    <a:pt x="27" y="9"/>
                    <a:pt x="27" y="9"/>
                    <a:pt x="27" y="8"/>
                  </a:cubicBezTo>
                  <a:cubicBezTo>
                    <a:pt x="28" y="8"/>
                    <a:pt x="28" y="8"/>
                    <a:pt x="28" y="7"/>
                  </a:cubicBezTo>
                  <a:cubicBezTo>
                    <a:pt x="27" y="7"/>
                    <a:pt x="27" y="7"/>
                    <a:pt x="27" y="7"/>
                  </a:cubicBezTo>
                  <a:cubicBezTo>
                    <a:pt x="28" y="7"/>
                    <a:pt x="28" y="7"/>
                    <a:pt x="28" y="7"/>
                  </a:cubicBezTo>
                  <a:cubicBezTo>
                    <a:pt x="28" y="7"/>
                    <a:pt x="28" y="6"/>
                    <a:pt x="29" y="6"/>
                  </a:cubicBezTo>
                  <a:cubicBezTo>
                    <a:pt x="29" y="6"/>
                    <a:pt x="29" y="5"/>
                    <a:pt x="29" y="5"/>
                  </a:cubicBezTo>
                  <a:cubicBezTo>
                    <a:pt x="29" y="5"/>
                    <a:pt x="29" y="4"/>
                    <a:pt x="29" y="4"/>
                  </a:cubicBezTo>
                  <a:cubicBezTo>
                    <a:pt x="29" y="3"/>
                    <a:pt x="29" y="2"/>
                    <a:pt x="28" y="1"/>
                  </a:cubicBezTo>
                  <a:cubicBezTo>
                    <a:pt x="28" y="1"/>
                    <a:pt x="28" y="1"/>
                    <a:pt x="28" y="1"/>
                  </a:cubicBezTo>
                  <a:cubicBezTo>
                    <a:pt x="28" y="1"/>
                    <a:pt x="29" y="1"/>
                    <a:pt x="29" y="1"/>
                  </a:cubicBezTo>
                  <a:cubicBezTo>
                    <a:pt x="29" y="1"/>
                    <a:pt x="29" y="1"/>
                    <a:pt x="29" y="1"/>
                  </a:cubicBezTo>
                  <a:cubicBezTo>
                    <a:pt x="29" y="1"/>
                    <a:pt x="29" y="0"/>
                    <a:pt x="29" y="0"/>
                  </a:cubicBezTo>
                  <a:cubicBezTo>
                    <a:pt x="29" y="0"/>
                    <a:pt x="29" y="0"/>
                    <a:pt x="29" y="0"/>
                  </a:cubicBezTo>
                  <a:cubicBezTo>
                    <a:pt x="29" y="0"/>
                    <a:pt x="29" y="0"/>
                    <a:pt x="29" y="0"/>
                  </a:cubicBezTo>
                  <a:cubicBezTo>
                    <a:pt x="27" y="0"/>
                    <a:pt x="27" y="0"/>
                    <a:pt x="27" y="0"/>
                  </a:cubicBezTo>
                  <a:cubicBezTo>
                    <a:pt x="27" y="1"/>
                    <a:pt x="27" y="1"/>
                    <a:pt x="27" y="1"/>
                  </a:cubicBezTo>
                  <a:cubicBezTo>
                    <a:pt x="26" y="1"/>
                    <a:pt x="26" y="1"/>
                    <a:pt x="26" y="1"/>
                  </a:cubicBezTo>
                  <a:cubicBezTo>
                    <a:pt x="26" y="1"/>
                    <a:pt x="25" y="1"/>
                    <a:pt x="25" y="1"/>
                  </a:cubicBezTo>
                  <a:cubicBezTo>
                    <a:pt x="25" y="1"/>
                    <a:pt x="24" y="2"/>
                    <a:pt x="24" y="2"/>
                  </a:cubicBezTo>
                  <a:cubicBezTo>
                    <a:pt x="23" y="1"/>
                    <a:pt x="23" y="1"/>
                    <a:pt x="23" y="1"/>
                  </a:cubicBezTo>
                  <a:cubicBezTo>
                    <a:pt x="23" y="2"/>
                    <a:pt x="23" y="2"/>
                    <a:pt x="23" y="2"/>
                  </a:cubicBezTo>
                  <a:cubicBezTo>
                    <a:pt x="22" y="2"/>
                    <a:pt x="22" y="2"/>
                    <a:pt x="22" y="2"/>
                  </a:cubicBezTo>
                  <a:cubicBezTo>
                    <a:pt x="22" y="2"/>
                    <a:pt x="22" y="2"/>
                    <a:pt x="22" y="2"/>
                  </a:cubicBezTo>
                  <a:cubicBezTo>
                    <a:pt x="22" y="2"/>
                    <a:pt x="22" y="2"/>
                    <a:pt x="22" y="2"/>
                  </a:cubicBezTo>
                  <a:cubicBezTo>
                    <a:pt x="21" y="3"/>
                    <a:pt x="21" y="3"/>
                    <a:pt x="21" y="3"/>
                  </a:cubicBezTo>
                  <a:cubicBezTo>
                    <a:pt x="20" y="2"/>
                    <a:pt x="20" y="2"/>
                    <a:pt x="20" y="2"/>
                  </a:cubicBezTo>
                  <a:cubicBezTo>
                    <a:pt x="19" y="2"/>
                    <a:pt x="19" y="2"/>
                    <a:pt x="19" y="2"/>
                  </a:cubicBezTo>
                  <a:cubicBezTo>
                    <a:pt x="19" y="1"/>
                    <a:pt x="19" y="1"/>
                    <a:pt x="19" y="1"/>
                  </a:cubicBezTo>
                  <a:cubicBezTo>
                    <a:pt x="18" y="1"/>
                    <a:pt x="18" y="1"/>
                    <a:pt x="18" y="1"/>
                  </a:cubicBezTo>
                  <a:cubicBezTo>
                    <a:pt x="17" y="2"/>
                    <a:pt x="17" y="2"/>
                    <a:pt x="17" y="2"/>
                  </a:cubicBezTo>
                  <a:cubicBezTo>
                    <a:pt x="17" y="3"/>
                    <a:pt x="17" y="3"/>
                    <a:pt x="17" y="3"/>
                  </a:cubicBezTo>
                  <a:cubicBezTo>
                    <a:pt x="16" y="3"/>
                    <a:pt x="16" y="3"/>
                    <a:pt x="16" y="3"/>
                  </a:cubicBezTo>
                  <a:cubicBezTo>
                    <a:pt x="16" y="4"/>
                    <a:pt x="16" y="4"/>
                    <a:pt x="16" y="4"/>
                  </a:cubicBezTo>
                  <a:cubicBezTo>
                    <a:pt x="16" y="4"/>
                    <a:pt x="16" y="4"/>
                    <a:pt x="16" y="4"/>
                  </a:cubicBezTo>
                  <a:cubicBezTo>
                    <a:pt x="16" y="4"/>
                    <a:pt x="16" y="5"/>
                    <a:pt x="16" y="5"/>
                  </a:cubicBezTo>
                  <a:cubicBezTo>
                    <a:pt x="15" y="5"/>
                    <a:pt x="15" y="5"/>
                    <a:pt x="15" y="5"/>
                  </a:cubicBezTo>
                  <a:cubicBezTo>
                    <a:pt x="14" y="6"/>
                    <a:pt x="14" y="6"/>
                    <a:pt x="14" y="6"/>
                  </a:cubicBezTo>
                  <a:cubicBezTo>
                    <a:pt x="14" y="6"/>
                    <a:pt x="13" y="7"/>
                    <a:pt x="12" y="7"/>
                  </a:cubicBezTo>
                  <a:cubicBezTo>
                    <a:pt x="12" y="7"/>
                    <a:pt x="12" y="8"/>
                    <a:pt x="12" y="8"/>
                  </a:cubicBezTo>
                  <a:cubicBezTo>
                    <a:pt x="10" y="7"/>
                    <a:pt x="10" y="7"/>
                    <a:pt x="10" y="7"/>
                  </a:cubicBezTo>
                  <a:cubicBezTo>
                    <a:pt x="10" y="6"/>
                    <a:pt x="10" y="6"/>
                    <a:pt x="10" y="6"/>
                  </a:cubicBezTo>
                  <a:cubicBezTo>
                    <a:pt x="10" y="6"/>
                    <a:pt x="10" y="6"/>
                    <a:pt x="10" y="6"/>
                  </a:cubicBezTo>
                  <a:cubicBezTo>
                    <a:pt x="8" y="8"/>
                    <a:pt x="8" y="8"/>
                    <a:pt x="8" y="8"/>
                  </a:cubicBezTo>
                  <a:cubicBezTo>
                    <a:pt x="6" y="8"/>
                    <a:pt x="6" y="8"/>
                    <a:pt x="6" y="8"/>
                  </a:cubicBezTo>
                  <a:cubicBezTo>
                    <a:pt x="5" y="9"/>
                    <a:pt x="5" y="9"/>
                    <a:pt x="5" y="9"/>
                  </a:cubicBezTo>
                  <a:cubicBezTo>
                    <a:pt x="5" y="9"/>
                    <a:pt x="6" y="10"/>
                    <a:pt x="6" y="10"/>
                  </a:cubicBezTo>
                  <a:cubicBezTo>
                    <a:pt x="6" y="11"/>
                    <a:pt x="6" y="12"/>
                    <a:pt x="6" y="12"/>
                  </a:cubicBezTo>
                  <a:cubicBezTo>
                    <a:pt x="6" y="12"/>
                    <a:pt x="5" y="12"/>
                    <a:pt x="4" y="12"/>
                  </a:cubicBezTo>
                  <a:cubicBezTo>
                    <a:pt x="4" y="12"/>
                    <a:pt x="4" y="13"/>
                    <a:pt x="4" y="13"/>
                  </a:cubicBezTo>
                  <a:cubicBezTo>
                    <a:pt x="2" y="14"/>
                    <a:pt x="2" y="14"/>
                    <a:pt x="2" y="14"/>
                  </a:cubicBezTo>
                  <a:cubicBezTo>
                    <a:pt x="2" y="14"/>
                    <a:pt x="2" y="14"/>
                    <a:pt x="2" y="14"/>
                  </a:cubicBezTo>
                  <a:cubicBezTo>
                    <a:pt x="2" y="14"/>
                    <a:pt x="1" y="14"/>
                    <a:pt x="1" y="14"/>
                  </a:cubicBezTo>
                  <a:cubicBezTo>
                    <a:pt x="1" y="14"/>
                    <a:pt x="1" y="14"/>
                    <a:pt x="0" y="14"/>
                  </a:cubicBezTo>
                  <a:cubicBezTo>
                    <a:pt x="0" y="14"/>
                    <a:pt x="0" y="14"/>
                    <a:pt x="0" y="14"/>
                  </a:cubicBezTo>
                  <a:cubicBezTo>
                    <a:pt x="0" y="14"/>
                    <a:pt x="0" y="14"/>
                    <a:pt x="0" y="14"/>
                  </a:cubicBezTo>
                  <a:cubicBezTo>
                    <a:pt x="0" y="15"/>
                    <a:pt x="0" y="15"/>
                    <a:pt x="0" y="15"/>
                  </a:cubicBezTo>
                  <a:cubicBezTo>
                    <a:pt x="1" y="15"/>
                    <a:pt x="1" y="16"/>
                    <a:pt x="1" y="16"/>
                  </a:cubicBezTo>
                  <a:cubicBezTo>
                    <a:pt x="1" y="16"/>
                    <a:pt x="1" y="16"/>
                    <a:pt x="1" y="16"/>
                  </a:cubicBezTo>
                  <a:cubicBezTo>
                    <a:pt x="2" y="17"/>
                    <a:pt x="2" y="17"/>
                    <a:pt x="2" y="17"/>
                  </a:cubicBezTo>
                  <a:cubicBezTo>
                    <a:pt x="3" y="17"/>
                    <a:pt x="3" y="18"/>
                    <a:pt x="3" y="18"/>
                  </a:cubicBezTo>
                  <a:cubicBezTo>
                    <a:pt x="3" y="18"/>
                    <a:pt x="5" y="19"/>
                    <a:pt x="5" y="19"/>
                  </a:cubicBezTo>
                  <a:cubicBezTo>
                    <a:pt x="6" y="20"/>
                    <a:pt x="6" y="20"/>
                    <a:pt x="6" y="21"/>
                  </a:cubicBezTo>
                  <a:cubicBezTo>
                    <a:pt x="6" y="21"/>
                    <a:pt x="7" y="22"/>
                    <a:pt x="7" y="22"/>
                  </a:cubicBezTo>
                  <a:cubicBezTo>
                    <a:pt x="8" y="23"/>
                    <a:pt x="8" y="23"/>
                    <a:pt x="9" y="23"/>
                  </a:cubicBezTo>
                  <a:cubicBezTo>
                    <a:pt x="9" y="24"/>
                    <a:pt x="11" y="25"/>
                    <a:pt x="11" y="26"/>
                  </a:cubicBezTo>
                  <a:cubicBezTo>
                    <a:pt x="12" y="26"/>
                    <a:pt x="12" y="27"/>
                    <a:pt x="12" y="27"/>
                  </a:cubicBezTo>
                  <a:cubicBezTo>
                    <a:pt x="13" y="26"/>
                    <a:pt x="13" y="26"/>
                    <a:pt x="13" y="26"/>
                  </a:cubicBezTo>
                  <a:cubicBezTo>
                    <a:pt x="13" y="26"/>
                    <a:pt x="13" y="26"/>
                    <a:pt x="13" y="2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27" name="Freeform 764">
              <a:extLst>
                <a:ext uri="{FF2B5EF4-FFF2-40B4-BE49-F238E27FC236}">
                  <a16:creationId xmlns:a16="http://schemas.microsoft.com/office/drawing/2014/main" id="{8E21EEE1-CED3-4806-BD54-BE3F3683056C}"/>
                </a:ext>
              </a:extLst>
            </p:cNvPr>
            <p:cNvSpPr>
              <a:spLocks noEditPoints="1"/>
            </p:cNvSpPr>
            <p:nvPr/>
          </p:nvSpPr>
          <p:spPr bwMode="auto">
            <a:xfrm>
              <a:off x="76200" y="1832822"/>
              <a:ext cx="3779486" cy="1970731"/>
            </a:xfrm>
            <a:custGeom>
              <a:avLst/>
              <a:gdLst>
                <a:gd name="T0" fmla="*/ 235 w 808"/>
                <a:gd name="T1" fmla="*/ 205 h 519"/>
                <a:gd name="T2" fmla="*/ 230 w 808"/>
                <a:gd name="T3" fmla="*/ 223 h 519"/>
                <a:gd name="T4" fmla="*/ 226 w 808"/>
                <a:gd name="T5" fmla="*/ 226 h 519"/>
                <a:gd name="T6" fmla="*/ 223 w 808"/>
                <a:gd name="T7" fmla="*/ 218 h 519"/>
                <a:gd name="T8" fmla="*/ 229 w 808"/>
                <a:gd name="T9" fmla="*/ 214 h 519"/>
                <a:gd name="T10" fmla="*/ 235 w 808"/>
                <a:gd name="T11" fmla="*/ 211 h 519"/>
                <a:gd name="T12" fmla="*/ 237 w 808"/>
                <a:gd name="T13" fmla="*/ 209 h 519"/>
                <a:gd name="T14" fmla="*/ 221 w 808"/>
                <a:gd name="T15" fmla="*/ 231 h 519"/>
                <a:gd name="T16" fmla="*/ 130 w 808"/>
                <a:gd name="T17" fmla="*/ 266 h 519"/>
                <a:gd name="T18" fmla="*/ 138 w 808"/>
                <a:gd name="T19" fmla="*/ 265 h 519"/>
                <a:gd name="T20" fmla="*/ 84 w 808"/>
                <a:gd name="T21" fmla="*/ 283 h 519"/>
                <a:gd name="T22" fmla="*/ 3 w 808"/>
                <a:gd name="T23" fmla="*/ 275 h 519"/>
                <a:gd name="T24" fmla="*/ 144 w 808"/>
                <a:gd name="T25" fmla="*/ 259 h 519"/>
                <a:gd name="T26" fmla="*/ 77 w 808"/>
                <a:gd name="T27" fmla="*/ 285 h 519"/>
                <a:gd name="T28" fmla="*/ 59 w 808"/>
                <a:gd name="T29" fmla="*/ 286 h 519"/>
                <a:gd name="T30" fmla="*/ 180 w 808"/>
                <a:gd name="T31" fmla="*/ 247 h 519"/>
                <a:gd name="T32" fmla="*/ 146 w 808"/>
                <a:gd name="T33" fmla="*/ 187 h 519"/>
                <a:gd name="T34" fmla="*/ 277 w 808"/>
                <a:gd name="T35" fmla="*/ 180 h 519"/>
                <a:gd name="T36" fmla="*/ 360 w 808"/>
                <a:gd name="T37" fmla="*/ 231 h 519"/>
                <a:gd name="T38" fmla="*/ 366 w 808"/>
                <a:gd name="T39" fmla="*/ 251 h 519"/>
                <a:gd name="T40" fmla="*/ 353 w 808"/>
                <a:gd name="T41" fmla="*/ 235 h 519"/>
                <a:gd name="T42" fmla="*/ 346 w 808"/>
                <a:gd name="T43" fmla="*/ 220 h 519"/>
                <a:gd name="T44" fmla="*/ 350 w 808"/>
                <a:gd name="T45" fmla="*/ 216 h 519"/>
                <a:gd name="T46" fmla="*/ 354 w 808"/>
                <a:gd name="T47" fmla="*/ 229 h 519"/>
                <a:gd name="T48" fmla="*/ 359 w 808"/>
                <a:gd name="T49" fmla="*/ 239 h 519"/>
                <a:gd name="T50" fmla="*/ 364 w 808"/>
                <a:gd name="T51" fmla="*/ 237 h 519"/>
                <a:gd name="T52" fmla="*/ 366 w 808"/>
                <a:gd name="T53" fmla="*/ 247 h 519"/>
                <a:gd name="T54" fmla="*/ 367 w 808"/>
                <a:gd name="T55" fmla="*/ 232 h 519"/>
                <a:gd name="T56" fmla="*/ 355 w 808"/>
                <a:gd name="T57" fmla="*/ 221 h 519"/>
                <a:gd name="T58" fmla="*/ 804 w 808"/>
                <a:gd name="T59" fmla="*/ 351 h 519"/>
                <a:gd name="T60" fmla="*/ 642 w 808"/>
                <a:gd name="T61" fmla="*/ 324 h 519"/>
                <a:gd name="T62" fmla="*/ 435 w 808"/>
                <a:gd name="T63" fmla="*/ 329 h 519"/>
                <a:gd name="T64" fmla="*/ 424 w 808"/>
                <a:gd name="T65" fmla="*/ 383 h 519"/>
                <a:gd name="T66" fmla="*/ 546 w 808"/>
                <a:gd name="T67" fmla="*/ 471 h 519"/>
                <a:gd name="T68" fmla="*/ 620 w 808"/>
                <a:gd name="T69" fmla="*/ 484 h 519"/>
                <a:gd name="T70" fmla="*/ 702 w 808"/>
                <a:gd name="T71" fmla="*/ 490 h 519"/>
                <a:gd name="T72" fmla="*/ 719 w 808"/>
                <a:gd name="T73" fmla="*/ 461 h 519"/>
                <a:gd name="T74" fmla="*/ 748 w 808"/>
                <a:gd name="T75" fmla="*/ 432 h 519"/>
                <a:gd name="T76" fmla="*/ 747 w 808"/>
                <a:gd name="T77" fmla="*/ 415 h 519"/>
                <a:gd name="T78" fmla="*/ 764 w 808"/>
                <a:gd name="T79" fmla="*/ 392 h 519"/>
                <a:gd name="T80" fmla="*/ 793 w 808"/>
                <a:gd name="T81" fmla="*/ 363 h 519"/>
                <a:gd name="T82" fmla="*/ 351 w 808"/>
                <a:gd name="T83" fmla="*/ 195 h 519"/>
                <a:gd name="T84" fmla="*/ 262 w 808"/>
                <a:gd name="T85" fmla="*/ 37 h 519"/>
                <a:gd name="T86" fmla="*/ 220 w 808"/>
                <a:gd name="T87" fmla="*/ 12 h 519"/>
                <a:gd name="T88" fmla="*/ 184 w 808"/>
                <a:gd name="T89" fmla="*/ 17 h 519"/>
                <a:gd name="T90" fmla="*/ 172 w 808"/>
                <a:gd name="T91" fmla="*/ 82 h 519"/>
                <a:gd name="T92" fmla="*/ 150 w 808"/>
                <a:gd name="T93" fmla="*/ 92 h 519"/>
                <a:gd name="T94" fmla="*/ 162 w 808"/>
                <a:gd name="T95" fmla="*/ 123 h 519"/>
                <a:gd name="T96" fmla="*/ 154 w 808"/>
                <a:gd name="T97" fmla="*/ 143 h 519"/>
                <a:gd name="T98" fmla="*/ 151 w 808"/>
                <a:gd name="T99" fmla="*/ 175 h 519"/>
                <a:gd name="T100" fmla="*/ 172 w 808"/>
                <a:gd name="T101" fmla="*/ 194 h 519"/>
                <a:gd name="T102" fmla="*/ 194 w 808"/>
                <a:gd name="T103" fmla="*/ 203 h 519"/>
                <a:gd name="T104" fmla="*/ 165 w 808"/>
                <a:gd name="T105" fmla="*/ 250 h 519"/>
                <a:gd name="T106" fmla="*/ 203 w 808"/>
                <a:gd name="T107" fmla="*/ 228 h 519"/>
                <a:gd name="T108" fmla="*/ 224 w 808"/>
                <a:gd name="T109" fmla="*/ 196 h 519"/>
                <a:gd name="T110" fmla="*/ 242 w 808"/>
                <a:gd name="T111" fmla="*/ 182 h 519"/>
                <a:gd name="T112" fmla="*/ 253 w 808"/>
                <a:gd name="T113" fmla="*/ 190 h 519"/>
                <a:gd name="T114" fmla="*/ 260 w 808"/>
                <a:gd name="T115" fmla="*/ 178 h 519"/>
                <a:gd name="T116" fmla="*/ 286 w 808"/>
                <a:gd name="T117" fmla="*/ 180 h 519"/>
                <a:gd name="T118" fmla="*/ 333 w 808"/>
                <a:gd name="T119" fmla="*/ 204 h 519"/>
                <a:gd name="T120" fmla="*/ 354 w 808"/>
                <a:gd name="T121" fmla="*/ 210 h 519"/>
                <a:gd name="T122" fmla="*/ 366 w 808"/>
                <a:gd name="T123" fmla="*/ 224 h 519"/>
                <a:gd name="T124" fmla="*/ 373 w 808"/>
                <a:gd name="T125" fmla="*/ 24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8" h="519">
                  <a:moveTo>
                    <a:pt x="431" y="320"/>
                  </a:moveTo>
                  <a:cubicBezTo>
                    <a:pt x="431" y="320"/>
                    <a:pt x="431" y="320"/>
                    <a:pt x="431" y="320"/>
                  </a:cubicBezTo>
                  <a:cubicBezTo>
                    <a:pt x="431" y="320"/>
                    <a:pt x="431" y="319"/>
                    <a:pt x="431" y="319"/>
                  </a:cubicBezTo>
                  <a:cubicBezTo>
                    <a:pt x="431" y="319"/>
                    <a:pt x="431" y="319"/>
                    <a:pt x="431" y="319"/>
                  </a:cubicBezTo>
                  <a:cubicBezTo>
                    <a:pt x="431" y="319"/>
                    <a:pt x="431" y="319"/>
                    <a:pt x="431" y="319"/>
                  </a:cubicBezTo>
                  <a:cubicBezTo>
                    <a:pt x="431" y="319"/>
                    <a:pt x="431" y="319"/>
                    <a:pt x="431" y="320"/>
                  </a:cubicBezTo>
                  <a:cubicBezTo>
                    <a:pt x="431" y="320"/>
                    <a:pt x="431" y="320"/>
                    <a:pt x="431" y="320"/>
                  </a:cubicBezTo>
                  <a:cubicBezTo>
                    <a:pt x="432" y="320"/>
                    <a:pt x="432" y="320"/>
                    <a:pt x="432" y="320"/>
                  </a:cubicBezTo>
                  <a:cubicBezTo>
                    <a:pt x="432" y="320"/>
                    <a:pt x="432" y="320"/>
                    <a:pt x="432" y="320"/>
                  </a:cubicBezTo>
                  <a:cubicBezTo>
                    <a:pt x="432" y="320"/>
                    <a:pt x="432" y="320"/>
                    <a:pt x="432" y="320"/>
                  </a:cubicBezTo>
                  <a:cubicBezTo>
                    <a:pt x="432" y="320"/>
                    <a:pt x="432" y="320"/>
                    <a:pt x="431" y="320"/>
                  </a:cubicBezTo>
                  <a:cubicBezTo>
                    <a:pt x="431" y="320"/>
                    <a:pt x="431" y="320"/>
                    <a:pt x="431" y="320"/>
                  </a:cubicBezTo>
                  <a:cubicBezTo>
                    <a:pt x="431" y="320"/>
                    <a:pt x="431" y="320"/>
                    <a:pt x="431" y="320"/>
                  </a:cubicBezTo>
                  <a:cubicBezTo>
                    <a:pt x="431" y="320"/>
                    <a:pt x="431" y="320"/>
                    <a:pt x="431" y="320"/>
                  </a:cubicBezTo>
                  <a:cubicBezTo>
                    <a:pt x="431" y="320"/>
                    <a:pt x="431" y="320"/>
                    <a:pt x="431" y="320"/>
                  </a:cubicBezTo>
                  <a:close/>
                  <a:moveTo>
                    <a:pt x="432" y="319"/>
                  </a:moveTo>
                  <a:cubicBezTo>
                    <a:pt x="432" y="319"/>
                    <a:pt x="432" y="319"/>
                    <a:pt x="432" y="319"/>
                  </a:cubicBezTo>
                  <a:cubicBezTo>
                    <a:pt x="432" y="319"/>
                    <a:pt x="432" y="319"/>
                    <a:pt x="432" y="319"/>
                  </a:cubicBezTo>
                  <a:cubicBezTo>
                    <a:pt x="432" y="319"/>
                    <a:pt x="433" y="319"/>
                    <a:pt x="433" y="319"/>
                  </a:cubicBezTo>
                  <a:cubicBezTo>
                    <a:pt x="433" y="319"/>
                    <a:pt x="433" y="319"/>
                    <a:pt x="433" y="319"/>
                  </a:cubicBezTo>
                  <a:cubicBezTo>
                    <a:pt x="433" y="319"/>
                    <a:pt x="433" y="319"/>
                    <a:pt x="433" y="319"/>
                  </a:cubicBezTo>
                  <a:cubicBezTo>
                    <a:pt x="433" y="319"/>
                    <a:pt x="433" y="319"/>
                    <a:pt x="433" y="319"/>
                  </a:cubicBezTo>
                  <a:cubicBezTo>
                    <a:pt x="433" y="319"/>
                    <a:pt x="433" y="319"/>
                    <a:pt x="433" y="319"/>
                  </a:cubicBezTo>
                  <a:cubicBezTo>
                    <a:pt x="433" y="318"/>
                    <a:pt x="433" y="318"/>
                    <a:pt x="433" y="318"/>
                  </a:cubicBezTo>
                  <a:cubicBezTo>
                    <a:pt x="433" y="318"/>
                    <a:pt x="433" y="318"/>
                    <a:pt x="433" y="318"/>
                  </a:cubicBezTo>
                  <a:cubicBezTo>
                    <a:pt x="433" y="318"/>
                    <a:pt x="433" y="318"/>
                    <a:pt x="433" y="318"/>
                  </a:cubicBezTo>
                  <a:cubicBezTo>
                    <a:pt x="433" y="318"/>
                    <a:pt x="432" y="318"/>
                    <a:pt x="432" y="318"/>
                  </a:cubicBezTo>
                  <a:cubicBezTo>
                    <a:pt x="432" y="318"/>
                    <a:pt x="432" y="318"/>
                    <a:pt x="432" y="318"/>
                  </a:cubicBezTo>
                  <a:cubicBezTo>
                    <a:pt x="432" y="318"/>
                    <a:pt x="432" y="318"/>
                    <a:pt x="432" y="318"/>
                  </a:cubicBezTo>
                  <a:cubicBezTo>
                    <a:pt x="432" y="318"/>
                    <a:pt x="432" y="319"/>
                    <a:pt x="432" y="319"/>
                  </a:cubicBezTo>
                  <a:cubicBezTo>
                    <a:pt x="432" y="319"/>
                    <a:pt x="432" y="319"/>
                    <a:pt x="432" y="319"/>
                  </a:cubicBezTo>
                  <a:cubicBezTo>
                    <a:pt x="432" y="319"/>
                    <a:pt x="432" y="319"/>
                    <a:pt x="432" y="319"/>
                  </a:cubicBezTo>
                  <a:close/>
                  <a:moveTo>
                    <a:pt x="433" y="320"/>
                  </a:moveTo>
                  <a:cubicBezTo>
                    <a:pt x="432" y="320"/>
                    <a:pt x="432" y="320"/>
                    <a:pt x="432" y="320"/>
                  </a:cubicBezTo>
                  <a:cubicBezTo>
                    <a:pt x="432" y="320"/>
                    <a:pt x="432" y="320"/>
                    <a:pt x="432" y="320"/>
                  </a:cubicBezTo>
                  <a:cubicBezTo>
                    <a:pt x="432" y="320"/>
                    <a:pt x="432" y="320"/>
                    <a:pt x="432" y="321"/>
                  </a:cubicBezTo>
                  <a:cubicBezTo>
                    <a:pt x="432" y="321"/>
                    <a:pt x="432" y="321"/>
                    <a:pt x="432" y="321"/>
                  </a:cubicBezTo>
                  <a:cubicBezTo>
                    <a:pt x="432" y="321"/>
                    <a:pt x="433" y="321"/>
                    <a:pt x="433" y="321"/>
                  </a:cubicBezTo>
                  <a:cubicBezTo>
                    <a:pt x="433" y="321"/>
                    <a:pt x="433" y="321"/>
                    <a:pt x="433" y="321"/>
                  </a:cubicBezTo>
                  <a:cubicBezTo>
                    <a:pt x="433" y="321"/>
                    <a:pt x="433" y="321"/>
                    <a:pt x="433" y="321"/>
                  </a:cubicBezTo>
                  <a:cubicBezTo>
                    <a:pt x="433" y="320"/>
                    <a:pt x="433" y="320"/>
                    <a:pt x="433" y="320"/>
                  </a:cubicBezTo>
                  <a:cubicBezTo>
                    <a:pt x="433" y="320"/>
                    <a:pt x="433" y="320"/>
                    <a:pt x="433" y="320"/>
                  </a:cubicBezTo>
                  <a:cubicBezTo>
                    <a:pt x="433" y="320"/>
                    <a:pt x="433" y="320"/>
                    <a:pt x="433" y="320"/>
                  </a:cubicBezTo>
                  <a:cubicBezTo>
                    <a:pt x="433" y="320"/>
                    <a:pt x="433" y="320"/>
                    <a:pt x="433" y="320"/>
                  </a:cubicBezTo>
                  <a:cubicBezTo>
                    <a:pt x="433" y="320"/>
                    <a:pt x="433" y="320"/>
                    <a:pt x="433" y="320"/>
                  </a:cubicBezTo>
                  <a:close/>
                  <a:moveTo>
                    <a:pt x="105" y="137"/>
                  </a:moveTo>
                  <a:cubicBezTo>
                    <a:pt x="105" y="138"/>
                    <a:pt x="105" y="138"/>
                    <a:pt x="105" y="139"/>
                  </a:cubicBezTo>
                  <a:cubicBezTo>
                    <a:pt x="106" y="139"/>
                    <a:pt x="106" y="140"/>
                    <a:pt x="107" y="140"/>
                  </a:cubicBezTo>
                  <a:cubicBezTo>
                    <a:pt x="107" y="140"/>
                    <a:pt x="107" y="140"/>
                    <a:pt x="107" y="140"/>
                  </a:cubicBezTo>
                  <a:cubicBezTo>
                    <a:pt x="108" y="140"/>
                    <a:pt x="108" y="140"/>
                    <a:pt x="108" y="140"/>
                  </a:cubicBezTo>
                  <a:cubicBezTo>
                    <a:pt x="108" y="140"/>
                    <a:pt x="109" y="140"/>
                    <a:pt x="109" y="139"/>
                  </a:cubicBezTo>
                  <a:cubicBezTo>
                    <a:pt x="109" y="139"/>
                    <a:pt x="110" y="139"/>
                    <a:pt x="111" y="139"/>
                  </a:cubicBezTo>
                  <a:cubicBezTo>
                    <a:pt x="112" y="139"/>
                    <a:pt x="113" y="139"/>
                    <a:pt x="113" y="140"/>
                  </a:cubicBezTo>
                  <a:cubicBezTo>
                    <a:pt x="114" y="140"/>
                    <a:pt x="114" y="141"/>
                    <a:pt x="115" y="141"/>
                  </a:cubicBezTo>
                  <a:cubicBezTo>
                    <a:pt x="115" y="142"/>
                    <a:pt x="115" y="142"/>
                    <a:pt x="115" y="142"/>
                  </a:cubicBezTo>
                  <a:cubicBezTo>
                    <a:pt x="116" y="143"/>
                    <a:pt x="116" y="143"/>
                    <a:pt x="117" y="143"/>
                  </a:cubicBezTo>
                  <a:cubicBezTo>
                    <a:pt x="118" y="143"/>
                    <a:pt x="118" y="144"/>
                    <a:pt x="118" y="144"/>
                  </a:cubicBezTo>
                  <a:cubicBezTo>
                    <a:pt x="118" y="144"/>
                    <a:pt x="118" y="145"/>
                    <a:pt x="118" y="145"/>
                  </a:cubicBezTo>
                  <a:cubicBezTo>
                    <a:pt x="118" y="145"/>
                    <a:pt x="119" y="146"/>
                    <a:pt x="119" y="146"/>
                  </a:cubicBezTo>
                  <a:cubicBezTo>
                    <a:pt x="119" y="146"/>
                    <a:pt x="119" y="146"/>
                    <a:pt x="119" y="146"/>
                  </a:cubicBezTo>
                  <a:cubicBezTo>
                    <a:pt x="120" y="146"/>
                    <a:pt x="120" y="146"/>
                    <a:pt x="120" y="145"/>
                  </a:cubicBezTo>
                  <a:cubicBezTo>
                    <a:pt x="120" y="145"/>
                    <a:pt x="120" y="145"/>
                    <a:pt x="120" y="145"/>
                  </a:cubicBezTo>
                  <a:cubicBezTo>
                    <a:pt x="120" y="144"/>
                    <a:pt x="121" y="143"/>
                    <a:pt x="122" y="143"/>
                  </a:cubicBezTo>
                  <a:cubicBezTo>
                    <a:pt x="122" y="142"/>
                    <a:pt x="123" y="142"/>
                    <a:pt x="124" y="143"/>
                  </a:cubicBezTo>
                  <a:cubicBezTo>
                    <a:pt x="124" y="143"/>
                    <a:pt x="124" y="143"/>
                    <a:pt x="124" y="143"/>
                  </a:cubicBezTo>
                  <a:cubicBezTo>
                    <a:pt x="125" y="143"/>
                    <a:pt x="125" y="143"/>
                    <a:pt x="125" y="142"/>
                  </a:cubicBezTo>
                  <a:cubicBezTo>
                    <a:pt x="126" y="142"/>
                    <a:pt x="126" y="141"/>
                    <a:pt x="126" y="141"/>
                  </a:cubicBezTo>
                  <a:cubicBezTo>
                    <a:pt x="126" y="141"/>
                    <a:pt x="126" y="141"/>
                    <a:pt x="126" y="141"/>
                  </a:cubicBezTo>
                  <a:cubicBezTo>
                    <a:pt x="126" y="140"/>
                    <a:pt x="126" y="140"/>
                    <a:pt x="125" y="140"/>
                  </a:cubicBezTo>
                  <a:cubicBezTo>
                    <a:pt x="124" y="140"/>
                    <a:pt x="122" y="140"/>
                    <a:pt x="120" y="139"/>
                  </a:cubicBezTo>
                  <a:cubicBezTo>
                    <a:pt x="120" y="139"/>
                    <a:pt x="120" y="139"/>
                    <a:pt x="119" y="139"/>
                  </a:cubicBezTo>
                  <a:cubicBezTo>
                    <a:pt x="119" y="138"/>
                    <a:pt x="118" y="138"/>
                    <a:pt x="117" y="138"/>
                  </a:cubicBezTo>
                  <a:cubicBezTo>
                    <a:pt x="117" y="138"/>
                    <a:pt x="117" y="137"/>
                    <a:pt x="117" y="137"/>
                  </a:cubicBezTo>
                  <a:cubicBezTo>
                    <a:pt x="117" y="136"/>
                    <a:pt x="116" y="136"/>
                    <a:pt x="116" y="135"/>
                  </a:cubicBezTo>
                  <a:cubicBezTo>
                    <a:pt x="115" y="135"/>
                    <a:pt x="115" y="135"/>
                    <a:pt x="115" y="135"/>
                  </a:cubicBezTo>
                  <a:cubicBezTo>
                    <a:pt x="115" y="135"/>
                    <a:pt x="114" y="135"/>
                    <a:pt x="114" y="135"/>
                  </a:cubicBezTo>
                  <a:cubicBezTo>
                    <a:pt x="113" y="135"/>
                    <a:pt x="113" y="135"/>
                    <a:pt x="112" y="136"/>
                  </a:cubicBezTo>
                  <a:cubicBezTo>
                    <a:pt x="112" y="136"/>
                    <a:pt x="111" y="136"/>
                    <a:pt x="111" y="136"/>
                  </a:cubicBezTo>
                  <a:cubicBezTo>
                    <a:pt x="111" y="136"/>
                    <a:pt x="110" y="136"/>
                    <a:pt x="110" y="136"/>
                  </a:cubicBezTo>
                  <a:cubicBezTo>
                    <a:pt x="109" y="136"/>
                    <a:pt x="108" y="136"/>
                    <a:pt x="107" y="135"/>
                  </a:cubicBezTo>
                  <a:cubicBezTo>
                    <a:pt x="107" y="135"/>
                    <a:pt x="106" y="135"/>
                    <a:pt x="106" y="135"/>
                  </a:cubicBezTo>
                  <a:cubicBezTo>
                    <a:pt x="106" y="134"/>
                    <a:pt x="106" y="134"/>
                    <a:pt x="106" y="134"/>
                  </a:cubicBezTo>
                  <a:cubicBezTo>
                    <a:pt x="106" y="134"/>
                    <a:pt x="106" y="134"/>
                    <a:pt x="105" y="134"/>
                  </a:cubicBezTo>
                  <a:cubicBezTo>
                    <a:pt x="105" y="134"/>
                    <a:pt x="105" y="134"/>
                    <a:pt x="105" y="135"/>
                  </a:cubicBezTo>
                  <a:cubicBezTo>
                    <a:pt x="105" y="135"/>
                    <a:pt x="105" y="136"/>
                    <a:pt x="105" y="137"/>
                  </a:cubicBezTo>
                  <a:close/>
                  <a:moveTo>
                    <a:pt x="222" y="227"/>
                  </a:moveTo>
                  <a:cubicBezTo>
                    <a:pt x="222" y="227"/>
                    <a:pt x="222" y="227"/>
                    <a:pt x="222" y="227"/>
                  </a:cubicBezTo>
                  <a:close/>
                  <a:moveTo>
                    <a:pt x="233" y="207"/>
                  </a:moveTo>
                  <a:cubicBezTo>
                    <a:pt x="233" y="207"/>
                    <a:pt x="234" y="207"/>
                    <a:pt x="234" y="207"/>
                  </a:cubicBezTo>
                  <a:cubicBezTo>
                    <a:pt x="234" y="207"/>
                    <a:pt x="234" y="207"/>
                    <a:pt x="234" y="207"/>
                  </a:cubicBezTo>
                  <a:cubicBezTo>
                    <a:pt x="234" y="207"/>
                    <a:pt x="234" y="207"/>
                    <a:pt x="234" y="207"/>
                  </a:cubicBezTo>
                  <a:cubicBezTo>
                    <a:pt x="235" y="207"/>
                    <a:pt x="235" y="207"/>
                    <a:pt x="235" y="207"/>
                  </a:cubicBezTo>
                  <a:cubicBezTo>
                    <a:pt x="235" y="207"/>
                    <a:pt x="235" y="207"/>
                    <a:pt x="235" y="207"/>
                  </a:cubicBezTo>
                  <a:cubicBezTo>
                    <a:pt x="235" y="207"/>
                    <a:pt x="235" y="207"/>
                    <a:pt x="235" y="206"/>
                  </a:cubicBezTo>
                  <a:cubicBezTo>
                    <a:pt x="235" y="206"/>
                    <a:pt x="235" y="206"/>
                    <a:pt x="235" y="206"/>
                  </a:cubicBezTo>
                  <a:cubicBezTo>
                    <a:pt x="235" y="206"/>
                    <a:pt x="235" y="206"/>
                    <a:pt x="235" y="206"/>
                  </a:cubicBezTo>
                  <a:cubicBezTo>
                    <a:pt x="235" y="206"/>
                    <a:pt x="235" y="206"/>
                    <a:pt x="235" y="206"/>
                  </a:cubicBezTo>
                  <a:cubicBezTo>
                    <a:pt x="235" y="205"/>
                    <a:pt x="235" y="205"/>
                    <a:pt x="235" y="205"/>
                  </a:cubicBezTo>
                  <a:cubicBezTo>
                    <a:pt x="235" y="205"/>
                    <a:pt x="235" y="205"/>
                    <a:pt x="235" y="205"/>
                  </a:cubicBezTo>
                  <a:cubicBezTo>
                    <a:pt x="235" y="205"/>
                    <a:pt x="235" y="205"/>
                    <a:pt x="235" y="205"/>
                  </a:cubicBezTo>
                  <a:cubicBezTo>
                    <a:pt x="235" y="205"/>
                    <a:pt x="235" y="205"/>
                    <a:pt x="235" y="205"/>
                  </a:cubicBezTo>
                  <a:cubicBezTo>
                    <a:pt x="234" y="205"/>
                    <a:pt x="234" y="206"/>
                    <a:pt x="234" y="206"/>
                  </a:cubicBezTo>
                  <a:cubicBezTo>
                    <a:pt x="234" y="206"/>
                    <a:pt x="234" y="206"/>
                    <a:pt x="234" y="206"/>
                  </a:cubicBezTo>
                  <a:cubicBezTo>
                    <a:pt x="234" y="206"/>
                    <a:pt x="234" y="206"/>
                    <a:pt x="234" y="206"/>
                  </a:cubicBezTo>
                  <a:cubicBezTo>
                    <a:pt x="234" y="205"/>
                    <a:pt x="234" y="205"/>
                    <a:pt x="234" y="205"/>
                  </a:cubicBezTo>
                  <a:cubicBezTo>
                    <a:pt x="234" y="206"/>
                    <a:pt x="234" y="206"/>
                    <a:pt x="233" y="206"/>
                  </a:cubicBezTo>
                  <a:cubicBezTo>
                    <a:pt x="233" y="206"/>
                    <a:pt x="233" y="206"/>
                    <a:pt x="233" y="206"/>
                  </a:cubicBezTo>
                  <a:cubicBezTo>
                    <a:pt x="233" y="206"/>
                    <a:pt x="233" y="206"/>
                    <a:pt x="233" y="206"/>
                  </a:cubicBezTo>
                  <a:cubicBezTo>
                    <a:pt x="234" y="206"/>
                    <a:pt x="234" y="206"/>
                    <a:pt x="234" y="206"/>
                  </a:cubicBezTo>
                  <a:cubicBezTo>
                    <a:pt x="234" y="206"/>
                    <a:pt x="234" y="206"/>
                    <a:pt x="234" y="206"/>
                  </a:cubicBezTo>
                  <a:cubicBezTo>
                    <a:pt x="234" y="206"/>
                    <a:pt x="234" y="206"/>
                    <a:pt x="234" y="206"/>
                  </a:cubicBezTo>
                  <a:cubicBezTo>
                    <a:pt x="233" y="206"/>
                    <a:pt x="233" y="206"/>
                    <a:pt x="233" y="206"/>
                  </a:cubicBezTo>
                  <a:cubicBezTo>
                    <a:pt x="233" y="206"/>
                    <a:pt x="233" y="206"/>
                    <a:pt x="233" y="206"/>
                  </a:cubicBezTo>
                  <a:cubicBezTo>
                    <a:pt x="233" y="206"/>
                    <a:pt x="233" y="206"/>
                    <a:pt x="233" y="207"/>
                  </a:cubicBezTo>
                  <a:close/>
                  <a:moveTo>
                    <a:pt x="224" y="231"/>
                  </a:moveTo>
                  <a:cubicBezTo>
                    <a:pt x="224" y="231"/>
                    <a:pt x="224" y="231"/>
                    <a:pt x="224" y="231"/>
                  </a:cubicBezTo>
                  <a:cubicBezTo>
                    <a:pt x="224" y="231"/>
                    <a:pt x="224" y="231"/>
                    <a:pt x="224" y="230"/>
                  </a:cubicBezTo>
                  <a:cubicBezTo>
                    <a:pt x="224" y="230"/>
                    <a:pt x="223" y="230"/>
                    <a:pt x="223" y="230"/>
                  </a:cubicBezTo>
                  <a:cubicBezTo>
                    <a:pt x="223" y="230"/>
                    <a:pt x="223" y="231"/>
                    <a:pt x="223" y="230"/>
                  </a:cubicBezTo>
                  <a:cubicBezTo>
                    <a:pt x="223" y="230"/>
                    <a:pt x="223" y="230"/>
                    <a:pt x="223" y="230"/>
                  </a:cubicBezTo>
                  <a:cubicBezTo>
                    <a:pt x="222" y="231"/>
                    <a:pt x="222" y="231"/>
                    <a:pt x="222" y="231"/>
                  </a:cubicBezTo>
                  <a:cubicBezTo>
                    <a:pt x="222" y="231"/>
                    <a:pt x="222" y="231"/>
                    <a:pt x="222" y="231"/>
                  </a:cubicBezTo>
                  <a:cubicBezTo>
                    <a:pt x="222" y="231"/>
                    <a:pt x="222" y="231"/>
                    <a:pt x="222" y="232"/>
                  </a:cubicBezTo>
                  <a:cubicBezTo>
                    <a:pt x="222" y="232"/>
                    <a:pt x="222" y="232"/>
                    <a:pt x="223" y="232"/>
                  </a:cubicBezTo>
                  <a:cubicBezTo>
                    <a:pt x="223" y="232"/>
                    <a:pt x="223" y="232"/>
                    <a:pt x="224" y="231"/>
                  </a:cubicBezTo>
                  <a:cubicBezTo>
                    <a:pt x="224" y="231"/>
                    <a:pt x="224" y="231"/>
                    <a:pt x="224" y="231"/>
                  </a:cubicBezTo>
                  <a:close/>
                  <a:moveTo>
                    <a:pt x="221" y="231"/>
                  </a:moveTo>
                  <a:cubicBezTo>
                    <a:pt x="221" y="231"/>
                    <a:pt x="221" y="231"/>
                    <a:pt x="221" y="231"/>
                  </a:cubicBezTo>
                  <a:cubicBezTo>
                    <a:pt x="221" y="231"/>
                    <a:pt x="221" y="231"/>
                    <a:pt x="221" y="231"/>
                  </a:cubicBezTo>
                  <a:cubicBezTo>
                    <a:pt x="221" y="231"/>
                    <a:pt x="221" y="231"/>
                    <a:pt x="221" y="231"/>
                  </a:cubicBezTo>
                  <a:cubicBezTo>
                    <a:pt x="220" y="231"/>
                    <a:pt x="220" y="231"/>
                    <a:pt x="219" y="232"/>
                  </a:cubicBezTo>
                  <a:cubicBezTo>
                    <a:pt x="219" y="232"/>
                    <a:pt x="219" y="232"/>
                    <a:pt x="219" y="233"/>
                  </a:cubicBezTo>
                  <a:cubicBezTo>
                    <a:pt x="219" y="233"/>
                    <a:pt x="219" y="233"/>
                    <a:pt x="219" y="233"/>
                  </a:cubicBezTo>
                  <a:cubicBezTo>
                    <a:pt x="219" y="233"/>
                    <a:pt x="219" y="233"/>
                    <a:pt x="219" y="233"/>
                  </a:cubicBezTo>
                  <a:cubicBezTo>
                    <a:pt x="220" y="233"/>
                    <a:pt x="220" y="233"/>
                    <a:pt x="220" y="232"/>
                  </a:cubicBezTo>
                  <a:cubicBezTo>
                    <a:pt x="220" y="232"/>
                    <a:pt x="220" y="232"/>
                    <a:pt x="220" y="232"/>
                  </a:cubicBezTo>
                  <a:cubicBezTo>
                    <a:pt x="220" y="232"/>
                    <a:pt x="221" y="232"/>
                    <a:pt x="221" y="232"/>
                  </a:cubicBezTo>
                  <a:cubicBezTo>
                    <a:pt x="221" y="232"/>
                    <a:pt x="221" y="232"/>
                    <a:pt x="221" y="232"/>
                  </a:cubicBezTo>
                  <a:cubicBezTo>
                    <a:pt x="221" y="232"/>
                    <a:pt x="221" y="232"/>
                    <a:pt x="221" y="231"/>
                  </a:cubicBezTo>
                  <a:close/>
                  <a:moveTo>
                    <a:pt x="221" y="231"/>
                  </a:moveTo>
                  <a:cubicBezTo>
                    <a:pt x="221" y="231"/>
                    <a:pt x="221" y="231"/>
                    <a:pt x="221" y="231"/>
                  </a:cubicBezTo>
                  <a:close/>
                  <a:moveTo>
                    <a:pt x="237" y="218"/>
                  </a:moveTo>
                  <a:cubicBezTo>
                    <a:pt x="237" y="218"/>
                    <a:pt x="237" y="218"/>
                    <a:pt x="237" y="218"/>
                  </a:cubicBezTo>
                  <a:cubicBezTo>
                    <a:pt x="236" y="219"/>
                    <a:pt x="236" y="219"/>
                    <a:pt x="236" y="219"/>
                  </a:cubicBezTo>
                  <a:cubicBezTo>
                    <a:pt x="236" y="219"/>
                    <a:pt x="235" y="220"/>
                    <a:pt x="235" y="220"/>
                  </a:cubicBezTo>
                  <a:cubicBezTo>
                    <a:pt x="235" y="220"/>
                    <a:pt x="235" y="220"/>
                    <a:pt x="235" y="220"/>
                  </a:cubicBezTo>
                  <a:cubicBezTo>
                    <a:pt x="235" y="220"/>
                    <a:pt x="235" y="220"/>
                    <a:pt x="235" y="220"/>
                  </a:cubicBezTo>
                  <a:cubicBezTo>
                    <a:pt x="234" y="220"/>
                    <a:pt x="235" y="220"/>
                    <a:pt x="235" y="220"/>
                  </a:cubicBezTo>
                  <a:cubicBezTo>
                    <a:pt x="235" y="220"/>
                    <a:pt x="235" y="220"/>
                    <a:pt x="235" y="220"/>
                  </a:cubicBezTo>
                  <a:cubicBezTo>
                    <a:pt x="235" y="220"/>
                    <a:pt x="234" y="220"/>
                    <a:pt x="234" y="220"/>
                  </a:cubicBezTo>
                  <a:cubicBezTo>
                    <a:pt x="234" y="220"/>
                    <a:pt x="234" y="220"/>
                    <a:pt x="234" y="220"/>
                  </a:cubicBezTo>
                  <a:cubicBezTo>
                    <a:pt x="234" y="220"/>
                    <a:pt x="234" y="220"/>
                    <a:pt x="234" y="220"/>
                  </a:cubicBezTo>
                  <a:cubicBezTo>
                    <a:pt x="234" y="220"/>
                    <a:pt x="234" y="220"/>
                    <a:pt x="233" y="220"/>
                  </a:cubicBezTo>
                  <a:cubicBezTo>
                    <a:pt x="233" y="220"/>
                    <a:pt x="233" y="220"/>
                    <a:pt x="233" y="220"/>
                  </a:cubicBezTo>
                  <a:cubicBezTo>
                    <a:pt x="233" y="219"/>
                    <a:pt x="233" y="219"/>
                    <a:pt x="232" y="219"/>
                  </a:cubicBezTo>
                  <a:cubicBezTo>
                    <a:pt x="232" y="220"/>
                    <a:pt x="232" y="219"/>
                    <a:pt x="232" y="219"/>
                  </a:cubicBezTo>
                  <a:cubicBezTo>
                    <a:pt x="232" y="219"/>
                    <a:pt x="232" y="219"/>
                    <a:pt x="232" y="219"/>
                  </a:cubicBezTo>
                  <a:cubicBezTo>
                    <a:pt x="232" y="219"/>
                    <a:pt x="232" y="219"/>
                    <a:pt x="231" y="219"/>
                  </a:cubicBezTo>
                  <a:cubicBezTo>
                    <a:pt x="231" y="220"/>
                    <a:pt x="232" y="220"/>
                    <a:pt x="232" y="220"/>
                  </a:cubicBezTo>
                  <a:cubicBezTo>
                    <a:pt x="231" y="220"/>
                    <a:pt x="231" y="220"/>
                    <a:pt x="231" y="220"/>
                  </a:cubicBezTo>
                  <a:cubicBezTo>
                    <a:pt x="231" y="220"/>
                    <a:pt x="231" y="220"/>
                    <a:pt x="231" y="220"/>
                  </a:cubicBezTo>
                  <a:cubicBezTo>
                    <a:pt x="231" y="220"/>
                    <a:pt x="231" y="220"/>
                    <a:pt x="231" y="220"/>
                  </a:cubicBezTo>
                  <a:cubicBezTo>
                    <a:pt x="231" y="220"/>
                    <a:pt x="231" y="220"/>
                    <a:pt x="231" y="220"/>
                  </a:cubicBezTo>
                  <a:cubicBezTo>
                    <a:pt x="231" y="220"/>
                    <a:pt x="231" y="220"/>
                    <a:pt x="231" y="220"/>
                  </a:cubicBezTo>
                  <a:cubicBezTo>
                    <a:pt x="231" y="220"/>
                    <a:pt x="231" y="220"/>
                    <a:pt x="231" y="220"/>
                  </a:cubicBezTo>
                  <a:cubicBezTo>
                    <a:pt x="231" y="220"/>
                    <a:pt x="232" y="220"/>
                    <a:pt x="232" y="220"/>
                  </a:cubicBezTo>
                  <a:cubicBezTo>
                    <a:pt x="232" y="220"/>
                    <a:pt x="232" y="220"/>
                    <a:pt x="233" y="220"/>
                  </a:cubicBezTo>
                  <a:cubicBezTo>
                    <a:pt x="233" y="220"/>
                    <a:pt x="233" y="220"/>
                    <a:pt x="233" y="220"/>
                  </a:cubicBezTo>
                  <a:cubicBezTo>
                    <a:pt x="233" y="220"/>
                    <a:pt x="233" y="220"/>
                    <a:pt x="233" y="220"/>
                  </a:cubicBezTo>
                  <a:cubicBezTo>
                    <a:pt x="233" y="221"/>
                    <a:pt x="233" y="221"/>
                    <a:pt x="233" y="221"/>
                  </a:cubicBezTo>
                  <a:cubicBezTo>
                    <a:pt x="233" y="221"/>
                    <a:pt x="234" y="221"/>
                    <a:pt x="234" y="221"/>
                  </a:cubicBezTo>
                  <a:cubicBezTo>
                    <a:pt x="234" y="221"/>
                    <a:pt x="234" y="221"/>
                    <a:pt x="234" y="221"/>
                  </a:cubicBezTo>
                  <a:cubicBezTo>
                    <a:pt x="233" y="221"/>
                    <a:pt x="233" y="222"/>
                    <a:pt x="233" y="222"/>
                  </a:cubicBezTo>
                  <a:cubicBezTo>
                    <a:pt x="233" y="222"/>
                    <a:pt x="233" y="222"/>
                    <a:pt x="233" y="222"/>
                  </a:cubicBezTo>
                  <a:cubicBezTo>
                    <a:pt x="233" y="222"/>
                    <a:pt x="233" y="222"/>
                    <a:pt x="233" y="222"/>
                  </a:cubicBezTo>
                  <a:cubicBezTo>
                    <a:pt x="233" y="222"/>
                    <a:pt x="233" y="222"/>
                    <a:pt x="233" y="222"/>
                  </a:cubicBezTo>
                  <a:cubicBezTo>
                    <a:pt x="232" y="222"/>
                    <a:pt x="232" y="222"/>
                    <a:pt x="232" y="222"/>
                  </a:cubicBezTo>
                  <a:cubicBezTo>
                    <a:pt x="232" y="222"/>
                    <a:pt x="232" y="222"/>
                    <a:pt x="232" y="222"/>
                  </a:cubicBezTo>
                  <a:cubicBezTo>
                    <a:pt x="232" y="222"/>
                    <a:pt x="232" y="222"/>
                    <a:pt x="232" y="222"/>
                  </a:cubicBezTo>
                  <a:cubicBezTo>
                    <a:pt x="232" y="222"/>
                    <a:pt x="232" y="222"/>
                    <a:pt x="232" y="222"/>
                  </a:cubicBezTo>
                  <a:cubicBezTo>
                    <a:pt x="232" y="222"/>
                    <a:pt x="232" y="222"/>
                    <a:pt x="232" y="222"/>
                  </a:cubicBezTo>
                  <a:cubicBezTo>
                    <a:pt x="232" y="222"/>
                    <a:pt x="232" y="222"/>
                    <a:pt x="232" y="222"/>
                  </a:cubicBezTo>
                  <a:cubicBezTo>
                    <a:pt x="232" y="222"/>
                    <a:pt x="232" y="222"/>
                    <a:pt x="232" y="221"/>
                  </a:cubicBezTo>
                  <a:cubicBezTo>
                    <a:pt x="232" y="221"/>
                    <a:pt x="232" y="221"/>
                    <a:pt x="232" y="221"/>
                  </a:cubicBezTo>
                  <a:cubicBezTo>
                    <a:pt x="232" y="221"/>
                    <a:pt x="232" y="221"/>
                    <a:pt x="232" y="221"/>
                  </a:cubicBezTo>
                  <a:cubicBezTo>
                    <a:pt x="231" y="222"/>
                    <a:pt x="231" y="222"/>
                    <a:pt x="231" y="221"/>
                  </a:cubicBezTo>
                  <a:cubicBezTo>
                    <a:pt x="231" y="221"/>
                    <a:pt x="231" y="221"/>
                    <a:pt x="231" y="221"/>
                  </a:cubicBezTo>
                  <a:cubicBezTo>
                    <a:pt x="231" y="222"/>
                    <a:pt x="231" y="222"/>
                    <a:pt x="231" y="222"/>
                  </a:cubicBezTo>
                  <a:cubicBezTo>
                    <a:pt x="231" y="222"/>
                    <a:pt x="230" y="222"/>
                    <a:pt x="230" y="222"/>
                  </a:cubicBezTo>
                  <a:cubicBezTo>
                    <a:pt x="230" y="222"/>
                    <a:pt x="230" y="222"/>
                    <a:pt x="230" y="222"/>
                  </a:cubicBezTo>
                  <a:cubicBezTo>
                    <a:pt x="230" y="221"/>
                    <a:pt x="230" y="221"/>
                    <a:pt x="230" y="221"/>
                  </a:cubicBezTo>
                  <a:cubicBezTo>
                    <a:pt x="230" y="221"/>
                    <a:pt x="230" y="221"/>
                    <a:pt x="230" y="221"/>
                  </a:cubicBezTo>
                  <a:cubicBezTo>
                    <a:pt x="230" y="222"/>
                    <a:pt x="230" y="222"/>
                    <a:pt x="230" y="222"/>
                  </a:cubicBezTo>
                  <a:cubicBezTo>
                    <a:pt x="230" y="222"/>
                    <a:pt x="230" y="222"/>
                    <a:pt x="230" y="222"/>
                  </a:cubicBezTo>
                  <a:cubicBezTo>
                    <a:pt x="230" y="222"/>
                    <a:pt x="230" y="222"/>
                    <a:pt x="230" y="222"/>
                  </a:cubicBezTo>
                  <a:cubicBezTo>
                    <a:pt x="230" y="222"/>
                    <a:pt x="231" y="222"/>
                    <a:pt x="231" y="222"/>
                  </a:cubicBezTo>
                  <a:cubicBezTo>
                    <a:pt x="231" y="222"/>
                    <a:pt x="231" y="222"/>
                    <a:pt x="231" y="222"/>
                  </a:cubicBezTo>
                  <a:cubicBezTo>
                    <a:pt x="231" y="222"/>
                    <a:pt x="231" y="223"/>
                    <a:pt x="231" y="223"/>
                  </a:cubicBezTo>
                  <a:cubicBezTo>
                    <a:pt x="231" y="223"/>
                    <a:pt x="231" y="223"/>
                    <a:pt x="231" y="223"/>
                  </a:cubicBezTo>
                  <a:cubicBezTo>
                    <a:pt x="231" y="223"/>
                    <a:pt x="231" y="223"/>
                    <a:pt x="230" y="223"/>
                  </a:cubicBezTo>
                  <a:cubicBezTo>
                    <a:pt x="230" y="223"/>
                    <a:pt x="230" y="223"/>
                    <a:pt x="230" y="223"/>
                  </a:cubicBezTo>
                  <a:cubicBezTo>
                    <a:pt x="230" y="223"/>
                    <a:pt x="230" y="223"/>
                    <a:pt x="230" y="223"/>
                  </a:cubicBezTo>
                  <a:cubicBezTo>
                    <a:pt x="229" y="223"/>
                    <a:pt x="229" y="223"/>
                    <a:pt x="229" y="223"/>
                  </a:cubicBezTo>
                  <a:cubicBezTo>
                    <a:pt x="229" y="223"/>
                    <a:pt x="229" y="223"/>
                    <a:pt x="229" y="223"/>
                  </a:cubicBezTo>
                  <a:cubicBezTo>
                    <a:pt x="229" y="223"/>
                    <a:pt x="229" y="223"/>
                    <a:pt x="229" y="223"/>
                  </a:cubicBezTo>
                  <a:cubicBezTo>
                    <a:pt x="230" y="223"/>
                    <a:pt x="229" y="223"/>
                    <a:pt x="230" y="223"/>
                  </a:cubicBezTo>
                  <a:cubicBezTo>
                    <a:pt x="230" y="223"/>
                    <a:pt x="230" y="223"/>
                    <a:pt x="230" y="223"/>
                  </a:cubicBezTo>
                  <a:cubicBezTo>
                    <a:pt x="230" y="223"/>
                    <a:pt x="230" y="223"/>
                    <a:pt x="230" y="223"/>
                  </a:cubicBezTo>
                  <a:cubicBezTo>
                    <a:pt x="230" y="223"/>
                    <a:pt x="230" y="223"/>
                    <a:pt x="230" y="223"/>
                  </a:cubicBezTo>
                  <a:cubicBezTo>
                    <a:pt x="230" y="224"/>
                    <a:pt x="230" y="224"/>
                    <a:pt x="230" y="224"/>
                  </a:cubicBezTo>
                  <a:cubicBezTo>
                    <a:pt x="230" y="224"/>
                    <a:pt x="230" y="224"/>
                    <a:pt x="230" y="224"/>
                  </a:cubicBezTo>
                  <a:cubicBezTo>
                    <a:pt x="230" y="224"/>
                    <a:pt x="230" y="224"/>
                    <a:pt x="230" y="223"/>
                  </a:cubicBezTo>
                  <a:cubicBezTo>
                    <a:pt x="231" y="223"/>
                    <a:pt x="231" y="223"/>
                    <a:pt x="231" y="223"/>
                  </a:cubicBezTo>
                  <a:cubicBezTo>
                    <a:pt x="230" y="224"/>
                    <a:pt x="230" y="224"/>
                    <a:pt x="230" y="224"/>
                  </a:cubicBezTo>
                  <a:cubicBezTo>
                    <a:pt x="230" y="224"/>
                    <a:pt x="230" y="224"/>
                    <a:pt x="230" y="224"/>
                  </a:cubicBezTo>
                  <a:cubicBezTo>
                    <a:pt x="230" y="224"/>
                    <a:pt x="231" y="224"/>
                    <a:pt x="231" y="224"/>
                  </a:cubicBezTo>
                  <a:cubicBezTo>
                    <a:pt x="231" y="223"/>
                    <a:pt x="231" y="223"/>
                    <a:pt x="231" y="223"/>
                  </a:cubicBezTo>
                  <a:cubicBezTo>
                    <a:pt x="231" y="223"/>
                    <a:pt x="231" y="223"/>
                    <a:pt x="231" y="224"/>
                  </a:cubicBezTo>
                  <a:cubicBezTo>
                    <a:pt x="232" y="224"/>
                    <a:pt x="232" y="224"/>
                    <a:pt x="232" y="224"/>
                  </a:cubicBezTo>
                  <a:cubicBezTo>
                    <a:pt x="232" y="224"/>
                    <a:pt x="232" y="224"/>
                    <a:pt x="232" y="224"/>
                  </a:cubicBezTo>
                  <a:cubicBezTo>
                    <a:pt x="232" y="224"/>
                    <a:pt x="232" y="224"/>
                    <a:pt x="232" y="224"/>
                  </a:cubicBezTo>
                  <a:cubicBezTo>
                    <a:pt x="231" y="224"/>
                    <a:pt x="231" y="224"/>
                    <a:pt x="231" y="224"/>
                  </a:cubicBezTo>
                  <a:cubicBezTo>
                    <a:pt x="231" y="224"/>
                    <a:pt x="231" y="224"/>
                    <a:pt x="231" y="224"/>
                  </a:cubicBezTo>
                  <a:cubicBezTo>
                    <a:pt x="230" y="224"/>
                    <a:pt x="230" y="225"/>
                    <a:pt x="230" y="224"/>
                  </a:cubicBezTo>
                  <a:cubicBezTo>
                    <a:pt x="230" y="224"/>
                    <a:pt x="230" y="225"/>
                    <a:pt x="230" y="225"/>
                  </a:cubicBezTo>
                  <a:cubicBezTo>
                    <a:pt x="230" y="225"/>
                    <a:pt x="229" y="225"/>
                    <a:pt x="230" y="225"/>
                  </a:cubicBezTo>
                  <a:cubicBezTo>
                    <a:pt x="230" y="225"/>
                    <a:pt x="230" y="225"/>
                    <a:pt x="230" y="225"/>
                  </a:cubicBezTo>
                  <a:cubicBezTo>
                    <a:pt x="230" y="225"/>
                    <a:pt x="229" y="226"/>
                    <a:pt x="229" y="226"/>
                  </a:cubicBezTo>
                  <a:cubicBezTo>
                    <a:pt x="229" y="226"/>
                    <a:pt x="229" y="226"/>
                    <a:pt x="229" y="225"/>
                  </a:cubicBezTo>
                  <a:cubicBezTo>
                    <a:pt x="229" y="225"/>
                    <a:pt x="229" y="225"/>
                    <a:pt x="229" y="225"/>
                  </a:cubicBezTo>
                  <a:cubicBezTo>
                    <a:pt x="229" y="225"/>
                    <a:pt x="229" y="225"/>
                    <a:pt x="229" y="225"/>
                  </a:cubicBezTo>
                  <a:cubicBezTo>
                    <a:pt x="229" y="225"/>
                    <a:pt x="229" y="225"/>
                    <a:pt x="229" y="224"/>
                  </a:cubicBezTo>
                  <a:cubicBezTo>
                    <a:pt x="229" y="224"/>
                    <a:pt x="229" y="225"/>
                    <a:pt x="229" y="225"/>
                  </a:cubicBezTo>
                  <a:cubicBezTo>
                    <a:pt x="229" y="225"/>
                    <a:pt x="229" y="225"/>
                    <a:pt x="229" y="225"/>
                  </a:cubicBezTo>
                  <a:cubicBezTo>
                    <a:pt x="229" y="225"/>
                    <a:pt x="228" y="225"/>
                    <a:pt x="228" y="225"/>
                  </a:cubicBezTo>
                  <a:cubicBezTo>
                    <a:pt x="228" y="225"/>
                    <a:pt x="228" y="225"/>
                    <a:pt x="228" y="225"/>
                  </a:cubicBezTo>
                  <a:cubicBezTo>
                    <a:pt x="228" y="225"/>
                    <a:pt x="228" y="225"/>
                    <a:pt x="228" y="225"/>
                  </a:cubicBezTo>
                  <a:cubicBezTo>
                    <a:pt x="229" y="224"/>
                    <a:pt x="229" y="224"/>
                    <a:pt x="229" y="224"/>
                  </a:cubicBezTo>
                  <a:cubicBezTo>
                    <a:pt x="229" y="224"/>
                    <a:pt x="229" y="224"/>
                    <a:pt x="229" y="224"/>
                  </a:cubicBezTo>
                  <a:cubicBezTo>
                    <a:pt x="229" y="224"/>
                    <a:pt x="229" y="224"/>
                    <a:pt x="228" y="224"/>
                  </a:cubicBezTo>
                  <a:cubicBezTo>
                    <a:pt x="228" y="224"/>
                    <a:pt x="229" y="224"/>
                    <a:pt x="229" y="224"/>
                  </a:cubicBezTo>
                  <a:cubicBezTo>
                    <a:pt x="229" y="224"/>
                    <a:pt x="229" y="224"/>
                    <a:pt x="229" y="223"/>
                  </a:cubicBezTo>
                  <a:cubicBezTo>
                    <a:pt x="229" y="223"/>
                    <a:pt x="229" y="223"/>
                    <a:pt x="229" y="223"/>
                  </a:cubicBezTo>
                  <a:cubicBezTo>
                    <a:pt x="229" y="223"/>
                    <a:pt x="229" y="223"/>
                    <a:pt x="229" y="223"/>
                  </a:cubicBezTo>
                  <a:cubicBezTo>
                    <a:pt x="229" y="223"/>
                    <a:pt x="229" y="223"/>
                    <a:pt x="229" y="223"/>
                  </a:cubicBezTo>
                  <a:cubicBezTo>
                    <a:pt x="229" y="223"/>
                    <a:pt x="229" y="223"/>
                    <a:pt x="229" y="223"/>
                  </a:cubicBezTo>
                  <a:cubicBezTo>
                    <a:pt x="228" y="223"/>
                    <a:pt x="228" y="223"/>
                    <a:pt x="228" y="223"/>
                  </a:cubicBezTo>
                  <a:cubicBezTo>
                    <a:pt x="228" y="223"/>
                    <a:pt x="228" y="223"/>
                    <a:pt x="228" y="223"/>
                  </a:cubicBezTo>
                  <a:cubicBezTo>
                    <a:pt x="228" y="223"/>
                    <a:pt x="229" y="223"/>
                    <a:pt x="228" y="224"/>
                  </a:cubicBezTo>
                  <a:cubicBezTo>
                    <a:pt x="228" y="224"/>
                    <a:pt x="228" y="224"/>
                    <a:pt x="228" y="224"/>
                  </a:cubicBezTo>
                  <a:cubicBezTo>
                    <a:pt x="228" y="224"/>
                    <a:pt x="228" y="224"/>
                    <a:pt x="228" y="224"/>
                  </a:cubicBezTo>
                  <a:cubicBezTo>
                    <a:pt x="228" y="224"/>
                    <a:pt x="228" y="224"/>
                    <a:pt x="228" y="224"/>
                  </a:cubicBezTo>
                  <a:cubicBezTo>
                    <a:pt x="228" y="224"/>
                    <a:pt x="228" y="224"/>
                    <a:pt x="228" y="224"/>
                  </a:cubicBezTo>
                  <a:cubicBezTo>
                    <a:pt x="228" y="224"/>
                    <a:pt x="228" y="224"/>
                    <a:pt x="228" y="224"/>
                  </a:cubicBezTo>
                  <a:cubicBezTo>
                    <a:pt x="228" y="224"/>
                    <a:pt x="228" y="224"/>
                    <a:pt x="228" y="224"/>
                  </a:cubicBezTo>
                  <a:cubicBezTo>
                    <a:pt x="228" y="224"/>
                    <a:pt x="227" y="223"/>
                    <a:pt x="227" y="224"/>
                  </a:cubicBezTo>
                  <a:cubicBezTo>
                    <a:pt x="227" y="224"/>
                    <a:pt x="227" y="224"/>
                    <a:pt x="227" y="224"/>
                  </a:cubicBezTo>
                  <a:cubicBezTo>
                    <a:pt x="227" y="224"/>
                    <a:pt x="227" y="224"/>
                    <a:pt x="227" y="224"/>
                  </a:cubicBezTo>
                  <a:cubicBezTo>
                    <a:pt x="228" y="224"/>
                    <a:pt x="228" y="224"/>
                    <a:pt x="228" y="224"/>
                  </a:cubicBezTo>
                  <a:cubicBezTo>
                    <a:pt x="228" y="224"/>
                    <a:pt x="228" y="224"/>
                    <a:pt x="228" y="224"/>
                  </a:cubicBezTo>
                  <a:cubicBezTo>
                    <a:pt x="227" y="224"/>
                    <a:pt x="228" y="224"/>
                    <a:pt x="228" y="225"/>
                  </a:cubicBezTo>
                  <a:cubicBezTo>
                    <a:pt x="228" y="225"/>
                    <a:pt x="228" y="225"/>
                    <a:pt x="228" y="225"/>
                  </a:cubicBezTo>
                  <a:cubicBezTo>
                    <a:pt x="228" y="225"/>
                    <a:pt x="227" y="225"/>
                    <a:pt x="227" y="225"/>
                  </a:cubicBezTo>
                  <a:cubicBezTo>
                    <a:pt x="227" y="225"/>
                    <a:pt x="227" y="225"/>
                    <a:pt x="227" y="225"/>
                  </a:cubicBezTo>
                  <a:cubicBezTo>
                    <a:pt x="227" y="225"/>
                    <a:pt x="227" y="225"/>
                    <a:pt x="227" y="225"/>
                  </a:cubicBezTo>
                  <a:cubicBezTo>
                    <a:pt x="226" y="225"/>
                    <a:pt x="226" y="225"/>
                    <a:pt x="226" y="225"/>
                  </a:cubicBezTo>
                  <a:cubicBezTo>
                    <a:pt x="226" y="225"/>
                    <a:pt x="226" y="225"/>
                    <a:pt x="226" y="225"/>
                  </a:cubicBezTo>
                  <a:cubicBezTo>
                    <a:pt x="226" y="225"/>
                    <a:pt x="226" y="225"/>
                    <a:pt x="226" y="225"/>
                  </a:cubicBezTo>
                  <a:cubicBezTo>
                    <a:pt x="227" y="225"/>
                    <a:pt x="227" y="225"/>
                    <a:pt x="227" y="225"/>
                  </a:cubicBezTo>
                  <a:cubicBezTo>
                    <a:pt x="227" y="225"/>
                    <a:pt x="227" y="225"/>
                    <a:pt x="227" y="225"/>
                  </a:cubicBezTo>
                  <a:cubicBezTo>
                    <a:pt x="227" y="225"/>
                    <a:pt x="227" y="225"/>
                    <a:pt x="227" y="225"/>
                  </a:cubicBezTo>
                  <a:cubicBezTo>
                    <a:pt x="227" y="225"/>
                    <a:pt x="227" y="225"/>
                    <a:pt x="227" y="226"/>
                  </a:cubicBezTo>
                  <a:cubicBezTo>
                    <a:pt x="227" y="226"/>
                    <a:pt x="227" y="226"/>
                    <a:pt x="227" y="226"/>
                  </a:cubicBezTo>
                  <a:cubicBezTo>
                    <a:pt x="227" y="226"/>
                    <a:pt x="227" y="226"/>
                    <a:pt x="227" y="226"/>
                  </a:cubicBezTo>
                  <a:cubicBezTo>
                    <a:pt x="227" y="226"/>
                    <a:pt x="227" y="226"/>
                    <a:pt x="227" y="226"/>
                  </a:cubicBezTo>
                  <a:cubicBezTo>
                    <a:pt x="227" y="226"/>
                    <a:pt x="227" y="226"/>
                    <a:pt x="227" y="226"/>
                  </a:cubicBezTo>
                  <a:cubicBezTo>
                    <a:pt x="227" y="226"/>
                    <a:pt x="227" y="226"/>
                    <a:pt x="227" y="226"/>
                  </a:cubicBezTo>
                  <a:cubicBezTo>
                    <a:pt x="227" y="227"/>
                    <a:pt x="227" y="226"/>
                    <a:pt x="227" y="226"/>
                  </a:cubicBezTo>
                  <a:cubicBezTo>
                    <a:pt x="226" y="227"/>
                    <a:pt x="226" y="226"/>
                    <a:pt x="226" y="226"/>
                  </a:cubicBezTo>
                  <a:cubicBezTo>
                    <a:pt x="226" y="226"/>
                    <a:pt x="226" y="226"/>
                    <a:pt x="226" y="226"/>
                  </a:cubicBezTo>
                  <a:cubicBezTo>
                    <a:pt x="226" y="226"/>
                    <a:pt x="226" y="226"/>
                    <a:pt x="226" y="226"/>
                  </a:cubicBezTo>
                  <a:cubicBezTo>
                    <a:pt x="226" y="226"/>
                    <a:pt x="226" y="226"/>
                    <a:pt x="226" y="226"/>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8"/>
                    <a:pt x="226" y="228"/>
                  </a:cubicBezTo>
                  <a:cubicBezTo>
                    <a:pt x="226" y="228"/>
                    <a:pt x="225" y="228"/>
                    <a:pt x="225" y="228"/>
                  </a:cubicBezTo>
                  <a:cubicBezTo>
                    <a:pt x="225" y="228"/>
                    <a:pt x="225" y="228"/>
                    <a:pt x="225" y="228"/>
                  </a:cubicBezTo>
                  <a:cubicBezTo>
                    <a:pt x="225" y="228"/>
                    <a:pt x="225" y="228"/>
                    <a:pt x="225" y="229"/>
                  </a:cubicBezTo>
                  <a:cubicBezTo>
                    <a:pt x="225" y="229"/>
                    <a:pt x="225" y="229"/>
                    <a:pt x="224" y="229"/>
                  </a:cubicBezTo>
                  <a:cubicBezTo>
                    <a:pt x="224" y="229"/>
                    <a:pt x="224" y="229"/>
                    <a:pt x="224" y="229"/>
                  </a:cubicBezTo>
                  <a:cubicBezTo>
                    <a:pt x="224" y="229"/>
                    <a:pt x="224" y="229"/>
                    <a:pt x="224" y="229"/>
                  </a:cubicBezTo>
                  <a:cubicBezTo>
                    <a:pt x="224" y="229"/>
                    <a:pt x="224" y="229"/>
                    <a:pt x="223" y="229"/>
                  </a:cubicBezTo>
                  <a:cubicBezTo>
                    <a:pt x="223" y="229"/>
                    <a:pt x="223" y="228"/>
                    <a:pt x="223" y="228"/>
                  </a:cubicBezTo>
                  <a:cubicBezTo>
                    <a:pt x="224" y="228"/>
                    <a:pt x="224" y="228"/>
                    <a:pt x="224" y="227"/>
                  </a:cubicBezTo>
                  <a:cubicBezTo>
                    <a:pt x="224" y="227"/>
                    <a:pt x="224" y="227"/>
                    <a:pt x="225" y="227"/>
                  </a:cubicBezTo>
                  <a:cubicBezTo>
                    <a:pt x="225" y="227"/>
                    <a:pt x="225" y="227"/>
                    <a:pt x="225" y="227"/>
                  </a:cubicBezTo>
                  <a:cubicBezTo>
                    <a:pt x="225" y="227"/>
                    <a:pt x="225" y="226"/>
                    <a:pt x="226" y="226"/>
                  </a:cubicBezTo>
                  <a:cubicBezTo>
                    <a:pt x="226" y="226"/>
                    <a:pt x="226" y="226"/>
                    <a:pt x="226" y="226"/>
                  </a:cubicBezTo>
                  <a:cubicBezTo>
                    <a:pt x="226" y="226"/>
                    <a:pt x="226" y="226"/>
                    <a:pt x="226" y="226"/>
                  </a:cubicBezTo>
                  <a:cubicBezTo>
                    <a:pt x="226" y="226"/>
                    <a:pt x="226" y="226"/>
                    <a:pt x="226" y="226"/>
                  </a:cubicBezTo>
                  <a:cubicBezTo>
                    <a:pt x="226" y="226"/>
                    <a:pt x="225" y="226"/>
                    <a:pt x="225" y="226"/>
                  </a:cubicBezTo>
                  <a:cubicBezTo>
                    <a:pt x="225" y="226"/>
                    <a:pt x="225" y="226"/>
                    <a:pt x="225" y="226"/>
                  </a:cubicBezTo>
                  <a:cubicBezTo>
                    <a:pt x="225" y="226"/>
                    <a:pt x="225" y="225"/>
                    <a:pt x="225" y="225"/>
                  </a:cubicBezTo>
                  <a:cubicBezTo>
                    <a:pt x="225" y="225"/>
                    <a:pt x="225" y="225"/>
                    <a:pt x="225" y="225"/>
                  </a:cubicBezTo>
                  <a:cubicBezTo>
                    <a:pt x="225" y="226"/>
                    <a:pt x="225" y="226"/>
                    <a:pt x="225" y="226"/>
                  </a:cubicBezTo>
                  <a:cubicBezTo>
                    <a:pt x="225" y="226"/>
                    <a:pt x="225" y="226"/>
                    <a:pt x="225" y="226"/>
                  </a:cubicBezTo>
                  <a:cubicBezTo>
                    <a:pt x="225" y="226"/>
                    <a:pt x="225" y="226"/>
                    <a:pt x="225" y="226"/>
                  </a:cubicBezTo>
                  <a:cubicBezTo>
                    <a:pt x="225" y="226"/>
                    <a:pt x="224" y="226"/>
                    <a:pt x="224" y="226"/>
                  </a:cubicBezTo>
                  <a:cubicBezTo>
                    <a:pt x="225" y="226"/>
                    <a:pt x="225" y="226"/>
                    <a:pt x="225" y="225"/>
                  </a:cubicBezTo>
                  <a:cubicBezTo>
                    <a:pt x="225" y="225"/>
                    <a:pt x="225" y="225"/>
                    <a:pt x="225" y="225"/>
                  </a:cubicBezTo>
                  <a:cubicBezTo>
                    <a:pt x="225" y="225"/>
                    <a:pt x="225" y="225"/>
                    <a:pt x="225" y="225"/>
                  </a:cubicBezTo>
                  <a:cubicBezTo>
                    <a:pt x="225" y="225"/>
                    <a:pt x="225" y="225"/>
                    <a:pt x="225" y="225"/>
                  </a:cubicBezTo>
                  <a:cubicBezTo>
                    <a:pt x="225" y="224"/>
                    <a:pt x="226" y="224"/>
                    <a:pt x="226" y="224"/>
                  </a:cubicBezTo>
                  <a:cubicBezTo>
                    <a:pt x="226" y="224"/>
                    <a:pt x="226" y="224"/>
                    <a:pt x="226" y="224"/>
                  </a:cubicBezTo>
                  <a:cubicBezTo>
                    <a:pt x="226" y="224"/>
                    <a:pt x="226" y="224"/>
                    <a:pt x="226" y="224"/>
                  </a:cubicBezTo>
                  <a:cubicBezTo>
                    <a:pt x="226" y="224"/>
                    <a:pt x="226" y="224"/>
                    <a:pt x="226" y="224"/>
                  </a:cubicBezTo>
                  <a:cubicBezTo>
                    <a:pt x="225" y="224"/>
                    <a:pt x="225" y="224"/>
                    <a:pt x="225" y="224"/>
                  </a:cubicBezTo>
                  <a:cubicBezTo>
                    <a:pt x="225" y="224"/>
                    <a:pt x="225" y="224"/>
                    <a:pt x="225" y="224"/>
                  </a:cubicBezTo>
                  <a:cubicBezTo>
                    <a:pt x="225" y="224"/>
                    <a:pt x="225" y="225"/>
                    <a:pt x="225" y="225"/>
                  </a:cubicBezTo>
                  <a:cubicBezTo>
                    <a:pt x="224" y="225"/>
                    <a:pt x="224" y="225"/>
                    <a:pt x="224" y="225"/>
                  </a:cubicBezTo>
                  <a:cubicBezTo>
                    <a:pt x="224" y="225"/>
                    <a:pt x="224" y="225"/>
                    <a:pt x="224" y="225"/>
                  </a:cubicBezTo>
                  <a:cubicBezTo>
                    <a:pt x="224" y="225"/>
                    <a:pt x="224" y="226"/>
                    <a:pt x="224" y="226"/>
                  </a:cubicBezTo>
                  <a:cubicBezTo>
                    <a:pt x="224" y="226"/>
                    <a:pt x="224" y="226"/>
                    <a:pt x="224" y="226"/>
                  </a:cubicBezTo>
                  <a:cubicBezTo>
                    <a:pt x="224" y="226"/>
                    <a:pt x="223" y="226"/>
                    <a:pt x="223" y="226"/>
                  </a:cubicBezTo>
                  <a:cubicBezTo>
                    <a:pt x="223" y="226"/>
                    <a:pt x="223" y="226"/>
                    <a:pt x="223" y="225"/>
                  </a:cubicBezTo>
                  <a:cubicBezTo>
                    <a:pt x="224" y="225"/>
                    <a:pt x="224" y="225"/>
                    <a:pt x="224" y="225"/>
                  </a:cubicBezTo>
                  <a:cubicBezTo>
                    <a:pt x="224" y="225"/>
                    <a:pt x="224" y="224"/>
                    <a:pt x="224" y="224"/>
                  </a:cubicBezTo>
                  <a:cubicBezTo>
                    <a:pt x="224" y="224"/>
                    <a:pt x="224" y="224"/>
                    <a:pt x="225" y="224"/>
                  </a:cubicBezTo>
                  <a:cubicBezTo>
                    <a:pt x="224" y="224"/>
                    <a:pt x="224" y="224"/>
                    <a:pt x="224" y="224"/>
                  </a:cubicBezTo>
                  <a:cubicBezTo>
                    <a:pt x="224" y="224"/>
                    <a:pt x="224" y="224"/>
                    <a:pt x="223" y="224"/>
                  </a:cubicBezTo>
                  <a:cubicBezTo>
                    <a:pt x="223" y="224"/>
                    <a:pt x="223" y="224"/>
                    <a:pt x="223" y="224"/>
                  </a:cubicBezTo>
                  <a:cubicBezTo>
                    <a:pt x="223" y="224"/>
                    <a:pt x="223" y="224"/>
                    <a:pt x="223" y="224"/>
                  </a:cubicBezTo>
                  <a:cubicBezTo>
                    <a:pt x="223" y="224"/>
                    <a:pt x="223" y="224"/>
                    <a:pt x="223" y="224"/>
                  </a:cubicBezTo>
                  <a:cubicBezTo>
                    <a:pt x="223" y="224"/>
                    <a:pt x="223" y="224"/>
                    <a:pt x="223" y="224"/>
                  </a:cubicBezTo>
                  <a:cubicBezTo>
                    <a:pt x="223" y="224"/>
                    <a:pt x="223" y="224"/>
                    <a:pt x="223" y="224"/>
                  </a:cubicBezTo>
                  <a:cubicBezTo>
                    <a:pt x="223" y="224"/>
                    <a:pt x="222" y="224"/>
                    <a:pt x="222" y="224"/>
                  </a:cubicBezTo>
                  <a:cubicBezTo>
                    <a:pt x="222" y="224"/>
                    <a:pt x="222" y="224"/>
                    <a:pt x="222" y="224"/>
                  </a:cubicBezTo>
                  <a:cubicBezTo>
                    <a:pt x="222" y="224"/>
                    <a:pt x="222" y="224"/>
                    <a:pt x="222" y="224"/>
                  </a:cubicBezTo>
                  <a:cubicBezTo>
                    <a:pt x="222" y="224"/>
                    <a:pt x="222" y="224"/>
                    <a:pt x="221" y="224"/>
                  </a:cubicBezTo>
                  <a:cubicBezTo>
                    <a:pt x="221" y="224"/>
                    <a:pt x="221" y="224"/>
                    <a:pt x="221" y="224"/>
                  </a:cubicBezTo>
                  <a:cubicBezTo>
                    <a:pt x="221" y="224"/>
                    <a:pt x="221" y="224"/>
                    <a:pt x="221" y="225"/>
                  </a:cubicBezTo>
                  <a:cubicBezTo>
                    <a:pt x="221" y="225"/>
                    <a:pt x="221" y="225"/>
                    <a:pt x="222" y="225"/>
                  </a:cubicBezTo>
                  <a:cubicBezTo>
                    <a:pt x="222" y="225"/>
                    <a:pt x="222" y="225"/>
                    <a:pt x="222" y="225"/>
                  </a:cubicBezTo>
                  <a:cubicBezTo>
                    <a:pt x="222" y="225"/>
                    <a:pt x="222" y="225"/>
                    <a:pt x="222" y="225"/>
                  </a:cubicBezTo>
                  <a:cubicBezTo>
                    <a:pt x="222" y="224"/>
                    <a:pt x="222" y="224"/>
                    <a:pt x="223" y="224"/>
                  </a:cubicBezTo>
                  <a:cubicBezTo>
                    <a:pt x="223" y="224"/>
                    <a:pt x="223" y="224"/>
                    <a:pt x="223" y="224"/>
                  </a:cubicBezTo>
                  <a:cubicBezTo>
                    <a:pt x="224" y="224"/>
                    <a:pt x="224" y="224"/>
                    <a:pt x="224" y="224"/>
                  </a:cubicBezTo>
                  <a:cubicBezTo>
                    <a:pt x="224" y="225"/>
                    <a:pt x="224" y="225"/>
                    <a:pt x="223" y="225"/>
                  </a:cubicBezTo>
                  <a:cubicBezTo>
                    <a:pt x="223" y="225"/>
                    <a:pt x="223" y="226"/>
                    <a:pt x="223" y="226"/>
                  </a:cubicBezTo>
                  <a:cubicBezTo>
                    <a:pt x="223" y="226"/>
                    <a:pt x="223" y="226"/>
                    <a:pt x="223" y="226"/>
                  </a:cubicBezTo>
                  <a:cubicBezTo>
                    <a:pt x="223" y="226"/>
                    <a:pt x="223" y="226"/>
                    <a:pt x="223" y="226"/>
                  </a:cubicBezTo>
                  <a:cubicBezTo>
                    <a:pt x="223" y="226"/>
                    <a:pt x="223" y="226"/>
                    <a:pt x="223" y="226"/>
                  </a:cubicBezTo>
                  <a:cubicBezTo>
                    <a:pt x="223" y="226"/>
                    <a:pt x="223" y="226"/>
                    <a:pt x="223" y="226"/>
                  </a:cubicBezTo>
                  <a:cubicBezTo>
                    <a:pt x="223" y="226"/>
                    <a:pt x="223" y="227"/>
                    <a:pt x="223" y="227"/>
                  </a:cubicBezTo>
                  <a:cubicBezTo>
                    <a:pt x="223" y="227"/>
                    <a:pt x="223" y="227"/>
                    <a:pt x="223" y="227"/>
                  </a:cubicBezTo>
                  <a:cubicBezTo>
                    <a:pt x="223" y="227"/>
                    <a:pt x="223" y="227"/>
                    <a:pt x="223" y="227"/>
                  </a:cubicBezTo>
                  <a:cubicBezTo>
                    <a:pt x="223" y="227"/>
                    <a:pt x="223" y="227"/>
                    <a:pt x="223" y="227"/>
                  </a:cubicBezTo>
                  <a:cubicBezTo>
                    <a:pt x="223" y="227"/>
                    <a:pt x="223" y="227"/>
                    <a:pt x="222" y="227"/>
                  </a:cubicBezTo>
                  <a:cubicBezTo>
                    <a:pt x="222" y="227"/>
                    <a:pt x="222" y="227"/>
                    <a:pt x="222" y="227"/>
                  </a:cubicBezTo>
                  <a:cubicBezTo>
                    <a:pt x="222" y="227"/>
                    <a:pt x="222" y="227"/>
                    <a:pt x="222" y="227"/>
                  </a:cubicBezTo>
                  <a:cubicBezTo>
                    <a:pt x="222" y="227"/>
                    <a:pt x="222" y="227"/>
                    <a:pt x="222" y="227"/>
                  </a:cubicBezTo>
                  <a:cubicBezTo>
                    <a:pt x="222" y="227"/>
                    <a:pt x="222" y="227"/>
                    <a:pt x="222" y="227"/>
                  </a:cubicBezTo>
                  <a:cubicBezTo>
                    <a:pt x="222" y="227"/>
                    <a:pt x="222" y="227"/>
                    <a:pt x="222" y="227"/>
                  </a:cubicBezTo>
                  <a:cubicBezTo>
                    <a:pt x="222" y="227"/>
                    <a:pt x="222" y="227"/>
                    <a:pt x="222" y="227"/>
                  </a:cubicBezTo>
                  <a:cubicBezTo>
                    <a:pt x="222" y="227"/>
                    <a:pt x="222" y="226"/>
                    <a:pt x="222" y="226"/>
                  </a:cubicBezTo>
                  <a:cubicBezTo>
                    <a:pt x="222" y="226"/>
                    <a:pt x="222" y="226"/>
                    <a:pt x="222" y="226"/>
                  </a:cubicBezTo>
                  <a:cubicBezTo>
                    <a:pt x="222" y="226"/>
                    <a:pt x="222" y="226"/>
                    <a:pt x="222" y="226"/>
                  </a:cubicBezTo>
                  <a:cubicBezTo>
                    <a:pt x="222" y="226"/>
                    <a:pt x="222" y="226"/>
                    <a:pt x="222" y="226"/>
                  </a:cubicBezTo>
                  <a:cubicBezTo>
                    <a:pt x="222" y="226"/>
                    <a:pt x="221" y="226"/>
                    <a:pt x="221" y="226"/>
                  </a:cubicBezTo>
                  <a:cubicBezTo>
                    <a:pt x="221" y="226"/>
                    <a:pt x="221" y="226"/>
                    <a:pt x="221" y="225"/>
                  </a:cubicBezTo>
                  <a:cubicBezTo>
                    <a:pt x="221" y="225"/>
                    <a:pt x="221" y="225"/>
                    <a:pt x="221" y="224"/>
                  </a:cubicBezTo>
                  <a:cubicBezTo>
                    <a:pt x="221" y="224"/>
                    <a:pt x="221" y="224"/>
                    <a:pt x="221" y="223"/>
                  </a:cubicBezTo>
                  <a:cubicBezTo>
                    <a:pt x="221" y="223"/>
                    <a:pt x="220" y="223"/>
                    <a:pt x="220" y="222"/>
                  </a:cubicBezTo>
                  <a:cubicBezTo>
                    <a:pt x="220" y="222"/>
                    <a:pt x="220" y="222"/>
                    <a:pt x="220" y="222"/>
                  </a:cubicBezTo>
                  <a:cubicBezTo>
                    <a:pt x="220" y="222"/>
                    <a:pt x="220" y="222"/>
                    <a:pt x="220" y="222"/>
                  </a:cubicBezTo>
                  <a:cubicBezTo>
                    <a:pt x="220" y="222"/>
                    <a:pt x="219" y="222"/>
                    <a:pt x="219" y="222"/>
                  </a:cubicBezTo>
                  <a:cubicBezTo>
                    <a:pt x="219" y="222"/>
                    <a:pt x="219" y="222"/>
                    <a:pt x="219" y="222"/>
                  </a:cubicBezTo>
                  <a:cubicBezTo>
                    <a:pt x="219" y="222"/>
                    <a:pt x="219" y="222"/>
                    <a:pt x="219" y="222"/>
                  </a:cubicBezTo>
                  <a:cubicBezTo>
                    <a:pt x="219" y="222"/>
                    <a:pt x="219" y="222"/>
                    <a:pt x="219" y="222"/>
                  </a:cubicBezTo>
                  <a:cubicBezTo>
                    <a:pt x="219" y="222"/>
                    <a:pt x="219" y="222"/>
                    <a:pt x="219" y="222"/>
                  </a:cubicBezTo>
                  <a:cubicBezTo>
                    <a:pt x="219" y="222"/>
                    <a:pt x="219" y="221"/>
                    <a:pt x="219" y="221"/>
                  </a:cubicBezTo>
                  <a:cubicBezTo>
                    <a:pt x="219" y="221"/>
                    <a:pt x="219" y="221"/>
                    <a:pt x="219" y="221"/>
                  </a:cubicBezTo>
                  <a:cubicBezTo>
                    <a:pt x="219" y="221"/>
                    <a:pt x="219" y="221"/>
                    <a:pt x="219" y="221"/>
                  </a:cubicBezTo>
                  <a:cubicBezTo>
                    <a:pt x="219" y="221"/>
                    <a:pt x="219" y="221"/>
                    <a:pt x="220" y="221"/>
                  </a:cubicBezTo>
                  <a:cubicBezTo>
                    <a:pt x="220" y="221"/>
                    <a:pt x="220" y="221"/>
                    <a:pt x="220" y="221"/>
                  </a:cubicBezTo>
                  <a:cubicBezTo>
                    <a:pt x="219" y="220"/>
                    <a:pt x="219" y="220"/>
                    <a:pt x="220" y="220"/>
                  </a:cubicBezTo>
                  <a:cubicBezTo>
                    <a:pt x="220" y="220"/>
                    <a:pt x="220" y="220"/>
                    <a:pt x="220" y="220"/>
                  </a:cubicBezTo>
                  <a:cubicBezTo>
                    <a:pt x="220" y="220"/>
                    <a:pt x="220" y="220"/>
                    <a:pt x="220" y="220"/>
                  </a:cubicBezTo>
                  <a:cubicBezTo>
                    <a:pt x="220" y="219"/>
                    <a:pt x="220" y="219"/>
                    <a:pt x="220" y="219"/>
                  </a:cubicBezTo>
                  <a:cubicBezTo>
                    <a:pt x="220" y="219"/>
                    <a:pt x="221" y="219"/>
                    <a:pt x="221" y="219"/>
                  </a:cubicBezTo>
                  <a:cubicBezTo>
                    <a:pt x="221" y="219"/>
                    <a:pt x="221" y="219"/>
                    <a:pt x="221" y="219"/>
                  </a:cubicBezTo>
                  <a:cubicBezTo>
                    <a:pt x="221" y="219"/>
                    <a:pt x="221" y="219"/>
                    <a:pt x="221" y="219"/>
                  </a:cubicBezTo>
                  <a:cubicBezTo>
                    <a:pt x="221" y="219"/>
                    <a:pt x="221" y="218"/>
                    <a:pt x="221" y="219"/>
                  </a:cubicBezTo>
                  <a:cubicBezTo>
                    <a:pt x="221" y="219"/>
                    <a:pt x="221" y="219"/>
                    <a:pt x="221" y="218"/>
                  </a:cubicBezTo>
                  <a:cubicBezTo>
                    <a:pt x="221" y="218"/>
                    <a:pt x="222" y="218"/>
                    <a:pt x="222" y="218"/>
                  </a:cubicBezTo>
                  <a:cubicBezTo>
                    <a:pt x="222" y="218"/>
                    <a:pt x="222" y="218"/>
                    <a:pt x="222" y="218"/>
                  </a:cubicBezTo>
                  <a:cubicBezTo>
                    <a:pt x="222" y="218"/>
                    <a:pt x="222" y="218"/>
                    <a:pt x="222" y="218"/>
                  </a:cubicBezTo>
                  <a:cubicBezTo>
                    <a:pt x="222" y="218"/>
                    <a:pt x="223" y="217"/>
                    <a:pt x="223" y="218"/>
                  </a:cubicBezTo>
                  <a:cubicBezTo>
                    <a:pt x="223" y="217"/>
                    <a:pt x="223" y="218"/>
                    <a:pt x="223" y="218"/>
                  </a:cubicBezTo>
                  <a:cubicBezTo>
                    <a:pt x="224" y="218"/>
                    <a:pt x="224" y="218"/>
                    <a:pt x="224" y="218"/>
                  </a:cubicBezTo>
                  <a:cubicBezTo>
                    <a:pt x="224" y="217"/>
                    <a:pt x="224" y="218"/>
                    <a:pt x="224" y="218"/>
                  </a:cubicBezTo>
                  <a:cubicBezTo>
                    <a:pt x="224" y="218"/>
                    <a:pt x="224" y="218"/>
                    <a:pt x="224" y="218"/>
                  </a:cubicBezTo>
                  <a:cubicBezTo>
                    <a:pt x="224" y="218"/>
                    <a:pt x="224" y="219"/>
                    <a:pt x="224" y="219"/>
                  </a:cubicBezTo>
                  <a:cubicBezTo>
                    <a:pt x="224" y="219"/>
                    <a:pt x="224" y="219"/>
                    <a:pt x="224" y="219"/>
                  </a:cubicBezTo>
                  <a:cubicBezTo>
                    <a:pt x="224" y="219"/>
                    <a:pt x="224" y="219"/>
                    <a:pt x="224" y="219"/>
                  </a:cubicBezTo>
                  <a:cubicBezTo>
                    <a:pt x="224" y="219"/>
                    <a:pt x="224" y="219"/>
                    <a:pt x="224" y="219"/>
                  </a:cubicBezTo>
                  <a:cubicBezTo>
                    <a:pt x="224" y="219"/>
                    <a:pt x="224" y="219"/>
                    <a:pt x="224" y="219"/>
                  </a:cubicBezTo>
                  <a:cubicBezTo>
                    <a:pt x="224" y="219"/>
                    <a:pt x="224" y="219"/>
                    <a:pt x="224" y="219"/>
                  </a:cubicBezTo>
                  <a:cubicBezTo>
                    <a:pt x="225" y="219"/>
                    <a:pt x="225" y="219"/>
                    <a:pt x="225" y="219"/>
                  </a:cubicBezTo>
                  <a:cubicBezTo>
                    <a:pt x="225" y="219"/>
                    <a:pt x="225" y="219"/>
                    <a:pt x="225" y="219"/>
                  </a:cubicBezTo>
                  <a:cubicBezTo>
                    <a:pt x="225" y="219"/>
                    <a:pt x="225" y="219"/>
                    <a:pt x="225" y="220"/>
                  </a:cubicBezTo>
                  <a:cubicBezTo>
                    <a:pt x="225" y="220"/>
                    <a:pt x="225" y="220"/>
                    <a:pt x="225" y="220"/>
                  </a:cubicBezTo>
                  <a:cubicBezTo>
                    <a:pt x="225" y="220"/>
                    <a:pt x="225" y="220"/>
                    <a:pt x="225" y="220"/>
                  </a:cubicBezTo>
                  <a:cubicBezTo>
                    <a:pt x="225" y="220"/>
                    <a:pt x="225" y="221"/>
                    <a:pt x="225" y="221"/>
                  </a:cubicBezTo>
                  <a:cubicBezTo>
                    <a:pt x="225" y="221"/>
                    <a:pt x="225" y="221"/>
                    <a:pt x="226" y="221"/>
                  </a:cubicBezTo>
                  <a:cubicBezTo>
                    <a:pt x="226" y="221"/>
                    <a:pt x="226" y="222"/>
                    <a:pt x="226" y="222"/>
                  </a:cubicBezTo>
                  <a:cubicBezTo>
                    <a:pt x="226" y="222"/>
                    <a:pt x="226" y="222"/>
                    <a:pt x="226" y="222"/>
                  </a:cubicBezTo>
                  <a:cubicBezTo>
                    <a:pt x="226" y="222"/>
                    <a:pt x="226" y="222"/>
                    <a:pt x="227" y="222"/>
                  </a:cubicBezTo>
                  <a:cubicBezTo>
                    <a:pt x="227" y="222"/>
                    <a:pt x="226" y="222"/>
                    <a:pt x="226" y="222"/>
                  </a:cubicBezTo>
                  <a:cubicBezTo>
                    <a:pt x="226" y="222"/>
                    <a:pt x="226" y="222"/>
                    <a:pt x="226" y="222"/>
                  </a:cubicBezTo>
                  <a:cubicBezTo>
                    <a:pt x="226" y="222"/>
                    <a:pt x="226" y="221"/>
                    <a:pt x="226" y="221"/>
                  </a:cubicBezTo>
                  <a:cubicBezTo>
                    <a:pt x="226" y="221"/>
                    <a:pt x="226" y="221"/>
                    <a:pt x="226" y="221"/>
                  </a:cubicBezTo>
                  <a:cubicBezTo>
                    <a:pt x="226" y="221"/>
                    <a:pt x="226" y="220"/>
                    <a:pt x="226" y="220"/>
                  </a:cubicBezTo>
                  <a:cubicBezTo>
                    <a:pt x="226" y="220"/>
                    <a:pt x="225" y="220"/>
                    <a:pt x="226" y="219"/>
                  </a:cubicBezTo>
                  <a:cubicBezTo>
                    <a:pt x="226" y="219"/>
                    <a:pt x="225" y="219"/>
                    <a:pt x="225" y="219"/>
                  </a:cubicBezTo>
                  <a:cubicBezTo>
                    <a:pt x="225" y="219"/>
                    <a:pt x="225" y="219"/>
                    <a:pt x="225" y="219"/>
                  </a:cubicBezTo>
                  <a:cubicBezTo>
                    <a:pt x="225" y="219"/>
                    <a:pt x="225" y="219"/>
                    <a:pt x="225" y="219"/>
                  </a:cubicBezTo>
                  <a:cubicBezTo>
                    <a:pt x="225" y="218"/>
                    <a:pt x="225" y="219"/>
                    <a:pt x="225" y="219"/>
                  </a:cubicBezTo>
                  <a:cubicBezTo>
                    <a:pt x="226" y="219"/>
                    <a:pt x="226" y="219"/>
                    <a:pt x="226" y="219"/>
                  </a:cubicBezTo>
                  <a:cubicBezTo>
                    <a:pt x="226" y="219"/>
                    <a:pt x="226" y="219"/>
                    <a:pt x="226" y="219"/>
                  </a:cubicBezTo>
                  <a:cubicBezTo>
                    <a:pt x="226" y="219"/>
                    <a:pt x="226" y="219"/>
                    <a:pt x="226" y="219"/>
                  </a:cubicBezTo>
                  <a:cubicBezTo>
                    <a:pt x="226" y="219"/>
                    <a:pt x="226" y="219"/>
                    <a:pt x="226" y="219"/>
                  </a:cubicBezTo>
                  <a:cubicBezTo>
                    <a:pt x="226" y="219"/>
                    <a:pt x="226" y="219"/>
                    <a:pt x="226" y="219"/>
                  </a:cubicBezTo>
                  <a:cubicBezTo>
                    <a:pt x="226" y="219"/>
                    <a:pt x="226" y="219"/>
                    <a:pt x="226" y="219"/>
                  </a:cubicBezTo>
                  <a:cubicBezTo>
                    <a:pt x="225" y="218"/>
                    <a:pt x="225" y="218"/>
                    <a:pt x="225" y="218"/>
                  </a:cubicBezTo>
                  <a:cubicBezTo>
                    <a:pt x="225" y="218"/>
                    <a:pt x="225" y="218"/>
                    <a:pt x="225" y="218"/>
                  </a:cubicBezTo>
                  <a:cubicBezTo>
                    <a:pt x="226" y="218"/>
                    <a:pt x="226" y="218"/>
                    <a:pt x="227" y="218"/>
                  </a:cubicBezTo>
                  <a:cubicBezTo>
                    <a:pt x="227" y="218"/>
                    <a:pt x="227" y="218"/>
                    <a:pt x="227" y="218"/>
                  </a:cubicBezTo>
                  <a:cubicBezTo>
                    <a:pt x="227" y="218"/>
                    <a:pt x="227" y="218"/>
                    <a:pt x="227" y="218"/>
                  </a:cubicBezTo>
                  <a:cubicBezTo>
                    <a:pt x="227" y="218"/>
                    <a:pt x="227" y="218"/>
                    <a:pt x="227" y="218"/>
                  </a:cubicBezTo>
                  <a:cubicBezTo>
                    <a:pt x="227" y="218"/>
                    <a:pt x="227" y="218"/>
                    <a:pt x="227" y="218"/>
                  </a:cubicBezTo>
                  <a:cubicBezTo>
                    <a:pt x="227" y="218"/>
                    <a:pt x="227" y="218"/>
                    <a:pt x="227" y="218"/>
                  </a:cubicBezTo>
                  <a:cubicBezTo>
                    <a:pt x="227" y="218"/>
                    <a:pt x="227" y="217"/>
                    <a:pt x="226" y="217"/>
                  </a:cubicBezTo>
                  <a:cubicBezTo>
                    <a:pt x="226" y="217"/>
                    <a:pt x="226" y="217"/>
                    <a:pt x="226" y="217"/>
                  </a:cubicBezTo>
                  <a:cubicBezTo>
                    <a:pt x="226" y="217"/>
                    <a:pt x="226" y="217"/>
                    <a:pt x="226" y="217"/>
                  </a:cubicBezTo>
                  <a:cubicBezTo>
                    <a:pt x="225" y="217"/>
                    <a:pt x="225" y="217"/>
                    <a:pt x="225" y="217"/>
                  </a:cubicBezTo>
                  <a:cubicBezTo>
                    <a:pt x="225" y="217"/>
                    <a:pt x="225" y="217"/>
                    <a:pt x="225" y="216"/>
                  </a:cubicBezTo>
                  <a:cubicBezTo>
                    <a:pt x="225" y="216"/>
                    <a:pt x="225" y="216"/>
                    <a:pt x="225" y="216"/>
                  </a:cubicBezTo>
                  <a:cubicBezTo>
                    <a:pt x="225" y="216"/>
                    <a:pt x="225" y="215"/>
                    <a:pt x="225" y="215"/>
                  </a:cubicBezTo>
                  <a:cubicBezTo>
                    <a:pt x="225" y="215"/>
                    <a:pt x="225" y="215"/>
                    <a:pt x="225" y="215"/>
                  </a:cubicBezTo>
                  <a:cubicBezTo>
                    <a:pt x="225" y="215"/>
                    <a:pt x="225" y="215"/>
                    <a:pt x="225" y="215"/>
                  </a:cubicBezTo>
                  <a:cubicBezTo>
                    <a:pt x="226" y="215"/>
                    <a:pt x="226" y="215"/>
                    <a:pt x="226" y="215"/>
                  </a:cubicBezTo>
                  <a:cubicBezTo>
                    <a:pt x="226" y="215"/>
                    <a:pt x="226" y="215"/>
                    <a:pt x="226" y="215"/>
                  </a:cubicBezTo>
                  <a:cubicBezTo>
                    <a:pt x="226" y="215"/>
                    <a:pt x="227" y="215"/>
                    <a:pt x="227" y="215"/>
                  </a:cubicBezTo>
                  <a:cubicBezTo>
                    <a:pt x="227" y="215"/>
                    <a:pt x="227" y="215"/>
                    <a:pt x="227" y="215"/>
                  </a:cubicBezTo>
                  <a:cubicBezTo>
                    <a:pt x="227" y="215"/>
                    <a:pt x="227" y="215"/>
                    <a:pt x="227" y="215"/>
                  </a:cubicBezTo>
                  <a:cubicBezTo>
                    <a:pt x="227" y="215"/>
                    <a:pt x="227" y="215"/>
                    <a:pt x="227" y="215"/>
                  </a:cubicBezTo>
                  <a:cubicBezTo>
                    <a:pt x="227" y="215"/>
                    <a:pt x="227" y="215"/>
                    <a:pt x="227" y="215"/>
                  </a:cubicBezTo>
                  <a:cubicBezTo>
                    <a:pt x="227" y="216"/>
                    <a:pt x="227" y="216"/>
                    <a:pt x="227" y="216"/>
                  </a:cubicBezTo>
                  <a:cubicBezTo>
                    <a:pt x="227" y="216"/>
                    <a:pt x="227" y="216"/>
                    <a:pt x="227" y="217"/>
                  </a:cubicBezTo>
                  <a:cubicBezTo>
                    <a:pt x="227" y="217"/>
                    <a:pt x="227" y="217"/>
                    <a:pt x="227" y="217"/>
                  </a:cubicBezTo>
                  <a:cubicBezTo>
                    <a:pt x="227" y="217"/>
                    <a:pt x="227" y="218"/>
                    <a:pt x="228" y="218"/>
                  </a:cubicBezTo>
                  <a:cubicBezTo>
                    <a:pt x="228" y="217"/>
                    <a:pt x="228" y="217"/>
                    <a:pt x="228" y="217"/>
                  </a:cubicBezTo>
                  <a:cubicBezTo>
                    <a:pt x="227" y="217"/>
                    <a:pt x="228" y="217"/>
                    <a:pt x="228" y="217"/>
                  </a:cubicBezTo>
                  <a:cubicBezTo>
                    <a:pt x="228" y="217"/>
                    <a:pt x="228" y="217"/>
                    <a:pt x="228" y="217"/>
                  </a:cubicBezTo>
                  <a:cubicBezTo>
                    <a:pt x="228" y="217"/>
                    <a:pt x="228" y="217"/>
                    <a:pt x="228" y="217"/>
                  </a:cubicBezTo>
                  <a:cubicBezTo>
                    <a:pt x="227" y="216"/>
                    <a:pt x="228" y="216"/>
                    <a:pt x="228" y="216"/>
                  </a:cubicBezTo>
                  <a:cubicBezTo>
                    <a:pt x="228" y="216"/>
                    <a:pt x="228" y="216"/>
                    <a:pt x="228" y="216"/>
                  </a:cubicBezTo>
                  <a:cubicBezTo>
                    <a:pt x="228" y="216"/>
                    <a:pt x="228" y="216"/>
                    <a:pt x="228" y="216"/>
                  </a:cubicBezTo>
                  <a:cubicBezTo>
                    <a:pt x="228" y="216"/>
                    <a:pt x="228" y="217"/>
                    <a:pt x="228" y="217"/>
                  </a:cubicBezTo>
                  <a:cubicBezTo>
                    <a:pt x="228" y="217"/>
                    <a:pt x="228" y="217"/>
                    <a:pt x="229" y="217"/>
                  </a:cubicBezTo>
                  <a:cubicBezTo>
                    <a:pt x="229" y="217"/>
                    <a:pt x="229" y="217"/>
                    <a:pt x="229" y="217"/>
                  </a:cubicBezTo>
                  <a:cubicBezTo>
                    <a:pt x="229" y="217"/>
                    <a:pt x="229" y="217"/>
                    <a:pt x="229" y="217"/>
                  </a:cubicBezTo>
                  <a:cubicBezTo>
                    <a:pt x="229" y="217"/>
                    <a:pt x="229" y="217"/>
                    <a:pt x="229" y="217"/>
                  </a:cubicBezTo>
                  <a:cubicBezTo>
                    <a:pt x="229" y="217"/>
                    <a:pt x="229" y="217"/>
                    <a:pt x="229" y="217"/>
                  </a:cubicBezTo>
                  <a:cubicBezTo>
                    <a:pt x="229" y="217"/>
                    <a:pt x="229" y="216"/>
                    <a:pt x="229" y="216"/>
                  </a:cubicBezTo>
                  <a:cubicBezTo>
                    <a:pt x="229" y="216"/>
                    <a:pt x="229" y="216"/>
                    <a:pt x="229" y="216"/>
                  </a:cubicBezTo>
                  <a:cubicBezTo>
                    <a:pt x="228" y="216"/>
                    <a:pt x="228" y="216"/>
                    <a:pt x="228" y="216"/>
                  </a:cubicBezTo>
                  <a:cubicBezTo>
                    <a:pt x="228" y="216"/>
                    <a:pt x="228" y="216"/>
                    <a:pt x="228" y="216"/>
                  </a:cubicBezTo>
                  <a:cubicBezTo>
                    <a:pt x="228" y="216"/>
                    <a:pt x="228" y="216"/>
                    <a:pt x="228" y="215"/>
                  </a:cubicBezTo>
                  <a:cubicBezTo>
                    <a:pt x="228" y="215"/>
                    <a:pt x="228" y="215"/>
                    <a:pt x="228" y="215"/>
                  </a:cubicBezTo>
                  <a:cubicBezTo>
                    <a:pt x="228" y="215"/>
                    <a:pt x="228" y="216"/>
                    <a:pt x="229" y="216"/>
                  </a:cubicBezTo>
                  <a:cubicBezTo>
                    <a:pt x="229" y="216"/>
                    <a:pt x="229" y="216"/>
                    <a:pt x="229" y="216"/>
                  </a:cubicBezTo>
                  <a:cubicBezTo>
                    <a:pt x="229" y="216"/>
                    <a:pt x="229" y="216"/>
                    <a:pt x="229" y="216"/>
                  </a:cubicBezTo>
                  <a:cubicBezTo>
                    <a:pt x="230" y="216"/>
                    <a:pt x="230" y="216"/>
                    <a:pt x="230" y="216"/>
                  </a:cubicBezTo>
                  <a:cubicBezTo>
                    <a:pt x="230" y="216"/>
                    <a:pt x="230" y="216"/>
                    <a:pt x="229" y="216"/>
                  </a:cubicBezTo>
                  <a:cubicBezTo>
                    <a:pt x="229" y="216"/>
                    <a:pt x="229" y="216"/>
                    <a:pt x="229" y="217"/>
                  </a:cubicBezTo>
                  <a:cubicBezTo>
                    <a:pt x="229" y="217"/>
                    <a:pt x="230" y="217"/>
                    <a:pt x="230" y="217"/>
                  </a:cubicBezTo>
                  <a:cubicBezTo>
                    <a:pt x="230" y="217"/>
                    <a:pt x="230" y="217"/>
                    <a:pt x="230" y="217"/>
                  </a:cubicBezTo>
                  <a:cubicBezTo>
                    <a:pt x="230" y="216"/>
                    <a:pt x="230" y="216"/>
                    <a:pt x="230" y="216"/>
                  </a:cubicBezTo>
                  <a:cubicBezTo>
                    <a:pt x="230" y="216"/>
                    <a:pt x="230" y="215"/>
                    <a:pt x="230" y="215"/>
                  </a:cubicBezTo>
                  <a:cubicBezTo>
                    <a:pt x="230" y="215"/>
                    <a:pt x="229" y="215"/>
                    <a:pt x="229" y="215"/>
                  </a:cubicBezTo>
                  <a:cubicBezTo>
                    <a:pt x="229" y="215"/>
                    <a:pt x="229" y="215"/>
                    <a:pt x="229" y="215"/>
                  </a:cubicBezTo>
                  <a:cubicBezTo>
                    <a:pt x="230" y="215"/>
                    <a:pt x="230" y="215"/>
                    <a:pt x="230" y="215"/>
                  </a:cubicBezTo>
                  <a:cubicBezTo>
                    <a:pt x="230" y="215"/>
                    <a:pt x="230" y="215"/>
                    <a:pt x="230" y="215"/>
                  </a:cubicBezTo>
                  <a:cubicBezTo>
                    <a:pt x="230" y="215"/>
                    <a:pt x="230" y="215"/>
                    <a:pt x="230" y="215"/>
                  </a:cubicBezTo>
                  <a:cubicBezTo>
                    <a:pt x="230" y="215"/>
                    <a:pt x="230" y="215"/>
                    <a:pt x="230" y="215"/>
                  </a:cubicBezTo>
                  <a:cubicBezTo>
                    <a:pt x="230" y="215"/>
                    <a:pt x="230" y="215"/>
                    <a:pt x="230" y="215"/>
                  </a:cubicBezTo>
                  <a:cubicBezTo>
                    <a:pt x="230" y="214"/>
                    <a:pt x="230" y="214"/>
                    <a:pt x="230" y="214"/>
                  </a:cubicBezTo>
                  <a:cubicBezTo>
                    <a:pt x="229" y="214"/>
                    <a:pt x="229" y="214"/>
                    <a:pt x="229" y="214"/>
                  </a:cubicBezTo>
                  <a:cubicBezTo>
                    <a:pt x="229" y="213"/>
                    <a:pt x="229" y="213"/>
                    <a:pt x="229" y="213"/>
                  </a:cubicBezTo>
                  <a:cubicBezTo>
                    <a:pt x="229" y="213"/>
                    <a:pt x="229" y="213"/>
                    <a:pt x="229" y="213"/>
                  </a:cubicBezTo>
                  <a:cubicBezTo>
                    <a:pt x="229" y="213"/>
                    <a:pt x="229" y="213"/>
                    <a:pt x="230" y="214"/>
                  </a:cubicBezTo>
                  <a:cubicBezTo>
                    <a:pt x="230" y="214"/>
                    <a:pt x="230" y="214"/>
                    <a:pt x="230" y="214"/>
                  </a:cubicBezTo>
                  <a:cubicBezTo>
                    <a:pt x="230" y="214"/>
                    <a:pt x="230" y="214"/>
                    <a:pt x="231" y="214"/>
                  </a:cubicBezTo>
                  <a:cubicBezTo>
                    <a:pt x="231" y="214"/>
                    <a:pt x="231" y="214"/>
                    <a:pt x="231" y="214"/>
                  </a:cubicBezTo>
                  <a:cubicBezTo>
                    <a:pt x="231" y="214"/>
                    <a:pt x="231" y="214"/>
                    <a:pt x="231" y="214"/>
                  </a:cubicBezTo>
                  <a:cubicBezTo>
                    <a:pt x="231" y="214"/>
                    <a:pt x="231" y="214"/>
                    <a:pt x="231" y="214"/>
                  </a:cubicBezTo>
                  <a:cubicBezTo>
                    <a:pt x="231" y="214"/>
                    <a:pt x="232" y="214"/>
                    <a:pt x="232" y="214"/>
                  </a:cubicBezTo>
                  <a:cubicBezTo>
                    <a:pt x="232" y="214"/>
                    <a:pt x="232" y="214"/>
                    <a:pt x="232" y="214"/>
                  </a:cubicBezTo>
                  <a:cubicBezTo>
                    <a:pt x="232" y="214"/>
                    <a:pt x="232" y="214"/>
                    <a:pt x="232" y="215"/>
                  </a:cubicBezTo>
                  <a:cubicBezTo>
                    <a:pt x="232" y="215"/>
                    <a:pt x="232" y="215"/>
                    <a:pt x="232" y="215"/>
                  </a:cubicBezTo>
                  <a:cubicBezTo>
                    <a:pt x="232" y="215"/>
                    <a:pt x="232" y="215"/>
                    <a:pt x="232" y="215"/>
                  </a:cubicBezTo>
                  <a:cubicBezTo>
                    <a:pt x="232" y="215"/>
                    <a:pt x="232" y="215"/>
                    <a:pt x="232" y="215"/>
                  </a:cubicBezTo>
                  <a:cubicBezTo>
                    <a:pt x="232" y="215"/>
                    <a:pt x="232" y="215"/>
                    <a:pt x="232" y="215"/>
                  </a:cubicBezTo>
                  <a:cubicBezTo>
                    <a:pt x="232" y="216"/>
                    <a:pt x="232" y="216"/>
                    <a:pt x="232" y="216"/>
                  </a:cubicBezTo>
                  <a:cubicBezTo>
                    <a:pt x="232" y="216"/>
                    <a:pt x="232" y="216"/>
                    <a:pt x="232" y="217"/>
                  </a:cubicBezTo>
                  <a:cubicBezTo>
                    <a:pt x="232" y="217"/>
                    <a:pt x="232" y="217"/>
                    <a:pt x="232" y="217"/>
                  </a:cubicBezTo>
                  <a:cubicBezTo>
                    <a:pt x="232" y="217"/>
                    <a:pt x="232" y="217"/>
                    <a:pt x="232" y="217"/>
                  </a:cubicBezTo>
                  <a:cubicBezTo>
                    <a:pt x="232" y="216"/>
                    <a:pt x="232" y="216"/>
                    <a:pt x="232" y="216"/>
                  </a:cubicBezTo>
                  <a:cubicBezTo>
                    <a:pt x="232" y="215"/>
                    <a:pt x="232" y="215"/>
                    <a:pt x="232" y="215"/>
                  </a:cubicBezTo>
                  <a:cubicBezTo>
                    <a:pt x="232" y="215"/>
                    <a:pt x="232" y="215"/>
                    <a:pt x="232" y="215"/>
                  </a:cubicBezTo>
                  <a:cubicBezTo>
                    <a:pt x="232"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4"/>
                  </a:cubicBezTo>
                  <a:cubicBezTo>
                    <a:pt x="233" y="214"/>
                    <a:pt x="234" y="214"/>
                    <a:pt x="234" y="214"/>
                  </a:cubicBezTo>
                  <a:cubicBezTo>
                    <a:pt x="234" y="214"/>
                    <a:pt x="234" y="214"/>
                    <a:pt x="234" y="214"/>
                  </a:cubicBezTo>
                  <a:cubicBezTo>
                    <a:pt x="234" y="214"/>
                    <a:pt x="234" y="214"/>
                    <a:pt x="234" y="214"/>
                  </a:cubicBezTo>
                  <a:cubicBezTo>
                    <a:pt x="234" y="214"/>
                    <a:pt x="234" y="214"/>
                    <a:pt x="234" y="214"/>
                  </a:cubicBezTo>
                  <a:cubicBezTo>
                    <a:pt x="235" y="215"/>
                    <a:pt x="235" y="215"/>
                    <a:pt x="235" y="215"/>
                  </a:cubicBezTo>
                  <a:cubicBezTo>
                    <a:pt x="235" y="215"/>
                    <a:pt x="235" y="215"/>
                    <a:pt x="235" y="215"/>
                  </a:cubicBezTo>
                  <a:cubicBezTo>
                    <a:pt x="235" y="215"/>
                    <a:pt x="235" y="215"/>
                    <a:pt x="235" y="215"/>
                  </a:cubicBezTo>
                  <a:cubicBezTo>
                    <a:pt x="235" y="215"/>
                    <a:pt x="235" y="215"/>
                    <a:pt x="235" y="215"/>
                  </a:cubicBezTo>
                  <a:cubicBezTo>
                    <a:pt x="235" y="215"/>
                    <a:pt x="235" y="215"/>
                    <a:pt x="235" y="215"/>
                  </a:cubicBezTo>
                  <a:cubicBezTo>
                    <a:pt x="235" y="216"/>
                    <a:pt x="235" y="215"/>
                    <a:pt x="235" y="215"/>
                  </a:cubicBezTo>
                  <a:cubicBezTo>
                    <a:pt x="235" y="215"/>
                    <a:pt x="235" y="215"/>
                    <a:pt x="235" y="215"/>
                  </a:cubicBezTo>
                  <a:cubicBezTo>
                    <a:pt x="235" y="215"/>
                    <a:pt x="235" y="216"/>
                    <a:pt x="235" y="216"/>
                  </a:cubicBezTo>
                  <a:cubicBezTo>
                    <a:pt x="235" y="216"/>
                    <a:pt x="235" y="216"/>
                    <a:pt x="235" y="216"/>
                  </a:cubicBezTo>
                  <a:cubicBezTo>
                    <a:pt x="235" y="216"/>
                    <a:pt x="235" y="216"/>
                    <a:pt x="235" y="216"/>
                  </a:cubicBezTo>
                  <a:cubicBezTo>
                    <a:pt x="235" y="216"/>
                    <a:pt x="234" y="216"/>
                    <a:pt x="234" y="216"/>
                  </a:cubicBezTo>
                  <a:cubicBezTo>
                    <a:pt x="234" y="216"/>
                    <a:pt x="234" y="216"/>
                    <a:pt x="234" y="216"/>
                  </a:cubicBezTo>
                  <a:cubicBezTo>
                    <a:pt x="234" y="217"/>
                    <a:pt x="234" y="217"/>
                    <a:pt x="234" y="217"/>
                  </a:cubicBezTo>
                  <a:cubicBezTo>
                    <a:pt x="234" y="217"/>
                    <a:pt x="234" y="217"/>
                    <a:pt x="234" y="217"/>
                  </a:cubicBezTo>
                  <a:cubicBezTo>
                    <a:pt x="234" y="217"/>
                    <a:pt x="234" y="217"/>
                    <a:pt x="234" y="217"/>
                  </a:cubicBezTo>
                  <a:cubicBezTo>
                    <a:pt x="234" y="217"/>
                    <a:pt x="234" y="217"/>
                    <a:pt x="234" y="217"/>
                  </a:cubicBezTo>
                  <a:cubicBezTo>
                    <a:pt x="234" y="217"/>
                    <a:pt x="234" y="217"/>
                    <a:pt x="234" y="217"/>
                  </a:cubicBezTo>
                  <a:cubicBezTo>
                    <a:pt x="235" y="217"/>
                    <a:pt x="234" y="217"/>
                    <a:pt x="234" y="217"/>
                  </a:cubicBezTo>
                  <a:cubicBezTo>
                    <a:pt x="234" y="217"/>
                    <a:pt x="234" y="217"/>
                    <a:pt x="234" y="217"/>
                  </a:cubicBezTo>
                  <a:cubicBezTo>
                    <a:pt x="234" y="217"/>
                    <a:pt x="234" y="218"/>
                    <a:pt x="234" y="218"/>
                  </a:cubicBezTo>
                  <a:cubicBezTo>
                    <a:pt x="235" y="218"/>
                    <a:pt x="235" y="217"/>
                    <a:pt x="235" y="217"/>
                  </a:cubicBezTo>
                  <a:cubicBezTo>
                    <a:pt x="235" y="217"/>
                    <a:pt x="235" y="217"/>
                    <a:pt x="235" y="217"/>
                  </a:cubicBezTo>
                  <a:cubicBezTo>
                    <a:pt x="235" y="218"/>
                    <a:pt x="235" y="218"/>
                    <a:pt x="235" y="218"/>
                  </a:cubicBezTo>
                  <a:cubicBezTo>
                    <a:pt x="235" y="218"/>
                    <a:pt x="235" y="218"/>
                    <a:pt x="235" y="218"/>
                  </a:cubicBezTo>
                  <a:cubicBezTo>
                    <a:pt x="235" y="218"/>
                    <a:pt x="235" y="218"/>
                    <a:pt x="234" y="218"/>
                  </a:cubicBezTo>
                  <a:cubicBezTo>
                    <a:pt x="235" y="218"/>
                    <a:pt x="235" y="218"/>
                    <a:pt x="235" y="218"/>
                  </a:cubicBezTo>
                  <a:cubicBezTo>
                    <a:pt x="235" y="218"/>
                    <a:pt x="235" y="218"/>
                    <a:pt x="236" y="218"/>
                  </a:cubicBezTo>
                  <a:cubicBezTo>
                    <a:pt x="236" y="218"/>
                    <a:pt x="236" y="218"/>
                    <a:pt x="236" y="218"/>
                  </a:cubicBezTo>
                  <a:cubicBezTo>
                    <a:pt x="236" y="218"/>
                    <a:pt x="236" y="218"/>
                    <a:pt x="236" y="218"/>
                  </a:cubicBezTo>
                  <a:cubicBezTo>
                    <a:pt x="236" y="218"/>
                    <a:pt x="236" y="218"/>
                    <a:pt x="236" y="218"/>
                  </a:cubicBezTo>
                  <a:cubicBezTo>
                    <a:pt x="236" y="218"/>
                    <a:pt x="237" y="218"/>
                    <a:pt x="237" y="218"/>
                  </a:cubicBezTo>
                  <a:close/>
                  <a:moveTo>
                    <a:pt x="226" y="217"/>
                  </a:moveTo>
                  <a:cubicBezTo>
                    <a:pt x="226" y="217"/>
                    <a:pt x="226" y="217"/>
                    <a:pt x="226" y="217"/>
                  </a:cubicBezTo>
                  <a:cubicBezTo>
                    <a:pt x="226" y="217"/>
                    <a:pt x="226" y="217"/>
                    <a:pt x="226" y="217"/>
                  </a:cubicBezTo>
                  <a:close/>
                  <a:moveTo>
                    <a:pt x="232" y="218"/>
                  </a:moveTo>
                  <a:cubicBezTo>
                    <a:pt x="232" y="218"/>
                    <a:pt x="232" y="218"/>
                    <a:pt x="232" y="218"/>
                  </a:cubicBezTo>
                  <a:close/>
                  <a:moveTo>
                    <a:pt x="234" y="217"/>
                  </a:moveTo>
                  <a:cubicBezTo>
                    <a:pt x="234" y="217"/>
                    <a:pt x="234" y="217"/>
                    <a:pt x="234" y="217"/>
                  </a:cubicBezTo>
                  <a:cubicBezTo>
                    <a:pt x="234" y="217"/>
                    <a:pt x="234" y="217"/>
                    <a:pt x="234" y="217"/>
                  </a:cubicBezTo>
                  <a:cubicBezTo>
                    <a:pt x="234" y="217"/>
                    <a:pt x="234" y="217"/>
                    <a:pt x="234" y="217"/>
                  </a:cubicBezTo>
                  <a:close/>
                  <a:moveTo>
                    <a:pt x="214" y="239"/>
                  </a:moveTo>
                  <a:cubicBezTo>
                    <a:pt x="214" y="239"/>
                    <a:pt x="214" y="239"/>
                    <a:pt x="214" y="239"/>
                  </a:cubicBezTo>
                  <a:cubicBezTo>
                    <a:pt x="214" y="239"/>
                    <a:pt x="213" y="239"/>
                    <a:pt x="213" y="239"/>
                  </a:cubicBezTo>
                  <a:cubicBezTo>
                    <a:pt x="213" y="239"/>
                    <a:pt x="213" y="240"/>
                    <a:pt x="213" y="240"/>
                  </a:cubicBezTo>
                  <a:cubicBezTo>
                    <a:pt x="213" y="240"/>
                    <a:pt x="213" y="240"/>
                    <a:pt x="213" y="240"/>
                  </a:cubicBezTo>
                  <a:cubicBezTo>
                    <a:pt x="213" y="240"/>
                    <a:pt x="213" y="240"/>
                    <a:pt x="213" y="240"/>
                  </a:cubicBezTo>
                  <a:cubicBezTo>
                    <a:pt x="213" y="240"/>
                    <a:pt x="213" y="240"/>
                    <a:pt x="213" y="240"/>
                  </a:cubicBezTo>
                  <a:cubicBezTo>
                    <a:pt x="213" y="240"/>
                    <a:pt x="213" y="240"/>
                    <a:pt x="213" y="241"/>
                  </a:cubicBezTo>
                  <a:cubicBezTo>
                    <a:pt x="213" y="241"/>
                    <a:pt x="214" y="241"/>
                    <a:pt x="214" y="241"/>
                  </a:cubicBezTo>
                  <a:cubicBezTo>
                    <a:pt x="214" y="240"/>
                    <a:pt x="214" y="240"/>
                    <a:pt x="214" y="240"/>
                  </a:cubicBezTo>
                  <a:cubicBezTo>
                    <a:pt x="214" y="240"/>
                    <a:pt x="214" y="239"/>
                    <a:pt x="214" y="239"/>
                  </a:cubicBezTo>
                  <a:close/>
                  <a:moveTo>
                    <a:pt x="238" y="210"/>
                  </a:moveTo>
                  <a:cubicBezTo>
                    <a:pt x="238" y="210"/>
                    <a:pt x="238" y="210"/>
                    <a:pt x="238" y="210"/>
                  </a:cubicBezTo>
                  <a:cubicBezTo>
                    <a:pt x="238" y="211"/>
                    <a:pt x="238" y="211"/>
                    <a:pt x="238" y="211"/>
                  </a:cubicBezTo>
                  <a:cubicBezTo>
                    <a:pt x="237" y="211"/>
                    <a:pt x="237" y="211"/>
                    <a:pt x="237" y="211"/>
                  </a:cubicBezTo>
                  <a:cubicBezTo>
                    <a:pt x="237" y="211"/>
                    <a:pt x="237" y="211"/>
                    <a:pt x="237" y="211"/>
                  </a:cubicBezTo>
                  <a:cubicBezTo>
                    <a:pt x="237" y="211"/>
                    <a:pt x="237" y="211"/>
                    <a:pt x="237" y="211"/>
                  </a:cubicBezTo>
                  <a:cubicBezTo>
                    <a:pt x="237" y="211"/>
                    <a:pt x="237" y="211"/>
                    <a:pt x="237" y="211"/>
                  </a:cubicBezTo>
                  <a:cubicBezTo>
                    <a:pt x="236" y="211"/>
                    <a:pt x="236" y="211"/>
                    <a:pt x="236" y="211"/>
                  </a:cubicBezTo>
                  <a:cubicBezTo>
                    <a:pt x="236" y="210"/>
                    <a:pt x="236" y="210"/>
                    <a:pt x="236" y="210"/>
                  </a:cubicBezTo>
                  <a:cubicBezTo>
                    <a:pt x="236" y="210"/>
                    <a:pt x="236" y="210"/>
                    <a:pt x="236" y="210"/>
                  </a:cubicBezTo>
                  <a:cubicBezTo>
                    <a:pt x="236" y="210"/>
                    <a:pt x="236" y="210"/>
                    <a:pt x="236" y="210"/>
                  </a:cubicBezTo>
                  <a:cubicBezTo>
                    <a:pt x="236" y="210"/>
                    <a:pt x="236" y="210"/>
                    <a:pt x="236" y="210"/>
                  </a:cubicBezTo>
                  <a:cubicBezTo>
                    <a:pt x="235" y="210"/>
                    <a:pt x="235" y="211"/>
                    <a:pt x="236" y="211"/>
                  </a:cubicBezTo>
                  <a:cubicBezTo>
                    <a:pt x="236" y="211"/>
                    <a:pt x="236" y="211"/>
                    <a:pt x="236" y="211"/>
                  </a:cubicBezTo>
                  <a:cubicBezTo>
                    <a:pt x="236" y="211"/>
                    <a:pt x="236" y="211"/>
                    <a:pt x="236" y="211"/>
                  </a:cubicBezTo>
                  <a:cubicBezTo>
                    <a:pt x="235" y="211"/>
                    <a:pt x="235" y="211"/>
                    <a:pt x="235" y="211"/>
                  </a:cubicBezTo>
                  <a:cubicBezTo>
                    <a:pt x="235" y="211"/>
                    <a:pt x="235" y="211"/>
                    <a:pt x="236" y="211"/>
                  </a:cubicBezTo>
                  <a:cubicBezTo>
                    <a:pt x="236" y="211"/>
                    <a:pt x="236" y="212"/>
                    <a:pt x="236" y="212"/>
                  </a:cubicBezTo>
                  <a:cubicBezTo>
                    <a:pt x="236" y="212"/>
                    <a:pt x="235" y="212"/>
                    <a:pt x="235" y="212"/>
                  </a:cubicBezTo>
                  <a:cubicBezTo>
                    <a:pt x="235" y="212"/>
                    <a:pt x="235" y="212"/>
                    <a:pt x="235" y="212"/>
                  </a:cubicBezTo>
                  <a:cubicBezTo>
                    <a:pt x="235" y="212"/>
                    <a:pt x="235" y="212"/>
                    <a:pt x="235" y="212"/>
                  </a:cubicBezTo>
                  <a:cubicBezTo>
                    <a:pt x="235" y="211"/>
                    <a:pt x="235" y="211"/>
                    <a:pt x="235" y="212"/>
                  </a:cubicBezTo>
                  <a:cubicBezTo>
                    <a:pt x="235" y="212"/>
                    <a:pt x="235" y="212"/>
                    <a:pt x="235" y="212"/>
                  </a:cubicBezTo>
                  <a:cubicBezTo>
                    <a:pt x="234" y="212"/>
                    <a:pt x="234" y="212"/>
                    <a:pt x="234" y="212"/>
                  </a:cubicBezTo>
                  <a:cubicBezTo>
                    <a:pt x="234" y="212"/>
                    <a:pt x="234" y="212"/>
                    <a:pt x="234" y="212"/>
                  </a:cubicBezTo>
                  <a:cubicBezTo>
                    <a:pt x="234" y="212"/>
                    <a:pt x="234" y="212"/>
                    <a:pt x="234" y="212"/>
                  </a:cubicBezTo>
                  <a:cubicBezTo>
                    <a:pt x="234" y="211"/>
                    <a:pt x="234" y="211"/>
                    <a:pt x="234" y="211"/>
                  </a:cubicBezTo>
                  <a:cubicBezTo>
                    <a:pt x="234" y="211"/>
                    <a:pt x="234" y="211"/>
                    <a:pt x="234" y="211"/>
                  </a:cubicBezTo>
                  <a:cubicBezTo>
                    <a:pt x="234" y="211"/>
                    <a:pt x="234" y="211"/>
                    <a:pt x="234" y="211"/>
                  </a:cubicBezTo>
                  <a:cubicBezTo>
                    <a:pt x="234" y="211"/>
                    <a:pt x="234" y="211"/>
                    <a:pt x="234" y="212"/>
                  </a:cubicBezTo>
                  <a:cubicBezTo>
                    <a:pt x="234" y="212"/>
                    <a:pt x="233" y="212"/>
                    <a:pt x="233" y="212"/>
                  </a:cubicBezTo>
                  <a:cubicBezTo>
                    <a:pt x="233" y="212"/>
                    <a:pt x="233" y="212"/>
                    <a:pt x="233" y="212"/>
                  </a:cubicBezTo>
                  <a:cubicBezTo>
                    <a:pt x="233" y="212"/>
                    <a:pt x="233" y="212"/>
                    <a:pt x="233" y="212"/>
                  </a:cubicBezTo>
                  <a:cubicBezTo>
                    <a:pt x="233" y="213"/>
                    <a:pt x="233" y="213"/>
                    <a:pt x="233" y="212"/>
                  </a:cubicBezTo>
                  <a:cubicBezTo>
                    <a:pt x="233" y="212"/>
                    <a:pt x="233" y="212"/>
                    <a:pt x="233" y="212"/>
                  </a:cubicBezTo>
                  <a:cubicBezTo>
                    <a:pt x="232" y="212"/>
                    <a:pt x="232" y="212"/>
                    <a:pt x="232" y="212"/>
                  </a:cubicBezTo>
                  <a:cubicBezTo>
                    <a:pt x="232" y="212"/>
                    <a:pt x="232" y="213"/>
                    <a:pt x="233" y="213"/>
                  </a:cubicBezTo>
                  <a:cubicBezTo>
                    <a:pt x="233" y="213"/>
                    <a:pt x="233" y="213"/>
                    <a:pt x="232" y="213"/>
                  </a:cubicBezTo>
                  <a:cubicBezTo>
                    <a:pt x="232" y="213"/>
                    <a:pt x="232" y="213"/>
                    <a:pt x="232" y="213"/>
                  </a:cubicBezTo>
                  <a:cubicBezTo>
                    <a:pt x="232" y="213"/>
                    <a:pt x="231" y="213"/>
                    <a:pt x="231" y="213"/>
                  </a:cubicBezTo>
                  <a:cubicBezTo>
                    <a:pt x="231" y="212"/>
                    <a:pt x="231" y="212"/>
                    <a:pt x="231" y="212"/>
                  </a:cubicBezTo>
                  <a:cubicBezTo>
                    <a:pt x="231" y="212"/>
                    <a:pt x="231" y="212"/>
                    <a:pt x="231" y="212"/>
                  </a:cubicBezTo>
                  <a:cubicBezTo>
                    <a:pt x="230" y="212"/>
                    <a:pt x="230" y="212"/>
                    <a:pt x="230" y="212"/>
                  </a:cubicBezTo>
                  <a:cubicBezTo>
                    <a:pt x="230" y="212"/>
                    <a:pt x="230" y="212"/>
                    <a:pt x="230" y="212"/>
                  </a:cubicBezTo>
                  <a:cubicBezTo>
                    <a:pt x="230" y="212"/>
                    <a:pt x="230" y="212"/>
                    <a:pt x="230" y="212"/>
                  </a:cubicBezTo>
                  <a:cubicBezTo>
                    <a:pt x="230" y="211"/>
                    <a:pt x="230" y="211"/>
                    <a:pt x="230" y="211"/>
                  </a:cubicBezTo>
                  <a:cubicBezTo>
                    <a:pt x="229" y="211"/>
                    <a:pt x="230" y="211"/>
                    <a:pt x="230" y="211"/>
                  </a:cubicBezTo>
                  <a:cubicBezTo>
                    <a:pt x="230" y="211"/>
                    <a:pt x="230" y="211"/>
                    <a:pt x="230" y="210"/>
                  </a:cubicBezTo>
                  <a:cubicBezTo>
                    <a:pt x="230" y="210"/>
                    <a:pt x="230" y="210"/>
                    <a:pt x="230" y="211"/>
                  </a:cubicBezTo>
                  <a:cubicBezTo>
                    <a:pt x="230" y="211"/>
                    <a:pt x="230" y="211"/>
                    <a:pt x="230" y="211"/>
                  </a:cubicBezTo>
                  <a:cubicBezTo>
                    <a:pt x="230" y="211"/>
                    <a:pt x="231" y="211"/>
                    <a:pt x="231" y="211"/>
                  </a:cubicBezTo>
                  <a:cubicBezTo>
                    <a:pt x="231" y="211"/>
                    <a:pt x="231" y="211"/>
                    <a:pt x="231" y="211"/>
                  </a:cubicBezTo>
                  <a:cubicBezTo>
                    <a:pt x="231" y="211"/>
                    <a:pt x="231" y="211"/>
                    <a:pt x="231" y="211"/>
                  </a:cubicBezTo>
                  <a:cubicBezTo>
                    <a:pt x="231" y="211"/>
                    <a:pt x="231" y="211"/>
                    <a:pt x="231" y="211"/>
                  </a:cubicBezTo>
                  <a:cubicBezTo>
                    <a:pt x="231" y="211"/>
                    <a:pt x="231" y="211"/>
                    <a:pt x="231" y="211"/>
                  </a:cubicBezTo>
                  <a:cubicBezTo>
                    <a:pt x="231" y="211"/>
                    <a:pt x="231" y="211"/>
                    <a:pt x="231" y="211"/>
                  </a:cubicBezTo>
                  <a:cubicBezTo>
                    <a:pt x="231" y="211"/>
                    <a:pt x="232" y="211"/>
                    <a:pt x="231" y="211"/>
                  </a:cubicBezTo>
                  <a:cubicBezTo>
                    <a:pt x="231" y="211"/>
                    <a:pt x="231" y="211"/>
                    <a:pt x="231" y="211"/>
                  </a:cubicBezTo>
                  <a:cubicBezTo>
                    <a:pt x="231" y="211"/>
                    <a:pt x="231" y="210"/>
                    <a:pt x="231" y="210"/>
                  </a:cubicBezTo>
                  <a:cubicBezTo>
                    <a:pt x="231" y="210"/>
                    <a:pt x="231" y="210"/>
                    <a:pt x="231" y="210"/>
                  </a:cubicBezTo>
                  <a:cubicBezTo>
                    <a:pt x="230" y="210"/>
                    <a:pt x="230" y="210"/>
                    <a:pt x="231" y="210"/>
                  </a:cubicBezTo>
                  <a:cubicBezTo>
                    <a:pt x="231" y="209"/>
                    <a:pt x="231" y="209"/>
                    <a:pt x="231" y="209"/>
                  </a:cubicBezTo>
                  <a:cubicBezTo>
                    <a:pt x="231" y="210"/>
                    <a:pt x="231" y="210"/>
                    <a:pt x="232" y="210"/>
                  </a:cubicBezTo>
                  <a:cubicBezTo>
                    <a:pt x="232" y="210"/>
                    <a:pt x="232" y="210"/>
                    <a:pt x="232" y="210"/>
                  </a:cubicBezTo>
                  <a:cubicBezTo>
                    <a:pt x="232" y="209"/>
                    <a:pt x="232" y="209"/>
                    <a:pt x="232" y="210"/>
                  </a:cubicBezTo>
                  <a:cubicBezTo>
                    <a:pt x="232" y="210"/>
                    <a:pt x="233" y="210"/>
                    <a:pt x="233" y="210"/>
                  </a:cubicBezTo>
                  <a:cubicBezTo>
                    <a:pt x="233" y="210"/>
                    <a:pt x="233" y="210"/>
                    <a:pt x="233" y="210"/>
                  </a:cubicBezTo>
                  <a:cubicBezTo>
                    <a:pt x="232" y="209"/>
                    <a:pt x="233" y="209"/>
                    <a:pt x="232" y="209"/>
                  </a:cubicBezTo>
                  <a:cubicBezTo>
                    <a:pt x="232" y="209"/>
                    <a:pt x="232" y="209"/>
                    <a:pt x="232" y="209"/>
                  </a:cubicBezTo>
                  <a:cubicBezTo>
                    <a:pt x="232" y="209"/>
                    <a:pt x="232" y="209"/>
                    <a:pt x="232" y="209"/>
                  </a:cubicBezTo>
                  <a:cubicBezTo>
                    <a:pt x="232" y="209"/>
                    <a:pt x="233" y="209"/>
                    <a:pt x="233" y="209"/>
                  </a:cubicBezTo>
                  <a:cubicBezTo>
                    <a:pt x="233" y="209"/>
                    <a:pt x="233" y="209"/>
                    <a:pt x="233" y="209"/>
                  </a:cubicBezTo>
                  <a:cubicBezTo>
                    <a:pt x="233" y="208"/>
                    <a:pt x="232" y="208"/>
                    <a:pt x="232" y="208"/>
                  </a:cubicBezTo>
                  <a:cubicBezTo>
                    <a:pt x="232" y="208"/>
                    <a:pt x="232" y="208"/>
                    <a:pt x="232" y="208"/>
                  </a:cubicBezTo>
                  <a:cubicBezTo>
                    <a:pt x="232" y="208"/>
                    <a:pt x="232" y="208"/>
                    <a:pt x="232" y="208"/>
                  </a:cubicBezTo>
                  <a:cubicBezTo>
                    <a:pt x="232" y="208"/>
                    <a:pt x="232" y="208"/>
                    <a:pt x="232" y="208"/>
                  </a:cubicBezTo>
                  <a:cubicBezTo>
                    <a:pt x="232" y="208"/>
                    <a:pt x="232" y="208"/>
                    <a:pt x="232" y="208"/>
                  </a:cubicBezTo>
                  <a:cubicBezTo>
                    <a:pt x="232" y="208"/>
                    <a:pt x="232" y="208"/>
                    <a:pt x="232" y="208"/>
                  </a:cubicBezTo>
                  <a:cubicBezTo>
                    <a:pt x="233" y="208"/>
                    <a:pt x="233" y="207"/>
                    <a:pt x="233" y="207"/>
                  </a:cubicBezTo>
                  <a:cubicBezTo>
                    <a:pt x="233" y="208"/>
                    <a:pt x="233" y="208"/>
                    <a:pt x="233" y="208"/>
                  </a:cubicBezTo>
                  <a:cubicBezTo>
                    <a:pt x="233" y="208"/>
                    <a:pt x="233" y="208"/>
                    <a:pt x="233" y="207"/>
                  </a:cubicBezTo>
                  <a:cubicBezTo>
                    <a:pt x="233" y="207"/>
                    <a:pt x="233" y="207"/>
                    <a:pt x="233" y="207"/>
                  </a:cubicBezTo>
                  <a:cubicBezTo>
                    <a:pt x="233" y="207"/>
                    <a:pt x="233" y="207"/>
                    <a:pt x="233" y="207"/>
                  </a:cubicBezTo>
                  <a:cubicBezTo>
                    <a:pt x="233" y="207"/>
                    <a:pt x="234" y="207"/>
                    <a:pt x="234" y="207"/>
                  </a:cubicBezTo>
                  <a:cubicBezTo>
                    <a:pt x="234" y="207"/>
                    <a:pt x="234" y="207"/>
                    <a:pt x="234" y="207"/>
                  </a:cubicBezTo>
                  <a:cubicBezTo>
                    <a:pt x="234" y="207"/>
                    <a:pt x="234" y="207"/>
                    <a:pt x="234" y="207"/>
                  </a:cubicBezTo>
                  <a:cubicBezTo>
                    <a:pt x="234" y="207"/>
                    <a:pt x="234" y="207"/>
                    <a:pt x="234" y="207"/>
                  </a:cubicBezTo>
                  <a:cubicBezTo>
                    <a:pt x="234" y="207"/>
                    <a:pt x="234" y="208"/>
                    <a:pt x="234" y="208"/>
                  </a:cubicBezTo>
                  <a:cubicBezTo>
                    <a:pt x="234" y="208"/>
                    <a:pt x="234" y="208"/>
                    <a:pt x="234" y="208"/>
                  </a:cubicBezTo>
                  <a:cubicBezTo>
                    <a:pt x="235" y="208"/>
                    <a:pt x="235" y="208"/>
                    <a:pt x="234" y="208"/>
                  </a:cubicBezTo>
                  <a:cubicBezTo>
                    <a:pt x="234" y="208"/>
                    <a:pt x="234" y="209"/>
                    <a:pt x="234" y="209"/>
                  </a:cubicBezTo>
                  <a:cubicBezTo>
                    <a:pt x="234" y="209"/>
                    <a:pt x="234" y="209"/>
                    <a:pt x="234" y="209"/>
                  </a:cubicBezTo>
                  <a:cubicBezTo>
                    <a:pt x="235" y="209"/>
                    <a:pt x="235" y="209"/>
                    <a:pt x="235" y="209"/>
                  </a:cubicBezTo>
                  <a:cubicBezTo>
                    <a:pt x="235" y="209"/>
                    <a:pt x="235" y="209"/>
                    <a:pt x="235" y="209"/>
                  </a:cubicBezTo>
                  <a:cubicBezTo>
                    <a:pt x="235" y="209"/>
                    <a:pt x="235" y="209"/>
                    <a:pt x="235" y="209"/>
                  </a:cubicBezTo>
                  <a:cubicBezTo>
                    <a:pt x="235" y="209"/>
                    <a:pt x="235" y="209"/>
                    <a:pt x="235" y="209"/>
                  </a:cubicBezTo>
                  <a:cubicBezTo>
                    <a:pt x="235" y="209"/>
                    <a:pt x="235" y="208"/>
                    <a:pt x="235" y="208"/>
                  </a:cubicBezTo>
                  <a:cubicBezTo>
                    <a:pt x="235" y="208"/>
                    <a:pt x="235" y="208"/>
                    <a:pt x="235" y="208"/>
                  </a:cubicBezTo>
                  <a:cubicBezTo>
                    <a:pt x="235" y="208"/>
                    <a:pt x="235" y="208"/>
                    <a:pt x="235" y="208"/>
                  </a:cubicBezTo>
                  <a:cubicBezTo>
                    <a:pt x="235" y="208"/>
                    <a:pt x="235" y="208"/>
                    <a:pt x="235" y="208"/>
                  </a:cubicBezTo>
                  <a:cubicBezTo>
                    <a:pt x="236" y="208"/>
                    <a:pt x="236" y="208"/>
                    <a:pt x="236" y="208"/>
                  </a:cubicBezTo>
                  <a:cubicBezTo>
                    <a:pt x="236" y="208"/>
                    <a:pt x="236" y="208"/>
                    <a:pt x="236" y="208"/>
                  </a:cubicBezTo>
                  <a:cubicBezTo>
                    <a:pt x="236" y="208"/>
                    <a:pt x="236" y="208"/>
                    <a:pt x="236" y="208"/>
                  </a:cubicBezTo>
                  <a:cubicBezTo>
                    <a:pt x="236" y="208"/>
                    <a:pt x="236" y="208"/>
                    <a:pt x="236" y="208"/>
                  </a:cubicBezTo>
                  <a:cubicBezTo>
                    <a:pt x="236" y="208"/>
                    <a:pt x="236" y="209"/>
                    <a:pt x="236" y="209"/>
                  </a:cubicBezTo>
                  <a:cubicBezTo>
                    <a:pt x="236" y="209"/>
                    <a:pt x="236" y="209"/>
                    <a:pt x="236" y="209"/>
                  </a:cubicBezTo>
                  <a:cubicBezTo>
                    <a:pt x="236" y="209"/>
                    <a:pt x="236" y="209"/>
                    <a:pt x="236" y="209"/>
                  </a:cubicBezTo>
                  <a:cubicBezTo>
                    <a:pt x="236" y="208"/>
                    <a:pt x="237" y="208"/>
                    <a:pt x="237" y="208"/>
                  </a:cubicBezTo>
                  <a:cubicBezTo>
                    <a:pt x="237" y="209"/>
                    <a:pt x="237" y="209"/>
                    <a:pt x="237" y="209"/>
                  </a:cubicBezTo>
                  <a:cubicBezTo>
                    <a:pt x="237" y="209"/>
                    <a:pt x="237" y="209"/>
                    <a:pt x="237" y="209"/>
                  </a:cubicBezTo>
                  <a:cubicBezTo>
                    <a:pt x="237" y="209"/>
                    <a:pt x="237" y="210"/>
                    <a:pt x="237" y="210"/>
                  </a:cubicBezTo>
                  <a:cubicBezTo>
                    <a:pt x="237" y="210"/>
                    <a:pt x="237" y="210"/>
                    <a:pt x="237" y="210"/>
                  </a:cubicBezTo>
                  <a:cubicBezTo>
                    <a:pt x="237" y="210"/>
                    <a:pt x="237" y="210"/>
                    <a:pt x="237" y="210"/>
                  </a:cubicBezTo>
                  <a:cubicBezTo>
                    <a:pt x="237" y="210"/>
                    <a:pt x="237" y="210"/>
                    <a:pt x="237" y="210"/>
                  </a:cubicBezTo>
                  <a:cubicBezTo>
                    <a:pt x="237" y="210"/>
                    <a:pt x="237" y="210"/>
                    <a:pt x="237" y="209"/>
                  </a:cubicBezTo>
                  <a:cubicBezTo>
                    <a:pt x="237" y="209"/>
                    <a:pt x="237" y="210"/>
                    <a:pt x="237" y="210"/>
                  </a:cubicBezTo>
                  <a:cubicBezTo>
                    <a:pt x="237" y="210"/>
                    <a:pt x="237" y="209"/>
                    <a:pt x="237" y="209"/>
                  </a:cubicBezTo>
                  <a:cubicBezTo>
                    <a:pt x="238" y="209"/>
                    <a:pt x="238" y="209"/>
                    <a:pt x="238" y="209"/>
                  </a:cubicBezTo>
                  <a:cubicBezTo>
                    <a:pt x="238" y="209"/>
                    <a:pt x="238" y="210"/>
                    <a:pt x="238" y="210"/>
                  </a:cubicBezTo>
                  <a:close/>
                  <a:moveTo>
                    <a:pt x="228" y="214"/>
                  </a:moveTo>
                  <a:cubicBezTo>
                    <a:pt x="228" y="215"/>
                    <a:pt x="228" y="215"/>
                    <a:pt x="228" y="215"/>
                  </a:cubicBezTo>
                  <a:cubicBezTo>
                    <a:pt x="228" y="215"/>
                    <a:pt x="228" y="215"/>
                    <a:pt x="229" y="215"/>
                  </a:cubicBezTo>
                  <a:cubicBezTo>
                    <a:pt x="229" y="215"/>
                    <a:pt x="229" y="215"/>
                    <a:pt x="229" y="215"/>
                  </a:cubicBezTo>
                  <a:cubicBezTo>
                    <a:pt x="229" y="215"/>
                    <a:pt x="229" y="215"/>
                    <a:pt x="229" y="215"/>
                  </a:cubicBezTo>
                  <a:cubicBezTo>
                    <a:pt x="229" y="215"/>
                    <a:pt x="229" y="216"/>
                    <a:pt x="229" y="216"/>
                  </a:cubicBezTo>
                  <a:cubicBezTo>
                    <a:pt x="229" y="216"/>
                    <a:pt x="229" y="216"/>
                    <a:pt x="230" y="216"/>
                  </a:cubicBezTo>
                  <a:cubicBezTo>
                    <a:pt x="230" y="216"/>
                    <a:pt x="230" y="216"/>
                    <a:pt x="230" y="215"/>
                  </a:cubicBezTo>
                  <a:cubicBezTo>
                    <a:pt x="229" y="215"/>
                    <a:pt x="229" y="215"/>
                    <a:pt x="229" y="215"/>
                  </a:cubicBezTo>
                  <a:cubicBezTo>
                    <a:pt x="229" y="215"/>
                    <a:pt x="229" y="215"/>
                    <a:pt x="229" y="215"/>
                  </a:cubicBezTo>
                  <a:cubicBezTo>
                    <a:pt x="229" y="215"/>
                    <a:pt x="229" y="214"/>
                    <a:pt x="229" y="214"/>
                  </a:cubicBezTo>
                  <a:cubicBezTo>
                    <a:pt x="229" y="214"/>
                    <a:pt x="229" y="214"/>
                    <a:pt x="229" y="214"/>
                  </a:cubicBezTo>
                  <a:cubicBezTo>
                    <a:pt x="228" y="214"/>
                    <a:pt x="228" y="214"/>
                    <a:pt x="228" y="214"/>
                  </a:cubicBezTo>
                  <a:cubicBezTo>
                    <a:pt x="228" y="214"/>
                    <a:pt x="228" y="214"/>
                    <a:pt x="228" y="214"/>
                  </a:cubicBezTo>
                  <a:cubicBezTo>
                    <a:pt x="227" y="214"/>
                    <a:pt x="227" y="214"/>
                    <a:pt x="228" y="214"/>
                  </a:cubicBezTo>
                  <a:close/>
                  <a:moveTo>
                    <a:pt x="225" y="231"/>
                  </a:moveTo>
                  <a:cubicBezTo>
                    <a:pt x="225" y="231"/>
                    <a:pt x="225" y="231"/>
                    <a:pt x="225" y="231"/>
                  </a:cubicBezTo>
                  <a:cubicBezTo>
                    <a:pt x="225" y="231"/>
                    <a:pt x="225" y="231"/>
                    <a:pt x="225" y="231"/>
                  </a:cubicBezTo>
                  <a:cubicBezTo>
                    <a:pt x="225" y="231"/>
                    <a:pt x="225" y="231"/>
                    <a:pt x="224" y="231"/>
                  </a:cubicBezTo>
                  <a:cubicBezTo>
                    <a:pt x="224" y="231"/>
                    <a:pt x="224" y="231"/>
                    <a:pt x="224" y="231"/>
                  </a:cubicBezTo>
                  <a:cubicBezTo>
                    <a:pt x="224" y="231"/>
                    <a:pt x="224" y="231"/>
                    <a:pt x="224" y="232"/>
                  </a:cubicBezTo>
                  <a:cubicBezTo>
                    <a:pt x="223" y="232"/>
                    <a:pt x="223" y="232"/>
                    <a:pt x="224" y="232"/>
                  </a:cubicBezTo>
                  <a:cubicBezTo>
                    <a:pt x="224" y="232"/>
                    <a:pt x="224" y="232"/>
                    <a:pt x="224" y="232"/>
                  </a:cubicBezTo>
                  <a:cubicBezTo>
                    <a:pt x="225" y="232"/>
                    <a:pt x="225" y="231"/>
                    <a:pt x="225" y="231"/>
                  </a:cubicBezTo>
                  <a:cubicBezTo>
                    <a:pt x="225" y="231"/>
                    <a:pt x="225" y="231"/>
                    <a:pt x="225" y="231"/>
                  </a:cubicBezTo>
                  <a:close/>
                  <a:moveTo>
                    <a:pt x="228" y="212"/>
                  </a:moveTo>
                  <a:cubicBezTo>
                    <a:pt x="229" y="212"/>
                    <a:pt x="229" y="212"/>
                    <a:pt x="229" y="211"/>
                  </a:cubicBezTo>
                  <a:cubicBezTo>
                    <a:pt x="229" y="211"/>
                    <a:pt x="229" y="211"/>
                    <a:pt x="229" y="211"/>
                  </a:cubicBezTo>
                  <a:cubicBezTo>
                    <a:pt x="229" y="211"/>
                    <a:pt x="229" y="211"/>
                    <a:pt x="229" y="211"/>
                  </a:cubicBezTo>
                  <a:cubicBezTo>
                    <a:pt x="229" y="212"/>
                    <a:pt x="229" y="212"/>
                    <a:pt x="230" y="212"/>
                  </a:cubicBezTo>
                  <a:cubicBezTo>
                    <a:pt x="230" y="212"/>
                    <a:pt x="230" y="212"/>
                    <a:pt x="230" y="212"/>
                  </a:cubicBezTo>
                  <a:cubicBezTo>
                    <a:pt x="230" y="212"/>
                    <a:pt x="230" y="212"/>
                    <a:pt x="230" y="212"/>
                  </a:cubicBezTo>
                  <a:cubicBezTo>
                    <a:pt x="230" y="212"/>
                    <a:pt x="230" y="212"/>
                    <a:pt x="230" y="212"/>
                  </a:cubicBezTo>
                  <a:cubicBezTo>
                    <a:pt x="230" y="212"/>
                    <a:pt x="230" y="212"/>
                    <a:pt x="230" y="212"/>
                  </a:cubicBezTo>
                  <a:cubicBezTo>
                    <a:pt x="230" y="212"/>
                    <a:pt x="230" y="212"/>
                    <a:pt x="231" y="213"/>
                  </a:cubicBezTo>
                  <a:cubicBezTo>
                    <a:pt x="231" y="213"/>
                    <a:pt x="231" y="213"/>
                    <a:pt x="231" y="213"/>
                  </a:cubicBezTo>
                  <a:cubicBezTo>
                    <a:pt x="231" y="213"/>
                    <a:pt x="231" y="213"/>
                    <a:pt x="231" y="213"/>
                  </a:cubicBezTo>
                  <a:cubicBezTo>
                    <a:pt x="231" y="213"/>
                    <a:pt x="232" y="213"/>
                    <a:pt x="232" y="213"/>
                  </a:cubicBezTo>
                  <a:cubicBezTo>
                    <a:pt x="232" y="213"/>
                    <a:pt x="231" y="213"/>
                    <a:pt x="231" y="213"/>
                  </a:cubicBezTo>
                  <a:cubicBezTo>
                    <a:pt x="231" y="214"/>
                    <a:pt x="231" y="213"/>
                    <a:pt x="231" y="213"/>
                  </a:cubicBezTo>
                  <a:cubicBezTo>
                    <a:pt x="231" y="213"/>
                    <a:pt x="230" y="213"/>
                    <a:pt x="230" y="213"/>
                  </a:cubicBezTo>
                  <a:cubicBezTo>
                    <a:pt x="230" y="213"/>
                    <a:pt x="230" y="213"/>
                    <a:pt x="230" y="213"/>
                  </a:cubicBezTo>
                  <a:cubicBezTo>
                    <a:pt x="230" y="213"/>
                    <a:pt x="230" y="213"/>
                    <a:pt x="229" y="213"/>
                  </a:cubicBezTo>
                  <a:cubicBezTo>
                    <a:pt x="229" y="212"/>
                    <a:pt x="229" y="212"/>
                    <a:pt x="229" y="212"/>
                  </a:cubicBezTo>
                  <a:cubicBezTo>
                    <a:pt x="229" y="212"/>
                    <a:pt x="229" y="212"/>
                    <a:pt x="229" y="212"/>
                  </a:cubicBezTo>
                  <a:cubicBezTo>
                    <a:pt x="229" y="212"/>
                    <a:pt x="229" y="212"/>
                    <a:pt x="229" y="212"/>
                  </a:cubicBezTo>
                  <a:cubicBezTo>
                    <a:pt x="229" y="212"/>
                    <a:pt x="229" y="212"/>
                    <a:pt x="229" y="212"/>
                  </a:cubicBezTo>
                  <a:cubicBezTo>
                    <a:pt x="229" y="213"/>
                    <a:pt x="229" y="213"/>
                    <a:pt x="229" y="213"/>
                  </a:cubicBezTo>
                  <a:cubicBezTo>
                    <a:pt x="229" y="213"/>
                    <a:pt x="229" y="213"/>
                    <a:pt x="229" y="213"/>
                  </a:cubicBezTo>
                  <a:cubicBezTo>
                    <a:pt x="228" y="212"/>
                    <a:pt x="228" y="212"/>
                    <a:pt x="228" y="212"/>
                  </a:cubicBezTo>
                  <a:close/>
                  <a:moveTo>
                    <a:pt x="239" y="210"/>
                  </a:moveTo>
                  <a:cubicBezTo>
                    <a:pt x="239" y="210"/>
                    <a:pt x="239" y="210"/>
                    <a:pt x="239" y="210"/>
                  </a:cubicBezTo>
                  <a:cubicBezTo>
                    <a:pt x="239" y="210"/>
                    <a:pt x="239" y="210"/>
                    <a:pt x="239" y="210"/>
                  </a:cubicBezTo>
                  <a:cubicBezTo>
                    <a:pt x="239" y="210"/>
                    <a:pt x="239" y="210"/>
                    <a:pt x="238" y="210"/>
                  </a:cubicBezTo>
                  <a:cubicBezTo>
                    <a:pt x="238" y="210"/>
                    <a:pt x="238" y="211"/>
                    <a:pt x="238" y="211"/>
                  </a:cubicBezTo>
                  <a:cubicBezTo>
                    <a:pt x="238" y="211"/>
                    <a:pt x="238" y="211"/>
                    <a:pt x="238" y="211"/>
                  </a:cubicBezTo>
                  <a:cubicBezTo>
                    <a:pt x="238" y="211"/>
                    <a:pt x="239" y="211"/>
                    <a:pt x="239" y="211"/>
                  </a:cubicBezTo>
                  <a:cubicBezTo>
                    <a:pt x="239" y="211"/>
                    <a:pt x="239" y="211"/>
                    <a:pt x="239" y="211"/>
                  </a:cubicBezTo>
                  <a:cubicBezTo>
                    <a:pt x="239" y="211"/>
                    <a:pt x="239" y="210"/>
                    <a:pt x="239" y="210"/>
                  </a:cubicBezTo>
                  <a:close/>
                  <a:moveTo>
                    <a:pt x="233" y="214"/>
                  </a:moveTo>
                  <a:cubicBezTo>
                    <a:pt x="233" y="214"/>
                    <a:pt x="233" y="214"/>
                    <a:pt x="233" y="214"/>
                  </a:cubicBezTo>
                  <a:cubicBezTo>
                    <a:pt x="233" y="213"/>
                    <a:pt x="233" y="213"/>
                    <a:pt x="233" y="213"/>
                  </a:cubicBezTo>
                  <a:cubicBezTo>
                    <a:pt x="232" y="213"/>
                    <a:pt x="232" y="213"/>
                    <a:pt x="232" y="214"/>
                  </a:cubicBezTo>
                  <a:cubicBezTo>
                    <a:pt x="232" y="214"/>
                    <a:pt x="232" y="214"/>
                    <a:pt x="232" y="214"/>
                  </a:cubicBezTo>
                  <a:cubicBezTo>
                    <a:pt x="232" y="214"/>
                    <a:pt x="232" y="214"/>
                    <a:pt x="232" y="214"/>
                  </a:cubicBezTo>
                  <a:cubicBezTo>
                    <a:pt x="233" y="214"/>
                    <a:pt x="233" y="214"/>
                    <a:pt x="233" y="214"/>
                  </a:cubicBezTo>
                  <a:close/>
                  <a:moveTo>
                    <a:pt x="235" y="214"/>
                  </a:moveTo>
                  <a:cubicBezTo>
                    <a:pt x="235" y="214"/>
                    <a:pt x="235" y="214"/>
                    <a:pt x="235" y="214"/>
                  </a:cubicBezTo>
                  <a:cubicBezTo>
                    <a:pt x="235" y="214"/>
                    <a:pt x="234" y="214"/>
                    <a:pt x="234" y="214"/>
                  </a:cubicBezTo>
                  <a:cubicBezTo>
                    <a:pt x="234" y="214"/>
                    <a:pt x="234" y="214"/>
                    <a:pt x="235" y="214"/>
                  </a:cubicBezTo>
                  <a:cubicBezTo>
                    <a:pt x="235" y="214"/>
                    <a:pt x="235" y="214"/>
                    <a:pt x="235" y="214"/>
                  </a:cubicBezTo>
                  <a:cubicBezTo>
                    <a:pt x="235" y="214"/>
                    <a:pt x="235" y="214"/>
                    <a:pt x="235" y="214"/>
                  </a:cubicBezTo>
                  <a:cubicBezTo>
                    <a:pt x="235" y="214"/>
                    <a:pt x="235" y="214"/>
                    <a:pt x="235" y="214"/>
                  </a:cubicBezTo>
                  <a:cubicBezTo>
                    <a:pt x="235" y="215"/>
                    <a:pt x="235" y="215"/>
                    <a:pt x="235" y="214"/>
                  </a:cubicBezTo>
                  <a:cubicBezTo>
                    <a:pt x="235" y="214"/>
                    <a:pt x="235" y="214"/>
                    <a:pt x="235" y="214"/>
                  </a:cubicBezTo>
                  <a:cubicBezTo>
                    <a:pt x="235" y="214"/>
                    <a:pt x="235" y="214"/>
                    <a:pt x="235" y="214"/>
                  </a:cubicBezTo>
                  <a:cubicBezTo>
                    <a:pt x="235" y="214"/>
                    <a:pt x="235" y="214"/>
                    <a:pt x="235" y="214"/>
                  </a:cubicBezTo>
                  <a:close/>
                  <a:moveTo>
                    <a:pt x="225" y="220"/>
                  </a:moveTo>
                  <a:cubicBezTo>
                    <a:pt x="225" y="220"/>
                    <a:pt x="225" y="219"/>
                    <a:pt x="225" y="219"/>
                  </a:cubicBezTo>
                  <a:cubicBezTo>
                    <a:pt x="225" y="219"/>
                    <a:pt x="225" y="219"/>
                    <a:pt x="225" y="219"/>
                  </a:cubicBezTo>
                  <a:cubicBezTo>
                    <a:pt x="225" y="219"/>
                    <a:pt x="225" y="220"/>
                    <a:pt x="225" y="220"/>
                  </a:cubicBezTo>
                  <a:cubicBezTo>
                    <a:pt x="225" y="220"/>
                    <a:pt x="225" y="220"/>
                    <a:pt x="225" y="220"/>
                  </a:cubicBezTo>
                  <a:close/>
                  <a:moveTo>
                    <a:pt x="232" y="209"/>
                  </a:moveTo>
                  <a:cubicBezTo>
                    <a:pt x="232" y="209"/>
                    <a:pt x="232" y="209"/>
                    <a:pt x="232" y="209"/>
                  </a:cubicBezTo>
                  <a:cubicBezTo>
                    <a:pt x="232" y="209"/>
                    <a:pt x="232" y="210"/>
                    <a:pt x="232" y="209"/>
                  </a:cubicBezTo>
                  <a:cubicBezTo>
                    <a:pt x="232" y="209"/>
                    <a:pt x="232" y="209"/>
                    <a:pt x="232" y="209"/>
                  </a:cubicBezTo>
                  <a:cubicBezTo>
                    <a:pt x="232" y="209"/>
                    <a:pt x="232" y="209"/>
                    <a:pt x="232" y="209"/>
                  </a:cubicBezTo>
                  <a:cubicBezTo>
                    <a:pt x="232" y="209"/>
                    <a:pt x="232" y="209"/>
                    <a:pt x="232" y="209"/>
                  </a:cubicBezTo>
                  <a:cubicBezTo>
                    <a:pt x="232" y="209"/>
                    <a:pt x="232" y="209"/>
                    <a:pt x="231" y="209"/>
                  </a:cubicBezTo>
                  <a:cubicBezTo>
                    <a:pt x="231" y="209"/>
                    <a:pt x="231" y="209"/>
                    <a:pt x="231" y="209"/>
                  </a:cubicBezTo>
                  <a:cubicBezTo>
                    <a:pt x="231" y="209"/>
                    <a:pt x="231" y="209"/>
                    <a:pt x="232" y="209"/>
                  </a:cubicBezTo>
                  <a:close/>
                  <a:moveTo>
                    <a:pt x="224" y="229"/>
                  </a:moveTo>
                  <a:cubicBezTo>
                    <a:pt x="224" y="229"/>
                    <a:pt x="224" y="229"/>
                    <a:pt x="224" y="229"/>
                  </a:cubicBezTo>
                  <a:cubicBezTo>
                    <a:pt x="224" y="229"/>
                    <a:pt x="224" y="229"/>
                    <a:pt x="224" y="229"/>
                  </a:cubicBezTo>
                  <a:cubicBezTo>
                    <a:pt x="224" y="229"/>
                    <a:pt x="224" y="229"/>
                    <a:pt x="224" y="229"/>
                  </a:cubicBezTo>
                  <a:cubicBezTo>
                    <a:pt x="224" y="229"/>
                    <a:pt x="224" y="229"/>
                    <a:pt x="224" y="229"/>
                  </a:cubicBezTo>
                  <a:cubicBezTo>
                    <a:pt x="224" y="230"/>
                    <a:pt x="224" y="230"/>
                    <a:pt x="224" y="229"/>
                  </a:cubicBezTo>
                  <a:close/>
                  <a:moveTo>
                    <a:pt x="221" y="231"/>
                  </a:moveTo>
                  <a:cubicBezTo>
                    <a:pt x="221" y="231"/>
                    <a:pt x="221" y="231"/>
                    <a:pt x="221" y="231"/>
                  </a:cubicBezTo>
                  <a:cubicBezTo>
                    <a:pt x="221" y="231"/>
                    <a:pt x="221" y="231"/>
                    <a:pt x="221" y="231"/>
                  </a:cubicBezTo>
                  <a:cubicBezTo>
                    <a:pt x="221" y="231"/>
                    <a:pt x="221" y="231"/>
                    <a:pt x="221" y="231"/>
                  </a:cubicBezTo>
                  <a:cubicBezTo>
                    <a:pt x="222" y="231"/>
                    <a:pt x="222" y="231"/>
                    <a:pt x="222" y="231"/>
                  </a:cubicBezTo>
                  <a:cubicBezTo>
                    <a:pt x="222" y="231"/>
                    <a:pt x="221" y="231"/>
                    <a:pt x="221" y="231"/>
                  </a:cubicBezTo>
                  <a:close/>
                  <a:moveTo>
                    <a:pt x="227" y="227"/>
                  </a:moveTo>
                  <a:cubicBezTo>
                    <a:pt x="227" y="227"/>
                    <a:pt x="227" y="227"/>
                    <a:pt x="227" y="227"/>
                  </a:cubicBezTo>
                  <a:cubicBezTo>
                    <a:pt x="227" y="227"/>
                    <a:pt x="227" y="227"/>
                    <a:pt x="227" y="227"/>
                  </a:cubicBezTo>
                  <a:cubicBezTo>
                    <a:pt x="227" y="227"/>
                    <a:pt x="227" y="227"/>
                    <a:pt x="227" y="227"/>
                  </a:cubicBezTo>
                  <a:cubicBezTo>
                    <a:pt x="227" y="227"/>
                    <a:pt x="227" y="227"/>
                    <a:pt x="227" y="227"/>
                  </a:cubicBezTo>
                  <a:cubicBezTo>
                    <a:pt x="227" y="227"/>
                    <a:pt x="227" y="227"/>
                    <a:pt x="227" y="227"/>
                  </a:cubicBezTo>
                  <a:close/>
                  <a:moveTo>
                    <a:pt x="223" y="227"/>
                  </a:moveTo>
                  <a:cubicBezTo>
                    <a:pt x="223" y="227"/>
                    <a:pt x="222" y="227"/>
                    <a:pt x="222" y="227"/>
                  </a:cubicBezTo>
                  <a:cubicBezTo>
                    <a:pt x="222" y="227"/>
                    <a:pt x="223" y="227"/>
                    <a:pt x="223" y="227"/>
                  </a:cubicBezTo>
                  <a:close/>
                  <a:moveTo>
                    <a:pt x="236" y="221"/>
                  </a:moveTo>
                  <a:cubicBezTo>
                    <a:pt x="236" y="221"/>
                    <a:pt x="236" y="221"/>
                    <a:pt x="236" y="221"/>
                  </a:cubicBezTo>
                  <a:cubicBezTo>
                    <a:pt x="236" y="221"/>
                    <a:pt x="236" y="221"/>
                    <a:pt x="236" y="221"/>
                  </a:cubicBezTo>
                  <a:cubicBezTo>
                    <a:pt x="236" y="221"/>
                    <a:pt x="236" y="221"/>
                    <a:pt x="236" y="221"/>
                  </a:cubicBezTo>
                  <a:cubicBezTo>
                    <a:pt x="236" y="221"/>
                    <a:pt x="236" y="221"/>
                    <a:pt x="236" y="221"/>
                  </a:cubicBezTo>
                  <a:close/>
                  <a:moveTo>
                    <a:pt x="235" y="216"/>
                  </a:moveTo>
                  <a:cubicBezTo>
                    <a:pt x="236" y="216"/>
                    <a:pt x="236" y="216"/>
                    <a:pt x="236" y="216"/>
                  </a:cubicBezTo>
                  <a:cubicBezTo>
                    <a:pt x="236" y="216"/>
                    <a:pt x="235" y="216"/>
                    <a:pt x="235" y="216"/>
                  </a:cubicBezTo>
                  <a:cubicBezTo>
                    <a:pt x="235" y="216"/>
                    <a:pt x="235" y="216"/>
                    <a:pt x="235" y="216"/>
                  </a:cubicBezTo>
                  <a:cubicBezTo>
                    <a:pt x="235" y="216"/>
                    <a:pt x="235" y="216"/>
                    <a:pt x="235" y="216"/>
                  </a:cubicBezTo>
                  <a:close/>
                  <a:moveTo>
                    <a:pt x="221" y="231"/>
                  </a:moveTo>
                  <a:cubicBezTo>
                    <a:pt x="221" y="231"/>
                    <a:pt x="221" y="231"/>
                    <a:pt x="221" y="231"/>
                  </a:cubicBezTo>
                  <a:cubicBezTo>
                    <a:pt x="221" y="231"/>
                    <a:pt x="221" y="230"/>
                    <a:pt x="221" y="231"/>
                  </a:cubicBezTo>
                  <a:close/>
                  <a:moveTo>
                    <a:pt x="221" y="231"/>
                  </a:moveTo>
                  <a:cubicBezTo>
                    <a:pt x="221" y="231"/>
                    <a:pt x="221" y="231"/>
                    <a:pt x="221" y="231"/>
                  </a:cubicBezTo>
                  <a:cubicBezTo>
                    <a:pt x="221" y="231"/>
                    <a:pt x="221" y="231"/>
                    <a:pt x="221" y="231"/>
                  </a:cubicBezTo>
                  <a:close/>
                  <a:moveTo>
                    <a:pt x="222" y="227"/>
                  </a:moveTo>
                  <a:cubicBezTo>
                    <a:pt x="222" y="227"/>
                    <a:pt x="222" y="227"/>
                    <a:pt x="222" y="227"/>
                  </a:cubicBezTo>
                  <a:cubicBezTo>
                    <a:pt x="222" y="227"/>
                    <a:pt x="222" y="227"/>
                    <a:pt x="222" y="227"/>
                  </a:cubicBezTo>
                  <a:close/>
                  <a:moveTo>
                    <a:pt x="222" y="227"/>
                  </a:moveTo>
                  <a:cubicBezTo>
                    <a:pt x="222" y="227"/>
                    <a:pt x="222" y="227"/>
                    <a:pt x="222" y="227"/>
                  </a:cubicBezTo>
                  <a:cubicBezTo>
                    <a:pt x="222" y="227"/>
                    <a:pt x="222" y="227"/>
                    <a:pt x="222" y="227"/>
                  </a:cubicBezTo>
                  <a:close/>
                  <a:moveTo>
                    <a:pt x="161" y="253"/>
                  </a:moveTo>
                  <a:cubicBezTo>
                    <a:pt x="162" y="253"/>
                    <a:pt x="162" y="253"/>
                    <a:pt x="162" y="253"/>
                  </a:cubicBezTo>
                  <a:cubicBezTo>
                    <a:pt x="162" y="253"/>
                    <a:pt x="163" y="253"/>
                    <a:pt x="164" y="253"/>
                  </a:cubicBezTo>
                  <a:cubicBezTo>
                    <a:pt x="164" y="253"/>
                    <a:pt x="163" y="253"/>
                    <a:pt x="163" y="252"/>
                  </a:cubicBezTo>
                  <a:cubicBezTo>
                    <a:pt x="163" y="252"/>
                    <a:pt x="162" y="252"/>
                    <a:pt x="162" y="252"/>
                  </a:cubicBezTo>
                  <a:cubicBezTo>
                    <a:pt x="162" y="252"/>
                    <a:pt x="161" y="252"/>
                    <a:pt x="161" y="252"/>
                  </a:cubicBezTo>
                  <a:cubicBezTo>
                    <a:pt x="161" y="252"/>
                    <a:pt x="161" y="251"/>
                    <a:pt x="161" y="251"/>
                  </a:cubicBezTo>
                  <a:cubicBezTo>
                    <a:pt x="161" y="250"/>
                    <a:pt x="161" y="250"/>
                    <a:pt x="161" y="250"/>
                  </a:cubicBezTo>
                  <a:cubicBezTo>
                    <a:pt x="161" y="249"/>
                    <a:pt x="161" y="249"/>
                    <a:pt x="160" y="249"/>
                  </a:cubicBezTo>
                  <a:cubicBezTo>
                    <a:pt x="160" y="249"/>
                    <a:pt x="160" y="249"/>
                    <a:pt x="160" y="249"/>
                  </a:cubicBezTo>
                  <a:cubicBezTo>
                    <a:pt x="160" y="249"/>
                    <a:pt x="159" y="249"/>
                    <a:pt x="159" y="249"/>
                  </a:cubicBezTo>
                  <a:cubicBezTo>
                    <a:pt x="158" y="249"/>
                    <a:pt x="158" y="249"/>
                    <a:pt x="158" y="249"/>
                  </a:cubicBezTo>
                  <a:cubicBezTo>
                    <a:pt x="158" y="249"/>
                    <a:pt x="158" y="249"/>
                    <a:pt x="157" y="250"/>
                  </a:cubicBezTo>
                  <a:cubicBezTo>
                    <a:pt x="157" y="250"/>
                    <a:pt x="157" y="250"/>
                    <a:pt x="157" y="250"/>
                  </a:cubicBezTo>
                  <a:cubicBezTo>
                    <a:pt x="156" y="250"/>
                    <a:pt x="156" y="250"/>
                    <a:pt x="156" y="251"/>
                  </a:cubicBezTo>
                  <a:cubicBezTo>
                    <a:pt x="156" y="251"/>
                    <a:pt x="155" y="251"/>
                    <a:pt x="155" y="251"/>
                  </a:cubicBezTo>
                  <a:cubicBezTo>
                    <a:pt x="155" y="251"/>
                    <a:pt x="155" y="250"/>
                    <a:pt x="154" y="250"/>
                  </a:cubicBezTo>
                  <a:cubicBezTo>
                    <a:pt x="154" y="250"/>
                    <a:pt x="154" y="250"/>
                    <a:pt x="154" y="251"/>
                  </a:cubicBezTo>
                  <a:cubicBezTo>
                    <a:pt x="154" y="251"/>
                    <a:pt x="154" y="251"/>
                    <a:pt x="154" y="251"/>
                  </a:cubicBezTo>
                  <a:cubicBezTo>
                    <a:pt x="154" y="252"/>
                    <a:pt x="153" y="252"/>
                    <a:pt x="153" y="252"/>
                  </a:cubicBezTo>
                  <a:cubicBezTo>
                    <a:pt x="153" y="253"/>
                    <a:pt x="153" y="253"/>
                    <a:pt x="153" y="253"/>
                  </a:cubicBezTo>
                  <a:cubicBezTo>
                    <a:pt x="153" y="253"/>
                    <a:pt x="152" y="254"/>
                    <a:pt x="152" y="254"/>
                  </a:cubicBezTo>
                  <a:cubicBezTo>
                    <a:pt x="152" y="254"/>
                    <a:pt x="152" y="254"/>
                    <a:pt x="151" y="254"/>
                  </a:cubicBezTo>
                  <a:cubicBezTo>
                    <a:pt x="151" y="254"/>
                    <a:pt x="151" y="255"/>
                    <a:pt x="151" y="255"/>
                  </a:cubicBezTo>
                  <a:cubicBezTo>
                    <a:pt x="151" y="255"/>
                    <a:pt x="151" y="256"/>
                    <a:pt x="151" y="256"/>
                  </a:cubicBezTo>
                  <a:cubicBezTo>
                    <a:pt x="151" y="256"/>
                    <a:pt x="151" y="256"/>
                    <a:pt x="151" y="256"/>
                  </a:cubicBezTo>
                  <a:cubicBezTo>
                    <a:pt x="151" y="256"/>
                    <a:pt x="151" y="256"/>
                    <a:pt x="151" y="256"/>
                  </a:cubicBezTo>
                  <a:cubicBezTo>
                    <a:pt x="152" y="256"/>
                    <a:pt x="154" y="257"/>
                    <a:pt x="155" y="256"/>
                  </a:cubicBezTo>
                  <a:cubicBezTo>
                    <a:pt x="155" y="256"/>
                    <a:pt x="155" y="256"/>
                    <a:pt x="155" y="256"/>
                  </a:cubicBezTo>
                  <a:cubicBezTo>
                    <a:pt x="155" y="256"/>
                    <a:pt x="155" y="255"/>
                    <a:pt x="155" y="255"/>
                  </a:cubicBezTo>
                  <a:cubicBezTo>
                    <a:pt x="156" y="255"/>
                    <a:pt x="156" y="254"/>
                    <a:pt x="157" y="254"/>
                  </a:cubicBezTo>
                  <a:cubicBezTo>
                    <a:pt x="158" y="253"/>
                    <a:pt x="160" y="254"/>
                    <a:pt x="161" y="254"/>
                  </a:cubicBezTo>
                  <a:cubicBezTo>
                    <a:pt x="161" y="254"/>
                    <a:pt x="161" y="253"/>
                    <a:pt x="161" y="253"/>
                  </a:cubicBezTo>
                  <a:cubicBezTo>
                    <a:pt x="161" y="253"/>
                    <a:pt x="161" y="253"/>
                    <a:pt x="161" y="253"/>
                  </a:cubicBezTo>
                  <a:close/>
                  <a:moveTo>
                    <a:pt x="131" y="268"/>
                  </a:moveTo>
                  <a:cubicBezTo>
                    <a:pt x="131" y="269"/>
                    <a:pt x="130" y="269"/>
                    <a:pt x="130" y="269"/>
                  </a:cubicBezTo>
                  <a:cubicBezTo>
                    <a:pt x="129" y="270"/>
                    <a:pt x="129" y="270"/>
                    <a:pt x="128" y="270"/>
                  </a:cubicBezTo>
                  <a:cubicBezTo>
                    <a:pt x="128" y="271"/>
                    <a:pt x="128" y="271"/>
                    <a:pt x="128" y="271"/>
                  </a:cubicBezTo>
                  <a:cubicBezTo>
                    <a:pt x="128" y="272"/>
                    <a:pt x="127" y="272"/>
                    <a:pt x="127" y="272"/>
                  </a:cubicBezTo>
                  <a:cubicBezTo>
                    <a:pt x="127" y="272"/>
                    <a:pt x="126" y="273"/>
                    <a:pt x="126" y="273"/>
                  </a:cubicBezTo>
                  <a:cubicBezTo>
                    <a:pt x="126" y="273"/>
                    <a:pt x="126" y="273"/>
                    <a:pt x="126" y="273"/>
                  </a:cubicBezTo>
                  <a:cubicBezTo>
                    <a:pt x="126" y="273"/>
                    <a:pt x="125" y="273"/>
                    <a:pt x="125" y="273"/>
                  </a:cubicBezTo>
                  <a:cubicBezTo>
                    <a:pt x="125" y="273"/>
                    <a:pt x="125" y="273"/>
                    <a:pt x="125" y="273"/>
                  </a:cubicBezTo>
                  <a:cubicBezTo>
                    <a:pt x="125" y="273"/>
                    <a:pt x="125" y="274"/>
                    <a:pt x="125" y="274"/>
                  </a:cubicBezTo>
                  <a:cubicBezTo>
                    <a:pt x="125" y="274"/>
                    <a:pt x="125" y="274"/>
                    <a:pt x="125" y="274"/>
                  </a:cubicBezTo>
                  <a:cubicBezTo>
                    <a:pt x="125" y="273"/>
                    <a:pt x="125" y="273"/>
                    <a:pt x="125" y="274"/>
                  </a:cubicBezTo>
                  <a:cubicBezTo>
                    <a:pt x="124" y="274"/>
                    <a:pt x="124" y="274"/>
                    <a:pt x="124" y="274"/>
                  </a:cubicBezTo>
                  <a:cubicBezTo>
                    <a:pt x="123" y="274"/>
                    <a:pt x="124" y="274"/>
                    <a:pt x="124" y="274"/>
                  </a:cubicBezTo>
                  <a:cubicBezTo>
                    <a:pt x="124" y="274"/>
                    <a:pt x="124" y="274"/>
                    <a:pt x="124" y="274"/>
                  </a:cubicBezTo>
                  <a:cubicBezTo>
                    <a:pt x="124" y="273"/>
                    <a:pt x="124" y="273"/>
                    <a:pt x="124" y="273"/>
                  </a:cubicBezTo>
                  <a:cubicBezTo>
                    <a:pt x="125" y="273"/>
                    <a:pt x="125" y="273"/>
                    <a:pt x="125" y="273"/>
                  </a:cubicBezTo>
                  <a:cubicBezTo>
                    <a:pt x="125" y="273"/>
                    <a:pt x="125" y="272"/>
                    <a:pt x="125" y="272"/>
                  </a:cubicBezTo>
                  <a:cubicBezTo>
                    <a:pt x="125" y="272"/>
                    <a:pt x="125" y="272"/>
                    <a:pt x="125" y="272"/>
                  </a:cubicBezTo>
                  <a:cubicBezTo>
                    <a:pt x="125" y="272"/>
                    <a:pt x="125" y="272"/>
                    <a:pt x="125" y="272"/>
                  </a:cubicBezTo>
                  <a:cubicBezTo>
                    <a:pt x="125" y="271"/>
                    <a:pt x="125" y="271"/>
                    <a:pt x="125" y="271"/>
                  </a:cubicBezTo>
                  <a:cubicBezTo>
                    <a:pt x="125" y="270"/>
                    <a:pt x="126" y="270"/>
                    <a:pt x="126" y="270"/>
                  </a:cubicBezTo>
                  <a:cubicBezTo>
                    <a:pt x="126" y="270"/>
                    <a:pt x="126" y="270"/>
                    <a:pt x="126" y="270"/>
                  </a:cubicBezTo>
                  <a:cubicBezTo>
                    <a:pt x="126" y="270"/>
                    <a:pt x="127" y="270"/>
                    <a:pt x="127" y="270"/>
                  </a:cubicBezTo>
                  <a:cubicBezTo>
                    <a:pt x="127" y="270"/>
                    <a:pt x="127" y="270"/>
                    <a:pt x="128" y="270"/>
                  </a:cubicBezTo>
                  <a:cubicBezTo>
                    <a:pt x="128" y="270"/>
                    <a:pt x="128" y="270"/>
                    <a:pt x="128" y="270"/>
                  </a:cubicBezTo>
                  <a:cubicBezTo>
                    <a:pt x="128" y="269"/>
                    <a:pt x="128" y="269"/>
                    <a:pt x="128" y="269"/>
                  </a:cubicBezTo>
                  <a:cubicBezTo>
                    <a:pt x="128" y="269"/>
                    <a:pt x="128" y="269"/>
                    <a:pt x="128" y="269"/>
                  </a:cubicBezTo>
                  <a:cubicBezTo>
                    <a:pt x="128" y="269"/>
                    <a:pt x="128" y="268"/>
                    <a:pt x="128" y="268"/>
                  </a:cubicBezTo>
                  <a:cubicBezTo>
                    <a:pt x="128" y="268"/>
                    <a:pt x="128" y="267"/>
                    <a:pt x="128" y="267"/>
                  </a:cubicBezTo>
                  <a:cubicBezTo>
                    <a:pt x="128" y="267"/>
                    <a:pt x="129" y="267"/>
                    <a:pt x="129" y="267"/>
                  </a:cubicBezTo>
                  <a:cubicBezTo>
                    <a:pt x="129" y="267"/>
                    <a:pt x="129" y="267"/>
                    <a:pt x="130" y="266"/>
                  </a:cubicBezTo>
                  <a:cubicBezTo>
                    <a:pt x="130" y="266"/>
                    <a:pt x="131" y="266"/>
                    <a:pt x="131" y="267"/>
                  </a:cubicBezTo>
                  <a:cubicBezTo>
                    <a:pt x="131" y="267"/>
                    <a:pt x="131" y="267"/>
                    <a:pt x="132" y="267"/>
                  </a:cubicBezTo>
                  <a:cubicBezTo>
                    <a:pt x="132" y="267"/>
                    <a:pt x="132" y="267"/>
                    <a:pt x="132" y="267"/>
                  </a:cubicBezTo>
                  <a:cubicBezTo>
                    <a:pt x="132" y="267"/>
                    <a:pt x="132" y="267"/>
                    <a:pt x="132" y="267"/>
                  </a:cubicBezTo>
                  <a:cubicBezTo>
                    <a:pt x="132" y="268"/>
                    <a:pt x="131" y="268"/>
                    <a:pt x="132" y="268"/>
                  </a:cubicBezTo>
                  <a:cubicBezTo>
                    <a:pt x="132" y="268"/>
                    <a:pt x="132" y="268"/>
                    <a:pt x="131" y="268"/>
                  </a:cubicBezTo>
                  <a:close/>
                  <a:moveTo>
                    <a:pt x="66" y="285"/>
                  </a:moveTo>
                  <a:cubicBezTo>
                    <a:pt x="66" y="285"/>
                    <a:pt x="66" y="285"/>
                    <a:pt x="66" y="285"/>
                  </a:cubicBezTo>
                  <a:cubicBezTo>
                    <a:pt x="66" y="285"/>
                    <a:pt x="66" y="285"/>
                    <a:pt x="65" y="285"/>
                  </a:cubicBezTo>
                  <a:cubicBezTo>
                    <a:pt x="65" y="285"/>
                    <a:pt x="65" y="285"/>
                    <a:pt x="64" y="285"/>
                  </a:cubicBezTo>
                  <a:cubicBezTo>
                    <a:pt x="64" y="285"/>
                    <a:pt x="64" y="284"/>
                    <a:pt x="64" y="284"/>
                  </a:cubicBezTo>
                  <a:cubicBezTo>
                    <a:pt x="64" y="284"/>
                    <a:pt x="63" y="284"/>
                    <a:pt x="63" y="284"/>
                  </a:cubicBezTo>
                  <a:cubicBezTo>
                    <a:pt x="63" y="284"/>
                    <a:pt x="63" y="284"/>
                    <a:pt x="62" y="285"/>
                  </a:cubicBezTo>
                  <a:cubicBezTo>
                    <a:pt x="62" y="285"/>
                    <a:pt x="62" y="285"/>
                    <a:pt x="63" y="285"/>
                  </a:cubicBezTo>
                  <a:cubicBezTo>
                    <a:pt x="63" y="285"/>
                    <a:pt x="63" y="285"/>
                    <a:pt x="63" y="286"/>
                  </a:cubicBezTo>
                  <a:cubicBezTo>
                    <a:pt x="63" y="286"/>
                    <a:pt x="63" y="286"/>
                    <a:pt x="64" y="286"/>
                  </a:cubicBezTo>
                  <a:cubicBezTo>
                    <a:pt x="64" y="286"/>
                    <a:pt x="64" y="286"/>
                    <a:pt x="64" y="286"/>
                  </a:cubicBezTo>
                  <a:cubicBezTo>
                    <a:pt x="64" y="286"/>
                    <a:pt x="64" y="286"/>
                    <a:pt x="64" y="287"/>
                  </a:cubicBezTo>
                  <a:cubicBezTo>
                    <a:pt x="64" y="287"/>
                    <a:pt x="63" y="287"/>
                    <a:pt x="63" y="287"/>
                  </a:cubicBezTo>
                  <a:cubicBezTo>
                    <a:pt x="63" y="287"/>
                    <a:pt x="63" y="287"/>
                    <a:pt x="63" y="287"/>
                  </a:cubicBezTo>
                  <a:cubicBezTo>
                    <a:pt x="63" y="287"/>
                    <a:pt x="63" y="287"/>
                    <a:pt x="63" y="287"/>
                  </a:cubicBezTo>
                  <a:cubicBezTo>
                    <a:pt x="63" y="287"/>
                    <a:pt x="64" y="287"/>
                    <a:pt x="64" y="287"/>
                  </a:cubicBezTo>
                  <a:cubicBezTo>
                    <a:pt x="64" y="287"/>
                    <a:pt x="64" y="287"/>
                    <a:pt x="64" y="288"/>
                  </a:cubicBezTo>
                  <a:cubicBezTo>
                    <a:pt x="64" y="288"/>
                    <a:pt x="64" y="288"/>
                    <a:pt x="64" y="288"/>
                  </a:cubicBezTo>
                  <a:cubicBezTo>
                    <a:pt x="64" y="288"/>
                    <a:pt x="64" y="287"/>
                    <a:pt x="64" y="287"/>
                  </a:cubicBezTo>
                  <a:cubicBezTo>
                    <a:pt x="64" y="287"/>
                    <a:pt x="64" y="287"/>
                    <a:pt x="65" y="287"/>
                  </a:cubicBezTo>
                  <a:cubicBezTo>
                    <a:pt x="65" y="287"/>
                    <a:pt x="65" y="287"/>
                    <a:pt x="65" y="287"/>
                  </a:cubicBezTo>
                  <a:cubicBezTo>
                    <a:pt x="65" y="286"/>
                    <a:pt x="65" y="286"/>
                    <a:pt x="65" y="286"/>
                  </a:cubicBezTo>
                  <a:cubicBezTo>
                    <a:pt x="65" y="286"/>
                    <a:pt x="65" y="286"/>
                    <a:pt x="65" y="286"/>
                  </a:cubicBezTo>
                  <a:cubicBezTo>
                    <a:pt x="65" y="286"/>
                    <a:pt x="66" y="285"/>
                    <a:pt x="66" y="285"/>
                  </a:cubicBezTo>
                  <a:close/>
                  <a:moveTo>
                    <a:pt x="142" y="265"/>
                  </a:moveTo>
                  <a:cubicBezTo>
                    <a:pt x="142" y="265"/>
                    <a:pt x="142" y="265"/>
                    <a:pt x="142" y="265"/>
                  </a:cubicBezTo>
                  <a:cubicBezTo>
                    <a:pt x="141" y="265"/>
                    <a:pt x="141" y="265"/>
                    <a:pt x="140" y="265"/>
                  </a:cubicBezTo>
                  <a:cubicBezTo>
                    <a:pt x="140" y="265"/>
                    <a:pt x="140" y="265"/>
                    <a:pt x="140" y="266"/>
                  </a:cubicBezTo>
                  <a:cubicBezTo>
                    <a:pt x="140" y="266"/>
                    <a:pt x="140" y="266"/>
                    <a:pt x="140" y="266"/>
                  </a:cubicBezTo>
                  <a:cubicBezTo>
                    <a:pt x="140" y="266"/>
                    <a:pt x="140" y="266"/>
                    <a:pt x="140" y="266"/>
                  </a:cubicBezTo>
                  <a:cubicBezTo>
                    <a:pt x="140" y="266"/>
                    <a:pt x="140" y="266"/>
                    <a:pt x="140" y="266"/>
                  </a:cubicBezTo>
                  <a:cubicBezTo>
                    <a:pt x="140" y="266"/>
                    <a:pt x="140" y="266"/>
                    <a:pt x="140" y="266"/>
                  </a:cubicBezTo>
                  <a:cubicBezTo>
                    <a:pt x="140" y="266"/>
                    <a:pt x="140" y="266"/>
                    <a:pt x="139" y="266"/>
                  </a:cubicBezTo>
                  <a:cubicBezTo>
                    <a:pt x="139" y="266"/>
                    <a:pt x="139" y="266"/>
                    <a:pt x="140" y="266"/>
                  </a:cubicBezTo>
                  <a:cubicBezTo>
                    <a:pt x="140" y="266"/>
                    <a:pt x="140" y="266"/>
                    <a:pt x="139" y="267"/>
                  </a:cubicBezTo>
                  <a:cubicBezTo>
                    <a:pt x="139" y="267"/>
                    <a:pt x="139" y="267"/>
                    <a:pt x="139" y="266"/>
                  </a:cubicBezTo>
                  <a:cubicBezTo>
                    <a:pt x="139" y="266"/>
                    <a:pt x="139" y="266"/>
                    <a:pt x="139" y="266"/>
                  </a:cubicBezTo>
                  <a:cubicBezTo>
                    <a:pt x="139" y="267"/>
                    <a:pt x="139" y="267"/>
                    <a:pt x="139" y="267"/>
                  </a:cubicBezTo>
                  <a:cubicBezTo>
                    <a:pt x="139" y="267"/>
                    <a:pt x="140" y="267"/>
                    <a:pt x="139" y="267"/>
                  </a:cubicBezTo>
                  <a:cubicBezTo>
                    <a:pt x="139" y="267"/>
                    <a:pt x="139" y="267"/>
                    <a:pt x="139" y="267"/>
                  </a:cubicBezTo>
                  <a:cubicBezTo>
                    <a:pt x="139" y="267"/>
                    <a:pt x="139" y="267"/>
                    <a:pt x="139" y="266"/>
                  </a:cubicBezTo>
                  <a:cubicBezTo>
                    <a:pt x="139" y="266"/>
                    <a:pt x="139" y="266"/>
                    <a:pt x="139" y="266"/>
                  </a:cubicBezTo>
                  <a:cubicBezTo>
                    <a:pt x="139" y="267"/>
                    <a:pt x="139" y="267"/>
                    <a:pt x="139" y="267"/>
                  </a:cubicBezTo>
                  <a:cubicBezTo>
                    <a:pt x="139" y="267"/>
                    <a:pt x="139" y="267"/>
                    <a:pt x="139" y="267"/>
                  </a:cubicBezTo>
                  <a:cubicBezTo>
                    <a:pt x="139" y="267"/>
                    <a:pt x="139" y="267"/>
                    <a:pt x="139" y="267"/>
                  </a:cubicBezTo>
                  <a:cubicBezTo>
                    <a:pt x="139" y="267"/>
                    <a:pt x="138" y="268"/>
                    <a:pt x="138" y="267"/>
                  </a:cubicBezTo>
                  <a:cubicBezTo>
                    <a:pt x="138" y="267"/>
                    <a:pt x="138" y="267"/>
                    <a:pt x="138" y="267"/>
                  </a:cubicBezTo>
                  <a:cubicBezTo>
                    <a:pt x="138" y="267"/>
                    <a:pt x="138" y="268"/>
                    <a:pt x="138" y="268"/>
                  </a:cubicBezTo>
                  <a:cubicBezTo>
                    <a:pt x="138" y="267"/>
                    <a:pt x="138" y="268"/>
                    <a:pt x="137" y="268"/>
                  </a:cubicBezTo>
                  <a:cubicBezTo>
                    <a:pt x="137" y="268"/>
                    <a:pt x="137" y="268"/>
                    <a:pt x="137" y="268"/>
                  </a:cubicBezTo>
                  <a:cubicBezTo>
                    <a:pt x="137" y="267"/>
                    <a:pt x="137" y="267"/>
                    <a:pt x="137" y="267"/>
                  </a:cubicBezTo>
                  <a:cubicBezTo>
                    <a:pt x="137" y="267"/>
                    <a:pt x="137" y="267"/>
                    <a:pt x="137" y="267"/>
                  </a:cubicBezTo>
                  <a:cubicBezTo>
                    <a:pt x="137" y="268"/>
                    <a:pt x="137" y="268"/>
                    <a:pt x="137" y="268"/>
                  </a:cubicBezTo>
                  <a:cubicBezTo>
                    <a:pt x="136" y="268"/>
                    <a:pt x="136" y="268"/>
                    <a:pt x="136" y="268"/>
                  </a:cubicBezTo>
                  <a:cubicBezTo>
                    <a:pt x="136" y="268"/>
                    <a:pt x="136" y="268"/>
                    <a:pt x="135" y="268"/>
                  </a:cubicBezTo>
                  <a:cubicBezTo>
                    <a:pt x="135" y="269"/>
                    <a:pt x="135" y="269"/>
                    <a:pt x="134" y="269"/>
                  </a:cubicBezTo>
                  <a:cubicBezTo>
                    <a:pt x="134" y="269"/>
                    <a:pt x="134" y="269"/>
                    <a:pt x="134" y="269"/>
                  </a:cubicBezTo>
                  <a:cubicBezTo>
                    <a:pt x="134" y="270"/>
                    <a:pt x="134" y="270"/>
                    <a:pt x="134" y="269"/>
                  </a:cubicBezTo>
                  <a:cubicBezTo>
                    <a:pt x="134" y="269"/>
                    <a:pt x="133" y="269"/>
                    <a:pt x="133" y="269"/>
                  </a:cubicBezTo>
                  <a:cubicBezTo>
                    <a:pt x="133" y="269"/>
                    <a:pt x="133" y="270"/>
                    <a:pt x="133" y="270"/>
                  </a:cubicBezTo>
                  <a:cubicBezTo>
                    <a:pt x="133" y="270"/>
                    <a:pt x="133" y="270"/>
                    <a:pt x="133" y="270"/>
                  </a:cubicBezTo>
                  <a:cubicBezTo>
                    <a:pt x="133" y="270"/>
                    <a:pt x="132" y="269"/>
                    <a:pt x="132" y="269"/>
                  </a:cubicBezTo>
                  <a:cubicBezTo>
                    <a:pt x="132" y="270"/>
                    <a:pt x="132" y="269"/>
                    <a:pt x="132" y="269"/>
                  </a:cubicBezTo>
                  <a:cubicBezTo>
                    <a:pt x="132" y="269"/>
                    <a:pt x="131" y="269"/>
                    <a:pt x="132" y="269"/>
                  </a:cubicBezTo>
                  <a:cubicBezTo>
                    <a:pt x="132" y="269"/>
                    <a:pt x="132" y="269"/>
                    <a:pt x="132" y="268"/>
                  </a:cubicBezTo>
                  <a:cubicBezTo>
                    <a:pt x="132" y="268"/>
                    <a:pt x="133" y="268"/>
                    <a:pt x="133" y="268"/>
                  </a:cubicBezTo>
                  <a:cubicBezTo>
                    <a:pt x="133" y="268"/>
                    <a:pt x="133" y="268"/>
                    <a:pt x="133" y="268"/>
                  </a:cubicBezTo>
                  <a:cubicBezTo>
                    <a:pt x="133" y="268"/>
                    <a:pt x="133" y="268"/>
                    <a:pt x="134" y="268"/>
                  </a:cubicBezTo>
                  <a:cubicBezTo>
                    <a:pt x="134" y="268"/>
                    <a:pt x="134" y="268"/>
                    <a:pt x="134" y="268"/>
                  </a:cubicBezTo>
                  <a:cubicBezTo>
                    <a:pt x="134" y="268"/>
                    <a:pt x="134" y="268"/>
                    <a:pt x="134" y="268"/>
                  </a:cubicBezTo>
                  <a:cubicBezTo>
                    <a:pt x="134" y="268"/>
                    <a:pt x="134" y="268"/>
                    <a:pt x="134" y="268"/>
                  </a:cubicBezTo>
                  <a:cubicBezTo>
                    <a:pt x="134" y="268"/>
                    <a:pt x="135" y="268"/>
                    <a:pt x="135" y="268"/>
                  </a:cubicBezTo>
                  <a:cubicBezTo>
                    <a:pt x="135" y="268"/>
                    <a:pt x="135" y="268"/>
                    <a:pt x="135" y="268"/>
                  </a:cubicBezTo>
                  <a:cubicBezTo>
                    <a:pt x="135" y="268"/>
                    <a:pt x="135" y="268"/>
                    <a:pt x="135" y="268"/>
                  </a:cubicBezTo>
                  <a:cubicBezTo>
                    <a:pt x="135" y="268"/>
                    <a:pt x="135" y="268"/>
                    <a:pt x="135" y="268"/>
                  </a:cubicBezTo>
                  <a:cubicBezTo>
                    <a:pt x="135" y="267"/>
                    <a:pt x="135" y="268"/>
                    <a:pt x="135" y="268"/>
                  </a:cubicBezTo>
                  <a:cubicBezTo>
                    <a:pt x="135" y="267"/>
                    <a:pt x="135" y="267"/>
                    <a:pt x="135" y="267"/>
                  </a:cubicBezTo>
                  <a:cubicBezTo>
                    <a:pt x="136" y="267"/>
                    <a:pt x="136" y="267"/>
                    <a:pt x="137" y="267"/>
                  </a:cubicBezTo>
                  <a:cubicBezTo>
                    <a:pt x="136" y="267"/>
                    <a:pt x="136" y="267"/>
                    <a:pt x="136" y="267"/>
                  </a:cubicBezTo>
                  <a:cubicBezTo>
                    <a:pt x="136" y="267"/>
                    <a:pt x="136" y="267"/>
                    <a:pt x="136" y="267"/>
                  </a:cubicBezTo>
                  <a:cubicBezTo>
                    <a:pt x="136" y="267"/>
                    <a:pt x="136" y="267"/>
                    <a:pt x="136" y="267"/>
                  </a:cubicBezTo>
                  <a:cubicBezTo>
                    <a:pt x="137" y="267"/>
                    <a:pt x="137" y="267"/>
                    <a:pt x="137" y="267"/>
                  </a:cubicBezTo>
                  <a:cubicBezTo>
                    <a:pt x="137" y="266"/>
                    <a:pt x="137" y="266"/>
                    <a:pt x="137" y="267"/>
                  </a:cubicBezTo>
                  <a:cubicBezTo>
                    <a:pt x="137" y="267"/>
                    <a:pt x="136" y="267"/>
                    <a:pt x="136" y="266"/>
                  </a:cubicBezTo>
                  <a:cubicBezTo>
                    <a:pt x="136" y="266"/>
                    <a:pt x="136" y="266"/>
                    <a:pt x="136" y="266"/>
                  </a:cubicBezTo>
                  <a:cubicBezTo>
                    <a:pt x="136" y="266"/>
                    <a:pt x="136" y="266"/>
                    <a:pt x="136" y="266"/>
                  </a:cubicBezTo>
                  <a:cubicBezTo>
                    <a:pt x="136" y="265"/>
                    <a:pt x="137" y="265"/>
                    <a:pt x="137" y="266"/>
                  </a:cubicBezTo>
                  <a:cubicBezTo>
                    <a:pt x="137" y="266"/>
                    <a:pt x="137" y="266"/>
                    <a:pt x="137" y="266"/>
                  </a:cubicBezTo>
                  <a:cubicBezTo>
                    <a:pt x="137" y="265"/>
                    <a:pt x="137" y="265"/>
                    <a:pt x="137" y="265"/>
                  </a:cubicBezTo>
                  <a:cubicBezTo>
                    <a:pt x="137" y="265"/>
                    <a:pt x="137" y="265"/>
                    <a:pt x="137" y="265"/>
                  </a:cubicBezTo>
                  <a:cubicBezTo>
                    <a:pt x="137" y="265"/>
                    <a:pt x="137" y="265"/>
                    <a:pt x="137" y="265"/>
                  </a:cubicBezTo>
                  <a:cubicBezTo>
                    <a:pt x="137" y="265"/>
                    <a:pt x="137" y="265"/>
                    <a:pt x="137" y="265"/>
                  </a:cubicBezTo>
                  <a:cubicBezTo>
                    <a:pt x="137" y="265"/>
                    <a:pt x="137" y="265"/>
                    <a:pt x="138" y="265"/>
                  </a:cubicBezTo>
                  <a:cubicBezTo>
                    <a:pt x="138" y="264"/>
                    <a:pt x="138" y="265"/>
                    <a:pt x="138" y="265"/>
                  </a:cubicBezTo>
                  <a:cubicBezTo>
                    <a:pt x="138" y="265"/>
                    <a:pt x="138" y="265"/>
                    <a:pt x="138" y="265"/>
                  </a:cubicBezTo>
                  <a:cubicBezTo>
                    <a:pt x="138" y="265"/>
                    <a:pt x="138" y="265"/>
                    <a:pt x="138" y="265"/>
                  </a:cubicBezTo>
                  <a:cubicBezTo>
                    <a:pt x="138" y="265"/>
                    <a:pt x="138" y="265"/>
                    <a:pt x="138" y="265"/>
                  </a:cubicBezTo>
                  <a:cubicBezTo>
                    <a:pt x="138" y="265"/>
                    <a:pt x="139" y="265"/>
                    <a:pt x="139" y="265"/>
                  </a:cubicBezTo>
                  <a:cubicBezTo>
                    <a:pt x="139" y="265"/>
                    <a:pt x="139" y="265"/>
                    <a:pt x="139" y="265"/>
                  </a:cubicBezTo>
                  <a:cubicBezTo>
                    <a:pt x="139" y="265"/>
                    <a:pt x="138" y="265"/>
                    <a:pt x="138" y="265"/>
                  </a:cubicBezTo>
                  <a:cubicBezTo>
                    <a:pt x="138" y="265"/>
                    <a:pt x="138" y="264"/>
                    <a:pt x="139" y="265"/>
                  </a:cubicBezTo>
                  <a:cubicBezTo>
                    <a:pt x="139" y="265"/>
                    <a:pt x="139" y="264"/>
                    <a:pt x="139" y="264"/>
                  </a:cubicBezTo>
                  <a:cubicBezTo>
                    <a:pt x="139" y="264"/>
                    <a:pt x="139" y="264"/>
                    <a:pt x="139" y="264"/>
                  </a:cubicBezTo>
                  <a:cubicBezTo>
                    <a:pt x="139" y="264"/>
                    <a:pt x="139" y="264"/>
                    <a:pt x="139" y="264"/>
                  </a:cubicBezTo>
                  <a:cubicBezTo>
                    <a:pt x="139" y="264"/>
                    <a:pt x="139" y="264"/>
                    <a:pt x="139" y="264"/>
                  </a:cubicBezTo>
                  <a:cubicBezTo>
                    <a:pt x="138" y="264"/>
                    <a:pt x="138" y="264"/>
                    <a:pt x="138" y="264"/>
                  </a:cubicBezTo>
                  <a:cubicBezTo>
                    <a:pt x="138" y="264"/>
                    <a:pt x="138" y="264"/>
                    <a:pt x="138" y="264"/>
                  </a:cubicBezTo>
                  <a:cubicBezTo>
                    <a:pt x="138" y="264"/>
                    <a:pt x="138" y="264"/>
                    <a:pt x="138" y="264"/>
                  </a:cubicBezTo>
                  <a:cubicBezTo>
                    <a:pt x="137" y="264"/>
                    <a:pt x="137" y="264"/>
                    <a:pt x="137" y="264"/>
                  </a:cubicBezTo>
                  <a:cubicBezTo>
                    <a:pt x="137" y="264"/>
                    <a:pt x="137" y="264"/>
                    <a:pt x="137" y="263"/>
                  </a:cubicBezTo>
                  <a:cubicBezTo>
                    <a:pt x="137" y="263"/>
                    <a:pt x="136" y="263"/>
                    <a:pt x="136" y="263"/>
                  </a:cubicBezTo>
                  <a:cubicBezTo>
                    <a:pt x="136" y="263"/>
                    <a:pt x="136" y="263"/>
                    <a:pt x="136" y="263"/>
                  </a:cubicBezTo>
                  <a:cubicBezTo>
                    <a:pt x="136" y="263"/>
                    <a:pt x="137" y="263"/>
                    <a:pt x="137" y="262"/>
                  </a:cubicBezTo>
                  <a:cubicBezTo>
                    <a:pt x="137" y="262"/>
                    <a:pt x="137" y="262"/>
                    <a:pt x="137" y="262"/>
                  </a:cubicBezTo>
                  <a:cubicBezTo>
                    <a:pt x="138" y="262"/>
                    <a:pt x="138" y="262"/>
                    <a:pt x="139" y="261"/>
                  </a:cubicBezTo>
                  <a:cubicBezTo>
                    <a:pt x="139" y="261"/>
                    <a:pt x="139" y="261"/>
                    <a:pt x="139" y="261"/>
                  </a:cubicBezTo>
                  <a:cubicBezTo>
                    <a:pt x="139" y="261"/>
                    <a:pt x="139" y="261"/>
                    <a:pt x="139" y="261"/>
                  </a:cubicBezTo>
                  <a:cubicBezTo>
                    <a:pt x="139" y="261"/>
                    <a:pt x="139" y="261"/>
                    <a:pt x="139" y="261"/>
                  </a:cubicBezTo>
                  <a:cubicBezTo>
                    <a:pt x="139" y="261"/>
                    <a:pt x="140" y="261"/>
                    <a:pt x="140" y="261"/>
                  </a:cubicBezTo>
                  <a:cubicBezTo>
                    <a:pt x="140" y="261"/>
                    <a:pt x="140" y="261"/>
                    <a:pt x="140" y="261"/>
                  </a:cubicBezTo>
                  <a:cubicBezTo>
                    <a:pt x="140" y="262"/>
                    <a:pt x="140" y="262"/>
                    <a:pt x="140" y="262"/>
                  </a:cubicBezTo>
                  <a:cubicBezTo>
                    <a:pt x="140" y="262"/>
                    <a:pt x="140" y="262"/>
                    <a:pt x="140" y="262"/>
                  </a:cubicBezTo>
                  <a:cubicBezTo>
                    <a:pt x="140" y="262"/>
                    <a:pt x="140" y="263"/>
                    <a:pt x="140" y="263"/>
                  </a:cubicBezTo>
                  <a:cubicBezTo>
                    <a:pt x="140" y="263"/>
                    <a:pt x="140" y="263"/>
                    <a:pt x="140" y="263"/>
                  </a:cubicBezTo>
                  <a:cubicBezTo>
                    <a:pt x="140" y="263"/>
                    <a:pt x="140" y="263"/>
                    <a:pt x="140" y="263"/>
                  </a:cubicBezTo>
                  <a:cubicBezTo>
                    <a:pt x="140" y="263"/>
                    <a:pt x="140" y="263"/>
                    <a:pt x="140" y="263"/>
                  </a:cubicBezTo>
                  <a:cubicBezTo>
                    <a:pt x="140" y="263"/>
                    <a:pt x="141" y="263"/>
                    <a:pt x="141" y="262"/>
                  </a:cubicBezTo>
                  <a:cubicBezTo>
                    <a:pt x="141" y="262"/>
                    <a:pt x="141" y="262"/>
                    <a:pt x="141" y="262"/>
                  </a:cubicBezTo>
                  <a:cubicBezTo>
                    <a:pt x="141" y="262"/>
                    <a:pt x="141" y="262"/>
                    <a:pt x="141" y="261"/>
                  </a:cubicBezTo>
                  <a:cubicBezTo>
                    <a:pt x="141" y="261"/>
                    <a:pt x="141" y="261"/>
                    <a:pt x="141" y="261"/>
                  </a:cubicBezTo>
                  <a:cubicBezTo>
                    <a:pt x="142" y="261"/>
                    <a:pt x="141" y="261"/>
                    <a:pt x="141" y="262"/>
                  </a:cubicBezTo>
                  <a:cubicBezTo>
                    <a:pt x="141" y="262"/>
                    <a:pt x="141" y="262"/>
                    <a:pt x="142" y="262"/>
                  </a:cubicBezTo>
                  <a:cubicBezTo>
                    <a:pt x="142" y="262"/>
                    <a:pt x="142" y="262"/>
                    <a:pt x="142" y="262"/>
                  </a:cubicBezTo>
                  <a:cubicBezTo>
                    <a:pt x="142" y="262"/>
                    <a:pt x="142" y="262"/>
                    <a:pt x="142" y="262"/>
                  </a:cubicBezTo>
                  <a:cubicBezTo>
                    <a:pt x="142" y="262"/>
                    <a:pt x="142" y="262"/>
                    <a:pt x="142" y="262"/>
                  </a:cubicBezTo>
                  <a:cubicBezTo>
                    <a:pt x="142" y="262"/>
                    <a:pt x="142" y="262"/>
                    <a:pt x="142" y="262"/>
                  </a:cubicBezTo>
                  <a:cubicBezTo>
                    <a:pt x="142" y="262"/>
                    <a:pt x="142" y="262"/>
                    <a:pt x="142" y="262"/>
                  </a:cubicBezTo>
                  <a:cubicBezTo>
                    <a:pt x="142" y="262"/>
                    <a:pt x="142" y="262"/>
                    <a:pt x="142" y="262"/>
                  </a:cubicBezTo>
                  <a:cubicBezTo>
                    <a:pt x="142" y="263"/>
                    <a:pt x="142" y="263"/>
                    <a:pt x="142" y="263"/>
                  </a:cubicBezTo>
                  <a:cubicBezTo>
                    <a:pt x="142" y="263"/>
                    <a:pt x="141" y="263"/>
                    <a:pt x="141" y="263"/>
                  </a:cubicBezTo>
                  <a:cubicBezTo>
                    <a:pt x="141" y="263"/>
                    <a:pt x="141" y="263"/>
                    <a:pt x="141" y="263"/>
                  </a:cubicBezTo>
                  <a:cubicBezTo>
                    <a:pt x="141" y="264"/>
                    <a:pt x="141" y="264"/>
                    <a:pt x="141" y="264"/>
                  </a:cubicBezTo>
                  <a:cubicBezTo>
                    <a:pt x="141" y="264"/>
                    <a:pt x="140" y="264"/>
                    <a:pt x="140" y="264"/>
                  </a:cubicBezTo>
                  <a:cubicBezTo>
                    <a:pt x="140" y="264"/>
                    <a:pt x="140" y="264"/>
                    <a:pt x="140" y="264"/>
                  </a:cubicBezTo>
                  <a:cubicBezTo>
                    <a:pt x="140" y="264"/>
                    <a:pt x="140" y="265"/>
                    <a:pt x="140" y="265"/>
                  </a:cubicBezTo>
                  <a:cubicBezTo>
                    <a:pt x="140" y="265"/>
                    <a:pt x="140" y="264"/>
                    <a:pt x="141" y="264"/>
                  </a:cubicBezTo>
                  <a:cubicBezTo>
                    <a:pt x="141" y="264"/>
                    <a:pt x="141" y="265"/>
                    <a:pt x="141" y="265"/>
                  </a:cubicBezTo>
                  <a:cubicBezTo>
                    <a:pt x="141" y="264"/>
                    <a:pt x="141" y="264"/>
                    <a:pt x="141" y="264"/>
                  </a:cubicBezTo>
                  <a:cubicBezTo>
                    <a:pt x="141" y="264"/>
                    <a:pt x="141" y="264"/>
                    <a:pt x="141" y="264"/>
                  </a:cubicBezTo>
                  <a:cubicBezTo>
                    <a:pt x="141" y="264"/>
                    <a:pt x="141" y="264"/>
                    <a:pt x="141" y="264"/>
                  </a:cubicBezTo>
                  <a:cubicBezTo>
                    <a:pt x="141" y="264"/>
                    <a:pt x="141" y="264"/>
                    <a:pt x="142" y="264"/>
                  </a:cubicBezTo>
                  <a:cubicBezTo>
                    <a:pt x="142" y="264"/>
                    <a:pt x="142" y="264"/>
                    <a:pt x="142" y="264"/>
                  </a:cubicBezTo>
                  <a:cubicBezTo>
                    <a:pt x="142" y="264"/>
                    <a:pt x="142" y="264"/>
                    <a:pt x="142" y="264"/>
                  </a:cubicBezTo>
                  <a:cubicBezTo>
                    <a:pt x="142" y="264"/>
                    <a:pt x="142" y="265"/>
                    <a:pt x="142" y="265"/>
                  </a:cubicBezTo>
                  <a:close/>
                  <a:moveTo>
                    <a:pt x="96" y="282"/>
                  </a:moveTo>
                  <a:cubicBezTo>
                    <a:pt x="95" y="282"/>
                    <a:pt x="95" y="282"/>
                    <a:pt x="95" y="282"/>
                  </a:cubicBezTo>
                  <a:cubicBezTo>
                    <a:pt x="95" y="282"/>
                    <a:pt x="95" y="282"/>
                    <a:pt x="95" y="282"/>
                  </a:cubicBezTo>
                  <a:cubicBezTo>
                    <a:pt x="94" y="282"/>
                    <a:pt x="94" y="282"/>
                    <a:pt x="94" y="282"/>
                  </a:cubicBezTo>
                  <a:cubicBezTo>
                    <a:pt x="94" y="282"/>
                    <a:pt x="94" y="282"/>
                    <a:pt x="94" y="282"/>
                  </a:cubicBezTo>
                  <a:cubicBezTo>
                    <a:pt x="93" y="282"/>
                    <a:pt x="92" y="282"/>
                    <a:pt x="92" y="282"/>
                  </a:cubicBezTo>
                  <a:cubicBezTo>
                    <a:pt x="91" y="282"/>
                    <a:pt x="91" y="282"/>
                    <a:pt x="90" y="282"/>
                  </a:cubicBezTo>
                  <a:cubicBezTo>
                    <a:pt x="90" y="282"/>
                    <a:pt x="91" y="282"/>
                    <a:pt x="91" y="283"/>
                  </a:cubicBezTo>
                  <a:cubicBezTo>
                    <a:pt x="91" y="283"/>
                    <a:pt x="91" y="283"/>
                    <a:pt x="92" y="283"/>
                  </a:cubicBezTo>
                  <a:cubicBezTo>
                    <a:pt x="92" y="283"/>
                    <a:pt x="93" y="283"/>
                    <a:pt x="93" y="283"/>
                  </a:cubicBezTo>
                  <a:cubicBezTo>
                    <a:pt x="93" y="283"/>
                    <a:pt x="93" y="283"/>
                    <a:pt x="93" y="283"/>
                  </a:cubicBezTo>
                  <a:cubicBezTo>
                    <a:pt x="94" y="283"/>
                    <a:pt x="94" y="283"/>
                    <a:pt x="94" y="283"/>
                  </a:cubicBezTo>
                  <a:cubicBezTo>
                    <a:pt x="94" y="283"/>
                    <a:pt x="95" y="283"/>
                    <a:pt x="95" y="283"/>
                  </a:cubicBezTo>
                  <a:cubicBezTo>
                    <a:pt x="95" y="283"/>
                    <a:pt x="95" y="283"/>
                    <a:pt x="95" y="283"/>
                  </a:cubicBezTo>
                  <a:cubicBezTo>
                    <a:pt x="96" y="283"/>
                    <a:pt x="96" y="283"/>
                    <a:pt x="97" y="283"/>
                  </a:cubicBezTo>
                  <a:cubicBezTo>
                    <a:pt x="97" y="283"/>
                    <a:pt x="97" y="283"/>
                    <a:pt x="97" y="282"/>
                  </a:cubicBezTo>
                  <a:cubicBezTo>
                    <a:pt x="97" y="282"/>
                    <a:pt x="97" y="282"/>
                    <a:pt x="97" y="282"/>
                  </a:cubicBezTo>
                  <a:cubicBezTo>
                    <a:pt x="97" y="282"/>
                    <a:pt x="96" y="282"/>
                    <a:pt x="96" y="282"/>
                  </a:cubicBezTo>
                  <a:close/>
                  <a:moveTo>
                    <a:pt x="90" y="280"/>
                  </a:moveTo>
                  <a:cubicBezTo>
                    <a:pt x="90" y="280"/>
                    <a:pt x="90" y="279"/>
                    <a:pt x="90" y="279"/>
                  </a:cubicBezTo>
                  <a:cubicBezTo>
                    <a:pt x="90" y="279"/>
                    <a:pt x="89" y="279"/>
                    <a:pt x="89" y="279"/>
                  </a:cubicBezTo>
                  <a:cubicBezTo>
                    <a:pt x="89" y="279"/>
                    <a:pt x="88" y="279"/>
                    <a:pt x="88" y="280"/>
                  </a:cubicBezTo>
                  <a:cubicBezTo>
                    <a:pt x="88" y="280"/>
                    <a:pt x="88" y="280"/>
                    <a:pt x="88" y="280"/>
                  </a:cubicBezTo>
                  <a:cubicBezTo>
                    <a:pt x="88" y="280"/>
                    <a:pt x="87" y="280"/>
                    <a:pt x="87" y="280"/>
                  </a:cubicBezTo>
                  <a:cubicBezTo>
                    <a:pt x="88" y="280"/>
                    <a:pt x="88" y="280"/>
                    <a:pt x="88" y="280"/>
                  </a:cubicBezTo>
                  <a:cubicBezTo>
                    <a:pt x="88" y="280"/>
                    <a:pt x="88" y="280"/>
                    <a:pt x="88" y="280"/>
                  </a:cubicBezTo>
                  <a:cubicBezTo>
                    <a:pt x="88" y="280"/>
                    <a:pt x="89" y="280"/>
                    <a:pt x="89" y="281"/>
                  </a:cubicBezTo>
                  <a:cubicBezTo>
                    <a:pt x="89" y="281"/>
                    <a:pt x="89" y="281"/>
                    <a:pt x="89" y="281"/>
                  </a:cubicBezTo>
                  <a:cubicBezTo>
                    <a:pt x="89" y="281"/>
                    <a:pt x="89" y="281"/>
                    <a:pt x="89" y="281"/>
                  </a:cubicBezTo>
                  <a:cubicBezTo>
                    <a:pt x="89" y="281"/>
                    <a:pt x="88" y="281"/>
                    <a:pt x="88" y="281"/>
                  </a:cubicBezTo>
                  <a:cubicBezTo>
                    <a:pt x="88" y="281"/>
                    <a:pt x="88" y="281"/>
                    <a:pt x="87" y="281"/>
                  </a:cubicBezTo>
                  <a:cubicBezTo>
                    <a:pt x="87" y="281"/>
                    <a:pt x="88" y="281"/>
                    <a:pt x="88" y="281"/>
                  </a:cubicBezTo>
                  <a:cubicBezTo>
                    <a:pt x="88" y="282"/>
                    <a:pt x="88" y="282"/>
                    <a:pt x="88" y="282"/>
                  </a:cubicBezTo>
                  <a:cubicBezTo>
                    <a:pt x="87" y="282"/>
                    <a:pt x="87" y="282"/>
                    <a:pt x="87" y="282"/>
                  </a:cubicBezTo>
                  <a:cubicBezTo>
                    <a:pt x="87" y="282"/>
                    <a:pt x="87" y="282"/>
                    <a:pt x="87" y="282"/>
                  </a:cubicBezTo>
                  <a:cubicBezTo>
                    <a:pt x="87" y="282"/>
                    <a:pt x="87" y="282"/>
                    <a:pt x="87" y="282"/>
                  </a:cubicBezTo>
                  <a:cubicBezTo>
                    <a:pt x="87" y="282"/>
                    <a:pt x="86" y="282"/>
                    <a:pt x="86" y="282"/>
                  </a:cubicBezTo>
                  <a:cubicBezTo>
                    <a:pt x="86" y="282"/>
                    <a:pt x="86" y="282"/>
                    <a:pt x="86" y="282"/>
                  </a:cubicBezTo>
                  <a:cubicBezTo>
                    <a:pt x="86" y="282"/>
                    <a:pt x="86" y="282"/>
                    <a:pt x="86" y="282"/>
                  </a:cubicBezTo>
                  <a:cubicBezTo>
                    <a:pt x="85" y="283"/>
                    <a:pt x="85" y="282"/>
                    <a:pt x="85" y="282"/>
                  </a:cubicBezTo>
                  <a:cubicBezTo>
                    <a:pt x="85" y="282"/>
                    <a:pt x="84" y="282"/>
                    <a:pt x="84" y="283"/>
                  </a:cubicBezTo>
                  <a:cubicBezTo>
                    <a:pt x="84" y="283"/>
                    <a:pt x="84" y="283"/>
                    <a:pt x="84" y="283"/>
                  </a:cubicBezTo>
                  <a:cubicBezTo>
                    <a:pt x="84" y="283"/>
                    <a:pt x="84" y="283"/>
                    <a:pt x="84" y="283"/>
                  </a:cubicBezTo>
                  <a:cubicBezTo>
                    <a:pt x="83" y="283"/>
                    <a:pt x="83" y="283"/>
                    <a:pt x="83" y="283"/>
                  </a:cubicBezTo>
                  <a:cubicBezTo>
                    <a:pt x="83" y="283"/>
                    <a:pt x="83" y="283"/>
                    <a:pt x="83" y="283"/>
                  </a:cubicBezTo>
                  <a:cubicBezTo>
                    <a:pt x="82" y="283"/>
                    <a:pt x="82" y="283"/>
                    <a:pt x="82" y="283"/>
                  </a:cubicBezTo>
                  <a:cubicBezTo>
                    <a:pt x="82" y="283"/>
                    <a:pt x="83" y="283"/>
                    <a:pt x="83" y="283"/>
                  </a:cubicBezTo>
                  <a:cubicBezTo>
                    <a:pt x="83" y="283"/>
                    <a:pt x="84" y="283"/>
                    <a:pt x="84" y="283"/>
                  </a:cubicBezTo>
                  <a:cubicBezTo>
                    <a:pt x="84" y="283"/>
                    <a:pt x="84" y="283"/>
                    <a:pt x="84" y="283"/>
                  </a:cubicBezTo>
                  <a:cubicBezTo>
                    <a:pt x="85" y="283"/>
                    <a:pt x="85" y="283"/>
                    <a:pt x="86" y="283"/>
                  </a:cubicBezTo>
                  <a:cubicBezTo>
                    <a:pt x="86" y="283"/>
                    <a:pt x="86" y="283"/>
                    <a:pt x="86" y="283"/>
                  </a:cubicBezTo>
                  <a:cubicBezTo>
                    <a:pt x="86" y="283"/>
                    <a:pt x="86" y="283"/>
                    <a:pt x="86" y="283"/>
                  </a:cubicBezTo>
                  <a:cubicBezTo>
                    <a:pt x="86" y="283"/>
                    <a:pt x="87" y="283"/>
                    <a:pt x="87" y="283"/>
                  </a:cubicBezTo>
                  <a:cubicBezTo>
                    <a:pt x="87" y="283"/>
                    <a:pt x="87" y="283"/>
                    <a:pt x="87" y="283"/>
                  </a:cubicBezTo>
                  <a:cubicBezTo>
                    <a:pt x="87" y="283"/>
                    <a:pt x="87" y="283"/>
                    <a:pt x="87" y="283"/>
                  </a:cubicBezTo>
                  <a:cubicBezTo>
                    <a:pt x="87" y="283"/>
                    <a:pt x="87" y="283"/>
                    <a:pt x="87" y="283"/>
                  </a:cubicBezTo>
                  <a:cubicBezTo>
                    <a:pt x="88" y="283"/>
                    <a:pt x="88" y="283"/>
                    <a:pt x="88" y="283"/>
                  </a:cubicBezTo>
                  <a:cubicBezTo>
                    <a:pt x="88" y="283"/>
                    <a:pt x="88" y="283"/>
                    <a:pt x="88" y="283"/>
                  </a:cubicBezTo>
                  <a:cubicBezTo>
                    <a:pt x="88" y="283"/>
                    <a:pt x="88" y="282"/>
                    <a:pt x="88" y="282"/>
                  </a:cubicBezTo>
                  <a:cubicBezTo>
                    <a:pt x="88" y="282"/>
                    <a:pt x="88" y="282"/>
                    <a:pt x="88" y="282"/>
                  </a:cubicBezTo>
                  <a:cubicBezTo>
                    <a:pt x="88" y="282"/>
                    <a:pt x="89" y="282"/>
                    <a:pt x="89" y="282"/>
                  </a:cubicBezTo>
                  <a:cubicBezTo>
                    <a:pt x="89" y="283"/>
                    <a:pt x="89" y="282"/>
                    <a:pt x="89" y="282"/>
                  </a:cubicBezTo>
                  <a:cubicBezTo>
                    <a:pt x="89" y="282"/>
                    <a:pt x="90" y="282"/>
                    <a:pt x="90" y="282"/>
                  </a:cubicBezTo>
                  <a:cubicBezTo>
                    <a:pt x="90" y="282"/>
                    <a:pt x="90" y="282"/>
                    <a:pt x="90" y="282"/>
                  </a:cubicBezTo>
                  <a:cubicBezTo>
                    <a:pt x="90" y="282"/>
                    <a:pt x="90" y="282"/>
                    <a:pt x="89" y="281"/>
                  </a:cubicBezTo>
                  <a:cubicBezTo>
                    <a:pt x="89" y="281"/>
                    <a:pt x="89" y="281"/>
                    <a:pt x="90" y="281"/>
                  </a:cubicBezTo>
                  <a:cubicBezTo>
                    <a:pt x="90" y="281"/>
                    <a:pt x="90" y="281"/>
                    <a:pt x="90" y="281"/>
                  </a:cubicBezTo>
                  <a:cubicBezTo>
                    <a:pt x="90" y="281"/>
                    <a:pt x="90" y="281"/>
                    <a:pt x="90" y="281"/>
                  </a:cubicBezTo>
                  <a:cubicBezTo>
                    <a:pt x="91" y="280"/>
                    <a:pt x="91" y="280"/>
                    <a:pt x="90" y="280"/>
                  </a:cubicBezTo>
                  <a:close/>
                  <a:moveTo>
                    <a:pt x="69" y="284"/>
                  </a:moveTo>
                  <a:cubicBezTo>
                    <a:pt x="69" y="284"/>
                    <a:pt x="69" y="284"/>
                    <a:pt x="69" y="285"/>
                  </a:cubicBezTo>
                  <a:cubicBezTo>
                    <a:pt x="69" y="285"/>
                    <a:pt x="69" y="285"/>
                    <a:pt x="69" y="285"/>
                  </a:cubicBezTo>
                  <a:cubicBezTo>
                    <a:pt x="69" y="285"/>
                    <a:pt x="69" y="286"/>
                    <a:pt x="69" y="286"/>
                  </a:cubicBezTo>
                  <a:cubicBezTo>
                    <a:pt x="68" y="286"/>
                    <a:pt x="67" y="286"/>
                    <a:pt x="67" y="286"/>
                  </a:cubicBezTo>
                  <a:cubicBezTo>
                    <a:pt x="67" y="287"/>
                    <a:pt x="67" y="287"/>
                    <a:pt x="66" y="286"/>
                  </a:cubicBezTo>
                  <a:cubicBezTo>
                    <a:pt x="66" y="286"/>
                    <a:pt x="66" y="286"/>
                    <a:pt x="66" y="286"/>
                  </a:cubicBezTo>
                  <a:cubicBezTo>
                    <a:pt x="66" y="287"/>
                    <a:pt x="66" y="287"/>
                    <a:pt x="66" y="287"/>
                  </a:cubicBezTo>
                  <a:cubicBezTo>
                    <a:pt x="66" y="287"/>
                    <a:pt x="66" y="287"/>
                    <a:pt x="66" y="287"/>
                  </a:cubicBezTo>
                  <a:cubicBezTo>
                    <a:pt x="66" y="287"/>
                    <a:pt x="66" y="287"/>
                    <a:pt x="66" y="287"/>
                  </a:cubicBezTo>
                  <a:cubicBezTo>
                    <a:pt x="66" y="287"/>
                    <a:pt x="67" y="287"/>
                    <a:pt x="67" y="287"/>
                  </a:cubicBezTo>
                  <a:cubicBezTo>
                    <a:pt x="67" y="287"/>
                    <a:pt x="67" y="287"/>
                    <a:pt x="67" y="287"/>
                  </a:cubicBezTo>
                  <a:cubicBezTo>
                    <a:pt x="68" y="286"/>
                    <a:pt x="68" y="286"/>
                    <a:pt x="68" y="286"/>
                  </a:cubicBezTo>
                  <a:cubicBezTo>
                    <a:pt x="68" y="286"/>
                    <a:pt x="68" y="287"/>
                    <a:pt x="68" y="287"/>
                  </a:cubicBezTo>
                  <a:cubicBezTo>
                    <a:pt x="68" y="287"/>
                    <a:pt x="68" y="287"/>
                    <a:pt x="69" y="287"/>
                  </a:cubicBezTo>
                  <a:cubicBezTo>
                    <a:pt x="69" y="287"/>
                    <a:pt x="69" y="287"/>
                    <a:pt x="69" y="287"/>
                  </a:cubicBezTo>
                  <a:cubicBezTo>
                    <a:pt x="69" y="287"/>
                    <a:pt x="69" y="287"/>
                    <a:pt x="69" y="287"/>
                  </a:cubicBezTo>
                  <a:cubicBezTo>
                    <a:pt x="69" y="287"/>
                    <a:pt x="70" y="287"/>
                    <a:pt x="70" y="286"/>
                  </a:cubicBezTo>
                  <a:cubicBezTo>
                    <a:pt x="70" y="286"/>
                    <a:pt x="70" y="286"/>
                    <a:pt x="70" y="286"/>
                  </a:cubicBezTo>
                  <a:cubicBezTo>
                    <a:pt x="70" y="285"/>
                    <a:pt x="70" y="285"/>
                    <a:pt x="70" y="285"/>
                  </a:cubicBezTo>
                  <a:cubicBezTo>
                    <a:pt x="70" y="285"/>
                    <a:pt x="70" y="285"/>
                    <a:pt x="70" y="285"/>
                  </a:cubicBezTo>
                  <a:cubicBezTo>
                    <a:pt x="70" y="284"/>
                    <a:pt x="70" y="284"/>
                    <a:pt x="69" y="284"/>
                  </a:cubicBezTo>
                  <a:close/>
                  <a:moveTo>
                    <a:pt x="34" y="284"/>
                  </a:moveTo>
                  <a:cubicBezTo>
                    <a:pt x="34" y="284"/>
                    <a:pt x="34" y="284"/>
                    <a:pt x="34" y="284"/>
                  </a:cubicBezTo>
                  <a:cubicBezTo>
                    <a:pt x="34" y="283"/>
                    <a:pt x="35" y="283"/>
                    <a:pt x="35" y="283"/>
                  </a:cubicBezTo>
                  <a:cubicBezTo>
                    <a:pt x="35" y="282"/>
                    <a:pt x="35" y="282"/>
                    <a:pt x="35" y="282"/>
                  </a:cubicBezTo>
                  <a:cubicBezTo>
                    <a:pt x="34" y="282"/>
                    <a:pt x="34" y="282"/>
                    <a:pt x="34" y="282"/>
                  </a:cubicBezTo>
                  <a:cubicBezTo>
                    <a:pt x="34" y="282"/>
                    <a:pt x="34" y="283"/>
                    <a:pt x="34" y="283"/>
                  </a:cubicBezTo>
                  <a:cubicBezTo>
                    <a:pt x="34" y="283"/>
                    <a:pt x="34" y="283"/>
                    <a:pt x="34" y="283"/>
                  </a:cubicBezTo>
                  <a:cubicBezTo>
                    <a:pt x="34" y="283"/>
                    <a:pt x="34" y="284"/>
                    <a:pt x="33" y="284"/>
                  </a:cubicBezTo>
                  <a:cubicBezTo>
                    <a:pt x="33" y="284"/>
                    <a:pt x="33" y="284"/>
                    <a:pt x="33" y="284"/>
                  </a:cubicBezTo>
                  <a:cubicBezTo>
                    <a:pt x="33" y="284"/>
                    <a:pt x="33" y="284"/>
                    <a:pt x="32" y="284"/>
                  </a:cubicBezTo>
                  <a:cubicBezTo>
                    <a:pt x="32" y="284"/>
                    <a:pt x="32" y="285"/>
                    <a:pt x="32" y="285"/>
                  </a:cubicBezTo>
                  <a:cubicBezTo>
                    <a:pt x="32" y="285"/>
                    <a:pt x="32" y="285"/>
                    <a:pt x="32" y="285"/>
                  </a:cubicBezTo>
                  <a:cubicBezTo>
                    <a:pt x="32" y="285"/>
                    <a:pt x="32" y="285"/>
                    <a:pt x="32" y="285"/>
                  </a:cubicBezTo>
                  <a:cubicBezTo>
                    <a:pt x="33" y="285"/>
                    <a:pt x="33" y="285"/>
                    <a:pt x="33" y="285"/>
                  </a:cubicBezTo>
                  <a:cubicBezTo>
                    <a:pt x="33" y="285"/>
                    <a:pt x="33" y="284"/>
                    <a:pt x="33" y="284"/>
                  </a:cubicBezTo>
                  <a:cubicBezTo>
                    <a:pt x="34" y="284"/>
                    <a:pt x="34" y="284"/>
                    <a:pt x="34" y="284"/>
                  </a:cubicBezTo>
                  <a:cubicBezTo>
                    <a:pt x="34" y="284"/>
                    <a:pt x="34" y="284"/>
                    <a:pt x="34" y="284"/>
                  </a:cubicBezTo>
                  <a:cubicBezTo>
                    <a:pt x="34" y="284"/>
                    <a:pt x="34" y="284"/>
                    <a:pt x="34" y="284"/>
                  </a:cubicBezTo>
                  <a:close/>
                  <a:moveTo>
                    <a:pt x="6" y="274"/>
                  </a:moveTo>
                  <a:cubicBezTo>
                    <a:pt x="6" y="274"/>
                    <a:pt x="6" y="274"/>
                    <a:pt x="6" y="274"/>
                  </a:cubicBezTo>
                  <a:cubicBezTo>
                    <a:pt x="6" y="274"/>
                    <a:pt x="6" y="274"/>
                    <a:pt x="6" y="274"/>
                  </a:cubicBezTo>
                  <a:cubicBezTo>
                    <a:pt x="6" y="274"/>
                    <a:pt x="5" y="274"/>
                    <a:pt x="6" y="274"/>
                  </a:cubicBezTo>
                  <a:cubicBezTo>
                    <a:pt x="6" y="274"/>
                    <a:pt x="6" y="273"/>
                    <a:pt x="6" y="273"/>
                  </a:cubicBezTo>
                  <a:cubicBezTo>
                    <a:pt x="6" y="273"/>
                    <a:pt x="5" y="273"/>
                    <a:pt x="5" y="273"/>
                  </a:cubicBezTo>
                  <a:cubicBezTo>
                    <a:pt x="5" y="273"/>
                    <a:pt x="5" y="273"/>
                    <a:pt x="5" y="273"/>
                  </a:cubicBezTo>
                  <a:cubicBezTo>
                    <a:pt x="5" y="274"/>
                    <a:pt x="5" y="274"/>
                    <a:pt x="5" y="273"/>
                  </a:cubicBezTo>
                  <a:cubicBezTo>
                    <a:pt x="5" y="273"/>
                    <a:pt x="5" y="273"/>
                    <a:pt x="5" y="273"/>
                  </a:cubicBezTo>
                  <a:cubicBezTo>
                    <a:pt x="5" y="273"/>
                    <a:pt x="5" y="273"/>
                    <a:pt x="4" y="273"/>
                  </a:cubicBezTo>
                  <a:cubicBezTo>
                    <a:pt x="4" y="273"/>
                    <a:pt x="4" y="273"/>
                    <a:pt x="4" y="273"/>
                  </a:cubicBezTo>
                  <a:cubicBezTo>
                    <a:pt x="4" y="273"/>
                    <a:pt x="4" y="273"/>
                    <a:pt x="4" y="273"/>
                  </a:cubicBezTo>
                  <a:cubicBezTo>
                    <a:pt x="4" y="273"/>
                    <a:pt x="4" y="273"/>
                    <a:pt x="3" y="273"/>
                  </a:cubicBezTo>
                  <a:cubicBezTo>
                    <a:pt x="3" y="273"/>
                    <a:pt x="3" y="273"/>
                    <a:pt x="3" y="273"/>
                  </a:cubicBezTo>
                  <a:cubicBezTo>
                    <a:pt x="3" y="273"/>
                    <a:pt x="3" y="273"/>
                    <a:pt x="3" y="273"/>
                  </a:cubicBezTo>
                  <a:cubicBezTo>
                    <a:pt x="2" y="273"/>
                    <a:pt x="2" y="272"/>
                    <a:pt x="2" y="273"/>
                  </a:cubicBezTo>
                  <a:cubicBezTo>
                    <a:pt x="2" y="273"/>
                    <a:pt x="1" y="272"/>
                    <a:pt x="1" y="273"/>
                  </a:cubicBezTo>
                  <a:cubicBezTo>
                    <a:pt x="1" y="273"/>
                    <a:pt x="1" y="273"/>
                    <a:pt x="0" y="273"/>
                  </a:cubicBezTo>
                  <a:cubicBezTo>
                    <a:pt x="0" y="273"/>
                    <a:pt x="0" y="273"/>
                    <a:pt x="0" y="273"/>
                  </a:cubicBezTo>
                  <a:cubicBezTo>
                    <a:pt x="0" y="273"/>
                    <a:pt x="0" y="274"/>
                    <a:pt x="1" y="274"/>
                  </a:cubicBezTo>
                  <a:cubicBezTo>
                    <a:pt x="1" y="273"/>
                    <a:pt x="1" y="273"/>
                    <a:pt x="1" y="273"/>
                  </a:cubicBezTo>
                  <a:cubicBezTo>
                    <a:pt x="1" y="273"/>
                    <a:pt x="1" y="273"/>
                    <a:pt x="1" y="273"/>
                  </a:cubicBezTo>
                  <a:cubicBezTo>
                    <a:pt x="1" y="274"/>
                    <a:pt x="1" y="274"/>
                    <a:pt x="1" y="274"/>
                  </a:cubicBezTo>
                  <a:cubicBezTo>
                    <a:pt x="1" y="274"/>
                    <a:pt x="1"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5"/>
                  </a:cubicBezTo>
                  <a:cubicBezTo>
                    <a:pt x="2" y="275"/>
                    <a:pt x="2" y="275"/>
                    <a:pt x="2" y="275"/>
                  </a:cubicBezTo>
                  <a:cubicBezTo>
                    <a:pt x="2" y="275"/>
                    <a:pt x="2" y="275"/>
                    <a:pt x="2" y="275"/>
                  </a:cubicBezTo>
                  <a:cubicBezTo>
                    <a:pt x="2" y="275"/>
                    <a:pt x="3" y="275"/>
                    <a:pt x="3" y="275"/>
                  </a:cubicBezTo>
                  <a:cubicBezTo>
                    <a:pt x="3" y="275"/>
                    <a:pt x="3" y="275"/>
                    <a:pt x="3" y="275"/>
                  </a:cubicBezTo>
                  <a:cubicBezTo>
                    <a:pt x="4" y="275"/>
                    <a:pt x="4" y="275"/>
                    <a:pt x="4" y="274"/>
                  </a:cubicBezTo>
                  <a:cubicBezTo>
                    <a:pt x="4" y="274"/>
                    <a:pt x="4" y="275"/>
                    <a:pt x="4" y="275"/>
                  </a:cubicBezTo>
                  <a:cubicBezTo>
                    <a:pt x="4" y="275"/>
                    <a:pt x="5" y="275"/>
                    <a:pt x="5" y="275"/>
                  </a:cubicBezTo>
                  <a:cubicBezTo>
                    <a:pt x="5" y="275"/>
                    <a:pt x="5" y="274"/>
                    <a:pt x="5" y="274"/>
                  </a:cubicBezTo>
                  <a:cubicBezTo>
                    <a:pt x="5" y="274"/>
                    <a:pt x="5" y="274"/>
                    <a:pt x="5" y="274"/>
                  </a:cubicBezTo>
                  <a:cubicBezTo>
                    <a:pt x="5" y="274"/>
                    <a:pt x="6" y="274"/>
                    <a:pt x="6" y="274"/>
                  </a:cubicBezTo>
                  <a:cubicBezTo>
                    <a:pt x="6" y="274"/>
                    <a:pt x="6" y="274"/>
                    <a:pt x="6" y="274"/>
                  </a:cubicBezTo>
                  <a:cubicBezTo>
                    <a:pt x="6" y="274"/>
                    <a:pt x="6" y="274"/>
                    <a:pt x="6" y="274"/>
                  </a:cubicBezTo>
                  <a:close/>
                  <a:moveTo>
                    <a:pt x="8" y="278"/>
                  </a:moveTo>
                  <a:cubicBezTo>
                    <a:pt x="8" y="278"/>
                    <a:pt x="8" y="278"/>
                    <a:pt x="8" y="278"/>
                  </a:cubicBezTo>
                  <a:cubicBezTo>
                    <a:pt x="8" y="278"/>
                    <a:pt x="8" y="278"/>
                    <a:pt x="8" y="278"/>
                  </a:cubicBezTo>
                  <a:cubicBezTo>
                    <a:pt x="7" y="279"/>
                    <a:pt x="7" y="279"/>
                    <a:pt x="7" y="279"/>
                  </a:cubicBezTo>
                  <a:cubicBezTo>
                    <a:pt x="6" y="279"/>
                    <a:pt x="6" y="279"/>
                    <a:pt x="6" y="279"/>
                  </a:cubicBezTo>
                  <a:cubicBezTo>
                    <a:pt x="6" y="279"/>
                    <a:pt x="6" y="279"/>
                    <a:pt x="6" y="279"/>
                  </a:cubicBezTo>
                  <a:cubicBezTo>
                    <a:pt x="6" y="279"/>
                    <a:pt x="6" y="279"/>
                    <a:pt x="6" y="279"/>
                  </a:cubicBezTo>
                  <a:cubicBezTo>
                    <a:pt x="7" y="279"/>
                    <a:pt x="7" y="279"/>
                    <a:pt x="7" y="279"/>
                  </a:cubicBezTo>
                  <a:cubicBezTo>
                    <a:pt x="8" y="279"/>
                    <a:pt x="8" y="279"/>
                    <a:pt x="8" y="280"/>
                  </a:cubicBezTo>
                  <a:cubicBezTo>
                    <a:pt x="8" y="280"/>
                    <a:pt x="8" y="280"/>
                    <a:pt x="8" y="280"/>
                  </a:cubicBezTo>
                  <a:cubicBezTo>
                    <a:pt x="8" y="280"/>
                    <a:pt x="9" y="280"/>
                    <a:pt x="8" y="279"/>
                  </a:cubicBezTo>
                  <a:cubicBezTo>
                    <a:pt x="8" y="279"/>
                    <a:pt x="8" y="279"/>
                    <a:pt x="8" y="279"/>
                  </a:cubicBezTo>
                  <a:cubicBezTo>
                    <a:pt x="8" y="279"/>
                    <a:pt x="8" y="278"/>
                    <a:pt x="9" y="278"/>
                  </a:cubicBezTo>
                  <a:cubicBezTo>
                    <a:pt x="9" y="278"/>
                    <a:pt x="9" y="278"/>
                    <a:pt x="9" y="278"/>
                  </a:cubicBezTo>
                  <a:cubicBezTo>
                    <a:pt x="9" y="278"/>
                    <a:pt x="9" y="278"/>
                    <a:pt x="8" y="278"/>
                  </a:cubicBezTo>
                  <a:close/>
                  <a:moveTo>
                    <a:pt x="48" y="283"/>
                  </a:moveTo>
                  <a:cubicBezTo>
                    <a:pt x="48" y="283"/>
                    <a:pt x="48" y="283"/>
                    <a:pt x="48" y="283"/>
                  </a:cubicBezTo>
                  <a:cubicBezTo>
                    <a:pt x="48" y="284"/>
                    <a:pt x="47" y="284"/>
                    <a:pt x="47" y="284"/>
                  </a:cubicBezTo>
                  <a:cubicBezTo>
                    <a:pt x="47" y="284"/>
                    <a:pt x="47" y="284"/>
                    <a:pt x="47" y="284"/>
                  </a:cubicBezTo>
                  <a:cubicBezTo>
                    <a:pt x="47" y="285"/>
                    <a:pt x="48" y="285"/>
                    <a:pt x="48" y="285"/>
                  </a:cubicBezTo>
                  <a:cubicBezTo>
                    <a:pt x="48" y="285"/>
                    <a:pt x="49" y="284"/>
                    <a:pt x="49" y="284"/>
                  </a:cubicBezTo>
                  <a:cubicBezTo>
                    <a:pt x="49" y="284"/>
                    <a:pt x="49" y="284"/>
                    <a:pt x="49" y="284"/>
                  </a:cubicBezTo>
                  <a:cubicBezTo>
                    <a:pt x="49" y="284"/>
                    <a:pt x="48" y="284"/>
                    <a:pt x="48" y="283"/>
                  </a:cubicBezTo>
                  <a:close/>
                  <a:moveTo>
                    <a:pt x="101" y="279"/>
                  </a:moveTo>
                  <a:cubicBezTo>
                    <a:pt x="101" y="279"/>
                    <a:pt x="101" y="279"/>
                    <a:pt x="101" y="279"/>
                  </a:cubicBezTo>
                  <a:cubicBezTo>
                    <a:pt x="100" y="280"/>
                    <a:pt x="100" y="280"/>
                    <a:pt x="100" y="280"/>
                  </a:cubicBezTo>
                  <a:cubicBezTo>
                    <a:pt x="100" y="280"/>
                    <a:pt x="100" y="280"/>
                    <a:pt x="100" y="281"/>
                  </a:cubicBezTo>
                  <a:cubicBezTo>
                    <a:pt x="100" y="281"/>
                    <a:pt x="100" y="281"/>
                    <a:pt x="100" y="281"/>
                  </a:cubicBezTo>
                  <a:cubicBezTo>
                    <a:pt x="101" y="281"/>
                    <a:pt x="101" y="280"/>
                    <a:pt x="101" y="280"/>
                  </a:cubicBezTo>
                  <a:cubicBezTo>
                    <a:pt x="102" y="280"/>
                    <a:pt x="102" y="280"/>
                    <a:pt x="101" y="279"/>
                  </a:cubicBezTo>
                  <a:close/>
                  <a:moveTo>
                    <a:pt x="113" y="276"/>
                  </a:moveTo>
                  <a:cubicBezTo>
                    <a:pt x="112" y="276"/>
                    <a:pt x="112" y="276"/>
                    <a:pt x="112" y="276"/>
                  </a:cubicBezTo>
                  <a:cubicBezTo>
                    <a:pt x="112" y="277"/>
                    <a:pt x="112" y="277"/>
                    <a:pt x="112" y="277"/>
                  </a:cubicBezTo>
                  <a:cubicBezTo>
                    <a:pt x="112" y="277"/>
                    <a:pt x="112" y="277"/>
                    <a:pt x="112" y="278"/>
                  </a:cubicBezTo>
                  <a:cubicBezTo>
                    <a:pt x="112" y="278"/>
                    <a:pt x="112" y="278"/>
                    <a:pt x="112" y="277"/>
                  </a:cubicBezTo>
                  <a:cubicBezTo>
                    <a:pt x="112" y="277"/>
                    <a:pt x="112" y="277"/>
                    <a:pt x="113" y="277"/>
                  </a:cubicBezTo>
                  <a:cubicBezTo>
                    <a:pt x="113" y="277"/>
                    <a:pt x="113" y="277"/>
                    <a:pt x="113" y="277"/>
                  </a:cubicBezTo>
                  <a:cubicBezTo>
                    <a:pt x="113" y="277"/>
                    <a:pt x="113" y="276"/>
                    <a:pt x="113" y="276"/>
                  </a:cubicBezTo>
                  <a:cubicBezTo>
                    <a:pt x="113" y="276"/>
                    <a:pt x="113" y="276"/>
                    <a:pt x="113" y="276"/>
                  </a:cubicBezTo>
                  <a:close/>
                  <a:moveTo>
                    <a:pt x="148" y="259"/>
                  </a:moveTo>
                  <a:cubicBezTo>
                    <a:pt x="148" y="259"/>
                    <a:pt x="148" y="259"/>
                    <a:pt x="148" y="259"/>
                  </a:cubicBezTo>
                  <a:cubicBezTo>
                    <a:pt x="147" y="259"/>
                    <a:pt x="147" y="259"/>
                    <a:pt x="147" y="259"/>
                  </a:cubicBezTo>
                  <a:cubicBezTo>
                    <a:pt x="147" y="259"/>
                    <a:pt x="147" y="259"/>
                    <a:pt x="147" y="259"/>
                  </a:cubicBezTo>
                  <a:cubicBezTo>
                    <a:pt x="147" y="258"/>
                    <a:pt x="147" y="258"/>
                    <a:pt x="147" y="258"/>
                  </a:cubicBezTo>
                  <a:cubicBezTo>
                    <a:pt x="147" y="258"/>
                    <a:pt x="147" y="258"/>
                    <a:pt x="147" y="258"/>
                  </a:cubicBezTo>
                  <a:cubicBezTo>
                    <a:pt x="147" y="258"/>
                    <a:pt x="147" y="258"/>
                    <a:pt x="147" y="258"/>
                  </a:cubicBezTo>
                  <a:cubicBezTo>
                    <a:pt x="147" y="258"/>
                    <a:pt x="147" y="258"/>
                    <a:pt x="147" y="258"/>
                  </a:cubicBezTo>
                  <a:cubicBezTo>
                    <a:pt x="146" y="258"/>
                    <a:pt x="146" y="258"/>
                    <a:pt x="146" y="258"/>
                  </a:cubicBezTo>
                  <a:cubicBezTo>
                    <a:pt x="146" y="258"/>
                    <a:pt x="146" y="259"/>
                    <a:pt x="146" y="259"/>
                  </a:cubicBezTo>
                  <a:cubicBezTo>
                    <a:pt x="146" y="259"/>
                    <a:pt x="146" y="259"/>
                    <a:pt x="146" y="259"/>
                  </a:cubicBezTo>
                  <a:cubicBezTo>
                    <a:pt x="146" y="259"/>
                    <a:pt x="146" y="259"/>
                    <a:pt x="147" y="259"/>
                  </a:cubicBezTo>
                  <a:cubicBezTo>
                    <a:pt x="147" y="259"/>
                    <a:pt x="147" y="259"/>
                    <a:pt x="147" y="259"/>
                  </a:cubicBezTo>
                  <a:cubicBezTo>
                    <a:pt x="146" y="259"/>
                    <a:pt x="146" y="259"/>
                    <a:pt x="146" y="259"/>
                  </a:cubicBezTo>
                  <a:cubicBezTo>
                    <a:pt x="147" y="259"/>
                    <a:pt x="146" y="259"/>
                    <a:pt x="146" y="260"/>
                  </a:cubicBezTo>
                  <a:cubicBezTo>
                    <a:pt x="146" y="260"/>
                    <a:pt x="146" y="260"/>
                    <a:pt x="147" y="260"/>
                  </a:cubicBezTo>
                  <a:cubicBezTo>
                    <a:pt x="147" y="260"/>
                    <a:pt x="147" y="260"/>
                    <a:pt x="147" y="260"/>
                  </a:cubicBezTo>
                  <a:cubicBezTo>
                    <a:pt x="147" y="260"/>
                    <a:pt x="147" y="260"/>
                    <a:pt x="147" y="260"/>
                  </a:cubicBezTo>
                  <a:cubicBezTo>
                    <a:pt x="147" y="260"/>
                    <a:pt x="147" y="260"/>
                    <a:pt x="147" y="259"/>
                  </a:cubicBezTo>
                  <a:cubicBezTo>
                    <a:pt x="147" y="259"/>
                    <a:pt x="147" y="259"/>
                    <a:pt x="148" y="259"/>
                  </a:cubicBezTo>
                  <a:cubicBezTo>
                    <a:pt x="148" y="259"/>
                    <a:pt x="148" y="259"/>
                    <a:pt x="148" y="259"/>
                  </a:cubicBezTo>
                  <a:close/>
                  <a:moveTo>
                    <a:pt x="119" y="274"/>
                  </a:moveTo>
                  <a:cubicBezTo>
                    <a:pt x="119" y="274"/>
                    <a:pt x="118" y="274"/>
                    <a:pt x="118" y="274"/>
                  </a:cubicBezTo>
                  <a:cubicBezTo>
                    <a:pt x="118" y="274"/>
                    <a:pt x="118" y="274"/>
                    <a:pt x="118" y="274"/>
                  </a:cubicBezTo>
                  <a:cubicBezTo>
                    <a:pt x="117" y="274"/>
                    <a:pt x="117" y="274"/>
                    <a:pt x="117" y="274"/>
                  </a:cubicBezTo>
                  <a:cubicBezTo>
                    <a:pt x="117" y="275"/>
                    <a:pt x="117" y="275"/>
                    <a:pt x="117" y="275"/>
                  </a:cubicBezTo>
                  <a:cubicBezTo>
                    <a:pt x="118" y="275"/>
                    <a:pt x="118" y="275"/>
                    <a:pt x="118" y="275"/>
                  </a:cubicBezTo>
                  <a:cubicBezTo>
                    <a:pt x="118" y="275"/>
                    <a:pt x="118" y="275"/>
                    <a:pt x="118" y="275"/>
                  </a:cubicBezTo>
                  <a:cubicBezTo>
                    <a:pt x="118" y="275"/>
                    <a:pt x="119" y="275"/>
                    <a:pt x="119" y="275"/>
                  </a:cubicBezTo>
                  <a:cubicBezTo>
                    <a:pt x="119" y="275"/>
                    <a:pt x="119" y="275"/>
                    <a:pt x="119" y="275"/>
                  </a:cubicBezTo>
                  <a:cubicBezTo>
                    <a:pt x="119" y="275"/>
                    <a:pt x="119" y="274"/>
                    <a:pt x="119" y="274"/>
                  </a:cubicBezTo>
                  <a:close/>
                  <a:moveTo>
                    <a:pt x="76" y="284"/>
                  </a:moveTo>
                  <a:cubicBezTo>
                    <a:pt x="76" y="284"/>
                    <a:pt x="77" y="284"/>
                    <a:pt x="77" y="284"/>
                  </a:cubicBezTo>
                  <a:cubicBezTo>
                    <a:pt x="77" y="284"/>
                    <a:pt x="77" y="284"/>
                    <a:pt x="77" y="284"/>
                  </a:cubicBezTo>
                  <a:cubicBezTo>
                    <a:pt x="77" y="284"/>
                    <a:pt x="77" y="284"/>
                    <a:pt x="77" y="283"/>
                  </a:cubicBezTo>
                  <a:cubicBezTo>
                    <a:pt x="77" y="283"/>
                    <a:pt x="77" y="283"/>
                    <a:pt x="77" y="283"/>
                  </a:cubicBezTo>
                  <a:cubicBezTo>
                    <a:pt x="77" y="283"/>
                    <a:pt x="77" y="283"/>
                    <a:pt x="77" y="283"/>
                  </a:cubicBezTo>
                  <a:cubicBezTo>
                    <a:pt x="77" y="283"/>
                    <a:pt x="77" y="282"/>
                    <a:pt x="76" y="282"/>
                  </a:cubicBezTo>
                  <a:cubicBezTo>
                    <a:pt x="76" y="282"/>
                    <a:pt x="76" y="283"/>
                    <a:pt x="76" y="283"/>
                  </a:cubicBezTo>
                  <a:cubicBezTo>
                    <a:pt x="76" y="283"/>
                    <a:pt x="76" y="283"/>
                    <a:pt x="76" y="284"/>
                  </a:cubicBezTo>
                  <a:close/>
                  <a:moveTo>
                    <a:pt x="146" y="260"/>
                  </a:moveTo>
                  <a:cubicBezTo>
                    <a:pt x="146" y="260"/>
                    <a:pt x="146" y="260"/>
                    <a:pt x="146" y="260"/>
                  </a:cubicBezTo>
                  <a:cubicBezTo>
                    <a:pt x="146" y="260"/>
                    <a:pt x="146" y="260"/>
                    <a:pt x="146" y="260"/>
                  </a:cubicBezTo>
                  <a:cubicBezTo>
                    <a:pt x="146" y="260"/>
                    <a:pt x="146" y="260"/>
                    <a:pt x="146" y="260"/>
                  </a:cubicBezTo>
                  <a:cubicBezTo>
                    <a:pt x="146" y="260"/>
                    <a:pt x="146" y="260"/>
                    <a:pt x="145" y="260"/>
                  </a:cubicBezTo>
                  <a:cubicBezTo>
                    <a:pt x="145" y="260"/>
                    <a:pt x="145" y="260"/>
                    <a:pt x="145" y="260"/>
                  </a:cubicBezTo>
                  <a:cubicBezTo>
                    <a:pt x="145" y="260"/>
                    <a:pt x="145" y="260"/>
                    <a:pt x="145" y="260"/>
                  </a:cubicBezTo>
                  <a:cubicBezTo>
                    <a:pt x="146" y="260"/>
                    <a:pt x="146" y="260"/>
                    <a:pt x="145" y="259"/>
                  </a:cubicBezTo>
                  <a:cubicBezTo>
                    <a:pt x="145" y="259"/>
                    <a:pt x="145" y="259"/>
                    <a:pt x="145" y="259"/>
                  </a:cubicBezTo>
                  <a:cubicBezTo>
                    <a:pt x="145" y="259"/>
                    <a:pt x="145" y="259"/>
                    <a:pt x="145" y="259"/>
                  </a:cubicBezTo>
                  <a:cubicBezTo>
                    <a:pt x="145" y="259"/>
                    <a:pt x="145" y="259"/>
                    <a:pt x="145" y="259"/>
                  </a:cubicBezTo>
                  <a:cubicBezTo>
                    <a:pt x="144" y="259"/>
                    <a:pt x="144" y="259"/>
                    <a:pt x="144" y="259"/>
                  </a:cubicBezTo>
                  <a:cubicBezTo>
                    <a:pt x="144" y="259"/>
                    <a:pt x="144" y="259"/>
                    <a:pt x="144" y="259"/>
                  </a:cubicBezTo>
                  <a:cubicBezTo>
                    <a:pt x="143" y="259"/>
                    <a:pt x="143" y="260"/>
                    <a:pt x="143" y="260"/>
                  </a:cubicBezTo>
                  <a:cubicBezTo>
                    <a:pt x="144" y="260"/>
                    <a:pt x="144" y="261"/>
                    <a:pt x="144" y="261"/>
                  </a:cubicBezTo>
                  <a:cubicBezTo>
                    <a:pt x="144" y="261"/>
                    <a:pt x="144" y="261"/>
                    <a:pt x="144" y="261"/>
                  </a:cubicBezTo>
                  <a:cubicBezTo>
                    <a:pt x="144" y="261"/>
                    <a:pt x="144" y="261"/>
                    <a:pt x="144" y="261"/>
                  </a:cubicBezTo>
                  <a:cubicBezTo>
                    <a:pt x="144" y="261"/>
                    <a:pt x="144" y="260"/>
                    <a:pt x="145" y="261"/>
                  </a:cubicBezTo>
                  <a:cubicBezTo>
                    <a:pt x="145" y="261"/>
                    <a:pt x="145" y="261"/>
                    <a:pt x="145" y="261"/>
                  </a:cubicBezTo>
                  <a:cubicBezTo>
                    <a:pt x="145" y="261"/>
                    <a:pt x="145" y="261"/>
                    <a:pt x="145" y="261"/>
                  </a:cubicBezTo>
                  <a:cubicBezTo>
                    <a:pt x="145" y="260"/>
                    <a:pt x="145" y="260"/>
                    <a:pt x="145" y="260"/>
                  </a:cubicBezTo>
                  <a:cubicBezTo>
                    <a:pt x="145" y="261"/>
                    <a:pt x="146" y="260"/>
                    <a:pt x="146" y="260"/>
                  </a:cubicBezTo>
                  <a:cubicBezTo>
                    <a:pt x="146" y="260"/>
                    <a:pt x="146" y="260"/>
                    <a:pt x="146" y="260"/>
                  </a:cubicBezTo>
                  <a:cubicBezTo>
                    <a:pt x="146" y="260"/>
                    <a:pt x="146" y="260"/>
                    <a:pt x="146" y="260"/>
                  </a:cubicBezTo>
                  <a:close/>
                  <a:moveTo>
                    <a:pt x="75" y="285"/>
                  </a:moveTo>
                  <a:cubicBezTo>
                    <a:pt x="75" y="285"/>
                    <a:pt x="75" y="285"/>
                    <a:pt x="75" y="285"/>
                  </a:cubicBezTo>
                  <a:cubicBezTo>
                    <a:pt x="75" y="285"/>
                    <a:pt x="75" y="285"/>
                    <a:pt x="75" y="285"/>
                  </a:cubicBezTo>
                  <a:cubicBezTo>
                    <a:pt x="74" y="285"/>
                    <a:pt x="74" y="285"/>
                    <a:pt x="74" y="285"/>
                  </a:cubicBezTo>
                  <a:cubicBezTo>
                    <a:pt x="74" y="285"/>
                    <a:pt x="74" y="285"/>
                    <a:pt x="74" y="285"/>
                  </a:cubicBezTo>
                  <a:cubicBezTo>
                    <a:pt x="74" y="285"/>
                    <a:pt x="74" y="285"/>
                    <a:pt x="74" y="285"/>
                  </a:cubicBezTo>
                  <a:cubicBezTo>
                    <a:pt x="74" y="285"/>
                    <a:pt x="73" y="285"/>
                    <a:pt x="73" y="285"/>
                  </a:cubicBezTo>
                  <a:cubicBezTo>
                    <a:pt x="73" y="285"/>
                    <a:pt x="73" y="285"/>
                    <a:pt x="73" y="285"/>
                  </a:cubicBezTo>
                  <a:cubicBezTo>
                    <a:pt x="73" y="285"/>
                    <a:pt x="73" y="285"/>
                    <a:pt x="73" y="284"/>
                  </a:cubicBezTo>
                  <a:cubicBezTo>
                    <a:pt x="73" y="284"/>
                    <a:pt x="73" y="284"/>
                    <a:pt x="73" y="284"/>
                  </a:cubicBezTo>
                  <a:cubicBezTo>
                    <a:pt x="73" y="284"/>
                    <a:pt x="73" y="284"/>
                    <a:pt x="73" y="284"/>
                  </a:cubicBezTo>
                  <a:cubicBezTo>
                    <a:pt x="73" y="284"/>
                    <a:pt x="73" y="283"/>
                    <a:pt x="73" y="284"/>
                  </a:cubicBezTo>
                  <a:cubicBezTo>
                    <a:pt x="73" y="284"/>
                    <a:pt x="73" y="284"/>
                    <a:pt x="73" y="284"/>
                  </a:cubicBezTo>
                  <a:cubicBezTo>
                    <a:pt x="73" y="284"/>
                    <a:pt x="73" y="284"/>
                    <a:pt x="73" y="284"/>
                  </a:cubicBezTo>
                  <a:cubicBezTo>
                    <a:pt x="73" y="284"/>
                    <a:pt x="73" y="284"/>
                    <a:pt x="73" y="284"/>
                  </a:cubicBezTo>
                  <a:cubicBezTo>
                    <a:pt x="73" y="284"/>
                    <a:pt x="72" y="284"/>
                    <a:pt x="72" y="284"/>
                  </a:cubicBezTo>
                  <a:cubicBezTo>
                    <a:pt x="72" y="284"/>
                    <a:pt x="72" y="284"/>
                    <a:pt x="72" y="284"/>
                  </a:cubicBezTo>
                  <a:cubicBezTo>
                    <a:pt x="72" y="284"/>
                    <a:pt x="72" y="285"/>
                    <a:pt x="72" y="285"/>
                  </a:cubicBezTo>
                  <a:cubicBezTo>
                    <a:pt x="72" y="285"/>
                    <a:pt x="72" y="285"/>
                    <a:pt x="72" y="285"/>
                  </a:cubicBezTo>
                  <a:cubicBezTo>
                    <a:pt x="72" y="285"/>
                    <a:pt x="72" y="285"/>
                    <a:pt x="72" y="286"/>
                  </a:cubicBezTo>
                  <a:cubicBezTo>
                    <a:pt x="72" y="286"/>
                    <a:pt x="72" y="286"/>
                    <a:pt x="71" y="285"/>
                  </a:cubicBezTo>
                  <a:cubicBezTo>
                    <a:pt x="71" y="285"/>
                    <a:pt x="71" y="285"/>
                    <a:pt x="71" y="286"/>
                  </a:cubicBezTo>
                  <a:cubicBezTo>
                    <a:pt x="71" y="286"/>
                    <a:pt x="71" y="286"/>
                    <a:pt x="71" y="286"/>
                  </a:cubicBezTo>
                  <a:cubicBezTo>
                    <a:pt x="71" y="286"/>
                    <a:pt x="71" y="286"/>
                    <a:pt x="71" y="286"/>
                  </a:cubicBezTo>
                  <a:cubicBezTo>
                    <a:pt x="71" y="286"/>
                    <a:pt x="71" y="287"/>
                    <a:pt x="71" y="287"/>
                  </a:cubicBezTo>
                  <a:cubicBezTo>
                    <a:pt x="71" y="287"/>
                    <a:pt x="71" y="287"/>
                    <a:pt x="70" y="287"/>
                  </a:cubicBezTo>
                  <a:cubicBezTo>
                    <a:pt x="70" y="288"/>
                    <a:pt x="71" y="288"/>
                    <a:pt x="71" y="288"/>
                  </a:cubicBezTo>
                  <a:cubicBezTo>
                    <a:pt x="71" y="288"/>
                    <a:pt x="71" y="288"/>
                    <a:pt x="71" y="288"/>
                  </a:cubicBezTo>
                  <a:cubicBezTo>
                    <a:pt x="71" y="287"/>
                    <a:pt x="71" y="287"/>
                    <a:pt x="71" y="287"/>
                  </a:cubicBezTo>
                  <a:cubicBezTo>
                    <a:pt x="71" y="287"/>
                    <a:pt x="72" y="287"/>
                    <a:pt x="72" y="287"/>
                  </a:cubicBezTo>
                  <a:cubicBezTo>
                    <a:pt x="72" y="288"/>
                    <a:pt x="72" y="288"/>
                    <a:pt x="72" y="288"/>
                  </a:cubicBezTo>
                  <a:cubicBezTo>
                    <a:pt x="72" y="287"/>
                    <a:pt x="72" y="287"/>
                    <a:pt x="72" y="287"/>
                  </a:cubicBezTo>
                  <a:cubicBezTo>
                    <a:pt x="72" y="287"/>
                    <a:pt x="72" y="287"/>
                    <a:pt x="72" y="287"/>
                  </a:cubicBezTo>
                  <a:cubicBezTo>
                    <a:pt x="73" y="287"/>
                    <a:pt x="73" y="287"/>
                    <a:pt x="73" y="287"/>
                  </a:cubicBezTo>
                  <a:cubicBezTo>
                    <a:pt x="73" y="287"/>
                    <a:pt x="73" y="287"/>
                    <a:pt x="73" y="287"/>
                  </a:cubicBezTo>
                  <a:cubicBezTo>
                    <a:pt x="74" y="286"/>
                    <a:pt x="74" y="286"/>
                    <a:pt x="74" y="286"/>
                  </a:cubicBezTo>
                  <a:cubicBezTo>
                    <a:pt x="74" y="286"/>
                    <a:pt x="74" y="286"/>
                    <a:pt x="74" y="286"/>
                  </a:cubicBezTo>
                  <a:cubicBezTo>
                    <a:pt x="74" y="286"/>
                    <a:pt x="74" y="286"/>
                    <a:pt x="74" y="286"/>
                  </a:cubicBezTo>
                  <a:cubicBezTo>
                    <a:pt x="74" y="286"/>
                    <a:pt x="74" y="286"/>
                    <a:pt x="74" y="286"/>
                  </a:cubicBezTo>
                  <a:cubicBezTo>
                    <a:pt x="74" y="286"/>
                    <a:pt x="74" y="286"/>
                    <a:pt x="74" y="286"/>
                  </a:cubicBezTo>
                  <a:cubicBezTo>
                    <a:pt x="74" y="286"/>
                    <a:pt x="75" y="286"/>
                    <a:pt x="75" y="286"/>
                  </a:cubicBezTo>
                  <a:cubicBezTo>
                    <a:pt x="75" y="286"/>
                    <a:pt x="75" y="286"/>
                    <a:pt x="75" y="286"/>
                  </a:cubicBezTo>
                  <a:cubicBezTo>
                    <a:pt x="75" y="286"/>
                    <a:pt x="75" y="286"/>
                    <a:pt x="75" y="286"/>
                  </a:cubicBezTo>
                  <a:cubicBezTo>
                    <a:pt x="75" y="286"/>
                    <a:pt x="75" y="286"/>
                    <a:pt x="75" y="286"/>
                  </a:cubicBezTo>
                  <a:cubicBezTo>
                    <a:pt x="75" y="285"/>
                    <a:pt x="75" y="285"/>
                    <a:pt x="75" y="285"/>
                  </a:cubicBezTo>
                  <a:close/>
                  <a:moveTo>
                    <a:pt x="143" y="263"/>
                  </a:moveTo>
                  <a:cubicBezTo>
                    <a:pt x="143" y="263"/>
                    <a:pt x="142" y="263"/>
                    <a:pt x="142" y="264"/>
                  </a:cubicBezTo>
                  <a:cubicBezTo>
                    <a:pt x="142" y="264"/>
                    <a:pt x="142" y="264"/>
                    <a:pt x="142" y="264"/>
                  </a:cubicBezTo>
                  <a:cubicBezTo>
                    <a:pt x="142" y="263"/>
                    <a:pt x="142" y="264"/>
                    <a:pt x="142" y="264"/>
                  </a:cubicBezTo>
                  <a:cubicBezTo>
                    <a:pt x="142" y="264"/>
                    <a:pt x="142" y="264"/>
                    <a:pt x="142" y="264"/>
                  </a:cubicBezTo>
                  <a:cubicBezTo>
                    <a:pt x="142" y="264"/>
                    <a:pt x="142" y="264"/>
                    <a:pt x="142" y="264"/>
                  </a:cubicBezTo>
                  <a:cubicBezTo>
                    <a:pt x="143" y="264"/>
                    <a:pt x="143" y="264"/>
                    <a:pt x="143" y="264"/>
                  </a:cubicBezTo>
                  <a:cubicBezTo>
                    <a:pt x="143" y="264"/>
                    <a:pt x="143" y="264"/>
                    <a:pt x="143" y="264"/>
                  </a:cubicBezTo>
                  <a:cubicBezTo>
                    <a:pt x="143" y="264"/>
                    <a:pt x="143" y="264"/>
                    <a:pt x="143" y="264"/>
                  </a:cubicBezTo>
                  <a:cubicBezTo>
                    <a:pt x="143" y="263"/>
                    <a:pt x="143" y="263"/>
                    <a:pt x="143" y="263"/>
                  </a:cubicBezTo>
                  <a:cubicBezTo>
                    <a:pt x="143" y="263"/>
                    <a:pt x="143" y="263"/>
                    <a:pt x="143" y="263"/>
                  </a:cubicBezTo>
                  <a:cubicBezTo>
                    <a:pt x="143" y="263"/>
                    <a:pt x="143" y="263"/>
                    <a:pt x="143" y="263"/>
                  </a:cubicBezTo>
                  <a:close/>
                  <a:moveTo>
                    <a:pt x="151" y="260"/>
                  </a:moveTo>
                  <a:cubicBezTo>
                    <a:pt x="151" y="260"/>
                    <a:pt x="150" y="260"/>
                    <a:pt x="150" y="260"/>
                  </a:cubicBezTo>
                  <a:cubicBezTo>
                    <a:pt x="150" y="260"/>
                    <a:pt x="150" y="260"/>
                    <a:pt x="149" y="260"/>
                  </a:cubicBezTo>
                  <a:cubicBezTo>
                    <a:pt x="149" y="260"/>
                    <a:pt x="149" y="260"/>
                    <a:pt x="149" y="260"/>
                  </a:cubicBezTo>
                  <a:cubicBezTo>
                    <a:pt x="150" y="260"/>
                    <a:pt x="150" y="260"/>
                    <a:pt x="150" y="260"/>
                  </a:cubicBezTo>
                  <a:cubicBezTo>
                    <a:pt x="150" y="261"/>
                    <a:pt x="151" y="260"/>
                    <a:pt x="151" y="260"/>
                  </a:cubicBezTo>
                  <a:cubicBezTo>
                    <a:pt x="151" y="260"/>
                    <a:pt x="151" y="260"/>
                    <a:pt x="151" y="260"/>
                  </a:cubicBezTo>
                  <a:cubicBezTo>
                    <a:pt x="151" y="260"/>
                    <a:pt x="151" y="260"/>
                    <a:pt x="151" y="260"/>
                  </a:cubicBezTo>
                  <a:close/>
                  <a:moveTo>
                    <a:pt x="77" y="285"/>
                  </a:moveTo>
                  <a:cubicBezTo>
                    <a:pt x="76" y="285"/>
                    <a:pt x="76" y="285"/>
                    <a:pt x="76" y="285"/>
                  </a:cubicBezTo>
                  <a:cubicBezTo>
                    <a:pt x="76" y="285"/>
                    <a:pt x="76" y="285"/>
                    <a:pt x="76" y="285"/>
                  </a:cubicBezTo>
                  <a:cubicBezTo>
                    <a:pt x="76" y="285"/>
                    <a:pt x="76" y="286"/>
                    <a:pt x="76" y="286"/>
                  </a:cubicBezTo>
                  <a:cubicBezTo>
                    <a:pt x="76" y="286"/>
                    <a:pt x="76" y="286"/>
                    <a:pt x="76" y="286"/>
                  </a:cubicBezTo>
                  <a:cubicBezTo>
                    <a:pt x="76" y="286"/>
                    <a:pt x="76" y="286"/>
                    <a:pt x="76" y="286"/>
                  </a:cubicBezTo>
                  <a:cubicBezTo>
                    <a:pt x="76" y="285"/>
                    <a:pt x="77" y="285"/>
                    <a:pt x="77" y="285"/>
                  </a:cubicBezTo>
                  <a:cubicBezTo>
                    <a:pt x="77" y="285"/>
                    <a:pt x="77" y="285"/>
                    <a:pt x="77" y="285"/>
                  </a:cubicBezTo>
                  <a:cubicBezTo>
                    <a:pt x="77" y="285"/>
                    <a:pt x="77" y="285"/>
                    <a:pt x="77" y="285"/>
                  </a:cubicBezTo>
                  <a:close/>
                  <a:moveTo>
                    <a:pt x="40" y="284"/>
                  </a:moveTo>
                  <a:cubicBezTo>
                    <a:pt x="40" y="284"/>
                    <a:pt x="40" y="284"/>
                    <a:pt x="40" y="284"/>
                  </a:cubicBezTo>
                  <a:cubicBezTo>
                    <a:pt x="40" y="284"/>
                    <a:pt x="40" y="284"/>
                    <a:pt x="40" y="285"/>
                  </a:cubicBezTo>
                  <a:cubicBezTo>
                    <a:pt x="41" y="285"/>
                    <a:pt x="41" y="284"/>
                    <a:pt x="41" y="284"/>
                  </a:cubicBezTo>
                  <a:cubicBezTo>
                    <a:pt x="41" y="284"/>
                    <a:pt x="41" y="284"/>
                    <a:pt x="40" y="284"/>
                  </a:cubicBezTo>
                  <a:close/>
                  <a:moveTo>
                    <a:pt x="109" y="278"/>
                  </a:moveTo>
                  <a:cubicBezTo>
                    <a:pt x="109" y="278"/>
                    <a:pt x="108" y="278"/>
                    <a:pt x="108" y="278"/>
                  </a:cubicBezTo>
                  <a:cubicBezTo>
                    <a:pt x="108" y="279"/>
                    <a:pt x="109" y="279"/>
                    <a:pt x="109" y="279"/>
                  </a:cubicBezTo>
                  <a:cubicBezTo>
                    <a:pt x="109" y="279"/>
                    <a:pt x="109" y="278"/>
                    <a:pt x="109" y="278"/>
                  </a:cubicBezTo>
                  <a:cubicBezTo>
                    <a:pt x="109" y="278"/>
                    <a:pt x="109" y="278"/>
                    <a:pt x="109" y="278"/>
                  </a:cubicBezTo>
                  <a:close/>
                  <a:moveTo>
                    <a:pt x="119" y="272"/>
                  </a:moveTo>
                  <a:cubicBezTo>
                    <a:pt x="119" y="272"/>
                    <a:pt x="119" y="273"/>
                    <a:pt x="119" y="273"/>
                  </a:cubicBezTo>
                  <a:cubicBezTo>
                    <a:pt x="119" y="273"/>
                    <a:pt x="119" y="273"/>
                    <a:pt x="119" y="273"/>
                  </a:cubicBezTo>
                  <a:cubicBezTo>
                    <a:pt x="119" y="273"/>
                    <a:pt x="119" y="273"/>
                    <a:pt x="119" y="273"/>
                  </a:cubicBezTo>
                  <a:cubicBezTo>
                    <a:pt x="119" y="272"/>
                    <a:pt x="119" y="272"/>
                    <a:pt x="119" y="272"/>
                  </a:cubicBezTo>
                  <a:close/>
                  <a:moveTo>
                    <a:pt x="77" y="285"/>
                  </a:moveTo>
                  <a:cubicBezTo>
                    <a:pt x="77" y="284"/>
                    <a:pt x="77" y="285"/>
                    <a:pt x="77" y="285"/>
                  </a:cubicBezTo>
                  <a:cubicBezTo>
                    <a:pt x="77" y="285"/>
                    <a:pt x="77" y="285"/>
                    <a:pt x="76" y="285"/>
                  </a:cubicBezTo>
                  <a:cubicBezTo>
                    <a:pt x="77" y="285"/>
                    <a:pt x="77" y="285"/>
                    <a:pt x="77" y="285"/>
                  </a:cubicBezTo>
                  <a:cubicBezTo>
                    <a:pt x="77" y="285"/>
                    <a:pt x="77" y="285"/>
                    <a:pt x="77" y="285"/>
                  </a:cubicBezTo>
                  <a:cubicBezTo>
                    <a:pt x="78" y="285"/>
                    <a:pt x="77" y="285"/>
                    <a:pt x="77" y="285"/>
                  </a:cubicBezTo>
                  <a:close/>
                  <a:moveTo>
                    <a:pt x="149" y="260"/>
                  </a:moveTo>
                  <a:cubicBezTo>
                    <a:pt x="148" y="260"/>
                    <a:pt x="148" y="260"/>
                    <a:pt x="148" y="260"/>
                  </a:cubicBezTo>
                  <a:cubicBezTo>
                    <a:pt x="148" y="261"/>
                    <a:pt x="148" y="260"/>
                    <a:pt x="148" y="261"/>
                  </a:cubicBezTo>
                  <a:cubicBezTo>
                    <a:pt x="149" y="261"/>
                    <a:pt x="149" y="261"/>
                    <a:pt x="149" y="261"/>
                  </a:cubicBezTo>
                  <a:cubicBezTo>
                    <a:pt x="149" y="260"/>
                    <a:pt x="149" y="260"/>
                    <a:pt x="149" y="260"/>
                  </a:cubicBezTo>
                  <a:close/>
                  <a:moveTo>
                    <a:pt x="38" y="283"/>
                  </a:moveTo>
                  <a:cubicBezTo>
                    <a:pt x="38" y="283"/>
                    <a:pt x="38" y="283"/>
                    <a:pt x="38" y="283"/>
                  </a:cubicBezTo>
                  <a:cubicBezTo>
                    <a:pt x="38" y="283"/>
                    <a:pt x="38" y="284"/>
                    <a:pt x="38" y="284"/>
                  </a:cubicBezTo>
                  <a:cubicBezTo>
                    <a:pt x="38" y="284"/>
                    <a:pt x="38" y="284"/>
                    <a:pt x="38" y="284"/>
                  </a:cubicBezTo>
                  <a:cubicBezTo>
                    <a:pt x="38" y="283"/>
                    <a:pt x="38" y="283"/>
                    <a:pt x="38" y="283"/>
                  </a:cubicBezTo>
                  <a:close/>
                  <a:moveTo>
                    <a:pt x="117" y="274"/>
                  </a:moveTo>
                  <a:cubicBezTo>
                    <a:pt x="117" y="273"/>
                    <a:pt x="117" y="274"/>
                    <a:pt x="117" y="274"/>
                  </a:cubicBezTo>
                  <a:cubicBezTo>
                    <a:pt x="117" y="273"/>
                    <a:pt x="116" y="273"/>
                    <a:pt x="116" y="274"/>
                  </a:cubicBezTo>
                  <a:cubicBezTo>
                    <a:pt x="116" y="274"/>
                    <a:pt x="116" y="274"/>
                    <a:pt x="117" y="274"/>
                  </a:cubicBezTo>
                  <a:cubicBezTo>
                    <a:pt x="117" y="274"/>
                    <a:pt x="117" y="274"/>
                    <a:pt x="117" y="274"/>
                  </a:cubicBezTo>
                  <a:cubicBezTo>
                    <a:pt x="117" y="274"/>
                    <a:pt x="117" y="274"/>
                    <a:pt x="117" y="274"/>
                  </a:cubicBezTo>
                  <a:close/>
                  <a:moveTo>
                    <a:pt x="143" y="261"/>
                  </a:moveTo>
                  <a:cubicBezTo>
                    <a:pt x="143" y="261"/>
                    <a:pt x="143" y="261"/>
                    <a:pt x="143" y="262"/>
                  </a:cubicBezTo>
                  <a:cubicBezTo>
                    <a:pt x="143" y="262"/>
                    <a:pt x="143" y="262"/>
                    <a:pt x="143" y="262"/>
                  </a:cubicBezTo>
                  <a:cubicBezTo>
                    <a:pt x="143" y="262"/>
                    <a:pt x="143" y="262"/>
                    <a:pt x="143" y="262"/>
                  </a:cubicBezTo>
                  <a:cubicBezTo>
                    <a:pt x="143" y="261"/>
                    <a:pt x="143" y="261"/>
                    <a:pt x="143" y="261"/>
                  </a:cubicBezTo>
                  <a:close/>
                  <a:moveTo>
                    <a:pt x="116" y="275"/>
                  </a:moveTo>
                  <a:cubicBezTo>
                    <a:pt x="116" y="275"/>
                    <a:pt x="116" y="275"/>
                    <a:pt x="116" y="276"/>
                  </a:cubicBezTo>
                  <a:cubicBezTo>
                    <a:pt x="116" y="276"/>
                    <a:pt x="116" y="276"/>
                    <a:pt x="116" y="276"/>
                  </a:cubicBezTo>
                  <a:cubicBezTo>
                    <a:pt x="116" y="276"/>
                    <a:pt x="116" y="276"/>
                    <a:pt x="116" y="276"/>
                  </a:cubicBezTo>
                  <a:cubicBezTo>
                    <a:pt x="116" y="276"/>
                    <a:pt x="116" y="276"/>
                    <a:pt x="116" y="276"/>
                  </a:cubicBezTo>
                  <a:cubicBezTo>
                    <a:pt x="116" y="276"/>
                    <a:pt x="116" y="276"/>
                    <a:pt x="116" y="276"/>
                  </a:cubicBezTo>
                  <a:cubicBezTo>
                    <a:pt x="117" y="275"/>
                    <a:pt x="117" y="275"/>
                    <a:pt x="117" y="275"/>
                  </a:cubicBezTo>
                  <a:cubicBezTo>
                    <a:pt x="116" y="275"/>
                    <a:pt x="116" y="275"/>
                    <a:pt x="116" y="275"/>
                  </a:cubicBezTo>
                  <a:close/>
                  <a:moveTo>
                    <a:pt x="39" y="286"/>
                  </a:moveTo>
                  <a:cubicBezTo>
                    <a:pt x="39" y="285"/>
                    <a:pt x="39" y="285"/>
                    <a:pt x="39" y="285"/>
                  </a:cubicBezTo>
                  <a:cubicBezTo>
                    <a:pt x="39" y="286"/>
                    <a:pt x="39" y="286"/>
                    <a:pt x="39" y="286"/>
                  </a:cubicBezTo>
                  <a:cubicBezTo>
                    <a:pt x="39" y="286"/>
                    <a:pt x="39" y="286"/>
                    <a:pt x="39" y="286"/>
                  </a:cubicBezTo>
                  <a:cubicBezTo>
                    <a:pt x="39" y="286"/>
                    <a:pt x="39" y="286"/>
                    <a:pt x="39" y="286"/>
                  </a:cubicBezTo>
                  <a:cubicBezTo>
                    <a:pt x="39" y="286"/>
                    <a:pt x="39" y="286"/>
                    <a:pt x="39" y="286"/>
                  </a:cubicBezTo>
                  <a:cubicBezTo>
                    <a:pt x="39" y="286"/>
                    <a:pt x="39" y="286"/>
                    <a:pt x="39" y="286"/>
                  </a:cubicBezTo>
                  <a:close/>
                  <a:moveTo>
                    <a:pt x="23" y="280"/>
                  </a:moveTo>
                  <a:cubicBezTo>
                    <a:pt x="23" y="279"/>
                    <a:pt x="23" y="279"/>
                    <a:pt x="23" y="279"/>
                  </a:cubicBezTo>
                  <a:cubicBezTo>
                    <a:pt x="23" y="280"/>
                    <a:pt x="23" y="280"/>
                    <a:pt x="23" y="280"/>
                  </a:cubicBezTo>
                  <a:cubicBezTo>
                    <a:pt x="23" y="280"/>
                    <a:pt x="23" y="280"/>
                    <a:pt x="23" y="280"/>
                  </a:cubicBezTo>
                  <a:cubicBezTo>
                    <a:pt x="23" y="280"/>
                    <a:pt x="23" y="280"/>
                    <a:pt x="23" y="280"/>
                  </a:cubicBezTo>
                  <a:cubicBezTo>
                    <a:pt x="23" y="279"/>
                    <a:pt x="23" y="280"/>
                    <a:pt x="23" y="280"/>
                  </a:cubicBezTo>
                  <a:close/>
                  <a:moveTo>
                    <a:pt x="78" y="284"/>
                  </a:moveTo>
                  <a:cubicBezTo>
                    <a:pt x="78" y="284"/>
                    <a:pt x="78" y="284"/>
                    <a:pt x="78" y="284"/>
                  </a:cubicBezTo>
                  <a:cubicBezTo>
                    <a:pt x="78" y="284"/>
                    <a:pt x="78" y="284"/>
                    <a:pt x="79" y="284"/>
                  </a:cubicBezTo>
                  <a:cubicBezTo>
                    <a:pt x="79" y="284"/>
                    <a:pt x="79" y="284"/>
                    <a:pt x="78" y="284"/>
                  </a:cubicBezTo>
                  <a:close/>
                  <a:moveTo>
                    <a:pt x="78" y="284"/>
                  </a:moveTo>
                  <a:cubicBezTo>
                    <a:pt x="78" y="284"/>
                    <a:pt x="78" y="284"/>
                    <a:pt x="78" y="284"/>
                  </a:cubicBezTo>
                  <a:cubicBezTo>
                    <a:pt x="78" y="284"/>
                    <a:pt x="78" y="284"/>
                    <a:pt x="78" y="284"/>
                  </a:cubicBezTo>
                  <a:cubicBezTo>
                    <a:pt x="78" y="284"/>
                    <a:pt x="78" y="284"/>
                    <a:pt x="78" y="284"/>
                  </a:cubicBezTo>
                  <a:cubicBezTo>
                    <a:pt x="78" y="284"/>
                    <a:pt x="78" y="284"/>
                    <a:pt x="78" y="284"/>
                  </a:cubicBezTo>
                  <a:close/>
                  <a:moveTo>
                    <a:pt x="11" y="275"/>
                  </a:moveTo>
                  <a:cubicBezTo>
                    <a:pt x="11" y="275"/>
                    <a:pt x="11" y="275"/>
                    <a:pt x="11" y="276"/>
                  </a:cubicBezTo>
                  <a:cubicBezTo>
                    <a:pt x="11" y="276"/>
                    <a:pt x="11" y="276"/>
                    <a:pt x="11" y="276"/>
                  </a:cubicBezTo>
                  <a:cubicBezTo>
                    <a:pt x="11" y="276"/>
                    <a:pt x="11" y="276"/>
                    <a:pt x="11" y="276"/>
                  </a:cubicBezTo>
                  <a:cubicBezTo>
                    <a:pt x="11" y="275"/>
                    <a:pt x="11" y="275"/>
                    <a:pt x="11" y="275"/>
                  </a:cubicBezTo>
                  <a:close/>
                  <a:moveTo>
                    <a:pt x="147" y="261"/>
                  </a:moveTo>
                  <a:cubicBezTo>
                    <a:pt x="147" y="261"/>
                    <a:pt x="147" y="261"/>
                    <a:pt x="147" y="261"/>
                  </a:cubicBezTo>
                  <a:cubicBezTo>
                    <a:pt x="147" y="261"/>
                    <a:pt x="147" y="261"/>
                    <a:pt x="147" y="261"/>
                  </a:cubicBezTo>
                  <a:cubicBezTo>
                    <a:pt x="147" y="261"/>
                    <a:pt x="147" y="261"/>
                    <a:pt x="147" y="261"/>
                  </a:cubicBezTo>
                  <a:close/>
                  <a:moveTo>
                    <a:pt x="79" y="284"/>
                  </a:moveTo>
                  <a:cubicBezTo>
                    <a:pt x="79" y="284"/>
                    <a:pt x="79" y="284"/>
                    <a:pt x="79" y="284"/>
                  </a:cubicBezTo>
                  <a:cubicBezTo>
                    <a:pt x="79" y="284"/>
                    <a:pt x="79" y="284"/>
                    <a:pt x="79" y="284"/>
                  </a:cubicBezTo>
                  <a:close/>
                  <a:moveTo>
                    <a:pt x="56" y="291"/>
                  </a:moveTo>
                  <a:cubicBezTo>
                    <a:pt x="56" y="291"/>
                    <a:pt x="56" y="291"/>
                    <a:pt x="56" y="292"/>
                  </a:cubicBezTo>
                  <a:cubicBezTo>
                    <a:pt x="56" y="292"/>
                    <a:pt x="56" y="292"/>
                    <a:pt x="56" y="292"/>
                  </a:cubicBezTo>
                  <a:cubicBezTo>
                    <a:pt x="57" y="291"/>
                    <a:pt x="57" y="291"/>
                    <a:pt x="56" y="291"/>
                  </a:cubicBezTo>
                  <a:close/>
                  <a:moveTo>
                    <a:pt x="140" y="262"/>
                  </a:moveTo>
                  <a:cubicBezTo>
                    <a:pt x="140" y="262"/>
                    <a:pt x="141" y="262"/>
                    <a:pt x="140" y="262"/>
                  </a:cubicBezTo>
                  <a:cubicBezTo>
                    <a:pt x="140" y="262"/>
                    <a:pt x="140" y="262"/>
                    <a:pt x="140" y="263"/>
                  </a:cubicBezTo>
                  <a:cubicBezTo>
                    <a:pt x="140" y="263"/>
                    <a:pt x="140" y="262"/>
                    <a:pt x="140" y="262"/>
                  </a:cubicBezTo>
                  <a:close/>
                  <a:moveTo>
                    <a:pt x="110" y="277"/>
                  </a:moveTo>
                  <a:cubicBezTo>
                    <a:pt x="110" y="277"/>
                    <a:pt x="109" y="277"/>
                    <a:pt x="109" y="277"/>
                  </a:cubicBezTo>
                  <a:cubicBezTo>
                    <a:pt x="109" y="277"/>
                    <a:pt x="110" y="277"/>
                    <a:pt x="110" y="277"/>
                  </a:cubicBezTo>
                  <a:cubicBezTo>
                    <a:pt x="110" y="277"/>
                    <a:pt x="110" y="277"/>
                    <a:pt x="110" y="277"/>
                  </a:cubicBezTo>
                  <a:cubicBezTo>
                    <a:pt x="110" y="277"/>
                    <a:pt x="110" y="277"/>
                    <a:pt x="110" y="277"/>
                  </a:cubicBezTo>
                  <a:close/>
                  <a:moveTo>
                    <a:pt x="35" y="284"/>
                  </a:moveTo>
                  <a:cubicBezTo>
                    <a:pt x="35" y="284"/>
                    <a:pt x="35" y="284"/>
                    <a:pt x="35" y="284"/>
                  </a:cubicBezTo>
                  <a:cubicBezTo>
                    <a:pt x="35" y="284"/>
                    <a:pt x="35" y="284"/>
                    <a:pt x="35" y="284"/>
                  </a:cubicBezTo>
                  <a:cubicBezTo>
                    <a:pt x="35" y="284"/>
                    <a:pt x="35" y="284"/>
                    <a:pt x="35" y="284"/>
                  </a:cubicBezTo>
                  <a:close/>
                  <a:moveTo>
                    <a:pt x="59" y="288"/>
                  </a:moveTo>
                  <a:cubicBezTo>
                    <a:pt x="58" y="288"/>
                    <a:pt x="58" y="288"/>
                    <a:pt x="58" y="288"/>
                  </a:cubicBezTo>
                  <a:cubicBezTo>
                    <a:pt x="58" y="288"/>
                    <a:pt x="58" y="288"/>
                    <a:pt x="59" y="288"/>
                  </a:cubicBezTo>
                  <a:close/>
                  <a:moveTo>
                    <a:pt x="57" y="290"/>
                  </a:moveTo>
                  <a:cubicBezTo>
                    <a:pt x="57" y="290"/>
                    <a:pt x="57" y="290"/>
                    <a:pt x="57" y="290"/>
                  </a:cubicBezTo>
                  <a:cubicBezTo>
                    <a:pt x="57" y="290"/>
                    <a:pt x="57" y="291"/>
                    <a:pt x="57" y="291"/>
                  </a:cubicBezTo>
                  <a:cubicBezTo>
                    <a:pt x="57" y="291"/>
                    <a:pt x="57" y="290"/>
                    <a:pt x="58" y="291"/>
                  </a:cubicBezTo>
                  <a:cubicBezTo>
                    <a:pt x="58" y="291"/>
                    <a:pt x="58" y="291"/>
                    <a:pt x="58" y="291"/>
                  </a:cubicBezTo>
                  <a:cubicBezTo>
                    <a:pt x="58" y="290"/>
                    <a:pt x="58" y="290"/>
                    <a:pt x="57" y="290"/>
                  </a:cubicBezTo>
                  <a:close/>
                  <a:moveTo>
                    <a:pt x="151" y="259"/>
                  </a:moveTo>
                  <a:cubicBezTo>
                    <a:pt x="152" y="259"/>
                    <a:pt x="152" y="259"/>
                    <a:pt x="152" y="259"/>
                  </a:cubicBezTo>
                  <a:cubicBezTo>
                    <a:pt x="152" y="259"/>
                    <a:pt x="152" y="259"/>
                    <a:pt x="151" y="259"/>
                  </a:cubicBezTo>
                  <a:close/>
                  <a:moveTo>
                    <a:pt x="10" y="276"/>
                  </a:moveTo>
                  <a:cubicBezTo>
                    <a:pt x="10" y="275"/>
                    <a:pt x="10" y="275"/>
                    <a:pt x="10" y="275"/>
                  </a:cubicBezTo>
                  <a:cubicBezTo>
                    <a:pt x="10" y="276"/>
                    <a:pt x="10" y="276"/>
                    <a:pt x="10" y="276"/>
                  </a:cubicBezTo>
                  <a:close/>
                  <a:moveTo>
                    <a:pt x="59" y="286"/>
                  </a:moveTo>
                  <a:cubicBezTo>
                    <a:pt x="59" y="286"/>
                    <a:pt x="59" y="286"/>
                    <a:pt x="59" y="286"/>
                  </a:cubicBezTo>
                  <a:cubicBezTo>
                    <a:pt x="59" y="286"/>
                    <a:pt x="59" y="286"/>
                    <a:pt x="59" y="286"/>
                  </a:cubicBezTo>
                  <a:cubicBezTo>
                    <a:pt x="58" y="286"/>
                    <a:pt x="58" y="286"/>
                    <a:pt x="58" y="286"/>
                  </a:cubicBezTo>
                  <a:cubicBezTo>
                    <a:pt x="58" y="286"/>
                    <a:pt x="58" y="286"/>
                    <a:pt x="58" y="285"/>
                  </a:cubicBezTo>
                  <a:cubicBezTo>
                    <a:pt x="58" y="285"/>
                    <a:pt x="59" y="285"/>
                    <a:pt x="59" y="286"/>
                  </a:cubicBezTo>
                  <a:cubicBezTo>
                    <a:pt x="59" y="286"/>
                    <a:pt x="59" y="286"/>
                    <a:pt x="59" y="286"/>
                  </a:cubicBezTo>
                  <a:close/>
                  <a:moveTo>
                    <a:pt x="59" y="286"/>
                  </a:moveTo>
                  <a:cubicBezTo>
                    <a:pt x="59" y="286"/>
                    <a:pt x="59" y="286"/>
                    <a:pt x="59" y="286"/>
                  </a:cubicBezTo>
                  <a:cubicBezTo>
                    <a:pt x="59" y="286"/>
                    <a:pt x="59" y="286"/>
                    <a:pt x="59" y="286"/>
                  </a:cubicBezTo>
                  <a:cubicBezTo>
                    <a:pt x="59" y="286"/>
                    <a:pt x="59" y="286"/>
                    <a:pt x="59" y="286"/>
                  </a:cubicBezTo>
                  <a:close/>
                  <a:moveTo>
                    <a:pt x="59" y="288"/>
                  </a:moveTo>
                  <a:cubicBezTo>
                    <a:pt x="59" y="288"/>
                    <a:pt x="59" y="288"/>
                    <a:pt x="59" y="288"/>
                  </a:cubicBezTo>
                  <a:cubicBezTo>
                    <a:pt x="59" y="288"/>
                    <a:pt x="59" y="288"/>
                    <a:pt x="59" y="288"/>
                  </a:cubicBezTo>
                  <a:cubicBezTo>
                    <a:pt x="59" y="288"/>
                    <a:pt x="60" y="288"/>
                    <a:pt x="60" y="288"/>
                  </a:cubicBezTo>
                  <a:cubicBezTo>
                    <a:pt x="60" y="288"/>
                    <a:pt x="59" y="288"/>
                    <a:pt x="59" y="288"/>
                  </a:cubicBezTo>
                  <a:close/>
                  <a:moveTo>
                    <a:pt x="119" y="272"/>
                  </a:moveTo>
                  <a:cubicBezTo>
                    <a:pt x="119" y="272"/>
                    <a:pt x="119" y="272"/>
                    <a:pt x="119" y="272"/>
                  </a:cubicBezTo>
                  <a:cubicBezTo>
                    <a:pt x="119" y="272"/>
                    <a:pt x="119" y="272"/>
                    <a:pt x="119" y="272"/>
                  </a:cubicBezTo>
                  <a:cubicBezTo>
                    <a:pt x="119" y="272"/>
                    <a:pt x="119" y="272"/>
                    <a:pt x="119" y="272"/>
                  </a:cubicBezTo>
                  <a:close/>
                  <a:moveTo>
                    <a:pt x="46" y="290"/>
                  </a:moveTo>
                  <a:cubicBezTo>
                    <a:pt x="46" y="290"/>
                    <a:pt x="46" y="290"/>
                    <a:pt x="46" y="290"/>
                  </a:cubicBezTo>
                  <a:cubicBezTo>
                    <a:pt x="46" y="290"/>
                    <a:pt x="45" y="290"/>
                    <a:pt x="45" y="290"/>
                  </a:cubicBezTo>
                  <a:cubicBezTo>
                    <a:pt x="45" y="290"/>
                    <a:pt x="45" y="290"/>
                    <a:pt x="45" y="290"/>
                  </a:cubicBezTo>
                  <a:cubicBezTo>
                    <a:pt x="45" y="289"/>
                    <a:pt x="45" y="289"/>
                    <a:pt x="45" y="289"/>
                  </a:cubicBezTo>
                  <a:cubicBezTo>
                    <a:pt x="44" y="289"/>
                    <a:pt x="44" y="289"/>
                    <a:pt x="44" y="289"/>
                  </a:cubicBezTo>
                  <a:cubicBezTo>
                    <a:pt x="44" y="289"/>
                    <a:pt x="44" y="289"/>
                    <a:pt x="44" y="289"/>
                  </a:cubicBezTo>
                  <a:cubicBezTo>
                    <a:pt x="44" y="288"/>
                    <a:pt x="44" y="288"/>
                    <a:pt x="43" y="288"/>
                  </a:cubicBezTo>
                  <a:cubicBezTo>
                    <a:pt x="43" y="288"/>
                    <a:pt x="43" y="288"/>
                    <a:pt x="43" y="288"/>
                  </a:cubicBezTo>
                  <a:cubicBezTo>
                    <a:pt x="43" y="288"/>
                    <a:pt x="43" y="288"/>
                    <a:pt x="43" y="288"/>
                  </a:cubicBezTo>
                  <a:cubicBezTo>
                    <a:pt x="42" y="287"/>
                    <a:pt x="42" y="287"/>
                    <a:pt x="42" y="287"/>
                  </a:cubicBezTo>
                  <a:cubicBezTo>
                    <a:pt x="41" y="287"/>
                    <a:pt x="41" y="287"/>
                    <a:pt x="41" y="287"/>
                  </a:cubicBezTo>
                  <a:cubicBezTo>
                    <a:pt x="41" y="287"/>
                    <a:pt x="41" y="287"/>
                    <a:pt x="41" y="288"/>
                  </a:cubicBezTo>
                  <a:cubicBezTo>
                    <a:pt x="41" y="288"/>
                    <a:pt x="42" y="288"/>
                    <a:pt x="42" y="288"/>
                  </a:cubicBezTo>
                  <a:cubicBezTo>
                    <a:pt x="42" y="288"/>
                    <a:pt x="43" y="288"/>
                    <a:pt x="43" y="288"/>
                  </a:cubicBezTo>
                  <a:cubicBezTo>
                    <a:pt x="43" y="288"/>
                    <a:pt x="43" y="288"/>
                    <a:pt x="43" y="288"/>
                  </a:cubicBezTo>
                  <a:cubicBezTo>
                    <a:pt x="44" y="289"/>
                    <a:pt x="44" y="289"/>
                    <a:pt x="44" y="289"/>
                  </a:cubicBezTo>
                  <a:cubicBezTo>
                    <a:pt x="44" y="290"/>
                    <a:pt x="45" y="290"/>
                    <a:pt x="45" y="290"/>
                  </a:cubicBezTo>
                  <a:cubicBezTo>
                    <a:pt x="45" y="290"/>
                    <a:pt x="45" y="290"/>
                    <a:pt x="45" y="290"/>
                  </a:cubicBezTo>
                  <a:cubicBezTo>
                    <a:pt x="45" y="290"/>
                    <a:pt x="45" y="290"/>
                    <a:pt x="45" y="290"/>
                  </a:cubicBezTo>
                  <a:cubicBezTo>
                    <a:pt x="46" y="290"/>
                    <a:pt x="46" y="290"/>
                    <a:pt x="46" y="290"/>
                  </a:cubicBezTo>
                  <a:cubicBezTo>
                    <a:pt x="46" y="290"/>
                    <a:pt x="46" y="290"/>
                    <a:pt x="46" y="290"/>
                  </a:cubicBezTo>
                  <a:cubicBezTo>
                    <a:pt x="47" y="290"/>
                    <a:pt x="47" y="290"/>
                    <a:pt x="47" y="290"/>
                  </a:cubicBezTo>
                  <a:cubicBezTo>
                    <a:pt x="47" y="290"/>
                    <a:pt x="47" y="290"/>
                    <a:pt x="47" y="290"/>
                  </a:cubicBezTo>
                  <a:cubicBezTo>
                    <a:pt x="46" y="290"/>
                    <a:pt x="46" y="290"/>
                    <a:pt x="46" y="290"/>
                  </a:cubicBezTo>
                  <a:close/>
                  <a:moveTo>
                    <a:pt x="77" y="284"/>
                  </a:moveTo>
                  <a:cubicBezTo>
                    <a:pt x="77" y="284"/>
                    <a:pt x="77" y="284"/>
                    <a:pt x="77" y="284"/>
                  </a:cubicBezTo>
                  <a:cubicBezTo>
                    <a:pt x="77" y="284"/>
                    <a:pt x="77" y="284"/>
                    <a:pt x="77" y="284"/>
                  </a:cubicBezTo>
                  <a:cubicBezTo>
                    <a:pt x="77" y="284"/>
                    <a:pt x="77" y="284"/>
                    <a:pt x="77" y="284"/>
                  </a:cubicBezTo>
                  <a:cubicBezTo>
                    <a:pt x="77" y="284"/>
                    <a:pt x="77" y="284"/>
                    <a:pt x="77" y="284"/>
                  </a:cubicBezTo>
                  <a:close/>
                  <a:moveTo>
                    <a:pt x="167" y="257"/>
                  </a:moveTo>
                  <a:cubicBezTo>
                    <a:pt x="167" y="256"/>
                    <a:pt x="167" y="256"/>
                    <a:pt x="167" y="256"/>
                  </a:cubicBezTo>
                  <a:cubicBezTo>
                    <a:pt x="167" y="256"/>
                    <a:pt x="167" y="256"/>
                    <a:pt x="167" y="256"/>
                  </a:cubicBezTo>
                  <a:cubicBezTo>
                    <a:pt x="167" y="256"/>
                    <a:pt x="167" y="256"/>
                    <a:pt x="167" y="256"/>
                  </a:cubicBezTo>
                  <a:cubicBezTo>
                    <a:pt x="166" y="256"/>
                    <a:pt x="166" y="256"/>
                    <a:pt x="166" y="256"/>
                  </a:cubicBezTo>
                  <a:cubicBezTo>
                    <a:pt x="166" y="256"/>
                    <a:pt x="165" y="256"/>
                    <a:pt x="165" y="256"/>
                  </a:cubicBezTo>
                  <a:cubicBezTo>
                    <a:pt x="165" y="256"/>
                    <a:pt x="165" y="256"/>
                    <a:pt x="165" y="256"/>
                  </a:cubicBezTo>
                  <a:cubicBezTo>
                    <a:pt x="165" y="256"/>
                    <a:pt x="166" y="256"/>
                    <a:pt x="166" y="256"/>
                  </a:cubicBezTo>
                  <a:cubicBezTo>
                    <a:pt x="166" y="257"/>
                    <a:pt x="166" y="257"/>
                    <a:pt x="166" y="257"/>
                  </a:cubicBezTo>
                  <a:cubicBezTo>
                    <a:pt x="166" y="257"/>
                    <a:pt x="166" y="257"/>
                    <a:pt x="166" y="257"/>
                  </a:cubicBezTo>
                  <a:cubicBezTo>
                    <a:pt x="166" y="257"/>
                    <a:pt x="166" y="257"/>
                    <a:pt x="166" y="257"/>
                  </a:cubicBezTo>
                  <a:cubicBezTo>
                    <a:pt x="166" y="257"/>
                    <a:pt x="167" y="257"/>
                    <a:pt x="167" y="257"/>
                  </a:cubicBezTo>
                  <a:cubicBezTo>
                    <a:pt x="167" y="257"/>
                    <a:pt x="167" y="257"/>
                    <a:pt x="167" y="257"/>
                  </a:cubicBezTo>
                  <a:close/>
                  <a:moveTo>
                    <a:pt x="168" y="250"/>
                  </a:moveTo>
                  <a:cubicBezTo>
                    <a:pt x="168" y="250"/>
                    <a:pt x="168" y="250"/>
                    <a:pt x="168" y="250"/>
                  </a:cubicBezTo>
                  <a:cubicBezTo>
                    <a:pt x="168" y="250"/>
                    <a:pt x="168" y="250"/>
                    <a:pt x="168" y="250"/>
                  </a:cubicBezTo>
                  <a:cubicBezTo>
                    <a:pt x="168" y="251"/>
                    <a:pt x="168" y="251"/>
                    <a:pt x="168" y="251"/>
                  </a:cubicBezTo>
                  <a:cubicBezTo>
                    <a:pt x="168" y="251"/>
                    <a:pt x="168" y="251"/>
                    <a:pt x="168" y="251"/>
                  </a:cubicBezTo>
                  <a:cubicBezTo>
                    <a:pt x="168" y="251"/>
                    <a:pt x="169" y="252"/>
                    <a:pt x="169" y="251"/>
                  </a:cubicBezTo>
                  <a:cubicBezTo>
                    <a:pt x="169" y="251"/>
                    <a:pt x="169" y="251"/>
                    <a:pt x="169" y="251"/>
                  </a:cubicBezTo>
                  <a:cubicBezTo>
                    <a:pt x="169" y="251"/>
                    <a:pt x="169" y="251"/>
                    <a:pt x="169" y="250"/>
                  </a:cubicBezTo>
                  <a:cubicBezTo>
                    <a:pt x="169" y="250"/>
                    <a:pt x="169" y="250"/>
                    <a:pt x="169" y="250"/>
                  </a:cubicBezTo>
                  <a:cubicBezTo>
                    <a:pt x="169" y="250"/>
                    <a:pt x="169" y="250"/>
                    <a:pt x="169" y="250"/>
                  </a:cubicBezTo>
                  <a:cubicBezTo>
                    <a:pt x="169" y="250"/>
                    <a:pt x="169" y="250"/>
                    <a:pt x="169" y="250"/>
                  </a:cubicBezTo>
                  <a:cubicBezTo>
                    <a:pt x="168" y="250"/>
                    <a:pt x="168" y="250"/>
                    <a:pt x="168" y="250"/>
                  </a:cubicBezTo>
                  <a:close/>
                  <a:moveTo>
                    <a:pt x="173" y="248"/>
                  </a:moveTo>
                  <a:cubicBezTo>
                    <a:pt x="173" y="248"/>
                    <a:pt x="173" y="248"/>
                    <a:pt x="173" y="248"/>
                  </a:cubicBezTo>
                  <a:cubicBezTo>
                    <a:pt x="172" y="248"/>
                    <a:pt x="172" y="248"/>
                    <a:pt x="172" y="248"/>
                  </a:cubicBezTo>
                  <a:cubicBezTo>
                    <a:pt x="172" y="248"/>
                    <a:pt x="172" y="248"/>
                    <a:pt x="172" y="248"/>
                  </a:cubicBezTo>
                  <a:cubicBezTo>
                    <a:pt x="172" y="248"/>
                    <a:pt x="172" y="248"/>
                    <a:pt x="172" y="248"/>
                  </a:cubicBezTo>
                  <a:cubicBezTo>
                    <a:pt x="172" y="248"/>
                    <a:pt x="172" y="248"/>
                    <a:pt x="172" y="248"/>
                  </a:cubicBezTo>
                  <a:cubicBezTo>
                    <a:pt x="172" y="248"/>
                    <a:pt x="172" y="248"/>
                    <a:pt x="172" y="248"/>
                  </a:cubicBezTo>
                  <a:cubicBezTo>
                    <a:pt x="172" y="248"/>
                    <a:pt x="172" y="248"/>
                    <a:pt x="172" y="249"/>
                  </a:cubicBezTo>
                  <a:cubicBezTo>
                    <a:pt x="172" y="249"/>
                    <a:pt x="172" y="249"/>
                    <a:pt x="172" y="249"/>
                  </a:cubicBezTo>
                  <a:cubicBezTo>
                    <a:pt x="172" y="249"/>
                    <a:pt x="173" y="249"/>
                    <a:pt x="173" y="249"/>
                  </a:cubicBezTo>
                  <a:cubicBezTo>
                    <a:pt x="173" y="249"/>
                    <a:pt x="173" y="249"/>
                    <a:pt x="173" y="249"/>
                  </a:cubicBezTo>
                  <a:cubicBezTo>
                    <a:pt x="173" y="249"/>
                    <a:pt x="173" y="249"/>
                    <a:pt x="173" y="249"/>
                  </a:cubicBezTo>
                  <a:cubicBezTo>
                    <a:pt x="173" y="249"/>
                    <a:pt x="173" y="249"/>
                    <a:pt x="173" y="248"/>
                  </a:cubicBezTo>
                  <a:cubicBezTo>
                    <a:pt x="173" y="248"/>
                    <a:pt x="173" y="248"/>
                    <a:pt x="173" y="248"/>
                  </a:cubicBezTo>
                  <a:close/>
                  <a:moveTo>
                    <a:pt x="179" y="245"/>
                  </a:moveTo>
                  <a:cubicBezTo>
                    <a:pt x="179" y="245"/>
                    <a:pt x="179" y="246"/>
                    <a:pt x="178" y="246"/>
                  </a:cubicBezTo>
                  <a:cubicBezTo>
                    <a:pt x="178" y="246"/>
                    <a:pt x="178" y="246"/>
                    <a:pt x="178" y="246"/>
                  </a:cubicBezTo>
                  <a:cubicBezTo>
                    <a:pt x="178" y="247"/>
                    <a:pt x="178" y="247"/>
                    <a:pt x="178" y="248"/>
                  </a:cubicBezTo>
                  <a:cubicBezTo>
                    <a:pt x="179" y="248"/>
                    <a:pt x="179" y="248"/>
                    <a:pt x="179" y="248"/>
                  </a:cubicBezTo>
                  <a:cubicBezTo>
                    <a:pt x="179" y="248"/>
                    <a:pt x="179" y="248"/>
                    <a:pt x="179" y="248"/>
                  </a:cubicBezTo>
                  <a:cubicBezTo>
                    <a:pt x="179" y="247"/>
                    <a:pt x="179" y="247"/>
                    <a:pt x="180" y="248"/>
                  </a:cubicBezTo>
                  <a:cubicBezTo>
                    <a:pt x="180" y="248"/>
                    <a:pt x="180" y="248"/>
                    <a:pt x="180" y="248"/>
                  </a:cubicBezTo>
                  <a:cubicBezTo>
                    <a:pt x="180" y="248"/>
                    <a:pt x="180" y="248"/>
                    <a:pt x="180" y="248"/>
                  </a:cubicBezTo>
                  <a:cubicBezTo>
                    <a:pt x="180" y="248"/>
                    <a:pt x="181" y="248"/>
                    <a:pt x="181" y="248"/>
                  </a:cubicBezTo>
                  <a:cubicBezTo>
                    <a:pt x="181" y="248"/>
                    <a:pt x="181" y="248"/>
                    <a:pt x="181" y="247"/>
                  </a:cubicBezTo>
                  <a:cubicBezTo>
                    <a:pt x="180" y="247"/>
                    <a:pt x="180" y="247"/>
                    <a:pt x="180" y="247"/>
                  </a:cubicBezTo>
                  <a:cubicBezTo>
                    <a:pt x="180" y="247"/>
                    <a:pt x="180" y="247"/>
                    <a:pt x="180" y="247"/>
                  </a:cubicBezTo>
                  <a:cubicBezTo>
                    <a:pt x="180" y="246"/>
                    <a:pt x="181" y="246"/>
                    <a:pt x="181" y="246"/>
                  </a:cubicBezTo>
                  <a:cubicBezTo>
                    <a:pt x="181" y="246"/>
                    <a:pt x="182" y="246"/>
                    <a:pt x="182" y="246"/>
                  </a:cubicBezTo>
                  <a:cubicBezTo>
                    <a:pt x="182" y="246"/>
                    <a:pt x="182" y="246"/>
                    <a:pt x="181" y="246"/>
                  </a:cubicBezTo>
                  <a:cubicBezTo>
                    <a:pt x="181" y="246"/>
                    <a:pt x="181" y="246"/>
                    <a:pt x="181" y="246"/>
                  </a:cubicBezTo>
                  <a:cubicBezTo>
                    <a:pt x="181" y="246"/>
                    <a:pt x="180" y="245"/>
                    <a:pt x="181" y="245"/>
                  </a:cubicBezTo>
                  <a:cubicBezTo>
                    <a:pt x="180" y="245"/>
                    <a:pt x="180" y="245"/>
                    <a:pt x="180" y="245"/>
                  </a:cubicBezTo>
                  <a:cubicBezTo>
                    <a:pt x="180" y="245"/>
                    <a:pt x="180" y="245"/>
                    <a:pt x="180" y="245"/>
                  </a:cubicBezTo>
                  <a:cubicBezTo>
                    <a:pt x="180" y="245"/>
                    <a:pt x="180" y="245"/>
                    <a:pt x="180" y="245"/>
                  </a:cubicBezTo>
                  <a:cubicBezTo>
                    <a:pt x="179" y="245"/>
                    <a:pt x="179" y="245"/>
                    <a:pt x="179" y="245"/>
                  </a:cubicBezTo>
                  <a:close/>
                  <a:moveTo>
                    <a:pt x="183" y="245"/>
                  </a:moveTo>
                  <a:cubicBezTo>
                    <a:pt x="183" y="245"/>
                    <a:pt x="183" y="245"/>
                    <a:pt x="183" y="245"/>
                  </a:cubicBezTo>
                  <a:cubicBezTo>
                    <a:pt x="183" y="245"/>
                    <a:pt x="183" y="244"/>
                    <a:pt x="183" y="244"/>
                  </a:cubicBezTo>
                  <a:cubicBezTo>
                    <a:pt x="183" y="244"/>
                    <a:pt x="183" y="244"/>
                    <a:pt x="183" y="244"/>
                  </a:cubicBezTo>
                  <a:cubicBezTo>
                    <a:pt x="182" y="244"/>
                    <a:pt x="182" y="245"/>
                    <a:pt x="182" y="245"/>
                  </a:cubicBezTo>
                  <a:cubicBezTo>
                    <a:pt x="182" y="245"/>
                    <a:pt x="182" y="245"/>
                    <a:pt x="182" y="245"/>
                  </a:cubicBezTo>
                  <a:cubicBezTo>
                    <a:pt x="182" y="245"/>
                    <a:pt x="182" y="245"/>
                    <a:pt x="182" y="245"/>
                  </a:cubicBezTo>
                  <a:cubicBezTo>
                    <a:pt x="182" y="245"/>
                    <a:pt x="182" y="245"/>
                    <a:pt x="182" y="245"/>
                  </a:cubicBezTo>
                  <a:cubicBezTo>
                    <a:pt x="182" y="245"/>
                    <a:pt x="182" y="245"/>
                    <a:pt x="182" y="245"/>
                  </a:cubicBezTo>
                  <a:cubicBezTo>
                    <a:pt x="183" y="245"/>
                    <a:pt x="183" y="245"/>
                    <a:pt x="183" y="245"/>
                  </a:cubicBezTo>
                  <a:close/>
                  <a:moveTo>
                    <a:pt x="185" y="248"/>
                  </a:moveTo>
                  <a:cubicBezTo>
                    <a:pt x="185" y="248"/>
                    <a:pt x="185" y="247"/>
                    <a:pt x="185" y="247"/>
                  </a:cubicBezTo>
                  <a:cubicBezTo>
                    <a:pt x="185" y="247"/>
                    <a:pt x="185" y="247"/>
                    <a:pt x="185" y="247"/>
                  </a:cubicBezTo>
                  <a:cubicBezTo>
                    <a:pt x="185" y="246"/>
                    <a:pt x="185" y="246"/>
                    <a:pt x="185" y="246"/>
                  </a:cubicBezTo>
                  <a:cubicBezTo>
                    <a:pt x="185" y="247"/>
                    <a:pt x="185" y="247"/>
                    <a:pt x="185" y="247"/>
                  </a:cubicBezTo>
                  <a:cubicBezTo>
                    <a:pt x="185" y="247"/>
                    <a:pt x="184" y="247"/>
                    <a:pt x="184" y="248"/>
                  </a:cubicBezTo>
                  <a:cubicBezTo>
                    <a:pt x="184" y="248"/>
                    <a:pt x="184" y="248"/>
                    <a:pt x="184" y="248"/>
                  </a:cubicBezTo>
                  <a:cubicBezTo>
                    <a:pt x="184" y="248"/>
                    <a:pt x="183" y="248"/>
                    <a:pt x="184" y="248"/>
                  </a:cubicBezTo>
                  <a:cubicBezTo>
                    <a:pt x="184" y="248"/>
                    <a:pt x="184" y="249"/>
                    <a:pt x="184" y="249"/>
                  </a:cubicBezTo>
                  <a:cubicBezTo>
                    <a:pt x="184" y="249"/>
                    <a:pt x="184" y="249"/>
                    <a:pt x="183" y="249"/>
                  </a:cubicBezTo>
                  <a:cubicBezTo>
                    <a:pt x="183" y="249"/>
                    <a:pt x="183" y="249"/>
                    <a:pt x="183" y="249"/>
                  </a:cubicBezTo>
                  <a:cubicBezTo>
                    <a:pt x="183" y="249"/>
                    <a:pt x="183" y="249"/>
                    <a:pt x="183" y="249"/>
                  </a:cubicBezTo>
                  <a:cubicBezTo>
                    <a:pt x="183" y="249"/>
                    <a:pt x="183" y="249"/>
                    <a:pt x="183" y="249"/>
                  </a:cubicBezTo>
                  <a:cubicBezTo>
                    <a:pt x="183" y="250"/>
                    <a:pt x="183" y="250"/>
                    <a:pt x="183" y="250"/>
                  </a:cubicBezTo>
                  <a:cubicBezTo>
                    <a:pt x="183" y="250"/>
                    <a:pt x="184" y="250"/>
                    <a:pt x="184" y="250"/>
                  </a:cubicBezTo>
                  <a:cubicBezTo>
                    <a:pt x="184" y="250"/>
                    <a:pt x="184" y="249"/>
                    <a:pt x="184" y="249"/>
                  </a:cubicBezTo>
                  <a:cubicBezTo>
                    <a:pt x="184" y="249"/>
                    <a:pt x="185" y="249"/>
                    <a:pt x="185" y="248"/>
                  </a:cubicBezTo>
                  <a:cubicBezTo>
                    <a:pt x="185" y="248"/>
                    <a:pt x="185" y="248"/>
                    <a:pt x="185" y="248"/>
                  </a:cubicBezTo>
                  <a:cubicBezTo>
                    <a:pt x="185" y="248"/>
                    <a:pt x="185" y="248"/>
                    <a:pt x="185" y="248"/>
                  </a:cubicBezTo>
                  <a:cubicBezTo>
                    <a:pt x="185" y="248"/>
                    <a:pt x="185" y="248"/>
                    <a:pt x="185" y="248"/>
                  </a:cubicBezTo>
                  <a:close/>
                  <a:moveTo>
                    <a:pt x="187" y="248"/>
                  </a:moveTo>
                  <a:cubicBezTo>
                    <a:pt x="187" y="248"/>
                    <a:pt x="187" y="249"/>
                    <a:pt x="187" y="249"/>
                  </a:cubicBezTo>
                  <a:cubicBezTo>
                    <a:pt x="187" y="249"/>
                    <a:pt x="187" y="249"/>
                    <a:pt x="187" y="249"/>
                  </a:cubicBezTo>
                  <a:cubicBezTo>
                    <a:pt x="187" y="249"/>
                    <a:pt x="187" y="249"/>
                    <a:pt x="187" y="249"/>
                  </a:cubicBezTo>
                  <a:cubicBezTo>
                    <a:pt x="187" y="249"/>
                    <a:pt x="187" y="249"/>
                    <a:pt x="187" y="248"/>
                  </a:cubicBezTo>
                  <a:cubicBezTo>
                    <a:pt x="187" y="248"/>
                    <a:pt x="187" y="248"/>
                    <a:pt x="187" y="248"/>
                  </a:cubicBezTo>
                  <a:cubicBezTo>
                    <a:pt x="187" y="248"/>
                    <a:pt x="187" y="247"/>
                    <a:pt x="187" y="247"/>
                  </a:cubicBezTo>
                  <a:cubicBezTo>
                    <a:pt x="187" y="247"/>
                    <a:pt x="187" y="247"/>
                    <a:pt x="187" y="248"/>
                  </a:cubicBezTo>
                  <a:cubicBezTo>
                    <a:pt x="187" y="248"/>
                    <a:pt x="187" y="248"/>
                    <a:pt x="187" y="248"/>
                  </a:cubicBezTo>
                  <a:cubicBezTo>
                    <a:pt x="187" y="248"/>
                    <a:pt x="187" y="248"/>
                    <a:pt x="187" y="248"/>
                  </a:cubicBezTo>
                  <a:close/>
                  <a:moveTo>
                    <a:pt x="188" y="250"/>
                  </a:moveTo>
                  <a:cubicBezTo>
                    <a:pt x="188" y="250"/>
                    <a:pt x="188" y="250"/>
                    <a:pt x="188" y="250"/>
                  </a:cubicBezTo>
                  <a:cubicBezTo>
                    <a:pt x="188" y="250"/>
                    <a:pt x="188" y="250"/>
                    <a:pt x="188" y="250"/>
                  </a:cubicBezTo>
                  <a:cubicBezTo>
                    <a:pt x="188" y="250"/>
                    <a:pt x="188" y="250"/>
                    <a:pt x="188" y="250"/>
                  </a:cubicBezTo>
                  <a:cubicBezTo>
                    <a:pt x="188" y="250"/>
                    <a:pt x="188" y="250"/>
                    <a:pt x="188" y="250"/>
                  </a:cubicBezTo>
                  <a:cubicBezTo>
                    <a:pt x="189" y="250"/>
                    <a:pt x="188" y="250"/>
                    <a:pt x="188" y="250"/>
                  </a:cubicBezTo>
                  <a:cubicBezTo>
                    <a:pt x="188" y="250"/>
                    <a:pt x="188" y="250"/>
                    <a:pt x="188" y="250"/>
                  </a:cubicBezTo>
                  <a:cubicBezTo>
                    <a:pt x="188" y="249"/>
                    <a:pt x="188" y="249"/>
                    <a:pt x="188" y="249"/>
                  </a:cubicBezTo>
                  <a:cubicBezTo>
                    <a:pt x="188" y="249"/>
                    <a:pt x="188" y="249"/>
                    <a:pt x="188" y="249"/>
                  </a:cubicBezTo>
                  <a:cubicBezTo>
                    <a:pt x="188" y="249"/>
                    <a:pt x="188" y="249"/>
                    <a:pt x="188" y="250"/>
                  </a:cubicBezTo>
                  <a:moveTo>
                    <a:pt x="143" y="182"/>
                  </a:moveTo>
                  <a:cubicBezTo>
                    <a:pt x="143" y="182"/>
                    <a:pt x="143" y="182"/>
                    <a:pt x="142" y="182"/>
                  </a:cubicBezTo>
                  <a:cubicBezTo>
                    <a:pt x="142" y="182"/>
                    <a:pt x="142" y="182"/>
                    <a:pt x="142" y="182"/>
                  </a:cubicBezTo>
                  <a:cubicBezTo>
                    <a:pt x="142" y="182"/>
                    <a:pt x="141" y="182"/>
                    <a:pt x="141" y="182"/>
                  </a:cubicBezTo>
                  <a:cubicBezTo>
                    <a:pt x="141" y="182"/>
                    <a:pt x="141" y="182"/>
                    <a:pt x="141" y="182"/>
                  </a:cubicBezTo>
                  <a:cubicBezTo>
                    <a:pt x="141" y="182"/>
                    <a:pt x="141" y="182"/>
                    <a:pt x="141" y="182"/>
                  </a:cubicBezTo>
                  <a:cubicBezTo>
                    <a:pt x="140" y="183"/>
                    <a:pt x="140" y="183"/>
                    <a:pt x="139" y="183"/>
                  </a:cubicBezTo>
                  <a:cubicBezTo>
                    <a:pt x="139" y="183"/>
                    <a:pt x="138" y="183"/>
                    <a:pt x="139" y="184"/>
                  </a:cubicBezTo>
                  <a:cubicBezTo>
                    <a:pt x="139" y="184"/>
                    <a:pt x="139" y="184"/>
                    <a:pt x="139" y="184"/>
                  </a:cubicBezTo>
                  <a:cubicBezTo>
                    <a:pt x="139" y="184"/>
                    <a:pt x="139" y="184"/>
                    <a:pt x="138" y="184"/>
                  </a:cubicBezTo>
                  <a:cubicBezTo>
                    <a:pt x="138" y="184"/>
                    <a:pt x="138" y="184"/>
                    <a:pt x="138" y="184"/>
                  </a:cubicBezTo>
                  <a:cubicBezTo>
                    <a:pt x="137" y="184"/>
                    <a:pt x="137" y="184"/>
                    <a:pt x="137" y="184"/>
                  </a:cubicBezTo>
                  <a:cubicBezTo>
                    <a:pt x="137" y="184"/>
                    <a:pt x="137" y="184"/>
                    <a:pt x="137" y="184"/>
                  </a:cubicBezTo>
                  <a:cubicBezTo>
                    <a:pt x="136" y="184"/>
                    <a:pt x="136" y="184"/>
                    <a:pt x="135" y="184"/>
                  </a:cubicBezTo>
                  <a:cubicBezTo>
                    <a:pt x="135" y="184"/>
                    <a:pt x="135" y="184"/>
                    <a:pt x="135" y="184"/>
                  </a:cubicBezTo>
                  <a:cubicBezTo>
                    <a:pt x="135" y="184"/>
                    <a:pt x="135" y="184"/>
                    <a:pt x="135" y="185"/>
                  </a:cubicBezTo>
                  <a:cubicBezTo>
                    <a:pt x="134" y="185"/>
                    <a:pt x="135" y="185"/>
                    <a:pt x="135" y="185"/>
                  </a:cubicBezTo>
                  <a:cubicBezTo>
                    <a:pt x="135" y="186"/>
                    <a:pt x="135" y="186"/>
                    <a:pt x="135" y="186"/>
                  </a:cubicBezTo>
                  <a:cubicBezTo>
                    <a:pt x="135" y="186"/>
                    <a:pt x="136" y="187"/>
                    <a:pt x="136" y="187"/>
                  </a:cubicBezTo>
                  <a:cubicBezTo>
                    <a:pt x="136" y="187"/>
                    <a:pt x="136" y="187"/>
                    <a:pt x="136" y="187"/>
                  </a:cubicBezTo>
                  <a:cubicBezTo>
                    <a:pt x="136" y="187"/>
                    <a:pt x="136" y="188"/>
                    <a:pt x="137" y="188"/>
                  </a:cubicBezTo>
                  <a:cubicBezTo>
                    <a:pt x="137" y="188"/>
                    <a:pt x="138" y="188"/>
                    <a:pt x="139" y="189"/>
                  </a:cubicBezTo>
                  <a:cubicBezTo>
                    <a:pt x="139" y="189"/>
                    <a:pt x="139" y="189"/>
                    <a:pt x="139" y="189"/>
                  </a:cubicBezTo>
                  <a:cubicBezTo>
                    <a:pt x="140" y="189"/>
                    <a:pt x="141" y="189"/>
                    <a:pt x="141" y="189"/>
                  </a:cubicBezTo>
                  <a:cubicBezTo>
                    <a:pt x="141" y="189"/>
                    <a:pt x="142" y="189"/>
                    <a:pt x="142" y="189"/>
                  </a:cubicBezTo>
                  <a:cubicBezTo>
                    <a:pt x="142" y="190"/>
                    <a:pt x="142" y="190"/>
                    <a:pt x="142" y="190"/>
                  </a:cubicBezTo>
                  <a:cubicBezTo>
                    <a:pt x="142" y="190"/>
                    <a:pt x="142" y="190"/>
                    <a:pt x="142" y="190"/>
                  </a:cubicBezTo>
                  <a:cubicBezTo>
                    <a:pt x="142" y="190"/>
                    <a:pt x="143" y="190"/>
                    <a:pt x="143" y="190"/>
                  </a:cubicBezTo>
                  <a:cubicBezTo>
                    <a:pt x="143" y="190"/>
                    <a:pt x="143" y="190"/>
                    <a:pt x="143" y="190"/>
                  </a:cubicBezTo>
                  <a:cubicBezTo>
                    <a:pt x="143" y="190"/>
                    <a:pt x="143" y="190"/>
                    <a:pt x="142" y="190"/>
                  </a:cubicBezTo>
                  <a:cubicBezTo>
                    <a:pt x="142" y="189"/>
                    <a:pt x="142" y="189"/>
                    <a:pt x="142" y="189"/>
                  </a:cubicBezTo>
                  <a:cubicBezTo>
                    <a:pt x="142" y="189"/>
                    <a:pt x="142" y="189"/>
                    <a:pt x="142" y="189"/>
                  </a:cubicBezTo>
                  <a:cubicBezTo>
                    <a:pt x="143" y="189"/>
                    <a:pt x="143" y="189"/>
                    <a:pt x="143" y="189"/>
                  </a:cubicBezTo>
                  <a:cubicBezTo>
                    <a:pt x="144" y="189"/>
                    <a:pt x="144" y="189"/>
                    <a:pt x="144" y="189"/>
                  </a:cubicBezTo>
                  <a:cubicBezTo>
                    <a:pt x="144" y="189"/>
                    <a:pt x="145" y="189"/>
                    <a:pt x="145" y="189"/>
                  </a:cubicBezTo>
                  <a:cubicBezTo>
                    <a:pt x="145" y="189"/>
                    <a:pt x="145" y="188"/>
                    <a:pt x="145" y="188"/>
                  </a:cubicBezTo>
                  <a:cubicBezTo>
                    <a:pt x="145" y="188"/>
                    <a:pt x="145" y="188"/>
                    <a:pt x="145" y="188"/>
                  </a:cubicBezTo>
                  <a:cubicBezTo>
                    <a:pt x="146" y="188"/>
                    <a:pt x="146" y="188"/>
                    <a:pt x="146" y="188"/>
                  </a:cubicBezTo>
                  <a:cubicBezTo>
                    <a:pt x="147" y="188"/>
                    <a:pt x="147" y="188"/>
                    <a:pt x="147" y="188"/>
                  </a:cubicBezTo>
                  <a:cubicBezTo>
                    <a:pt x="147" y="188"/>
                    <a:pt x="147" y="188"/>
                    <a:pt x="147" y="187"/>
                  </a:cubicBezTo>
                  <a:cubicBezTo>
                    <a:pt x="147" y="187"/>
                    <a:pt x="146" y="187"/>
                    <a:pt x="146" y="187"/>
                  </a:cubicBezTo>
                  <a:cubicBezTo>
                    <a:pt x="146" y="187"/>
                    <a:pt x="146" y="187"/>
                    <a:pt x="146" y="187"/>
                  </a:cubicBezTo>
                  <a:cubicBezTo>
                    <a:pt x="146" y="187"/>
                    <a:pt x="146" y="187"/>
                    <a:pt x="146" y="187"/>
                  </a:cubicBezTo>
                  <a:cubicBezTo>
                    <a:pt x="146" y="187"/>
                    <a:pt x="146" y="186"/>
                    <a:pt x="146" y="186"/>
                  </a:cubicBezTo>
                  <a:cubicBezTo>
                    <a:pt x="146" y="186"/>
                    <a:pt x="146" y="186"/>
                    <a:pt x="146" y="185"/>
                  </a:cubicBezTo>
                  <a:cubicBezTo>
                    <a:pt x="146" y="185"/>
                    <a:pt x="146" y="185"/>
                    <a:pt x="146" y="185"/>
                  </a:cubicBezTo>
                  <a:cubicBezTo>
                    <a:pt x="146" y="185"/>
                    <a:pt x="146" y="185"/>
                    <a:pt x="146" y="184"/>
                  </a:cubicBezTo>
                  <a:cubicBezTo>
                    <a:pt x="146" y="184"/>
                    <a:pt x="146" y="184"/>
                    <a:pt x="146" y="184"/>
                  </a:cubicBezTo>
                  <a:cubicBezTo>
                    <a:pt x="146" y="184"/>
                    <a:pt x="146" y="183"/>
                    <a:pt x="146" y="183"/>
                  </a:cubicBezTo>
                  <a:cubicBezTo>
                    <a:pt x="146" y="183"/>
                    <a:pt x="145" y="183"/>
                    <a:pt x="145" y="183"/>
                  </a:cubicBezTo>
                  <a:cubicBezTo>
                    <a:pt x="145" y="183"/>
                    <a:pt x="145" y="183"/>
                    <a:pt x="145" y="183"/>
                  </a:cubicBezTo>
                  <a:cubicBezTo>
                    <a:pt x="145" y="183"/>
                    <a:pt x="144" y="183"/>
                    <a:pt x="144" y="183"/>
                  </a:cubicBezTo>
                  <a:cubicBezTo>
                    <a:pt x="144" y="183"/>
                    <a:pt x="143" y="183"/>
                    <a:pt x="143" y="182"/>
                  </a:cubicBezTo>
                  <a:cubicBezTo>
                    <a:pt x="143" y="182"/>
                    <a:pt x="143" y="182"/>
                    <a:pt x="143" y="182"/>
                  </a:cubicBezTo>
                  <a:close/>
                  <a:moveTo>
                    <a:pt x="266" y="188"/>
                  </a:moveTo>
                  <a:cubicBezTo>
                    <a:pt x="266" y="188"/>
                    <a:pt x="266" y="189"/>
                    <a:pt x="266" y="189"/>
                  </a:cubicBezTo>
                  <a:cubicBezTo>
                    <a:pt x="266" y="189"/>
                    <a:pt x="266" y="189"/>
                    <a:pt x="266" y="189"/>
                  </a:cubicBezTo>
                  <a:cubicBezTo>
                    <a:pt x="266" y="189"/>
                    <a:pt x="265" y="190"/>
                    <a:pt x="265" y="190"/>
                  </a:cubicBezTo>
                  <a:cubicBezTo>
                    <a:pt x="266" y="190"/>
                    <a:pt x="267" y="189"/>
                    <a:pt x="267" y="189"/>
                  </a:cubicBezTo>
                  <a:cubicBezTo>
                    <a:pt x="267" y="189"/>
                    <a:pt x="268" y="189"/>
                    <a:pt x="268" y="189"/>
                  </a:cubicBezTo>
                  <a:cubicBezTo>
                    <a:pt x="268" y="189"/>
                    <a:pt x="268" y="189"/>
                    <a:pt x="268" y="189"/>
                  </a:cubicBezTo>
                  <a:cubicBezTo>
                    <a:pt x="268" y="189"/>
                    <a:pt x="268" y="188"/>
                    <a:pt x="268" y="188"/>
                  </a:cubicBezTo>
                  <a:cubicBezTo>
                    <a:pt x="268" y="188"/>
                    <a:pt x="268" y="188"/>
                    <a:pt x="269" y="188"/>
                  </a:cubicBezTo>
                  <a:cubicBezTo>
                    <a:pt x="269" y="187"/>
                    <a:pt x="269" y="187"/>
                    <a:pt x="269" y="187"/>
                  </a:cubicBezTo>
                  <a:cubicBezTo>
                    <a:pt x="269" y="187"/>
                    <a:pt x="269" y="186"/>
                    <a:pt x="269" y="186"/>
                  </a:cubicBezTo>
                  <a:cubicBezTo>
                    <a:pt x="270" y="185"/>
                    <a:pt x="271" y="185"/>
                    <a:pt x="271" y="184"/>
                  </a:cubicBezTo>
                  <a:cubicBezTo>
                    <a:pt x="271" y="184"/>
                    <a:pt x="272" y="184"/>
                    <a:pt x="272" y="184"/>
                  </a:cubicBezTo>
                  <a:cubicBezTo>
                    <a:pt x="272" y="183"/>
                    <a:pt x="272" y="183"/>
                    <a:pt x="271" y="183"/>
                  </a:cubicBezTo>
                  <a:cubicBezTo>
                    <a:pt x="271" y="183"/>
                    <a:pt x="271" y="183"/>
                    <a:pt x="271" y="183"/>
                  </a:cubicBezTo>
                  <a:cubicBezTo>
                    <a:pt x="271" y="184"/>
                    <a:pt x="271" y="183"/>
                    <a:pt x="271" y="183"/>
                  </a:cubicBezTo>
                  <a:cubicBezTo>
                    <a:pt x="271" y="183"/>
                    <a:pt x="271" y="183"/>
                    <a:pt x="271" y="183"/>
                  </a:cubicBezTo>
                  <a:cubicBezTo>
                    <a:pt x="271" y="183"/>
                    <a:pt x="270" y="182"/>
                    <a:pt x="270" y="182"/>
                  </a:cubicBezTo>
                  <a:cubicBezTo>
                    <a:pt x="270" y="183"/>
                    <a:pt x="270" y="183"/>
                    <a:pt x="270" y="183"/>
                  </a:cubicBezTo>
                  <a:cubicBezTo>
                    <a:pt x="270" y="183"/>
                    <a:pt x="270" y="183"/>
                    <a:pt x="270" y="184"/>
                  </a:cubicBezTo>
                  <a:cubicBezTo>
                    <a:pt x="270" y="184"/>
                    <a:pt x="270" y="184"/>
                    <a:pt x="270" y="184"/>
                  </a:cubicBezTo>
                  <a:cubicBezTo>
                    <a:pt x="270" y="184"/>
                    <a:pt x="270" y="184"/>
                    <a:pt x="269" y="184"/>
                  </a:cubicBezTo>
                  <a:cubicBezTo>
                    <a:pt x="269" y="185"/>
                    <a:pt x="268" y="186"/>
                    <a:pt x="268" y="186"/>
                  </a:cubicBezTo>
                  <a:cubicBezTo>
                    <a:pt x="268" y="187"/>
                    <a:pt x="267" y="187"/>
                    <a:pt x="267" y="187"/>
                  </a:cubicBezTo>
                  <a:cubicBezTo>
                    <a:pt x="266" y="188"/>
                    <a:pt x="266" y="188"/>
                    <a:pt x="266" y="188"/>
                  </a:cubicBezTo>
                  <a:cubicBezTo>
                    <a:pt x="266" y="188"/>
                    <a:pt x="266" y="188"/>
                    <a:pt x="266" y="188"/>
                  </a:cubicBezTo>
                  <a:cubicBezTo>
                    <a:pt x="266" y="188"/>
                    <a:pt x="266" y="188"/>
                    <a:pt x="266" y="188"/>
                  </a:cubicBezTo>
                  <a:close/>
                  <a:moveTo>
                    <a:pt x="265" y="187"/>
                  </a:moveTo>
                  <a:cubicBezTo>
                    <a:pt x="265" y="187"/>
                    <a:pt x="265" y="187"/>
                    <a:pt x="265" y="187"/>
                  </a:cubicBezTo>
                  <a:cubicBezTo>
                    <a:pt x="265" y="187"/>
                    <a:pt x="265" y="187"/>
                    <a:pt x="265" y="187"/>
                  </a:cubicBezTo>
                  <a:cubicBezTo>
                    <a:pt x="265" y="187"/>
                    <a:pt x="265" y="187"/>
                    <a:pt x="265" y="187"/>
                  </a:cubicBezTo>
                  <a:cubicBezTo>
                    <a:pt x="265" y="187"/>
                    <a:pt x="265" y="186"/>
                    <a:pt x="265" y="186"/>
                  </a:cubicBezTo>
                  <a:cubicBezTo>
                    <a:pt x="265" y="186"/>
                    <a:pt x="265" y="186"/>
                    <a:pt x="265" y="186"/>
                  </a:cubicBezTo>
                  <a:cubicBezTo>
                    <a:pt x="265" y="186"/>
                    <a:pt x="265" y="186"/>
                    <a:pt x="265" y="186"/>
                  </a:cubicBezTo>
                  <a:cubicBezTo>
                    <a:pt x="265" y="187"/>
                    <a:pt x="265" y="187"/>
                    <a:pt x="265" y="187"/>
                  </a:cubicBezTo>
                  <a:cubicBezTo>
                    <a:pt x="265" y="187"/>
                    <a:pt x="265" y="187"/>
                    <a:pt x="265" y="187"/>
                  </a:cubicBezTo>
                  <a:cubicBezTo>
                    <a:pt x="264" y="187"/>
                    <a:pt x="264" y="188"/>
                    <a:pt x="264" y="188"/>
                  </a:cubicBezTo>
                  <a:cubicBezTo>
                    <a:pt x="265" y="188"/>
                    <a:pt x="265" y="188"/>
                    <a:pt x="265" y="188"/>
                  </a:cubicBezTo>
                  <a:cubicBezTo>
                    <a:pt x="265" y="188"/>
                    <a:pt x="265" y="188"/>
                    <a:pt x="265" y="187"/>
                  </a:cubicBezTo>
                  <a:close/>
                  <a:moveTo>
                    <a:pt x="265" y="184"/>
                  </a:moveTo>
                  <a:cubicBezTo>
                    <a:pt x="265" y="184"/>
                    <a:pt x="266" y="184"/>
                    <a:pt x="266" y="185"/>
                  </a:cubicBezTo>
                  <a:cubicBezTo>
                    <a:pt x="266" y="185"/>
                    <a:pt x="266" y="184"/>
                    <a:pt x="266" y="184"/>
                  </a:cubicBezTo>
                  <a:cubicBezTo>
                    <a:pt x="266" y="184"/>
                    <a:pt x="266" y="184"/>
                    <a:pt x="266" y="184"/>
                  </a:cubicBezTo>
                  <a:cubicBezTo>
                    <a:pt x="266" y="183"/>
                    <a:pt x="266" y="183"/>
                    <a:pt x="266" y="183"/>
                  </a:cubicBezTo>
                  <a:cubicBezTo>
                    <a:pt x="267" y="183"/>
                    <a:pt x="267" y="183"/>
                    <a:pt x="267" y="183"/>
                  </a:cubicBezTo>
                  <a:cubicBezTo>
                    <a:pt x="267" y="183"/>
                    <a:pt x="267" y="182"/>
                    <a:pt x="267" y="182"/>
                  </a:cubicBezTo>
                  <a:cubicBezTo>
                    <a:pt x="267" y="182"/>
                    <a:pt x="267" y="182"/>
                    <a:pt x="267" y="182"/>
                  </a:cubicBezTo>
                  <a:cubicBezTo>
                    <a:pt x="267" y="182"/>
                    <a:pt x="267" y="182"/>
                    <a:pt x="267" y="182"/>
                  </a:cubicBezTo>
                  <a:cubicBezTo>
                    <a:pt x="267" y="182"/>
                    <a:pt x="267" y="182"/>
                    <a:pt x="267" y="182"/>
                  </a:cubicBezTo>
                  <a:cubicBezTo>
                    <a:pt x="267" y="181"/>
                    <a:pt x="267" y="181"/>
                    <a:pt x="267" y="181"/>
                  </a:cubicBezTo>
                  <a:cubicBezTo>
                    <a:pt x="267" y="181"/>
                    <a:pt x="267" y="181"/>
                    <a:pt x="267" y="181"/>
                  </a:cubicBezTo>
                  <a:cubicBezTo>
                    <a:pt x="267" y="181"/>
                    <a:pt x="267" y="181"/>
                    <a:pt x="267" y="181"/>
                  </a:cubicBezTo>
                  <a:cubicBezTo>
                    <a:pt x="266" y="181"/>
                    <a:pt x="266" y="181"/>
                    <a:pt x="266" y="181"/>
                  </a:cubicBezTo>
                  <a:cubicBezTo>
                    <a:pt x="266" y="181"/>
                    <a:pt x="266" y="181"/>
                    <a:pt x="265" y="182"/>
                  </a:cubicBezTo>
                  <a:cubicBezTo>
                    <a:pt x="265" y="182"/>
                    <a:pt x="265" y="182"/>
                    <a:pt x="265" y="182"/>
                  </a:cubicBezTo>
                  <a:cubicBezTo>
                    <a:pt x="266" y="183"/>
                    <a:pt x="265" y="183"/>
                    <a:pt x="265" y="183"/>
                  </a:cubicBezTo>
                  <a:cubicBezTo>
                    <a:pt x="265" y="184"/>
                    <a:pt x="265" y="184"/>
                    <a:pt x="265" y="184"/>
                  </a:cubicBezTo>
                  <a:close/>
                  <a:moveTo>
                    <a:pt x="277" y="182"/>
                  </a:moveTo>
                  <a:cubicBezTo>
                    <a:pt x="277" y="182"/>
                    <a:pt x="277" y="182"/>
                    <a:pt x="277" y="182"/>
                  </a:cubicBezTo>
                  <a:cubicBezTo>
                    <a:pt x="277" y="182"/>
                    <a:pt x="277" y="181"/>
                    <a:pt x="277" y="181"/>
                  </a:cubicBezTo>
                  <a:cubicBezTo>
                    <a:pt x="276" y="181"/>
                    <a:pt x="276" y="182"/>
                    <a:pt x="276" y="182"/>
                  </a:cubicBezTo>
                  <a:cubicBezTo>
                    <a:pt x="276" y="182"/>
                    <a:pt x="275" y="182"/>
                    <a:pt x="275" y="181"/>
                  </a:cubicBezTo>
                  <a:cubicBezTo>
                    <a:pt x="275" y="181"/>
                    <a:pt x="275" y="181"/>
                    <a:pt x="275" y="181"/>
                  </a:cubicBezTo>
                  <a:cubicBezTo>
                    <a:pt x="275" y="181"/>
                    <a:pt x="275" y="181"/>
                    <a:pt x="275" y="181"/>
                  </a:cubicBezTo>
                  <a:cubicBezTo>
                    <a:pt x="275" y="181"/>
                    <a:pt x="275" y="181"/>
                    <a:pt x="275" y="181"/>
                  </a:cubicBezTo>
                  <a:cubicBezTo>
                    <a:pt x="275" y="181"/>
                    <a:pt x="274" y="181"/>
                    <a:pt x="274" y="181"/>
                  </a:cubicBezTo>
                  <a:cubicBezTo>
                    <a:pt x="274" y="181"/>
                    <a:pt x="274" y="180"/>
                    <a:pt x="274" y="181"/>
                  </a:cubicBezTo>
                  <a:cubicBezTo>
                    <a:pt x="273" y="181"/>
                    <a:pt x="274" y="181"/>
                    <a:pt x="273" y="181"/>
                  </a:cubicBezTo>
                  <a:cubicBezTo>
                    <a:pt x="273" y="182"/>
                    <a:pt x="273" y="182"/>
                    <a:pt x="273" y="182"/>
                  </a:cubicBezTo>
                  <a:cubicBezTo>
                    <a:pt x="273" y="182"/>
                    <a:pt x="273" y="182"/>
                    <a:pt x="273" y="182"/>
                  </a:cubicBezTo>
                  <a:cubicBezTo>
                    <a:pt x="273" y="183"/>
                    <a:pt x="273" y="183"/>
                    <a:pt x="273" y="183"/>
                  </a:cubicBezTo>
                  <a:cubicBezTo>
                    <a:pt x="273" y="183"/>
                    <a:pt x="273" y="182"/>
                    <a:pt x="273" y="182"/>
                  </a:cubicBezTo>
                  <a:cubicBezTo>
                    <a:pt x="274" y="182"/>
                    <a:pt x="274" y="182"/>
                    <a:pt x="274" y="182"/>
                  </a:cubicBezTo>
                  <a:cubicBezTo>
                    <a:pt x="274" y="182"/>
                    <a:pt x="274" y="182"/>
                    <a:pt x="274" y="182"/>
                  </a:cubicBezTo>
                  <a:cubicBezTo>
                    <a:pt x="274" y="182"/>
                    <a:pt x="274" y="182"/>
                    <a:pt x="274" y="182"/>
                  </a:cubicBezTo>
                  <a:cubicBezTo>
                    <a:pt x="274" y="183"/>
                    <a:pt x="274" y="183"/>
                    <a:pt x="274" y="183"/>
                  </a:cubicBezTo>
                  <a:cubicBezTo>
                    <a:pt x="274" y="183"/>
                    <a:pt x="274" y="183"/>
                    <a:pt x="274" y="183"/>
                  </a:cubicBezTo>
                  <a:cubicBezTo>
                    <a:pt x="274" y="183"/>
                    <a:pt x="274" y="184"/>
                    <a:pt x="274" y="184"/>
                  </a:cubicBezTo>
                  <a:cubicBezTo>
                    <a:pt x="274" y="184"/>
                    <a:pt x="274" y="184"/>
                    <a:pt x="274" y="184"/>
                  </a:cubicBezTo>
                  <a:cubicBezTo>
                    <a:pt x="275" y="184"/>
                    <a:pt x="275" y="183"/>
                    <a:pt x="276" y="183"/>
                  </a:cubicBezTo>
                  <a:cubicBezTo>
                    <a:pt x="276" y="182"/>
                    <a:pt x="276" y="182"/>
                    <a:pt x="277" y="182"/>
                  </a:cubicBezTo>
                  <a:cubicBezTo>
                    <a:pt x="277" y="182"/>
                    <a:pt x="277" y="182"/>
                    <a:pt x="277" y="182"/>
                  </a:cubicBezTo>
                  <a:close/>
                  <a:moveTo>
                    <a:pt x="276" y="181"/>
                  </a:moveTo>
                  <a:cubicBezTo>
                    <a:pt x="276" y="181"/>
                    <a:pt x="276" y="181"/>
                    <a:pt x="276" y="181"/>
                  </a:cubicBezTo>
                  <a:cubicBezTo>
                    <a:pt x="277" y="181"/>
                    <a:pt x="277" y="181"/>
                    <a:pt x="278" y="180"/>
                  </a:cubicBezTo>
                  <a:cubicBezTo>
                    <a:pt x="278" y="180"/>
                    <a:pt x="279" y="180"/>
                    <a:pt x="279" y="179"/>
                  </a:cubicBezTo>
                  <a:cubicBezTo>
                    <a:pt x="279" y="179"/>
                    <a:pt x="279" y="179"/>
                    <a:pt x="279" y="179"/>
                  </a:cubicBezTo>
                  <a:cubicBezTo>
                    <a:pt x="279" y="179"/>
                    <a:pt x="279" y="179"/>
                    <a:pt x="279" y="179"/>
                  </a:cubicBezTo>
                  <a:cubicBezTo>
                    <a:pt x="278" y="179"/>
                    <a:pt x="278" y="180"/>
                    <a:pt x="277" y="180"/>
                  </a:cubicBezTo>
                  <a:cubicBezTo>
                    <a:pt x="277" y="180"/>
                    <a:pt x="277" y="180"/>
                    <a:pt x="277" y="180"/>
                  </a:cubicBezTo>
                  <a:cubicBezTo>
                    <a:pt x="276" y="180"/>
                    <a:pt x="276" y="180"/>
                    <a:pt x="276" y="180"/>
                  </a:cubicBezTo>
                  <a:cubicBezTo>
                    <a:pt x="276" y="180"/>
                    <a:pt x="276" y="181"/>
                    <a:pt x="276" y="181"/>
                  </a:cubicBezTo>
                  <a:close/>
                  <a:moveTo>
                    <a:pt x="359" y="226"/>
                  </a:moveTo>
                  <a:cubicBezTo>
                    <a:pt x="359" y="227"/>
                    <a:pt x="359" y="227"/>
                    <a:pt x="360" y="227"/>
                  </a:cubicBezTo>
                  <a:cubicBezTo>
                    <a:pt x="360" y="227"/>
                    <a:pt x="359" y="227"/>
                    <a:pt x="359" y="227"/>
                  </a:cubicBezTo>
                  <a:cubicBezTo>
                    <a:pt x="359" y="227"/>
                    <a:pt x="359" y="227"/>
                    <a:pt x="359" y="227"/>
                  </a:cubicBezTo>
                  <a:cubicBezTo>
                    <a:pt x="359" y="227"/>
                    <a:pt x="359" y="227"/>
                    <a:pt x="359" y="227"/>
                  </a:cubicBezTo>
                  <a:cubicBezTo>
                    <a:pt x="359" y="227"/>
                    <a:pt x="359" y="227"/>
                    <a:pt x="359" y="228"/>
                  </a:cubicBezTo>
                  <a:cubicBezTo>
                    <a:pt x="360" y="228"/>
                    <a:pt x="360" y="228"/>
                    <a:pt x="360" y="228"/>
                  </a:cubicBezTo>
                  <a:cubicBezTo>
                    <a:pt x="360" y="228"/>
                    <a:pt x="360" y="228"/>
                    <a:pt x="360" y="228"/>
                  </a:cubicBezTo>
                  <a:cubicBezTo>
                    <a:pt x="360" y="228"/>
                    <a:pt x="360" y="229"/>
                    <a:pt x="360" y="229"/>
                  </a:cubicBezTo>
                  <a:cubicBezTo>
                    <a:pt x="360" y="229"/>
                    <a:pt x="360" y="229"/>
                    <a:pt x="360" y="229"/>
                  </a:cubicBezTo>
                  <a:cubicBezTo>
                    <a:pt x="360" y="230"/>
                    <a:pt x="360" y="230"/>
                    <a:pt x="360" y="230"/>
                  </a:cubicBezTo>
                  <a:cubicBezTo>
                    <a:pt x="360" y="230"/>
                    <a:pt x="360" y="231"/>
                    <a:pt x="360" y="231"/>
                  </a:cubicBezTo>
                  <a:cubicBezTo>
                    <a:pt x="360" y="231"/>
                    <a:pt x="360" y="232"/>
                    <a:pt x="360" y="232"/>
                  </a:cubicBezTo>
                  <a:cubicBezTo>
                    <a:pt x="360" y="232"/>
                    <a:pt x="360" y="233"/>
                    <a:pt x="361" y="232"/>
                  </a:cubicBezTo>
                  <a:cubicBezTo>
                    <a:pt x="361" y="232"/>
                    <a:pt x="361" y="233"/>
                    <a:pt x="361" y="232"/>
                  </a:cubicBezTo>
                  <a:cubicBezTo>
                    <a:pt x="362" y="232"/>
                    <a:pt x="362" y="232"/>
                    <a:pt x="362" y="232"/>
                  </a:cubicBezTo>
                  <a:cubicBezTo>
                    <a:pt x="362" y="232"/>
                    <a:pt x="362" y="232"/>
                    <a:pt x="362" y="232"/>
                  </a:cubicBezTo>
                  <a:cubicBezTo>
                    <a:pt x="362" y="232"/>
                    <a:pt x="362" y="232"/>
                    <a:pt x="362" y="232"/>
                  </a:cubicBezTo>
                  <a:cubicBezTo>
                    <a:pt x="362" y="232"/>
                    <a:pt x="362" y="232"/>
                    <a:pt x="363" y="232"/>
                  </a:cubicBezTo>
                  <a:cubicBezTo>
                    <a:pt x="363" y="232"/>
                    <a:pt x="363" y="232"/>
                    <a:pt x="363" y="232"/>
                  </a:cubicBezTo>
                  <a:cubicBezTo>
                    <a:pt x="364" y="232"/>
                    <a:pt x="364" y="232"/>
                    <a:pt x="364" y="232"/>
                  </a:cubicBezTo>
                  <a:cubicBezTo>
                    <a:pt x="364" y="232"/>
                    <a:pt x="364" y="231"/>
                    <a:pt x="364" y="231"/>
                  </a:cubicBezTo>
                  <a:cubicBezTo>
                    <a:pt x="364" y="231"/>
                    <a:pt x="364" y="231"/>
                    <a:pt x="364" y="231"/>
                  </a:cubicBezTo>
                  <a:cubicBezTo>
                    <a:pt x="364" y="231"/>
                    <a:pt x="364" y="231"/>
                    <a:pt x="364" y="231"/>
                  </a:cubicBezTo>
                  <a:cubicBezTo>
                    <a:pt x="364" y="231"/>
                    <a:pt x="364" y="231"/>
                    <a:pt x="364" y="231"/>
                  </a:cubicBezTo>
                  <a:cubicBezTo>
                    <a:pt x="364" y="230"/>
                    <a:pt x="364" y="230"/>
                    <a:pt x="364" y="230"/>
                  </a:cubicBezTo>
                  <a:cubicBezTo>
                    <a:pt x="364" y="230"/>
                    <a:pt x="364" y="230"/>
                    <a:pt x="363" y="230"/>
                  </a:cubicBezTo>
                  <a:cubicBezTo>
                    <a:pt x="363" y="230"/>
                    <a:pt x="363" y="230"/>
                    <a:pt x="363" y="230"/>
                  </a:cubicBezTo>
                  <a:cubicBezTo>
                    <a:pt x="363" y="230"/>
                    <a:pt x="363" y="230"/>
                    <a:pt x="363" y="230"/>
                  </a:cubicBezTo>
                  <a:cubicBezTo>
                    <a:pt x="363" y="230"/>
                    <a:pt x="363" y="230"/>
                    <a:pt x="363" y="229"/>
                  </a:cubicBezTo>
                  <a:cubicBezTo>
                    <a:pt x="363" y="229"/>
                    <a:pt x="363" y="229"/>
                    <a:pt x="363" y="229"/>
                  </a:cubicBezTo>
                  <a:cubicBezTo>
                    <a:pt x="363" y="229"/>
                    <a:pt x="363" y="229"/>
                    <a:pt x="363" y="229"/>
                  </a:cubicBezTo>
                  <a:cubicBezTo>
                    <a:pt x="363" y="228"/>
                    <a:pt x="363" y="228"/>
                    <a:pt x="362" y="228"/>
                  </a:cubicBezTo>
                  <a:cubicBezTo>
                    <a:pt x="362" y="228"/>
                    <a:pt x="362" y="228"/>
                    <a:pt x="362" y="228"/>
                  </a:cubicBezTo>
                  <a:cubicBezTo>
                    <a:pt x="363" y="228"/>
                    <a:pt x="363" y="228"/>
                    <a:pt x="363" y="228"/>
                  </a:cubicBezTo>
                  <a:cubicBezTo>
                    <a:pt x="363" y="228"/>
                    <a:pt x="363" y="228"/>
                    <a:pt x="363" y="228"/>
                  </a:cubicBezTo>
                  <a:cubicBezTo>
                    <a:pt x="363" y="228"/>
                    <a:pt x="363" y="229"/>
                    <a:pt x="363" y="229"/>
                  </a:cubicBezTo>
                  <a:cubicBezTo>
                    <a:pt x="363" y="229"/>
                    <a:pt x="364" y="229"/>
                    <a:pt x="364" y="229"/>
                  </a:cubicBezTo>
                  <a:cubicBezTo>
                    <a:pt x="364" y="230"/>
                    <a:pt x="364" y="230"/>
                    <a:pt x="365" y="230"/>
                  </a:cubicBezTo>
                  <a:cubicBezTo>
                    <a:pt x="365" y="230"/>
                    <a:pt x="365" y="231"/>
                    <a:pt x="365" y="230"/>
                  </a:cubicBezTo>
                  <a:cubicBezTo>
                    <a:pt x="365" y="230"/>
                    <a:pt x="365" y="230"/>
                    <a:pt x="365" y="230"/>
                  </a:cubicBezTo>
                  <a:cubicBezTo>
                    <a:pt x="365" y="229"/>
                    <a:pt x="365" y="229"/>
                    <a:pt x="365" y="229"/>
                  </a:cubicBezTo>
                  <a:cubicBezTo>
                    <a:pt x="365" y="229"/>
                    <a:pt x="365" y="229"/>
                    <a:pt x="365" y="229"/>
                  </a:cubicBezTo>
                  <a:cubicBezTo>
                    <a:pt x="365" y="229"/>
                    <a:pt x="365" y="229"/>
                    <a:pt x="365" y="229"/>
                  </a:cubicBezTo>
                  <a:cubicBezTo>
                    <a:pt x="365" y="229"/>
                    <a:pt x="365" y="229"/>
                    <a:pt x="365" y="229"/>
                  </a:cubicBezTo>
                  <a:cubicBezTo>
                    <a:pt x="365" y="230"/>
                    <a:pt x="365" y="230"/>
                    <a:pt x="365" y="230"/>
                  </a:cubicBezTo>
                  <a:cubicBezTo>
                    <a:pt x="365" y="230"/>
                    <a:pt x="365" y="230"/>
                    <a:pt x="365" y="231"/>
                  </a:cubicBezTo>
                  <a:cubicBezTo>
                    <a:pt x="365" y="231"/>
                    <a:pt x="365" y="231"/>
                    <a:pt x="365" y="231"/>
                  </a:cubicBezTo>
                  <a:cubicBezTo>
                    <a:pt x="365" y="231"/>
                    <a:pt x="364" y="231"/>
                    <a:pt x="364" y="231"/>
                  </a:cubicBezTo>
                  <a:cubicBezTo>
                    <a:pt x="364" y="231"/>
                    <a:pt x="365" y="232"/>
                    <a:pt x="365" y="232"/>
                  </a:cubicBezTo>
                  <a:cubicBezTo>
                    <a:pt x="365" y="232"/>
                    <a:pt x="365" y="232"/>
                    <a:pt x="365" y="232"/>
                  </a:cubicBezTo>
                  <a:cubicBezTo>
                    <a:pt x="365" y="231"/>
                    <a:pt x="365" y="231"/>
                    <a:pt x="365" y="231"/>
                  </a:cubicBezTo>
                  <a:cubicBezTo>
                    <a:pt x="365" y="231"/>
                    <a:pt x="365" y="231"/>
                    <a:pt x="365" y="231"/>
                  </a:cubicBezTo>
                  <a:cubicBezTo>
                    <a:pt x="365" y="232"/>
                    <a:pt x="365" y="232"/>
                    <a:pt x="365" y="232"/>
                  </a:cubicBezTo>
                  <a:cubicBezTo>
                    <a:pt x="366" y="232"/>
                    <a:pt x="366" y="232"/>
                    <a:pt x="366" y="232"/>
                  </a:cubicBezTo>
                  <a:cubicBezTo>
                    <a:pt x="366" y="232"/>
                    <a:pt x="366" y="232"/>
                    <a:pt x="367" y="232"/>
                  </a:cubicBezTo>
                  <a:cubicBezTo>
                    <a:pt x="367" y="232"/>
                    <a:pt x="366" y="231"/>
                    <a:pt x="366" y="231"/>
                  </a:cubicBezTo>
                  <a:cubicBezTo>
                    <a:pt x="366" y="231"/>
                    <a:pt x="366" y="231"/>
                    <a:pt x="366" y="231"/>
                  </a:cubicBezTo>
                  <a:cubicBezTo>
                    <a:pt x="367" y="231"/>
                    <a:pt x="367" y="231"/>
                    <a:pt x="367" y="231"/>
                  </a:cubicBezTo>
                  <a:cubicBezTo>
                    <a:pt x="367" y="231"/>
                    <a:pt x="367" y="231"/>
                    <a:pt x="367" y="231"/>
                  </a:cubicBezTo>
                  <a:cubicBezTo>
                    <a:pt x="367" y="231"/>
                    <a:pt x="367" y="231"/>
                    <a:pt x="368" y="231"/>
                  </a:cubicBezTo>
                  <a:cubicBezTo>
                    <a:pt x="368" y="231"/>
                    <a:pt x="368" y="231"/>
                    <a:pt x="368" y="230"/>
                  </a:cubicBezTo>
                  <a:cubicBezTo>
                    <a:pt x="367" y="230"/>
                    <a:pt x="367" y="230"/>
                    <a:pt x="367" y="230"/>
                  </a:cubicBezTo>
                  <a:cubicBezTo>
                    <a:pt x="367" y="230"/>
                    <a:pt x="367" y="230"/>
                    <a:pt x="367" y="230"/>
                  </a:cubicBezTo>
                  <a:cubicBezTo>
                    <a:pt x="367" y="230"/>
                    <a:pt x="366" y="229"/>
                    <a:pt x="366" y="229"/>
                  </a:cubicBezTo>
                  <a:cubicBezTo>
                    <a:pt x="366" y="228"/>
                    <a:pt x="366" y="228"/>
                    <a:pt x="365" y="228"/>
                  </a:cubicBezTo>
                  <a:cubicBezTo>
                    <a:pt x="365" y="228"/>
                    <a:pt x="365" y="228"/>
                    <a:pt x="365" y="229"/>
                  </a:cubicBezTo>
                  <a:cubicBezTo>
                    <a:pt x="365" y="228"/>
                    <a:pt x="365" y="228"/>
                    <a:pt x="365" y="228"/>
                  </a:cubicBezTo>
                  <a:cubicBezTo>
                    <a:pt x="365" y="228"/>
                    <a:pt x="365" y="228"/>
                    <a:pt x="365" y="228"/>
                  </a:cubicBezTo>
                  <a:cubicBezTo>
                    <a:pt x="365" y="228"/>
                    <a:pt x="365" y="227"/>
                    <a:pt x="365" y="227"/>
                  </a:cubicBezTo>
                  <a:cubicBezTo>
                    <a:pt x="365" y="227"/>
                    <a:pt x="365" y="227"/>
                    <a:pt x="365" y="227"/>
                  </a:cubicBezTo>
                  <a:cubicBezTo>
                    <a:pt x="365" y="227"/>
                    <a:pt x="365" y="227"/>
                    <a:pt x="365" y="227"/>
                  </a:cubicBezTo>
                  <a:cubicBezTo>
                    <a:pt x="365" y="226"/>
                    <a:pt x="364" y="226"/>
                    <a:pt x="364" y="226"/>
                  </a:cubicBezTo>
                  <a:cubicBezTo>
                    <a:pt x="364" y="226"/>
                    <a:pt x="364" y="226"/>
                    <a:pt x="364" y="226"/>
                  </a:cubicBezTo>
                  <a:cubicBezTo>
                    <a:pt x="364" y="226"/>
                    <a:pt x="363" y="226"/>
                    <a:pt x="363" y="226"/>
                  </a:cubicBezTo>
                  <a:cubicBezTo>
                    <a:pt x="363" y="226"/>
                    <a:pt x="363" y="226"/>
                    <a:pt x="363" y="226"/>
                  </a:cubicBezTo>
                  <a:cubicBezTo>
                    <a:pt x="363" y="226"/>
                    <a:pt x="363" y="226"/>
                    <a:pt x="363" y="227"/>
                  </a:cubicBezTo>
                  <a:cubicBezTo>
                    <a:pt x="363" y="226"/>
                    <a:pt x="363" y="226"/>
                    <a:pt x="362" y="226"/>
                  </a:cubicBezTo>
                  <a:cubicBezTo>
                    <a:pt x="362" y="226"/>
                    <a:pt x="362" y="226"/>
                    <a:pt x="362" y="226"/>
                  </a:cubicBezTo>
                  <a:cubicBezTo>
                    <a:pt x="362" y="225"/>
                    <a:pt x="361" y="225"/>
                    <a:pt x="361" y="225"/>
                  </a:cubicBezTo>
                  <a:cubicBezTo>
                    <a:pt x="361" y="225"/>
                    <a:pt x="361" y="225"/>
                    <a:pt x="360" y="225"/>
                  </a:cubicBezTo>
                  <a:cubicBezTo>
                    <a:pt x="360" y="225"/>
                    <a:pt x="360" y="225"/>
                    <a:pt x="360" y="225"/>
                  </a:cubicBezTo>
                  <a:cubicBezTo>
                    <a:pt x="359" y="225"/>
                    <a:pt x="359" y="225"/>
                    <a:pt x="358" y="225"/>
                  </a:cubicBezTo>
                  <a:cubicBezTo>
                    <a:pt x="358" y="225"/>
                    <a:pt x="358" y="225"/>
                    <a:pt x="358" y="226"/>
                  </a:cubicBezTo>
                  <a:cubicBezTo>
                    <a:pt x="358" y="226"/>
                    <a:pt x="359" y="226"/>
                    <a:pt x="359" y="226"/>
                  </a:cubicBezTo>
                  <a:close/>
                  <a:moveTo>
                    <a:pt x="359" y="234"/>
                  </a:moveTo>
                  <a:cubicBezTo>
                    <a:pt x="359" y="233"/>
                    <a:pt x="359" y="233"/>
                    <a:pt x="359" y="233"/>
                  </a:cubicBezTo>
                  <a:cubicBezTo>
                    <a:pt x="359" y="233"/>
                    <a:pt x="359" y="233"/>
                    <a:pt x="359" y="233"/>
                  </a:cubicBezTo>
                  <a:cubicBezTo>
                    <a:pt x="359" y="233"/>
                    <a:pt x="359" y="233"/>
                    <a:pt x="358" y="233"/>
                  </a:cubicBezTo>
                  <a:cubicBezTo>
                    <a:pt x="359" y="233"/>
                    <a:pt x="359" y="232"/>
                    <a:pt x="359" y="233"/>
                  </a:cubicBezTo>
                  <a:cubicBezTo>
                    <a:pt x="359" y="233"/>
                    <a:pt x="359" y="232"/>
                    <a:pt x="359" y="232"/>
                  </a:cubicBezTo>
                  <a:cubicBezTo>
                    <a:pt x="359" y="232"/>
                    <a:pt x="359" y="232"/>
                    <a:pt x="359" y="232"/>
                  </a:cubicBezTo>
                  <a:cubicBezTo>
                    <a:pt x="359" y="232"/>
                    <a:pt x="358" y="232"/>
                    <a:pt x="358" y="232"/>
                  </a:cubicBezTo>
                  <a:cubicBezTo>
                    <a:pt x="359" y="232"/>
                    <a:pt x="359" y="232"/>
                    <a:pt x="359" y="231"/>
                  </a:cubicBezTo>
                  <a:cubicBezTo>
                    <a:pt x="359" y="231"/>
                    <a:pt x="359" y="231"/>
                    <a:pt x="359" y="231"/>
                  </a:cubicBezTo>
                  <a:cubicBezTo>
                    <a:pt x="359" y="231"/>
                    <a:pt x="359" y="231"/>
                    <a:pt x="359" y="230"/>
                  </a:cubicBezTo>
                  <a:cubicBezTo>
                    <a:pt x="359" y="230"/>
                    <a:pt x="359" y="230"/>
                    <a:pt x="360" y="231"/>
                  </a:cubicBezTo>
                  <a:cubicBezTo>
                    <a:pt x="360" y="231"/>
                    <a:pt x="360" y="231"/>
                    <a:pt x="360" y="231"/>
                  </a:cubicBezTo>
                  <a:cubicBezTo>
                    <a:pt x="360" y="231"/>
                    <a:pt x="360" y="231"/>
                    <a:pt x="360" y="230"/>
                  </a:cubicBezTo>
                  <a:cubicBezTo>
                    <a:pt x="360" y="230"/>
                    <a:pt x="360" y="230"/>
                    <a:pt x="360" y="230"/>
                  </a:cubicBezTo>
                  <a:cubicBezTo>
                    <a:pt x="360" y="230"/>
                    <a:pt x="360" y="230"/>
                    <a:pt x="360" y="230"/>
                  </a:cubicBezTo>
                  <a:cubicBezTo>
                    <a:pt x="360" y="229"/>
                    <a:pt x="360" y="229"/>
                    <a:pt x="360" y="229"/>
                  </a:cubicBezTo>
                  <a:cubicBezTo>
                    <a:pt x="360" y="229"/>
                    <a:pt x="360" y="228"/>
                    <a:pt x="360" y="228"/>
                  </a:cubicBezTo>
                  <a:cubicBezTo>
                    <a:pt x="360" y="228"/>
                    <a:pt x="359" y="228"/>
                    <a:pt x="359" y="228"/>
                  </a:cubicBezTo>
                  <a:cubicBezTo>
                    <a:pt x="359" y="228"/>
                    <a:pt x="359" y="228"/>
                    <a:pt x="359" y="228"/>
                  </a:cubicBezTo>
                  <a:cubicBezTo>
                    <a:pt x="359" y="228"/>
                    <a:pt x="359" y="228"/>
                    <a:pt x="359" y="229"/>
                  </a:cubicBezTo>
                  <a:cubicBezTo>
                    <a:pt x="359" y="229"/>
                    <a:pt x="359" y="229"/>
                    <a:pt x="359" y="229"/>
                  </a:cubicBezTo>
                  <a:cubicBezTo>
                    <a:pt x="359" y="229"/>
                    <a:pt x="359" y="229"/>
                    <a:pt x="359" y="229"/>
                  </a:cubicBezTo>
                  <a:cubicBezTo>
                    <a:pt x="359" y="230"/>
                    <a:pt x="359" y="230"/>
                    <a:pt x="358" y="230"/>
                  </a:cubicBezTo>
                  <a:cubicBezTo>
                    <a:pt x="358" y="230"/>
                    <a:pt x="358" y="230"/>
                    <a:pt x="358" y="230"/>
                  </a:cubicBezTo>
                  <a:cubicBezTo>
                    <a:pt x="358" y="230"/>
                    <a:pt x="358" y="230"/>
                    <a:pt x="358" y="230"/>
                  </a:cubicBezTo>
                  <a:cubicBezTo>
                    <a:pt x="358" y="230"/>
                    <a:pt x="359" y="229"/>
                    <a:pt x="359" y="229"/>
                  </a:cubicBezTo>
                  <a:cubicBezTo>
                    <a:pt x="358" y="228"/>
                    <a:pt x="358" y="228"/>
                    <a:pt x="358" y="228"/>
                  </a:cubicBezTo>
                  <a:cubicBezTo>
                    <a:pt x="358" y="228"/>
                    <a:pt x="358" y="228"/>
                    <a:pt x="358" y="228"/>
                  </a:cubicBezTo>
                  <a:cubicBezTo>
                    <a:pt x="358" y="228"/>
                    <a:pt x="358" y="228"/>
                    <a:pt x="358" y="227"/>
                  </a:cubicBezTo>
                  <a:cubicBezTo>
                    <a:pt x="358" y="227"/>
                    <a:pt x="358" y="227"/>
                    <a:pt x="358" y="227"/>
                  </a:cubicBezTo>
                  <a:cubicBezTo>
                    <a:pt x="358" y="227"/>
                    <a:pt x="357" y="227"/>
                    <a:pt x="357" y="227"/>
                  </a:cubicBezTo>
                  <a:cubicBezTo>
                    <a:pt x="357" y="227"/>
                    <a:pt x="357" y="227"/>
                    <a:pt x="357" y="227"/>
                  </a:cubicBezTo>
                  <a:cubicBezTo>
                    <a:pt x="357" y="227"/>
                    <a:pt x="357" y="227"/>
                    <a:pt x="357" y="228"/>
                  </a:cubicBezTo>
                  <a:cubicBezTo>
                    <a:pt x="357" y="228"/>
                    <a:pt x="357" y="227"/>
                    <a:pt x="357" y="227"/>
                  </a:cubicBezTo>
                  <a:cubicBezTo>
                    <a:pt x="356" y="227"/>
                    <a:pt x="356" y="227"/>
                    <a:pt x="356" y="227"/>
                  </a:cubicBezTo>
                  <a:cubicBezTo>
                    <a:pt x="356" y="227"/>
                    <a:pt x="356" y="227"/>
                    <a:pt x="356" y="228"/>
                  </a:cubicBezTo>
                  <a:cubicBezTo>
                    <a:pt x="356" y="228"/>
                    <a:pt x="356" y="228"/>
                    <a:pt x="356" y="228"/>
                  </a:cubicBezTo>
                  <a:cubicBezTo>
                    <a:pt x="356" y="228"/>
                    <a:pt x="356" y="228"/>
                    <a:pt x="356" y="228"/>
                  </a:cubicBezTo>
                  <a:cubicBezTo>
                    <a:pt x="356" y="228"/>
                    <a:pt x="356" y="228"/>
                    <a:pt x="356" y="228"/>
                  </a:cubicBezTo>
                  <a:cubicBezTo>
                    <a:pt x="356" y="228"/>
                    <a:pt x="356" y="228"/>
                    <a:pt x="356" y="228"/>
                  </a:cubicBezTo>
                  <a:cubicBezTo>
                    <a:pt x="356" y="228"/>
                    <a:pt x="356" y="228"/>
                    <a:pt x="356" y="228"/>
                  </a:cubicBezTo>
                  <a:cubicBezTo>
                    <a:pt x="356" y="228"/>
                    <a:pt x="356" y="227"/>
                    <a:pt x="355" y="227"/>
                  </a:cubicBezTo>
                  <a:cubicBezTo>
                    <a:pt x="355" y="228"/>
                    <a:pt x="355" y="228"/>
                    <a:pt x="355" y="228"/>
                  </a:cubicBezTo>
                  <a:cubicBezTo>
                    <a:pt x="355" y="228"/>
                    <a:pt x="355" y="228"/>
                    <a:pt x="355" y="228"/>
                  </a:cubicBezTo>
                  <a:cubicBezTo>
                    <a:pt x="355" y="228"/>
                    <a:pt x="355" y="228"/>
                    <a:pt x="355" y="228"/>
                  </a:cubicBezTo>
                  <a:cubicBezTo>
                    <a:pt x="356" y="229"/>
                    <a:pt x="355" y="229"/>
                    <a:pt x="356" y="229"/>
                  </a:cubicBezTo>
                  <a:cubicBezTo>
                    <a:pt x="356" y="229"/>
                    <a:pt x="356" y="230"/>
                    <a:pt x="356" y="230"/>
                  </a:cubicBezTo>
                  <a:cubicBezTo>
                    <a:pt x="356" y="230"/>
                    <a:pt x="356" y="230"/>
                    <a:pt x="356" y="230"/>
                  </a:cubicBezTo>
                  <a:cubicBezTo>
                    <a:pt x="356" y="230"/>
                    <a:pt x="357" y="230"/>
                    <a:pt x="357" y="230"/>
                  </a:cubicBezTo>
                  <a:cubicBezTo>
                    <a:pt x="357" y="230"/>
                    <a:pt x="357" y="230"/>
                    <a:pt x="356" y="230"/>
                  </a:cubicBezTo>
                  <a:cubicBezTo>
                    <a:pt x="356" y="230"/>
                    <a:pt x="356" y="230"/>
                    <a:pt x="356" y="230"/>
                  </a:cubicBezTo>
                  <a:cubicBezTo>
                    <a:pt x="356" y="230"/>
                    <a:pt x="356" y="230"/>
                    <a:pt x="357" y="230"/>
                  </a:cubicBezTo>
                  <a:cubicBezTo>
                    <a:pt x="357" y="230"/>
                    <a:pt x="357" y="230"/>
                    <a:pt x="357" y="230"/>
                  </a:cubicBezTo>
                  <a:cubicBezTo>
                    <a:pt x="357" y="230"/>
                    <a:pt x="357" y="231"/>
                    <a:pt x="357" y="231"/>
                  </a:cubicBezTo>
                  <a:cubicBezTo>
                    <a:pt x="356" y="231"/>
                    <a:pt x="356" y="231"/>
                    <a:pt x="356" y="231"/>
                  </a:cubicBezTo>
                  <a:cubicBezTo>
                    <a:pt x="356" y="231"/>
                    <a:pt x="357" y="231"/>
                    <a:pt x="357" y="231"/>
                  </a:cubicBezTo>
                  <a:cubicBezTo>
                    <a:pt x="357" y="231"/>
                    <a:pt x="357" y="231"/>
                    <a:pt x="357" y="231"/>
                  </a:cubicBezTo>
                  <a:cubicBezTo>
                    <a:pt x="357" y="232"/>
                    <a:pt x="357" y="232"/>
                    <a:pt x="357" y="232"/>
                  </a:cubicBezTo>
                  <a:cubicBezTo>
                    <a:pt x="357" y="232"/>
                    <a:pt x="357" y="232"/>
                    <a:pt x="357" y="231"/>
                  </a:cubicBezTo>
                  <a:cubicBezTo>
                    <a:pt x="357" y="231"/>
                    <a:pt x="357" y="231"/>
                    <a:pt x="358" y="231"/>
                  </a:cubicBezTo>
                  <a:cubicBezTo>
                    <a:pt x="358" y="231"/>
                    <a:pt x="358" y="231"/>
                    <a:pt x="358" y="231"/>
                  </a:cubicBezTo>
                  <a:cubicBezTo>
                    <a:pt x="358" y="232"/>
                    <a:pt x="358" y="232"/>
                    <a:pt x="358" y="232"/>
                  </a:cubicBezTo>
                  <a:cubicBezTo>
                    <a:pt x="358" y="232"/>
                    <a:pt x="358" y="232"/>
                    <a:pt x="358" y="233"/>
                  </a:cubicBezTo>
                  <a:cubicBezTo>
                    <a:pt x="358" y="233"/>
                    <a:pt x="358" y="233"/>
                    <a:pt x="358" y="233"/>
                  </a:cubicBezTo>
                  <a:cubicBezTo>
                    <a:pt x="358" y="233"/>
                    <a:pt x="357" y="233"/>
                    <a:pt x="357" y="233"/>
                  </a:cubicBezTo>
                  <a:cubicBezTo>
                    <a:pt x="357" y="233"/>
                    <a:pt x="357" y="233"/>
                    <a:pt x="357" y="233"/>
                  </a:cubicBezTo>
                  <a:cubicBezTo>
                    <a:pt x="357" y="233"/>
                    <a:pt x="357" y="233"/>
                    <a:pt x="357" y="233"/>
                  </a:cubicBezTo>
                  <a:cubicBezTo>
                    <a:pt x="356" y="233"/>
                    <a:pt x="356" y="234"/>
                    <a:pt x="356" y="234"/>
                  </a:cubicBezTo>
                  <a:cubicBezTo>
                    <a:pt x="356" y="234"/>
                    <a:pt x="356" y="234"/>
                    <a:pt x="356" y="234"/>
                  </a:cubicBezTo>
                  <a:cubicBezTo>
                    <a:pt x="356" y="234"/>
                    <a:pt x="356" y="234"/>
                    <a:pt x="356" y="234"/>
                  </a:cubicBezTo>
                  <a:cubicBezTo>
                    <a:pt x="356" y="234"/>
                    <a:pt x="356" y="234"/>
                    <a:pt x="356" y="234"/>
                  </a:cubicBezTo>
                  <a:cubicBezTo>
                    <a:pt x="356" y="234"/>
                    <a:pt x="357" y="234"/>
                    <a:pt x="357" y="234"/>
                  </a:cubicBezTo>
                  <a:cubicBezTo>
                    <a:pt x="357" y="234"/>
                    <a:pt x="357" y="234"/>
                    <a:pt x="357" y="234"/>
                  </a:cubicBezTo>
                  <a:cubicBezTo>
                    <a:pt x="357" y="234"/>
                    <a:pt x="356" y="235"/>
                    <a:pt x="356" y="235"/>
                  </a:cubicBezTo>
                  <a:cubicBezTo>
                    <a:pt x="356" y="235"/>
                    <a:pt x="356" y="235"/>
                    <a:pt x="356" y="235"/>
                  </a:cubicBezTo>
                  <a:cubicBezTo>
                    <a:pt x="356" y="236"/>
                    <a:pt x="356" y="236"/>
                    <a:pt x="357" y="236"/>
                  </a:cubicBezTo>
                  <a:cubicBezTo>
                    <a:pt x="357" y="236"/>
                    <a:pt x="357" y="236"/>
                    <a:pt x="357" y="236"/>
                  </a:cubicBezTo>
                  <a:cubicBezTo>
                    <a:pt x="356" y="236"/>
                    <a:pt x="356" y="236"/>
                    <a:pt x="357" y="237"/>
                  </a:cubicBezTo>
                  <a:cubicBezTo>
                    <a:pt x="357" y="237"/>
                    <a:pt x="356" y="237"/>
                    <a:pt x="357" y="237"/>
                  </a:cubicBezTo>
                  <a:cubicBezTo>
                    <a:pt x="357" y="237"/>
                    <a:pt x="357" y="237"/>
                    <a:pt x="357" y="238"/>
                  </a:cubicBezTo>
                  <a:cubicBezTo>
                    <a:pt x="357" y="238"/>
                    <a:pt x="357" y="238"/>
                    <a:pt x="357" y="238"/>
                  </a:cubicBezTo>
                  <a:cubicBezTo>
                    <a:pt x="357" y="238"/>
                    <a:pt x="357" y="238"/>
                    <a:pt x="357" y="237"/>
                  </a:cubicBezTo>
                  <a:cubicBezTo>
                    <a:pt x="357" y="237"/>
                    <a:pt x="357" y="237"/>
                    <a:pt x="357" y="237"/>
                  </a:cubicBezTo>
                  <a:cubicBezTo>
                    <a:pt x="358" y="236"/>
                    <a:pt x="358" y="236"/>
                    <a:pt x="357" y="236"/>
                  </a:cubicBezTo>
                  <a:cubicBezTo>
                    <a:pt x="357" y="236"/>
                    <a:pt x="357" y="236"/>
                    <a:pt x="357" y="236"/>
                  </a:cubicBezTo>
                  <a:cubicBezTo>
                    <a:pt x="357" y="236"/>
                    <a:pt x="357" y="236"/>
                    <a:pt x="357" y="236"/>
                  </a:cubicBezTo>
                  <a:cubicBezTo>
                    <a:pt x="357" y="236"/>
                    <a:pt x="358" y="236"/>
                    <a:pt x="357" y="235"/>
                  </a:cubicBezTo>
                  <a:cubicBezTo>
                    <a:pt x="357" y="235"/>
                    <a:pt x="357" y="235"/>
                    <a:pt x="357" y="235"/>
                  </a:cubicBezTo>
                  <a:cubicBezTo>
                    <a:pt x="358" y="235"/>
                    <a:pt x="358" y="235"/>
                    <a:pt x="358" y="234"/>
                  </a:cubicBezTo>
                  <a:cubicBezTo>
                    <a:pt x="358" y="234"/>
                    <a:pt x="358" y="234"/>
                    <a:pt x="358" y="234"/>
                  </a:cubicBezTo>
                  <a:cubicBezTo>
                    <a:pt x="358" y="234"/>
                    <a:pt x="358" y="234"/>
                    <a:pt x="358" y="234"/>
                  </a:cubicBezTo>
                  <a:cubicBezTo>
                    <a:pt x="358" y="234"/>
                    <a:pt x="358" y="234"/>
                    <a:pt x="358" y="234"/>
                  </a:cubicBezTo>
                  <a:cubicBezTo>
                    <a:pt x="358" y="235"/>
                    <a:pt x="358" y="236"/>
                    <a:pt x="358" y="236"/>
                  </a:cubicBezTo>
                  <a:cubicBezTo>
                    <a:pt x="358" y="237"/>
                    <a:pt x="358" y="237"/>
                    <a:pt x="358" y="237"/>
                  </a:cubicBezTo>
                  <a:cubicBezTo>
                    <a:pt x="358" y="237"/>
                    <a:pt x="358" y="237"/>
                    <a:pt x="358" y="236"/>
                  </a:cubicBezTo>
                  <a:cubicBezTo>
                    <a:pt x="359" y="236"/>
                    <a:pt x="359" y="236"/>
                    <a:pt x="358" y="236"/>
                  </a:cubicBezTo>
                  <a:cubicBezTo>
                    <a:pt x="358" y="235"/>
                    <a:pt x="358" y="235"/>
                    <a:pt x="359" y="235"/>
                  </a:cubicBezTo>
                  <a:cubicBezTo>
                    <a:pt x="359" y="235"/>
                    <a:pt x="359" y="235"/>
                    <a:pt x="359" y="235"/>
                  </a:cubicBezTo>
                  <a:cubicBezTo>
                    <a:pt x="359" y="235"/>
                    <a:pt x="359" y="235"/>
                    <a:pt x="359" y="234"/>
                  </a:cubicBezTo>
                  <a:cubicBezTo>
                    <a:pt x="358" y="234"/>
                    <a:pt x="358" y="235"/>
                    <a:pt x="358" y="235"/>
                  </a:cubicBezTo>
                  <a:cubicBezTo>
                    <a:pt x="358" y="235"/>
                    <a:pt x="358" y="234"/>
                    <a:pt x="358" y="234"/>
                  </a:cubicBezTo>
                  <a:cubicBezTo>
                    <a:pt x="358" y="234"/>
                    <a:pt x="358" y="234"/>
                    <a:pt x="358" y="234"/>
                  </a:cubicBezTo>
                  <a:cubicBezTo>
                    <a:pt x="358" y="234"/>
                    <a:pt x="358" y="234"/>
                    <a:pt x="358" y="234"/>
                  </a:cubicBezTo>
                  <a:cubicBezTo>
                    <a:pt x="358" y="234"/>
                    <a:pt x="359" y="234"/>
                    <a:pt x="359" y="234"/>
                  </a:cubicBezTo>
                  <a:cubicBezTo>
                    <a:pt x="359" y="234"/>
                    <a:pt x="359" y="234"/>
                    <a:pt x="359" y="234"/>
                  </a:cubicBezTo>
                  <a:cubicBezTo>
                    <a:pt x="359" y="234"/>
                    <a:pt x="359" y="234"/>
                    <a:pt x="359" y="234"/>
                  </a:cubicBezTo>
                  <a:cubicBezTo>
                    <a:pt x="359" y="234"/>
                    <a:pt x="359" y="234"/>
                    <a:pt x="359" y="234"/>
                  </a:cubicBezTo>
                  <a:close/>
                  <a:moveTo>
                    <a:pt x="367" y="253"/>
                  </a:moveTo>
                  <a:cubicBezTo>
                    <a:pt x="367" y="253"/>
                    <a:pt x="367" y="253"/>
                    <a:pt x="367" y="252"/>
                  </a:cubicBezTo>
                  <a:cubicBezTo>
                    <a:pt x="366" y="252"/>
                    <a:pt x="366" y="252"/>
                    <a:pt x="366" y="252"/>
                  </a:cubicBezTo>
                  <a:cubicBezTo>
                    <a:pt x="367" y="252"/>
                    <a:pt x="366" y="252"/>
                    <a:pt x="366" y="252"/>
                  </a:cubicBezTo>
                  <a:cubicBezTo>
                    <a:pt x="366" y="251"/>
                    <a:pt x="366" y="251"/>
                    <a:pt x="366" y="251"/>
                  </a:cubicBezTo>
                  <a:cubicBezTo>
                    <a:pt x="366" y="251"/>
                    <a:pt x="366" y="251"/>
                    <a:pt x="366" y="251"/>
                  </a:cubicBezTo>
                  <a:cubicBezTo>
                    <a:pt x="365" y="251"/>
                    <a:pt x="365" y="250"/>
                    <a:pt x="365" y="250"/>
                  </a:cubicBezTo>
                  <a:cubicBezTo>
                    <a:pt x="365" y="250"/>
                    <a:pt x="365" y="250"/>
                    <a:pt x="365" y="250"/>
                  </a:cubicBezTo>
                  <a:cubicBezTo>
                    <a:pt x="365" y="250"/>
                    <a:pt x="365" y="249"/>
                    <a:pt x="365" y="249"/>
                  </a:cubicBezTo>
                  <a:cubicBezTo>
                    <a:pt x="365" y="249"/>
                    <a:pt x="365" y="249"/>
                    <a:pt x="364" y="249"/>
                  </a:cubicBezTo>
                  <a:cubicBezTo>
                    <a:pt x="364" y="249"/>
                    <a:pt x="364" y="249"/>
                    <a:pt x="365" y="249"/>
                  </a:cubicBezTo>
                  <a:cubicBezTo>
                    <a:pt x="364" y="249"/>
                    <a:pt x="364" y="249"/>
                    <a:pt x="364" y="249"/>
                  </a:cubicBezTo>
                  <a:cubicBezTo>
                    <a:pt x="364" y="249"/>
                    <a:pt x="364" y="249"/>
                    <a:pt x="364" y="248"/>
                  </a:cubicBezTo>
                  <a:cubicBezTo>
                    <a:pt x="364" y="248"/>
                    <a:pt x="364" y="248"/>
                    <a:pt x="364" y="248"/>
                  </a:cubicBezTo>
                  <a:cubicBezTo>
                    <a:pt x="365" y="248"/>
                    <a:pt x="365" y="248"/>
                    <a:pt x="365" y="248"/>
                  </a:cubicBezTo>
                  <a:cubicBezTo>
                    <a:pt x="365" y="248"/>
                    <a:pt x="365" y="248"/>
                    <a:pt x="365" y="248"/>
                  </a:cubicBezTo>
                  <a:cubicBezTo>
                    <a:pt x="365" y="248"/>
                    <a:pt x="365" y="248"/>
                    <a:pt x="364" y="248"/>
                  </a:cubicBezTo>
                  <a:cubicBezTo>
                    <a:pt x="364" y="248"/>
                    <a:pt x="364" y="248"/>
                    <a:pt x="364" y="248"/>
                  </a:cubicBezTo>
                  <a:cubicBezTo>
                    <a:pt x="364" y="247"/>
                    <a:pt x="364" y="247"/>
                    <a:pt x="364" y="247"/>
                  </a:cubicBezTo>
                  <a:cubicBezTo>
                    <a:pt x="364" y="247"/>
                    <a:pt x="364" y="247"/>
                    <a:pt x="364" y="247"/>
                  </a:cubicBezTo>
                  <a:cubicBezTo>
                    <a:pt x="364" y="247"/>
                    <a:pt x="364" y="247"/>
                    <a:pt x="364" y="247"/>
                  </a:cubicBezTo>
                  <a:cubicBezTo>
                    <a:pt x="364" y="247"/>
                    <a:pt x="363" y="247"/>
                    <a:pt x="363" y="247"/>
                  </a:cubicBezTo>
                  <a:cubicBezTo>
                    <a:pt x="363" y="247"/>
                    <a:pt x="363" y="247"/>
                    <a:pt x="364" y="247"/>
                  </a:cubicBezTo>
                  <a:cubicBezTo>
                    <a:pt x="363" y="247"/>
                    <a:pt x="363" y="247"/>
                    <a:pt x="363" y="247"/>
                  </a:cubicBezTo>
                  <a:cubicBezTo>
                    <a:pt x="363" y="248"/>
                    <a:pt x="363" y="248"/>
                    <a:pt x="363" y="248"/>
                  </a:cubicBezTo>
                  <a:cubicBezTo>
                    <a:pt x="363" y="248"/>
                    <a:pt x="364" y="248"/>
                    <a:pt x="364" y="248"/>
                  </a:cubicBezTo>
                  <a:cubicBezTo>
                    <a:pt x="364" y="248"/>
                    <a:pt x="363" y="248"/>
                    <a:pt x="363" y="248"/>
                  </a:cubicBezTo>
                  <a:cubicBezTo>
                    <a:pt x="363" y="249"/>
                    <a:pt x="363" y="249"/>
                    <a:pt x="364" y="249"/>
                  </a:cubicBezTo>
                  <a:cubicBezTo>
                    <a:pt x="364" y="249"/>
                    <a:pt x="364" y="249"/>
                    <a:pt x="364" y="249"/>
                  </a:cubicBezTo>
                  <a:cubicBezTo>
                    <a:pt x="363" y="249"/>
                    <a:pt x="364" y="249"/>
                    <a:pt x="364" y="249"/>
                  </a:cubicBezTo>
                  <a:cubicBezTo>
                    <a:pt x="364" y="249"/>
                    <a:pt x="364" y="249"/>
                    <a:pt x="364" y="250"/>
                  </a:cubicBezTo>
                  <a:cubicBezTo>
                    <a:pt x="364" y="250"/>
                    <a:pt x="364" y="250"/>
                    <a:pt x="364" y="250"/>
                  </a:cubicBezTo>
                  <a:cubicBezTo>
                    <a:pt x="364" y="250"/>
                    <a:pt x="364" y="250"/>
                    <a:pt x="364" y="250"/>
                  </a:cubicBezTo>
                  <a:cubicBezTo>
                    <a:pt x="364" y="250"/>
                    <a:pt x="364" y="250"/>
                    <a:pt x="364" y="250"/>
                  </a:cubicBezTo>
                  <a:cubicBezTo>
                    <a:pt x="364" y="251"/>
                    <a:pt x="364" y="250"/>
                    <a:pt x="364" y="250"/>
                  </a:cubicBezTo>
                  <a:cubicBezTo>
                    <a:pt x="364" y="251"/>
                    <a:pt x="364" y="251"/>
                    <a:pt x="364" y="251"/>
                  </a:cubicBezTo>
                  <a:cubicBezTo>
                    <a:pt x="365" y="251"/>
                    <a:pt x="365" y="251"/>
                    <a:pt x="365" y="251"/>
                  </a:cubicBezTo>
                  <a:cubicBezTo>
                    <a:pt x="365" y="252"/>
                    <a:pt x="365" y="252"/>
                    <a:pt x="365" y="251"/>
                  </a:cubicBezTo>
                  <a:cubicBezTo>
                    <a:pt x="365" y="251"/>
                    <a:pt x="365" y="251"/>
                    <a:pt x="365" y="251"/>
                  </a:cubicBezTo>
                  <a:cubicBezTo>
                    <a:pt x="365" y="252"/>
                    <a:pt x="365" y="252"/>
                    <a:pt x="365" y="252"/>
                  </a:cubicBezTo>
                  <a:cubicBezTo>
                    <a:pt x="365" y="252"/>
                    <a:pt x="365" y="252"/>
                    <a:pt x="366" y="252"/>
                  </a:cubicBezTo>
                  <a:cubicBezTo>
                    <a:pt x="366" y="252"/>
                    <a:pt x="366" y="252"/>
                    <a:pt x="366" y="252"/>
                  </a:cubicBezTo>
                  <a:cubicBezTo>
                    <a:pt x="366" y="253"/>
                    <a:pt x="366" y="252"/>
                    <a:pt x="366" y="253"/>
                  </a:cubicBezTo>
                  <a:cubicBezTo>
                    <a:pt x="366" y="253"/>
                    <a:pt x="366" y="253"/>
                    <a:pt x="366" y="253"/>
                  </a:cubicBezTo>
                  <a:cubicBezTo>
                    <a:pt x="366" y="253"/>
                    <a:pt x="366" y="253"/>
                    <a:pt x="366" y="253"/>
                  </a:cubicBezTo>
                  <a:cubicBezTo>
                    <a:pt x="366" y="253"/>
                    <a:pt x="367" y="253"/>
                    <a:pt x="367" y="253"/>
                  </a:cubicBezTo>
                  <a:cubicBezTo>
                    <a:pt x="367" y="253"/>
                    <a:pt x="367" y="253"/>
                    <a:pt x="367" y="253"/>
                  </a:cubicBezTo>
                  <a:close/>
                  <a:moveTo>
                    <a:pt x="366" y="235"/>
                  </a:moveTo>
                  <a:cubicBezTo>
                    <a:pt x="366" y="235"/>
                    <a:pt x="366" y="235"/>
                    <a:pt x="367" y="235"/>
                  </a:cubicBezTo>
                  <a:cubicBezTo>
                    <a:pt x="367" y="235"/>
                    <a:pt x="367" y="234"/>
                    <a:pt x="367" y="234"/>
                  </a:cubicBezTo>
                  <a:cubicBezTo>
                    <a:pt x="367" y="234"/>
                    <a:pt x="367" y="234"/>
                    <a:pt x="367" y="233"/>
                  </a:cubicBezTo>
                  <a:cubicBezTo>
                    <a:pt x="367" y="233"/>
                    <a:pt x="367" y="233"/>
                    <a:pt x="367" y="233"/>
                  </a:cubicBezTo>
                  <a:cubicBezTo>
                    <a:pt x="367" y="232"/>
                    <a:pt x="367" y="232"/>
                    <a:pt x="367" y="232"/>
                  </a:cubicBezTo>
                  <a:cubicBezTo>
                    <a:pt x="366" y="233"/>
                    <a:pt x="366" y="232"/>
                    <a:pt x="366" y="232"/>
                  </a:cubicBezTo>
                  <a:cubicBezTo>
                    <a:pt x="365" y="232"/>
                    <a:pt x="365" y="233"/>
                    <a:pt x="365" y="233"/>
                  </a:cubicBezTo>
                  <a:cubicBezTo>
                    <a:pt x="365" y="233"/>
                    <a:pt x="364" y="233"/>
                    <a:pt x="364" y="233"/>
                  </a:cubicBezTo>
                  <a:cubicBezTo>
                    <a:pt x="364" y="234"/>
                    <a:pt x="364" y="234"/>
                    <a:pt x="364" y="234"/>
                  </a:cubicBezTo>
                  <a:cubicBezTo>
                    <a:pt x="365" y="234"/>
                    <a:pt x="365" y="235"/>
                    <a:pt x="365" y="235"/>
                  </a:cubicBezTo>
                  <a:cubicBezTo>
                    <a:pt x="366" y="235"/>
                    <a:pt x="366" y="235"/>
                    <a:pt x="366" y="235"/>
                  </a:cubicBezTo>
                  <a:close/>
                  <a:moveTo>
                    <a:pt x="362" y="240"/>
                  </a:moveTo>
                  <a:cubicBezTo>
                    <a:pt x="362" y="240"/>
                    <a:pt x="361" y="240"/>
                    <a:pt x="361" y="240"/>
                  </a:cubicBezTo>
                  <a:cubicBezTo>
                    <a:pt x="361" y="240"/>
                    <a:pt x="361" y="240"/>
                    <a:pt x="361" y="240"/>
                  </a:cubicBezTo>
                  <a:cubicBezTo>
                    <a:pt x="361" y="240"/>
                    <a:pt x="361" y="240"/>
                    <a:pt x="361" y="240"/>
                  </a:cubicBezTo>
                  <a:cubicBezTo>
                    <a:pt x="361" y="240"/>
                    <a:pt x="361" y="240"/>
                    <a:pt x="361" y="240"/>
                  </a:cubicBezTo>
                  <a:cubicBezTo>
                    <a:pt x="360" y="240"/>
                    <a:pt x="360" y="240"/>
                    <a:pt x="360" y="241"/>
                  </a:cubicBezTo>
                  <a:cubicBezTo>
                    <a:pt x="360" y="241"/>
                    <a:pt x="360" y="241"/>
                    <a:pt x="360" y="241"/>
                  </a:cubicBezTo>
                  <a:cubicBezTo>
                    <a:pt x="360" y="241"/>
                    <a:pt x="361" y="241"/>
                    <a:pt x="361" y="241"/>
                  </a:cubicBezTo>
                  <a:cubicBezTo>
                    <a:pt x="361" y="241"/>
                    <a:pt x="361" y="241"/>
                    <a:pt x="361" y="241"/>
                  </a:cubicBezTo>
                  <a:cubicBezTo>
                    <a:pt x="362" y="241"/>
                    <a:pt x="362" y="241"/>
                    <a:pt x="361" y="241"/>
                  </a:cubicBezTo>
                  <a:cubicBezTo>
                    <a:pt x="361" y="241"/>
                    <a:pt x="361" y="241"/>
                    <a:pt x="361" y="241"/>
                  </a:cubicBezTo>
                  <a:cubicBezTo>
                    <a:pt x="362" y="241"/>
                    <a:pt x="362" y="241"/>
                    <a:pt x="362" y="241"/>
                  </a:cubicBezTo>
                  <a:cubicBezTo>
                    <a:pt x="363" y="241"/>
                    <a:pt x="363" y="240"/>
                    <a:pt x="362" y="240"/>
                  </a:cubicBezTo>
                  <a:cubicBezTo>
                    <a:pt x="362" y="240"/>
                    <a:pt x="362" y="240"/>
                    <a:pt x="362" y="240"/>
                  </a:cubicBezTo>
                  <a:close/>
                  <a:moveTo>
                    <a:pt x="367" y="248"/>
                  </a:moveTo>
                  <a:cubicBezTo>
                    <a:pt x="366" y="248"/>
                    <a:pt x="366" y="248"/>
                    <a:pt x="366" y="248"/>
                  </a:cubicBezTo>
                  <a:cubicBezTo>
                    <a:pt x="366" y="248"/>
                    <a:pt x="366" y="247"/>
                    <a:pt x="366" y="247"/>
                  </a:cubicBezTo>
                  <a:cubicBezTo>
                    <a:pt x="366" y="248"/>
                    <a:pt x="365" y="248"/>
                    <a:pt x="366" y="248"/>
                  </a:cubicBezTo>
                  <a:cubicBezTo>
                    <a:pt x="366" y="248"/>
                    <a:pt x="366" y="248"/>
                    <a:pt x="366" y="248"/>
                  </a:cubicBezTo>
                  <a:cubicBezTo>
                    <a:pt x="366" y="249"/>
                    <a:pt x="366" y="249"/>
                    <a:pt x="366" y="249"/>
                  </a:cubicBezTo>
                  <a:cubicBezTo>
                    <a:pt x="366" y="249"/>
                    <a:pt x="365" y="249"/>
                    <a:pt x="366" y="249"/>
                  </a:cubicBezTo>
                  <a:cubicBezTo>
                    <a:pt x="366" y="249"/>
                    <a:pt x="366" y="249"/>
                    <a:pt x="366" y="249"/>
                  </a:cubicBezTo>
                  <a:cubicBezTo>
                    <a:pt x="366" y="249"/>
                    <a:pt x="366" y="249"/>
                    <a:pt x="366" y="249"/>
                  </a:cubicBezTo>
                  <a:cubicBezTo>
                    <a:pt x="366" y="249"/>
                    <a:pt x="366" y="250"/>
                    <a:pt x="366" y="250"/>
                  </a:cubicBezTo>
                  <a:cubicBezTo>
                    <a:pt x="366" y="250"/>
                    <a:pt x="367" y="249"/>
                    <a:pt x="367" y="249"/>
                  </a:cubicBezTo>
                  <a:cubicBezTo>
                    <a:pt x="367" y="249"/>
                    <a:pt x="367" y="249"/>
                    <a:pt x="367" y="249"/>
                  </a:cubicBezTo>
                  <a:cubicBezTo>
                    <a:pt x="367" y="249"/>
                    <a:pt x="366" y="248"/>
                    <a:pt x="367" y="248"/>
                  </a:cubicBezTo>
                  <a:cubicBezTo>
                    <a:pt x="367" y="248"/>
                    <a:pt x="367" y="248"/>
                    <a:pt x="367" y="248"/>
                  </a:cubicBezTo>
                  <a:close/>
                  <a:moveTo>
                    <a:pt x="354" y="231"/>
                  </a:moveTo>
                  <a:cubicBezTo>
                    <a:pt x="354" y="231"/>
                    <a:pt x="354" y="231"/>
                    <a:pt x="354" y="231"/>
                  </a:cubicBezTo>
                  <a:cubicBezTo>
                    <a:pt x="354" y="231"/>
                    <a:pt x="354" y="231"/>
                    <a:pt x="354" y="231"/>
                  </a:cubicBezTo>
                  <a:cubicBezTo>
                    <a:pt x="354" y="231"/>
                    <a:pt x="354" y="231"/>
                    <a:pt x="354" y="231"/>
                  </a:cubicBezTo>
                  <a:cubicBezTo>
                    <a:pt x="354" y="231"/>
                    <a:pt x="354" y="231"/>
                    <a:pt x="353" y="231"/>
                  </a:cubicBezTo>
                  <a:cubicBezTo>
                    <a:pt x="353" y="231"/>
                    <a:pt x="353" y="231"/>
                    <a:pt x="353" y="231"/>
                  </a:cubicBezTo>
                  <a:cubicBezTo>
                    <a:pt x="353" y="231"/>
                    <a:pt x="353" y="231"/>
                    <a:pt x="354" y="231"/>
                  </a:cubicBezTo>
                  <a:cubicBezTo>
                    <a:pt x="354" y="231"/>
                    <a:pt x="354" y="231"/>
                    <a:pt x="354" y="231"/>
                  </a:cubicBezTo>
                  <a:cubicBezTo>
                    <a:pt x="354" y="232"/>
                    <a:pt x="354" y="232"/>
                    <a:pt x="354" y="232"/>
                  </a:cubicBezTo>
                  <a:cubicBezTo>
                    <a:pt x="354" y="232"/>
                    <a:pt x="354" y="232"/>
                    <a:pt x="354" y="232"/>
                  </a:cubicBezTo>
                  <a:cubicBezTo>
                    <a:pt x="354" y="233"/>
                    <a:pt x="354" y="233"/>
                    <a:pt x="354" y="233"/>
                  </a:cubicBezTo>
                  <a:cubicBezTo>
                    <a:pt x="354" y="233"/>
                    <a:pt x="354" y="233"/>
                    <a:pt x="354" y="233"/>
                  </a:cubicBezTo>
                  <a:cubicBezTo>
                    <a:pt x="354" y="233"/>
                    <a:pt x="354" y="233"/>
                    <a:pt x="354" y="233"/>
                  </a:cubicBezTo>
                  <a:cubicBezTo>
                    <a:pt x="354" y="234"/>
                    <a:pt x="354" y="234"/>
                    <a:pt x="354" y="234"/>
                  </a:cubicBezTo>
                  <a:cubicBezTo>
                    <a:pt x="354" y="234"/>
                    <a:pt x="354" y="234"/>
                    <a:pt x="354" y="234"/>
                  </a:cubicBezTo>
                  <a:cubicBezTo>
                    <a:pt x="354" y="234"/>
                    <a:pt x="354" y="234"/>
                    <a:pt x="354" y="234"/>
                  </a:cubicBezTo>
                  <a:cubicBezTo>
                    <a:pt x="354" y="234"/>
                    <a:pt x="354" y="235"/>
                    <a:pt x="354" y="235"/>
                  </a:cubicBezTo>
                  <a:cubicBezTo>
                    <a:pt x="354" y="235"/>
                    <a:pt x="354" y="235"/>
                    <a:pt x="354" y="236"/>
                  </a:cubicBezTo>
                  <a:cubicBezTo>
                    <a:pt x="353" y="236"/>
                    <a:pt x="353" y="236"/>
                    <a:pt x="354" y="235"/>
                  </a:cubicBezTo>
                  <a:cubicBezTo>
                    <a:pt x="354" y="235"/>
                    <a:pt x="353" y="235"/>
                    <a:pt x="353" y="235"/>
                  </a:cubicBezTo>
                  <a:cubicBezTo>
                    <a:pt x="353" y="235"/>
                    <a:pt x="353" y="235"/>
                    <a:pt x="353" y="235"/>
                  </a:cubicBezTo>
                  <a:cubicBezTo>
                    <a:pt x="353" y="235"/>
                    <a:pt x="353" y="235"/>
                    <a:pt x="353" y="235"/>
                  </a:cubicBezTo>
                  <a:cubicBezTo>
                    <a:pt x="353" y="235"/>
                    <a:pt x="352" y="235"/>
                    <a:pt x="353" y="234"/>
                  </a:cubicBezTo>
                  <a:cubicBezTo>
                    <a:pt x="353" y="234"/>
                    <a:pt x="353" y="234"/>
                    <a:pt x="353" y="234"/>
                  </a:cubicBezTo>
                  <a:cubicBezTo>
                    <a:pt x="353" y="234"/>
                    <a:pt x="353" y="234"/>
                    <a:pt x="353" y="234"/>
                  </a:cubicBezTo>
                  <a:cubicBezTo>
                    <a:pt x="352" y="234"/>
                    <a:pt x="352" y="234"/>
                    <a:pt x="352" y="233"/>
                  </a:cubicBezTo>
                  <a:cubicBezTo>
                    <a:pt x="352" y="233"/>
                    <a:pt x="352" y="233"/>
                    <a:pt x="352" y="233"/>
                  </a:cubicBezTo>
                  <a:cubicBezTo>
                    <a:pt x="352" y="232"/>
                    <a:pt x="351" y="232"/>
                    <a:pt x="352" y="232"/>
                  </a:cubicBezTo>
                  <a:cubicBezTo>
                    <a:pt x="352" y="232"/>
                    <a:pt x="352" y="232"/>
                    <a:pt x="351" y="232"/>
                  </a:cubicBezTo>
                  <a:cubicBezTo>
                    <a:pt x="351" y="232"/>
                    <a:pt x="351" y="232"/>
                    <a:pt x="351" y="231"/>
                  </a:cubicBezTo>
                  <a:cubicBezTo>
                    <a:pt x="351" y="231"/>
                    <a:pt x="351" y="231"/>
                    <a:pt x="351" y="231"/>
                  </a:cubicBezTo>
                  <a:cubicBezTo>
                    <a:pt x="351" y="231"/>
                    <a:pt x="351" y="231"/>
                    <a:pt x="352" y="231"/>
                  </a:cubicBezTo>
                  <a:cubicBezTo>
                    <a:pt x="352" y="230"/>
                    <a:pt x="352" y="230"/>
                    <a:pt x="352" y="230"/>
                  </a:cubicBezTo>
                  <a:cubicBezTo>
                    <a:pt x="352" y="230"/>
                    <a:pt x="351" y="230"/>
                    <a:pt x="352" y="230"/>
                  </a:cubicBezTo>
                  <a:cubicBezTo>
                    <a:pt x="352" y="230"/>
                    <a:pt x="351" y="230"/>
                    <a:pt x="352" y="230"/>
                  </a:cubicBezTo>
                  <a:cubicBezTo>
                    <a:pt x="352" y="230"/>
                    <a:pt x="352" y="230"/>
                    <a:pt x="352" y="230"/>
                  </a:cubicBezTo>
                  <a:cubicBezTo>
                    <a:pt x="351" y="230"/>
                    <a:pt x="351" y="230"/>
                    <a:pt x="351" y="230"/>
                  </a:cubicBezTo>
                  <a:cubicBezTo>
                    <a:pt x="351" y="230"/>
                    <a:pt x="351" y="230"/>
                    <a:pt x="351" y="230"/>
                  </a:cubicBezTo>
                  <a:cubicBezTo>
                    <a:pt x="351" y="231"/>
                    <a:pt x="351" y="231"/>
                    <a:pt x="351" y="231"/>
                  </a:cubicBezTo>
                  <a:cubicBezTo>
                    <a:pt x="350" y="231"/>
                    <a:pt x="351" y="230"/>
                    <a:pt x="351" y="230"/>
                  </a:cubicBezTo>
                  <a:cubicBezTo>
                    <a:pt x="351" y="230"/>
                    <a:pt x="351" y="230"/>
                    <a:pt x="351" y="230"/>
                  </a:cubicBezTo>
                  <a:cubicBezTo>
                    <a:pt x="350" y="230"/>
                    <a:pt x="351" y="229"/>
                    <a:pt x="351" y="229"/>
                  </a:cubicBezTo>
                  <a:cubicBezTo>
                    <a:pt x="351" y="229"/>
                    <a:pt x="351" y="229"/>
                    <a:pt x="351" y="229"/>
                  </a:cubicBezTo>
                  <a:cubicBezTo>
                    <a:pt x="351" y="229"/>
                    <a:pt x="351" y="229"/>
                    <a:pt x="351" y="229"/>
                  </a:cubicBezTo>
                  <a:cubicBezTo>
                    <a:pt x="351" y="229"/>
                    <a:pt x="351" y="229"/>
                    <a:pt x="351" y="229"/>
                  </a:cubicBezTo>
                  <a:cubicBezTo>
                    <a:pt x="350" y="229"/>
                    <a:pt x="350" y="230"/>
                    <a:pt x="350" y="230"/>
                  </a:cubicBezTo>
                  <a:cubicBezTo>
                    <a:pt x="350" y="230"/>
                    <a:pt x="350" y="230"/>
                    <a:pt x="350" y="230"/>
                  </a:cubicBezTo>
                  <a:cubicBezTo>
                    <a:pt x="350" y="230"/>
                    <a:pt x="350" y="229"/>
                    <a:pt x="350" y="229"/>
                  </a:cubicBezTo>
                  <a:cubicBezTo>
                    <a:pt x="350" y="229"/>
                    <a:pt x="350" y="229"/>
                    <a:pt x="350" y="229"/>
                  </a:cubicBezTo>
                  <a:cubicBezTo>
                    <a:pt x="350" y="229"/>
                    <a:pt x="350" y="229"/>
                    <a:pt x="350" y="228"/>
                  </a:cubicBezTo>
                  <a:cubicBezTo>
                    <a:pt x="350" y="229"/>
                    <a:pt x="350" y="229"/>
                    <a:pt x="350" y="229"/>
                  </a:cubicBezTo>
                  <a:cubicBezTo>
                    <a:pt x="350" y="229"/>
                    <a:pt x="350" y="229"/>
                    <a:pt x="350" y="229"/>
                  </a:cubicBezTo>
                  <a:cubicBezTo>
                    <a:pt x="350" y="229"/>
                    <a:pt x="350" y="229"/>
                    <a:pt x="350" y="229"/>
                  </a:cubicBezTo>
                  <a:cubicBezTo>
                    <a:pt x="350" y="229"/>
                    <a:pt x="350" y="229"/>
                    <a:pt x="350" y="229"/>
                  </a:cubicBezTo>
                  <a:cubicBezTo>
                    <a:pt x="350" y="229"/>
                    <a:pt x="350" y="229"/>
                    <a:pt x="350" y="229"/>
                  </a:cubicBezTo>
                  <a:cubicBezTo>
                    <a:pt x="349" y="229"/>
                    <a:pt x="350" y="228"/>
                    <a:pt x="350" y="228"/>
                  </a:cubicBezTo>
                  <a:cubicBezTo>
                    <a:pt x="350" y="228"/>
                    <a:pt x="350" y="228"/>
                    <a:pt x="350" y="228"/>
                  </a:cubicBezTo>
                  <a:cubicBezTo>
                    <a:pt x="350" y="228"/>
                    <a:pt x="349" y="228"/>
                    <a:pt x="349" y="228"/>
                  </a:cubicBezTo>
                  <a:cubicBezTo>
                    <a:pt x="349" y="228"/>
                    <a:pt x="349" y="228"/>
                    <a:pt x="349" y="227"/>
                  </a:cubicBezTo>
                  <a:cubicBezTo>
                    <a:pt x="349" y="227"/>
                    <a:pt x="349" y="227"/>
                    <a:pt x="349" y="227"/>
                  </a:cubicBezTo>
                  <a:cubicBezTo>
                    <a:pt x="349" y="227"/>
                    <a:pt x="349" y="227"/>
                    <a:pt x="349" y="227"/>
                  </a:cubicBezTo>
                  <a:cubicBezTo>
                    <a:pt x="349" y="227"/>
                    <a:pt x="349" y="226"/>
                    <a:pt x="349" y="226"/>
                  </a:cubicBezTo>
                  <a:cubicBezTo>
                    <a:pt x="349" y="226"/>
                    <a:pt x="349" y="226"/>
                    <a:pt x="349" y="226"/>
                  </a:cubicBezTo>
                  <a:cubicBezTo>
                    <a:pt x="349" y="226"/>
                    <a:pt x="350" y="226"/>
                    <a:pt x="350" y="225"/>
                  </a:cubicBezTo>
                  <a:cubicBezTo>
                    <a:pt x="350" y="225"/>
                    <a:pt x="350" y="225"/>
                    <a:pt x="350" y="225"/>
                  </a:cubicBezTo>
                  <a:cubicBezTo>
                    <a:pt x="350" y="225"/>
                    <a:pt x="350" y="225"/>
                    <a:pt x="350" y="225"/>
                  </a:cubicBezTo>
                  <a:cubicBezTo>
                    <a:pt x="350" y="225"/>
                    <a:pt x="350" y="225"/>
                    <a:pt x="350" y="225"/>
                  </a:cubicBezTo>
                  <a:cubicBezTo>
                    <a:pt x="350" y="225"/>
                    <a:pt x="350" y="225"/>
                    <a:pt x="350" y="225"/>
                  </a:cubicBezTo>
                  <a:cubicBezTo>
                    <a:pt x="350" y="225"/>
                    <a:pt x="349" y="225"/>
                    <a:pt x="349" y="225"/>
                  </a:cubicBezTo>
                  <a:cubicBezTo>
                    <a:pt x="349" y="224"/>
                    <a:pt x="349" y="224"/>
                    <a:pt x="349" y="224"/>
                  </a:cubicBezTo>
                  <a:cubicBezTo>
                    <a:pt x="349" y="224"/>
                    <a:pt x="349" y="224"/>
                    <a:pt x="350" y="224"/>
                  </a:cubicBezTo>
                  <a:cubicBezTo>
                    <a:pt x="349" y="224"/>
                    <a:pt x="349" y="224"/>
                    <a:pt x="349" y="224"/>
                  </a:cubicBezTo>
                  <a:cubicBezTo>
                    <a:pt x="349" y="224"/>
                    <a:pt x="349" y="224"/>
                    <a:pt x="349" y="224"/>
                  </a:cubicBezTo>
                  <a:cubicBezTo>
                    <a:pt x="349" y="224"/>
                    <a:pt x="349" y="224"/>
                    <a:pt x="349" y="224"/>
                  </a:cubicBezTo>
                  <a:cubicBezTo>
                    <a:pt x="349" y="224"/>
                    <a:pt x="349" y="224"/>
                    <a:pt x="349" y="224"/>
                  </a:cubicBezTo>
                  <a:cubicBezTo>
                    <a:pt x="349" y="224"/>
                    <a:pt x="349" y="224"/>
                    <a:pt x="349" y="224"/>
                  </a:cubicBezTo>
                  <a:cubicBezTo>
                    <a:pt x="349" y="223"/>
                    <a:pt x="349" y="223"/>
                    <a:pt x="349" y="223"/>
                  </a:cubicBezTo>
                  <a:cubicBezTo>
                    <a:pt x="349" y="223"/>
                    <a:pt x="348" y="223"/>
                    <a:pt x="348" y="223"/>
                  </a:cubicBezTo>
                  <a:cubicBezTo>
                    <a:pt x="348" y="223"/>
                    <a:pt x="348" y="223"/>
                    <a:pt x="348" y="223"/>
                  </a:cubicBezTo>
                  <a:cubicBezTo>
                    <a:pt x="348" y="223"/>
                    <a:pt x="348" y="223"/>
                    <a:pt x="348" y="223"/>
                  </a:cubicBezTo>
                  <a:cubicBezTo>
                    <a:pt x="348" y="223"/>
                    <a:pt x="347" y="223"/>
                    <a:pt x="347" y="223"/>
                  </a:cubicBezTo>
                  <a:cubicBezTo>
                    <a:pt x="347" y="223"/>
                    <a:pt x="347" y="223"/>
                    <a:pt x="347" y="224"/>
                  </a:cubicBezTo>
                  <a:cubicBezTo>
                    <a:pt x="347" y="224"/>
                    <a:pt x="348" y="224"/>
                    <a:pt x="348" y="224"/>
                  </a:cubicBezTo>
                  <a:cubicBezTo>
                    <a:pt x="348" y="225"/>
                    <a:pt x="347" y="225"/>
                    <a:pt x="347" y="225"/>
                  </a:cubicBezTo>
                  <a:cubicBezTo>
                    <a:pt x="347" y="226"/>
                    <a:pt x="347" y="226"/>
                    <a:pt x="346" y="226"/>
                  </a:cubicBezTo>
                  <a:cubicBezTo>
                    <a:pt x="346" y="226"/>
                    <a:pt x="346" y="226"/>
                    <a:pt x="346" y="226"/>
                  </a:cubicBezTo>
                  <a:cubicBezTo>
                    <a:pt x="346" y="226"/>
                    <a:pt x="346" y="225"/>
                    <a:pt x="346" y="225"/>
                  </a:cubicBezTo>
                  <a:cubicBezTo>
                    <a:pt x="346" y="225"/>
                    <a:pt x="346" y="224"/>
                    <a:pt x="346" y="224"/>
                  </a:cubicBezTo>
                  <a:cubicBezTo>
                    <a:pt x="347" y="224"/>
                    <a:pt x="347" y="224"/>
                    <a:pt x="347" y="224"/>
                  </a:cubicBezTo>
                  <a:cubicBezTo>
                    <a:pt x="347" y="224"/>
                    <a:pt x="346" y="224"/>
                    <a:pt x="346" y="224"/>
                  </a:cubicBezTo>
                  <a:cubicBezTo>
                    <a:pt x="346" y="224"/>
                    <a:pt x="346" y="224"/>
                    <a:pt x="346" y="223"/>
                  </a:cubicBezTo>
                  <a:cubicBezTo>
                    <a:pt x="346" y="223"/>
                    <a:pt x="346" y="223"/>
                    <a:pt x="346" y="223"/>
                  </a:cubicBezTo>
                  <a:cubicBezTo>
                    <a:pt x="346" y="223"/>
                    <a:pt x="346" y="223"/>
                    <a:pt x="346" y="223"/>
                  </a:cubicBezTo>
                  <a:cubicBezTo>
                    <a:pt x="346" y="222"/>
                    <a:pt x="346" y="222"/>
                    <a:pt x="346" y="222"/>
                  </a:cubicBezTo>
                  <a:cubicBezTo>
                    <a:pt x="346" y="222"/>
                    <a:pt x="346" y="222"/>
                    <a:pt x="346" y="222"/>
                  </a:cubicBezTo>
                  <a:cubicBezTo>
                    <a:pt x="346" y="222"/>
                    <a:pt x="346" y="222"/>
                    <a:pt x="346" y="222"/>
                  </a:cubicBezTo>
                  <a:cubicBezTo>
                    <a:pt x="347" y="222"/>
                    <a:pt x="347" y="222"/>
                    <a:pt x="347" y="222"/>
                  </a:cubicBezTo>
                  <a:cubicBezTo>
                    <a:pt x="347" y="222"/>
                    <a:pt x="347" y="222"/>
                    <a:pt x="347" y="222"/>
                  </a:cubicBezTo>
                  <a:cubicBezTo>
                    <a:pt x="347" y="222"/>
                    <a:pt x="347" y="222"/>
                    <a:pt x="347" y="222"/>
                  </a:cubicBezTo>
                  <a:cubicBezTo>
                    <a:pt x="347" y="222"/>
                    <a:pt x="347" y="222"/>
                    <a:pt x="347" y="222"/>
                  </a:cubicBezTo>
                  <a:cubicBezTo>
                    <a:pt x="347" y="222"/>
                    <a:pt x="347" y="222"/>
                    <a:pt x="347" y="222"/>
                  </a:cubicBezTo>
                  <a:cubicBezTo>
                    <a:pt x="347" y="222"/>
                    <a:pt x="347" y="222"/>
                    <a:pt x="347" y="221"/>
                  </a:cubicBezTo>
                  <a:cubicBezTo>
                    <a:pt x="347" y="221"/>
                    <a:pt x="347" y="221"/>
                    <a:pt x="347" y="221"/>
                  </a:cubicBezTo>
                  <a:cubicBezTo>
                    <a:pt x="347" y="221"/>
                    <a:pt x="348" y="221"/>
                    <a:pt x="348" y="221"/>
                  </a:cubicBezTo>
                  <a:cubicBezTo>
                    <a:pt x="348" y="221"/>
                    <a:pt x="348" y="221"/>
                    <a:pt x="348" y="221"/>
                  </a:cubicBezTo>
                  <a:cubicBezTo>
                    <a:pt x="348" y="221"/>
                    <a:pt x="348" y="221"/>
                    <a:pt x="348" y="221"/>
                  </a:cubicBezTo>
                  <a:cubicBezTo>
                    <a:pt x="347" y="221"/>
                    <a:pt x="347" y="221"/>
                    <a:pt x="348" y="221"/>
                  </a:cubicBezTo>
                  <a:cubicBezTo>
                    <a:pt x="348" y="220"/>
                    <a:pt x="348" y="220"/>
                    <a:pt x="348" y="220"/>
                  </a:cubicBezTo>
                  <a:cubicBezTo>
                    <a:pt x="348" y="220"/>
                    <a:pt x="348" y="220"/>
                    <a:pt x="347" y="220"/>
                  </a:cubicBezTo>
                  <a:cubicBezTo>
                    <a:pt x="347" y="220"/>
                    <a:pt x="347" y="220"/>
                    <a:pt x="347" y="220"/>
                  </a:cubicBezTo>
                  <a:cubicBezTo>
                    <a:pt x="347" y="221"/>
                    <a:pt x="347" y="221"/>
                    <a:pt x="347" y="221"/>
                  </a:cubicBezTo>
                  <a:cubicBezTo>
                    <a:pt x="347" y="221"/>
                    <a:pt x="347" y="221"/>
                    <a:pt x="347" y="221"/>
                  </a:cubicBezTo>
                  <a:cubicBezTo>
                    <a:pt x="347" y="221"/>
                    <a:pt x="347" y="221"/>
                    <a:pt x="347" y="221"/>
                  </a:cubicBezTo>
                  <a:cubicBezTo>
                    <a:pt x="346" y="221"/>
                    <a:pt x="346" y="221"/>
                    <a:pt x="346" y="221"/>
                  </a:cubicBezTo>
                  <a:cubicBezTo>
                    <a:pt x="346" y="221"/>
                    <a:pt x="346" y="221"/>
                    <a:pt x="346" y="221"/>
                  </a:cubicBezTo>
                  <a:cubicBezTo>
                    <a:pt x="346" y="220"/>
                    <a:pt x="345" y="220"/>
                    <a:pt x="345" y="220"/>
                  </a:cubicBezTo>
                  <a:cubicBezTo>
                    <a:pt x="345" y="220"/>
                    <a:pt x="345" y="220"/>
                    <a:pt x="345" y="219"/>
                  </a:cubicBezTo>
                  <a:cubicBezTo>
                    <a:pt x="345" y="219"/>
                    <a:pt x="345" y="219"/>
                    <a:pt x="345" y="219"/>
                  </a:cubicBezTo>
                  <a:cubicBezTo>
                    <a:pt x="345" y="219"/>
                    <a:pt x="345" y="219"/>
                    <a:pt x="345" y="219"/>
                  </a:cubicBezTo>
                  <a:cubicBezTo>
                    <a:pt x="345" y="219"/>
                    <a:pt x="345" y="219"/>
                    <a:pt x="345" y="220"/>
                  </a:cubicBezTo>
                  <a:cubicBezTo>
                    <a:pt x="345" y="220"/>
                    <a:pt x="346" y="220"/>
                    <a:pt x="346" y="220"/>
                  </a:cubicBezTo>
                  <a:cubicBezTo>
                    <a:pt x="346" y="220"/>
                    <a:pt x="346" y="220"/>
                    <a:pt x="345" y="220"/>
                  </a:cubicBezTo>
                  <a:cubicBezTo>
                    <a:pt x="345" y="219"/>
                    <a:pt x="345" y="219"/>
                    <a:pt x="345" y="219"/>
                  </a:cubicBezTo>
                  <a:cubicBezTo>
                    <a:pt x="345" y="219"/>
                    <a:pt x="345" y="219"/>
                    <a:pt x="345" y="219"/>
                  </a:cubicBezTo>
                  <a:cubicBezTo>
                    <a:pt x="344" y="219"/>
                    <a:pt x="344" y="219"/>
                    <a:pt x="345" y="218"/>
                  </a:cubicBezTo>
                  <a:cubicBezTo>
                    <a:pt x="344" y="218"/>
                    <a:pt x="344" y="218"/>
                    <a:pt x="344" y="218"/>
                  </a:cubicBezTo>
                  <a:cubicBezTo>
                    <a:pt x="344" y="218"/>
                    <a:pt x="344" y="218"/>
                    <a:pt x="344" y="218"/>
                  </a:cubicBezTo>
                  <a:cubicBezTo>
                    <a:pt x="344" y="218"/>
                    <a:pt x="344" y="218"/>
                    <a:pt x="344" y="218"/>
                  </a:cubicBezTo>
                  <a:cubicBezTo>
                    <a:pt x="344" y="218"/>
                    <a:pt x="344" y="218"/>
                    <a:pt x="344" y="218"/>
                  </a:cubicBezTo>
                  <a:cubicBezTo>
                    <a:pt x="344" y="218"/>
                    <a:pt x="344" y="218"/>
                    <a:pt x="343" y="218"/>
                  </a:cubicBezTo>
                  <a:cubicBezTo>
                    <a:pt x="343" y="218"/>
                    <a:pt x="343" y="217"/>
                    <a:pt x="343" y="217"/>
                  </a:cubicBezTo>
                  <a:cubicBezTo>
                    <a:pt x="343" y="217"/>
                    <a:pt x="343" y="217"/>
                    <a:pt x="344" y="217"/>
                  </a:cubicBezTo>
                  <a:cubicBezTo>
                    <a:pt x="344" y="217"/>
                    <a:pt x="343" y="217"/>
                    <a:pt x="343" y="216"/>
                  </a:cubicBezTo>
                  <a:cubicBezTo>
                    <a:pt x="343" y="216"/>
                    <a:pt x="343" y="216"/>
                    <a:pt x="343" y="216"/>
                  </a:cubicBezTo>
                  <a:cubicBezTo>
                    <a:pt x="343" y="216"/>
                    <a:pt x="343" y="216"/>
                    <a:pt x="343" y="216"/>
                  </a:cubicBezTo>
                  <a:cubicBezTo>
                    <a:pt x="343" y="216"/>
                    <a:pt x="343" y="217"/>
                    <a:pt x="343" y="217"/>
                  </a:cubicBezTo>
                  <a:cubicBezTo>
                    <a:pt x="343" y="217"/>
                    <a:pt x="343" y="216"/>
                    <a:pt x="343" y="216"/>
                  </a:cubicBezTo>
                  <a:cubicBezTo>
                    <a:pt x="343" y="216"/>
                    <a:pt x="343" y="216"/>
                    <a:pt x="342" y="216"/>
                  </a:cubicBezTo>
                  <a:cubicBezTo>
                    <a:pt x="342" y="215"/>
                    <a:pt x="342" y="215"/>
                    <a:pt x="342" y="215"/>
                  </a:cubicBezTo>
                  <a:cubicBezTo>
                    <a:pt x="342" y="215"/>
                    <a:pt x="342" y="215"/>
                    <a:pt x="342" y="215"/>
                  </a:cubicBezTo>
                  <a:cubicBezTo>
                    <a:pt x="342" y="215"/>
                    <a:pt x="342" y="215"/>
                    <a:pt x="342" y="215"/>
                  </a:cubicBezTo>
                  <a:cubicBezTo>
                    <a:pt x="342" y="215"/>
                    <a:pt x="342" y="215"/>
                    <a:pt x="341" y="215"/>
                  </a:cubicBezTo>
                  <a:cubicBezTo>
                    <a:pt x="341" y="214"/>
                    <a:pt x="341" y="214"/>
                    <a:pt x="341" y="214"/>
                  </a:cubicBezTo>
                  <a:cubicBezTo>
                    <a:pt x="341" y="214"/>
                    <a:pt x="341" y="214"/>
                    <a:pt x="341" y="214"/>
                  </a:cubicBezTo>
                  <a:cubicBezTo>
                    <a:pt x="341" y="213"/>
                    <a:pt x="341" y="213"/>
                    <a:pt x="341" y="213"/>
                  </a:cubicBezTo>
                  <a:cubicBezTo>
                    <a:pt x="341" y="213"/>
                    <a:pt x="341" y="212"/>
                    <a:pt x="341" y="212"/>
                  </a:cubicBezTo>
                  <a:cubicBezTo>
                    <a:pt x="342" y="212"/>
                    <a:pt x="342" y="212"/>
                    <a:pt x="342" y="212"/>
                  </a:cubicBezTo>
                  <a:cubicBezTo>
                    <a:pt x="342" y="213"/>
                    <a:pt x="342" y="213"/>
                    <a:pt x="342" y="213"/>
                  </a:cubicBezTo>
                  <a:cubicBezTo>
                    <a:pt x="342" y="213"/>
                    <a:pt x="342" y="213"/>
                    <a:pt x="342" y="213"/>
                  </a:cubicBezTo>
                  <a:cubicBezTo>
                    <a:pt x="342" y="213"/>
                    <a:pt x="343" y="213"/>
                    <a:pt x="343" y="213"/>
                  </a:cubicBezTo>
                  <a:cubicBezTo>
                    <a:pt x="343" y="214"/>
                    <a:pt x="344" y="214"/>
                    <a:pt x="344" y="215"/>
                  </a:cubicBezTo>
                  <a:cubicBezTo>
                    <a:pt x="344" y="215"/>
                    <a:pt x="344" y="215"/>
                    <a:pt x="344" y="215"/>
                  </a:cubicBezTo>
                  <a:cubicBezTo>
                    <a:pt x="344" y="215"/>
                    <a:pt x="344" y="215"/>
                    <a:pt x="345" y="215"/>
                  </a:cubicBezTo>
                  <a:cubicBezTo>
                    <a:pt x="345" y="215"/>
                    <a:pt x="345" y="215"/>
                    <a:pt x="344" y="215"/>
                  </a:cubicBezTo>
                  <a:cubicBezTo>
                    <a:pt x="344" y="215"/>
                    <a:pt x="344" y="215"/>
                    <a:pt x="344" y="215"/>
                  </a:cubicBezTo>
                  <a:cubicBezTo>
                    <a:pt x="344" y="215"/>
                    <a:pt x="344" y="215"/>
                    <a:pt x="344" y="215"/>
                  </a:cubicBezTo>
                  <a:cubicBezTo>
                    <a:pt x="344" y="215"/>
                    <a:pt x="344" y="215"/>
                    <a:pt x="344" y="214"/>
                  </a:cubicBezTo>
                  <a:cubicBezTo>
                    <a:pt x="343" y="214"/>
                    <a:pt x="343" y="214"/>
                    <a:pt x="343" y="213"/>
                  </a:cubicBezTo>
                  <a:cubicBezTo>
                    <a:pt x="343" y="213"/>
                    <a:pt x="343" y="213"/>
                    <a:pt x="342" y="213"/>
                  </a:cubicBezTo>
                  <a:cubicBezTo>
                    <a:pt x="342" y="213"/>
                    <a:pt x="342" y="212"/>
                    <a:pt x="342" y="212"/>
                  </a:cubicBezTo>
                  <a:cubicBezTo>
                    <a:pt x="342" y="212"/>
                    <a:pt x="342" y="212"/>
                    <a:pt x="342" y="212"/>
                  </a:cubicBezTo>
                  <a:cubicBezTo>
                    <a:pt x="342" y="212"/>
                    <a:pt x="342" y="211"/>
                    <a:pt x="343" y="212"/>
                  </a:cubicBezTo>
                  <a:cubicBezTo>
                    <a:pt x="343" y="212"/>
                    <a:pt x="343" y="212"/>
                    <a:pt x="343" y="212"/>
                  </a:cubicBezTo>
                  <a:cubicBezTo>
                    <a:pt x="343" y="212"/>
                    <a:pt x="343" y="212"/>
                    <a:pt x="343" y="212"/>
                  </a:cubicBezTo>
                  <a:cubicBezTo>
                    <a:pt x="343" y="212"/>
                    <a:pt x="343" y="211"/>
                    <a:pt x="343" y="211"/>
                  </a:cubicBezTo>
                  <a:cubicBezTo>
                    <a:pt x="342" y="211"/>
                    <a:pt x="342" y="211"/>
                    <a:pt x="343" y="211"/>
                  </a:cubicBezTo>
                  <a:cubicBezTo>
                    <a:pt x="343" y="211"/>
                    <a:pt x="343" y="211"/>
                    <a:pt x="343" y="211"/>
                  </a:cubicBezTo>
                  <a:cubicBezTo>
                    <a:pt x="343" y="211"/>
                    <a:pt x="343" y="211"/>
                    <a:pt x="343" y="211"/>
                  </a:cubicBezTo>
                  <a:cubicBezTo>
                    <a:pt x="343" y="211"/>
                    <a:pt x="344" y="212"/>
                    <a:pt x="343" y="212"/>
                  </a:cubicBezTo>
                  <a:cubicBezTo>
                    <a:pt x="343" y="212"/>
                    <a:pt x="344" y="212"/>
                    <a:pt x="344" y="212"/>
                  </a:cubicBezTo>
                  <a:cubicBezTo>
                    <a:pt x="344" y="212"/>
                    <a:pt x="344" y="212"/>
                    <a:pt x="344" y="212"/>
                  </a:cubicBezTo>
                  <a:cubicBezTo>
                    <a:pt x="344" y="212"/>
                    <a:pt x="344" y="212"/>
                    <a:pt x="344" y="212"/>
                  </a:cubicBezTo>
                  <a:cubicBezTo>
                    <a:pt x="344" y="212"/>
                    <a:pt x="344" y="212"/>
                    <a:pt x="344" y="212"/>
                  </a:cubicBezTo>
                  <a:cubicBezTo>
                    <a:pt x="344" y="212"/>
                    <a:pt x="344" y="211"/>
                    <a:pt x="344" y="211"/>
                  </a:cubicBezTo>
                  <a:cubicBezTo>
                    <a:pt x="344" y="211"/>
                    <a:pt x="344" y="211"/>
                    <a:pt x="344" y="211"/>
                  </a:cubicBezTo>
                  <a:cubicBezTo>
                    <a:pt x="344" y="211"/>
                    <a:pt x="344" y="211"/>
                    <a:pt x="344" y="211"/>
                  </a:cubicBezTo>
                  <a:cubicBezTo>
                    <a:pt x="345" y="211"/>
                    <a:pt x="345" y="211"/>
                    <a:pt x="345" y="211"/>
                  </a:cubicBezTo>
                  <a:cubicBezTo>
                    <a:pt x="345" y="211"/>
                    <a:pt x="345" y="211"/>
                    <a:pt x="345" y="211"/>
                  </a:cubicBezTo>
                  <a:cubicBezTo>
                    <a:pt x="345" y="211"/>
                    <a:pt x="345" y="210"/>
                    <a:pt x="345" y="210"/>
                  </a:cubicBezTo>
                  <a:cubicBezTo>
                    <a:pt x="346" y="210"/>
                    <a:pt x="346" y="210"/>
                    <a:pt x="346" y="210"/>
                  </a:cubicBezTo>
                  <a:cubicBezTo>
                    <a:pt x="346" y="210"/>
                    <a:pt x="346" y="210"/>
                    <a:pt x="346" y="210"/>
                  </a:cubicBezTo>
                  <a:cubicBezTo>
                    <a:pt x="347" y="210"/>
                    <a:pt x="347" y="211"/>
                    <a:pt x="347" y="211"/>
                  </a:cubicBezTo>
                  <a:cubicBezTo>
                    <a:pt x="347" y="211"/>
                    <a:pt x="347" y="211"/>
                    <a:pt x="348" y="211"/>
                  </a:cubicBezTo>
                  <a:cubicBezTo>
                    <a:pt x="348" y="211"/>
                    <a:pt x="348" y="211"/>
                    <a:pt x="348" y="211"/>
                  </a:cubicBezTo>
                  <a:cubicBezTo>
                    <a:pt x="348" y="211"/>
                    <a:pt x="348" y="212"/>
                    <a:pt x="348" y="212"/>
                  </a:cubicBezTo>
                  <a:cubicBezTo>
                    <a:pt x="348" y="212"/>
                    <a:pt x="348" y="212"/>
                    <a:pt x="347" y="213"/>
                  </a:cubicBezTo>
                  <a:cubicBezTo>
                    <a:pt x="347" y="213"/>
                    <a:pt x="347" y="213"/>
                    <a:pt x="347" y="213"/>
                  </a:cubicBezTo>
                  <a:cubicBezTo>
                    <a:pt x="347" y="213"/>
                    <a:pt x="346" y="213"/>
                    <a:pt x="346" y="213"/>
                  </a:cubicBezTo>
                  <a:cubicBezTo>
                    <a:pt x="346" y="213"/>
                    <a:pt x="346" y="213"/>
                    <a:pt x="347" y="213"/>
                  </a:cubicBezTo>
                  <a:cubicBezTo>
                    <a:pt x="347" y="213"/>
                    <a:pt x="347" y="213"/>
                    <a:pt x="347" y="213"/>
                  </a:cubicBezTo>
                  <a:cubicBezTo>
                    <a:pt x="347" y="213"/>
                    <a:pt x="347" y="213"/>
                    <a:pt x="347" y="213"/>
                  </a:cubicBezTo>
                  <a:cubicBezTo>
                    <a:pt x="347" y="213"/>
                    <a:pt x="347" y="213"/>
                    <a:pt x="347" y="213"/>
                  </a:cubicBezTo>
                  <a:cubicBezTo>
                    <a:pt x="347" y="213"/>
                    <a:pt x="347" y="214"/>
                    <a:pt x="347" y="213"/>
                  </a:cubicBezTo>
                  <a:cubicBezTo>
                    <a:pt x="347" y="213"/>
                    <a:pt x="346" y="213"/>
                    <a:pt x="346" y="214"/>
                  </a:cubicBezTo>
                  <a:cubicBezTo>
                    <a:pt x="346" y="214"/>
                    <a:pt x="347" y="214"/>
                    <a:pt x="347" y="214"/>
                  </a:cubicBezTo>
                  <a:cubicBezTo>
                    <a:pt x="347" y="214"/>
                    <a:pt x="347" y="214"/>
                    <a:pt x="347" y="214"/>
                  </a:cubicBezTo>
                  <a:cubicBezTo>
                    <a:pt x="347" y="214"/>
                    <a:pt x="347" y="214"/>
                    <a:pt x="347" y="214"/>
                  </a:cubicBezTo>
                  <a:cubicBezTo>
                    <a:pt x="348" y="214"/>
                    <a:pt x="348" y="213"/>
                    <a:pt x="348" y="213"/>
                  </a:cubicBezTo>
                  <a:cubicBezTo>
                    <a:pt x="348" y="213"/>
                    <a:pt x="348" y="212"/>
                    <a:pt x="348" y="212"/>
                  </a:cubicBezTo>
                  <a:cubicBezTo>
                    <a:pt x="349" y="212"/>
                    <a:pt x="349" y="212"/>
                    <a:pt x="349" y="212"/>
                  </a:cubicBezTo>
                  <a:cubicBezTo>
                    <a:pt x="348" y="212"/>
                    <a:pt x="348" y="212"/>
                    <a:pt x="348" y="212"/>
                  </a:cubicBezTo>
                  <a:cubicBezTo>
                    <a:pt x="349" y="212"/>
                    <a:pt x="349" y="211"/>
                    <a:pt x="349" y="212"/>
                  </a:cubicBezTo>
                  <a:cubicBezTo>
                    <a:pt x="349" y="212"/>
                    <a:pt x="349" y="212"/>
                    <a:pt x="349" y="212"/>
                  </a:cubicBezTo>
                  <a:cubicBezTo>
                    <a:pt x="349" y="212"/>
                    <a:pt x="350" y="212"/>
                    <a:pt x="350" y="212"/>
                  </a:cubicBezTo>
                  <a:cubicBezTo>
                    <a:pt x="351" y="212"/>
                    <a:pt x="351" y="212"/>
                    <a:pt x="351" y="212"/>
                  </a:cubicBezTo>
                  <a:cubicBezTo>
                    <a:pt x="351" y="212"/>
                    <a:pt x="351" y="212"/>
                    <a:pt x="351" y="212"/>
                  </a:cubicBezTo>
                  <a:cubicBezTo>
                    <a:pt x="351" y="213"/>
                    <a:pt x="351" y="212"/>
                    <a:pt x="351" y="213"/>
                  </a:cubicBezTo>
                  <a:cubicBezTo>
                    <a:pt x="351" y="213"/>
                    <a:pt x="352" y="212"/>
                    <a:pt x="352" y="213"/>
                  </a:cubicBezTo>
                  <a:cubicBezTo>
                    <a:pt x="352" y="213"/>
                    <a:pt x="352" y="213"/>
                    <a:pt x="352" y="214"/>
                  </a:cubicBezTo>
                  <a:cubicBezTo>
                    <a:pt x="352" y="214"/>
                    <a:pt x="352" y="214"/>
                    <a:pt x="352" y="215"/>
                  </a:cubicBezTo>
                  <a:cubicBezTo>
                    <a:pt x="351" y="215"/>
                    <a:pt x="351" y="215"/>
                    <a:pt x="351" y="215"/>
                  </a:cubicBezTo>
                  <a:cubicBezTo>
                    <a:pt x="351" y="215"/>
                    <a:pt x="351" y="214"/>
                    <a:pt x="351" y="214"/>
                  </a:cubicBezTo>
                  <a:cubicBezTo>
                    <a:pt x="350" y="214"/>
                    <a:pt x="350" y="214"/>
                    <a:pt x="350" y="214"/>
                  </a:cubicBezTo>
                  <a:cubicBezTo>
                    <a:pt x="350" y="214"/>
                    <a:pt x="350" y="214"/>
                    <a:pt x="350" y="214"/>
                  </a:cubicBezTo>
                  <a:cubicBezTo>
                    <a:pt x="350" y="214"/>
                    <a:pt x="350" y="214"/>
                    <a:pt x="350" y="214"/>
                  </a:cubicBezTo>
                  <a:cubicBezTo>
                    <a:pt x="350" y="214"/>
                    <a:pt x="350" y="214"/>
                    <a:pt x="350" y="214"/>
                  </a:cubicBezTo>
                  <a:cubicBezTo>
                    <a:pt x="350" y="215"/>
                    <a:pt x="351" y="215"/>
                    <a:pt x="351" y="215"/>
                  </a:cubicBezTo>
                  <a:cubicBezTo>
                    <a:pt x="351" y="215"/>
                    <a:pt x="351" y="215"/>
                    <a:pt x="351" y="215"/>
                  </a:cubicBezTo>
                  <a:cubicBezTo>
                    <a:pt x="351" y="215"/>
                    <a:pt x="351" y="215"/>
                    <a:pt x="351" y="215"/>
                  </a:cubicBezTo>
                  <a:cubicBezTo>
                    <a:pt x="351" y="216"/>
                    <a:pt x="352" y="216"/>
                    <a:pt x="352" y="216"/>
                  </a:cubicBezTo>
                  <a:cubicBezTo>
                    <a:pt x="352" y="216"/>
                    <a:pt x="351" y="216"/>
                    <a:pt x="351" y="216"/>
                  </a:cubicBezTo>
                  <a:cubicBezTo>
                    <a:pt x="351" y="216"/>
                    <a:pt x="351" y="216"/>
                    <a:pt x="350" y="216"/>
                  </a:cubicBezTo>
                  <a:cubicBezTo>
                    <a:pt x="350" y="216"/>
                    <a:pt x="350" y="216"/>
                    <a:pt x="350" y="216"/>
                  </a:cubicBezTo>
                  <a:cubicBezTo>
                    <a:pt x="349" y="216"/>
                    <a:pt x="349" y="215"/>
                    <a:pt x="349" y="215"/>
                  </a:cubicBezTo>
                  <a:cubicBezTo>
                    <a:pt x="348" y="215"/>
                    <a:pt x="348" y="215"/>
                    <a:pt x="348" y="215"/>
                  </a:cubicBezTo>
                  <a:cubicBezTo>
                    <a:pt x="347" y="214"/>
                    <a:pt x="347" y="214"/>
                    <a:pt x="346" y="214"/>
                  </a:cubicBezTo>
                  <a:cubicBezTo>
                    <a:pt x="346" y="214"/>
                    <a:pt x="346" y="214"/>
                    <a:pt x="346" y="214"/>
                  </a:cubicBezTo>
                  <a:cubicBezTo>
                    <a:pt x="346" y="214"/>
                    <a:pt x="347" y="214"/>
                    <a:pt x="347" y="214"/>
                  </a:cubicBezTo>
                  <a:cubicBezTo>
                    <a:pt x="347" y="214"/>
                    <a:pt x="347" y="215"/>
                    <a:pt x="347" y="215"/>
                  </a:cubicBezTo>
                  <a:cubicBezTo>
                    <a:pt x="347" y="215"/>
                    <a:pt x="347" y="215"/>
                    <a:pt x="347" y="215"/>
                  </a:cubicBezTo>
                  <a:cubicBezTo>
                    <a:pt x="347" y="215"/>
                    <a:pt x="347" y="215"/>
                    <a:pt x="348" y="215"/>
                  </a:cubicBezTo>
                  <a:cubicBezTo>
                    <a:pt x="348" y="215"/>
                    <a:pt x="348" y="215"/>
                    <a:pt x="348" y="215"/>
                  </a:cubicBezTo>
                  <a:cubicBezTo>
                    <a:pt x="348" y="215"/>
                    <a:pt x="348" y="215"/>
                    <a:pt x="348" y="216"/>
                  </a:cubicBezTo>
                  <a:cubicBezTo>
                    <a:pt x="348" y="215"/>
                    <a:pt x="348" y="215"/>
                    <a:pt x="349" y="216"/>
                  </a:cubicBezTo>
                  <a:cubicBezTo>
                    <a:pt x="349" y="216"/>
                    <a:pt x="349" y="216"/>
                    <a:pt x="349" y="216"/>
                  </a:cubicBezTo>
                  <a:cubicBezTo>
                    <a:pt x="349" y="216"/>
                    <a:pt x="349" y="216"/>
                    <a:pt x="349" y="216"/>
                  </a:cubicBezTo>
                  <a:cubicBezTo>
                    <a:pt x="349" y="216"/>
                    <a:pt x="349" y="216"/>
                    <a:pt x="349" y="216"/>
                  </a:cubicBezTo>
                  <a:cubicBezTo>
                    <a:pt x="349" y="217"/>
                    <a:pt x="349" y="217"/>
                    <a:pt x="349" y="217"/>
                  </a:cubicBezTo>
                  <a:cubicBezTo>
                    <a:pt x="349" y="217"/>
                    <a:pt x="349" y="217"/>
                    <a:pt x="349" y="217"/>
                  </a:cubicBezTo>
                  <a:cubicBezTo>
                    <a:pt x="349" y="217"/>
                    <a:pt x="349" y="217"/>
                    <a:pt x="349" y="217"/>
                  </a:cubicBezTo>
                  <a:cubicBezTo>
                    <a:pt x="350" y="217"/>
                    <a:pt x="350" y="217"/>
                    <a:pt x="350" y="217"/>
                  </a:cubicBezTo>
                  <a:cubicBezTo>
                    <a:pt x="350" y="217"/>
                    <a:pt x="350" y="217"/>
                    <a:pt x="350" y="217"/>
                  </a:cubicBezTo>
                  <a:cubicBezTo>
                    <a:pt x="350" y="217"/>
                    <a:pt x="350" y="217"/>
                    <a:pt x="350" y="217"/>
                  </a:cubicBezTo>
                  <a:cubicBezTo>
                    <a:pt x="350" y="217"/>
                    <a:pt x="351" y="217"/>
                    <a:pt x="351" y="216"/>
                  </a:cubicBezTo>
                  <a:cubicBezTo>
                    <a:pt x="351" y="216"/>
                    <a:pt x="351" y="216"/>
                    <a:pt x="351" y="216"/>
                  </a:cubicBezTo>
                  <a:cubicBezTo>
                    <a:pt x="351" y="217"/>
                    <a:pt x="351" y="217"/>
                    <a:pt x="352" y="216"/>
                  </a:cubicBezTo>
                  <a:cubicBezTo>
                    <a:pt x="352" y="216"/>
                    <a:pt x="352" y="216"/>
                    <a:pt x="352" y="217"/>
                  </a:cubicBezTo>
                  <a:cubicBezTo>
                    <a:pt x="352" y="217"/>
                    <a:pt x="352" y="217"/>
                    <a:pt x="352" y="217"/>
                  </a:cubicBezTo>
                  <a:cubicBezTo>
                    <a:pt x="352" y="217"/>
                    <a:pt x="352" y="218"/>
                    <a:pt x="352" y="218"/>
                  </a:cubicBezTo>
                  <a:cubicBezTo>
                    <a:pt x="352" y="218"/>
                    <a:pt x="352" y="218"/>
                    <a:pt x="352" y="218"/>
                  </a:cubicBezTo>
                  <a:cubicBezTo>
                    <a:pt x="352" y="218"/>
                    <a:pt x="352" y="218"/>
                    <a:pt x="352" y="218"/>
                  </a:cubicBezTo>
                  <a:cubicBezTo>
                    <a:pt x="352" y="218"/>
                    <a:pt x="352" y="218"/>
                    <a:pt x="352" y="218"/>
                  </a:cubicBezTo>
                  <a:cubicBezTo>
                    <a:pt x="352" y="218"/>
                    <a:pt x="352" y="219"/>
                    <a:pt x="352" y="219"/>
                  </a:cubicBezTo>
                  <a:cubicBezTo>
                    <a:pt x="352" y="219"/>
                    <a:pt x="352" y="219"/>
                    <a:pt x="352" y="219"/>
                  </a:cubicBezTo>
                  <a:cubicBezTo>
                    <a:pt x="352" y="219"/>
                    <a:pt x="352" y="219"/>
                    <a:pt x="352" y="219"/>
                  </a:cubicBezTo>
                  <a:cubicBezTo>
                    <a:pt x="352" y="219"/>
                    <a:pt x="352" y="220"/>
                    <a:pt x="353" y="220"/>
                  </a:cubicBezTo>
                  <a:cubicBezTo>
                    <a:pt x="352" y="220"/>
                    <a:pt x="352" y="220"/>
                    <a:pt x="352" y="219"/>
                  </a:cubicBezTo>
                  <a:cubicBezTo>
                    <a:pt x="352" y="219"/>
                    <a:pt x="352" y="219"/>
                    <a:pt x="352" y="219"/>
                  </a:cubicBezTo>
                  <a:cubicBezTo>
                    <a:pt x="352" y="219"/>
                    <a:pt x="352" y="220"/>
                    <a:pt x="352" y="220"/>
                  </a:cubicBezTo>
                  <a:cubicBezTo>
                    <a:pt x="352" y="220"/>
                    <a:pt x="352" y="220"/>
                    <a:pt x="352" y="220"/>
                  </a:cubicBezTo>
                  <a:cubicBezTo>
                    <a:pt x="352" y="220"/>
                    <a:pt x="351" y="220"/>
                    <a:pt x="351" y="220"/>
                  </a:cubicBezTo>
                  <a:cubicBezTo>
                    <a:pt x="351" y="220"/>
                    <a:pt x="351" y="220"/>
                    <a:pt x="351" y="220"/>
                  </a:cubicBezTo>
                  <a:cubicBezTo>
                    <a:pt x="351" y="220"/>
                    <a:pt x="351" y="219"/>
                    <a:pt x="350" y="219"/>
                  </a:cubicBezTo>
                  <a:cubicBezTo>
                    <a:pt x="350" y="219"/>
                    <a:pt x="350" y="219"/>
                    <a:pt x="350" y="219"/>
                  </a:cubicBezTo>
                  <a:cubicBezTo>
                    <a:pt x="350" y="219"/>
                    <a:pt x="349" y="219"/>
                    <a:pt x="349" y="219"/>
                  </a:cubicBezTo>
                  <a:cubicBezTo>
                    <a:pt x="349" y="218"/>
                    <a:pt x="348" y="218"/>
                    <a:pt x="348" y="218"/>
                  </a:cubicBezTo>
                  <a:cubicBezTo>
                    <a:pt x="348" y="217"/>
                    <a:pt x="348" y="217"/>
                    <a:pt x="348" y="217"/>
                  </a:cubicBezTo>
                  <a:cubicBezTo>
                    <a:pt x="348" y="217"/>
                    <a:pt x="348" y="217"/>
                    <a:pt x="348" y="217"/>
                  </a:cubicBezTo>
                  <a:cubicBezTo>
                    <a:pt x="347" y="217"/>
                    <a:pt x="347" y="217"/>
                    <a:pt x="347" y="217"/>
                  </a:cubicBezTo>
                  <a:cubicBezTo>
                    <a:pt x="347" y="217"/>
                    <a:pt x="347" y="217"/>
                    <a:pt x="346" y="216"/>
                  </a:cubicBezTo>
                  <a:cubicBezTo>
                    <a:pt x="346" y="216"/>
                    <a:pt x="346" y="216"/>
                    <a:pt x="346" y="216"/>
                  </a:cubicBezTo>
                  <a:cubicBezTo>
                    <a:pt x="346" y="216"/>
                    <a:pt x="346" y="216"/>
                    <a:pt x="346" y="216"/>
                  </a:cubicBezTo>
                  <a:cubicBezTo>
                    <a:pt x="346" y="216"/>
                    <a:pt x="346" y="216"/>
                    <a:pt x="346" y="216"/>
                  </a:cubicBezTo>
                  <a:cubicBezTo>
                    <a:pt x="346" y="217"/>
                    <a:pt x="346" y="217"/>
                    <a:pt x="346" y="217"/>
                  </a:cubicBezTo>
                  <a:cubicBezTo>
                    <a:pt x="347" y="217"/>
                    <a:pt x="347" y="217"/>
                    <a:pt x="346" y="218"/>
                  </a:cubicBezTo>
                  <a:cubicBezTo>
                    <a:pt x="346" y="218"/>
                    <a:pt x="346" y="218"/>
                    <a:pt x="347" y="218"/>
                  </a:cubicBezTo>
                  <a:cubicBezTo>
                    <a:pt x="347" y="218"/>
                    <a:pt x="347" y="218"/>
                    <a:pt x="347" y="218"/>
                  </a:cubicBezTo>
                  <a:cubicBezTo>
                    <a:pt x="347" y="218"/>
                    <a:pt x="347" y="218"/>
                    <a:pt x="347" y="218"/>
                  </a:cubicBezTo>
                  <a:cubicBezTo>
                    <a:pt x="348" y="218"/>
                    <a:pt x="348" y="218"/>
                    <a:pt x="348" y="218"/>
                  </a:cubicBezTo>
                  <a:cubicBezTo>
                    <a:pt x="348" y="219"/>
                    <a:pt x="348" y="219"/>
                    <a:pt x="347" y="219"/>
                  </a:cubicBezTo>
                  <a:cubicBezTo>
                    <a:pt x="347" y="219"/>
                    <a:pt x="347" y="219"/>
                    <a:pt x="347" y="219"/>
                  </a:cubicBezTo>
                  <a:cubicBezTo>
                    <a:pt x="347" y="219"/>
                    <a:pt x="347" y="219"/>
                    <a:pt x="347" y="219"/>
                  </a:cubicBezTo>
                  <a:cubicBezTo>
                    <a:pt x="348" y="219"/>
                    <a:pt x="348" y="219"/>
                    <a:pt x="348" y="219"/>
                  </a:cubicBezTo>
                  <a:cubicBezTo>
                    <a:pt x="348" y="219"/>
                    <a:pt x="348" y="220"/>
                    <a:pt x="348" y="220"/>
                  </a:cubicBezTo>
                  <a:cubicBezTo>
                    <a:pt x="348" y="220"/>
                    <a:pt x="348" y="220"/>
                    <a:pt x="348" y="219"/>
                  </a:cubicBezTo>
                  <a:cubicBezTo>
                    <a:pt x="348" y="219"/>
                    <a:pt x="348" y="219"/>
                    <a:pt x="348" y="219"/>
                  </a:cubicBezTo>
                  <a:cubicBezTo>
                    <a:pt x="349" y="219"/>
                    <a:pt x="349" y="219"/>
                    <a:pt x="349" y="219"/>
                  </a:cubicBezTo>
                  <a:cubicBezTo>
                    <a:pt x="349" y="219"/>
                    <a:pt x="349" y="219"/>
                    <a:pt x="349" y="220"/>
                  </a:cubicBezTo>
                  <a:cubicBezTo>
                    <a:pt x="350" y="220"/>
                    <a:pt x="349" y="220"/>
                    <a:pt x="349" y="220"/>
                  </a:cubicBezTo>
                  <a:cubicBezTo>
                    <a:pt x="349" y="220"/>
                    <a:pt x="349" y="220"/>
                    <a:pt x="349" y="220"/>
                  </a:cubicBezTo>
                  <a:cubicBezTo>
                    <a:pt x="349" y="220"/>
                    <a:pt x="349" y="220"/>
                    <a:pt x="349" y="220"/>
                  </a:cubicBezTo>
                  <a:cubicBezTo>
                    <a:pt x="349" y="220"/>
                    <a:pt x="349" y="220"/>
                    <a:pt x="349" y="220"/>
                  </a:cubicBezTo>
                  <a:cubicBezTo>
                    <a:pt x="349" y="220"/>
                    <a:pt x="349" y="220"/>
                    <a:pt x="349" y="220"/>
                  </a:cubicBezTo>
                  <a:cubicBezTo>
                    <a:pt x="350" y="220"/>
                    <a:pt x="350" y="220"/>
                    <a:pt x="350" y="220"/>
                  </a:cubicBezTo>
                  <a:cubicBezTo>
                    <a:pt x="350" y="220"/>
                    <a:pt x="350" y="220"/>
                    <a:pt x="350" y="220"/>
                  </a:cubicBezTo>
                  <a:cubicBezTo>
                    <a:pt x="350" y="220"/>
                    <a:pt x="350" y="220"/>
                    <a:pt x="350" y="220"/>
                  </a:cubicBezTo>
                  <a:cubicBezTo>
                    <a:pt x="350" y="220"/>
                    <a:pt x="350" y="220"/>
                    <a:pt x="350" y="220"/>
                  </a:cubicBezTo>
                  <a:cubicBezTo>
                    <a:pt x="351" y="220"/>
                    <a:pt x="351" y="220"/>
                    <a:pt x="351" y="221"/>
                  </a:cubicBezTo>
                  <a:cubicBezTo>
                    <a:pt x="351" y="221"/>
                    <a:pt x="351" y="221"/>
                    <a:pt x="351" y="221"/>
                  </a:cubicBezTo>
                  <a:cubicBezTo>
                    <a:pt x="352" y="220"/>
                    <a:pt x="352" y="220"/>
                    <a:pt x="353" y="221"/>
                  </a:cubicBezTo>
                  <a:cubicBezTo>
                    <a:pt x="353" y="221"/>
                    <a:pt x="353" y="221"/>
                    <a:pt x="353" y="222"/>
                  </a:cubicBezTo>
                  <a:cubicBezTo>
                    <a:pt x="353" y="222"/>
                    <a:pt x="353" y="222"/>
                    <a:pt x="352" y="222"/>
                  </a:cubicBezTo>
                  <a:cubicBezTo>
                    <a:pt x="352" y="222"/>
                    <a:pt x="352" y="221"/>
                    <a:pt x="351" y="222"/>
                  </a:cubicBezTo>
                  <a:cubicBezTo>
                    <a:pt x="351" y="222"/>
                    <a:pt x="352" y="222"/>
                    <a:pt x="352" y="222"/>
                  </a:cubicBezTo>
                  <a:cubicBezTo>
                    <a:pt x="352" y="222"/>
                    <a:pt x="352" y="222"/>
                    <a:pt x="352" y="222"/>
                  </a:cubicBezTo>
                  <a:cubicBezTo>
                    <a:pt x="352" y="222"/>
                    <a:pt x="352" y="222"/>
                    <a:pt x="352" y="222"/>
                  </a:cubicBezTo>
                  <a:cubicBezTo>
                    <a:pt x="352" y="222"/>
                    <a:pt x="352" y="223"/>
                    <a:pt x="352" y="222"/>
                  </a:cubicBezTo>
                  <a:cubicBezTo>
                    <a:pt x="352" y="222"/>
                    <a:pt x="352" y="222"/>
                    <a:pt x="352" y="223"/>
                  </a:cubicBezTo>
                  <a:cubicBezTo>
                    <a:pt x="352" y="223"/>
                    <a:pt x="353" y="223"/>
                    <a:pt x="352" y="223"/>
                  </a:cubicBezTo>
                  <a:cubicBezTo>
                    <a:pt x="352" y="223"/>
                    <a:pt x="352" y="223"/>
                    <a:pt x="352" y="223"/>
                  </a:cubicBezTo>
                  <a:cubicBezTo>
                    <a:pt x="352" y="223"/>
                    <a:pt x="352" y="223"/>
                    <a:pt x="352" y="223"/>
                  </a:cubicBezTo>
                  <a:cubicBezTo>
                    <a:pt x="352" y="223"/>
                    <a:pt x="353" y="223"/>
                    <a:pt x="353" y="223"/>
                  </a:cubicBezTo>
                  <a:cubicBezTo>
                    <a:pt x="353" y="224"/>
                    <a:pt x="353" y="224"/>
                    <a:pt x="353" y="224"/>
                  </a:cubicBezTo>
                  <a:cubicBezTo>
                    <a:pt x="353" y="224"/>
                    <a:pt x="353" y="224"/>
                    <a:pt x="353" y="224"/>
                  </a:cubicBezTo>
                  <a:cubicBezTo>
                    <a:pt x="353" y="224"/>
                    <a:pt x="353" y="224"/>
                    <a:pt x="353" y="225"/>
                  </a:cubicBezTo>
                  <a:cubicBezTo>
                    <a:pt x="353" y="225"/>
                    <a:pt x="353" y="225"/>
                    <a:pt x="353" y="225"/>
                  </a:cubicBezTo>
                  <a:cubicBezTo>
                    <a:pt x="353" y="225"/>
                    <a:pt x="353" y="225"/>
                    <a:pt x="353" y="225"/>
                  </a:cubicBezTo>
                  <a:cubicBezTo>
                    <a:pt x="353" y="225"/>
                    <a:pt x="353" y="225"/>
                    <a:pt x="353" y="225"/>
                  </a:cubicBezTo>
                  <a:cubicBezTo>
                    <a:pt x="353" y="225"/>
                    <a:pt x="353" y="226"/>
                    <a:pt x="353" y="226"/>
                  </a:cubicBezTo>
                  <a:cubicBezTo>
                    <a:pt x="353" y="226"/>
                    <a:pt x="353" y="226"/>
                    <a:pt x="353" y="226"/>
                  </a:cubicBezTo>
                  <a:cubicBezTo>
                    <a:pt x="353" y="227"/>
                    <a:pt x="354" y="227"/>
                    <a:pt x="353" y="227"/>
                  </a:cubicBezTo>
                  <a:cubicBezTo>
                    <a:pt x="353" y="228"/>
                    <a:pt x="353" y="228"/>
                    <a:pt x="353" y="228"/>
                  </a:cubicBezTo>
                  <a:cubicBezTo>
                    <a:pt x="354" y="228"/>
                    <a:pt x="354" y="228"/>
                    <a:pt x="354" y="229"/>
                  </a:cubicBezTo>
                  <a:cubicBezTo>
                    <a:pt x="354" y="229"/>
                    <a:pt x="354" y="229"/>
                    <a:pt x="354" y="229"/>
                  </a:cubicBezTo>
                  <a:cubicBezTo>
                    <a:pt x="354" y="229"/>
                    <a:pt x="354" y="229"/>
                    <a:pt x="354" y="229"/>
                  </a:cubicBezTo>
                  <a:cubicBezTo>
                    <a:pt x="354" y="229"/>
                    <a:pt x="354" y="229"/>
                    <a:pt x="354" y="229"/>
                  </a:cubicBezTo>
                  <a:cubicBezTo>
                    <a:pt x="354" y="229"/>
                    <a:pt x="354" y="229"/>
                    <a:pt x="354" y="229"/>
                  </a:cubicBezTo>
                  <a:cubicBezTo>
                    <a:pt x="354" y="230"/>
                    <a:pt x="354" y="230"/>
                    <a:pt x="354" y="231"/>
                  </a:cubicBezTo>
                  <a:close/>
                  <a:moveTo>
                    <a:pt x="354" y="232"/>
                  </a:moveTo>
                  <a:cubicBezTo>
                    <a:pt x="354" y="232"/>
                    <a:pt x="354" y="232"/>
                    <a:pt x="354" y="232"/>
                  </a:cubicBezTo>
                  <a:close/>
                  <a:moveTo>
                    <a:pt x="363" y="246"/>
                  </a:moveTo>
                  <a:cubicBezTo>
                    <a:pt x="363" y="246"/>
                    <a:pt x="363" y="246"/>
                    <a:pt x="363" y="246"/>
                  </a:cubicBezTo>
                  <a:cubicBezTo>
                    <a:pt x="363" y="246"/>
                    <a:pt x="363" y="246"/>
                    <a:pt x="363" y="246"/>
                  </a:cubicBezTo>
                  <a:cubicBezTo>
                    <a:pt x="363" y="245"/>
                    <a:pt x="362" y="246"/>
                    <a:pt x="362" y="246"/>
                  </a:cubicBezTo>
                  <a:cubicBezTo>
                    <a:pt x="362" y="246"/>
                    <a:pt x="362" y="246"/>
                    <a:pt x="362" y="246"/>
                  </a:cubicBezTo>
                  <a:cubicBezTo>
                    <a:pt x="362" y="246"/>
                    <a:pt x="362" y="246"/>
                    <a:pt x="362" y="246"/>
                  </a:cubicBezTo>
                  <a:cubicBezTo>
                    <a:pt x="362" y="246"/>
                    <a:pt x="362" y="246"/>
                    <a:pt x="362" y="246"/>
                  </a:cubicBezTo>
                  <a:cubicBezTo>
                    <a:pt x="362" y="247"/>
                    <a:pt x="362" y="247"/>
                    <a:pt x="362" y="247"/>
                  </a:cubicBezTo>
                  <a:cubicBezTo>
                    <a:pt x="362" y="247"/>
                    <a:pt x="362" y="247"/>
                    <a:pt x="362" y="247"/>
                  </a:cubicBezTo>
                  <a:cubicBezTo>
                    <a:pt x="362" y="247"/>
                    <a:pt x="362" y="247"/>
                    <a:pt x="362" y="247"/>
                  </a:cubicBezTo>
                  <a:cubicBezTo>
                    <a:pt x="363" y="247"/>
                    <a:pt x="363" y="247"/>
                    <a:pt x="363" y="247"/>
                  </a:cubicBezTo>
                  <a:cubicBezTo>
                    <a:pt x="363" y="247"/>
                    <a:pt x="363" y="247"/>
                    <a:pt x="363" y="246"/>
                  </a:cubicBezTo>
                  <a:cubicBezTo>
                    <a:pt x="363" y="246"/>
                    <a:pt x="363" y="246"/>
                    <a:pt x="363" y="246"/>
                  </a:cubicBezTo>
                  <a:close/>
                  <a:moveTo>
                    <a:pt x="361" y="245"/>
                  </a:moveTo>
                  <a:cubicBezTo>
                    <a:pt x="361" y="245"/>
                    <a:pt x="361" y="245"/>
                    <a:pt x="361" y="245"/>
                  </a:cubicBezTo>
                  <a:cubicBezTo>
                    <a:pt x="361" y="245"/>
                    <a:pt x="361" y="245"/>
                    <a:pt x="360" y="245"/>
                  </a:cubicBezTo>
                  <a:cubicBezTo>
                    <a:pt x="360" y="245"/>
                    <a:pt x="360" y="245"/>
                    <a:pt x="360" y="245"/>
                  </a:cubicBezTo>
                  <a:cubicBezTo>
                    <a:pt x="361" y="245"/>
                    <a:pt x="360" y="246"/>
                    <a:pt x="360" y="246"/>
                  </a:cubicBezTo>
                  <a:cubicBezTo>
                    <a:pt x="360" y="246"/>
                    <a:pt x="360" y="246"/>
                    <a:pt x="361" y="247"/>
                  </a:cubicBezTo>
                  <a:cubicBezTo>
                    <a:pt x="361" y="246"/>
                    <a:pt x="361" y="246"/>
                    <a:pt x="361" y="245"/>
                  </a:cubicBezTo>
                  <a:cubicBezTo>
                    <a:pt x="361" y="246"/>
                    <a:pt x="361" y="245"/>
                    <a:pt x="361" y="245"/>
                  </a:cubicBezTo>
                  <a:cubicBezTo>
                    <a:pt x="362" y="245"/>
                    <a:pt x="362" y="245"/>
                    <a:pt x="362" y="245"/>
                  </a:cubicBezTo>
                  <a:cubicBezTo>
                    <a:pt x="362" y="244"/>
                    <a:pt x="361" y="245"/>
                    <a:pt x="361" y="245"/>
                  </a:cubicBezTo>
                  <a:close/>
                  <a:moveTo>
                    <a:pt x="367" y="252"/>
                  </a:moveTo>
                  <a:cubicBezTo>
                    <a:pt x="367" y="252"/>
                    <a:pt x="367" y="251"/>
                    <a:pt x="367" y="251"/>
                  </a:cubicBezTo>
                  <a:cubicBezTo>
                    <a:pt x="367" y="251"/>
                    <a:pt x="367" y="251"/>
                    <a:pt x="367" y="251"/>
                  </a:cubicBezTo>
                  <a:cubicBezTo>
                    <a:pt x="367" y="251"/>
                    <a:pt x="367" y="251"/>
                    <a:pt x="367" y="251"/>
                  </a:cubicBezTo>
                  <a:cubicBezTo>
                    <a:pt x="367" y="251"/>
                    <a:pt x="367" y="250"/>
                    <a:pt x="367" y="251"/>
                  </a:cubicBezTo>
                  <a:cubicBezTo>
                    <a:pt x="367" y="251"/>
                    <a:pt x="367" y="250"/>
                    <a:pt x="367" y="250"/>
                  </a:cubicBezTo>
                  <a:cubicBezTo>
                    <a:pt x="366" y="250"/>
                    <a:pt x="366" y="250"/>
                    <a:pt x="366" y="250"/>
                  </a:cubicBezTo>
                  <a:cubicBezTo>
                    <a:pt x="366" y="251"/>
                    <a:pt x="366" y="251"/>
                    <a:pt x="366" y="251"/>
                  </a:cubicBezTo>
                  <a:cubicBezTo>
                    <a:pt x="367" y="251"/>
                    <a:pt x="367" y="252"/>
                    <a:pt x="367" y="252"/>
                  </a:cubicBezTo>
                  <a:cubicBezTo>
                    <a:pt x="367" y="252"/>
                    <a:pt x="367" y="252"/>
                    <a:pt x="367" y="252"/>
                  </a:cubicBezTo>
                  <a:cubicBezTo>
                    <a:pt x="367" y="252"/>
                    <a:pt x="367" y="252"/>
                    <a:pt x="367" y="252"/>
                  </a:cubicBezTo>
                  <a:cubicBezTo>
                    <a:pt x="367" y="252"/>
                    <a:pt x="367" y="252"/>
                    <a:pt x="367" y="252"/>
                  </a:cubicBezTo>
                  <a:close/>
                  <a:moveTo>
                    <a:pt x="361" y="244"/>
                  </a:moveTo>
                  <a:cubicBezTo>
                    <a:pt x="361" y="244"/>
                    <a:pt x="361" y="244"/>
                    <a:pt x="361" y="244"/>
                  </a:cubicBezTo>
                  <a:cubicBezTo>
                    <a:pt x="361" y="244"/>
                    <a:pt x="361" y="243"/>
                    <a:pt x="361" y="243"/>
                  </a:cubicBezTo>
                  <a:cubicBezTo>
                    <a:pt x="361" y="243"/>
                    <a:pt x="360" y="243"/>
                    <a:pt x="360" y="243"/>
                  </a:cubicBezTo>
                  <a:cubicBezTo>
                    <a:pt x="360" y="243"/>
                    <a:pt x="360" y="243"/>
                    <a:pt x="360" y="243"/>
                  </a:cubicBezTo>
                  <a:cubicBezTo>
                    <a:pt x="360" y="243"/>
                    <a:pt x="360" y="243"/>
                    <a:pt x="360" y="243"/>
                  </a:cubicBezTo>
                  <a:cubicBezTo>
                    <a:pt x="360" y="243"/>
                    <a:pt x="360" y="243"/>
                    <a:pt x="360" y="243"/>
                  </a:cubicBezTo>
                  <a:cubicBezTo>
                    <a:pt x="360" y="244"/>
                    <a:pt x="360" y="244"/>
                    <a:pt x="360" y="244"/>
                  </a:cubicBezTo>
                  <a:cubicBezTo>
                    <a:pt x="360" y="244"/>
                    <a:pt x="360" y="244"/>
                    <a:pt x="360" y="244"/>
                  </a:cubicBezTo>
                  <a:cubicBezTo>
                    <a:pt x="360" y="244"/>
                    <a:pt x="360" y="244"/>
                    <a:pt x="361" y="244"/>
                  </a:cubicBezTo>
                  <a:close/>
                  <a:moveTo>
                    <a:pt x="362" y="243"/>
                  </a:moveTo>
                  <a:cubicBezTo>
                    <a:pt x="362" y="243"/>
                    <a:pt x="362" y="243"/>
                    <a:pt x="362" y="243"/>
                  </a:cubicBezTo>
                  <a:cubicBezTo>
                    <a:pt x="362" y="243"/>
                    <a:pt x="362" y="243"/>
                    <a:pt x="362" y="244"/>
                  </a:cubicBezTo>
                  <a:cubicBezTo>
                    <a:pt x="362" y="244"/>
                    <a:pt x="362" y="244"/>
                    <a:pt x="362" y="244"/>
                  </a:cubicBezTo>
                  <a:cubicBezTo>
                    <a:pt x="362" y="244"/>
                    <a:pt x="362" y="244"/>
                    <a:pt x="362" y="244"/>
                  </a:cubicBezTo>
                  <a:cubicBezTo>
                    <a:pt x="363" y="244"/>
                    <a:pt x="363" y="244"/>
                    <a:pt x="363" y="243"/>
                  </a:cubicBezTo>
                  <a:cubicBezTo>
                    <a:pt x="363" y="243"/>
                    <a:pt x="362" y="243"/>
                    <a:pt x="362" y="243"/>
                  </a:cubicBezTo>
                  <a:close/>
                  <a:moveTo>
                    <a:pt x="349" y="223"/>
                  </a:moveTo>
                  <a:cubicBezTo>
                    <a:pt x="349" y="223"/>
                    <a:pt x="349" y="223"/>
                    <a:pt x="349" y="223"/>
                  </a:cubicBezTo>
                  <a:cubicBezTo>
                    <a:pt x="349" y="223"/>
                    <a:pt x="348" y="223"/>
                    <a:pt x="348" y="223"/>
                  </a:cubicBezTo>
                  <a:cubicBezTo>
                    <a:pt x="348" y="223"/>
                    <a:pt x="348" y="223"/>
                    <a:pt x="348" y="223"/>
                  </a:cubicBezTo>
                  <a:cubicBezTo>
                    <a:pt x="348" y="223"/>
                    <a:pt x="348" y="223"/>
                    <a:pt x="348" y="224"/>
                  </a:cubicBezTo>
                  <a:cubicBezTo>
                    <a:pt x="348" y="224"/>
                    <a:pt x="348" y="224"/>
                    <a:pt x="348" y="224"/>
                  </a:cubicBezTo>
                  <a:cubicBezTo>
                    <a:pt x="348" y="224"/>
                    <a:pt x="348" y="224"/>
                    <a:pt x="348" y="224"/>
                  </a:cubicBezTo>
                  <a:cubicBezTo>
                    <a:pt x="348" y="224"/>
                    <a:pt x="348" y="224"/>
                    <a:pt x="348" y="224"/>
                  </a:cubicBezTo>
                  <a:cubicBezTo>
                    <a:pt x="348" y="223"/>
                    <a:pt x="349" y="223"/>
                    <a:pt x="349" y="224"/>
                  </a:cubicBezTo>
                  <a:cubicBezTo>
                    <a:pt x="349" y="223"/>
                    <a:pt x="349" y="223"/>
                    <a:pt x="349" y="223"/>
                  </a:cubicBezTo>
                  <a:close/>
                  <a:moveTo>
                    <a:pt x="363" y="240"/>
                  </a:moveTo>
                  <a:cubicBezTo>
                    <a:pt x="363" y="240"/>
                    <a:pt x="363" y="240"/>
                    <a:pt x="363" y="240"/>
                  </a:cubicBezTo>
                  <a:cubicBezTo>
                    <a:pt x="363" y="240"/>
                    <a:pt x="363" y="240"/>
                    <a:pt x="363" y="240"/>
                  </a:cubicBezTo>
                  <a:cubicBezTo>
                    <a:pt x="363" y="240"/>
                    <a:pt x="363" y="240"/>
                    <a:pt x="363" y="239"/>
                  </a:cubicBezTo>
                  <a:cubicBezTo>
                    <a:pt x="363" y="239"/>
                    <a:pt x="363" y="239"/>
                    <a:pt x="363" y="239"/>
                  </a:cubicBezTo>
                  <a:cubicBezTo>
                    <a:pt x="363" y="240"/>
                    <a:pt x="363" y="239"/>
                    <a:pt x="363" y="239"/>
                  </a:cubicBezTo>
                  <a:cubicBezTo>
                    <a:pt x="363" y="239"/>
                    <a:pt x="363" y="239"/>
                    <a:pt x="363" y="239"/>
                  </a:cubicBezTo>
                  <a:cubicBezTo>
                    <a:pt x="362" y="239"/>
                    <a:pt x="362" y="239"/>
                    <a:pt x="363" y="240"/>
                  </a:cubicBezTo>
                  <a:close/>
                  <a:moveTo>
                    <a:pt x="357" y="239"/>
                  </a:moveTo>
                  <a:cubicBezTo>
                    <a:pt x="357" y="239"/>
                    <a:pt x="357" y="239"/>
                    <a:pt x="357" y="239"/>
                  </a:cubicBezTo>
                  <a:cubicBezTo>
                    <a:pt x="357" y="239"/>
                    <a:pt x="356" y="239"/>
                    <a:pt x="356" y="239"/>
                  </a:cubicBezTo>
                  <a:cubicBezTo>
                    <a:pt x="356" y="239"/>
                    <a:pt x="356" y="239"/>
                    <a:pt x="356" y="239"/>
                  </a:cubicBezTo>
                  <a:cubicBezTo>
                    <a:pt x="356" y="239"/>
                    <a:pt x="356" y="239"/>
                    <a:pt x="356" y="239"/>
                  </a:cubicBezTo>
                  <a:cubicBezTo>
                    <a:pt x="356" y="239"/>
                    <a:pt x="356" y="239"/>
                    <a:pt x="356" y="239"/>
                  </a:cubicBezTo>
                  <a:cubicBezTo>
                    <a:pt x="356" y="239"/>
                    <a:pt x="356" y="239"/>
                    <a:pt x="356" y="240"/>
                  </a:cubicBezTo>
                  <a:cubicBezTo>
                    <a:pt x="356" y="240"/>
                    <a:pt x="356" y="240"/>
                    <a:pt x="356" y="240"/>
                  </a:cubicBezTo>
                  <a:cubicBezTo>
                    <a:pt x="357" y="239"/>
                    <a:pt x="357" y="239"/>
                    <a:pt x="357" y="239"/>
                  </a:cubicBezTo>
                  <a:cubicBezTo>
                    <a:pt x="357" y="239"/>
                    <a:pt x="357" y="239"/>
                    <a:pt x="357" y="239"/>
                  </a:cubicBezTo>
                  <a:cubicBezTo>
                    <a:pt x="357" y="239"/>
                    <a:pt x="357" y="239"/>
                    <a:pt x="357" y="239"/>
                  </a:cubicBezTo>
                  <a:close/>
                  <a:moveTo>
                    <a:pt x="361" y="244"/>
                  </a:moveTo>
                  <a:cubicBezTo>
                    <a:pt x="361" y="244"/>
                    <a:pt x="361" y="244"/>
                    <a:pt x="361" y="244"/>
                  </a:cubicBezTo>
                  <a:cubicBezTo>
                    <a:pt x="361" y="244"/>
                    <a:pt x="361" y="244"/>
                    <a:pt x="361" y="244"/>
                  </a:cubicBezTo>
                  <a:cubicBezTo>
                    <a:pt x="362" y="244"/>
                    <a:pt x="362" y="244"/>
                    <a:pt x="362" y="244"/>
                  </a:cubicBezTo>
                  <a:cubicBezTo>
                    <a:pt x="362" y="244"/>
                    <a:pt x="362" y="243"/>
                    <a:pt x="361" y="243"/>
                  </a:cubicBezTo>
                  <a:cubicBezTo>
                    <a:pt x="361" y="243"/>
                    <a:pt x="361" y="244"/>
                    <a:pt x="361" y="244"/>
                  </a:cubicBezTo>
                  <a:cubicBezTo>
                    <a:pt x="361" y="244"/>
                    <a:pt x="361" y="244"/>
                    <a:pt x="361" y="244"/>
                  </a:cubicBezTo>
                  <a:cubicBezTo>
                    <a:pt x="361" y="244"/>
                    <a:pt x="361" y="244"/>
                    <a:pt x="361" y="244"/>
                  </a:cubicBezTo>
                  <a:close/>
                  <a:moveTo>
                    <a:pt x="359" y="239"/>
                  </a:moveTo>
                  <a:cubicBezTo>
                    <a:pt x="359" y="239"/>
                    <a:pt x="359" y="239"/>
                    <a:pt x="359" y="239"/>
                  </a:cubicBezTo>
                  <a:cubicBezTo>
                    <a:pt x="358" y="239"/>
                    <a:pt x="359" y="239"/>
                    <a:pt x="359" y="239"/>
                  </a:cubicBezTo>
                  <a:cubicBezTo>
                    <a:pt x="359" y="240"/>
                    <a:pt x="359" y="240"/>
                    <a:pt x="359" y="240"/>
                  </a:cubicBezTo>
                  <a:cubicBezTo>
                    <a:pt x="359" y="240"/>
                    <a:pt x="359" y="239"/>
                    <a:pt x="359" y="239"/>
                  </a:cubicBezTo>
                  <a:cubicBezTo>
                    <a:pt x="359" y="239"/>
                    <a:pt x="359" y="239"/>
                    <a:pt x="359" y="239"/>
                  </a:cubicBezTo>
                  <a:cubicBezTo>
                    <a:pt x="359" y="239"/>
                    <a:pt x="359" y="239"/>
                    <a:pt x="359" y="239"/>
                  </a:cubicBezTo>
                  <a:cubicBezTo>
                    <a:pt x="359" y="239"/>
                    <a:pt x="359" y="239"/>
                    <a:pt x="359" y="239"/>
                  </a:cubicBezTo>
                  <a:close/>
                  <a:moveTo>
                    <a:pt x="344" y="210"/>
                  </a:moveTo>
                  <a:cubicBezTo>
                    <a:pt x="344" y="210"/>
                    <a:pt x="345" y="210"/>
                    <a:pt x="345" y="210"/>
                  </a:cubicBezTo>
                  <a:cubicBezTo>
                    <a:pt x="345" y="210"/>
                    <a:pt x="345" y="209"/>
                    <a:pt x="344" y="209"/>
                  </a:cubicBezTo>
                  <a:cubicBezTo>
                    <a:pt x="344" y="209"/>
                    <a:pt x="344" y="210"/>
                    <a:pt x="344" y="210"/>
                  </a:cubicBezTo>
                  <a:cubicBezTo>
                    <a:pt x="344" y="210"/>
                    <a:pt x="344" y="210"/>
                    <a:pt x="344" y="210"/>
                  </a:cubicBezTo>
                  <a:close/>
                  <a:moveTo>
                    <a:pt x="365" y="236"/>
                  </a:moveTo>
                  <a:cubicBezTo>
                    <a:pt x="364" y="236"/>
                    <a:pt x="364" y="237"/>
                    <a:pt x="364" y="237"/>
                  </a:cubicBezTo>
                  <a:cubicBezTo>
                    <a:pt x="364" y="237"/>
                    <a:pt x="364" y="237"/>
                    <a:pt x="365" y="237"/>
                  </a:cubicBezTo>
                  <a:cubicBezTo>
                    <a:pt x="365" y="237"/>
                    <a:pt x="365" y="237"/>
                    <a:pt x="365" y="237"/>
                  </a:cubicBezTo>
                  <a:cubicBezTo>
                    <a:pt x="365" y="237"/>
                    <a:pt x="365" y="236"/>
                    <a:pt x="365" y="236"/>
                  </a:cubicBezTo>
                  <a:close/>
                  <a:moveTo>
                    <a:pt x="347" y="217"/>
                  </a:moveTo>
                  <a:cubicBezTo>
                    <a:pt x="347" y="217"/>
                    <a:pt x="347" y="218"/>
                    <a:pt x="347" y="218"/>
                  </a:cubicBezTo>
                  <a:cubicBezTo>
                    <a:pt x="347" y="218"/>
                    <a:pt x="347" y="218"/>
                    <a:pt x="347" y="218"/>
                  </a:cubicBezTo>
                  <a:cubicBezTo>
                    <a:pt x="348" y="218"/>
                    <a:pt x="347" y="217"/>
                    <a:pt x="347" y="217"/>
                  </a:cubicBezTo>
                  <a:cubicBezTo>
                    <a:pt x="347" y="217"/>
                    <a:pt x="347" y="217"/>
                    <a:pt x="347" y="217"/>
                  </a:cubicBezTo>
                  <a:close/>
                  <a:moveTo>
                    <a:pt x="371" y="252"/>
                  </a:moveTo>
                  <a:cubicBezTo>
                    <a:pt x="371" y="251"/>
                    <a:pt x="371" y="251"/>
                    <a:pt x="371" y="251"/>
                  </a:cubicBezTo>
                  <a:cubicBezTo>
                    <a:pt x="371" y="251"/>
                    <a:pt x="371" y="251"/>
                    <a:pt x="371" y="251"/>
                  </a:cubicBezTo>
                  <a:cubicBezTo>
                    <a:pt x="371" y="251"/>
                    <a:pt x="371" y="251"/>
                    <a:pt x="371" y="251"/>
                  </a:cubicBezTo>
                  <a:cubicBezTo>
                    <a:pt x="371" y="251"/>
                    <a:pt x="371" y="251"/>
                    <a:pt x="372" y="250"/>
                  </a:cubicBezTo>
                  <a:cubicBezTo>
                    <a:pt x="372" y="250"/>
                    <a:pt x="372" y="250"/>
                    <a:pt x="371" y="250"/>
                  </a:cubicBezTo>
                  <a:cubicBezTo>
                    <a:pt x="371" y="250"/>
                    <a:pt x="371" y="250"/>
                    <a:pt x="371" y="250"/>
                  </a:cubicBezTo>
                  <a:cubicBezTo>
                    <a:pt x="371" y="250"/>
                    <a:pt x="371" y="250"/>
                    <a:pt x="371" y="250"/>
                  </a:cubicBezTo>
                  <a:cubicBezTo>
                    <a:pt x="372" y="250"/>
                    <a:pt x="371" y="249"/>
                    <a:pt x="371" y="249"/>
                  </a:cubicBezTo>
                  <a:cubicBezTo>
                    <a:pt x="371" y="249"/>
                    <a:pt x="371" y="249"/>
                    <a:pt x="371" y="249"/>
                  </a:cubicBezTo>
                  <a:cubicBezTo>
                    <a:pt x="371" y="249"/>
                    <a:pt x="371" y="250"/>
                    <a:pt x="371" y="250"/>
                  </a:cubicBezTo>
                  <a:cubicBezTo>
                    <a:pt x="370" y="250"/>
                    <a:pt x="370" y="250"/>
                    <a:pt x="370" y="250"/>
                  </a:cubicBezTo>
                  <a:cubicBezTo>
                    <a:pt x="370" y="250"/>
                    <a:pt x="370" y="250"/>
                    <a:pt x="370" y="250"/>
                  </a:cubicBezTo>
                  <a:cubicBezTo>
                    <a:pt x="370" y="250"/>
                    <a:pt x="370" y="250"/>
                    <a:pt x="370" y="250"/>
                  </a:cubicBezTo>
                  <a:cubicBezTo>
                    <a:pt x="370" y="250"/>
                    <a:pt x="370" y="250"/>
                    <a:pt x="370" y="249"/>
                  </a:cubicBezTo>
                  <a:cubicBezTo>
                    <a:pt x="370" y="249"/>
                    <a:pt x="370" y="249"/>
                    <a:pt x="370" y="249"/>
                  </a:cubicBezTo>
                  <a:cubicBezTo>
                    <a:pt x="371" y="249"/>
                    <a:pt x="371" y="249"/>
                    <a:pt x="371" y="249"/>
                  </a:cubicBezTo>
                  <a:cubicBezTo>
                    <a:pt x="371" y="248"/>
                    <a:pt x="371" y="248"/>
                    <a:pt x="371" y="248"/>
                  </a:cubicBezTo>
                  <a:cubicBezTo>
                    <a:pt x="371" y="248"/>
                    <a:pt x="371" y="248"/>
                    <a:pt x="371" y="248"/>
                  </a:cubicBezTo>
                  <a:cubicBezTo>
                    <a:pt x="371" y="249"/>
                    <a:pt x="371" y="249"/>
                    <a:pt x="371" y="248"/>
                  </a:cubicBezTo>
                  <a:cubicBezTo>
                    <a:pt x="371" y="248"/>
                    <a:pt x="371" y="248"/>
                    <a:pt x="371" y="248"/>
                  </a:cubicBezTo>
                  <a:cubicBezTo>
                    <a:pt x="371" y="248"/>
                    <a:pt x="371" y="248"/>
                    <a:pt x="371" y="248"/>
                  </a:cubicBezTo>
                  <a:cubicBezTo>
                    <a:pt x="371" y="248"/>
                    <a:pt x="371" y="248"/>
                    <a:pt x="371" y="248"/>
                  </a:cubicBezTo>
                  <a:cubicBezTo>
                    <a:pt x="372" y="247"/>
                    <a:pt x="372" y="247"/>
                    <a:pt x="371" y="247"/>
                  </a:cubicBezTo>
                  <a:cubicBezTo>
                    <a:pt x="371" y="246"/>
                    <a:pt x="371" y="246"/>
                    <a:pt x="371" y="246"/>
                  </a:cubicBezTo>
                  <a:cubicBezTo>
                    <a:pt x="371" y="246"/>
                    <a:pt x="371" y="246"/>
                    <a:pt x="371" y="247"/>
                  </a:cubicBezTo>
                  <a:cubicBezTo>
                    <a:pt x="371" y="247"/>
                    <a:pt x="371" y="247"/>
                    <a:pt x="370" y="247"/>
                  </a:cubicBezTo>
                  <a:cubicBezTo>
                    <a:pt x="370" y="247"/>
                    <a:pt x="370" y="247"/>
                    <a:pt x="370" y="247"/>
                  </a:cubicBezTo>
                  <a:cubicBezTo>
                    <a:pt x="370" y="247"/>
                    <a:pt x="370" y="247"/>
                    <a:pt x="370" y="247"/>
                  </a:cubicBezTo>
                  <a:cubicBezTo>
                    <a:pt x="370" y="247"/>
                    <a:pt x="370" y="247"/>
                    <a:pt x="369" y="247"/>
                  </a:cubicBezTo>
                  <a:cubicBezTo>
                    <a:pt x="369" y="247"/>
                    <a:pt x="369" y="247"/>
                    <a:pt x="369" y="248"/>
                  </a:cubicBezTo>
                  <a:cubicBezTo>
                    <a:pt x="369" y="248"/>
                    <a:pt x="369" y="248"/>
                    <a:pt x="369" y="248"/>
                  </a:cubicBezTo>
                  <a:cubicBezTo>
                    <a:pt x="369" y="247"/>
                    <a:pt x="369" y="247"/>
                    <a:pt x="369" y="247"/>
                  </a:cubicBezTo>
                  <a:cubicBezTo>
                    <a:pt x="369" y="247"/>
                    <a:pt x="369" y="247"/>
                    <a:pt x="369" y="247"/>
                  </a:cubicBezTo>
                  <a:cubicBezTo>
                    <a:pt x="369" y="246"/>
                    <a:pt x="370" y="247"/>
                    <a:pt x="370" y="247"/>
                  </a:cubicBezTo>
                  <a:cubicBezTo>
                    <a:pt x="370" y="247"/>
                    <a:pt x="370" y="247"/>
                    <a:pt x="371" y="246"/>
                  </a:cubicBezTo>
                  <a:cubicBezTo>
                    <a:pt x="371" y="246"/>
                    <a:pt x="371" y="246"/>
                    <a:pt x="371" y="246"/>
                  </a:cubicBezTo>
                  <a:cubicBezTo>
                    <a:pt x="370" y="246"/>
                    <a:pt x="370" y="246"/>
                    <a:pt x="370" y="246"/>
                  </a:cubicBezTo>
                  <a:cubicBezTo>
                    <a:pt x="370" y="246"/>
                    <a:pt x="370" y="245"/>
                    <a:pt x="370" y="245"/>
                  </a:cubicBezTo>
                  <a:cubicBezTo>
                    <a:pt x="370" y="245"/>
                    <a:pt x="370" y="245"/>
                    <a:pt x="370" y="245"/>
                  </a:cubicBezTo>
                  <a:cubicBezTo>
                    <a:pt x="370" y="245"/>
                    <a:pt x="369" y="245"/>
                    <a:pt x="369" y="245"/>
                  </a:cubicBezTo>
                  <a:cubicBezTo>
                    <a:pt x="369" y="245"/>
                    <a:pt x="369" y="245"/>
                    <a:pt x="369" y="245"/>
                  </a:cubicBezTo>
                  <a:cubicBezTo>
                    <a:pt x="369" y="245"/>
                    <a:pt x="369" y="246"/>
                    <a:pt x="369" y="246"/>
                  </a:cubicBezTo>
                  <a:cubicBezTo>
                    <a:pt x="369" y="245"/>
                    <a:pt x="369" y="245"/>
                    <a:pt x="369" y="245"/>
                  </a:cubicBezTo>
                  <a:cubicBezTo>
                    <a:pt x="369" y="245"/>
                    <a:pt x="368" y="245"/>
                    <a:pt x="368" y="245"/>
                  </a:cubicBezTo>
                  <a:cubicBezTo>
                    <a:pt x="368" y="244"/>
                    <a:pt x="369" y="245"/>
                    <a:pt x="369" y="244"/>
                  </a:cubicBezTo>
                  <a:cubicBezTo>
                    <a:pt x="369" y="244"/>
                    <a:pt x="369" y="244"/>
                    <a:pt x="369" y="244"/>
                  </a:cubicBezTo>
                  <a:cubicBezTo>
                    <a:pt x="369" y="244"/>
                    <a:pt x="369" y="244"/>
                    <a:pt x="369" y="244"/>
                  </a:cubicBezTo>
                  <a:cubicBezTo>
                    <a:pt x="369" y="244"/>
                    <a:pt x="369" y="244"/>
                    <a:pt x="369" y="244"/>
                  </a:cubicBezTo>
                  <a:cubicBezTo>
                    <a:pt x="369" y="244"/>
                    <a:pt x="369" y="244"/>
                    <a:pt x="368" y="244"/>
                  </a:cubicBezTo>
                  <a:cubicBezTo>
                    <a:pt x="368" y="244"/>
                    <a:pt x="368" y="244"/>
                    <a:pt x="368" y="244"/>
                  </a:cubicBezTo>
                  <a:cubicBezTo>
                    <a:pt x="368" y="244"/>
                    <a:pt x="368" y="244"/>
                    <a:pt x="368" y="244"/>
                  </a:cubicBezTo>
                  <a:cubicBezTo>
                    <a:pt x="367" y="244"/>
                    <a:pt x="367" y="244"/>
                    <a:pt x="367" y="245"/>
                  </a:cubicBezTo>
                  <a:cubicBezTo>
                    <a:pt x="367" y="244"/>
                    <a:pt x="367" y="244"/>
                    <a:pt x="367" y="244"/>
                  </a:cubicBezTo>
                  <a:cubicBezTo>
                    <a:pt x="367" y="244"/>
                    <a:pt x="367" y="244"/>
                    <a:pt x="368" y="244"/>
                  </a:cubicBezTo>
                  <a:cubicBezTo>
                    <a:pt x="368" y="244"/>
                    <a:pt x="368" y="244"/>
                    <a:pt x="368" y="243"/>
                  </a:cubicBezTo>
                  <a:cubicBezTo>
                    <a:pt x="368" y="243"/>
                    <a:pt x="368" y="243"/>
                    <a:pt x="368" y="243"/>
                  </a:cubicBezTo>
                  <a:cubicBezTo>
                    <a:pt x="368" y="243"/>
                    <a:pt x="368" y="243"/>
                    <a:pt x="368" y="243"/>
                  </a:cubicBezTo>
                  <a:cubicBezTo>
                    <a:pt x="368" y="242"/>
                    <a:pt x="368" y="242"/>
                    <a:pt x="368" y="243"/>
                  </a:cubicBezTo>
                  <a:cubicBezTo>
                    <a:pt x="368" y="243"/>
                    <a:pt x="368" y="243"/>
                    <a:pt x="368" y="243"/>
                  </a:cubicBezTo>
                  <a:cubicBezTo>
                    <a:pt x="368" y="243"/>
                    <a:pt x="368" y="243"/>
                    <a:pt x="369" y="243"/>
                  </a:cubicBezTo>
                  <a:cubicBezTo>
                    <a:pt x="369" y="243"/>
                    <a:pt x="370" y="244"/>
                    <a:pt x="370" y="244"/>
                  </a:cubicBezTo>
                  <a:cubicBezTo>
                    <a:pt x="370" y="244"/>
                    <a:pt x="370" y="244"/>
                    <a:pt x="370" y="244"/>
                  </a:cubicBezTo>
                  <a:cubicBezTo>
                    <a:pt x="370" y="244"/>
                    <a:pt x="370" y="244"/>
                    <a:pt x="370" y="244"/>
                  </a:cubicBezTo>
                  <a:cubicBezTo>
                    <a:pt x="370" y="244"/>
                    <a:pt x="370" y="244"/>
                    <a:pt x="370" y="243"/>
                  </a:cubicBezTo>
                  <a:cubicBezTo>
                    <a:pt x="370" y="243"/>
                    <a:pt x="369" y="243"/>
                    <a:pt x="369" y="243"/>
                  </a:cubicBezTo>
                  <a:cubicBezTo>
                    <a:pt x="369" y="242"/>
                    <a:pt x="369" y="242"/>
                    <a:pt x="369" y="242"/>
                  </a:cubicBezTo>
                  <a:cubicBezTo>
                    <a:pt x="369" y="242"/>
                    <a:pt x="369" y="242"/>
                    <a:pt x="369" y="242"/>
                  </a:cubicBezTo>
                  <a:cubicBezTo>
                    <a:pt x="369" y="242"/>
                    <a:pt x="369" y="242"/>
                    <a:pt x="369" y="242"/>
                  </a:cubicBezTo>
                  <a:cubicBezTo>
                    <a:pt x="369" y="242"/>
                    <a:pt x="369" y="242"/>
                    <a:pt x="368" y="242"/>
                  </a:cubicBezTo>
                  <a:cubicBezTo>
                    <a:pt x="369" y="242"/>
                    <a:pt x="368" y="242"/>
                    <a:pt x="368" y="242"/>
                  </a:cubicBezTo>
                  <a:cubicBezTo>
                    <a:pt x="368" y="242"/>
                    <a:pt x="368" y="242"/>
                    <a:pt x="368" y="241"/>
                  </a:cubicBezTo>
                  <a:cubicBezTo>
                    <a:pt x="368" y="241"/>
                    <a:pt x="368" y="241"/>
                    <a:pt x="368" y="241"/>
                  </a:cubicBezTo>
                  <a:cubicBezTo>
                    <a:pt x="368" y="241"/>
                    <a:pt x="368" y="241"/>
                    <a:pt x="368" y="241"/>
                  </a:cubicBezTo>
                  <a:cubicBezTo>
                    <a:pt x="368" y="241"/>
                    <a:pt x="368" y="241"/>
                    <a:pt x="368" y="241"/>
                  </a:cubicBezTo>
                  <a:cubicBezTo>
                    <a:pt x="368" y="240"/>
                    <a:pt x="368" y="240"/>
                    <a:pt x="368" y="240"/>
                  </a:cubicBezTo>
                  <a:cubicBezTo>
                    <a:pt x="368" y="240"/>
                    <a:pt x="368" y="239"/>
                    <a:pt x="367" y="239"/>
                  </a:cubicBezTo>
                  <a:cubicBezTo>
                    <a:pt x="367" y="239"/>
                    <a:pt x="367" y="239"/>
                    <a:pt x="367" y="239"/>
                  </a:cubicBezTo>
                  <a:cubicBezTo>
                    <a:pt x="367" y="239"/>
                    <a:pt x="367" y="239"/>
                    <a:pt x="367" y="239"/>
                  </a:cubicBezTo>
                  <a:cubicBezTo>
                    <a:pt x="367" y="238"/>
                    <a:pt x="367" y="238"/>
                    <a:pt x="367" y="238"/>
                  </a:cubicBezTo>
                  <a:cubicBezTo>
                    <a:pt x="366" y="238"/>
                    <a:pt x="366" y="238"/>
                    <a:pt x="366" y="238"/>
                  </a:cubicBezTo>
                  <a:cubicBezTo>
                    <a:pt x="366" y="238"/>
                    <a:pt x="365" y="237"/>
                    <a:pt x="365" y="237"/>
                  </a:cubicBezTo>
                  <a:cubicBezTo>
                    <a:pt x="365" y="237"/>
                    <a:pt x="365" y="237"/>
                    <a:pt x="364" y="237"/>
                  </a:cubicBezTo>
                  <a:cubicBezTo>
                    <a:pt x="364" y="237"/>
                    <a:pt x="364" y="237"/>
                    <a:pt x="364" y="237"/>
                  </a:cubicBezTo>
                  <a:cubicBezTo>
                    <a:pt x="364" y="237"/>
                    <a:pt x="364" y="237"/>
                    <a:pt x="364" y="236"/>
                  </a:cubicBezTo>
                  <a:cubicBezTo>
                    <a:pt x="364" y="237"/>
                    <a:pt x="364" y="237"/>
                    <a:pt x="364" y="236"/>
                  </a:cubicBezTo>
                  <a:cubicBezTo>
                    <a:pt x="364" y="236"/>
                    <a:pt x="365" y="236"/>
                    <a:pt x="364" y="236"/>
                  </a:cubicBezTo>
                  <a:cubicBezTo>
                    <a:pt x="364" y="236"/>
                    <a:pt x="364" y="235"/>
                    <a:pt x="364" y="235"/>
                  </a:cubicBezTo>
                  <a:cubicBezTo>
                    <a:pt x="364" y="235"/>
                    <a:pt x="364" y="235"/>
                    <a:pt x="364" y="235"/>
                  </a:cubicBezTo>
                  <a:cubicBezTo>
                    <a:pt x="364" y="235"/>
                    <a:pt x="364" y="234"/>
                    <a:pt x="364" y="234"/>
                  </a:cubicBezTo>
                  <a:cubicBezTo>
                    <a:pt x="364" y="234"/>
                    <a:pt x="364" y="234"/>
                    <a:pt x="363" y="234"/>
                  </a:cubicBezTo>
                  <a:cubicBezTo>
                    <a:pt x="363" y="234"/>
                    <a:pt x="363" y="234"/>
                    <a:pt x="363" y="234"/>
                  </a:cubicBezTo>
                  <a:cubicBezTo>
                    <a:pt x="363" y="234"/>
                    <a:pt x="363" y="234"/>
                    <a:pt x="363" y="234"/>
                  </a:cubicBezTo>
                  <a:cubicBezTo>
                    <a:pt x="363" y="234"/>
                    <a:pt x="363" y="234"/>
                    <a:pt x="363" y="234"/>
                  </a:cubicBezTo>
                  <a:cubicBezTo>
                    <a:pt x="363" y="234"/>
                    <a:pt x="363" y="235"/>
                    <a:pt x="363" y="235"/>
                  </a:cubicBezTo>
                  <a:cubicBezTo>
                    <a:pt x="362" y="235"/>
                    <a:pt x="362" y="234"/>
                    <a:pt x="362" y="234"/>
                  </a:cubicBezTo>
                  <a:cubicBezTo>
                    <a:pt x="362" y="234"/>
                    <a:pt x="363" y="234"/>
                    <a:pt x="363" y="234"/>
                  </a:cubicBezTo>
                  <a:cubicBezTo>
                    <a:pt x="363" y="234"/>
                    <a:pt x="363" y="234"/>
                    <a:pt x="362" y="234"/>
                  </a:cubicBezTo>
                  <a:cubicBezTo>
                    <a:pt x="362" y="234"/>
                    <a:pt x="362" y="234"/>
                    <a:pt x="362" y="234"/>
                  </a:cubicBezTo>
                  <a:cubicBezTo>
                    <a:pt x="362" y="234"/>
                    <a:pt x="361" y="234"/>
                    <a:pt x="361" y="234"/>
                  </a:cubicBezTo>
                  <a:cubicBezTo>
                    <a:pt x="361" y="234"/>
                    <a:pt x="361" y="234"/>
                    <a:pt x="361" y="234"/>
                  </a:cubicBezTo>
                  <a:cubicBezTo>
                    <a:pt x="361" y="234"/>
                    <a:pt x="361" y="234"/>
                    <a:pt x="361" y="234"/>
                  </a:cubicBezTo>
                  <a:cubicBezTo>
                    <a:pt x="361" y="234"/>
                    <a:pt x="360" y="234"/>
                    <a:pt x="360" y="234"/>
                  </a:cubicBezTo>
                  <a:cubicBezTo>
                    <a:pt x="360" y="234"/>
                    <a:pt x="360" y="234"/>
                    <a:pt x="360" y="234"/>
                  </a:cubicBezTo>
                  <a:cubicBezTo>
                    <a:pt x="361" y="234"/>
                    <a:pt x="361" y="234"/>
                    <a:pt x="361" y="234"/>
                  </a:cubicBezTo>
                  <a:cubicBezTo>
                    <a:pt x="360" y="235"/>
                    <a:pt x="361" y="235"/>
                    <a:pt x="361" y="235"/>
                  </a:cubicBezTo>
                  <a:cubicBezTo>
                    <a:pt x="361" y="235"/>
                    <a:pt x="361" y="236"/>
                    <a:pt x="361" y="236"/>
                  </a:cubicBezTo>
                  <a:cubicBezTo>
                    <a:pt x="361" y="236"/>
                    <a:pt x="361" y="236"/>
                    <a:pt x="361" y="236"/>
                  </a:cubicBezTo>
                  <a:cubicBezTo>
                    <a:pt x="362" y="236"/>
                    <a:pt x="362" y="236"/>
                    <a:pt x="362" y="236"/>
                  </a:cubicBezTo>
                  <a:cubicBezTo>
                    <a:pt x="362" y="236"/>
                    <a:pt x="362" y="236"/>
                    <a:pt x="362" y="236"/>
                  </a:cubicBezTo>
                  <a:cubicBezTo>
                    <a:pt x="361" y="236"/>
                    <a:pt x="361" y="236"/>
                    <a:pt x="361" y="236"/>
                  </a:cubicBezTo>
                  <a:cubicBezTo>
                    <a:pt x="361" y="236"/>
                    <a:pt x="361" y="236"/>
                    <a:pt x="361" y="236"/>
                  </a:cubicBezTo>
                  <a:cubicBezTo>
                    <a:pt x="361" y="236"/>
                    <a:pt x="361" y="237"/>
                    <a:pt x="361" y="237"/>
                  </a:cubicBezTo>
                  <a:cubicBezTo>
                    <a:pt x="361" y="237"/>
                    <a:pt x="361" y="237"/>
                    <a:pt x="361" y="237"/>
                  </a:cubicBezTo>
                  <a:cubicBezTo>
                    <a:pt x="361" y="237"/>
                    <a:pt x="361" y="237"/>
                    <a:pt x="361" y="237"/>
                  </a:cubicBezTo>
                  <a:cubicBezTo>
                    <a:pt x="361" y="237"/>
                    <a:pt x="361" y="237"/>
                    <a:pt x="361" y="237"/>
                  </a:cubicBezTo>
                  <a:cubicBezTo>
                    <a:pt x="361" y="237"/>
                    <a:pt x="361" y="237"/>
                    <a:pt x="361" y="237"/>
                  </a:cubicBezTo>
                  <a:cubicBezTo>
                    <a:pt x="361" y="237"/>
                    <a:pt x="360" y="237"/>
                    <a:pt x="360" y="237"/>
                  </a:cubicBezTo>
                  <a:cubicBezTo>
                    <a:pt x="360" y="237"/>
                    <a:pt x="360" y="238"/>
                    <a:pt x="360" y="238"/>
                  </a:cubicBezTo>
                  <a:cubicBezTo>
                    <a:pt x="360" y="238"/>
                    <a:pt x="360" y="238"/>
                    <a:pt x="359" y="238"/>
                  </a:cubicBezTo>
                  <a:cubicBezTo>
                    <a:pt x="359" y="239"/>
                    <a:pt x="360" y="239"/>
                    <a:pt x="360" y="239"/>
                  </a:cubicBezTo>
                  <a:cubicBezTo>
                    <a:pt x="360" y="239"/>
                    <a:pt x="360" y="239"/>
                    <a:pt x="360" y="239"/>
                  </a:cubicBezTo>
                  <a:cubicBezTo>
                    <a:pt x="360" y="238"/>
                    <a:pt x="361" y="238"/>
                    <a:pt x="361" y="238"/>
                  </a:cubicBezTo>
                  <a:cubicBezTo>
                    <a:pt x="361" y="238"/>
                    <a:pt x="361" y="238"/>
                    <a:pt x="361" y="238"/>
                  </a:cubicBezTo>
                  <a:cubicBezTo>
                    <a:pt x="361" y="238"/>
                    <a:pt x="361" y="237"/>
                    <a:pt x="362" y="238"/>
                  </a:cubicBezTo>
                  <a:cubicBezTo>
                    <a:pt x="362" y="238"/>
                    <a:pt x="362" y="238"/>
                    <a:pt x="362" y="237"/>
                  </a:cubicBezTo>
                  <a:cubicBezTo>
                    <a:pt x="362" y="237"/>
                    <a:pt x="362" y="238"/>
                    <a:pt x="362" y="238"/>
                  </a:cubicBezTo>
                  <a:cubicBezTo>
                    <a:pt x="362" y="238"/>
                    <a:pt x="362" y="238"/>
                    <a:pt x="362" y="238"/>
                  </a:cubicBezTo>
                  <a:cubicBezTo>
                    <a:pt x="362" y="238"/>
                    <a:pt x="362" y="238"/>
                    <a:pt x="362" y="238"/>
                  </a:cubicBezTo>
                  <a:cubicBezTo>
                    <a:pt x="362" y="238"/>
                    <a:pt x="362" y="238"/>
                    <a:pt x="362" y="238"/>
                  </a:cubicBezTo>
                  <a:cubicBezTo>
                    <a:pt x="362" y="238"/>
                    <a:pt x="361" y="238"/>
                    <a:pt x="362" y="238"/>
                  </a:cubicBezTo>
                  <a:cubicBezTo>
                    <a:pt x="362" y="238"/>
                    <a:pt x="362" y="239"/>
                    <a:pt x="362" y="239"/>
                  </a:cubicBezTo>
                  <a:cubicBezTo>
                    <a:pt x="362" y="239"/>
                    <a:pt x="362" y="239"/>
                    <a:pt x="362" y="239"/>
                  </a:cubicBezTo>
                  <a:cubicBezTo>
                    <a:pt x="362" y="239"/>
                    <a:pt x="362" y="238"/>
                    <a:pt x="362" y="238"/>
                  </a:cubicBezTo>
                  <a:cubicBezTo>
                    <a:pt x="363" y="238"/>
                    <a:pt x="363" y="237"/>
                    <a:pt x="363" y="237"/>
                  </a:cubicBezTo>
                  <a:cubicBezTo>
                    <a:pt x="363" y="237"/>
                    <a:pt x="363" y="237"/>
                    <a:pt x="363" y="237"/>
                  </a:cubicBezTo>
                  <a:cubicBezTo>
                    <a:pt x="363" y="236"/>
                    <a:pt x="363" y="236"/>
                    <a:pt x="362" y="236"/>
                  </a:cubicBezTo>
                  <a:cubicBezTo>
                    <a:pt x="362" y="236"/>
                    <a:pt x="363" y="236"/>
                    <a:pt x="363" y="236"/>
                  </a:cubicBezTo>
                  <a:cubicBezTo>
                    <a:pt x="363" y="236"/>
                    <a:pt x="363" y="236"/>
                    <a:pt x="363" y="236"/>
                  </a:cubicBezTo>
                  <a:cubicBezTo>
                    <a:pt x="363" y="237"/>
                    <a:pt x="363" y="237"/>
                    <a:pt x="363" y="237"/>
                  </a:cubicBezTo>
                  <a:cubicBezTo>
                    <a:pt x="363" y="237"/>
                    <a:pt x="363" y="238"/>
                    <a:pt x="363" y="238"/>
                  </a:cubicBezTo>
                  <a:cubicBezTo>
                    <a:pt x="363" y="238"/>
                    <a:pt x="363" y="239"/>
                    <a:pt x="363" y="239"/>
                  </a:cubicBezTo>
                  <a:cubicBezTo>
                    <a:pt x="363" y="239"/>
                    <a:pt x="363" y="239"/>
                    <a:pt x="363" y="239"/>
                  </a:cubicBezTo>
                  <a:cubicBezTo>
                    <a:pt x="364" y="239"/>
                    <a:pt x="364" y="239"/>
                    <a:pt x="364" y="239"/>
                  </a:cubicBezTo>
                  <a:cubicBezTo>
                    <a:pt x="364" y="239"/>
                    <a:pt x="364" y="239"/>
                    <a:pt x="364" y="239"/>
                  </a:cubicBezTo>
                  <a:cubicBezTo>
                    <a:pt x="364" y="239"/>
                    <a:pt x="364" y="239"/>
                    <a:pt x="364" y="239"/>
                  </a:cubicBezTo>
                  <a:cubicBezTo>
                    <a:pt x="364" y="239"/>
                    <a:pt x="364" y="239"/>
                    <a:pt x="364" y="240"/>
                  </a:cubicBezTo>
                  <a:cubicBezTo>
                    <a:pt x="364" y="240"/>
                    <a:pt x="364" y="240"/>
                    <a:pt x="363" y="240"/>
                  </a:cubicBezTo>
                  <a:cubicBezTo>
                    <a:pt x="363" y="240"/>
                    <a:pt x="363" y="240"/>
                    <a:pt x="363" y="240"/>
                  </a:cubicBezTo>
                  <a:cubicBezTo>
                    <a:pt x="363" y="241"/>
                    <a:pt x="363" y="241"/>
                    <a:pt x="363" y="241"/>
                  </a:cubicBezTo>
                  <a:cubicBezTo>
                    <a:pt x="363" y="241"/>
                    <a:pt x="363" y="241"/>
                    <a:pt x="362" y="241"/>
                  </a:cubicBezTo>
                  <a:cubicBezTo>
                    <a:pt x="362" y="241"/>
                    <a:pt x="362" y="241"/>
                    <a:pt x="362" y="241"/>
                  </a:cubicBezTo>
                  <a:cubicBezTo>
                    <a:pt x="362" y="242"/>
                    <a:pt x="362" y="242"/>
                    <a:pt x="363" y="243"/>
                  </a:cubicBezTo>
                  <a:cubicBezTo>
                    <a:pt x="363" y="243"/>
                    <a:pt x="363" y="243"/>
                    <a:pt x="363" y="243"/>
                  </a:cubicBezTo>
                  <a:cubicBezTo>
                    <a:pt x="363" y="243"/>
                    <a:pt x="364" y="243"/>
                    <a:pt x="364" y="242"/>
                  </a:cubicBezTo>
                  <a:cubicBezTo>
                    <a:pt x="364" y="242"/>
                    <a:pt x="364" y="242"/>
                    <a:pt x="364" y="242"/>
                  </a:cubicBezTo>
                  <a:cubicBezTo>
                    <a:pt x="364" y="242"/>
                    <a:pt x="364" y="242"/>
                    <a:pt x="364" y="242"/>
                  </a:cubicBezTo>
                  <a:cubicBezTo>
                    <a:pt x="364" y="242"/>
                    <a:pt x="364" y="242"/>
                    <a:pt x="364" y="242"/>
                  </a:cubicBezTo>
                  <a:cubicBezTo>
                    <a:pt x="364" y="243"/>
                    <a:pt x="364" y="243"/>
                    <a:pt x="364" y="243"/>
                  </a:cubicBezTo>
                  <a:cubicBezTo>
                    <a:pt x="364" y="243"/>
                    <a:pt x="364" y="244"/>
                    <a:pt x="364" y="244"/>
                  </a:cubicBezTo>
                  <a:cubicBezTo>
                    <a:pt x="364" y="244"/>
                    <a:pt x="364" y="244"/>
                    <a:pt x="364" y="244"/>
                  </a:cubicBezTo>
                  <a:cubicBezTo>
                    <a:pt x="365" y="244"/>
                    <a:pt x="365" y="244"/>
                    <a:pt x="365" y="244"/>
                  </a:cubicBezTo>
                  <a:cubicBezTo>
                    <a:pt x="365" y="244"/>
                    <a:pt x="364" y="244"/>
                    <a:pt x="364" y="245"/>
                  </a:cubicBezTo>
                  <a:cubicBezTo>
                    <a:pt x="364" y="245"/>
                    <a:pt x="365" y="245"/>
                    <a:pt x="365" y="245"/>
                  </a:cubicBezTo>
                  <a:cubicBezTo>
                    <a:pt x="365" y="245"/>
                    <a:pt x="365" y="245"/>
                    <a:pt x="365" y="245"/>
                  </a:cubicBezTo>
                  <a:cubicBezTo>
                    <a:pt x="365" y="245"/>
                    <a:pt x="365" y="245"/>
                    <a:pt x="365" y="245"/>
                  </a:cubicBezTo>
                  <a:cubicBezTo>
                    <a:pt x="365" y="245"/>
                    <a:pt x="365" y="246"/>
                    <a:pt x="364" y="245"/>
                  </a:cubicBezTo>
                  <a:cubicBezTo>
                    <a:pt x="364" y="245"/>
                    <a:pt x="364" y="245"/>
                    <a:pt x="364" y="245"/>
                  </a:cubicBezTo>
                  <a:cubicBezTo>
                    <a:pt x="364" y="245"/>
                    <a:pt x="364" y="245"/>
                    <a:pt x="364" y="245"/>
                  </a:cubicBezTo>
                  <a:cubicBezTo>
                    <a:pt x="363" y="245"/>
                    <a:pt x="363" y="245"/>
                    <a:pt x="363" y="245"/>
                  </a:cubicBezTo>
                  <a:cubicBezTo>
                    <a:pt x="363" y="246"/>
                    <a:pt x="363" y="246"/>
                    <a:pt x="363" y="246"/>
                  </a:cubicBezTo>
                  <a:cubicBezTo>
                    <a:pt x="364" y="246"/>
                    <a:pt x="364" y="246"/>
                    <a:pt x="365" y="246"/>
                  </a:cubicBezTo>
                  <a:cubicBezTo>
                    <a:pt x="365" y="246"/>
                    <a:pt x="365" y="246"/>
                    <a:pt x="365" y="246"/>
                  </a:cubicBezTo>
                  <a:cubicBezTo>
                    <a:pt x="365" y="246"/>
                    <a:pt x="365" y="246"/>
                    <a:pt x="365" y="247"/>
                  </a:cubicBezTo>
                  <a:cubicBezTo>
                    <a:pt x="365" y="247"/>
                    <a:pt x="365" y="247"/>
                    <a:pt x="365" y="247"/>
                  </a:cubicBezTo>
                  <a:cubicBezTo>
                    <a:pt x="365" y="247"/>
                    <a:pt x="364" y="247"/>
                    <a:pt x="365" y="247"/>
                  </a:cubicBezTo>
                  <a:cubicBezTo>
                    <a:pt x="365" y="247"/>
                    <a:pt x="365" y="247"/>
                    <a:pt x="365" y="247"/>
                  </a:cubicBezTo>
                  <a:cubicBezTo>
                    <a:pt x="365" y="247"/>
                    <a:pt x="365" y="247"/>
                    <a:pt x="365" y="247"/>
                  </a:cubicBezTo>
                  <a:cubicBezTo>
                    <a:pt x="365" y="247"/>
                    <a:pt x="365" y="247"/>
                    <a:pt x="365" y="247"/>
                  </a:cubicBezTo>
                  <a:cubicBezTo>
                    <a:pt x="365" y="247"/>
                    <a:pt x="365" y="247"/>
                    <a:pt x="365" y="247"/>
                  </a:cubicBezTo>
                  <a:cubicBezTo>
                    <a:pt x="365" y="247"/>
                    <a:pt x="366" y="247"/>
                    <a:pt x="366" y="247"/>
                  </a:cubicBezTo>
                  <a:cubicBezTo>
                    <a:pt x="365" y="247"/>
                    <a:pt x="365" y="247"/>
                    <a:pt x="365" y="247"/>
                  </a:cubicBezTo>
                  <a:cubicBezTo>
                    <a:pt x="366" y="247"/>
                    <a:pt x="366" y="247"/>
                    <a:pt x="366" y="246"/>
                  </a:cubicBezTo>
                  <a:cubicBezTo>
                    <a:pt x="366" y="247"/>
                    <a:pt x="366" y="247"/>
                    <a:pt x="366" y="247"/>
                  </a:cubicBezTo>
                  <a:cubicBezTo>
                    <a:pt x="366" y="247"/>
                    <a:pt x="366" y="247"/>
                    <a:pt x="366" y="247"/>
                  </a:cubicBezTo>
                  <a:cubicBezTo>
                    <a:pt x="366" y="247"/>
                    <a:pt x="366" y="248"/>
                    <a:pt x="367" y="248"/>
                  </a:cubicBezTo>
                  <a:cubicBezTo>
                    <a:pt x="367" y="248"/>
                    <a:pt x="367" y="248"/>
                    <a:pt x="367" y="248"/>
                  </a:cubicBezTo>
                  <a:cubicBezTo>
                    <a:pt x="367" y="248"/>
                    <a:pt x="367" y="247"/>
                    <a:pt x="367" y="247"/>
                  </a:cubicBezTo>
                  <a:cubicBezTo>
                    <a:pt x="367" y="247"/>
                    <a:pt x="367" y="247"/>
                    <a:pt x="367" y="247"/>
                  </a:cubicBezTo>
                  <a:cubicBezTo>
                    <a:pt x="367" y="247"/>
                    <a:pt x="367" y="246"/>
                    <a:pt x="367" y="246"/>
                  </a:cubicBezTo>
                  <a:cubicBezTo>
                    <a:pt x="367" y="247"/>
                    <a:pt x="367" y="247"/>
                    <a:pt x="367" y="247"/>
                  </a:cubicBezTo>
                  <a:cubicBezTo>
                    <a:pt x="368" y="247"/>
                    <a:pt x="368" y="248"/>
                    <a:pt x="367" y="248"/>
                  </a:cubicBezTo>
                  <a:cubicBezTo>
                    <a:pt x="367" y="248"/>
                    <a:pt x="367" y="248"/>
                    <a:pt x="367" y="249"/>
                  </a:cubicBezTo>
                  <a:cubicBezTo>
                    <a:pt x="367" y="248"/>
                    <a:pt x="367" y="248"/>
                    <a:pt x="368" y="248"/>
                  </a:cubicBezTo>
                  <a:cubicBezTo>
                    <a:pt x="368" y="248"/>
                    <a:pt x="368" y="248"/>
                    <a:pt x="368" y="249"/>
                  </a:cubicBezTo>
                  <a:cubicBezTo>
                    <a:pt x="368" y="249"/>
                    <a:pt x="368" y="249"/>
                    <a:pt x="368" y="249"/>
                  </a:cubicBezTo>
                  <a:cubicBezTo>
                    <a:pt x="368" y="249"/>
                    <a:pt x="368" y="249"/>
                    <a:pt x="368" y="249"/>
                  </a:cubicBezTo>
                  <a:cubicBezTo>
                    <a:pt x="368" y="249"/>
                    <a:pt x="368" y="249"/>
                    <a:pt x="368" y="249"/>
                  </a:cubicBezTo>
                  <a:cubicBezTo>
                    <a:pt x="368" y="249"/>
                    <a:pt x="368" y="249"/>
                    <a:pt x="367" y="249"/>
                  </a:cubicBezTo>
                  <a:cubicBezTo>
                    <a:pt x="368" y="249"/>
                    <a:pt x="368" y="250"/>
                    <a:pt x="368" y="250"/>
                  </a:cubicBezTo>
                  <a:cubicBezTo>
                    <a:pt x="368" y="250"/>
                    <a:pt x="368" y="250"/>
                    <a:pt x="368" y="250"/>
                  </a:cubicBezTo>
                  <a:cubicBezTo>
                    <a:pt x="368" y="250"/>
                    <a:pt x="367" y="250"/>
                    <a:pt x="368" y="250"/>
                  </a:cubicBezTo>
                  <a:cubicBezTo>
                    <a:pt x="368" y="250"/>
                    <a:pt x="368" y="250"/>
                    <a:pt x="368" y="250"/>
                  </a:cubicBezTo>
                  <a:cubicBezTo>
                    <a:pt x="368" y="250"/>
                    <a:pt x="368" y="250"/>
                    <a:pt x="368" y="250"/>
                  </a:cubicBezTo>
                  <a:cubicBezTo>
                    <a:pt x="368" y="250"/>
                    <a:pt x="368" y="250"/>
                    <a:pt x="368" y="250"/>
                  </a:cubicBezTo>
                  <a:cubicBezTo>
                    <a:pt x="368" y="250"/>
                    <a:pt x="368" y="250"/>
                    <a:pt x="368" y="251"/>
                  </a:cubicBezTo>
                  <a:cubicBezTo>
                    <a:pt x="368" y="251"/>
                    <a:pt x="368" y="251"/>
                    <a:pt x="368" y="251"/>
                  </a:cubicBezTo>
                  <a:cubicBezTo>
                    <a:pt x="368" y="251"/>
                    <a:pt x="369" y="250"/>
                    <a:pt x="369" y="250"/>
                  </a:cubicBezTo>
                  <a:cubicBezTo>
                    <a:pt x="369" y="250"/>
                    <a:pt x="369" y="249"/>
                    <a:pt x="369" y="249"/>
                  </a:cubicBezTo>
                  <a:cubicBezTo>
                    <a:pt x="369" y="249"/>
                    <a:pt x="369" y="249"/>
                    <a:pt x="369" y="249"/>
                  </a:cubicBezTo>
                  <a:cubicBezTo>
                    <a:pt x="369" y="249"/>
                    <a:pt x="369" y="250"/>
                    <a:pt x="369" y="250"/>
                  </a:cubicBezTo>
                  <a:cubicBezTo>
                    <a:pt x="369" y="250"/>
                    <a:pt x="369" y="250"/>
                    <a:pt x="369" y="250"/>
                  </a:cubicBezTo>
                  <a:cubicBezTo>
                    <a:pt x="369" y="250"/>
                    <a:pt x="369" y="250"/>
                    <a:pt x="369" y="250"/>
                  </a:cubicBezTo>
                  <a:cubicBezTo>
                    <a:pt x="369" y="250"/>
                    <a:pt x="369" y="250"/>
                    <a:pt x="369" y="250"/>
                  </a:cubicBezTo>
                  <a:cubicBezTo>
                    <a:pt x="369" y="251"/>
                    <a:pt x="369" y="251"/>
                    <a:pt x="369" y="251"/>
                  </a:cubicBezTo>
                  <a:cubicBezTo>
                    <a:pt x="369" y="251"/>
                    <a:pt x="369" y="252"/>
                    <a:pt x="369" y="252"/>
                  </a:cubicBezTo>
                  <a:cubicBezTo>
                    <a:pt x="369" y="252"/>
                    <a:pt x="369" y="252"/>
                    <a:pt x="369" y="252"/>
                  </a:cubicBezTo>
                  <a:cubicBezTo>
                    <a:pt x="369" y="252"/>
                    <a:pt x="369" y="253"/>
                    <a:pt x="369" y="253"/>
                  </a:cubicBezTo>
                  <a:cubicBezTo>
                    <a:pt x="370" y="253"/>
                    <a:pt x="370" y="253"/>
                    <a:pt x="370" y="252"/>
                  </a:cubicBezTo>
                  <a:cubicBezTo>
                    <a:pt x="370" y="253"/>
                    <a:pt x="370" y="253"/>
                    <a:pt x="370" y="253"/>
                  </a:cubicBezTo>
                  <a:cubicBezTo>
                    <a:pt x="370" y="253"/>
                    <a:pt x="370" y="253"/>
                    <a:pt x="370" y="253"/>
                  </a:cubicBezTo>
                  <a:cubicBezTo>
                    <a:pt x="371" y="253"/>
                    <a:pt x="370" y="253"/>
                    <a:pt x="370" y="253"/>
                  </a:cubicBezTo>
                  <a:cubicBezTo>
                    <a:pt x="371" y="253"/>
                    <a:pt x="371" y="253"/>
                    <a:pt x="371" y="253"/>
                  </a:cubicBezTo>
                  <a:cubicBezTo>
                    <a:pt x="371" y="253"/>
                    <a:pt x="371" y="253"/>
                    <a:pt x="371" y="253"/>
                  </a:cubicBezTo>
                  <a:cubicBezTo>
                    <a:pt x="371" y="253"/>
                    <a:pt x="371" y="253"/>
                    <a:pt x="371" y="252"/>
                  </a:cubicBezTo>
                  <a:cubicBezTo>
                    <a:pt x="371" y="252"/>
                    <a:pt x="371" y="252"/>
                    <a:pt x="371" y="252"/>
                  </a:cubicBezTo>
                  <a:cubicBezTo>
                    <a:pt x="371" y="252"/>
                    <a:pt x="371" y="252"/>
                    <a:pt x="371" y="252"/>
                  </a:cubicBezTo>
                  <a:cubicBezTo>
                    <a:pt x="371" y="252"/>
                    <a:pt x="371" y="252"/>
                    <a:pt x="371" y="252"/>
                  </a:cubicBezTo>
                  <a:cubicBezTo>
                    <a:pt x="371" y="252"/>
                    <a:pt x="371" y="252"/>
                    <a:pt x="372" y="252"/>
                  </a:cubicBezTo>
                  <a:cubicBezTo>
                    <a:pt x="372" y="252"/>
                    <a:pt x="372" y="252"/>
                    <a:pt x="371" y="252"/>
                  </a:cubicBezTo>
                  <a:close/>
                  <a:moveTo>
                    <a:pt x="363" y="245"/>
                  </a:moveTo>
                  <a:cubicBezTo>
                    <a:pt x="363" y="245"/>
                    <a:pt x="363" y="245"/>
                    <a:pt x="363" y="244"/>
                  </a:cubicBezTo>
                  <a:cubicBezTo>
                    <a:pt x="363" y="244"/>
                    <a:pt x="363" y="244"/>
                    <a:pt x="363" y="244"/>
                  </a:cubicBezTo>
                  <a:cubicBezTo>
                    <a:pt x="363" y="244"/>
                    <a:pt x="363" y="244"/>
                    <a:pt x="363" y="245"/>
                  </a:cubicBezTo>
                  <a:cubicBezTo>
                    <a:pt x="363" y="245"/>
                    <a:pt x="363" y="245"/>
                    <a:pt x="363" y="245"/>
                  </a:cubicBezTo>
                  <a:close/>
                  <a:moveTo>
                    <a:pt x="343" y="210"/>
                  </a:moveTo>
                  <a:cubicBezTo>
                    <a:pt x="343" y="210"/>
                    <a:pt x="343" y="210"/>
                    <a:pt x="343" y="210"/>
                  </a:cubicBezTo>
                  <a:cubicBezTo>
                    <a:pt x="343" y="210"/>
                    <a:pt x="343" y="210"/>
                    <a:pt x="343" y="210"/>
                  </a:cubicBezTo>
                  <a:cubicBezTo>
                    <a:pt x="343" y="210"/>
                    <a:pt x="342" y="210"/>
                    <a:pt x="342" y="210"/>
                  </a:cubicBezTo>
                  <a:cubicBezTo>
                    <a:pt x="342" y="210"/>
                    <a:pt x="343" y="210"/>
                    <a:pt x="343" y="210"/>
                  </a:cubicBezTo>
                  <a:close/>
                  <a:moveTo>
                    <a:pt x="365" y="235"/>
                  </a:moveTo>
                  <a:cubicBezTo>
                    <a:pt x="365" y="235"/>
                    <a:pt x="365" y="235"/>
                    <a:pt x="365" y="235"/>
                  </a:cubicBezTo>
                  <a:cubicBezTo>
                    <a:pt x="365" y="235"/>
                    <a:pt x="365" y="235"/>
                    <a:pt x="365" y="235"/>
                  </a:cubicBezTo>
                  <a:cubicBezTo>
                    <a:pt x="365" y="235"/>
                    <a:pt x="365" y="235"/>
                    <a:pt x="365" y="235"/>
                  </a:cubicBezTo>
                  <a:cubicBezTo>
                    <a:pt x="365" y="235"/>
                    <a:pt x="365" y="235"/>
                    <a:pt x="365" y="235"/>
                  </a:cubicBezTo>
                  <a:close/>
                  <a:moveTo>
                    <a:pt x="365" y="236"/>
                  </a:moveTo>
                  <a:cubicBezTo>
                    <a:pt x="365" y="236"/>
                    <a:pt x="365" y="236"/>
                    <a:pt x="366" y="236"/>
                  </a:cubicBezTo>
                  <a:cubicBezTo>
                    <a:pt x="366" y="236"/>
                    <a:pt x="366" y="236"/>
                    <a:pt x="366" y="236"/>
                  </a:cubicBezTo>
                  <a:cubicBezTo>
                    <a:pt x="366" y="236"/>
                    <a:pt x="366" y="236"/>
                    <a:pt x="365" y="236"/>
                  </a:cubicBezTo>
                  <a:cubicBezTo>
                    <a:pt x="365" y="236"/>
                    <a:pt x="365" y="236"/>
                    <a:pt x="365" y="236"/>
                  </a:cubicBezTo>
                  <a:close/>
                  <a:moveTo>
                    <a:pt x="361" y="242"/>
                  </a:moveTo>
                  <a:cubicBezTo>
                    <a:pt x="361" y="242"/>
                    <a:pt x="361" y="242"/>
                    <a:pt x="361" y="242"/>
                  </a:cubicBezTo>
                  <a:cubicBezTo>
                    <a:pt x="361" y="242"/>
                    <a:pt x="361" y="242"/>
                    <a:pt x="361" y="242"/>
                  </a:cubicBezTo>
                  <a:cubicBezTo>
                    <a:pt x="361" y="242"/>
                    <a:pt x="361" y="242"/>
                    <a:pt x="361" y="242"/>
                  </a:cubicBezTo>
                  <a:cubicBezTo>
                    <a:pt x="361" y="242"/>
                    <a:pt x="361" y="242"/>
                    <a:pt x="361" y="242"/>
                  </a:cubicBezTo>
                  <a:cubicBezTo>
                    <a:pt x="361" y="242"/>
                    <a:pt x="361" y="242"/>
                    <a:pt x="361" y="242"/>
                  </a:cubicBezTo>
                  <a:close/>
                  <a:moveTo>
                    <a:pt x="360" y="232"/>
                  </a:moveTo>
                  <a:cubicBezTo>
                    <a:pt x="360" y="232"/>
                    <a:pt x="359" y="232"/>
                    <a:pt x="359" y="232"/>
                  </a:cubicBezTo>
                  <a:cubicBezTo>
                    <a:pt x="359" y="232"/>
                    <a:pt x="359" y="232"/>
                    <a:pt x="359" y="232"/>
                  </a:cubicBezTo>
                  <a:cubicBezTo>
                    <a:pt x="360" y="232"/>
                    <a:pt x="360" y="232"/>
                    <a:pt x="360" y="232"/>
                  </a:cubicBezTo>
                  <a:close/>
                  <a:moveTo>
                    <a:pt x="362" y="245"/>
                  </a:moveTo>
                  <a:cubicBezTo>
                    <a:pt x="362" y="245"/>
                    <a:pt x="362" y="245"/>
                    <a:pt x="362" y="245"/>
                  </a:cubicBezTo>
                  <a:cubicBezTo>
                    <a:pt x="362" y="245"/>
                    <a:pt x="362" y="245"/>
                    <a:pt x="362" y="245"/>
                  </a:cubicBezTo>
                  <a:cubicBezTo>
                    <a:pt x="362" y="245"/>
                    <a:pt x="362" y="245"/>
                    <a:pt x="362" y="245"/>
                  </a:cubicBezTo>
                  <a:cubicBezTo>
                    <a:pt x="362" y="245"/>
                    <a:pt x="362" y="245"/>
                    <a:pt x="362" y="245"/>
                  </a:cubicBezTo>
                  <a:cubicBezTo>
                    <a:pt x="362" y="245"/>
                    <a:pt x="362" y="245"/>
                    <a:pt x="362" y="245"/>
                  </a:cubicBezTo>
                  <a:close/>
                  <a:moveTo>
                    <a:pt x="367" y="232"/>
                  </a:moveTo>
                  <a:cubicBezTo>
                    <a:pt x="367" y="232"/>
                    <a:pt x="367" y="232"/>
                    <a:pt x="367" y="232"/>
                  </a:cubicBezTo>
                  <a:cubicBezTo>
                    <a:pt x="367" y="232"/>
                    <a:pt x="368" y="232"/>
                    <a:pt x="368" y="232"/>
                  </a:cubicBezTo>
                  <a:cubicBezTo>
                    <a:pt x="368" y="232"/>
                    <a:pt x="367" y="232"/>
                    <a:pt x="367" y="232"/>
                  </a:cubicBezTo>
                  <a:cubicBezTo>
                    <a:pt x="367" y="232"/>
                    <a:pt x="367" y="232"/>
                    <a:pt x="367" y="232"/>
                  </a:cubicBezTo>
                  <a:close/>
                  <a:moveTo>
                    <a:pt x="368" y="231"/>
                  </a:moveTo>
                  <a:cubicBezTo>
                    <a:pt x="368" y="231"/>
                    <a:pt x="368" y="231"/>
                    <a:pt x="368" y="231"/>
                  </a:cubicBezTo>
                  <a:cubicBezTo>
                    <a:pt x="368" y="231"/>
                    <a:pt x="368" y="231"/>
                    <a:pt x="368" y="231"/>
                  </a:cubicBezTo>
                  <a:cubicBezTo>
                    <a:pt x="368" y="231"/>
                    <a:pt x="368" y="231"/>
                    <a:pt x="368" y="231"/>
                  </a:cubicBezTo>
                  <a:close/>
                  <a:moveTo>
                    <a:pt x="361" y="236"/>
                  </a:moveTo>
                  <a:cubicBezTo>
                    <a:pt x="361" y="236"/>
                    <a:pt x="361" y="236"/>
                    <a:pt x="361" y="236"/>
                  </a:cubicBezTo>
                  <a:cubicBezTo>
                    <a:pt x="361" y="236"/>
                    <a:pt x="361" y="236"/>
                    <a:pt x="361" y="236"/>
                  </a:cubicBezTo>
                  <a:cubicBezTo>
                    <a:pt x="361" y="236"/>
                    <a:pt x="361" y="236"/>
                    <a:pt x="361" y="236"/>
                  </a:cubicBezTo>
                  <a:close/>
                  <a:moveTo>
                    <a:pt x="363" y="239"/>
                  </a:moveTo>
                  <a:cubicBezTo>
                    <a:pt x="363" y="239"/>
                    <a:pt x="363" y="239"/>
                    <a:pt x="363" y="238"/>
                  </a:cubicBezTo>
                  <a:cubicBezTo>
                    <a:pt x="363" y="239"/>
                    <a:pt x="362" y="239"/>
                    <a:pt x="363" y="239"/>
                  </a:cubicBezTo>
                  <a:close/>
                  <a:moveTo>
                    <a:pt x="368" y="232"/>
                  </a:moveTo>
                  <a:cubicBezTo>
                    <a:pt x="368" y="232"/>
                    <a:pt x="368" y="232"/>
                    <a:pt x="367" y="232"/>
                  </a:cubicBezTo>
                  <a:cubicBezTo>
                    <a:pt x="367" y="232"/>
                    <a:pt x="367" y="232"/>
                    <a:pt x="367" y="232"/>
                  </a:cubicBezTo>
                  <a:cubicBezTo>
                    <a:pt x="367" y="232"/>
                    <a:pt x="367" y="232"/>
                    <a:pt x="368" y="232"/>
                  </a:cubicBezTo>
                  <a:cubicBezTo>
                    <a:pt x="368" y="232"/>
                    <a:pt x="368" y="232"/>
                    <a:pt x="368" y="232"/>
                  </a:cubicBezTo>
                  <a:close/>
                  <a:moveTo>
                    <a:pt x="365" y="235"/>
                  </a:moveTo>
                  <a:cubicBezTo>
                    <a:pt x="365" y="235"/>
                    <a:pt x="365" y="235"/>
                    <a:pt x="365" y="235"/>
                  </a:cubicBezTo>
                  <a:cubicBezTo>
                    <a:pt x="365" y="235"/>
                    <a:pt x="365" y="235"/>
                    <a:pt x="365" y="235"/>
                  </a:cubicBezTo>
                  <a:cubicBezTo>
                    <a:pt x="365" y="235"/>
                    <a:pt x="365" y="235"/>
                    <a:pt x="365" y="235"/>
                  </a:cubicBezTo>
                  <a:close/>
                  <a:moveTo>
                    <a:pt x="368" y="232"/>
                  </a:moveTo>
                  <a:cubicBezTo>
                    <a:pt x="368" y="231"/>
                    <a:pt x="368" y="231"/>
                    <a:pt x="368" y="231"/>
                  </a:cubicBezTo>
                  <a:cubicBezTo>
                    <a:pt x="368" y="231"/>
                    <a:pt x="368" y="231"/>
                    <a:pt x="368" y="231"/>
                  </a:cubicBezTo>
                  <a:cubicBezTo>
                    <a:pt x="368" y="231"/>
                    <a:pt x="368" y="231"/>
                    <a:pt x="368" y="232"/>
                  </a:cubicBezTo>
                  <a:close/>
                  <a:moveTo>
                    <a:pt x="365" y="247"/>
                  </a:moveTo>
                  <a:cubicBezTo>
                    <a:pt x="365" y="246"/>
                    <a:pt x="365" y="246"/>
                    <a:pt x="365" y="246"/>
                  </a:cubicBezTo>
                  <a:cubicBezTo>
                    <a:pt x="365" y="246"/>
                    <a:pt x="365" y="246"/>
                    <a:pt x="365" y="247"/>
                  </a:cubicBezTo>
                  <a:cubicBezTo>
                    <a:pt x="365" y="247"/>
                    <a:pt x="365" y="247"/>
                    <a:pt x="365" y="247"/>
                  </a:cubicBezTo>
                  <a:cubicBezTo>
                    <a:pt x="365" y="247"/>
                    <a:pt x="365" y="247"/>
                    <a:pt x="365" y="247"/>
                  </a:cubicBezTo>
                  <a:close/>
                  <a:moveTo>
                    <a:pt x="343" y="217"/>
                  </a:moveTo>
                  <a:cubicBezTo>
                    <a:pt x="343" y="217"/>
                    <a:pt x="343" y="217"/>
                    <a:pt x="343" y="217"/>
                  </a:cubicBezTo>
                  <a:cubicBezTo>
                    <a:pt x="343" y="217"/>
                    <a:pt x="343" y="217"/>
                    <a:pt x="343" y="217"/>
                  </a:cubicBezTo>
                  <a:cubicBezTo>
                    <a:pt x="343" y="217"/>
                    <a:pt x="343" y="217"/>
                    <a:pt x="343" y="217"/>
                  </a:cubicBezTo>
                  <a:cubicBezTo>
                    <a:pt x="343" y="217"/>
                    <a:pt x="343" y="217"/>
                    <a:pt x="343" y="217"/>
                  </a:cubicBezTo>
                  <a:close/>
                  <a:moveTo>
                    <a:pt x="364" y="243"/>
                  </a:moveTo>
                  <a:cubicBezTo>
                    <a:pt x="364" y="243"/>
                    <a:pt x="364" y="243"/>
                    <a:pt x="364" y="243"/>
                  </a:cubicBezTo>
                  <a:cubicBezTo>
                    <a:pt x="364" y="243"/>
                    <a:pt x="364" y="243"/>
                    <a:pt x="364" y="243"/>
                  </a:cubicBezTo>
                  <a:close/>
                  <a:moveTo>
                    <a:pt x="359" y="218"/>
                  </a:moveTo>
                  <a:cubicBezTo>
                    <a:pt x="359" y="218"/>
                    <a:pt x="359" y="218"/>
                    <a:pt x="359" y="218"/>
                  </a:cubicBezTo>
                  <a:cubicBezTo>
                    <a:pt x="359" y="218"/>
                    <a:pt x="359" y="218"/>
                    <a:pt x="359" y="218"/>
                  </a:cubicBezTo>
                  <a:cubicBezTo>
                    <a:pt x="359" y="218"/>
                    <a:pt x="359" y="218"/>
                    <a:pt x="358" y="217"/>
                  </a:cubicBezTo>
                  <a:cubicBezTo>
                    <a:pt x="358" y="217"/>
                    <a:pt x="358" y="216"/>
                    <a:pt x="358" y="216"/>
                  </a:cubicBezTo>
                  <a:cubicBezTo>
                    <a:pt x="358" y="216"/>
                    <a:pt x="358" y="216"/>
                    <a:pt x="358" y="215"/>
                  </a:cubicBezTo>
                  <a:cubicBezTo>
                    <a:pt x="357" y="215"/>
                    <a:pt x="357" y="215"/>
                    <a:pt x="357" y="214"/>
                  </a:cubicBezTo>
                  <a:cubicBezTo>
                    <a:pt x="357" y="214"/>
                    <a:pt x="357" y="214"/>
                    <a:pt x="357" y="214"/>
                  </a:cubicBezTo>
                  <a:cubicBezTo>
                    <a:pt x="357" y="213"/>
                    <a:pt x="357" y="213"/>
                    <a:pt x="357" y="213"/>
                  </a:cubicBezTo>
                  <a:cubicBezTo>
                    <a:pt x="357" y="213"/>
                    <a:pt x="357" y="213"/>
                    <a:pt x="356" y="212"/>
                  </a:cubicBezTo>
                  <a:cubicBezTo>
                    <a:pt x="356" y="213"/>
                    <a:pt x="357" y="213"/>
                    <a:pt x="356" y="213"/>
                  </a:cubicBezTo>
                  <a:cubicBezTo>
                    <a:pt x="356" y="213"/>
                    <a:pt x="356" y="213"/>
                    <a:pt x="356" y="213"/>
                  </a:cubicBezTo>
                  <a:cubicBezTo>
                    <a:pt x="357" y="213"/>
                    <a:pt x="357" y="214"/>
                    <a:pt x="357" y="214"/>
                  </a:cubicBezTo>
                  <a:cubicBezTo>
                    <a:pt x="356" y="214"/>
                    <a:pt x="356" y="214"/>
                    <a:pt x="356" y="214"/>
                  </a:cubicBezTo>
                  <a:cubicBezTo>
                    <a:pt x="356" y="214"/>
                    <a:pt x="356" y="214"/>
                    <a:pt x="356" y="214"/>
                  </a:cubicBezTo>
                  <a:cubicBezTo>
                    <a:pt x="356" y="214"/>
                    <a:pt x="356" y="214"/>
                    <a:pt x="356" y="214"/>
                  </a:cubicBezTo>
                  <a:cubicBezTo>
                    <a:pt x="356" y="214"/>
                    <a:pt x="356" y="215"/>
                    <a:pt x="356" y="215"/>
                  </a:cubicBezTo>
                  <a:cubicBezTo>
                    <a:pt x="356" y="215"/>
                    <a:pt x="356" y="215"/>
                    <a:pt x="356" y="215"/>
                  </a:cubicBezTo>
                  <a:cubicBezTo>
                    <a:pt x="356" y="215"/>
                    <a:pt x="356" y="215"/>
                    <a:pt x="356" y="215"/>
                  </a:cubicBezTo>
                  <a:cubicBezTo>
                    <a:pt x="357" y="215"/>
                    <a:pt x="357" y="215"/>
                    <a:pt x="357" y="215"/>
                  </a:cubicBezTo>
                  <a:cubicBezTo>
                    <a:pt x="357" y="216"/>
                    <a:pt x="357" y="216"/>
                    <a:pt x="358" y="217"/>
                  </a:cubicBezTo>
                  <a:cubicBezTo>
                    <a:pt x="358" y="217"/>
                    <a:pt x="358" y="217"/>
                    <a:pt x="358" y="218"/>
                  </a:cubicBezTo>
                  <a:cubicBezTo>
                    <a:pt x="358" y="218"/>
                    <a:pt x="358" y="218"/>
                    <a:pt x="358" y="218"/>
                  </a:cubicBezTo>
                  <a:cubicBezTo>
                    <a:pt x="359" y="218"/>
                    <a:pt x="359" y="218"/>
                    <a:pt x="359" y="218"/>
                  </a:cubicBezTo>
                  <a:cubicBezTo>
                    <a:pt x="358" y="219"/>
                    <a:pt x="359" y="219"/>
                    <a:pt x="359" y="219"/>
                  </a:cubicBezTo>
                  <a:cubicBezTo>
                    <a:pt x="359" y="219"/>
                    <a:pt x="359" y="220"/>
                    <a:pt x="359" y="220"/>
                  </a:cubicBezTo>
                  <a:cubicBezTo>
                    <a:pt x="359" y="220"/>
                    <a:pt x="359" y="219"/>
                    <a:pt x="359" y="220"/>
                  </a:cubicBezTo>
                  <a:cubicBezTo>
                    <a:pt x="358" y="220"/>
                    <a:pt x="358" y="220"/>
                    <a:pt x="358" y="220"/>
                  </a:cubicBezTo>
                  <a:cubicBezTo>
                    <a:pt x="358" y="219"/>
                    <a:pt x="358" y="220"/>
                    <a:pt x="358" y="220"/>
                  </a:cubicBezTo>
                  <a:cubicBezTo>
                    <a:pt x="358" y="220"/>
                    <a:pt x="358" y="220"/>
                    <a:pt x="358" y="220"/>
                  </a:cubicBezTo>
                  <a:cubicBezTo>
                    <a:pt x="358" y="220"/>
                    <a:pt x="358" y="220"/>
                    <a:pt x="358" y="220"/>
                  </a:cubicBezTo>
                  <a:cubicBezTo>
                    <a:pt x="358" y="220"/>
                    <a:pt x="358" y="220"/>
                    <a:pt x="358" y="220"/>
                  </a:cubicBezTo>
                  <a:cubicBezTo>
                    <a:pt x="358" y="220"/>
                    <a:pt x="358" y="220"/>
                    <a:pt x="359" y="220"/>
                  </a:cubicBezTo>
                  <a:cubicBezTo>
                    <a:pt x="359" y="220"/>
                    <a:pt x="359" y="220"/>
                    <a:pt x="359" y="221"/>
                  </a:cubicBezTo>
                  <a:cubicBezTo>
                    <a:pt x="359" y="221"/>
                    <a:pt x="359" y="221"/>
                    <a:pt x="359" y="221"/>
                  </a:cubicBezTo>
                  <a:cubicBezTo>
                    <a:pt x="359" y="221"/>
                    <a:pt x="359" y="221"/>
                    <a:pt x="358" y="222"/>
                  </a:cubicBezTo>
                  <a:cubicBezTo>
                    <a:pt x="358" y="222"/>
                    <a:pt x="358" y="222"/>
                    <a:pt x="358" y="222"/>
                  </a:cubicBezTo>
                  <a:cubicBezTo>
                    <a:pt x="358" y="221"/>
                    <a:pt x="358" y="221"/>
                    <a:pt x="358" y="221"/>
                  </a:cubicBezTo>
                  <a:cubicBezTo>
                    <a:pt x="358" y="221"/>
                    <a:pt x="358" y="221"/>
                    <a:pt x="358" y="221"/>
                  </a:cubicBezTo>
                  <a:cubicBezTo>
                    <a:pt x="358" y="221"/>
                    <a:pt x="357" y="221"/>
                    <a:pt x="357" y="221"/>
                  </a:cubicBezTo>
                  <a:cubicBezTo>
                    <a:pt x="357" y="221"/>
                    <a:pt x="357" y="221"/>
                    <a:pt x="357" y="221"/>
                  </a:cubicBezTo>
                  <a:cubicBezTo>
                    <a:pt x="357" y="221"/>
                    <a:pt x="357" y="221"/>
                    <a:pt x="357" y="221"/>
                  </a:cubicBezTo>
                  <a:cubicBezTo>
                    <a:pt x="357" y="221"/>
                    <a:pt x="357" y="221"/>
                    <a:pt x="357" y="221"/>
                  </a:cubicBezTo>
                  <a:cubicBezTo>
                    <a:pt x="357" y="221"/>
                    <a:pt x="357" y="222"/>
                    <a:pt x="357" y="222"/>
                  </a:cubicBezTo>
                  <a:cubicBezTo>
                    <a:pt x="358" y="222"/>
                    <a:pt x="358" y="222"/>
                    <a:pt x="358" y="222"/>
                  </a:cubicBezTo>
                  <a:cubicBezTo>
                    <a:pt x="357" y="222"/>
                    <a:pt x="357" y="222"/>
                    <a:pt x="357" y="222"/>
                  </a:cubicBezTo>
                  <a:cubicBezTo>
                    <a:pt x="357" y="222"/>
                    <a:pt x="357" y="222"/>
                    <a:pt x="357" y="222"/>
                  </a:cubicBezTo>
                  <a:cubicBezTo>
                    <a:pt x="357" y="223"/>
                    <a:pt x="357" y="223"/>
                    <a:pt x="357" y="223"/>
                  </a:cubicBezTo>
                  <a:cubicBezTo>
                    <a:pt x="357" y="223"/>
                    <a:pt x="357" y="223"/>
                    <a:pt x="357" y="223"/>
                  </a:cubicBezTo>
                  <a:cubicBezTo>
                    <a:pt x="357" y="223"/>
                    <a:pt x="357" y="223"/>
                    <a:pt x="356" y="223"/>
                  </a:cubicBezTo>
                  <a:cubicBezTo>
                    <a:pt x="356" y="223"/>
                    <a:pt x="356" y="223"/>
                    <a:pt x="356" y="223"/>
                  </a:cubicBezTo>
                  <a:cubicBezTo>
                    <a:pt x="356" y="223"/>
                    <a:pt x="356" y="223"/>
                    <a:pt x="356" y="223"/>
                  </a:cubicBezTo>
                  <a:cubicBezTo>
                    <a:pt x="356" y="223"/>
                    <a:pt x="356" y="223"/>
                    <a:pt x="356" y="224"/>
                  </a:cubicBezTo>
                  <a:cubicBezTo>
                    <a:pt x="356" y="224"/>
                    <a:pt x="356" y="224"/>
                    <a:pt x="356" y="224"/>
                  </a:cubicBezTo>
                  <a:cubicBezTo>
                    <a:pt x="356" y="224"/>
                    <a:pt x="356" y="224"/>
                    <a:pt x="356" y="224"/>
                  </a:cubicBezTo>
                  <a:cubicBezTo>
                    <a:pt x="356" y="224"/>
                    <a:pt x="356" y="224"/>
                    <a:pt x="356" y="224"/>
                  </a:cubicBezTo>
                  <a:cubicBezTo>
                    <a:pt x="356" y="224"/>
                    <a:pt x="356" y="224"/>
                    <a:pt x="356" y="224"/>
                  </a:cubicBezTo>
                  <a:cubicBezTo>
                    <a:pt x="355" y="225"/>
                    <a:pt x="355" y="225"/>
                    <a:pt x="355" y="225"/>
                  </a:cubicBezTo>
                  <a:cubicBezTo>
                    <a:pt x="355" y="225"/>
                    <a:pt x="355" y="225"/>
                    <a:pt x="355" y="225"/>
                  </a:cubicBezTo>
                  <a:cubicBezTo>
                    <a:pt x="355" y="225"/>
                    <a:pt x="354" y="225"/>
                    <a:pt x="354" y="225"/>
                  </a:cubicBezTo>
                  <a:cubicBezTo>
                    <a:pt x="354" y="225"/>
                    <a:pt x="354" y="224"/>
                    <a:pt x="354" y="224"/>
                  </a:cubicBezTo>
                  <a:cubicBezTo>
                    <a:pt x="354" y="224"/>
                    <a:pt x="354" y="224"/>
                    <a:pt x="354" y="224"/>
                  </a:cubicBezTo>
                  <a:cubicBezTo>
                    <a:pt x="354" y="224"/>
                    <a:pt x="354" y="223"/>
                    <a:pt x="354" y="223"/>
                  </a:cubicBezTo>
                  <a:cubicBezTo>
                    <a:pt x="354" y="223"/>
                    <a:pt x="354" y="223"/>
                    <a:pt x="354" y="223"/>
                  </a:cubicBezTo>
                  <a:cubicBezTo>
                    <a:pt x="354" y="222"/>
                    <a:pt x="354" y="223"/>
                    <a:pt x="354" y="223"/>
                  </a:cubicBezTo>
                  <a:cubicBezTo>
                    <a:pt x="354" y="223"/>
                    <a:pt x="354" y="223"/>
                    <a:pt x="354" y="223"/>
                  </a:cubicBezTo>
                  <a:cubicBezTo>
                    <a:pt x="355" y="223"/>
                    <a:pt x="354" y="223"/>
                    <a:pt x="354" y="222"/>
                  </a:cubicBezTo>
                  <a:cubicBezTo>
                    <a:pt x="354" y="222"/>
                    <a:pt x="354" y="222"/>
                    <a:pt x="355" y="222"/>
                  </a:cubicBezTo>
                  <a:cubicBezTo>
                    <a:pt x="355" y="222"/>
                    <a:pt x="355" y="222"/>
                    <a:pt x="355" y="222"/>
                  </a:cubicBezTo>
                  <a:cubicBezTo>
                    <a:pt x="355" y="222"/>
                    <a:pt x="355" y="222"/>
                    <a:pt x="355" y="221"/>
                  </a:cubicBezTo>
                  <a:cubicBezTo>
                    <a:pt x="355" y="221"/>
                    <a:pt x="355" y="221"/>
                    <a:pt x="355" y="221"/>
                  </a:cubicBezTo>
                  <a:cubicBezTo>
                    <a:pt x="354" y="221"/>
                    <a:pt x="354" y="221"/>
                    <a:pt x="354" y="221"/>
                  </a:cubicBezTo>
                  <a:cubicBezTo>
                    <a:pt x="354" y="221"/>
                    <a:pt x="355" y="221"/>
                    <a:pt x="355" y="221"/>
                  </a:cubicBezTo>
                  <a:cubicBezTo>
                    <a:pt x="355" y="221"/>
                    <a:pt x="355" y="221"/>
                    <a:pt x="356" y="221"/>
                  </a:cubicBezTo>
                  <a:cubicBezTo>
                    <a:pt x="356" y="221"/>
                    <a:pt x="356" y="221"/>
                    <a:pt x="356" y="221"/>
                  </a:cubicBezTo>
                  <a:cubicBezTo>
                    <a:pt x="356" y="221"/>
                    <a:pt x="356" y="221"/>
                    <a:pt x="356" y="221"/>
                  </a:cubicBezTo>
                  <a:cubicBezTo>
                    <a:pt x="356" y="221"/>
                    <a:pt x="356" y="221"/>
                    <a:pt x="356" y="221"/>
                  </a:cubicBezTo>
                  <a:cubicBezTo>
                    <a:pt x="356" y="221"/>
                    <a:pt x="356" y="221"/>
                    <a:pt x="355" y="221"/>
                  </a:cubicBezTo>
                  <a:cubicBezTo>
                    <a:pt x="355" y="221"/>
                    <a:pt x="355" y="221"/>
                    <a:pt x="355" y="221"/>
                  </a:cubicBezTo>
                  <a:cubicBezTo>
                    <a:pt x="355" y="221"/>
                    <a:pt x="355" y="220"/>
                    <a:pt x="355" y="220"/>
                  </a:cubicBezTo>
                  <a:cubicBezTo>
                    <a:pt x="355" y="220"/>
                    <a:pt x="355" y="220"/>
                    <a:pt x="354" y="220"/>
                  </a:cubicBezTo>
                  <a:cubicBezTo>
                    <a:pt x="354" y="220"/>
                    <a:pt x="354" y="220"/>
                    <a:pt x="354" y="220"/>
                  </a:cubicBezTo>
                  <a:cubicBezTo>
                    <a:pt x="354" y="219"/>
                    <a:pt x="354" y="219"/>
                    <a:pt x="354" y="218"/>
                  </a:cubicBezTo>
                  <a:cubicBezTo>
                    <a:pt x="354" y="218"/>
                    <a:pt x="354" y="218"/>
                    <a:pt x="354" y="217"/>
                  </a:cubicBezTo>
                  <a:cubicBezTo>
                    <a:pt x="354" y="217"/>
                    <a:pt x="354" y="217"/>
                    <a:pt x="354" y="217"/>
                  </a:cubicBezTo>
                  <a:cubicBezTo>
                    <a:pt x="353" y="217"/>
                    <a:pt x="354" y="216"/>
                    <a:pt x="354" y="215"/>
                  </a:cubicBezTo>
                  <a:cubicBezTo>
                    <a:pt x="353" y="214"/>
                    <a:pt x="353" y="214"/>
                    <a:pt x="353" y="213"/>
                  </a:cubicBezTo>
                  <a:cubicBezTo>
                    <a:pt x="353" y="213"/>
                    <a:pt x="353" y="213"/>
                    <a:pt x="353" y="212"/>
                  </a:cubicBezTo>
                  <a:cubicBezTo>
                    <a:pt x="353" y="212"/>
                    <a:pt x="353" y="212"/>
                    <a:pt x="353" y="212"/>
                  </a:cubicBezTo>
                  <a:cubicBezTo>
                    <a:pt x="353" y="212"/>
                    <a:pt x="353" y="212"/>
                    <a:pt x="353" y="212"/>
                  </a:cubicBezTo>
                  <a:cubicBezTo>
                    <a:pt x="353" y="212"/>
                    <a:pt x="353" y="212"/>
                    <a:pt x="353" y="212"/>
                  </a:cubicBezTo>
                  <a:cubicBezTo>
                    <a:pt x="353" y="211"/>
                    <a:pt x="353" y="211"/>
                    <a:pt x="352" y="211"/>
                  </a:cubicBezTo>
                  <a:cubicBezTo>
                    <a:pt x="352" y="211"/>
                    <a:pt x="352" y="211"/>
                    <a:pt x="352" y="210"/>
                  </a:cubicBezTo>
                  <a:cubicBezTo>
                    <a:pt x="352" y="210"/>
                    <a:pt x="352" y="210"/>
                    <a:pt x="352" y="210"/>
                  </a:cubicBezTo>
                  <a:cubicBezTo>
                    <a:pt x="352" y="210"/>
                    <a:pt x="352" y="210"/>
                    <a:pt x="352" y="210"/>
                  </a:cubicBezTo>
                  <a:cubicBezTo>
                    <a:pt x="352" y="210"/>
                    <a:pt x="352" y="209"/>
                    <a:pt x="352" y="209"/>
                  </a:cubicBezTo>
                  <a:cubicBezTo>
                    <a:pt x="352" y="209"/>
                    <a:pt x="352" y="209"/>
                    <a:pt x="352" y="209"/>
                  </a:cubicBezTo>
                  <a:cubicBezTo>
                    <a:pt x="352" y="209"/>
                    <a:pt x="352" y="209"/>
                    <a:pt x="352" y="209"/>
                  </a:cubicBezTo>
                  <a:cubicBezTo>
                    <a:pt x="352" y="209"/>
                    <a:pt x="353" y="209"/>
                    <a:pt x="353" y="209"/>
                  </a:cubicBezTo>
                  <a:cubicBezTo>
                    <a:pt x="353" y="209"/>
                    <a:pt x="353" y="210"/>
                    <a:pt x="353" y="210"/>
                  </a:cubicBezTo>
                  <a:cubicBezTo>
                    <a:pt x="353" y="210"/>
                    <a:pt x="354" y="211"/>
                    <a:pt x="354" y="211"/>
                  </a:cubicBezTo>
                  <a:cubicBezTo>
                    <a:pt x="354" y="211"/>
                    <a:pt x="354" y="211"/>
                    <a:pt x="354" y="211"/>
                  </a:cubicBezTo>
                  <a:cubicBezTo>
                    <a:pt x="354" y="211"/>
                    <a:pt x="354" y="211"/>
                    <a:pt x="354" y="211"/>
                  </a:cubicBezTo>
                  <a:cubicBezTo>
                    <a:pt x="354" y="211"/>
                    <a:pt x="355" y="211"/>
                    <a:pt x="355" y="211"/>
                  </a:cubicBezTo>
                  <a:cubicBezTo>
                    <a:pt x="355" y="211"/>
                    <a:pt x="355" y="211"/>
                    <a:pt x="356" y="211"/>
                  </a:cubicBezTo>
                  <a:cubicBezTo>
                    <a:pt x="356" y="212"/>
                    <a:pt x="356" y="212"/>
                    <a:pt x="357" y="211"/>
                  </a:cubicBezTo>
                  <a:cubicBezTo>
                    <a:pt x="357" y="211"/>
                    <a:pt x="357" y="211"/>
                    <a:pt x="357" y="211"/>
                  </a:cubicBezTo>
                  <a:cubicBezTo>
                    <a:pt x="357" y="212"/>
                    <a:pt x="357" y="212"/>
                    <a:pt x="357" y="212"/>
                  </a:cubicBezTo>
                  <a:cubicBezTo>
                    <a:pt x="357" y="212"/>
                    <a:pt x="357" y="212"/>
                    <a:pt x="357" y="212"/>
                  </a:cubicBezTo>
                  <a:cubicBezTo>
                    <a:pt x="357" y="213"/>
                    <a:pt x="358" y="213"/>
                    <a:pt x="358" y="214"/>
                  </a:cubicBezTo>
                  <a:cubicBezTo>
                    <a:pt x="358" y="214"/>
                    <a:pt x="358" y="214"/>
                    <a:pt x="358" y="214"/>
                  </a:cubicBezTo>
                  <a:cubicBezTo>
                    <a:pt x="358" y="214"/>
                    <a:pt x="358" y="214"/>
                    <a:pt x="358" y="215"/>
                  </a:cubicBezTo>
                  <a:cubicBezTo>
                    <a:pt x="358" y="215"/>
                    <a:pt x="358" y="215"/>
                    <a:pt x="359" y="215"/>
                  </a:cubicBezTo>
                  <a:cubicBezTo>
                    <a:pt x="359" y="216"/>
                    <a:pt x="359" y="216"/>
                    <a:pt x="359" y="216"/>
                  </a:cubicBezTo>
                  <a:cubicBezTo>
                    <a:pt x="359" y="216"/>
                    <a:pt x="359" y="216"/>
                    <a:pt x="359" y="216"/>
                  </a:cubicBezTo>
                  <a:cubicBezTo>
                    <a:pt x="359" y="217"/>
                    <a:pt x="359" y="217"/>
                    <a:pt x="359" y="217"/>
                  </a:cubicBezTo>
                  <a:cubicBezTo>
                    <a:pt x="359" y="217"/>
                    <a:pt x="359" y="217"/>
                    <a:pt x="359" y="218"/>
                  </a:cubicBezTo>
                  <a:cubicBezTo>
                    <a:pt x="359" y="218"/>
                    <a:pt x="359" y="218"/>
                    <a:pt x="359" y="218"/>
                  </a:cubicBezTo>
                  <a:close/>
                  <a:moveTo>
                    <a:pt x="357" y="216"/>
                  </a:moveTo>
                  <a:cubicBezTo>
                    <a:pt x="357" y="216"/>
                    <a:pt x="357" y="216"/>
                    <a:pt x="357" y="216"/>
                  </a:cubicBezTo>
                  <a:cubicBezTo>
                    <a:pt x="358" y="216"/>
                    <a:pt x="358" y="216"/>
                    <a:pt x="357" y="216"/>
                  </a:cubicBezTo>
                  <a:cubicBezTo>
                    <a:pt x="357" y="216"/>
                    <a:pt x="357" y="215"/>
                    <a:pt x="357" y="215"/>
                  </a:cubicBezTo>
                  <a:cubicBezTo>
                    <a:pt x="357" y="215"/>
                    <a:pt x="357" y="215"/>
                    <a:pt x="357" y="215"/>
                  </a:cubicBezTo>
                  <a:cubicBezTo>
                    <a:pt x="357" y="215"/>
                    <a:pt x="357" y="215"/>
                    <a:pt x="357" y="215"/>
                  </a:cubicBezTo>
                  <a:cubicBezTo>
                    <a:pt x="357" y="216"/>
                    <a:pt x="357" y="216"/>
                    <a:pt x="357" y="216"/>
                  </a:cubicBezTo>
                  <a:close/>
                  <a:moveTo>
                    <a:pt x="357" y="214"/>
                  </a:moveTo>
                  <a:cubicBezTo>
                    <a:pt x="357" y="214"/>
                    <a:pt x="357" y="214"/>
                    <a:pt x="357" y="214"/>
                  </a:cubicBezTo>
                  <a:cubicBezTo>
                    <a:pt x="357" y="214"/>
                    <a:pt x="357" y="214"/>
                    <a:pt x="356" y="214"/>
                  </a:cubicBezTo>
                  <a:cubicBezTo>
                    <a:pt x="356" y="214"/>
                    <a:pt x="356" y="214"/>
                    <a:pt x="357" y="214"/>
                  </a:cubicBezTo>
                  <a:cubicBezTo>
                    <a:pt x="357" y="214"/>
                    <a:pt x="357" y="214"/>
                    <a:pt x="357" y="214"/>
                  </a:cubicBezTo>
                  <a:cubicBezTo>
                    <a:pt x="357" y="214"/>
                    <a:pt x="357" y="214"/>
                    <a:pt x="357" y="214"/>
                  </a:cubicBezTo>
                  <a:close/>
                  <a:moveTo>
                    <a:pt x="357" y="215"/>
                  </a:moveTo>
                  <a:cubicBezTo>
                    <a:pt x="357" y="215"/>
                    <a:pt x="357" y="215"/>
                    <a:pt x="357" y="215"/>
                  </a:cubicBezTo>
                  <a:cubicBezTo>
                    <a:pt x="357" y="215"/>
                    <a:pt x="357" y="215"/>
                    <a:pt x="357" y="215"/>
                  </a:cubicBezTo>
                  <a:cubicBezTo>
                    <a:pt x="357" y="215"/>
                    <a:pt x="357" y="215"/>
                    <a:pt x="357" y="215"/>
                  </a:cubicBezTo>
                  <a:close/>
                  <a:moveTo>
                    <a:pt x="375" y="247"/>
                  </a:moveTo>
                  <a:cubicBezTo>
                    <a:pt x="375" y="247"/>
                    <a:pt x="375" y="247"/>
                    <a:pt x="375" y="247"/>
                  </a:cubicBezTo>
                  <a:cubicBezTo>
                    <a:pt x="375" y="247"/>
                    <a:pt x="374" y="247"/>
                    <a:pt x="374" y="247"/>
                  </a:cubicBezTo>
                  <a:cubicBezTo>
                    <a:pt x="374" y="247"/>
                    <a:pt x="374" y="248"/>
                    <a:pt x="374" y="248"/>
                  </a:cubicBezTo>
                  <a:cubicBezTo>
                    <a:pt x="374" y="248"/>
                    <a:pt x="374" y="248"/>
                    <a:pt x="374" y="248"/>
                  </a:cubicBezTo>
                  <a:cubicBezTo>
                    <a:pt x="374" y="249"/>
                    <a:pt x="374" y="249"/>
                    <a:pt x="374" y="249"/>
                  </a:cubicBezTo>
                  <a:cubicBezTo>
                    <a:pt x="374" y="249"/>
                    <a:pt x="374" y="249"/>
                    <a:pt x="374" y="250"/>
                  </a:cubicBezTo>
                  <a:cubicBezTo>
                    <a:pt x="374" y="250"/>
                    <a:pt x="374" y="250"/>
                    <a:pt x="374" y="250"/>
                  </a:cubicBezTo>
                  <a:cubicBezTo>
                    <a:pt x="374" y="250"/>
                    <a:pt x="374" y="250"/>
                    <a:pt x="374" y="250"/>
                  </a:cubicBezTo>
                  <a:cubicBezTo>
                    <a:pt x="375" y="249"/>
                    <a:pt x="374" y="249"/>
                    <a:pt x="375" y="249"/>
                  </a:cubicBezTo>
                  <a:cubicBezTo>
                    <a:pt x="375" y="249"/>
                    <a:pt x="375" y="249"/>
                    <a:pt x="375" y="249"/>
                  </a:cubicBezTo>
                  <a:cubicBezTo>
                    <a:pt x="375" y="249"/>
                    <a:pt x="375" y="249"/>
                    <a:pt x="376" y="249"/>
                  </a:cubicBezTo>
                  <a:cubicBezTo>
                    <a:pt x="376" y="249"/>
                    <a:pt x="376" y="249"/>
                    <a:pt x="376" y="249"/>
                  </a:cubicBezTo>
                  <a:cubicBezTo>
                    <a:pt x="376" y="249"/>
                    <a:pt x="376" y="249"/>
                    <a:pt x="376" y="249"/>
                  </a:cubicBezTo>
                  <a:cubicBezTo>
                    <a:pt x="376" y="249"/>
                    <a:pt x="376" y="249"/>
                    <a:pt x="376" y="249"/>
                  </a:cubicBezTo>
                  <a:cubicBezTo>
                    <a:pt x="376" y="248"/>
                    <a:pt x="376" y="248"/>
                    <a:pt x="376" y="248"/>
                  </a:cubicBezTo>
                  <a:cubicBezTo>
                    <a:pt x="376" y="248"/>
                    <a:pt x="376" y="248"/>
                    <a:pt x="376" y="248"/>
                  </a:cubicBezTo>
                  <a:cubicBezTo>
                    <a:pt x="376" y="248"/>
                    <a:pt x="375" y="248"/>
                    <a:pt x="375" y="248"/>
                  </a:cubicBezTo>
                  <a:cubicBezTo>
                    <a:pt x="375" y="247"/>
                    <a:pt x="376" y="247"/>
                    <a:pt x="376" y="247"/>
                  </a:cubicBezTo>
                  <a:cubicBezTo>
                    <a:pt x="375" y="247"/>
                    <a:pt x="375" y="247"/>
                    <a:pt x="375" y="247"/>
                  </a:cubicBezTo>
                  <a:cubicBezTo>
                    <a:pt x="375" y="247"/>
                    <a:pt x="375" y="247"/>
                    <a:pt x="375" y="247"/>
                  </a:cubicBezTo>
                  <a:close/>
                  <a:moveTo>
                    <a:pt x="376" y="251"/>
                  </a:moveTo>
                  <a:cubicBezTo>
                    <a:pt x="376" y="251"/>
                    <a:pt x="376" y="251"/>
                    <a:pt x="376" y="251"/>
                  </a:cubicBezTo>
                  <a:cubicBezTo>
                    <a:pt x="376" y="251"/>
                    <a:pt x="376" y="251"/>
                    <a:pt x="376" y="251"/>
                  </a:cubicBezTo>
                  <a:cubicBezTo>
                    <a:pt x="376" y="251"/>
                    <a:pt x="376" y="251"/>
                    <a:pt x="376" y="251"/>
                  </a:cubicBezTo>
                  <a:cubicBezTo>
                    <a:pt x="376" y="251"/>
                    <a:pt x="377" y="251"/>
                    <a:pt x="377" y="251"/>
                  </a:cubicBezTo>
                  <a:cubicBezTo>
                    <a:pt x="377" y="251"/>
                    <a:pt x="377" y="251"/>
                    <a:pt x="377" y="251"/>
                  </a:cubicBezTo>
                  <a:cubicBezTo>
                    <a:pt x="377" y="251"/>
                    <a:pt x="377" y="251"/>
                    <a:pt x="377" y="251"/>
                  </a:cubicBezTo>
                  <a:cubicBezTo>
                    <a:pt x="376" y="251"/>
                    <a:pt x="376" y="251"/>
                    <a:pt x="376" y="250"/>
                  </a:cubicBezTo>
                  <a:cubicBezTo>
                    <a:pt x="376" y="250"/>
                    <a:pt x="377" y="250"/>
                    <a:pt x="377" y="250"/>
                  </a:cubicBezTo>
                  <a:cubicBezTo>
                    <a:pt x="376" y="250"/>
                    <a:pt x="376" y="250"/>
                    <a:pt x="376" y="250"/>
                  </a:cubicBezTo>
                  <a:cubicBezTo>
                    <a:pt x="376" y="250"/>
                    <a:pt x="376" y="250"/>
                    <a:pt x="376" y="250"/>
                  </a:cubicBezTo>
                  <a:cubicBezTo>
                    <a:pt x="376" y="250"/>
                    <a:pt x="376" y="250"/>
                    <a:pt x="376" y="250"/>
                  </a:cubicBezTo>
                  <a:cubicBezTo>
                    <a:pt x="376" y="250"/>
                    <a:pt x="376" y="250"/>
                    <a:pt x="376" y="250"/>
                  </a:cubicBezTo>
                  <a:cubicBezTo>
                    <a:pt x="376" y="250"/>
                    <a:pt x="376" y="250"/>
                    <a:pt x="375" y="250"/>
                  </a:cubicBezTo>
                  <a:cubicBezTo>
                    <a:pt x="375" y="250"/>
                    <a:pt x="375" y="250"/>
                    <a:pt x="375" y="250"/>
                  </a:cubicBezTo>
                  <a:cubicBezTo>
                    <a:pt x="375" y="250"/>
                    <a:pt x="375" y="250"/>
                    <a:pt x="375" y="251"/>
                  </a:cubicBezTo>
                  <a:cubicBezTo>
                    <a:pt x="375" y="251"/>
                    <a:pt x="375" y="251"/>
                    <a:pt x="376" y="251"/>
                  </a:cubicBezTo>
                  <a:close/>
                  <a:moveTo>
                    <a:pt x="805" y="352"/>
                  </a:moveTo>
                  <a:cubicBezTo>
                    <a:pt x="805" y="352"/>
                    <a:pt x="805" y="353"/>
                    <a:pt x="804" y="353"/>
                  </a:cubicBezTo>
                  <a:cubicBezTo>
                    <a:pt x="804" y="353"/>
                    <a:pt x="804" y="353"/>
                    <a:pt x="804" y="353"/>
                  </a:cubicBezTo>
                  <a:cubicBezTo>
                    <a:pt x="804" y="353"/>
                    <a:pt x="804" y="352"/>
                    <a:pt x="804" y="352"/>
                  </a:cubicBezTo>
                  <a:cubicBezTo>
                    <a:pt x="804" y="352"/>
                    <a:pt x="804" y="351"/>
                    <a:pt x="804" y="351"/>
                  </a:cubicBezTo>
                  <a:cubicBezTo>
                    <a:pt x="804" y="351"/>
                    <a:pt x="804" y="351"/>
                    <a:pt x="804" y="351"/>
                  </a:cubicBezTo>
                  <a:cubicBezTo>
                    <a:pt x="804" y="351"/>
                    <a:pt x="804" y="351"/>
                    <a:pt x="804" y="351"/>
                  </a:cubicBezTo>
                  <a:cubicBezTo>
                    <a:pt x="804" y="350"/>
                    <a:pt x="804" y="350"/>
                    <a:pt x="804" y="350"/>
                  </a:cubicBezTo>
                  <a:cubicBezTo>
                    <a:pt x="804" y="350"/>
                    <a:pt x="803" y="350"/>
                    <a:pt x="803" y="350"/>
                  </a:cubicBezTo>
                  <a:cubicBezTo>
                    <a:pt x="803" y="350"/>
                    <a:pt x="804" y="349"/>
                    <a:pt x="804" y="349"/>
                  </a:cubicBezTo>
                  <a:cubicBezTo>
                    <a:pt x="804" y="349"/>
                    <a:pt x="804" y="349"/>
                    <a:pt x="804" y="349"/>
                  </a:cubicBezTo>
                  <a:cubicBezTo>
                    <a:pt x="804" y="349"/>
                    <a:pt x="801" y="348"/>
                    <a:pt x="801" y="348"/>
                  </a:cubicBezTo>
                  <a:cubicBezTo>
                    <a:pt x="801" y="348"/>
                    <a:pt x="801" y="347"/>
                    <a:pt x="801" y="347"/>
                  </a:cubicBezTo>
                  <a:cubicBezTo>
                    <a:pt x="801" y="347"/>
                    <a:pt x="802" y="347"/>
                    <a:pt x="802" y="347"/>
                  </a:cubicBezTo>
                  <a:cubicBezTo>
                    <a:pt x="802" y="347"/>
                    <a:pt x="802" y="346"/>
                    <a:pt x="802" y="346"/>
                  </a:cubicBezTo>
                  <a:cubicBezTo>
                    <a:pt x="802" y="346"/>
                    <a:pt x="801" y="346"/>
                    <a:pt x="801" y="346"/>
                  </a:cubicBezTo>
                  <a:cubicBezTo>
                    <a:pt x="801" y="346"/>
                    <a:pt x="802" y="345"/>
                    <a:pt x="802" y="345"/>
                  </a:cubicBezTo>
                  <a:cubicBezTo>
                    <a:pt x="802" y="334"/>
                    <a:pt x="802" y="334"/>
                    <a:pt x="802" y="334"/>
                  </a:cubicBezTo>
                  <a:cubicBezTo>
                    <a:pt x="799" y="332"/>
                    <a:pt x="799" y="332"/>
                    <a:pt x="799" y="332"/>
                  </a:cubicBezTo>
                  <a:cubicBezTo>
                    <a:pt x="797" y="332"/>
                    <a:pt x="797" y="332"/>
                    <a:pt x="797" y="332"/>
                  </a:cubicBezTo>
                  <a:cubicBezTo>
                    <a:pt x="797" y="332"/>
                    <a:pt x="797" y="332"/>
                    <a:pt x="797" y="332"/>
                  </a:cubicBezTo>
                  <a:cubicBezTo>
                    <a:pt x="796" y="332"/>
                    <a:pt x="796" y="332"/>
                    <a:pt x="796" y="332"/>
                  </a:cubicBezTo>
                  <a:cubicBezTo>
                    <a:pt x="794" y="333"/>
                    <a:pt x="794" y="333"/>
                    <a:pt x="794" y="333"/>
                  </a:cubicBezTo>
                  <a:cubicBezTo>
                    <a:pt x="793" y="332"/>
                    <a:pt x="793" y="332"/>
                    <a:pt x="793" y="332"/>
                  </a:cubicBezTo>
                  <a:cubicBezTo>
                    <a:pt x="793" y="331"/>
                    <a:pt x="793" y="331"/>
                    <a:pt x="793" y="331"/>
                  </a:cubicBezTo>
                  <a:cubicBezTo>
                    <a:pt x="792" y="331"/>
                    <a:pt x="792" y="331"/>
                    <a:pt x="792" y="331"/>
                  </a:cubicBezTo>
                  <a:cubicBezTo>
                    <a:pt x="787" y="338"/>
                    <a:pt x="787" y="338"/>
                    <a:pt x="787" y="338"/>
                  </a:cubicBezTo>
                  <a:cubicBezTo>
                    <a:pt x="787" y="338"/>
                    <a:pt x="786" y="339"/>
                    <a:pt x="786" y="340"/>
                  </a:cubicBezTo>
                  <a:cubicBezTo>
                    <a:pt x="786" y="340"/>
                    <a:pt x="786" y="340"/>
                    <a:pt x="786" y="340"/>
                  </a:cubicBezTo>
                  <a:cubicBezTo>
                    <a:pt x="786" y="341"/>
                    <a:pt x="786" y="341"/>
                    <a:pt x="786" y="341"/>
                  </a:cubicBezTo>
                  <a:cubicBezTo>
                    <a:pt x="785" y="341"/>
                    <a:pt x="785" y="341"/>
                    <a:pt x="785" y="341"/>
                  </a:cubicBezTo>
                  <a:cubicBezTo>
                    <a:pt x="785" y="342"/>
                    <a:pt x="785" y="342"/>
                    <a:pt x="785" y="342"/>
                  </a:cubicBezTo>
                  <a:cubicBezTo>
                    <a:pt x="785" y="342"/>
                    <a:pt x="785" y="343"/>
                    <a:pt x="785" y="343"/>
                  </a:cubicBezTo>
                  <a:cubicBezTo>
                    <a:pt x="785" y="343"/>
                    <a:pt x="785" y="343"/>
                    <a:pt x="785" y="343"/>
                  </a:cubicBezTo>
                  <a:cubicBezTo>
                    <a:pt x="785" y="344"/>
                    <a:pt x="785" y="344"/>
                    <a:pt x="785" y="344"/>
                  </a:cubicBezTo>
                  <a:cubicBezTo>
                    <a:pt x="785" y="344"/>
                    <a:pt x="785" y="344"/>
                    <a:pt x="785" y="344"/>
                  </a:cubicBezTo>
                  <a:cubicBezTo>
                    <a:pt x="785" y="344"/>
                    <a:pt x="785" y="345"/>
                    <a:pt x="785" y="345"/>
                  </a:cubicBezTo>
                  <a:cubicBezTo>
                    <a:pt x="785" y="346"/>
                    <a:pt x="785" y="346"/>
                    <a:pt x="785" y="346"/>
                  </a:cubicBezTo>
                  <a:cubicBezTo>
                    <a:pt x="784" y="347"/>
                    <a:pt x="784" y="347"/>
                    <a:pt x="784" y="347"/>
                  </a:cubicBezTo>
                  <a:cubicBezTo>
                    <a:pt x="784" y="347"/>
                    <a:pt x="784" y="347"/>
                    <a:pt x="784" y="347"/>
                  </a:cubicBezTo>
                  <a:cubicBezTo>
                    <a:pt x="784" y="347"/>
                    <a:pt x="783" y="348"/>
                    <a:pt x="783" y="348"/>
                  </a:cubicBezTo>
                  <a:cubicBezTo>
                    <a:pt x="783" y="348"/>
                    <a:pt x="782" y="348"/>
                    <a:pt x="782" y="348"/>
                  </a:cubicBezTo>
                  <a:cubicBezTo>
                    <a:pt x="782" y="348"/>
                    <a:pt x="782" y="349"/>
                    <a:pt x="782" y="349"/>
                  </a:cubicBezTo>
                  <a:cubicBezTo>
                    <a:pt x="782" y="349"/>
                    <a:pt x="782" y="350"/>
                    <a:pt x="782" y="350"/>
                  </a:cubicBezTo>
                  <a:cubicBezTo>
                    <a:pt x="782" y="350"/>
                    <a:pt x="782" y="351"/>
                    <a:pt x="782" y="351"/>
                  </a:cubicBezTo>
                  <a:cubicBezTo>
                    <a:pt x="782" y="351"/>
                    <a:pt x="782" y="351"/>
                    <a:pt x="782" y="350"/>
                  </a:cubicBezTo>
                  <a:cubicBezTo>
                    <a:pt x="782" y="350"/>
                    <a:pt x="782" y="350"/>
                    <a:pt x="782" y="350"/>
                  </a:cubicBezTo>
                  <a:cubicBezTo>
                    <a:pt x="782" y="350"/>
                    <a:pt x="781" y="351"/>
                    <a:pt x="781" y="351"/>
                  </a:cubicBezTo>
                  <a:cubicBezTo>
                    <a:pt x="781" y="351"/>
                    <a:pt x="781" y="351"/>
                    <a:pt x="781" y="351"/>
                  </a:cubicBezTo>
                  <a:cubicBezTo>
                    <a:pt x="781" y="351"/>
                    <a:pt x="781" y="352"/>
                    <a:pt x="781" y="352"/>
                  </a:cubicBezTo>
                  <a:cubicBezTo>
                    <a:pt x="780" y="351"/>
                    <a:pt x="780" y="351"/>
                    <a:pt x="780" y="351"/>
                  </a:cubicBezTo>
                  <a:cubicBezTo>
                    <a:pt x="779" y="352"/>
                    <a:pt x="779" y="352"/>
                    <a:pt x="779" y="352"/>
                  </a:cubicBezTo>
                  <a:cubicBezTo>
                    <a:pt x="779" y="352"/>
                    <a:pt x="778" y="351"/>
                    <a:pt x="778" y="351"/>
                  </a:cubicBezTo>
                  <a:cubicBezTo>
                    <a:pt x="778" y="351"/>
                    <a:pt x="777" y="352"/>
                    <a:pt x="777" y="352"/>
                  </a:cubicBezTo>
                  <a:cubicBezTo>
                    <a:pt x="777" y="352"/>
                    <a:pt x="777" y="353"/>
                    <a:pt x="777" y="353"/>
                  </a:cubicBezTo>
                  <a:cubicBezTo>
                    <a:pt x="777" y="353"/>
                    <a:pt x="777" y="353"/>
                    <a:pt x="777" y="353"/>
                  </a:cubicBezTo>
                  <a:cubicBezTo>
                    <a:pt x="777" y="353"/>
                    <a:pt x="777" y="354"/>
                    <a:pt x="777" y="354"/>
                  </a:cubicBezTo>
                  <a:cubicBezTo>
                    <a:pt x="754" y="354"/>
                    <a:pt x="754" y="354"/>
                    <a:pt x="754" y="354"/>
                  </a:cubicBezTo>
                  <a:cubicBezTo>
                    <a:pt x="751" y="356"/>
                    <a:pt x="751" y="356"/>
                    <a:pt x="751" y="356"/>
                  </a:cubicBezTo>
                  <a:cubicBezTo>
                    <a:pt x="747" y="360"/>
                    <a:pt x="747" y="360"/>
                    <a:pt x="747" y="360"/>
                  </a:cubicBezTo>
                  <a:cubicBezTo>
                    <a:pt x="744" y="362"/>
                    <a:pt x="744" y="362"/>
                    <a:pt x="744" y="362"/>
                  </a:cubicBezTo>
                  <a:cubicBezTo>
                    <a:pt x="741" y="367"/>
                    <a:pt x="741" y="367"/>
                    <a:pt x="741" y="367"/>
                  </a:cubicBezTo>
                  <a:cubicBezTo>
                    <a:pt x="728" y="367"/>
                    <a:pt x="728" y="367"/>
                    <a:pt x="728" y="367"/>
                  </a:cubicBezTo>
                  <a:cubicBezTo>
                    <a:pt x="725" y="369"/>
                    <a:pt x="725" y="369"/>
                    <a:pt x="725" y="369"/>
                  </a:cubicBezTo>
                  <a:cubicBezTo>
                    <a:pt x="726" y="370"/>
                    <a:pt x="726" y="370"/>
                    <a:pt x="726" y="370"/>
                  </a:cubicBezTo>
                  <a:cubicBezTo>
                    <a:pt x="726" y="372"/>
                    <a:pt x="726" y="372"/>
                    <a:pt x="726" y="372"/>
                  </a:cubicBezTo>
                  <a:cubicBezTo>
                    <a:pt x="727" y="373"/>
                    <a:pt x="727" y="373"/>
                    <a:pt x="727" y="373"/>
                  </a:cubicBezTo>
                  <a:cubicBezTo>
                    <a:pt x="727" y="374"/>
                    <a:pt x="727" y="374"/>
                    <a:pt x="727" y="374"/>
                  </a:cubicBezTo>
                  <a:cubicBezTo>
                    <a:pt x="719" y="378"/>
                    <a:pt x="719" y="378"/>
                    <a:pt x="719" y="378"/>
                  </a:cubicBezTo>
                  <a:cubicBezTo>
                    <a:pt x="711" y="380"/>
                    <a:pt x="711" y="380"/>
                    <a:pt x="711" y="380"/>
                  </a:cubicBezTo>
                  <a:cubicBezTo>
                    <a:pt x="704" y="385"/>
                    <a:pt x="704" y="385"/>
                    <a:pt x="704" y="385"/>
                  </a:cubicBezTo>
                  <a:cubicBezTo>
                    <a:pt x="701" y="385"/>
                    <a:pt x="701" y="385"/>
                    <a:pt x="701" y="385"/>
                  </a:cubicBezTo>
                  <a:cubicBezTo>
                    <a:pt x="699" y="383"/>
                    <a:pt x="699" y="383"/>
                    <a:pt x="699" y="383"/>
                  </a:cubicBezTo>
                  <a:cubicBezTo>
                    <a:pt x="699" y="383"/>
                    <a:pt x="699" y="382"/>
                    <a:pt x="699" y="382"/>
                  </a:cubicBezTo>
                  <a:cubicBezTo>
                    <a:pt x="699" y="382"/>
                    <a:pt x="699" y="381"/>
                    <a:pt x="699" y="381"/>
                  </a:cubicBezTo>
                  <a:cubicBezTo>
                    <a:pt x="699" y="381"/>
                    <a:pt x="699" y="380"/>
                    <a:pt x="699" y="380"/>
                  </a:cubicBezTo>
                  <a:cubicBezTo>
                    <a:pt x="699" y="380"/>
                    <a:pt x="699" y="379"/>
                    <a:pt x="699" y="379"/>
                  </a:cubicBezTo>
                  <a:cubicBezTo>
                    <a:pt x="699" y="379"/>
                    <a:pt x="701" y="379"/>
                    <a:pt x="701" y="379"/>
                  </a:cubicBezTo>
                  <a:cubicBezTo>
                    <a:pt x="701" y="379"/>
                    <a:pt x="703" y="376"/>
                    <a:pt x="703" y="376"/>
                  </a:cubicBezTo>
                  <a:cubicBezTo>
                    <a:pt x="703" y="375"/>
                    <a:pt x="703" y="375"/>
                    <a:pt x="703" y="375"/>
                  </a:cubicBezTo>
                  <a:cubicBezTo>
                    <a:pt x="703" y="375"/>
                    <a:pt x="703" y="373"/>
                    <a:pt x="703" y="373"/>
                  </a:cubicBezTo>
                  <a:cubicBezTo>
                    <a:pt x="703" y="373"/>
                    <a:pt x="705" y="368"/>
                    <a:pt x="705" y="368"/>
                  </a:cubicBezTo>
                  <a:cubicBezTo>
                    <a:pt x="703" y="351"/>
                    <a:pt x="703" y="351"/>
                    <a:pt x="703" y="351"/>
                  </a:cubicBezTo>
                  <a:cubicBezTo>
                    <a:pt x="696" y="346"/>
                    <a:pt x="696" y="346"/>
                    <a:pt x="696" y="346"/>
                  </a:cubicBezTo>
                  <a:cubicBezTo>
                    <a:pt x="697" y="345"/>
                    <a:pt x="697" y="345"/>
                    <a:pt x="697" y="345"/>
                  </a:cubicBezTo>
                  <a:cubicBezTo>
                    <a:pt x="696" y="344"/>
                    <a:pt x="696" y="344"/>
                    <a:pt x="696" y="344"/>
                  </a:cubicBezTo>
                  <a:cubicBezTo>
                    <a:pt x="694" y="344"/>
                    <a:pt x="694" y="344"/>
                    <a:pt x="694" y="344"/>
                  </a:cubicBezTo>
                  <a:cubicBezTo>
                    <a:pt x="693" y="344"/>
                    <a:pt x="693" y="344"/>
                    <a:pt x="693" y="344"/>
                  </a:cubicBezTo>
                  <a:cubicBezTo>
                    <a:pt x="692" y="342"/>
                    <a:pt x="692" y="342"/>
                    <a:pt x="692" y="342"/>
                  </a:cubicBezTo>
                  <a:cubicBezTo>
                    <a:pt x="692" y="339"/>
                    <a:pt x="692" y="339"/>
                    <a:pt x="692" y="339"/>
                  </a:cubicBezTo>
                  <a:cubicBezTo>
                    <a:pt x="690" y="340"/>
                    <a:pt x="690" y="340"/>
                    <a:pt x="690" y="340"/>
                  </a:cubicBezTo>
                  <a:cubicBezTo>
                    <a:pt x="689" y="340"/>
                    <a:pt x="689" y="340"/>
                    <a:pt x="689" y="340"/>
                  </a:cubicBezTo>
                  <a:cubicBezTo>
                    <a:pt x="688" y="338"/>
                    <a:pt x="688" y="338"/>
                    <a:pt x="688" y="338"/>
                  </a:cubicBezTo>
                  <a:cubicBezTo>
                    <a:pt x="687" y="336"/>
                    <a:pt x="687" y="336"/>
                    <a:pt x="687" y="336"/>
                  </a:cubicBezTo>
                  <a:cubicBezTo>
                    <a:pt x="663" y="322"/>
                    <a:pt x="663" y="322"/>
                    <a:pt x="663" y="322"/>
                  </a:cubicBezTo>
                  <a:cubicBezTo>
                    <a:pt x="662" y="322"/>
                    <a:pt x="662" y="322"/>
                    <a:pt x="662" y="322"/>
                  </a:cubicBezTo>
                  <a:cubicBezTo>
                    <a:pt x="657" y="325"/>
                    <a:pt x="657" y="325"/>
                    <a:pt x="657" y="325"/>
                  </a:cubicBezTo>
                  <a:cubicBezTo>
                    <a:pt x="655" y="325"/>
                    <a:pt x="655" y="325"/>
                    <a:pt x="655" y="325"/>
                  </a:cubicBezTo>
                  <a:cubicBezTo>
                    <a:pt x="655" y="325"/>
                    <a:pt x="654" y="325"/>
                    <a:pt x="654" y="325"/>
                  </a:cubicBezTo>
                  <a:cubicBezTo>
                    <a:pt x="654" y="325"/>
                    <a:pt x="654" y="325"/>
                    <a:pt x="654" y="325"/>
                  </a:cubicBezTo>
                  <a:cubicBezTo>
                    <a:pt x="653" y="325"/>
                    <a:pt x="653" y="325"/>
                    <a:pt x="653" y="325"/>
                  </a:cubicBezTo>
                  <a:cubicBezTo>
                    <a:pt x="652" y="324"/>
                    <a:pt x="652" y="324"/>
                    <a:pt x="652" y="324"/>
                  </a:cubicBezTo>
                  <a:cubicBezTo>
                    <a:pt x="648" y="324"/>
                    <a:pt x="648" y="324"/>
                    <a:pt x="648" y="324"/>
                  </a:cubicBezTo>
                  <a:cubicBezTo>
                    <a:pt x="647" y="323"/>
                    <a:pt x="647" y="323"/>
                    <a:pt x="647" y="323"/>
                  </a:cubicBezTo>
                  <a:cubicBezTo>
                    <a:pt x="644" y="324"/>
                    <a:pt x="644" y="324"/>
                    <a:pt x="644" y="324"/>
                  </a:cubicBezTo>
                  <a:cubicBezTo>
                    <a:pt x="642" y="324"/>
                    <a:pt x="642" y="324"/>
                    <a:pt x="642" y="324"/>
                  </a:cubicBezTo>
                  <a:cubicBezTo>
                    <a:pt x="642" y="324"/>
                    <a:pt x="642" y="324"/>
                    <a:pt x="642" y="324"/>
                  </a:cubicBezTo>
                  <a:cubicBezTo>
                    <a:pt x="641" y="324"/>
                    <a:pt x="641" y="324"/>
                    <a:pt x="641" y="324"/>
                  </a:cubicBezTo>
                  <a:cubicBezTo>
                    <a:pt x="641" y="323"/>
                    <a:pt x="641" y="323"/>
                    <a:pt x="641" y="323"/>
                  </a:cubicBezTo>
                  <a:cubicBezTo>
                    <a:pt x="640" y="323"/>
                    <a:pt x="640" y="323"/>
                    <a:pt x="640" y="323"/>
                  </a:cubicBezTo>
                  <a:cubicBezTo>
                    <a:pt x="639" y="322"/>
                    <a:pt x="639" y="322"/>
                    <a:pt x="639" y="322"/>
                  </a:cubicBezTo>
                  <a:cubicBezTo>
                    <a:pt x="638" y="322"/>
                    <a:pt x="638" y="322"/>
                    <a:pt x="638" y="322"/>
                  </a:cubicBezTo>
                  <a:cubicBezTo>
                    <a:pt x="637" y="323"/>
                    <a:pt x="637" y="323"/>
                    <a:pt x="637" y="323"/>
                  </a:cubicBezTo>
                  <a:cubicBezTo>
                    <a:pt x="637" y="323"/>
                    <a:pt x="637" y="323"/>
                    <a:pt x="637" y="323"/>
                  </a:cubicBezTo>
                  <a:cubicBezTo>
                    <a:pt x="637" y="321"/>
                    <a:pt x="637" y="321"/>
                    <a:pt x="637" y="321"/>
                  </a:cubicBezTo>
                  <a:cubicBezTo>
                    <a:pt x="636" y="321"/>
                    <a:pt x="636" y="321"/>
                    <a:pt x="636" y="321"/>
                  </a:cubicBezTo>
                  <a:cubicBezTo>
                    <a:pt x="635" y="320"/>
                    <a:pt x="635" y="320"/>
                    <a:pt x="635" y="320"/>
                  </a:cubicBezTo>
                  <a:cubicBezTo>
                    <a:pt x="635" y="319"/>
                    <a:pt x="635" y="319"/>
                    <a:pt x="635" y="319"/>
                  </a:cubicBezTo>
                  <a:cubicBezTo>
                    <a:pt x="634" y="319"/>
                    <a:pt x="634" y="319"/>
                    <a:pt x="634" y="319"/>
                  </a:cubicBezTo>
                  <a:cubicBezTo>
                    <a:pt x="633" y="319"/>
                    <a:pt x="633" y="319"/>
                    <a:pt x="633" y="319"/>
                  </a:cubicBezTo>
                  <a:cubicBezTo>
                    <a:pt x="631" y="319"/>
                    <a:pt x="631" y="319"/>
                    <a:pt x="631" y="319"/>
                  </a:cubicBezTo>
                  <a:cubicBezTo>
                    <a:pt x="630" y="319"/>
                    <a:pt x="630" y="319"/>
                    <a:pt x="630" y="319"/>
                  </a:cubicBezTo>
                  <a:cubicBezTo>
                    <a:pt x="629" y="320"/>
                    <a:pt x="629" y="320"/>
                    <a:pt x="629" y="320"/>
                  </a:cubicBezTo>
                  <a:cubicBezTo>
                    <a:pt x="627" y="320"/>
                    <a:pt x="627" y="320"/>
                    <a:pt x="627" y="320"/>
                  </a:cubicBezTo>
                  <a:cubicBezTo>
                    <a:pt x="627" y="318"/>
                    <a:pt x="627" y="318"/>
                    <a:pt x="627" y="318"/>
                  </a:cubicBezTo>
                  <a:cubicBezTo>
                    <a:pt x="627" y="318"/>
                    <a:pt x="625" y="318"/>
                    <a:pt x="625" y="318"/>
                  </a:cubicBezTo>
                  <a:cubicBezTo>
                    <a:pt x="624" y="318"/>
                    <a:pt x="623" y="318"/>
                    <a:pt x="623" y="318"/>
                  </a:cubicBezTo>
                  <a:cubicBezTo>
                    <a:pt x="621" y="317"/>
                    <a:pt x="621" y="317"/>
                    <a:pt x="621" y="317"/>
                  </a:cubicBezTo>
                  <a:cubicBezTo>
                    <a:pt x="621" y="315"/>
                    <a:pt x="621" y="315"/>
                    <a:pt x="621" y="315"/>
                  </a:cubicBezTo>
                  <a:cubicBezTo>
                    <a:pt x="621" y="313"/>
                    <a:pt x="621" y="313"/>
                    <a:pt x="621" y="313"/>
                  </a:cubicBezTo>
                  <a:cubicBezTo>
                    <a:pt x="620" y="312"/>
                    <a:pt x="620" y="312"/>
                    <a:pt x="620" y="312"/>
                  </a:cubicBezTo>
                  <a:cubicBezTo>
                    <a:pt x="620" y="312"/>
                    <a:pt x="620" y="311"/>
                    <a:pt x="620" y="311"/>
                  </a:cubicBezTo>
                  <a:cubicBezTo>
                    <a:pt x="620" y="311"/>
                    <a:pt x="618" y="311"/>
                    <a:pt x="618" y="311"/>
                  </a:cubicBezTo>
                  <a:cubicBezTo>
                    <a:pt x="618" y="315"/>
                    <a:pt x="618" y="315"/>
                    <a:pt x="618" y="315"/>
                  </a:cubicBezTo>
                  <a:cubicBezTo>
                    <a:pt x="433" y="315"/>
                    <a:pt x="433" y="315"/>
                    <a:pt x="433" y="315"/>
                  </a:cubicBezTo>
                  <a:cubicBezTo>
                    <a:pt x="433" y="315"/>
                    <a:pt x="433" y="315"/>
                    <a:pt x="433" y="315"/>
                  </a:cubicBezTo>
                  <a:cubicBezTo>
                    <a:pt x="433" y="315"/>
                    <a:pt x="433" y="316"/>
                    <a:pt x="433" y="316"/>
                  </a:cubicBezTo>
                  <a:cubicBezTo>
                    <a:pt x="433" y="316"/>
                    <a:pt x="433" y="316"/>
                    <a:pt x="433" y="316"/>
                  </a:cubicBezTo>
                  <a:cubicBezTo>
                    <a:pt x="433" y="316"/>
                    <a:pt x="434" y="317"/>
                    <a:pt x="434" y="317"/>
                  </a:cubicBezTo>
                  <a:cubicBezTo>
                    <a:pt x="434" y="317"/>
                    <a:pt x="434" y="317"/>
                    <a:pt x="435" y="317"/>
                  </a:cubicBezTo>
                  <a:cubicBezTo>
                    <a:pt x="435" y="317"/>
                    <a:pt x="435" y="317"/>
                    <a:pt x="435" y="317"/>
                  </a:cubicBezTo>
                  <a:cubicBezTo>
                    <a:pt x="435" y="318"/>
                    <a:pt x="435" y="318"/>
                    <a:pt x="435" y="318"/>
                  </a:cubicBezTo>
                  <a:cubicBezTo>
                    <a:pt x="435" y="318"/>
                    <a:pt x="435" y="318"/>
                    <a:pt x="435" y="318"/>
                  </a:cubicBezTo>
                  <a:cubicBezTo>
                    <a:pt x="435" y="318"/>
                    <a:pt x="436" y="319"/>
                    <a:pt x="436" y="319"/>
                  </a:cubicBezTo>
                  <a:cubicBezTo>
                    <a:pt x="436" y="319"/>
                    <a:pt x="436" y="319"/>
                    <a:pt x="436" y="319"/>
                  </a:cubicBezTo>
                  <a:cubicBezTo>
                    <a:pt x="436" y="319"/>
                    <a:pt x="435" y="319"/>
                    <a:pt x="435" y="319"/>
                  </a:cubicBezTo>
                  <a:cubicBezTo>
                    <a:pt x="435" y="319"/>
                    <a:pt x="435" y="320"/>
                    <a:pt x="435" y="320"/>
                  </a:cubicBezTo>
                  <a:cubicBezTo>
                    <a:pt x="435" y="320"/>
                    <a:pt x="435" y="320"/>
                    <a:pt x="435" y="320"/>
                  </a:cubicBezTo>
                  <a:cubicBezTo>
                    <a:pt x="435" y="320"/>
                    <a:pt x="435" y="321"/>
                    <a:pt x="435" y="320"/>
                  </a:cubicBezTo>
                  <a:cubicBezTo>
                    <a:pt x="435" y="320"/>
                    <a:pt x="435" y="320"/>
                    <a:pt x="435" y="320"/>
                  </a:cubicBezTo>
                  <a:cubicBezTo>
                    <a:pt x="434" y="320"/>
                    <a:pt x="434" y="320"/>
                    <a:pt x="434" y="320"/>
                  </a:cubicBezTo>
                  <a:cubicBezTo>
                    <a:pt x="434" y="320"/>
                    <a:pt x="434" y="321"/>
                    <a:pt x="434" y="321"/>
                  </a:cubicBezTo>
                  <a:cubicBezTo>
                    <a:pt x="434" y="321"/>
                    <a:pt x="434" y="321"/>
                    <a:pt x="434" y="322"/>
                  </a:cubicBezTo>
                  <a:cubicBezTo>
                    <a:pt x="434" y="322"/>
                    <a:pt x="434" y="322"/>
                    <a:pt x="434" y="322"/>
                  </a:cubicBezTo>
                  <a:cubicBezTo>
                    <a:pt x="433" y="322"/>
                    <a:pt x="433" y="322"/>
                    <a:pt x="433" y="323"/>
                  </a:cubicBezTo>
                  <a:cubicBezTo>
                    <a:pt x="433" y="323"/>
                    <a:pt x="433" y="323"/>
                    <a:pt x="433" y="323"/>
                  </a:cubicBezTo>
                  <a:cubicBezTo>
                    <a:pt x="434" y="323"/>
                    <a:pt x="434" y="323"/>
                    <a:pt x="434" y="324"/>
                  </a:cubicBezTo>
                  <a:cubicBezTo>
                    <a:pt x="434" y="324"/>
                    <a:pt x="434" y="324"/>
                    <a:pt x="434" y="324"/>
                  </a:cubicBezTo>
                  <a:cubicBezTo>
                    <a:pt x="434" y="324"/>
                    <a:pt x="434" y="324"/>
                    <a:pt x="435" y="323"/>
                  </a:cubicBezTo>
                  <a:cubicBezTo>
                    <a:pt x="435" y="323"/>
                    <a:pt x="434" y="323"/>
                    <a:pt x="434" y="322"/>
                  </a:cubicBezTo>
                  <a:cubicBezTo>
                    <a:pt x="434" y="322"/>
                    <a:pt x="435" y="322"/>
                    <a:pt x="435" y="322"/>
                  </a:cubicBezTo>
                  <a:cubicBezTo>
                    <a:pt x="435" y="322"/>
                    <a:pt x="435" y="322"/>
                    <a:pt x="435" y="322"/>
                  </a:cubicBezTo>
                  <a:cubicBezTo>
                    <a:pt x="435" y="322"/>
                    <a:pt x="435" y="322"/>
                    <a:pt x="434" y="322"/>
                  </a:cubicBezTo>
                  <a:cubicBezTo>
                    <a:pt x="434" y="321"/>
                    <a:pt x="435" y="321"/>
                    <a:pt x="435" y="321"/>
                  </a:cubicBezTo>
                  <a:cubicBezTo>
                    <a:pt x="435" y="321"/>
                    <a:pt x="435" y="321"/>
                    <a:pt x="435" y="321"/>
                  </a:cubicBezTo>
                  <a:cubicBezTo>
                    <a:pt x="435" y="322"/>
                    <a:pt x="436" y="322"/>
                    <a:pt x="436" y="322"/>
                  </a:cubicBezTo>
                  <a:cubicBezTo>
                    <a:pt x="436" y="322"/>
                    <a:pt x="436" y="322"/>
                    <a:pt x="436" y="322"/>
                  </a:cubicBezTo>
                  <a:cubicBezTo>
                    <a:pt x="436" y="323"/>
                    <a:pt x="436" y="323"/>
                    <a:pt x="436" y="323"/>
                  </a:cubicBezTo>
                  <a:cubicBezTo>
                    <a:pt x="436" y="324"/>
                    <a:pt x="436" y="324"/>
                    <a:pt x="437" y="325"/>
                  </a:cubicBezTo>
                  <a:cubicBezTo>
                    <a:pt x="437" y="325"/>
                    <a:pt x="437" y="325"/>
                    <a:pt x="437" y="325"/>
                  </a:cubicBezTo>
                  <a:cubicBezTo>
                    <a:pt x="437" y="325"/>
                    <a:pt x="437" y="326"/>
                    <a:pt x="436" y="326"/>
                  </a:cubicBezTo>
                  <a:cubicBezTo>
                    <a:pt x="436" y="327"/>
                    <a:pt x="436" y="328"/>
                    <a:pt x="436" y="329"/>
                  </a:cubicBezTo>
                  <a:cubicBezTo>
                    <a:pt x="436" y="329"/>
                    <a:pt x="436" y="330"/>
                    <a:pt x="436" y="331"/>
                  </a:cubicBezTo>
                  <a:cubicBezTo>
                    <a:pt x="436" y="331"/>
                    <a:pt x="436" y="332"/>
                    <a:pt x="436" y="332"/>
                  </a:cubicBezTo>
                  <a:cubicBezTo>
                    <a:pt x="436" y="332"/>
                    <a:pt x="436" y="332"/>
                    <a:pt x="436" y="332"/>
                  </a:cubicBezTo>
                  <a:cubicBezTo>
                    <a:pt x="435" y="332"/>
                    <a:pt x="435" y="333"/>
                    <a:pt x="435" y="333"/>
                  </a:cubicBezTo>
                  <a:cubicBezTo>
                    <a:pt x="435" y="333"/>
                    <a:pt x="435" y="333"/>
                    <a:pt x="435" y="333"/>
                  </a:cubicBezTo>
                  <a:cubicBezTo>
                    <a:pt x="435" y="333"/>
                    <a:pt x="435" y="333"/>
                    <a:pt x="435" y="333"/>
                  </a:cubicBezTo>
                  <a:cubicBezTo>
                    <a:pt x="434" y="333"/>
                    <a:pt x="434" y="334"/>
                    <a:pt x="434" y="334"/>
                  </a:cubicBezTo>
                  <a:cubicBezTo>
                    <a:pt x="434" y="334"/>
                    <a:pt x="433" y="334"/>
                    <a:pt x="433" y="334"/>
                  </a:cubicBezTo>
                  <a:cubicBezTo>
                    <a:pt x="433" y="334"/>
                    <a:pt x="433" y="333"/>
                    <a:pt x="433" y="334"/>
                  </a:cubicBezTo>
                  <a:cubicBezTo>
                    <a:pt x="433" y="334"/>
                    <a:pt x="433" y="334"/>
                    <a:pt x="432" y="334"/>
                  </a:cubicBezTo>
                  <a:cubicBezTo>
                    <a:pt x="432" y="334"/>
                    <a:pt x="432" y="334"/>
                    <a:pt x="432" y="334"/>
                  </a:cubicBezTo>
                  <a:cubicBezTo>
                    <a:pt x="432" y="334"/>
                    <a:pt x="432" y="334"/>
                    <a:pt x="432" y="333"/>
                  </a:cubicBezTo>
                  <a:cubicBezTo>
                    <a:pt x="432" y="333"/>
                    <a:pt x="432" y="333"/>
                    <a:pt x="432" y="333"/>
                  </a:cubicBezTo>
                  <a:cubicBezTo>
                    <a:pt x="432" y="333"/>
                    <a:pt x="432" y="333"/>
                    <a:pt x="432" y="333"/>
                  </a:cubicBezTo>
                  <a:cubicBezTo>
                    <a:pt x="433" y="333"/>
                    <a:pt x="433" y="333"/>
                    <a:pt x="433" y="332"/>
                  </a:cubicBezTo>
                  <a:cubicBezTo>
                    <a:pt x="433" y="332"/>
                    <a:pt x="433" y="332"/>
                    <a:pt x="432" y="332"/>
                  </a:cubicBezTo>
                  <a:cubicBezTo>
                    <a:pt x="432" y="331"/>
                    <a:pt x="432" y="331"/>
                    <a:pt x="432" y="331"/>
                  </a:cubicBezTo>
                  <a:cubicBezTo>
                    <a:pt x="432" y="331"/>
                    <a:pt x="432" y="331"/>
                    <a:pt x="432" y="331"/>
                  </a:cubicBezTo>
                  <a:cubicBezTo>
                    <a:pt x="432" y="331"/>
                    <a:pt x="433" y="331"/>
                    <a:pt x="433" y="331"/>
                  </a:cubicBezTo>
                  <a:cubicBezTo>
                    <a:pt x="433" y="331"/>
                    <a:pt x="433" y="332"/>
                    <a:pt x="433" y="332"/>
                  </a:cubicBezTo>
                  <a:cubicBezTo>
                    <a:pt x="433" y="332"/>
                    <a:pt x="433" y="332"/>
                    <a:pt x="433" y="332"/>
                  </a:cubicBezTo>
                  <a:cubicBezTo>
                    <a:pt x="433" y="333"/>
                    <a:pt x="433" y="333"/>
                    <a:pt x="433" y="333"/>
                  </a:cubicBezTo>
                  <a:cubicBezTo>
                    <a:pt x="434" y="333"/>
                    <a:pt x="434" y="333"/>
                    <a:pt x="434" y="333"/>
                  </a:cubicBezTo>
                  <a:cubicBezTo>
                    <a:pt x="434" y="333"/>
                    <a:pt x="434" y="333"/>
                    <a:pt x="434" y="332"/>
                  </a:cubicBezTo>
                  <a:cubicBezTo>
                    <a:pt x="433" y="332"/>
                    <a:pt x="434" y="332"/>
                    <a:pt x="434" y="332"/>
                  </a:cubicBezTo>
                  <a:cubicBezTo>
                    <a:pt x="434" y="332"/>
                    <a:pt x="434" y="332"/>
                    <a:pt x="434" y="332"/>
                  </a:cubicBezTo>
                  <a:cubicBezTo>
                    <a:pt x="434" y="332"/>
                    <a:pt x="434" y="332"/>
                    <a:pt x="434" y="332"/>
                  </a:cubicBezTo>
                  <a:cubicBezTo>
                    <a:pt x="434" y="332"/>
                    <a:pt x="434" y="332"/>
                    <a:pt x="434" y="332"/>
                  </a:cubicBezTo>
                  <a:cubicBezTo>
                    <a:pt x="435" y="332"/>
                    <a:pt x="435" y="332"/>
                    <a:pt x="435" y="332"/>
                  </a:cubicBezTo>
                  <a:cubicBezTo>
                    <a:pt x="435" y="331"/>
                    <a:pt x="435" y="331"/>
                    <a:pt x="435" y="331"/>
                  </a:cubicBezTo>
                  <a:cubicBezTo>
                    <a:pt x="435" y="331"/>
                    <a:pt x="435" y="331"/>
                    <a:pt x="435" y="331"/>
                  </a:cubicBezTo>
                  <a:cubicBezTo>
                    <a:pt x="435" y="331"/>
                    <a:pt x="436" y="331"/>
                    <a:pt x="436" y="331"/>
                  </a:cubicBezTo>
                  <a:cubicBezTo>
                    <a:pt x="436" y="331"/>
                    <a:pt x="436" y="330"/>
                    <a:pt x="436" y="330"/>
                  </a:cubicBezTo>
                  <a:cubicBezTo>
                    <a:pt x="435" y="330"/>
                    <a:pt x="435" y="330"/>
                    <a:pt x="435" y="330"/>
                  </a:cubicBezTo>
                  <a:cubicBezTo>
                    <a:pt x="435" y="330"/>
                    <a:pt x="435" y="330"/>
                    <a:pt x="435" y="329"/>
                  </a:cubicBezTo>
                  <a:cubicBezTo>
                    <a:pt x="435" y="329"/>
                    <a:pt x="435" y="329"/>
                    <a:pt x="435" y="329"/>
                  </a:cubicBezTo>
                  <a:cubicBezTo>
                    <a:pt x="435" y="329"/>
                    <a:pt x="435" y="329"/>
                    <a:pt x="435" y="328"/>
                  </a:cubicBezTo>
                  <a:cubicBezTo>
                    <a:pt x="435" y="328"/>
                    <a:pt x="435" y="328"/>
                    <a:pt x="435" y="328"/>
                  </a:cubicBezTo>
                  <a:cubicBezTo>
                    <a:pt x="435" y="328"/>
                    <a:pt x="435" y="328"/>
                    <a:pt x="435" y="328"/>
                  </a:cubicBezTo>
                  <a:cubicBezTo>
                    <a:pt x="435" y="328"/>
                    <a:pt x="435" y="327"/>
                    <a:pt x="435" y="327"/>
                  </a:cubicBezTo>
                  <a:cubicBezTo>
                    <a:pt x="435" y="327"/>
                    <a:pt x="435" y="327"/>
                    <a:pt x="435" y="327"/>
                  </a:cubicBezTo>
                  <a:cubicBezTo>
                    <a:pt x="435" y="326"/>
                    <a:pt x="435" y="326"/>
                    <a:pt x="435" y="326"/>
                  </a:cubicBezTo>
                  <a:cubicBezTo>
                    <a:pt x="435" y="326"/>
                    <a:pt x="435" y="326"/>
                    <a:pt x="435" y="326"/>
                  </a:cubicBezTo>
                  <a:cubicBezTo>
                    <a:pt x="435" y="326"/>
                    <a:pt x="435" y="326"/>
                    <a:pt x="435" y="326"/>
                  </a:cubicBezTo>
                  <a:cubicBezTo>
                    <a:pt x="434" y="327"/>
                    <a:pt x="434" y="327"/>
                    <a:pt x="434" y="327"/>
                  </a:cubicBezTo>
                  <a:cubicBezTo>
                    <a:pt x="434" y="328"/>
                    <a:pt x="434" y="328"/>
                    <a:pt x="434" y="328"/>
                  </a:cubicBezTo>
                  <a:cubicBezTo>
                    <a:pt x="434" y="328"/>
                    <a:pt x="434" y="328"/>
                    <a:pt x="433" y="328"/>
                  </a:cubicBezTo>
                  <a:cubicBezTo>
                    <a:pt x="433" y="328"/>
                    <a:pt x="433" y="328"/>
                    <a:pt x="433" y="328"/>
                  </a:cubicBezTo>
                  <a:cubicBezTo>
                    <a:pt x="433" y="328"/>
                    <a:pt x="433" y="328"/>
                    <a:pt x="433" y="328"/>
                  </a:cubicBezTo>
                  <a:cubicBezTo>
                    <a:pt x="433" y="328"/>
                    <a:pt x="433" y="329"/>
                    <a:pt x="433" y="329"/>
                  </a:cubicBezTo>
                  <a:cubicBezTo>
                    <a:pt x="433" y="329"/>
                    <a:pt x="433" y="329"/>
                    <a:pt x="433" y="329"/>
                  </a:cubicBezTo>
                  <a:cubicBezTo>
                    <a:pt x="433" y="329"/>
                    <a:pt x="432" y="329"/>
                    <a:pt x="432" y="329"/>
                  </a:cubicBezTo>
                  <a:cubicBezTo>
                    <a:pt x="432" y="330"/>
                    <a:pt x="432" y="330"/>
                    <a:pt x="432" y="330"/>
                  </a:cubicBezTo>
                  <a:cubicBezTo>
                    <a:pt x="432" y="330"/>
                    <a:pt x="432" y="329"/>
                    <a:pt x="432" y="329"/>
                  </a:cubicBezTo>
                  <a:cubicBezTo>
                    <a:pt x="432" y="329"/>
                    <a:pt x="432" y="329"/>
                    <a:pt x="432" y="329"/>
                  </a:cubicBezTo>
                  <a:cubicBezTo>
                    <a:pt x="432" y="329"/>
                    <a:pt x="432" y="328"/>
                    <a:pt x="433" y="328"/>
                  </a:cubicBezTo>
                  <a:cubicBezTo>
                    <a:pt x="433" y="328"/>
                    <a:pt x="433" y="328"/>
                    <a:pt x="433" y="328"/>
                  </a:cubicBezTo>
                  <a:cubicBezTo>
                    <a:pt x="434" y="327"/>
                    <a:pt x="434" y="327"/>
                    <a:pt x="434" y="327"/>
                  </a:cubicBezTo>
                  <a:cubicBezTo>
                    <a:pt x="434" y="326"/>
                    <a:pt x="434" y="326"/>
                    <a:pt x="434" y="326"/>
                  </a:cubicBezTo>
                  <a:cubicBezTo>
                    <a:pt x="434" y="326"/>
                    <a:pt x="434" y="325"/>
                    <a:pt x="434" y="325"/>
                  </a:cubicBezTo>
                  <a:cubicBezTo>
                    <a:pt x="434" y="325"/>
                    <a:pt x="433" y="324"/>
                    <a:pt x="433" y="324"/>
                  </a:cubicBezTo>
                  <a:cubicBezTo>
                    <a:pt x="433" y="323"/>
                    <a:pt x="433" y="324"/>
                    <a:pt x="433" y="324"/>
                  </a:cubicBezTo>
                  <a:cubicBezTo>
                    <a:pt x="433" y="325"/>
                    <a:pt x="432" y="325"/>
                    <a:pt x="432" y="325"/>
                  </a:cubicBezTo>
                  <a:cubicBezTo>
                    <a:pt x="432" y="324"/>
                    <a:pt x="432" y="324"/>
                    <a:pt x="431" y="324"/>
                  </a:cubicBezTo>
                  <a:cubicBezTo>
                    <a:pt x="431" y="324"/>
                    <a:pt x="431" y="324"/>
                    <a:pt x="430" y="324"/>
                  </a:cubicBezTo>
                  <a:cubicBezTo>
                    <a:pt x="430" y="324"/>
                    <a:pt x="429" y="324"/>
                    <a:pt x="429" y="324"/>
                  </a:cubicBezTo>
                  <a:cubicBezTo>
                    <a:pt x="428" y="324"/>
                    <a:pt x="428" y="324"/>
                    <a:pt x="427" y="324"/>
                  </a:cubicBezTo>
                  <a:cubicBezTo>
                    <a:pt x="427" y="324"/>
                    <a:pt x="425" y="324"/>
                    <a:pt x="425" y="324"/>
                  </a:cubicBezTo>
                  <a:cubicBezTo>
                    <a:pt x="425" y="323"/>
                    <a:pt x="423" y="322"/>
                    <a:pt x="422" y="322"/>
                  </a:cubicBezTo>
                  <a:cubicBezTo>
                    <a:pt x="422" y="322"/>
                    <a:pt x="421" y="321"/>
                    <a:pt x="421" y="322"/>
                  </a:cubicBezTo>
                  <a:cubicBezTo>
                    <a:pt x="420" y="322"/>
                    <a:pt x="420" y="323"/>
                    <a:pt x="420" y="324"/>
                  </a:cubicBezTo>
                  <a:cubicBezTo>
                    <a:pt x="420" y="324"/>
                    <a:pt x="421" y="326"/>
                    <a:pt x="421" y="326"/>
                  </a:cubicBezTo>
                  <a:cubicBezTo>
                    <a:pt x="421" y="326"/>
                    <a:pt x="422" y="327"/>
                    <a:pt x="422" y="328"/>
                  </a:cubicBezTo>
                  <a:cubicBezTo>
                    <a:pt x="423" y="328"/>
                    <a:pt x="423" y="329"/>
                    <a:pt x="423" y="329"/>
                  </a:cubicBezTo>
                  <a:cubicBezTo>
                    <a:pt x="423" y="329"/>
                    <a:pt x="423" y="330"/>
                    <a:pt x="423" y="331"/>
                  </a:cubicBezTo>
                  <a:cubicBezTo>
                    <a:pt x="423" y="331"/>
                    <a:pt x="423" y="332"/>
                    <a:pt x="423" y="332"/>
                  </a:cubicBezTo>
                  <a:cubicBezTo>
                    <a:pt x="423" y="332"/>
                    <a:pt x="424" y="333"/>
                    <a:pt x="424" y="333"/>
                  </a:cubicBezTo>
                  <a:cubicBezTo>
                    <a:pt x="424" y="334"/>
                    <a:pt x="424" y="335"/>
                    <a:pt x="424" y="335"/>
                  </a:cubicBezTo>
                  <a:cubicBezTo>
                    <a:pt x="424" y="335"/>
                    <a:pt x="424" y="335"/>
                    <a:pt x="424" y="335"/>
                  </a:cubicBezTo>
                  <a:cubicBezTo>
                    <a:pt x="425" y="335"/>
                    <a:pt x="424" y="335"/>
                    <a:pt x="424" y="335"/>
                  </a:cubicBezTo>
                  <a:cubicBezTo>
                    <a:pt x="424" y="334"/>
                    <a:pt x="425" y="334"/>
                    <a:pt x="425" y="334"/>
                  </a:cubicBezTo>
                  <a:cubicBezTo>
                    <a:pt x="425" y="334"/>
                    <a:pt x="425" y="335"/>
                    <a:pt x="425" y="335"/>
                  </a:cubicBezTo>
                  <a:cubicBezTo>
                    <a:pt x="425" y="335"/>
                    <a:pt x="425" y="335"/>
                    <a:pt x="425" y="335"/>
                  </a:cubicBezTo>
                  <a:cubicBezTo>
                    <a:pt x="425" y="335"/>
                    <a:pt x="426" y="335"/>
                    <a:pt x="426" y="335"/>
                  </a:cubicBezTo>
                  <a:cubicBezTo>
                    <a:pt x="426" y="336"/>
                    <a:pt x="426" y="336"/>
                    <a:pt x="425" y="336"/>
                  </a:cubicBezTo>
                  <a:cubicBezTo>
                    <a:pt x="425" y="336"/>
                    <a:pt x="425" y="336"/>
                    <a:pt x="425" y="336"/>
                  </a:cubicBezTo>
                  <a:cubicBezTo>
                    <a:pt x="424" y="336"/>
                    <a:pt x="425" y="337"/>
                    <a:pt x="424" y="337"/>
                  </a:cubicBezTo>
                  <a:cubicBezTo>
                    <a:pt x="424" y="338"/>
                    <a:pt x="425" y="338"/>
                    <a:pt x="425" y="338"/>
                  </a:cubicBezTo>
                  <a:cubicBezTo>
                    <a:pt x="425" y="338"/>
                    <a:pt x="426" y="338"/>
                    <a:pt x="426" y="337"/>
                  </a:cubicBezTo>
                  <a:cubicBezTo>
                    <a:pt x="426" y="337"/>
                    <a:pt x="426" y="338"/>
                    <a:pt x="426" y="338"/>
                  </a:cubicBezTo>
                  <a:cubicBezTo>
                    <a:pt x="426" y="338"/>
                    <a:pt x="426" y="338"/>
                    <a:pt x="425" y="339"/>
                  </a:cubicBezTo>
                  <a:cubicBezTo>
                    <a:pt x="425" y="339"/>
                    <a:pt x="426" y="339"/>
                    <a:pt x="426" y="339"/>
                  </a:cubicBezTo>
                  <a:cubicBezTo>
                    <a:pt x="426" y="339"/>
                    <a:pt x="426" y="340"/>
                    <a:pt x="426" y="340"/>
                  </a:cubicBezTo>
                  <a:cubicBezTo>
                    <a:pt x="426" y="341"/>
                    <a:pt x="425" y="341"/>
                    <a:pt x="425" y="341"/>
                  </a:cubicBezTo>
                  <a:cubicBezTo>
                    <a:pt x="425" y="341"/>
                    <a:pt x="425" y="340"/>
                    <a:pt x="425" y="340"/>
                  </a:cubicBezTo>
                  <a:cubicBezTo>
                    <a:pt x="425" y="340"/>
                    <a:pt x="425" y="339"/>
                    <a:pt x="425" y="339"/>
                  </a:cubicBezTo>
                  <a:cubicBezTo>
                    <a:pt x="425" y="339"/>
                    <a:pt x="425" y="339"/>
                    <a:pt x="425" y="340"/>
                  </a:cubicBezTo>
                  <a:cubicBezTo>
                    <a:pt x="425" y="340"/>
                    <a:pt x="425" y="340"/>
                    <a:pt x="425" y="341"/>
                  </a:cubicBezTo>
                  <a:cubicBezTo>
                    <a:pt x="425" y="342"/>
                    <a:pt x="425" y="342"/>
                    <a:pt x="425" y="342"/>
                  </a:cubicBezTo>
                  <a:cubicBezTo>
                    <a:pt x="425" y="342"/>
                    <a:pt x="426" y="342"/>
                    <a:pt x="427" y="342"/>
                  </a:cubicBezTo>
                  <a:cubicBezTo>
                    <a:pt x="427" y="342"/>
                    <a:pt x="427" y="342"/>
                    <a:pt x="428" y="342"/>
                  </a:cubicBezTo>
                  <a:cubicBezTo>
                    <a:pt x="428" y="342"/>
                    <a:pt x="429" y="343"/>
                    <a:pt x="430" y="343"/>
                  </a:cubicBezTo>
                  <a:cubicBezTo>
                    <a:pt x="430" y="343"/>
                    <a:pt x="430" y="343"/>
                    <a:pt x="430" y="344"/>
                  </a:cubicBezTo>
                  <a:cubicBezTo>
                    <a:pt x="429" y="344"/>
                    <a:pt x="429" y="343"/>
                    <a:pt x="428" y="343"/>
                  </a:cubicBezTo>
                  <a:cubicBezTo>
                    <a:pt x="428" y="343"/>
                    <a:pt x="428" y="343"/>
                    <a:pt x="427" y="343"/>
                  </a:cubicBezTo>
                  <a:cubicBezTo>
                    <a:pt x="427" y="343"/>
                    <a:pt x="426" y="343"/>
                    <a:pt x="426" y="343"/>
                  </a:cubicBezTo>
                  <a:cubicBezTo>
                    <a:pt x="425" y="343"/>
                    <a:pt x="425" y="343"/>
                    <a:pt x="425" y="343"/>
                  </a:cubicBezTo>
                  <a:cubicBezTo>
                    <a:pt x="425" y="344"/>
                    <a:pt x="425" y="344"/>
                    <a:pt x="425" y="344"/>
                  </a:cubicBezTo>
                  <a:cubicBezTo>
                    <a:pt x="425" y="345"/>
                    <a:pt x="425" y="345"/>
                    <a:pt x="425" y="345"/>
                  </a:cubicBezTo>
                  <a:cubicBezTo>
                    <a:pt x="425" y="346"/>
                    <a:pt x="425" y="346"/>
                    <a:pt x="425" y="346"/>
                  </a:cubicBezTo>
                  <a:cubicBezTo>
                    <a:pt x="425" y="346"/>
                    <a:pt x="426" y="347"/>
                    <a:pt x="426" y="347"/>
                  </a:cubicBezTo>
                  <a:cubicBezTo>
                    <a:pt x="425" y="348"/>
                    <a:pt x="426" y="349"/>
                    <a:pt x="426" y="349"/>
                  </a:cubicBezTo>
                  <a:cubicBezTo>
                    <a:pt x="426" y="349"/>
                    <a:pt x="425" y="350"/>
                    <a:pt x="425" y="351"/>
                  </a:cubicBezTo>
                  <a:cubicBezTo>
                    <a:pt x="425" y="351"/>
                    <a:pt x="425" y="352"/>
                    <a:pt x="425" y="352"/>
                  </a:cubicBezTo>
                  <a:cubicBezTo>
                    <a:pt x="425" y="353"/>
                    <a:pt x="425" y="354"/>
                    <a:pt x="425" y="355"/>
                  </a:cubicBezTo>
                  <a:cubicBezTo>
                    <a:pt x="425" y="356"/>
                    <a:pt x="425" y="356"/>
                    <a:pt x="425" y="356"/>
                  </a:cubicBezTo>
                  <a:cubicBezTo>
                    <a:pt x="425" y="357"/>
                    <a:pt x="425" y="357"/>
                    <a:pt x="425" y="358"/>
                  </a:cubicBezTo>
                  <a:cubicBezTo>
                    <a:pt x="425" y="358"/>
                    <a:pt x="425" y="359"/>
                    <a:pt x="425" y="360"/>
                  </a:cubicBezTo>
                  <a:cubicBezTo>
                    <a:pt x="425" y="360"/>
                    <a:pt x="424" y="360"/>
                    <a:pt x="424" y="361"/>
                  </a:cubicBezTo>
                  <a:cubicBezTo>
                    <a:pt x="424" y="361"/>
                    <a:pt x="424" y="362"/>
                    <a:pt x="424" y="362"/>
                  </a:cubicBezTo>
                  <a:cubicBezTo>
                    <a:pt x="424" y="362"/>
                    <a:pt x="424" y="364"/>
                    <a:pt x="424" y="364"/>
                  </a:cubicBezTo>
                  <a:cubicBezTo>
                    <a:pt x="424" y="364"/>
                    <a:pt x="424" y="365"/>
                    <a:pt x="424" y="365"/>
                  </a:cubicBezTo>
                  <a:cubicBezTo>
                    <a:pt x="424" y="366"/>
                    <a:pt x="424" y="366"/>
                    <a:pt x="424" y="366"/>
                  </a:cubicBezTo>
                  <a:cubicBezTo>
                    <a:pt x="424" y="366"/>
                    <a:pt x="424" y="367"/>
                    <a:pt x="424" y="367"/>
                  </a:cubicBezTo>
                  <a:cubicBezTo>
                    <a:pt x="424" y="367"/>
                    <a:pt x="424" y="367"/>
                    <a:pt x="424" y="368"/>
                  </a:cubicBezTo>
                  <a:cubicBezTo>
                    <a:pt x="424" y="368"/>
                    <a:pt x="423" y="368"/>
                    <a:pt x="423" y="369"/>
                  </a:cubicBezTo>
                  <a:cubicBezTo>
                    <a:pt x="423" y="369"/>
                    <a:pt x="423" y="369"/>
                    <a:pt x="423" y="370"/>
                  </a:cubicBezTo>
                  <a:cubicBezTo>
                    <a:pt x="422" y="370"/>
                    <a:pt x="423" y="370"/>
                    <a:pt x="423" y="371"/>
                  </a:cubicBezTo>
                  <a:cubicBezTo>
                    <a:pt x="422" y="371"/>
                    <a:pt x="422" y="372"/>
                    <a:pt x="422" y="372"/>
                  </a:cubicBezTo>
                  <a:cubicBezTo>
                    <a:pt x="422" y="372"/>
                    <a:pt x="422" y="373"/>
                    <a:pt x="422" y="373"/>
                  </a:cubicBezTo>
                  <a:cubicBezTo>
                    <a:pt x="422" y="374"/>
                    <a:pt x="421" y="374"/>
                    <a:pt x="421" y="375"/>
                  </a:cubicBezTo>
                  <a:cubicBezTo>
                    <a:pt x="421" y="375"/>
                    <a:pt x="422" y="376"/>
                    <a:pt x="422" y="376"/>
                  </a:cubicBezTo>
                  <a:cubicBezTo>
                    <a:pt x="423" y="376"/>
                    <a:pt x="422" y="377"/>
                    <a:pt x="422" y="377"/>
                  </a:cubicBezTo>
                  <a:cubicBezTo>
                    <a:pt x="422" y="377"/>
                    <a:pt x="422" y="377"/>
                    <a:pt x="422" y="378"/>
                  </a:cubicBezTo>
                  <a:cubicBezTo>
                    <a:pt x="422" y="378"/>
                    <a:pt x="422" y="379"/>
                    <a:pt x="422" y="380"/>
                  </a:cubicBezTo>
                  <a:cubicBezTo>
                    <a:pt x="422" y="381"/>
                    <a:pt x="423" y="381"/>
                    <a:pt x="423" y="381"/>
                  </a:cubicBezTo>
                  <a:cubicBezTo>
                    <a:pt x="424" y="382"/>
                    <a:pt x="424" y="383"/>
                    <a:pt x="424" y="383"/>
                  </a:cubicBezTo>
                  <a:cubicBezTo>
                    <a:pt x="424" y="383"/>
                    <a:pt x="423" y="384"/>
                    <a:pt x="423" y="384"/>
                  </a:cubicBezTo>
                  <a:cubicBezTo>
                    <a:pt x="423" y="384"/>
                    <a:pt x="424" y="384"/>
                    <a:pt x="424" y="385"/>
                  </a:cubicBezTo>
                  <a:cubicBezTo>
                    <a:pt x="424" y="385"/>
                    <a:pt x="424" y="386"/>
                    <a:pt x="424" y="386"/>
                  </a:cubicBezTo>
                  <a:cubicBezTo>
                    <a:pt x="425" y="387"/>
                    <a:pt x="425" y="388"/>
                    <a:pt x="425" y="388"/>
                  </a:cubicBezTo>
                  <a:cubicBezTo>
                    <a:pt x="425" y="389"/>
                    <a:pt x="424" y="389"/>
                    <a:pt x="424" y="389"/>
                  </a:cubicBezTo>
                  <a:cubicBezTo>
                    <a:pt x="424" y="390"/>
                    <a:pt x="424" y="390"/>
                    <a:pt x="424" y="390"/>
                  </a:cubicBezTo>
                  <a:cubicBezTo>
                    <a:pt x="424" y="390"/>
                    <a:pt x="424" y="391"/>
                    <a:pt x="424" y="392"/>
                  </a:cubicBezTo>
                  <a:cubicBezTo>
                    <a:pt x="424" y="392"/>
                    <a:pt x="423" y="393"/>
                    <a:pt x="423" y="394"/>
                  </a:cubicBezTo>
                  <a:cubicBezTo>
                    <a:pt x="423" y="394"/>
                    <a:pt x="422" y="395"/>
                    <a:pt x="422" y="395"/>
                  </a:cubicBezTo>
                  <a:cubicBezTo>
                    <a:pt x="422" y="396"/>
                    <a:pt x="422" y="396"/>
                    <a:pt x="423" y="397"/>
                  </a:cubicBezTo>
                  <a:cubicBezTo>
                    <a:pt x="423" y="397"/>
                    <a:pt x="423" y="397"/>
                    <a:pt x="423" y="397"/>
                  </a:cubicBezTo>
                  <a:cubicBezTo>
                    <a:pt x="423" y="398"/>
                    <a:pt x="423" y="398"/>
                    <a:pt x="424" y="398"/>
                  </a:cubicBezTo>
                  <a:cubicBezTo>
                    <a:pt x="424" y="398"/>
                    <a:pt x="424" y="399"/>
                    <a:pt x="425" y="399"/>
                  </a:cubicBezTo>
                  <a:cubicBezTo>
                    <a:pt x="425" y="399"/>
                    <a:pt x="426" y="401"/>
                    <a:pt x="426" y="402"/>
                  </a:cubicBezTo>
                  <a:cubicBezTo>
                    <a:pt x="427" y="402"/>
                    <a:pt x="427" y="403"/>
                    <a:pt x="427" y="403"/>
                  </a:cubicBezTo>
                  <a:cubicBezTo>
                    <a:pt x="427" y="404"/>
                    <a:pt x="426" y="404"/>
                    <a:pt x="426" y="404"/>
                  </a:cubicBezTo>
                  <a:cubicBezTo>
                    <a:pt x="426" y="405"/>
                    <a:pt x="426" y="405"/>
                    <a:pt x="426" y="406"/>
                  </a:cubicBezTo>
                  <a:cubicBezTo>
                    <a:pt x="426" y="406"/>
                    <a:pt x="427" y="407"/>
                    <a:pt x="427" y="407"/>
                  </a:cubicBezTo>
                  <a:cubicBezTo>
                    <a:pt x="427" y="407"/>
                    <a:pt x="427" y="408"/>
                    <a:pt x="427" y="408"/>
                  </a:cubicBezTo>
                  <a:cubicBezTo>
                    <a:pt x="427" y="409"/>
                    <a:pt x="427" y="409"/>
                    <a:pt x="427" y="409"/>
                  </a:cubicBezTo>
                  <a:cubicBezTo>
                    <a:pt x="427" y="410"/>
                    <a:pt x="428" y="410"/>
                    <a:pt x="428" y="410"/>
                  </a:cubicBezTo>
                  <a:cubicBezTo>
                    <a:pt x="428" y="410"/>
                    <a:pt x="429" y="411"/>
                    <a:pt x="429" y="411"/>
                  </a:cubicBezTo>
                  <a:cubicBezTo>
                    <a:pt x="429" y="412"/>
                    <a:pt x="430" y="412"/>
                    <a:pt x="430" y="412"/>
                  </a:cubicBezTo>
                  <a:cubicBezTo>
                    <a:pt x="430" y="412"/>
                    <a:pt x="431" y="414"/>
                    <a:pt x="431" y="414"/>
                  </a:cubicBezTo>
                  <a:cubicBezTo>
                    <a:pt x="431" y="414"/>
                    <a:pt x="432" y="415"/>
                    <a:pt x="432" y="415"/>
                  </a:cubicBezTo>
                  <a:cubicBezTo>
                    <a:pt x="432" y="415"/>
                    <a:pt x="432" y="415"/>
                    <a:pt x="432" y="416"/>
                  </a:cubicBezTo>
                  <a:cubicBezTo>
                    <a:pt x="432" y="416"/>
                    <a:pt x="432" y="416"/>
                    <a:pt x="432" y="417"/>
                  </a:cubicBezTo>
                  <a:cubicBezTo>
                    <a:pt x="432" y="417"/>
                    <a:pt x="432" y="417"/>
                    <a:pt x="433" y="417"/>
                  </a:cubicBezTo>
                  <a:cubicBezTo>
                    <a:pt x="433" y="417"/>
                    <a:pt x="433" y="417"/>
                    <a:pt x="434" y="418"/>
                  </a:cubicBezTo>
                  <a:cubicBezTo>
                    <a:pt x="434" y="418"/>
                    <a:pt x="435" y="418"/>
                    <a:pt x="435" y="418"/>
                  </a:cubicBezTo>
                  <a:cubicBezTo>
                    <a:pt x="435" y="418"/>
                    <a:pt x="435" y="418"/>
                    <a:pt x="435" y="418"/>
                  </a:cubicBezTo>
                  <a:cubicBezTo>
                    <a:pt x="435" y="418"/>
                    <a:pt x="435" y="417"/>
                    <a:pt x="435" y="417"/>
                  </a:cubicBezTo>
                  <a:cubicBezTo>
                    <a:pt x="435" y="416"/>
                    <a:pt x="436" y="416"/>
                    <a:pt x="436" y="416"/>
                  </a:cubicBezTo>
                  <a:cubicBezTo>
                    <a:pt x="436" y="416"/>
                    <a:pt x="436" y="416"/>
                    <a:pt x="436" y="417"/>
                  </a:cubicBezTo>
                  <a:cubicBezTo>
                    <a:pt x="436" y="417"/>
                    <a:pt x="436" y="417"/>
                    <a:pt x="436" y="417"/>
                  </a:cubicBezTo>
                  <a:cubicBezTo>
                    <a:pt x="436" y="418"/>
                    <a:pt x="436" y="418"/>
                    <a:pt x="436" y="418"/>
                  </a:cubicBezTo>
                  <a:cubicBezTo>
                    <a:pt x="436" y="419"/>
                    <a:pt x="435" y="419"/>
                    <a:pt x="435" y="419"/>
                  </a:cubicBezTo>
                  <a:cubicBezTo>
                    <a:pt x="435" y="419"/>
                    <a:pt x="435" y="420"/>
                    <a:pt x="435" y="420"/>
                  </a:cubicBezTo>
                  <a:cubicBezTo>
                    <a:pt x="435" y="420"/>
                    <a:pt x="435" y="421"/>
                    <a:pt x="435" y="421"/>
                  </a:cubicBezTo>
                  <a:cubicBezTo>
                    <a:pt x="435" y="421"/>
                    <a:pt x="436" y="422"/>
                    <a:pt x="436" y="422"/>
                  </a:cubicBezTo>
                  <a:cubicBezTo>
                    <a:pt x="436" y="422"/>
                    <a:pt x="436" y="423"/>
                    <a:pt x="436" y="423"/>
                  </a:cubicBezTo>
                  <a:cubicBezTo>
                    <a:pt x="436" y="424"/>
                    <a:pt x="436" y="424"/>
                    <a:pt x="436" y="424"/>
                  </a:cubicBezTo>
                  <a:cubicBezTo>
                    <a:pt x="437" y="425"/>
                    <a:pt x="437" y="425"/>
                    <a:pt x="437" y="425"/>
                  </a:cubicBezTo>
                  <a:cubicBezTo>
                    <a:pt x="438" y="426"/>
                    <a:pt x="438" y="426"/>
                    <a:pt x="439" y="426"/>
                  </a:cubicBezTo>
                  <a:cubicBezTo>
                    <a:pt x="440" y="426"/>
                    <a:pt x="440" y="426"/>
                    <a:pt x="440" y="427"/>
                  </a:cubicBezTo>
                  <a:cubicBezTo>
                    <a:pt x="440" y="427"/>
                    <a:pt x="440" y="428"/>
                    <a:pt x="440" y="428"/>
                  </a:cubicBezTo>
                  <a:cubicBezTo>
                    <a:pt x="439" y="428"/>
                    <a:pt x="439" y="429"/>
                    <a:pt x="439" y="429"/>
                  </a:cubicBezTo>
                  <a:cubicBezTo>
                    <a:pt x="439" y="430"/>
                    <a:pt x="439" y="431"/>
                    <a:pt x="439" y="431"/>
                  </a:cubicBezTo>
                  <a:cubicBezTo>
                    <a:pt x="439" y="431"/>
                    <a:pt x="440" y="432"/>
                    <a:pt x="440" y="432"/>
                  </a:cubicBezTo>
                  <a:cubicBezTo>
                    <a:pt x="440" y="432"/>
                    <a:pt x="441" y="433"/>
                    <a:pt x="441" y="433"/>
                  </a:cubicBezTo>
                  <a:cubicBezTo>
                    <a:pt x="441" y="433"/>
                    <a:pt x="441" y="434"/>
                    <a:pt x="442" y="434"/>
                  </a:cubicBezTo>
                  <a:cubicBezTo>
                    <a:pt x="442" y="434"/>
                    <a:pt x="443" y="435"/>
                    <a:pt x="443" y="435"/>
                  </a:cubicBezTo>
                  <a:cubicBezTo>
                    <a:pt x="443" y="436"/>
                    <a:pt x="443" y="436"/>
                    <a:pt x="443" y="437"/>
                  </a:cubicBezTo>
                  <a:cubicBezTo>
                    <a:pt x="443" y="437"/>
                    <a:pt x="443" y="437"/>
                    <a:pt x="444" y="437"/>
                  </a:cubicBezTo>
                  <a:cubicBezTo>
                    <a:pt x="445" y="437"/>
                    <a:pt x="444" y="437"/>
                    <a:pt x="445" y="438"/>
                  </a:cubicBezTo>
                  <a:cubicBezTo>
                    <a:pt x="445" y="438"/>
                    <a:pt x="445" y="438"/>
                    <a:pt x="445" y="438"/>
                  </a:cubicBezTo>
                  <a:cubicBezTo>
                    <a:pt x="446" y="439"/>
                    <a:pt x="446" y="439"/>
                    <a:pt x="446" y="439"/>
                  </a:cubicBezTo>
                  <a:cubicBezTo>
                    <a:pt x="446" y="439"/>
                    <a:pt x="446" y="439"/>
                    <a:pt x="446" y="440"/>
                  </a:cubicBezTo>
                  <a:cubicBezTo>
                    <a:pt x="446" y="440"/>
                    <a:pt x="446" y="440"/>
                    <a:pt x="446" y="440"/>
                  </a:cubicBezTo>
                  <a:cubicBezTo>
                    <a:pt x="446" y="440"/>
                    <a:pt x="446" y="441"/>
                    <a:pt x="447" y="441"/>
                  </a:cubicBezTo>
                  <a:cubicBezTo>
                    <a:pt x="447" y="441"/>
                    <a:pt x="448" y="441"/>
                    <a:pt x="448" y="441"/>
                  </a:cubicBezTo>
                  <a:cubicBezTo>
                    <a:pt x="448" y="441"/>
                    <a:pt x="448" y="442"/>
                    <a:pt x="448" y="442"/>
                  </a:cubicBezTo>
                  <a:cubicBezTo>
                    <a:pt x="448" y="442"/>
                    <a:pt x="447" y="442"/>
                    <a:pt x="447" y="443"/>
                  </a:cubicBezTo>
                  <a:cubicBezTo>
                    <a:pt x="447" y="443"/>
                    <a:pt x="448" y="443"/>
                    <a:pt x="448" y="443"/>
                  </a:cubicBezTo>
                  <a:cubicBezTo>
                    <a:pt x="448" y="444"/>
                    <a:pt x="447" y="444"/>
                    <a:pt x="448" y="444"/>
                  </a:cubicBezTo>
                  <a:cubicBezTo>
                    <a:pt x="448" y="444"/>
                    <a:pt x="448" y="445"/>
                    <a:pt x="448" y="445"/>
                  </a:cubicBezTo>
                  <a:cubicBezTo>
                    <a:pt x="448" y="445"/>
                    <a:pt x="447" y="445"/>
                    <a:pt x="447" y="445"/>
                  </a:cubicBezTo>
                  <a:cubicBezTo>
                    <a:pt x="447" y="446"/>
                    <a:pt x="448" y="446"/>
                    <a:pt x="448" y="446"/>
                  </a:cubicBezTo>
                  <a:cubicBezTo>
                    <a:pt x="448" y="446"/>
                    <a:pt x="448" y="446"/>
                    <a:pt x="448" y="446"/>
                  </a:cubicBezTo>
                  <a:cubicBezTo>
                    <a:pt x="449" y="446"/>
                    <a:pt x="450" y="446"/>
                    <a:pt x="450" y="446"/>
                  </a:cubicBezTo>
                  <a:cubicBezTo>
                    <a:pt x="450" y="446"/>
                    <a:pt x="453" y="447"/>
                    <a:pt x="454" y="447"/>
                  </a:cubicBezTo>
                  <a:cubicBezTo>
                    <a:pt x="454" y="447"/>
                    <a:pt x="455" y="447"/>
                    <a:pt x="455" y="447"/>
                  </a:cubicBezTo>
                  <a:cubicBezTo>
                    <a:pt x="456" y="447"/>
                    <a:pt x="456" y="448"/>
                    <a:pt x="456" y="448"/>
                  </a:cubicBezTo>
                  <a:cubicBezTo>
                    <a:pt x="457" y="448"/>
                    <a:pt x="457" y="449"/>
                    <a:pt x="458" y="449"/>
                  </a:cubicBezTo>
                  <a:cubicBezTo>
                    <a:pt x="458" y="449"/>
                    <a:pt x="459" y="450"/>
                    <a:pt x="459" y="450"/>
                  </a:cubicBezTo>
                  <a:cubicBezTo>
                    <a:pt x="460" y="450"/>
                    <a:pt x="460" y="450"/>
                    <a:pt x="460" y="450"/>
                  </a:cubicBezTo>
                  <a:cubicBezTo>
                    <a:pt x="460" y="450"/>
                    <a:pt x="460" y="450"/>
                    <a:pt x="461" y="450"/>
                  </a:cubicBezTo>
                  <a:cubicBezTo>
                    <a:pt x="461" y="450"/>
                    <a:pt x="461" y="450"/>
                    <a:pt x="461" y="450"/>
                  </a:cubicBezTo>
                  <a:cubicBezTo>
                    <a:pt x="462" y="450"/>
                    <a:pt x="462" y="450"/>
                    <a:pt x="462" y="451"/>
                  </a:cubicBezTo>
                  <a:cubicBezTo>
                    <a:pt x="462" y="451"/>
                    <a:pt x="462" y="451"/>
                    <a:pt x="463" y="451"/>
                  </a:cubicBezTo>
                  <a:cubicBezTo>
                    <a:pt x="463" y="452"/>
                    <a:pt x="462" y="452"/>
                    <a:pt x="463" y="452"/>
                  </a:cubicBezTo>
                  <a:cubicBezTo>
                    <a:pt x="463" y="453"/>
                    <a:pt x="463" y="452"/>
                    <a:pt x="464" y="452"/>
                  </a:cubicBezTo>
                  <a:cubicBezTo>
                    <a:pt x="464" y="452"/>
                    <a:pt x="464" y="452"/>
                    <a:pt x="464" y="452"/>
                  </a:cubicBezTo>
                  <a:cubicBezTo>
                    <a:pt x="464" y="452"/>
                    <a:pt x="465" y="452"/>
                    <a:pt x="465" y="453"/>
                  </a:cubicBezTo>
                  <a:cubicBezTo>
                    <a:pt x="465" y="453"/>
                    <a:pt x="466" y="453"/>
                    <a:pt x="466" y="454"/>
                  </a:cubicBezTo>
                  <a:cubicBezTo>
                    <a:pt x="467" y="454"/>
                    <a:pt x="467" y="455"/>
                    <a:pt x="468" y="455"/>
                  </a:cubicBezTo>
                  <a:cubicBezTo>
                    <a:pt x="468" y="456"/>
                    <a:pt x="469" y="456"/>
                    <a:pt x="469" y="457"/>
                  </a:cubicBezTo>
                  <a:cubicBezTo>
                    <a:pt x="470" y="457"/>
                    <a:pt x="470" y="458"/>
                    <a:pt x="470" y="458"/>
                  </a:cubicBezTo>
                  <a:cubicBezTo>
                    <a:pt x="470" y="458"/>
                    <a:pt x="470" y="459"/>
                    <a:pt x="470" y="459"/>
                  </a:cubicBezTo>
                  <a:cubicBezTo>
                    <a:pt x="470" y="459"/>
                    <a:pt x="470" y="460"/>
                    <a:pt x="470" y="460"/>
                  </a:cubicBezTo>
                  <a:cubicBezTo>
                    <a:pt x="470" y="460"/>
                    <a:pt x="471" y="460"/>
                    <a:pt x="471" y="461"/>
                  </a:cubicBezTo>
                  <a:cubicBezTo>
                    <a:pt x="471" y="461"/>
                    <a:pt x="471" y="461"/>
                    <a:pt x="471" y="461"/>
                  </a:cubicBezTo>
                  <a:cubicBezTo>
                    <a:pt x="471" y="461"/>
                    <a:pt x="471" y="462"/>
                    <a:pt x="471" y="462"/>
                  </a:cubicBezTo>
                  <a:cubicBezTo>
                    <a:pt x="487" y="460"/>
                    <a:pt x="487" y="460"/>
                    <a:pt x="487" y="460"/>
                  </a:cubicBezTo>
                  <a:cubicBezTo>
                    <a:pt x="486" y="462"/>
                    <a:pt x="486" y="462"/>
                    <a:pt x="486" y="462"/>
                  </a:cubicBezTo>
                  <a:cubicBezTo>
                    <a:pt x="511" y="471"/>
                    <a:pt x="511" y="471"/>
                    <a:pt x="511" y="471"/>
                  </a:cubicBezTo>
                  <a:cubicBezTo>
                    <a:pt x="531" y="471"/>
                    <a:pt x="531" y="471"/>
                    <a:pt x="531" y="471"/>
                  </a:cubicBezTo>
                  <a:cubicBezTo>
                    <a:pt x="531" y="468"/>
                    <a:pt x="531" y="468"/>
                    <a:pt x="531" y="468"/>
                  </a:cubicBezTo>
                  <a:cubicBezTo>
                    <a:pt x="543" y="468"/>
                    <a:pt x="543" y="468"/>
                    <a:pt x="543" y="468"/>
                  </a:cubicBezTo>
                  <a:cubicBezTo>
                    <a:pt x="545" y="470"/>
                    <a:pt x="545" y="470"/>
                    <a:pt x="545" y="470"/>
                  </a:cubicBezTo>
                  <a:cubicBezTo>
                    <a:pt x="546" y="471"/>
                    <a:pt x="546" y="471"/>
                    <a:pt x="546" y="471"/>
                  </a:cubicBezTo>
                  <a:cubicBezTo>
                    <a:pt x="550" y="475"/>
                    <a:pt x="550" y="475"/>
                    <a:pt x="550" y="475"/>
                  </a:cubicBezTo>
                  <a:cubicBezTo>
                    <a:pt x="552" y="476"/>
                    <a:pt x="552" y="476"/>
                    <a:pt x="552" y="476"/>
                  </a:cubicBezTo>
                  <a:cubicBezTo>
                    <a:pt x="554" y="480"/>
                    <a:pt x="554" y="480"/>
                    <a:pt x="554" y="480"/>
                  </a:cubicBezTo>
                  <a:cubicBezTo>
                    <a:pt x="555" y="483"/>
                    <a:pt x="555" y="483"/>
                    <a:pt x="555" y="483"/>
                  </a:cubicBezTo>
                  <a:cubicBezTo>
                    <a:pt x="557" y="485"/>
                    <a:pt x="557" y="485"/>
                    <a:pt x="557" y="485"/>
                  </a:cubicBezTo>
                  <a:cubicBezTo>
                    <a:pt x="557" y="486"/>
                    <a:pt x="557" y="486"/>
                    <a:pt x="557" y="486"/>
                  </a:cubicBezTo>
                  <a:cubicBezTo>
                    <a:pt x="559" y="487"/>
                    <a:pt x="559" y="487"/>
                    <a:pt x="559" y="487"/>
                  </a:cubicBezTo>
                  <a:cubicBezTo>
                    <a:pt x="561" y="487"/>
                    <a:pt x="561" y="487"/>
                    <a:pt x="561" y="487"/>
                  </a:cubicBezTo>
                  <a:cubicBezTo>
                    <a:pt x="564" y="489"/>
                    <a:pt x="564" y="489"/>
                    <a:pt x="564" y="489"/>
                  </a:cubicBezTo>
                  <a:cubicBezTo>
                    <a:pt x="565" y="489"/>
                    <a:pt x="565" y="489"/>
                    <a:pt x="565" y="489"/>
                  </a:cubicBezTo>
                  <a:cubicBezTo>
                    <a:pt x="566" y="488"/>
                    <a:pt x="566" y="488"/>
                    <a:pt x="566" y="488"/>
                  </a:cubicBezTo>
                  <a:cubicBezTo>
                    <a:pt x="566" y="487"/>
                    <a:pt x="566" y="487"/>
                    <a:pt x="566" y="487"/>
                  </a:cubicBezTo>
                  <a:cubicBezTo>
                    <a:pt x="567" y="486"/>
                    <a:pt x="567" y="486"/>
                    <a:pt x="567" y="486"/>
                  </a:cubicBezTo>
                  <a:cubicBezTo>
                    <a:pt x="567" y="486"/>
                    <a:pt x="567" y="485"/>
                    <a:pt x="567" y="485"/>
                  </a:cubicBezTo>
                  <a:cubicBezTo>
                    <a:pt x="567" y="485"/>
                    <a:pt x="568" y="484"/>
                    <a:pt x="568" y="484"/>
                  </a:cubicBezTo>
                  <a:cubicBezTo>
                    <a:pt x="570" y="484"/>
                    <a:pt x="570" y="484"/>
                    <a:pt x="570" y="484"/>
                  </a:cubicBezTo>
                  <a:cubicBezTo>
                    <a:pt x="570" y="482"/>
                    <a:pt x="570" y="482"/>
                    <a:pt x="570" y="482"/>
                  </a:cubicBezTo>
                  <a:cubicBezTo>
                    <a:pt x="572" y="483"/>
                    <a:pt x="572" y="483"/>
                    <a:pt x="572" y="483"/>
                  </a:cubicBezTo>
                  <a:cubicBezTo>
                    <a:pt x="576" y="483"/>
                    <a:pt x="576" y="483"/>
                    <a:pt x="576" y="483"/>
                  </a:cubicBezTo>
                  <a:cubicBezTo>
                    <a:pt x="577" y="484"/>
                    <a:pt x="577" y="484"/>
                    <a:pt x="577" y="484"/>
                  </a:cubicBezTo>
                  <a:cubicBezTo>
                    <a:pt x="577" y="485"/>
                    <a:pt x="577" y="485"/>
                    <a:pt x="577" y="485"/>
                  </a:cubicBezTo>
                  <a:cubicBezTo>
                    <a:pt x="577" y="485"/>
                    <a:pt x="577" y="485"/>
                    <a:pt x="577" y="485"/>
                  </a:cubicBezTo>
                  <a:cubicBezTo>
                    <a:pt x="579" y="486"/>
                    <a:pt x="579" y="486"/>
                    <a:pt x="579" y="486"/>
                  </a:cubicBezTo>
                  <a:cubicBezTo>
                    <a:pt x="581" y="488"/>
                    <a:pt x="581" y="488"/>
                    <a:pt x="581" y="488"/>
                  </a:cubicBezTo>
                  <a:cubicBezTo>
                    <a:pt x="581" y="490"/>
                    <a:pt x="581" y="490"/>
                    <a:pt x="581" y="490"/>
                  </a:cubicBezTo>
                  <a:cubicBezTo>
                    <a:pt x="581" y="490"/>
                    <a:pt x="584" y="493"/>
                    <a:pt x="584" y="493"/>
                  </a:cubicBezTo>
                  <a:cubicBezTo>
                    <a:pt x="584" y="493"/>
                    <a:pt x="584" y="495"/>
                    <a:pt x="584" y="495"/>
                  </a:cubicBezTo>
                  <a:cubicBezTo>
                    <a:pt x="584" y="495"/>
                    <a:pt x="586" y="497"/>
                    <a:pt x="586" y="497"/>
                  </a:cubicBezTo>
                  <a:cubicBezTo>
                    <a:pt x="586" y="497"/>
                    <a:pt x="587" y="499"/>
                    <a:pt x="587" y="499"/>
                  </a:cubicBezTo>
                  <a:cubicBezTo>
                    <a:pt x="589" y="500"/>
                    <a:pt x="589" y="500"/>
                    <a:pt x="589" y="500"/>
                  </a:cubicBezTo>
                  <a:cubicBezTo>
                    <a:pt x="589" y="501"/>
                    <a:pt x="589" y="501"/>
                    <a:pt x="589" y="501"/>
                  </a:cubicBezTo>
                  <a:cubicBezTo>
                    <a:pt x="589" y="501"/>
                    <a:pt x="589" y="502"/>
                    <a:pt x="589" y="502"/>
                  </a:cubicBezTo>
                  <a:cubicBezTo>
                    <a:pt x="589" y="502"/>
                    <a:pt x="589" y="502"/>
                    <a:pt x="589" y="502"/>
                  </a:cubicBezTo>
                  <a:cubicBezTo>
                    <a:pt x="589" y="503"/>
                    <a:pt x="590" y="503"/>
                    <a:pt x="590" y="503"/>
                  </a:cubicBezTo>
                  <a:cubicBezTo>
                    <a:pt x="590" y="504"/>
                    <a:pt x="590" y="504"/>
                    <a:pt x="590" y="504"/>
                  </a:cubicBezTo>
                  <a:cubicBezTo>
                    <a:pt x="591" y="506"/>
                    <a:pt x="591" y="506"/>
                    <a:pt x="591" y="506"/>
                  </a:cubicBezTo>
                  <a:cubicBezTo>
                    <a:pt x="591" y="508"/>
                    <a:pt x="591" y="508"/>
                    <a:pt x="591" y="508"/>
                  </a:cubicBezTo>
                  <a:cubicBezTo>
                    <a:pt x="592" y="509"/>
                    <a:pt x="592" y="509"/>
                    <a:pt x="592" y="509"/>
                  </a:cubicBezTo>
                  <a:cubicBezTo>
                    <a:pt x="593" y="509"/>
                    <a:pt x="593" y="509"/>
                    <a:pt x="593" y="509"/>
                  </a:cubicBezTo>
                  <a:cubicBezTo>
                    <a:pt x="595" y="510"/>
                    <a:pt x="595" y="510"/>
                    <a:pt x="595" y="510"/>
                  </a:cubicBezTo>
                  <a:cubicBezTo>
                    <a:pt x="596" y="510"/>
                    <a:pt x="596" y="510"/>
                    <a:pt x="596" y="510"/>
                  </a:cubicBezTo>
                  <a:cubicBezTo>
                    <a:pt x="597" y="511"/>
                    <a:pt x="597" y="511"/>
                    <a:pt x="597" y="511"/>
                  </a:cubicBezTo>
                  <a:cubicBezTo>
                    <a:pt x="598" y="512"/>
                    <a:pt x="598" y="512"/>
                    <a:pt x="598" y="512"/>
                  </a:cubicBezTo>
                  <a:cubicBezTo>
                    <a:pt x="599" y="512"/>
                    <a:pt x="599" y="512"/>
                    <a:pt x="599" y="512"/>
                  </a:cubicBezTo>
                  <a:cubicBezTo>
                    <a:pt x="601" y="512"/>
                    <a:pt x="601" y="512"/>
                    <a:pt x="601" y="512"/>
                  </a:cubicBezTo>
                  <a:cubicBezTo>
                    <a:pt x="601" y="512"/>
                    <a:pt x="602" y="512"/>
                    <a:pt x="602" y="512"/>
                  </a:cubicBezTo>
                  <a:cubicBezTo>
                    <a:pt x="602" y="513"/>
                    <a:pt x="603" y="513"/>
                    <a:pt x="603" y="513"/>
                  </a:cubicBezTo>
                  <a:cubicBezTo>
                    <a:pt x="603" y="513"/>
                    <a:pt x="603" y="513"/>
                    <a:pt x="603" y="513"/>
                  </a:cubicBezTo>
                  <a:cubicBezTo>
                    <a:pt x="604" y="513"/>
                    <a:pt x="604" y="512"/>
                    <a:pt x="605" y="512"/>
                  </a:cubicBezTo>
                  <a:cubicBezTo>
                    <a:pt x="605" y="512"/>
                    <a:pt x="605" y="512"/>
                    <a:pt x="605" y="512"/>
                  </a:cubicBezTo>
                  <a:cubicBezTo>
                    <a:pt x="605" y="512"/>
                    <a:pt x="605" y="512"/>
                    <a:pt x="605" y="512"/>
                  </a:cubicBezTo>
                  <a:cubicBezTo>
                    <a:pt x="604" y="512"/>
                    <a:pt x="604" y="512"/>
                    <a:pt x="604" y="511"/>
                  </a:cubicBezTo>
                  <a:cubicBezTo>
                    <a:pt x="604" y="511"/>
                    <a:pt x="604" y="510"/>
                    <a:pt x="603" y="510"/>
                  </a:cubicBezTo>
                  <a:cubicBezTo>
                    <a:pt x="603" y="510"/>
                    <a:pt x="603" y="510"/>
                    <a:pt x="603" y="510"/>
                  </a:cubicBezTo>
                  <a:cubicBezTo>
                    <a:pt x="603" y="509"/>
                    <a:pt x="603" y="509"/>
                    <a:pt x="603" y="508"/>
                  </a:cubicBezTo>
                  <a:cubicBezTo>
                    <a:pt x="603" y="508"/>
                    <a:pt x="603" y="507"/>
                    <a:pt x="603" y="507"/>
                  </a:cubicBezTo>
                  <a:cubicBezTo>
                    <a:pt x="603" y="507"/>
                    <a:pt x="603" y="507"/>
                    <a:pt x="603" y="506"/>
                  </a:cubicBezTo>
                  <a:cubicBezTo>
                    <a:pt x="603" y="506"/>
                    <a:pt x="602" y="506"/>
                    <a:pt x="602" y="506"/>
                  </a:cubicBezTo>
                  <a:cubicBezTo>
                    <a:pt x="602" y="506"/>
                    <a:pt x="602" y="505"/>
                    <a:pt x="602" y="505"/>
                  </a:cubicBezTo>
                  <a:cubicBezTo>
                    <a:pt x="603" y="505"/>
                    <a:pt x="603" y="504"/>
                    <a:pt x="603" y="503"/>
                  </a:cubicBezTo>
                  <a:cubicBezTo>
                    <a:pt x="603" y="503"/>
                    <a:pt x="603" y="503"/>
                    <a:pt x="603" y="503"/>
                  </a:cubicBezTo>
                  <a:cubicBezTo>
                    <a:pt x="603" y="503"/>
                    <a:pt x="603" y="503"/>
                    <a:pt x="602" y="503"/>
                  </a:cubicBezTo>
                  <a:cubicBezTo>
                    <a:pt x="602" y="503"/>
                    <a:pt x="602" y="503"/>
                    <a:pt x="601" y="502"/>
                  </a:cubicBezTo>
                  <a:cubicBezTo>
                    <a:pt x="601" y="502"/>
                    <a:pt x="601" y="502"/>
                    <a:pt x="601" y="502"/>
                  </a:cubicBezTo>
                  <a:cubicBezTo>
                    <a:pt x="602" y="502"/>
                    <a:pt x="602" y="502"/>
                    <a:pt x="602" y="502"/>
                  </a:cubicBezTo>
                  <a:cubicBezTo>
                    <a:pt x="602" y="502"/>
                    <a:pt x="603" y="503"/>
                    <a:pt x="603" y="502"/>
                  </a:cubicBezTo>
                  <a:cubicBezTo>
                    <a:pt x="603" y="502"/>
                    <a:pt x="603" y="502"/>
                    <a:pt x="603" y="501"/>
                  </a:cubicBezTo>
                  <a:cubicBezTo>
                    <a:pt x="603" y="501"/>
                    <a:pt x="603" y="501"/>
                    <a:pt x="604" y="500"/>
                  </a:cubicBezTo>
                  <a:cubicBezTo>
                    <a:pt x="604" y="500"/>
                    <a:pt x="604" y="500"/>
                    <a:pt x="604" y="500"/>
                  </a:cubicBezTo>
                  <a:cubicBezTo>
                    <a:pt x="604" y="500"/>
                    <a:pt x="603" y="499"/>
                    <a:pt x="603" y="499"/>
                  </a:cubicBezTo>
                  <a:cubicBezTo>
                    <a:pt x="603" y="499"/>
                    <a:pt x="603" y="499"/>
                    <a:pt x="603" y="499"/>
                  </a:cubicBezTo>
                  <a:cubicBezTo>
                    <a:pt x="603" y="498"/>
                    <a:pt x="603" y="498"/>
                    <a:pt x="603" y="498"/>
                  </a:cubicBezTo>
                  <a:cubicBezTo>
                    <a:pt x="604" y="498"/>
                    <a:pt x="604" y="498"/>
                    <a:pt x="604" y="498"/>
                  </a:cubicBezTo>
                  <a:cubicBezTo>
                    <a:pt x="605" y="498"/>
                    <a:pt x="605" y="498"/>
                    <a:pt x="605" y="498"/>
                  </a:cubicBezTo>
                  <a:cubicBezTo>
                    <a:pt x="605" y="498"/>
                    <a:pt x="605" y="498"/>
                    <a:pt x="605" y="497"/>
                  </a:cubicBezTo>
                  <a:cubicBezTo>
                    <a:pt x="605" y="497"/>
                    <a:pt x="605" y="497"/>
                    <a:pt x="605" y="497"/>
                  </a:cubicBezTo>
                  <a:cubicBezTo>
                    <a:pt x="605" y="497"/>
                    <a:pt x="605" y="497"/>
                    <a:pt x="605" y="497"/>
                  </a:cubicBezTo>
                  <a:cubicBezTo>
                    <a:pt x="605" y="496"/>
                    <a:pt x="605" y="496"/>
                    <a:pt x="605" y="496"/>
                  </a:cubicBezTo>
                  <a:cubicBezTo>
                    <a:pt x="605" y="496"/>
                    <a:pt x="605" y="496"/>
                    <a:pt x="605" y="496"/>
                  </a:cubicBezTo>
                  <a:cubicBezTo>
                    <a:pt x="605" y="496"/>
                    <a:pt x="605" y="496"/>
                    <a:pt x="605" y="496"/>
                  </a:cubicBezTo>
                  <a:cubicBezTo>
                    <a:pt x="606" y="496"/>
                    <a:pt x="606" y="496"/>
                    <a:pt x="606" y="495"/>
                  </a:cubicBezTo>
                  <a:cubicBezTo>
                    <a:pt x="606" y="495"/>
                    <a:pt x="607" y="496"/>
                    <a:pt x="607" y="496"/>
                  </a:cubicBezTo>
                  <a:cubicBezTo>
                    <a:pt x="607" y="496"/>
                    <a:pt x="607" y="496"/>
                    <a:pt x="607" y="496"/>
                  </a:cubicBezTo>
                  <a:cubicBezTo>
                    <a:pt x="607" y="495"/>
                    <a:pt x="607" y="495"/>
                    <a:pt x="608" y="494"/>
                  </a:cubicBezTo>
                  <a:cubicBezTo>
                    <a:pt x="608" y="495"/>
                    <a:pt x="608" y="495"/>
                    <a:pt x="609" y="494"/>
                  </a:cubicBezTo>
                  <a:cubicBezTo>
                    <a:pt x="609" y="494"/>
                    <a:pt x="609" y="494"/>
                    <a:pt x="610" y="494"/>
                  </a:cubicBezTo>
                  <a:cubicBezTo>
                    <a:pt x="610" y="494"/>
                    <a:pt x="610" y="493"/>
                    <a:pt x="609" y="493"/>
                  </a:cubicBezTo>
                  <a:cubicBezTo>
                    <a:pt x="609" y="493"/>
                    <a:pt x="609" y="492"/>
                    <a:pt x="608" y="492"/>
                  </a:cubicBezTo>
                  <a:cubicBezTo>
                    <a:pt x="609" y="492"/>
                    <a:pt x="610" y="492"/>
                    <a:pt x="611" y="492"/>
                  </a:cubicBezTo>
                  <a:cubicBezTo>
                    <a:pt x="611" y="492"/>
                    <a:pt x="611" y="492"/>
                    <a:pt x="611" y="492"/>
                  </a:cubicBezTo>
                  <a:cubicBezTo>
                    <a:pt x="612" y="492"/>
                    <a:pt x="613" y="492"/>
                    <a:pt x="614" y="492"/>
                  </a:cubicBezTo>
                  <a:cubicBezTo>
                    <a:pt x="613" y="492"/>
                    <a:pt x="613" y="492"/>
                    <a:pt x="613" y="492"/>
                  </a:cubicBezTo>
                  <a:cubicBezTo>
                    <a:pt x="615" y="492"/>
                    <a:pt x="616" y="491"/>
                    <a:pt x="617" y="490"/>
                  </a:cubicBezTo>
                  <a:cubicBezTo>
                    <a:pt x="617" y="490"/>
                    <a:pt x="617" y="490"/>
                    <a:pt x="618" y="489"/>
                  </a:cubicBezTo>
                  <a:cubicBezTo>
                    <a:pt x="618" y="489"/>
                    <a:pt x="618" y="488"/>
                    <a:pt x="619" y="488"/>
                  </a:cubicBezTo>
                  <a:cubicBezTo>
                    <a:pt x="619" y="488"/>
                    <a:pt x="620" y="488"/>
                    <a:pt x="620" y="488"/>
                  </a:cubicBezTo>
                  <a:cubicBezTo>
                    <a:pt x="621" y="488"/>
                    <a:pt x="621" y="487"/>
                    <a:pt x="621" y="487"/>
                  </a:cubicBezTo>
                  <a:cubicBezTo>
                    <a:pt x="621" y="487"/>
                    <a:pt x="620" y="487"/>
                    <a:pt x="620" y="487"/>
                  </a:cubicBezTo>
                  <a:cubicBezTo>
                    <a:pt x="620" y="487"/>
                    <a:pt x="620" y="486"/>
                    <a:pt x="620" y="486"/>
                  </a:cubicBezTo>
                  <a:cubicBezTo>
                    <a:pt x="619" y="485"/>
                    <a:pt x="619" y="485"/>
                    <a:pt x="619" y="485"/>
                  </a:cubicBezTo>
                  <a:cubicBezTo>
                    <a:pt x="619" y="485"/>
                    <a:pt x="620" y="485"/>
                    <a:pt x="620" y="484"/>
                  </a:cubicBezTo>
                  <a:cubicBezTo>
                    <a:pt x="620" y="484"/>
                    <a:pt x="620" y="484"/>
                    <a:pt x="620" y="484"/>
                  </a:cubicBezTo>
                  <a:cubicBezTo>
                    <a:pt x="621" y="483"/>
                    <a:pt x="621" y="483"/>
                    <a:pt x="621" y="484"/>
                  </a:cubicBezTo>
                  <a:cubicBezTo>
                    <a:pt x="621" y="484"/>
                    <a:pt x="622" y="484"/>
                    <a:pt x="621" y="484"/>
                  </a:cubicBezTo>
                  <a:cubicBezTo>
                    <a:pt x="621" y="485"/>
                    <a:pt x="621" y="485"/>
                    <a:pt x="621" y="485"/>
                  </a:cubicBezTo>
                  <a:cubicBezTo>
                    <a:pt x="622" y="486"/>
                    <a:pt x="623" y="485"/>
                    <a:pt x="624" y="485"/>
                  </a:cubicBezTo>
                  <a:cubicBezTo>
                    <a:pt x="625" y="485"/>
                    <a:pt x="626" y="484"/>
                    <a:pt x="627" y="484"/>
                  </a:cubicBezTo>
                  <a:cubicBezTo>
                    <a:pt x="629" y="483"/>
                    <a:pt x="632" y="483"/>
                    <a:pt x="634" y="484"/>
                  </a:cubicBezTo>
                  <a:cubicBezTo>
                    <a:pt x="635" y="485"/>
                    <a:pt x="636" y="485"/>
                    <a:pt x="638" y="485"/>
                  </a:cubicBezTo>
                  <a:cubicBezTo>
                    <a:pt x="638" y="485"/>
                    <a:pt x="638" y="485"/>
                    <a:pt x="639" y="485"/>
                  </a:cubicBezTo>
                  <a:cubicBezTo>
                    <a:pt x="639" y="485"/>
                    <a:pt x="639" y="484"/>
                    <a:pt x="638" y="484"/>
                  </a:cubicBezTo>
                  <a:cubicBezTo>
                    <a:pt x="638" y="483"/>
                    <a:pt x="638" y="483"/>
                    <a:pt x="638" y="483"/>
                  </a:cubicBezTo>
                  <a:cubicBezTo>
                    <a:pt x="639" y="483"/>
                    <a:pt x="639" y="483"/>
                    <a:pt x="639" y="484"/>
                  </a:cubicBezTo>
                  <a:cubicBezTo>
                    <a:pt x="639" y="483"/>
                    <a:pt x="639" y="483"/>
                    <a:pt x="639" y="483"/>
                  </a:cubicBezTo>
                  <a:cubicBezTo>
                    <a:pt x="639" y="482"/>
                    <a:pt x="639" y="482"/>
                    <a:pt x="640" y="482"/>
                  </a:cubicBezTo>
                  <a:cubicBezTo>
                    <a:pt x="640" y="482"/>
                    <a:pt x="640" y="483"/>
                    <a:pt x="640" y="483"/>
                  </a:cubicBezTo>
                  <a:cubicBezTo>
                    <a:pt x="641" y="483"/>
                    <a:pt x="641" y="484"/>
                    <a:pt x="641" y="483"/>
                  </a:cubicBezTo>
                  <a:cubicBezTo>
                    <a:pt x="641" y="484"/>
                    <a:pt x="642" y="485"/>
                    <a:pt x="642" y="485"/>
                  </a:cubicBezTo>
                  <a:cubicBezTo>
                    <a:pt x="642" y="485"/>
                    <a:pt x="642" y="485"/>
                    <a:pt x="642" y="485"/>
                  </a:cubicBezTo>
                  <a:cubicBezTo>
                    <a:pt x="643" y="486"/>
                    <a:pt x="643" y="486"/>
                    <a:pt x="643" y="486"/>
                  </a:cubicBezTo>
                  <a:cubicBezTo>
                    <a:pt x="644" y="486"/>
                    <a:pt x="644" y="486"/>
                    <a:pt x="644" y="486"/>
                  </a:cubicBezTo>
                  <a:cubicBezTo>
                    <a:pt x="644" y="486"/>
                    <a:pt x="644" y="485"/>
                    <a:pt x="645" y="485"/>
                  </a:cubicBezTo>
                  <a:cubicBezTo>
                    <a:pt x="645" y="486"/>
                    <a:pt x="645" y="486"/>
                    <a:pt x="645" y="486"/>
                  </a:cubicBezTo>
                  <a:cubicBezTo>
                    <a:pt x="645" y="486"/>
                    <a:pt x="645" y="487"/>
                    <a:pt x="645" y="487"/>
                  </a:cubicBezTo>
                  <a:cubicBezTo>
                    <a:pt x="645" y="487"/>
                    <a:pt x="645" y="487"/>
                    <a:pt x="645" y="488"/>
                  </a:cubicBezTo>
                  <a:cubicBezTo>
                    <a:pt x="646" y="488"/>
                    <a:pt x="646" y="488"/>
                    <a:pt x="646" y="488"/>
                  </a:cubicBezTo>
                  <a:cubicBezTo>
                    <a:pt x="646" y="488"/>
                    <a:pt x="646" y="487"/>
                    <a:pt x="646" y="487"/>
                  </a:cubicBezTo>
                  <a:cubicBezTo>
                    <a:pt x="647" y="487"/>
                    <a:pt x="647" y="487"/>
                    <a:pt x="647" y="487"/>
                  </a:cubicBezTo>
                  <a:cubicBezTo>
                    <a:pt x="647" y="488"/>
                    <a:pt x="647" y="488"/>
                    <a:pt x="648" y="488"/>
                  </a:cubicBezTo>
                  <a:cubicBezTo>
                    <a:pt x="648" y="488"/>
                    <a:pt x="648" y="488"/>
                    <a:pt x="648" y="488"/>
                  </a:cubicBezTo>
                  <a:cubicBezTo>
                    <a:pt x="648" y="488"/>
                    <a:pt x="649" y="488"/>
                    <a:pt x="649" y="488"/>
                  </a:cubicBezTo>
                  <a:cubicBezTo>
                    <a:pt x="649" y="487"/>
                    <a:pt x="650" y="487"/>
                    <a:pt x="650" y="487"/>
                  </a:cubicBezTo>
                  <a:cubicBezTo>
                    <a:pt x="650" y="487"/>
                    <a:pt x="651" y="488"/>
                    <a:pt x="651" y="488"/>
                  </a:cubicBezTo>
                  <a:cubicBezTo>
                    <a:pt x="651" y="488"/>
                    <a:pt x="652" y="488"/>
                    <a:pt x="652" y="488"/>
                  </a:cubicBezTo>
                  <a:cubicBezTo>
                    <a:pt x="652" y="488"/>
                    <a:pt x="652" y="488"/>
                    <a:pt x="652" y="487"/>
                  </a:cubicBezTo>
                  <a:cubicBezTo>
                    <a:pt x="652" y="487"/>
                    <a:pt x="652" y="487"/>
                    <a:pt x="652" y="487"/>
                  </a:cubicBezTo>
                  <a:cubicBezTo>
                    <a:pt x="652" y="487"/>
                    <a:pt x="652" y="487"/>
                    <a:pt x="652" y="487"/>
                  </a:cubicBezTo>
                  <a:cubicBezTo>
                    <a:pt x="653" y="487"/>
                    <a:pt x="653" y="486"/>
                    <a:pt x="652" y="486"/>
                  </a:cubicBezTo>
                  <a:cubicBezTo>
                    <a:pt x="652" y="486"/>
                    <a:pt x="652" y="486"/>
                    <a:pt x="652" y="485"/>
                  </a:cubicBezTo>
                  <a:cubicBezTo>
                    <a:pt x="652" y="485"/>
                    <a:pt x="652" y="485"/>
                    <a:pt x="652" y="485"/>
                  </a:cubicBezTo>
                  <a:cubicBezTo>
                    <a:pt x="652" y="485"/>
                    <a:pt x="652" y="485"/>
                    <a:pt x="652" y="486"/>
                  </a:cubicBezTo>
                  <a:cubicBezTo>
                    <a:pt x="653" y="486"/>
                    <a:pt x="654" y="486"/>
                    <a:pt x="655" y="487"/>
                  </a:cubicBezTo>
                  <a:cubicBezTo>
                    <a:pt x="655" y="487"/>
                    <a:pt x="656" y="487"/>
                    <a:pt x="656" y="487"/>
                  </a:cubicBezTo>
                  <a:cubicBezTo>
                    <a:pt x="656" y="488"/>
                    <a:pt x="656" y="488"/>
                    <a:pt x="656" y="488"/>
                  </a:cubicBezTo>
                  <a:cubicBezTo>
                    <a:pt x="657" y="488"/>
                    <a:pt x="657" y="488"/>
                    <a:pt x="657" y="488"/>
                  </a:cubicBezTo>
                  <a:cubicBezTo>
                    <a:pt x="657" y="487"/>
                    <a:pt x="656" y="486"/>
                    <a:pt x="655" y="486"/>
                  </a:cubicBezTo>
                  <a:cubicBezTo>
                    <a:pt x="655" y="485"/>
                    <a:pt x="655" y="485"/>
                    <a:pt x="655" y="485"/>
                  </a:cubicBezTo>
                  <a:cubicBezTo>
                    <a:pt x="655" y="484"/>
                    <a:pt x="655" y="484"/>
                    <a:pt x="655" y="484"/>
                  </a:cubicBezTo>
                  <a:cubicBezTo>
                    <a:pt x="655" y="484"/>
                    <a:pt x="655" y="484"/>
                    <a:pt x="655" y="484"/>
                  </a:cubicBezTo>
                  <a:cubicBezTo>
                    <a:pt x="655" y="483"/>
                    <a:pt x="655" y="483"/>
                    <a:pt x="655" y="484"/>
                  </a:cubicBezTo>
                  <a:cubicBezTo>
                    <a:pt x="655" y="484"/>
                    <a:pt x="655" y="484"/>
                    <a:pt x="656" y="484"/>
                  </a:cubicBezTo>
                  <a:cubicBezTo>
                    <a:pt x="656" y="484"/>
                    <a:pt x="656" y="484"/>
                    <a:pt x="656" y="484"/>
                  </a:cubicBezTo>
                  <a:cubicBezTo>
                    <a:pt x="657" y="484"/>
                    <a:pt x="657" y="484"/>
                    <a:pt x="657" y="483"/>
                  </a:cubicBezTo>
                  <a:cubicBezTo>
                    <a:pt x="657" y="483"/>
                    <a:pt x="657" y="483"/>
                    <a:pt x="657" y="483"/>
                  </a:cubicBezTo>
                  <a:cubicBezTo>
                    <a:pt x="657" y="483"/>
                    <a:pt x="657" y="483"/>
                    <a:pt x="657" y="483"/>
                  </a:cubicBezTo>
                  <a:cubicBezTo>
                    <a:pt x="656" y="482"/>
                    <a:pt x="657" y="482"/>
                    <a:pt x="656" y="481"/>
                  </a:cubicBezTo>
                  <a:cubicBezTo>
                    <a:pt x="656" y="481"/>
                    <a:pt x="656" y="481"/>
                    <a:pt x="656" y="482"/>
                  </a:cubicBezTo>
                  <a:cubicBezTo>
                    <a:pt x="656" y="482"/>
                    <a:pt x="656" y="482"/>
                    <a:pt x="655" y="483"/>
                  </a:cubicBezTo>
                  <a:cubicBezTo>
                    <a:pt x="655" y="483"/>
                    <a:pt x="655" y="483"/>
                    <a:pt x="654" y="482"/>
                  </a:cubicBezTo>
                  <a:cubicBezTo>
                    <a:pt x="654" y="482"/>
                    <a:pt x="654" y="482"/>
                    <a:pt x="654" y="482"/>
                  </a:cubicBezTo>
                  <a:cubicBezTo>
                    <a:pt x="654" y="482"/>
                    <a:pt x="654" y="482"/>
                    <a:pt x="654" y="482"/>
                  </a:cubicBezTo>
                  <a:cubicBezTo>
                    <a:pt x="655" y="481"/>
                    <a:pt x="656" y="481"/>
                    <a:pt x="657" y="480"/>
                  </a:cubicBezTo>
                  <a:cubicBezTo>
                    <a:pt x="657" y="480"/>
                    <a:pt x="657" y="480"/>
                    <a:pt x="658" y="479"/>
                  </a:cubicBezTo>
                  <a:cubicBezTo>
                    <a:pt x="658" y="479"/>
                    <a:pt x="659" y="479"/>
                    <a:pt x="659" y="479"/>
                  </a:cubicBezTo>
                  <a:cubicBezTo>
                    <a:pt x="660" y="479"/>
                    <a:pt x="660" y="479"/>
                    <a:pt x="660" y="479"/>
                  </a:cubicBezTo>
                  <a:cubicBezTo>
                    <a:pt x="660" y="479"/>
                    <a:pt x="661" y="479"/>
                    <a:pt x="661" y="479"/>
                  </a:cubicBezTo>
                  <a:cubicBezTo>
                    <a:pt x="662" y="479"/>
                    <a:pt x="663" y="479"/>
                    <a:pt x="663" y="479"/>
                  </a:cubicBezTo>
                  <a:cubicBezTo>
                    <a:pt x="664" y="479"/>
                    <a:pt x="664" y="479"/>
                    <a:pt x="664" y="479"/>
                  </a:cubicBezTo>
                  <a:cubicBezTo>
                    <a:pt x="664" y="479"/>
                    <a:pt x="665" y="479"/>
                    <a:pt x="665" y="479"/>
                  </a:cubicBezTo>
                  <a:cubicBezTo>
                    <a:pt x="665" y="479"/>
                    <a:pt x="666" y="479"/>
                    <a:pt x="666" y="478"/>
                  </a:cubicBezTo>
                  <a:cubicBezTo>
                    <a:pt x="666" y="478"/>
                    <a:pt x="665" y="477"/>
                    <a:pt x="666" y="477"/>
                  </a:cubicBezTo>
                  <a:cubicBezTo>
                    <a:pt x="666" y="476"/>
                    <a:pt x="666" y="477"/>
                    <a:pt x="667" y="477"/>
                  </a:cubicBezTo>
                  <a:cubicBezTo>
                    <a:pt x="667" y="477"/>
                    <a:pt x="667" y="478"/>
                    <a:pt x="667" y="478"/>
                  </a:cubicBezTo>
                  <a:cubicBezTo>
                    <a:pt x="667" y="479"/>
                    <a:pt x="668" y="479"/>
                    <a:pt x="668" y="480"/>
                  </a:cubicBezTo>
                  <a:cubicBezTo>
                    <a:pt x="669" y="480"/>
                    <a:pt x="670" y="479"/>
                    <a:pt x="671" y="479"/>
                  </a:cubicBezTo>
                  <a:cubicBezTo>
                    <a:pt x="672" y="478"/>
                    <a:pt x="672" y="478"/>
                    <a:pt x="673" y="478"/>
                  </a:cubicBezTo>
                  <a:cubicBezTo>
                    <a:pt x="673" y="478"/>
                    <a:pt x="673" y="479"/>
                    <a:pt x="673" y="479"/>
                  </a:cubicBezTo>
                  <a:cubicBezTo>
                    <a:pt x="674" y="479"/>
                    <a:pt x="675" y="479"/>
                    <a:pt x="676" y="478"/>
                  </a:cubicBezTo>
                  <a:cubicBezTo>
                    <a:pt x="677" y="478"/>
                    <a:pt x="678" y="478"/>
                    <a:pt x="679" y="479"/>
                  </a:cubicBezTo>
                  <a:cubicBezTo>
                    <a:pt x="678" y="479"/>
                    <a:pt x="678" y="479"/>
                    <a:pt x="678" y="479"/>
                  </a:cubicBezTo>
                  <a:cubicBezTo>
                    <a:pt x="679" y="480"/>
                    <a:pt x="681" y="480"/>
                    <a:pt x="683" y="481"/>
                  </a:cubicBezTo>
                  <a:cubicBezTo>
                    <a:pt x="683" y="481"/>
                    <a:pt x="683" y="481"/>
                    <a:pt x="682" y="481"/>
                  </a:cubicBezTo>
                  <a:cubicBezTo>
                    <a:pt x="683" y="482"/>
                    <a:pt x="684" y="482"/>
                    <a:pt x="684" y="483"/>
                  </a:cubicBezTo>
                  <a:cubicBezTo>
                    <a:pt x="684" y="483"/>
                    <a:pt x="684" y="484"/>
                    <a:pt x="684" y="484"/>
                  </a:cubicBezTo>
                  <a:cubicBezTo>
                    <a:pt x="685" y="484"/>
                    <a:pt x="685" y="484"/>
                    <a:pt x="686" y="484"/>
                  </a:cubicBezTo>
                  <a:cubicBezTo>
                    <a:pt x="686" y="484"/>
                    <a:pt x="687" y="484"/>
                    <a:pt x="687" y="484"/>
                  </a:cubicBezTo>
                  <a:cubicBezTo>
                    <a:pt x="687" y="484"/>
                    <a:pt x="688" y="483"/>
                    <a:pt x="688" y="483"/>
                  </a:cubicBezTo>
                  <a:cubicBezTo>
                    <a:pt x="688" y="483"/>
                    <a:pt x="688" y="482"/>
                    <a:pt x="688" y="482"/>
                  </a:cubicBezTo>
                  <a:cubicBezTo>
                    <a:pt x="688" y="483"/>
                    <a:pt x="689" y="483"/>
                    <a:pt x="690" y="482"/>
                  </a:cubicBezTo>
                  <a:cubicBezTo>
                    <a:pt x="690" y="482"/>
                    <a:pt x="690" y="482"/>
                    <a:pt x="690" y="482"/>
                  </a:cubicBezTo>
                  <a:cubicBezTo>
                    <a:pt x="690" y="482"/>
                    <a:pt x="690" y="482"/>
                    <a:pt x="691" y="482"/>
                  </a:cubicBezTo>
                  <a:cubicBezTo>
                    <a:pt x="691" y="482"/>
                    <a:pt x="691" y="481"/>
                    <a:pt x="691" y="481"/>
                  </a:cubicBezTo>
                  <a:cubicBezTo>
                    <a:pt x="691" y="480"/>
                    <a:pt x="692" y="480"/>
                    <a:pt x="692" y="480"/>
                  </a:cubicBezTo>
                  <a:cubicBezTo>
                    <a:pt x="692" y="480"/>
                    <a:pt x="692" y="481"/>
                    <a:pt x="692" y="481"/>
                  </a:cubicBezTo>
                  <a:cubicBezTo>
                    <a:pt x="692" y="481"/>
                    <a:pt x="693" y="481"/>
                    <a:pt x="693" y="482"/>
                  </a:cubicBezTo>
                  <a:cubicBezTo>
                    <a:pt x="694" y="482"/>
                    <a:pt x="695" y="482"/>
                    <a:pt x="696" y="483"/>
                  </a:cubicBezTo>
                  <a:cubicBezTo>
                    <a:pt x="696" y="484"/>
                    <a:pt x="696" y="484"/>
                    <a:pt x="696" y="484"/>
                  </a:cubicBezTo>
                  <a:cubicBezTo>
                    <a:pt x="696" y="484"/>
                    <a:pt x="697" y="484"/>
                    <a:pt x="697" y="485"/>
                  </a:cubicBezTo>
                  <a:cubicBezTo>
                    <a:pt x="697" y="485"/>
                    <a:pt x="697" y="485"/>
                    <a:pt x="697" y="485"/>
                  </a:cubicBezTo>
                  <a:cubicBezTo>
                    <a:pt x="698" y="486"/>
                    <a:pt x="699" y="488"/>
                    <a:pt x="700" y="488"/>
                  </a:cubicBezTo>
                  <a:cubicBezTo>
                    <a:pt x="700" y="488"/>
                    <a:pt x="701" y="489"/>
                    <a:pt x="701" y="489"/>
                  </a:cubicBezTo>
                  <a:cubicBezTo>
                    <a:pt x="701" y="489"/>
                    <a:pt x="702" y="490"/>
                    <a:pt x="702" y="490"/>
                  </a:cubicBezTo>
                  <a:cubicBezTo>
                    <a:pt x="702" y="492"/>
                    <a:pt x="702" y="494"/>
                    <a:pt x="702" y="495"/>
                  </a:cubicBezTo>
                  <a:cubicBezTo>
                    <a:pt x="701" y="496"/>
                    <a:pt x="701" y="497"/>
                    <a:pt x="701" y="498"/>
                  </a:cubicBezTo>
                  <a:cubicBezTo>
                    <a:pt x="701" y="498"/>
                    <a:pt x="701" y="498"/>
                    <a:pt x="701" y="499"/>
                  </a:cubicBezTo>
                  <a:cubicBezTo>
                    <a:pt x="701" y="499"/>
                    <a:pt x="701" y="499"/>
                    <a:pt x="701" y="499"/>
                  </a:cubicBezTo>
                  <a:cubicBezTo>
                    <a:pt x="702" y="499"/>
                    <a:pt x="702" y="499"/>
                    <a:pt x="702" y="498"/>
                  </a:cubicBezTo>
                  <a:cubicBezTo>
                    <a:pt x="702" y="498"/>
                    <a:pt x="702" y="497"/>
                    <a:pt x="703" y="498"/>
                  </a:cubicBezTo>
                  <a:cubicBezTo>
                    <a:pt x="703" y="498"/>
                    <a:pt x="703" y="498"/>
                    <a:pt x="703" y="498"/>
                  </a:cubicBezTo>
                  <a:cubicBezTo>
                    <a:pt x="703" y="498"/>
                    <a:pt x="703" y="498"/>
                    <a:pt x="703" y="499"/>
                  </a:cubicBezTo>
                  <a:cubicBezTo>
                    <a:pt x="703" y="499"/>
                    <a:pt x="703" y="499"/>
                    <a:pt x="703" y="499"/>
                  </a:cubicBezTo>
                  <a:cubicBezTo>
                    <a:pt x="703" y="500"/>
                    <a:pt x="702" y="500"/>
                    <a:pt x="702" y="500"/>
                  </a:cubicBezTo>
                  <a:cubicBezTo>
                    <a:pt x="702" y="501"/>
                    <a:pt x="702" y="501"/>
                    <a:pt x="702" y="501"/>
                  </a:cubicBezTo>
                  <a:cubicBezTo>
                    <a:pt x="702" y="501"/>
                    <a:pt x="702" y="501"/>
                    <a:pt x="702" y="501"/>
                  </a:cubicBezTo>
                  <a:cubicBezTo>
                    <a:pt x="703" y="503"/>
                    <a:pt x="703" y="505"/>
                    <a:pt x="704" y="506"/>
                  </a:cubicBezTo>
                  <a:cubicBezTo>
                    <a:pt x="705" y="506"/>
                    <a:pt x="705" y="507"/>
                    <a:pt x="705" y="507"/>
                  </a:cubicBezTo>
                  <a:cubicBezTo>
                    <a:pt x="705" y="507"/>
                    <a:pt x="705" y="506"/>
                    <a:pt x="705" y="506"/>
                  </a:cubicBezTo>
                  <a:cubicBezTo>
                    <a:pt x="705" y="506"/>
                    <a:pt x="705" y="506"/>
                    <a:pt x="705" y="506"/>
                  </a:cubicBezTo>
                  <a:cubicBezTo>
                    <a:pt x="705" y="506"/>
                    <a:pt x="705" y="505"/>
                    <a:pt x="706" y="505"/>
                  </a:cubicBezTo>
                  <a:cubicBezTo>
                    <a:pt x="706" y="505"/>
                    <a:pt x="706" y="506"/>
                    <a:pt x="706" y="506"/>
                  </a:cubicBezTo>
                  <a:cubicBezTo>
                    <a:pt x="706" y="507"/>
                    <a:pt x="706" y="507"/>
                    <a:pt x="706" y="507"/>
                  </a:cubicBezTo>
                  <a:cubicBezTo>
                    <a:pt x="705" y="507"/>
                    <a:pt x="705" y="508"/>
                    <a:pt x="705" y="508"/>
                  </a:cubicBezTo>
                  <a:cubicBezTo>
                    <a:pt x="706" y="508"/>
                    <a:pt x="706" y="508"/>
                    <a:pt x="707" y="508"/>
                  </a:cubicBezTo>
                  <a:cubicBezTo>
                    <a:pt x="707" y="508"/>
                    <a:pt x="707" y="508"/>
                    <a:pt x="707" y="509"/>
                  </a:cubicBezTo>
                  <a:cubicBezTo>
                    <a:pt x="707" y="509"/>
                    <a:pt x="707" y="509"/>
                    <a:pt x="707" y="510"/>
                  </a:cubicBezTo>
                  <a:cubicBezTo>
                    <a:pt x="708" y="510"/>
                    <a:pt x="708" y="511"/>
                    <a:pt x="708" y="511"/>
                  </a:cubicBezTo>
                  <a:cubicBezTo>
                    <a:pt x="708" y="512"/>
                    <a:pt x="708" y="512"/>
                    <a:pt x="709" y="513"/>
                  </a:cubicBezTo>
                  <a:cubicBezTo>
                    <a:pt x="709" y="513"/>
                    <a:pt x="710" y="513"/>
                    <a:pt x="710" y="514"/>
                  </a:cubicBezTo>
                  <a:cubicBezTo>
                    <a:pt x="711" y="514"/>
                    <a:pt x="712" y="516"/>
                    <a:pt x="712" y="517"/>
                  </a:cubicBezTo>
                  <a:cubicBezTo>
                    <a:pt x="712" y="518"/>
                    <a:pt x="712" y="518"/>
                    <a:pt x="713" y="518"/>
                  </a:cubicBezTo>
                  <a:cubicBezTo>
                    <a:pt x="713" y="518"/>
                    <a:pt x="713" y="518"/>
                    <a:pt x="713" y="518"/>
                  </a:cubicBezTo>
                  <a:cubicBezTo>
                    <a:pt x="714" y="519"/>
                    <a:pt x="715" y="518"/>
                    <a:pt x="716" y="518"/>
                  </a:cubicBezTo>
                  <a:cubicBezTo>
                    <a:pt x="716" y="518"/>
                    <a:pt x="716" y="518"/>
                    <a:pt x="716" y="518"/>
                  </a:cubicBezTo>
                  <a:cubicBezTo>
                    <a:pt x="716" y="518"/>
                    <a:pt x="717" y="518"/>
                    <a:pt x="717" y="518"/>
                  </a:cubicBezTo>
                  <a:cubicBezTo>
                    <a:pt x="718" y="518"/>
                    <a:pt x="718" y="517"/>
                    <a:pt x="718" y="516"/>
                  </a:cubicBezTo>
                  <a:cubicBezTo>
                    <a:pt x="718" y="516"/>
                    <a:pt x="718" y="515"/>
                    <a:pt x="718" y="515"/>
                  </a:cubicBezTo>
                  <a:cubicBezTo>
                    <a:pt x="718" y="515"/>
                    <a:pt x="719" y="514"/>
                    <a:pt x="719" y="514"/>
                  </a:cubicBezTo>
                  <a:cubicBezTo>
                    <a:pt x="719" y="514"/>
                    <a:pt x="719" y="513"/>
                    <a:pt x="719" y="513"/>
                  </a:cubicBezTo>
                  <a:cubicBezTo>
                    <a:pt x="719" y="511"/>
                    <a:pt x="719" y="510"/>
                    <a:pt x="719" y="508"/>
                  </a:cubicBezTo>
                  <a:cubicBezTo>
                    <a:pt x="720" y="507"/>
                    <a:pt x="720" y="505"/>
                    <a:pt x="719" y="504"/>
                  </a:cubicBezTo>
                  <a:cubicBezTo>
                    <a:pt x="718" y="504"/>
                    <a:pt x="718" y="503"/>
                    <a:pt x="718" y="503"/>
                  </a:cubicBezTo>
                  <a:cubicBezTo>
                    <a:pt x="718" y="502"/>
                    <a:pt x="718" y="502"/>
                    <a:pt x="718" y="501"/>
                  </a:cubicBezTo>
                  <a:cubicBezTo>
                    <a:pt x="718" y="500"/>
                    <a:pt x="717" y="498"/>
                    <a:pt x="716" y="497"/>
                  </a:cubicBezTo>
                  <a:cubicBezTo>
                    <a:pt x="715" y="496"/>
                    <a:pt x="715" y="495"/>
                    <a:pt x="715" y="494"/>
                  </a:cubicBezTo>
                  <a:cubicBezTo>
                    <a:pt x="715" y="493"/>
                    <a:pt x="714" y="493"/>
                    <a:pt x="714" y="492"/>
                  </a:cubicBezTo>
                  <a:cubicBezTo>
                    <a:pt x="714" y="492"/>
                    <a:pt x="715" y="492"/>
                    <a:pt x="715" y="491"/>
                  </a:cubicBezTo>
                  <a:cubicBezTo>
                    <a:pt x="715" y="490"/>
                    <a:pt x="714" y="490"/>
                    <a:pt x="713" y="489"/>
                  </a:cubicBezTo>
                  <a:cubicBezTo>
                    <a:pt x="713" y="488"/>
                    <a:pt x="713" y="487"/>
                    <a:pt x="712" y="486"/>
                  </a:cubicBezTo>
                  <a:cubicBezTo>
                    <a:pt x="711" y="483"/>
                    <a:pt x="710" y="481"/>
                    <a:pt x="710" y="478"/>
                  </a:cubicBezTo>
                  <a:cubicBezTo>
                    <a:pt x="710" y="478"/>
                    <a:pt x="710" y="477"/>
                    <a:pt x="710" y="477"/>
                  </a:cubicBezTo>
                  <a:cubicBezTo>
                    <a:pt x="710" y="477"/>
                    <a:pt x="710" y="477"/>
                    <a:pt x="710" y="477"/>
                  </a:cubicBezTo>
                  <a:cubicBezTo>
                    <a:pt x="710" y="477"/>
                    <a:pt x="710" y="477"/>
                    <a:pt x="710" y="477"/>
                  </a:cubicBezTo>
                  <a:cubicBezTo>
                    <a:pt x="710" y="477"/>
                    <a:pt x="710" y="476"/>
                    <a:pt x="710" y="476"/>
                  </a:cubicBezTo>
                  <a:cubicBezTo>
                    <a:pt x="710" y="476"/>
                    <a:pt x="710" y="476"/>
                    <a:pt x="710" y="476"/>
                  </a:cubicBezTo>
                  <a:cubicBezTo>
                    <a:pt x="710" y="476"/>
                    <a:pt x="710" y="475"/>
                    <a:pt x="710" y="475"/>
                  </a:cubicBezTo>
                  <a:cubicBezTo>
                    <a:pt x="710" y="475"/>
                    <a:pt x="710" y="475"/>
                    <a:pt x="710" y="475"/>
                  </a:cubicBezTo>
                  <a:cubicBezTo>
                    <a:pt x="710" y="475"/>
                    <a:pt x="710" y="475"/>
                    <a:pt x="710" y="474"/>
                  </a:cubicBezTo>
                  <a:cubicBezTo>
                    <a:pt x="710" y="474"/>
                    <a:pt x="710" y="474"/>
                    <a:pt x="710" y="474"/>
                  </a:cubicBezTo>
                  <a:cubicBezTo>
                    <a:pt x="710" y="474"/>
                    <a:pt x="710" y="474"/>
                    <a:pt x="710" y="474"/>
                  </a:cubicBezTo>
                  <a:cubicBezTo>
                    <a:pt x="710" y="474"/>
                    <a:pt x="710" y="474"/>
                    <a:pt x="710" y="474"/>
                  </a:cubicBezTo>
                  <a:cubicBezTo>
                    <a:pt x="710" y="474"/>
                    <a:pt x="710" y="473"/>
                    <a:pt x="710" y="473"/>
                  </a:cubicBezTo>
                  <a:cubicBezTo>
                    <a:pt x="710" y="473"/>
                    <a:pt x="710" y="473"/>
                    <a:pt x="710" y="473"/>
                  </a:cubicBezTo>
                  <a:cubicBezTo>
                    <a:pt x="710" y="473"/>
                    <a:pt x="710" y="473"/>
                    <a:pt x="710" y="473"/>
                  </a:cubicBezTo>
                  <a:cubicBezTo>
                    <a:pt x="710" y="473"/>
                    <a:pt x="710" y="473"/>
                    <a:pt x="711" y="473"/>
                  </a:cubicBezTo>
                  <a:cubicBezTo>
                    <a:pt x="711" y="473"/>
                    <a:pt x="711" y="472"/>
                    <a:pt x="711" y="472"/>
                  </a:cubicBezTo>
                  <a:cubicBezTo>
                    <a:pt x="711" y="472"/>
                    <a:pt x="711" y="472"/>
                    <a:pt x="711" y="472"/>
                  </a:cubicBezTo>
                  <a:cubicBezTo>
                    <a:pt x="711" y="472"/>
                    <a:pt x="710" y="472"/>
                    <a:pt x="710" y="472"/>
                  </a:cubicBezTo>
                  <a:cubicBezTo>
                    <a:pt x="711" y="471"/>
                    <a:pt x="711" y="472"/>
                    <a:pt x="711" y="471"/>
                  </a:cubicBezTo>
                  <a:cubicBezTo>
                    <a:pt x="711" y="471"/>
                    <a:pt x="711" y="471"/>
                    <a:pt x="711" y="471"/>
                  </a:cubicBezTo>
                  <a:cubicBezTo>
                    <a:pt x="711" y="471"/>
                    <a:pt x="711" y="471"/>
                    <a:pt x="711" y="471"/>
                  </a:cubicBezTo>
                  <a:cubicBezTo>
                    <a:pt x="711" y="471"/>
                    <a:pt x="712" y="470"/>
                    <a:pt x="711" y="470"/>
                  </a:cubicBezTo>
                  <a:cubicBezTo>
                    <a:pt x="711" y="470"/>
                    <a:pt x="711" y="470"/>
                    <a:pt x="711" y="470"/>
                  </a:cubicBezTo>
                  <a:cubicBezTo>
                    <a:pt x="711" y="470"/>
                    <a:pt x="711" y="470"/>
                    <a:pt x="711" y="470"/>
                  </a:cubicBezTo>
                  <a:cubicBezTo>
                    <a:pt x="711" y="470"/>
                    <a:pt x="711" y="470"/>
                    <a:pt x="711" y="469"/>
                  </a:cubicBezTo>
                  <a:cubicBezTo>
                    <a:pt x="711" y="469"/>
                    <a:pt x="711" y="469"/>
                    <a:pt x="711" y="469"/>
                  </a:cubicBezTo>
                  <a:cubicBezTo>
                    <a:pt x="711" y="469"/>
                    <a:pt x="711" y="468"/>
                    <a:pt x="711" y="468"/>
                  </a:cubicBezTo>
                  <a:cubicBezTo>
                    <a:pt x="711" y="468"/>
                    <a:pt x="711" y="468"/>
                    <a:pt x="711" y="468"/>
                  </a:cubicBezTo>
                  <a:cubicBezTo>
                    <a:pt x="712" y="468"/>
                    <a:pt x="712" y="468"/>
                    <a:pt x="712" y="468"/>
                  </a:cubicBezTo>
                  <a:cubicBezTo>
                    <a:pt x="712" y="468"/>
                    <a:pt x="712" y="468"/>
                    <a:pt x="712" y="468"/>
                  </a:cubicBezTo>
                  <a:cubicBezTo>
                    <a:pt x="713" y="468"/>
                    <a:pt x="713" y="467"/>
                    <a:pt x="713" y="467"/>
                  </a:cubicBezTo>
                  <a:cubicBezTo>
                    <a:pt x="713" y="467"/>
                    <a:pt x="713" y="467"/>
                    <a:pt x="713" y="467"/>
                  </a:cubicBezTo>
                  <a:cubicBezTo>
                    <a:pt x="713" y="467"/>
                    <a:pt x="713" y="467"/>
                    <a:pt x="714" y="467"/>
                  </a:cubicBezTo>
                  <a:cubicBezTo>
                    <a:pt x="714" y="467"/>
                    <a:pt x="714" y="466"/>
                    <a:pt x="714" y="466"/>
                  </a:cubicBezTo>
                  <a:cubicBezTo>
                    <a:pt x="713" y="466"/>
                    <a:pt x="713" y="466"/>
                    <a:pt x="713" y="466"/>
                  </a:cubicBezTo>
                  <a:cubicBezTo>
                    <a:pt x="713" y="465"/>
                    <a:pt x="714" y="465"/>
                    <a:pt x="714" y="465"/>
                  </a:cubicBezTo>
                  <a:cubicBezTo>
                    <a:pt x="714" y="465"/>
                    <a:pt x="714" y="464"/>
                    <a:pt x="714" y="464"/>
                  </a:cubicBezTo>
                  <a:cubicBezTo>
                    <a:pt x="714" y="463"/>
                    <a:pt x="714" y="463"/>
                    <a:pt x="714" y="463"/>
                  </a:cubicBezTo>
                  <a:cubicBezTo>
                    <a:pt x="714" y="463"/>
                    <a:pt x="714" y="463"/>
                    <a:pt x="714" y="463"/>
                  </a:cubicBezTo>
                  <a:cubicBezTo>
                    <a:pt x="715" y="463"/>
                    <a:pt x="715" y="463"/>
                    <a:pt x="715" y="464"/>
                  </a:cubicBezTo>
                  <a:cubicBezTo>
                    <a:pt x="715" y="464"/>
                    <a:pt x="715" y="464"/>
                    <a:pt x="715" y="464"/>
                  </a:cubicBezTo>
                  <a:cubicBezTo>
                    <a:pt x="715" y="464"/>
                    <a:pt x="715" y="464"/>
                    <a:pt x="716" y="464"/>
                  </a:cubicBezTo>
                  <a:cubicBezTo>
                    <a:pt x="716" y="464"/>
                    <a:pt x="716" y="464"/>
                    <a:pt x="716" y="464"/>
                  </a:cubicBezTo>
                  <a:cubicBezTo>
                    <a:pt x="717" y="464"/>
                    <a:pt x="717" y="463"/>
                    <a:pt x="717" y="463"/>
                  </a:cubicBezTo>
                  <a:cubicBezTo>
                    <a:pt x="717" y="463"/>
                    <a:pt x="716" y="463"/>
                    <a:pt x="716" y="463"/>
                  </a:cubicBezTo>
                  <a:cubicBezTo>
                    <a:pt x="716" y="462"/>
                    <a:pt x="715" y="462"/>
                    <a:pt x="715" y="461"/>
                  </a:cubicBezTo>
                  <a:cubicBezTo>
                    <a:pt x="716" y="461"/>
                    <a:pt x="716" y="462"/>
                    <a:pt x="717" y="462"/>
                  </a:cubicBezTo>
                  <a:cubicBezTo>
                    <a:pt x="717" y="462"/>
                    <a:pt x="717" y="462"/>
                    <a:pt x="717" y="462"/>
                  </a:cubicBezTo>
                  <a:cubicBezTo>
                    <a:pt x="717" y="462"/>
                    <a:pt x="717" y="462"/>
                    <a:pt x="718" y="462"/>
                  </a:cubicBezTo>
                  <a:cubicBezTo>
                    <a:pt x="718" y="462"/>
                    <a:pt x="718" y="462"/>
                    <a:pt x="718" y="462"/>
                  </a:cubicBezTo>
                  <a:cubicBezTo>
                    <a:pt x="718" y="462"/>
                    <a:pt x="718" y="461"/>
                    <a:pt x="718" y="461"/>
                  </a:cubicBezTo>
                  <a:cubicBezTo>
                    <a:pt x="718" y="461"/>
                    <a:pt x="718" y="461"/>
                    <a:pt x="719" y="461"/>
                  </a:cubicBezTo>
                  <a:cubicBezTo>
                    <a:pt x="718" y="461"/>
                    <a:pt x="718" y="461"/>
                    <a:pt x="719" y="462"/>
                  </a:cubicBezTo>
                  <a:cubicBezTo>
                    <a:pt x="719" y="462"/>
                    <a:pt x="719" y="462"/>
                    <a:pt x="719" y="461"/>
                  </a:cubicBezTo>
                  <a:cubicBezTo>
                    <a:pt x="720" y="461"/>
                    <a:pt x="720" y="461"/>
                    <a:pt x="720" y="461"/>
                  </a:cubicBezTo>
                  <a:cubicBezTo>
                    <a:pt x="720" y="461"/>
                    <a:pt x="720" y="461"/>
                    <a:pt x="720" y="461"/>
                  </a:cubicBezTo>
                  <a:cubicBezTo>
                    <a:pt x="721" y="461"/>
                    <a:pt x="721" y="460"/>
                    <a:pt x="720" y="460"/>
                  </a:cubicBezTo>
                  <a:cubicBezTo>
                    <a:pt x="721" y="460"/>
                    <a:pt x="722" y="460"/>
                    <a:pt x="722" y="459"/>
                  </a:cubicBezTo>
                  <a:cubicBezTo>
                    <a:pt x="722" y="459"/>
                    <a:pt x="722" y="459"/>
                    <a:pt x="722" y="459"/>
                  </a:cubicBezTo>
                  <a:cubicBezTo>
                    <a:pt x="722" y="459"/>
                    <a:pt x="722" y="458"/>
                    <a:pt x="722" y="458"/>
                  </a:cubicBezTo>
                  <a:cubicBezTo>
                    <a:pt x="723" y="458"/>
                    <a:pt x="724" y="458"/>
                    <a:pt x="725" y="457"/>
                  </a:cubicBezTo>
                  <a:cubicBezTo>
                    <a:pt x="725" y="457"/>
                    <a:pt x="725" y="457"/>
                    <a:pt x="725" y="457"/>
                  </a:cubicBezTo>
                  <a:cubicBezTo>
                    <a:pt x="725" y="457"/>
                    <a:pt x="725" y="457"/>
                    <a:pt x="725" y="456"/>
                  </a:cubicBezTo>
                  <a:cubicBezTo>
                    <a:pt x="725" y="456"/>
                    <a:pt x="725" y="456"/>
                    <a:pt x="725" y="456"/>
                  </a:cubicBezTo>
                  <a:cubicBezTo>
                    <a:pt x="726" y="456"/>
                    <a:pt x="726" y="455"/>
                    <a:pt x="725" y="455"/>
                  </a:cubicBezTo>
                  <a:cubicBezTo>
                    <a:pt x="725" y="455"/>
                    <a:pt x="725" y="455"/>
                    <a:pt x="725" y="455"/>
                  </a:cubicBezTo>
                  <a:cubicBezTo>
                    <a:pt x="725" y="455"/>
                    <a:pt x="725" y="455"/>
                    <a:pt x="725" y="455"/>
                  </a:cubicBezTo>
                  <a:cubicBezTo>
                    <a:pt x="726" y="454"/>
                    <a:pt x="727" y="453"/>
                    <a:pt x="728" y="453"/>
                  </a:cubicBezTo>
                  <a:cubicBezTo>
                    <a:pt x="728" y="452"/>
                    <a:pt x="728" y="452"/>
                    <a:pt x="729" y="452"/>
                  </a:cubicBezTo>
                  <a:cubicBezTo>
                    <a:pt x="730" y="451"/>
                    <a:pt x="731" y="451"/>
                    <a:pt x="732" y="451"/>
                  </a:cubicBezTo>
                  <a:cubicBezTo>
                    <a:pt x="732" y="451"/>
                    <a:pt x="733" y="451"/>
                    <a:pt x="733" y="451"/>
                  </a:cubicBezTo>
                  <a:cubicBezTo>
                    <a:pt x="733" y="451"/>
                    <a:pt x="733" y="450"/>
                    <a:pt x="734" y="449"/>
                  </a:cubicBezTo>
                  <a:cubicBezTo>
                    <a:pt x="734" y="449"/>
                    <a:pt x="734" y="450"/>
                    <a:pt x="734" y="450"/>
                  </a:cubicBezTo>
                  <a:cubicBezTo>
                    <a:pt x="734" y="450"/>
                    <a:pt x="734" y="450"/>
                    <a:pt x="734" y="450"/>
                  </a:cubicBezTo>
                  <a:cubicBezTo>
                    <a:pt x="734" y="450"/>
                    <a:pt x="734" y="450"/>
                    <a:pt x="734" y="450"/>
                  </a:cubicBezTo>
                  <a:cubicBezTo>
                    <a:pt x="734" y="449"/>
                    <a:pt x="734" y="449"/>
                    <a:pt x="735" y="448"/>
                  </a:cubicBezTo>
                  <a:cubicBezTo>
                    <a:pt x="735" y="448"/>
                    <a:pt x="735" y="448"/>
                    <a:pt x="735" y="448"/>
                  </a:cubicBezTo>
                  <a:cubicBezTo>
                    <a:pt x="736" y="447"/>
                    <a:pt x="736" y="447"/>
                    <a:pt x="737" y="446"/>
                  </a:cubicBezTo>
                  <a:cubicBezTo>
                    <a:pt x="737" y="446"/>
                    <a:pt x="737" y="446"/>
                    <a:pt x="738" y="446"/>
                  </a:cubicBezTo>
                  <a:cubicBezTo>
                    <a:pt x="738" y="446"/>
                    <a:pt x="738" y="446"/>
                    <a:pt x="739" y="445"/>
                  </a:cubicBezTo>
                  <a:cubicBezTo>
                    <a:pt x="739" y="445"/>
                    <a:pt x="740" y="445"/>
                    <a:pt x="740" y="445"/>
                  </a:cubicBezTo>
                  <a:cubicBezTo>
                    <a:pt x="741" y="445"/>
                    <a:pt x="741" y="445"/>
                    <a:pt x="741" y="445"/>
                  </a:cubicBezTo>
                  <a:cubicBezTo>
                    <a:pt x="742" y="445"/>
                    <a:pt x="743" y="444"/>
                    <a:pt x="744" y="444"/>
                  </a:cubicBezTo>
                  <a:cubicBezTo>
                    <a:pt x="744" y="443"/>
                    <a:pt x="744" y="443"/>
                    <a:pt x="744" y="443"/>
                  </a:cubicBezTo>
                  <a:cubicBezTo>
                    <a:pt x="744" y="443"/>
                    <a:pt x="745" y="443"/>
                    <a:pt x="745" y="443"/>
                  </a:cubicBezTo>
                  <a:cubicBezTo>
                    <a:pt x="745" y="443"/>
                    <a:pt x="745" y="442"/>
                    <a:pt x="745" y="442"/>
                  </a:cubicBezTo>
                  <a:cubicBezTo>
                    <a:pt x="744" y="442"/>
                    <a:pt x="744" y="442"/>
                    <a:pt x="744" y="442"/>
                  </a:cubicBezTo>
                  <a:cubicBezTo>
                    <a:pt x="744" y="442"/>
                    <a:pt x="744" y="442"/>
                    <a:pt x="744" y="442"/>
                  </a:cubicBezTo>
                  <a:cubicBezTo>
                    <a:pt x="744" y="442"/>
                    <a:pt x="744" y="442"/>
                    <a:pt x="743" y="442"/>
                  </a:cubicBezTo>
                  <a:cubicBezTo>
                    <a:pt x="743" y="442"/>
                    <a:pt x="743" y="442"/>
                    <a:pt x="743" y="442"/>
                  </a:cubicBezTo>
                  <a:cubicBezTo>
                    <a:pt x="743" y="442"/>
                    <a:pt x="742" y="442"/>
                    <a:pt x="742" y="442"/>
                  </a:cubicBezTo>
                  <a:cubicBezTo>
                    <a:pt x="742" y="443"/>
                    <a:pt x="742" y="443"/>
                    <a:pt x="742" y="443"/>
                  </a:cubicBezTo>
                  <a:cubicBezTo>
                    <a:pt x="741" y="443"/>
                    <a:pt x="741" y="443"/>
                    <a:pt x="741" y="443"/>
                  </a:cubicBezTo>
                  <a:cubicBezTo>
                    <a:pt x="741" y="442"/>
                    <a:pt x="740" y="442"/>
                    <a:pt x="740" y="442"/>
                  </a:cubicBezTo>
                  <a:cubicBezTo>
                    <a:pt x="740" y="442"/>
                    <a:pt x="740" y="442"/>
                    <a:pt x="740" y="442"/>
                  </a:cubicBezTo>
                  <a:cubicBezTo>
                    <a:pt x="740" y="442"/>
                    <a:pt x="740" y="442"/>
                    <a:pt x="740" y="442"/>
                  </a:cubicBezTo>
                  <a:cubicBezTo>
                    <a:pt x="740" y="442"/>
                    <a:pt x="740" y="442"/>
                    <a:pt x="741" y="442"/>
                  </a:cubicBezTo>
                  <a:cubicBezTo>
                    <a:pt x="741" y="442"/>
                    <a:pt x="741" y="442"/>
                    <a:pt x="741" y="442"/>
                  </a:cubicBezTo>
                  <a:cubicBezTo>
                    <a:pt x="741" y="442"/>
                    <a:pt x="741" y="442"/>
                    <a:pt x="742" y="442"/>
                  </a:cubicBezTo>
                  <a:cubicBezTo>
                    <a:pt x="742" y="442"/>
                    <a:pt x="742" y="442"/>
                    <a:pt x="743" y="441"/>
                  </a:cubicBezTo>
                  <a:cubicBezTo>
                    <a:pt x="743" y="441"/>
                    <a:pt x="743" y="441"/>
                    <a:pt x="743" y="441"/>
                  </a:cubicBezTo>
                  <a:cubicBezTo>
                    <a:pt x="743" y="441"/>
                    <a:pt x="742" y="441"/>
                    <a:pt x="742" y="441"/>
                  </a:cubicBezTo>
                  <a:cubicBezTo>
                    <a:pt x="742" y="441"/>
                    <a:pt x="742" y="441"/>
                    <a:pt x="742" y="441"/>
                  </a:cubicBezTo>
                  <a:cubicBezTo>
                    <a:pt x="743" y="441"/>
                    <a:pt x="743" y="440"/>
                    <a:pt x="743" y="440"/>
                  </a:cubicBezTo>
                  <a:cubicBezTo>
                    <a:pt x="743" y="440"/>
                    <a:pt x="743" y="440"/>
                    <a:pt x="743" y="440"/>
                  </a:cubicBezTo>
                  <a:cubicBezTo>
                    <a:pt x="743" y="440"/>
                    <a:pt x="743" y="440"/>
                    <a:pt x="743" y="440"/>
                  </a:cubicBezTo>
                  <a:cubicBezTo>
                    <a:pt x="743" y="439"/>
                    <a:pt x="743" y="439"/>
                    <a:pt x="743" y="439"/>
                  </a:cubicBezTo>
                  <a:cubicBezTo>
                    <a:pt x="742" y="439"/>
                    <a:pt x="740" y="439"/>
                    <a:pt x="740" y="438"/>
                  </a:cubicBezTo>
                  <a:cubicBezTo>
                    <a:pt x="741" y="438"/>
                    <a:pt x="741" y="439"/>
                    <a:pt x="742" y="439"/>
                  </a:cubicBezTo>
                  <a:cubicBezTo>
                    <a:pt x="742" y="438"/>
                    <a:pt x="742" y="438"/>
                    <a:pt x="743" y="438"/>
                  </a:cubicBezTo>
                  <a:cubicBezTo>
                    <a:pt x="743" y="437"/>
                    <a:pt x="743" y="438"/>
                    <a:pt x="743" y="438"/>
                  </a:cubicBezTo>
                  <a:cubicBezTo>
                    <a:pt x="743" y="438"/>
                    <a:pt x="743" y="438"/>
                    <a:pt x="743" y="438"/>
                  </a:cubicBezTo>
                  <a:cubicBezTo>
                    <a:pt x="743" y="439"/>
                    <a:pt x="743" y="439"/>
                    <a:pt x="744" y="439"/>
                  </a:cubicBezTo>
                  <a:cubicBezTo>
                    <a:pt x="744" y="439"/>
                    <a:pt x="744" y="439"/>
                    <a:pt x="744" y="439"/>
                  </a:cubicBezTo>
                  <a:cubicBezTo>
                    <a:pt x="744" y="439"/>
                    <a:pt x="744" y="439"/>
                    <a:pt x="745" y="439"/>
                  </a:cubicBezTo>
                  <a:cubicBezTo>
                    <a:pt x="745" y="439"/>
                    <a:pt x="745" y="439"/>
                    <a:pt x="745" y="439"/>
                  </a:cubicBezTo>
                  <a:cubicBezTo>
                    <a:pt x="745" y="439"/>
                    <a:pt x="745" y="439"/>
                    <a:pt x="746" y="439"/>
                  </a:cubicBezTo>
                  <a:cubicBezTo>
                    <a:pt x="746" y="439"/>
                    <a:pt x="746" y="439"/>
                    <a:pt x="746" y="439"/>
                  </a:cubicBezTo>
                  <a:cubicBezTo>
                    <a:pt x="746" y="439"/>
                    <a:pt x="746" y="439"/>
                    <a:pt x="746" y="439"/>
                  </a:cubicBezTo>
                  <a:cubicBezTo>
                    <a:pt x="747" y="439"/>
                    <a:pt x="747" y="438"/>
                    <a:pt x="748" y="437"/>
                  </a:cubicBezTo>
                  <a:cubicBezTo>
                    <a:pt x="748" y="437"/>
                    <a:pt x="748" y="437"/>
                    <a:pt x="748" y="437"/>
                  </a:cubicBezTo>
                  <a:cubicBezTo>
                    <a:pt x="748" y="437"/>
                    <a:pt x="748" y="437"/>
                    <a:pt x="748" y="437"/>
                  </a:cubicBezTo>
                  <a:cubicBezTo>
                    <a:pt x="748" y="436"/>
                    <a:pt x="748" y="435"/>
                    <a:pt x="748" y="435"/>
                  </a:cubicBezTo>
                  <a:cubicBezTo>
                    <a:pt x="748" y="434"/>
                    <a:pt x="747" y="435"/>
                    <a:pt x="747" y="435"/>
                  </a:cubicBezTo>
                  <a:cubicBezTo>
                    <a:pt x="747" y="436"/>
                    <a:pt x="747" y="436"/>
                    <a:pt x="747" y="436"/>
                  </a:cubicBezTo>
                  <a:cubicBezTo>
                    <a:pt x="747" y="437"/>
                    <a:pt x="746" y="437"/>
                    <a:pt x="746" y="437"/>
                  </a:cubicBezTo>
                  <a:cubicBezTo>
                    <a:pt x="746" y="437"/>
                    <a:pt x="746" y="437"/>
                    <a:pt x="746" y="437"/>
                  </a:cubicBezTo>
                  <a:cubicBezTo>
                    <a:pt x="745" y="437"/>
                    <a:pt x="745" y="437"/>
                    <a:pt x="745" y="437"/>
                  </a:cubicBezTo>
                  <a:cubicBezTo>
                    <a:pt x="745" y="437"/>
                    <a:pt x="745" y="437"/>
                    <a:pt x="745" y="436"/>
                  </a:cubicBezTo>
                  <a:cubicBezTo>
                    <a:pt x="745" y="436"/>
                    <a:pt x="745" y="436"/>
                    <a:pt x="746" y="436"/>
                  </a:cubicBezTo>
                  <a:cubicBezTo>
                    <a:pt x="746" y="437"/>
                    <a:pt x="746" y="437"/>
                    <a:pt x="746" y="437"/>
                  </a:cubicBezTo>
                  <a:cubicBezTo>
                    <a:pt x="746" y="437"/>
                    <a:pt x="746" y="437"/>
                    <a:pt x="746" y="436"/>
                  </a:cubicBezTo>
                  <a:cubicBezTo>
                    <a:pt x="746" y="436"/>
                    <a:pt x="746" y="436"/>
                    <a:pt x="746" y="436"/>
                  </a:cubicBezTo>
                  <a:cubicBezTo>
                    <a:pt x="746" y="435"/>
                    <a:pt x="746" y="435"/>
                    <a:pt x="746" y="434"/>
                  </a:cubicBezTo>
                  <a:cubicBezTo>
                    <a:pt x="746" y="434"/>
                    <a:pt x="746" y="434"/>
                    <a:pt x="746" y="434"/>
                  </a:cubicBezTo>
                  <a:cubicBezTo>
                    <a:pt x="746" y="434"/>
                    <a:pt x="746" y="434"/>
                    <a:pt x="746" y="434"/>
                  </a:cubicBezTo>
                  <a:cubicBezTo>
                    <a:pt x="746" y="434"/>
                    <a:pt x="746" y="434"/>
                    <a:pt x="745" y="434"/>
                  </a:cubicBezTo>
                  <a:cubicBezTo>
                    <a:pt x="745" y="434"/>
                    <a:pt x="745" y="434"/>
                    <a:pt x="745" y="434"/>
                  </a:cubicBezTo>
                  <a:cubicBezTo>
                    <a:pt x="745" y="434"/>
                    <a:pt x="744" y="434"/>
                    <a:pt x="744" y="434"/>
                  </a:cubicBezTo>
                  <a:cubicBezTo>
                    <a:pt x="744" y="434"/>
                    <a:pt x="743" y="434"/>
                    <a:pt x="743" y="434"/>
                  </a:cubicBezTo>
                  <a:cubicBezTo>
                    <a:pt x="742" y="434"/>
                    <a:pt x="742" y="434"/>
                    <a:pt x="742" y="434"/>
                  </a:cubicBezTo>
                  <a:cubicBezTo>
                    <a:pt x="742" y="434"/>
                    <a:pt x="742" y="433"/>
                    <a:pt x="742" y="434"/>
                  </a:cubicBezTo>
                  <a:cubicBezTo>
                    <a:pt x="742" y="434"/>
                    <a:pt x="742" y="434"/>
                    <a:pt x="743" y="434"/>
                  </a:cubicBezTo>
                  <a:cubicBezTo>
                    <a:pt x="743" y="434"/>
                    <a:pt x="743" y="434"/>
                    <a:pt x="744" y="434"/>
                  </a:cubicBezTo>
                  <a:cubicBezTo>
                    <a:pt x="744" y="433"/>
                    <a:pt x="744" y="433"/>
                    <a:pt x="744" y="433"/>
                  </a:cubicBezTo>
                  <a:cubicBezTo>
                    <a:pt x="744" y="432"/>
                    <a:pt x="744" y="432"/>
                    <a:pt x="744" y="432"/>
                  </a:cubicBezTo>
                  <a:cubicBezTo>
                    <a:pt x="744" y="433"/>
                    <a:pt x="744" y="433"/>
                    <a:pt x="744" y="433"/>
                  </a:cubicBezTo>
                  <a:cubicBezTo>
                    <a:pt x="745" y="433"/>
                    <a:pt x="745" y="433"/>
                    <a:pt x="745" y="433"/>
                  </a:cubicBezTo>
                  <a:cubicBezTo>
                    <a:pt x="745" y="433"/>
                    <a:pt x="745" y="433"/>
                    <a:pt x="746" y="433"/>
                  </a:cubicBezTo>
                  <a:cubicBezTo>
                    <a:pt x="746" y="433"/>
                    <a:pt x="746" y="433"/>
                    <a:pt x="746" y="433"/>
                  </a:cubicBezTo>
                  <a:cubicBezTo>
                    <a:pt x="746" y="433"/>
                    <a:pt x="746" y="432"/>
                    <a:pt x="746" y="432"/>
                  </a:cubicBezTo>
                  <a:cubicBezTo>
                    <a:pt x="746" y="432"/>
                    <a:pt x="746" y="432"/>
                    <a:pt x="746" y="432"/>
                  </a:cubicBezTo>
                  <a:cubicBezTo>
                    <a:pt x="747" y="433"/>
                    <a:pt x="747" y="433"/>
                    <a:pt x="747" y="432"/>
                  </a:cubicBezTo>
                  <a:cubicBezTo>
                    <a:pt x="747" y="432"/>
                    <a:pt x="747" y="432"/>
                    <a:pt x="747" y="432"/>
                  </a:cubicBezTo>
                  <a:cubicBezTo>
                    <a:pt x="747" y="432"/>
                    <a:pt x="748" y="432"/>
                    <a:pt x="748" y="432"/>
                  </a:cubicBezTo>
                  <a:cubicBezTo>
                    <a:pt x="748" y="432"/>
                    <a:pt x="748" y="432"/>
                    <a:pt x="748" y="432"/>
                  </a:cubicBezTo>
                  <a:cubicBezTo>
                    <a:pt x="748" y="432"/>
                    <a:pt x="747" y="432"/>
                    <a:pt x="747" y="431"/>
                  </a:cubicBezTo>
                  <a:cubicBezTo>
                    <a:pt x="747" y="431"/>
                    <a:pt x="747" y="431"/>
                    <a:pt x="747" y="431"/>
                  </a:cubicBezTo>
                  <a:cubicBezTo>
                    <a:pt x="747" y="431"/>
                    <a:pt x="747" y="431"/>
                    <a:pt x="747" y="431"/>
                  </a:cubicBezTo>
                  <a:cubicBezTo>
                    <a:pt x="747" y="431"/>
                    <a:pt x="747" y="430"/>
                    <a:pt x="747" y="430"/>
                  </a:cubicBezTo>
                  <a:cubicBezTo>
                    <a:pt x="747" y="430"/>
                    <a:pt x="747" y="430"/>
                    <a:pt x="747" y="430"/>
                  </a:cubicBezTo>
                  <a:cubicBezTo>
                    <a:pt x="747" y="430"/>
                    <a:pt x="747" y="430"/>
                    <a:pt x="747" y="430"/>
                  </a:cubicBezTo>
                  <a:cubicBezTo>
                    <a:pt x="747" y="430"/>
                    <a:pt x="748" y="430"/>
                    <a:pt x="748" y="430"/>
                  </a:cubicBezTo>
                  <a:cubicBezTo>
                    <a:pt x="748" y="430"/>
                    <a:pt x="748" y="430"/>
                    <a:pt x="748" y="430"/>
                  </a:cubicBezTo>
                  <a:cubicBezTo>
                    <a:pt x="747" y="430"/>
                    <a:pt x="748" y="429"/>
                    <a:pt x="747" y="429"/>
                  </a:cubicBezTo>
                  <a:cubicBezTo>
                    <a:pt x="747" y="429"/>
                    <a:pt x="747" y="429"/>
                    <a:pt x="747" y="429"/>
                  </a:cubicBezTo>
                  <a:cubicBezTo>
                    <a:pt x="747" y="429"/>
                    <a:pt x="747" y="429"/>
                    <a:pt x="747" y="429"/>
                  </a:cubicBezTo>
                  <a:cubicBezTo>
                    <a:pt x="747" y="429"/>
                    <a:pt x="747" y="429"/>
                    <a:pt x="747" y="429"/>
                  </a:cubicBezTo>
                  <a:cubicBezTo>
                    <a:pt x="747" y="428"/>
                    <a:pt x="747" y="428"/>
                    <a:pt x="747" y="427"/>
                  </a:cubicBezTo>
                  <a:cubicBezTo>
                    <a:pt x="747" y="427"/>
                    <a:pt x="746" y="426"/>
                    <a:pt x="746" y="426"/>
                  </a:cubicBezTo>
                  <a:cubicBezTo>
                    <a:pt x="746" y="426"/>
                    <a:pt x="745" y="426"/>
                    <a:pt x="745" y="426"/>
                  </a:cubicBezTo>
                  <a:cubicBezTo>
                    <a:pt x="745" y="426"/>
                    <a:pt x="745" y="426"/>
                    <a:pt x="745" y="426"/>
                  </a:cubicBezTo>
                  <a:cubicBezTo>
                    <a:pt x="744" y="426"/>
                    <a:pt x="745" y="425"/>
                    <a:pt x="745" y="425"/>
                  </a:cubicBezTo>
                  <a:cubicBezTo>
                    <a:pt x="745" y="425"/>
                    <a:pt x="744" y="425"/>
                    <a:pt x="744" y="424"/>
                  </a:cubicBezTo>
                  <a:cubicBezTo>
                    <a:pt x="744" y="424"/>
                    <a:pt x="744" y="424"/>
                    <a:pt x="744" y="424"/>
                  </a:cubicBezTo>
                  <a:cubicBezTo>
                    <a:pt x="744" y="424"/>
                    <a:pt x="744" y="424"/>
                    <a:pt x="744" y="424"/>
                  </a:cubicBezTo>
                  <a:cubicBezTo>
                    <a:pt x="744" y="424"/>
                    <a:pt x="744" y="423"/>
                    <a:pt x="744" y="423"/>
                  </a:cubicBezTo>
                  <a:cubicBezTo>
                    <a:pt x="744" y="423"/>
                    <a:pt x="744" y="423"/>
                    <a:pt x="744" y="423"/>
                  </a:cubicBezTo>
                  <a:cubicBezTo>
                    <a:pt x="744" y="423"/>
                    <a:pt x="744" y="423"/>
                    <a:pt x="745" y="423"/>
                  </a:cubicBezTo>
                  <a:cubicBezTo>
                    <a:pt x="745" y="423"/>
                    <a:pt x="745" y="422"/>
                    <a:pt x="745" y="422"/>
                  </a:cubicBezTo>
                  <a:cubicBezTo>
                    <a:pt x="745" y="422"/>
                    <a:pt x="745" y="422"/>
                    <a:pt x="745" y="422"/>
                  </a:cubicBezTo>
                  <a:cubicBezTo>
                    <a:pt x="744" y="421"/>
                    <a:pt x="744" y="421"/>
                    <a:pt x="744" y="421"/>
                  </a:cubicBezTo>
                  <a:cubicBezTo>
                    <a:pt x="744" y="421"/>
                    <a:pt x="744" y="421"/>
                    <a:pt x="744" y="421"/>
                  </a:cubicBezTo>
                  <a:cubicBezTo>
                    <a:pt x="744" y="421"/>
                    <a:pt x="744" y="421"/>
                    <a:pt x="743" y="420"/>
                  </a:cubicBezTo>
                  <a:cubicBezTo>
                    <a:pt x="743" y="420"/>
                    <a:pt x="743" y="420"/>
                    <a:pt x="743" y="420"/>
                  </a:cubicBezTo>
                  <a:cubicBezTo>
                    <a:pt x="742" y="419"/>
                    <a:pt x="741" y="419"/>
                    <a:pt x="741" y="418"/>
                  </a:cubicBezTo>
                  <a:cubicBezTo>
                    <a:pt x="741" y="418"/>
                    <a:pt x="741" y="418"/>
                    <a:pt x="741" y="417"/>
                  </a:cubicBezTo>
                  <a:cubicBezTo>
                    <a:pt x="741" y="417"/>
                    <a:pt x="741" y="417"/>
                    <a:pt x="741" y="417"/>
                  </a:cubicBezTo>
                  <a:cubicBezTo>
                    <a:pt x="741" y="417"/>
                    <a:pt x="741" y="418"/>
                    <a:pt x="742" y="418"/>
                  </a:cubicBezTo>
                  <a:cubicBezTo>
                    <a:pt x="742" y="418"/>
                    <a:pt x="742" y="418"/>
                    <a:pt x="743" y="419"/>
                  </a:cubicBezTo>
                  <a:cubicBezTo>
                    <a:pt x="743" y="419"/>
                    <a:pt x="743" y="419"/>
                    <a:pt x="743" y="419"/>
                  </a:cubicBezTo>
                  <a:cubicBezTo>
                    <a:pt x="743" y="420"/>
                    <a:pt x="743" y="420"/>
                    <a:pt x="744" y="420"/>
                  </a:cubicBezTo>
                  <a:cubicBezTo>
                    <a:pt x="744" y="420"/>
                    <a:pt x="744" y="420"/>
                    <a:pt x="744" y="420"/>
                  </a:cubicBezTo>
                  <a:cubicBezTo>
                    <a:pt x="745" y="420"/>
                    <a:pt x="745" y="419"/>
                    <a:pt x="745" y="419"/>
                  </a:cubicBezTo>
                  <a:cubicBezTo>
                    <a:pt x="745" y="419"/>
                    <a:pt x="745" y="419"/>
                    <a:pt x="745" y="418"/>
                  </a:cubicBezTo>
                  <a:cubicBezTo>
                    <a:pt x="744" y="418"/>
                    <a:pt x="744" y="418"/>
                    <a:pt x="744" y="418"/>
                  </a:cubicBezTo>
                  <a:cubicBezTo>
                    <a:pt x="743" y="417"/>
                    <a:pt x="742" y="416"/>
                    <a:pt x="741" y="416"/>
                  </a:cubicBezTo>
                  <a:cubicBezTo>
                    <a:pt x="741" y="416"/>
                    <a:pt x="741" y="416"/>
                    <a:pt x="740" y="415"/>
                  </a:cubicBezTo>
                  <a:cubicBezTo>
                    <a:pt x="740" y="415"/>
                    <a:pt x="740" y="415"/>
                    <a:pt x="740" y="415"/>
                  </a:cubicBezTo>
                  <a:cubicBezTo>
                    <a:pt x="740" y="415"/>
                    <a:pt x="740" y="414"/>
                    <a:pt x="739" y="414"/>
                  </a:cubicBezTo>
                  <a:cubicBezTo>
                    <a:pt x="739" y="414"/>
                    <a:pt x="738" y="414"/>
                    <a:pt x="738" y="414"/>
                  </a:cubicBezTo>
                  <a:cubicBezTo>
                    <a:pt x="738" y="414"/>
                    <a:pt x="738" y="414"/>
                    <a:pt x="738" y="413"/>
                  </a:cubicBezTo>
                  <a:cubicBezTo>
                    <a:pt x="738" y="413"/>
                    <a:pt x="738" y="413"/>
                    <a:pt x="738" y="413"/>
                  </a:cubicBezTo>
                  <a:cubicBezTo>
                    <a:pt x="738" y="412"/>
                    <a:pt x="738" y="412"/>
                    <a:pt x="739" y="411"/>
                  </a:cubicBezTo>
                  <a:cubicBezTo>
                    <a:pt x="739" y="412"/>
                    <a:pt x="739" y="412"/>
                    <a:pt x="739" y="412"/>
                  </a:cubicBezTo>
                  <a:cubicBezTo>
                    <a:pt x="739" y="412"/>
                    <a:pt x="739" y="412"/>
                    <a:pt x="739" y="413"/>
                  </a:cubicBezTo>
                  <a:cubicBezTo>
                    <a:pt x="739" y="413"/>
                    <a:pt x="739" y="413"/>
                    <a:pt x="739" y="413"/>
                  </a:cubicBezTo>
                  <a:cubicBezTo>
                    <a:pt x="739" y="414"/>
                    <a:pt x="740" y="414"/>
                    <a:pt x="740" y="414"/>
                  </a:cubicBezTo>
                  <a:cubicBezTo>
                    <a:pt x="740" y="414"/>
                    <a:pt x="740" y="414"/>
                    <a:pt x="740" y="414"/>
                  </a:cubicBezTo>
                  <a:cubicBezTo>
                    <a:pt x="740" y="414"/>
                    <a:pt x="741" y="414"/>
                    <a:pt x="741" y="414"/>
                  </a:cubicBezTo>
                  <a:cubicBezTo>
                    <a:pt x="741" y="414"/>
                    <a:pt x="741" y="414"/>
                    <a:pt x="741" y="415"/>
                  </a:cubicBezTo>
                  <a:cubicBezTo>
                    <a:pt x="741" y="415"/>
                    <a:pt x="742" y="415"/>
                    <a:pt x="742" y="415"/>
                  </a:cubicBezTo>
                  <a:cubicBezTo>
                    <a:pt x="742" y="415"/>
                    <a:pt x="743" y="415"/>
                    <a:pt x="743" y="416"/>
                  </a:cubicBezTo>
                  <a:cubicBezTo>
                    <a:pt x="743" y="416"/>
                    <a:pt x="743" y="416"/>
                    <a:pt x="744" y="416"/>
                  </a:cubicBezTo>
                  <a:cubicBezTo>
                    <a:pt x="744" y="416"/>
                    <a:pt x="744" y="416"/>
                    <a:pt x="744" y="416"/>
                  </a:cubicBezTo>
                  <a:cubicBezTo>
                    <a:pt x="744" y="416"/>
                    <a:pt x="744" y="417"/>
                    <a:pt x="744" y="416"/>
                  </a:cubicBezTo>
                  <a:cubicBezTo>
                    <a:pt x="745" y="416"/>
                    <a:pt x="744" y="415"/>
                    <a:pt x="744" y="415"/>
                  </a:cubicBezTo>
                  <a:cubicBezTo>
                    <a:pt x="743" y="414"/>
                    <a:pt x="743" y="414"/>
                    <a:pt x="743" y="413"/>
                  </a:cubicBezTo>
                  <a:cubicBezTo>
                    <a:pt x="742" y="413"/>
                    <a:pt x="742" y="413"/>
                    <a:pt x="742" y="413"/>
                  </a:cubicBezTo>
                  <a:cubicBezTo>
                    <a:pt x="742" y="413"/>
                    <a:pt x="742" y="412"/>
                    <a:pt x="742" y="412"/>
                  </a:cubicBezTo>
                  <a:cubicBezTo>
                    <a:pt x="743" y="413"/>
                    <a:pt x="743" y="414"/>
                    <a:pt x="744" y="414"/>
                  </a:cubicBezTo>
                  <a:cubicBezTo>
                    <a:pt x="744" y="413"/>
                    <a:pt x="743" y="413"/>
                    <a:pt x="743" y="413"/>
                  </a:cubicBezTo>
                  <a:cubicBezTo>
                    <a:pt x="743" y="412"/>
                    <a:pt x="743" y="411"/>
                    <a:pt x="743" y="411"/>
                  </a:cubicBezTo>
                  <a:cubicBezTo>
                    <a:pt x="743" y="410"/>
                    <a:pt x="743" y="409"/>
                    <a:pt x="744" y="408"/>
                  </a:cubicBezTo>
                  <a:cubicBezTo>
                    <a:pt x="744" y="408"/>
                    <a:pt x="744" y="408"/>
                    <a:pt x="744" y="408"/>
                  </a:cubicBezTo>
                  <a:cubicBezTo>
                    <a:pt x="744" y="408"/>
                    <a:pt x="743" y="407"/>
                    <a:pt x="743" y="407"/>
                  </a:cubicBezTo>
                  <a:cubicBezTo>
                    <a:pt x="743" y="407"/>
                    <a:pt x="743" y="407"/>
                    <a:pt x="743" y="407"/>
                  </a:cubicBezTo>
                  <a:cubicBezTo>
                    <a:pt x="744" y="406"/>
                    <a:pt x="744" y="406"/>
                    <a:pt x="744" y="406"/>
                  </a:cubicBezTo>
                  <a:cubicBezTo>
                    <a:pt x="745" y="406"/>
                    <a:pt x="746" y="405"/>
                    <a:pt x="746" y="405"/>
                  </a:cubicBezTo>
                  <a:cubicBezTo>
                    <a:pt x="746" y="405"/>
                    <a:pt x="746" y="404"/>
                    <a:pt x="746" y="404"/>
                  </a:cubicBezTo>
                  <a:cubicBezTo>
                    <a:pt x="746" y="404"/>
                    <a:pt x="747" y="404"/>
                    <a:pt x="747" y="404"/>
                  </a:cubicBezTo>
                  <a:cubicBezTo>
                    <a:pt x="747" y="404"/>
                    <a:pt x="747" y="405"/>
                    <a:pt x="747" y="405"/>
                  </a:cubicBezTo>
                  <a:cubicBezTo>
                    <a:pt x="747" y="405"/>
                    <a:pt x="747" y="405"/>
                    <a:pt x="748" y="405"/>
                  </a:cubicBezTo>
                  <a:cubicBezTo>
                    <a:pt x="747" y="405"/>
                    <a:pt x="747" y="406"/>
                    <a:pt x="746" y="406"/>
                  </a:cubicBezTo>
                  <a:cubicBezTo>
                    <a:pt x="746" y="406"/>
                    <a:pt x="746" y="406"/>
                    <a:pt x="746" y="406"/>
                  </a:cubicBezTo>
                  <a:cubicBezTo>
                    <a:pt x="746" y="406"/>
                    <a:pt x="746" y="406"/>
                    <a:pt x="745" y="406"/>
                  </a:cubicBezTo>
                  <a:cubicBezTo>
                    <a:pt x="745" y="407"/>
                    <a:pt x="745" y="407"/>
                    <a:pt x="745" y="407"/>
                  </a:cubicBezTo>
                  <a:cubicBezTo>
                    <a:pt x="745" y="408"/>
                    <a:pt x="745" y="408"/>
                    <a:pt x="746" y="408"/>
                  </a:cubicBezTo>
                  <a:cubicBezTo>
                    <a:pt x="745" y="408"/>
                    <a:pt x="745" y="409"/>
                    <a:pt x="744" y="409"/>
                  </a:cubicBezTo>
                  <a:cubicBezTo>
                    <a:pt x="744" y="409"/>
                    <a:pt x="745" y="409"/>
                    <a:pt x="745" y="409"/>
                  </a:cubicBezTo>
                  <a:cubicBezTo>
                    <a:pt x="745" y="409"/>
                    <a:pt x="745" y="409"/>
                    <a:pt x="745" y="409"/>
                  </a:cubicBezTo>
                  <a:cubicBezTo>
                    <a:pt x="745" y="409"/>
                    <a:pt x="746" y="409"/>
                    <a:pt x="746" y="410"/>
                  </a:cubicBezTo>
                  <a:cubicBezTo>
                    <a:pt x="746" y="410"/>
                    <a:pt x="745" y="410"/>
                    <a:pt x="745" y="410"/>
                  </a:cubicBezTo>
                  <a:cubicBezTo>
                    <a:pt x="745" y="410"/>
                    <a:pt x="744" y="411"/>
                    <a:pt x="744" y="411"/>
                  </a:cubicBezTo>
                  <a:cubicBezTo>
                    <a:pt x="745" y="411"/>
                    <a:pt x="745" y="411"/>
                    <a:pt x="745" y="411"/>
                  </a:cubicBezTo>
                  <a:cubicBezTo>
                    <a:pt x="745" y="411"/>
                    <a:pt x="746" y="411"/>
                    <a:pt x="746" y="411"/>
                  </a:cubicBezTo>
                  <a:cubicBezTo>
                    <a:pt x="746" y="411"/>
                    <a:pt x="746" y="411"/>
                    <a:pt x="746" y="411"/>
                  </a:cubicBezTo>
                  <a:cubicBezTo>
                    <a:pt x="746" y="411"/>
                    <a:pt x="746" y="412"/>
                    <a:pt x="746" y="412"/>
                  </a:cubicBezTo>
                  <a:cubicBezTo>
                    <a:pt x="745" y="412"/>
                    <a:pt x="745" y="412"/>
                    <a:pt x="745" y="412"/>
                  </a:cubicBezTo>
                  <a:cubicBezTo>
                    <a:pt x="745" y="412"/>
                    <a:pt x="745" y="412"/>
                    <a:pt x="745" y="412"/>
                  </a:cubicBezTo>
                  <a:cubicBezTo>
                    <a:pt x="745" y="413"/>
                    <a:pt x="745" y="413"/>
                    <a:pt x="745" y="413"/>
                  </a:cubicBezTo>
                  <a:cubicBezTo>
                    <a:pt x="745" y="413"/>
                    <a:pt x="745" y="413"/>
                    <a:pt x="745" y="413"/>
                  </a:cubicBezTo>
                  <a:cubicBezTo>
                    <a:pt x="745" y="414"/>
                    <a:pt x="745" y="414"/>
                    <a:pt x="745" y="414"/>
                  </a:cubicBezTo>
                  <a:cubicBezTo>
                    <a:pt x="745" y="414"/>
                    <a:pt x="746" y="414"/>
                    <a:pt x="746" y="415"/>
                  </a:cubicBezTo>
                  <a:cubicBezTo>
                    <a:pt x="746" y="414"/>
                    <a:pt x="746" y="414"/>
                    <a:pt x="746" y="414"/>
                  </a:cubicBezTo>
                  <a:cubicBezTo>
                    <a:pt x="747" y="414"/>
                    <a:pt x="747" y="415"/>
                    <a:pt x="747" y="415"/>
                  </a:cubicBezTo>
                  <a:cubicBezTo>
                    <a:pt x="747" y="415"/>
                    <a:pt x="747" y="415"/>
                    <a:pt x="748" y="415"/>
                  </a:cubicBezTo>
                  <a:cubicBezTo>
                    <a:pt x="747" y="415"/>
                    <a:pt x="747" y="415"/>
                    <a:pt x="747" y="415"/>
                  </a:cubicBezTo>
                  <a:cubicBezTo>
                    <a:pt x="747" y="415"/>
                    <a:pt x="747" y="416"/>
                    <a:pt x="747" y="416"/>
                  </a:cubicBezTo>
                  <a:cubicBezTo>
                    <a:pt x="747" y="416"/>
                    <a:pt x="748" y="416"/>
                    <a:pt x="748" y="416"/>
                  </a:cubicBezTo>
                  <a:cubicBezTo>
                    <a:pt x="748" y="416"/>
                    <a:pt x="748" y="416"/>
                    <a:pt x="748" y="417"/>
                  </a:cubicBezTo>
                  <a:cubicBezTo>
                    <a:pt x="748" y="417"/>
                    <a:pt x="747" y="417"/>
                    <a:pt x="748" y="417"/>
                  </a:cubicBezTo>
                  <a:cubicBezTo>
                    <a:pt x="748" y="418"/>
                    <a:pt x="748" y="417"/>
                    <a:pt x="748" y="418"/>
                  </a:cubicBezTo>
                  <a:cubicBezTo>
                    <a:pt x="749" y="418"/>
                    <a:pt x="749" y="418"/>
                    <a:pt x="749" y="418"/>
                  </a:cubicBezTo>
                  <a:cubicBezTo>
                    <a:pt x="748" y="419"/>
                    <a:pt x="748" y="419"/>
                    <a:pt x="748" y="419"/>
                  </a:cubicBezTo>
                  <a:cubicBezTo>
                    <a:pt x="748" y="420"/>
                    <a:pt x="747" y="420"/>
                    <a:pt x="747" y="421"/>
                  </a:cubicBezTo>
                  <a:cubicBezTo>
                    <a:pt x="747" y="422"/>
                    <a:pt x="747" y="422"/>
                    <a:pt x="747" y="423"/>
                  </a:cubicBezTo>
                  <a:cubicBezTo>
                    <a:pt x="747" y="423"/>
                    <a:pt x="747" y="424"/>
                    <a:pt x="747" y="424"/>
                  </a:cubicBezTo>
                  <a:cubicBezTo>
                    <a:pt x="747" y="424"/>
                    <a:pt x="747" y="424"/>
                    <a:pt x="747" y="424"/>
                  </a:cubicBezTo>
                  <a:cubicBezTo>
                    <a:pt x="748" y="424"/>
                    <a:pt x="747" y="423"/>
                    <a:pt x="747" y="423"/>
                  </a:cubicBezTo>
                  <a:cubicBezTo>
                    <a:pt x="747" y="423"/>
                    <a:pt x="748" y="422"/>
                    <a:pt x="748" y="422"/>
                  </a:cubicBezTo>
                  <a:cubicBezTo>
                    <a:pt x="748" y="422"/>
                    <a:pt x="748" y="422"/>
                    <a:pt x="748" y="422"/>
                  </a:cubicBezTo>
                  <a:cubicBezTo>
                    <a:pt x="748" y="421"/>
                    <a:pt x="749" y="421"/>
                    <a:pt x="749" y="421"/>
                  </a:cubicBezTo>
                  <a:cubicBezTo>
                    <a:pt x="749" y="421"/>
                    <a:pt x="749" y="421"/>
                    <a:pt x="749" y="421"/>
                  </a:cubicBezTo>
                  <a:cubicBezTo>
                    <a:pt x="749" y="421"/>
                    <a:pt x="749" y="420"/>
                    <a:pt x="749" y="420"/>
                  </a:cubicBezTo>
                  <a:cubicBezTo>
                    <a:pt x="749" y="419"/>
                    <a:pt x="750" y="419"/>
                    <a:pt x="750" y="418"/>
                  </a:cubicBezTo>
                  <a:cubicBezTo>
                    <a:pt x="751" y="418"/>
                    <a:pt x="751" y="418"/>
                    <a:pt x="751" y="418"/>
                  </a:cubicBezTo>
                  <a:cubicBezTo>
                    <a:pt x="751" y="418"/>
                    <a:pt x="751" y="418"/>
                    <a:pt x="751" y="418"/>
                  </a:cubicBezTo>
                  <a:cubicBezTo>
                    <a:pt x="751" y="418"/>
                    <a:pt x="751" y="418"/>
                    <a:pt x="751" y="418"/>
                  </a:cubicBezTo>
                  <a:cubicBezTo>
                    <a:pt x="750" y="418"/>
                    <a:pt x="751" y="417"/>
                    <a:pt x="751" y="417"/>
                  </a:cubicBezTo>
                  <a:cubicBezTo>
                    <a:pt x="751" y="417"/>
                    <a:pt x="751" y="416"/>
                    <a:pt x="752" y="415"/>
                  </a:cubicBezTo>
                  <a:cubicBezTo>
                    <a:pt x="752" y="415"/>
                    <a:pt x="753" y="414"/>
                    <a:pt x="753" y="414"/>
                  </a:cubicBezTo>
                  <a:cubicBezTo>
                    <a:pt x="753" y="413"/>
                    <a:pt x="753" y="413"/>
                    <a:pt x="753" y="413"/>
                  </a:cubicBezTo>
                  <a:cubicBezTo>
                    <a:pt x="753" y="412"/>
                    <a:pt x="752" y="412"/>
                    <a:pt x="752" y="412"/>
                  </a:cubicBezTo>
                  <a:cubicBezTo>
                    <a:pt x="752" y="412"/>
                    <a:pt x="752" y="412"/>
                    <a:pt x="752" y="412"/>
                  </a:cubicBezTo>
                  <a:cubicBezTo>
                    <a:pt x="753" y="412"/>
                    <a:pt x="753" y="411"/>
                    <a:pt x="753" y="411"/>
                  </a:cubicBezTo>
                  <a:cubicBezTo>
                    <a:pt x="753" y="411"/>
                    <a:pt x="753" y="411"/>
                    <a:pt x="753" y="411"/>
                  </a:cubicBezTo>
                  <a:cubicBezTo>
                    <a:pt x="753" y="411"/>
                    <a:pt x="753" y="411"/>
                    <a:pt x="753" y="411"/>
                  </a:cubicBezTo>
                  <a:cubicBezTo>
                    <a:pt x="753" y="410"/>
                    <a:pt x="752" y="410"/>
                    <a:pt x="752" y="410"/>
                  </a:cubicBezTo>
                  <a:cubicBezTo>
                    <a:pt x="752" y="410"/>
                    <a:pt x="752" y="410"/>
                    <a:pt x="751" y="410"/>
                  </a:cubicBezTo>
                  <a:cubicBezTo>
                    <a:pt x="751" y="409"/>
                    <a:pt x="751" y="409"/>
                    <a:pt x="751" y="409"/>
                  </a:cubicBezTo>
                  <a:cubicBezTo>
                    <a:pt x="751" y="409"/>
                    <a:pt x="751" y="409"/>
                    <a:pt x="751" y="409"/>
                  </a:cubicBezTo>
                  <a:cubicBezTo>
                    <a:pt x="751" y="408"/>
                    <a:pt x="751" y="407"/>
                    <a:pt x="751" y="407"/>
                  </a:cubicBezTo>
                  <a:cubicBezTo>
                    <a:pt x="751" y="406"/>
                    <a:pt x="750" y="406"/>
                    <a:pt x="750" y="405"/>
                  </a:cubicBezTo>
                  <a:cubicBezTo>
                    <a:pt x="750" y="405"/>
                    <a:pt x="749" y="404"/>
                    <a:pt x="749" y="404"/>
                  </a:cubicBezTo>
                  <a:cubicBezTo>
                    <a:pt x="749" y="403"/>
                    <a:pt x="749" y="402"/>
                    <a:pt x="750" y="401"/>
                  </a:cubicBezTo>
                  <a:cubicBezTo>
                    <a:pt x="750" y="402"/>
                    <a:pt x="750" y="402"/>
                    <a:pt x="750" y="402"/>
                  </a:cubicBezTo>
                  <a:cubicBezTo>
                    <a:pt x="750" y="403"/>
                    <a:pt x="750" y="404"/>
                    <a:pt x="750" y="404"/>
                  </a:cubicBezTo>
                  <a:cubicBezTo>
                    <a:pt x="750" y="404"/>
                    <a:pt x="750" y="405"/>
                    <a:pt x="751" y="405"/>
                  </a:cubicBezTo>
                  <a:cubicBezTo>
                    <a:pt x="751" y="406"/>
                    <a:pt x="752" y="407"/>
                    <a:pt x="753" y="407"/>
                  </a:cubicBezTo>
                  <a:cubicBezTo>
                    <a:pt x="753" y="407"/>
                    <a:pt x="754" y="407"/>
                    <a:pt x="754" y="407"/>
                  </a:cubicBezTo>
                  <a:cubicBezTo>
                    <a:pt x="754" y="407"/>
                    <a:pt x="754" y="408"/>
                    <a:pt x="754" y="408"/>
                  </a:cubicBezTo>
                  <a:cubicBezTo>
                    <a:pt x="754" y="408"/>
                    <a:pt x="754" y="409"/>
                    <a:pt x="754" y="409"/>
                  </a:cubicBezTo>
                  <a:cubicBezTo>
                    <a:pt x="754" y="409"/>
                    <a:pt x="754" y="409"/>
                    <a:pt x="754" y="409"/>
                  </a:cubicBezTo>
                  <a:cubicBezTo>
                    <a:pt x="754" y="409"/>
                    <a:pt x="754" y="409"/>
                    <a:pt x="754" y="409"/>
                  </a:cubicBezTo>
                  <a:cubicBezTo>
                    <a:pt x="755" y="409"/>
                    <a:pt x="755" y="408"/>
                    <a:pt x="755" y="407"/>
                  </a:cubicBezTo>
                  <a:cubicBezTo>
                    <a:pt x="756" y="407"/>
                    <a:pt x="757" y="406"/>
                    <a:pt x="757" y="405"/>
                  </a:cubicBezTo>
                  <a:cubicBezTo>
                    <a:pt x="758" y="405"/>
                    <a:pt x="758" y="405"/>
                    <a:pt x="758" y="404"/>
                  </a:cubicBezTo>
                  <a:cubicBezTo>
                    <a:pt x="758" y="404"/>
                    <a:pt x="757" y="404"/>
                    <a:pt x="757" y="404"/>
                  </a:cubicBezTo>
                  <a:cubicBezTo>
                    <a:pt x="757" y="404"/>
                    <a:pt x="757" y="404"/>
                    <a:pt x="757" y="403"/>
                  </a:cubicBezTo>
                  <a:cubicBezTo>
                    <a:pt x="757" y="404"/>
                    <a:pt x="758" y="404"/>
                    <a:pt x="758" y="404"/>
                  </a:cubicBezTo>
                  <a:cubicBezTo>
                    <a:pt x="758" y="404"/>
                    <a:pt x="758" y="403"/>
                    <a:pt x="759" y="403"/>
                  </a:cubicBezTo>
                  <a:cubicBezTo>
                    <a:pt x="759" y="403"/>
                    <a:pt x="759" y="402"/>
                    <a:pt x="759" y="402"/>
                  </a:cubicBezTo>
                  <a:cubicBezTo>
                    <a:pt x="759" y="401"/>
                    <a:pt x="760" y="400"/>
                    <a:pt x="760" y="399"/>
                  </a:cubicBezTo>
                  <a:cubicBezTo>
                    <a:pt x="760" y="399"/>
                    <a:pt x="760" y="399"/>
                    <a:pt x="760" y="399"/>
                  </a:cubicBezTo>
                  <a:cubicBezTo>
                    <a:pt x="760" y="399"/>
                    <a:pt x="760" y="398"/>
                    <a:pt x="760" y="398"/>
                  </a:cubicBezTo>
                  <a:cubicBezTo>
                    <a:pt x="760" y="398"/>
                    <a:pt x="760" y="398"/>
                    <a:pt x="760" y="398"/>
                  </a:cubicBezTo>
                  <a:cubicBezTo>
                    <a:pt x="760" y="397"/>
                    <a:pt x="760" y="397"/>
                    <a:pt x="760" y="396"/>
                  </a:cubicBezTo>
                  <a:cubicBezTo>
                    <a:pt x="760" y="396"/>
                    <a:pt x="760" y="396"/>
                    <a:pt x="760" y="396"/>
                  </a:cubicBezTo>
                  <a:cubicBezTo>
                    <a:pt x="760" y="396"/>
                    <a:pt x="760" y="396"/>
                    <a:pt x="760" y="396"/>
                  </a:cubicBezTo>
                  <a:cubicBezTo>
                    <a:pt x="760" y="396"/>
                    <a:pt x="759" y="396"/>
                    <a:pt x="759" y="396"/>
                  </a:cubicBezTo>
                  <a:cubicBezTo>
                    <a:pt x="759" y="396"/>
                    <a:pt x="758" y="396"/>
                    <a:pt x="758" y="396"/>
                  </a:cubicBezTo>
                  <a:cubicBezTo>
                    <a:pt x="758" y="396"/>
                    <a:pt x="758" y="396"/>
                    <a:pt x="758" y="396"/>
                  </a:cubicBezTo>
                  <a:cubicBezTo>
                    <a:pt x="758" y="395"/>
                    <a:pt x="758" y="395"/>
                    <a:pt x="758" y="395"/>
                  </a:cubicBezTo>
                  <a:cubicBezTo>
                    <a:pt x="758" y="395"/>
                    <a:pt x="759" y="395"/>
                    <a:pt x="759" y="395"/>
                  </a:cubicBezTo>
                  <a:cubicBezTo>
                    <a:pt x="759" y="395"/>
                    <a:pt x="759" y="395"/>
                    <a:pt x="759" y="395"/>
                  </a:cubicBezTo>
                  <a:cubicBezTo>
                    <a:pt x="759" y="395"/>
                    <a:pt x="760" y="395"/>
                    <a:pt x="760" y="395"/>
                  </a:cubicBezTo>
                  <a:cubicBezTo>
                    <a:pt x="760" y="395"/>
                    <a:pt x="760" y="395"/>
                    <a:pt x="760" y="395"/>
                  </a:cubicBezTo>
                  <a:cubicBezTo>
                    <a:pt x="760" y="395"/>
                    <a:pt x="760" y="395"/>
                    <a:pt x="761" y="395"/>
                  </a:cubicBezTo>
                  <a:cubicBezTo>
                    <a:pt x="761" y="395"/>
                    <a:pt x="761" y="395"/>
                    <a:pt x="761" y="395"/>
                  </a:cubicBezTo>
                  <a:cubicBezTo>
                    <a:pt x="761" y="394"/>
                    <a:pt x="761" y="394"/>
                    <a:pt x="761" y="395"/>
                  </a:cubicBezTo>
                  <a:cubicBezTo>
                    <a:pt x="762" y="395"/>
                    <a:pt x="762" y="395"/>
                    <a:pt x="763" y="395"/>
                  </a:cubicBezTo>
                  <a:cubicBezTo>
                    <a:pt x="763" y="395"/>
                    <a:pt x="763" y="395"/>
                    <a:pt x="763" y="394"/>
                  </a:cubicBezTo>
                  <a:cubicBezTo>
                    <a:pt x="763" y="394"/>
                    <a:pt x="763" y="394"/>
                    <a:pt x="764" y="394"/>
                  </a:cubicBezTo>
                  <a:cubicBezTo>
                    <a:pt x="764" y="394"/>
                    <a:pt x="764" y="394"/>
                    <a:pt x="764" y="394"/>
                  </a:cubicBezTo>
                  <a:cubicBezTo>
                    <a:pt x="765" y="394"/>
                    <a:pt x="766" y="394"/>
                    <a:pt x="766" y="393"/>
                  </a:cubicBezTo>
                  <a:cubicBezTo>
                    <a:pt x="767" y="393"/>
                    <a:pt x="767" y="393"/>
                    <a:pt x="768" y="393"/>
                  </a:cubicBezTo>
                  <a:cubicBezTo>
                    <a:pt x="768" y="393"/>
                    <a:pt x="768" y="393"/>
                    <a:pt x="769" y="393"/>
                  </a:cubicBezTo>
                  <a:cubicBezTo>
                    <a:pt x="769" y="393"/>
                    <a:pt x="769" y="393"/>
                    <a:pt x="769" y="393"/>
                  </a:cubicBezTo>
                  <a:cubicBezTo>
                    <a:pt x="769" y="393"/>
                    <a:pt x="769" y="393"/>
                    <a:pt x="769" y="393"/>
                  </a:cubicBezTo>
                  <a:cubicBezTo>
                    <a:pt x="770" y="393"/>
                    <a:pt x="771" y="392"/>
                    <a:pt x="772" y="392"/>
                  </a:cubicBezTo>
                  <a:cubicBezTo>
                    <a:pt x="772" y="392"/>
                    <a:pt x="773" y="392"/>
                    <a:pt x="773" y="391"/>
                  </a:cubicBezTo>
                  <a:cubicBezTo>
                    <a:pt x="773" y="391"/>
                    <a:pt x="772" y="391"/>
                    <a:pt x="772" y="391"/>
                  </a:cubicBezTo>
                  <a:cubicBezTo>
                    <a:pt x="772" y="391"/>
                    <a:pt x="772" y="391"/>
                    <a:pt x="772" y="391"/>
                  </a:cubicBezTo>
                  <a:cubicBezTo>
                    <a:pt x="772" y="391"/>
                    <a:pt x="771" y="391"/>
                    <a:pt x="771" y="391"/>
                  </a:cubicBezTo>
                  <a:cubicBezTo>
                    <a:pt x="771" y="391"/>
                    <a:pt x="771" y="392"/>
                    <a:pt x="770" y="392"/>
                  </a:cubicBezTo>
                  <a:cubicBezTo>
                    <a:pt x="770" y="392"/>
                    <a:pt x="770" y="392"/>
                    <a:pt x="769" y="392"/>
                  </a:cubicBezTo>
                  <a:cubicBezTo>
                    <a:pt x="770" y="391"/>
                    <a:pt x="771" y="391"/>
                    <a:pt x="771" y="391"/>
                  </a:cubicBezTo>
                  <a:cubicBezTo>
                    <a:pt x="771" y="391"/>
                    <a:pt x="771" y="390"/>
                    <a:pt x="771" y="390"/>
                  </a:cubicBezTo>
                  <a:cubicBezTo>
                    <a:pt x="771" y="390"/>
                    <a:pt x="771" y="390"/>
                    <a:pt x="771" y="390"/>
                  </a:cubicBezTo>
                  <a:cubicBezTo>
                    <a:pt x="771" y="390"/>
                    <a:pt x="771" y="390"/>
                    <a:pt x="770" y="390"/>
                  </a:cubicBezTo>
                  <a:cubicBezTo>
                    <a:pt x="770" y="391"/>
                    <a:pt x="769" y="391"/>
                    <a:pt x="768" y="391"/>
                  </a:cubicBezTo>
                  <a:cubicBezTo>
                    <a:pt x="767" y="391"/>
                    <a:pt x="766" y="391"/>
                    <a:pt x="766" y="392"/>
                  </a:cubicBezTo>
                  <a:cubicBezTo>
                    <a:pt x="766" y="392"/>
                    <a:pt x="765" y="392"/>
                    <a:pt x="765" y="392"/>
                  </a:cubicBezTo>
                  <a:cubicBezTo>
                    <a:pt x="765" y="392"/>
                    <a:pt x="765" y="392"/>
                    <a:pt x="765" y="392"/>
                  </a:cubicBezTo>
                  <a:cubicBezTo>
                    <a:pt x="764" y="392"/>
                    <a:pt x="764" y="392"/>
                    <a:pt x="764" y="392"/>
                  </a:cubicBezTo>
                  <a:cubicBezTo>
                    <a:pt x="764" y="392"/>
                    <a:pt x="764" y="392"/>
                    <a:pt x="764" y="392"/>
                  </a:cubicBezTo>
                  <a:cubicBezTo>
                    <a:pt x="763" y="392"/>
                    <a:pt x="763" y="392"/>
                    <a:pt x="763" y="392"/>
                  </a:cubicBezTo>
                  <a:cubicBezTo>
                    <a:pt x="763" y="392"/>
                    <a:pt x="762" y="393"/>
                    <a:pt x="761" y="392"/>
                  </a:cubicBezTo>
                  <a:cubicBezTo>
                    <a:pt x="761" y="392"/>
                    <a:pt x="761" y="392"/>
                    <a:pt x="761" y="392"/>
                  </a:cubicBezTo>
                  <a:cubicBezTo>
                    <a:pt x="761" y="392"/>
                    <a:pt x="761" y="392"/>
                    <a:pt x="761" y="392"/>
                  </a:cubicBezTo>
                  <a:cubicBezTo>
                    <a:pt x="762" y="391"/>
                    <a:pt x="763" y="391"/>
                    <a:pt x="764" y="390"/>
                  </a:cubicBezTo>
                  <a:cubicBezTo>
                    <a:pt x="765" y="390"/>
                    <a:pt x="766" y="390"/>
                    <a:pt x="766" y="389"/>
                  </a:cubicBezTo>
                  <a:cubicBezTo>
                    <a:pt x="767" y="389"/>
                    <a:pt x="767" y="389"/>
                    <a:pt x="767" y="389"/>
                  </a:cubicBezTo>
                  <a:cubicBezTo>
                    <a:pt x="768" y="389"/>
                    <a:pt x="768" y="389"/>
                    <a:pt x="768" y="389"/>
                  </a:cubicBezTo>
                  <a:cubicBezTo>
                    <a:pt x="769" y="389"/>
                    <a:pt x="770" y="389"/>
                    <a:pt x="771" y="389"/>
                  </a:cubicBezTo>
                  <a:cubicBezTo>
                    <a:pt x="771" y="388"/>
                    <a:pt x="772" y="388"/>
                    <a:pt x="772" y="388"/>
                  </a:cubicBezTo>
                  <a:cubicBezTo>
                    <a:pt x="773" y="388"/>
                    <a:pt x="773" y="388"/>
                    <a:pt x="774" y="388"/>
                  </a:cubicBezTo>
                  <a:cubicBezTo>
                    <a:pt x="774" y="388"/>
                    <a:pt x="774" y="388"/>
                    <a:pt x="774" y="388"/>
                  </a:cubicBezTo>
                  <a:cubicBezTo>
                    <a:pt x="774" y="388"/>
                    <a:pt x="774" y="388"/>
                    <a:pt x="774" y="388"/>
                  </a:cubicBezTo>
                  <a:cubicBezTo>
                    <a:pt x="775" y="388"/>
                    <a:pt x="776" y="388"/>
                    <a:pt x="777" y="388"/>
                  </a:cubicBezTo>
                  <a:cubicBezTo>
                    <a:pt x="777" y="388"/>
                    <a:pt x="777" y="388"/>
                    <a:pt x="777" y="388"/>
                  </a:cubicBezTo>
                  <a:cubicBezTo>
                    <a:pt x="777" y="388"/>
                    <a:pt x="777" y="387"/>
                    <a:pt x="777" y="387"/>
                  </a:cubicBezTo>
                  <a:cubicBezTo>
                    <a:pt x="777" y="386"/>
                    <a:pt x="777" y="385"/>
                    <a:pt x="778" y="384"/>
                  </a:cubicBezTo>
                  <a:cubicBezTo>
                    <a:pt x="778" y="385"/>
                    <a:pt x="779" y="385"/>
                    <a:pt x="779" y="386"/>
                  </a:cubicBezTo>
                  <a:cubicBezTo>
                    <a:pt x="779" y="386"/>
                    <a:pt x="779" y="387"/>
                    <a:pt x="779" y="387"/>
                  </a:cubicBezTo>
                  <a:cubicBezTo>
                    <a:pt x="779" y="387"/>
                    <a:pt x="779" y="387"/>
                    <a:pt x="780" y="387"/>
                  </a:cubicBezTo>
                  <a:cubicBezTo>
                    <a:pt x="780" y="387"/>
                    <a:pt x="780" y="387"/>
                    <a:pt x="780" y="386"/>
                  </a:cubicBezTo>
                  <a:cubicBezTo>
                    <a:pt x="780" y="386"/>
                    <a:pt x="781" y="386"/>
                    <a:pt x="781" y="386"/>
                  </a:cubicBezTo>
                  <a:cubicBezTo>
                    <a:pt x="782" y="385"/>
                    <a:pt x="782" y="385"/>
                    <a:pt x="783" y="384"/>
                  </a:cubicBezTo>
                  <a:cubicBezTo>
                    <a:pt x="783" y="385"/>
                    <a:pt x="783" y="386"/>
                    <a:pt x="782" y="386"/>
                  </a:cubicBezTo>
                  <a:cubicBezTo>
                    <a:pt x="782" y="386"/>
                    <a:pt x="782" y="386"/>
                    <a:pt x="782" y="386"/>
                  </a:cubicBezTo>
                  <a:cubicBezTo>
                    <a:pt x="782" y="386"/>
                    <a:pt x="783" y="386"/>
                    <a:pt x="783" y="386"/>
                  </a:cubicBezTo>
                  <a:cubicBezTo>
                    <a:pt x="783" y="386"/>
                    <a:pt x="784" y="386"/>
                    <a:pt x="784" y="386"/>
                  </a:cubicBezTo>
                  <a:cubicBezTo>
                    <a:pt x="785" y="385"/>
                    <a:pt x="786" y="385"/>
                    <a:pt x="786" y="385"/>
                  </a:cubicBezTo>
                  <a:cubicBezTo>
                    <a:pt x="786" y="385"/>
                    <a:pt x="787" y="385"/>
                    <a:pt x="787" y="385"/>
                  </a:cubicBezTo>
                  <a:cubicBezTo>
                    <a:pt x="787" y="385"/>
                    <a:pt x="787" y="385"/>
                    <a:pt x="787" y="385"/>
                  </a:cubicBezTo>
                  <a:cubicBezTo>
                    <a:pt x="787" y="384"/>
                    <a:pt x="787" y="384"/>
                    <a:pt x="787" y="383"/>
                  </a:cubicBezTo>
                  <a:cubicBezTo>
                    <a:pt x="787" y="382"/>
                    <a:pt x="786" y="382"/>
                    <a:pt x="786" y="381"/>
                  </a:cubicBezTo>
                  <a:cubicBezTo>
                    <a:pt x="786" y="381"/>
                    <a:pt x="785" y="381"/>
                    <a:pt x="785" y="381"/>
                  </a:cubicBezTo>
                  <a:cubicBezTo>
                    <a:pt x="785" y="381"/>
                    <a:pt x="785" y="382"/>
                    <a:pt x="786" y="382"/>
                  </a:cubicBezTo>
                  <a:cubicBezTo>
                    <a:pt x="786" y="382"/>
                    <a:pt x="786" y="382"/>
                    <a:pt x="786" y="382"/>
                  </a:cubicBezTo>
                  <a:cubicBezTo>
                    <a:pt x="786" y="382"/>
                    <a:pt x="786" y="382"/>
                    <a:pt x="787" y="383"/>
                  </a:cubicBezTo>
                  <a:cubicBezTo>
                    <a:pt x="787" y="383"/>
                    <a:pt x="787" y="384"/>
                    <a:pt x="787" y="384"/>
                  </a:cubicBezTo>
                  <a:cubicBezTo>
                    <a:pt x="786" y="384"/>
                    <a:pt x="786" y="384"/>
                    <a:pt x="785" y="384"/>
                  </a:cubicBezTo>
                  <a:cubicBezTo>
                    <a:pt x="785" y="385"/>
                    <a:pt x="785" y="385"/>
                    <a:pt x="785" y="385"/>
                  </a:cubicBezTo>
                  <a:cubicBezTo>
                    <a:pt x="785" y="384"/>
                    <a:pt x="784" y="384"/>
                    <a:pt x="784" y="384"/>
                  </a:cubicBezTo>
                  <a:cubicBezTo>
                    <a:pt x="784" y="384"/>
                    <a:pt x="784" y="384"/>
                    <a:pt x="784" y="384"/>
                  </a:cubicBezTo>
                  <a:cubicBezTo>
                    <a:pt x="783" y="384"/>
                    <a:pt x="783" y="384"/>
                    <a:pt x="783" y="384"/>
                  </a:cubicBezTo>
                  <a:cubicBezTo>
                    <a:pt x="783" y="383"/>
                    <a:pt x="783" y="383"/>
                    <a:pt x="783" y="382"/>
                  </a:cubicBezTo>
                  <a:cubicBezTo>
                    <a:pt x="783" y="382"/>
                    <a:pt x="783" y="382"/>
                    <a:pt x="783" y="382"/>
                  </a:cubicBezTo>
                  <a:cubicBezTo>
                    <a:pt x="782" y="382"/>
                    <a:pt x="782" y="382"/>
                    <a:pt x="782" y="382"/>
                  </a:cubicBezTo>
                  <a:cubicBezTo>
                    <a:pt x="782" y="382"/>
                    <a:pt x="782" y="382"/>
                    <a:pt x="782" y="382"/>
                  </a:cubicBezTo>
                  <a:cubicBezTo>
                    <a:pt x="782" y="381"/>
                    <a:pt x="782" y="381"/>
                    <a:pt x="782" y="381"/>
                  </a:cubicBezTo>
                  <a:cubicBezTo>
                    <a:pt x="782" y="381"/>
                    <a:pt x="782" y="381"/>
                    <a:pt x="782" y="380"/>
                  </a:cubicBezTo>
                  <a:cubicBezTo>
                    <a:pt x="782" y="380"/>
                    <a:pt x="781" y="380"/>
                    <a:pt x="781" y="380"/>
                  </a:cubicBezTo>
                  <a:cubicBezTo>
                    <a:pt x="781" y="380"/>
                    <a:pt x="781" y="380"/>
                    <a:pt x="781" y="380"/>
                  </a:cubicBezTo>
                  <a:cubicBezTo>
                    <a:pt x="781" y="380"/>
                    <a:pt x="780" y="380"/>
                    <a:pt x="780" y="380"/>
                  </a:cubicBezTo>
                  <a:cubicBezTo>
                    <a:pt x="780" y="379"/>
                    <a:pt x="780" y="379"/>
                    <a:pt x="780" y="379"/>
                  </a:cubicBezTo>
                  <a:cubicBezTo>
                    <a:pt x="780" y="379"/>
                    <a:pt x="780" y="379"/>
                    <a:pt x="780" y="378"/>
                  </a:cubicBezTo>
                  <a:cubicBezTo>
                    <a:pt x="780" y="378"/>
                    <a:pt x="781" y="378"/>
                    <a:pt x="781" y="378"/>
                  </a:cubicBezTo>
                  <a:cubicBezTo>
                    <a:pt x="781" y="378"/>
                    <a:pt x="781" y="378"/>
                    <a:pt x="781" y="378"/>
                  </a:cubicBezTo>
                  <a:cubicBezTo>
                    <a:pt x="781" y="378"/>
                    <a:pt x="781" y="378"/>
                    <a:pt x="781" y="378"/>
                  </a:cubicBezTo>
                  <a:cubicBezTo>
                    <a:pt x="781" y="378"/>
                    <a:pt x="781" y="378"/>
                    <a:pt x="781" y="378"/>
                  </a:cubicBezTo>
                  <a:cubicBezTo>
                    <a:pt x="781" y="377"/>
                    <a:pt x="781" y="377"/>
                    <a:pt x="781" y="377"/>
                  </a:cubicBezTo>
                  <a:cubicBezTo>
                    <a:pt x="782" y="377"/>
                    <a:pt x="782" y="377"/>
                    <a:pt x="782" y="377"/>
                  </a:cubicBezTo>
                  <a:cubicBezTo>
                    <a:pt x="782" y="377"/>
                    <a:pt x="782" y="377"/>
                    <a:pt x="782" y="377"/>
                  </a:cubicBezTo>
                  <a:cubicBezTo>
                    <a:pt x="782" y="377"/>
                    <a:pt x="783" y="377"/>
                    <a:pt x="783" y="377"/>
                  </a:cubicBezTo>
                  <a:cubicBezTo>
                    <a:pt x="783" y="376"/>
                    <a:pt x="783" y="376"/>
                    <a:pt x="783" y="376"/>
                  </a:cubicBezTo>
                  <a:cubicBezTo>
                    <a:pt x="782" y="376"/>
                    <a:pt x="782" y="376"/>
                    <a:pt x="782" y="376"/>
                  </a:cubicBezTo>
                  <a:cubicBezTo>
                    <a:pt x="782" y="376"/>
                    <a:pt x="782" y="376"/>
                    <a:pt x="782" y="376"/>
                  </a:cubicBezTo>
                  <a:cubicBezTo>
                    <a:pt x="782" y="375"/>
                    <a:pt x="782" y="375"/>
                    <a:pt x="782" y="375"/>
                  </a:cubicBezTo>
                  <a:cubicBezTo>
                    <a:pt x="781" y="375"/>
                    <a:pt x="781" y="375"/>
                    <a:pt x="781" y="375"/>
                  </a:cubicBezTo>
                  <a:cubicBezTo>
                    <a:pt x="781" y="375"/>
                    <a:pt x="781" y="375"/>
                    <a:pt x="781" y="375"/>
                  </a:cubicBezTo>
                  <a:cubicBezTo>
                    <a:pt x="781" y="374"/>
                    <a:pt x="781" y="374"/>
                    <a:pt x="781" y="374"/>
                  </a:cubicBezTo>
                  <a:cubicBezTo>
                    <a:pt x="782" y="373"/>
                    <a:pt x="782" y="373"/>
                    <a:pt x="782" y="373"/>
                  </a:cubicBezTo>
                  <a:cubicBezTo>
                    <a:pt x="782" y="372"/>
                    <a:pt x="782" y="371"/>
                    <a:pt x="783" y="370"/>
                  </a:cubicBezTo>
                  <a:cubicBezTo>
                    <a:pt x="783" y="370"/>
                    <a:pt x="783" y="370"/>
                    <a:pt x="784" y="370"/>
                  </a:cubicBezTo>
                  <a:cubicBezTo>
                    <a:pt x="784" y="370"/>
                    <a:pt x="784" y="370"/>
                    <a:pt x="784" y="370"/>
                  </a:cubicBezTo>
                  <a:cubicBezTo>
                    <a:pt x="784" y="370"/>
                    <a:pt x="784" y="370"/>
                    <a:pt x="784" y="369"/>
                  </a:cubicBezTo>
                  <a:cubicBezTo>
                    <a:pt x="784" y="369"/>
                    <a:pt x="784" y="369"/>
                    <a:pt x="784" y="369"/>
                  </a:cubicBezTo>
                  <a:cubicBezTo>
                    <a:pt x="784" y="369"/>
                    <a:pt x="784" y="369"/>
                    <a:pt x="784" y="369"/>
                  </a:cubicBezTo>
                  <a:cubicBezTo>
                    <a:pt x="784" y="368"/>
                    <a:pt x="784" y="368"/>
                    <a:pt x="785" y="368"/>
                  </a:cubicBezTo>
                  <a:cubicBezTo>
                    <a:pt x="785" y="368"/>
                    <a:pt x="785" y="368"/>
                    <a:pt x="785" y="368"/>
                  </a:cubicBezTo>
                  <a:cubicBezTo>
                    <a:pt x="785" y="368"/>
                    <a:pt x="785" y="368"/>
                    <a:pt x="785" y="368"/>
                  </a:cubicBezTo>
                  <a:cubicBezTo>
                    <a:pt x="785" y="368"/>
                    <a:pt x="785" y="367"/>
                    <a:pt x="785" y="367"/>
                  </a:cubicBezTo>
                  <a:cubicBezTo>
                    <a:pt x="785" y="367"/>
                    <a:pt x="785" y="367"/>
                    <a:pt x="785" y="367"/>
                  </a:cubicBezTo>
                  <a:cubicBezTo>
                    <a:pt x="785" y="367"/>
                    <a:pt x="785" y="367"/>
                    <a:pt x="785" y="367"/>
                  </a:cubicBezTo>
                  <a:cubicBezTo>
                    <a:pt x="785" y="367"/>
                    <a:pt x="785" y="367"/>
                    <a:pt x="785" y="367"/>
                  </a:cubicBezTo>
                  <a:cubicBezTo>
                    <a:pt x="785" y="366"/>
                    <a:pt x="785" y="366"/>
                    <a:pt x="786" y="366"/>
                  </a:cubicBezTo>
                  <a:cubicBezTo>
                    <a:pt x="786" y="366"/>
                    <a:pt x="786" y="365"/>
                    <a:pt x="786" y="365"/>
                  </a:cubicBezTo>
                  <a:cubicBezTo>
                    <a:pt x="787" y="365"/>
                    <a:pt x="787" y="365"/>
                    <a:pt x="787" y="366"/>
                  </a:cubicBezTo>
                  <a:cubicBezTo>
                    <a:pt x="787" y="366"/>
                    <a:pt x="788" y="366"/>
                    <a:pt x="788" y="366"/>
                  </a:cubicBezTo>
                  <a:cubicBezTo>
                    <a:pt x="788" y="366"/>
                    <a:pt x="788" y="366"/>
                    <a:pt x="788" y="366"/>
                  </a:cubicBezTo>
                  <a:cubicBezTo>
                    <a:pt x="788" y="366"/>
                    <a:pt x="788" y="366"/>
                    <a:pt x="788" y="366"/>
                  </a:cubicBezTo>
                  <a:cubicBezTo>
                    <a:pt x="788" y="365"/>
                    <a:pt x="788" y="365"/>
                    <a:pt x="788" y="365"/>
                  </a:cubicBezTo>
                  <a:cubicBezTo>
                    <a:pt x="788" y="366"/>
                    <a:pt x="789" y="366"/>
                    <a:pt x="789" y="366"/>
                  </a:cubicBezTo>
                  <a:cubicBezTo>
                    <a:pt x="789" y="366"/>
                    <a:pt x="789" y="366"/>
                    <a:pt x="789" y="365"/>
                  </a:cubicBezTo>
                  <a:cubicBezTo>
                    <a:pt x="789" y="365"/>
                    <a:pt x="790" y="365"/>
                    <a:pt x="790" y="365"/>
                  </a:cubicBezTo>
                  <a:cubicBezTo>
                    <a:pt x="790" y="365"/>
                    <a:pt x="790" y="365"/>
                    <a:pt x="790" y="365"/>
                  </a:cubicBezTo>
                  <a:cubicBezTo>
                    <a:pt x="790" y="364"/>
                    <a:pt x="790" y="364"/>
                    <a:pt x="790" y="364"/>
                  </a:cubicBezTo>
                  <a:cubicBezTo>
                    <a:pt x="791" y="364"/>
                    <a:pt x="791" y="364"/>
                    <a:pt x="791" y="364"/>
                  </a:cubicBezTo>
                  <a:cubicBezTo>
                    <a:pt x="791" y="364"/>
                    <a:pt x="791" y="364"/>
                    <a:pt x="791" y="364"/>
                  </a:cubicBezTo>
                  <a:cubicBezTo>
                    <a:pt x="792" y="364"/>
                    <a:pt x="792" y="364"/>
                    <a:pt x="792" y="364"/>
                  </a:cubicBezTo>
                  <a:cubicBezTo>
                    <a:pt x="792" y="364"/>
                    <a:pt x="792" y="364"/>
                    <a:pt x="792" y="364"/>
                  </a:cubicBezTo>
                  <a:cubicBezTo>
                    <a:pt x="792" y="364"/>
                    <a:pt x="793" y="364"/>
                    <a:pt x="793" y="364"/>
                  </a:cubicBezTo>
                  <a:cubicBezTo>
                    <a:pt x="793" y="364"/>
                    <a:pt x="793" y="363"/>
                    <a:pt x="793" y="363"/>
                  </a:cubicBezTo>
                  <a:cubicBezTo>
                    <a:pt x="793" y="363"/>
                    <a:pt x="793" y="363"/>
                    <a:pt x="793" y="363"/>
                  </a:cubicBezTo>
                  <a:cubicBezTo>
                    <a:pt x="793" y="363"/>
                    <a:pt x="793" y="362"/>
                    <a:pt x="793" y="362"/>
                  </a:cubicBezTo>
                  <a:cubicBezTo>
                    <a:pt x="793" y="362"/>
                    <a:pt x="793" y="362"/>
                    <a:pt x="794" y="361"/>
                  </a:cubicBezTo>
                  <a:cubicBezTo>
                    <a:pt x="794" y="361"/>
                    <a:pt x="794" y="360"/>
                    <a:pt x="794" y="360"/>
                  </a:cubicBezTo>
                  <a:cubicBezTo>
                    <a:pt x="794" y="360"/>
                    <a:pt x="794" y="360"/>
                    <a:pt x="794" y="359"/>
                  </a:cubicBezTo>
                  <a:cubicBezTo>
                    <a:pt x="794" y="359"/>
                    <a:pt x="794" y="359"/>
                    <a:pt x="794" y="359"/>
                  </a:cubicBezTo>
                  <a:cubicBezTo>
                    <a:pt x="794" y="359"/>
                    <a:pt x="795" y="359"/>
                    <a:pt x="795" y="359"/>
                  </a:cubicBezTo>
                  <a:cubicBezTo>
                    <a:pt x="795" y="359"/>
                    <a:pt x="795" y="359"/>
                    <a:pt x="795" y="359"/>
                  </a:cubicBezTo>
                  <a:cubicBezTo>
                    <a:pt x="795" y="359"/>
                    <a:pt x="795" y="359"/>
                    <a:pt x="795" y="359"/>
                  </a:cubicBezTo>
                  <a:cubicBezTo>
                    <a:pt x="795" y="360"/>
                    <a:pt x="795" y="360"/>
                    <a:pt x="795" y="360"/>
                  </a:cubicBezTo>
                  <a:cubicBezTo>
                    <a:pt x="795" y="360"/>
                    <a:pt x="795" y="360"/>
                    <a:pt x="796" y="360"/>
                  </a:cubicBezTo>
                  <a:cubicBezTo>
                    <a:pt x="796" y="360"/>
                    <a:pt x="796" y="360"/>
                    <a:pt x="796" y="360"/>
                  </a:cubicBezTo>
                  <a:cubicBezTo>
                    <a:pt x="795" y="360"/>
                    <a:pt x="795" y="360"/>
                    <a:pt x="795" y="360"/>
                  </a:cubicBezTo>
                  <a:cubicBezTo>
                    <a:pt x="795" y="360"/>
                    <a:pt x="795" y="360"/>
                    <a:pt x="795" y="360"/>
                  </a:cubicBezTo>
                  <a:cubicBezTo>
                    <a:pt x="795" y="360"/>
                    <a:pt x="795" y="360"/>
                    <a:pt x="795" y="361"/>
                  </a:cubicBezTo>
                  <a:cubicBezTo>
                    <a:pt x="795" y="361"/>
                    <a:pt x="795" y="361"/>
                    <a:pt x="795" y="361"/>
                  </a:cubicBezTo>
                  <a:cubicBezTo>
                    <a:pt x="795" y="361"/>
                    <a:pt x="796" y="361"/>
                    <a:pt x="796" y="361"/>
                  </a:cubicBezTo>
                  <a:cubicBezTo>
                    <a:pt x="796" y="361"/>
                    <a:pt x="796" y="361"/>
                    <a:pt x="796" y="361"/>
                  </a:cubicBezTo>
                  <a:cubicBezTo>
                    <a:pt x="797" y="361"/>
                    <a:pt x="796" y="361"/>
                    <a:pt x="796" y="361"/>
                  </a:cubicBezTo>
                  <a:cubicBezTo>
                    <a:pt x="796" y="361"/>
                    <a:pt x="796" y="360"/>
                    <a:pt x="796" y="360"/>
                  </a:cubicBezTo>
                  <a:cubicBezTo>
                    <a:pt x="797" y="360"/>
                    <a:pt x="797" y="360"/>
                    <a:pt x="797" y="360"/>
                  </a:cubicBezTo>
                  <a:cubicBezTo>
                    <a:pt x="797" y="360"/>
                    <a:pt x="797" y="360"/>
                    <a:pt x="798" y="360"/>
                  </a:cubicBezTo>
                  <a:cubicBezTo>
                    <a:pt x="798" y="360"/>
                    <a:pt x="798" y="361"/>
                    <a:pt x="797" y="361"/>
                  </a:cubicBezTo>
                  <a:cubicBezTo>
                    <a:pt x="797" y="361"/>
                    <a:pt x="798" y="361"/>
                    <a:pt x="798" y="361"/>
                  </a:cubicBezTo>
                  <a:cubicBezTo>
                    <a:pt x="798" y="361"/>
                    <a:pt x="798" y="362"/>
                    <a:pt x="798" y="362"/>
                  </a:cubicBezTo>
                  <a:cubicBezTo>
                    <a:pt x="798" y="362"/>
                    <a:pt x="798" y="362"/>
                    <a:pt x="798" y="361"/>
                  </a:cubicBezTo>
                  <a:cubicBezTo>
                    <a:pt x="798" y="361"/>
                    <a:pt x="799" y="361"/>
                    <a:pt x="799" y="361"/>
                  </a:cubicBezTo>
                  <a:cubicBezTo>
                    <a:pt x="799" y="361"/>
                    <a:pt x="799" y="361"/>
                    <a:pt x="799" y="361"/>
                  </a:cubicBezTo>
                  <a:cubicBezTo>
                    <a:pt x="799" y="361"/>
                    <a:pt x="799" y="361"/>
                    <a:pt x="799" y="360"/>
                  </a:cubicBezTo>
                  <a:cubicBezTo>
                    <a:pt x="799" y="360"/>
                    <a:pt x="799" y="360"/>
                    <a:pt x="799" y="360"/>
                  </a:cubicBezTo>
                  <a:cubicBezTo>
                    <a:pt x="798" y="360"/>
                    <a:pt x="798" y="360"/>
                    <a:pt x="798" y="360"/>
                  </a:cubicBezTo>
                  <a:cubicBezTo>
                    <a:pt x="798" y="360"/>
                    <a:pt x="798" y="359"/>
                    <a:pt x="798" y="359"/>
                  </a:cubicBezTo>
                  <a:cubicBezTo>
                    <a:pt x="798" y="359"/>
                    <a:pt x="798" y="359"/>
                    <a:pt x="798" y="359"/>
                  </a:cubicBezTo>
                  <a:cubicBezTo>
                    <a:pt x="799" y="359"/>
                    <a:pt x="799" y="359"/>
                    <a:pt x="799" y="359"/>
                  </a:cubicBezTo>
                  <a:cubicBezTo>
                    <a:pt x="799" y="360"/>
                    <a:pt x="799" y="360"/>
                    <a:pt x="799" y="360"/>
                  </a:cubicBezTo>
                  <a:cubicBezTo>
                    <a:pt x="800" y="360"/>
                    <a:pt x="799" y="360"/>
                    <a:pt x="799" y="360"/>
                  </a:cubicBezTo>
                  <a:cubicBezTo>
                    <a:pt x="799" y="360"/>
                    <a:pt x="800" y="361"/>
                    <a:pt x="800" y="361"/>
                  </a:cubicBezTo>
                  <a:cubicBezTo>
                    <a:pt x="800" y="361"/>
                    <a:pt x="800" y="360"/>
                    <a:pt x="800" y="360"/>
                  </a:cubicBezTo>
                  <a:cubicBezTo>
                    <a:pt x="800" y="360"/>
                    <a:pt x="800" y="360"/>
                    <a:pt x="800" y="360"/>
                  </a:cubicBezTo>
                  <a:cubicBezTo>
                    <a:pt x="800" y="360"/>
                    <a:pt x="800" y="360"/>
                    <a:pt x="801" y="360"/>
                  </a:cubicBezTo>
                  <a:cubicBezTo>
                    <a:pt x="801" y="360"/>
                    <a:pt x="801" y="360"/>
                    <a:pt x="801" y="360"/>
                  </a:cubicBezTo>
                  <a:cubicBezTo>
                    <a:pt x="801" y="360"/>
                    <a:pt x="801" y="360"/>
                    <a:pt x="801" y="359"/>
                  </a:cubicBezTo>
                  <a:cubicBezTo>
                    <a:pt x="801" y="359"/>
                    <a:pt x="801" y="359"/>
                    <a:pt x="801" y="359"/>
                  </a:cubicBezTo>
                  <a:cubicBezTo>
                    <a:pt x="801" y="359"/>
                    <a:pt x="801" y="359"/>
                    <a:pt x="802" y="359"/>
                  </a:cubicBezTo>
                  <a:cubicBezTo>
                    <a:pt x="802" y="359"/>
                    <a:pt x="802" y="359"/>
                    <a:pt x="802" y="359"/>
                  </a:cubicBezTo>
                  <a:cubicBezTo>
                    <a:pt x="802" y="359"/>
                    <a:pt x="803" y="359"/>
                    <a:pt x="803" y="359"/>
                  </a:cubicBezTo>
                  <a:cubicBezTo>
                    <a:pt x="803" y="359"/>
                    <a:pt x="803" y="358"/>
                    <a:pt x="803" y="358"/>
                  </a:cubicBezTo>
                  <a:cubicBezTo>
                    <a:pt x="803" y="358"/>
                    <a:pt x="804" y="358"/>
                    <a:pt x="804" y="358"/>
                  </a:cubicBezTo>
                  <a:cubicBezTo>
                    <a:pt x="804" y="358"/>
                    <a:pt x="804" y="358"/>
                    <a:pt x="804" y="358"/>
                  </a:cubicBezTo>
                  <a:cubicBezTo>
                    <a:pt x="804" y="358"/>
                    <a:pt x="804" y="358"/>
                    <a:pt x="804" y="358"/>
                  </a:cubicBezTo>
                  <a:cubicBezTo>
                    <a:pt x="804" y="358"/>
                    <a:pt x="804" y="358"/>
                    <a:pt x="804" y="357"/>
                  </a:cubicBezTo>
                  <a:cubicBezTo>
                    <a:pt x="804" y="357"/>
                    <a:pt x="803" y="357"/>
                    <a:pt x="803" y="357"/>
                  </a:cubicBezTo>
                  <a:cubicBezTo>
                    <a:pt x="803" y="357"/>
                    <a:pt x="803" y="357"/>
                    <a:pt x="803" y="357"/>
                  </a:cubicBezTo>
                  <a:cubicBezTo>
                    <a:pt x="803" y="357"/>
                    <a:pt x="803" y="357"/>
                    <a:pt x="803" y="357"/>
                  </a:cubicBezTo>
                  <a:cubicBezTo>
                    <a:pt x="803" y="357"/>
                    <a:pt x="803" y="357"/>
                    <a:pt x="804" y="357"/>
                  </a:cubicBezTo>
                  <a:cubicBezTo>
                    <a:pt x="804" y="357"/>
                    <a:pt x="804" y="357"/>
                    <a:pt x="804" y="357"/>
                  </a:cubicBezTo>
                  <a:cubicBezTo>
                    <a:pt x="804" y="357"/>
                    <a:pt x="805" y="357"/>
                    <a:pt x="805" y="358"/>
                  </a:cubicBezTo>
                  <a:cubicBezTo>
                    <a:pt x="806" y="358"/>
                    <a:pt x="806" y="358"/>
                    <a:pt x="806" y="357"/>
                  </a:cubicBezTo>
                  <a:cubicBezTo>
                    <a:pt x="806" y="357"/>
                    <a:pt x="806" y="357"/>
                    <a:pt x="806" y="357"/>
                  </a:cubicBezTo>
                  <a:cubicBezTo>
                    <a:pt x="807" y="357"/>
                    <a:pt x="807" y="356"/>
                    <a:pt x="808" y="356"/>
                  </a:cubicBezTo>
                  <a:cubicBezTo>
                    <a:pt x="808" y="356"/>
                    <a:pt x="808" y="356"/>
                    <a:pt x="808" y="356"/>
                  </a:cubicBezTo>
                  <a:cubicBezTo>
                    <a:pt x="808" y="355"/>
                    <a:pt x="807" y="355"/>
                    <a:pt x="807" y="355"/>
                  </a:cubicBezTo>
                  <a:cubicBezTo>
                    <a:pt x="807" y="355"/>
                    <a:pt x="807" y="356"/>
                    <a:pt x="807" y="356"/>
                  </a:cubicBezTo>
                  <a:cubicBezTo>
                    <a:pt x="807" y="356"/>
                    <a:pt x="806" y="356"/>
                    <a:pt x="806" y="356"/>
                  </a:cubicBezTo>
                  <a:cubicBezTo>
                    <a:pt x="806" y="356"/>
                    <a:pt x="806" y="356"/>
                    <a:pt x="806" y="355"/>
                  </a:cubicBezTo>
                  <a:cubicBezTo>
                    <a:pt x="806" y="355"/>
                    <a:pt x="806" y="355"/>
                    <a:pt x="806" y="355"/>
                  </a:cubicBezTo>
                  <a:cubicBezTo>
                    <a:pt x="806" y="355"/>
                    <a:pt x="807" y="355"/>
                    <a:pt x="807" y="355"/>
                  </a:cubicBezTo>
                  <a:cubicBezTo>
                    <a:pt x="806" y="355"/>
                    <a:pt x="806" y="354"/>
                    <a:pt x="806" y="354"/>
                  </a:cubicBezTo>
                  <a:cubicBezTo>
                    <a:pt x="806" y="354"/>
                    <a:pt x="806" y="354"/>
                    <a:pt x="806" y="354"/>
                  </a:cubicBezTo>
                  <a:cubicBezTo>
                    <a:pt x="806" y="353"/>
                    <a:pt x="806" y="353"/>
                    <a:pt x="806" y="353"/>
                  </a:cubicBezTo>
                  <a:cubicBezTo>
                    <a:pt x="806" y="353"/>
                    <a:pt x="805" y="352"/>
                    <a:pt x="805" y="352"/>
                  </a:cubicBezTo>
                  <a:close/>
                  <a:moveTo>
                    <a:pt x="385" y="238"/>
                  </a:moveTo>
                  <a:cubicBezTo>
                    <a:pt x="385" y="238"/>
                    <a:pt x="384" y="236"/>
                    <a:pt x="384" y="236"/>
                  </a:cubicBezTo>
                  <a:cubicBezTo>
                    <a:pt x="383" y="236"/>
                    <a:pt x="383" y="236"/>
                    <a:pt x="383" y="236"/>
                  </a:cubicBezTo>
                  <a:cubicBezTo>
                    <a:pt x="382" y="236"/>
                    <a:pt x="382" y="236"/>
                    <a:pt x="382" y="236"/>
                  </a:cubicBezTo>
                  <a:cubicBezTo>
                    <a:pt x="382" y="236"/>
                    <a:pt x="382" y="236"/>
                    <a:pt x="382" y="236"/>
                  </a:cubicBezTo>
                  <a:cubicBezTo>
                    <a:pt x="382" y="235"/>
                    <a:pt x="382" y="235"/>
                    <a:pt x="382" y="235"/>
                  </a:cubicBezTo>
                  <a:cubicBezTo>
                    <a:pt x="382" y="235"/>
                    <a:pt x="381" y="235"/>
                    <a:pt x="381" y="235"/>
                  </a:cubicBezTo>
                  <a:cubicBezTo>
                    <a:pt x="381" y="235"/>
                    <a:pt x="380" y="233"/>
                    <a:pt x="380" y="233"/>
                  </a:cubicBezTo>
                  <a:cubicBezTo>
                    <a:pt x="379" y="233"/>
                    <a:pt x="379" y="233"/>
                    <a:pt x="379" y="233"/>
                  </a:cubicBezTo>
                  <a:cubicBezTo>
                    <a:pt x="377" y="233"/>
                    <a:pt x="377" y="233"/>
                    <a:pt x="377" y="233"/>
                  </a:cubicBezTo>
                  <a:cubicBezTo>
                    <a:pt x="377" y="233"/>
                    <a:pt x="374" y="230"/>
                    <a:pt x="374" y="230"/>
                  </a:cubicBezTo>
                  <a:cubicBezTo>
                    <a:pt x="374" y="230"/>
                    <a:pt x="372" y="230"/>
                    <a:pt x="372" y="230"/>
                  </a:cubicBezTo>
                  <a:cubicBezTo>
                    <a:pt x="372" y="228"/>
                    <a:pt x="372" y="228"/>
                    <a:pt x="372" y="228"/>
                  </a:cubicBezTo>
                  <a:cubicBezTo>
                    <a:pt x="371" y="227"/>
                    <a:pt x="371" y="227"/>
                    <a:pt x="371" y="227"/>
                  </a:cubicBezTo>
                  <a:cubicBezTo>
                    <a:pt x="371" y="226"/>
                    <a:pt x="371" y="226"/>
                    <a:pt x="371" y="226"/>
                  </a:cubicBezTo>
                  <a:cubicBezTo>
                    <a:pt x="371" y="226"/>
                    <a:pt x="371" y="226"/>
                    <a:pt x="371" y="226"/>
                  </a:cubicBezTo>
                  <a:cubicBezTo>
                    <a:pt x="371" y="225"/>
                    <a:pt x="371" y="225"/>
                    <a:pt x="371" y="225"/>
                  </a:cubicBezTo>
                  <a:cubicBezTo>
                    <a:pt x="369" y="224"/>
                    <a:pt x="369" y="224"/>
                    <a:pt x="369" y="224"/>
                  </a:cubicBezTo>
                  <a:cubicBezTo>
                    <a:pt x="369" y="224"/>
                    <a:pt x="369" y="224"/>
                    <a:pt x="369" y="224"/>
                  </a:cubicBezTo>
                  <a:cubicBezTo>
                    <a:pt x="369" y="224"/>
                    <a:pt x="370" y="223"/>
                    <a:pt x="370" y="223"/>
                  </a:cubicBezTo>
                  <a:cubicBezTo>
                    <a:pt x="362" y="208"/>
                    <a:pt x="362" y="208"/>
                    <a:pt x="362" y="208"/>
                  </a:cubicBezTo>
                  <a:cubicBezTo>
                    <a:pt x="362" y="208"/>
                    <a:pt x="362" y="208"/>
                    <a:pt x="362" y="208"/>
                  </a:cubicBezTo>
                  <a:cubicBezTo>
                    <a:pt x="359" y="204"/>
                    <a:pt x="359" y="204"/>
                    <a:pt x="359" y="204"/>
                  </a:cubicBezTo>
                  <a:cubicBezTo>
                    <a:pt x="357" y="202"/>
                    <a:pt x="357" y="202"/>
                    <a:pt x="357" y="202"/>
                  </a:cubicBezTo>
                  <a:cubicBezTo>
                    <a:pt x="356" y="201"/>
                    <a:pt x="356" y="201"/>
                    <a:pt x="356" y="201"/>
                  </a:cubicBezTo>
                  <a:cubicBezTo>
                    <a:pt x="356" y="201"/>
                    <a:pt x="356" y="201"/>
                    <a:pt x="356" y="201"/>
                  </a:cubicBezTo>
                  <a:cubicBezTo>
                    <a:pt x="355" y="199"/>
                    <a:pt x="355" y="199"/>
                    <a:pt x="355" y="199"/>
                  </a:cubicBezTo>
                  <a:cubicBezTo>
                    <a:pt x="353" y="198"/>
                    <a:pt x="353" y="198"/>
                    <a:pt x="353" y="198"/>
                  </a:cubicBezTo>
                  <a:cubicBezTo>
                    <a:pt x="353" y="197"/>
                    <a:pt x="353" y="197"/>
                    <a:pt x="353" y="197"/>
                  </a:cubicBezTo>
                  <a:cubicBezTo>
                    <a:pt x="351" y="196"/>
                    <a:pt x="351" y="196"/>
                    <a:pt x="351" y="196"/>
                  </a:cubicBezTo>
                  <a:cubicBezTo>
                    <a:pt x="351" y="195"/>
                    <a:pt x="351" y="195"/>
                    <a:pt x="351" y="195"/>
                  </a:cubicBezTo>
                  <a:cubicBezTo>
                    <a:pt x="351" y="195"/>
                    <a:pt x="351" y="195"/>
                    <a:pt x="351" y="195"/>
                  </a:cubicBezTo>
                  <a:cubicBezTo>
                    <a:pt x="351" y="194"/>
                    <a:pt x="351" y="194"/>
                    <a:pt x="351" y="194"/>
                  </a:cubicBezTo>
                  <a:cubicBezTo>
                    <a:pt x="351" y="194"/>
                    <a:pt x="351" y="194"/>
                    <a:pt x="351" y="194"/>
                  </a:cubicBezTo>
                  <a:cubicBezTo>
                    <a:pt x="351" y="193"/>
                    <a:pt x="351" y="193"/>
                    <a:pt x="351" y="193"/>
                  </a:cubicBezTo>
                  <a:cubicBezTo>
                    <a:pt x="348" y="190"/>
                    <a:pt x="348" y="190"/>
                    <a:pt x="348" y="190"/>
                  </a:cubicBezTo>
                  <a:cubicBezTo>
                    <a:pt x="348" y="190"/>
                    <a:pt x="348" y="190"/>
                    <a:pt x="348" y="190"/>
                  </a:cubicBezTo>
                  <a:cubicBezTo>
                    <a:pt x="344" y="192"/>
                    <a:pt x="344" y="192"/>
                    <a:pt x="344" y="192"/>
                  </a:cubicBezTo>
                  <a:cubicBezTo>
                    <a:pt x="342" y="192"/>
                    <a:pt x="342" y="192"/>
                    <a:pt x="342" y="192"/>
                  </a:cubicBezTo>
                  <a:cubicBezTo>
                    <a:pt x="342" y="192"/>
                    <a:pt x="342" y="192"/>
                    <a:pt x="342" y="192"/>
                  </a:cubicBezTo>
                  <a:cubicBezTo>
                    <a:pt x="343" y="193"/>
                    <a:pt x="343" y="193"/>
                    <a:pt x="343" y="193"/>
                  </a:cubicBezTo>
                  <a:cubicBezTo>
                    <a:pt x="343" y="193"/>
                    <a:pt x="343" y="193"/>
                    <a:pt x="343" y="193"/>
                  </a:cubicBezTo>
                  <a:cubicBezTo>
                    <a:pt x="343" y="193"/>
                    <a:pt x="343" y="194"/>
                    <a:pt x="343" y="194"/>
                  </a:cubicBezTo>
                  <a:cubicBezTo>
                    <a:pt x="342" y="194"/>
                    <a:pt x="342" y="194"/>
                    <a:pt x="342" y="194"/>
                  </a:cubicBezTo>
                  <a:cubicBezTo>
                    <a:pt x="342" y="196"/>
                    <a:pt x="342" y="196"/>
                    <a:pt x="342" y="196"/>
                  </a:cubicBezTo>
                  <a:cubicBezTo>
                    <a:pt x="341" y="198"/>
                    <a:pt x="341" y="198"/>
                    <a:pt x="341" y="198"/>
                  </a:cubicBezTo>
                  <a:cubicBezTo>
                    <a:pt x="339" y="198"/>
                    <a:pt x="339" y="198"/>
                    <a:pt x="339" y="198"/>
                  </a:cubicBezTo>
                  <a:cubicBezTo>
                    <a:pt x="334" y="202"/>
                    <a:pt x="334" y="202"/>
                    <a:pt x="334" y="202"/>
                  </a:cubicBezTo>
                  <a:cubicBezTo>
                    <a:pt x="334" y="197"/>
                    <a:pt x="334" y="197"/>
                    <a:pt x="334" y="197"/>
                  </a:cubicBezTo>
                  <a:cubicBezTo>
                    <a:pt x="327" y="190"/>
                    <a:pt x="327" y="190"/>
                    <a:pt x="327" y="190"/>
                  </a:cubicBezTo>
                  <a:cubicBezTo>
                    <a:pt x="327" y="189"/>
                    <a:pt x="327" y="189"/>
                    <a:pt x="327" y="189"/>
                  </a:cubicBezTo>
                  <a:cubicBezTo>
                    <a:pt x="327" y="188"/>
                    <a:pt x="327" y="188"/>
                    <a:pt x="327" y="188"/>
                  </a:cubicBezTo>
                  <a:cubicBezTo>
                    <a:pt x="324" y="187"/>
                    <a:pt x="324" y="187"/>
                    <a:pt x="324" y="187"/>
                  </a:cubicBezTo>
                  <a:cubicBezTo>
                    <a:pt x="323" y="186"/>
                    <a:pt x="323" y="186"/>
                    <a:pt x="323" y="186"/>
                  </a:cubicBezTo>
                  <a:cubicBezTo>
                    <a:pt x="323" y="186"/>
                    <a:pt x="323" y="185"/>
                    <a:pt x="323" y="185"/>
                  </a:cubicBezTo>
                  <a:cubicBezTo>
                    <a:pt x="323" y="185"/>
                    <a:pt x="324" y="184"/>
                    <a:pt x="324" y="184"/>
                  </a:cubicBezTo>
                  <a:cubicBezTo>
                    <a:pt x="324" y="183"/>
                    <a:pt x="324" y="182"/>
                    <a:pt x="324" y="182"/>
                  </a:cubicBezTo>
                  <a:cubicBezTo>
                    <a:pt x="320" y="182"/>
                    <a:pt x="320" y="182"/>
                    <a:pt x="320" y="182"/>
                  </a:cubicBezTo>
                  <a:cubicBezTo>
                    <a:pt x="318" y="185"/>
                    <a:pt x="318" y="185"/>
                    <a:pt x="318" y="185"/>
                  </a:cubicBezTo>
                  <a:cubicBezTo>
                    <a:pt x="318" y="185"/>
                    <a:pt x="315" y="183"/>
                    <a:pt x="315" y="183"/>
                  </a:cubicBezTo>
                  <a:cubicBezTo>
                    <a:pt x="315" y="183"/>
                    <a:pt x="314" y="184"/>
                    <a:pt x="314" y="184"/>
                  </a:cubicBezTo>
                  <a:cubicBezTo>
                    <a:pt x="311" y="183"/>
                    <a:pt x="311" y="183"/>
                    <a:pt x="311" y="183"/>
                  </a:cubicBezTo>
                  <a:cubicBezTo>
                    <a:pt x="311" y="33"/>
                    <a:pt x="311" y="33"/>
                    <a:pt x="311" y="33"/>
                  </a:cubicBezTo>
                  <a:cubicBezTo>
                    <a:pt x="311" y="33"/>
                    <a:pt x="311" y="33"/>
                    <a:pt x="311" y="33"/>
                  </a:cubicBezTo>
                  <a:cubicBezTo>
                    <a:pt x="311" y="33"/>
                    <a:pt x="310" y="33"/>
                    <a:pt x="310" y="33"/>
                  </a:cubicBezTo>
                  <a:cubicBezTo>
                    <a:pt x="310" y="33"/>
                    <a:pt x="310" y="33"/>
                    <a:pt x="310" y="34"/>
                  </a:cubicBezTo>
                  <a:cubicBezTo>
                    <a:pt x="309" y="34"/>
                    <a:pt x="309" y="33"/>
                    <a:pt x="309" y="33"/>
                  </a:cubicBezTo>
                  <a:cubicBezTo>
                    <a:pt x="308" y="33"/>
                    <a:pt x="308" y="33"/>
                    <a:pt x="308" y="32"/>
                  </a:cubicBezTo>
                  <a:cubicBezTo>
                    <a:pt x="307" y="32"/>
                    <a:pt x="307" y="32"/>
                    <a:pt x="307" y="31"/>
                  </a:cubicBezTo>
                  <a:cubicBezTo>
                    <a:pt x="307" y="31"/>
                    <a:pt x="306" y="32"/>
                    <a:pt x="306" y="32"/>
                  </a:cubicBezTo>
                  <a:cubicBezTo>
                    <a:pt x="306" y="32"/>
                    <a:pt x="306" y="31"/>
                    <a:pt x="307" y="31"/>
                  </a:cubicBezTo>
                  <a:cubicBezTo>
                    <a:pt x="306" y="31"/>
                    <a:pt x="305" y="31"/>
                    <a:pt x="305" y="30"/>
                  </a:cubicBezTo>
                  <a:cubicBezTo>
                    <a:pt x="304" y="30"/>
                    <a:pt x="304" y="30"/>
                    <a:pt x="304" y="30"/>
                  </a:cubicBezTo>
                  <a:cubicBezTo>
                    <a:pt x="304" y="30"/>
                    <a:pt x="304" y="30"/>
                    <a:pt x="304" y="30"/>
                  </a:cubicBezTo>
                  <a:cubicBezTo>
                    <a:pt x="304" y="30"/>
                    <a:pt x="304" y="30"/>
                    <a:pt x="304" y="30"/>
                  </a:cubicBezTo>
                  <a:cubicBezTo>
                    <a:pt x="304" y="30"/>
                    <a:pt x="303" y="30"/>
                    <a:pt x="303" y="29"/>
                  </a:cubicBezTo>
                  <a:cubicBezTo>
                    <a:pt x="303" y="29"/>
                    <a:pt x="303" y="29"/>
                    <a:pt x="303" y="29"/>
                  </a:cubicBezTo>
                  <a:cubicBezTo>
                    <a:pt x="303" y="29"/>
                    <a:pt x="303" y="29"/>
                    <a:pt x="303" y="29"/>
                  </a:cubicBezTo>
                  <a:cubicBezTo>
                    <a:pt x="302" y="28"/>
                    <a:pt x="302" y="28"/>
                    <a:pt x="302" y="28"/>
                  </a:cubicBezTo>
                  <a:cubicBezTo>
                    <a:pt x="302" y="28"/>
                    <a:pt x="302" y="28"/>
                    <a:pt x="301" y="28"/>
                  </a:cubicBezTo>
                  <a:cubicBezTo>
                    <a:pt x="301" y="28"/>
                    <a:pt x="301" y="27"/>
                    <a:pt x="301" y="27"/>
                  </a:cubicBezTo>
                  <a:cubicBezTo>
                    <a:pt x="301" y="27"/>
                    <a:pt x="301" y="27"/>
                    <a:pt x="301" y="27"/>
                  </a:cubicBezTo>
                  <a:cubicBezTo>
                    <a:pt x="301" y="26"/>
                    <a:pt x="301" y="26"/>
                    <a:pt x="301" y="26"/>
                  </a:cubicBezTo>
                  <a:cubicBezTo>
                    <a:pt x="300" y="26"/>
                    <a:pt x="300" y="26"/>
                    <a:pt x="300" y="26"/>
                  </a:cubicBezTo>
                  <a:cubicBezTo>
                    <a:pt x="299" y="25"/>
                    <a:pt x="299" y="25"/>
                    <a:pt x="299" y="25"/>
                  </a:cubicBezTo>
                  <a:cubicBezTo>
                    <a:pt x="299" y="25"/>
                    <a:pt x="298" y="25"/>
                    <a:pt x="298" y="25"/>
                  </a:cubicBezTo>
                  <a:cubicBezTo>
                    <a:pt x="297" y="25"/>
                    <a:pt x="297" y="25"/>
                    <a:pt x="297" y="25"/>
                  </a:cubicBezTo>
                  <a:cubicBezTo>
                    <a:pt x="297" y="25"/>
                    <a:pt x="297" y="25"/>
                    <a:pt x="297" y="25"/>
                  </a:cubicBezTo>
                  <a:cubicBezTo>
                    <a:pt x="296" y="25"/>
                    <a:pt x="296" y="25"/>
                    <a:pt x="296" y="25"/>
                  </a:cubicBezTo>
                  <a:cubicBezTo>
                    <a:pt x="296" y="25"/>
                    <a:pt x="295" y="25"/>
                    <a:pt x="295" y="25"/>
                  </a:cubicBezTo>
                  <a:cubicBezTo>
                    <a:pt x="295" y="25"/>
                    <a:pt x="294" y="25"/>
                    <a:pt x="294" y="25"/>
                  </a:cubicBezTo>
                  <a:cubicBezTo>
                    <a:pt x="294" y="25"/>
                    <a:pt x="294" y="24"/>
                    <a:pt x="294" y="24"/>
                  </a:cubicBezTo>
                  <a:cubicBezTo>
                    <a:pt x="294" y="24"/>
                    <a:pt x="293" y="24"/>
                    <a:pt x="293" y="24"/>
                  </a:cubicBezTo>
                  <a:cubicBezTo>
                    <a:pt x="293" y="24"/>
                    <a:pt x="293" y="25"/>
                    <a:pt x="293" y="25"/>
                  </a:cubicBezTo>
                  <a:cubicBezTo>
                    <a:pt x="293" y="25"/>
                    <a:pt x="293" y="25"/>
                    <a:pt x="293" y="25"/>
                  </a:cubicBezTo>
                  <a:cubicBezTo>
                    <a:pt x="292" y="25"/>
                    <a:pt x="292" y="25"/>
                    <a:pt x="291" y="25"/>
                  </a:cubicBezTo>
                  <a:cubicBezTo>
                    <a:pt x="291" y="25"/>
                    <a:pt x="291" y="26"/>
                    <a:pt x="291" y="26"/>
                  </a:cubicBezTo>
                  <a:cubicBezTo>
                    <a:pt x="290" y="26"/>
                    <a:pt x="290" y="26"/>
                    <a:pt x="289" y="26"/>
                  </a:cubicBezTo>
                  <a:cubicBezTo>
                    <a:pt x="289" y="26"/>
                    <a:pt x="289" y="27"/>
                    <a:pt x="289" y="27"/>
                  </a:cubicBezTo>
                  <a:cubicBezTo>
                    <a:pt x="288" y="27"/>
                    <a:pt x="288" y="27"/>
                    <a:pt x="288" y="27"/>
                  </a:cubicBezTo>
                  <a:cubicBezTo>
                    <a:pt x="288" y="27"/>
                    <a:pt x="288" y="27"/>
                    <a:pt x="288" y="27"/>
                  </a:cubicBezTo>
                  <a:cubicBezTo>
                    <a:pt x="287" y="27"/>
                    <a:pt x="286" y="27"/>
                    <a:pt x="285" y="27"/>
                  </a:cubicBezTo>
                  <a:cubicBezTo>
                    <a:pt x="285" y="27"/>
                    <a:pt x="285" y="27"/>
                    <a:pt x="285" y="27"/>
                  </a:cubicBezTo>
                  <a:cubicBezTo>
                    <a:pt x="285" y="27"/>
                    <a:pt x="285" y="27"/>
                    <a:pt x="285" y="27"/>
                  </a:cubicBezTo>
                  <a:cubicBezTo>
                    <a:pt x="284" y="27"/>
                    <a:pt x="283" y="27"/>
                    <a:pt x="282" y="26"/>
                  </a:cubicBezTo>
                  <a:cubicBezTo>
                    <a:pt x="282" y="26"/>
                    <a:pt x="282" y="26"/>
                    <a:pt x="282" y="26"/>
                  </a:cubicBezTo>
                  <a:cubicBezTo>
                    <a:pt x="281" y="26"/>
                    <a:pt x="281" y="26"/>
                    <a:pt x="281" y="26"/>
                  </a:cubicBezTo>
                  <a:cubicBezTo>
                    <a:pt x="281" y="26"/>
                    <a:pt x="281" y="25"/>
                    <a:pt x="281" y="25"/>
                  </a:cubicBezTo>
                  <a:cubicBezTo>
                    <a:pt x="280" y="25"/>
                    <a:pt x="280" y="25"/>
                    <a:pt x="280" y="24"/>
                  </a:cubicBezTo>
                  <a:cubicBezTo>
                    <a:pt x="280" y="24"/>
                    <a:pt x="280" y="24"/>
                    <a:pt x="280" y="24"/>
                  </a:cubicBezTo>
                  <a:cubicBezTo>
                    <a:pt x="280" y="24"/>
                    <a:pt x="279" y="24"/>
                    <a:pt x="279" y="24"/>
                  </a:cubicBezTo>
                  <a:cubicBezTo>
                    <a:pt x="279" y="25"/>
                    <a:pt x="278" y="25"/>
                    <a:pt x="278" y="25"/>
                  </a:cubicBezTo>
                  <a:cubicBezTo>
                    <a:pt x="278" y="25"/>
                    <a:pt x="278" y="25"/>
                    <a:pt x="278" y="25"/>
                  </a:cubicBezTo>
                  <a:cubicBezTo>
                    <a:pt x="278" y="25"/>
                    <a:pt x="278" y="25"/>
                    <a:pt x="278" y="25"/>
                  </a:cubicBezTo>
                  <a:cubicBezTo>
                    <a:pt x="278" y="24"/>
                    <a:pt x="278" y="24"/>
                    <a:pt x="278" y="24"/>
                  </a:cubicBezTo>
                  <a:cubicBezTo>
                    <a:pt x="277" y="23"/>
                    <a:pt x="276" y="23"/>
                    <a:pt x="275" y="23"/>
                  </a:cubicBezTo>
                  <a:cubicBezTo>
                    <a:pt x="274" y="23"/>
                    <a:pt x="273" y="23"/>
                    <a:pt x="272" y="23"/>
                  </a:cubicBezTo>
                  <a:cubicBezTo>
                    <a:pt x="272" y="24"/>
                    <a:pt x="271" y="24"/>
                    <a:pt x="270" y="24"/>
                  </a:cubicBezTo>
                  <a:cubicBezTo>
                    <a:pt x="270" y="24"/>
                    <a:pt x="270" y="23"/>
                    <a:pt x="269" y="23"/>
                  </a:cubicBezTo>
                  <a:cubicBezTo>
                    <a:pt x="269" y="24"/>
                    <a:pt x="269" y="24"/>
                    <a:pt x="269" y="25"/>
                  </a:cubicBezTo>
                  <a:cubicBezTo>
                    <a:pt x="269" y="25"/>
                    <a:pt x="269" y="24"/>
                    <a:pt x="269" y="24"/>
                  </a:cubicBezTo>
                  <a:cubicBezTo>
                    <a:pt x="269" y="23"/>
                    <a:pt x="269" y="23"/>
                    <a:pt x="268" y="23"/>
                  </a:cubicBezTo>
                  <a:cubicBezTo>
                    <a:pt x="268" y="23"/>
                    <a:pt x="267" y="23"/>
                    <a:pt x="267" y="23"/>
                  </a:cubicBezTo>
                  <a:cubicBezTo>
                    <a:pt x="266" y="23"/>
                    <a:pt x="266" y="22"/>
                    <a:pt x="265" y="22"/>
                  </a:cubicBezTo>
                  <a:cubicBezTo>
                    <a:pt x="265" y="22"/>
                    <a:pt x="265" y="23"/>
                    <a:pt x="265" y="23"/>
                  </a:cubicBezTo>
                  <a:cubicBezTo>
                    <a:pt x="264" y="24"/>
                    <a:pt x="263" y="24"/>
                    <a:pt x="263" y="25"/>
                  </a:cubicBezTo>
                  <a:cubicBezTo>
                    <a:pt x="262" y="26"/>
                    <a:pt x="262" y="26"/>
                    <a:pt x="261" y="27"/>
                  </a:cubicBezTo>
                  <a:cubicBezTo>
                    <a:pt x="261" y="27"/>
                    <a:pt x="260" y="27"/>
                    <a:pt x="260" y="28"/>
                  </a:cubicBezTo>
                  <a:cubicBezTo>
                    <a:pt x="260" y="29"/>
                    <a:pt x="260" y="30"/>
                    <a:pt x="260" y="30"/>
                  </a:cubicBezTo>
                  <a:cubicBezTo>
                    <a:pt x="260" y="31"/>
                    <a:pt x="260" y="32"/>
                    <a:pt x="260" y="32"/>
                  </a:cubicBezTo>
                  <a:cubicBezTo>
                    <a:pt x="261" y="33"/>
                    <a:pt x="261" y="35"/>
                    <a:pt x="262" y="36"/>
                  </a:cubicBezTo>
                  <a:cubicBezTo>
                    <a:pt x="262" y="36"/>
                    <a:pt x="262" y="37"/>
                    <a:pt x="262" y="37"/>
                  </a:cubicBezTo>
                  <a:cubicBezTo>
                    <a:pt x="262" y="37"/>
                    <a:pt x="262" y="37"/>
                    <a:pt x="262" y="38"/>
                  </a:cubicBezTo>
                  <a:cubicBezTo>
                    <a:pt x="262" y="38"/>
                    <a:pt x="262" y="38"/>
                    <a:pt x="262" y="38"/>
                  </a:cubicBezTo>
                  <a:cubicBezTo>
                    <a:pt x="262" y="38"/>
                    <a:pt x="262" y="38"/>
                    <a:pt x="262" y="38"/>
                  </a:cubicBezTo>
                  <a:cubicBezTo>
                    <a:pt x="262" y="38"/>
                    <a:pt x="262" y="38"/>
                    <a:pt x="262" y="38"/>
                  </a:cubicBezTo>
                  <a:cubicBezTo>
                    <a:pt x="262" y="37"/>
                    <a:pt x="262" y="37"/>
                    <a:pt x="261" y="37"/>
                  </a:cubicBezTo>
                  <a:cubicBezTo>
                    <a:pt x="261" y="36"/>
                    <a:pt x="261" y="36"/>
                    <a:pt x="261" y="36"/>
                  </a:cubicBezTo>
                  <a:cubicBezTo>
                    <a:pt x="261" y="35"/>
                    <a:pt x="261" y="35"/>
                    <a:pt x="260" y="35"/>
                  </a:cubicBezTo>
                  <a:cubicBezTo>
                    <a:pt x="260" y="33"/>
                    <a:pt x="259" y="31"/>
                    <a:pt x="260" y="29"/>
                  </a:cubicBezTo>
                  <a:cubicBezTo>
                    <a:pt x="260" y="28"/>
                    <a:pt x="260" y="27"/>
                    <a:pt x="260" y="26"/>
                  </a:cubicBezTo>
                  <a:cubicBezTo>
                    <a:pt x="260" y="26"/>
                    <a:pt x="261" y="25"/>
                    <a:pt x="261" y="24"/>
                  </a:cubicBezTo>
                  <a:cubicBezTo>
                    <a:pt x="261" y="24"/>
                    <a:pt x="262" y="23"/>
                    <a:pt x="262" y="22"/>
                  </a:cubicBezTo>
                  <a:cubicBezTo>
                    <a:pt x="262" y="22"/>
                    <a:pt x="262" y="22"/>
                    <a:pt x="262" y="22"/>
                  </a:cubicBezTo>
                  <a:cubicBezTo>
                    <a:pt x="263" y="22"/>
                    <a:pt x="263" y="21"/>
                    <a:pt x="263" y="21"/>
                  </a:cubicBezTo>
                  <a:cubicBezTo>
                    <a:pt x="263" y="21"/>
                    <a:pt x="263" y="20"/>
                    <a:pt x="263" y="20"/>
                  </a:cubicBezTo>
                  <a:cubicBezTo>
                    <a:pt x="263" y="20"/>
                    <a:pt x="262" y="21"/>
                    <a:pt x="262" y="21"/>
                  </a:cubicBezTo>
                  <a:cubicBezTo>
                    <a:pt x="262" y="21"/>
                    <a:pt x="262" y="20"/>
                    <a:pt x="262" y="21"/>
                  </a:cubicBezTo>
                  <a:cubicBezTo>
                    <a:pt x="261" y="21"/>
                    <a:pt x="261" y="21"/>
                    <a:pt x="261" y="21"/>
                  </a:cubicBezTo>
                  <a:cubicBezTo>
                    <a:pt x="261" y="20"/>
                    <a:pt x="261" y="20"/>
                    <a:pt x="261" y="20"/>
                  </a:cubicBezTo>
                  <a:cubicBezTo>
                    <a:pt x="261" y="20"/>
                    <a:pt x="261" y="19"/>
                    <a:pt x="261" y="19"/>
                  </a:cubicBezTo>
                  <a:cubicBezTo>
                    <a:pt x="261" y="19"/>
                    <a:pt x="261" y="19"/>
                    <a:pt x="261" y="19"/>
                  </a:cubicBezTo>
                  <a:cubicBezTo>
                    <a:pt x="261" y="19"/>
                    <a:pt x="261" y="19"/>
                    <a:pt x="261" y="19"/>
                  </a:cubicBezTo>
                  <a:cubicBezTo>
                    <a:pt x="260" y="19"/>
                    <a:pt x="260" y="19"/>
                    <a:pt x="260" y="19"/>
                  </a:cubicBezTo>
                  <a:cubicBezTo>
                    <a:pt x="259" y="19"/>
                    <a:pt x="259" y="19"/>
                    <a:pt x="259" y="19"/>
                  </a:cubicBezTo>
                  <a:cubicBezTo>
                    <a:pt x="259" y="19"/>
                    <a:pt x="259" y="19"/>
                    <a:pt x="259" y="19"/>
                  </a:cubicBezTo>
                  <a:cubicBezTo>
                    <a:pt x="258" y="20"/>
                    <a:pt x="258" y="20"/>
                    <a:pt x="258" y="21"/>
                  </a:cubicBezTo>
                  <a:cubicBezTo>
                    <a:pt x="258" y="21"/>
                    <a:pt x="258" y="22"/>
                    <a:pt x="258" y="23"/>
                  </a:cubicBezTo>
                  <a:cubicBezTo>
                    <a:pt x="258" y="23"/>
                    <a:pt x="258" y="24"/>
                    <a:pt x="257" y="24"/>
                  </a:cubicBezTo>
                  <a:cubicBezTo>
                    <a:pt x="257" y="25"/>
                    <a:pt x="257" y="25"/>
                    <a:pt x="256" y="25"/>
                  </a:cubicBezTo>
                  <a:cubicBezTo>
                    <a:pt x="256" y="25"/>
                    <a:pt x="256" y="26"/>
                    <a:pt x="256" y="26"/>
                  </a:cubicBezTo>
                  <a:cubicBezTo>
                    <a:pt x="256" y="26"/>
                    <a:pt x="255" y="26"/>
                    <a:pt x="255" y="26"/>
                  </a:cubicBezTo>
                  <a:cubicBezTo>
                    <a:pt x="255" y="26"/>
                    <a:pt x="255" y="26"/>
                    <a:pt x="255" y="26"/>
                  </a:cubicBezTo>
                  <a:cubicBezTo>
                    <a:pt x="256" y="25"/>
                    <a:pt x="256" y="25"/>
                    <a:pt x="256" y="24"/>
                  </a:cubicBezTo>
                  <a:cubicBezTo>
                    <a:pt x="257" y="24"/>
                    <a:pt x="257" y="23"/>
                    <a:pt x="257" y="23"/>
                  </a:cubicBezTo>
                  <a:cubicBezTo>
                    <a:pt x="258" y="22"/>
                    <a:pt x="258" y="21"/>
                    <a:pt x="258" y="21"/>
                  </a:cubicBezTo>
                  <a:cubicBezTo>
                    <a:pt x="258" y="21"/>
                    <a:pt x="257" y="20"/>
                    <a:pt x="258" y="20"/>
                  </a:cubicBezTo>
                  <a:cubicBezTo>
                    <a:pt x="258" y="20"/>
                    <a:pt x="258" y="20"/>
                    <a:pt x="258" y="19"/>
                  </a:cubicBezTo>
                  <a:cubicBezTo>
                    <a:pt x="258" y="19"/>
                    <a:pt x="258" y="19"/>
                    <a:pt x="258" y="18"/>
                  </a:cubicBezTo>
                  <a:cubicBezTo>
                    <a:pt x="258" y="18"/>
                    <a:pt x="258" y="18"/>
                    <a:pt x="258" y="18"/>
                  </a:cubicBezTo>
                  <a:cubicBezTo>
                    <a:pt x="258" y="18"/>
                    <a:pt x="258" y="18"/>
                    <a:pt x="258" y="18"/>
                  </a:cubicBezTo>
                  <a:cubicBezTo>
                    <a:pt x="257" y="18"/>
                    <a:pt x="257" y="17"/>
                    <a:pt x="257" y="17"/>
                  </a:cubicBezTo>
                  <a:cubicBezTo>
                    <a:pt x="256" y="17"/>
                    <a:pt x="254" y="17"/>
                    <a:pt x="253" y="17"/>
                  </a:cubicBezTo>
                  <a:cubicBezTo>
                    <a:pt x="253" y="17"/>
                    <a:pt x="253" y="17"/>
                    <a:pt x="252" y="17"/>
                  </a:cubicBezTo>
                  <a:cubicBezTo>
                    <a:pt x="252" y="17"/>
                    <a:pt x="252" y="17"/>
                    <a:pt x="252" y="17"/>
                  </a:cubicBezTo>
                  <a:cubicBezTo>
                    <a:pt x="252" y="17"/>
                    <a:pt x="252" y="17"/>
                    <a:pt x="252" y="17"/>
                  </a:cubicBezTo>
                  <a:cubicBezTo>
                    <a:pt x="252" y="17"/>
                    <a:pt x="251" y="17"/>
                    <a:pt x="251" y="17"/>
                  </a:cubicBezTo>
                  <a:cubicBezTo>
                    <a:pt x="251" y="18"/>
                    <a:pt x="251" y="18"/>
                    <a:pt x="250" y="18"/>
                  </a:cubicBezTo>
                  <a:cubicBezTo>
                    <a:pt x="250" y="18"/>
                    <a:pt x="250" y="18"/>
                    <a:pt x="250" y="18"/>
                  </a:cubicBezTo>
                  <a:cubicBezTo>
                    <a:pt x="249" y="19"/>
                    <a:pt x="248" y="19"/>
                    <a:pt x="248" y="19"/>
                  </a:cubicBezTo>
                  <a:cubicBezTo>
                    <a:pt x="247" y="19"/>
                    <a:pt x="247" y="20"/>
                    <a:pt x="247" y="20"/>
                  </a:cubicBezTo>
                  <a:cubicBezTo>
                    <a:pt x="247" y="20"/>
                    <a:pt x="247" y="20"/>
                    <a:pt x="246" y="21"/>
                  </a:cubicBezTo>
                  <a:cubicBezTo>
                    <a:pt x="246" y="21"/>
                    <a:pt x="246" y="21"/>
                    <a:pt x="246" y="21"/>
                  </a:cubicBezTo>
                  <a:cubicBezTo>
                    <a:pt x="246" y="22"/>
                    <a:pt x="245" y="22"/>
                    <a:pt x="245" y="21"/>
                  </a:cubicBezTo>
                  <a:cubicBezTo>
                    <a:pt x="245" y="21"/>
                    <a:pt x="245" y="21"/>
                    <a:pt x="245" y="21"/>
                  </a:cubicBezTo>
                  <a:cubicBezTo>
                    <a:pt x="246" y="20"/>
                    <a:pt x="246" y="20"/>
                    <a:pt x="246" y="20"/>
                  </a:cubicBezTo>
                  <a:cubicBezTo>
                    <a:pt x="246" y="20"/>
                    <a:pt x="246" y="20"/>
                    <a:pt x="246" y="19"/>
                  </a:cubicBezTo>
                  <a:cubicBezTo>
                    <a:pt x="246" y="19"/>
                    <a:pt x="246" y="19"/>
                    <a:pt x="247" y="18"/>
                  </a:cubicBezTo>
                  <a:cubicBezTo>
                    <a:pt x="247" y="18"/>
                    <a:pt x="247" y="18"/>
                    <a:pt x="246" y="18"/>
                  </a:cubicBezTo>
                  <a:cubicBezTo>
                    <a:pt x="247" y="18"/>
                    <a:pt x="247" y="17"/>
                    <a:pt x="247" y="17"/>
                  </a:cubicBezTo>
                  <a:cubicBezTo>
                    <a:pt x="247" y="17"/>
                    <a:pt x="247" y="17"/>
                    <a:pt x="247" y="17"/>
                  </a:cubicBezTo>
                  <a:cubicBezTo>
                    <a:pt x="247" y="17"/>
                    <a:pt x="247" y="17"/>
                    <a:pt x="247" y="17"/>
                  </a:cubicBezTo>
                  <a:cubicBezTo>
                    <a:pt x="247" y="17"/>
                    <a:pt x="246" y="17"/>
                    <a:pt x="246" y="17"/>
                  </a:cubicBezTo>
                  <a:cubicBezTo>
                    <a:pt x="246" y="17"/>
                    <a:pt x="246" y="17"/>
                    <a:pt x="245" y="17"/>
                  </a:cubicBezTo>
                  <a:cubicBezTo>
                    <a:pt x="245" y="18"/>
                    <a:pt x="245" y="18"/>
                    <a:pt x="244" y="18"/>
                  </a:cubicBezTo>
                  <a:cubicBezTo>
                    <a:pt x="244" y="19"/>
                    <a:pt x="244" y="19"/>
                    <a:pt x="244" y="19"/>
                  </a:cubicBezTo>
                  <a:cubicBezTo>
                    <a:pt x="244" y="19"/>
                    <a:pt x="244" y="19"/>
                    <a:pt x="244" y="19"/>
                  </a:cubicBezTo>
                  <a:cubicBezTo>
                    <a:pt x="244" y="19"/>
                    <a:pt x="243" y="19"/>
                    <a:pt x="243" y="19"/>
                  </a:cubicBezTo>
                  <a:cubicBezTo>
                    <a:pt x="243" y="19"/>
                    <a:pt x="243" y="19"/>
                    <a:pt x="243" y="19"/>
                  </a:cubicBezTo>
                  <a:cubicBezTo>
                    <a:pt x="242" y="19"/>
                    <a:pt x="242" y="19"/>
                    <a:pt x="242" y="18"/>
                  </a:cubicBezTo>
                  <a:cubicBezTo>
                    <a:pt x="241" y="18"/>
                    <a:pt x="241" y="18"/>
                    <a:pt x="240" y="18"/>
                  </a:cubicBezTo>
                  <a:cubicBezTo>
                    <a:pt x="240" y="18"/>
                    <a:pt x="239" y="18"/>
                    <a:pt x="238" y="18"/>
                  </a:cubicBezTo>
                  <a:cubicBezTo>
                    <a:pt x="238" y="18"/>
                    <a:pt x="238" y="18"/>
                    <a:pt x="239" y="17"/>
                  </a:cubicBezTo>
                  <a:cubicBezTo>
                    <a:pt x="239" y="17"/>
                    <a:pt x="239" y="16"/>
                    <a:pt x="239" y="16"/>
                  </a:cubicBezTo>
                  <a:cubicBezTo>
                    <a:pt x="239" y="16"/>
                    <a:pt x="239" y="16"/>
                    <a:pt x="238" y="16"/>
                  </a:cubicBezTo>
                  <a:cubicBezTo>
                    <a:pt x="237" y="16"/>
                    <a:pt x="237" y="16"/>
                    <a:pt x="236" y="16"/>
                  </a:cubicBezTo>
                  <a:cubicBezTo>
                    <a:pt x="236" y="16"/>
                    <a:pt x="235" y="16"/>
                    <a:pt x="234" y="16"/>
                  </a:cubicBezTo>
                  <a:cubicBezTo>
                    <a:pt x="234" y="15"/>
                    <a:pt x="235" y="15"/>
                    <a:pt x="235" y="15"/>
                  </a:cubicBezTo>
                  <a:cubicBezTo>
                    <a:pt x="236" y="15"/>
                    <a:pt x="236" y="15"/>
                    <a:pt x="237" y="15"/>
                  </a:cubicBezTo>
                  <a:cubicBezTo>
                    <a:pt x="237" y="15"/>
                    <a:pt x="237" y="15"/>
                    <a:pt x="237" y="15"/>
                  </a:cubicBezTo>
                  <a:cubicBezTo>
                    <a:pt x="237" y="15"/>
                    <a:pt x="237" y="15"/>
                    <a:pt x="236" y="15"/>
                  </a:cubicBezTo>
                  <a:cubicBezTo>
                    <a:pt x="236" y="15"/>
                    <a:pt x="236" y="15"/>
                    <a:pt x="236" y="14"/>
                  </a:cubicBezTo>
                  <a:cubicBezTo>
                    <a:pt x="235" y="14"/>
                    <a:pt x="235" y="14"/>
                    <a:pt x="235" y="14"/>
                  </a:cubicBezTo>
                  <a:cubicBezTo>
                    <a:pt x="235" y="13"/>
                    <a:pt x="235" y="13"/>
                    <a:pt x="235" y="12"/>
                  </a:cubicBezTo>
                  <a:cubicBezTo>
                    <a:pt x="235" y="12"/>
                    <a:pt x="236" y="11"/>
                    <a:pt x="236" y="11"/>
                  </a:cubicBezTo>
                  <a:cubicBezTo>
                    <a:pt x="236" y="11"/>
                    <a:pt x="236" y="10"/>
                    <a:pt x="236" y="10"/>
                  </a:cubicBezTo>
                  <a:cubicBezTo>
                    <a:pt x="236" y="10"/>
                    <a:pt x="236" y="10"/>
                    <a:pt x="236" y="10"/>
                  </a:cubicBezTo>
                  <a:cubicBezTo>
                    <a:pt x="235" y="10"/>
                    <a:pt x="234" y="9"/>
                    <a:pt x="233" y="9"/>
                  </a:cubicBezTo>
                  <a:cubicBezTo>
                    <a:pt x="233" y="9"/>
                    <a:pt x="233" y="10"/>
                    <a:pt x="233" y="10"/>
                  </a:cubicBezTo>
                  <a:cubicBezTo>
                    <a:pt x="233" y="10"/>
                    <a:pt x="233" y="10"/>
                    <a:pt x="233" y="9"/>
                  </a:cubicBezTo>
                  <a:cubicBezTo>
                    <a:pt x="232" y="9"/>
                    <a:pt x="232" y="9"/>
                    <a:pt x="231" y="9"/>
                  </a:cubicBezTo>
                  <a:cubicBezTo>
                    <a:pt x="231" y="8"/>
                    <a:pt x="230" y="8"/>
                    <a:pt x="229" y="8"/>
                  </a:cubicBezTo>
                  <a:cubicBezTo>
                    <a:pt x="229" y="8"/>
                    <a:pt x="229" y="9"/>
                    <a:pt x="228" y="9"/>
                  </a:cubicBezTo>
                  <a:cubicBezTo>
                    <a:pt x="227" y="9"/>
                    <a:pt x="226" y="9"/>
                    <a:pt x="225" y="9"/>
                  </a:cubicBezTo>
                  <a:cubicBezTo>
                    <a:pt x="225" y="10"/>
                    <a:pt x="224" y="10"/>
                    <a:pt x="224" y="11"/>
                  </a:cubicBezTo>
                  <a:cubicBezTo>
                    <a:pt x="224" y="11"/>
                    <a:pt x="223" y="11"/>
                    <a:pt x="223" y="11"/>
                  </a:cubicBezTo>
                  <a:cubicBezTo>
                    <a:pt x="223" y="11"/>
                    <a:pt x="223" y="11"/>
                    <a:pt x="223" y="11"/>
                  </a:cubicBezTo>
                  <a:cubicBezTo>
                    <a:pt x="223" y="11"/>
                    <a:pt x="223" y="11"/>
                    <a:pt x="223" y="11"/>
                  </a:cubicBezTo>
                  <a:cubicBezTo>
                    <a:pt x="223" y="11"/>
                    <a:pt x="222" y="11"/>
                    <a:pt x="222" y="11"/>
                  </a:cubicBezTo>
                  <a:cubicBezTo>
                    <a:pt x="222" y="12"/>
                    <a:pt x="222" y="12"/>
                    <a:pt x="221" y="12"/>
                  </a:cubicBezTo>
                  <a:cubicBezTo>
                    <a:pt x="221" y="12"/>
                    <a:pt x="221" y="12"/>
                    <a:pt x="221" y="12"/>
                  </a:cubicBezTo>
                  <a:cubicBezTo>
                    <a:pt x="221" y="12"/>
                    <a:pt x="220" y="12"/>
                    <a:pt x="221" y="12"/>
                  </a:cubicBezTo>
                  <a:cubicBezTo>
                    <a:pt x="220" y="12"/>
                    <a:pt x="220" y="12"/>
                    <a:pt x="220" y="12"/>
                  </a:cubicBezTo>
                  <a:cubicBezTo>
                    <a:pt x="220" y="11"/>
                    <a:pt x="220" y="11"/>
                    <a:pt x="220" y="11"/>
                  </a:cubicBezTo>
                  <a:cubicBezTo>
                    <a:pt x="221" y="11"/>
                    <a:pt x="221" y="11"/>
                    <a:pt x="221" y="10"/>
                  </a:cubicBezTo>
                  <a:cubicBezTo>
                    <a:pt x="221" y="10"/>
                    <a:pt x="220" y="10"/>
                    <a:pt x="220" y="10"/>
                  </a:cubicBezTo>
                  <a:cubicBezTo>
                    <a:pt x="220" y="10"/>
                    <a:pt x="220" y="9"/>
                    <a:pt x="220" y="9"/>
                  </a:cubicBezTo>
                  <a:cubicBezTo>
                    <a:pt x="220" y="9"/>
                    <a:pt x="220" y="9"/>
                    <a:pt x="220" y="9"/>
                  </a:cubicBezTo>
                  <a:cubicBezTo>
                    <a:pt x="220" y="8"/>
                    <a:pt x="220" y="8"/>
                    <a:pt x="220" y="7"/>
                  </a:cubicBezTo>
                  <a:cubicBezTo>
                    <a:pt x="220" y="7"/>
                    <a:pt x="220" y="6"/>
                    <a:pt x="220" y="6"/>
                  </a:cubicBezTo>
                  <a:cubicBezTo>
                    <a:pt x="220" y="6"/>
                    <a:pt x="220" y="6"/>
                    <a:pt x="220" y="6"/>
                  </a:cubicBezTo>
                  <a:cubicBezTo>
                    <a:pt x="220" y="6"/>
                    <a:pt x="220" y="6"/>
                    <a:pt x="220" y="6"/>
                  </a:cubicBezTo>
                  <a:cubicBezTo>
                    <a:pt x="219" y="5"/>
                    <a:pt x="219" y="5"/>
                    <a:pt x="218" y="5"/>
                  </a:cubicBezTo>
                  <a:cubicBezTo>
                    <a:pt x="218" y="5"/>
                    <a:pt x="217" y="4"/>
                    <a:pt x="217" y="4"/>
                  </a:cubicBezTo>
                  <a:cubicBezTo>
                    <a:pt x="217" y="4"/>
                    <a:pt x="217" y="4"/>
                    <a:pt x="217" y="4"/>
                  </a:cubicBezTo>
                  <a:cubicBezTo>
                    <a:pt x="217" y="4"/>
                    <a:pt x="217" y="5"/>
                    <a:pt x="217" y="5"/>
                  </a:cubicBezTo>
                  <a:cubicBezTo>
                    <a:pt x="218" y="5"/>
                    <a:pt x="218" y="5"/>
                    <a:pt x="217" y="5"/>
                  </a:cubicBezTo>
                  <a:cubicBezTo>
                    <a:pt x="217" y="5"/>
                    <a:pt x="217" y="5"/>
                    <a:pt x="217" y="5"/>
                  </a:cubicBezTo>
                  <a:cubicBezTo>
                    <a:pt x="217" y="5"/>
                    <a:pt x="216" y="4"/>
                    <a:pt x="216" y="4"/>
                  </a:cubicBezTo>
                  <a:cubicBezTo>
                    <a:pt x="216" y="4"/>
                    <a:pt x="216" y="5"/>
                    <a:pt x="216" y="5"/>
                  </a:cubicBezTo>
                  <a:cubicBezTo>
                    <a:pt x="216" y="5"/>
                    <a:pt x="216" y="5"/>
                    <a:pt x="216" y="5"/>
                  </a:cubicBezTo>
                  <a:cubicBezTo>
                    <a:pt x="216" y="6"/>
                    <a:pt x="217" y="6"/>
                    <a:pt x="217" y="6"/>
                  </a:cubicBezTo>
                  <a:cubicBezTo>
                    <a:pt x="216" y="7"/>
                    <a:pt x="216" y="7"/>
                    <a:pt x="216" y="7"/>
                  </a:cubicBezTo>
                  <a:cubicBezTo>
                    <a:pt x="216" y="7"/>
                    <a:pt x="216" y="6"/>
                    <a:pt x="216" y="6"/>
                  </a:cubicBezTo>
                  <a:cubicBezTo>
                    <a:pt x="215" y="7"/>
                    <a:pt x="215" y="7"/>
                    <a:pt x="214" y="8"/>
                  </a:cubicBezTo>
                  <a:cubicBezTo>
                    <a:pt x="214" y="8"/>
                    <a:pt x="214" y="9"/>
                    <a:pt x="214" y="9"/>
                  </a:cubicBezTo>
                  <a:cubicBezTo>
                    <a:pt x="214" y="10"/>
                    <a:pt x="214" y="10"/>
                    <a:pt x="213" y="10"/>
                  </a:cubicBezTo>
                  <a:cubicBezTo>
                    <a:pt x="213" y="10"/>
                    <a:pt x="213" y="10"/>
                    <a:pt x="213" y="10"/>
                  </a:cubicBezTo>
                  <a:cubicBezTo>
                    <a:pt x="212" y="10"/>
                    <a:pt x="212" y="10"/>
                    <a:pt x="211" y="10"/>
                  </a:cubicBezTo>
                  <a:cubicBezTo>
                    <a:pt x="211" y="10"/>
                    <a:pt x="211" y="11"/>
                    <a:pt x="211" y="10"/>
                  </a:cubicBezTo>
                  <a:cubicBezTo>
                    <a:pt x="211" y="10"/>
                    <a:pt x="211" y="10"/>
                    <a:pt x="211" y="10"/>
                  </a:cubicBezTo>
                  <a:cubicBezTo>
                    <a:pt x="211" y="10"/>
                    <a:pt x="211" y="10"/>
                    <a:pt x="211" y="10"/>
                  </a:cubicBezTo>
                  <a:cubicBezTo>
                    <a:pt x="211" y="9"/>
                    <a:pt x="211" y="10"/>
                    <a:pt x="211" y="9"/>
                  </a:cubicBezTo>
                  <a:cubicBezTo>
                    <a:pt x="210" y="9"/>
                    <a:pt x="210" y="9"/>
                    <a:pt x="210" y="9"/>
                  </a:cubicBezTo>
                  <a:cubicBezTo>
                    <a:pt x="210" y="9"/>
                    <a:pt x="210" y="9"/>
                    <a:pt x="210" y="9"/>
                  </a:cubicBezTo>
                  <a:cubicBezTo>
                    <a:pt x="210" y="9"/>
                    <a:pt x="210" y="9"/>
                    <a:pt x="210" y="9"/>
                  </a:cubicBezTo>
                  <a:cubicBezTo>
                    <a:pt x="210" y="9"/>
                    <a:pt x="210" y="9"/>
                    <a:pt x="210" y="9"/>
                  </a:cubicBezTo>
                  <a:cubicBezTo>
                    <a:pt x="211" y="9"/>
                    <a:pt x="211" y="9"/>
                    <a:pt x="211" y="9"/>
                  </a:cubicBezTo>
                  <a:cubicBezTo>
                    <a:pt x="211" y="9"/>
                    <a:pt x="211" y="9"/>
                    <a:pt x="211" y="9"/>
                  </a:cubicBezTo>
                  <a:cubicBezTo>
                    <a:pt x="211" y="9"/>
                    <a:pt x="211" y="8"/>
                    <a:pt x="211" y="8"/>
                  </a:cubicBezTo>
                  <a:cubicBezTo>
                    <a:pt x="211" y="8"/>
                    <a:pt x="211" y="8"/>
                    <a:pt x="211" y="8"/>
                  </a:cubicBezTo>
                  <a:cubicBezTo>
                    <a:pt x="210" y="8"/>
                    <a:pt x="210" y="8"/>
                    <a:pt x="210" y="8"/>
                  </a:cubicBezTo>
                  <a:cubicBezTo>
                    <a:pt x="210" y="8"/>
                    <a:pt x="210" y="8"/>
                    <a:pt x="210" y="8"/>
                  </a:cubicBezTo>
                  <a:cubicBezTo>
                    <a:pt x="210" y="8"/>
                    <a:pt x="210" y="8"/>
                    <a:pt x="211" y="8"/>
                  </a:cubicBezTo>
                  <a:cubicBezTo>
                    <a:pt x="211" y="8"/>
                    <a:pt x="211" y="8"/>
                    <a:pt x="211" y="8"/>
                  </a:cubicBezTo>
                  <a:cubicBezTo>
                    <a:pt x="211" y="7"/>
                    <a:pt x="212" y="7"/>
                    <a:pt x="212" y="7"/>
                  </a:cubicBezTo>
                  <a:cubicBezTo>
                    <a:pt x="212" y="7"/>
                    <a:pt x="212" y="7"/>
                    <a:pt x="213" y="7"/>
                  </a:cubicBezTo>
                  <a:cubicBezTo>
                    <a:pt x="213" y="7"/>
                    <a:pt x="213" y="7"/>
                    <a:pt x="213" y="6"/>
                  </a:cubicBezTo>
                  <a:cubicBezTo>
                    <a:pt x="213" y="6"/>
                    <a:pt x="213" y="6"/>
                    <a:pt x="213" y="6"/>
                  </a:cubicBezTo>
                  <a:cubicBezTo>
                    <a:pt x="213" y="6"/>
                    <a:pt x="213" y="6"/>
                    <a:pt x="213" y="5"/>
                  </a:cubicBezTo>
                  <a:cubicBezTo>
                    <a:pt x="214" y="5"/>
                    <a:pt x="214" y="5"/>
                    <a:pt x="214" y="5"/>
                  </a:cubicBezTo>
                  <a:cubicBezTo>
                    <a:pt x="214" y="5"/>
                    <a:pt x="214" y="5"/>
                    <a:pt x="214" y="5"/>
                  </a:cubicBezTo>
                  <a:cubicBezTo>
                    <a:pt x="214" y="5"/>
                    <a:pt x="214" y="5"/>
                    <a:pt x="214" y="5"/>
                  </a:cubicBezTo>
                  <a:cubicBezTo>
                    <a:pt x="214" y="4"/>
                    <a:pt x="214" y="4"/>
                    <a:pt x="214" y="4"/>
                  </a:cubicBezTo>
                  <a:cubicBezTo>
                    <a:pt x="214" y="3"/>
                    <a:pt x="214" y="3"/>
                    <a:pt x="214" y="3"/>
                  </a:cubicBezTo>
                  <a:cubicBezTo>
                    <a:pt x="214" y="3"/>
                    <a:pt x="214" y="3"/>
                    <a:pt x="213" y="3"/>
                  </a:cubicBezTo>
                  <a:cubicBezTo>
                    <a:pt x="213" y="3"/>
                    <a:pt x="213" y="3"/>
                    <a:pt x="213" y="3"/>
                  </a:cubicBezTo>
                  <a:cubicBezTo>
                    <a:pt x="213" y="3"/>
                    <a:pt x="212" y="3"/>
                    <a:pt x="212" y="2"/>
                  </a:cubicBezTo>
                  <a:cubicBezTo>
                    <a:pt x="212" y="2"/>
                    <a:pt x="211" y="3"/>
                    <a:pt x="211" y="3"/>
                  </a:cubicBezTo>
                  <a:cubicBezTo>
                    <a:pt x="211" y="3"/>
                    <a:pt x="211" y="3"/>
                    <a:pt x="210" y="3"/>
                  </a:cubicBezTo>
                  <a:cubicBezTo>
                    <a:pt x="210" y="3"/>
                    <a:pt x="211" y="3"/>
                    <a:pt x="211" y="2"/>
                  </a:cubicBezTo>
                  <a:cubicBezTo>
                    <a:pt x="211" y="2"/>
                    <a:pt x="211" y="2"/>
                    <a:pt x="211" y="2"/>
                  </a:cubicBezTo>
                  <a:cubicBezTo>
                    <a:pt x="210" y="2"/>
                    <a:pt x="210" y="2"/>
                    <a:pt x="210" y="1"/>
                  </a:cubicBezTo>
                  <a:cubicBezTo>
                    <a:pt x="210" y="1"/>
                    <a:pt x="210" y="1"/>
                    <a:pt x="210" y="1"/>
                  </a:cubicBezTo>
                  <a:cubicBezTo>
                    <a:pt x="210" y="1"/>
                    <a:pt x="210" y="1"/>
                    <a:pt x="209" y="1"/>
                  </a:cubicBezTo>
                  <a:cubicBezTo>
                    <a:pt x="209" y="1"/>
                    <a:pt x="208" y="1"/>
                    <a:pt x="208" y="1"/>
                  </a:cubicBezTo>
                  <a:cubicBezTo>
                    <a:pt x="208" y="1"/>
                    <a:pt x="207" y="0"/>
                    <a:pt x="207" y="0"/>
                  </a:cubicBezTo>
                  <a:cubicBezTo>
                    <a:pt x="207" y="0"/>
                    <a:pt x="207" y="0"/>
                    <a:pt x="207" y="0"/>
                  </a:cubicBezTo>
                  <a:cubicBezTo>
                    <a:pt x="205" y="1"/>
                    <a:pt x="204" y="3"/>
                    <a:pt x="203" y="5"/>
                  </a:cubicBezTo>
                  <a:cubicBezTo>
                    <a:pt x="202" y="7"/>
                    <a:pt x="200" y="9"/>
                    <a:pt x="198" y="10"/>
                  </a:cubicBezTo>
                  <a:cubicBezTo>
                    <a:pt x="197" y="10"/>
                    <a:pt x="196" y="10"/>
                    <a:pt x="196" y="10"/>
                  </a:cubicBezTo>
                  <a:cubicBezTo>
                    <a:pt x="195" y="10"/>
                    <a:pt x="195" y="11"/>
                    <a:pt x="195" y="11"/>
                  </a:cubicBezTo>
                  <a:cubicBezTo>
                    <a:pt x="195" y="11"/>
                    <a:pt x="195" y="11"/>
                    <a:pt x="194" y="11"/>
                  </a:cubicBezTo>
                  <a:cubicBezTo>
                    <a:pt x="194" y="10"/>
                    <a:pt x="193" y="11"/>
                    <a:pt x="193" y="11"/>
                  </a:cubicBezTo>
                  <a:cubicBezTo>
                    <a:pt x="192" y="11"/>
                    <a:pt x="192" y="11"/>
                    <a:pt x="191" y="11"/>
                  </a:cubicBezTo>
                  <a:cubicBezTo>
                    <a:pt x="191" y="11"/>
                    <a:pt x="191" y="11"/>
                    <a:pt x="191" y="11"/>
                  </a:cubicBezTo>
                  <a:cubicBezTo>
                    <a:pt x="191" y="11"/>
                    <a:pt x="190" y="11"/>
                    <a:pt x="190" y="11"/>
                  </a:cubicBezTo>
                  <a:cubicBezTo>
                    <a:pt x="190" y="11"/>
                    <a:pt x="189" y="11"/>
                    <a:pt x="189" y="12"/>
                  </a:cubicBezTo>
                  <a:cubicBezTo>
                    <a:pt x="189" y="12"/>
                    <a:pt x="189" y="12"/>
                    <a:pt x="189" y="12"/>
                  </a:cubicBezTo>
                  <a:cubicBezTo>
                    <a:pt x="190" y="13"/>
                    <a:pt x="190" y="13"/>
                    <a:pt x="190" y="13"/>
                  </a:cubicBezTo>
                  <a:cubicBezTo>
                    <a:pt x="189" y="13"/>
                    <a:pt x="189" y="12"/>
                    <a:pt x="189" y="12"/>
                  </a:cubicBezTo>
                  <a:cubicBezTo>
                    <a:pt x="189" y="11"/>
                    <a:pt x="189" y="11"/>
                    <a:pt x="188" y="11"/>
                  </a:cubicBezTo>
                  <a:cubicBezTo>
                    <a:pt x="189" y="10"/>
                    <a:pt x="189" y="10"/>
                    <a:pt x="190" y="10"/>
                  </a:cubicBezTo>
                  <a:cubicBezTo>
                    <a:pt x="189" y="10"/>
                    <a:pt x="188" y="10"/>
                    <a:pt x="187" y="10"/>
                  </a:cubicBezTo>
                  <a:cubicBezTo>
                    <a:pt x="186" y="11"/>
                    <a:pt x="186" y="12"/>
                    <a:pt x="185" y="12"/>
                  </a:cubicBezTo>
                  <a:cubicBezTo>
                    <a:pt x="185" y="13"/>
                    <a:pt x="185" y="13"/>
                    <a:pt x="184" y="13"/>
                  </a:cubicBezTo>
                  <a:cubicBezTo>
                    <a:pt x="184" y="13"/>
                    <a:pt x="184" y="14"/>
                    <a:pt x="184" y="14"/>
                  </a:cubicBezTo>
                  <a:cubicBezTo>
                    <a:pt x="184" y="14"/>
                    <a:pt x="184" y="14"/>
                    <a:pt x="184" y="14"/>
                  </a:cubicBezTo>
                  <a:cubicBezTo>
                    <a:pt x="184" y="14"/>
                    <a:pt x="185" y="14"/>
                    <a:pt x="185" y="15"/>
                  </a:cubicBezTo>
                  <a:cubicBezTo>
                    <a:pt x="185" y="15"/>
                    <a:pt x="185" y="16"/>
                    <a:pt x="185" y="16"/>
                  </a:cubicBezTo>
                  <a:cubicBezTo>
                    <a:pt x="186" y="17"/>
                    <a:pt x="186" y="17"/>
                    <a:pt x="187" y="17"/>
                  </a:cubicBezTo>
                  <a:cubicBezTo>
                    <a:pt x="187" y="17"/>
                    <a:pt x="187" y="17"/>
                    <a:pt x="187" y="17"/>
                  </a:cubicBezTo>
                  <a:cubicBezTo>
                    <a:pt x="188" y="16"/>
                    <a:pt x="188" y="16"/>
                    <a:pt x="189" y="17"/>
                  </a:cubicBezTo>
                  <a:cubicBezTo>
                    <a:pt x="189" y="17"/>
                    <a:pt x="188" y="17"/>
                    <a:pt x="188" y="17"/>
                  </a:cubicBezTo>
                  <a:cubicBezTo>
                    <a:pt x="187" y="17"/>
                    <a:pt x="187" y="17"/>
                    <a:pt x="187" y="17"/>
                  </a:cubicBezTo>
                  <a:cubicBezTo>
                    <a:pt x="186" y="18"/>
                    <a:pt x="186" y="18"/>
                    <a:pt x="186" y="17"/>
                  </a:cubicBezTo>
                  <a:cubicBezTo>
                    <a:pt x="185" y="18"/>
                    <a:pt x="185" y="18"/>
                    <a:pt x="185" y="19"/>
                  </a:cubicBezTo>
                  <a:cubicBezTo>
                    <a:pt x="185" y="19"/>
                    <a:pt x="185" y="20"/>
                    <a:pt x="185" y="20"/>
                  </a:cubicBezTo>
                  <a:cubicBezTo>
                    <a:pt x="185" y="21"/>
                    <a:pt x="185" y="21"/>
                    <a:pt x="185" y="22"/>
                  </a:cubicBezTo>
                  <a:cubicBezTo>
                    <a:pt x="184" y="21"/>
                    <a:pt x="184" y="20"/>
                    <a:pt x="185" y="19"/>
                  </a:cubicBezTo>
                  <a:cubicBezTo>
                    <a:pt x="184" y="20"/>
                    <a:pt x="184" y="20"/>
                    <a:pt x="183" y="20"/>
                  </a:cubicBezTo>
                  <a:cubicBezTo>
                    <a:pt x="184" y="19"/>
                    <a:pt x="185" y="18"/>
                    <a:pt x="185" y="17"/>
                  </a:cubicBezTo>
                  <a:cubicBezTo>
                    <a:pt x="184" y="17"/>
                    <a:pt x="184" y="17"/>
                    <a:pt x="183" y="17"/>
                  </a:cubicBezTo>
                  <a:cubicBezTo>
                    <a:pt x="184" y="17"/>
                    <a:pt x="184" y="17"/>
                    <a:pt x="184" y="17"/>
                  </a:cubicBezTo>
                  <a:cubicBezTo>
                    <a:pt x="185" y="16"/>
                    <a:pt x="185" y="15"/>
                    <a:pt x="184" y="15"/>
                  </a:cubicBezTo>
                  <a:cubicBezTo>
                    <a:pt x="184" y="15"/>
                    <a:pt x="184" y="15"/>
                    <a:pt x="184" y="15"/>
                  </a:cubicBezTo>
                  <a:cubicBezTo>
                    <a:pt x="184" y="15"/>
                    <a:pt x="183" y="15"/>
                    <a:pt x="183" y="15"/>
                  </a:cubicBezTo>
                  <a:cubicBezTo>
                    <a:pt x="183" y="15"/>
                    <a:pt x="183" y="15"/>
                    <a:pt x="183" y="16"/>
                  </a:cubicBezTo>
                  <a:cubicBezTo>
                    <a:pt x="181" y="17"/>
                    <a:pt x="180" y="18"/>
                    <a:pt x="179" y="19"/>
                  </a:cubicBezTo>
                  <a:cubicBezTo>
                    <a:pt x="178" y="20"/>
                    <a:pt x="178" y="20"/>
                    <a:pt x="177" y="21"/>
                  </a:cubicBezTo>
                  <a:cubicBezTo>
                    <a:pt x="176" y="21"/>
                    <a:pt x="175" y="22"/>
                    <a:pt x="175" y="22"/>
                  </a:cubicBezTo>
                  <a:cubicBezTo>
                    <a:pt x="174" y="22"/>
                    <a:pt x="173" y="22"/>
                    <a:pt x="173" y="22"/>
                  </a:cubicBezTo>
                  <a:cubicBezTo>
                    <a:pt x="173" y="22"/>
                    <a:pt x="172" y="23"/>
                    <a:pt x="172" y="23"/>
                  </a:cubicBezTo>
                  <a:cubicBezTo>
                    <a:pt x="172" y="23"/>
                    <a:pt x="172" y="23"/>
                    <a:pt x="172" y="22"/>
                  </a:cubicBezTo>
                  <a:cubicBezTo>
                    <a:pt x="172" y="22"/>
                    <a:pt x="172" y="22"/>
                    <a:pt x="172" y="22"/>
                  </a:cubicBezTo>
                  <a:cubicBezTo>
                    <a:pt x="172" y="22"/>
                    <a:pt x="173" y="22"/>
                    <a:pt x="173" y="22"/>
                  </a:cubicBezTo>
                  <a:cubicBezTo>
                    <a:pt x="173" y="22"/>
                    <a:pt x="173" y="22"/>
                    <a:pt x="173" y="21"/>
                  </a:cubicBezTo>
                  <a:cubicBezTo>
                    <a:pt x="172" y="22"/>
                    <a:pt x="172" y="21"/>
                    <a:pt x="171" y="21"/>
                  </a:cubicBezTo>
                  <a:cubicBezTo>
                    <a:pt x="171" y="22"/>
                    <a:pt x="170" y="23"/>
                    <a:pt x="169" y="24"/>
                  </a:cubicBezTo>
                  <a:cubicBezTo>
                    <a:pt x="169" y="24"/>
                    <a:pt x="168" y="25"/>
                    <a:pt x="168" y="26"/>
                  </a:cubicBezTo>
                  <a:cubicBezTo>
                    <a:pt x="168" y="25"/>
                    <a:pt x="169" y="25"/>
                    <a:pt x="169" y="26"/>
                  </a:cubicBezTo>
                  <a:cubicBezTo>
                    <a:pt x="170" y="26"/>
                    <a:pt x="170" y="27"/>
                    <a:pt x="171" y="28"/>
                  </a:cubicBezTo>
                  <a:cubicBezTo>
                    <a:pt x="170" y="27"/>
                    <a:pt x="169" y="26"/>
                    <a:pt x="168" y="26"/>
                  </a:cubicBezTo>
                  <a:cubicBezTo>
                    <a:pt x="168" y="26"/>
                    <a:pt x="168" y="26"/>
                    <a:pt x="168" y="26"/>
                  </a:cubicBezTo>
                  <a:cubicBezTo>
                    <a:pt x="168" y="26"/>
                    <a:pt x="168" y="26"/>
                    <a:pt x="168" y="26"/>
                  </a:cubicBezTo>
                  <a:cubicBezTo>
                    <a:pt x="168" y="27"/>
                    <a:pt x="167" y="28"/>
                    <a:pt x="166" y="29"/>
                  </a:cubicBezTo>
                  <a:cubicBezTo>
                    <a:pt x="166" y="29"/>
                    <a:pt x="166" y="29"/>
                    <a:pt x="166" y="29"/>
                  </a:cubicBezTo>
                  <a:cubicBezTo>
                    <a:pt x="166" y="30"/>
                    <a:pt x="166" y="30"/>
                    <a:pt x="165" y="30"/>
                  </a:cubicBezTo>
                  <a:cubicBezTo>
                    <a:pt x="165" y="30"/>
                    <a:pt x="165" y="31"/>
                    <a:pt x="164" y="31"/>
                  </a:cubicBezTo>
                  <a:cubicBezTo>
                    <a:pt x="164" y="31"/>
                    <a:pt x="164" y="31"/>
                    <a:pt x="164" y="32"/>
                  </a:cubicBezTo>
                  <a:cubicBezTo>
                    <a:pt x="164" y="32"/>
                    <a:pt x="164" y="32"/>
                    <a:pt x="164" y="32"/>
                  </a:cubicBezTo>
                  <a:cubicBezTo>
                    <a:pt x="164" y="32"/>
                    <a:pt x="164" y="32"/>
                    <a:pt x="164" y="32"/>
                  </a:cubicBezTo>
                  <a:cubicBezTo>
                    <a:pt x="164" y="32"/>
                    <a:pt x="164" y="32"/>
                    <a:pt x="164" y="32"/>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4"/>
                    <a:pt x="164" y="34"/>
                    <a:pt x="164" y="34"/>
                  </a:cubicBezTo>
                  <a:cubicBezTo>
                    <a:pt x="164" y="34"/>
                    <a:pt x="164" y="34"/>
                    <a:pt x="164" y="34"/>
                  </a:cubicBezTo>
                  <a:cubicBezTo>
                    <a:pt x="164" y="34"/>
                    <a:pt x="164" y="34"/>
                    <a:pt x="164" y="34"/>
                  </a:cubicBezTo>
                  <a:cubicBezTo>
                    <a:pt x="164" y="34"/>
                    <a:pt x="164" y="34"/>
                    <a:pt x="164" y="34"/>
                  </a:cubicBezTo>
                  <a:cubicBezTo>
                    <a:pt x="164" y="34"/>
                    <a:pt x="163" y="35"/>
                    <a:pt x="163" y="35"/>
                  </a:cubicBezTo>
                  <a:cubicBezTo>
                    <a:pt x="163" y="35"/>
                    <a:pt x="164" y="35"/>
                    <a:pt x="164" y="35"/>
                  </a:cubicBezTo>
                  <a:cubicBezTo>
                    <a:pt x="164" y="35"/>
                    <a:pt x="164" y="36"/>
                    <a:pt x="164" y="36"/>
                  </a:cubicBezTo>
                  <a:cubicBezTo>
                    <a:pt x="164" y="36"/>
                    <a:pt x="164" y="36"/>
                    <a:pt x="164" y="36"/>
                  </a:cubicBezTo>
                  <a:cubicBezTo>
                    <a:pt x="164" y="36"/>
                    <a:pt x="164" y="36"/>
                    <a:pt x="164" y="36"/>
                  </a:cubicBezTo>
                  <a:cubicBezTo>
                    <a:pt x="164" y="37"/>
                    <a:pt x="164" y="37"/>
                    <a:pt x="164" y="37"/>
                  </a:cubicBezTo>
                  <a:cubicBezTo>
                    <a:pt x="164" y="37"/>
                    <a:pt x="163" y="37"/>
                    <a:pt x="163" y="37"/>
                  </a:cubicBezTo>
                  <a:cubicBezTo>
                    <a:pt x="163" y="37"/>
                    <a:pt x="164" y="37"/>
                    <a:pt x="164" y="37"/>
                  </a:cubicBezTo>
                  <a:cubicBezTo>
                    <a:pt x="164" y="37"/>
                    <a:pt x="164" y="37"/>
                    <a:pt x="164" y="37"/>
                  </a:cubicBezTo>
                  <a:cubicBezTo>
                    <a:pt x="163" y="38"/>
                    <a:pt x="163" y="39"/>
                    <a:pt x="163" y="39"/>
                  </a:cubicBezTo>
                  <a:cubicBezTo>
                    <a:pt x="163" y="40"/>
                    <a:pt x="162" y="40"/>
                    <a:pt x="162" y="41"/>
                  </a:cubicBezTo>
                  <a:cubicBezTo>
                    <a:pt x="161" y="42"/>
                    <a:pt x="160" y="44"/>
                    <a:pt x="158" y="45"/>
                  </a:cubicBezTo>
                  <a:cubicBezTo>
                    <a:pt x="157" y="46"/>
                    <a:pt x="155" y="47"/>
                    <a:pt x="153" y="47"/>
                  </a:cubicBezTo>
                  <a:cubicBezTo>
                    <a:pt x="154" y="48"/>
                    <a:pt x="154" y="48"/>
                    <a:pt x="154" y="48"/>
                  </a:cubicBezTo>
                  <a:cubicBezTo>
                    <a:pt x="152" y="47"/>
                    <a:pt x="151" y="48"/>
                    <a:pt x="149" y="48"/>
                  </a:cubicBezTo>
                  <a:cubicBezTo>
                    <a:pt x="147" y="49"/>
                    <a:pt x="145" y="48"/>
                    <a:pt x="143" y="48"/>
                  </a:cubicBezTo>
                  <a:cubicBezTo>
                    <a:pt x="143" y="48"/>
                    <a:pt x="143" y="48"/>
                    <a:pt x="142" y="48"/>
                  </a:cubicBezTo>
                  <a:cubicBezTo>
                    <a:pt x="142" y="48"/>
                    <a:pt x="142" y="48"/>
                    <a:pt x="142" y="49"/>
                  </a:cubicBezTo>
                  <a:cubicBezTo>
                    <a:pt x="143" y="50"/>
                    <a:pt x="143" y="52"/>
                    <a:pt x="142" y="54"/>
                  </a:cubicBezTo>
                  <a:cubicBezTo>
                    <a:pt x="142" y="55"/>
                    <a:pt x="141" y="56"/>
                    <a:pt x="140" y="57"/>
                  </a:cubicBezTo>
                  <a:cubicBezTo>
                    <a:pt x="140" y="58"/>
                    <a:pt x="140" y="58"/>
                    <a:pt x="139" y="58"/>
                  </a:cubicBezTo>
                  <a:cubicBezTo>
                    <a:pt x="141" y="58"/>
                    <a:pt x="142" y="58"/>
                    <a:pt x="143" y="59"/>
                  </a:cubicBezTo>
                  <a:cubicBezTo>
                    <a:pt x="144" y="60"/>
                    <a:pt x="144" y="62"/>
                    <a:pt x="145" y="62"/>
                  </a:cubicBezTo>
                  <a:cubicBezTo>
                    <a:pt x="146" y="63"/>
                    <a:pt x="146" y="63"/>
                    <a:pt x="147" y="63"/>
                  </a:cubicBezTo>
                  <a:cubicBezTo>
                    <a:pt x="148" y="63"/>
                    <a:pt x="149" y="64"/>
                    <a:pt x="150" y="65"/>
                  </a:cubicBezTo>
                  <a:cubicBezTo>
                    <a:pt x="151" y="66"/>
                    <a:pt x="152" y="67"/>
                    <a:pt x="153" y="68"/>
                  </a:cubicBezTo>
                  <a:cubicBezTo>
                    <a:pt x="153" y="68"/>
                    <a:pt x="153" y="68"/>
                    <a:pt x="153" y="68"/>
                  </a:cubicBezTo>
                  <a:cubicBezTo>
                    <a:pt x="154" y="68"/>
                    <a:pt x="154" y="69"/>
                    <a:pt x="154" y="69"/>
                  </a:cubicBezTo>
                  <a:cubicBezTo>
                    <a:pt x="155" y="70"/>
                    <a:pt x="156" y="70"/>
                    <a:pt x="157" y="71"/>
                  </a:cubicBezTo>
                  <a:cubicBezTo>
                    <a:pt x="157" y="71"/>
                    <a:pt x="157" y="72"/>
                    <a:pt x="158" y="73"/>
                  </a:cubicBezTo>
                  <a:cubicBezTo>
                    <a:pt x="158" y="73"/>
                    <a:pt x="158" y="73"/>
                    <a:pt x="158" y="73"/>
                  </a:cubicBezTo>
                  <a:cubicBezTo>
                    <a:pt x="158" y="73"/>
                    <a:pt x="158" y="73"/>
                    <a:pt x="158" y="74"/>
                  </a:cubicBezTo>
                  <a:cubicBezTo>
                    <a:pt x="158" y="74"/>
                    <a:pt x="158" y="74"/>
                    <a:pt x="158" y="74"/>
                  </a:cubicBezTo>
                  <a:cubicBezTo>
                    <a:pt x="158" y="74"/>
                    <a:pt x="159" y="74"/>
                    <a:pt x="159" y="75"/>
                  </a:cubicBezTo>
                  <a:cubicBezTo>
                    <a:pt x="159" y="75"/>
                    <a:pt x="159" y="75"/>
                    <a:pt x="159" y="75"/>
                  </a:cubicBezTo>
                  <a:cubicBezTo>
                    <a:pt x="158" y="76"/>
                    <a:pt x="159" y="77"/>
                    <a:pt x="159" y="77"/>
                  </a:cubicBezTo>
                  <a:cubicBezTo>
                    <a:pt x="159" y="78"/>
                    <a:pt x="159" y="78"/>
                    <a:pt x="159" y="78"/>
                  </a:cubicBezTo>
                  <a:cubicBezTo>
                    <a:pt x="159" y="78"/>
                    <a:pt x="159" y="78"/>
                    <a:pt x="159" y="78"/>
                  </a:cubicBezTo>
                  <a:cubicBezTo>
                    <a:pt x="159" y="78"/>
                    <a:pt x="159" y="78"/>
                    <a:pt x="159" y="78"/>
                  </a:cubicBezTo>
                  <a:cubicBezTo>
                    <a:pt x="160" y="78"/>
                    <a:pt x="160" y="79"/>
                    <a:pt x="160" y="79"/>
                  </a:cubicBezTo>
                  <a:cubicBezTo>
                    <a:pt x="160" y="79"/>
                    <a:pt x="161" y="79"/>
                    <a:pt x="161" y="79"/>
                  </a:cubicBezTo>
                  <a:cubicBezTo>
                    <a:pt x="161" y="79"/>
                    <a:pt x="161" y="79"/>
                    <a:pt x="161" y="79"/>
                  </a:cubicBezTo>
                  <a:cubicBezTo>
                    <a:pt x="160" y="80"/>
                    <a:pt x="160" y="79"/>
                    <a:pt x="160" y="79"/>
                  </a:cubicBezTo>
                  <a:cubicBezTo>
                    <a:pt x="160" y="79"/>
                    <a:pt x="160" y="79"/>
                    <a:pt x="159" y="79"/>
                  </a:cubicBezTo>
                  <a:cubicBezTo>
                    <a:pt x="159" y="80"/>
                    <a:pt x="160" y="80"/>
                    <a:pt x="160" y="80"/>
                  </a:cubicBezTo>
                  <a:cubicBezTo>
                    <a:pt x="160" y="80"/>
                    <a:pt x="160" y="80"/>
                    <a:pt x="160" y="80"/>
                  </a:cubicBezTo>
                  <a:cubicBezTo>
                    <a:pt x="161" y="80"/>
                    <a:pt x="161" y="80"/>
                    <a:pt x="162" y="80"/>
                  </a:cubicBezTo>
                  <a:cubicBezTo>
                    <a:pt x="162" y="80"/>
                    <a:pt x="162" y="81"/>
                    <a:pt x="163" y="81"/>
                  </a:cubicBezTo>
                  <a:cubicBezTo>
                    <a:pt x="163" y="81"/>
                    <a:pt x="163" y="81"/>
                    <a:pt x="164" y="81"/>
                  </a:cubicBezTo>
                  <a:cubicBezTo>
                    <a:pt x="164" y="81"/>
                    <a:pt x="164" y="81"/>
                    <a:pt x="164" y="81"/>
                  </a:cubicBezTo>
                  <a:cubicBezTo>
                    <a:pt x="164" y="81"/>
                    <a:pt x="165" y="81"/>
                    <a:pt x="165" y="81"/>
                  </a:cubicBezTo>
                  <a:cubicBezTo>
                    <a:pt x="165" y="81"/>
                    <a:pt x="166" y="81"/>
                    <a:pt x="166" y="81"/>
                  </a:cubicBezTo>
                  <a:cubicBezTo>
                    <a:pt x="166" y="81"/>
                    <a:pt x="166" y="81"/>
                    <a:pt x="167" y="81"/>
                  </a:cubicBezTo>
                  <a:cubicBezTo>
                    <a:pt x="167" y="81"/>
                    <a:pt x="167" y="81"/>
                    <a:pt x="167" y="81"/>
                  </a:cubicBezTo>
                  <a:cubicBezTo>
                    <a:pt x="168" y="80"/>
                    <a:pt x="168" y="80"/>
                    <a:pt x="168" y="79"/>
                  </a:cubicBezTo>
                  <a:cubicBezTo>
                    <a:pt x="167" y="79"/>
                    <a:pt x="167" y="79"/>
                    <a:pt x="166" y="79"/>
                  </a:cubicBezTo>
                  <a:cubicBezTo>
                    <a:pt x="166" y="79"/>
                    <a:pt x="167" y="78"/>
                    <a:pt x="167" y="78"/>
                  </a:cubicBezTo>
                  <a:cubicBezTo>
                    <a:pt x="167" y="78"/>
                    <a:pt x="167" y="79"/>
                    <a:pt x="167" y="79"/>
                  </a:cubicBezTo>
                  <a:cubicBezTo>
                    <a:pt x="167" y="79"/>
                    <a:pt x="167" y="79"/>
                    <a:pt x="167" y="79"/>
                  </a:cubicBezTo>
                  <a:cubicBezTo>
                    <a:pt x="168" y="79"/>
                    <a:pt x="168" y="79"/>
                    <a:pt x="168" y="79"/>
                  </a:cubicBezTo>
                  <a:cubicBezTo>
                    <a:pt x="168" y="80"/>
                    <a:pt x="168" y="80"/>
                    <a:pt x="168" y="80"/>
                  </a:cubicBezTo>
                  <a:cubicBezTo>
                    <a:pt x="168" y="81"/>
                    <a:pt x="167" y="81"/>
                    <a:pt x="168" y="82"/>
                  </a:cubicBezTo>
                  <a:cubicBezTo>
                    <a:pt x="169" y="82"/>
                    <a:pt x="170" y="81"/>
                    <a:pt x="171" y="81"/>
                  </a:cubicBezTo>
                  <a:cubicBezTo>
                    <a:pt x="172" y="81"/>
                    <a:pt x="172" y="81"/>
                    <a:pt x="172" y="82"/>
                  </a:cubicBezTo>
                  <a:cubicBezTo>
                    <a:pt x="173" y="81"/>
                    <a:pt x="173" y="82"/>
                    <a:pt x="174" y="82"/>
                  </a:cubicBezTo>
                  <a:cubicBezTo>
                    <a:pt x="174" y="82"/>
                    <a:pt x="174" y="83"/>
                    <a:pt x="173" y="83"/>
                  </a:cubicBezTo>
                  <a:cubicBezTo>
                    <a:pt x="173" y="83"/>
                    <a:pt x="173" y="83"/>
                    <a:pt x="173" y="83"/>
                  </a:cubicBezTo>
                  <a:cubicBezTo>
                    <a:pt x="172" y="83"/>
                    <a:pt x="172" y="84"/>
                    <a:pt x="172" y="84"/>
                  </a:cubicBezTo>
                  <a:cubicBezTo>
                    <a:pt x="172" y="85"/>
                    <a:pt x="172" y="85"/>
                    <a:pt x="172" y="86"/>
                  </a:cubicBezTo>
                  <a:cubicBezTo>
                    <a:pt x="172" y="86"/>
                    <a:pt x="172" y="86"/>
                    <a:pt x="172" y="86"/>
                  </a:cubicBezTo>
                  <a:cubicBezTo>
                    <a:pt x="172" y="86"/>
                    <a:pt x="172" y="87"/>
                    <a:pt x="172" y="87"/>
                  </a:cubicBezTo>
                  <a:cubicBezTo>
                    <a:pt x="172" y="88"/>
                    <a:pt x="173" y="88"/>
                    <a:pt x="174" y="88"/>
                  </a:cubicBezTo>
                  <a:cubicBezTo>
                    <a:pt x="174" y="88"/>
                    <a:pt x="174" y="88"/>
                    <a:pt x="174" y="89"/>
                  </a:cubicBezTo>
                  <a:cubicBezTo>
                    <a:pt x="174" y="89"/>
                    <a:pt x="174" y="89"/>
                    <a:pt x="174" y="89"/>
                  </a:cubicBezTo>
                  <a:cubicBezTo>
                    <a:pt x="174" y="89"/>
                    <a:pt x="174" y="89"/>
                    <a:pt x="174" y="90"/>
                  </a:cubicBezTo>
                  <a:cubicBezTo>
                    <a:pt x="175" y="90"/>
                    <a:pt x="175" y="90"/>
                    <a:pt x="175" y="90"/>
                  </a:cubicBezTo>
                  <a:cubicBezTo>
                    <a:pt x="175" y="90"/>
                    <a:pt x="176" y="89"/>
                    <a:pt x="175" y="89"/>
                  </a:cubicBezTo>
                  <a:cubicBezTo>
                    <a:pt x="176" y="88"/>
                    <a:pt x="176" y="88"/>
                    <a:pt x="177" y="88"/>
                  </a:cubicBezTo>
                  <a:cubicBezTo>
                    <a:pt x="177" y="88"/>
                    <a:pt x="178" y="88"/>
                    <a:pt x="178" y="87"/>
                  </a:cubicBezTo>
                  <a:cubicBezTo>
                    <a:pt x="178" y="87"/>
                    <a:pt x="178" y="87"/>
                    <a:pt x="178" y="87"/>
                  </a:cubicBezTo>
                  <a:cubicBezTo>
                    <a:pt x="178" y="87"/>
                    <a:pt x="179" y="88"/>
                    <a:pt x="179" y="88"/>
                  </a:cubicBezTo>
                  <a:cubicBezTo>
                    <a:pt x="179" y="88"/>
                    <a:pt x="180" y="88"/>
                    <a:pt x="181" y="88"/>
                  </a:cubicBezTo>
                  <a:cubicBezTo>
                    <a:pt x="182" y="88"/>
                    <a:pt x="182" y="88"/>
                    <a:pt x="183" y="87"/>
                  </a:cubicBezTo>
                  <a:cubicBezTo>
                    <a:pt x="184" y="87"/>
                    <a:pt x="184" y="87"/>
                    <a:pt x="185" y="88"/>
                  </a:cubicBezTo>
                  <a:cubicBezTo>
                    <a:pt x="185" y="88"/>
                    <a:pt x="185" y="87"/>
                    <a:pt x="185" y="87"/>
                  </a:cubicBezTo>
                  <a:cubicBezTo>
                    <a:pt x="185" y="87"/>
                    <a:pt x="186" y="87"/>
                    <a:pt x="186" y="87"/>
                  </a:cubicBezTo>
                  <a:cubicBezTo>
                    <a:pt x="186" y="88"/>
                    <a:pt x="186" y="88"/>
                    <a:pt x="186" y="88"/>
                  </a:cubicBezTo>
                  <a:cubicBezTo>
                    <a:pt x="186" y="88"/>
                    <a:pt x="185" y="88"/>
                    <a:pt x="185" y="88"/>
                  </a:cubicBezTo>
                  <a:cubicBezTo>
                    <a:pt x="185" y="88"/>
                    <a:pt x="185" y="88"/>
                    <a:pt x="185" y="88"/>
                  </a:cubicBezTo>
                  <a:cubicBezTo>
                    <a:pt x="185" y="89"/>
                    <a:pt x="184" y="89"/>
                    <a:pt x="184" y="88"/>
                  </a:cubicBezTo>
                  <a:cubicBezTo>
                    <a:pt x="184" y="88"/>
                    <a:pt x="184" y="88"/>
                    <a:pt x="184" y="88"/>
                  </a:cubicBezTo>
                  <a:cubicBezTo>
                    <a:pt x="183" y="88"/>
                    <a:pt x="182" y="88"/>
                    <a:pt x="183" y="89"/>
                  </a:cubicBezTo>
                  <a:cubicBezTo>
                    <a:pt x="183" y="89"/>
                    <a:pt x="183" y="90"/>
                    <a:pt x="183" y="90"/>
                  </a:cubicBezTo>
                  <a:cubicBezTo>
                    <a:pt x="183" y="91"/>
                    <a:pt x="183" y="91"/>
                    <a:pt x="182" y="92"/>
                  </a:cubicBezTo>
                  <a:cubicBezTo>
                    <a:pt x="182" y="92"/>
                    <a:pt x="182" y="92"/>
                    <a:pt x="181" y="92"/>
                  </a:cubicBezTo>
                  <a:cubicBezTo>
                    <a:pt x="180" y="92"/>
                    <a:pt x="179" y="92"/>
                    <a:pt x="178" y="92"/>
                  </a:cubicBezTo>
                  <a:cubicBezTo>
                    <a:pt x="177" y="91"/>
                    <a:pt x="177" y="90"/>
                    <a:pt x="176" y="90"/>
                  </a:cubicBezTo>
                  <a:cubicBezTo>
                    <a:pt x="176" y="90"/>
                    <a:pt x="175" y="90"/>
                    <a:pt x="175" y="91"/>
                  </a:cubicBezTo>
                  <a:cubicBezTo>
                    <a:pt x="174" y="91"/>
                    <a:pt x="174" y="91"/>
                    <a:pt x="173" y="91"/>
                  </a:cubicBezTo>
                  <a:cubicBezTo>
                    <a:pt x="173" y="91"/>
                    <a:pt x="172" y="90"/>
                    <a:pt x="172" y="90"/>
                  </a:cubicBezTo>
                  <a:cubicBezTo>
                    <a:pt x="172" y="90"/>
                    <a:pt x="172" y="89"/>
                    <a:pt x="171" y="89"/>
                  </a:cubicBezTo>
                  <a:cubicBezTo>
                    <a:pt x="171" y="89"/>
                    <a:pt x="171" y="89"/>
                    <a:pt x="171" y="89"/>
                  </a:cubicBezTo>
                  <a:cubicBezTo>
                    <a:pt x="171" y="89"/>
                    <a:pt x="171" y="88"/>
                    <a:pt x="171" y="88"/>
                  </a:cubicBezTo>
                  <a:cubicBezTo>
                    <a:pt x="170" y="88"/>
                    <a:pt x="170" y="88"/>
                    <a:pt x="170" y="88"/>
                  </a:cubicBezTo>
                  <a:cubicBezTo>
                    <a:pt x="170" y="87"/>
                    <a:pt x="170" y="87"/>
                    <a:pt x="170" y="87"/>
                  </a:cubicBezTo>
                  <a:cubicBezTo>
                    <a:pt x="170" y="87"/>
                    <a:pt x="170" y="86"/>
                    <a:pt x="171" y="86"/>
                  </a:cubicBezTo>
                  <a:cubicBezTo>
                    <a:pt x="171" y="86"/>
                    <a:pt x="171" y="86"/>
                    <a:pt x="171" y="86"/>
                  </a:cubicBezTo>
                  <a:cubicBezTo>
                    <a:pt x="171" y="85"/>
                    <a:pt x="170" y="85"/>
                    <a:pt x="170" y="85"/>
                  </a:cubicBezTo>
                  <a:cubicBezTo>
                    <a:pt x="170" y="85"/>
                    <a:pt x="170" y="85"/>
                    <a:pt x="170" y="84"/>
                  </a:cubicBezTo>
                  <a:cubicBezTo>
                    <a:pt x="169" y="84"/>
                    <a:pt x="169" y="83"/>
                    <a:pt x="169" y="83"/>
                  </a:cubicBezTo>
                  <a:cubicBezTo>
                    <a:pt x="169" y="83"/>
                    <a:pt x="169" y="83"/>
                    <a:pt x="169" y="83"/>
                  </a:cubicBezTo>
                  <a:cubicBezTo>
                    <a:pt x="168" y="83"/>
                    <a:pt x="168" y="83"/>
                    <a:pt x="168" y="83"/>
                  </a:cubicBezTo>
                  <a:cubicBezTo>
                    <a:pt x="168" y="83"/>
                    <a:pt x="168" y="83"/>
                    <a:pt x="168" y="83"/>
                  </a:cubicBezTo>
                  <a:cubicBezTo>
                    <a:pt x="168" y="83"/>
                    <a:pt x="167" y="83"/>
                    <a:pt x="167" y="83"/>
                  </a:cubicBezTo>
                  <a:cubicBezTo>
                    <a:pt x="167" y="83"/>
                    <a:pt x="167" y="83"/>
                    <a:pt x="167" y="83"/>
                  </a:cubicBezTo>
                  <a:cubicBezTo>
                    <a:pt x="167" y="83"/>
                    <a:pt x="167" y="83"/>
                    <a:pt x="167" y="84"/>
                  </a:cubicBezTo>
                  <a:cubicBezTo>
                    <a:pt x="167" y="84"/>
                    <a:pt x="167" y="84"/>
                    <a:pt x="167" y="84"/>
                  </a:cubicBezTo>
                  <a:cubicBezTo>
                    <a:pt x="167" y="84"/>
                    <a:pt x="167" y="84"/>
                    <a:pt x="167" y="84"/>
                  </a:cubicBezTo>
                  <a:cubicBezTo>
                    <a:pt x="167" y="85"/>
                    <a:pt x="167" y="85"/>
                    <a:pt x="167" y="85"/>
                  </a:cubicBezTo>
                  <a:cubicBezTo>
                    <a:pt x="167" y="85"/>
                    <a:pt x="167" y="86"/>
                    <a:pt x="168" y="86"/>
                  </a:cubicBezTo>
                  <a:cubicBezTo>
                    <a:pt x="168" y="86"/>
                    <a:pt x="168" y="86"/>
                    <a:pt x="168" y="86"/>
                  </a:cubicBezTo>
                  <a:cubicBezTo>
                    <a:pt x="169" y="86"/>
                    <a:pt x="169" y="87"/>
                    <a:pt x="170" y="87"/>
                  </a:cubicBezTo>
                  <a:cubicBezTo>
                    <a:pt x="170" y="87"/>
                    <a:pt x="170" y="88"/>
                    <a:pt x="170" y="88"/>
                  </a:cubicBezTo>
                  <a:cubicBezTo>
                    <a:pt x="170" y="88"/>
                    <a:pt x="171" y="89"/>
                    <a:pt x="171" y="89"/>
                  </a:cubicBezTo>
                  <a:cubicBezTo>
                    <a:pt x="171" y="89"/>
                    <a:pt x="171" y="90"/>
                    <a:pt x="171" y="90"/>
                  </a:cubicBezTo>
                  <a:cubicBezTo>
                    <a:pt x="172" y="90"/>
                    <a:pt x="172" y="91"/>
                    <a:pt x="172" y="91"/>
                  </a:cubicBezTo>
                  <a:cubicBezTo>
                    <a:pt x="172" y="91"/>
                    <a:pt x="172" y="92"/>
                    <a:pt x="172" y="92"/>
                  </a:cubicBezTo>
                  <a:cubicBezTo>
                    <a:pt x="172" y="92"/>
                    <a:pt x="172" y="92"/>
                    <a:pt x="172" y="92"/>
                  </a:cubicBezTo>
                  <a:cubicBezTo>
                    <a:pt x="173" y="92"/>
                    <a:pt x="173" y="92"/>
                    <a:pt x="174" y="92"/>
                  </a:cubicBezTo>
                  <a:cubicBezTo>
                    <a:pt x="175" y="92"/>
                    <a:pt x="177" y="93"/>
                    <a:pt x="177" y="94"/>
                  </a:cubicBezTo>
                  <a:cubicBezTo>
                    <a:pt x="177" y="94"/>
                    <a:pt x="177" y="94"/>
                    <a:pt x="177" y="94"/>
                  </a:cubicBezTo>
                  <a:cubicBezTo>
                    <a:pt x="177" y="95"/>
                    <a:pt x="177" y="95"/>
                    <a:pt x="177" y="95"/>
                  </a:cubicBezTo>
                  <a:cubicBezTo>
                    <a:pt x="177" y="95"/>
                    <a:pt x="177" y="96"/>
                    <a:pt x="177" y="96"/>
                  </a:cubicBezTo>
                  <a:cubicBezTo>
                    <a:pt x="176" y="96"/>
                    <a:pt x="177" y="96"/>
                    <a:pt x="177" y="95"/>
                  </a:cubicBezTo>
                  <a:cubicBezTo>
                    <a:pt x="177" y="95"/>
                    <a:pt x="177" y="95"/>
                    <a:pt x="177" y="95"/>
                  </a:cubicBezTo>
                  <a:cubicBezTo>
                    <a:pt x="177" y="95"/>
                    <a:pt x="176" y="95"/>
                    <a:pt x="176" y="95"/>
                  </a:cubicBezTo>
                  <a:cubicBezTo>
                    <a:pt x="176" y="95"/>
                    <a:pt x="175" y="95"/>
                    <a:pt x="175" y="94"/>
                  </a:cubicBezTo>
                  <a:cubicBezTo>
                    <a:pt x="175" y="94"/>
                    <a:pt x="175" y="94"/>
                    <a:pt x="174" y="94"/>
                  </a:cubicBezTo>
                  <a:cubicBezTo>
                    <a:pt x="174" y="94"/>
                    <a:pt x="174" y="94"/>
                    <a:pt x="174" y="95"/>
                  </a:cubicBezTo>
                  <a:cubicBezTo>
                    <a:pt x="173" y="96"/>
                    <a:pt x="173" y="97"/>
                    <a:pt x="172" y="99"/>
                  </a:cubicBezTo>
                  <a:cubicBezTo>
                    <a:pt x="172" y="99"/>
                    <a:pt x="171" y="99"/>
                    <a:pt x="171" y="98"/>
                  </a:cubicBezTo>
                  <a:cubicBezTo>
                    <a:pt x="171" y="98"/>
                    <a:pt x="172" y="98"/>
                    <a:pt x="172" y="98"/>
                  </a:cubicBezTo>
                  <a:cubicBezTo>
                    <a:pt x="171" y="98"/>
                    <a:pt x="171" y="97"/>
                    <a:pt x="170" y="97"/>
                  </a:cubicBezTo>
                  <a:cubicBezTo>
                    <a:pt x="170" y="97"/>
                    <a:pt x="169" y="98"/>
                    <a:pt x="169" y="98"/>
                  </a:cubicBezTo>
                  <a:cubicBezTo>
                    <a:pt x="168" y="98"/>
                    <a:pt x="167" y="97"/>
                    <a:pt x="166" y="98"/>
                  </a:cubicBezTo>
                  <a:cubicBezTo>
                    <a:pt x="166" y="97"/>
                    <a:pt x="166" y="97"/>
                    <a:pt x="166" y="97"/>
                  </a:cubicBezTo>
                  <a:cubicBezTo>
                    <a:pt x="165" y="97"/>
                    <a:pt x="165" y="97"/>
                    <a:pt x="165" y="97"/>
                  </a:cubicBezTo>
                  <a:cubicBezTo>
                    <a:pt x="164" y="97"/>
                    <a:pt x="163" y="97"/>
                    <a:pt x="163" y="97"/>
                  </a:cubicBezTo>
                  <a:cubicBezTo>
                    <a:pt x="161" y="97"/>
                    <a:pt x="160" y="97"/>
                    <a:pt x="159" y="98"/>
                  </a:cubicBezTo>
                  <a:cubicBezTo>
                    <a:pt x="159" y="97"/>
                    <a:pt x="159" y="97"/>
                    <a:pt x="159" y="97"/>
                  </a:cubicBezTo>
                  <a:cubicBezTo>
                    <a:pt x="158" y="96"/>
                    <a:pt x="158" y="96"/>
                    <a:pt x="158" y="96"/>
                  </a:cubicBezTo>
                  <a:cubicBezTo>
                    <a:pt x="158" y="95"/>
                    <a:pt x="158" y="95"/>
                    <a:pt x="157" y="95"/>
                  </a:cubicBezTo>
                  <a:cubicBezTo>
                    <a:pt x="157" y="95"/>
                    <a:pt x="157" y="95"/>
                    <a:pt x="157" y="95"/>
                  </a:cubicBezTo>
                  <a:cubicBezTo>
                    <a:pt x="157" y="95"/>
                    <a:pt x="158" y="95"/>
                    <a:pt x="158" y="94"/>
                  </a:cubicBezTo>
                  <a:cubicBezTo>
                    <a:pt x="159" y="94"/>
                    <a:pt x="158" y="93"/>
                    <a:pt x="158" y="93"/>
                  </a:cubicBezTo>
                  <a:cubicBezTo>
                    <a:pt x="158" y="92"/>
                    <a:pt x="159" y="91"/>
                    <a:pt x="159" y="90"/>
                  </a:cubicBezTo>
                  <a:cubicBezTo>
                    <a:pt x="159" y="90"/>
                    <a:pt x="159" y="90"/>
                    <a:pt x="159" y="89"/>
                  </a:cubicBezTo>
                  <a:cubicBezTo>
                    <a:pt x="159" y="89"/>
                    <a:pt x="158" y="89"/>
                    <a:pt x="158" y="89"/>
                  </a:cubicBezTo>
                  <a:cubicBezTo>
                    <a:pt x="158" y="89"/>
                    <a:pt x="159" y="89"/>
                    <a:pt x="159" y="89"/>
                  </a:cubicBezTo>
                  <a:cubicBezTo>
                    <a:pt x="158" y="88"/>
                    <a:pt x="157" y="88"/>
                    <a:pt x="156" y="88"/>
                  </a:cubicBezTo>
                  <a:cubicBezTo>
                    <a:pt x="155" y="88"/>
                    <a:pt x="154" y="89"/>
                    <a:pt x="153" y="89"/>
                  </a:cubicBezTo>
                  <a:cubicBezTo>
                    <a:pt x="153" y="89"/>
                    <a:pt x="152" y="90"/>
                    <a:pt x="152" y="90"/>
                  </a:cubicBezTo>
                  <a:cubicBezTo>
                    <a:pt x="151" y="91"/>
                    <a:pt x="151" y="91"/>
                    <a:pt x="151" y="91"/>
                  </a:cubicBezTo>
                  <a:cubicBezTo>
                    <a:pt x="151" y="91"/>
                    <a:pt x="151" y="92"/>
                    <a:pt x="151" y="92"/>
                  </a:cubicBezTo>
                  <a:cubicBezTo>
                    <a:pt x="151" y="92"/>
                    <a:pt x="151" y="92"/>
                    <a:pt x="150" y="92"/>
                  </a:cubicBezTo>
                  <a:cubicBezTo>
                    <a:pt x="150" y="92"/>
                    <a:pt x="150" y="91"/>
                    <a:pt x="150" y="91"/>
                  </a:cubicBezTo>
                  <a:cubicBezTo>
                    <a:pt x="150" y="91"/>
                    <a:pt x="149" y="91"/>
                    <a:pt x="149" y="91"/>
                  </a:cubicBezTo>
                  <a:cubicBezTo>
                    <a:pt x="149" y="91"/>
                    <a:pt x="150" y="91"/>
                    <a:pt x="150" y="91"/>
                  </a:cubicBezTo>
                  <a:cubicBezTo>
                    <a:pt x="150" y="91"/>
                    <a:pt x="149" y="91"/>
                    <a:pt x="149" y="91"/>
                  </a:cubicBezTo>
                  <a:cubicBezTo>
                    <a:pt x="148" y="91"/>
                    <a:pt x="148" y="92"/>
                    <a:pt x="147" y="92"/>
                  </a:cubicBezTo>
                  <a:cubicBezTo>
                    <a:pt x="147" y="92"/>
                    <a:pt x="146" y="92"/>
                    <a:pt x="146" y="92"/>
                  </a:cubicBezTo>
                  <a:cubicBezTo>
                    <a:pt x="146" y="92"/>
                    <a:pt x="146" y="93"/>
                    <a:pt x="146" y="93"/>
                  </a:cubicBezTo>
                  <a:cubicBezTo>
                    <a:pt x="146" y="93"/>
                    <a:pt x="146" y="93"/>
                    <a:pt x="145" y="93"/>
                  </a:cubicBezTo>
                  <a:cubicBezTo>
                    <a:pt x="145" y="93"/>
                    <a:pt x="145" y="94"/>
                    <a:pt x="145" y="94"/>
                  </a:cubicBezTo>
                  <a:cubicBezTo>
                    <a:pt x="145" y="94"/>
                    <a:pt x="145" y="94"/>
                    <a:pt x="145" y="94"/>
                  </a:cubicBezTo>
                  <a:cubicBezTo>
                    <a:pt x="145" y="95"/>
                    <a:pt x="145" y="95"/>
                    <a:pt x="145" y="95"/>
                  </a:cubicBezTo>
                  <a:cubicBezTo>
                    <a:pt x="145" y="95"/>
                    <a:pt x="145" y="95"/>
                    <a:pt x="145" y="95"/>
                  </a:cubicBezTo>
                  <a:cubicBezTo>
                    <a:pt x="145" y="95"/>
                    <a:pt x="146" y="95"/>
                    <a:pt x="146" y="95"/>
                  </a:cubicBezTo>
                  <a:cubicBezTo>
                    <a:pt x="146" y="95"/>
                    <a:pt x="147" y="95"/>
                    <a:pt x="147" y="96"/>
                  </a:cubicBezTo>
                  <a:cubicBezTo>
                    <a:pt x="147" y="96"/>
                    <a:pt x="147" y="96"/>
                    <a:pt x="147" y="96"/>
                  </a:cubicBezTo>
                  <a:cubicBezTo>
                    <a:pt x="147" y="96"/>
                    <a:pt x="147" y="96"/>
                    <a:pt x="147" y="96"/>
                  </a:cubicBezTo>
                  <a:cubicBezTo>
                    <a:pt x="146" y="97"/>
                    <a:pt x="146" y="97"/>
                    <a:pt x="145" y="97"/>
                  </a:cubicBezTo>
                  <a:cubicBezTo>
                    <a:pt x="145" y="97"/>
                    <a:pt x="144" y="97"/>
                    <a:pt x="144" y="96"/>
                  </a:cubicBezTo>
                  <a:cubicBezTo>
                    <a:pt x="144" y="96"/>
                    <a:pt x="143" y="96"/>
                    <a:pt x="143" y="96"/>
                  </a:cubicBezTo>
                  <a:cubicBezTo>
                    <a:pt x="143" y="96"/>
                    <a:pt x="143" y="96"/>
                    <a:pt x="143" y="95"/>
                  </a:cubicBezTo>
                  <a:cubicBezTo>
                    <a:pt x="141" y="96"/>
                    <a:pt x="141" y="97"/>
                    <a:pt x="139" y="97"/>
                  </a:cubicBezTo>
                  <a:cubicBezTo>
                    <a:pt x="139" y="97"/>
                    <a:pt x="139" y="98"/>
                    <a:pt x="139" y="98"/>
                  </a:cubicBezTo>
                  <a:cubicBezTo>
                    <a:pt x="139" y="98"/>
                    <a:pt x="139" y="98"/>
                    <a:pt x="139" y="98"/>
                  </a:cubicBezTo>
                  <a:cubicBezTo>
                    <a:pt x="139" y="98"/>
                    <a:pt x="139" y="98"/>
                    <a:pt x="139" y="98"/>
                  </a:cubicBezTo>
                  <a:cubicBezTo>
                    <a:pt x="139" y="98"/>
                    <a:pt x="138" y="99"/>
                    <a:pt x="138" y="99"/>
                  </a:cubicBezTo>
                  <a:cubicBezTo>
                    <a:pt x="138" y="99"/>
                    <a:pt x="138" y="99"/>
                    <a:pt x="137" y="99"/>
                  </a:cubicBezTo>
                  <a:cubicBezTo>
                    <a:pt x="137" y="99"/>
                    <a:pt x="137" y="99"/>
                    <a:pt x="138" y="99"/>
                  </a:cubicBezTo>
                  <a:cubicBezTo>
                    <a:pt x="138" y="99"/>
                    <a:pt x="138" y="99"/>
                    <a:pt x="138" y="100"/>
                  </a:cubicBezTo>
                  <a:cubicBezTo>
                    <a:pt x="138" y="100"/>
                    <a:pt x="138" y="100"/>
                    <a:pt x="138" y="100"/>
                  </a:cubicBezTo>
                  <a:cubicBezTo>
                    <a:pt x="137" y="100"/>
                    <a:pt x="137" y="101"/>
                    <a:pt x="136" y="101"/>
                  </a:cubicBezTo>
                  <a:cubicBezTo>
                    <a:pt x="136" y="101"/>
                    <a:pt x="135" y="101"/>
                    <a:pt x="135" y="100"/>
                  </a:cubicBezTo>
                  <a:cubicBezTo>
                    <a:pt x="135" y="101"/>
                    <a:pt x="134" y="101"/>
                    <a:pt x="134" y="101"/>
                  </a:cubicBezTo>
                  <a:cubicBezTo>
                    <a:pt x="134" y="101"/>
                    <a:pt x="134" y="101"/>
                    <a:pt x="134" y="101"/>
                  </a:cubicBezTo>
                  <a:cubicBezTo>
                    <a:pt x="134" y="101"/>
                    <a:pt x="134" y="101"/>
                    <a:pt x="134" y="102"/>
                  </a:cubicBezTo>
                  <a:cubicBezTo>
                    <a:pt x="134" y="102"/>
                    <a:pt x="134" y="102"/>
                    <a:pt x="134" y="102"/>
                  </a:cubicBezTo>
                  <a:cubicBezTo>
                    <a:pt x="134" y="102"/>
                    <a:pt x="134" y="102"/>
                    <a:pt x="134" y="102"/>
                  </a:cubicBezTo>
                  <a:cubicBezTo>
                    <a:pt x="134" y="102"/>
                    <a:pt x="134" y="103"/>
                    <a:pt x="134" y="103"/>
                  </a:cubicBezTo>
                  <a:cubicBezTo>
                    <a:pt x="134" y="103"/>
                    <a:pt x="133" y="103"/>
                    <a:pt x="133" y="103"/>
                  </a:cubicBezTo>
                  <a:cubicBezTo>
                    <a:pt x="133" y="103"/>
                    <a:pt x="133" y="103"/>
                    <a:pt x="133" y="103"/>
                  </a:cubicBezTo>
                  <a:cubicBezTo>
                    <a:pt x="133" y="103"/>
                    <a:pt x="132" y="103"/>
                    <a:pt x="132" y="103"/>
                  </a:cubicBezTo>
                  <a:cubicBezTo>
                    <a:pt x="131" y="103"/>
                    <a:pt x="131" y="104"/>
                    <a:pt x="131" y="104"/>
                  </a:cubicBezTo>
                  <a:cubicBezTo>
                    <a:pt x="131" y="104"/>
                    <a:pt x="130" y="104"/>
                    <a:pt x="130" y="104"/>
                  </a:cubicBezTo>
                  <a:cubicBezTo>
                    <a:pt x="130" y="104"/>
                    <a:pt x="130" y="104"/>
                    <a:pt x="130" y="104"/>
                  </a:cubicBezTo>
                  <a:cubicBezTo>
                    <a:pt x="130" y="104"/>
                    <a:pt x="130" y="103"/>
                    <a:pt x="131" y="103"/>
                  </a:cubicBezTo>
                  <a:cubicBezTo>
                    <a:pt x="131" y="103"/>
                    <a:pt x="131" y="103"/>
                    <a:pt x="132" y="103"/>
                  </a:cubicBezTo>
                  <a:cubicBezTo>
                    <a:pt x="132" y="103"/>
                    <a:pt x="133" y="102"/>
                    <a:pt x="133" y="102"/>
                  </a:cubicBezTo>
                  <a:cubicBezTo>
                    <a:pt x="133" y="102"/>
                    <a:pt x="133" y="102"/>
                    <a:pt x="132" y="102"/>
                  </a:cubicBezTo>
                  <a:cubicBezTo>
                    <a:pt x="132" y="102"/>
                    <a:pt x="132" y="102"/>
                    <a:pt x="132" y="102"/>
                  </a:cubicBezTo>
                  <a:cubicBezTo>
                    <a:pt x="132" y="102"/>
                    <a:pt x="131" y="102"/>
                    <a:pt x="131" y="103"/>
                  </a:cubicBezTo>
                  <a:cubicBezTo>
                    <a:pt x="130" y="103"/>
                    <a:pt x="130" y="103"/>
                    <a:pt x="130" y="103"/>
                  </a:cubicBezTo>
                  <a:cubicBezTo>
                    <a:pt x="130" y="104"/>
                    <a:pt x="130" y="104"/>
                    <a:pt x="130" y="104"/>
                  </a:cubicBezTo>
                  <a:cubicBezTo>
                    <a:pt x="130" y="105"/>
                    <a:pt x="130" y="105"/>
                    <a:pt x="131" y="106"/>
                  </a:cubicBezTo>
                  <a:cubicBezTo>
                    <a:pt x="132" y="106"/>
                    <a:pt x="132" y="107"/>
                    <a:pt x="133" y="107"/>
                  </a:cubicBezTo>
                  <a:cubicBezTo>
                    <a:pt x="134" y="108"/>
                    <a:pt x="134" y="108"/>
                    <a:pt x="135" y="108"/>
                  </a:cubicBezTo>
                  <a:cubicBezTo>
                    <a:pt x="136" y="108"/>
                    <a:pt x="137" y="108"/>
                    <a:pt x="138" y="108"/>
                  </a:cubicBezTo>
                  <a:cubicBezTo>
                    <a:pt x="138" y="109"/>
                    <a:pt x="139" y="109"/>
                    <a:pt x="140" y="109"/>
                  </a:cubicBezTo>
                  <a:cubicBezTo>
                    <a:pt x="141" y="109"/>
                    <a:pt x="142" y="110"/>
                    <a:pt x="143" y="110"/>
                  </a:cubicBezTo>
                  <a:cubicBezTo>
                    <a:pt x="143" y="110"/>
                    <a:pt x="144" y="110"/>
                    <a:pt x="144" y="111"/>
                  </a:cubicBezTo>
                  <a:cubicBezTo>
                    <a:pt x="144" y="111"/>
                    <a:pt x="144" y="111"/>
                    <a:pt x="144" y="111"/>
                  </a:cubicBezTo>
                  <a:cubicBezTo>
                    <a:pt x="144" y="112"/>
                    <a:pt x="145" y="112"/>
                    <a:pt x="145" y="112"/>
                  </a:cubicBezTo>
                  <a:cubicBezTo>
                    <a:pt x="145" y="112"/>
                    <a:pt x="146" y="112"/>
                    <a:pt x="146" y="112"/>
                  </a:cubicBezTo>
                  <a:cubicBezTo>
                    <a:pt x="146" y="111"/>
                    <a:pt x="146" y="111"/>
                    <a:pt x="146" y="111"/>
                  </a:cubicBezTo>
                  <a:cubicBezTo>
                    <a:pt x="145" y="111"/>
                    <a:pt x="145" y="110"/>
                    <a:pt x="145" y="110"/>
                  </a:cubicBezTo>
                  <a:cubicBezTo>
                    <a:pt x="145" y="110"/>
                    <a:pt x="145" y="110"/>
                    <a:pt x="146" y="110"/>
                  </a:cubicBezTo>
                  <a:cubicBezTo>
                    <a:pt x="145" y="110"/>
                    <a:pt x="146" y="111"/>
                    <a:pt x="146" y="111"/>
                  </a:cubicBezTo>
                  <a:cubicBezTo>
                    <a:pt x="146" y="111"/>
                    <a:pt x="147" y="111"/>
                    <a:pt x="147" y="112"/>
                  </a:cubicBezTo>
                  <a:cubicBezTo>
                    <a:pt x="147" y="112"/>
                    <a:pt x="147" y="112"/>
                    <a:pt x="148" y="112"/>
                  </a:cubicBezTo>
                  <a:cubicBezTo>
                    <a:pt x="148" y="111"/>
                    <a:pt x="148" y="111"/>
                    <a:pt x="148" y="111"/>
                  </a:cubicBezTo>
                  <a:cubicBezTo>
                    <a:pt x="148" y="111"/>
                    <a:pt x="148" y="111"/>
                    <a:pt x="148" y="112"/>
                  </a:cubicBezTo>
                  <a:cubicBezTo>
                    <a:pt x="148" y="112"/>
                    <a:pt x="148" y="112"/>
                    <a:pt x="148" y="112"/>
                  </a:cubicBezTo>
                  <a:cubicBezTo>
                    <a:pt x="147" y="113"/>
                    <a:pt x="147" y="113"/>
                    <a:pt x="146" y="114"/>
                  </a:cubicBezTo>
                  <a:cubicBezTo>
                    <a:pt x="146" y="114"/>
                    <a:pt x="146" y="114"/>
                    <a:pt x="146" y="114"/>
                  </a:cubicBezTo>
                  <a:cubicBezTo>
                    <a:pt x="146" y="114"/>
                    <a:pt x="146" y="114"/>
                    <a:pt x="146" y="114"/>
                  </a:cubicBezTo>
                  <a:cubicBezTo>
                    <a:pt x="145" y="113"/>
                    <a:pt x="145" y="113"/>
                    <a:pt x="145" y="113"/>
                  </a:cubicBezTo>
                  <a:cubicBezTo>
                    <a:pt x="144" y="112"/>
                    <a:pt x="144" y="112"/>
                    <a:pt x="143" y="112"/>
                  </a:cubicBezTo>
                  <a:cubicBezTo>
                    <a:pt x="143" y="112"/>
                    <a:pt x="143" y="111"/>
                    <a:pt x="144" y="111"/>
                  </a:cubicBezTo>
                  <a:cubicBezTo>
                    <a:pt x="143" y="111"/>
                    <a:pt x="143" y="111"/>
                    <a:pt x="142" y="110"/>
                  </a:cubicBezTo>
                  <a:cubicBezTo>
                    <a:pt x="142" y="110"/>
                    <a:pt x="141" y="110"/>
                    <a:pt x="141" y="111"/>
                  </a:cubicBezTo>
                  <a:cubicBezTo>
                    <a:pt x="141" y="111"/>
                    <a:pt x="141" y="112"/>
                    <a:pt x="140" y="112"/>
                  </a:cubicBezTo>
                  <a:cubicBezTo>
                    <a:pt x="140" y="113"/>
                    <a:pt x="139" y="113"/>
                    <a:pt x="138" y="112"/>
                  </a:cubicBezTo>
                  <a:cubicBezTo>
                    <a:pt x="138" y="112"/>
                    <a:pt x="138" y="112"/>
                    <a:pt x="138" y="112"/>
                  </a:cubicBezTo>
                  <a:cubicBezTo>
                    <a:pt x="138" y="112"/>
                    <a:pt x="138" y="113"/>
                    <a:pt x="138" y="113"/>
                  </a:cubicBezTo>
                  <a:cubicBezTo>
                    <a:pt x="138" y="113"/>
                    <a:pt x="138" y="113"/>
                    <a:pt x="138" y="113"/>
                  </a:cubicBezTo>
                  <a:cubicBezTo>
                    <a:pt x="139" y="113"/>
                    <a:pt x="139" y="114"/>
                    <a:pt x="139" y="114"/>
                  </a:cubicBezTo>
                  <a:cubicBezTo>
                    <a:pt x="139" y="114"/>
                    <a:pt x="139" y="114"/>
                    <a:pt x="139" y="115"/>
                  </a:cubicBezTo>
                  <a:cubicBezTo>
                    <a:pt x="140" y="115"/>
                    <a:pt x="141" y="116"/>
                    <a:pt x="141" y="116"/>
                  </a:cubicBezTo>
                  <a:cubicBezTo>
                    <a:pt x="141" y="117"/>
                    <a:pt x="141" y="117"/>
                    <a:pt x="141" y="117"/>
                  </a:cubicBezTo>
                  <a:cubicBezTo>
                    <a:pt x="141" y="117"/>
                    <a:pt x="141" y="117"/>
                    <a:pt x="142" y="117"/>
                  </a:cubicBezTo>
                  <a:cubicBezTo>
                    <a:pt x="141" y="118"/>
                    <a:pt x="141" y="117"/>
                    <a:pt x="141" y="118"/>
                  </a:cubicBezTo>
                  <a:cubicBezTo>
                    <a:pt x="141" y="118"/>
                    <a:pt x="141" y="118"/>
                    <a:pt x="141" y="118"/>
                  </a:cubicBezTo>
                  <a:cubicBezTo>
                    <a:pt x="141" y="119"/>
                    <a:pt x="141" y="120"/>
                    <a:pt x="142" y="121"/>
                  </a:cubicBezTo>
                  <a:cubicBezTo>
                    <a:pt x="143" y="121"/>
                    <a:pt x="144" y="121"/>
                    <a:pt x="144" y="121"/>
                  </a:cubicBezTo>
                  <a:cubicBezTo>
                    <a:pt x="146" y="122"/>
                    <a:pt x="148" y="122"/>
                    <a:pt x="150" y="123"/>
                  </a:cubicBezTo>
                  <a:cubicBezTo>
                    <a:pt x="151" y="124"/>
                    <a:pt x="151" y="123"/>
                    <a:pt x="151" y="123"/>
                  </a:cubicBezTo>
                  <a:cubicBezTo>
                    <a:pt x="152" y="122"/>
                    <a:pt x="152" y="122"/>
                    <a:pt x="152" y="122"/>
                  </a:cubicBezTo>
                  <a:cubicBezTo>
                    <a:pt x="153" y="122"/>
                    <a:pt x="153" y="122"/>
                    <a:pt x="153" y="122"/>
                  </a:cubicBezTo>
                  <a:cubicBezTo>
                    <a:pt x="153" y="122"/>
                    <a:pt x="154" y="122"/>
                    <a:pt x="154" y="122"/>
                  </a:cubicBezTo>
                  <a:cubicBezTo>
                    <a:pt x="154" y="122"/>
                    <a:pt x="155" y="121"/>
                    <a:pt x="155" y="121"/>
                  </a:cubicBezTo>
                  <a:cubicBezTo>
                    <a:pt x="156" y="121"/>
                    <a:pt x="156" y="121"/>
                    <a:pt x="157" y="121"/>
                  </a:cubicBezTo>
                  <a:cubicBezTo>
                    <a:pt x="158" y="121"/>
                    <a:pt x="158" y="121"/>
                    <a:pt x="159" y="121"/>
                  </a:cubicBezTo>
                  <a:cubicBezTo>
                    <a:pt x="161" y="121"/>
                    <a:pt x="162" y="122"/>
                    <a:pt x="162" y="123"/>
                  </a:cubicBezTo>
                  <a:cubicBezTo>
                    <a:pt x="163" y="123"/>
                    <a:pt x="163" y="124"/>
                    <a:pt x="163" y="124"/>
                  </a:cubicBezTo>
                  <a:cubicBezTo>
                    <a:pt x="163" y="124"/>
                    <a:pt x="164" y="123"/>
                    <a:pt x="164" y="123"/>
                  </a:cubicBezTo>
                  <a:cubicBezTo>
                    <a:pt x="163" y="122"/>
                    <a:pt x="163" y="122"/>
                    <a:pt x="163" y="122"/>
                  </a:cubicBezTo>
                  <a:cubicBezTo>
                    <a:pt x="162" y="122"/>
                    <a:pt x="162" y="121"/>
                    <a:pt x="162" y="121"/>
                  </a:cubicBezTo>
                  <a:cubicBezTo>
                    <a:pt x="162" y="121"/>
                    <a:pt x="161" y="121"/>
                    <a:pt x="162" y="120"/>
                  </a:cubicBezTo>
                  <a:cubicBezTo>
                    <a:pt x="162" y="120"/>
                    <a:pt x="162" y="120"/>
                    <a:pt x="162" y="120"/>
                  </a:cubicBezTo>
                  <a:cubicBezTo>
                    <a:pt x="163" y="120"/>
                    <a:pt x="163" y="120"/>
                    <a:pt x="163" y="121"/>
                  </a:cubicBezTo>
                  <a:cubicBezTo>
                    <a:pt x="164" y="121"/>
                    <a:pt x="164" y="122"/>
                    <a:pt x="165" y="122"/>
                  </a:cubicBezTo>
                  <a:cubicBezTo>
                    <a:pt x="165" y="123"/>
                    <a:pt x="165" y="124"/>
                    <a:pt x="165" y="124"/>
                  </a:cubicBezTo>
                  <a:cubicBezTo>
                    <a:pt x="165" y="124"/>
                    <a:pt x="165" y="125"/>
                    <a:pt x="165" y="125"/>
                  </a:cubicBezTo>
                  <a:cubicBezTo>
                    <a:pt x="166" y="125"/>
                    <a:pt x="166" y="125"/>
                    <a:pt x="166" y="125"/>
                  </a:cubicBezTo>
                  <a:cubicBezTo>
                    <a:pt x="167" y="124"/>
                    <a:pt x="167" y="124"/>
                    <a:pt x="167" y="124"/>
                  </a:cubicBezTo>
                  <a:cubicBezTo>
                    <a:pt x="167" y="123"/>
                    <a:pt x="167" y="123"/>
                    <a:pt x="167" y="123"/>
                  </a:cubicBezTo>
                  <a:cubicBezTo>
                    <a:pt x="167" y="122"/>
                    <a:pt x="167" y="122"/>
                    <a:pt x="167" y="122"/>
                  </a:cubicBezTo>
                  <a:cubicBezTo>
                    <a:pt x="168" y="122"/>
                    <a:pt x="168" y="121"/>
                    <a:pt x="169" y="120"/>
                  </a:cubicBezTo>
                  <a:cubicBezTo>
                    <a:pt x="169" y="120"/>
                    <a:pt x="170" y="119"/>
                    <a:pt x="170" y="119"/>
                  </a:cubicBezTo>
                  <a:cubicBezTo>
                    <a:pt x="170" y="119"/>
                    <a:pt x="170" y="119"/>
                    <a:pt x="170" y="119"/>
                  </a:cubicBezTo>
                  <a:cubicBezTo>
                    <a:pt x="170" y="118"/>
                    <a:pt x="170" y="118"/>
                    <a:pt x="170" y="118"/>
                  </a:cubicBezTo>
                  <a:cubicBezTo>
                    <a:pt x="170" y="118"/>
                    <a:pt x="170" y="118"/>
                    <a:pt x="170" y="118"/>
                  </a:cubicBezTo>
                  <a:cubicBezTo>
                    <a:pt x="171" y="119"/>
                    <a:pt x="171" y="119"/>
                    <a:pt x="171" y="119"/>
                  </a:cubicBezTo>
                  <a:cubicBezTo>
                    <a:pt x="171" y="119"/>
                    <a:pt x="172" y="119"/>
                    <a:pt x="172" y="118"/>
                  </a:cubicBezTo>
                  <a:cubicBezTo>
                    <a:pt x="172" y="118"/>
                    <a:pt x="172" y="118"/>
                    <a:pt x="172" y="118"/>
                  </a:cubicBezTo>
                  <a:cubicBezTo>
                    <a:pt x="172" y="118"/>
                    <a:pt x="172" y="118"/>
                    <a:pt x="172" y="118"/>
                  </a:cubicBezTo>
                  <a:cubicBezTo>
                    <a:pt x="172" y="118"/>
                    <a:pt x="172" y="117"/>
                    <a:pt x="172" y="117"/>
                  </a:cubicBezTo>
                  <a:cubicBezTo>
                    <a:pt x="173" y="117"/>
                    <a:pt x="173" y="118"/>
                    <a:pt x="173" y="118"/>
                  </a:cubicBezTo>
                  <a:cubicBezTo>
                    <a:pt x="173" y="118"/>
                    <a:pt x="174" y="118"/>
                    <a:pt x="175" y="118"/>
                  </a:cubicBezTo>
                  <a:cubicBezTo>
                    <a:pt x="175" y="118"/>
                    <a:pt x="175" y="118"/>
                    <a:pt x="175" y="117"/>
                  </a:cubicBezTo>
                  <a:cubicBezTo>
                    <a:pt x="175" y="117"/>
                    <a:pt x="176" y="116"/>
                    <a:pt x="176" y="115"/>
                  </a:cubicBezTo>
                  <a:cubicBezTo>
                    <a:pt x="177" y="117"/>
                    <a:pt x="178" y="118"/>
                    <a:pt x="179" y="119"/>
                  </a:cubicBezTo>
                  <a:cubicBezTo>
                    <a:pt x="179" y="119"/>
                    <a:pt x="179" y="120"/>
                    <a:pt x="179" y="120"/>
                  </a:cubicBezTo>
                  <a:cubicBezTo>
                    <a:pt x="178" y="121"/>
                    <a:pt x="178" y="121"/>
                    <a:pt x="178" y="122"/>
                  </a:cubicBezTo>
                  <a:cubicBezTo>
                    <a:pt x="178" y="122"/>
                    <a:pt x="178" y="122"/>
                    <a:pt x="177" y="122"/>
                  </a:cubicBezTo>
                  <a:cubicBezTo>
                    <a:pt x="177" y="122"/>
                    <a:pt x="177" y="122"/>
                    <a:pt x="177" y="122"/>
                  </a:cubicBezTo>
                  <a:cubicBezTo>
                    <a:pt x="177" y="122"/>
                    <a:pt x="176" y="122"/>
                    <a:pt x="176" y="122"/>
                  </a:cubicBezTo>
                  <a:cubicBezTo>
                    <a:pt x="176" y="122"/>
                    <a:pt x="175" y="122"/>
                    <a:pt x="175" y="122"/>
                  </a:cubicBezTo>
                  <a:cubicBezTo>
                    <a:pt x="175" y="122"/>
                    <a:pt x="175" y="122"/>
                    <a:pt x="175" y="122"/>
                  </a:cubicBezTo>
                  <a:cubicBezTo>
                    <a:pt x="175" y="122"/>
                    <a:pt x="175" y="122"/>
                    <a:pt x="175" y="122"/>
                  </a:cubicBezTo>
                  <a:cubicBezTo>
                    <a:pt x="175" y="122"/>
                    <a:pt x="174" y="122"/>
                    <a:pt x="174" y="122"/>
                  </a:cubicBezTo>
                  <a:cubicBezTo>
                    <a:pt x="174" y="123"/>
                    <a:pt x="174" y="123"/>
                    <a:pt x="174" y="123"/>
                  </a:cubicBezTo>
                  <a:cubicBezTo>
                    <a:pt x="174" y="124"/>
                    <a:pt x="174" y="124"/>
                    <a:pt x="174" y="124"/>
                  </a:cubicBezTo>
                  <a:cubicBezTo>
                    <a:pt x="174" y="124"/>
                    <a:pt x="174" y="124"/>
                    <a:pt x="174" y="124"/>
                  </a:cubicBezTo>
                  <a:cubicBezTo>
                    <a:pt x="175" y="123"/>
                    <a:pt x="175" y="123"/>
                    <a:pt x="175" y="123"/>
                  </a:cubicBezTo>
                  <a:cubicBezTo>
                    <a:pt x="175" y="123"/>
                    <a:pt x="175" y="123"/>
                    <a:pt x="175" y="123"/>
                  </a:cubicBezTo>
                  <a:cubicBezTo>
                    <a:pt x="175" y="123"/>
                    <a:pt x="175" y="123"/>
                    <a:pt x="175" y="123"/>
                  </a:cubicBezTo>
                  <a:cubicBezTo>
                    <a:pt x="175" y="124"/>
                    <a:pt x="175" y="124"/>
                    <a:pt x="176" y="124"/>
                  </a:cubicBezTo>
                  <a:cubicBezTo>
                    <a:pt x="176" y="125"/>
                    <a:pt x="177" y="126"/>
                    <a:pt x="177" y="126"/>
                  </a:cubicBezTo>
                  <a:cubicBezTo>
                    <a:pt x="177" y="126"/>
                    <a:pt x="178" y="127"/>
                    <a:pt x="178" y="127"/>
                  </a:cubicBezTo>
                  <a:cubicBezTo>
                    <a:pt x="178" y="127"/>
                    <a:pt x="178" y="128"/>
                    <a:pt x="178" y="128"/>
                  </a:cubicBezTo>
                  <a:cubicBezTo>
                    <a:pt x="178" y="129"/>
                    <a:pt x="178" y="129"/>
                    <a:pt x="178" y="129"/>
                  </a:cubicBezTo>
                  <a:cubicBezTo>
                    <a:pt x="178" y="130"/>
                    <a:pt x="178" y="130"/>
                    <a:pt x="178" y="130"/>
                  </a:cubicBezTo>
                  <a:cubicBezTo>
                    <a:pt x="178" y="130"/>
                    <a:pt x="179" y="131"/>
                    <a:pt x="179" y="132"/>
                  </a:cubicBezTo>
                  <a:cubicBezTo>
                    <a:pt x="179" y="132"/>
                    <a:pt x="179" y="132"/>
                    <a:pt x="179" y="132"/>
                  </a:cubicBezTo>
                  <a:cubicBezTo>
                    <a:pt x="179" y="132"/>
                    <a:pt x="179" y="132"/>
                    <a:pt x="179" y="132"/>
                  </a:cubicBezTo>
                  <a:cubicBezTo>
                    <a:pt x="179" y="132"/>
                    <a:pt x="179" y="132"/>
                    <a:pt x="179" y="132"/>
                  </a:cubicBezTo>
                  <a:cubicBezTo>
                    <a:pt x="179" y="133"/>
                    <a:pt x="179" y="133"/>
                    <a:pt x="179" y="133"/>
                  </a:cubicBezTo>
                  <a:cubicBezTo>
                    <a:pt x="179" y="133"/>
                    <a:pt x="179" y="134"/>
                    <a:pt x="179" y="134"/>
                  </a:cubicBezTo>
                  <a:cubicBezTo>
                    <a:pt x="179" y="134"/>
                    <a:pt x="178" y="135"/>
                    <a:pt x="178" y="135"/>
                  </a:cubicBezTo>
                  <a:cubicBezTo>
                    <a:pt x="178" y="136"/>
                    <a:pt x="177" y="137"/>
                    <a:pt x="177" y="137"/>
                  </a:cubicBezTo>
                  <a:cubicBezTo>
                    <a:pt x="176" y="138"/>
                    <a:pt x="175" y="138"/>
                    <a:pt x="175" y="138"/>
                  </a:cubicBezTo>
                  <a:cubicBezTo>
                    <a:pt x="174" y="138"/>
                    <a:pt x="174" y="138"/>
                    <a:pt x="174" y="138"/>
                  </a:cubicBezTo>
                  <a:cubicBezTo>
                    <a:pt x="174" y="138"/>
                    <a:pt x="173" y="139"/>
                    <a:pt x="173" y="138"/>
                  </a:cubicBezTo>
                  <a:cubicBezTo>
                    <a:pt x="173" y="138"/>
                    <a:pt x="173" y="138"/>
                    <a:pt x="173" y="138"/>
                  </a:cubicBezTo>
                  <a:cubicBezTo>
                    <a:pt x="173" y="138"/>
                    <a:pt x="173" y="138"/>
                    <a:pt x="172" y="138"/>
                  </a:cubicBezTo>
                  <a:cubicBezTo>
                    <a:pt x="172" y="139"/>
                    <a:pt x="171" y="139"/>
                    <a:pt x="170" y="138"/>
                  </a:cubicBezTo>
                  <a:cubicBezTo>
                    <a:pt x="170" y="138"/>
                    <a:pt x="171" y="138"/>
                    <a:pt x="171" y="138"/>
                  </a:cubicBezTo>
                  <a:cubicBezTo>
                    <a:pt x="170" y="138"/>
                    <a:pt x="170" y="138"/>
                    <a:pt x="170" y="137"/>
                  </a:cubicBezTo>
                  <a:cubicBezTo>
                    <a:pt x="170" y="137"/>
                    <a:pt x="169" y="137"/>
                    <a:pt x="169" y="137"/>
                  </a:cubicBezTo>
                  <a:cubicBezTo>
                    <a:pt x="169" y="138"/>
                    <a:pt x="169" y="138"/>
                    <a:pt x="169" y="138"/>
                  </a:cubicBezTo>
                  <a:cubicBezTo>
                    <a:pt x="169" y="138"/>
                    <a:pt x="168" y="139"/>
                    <a:pt x="168" y="139"/>
                  </a:cubicBezTo>
                  <a:cubicBezTo>
                    <a:pt x="168" y="139"/>
                    <a:pt x="168" y="139"/>
                    <a:pt x="168" y="139"/>
                  </a:cubicBezTo>
                  <a:cubicBezTo>
                    <a:pt x="168" y="139"/>
                    <a:pt x="168" y="140"/>
                    <a:pt x="168" y="140"/>
                  </a:cubicBezTo>
                  <a:cubicBezTo>
                    <a:pt x="168" y="140"/>
                    <a:pt x="168" y="140"/>
                    <a:pt x="168" y="140"/>
                  </a:cubicBezTo>
                  <a:cubicBezTo>
                    <a:pt x="168" y="140"/>
                    <a:pt x="168" y="140"/>
                    <a:pt x="167" y="140"/>
                  </a:cubicBezTo>
                  <a:cubicBezTo>
                    <a:pt x="167" y="140"/>
                    <a:pt x="167" y="141"/>
                    <a:pt x="167" y="141"/>
                  </a:cubicBezTo>
                  <a:cubicBezTo>
                    <a:pt x="166" y="142"/>
                    <a:pt x="165" y="143"/>
                    <a:pt x="164" y="144"/>
                  </a:cubicBezTo>
                  <a:cubicBezTo>
                    <a:pt x="164" y="144"/>
                    <a:pt x="164" y="144"/>
                    <a:pt x="164" y="144"/>
                  </a:cubicBezTo>
                  <a:cubicBezTo>
                    <a:pt x="163" y="144"/>
                    <a:pt x="163" y="144"/>
                    <a:pt x="163" y="144"/>
                  </a:cubicBezTo>
                  <a:cubicBezTo>
                    <a:pt x="163" y="144"/>
                    <a:pt x="162" y="144"/>
                    <a:pt x="162" y="144"/>
                  </a:cubicBezTo>
                  <a:cubicBezTo>
                    <a:pt x="162" y="144"/>
                    <a:pt x="161" y="144"/>
                    <a:pt x="161" y="144"/>
                  </a:cubicBezTo>
                  <a:cubicBezTo>
                    <a:pt x="161" y="144"/>
                    <a:pt x="161" y="144"/>
                    <a:pt x="161" y="144"/>
                  </a:cubicBezTo>
                  <a:cubicBezTo>
                    <a:pt x="161" y="144"/>
                    <a:pt x="161" y="144"/>
                    <a:pt x="161" y="144"/>
                  </a:cubicBezTo>
                  <a:cubicBezTo>
                    <a:pt x="161" y="144"/>
                    <a:pt x="161" y="145"/>
                    <a:pt x="161" y="145"/>
                  </a:cubicBezTo>
                  <a:cubicBezTo>
                    <a:pt x="160" y="145"/>
                    <a:pt x="160" y="145"/>
                    <a:pt x="160" y="145"/>
                  </a:cubicBezTo>
                  <a:cubicBezTo>
                    <a:pt x="160" y="145"/>
                    <a:pt x="159" y="144"/>
                    <a:pt x="159" y="144"/>
                  </a:cubicBezTo>
                  <a:cubicBezTo>
                    <a:pt x="160" y="144"/>
                    <a:pt x="160" y="144"/>
                    <a:pt x="160" y="144"/>
                  </a:cubicBezTo>
                  <a:cubicBezTo>
                    <a:pt x="160" y="144"/>
                    <a:pt x="160" y="143"/>
                    <a:pt x="160" y="143"/>
                  </a:cubicBezTo>
                  <a:cubicBezTo>
                    <a:pt x="160" y="143"/>
                    <a:pt x="160" y="143"/>
                    <a:pt x="160" y="143"/>
                  </a:cubicBezTo>
                  <a:cubicBezTo>
                    <a:pt x="160" y="143"/>
                    <a:pt x="160" y="143"/>
                    <a:pt x="160" y="143"/>
                  </a:cubicBezTo>
                  <a:cubicBezTo>
                    <a:pt x="160" y="143"/>
                    <a:pt x="160" y="143"/>
                    <a:pt x="159" y="143"/>
                  </a:cubicBezTo>
                  <a:cubicBezTo>
                    <a:pt x="159" y="143"/>
                    <a:pt x="159" y="142"/>
                    <a:pt x="159" y="142"/>
                  </a:cubicBezTo>
                  <a:cubicBezTo>
                    <a:pt x="159" y="142"/>
                    <a:pt x="159" y="143"/>
                    <a:pt x="159" y="143"/>
                  </a:cubicBezTo>
                  <a:cubicBezTo>
                    <a:pt x="159" y="143"/>
                    <a:pt x="159" y="143"/>
                    <a:pt x="159" y="143"/>
                  </a:cubicBezTo>
                  <a:cubicBezTo>
                    <a:pt x="159" y="143"/>
                    <a:pt x="159" y="144"/>
                    <a:pt x="159" y="144"/>
                  </a:cubicBezTo>
                  <a:cubicBezTo>
                    <a:pt x="159" y="144"/>
                    <a:pt x="159" y="144"/>
                    <a:pt x="158" y="144"/>
                  </a:cubicBezTo>
                  <a:cubicBezTo>
                    <a:pt x="158" y="144"/>
                    <a:pt x="158" y="144"/>
                    <a:pt x="158" y="144"/>
                  </a:cubicBezTo>
                  <a:cubicBezTo>
                    <a:pt x="158" y="144"/>
                    <a:pt x="158" y="143"/>
                    <a:pt x="158" y="143"/>
                  </a:cubicBezTo>
                  <a:cubicBezTo>
                    <a:pt x="158" y="143"/>
                    <a:pt x="158" y="143"/>
                    <a:pt x="158" y="143"/>
                  </a:cubicBezTo>
                  <a:cubicBezTo>
                    <a:pt x="158" y="143"/>
                    <a:pt x="158" y="142"/>
                    <a:pt x="158" y="142"/>
                  </a:cubicBezTo>
                  <a:cubicBezTo>
                    <a:pt x="158" y="142"/>
                    <a:pt x="157" y="141"/>
                    <a:pt x="157" y="141"/>
                  </a:cubicBezTo>
                  <a:cubicBezTo>
                    <a:pt x="157" y="141"/>
                    <a:pt x="157" y="141"/>
                    <a:pt x="156" y="141"/>
                  </a:cubicBezTo>
                  <a:cubicBezTo>
                    <a:pt x="155" y="141"/>
                    <a:pt x="154" y="142"/>
                    <a:pt x="154" y="143"/>
                  </a:cubicBezTo>
                  <a:cubicBezTo>
                    <a:pt x="154" y="143"/>
                    <a:pt x="154" y="143"/>
                    <a:pt x="154" y="143"/>
                  </a:cubicBezTo>
                  <a:cubicBezTo>
                    <a:pt x="154" y="143"/>
                    <a:pt x="154" y="143"/>
                    <a:pt x="154" y="144"/>
                  </a:cubicBezTo>
                  <a:cubicBezTo>
                    <a:pt x="154" y="144"/>
                    <a:pt x="154" y="144"/>
                    <a:pt x="154" y="144"/>
                  </a:cubicBezTo>
                  <a:cubicBezTo>
                    <a:pt x="155" y="144"/>
                    <a:pt x="155" y="144"/>
                    <a:pt x="155" y="144"/>
                  </a:cubicBezTo>
                  <a:cubicBezTo>
                    <a:pt x="155" y="144"/>
                    <a:pt x="155" y="144"/>
                    <a:pt x="156" y="145"/>
                  </a:cubicBezTo>
                  <a:cubicBezTo>
                    <a:pt x="156" y="145"/>
                    <a:pt x="157" y="145"/>
                    <a:pt x="157" y="146"/>
                  </a:cubicBezTo>
                  <a:cubicBezTo>
                    <a:pt x="157" y="146"/>
                    <a:pt x="157" y="146"/>
                    <a:pt x="157" y="146"/>
                  </a:cubicBezTo>
                  <a:cubicBezTo>
                    <a:pt x="157" y="146"/>
                    <a:pt x="157" y="146"/>
                    <a:pt x="157" y="146"/>
                  </a:cubicBezTo>
                  <a:cubicBezTo>
                    <a:pt x="158" y="146"/>
                    <a:pt x="158" y="146"/>
                    <a:pt x="159" y="146"/>
                  </a:cubicBezTo>
                  <a:cubicBezTo>
                    <a:pt x="158" y="147"/>
                    <a:pt x="158" y="147"/>
                    <a:pt x="158" y="147"/>
                  </a:cubicBezTo>
                  <a:cubicBezTo>
                    <a:pt x="158" y="147"/>
                    <a:pt x="158" y="147"/>
                    <a:pt x="157" y="147"/>
                  </a:cubicBezTo>
                  <a:cubicBezTo>
                    <a:pt x="157" y="147"/>
                    <a:pt x="157" y="148"/>
                    <a:pt x="157" y="148"/>
                  </a:cubicBezTo>
                  <a:cubicBezTo>
                    <a:pt x="156" y="147"/>
                    <a:pt x="156" y="147"/>
                    <a:pt x="156" y="147"/>
                  </a:cubicBezTo>
                  <a:cubicBezTo>
                    <a:pt x="156" y="146"/>
                    <a:pt x="156" y="146"/>
                    <a:pt x="156" y="146"/>
                  </a:cubicBezTo>
                  <a:cubicBezTo>
                    <a:pt x="156" y="146"/>
                    <a:pt x="156" y="146"/>
                    <a:pt x="156" y="146"/>
                  </a:cubicBezTo>
                  <a:cubicBezTo>
                    <a:pt x="155" y="146"/>
                    <a:pt x="155" y="146"/>
                    <a:pt x="155" y="146"/>
                  </a:cubicBezTo>
                  <a:cubicBezTo>
                    <a:pt x="155" y="145"/>
                    <a:pt x="155" y="145"/>
                    <a:pt x="155" y="145"/>
                  </a:cubicBezTo>
                  <a:cubicBezTo>
                    <a:pt x="154" y="145"/>
                    <a:pt x="154" y="145"/>
                    <a:pt x="153" y="145"/>
                  </a:cubicBezTo>
                  <a:cubicBezTo>
                    <a:pt x="153" y="145"/>
                    <a:pt x="153" y="145"/>
                    <a:pt x="152" y="145"/>
                  </a:cubicBezTo>
                  <a:cubicBezTo>
                    <a:pt x="152" y="146"/>
                    <a:pt x="152" y="146"/>
                    <a:pt x="152" y="146"/>
                  </a:cubicBezTo>
                  <a:cubicBezTo>
                    <a:pt x="152" y="147"/>
                    <a:pt x="152" y="147"/>
                    <a:pt x="152" y="148"/>
                  </a:cubicBezTo>
                  <a:cubicBezTo>
                    <a:pt x="152" y="148"/>
                    <a:pt x="152" y="148"/>
                    <a:pt x="152" y="149"/>
                  </a:cubicBezTo>
                  <a:cubicBezTo>
                    <a:pt x="152" y="149"/>
                    <a:pt x="152" y="149"/>
                    <a:pt x="151" y="149"/>
                  </a:cubicBezTo>
                  <a:cubicBezTo>
                    <a:pt x="151" y="149"/>
                    <a:pt x="151" y="149"/>
                    <a:pt x="151" y="149"/>
                  </a:cubicBezTo>
                  <a:cubicBezTo>
                    <a:pt x="151" y="150"/>
                    <a:pt x="152" y="150"/>
                    <a:pt x="152" y="150"/>
                  </a:cubicBezTo>
                  <a:cubicBezTo>
                    <a:pt x="152" y="150"/>
                    <a:pt x="152" y="150"/>
                    <a:pt x="151" y="150"/>
                  </a:cubicBezTo>
                  <a:cubicBezTo>
                    <a:pt x="151" y="150"/>
                    <a:pt x="151" y="151"/>
                    <a:pt x="151" y="151"/>
                  </a:cubicBezTo>
                  <a:cubicBezTo>
                    <a:pt x="151" y="151"/>
                    <a:pt x="152" y="151"/>
                    <a:pt x="152" y="151"/>
                  </a:cubicBezTo>
                  <a:cubicBezTo>
                    <a:pt x="153" y="150"/>
                    <a:pt x="153" y="150"/>
                    <a:pt x="154" y="149"/>
                  </a:cubicBezTo>
                  <a:cubicBezTo>
                    <a:pt x="154" y="150"/>
                    <a:pt x="153" y="150"/>
                    <a:pt x="153" y="150"/>
                  </a:cubicBezTo>
                  <a:cubicBezTo>
                    <a:pt x="153" y="151"/>
                    <a:pt x="152" y="151"/>
                    <a:pt x="152" y="151"/>
                  </a:cubicBezTo>
                  <a:cubicBezTo>
                    <a:pt x="152" y="152"/>
                    <a:pt x="152" y="152"/>
                    <a:pt x="152" y="152"/>
                  </a:cubicBezTo>
                  <a:cubicBezTo>
                    <a:pt x="152" y="153"/>
                    <a:pt x="152" y="153"/>
                    <a:pt x="152" y="153"/>
                  </a:cubicBezTo>
                  <a:cubicBezTo>
                    <a:pt x="152" y="153"/>
                    <a:pt x="152" y="153"/>
                    <a:pt x="152" y="153"/>
                  </a:cubicBezTo>
                  <a:cubicBezTo>
                    <a:pt x="151" y="153"/>
                    <a:pt x="151" y="152"/>
                    <a:pt x="151" y="152"/>
                  </a:cubicBezTo>
                  <a:cubicBezTo>
                    <a:pt x="151" y="151"/>
                    <a:pt x="150" y="152"/>
                    <a:pt x="150" y="152"/>
                  </a:cubicBezTo>
                  <a:cubicBezTo>
                    <a:pt x="149" y="153"/>
                    <a:pt x="149" y="153"/>
                    <a:pt x="149" y="153"/>
                  </a:cubicBezTo>
                  <a:cubicBezTo>
                    <a:pt x="149" y="154"/>
                    <a:pt x="149" y="154"/>
                    <a:pt x="149" y="154"/>
                  </a:cubicBezTo>
                  <a:cubicBezTo>
                    <a:pt x="149" y="154"/>
                    <a:pt x="148" y="154"/>
                    <a:pt x="148" y="154"/>
                  </a:cubicBezTo>
                  <a:cubicBezTo>
                    <a:pt x="147" y="156"/>
                    <a:pt x="146" y="157"/>
                    <a:pt x="146" y="159"/>
                  </a:cubicBezTo>
                  <a:cubicBezTo>
                    <a:pt x="146" y="159"/>
                    <a:pt x="146" y="160"/>
                    <a:pt x="146" y="160"/>
                  </a:cubicBezTo>
                  <a:cubicBezTo>
                    <a:pt x="146" y="160"/>
                    <a:pt x="146" y="161"/>
                    <a:pt x="146" y="161"/>
                  </a:cubicBezTo>
                  <a:cubicBezTo>
                    <a:pt x="146" y="161"/>
                    <a:pt x="146" y="162"/>
                    <a:pt x="146" y="162"/>
                  </a:cubicBezTo>
                  <a:cubicBezTo>
                    <a:pt x="146" y="162"/>
                    <a:pt x="146" y="162"/>
                    <a:pt x="146" y="162"/>
                  </a:cubicBezTo>
                  <a:cubicBezTo>
                    <a:pt x="146" y="162"/>
                    <a:pt x="146" y="162"/>
                    <a:pt x="145" y="162"/>
                  </a:cubicBezTo>
                  <a:cubicBezTo>
                    <a:pt x="145" y="162"/>
                    <a:pt x="145" y="162"/>
                    <a:pt x="145" y="162"/>
                  </a:cubicBezTo>
                  <a:cubicBezTo>
                    <a:pt x="145" y="162"/>
                    <a:pt x="145" y="162"/>
                    <a:pt x="145" y="162"/>
                  </a:cubicBezTo>
                  <a:cubicBezTo>
                    <a:pt x="144" y="162"/>
                    <a:pt x="144" y="162"/>
                    <a:pt x="143" y="162"/>
                  </a:cubicBezTo>
                  <a:cubicBezTo>
                    <a:pt x="143" y="162"/>
                    <a:pt x="143" y="163"/>
                    <a:pt x="144" y="163"/>
                  </a:cubicBezTo>
                  <a:cubicBezTo>
                    <a:pt x="144" y="163"/>
                    <a:pt x="144" y="163"/>
                    <a:pt x="144" y="163"/>
                  </a:cubicBezTo>
                  <a:cubicBezTo>
                    <a:pt x="144" y="163"/>
                    <a:pt x="144" y="163"/>
                    <a:pt x="144" y="163"/>
                  </a:cubicBezTo>
                  <a:cubicBezTo>
                    <a:pt x="144" y="163"/>
                    <a:pt x="144" y="164"/>
                    <a:pt x="145" y="164"/>
                  </a:cubicBezTo>
                  <a:cubicBezTo>
                    <a:pt x="145" y="164"/>
                    <a:pt x="145" y="164"/>
                    <a:pt x="145" y="164"/>
                  </a:cubicBezTo>
                  <a:cubicBezTo>
                    <a:pt x="145" y="164"/>
                    <a:pt x="145" y="164"/>
                    <a:pt x="145" y="164"/>
                  </a:cubicBezTo>
                  <a:cubicBezTo>
                    <a:pt x="144" y="164"/>
                    <a:pt x="144" y="165"/>
                    <a:pt x="144" y="165"/>
                  </a:cubicBezTo>
                  <a:cubicBezTo>
                    <a:pt x="143" y="165"/>
                    <a:pt x="143" y="164"/>
                    <a:pt x="143" y="164"/>
                  </a:cubicBezTo>
                  <a:cubicBezTo>
                    <a:pt x="143" y="165"/>
                    <a:pt x="143" y="165"/>
                    <a:pt x="143" y="165"/>
                  </a:cubicBezTo>
                  <a:cubicBezTo>
                    <a:pt x="143" y="165"/>
                    <a:pt x="143" y="165"/>
                    <a:pt x="143" y="166"/>
                  </a:cubicBezTo>
                  <a:cubicBezTo>
                    <a:pt x="143" y="166"/>
                    <a:pt x="143" y="166"/>
                    <a:pt x="143" y="166"/>
                  </a:cubicBezTo>
                  <a:cubicBezTo>
                    <a:pt x="143" y="166"/>
                    <a:pt x="143" y="166"/>
                    <a:pt x="143" y="166"/>
                  </a:cubicBezTo>
                  <a:cubicBezTo>
                    <a:pt x="143" y="166"/>
                    <a:pt x="143" y="166"/>
                    <a:pt x="143" y="166"/>
                  </a:cubicBezTo>
                  <a:cubicBezTo>
                    <a:pt x="143" y="166"/>
                    <a:pt x="143" y="166"/>
                    <a:pt x="143" y="166"/>
                  </a:cubicBezTo>
                  <a:cubicBezTo>
                    <a:pt x="144" y="166"/>
                    <a:pt x="144" y="166"/>
                    <a:pt x="144" y="166"/>
                  </a:cubicBezTo>
                  <a:cubicBezTo>
                    <a:pt x="144" y="166"/>
                    <a:pt x="144" y="166"/>
                    <a:pt x="144" y="166"/>
                  </a:cubicBezTo>
                  <a:cubicBezTo>
                    <a:pt x="144" y="166"/>
                    <a:pt x="144" y="166"/>
                    <a:pt x="144" y="166"/>
                  </a:cubicBezTo>
                  <a:cubicBezTo>
                    <a:pt x="145" y="166"/>
                    <a:pt x="145" y="166"/>
                    <a:pt x="145" y="166"/>
                  </a:cubicBezTo>
                  <a:cubicBezTo>
                    <a:pt x="145" y="166"/>
                    <a:pt x="145" y="166"/>
                    <a:pt x="145" y="167"/>
                  </a:cubicBezTo>
                  <a:cubicBezTo>
                    <a:pt x="145" y="167"/>
                    <a:pt x="145" y="167"/>
                    <a:pt x="145" y="167"/>
                  </a:cubicBezTo>
                  <a:cubicBezTo>
                    <a:pt x="145" y="167"/>
                    <a:pt x="145" y="168"/>
                    <a:pt x="145" y="168"/>
                  </a:cubicBezTo>
                  <a:cubicBezTo>
                    <a:pt x="145" y="168"/>
                    <a:pt x="144" y="168"/>
                    <a:pt x="144" y="168"/>
                  </a:cubicBezTo>
                  <a:cubicBezTo>
                    <a:pt x="144" y="168"/>
                    <a:pt x="144" y="169"/>
                    <a:pt x="144" y="169"/>
                  </a:cubicBezTo>
                  <a:cubicBezTo>
                    <a:pt x="144" y="169"/>
                    <a:pt x="145" y="169"/>
                    <a:pt x="145" y="169"/>
                  </a:cubicBezTo>
                  <a:cubicBezTo>
                    <a:pt x="145" y="169"/>
                    <a:pt x="145" y="169"/>
                    <a:pt x="145" y="169"/>
                  </a:cubicBezTo>
                  <a:cubicBezTo>
                    <a:pt x="145" y="169"/>
                    <a:pt x="145" y="169"/>
                    <a:pt x="145" y="169"/>
                  </a:cubicBezTo>
                  <a:cubicBezTo>
                    <a:pt x="145" y="169"/>
                    <a:pt x="145" y="169"/>
                    <a:pt x="145" y="169"/>
                  </a:cubicBezTo>
                  <a:cubicBezTo>
                    <a:pt x="146" y="169"/>
                    <a:pt x="146" y="170"/>
                    <a:pt x="146" y="170"/>
                  </a:cubicBezTo>
                  <a:cubicBezTo>
                    <a:pt x="146" y="171"/>
                    <a:pt x="146" y="171"/>
                    <a:pt x="147" y="172"/>
                  </a:cubicBezTo>
                  <a:cubicBezTo>
                    <a:pt x="147" y="172"/>
                    <a:pt x="147" y="172"/>
                    <a:pt x="147" y="172"/>
                  </a:cubicBezTo>
                  <a:cubicBezTo>
                    <a:pt x="148" y="173"/>
                    <a:pt x="148" y="173"/>
                    <a:pt x="148" y="172"/>
                  </a:cubicBezTo>
                  <a:cubicBezTo>
                    <a:pt x="148" y="172"/>
                    <a:pt x="148" y="171"/>
                    <a:pt x="148" y="171"/>
                  </a:cubicBezTo>
                  <a:cubicBezTo>
                    <a:pt x="148" y="170"/>
                    <a:pt x="148" y="170"/>
                    <a:pt x="149" y="170"/>
                  </a:cubicBezTo>
                  <a:cubicBezTo>
                    <a:pt x="149" y="170"/>
                    <a:pt x="149" y="170"/>
                    <a:pt x="149" y="171"/>
                  </a:cubicBezTo>
                  <a:cubicBezTo>
                    <a:pt x="148" y="171"/>
                    <a:pt x="148" y="171"/>
                    <a:pt x="148" y="171"/>
                  </a:cubicBezTo>
                  <a:cubicBezTo>
                    <a:pt x="149" y="171"/>
                    <a:pt x="149" y="171"/>
                    <a:pt x="149" y="171"/>
                  </a:cubicBezTo>
                  <a:cubicBezTo>
                    <a:pt x="149" y="171"/>
                    <a:pt x="149" y="171"/>
                    <a:pt x="149" y="171"/>
                  </a:cubicBezTo>
                  <a:cubicBezTo>
                    <a:pt x="149" y="171"/>
                    <a:pt x="149" y="171"/>
                    <a:pt x="150" y="171"/>
                  </a:cubicBezTo>
                  <a:cubicBezTo>
                    <a:pt x="150" y="172"/>
                    <a:pt x="149" y="172"/>
                    <a:pt x="150" y="172"/>
                  </a:cubicBezTo>
                  <a:cubicBezTo>
                    <a:pt x="150" y="173"/>
                    <a:pt x="150" y="173"/>
                    <a:pt x="150" y="173"/>
                  </a:cubicBezTo>
                  <a:cubicBezTo>
                    <a:pt x="151" y="173"/>
                    <a:pt x="151" y="172"/>
                    <a:pt x="151" y="172"/>
                  </a:cubicBezTo>
                  <a:cubicBezTo>
                    <a:pt x="151" y="172"/>
                    <a:pt x="151" y="172"/>
                    <a:pt x="151" y="172"/>
                  </a:cubicBezTo>
                  <a:cubicBezTo>
                    <a:pt x="152" y="172"/>
                    <a:pt x="151" y="172"/>
                    <a:pt x="152" y="172"/>
                  </a:cubicBezTo>
                  <a:cubicBezTo>
                    <a:pt x="152" y="173"/>
                    <a:pt x="152" y="173"/>
                    <a:pt x="153" y="173"/>
                  </a:cubicBezTo>
                  <a:cubicBezTo>
                    <a:pt x="152" y="173"/>
                    <a:pt x="152" y="173"/>
                    <a:pt x="152" y="173"/>
                  </a:cubicBezTo>
                  <a:cubicBezTo>
                    <a:pt x="151" y="173"/>
                    <a:pt x="151" y="173"/>
                    <a:pt x="151" y="173"/>
                  </a:cubicBezTo>
                  <a:cubicBezTo>
                    <a:pt x="151" y="173"/>
                    <a:pt x="150" y="173"/>
                    <a:pt x="150" y="173"/>
                  </a:cubicBezTo>
                  <a:cubicBezTo>
                    <a:pt x="150" y="174"/>
                    <a:pt x="151" y="174"/>
                    <a:pt x="151" y="174"/>
                  </a:cubicBezTo>
                  <a:cubicBezTo>
                    <a:pt x="151" y="174"/>
                    <a:pt x="150" y="174"/>
                    <a:pt x="150" y="174"/>
                  </a:cubicBezTo>
                  <a:cubicBezTo>
                    <a:pt x="150" y="174"/>
                    <a:pt x="150" y="174"/>
                    <a:pt x="150" y="174"/>
                  </a:cubicBezTo>
                  <a:cubicBezTo>
                    <a:pt x="149" y="174"/>
                    <a:pt x="149" y="174"/>
                    <a:pt x="149" y="174"/>
                  </a:cubicBezTo>
                  <a:cubicBezTo>
                    <a:pt x="150" y="174"/>
                    <a:pt x="150" y="175"/>
                    <a:pt x="150" y="175"/>
                  </a:cubicBezTo>
                  <a:cubicBezTo>
                    <a:pt x="150" y="175"/>
                    <a:pt x="151" y="174"/>
                    <a:pt x="151" y="175"/>
                  </a:cubicBezTo>
                  <a:cubicBezTo>
                    <a:pt x="152" y="175"/>
                    <a:pt x="152" y="175"/>
                    <a:pt x="152" y="175"/>
                  </a:cubicBezTo>
                  <a:cubicBezTo>
                    <a:pt x="152" y="175"/>
                    <a:pt x="152" y="175"/>
                    <a:pt x="152" y="175"/>
                  </a:cubicBezTo>
                  <a:cubicBezTo>
                    <a:pt x="153" y="175"/>
                    <a:pt x="153" y="175"/>
                    <a:pt x="153" y="175"/>
                  </a:cubicBezTo>
                  <a:cubicBezTo>
                    <a:pt x="153" y="175"/>
                    <a:pt x="153" y="175"/>
                    <a:pt x="153" y="175"/>
                  </a:cubicBezTo>
                  <a:cubicBezTo>
                    <a:pt x="153" y="175"/>
                    <a:pt x="154" y="176"/>
                    <a:pt x="154" y="175"/>
                  </a:cubicBezTo>
                  <a:cubicBezTo>
                    <a:pt x="154" y="175"/>
                    <a:pt x="154" y="175"/>
                    <a:pt x="155" y="175"/>
                  </a:cubicBezTo>
                  <a:cubicBezTo>
                    <a:pt x="155" y="175"/>
                    <a:pt x="155" y="175"/>
                    <a:pt x="156" y="176"/>
                  </a:cubicBezTo>
                  <a:cubicBezTo>
                    <a:pt x="156" y="176"/>
                    <a:pt x="156" y="175"/>
                    <a:pt x="156" y="175"/>
                  </a:cubicBezTo>
                  <a:cubicBezTo>
                    <a:pt x="156" y="175"/>
                    <a:pt x="156" y="175"/>
                    <a:pt x="157" y="174"/>
                  </a:cubicBezTo>
                  <a:cubicBezTo>
                    <a:pt x="157" y="174"/>
                    <a:pt x="157" y="174"/>
                    <a:pt x="157" y="174"/>
                  </a:cubicBezTo>
                  <a:cubicBezTo>
                    <a:pt x="157" y="173"/>
                    <a:pt x="157" y="173"/>
                    <a:pt x="157" y="173"/>
                  </a:cubicBezTo>
                  <a:cubicBezTo>
                    <a:pt x="157" y="173"/>
                    <a:pt x="157" y="173"/>
                    <a:pt x="157" y="173"/>
                  </a:cubicBezTo>
                  <a:cubicBezTo>
                    <a:pt x="157" y="173"/>
                    <a:pt x="157" y="173"/>
                    <a:pt x="157" y="173"/>
                  </a:cubicBezTo>
                  <a:cubicBezTo>
                    <a:pt x="157" y="174"/>
                    <a:pt x="157" y="174"/>
                    <a:pt x="157" y="174"/>
                  </a:cubicBezTo>
                  <a:cubicBezTo>
                    <a:pt x="158" y="174"/>
                    <a:pt x="158" y="174"/>
                    <a:pt x="158" y="175"/>
                  </a:cubicBezTo>
                  <a:cubicBezTo>
                    <a:pt x="158" y="175"/>
                    <a:pt x="157" y="175"/>
                    <a:pt x="157" y="175"/>
                  </a:cubicBezTo>
                  <a:cubicBezTo>
                    <a:pt x="157" y="176"/>
                    <a:pt x="157" y="176"/>
                    <a:pt x="158" y="176"/>
                  </a:cubicBezTo>
                  <a:cubicBezTo>
                    <a:pt x="158" y="175"/>
                    <a:pt x="158" y="175"/>
                    <a:pt x="158" y="175"/>
                  </a:cubicBezTo>
                  <a:cubicBezTo>
                    <a:pt x="158" y="175"/>
                    <a:pt x="159" y="174"/>
                    <a:pt x="159" y="174"/>
                  </a:cubicBezTo>
                  <a:cubicBezTo>
                    <a:pt x="160" y="174"/>
                    <a:pt x="159" y="174"/>
                    <a:pt x="159" y="175"/>
                  </a:cubicBezTo>
                  <a:cubicBezTo>
                    <a:pt x="159" y="175"/>
                    <a:pt x="158" y="175"/>
                    <a:pt x="158" y="175"/>
                  </a:cubicBezTo>
                  <a:cubicBezTo>
                    <a:pt x="159" y="175"/>
                    <a:pt x="159" y="176"/>
                    <a:pt x="160" y="176"/>
                  </a:cubicBezTo>
                  <a:cubicBezTo>
                    <a:pt x="160" y="176"/>
                    <a:pt x="160" y="176"/>
                    <a:pt x="160" y="176"/>
                  </a:cubicBezTo>
                  <a:cubicBezTo>
                    <a:pt x="160" y="176"/>
                    <a:pt x="160" y="176"/>
                    <a:pt x="160" y="176"/>
                  </a:cubicBezTo>
                  <a:cubicBezTo>
                    <a:pt x="160" y="175"/>
                    <a:pt x="160" y="175"/>
                    <a:pt x="161" y="175"/>
                  </a:cubicBezTo>
                  <a:cubicBezTo>
                    <a:pt x="161" y="175"/>
                    <a:pt x="161" y="175"/>
                    <a:pt x="161" y="175"/>
                  </a:cubicBezTo>
                  <a:cubicBezTo>
                    <a:pt x="161" y="175"/>
                    <a:pt x="162" y="176"/>
                    <a:pt x="162" y="176"/>
                  </a:cubicBezTo>
                  <a:cubicBezTo>
                    <a:pt x="161" y="176"/>
                    <a:pt x="161" y="176"/>
                    <a:pt x="161" y="176"/>
                  </a:cubicBezTo>
                  <a:cubicBezTo>
                    <a:pt x="161" y="176"/>
                    <a:pt x="161" y="176"/>
                    <a:pt x="161" y="177"/>
                  </a:cubicBezTo>
                  <a:cubicBezTo>
                    <a:pt x="161" y="177"/>
                    <a:pt x="161" y="177"/>
                    <a:pt x="161" y="177"/>
                  </a:cubicBezTo>
                  <a:cubicBezTo>
                    <a:pt x="161" y="177"/>
                    <a:pt x="161" y="177"/>
                    <a:pt x="161" y="178"/>
                  </a:cubicBezTo>
                  <a:cubicBezTo>
                    <a:pt x="161" y="178"/>
                    <a:pt x="161" y="178"/>
                    <a:pt x="161" y="178"/>
                  </a:cubicBezTo>
                  <a:cubicBezTo>
                    <a:pt x="160" y="179"/>
                    <a:pt x="160" y="179"/>
                    <a:pt x="160" y="179"/>
                  </a:cubicBezTo>
                  <a:cubicBezTo>
                    <a:pt x="160" y="179"/>
                    <a:pt x="160" y="179"/>
                    <a:pt x="159" y="179"/>
                  </a:cubicBezTo>
                  <a:cubicBezTo>
                    <a:pt x="159" y="180"/>
                    <a:pt x="159" y="179"/>
                    <a:pt x="159" y="179"/>
                  </a:cubicBezTo>
                  <a:cubicBezTo>
                    <a:pt x="158" y="179"/>
                    <a:pt x="158" y="178"/>
                    <a:pt x="159" y="178"/>
                  </a:cubicBezTo>
                  <a:cubicBezTo>
                    <a:pt x="159" y="178"/>
                    <a:pt x="159" y="178"/>
                    <a:pt x="159" y="178"/>
                  </a:cubicBezTo>
                  <a:cubicBezTo>
                    <a:pt x="159" y="177"/>
                    <a:pt x="159" y="177"/>
                    <a:pt x="159" y="177"/>
                  </a:cubicBezTo>
                  <a:cubicBezTo>
                    <a:pt x="159" y="177"/>
                    <a:pt x="158" y="177"/>
                    <a:pt x="158" y="177"/>
                  </a:cubicBezTo>
                  <a:cubicBezTo>
                    <a:pt x="158" y="177"/>
                    <a:pt x="157" y="177"/>
                    <a:pt x="157" y="177"/>
                  </a:cubicBezTo>
                  <a:cubicBezTo>
                    <a:pt x="157" y="178"/>
                    <a:pt x="157" y="178"/>
                    <a:pt x="156" y="178"/>
                  </a:cubicBezTo>
                  <a:cubicBezTo>
                    <a:pt x="156" y="178"/>
                    <a:pt x="156" y="178"/>
                    <a:pt x="156" y="178"/>
                  </a:cubicBezTo>
                  <a:cubicBezTo>
                    <a:pt x="156" y="178"/>
                    <a:pt x="156" y="178"/>
                    <a:pt x="156" y="178"/>
                  </a:cubicBezTo>
                  <a:cubicBezTo>
                    <a:pt x="155" y="179"/>
                    <a:pt x="155" y="179"/>
                    <a:pt x="155" y="179"/>
                  </a:cubicBezTo>
                  <a:cubicBezTo>
                    <a:pt x="155" y="179"/>
                    <a:pt x="155" y="179"/>
                    <a:pt x="156" y="178"/>
                  </a:cubicBezTo>
                  <a:cubicBezTo>
                    <a:pt x="156" y="178"/>
                    <a:pt x="156" y="177"/>
                    <a:pt x="156" y="177"/>
                  </a:cubicBezTo>
                  <a:cubicBezTo>
                    <a:pt x="156" y="177"/>
                    <a:pt x="156" y="177"/>
                    <a:pt x="155" y="177"/>
                  </a:cubicBezTo>
                  <a:cubicBezTo>
                    <a:pt x="155" y="177"/>
                    <a:pt x="155" y="177"/>
                    <a:pt x="155" y="177"/>
                  </a:cubicBezTo>
                  <a:cubicBezTo>
                    <a:pt x="154" y="176"/>
                    <a:pt x="154" y="176"/>
                    <a:pt x="153" y="176"/>
                  </a:cubicBezTo>
                  <a:cubicBezTo>
                    <a:pt x="153" y="176"/>
                    <a:pt x="153" y="175"/>
                    <a:pt x="153" y="175"/>
                  </a:cubicBezTo>
                  <a:cubicBezTo>
                    <a:pt x="152" y="175"/>
                    <a:pt x="152" y="175"/>
                    <a:pt x="152" y="175"/>
                  </a:cubicBezTo>
                  <a:cubicBezTo>
                    <a:pt x="152" y="175"/>
                    <a:pt x="151" y="175"/>
                    <a:pt x="151" y="175"/>
                  </a:cubicBezTo>
                  <a:cubicBezTo>
                    <a:pt x="151" y="175"/>
                    <a:pt x="151" y="176"/>
                    <a:pt x="151" y="176"/>
                  </a:cubicBezTo>
                  <a:cubicBezTo>
                    <a:pt x="151" y="176"/>
                    <a:pt x="151" y="176"/>
                    <a:pt x="152" y="176"/>
                  </a:cubicBezTo>
                  <a:cubicBezTo>
                    <a:pt x="152" y="176"/>
                    <a:pt x="151" y="176"/>
                    <a:pt x="151" y="177"/>
                  </a:cubicBezTo>
                  <a:cubicBezTo>
                    <a:pt x="151" y="177"/>
                    <a:pt x="151" y="177"/>
                    <a:pt x="151" y="178"/>
                  </a:cubicBezTo>
                  <a:cubicBezTo>
                    <a:pt x="150" y="178"/>
                    <a:pt x="150" y="178"/>
                    <a:pt x="150" y="178"/>
                  </a:cubicBezTo>
                  <a:cubicBezTo>
                    <a:pt x="150" y="178"/>
                    <a:pt x="149" y="178"/>
                    <a:pt x="149" y="179"/>
                  </a:cubicBezTo>
                  <a:cubicBezTo>
                    <a:pt x="149" y="179"/>
                    <a:pt x="149" y="179"/>
                    <a:pt x="149" y="179"/>
                  </a:cubicBezTo>
                  <a:cubicBezTo>
                    <a:pt x="149" y="179"/>
                    <a:pt x="148" y="179"/>
                    <a:pt x="148" y="179"/>
                  </a:cubicBezTo>
                  <a:cubicBezTo>
                    <a:pt x="148" y="179"/>
                    <a:pt x="148" y="180"/>
                    <a:pt x="148" y="180"/>
                  </a:cubicBezTo>
                  <a:cubicBezTo>
                    <a:pt x="148" y="180"/>
                    <a:pt x="149" y="180"/>
                    <a:pt x="149" y="180"/>
                  </a:cubicBezTo>
                  <a:cubicBezTo>
                    <a:pt x="149" y="181"/>
                    <a:pt x="150" y="180"/>
                    <a:pt x="150" y="180"/>
                  </a:cubicBezTo>
                  <a:cubicBezTo>
                    <a:pt x="150" y="180"/>
                    <a:pt x="151" y="180"/>
                    <a:pt x="151" y="180"/>
                  </a:cubicBezTo>
                  <a:cubicBezTo>
                    <a:pt x="151" y="180"/>
                    <a:pt x="151" y="181"/>
                    <a:pt x="151" y="181"/>
                  </a:cubicBezTo>
                  <a:cubicBezTo>
                    <a:pt x="150" y="181"/>
                    <a:pt x="150" y="181"/>
                    <a:pt x="150" y="181"/>
                  </a:cubicBezTo>
                  <a:cubicBezTo>
                    <a:pt x="150" y="181"/>
                    <a:pt x="150" y="182"/>
                    <a:pt x="150" y="182"/>
                  </a:cubicBezTo>
                  <a:cubicBezTo>
                    <a:pt x="151" y="183"/>
                    <a:pt x="154" y="184"/>
                    <a:pt x="154" y="186"/>
                  </a:cubicBezTo>
                  <a:cubicBezTo>
                    <a:pt x="155" y="186"/>
                    <a:pt x="155" y="186"/>
                    <a:pt x="155" y="186"/>
                  </a:cubicBezTo>
                  <a:cubicBezTo>
                    <a:pt x="155" y="187"/>
                    <a:pt x="155" y="187"/>
                    <a:pt x="155" y="187"/>
                  </a:cubicBezTo>
                  <a:cubicBezTo>
                    <a:pt x="156" y="187"/>
                    <a:pt x="156" y="187"/>
                    <a:pt x="156" y="187"/>
                  </a:cubicBezTo>
                  <a:cubicBezTo>
                    <a:pt x="156" y="187"/>
                    <a:pt x="156" y="187"/>
                    <a:pt x="156" y="187"/>
                  </a:cubicBezTo>
                  <a:cubicBezTo>
                    <a:pt x="156" y="188"/>
                    <a:pt x="156" y="188"/>
                    <a:pt x="156" y="188"/>
                  </a:cubicBezTo>
                  <a:cubicBezTo>
                    <a:pt x="156" y="188"/>
                    <a:pt x="156" y="188"/>
                    <a:pt x="156" y="188"/>
                  </a:cubicBezTo>
                  <a:cubicBezTo>
                    <a:pt x="156" y="188"/>
                    <a:pt x="156" y="189"/>
                    <a:pt x="156" y="189"/>
                  </a:cubicBezTo>
                  <a:cubicBezTo>
                    <a:pt x="156" y="189"/>
                    <a:pt x="156" y="189"/>
                    <a:pt x="157" y="189"/>
                  </a:cubicBezTo>
                  <a:cubicBezTo>
                    <a:pt x="157" y="189"/>
                    <a:pt x="157" y="189"/>
                    <a:pt x="157" y="189"/>
                  </a:cubicBezTo>
                  <a:cubicBezTo>
                    <a:pt x="160" y="191"/>
                    <a:pt x="164" y="190"/>
                    <a:pt x="166" y="187"/>
                  </a:cubicBezTo>
                  <a:cubicBezTo>
                    <a:pt x="166" y="187"/>
                    <a:pt x="167" y="188"/>
                    <a:pt x="167" y="187"/>
                  </a:cubicBezTo>
                  <a:cubicBezTo>
                    <a:pt x="167" y="187"/>
                    <a:pt x="167" y="187"/>
                    <a:pt x="167" y="186"/>
                  </a:cubicBezTo>
                  <a:cubicBezTo>
                    <a:pt x="168" y="186"/>
                    <a:pt x="168" y="185"/>
                    <a:pt x="167" y="184"/>
                  </a:cubicBezTo>
                  <a:cubicBezTo>
                    <a:pt x="167" y="184"/>
                    <a:pt x="166" y="184"/>
                    <a:pt x="166" y="184"/>
                  </a:cubicBezTo>
                  <a:cubicBezTo>
                    <a:pt x="166" y="183"/>
                    <a:pt x="167" y="182"/>
                    <a:pt x="168" y="182"/>
                  </a:cubicBezTo>
                  <a:cubicBezTo>
                    <a:pt x="168" y="181"/>
                    <a:pt x="168" y="181"/>
                    <a:pt x="168" y="181"/>
                  </a:cubicBezTo>
                  <a:cubicBezTo>
                    <a:pt x="168" y="180"/>
                    <a:pt x="168" y="180"/>
                    <a:pt x="168" y="179"/>
                  </a:cubicBezTo>
                  <a:cubicBezTo>
                    <a:pt x="169" y="179"/>
                    <a:pt x="169" y="179"/>
                    <a:pt x="169" y="179"/>
                  </a:cubicBezTo>
                  <a:cubicBezTo>
                    <a:pt x="169" y="179"/>
                    <a:pt x="169" y="179"/>
                    <a:pt x="170" y="178"/>
                  </a:cubicBezTo>
                  <a:cubicBezTo>
                    <a:pt x="170" y="178"/>
                    <a:pt x="170" y="178"/>
                    <a:pt x="170" y="178"/>
                  </a:cubicBezTo>
                  <a:cubicBezTo>
                    <a:pt x="170" y="178"/>
                    <a:pt x="170" y="178"/>
                    <a:pt x="170" y="178"/>
                  </a:cubicBezTo>
                  <a:cubicBezTo>
                    <a:pt x="170" y="178"/>
                    <a:pt x="170" y="178"/>
                    <a:pt x="171" y="178"/>
                  </a:cubicBezTo>
                  <a:cubicBezTo>
                    <a:pt x="171" y="178"/>
                    <a:pt x="171" y="178"/>
                    <a:pt x="171" y="178"/>
                  </a:cubicBezTo>
                  <a:cubicBezTo>
                    <a:pt x="171" y="179"/>
                    <a:pt x="170" y="179"/>
                    <a:pt x="169" y="180"/>
                  </a:cubicBezTo>
                  <a:cubicBezTo>
                    <a:pt x="169" y="181"/>
                    <a:pt x="169" y="181"/>
                    <a:pt x="169" y="182"/>
                  </a:cubicBezTo>
                  <a:cubicBezTo>
                    <a:pt x="168" y="183"/>
                    <a:pt x="168" y="183"/>
                    <a:pt x="168" y="184"/>
                  </a:cubicBezTo>
                  <a:cubicBezTo>
                    <a:pt x="168" y="184"/>
                    <a:pt x="169" y="184"/>
                    <a:pt x="169" y="185"/>
                  </a:cubicBezTo>
                  <a:cubicBezTo>
                    <a:pt x="170" y="185"/>
                    <a:pt x="169" y="187"/>
                    <a:pt x="169" y="187"/>
                  </a:cubicBezTo>
                  <a:cubicBezTo>
                    <a:pt x="170" y="188"/>
                    <a:pt x="170" y="188"/>
                    <a:pt x="170" y="188"/>
                  </a:cubicBezTo>
                  <a:cubicBezTo>
                    <a:pt x="170" y="188"/>
                    <a:pt x="170" y="188"/>
                    <a:pt x="170" y="189"/>
                  </a:cubicBezTo>
                  <a:cubicBezTo>
                    <a:pt x="171" y="190"/>
                    <a:pt x="171" y="192"/>
                    <a:pt x="172" y="193"/>
                  </a:cubicBezTo>
                  <a:cubicBezTo>
                    <a:pt x="173" y="194"/>
                    <a:pt x="173" y="194"/>
                    <a:pt x="172" y="194"/>
                  </a:cubicBezTo>
                  <a:cubicBezTo>
                    <a:pt x="172" y="194"/>
                    <a:pt x="172" y="194"/>
                    <a:pt x="172" y="194"/>
                  </a:cubicBezTo>
                  <a:cubicBezTo>
                    <a:pt x="172" y="194"/>
                    <a:pt x="172" y="195"/>
                    <a:pt x="172" y="195"/>
                  </a:cubicBezTo>
                  <a:cubicBezTo>
                    <a:pt x="172" y="195"/>
                    <a:pt x="171" y="195"/>
                    <a:pt x="171" y="195"/>
                  </a:cubicBezTo>
                  <a:cubicBezTo>
                    <a:pt x="171" y="195"/>
                    <a:pt x="171" y="196"/>
                    <a:pt x="171" y="196"/>
                  </a:cubicBezTo>
                  <a:cubicBezTo>
                    <a:pt x="171" y="196"/>
                    <a:pt x="171" y="197"/>
                    <a:pt x="171" y="197"/>
                  </a:cubicBezTo>
                  <a:cubicBezTo>
                    <a:pt x="171" y="197"/>
                    <a:pt x="171" y="197"/>
                    <a:pt x="171" y="198"/>
                  </a:cubicBezTo>
                  <a:cubicBezTo>
                    <a:pt x="171" y="198"/>
                    <a:pt x="171" y="198"/>
                    <a:pt x="171" y="198"/>
                  </a:cubicBezTo>
                  <a:cubicBezTo>
                    <a:pt x="171" y="198"/>
                    <a:pt x="171" y="198"/>
                    <a:pt x="171" y="198"/>
                  </a:cubicBezTo>
                  <a:cubicBezTo>
                    <a:pt x="171" y="199"/>
                    <a:pt x="171" y="199"/>
                    <a:pt x="171" y="199"/>
                  </a:cubicBezTo>
                  <a:cubicBezTo>
                    <a:pt x="171" y="199"/>
                    <a:pt x="171" y="199"/>
                    <a:pt x="172" y="199"/>
                  </a:cubicBezTo>
                  <a:cubicBezTo>
                    <a:pt x="172" y="199"/>
                    <a:pt x="172" y="199"/>
                    <a:pt x="172" y="199"/>
                  </a:cubicBezTo>
                  <a:cubicBezTo>
                    <a:pt x="172" y="199"/>
                    <a:pt x="172" y="199"/>
                    <a:pt x="172" y="199"/>
                  </a:cubicBezTo>
                  <a:cubicBezTo>
                    <a:pt x="173" y="199"/>
                    <a:pt x="173" y="199"/>
                    <a:pt x="174" y="199"/>
                  </a:cubicBezTo>
                  <a:cubicBezTo>
                    <a:pt x="174" y="199"/>
                    <a:pt x="173" y="200"/>
                    <a:pt x="173" y="200"/>
                  </a:cubicBezTo>
                  <a:cubicBezTo>
                    <a:pt x="173" y="200"/>
                    <a:pt x="173" y="200"/>
                    <a:pt x="173" y="200"/>
                  </a:cubicBezTo>
                  <a:cubicBezTo>
                    <a:pt x="172" y="200"/>
                    <a:pt x="172" y="200"/>
                    <a:pt x="172" y="200"/>
                  </a:cubicBezTo>
                  <a:cubicBezTo>
                    <a:pt x="172" y="200"/>
                    <a:pt x="172" y="200"/>
                    <a:pt x="172" y="200"/>
                  </a:cubicBezTo>
                  <a:cubicBezTo>
                    <a:pt x="172" y="201"/>
                    <a:pt x="172" y="201"/>
                    <a:pt x="172" y="202"/>
                  </a:cubicBezTo>
                  <a:cubicBezTo>
                    <a:pt x="172" y="202"/>
                    <a:pt x="172" y="202"/>
                    <a:pt x="172" y="202"/>
                  </a:cubicBezTo>
                  <a:cubicBezTo>
                    <a:pt x="172" y="202"/>
                    <a:pt x="172" y="202"/>
                    <a:pt x="172" y="202"/>
                  </a:cubicBezTo>
                  <a:cubicBezTo>
                    <a:pt x="172" y="202"/>
                    <a:pt x="172" y="202"/>
                    <a:pt x="172" y="203"/>
                  </a:cubicBezTo>
                  <a:cubicBezTo>
                    <a:pt x="172" y="203"/>
                    <a:pt x="172" y="203"/>
                    <a:pt x="173" y="203"/>
                  </a:cubicBezTo>
                  <a:cubicBezTo>
                    <a:pt x="173" y="203"/>
                    <a:pt x="173" y="203"/>
                    <a:pt x="173" y="202"/>
                  </a:cubicBezTo>
                  <a:cubicBezTo>
                    <a:pt x="173" y="202"/>
                    <a:pt x="173" y="202"/>
                    <a:pt x="173" y="202"/>
                  </a:cubicBezTo>
                  <a:cubicBezTo>
                    <a:pt x="173" y="202"/>
                    <a:pt x="173" y="202"/>
                    <a:pt x="173" y="202"/>
                  </a:cubicBezTo>
                  <a:cubicBezTo>
                    <a:pt x="173" y="203"/>
                    <a:pt x="173" y="203"/>
                    <a:pt x="173" y="203"/>
                  </a:cubicBezTo>
                  <a:cubicBezTo>
                    <a:pt x="173" y="203"/>
                    <a:pt x="173" y="203"/>
                    <a:pt x="173" y="203"/>
                  </a:cubicBezTo>
                  <a:cubicBezTo>
                    <a:pt x="173" y="203"/>
                    <a:pt x="173" y="203"/>
                    <a:pt x="173" y="203"/>
                  </a:cubicBezTo>
                  <a:cubicBezTo>
                    <a:pt x="173" y="203"/>
                    <a:pt x="173" y="203"/>
                    <a:pt x="172" y="203"/>
                  </a:cubicBezTo>
                  <a:cubicBezTo>
                    <a:pt x="172" y="204"/>
                    <a:pt x="172" y="204"/>
                    <a:pt x="172" y="204"/>
                  </a:cubicBezTo>
                  <a:cubicBezTo>
                    <a:pt x="172" y="204"/>
                    <a:pt x="172" y="204"/>
                    <a:pt x="172" y="204"/>
                  </a:cubicBezTo>
                  <a:cubicBezTo>
                    <a:pt x="172" y="204"/>
                    <a:pt x="172" y="204"/>
                    <a:pt x="172" y="204"/>
                  </a:cubicBezTo>
                  <a:cubicBezTo>
                    <a:pt x="172" y="204"/>
                    <a:pt x="172" y="204"/>
                    <a:pt x="172" y="204"/>
                  </a:cubicBezTo>
                  <a:cubicBezTo>
                    <a:pt x="172" y="205"/>
                    <a:pt x="172" y="205"/>
                    <a:pt x="172" y="205"/>
                  </a:cubicBezTo>
                  <a:cubicBezTo>
                    <a:pt x="171" y="205"/>
                    <a:pt x="171" y="205"/>
                    <a:pt x="171" y="205"/>
                  </a:cubicBezTo>
                  <a:cubicBezTo>
                    <a:pt x="171" y="205"/>
                    <a:pt x="171" y="205"/>
                    <a:pt x="171" y="205"/>
                  </a:cubicBezTo>
                  <a:cubicBezTo>
                    <a:pt x="171" y="205"/>
                    <a:pt x="170" y="205"/>
                    <a:pt x="170" y="205"/>
                  </a:cubicBezTo>
                  <a:cubicBezTo>
                    <a:pt x="170" y="205"/>
                    <a:pt x="170" y="205"/>
                    <a:pt x="170" y="205"/>
                  </a:cubicBezTo>
                  <a:cubicBezTo>
                    <a:pt x="170" y="205"/>
                    <a:pt x="170" y="205"/>
                    <a:pt x="170" y="205"/>
                  </a:cubicBezTo>
                  <a:cubicBezTo>
                    <a:pt x="171" y="205"/>
                    <a:pt x="171" y="205"/>
                    <a:pt x="172" y="205"/>
                  </a:cubicBezTo>
                  <a:cubicBezTo>
                    <a:pt x="172" y="205"/>
                    <a:pt x="172" y="205"/>
                    <a:pt x="172" y="205"/>
                  </a:cubicBezTo>
                  <a:cubicBezTo>
                    <a:pt x="172" y="205"/>
                    <a:pt x="172" y="206"/>
                    <a:pt x="172" y="206"/>
                  </a:cubicBezTo>
                  <a:cubicBezTo>
                    <a:pt x="172" y="206"/>
                    <a:pt x="172" y="206"/>
                    <a:pt x="172" y="206"/>
                  </a:cubicBezTo>
                  <a:cubicBezTo>
                    <a:pt x="172" y="206"/>
                    <a:pt x="173" y="206"/>
                    <a:pt x="173" y="206"/>
                  </a:cubicBezTo>
                  <a:cubicBezTo>
                    <a:pt x="174" y="205"/>
                    <a:pt x="174" y="205"/>
                    <a:pt x="175" y="205"/>
                  </a:cubicBezTo>
                  <a:cubicBezTo>
                    <a:pt x="175" y="204"/>
                    <a:pt x="175" y="204"/>
                    <a:pt x="175" y="204"/>
                  </a:cubicBezTo>
                  <a:cubicBezTo>
                    <a:pt x="175" y="204"/>
                    <a:pt x="176" y="203"/>
                    <a:pt x="176" y="203"/>
                  </a:cubicBezTo>
                  <a:cubicBezTo>
                    <a:pt x="176" y="203"/>
                    <a:pt x="176" y="203"/>
                    <a:pt x="176" y="203"/>
                  </a:cubicBezTo>
                  <a:cubicBezTo>
                    <a:pt x="176" y="203"/>
                    <a:pt x="177" y="203"/>
                    <a:pt x="177" y="203"/>
                  </a:cubicBezTo>
                  <a:cubicBezTo>
                    <a:pt x="177" y="203"/>
                    <a:pt x="177" y="203"/>
                    <a:pt x="177" y="202"/>
                  </a:cubicBezTo>
                  <a:cubicBezTo>
                    <a:pt x="177" y="202"/>
                    <a:pt x="178" y="202"/>
                    <a:pt x="178" y="202"/>
                  </a:cubicBezTo>
                  <a:cubicBezTo>
                    <a:pt x="178" y="202"/>
                    <a:pt x="178" y="202"/>
                    <a:pt x="178" y="202"/>
                  </a:cubicBezTo>
                  <a:cubicBezTo>
                    <a:pt x="178" y="202"/>
                    <a:pt x="179" y="202"/>
                    <a:pt x="179" y="202"/>
                  </a:cubicBezTo>
                  <a:cubicBezTo>
                    <a:pt x="180" y="201"/>
                    <a:pt x="181" y="200"/>
                    <a:pt x="182" y="200"/>
                  </a:cubicBezTo>
                  <a:cubicBezTo>
                    <a:pt x="182" y="200"/>
                    <a:pt x="182" y="200"/>
                    <a:pt x="182" y="200"/>
                  </a:cubicBezTo>
                  <a:cubicBezTo>
                    <a:pt x="182" y="201"/>
                    <a:pt x="182" y="201"/>
                    <a:pt x="182" y="201"/>
                  </a:cubicBezTo>
                  <a:cubicBezTo>
                    <a:pt x="182" y="201"/>
                    <a:pt x="182" y="201"/>
                    <a:pt x="182" y="201"/>
                  </a:cubicBezTo>
                  <a:cubicBezTo>
                    <a:pt x="182" y="201"/>
                    <a:pt x="182" y="202"/>
                    <a:pt x="183" y="202"/>
                  </a:cubicBezTo>
                  <a:cubicBezTo>
                    <a:pt x="183" y="202"/>
                    <a:pt x="183" y="202"/>
                    <a:pt x="183" y="202"/>
                  </a:cubicBezTo>
                  <a:cubicBezTo>
                    <a:pt x="183" y="202"/>
                    <a:pt x="183" y="202"/>
                    <a:pt x="183" y="202"/>
                  </a:cubicBezTo>
                  <a:cubicBezTo>
                    <a:pt x="184" y="202"/>
                    <a:pt x="184" y="202"/>
                    <a:pt x="184" y="202"/>
                  </a:cubicBezTo>
                  <a:cubicBezTo>
                    <a:pt x="184" y="202"/>
                    <a:pt x="184" y="202"/>
                    <a:pt x="184" y="202"/>
                  </a:cubicBezTo>
                  <a:cubicBezTo>
                    <a:pt x="184" y="202"/>
                    <a:pt x="184" y="202"/>
                    <a:pt x="184" y="202"/>
                  </a:cubicBezTo>
                  <a:cubicBezTo>
                    <a:pt x="184" y="202"/>
                    <a:pt x="184" y="203"/>
                    <a:pt x="184" y="203"/>
                  </a:cubicBezTo>
                  <a:cubicBezTo>
                    <a:pt x="184" y="203"/>
                    <a:pt x="185" y="203"/>
                    <a:pt x="185" y="203"/>
                  </a:cubicBezTo>
                  <a:cubicBezTo>
                    <a:pt x="185" y="203"/>
                    <a:pt x="185" y="203"/>
                    <a:pt x="185" y="203"/>
                  </a:cubicBezTo>
                  <a:cubicBezTo>
                    <a:pt x="185" y="202"/>
                    <a:pt x="186" y="202"/>
                    <a:pt x="186" y="202"/>
                  </a:cubicBezTo>
                  <a:cubicBezTo>
                    <a:pt x="186" y="202"/>
                    <a:pt x="186" y="202"/>
                    <a:pt x="186" y="202"/>
                  </a:cubicBezTo>
                  <a:cubicBezTo>
                    <a:pt x="186" y="201"/>
                    <a:pt x="186" y="201"/>
                    <a:pt x="186" y="201"/>
                  </a:cubicBezTo>
                  <a:cubicBezTo>
                    <a:pt x="187" y="201"/>
                    <a:pt x="187" y="201"/>
                    <a:pt x="187" y="202"/>
                  </a:cubicBezTo>
                  <a:cubicBezTo>
                    <a:pt x="187" y="202"/>
                    <a:pt x="187" y="202"/>
                    <a:pt x="187" y="202"/>
                  </a:cubicBezTo>
                  <a:cubicBezTo>
                    <a:pt x="187" y="203"/>
                    <a:pt x="187" y="203"/>
                    <a:pt x="187" y="203"/>
                  </a:cubicBezTo>
                  <a:cubicBezTo>
                    <a:pt x="187" y="203"/>
                    <a:pt x="188" y="203"/>
                    <a:pt x="188" y="203"/>
                  </a:cubicBezTo>
                  <a:cubicBezTo>
                    <a:pt x="189" y="203"/>
                    <a:pt x="189" y="205"/>
                    <a:pt x="189" y="205"/>
                  </a:cubicBezTo>
                  <a:cubicBezTo>
                    <a:pt x="189" y="206"/>
                    <a:pt x="190" y="206"/>
                    <a:pt x="190" y="207"/>
                  </a:cubicBezTo>
                  <a:cubicBezTo>
                    <a:pt x="190" y="207"/>
                    <a:pt x="190" y="207"/>
                    <a:pt x="190" y="208"/>
                  </a:cubicBezTo>
                  <a:cubicBezTo>
                    <a:pt x="191" y="208"/>
                    <a:pt x="191" y="208"/>
                    <a:pt x="191" y="208"/>
                  </a:cubicBezTo>
                  <a:cubicBezTo>
                    <a:pt x="192" y="208"/>
                    <a:pt x="192" y="208"/>
                    <a:pt x="193" y="207"/>
                  </a:cubicBezTo>
                  <a:cubicBezTo>
                    <a:pt x="193" y="207"/>
                    <a:pt x="193" y="207"/>
                    <a:pt x="193" y="207"/>
                  </a:cubicBezTo>
                  <a:cubicBezTo>
                    <a:pt x="193" y="207"/>
                    <a:pt x="193" y="207"/>
                    <a:pt x="193" y="207"/>
                  </a:cubicBezTo>
                  <a:cubicBezTo>
                    <a:pt x="192" y="206"/>
                    <a:pt x="192" y="206"/>
                    <a:pt x="192" y="206"/>
                  </a:cubicBezTo>
                  <a:cubicBezTo>
                    <a:pt x="192" y="205"/>
                    <a:pt x="191" y="205"/>
                    <a:pt x="192" y="204"/>
                  </a:cubicBezTo>
                  <a:cubicBezTo>
                    <a:pt x="192" y="204"/>
                    <a:pt x="192" y="204"/>
                    <a:pt x="192" y="204"/>
                  </a:cubicBezTo>
                  <a:cubicBezTo>
                    <a:pt x="192" y="203"/>
                    <a:pt x="192" y="203"/>
                    <a:pt x="192" y="202"/>
                  </a:cubicBezTo>
                  <a:cubicBezTo>
                    <a:pt x="192" y="202"/>
                    <a:pt x="193" y="202"/>
                    <a:pt x="193" y="202"/>
                  </a:cubicBezTo>
                  <a:cubicBezTo>
                    <a:pt x="193" y="202"/>
                    <a:pt x="194" y="201"/>
                    <a:pt x="194" y="200"/>
                  </a:cubicBezTo>
                  <a:cubicBezTo>
                    <a:pt x="194" y="200"/>
                    <a:pt x="194" y="200"/>
                    <a:pt x="195" y="200"/>
                  </a:cubicBezTo>
                  <a:cubicBezTo>
                    <a:pt x="195" y="200"/>
                    <a:pt x="195" y="200"/>
                    <a:pt x="195" y="200"/>
                  </a:cubicBezTo>
                  <a:cubicBezTo>
                    <a:pt x="195" y="200"/>
                    <a:pt x="195" y="200"/>
                    <a:pt x="195" y="200"/>
                  </a:cubicBezTo>
                  <a:cubicBezTo>
                    <a:pt x="196" y="200"/>
                    <a:pt x="196" y="200"/>
                    <a:pt x="197" y="200"/>
                  </a:cubicBezTo>
                  <a:cubicBezTo>
                    <a:pt x="197" y="200"/>
                    <a:pt x="197" y="200"/>
                    <a:pt x="197" y="201"/>
                  </a:cubicBezTo>
                  <a:cubicBezTo>
                    <a:pt x="197" y="201"/>
                    <a:pt x="198" y="201"/>
                    <a:pt x="198" y="201"/>
                  </a:cubicBezTo>
                  <a:cubicBezTo>
                    <a:pt x="198" y="201"/>
                    <a:pt x="198" y="201"/>
                    <a:pt x="198" y="201"/>
                  </a:cubicBezTo>
                  <a:cubicBezTo>
                    <a:pt x="198" y="202"/>
                    <a:pt x="198" y="202"/>
                    <a:pt x="198" y="202"/>
                  </a:cubicBezTo>
                  <a:cubicBezTo>
                    <a:pt x="198" y="202"/>
                    <a:pt x="198" y="202"/>
                    <a:pt x="197" y="202"/>
                  </a:cubicBezTo>
                  <a:cubicBezTo>
                    <a:pt x="197" y="202"/>
                    <a:pt x="197" y="202"/>
                    <a:pt x="197" y="202"/>
                  </a:cubicBezTo>
                  <a:cubicBezTo>
                    <a:pt x="197" y="202"/>
                    <a:pt x="197" y="201"/>
                    <a:pt x="197" y="201"/>
                  </a:cubicBezTo>
                  <a:cubicBezTo>
                    <a:pt x="196" y="200"/>
                    <a:pt x="196" y="200"/>
                    <a:pt x="196" y="200"/>
                  </a:cubicBezTo>
                  <a:cubicBezTo>
                    <a:pt x="195" y="200"/>
                    <a:pt x="195" y="200"/>
                    <a:pt x="195" y="201"/>
                  </a:cubicBezTo>
                  <a:cubicBezTo>
                    <a:pt x="194" y="201"/>
                    <a:pt x="194" y="201"/>
                    <a:pt x="194" y="202"/>
                  </a:cubicBezTo>
                  <a:cubicBezTo>
                    <a:pt x="194" y="202"/>
                    <a:pt x="194" y="202"/>
                    <a:pt x="194" y="202"/>
                  </a:cubicBezTo>
                  <a:cubicBezTo>
                    <a:pt x="194" y="203"/>
                    <a:pt x="194" y="203"/>
                    <a:pt x="194" y="203"/>
                  </a:cubicBezTo>
                  <a:cubicBezTo>
                    <a:pt x="194" y="203"/>
                    <a:pt x="194" y="203"/>
                    <a:pt x="194" y="203"/>
                  </a:cubicBezTo>
                  <a:cubicBezTo>
                    <a:pt x="194" y="203"/>
                    <a:pt x="195" y="203"/>
                    <a:pt x="195" y="203"/>
                  </a:cubicBezTo>
                  <a:cubicBezTo>
                    <a:pt x="195" y="204"/>
                    <a:pt x="195" y="204"/>
                    <a:pt x="195" y="204"/>
                  </a:cubicBezTo>
                  <a:cubicBezTo>
                    <a:pt x="195" y="204"/>
                    <a:pt x="195" y="205"/>
                    <a:pt x="195" y="205"/>
                  </a:cubicBezTo>
                  <a:cubicBezTo>
                    <a:pt x="195" y="205"/>
                    <a:pt x="195" y="205"/>
                    <a:pt x="195" y="205"/>
                  </a:cubicBezTo>
                  <a:cubicBezTo>
                    <a:pt x="196" y="205"/>
                    <a:pt x="196" y="205"/>
                    <a:pt x="196" y="205"/>
                  </a:cubicBezTo>
                  <a:cubicBezTo>
                    <a:pt x="196" y="205"/>
                    <a:pt x="196" y="205"/>
                    <a:pt x="196" y="205"/>
                  </a:cubicBezTo>
                  <a:cubicBezTo>
                    <a:pt x="197" y="205"/>
                    <a:pt x="198" y="205"/>
                    <a:pt x="199" y="205"/>
                  </a:cubicBezTo>
                  <a:cubicBezTo>
                    <a:pt x="200" y="204"/>
                    <a:pt x="201" y="203"/>
                    <a:pt x="202" y="203"/>
                  </a:cubicBezTo>
                  <a:cubicBezTo>
                    <a:pt x="202" y="203"/>
                    <a:pt x="202" y="203"/>
                    <a:pt x="202" y="202"/>
                  </a:cubicBezTo>
                  <a:cubicBezTo>
                    <a:pt x="203" y="202"/>
                    <a:pt x="203" y="202"/>
                    <a:pt x="204" y="202"/>
                  </a:cubicBezTo>
                  <a:cubicBezTo>
                    <a:pt x="204" y="202"/>
                    <a:pt x="204" y="202"/>
                    <a:pt x="204" y="202"/>
                  </a:cubicBezTo>
                  <a:cubicBezTo>
                    <a:pt x="204" y="202"/>
                    <a:pt x="204" y="202"/>
                    <a:pt x="204" y="202"/>
                  </a:cubicBezTo>
                  <a:cubicBezTo>
                    <a:pt x="204" y="202"/>
                    <a:pt x="204" y="203"/>
                    <a:pt x="204" y="203"/>
                  </a:cubicBezTo>
                  <a:cubicBezTo>
                    <a:pt x="204" y="203"/>
                    <a:pt x="204" y="203"/>
                    <a:pt x="204" y="203"/>
                  </a:cubicBezTo>
                  <a:cubicBezTo>
                    <a:pt x="204" y="203"/>
                    <a:pt x="204" y="204"/>
                    <a:pt x="204" y="204"/>
                  </a:cubicBezTo>
                  <a:cubicBezTo>
                    <a:pt x="204" y="204"/>
                    <a:pt x="204" y="204"/>
                    <a:pt x="204" y="204"/>
                  </a:cubicBezTo>
                  <a:cubicBezTo>
                    <a:pt x="204" y="204"/>
                    <a:pt x="203" y="204"/>
                    <a:pt x="203" y="205"/>
                  </a:cubicBezTo>
                  <a:cubicBezTo>
                    <a:pt x="203" y="205"/>
                    <a:pt x="202" y="206"/>
                    <a:pt x="202" y="206"/>
                  </a:cubicBezTo>
                  <a:cubicBezTo>
                    <a:pt x="202" y="207"/>
                    <a:pt x="201" y="207"/>
                    <a:pt x="201" y="208"/>
                  </a:cubicBezTo>
                  <a:cubicBezTo>
                    <a:pt x="201" y="208"/>
                    <a:pt x="201" y="209"/>
                    <a:pt x="201" y="210"/>
                  </a:cubicBezTo>
                  <a:cubicBezTo>
                    <a:pt x="201" y="210"/>
                    <a:pt x="201" y="210"/>
                    <a:pt x="201" y="210"/>
                  </a:cubicBezTo>
                  <a:cubicBezTo>
                    <a:pt x="201" y="210"/>
                    <a:pt x="201" y="210"/>
                    <a:pt x="201" y="210"/>
                  </a:cubicBezTo>
                  <a:cubicBezTo>
                    <a:pt x="202" y="210"/>
                    <a:pt x="202" y="210"/>
                    <a:pt x="202" y="210"/>
                  </a:cubicBezTo>
                  <a:cubicBezTo>
                    <a:pt x="202" y="211"/>
                    <a:pt x="201" y="211"/>
                    <a:pt x="200" y="212"/>
                  </a:cubicBezTo>
                  <a:cubicBezTo>
                    <a:pt x="200" y="212"/>
                    <a:pt x="200" y="212"/>
                    <a:pt x="200" y="212"/>
                  </a:cubicBezTo>
                  <a:cubicBezTo>
                    <a:pt x="200" y="212"/>
                    <a:pt x="200" y="213"/>
                    <a:pt x="200" y="213"/>
                  </a:cubicBezTo>
                  <a:cubicBezTo>
                    <a:pt x="200" y="213"/>
                    <a:pt x="200" y="214"/>
                    <a:pt x="200" y="214"/>
                  </a:cubicBezTo>
                  <a:cubicBezTo>
                    <a:pt x="200" y="214"/>
                    <a:pt x="200" y="215"/>
                    <a:pt x="200" y="215"/>
                  </a:cubicBezTo>
                  <a:cubicBezTo>
                    <a:pt x="200" y="216"/>
                    <a:pt x="200" y="216"/>
                    <a:pt x="200" y="216"/>
                  </a:cubicBezTo>
                  <a:cubicBezTo>
                    <a:pt x="199" y="217"/>
                    <a:pt x="199" y="217"/>
                    <a:pt x="199" y="218"/>
                  </a:cubicBezTo>
                  <a:cubicBezTo>
                    <a:pt x="200" y="218"/>
                    <a:pt x="200" y="218"/>
                    <a:pt x="200" y="218"/>
                  </a:cubicBezTo>
                  <a:cubicBezTo>
                    <a:pt x="200" y="218"/>
                    <a:pt x="200" y="218"/>
                    <a:pt x="200" y="218"/>
                  </a:cubicBezTo>
                  <a:cubicBezTo>
                    <a:pt x="200" y="217"/>
                    <a:pt x="200" y="217"/>
                    <a:pt x="200" y="217"/>
                  </a:cubicBezTo>
                  <a:cubicBezTo>
                    <a:pt x="201" y="217"/>
                    <a:pt x="201" y="217"/>
                    <a:pt x="201" y="218"/>
                  </a:cubicBezTo>
                  <a:cubicBezTo>
                    <a:pt x="201" y="218"/>
                    <a:pt x="201" y="218"/>
                    <a:pt x="201" y="219"/>
                  </a:cubicBezTo>
                  <a:cubicBezTo>
                    <a:pt x="201" y="219"/>
                    <a:pt x="201" y="219"/>
                    <a:pt x="200" y="220"/>
                  </a:cubicBezTo>
                  <a:cubicBezTo>
                    <a:pt x="200" y="220"/>
                    <a:pt x="200" y="220"/>
                    <a:pt x="200" y="219"/>
                  </a:cubicBezTo>
                  <a:cubicBezTo>
                    <a:pt x="200" y="219"/>
                    <a:pt x="199" y="219"/>
                    <a:pt x="199" y="219"/>
                  </a:cubicBezTo>
                  <a:cubicBezTo>
                    <a:pt x="198" y="219"/>
                    <a:pt x="198" y="220"/>
                    <a:pt x="197" y="221"/>
                  </a:cubicBezTo>
                  <a:cubicBezTo>
                    <a:pt x="197" y="221"/>
                    <a:pt x="197" y="221"/>
                    <a:pt x="197" y="222"/>
                  </a:cubicBezTo>
                  <a:cubicBezTo>
                    <a:pt x="197" y="222"/>
                    <a:pt x="197" y="222"/>
                    <a:pt x="196" y="222"/>
                  </a:cubicBezTo>
                  <a:cubicBezTo>
                    <a:pt x="196" y="222"/>
                    <a:pt x="196" y="222"/>
                    <a:pt x="196" y="222"/>
                  </a:cubicBezTo>
                  <a:cubicBezTo>
                    <a:pt x="196" y="222"/>
                    <a:pt x="196" y="222"/>
                    <a:pt x="196" y="222"/>
                  </a:cubicBezTo>
                  <a:cubicBezTo>
                    <a:pt x="196" y="222"/>
                    <a:pt x="195" y="222"/>
                    <a:pt x="195" y="222"/>
                  </a:cubicBezTo>
                  <a:cubicBezTo>
                    <a:pt x="195" y="223"/>
                    <a:pt x="194" y="223"/>
                    <a:pt x="194" y="224"/>
                  </a:cubicBezTo>
                  <a:cubicBezTo>
                    <a:pt x="194" y="225"/>
                    <a:pt x="194" y="225"/>
                    <a:pt x="193" y="225"/>
                  </a:cubicBezTo>
                  <a:cubicBezTo>
                    <a:pt x="193" y="226"/>
                    <a:pt x="193" y="226"/>
                    <a:pt x="193" y="227"/>
                  </a:cubicBezTo>
                  <a:cubicBezTo>
                    <a:pt x="193" y="227"/>
                    <a:pt x="193" y="228"/>
                    <a:pt x="193" y="228"/>
                  </a:cubicBezTo>
                  <a:cubicBezTo>
                    <a:pt x="193" y="228"/>
                    <a:pt x="193" y="228"/>
                    <a:pt x="192" y="228"/>
                  </a:cubicBezTo>
                  <a:cubicBezTo>
                    <a:pt x="192" y="228"/>
                    <a:pt x="192" y="228"/>
                    <a:pt x="191" y="228"/>
                  </a:cubicBezTo>
                  <a:cubicBezTo>
                    <a:pt x="191" y="228"/>
                    <a:pt x="191" y="228"/>
                    <a:pt x="191" y="228"/>
                  </a:cubicBezTo>
                  <a:cubicBezTo>
                    <a:pt x="191" y="228"/>
                    <a:pt x="191" y="228"/>
                    <a:pt x="190" y="228"/>
                  </a:cubicBezTo>
                  <a:cubicBezTo>
                    <a:pt x="190" y="229"/>
                    <a:pt x="189" y="230"/>
                    <a:pt x="188" y="230"/>
                  </a:cubicBezTo>
                  <a:cubicBezTo>
                    <a:pt x="188" y="230"/>
                    <a:pt x="187" y="230"/>
                    <a:pt x="187" y="231"/>
                  </a:cubicBezTo>
                  <a:cubicBezTo>
                    <a:pt x="186" y="231"/>
                    <a:pt x="185" y="231"/>
                    <a:pt x="185" y="232"/>
                  </a:cubicBezTo>
                  <a:cubicBezTo>
                    <a:pt x="184" y="233"/>
                    <a:pt x="183" y="234"/>
                    <a:pt x="182" y="234"/>
                  </a:cubicBezTo>
                  <a:cubicBezTo>
                    <a:pt x="182" y="234"/>
                    <a:pt x="183" y="234"/>
                    <a:pt x="183" y="235"/>
                  </a:cubicBezTo>
                  <a:cubicBezTo>
                    <a:pt x="183" y="235"/>
                    <a:pt x="183" y="235"/>
                    <a:pt x="183" y="235"/>
                  </a:cubicBezTo>
                  <a:cubicBezTo>
                    <a:pt x="182" y="235"/>
                    <a:pt x="182" y="235"/>
                    <a:pt x="182" y="235"/>
                  </a:cubicBezTo>
                  <a:cubicBezTo>
                    <a:pt x="182" y="235"/>
                    <a:pt x="181" y="235"/>
                    <a:pt x="181" y="235"/>
                  </a:cubicBezTo>
                  <a:cubicBezTo>
                    <a:pt x="181" y="236"/>
                    <a:pt x="181" y="236"/>
                    <a:pt x="181" y="237"/>
                  </a:cubicBezTo>
                  <a:cubicBezTo>
                    <a:pt x="181" y="237"/>
                    <a:pt x="181" y="237"/>
                    <a:pt x="181" y="237"/>
                  </a:cubicBezTo>
                  <a:cubicBezTo>
                    <a:pt x="181" y="237"/>
                    <a:pt x="180" y="237"/>
                    <a:pt x="180" y="238"/>
                  </a:cubicBezTo>
                  <a:cubicBezTo>
                    <a:pt x="180" y="238"/>
                    <a:pt x="180" y="238"/>
                    <a:pt x="180" y="238"/>
                  </a:cubicBezTo>
                  <a:cubicBezTo>
                    <a:pt x="181" y="239"/>
                    <a:pt x="181" y="239"/>
                    <a:pt x="182" y="240"/>
                  </a:cubicBezTo>
                  <a:cubicBezTo>
                    <a:pt x="182" y="240"/>
                    <a:pt x="182" y="240"/>
                    <a:pt x="182" y="240"/>
                  </a:cubicBezTo>
                  <a:cubicBezTo>
                    <a:pt x="182" y="240"/>
                    <a:pt x="182" y="240"/>
                    <a:pt x="182" y="240"/>
                  </a:cubicBezTo>
                  <a:cubicBezTo>
                    <a:pt x="182" y="240"/>
                    <a:pt x="181" y="240"/>
                    <a:pt x="181" y="240"/>
                  </a:cubicBezTo>
                  <a:cubicBezTo>
                    <a:pt x="181" y="240"/>
                    <a:pt x="181" y="240"/>
                    <a:pt x="181" y="239"/>
                  </a:cubicBezTo>
                  <a:cubicBezTo>
                    <a:pt x="181" y="239"/>
                    <a:pt x="180" y="239"/>
                    <a:pt x="180" y="239"/>
                  </a:cubicBezTo>
                  <a:cubicBezTo>
                    <a:pt x="180" y="239"/>
                    <a:pt x="179" y="239"/>
                    <a:pt x="179" y="239"/>
                  </a:cubicBezTo>
                  <a:cubicBezTo>
                    <a:pt x="179" y="239"/>
                    <a:pt x="179" y="239"/>
                    <a:pt x="179" y="240"/>
                  </a:cubicBezTo>
                  <a:cubicBezTo>
                    <a:pt x="179" y="240"/>
                    <a:pt x="179" y="240"/>
                    <a:pt x="179" y="240"/>
                  </a:cubicBezTo>
                  <a:cubicBezTo>
                    <a:pt x="179" y="240"/>
                    <a:pt x="179" y="241"/>
                    <a:pt x="179" y="241"/>
                  </a:cubicBezTo>
                  <a:cubicBezTo>
                    <a:pt x="179" y="241"/>
                    <a:pt x="178" y="241"/>
                    <a:pt x="178" y="240"/>
                  </a:cubicBezTo>
                  <a:cubicBezTo>
                    <a:pt x="178" y="240"/>
                    <a:pt x="178" y="239"/>
                    <a:pt x="177" y="239"/>
                  </a:cubicBezTo>
                  <a:cubicBezTo>
                    <a:pt x="177" y="239"/>
                    <a:pt x="177" y="238"/>
                    <a:pt x="177" y="238"/>
                  </a:cubicBezTo>
                  <a:cubicBezTo>
                    <a:pt x="176" y="238"/>
                    <a:pt x="176" y="238"/>
                    <a:pt x="175" y="238"/>
                  </a:cubicBezTo>
                  <a:cubicBezTo>
                    <a:pt x="175" y="238"/>
                    <a:pt x="175" y="238"/>
                    <a:pt x="174" y="238"/>
                  </a:cubicBezTo>
                  <a:cubicBezTo>
                    <a:pt x="174" y="238"/>
                    <a:pt x="173" y="239"/>
                    <a:pt x="173" y="239"/>
                  </a:cubicBezTo>
                  <a:cubicBezTo>
                    <a:pt x="171" y="240"/>
                    <a:pt x="168" y="242"/>
                    <a:pt x="167" y="244"/>
                  </a:cubicBezTo>
                  <a:cubicBezTo>
                    <a:pt x="167" y="244"/>
                    <a:pt x="167" y="244"/>
                    <a:pt x="167" y="245"/>
                  </a:cubicBezTo>
                  <a:cubicBezTo>
                    <a:pt x="167" y="245"/>
                    <a:pt x="167" y="245"/>
                    <a:pt x="167" y="245"/>
                  </a:cubicBezTo>
                  <a:cubicBezTo>
                    <a:pt x="167" y="246"/>
                    <a:pt x="166" y="246"/>
                    <a:pt x="166" y="246"/>
                  </a:cubicBezTo>
                  <a:cubicBezTo>
                    <a:pt x="166" y="246"/>
                    <a:pt x="165" y="246"/>
                    <a:pt x="165" y="247"/>
                  </a:cubicBezTo>
                  <a:cubicBezTo>
                    <a:pt x="165" y="247"/>
                    <a:pt x="165" y="247"/>
                    <a:pt x="165" y="247"/>
                  </a:cubicBezTo>
                  <a:cubicBezTo>
                    <a:pt x="165" y="247"/>
                    <a:pt x="165" y="247"/>
                    <a:pt x="165" y="247"/>
                  </a:cubicBezTo>
                  <a:cubicBezTo>
                    <a:pt x="164" y="248"/>
                    <a:pt x="164" y="248"/>
                    <a:pt x="163" y="248"/>
                  </a:cubicBezTo>
                  <a:cubicBezTo>
                    <a:pt x="163" y="248"/>
                    <a:pt x="163" y="248"/>
                    <a:pt x="163" y="248"/>
                  </a:cubicBezTo>
                  <a:cubicBezTo>
                    <a:pt x="162" y="248"/>
                    <a:pt x="162" y="248"/>
                    <a:pt x="162" y="249"/>
                  </a:cubicBezTo>
                  <a:cubicBezTo>
                    <a:pt x="162" y="249"/>
                    <a:pt x="162" y="250"/>
                    <a:pt x="162" y="250"/>
                  </a:cubicBezTo>
                  <a:cubicBezTo>
                    <a:pt x="162" y="250"/>
                    <a:pt x="162" y="251"/>
                    <a:pt x="162" y="251"/>
                  </a:cubicBezTo>
                  <a:cubicBezTo>
                    <a:pt x="161" y="251"/>
                    <a:pt x="161" y="252"/>
                    <a:pt x="162" y="252"/>
                  </a:cubicBezTo>
                  <a:cubicBezTo>
                    <a:pt x="162" y="252"/>
                    <a:pt x="163" y="251"/>
                    <a:pt x="163" y="251"/>
                  </a:cubicBezTo>
                  <a:cubicBezTo>
                    <a:pt x="163" y="251"/>
                    <a:pt x="163" y="251"/>
                    <a:pt x="163" y="250"/>
                  </a:cubicBezTo>
                  <a:cubicBezTo>
                    <a:pt x="164" y="250"/>
                    <a:pt x="163" y="249"/>
                    <a:pt x="163" y="249"/>
                  </a:cubicBezTo>
                  <a:cubicBezTo>
                    <a:pt x="163" y="249"/>
                    <a:pt x="163" y="248"/>
                    <a:pt x="164" y="248"/>
                  </a:cubicBezTo>
                  <a:cubicBezTo>
                    <a:pt x="164" y="248"/>
                    <a:pt x="164" y="249"/>
                    <a:pt x="164" y="249"/>
                  </a:cubicBezTo>
                  <a:cubicBezTo>
                    <a:pt x="164" y="249"/>
                    <a:pt x="164" y="250"/>
                    <a:pt x="164" y="250"/>
                  </a:cubicBezTo>
                  <a:cubicBezTo>
                    <a:pt x="165" y="250"/>
                    <a:pt x="165" y="250"/>
                    <a:pt x="165" y="250"/>
                  </a:cubicBezTo>
                  <a:cubicBezTo>
                    <a:pt x="166" y="250"/>
                    <a:pt x="166" y="250"/>
                    <a:pt x="166" y="250"/>
                  </a:cubicBezTo>
                  <a:cubicBezTo>
                    <a:pt x="167" y="250"/>
                    <a:pt x="167" y="249"/>
                    <a:pt x="167" y="249"/>
                  </a:cubicBezTo>
                  <a:cubicBezTo>
                    <a:pt x="167" y="249"/>
                    <a:pt x="167" y="248"/>
                    <a:pt x="167" y="248"/>
                  </a:cubicBezTo>
                  <a:cubicBezTo>
                    <a:pt x="167" y="248"/>
                    <a:pt x="167" y="247"/>
                    <a:pt x="166" y="247"/>
                  </a:cubicBezTo>
                  <a:cubicBezTo>
                    <a:pt x="166" y="247"/>
                    <a:pt x="166" y="247"/>
                    <a:pt x="166" y="247"/>
                  </a:cubicBezTo>
                  <a:cubicBezTo>
                    <a:pt x="166" y="247"/>
                    <a:pt x="166" y="246"/>
                    <a:pt x="166" y="246"/>
                  </a:cubicBezTo>
                  <a:cubicBezTo>
                    <a:pt x="167" y="246"/>
                    <a:pt x="167" y="247"/>
                    <a:pt x="167" y="247"/>
                  </a:cubicBezTo>
                  <a:cubicBezTo>
                    <a:pt x="167" y="247"/>
                    <a:pt x="167" y="248"/>
                    <a:pt x="167" y="248"/>
                  </a:cubicBezTo>
                  <a:cubicBezTo>
                    <a:pt x="167" y="248"/>
                    <a:pt x="168" y="248"/>
                    <a:pt x="168" y="248"/>
                  </a:cubicBezTo>
                  <a:cubicBezTo>
                    <a:pt x="168" y="248"/>
                    <a:pt x="167" y="248"/>
                    <a:pt x="167" y="248"/>
                  </a:cubicBezTo>
                  <a:cubicBezTo>
                    <a:pt x="167" y="248"/>
                    <a:pt x="167" y="249"/>
                    <a:pt x="167" y="249"/>
                  </a:cubicBezTo>
                  <a:cubicBezTo>
                    <a:pt x="167" y="249"/>
                    <a:pt x="168" y="249"/>
                    <a:pt x="168" y="249"/>
                  </a:cubicBezTo>
                  <a:cubicBezTo>
                    <a:pt x="168" y="249"/>
                    <a:pt x="168" y="249"/>
                    <a:pt x="168" y="249"/>
                  </a:cubicBezTo>
                  <a:cubicBezTo>
                    <a:pt x="168" y="249"/>
                    <a:pt x="168" y="249"/>
                    <a:pt x="168" y="249"/>
                  </a:cubicBezTo>
                  <a:cubicBezTo>
                    <a:pt x="168" y="249"/>
                    <a:pt x="169" y="249"/>
                    <a:pt x="169" y="249"/>
                  </a:cubicBezTo>
                  <a:cubicBezTo>
                    <a:pt x="169" y="248"/>
                    <a:pt x="169" y="248"/>
                    <a:pt x="170" y="248"/>
                  </a:cubicBezTo>
                  <a:cubicBezTo>
                    <a:pt x="170" y="248"/>
                    <a:pt x="170" y="248"/>
                    <a:pt x="170" y="248"/>
                  </a:cubicBezTo>
                  <a:cubicBezTo>
                    <a:pt x="170" y="248"/>
                    <a:pt x="170" y="248"/>
                    <a:pt x="170" y="248"/>
                  </a:cubicBezTo>
                  <a:cubicBezTo>
                    <a:pt x="170" y="248"/>
                    <a:pt x="170" y="249"/>
                    <a:pt x="170" y="249"/>
                  </a:cubicBezTo>
                  <a:cubicBezTo>
                    <a:pt x="170" y="249"/>
                    <a:pt x="171" y="249"/>
                    <a:pt x="171" y="248"/>
                  </a:cubicBezTo>
                  <a:cubicBezTo>
                    <a:pt x="171" y="248"/>
                    <a:pt x="171" y="248"/>
                    <a:pt x="171" y="247"/>
                  </a:cubicBezTo>
                  <a:cubicBezTo>
                    <a:pt x="171" y="247"/>
                    <a:pt x="170" y="247"/>
                    <a:pt x="171" y="247"/>
                  </a:cubicBezTo>
                  <a:cubicBezTo>
                    <a:pt x="171" y="247"/>
                    <a:pt x="171" y="247"/>
                    <a:pt x="171" y="247"/>
                  </a:cubicBezTo>
                  <a:cubicBezTo>
                    <a:pt x="171" y="247"/>
                    <a:pt x="171" y="247"/>
                    <a:pt x="171" y="247"/>
                  </a:cubicBezTo>
                  <a:cubicBezTo>
                    <a:pt x="172" y="247"/>
                    <a:pt x="172" y="247"/>
                    <a:pt x="172" y="247"/>
                  </a:cubicBezTo>
                  <a:cubicBezTo>
                    <a:pt x="172" y="246"/>
                    <a:pt x="172" y="246"/>
                    <a:pt x="172" y="246"/>
                  </a:cubicBezTo>
                  <a:cubicBezTo>
                    <a:pt x="172" y="246"/>
                    <a:pt x="173" y="245"/>
                    <a:pt x="173" y="244"/>
                  </a:cubicBezTo>
                  <a:cubicBezTo>
                    <a:pt x="173" y="244"/>
                    <a:pt x="173" y="244"/>
                    <a:pt x="173" y="243"/>
                  </a:cubicBezTo>
                  <a:cubicBezTo>
                    <a:pt x="173" y="243"/>
                    <a:pt x="173" y="243"/>
                    <a:pt x="174" y="242"/>
                  </a:cubicBezTo>
                  <a:cubicBezTo>
                    <a:pt x="174" y="242"/>
                    <a:pt x="174" y="242"/>
                    <a:pt x="174" y="242"/>
                  </a:cubicBezTo>
                  <a:cubicBezTo>
                    <a:pt x="175" y="242"/>
                    <a:pt x="175" y="242"/>
                    <a:pt x="175" y="242"/>
                  </a:cubicBezTo>
                  <a:cubicBezTo>
                    <a:pt x="175" y="243"/>
                    <a:pt x="176" y="243"/>
                    <a:pt x="176" y="243"/>
                  </a:cubicBezTo>
                  <a:cubicBezTo>
                    <a:pt x="176" y="244"/>
                    <a:pt x="176" y="244"/>
                    <a:pt x="176" y="243"/>
                  </a:cubicBezTo>
                  <a:cubicBezTo>
                    <a:pt x="175" y="243"/>
                    <a:pt x="175" y="243"/>
                    <a:pt x="175" y="243"/>
                  </a:cubicBezTo>
                  <a:cubicBezTo>
                    <a:pt x="175" y="243"/>
                    <a:pt x="175" y="243"/>
                    <a:pt x="175" y="243"/>
                  </a:cubicBezTo>
                  <a:cubicBezTo>
                    <a:pt x="175" y="243"/>
                    <a:pt x="175" y="244"/>
                    <a:pt x="174" y="244"/>
                  </a:cubicBezTo>
                  <a:cubicBezTo>
                    <a:pt x="174" y="244"/>
                    <a:pt x="174" y="245"/>
                    <a:pt x="174" y="245"/>
                  </a:cubicBezTo>
                  <a:cubicBezTo>
                    <a:pt x="175" y="246"/>
                    <a:pt x="177" y="245"/>
                    <a:pt x="178" y="244"/>
                  </a:cubicBezTo>
                  <a:cubicBezTo>
                    <a:pt x="178" y="244"/>
                    <a:pt x="178" y="244"/>
                    <a:pt x="179" y="244"/>
                  </a:cubicBezTo>
                  <a:cubicBezTo>
                    <a:pt x="179" y="244"/>
                    <a:pt x="179" y="244"/>
                    <a:pt x="179" y="244"/>
                  </a:cubicBezTo>
                  <a:cubicBezTo>
                    <a:pt x="179" y="244"/>
                    <a:pt x="180" y="244"/>
                    <a:pt x="180" y="244"/>
                  </a:cubicBezTo>
                  <a:cubicBezTo>
                    <a:pt x="180" y="244"/>
                    <a:pt x="179" y="244"/>
                    <a:pt x="179" y="244"/>
                  </a:cubicBezTo>
                  <a:cubicBezTo>
                    <a:pt x="179" y="243"/>
                    <a:pt x="179" y="243"/>
                    <a:pt x="179" y="243"/>
                  </a:cubicBezTo>
                  <a:cubicBezTo>
                    <a:pt x="179" y="243"/>
                    <a:pt x="179" y="243"/>
                    <a:pt x="179" y="243"/>
                  </a:cubicBezTo>
                  <a:cubicBezTo>
                    <a:pt x="179" y="243"/>
                    <a:pt x="180" y="243"/>
                    <a:pt x="180" y="243"/>
                  </a:cubicBezTo>
                  <a:cubicBezTo>
                    <a:pt x="180" y="243"/>
                    <a:pt x="180" y="243"/>
                    <a:pt x="180" y="244"/>
                  </a:cubicBezTo>
                  <a:cubicBezTo>
                    <a:pt x="180" y="244"/>
                    <a:pt x="180" y="244"/>
                    <a:pt x="181" y="244"/>
                  </a:cubicBezTo>
                  <a:cubicBezTo>
                    <a:pt x="181" y="244"/>
                    <a:pt x="181" y="244"/>
                    <a:pt x="181" y="244"/>
                  </a:cubicBezTo>
                  <a:cubicBezTo>
                    <a:pt x="181" y="244"/>
                    <a:pt x="181" y="243"/>
                    <a:pt x="181" y="243"/>
                  </a:cubicBezTo>
                  <a:cubicBezTo>
                    <a:pt x="181" y="243"/>
                    <a:pt x="181" y="242"/>
                    <a:pt x="182" y="242"/>
                  </a:cubicBezTo>
                  <a:cubicBezTo>
                    <a:pt x="182" y="242"/>
                    <a:pt x="182" y="242"/>
                    <a:pt x="182" y="242"/>
                  </a:cubicBezTo>
                  <a:cubicBezTo>
                    <a:pt x="182" y="242"/>
                    <a:pt x="182" y="242"/>
                    <a:pt x="182" y="242"/>
                  </a:cubicBezTo>
                  <a:cubicBezTo>
                    <a:pt x="182" y="242"/>
                    <a:pt x="183" y="242"/>
                    <a:pt x="183" y="242"/>
                  </a:cubicBezTo>
                  <a:cubicBezTo>
                    <a:pt x="183" y="242"/>
                    <a:pt x="183" y="242"/>
                    <a:pt x="183" y="242"/>
                  </a:cubicBezTo>
                  <a:cubicBezTo>
                    <a:pt x="184" y="241"/>
                    <a:pt x="184" y="241"/>
                    <a:pt x="185" y="240"/>
                  </a:cubicBezTo>
                  <a:cubicBezTo>
                    <a:pt x="185" y="240"/>
                    <a:pt x="186" y="240"/>
                    <a:pt x="186" y="240"/>
                  </a:cubicBezTo>
                  <a:cubicBezTo>
                    <a:pt x="186" y="240"/>
                    <a:pt x="186" y="240"/>
                    <a:pt x="187" y="240"/>
                  </a:cubicBezTo>
                  <a:cubicBezTo>
                    <a:pt x="187" y="240"/>
                    <a:pt x="187" y="240"/>
                    <a:pt x="187" y="240"/>
                  </a:cubicBezTo>
                  <a:cubicBezTo>
                    <a:pt x="187" y="240"/>
                    <a:pt x="187" y="240"/>
                    <a:pt x="187" y="240"/>
                  </a:cubicBezTo>
                  <a:cubicBezTo>
                    <a:pt x="186" y="241"/>
                    <a:pt x="186" y="241"/>
                    <a:pt x="186" y="242"/>
                  </a:cubicBezTo>
                  <a:cubicBezTo>
                    <a:pt x="187" y="242"/>
                    <a:pt x="187" y="242"/>
                    <a:pt x="187" y="242"/>
                  </a:cubicBezTo>
                  <a:cubicBezTo>
                    <a:pt x="187" y="242"/>
                    <a:pt x="186" y="243"/>
                    <a:pt x="186" y="243"/>
                  </a:cubicBezTo>
                  <a:cubicBezTo>
                    <a:pt x="186" y="243"/>
                    <a:pt x="186" y="243"/>
                    <a:pt x="186" y="243"/>
                  </a:cubicBezTo>
                  <a:cubicBezTo>
                    <a:pt x="187" y="243"/>
                    <a:pt x="187" y="242"/>
                    <a:pt x="187" y="242"/>
                  </a:cubicBezTo>
                  <a:cubicBezTo>
                    <a:pt x="187" y="241"/>
                    <a:pt x="187" y="240"/>
                    <a:pt x="187" y="240"/>
                  </a:cubicBezTo>
                  <a:cubicBezTo>
                    <a:pt x="188" y="240"/>
                    <a:pt x="188" y="240"/>
                    <a:pt x="188" y="240"/>
                  </a:cubicBezTo>
                  <a:cubicBezTo>
                    <a:pt x="188" y="240"/>
                    <a:pt x="188" y="240"/>
                    <a:pt x="189" y="240"/>
                  </a:cubicBezTo>
                  <a:cubicBezTo>
                    <a:pt x="189" y="239"/>
                    <a:pt x="190" y="239"/>
                    <a:pt x="191" y="239"/>
                  </a:cubicBezTo>
                  <a:cubicBezTo>
                    <a:pt x="191" y="239"/>
                    <a:pt x="191" y="239"/>
                    <a:pt x="191" y="238"/>
                  </a:cubicBezTo>
                  <a:cubicBezTo>
                    <a:pt x="191" y="238"/>
                    <a:pt x="192" y="238"/>
                    <a:pt x="192" y="238"/>
                  </a:cubicBezTo>
                  <a:cubicBezTo>
                    <a:pt x="192" y="238"/>
                    <a:pt x="192" y="238"/>
                    <a:pt x="193" y="238"/>
                  </a:cubicBezTo>
                  <a:cubicBezTo>
                    <a:pt x="193" y="238"/>
                    <a:pt x="193" y="237"/>
                    <a:pt x="193" y="236"/>
                  </a:cubicBezTo>
                  <a:cubicBezTo>
                    <a:pt x="193" y="236"/>
                    <a:pt x="193" y="236"/>
                    <a:pt x="194" y="236"/>
                  </a:cubicBezTo>
                  <a:cubicBezTo>
                    <a:pt x="194" y="235"/>
                    <a:pt x="194" y="235"/>
                    <a:pt x="194" y="236"/>
                  </a:cubicBezTo>
                  <a:cubicBezTo>
                    <a:pt x="194" y="236"/>
                    <a:pt x="194" y="237"/>
                    <a:pt x="194" y="237"/>
                  </a:cubicBezTo>
                  <a:cubicBezTo>
                    <a:pt x="194" y="238"/>
                    <a:pt x="194" y="238"/>
                    <a:pt x="194" y="238"/>
                  </a:cubicBezTo>
                  <a:cubicBezTo>
                    <a:pt x="194" y="238"/>
                    <a:pt x="194" y="238"/>
                    <a:pt x="194" y="238"/>
                  </a:cubicBezTo>
                  <a:cubicBezTo>
                    <a:pt x="194" y="237"/>
                    <a:pt x="194" y="237"/>
                    <a:pt x="194" y="237"/>
                  </a:cubicBezTo>
                  <a:cubicBezTo>
                    <a:pt x="195" y="237"/>
                    <a:pt x="195" y="236"/>
                    <a:pt x="195" y="236"/>
                  </a:cubicBezTo>
                  <a:cubicBezTo>
                    <a:pt x="196" y="235"/>
                    <a:pt x="196" y="235"/>
                    <a:pt x="196" y="235"/>
                  </a:cubicBezTo>
                  <a:cubicBezTo>
                    <a:pt x="196" y="234"/>
                    <a:pt x="196" y="234"/>
                    <a:pt x="196" y="234"/>
                  </a:cubicBezTo>
                  <a:cubicBezTo>
                    <a:pt x="196" y="234"/>
                    <a:pt x="196" y="234"/>
                    <a:pt x="195" y="234"/>
                  </a:cubicBezTo>
                  <a:cubicBezTo>
                    <a:pt x="195" y="234"/>
                    <a:pt x="195" y="234"/>
                    <a:pt x="195" y="234"/>
                  </a:cubicBezTo>
                  <a:cubicBezTo>
                    <a:pt x="195" y="234"/>
                    <a:pt x="194" y="234"/>
                    <a:pt x="194" y="234"/>
                  </a:cubicBezTo>
                  <a:cubicBezTo>
                    <a:pt x="194" y="234"/>
                    <a:pt x="194" y="234"/>
                    <a:pt x="194" y="234"/>
                  </a:cubicBezTo>
                  <a:cubicBezTo>
                    <a:pt x="194" y="235"/>
                    <a:pt x="193" y="235"/>
                    <a:pt x="193" y="235"/>
                  </a:cubicBezTo>
                  <a:cubicBezTo>
                    <a:pt x="193" y="234"/>
                    <a:pt x="193" y="234"/>
                    <a:pt x="193" y="234"/>
                  </a:cubicBezTo>
                  <a:cubicBezTo>
                    <a:pt x="194" y="234"/>
                    <a:pt x="194" y="233"/>
                    <a:pt x="195" y="233"/>
                  </a:cubicBezTo>
                  <a:cubicBezTo>
                    <a:pt x="195" y="233"/>
                    <a:pt x="195" y="232"/>
                    <a:pt x="195" y="232"/>
                  </a:cubicBezTo>
                  <a:cubicBezTo>
                    <a:pt x="196" y="232"/>
                    <a:pt x="196" y="232"/>
                    <a:pt x="196" y="232"/>
                  </a:cubicBezTo>
                  <a:cubicBezTo>
                    <a:pt x="197" y="232"/>
                    <a:pt x="197" y="232"/>
                    <a:pt x="197" y="232"/>
                  </a:cubicBezTo>
                  <a:cubicBezTo>
                    <a:pt x="197" y="231"/>
                    <a:pt x="198" y="230"/>
                    <a:pt x="199" y="230"/>
                  </a:cubicBezTo>
                  <a:cubicBezTo>
                    <a:pt x="199" y="230"/>
                    <a:pt x="200" y="231"/>
                    <a:pt x="201" y="230"/>
                  </a:cubicBezTo>
                  <a:cubicBezTo>
                    <a:pt x="201" y="230"/>
                    <a:pt x="201" y="230"/>
                    <a:pt x="201" y="230"/>
                  </a:cubicBezTo>
                  <a:cubicBezTo>
                    <a:pt x="201" y="230"/>
                    <a:pt x="200" y="230"/>
                    <a:pt x="200" y="230"/>
                  </a:cubicBezTo>
                  <a:cubicBezTo>
                    <a:pt x="200" y="229"/>
                    <a:pt x="201" y="229"/>
                    <a:pt x="201" y="228"/>
                  </a:cubicBezTo>
                  <a:cubicBezTo>
                    <a:pt x="201" y="228"/>
                    <a:pt x="201" y="228"/>
                    <a:pt x="201" y="228"/>
                  </a:cubicBezTo>
                  <a:cubicBezTo>
                    <a:pt x="201" y="228"/>
                    <a:pt x="201" y="228"/>
                    <a:pt x="201" y="227"/>
                  </a:cubicBezTo>
                  <a:cubicBezTo>
                    <a:pt x="202" y="227"/>
                    <a:pt x="202" y="227"/>
                    <a:pt x="202" y="228"/>
                  </a:cubicBezTo>
                  <a:cubicBezTo>
                    <a:pt x="202" y="228"/>
                    <a:pt x="202" y="228"/>
                    <a:pt x="202" y="228"/>
                  </a:cubicBezTo>
                  <a:cubicBezTo>
                    <a:pt x="203" y="228"/>
                    <a:pt x="203" y="228"/>
                    <a:pt x="203" y="228"/>
                  </a:cubicBezTo>
                  <a:cubicBezTo>
                    <a:pt x="204" y="227"/>
                    <a:pt x="204" y="227"/>
                    <a:pt x="205" y="226"/>
                  </a:cubicBezTo>
                  <a:cubicBezTo>
                    <a:pt x="205" y="227"/>
                    <a:pt x="205" y="227"/>
                    <a:pt x="205" y="227"/>
                  </a:cubicBezTo>
                  <a:cubicBezTo>
                    <a:pt x="205" y="227"/>
                    <a:pt x="206" y="227"/>
                    <a:pt x="206" y="226"/>
                  </a:cubicBezTo>
                  <a:cubicBezTo>
                    <a:pt x="206" y="226"/>
                    <a:pt x="206" y="226"/>
                    <a:pt x="206" y="226"/>
                  </a:cubicBezTo>
                  <a:cubicBezTo>
                    <a:pt x="206" y="225"/>
                    <a:pt x="206" y="225"/>
                    <a:pt x="206" y="225"/>
                  </a:cubicBezTo>
                  <a:cubicBezTo>
                    <a:pt x="206" y="226"/>
                    <a:pt x="206" y="226"/>
                    <a:pt x="207" y="226"/>
                  </a:cubicBezTo>
                  <a:cubicBezTo>
                    <a:pt x="207" y="226"/>
                    <a:pt x="207" y="226"/>
                    <a:pt x="207" y="226"/>
                  </a:cubicBezTo>
                  <a:cubicBezTo>
                    <a:pt x="207" y="225"/>
                    <a:pt x="207" y="225"/>
                    <a:pt x="208" y="225"/>
                  </a:cubicBezTo>
                  <a:cubicBezTo>
                    <a:pt x="208" y="224"/>
                    <a:pt x="208" y="224"/>
                    <a:pt x="208" y="224"/>
                  </a:cubicBezTo>
                  <a:cubicBezTo>
                    <a:pt x="208" y="224"/>
                    <a:pt x="209" y="224"/>
                    <a:pt x="209" y="224"/>
                  </a:cubicBezTo>
                  <a:cubicBezTo>
                    <a:pt x="209" y="223"/>
                    <a:pt x="209" y="223"/>
                    <a:pt x="209" y="223"/>
                  </a:cubicBezTo>
                  <a:cubicBezTo>
                    <a:pt x="209" y="223"/>
                    <a:pt x="209" y="223"/>
                    <a:pt x="208" y="223"/>
                  </a:cubicBezTo>
                  <a:cubicBezTo>
                    <a:pt x="208" y="223"/>
                    <a:pt x="208" y="223"/>
                    <a:pt x="209" y="223"/>
                  </a:cubicBezTo>
                  <a:cubicBezTo>
                    <a:pt x="209" y="222"/>
                    <a:pt x="209" y="222"/>
                    <a:pt x="209" y="222"/>
                  </a:cubicBezTo>
                  <a:cubicBezTo>
                    <a:pt x="209" y="222"/>
                    <a:pt x="209" y="222"/>
                    <a:pt x="208" y="222"/>
                  </a:cubicBezTo>
                  <a:cubicBezTo>
                    <a:pt x="208" y="222"/>
                    <a:pt x="208" y="222"/>
                    <a:pt x="208" y="222"/>
                  </a:cubicBezTo>
                  <a:cubicBezTo>
                    <a:pt x="208" y="222"/>
                    <a:pt x="208" y="222"/>
                    <a:pt x="207" y="222"/>
                  </a:cubicBezTo>
                  <a:cubicBezTo>
                    <a:pt x="207" y="222"/>
                    <a:pt x="207" y="222"/>
                    <a:pt x="208" y="221"/>
                  </a:cubicBezTo>
                  <a:cubicBezTo>
                    <a:pt x="208" y="221"/>
                    <a:pt x="208" y="221"/>
                    <a:pt x="209" y="221"/>
                  </a:cubicBezTo>
                  <a:cubicBezTo>
                    <a:pt x="209" y="221"/>
                    <a:pt x="209" y="220"/>
                    <a:pt x="209" y="220"/>
                  </a:cubicBezTo>
                  <a:cubicBezTo>
                    <a:pt x="210" y="220"/>
                    <a:pt x="210" y="220"/>
                    <a:pt x="210" y="220"/>
                  </a:cubicBezTo>
                  <a:cubicBezTo>
                    <a:pt x="210" y="220"/>
                    <a:pt x="210" y="220"/>
                    <a:pt x="210" y="220"/>
                  </a:cubicBezTo>
                  <a:cubicBezTo>
                    <a:pt x="210" y="220"/>
                    <a:pt x="210" y="220"/>
                    <a:pt x="210" y="220"/>
                  </a:cubicBezTo>
                  <a:cubicBezTo>
                    <a:pt x="211" y="220"/>
                    <a:pt x="211" y="220"/>
                    <a:pt x="211" y="220"/>
                  </a:cubicBezTo>
                  <a:cubicBezTo>
                    <a:pt x="211" y="219"/>
                    <a:pt x="211" y="219"/>
                    <a:pt x="212" y="219"/>
                  </a:cubicBezTo>
                  <a:cubicBezTo>
                    <a:pt x="212" y="219"/>
                    <a:pt x="212" y="219"/>
                    <a:pt x="212" y="219"/>
                  </a:cubicBezTo>
                  <a:cubicBezTo>
                    <a:pt x="213" y="219"/>
                    <a:pt x="213" y="218"/>
                    <a:pt x="213" y="218"/>
                  </a:cubicBezTo>
                  <a:cubicBezTo>
                    <a:pt x="213" y="218"/>
                    <a:pt x="213" y="218"/>
                    <a:pt x="213" y="218"/>
                  </a:cubicBezTo>
                  <a:cubicBezTo>
                    <a:pt x="214" y="218"/>
                    <a:pt x="214" y="217"/>
                    <a:pt x="214" y="217"/>
                  </a:cubicBezTo>
                  <a:cubicBezTo>
                    <a:pt x="213" y="217"/>
                    <a:pt x="213" y="217"/>
                    <a:pt x="213" y="217"/>
                  </a:cubicBezTo>
                  <a:cubicBezTo>
                    <a:pt x="213" y="217"/>
                    <a:pt x="213" y="217"/>
                    <a:pt x="213" y="217"/>
                  </a:cubicBezTo>
                  <a:cubicBezTo>
                    <a:pt x="213" y="217"/>
                    <a:pt x="213" y="216"/>
                    <a:pt x="213" y="216"/>
                  </a:cubicBezTo>
                  <a:cubicBezTo>
                    <a:pt x="214" y="216"/>
                    <a:pt x="214" y="216"/>
                    <a:pt x="214" y="216"/>
                  </a:cubicBezTo>
                  <a:cubicBezTo>
                    <a:pt x="214" y="216"/>
                    <a:pt x="214" y="216"/>
                    <a:pt x="214" y="216"/>
                  </a:cubicBezTo>
                  <a:cubicBezTo>
                    <a:pt x="214" y="216"/>
                    <a:pt x="215" y="217"/>
                    <a:pt x="215" y="217"/>
                  </a:cubicBezTo>
                  <a:cubicBezTo>
                    <a:pt x="215" y="217"/>
                    <a:pt x="215" y="217"/>
                    <a:pt x="215" y="217"/>
                  </a:cubicBezTo>
                  <a:cubicBezTo>
                    <a:pt x="215" y="217"/>
                    <a:pt x="215" y="217"/>
                    <a:pt x="215" y="217"/>
                  </a:cubicBezTo>
                  <a:cubicBezTo>
                    <a:pt x="216" y="216"/>
                    <a:pt x="216" y="216"/>
                    <a:pt x="216" y="215"/>
                  </a:cubicBezTo>
                  <a:cubicBezTo>
                    <a:pt x="216" y="215"/>
                    <a:pt x="216" y="215"/>
                    <a:pt x="217" y="215"/>
                  </a:cubicBezTo>
                  <a:cubicBezTo>
                    <a:pt x="217" y="215"/>
                    <a:pt x="217" y="215"/>
                    <a:pt x="217" y="214"/>
                  </a:cubicBezTo>
                  <a:cubicBezTo>
                    <a:pt x="217" y="214"/>
                    <a:pt x="217" y="214"/>
                    <a:pt x="217" y="214"/>
                  </a:cubicBezTo>
                  <a:cubicBezTo>
                    <a:pt x="217" y="214"/>
                    <a:pt x="217" y="214"/>
                    <a:pt x="217" y="214"/>
                  </a:cubicBezTo>
                  <a:cubicBezTo>
                    <a:pt x="217" y="214"/>
                    <a:pt x="217" y="213"/>
                    <a:pt x="218" y="213"/>
                  </a:cubicBezTo>
                  <a:cubicBezTo>
                    <a:pt x="217" y="213"/>
                    <a:pt x="217" y="213"/>
                    <a:pt x="217" y="213"/>
                  </a:cubicBezTo>
                  <a:cubicBezTo>
                    <a:pt x="217" y="213"/>
                    <a:pt x="217" y="213"/>
                    <a:pt x="217" y="213"/>
                  </a:cubicBezTo>
                  <a:cubicBezTo>
                    <a:pt x="217" y="212"/>
                    <a:pt x="217" y="212"/>
                    <a:pt x="217" y="211"/>
                  </a:cubicBezTo>
                  <a:cubicBezTo>
                    <a:pt x="217" y="211"/>
                    <a:pt x="217" y="211"/>
                    <a:pt x="217" y="211"/>
                  </a:cubicBezTo>
                  <a:cubicBezTo>
                    <a:pt x="217" y="211"/>
                    <a:pt x="217" y="211"/>
                    <a:pt x="217" y="211"/>
                  </a:cubicBezTo>
                  <a:cubicBezTo>
                    <a:pt x="218" y="211"/>
                    <a:pt x="218" y="211"/>
                    <a:pt x="218" y="211"/>
                  </a:cubicBezTo>
                  <a:cubicBezTo>
                    <a:pt x="218" y="211"/>
                    <a:pt x="218" y="212"/>
                    <a:pt x="218" y="212"/>
                  </a:cubicBezTo>
                  <a:cubicBezTo>
                    <a:pt x="218" y="212"/>
                    <a:pt x="218" y="212"/>
                    <a:pt x="218" y="212"/>
                  </a:cubicBezTo>
                  <a:cubicBezTo>
                    <a:pt x="218" y="212"/>
                    <a:pt x="218" y="213"/>
                    <a:pt x="218" y="213"/>
                  </a:cubicBezTo>
                  <a:cubicBezTo>
                    <a:pt x="218" y="213"/>
                    <a:pt x="218" y="213"/>
                    <a:pt x="218" y="213"/>
                  </a:cubicBezTo>
                  <a:cubicBezTo>
                    <a:pt x="219" y="213"/>
                    <a:pt x="219" y="213"/>
                    <a:pt x="219" y="213"/>
                  </a:cubicBezTo>
                  <a:cubicBezTo>
                    <a:pt x="219" y="213"/>
                    <a:pt x="219" y="213"/>
                    <a:pt x="219" y="213"/>
                  </a:cubicBezTo>
                  <a:cubicBezTo>
                    <a:pt x="219" y="213"/>
                    <a:pt x="220" y="212"/>
                    <a:pt x="220" y="212"/>
                  </a:cubicBezTo>
                  <a:cubicBezTo>
                    <a:pt x="220" y="212"/>
                    <a:pt x="220" y="213"/>
                    <a:pt x="220" y="213"/>
                  </a:cubicBezTo>
                  <a:cubicBezTo>
                    <a:pt x="220" y="213"/>
                    <a:pt x="220" y="213"/>
                    <a:pt x="221" y="212"/>
                  </a:cubicBezTo>
                  <a:cubicBezTo>
                    <a:pt x="221" y="212"/>
                    <a:pt x="221" y="212"/>
                    <a:pt x="221" y="212"/>
                  </a:cubicBezTo>
                  <a:cubicBezTo>
                    <a:pt x="222" y="212"/>
                    <a:pt x="222" y="212"/>
                    <a:pt x="222" y="212"/>
                  </a:cubicBezTo>
                  <a:cubicBezTo>
                    <a:pt x="222" y="212"/>
                    <a:pt x="222" y="212"/>
                    <a:pt x="222" y="212"/>
                  </a:cubicBezTo>
                  <a:cubicBezTo>
                    <a:pt x="223" y="211"/>
                    <a:pt x="223" y="211"/>
                    <a:pt x="223" y="211"/>
                  </a:cubicBezTo>
                  <a:cubicBezTo>
                    <a:pt x="223" y="211"/>
                    <a:pt x="223" y="211"/>
                    <a:pt x="223" y="211"/>
                  </a:cubicBezTo>
                  <a:cubicBezTo>
                    <a:pt x="223" y="211"/>
                    <a:pt x="223" y="211"/>
                    <a:pt x="223" y="210"/>
                  </a:cubicBezTo>
                  <a:cubicBezTo>
                    <a:pt x="223" y="210"/>
                    <a:pt x="223" y="210"/>
                    <a:pt x="223" y="210"/>
                  </a:cubicBezTo>
                  <a:cubicBezTo>
                    <a:pt x="223" y="210"/>
                    <a:pt x="223" y="210"/>
                    <a:pt x="223" y="209"/>
                  </a:cubicBezTo>
                  <a:cubicBezTo>
                    <a:pt x="223" y="209"/>
                    <a:pt x="222" y="210"/>
                    <a:pt x="222" y="210"/>
                  </a:cubicBezTo>
                  <a:cubicBezTo>
                    <a:pt x="222" y="210"/>
                    <a:pt x="222" y="209"/>
                    <a:pt x="222" y="209"/>
                  </a:cubicBezTo>
                  <a:cubicBezTo>
                    <a:pt x="223" y="209"/>
                    <a:pt x="223" y="209"/>
                    <a:pt x="223" y="209"/>
                  </a:cubicBezTo>
                  <a:cubicBezTo>
                    <a:pt x="224" y="209"/>
                    <a:pt x="224" y="209"/>
                    <a:pt x="224" y="209"/>
                  </a:cubicBezTo>
                  <a:cubicBezTo>
                    <a:pt x="224" y="208"/>
                    <a:pt x="224" y="208"/>
                    <a:pt x="224" y="208"/>
                  </a:cubicBezTo>
                  <a:cubicBezTo>
                    <a:pt x="224" y="208"/>
                    <a:pt x="224" y="208"/>
                    <a:pt x="224" y="208"/>
                  </a:cubicBezTo>
                  <a:cubicBezTo>
                    <a:pt x="224" y="208"/>
                    <a:pt x="224" y="207"/>
                    <a:pt x="224" y="207"/>
                  </a:cubicBezTo>
                  <a:cubicBezTo>
                    <a:pt x="224" y="207"/>
                    <a:pt x="224" y="207"/>
                    <a:pt x="225" y="206"/>
                  </a:cubicBezTo>
                  <a:cubicBezTo>
                    <a:pt x="225" y="206"/>
                    <a:pt x="225" y="206"/>
                    <a:pt x="225" y="206"/>
                  </a:cubicBezTo>
                  <a:cubicBezTo>
                    <a:pt x="225" y="205"/>
                    <a:pt x="226" y="205"/>
                    <a:pt x="226" y="205"/>
                  </a:cubicBezTo>
                  <a:cubicBezTo>
                    <a:pt x="227" y="205"/>
                    <a:pt x="227" y="205"/>
                    <a:pt x="228" y="204"/>
                  </a:cubicBezTo>
                  <a:cubicBezTo>
                    <a:pt x="228" y="204"/>
                    <a:pt x="228" y="203"/>
                    <a:pt x="229" y="203"/>
                  </a:cubicBezTo>
                  <a:cubicBezTo>
                    <a:pt x="229" y="202"/>
                    <a:pt x="229" y="201"/>
                    <a:pt x="228" y="201"/>
                  </a:cubicBezTo>
                  <a:cubicBezTo>
                    <a:pt x="228" y="201"/>
                    <a:pt x="228" y="201"/>
                    <a:pt x="228" y="201"/>
                  </a:cubicBezTo>
                  <a:cubicBezTo>
                    <a:pt x="228" y="201"/>
                    <a:pt x="228" y="200"/>
                    <a:pt x="228" y="200"/>
                  </a:cubicBezTo>
                  <a:cubicBezTo>
                    <a:pt x="227" y="200"/>
                    <a:pt x="227" y="200"/>
                    <a:pt x="227" y="200"/>
                  </a:cubicBezTo>
                  <a:cubicBezTo>
                    <a:pt x="227" y="200"/>
                    <a:pt x="227" y="200"/>
                    <a:pt x="227" y="200"/>
                  </a:cubicBezTo>
                  <a:cubicBezTo>
                    <a:pt x="226" y="200"/>
                    <a:pt x="226" y="200"/>
                    <a:pt x="226" y="200"/>
                  </a:cubicBezTo>
                  <a:cubicBezTo>
                    <a:pt x="226" y="199"/>
                    <a:pt x="226" y="199"/>
                    <a:pt x="226" y="199"/>
                  </a:cubicBezTo>
                  <a:cubicBezTo>
                    <a:pt x="225" y="199"/>
                    <a:pt x="225" y="199"/>
                    <a:pt x="225" y="199"/>
                  </a:cubicBezTo>
                  <a:cubicBezTo>
                    <a:pt x="225" y="199"/>
                    <a:pt x="225" y="200"/>
                    <a:pt x="225" y="200"/>
                  </a:cubicBezTo>
                  <a:cubicBezTo>
                    <a:pt x="225" y="200"/>
                    <a:pt x="224" y="199"/>
                    <a:pt x="224" y="199"/>
                  </a:cubicBezTo>
                  <a:cubicBezTo>
                    <a:pt x="224" y="199"/>
                    <a:pt x="224" y="200"/>
                    <a:pt x="223" y="200"/>
                  </a:cubicBezTo>
                  <a:cubicBezTo>
                    <a:pt x="223" y="200"/>
                    <a:pt x="223" y="200"/>
                    <a:pt x="223" y="200"/>
                  </a:cubicBezTo>
                  <a:cubicBezTo>
                    <a:pt x="223" y="200"/>
                    <a:pt x="223" y="200"/>
                    <a:pt x="223" y="200"/>
                  </a:cubicBezTo>
                  <a:cubicBezTo>
                    <a:pt x="223" y="199"/>
                    <a:pt x="223" y="199"/>
                    <a:pt x="223" y="199"/>
                  </a:cubicBezTo>
                  <a:cubicBezTo>
                    <a:pt x="223" y="199"/>
                    <a:pt x="223" y="199"/>
                    <a:pt x="223" y="199"/>
                  </a:cubicBezTo>
                  <a:cubicBezTo>
                    <a:pt x="223" y="199"/>
                    <a:pt x="223" y="199"/>
                    <a:pt x="223" y="199"/>
                  </a:cubicBezTo>
                  <a:cubicBezTo>
                    <a:pt x="223" y="199"/>
                    <a:pt x="223" y="199"/>
                    <a:pt x="223" y="199"/>
                  </a:cubicBezTo>
                  <a:cubicBezTo>
                    <a:pt x="223" y="199"/>
                    <a:pt x="223" y="199"/>
                    <a:pt x="223" y="198"/>
                  </a:cubicBezTo>
                  <a:cubicBezTo>
                    <a:pt x="223" y="198"/>
                    <a:pt x="223" y="198"/>
                    <a:pt x="223" y="198"/>
                  </a:cubicBezTo>
                  <a:cubicBezTo>
                    <a:pt x="223" y="197"/>
                    <a:pt x="223" y="197"/>
                    <a:pt x="223" y="197"/>
                  </a:cubicBezTo>
                  <a:cubicBezTo>
                    <a:pt x="224" y="196"/>
                    <a:pt x="224" y="196"/>
                    <a:pt x="224" y="196"/>
                  </a:cubicBezTo>
                  <a:cubicBezTo>
                    <a:pt x="224" y="196"/>
                    <a:pt x="224" y="196"/>
                    <a:pt x="224" y="196"/>
                  </a:cubicBezTo>
                  <a:cubicBezTo>
                    <a:pt x="224" y="196"/>
                    <a:pt x="224" y="196"/>
                    <a:pt x="224" y="196"/>
                  </a:cubicBezTo>
                  <a:cubicBezTo>
                    <a:pt x="224" y="196"/>
                    <a:pt x="224" y="196"/>
                    <a:pt x="224" y="195"/>
                  </a:cubicBezTo>
                  <a:cubicBezTo>
                    <a:pt x="224" y="195"/>
                    <a:pt x="224" y="195"/>
                    <a:pt x="225" y="195"/>
                  </a:cubicBezTo>
                  <a:cubicBezTo>
                    <a:pt x="225" y="195"/>
                    <a:pt x="225" y="195"/>
                    <a:pt x="226" y="195"/>
                  </a:cubicBezTo>
                  <a:cubicBezTo>
                    <a:pt x="226" y="195"/>
                    <a:pt x="226" y="194"/>
                    <a:pt x="226" y="194"/>
                  </a:cubicBezTo>
                  <a:cubicBezTo>
                    <a:pt x="226" y="194"/>
                    <a:pt x="226" y="194"/>
                    <a:pt x="226" y="194"/>
                  </a:cubicBezTo>
                  <a:cubicBezTo>
                    <a:pt x="226" y="194"/>
                    <a:pt x="226" y="194"/>
                    <a:pt x="226" y="194"/>
                  </a:cubicBezTo>
                  <a:cubicBezTo>
                    <a:pt x="226" y="194"/>
                    <a:pt x="226" y="194"/>
                    <a:pt x="226" y="193"/>
                  </a:cubicBezTo>
                  <a:cubicBezTo>
                    <a:pt x="226" y="193"/>
                    <a:pt x="226" y="193"/>
                    <a:pt x="226" y="193"/>
                  </a:cubicBezTo>
                  <a:cubicBezTo>
                    <a:pt x="226" y="193"/>
                    <a:pt x="227" y="193"/>
                    <a:pt x="227" y="193"/>
                  </a:cubicBezTo>
                  <a:cubicBezTo>
                    <a:pt x="227" y="193"/>
                    <a:pt x="227" y="193"/>
                    <a:pt x="227" y="193"/>
                  </a:cubicBezTo>
                  <a:cubicBezTo>
                    <a:pt x="227" y="193"/>
                    <a:pt x="227" y="193"/>
                    <a:pt x="227" y="192"/>
                  </a:cubicBezTo>
                  <a:cubicBezTo>
                    <a:pt x="227" y="192"/>
                    <a:pt x="227" y="192"/>
                    <a:pt x="227" y="192"/>
                  </a:cubicBezTo>
                  <a:cubicBezTo>
                    <a:pt x="226" y="192"/>
                    <a:pt x="226" y="192"/>
                    <a:pt x="226" y="192"/>
                  </a:cubicBezTo>
                  <a:cubicBezTo>
                    <a:pt x="226" y="192"/>
                    <a:pt x="226" y="192"/>
                    <a:pt x="226" y="192"/>
                  </a:cubicBezTo>
                  <a:cubicBezTo>
                    <a:pt x="226" y="192"/>
                    <a:pt x="226" y="192"/>
                    <a:pt x="227" y="192"/>
                  </a:cubicBezTo>
                  <a:cubicBezTo>
                    <a:pt x="227" y="192"/>
                    <a:pt x="227" y="192"/>
                    <a:pt x="227" y="192"/>
                  </a:cubicBezTo>
                  <a:cubicBezTo>
                    <a:pt x="227" y="192"/>
                    <a:pt x="227" y="192"/>
                    <a:pt x="227" y="192"/>
                  </a:cubicBezTo>
                  <a:cubicBezTo>
                    <a:pt x="227" y="192"/>
                    <a:pt x="228" y="192"/>
                    <a:pt x="228" y="192"/>
                  </a:cubicBezTo>
                  <a:cubicBezTo>
                    <a:pt x="228" y="192"/>
                    <a:pt x="228" y="192"/>
                    <a:pt x="228" y="192"/>
                  </a:cubicBezTo>
                  <a:cubicBezTo>
                    <a:pt x="228" y="191"/>
                    <a:pt x="228" y="191"/>
                    <a:pt x="228" y="191"/>
                  </a:cubicBezTo>
                  <a:cubicBezTo>
                    <a:pt x="228" y="190"/>
                    <a:pt x="228" y="190"/>
                    <a:pt x="228" y="190"/>
                  </a:cubicBezTo>
                  <a:cubicBezTo>
                    <a:pt x="228" y="190"/>
                    <a:pt x="228" y="190"/>
                    <a:pt x="228" y="190"/>
                  </a:cubicBezTo>
                  <a:cubicBezTo>
                    <a:pt x="228" y="190"/>
                    <a:pt x="228" y="190"/>
                    <a:pt x="228" y="190"/>
                  </a:cubicBezTo>
                  <a:cubicBezTo>
                    <a:pt x="228" y="190"/>
                    <a:pt x="229" y="190"/>
                    <a:pt x="229" y="191"/>
                  </a:cubicBezTo>
                  <a:cubicBezTo>
                    <a:pt x="229" y="191"/>
                    <a:pt x="228" y="191"/>
                    <a:pt x="228" y="191"/>
                  </a:cubicBezTo>
                  <a:cubicBezTo>
                    <a:pt x="228" y="192"/>
                    <a:pt x="228" y="192"/>
                    <a:pt x="228" y="192"/>
                  </a:cubicBezTo>
                  <a:cubicBezTo>
                    <a:pt x="228" y="192"/>
                    <a:pt x="228" y="192"/>
                    <a:pt x="228" y="192"/>
                  </a:cubicBezTo>
                  <a:cubicBezTo>
                    <a:pt x="228" y="192"/>
                    <a:pt x="229" y="192"/>
                    <a:pt x="229" y="192"/>
                  </a:cubicBezTo>
                  <a:cubicBezTo>
                    <a:pt x="229" y="192"/>
                    <a:pt x="229" y="192"/>
                    <a:pt x="229" y="192"/>
                  </a:cubicBezTo>
                  <a:cubicBezTo>
                    <a:pt x="230" y="192"/>
                    <a:pt x="230" y="192"/>
                    <a:pt x="230" y="192"/>
                  </a:cubicBezTo>
                  <a:cubicBezTo>
                    <a:pt x="230" y="192"/>
                    <a:pt x="230" y="191"/>
                    <a:pt x="230" y="191"/>
                  </a:cubicBezTo>
                  <a:cubicBezTo>
                    <a:pt x="230" y="191"/>
                    <a:pt x="231" y="190"/>
                    <a:pt x="231" y="189"/>
                  </a:cubicBezTo>
                  <a:cubicBezTo>
                    <a:pt x="231" y="189"/>
                    <a:pt x="231" y="189"/>
                    <a:pt x="231" y="189"/>
                  </a:cubicBezTo>
                  <a:cubicBezTo>
                    <a:pt x="230" y="189"/>
                    <a:pt x="230" y="189"/>
                    <a:pt x="230" y="189"/>
                  </a:cubicBezTo>
                  <a:cubicBezTo>
                    <a:pt x="230" y="189"/>
                    <a:pt x="230" y="189"/>
                    <a:pt x="230" y="189"/>
                  </a:cubicBezTo>
                  <a:cubicBezTo>
                    <a:pt x="230" y="189"/>
                    <a:pt x="229" y="189"/>
                    <a:pt x="230" y="189"/>
                  </a:cubicBezTo>
                  <a:cubicBezTo>
                    <a:pt x="230" y="189"/>
                    <a:pt x="231" y="189"/>
                    <a:pt x="232" y="189"/>
                  </a:cubicBezTo>
                  <a:cubicBezTo>
                    <a:pt x="232" y="189"/>
                    <a:pt x="232" y="189"/>
                    <a:pt x="233" y="189"/>
                  </a:cubicBezTo>
                  <a:cubicBezTo>
                    <a:pt x="233" y="188"/>
                    <a:pt x="233" y="188"/>
                    <a:pt x="233" y="188"/>
                  </a:cubicBezTo>
                  <a:cubicBezTo>
                    <a:pt x="233" y="188"/>
                    <a:pt x="233" y="187"/>
                    <a:pt x="233" y="187"/>
                  </a:cubicBezTo>
                  <a:cubicBezTo>
                    <a:pt x="233" y="187"/>
                    <a:pt x="234" y="187"/>
                    <a:pt x="234" y="187"/>
                  </a:cubicBezTo>
                  <a:cubicBezTo>
                    <a:pt x="234" y="186"/>
                    <a:pt x="233" y="186"/>
                    <a:pt x="233" y="186"/>
                  </a:cubicBezTo>
                  <a:cubicBezTo>
                    <a:pt x="233" y="185"/>
                    <a:pt x="233" y="185"/>
                    <a:pt x="232" y="185"/>
                  </a:cubicBezTo>
                  <a:cubicBezTo>
                    <a:pt x="232" y="184"/>
                    <a:pt x="232" y="184"/>
                    <a:pt x="232" y="184"/>
                  </a:cubicBezTo>
                  <a:cubicBezTo>
                    <a:pt x="232" y="184"/>
                    <a:pt x="231" y="184"/>
                    <a:pt x="232" y="184"/>
                  </a:cubicBezTo>
                  <a:cubicBezTo>
                    <a:pt x="232" y="184"/>
                    <a:pt x="232" y="184"/>
                    <a:pt x="232" y="184"/>
                  </a:cubicBezTo>
                  <a:cubicBezTo>
                    <a:pt x="232" y="184"/>
                    <a:pt x="232" y="184"/>
                    <a:pt x="232" y="184"/>
                  </a:cubicBezTo>
                  <a:cubicBezTo>
                    <a:pt x="232" y="184"/>
                    <a:pt x="232" y="184"/>
                    <a:pt x="233" y="184"/>
                  </a:cubicBezTo>
                  <a:cubicBezTo>
                    <a:pt x="233" y="184"/>
                    <a:pt x="233" y="184"/>
                    <a:pt x="233" y="184"/>
                  </a:cubicBezTo>
                  <a:cubicBezTo>
                    <a:pt x="233" y="184"/>
                    <a:pt x="233" y="184"/>
                    <a:pt x="234" y="184"/>
                  </a:cubicBezTo>
                  <a:cubicBezTo>
                    <a:pt x="234" y="184"/>
                    <a:pt x="234" y="184"/>
                    <a:pt x="234" y="184"/>
                  </a:cubicBezTo>
                  <a:cubicBezTo>
                    <a:pt x="235" y="184"/>
                    <a:pt x="235" y="183"/>
                    <a:pt x="235" y="183"/>
                  </a:cubicBezTo>
                  <a:cubicBezTo>
                    <a:pt x="235" y="183"/>
                    <a:pt x="235" y="183"/>
                    <a:pt x="235" y="183"/>
                  </a:cubicBezTo>
                  <a:cubicBezTo>
                    <a:pt x="235" y="182"/>
                    <a:pt x="236" y="182"/>
                    <a:pt x="236" y="182"/>
                  </a:cubicBezTo>
                  <a:cubicBezTo>
                    <a:pt x="236" y="182"/>
                    <a:pt x="236" y="182"/>
                    <a:pt x="236" y="182"/>
                  </a:cubicBezTo>
                  <a:cubicBezTo>
                    <a:pt x="236" y="182"/>
                    <a:pt x="236" y="181"/>
                    <a:pt x="236" y="181"/>
                  </a:cubicBezTo>
                  <a:cubicBezTo>
                    <a:pt x="235" y="181"/>
                    <a:pt x="235" y="181"/>
                    <a:pt x="235" y="181"/>
                  </a:cubicBezTo>
                  <a:cubicBezTo>
                    <a:pt x="235" y="181"/>
                    <a:pt x="236" y="180"/>
                    <a:pt x="236" y="180"/>
                  </a:cubicBezTo>
                  <a:cubicBezTo>
                    <a:pt x="236" y="180"/>
                    <a:pt x="237" y="179"/>
                    <a:pt x="238" y="178"/>
                  </a:cubicBezTo>
                  <a:cubicBezTo>
                    <a:pt x="238" y="178"/>
                    <a:pt x="238" y="177"/>
                    <a:pt x="238" y="177"/>
                  </a:cubicBezTo>
                  <a:cubicBezTo>
                    <a:pt x="239" y="177"/>
                    <a:pt x="239" y="177"/>
                    <a:pt x="239" y="178"/>
                  </a:cubicBezTo>
                  <a:cubicBezTo>
                    <a:pt x="240" y="177"/>
                    <a:pt x="240" y="177"/>
                    <a:pt x="239" y="177"/>
                  </a:cubicBezTo>
                  <a:cubicBezTo>
                    <a:pt x="239" y="176"/>
                    <a:pt x="239" y="176"/>
                    <a:pt x="239" y="176"/>
                  </a:cubicBezTo>
                  <a:cubicBezTo>
                    <a:pt x="239" y="175"/>
                    <a:pt x="240" y="174"/>
                    <a:pt x="240" y="174"/>
                  </a:cubicBezTo>
                  <a:cubicBezTo>
                    <a:pt x="241" y="174"/>
                    <a:pt x="242" y="174"/>
                    <a:pt x="242" y="173"/>
                  </a:cubicBezTo>
                  <a:cubicBezTo>
                    <a:pt x="243" y="173"/>
                    <a:pt x="243" y="172"/>
                    <a:pt x="244" y="172"/>
                  </a:cubicBezTo>
                  <a:cubicBezTo>
                    <a:pt x="245" y="171"/>
                    <a:pt x="246" y="171"/>
                    <a:pt x="246" y="170"/>
                  </a:cubicBezTo>
                  <a:cubicBezTo>
                    <a:pt x="247" y="169"/>
                    <a:pt x="247" y="168"/>
                    <a:pt x="247" y="167"/>
                  </a:cubicBezTo>
                  <a:cubicBezTo>
                    <a:pt x="247" y="167"/>
                    <a:pt x="247" y="167"/>
                    <a:pt x="247" y="166"/>
                  </a:cubicBezTo>
                  <a:cubicBezTo>
                    <a:pt x="248" y="167"/>
                    <a:pt x="248" y="167"/>
                    <a:pt x="248" y="168"/>
                  </a:cubicBezTo>
                  <a:cubicBezTo>
                    <a:pt x="248" y="168"/>
                    <a:pt x="248" y="169"/>
                    <a:pt x="248" y="169"/>
                  </a:cubicBezTo>
                  <a:cubicBezTo>
                    <a:pt x="248" y="169"/>
                    <a:pt x="248" y="169"/>
                    <a:pt x="248" y="170"/>
                  </a:cubicBezTo>
                  <a:cubicBezTo>
                    <a:pt x="248" y="170"/>
                    <a:pt x="248" y="170"/>
                    <a:pt x="248" y="170"/>
                  </a:cubicBezTo>
                  <a:cubicBezTo>
                    <a:pt x="249" y="170"/>
                    <a:pt x="249" y="170"/>
                    <a:pt x="249" y="170"/>
                  </a:cubicBezTo>
                  <a:cubicBezTo>
                    <a:pt x="250" y="170"/>
                    <a:pt x="251" y="171"/>
                    <a:pt x="251" y="170"/>
                  </a:cubicBezTo>
                  <a:cubicBezTo>
                    <a:pt x="251" y="170"/>
                    <a:pt x="252" y="170"/>
                    <a:pt x="252" y="169"/>
                  </a:cubicBezTo>
                  <a:cubicBezTo>
                    <a:pt x="252" y="169"/>
                    <a:pt x="252" y="168"/>
                    <a:pt x="253" y="167"/>
                  </a:cubicBezTo>
                  <a:cubicBezTo>
                    <a:pt x="253" y="167"/>
                    <a:pt x="254" y="167"/>
                    <a:pt x="254" y="167"/>
                  </a:cubicBezTo>
                  <a:cubicBezTo>
                    <a:pt x="255" y="167"/>
                    <a:pt x="255" y="167"/>
                    <a:pt x="256" y="167"/>
                  </a:cubicBezTo>
                  <a:cubicBezTo>
                    <a:pt x="256" y="166"/>
                    <a:pt x="257" y="166"/>
                    <a:pt x="257" y="166"/>
                  </a:cubicBezTo>
                  <a:cubicBezTo>
                    <a:pt x="256" y="167"/>
                    <a:pt x="254" y="168"/>
                    <a:pt x="253" y="169"/>
                  </a:cubicBezTo>
                  <a:cubicBezTo>
                    <a:pt x="252" y="170"/>
                    <a:pt x="252" y="170"/>
                    <a:pt x="251" y="171"/>
                  </a:cubicBezTo>
                  <a:cubicBezTo>
                    <a:pt x="251" y="171"/>
                    <a:pt x="251" y="171"/>
                    <a:pt x="251" y="171"/>
                  </a:cubicBezTo>
                  <a:cubicBezTo>
                    <a:pt x="251" y="172"/>
                    <a:pt x="252" y="172"/>
                    <a:pt x="252" y="172"/>
                  </a:cubicBezTo>
                  <a:cubicBezTo>
                    <a:pt x="252" y="173"/>
                    <a:pt x="252" y="173"/>
                    <a:pt x="253" y="173"/>
                  </a:cubicBezTo>
                  <a:cubicBezTo>
                    <a:pt x="253" y="173"/>
                    <a:pt x="253" y="173"/>
                    <a:pt x="254" y="173"/>
                  </a:cubicBezTo>
                  <a:cubicBezTo>
                    <a:pt x="254" y="174"/>
                    <a:pt x="255" y="174"/>
                    <a:pt x="256" y="175"/>
                  </a:cubicBezTo>
                  <a:cubicBezTo>
                    <a:pt x="256" y="174"/>
                    <a:pt x="257" y="175"/>
                    <a:pt x="258" y="176"/>
                  </a:cubicBezTo>
                  <a:cubicBezTo>
                    <a:pt x="256" y="175"/>
                    <a:pt x="254" y="174"/>
                    <a:pt x="253" y="174"/>
                  </a:cubicBezTo>
                  <a:cubicBezTo>
                    <a:pt x="252" y="174"/>
                    <a:pt x="251" y="175"/>
                    <a:pt x="251" y="175"/>
                  </a:cubicBezTo>
                  <a:cubicBezTo>
                    <a:pt x="250" y="175"/>
                    <a:pt x="249" y="174"/>
                    <a:pt x="249" y="174"/>
                  </a:cubicBezTo>
                  <a:cubicBezTo>
                    <a:pt x="249" y="174"/>
                    <a:pt x="249" y="173"/>
                    <a:pt x="249" y="173"/>
                  </a:cubicBezTo>
                  <a:cubicBezTo>
                    <a:pt x="248" y="173"/>
                    <a:pt x="248" y="173"/>
                    <a:pt x="248" y="173"/>
                  </a:cubicBezTo>
                  <a:cubicBezTo>
                    <a:pt x="247" y="174"/>
                    <a:pt x="246" y="174"/>
                    <a:pt x="246" y="175"/>
                  </a:cubicBezTo>
                  <a:cubicBezTo>
                    <a:pt x="245" y="175"/>
                    <a:pt x="245" y="176"/>
                    <a:pt x="245" y="176"/>
                  </a:cubicBezTo>
                  <a:cubicBezTo>
                    <a:pt x="244" y="177"/>
                    <a:pt x="243" y="177"/>
                    <a:pt x="242" y="178"/>
                  </a:cubicBezTo>
                  <a:cubicBezTo>
                    <a:pt x="242" y="178"/>
                    <a:pt x="242" y="178"/>
                    <a:pt x="242" y="178"/>
                  </a:cubicBezTo>
                  <a:cubicBezTo>
                    <a:pt x="242" y="178"/>
                    <a:pt x="242" y="179"/>
                    <a:pt x="242" y="179"/>
                  </a:cubicBezTo>
                  <a:cubicBezTo>
                    <a:pt x="242" y="179"/>
                    <a:pt x="242" y="180"/>
                    <a:pt x="243" y="181"/>
                  </a:cubicBezTo>
                  <a:cubicBezTo>
                    <a:pt x="243" y="181"/>
                    <a:pt x="243" y="181"/>
                    <a:pt x="242" y="182"/>
                  </a:cubicBezTo>
                  <a:cubicBezTo>
                    <a:pt x="242" y="182"/>
                    <a:pt x="242" y="182"/>
                    <a:pt x="242" y="182"/>
                  </a:cubicBezTo>
                  <a:cubicBezTo>
                    <a:pt x="242" y="183"/>
                    <a:pt x="242" y="183"/>
                    <a:pt x="242" y="184"/>
                  </a:cubicBezTo>
                  <a:cubicBezTo>
                    <a:pt x="242" y="184"/>
                    <a:pt x="241" y="185"/>
                    <a:pt x="241" y="185"/>
                  </a:cubicBezTo>
                  <a:cubicBezTo>
                    <a:pt x="240" y="186"/>
                    <a:pt x="240" y="187"/>
                    <a:pt x="240" y="188"/>
                  </a:cubicBezTo>
                  <a:cubicBezTo>
                    <a:pt x="239" y="188"/>
                    <a:pt x="239" y="188"/>
                    <a:pt x="239" y="189"/>
                  </a:cubicBezTo>
                  <a:cubicBezTo>
                    <a:pt x="239" y="189"/>
                    <a:pt x="239" y="190"/>
                    <a:pt x="239" y="190"/>
                  </a:cubicBezTo>
                  <a:cubicBezTo>
                    <a:pt x="239" y="190"/>
                    <a:pt x="239" y="191"/>
                    <a:pt x="239" y="191"/>
                  </a:cubicBezTo>
                  <a:cubicBezTo>
                    <a:pt x="239" y="191"/>
                    <a:pt x="240" y="192"/>
                    <a:pt x="240" y="192"/>
                  </a:cubicBezTo>
                  <a:cubicBezTo>
                    <a:pt x="241" y="192"/>
                    <a:pt x="241" y="192"/>
                    <a:pt x="241" y="192"/>
                  </a:cubicBezTo>
                  <a:cubicBezTo>
                    <a:pt x="241" y="192"/>
                    <a:pt x="242" y="192"/>
                    <a:pt x="242" y="192"/>
                  </a:cubicBezTo>
                  <a:cubicBezTo>
                    <a:pt x="242" y="191"/>
                    <a:pt x="243" y="191"/>
                    <a:pt x="243" y="191"/>
                  </a:cubicBezTo>
                  <a:cubicBezTo>
                    <a:pt x="243" y="190"/>
                    <a:pt x="244" y="190"/>
                    <a:pt x="244" y="190"/>
                  </a:cubicBezTo>
                  <a:cubicBezTo>
                    <a:pt x="244" y="190"/>
                    <a:pt x="244" y="190"/>
                    <a:pt x="244" y="190"/>
                  </a:cubicBezTo>
                  <a:cubicBezTo>
                    <a:pt x="244" y="191"/>
                    <a:pt x="244" y="191"/>
                    <a:pt x="243" y="192"/>
                  </a:cubicBezTo>
                  <a:cubicBezTo>
                    <a:pt x="243" y="192"/>
                    <a:pt x="243" y="192"/>
                    <a:pt x="243" y="192"/>
                  </a:cubicBezTo>
                  <a:cubicBezTo>
                    <a:pt x="243" y="192"/>
                    <a:pt x="243" y="192"/>
                    <a:pt x="243" y="192"/>
                  </a:cubicBezTo>
                  <a:cubicBezTo>
                    <a:pt x="243" y="192"/>
                    <a:pt x="243" y="192"/>
                    <a:pt x="243" y="192"/>
                  </a:cubicBezTo>
                  <a:cubicBezTo>
                    <a:pt x="243" y="192"/>
                    <a:pt x="243" y="192"/>
                    <a:pt x="244" y="193"/>
                  </a:cubicBezTo>
                  <a:cubicBezTo>
                    <a:pt x="243" y="193"/>
                    <a:pt x="243" y="193"/>
                    <a:pt x="243" y="193"/>
                  </a:cubicBezTo>
                  <a:cubicBezTo>
                    <a:pt x="243" y="193"/>
                    <a:pt x="242" y="193"/>
                    <a:pt x="242" y="193"/>
                  </a:cubicBezTo>
                  <a:cubicBezTo>
                    <a:pt x="242" y="193"/>
                    <a:pt x="242" y="193"/>
                    <a:pt x="242" y="193"/>
                  </a:cubicBezTo>
                  <a:cubicBezTo>
                    <a:pt x="242" y="193"/>
                    <a:pt x="241" y="193"/>
                    <a:pt x="241" y="193"/>
                  </a:cubicBezTo>
                  <a:cubicBezTo>
                    <a:pt x="241" y="194"/>
                    <a:pt x="241" y="194"/>
                    <a:pt x="242" y="194"/>
                  </a:cubicBezTo>
                  <a:cubicBezTo>
                    <a:pt x="242" y="194"/>
                    <a:pt x="241" y="194"/>
                    <a:pt x="241" y="194"/>
                  </a:cubicBezTo>
                  <a:cubicBezTo>
                    <a:pt x="241" y="195"/>
                    <a:pt x="241" y="194"/>
                    <a:pt x="240" y="194"/>
                  </a:cubicBezTo>
                  <a:cubicBezTo>
                    <a:pt x="240" y="194"/>
                    <a:pt x="240" y="194"/>
                    <a:pt x="240" y="195"/>
                  </a:cubicBezTo>
                  <a:cubicBezTo>
                    <a:pt x="239" y="195"/>
                    <a:pt x="239" y="195"/>
                    <a:pt x="239" y="194"/>
                  </a:cubicBezTo>
                  <a:cubicBezTo>
                    <a:pt x="239" y="195"/>
                    <a:pt x="239" y="195"/>
                    <a:pt x="239" y="195"/>
                  </a:cubicBezTo>
                  <a:cubicBezTo>
                    <a:pt x="239" y="195"/>
                    <a:pt x="238" y="195"/>
                    <a:pt x="238" y="195"/>
                  </a:cubicBezTo>
                  <a:cubicBezTo>
                    <a:pt x="238" y="195"/>
                    <a:pt x="238" y="195"/>
                    <a:pt x="238" y="195"/>
                  </a:cubicBezTo>
                  <a:cubicBezTo>
                    <a:pt x="238" y="195"/>
                    <a:pt x="239" y="195"/>
                    <a:pt x="239" y="195"/>
                  </a:cubicBezTo>
                  <a:cubicBezTo>
                    <a:pt x="239" y="195"/>
                    <a:pt x="239" y="196"/>
                    <a:pt x="238" y="196"/>
                  </a:cubicBezTo>
                  <a:cubicBezTo>
                    <a:pt x="238" y="196"/>
                    <a:pt x="238" y="196"/>
                    <a:pt x="238" y="196"/>
                  </a:cubicBezTo>
                  <a:cubicBezTo>
                    <a:pt x="238" y="196"/>
                    <a:pt x="238" y="196"/>
                    <a:pt x="238" y="196"/>
                  </a:cubicBezTo>
                  <a:cubicBezTo>
                    <a:pt x="238" y="196"/>
                    <a:pt x="238" y="196"/>
                    <a:pt x="238" y="197"/>
                  </a:cubicBezTo>
                  <a:cubicBezTo>
                    <a:pt x="238" y="197"/>
                    <a:pt x="238" y="197"/>
                    <a:pt x="238" y="197"/>
                  </a:cubicBezTo>
                  <a:cubicBezTo>
                    <a:pt x="238" y="197"/>
                    <a:pt x="238" y="197"/>
                    <a:pt x="238" y="197"/>
                  </a:cubicBezTo>
                  <a:cubicBezTo>
                    <a:pt x="238" y="198"/>
                    <a:pt x="239" y="198"/>
                    <a:pt x="239" y="198"/>
                  </a:cubicBezTo>
                  <a:cubicBezTo>
                    <a:pt x="239" y="198"/>
                    <a:pt x="239" y="198"/>
                    <a:pt x="239" y="198"/>
                  </a:cubicBezTo>
                  <a:cubicBezTo>
                    <a:pt x="239" y="198"/>
                    <a:pt x="239" y="198"/>
                    <a:pt x="239" y="198"/>
                  </a:cubicBezTo>
                  <a:cubicBezTo>
                    <a:pt x="239" y="198"/>
                    <a:pt x="240" y="198"/>
                    <a:pt x="240" y="198"/>
                  </a:cubicBezTo>
                  <a:cubicBezTo>
                    <a:pt x="240" y="198"/>
                    <a:pt x="240" y="198"/>
                    <a:pt x="240" y="198"/>
                  </a:cubicBezTo>
                  <a:cubicBezTo>
                    <a:pt x="240" y="198"/>
                    <a:pt x="240" y="198"/>
                    <a:pt x="241" y="198"/>
                  </a:cubicBezTo>
                  <a:cubicBezTo>
                    <a:pt x="241" y="198"/>
                    <a:pt x="241" y="198"/>
                    <a:pt x="241" y="198"/>
                  </a:cubicBezTo>
                  <a:cubicBezTo>
                    <a:pt x="241" y="198"/>
                    <a:pt x="241" y="197"/>
                    <a:pt x="242" y="197"/>
                  </a:cubicBezTo>
                  <a:cubicBezTo>
                    <a:pt x="242" y="197"/>
                    <a:pt x="242" y="197"/>
                    <a:pt x="242" y="198"/>
                  </a:cubicBezTo>
                  <a:cubicBezTo>
                    <a:pt x="242" y="198"/>
                    <a:pt x="242" y="198"/>
                    <a:pt x="243" y="198"/>
                  </a:cubicBezTo>
                  <a:cubicBezTo>
                    <a:pt x="243" y="198"/>
                    <a:pt x="243" y="198"/>
                    <a:pt x="243" y="198"/>
                  </a:cubicBezTo>
                  <a:cubicBezTo>
                    <a:pt x="244" y="198"/>
                    <a:pt x="244" y="197"/>
                    <a:pt x="244" y="197"/>
                  </a:cubicBezTo>
                  <a:cubicBezTo>
                    <a:pt x="244" y="197"/>
                    <a:pt x="244" y="197"/>
                    <a:pt x="244" y="197"/>
                  </a:cubicBezTo>
                  <a:cubicBezTo>
                    <a:pt x="244" y="197"/>
                    <a:pt x="244" y="197"/>
                    <a:pt x="244" y="197"/>
                  </a:cubicBezTo>
                  <a:cubicBezTo>
                    <a:pt x="243" y="197"/>
                    <a:pt x="243" y="197"/>
                    <a:pt x="243" y="197"/>
                  </a:cubicBezTo>
                  <a:cubicBezTo>
                    <a:pt x="243" y="197"/>
                    <a:pt x="243" y="197"/>
                    <a:pt x="242" y="197"/>
                  </a:cubicBezTo>
                  <a:cubicBezTo>
                    <a:pt x="242" y="197"/>
                    <a:pt x="242" y="196"/>
                    <a:pt x="242" y="196"/>
                  </a:cubicBezTo>
                  <a:cubicBezTo>
                    <a:pt x="243" y="196"/>
                    <a:pt x="244" y="197"/>
                    <a:pt x="244" y="197"/>
                  </a:cubicBezTo>
                  <a:cubicBezTo>
                    <a:pt x="244" y="197"/>
                    <a:pt x="244" y="197"/>
                    <a:pt x="244" y="197"/>
                  </a:cubicBezTo>
                  <a:cubicBezTo>
                    <a:pt x="244" y="197"/>
                    <a:pt x="244" y="197"/>
                    <a:pt x="244" y="197"/>
                  </a:cubicBezTo>
                  <a:cubicBezTo>
                    <a:pt x="244" y="197"/>
                    <a:pt x="244" y="197"/>
                    <a:pt x="244" y="197"/>
                  </a:cubicBezTo>
                  <a:cubicBezTo>
                    <a:pt x="245" y="197"/>
                    <a:pt x="245" y="197"/>
                    <a:pt x="245" y="197"/>
                  </a:cubicBezTo>
                  <a:cubicBezTo>
                    <a:pt x="245" y="197"/>
                    <a:pt x="245" y="197"/>
                    <a:pt x="245" y="197"/>
                  </a:cubicBezTo>
                  <a:cubicBezTo>
                    <a:pt x="245" y="197"/>
                    <a:pt x="245" y="197"/>
                    <a:pt x="245" y="197"/>
                  </a:cubicBezTo>
                  <a:cubicBezTo>
                    <a:pt x="245" y="196"/>
                    <a:pt x="245" y="196"/>
                    <a:pt x="245" y="196"/>
                  </a:cubicBezTo>
                  <a:cubicBezTo>
                    <a:pt x="245" y="196"/>
                    <a:pt x="245" y="196"/>
                    <a:pt x="245" y="196"/>
                  </a:cubicBezTo>
                  <a:cubicBezTo>
                    <a:pt x="246" y="196"/>
                    <a:pt x="246" y="196"/>
                    <a:pt x="246" y="195"/>
                  </a:cubicBezTo>
                  <a:cubicBezTo>
                    <a:pt x="246" y="195"/>
                    <a:pt x="246" y="195"/>
                    <a:pt x="246" y="195"/>
                  </a:cubicBezTo>
                  <a:cubicBezTo>
                    <a:pt x="246" y="195"/>
                    <a:pt x="247" y="195"/>
                    <a:pt x="247" y="195"/>
                  </a:cubicBezTo>
                  <a:cubicBezTo>
                    <a:pt x="247" y="194"/>
                    <a:pt x="247" y="194"/>
                    <a:pt x="247" y="194"/>
                  </a:cubicBezTo>
                  <a:cubicBezTo>
                    <a:pt x="247" y="194"/>
                    <a:pt x="247" y="193"/>
                    <a:pt x="247" y="193"/>
                  </a:cubicBezTo>
                  <a:cubicBezTo>
                    <a:pt x="247" y="193"/>
                    <a:pt x="247" y="193"/>
                    <a:pt x="248" y="193"/>
                  </a:cubicBezTo>
                  <a:cubicBezTo>
                    <a:pt x="248" y="193"/>
                    <a:pt x="248" y="193"/>
                    <a:pt x="248" y="194"/>
                  </a:cubicBezTo>
                  <a:cubicBezTo>
                    <a:pt x="248" y="194"/>
                    <a:pt x="248" y="194"/>
                    <a:pt x="248" y="194"/>
                  </a:cubicBezTo>
                  <a:cubicBezTo>
                    <a:pt x="248" y="194"/>
                    <a:pt x="248" y="194"/>
                    <a:pt x="248" y="193"/>
                  </a:cubicBezTo>
                  <a:cubicBezTo>
                    <a:pt x="248" y="193"/>
                    <a:pt x="248" y="193"/>
                    <a:pt x="249" y="193"/>
                  </a:cubicBezTo>
                  <a:cubicBezTo>
                    <a:pt x="249" y="192"/>
                    <a:pt x="249" y="192"/>
                    <a:pt x="249" y="192"/>
                  </a:cubicBezTo>
                  <a:cubicBezTo>
                    <a:pt x="249" y="191"/>
                    <a:pt x="249" y="191"/>
                    <a:pt x="250" y="191"/>
                  </a:cubicBezTo>
                  <a:cubicBezTo>
                    <a:pt x="249" y="192"/>
                    <a:pt x="249" y="193"/>
                    <a:pt x="249" y="194"/>
                  </a:cubicBezTo>
                  <a:cubicBezTo>
                    <a:pt x="248" y="194"/>
                    <a:pt x="248" y="194"/>
                    <a:pt x="248" y="195"/>
                  </a:cubicBezTo>
                  <a:cubicBezTo>
                    <a:pt x="248" y="195"/>
                    <a:pt x="249" y="195"/>
                    <a:pt x="249" y="195"/>
                  </a:cubicBezTo>
                  <a:cubicBezTo>
                    <a:pt x="249" y="195"/>
                    <a:pt x="249" y="194"/>
                    <a:pt x="249" y="194"/>
                  </a:cubicBezTo>
                  <a:cubicBezTo>
                    <a:pt x="249" y="194"/>
                    <a:pt x="249" y="194"/>
                    <a:pt x="249" y="194"/>
                  </a:cubicBezTo>
                  <a:cubicBezTo>
                    <a:pt x="249" y="194"/>
                    <a:pt x="250" y="193"/>
                    <a:pt x="250" y="193"/>
                  </a:cubicBezTo>
                  <a:cubicBezTo>
                    <a:pt x="250" y="193"/>
                    <a:pt x="250" y="193"/>
                    <a:pt x="250" y="193"/>
                  </a:cubicBezTo>
                  <a:cubicBezTo>
                    <a:pt x="250" y="193"/>
                    <a:pt x="250" y="193"/>
                    <a:pt x="250" y="193"/>
                  </a:cubicBezTo>
                  <a:cubicBezTo>
                    <a:pt x="250" y="193"/>
                    <a:pt x="250" y="192"/>
                    <a:pt x="251" y="192"/>
                  </a:cubicBezTo>
                  <a:cubicBezTo>
                    <a:pt x="251" y="192"/>
                    <a:pt x="251" y="192"/>
                    <a:pt x="251" y="192"/>
                  </a:cubicBezTo>
                  <a:cubicBezTo>
                    <a:pt x="251" y="192"/>
                    <a:pt x="251" y="192"/>
                    <a:pt x="252" y="192"/>
                  </a:cubicBezTo>
                  <a:cubicBezTo>
                    <a:pt x="252" y="191"/>
                    <a:pt x="251" y="191"/>
                    <a:pt x="251" y="191"/>
                  </a:cubicBezTo>
                  <a:cubicBezTo>
                    <a:pt x="251" y="191"/>
                    <a:pt x="251" y="191"/>
                    <a:pt x="251" y="191"/>
                  </a:cubicBezTo>
                  <a:cubicBezTo>
                    <a:pt x="251" y="191"/>
                    <a:pt x="251" y="191"/>
                    <a:pt x="251" y="190"/>
                  </a:cubicBezTo>
                  <a:cubicBezTo>
                    <a:pt x="251" y="190"/>
                    <a:pt x="251" y="190"/>
                    <a:pt x="251" y="190"/>
                  </a:cubicBezTo>
                  <a:cubicBezTo>
                    <a:pt x="251" y="190"/>
                    <a:pt x="252" y="190"/>
                    <a:pt x="252" y="190"/>
                  </a:cubicBezTo>
                  <a:cubicBezTo>
                    <a:pt x="252" y="191"/>
                    <a:pt x="252" y="191"/>
                    <a:pt x="252" y="191"/>
                  </a:cubicBezTo>
                  <a:cubicBezTo>
                    <a:pt x="252" y="191"/>
                    <a:pt x="252" y="191"/>
                    <a:pt x="252" y="191"/>
                  </a:cubicBezTo>
                  <a:cubicBezTo>
                    <a:pt x="252" y="191"/>
                    <a:pt x="253" y="191"/>
                    <a:pt x="253" y="191"/>
                  </a:cubicBezTo>
                  <a:cubicBezTo>
                    <a:pt x="253" y="191"/>
                    <a:pt x="253" y="190"/>
                    <a:pt x="253" y="190"/>
                  </a:cubicBezTo>
                  <a:cubicBezTo>
                    <a:pt x="253" y="190"/>
                    <a:pt x="252" y="190"/>
                    <a:pt x="252" y="190"/>
                  </a:cubicBezTo>
                  <a:cubicBezTo>
                    <a:pt x="252" y="190"/>
                    <a:pt x="252" y="190"/>
                    <a:pt x="253" y="190"/>
                  </a:cubicBezTo>
                  <a:cubicBezTo>
                    <a:pt x="253" y="189"/>
                    <a:pt x="253" y="189"/>
                    <a:pt x="253" y="189"/>
                  </a:cubicBezTo>
                  <a:cubicBezTo>
                    <a:pt x="252" y="188"/>
                    <a:pt x="252" y="188"/>
                    <a:pt x="253" y="188"/>
                  </a:cubicBezTo>
                  <a:cubicBezTo>
                    <a:pt x="253" y="188"/>
                    <a:pt x="253" y="188"/>
                    <a:pt x="253" y="188"/>
                  </a:cubicBezTo>
                  <a:cubicBezTo>
                    <a:pt x="253" y="189"/>
                    <a:pt x="253" y="189"/>
                    <a:pt x="253" y="189"/>
                  </a:cubicBezTo>
                  <a:cubicBezTo>
                    <a:pt x="253" y="189"/>
                    <a:pt x="253" y="190"/>
                    <a:pt x="253" y="190"/>
                  </a:cubicBezTo>
                  <a:cubicBezTo>
                    <a:pt x="253" y="190"/>
                    <a:pt x="254" y="190"/>
                    <a:pt x="254" y="190"/>
                  </a:cubicBezTo>
                  <a:cubicBezTo>
                    <a:pt x="254" y="190"/>
                    <a:pt x="254" y="190"/>
                    <a:pt x="254" y="189"/>
                  </a:cubicBezTo>
                  <a:cubicBezTo>
                    <a:pt x="254" y="189"/>
                    <a:pt x="254" y="189"/>
                    <a:pt x="254" y="189"/>
                  </a:cubicBezTo>
                  <a:cubicBezTo>
                    <a:pt x="254" y="189"/>
                    <a:pt x="254" y="188"/>
                    <a:pt x="254" y="188"/>
                  </a:cubicBezTo>
                  <a:cubicBezTo>
                    <a:pt x="254" y="188"/>
                    <a:pt x="254" y="188"/>
                    <a:pt x="254" y="188"/>
                  </a:cubicBezTo>
                  <a:cubicBezTo>
                    <a:pt x="254" y="188"/>
                    <a:pt x="254" y="188"/>
                    <a:pt x="254" y="188"/>
                  </a:cubicBezTo>
                  <a:cubicBezTo>
                    <a:pt x="255" y="188"/>
                    <a:pt x="255" y="188"/>
                    <a:pt x="255" y="188"/>
                  </a:cubicBezTo>
                  <a:cubicBezTo>
                    <a:pt x="255" y="188"/>
                    <a:pt x="255" y="187"/>
                    <a:pt x="255" y="187"/>
                  </a:cubicBezTo>
                  <a:cubicBezTo>
                    <a:pt x="255" y="187"/>
                    <a:pt x="255" y="187"/>
                    <a:pt x="255" y="186"/>
                  </a:cubicBezTo>
                  <a:cubicBezTo>
                    <a:pt x="255" y="186"/>
                    <a:pt x="255" y="186"/>
                    <a:pt x="255" y="186"/>
                  </a:cubicBezTo>
                  <a:cubicBezTo>
                    <a:pt x="255" y="186"/>
                    <a:pt x="255" y="186"/>
                    <a:pt x="255" y="186"/>
                  </a:cubicBezTo>
                  <a:cubicBezTo>
                    <a:pt x="255" y="186"/>
                    <a:pt x="255" y="186"/>
                    <a:pt x="255" y="186"/>
                  </a:cubicBezTo>
                  <a:cubicBezTo>
                    <a:pt x="255" y="187"/>
                    <a:pt x="255" y="187"/>
                    <a:pt x="255" y="188"/>
                  </a:cubicBezTo>
                  <a:cubicBezTo>
                    <a:pt x="255" y="188"/>
                    <a:pt x="255" y="188"/>
                    <a:pt x="256" y="188"/>
                  </a:cubicBezTo>
                  <a:cubicBezTo>
                    <a:pt x="256" y="189"/>
                    <a:pt x="256" y="189"/>
                    <a:pt x="256" y="189"/>
                  </a:cubicBezTo>
                  <a:cubicBezTo>
                    <a:pt x="256" y="188"/>
                    <a:pt x="256" y="188"/>
                    <a:pt x="256" y="187"/>
                  </a:cubicBezTo>
                  <a:cubicBezTo>
                    <a:pt x="256" y="187"/>
                    <a:pt x="256" y="187"/>
                    <a:pt x="256" y="187"/>
                  </a:cubicBezTo>
                  <a:cubicBezTo>
                    <a:pt x="257" y="187"/>
                    <a:pt x="257" y="187"/>
                    <a:pt x="257" y="187"/>
                  </a:cubicBezTo>
                  <a:cubicBezTo>
                    <a:pt x="257" y="187"/>
                    <a:pt x="257" y="187"/>
                    <a:pt x="257" y="187"/>
                  </a:cubicBezTo>
                  <a:cubicBezTo>
                    <a:pt x="257" y="188"/>
                    <a:pt x="258" y="188"/>
                    <a:pt x="258" y="188"/>
                  </a:cubicBezTo>
                  <a:cubicBezTo>
                    <a:pt x="258" y="188"/>
                    <a:pt x="258" y="188"/>
                    <a:pt x="259" y="188"/>
                  </a:cubicBezTo>
                  <a:cubicBezTo>
                    <a:pt x="259" y="188"/>
                    <a:pt x="259" y="188"/>
                    <a:pt x="259" y="188"/>
                  </a:cubicBezTo>
                  <a:cubicBezTo>
                    <a:pt x="259" y="188"/>
                    <a:pt x="259" y="188"/>
                    <a:pt x="260" y="188"/>
                  </a:cubicBezTo>
                  <a:cubicBezTo>
                    <a:pt x="260" y="188"/>
                    <a:pt x="260" y="188"/>
                    <a:pt x="260" y="188"/>
                  </a:cubicBezTo>
                  <a:cubicBezTo>
                    <a:pt x="260" y="188"/>
                    <a:pt x="260" y="188"/>
                    <a:pt x="260" y="188"/>
                  </a:cubicBezTo>
                  <a:cubicBezTo>
                    <a:pt x="260" y="188"/>
                    <a:pt x="260" y="188"/>
                    <a:pt x="260" y="187"/>
                  </a:cubicBezTo>
                  <a:cubicBezTo>
                    <a:pt x="260" y="187"/>
                    <a:pt x="261" y="187"/>
                    <a:pt x="261" y="187"/>
                  </a:cubicBezTo>
                  <a:cubicBezTo>
                    <a:pt x="261" y="187"/>
                    <a:pt x="261" y="187"/>
                    <a:pt x="261" y="188"/>
                  </a:cubicBezTo>
                  <a:cubicBezTo>
                    <a:pt x="261" y="188"/>
                    <a:pt x="261" y="188"/>
                    <a:pt x="261" y="188"/>
                  </a:cubicBezTo>
                  <a:cubicBezTo>
                    <a:pt x="261" y="188"/>
                    <a:pt x="262" y="188"/>
                    <a:pt x="262" y="188"/>
                  </a:cubicBezTo>
                  <a:cubicBezTo>
                    <a:pt x="262" y="187"/>
                    <a:pt x="262" y="187"/>
                    <a:pt x="262" y="187"/>
                  </a:cubicBezTo>
                  <a:cubicBezTo>
                    <a:pt x="262" y="186"/>
                    <a:pt x="262" y="186"/>
                    <a:pt x="262" y="186"/>
                  </a:cubicBezTo>
                  <a:cubicBezTo>
                    <a:pt x="262" y="185"/>
                    <a:pt x="262" y="185"/>
                    <a:pt x="262" y="185"/>
                  </a:cubicBezTo>
                  <a:cubicBezTo>
                    <a:pt x="262" y="185"/>
                    <a:pt x="262" y="186"/>
                    <a:pt x="263" y="186"/>
                  </a:cubicBezTo>
                  <a:cubicBezTo>
                    <a:pt x="263" y="186"/>
                    <a:pt x="263" y="186"/>
                    <a:pt x="263" y="186"/>
                  </a:cubicBezTo>
                  <a:cubicBezTo>
                    <a:pt x="263" y="186"/>
                    <a:pt x="263" y="187"/>
                    <a:pt x="263" y="187"/>
                  </a:cubicBezTo>
                  <a:cubicBezTo>
                    <a:pt x="263" y="187"/>
                    <a:pt x="263" y="187"/>
                    <a:pt x="264" y="187"/>
                  </a:cubicBezTo>
                  <a:cubicBezTo>
                    <a:pt x="264" y="187"/>
                    <a:pt x="264" y="187"/>
                    <a:pt x="264" y="187"/>
                  </a:cubicBezTo>
                  <a:cubicBezTo>
                    <a:pt x="264" y="187"/>
                    <a:pt x="264" y="187"/>
                    <a:pt x="264" y="187"/>
                  </a:cubicBezTo>
                  <a:cubicBezTo>
                    <a:pt x="264" y="187"/>
                    <a:pt x="264" y="186"/>
                    <a:pt x="264" y="186"/>
                  </a:cubicBezTo>
                  <a:cubicBezTo>
                    <a:pt x="264" y="186"/>
                    <a:pt x="265" y="186"/>
                    <a:pt x="265" y="186"/>
                  </a:cubicBezTo>
                  <a:cubicBezTo>
                    <a:pt x="265" y="186"/>
                    <a:pt x="265" y="185"/>
                    <a:pt x="265" y="185"/>
                  </a:cubicBezTo>
                  <a:cubicBezTo>
                    <a:pt x="265" y="186"/>
                    <a:pt x="265" y="186"/>
                    <a:pt x="264" y="186"/>
                  </a:cubicBezTo>
                  <a:cubicBezTo>
                    <a:pt x="264" y="186"/>
                    <a:pt x="264" y="186"/>
                    <a:pt x="264" y="186"/>
                  </a:cubicBezTo>
                  <a:cubicBezTo>
                    <a:pt x="264" y="186"/>
                    <a:pt x="264" y="186"/>
                    <a:pt x="264" y="186"/>
                  </a:cubicBezTo>
                  <a:cubicBezTo>
                    <a:pt x="264" y="186"/>
                    <a:pt x="264" y="186"/>
                    <a:pt x="264" y="186"/>
                  </a:cubicBezTo>
                  <a:cubicBezTo>
                    <a:pt x="264" y="185"/>
                    <a:pt x="264" y="185"/>
                    <a:pt x="264" y="185"/>
                  </a:cubicBezTo>
                  <a:cubicBezTo>
                    <a:pt x="264" y="185"/>
                    <a:pt x="264" y="185"/>
                    <a:pt x="264" y="185"/>
                  </a:cubicBezTo>
                  <a:cubicBezTo>
                    <a:pt x="264" y="185"/>
                    <a:pt x="264" y="185"/>
                    <a:pt x="264" y="185"/>
                  </a:cubicBezTo>
                  <a:cubicBezTo>
                    <a:pt x="264" y="185"/>
                    <a:pt x="264" y="184"/>
                    <a:pt x="264" y="185"/>
                  </a:cubicBezTo>
                  <a:cubicBezTo>
                    <a:pt x="263" y="185"/>
                    <a:pt x="263" y="185"/>
                    <a:pt x="263" y="185"/>
                  </a:cubicBezTo>
                  <a:cubicBezTo>
                    <a:pt x="263" y="185"/>
                    <a:pt x="263" y="184"/>
                    <a:pt x="263" y="184"/>
                  </a:cubicBezTo>
                  <a:cubicBezTo>
                    <a:pt x="263" y="184"/>
                    <a:pt x="263" y="184"/>
                    <a:pt x="262" y="184"/>
                  </a:cubicBezTo>
                  <a:cubicBezTo>
                    <a:pt x="262" y="184"/>
                    <a:pt x="262" y="185"/>
                    <a:pt x="262" y="184"/>
                  </a:cubicBezTo>
                  <a:cubicBezTo>
                    <a:pt x="262" y="184"/>
                    <a:pt x="262" y="184"/>
                    <a:pt x="262" y="184"/>
                  </a:cubicBezTo>
                  <a:cubicBezTo>
                    <a:pt x="262" y="184"/>
                    <a:pt x="262" y="184"/>
                    <a:pt x="262" y="184"/>
                  </a:cubicBezTo>
                  <a:cubicBezTo>
                    <a:pt x="262" y="184"/>
                    <a:pt x="262" y="184"/>
                    <a:pt x="262" y="184"/>
                  </a:cubicBezTo>
                  <a:cubicBezTo>
                    <a:pt x="262" y="183"/>
                    <a:pt x="262" y="183"/>
                    <a:pt x="262" y="183"/>
                  </a:cubicBezTo>
                  <a:cubicBezTo>
                    <a:pt x="262" y="184"/>
                    <a:pt x="263" y="183"/>
                    <a:pt x="263" y="183"/>
                  </a:cubicBezTo>
                  <a:cubicBezTo>
                    <a:pt x="263" y="183"/>
                    <a:pt x="264" y="183"/>
                    <a:pt x="264" y="183"/>
                  </a:cubicBezTo>
                  <a:cubicBezTo>
                    <a:pt x="264" y="183"/>
                    <a:pt x="264" y="182"/>
                    <a:pt x="264" y="182"/>
                  </a:cubicBezTo>
                  <a:cubicBezTo>
                    <a:pt x="264" y="182"/>
                    <a:pt x="264" y="182"/>
                    <a:pt x="265" y="182"/>
                  </a:cubicBezTo>
                  <a:cubicBezTo>
                    <a:pt x="265" y="182"/>
                    <a:pt x="265" y="181"/>
                    <a:pt x="265" y="181"/>
                  </a:cubicBezTo>
                  <a:cubicBezTo>
                    <a:pt x="265" y="181"/>
                    <a:pt x="265" y="181"/>
                    <a:pt x="265" y="181"/>
                  </a:cubicBezTo>
                  <a:cubicBezTo>
                    <a:pt x="264" y="181"/>
                    <a:pt x="264" y="181"/>
                    <a:pt x="264" y="180"/>
                  </a:cubicBezTo>
                  <a:cubicBezTo>
                    <a:pt x="265" y="180"/>
                    <a:pt x="265" y="180"/>
                    <a:pt x="264" y="180"/>
                  </a:cubicBezTo>
                  <a:cubicBezTo>
                    <a:pt x="264" y="180"/>
                    <a:pt x="264" y="180"/>
                    <a:pt x="264" y="180"/>
                  </a:cubicBezTo>
                  <a:cubicBezTo>
                    <a:pt x="264" y="180"/>
                    <a:pt x="264" y="180"/>
                    <a:pt x="264" y="180"/>
                  </a:cubicBezTo>
                  <a:cubicBezTo>
                    <a:pt x="264" y="179"/>
                    <a:pt x="264" y="179"/>
                    <a:pt x="264" y="179"/>
                  </a:cubicBezTo>
                  <a:cubicBezTo>
                    <a:pt x="264" y="179"/>
                    <a:pt x="264" y="179"/>
                    <a:pt x="263" y="180"/>
                  </a:cubicBezTo>
                  <a:cubicBezTo>
                    <a:pt x="263" y="180"/>
                    <a:pt x="263" y="180"/>
                    <a:pt x="263" y="180"/>
                  </a:cubicBezTo>
                  <a:cubicBezTo>
                    <a:pt x="263" y="180"/>
                    <a:pt x="263" y="181"/>
                    <a:pt x="262" y="181"/>
                  </a:cubicBezTo>
                  <a:cubicBezTo>
                    <a:pt x="262" y="181"/>
                    <a:pt x="262" y="180"/>
                    <a:pt x="262" y="180"/>
                  </a:cubicBezTo>
                  <a:cubicBezTo>
                    <a:pt x="261" y="180"/>
                    <a:pt x="261" y="180"/>
                    <a:pt x="261" y="180"/>
                  </a:cubicBezTo>
                  <a:cubicBezTo>
                    <a:pt x="261" y="180"/>
                    <a:pt x="261" y="181"/>
                    <a:pt x="260" y="181"/>
                  </a:cubicBezTo>
                  <a:cubicBezTo>
                    <a:pt x="260" y="181"/>
                    <a:pt x="260" y="181"/>
                    <a:pt x="259" y="181"/>
                  </a:cubicBezTo>
                  <a:cubicBezTo>
                    <a:pt x="259" y="181"/>
                    <a:pt x="260" y="181"/>
                    <a:pt x="260" y="181"/>
                  </a:cubicBezTo>
                  <a:cubicBezTo>
                    <a:pt x="260" y="180"/>
                    <a:pt x="261" y="180"/>
                    <a:pt x="261" y="180"/>
                  </a:cubicBezTo>
                  <a:cubicBezTo>
                    <a:pt x="261" y="179"/>
                    <a:pt x="261" y="179"/>
                    <a:pt x="261" y="180"/>
                  </a:cubicBezTo>
                  <a:cubicBezTo>
                    <a:pt x="262" y="180"/>
                    <a:pt x="262" y="180"/>
                    <a:pt x="262" y="180"/>
                  </a:cubicBezTo>
                  <a:cubicBezTo>
                    <a:pt x="262" y="180"/>
                    <a:pt x="262" y="180"/>
                    <a:pt x="262" y="180"/>
                  </a:cubicBezTo>
                  <a:cubicBezTo>
                    <a:pt x="262" y="180"/>
                    <a:pt x="262" y="180"/>
                    <a:pt x="262" y="180"/>
                  </a:cubicBezTo>
                  <a:cubicBezTo>
                    <a:pt x="263" y="179"/>
                    <a:pt x="263" y="179"/>
                    <a:pt x="263" y="179"/>
                  </a:cubicBezTo>
                  <a:cubicBezTo>
                    <a:pt x="263" y="179"/>
                    <a:pt x="263" y="179"/>
                    <a:pt x="263" y="179"/>
                  </a:cubicBezTo>
                  <a:cubicBezTo>
                    <a:pt x="263" y="179"/>
                    <a:pt x="263" y="179"/>
                    <a:pt x="263" y="178"/>
                  </a:cubicBezTo>
                  <a:cubicBezTo>
                    <a:pt x="263" y="178"/>
                    <a:pt x="263" y="178"/>
                    <a:pt x="263" y="178"/>
                  </a:cubicBezTo>
                  <a:cubicBezTo>
                    <a:pt x="263" y="178"/>
                    <a:pt x="263" y="178"/>
                    <a:pt x="263" y="178"/>
                  </a:cubicBezTo>
                  <a:cubicBezTo>
                    <a:pt x="263" y="178"/>
                    <a:pt x="263" y="178"/>
                    <a:pt x="263" y="178"/>
                  </a:cubicBezTo>
                  <a:cubicBezTo>
                    <a:pt x="263" y="178"/>
                    <a:pt x="263" y="178"/>
                    <a:pt x="264" y="178"/>
                  </a:cubicBezTo>
                  <a:cubicBezTo>
                    <a:pt x="264" y="178"/>
                    <a:pt x="264" y="178"/>
                    <a:pt x="264" y="178"/>
                  </a:cubicBezTo>
                  <a:cubicBezTo>
                    <a:pt x="264" y="178"/>
                    <a:pt x="264" y="178"/>
                    <a:pt x="264" y="178"/>
                  </a:cubicBezTo>
                  <a:cubicBezTo>
                    <a:pt x="264" y="178"/>
                    <a:pt x="264" y="177"/>
                    <a:pt x="264" y="177"/>
                  </a:cubicBezTo>
                  <a:cubicBezTo>
                    <a:pt x="263" y="177"/>
                    <a:pt x="263" y="177"/>
                    <a:pt x="262" y="178"/>
                  </a:cubicBezTo>
                  <a:cubicBezTo>
                    <a:pt x="262" y="178"/>
                    <a:pt x="262" y="178"/>
                    <a:pt x="262" y="178"/>
                  </a:cubicBezTo>
                  <a:cubicBezTo>
                    <a:pt x="262" y="178"/>
                    <a:pt x="262" y="179"/>
                    <a:pt x="262" y="179"/>
                  </a:cubicBezTo>
                  <a:cubicBezTo>
                    <a:pt x="262" y="179"/>
                    <a:pt x="262" y="179"/>
                    <a:pt x="262" y="179"/>
                  </a:cubicBezTo>
                  <a:cubicBezTo>
                    <a:pt x="262" y="178"/>
                    <a:pt x="262" y="178"/>
                    <a:pt x="262" y="178"/>
                  </a:cubicBezTo>
                  <a:cubicBezTo>
                    <a:pt x="262" y="178"/>
                    <a:pt x="262" y="178"/>
                    <a:pt x="262" y="178"/>
                  </a:cubicBezTo>
                  <a:cubicBezTo>
                    <a:pt x="262" y="177"/>
                    <a:pt x="262" y="177"/>
                    <a:pt x="262" y="177"/>
                  </a:cubicBezTo>
                  <a:cubicBezTo>
                    <a:pt x="261" y="177"/>
                    <a:pt x="261" y="177"/>
                    <a:pt x="261" y="177"/>
                  </a:cubicBezTo>
                  <a:cubicBezTo>
                    <a:pt x="261" y="177"/>
                    <a:pt x="261" y="178"/>
                    <a:pt x="260" y="178"/>
                  </a:cubicBezTo>
                  <a:cubicBezTo>
                    <a:pt x="260" y="178"/>
                    <a:pt x="260" y="178"/>
                    <a:pt x="260" y="178"/>
                  </a:cubicBezTo>
                  <a:cubicBezTo>
                    <a:pt x="260" y="178"/>
                    <a:pt x="260" y="178"/>
                    <a:pt x="260" y="178"/>
                  </a:cubicBezTo>
                  <a:cubicBezTo>
                    <a:pt x="260" y="177"/>
                    <a:pt x="260" y="177"/>
                    <a:pt x="260" y="177"/>
                  </a:cubicBezTo>
                  <a:cubicBezTo>
                    <a:pt x="260" y="177"/>
                    <a:pt x="260" y="177"/>
                    <a:pt x="261" y="177"/>
                  </a:cubicBezTo>
                  <a:cubicBezTo>
                    <a:pt x="261" y="177"/>
                    <a:pt x="261" y="177"/>
                    <a:pt x="261" y="176"/>
                  </a:cubicBezTo>
                  <a:cubicBezTo>
                    <a:pt x="261" y="176"/>
                    <a:pt x="261" y="176"/>
                    <a:pt x="261" y="176"/>
                  </a:cubicBezTo>
                  <a:cubicBezTo>
                    <a:pt x="261" y="176"/>
                    <a:pt x="261" y="176"/>
                    <a:pt x="261" y="176"/>
                  </a:cubicBezTo>
                  <a:cubicBezTo>
                    <a:pt x="261" y="176"/>
                    <a:pt x="262" y="176"/>
                    <a:pt x="262" y="176"/>
                  </a:cubicBezTo>
                  <a:cubicBezTo>
                    <a:pt x="262" y="176"/>
                    <a:pt x="262" y="176"/>
                    <a:pt x="262" y="176"/>
                  </a:cubicBezTo>
                  <a:cubicBezTo>
                    <a:pt x="262" y="176"/>
                    <a:pt x="262" y="175"/>
                    <a:pt x="262" y="175"/>
                  </a:cubicBezTo>
                  <a:cubicBezTo>
                    <a:pt x="262" y="175"/>
                    <a:pt x="263" y="175"/>
                    <a:pt x="263" y="174"/>
                  </a:cubicBezTo>
                  <a:cubicBezTo>
                    <a:pt x="263" y="174"/>
                    <a:pt x="263" y="174"/>
                    <a:pt x="263" y="174"/>
                  </a:cubicBezTo>
                  <a:cubicBezTo>
                    <a:pt x="263" y="173"/>
                    <a:pt x="263" y="173"/>
                    <a:pt x="263" y="173"/>
                  </a:cubicBezTo>
                  <a:cubicBezTo>
                    <a:pt x="263" y="173"/>
                    <a:pt x="262" y="173"/>
                    <a:pt x="262" y="173"/>
                  </a:cubicBezTo>
                  <a:cubicBezTo>
                    <a:pt x="262" y="173"/>
                    <a:pt x="262" y="174"/>
                    <a:pt x="262" y="173"/>
                  </a:cubicBezTo>
                  <a:cubicBezTo>
                    <a:pt x="262" y="173"/>
                    <a:pt x="263" y="173"/>
                    <a:pt x="263" y="172"/>
                  </a:cubicBezTo>
                  <a:cubicBezTo>
                    <a:pt x="263" y="172"/>
                    <a:pt x="264" y="172"/>
                    <a:pt x="264" y="172"/>
                  </a:cubicBezTo>
                  <a:cubicBezTo>
                    <a:pt x="264" y="173"/>
                    <a:pt x="264" y="173"/>
                    <a:pt x="264" y="173"/>
                  </a:cubicBezTo>
                  <a:cubicBezTo>
                    <a:pt x="264" y="173"/>
                    <a:pt x="264" y="173"/>
                    <a:pt x="264" y="173"/>
                  </a:cubicBezTo>
                  <a:cubicBezTo>
                    <a:pt x="265" y="172"/>
                    <a:pt x="265" y="171"/>
                    <a:pt x="266" y="170"/>
                  </a:cubicBezTo>
                  <a:cubicBezTo>
                    <a:pt x="266" y="170"/>
                    <a:pt x="266" y="170"/>
                    <a:pt x="267" y="170"/>
                  </a:cubicBezTo>
                  <a:cubicBezTo>
                    <a:pt x="266" y="170"/>
                    <a:pt x="267" y="171"/>
                    <a:pt x="267" y="171"/>
                  </a:cubicBezTo>
                  <a:cubicBezTo>
                    <a:pt x="266" y="171"/>
                    <a:pt x="265" y="172"/>
                    <a:pt x="265" y="174"/>
                  </a:cubicBezTo>
                  <a:cubicBezTo>
                    <a:pt x="265" y="174"/>
                    <a:pt x="265" y="174"/>
                    <a:pt x="264" y="175"/>
                  </a:cubicBezTo>
                  <a:cubicBezTo>
                    <a:pt x="264" y="175"/>
                    <a:pt x="264" y="175"/>
                    <a:pt x="264" y="175"/>
                  </a:cubicBezTo>
                  <a:cubicBezTo>
                    <a:pt x="264" y="176"/>
                    <a:pt x="264" y="176"/>
                    <a:pt x="264" y="176"/>
                  </a:cubicBezTo>
                  <a:cubicBezTo>
                    <a:pt x="264" y="176"/>
                    <a:pt x="264" y="176"/>
                    <a:pt x="264" y="176"/>
                  </a:cubicBezTo>
                  <a:cubicBezTo>
                    <a:pt x="264" y="176"/>
                    <a:pt x="265" y="176"/>
                    <a:pt x="265" y="176"/>
                  </a:cubicBezTo>
                  <a:cubicBezTo>
                    <a:pt x="266" y="176"/>
                    <a:pt x="266" y="176"/>
                    <a:pt x="266" y="176"/>
                  </a:cubicBezTo>
                  <a:cubicBezTo>
                    <a:pt x="266" y="176"/>
                    <a:pt x="266" y="176"/>
                    <a:pt x="266" y="176"/>
                  </a:cubicBezTo>
                  <a:cubicBezTo>
                    <a:pt x="266" y="176"/>
                    <a:pt x="266" y="175"/>
                    <a:pt x="266" y="175"/>
                  </a:cubicBezTo>
                  <a:cubicBezTo>
                    <a:pt x="266" y="175"/>
                    <a:pt x="266" y="175"/>
                    <a:pt x="267" y="175"/>
                  </a:cubicBezTo>
                  <a:cubicBezTo>
                    <a:pt x="267" y="175"/>
                    <a:pt x="266" y="176"/>
                    <a:pt x="267" y="176"/>
                  </a:cubicBezTo>
                  <a:cubicBezTo>
                    <a:pt x="267" y="176"/>
                    <a:pt x="267" y="176"/>
                    <a:pt x="267" y="176"/>
                  </a:cubicBezTo>
                  <a:cubicBezTo>
                    <a:pt x="267" y="176"/>
                    <a:pt x="267" y="175"/>
                    <a:pt x="267" y="175"/>
                  </a:cubicBezTo>
                  <a:cubicBezTo>
                    <a:pt x="267" y="175"/>
                    <a:pt x="268" y="174"/>
                    <a:pt x="268" y="174"/>
                  </a:cubicBezTo>
                  <a:cubicBezTo>
                    <a:pt x="268" y="174"/>
                    <a:pt x="268" y="175"/>
                    <a:pt x="268" y="175"/>
                  </a:cubicBezTo>
                  <a:cubicBezTo>
                    <a:pt x="268" y="175"/>
                    <a:pt x="269" y="175"/>
                    <a:pt x="269" y="175"/>
                  </a:cubicBezTo>
                  <a:cubicBezTo>
                    <a:pt x="269" y="175"/>
                    <a:pt x="269" y="175"/>
                    <a:pt x="269" y="174"/>
                  </a:cubicBezTo>
                  <a:cubicBezTo>
                    <a:pt x="270" y="174"/>
                    <a:pt x="270" y="174"/>
                    <a:pt x="270" y="174"/>
                  </a:cubicBezTo>
                  <a:cubicBezTo>
                    <a:pt x="270" y="174"/>
                    <a:pt x="270" y="174"/>
                    <a:pt x="270" y="173"/>
                  </a:cubicBezTo>
                  <a:cubicBezTo>
                    <a:pt x="270" y="173"/>
                    <a:pt x="271" y="173"/>
                    <a:pt x="271" y="173"/>
                  </a:cubicBezTo>
                  <a:cubicBezTo>
                    <a:pt x="271" y="173"/>
                    <a:pt x="271" y="173"/>
                    <a:pt x="271" y="173"/>
                  </a:cubicBezTo>
                  <a:cubicBezTo>
                    <a:pt x="271" y="174"/>
                    <a:pt x="271" y="174"/>
                    <a:pt x="271" y="174"/>
                  </a:cubicBezTo>
                  <a:cubicBezTo>
                    <a:pt x="271" y="174"/>
                    <a:pt x="271" y="174"/>
                    <a:pt x="272" y="174"/>
                  </a:cubicBezTo>
                  <a:cubicBezTo>
                    <a:pt x="272" y="174"/>
                    <a:pt x="272" y="174"/>
                    <a:pt x="272" y="174"/>
                  </a:cubicBezTo>
                  <a:cubicBezTo>
                    <a:pt x="273" y="173"/>
                    <a:pt x="273" y="173"/>
                    <a:pt x="273" y="172"/>
                  </a:cubicBezTo>
                  <a:cubicBezTo>
                    <a:pt x="274" y="172"/>
                    <a:pt x="274" y="172"/>
                    <a:pt x="274" y="172"/>
                  </a:cubicBezTo>
                  <a:cubicBezTo>
                    <a:pt x="274" y="172"/>
                    <a:pt x="275" y="172"/>
                    <a:pt x="275" y="172"/>
                  </a:cubicBezTo>
                  <a:cubicBezTo>
                    <a:pt x="276" y="172"/>
                    <a:pt x="277" y="172"/>
                    <a:pt x="278" y="173"/>
                  </a:cubicBezTo>
                  <a:cubicBezTo>
                    <a:pt x="278" y="173"/>
                    <a:pt x="277" y="173"/>
                    <a:pt x="277" y="173"/>
                  </a:cubicBezTo>
                  <a:cubicBezTo>
                    <a:pt x="276" y="172"/>
                    <a:pt x="275" y="172"/>
                    <a:pt x="274" y="172"/>
                  </a:cubicBezTo>
                  <a:cubicBezTo>
                    <a:pt x="274" y="172"/>
                    <a:pt x="274" y="172"/>
                    <a:pt x="274" y="173"/>
                  </a:cubicBezTo>
                  <a:cubicBezTo>
                    <a:pt x="274" y="173"/>
                    <a:pt x="274" y="173"/>
                    <a:pt x="274" y="173"/>
                  </a:cubicBezTo>
                  <a:cubicBezTo>
                    <a:pt x="274" y="173"/>
                    <a:pt x="273" y="174"/>
                    <a:pt x="273" y="174"/>
                  </a:cubicBezTo>
                  <a:cubicBezTo>
                    <a:pt x="273" y="174"/>
                    <a:pt x="274" y="174"/>
                    <a:pt x="274" y="174"/>
                  </a:cubicBezTo>
                  <a:cubicBezTo>
                    <a:pt x="274" y="174"/>
                    <a:pt x="273" y="174"/>
                    <a:pt x="273" y="174"/>
                  </a:cubicBezTo>
                  <a:cubicBezTo>
                    <a:pt x="273" y="175"/>
                    <a:pt x="273" y="175"/>
                    <a:pt x="273" y="175"/>
                  </a:cubicBezTo>
                  <a:cubicBezTo>
                    <a:pt x="274" y="175"/>
                    <a:pt x="274" y="175"/>
                    <a:pt x="274" y="175"/>
                  </a:cubicBezTo>
                  <a:cubicBezTo>
                    <a:pt x="274" y="176"/>
                    <a:pt x="274" y="176"/>
                    <a:pt x="274" y="176"/>
                  </a:cubicBezTo>
                  <a:cubicBezTo>
                    <a:pt x="274" y="176"/>
                    <a:pt x="274" y="176"/>
                    <a:pt x="275" y="176"/>
                  </a:cubicBezTo>
                  <a:cubicBezTo>
                    <a:pt x="275" y="176"/>
                    <a:pt x="275" y="176"/>
                    <a:pt x="276" y="176"/>
                  </a:cubicBezTo>
                  <a:cubicBezTo>
                    <a:pt x="276" y="176"/>
                    <a:pt x="276" y="175"/>
                    <a:pt x="276" y="175"/>
                  </a:cubicBezTo>
                  <a:cubicBezTo>
                    <a:pt x="276" y="176"/>
                    <a:pt x="275" y="177"/>
                    <a:pt x="274" y="177"/>
                  </a:cubicBezTo>
                  <a:cubicBezTo>
                    <a:pt x="274" y="177"/>
                    <a:pt x="274" y="177"/>
                    <a:pt x="274" y="177"/>
                  </a:cubicBezTo>
                  <a:cubicBezTo>
                    <a:pt x="273" y="177"/>
                    <a:pt x="273" y="178"/>
                    <a:pt x="274" y="178"/>
                  </a:cubicBezTo>
                  <a:cubicBezTo>
                    <a:pt x="274" y="178"/>
                    <a:pt x="274" y="178"/>
                    <a:pt x="275" y="178"/>
                  </a:cubicBezTo>
                  <a:cubicBezTo>
                    <a:pt x="275" y="178"/>
                    <a:pt x="275" y="178"/>
                    <a:pt x="275" y="177"/>
                  </a:cubicBezTo>
                  <a:cubicBezTo>
                    <a:pt x="276" y="177"/>
                    <a:pt x="276" y="177"/>
                    <a:pt x="276" y="177"/>
                  </a:cubicBezTo>
                  <a:cubicBezTo>
                    <a:pt x="277" y="177"/>
                    <a:pt x="277" y="177"/>
                    <a:pt x="278" y="177"/>
                  </a:cubicBezTo>
                  <a:cubicBezTo>
                    <a:pt x="277" y="177"/>
                    <a:pt x="277" y="178"/>
                    <a:pt x="277" y="178"/>
                  </a:cubicBezTo>
                  <a:cubicBezTo>
                    <a:pt x="276" y="178"/>
                    <a:pt x="276" y="178"/>
                    <a:pt x="276" y="178"/>
                  </a:cubicBezTo>
                  <a:cubicBezTo>
                    <a:pt x="276" y="179"/>
                    <a:pt x="276" y="179"/>
                    <a:pt x="277" y="179"/>
                  </a:cubicBezTo>
                  <a:cubicBezTo>
                    <a:pt x="277" y="179"/>
                    <a:pt x="277" y="179"/>
                    <a:pt x="277" y="178"/>
                  </a:cubicBezTo>
                  <a:cubicBezTo>
                    <a:pt x="277" y="178"/>
                    <a:pt x="277" y="178"/>
                    <a:pt x="278" y="178"/>
                  </a:cubicBezTo>
                  <a:cubicBezTo>
                    <a:pt x="278" y="178"/>
                    <a:pt x="278" y="178"/>
                    <a:pt x="278" y="179"/>
                  </a:cubicBezTo>
                  <a:cubicBezTo>
                    <a:pt x="278" y="178"/>
                    <a:pt x="278" y="178"/>
                    <a:pt x="279" y="179"/>
                  </a:cubicBezTo>
                  <a:cubicBezTo>
                    <a:pt x="279" y="179"/>
                    <a:pt x="279" y="179"/>
                    <a:pt x="279" y="179"/>
                  </a:cubicBezTo>
                  <a:cubicBezTo>
                    <a:pt x="279" y="179"/>
                    <a:pt x="279" y="179"/>
                    <a:pt x="280" y="178"/>
                  </a:cubicBezTo>
                  <a:cubicBezTo>
                    <a:pt x="280" y="178"/>
                    <a:pt x="280" y="177"/>
                    <a:pt x="281" y="177"/>
                  </a:cubicBezTo>
                  <a:cubicBezTo>
                    <a:pt x="281" y="177"/>
                    <a:pt x="281" y="177"/>
                    <a:pt x="281" y="177"/>
                  </a:cubicBezTo>
                  <a:cubicBezTo>
                    <a:pt x="282" y="177"/>
                    <a:pt x="282" y="177"/>
                    <a:pt x="282" y="177"/>
                  </a:cubicBezTo>
                  <a:cubicBezTo>
                    <a:pt x="282" y="177"/>
                    <a:pt x="282" y="177"/>
                    <a:pt x="282" y="177"/>
                  </a:cubicBezTo>
                  <a:cubicBezTo>
                    <a:pt x="281" y="177"/>
                    <a:pt x="281" y="178"/>
                    <a:pt x="281" y="178"/>
                  </a:cubicBezTo>
                  <a:cubicBezTo>
                    <a:pt x="280" y="179"/>
                    <a:pt x="280" y="180"/>
                    <a:pt x="279" y="180"/>
                  </a:cubicBezTo>
                  <a:cubicBezTo>
                    <a:pt x="279" y="180"/>
                    <a:pt x="279" y="181"/>
                    <a:pt x="279" y="181"/>
                  </a:cubicBezTo>
                  <a:cubicBezTo>
                    <a:pt x="279" y="181"/>
                    <a:pt x="278" y="181"/>
                    <a:pt x="279" y="181"/>
                  </a:cubicBezTo>
                  <a:cubicBezTo>
                    <a:pt x="279" y="181"/>
                    <a:pt x="279" y="181"/>
                    <a:pt x="279" y="181"/>
                  </a:cubicBezTo>
                  <a:cubicBezTo>
                    <a:pt x="280" y="181"/>
                    <a:pt x="281" y="182"/>
                    <a:pt x="282" y="182"/>
                  </a:cubicBezTo>
                  <a:cubicBezTo>
                    <a:pt x="282" y="182"/>
                    <a:pt x="282" y="182"/>
                    <a:pt x="282" y="182"/>
                  </a:cubicBezTo>
                  <a:cubicBezTo>
                    <a:pt x="282" y="182"/>
                    <a:pt x="281" y="182"/>
                    <a:pt x="281" y="182"/>
                  </a:cubicBezTo>
                  <a:cubicBezTo>
                    <a:pt x="282" y="182"/>
                    <a:pt x="282" y="182"/>
                    <a:pt x="282" y="182"/>
                  </a:cubicBezTo>
                  <a:cubicBezTo>
                    <a:pt x="282" y="183"/>
                    <a:pt x="283" y="183"/>
                    <a:pt x="283" y="183"/>
                  </a:cubicBezTo>
                  <a:cubicBezTo>
                    <a:pt x="283" y="183"/>
                    <a:pt x="283" y="183"/>
                    <a:pt x="283" y="182"/>
                  </a:cubicBezTo>
                  <a:cubicBezTo>
                    <a:pt x="283" y="182"/>
                    <a:pt x="283" y="182"/>
                    <a:pt x="283" y="182"/>
                  </a:cubicBezTo>
                  <a:cubicBezTo>
                    <a:pt x="283" y="182"/>
                    <a:pt x="283" y="182"/>
                    <a:pt x="283" y="182"/>
                  </a:cubicBezTo>
                  <a:cubicBezTo>
                    <a:pt x="284" y="182"/>
                    <a:pt x="284" y="181"/>
                    <a:pt x="284" y="181"/>
                  </a:cubicBezTo>
                  <a:cubicBezTo>
                    <a:pt x="284" y="181"/>
                    <a:pt x="285" y="180"/>
                    <a:pt x="285" y="180"/>
                  </a:cubicBezTo>
                  <a:cubicBezTo>
                    <a:pt x="285" y="179"/>
                    <a:pt x="285" y="179"/>
                    <a:pt x="285" y="179"/>
                  </a:cubicBezTo>
                  <a:cubicBezTo>
                    <a:pt x="286" y="179"/>
                    <a:pt x="286" y="179"/>
                    <a:pt x="286" y="179"/>
                  </a:cubicBezTo>
                  <a:cubicBezTo>
                    <a:pt x="286" y="179"/>
                    <a:pt x="286" y="180"/>
                    <a:pt x="286" y="180"/>
                  </a:cubicBezTo>
                  <a:cubicBezTo>
                    <a:pt x="286" y="180"/>
                    <a:pt x="286" y="181"/>
                    <a:pt x="286" y="181"/>
                  </a:cubicBezTo>
                  <a:cubicBezTo>
                    <a:pt x="286" y="182"/>
                    <a:pt x="286" y="182"/>
                    <a:pt x="285" y="182"/>
                  </a:cubicBezTo>
                  <a:cubicBezTo>
                    <a:pt x="285" y="182"/>
                    <a:pt x="285" y="183"/>
                    <a:pt x="285" y="183"/>
                  </a:cubicBezTo>
                  <a:cubicBezTo>
                    <a:pt x="286" y="183"/>
                    <a:pt x="286" y="183"/>
                    <a:pt x="286" y="183"/>
                  </a:cubicBezTo>
                  <a:cubicBezTo>
                    <a:pt x="286" y="184"/>
                    <a:pt x="286" y="184"/>
                    <a:pt x="287" y="184"/>
                  </a:cubicBezTo>
                  <a:cubicBezTo>
                    <a:pt x="287" y="184"/>
                    <a:pt x="287" y="184"/>
                    <a:pt x="287" y="184"/>
                  </a:cubicBezTo>
                  <a:cubicBezTo>
                    <a:pt x="287" y="185"/>
                    <a:pt x="288" y="185"/>
                    <a:pt x="288" y="185"/>
                  </a:cubicBezTo>
                  <a:cubicBezTo>
                    <a:pt x="289" y="185"/>
                    <a:pt x="289" y="184"/>
                    <a:pt x="290" y="185"/>
                  </a:cubicBezTo>
                  <a:cubicBezTo>
                    <a:pt x="290" y="185"/>
                    <a:pt x="290" y="185"/>
                    <a:pt x="289" y="185"/>
                  </a:cubicBezTo>
                  <a:cubicBezTo>
                    <a:pt x="289" y="185"/>
                    <a:pt x="290" y="186"/>
                    <a:pt x="290" y="186"/>
                  </a:cubicBezTo>
                  <a:cubicBezTo>
                    <a:pt x="290" y="186"/>
                    <a:pt x="290" y="186"/>
                    <a:pt x="290" y="186"/>
                  </a:cubicBezTo>
                  <a:cubicBezTo>
                    <a:pt x="291" y="186"/>
                    <a:pt x="291" y="186"/>
                    <a:pt x="291" y="187"/>
                  </a:cubicBezTo>
                  <a:cubicBezTo>
                    <a:pt x="291" y="187"/>
                    <a:pt x="292" y="187"/>
                    <a:pt x="292" y="187"/>
                  </a:cubicBezTo>
                  <a:cubicBezTo>
                    <a:pt x="292" y="187"/>
                    <a:pt x="292" y="187"/>
                    <a:pt x="293" y="187"/>
                  </a:cubicBezTo>
                  <a:cubicBezTo>
                    <a:pt x="294" y="187"/>
                    <a:pt x="295" y="186"/>
                    <a:pt x="297" y="186"/>
                  </a:cubicBezTo>
                  <a:cubicBezTo>
                    <a:pt x="299" y="186"/>
                    <a:pt x="301" y="186"/>
                    <a:pt x="303" y="187"/>
                  </a:cubicBezTo>
                  <a:cubicBezTo>
                    <a:pt x="303" y="187"/>
                    <a:pt x="303" y="187"/>
                    <a:pt x="304" y="187"/>
                  </a:cubicBezTo>
                  <a:cubicBezTo>
                    <a:pt x="304" y="187"/>
                    <a:pt x="304" y="187"/>
                    <a:pt x="305" y="187"/>
                  </a:cubicBezTo>
                  <a:cubicBezTo>
                    <a:pt x="305" y="187"/>
                    <a:pt x="306" y="187"/>
                    <a:pt x="306" y="188"/>
                  </a:cubicBezTo>
                  <a:cubicBezTo>
                    <a:pt x="307" y="188"/>
                    <a:pt x="308" y="188"/>
                    <a:pt x="308" y="187"/>
                  </a:cubicBezTo>
                  <a:cubicBezTo>
                    <a:pt x="309" y="187"/>
                    <a:pt x="309" y="187"/>
                    <a:pt x="309" y="187"/>
                  </a:cubicBezTo>
                  <a:cubicBezTo>
                    <a:pt x="308" y="186"/>
                    <a:pt x="308" y="186"/>
                    <a:pt x="308" y="186"/>
                  </a:cubicBezTo>
                  <a:cubicBezTo>
                    <a:pt x="308" y="186"/>
                    <a:pt x="308" y="186"/>
                    <a:pt x="308" y="185"/>
                  </a:cubicBezTo>
                  <a:cubicBezTo>
                    <a:pt x="308" y="185"/>
                    <a:pt x="308" y="185"/>
                    <a:pt x="308" y="185"/>
                  </a:cubicBezTo>
                  <a:cubicBezTo>
                    <a:pt x="309" y="185"/>
                    <a:pt x="309" y="185"/>
                    <a:pt x="309" y="185"/>
                  </a:cubicBezTo>
                  <a:cubicBezTo>
                    <a:pt x="309" y="185"/>
                    <a:pt x="309" y="186"/>
                    <a:pt x="309" y="186"/>
                  </a:cubicBezTo>
                  <a:cubicBezTo>
                    <a:pt x="310" y="186"/>
                    <a:pt x="310" y="185"/>
                    <a:pt x="311" y="185"/>
                  </a:cubicBezTo>
                  <a:cubicBezTo>
                    <a:pt x="310" y="186"/>
                    <a:pt x="310" y="186"/>
                    <a:pt x="310" y="186"/>
                  </a:cubicBezTo>
                  <a:cubicBezTo>
                    <a:pt x="309" y="186"/>
                    <a:pt x="309" y="186"/>
                    <a:pt x="309" y="187"/>
                  </a:cubicBezTo>
                  <a:cubicBezTo>
                    <a:pt x="309" y="187"/>
                    <a:pt x="309" y="187"/>
                    <a:pt x="310" y="187"/>
                  </a:cubicBezTo>
                  <a:cubicBezTo>
                    <a:pt x="310" y="187"/>
                    <a:pt x="310" y="187"/>
                    <a:pt x="310" y="187"/>
                  </a:cubicBezTo>
                  <a:cubicBezTo>
                    <a:pt x="310" y="187"/>
                    <a:pt x="310" y="187"/>
                    <a:pt x="310" y="188"/>
                  </a:cubicBezTo>
                  <a:cubicBezTo>
                    <a:pt x="310" y="188"/>
                    <a:pt x="309" y="188"/>
                    <a:pt x="309" y="188"/>
                  </a:cubicBezTo>
                  <a:cubicBezTo>
                    <a:pt x="309" y="188"/>
                    <a:pt x="309" y="188"/>
                    <a:pt x="309" y="188"/>
                  </a:cubicBezTo>
                  <a:cubicBezTo>
                    <a:pt x="309" y="188"/>
                    <a:pt x="309" y="189"/>
                    <a:pt x="309" y="189"/>
                  </a:cubicBezTo>
                  <a:cubicBezTo>
                    <a:pt x="309" y="189"/>
                    <a:pt x="309" y="189"/>
                    <a:pt x="309" y="189"/>
                  </a:cubicBezTo>
                  <a:cubicBezTo>
                    <a:pt x="310" y="189"/>
                    <a:pt x="310" y="189"/>
                    <a:pt x="311" y="190"/>
                  </a:cubicBezTo>
                  <a:cubicBezTo>
                    <a:pt x="311" y="190"/>
                    <a:pt x="311" y="190"/>
                    <a:pt x="311" y="190"/>
                  </a:cubicBezTo>
                  <a:cubicBezTo>
                    <a:pt x="312" y="191"/>
                    <a:pt x="312" y="191"/>
                    <a:pt x="313" y="191"/>
                  </a:cubicBezTo>
                  <a:cubicBezTo>
                    <a:pt x="314" y="191"/>
                    <a:pt x="315" y="191"/>
                    <a:pt x="316" y="191"/>
                  </a:cubicBezTo>
                  <a:cubicBezTo>
                    <a:pt x="316" y="191"/>
                    <a:pt x="316" y="191"/>
                    <a:pt x="317" y="191"/>
                  </a:cubicBezTo>
                  <a:cubicBezTo>
                    <a:pt x="317" y="191"/>
                    <a:pt x="318" y="190"/>
                    <a:pt x="318" y="190"/>
                  </a:cubicBezTo>
                  <a:cubicBezTo>
                    <a:pt x="318" y="190"/>
                    <a:pt x="318" y="190"/>
                    <a:pt x="318" y="190"/>
                  </a:cubicBezTo>
                  <a:cubicBezTo>
                    <a:pt x="319" y="190"/>
                    <a:pt x="319" y="190"/>
                    <a:pt x="319" y="190"/>
                  </a:cubicBezTo>
                  <a:cubicBezTo>
                    <a:pt x="319" y="190"/>
                    <a:pt x="318" y="189"/>
                    <a:pt x="318" y="189"/>
                  </a:cubicBezTo>
                  <a:cubicBezTo>
                    <a:pt x="318" y="189"/>
                    <a:pt x="318" y="189"/>
                    <a:pt x="318" y="189"/>
                  </a:cubicBezTo>
                  <a:cubicBezTo>
                    <a:pt x="319" y="189"/>
                    <a:pt x="319" y="189"/>
                    <a:pt x="319" y="189"/>
                  </a:cubicBezTo>
                  <a:cubicBezTo>
                    <a:pt x="320" y="189"/>
                    <a:pt x="320" y="188"/>
                    <a:pt x="320" y="188"/>
                  </a:cubicBezTo>
                  <a:cubicBezTo>
                    <a:pt x="321" y="187"/>
                    <a:pt x="321" y="187"/>
                    <a:pt x="321" y="187"/>
                  </a:cubicBezTo>
                  <a:cubicBezTo>
                    <a:pt x="321" y="187"/>
                    <a:pt x="322" y="187"/>
                    <a:pt x="322" y="187"/>
                  </a:cubicBezTo>
                  <a:cubicBezTo>
                    <a:pt x="322" y="188"/>
                    <a:pt x="322" y="188"/>
                    <a:pt x="323" y="188"/>
                  </a:cubicBezTo>
                  <a:cubicBezTo>
                    <a:pt x="323" y="188"/>
                    <a:pt x="323" y="189"/>
                    <a:pt x="323" y="189"/>
                  </a:cubicBezTo>
                  <a:cubicBezTo>
                    <a:pt x="323" y="189"/>
                    <a:pt x="324" y="189"/>
                    <a:pt x="324" y="189"/>
                  </a:cubicBezTo>
                  <a:cubicBezTo>
                    <a:pt x="324" y="189"/>
                    <a:pt x="324" y="189"/>
                    <a:pt x="324" y="189"/>
                  </a:cubicBezTo>
                  <a:cubicBezTo>
                    <a:pt x="324" y="189"/>
                    <a:pt x="324" y="189"/>
                    <a:pt x="324" y="189"/>
                  </a:cubicBezTo>
                  <a:cubicBezTo>
                    <a:pt x="323" y="189"/>
                    <a:pt x="323" y="189"/>
                    <a:pt x="323" y="189"/>
                  </a:cubicBezTo>
                  <a:cubicBezTo>
                    <a:pt x="323" y="190"/>
                    <a:pt x="323" y="191"/>
                    <a:pt x="323" y="191"/>
                  </a:cubicBezTo>
                  <a:cubicBezTo>
                    <a:pt x="323" y="192"/>
                    <a:pt x="323" y="192"/>
                    <a:pt x="323" y="192"/>
                  </a:cubicBezTo>
                  <a:cubicBezTo>
                    <a:pt x="323" y="192"/>
                    <a:pt x="323" y="192"/>
                    <a:pt x="323" y="193"/>
                  </a:cubicBezTo>
                  <a:cubicBezTo>
                    <a:pt x="323" y="193"/>
                    <a:pt x="323" y="193"/>
                    <a:pt x="322" y="193"/>
                  </a:cubicBezTo>
                  <a:cubicBezTo>
                    <a:pt x="323" y="192"/>
                    <a:pt x="323" y="192"/>
                    <a:pt x="323" y="192"/>
                  </a:cubicBezTo>
                  <a:cubicBezTo>
                    <a:pt x="322" y="191"/>
                    <a:pt x="322" y="191"/>
                    <a:pt x="322" y="191"/>
                  </a:cubicBezTo>
                  <a:cubicBezTo>
                    <a:pt x="322" y="191"/>
                    <a:pt x="322" y="191"/>
                    <a:pt x="322" y="191"/>
                  </a:cubicBezTo>
                  <a:cubicBezTo>
                    <a:pt x="322" y="190"/>
                    <a:pt x="322" y="190"/>
                    <a:pt x="322" y="190"/>
                  </a:cubicBezTo>
                  <a:cubicBezTo>
                    <a:pt x="322" y="189"/>
                    <a:pt x="322" y="189"/>
                    <a:pt x="322" y="189"/>
                  </a:cubicBezTo>
                  <a:cubicBezTo>
                    <a:pt x="322" y="188"/>
                    <a:pt x="322" y="188"/>
                    <a:pt x="321" y="188"/>
                  </a:cubicBezTo>
                  <a:cubicBezTo>
                    <a:pt x="321" y="188"/>
                    <a:pt x="321" y="188"/>
                    <a:pt x="321" y="189"/>
                  </a:cubicBezTo>
                  <a:cubicBezTo>
                    <a:pt x="320" y="189"/>
                    <a:pt x="320" y="189"/>
                    <a:pt x="320" y="189"/>
                  </a:cubicBezTo>
                  <a:cubicBezTo>
                    <a:pt x="320" y="189"/>
                    <a:pt x="321" y="189"/>
                    <a:pt x="321" y="190"/>
                  </a:cubicBezTo>
                  <a:cubicBezTo>
                    <a:pt x="321" y="190"/>
                    <a:pt x="321" y="190"/>
                    <a:pt x="321" y="191"/>
                  </a:cubicBezTo>
                  <a:cubicBezTo>
                    <a:pt x="321" y="191"/>
                    <a:pt x="321" y="191"/>
                    <a:pt x="321" y="191"/>
                  </a:cubicBezTo>
                  <a:cubicBezTo>
                    <a:pt x="321" y="191"/>
                    <a:pt x="321" y="191"/>
                    <a:pt x="321" y="191"/>
                  </a:cubicBezTo>
                  <a:cubicBezTo>
                    <a:pt x="321" y="192"/>
                    <a:pt x="321" y="192"/>
                    <a:pt x="321" y="192"/>
                  </a:cubicBezTo>
                  <a:cubicBezTo>
                    <a:pt x="321" y="192"/>
                    <a:pt x="321" y="192"/>
                    <a:pt x="321" y="193"/>
                  </a:cubicBezTo>
                  <a:cubicBezTo>
                    <a:pt x="320" y="193"/>
                    <a:pt x="320" y="193"/>
                    <a:pt x="320" y="193"/>
                  </a:cubicBezTo>
                  <a:cubicBezTo>
                    <a:pt x="320" y="193"/>
                    <a:pt x="320" y="193"/>
                    <a:pt x="320" y="193"/>
                  </a:cubicBezTo>
                  <a:cubicBezTo>
                    <a:pt x="320" y="193"/>
                    <a:pt x="319" y="193"/>
                    <a:pt x="319" y="193"/>
                  </a:cubicBezTo>
                  <a:cubicBezTo>
                    <a:pt x="320" y="194"/>
                    <a:pt x="321" y="194"/>
                    <a:pt x="321" y="195"/>
                  </a:cubicBezTo>
                  <a:cubicBezTo>
                    <a:pt x="322" y="195"/>
                    <a:pt x="322" y="195"/>
                    <a:pt x="322" y="195"/>
                  </a:cubicBezTo>
                  <a:cubicBezTo>
                    <a:pt x="322" y="195"/>
                    <a:pt x="322" y="195"/>
                    <a:pt x="322" y="195"/>
                  </a:cubicBezTo>
                  <a:cubicBezTo>
                    <a:pt x="322" y="195"/>
                    <a:pt x="322" y="195"/>
                    <a:pt x="322" y="195"/>
                  </a:cubicBezTo>
                  <a:cubicBezTo>
                    <a:pt x="323" y="195"/>
                    <a:pt x="324" y="195"/>
                    <a:pt x="325" y="194"/>
                  </a:cubicBezTo>
                  <a:cubicBezTo>
                    <a:pt x="325" y="194"/>
                    <a:pt x="325" y="194"/>
                    <a:pt x="325" y="194"/>
                  </a:cubicBezTo>
                  <a:cubicBezTo>
                    <a:pt x="325" y="195"/>
                    <a:pt x="325" y="195"/>
                    <a:pt x="325" y="195"/>
                  </a:cubicBezTo>
                  <a:cubicBezTo>
                    <a:pt x="325" y="195"/>
                    <a:pt x="324" y="195"/>
                    <a:pt x="324" y="195"/>
                  </a:cubicBezTo>
                  <a:cubicBezTo>
                    <a:pt x="324" y="195"/>
                    <a:pt x="324" y="196"/>
                    <a:pt x="323" y="196"/>
                  </a:cubicBezTo>
                  <a:cubicBezTo>
                    <a:pt x="323" y="196"/>
                    <a:pt x="323" y="196"/>
                    <a:pt x="323" y="196"/>
                  </a:cubicBezTo>
                  <a:cubicBezTo>
                    <a:pt x="323" y="196"/>
                    <a:pt x="323" y="196"/>
                    <a:pt x="323" y="196"/>
                  </a:cubicBezTo>
                  <a:cubicBezTo>
                    <a:pt x="324" y="196"/>
                    <a:pt x="325" y="197"/>
                    <a:pt x="326" y="198"/>
                  </a:cubicBezTo>
                  <a:cubicBezTo>
                    <a:pt x="326" y="198"/>
                    <a:pt x="326" y="198"/>
                    <a:pt x="326" y="198"/>
                  </a:cubicBezTo>
                  <a:cubicBezTo>
                    <a:pt x="327" y="198"/>
                    <a:pt x="327" y="198"/>
                    <a:pt x="327" y="198"/>
                  </a:cubicBezTo>
                  <a:cubicBezTo>
                    <a:pt x="327" y="198"/>
                    <a:pt x="328" y="198"/>
                    <a:pt x="328" y="198"/>
                  </a:cubicBezTo>
                  <a:cubicBezTo>
                    <a:pt x="328" y="198"/>
                    <a:pt x="328" y="198"/>
                    <a:pt x="329" y="198"/>
                  </a:cubicBezTo>
                  <a:cubicBezTo>
                    <a:pt x="328" y="198"/>
                    <a:pt x="328" y="198"/>
                    <a:pt x="328" y="199"/>
                  </a:cubicBezTo>
                  <a:cubicBezTo>
                    <a:pt x="328" y="199"/>
                    <a:pt x="328" y="199"/>
                    <a:pt x="328" y="199"/>
                  </a:cubicBezTo>
                  <a:cubicBezTo>
                    <a:pt x="328" y="199"/>
                    <a:pt x="328" y="199"/>
                    <a:pt x="328" y="199"/>
                  </a:cubicBezTo>
                  <a:cubicBezTo>
                    <a:pt x="328" y="200"/>
                    <a:pt x="329" y="199"/>
                    <a:pt x="330" y="200"/>
                  </a:cubicBezTo>
                  <a:cubicBezTo>
                    <a:pt x="330" y="200"/>
                    <a:pt x="331" y="201"/>
                    <a:pt x="331" y="201"/>
                  </a:cubicBezTo>
                  <a:cubicBezTo>
                    <a:pt x="331" y="202"/>
                    <a:pt x="332" y="202"/>
                    <a:pt x="332" y="202"/>
                  </a:cubicBezTo>
                  <a:cubicBezTo>
                    <a:pt x="332" y="202"/>
                    <a:pt x="332" y="203"/>
                    <a:pt x="332" y="203"/>
                  </a:cubicBezTo>
                  <a:cubicBezTo>
                    <a:pt x="332" y="204"/>
                    <a:pt x="332" y="204"/>
                    <a:pt x="333" y="204"/>
                  </a:cubicBezTo>
                  <a:cubicBezTo>
                    <a:pt x="333" y="204"/>
                    <a:pt x="333" y="204"/>
                    <a:pt x="333" y="205"/>
                  </a:cubicBezTo>
                  <a:cubicBezTo>
                    <a:pt x="333" y="205"/>
                    <a:pt x="334" y="205"/>
                    <a:pt x="334" y="205"/>
                  </a:cubicBezTo>
                  <a:cubicBezTo>
                    <a:pt x="334" y="205"/>
                    <a:pt x="334" y="205"/>
                    <a:pt x="334" y="205"/>
                  </a:cubicBezTo>
                  <a:cubicBezTo>
                    <a:pt x="334" y="205"/>
                    <a:pt x="335" y="206"/>
                    <a:pt x="335" y="206"/>
                  </a:cubicBezTo>
                  <a:cubicBezTo>
                    <a:pt x="336" y="207"/>
                    <a:pt x="337" y="208"/>
                    <a:pt x="338" y="208"/>
                  </a:cubicBezTo>
                  <a:cubicBezTo>
                    <a:pt x="338" y="208"/>
                    <a:pt x="339" y="208"/>
                    <a:pt x="339" y="209"/>
                  </a:cubicBezTo>
                  <a:cubicBezTo>
                    <a:pt x="339" y="209"/>
                    <a:pt x="339" y="209"/>
                    <a:pt x="339" y="209"/>
                  </a:cubicBezTo>
                  <a:cubicBezTo>
                    <a:pt x="339" y="209"/>
                    <a:pt x="339" y="209"/>
                    <a:pt x="339" y="209"/>
                  </a:cubicBezTo>
                  <a:cubicBezTo>
                    <a:pt x="340" y="209"/>
                    <a:pt x="339" y="209"/>
                    <a:pt x="339" y="210"/>
                  </a:cubicBezTo>
                  <a:cubicBezTo>
                    <a:pt x="340" y="210"/>
                    <a:pt x="340" y="210"/>
                    <a:pt x="340" y="210"/>
                  </a:cubicBezTo>
                  <a:cubicBezTo>
                    <a:pt x="340" y="210"/>
                    <a:pt x="340" y="210"/>
                    <a:pt x="341" y="211"/>
                  </a:cubicBezTo>
                  <a:cubicBezTo>
                    <a:pt x="341" y="211"/>
                    <a:pt x="341" y="210"/>
                    <a:pt x="341" y="210"/>
                  </a:cubicBezTo>
                  <a:cubicBezTo>
                    <a:pt x="341" y="210"/>
                    <a:pt x="341" y="210"/>
                    <a:pt x="341" y="210"/>
                  </a:cubicBezTo>
                  <a:cubicBezTo>
                    <a:pt x="341" y="209"/>
                    <a:pt x="341" y="209"/>
                    <a:pt x="341" y="209"/>
                  </a:cubicBezTo>
                  <a:cubicBezTo>
                    <a:pt x="341" y="209"/>
                    <a:pt x="342" y="209"/>
                    <a:pt x="342" y="209"/>
                  </a:cubicBezTo>
                  <a:cubicBezTo>
                    <a:pt x="342" y="209"/>
                    <a:pt x="342" y="209"/>
                    <a:pt x="342" y="209"/>
                  </a:cubicBezTo>
                  <a:cubicBezTo>
                    <a:pt x="342" y="209"/>
                    <a:pt x="341" y="209"/>
                    <a:pt x="341" y="209"/>
                  </a:cubicBezTo>
                  <a:cubicBezTo>
                    <a:pt x="341" y="208"/>
                    <a:pt x="341" y="208"/>
                    <a:pt x="342" y="208"/>
                  </a:cubicBezTo>
                  <a:cubicBezTo>
                    <a:pt x="342" y="209"/>
                    <a:pt x="342" y="209"/>
                    <a:pt x="343" y="208"/>
                  </a:cubicBezTo>
                  <a:cubicBezTo>
                    <a:pt x="343" y="209"/>
                    <a:pt x="343" y="209"/>
                    <a:pt x="343" y="209"/>
                  </a:cubicBezTo>
                  <a:cubicBezTo>
                    <a:pt x="343" y="209"/>
                    <a:pt x="344" y="209"/>
                    <a:pt x="344" y="209"/>
                  </a:cubicBezTo>
                  <a:cubicBezTo>
                    <a:pt x="344" y="209"/>
                    <a:pt x="344" y="209"/>
                    <a:pt x="344" y="209"/>
                  </a:cubicBezTo>
                  <a:cubicBezTo>
                    <a:pt x="344" y="209"/>
                    <a:pt x="344" y="209"/>
                    <a:pt x="344" y="208"/>
                  </a:cubicBezTo>
                  <a:cubicBezTo>
                    <a:pt x="344" y="208"/>
                    <a:pt x="344" y="208"/>
                    <a:pt x="344" y="207"/>
                  </a:cubicBezTo>
                  <a:cubicBezTo>
                    <a:pt x="344" y="207"/>
                    <a:pt x="344" y="207"/>
                    <a:pt x="344" y="207"/>
                  </a:cubicBezTo>
                  <a:cubicBezTo>
                    <a:pt x="344" y="207"/>
                    <a:pt x="344" y="207"/>
                    <a:pt x="344" y="207"/>
                  </a:cubicBezTo>
                  <a:cubicBezTo>
                    <a:pt x="344" y="206"/>
                    <a:pt x="344" y="206"/>
                    <a:pt x="344" y="206"/>
                  </a:cubicBezTo>
                  <a:cubicBezTo>
                    <a:pt x="344" y="206"/>
                    <a:pt x="343" y="205"/>
                    <a:pt x="343" y="205"/>
                  </a:cubicBezTo>
                  <a:cubicBezTo>
                    <a:pt x="342" y="205"/>
                    <a:pt x="342" y="205"/>
                    <a:pt x="341" y="206"/>
                  </a:cubicBezTo>
                  <a:cubicBezTo>
                    <a:pt x="341" y="205"/>
                    <a:pt x="341" y="205"/>
                    <a:pt x="342" y="205"/>
                  </a:cubicBezTo>
                  <a:cubicBezTo>
                    <a:pt x="342" y="205"/>
                    <a:pt x="342" y="205"/>
                    <a:pt x="342" y="204"/>
                  </a:cubicBezTo>
                  <a:cubicBezTo>
                    <a:pt x="342" y="204"/>
                    <a:pt x="342" y="204"/>
                    <a:pt x="342" y="204"/>
                  </a:cubicBezTo>
                  <a:cubicBezTo>
                    <a:pt x="342" y="204"/>
                    <a:pt x="341" y="203"/>
                    <a:pt x="341" y="203"/>
                  </a:cubicBezTo>
                  <a:cubicBezTo>
                    <a:pt x="341" y="203"/>
                    <a:pt x="341" y="203"/>
                    <a:pt x="341" y="203"/>
                  </a:cubicBezTo>
                  <a:cubicBezTo>
                    <a:pt x="341" y="203"/>
                    <a:pt x="341" y="203"/>
                    <a:pt x="341" y="203"/>
                  </a:cubicBezTo>
                  <a:cubicBezTo>
                    <a:pt x="340" y="202"/>
                    <a:pt x="339" y="202"/>
                    <a:pt x="338" y="202"/>
                  </a:cubicBezTo>
                  <a:cubicBezTo>
                    <a:pt x="338" y="202"/>
                    <a:pt x="337" y="202"/>
                    <a:pt x="337" y="202"/>
                  </a:cubicBezTo>
                  <a:cubicBezTo>
                    <a:pt x="337" y="202"/>
                    <a:pt x="338" y="202"/>
                    <a:pt x="338" y="201"/>
                  </a:cubicBezTo>
                  <a:cubicBezTo>
                    <a:pt x="338" y="201"/>
                    <a:pt x="338" y="201"/>
                    <a:pt x="338" y="201"/>
                  </a:cubicBezTo>
                  <a:cubicBezTo>
                    <a:pt x="338" y="201"/>
                    <a:pt x="338" y="200"/>
                    <a:pt x="338" y="200"/>
                  </a:cubicBezTo>
                  <a:cubicBezTo>
                    <a:pt x="338" y="200"/>
                    <a:pt x="339" y="200"/>
                    <a:pt x="339" y="201"/>
                  </a:cubicBezTo>
                  <a:cubicBezTo>
                    <a:pt x="340" y="201"/>
                    <a:pt x="340" y="201"/>
                    <a:pt x="341" y="201"/>
                  </a:cubicBezTo>
                  <a:cubicBezTo>
                    <a:pt x="341" y="201"/>
                    <a:pt x="341" y="201"/>
                    <a:pt x="341" y="201"/>
                  </a:cubicBezTo>
                  <a:cubicBezTo>
                    <a:pt x="342" y="201"/>
                    <a:pt x="341" y="201"/>
                    <a:pt x="341" y="202"/>
                  </a:cubicBezTo>
                  <a:cubicBezTo>
                    <a:pt x="341" y="202"/>
                    <a:pt x="342" y="203"/>
                    <a:pt x="343" y="203"/>
                  </a:cubicBezTo>
                  <a:cubicBezTo>
                    <a:pt x="343" y="203"/>
                    <a:pt x="343" y="204"/>
                    <a:pt x="343" y="203"/>
                  </a:cubicBezTo>
                  <a:cubicBezTo>
                    <a:pt x="344" y="203"/>
                    <a:pt x="344" y="203"/>
                    <a:pt x="344" y="203"/>
                  </a:cubicBezTo>
                  <a:cubicBezTo>
                    <a:pt x="344" y="202"/>
                    <a:pt x="343" y="201"/>
                    <a:pt x="344" y="200"/>
                  </a:cubicBezTo>
                  <a:cubicBezTo>
                    <a:pt x="344" y="201"/>
                    <a:pt x="344" y="201"/>
                    <a:pt x="344" y="202"/>
                  </a:cubicBezTo>
                  <a:cubicBezTo>
                    <a:pt x="344" y="203"/>
                    <a:pt x="344" y="204"/>
                    <a:pt x="345" y="204"/>
                  </a:cubicBezTo>
                  <a:cubicBezTo>
                    <a:pt x="345" y="205"/>
                    <a:pt x="346" y="205"/>
                    <a:pt x="346" y="206"/>
                  </a:cubicBezTo>
                  <a:cubicBezTo>
                    <a:pt x="346" y="206"/>
                    <a:pt x="345" y="207"/>
                    <a:pt x="345" y="207"/>
                  </a:cubicBezTo>
                  <a:cubicBezTo>
                    <a:pt x="345" y="207"/>
                    <a:pt x="345" y="207"/>
                    <a:pt x="345" y="207"/>
                  </a:cubicBezTo>
                  <a:cubicBezTo>
                    <a:pt x="345" y="208"/>
                    <a:pt x="345" y="208"/>
                    <a:pt x="346" y="208"/>
                  </a:cubicBezTo>
                  <a:cubicBezTo>
                    <a:pt x="346" y="208"/>
                    <a:pt x="346" y="208"/>
                    <a:pt x="346" y="208"/>
                  </a:cubicBezTo>
                  <a:cubicBezTo>
                    <a:pt x="347" y="208"/>
                    <a:pt x="347" y="208"/>
                    <a:pt x="347" y="209"/>
                  </a:cubicBezTo>
                  <a:cubicBezTo>
                    <a:pt x="347" y="208"/>
                    <a:pt x="347" y="208"/>
                    <a:pt x="347" y="208"/>
                  </a:cubicBezTo>
                  <a:cubicBezTo>
                    <a:pt x="347" y="208"/>
                    <a:pt x="348" y="208"/>
                    <a:pt x="348" y="208"/>
                  </a:cubicBezTo>
                  <a:cubicBezTo>
                    <a:pt x="348" y="208"/>
                    <a:pt x="348" y="208"/>
                    <a:pt x="348" y="207"/>
                  </a:cubicBezTo>
                  <a:cubicBezTo>
                    <a:pt x="348" y="207"/>
                    <a:pt x="348" y="207"/>
                    <a:pt x="348" y="207"/>
                  </a:cubicBezTo>
                  <a:cubicBezTo>
                    <a:pt x="348" y="208"/>
                    <a:pt x="348" y="208"/>
                    <a:pt x="348" y="208"/>
                  </a:cubicBezTo>
                  <a:cubicBezTo>
                    <a:pt x="348" y="208"/>
                    <a:pt x="349" y="209"/>
                    <a:pt x="349" y="209"/>
                  </a:cubicBezTo>
                  <a:cubicBezTo>
                    <a:pt x="349" y="209"/>
                    <a:pt x="350" y="210"/>
                    <a:pt x="350" y="210"/>
                  </a:cubicBezTo>
                  <a:cubicBezTo>
                    <a:pt x="350" y="210"/>
                    <a:pt x="350" y="211"/>
                    <a:pt x="350" y="211"/>
                  </a:cubicBezTo>
                  <a:cubicBezTo>
                    <a:pt x="351" y="211"/>
                    <a:pt x="351" y="210"/>
                    <a:pt x="351" y="210"/>
                  </a:cubicBezTo>
                  <a:cubicBezTo>
                    <a:pt x="351" y="210"/>
                    <a:pt x="351" y="209"/>
                    <a:pt x="351" y="208"/>
                  </a:cubicBezTo>
                  <a:cubicBezTo>
                    <a:pt x="351" y="208"/>
                    <a:pt x="351" y="207"/>
                    <a:pt x="350" y="207"/>
                  </a:cubicBezTo>
                  <a:cubicBezTo>
                    <a:pt x="350" y="206"/>
                    <a:pt x="350" y="206"/>
                    <a:pt x="350" y="205"/>
                  </a:cubicBezTo>
                  <a:cubicBezTo>
                    <a:pt x="350" y="205"/>
                    <a:pt x="350" y="205"/>
                    <a:pt x="351" y="205"/>
                  </a:cubicBezTo>
                  <a:cubicBezTo>
                    <a:pt x="350" y="204"/>
                    <a:pt x="349" y="203"/>
                    <a:pt x="350" y="202"/>
                  </a:cubicBezTo>
                  <a:cubicBezTo>
                    <a:pt x="350" y="201"/>
                    <a:pt x="350" y="201"/>
                    <a:pt x="349" y="201"/>
                  </a:cubicBezTo>
                  <a:cubicBezTo>
                    <a:pt x="349" y="201"/>
                    <a:pt x="349" y="201"/>
                    <a:pt x="349" y="201"/>
                  </a:cubicBezTo>
                  <a:cubicBezTo>
                    <a:pt x="348" y="201"/>
                    <a:pt x="349" y="200"/>
                    <a:pt x="349" y="200"/>
                  </a:cubicBezTo>
                  <a:cubicBezTo>
                    <a:pt x="349" y="200"/>
                    <a:pt x="349" y="199"/>
                    <a:pt x="349" y="199"/>
                  </a:cubicBezTo>
                  <a:cubicBezTo>
                    <a:pt x="349" y="199"/>
                    <a:pt x="349" y="199"/>
                    <a:pt x="349" y="199"/>
                  </a:cubicBezTo>
                  <a:cubicBezTo>
                    <a:pt x="348" y="199"/>
                    <a:pt x="348" y="199"/>
                    <a:pt x="348" y="199"/>
                  </a:cubicBezTo>
                  <a:cubicBezTo>
                    <a:pt x="348" y="198"/>
                    <a:pt x="348" y="197"/>
                    <a:pt x="347" y="197"/>
                  </a:cubicBezTo>
                  <a:cubicBezTo>
                    <a:pt x="347" y="197"/>
                    <a:pt x="347" y="196"/>
                    <a:pt x="347" y="196"/>
                  </a:cubicBezTo>
                  <a:cubicBezTo>
                    <a:pt x="348" y="197"/>
                    <a:pt x="349" y="198"/>
                    <a:pt x="349" y="198"/>
                  </a:cubicBezTo>
                  <a:cubicBezTo>
                    <a:pt x="349" y="198"/>
                    <a:pt x="349" y="197"/>
                    <a:pt x="348" y="197"/>
                  </a:cubicBezTo>
                  <a:cubicBezTo>
                    <a:pt x="348" y="196"/>
                    <a:pt x="349" y="196"/>
                    <a:pt x="349" y="196"/>
                  </a:cubicBezTo>
                  <a:cubicBezTo>
                    <a:pt x="349" y="196"/>
                    <a:pt x="349" y="196"/>
                    <a:pt x="349" y="197"/>
                  </a:cubicBezTo>
                  <a:cubicBezTo>
                    <a:pt x="349" y="197"/>
                    <a:pt x="349" y="197"/>
                    <a:pt x="350" y="198"/>
                  </a:cubicBezTo>
                  <a:cubicBezTo>
                    <a:pt x="350" y="198"/>
                    <a:pt x="350" y="198"/>
                    <a:pt x="350" y="199"/>
                  </a:cubicBezTo>
                  <a:cubicBezTo>
                    <a:pt x="350" y="199"/>
                    <a:pt x="350" y="199"/>
                    <a:pt x="350" y="199"/>
                  </a:cubicBezTo>
                  <a:cubicBezTo>
                    <a:pt x="350" y="199"/>
                    <a:pt x="350" y="200"/>
                    <a:pt x="350" y="200"/>
                  </a:cubicBezTo>
                  <a:cubicBezTo>
                    <a:pt x="350" y="200"/>
                    <a:pt x="350" y="201"/>
                    <a:pt x="350" y="201"/>
                  </a:cubicBezTo>
                  <a:cubicBezTo>
                    <a:pt x="350" y="201"/>
                    <a:pt x="350" y="201"/>
                    <a:pt x="350" y="201"/>
                  </a:cubicBezTo>
                  <a:cubicBezTo>
                    <a:pt x="350" y="202"/>
                    <a:pt x="350" y="202"/>
                    <a:pt x="350" y="202"/>
                  </a:cubicBezTo>
                  <a:cubicBezTo>
                    <a:pt x="350" y="203"/>
                    <a:pt x="351" y="203"/>
                    <a:pt x="351" y="203"/>
                  </a:cubicBezTo>
                  <a:cubicBezTo>
                    <a:pt x="351" y="203"/>
                    <a:pt x="351" y="203"/>
                    <a:pt x="351" y="203"/>
                  </a:cubicBezTo>
                  <a:cubicBezTo>
                    <a:pt x="351" y="203"/>
                    <a:pt x="351" y="203"/>
                    <a:pt x="351" y="203"/>
                  </a:cubicBezTo>
                  <a:cubicBezTo>
                    <a:pt x="352" y="203"/>
                    <a:pt x="352" y="203"/>
                    <a:pt x="352" y="203"/>
                  </a:cubicBezTo>
                  <a:cubicBezTo>
                    <a:pt x="352" y="203"/>
                    <a:pt x="352" y="204"/>
                    <a:pt x="352" y="205"/>
                  </a:cubicBezTo>
                  <a:cubicBezTo>
                    <a:pt x="352" y="205"/>
                    <a:pt x="352" y="206"/>
                    <a:pt x="353" y="206"/>
                  </a:cubicBezTo>
                  <a:cubicBezTo>
                    <a:pt x="353" y="206"/>
                    <a:pt x="353" y="207"/>
                    <a:pt x="353" y="207"/>
                  </a:cubicBezTo>
                  <a:cubicBezTo>
                    <a:pt x="353" y="208"/>
                    <a:pt x="353" y="208"/>
                    <a:pt x="353" y="208"/>
                  </a:cubicBezTo>
                  <a:cubicBezTo>
                    <a:pt x="353" y="208"/>
                    <a:pt x="354" y="208"/>
                    <a:pt x="354" y="208"/>
                  </a:cubicBezTo>
                  <a:cubicBezTo>
                    <a:pt x="354" y="209"/>
                    <a:pt x="354" y="209"/>
                    <a:pt x="354" y="209"/>
                  </a:cubicBezTo>
                  <a:cubicBezTo>
                    <a:pt x="354" y="209"/>
                    <a:pt x="354" y="209"/>
                    <a:pt x="354" y="209"/>
                  </a:cubicBezTo>
                  <a:cubicBezTo>
                    <a:pt x="354" y="210"/>
                    <a:pt x="354" y="210"/>
                    <a:pt x="354" y="210"/>
                  </a:cubicBezTo>
                  <a:cubicBezTo>
                    <a:pt x="354" y="210"/>
                    <a:pt x="355" y="210"/>
                    <a:pt x="355" y="210"/>
                  </a:cubicBezTo>
                  <a:cubicBezTo>
                    <a:pt x="355" y="210"/>
                    <a:pt x="356" y="210"/>
                    <a:pt x="356" y="210"/>
                  </a:cubicBezTo>
                  <a:cubicBezTo>
                    <a:pt x="356" y="210"/>
                    <a:pt x="356" y="211"/>
                    <a:pt x="356" y="211"/>
                  </a:cubicBezTo>
                  <a:cubicBezTo>
                    <a:pt x="356" y="211"/>
                    <a:pt x="357" y="210"/>
                    <a:pt x="356" y="210"/>
                  </a:cubicBezTo>
                  <a:cubicBezTo>
                    <a:pt x="356" y="210"/>
                    <a:pt x="356" y="210"/>
                    <a:pt x="356" y="210"/>
                  </a:cubicBezTo>
                  <a:cubicBezTo>
                    <a:pt x="356" y="210"/>
                    <a:pt x="356" y="210"/>
                    <a:pt x="356" y="209"/>
                  </a:cubicBezTo>
                  <a:cubicBezTo>
                    <a:pt x="356" y="209"/>
                    <a:pt x="356" y="210"/>
                    <a:pt x="356" y="210"/>
                  </a:cubicBezTo>
                  <a:cubicBezTo>
                    <a:pt x="357" y="210"/>
                    <a:pt x="357" y="210"/>
                    <a:pt x="357" y="211"/>
                  </a:cubicBezTo>
                  <a:cubicBezTo>
                    <a:pt x="357" y="211"/>
                    <a:pt x="357" y="211"/>
                    <a:pt x="357" y="211"/>
                  </a:cubicBezTo>
                  <a:cubicBezTo>
                    <a:pt x="357" y="211"/>
                    <a:pt x="357" y="210"/>
                    <a:pt x="357" y="210"/>
                  </a:cubicBezTo>
                  <a:cubicBezTo>
                    <a:pt x="358" y="210"/>
                    <a:pt x="358" y="210"/>
                    <a:pt x="358" y="209"/>
                  </a:cubicBezTo>
                  <a:cubicBezTo>
                    <a:pt x="358" y="209"/>
                    <a:pt x="358" y="209"/>
                    <a:pt x="358" y="208"/>
                  </a:cubicBezTo>
                  <a:cubicBezTo>
                    <a:pt x="358" y="208"/>
                    <a:pt x="358" y="208"/>
                    <a:pt x="358" y="208"/>
                  </a:cubicBezTo>
                  <a:cubicBezTo>
                    <a:pt x="358" y="208"/>
                    <a:pt x="358" y="208"/>
                    <a:pt x="359" y="207"/>
                  </a:cubicBezTo>
                  <a:cubicBezTo>
                    <a:pt x="359" y="207"/>
                    <a:pt x="359" y="207"/>
                    <a:pt x="359" y="207"/>
                  </a:cubicBezTo>
                  <a:cubicBezTo>
                    <a:pt x="359" y="207"/>
                    <a:pt x="359" y="207"/>
                    <a:pt x="359" y="207"/>
                  </a:cubicBezTo>
                  <a:cubicBezTo>
                    <a:pt x="359" y="208"/>
                    <a:pt x="359" y="208"/>
                    <a:pt x="359" y="208"/>
                  </a:cubicBezTo>
                  <a:cubicBezTo>
                    <a:pt x="358" y="208"/>
                    <a:pt x="358" y="209"/>
                    <a:pt x="358" y="209"/>
                  </a:cubicBezTo>
                  <a:cubicBezTo>
                    <a:pt x="358" y="209"/>
                    <a:pt x="358" y="209"/>
                    <a:pt x="358" y="209"/>
                  </a:cubicBezTo>
                  <a:cubicBezTo>
                    <a:pt x="358" y="210"/>
                    <a:pt x="358" y="210"/>
                    <a:pt x="358" y="210"/>
                  </a:cubicBezTo>
                  <a:cubicBezTo>
                    <a:pt x="358" y="211"/>
                    <a:pt x="358" y="211"/>
                    <a:pt x="358" y="211"/>
                  </a:cubicBezTo>
                  <a:cubicBezTo>
                    <a:pt x="358" y="211"/>
                    <a:pt x="358" y="211"/>
                    <a:pt x="358" y="211"/>
                  </a:cubicBezTo>
                  <a:cubicBezTo>
                    <a:pt x="358" y="211"/>
                    <a:pt x="358" y="211"/>
                    <a:pt x="358" y="211"/>
                  </a:cubicBezTo>
                  <a:cubicBezTo>
                    <a:pt x="358" y="211"/>
                    <a:pt x="358" y="212"/>
                    <a:pt x="358" y="212"/>
                  </a:cubicBezTo>
                  <a:cubicBezTo>
                    <a:pt x="358" y="212"/>
                    <a:pt x="358" y="212"/>
                    <a:pt x="358" y="212"/>
                  </a:cubicBezTo>
                  <a:cubicBezTo>
                    <a:pt x="358" y="213"/>
                    <a:pt x="358" y="213"/>
                    <a:pt x="359" y="213"/>
                  </a:cubicBezTo>
                  <a:cubicBezTo>
                    <a:pt x="359" y="213"/>
                    <a:pt x="359" y="213"/>
                    <a:pt x="359" y="213"/>
                  </a:cubicBezTo>
                  <a:cubicBezTo>
                    <a:pt x="359" y="214"/>
                    <a:pt x="359" y="213"/>
                    <a:pt x="359" y="213"/>
                  </a:cubicBezTo>
                  <a:cubicBezTo>
                    <a:pt x="359" y="213"/>
                    <a:pt x="360" y="213"/>
                    <a:pt x="360" y="213"/>
                  </a:cubicBezTo>
                  <a:cubicBezTo>
                    <a:pt x="360" y="213"/>
                    <a:pt x="360" y="213"/>
                    <a:pt x="360" y="213"/>
                  </a:cubicBezTo>
                  <a:cubicBezTo>
                    <a:pt x="360" y="212"/>
                    <a:pt x="360" y="212"/>
                    <a:pt x="360" y="212"/>
                  </a:cubicBezTo>
                  <a:cubicBezTo>
                    <a:pt x="360" y="212"/>
                    <a:pt x="360" y="212"/>
                    <a:pt x="360" y="212"/>
                  </a:cubicBezTo>
                  <a:cubicBezTo>
                    <a:pt x="360" y="212"/>
                    <a:pt x="360" y="212"/>
                    <a:pt x="360" y="212"/>
                  </a:cubicBezTo>
                  <a:cubicBezTo>
                    <a:pt x="360" y="213"/>
                    <a:pt x="360" y="213"/>
                    <a:pt x="361" y="213"/>
                  </a:cubicBezTo>
                  <a:cubicBezTo>
                    <a:pt x="360" y="213"/>
                    <a:pt x="360" y="214"/>
                    <a:pt x="360" y="214"/>
                  </a:cubicBezTo>
                  <a:cubicBezTo>
                    <a:pt x="360" y="214"/>
                    <a:pt x="360" y="214"/>
                    <a:pt x="360" y="214"/>
                  </a:cubicBezTo>
                  <a:cubicBezTo>
                    <a:pt x="359" y="214"/>
                    <a:pt x="359" y="214"/>
                    <a:pt x="359" y="214"/>
                  </a:cubicBezTo>
                  <a:cubicBezTo>
                    <a:pt x="359" y="215"/>
                    <a:pt x="360" y="215"/>
                    <a:pt x="360" y="215"/>
                  </a:cubicBezTo>
                  <a:cubicBezTo>
                    <a:pt x="360" y="215"/>
                    <a:pt x="360" y="215"/>
                    <a:pt x="360" y="215"/>
                  </a:cubicBezTo>
                  <a:cubicBezTo>
                    <a:pt x="360" y="215"/>
                    <a:pt x="360" y="215"/>
                    <a:pt x="360" y="216"/>
                  </a:cubicBezTo>
                  <a:cubicBezTo>
                    <a:pt x="360" y="216"/>
                    <a:pt x="360" y="216"/>
                    <a:pt x="361" y="216"/>
                  </a:cubicBezTo>
                  <a:cubicBezTo>
                    <a:pt x="361" y="216"/>
                    <a:pt x="361" y="215"/>
                    <a:pt x="361" y="215"/>
                  </a:cubicBezTo>
                  <a:cubicBezTo>
                    <a:pt x="361" y="215"/>
                    <a:pt x="361" y="214"/>
                    <a:pt x="361" y="214"/>
                  </a:cubicBezTo>
                  <a:cubicBezTo>
                    <a:pt x="361" y="214"/>
                    <a:pt x="361" y="214"/>
                    <a:pt x="361" y="214"/>
                  </a:cubicBezTo>
                  <a:cubicBezTo>
                    <a:pt x="361" y="214"/>
                    <a:pt x="361" y="214"/>
                    <a:pt x="361" y="214"/>
                  </a:cubicBezTo>
                  <a:cubicBezTo>
                    <a:pt x="362" y="214"/>
                    <a:pt x="363" y="214"/>
                    <a:pt x="364" y="215"/>
                  </a:cubicBezTo>
                  <a:cubicBezTo>
                    <a:pt x="364" y="215"/>
                    <a:pt x="364" y="215"/>
                    <a:pt x="364" y="215"/>
                  </a:cubicBezTo>
                  <a:cubicBezTo>
                    <a:pt x="364" y="215"/>
                    <a:pt x="364" y="215"/>
                    <a:pt x="364" y="215"/>
                  </a:cubicBezTo>
                  <a:cubicBezTo>
                    <a:pt x="363" y="215"/>
                    <a:pt x="363" y="215"/>
                    <a:pt x="363" y="215"/>
                  </a:cubicBezTo>
                  <a:cubicBezTo>
                    <a:pt x="362" y="214"/>
                    <a:pt x="362" y="214"/>
                    <a:pt x="362" y="214"/>
                  </a:cubicBezTo>
                  <a:cubicBezTo>
                    <a:pt x="361" y="214"/>
                    <a:pt x="361" y="215"/>
                    <a:pt x="361" y="215"/>
                  </a:cubicBezTo>
                  <a:cubicBezTo>
                    <a:pt x="361" y="216"/>
                    <a:pt x="361" y="216"/>
                    <a:pt x="361" y="216"/>
                  </a:cubicBezTo>
                  <a:cubicBezTo>
                    <a:pt x="362" y="217"/>
                    <a:pt x="363" y="217"/>
                    <a:pt x="364" y="218"/>
                  </a:cubicBezTo>
                  <a:cubicBezTo>
                    <a:pt x="364" y="218"/>
                    <a:pt x="364" y="218"/>
                    <a:pt x="364" y="218"/>
                  </a:cubicBezTo>
                  <a:cubicBezTo>
                    <a:pt x="364" y="219"/>
                    <a:pt x="364" y="219"/>
                    <a:pt x="364" y="219"/>
                  </a:cubicBezTo>
                  <a:cubicBezTo>
                    <a:pt x="365" y="219"/>
                    <a:pt x="365" y="219"/>
                    <a:pt x="365" y="219"/>
                  </a:cubicBezTo>
                  <a:cubicBezTo>
                    <a:pt x="365" y="219"/>
                    <a:pt x="365" y="219"/>
                    <a:pt x="365" y="220"/>
                  </a:cubicBezTo>
                  <a:cubicBezTo>
                    <a:pt x="365" y="220"/>
                    <a:pt x="365" y="220"/>
                    <a:pt x="365" y="219"/>
                  </a:cubicBezTo>
                  <a:cubicBezTo>
                    <a:pt x="364" y="219"/>
                    <a:pt x="364" y="219"/>
                    <a:pt x="364" y="219"/>
                  </a:cubicBezTo>
                  <a:cubicBezTo>
                    <a:pt x="364" y="219"/>
                    <a:pt x="364" y="219"/>
                    <a:pt x="364" y="219"/>
                  </a:cubicBezTo>
                  <a:cubicBezTo>
                    <a:pt x="363" y="218"/>
                    <a:pt x="363" y="218"/>
                    <a:pt x="362" y="217"/>
                  </a:cubicBezTo>
                  <a:cubicBezTo>
                    <a:pt x="362" y="217"/>
                    <a:pt x="362" y="217"/>
                    <a:pt x="361" y="217"/>
                  </a:cubicBezTo>
                  <a:cubicBezTo>
                    <a:pt x="361" y="217"/>
                    <a:pt x="361" y="217"/>
                    <a:pt x="361" y="217"/>
                  </a:cubicBezTo>
                  <a:cubicBezTo>
                    <a:pt x="361" y="217"/>
                    <a:pt x="361" y="217"/>
                    <a:pt x="361" y="217"/>
                  </a:cubicBezTo>
                  <a:cubicBezTo>
                    <a:pt x="361" y="217"/>
                    <a:pt x="361" y="217"/>
                    <a:pt x="361" y="218"/>
                  </a:cubicBezTo>
                  <a:cubicBezTo>
                    <a:pt x="361" y="218"/>
                    <a:pt x="361" y="218"/>
                    <a:pt x="361" y="218"/>
                  </a:cubicBezTo>
                  <a:cubicBezTo>
                    <a:pt x="361" y="218"/>
                    <a:pt x="361" y="218"/>
                    <a:pt x="361" y="218"/>
                  </a:cubicBezTo>
                  <a:cubicBezTo>
                    <a:pt x="361" y="218"/>
                    <a:pt x="361" y="218"/>
                    <a:pt x="361" y="219"/>
                  </a:cubicBezTo>
                  <a:cubicBezTo>
                    <a:pt x="361" y="219"/>
                    <a:pt x="361" y="219"/>
                    <a:pt x="361" y="219"/>
                  </a:cubicBezTo>
                  <a:cubicBezTo>
                    <a:pt x="362" y="219"/>
                    <a:pt x="361" y="219"/>
                    <a:pt x="361" y="219"/>
                  </a:cubicBezTo>
                  <a:cubicBezTo>
                    <a:pt x="361" y="219"/>
                    <a:pt x="361" y="219"/>
                    <a:pt x="361" y="220"/>
                  </a:cubicBezTo>
                  <a:cubicBezTo>
                    <a:pt x="361" y="220"/>
                    <a:pt x="361" y="220"/>
                    <a:pt x="361" y="220"/>
                  </a:cubicBezTo>
                  <a:cubicBezTo>
                    <a:pt x="361" y="220"/>
                    <a:pt x="362" y="220"/>
                    <a:pt x="362" y="220"/>
                  </a:cubicBezTo>
                  <a:cubicBezTo>
                    <a:pt x="362" y="220"/>
                    <a:pt x="362" y="220"/>
                    <a:pt x="363" y="220"/>
                  </a:cubicBezTo>
                  <a:cubicBezTo>
                    <a:pt x="362" y="221"/>
                    <a:pt x="362" y="221"/>
                    <a:pt x="362" y="221"/>
                  </a:cubicBezTo>
                  <a:cubicBezTo>
                    <a:pt x="362" y="221"/>
                    <a:pt x="362" y="221"/>
                    <a:pt x="362" y="221"/>
                  </a:cubicBezTo>
                  <a:cubicBezTo>
                    <a:pt x="363" y="222"/>
                    <a:pt x="363" y="222"/>
                    <a:pt x="363" y="222"/>
                  </a:cubicBezTo>
                  <a:cubicBezTo>
                    <a:pt x="364" y="222"/>
                    <a:pt x="364" y="222"/>
                    <a:pt x="364" y="222"/>
                  </a:cubicBezTo>
                  <a:cubicBezTo>
                    <a:pt x="364" y="222"/>
                    <a:pt x="364" y="222"/>
                    <a:pt x="364" y="222"/>
                  </a:cubicBezTo>
                  <a:cubicBezTo>
                    <a:pt x="364" y="222"/>
                    <a:pt x="364" y="222"/>
                    <a:pt x="364" y="222"/>
                  </a:cubicBezTo>
                  <a:cubicBezTo>
                    <a:pt x="364" y="222"/>
                    <a:pt x="363" y="222"/>
                    <a:pt x="363" y="222"/>
                  </a:cubicBezTo>
                  <a:cubicBezTo>
                    <a:pt x="363" y="222"/>
                    <a:pt x="362" y="222"/>
                    <a:pt x="362" y="222"/>
                  </a:cubicBezTo>
                  <a:cubicBezTo>
                    <a:pt x="362" y="222"/>
                    <a:pt x="362" y="222"/>
                    <a:pt x="362" y="222"/>
                  </a:cubicBezTo>
                  <a:cubicBezTo>
                    <a:pt x="362" y="222"/>
                    <a:pt x="362" y="222"/>
                    <a:pt x="362" y="223"/>
                  </a:cubicBezTo>
                  <a:cubicBezTo>
                    <a:pt x="362" y="223"/>
                    <a:pt x="361" y="223"/>
                    <a:pt x="361" y="223"/>
                  </a:cubicBezTo>
                  <a:cubicBezTo>
                    <a:pt x="361" y="223"/>
                    <a:pt x="361" y="223"/>
                    <a:pt x="361" y="223"/>
                  </a:cubicBezTo>
                  <a:cubicBezTo>
                    <a:pt x="361" y="223"/>
                    <a:pt x="361" y="223"/>
                    <a:pt x="361" y="223"/>
                  </a:cubicBezTo>
                  <a:cubicBezTo>
                    <a:pt x="362" y="224"/>
                    <a:pt x="362" y="224"/>
                    <a:pt x="363" y="224"/>
                  </a:cubicBezTo>
                  <a:cubicBezTo>
                    <a:pt x="363" y="224"/>
                    <a:pt x="363" y="224"/>
                    <a:pt x="363" y="224"/>
                  </a:cubicBezTo>
                  <a:cubicBezTo>
                    <a:pt x="363" y="224"/>
                    <a:pt x="363" y="224"/>
                    <a:pt x="363" y="224"/>
                  </a:cubicBezTo>
                  <a:cubicBezTo>
                    <a:pt x="363" y="224"/>
                    <a:pt x="364" y="224"/>
                    <a:pt x="364" y="224"/>
                  </a:cubicBezTo>
                  <a:cubicBezTo>
                    <a:pt x="364" y="224"/>
                    <a:pt x="364" y="224"/>
                    <a:pt x="364" y="224"/>
                  </a:cubicBezTo>
                  <a:cubicBezTo>
                    <a:pt x="364" y="224"/>
                    <a:pt x="364" y="224"/>
                    <a:pt x="364" y="224"/>
                  </a:cubicBezTo>
                  <a:cubicBezTo>
                    <a:pt x="364" y="224"/>
                    <a:pt x="364" y="224"/>
                    <a:pt x="364" y="224"/>
                  </a:cubicBezTo>
                  <a:cubicBezTo>
                    <a:pt x="364" y="224"/>
                    <a:pt x="364" y="224"/>
                    <a:pt x="364" y="225"/>
                  </a:cubicBezTo>
                  <a:cubicBezTo>
                    <a:pt x="364" y="225"/>
                    <a:pt x="364" y="225"/>
                    <a:pt x="365" y="225"/>
                  </a:cubicBezTo>
                  <a:cubicBezTo>
                    <a:pt x="365" y="225"/>
                    <a:pt x="365" y="225"/>
                    <a:pt x="365" y="225"/>
                  </a:cubicBezTo>
                  <a:cubicBezTo>
                    <a:pt x="365" y="225"/>
                    <a:pt x="366" y="225"/>
                    <a:pt x="366" y="225"/>
                  </a:cubicBezTo>
                  <a:cubicBezTo>
                    <a:pt x="366" y="225"/>
                    <a:pt x="366" y="225"/>
                    <a:pt x="366" y="225"/>
                  </a:cubicBezTo>
                  <a:cubicBezTo>
                    <a:pt x="366" y="224"/>
                    <a:pt x="366" y="224"/>
                    <a:pt x="366" y="224"/>
                  </a:cubicBezTo>
                  <a:cubicBezTo>
                    <a:pt x="366" y="224"/>
                    <a:pt x="366" y="224"/>
                    <a:pt x="366" y="224"/>
                  </a:cubicBezTo>
                  <a:cubicBezTo>
                    <a:pt x="366" y="224"/>
                    <a:pt x="366" y="224"/>
                    <a:pt x="366" y="225"/>
                  </a:cubicBezTo>
                  <a:cubicBezTo>
                    <a:pt x="366" y="225"/>
                    <a:pt x="366" y="225"/>
                    <a:pt x="366" y="225"/>
                  </a:cubicBezTo>
                  <a:cubicBezTo>
                    <a:pt x="366" y="225"/>
                    <a:pt x="366" y="226"/>
                    <a:pt x="366" y="226"/>
                  </a:cubicBezTo>
                  <a:cubicBezTo>
                    <a:pt x="366" y="226"/>
                    <a:pt x="366" y="226"/>
                    <a:pt x="365" y="226"/>
                  </a:cubicBezTo>
                  <a:cubicBezTo>
                    <a:pt x="365" y="226"/>
                    <a:pt x="365" y="226"/>
                    <a:pt x="365" y="226"/>
                  </a:cubicBezTo>
                  <a:cubicBezTo>
                    <a:pt x="366" y="227"/>
                    <a:pt x="366" y="227"/>
                    <a:pt x="366" y="227"/>
                  </a:cubicBezTo>
                  <a:cubicBezTo>
                    <a:pt x="366" y="227"/>
                    <a:pt x="366" y="227"/>
                    <a:pt x="366" y="228"/>
                  </a:cubicBezTo>
                  <a:cubicBezTo>
                    <a:pt x="367" y="228"/>
                    <a:pt x="367" y="228"/>
                    <a:pt x="367" y="228"/>
                  </a:cubicBezTo>
                  <a:cubicBezTo>
                    <a:pt x="367" y="228"/>
                    <a:pt x="367" y="229"/>
                    <a:pt x="367" y="229"/>
                  </a:cubicBezTo>
                  <a:cubicBezTo>
                    <a:pt x="368" y="229"/>
                    <a:pt x="368" y="229"/>
                    <a:pt x="368" y="229"/>
                  </a:cubicBezTo>
                  <a:cubicBezTo>
                    <a:pt x="368" y="229"/>
                    <a:pt x="368" y="229"/>
                    <a:pt x="368" y="229"/>
                  </a:cubicBezTo>
                  <a:cubicBezTo>
                    <a:pt x="368" y="229"/>
                    <a:pt x="368" y="229"/>
                    <a:pt x="368" y="229"/>
                  </a:cubicBezTo>
                  <a:cubicBezTo>
                    <a:pt x="368" y="229"/>
                    <a:pt x="368" y="229"/>
                    <a:pt x="368" y="229"/>
                  </a:cubicBezTo>
                  <a:cubicBezTo>
                    <a:pt x="368" y="229"/>
                    <a:pt x="368" y="229"/>
                    <a:pt x="368" y="230"/>
                  </a:cubicBezTo>
                  <a:cubicBezTo>
                    <a:pt x="368" y="230"/>
                    <a:pt x="368" y="230"/>
                    <a:pt x="368" y="230"/>
                  </a:cubicBezTo>
                  <a:cubicBezTo>
                    <a:pt x="368" y="230"/>
                    <a:pt x="368" y="230"/>
                    <a:pt x="368" y="230"/>
                  </a:cubicBezTo>
                  <a:cubicBezTo>
                    <a:pt x="368" y="230"/>
                    <a:pt x="369" y="230"/>
                    <a:pt x="369" y="230"/>
                  </a:cubicBezTo>
                  <a:cubicBezTo>
                    <a:pt x="369" y="230"/>
                    <a:pt x="369" y="230"/>
                    <a:pt x="369" y="230"/>
                  </a:cubicBezTo>
                  <a:cubicBezTo>
                    <a:pt x="369" y="230"/>
                    <a:pt x="369" y="230"/>
                    <a:pt x="369" y="230"/>
                  </a:cubicBezTo>
                  <a:cubicBezTo>
                    <a:pt x="369" y="231"/>
                    <a:pt x="369" y="231"/>
                    <a:pt x="369" y="231"/>
                  </a:cubicBezTo>
                  <a:cubicBezTo>
                    <a:pt x="369" y="232"/>
                    <a:pt x="369" y="232"/>
                    <a:pt x="370" y="232"/>
                  </a:cubicBezTo>
                  <a:cubicBezTo>
                    <a:pt x="370" y="232"/>
                    <a:pt x="370" y="232"/>
                    <a:pt x="370" y="232"/>
                  </a:cubicBezTo>
                  <a:cubicBezTo>
                    <a:pt x="370" y="232"/>
                    <a:pt x="370" y="233"/>
                    <a:pt x="370" y="233"/>
                  </a:cubicBezTo>
                  <a:cubicBezTo>
                    <a:pt x="370" y="233"/>
                    <a:pt x="371" y="233"/>
                    <a:pt x="371" y="234"/>
                  </a:cubicBezTo>
                  <a:cubicBezTo>
                    <a:pt x="371" y="234"/>
                    <a:pt x="371" y="234"/>
                    <a:pt x="371" y="234"/>
                  </a:cubicBezTo>
                  <a:cubicBezTo>
                    <a:pt x="371" y="234"/>
                    <a:pt x="371" y="234"/>
                    <a:pt x="371" y="234"/>
                  </a:cubicBezTo>
                  <a:cubicBezTo>
                    <a:pt x="371" y="234"/>
                    <a:pt x="371" y="234"/>
                    <a:pt x="370" y="234"/>
                  </a:cubicBezTo>
                  <a:cubicBezTo>
                    <a:pt x="370" y="233"/>
                    <a:pt x="370" y="233"/>
                    <a:pt x="370" y="233"/>
                  </a:cubicBezTo>
                  <a:cubicBezTo>
                    <a:pt x="369" y="232"/>
                    <a:pt x="369" y="232"/>
                    <a:pt x="369" y="232"/>
                  </a:cubicBezTo>
                  <a:cubicBezTo>
                    <a:pt x="369" y="232"/>
                    <a:pt x="369" y="232"/>
                    <a:pt x="369" y="232"/>
                  </a:cubicBezTo>
                  <a:cubicBezTo>
                    <a:pt x="369" y="233"/>
                    <a:pt x="369" y="233"/>
                    <a:pt x="369" y="233"/>
                  </a:cubicBezTo>
                  <a:cubicBezTo>
                    <a:pt x="369" y="233"/>
                    <a:pt x="369" y="233"/>
                    <a:pt x="369" y="234"/>
                  </a:cubicBezTo>
                  <a:cubicBezTo>
                    <a:pt x="369" y="234"/>
                    <a:pt x="370" y="234"/>
                    <a:pt x="369" y="234"/>
                  </a:cubicBezTo>
                  <a:cubicBezTo>
                    <a:pt x="369" y="234"/>
                    <a:pt x="369" y="234"/>
                    <a:pt x="369" y="234"/>
                  </a:cubicBezTo>
                  <a:cubicBezTo>
                    <a:pt x="369" y="235"/>
                    <a:pt x="369" y="235"/>
                    <a:pt x="369" y="235"/>
                  </a:cubicBezTo>
                  <a:cubicBezTo>
                    <a:pt x="370" y="235"/>
                    <a:pt x="370" y="235"/>
                    <a:pt x="370" y="235"/>
                  </a:cubicBezTo>
                  <a:cubicBezTo>
                    <a:pt x="370" y="235"/>
                    <a:pt x="369" y="235"/>
                    <a:pt x="369" y="235"/>
                  </a:cubicBezTo>
                  <a:cubicBezTo>
                    <a:pt x="369" y="235"/>
                    <a:pt x="369" y="235"/>
                    <a:pt x="369" y="236"/>
                  </a:cubicBezTo>
                  <a:cubicBezTo>
                    <a:pt x="369" y="236"/>
                    <a:pt x="368" y="236"/>
                    <a:pt x="368" y="236"/>
                  </a:cubicBezTo>
                  <a:cubicBezTo>
                    <a:pt x="368" y="235"/>
                    <a:pt x="368" y="235"/>
                    <a:pt x="368" y="235"/>
                  </a:cubicBezTo>
                  <a:cubicBezTo>
                    <a:pt x="368" y="235"/>
                    <a:pt x="369" y="235"/>
                    <a:pt x="369" y="235"/>
                  </a:cubicBezTo>
                  <a:cubicBezTo>
                    <a:pt x="369" y="235"/>
                    <a:pt x="369" y="235"/>
                    <a:pt x="369" y="234"/>
                  </a:cubicBezTo>
                  <a:cubicBezTo>
                    <a:pt x="369" y="234"/>
                    <a:pt x="369" y="234"/>
                    <a:pt x="369" y="234"/>
                  </a:cubicBezTo>
                  <a:cubicBezTo>
                    <a:pt x="369" y="234"/>
                    <a:pt x="369" y="234"/>
                    <a:pt x="369" y="234"/>
                  </a:cubicBezTo>
                  <a:cubicBezTo>
                    <a:pt x="369" y="234"/>
                    <a:pt x="369" y="234"/>
                    <a:pt x="369" y="234"/>
                  </a:cubicBezTo>
                  <a:cubicBezTo>
                    <a:pt x="369" y="234"/>
                    <a:pt x="368" y="234"/>
                    <a:pt x="368" y="233"/>
                  </a:cubicBezTo>
                  <a:cubicBezTo>
                    <a:pt x="368" y="233"/>
                    <a:pt x="369" y="233"/>
                    <a:pt x="369" y="233"/>
                  </a:cubicBezTo>
                  <a:cubicBezTo>
                    <a:pt x="369" y="233"/>
                    <a:pt x="369" y="233"/>
                    <a:pt x="368" y="233"/>
                  </a:cubicBezTo>
                  <a:cubicBezTo>
                    <a:pt x="368" y="232"/>
                    <a:pt x="368" y="233"/>
                    <a:pt x="368" y="233"/>
                  </a:cubicBezTo>
                  <a:cubicBezTo>
                    <a:pt x="368" y="233"/>
                    <a:pt x="368" y="234"/>
                    <a:pt x="368" y="234"/>
                  </a:cubicBezTo>
                  <a:cubicBezTo>
                    <a:pt x="368" y="234"/>
                    <a:pt x="368" y="234"/>
                    <a:pt x="368" y="234"/>
                  </a:cubicBezTo>
                  <a:cubicBezTo>
                    <a:pt x="367" y="235"/>
                    <a:pt x="368" y="235"/>
                    <a:pt x="367" y="235"/>
                  </a:cubicBezTo>
                  <a:cubicBezTo>
                    <a:pt x="367" y="235"/>
                    <a:pt x="367" y="235"/>
                    <a:pt x="367" y="235"/>
                  </a:cubicBezTo>
                  <a:cubicBezTo>
                    <a:pt x="367" y="235"/>
                    <a:pt x="367" y="236"/>
                    <a:pt x="367" y="236"/>
                  </a:cubicBezTo>
                  <a:cubicBezTo>
                    <a:pt x="367" y="236"/>
                    <a:pt x="367" y="237"/>
                    <a:pt x="367" y="237"/>
                  </a:cubicBezTo>
                  <a:cubicBezTo>
                    <a:pt x="367" y="237"/>
                    <a:pt x="367" y="237"/>
                    <a:pt x="367" y="237"/>
                  </a:cubicBezTo>
                  <a:cubicBezTo>
                    <a:pt x="367" y="237"/>
                    <a:pt x="367" y="237"/>
                    <a:pt x="367" y="237"/>
                  </a:cubicBezTo>
                  <a:cubicBezTo>
                    <a:pt x="368" y="237"/>
                    <a:pt x="368" y="237"/>
                    <a:pt x="368" y="237"/>
                  </a:cubicBezTo>
                  <a:cubicBezTo>
                    <a:pt x="368" y="237"/>
                    <a:pt x="368" y="237"/>
                    <a:pt x="368" y="237"/>
                  </a:cubicBezTo>
                  <a:cubicBezTo>
                    <a:pt x="368" y="237"/>
                    <a:pt x="368" y="238"/>
                    <a:pt x="369" y="238"/>
                  </a:cubicBezTo>
                  <a:cubicBezTo>
                    <a:pt x="369" y="238"/>
                    <a:pt x="369" y="238"/>
                    <a:pt x="369" y="238"/>
                  </a:cubicBezTo>
                  <a:cubicBezTo>
                    <a:pt x="369" y="239"/>
                    <a:pt x="369" y="239"/>
                    <a:pt x="369" y="239"/>
                  </a:cubicBezTo>
                  <a:cubicBezTo>
                    <a:pt x="369" y="239"/>
                    <a:pt x="369" y="239"/>
                    <a:pt x="369" y="239"/>
                  </a:cubicBezTo>
                  <a:cubicBezTo>
                    <a:pt x="369" y="239"/>
                    <a:pt x="369" y="239"/>
                    <a:pt x="369" y="239"/>
                  </a:cubicBezTo>
                  <a:cubicBezTo>
                    <a:pt x="369" y="239"/>
                    <a:pt x="370" y="239"/>
                    <a:pt x="370" y="238"/>
                  </a:cubicBezTo>
                  <a:cubicBezTo>
                    <a:pt x="370" y="238"/>
                    <a:pt x="370" y="238"/>
                    <a:pt x="370" y="238"/>
                  </a:cubicBezTo>
                  <a:cubicBezTo>
                    <a:pt x="370" y="238"/>
                    <a:pt x="370" y="238"/>
                    <a:pt x="370" y="238"/>
                  </a:cubicBezTo>
                  <a:cubicBezTo>
                    <a:pt x="371" y="238"/>
                    <a:pt x="371" y="237"/>
                    <a:pt x="370" y="237"/>
                  </a:cubicBezTo>
                  <a:cubicBezTo>
                    <a:pt x="370" y="237"/>
                    <a:pt x="370" y="237"/>
                    <a:pt x="370" y="237"/>
                  </a:cubicBezTo>
                  <a:cubicBezTo>
                    <a:pt x="370" y="237"/>
                    <a:pt x="370" y="237"/>
                    <a:pt x="370" y="237"/>
                  </a:cubicBezTo>
                  <a:cubicBezTo>
                    <a:pt x="371" y="237"/>
                    <a:pt x="371" y="236"/>
                    <a:pt x="371" y="236"/>
                  </a:cubicBezTo>
                  <a:cubicBezTo>
                    <a:pt x="370" y="236"/>
                    <a:pt x="370" y="236"/>
                    <a:pt x="370" y="236"/>
                  </a:cubicBezTo>
                  <a:cubicBezTo>
                    <a:pt x="370" y="236"/>
                    <a:pt x="370" y="236"/>
                    <a:pt x="370" y="236"/>
                  </a:cubicBezTo>
                  <a:cubicBezTo>
                    <a:pt x="370" y="236"/>
                    <a:pt x="370" y="236"/>
                    <a:pt x="371" y="236"/>
                  </a:cubicBezTo>
                  <a:cubicBezTo>
                    <a:pt x="371" y="236"/>
                    <a:pt x="371" y="236"/>
                    <a:pt x="371" y="236"/>
                  </a:cubicBezTo>
                  <a:cubicBezTo>
                    <a:pt x="371" y="236"/>
                    <a:pt x="371" y="235"/>
                    <a:pt x="372" y="235"/>
                  </a:cubicBezTo>
                  <a:cubicBezTo>
                    <a:pt x="372" y="235"/>
                    <a:pt x="373" y="235"/>
                    <a:pt x="373" y="235"/>
                  </a:cubicBezTo>
                  <a:cubicBezTo>
                    <a:pt x="373" y="235"/>
                    <a:pt x="374" y="235"/>
                    <a:pt x="374" y="235"/>
                  </a:cubicBezTo>
                  <a:cubicBezTo>
                    <a:pt x="374" y="235"/>
                    <a:pt x="374" y="235"/>
                    <a:pt x="374" y="235"/>
                  </a:cubicBezTo>
                  <a:cubicBezTo>
                    <a:pt x="374" y="235"/>
                    <a:pt x="375" y="235"/>
                    <a:pt x="375" y="235"/>
                  </a:cubicBezTo>
                  <a:cubicBezTo>
                    <a:pt x="375" y="236"/>
                    <a:pt x="375" y="236"/>
                    <a:pt x="374" y="236"/>
                  </a:cubicBezTo>
                  <a:cubicBezTo>
                    <a:pt x="374" y="236"/>
                    <a:pt x="374" y="236"/>
                    <a:pt x="374" y="236"/>
                  </a:cubicBezTo>
                  <a:cubicBezTo>
                    <a:pt x="374" y="236"/>
                    <a:pt x="373" y="236"/>
                    <a:pt x="372" y="236"/>
                  </a:cubicBezTo>
                  <a:cubicBezTo>
                    <a:pt x="372" y="236"/>
                    <a:pt x="372" y="236"/>
                    <a:pt x="372" y="236"/>
                  </a:cubicBezTo>
                  <a:cubicBezTo>
                    <a:pt x="372" y="236"/>
                    <a:pt x="372" y="236"/>
                    <a:pt x="372" y="236"/>
                  </a:cubicBezTo>
                  <a:cubicBezTo>
                    <a:pt x="372" y="236"/>
                    <a:pt x="372" y="236"/>
                    <a:pt x="372" y="236"/>
                  </a:cubicBezTo>
                  <a:cubicBezTo>
                    <a:pt x="372" y="237"/>
                    <a:pt x="371" y="237"/>
                    <a:pt x="371" y="237"/>
                  </a:cubicBezTo>
                  <a:cubicBezTo>
                    <a:pt x="371" y="237"/>
                    <a:pt x="371" y="237"/>
                    <a:pt x="371" y="237"/>
                  </a:cubicBezTo>
                  <a:cubicBezTo>
                    <a:pt x="371" y="238"/>
                    <a:pt x="372" y="238"/>
                    <a:pt x="372" y="238"/>
                  </a:cubicBezTo>
                  <a:cubicBezTo>
                    <a:pt x="372" y="238"/>
                    <a:pt x="372" y="238"/>
                    <a:pt x="372" y="238"/>
                  </a:cubicBezTo>
                  <a:cubicBezTo>
                    <a:pt x="372" y="238"/>
                    <a:pt x="372" y="238"/>
                    <a:pt x="372" y="238"/>
                  </a:cubicBezTo>
                  <a:cubicBezTo>
                    <a:pt x="371" y="238"/>
                    <a:pt x="371" y="239"/>
                    <a:pt x="371" y="239"/>
                  </a:cubicBezTo>
                  <a:cubicBezTo>
                    <a:pt x="371" y="240"/>
                    <a:pt x="371" y="240"/>
                    <a:pt x="370" y="241"/>
                  </a:cubicBezTo>
                  <a:cubicBezTo>
                    <a:pt x="370" y="241"/>
                    <a:pt x="370" y="241"/>
                    <a:pt x="370" y="241"/>
                  </a:cubicBezTo>
                  <a:cubicBezTo>
                    <a:pt x="370" y="241"/>
                    <a:pt x="370" y="241"/>
                    <a:pt x="370" y="242"/>
                  </a:cubicBezTo>
                  <a:cubicBezTo>
                    <a:pt x="370" y="242"/>
                    <a:pt x="370" y="242"/>
                    <a:pt x="370" y="242"/>
                  </a:cubicBezTo>
                  <a:cubicBezTo>
                    <a:pt x="370" y="243"/>
                    <a:pt x="371" y="243"/>
                    <a:pt x="371" y="243"/>
                  </a:cubicBezTo>
                  <a:cubicBezTo>
                    <a:pt x="371" y="244"/>
                    <a:pt x="372" y="244"/>
                    <a:pt x="372" y="244"/>
                  </a:cubicBezTo>
                  <a:cubicBezTo>
                    <a:pt x="372" y="243"/>
                    <a:pt x="372" y="243"/>
                    <a:pt x="372" y="243"/>
                  </a:cubicBezTo>
                  <a:cubicBezTo>
                    <a:pt x="372" y="242"/>
                    <a:pt x="372" y="242"/>
                    <a:pt x="373" y="241"/>
                  </a:cubicBezTo>
                  <a:cubicBezTo>
                    <a:pt x="373" y="241"/>
                    <a:pt x="373" y="240"/>
                    <a:pt x="373" y="240"/>
                  </a:cubicBezTo>
                  <a:cubicBezTo>
                    <a:pt x="373" y="240"/>
                    <a:pt x="372" y="240"/>
                    <a:pt x="372" y="240"/>
                  </a:cubicBezTo>
                  <a:cubicBezTo>
                    <a:pt x="372" y="240"/>
                    <a:pt x="373" y="240"/>
                    <a:pt x="373" y="240"/>
                  </a:cubicBezTo>
                  <a:cubicBezTo>
                    <a:pt x="373" y="239"/>
                    <a:pt x="374" y="239"/>
                    <a:pt x="374" y="238"/>
                  </a:cubicBezTo>
                  <a:cubicBezTo>
                    <a:pt x="374" y="238"/>
                    <a:pt x="374" y="238"/>
                    <a:pt x="374" y="238"/>
                  </a:cubicBezTo>
                  <a:cubicBezTo>
                    <a:pt x="374" y="239"/>
                    <a:pt x="374" y="239"/>
                    <a:pt x="374" y="239"/>
                  </a:cubicBezTo>
                  <a:cubicBezTo>
                    <a:pt x="374" y="239"/>
                    <a:pt x="374" y="239"/>
                    <a:pt x="374" y="239"/>
                  </a:cubicBezTo>
                  <a:cubicBezTo>
                    <a:pt x="374" y="239"/>
                    <a:pt x="374" y="239"/>
                    <a:pt x="374" y="240"/>
                  </a:cubicBezTo>
                  <a:cubicBezTo>
                    <a:pt x="374" y="240"/>
                    <a:pt x="374" y="240"/>
                    <a:pt x="373" y="240"/>
                  </a:cubicBezTo>
                  <a:cubicBezTo>
                    <a:pt x="374" y="240"/>
                    <a:pt x="374" y="240"/>
                    <a:pt x="374" y="240"/>
                  </a:cubicBezTo>
                  <a:cubicBezTo>
                    <a:pt x="374" y="240"/>
                    <a:pt x="374" y="241"/>
                    <a:pt x="374" y="241"/>
                  </a:cubicBezTo>
                  <a:cubicBezTo>
                    <a:pt x="374" y="241"/>
                    <a:pt x="373" y="241"/>
                    <a:pt x="373" y="241"/>
                  </a:cubicBezTo>
                  <a:cubicBezTo>
                    <a:pt x="373" y="241"/>
                    <a:pt x="374" y="241"/>
                    <a:pt x="373" y="241"/>
                  </a:cubicBezTo>
                  <a:cubicBezTo>
                    <a:pt x="373" y="242"/>
                    <a:pt x="373" y="242"/>
                    <a:pt x="373" y="242"/>
                  </a:cubicBezTo>
                  <a:cubicBezTo>
                    <a:pt x="373" y="242"/>
                    <a:pt x="373" y="242"/>
                    <a:pt x="373" y="242"/>
                  </a:cubicBezTo>
                  <a:cubicBezTo>
                    <a:pt x="374" y="242"/>
                    <a:pt x="374" y="243"/>
                    <a:pt x="374" y="243"/>
                  </a:cubicBezTo>
                  <a:cubicBezTo>
                    <a:pt x="374" y="243"/>
                    <a:pt x="374" y="243"/>
                    <a:pt x="374" y="243"/>
                  </a:cubicBezTo>
                  <a:cubicBezTo>
                    <a:pt x="374" y="243"/>
                    <a:pt x="374" y="243"/>
                    <a:pt x="373" y="244"/>
                  </a:cubicBezTo>
                  <a:cubicBezTo>
                    <a:pt x="373" y="244"/>
                    <a:pt x="373" y="244"/>
                    <a:pt x="373" y="244"/>
                  </a:cubicBezTo>
                  <a:cubicBezTo>
                    <a:pt x="373" y="244"/>
                    <a:pt x="373" y="244"/>
                    <a:pt x="373" y="244"/>
                  </a:cubicBezTo>
                  <a:cubicBezTo>
                    <a:pt x="373" y="245"/>
                    <a:pt x="373" y="245"/>
                    <a:pt x="373" y="245"/>
                  </a:cubicBezTo>
                  <a:cubicBezTo>
                    <a:pt x="373" y="245"/>
                    <a:pt x="373" y="245"/>
                    <a:pt x="372" y="245"/>
                  </a:cubicBezTo>
                  <a:cubicBezTo>
                    <a:pt x="372" y="246"/>
                    <a:pt x="372" y="246"/>
                    <a:pt x="373" y="247"/>
                  </a:cubicBezTo>
                  <a:cubicBezTo>
                    <a:pt x="373" y="247"/>
                    <a:pt x="373" y="247"/>
                    <a:pt x="373" y="247"/>
                  </a:cubicBezTo>
                  <a:cubicBezTo>
                    <a:pt x="373" y="247"/>
                    <a:pt x="373" y="247"/>
                    <a:pt x="373" y="248"/>
                  </a:cubicBezTo>
                  <a:cubicBezTo>
                    <a:pt x="373" y="248"/>
                    <a:pt x="373" y="248"/>
                    <a:pt x="373" y="247"/>
                  </a:cubicBezTo>
                  <a:cubicBezTo>
                    <a:pt x="373" y="247"/>
                    <a:pt x="373" y="247"/>
                    <a:pt x="373" y="247"/>
                  </a:cubicBezTo>
                  <a:cubicBezTo>
                    <a:pt x="373" y="247"/>
                    <a:pt x="373" y="247"/>
                    <a:pt x="374" y="247"/>
                  </a:cubicBezTo>
                  <a:cubicBezTo>
                    <a:pt x="374" y="246"/>
                    <a:pt x="374" y="246"/>
                    <a:pt x="374" y="246"/>
                  </a:cubicBezTo>
                  <a:cubicBezTo>
                    <a:pt x="374" y="246"/>
                    <a:pt x="374" y="246"/>
                    <a:pt x="374" y="246"/>
                  </a:cubicBezTo>
                  <a:cubicBezTo>
                    <a:pt x="374" y="246"/>
                    <a:pt x="374" y="245"/>
                    <a:pt x="374" y="245"/>
                  </a:cubicBezTo>
                  <a:cubicBezTo>
                    <a:pt x="374" y="245"/>
                    <a:pt x="374" y="245"/>
                    <a:pt x="375" y="244"/>
                  </a:cubicBezTo>
                  <a:cubicBezTo>
                    <a:pt x="375" y="244"/>
                    <a:pt x="375" y="244"/>
                    <a:pt x="375" y="244"/>
                  </a:cubicBezTo>
                  <a:cubicBezTo>
                    <a:pt x="375" y="244"/>
                    <a:pt x="375" y="244"/>
                    <a:pt x="375" y="245"/>
                  </a:cubicBezTo>
                  <a:cubicBezTo>
                    <a:pt x="375" y="245"/>
                    <a:pt x="375" y="245"/>
                    <a:pt x="375" y="245"/>
                  </a:cubicBezTo>
                  <a:cubicBezTo>
                    <a:pt x="375" y="246"/>
                    <a:pt x="376" y="246"/>
                    <a:pt x="376" y="246"/>
                  </a:cubicBezTo>
                  <a:cubicBezTo>
                    <a:pt x="376" y="246"/>
                    <a:pt x="376" y="246"/>
                    <a:pt x="376" y="246"/>
                  </a:cubicBezTo>
                  <a:cubicBezTo>
                    <a:pt x="376" y="246"/>
                    <a:pt x="376" y="246"/>
                    <a:pt x="376" y="246"/>
                  </a:cubicBezTo>
                  <a:cubicBezTo>
                    <a:pt x="376" y="246"/>
                    <a:pt x="376" y="246"/>
                    <a:pt x="376" y="246"/>
                  </a:cubicBezTo>
                  <a:cubicBezTo>
                    <a:pt x="376" y="245"/>
                    <a:pt x="377" y="245"/>
                    <a:pt x="377" y="245"/>
                  </a:cubicBezTo>
                  <a:cubicBezTo>
                    <a:pt x="377" y="245"/>
                    <a:pt x="377" y="246"/>
                    <a:pt x="377" y="246"/>
                  </a:cubicBezTo>
                  <a:cubicBezTo>
                    <a:pt x="377" y="246"/>
                    <a:pt x="376" y="247"/>
                    <a:pt x="377" y="247"/>
                  </a:cubicBezTo>
                  <a:cubicBezTo>
                    <a:pt x="377" y="247"/>
                    <a:pt x="377" y="247"/>
                    <a:pt x="377" y="247"/>
                  </a:cubicBezTo>
                  <a:cubicBezTo>
                    <a:pt x="377" y="247"/>
                    <a:pt x="378" y="247"/>
                    <a:pt x="378" y="246"/>
                  </a:cubicBezTo>
                  <a:cubicBezTo>
                    <a:pt x="378" y="246"/>
                    <a:pt x="378" y="245"/>
                    <a:pt x="378" y="244"/>
                  </a:cubicBezTo>
                  <a:cubicBezTo>
                    <a:pt x="378" y="242"/>
                    <a:pt x="378" y="240"/>
                    <a:pt x="377" y="239"/>
                  </a:cubicBezTo>
                  <a:cubicBezTo>
                    <a:pt x="377" y="239"/>
                    <a:pt x="376" y="238"/>
                    <a:pt x="376" y="238"/>
                  </a:cubicBezTo>
                  <a:cubicBezTo>
                    <a:pt x="376" y="238"/>
                    <a:pt x="375" y="239"/>
                    <a:pt x="375" y="239"/>
                  </a:cubicBezTo>
                  <a:cubicBezTo>
                    <a:pt x="375" y="238"/>
                    <a:pt x="375" y="238"/>
                    <a:pt x="376" y="238"/>
                  </a:cubicBezTo>
                  <a:cubicBezTo>
                    <a:pt x="376" y="238"/>
                    <a:pt x="377" y="237"/>
                    <a:pt x="377" y="237"/>
                  </a:cubicBezTo>
                  <a:cubicBezTo>
                    <a:pt x="377" y="237"/>
                    <a:pt x="378" y="237"/>
                    <a:pt x="378" y="237"/>
                  </a:cubicBezTo>
                  <a:cubicBezTo>
                    <a:pt x="378" y="237"/>
                    <a:pt x="378" y="237"/>
                    <a:pt x="378" y="237"/>
                  </a:cubicBezTo>
                  <a:cubicBezTo>
                    <a:pt x="377" y="237"/>
                    <a:pt x="377" y="238"/>
                    <a:pt x="377" y="238"/>
                  </a:cubicBezTo>
                  <a:cubicBezTo>
                    <a:pt x="377" y="238"/>
                    <a:pt x="377" y="238"/>
                    <a:pt x="377" y="239"/>
                  </a:cubicBezTo>
                  <a:cubicBezTo>
                    <a:pt x="378" y="240"/>
                    <a:pt x="379" y="241"/>
                    <a:pt x="379" y="243"/>
                  </a:cubicBezTo>
                  <a:cubicBezTo>
                    <a:pt x="379" y="243"/>
                    <a:pt x="379" y="243"/>
                    <a:pt x="379" y="243"/>
                  </a:cubicBezTo>
                  <a:cubicBezTo>
                    <a:pt x="379" y="244"/>
                    <a:pt x="379" y="244"/>
                    <a:pt x="379" y="244"/>
                  </a:cubicBezTo>
                  <a:cubicBezTo>
                    <a:pt x="379" y="245"/>
                    <a:pt x="379" y="245"/>
                    <a:pt x="379" y="245"/>
                  </a:cubicBezTo>
                  <a:cubicBezTo>
                    <a:pt x="380" y="246"/>
                    <a:pt x="380" y="246"/>
                    <a:pt x="380" y="246"/>
                  </a:cubicBezTo>
                  <a:cubicBezTo>
                    <a:pt x="381" y="246"/>
                    <a:pt x="380" y="246"/>
                    <a:pt x="380" y="246"/>
                  </a:cubicBezTo>
                  <a:cubicBezTo>
                    <a:pt x="380" y="246"/>
                    <a:pt x="379" y="246"/>
                    <a:pt x="379" y="246"/>
                  </a:cubicBezTo>
                  <a:cubicBezTo>
                    <a:pt x="379" y="247"/>
                    <a:pt x="379" y="247"/>
                    <a:pt x="378" y="247"/>
                  </a:cubicBezTo>
                  <a:cubicBezTo>
                    <a:pt x="378" y="247"/>
                    <a:pt x="378" y="247"/>
                    <a:pt x="378" y="247"/>
                  </a:cubicBezTo>
                  <a:cubicBezTo>
                    <a:pt x="378" y="248"/>
                    <a:pt x="378" y="248"/>
                    <a:pt x="378" y="248"/>
                  </a:cubicBezTo>
                  <a:cubicBezTo>
                    <a:pt x="379" y="249"/>
                    <a:pt x="379" y="251"/>
                    <a:pt x="379" y="252"/>
                  </a:cubicBezTo>
                  <a:cubicBezTo>
                    <a:pt x="379" y="252"/>
                    <a:pt x="379" y="252"/>
                    <a:pt x="379" y="252"/>
                  </a:cubicBezTo>
                  <a:cubicBezTo>
                    <a:pt x="379" y="252"/>
                    <a:pt x="379" y="252"/>
                    <a:pt x="379" y="252"/>
                  </a:cubicBezTo>
                  <a:cubicBezTo>
                    <a:pt x="380" y="252"/>
                    <a:pt x="382" y="251"/>
                    <a:pt x="382" y="250"/>
                  </a:cubicBezTo>
                  <a:cubicBezTo>
                    <a:pt x="383" y="250"/>
                    <a:pt x="384" y="248"/>
                    <a:pt x="384" y="247"/>
                  </a:cubicBezTo>
                  <a:cubicBezTo>
                    <a:pt x="384" y="246"/>
                    <a:pt x="385" y="246"/>
                    <a:pt x="384" y="245"/>
                  </a:cubicBezTo>
                  <a:cubicBezTo>
                    <a:pt x="384" y="244"/>
                    <a:pt x="384" y="243"/>
                    <a:pt x="384" y="242"/>
                  </a:cubicBezTo>
                  <a:cubicBezTo>
                    <a:pt x="384" y="241"/>
                    <a:pt x="384" y="241"/>
                    <a:pt x="384" y="240"/>
                  </a:cubicBezTo>
                  <a:cubicBezTo>
                    <a:pt x="384" y="240"/>
                    <a:pt x="384" y="240"/>
                    <a:pt x="384" y="240"/>
                  </a:cubicBezTo>
                  <a:cubicBezTo>
                    <a:pt x="384" y="240"/>
                    <a:pt x="384" y="240"/>
                    <a:pt x="384" y="240"/>
                  </a:cubicBezTo>
                  <a:cubicBezTo>
                    <a:pt x="385" y="239"/>
                    <a:pt x="385" y="239"/>
                    <a:pt x="385" y="239"/>
                  </a:cubicBezTo>
                  <a:cubicBezTo>
                    <a:pt x="385" y="239"/>
                    <a:pt x="385" y="238"/>
                    <a:pt x="385" y="23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28" name="Freeform 765">
              <a:extLst>
                <a:ext uri="{FF2B5EF4-FFF2-40B4-BE49-F238E27FC236}">
                  <a16:creationId xmlns:a16="http://schemas.microsoft.com/office/drawing/2014/main" id="{6E1EC948-3A25-4EAE-A1DC-6B32EE8FEF48}"/>
                </a:ext>
              </a:extLst>
            </p:cNvPr>
            <p:cNvSpPr>
              <a:spLocks noEditPoints="1"/>
            </p:cNvSpPr>
            <p:nvPr/>
          </p:nvSpPr>
          <p:spPr bwMode="auto">
            <a:xfrm>
              <a:off x="905582" y="3920756"/>
              <a:ext cx="214034" cy="88264"/>
            </a:xfrm>
            <a:custGeom>
              <a:avLst/>
              <a:gdLst>
                <a:gd name="T0" fmla="*/ 41 w 46"/>
                <a:gd name="T1" fmla="*/ 20 h 23"/>
                <a:gd name="T2" fmla="*/ 40 w 46"/>
                <a:gd name="T3" fmla="*/ 18 h 23"/>
                <a:gd name="T4" fmla="*/ 41 w 46"/>
                <a:gd name="T5" fmla="*/ 17 h 23"/>
                <a:gd name="T6" fmla="*/ 12 w 46"/>
                <a:gd name="T7" fmla="*/ 1 h 23"/>
                <a:gd name="T8" fmla="*/ 11 w 46"/>
                <a:gd name="T9" fmla="*/ 3 h 23"/>
                <a:gd name="T10" fmla="*/ 11 w 46"/>
                <a:gd name="T11" fmla="*/ 4 h 23"/>
                <a:gd name="T12" fmla="*/ 9 w 46"/>
                <a:gd name="T13" fmla="*/ 4 h 23"/>
                <a:gd name="T14" fmla="*/ 7 w 46"/>
                <a:gd name="T15" fmla="*/ 3 h 23"/>
                <a:gd name="T16" fmla="*/ 6 w 46"/>
                <a:gd name="T17" fmla="*/ 1 h 23"/>
                <a:gd name="T18" fmla="*/ 7 w 46"/>
                <a:gd name="T19" fmla="*/ 1 h 23"/>
                <a:gd name="T20" fmla="*/ 8 w 46"/>
                <a:gd name="T21" fmla="*/ 0 h 23"/>
                <a:gd name="T22" fmla="*/ 9 w 46"/>
                <a:gd name="T23" fmla="*/ 0 h 23"/>
                <a:gd name="T24" fmla="*/ 10 w 46"/>
                <a:gd name="T25" fmla="*/ 0 h 23"/>
                <a:gd name="T26" fmla="*/ 11 w 46"/>
                <a:gd name="T27" fmla="*/ 0 h 23"/>
                <a:gd name="T28" fmla="*/ 44 w 46"/>
                <a:gd name="T29" fmla="*/ 14 h 23"/>
                <a:gd name="T30" fmla="*/ 42 w 46"/>
                <a:gd name="T31" fmla="*/ 15 h 23"/>
                <a:gd name="T32" fmla="*/ 39 w 46"/>
                <a:gd name="T33" fmla="*/ 15 h 23"/>
                <a:gd name="T34" fmla="*/ 37 w 46"/>
                <a:gd name="T35" fmla="*/ 14 h 23"/>
                <a:gd name="T36" fmla="*/ 38 w 46"/>
                <a:gd name="T37" fmla="*/ 13 h 23"/>
                <a:gd name="T38" fmla="*/ 40 w 46"/>
                <a:gd name="T39" fmla="*/ 14 h 23"/>
                <a:gd name="T40" fmla="*/ 41 w 46"/>
                <a:gd name="T41" fmla="*/ 14 h 23"/>
                <a:gd name="T42" fmla="*/ 42 w 46"/>
                <a:gd name="T43" fmla="*/ 14 h 23"/>
                <a:gd name="T44" fmla="*/ 44 w 46"/>
                <a:gd name="T45" fmla="*/ 14 h 23"/>
                <a:gd name="T46" fmla="*/ 1 w 46"/>
                <a:gd name="T47" fmla="*/ 3 h 23"/>
                <a:gd name="T48" fmla="*/ 0 w 46"/>
                <a:gd name="T49" fmla="*/ 6 h 23"/>
                <a:gd name="T50" fmla="*/ 2 w 46"/>
                <a:gd name="T51" fmla="*/ 4 h 23"/>
                <a:gd name="T52" fmla="*/ 46 w 46"/>
                <a:gd name="T53" fmla="*/ 22 h 23"/>
                <a:gd name="T54" fmla="*/ 45 w 46"/>
                <a:gd name="T55" fmla="*/ 23 h 23"/>
                <a:gd name="T56" fmla="*/ 46 w 46"/>
                <a:gd name="T57" fmla="*/ 23 h 23"/>
                <a:gd name="T58" fmla="*/ 32 w 46"/>
                <a:gd name="T59" fmla="*/ 12 h 23"/>
                <a:gd name="T60" fmla="*/ 31 w 46"/>
                <a:gd name="T61" fmla="*/ 12 h 23"/>
                <a:gd name="T62" fmla="*/ 30 w 46"/>
                <a:gd name="T63" fmla="*/ 13 h 23"/>
                <a:gd name="T64" fmla="*/ 30 w 46"/>
                <a:gd name="T65" fmla="*/ 12 h 23"/>
                <a:gd name="T66" fmla="*/ 30 w 46"/>
                <a:gd name="T67" fmla="*/ 12 h 23"/>
                <a:gd name="T68" fmla="*/ 29 w 46"/>
                <a:gd name="T69" fmla="*/ 12 h 23"/>
                <a:gd name="T70" fmla="*/ 29 w 46"/>
                <a:gd name="T71" fmla="*/ 12 h 23"/>
                <a:gd name="T72" fmla="*/ 29 w 46"/>
                <a:gd name="T73" fmla="*/ 11 h 23"/>
                <a:gd name="T74" fmla="*/ 29 w 46"/>
                <a:gd name="T75" fmla="*/ 11 h 23"/>
                <a:gd name="T76" fmla="*/ 28 w 46"/>
                <a:gd name="T77" fmla="*/ 11 h 23"/>
                <a:gd name="T78" fmla="*/ 28 w 46"/>
                <a:gd name="T79" fmla="*/ 11 h 23"/>
                <a:gd name="T80" fmla="*/ 28 w 46"/>
                <a:gd name="T81" fmla="*/ 12 h 23"/>
                <a:gd name="T82" fmla="*/ 27 w 46"/>
                <a:gd name="T83" fmla="*/ 12 h 23"/>
                <a:gd name="T84" fmla="*/ 26 w 46"/>
                <a:gd name="T85" fmla="*/ 11 h 23"/>
                <a:gd name="T86" fmla="*/ 25 w 46"/>
                <a:gd name="T87" fmla="*/ 10 h 23"/>
                <a:gd name="T88" fmla="*/ 25 w 46"/>
                <a:gd name="T89" fmla="*/ 8 h 23"/>
                <a:gd name="T90" fmla="*/ 26 w 46"/>
                <a:gd name="T91" fmla="*/ 8 h 23"/>
                <a:gd name="T92" fmla="*/ 26 w 46"/>
                <a:gd name="T93" fmla="*/ 8 h 23"/>
                <a:gd name="T94" fmla="*/ 28 w 46"/>
                <a:gd name="T95" fmla="*/ 7 h 23"/>
                <a:gd name="T96" fmla="*/ 30 w 46"/>
                <a:gd name="T97" fmla="*/ 9 h 23"/>
                <a:gd name="T98" fmla="*/ 30 w 46"/>
                <a:gd name="T99" fmla="*/ 10 h 23"/>
                <a:gd name="T100" fmla="*/ 31 w 46"/>
                <a:gd name="T101" fmla="*/ 10 h 23"/>
                <a:gd name="T102" fmla="*/ 31 w 46"/>
                <a:gd name="T103" fmla="*/ 11 h 23"/>
                <a:gd name="T104" fmla="*/ 32 w 46"/>
                <a:gd name="T105" fmla="*/ 11 h 23"/>
                <a:gd name="T106" fmla="*/ 2 w 46"/>
                <a:gd name="T107" fmla="*/ 2 h 23"/>
                <a:gd name="T108" fmla="*/ 29 w 46"/>
                <a:gd name="T10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23">
                  <a:moveTo>
                    <a:pt x="43" y="18"/>
                  </a:moveTo>
                  <a:cubicBezTo>
                    <a:pt x="43" y="19"/>
                    <a:pt x="43" y="19"/>
                    <a:pt x="43" y="19"/>
                  </a:cubicBezTo>
                  <a:cubicBezTo>
                    <a:pt x="43" y="19"/>
                    <a:pt x="43" y="19"/>
                    <a:pt x="43" y="19"/>
                  </a:cubicBezTo>
                  <a:cubicBezTo>
                    <a:pt x="43" y="19"/>
                    <a:pt x="43" y="19"/>
                    <a:pt x="43" y="19"/>
                  </a:cubicBezTo>
                  <a:cubicBezTo>
                    <a:pt x="42" y="19"/>
                    <a:pt x="42" y="20"/>
                    <a:pt x="42" y="20"/>
                  </a:cubicBezTo>
                  <a:cubicBezTo>
                    <a:pt x="42" y="20"/>
                    <a:pt x="42" y="20"/>
                    <a:pt x="41" y="20"/>
                  </a:cubicBezTo>
                  <a:cubicBezTo>
                    <a:pt x="41" y="20"/>
                    <a:pt x="41" y="20"/>
                    <a:pt x="41" y="20"/>
                  </a:cubicBezTo>
                  <a:cubicBezTo>
                    <a:pt x="41" y="20"/>
                    <a:pt x="41" y="20"/>
                    <a:pt x="41" y="20"/>
                  </a:cubicBezTo>
                  <a:cubicBezTo>
                    <a:pt x="41" y="20"/>
                    <a:pt x="41" y="19"/>
                    <a:pt x="41" y="19"/>
                  </a:cubicBezTo>
                  <a:cubicBezTo>
                    <a:pt x="41" y="19"/>
                    <a:pt x="41" y="19"/>
                    <a:pt x="41" y="19"/>
                  </a:cubicBezTo>
                  <a:cubicBezTo>
                    <a:pt x="41" y="19"/>
                    <a:pt x="41" y="18"/>
                    <a:pt x="40" y="18"/>
                  </a:cubicBezTo>
                  <a:cubicBezTo>
                    <a:pt x="40" y="18"/>
                    <a:pt x="40" y="18"/>
                    <a:pt x="40" y="18"/>
                  </a:cubicBezTo>
                  <a:cubicBezTo>
                    <a:pt x="40" y="18"/>
                    <a:pt x="40" y="18"/>
                    <a:pt x="40" y="17"/>
                  </a:cubicBezTo>
                  <a:cubicBezTo>
                    <a:pt x="40" y="17"/>
                    <a:pt x="40" y="17"/>
                    <a:pt x="40" y="17"/>
                  </a:cubicBezTo>
                  <a:cubicBezTo>
                    <a:pt x="40" y="17"/>
                    <a:pt x="40" y="17"/>
                    <a:pt x="40" y="17"/>
                  </a:cubicBezTo>
                  <a:cubicBezTo>
                    <a:pt x="40" y="17"/>
                    <a:pt x="40" y="17"/>
                    <a:pt x="40" y="17"/>
                  </a:cubicBezTo>
                  <a:cubicBezTo>
                    <a:pt x="40" y="17"/>
                    <a:pt x="40" y="17"/>
                    <a:pt x="41" y="17"/>
                  </a:cubicBezTo>
                  <a:cubicBezTo>
                    <a:pt x="41" y="17"/>
                    <a:pt x="41" y="17"/>
                    <a:pt x="41" y="17"/>
                  </a:cubicBezTo>
                  <a:cubicBezTo>
                    <a:pt x="41" y="17"/>
                    <a:pt x="41" y="17"/>
                    <a:pt x="41" y="17"/>
                  </a:cubicBezTo>
                  <a:cubicBezTo>
                    <a:pt x="41" y="17"/>
                    <a:pt x="41" y="17"/>
                    <a:pt x="41" y="17"/>
                  </a:cubicBezTo>
                  <a:cubicBezTo>
                    <a:pt x="41" y="17"/>
                    <a:pt x="41" y="17"/>
                    <a:pt x="42" y="17"/>
                  </a:cubicBezTo>
                  <a:cubicBezTo>
                    <a:pt x="42" y="17"/>
                    <a:pt x="42" y="17"/>
                    <a:pt x="42" y="18"/>
                  </a:cubicBezTo>
                  <a:cubicBezTo>
                    <a:pt x="42" y="18"/>
                    <a:pt x="43" y="18"/>
                    <a:pt x="43" y="18"/>
                  </a:cubicBezTo>
                  <a:close/>
                  <a:moveTo>
                    <a:pt x="12" y="1"/>
                  </a:moveTo>
                  <a:cubicBezTo>
                    <a:pt x="12" y="1"/>
                    <a:pt x="12" y="1"/>
                    <a:pt x="12" y="1"/>
                  </a:cubicBezTo>
                  <a:cubicBezTo>
                    <a:pt x="12" y="1"/>
                    <a:pt x="12" y="1"/>
                    <a:pt x="12" y="1"/>
                  </a:cubicBezTo>
                  <a:cubicBezTo>
                    <a:pt x="12" y="2"/>
                    <a:pt x="11" y="2"/>
                    <a:pt x="11" y="2"/>
                  </a:cubicBezTo>
                  <a:cubicBezTo>
                    <a:pt x="11" y="2"/>
                    <a:pt x="11" y="2"/>
                    <a:pt x="11" y="2"/>
                  </a:cubicBezTo>
                  <a:cubicBezTo>
                    <a:pt x="11" y="2"/>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9" y="4"/>
                  </a:cubicBezTo>
                  <a:cubicBezTo>
                    <a:pt x="9" y="4"/>
                    <a:pt x="9" y="4"/>
                    <a:pt x="9" y="4"/>
                  </a:cubicBezTo>
                  <a:cubicBezTo>
                    <a:pt x="9" y="4"/>
                    <a:pt x="9" y="4"/>
                    <a:pt x="9" y="4"/>
                  </a:cubicBezTo>
                  <a:cubicBezTo>
                    <a:pt x="9" y="4"/>
                    <a:pt x="8" y="4"/>
                    <a:pt x="8" y="4"/>
                  </a:cubicBezTo>
                  <a:cubicBezTo>
                    <a:pt x="8" y="4"/>
                    <a:pt x="8" y="4"/>
                    <a:pt x="8" y="4"/>
                  </a:cubicBezTo>
                  <a:cubicBezTo>
                    <a:pt x="8" y="4"/>
                    <a:pt x="8" y="4"/>
                    <a:pt x="7" y="4"/>
                  </a:cubicBezTo>
                  <a:cubicBezTo>
                    <a:pt x="7" y="4"/>
                    <a:pt x="7" y="4"/>
                    <a:pt x="7" y="4"/>
                  </a:cubicBezTo>
                  <a:cubicBezTo>
                    <a:pt x="7" y="3"/>
                    <a:pt x="7" y="3"/>
                    <a:pt x="7" y="3"/>
                  </a:cubicBezTo>
                  <a:cubicBezTo>
                    <a:pt x="6" y="3"/>
                    <a:pt x="6" y="3"/>
                    <a:pt x="6" y="3"/>
                  </a:cubicBezTo>
                  <a:cubicBezTo>
                    <a:pt x="6" y="3"/>
                    <a:pt x="6" y="3"/>
                    <a:pt x="6" y="3"/>
                  </a:cubicBezTo>
                  <a:cubicBezTo>
                    <a:pt x="6" y="3"/>
                    <a:pt x="6" y="2"/>
                    <a:pt x="6" y="2"/>
                  </a:cubicBezTo>
                  <a:cubicBezTo>
                    <a:pt x="6" y="2"/>
                    <a:pt x="6" y="2"/>
                    <a:pt x="6" y="2"/>
                  </a:cubicBezTo>
                  <a:cubicBezTo>
                    <a:pt x="6" y="2"/>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7" y="1"/>
                  </a:cubicBezTo>
                  <a:cubicBezTo>
                    <a:pt x="7" y="1"/>
                    <a:pt x="7" y="1"/>
                    <a:pt x="7" y="1"/>
                  </a:cubicBezTo>
                  <a:cubicBezTo>
                    <a:pt x="7" y="1"/>
                    <a:pt x="7" y="1"/>
                    <a:pt x="7" y="1"/>
                  </a:cubicBezTo>
                  <a:cubicBezTo>
                    <a:pt x="7" y="1"/>
                    <a:pt x="7"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1" y="0"/>
                    <a:pt x="11" y="0"/>
                    <a:pt x="11" y="0"/>
                  </a:cubicBezTo>
                  <a:cubicBezTo>
                    <a:pt x="11" y="0"/>
                    <a:pt x="11" y="0"/>
                    <a:pt x="11" y="0"/>
                  </a:cubicBezTo>
                  <a:cubicBezTo>
                    <a:pt x="11" y="0"/>
                    <a:pt x="11" y="0"/>
                    <a:pt x="11" y="0"/>
                  </a:cubicBezTo>
                  <a:cubicBezTo>
                    <a:pt x="11" y="0"/>
                    <a:pt x="11" y="0"/>
                    <a:pt x="11" y="0"/>
                  </a:cubicBezTo>
                  <a:cubicBezTo>
                    <a:pt x="12" y="0"/>
                    <a:pt x="12" y="0"/>
                    <a:pt x="12" y="1"/>
                  </a:cubicBezTo>
                  <a:cubicBezTo>
                    <a:pt x="12" y="1"/>
                    <a:pt x="12" y="1"/>
                    <a:pt x="12" y="1"/>
                  </a:cubicBezTo>
                  <a:cubicBezTo>
                    <a:pt x="12" y="1"/>
                    <a:pt x="12" y="1"/>
                    <a:pt x="12" y="1"/>
                  </a:cubicBezTo>
                  <a:close/>
                  <a:moveTo>
                    <a:pt x="44" y="14"/>
                  </a:moveTo>
                  <a:cubicBezTo>
                    <a:pt x="44" y="14"/>
                    <a:pt x="44" y="14"/>
                    <a:pt x="44" y="14"/>
                  </a:cubicBezTo>
                  <a:cubicBezTo>
                    <a:pt x="44" y="14"/>
                    <a:pt x="44" y="15"/>
                    <a:pt x="44" y="15"/>
                  </a:cubicBezTo>
                  <a:cubicBezTo>
                    <a:pt x="44" y="15"/>
                    <a:pt x="44" y="15"/>
                    <a:pt x="44" y="15"/>
                  </a:cubicBezTo>
                  <a:cubicBezTo>
                    <a:pt x="44" y="15"/>
                    <a:pt x="44" y="15"/>
                    <a:pt x="44" y="15"/>
                  </a:cubicBezTo>
                  <a:cubicBezTo>
                    <a:pt x="44" y="15"/>
                    <a:pt x="43" y="15"/>
                    <a:pt x="43" y="15"/>
                  </a:cubicBezTo>
                  <a:cubicBezTo>
                    <a:pt x="43" y="15"/>
                    <a:pt x="43" y="16"/>
                    <a:pt x="42" y="15"/>
                  </a:cubicBezTo>
                  <a:cubicBezTo>
                    <a:pt x="42" y="15"/>
                    <a:pt x="42" y="15"/>
                    <a:pt x="42" y="15"/>
                  </a:cubicBezTo>
                  <a:cubicBezTo>
                    <a:pt x="42" y="16"/>
                    <a:pt x="42" y="15"/>
                    <a:pt x="42" y="15"/>
                  </a:cubicBezTo>
                  <a:cubicBezTo>
                    <a:pt x="41" y="15"/>
                    <a:pt x="41" y="15"/>
                    <a:pt x="41" y="15"/>
                  </a:cubicBezTo>
                  <a:cubicBezTo>
                    <a:pt x="41" y="15"/>
                    <a:pt x="40" y="15"/>
                    <a:pt x="40" y="15"/>
                  </a:cubicBezTo>
                  <a:cubicBezTo>
                    <a:pt x="40" y="15"/>
                    <a:pt x="40" y="15"/>
                    <a:pt x="40" y="15"/>
                  </a:cubicBezTo>
                  <a:cubicBezTo>
                    <a:pt x="40" y="15"/>
                    <a:pt x="40" y="15"/>
                    <a:pt x="39" y="15"/>
                  </a:cubicBezTo>
                  <a:cubicBezTo>
                    <a:pt x="39" y="15"/>
                    <a:pt x="39" y="15"/>
                    <a:pt x="39" y="15"/>
                  </a:cubicBezTo>
                  <a:cubicBezTo>
                    <a:pt x="39" y="15"/>
                    <a:pt x="38" y="15"/>
                    <a:pt x="38" y="15"/>
                  </a:cubicBezTo>
                  <a:cubicBezTo>
                    <a:pt x="38" y="15"/>
                    <a:pt x="38" y="15"/>
                    <a:pt x="38" y="15"/>
                  </a:cubicBezTo>
                  <a:cubicBezTo>
                    <a:pt x="37" y="15"/>
                    <a:pt x="37" y="15"/>
                    <a:pt x="37" y="15"/>
                  </a:cubicBezTo>
                  <a:cubicBezTo>
                    <a:pt x="37" y="15"/>
                    <a:pt x="37" y="15"/>
                    <a:pt x="37" y="15"/>
                  </a:cubicBezTo>
                  <a:cubicBezTo>
                    <a:pt x="37" y="15"/>
                    <a:pt x="37" y="15"/>
                    <a:pt x="37" y="14"/>
                  </a:cubicBezTo>
                  <a:cubicBezTo>
                    <a:pt x="37" y="14"/>
                    <a:pt x="37" y="14"/>
                    <a:pt x="37" y="14"/>
                  </a:cubicBezTo>
                  <a:cubicBezTo>
                    <a:pt x="37" y="14"/>
                    <a:pt x="37" y="14"/>
                    <a:pt x="37" y="14"/>
                  </a:cubicBezTo>
                  <a:cubicBezTo>
                    <a:pt x="37" y="13"/>
                    <a:pt x="37" y="13"/>
                    <a:pt x="37" y="13"/>
                  </a:cubicBezTo>
                  <a:cubicBezTo>
                    <a:pt x="37" y="13"/>
                    <a:pt x="37" y="13"/>
                    <a:pt x="37" y="13"/>
                  </a:cubicBezTo>
                  <a:cubicBezTo>
                    <a:pt x="37" y="13"/>
                    <a:pt x="37" y="13"/>
                    <a:pt x="37" y="13"/>
                  </a:cubicBezTo>
                  <a:cubicBezTo>
                    <a:pt x="38" y="13"/>
                    <a:pt x="38" y="13"/>
                    <a:pt x="38" y="13"/>
                  </a:cubicBezTo>
                  <a:cubicBezTo>
                    <a:pt x="38" y="13"/>
                    <a:pt x="38" y="13"/>
                    <a:pt x="38" y="13"/>
                  </a:cubicBezTo>
                  <a:cubicBezTo>
                    <a:pt x="39" y="14"/>
                    <a:pt x="39" y="14"/>
                    <a:pt x="39" y="14"/>
                  </a:cubicBezTo>
                  <a:cubicBezTo>
                    <a:pt x="39" y="14"/>
                    <a:pt x="39" y="14"/>
                    <a:pt x="39" y="14"/>
                  </a:cubicBezTo>
                  <a:cubicBezTo>
                    <a:pt x="39" y="14"/>
                    <a:pt x="39" y="14"/>
                    <a:pt x="39" y="14"/>
                  </a:cubicBezTo>
                  <a:cubicBezTo>
                    <a:pt x="40" y="14"/>
                    <a:pt x="40" y="14"/>
                    <a:pt x="40" y="14"/>
                  </a:cubicBezTo>
                  <a:cubicBezTo>
                    <a:pt x="40" y="14"/>
                    <a:pt x="40" y="14"/>
                    <a:pt x="40" y="14"/>
                  </a:cubicBezTo>
                  <a:cubicBezTo>
                    <a:pt x="40" y="14"/>
                    <a:pt x="40" y="14"/>
                    <a:pt x="40" y="14"/>
                  </a:cubicBezTo>
                  <a:cubicBezTo>
                    <a:pt x="40" y="14"/>
                    <a:pt x="40" y="14"/>
                    <a:pt x="41" y="14"/>
                  </a:cubicBezTo>
                  <a:cubicBezTo>
                    <a:pt x="41" y="14"/>
                    <a:pt x="41" y="14"/>
                    <a:pt x="41" y="14"/>
                  </a:cubicBezTo>
                  <a:cubicBezTo>
                    <a:pt x="41" y="14"/>
                    <a:pt x="41" y="14"/>
                    <a:pt x="41" y="14"/>
                  </a:cubicBezTo>
                  <a:cubicBezTo>
                    <a:pt x="41" y="13"/>
                    <a:pt x="41" y="13"/>
                    <a:pt x="41" y="13"/>
                  </a:cubicBezTo>
                  <a:cubicBezTo>
                    <a:pt x="41" y="13"/>
                    <a:pt x="41" y="13"/>
                    <a:pt x="41" y="13"/>
                  </a:cubicBezTo>
                  <a:cubicBezTo>
                    <a:pt x="41" y="14"/>
                    <a:pt x="41" y="14"/>
                    <a:pt x="41" y="14"/>
                  </a:cubicBezTo>
                  <a:cubicBezTo>
                    <a:pt x="41" y="14"/>
                    <a:pt x="41" y="14"/>
                    <a:pt x="41" y="14"/>
                  </a:cubicBezTo>
                  <a:cubicBezTo>
                    <a:pt x="41" y="14"/>
                    <a:pt x="41"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3" y="14"/>
                    <a:pt x="43" y="14"/>
                  </a:cubicBezTo>
                  <a:cubicBezTo>
                    <a:pt x="43" y="14"/>
                    <a:pt x="43" y="14"/>
                    <a:pt x="43" y="14"/>
                  </a:cubicBezTo>
                  <a:cubicBezTo>
                    <a:pt x="43" y="14"/>
                    <a:pt x="44" y="14"/>
                    <a:pt x="44" y="14"/>
                  </a:cubicBezTo>
                  <a:cubicBezTo>
                    <a:pt x="44" y="14"/>
                    <a:pt x="44" y="14"/>
                    <a:pt x="44" y="14"/>
                  </a:cubicBezTo>
                  <a:cubicBezTo>
                    <a:pt x="44" y="14"/>
                    <a:pt x="44" y="14"/>
                    <a:pt x="44" y="14"/>
                  </a:cubicBezTo>
                  <a:cubicBezTo>
                    <a:pt x="44" y="14"/>
                    <a:pt x="44" y="14"/>
                    <a:pt x="44" y="14"/>
                  </a:cubicBezTo>
                  <a:close/>
                  <a:moveTo>
                    <a:pt x="2" y="3"/>
                  </a:moveTo>
                  <a:cubicBezTo>
                    <a:pt x="2" y="3"/>
                    <a:pt x="2" y="3"/>
                    <a:pt x="2" y="3"/>
                  </a:cubicBezTo>
                  <a:cubicBezTo>
                    <a:pt x="2" y="3"/>
                    <a:pt x="2" y="3"/>
                    <a:pt x="2" y="3"/>
                  </a:cubicBezTo>
                  <a:cubicBezTo>
                    <a:pt x="1" y="3"/>
                    <a:pt x="1" y="3"/>
                    <a:pt x="1" y="3"/>
                  </a:cubicBezTo>
                  <a:cubicBezTo>
                    <a:pt x="1" y="4"/>
                    <a:pt x="1" y="4"/>
                    <a:pt x="1" y="4"/>
                  </a:cubicBezTo>
                  <a:cubicBezTo>
                    <a:pt x="0" y="4"/>
                    <a:pt x="0" y="4"/>
                    <a:pt x="0" y="5"/>
                  </a:cubicBezTo>
                  <a:cubicBezTo>
                    <a:pt x="0" y="5"/>
                    <a:pt x="0" y="5"/>
                    <a:pt x="0" y="5"/>
                  </a:cubicBezTo>
                  <a:cubicBezTo>
                    <a:pt x="0" y="5"/>
                    <a:pt x="0" y="5"/>
                    <a:pt x="0" y="5"/>
                  </a:cubicBezTo>
                  <a:cubicBezTo>
                    <a:pt x="0" y="5"/>
                    <a:pt x="0" y="5"/>
                    <a:pt x="0" y="5"/>
                  </a:cubicBezTo>
                  <a:cubicBezTo>
                    <a:pt x="0" y="5"/>
                    <a:pt x="0" y="6"/>
                    <a:pt x="0" y="6"/>
                  </a:cubicBezTo>
                  <a:cubicBezTo>
                    <a:pt x="0" y="6"/>
                    <a:pt x="0" y="6"/>
                    <a:pt x="0" y="6"/>
                  </a:cubicBezTo>
                  <a:cubicBezTo>
                    <a:pt x="0" y="5"/>
                    <a:pt x="1" y="5"/>
                    <a:pt x="1" y="5"/>
                  </a:cubicBezTo>
                  <a:cubicBezTo>
                    <a:pt x="1" y="5"/>
                    <a:pt x="1" y="5"/>
                    <a:pt x="1" y="5"/>
                  </a:cubicBezTo>
                  <a:cubicBezTo>
                    <a:pt x="1" y="4"/>
                    <a:pt x="1" y="4"/>
                    <a:pt x="1" y="4"/>
                  </a:cubicBezTo>
                  <a:cubicBezTo>
                    <a:pt x="1" y="4"/>
                    <a:pt x="2" y="4"/>
                    <a:pt x="2" y="4"/>
                  </a:cubicBezTo>
                  <a:cubicBezTo>
                    <a:pt x="2" y="4"/>
                    <a:pt x="2" y="4"/>
                    <a:pt x="2" y="4"/>
                  </a:cubicBezTo>
                  <a:cubicBezTo>
                    <a:pt x="2" y="4"/>
                    <a:pt x="2" y="3"/>
                    <a:pt x="2" y="3"/>
                  </a:cubicBezTo>
                  <a:cubicBezTo>
                    <a:pt x="2" y="3"/>
                    <a:pt x="2" y="3"/>
                    <a:pt x="2" y="3"/>
                  </a:cubicBezTo>
                  <a:close/>
                  <a:moveTo>
                    <a:pt x="46" y="22"/>
                  </a:moveTo>
                  <a:cubicBezTo>
                    <a:pt x="46" y="22"/>
                    <a:pt x="46" y="22"/>
                    <a:pt x="46" y="22"/>
                  </a:cubicBezTo>
                  <a:cubicBezTo>
                    <a:pt x="46" y="22"/>
                    <a:pt x="46" y="22"/>
                    <a:pt x="46" y="22"/>
                  </a:cubicBezTo>
                  <a:cubicBezTo>
                    <a:pt x="46" y="22"/>
                    <a:pt x="46" y="22"/>
                    <a:pt x="46" y="22"/>
                  </a:cubicBezTo>
                  <a:cubicBezTo>
                    <a:pt x="46" y="22"/>
                    <a:pt x="46" y="21"/>
                    <a:pt x="46" y="22"/>
                  </a:cubicBezTo>
                  <a:cubicBezTo>
                    <a:pt x="46" y="22"/>
                    <a:pt x="45" y="22"/>
                    <a:pt x="45" y="22"/>
                  </a:cubicBezTo>
                  <a:cubicBezTo>
                    <a:pt x="45" y="22"/>
                    <a:pt x="45" y="22"/>
                    <a:pt x="45" y="22"/>
                  </a:cubicBezTo>
                  <a:cubicBezTo>
                    <a:pt x="44" y="22"/>
                    <a:pt x="44" y="22"/>
                    <a:pt x="44" y="22"/>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6" y="23"/>
                    <a:pt x="46" y="23"/>
                    <a:pt x="46" y="23"/>
                  </a:cubicBezTo>
                  <a:cubicBezTo>
                    <a:pt x="46" y="23"/>
                    <a:pt x="46" y="23"/>
                    <a:pt x="46" y="23"/>
                  </a:cubicBezTo>
                  <a:cubicBezTo>
                    <a:pt x="46" y="23"/>
                    <a:pt x="46" y="23"/>
                    <a:pt x="46" y="23"/>
                  </a:cubicBezTo>
                  <a:cubicBezTo>
                    <a:pt x="46" y="23"/>
                    <a:pt x="46" y="23"/>
                    <a:pt x="46" y="23"/>
                  </a:cubicBezTo>
                  <a:cubicBezTo>
                    <a:pt x="46" y="22"/>
                    <a:pt x="46" y="22"/>
                    <a:pt x="46" y="22"/>
                  </a:cubicBezTo>
                  <a:close/>
                  <a:moveTo>
                    <a:pt x="29" y="11"/>
                  </a:moveTo>
                  <a:cubicBezTo>
                    <a:pt x="29" y="11"/>
                    <a:pt x="29" y="11"/>
                    <a:pt x="29" y="11"/>
                  </a:cubicBezTo>
                  <a:cubicBezTo>
                    <a:pt x="29" y="11"/>
                    <a:pt x="29" y="11"/>
                    <a:pt x="29" y="11"/>
                  </a:cubicBezTo>
                  <a:close/>
                  <a:moveTo>
                    <a:pt x="32" y="12"/>
                  </a:moveTo>
                  <a:cubicBezTo>
                    <a:pt x="32" y="12"/>
                    <a:pt x="32" y="12"/>
                    <a:pt x="32" y="13"/>
                  </a:cubicBezTo>
                  <a:cubicBezTo>
                    <a:pt x="32" y="13"/>
                    <a:pt x="32" y="13"/>
                    <a:pt x="32" y="13"/>
                  </a:cubicBezTo>
                  <a:cubicBezTo>
                    <a:pt x="32" y="13"/>
                    <a:pt x="32" y="13"/>
                    <a:pt x="32" y="13"/>
                  </a:cubicBezTo>
                  <a:cubicBezTo>
                    <a:pt x="32" y="13"/>
                    <a:pt x="32" y="13"/>
                    <a:pt x="32" y="12"/>
                  </a:cubicBezTo>
                  <a:cubicBezTo>
                    <a:pt x="32"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3"/>
                    <a:pt x="31" y="13"/>
                    <a:pt x="31" y="13"/>
                  </a:cubicBezTo>
                  <a:cubicBezTo>
                    <a:pt x="31" y="13"/>
                    <a:pt x="31"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29" y="12"/>
                    <a:pt x="30" y="12"/>
                    <a:pt x="30" y="12"/>
                  </a:cubicBezTo>
                  <a:cubicBezTo>
                    <a:pt x="30" y="12"/>
                    <a:pt x="30" y="12"/>
                    <a:pt x="30" y="12"/>
                  </a:cubicBezTo>
                  <a:cubicBezTo>
                    <a:pt x="30" y="12"/>
                    <a:pt x="30" y="12"/>
                    <a:pt x="30" y="12"/>
                  </a:cubicBezTo>
                  <a:cubicBezTo>
                    <a:pt x="30"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8" y="12"/>
                    <a:pt x="28"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7" y="12"/>
                    <a:pt x="27" y="12"/>
                    <a:pt x="27" y="12"/>
                  </a:cubicBezTo>
                  <a:cubicBezTo>
                    <a:pt x="27" y="12"/>
                    <a:pt x="27" y="12"/>
                    <a:pt x="27" y="12"/>
                  </a:cubicBezTo>
                  <a:cubicBezTo>
                    <a:pt x="26" y="12"/>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0"/>
                    <a:pt x="26" y="10"/>
                  </a:cubicBezTo>
                  <a:cubicBezTo>
                    <a:pt x="26" y="10"/>
                    <a:pt x="26"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7" y="8"/>
                    <a:pt x="27" y="8"/>
                  </a:cubicBezTo>
                  <a:cubicBezTo>
                    <a:pt x="27" y="8"/>
                    <a:pt x="27" y="8"/>
                    <a:pt x="27" y="8"/>
                  </a:cubicBezTo>
                  <a:cubicBezTo>
                    <a:pt x="27" y="8"/>
                    <a:pt x="27" y="8"/>
                    <a:pt x="27" y="7"/>
                  </a:cubicBezTo>
                  <a:cubicBezTo>
                    <a:pt x="27" y="7"/>
                    <a:pt x="28" y="7"/>
                    <a:pt x="28" y="7"/>
                  </a:cubicBezTo>
                  <a:cubicBezTo>
                    <a:pt x="28" y="7"/>
                    <a:pt x="28" y="7"/>
                    <a:pt x="28" y="7"/>
                  </a:cubicBezTo>
                  <a:cubicBezTo>
                    <a:pt x="28" y="7"/>
                    <a:pt x="28" y="7"/>
                    <a:pt x="28" y="7"/>
                  </a:cubicBezTo>
                  <a:cubicBezTo>
                    <a:pt x="28" y="7"/>
                    <a:pt x="28" y="7"/>
                    <a:pt x="29" y="7"/>
                  </a:cubicBezTo>
                  <a:cubicBezTo>
                    <a:pt x="29" y="7"/>
                    <a:pt x="29" y="7"/>
                    <a:pt x="29" y="7"/>
                  </a:cubicBezTo>
                  <a:cubicBezTo>
                    <a:pt x="29" y="8"/>
                    <a:pt x="29" y="8"/>
                    <a:pt x="29" y="8"/>
                  </a:cubicBezTo>
                  <a:cubicBezTo>
                    <a:pt x="29" y="8"/>
                    <a:pt x="29" y="8"/>
                    <a:pt x="29" y="8"/>
                  </a:cubicBezTo>
                  <a:cubicBezTo>
                    <a:pt x="29" y="8"/>
                    <a:pt x="29" y="8"/>
                    <a:pt x="29" y="8"/>
                  </a:cubicBezTo>
                  <a:cubicBezTo>
                    <a:pt x="29" y="8"/>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10"/>
                    <a:pt x="30" y="10"/>
                    <a:pt x="30" y="10"/>
                  </a:cubicBezTo>
                  <a:cubicBezTo>
                    <a:pt x="30" y="10"/>
                    <a:pt x="30" y="10"/>
                    <a:pt x="30" y="10"/>
                  </a:cubicBezTo>
                  <a:cubicBezTo>
                    <a:pt x="30" y="10"/>
                    <a:pt x="30" y="10"/>
                    <a:pt x="30" y="10"/>
                  </a:cubicBezTo>
                  <a:cubicBezTo>
                    <a:pt x="30" y="10"/>
                    <a:pt x="30" y="10"/>
                    <a:pt x="30" y="10"/>
                  </a:cubicBezTo>
                  <a:cubicBezTo>
                    <a:pt x="31" y="10"/>
                    <a:pt x="31" y="10"/>
                    <a:pt x="31" y="11"/>
                  </a:cubicBezTo>
                  <a:cubicBezTo>
                    <a:pt x="31" y="11"/>
                    <a:pt x="31" y="11"/>
                    <a:pt x="31" y="11"/>
                  </a:cubicBezTo>
                  <a:cubicBezTo>
                    <a:pt x="31" y="11"/>
                    <a:pt x="31" y="11"/>
                    <a:pt x="31" y="11"/>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2" y="11"/>
                    <a:pt x="32" y="11"/>
                    <a:pt x="32" y="11"/>
                  </a:cubicBezTo>
                  <a:cubicBezTo>
                    <a:pt x="32" y="11"/>
                    <a:pt x="32" y="11"/>
                    <a:pt x="32" y="11"/>
                  </a:cubicBezTo>
                  <a:cubicBezTo>
                    <a:pt x="32" y="11"/>
                    <a:pt x="32" y="11"/>
                    <a:pt x="32" y="12"/>
                  </a:cubicBezTo>
                  <a:cubicBezTo>
                    <a:pt x="32" y="12"/>
                    <a:pt x="32" y="12"/>
                    <a:pt x="32" y="12"/>
                  </a:cubicBezTo>
                  <a:cubicBezTo>
                    <a:pt x="32" y="12"/>
                    <a:pt x="32" y="12"/>
                    <a:pt x="32" y="12"/>
                  </a:cubicBezTo>
                  <a:cubicBezTo>
                    <a:pt x="32" y="12"/>
                    <a:pt x="32" y="12"/>
                    <a:pt x="32" y="12"/>
                  </a:cubicBezTo>
                  <a:close/>
                  <a:moveTo>
                    <a:pt x="2" y="2"/>
                  </a:moveTo>
                  <a:cubicBezTo>
                    <a:pt x="2" y="2"/>
                    <a:pt x="2" y="2"/>
                    <a:pt x="2" y="2"/>
                  </a:cubicBezTo>
                  <a:cubicBezTo>
                    <a:pt x="2" y="2"/>
                    <a:pt x="2" y="2"/>
                    <a:pt x="2" y="2"/>
                  </a:cubicBezTo>
                  <a:cubicBezTo>
                    <a:pt x="2" y="2"/>
                    <a:pt x="2" y="2"/>
                    <a:pt x="2" y="2"/>
                  </a:cubicBezTo>
                  <a:cubicBezTo>
                    <a:pt x="2" y="2"/>
                    <a:pt x="2" y="2"/>
                    <a:pt x="2" y="2"/>
                  </a:cubicBezTo>
                  <a:close/>
                  <a:moveTo>
                    <a:pt x="29" y="11"/>
                  </a:moveTo>
                  <a:cubicBezTo>
                    <a:pt x="28" y="11"/>
                    <a:pt x="28" y="11"/>
                    <a:pt x="28" y="11"/>
                  </a:cubicBezTo>
                  <a:cubicBezTo>
                    <a:pt x="29" y="11"/>
                    <a:pt x="29" y="11"/>
                    <a:pt x="29" y="1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29" name="Freeform 766">
              <a:extLst>
                <a:ext uri="{FF2B5EF4-FFF2-40B4-BE49-F238E27FC236}">
                  <a16:creationId xmlns:a16="http://schemas.microsoft.com/office/drawing/2014/main" id="{2139E45B-ED8D-4A4B-921A-C51C33EC5266}"/>
                </a:ext>
              </a:extLst>
            </p:cNvPr>
            <p:cNvSpPr>
              <a:spLocks noEditPoints="1"/>
            </p:cNvSpPr>
            <p:nvPr/>
          </p:nvSpPr>
          <p:spPr bwMode="auto">
            <a:xfrm>
              <a:off x="2278967" y="3579277"/>
              <a:ext cx="950668" cy="509323"/>
            </a:xfrm>
            <a:custGeom>
              <a:avLst/>
              <a:gdLst>
                <a:gd name="T0" fmla="*/ 26 w 203"/>
                <a:gd name="T1" fmla="*/ 29 h 134"/>
                <a:gd name="T2" fmla="*/ 33 w 203"/>
                <a:gd name="T3" fmla="*/ 29 h 134"/>
                <a:gd name="T4" fmla="*/ 132 w 203"/>
                <a:gd name="T5" fmla="*/ 53 h 134"/>
                <a:gd name="T6" fmla="*/ 120 w 203"/>
                <a:gd name="T7" fmla="*/ 48 h 134"/>
                <a:gd name="T8" fmla="*/ 113 w 203"/>
                <a:gd name="T9" fmla="*/ 35 h 134"/>
                <a:gd name="T10" fmla="*/ 99 w 203"/>
                <a:gd name="T11" fmla="*/ 22 h 134"/>
                <a:gd name="T12" fmla="*/ 88 w 203"/>
                <a:gd name="T13" fmla="*/ 27 h 134"/>
                <a:gd name="T14" fmla="*/ 60 w 203"/>
                <a:gd name="T15" fmla="*/ 8 h 134"/>
                <a:gd name="T16" fmla="*/ 1 w 203"/>
                <a:gd name="T17" fmla="*/ 5 h 134"/>
                <a:gd name="T18" fmla="*/ 5 w 203"/>
                <a:gd name="T19" fmla="*/ 14 h 134"/>
                <a:gd name="T20" fmla="*/ 10 w 203"/>
                <a:gd name="T21" fmla="*/ 23 h 134"/>
                <a:gd name="T22" fmla="*/ 19 w 203"/>
                <a:gd name="T23" fmla="*/ 32 h 134"/>
                <a:gd name="T24" fmla="*/ 20 w 203"/>
                <a:gd name="T25" fmla="*/ 38 h 134"/>
                <a:gd name="T26" fmla="*/ 17 w 203"/>
                <a:gd name="T27" fmla="*/ 39 h 134"/>
                <a:gd name="T28" fmla="*/ 19 w 203"/>
                <a:gd name="T29" fmla="*/ 44 h 134"/>
                <a:gd name="T30" fmla="*/ 25 w 203"/>
                <a:gd name="T31" fmla="*/ 46 h 134"/>
                <a:gd name="T32" fmla="*/ 27 w 203"/>
                <a:gd name="T33" fmla="*/ 47 h 134"/>
                <a:gd name="T34" fmla="*/ 33 w 203"/>
                <a:gd name="T35" fmla="*/ 60 h 134"/>
                <a:gd name="T36" fmla="*/ 42 w 203"/>
                <a:gd name="T37" fmla="*/ 67 h 134"/>
                <a:gd name="T38" fmla="*/ 52 w 203"/>
                <a:gd name="T39" fmla="*/ 71 h 134"/>
                <a:gd name="T40" fmla="*/ 46 w 203"/>
                <a:gd name="T41" fmla="*/ 65 h 134"/>
                <a:gd name="T42" fmla="*/ 42 w 203"/>
                <a:gd name="T43" fmla="*/ 59 h 134"/>
                <a:gd name="T44" fmla="*/ 36 w 203"/>
                <a:gd name="T45" fmla="*/ 45 h 134"/>
                <a:gd name="T46" fmla="*/ 34 w 203"/>
                <a:gd name="T47" fmla="*/ 43 h 134"/>
                <a:gd name="T48" fmla="*/ 28 w 203"/>
                <a:gd name="T49" fmla="*/ 33 h 134"/>
                <a:gd name="T50" fmla="*/ 24 w 203"/>
                <a:gd name="T51" fmla="*/ 28 h 134"/>
                <a:gd name="T52" fmla="*/ 17 w 203"/>
                <a:gd name="T53" fmla="*/ 17 h 134"/>
                <a:gd name="T54" fmla="*/ 20 w 203"/>
                <a:gd name="T55" fmla="*/ 10 h 134"/>
                <a:gd name="T56" fmla="*/ 27 w 203"/>
                <a:gd name="T57" fmla="*/ 16 h 134"/>
                <a:gd name="T58" fmla="*/ 33 w 203"/>
                <a:gd name="T59" fmla="*/ 27 h 134"/>
                <a:gd name="T60" fmla="*/ 38 w 203"/>
                <a:gd name="T61" fmla="*/ 36 h 134"/>
                <a:gd name="T62" fmla="*/ 49 w 203"/>
                <a:gd name="T63" fmla="*/ 46 h 134"/>
                <a:gd name="T64" fmla="*/ 52 w 203"/>
                <a:gd name="T65" fmla="*/ 52 h 134"/>
                <a:gd name="T66" fmla="*/ 54 w 203"/>
                <a:gd name="T67" fmla="*/ 55 h 134"/>
                <a:gd name="T68" fmla="*/ 61 w 203"/>
                <a:gd name="T69" fmla="*/ 59 h 134"/>
                <a:gd name="T70" fmla="*/ 64 w 203"/>
                <a:gd name="T71" fmla="*/ 63 h 134"/>
                <a:gd name="T72" fmla="*/ 74 w 203"/>
                <a:gd name="T73" fmla="*/ 74 h 134"/>
                <a:gd name="T74" fmla="*/ 80 w 203"/>
                <a:gd name="T75" fmla="*/ 88 h 134"/>
                <a:gd name="T76" fmla="*/ 80 w 203"/>
                <a:gd name="T77" fmla="*/ 98 h 134"/>
                <a:gd name="T78" fmla="*/ 94 w 203"/>
                <a:gd name="T79" fmla="*/ 109 h 134"/>
                <a:gd name="T80" fmla="*/ 116 w 203"/>
                <a:gd name="T81" fmla="*/ 118 h 134"/>
                <a:gd name="T82" fmla="*/ 130 w 203"/>
                <a:gd name="T83" fmla="*/ 124 h 134"/>
                <a:gd name="T84" fmla="*/ 148 w 203"/>
                <a:gd name="T85" fmla="*/ 123 h 134"/>
                <a:gd name="T86" fmla="*/ 154 w 203"/>
                <a:gd name="T87" fmla="*/ 123 h 134"/>
                <a:gd name="T88" fmla="*/ 165 w 203"/>
                <a:gd name="T89" fmla="*/ 132 h 134"/>
                <a:gd name="T90" fmla="*/ 179 w 203"/>
                <a:gd name="T91" fmla="*/ 121 h 134"/>
                <a:gd name="T92" fmla="*/ 175 w 203"/>
                <a:gd name="T93" fmla="*/ 115 h 134"/>
                <a:gd name="T94" fmla="*/ 195 w 203"/>
                <a:gd name="T95" fmla="*/ 104 h 134"/>
                <a:gd name="T96" fmla="*/ 196 w 203"/>
                <a:gd name="T97" fmla="*/ 109 h 134"/>
                <a:gd name="T98" fmla="*/ 199 w 203"/>
                <a:gd name="T99" fmla="*/ 101 h 134"/>
                <a:gd name="T100" fmla="*/ 198 w 203"/>
                <a:gd name="T101" fmla="*/ 100 h 134"/>
                <a:gd name="T102" fmla="*/ 199 w 203"/>
                <a:gd name="T103" fmla="*/ 94 h 134"/>
                <a:gd name="T104" fmla="*/ 199 w 203"/>
                <a:gd name="T105" fmla="*/ 85 h 134"/>
                <a:gd name="T106" fmla="*/ 178 w 203"/>
                <a:gd name="T107" fmla="*/ 97 h 134"/>
                <a:gd name="T108" fmla="*/ 167 w 203"/>
                <a:gd name="T109" fmla="*/ 105 h 134"/>
                <a:gd name="T110" fmla="*/ 144 w 203"/>
                <a:gd name="T111" fmla="*/ 105 h 134"/>
                <a:gd name="T112" fmla="*/ 132 w 203"/>
                <a:gd name="T113" fmla="*/ 84 h 134"/>
                <a:gd name="T114" fmla="*/ 130 w 203"/>
                <a:gd name="T115" fmla="*/ 80 h 134"/>
                <a:gd name="T116" fmla="*/ 129 w 203"/>
                <a:gd name="T117" fmla="*/ 63 h 134"/>
                <a:gd name="T118" fmla="*/ 131 w 203"/>
                <a:gd name="T119" fmla="*/ 5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 h="134">
                  <a:moveTo>
                    <a:pt x="25" y="27"/>
                  </a:moveTo>
                  <a:cubicBezTo>
                    <a:pt x="25" y="27"/>
                    <a:pt x="26" y="27"/>
                    <a:pt x="26" y="27"/>
                  </a:cubicBezTo>
                  <a:cubicBezTo>
                    <a:pt x="26" y="27"/>
                    <a:pt x="26" y="27"/>
                    <a:pt x="26" y="27"/>
                  </a:cubicBezTo>
                  <a:cubicBezTo>
                    <a:pt x="27" y="28"/>
                    <a:pt x="27" y="28"/>
                    <a:pt x="27" y="28"/>
                  </a:cubicBezTo>
                  <a:cubicBezTo>
                    <a:pt x="27" y="28"/>
                    <a:pt x="27" y="28"/>
                    <a:pt x="27" y="29"/>
                  </a:cubicBezTo>
                  <a:cubicBezTo>
                    <a:pt x="27" y="29"/>
                    <a:pt x="27" y="29"/>
                    <a:pt x="27" y="29"/>
                  </a:cubicBezTo>
                  <a:cubicBezTo>
                    <a:pt x="27" y="29"/>
                    <a:pt x="27" y="29"/>
                    <a:pt x="27" y="29"/>
                  </a:cubicBezTo>
                  <a:cubicBezTo>
                    <a:pt x="27" y="29"/>
                    <a:pt x="27" y="29"/>
                    <a:pt x="27" y="29"/>
                  </a:cubicBezTo>
                  <a:cubicBezTo>
                    <a:pt x="27" y="29"/>
                    <a:pt x="26" y="29"/>
                    <a:pt x="26" y="29"/>
                  </a:cubicBezTo>
                  <a:cubicBezTo>
                    <a:pt x="26" y="29"/>
                    <a:pt x="26" y="29"/>
                    <a:pt x="26" y="29"/>
                  </a:cubicBezTo>
                  <a:cubicBezTo>
                    <a:pt x="26" y="28"/>
                    <a:pt x="25" y="28"/>
                    <a:pt x="25" y="28"/>
                  </a:cubicBezTo>
                  <a:cubicBezTo>
                    <a:pt x="25" y="28"/>
                    <a:pt x="24" y="27"/>
                    <a:pt x="24" y="27"/>
                  </a:cubicBezTo>
                  <a:cubicBezTo>
                    <a:pt x="24" y="27"/>
                    <a:pt x="24" y="26"/>
                    <a:pt x="24" y="26"/>
                  </a:cubicBezTo>
                  <a:cubicBezTo>
                    <a:pt x="24" y="26"/>
                    <a:pt x="24" y="25"/>
                    <a:pt x="25" y="25"/>
                  </a:cubicBezTo>
                  <a:cubicBezTo>
                    <a:pt x="25" y="25"/>
                    <a:pt x="25" y="26"/>
                    <a:pt x="25" y="26"/>
                  </a:cubicBezTo>
                  <a:cubicBezTo>
                    <a:pt x="25" y="26"/>
                    <a:pt x="25" y="26"/>
                    <a:pt x="25" y="27"/>
                  </a:cubicBezTo>
                  <a:close/>
                  <a:moveTo>
                    <a:pt x="32" y="31"/>
                  </a:moveTo>
                  <a:cubicBezTo>
                    <a:pt x="32" y="31"/>
                    <a:pt x="32" y="31"/>
                    <a:pt x="32" y="31"/>
                  </a:cubicBezTo>
                  <a:cubicBezTo>
                    <a:pt x="33" y="31"/>
                    <a:pt x="33" y="31"/>
                    <a:pt x="33" y="31"/>
                  </a:cubicBezTo>
                  <a:cubicBezTo>
                    <a:pt x="33" y="30"/>
                    <a:pt x="33" y="30"/>
                    <a:pt x="33" y="29"/>
                  </a:cubicBezTo>
                  <a:cubicBezTo>
                    <a:pt x="33" y="29"/>
                    <a:pt x="32" y="29"/>
                    <a:pt x="32" y="28"/>
                  </a:cubicBezTo>
                  <a:cubicBezTo>
                    <a:pt x="32" y="28"/>
                    <a:pt x="32" y="28"/>
                    <a:pt x="32" y="28"/>
                  </a:cubicBezTo>
                  <a:cubicBezTo>
                    <a:pt x="31" y="28"/>
                    <a:pt x="31" y="28"/>
                    <a:pt x="31" y="29"/>
                  </a:cubicBezTo>
                  <a:cubicBezTo>
                    <a:pt x="31" y="29"/>
                    <a:pt x="31" y="29"/>
                    <a:pt x="31" y="30"/>
                  </a:cubicBezTo>
                  <a:cubicBezTo>
                    <a:pt x="30" y="30"/>
                    <a:pt x="31" y="30"/>
                    <a:pt x="31" y="30"/>
                  </a:cubicBezTo>
                  <a:cubicBezTo>
                    <a:pt x="31" y="30"/>
                    <a:pt x="31" y="30"/>
                    <a:pt x="31" y="31"/>
                  </a:cubicBezTo>
                  <a:cubicBezTo>
                    <a:pt x="31" y="31"/>
                    <a:pt x="31" y="31"/>
                    <a:pt x="31" y="31"/>
                  </a:cubicBezTo>
                  <a:cubicBezTo>
                    <a:pt x="31" y="31"/>
                    <a:pt x="31" y="31"/>
                    <a:pt x="31" y="31"/>
                  </a:cubicBezTo>
                  <a:cubicBezTo>
                    <a:pt x="32" y="31"/>
                    <a:pt x="32" y="31"/>
                    <a:pt x="32" y="31"/>
                  </a:cubicBezTo>
                  <a:close/>
                  <a:moveTo>
                    <a:pt x="132" y="53"/>
                  </a:moveTo>
                  <a:cubicBezTo>
                    <a:pt x="132" y="53"/>
                    <a:pt x="131" y="53"/>
                    <a:pt x="131" y="52"/>
                  </a:cubicBezTo>
                  <a:cubicBezTo>
                    <a:pt x="131" y="52"/>
                    <a:pt x="130" y="52"/>
                    <a:pt x="130" y="52"/>
                  </a:cubicBezTo>
                  <a:cubicBezTo>
                    <a:pt x="128" y="52"/>
                    <a:pt x="128" y="52"/>
                    <a:pt x="128" y="52"/>
                  </a:cubicBezTo>
                  <a:cubicBezTo>
                    <a:pt x="127" y="52"/>
                    <a:pt x="127" y="52"/>
                    <a:pt x="127" y="52"/>
                  </a:cubicBezTo>
                  <a:cubicBezTo>
                    <a:pt x="126" y="51"/>
                    <a:pt x="126" y="51"/>
                    <a:pt x="126" y="51"/>
                  </a:cubicBezTo>
                  <a:cubicBezTo>
                    <a:pt x="125" y="50"/>
                    <a:pt x="125" y="50"/>
                    <a:pt x="125" y="50"/>
                  </a:cubicBezTo>
                  <a:cubicBezTo>
                    <a:pt x="124" y="50"/>
                    <a:pt x="124" y="50"/>
                    <a:pt x="124" y="50"/>
                  </a:cubicBezTo>
                  <a:cubicBezTo>
                    <a:pt x="122" y="49"/>
                    <a:pt x="122" y="49"/>
                    <a:pt x="122" y="49"/>
                  </a:cubicBezTo>
                  <a:cubicBezTo>
                    <a:pt x="121" y="49"/>
                    <a:pt x="121" y="49"/>
                    <a:pt x="121" y="49"/>
                  </a:cubicBezTo>
                  <a:cubicBezTo>
                    <a:pt x="120" y="48"/>
                    <a:pt x="120" y="48"/>
                    <a:pt x="120" y="48"/>
                  </a:cubicBezTo>
                  <a:cubicBezTo>
                    <a:pt x="120" y="46"/>
                    <a:pt x="120" y="46"/>
                    <a:pt x="120" y="46"/>
                  </a:cubicBezTo>
                  <a:cubicBezTo>
                    <a:pt x="119" y="44"/>
                    <a:pt x="119" y="44"/>
                    <a:pt x="119" y="44"/>
                  </a:cubicBezTo>
                  <a:cubicBezTo>
                    <a:pt x="119" y="43"/>
                    <a:pt x="119" y="43"/>
                    <a:pt x="119" y="43"/>
                  </a:cubicBezTo>
                  <a:cubicBezTo>
                    <a:pt x="119" y="43"/>
                    <a:pt x="118" y="43"/>
                    <a:pt x="118" y="42"/>
                  </a:cubicBezTo>
                  <a:cubicBezTo>
                    <a:pt x="118" y="42"/>
                    <a:pt x="118" y="42"/>
                    <a:pt x="118" y="42"/>
                  </a:cubicBezTo>
                  <a:cubicBezTo>
                    <a:pt x="118" y="42"/>
                    <a:pt x="118" y="41"/>
                    <a:pt x="118" y="41"/>
                  </a:cubicBezTo>
                  <a:cubicBezTo>
                    <a:pt x="118" y="40"/>
                    <a:pt x="118" y="40"/>
                    <a:pt x="118" y="40"/>
                  </a:cubicBezTo>
                  <a:cubicBezTo>
                    <a:pt x="116" y="39"/>
                    <a:pt x="116" y="39"/>
                    <a:pt x="116" y="39"/>
                  </a:cubicBezTo>
                  <a:cubicBezTo>
                    <a:pt x="116" y="39"/>
                    <a:pt x="115" y="37"/>
                    <a:pt x="115" y="37"/>
                  </a:cubicBezTo>
                  <a:cubicBezTo>
                    <a:pt x="115" y="37"/>
                    <a:pt x="113" y="35"/>
                    <a:pt x="113" y="35"/>
                  </a:cubicBezTo>
                  <a:cubicBezTo>
                    <a:pt x="113" y="35"/>
                    <a:pt x="113" y="33"/>
                    <a:pt x="113" y="33"/>
                  </a:cubicBezTo>
                  <a:cubicBezTo>
                    <a:pt x="113" y="33"/>
                    <a:pt x="110" y="30"/>
                    <a:pt x="110" y="30"/>
                  </a:cubicBezTo>
                  <a:cubicBezTo>
                    <a:pt x="110" y="28"/>
                    <a:pt x="110" y="28"/>
                    <a:pt x="110" y="28"/>
                  </a:cubicBezTo>
                  <a:cubicBezTo>
                    <a:pt x="108" y="26"/>
                    <a:pt x="108" y="26"/>
                    <a:pt x="108" y="26"/>
                  </a:cubicBezTo>
                  <a:cubicBezTo>
                    <a:pt x="106" y="25"/>
                    <a:pt x="106" y="25"/>
                    <a:pt x="106" y="25"/>
                  </a:cubicBezTo>
                  <a:cubicBezTo>
                    <a:pt x="106" y="25"/>
                    <a:pt x="106" y="25"/>
                    <a:pt x="106" y="25"/>
                  </a:cubicBezTo>
                  <a:cubicBezTo>
                    <a:pt x="106" y="24"/>
                    <a:pt x="106" y="24"/>
                    <a:pt x="106" y="24"/>
                  </a:cubicBezTo>
                  <a:cubicBezTo>
                    <a:pt x="105" y="23"/>
                    <a:pt x="105" y="23"/>
                    <a:pt x="105" y="23"/>
                  </a:cubicBezTo>
                  <a:cubicBezTo>
                    <a:pt x="101" y="23"/>
                    <a:pt x="101" y="23"/>
                    <a:pt x="101" y="23"/>
                  </a:cubicBezTo>
                  <a:cubicBezTo>
                    <a:pt x="99" y="22"/>
                    <a:pt x="99" y="22"/>
                    <a:pt x="99" y="22"/>
                  </a:cubicBezTo>
                  <a:cubicBezTo>
                    <a:pt x="99" y="24"/>
                    <a:pt x="99" y="24"/>
                    <a:pt x="99" y="24"/>
                  </a:cubicBezTo>
                  <a:cubicBezTo>
                    <a:pt x="97" y="24"/>
                    <a:pt x="97" y="24"/>
                    <a:pt x="97" y="24"/>
                  </a:cubicBezTo>
                  <a:cubicBezTo>
                    <a:pt x="97" y="24"/>
                    <a:pt x="96" y="25"/>
                    <a:pt x="96" y="25"/>
                  </a:cubicBezTo>
                  <a:cubicBezTo>
                    <a:pt x="96" y="25"/>
                    <a:pt x="96" y="26"/>
                    <a:pt x="96" y="26"/>
                  </a:cubicBezTo>
                  <a:cubicBezTo>
                    <a:pt x="95" y="27"/>
                    <a:pt x="95" y="27"/>
                    <a:pt x="95" y="27"/>
                  </a:cubicBezTo>
                  <a:cubicBezTo>
                    <a:pt x="95" y="28"/>
                    <a:pt x="95" y="28"/>
                    <a:pt x="95" y="28"/>
                  </a:cubicBezTo>
                  <a:cubicBezTo>
                    <a:pt x="94" y="29"/>
                    <a:pt x="94" y="29"/>
                    <a:pt x="94" y="29"/>
                  </a:cubicBezTo>
                  <a:cubicBezTo>
                    <a:pt x="93" y="29"/>
                    <a:pt x="93" y="29"/>
                    <a:pt x="93" y="29"/>
                  </a:cubicBezTo>
                  <a:cubicBezTo>
                    <a:pt x="90" y="27"/>
                    <a:pt x="90" y="27"/>
                    <a:pt x="90" y="27"/>
                  </a:cubicBezTo>
                  <a:cubicBezTo>
                    <a:pt x="88" y="27"/>
                    <a:pt x="88" y="27"/>
                    <a:pt x="88" y="27"/>
                  </a:cubicBezTo>
                  <a:cubicBezTo>
                    <a:pt x="86" y="26"/>
                    <a:pt x="86" y="26"/>
                    <a:pt x="86" y="26"/>
                  </a:cubicBezTo>
                  <a:cubicBezTo>
                    <a:pt x="86" y="25"/>
                    <a:pt x="86" y="25"/>
                    <a:pt x="86" y="25"/>
                  </a:cubicBezTo>
                  <a:cubicBezTo>
                    <a:pt x="84" y="23"/>
                    <a:pt x="84" y="23"/>
                    <a:pt x="84" y="23"/>
                  </a:cubicBezTo>
                  <a:cubicBezTo>
                    <a:pt x="83" y="20"/>
                    <a:pt x="83" y="20"/>
                    <a:pt x="83" y="20"/>
                  </a:cubicBezTo>
                  <a:cubicBezTo>
                    <a:pt x="81" y="16"/>
                    <a:pt x="81" y="16"/>
                    <a:pt x="81" y="16"/>
                  </a:cubicBezTo>
                  <a:cubicBezTo>
                    <a:pt x="79" y="15"/>
                    <a:pt x="79" y="15"/>
                    <a:pt x="79" y="15"/>
                  </a:cubicBezTo>
                  <a:cubicBezTo>
                    <a:pt x="75" y="11"/>
                    <a:pt x="75" y="11"/>
                    <a:pt x="75" y="11"/>
                  </a:cubicBezTo>
                  <a:cubicBezTo>
                    <a:pt x="74" y="10"/>
                    <a:pt x="74" y="10"/>
                    <a:pt x="74" y="10"/>
                  </a:cubicBezTo>
                  <a:cubicBezTo>
                    <a:pt x="72" y="8"/>
                    <a:pt x="72" y="8"/>
                    <a:pt x="72" y="8"/>
                  </a:cubicBezTo>
                  <a:cubicBezTo>
                    <a:pt x="60" y="8"/>
                    <a:pt x="60" y="8"/>
                    <a:pt x="60" y="8"/>
                  </a:cubicBezTo>
                  <a:cubicBezTo>
                    <a:pt x="60" y="11"/>
                    <a:pt x="60" y="11"/>
                    <a:pt x="60" y="11"/>
                  </a:cubicBezTo>
                  <a:cubicBezTo>
                    <a:pt x="40" y="11"/>
                    <a:pt x="40" y="11"/>
                    <a:pt x="40" y="11"/>
                  </a:cubicBezTo>
                  <a:cubicBezTo>
                    <a:pt x="15" y="2"/>
                    <a:pt x="15" y="2"/>
                    <a:pt x="15" y="2"/>
                  </a:cubicBezTo>
                  <a:cubicBezTo>
                    <a:pt x="16" y="0"/>
                    <a:pt x="16" y="0"/>
                    <a:pt x="16" y="0"/>
                  </a:cubicBezTo>
                  <a:cubicBezTo>
                    <a:pt x="0" y="2"/>
                    <a:pt x="0" y="2"/>
                    <a:pt x="0" y="2"/>
                  </a:cubicBezTo>
                  <a:cubicBezTo>
                    <a:pt x="0" y="2"/>
                    <a:pt x="0" y="2"/>
                    <a:pt x="0" y="2"/>
                  </a:cubicBezTo>
                  <a:cubicBezTo>
                    <a:pt x="0" y="3"/>
                    <a:pt x="0" y="3"/>
                    <a:pt x="0" y="3"/>
                  </a:cubicBezTo>
                  <a:cubicBezTo>
                    <a:pt x="0" y="3"/>
                    <a:pt x="1" y="4"/>
                    <a:pt x="1" y="4"/>
                  </a:cubicBezTo>
                  <a:cubicBezTo>
                    <a:pt x="1" y="4"/>
                    <a:pt x="1" y="5"/>
                    <a:pt x="1" y="5"/>
                  </a:cubicBezTo>
                  <a:cubicBezTo>
                    <a:pt x="1" y="5"/>
                    <a:pt x="1" y="5"/>
                    <a:pt x="1" y="5"/>
                  </a:cubicBezTo>
                  <a:cubicBezTo>
                    <a:pt x="1" y="6"/>
                    <a:pt x="2" y="6"/>
                    <a:pt x="2" y="6"/>
                  </a:cubicBezTo>
                  <a:cubicBezTo>
                    <a:pt x="2" y="6"/>
                    <a:pt x="3" y="7"/>
                    <a:pt x="3" y="7"/>
                  </a:cubicBezTo>
                  <a:cubicBezTo>
                    <a:pt x="3" y="8"/>
                    <a:pt x="3" y="8"/>
                    <a:pt x="3" y="8"/>
                  </a:cubicBezTo>
                  <a:cubicBezTo>
                    <a:pt x="3" y="9"/>
                    <a:pt x="3" y="9"/>
                    <a:pt x="3" y="9"/>
                  </a:cubicBezTo>
                  <a:cubicBezTo>
                    <a:pt x="3" y="10"/>
                    <a:pt x="3" y="10"/>
                    <a:pt x="3" y="10"/>
                  </a:cubicBezTo>
                  <a:cubicBezTo>
                    <a:pt x="3" y="10"/>
                    <a:pt x="4" y="10"/>
                    <a:pt x="4" y="10"/>
                  </a:cubicBezTo>
                  <a:cubicBezTo>
                    <a:pt x="4" y="11"/>
                    <a:pt x="5" y="11"/>
                    <a:pt x="5" y="12"/>
                  </a:cubicBezTo>
                  <a:cubicBezTo>
                    <a:pt x="5" y="12"/>
                    <a:pt x="6" y="13"/>
                    <a:pt x="6" y="13"/>
                  </a:cubicBezTo>
                  <a:cubicBezTo>
                    <a:pt x="6" y="13"/>
                    <a:pt x="6" y="13"/>
                    <a:pt x="6" y="13"/>
                  </a:cubicBezTo>
                  <a:cubicBezTo>
                    <a:pt x="5" y="13"/>
                    <a:pt x="5" y="14"/>
                    <a:pt x="5" y="14"/>
                  </a:cubicBezTo>
                  <a:cubicBezTo>
                    <a:pt x="5" y="14"/>
                    <a:pt x="5" y="14"/>
                    <a:pt x="6" y="15"/>
                  </a:cubicBezTo>
                  <a:cubicBezTo>
                    <a:pt x="6" y="15"/>
                    <a:pt x="6" y="15"/>
                    <a:pt x="7" y="15"/>
                  </a:cubicBezTo>
                  <a:cubicBezTo>
                    <a:pt x="7" y="16"/>
                    <a:pt x="7" y="16"/>
                    <a:pt x="7" y="17"/>
                  </a:cubicBezTo>
                  <a:cubicBezTo>
                    <a:pt x="7" y="17"/>
                    <a:pt x="7" y="18"/>
                    <a:pt x="7" y="18"/>
                  </a:cubicBezTo>
                  <a:cubicBezTo>
                    <a:pt x="7" y="18"/>
                    <a:pt x="8" y="18"/>
                    <a:pt x="8" y="19"/>
                  </a:cubicBezTo>
                  <a:cubicBezTo>
                    <a:pt x="8" y="19"/>
                    <a:pt x="9" y="20"/>
                    <a:pt x="9" y="20"/>
                  </a:cubicBezTo>
                  <a:cubicBezTo>
                    <a:pt x="9" y="20"/>
                    <a:pt x="9" y="21"/>
                    <a:pt x="9" y="21"/>
                  </a:cubicBezTo>
                  <a:cubicBezTo>
                    <a:pt x="9" y="21"/>
                    <a:pt x="9" y="22"/>
                    <a:pt x="9" y="22"/>
                  </a:cubicBezTo>
                  <a:cubicBezTo>
                    <a:pt x="9" y="22"/>
                    <a:pt x="9" y="22"/>
                    <a:pt x="9" y="22"/>
                  </a:cubicBezTo>
                  <a:cubicBezTo>
                    <a:pt x="10" y="22"/>
                    <a:pt x="10" y="23"/>
                    <a:pt x="10" y="23"/>
                  </a:cubicBezTo>
                  <a:cubicBezTo>
                    <a:pt x="10" y="24"/>
                    <a:pt x="10" y="24"/>
                    <a:pt x="11" y="24"/>
                  </a:cubicBezTo>
                  <a:cubicBezTo>
                    <a:pt x="11" y="25"/>
                    <a:pt x="11" y="25"/>
                    <a:pt x="12" y="25"/>
                  </a:cubicBezTo>
                  <a:cubicBezTo>
                    <a:pt x="12" y="25"/>
                    <a:pt x="13" y="26"/>
                    <a:pt x="13" y="26"/>
                  </a:cubicBezTo>
                  <a:cubicBezTo>
                    <a:pt x="13" y="26"/>
                    <a:pt x="14" y="26"/>
                    <a:pt x="14" y="27"/>
                  </a:cubicBezTo>
                  <a:cubicBezTo>
                    <a:pt x="15" y="27"/>
                    <a:pt x="16" y="28"/>
                    <a:pt x="16" y="28"/>
                  </a:cubicBezTo>
                  <a:cubicBezTo>
                    <a:pt x="16" y="28"/>
                    <a:pt x="16" y="29"/>
                    <a:pt x="16" y="29"/>
                  </a:cubicBezTo>
                  <a:cubicBezTo>
                    <a:pt x="17" y="29"/>
                    <a:pt x="17" y="29"/>
                    <a:pt x="17" y="30"/>
                  </a:cubicBezTo>
                  <a:cubicBezTo>
                    <a:pt x="17" y="30"/>
                    <a:pt x="17" y="30"/>
                    <a:pt x="18" y="30"/>
                  </a:cubicBezTo>
                  <a:cubicBezTo>
                    <a:pt x="19" y="30"/>
                    <a:pt x="18" y="31"/>
                    <a:pt x="19" y="31"/>
                  </a:cubicBezTo>
                  <a:cubicBezTo>
                    <a:pt x="19" y="32"/>
                    <a:pt x="19" y="32"/>
                    <a:pt x="19" y="32"/>
                  </a:cubicBezTo>
                  <a:cubicBezTo>
                    <a:pt x="20" y="32"/>
                    <a:pt x="20" y="33"/>
                    <a:pt x="20" y="33"/>
                  </a:cubicBezTo>
                  <a:cubicBezTo>
                    <a:pt x="21" y="33"/>
                    <a:pt x="21" y="34"/>
                    <a:pt x="21" y="34"/>
                  </a:cubicBezTo>
                  <a:cubicBezTo>
                    <a:pt x="21" y="34"/>
                    <a:pt x="20" y="35"/>
                    <a:pt x="20" y="35"/>
                  </a:cubicBezTo>
                  <a:cubicBezTo>
                    <a:pt x="20" y="35"/>
                    <a:pt x="21" y="35"/>
                    <a:pt x="21" y="36"/>
                  </a:cubicBezTo>
                  <a:cubicBezTo>
                    <a:pt x="21" y="36"/>
                    <a:pt x="20" y="36"/>
                    <a:pt x="20" y="36"/>
                  </a:cubicBezTo>
                  <a:cubicBezTo>
                    <a:pt x="20" y="36"/>
                    <a:pt x="20" y="37"/>
                    <a:pt x="20" y="37"/>
                  </a:cubicBezTo>
                  <a:cubicBezTo>
                    <a:pt x="20" y="37"/>
                    <a:pt x="20" y="37"/>
                    <a:pt x="19" y="37"/>
                  </a:cubicBezTo>
                  <a:cubicBezTo>
                    <a:pt x="19" y="37"/>
                    <a:pt x="19" y="38"/>
                    <a:pt x="19" y="38"/>
                  </a:cubicBezTo>
                  <a:cubicBezTo>
                    <a:pt x="19" y="38"/>
                    <a:pt x="20" y="38"/>
                    <a:pt x="20" y="38"/>
                  </a:cubicBezTo>
                  <a:cubicBezTo>
                    <a:pt x="20" y="38"/>
                    <a:pt x="20" y="38"/>
                    <a:pt x="20" y="38"/>
                  </a:cubicBezTo>
                  <a:cubicBezTo>
                    <a:pt x="20" y="38"/>
                    <a:pt x="20" y="38"/>
                    <a:pt x="20" y="39"/>
                  </a:cubicBezTo>
                  <a:cubicBezTo>
                    <a:pt x="20" y="39"/>
                    <a:pt x="20" y="39"/>
                    <a:pt x="21" y="39"/>
                  </a:cubicBezTo>
                  <a:cubicBezTo>
                    <a:pt x="21" y="39"/>
                    <a:pt x="22" y="39"/>
                    <a:pt x="22" y="39"/>
                  </a:cubicBezTo>
                  <a:cubicBezTo>
                    <a:pt x="22" y="39"/>
                    <a:pt x="21" y="39"/>
                    <a:pt x="21" y="39"/>
                  </a:cubicBezTo>
                  <a:cubicBezTo>
                    <a:pt x="21" y="40"/>
                    <a:pt x="21" y="40"/>
                    <a:pt x="21" y="40"/>
                  </a:cubicBezTo>
                  <a:cubicBezTo>
                    <a:pt x="21" y="40"/>
                    <a:pt x="20" y="40"/>
                    <a:pt x="20" y="40"/>
                  </a:cubicBezTo>
                  <a:cubicBezTo>
                    <a:pt x="20" y="40"/>
                    <a:pt x="20" y="39"/>
                    <a:pt x="20" y="39"/>
                  </a:cubicBezTo>
                  <a:cubicBezTo>
                    <a:pt x="19" y="39"/>
                    <a:pt x="19" y="39"/>
                    <a:pt x="19" y="39"/>
                  </a:cubicBezTo>
                  <a:cubicBezTo>
                    <a:pt x="19" y="38"/>
                    <a:pt x="19" y="39"/>
                    <a:pt x="18" y="39"/>
                  </a:cubicBezTo>
                  <a:cubicBezTo>
                    <a:pt x="18" y="39"/>
                    <a:pt x="17" y="39"/>
                    <a:pt x="17" y="39"/>
                  </a:cubicBezTo>
                  <a:cubicBezTo>
                    <a:pt x="16" y="39"/>
                    <a:pt x="16" y="39"/>
                    <a:pt x="16" y="39"/>
                  </a:cubicBezTo>
                  <a:cubicBezTo>
                    <a:pt x="15" y="38"/>
                    <a:pt x="14" y="38"/>
                    <a:pt x="14" y="39"/>
                  </a:cubicBezTo>
                  <a:cubicBezTo>
                    <a:pt x="14" y="39"/>
                    <a:pt x="14" y="39"/>
                    <a:pt x="14" y="39"/>
                  </a:cubicBezTo>
                  <a:cubicBezTo>
                    <a:pt x="14" y="39"/>
                    <a:pt x="15" y="39"/>
                    <a:pt x="15" y="40"/>
                  </a:cubicBezTo>
                  <a:cubicBezTo>
                    <a:pt x="15" y="40"/>
                    <a:pt x="16" y="40"/>
                    <a:pt x="16" y="40"/>
                  </a:cubicBezTo>
                  <a:cubicBezTo>
                    <a:pt x="16" y="40"/>
                    <a:pt x="16" y="41"/>
                    <a:pt x="17" y="41"/>
                  </a:cubicBezTo>
                  <a:cubicBezTo>
                    <a:pt x="17" y="41"/>
                    <a:pt x="17" y="41"/>
                    <a:pt x="18" y="41"/>
                  </a:cubicBezTo>
                  <a:cubicBezTo>
                    <a:pt x="18" y="42"/>
                    <a:pt x="18" y="42"/>
                    <a:pt x="18" y="43"/>
                  </a:cubicBezTo>
                  <a:cubicBezTo>
                    <a:pt x="18" y="43"/>
                    <a:pt x="18" y="43"/>
                    <a:pt x="18" y="43"/>
                  </a:cubicBezTo>
                  <a:cubicBezTo>
                    <a:pt x="19" y="44"/>
                    <a:pt x="19" y="44"/>
                    <a:pt x="19" y="44"/>
                  </a:cubicBezTo>
                  <a:cubicBezTo>
                    <a:pt x="20" y="44"/>
                    <a:pt x="20" y="44"/>
                    <a:pt x="20" y="44"/>
                  </a:cubicBezTo>
                  <a:cubicBezTo>
                    <a:pt x="20" y="44"/>
                    <a:pt x="21" y="44"/>
                    <a:pt x="21" y="45"/>
                  </a:cubicBezTo>
                  <a:cubicBezTo>
                    <a:pt x="21" y="45"/>
                    <a:pt x="21" y="45"/>
                    <a:pt x="22" y="45"/>
                  </a:cubicBezTo>
                  <a:cubicBezTo>
                    <a:pt x="22" y="45"/>
                    <a:pt x="22" y="45"/>
                    <a:pt x="23" y="45"/>
                  </a:cubicBezTo>
                  <a:cubicBezTo>
                    <a:pt x="23" y="45"/>
                    <a:pt x="23" y="46"/>
                    <a:pt x="23" y="46"/>
                  </a:cubicBezTo>
                  <a:cubicBezTo>
                    <a:pt x="23" y="46"/>
                    <a:pt x="23" y="46"/>
                    <a:pt x="23" y="47"/>
                  </a:cubicBezTo>
                  <a:cubicBezTo>
                    <a:pt x="23" y="47"/>
                    <a:pt x="24" y="47"/>
                    <a:pt x="24" y="47"/>
                  </a:cubicBezTo>
                  <a:cubicBezTo>
                    <a:pt x="24" y="47"/>
                    <a:pt x="24" y="46"/>
                    <a:pt x="24" y="46"/>
                  </a:cubicBezTo>
                  <a:cubicBezTo>
                    <a:pt x="25" y="46"/>
                    <a:pt x="25" y="46"/>
                    <a:pt x="25" y="46"/>
                  </a:cubicBezTo>
                  <a:cubicBezTo>
                    <a:pt x="25" y="46"/>
                    <a:pt x="25" y="46"/>
                    <a:pt x="25" y="46"/>
                  </a:cubicBezTo>
                  <a:cubicBezTo>
                    <a:pt x="25" y="46"/>
                    <a:pt x="26" y="46"/>
                    <a:pt x="26" y="46"/>
                  </a:cubicBezTo>
                  <a:cubicBezTo>
                    <a:pt x="26" y="46"/>
                    <a:pt x="26" y="46"/>
                    <a:pt x="26" y="46"/>
                  </a:cubicBezTo>
                  <a:cubicBezTo>
                    <a:pt x="26" y="46"/>
                    <a:pt x="26" y="45"/>
                    <a:pt x="27" y="45"/>
                  </a:cubicBezTo>
                  <a:cubicBezTo>
                    <a:pt x="27" y="45"/>
                    <a:pt x="26" y="45"/>
                    <a:pt x="26" y="45"/>
                  </a:cubicBezTo>
                  <a:cubicBezTo>
                    <a:pt x="26" y="45"/>
                    <a:pt x="26" y="44"/>
                    <a:pt x="26" y="44"/>
                  </a:cubicBezTo>
                  <a:cubicBezTo>
                    <a:pt x="27" y="44"/>
                    <a:pt x="27" y="44"/>
                    <a:pt x="27" y="44"/>
                  </a:cubicBezTo>
                  <a:cubicBezTo>
                    <a:pt x="27" y="44"/>
                    <a:pt x="27" y="45"/>
                    <a:pt x="27" y="45"/>
                  </a:cubicBezTo>
                  <a:cubicBezTo>
                    <a:pt x="27" y="45"/>
                    <a:pt x="27" y="45"/>
                    <a:pt x="27" y="45"/>
                  </a:cubicBezTo>
                  <a:cubicBezTo>
                    <a:pt x="27" y="45"/>
                    <a:pt x="27" y="46"/>
                    <a:pt x="27" y="46"/>
                  </a:cubicBezTo>
                  <a:cubicBezTo>
                    <a:pt x="27" y="46"/>
                    <a:pt x="27" y="47"/>
                    <a:pt x="27" y="47"/>
                  </a:cubicBezTo>
                  <a:cubicBezTo>
                    <a:pt x="27" y="47"/>
                    <a:pt x="27" y="48"/>
                    <a:pt x="28" y="48"/>
                  </a:cubicBezTo>
                  <a:cubicBezTo>
                    <a:pt x="28" y="49"/>
                    <a:pt x="29" y="49"/>
                    <a:pt x="30" y="49"/>
                  </a:cubicBezTo>
                  <a:cubicBezTo>
                    <a:pt x="30" y="50"/>
                    <a:pt x="31" y="50"/>
                    <a:pt x="31" y="50"/>
                  </a:cubicBezTo>
                  <a:cubicBezTo>
                    <a:pt x="32" y="50"/>
                    <a:pt x="32" y="51"/>
                    <a:pt x="33" y="51"/>
                  </a:cubicBezTo>
                  <a:cubicBezTo>
                    <a:pt x="33" y="51"/>
                    <a:pt x="34" y="54"/>
                    <a:pt x="34" y="54"/>
                  </a:cubicBezTo>
                  <a:cubicBezTo>
                    <a:pt x="34" y="55"/>
                    <a:pt x="34" y="56"/>
                    <a:pt x="34" y="56"/>
                  </a:cubicBezTo>
                  <a:cubicBezTo>
                    <a:pt x="34" y="56"/>
                    <a:pt x="34" y="57"/>
                    <a:pt x="34" y="57"/>
                  </a:cubicBezTo>
                  <a:cubicBezTo>
                    <a:pt x="33" y="58"/>
                    <a:pt x="34" y="59"/>
                    <a:pt x="34" y="59"/>
                  </a:cubicBezTo>
                  <a:cubicBezTo>
                    <a:pt x="34" y="59"/>
                    <a:pt x="34" y="59"/>
                    <a:pt x="34" y="59"/>
                  </a:cubicBezTo>
                  <a:cubicBezTo>
                    <a:pt x="34" y="59"/>
                    <a:pt x="33" y="60"/>
                    <a:pt x="33" y="60"/>
                  </a:cubicBezTo>
                  <a:cubicBezTo>
                    <a:pt x="32" y="60"/>
                    <a:pt x="33" y="60"/>
                    <a:pt x="33" y="61"/>
                  </a:cubicBezTo>
                  <a:cubicBezTo>
                    <a:pt x="32" y="61"/>
                    <a:pt x="33" y="61"/>
                    <a:pt x="33" y="61"/>
                  </a:cubicBezTo>
                  <a:cubicBezTo>
                    <a:pt x="33" y="61"/>
                    <a:pt x="33" y="60"/>
                    <a:pt x="33" y="61"/>
                  </a:cubicBezTo>
                  <a:cubicBezTo>
                    <a:pt x="34" y="61"/>
                    <a:pt x="33" y="61"/>
                    <a:pt x="34" y="61"/>
                  </a:cubicBezTo>
                  <a:cubicBezTo>
                    <a:pt x="34" y="61"/>
                    <a:pt x="34" y="61"/>
                    <a:pt x="35" y="62"/>
                  </a:cubicBezTo>
                  <a:cubicBezTo>
                    <a:pt x="35" y="62"/>
                    <a:pt x="35" y="62"/>
                    <a:pt x="36" y="62"/>
                  </a:cubicBezTo>
                  <a:cubicBezTo>
                    <a:pt x="36" y="63"/>
                    <a:pt x="36" y="63"/>
                    <a:pt x="37" y="63"/>
                  </a:cubicBezTo>
                  <a:cubicBezTo>
                    <a:pt x="37" y="64"/>
                    <a:pt x="38" y="64"/>
                    <a:pt x="38" y="64"/>
                  </a:cubicBezTo>
                  <a:cubicBezTo>
                    <a:pt x="39" y="65"/>
                    <a:pt x="39" y="65"/>
                    <a:pt x="40" y="65"/>
                  </a:cubicBezTo>
                  <a:cubicBezTo>
                    <a:pt x="40" y="66"/>
                    <a:pt x="41" y="67"/>
                    <a:pt x="42" y="67"/>
                  </a:cubicBezTo>
                  <a:cubicBezTo>
                    <a:pt x="42" y="68"/>
                    <a:pt x="43" y="69"/>
                    <a:pt x="43" y="69"/>
                  </a:cubicBezTo>
                  <a:cubicBezTo>
                    <a:pt x="44" y="69"/>
                    <a:pt x="45" y="70"/>
                    <a:pt x="45" y="70"/>
                  </a:cubicBezTo>
                  <a:cubicBezTo>
                    <a:pt x="46" y="70"/>
                    <a:pt x="46" y="71"/>
                    <a:pt x="46" y="71"/>
                  </a:cubicBezTo>
                  <a:cubicBezTo>
                    <a:pt x="47" y="72"/>
                    <a:pt x="47" y="73"/>
                    <a:pt x="47" y="74"/>
                  </a:cubicBezTo>
                  <a:cubicBezTo>
                    <a:pt x="47" y="74"/>
                    <a:pt x="48" y="75"/>
                    <a:pt x="48" y="75"/>
                  </a:cubicBezTo>
                  <a:cubicBezTo>
                    <a:pt x="48" y="75"/>
                    <a:pt x="49" y="75"/>
                    <a:pt x="49" y="75"/>
                  </a:cubicBezTo>
                  <a:cubicBezTo>
                    <a:pt x="49" y="75"/>
                    <a:pt x="50" y="74"/>
                    <a:pt x="50" y="74"/>
                  </a:cubicBezTo>
                  <a:cubicBezTo>
                    <a:pt x="50" y="74"/>
                    <a:pt x="50" y="74"/>
                    <a:pt x="51" y="74"/>
                  </a:cubicBezTo>
                  <a:cubicBezTo>
                    <a:pt x="51" y="73"/>
                    <a:pt x="52" y="73"/>
                    <a:pt x="52" y="73"/>
                  </a:cubicBezTo>
                  <a:cubicBezTo>
                    <a:pt x="52" y="73"/>
                    <a:pt x="52" y="71"/>
                    <a:pt x="52" y="71"/>
                  </a:cubicBezTo>
                  <a:cubicBezTo>
                    <a:pt x="52" y="71"/>
                    <a:pt x="51" y="70"/>
                    <a:pt x="51" y="70"/>
                  </a:cubicBezTo>
                  <a:cubicBezTo>
                    <a:pt x="51" y="70"/>
                    <a:pt x="50" y="70"/>
                    <a:pt x="50" y="69"/>
                  </a:cubicBezTo>
                  <a:cubicBezTo>
                    <a:pt x="50" y="69"/>
                    <a:pt x="50" y="69"/>
                    <a:pt x="50" y="69"/>
                  </a:cubicBezTo>
                  <a:cubicBezTo>
                    <a:pt x="50" y="68"/>
                    <a:pt x="50" y="68"/>
                    <a:pt x="50" y="68"/>
                  </a:cubicBezTo>
                  <a:cubicBezTo>
                    <a:pt x="49" y="68"/>
                    <a:pt x="49" y="68"/>
                    <a:pt x="49" y="67"/>
                  </a:cubicBezTo>
                  <a:cubicBezTo>
                    <a:pt x="49" y="67"/>
                    <a:pt x="49" y="67"/>
                    <a:pt x="49" y="67"/>
                  </a:cubicBezTo>
                  <a:cubicBezTo>
                    <a:pt x="49" y="67"/>
                    <a:pt x="48" y="67"/>
                    <a:pt x="48" y="66"/>
                  </a:cubicBezTo>
                  <a:cubicBezTo>
                    <a:pt x="48" y="66"/>
                    <a:pt x="48" y="66"/>
                    <a:pt x="48" y="66"/>
                  </a:cubicBezTo>
                  <a:cubicBezTo>
                    <a:pt x="47" y="65"/>
                    <a:pt x="47" y="65"/>
                    <a:pt x="47" y="65"/>
                  </a:cubicBezTo>
                  <a:cubicBezTo>
                    <a:pt x="46" y="64"/>
                    <a:pt x="46" y="65"/>
                    <a:pt x="46" y="65"/>
                  </a:cubicBezTo>
                  <a:cubicBezTo>
                    <a:pt x="46" y="65"/>
                    <a:pt x="46" y="66"/>
                    <a:pt x="46" y="66"/>
                  </a:cubicBezTo>
                  <a:cubicBezTo>
                    <a:pt x="45" y="66"/>
                    <a:pt x="45" y="66"/>
                    <a:pt x="45" y="66"/>
                  </a:cubicBezTo>
                  <a:cubicBezTo>
                    <a:pt x="45" y="66"/>
                    <a:pt x="44" y="66"/>
                    <a:pt x="44" y="65"/>
                  </a:cubicBezTo>
                  <a:cubicBezTo>
                    <a:pt x="44" y="65"/>
                    <a:pt x="44" y="65"/>
                    <a:pt x="44" y="65"/>
                  </a:cubicBezTo>
                  <a:cubicBezTo>
                    <a:pt x="43" y="64"/>
                    <a:pt x="43" y="64"/>
                    <a:pt x="43" y="64"/>
                  </a:cubicBezTo>
                  <a:cubicBezTo>
                    <a:pt x="43" y="63"/>
                    <a:pt x="43" y="63"/>
                    <a:pt x="43" y="63"/>
                  </a:cubicBezTo>
                  <a:cubicBezTo>
                    <a:pt x="43" y="63"/>
                    <a:pt x="43" y="62"/>
                    <a:pt x="43" y="62"/>
                  </a:cubicBezTo>
                  <a:cubicBezTo>
                    <a:pt x="43" y="62"/>
                    <a:pt x="43" y="61"/>
                    <a:pt x="43" y="60"/>
                  </a:cubicBezTo>
                  <a:cubicBezTo>
                    <a:pt x="43" y="60"/>
                    <a:pt x="43" y="60"/>
                    <a:pt x="43" y="60"/>
                  </a:cubicBezTo>
                  <a:cubicBezTo>
                    <a:pt x="42" y="59"/>
                    <a:pt x="42" y="59"/>
                    <a:pt x="42" y="59"/>
                  </a:cubicBezTo>
                  <a:cubicBezTo>
                    <a:pt x="42" y="58"/>
                    <a:pt x="42" y="57"/>
                    <a:pt x="42" y="57"/>
                  </a:cubicBezTo>
                  <a:cubicBezTo>
                    <a:pt x="42" y="57"/>
                    <a:pt x="41" y="56"/>
                    <a:pt x="41" y="56"/>
                  </a:cubicBezTo>
                  <a:cubicBezTo>
                    <a:pt x="40" y="56"/>
                    <a:pt x="40" y="55"/>
                    <a:pt x="40" y="55"/>
                  </a:cubicBezTo>
                  <a:cubicBezTo>
                    <a:pt x="40" y="55"/>
                    <a:pt x="40" y="54"/>
                    <a:pt x="40" y="54"/>
                  </a:cubicBezTo>
                  <a:cubicBezTo>
                    <a:pt x="39" y="54"/>
                    <a:pt x="39" y="54"/>
                    <a:pt x="39" y="53"/>
                  </a:cubicBezTo>
                  <a:cubicBezTo>
                    <a:pt x="39" y="53"/>
                    <a:pt x="39" y="51"/>
                    <a:pt x="39" y="51"/>
                  </a:cubicBezTo>
                  <a:cubicBezTo>
                    <a:pt x="39" y="50"/>
                    <a:pt x="39" y="50"/>
                    <a:pt x="38" y="49"/>
                  </a:cubicBezTo>
                  <a:cubicBezTo>
                    <a:pt x="38" y="49"/>
                    <a:pt x="38" y="49"/>
                    <a:pt x="38" y="48"/>
                  </a:cubicBezTo>
                  <a:cubicBezTo>
                    <a:pt x="38" y="48"/>
                    <a:pt x="37" y="47"/>
                    <a:pt x="37" y="47"/>
                  </a:cubicBezTo>
                  <a:cubicBezTo>
                    <a:pt x="37" y="46"/>
                    <a:pt x="36" y="46"/>
                    <a:pt x="36" y="45"/>
                  </a:cubicBezTo>
                  <a:cubicBezTo>
                    <a:pt x="36" y="45"/>
                    <a:pt x="36" y="46"/>
                    <a:pt x="36" y="46"/>
                  </a:cubicBezTo>
                  <a:cubicBezTo>
                    <a:pt x="36" y="46"/>
                    <a:pt x="36" y="46"/>
                    <a:pt x="36" y="47"/>
                  </a:cubicBezTo>
                  <a:cubicBezTo>
                    <a:pt x="36" y="47"/>
                    <a:pt x="36" y="47"/>
                    <a:pt x="36" y="47"/>
                  </a:cubicBezTo>
                  <a:cubicBezTo>
                    <a:pt x="36" y="48"/>
                    <a:pt x="36" y="48"/>
                    <a:pt x="36" y="48"/>
                  </a:cubicBezTo>
                  <a:cubicBezTo>
                    <a:pt x="36" y="47"/>
                    <a:pt x="35" y="47"/>
                    <a:pt x="35" y="47"/>
                  </a:cubicBezTo>
                  <a:cubicBezTo>
                    <a:pt x="35" y="46"/>
                    <a:pt x="35" y="46"/>
                    <a:pt x="35" y="46"/>
                  </a:cubicBezTo>
                  <a:cubicBezTo>
                    <a:pt x="35" y="46"/>
                    <a:pt x="35" y="45"/>
                    <a:pt x="35" y="45"/>
                  </a:cubicBezTo>
                  <a:cubicBezTo>
                    <a:pt x="35" y="45"/>
                    <a:pt x="35" y="44"/>
                    <a:pt x="35" y="44"/>
                  </a:cubicBezTo>
                  <a:cubicBezTo>
                    <a:pt x="35" y="44"/>
                    <a:pt x="35" y="44"/>
                    <a:pt x="35" y="44"/>
                  </a:cubicBezTo>
                  <a:cubicBezTo>
                    <a:pt x="34" y="44"/>
                    <a:pt x="34" y="44"/>
                    <a:pt x="34" y="43"/>
                  </a:cubicBezTo>
                  <a:cubicBezTo>
                    <a:pt x="33" y="43"/>
                    <a:pt x="33" y="43"/>
                    <a:pt x="33" y="42"/>
                  </a:cubicBezTo>
                  <a:cubicBezTo>
                    <a:pt x="33" y="42"/>
                    <a:pt x="32" y="41"/>
                    <a:pt x="32" y="40"/>
                  </a:cubicBezTo>
                  <a:cubicBezTo>
                    <a:pt x="31" y="40"/>
                    <a:pt x="31" y="40"/>
                    <a:pt x="31" y="40"/>
                  </a:cubicBezTo>
                  <a:cubicBezTo>
                    <a:pt x="30" y="40"/>
                    <a:pt x="30" y="39"/>
                    <a:pt x="30" y="38"/>
                  </a:cubicBezTo>
                  <a:cubicBezTo>
                    <a:pt x="29" y="38"/>
                    <a:pt x="29" y="38"/>
                    <a:pt x="29" y="37"/>
                  </a:cubicBezTo>
                  <a:cubicBezTo>
                    <a:pt x="29" y="37"/>
                    <a:pt x="29" y="36"/>
                    <a:pt x="29" y="36"/>
                  </a:cubicBezTo>
                  <a:cubicBezTo>
                    <a:pt x="29" y="36"/>
                    <a:pt x="29" y="35"/>
                    <a:pt x="29" y="35"/>
                  </a:cubicBezTo>
                  <a:cubicBezTo>
                    <a:pt x="29" y="35"/>
                    <a:pt x="29" y="34"/>
                    <a:pt x="29" y="34"/>
                  </a:cubicBezTo>
                  <a:cubicBezTo>
                    <a:pt x="29" y="34"/>
                    <a:pt x="29" y="34"/>
                    <a:pt x="29" y="33"/>
                  </a:cubicBezTo>
                  <a:cubicBezTo>
                    <a:pt x="28" y="33"/>
                    <a:pt x="28" y="33"/>
                    <a:pt x="28" y="33"/>
                  </a:cubicBezTo>
                  <a:cubicBezTo>
                    <a:pt x="28" y="34"/>
                    <a:pt x="28" y="34"/>
                    <a:pt x="27" y="34"/>
                  </a:cubicBezTo>
                  <a:cubicBezTo>
                    <a:pt x="27" y="33"/>
                    <a:pt x="27" y="33"/>
                    <a:pt x="27" y="33"/>
                  </a:cubicBezTo>
                  <a:cubicBezTo>
                    <a:pt x="27" y="33"/>
                    <a:pt x="27" y="32"/>
                    <a:pt x="27" y="31"/>
                  </a:cubicBezTo>
                  <a:cubicBezTo>
                    <a:pt x="26" y="31"/>
                    <a:pt x="26" y="31"/>
                    <a:pt x="26" y="31"/>
                  </a:cubicBezTo>
                  <a:cubicBezTo>
                    <a:pt x="25" y="31"/>
                    <a:pt x="26" y="31"/>
                    <a:pt x="26" y="31"/>
                  </a:cubicBezTo>
                  <a:cubicBezTo>
                    <a:pt x="25" y="30"/>
                    <a:pt x="25" y="30"/>
                    <a:pt x="25" y="30"/>
                  </a:cubicBezTo>
                  <a:cubicBezTo>
                    <a:pt x="25" y="30"/>
                    <a:pt x="25" y="30"/>
                    <a:pt x="25" y="30"/>
                  </a:cubicBezTo>
                  <a:cubicBezTo>
                    <a:pt x="24" y="30"/>
                    <a:pt x="24" y="30"/>
                    <a:pt x="24" y="30"/>
                  </a:cubicBezTo>
                  <a:cubicBezTo>
                    <a:pt x="24" y="30"/>
                    <a:pt x="24" y="29"/>
                    <a:pt x="24" y="29"/>
                  </a:cubicBezTo>
                  <a:cubicBezTo>
                    <a:pt x="24" y="28"/>
                    <a:pt x="24" y="28"/>
                    <a:pt x="24" y="28"/>
                  </a:cubicBezTo>
                  <a:cubicBezTo>
                    <a:pt x="23" y="28"/>
                    <a:pt x="24" y="28"/>
                    <a:pt x="24" y="27"/>
                  </a:cubicBezTo>
                  <a:cubicBezTo>
                    <a:pt x="24" y="27"/>
                    <a:pt x="23" y="27"/>
                    <a:pt x="23" y="26"/>
                  </a:cubicBezTo>
                  <a:cubicBezTo>
                    <a:pt x="22" y="26"/>
                    <a:pt x="21" y="25"/>
                    <a:pt x="21" y="24"/>
                  </a:cubicBezTo>
                  <a:cubicBezTo>
                    <a:pt x="20" y="24"/>
                    <a:pt x="19" y="24"/>
                    <a:pt x="19" y="24"/>
                  </a:cubicBezTo>
                  <a:cubicBezTo>
                    <a:pt x="19" y="24"/>
                    <a:pt x="19" y="23"/>
                    <a:pt x="19" y="23"/>
                  </a:cubicBezTo>
                  <a:cubicBezTo>
                    <a:pt x="19" y="23"/>
                    <a:pt x="17" y="21"/>
                    <a:pt x="17" y="21"/>
                  </a:cubicBezTo>
                  <a:cubicBezTo>
                    <a:pt x="17" y="21"/>
                    <a:pt x="17" y="20"/>
                    <a:pt x="17" y="20"/>
                  </a:cubicBezTo>
                  <a:cubicBezTo>
                    <a:pt x="17" y="20"/>
                    <a:pt x="17" y="19"/>
                    <a:pt x="17" y="18"/>
                  </a:cubicBezTo>
                  <a:cubicBezTo>
                    <a:pt x="17" y="18"/>
                    <a:pt x="17" y="18"/>
                    <a:pt x="17" y="17"/>
                  </a:cubicBezTo>
                  <a:cubicBezTo>
                    <a:pt x="17" y="17"/>
                    <a:pt x="17" y="17"/>
                    <a:pt x="17" y="17"/>
                  </a:cubicBezTo>
                  <a:cubicBezTo>
                    <a:pt x="16" y="16"/>
                    <a:pt x="16" y="15"/>
                    <a:pt x="16" y="15"/>
                  </a:cubicBezTo>
                  <a:cubicBezTo>
                    <a:pt x="16" y="15"/>
                    <a:pt x="16" y="14"/>
                    <a:pt x="15" y="14"/>
                  </a:cubicBezTo>
                  <a:cubicBezTo>
                    <a:pt x="15" y="13"/>
                    <a:pt x="15" y="12"/>
                    <a:pt x="15" y="12"/>
                  </a:cubicBezTo>
                  <a:cubicBezTo>
                    <a:pt x="15" y="11"/>
                    <a:pt x="15" y="10"/>
                    <a:pt x="15" y="10"/>
                  </a:cubicBezTo>
                  <a:cubicBezTo>
                    <a:pt x="15" y="10"/>
                    <a:pt x="16" y="9"/>
                    <a:pt x="16" y="8"/>
                  </a:cubicBezTo>
                  <a:cubicBezTo>
                    <a:pt x="16" y="8"/>
                    <a:pt x="16" y="8"/>
                    <a:pt x="16" y="8"/>
                  </a:cubicBezTo>
                  <a:cubicBezTo>
                    <a:pt x="17" y="9"/>
                    <a:pt x="17" y="8"/>
                    <a:pt x="17" y="8"/>
                  </a:cubicBezTo>
                  <a:cubicBezTo>
                    <a:pt x="17" y="8"/>
                    <a:pt x="17" y="8"/>
                    <a:pt x="17" y="8"/>
                  </a:cubicBezTo>
                  <a:cubicBezTo>
                    <a:pt x="18" y="9"/>
                    <a:pt x="20" y="10"/>
                    <a:pt x="20" y="10"/>
                  </a:cubicBezTo>
                  <a:cubicBezTo>
                    <a:pt x="20" y="10"/>
                    <a:pt x="20" y="10"/>
                    <a:pt x="20" y="10"/>
                  </a:cubicBezTo>
                  <a:cubicBezTo>
                    <a:pt x="20" y="10"/>
                    <a:pt x="21" y="10"/>
                    <a:pt x="22" y="10"/>
                  </a:cubicBezTo>
                  <a:cubicBezTo>
                    <a:pt x="22" y="9"/>
                    <a:pt x="22" y="9"/>
                    <a:pt x="22" y="9"/>
                  </a:cubicBezTo>
                  <a:cubicBezTo>
                    <a:pt x="22" y="9"/>
                    <a:pt x="23" y="10"/>
                    <a:pt x="23" y="10"/>
                  </a:cubicBezTo>
                  <a:cubicBezTo>
                    <a:pt x="24" y="11"/>
                    <a:pt x="24" y="11"/>
                    <a:pt x="24" y="11"/>
                  </a:cubicBezTo>
                  <a:cubicBezTo>
                    <a:pt x="24" y="12"/>
                    <a:pt x="24" y="12"/>
                    <a:pt x="24" y="12"/>
                  </a:cubicBezTo>
                  <a:cubicBezTo>
                    <a:pt x="25" y="12"/>
                    <a:pt x="25" y="12"/>
                    <a:pt x="26" y="12"/>
                  </a:cubicBezTo>
                  <a:cubicBezTo>
                    <a:pt x="26" y="12"/>
                    <a:pt x="27" y="12"/>
                    <a:pt x="27" y="12"/>
                  </a:cubicBezTo>
                  <a:cubicBezTo>
                    <a:pt x="28" y="13"/>
                    <a:pt x="28" y="13"/>
                    <a:pt x="28" y="14"/>
                  </a:cubicBezTo>
                  <a:cubicBezTo>
                    <a:pt x="28" y="14"/>
                    <a:pt x="27" y="14"/>
                    <a:pt x="27" y="14"/>
                  </a:cubicBezTo>
                  <a:cubicBezTo>
                    <a:pt x="27" y="15"/>
                    <a:pt x="27" y="15"/>
                    <a:pt x="27" y="16"/>
                  </a:cubicBezTo>
                  <a:cubicBezTo>
                    <a:pt x="27" y="16"/>
                    <a:pt x="27" y="17"/>
                    <a:pt x="27" y="17"/>
                  </a:cubicBezTo>
                  <a:cubicBezTo>
                    <a:pt x="27" y="17"/>
                    <a:pt x="28" y="18"/>
                    <a:pt x="29" y="18"/>
                  </a:cubicBezTo>
                  <a:cubicBezTo>
                    <a:pt x="29" y="19"/>
                    <a:pt x="29" y="19"/>
                    <a:pt x="29" y="20"/>
                  </a:cubicBezTo>
                  <a:cubicBezTo>
                    <a:pt x="29" y="20"/>
                    <a:pt x="29" y="20"/>
                    <a:pt x="29" y="21"/>
                  </a:cubicBezTo>
                  <a:cubicBezTo>
                    <a:pt x="29" y="21"/>
                    <a:pt x="29" y="22"/>
                    <a:pt x="29" y="22"/>
                  </a:cubicBezTo>
                  <a:cubicBezTo>
                    <a:pt x="29" y="23"/>
                    <a:pt x="30" y="23"/>
                    <a:pt x="30" y="23"/>
                  </a:cubicBezTo>
                  <a:cubicBezTo>
                    <a:pt x="31" y="23"/>
                    <a:pt x="31" y="24"/>
                    <a:pt x="31" y="25"/>
                  </a:cubicBezTo>
                  <a:cubicBezTo>
                    <a:pt x="32" y="25"/>
                    <a:pt x="32" y="26"/>
                    <a:pt x="32" y="26"/>
                  </a:cubicBezTo>
                  <a:cubicBezTo>
                    <a:pt x="32" y="26"/>
                    <a:pt x="32" y="27"/>
                    <a:pt x="32" y="27"/>
                  </a:cubicBezTo>
                  <a:cubicBezTo>
                    <a:pt x="32" y="27"/>
                    <a:pt x="33" y="27"/>
                    <a:pt x="33" y="27"/>
                  </a:cubicBezTo>
                  <a:cubicBezTo>
                    <a:pt x="33" y="27"/>
                    <a:pt x="33" y="27"/>
                    <a:pt x="33" y="27"/>
                  </a:cubicBezTo>
                  <a:cubicBezTo>
                    <a:pt x="33" y="27"/>
                    <a:pt x="33" y="28"/>
                    <a:pt x="33" y="28"/>
                  </a:cubicBezTo>
                  <a:cubicBezTo>
                    <a:pt x="33" y="28"/>
                    <a:pt x="34" y="29"/>
                    <a:pt x="34" y="30"/>
                  </a:cubicBezTo>
                  <a:cubicBezTo>
                    <a:pt x="34" y="30"/>
                    <a:pt x="34" y="30"/>
                    <a:pt x="34" y="30"/>
                  </a:cubicBezTo>
                  <a:cubicBezTo>
                    <a:pt x="34" y="31"/>
                    <a:pt x="35" y="31"/>
                    <a:pt x="35" y="31"/>
                  </a:cubicBezTo>
                  <a:cubicBezTo>
                    <a:pt x="36" y="31"/>
                    <a:pt x="35" y="31"/>
                    <a:pt x="35" y="31"/>
                  </a:cubicBezTo>
                  <a:cubicBezTo>
                    <a:pt x="35" y="31"/>
                    <a:pt x="35" y="32"/>
                    <a:pt x="35" y="32"/>
                  </a:cubicBezTo>
                  <a:cubicBezTo>
                    <a:pt x="36" y="32"/>
                    <a:pt x="36" y="33"/>
                    <a:pt x="36" y="33"/>
                  </a:cubicBezTo>
                  <a:cubicBezTo>
                    <a:pt x="36" y="33"/>
                    <a:pt x="37" y="34"/>
                    <a:pt x="37" y="34"/>
                  </a:cubicBezTo>
                  <a:cubicBezTo>
                    <a:pt x="38" y="35"/>
                    <a:pt x="38" y="35"/>
                    <a:pt x="38" y="36"/>
                  </a:cubicBezTo>
                  <a:cubicBezTo>
                    <a:pt x="39" y="36"/>
                    <a:pt x="40" y="37"/>
                    <a:pt x="40" y="37"/>
                  </a:cubicBezTo>
                  <a:cubicBezTo>
                    <a:pt x="40" y="38"/>
                    <a:pt x="43" y="38"/>
                    <a:pt x="44" y="38"/>
                  </a:cubicBezTo>
                  <a:cubicBezTo>
                    <a:pt x="45" y="38"/>
                    <a:pt x="44" y="39"/>
                    <a:pt x="44" y="40"/>
                  </a:cubicBezTo>
                  <a:cubicBezTo>
                    <a:pt x="44" y="40"/>
                    <a:pt x="44" y="41"/>
                    <a:pt x="44" y="41"/>
                  </a:cubicBezTo>
                  <a:cubicBezTo>
                    <a:pt x="44" y="41"/>
                    <a:pt x="44" y="42"/>
                    <a:pt x="45" y="42"/>
                  </a:cubicBezTo>
                  <a:cubicBezTo>
                    <a:pt x="45" y="42"/>
                    <a:pt x="45" y="43"/>
                    <a:pt x="45" y="43"/>
                  </a:cubicBezTo>
                  <a:cubicBezTo>
                    <a:pt x="45" y="43"/>
                    <a:pt x="46" y="44"/>
                    <a:pt x="46" y="44"/>
                  </a:cubicBezTo>
                  <a:cubicBezTo>
                    <a:pt x="47" y="44"/>
                    <a:pt x="47" y="44"/>
                    <a:pt x="48" y="44"/>
                  </a:cubicBezTo>
                  <a:cubicBezTo>
                    <a:pt x="48" y="44"/>
                    <a:pt x="49" y="44"/>
                    <a:pt x="49" y="45"/>
                  </a:cubicBezTo>
                  <a:cubicBezTo>
                    <a:pt x="49" y="45"/>
                    <a:pt x="49" y="46"/>
                    <a:pt x="49" y="46"/>
                  </a:cubicBezTo>
                  <a:cubicBezTo>
                    <a:pt x="49" y="47"/>
                    <a:pt x="49" y="47"/>
                    <a:pt x="49" y="47"/>
                  </a:cubicBezTo>
                  <a:cubicBezTo>
                    <a:pt x="50" y="47"/>
                    <a:pt x="50" y="47"/>
                    <a:pt x="50" y="47"/>
                  </a:cubicBezTo>
                  <a:cubicBezTo>
                    <a:pt x="51" y="47"/>
                    <a:pt x="51" y="47"/>
                    <a:pt x="51" y="47"/>
                  </a:cubicBezTo>
                  <a:cubicBezTo>
                    <a:pt x="51" y="46"/>
                    <a:pt x="52" y="47"/>
                    <a:pt x="52" y="47"/>
                  </a:cubicBezTo>
                  <a:cubicBezTo>
                    <a:pt x="52" y="48"/>
                    <a:pt x="53" y="48"/>
                    <a:pt x="53" y="49"/>
                  </a:cubicBezTo>
                  <a:cubicBezTo>
                    <a:pt x="53" y="49"/>
                    <a:pt x="54" y="50"/>
                    <a:pt x="54" y="50"/>
                  </a:cubicBezTo>
                  <a:cubicBezTo>
                    <a:pt x="54" y="51"/>
                    <a:pt x="53" y="50"/>
                    <a:pt x="53" y="50"/>
                  </a:cubicBezTo>
                  <a:cubicBezTo>
                    <a:pt x="53" y="50"/>
                    <a:pt x="53" y="50"/>
                    <a:pt x="53" y="50"/>
                  </a:cubicBezTo>
                  <a:cubicBezTo>
                    <a:pt x="53" y="51"/>
                    <a:pt x="52" y="51"/>
                    <a:pt x="52" y="51"/>
                  </a:cubicBezTo>
                  <a:cubicBezTo>
                    <a:pt x="52" y="52"/>
                    <a:pt x="52" y="52"/>
                    <a:pt x="52" y="52"/>
                  </a:cubicBezTo>
                  <a:cubicBezTo>
                    <a:pt x="52" y="52"/>
                    <a:pt x="52" y="53"/>
                    <a:pt x="52" y="53"/>
                  </a:cubicBezTo>
                  <a:cubicBezTo>
                    <a:pt x="52" y="53"/>
                    <a:pt x="52" y="54"/>
                    <a:pt x="53" y="54"/>
                  </a:cubicBezTo>
                  <a:cubicBezTo>
                    <a:pt x="53" y="54"/>
                    <a:pt x="53" y="54"/>
                    <a:pt x="52" y="54"/>
                  </a:cubicBezTo>
                  <a:cubicBezTo>
                    <a:pt x="52" y="55"/>
                    <a:pt x="52" y="55"/>
                    <a:pt x="53" y="55"/>
                  </a:cubicBezTo>
                  <a:cubicBezTo>
                    <a:pt x="53" y="55"/>
                    <a:pt x="53" y="55"/>
                    <a:pt x="53" y="54"/>
                  </a:cubicBezTo>
                  <a:cubicBezTo>
                    <a:pt x="54" y="54"/>
                    <a:pt x="53" y="55"/>
                    <a:pt x="54" y="55"/>
                  </a:cubicBezTo>
                  <a:cubicBezTo>
                    <a:pt x="54" y="55"/>
                    <a:pt x="54" y="55"/>
                    <a:pt x="54" y="55"/>
                  </a:cubicBezTo>
                  <a:cubicBezTo>
                    <a:pt x="54" y="55"/>
                    <a:pt x="55" y="54"/>
                    <a:pt x="55" y="54"/>
                  </a:cubicBezTo>
                  <a:cubicBezTo>
                    <a:pt x="55" y="54"/>
                    <a:pt x="55" y="55"/>
                    <a:pt x="55" y="55"/>
                  </a:cubicBezTo>
                  <a:cubicBezTo>
                    <a:pt x="55" y="55"/>
                    <a:pt x="55" y="55"/>
                    <a:pt x="54" y="55"/>
                  </a:cubicBezTo>
                  <a:cubicBezTo>
                    <a:pt x="54" y="55"/>
                    <a:pt x="54" y="56"/>
                    <a:pt x="54" y="56"/>
                  </a:cubicBezTo>
                  <a:cubicBezTo>
                    <a:pt x="54" y="56"/>
                    <a:pt x="55" y="56"/>
                    <a:pt x="55" y="56"/>
                  </a:cubicBezTo>
                  <a:cubicBezTo>
                    <a:pt x="55" y="56"/>
                    <a:pt x="55" y="55"/>
                    <a:pt x="56" y="55"/>
                  </a:cubicBezTo>
                  <a:cubicBezTo>
                    <a:pt x="56" y="55"/>
                    <a:pt x="56" y="56"/>
                    <a:pt x="56" y="56"/>
                  </a:cubicBezTo>
                  <a:cubicBezTo>
                    <a:pt x="56" y="56"/>
                    <a:pt x="57" y="57"/>
                    <a:pt x="57" y="57"/>
                  </a:cubicBezTo>
                  <a:cubicBezTo>
                    <a:pt x="57" y="57"/>
                    <a:pt x="57" y="57"/>
                    <a:pt x="58" y="57"/>
                  </a:cubicBezTo>
                  <a:cubicBezTo>
                    <a:pt x="58" y="57"/>
                    <a:pt x="58" y="58"/>
                    <a:pt x="59" y="58"/>
                  </a:cubicBezTo>
                  <a:cubicBezTo>
                    <a:pt x="59" y="57"/>
                    <a:pt x="59" y="57"/>
                    <a:pt x="59" y="57"/>
                  </a:cubicBezTo>
                  <a:cubicBezTo>
                    <a:pt x="59" y="57"/>
                    <a:pt x="59" y="58"/>
                    <a:pt x="60" y="58"/>
                  </a:cubicBezTo>
                  <a:cubicBezTo>
                    <a:pt x="60" y="58"/>
                    <a:pt x="61" y="59"/>
                    <a:pt x="61" y="59"/>
                  </a:cubicBezTo>
                  <a:cubicBezTo>
                    <a:pt x="61" y="59"/>
                    <a:pt x="60" y="60"/>
                    <a:pt x="60" y="60"/>
                  </a:cubicBezTo>
                  <a:cubicBezTo>
                    <a:pt x="60" y="60"/>
                    <a:pt x="60" y="60"/>
                    <a:pt x="60" y="60"/>
                  </a:cubicBezTo>
                  <a:cubicBezTo>
                    <a:pt x="60" y="61"/>
                    <a:pt x="60" y="61"/>
                    <a:pt x="60" y="61"/>
                  </a:cubicBezTo>
                  <a:cubicBezTo>
                    <a:pt x="61" y="61"/>
                    <a:pt x="61" y="60"/>
                    <a:pt x="61" y="60"/>
                  </a:cubicBezTo>
                  <a:cubicBezTo>
                    <a:pt x="62" y="60"/>
                    <a:pt x="62" y="60"/>
                    <a:pt x="62" y="60"/>
                  </a:cubicBezTo>
                  <a:cubicBezTo>
                    <a:pt x="62" y="61"/>
                    <a:pt x="62" y="61"/>
                    <a:pt x="62" y="61"/>
                  </a:cubicBezTo>
                  <a:cubicBezTo>
                    <a:pt x="62" y="62"/>
                    <a:pt x="61" y="62"/>
                    <a:pt x="61" y="62"/>
                  </a:cubicBezTo>
                  <a:cubicBezTo>
                    <a:pt x="61" y="62"/>
                    <a:pt x="62" y="62"/>
                    <a:pt x="62" y="63"/>
                  </a:cubicBezTo>
                  <a:cubicBezTo>
                    <a:pt x="63" y="63"/>
                    <a:pt x="63" y="63"/>
                    <a:pt x="63" y="63"/>
                  </a:cubicBezTo>
                  <a:cubicBezTo>
                    <a:pt x="64" y="63"/>
                    <a:pt x="64" y="63"/>
                    <a:pt x="64" y="63"/>
                  </a:cubicBezTo>
                  <a:cubicBezTo>
                    <a:pt x="64" y="63"/>
                    <a:pt x="64" y="64"/>
                    <a:pt x="64" y="64"/>
                  </a:cubicBezTo>
                  <a:cubicBezTo>
                    <a:pt x="64" y="64"/>
                    <a:pt x="64" y="64"/>
                    <a:pt x="64" y="64"/>
                  </a:cubicBezTo>
                  <a:cubicBezTo>
                    <a:pt x="64" y="64"/>
                    <a:pt x="64" y="64"/>
                    <a:pt x="64" y="65"/>
                  </a:cubicBezTo>
                  <a:cubicBezTo>
                    <a:pt x="65" y="65"/>
                    <a:pt x="66" y="65"/>
                    <a:pt x="66" y="66"/>
                  </a:cubicBezTo>
                  <a:cubicBezTo>
                    <a:pt x="67" y="66"/>
                    <a:pt x="67" y="67"/>
                    <a:pt x="68" y="67"/>
                  </a:cubicBezTo>
                  <a:cubicBezTo>
                    <a:pt x="68" y="67"/>
                    <a:pt x="69" y="69"/>
                    <a:pt x="69" y="69"/>
                  </a:cubicBezTo>
                  <a:cubicBezTo>
                    <a:pt x="69" y="70"/>
                    <a:pt x="69" y="70"/>
                    <a:pt x="70" y="70"/>
                  </a:cubicBezTo>
                  <a:cubicBezTo>
                    <a:pt x="70" y="70"/>
                    <a:pt x="71" y="71"/>
                    <a:pt x="71" y="72"/>
                  </a:cubicBezTo>
                  <a:cubicBezTo>
                    <a:pt x="71" y="72"/>
                    <a:pt x="73" y="74"/>
                    <a:pt x="73" y="74"/>
                  </a:cubicBezTo>
                  <a:cubicBezTo>
                    <a:pt x="73" y="74"/>
                    <a:pt x="74" y="75"/>
                    <a:pt x="74" y="74"/>
                  </a:cubicBezTo>
                  <a:cubicBezTo>
                    <a:pt x="74" y="74"/>
                    <a:pt x="74" y="74"/>
                    <a:pt x="74" y="75"/>
                  </a:cubicBezTo>
                  <a:cubicBezTo>
                    <a:pt x="74" y="75"/>
                    <a:pt x="74" y="75"/>
                    <a:pt x="75" y="76"/>
                  </a:cubicBezTo>
                  <a:cubicBezTo>
                    <a:pt x="75" y="76"/>
                    <a:pt x="75" y="76"/>
                    <a:pt x="76" y="77"/>
                  </a:cubicBezTo>
                  <a:cubicBezTo>
                    <a:pt x="76" y="77"/>
                    <a:pt x="77" y="78"/>
                    <a:pt x="77" y="79"/>
                  </a:cubicBezTo>
                  <a:cubicBezTo>
                    <a:pt x="77" y="79"/>
                    <a:pt x="77" y="80"/>
                    <a:pt x="77" y="80"/>
                  </a:cubicBezTo>
                  <a:cubicBezTo>
                    <a:pt x="77" y="81"/>
                    <a:pt x="77" y="81"/>
                    <a:pt x="77" y="82"/>
                  </a:cubicBezTo>
                  <a:cubicBezTo>
                    <a:pt x="77" y="82"/>
                    <a:pt x="78" y="83"/>
                    <a:pt x="78" y="83"/>
                  </a:cubicBezTo>
                  <a:cubicBezTo>
                    <a:pt x="78" y="84"/>
                    <a:pt x="79" y="84"/>
                    <a:pt x="79" y="85"/>
                  </a:cubicBezTo>
                  <a:cubicBezTo>
                    <a:pt x="79" y="85"/>
                    <a:pt x="80" y="86"/>
                    <a:pt x="80" y="86"/>
                  </a:cubicBezTo>
                  <a:cubicBezTo>
                    <a:pt x="80" y="87"/>
                    <a:pt x="80" y="88"/>
                    <a:pt x="80" y="88"/>
                  </a:cubicBezTo>
                  <a:cubicBezTo>
                    <a:pt x="79" y="89"/>
                    <a:pt x="79" y="89"/>
                    <a:pt x="78" y="89"/>
                  </a:cubicBezTo>
                  <a:cubicBezTo>
                    <a:pt x="78" y="90"/>
                    <a:pt x="78" y="90"/>
                    <a:pt x="78" y="90"/>
                  </a:cubicBezTo>
                  <a:cubicBezTo>
                    <a:pt x="78" y="91"/>
                    <a:pt x="78" y="91"/>
                    <a:pt x="79" y="91"/>
                  </a:cubicBezTo>
                  <a:cubicBezTo>
                    <a:pt x="80" y="91"/>
                    <a:pt x="80" y="92"/>
                    <a:pt x="79" y="92"/>
                  </a:cubicBezTo>
                  <a:cubicBezTo>
                    <a:pt x="79" y="92"/>
                    <a:pt x="79" y="92"/>
                    <a:pt x="78" y="92"/>
                  </a:cubicBezTo>
                  <a:cubicBezTo>
                    <a:pt x="78" y="92"/>
                    <a:pt x="77" y="92"/>
                    <a:pt x="77" y="93"/>
                  </a:cubicBezTo>
                  <a:cubicBezTo>
                    <a:pt x="77" y="93"/>
                    <a:pt x="77" y="94"/>
                    <a:pt x="77" y="94"/>
                  </a:cubicBezTo>
                  <a:cubicBezTo>
                    <a:pt x="78" y="94"/>
                    <a:pt x="78" y="95"/>
                    <a:pt x="78" y="95"/>
                  </a:cubicBezTo>
                  <a:cubicBezTo>
                    <a:pt x="78" y="95"/>
                    <a:pt x="78" y="96"/>
                    <a:pt x="78" y="96"/>
                  </a:cubicBezTo>
                  <a:cubicBezTo>
                    <a:pt x="78" y="97"/>
                    <a:pt x="80" y="98"/>
                    <a:pt x="80" y="98"/>
                  </a:cubicBezTo>
                  <a:cubicBezTo>
                    <a:pt x="80" y="98"/>
                    <a:pt x="81" y="99"/>
                    <a:pt x="81" y="100"/>
                  </a:cubicBezTo>
                  <a:cubicBezTo>
                    <a:pt x="81" y="100"/>
                    <a:pt x="82" y="101"/>
                    <a:pt x="83" y="101"/>
                  </a:cubicBezTo>
                  <a:cubicBezTo>
                    <a:pt x="83" y="102"/>
                    <a:pt x="84" y="102"/>
                    <a:pt x="85" y="102"/>
                  </a:cubicBezTo>
                  <a:cubicBezTo>
                    <a:pt x="86" y="102"/>
                    <a:pt x="86" y="103"/>
                    <a:pt x="86" y="103"/>
                  </a:cubicBezTo>
                  <a:cubicBezTo>
                    <a:pt x="86" y="103"/>
                    <a:pt x="87" y="103"/>
                    <a:pt x="87" y="103"/>
                  </a:cubicBezTo>
                  <a:cubicBezTo>
                    <a:pt x="88" y="104"/>
                    <a:pt x="89" y="104"/>
                    <a:pt x="89" y="104"/>
                  </a:cubicBezTo>
                  <a:cubicBezTo>
                    <a:pt x="89" y="104"/>
                    <a:pt x="90" y="105"/>
                    <a:pt x="90" y="105"/>
                  </a:cubicBezTo>
                  <a:cubicBezTo>
                    <a:pt x="90" y="106"/>
                    <a:pt x="91" y="107"/>
                    <a:pt x="91" y="107"/>
                  </a:cubicBezTo>
                  <a:cubicBezTo>
                    <a:pt x="91" y="107"/>
                    <a:pt x="92" y="108"/>
                    <a:pt x="92" y="108"/>
                  </a:cubicBezTo>
                  <a:cubicBezTo>
                    <a:pt x="93" y="108"/>
                    <a:pt x="94" y="109"/>
                    <a:pt x="94" y="109"/>
                  </a:cubicBezTo>
                  <a:cubicBezTo>
                    <a:pt x="95" y="109"/>
                    <a:pt x="98" y="110"/>
                    <a:pt x="99" y="110"/>
                  </a:cubicBezTo>
                  <a:cubicBezTo>
                    <a:pt x="99" y="110"/>
                    <a:pt x="100" y="110"/>
                    <a:pt x="100" y="110"/>
                  </a:cubicBezTo>
                  <a:cubicBezTo>
                    <a:pt x="101" y="110"/>
                    <a:pt x="101" y="110"/>
                    <a:pt x="102" y="110"/>
                  </a:cubicBezTo>
                  <a:cubicBezTo>
                    <a:pt x="102" y="111"/>
                    <a:pt x="103" y="111"/>
                    <a:pt x="103" y="111"/>
                  </a:cubicBezTo>
                  <a:cubicBezTo>
                    <a:pt x="103" y="112"/>
                    <a:pt x="106" y="114"/>
                    <a:pt x="106" y="114"/>
                  </a:cubicBezTo>
                  <a:cubicBezTo>
                    <a:pt x="106" y="114"/>
                    <a:pt x="107" y="115"/>
                    <a:pt x="108" y="115"/>
                  </a:cubicBezTo>
                  <a:cubicBezTo>
                    <a:pt x="109" y="116"/>
                    <a:pt x="110" y="116"/>
                    <a:pt x="111" y="116"/>
                  </a:cubicBezTo>
                  <a:cubicBezTo>
                    <a:pt x="111" y="116"/>
                    <a:pt x="112" y="117"/>
                    <a:pt x="113" y="117"/>
                  </a:cubicBezTo>
                  <a:cubicBezTo>
                    <a:pt x="113" y="117"/>
                    <a:pt x="114" y="117"/>
                    <a:pt x="114" y="117"/>
                  </a:cubicBezTo>
                  <a:cubicBezTo>
                    <a:pt x="114" y="118"/>
                    <a:pt x="115" y="118"/>
                    <a:pt x="116" y="118"/>
                  </a:cubicBezTo>
                  <a:cubicBezTo>
                    <a:pt x="116" y="119"/>
                    <a:pt x="117" y="119"/>
                    <a:pt x="117" y="119"/>
                  </a:cubicBezTo>
                  <a:cubicBezTo>
                    <a:pt x="118" y="119"/>
                    <a:pt x="119" y="119"/>
                    <a:pt x="120" y="119"/>
                  </a:cubicBezTo>
                  <a:cubicBezTo>
                    <a:pt x="120" y="120"/>
                    <a:pt x="121" y="120"/>
                    <a:pt x="121" y="120"/>
                  </a:cubicBezTo>
                  <a:cubicBezTo>
                    <a:pt x="122" y="120"/>
                    <a:pt x="123" y="120"/>
                    <a:pt x="123" y="120"/>
                  </a:cubicBezTo>
                  <a:cubicBezTo>
                    <a:pt x="123" y="120"/>
                    <a:pt x="123" y="121"/>
                    <a:pt x="123" y="121"/>
                  </a:cubicBezTo>
                  <a:cubicBezTo>
                    <a:pt x="124" y="121"/>
                    <a:pt x="124" y="122"/>
                    <a:pt x="125" y="122"/>
                  </a:cubicBezTo>
                  <a:cubicBezTo>
                    <a:pt x="125" y="122"/>
                    <a:pt x="125" y="122"/>
                    <a:pt x="126" y="122"/>
                  </a:cubicBezTo>
                  <a:cubicBezTo>
                    <a:pt x="126" y="122"/>
                    <a:pt x="127" y="123"/>
                    <a:pt x="127" y="123"/>
                  </a:cubicBezTo>
                  <a:cubicBezTo>
                    <a:pt x="128" y="123"/>
                    <a:pt x="128" y="123"/>
                    <a:pt x="128" y="123"/>
                  </a:cubicBezTo>
                  <a:cubicBezTo>
                    <a:pt x="129" y="124"/>
                    <a:pt x="130" y="124"/>
                    <a:pt x="130" y="124"/>
                  </a:cubicBezTo>
                  <a:cubicBezTo>
                    <a:pt x="131" y="124"/>
                    <a:pt x="132" y="124"/>
                    <a:pt x="132" y="124"/>
                  </a:cubicBezTo>
                  <a:cubicBezTo>
                    <a:pt x="133" y="125"/>
                    <a:pt x="134" y="125"/>
                    <a:pt x="135" y="125"/>
                  </a:cubicBezTo>
                  <a:cubicBezTo>
                    <a:pt x="135" y="126"/>
                    <a:pt x="136" y="126"/>
                    <a:pt x="136" y="126"/>
                  </a:cubicBezTo>
                  <a:cubicBezTo>
                    <a:pt x="137" y="126"/>
                    <a:pt x="138" y="126"/>
                    <a:pt x="139" y="126"/>
                  </a:cubicBezTo>
                  <a:cubicBezTo>
                    <a:pt x="139" y="126"/>
                    <a:pt x="140" y="126"/>
                    <a:pt x="140" y="126"/>
                  </a:cubicBezTo>
                  <a:cubicBezTo>
                    <a:pt x="141" y="126"/>
                    <a:pt x="141" y="125"/>
                    <a:pt x="141" y="125"/>
                  </a:cubicBezTo>
                  <a:cubicBezTo>
                    <a:pt x="142" y="125"/>
                    <a:pt x="143" y="125"/>
                    <a:pt x="143" y="125"/>
                  </a:cubicBezTo>
                  <a:cubicBezTo>
                    <a:pt x="143" y="125"/>
                    <a:pt x="145" y="124"/>
                    <a:pt x="145" y="124"/>
                  </a:cubicBezTo>
                  <a:cubicBezTo>
                    <a:pt x="145" y="124"/>
                    <a:pt x="146" y="123"/>
                    <a:pt x="146" y="123"/>
                  </a:cubicBezTo>
                  <a:cubicBezTo>
                    <a:pt x="146" y="123"/>
                    <a:pt x="147" y="123"/>
                    <a:pt x="148" y="123"/>
                  </a:cubicBezTo>
                  <a:cubicBezTo>
                    <a:pt x="148" y="123"/>
                    <a:pt x="149" y="123"/>
                    <a:pt x="150" y="123"/>
                  </a:cubicBezTo>
                  <a:cubicBezTo>
                    <a:pt x="150" y="122"/>
                    <a:pt x="149" y="122"/>
                    <a:pt x="149" y="122"/>
                  </a:cubicBezTo>
                  <a:cubicBezTo>
                    <a:pt x="149" y="122"/>
                    <a:pt x="148" y="122"/>
                    <a:pt x="148" y="122"/>
                  </a:cubicBezTo>
                  <a:cubicBezTo>
                    <a:pt x="148" y="122"/>
                    <a:pt x="149" y="121"/>
                    <a:pt x="149" y="121"/>
                  </a:cubicBezTo>
                  <a:cubicBezTo>
                    <a:pt x="149" y="121"/>
                    <a:pt x="149" y="121"/>
                    <a:pt x="150" y="121"/>
                  </a:cubicBezTo>
                  <a:cubicBezTo>
                    <a:pt x="150" y="122"/>
                    <a:pt x="150" y="121"/>
                    <a:pt x="150" y="122"/>
                  </a:cubicBezTo>
                  <a:cubicBezTo>
                    <a:pt x="151" y="122"/>
                    <a:pt x="151" y="122"/>
                    <a:pt x="151" y="122"/>
                  </a:cubicBezTo>
                  <a:cubicBezTo>
                    <a:pt x="151" y="122"/>
                    <a:pt x="152" y="123"/>
                    <a:pt x="152" y="123"/>
                  </a:cubicBezTo>
                  <a:cubicBezTo>
                    <a:pt x="152" y="122"/>
                    <a:pt x="152" y="122"/>
                    <a:pt x="153" y="122"/>
                  </a:cubicBezTo>
                  <a:cubicBezTo>
                    <a:pt x="153" y="122"/>
                    <a:pt x="154" y="123"/>
                    <a:pt x="154" y="123"/>
                  </a:cubicBezTo>
                  <a:cubicBezTo>
                    <a:pt x="154" y="123"/>
                    <a:pt x="154" y="123"/>
                    <a:pt x="154" y="123"/>
                  </a:cubicBezTo>
                  <a:cubicBezTo>
                    <a:pt x="154" y="123"/>
                    <a:pt x="155" y="123"/>
                    <a:pt x="155" y="123"/>
                  </a:cubicBezTo>
                  <a:cubicBezTo>
                    <a:pt x="155" y="123"/>
                    <a:pt x="155" y="123"/>
                    <a:pt x="155" y="123"/>
                  </a:cubicBezTo>
                  <a:cubicBezTo>
                    <a:pt x="156" y="123"/>
                    <a:pt x="156" y="124"/>
                    <a:pt x="156" y="124"/>
                  </a:cubicBezTo>
                  <a:cubicBezTo>
                    <a:pt x="156" y="124"/>
                    <a:pt x="157" y="125"/>
                    <a:pt x="157" y="125"/>
                  </a:cubicBezTo>
                  <a:cubicBezTo>
                    <a:pt x="157" y="125"/>
                    <a:pt x="157" y="125"/>
                    <a:pt x="157" y="125"/>
                  </a:cubicBezTo>
                  <a:cubicBezTo>
                    <a:pt x="157" y="125"/>
                    <a:pt x="158" y="126"/>
                    <a:pt x="158" y="126"/>
                  </a:cubicBezTo>
                  <a:cubicBezTo>
                    <a:pt x="159" y="126"/>
                    <a:pt x="161" y="128"/>
                    <a:pt x="162" y="129"/>
                  </a:cubicBezTo>
                  <a:cubicBezTo>
                    <a:pt x="162" y="129"/>
                    <a:pt x="163" y="130"/>
                    <a:pt x="163" y="130"/>
                  </a:cubicBezTo>
                  <a:cubicBezTo>
                    <a:pt x="163" y="131"/>
                    <a:pt x="164" y="132"/>
                    <a:pt x="165" y="132"/>
                  </a:cubicBezTo>
                  <a:cubicBezTo>
                    <a:pt x="165" y="133"/>
                    <a:pt x="166" y="133"/>
                    <a:pt x="167" y="134"/>
                  </a:cubicBezTo>
                  <a:cubicBezTo>
                    <a:pt x="167" y="133"/>
                    <a:pt x="167" y="133"/>
                    <a:pt x="167" y="133"/>
                  </a:cubicBezTo>
                  <a:cubicBezTo>
                    <a:pt x="167" y="131"/>
                    <a:pt x="167" y="131"/>
                    <a:pt x="167" y="131"/>
                  </a:cubicBezTo>
                  <a:cubicBezTo>
                    <a:pt x="168" y="130"/>
                    <a:pt x="168" y="130"/>
                    <a:pt x="168" y="130"/>
                  </a:cubicBezTo>
                  <a:cubicBezTo>
                    <a:pt x="167" y="129"/>
                    <a:pt x="167" y="129"/>
                    <a:pt x="167" y="129"/>
                  </a:cubicBezTo>
                  <a:cubicBezTo>
                    <a:pt x="167" y="129"/>
                    <a:pt x="167" y="129"/>
                    <a:pt x="167" y="129"/>
                  </a:cubicBezTo>
                  <a:cubicBezTo>
                    <a:pt x="170" y="123"/>
                    <a:pt x="170" y="123"/>
                    <a:pt x="170" y="123"/>
                  </a:cubicBezTo>
                  <a:cubicBezTo>
                    <a:pt x="179" y="123"/>
                    <a:pt x="179" y="123"/>
                    <a:pt x="179" y="123"/>
                  </a:cubicBezTo>
                  <a:cubicBezTo>
                    <a:pt x="179" y="122"/>
                    <a:pt x="179" y="122"/>
                    <a:pt x="179" y="122"/>
                  </a:cubicBezTo>
                  <a:cubicBezTo>
                    <a:pt x="179" y="121"/>
                    <a:pt x="179" y="121"/>
                    <a:pt x="179" y="121"/>
                  </a:cubicBezTo>
                  <a:cubicBezTo>
                    <a:pt x="179" y="121"/>
                    <a:pt x="179" y="121"/>
                    <a:pt x="179" y="121"/>
                  </a:cubicBezTo>
                  <a:cubicBezTo>
                    <a:pt x="178" y="121"/>
                    <a:pt x="178" y="121"/>
                    <a:pt x="178" y="121"/>
                  </a:cubicBezTo>
                  <a:cubicBezTo>
                    <a:pt x="177" y="120"/>
                    <a:pt x="177" y="120"/>
                    <a:pt x="177" y="120"/>
                  </a:cubicBezTo>
                  <a:cubicBezTo>
                    <a:pt x="177" y="119"/>
                    <a:pt x="177" y="119"/>
                    <a:pt x="177" y="119"/>
                  </a:cubicBezTo>
                  <a:cubicBezTo>
                    <a:pt x="175" y="118"/>
                    <a:pt x="175" y="118"/>
                    <a:pt x="175" y="118"/>
                  </a:cubicBezTo>
                  <a:cubicBezTo>
                    <a:pt x="175" y="118"/>
                    <a:pt x="175" y="117"/>
                    <a:pt x="174" y="117"/>
                  </a:cubicBezTo>
                  <a:cubicBezTo>
                    <a:pt x="174" y="117"/>
                    <a:pt x="173" y="116"/>
                    <a:pt x="173" y="116"/>
                  </a:cubicBezTo>
                  <a:cubicBezTo>
                    <a:pt x="172" y="116"/>
                    <a:pt x="172" y="116"/>
                    <a:pt x="172" y="116"/>
                  </a:cubicBezTo>
                  <a:cubicBezTo>
                    <a:pt x="172" y="115"/>
                    <a:pt x="172" y="115"/>
                    <a:pt x="172" y="115"/>
                  </a:cubicBezTo>
                  <a:cubicBezTo>
                    <a:pt x="175" y="115"/>
                    <a:pt x="175" y="115"/>
                    <a:pt x="175" y="115"/>
                  </a:cubicBezTo>
                  <a:cubicBezTo>
                    <a:pt x="175" y="111"/>
                    <a:pt x="175" y="111"/>
                    <a:pt x="175" y="111"/>
                  </a:cubicBezTo>
                  <a:cubicBezTo>
                    <a:pt x="187" y="111"/>
                    <a:pt x="187" y="111"/>
                    <a:pt x="187" y="111"/>
                  </a:cubicBezTo>
                  <a:cubicBezTo>
                    <a:pt x="187" y="110"/>
                    <a:pt x="187" y="110"/>
                    <a:pt x="187" y="110"/>
                  </a:cubicBezTo>
                  <a:cubicBezTo>
                    <a:pt x="187" y="110"/>
                    <a:pt x="188" y="110"/>
                    <a:pt x="188" y="110"/>
                  </a:cubicBezTo>
                  <a:cubicBezTo>
                    <a:pt x="188" y="110"/>
                    <a:pt x="189" y="111"/>
                    <a:pt x="189" y="111"/>
                  </a:cubicBezTo>
                  <a:cubicBezTo>
                    <a:pt x="192" y="108"/>
                    <a:pt x="192" y="108"/>
                    <a:pt x="192" y="108"/>
                  </a:cubicBezTo>
                  <a:cubicBezTo>
                    <a:pt x="192" y="106"/>
                    <a:pt x="192" y="106"/>
                    <a:pt x="192" y="106"/>
                  </a:cubicBezTo>
                  <a:cubicBezTo>
                    <a:pt x="193" y="106"/>
                    <a:pt x="193" y="106"/>
                    <a:pt x="193" y="106"/>
                  </a:cubicBezTo>
                  <a:cubicBezTo>
                    <a:pt x="194" y="106"/>
                    <a:pt x="194" y="105"/>
                    <a:pt x="194" y="105"/>
                  </a:cubicBezTo>
                  <a:cubicBezTo>
                    <a:pt x="194" y="105"/>
                    <a:pt x="194" y="104"/>
                    <a:pt x="195" y="104"/>
                  </a:cubicBezTo>
                  <a:cubicBezTo>
                    <a:pt x="195" y="104"/>
                    <a:pt x="195" y="105"/>
                    <a:pt x="195" y="105"/>
                  </a:cubicBezTo>
                  <a:cubicBezTo>
                    <a:pt x="195" y="105"/>
                    <a:pt x="195" y="105"/>
                    <a:pt x="195" y="105"/>
                  </a:cubicBezTo>
                  <a:cubicBezTo>
                    <a:pt x="195" y="106"/>
                    <a:pt x="195" y="106"/>
                    <a:pt x="195" y="106"/>
                  </a:cubicBezTo>
                  <a:cubicBezTo>
                    <a:pt x="195" y="106"/>
                    <a:pt x="195" y="107"/>
                    <a:pt x="195" y="107"/>
                  </a:cubicBezTo>
                  <a:cubicBezTo>
                    <a:pt x="196" y="107"/>
                    <a:pt x="196" y="107"/>
                    <a:pt x="196" y="107"/>
                  </a:cubicBezTo>
                  <a:cubicBezTo>
                    <a:pt x="196" y="107"/>
                    <a:pt x="196" y="107"/>
                    <a:pt x="196" y="107"/>
                  </a:cubicBezTo>
                  <a:cubicBezTo>
                    <a:pt x="196" y="108"/>
                    <a:pt x="196" y="108"/>
                    <a:pt x="196" y="109"/>
                  </a:cubicBezTo>
                  <a:cubicBezTo>
                    <a:pt x="196" y="109"/>
                    <a:pt x="196" y="109"/>
                    <a:pt x="196" y="109"/>
                  </a:cubicBezTo>
                  <a:cubicBezTo>
                    <a:pt x="196" y="109"/>
                    <a:pt x="196" y="109"/>
                    <a:pt x="196" y="109"/>
                  </a:cubicBezTo>
                  <a:cubicBezTo>
                    <a:pt x="196" y="109"/>
                    <a:pt x="196" y="109"/>
                    <a:pt x="196" y="109"/>
                  </a:cubicBezTo>
                  <a:cubicBezTo>
                    <a:pt x="196" y="108"/>
                    <a:pt x="197" y="107"/>
                    <a:pt x="197" y="106"/>
                  </a:cubicBezTo>
                  <a:cubicBezTo>
                    <a:pt x="197" y="105"/>
                    <a:pt x="197" y="105"/>
                    <a:pt x="197" y="105"/>
                  </a:cubicBezTo>
                  <a:cubicBezTo>
                    <a:pt x="197" y="105"/>
                    <a:pt x="197" y="105"/>
                    <a:pt x="197" y="105"/>
                  </a:cubicBezTo>
                  <a:cubicBezTo>
                    <a:pt x="198" y="104"/>
                    <a:pt x="198" y="104"/>
                    <a:pt x="198" y="104"/>
                  </a:cubicBezTo>
                  <a:cubicBezTo>
                    <a:pt x="198" y="104"/>
                    <a:pt x="198" y="103"/>
                    <a:pt x="198" y="103"/>
                  </a:cubicBezTo>
                  <a:cubicBezTo>
                    <a:pt x="198" y="103"/>
                    <a:pt x="198" y="103"/>
                    <a:pt x="198" y="103"/>
                  </a:cubicBezTo>
                  <a:cubicBezTo>
                    <a:pt x="198" y="103"/>
                    <a:pt x="198" y="102"/>
                    <a:pt x="198" y="102"/>
                  </a:cubicBezTo>
                  <a:cubicBezTo>
                    <a:pt x="198" y="102"/>
                    <a:pt x="198" y="102"/>
                    <a:pt x="198" y="102"/>
                  </a:cubicBezTo>
                  <a:cubicBezTo>
                    <a:pt x="198" y="101"/>
                    <a:pt x="198" y="101"/>
                    <a:pt x="199" y="101"/>
                  </a:cubicBezTo>
                  <a:cubicBezTo>
                    <a:pt x="199" y="101"/>
                    <a:pt x="199" y="101"/>
                    <a:pt x="199" y="101"/>
                  </a:cubicBezTo>
                  <a:cubicBezTo>
                    <a:pt x="199" y="101"/>
                    <a:pt x="199" y="101"/>
                    <a:pt x="199" y="101"/>
                  </a:cubicBezTo>
                  <a:cubicBezTo>
                    <a:pt x="199" y="101"/>
                    <a:pt x="198" y="101"/>
                    <a:pt x="198" y="101"/>
                  </a:cubicBezTo>
                  <a:cubicBezTo>
                    <a:pt x="198" y="101"/>
                    <a:pt x="198" y="101"/>
                    <a:pt x="198" y="101"/>
                  </a:cubicBezTo>
                  <a:cubicBezTo>
                    <a:pt x="198" y="101"/>
                    <a:pt x="198" y="101"/>
                    <a:pt x="198" y="101"/>
                  </a:cubicBezTo>
                  <a:cubicBezTo>
                    <a:pt x="198" y="101"/>
                    <a:pt x="198" y="101"/>
                    <a:pt x="198" y="102"/>
                  </a:cubicBezTo>
                  <a:cubicBezTo>
                    <a:pt x="198" y="102"/>
                    <a:pt x="197" y="102"/>
                    <a:pt x="197" y="101"/>
                  </a:cubicBezTo>
                  <a:cubicBezTo>
                    <a:pt x="197" y="101"/>
                    <a:pt x="197" y="101"/>
                    <a:pt x="197" y="101"/>
                  </a:cubicBezTo>
                  <a:cubicBezTo>
                    <a:pt x="197" y="101"/>
                    <a:pt x="197" y="101"/>
                    <a:pt x="197" y="101"/>
                  </a:cubicBezTo>
                  <a:cubicBezTo>
                    <a:pt x="197" y="101"/>
                    <a:pt x="198" y="101"/>
                    <a:pt x="198" y="101"/>
                  </a:cubicBezTo>
                  <a:cubicBezTo>
                    <a:pt x="198" y="100"/>
                    <a:pt x="198" y="100"/>
                    <a:pt x="198" y="100"/>
                  </a:cubicBezTo>
                  <a:cubicBezTo>
                    <a:pt x="198" y="100"/>
                    <a:pt x="198" y="100"/>
                    <a:pt x="199" y="100"/>
                  </a:cubicBezTo>
                  <a:cubicBezTo>
                    <a:pt x="199" y="100"/>
                    <a:pt x="199" y="100"/>
                    <a:pt x="199" y="99"/>
                  </a:cubicBezTo>
                  <a:cubicBezTo>
                    <a:pt x="199" y="99"/>
                    <a:pt x="199" y="99"/>
                    <a:pt x="199" y="99"/>
                  </a:cubicBezTo>
                  <a:cubicBezTo>
                    <a:pt x="199" y="99"/>
                    <a:pt x="199" y="99"/>
                    <a:pt x="199" y="99"/>
                  </a:cubicBezTo>
                  <a:cubicBezTo>
                    <a:pt x="199" y="99"/>
                    <a:pt x="199" y="99"/>
                    <a:pt x="198" y="99"/>
                  </a:cubicBezTo>
                  <a:cubicBezTo>
                    <a:pt x="198" y="99"/>
                    <a:pt x="198" y="99"/>
                    <a:pt x="198" y="99"/>
                  </a:cubicBezTo>
                  <a:cubicBezTo>
                    <a:pt x="197" y="99"/>
                    <a:pt x="197" y="99"/>
                    <a:pt x="197" y="99"/>
                  </a:cubicBezTo>
                  <a:cubicBezTo>
                    <a:pt x="197" y="99"/>
                    <a:pt x="197" y="99"/>
                    <a:pt x="198" y="99"/>
                  </a:cubicBezTo>
                  <a:cubicBezTo>
                    <a:pt x="198" y="98"/>
                    <a:pt x="198" y="98"/>
                    <a:pt x="199" y="97"/>
                  </a:cubicBezTo>
                  <a:cubicBezTo>
                    <a:pt x="199" y="96"/>
                    <a:pt x="199" y="95"/>
                    <a:pt x="199" y="94"/>
                  </a:cubicBezTo>
                  <a:cubicBezTo>
                    <a:pt x="199" y="94"/>
                    <a:pt x="199" y="94"/>
                    <a:pt x="199" y="93"/>
                  </a:cubicBezTo>
                  <a:cubicBezTo>
                    <a:pt x="200" y="93"/>
                    <a:pt x="200" y="93"/>
                    <a:pt x="200" y="92"/>
                  </a:cubicBezTo>
                  <a:cubicBezTo>
                    <a:pt x="201" y="92"/>
                    <a:pt x="201" y="92"/>
                    <a:pt x="202" y="91"/>
                  </a:cubicBezTo>
                  <a:cubicBezTo>
                    <a:pt x="202" y="90"/>
                    <a:pt x="203" y="89"/>
                    <a:pt x="203" y="88"/>
                  </a:cubicBezTo>
                  <a:cubicBezTo>
                    <a:pt x="203" y="88"/>
                    <a:pt x="203" y="88"/>
                    <a:pt x="203" y="88"/>
                  </a:cubicBezTo>
                  <a:cubicBezTo>
                    <a:pt x="203" y="88"/>
                    <a:pt x="203" y="87"/>
                    <a:pt x="203" y="87"/>
                  </a:cubicBezTo>
                  <a:cubicBezTo>
                    <a:pt x="203" y="87"/>
                    <a:pt x="203" y="86"/>
                    <a:pt x="202" y="85"/>
                  </a:cubicBezTo>
                  <a:cubicBezTo>
                    <a:pt x="202" y="85"/>
                    <a:pt x="202" y="85"/>
                    <a:pt x="202" y="85"/>
                  </a:cubicBezTo>
                  <a:cubicBezTo>
                    <a:pt x="201" y="85"/>
                    <a:pt x="201" y="85"/>
                    <a:pt x="201" y="85"/>
                  </a:cubicBezTo>
                  <a:cubicBezTo>
                    <a:pt x="200" y="86"/>
                    <a:pt x="199" y="85"/>
                    <a:pt x="199" y="85"/>
                  </a:cubicBezTo>
                  <a:cubicBezTo>
                    <a:pt x="198" y="85"/>
                    <a:pt x="197" y="85"/>
                    <a:pt x="196" y="85"/>
                  </a:cubicBezTo>
                  <a:cubicBezTo>
                    <a:pt x="195" y="84"/>
                    <a:pt x="194" y="84"/>
                    <a:pt x="193" y="85"/>
                  </a:cubicBezTo>
                  <a:cubicBezTo>
                    <a:pt x="192" y="85"/>
                    <a:pt x="191" y="85"/>
                    <a:pt x="189" y="86"/>
                  </a:cubicBezTo>
                  <a:cubicBezTo>
                    <a:pt x="188" y="86"/>
                    <a:pt x="187" y="86"/>
                    <a:pt x="186" y="86"/>
                  </a:cubicBezTo>
                  <a:cubicBezTo>
                    <a:pt x="185" y="87"/>
                    <a:pt x="184" y="87"/>
                    <a:pt x="182" y="87"/>
                  </a:cubicBezTo>
                  <a:cubicBezTo>
                    <a:pt x="181" y="87"/>
                    <a:pt x="180" y="88"/>
                    <a:pt x="180" y="88"/>
                  </a:cubicBezTo>
                  <a:cubicBezTo>
                    <a:pt x="179" y="89"/>
                    <a:pt x="179" y="90"/>
                    <a:pt x="179" y="90"/>
                  </a:cubicBezTo>
                  <a:cubicBezTo>
                    <a:pt x="179" y="92"/>
                    <a:pt x="178" y="94"/>
                    <a:pt x="179" y="95"/>
                  </a:cubicBezTo>
                  <a:cubicBezTo>
                    <a:pt x="179" y="96"/>
                    <a:pt x="179" y="96"/>
                    <a:pt x="179" y="96"/>
                  </a:cubicBezTo>
                  <a:cubicBezTo>
                    <a:pt x="179" y="96"/>
                    <a:pt x="178" y="97"/>
                    <a:pt x="178" y="97"/>
                  </a:cubicBezTo>
                  <a:cubicBezTo>
                    <a:pt x="177" y="98"/>
                    <a:pt x="177" y="99"/>
                    <a:pt x="177" y="100"/>
                  </a:cubicBezTo>
                  <a:cubicBezTo>
                    <a:pt x="176" y="101"/>
                    <a:pt x="175" y="102"/>
                    <a:pt x="174" y="103"/>
                  </a:cubicBezTo>
                  <a:cubicBezTo>
                    <a:pt x="174" y="103"/>
                    <a:pt x="173" y="103"/>
                    <a:pt x="173" y="103"/>
                  </a:cubicBezTo>
                  <a:cubicBezTo>
                    <a:pt x="173" y="104"/>
                    <a:pt x="173" y="104"/>
                    <a:pt x="173" y="105"/>
                  </a:cubicBezTo>
                  <a:cubicBezTo>
                    <a:pt x="173" y="105"/>
                    <a:pt x="173" y="105"/>
                    <a:pt x="173" y="105"/>
                  </a:cubicBezTo>
                  <a:cubicBezTo>
                    <a:pt x="174" y="105"/>
                    <a:pt x="173" y="106"/>
                    <a:pt x="173" y="106"/>
                  </a:cubicBezTo>
                  <a:cubicBezTo>
                    <a:pt x="172" y="107"/>
                    <a:pt x="170" y="107"/>
                    <a:pt x="169" y="106"/>
                  </a:cubicBezTo>
                  <a:cubicBezTo>
                    <a:pt x="169" y="106"/>
                    <a:pt x="169" y="105"/>
                    <a:pt x="169" y="105"/>
                  </a:cubicBezTo>
                  <a:cubicBezTo>
                    <a:pt x="169" y="105"/>
                    <a:pt x="169" y="105"/>
                    <a:pt x="169" y="105"/>
                  </a:cubicBezTo>
                  <a:cubicBezTo>
                    <a:pt x="168" y="105"/>
                    <a:pt x="167" y="106"/>
                    <a:pt x="167" y="105"/>
                  </a:cubicBezTo>
                  <a:cubicBezTo>
                    <a:pt x="165" y="105"/>
                    <a:pt x="163" y="107"/>
                    <a:pt x="162" y="107"/>
                  </a:cubicBezTo>
                  <a:cubicBezTo>
                    <a:pt x="160" y="107"/>
                    <a:pt x="159" y="107"/>
                    <a:pt x="158" y="107"/>
                  </a:cubicBezTo>
                  <a:cubicBezTo>
                    <a:pt x="158" y="108"/>
                    <a:pt x="157" y="108"/>
                    <a:pt x="157" y="108"/>
                  </a:cubicBezTo>
                  <a:cubicBezTo>
                    <a:pt x="156" y="108"/>
                    <a:pt x="156" y="108"/>
                    <a:pt x="155" y="108"/>
                  </a:cubicBezTo>
                  <a:cubicBezTo>
                    <a:pt x="155" y="108"/>
                    <a:pt x="154" y="109"/>
                    <a:pt x="153" y="109"/>
                  </a:cubicBezTo>
                  <a:cubicBezTo>
                    <a:pt x="152" y="109"/>
                    <a:pt x="151" y="109"/>
                    <a:pt x="151" y="108"/>
                  </a:cubicBezTo>
                  <a:cubicBezTo>
                    <a:pt x="151" y="108"/>
                    <a:pt x="151" y="108"/>
                    <a:pt x="150" y="107"/>
                  </a:cubicBezTo>
                  <a:cubicBezTo>
                    <a:pt x="150" y="107"/>
                    <a:pt x="149" y="106"/>
                    <a:pt x="148" y="106"/>
                  </a:cubicBezTo>
                  <a:cubicBezTo>
                    <a:pt x="148" y="106"/>
                    <a:pt x="147" y="105"/>
                    <a:pt x="147" y="105"/>
                  </a:cubicBezTo>
                  <a:cubicBezTo>
                    <a:pt x="146" y="105"/>
                    <a:pt x="145" y="105"/>
                    <a:pt x="144" y="105"/>
                  </a:cubicBezTo>
                  <a:cubicBezTo>
                    <a:pt x="143" y="105"/>
                    <a:pt x="143" y="104"/>
                    <a:pt x="143" y="104"/>
                  </a:cubicBezTo>
                  <a:cubicBezTo>
                    <a:pt x="141" y="102"/>
                    <a:pt x="140" y="101"/>
                    <a:pt x="139" y="99"/>
                  </a:cubicBezTo>
                  <a:cubicBezTo>
                    <a:pt x="139" y="98"/>
                    <a:pt x="139" y="97"/>
                    <a:pt x="138" y="96"/>
                  </a:cubicBezTo>
                  <a:cubicBezTo>
                    <a:pt x="137" y="95"/>
                    <a:pt x="136" y="94"/>
                    <a:pt x="136" y="93"/>
                  </a:cubicBezTo>
                  <a:cubicBezTo>
                    <a:pt x="135" y="93"/>
                    <a:pt x="135" y="92"/>
                    <a:pt x="134" y="92"/>
                  </a:cubicBezTo>
                  <a:cubicBezTo>
                    <a:pt x="134" y="92"/>
                    <a:pt x="134" y="91"/>
                    <a:pt x="134" y="91"/>
                  </a:cubicBezTo>
                  <a:cubicBezTo>
                    <a:pt x="133" y="90"/>
                    <a:pt x="133" y="90"/>
                    <a:pt x="133" y="89"/>
                  </a:cubicBezTo>
                  <a:cubicBezTo>
                    <a:pt x="133" y="88"/>
                    <a:pt x="132" y="87"/>
                    <a:pt x="132" y="87"/>
                  </a:cubicBezTo>
                  <a:cubicBezTo>
                    <a:pt x="132" y="86"/>
                    <a:pt x="133" y="85"/>
                    <a:pt x="133" y="85"/>
                  </a:cubicBezTo>
                  <a:cubicBezTo>
                    <a:pt x="132" y="84"/>
                    <a:pt x="132" y="84"/>
                    <a:pt x="132" y="84"/>
                  </a:cubicBezTo>
                  <a:cubicBezTo>
                    <a:pt x="132" y="84"/>
                    <a:pt x="131" y="83"/>
                    <a:pt x="131" y="83"/>
                  </a:cubicBezTo>
                  <a:cubicBezTo>
                    <a:pt x="131" y="83"/>
                    <a:pt x="131" y="84"/>
                    <a:pt x="131" y="84"/>
                  </a:cubicBezTo>
                  <a:cubicBezTo>
                    <a:pt x="131" y="84"/>
                    <a:pt x="131" y="84"/>
                    <a:pt x="132" y="84"/>
                  </a:cubicBezTo>
                  <a:cubicBezTo>
                    <a:pt x="132" y="84"/>
                    <a:pt x="132" y="85"/>
                    <a:pt x="132" y="85"/>
                  </a:cubicBezTo>
                  <a:cubicBezTo>
                    <a:pt x="132" y="85"/>
                    <a:pt x="132" y="85"/>
                    <a:pt x="132" y="86"/>
                  </a:cubicBezTo>
                  <a:cubicBezTo>
                    <a:pt x="132" y="86"/>
                    <a:pt x="131" y="85"/>
                    <a:pt x="131" y="85"/>
                  </a:cubicBezTo>
                  <a:cubicBezTo>
                    <a:pt x="131" y="85"/>
                    <a:pt x="131" y="84"/>
                    <a:pt x="131" y="84"/>
                  </a:cubicBezTo>
                  <a:cubicBezTo>
                    <a:pt x="131" y="84"/>
                    <a:pt x="130" y="84"/>
                    <a:pt x="130" y="84"/>
                  </a:cubicBezTo>
                  <a:cubicBezTo>
                    <a:pt x="130" y="83"/>
                    <a:pt x="130" y="83"/>
                    <a:pt x="130" y="83"/>
                  </a:cubicBezTo>
                  <a:cubicBezTo>
                    <a:pt x="130" y="82"/>
                    <a:pt x="130" y="81"/>
                    <a:pt x="130" y="80"/>
                  </a:cubicBezTo>
                  <a:cubicBezTo>
                    <a:pt x="130" y="80"/>
                    <a:pt x="130" y="79"/>
                    <a:pt x="130" y="79"/>
                  </a:cubicBezTo>
                  <a:cubicBezTo>
                    <a:pt x="129" y="79"/>
                    <a:pt x="129" y="79"/>
                    <a:pt x="129" y="79"/>
                  </a:cubicBezTo>
                  <a:cubicBezTo>
                    <a:pt x="129" y="78"/>
                    <a:pt x="129" y="78"/>
                    <a:pt x="129" y="77"/>
                  </a:cubicBezTo>
                  <a:cubicBezTo>
                    <a:pt x="129" y="77"/>
                    <a:pt x="129" y="77"/>
                    <a:pt x="129" y="77"/>
                  </a:cubicBezTo>
                  <a:cubicBezTo>
                    <a:pt x="129" y="77"/>
                    <a:pt x="129" y="77"/>
                    <a:pt x="129" y="77"/>
                  </a:cubicBezTo>
                  <a:cubicBezTo>
                    <a:pt x="130" y="76"/>
                    <a:pt x="130" y="75"/>
                    <a:pt x="130" y="75"/>
                  </a:cubicBezTo>
                  <a:cubicBezTo>
                    <a:pt x="130" y="74"/>
                    <a:pt x="130" y="73"/>
                    <a:pt x="130" y="72"/>
                  </a:cubicBezTo>
                  <a:cubicBezTo>
                    <a:pt x="130" y="71"/>
                    <a:pt x="130" y="69"/>
                    <a:pt x="130" y="68"/>
                  </a:cubicBezTo>
                  <a:cubicBezTo>
                    <a:pt x="130" y="67"/>
                    <a:pt x="130" y="65"/>
                    <a:pt x="130" y="64"/>
                  </a:cubicBezTo>
                  <a:cubicBezTo>
                    <a:pt x="130" y="64"/>
                    <a:pt x="129" y="64"/>
                    <a:pt x="129" y="63"/>
                  </a:cubicBezTo>
                  <a:cubicBezTo>
                    <a:pt x="129" y="63"/>
                    <a:pt x="130" y="63"/>
                    <a:pt x="130" y="63"/>
                  </a:cubicBezTo>
                  <a:cubicBezTo>
                    <a:pt x="130" y="63"/>
                    <a:pt x="130" y="62"/>
                    <a:pt x="130" y="62"/>
                  </a:cubicBezTo>
                  <a:cubicBezTo>
                    <a:pt x="130" y="62"/>
                    <a:pt x="130" y="61"/>
                    <a:pt x="131" y="61"/>
                  </a:cubicBezTo>
                  <a:cubicBezTo>
                    <a:pt x="131" y="61"/>
                    <a:pt x="131" y="60"/>
                    <a:pt x="131" y="60"/>
                  </a:cubicBezTo>
                  <a:cubicBezTo>
                    <a:pt x="131" y="60"/>
                    <a:pt x="130" y="60"/>
                    <a:pt x="130" y="60"/>
                  </a:cubicBezTo>
                  <a:cubicBezTo>
                    <a:pt x="130" y="59"/>
                    <a:pt x="130" y="59"/>
                    <a:pt x="130" y="58"/>
                  </a:cubicBezTo>
                  <a:cubicBezTo>
                    <a:pt x="130" y="58"/>
                    <a:pt x="130" y="57"/>
                    <a:pt x="130" y="57"/>
                  </a:cubicBezTo>
                  <a:cubicBezTo>
                    <a:pt x="131" y="57"/>
                    <a:pt x="131" y="57"/>
                    <a:pt x="131" y="57"/>
                  </a:cubicBezTo>
                  <a:cubicBezTo>
                    <a:pt x="131" y="57"/>
                    <a:pt x="131" y="57"/>
                    <a:pt x="132" y="57"/>
                  </a:cubicBezTo>
                  <a:cubicBezTo>
                    <a:pt x="131" y="57"/>
                    <a:pt x="131" y="57"/>
                    <a:pt x="131" y="57"/>
                  </a:cubicBezTo>
                  <a:cubicBezTo>
                    <a:pt x="132" y="56"/>
                    <a:pt x="132" y="56"/>
                    <a:pt x="132" y="57"/>
                  </a:cubicBezTo>
                  <a:cubicBezTo>
                    <a:pt x="132" y="57"/>
                    <a:pt x="132" y="57"/>
                    <a:pt x="132" y="57"/>
                  </a:cubicBezTo>
                  <a:cubicBezTo>
                    <a:pt x="133" y="57"/>
                    <a:pt x="133" y="56"/>
                    <a:pt x="133" y="56"/>
                  </a:cubicBezTo>
                  <a:cubicBezTo>
                    <a:pt x="133" y="56"/>
                    <a:pt x="134" y="56"/>
                    <a:pt x="134" y="55"/>
                  </a:cubicBezTo>
                  <a:cubicBezTo>
                    <a:pt x="134" y="55"/>
                    <a:pt x="133" y="55"/>
                    <a:pt x="133" y="54"/>
                  </a:cubicBezTo>
                  <a:cubicBezTo>
                    <a:pt x="133" y="54"/>
                    <a:pt x="134" y="54"/>
                    <a:pt x="134" y="53"/>
                  </a:cubicBezTo>
                  <a:cubicBezTo>
                    <a:pt x="134" y="53"/>
                    <a:pt x="134" y="52"/>
                    <a:pt x="134" y="52"/>
                  </a:cubicBezTo>
                  <a:cubicBezTo>
                    <a:pt x="133" y="52"/>
                    <a:pt x="133" y="53"/>
                    <a:pt x="132" y="53"/>
                  </a:cubicBezTo>
                  <a:cubicBezTo>
                    <a:pt x="132" y="53"/>
                    <a:pt x="132" y="53"/>
                    <a:pt x="132" y="5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30" name="Freeform 767">
              <a:extLst>
                <a:ext uri="{FF2B5EF4-FFF2-40B4-BE49-F238E27FC236}">
                  <a16:creationId xmlns:a16="http://schemas.microsoft.com/office/drawing/2014/main" id="{7CA69341-BD42-452C-9FF8-8D0844609050}"/>
                </a:ext>
              </a:extLst>
            </p:cNvPr>
            <p:cNvSpPr>
              <a:spLocks/>
            </p:cNvSpPr>
            <p:nvPr/>
          </p:nvSpPr>
          <p:spPr bwMode="auto">
            <a:xfrm>
              <a:off x="3495395" y="3981526"/>
              <a:ext cx="65993" cy="23152"/>
            </a:xfrm>
            <a:custGeom>
              <a:avLst/>
              <a:gdLst>
                <a:gd name="T0" fmla="*/ 14 w 14"/>
                <a:gd name="T1" fmla="*/ 4 h 6"/>
                <a:gd name="T2" fmla="*/ 13 w 14"/>
                <a:gd name="T3" fmla="*/ 3 h 6"/>
                <a:gd name="T4" fmla="*/ 12 w 14"/>
                <a:gd name="T5" fmla="*/ 3 h 6"/>
                <a:gd name="T6" fmla="*/ 11 w 14"/>
                <a:gd name="T7" fmla="*/ 2 h 6"/>
                <a:gd name="T8" fmla="*/ 11 w 14"/>
                <a:gd name="T9" fmla="*/ 2 h 6"/>
                <a:gd name="T10" fmla="*/ 11 w 14"/>
                <a:gd name="T11" fmla="*/ 2 h 6"/>
                <a:gd name="T12" fmla="*/ 11 w 14"/>
                <a:gd name="T13" fmla="*/ 2 h 6"/>
                <a:gd name="T14" fmla="*/ 9 w 14"/>
                <a:gd name="T15" fmla="*/ 1 h 6"/>
                <a:gd name="T16" fmla="*/ 8 w 14"/>
                <a:gd name="T17" fmla="*/ 1 h 6"/>
                <a:gd name="T18" fmla="*/ 7 w 14"/>
                <a:gd name="T19" fmla="*/ 1 h 6"/>
                <a:gd name="T20" fmla="*/ 6 w 14"/>
                <a:gd name="T21" fmla="*/ 1 h 6"/>
                <a:gd name="T22" fmla="*/ 4 w 14"/>
                <a:gd name="T23" fmla="*/ 0 h 6"/>
                <a:gd name="T24" fmla="*/ 4 w 14"/>
                <a:gd name="T25" fmla="*/ 0 h 6"/>
                <a:gd name="T26" fmla="*/ 3 w 14"/>
                <a:gd name="T27" fmla="*/ 0 h 6"/>
                <a:gd name="T28" fmla="*/ 3 w 14"/>
                <a:gd name="T29" fmla="*/ 0 h 6"/>
                <a:gd name="T30" fmla="*/ 3 w 14"/>
                <a:gd name="T31" fmla="*/ 1 h 6"/>
                <a:gd name="T32" fmla="*/ 3 w 14"/>
                <a:gd name="T33" fmla="*/ 1 h 6"/>
                <a:gd name="T34" fmla="*/ 2 w 14"/>
                <a:gd name="T35" fmla="*/ 1 h 6"/>
                <a:gd name="T36" fmla="*/ 0 w 14"/>
                <a:gd name="T37" fmla="*/ 2 h 6"/>
                <a:gd name="T38" fmla="*/ 0 w 14"/>
                <a:gd name="T39" fmla="*/ 3 h 6"/>
                <a:gd name="T40" fmla="*/ 1 w 14"/>
                <a:gd name="T41" fmla="*/ 3 h 6"/>
                <a:gd name="T42" fmla="*/ 2 w 14"/>
                <a:gd name="T43" fmla="*/ 3 h 6"/>
                <a:gd name="T44" fmla="*/ 3 w 14"/>
                <a:gd name="T45" fmla="*/ 4 h 6"/>
                <a:gd name="T46" fmla="*/ 3 w 14"/>
                <a:gd name="T47" fmla="*/ 4 h 6"/>
                <a:gd name="T48" fmla="*/ 4 w 14"/>
                <a:gd name="T49" fmla="*/ 4 h 6"/>
                <a:gd name="T50" fmla="*/ 5 w 14"/>
                <a:gd name="T51" fmla="*/ 5 h 6"/>
                <a:gd name="T52" fmla="*/ 5 w 14"/>
                <a:gd name="T53" fmla="*/ 5 h 6"/>
                <a:gd name="T54" fmla="*/ 8 w 14"/>
                <a:gd name="T55" fmla="*/ 6 h 6"/>
                <a:gd name="T56" fmla="*/ 8 w 14"/>
                <a:gd name="T57" fmla="*/ 6 h 6"/>
                <a:gd name="T58" fmla="*/ 8 w 14"/>
                <a:gd name="T59" fmla="*/ 6 h 6"/>
                <a:gd name="T60" fmla="*/ 8 w 14"/>
                <a:gd name="T61" fmla="*/ 5 h 6"/>
                <a:gd name="T62" fmla="*/ 9 w 14"/>
                <a:gd name="T63" fmla="*/ 5 h 6"/>
                <a:gd name="T64" fmla="*/ 9 w 14"/>
                <a:gd name="T65" fmla="*/ 5 h 6"/>
                <a:gd name="T66" fmla="*/ 10 w 14"/>
                <a:gd name="T67" fmla="*/ 5 h 6"/>
                <a:gd name="T68" fmla="*/ 11 w 14"/>
                <a:gd name="T69" fmla="*/ 4 h 6"/>
                <a:gd name="T70" fmla="*/ 11 w 14"/>
                <a:gd name="T71" fmla="*/ 4 h 6"/>
                <a:gd name="T72" fmla="*/ 13 w 14"/>
                <a:gd name="T73" fmla="*/ 5 h 6"/>
                <a:gd name="T74" fmla="*/ 13 w 14"/>
                <a:gd name="T75" fmla="*/ 5 h 6"/>
                <a:gd name="T76" fmla="*/ 14 w 14"/>
                <a:gd name="T77" fmla="*/ 5 h 6"/>
                <a:gd name="T78" fmla="*/ 14 w 14"/>
                <a:gd name="T79" fmla="*/ 5 h 6"/>
                <a:gd name="T80" fmla="*/ 14 w 14"/>
                <a:gd name="T81" fmla="*/ 5 h 6"/>
                <a:gd name="T82" fmla="*/ 14 w 14"/>
                <a:gd name="T83" fmla="*/ 4 h 6"/>
                <a:gd name="T84" fmla="*/ 14 w 14"/>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6">
                  <a:moveTo>
                    <a:pt x="14" y="4"/>
                  </a:moveTo>
                  <a:cubicBezTo>
                    <a:pt x="14" y="4"/>
                    <a:pt x="14" y="3"/>
                    <a:pt x="13" y="3"/>
                  </a:cubicBezTo>
                  <a:cubicBezTo>
                    <a:pt x="13" y="3"/>
                    <a:pt x="13" y="3"/>
                    <a:pt x="12" y="3"/>
                  </a:cubicBezTo>
                  <a:cubicBezTo>
                    <a:pt x="12" y="3"/>
                    <a:pt x="12" y="2"/>
                    <a:pt x="11" y="2"/>
                  </a:cubicBezTo>
                  <a:cubicBezTo>
                    <a:pt x="11" y="2"/>
                    <a:pt x="11" y="2"/>
                    <a:pt x="11" y="2"/>
                  </a:cubicBezTo>
                  <a:cubicBezTo>
                    <a:pt x="11" y="2"/>
                    <a:pt x="11" y="2"/>
                    <a:pt x="11" y="2"/>
                  </a:cubicBezTo>
                  <a:cubicBezTo>
                    <a:pt x="11" y="2"/>
                    <a:pt x="11" y="2"/>
                    <a:pt x="11" y="2"/>
                  </a:cubicBezTo>
                  <a:cubicBezTo>
                    <a:pt x="10" y="2"/>
                    <a:pt x="10" y="1"/>
                    <a:pt x="9" y="1"/>
                  </a:cubicBezTo>
                  <a:cubicBezTo>
                    <a:pt x="9" y="1"/>
                    <a:pt x="9" y="1"/>
                    <a:pt x="8" y="1"/>
                  </a:cubicBezTo>
                  <a:cubicBezTo>
                    <a:pt x="8" y="1"/>
                    <a:pt x="8" y="1"/>
                    <a:pt x="7" y="1"/>
                  </a:cubicBezTo>
                  <a:cubicBezTo>
                    <a:pt x="7" y="1"/>
                    <a:pt x="7" y="1"/>
                    <a:pt x="6" y="1"/>
                  </a:cubicBezTo>
                  <a:cubicBezTo>
                    <a:pt x="6" y="1"/>
                    <a:pt x="5" y="1"/>
                    <a:pt x="4" y="0"/>
                  </a:cubicBezTo>
                  <a:cubicBezTo>
                    <a:pt x="4" y="0"/>
                    <a:pt x="4" y="0"/>
                    <a:pt x="4" y="0"/>
                  </a:cubicBezTo>
                  <a:cubicBezTo>
                    <a:pt x="4" y="0"/>
                    <a:pt x="4" y="0"/>
                    <a:pt x="3" y="0"/>
                  </a:cubicBezTo>
                  <a:cubicBezTo>
                    <a:pt x="3" y="0"/>
                    <a:pt x="3" y="0"/>
                    <a:pt x="3" y="0"/>
                  </a:cubicBezTo>
                  <a:cubicBezTo>
                    <a:pt x="3" y="0"/>
                    <a:pt x="3" y="0"/>
                    <a:pt x="3" y="1"/>
                  </a:cubicBezTo>
                  <a:cubicBezTo>
                    <a:pt x="3" y="1"/>
                    <a:pt x="3" y="1"/>
                    <a:pt x="3" y="1"/>
                  </a:cubicBezTo>
                  <a:cubicBezTo>
                    <a:pt x="3" y="1"/>
                    <a:pt x="2" y="1"/>
                    <a:pt x="2" y="1"/>
                  </a:cubicBezTo>
                  <a:cubicBezTo>
                    <a:pt x="1" y="1"/>
                    <a:pt x="1" y="1"/>
                    <a:pt x="0" y="2"/>
                  </a:cubicBezTo>
                  <a:cubicBezTo>
                    <a:pt x="0" y="2"/>
                    <a:pt x="0" y="2"/>
                    <a:pt x="0" y="3"/>
                  </a:cubicBezTo>
                  <a:cubicBezTo>
                    <a:pt x="1" y="3"/>
                    <a:pt x="1" y="3"/>
                    <a:pt x="1" y="3"/>
                  </a:cubicBezTo>
                  <a:cubicBezTo>
                    <a:pt x="1" y="3"/>
                    <a:pt x="2" y="3"/>
                    <a:pt x="2" y="3"/>
                  </a:cubicBezTo>
                  <a:cubicBezTo>
                    <a:pt x="2" y="3"/>
                    <a:pt x="3" y="3"/>
                    <a:pt x="3" y="4"/>
                  </a:cubicBezTo>
                  <a:cubicBezTo>
                    <a:pt x="3" y="4"/>
                    <a:pt x="3" y="4"/>
                    <a:pt x="3" y="4"/>
                  </a:cubicBezTo>
                  <a:cubicBezTo>
                    <a:pt x="3" y="4"/>
                    <a:pt x="4" y="4"/>
                    <a:pt x="4" y="4"/>
                  </a:cubicBezTo>
                  <a:cubicBezTo>
                    <a:pt x="4" y="5"/>
                    <a:pt x="4" y="5"/>
                    <a:pt x="5" y="5"/>
                  </a:cubicBezTo>
                  <a:cubicBezTo>
                    <a:pt x="5" y="5"/>
                    <a:pt x="5" y="5"/>
                    <a:pt x="5" y="5"/>
                  </a:cubicBezTo>
                  <a:cubicBezTo>
                    <a:pt x="6" y="5"/>
                    <a:pt x="7" y="5"/>
                    <a:pt x="8" y="6"/>
                  </a:cubicBezTo>
                  <a:cubicBezTo>
                    <a:pt x="8" y="6"/>
                    <a:pt x="8" y="6"/>
                    <a:pt x="8" y="6"/>
                  </a:cubicBezTo>
                  <a:cubicBezTo>
                    <a:pt x="8" y="6"/>
                    <a:pt x="8" y="6"/>
                    <a:pt x="8" y="6"/>
                  </a:cubicBezTo>
                  <a:cubicBezTo>
                    <a:pt x="8" y="5"/>
                    <a:pt x="8" y="5"/>
                    <a:pt x="8" y="5"/>
                  </a:cubicBezTo>
                  <a:cubicBezTo>
                    <a:pt x="8" y="5"/>
                    <a:pt x="9" y="5"/>
                    <a:pt x="9" y="5"/>
                  </a:cubicBezTo>
                  <a:cubicBezTo>
                    <a:pt x="9" y="5"/>
                    <a:pt x="9" y="5"/>
                    <a:pt x="9" y="5"/>
                  </a:cubicBezTo>
                  <a:cubicBezTo>
                    <a:pt x="9" y="5"/>
                    <a:pt x="10" y="5"/>
                    <a:pt x="10" y="5"/>
                  </a:cubicBezTo>
                  <a:cubicBezTo>
                    <a:pt x="10" y="4"/>
                    <a:pt x="10" y="4"/>
                    <a:pt x="11" y="4"/>
                  </a:cubicBezTo>
                  <a:cubicBezTo>
                    <a:pt x="11" y="4"/>
                    <a:pt x="11" y="4"/>
                    <a:pt x="11" y="4"/>
                  </a:cubicBezTo>
                  <a:cubicBezTo>
                    <a:pt x="12" y="5"/>
                    <a:pt x="12" y="5"/>
                    <a:pt x="13" y="5"/>
                  </a:cubicBezTo>
                  <a:cubicBezTo>
                    <a:pt x="13" y="5"/>
                    <a:pt x="13" y="5"/>
                    <a:pt x="13" y="5"/>
                  </a:cubicBezTo>
                  <a:cubicBezTo>
                    <a:pt x="13" y="5"/>
                    <a:pt x="13" y="5"/>
                    <a:pt x="14" y="5"/>
                  </a:cubicBezTo>
                  <a:cubicBezTo>
                    <a:pt x="14" y="5"/>
                    <a:pt x="14" y="5"/>
                    <a:pt x="14" y="5"/>
                  </a:cubicBezTo>
                  <a:cubicBezTo>
                    <a:pt x="14" y="5"/>
                    <a:pt x="14" y="5"/>
                    <a:pt x="14" y="5"/>
                  </a:cubicBezTo>
                  <a:cubicBezTo>
                    <a:pt x="14" y="5"/>
                    <a:pt x="14" y="4"/>
                    <a:pt x="14" y="4"/>
                  </a:cubicBezTo>
                  <a:cubicBezTo>
                    <a:pt x="14" y="4"/>
                    <a:pt x="14" y="4"/>
                    <a:pt x="14" y="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31" name="Freeform 768">
              <a:extLst>
                <a:ext uri="{FF2B5EF4-FFF2-40B4-BE49-F238E27FC236}">
                  <a16:creationId xmlns:a16="http://schemas.microsoft.com/office/drawing/2014/main" id="{3FD3382A-5E1E-4CB4-BAEE-8999FE21014D}"/>
                </a:ext>
              </a:extLst>
            </p:cNvPr>
            <p:cNvSpPr>
              <a:spLocks/>
            </p:cNvSpPr>
            <p:nvPr/>
          </p:nvSpPr>
          <p:spPr bwMode="auto">
            <a:xfrm>
              <a:off x="3149372" y="4050980"/>
              <a:ext cx="192632" cy="79582"/>
            </a:xfrm>
            <a:custGeom>
              <a:avLst/>
              <a:gdLst>
                <a:gd name="T0" fmla="*/ 1 w 41"/>
                <a:gd name="T1" fmla="*/ 7 h 21"/>
                <a:gd name="T2" fmla="*/ 1 w 41"/>
                <a:gd name="T3" fmla="*/ 8 h 21"/>
                <a:gd name="T4" fmla="*/ 1 w 41"/>
                <a:gd name="T5" fmla="*/ 10 h 21"/>
                <a:gd name="T6" fmla="*/ 1 w 41"/>
                <a:gd name="T7" fmla="*/ 11 h 21"/>
                <a:gd name="T8" fmla="*/ 3 w 41"/>
                <a:gd name="T9" fmla="*/ 13 h 21"/>
                <a:gd name="T10" fmla="*/ 5 w 41"/>
                <a:gd name="T11" fmla="*/ 14 h 21"/>
                <a:gd name="T12" fmla="*/ 6 w 41"/>
                <a:gd name="T13" fmla="*/ 15 h 21"/>
                <a:gd name="T14" fmla="*/ 7 w 41"/>
                <a:gd name="T15" fmla="*/ 14 h 21"/>
                <a:gd name="T16" fmla="*/ 9 w 41"/>
                <a:gd name="T17" fmla="*/ 14 h 21"/>
                <a:gd name="T18" fmla="*/ 10 w 41"/>
                <a:gd name="T19" fmla="*/ 14 h 21"/>
                <a:gd name="T20" fmla="*/ 11 w 41"/>
                <a:gd name="T21" fmla="*/ 15 h 21"/>
                <a:gd name="T22" fmla="*/ 11 w 41"/>
                <a:gd name="T23" fmla="*/ 16 h 21"/>
                <a:gd name="T24" fmla="*/ 11 w 41"/>
                <a:gd name="T25" fmla="*/ 17 h 21"/>
                <a:gd name="T26" fmla="*/ 11 w 41"/>
                <a:gd name="T27" fmla="*/ 17 h 21"/>
                <a:gd name="T28" fmla="*/ 11 w 41"/>
                <a:gd name="T29" fmla="*/ 18 h 21"/>
                <a:gd name="T30" fmla="*/ 11 w 41"/>
                <a:gd name="T31" fmla="*/ 18 h 21"/>
                <a:gd name="T32" fmla="*/ 13 w 41"/>
                <a:gd name="T33" fmla="*/ 19 h 21"/>
                <a:gd name="T34" fmla="*/ 14 w 41"/>
                <a:gd name="T35" fmla="*/ 20 h 21"/>
                <a:gd name="T36" fmla="*/ 16 w 41"/>
                <a:gd name="T37" fmla="*/ 20 h 21"/>
                <a:gd name="T38" fmla="*/ 18 w 41"/>
                <a:gd name="T39" fmla="*/ 19 h 21"/>
                <a:gd name="T40" fmla="*/ 17 w 41"/>
                <a:gd name="T41" fmla="*/ 16 h 21"/>
                <a:gd name="T42" fmla="*/ 20 w 41"/>
                <a:gd name="T43" fmla="*/ 15 h 21"/>
                <a:gd name="T44" fmla="*/ 22 w 41"/>
                <a:gd name="T45" fmla="*/ 13 h 21"/>
                <a:gd name="T46" fmla="*/ 24 w 41"/>
                <a:gd name="T47" fmla="*/ 15 h 21"/>
                <a:gd name="T48" fmla="*/ 26 w 41"/>
                <a:gd name="T49" fmla="*/ 13 h 21"/>
                <a:gd name="T50" fmla="*/ 28 w 41"/>
                <a:gd name="T51" fmla="*/ 12 h 21"/>
                <a:gd name="T52" fmla="*/ 28 w 41"/>
                <a:gd name="T53" fmla="*/ 11 h 21"/>
                <a:gd name="T54" fmla="*/ 29 w 41"/>
                <a:gd name="T55" fmla="*/ 10 h 21"/>
                <a:gd name="T56" fmla="*/ 30 w 41"/>
                <a:gd name="T57" fmla="*/ 8 h 21"/>
                <a:gd name="T58" fmla="*/ 31 w 41"/>
                <a:gd name="T59" fmla="*/ 9 h 21"/>
                <a:gd name="T60" fmla="*/ 33 w 41"/>
                <a:gd name="T61" fmla="*/ 10 h 21"/>
                <a:gd name="T62" fmla="*/ 34 w 41"/>
                <a:gd name="T63" fmla="*/ 9 h 21"/>
                <a:gd name="T64" fmla="*/ 35 w 41"/>
                <a:gd name="T65" fmla="*/ 9 h 21"/>
                <a:gd name="T66" fmla="*/ 36 w 41"/>
                <a:gd name="T67" fmla="*/ 9 h 21"/>
                <a:gd name="T68" fmla="*/ 38 w 41"/>
                <a:gd name="T69" fmla="*/ 8 h 21"/>
                <a:gd name="T70" fmla="*/ 39 w 41"/>
                <a:gd name="T71" fmla="*/ 7 h 21"/>
                <a:gd name="T72" fmla="*/ 41 w 41"/>
                <a:gd name="T73" fmla="*/ 7 h 21"/>
                <a:gd name="T74" fmla="*/ 40 w 41"/>
                <a:gd name="T75" fmla="*/ 6 h 21"/>
                <a:gd name="T76" fmla="*/ 38 w 41"/>
                <a:gd name="T77" fmla="*/ 4 h 21"/>
                <a:gd name="T78" fmla="*/ 38 w 41"/>
                <a:gd name="T79" fmla="*/ 5 h 21"/>
                <a:gd name="T80" fmla="*/ 38 w 41"/>
                <a:gd name="T81" fmla="*/ 5 h 21"/>
                <a:gd name="T82" fmla="*/ 37 w 41"/>
                <a:gd name="T83" fmla="*/ 4 h 21"/>
                <a:gd name="T84" fmla="*/ 36 w 41"/>
                <a:gd name="T85" fmla="*/ 5 h 21"/>
                <a:gd name="T86" fmla="*/ 35 w 41"/>
                <a:gd name="T87" fmla="*/ 4 h 21"/>
                <a:gd name="T88" fmla="*/ 36 w 41"/>
                <a:gd name="T89" fmla="*/ 3 h 21"/>
                <a:gd name="T90" fmla="*/ 34 w 41"/>
                <a:gd name="T91" fmla="*/ 1 h 21"/>
                <a:gd name="T92" fmla="*/ 29 w 41"/>
                <a:gd name="T93" fmla="*/ 0 h 21"/>
                <a:gd name="T94" fmla="*/ 26 w 41"/>
                <a:gd name="T95" fmla="*/ 1 h 21"/>
                <a:gd name="T96" fmla="*/ 23 w 41"/>
                <a:gd name="T97" fmla="*/ 0 h 21"/>
                <a:gd name="T98" fmla="*/ 23 w 41"/>
                <a:gd name="T99" fmla="*/ 0 h 21"/>
                <a:gd name="T100" fmla="*/ 22 w 41"/>
                <a:gd name="T101" fmla="*/ 1 h 21"/>
                <a:gd name="T102" fmla="*/ 19 w 41"/>
                <a:gd name="T103" fmla="*/ 1 h 21"/>
                <a:gd name="T104" fmla="*/ 15 w 41"/>
                <a:gd name="T105" fmla="*/ 1 h 21"/>
                <a:gd name="T106" fmla="*/ 12 w 41"/>
                <a:gd name="T107" fmla="*/ 2 h 21"/>
                <a:gd name="T108" fmla="*/ 12 w 41"/>
                <a:gd name="T109" fmla="*/ 1 h 21"/>
                <a:gd name="T110" fmla="*/ 8 w 41"/>
                <a:gd name="T111" fmla="*/ 2 h 21"/>
                <a:gd name="T112" fmla="*/ 7 w 41"/>
                <a:gd name="T113" fmla="*/ 2 h 21"/>
                <a:gd name="T114" fmla="*/ 1 w 41"/>
                <a:gd name="T115"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21">
                  <a:moveTo>
                    <a:pt x="1" y="6"/>
                  </a:moveTo>
                  <a:cubicBezTo>
                    <a:pt x="1" y="7"/>
                    <a:pt x="1" y="7"/>
                    <a:pt x="1" y="7"/>
                  </a:cubicBezTo>
                  <a:cubicBezTo>
                    <a:pt x="1" y="7"/>
                    <a:pt x="1" y="7"/>
                    <a:pt x="1" y="7"/>
                  </a:cubicBezTo>
                  <a:cubicBezTo>
                    <a:pt x="1" y="8"/>
                    <a:pt x="1" y="8"/>
                    <a:pt x="1" y="8"/>
                  </a:cubicBezTo>
                  <a:cubicBezTo>
                    <a:pt x="1" y="8"/>
                    <a:pt x="1" y="8"/>
                    <a:pt x="1" y="9"/>
                  </a:cubicBezTo>
                  <a:cubicBezTo>
                    <a:pt x="1" y="9"/>
                    <a:pt x="1" y="10"/>
                    <a:pt x="1" y="10"/>
                  </a:cubicBezTo>
                  <a:cubicBezTo>
                    <a:pt x="0" y="11"/>
                    <a:pt x="0" y="11"/>
                    <a:pt x="0" y="11"/>
                  </a:cubicBezTo>
                  <a:cubicBezTo>
                    <a:pt x="0" y="11"/>
                    <a:pt x="1" y="11"/>
                    <a:pt x="1" y="11"/>
                  </a:cubicBezTo>
                  <a:cubicBezTo>
                    <a:pt x="1" y="11"/>
                    <a:pt x="2" y="11"/>
                    <a:pt x="2" y="11"/>
                  </a:cubicBezTo>
                  <a:cubicBezTo>
                    <a:pt x="3" y="13"/>
                    <a:pt x="3" y="13"/>
                    <a:pt x="3" y="13"/>
                  </a:cubicBezTo>
                  <a:cubicBezTo>
                    <a:pt x="4" y="13"/>
                    <a:pt x="4" y="13"/>
                    <a:pt x="4" y="13"/>
                  </a:cubicBezTo>
                  <a:cubicBezTo>
                    <a:pt x="5" y="14"/>
                    <a:pt x="5" y="14"/>
                    <a:pt x="5" y="14"/>
                  </a:cubicBezTo>
                  <a:cubicBezTo>
                    <a:pt x="5" y="14"/>
                    <a:pt x="6" y="14"/>
                    <a:pt x="6" y="14"/>
                  </a:cubicBezTo>
                  <a:cubicBezTo>
                    <a:pt x="6" y="14"/>
                    <a:pt x="6" y="15"/>
                    <a:pt x="6" y="15"/>
                  </a:cubicBezTo>
                  <a:cubicBezTo>
                    <a:pt x="7" y="14"/>
                    <a:pt x="7" y="14"/>
                    <a:pt x="7" y="14"/>
                  </a:cubicBezTo>
                  <a:cubicBezTo>
                    <a:pt x="7" y="14"/>
                    <a:pt x="7" y="14"/>
                    <a:pt x="7" y="14"/>
                  </a:cubicBezTo>
                  <a:cubicBezTo>
                    <a:pt x="8" y="14"/>
                    <a:pt x="8" y="14"/>
                    <a:pt x="8" y="14"/>
                  </a:cubicBezTo>
                  <a:cubicBezTo>
                    <a:pt x="9" y="14"/>
                    <a:pt x="9" y="14"/>
                    <a:pt x="9" y="14"/>
                  </a:cubicBezTo>
                  <a:cubicBezTo>
                    <a:pt x="9" y="14"/>
                    <a:pt x="9" y="14"/>
                    <a:pt x="9" y="14"/>
                  </a:cubicBezTo>
                  <a:cubicBezTo>
                    <a:pt x="9" y="14"/>
                    <a:pt x="10" y="14"/>
                    <a:pt x="10" y="14"/>
                  </a:cubicBezTo>
                  <a:cubicBezTo>
                    <a:pt x="11" y="14"/>
                    <a:pt x="11" y="14"/>
                    <a:pt x="11" y="14"/>
                  </a:cubicBezTo>
                  <a:cubicBezTo>
                    <a:pt x="11" y="15"/>
                    <a:pt x="11" y="15"/>
                    <a:pt x="11" y="15"/>
                  </a:cubicBezTo>
                  <a:cubicBezTo>
                    <a:pt x="11" y="15"/>
                    <a:pt x="11" y="15"/>
                    <a:pt x="11" y="15"/>
                  </a:cubicBezTo>
                  <a:cubicBezTo>
                    <a:pt x="11" y="16"/>
                    <a:pt x="11" y="16"/>
                    <a:pt x="11" y="16"/>
                  </a:cubicBezTo>
                  <a:cubicBezTo>
                    <a:pt x="11" y="16"/>
                    <a:pt x="11" y="16"/>
                    <a:pt x="11" y="16"/>
                  </a:cubicBezTo>
                  <a:cubicBezTo>
                    <a:pt x="11" y="16"/>
                    <a:pt x="11" y="17"/>
                    <a:pt x="11" y="17"/>
                  </a:cubicBezTo>
                  <a:cubicBezTo>
                    <a:pt x="11" y="17"/>
                    <a:pt x="10" y="17"/>
                    <a:pt x="10" y="17"/>
                  </a:cubicBezTo>
                  <a:cubicBezTo>
                    <a:pt x="10" y="17"/>
                    <a:pt x="11" y="17"/>
                    <a:pt x="11" y="17"/>
                  </a:cubicBezTo>
                  <a:cubicBezTo>
                    <a:pt x="10" y="18"/>
                    <a:pt x="10" y="18"/>
                    <a:pt x="10" y="18"/>
                  </a:cubicBezTo>
                  <a:cubicBezTo>
                    <a:pt x="11" y="18"/>
                    <a:pt x="11" y="18"/>
                    <a:pt x="11" y="18"/>
                  </a:cubicBezTo>
                  <a:cubicBezTo>
                    <a:pt x="11" y="18"/>
                    <a:pt x="11" y="18"/>
                    <a:pt x="11" y="18"/>
                  </a:cubicBezTo>
                  <a:cubicBezTo>
                    <a:pt x="11" y="18"/>
                    <a:pt x="11" y="18"/>
                    <a:pt x="11" y="18"/>
                  </a:cubicBezTo>
                  <a:cubicBezTo>
                    <a:pt x="11" y="18"/>
                    <a:pt x="12" y="18"/>
                    <a:pt x="12" y="18"/>
                  </a:cubicBezTo>
                  <a:cubicBezTo>
                    <a:pt x="12" y="18"/>
                    <a:pt x="13" y="19"/>
                    <a:pt x="13" y="19"/>
                  </a:cubicBezTo>
                  <a:cubicBezTo>
                    <a:pt x="13" y="19"/>
                    <a:pt x="13" y="19"/>
                    <a:pt x="13" y="20"/>
                  </a:cubicBezTo>
                  <a:cubicBezTo>
                    <a:pt x="13" y="20"/>
                    <a:pt x="13" y="20"/>
                    <a:pt x="14" y="20"/>
                  </a:cubicBezTo>
                  <a:cubicBezTo>
                    <a:pt x="14" y="20"/>
                    <a:pt x="14" y="20"/>
                    <a:pt x="14" y="21"/>
                  </a:cubicBezTo>
                  <a:cubicBezTo>
                    <a:pt x="16" y="20"/>
                    <a:pt x="16" y="20"/>
                    <a:pt x="16" y="20"/>
                  </a:cubicBezTo>
                  <a:cubicBezTo>
                    <a:pt x="16" y="20"/>
                    <a:pt x="16" y="19"/>
                    <a:pt x="16" y="19"/>
                  </a:cubicBezTo>
                  <a:cubicBezTo>
                    <a:pt x="17" y="19"/>
                    <a:pt x="18" y="19"/>
                    <a:pt x="18" y="19"/>
                  </a:cubicBezTo>
                  <a:cubicBezTo>
                    <a:pt x="18" y="19"/>
                    <a:pt x="18" y="18"/>
                    <a:pt x="18" y="17"/>
                  </a:cubicBezTo>
                  <a:cubicBezTo>
                    <a:pt x="18" y="17"/>
                    <a:pt x="17" y="16"/>
                    <a:pt x="17" y="16"/>
                  </a:cubicBezTo>
                  <a:cubicBezTo>
                    <a:pt x="18" y="15"/>
                    <a:pt x="18" y="15"/>
                    <a:pt x="18" y="15"/>
                  </a:cubicBezTo>
                  <a:cubicBezTo>
                    <a:pt x="20" y="15"/>
                    <a:pt x="20" y="15"/>
                    <a:pt x="20" y="15"/>
                  </a:cubicBezTo>
                  <a:cubicBezTo>
                    <a:pt x="22" y="13"/>
                    <a:pt x="22" y="13"/>
                    <a:pt x="22" y="13"/>
                  </a:cubicBezTo>
                  <a:cubicBezTo>
                    <a:pt x="22" y="13"/>
                    <a:pt x="22" y="13"/>
                    <a:pt x="22" y="13"/>
                  </a:cubicBezTo>
                  <a:cubicBezTo>
                    <a:pt x="22" y="14"/>
                    <a:pt x="22" y="14"/>
                    <a:pt x="22" y="14"/>
                  </a:cubicBezTo>
                  <a:cubicBezTo>
                    <a:pt x="24" y="15"/>
                    <a:pt x="24" y="15"/>
                    <a:pt x="24" y="15"/>
                  </a:cubicBezTo>
                  <a:cubicBezTo>
                    <a:pt x="24" y="15"/>
                    <a:pt x="24" y="14"/>
                    <a:pt x="24" y="14"/>
                  </a:cubicBezTo>
                  <a:cubicBezTo>
                    <a:pt x="25" y="14"/>
                    <a:pt x="26" y="13"/>
                    <a:pt x="26" y="13"/>
                  </a:cubicBezTo>
                  <a:cubicBezTo>
                    <a:pt x="27" y="12"/>
                    <a:pt x="27" y="12"/>
                    <a:pt x="27" y="12"/>
                  </a:cubicBezTo>
                  <a:cubicBezTo>
                    <a:pt x="28" y="12"/>
                    <a:pt x="28" y="12"/>
                    <a:pt x="28" y="12"/>
                  </a:cubicBezTo>
                  <a:cubicBezTo>
                    <a:pt x="28" y="12"/>
                    <a:pt x="28" y="11"/>
                    <a:pt x="28" y="11"/>
                  </a:cubicBezTo>
                  <a:cubicBezTo>
                    <a:pt x="28" y="11"/>
                    <a:pt x="28" y="11"/>
                    <a:pt x="28" y="11"/>
                  </a:cubicBezTo>
                  <a:cubicBezTo>
                    <a:pt x="28" y="10"/>
                    <a:pt x="28" y="10"/>
                    <a:pt x="28" y="10"/>
                  </a:cubicBezTo>
                  <a:cubicBezTo>
                    <a:pt x="29" y="10"/>
                    <a:pt x="29" y="10"/>
                    <a:pt x="29" y="10"/>
                  </a:cubicBezTo>
                  <a:cubicBezTo>
                    <a:pt x="29" y="9"/>
                    <a:pt x="29" y="9"/>
                    <a:pt x="29" y="9"/>
                  </a:cubicBezTo>
                  <a:cubicBezTo>
                    <a:pt x="30" y="8"/>
                    <a:pt x="30" y="8"/>
                    <a:pt x="30" y="8"/>
                  </a:cubicBezTo>
                  <a:cubicBezTo>
                    <a:pt x="31" y="8"/>
                    <a:pt x="31" y="8"/>
                    <a:pt x="31" y="8"/>
                  </a:cubicBezTo>
                  <a:cubicBezTo>
                    <a:pt x="31" y="9"/>
                    <a:pt x="31" y="9"/>
                    <a:pt x="31" y="9"/>
                  </a:cubicBezTo>
                  <a:cubicBezTo>
                    <a:pt x="32" y="9"/>
                    <a:pt x="32" y="9"/>
                    <a:pt x="32" y="9"/>
                  </a:cubicBezTo>
                  <a:cubicBezTo>
                    <a:pt x="33" y="10"/>
                    <a:pt x="33" y="10"/>
                    <a:pt x="33" y="10"/>
                  </a:cubicBezTo>
                  <a:cubicBezTo>
                    <a:pt x="34" y="9"/>
                    <a:pt x="34" y="9"/>
                    <a:pt x="34" y="9"/>
                  </a:cubicBezTo>
                  <a:cubicBezTo>
                    <a:pt x="34" y="9"/>
                    <a:pt x="34" y="9"/>
                    <a:pt x="34" y="9"/>
                  </a:cubicBezTo>
                  <a:cubicBezTo>
                    <a:pt x="34" y="9"/>
                    <a:pt x="34" y="9"/>
                    <a:pt x="34" y="9"/>
                  </a:cubicBezTo>
                  <a:cubicBezTo>
                    <a:pt x="35" y="9"/>
                    <a:pt x="35" y="9"/>
                    <a:pt x="35" y="9"/>
                  </a:cubicBezTo>
                  <a:cubicBezTo>
                    <a:pt x="35" y="8"/>
                    <a:pt x="35" y="8"/>
                    <a:pt x="35" y="8"/>
                  </a:cubicBezTo>
                  <a:cubicBezTo>
                    <a:pt x="36" y="9"/>
                    <a:pt x="36" y="9"/>
                    <a:pt x="36" y="9"/>
                  </a:cubicBezTo>
                  <a:cubicBezTo>
                    <a:pt x="36" y="9"/>
                    <a:pt x="37" y="8"/>
                    <a:pt x="37" y="8"/>
                  </a:cubicBezTo>
                  <a:cubicBezTo>
                    <a:pt x="37" y="8"/>
                    <a:pt x="38" y="8"/>
                    <a:pt x="38" y="8"/>
                  </a:cubicBezTo>
                  <a:cubicBezTo>
                    <a:pt x="39" y="8"/>
                    <a:pt x="39" y="8"/>
                    <a:pt x="39" y="8"/>
                  </a:cubicBezTo>
                  <a:cubicBezTo>
                    <a:pt x="39" y="7"/>
                    <a:pt x="39" y="7"/>
                    <a:pt x="39" y="7"/>
                  </a:cubicBezTo>
                  <a:cubicBezTo>
                    <a:pt x="41" y="7"/>
                    <a:pt x="41" y="7"/>
                    <a:pt x="41" y="7"/>
                  </a:cubicBezTo>
                  <a:cubicBezTo>
                    <a:pt x="41" y="7"/>
                    <a:pt x="41" y="7"/>
                    <a:pt x="41" y="7"/>
                  </a:cubicBezTo>
                  <a:cubicBezTo>
                    <a:pt x="41" y="7"/>
                    <a:pt x="41" y="6"/>
                    <a:pt x="41" y="6"/>
                  </a:cubicBezTo>
                  <a:cubicBezTo>
                    <a:pt x="40" y="6"/>
                    <a:pt x="40" y="6"/>
                    <a:pt x="40" y="6"/>
                  </a:cubicBezTo>
                  <a:cubicBezTo>
                    <a:pt x="40" y="5"/>
                    <a:pt x="39" y="5"/>
                    <a:pt x="39" y="4"/>
                  </a:cubicBezTo>
                  <a:cubicBezTo>
                    <a:pt x="38" y="4"/>
                    <a:pt x="38" y="4"/>
                    <a:pt x="38" y="4"/>
                  </a:cubicBezTo>
                  <a:cubicBezTo>
                    <a:pt x="38" y="4"/>
                    <a:pt x="38" y="4"/>
                    <a:pt x="38" y="4"/>
                  </a:cubicBezTo>
                  <a:cubicBezTo>
                    <a:pt x="38" y="4"/>
                    <a:pt x="38" y="4"/>
                    <a:pt x="38" y="5"/>
                  </a:cubicBezTo>
                  <a:cubicBezTo>
                    <a:pt x="38" y="5"/>
                    <a:pt x="38" y="5"/>
                    <a:pt x="38" y="5"/>
                  </a:cubicBezTo>
                  <a:cubicBezTo>
                    <a:pt x="38" y="5"/>
                    <a:pt x="38" y="6"/>
                    <a:pt x="38" y="5"/>
                  </a:cubicBezTo>
                  <a:cubicBezTo>
                    <a:pt x="38" y="5"/>
                    <a:pt x="37" y="5"/>
                    <a:pt x="37" y="5"/>
                  </a:cubicBezTo>
                  <a:cubicBezTo>
                    <a:pt x="37" y="5"/>
                    <a:pt x="37" y="5"/>
                    <a:pt x="37" y="4"/>
                  </a:cubicBezTo>
                  <a:cubicBezTo>
                    <a:pt x="36" y="4"/>
                    <a:pt x="36" y="4"/>
                    <a:pt x="36" y="4"/>
                  </a:cubicBezTo>
                  <a:cubicBezTo>
                    <a:pt x="36" y="4"/>
                    <a:pt x="36" y="4"/>
                    <a:pt x="36" y="5"/>
                  </a:cubicBezTo>
                  <a:cubicBezTo>
                    <a:pt x="35" y="5"/>
                    <a:pt x="35" y="5"/>
                    <a:pt x="35" y="5"/>
                  </a:cubicBezTo>
                  <a:cubicBezTo>
                    <a:pt x="35" y="4"/>
                    <a:pt x="35" y="4"/>
                    <a:pt x="35" y="4"/>
                  </a:cubicBezTo>
                  <a:cubicBezTo>
                    <a:pt x="35" y="4"/>
                    <a:pt x="35" y="4"/>
                    <a:pt x="35" y="4"/>
                  </a:cubicBezTo>
                  <a:cubicBezTo>
                    <a:pt x="35" y="4"/>
                    <a:pt x="36" y="4"/>
                    <a:pt x="36" y="3"/>
                  </a:cubicBezTo>
                  <a:cubicBezTo>
                    <a:pt x="36" y="3"/>
                    <a:pt x="36" y="3"/>
                    <a:pt x="36" y="3"/>
                  </a:cubicBezTo>
                  <a:cubicBezTo>
                    <a:pt x="35" y="2"/>
                    <a:pt x="35" y="1"/>
                    <a:pt x="34" y="1"/>
                  </a:cubicBezTo>
                  <a:cubicBezTo>
                    <a:pt x="33" y="1"/>
                    <a:pt x="32" y="1"/>
                    <a:pt x="31" y="1"/>
                  </a:cubicBezTo>
                  <a:cubicBezTo>
                    <a:pt x="30" y="0"/>
                    <a:pt x="30" y="0"/>
                    <a:pt x="29" y="0"/>
                  </a:cubicBezTo>
                  <a:cubicBezTo>
                    <a:pt x="29" y="0"/>
                    <a:pt x="29" y="0"/>
                    <a:pt x="29" y="0"/>
                  </a:cubicBezTo>
                  <a:cubicBezTo>
                    <a:pt x="28" y="1"/>
                    <a:pt x="27" y="1"/>
                    <a:pt x="26" y="1"/>
                  </a:cubicBezTo>
                  <a:cubicBezTo>
                    <a:pt x="26" y="1"/>
                    <a:pt x="25" y="1"/>
                    <a:pt x="25" y="1"/>
                  </a:cubicBezTo>
                  <a:cubicBezTo>
                    <a:pt x="24" y="0"/>
                    <a:pt x="24" y="0"/>
                    <a:pt x="23" y="0"/>
                  </a:cubicBezTo>
                  <a:cubicBezTo>
                    <a:pt x="23" y="0"/>
                    <a:pt x="23" y="0"/>
                    <a:pt x="23" y="0"/>
                  </a:cubicBezTo>
                  <a:cubicBezTo>
                    <a:pt x="23" y="0"/>
                    <a:pt x="23" y="0"/>
                    <a:pt x="23" y="0"/>
                  </a:cubicBezTo>
                  <a:cubicBezTo>
                    <a:pt x="23" y="0"/>
                    <a:pt x="23" y="1"/>
                    <a:pt x="23" y="1"/>
                  </a:cubicBezTo>
                  <a:cubicBezTo>
                    <a:pt x="22" y="1"/>
                    <a:pt x="22" y="1"/>
                    <a:pt x="22" y="1"/>
                  </a:cubicBezTo>
                  <a:cubicBezTo>
                    <a:pt x="21" y="1"/>
                    <a:pt x="21" y="2"/>
                    <a:pt x="20" y="2"/>
                  </a:cubicBezTo>
                  <a:cubicBezTo>
                    <a:pt x="20" y="2"/>
                    <a:pt x="19" y="1"/>
                    <a:pt x="19" y="1"/>
                  </a:cubicBezTo>
                  <a:cubicBezTo>
                    <a:pt x="18" y="1"/>
                    <a:pt x="18" y="1"/>
                    <a:pt x="18" y="1"/>
                  </a:cubicBezTo>
                  <a:cubicBezTo>
                    <a:pt x="17" y="2"/>
                    <a:pt x="16" y="2"/>
                    <a:pt x="15" y="1"/>
                  </a:cubicBezTo>
                  <a:cubicBezTo>
                    <a:pt x="14" y="1"/>
                    <a:pt x="13" y="1"/>
                    <a:pt x="12" y="2"/>
                  </a:cubicBezTo>
                  <a:cubicBezTo>
                    <a:pt x="12" y="2"/>
                    <a:pt x="12" y="2"/>
                    <a:pt x="12" y="2"/>
                  </a:cubicBezTo>
                  <a:cubicBezTo>
                    <a:pt x="12" y="1"/>
                    <a:pt x="12" y="1"/>
                    <a:pt x="12" y="1"/>
                  </a:cubicBezTo>
                  <a:cubicBezTo>
                    <a:pt x="12" y="1"/>
                    <a:pt x="12" y="1"/>
                    <a:pt x="12" y="1"/>
                  </a:cubicBezTo>
                  <a:cubicBezTo>
                    <a:pt x="10" y="1"/>
                    <a:pt x="9" y="1"/>
                    <a:pt x="9" y="2"/>
                  </a:cubicBezTo>
                  <a:cubicBezTo>
                    <a:pt x="9" y="2"/>
                    <a:pt x="8" y="2"/>
                    <a:pt x="8" y="2"/>
                  </a:cubicBezTo>
                  <a:cubicBezTo>
                    <a:pt x="8" y="2"/>
                    <a:pt x="8" y="2"/>
                    <a:pt x="8" y="2"/>
                  </a:cubicBezTo>
                  <a:cubicBezTo>
                    <a:pt x="8" y="2"/>
                    <a:pt x="8" y="2"/>
                    <a:pt x="7" y="2"/>
                  </a:cubicBezTo>
                  <a:cubicBezTo>
                    <a:pt x="5" y="4"/>
                    <a:pt x="5" y="4"/>
                    <a:pt x="5" y="4"/>
                  </a:cubicBezTo>
                  <a:lnTo>
                    <a:pt x="1" y="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32" name="Freeform 769">
              <a:extLst>
                <a:ext uri="{FF2B5EF4-FFF2-40B4-BE49-F238E27FC236}">
                  <a16:creationId xmlns:a16="http://schemas.microsoft.com/office/drawing/2014/main" id="{2DEC2632-B9FA-4774-9B2C-03F2411A4293}"/>
                </a:ext>
              </a:extLst>
            </p:cNvPr>
            <p:cNvSpPr>
              <a:spLocks noEditPoints="1"/>
            </p:cNvSpPr>
            <p:nvPr/>
          </p:nvSpPr>
          <p:spPr bwMode="auto">
            <a:xfrm>
              <a:off x="3616681" y="3939565"/>
              <a:ext cx="89181" cy="57877"/>
            </a:xfrm>
            <a:custGeom>
              <a:avLst/>
              <a:gdLst>
                <a:gd name="T0" fmla="*/ 10 w 19"/>
                <a:gd name="T1" fmla="*/ 9 h 15"/>
                <a:gd name="T2" fmla="*/ 9 w 19"/>
                <a:gd name="T3" fmla="*/ 9 h 15"/>
                <a:gd name="T4" fmla="*/ 12 w 19"/>
                <a:gd name="T5" fmla="*/ 1 h 15"/>
                <a:gd name="T6" fmla="*/ 19 w 19"/>
                <a:gd name="T7" fmla="*/ 14 h 15"/>
                <a:gd name="T8" fmla="*/ 18 w 19"/>
                <a:gd name="T9" fmla="*/ 14 h 15"/>
                <a:gd name="T10" fmla="*/ 18 w 19"/>
                <a:gd name="T11" fmla="*/ 14 h 15"/>
                <a:gd name="T12" fmla="*/ 18 w 19"/>
                <a:gd name="T13" fmla="*/ 12 h 15"/>
                <a:gd name="T14" fmla="*/ 18 w 19"/>
                <a:gd name="T15" fmla="*/ 12 h 15"/>
                <a:gd name="T16" fmla="*/ 17 w 19"/>
                <a:gd name="T17" fmla="*/ 11 h 15"/>
                <a:gd name="T18" fmla="*/ 18 w 19"/>
                <a:gd name="T19" fmla="*/ 11 h 15"/>
                <a:gd name="T20" fmla="*/ 18 w 19"/>
                <a:gd name="T21" fmla="*/ 10 h 15"/>
                <a:gd name="T22" fmla="*/ 19 w 19"/>
                <a:gd name="T23" fmla="*/ 10 h 15"/>
                <a:gd name="T24" fmla="*/ 19 w 19"/>
                <a:gd name="T25" fmla="*/ 9 h 15"/>
                <a:gd name="T26" fmla="*/ 18 w 19"/>
                <a:gd name="T27" fmla="*/ 8 h 15"/>
                <a:gd name="T28" fmla="*/ 18 w 19"/>
                <a:gd name="T29" fmla="*/ 8 h 15"/>
                <a:gd name="T30" fmla="*/ 18 w 19"/>
                <a:gd name="T31" fmla="*/ 8 h 15"/>
                <a:gd name="T32" fmla="*/ 18 w 19"/>
                <a:gd name="T33" fmla="*/ 8 h 15"/>
                <a:gd name="T34" fmla="*/ 18 w 19"/>
                <a:gd name="T35" fmla="*/ 8 h 15"/>
                <a:gd name="T36" fmla="*/ 18 w 19"/>
                <a:gd name="T37" fmla="*/ 8 h 15"/>
                <a:gd name="T38" fmla="*/ 19 w 19"/>
                <a:gd name="T39" fmla="*/ 8 h 15"/>
                <a:gd name="T40" fmla="*/ 19 w 19"/>
                <a:gd name="T41" fmla="*/ 7 h 15"/>
                <a:gd name="T42" fmla="*/ 19 w 19"/>
                <a:gd name="T43" fmla="*/ 7 h 15"/>
                <a:gd name="T44" fmla="*/ 19 w 19"/>
                <a:gd name="T45" fmla="*/ 7 h 15"/>
                <a:gd name="T46" fmla="*/ 19 w 19"/>
                <a:gd name="T47" fmla="*/ 7 h 15"/>
                <a:gd name="T48" fmla="*/ 19 w 19"/>
                <a:gd name="T49" fmla="*/ 6 h 15"/>
                <a:gd name="T50" fmla="*/ 19 w 19"/>
                <a:gd name="T51" fmla="*/ 6 h 15"/>
                <a:gd name="T52" fmla="*/ 18 w 19"/>
                <a:gd name="T53" fmla="*/ 6 h 15"/>
                <a:gd name="T54" fmla="*/ 19 w 19"/>
                <a:gd name="T55" fmla="*/ 5 h 15"/>
                <a:gd name="T56" fmla="*/ 19 w 19"/>
                <a:gd name="T57" fmla="*/ 5 h 15"/>
                <a:gd name="T58" fmla="*/ 19 w 19"/>
                <a:gd name="T59" fmla="*/ 4 h 15"/>
                <a:gd name="T60" fmla="*/ 19 w 19"/>
                <a:gd name="T61" fmla="*/ 4 h 15"/>
                <a:gd name="T62" fmla="*/ 19 w 19"/>
                <a:gd name="T63" fmla="*/ 3 h 15"/>
                <a:gd name="T64" fmla="*/ 18 w 19"/>
                <a:gd name="T65" fmla="*/ 3 h 15"/>
                <a:gd name="T66" fmla="*/ 15 w 19"/>
                <a:gd name="T67" fmla="*/ 3 h 15"/>
                <a:gd name="T68" fmla="*/ 13 w 19"/>
                <a:gd name="T69" fmla="*/ 2 h 15"/>
                <a:gd name="T70" fmla="*/ 10 w 19"/>
                <a:gd name="T71" fmla="*/ 1 h 15"/>
                <a:gd name="T72" fmla="*/ 8 w 19"/>
                <a:gd name="T73" fmla="*/ 2 h 15"/>
                <a:gd name="T74" fmla="*/ 9 w 19"/>
                <a:gd name="T75" fmla="*/ 3 h 15"/>
                <a:gd name="T76" fmla="*/ 11 w 19"/>
                <a:gd name="T77" fmla="*/ 4 h 15"/>
                <a:gd name="T78" fmla="*/ 12 w 19"/>
                <a:gd name="T79" fmla="*/ 6 h 15"/>
                <a:gd name="T80" fmla="*/ 12 w 19"/>
                <a:gd name="T81" fmla="*/ 7 h 15"/>
                <a:gd name="T82" fmla="*/ 12 w 19"/>
                <a:gd name="T83" fmla="*/ 8 h 15"/>
                <a:gd name="T84" fmla="*/ 13 w 19"/>
                <a:gd name="T85" fmla="*/ 9 h 15"/>
                <a:gd name="T86" fmla="*/ 15 w 19"/>
                <a:gd name="T87" fmla="*/ 11 h 15"/>
                <a:gd name="T88" fmla="*/ 12 w 19"/>
                <a:gd name="T89" fmla="*/ 12 h 15"/>
                <a:gd name="T90" fmla="*/ 10 w 19"/>
                <a:gd name="T91" fmla="*/ 12 h 15"/>
                <a:gd name="T92" fmla="*/ 7 w 19"/>
                <a:gd name="T93" fmla="*/ 11 h 15"/>
                <a:gd name="T94" fmla="*/ 6 w 19"/>
                <a:gd name="T95" fmla="*/ 11 h 15"/>
                <a:gd name="T96" fmla="*/ 4 w 19"/>
                <a:gd name="T97" fmla="*/ 11 h 15"/>
                <a:gd name="T98" fmla="*/ 4 w 19"/>
                <a:gd name="T99" fmla="*/ 11 h 15"/>
                <a:gd name="T100" fmla="*/ 1 w 19"/>
                <a:gd name="T101" fmla="*/ 11 h 15"/>
                <a:gd name="T102" fmla="*/ 1 w 19"/>
                <a:gd name="T103" fmla="*/ 13 h 15"/>
                <a:gd name="T104" fmla="*/ 5 w 19"/>
                <a:gd name="T105" fmla="*/ 15 h 15"/>
                <a:gd name="T106" fmla="*/ 8 w 19"/>
                <a:gd name="T107" fmla="*/ 13 h 15"/>
                <a:gd name="T108" fmla="*/ 13 w 19"/>
                <a:gd name="T109" fmla="*/ 14 h 15"/>
                <a:gd name="T110" fmla="*/ 15 w 19"/>
                <a:gd name="T111" fmla="*/ 14 h 15"/>
                <a:gd name="T112" fmla="*/ 17 w 19"/>
                <a:gd name="T113" fmla="*/ 14 h 15"/>
                <a:gd name="T114" fmla="*/ 19 w 19"/>
                <a:gd name="T11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15">
                  <a:moveTo>
                    <a:pt x="9" y="9"/>
                  </a:moveTo>
                  <a:cubicBezTo>
                    <a:pt x="8" y="9"/>
                    <a:pt x="8" y="9"/>
                    <a:pt x="8" y="9"/>
                  </a:cubicBezTo>
                  <a:cubicBezTo>
                    <a:pt x="8" y="8"/>
                    <a:pt x="8" y="8"/>
                    <a:pt x="9" y="8"/>
                  </a:cubicBezTo>
                  <a:cubicBezTo>
                    <a:pt x="9" y="9"/>
                    <a:pt x="10" y="9"/>
                    <a:pt x="10" y="9"/>
                  </a:cubicBezTo>
                  <a:cubicBezTo>
                    <a:pt x="11" y="9"/>
                    <a:pt x="11" y="9"/>
                    <a:pt x="11" y="9"/>
                  </a:cubicBezTo>
                  <a:cubicBezTo>
                    <a:pt x="11" y="10"/>
                    <a:pt x="12" y="10"/>
                    <a:pt x="11" y="10"/>
                  </a:cubicBezTo>
                  <a:cubicBezTo>
                    <a:pt x="11" y="10"/>
                    <a:pt x="11" y="10"/>
                    <a:pt x="11" y="10"/>
                  </a:cubicBezTo>
                  <a:cubicBezTo>
                    <a:pt x="10" y="10"/>
                    <a:pt x="10" y="9"/>
                    <a:pt x="9" y="9"/>
                  </a:cubicBezTo>
                  <a:close/>
                  <a:moveTo>
                    <a:pt x="11" y="0"/>
                  </a:moveTo>
                  <a:cubicBezTo>
                    <a:pt x="11" y="0"/>
                    <a:pt x="11" y="0"/>
                    <a:pt x="11" y="0"/>
                  </a:cubicBezTo>
                  <a:cubicBezTo>
                    <a:pt x="11" y="1"/>
                    <a:pt x="11" y="1"/>
                    <a:pt x="11" y="1"/>
                  </a:cubicBezTo>
                  <a:cubicBezTo>
                    <a:pt x="11" y="1"/>
                    <a:pt x="12" y="1"/>
                    <a:pt x="12" y="1"/>
                  </a:cubicBezTo>
                  <a:cubicBezTo>
                    <a:pt x="12" y="0"/>
                    <a:pt x="11" y="0"/>
                    <a:pt x="11" y="0"/>
                  </a:cubicBezTo>
                  <a:close/>
                  <a:moveTo>
                    <a:pt x="19" y="14"/>
                  </a:move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3"/>
                    <a:pt x="19" y="13"/>
                    <a:pt x="19" y="13"/>
                  </a:cubicBezTo>
                  <a:cubicBezTo>
                    <a:pt x="18" y="12"/>
                    <a:pt x="18" y="12"/>
                    <a:pt x="18" y="12"/>
                  </a:cubicBezTo>
                  <a:cubicBezTo>
                    <a:pt x="18" y="12"/>
                    <a:pt x="18" y="12"/>
                    <a:pt x="18" y="12"/>
                  </a:cubicBezTo>
                  <a:cubicBezTo>
                    <a:pt x="18" y="12"/>
                    <a:pt x="18" y="12"/>
                    <a:pt x="18" y="12"/>
                  </a:cubicBezTo>
                  <a:cubicBezTo>
                    <a:pt x="18" y="12"/>
                    <a:pt x="18" y="12"/>
                    <a:pt x="18" y="12"/>
                  </a:cubicBezTo>
                  <a:cubicBezTo>
                    <a:pt x="17" y="12"/>
                    <a:pt x="17" y="12"/>
                    <a:pt x="17" y="12"/>
                  </a:cubicBezTo>
                  <a:cubicBezTo>
                    <a:pt x="17" y="12"/>
                    <a:pt x="17" y="12"/>
                    <a:pt x="17" y="12"/>
                  </a:cubicBezTo>
                  <a:cubicBezTo>
                    <a:pt x="18" y="12"/>
                    <a:pt x="18" y="12"/>
                    <a:pt x="18" y="12"/>
                  </a:cubicBezTo>
                  <a:cubicBezTo>
                    <a:pt x="18" y="11"/>
                    <a:pt x="18" y="11"/>
                    <a:pt x="18" y="11"/>
                  </a:cubicBezTo>
                  <a:cubicBezTo>
                    <a:pt x="17" y="11"/>
                    <a:pt x="17" y="11"/>
                    <a:pt x="17" y="11"/>
                  </a:cubicBezTo>
                  <a:cubicBezTo>
                    <a:pt x="17" y="11"/>
                    <a:pt x="17" y="11"/>
                    <a:pt x="17" y="11"/>
                  </a:cubicBezTo>
                  <a:cubicBezTo>
                    <a:pt x="17" y="11"/>
                    <a:pt x="17" y="11"/>
                    <a:pt x="17" y="11"/>
                  </a:cubicBezTo>
                  <a:cubicBezTo>
                    <a:pt x="17" y="10"/>
                    <a:pt x="17" y="10"/>
                    <a:pt x="17" y="10"/>
                  </a:cubicBezTo>
                  <a:cubicBezTo>
                    <a:pt x="17" y="11"/>
                    <a:pt x="17" y="11"/>
                    <a:pt x="17" y="11"/>
                  </a:cubicBezTo>
                  <a:cubicBezTo>
                    <a:pt x="17" y="10"/>
                    <a:pt x="17" y="10"/>
                    <a:pt x="17" y="10"/>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7" y="3"/>
                    <a:pt x="17" y="3"/>
                  </a:cubicBezTo>
                  <a:cubicBezTo>
                    <a:pt x="17" y="3"/>
                    <a:pt x="17" y="3"/>
                    <a:pt x="17" y="3"/>
                  </a:cubicBezTo>
                  <a:cubicBezTo>
                    <a:pt x="16" y="3"/>
                    <a:pt x="16" y="3"/>
                    <a:pt x="16" y="3"/>
                  </a:cubicBezTo>
                  <a:cubicBezTo>
                    <a:pt x="15" y="3"/>
                    <a:pt x="15" y="3"/>
                    <a:pt x="15" y="3"/>
                  </a:cubicBezTo>
                  <a:cubicBezTo>
                    <a:pt x="15" y="2"/>
                    <a:pt x="15" y="3"/>
                    <a:pt x="15" y="3"/>
                  </a:cubicBezTo>
                  <a:cubicBezTo>
                    <a:pt x="15" y="2"/>
                    <a:pt x="14" y="2"/>
                    <a:pt x="14" y="2"/>
                  </a:cubicBezTo>
                  <a:cubicBezTo>
                    <a:pt x="14" y="2"/>
                    <a:pt x="14" y="2"/>
                    <a:pt x="13" y="2"/>
                  </a:cubicBezTo>
                  <a:cubicBezTo>
                    <a:pt x="13" y="2"/>
                    <a:pt x="13" y="2"/>
                    <a:pt x="13" y="2"/>
                  </a:cubicBezTo>
                  <a:cubicBezTo>
                    <a:pt x="13" y="2"/>
                    <a:pt x="13" y="2"/>
                    <a:pt x="13" y="2"/>
                  </a:cubicBezTo>
                  <a:cubicBezTo>
                    <a:pt x="13" y="1"/>
                    <a:pt x="12" y="1"/>
                    <a:pt x="12" y="1"/>
                  </a:cubicBezTo>
                  <a:cubicBezTo>
                    <a:pt x="12" y="1"/>
                    <a:pt x="12" y="1"/>
                    <a:pt x="11" y="1"/>
                  </a:cubicBezTo>
                  <a:cubicBezTo>
                    <a:pt x="11" y="1"/>
                    <a:pt x="10" y="1"/>
                    <a:pt x="10" y="1"/>
                  </a:cubicBezTo>
                  <a:cubicBezTo>
                    <a:pt x="10" y="1"/>
                    <a:pt x="9" y="1"/>
                    <a:pt x="9" y="1"/>
                  </a:cubicBezTo>
                  <a:cubicBezTo>
                    <a:pt x="9" y="1"/>
                    <a:pt x="9" y="1"/>
                    <a:pt x="9" y="2"/>
                  </a:cubicBezTo>
                  <a:cubicBezTo>
                    <a:pt x="8" y="2"/>
                    <a:pt x="8" y="2"/>
                    <a:pt x="8" y="2"/>
                  </a:cubicBezTo>
                  <a:cubicBezTo>
                    <a:pt x="8" y="2"/>
                    <a:pt x="8" y="2"/>
                    <a:pt x="8" y="2"/>
                  </a:cubicBezTo>
                  <a:cubicBezTo>
                    <a:pt x="7" y="2"/>
                    <a:pt x="7" y="3"/>
                    <a:pt x="7" y="3"/>
                  </a:cubicBezTo>
                  <a:cubicBezTo>
                    <a:pt x="7" y="3"/>
                    <a:pt x="8" y="4"/>
                    <a:pt x="8" y="4"/>
                  </a:cubicBezTo>
                  <a:cubicBezTo>
                    <a:pt x="8" y="4"/>
                    <a:pt x="9" y="4"/>
                    <a:pt x="9" y="3"/>
                  </a:cubicBezTo>
                  <a:cubicBezTo>
                    <a:pt x="9" y="3"/>
                    <a:pt x="9" y="3"/>
                    <a:pt x="9" y="3"/>
                  </a:cubicBezTo>
                  <a:cubicBezTo>
                    <a:pt x="9" y="4"/>
                    <a:pt x="9" y="4"/>
                    <a:pt x="9" y="4"/>
                  </a:cubicBezTo>
                  <a:cubicBezTo>
                    <a:pt x="9" y="4"/>
                    <a:pt x="9" y="4"/>
                    <a:pt x="9" y="4"/>
                  </a:cubicBezTo>
                  <a:cubicBezTo>
                    <a:pt x="10" y="4"/>
                    <a:pt x="10" y="4"/>
                    <a:pt x="10" y="4"/>
                  </a:cubicBezTo>
                  <a:cubicBezTo>
                    <a:pt x="11" y="4"/>
                    <a:pt x="11" y="4"/>
                    <a:pt x="11" y="4"/>
                  </a:cubicBezTo>
                  <a:cubicBezTo>
                    <a:pt x="11" y="4"/>
                    <a:pt x="11" y="4"/>
                    <a:pt x="11" y="4"/>
                  </a:cubicBezTo>
                  <a:cubicBezTo>
                    <a:pt x="11" y="4"/>
                    <a:pt x="11" y="5"/>
                    <a:pt x="12" y="5"/>
                  </a:cubicBezTo>
                  <a:cubicBezTo>
                    <a:pt x="12" y="5"/>
                    <a:pt x="12" y="5"/>
                    <a:pt x="12" y="5"/>
                  </a:cubicBezTo>
                  <a:cubicBezTo>
                    <a:pt x="12" y="5"/>
                    <a:pt x="12" y="5"/>
                    <a:pt x="12" y="6"/>
                  </a:cubicBezTo>
                  <a:cubicBezTo>
                    <a:pt x="12" y="6"/>
                    <a:pt x="12" y="6"/>
                    <a:pt x="12" y="6"/>
                  </a:cubicBezTo>
                  <a:cubicBezTo>
                    <a:pt x="12" y="6"/>
                    <a:pt x="12" y="7"/>
                    <a:pt x="12" y="7"/>
                  </a:cubicBezTo>
                  <a:cubicBezTo>
                    <a:pt x="12" y="7"/>
                    <a:pt x="12" y="7"/>
                    <a:pt x="12" y="7"/>
                  </a:cubicBezTo>
                  <a:cubicBezTo>
                    <a:pt x="12" y="7"/>
                    <a:pt x="12" y="7"/>
                    <a:pt x="12" y="7"/>
                  </a:cubicBezTo>
                  <a:cubicBezTo>
                    <a:pt x="12" y="7"/>
                    <a:pt x="12" y="7"/>
                    <a:pt x="12" y="7"/>
                  </a:cubicBezTo>
                  <a:cubicBezTo>
                    <a:pt x="12" y="8"/>
                    <a:pt x="11" y="8"/>
                    <a:pt x="11" y="8"/>
                  </a:cubicBezTo>
                  <a:cubicBezTo>
                    <a:pt x="11" y="8"/>
                    <a:pt x="12" y="8"/>
                    <a:pt x="12" y="8"/>
                  </a:cubicBezTo>
                  <a:cubicBezTo>
                    <a:pt x="12" y="8"/>
                    <a:pt x="12" y="8"/>
                    <a:pt x="12" y="8"/>
                  </a:cubicBezTo>
                  <a:cubicBezTo>
                    <a:pt x="12" y="8"/>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4" y="10"/>
                    <a:pt x="14" y="10"/>
                  </a:cubicBezTo>
                  <a:cubicBezTo>
                    <a:pt x="14" y="10"/>
                    <a:pt x="15" y="10"/>
                    <a:pt x="15" y="11"/>
                  </a:cubicBezTo>
                  <a:cubicBezTo>
                    <a:pt x="15" y="11"/>
                    <a:pt x="15" y="11"/>
                    <a:pt x="15" y="11"/>
                  </a:cubicBezTo>
                  <a:cubicBezTo>
                    <a:pt x="14" y="11"/>
                    <a:pt x="14" y="11"/>
                    <a:pt x="14" y="11"/>
                  </a:cubicBezTo>
                  <a:cubicBezTo>
                    <a:pt x="14" y="11"/>
                    <a:pt x="13" y="11"/>
                    <a:pt x="13" y="11"/>
                  </a:cubicBezTo>
                  <a:cubicBezTo>
                    <a:pt x="13" y="11"/>
                    <a:pt x="13" y="11"/>
                    <a:pt x="13" y="12"/>
                  </a:cubicBezTo>
                  <a:cubicBezTo>
                    <a:pt x="12" y="12"/>
                    <a:pt x="12" y="12"/>
                    <a:pt x="12" y="12"/>
                  </a:cubicBezTo>
                  <a:cubicBezTo>
                    <a:pt x="12" y="12"/>
                    <a:pt x="12" y="12"/>
                    <a:pt x="12" y="12"/>
                  </a:cubicBezTo>
                  <a:cubicBezTo>
                    <a:pt x="12" y="12"/>
                    <a:pt x="12" y="12"/>
                    <a:pt x="12" y="12"/>
                  </a:cubicBezTo>
                  <a:cubicBezTo>
                    <a:pt x="11" y="12"/>
                    <a:pt x="11" y="12"/>
                    <a:pt x="11" y="12"/>
                  </a:cubicBezTo>
                  <a:cubicBezTo>
                    <a:pt x="10" y="12"/>
                    <a:pt x="10" y="12"/>
                    <a:pt x="10" y="12"/>
                  </a:cubicBezTo>
                  <a:cubicBezTo>
                    <a:pt x="9" y="12"/>
                    <a:pt x="9" y="12"/>
                    <a:pt x="9" y="12"/>
                  </a:cubicBezTo>
                  <a:cubicBezTo>
                    <a:pt x="9" y="11"/>
                    <a:pt x="9" y="12"/>
                    <a:pt x="9" y="12"/>
                  </a:cubicBezTo>
                  <a:cubicBezTo>
                    <a:pt x="9" y="12"/>
                    <a:pt x="8" y="12"/>
                    <a:pt x="8" y="12"/>
                  </a:cubicBezTo>
                  <a:cubicBezTo>
                    <a:pt x="8" y="12"/>
                    <a:pt x="8" y="11"/>
                    <a:pt x="7" y="11"/>
                  </a:cubicBezTo>
                  <a:cubicBezTo>
                    <a:pt x="7" y="11"/>
                    <a:pt x="7" y="11"/>
                    <a:pt x="7" y="11"/>
                  </a:cubicBezTo>
                  <a:cubicBezTo>
                    <a:pt x="7" y="11"/>
                    <a:pt x="7" y="11"/>
                    <a:pt x="7" y="11"/>
                  </a:cubicBezTo>
                  <a:cubicBezTo>
                    <a:pt x="7" y="11"/>
                    <a:pt x="7" y="11"/>
                    <a:pt x="7" y="11"/>
                  </a:cubicBezTo>
                  <a:cubicBezTo>
                    <a:pt x="6" y="12"/>
                    <a:pt x="6" y="11"/>
                    <a:pt x="6" y="11"/>
                  </a:cubicBezTo>
                  <a:cubicBezTo>
                    <a:pt x="6" y="11"/>
                    <a:pt x="6" y="11"/>
                    <a:pt x="6" y="11"/>
                  </a:cubicBezTo>
                  <a:cubicBezTo>
                    <a:pt x="6" y="11"/>
                    <a:pt x="5" y="11"/>
                    <a:pt x="5" y="11"/>
                  </a:cubicBezTo>
                  <a:cubicBezTo>
                    <a:pt x="5"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2" y="10"/>
                    <a:pt x="2" y="10"/>
                    <a:pt x="1" y="11"/>
                  </a:cubicBezTo>
                  <a:cubicBezTo>
                    <a:pt x="1" y="11"/>
                    <a:pt x="1" y="11"/>
                    <a:pt x="1" y="11"/>
                  </a:cubicBezTo>
                  <a:cubicBezTo>
                    <a:pt x="0" y="11"/>
                    <a:pt x="0" y="11"/>
                    <a:pt x="0" y="11"/>
                  </a:cubicBezTo>
                  <a:cubicBezTo>
                    <a:pt x="0" y="11"/>
                    <a:pt x="0" y="12"/>
                    <a:pt x="0" y="12"/>
                  </a:cubicBezTo>
                  <a:cubicBezTo>
                    <a:pt x="0" y="12"/>
                    <a:pt x="0" y="12"/>
                    <a:pt x="0" y="12"/>
                  </a:cubicBezTo>
                  <a:cubicBezTo>
                    <a:pt x="0" y="13"/>
                    <a:pt x="1" y="13"/>
                    <a:pt x="1" y="13"/>
                  </a:cubicBezTo>
                  <a:cubicBezTo>
                    <a:pt x="1" y="13"/>
                    <a:pt x="1" y="13"/>
                    <a:pt x="1" y="13"/>
                  </a:cubicBezTo>
                  <a:cubicBezTo>
                    <a:pt x="2" y="13"/>
                    <a:pt x="2" y="13"/>
                    <a:pt x="3" y="13"/>
                  </a:cubicBezTo>
                  <a:cubicBezTo>
                    <a:pt x="3" y="14"/>
                    <a:pt x="4" y="14"/>
                    <a:pt x="4" y="15"/>
                  </a:cubicBezTo>
                  <a:cubicBezTo>
                    <a:pt x="4" y="15"/>
                    <a:pt x="5" y="15"/>
                    <a:pt x="5" y="15"/>
                  </a:cubicBezTo>
                  <a:cubicBezTo>
                    <a:pt x="5" y="15"/>
                    <a:pt x="5" y="15"/>
                    <a:pt x="5" y="14"/>
                  </a:cubicBezTo>
                  <a:cubicBezTo>
                    <a:pt x="5" y="14"/>
                    <a:pt x="5" y="14"/>
                    <a:pt x="5" y="14"/>
                  </a:cubicBezTo>
                  <a:cubicBezTo>
                    <a:pt x="6" y="14"/>
                    <a:pt x="6" y="14"/>
                    <a:pt x="7" y="13"/>
                  </a:cubicBezTo>
                  <a:cubicBezTo>
                    <a:pt x="7" y="13"/>
                    <a:pt x="7" y="13"/>
                    <a:pt x="8" y="13"/>
                  </a:cubicBezTo>
                  <a:cubicBezTo>
                    <a:pt x="8" y="14"/>
                    <a:pt x="9" y="14"/>
                    <a:pt x="9" y="14"/>
                  </a:cubicBezTo>
                  <a:cubicBezTo>
                    <a:pt x="10" y="14"/>
                    <a:pt x="10" y="14"/>
                    <a:pt x="10" y="14"/>
                  </a:cubicBezTo>
                  <a:cubicBezTo>
                    <a:pt x="11" y="14"/>
                    <a:pt x="11" y="14"/>
                    <a:pt x="12" y="14"/>
                  </a:cubicBezTo>
                  <a:cubicBezTo>
                    <a:pt x="12" y="14"/>
                    <a:pt x="13" y="14"/>
                    <a:pt x="13" y="14"/>
                  </a:cubicBezTo>
                  <a:cubicBezTo>
                    <a:pt x="13" y="14"/>
                    <a:pt x="13" y="14"/>
                    <a:pt x="13" y="13"/>
                  </a:cubicBezTo>
                  <a:cubicBezTo>
                    <a:pt x="13" y="13"/>
                    <a:pt x="13" y="13"/>
                    <a:pt x="13" y="13"/>
                  </a:cubicBezTo>
                  <a:cubicBezTo>
                    <a:pt x="14" y="13"/>
                    <a:pt x="14" y="13"/>
                    <a:pt x="14" y="13"/>
                  </a:cubicBezTo>
                  <a:cubicBezTo>
                    <a:pt x="14" y="14"/>
                    <a:pt x="14" y="14"/>
                    <a:pt x="15" y="14"/>
                  </a:cubicBezTo>
                  <a:cubicBezTo>
                    <a:pt x="15" y="14"/>
                    <a:pt x="15" y="14"/>
                    <a:pt x="16" y="14"/>
                  </a:cubicBezTo>
                  <a:cubicBezTo>
                    <a:pt x="16" y="14"/>
                    <a:pt x="16" y="14"/>
                    <a:pt x="16" y="13"/>
                  </a:cubicBezTo>
                  <a:cubicBezTo>
                    <a:pt x="16" y="13"/>
                    <a:pt x="16" y="13"/>
                    <a:pt x="16" y="13"/>
                  </a:cubicBezTo>
                  <a:cubicBezTo>
                    <a:pt x="16" y="14"/>
                    <a:pt x="17" y="13"/>
                    <a:pt x="17" y="14"/>
                  </a:cubicBezTo>
                  <a:cubicBezTo>
                    <a:pt x="17" y="14"/>
                    <a:pt x="18" y="14"/>
                    <a:pt x="18" y="15"/>
                  </a:cubicBezTo>
                  <a:cubicBezTo>
                    <a:pt x="18" y="15"/>
                    <a:pt x="18" y="15"/>
                    <a:pt x="18" y="15"/>
                  </a:cubicBezTo>
                  <a:cubicBezTo>
                    <a:pt x="18" y="15"/>
                    <a:pt x="18" y="15"/>
                    <a:pt x="18" y="15"/>
                  </a:cubicBezTo>
                  <a:lnTo>
                    <a:pt x="19" y="14"/>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33" name="Freeform 770">
              <a:extLst>
                <a:ext uri="{FF2B5EF4-FFF2-40B4-BE49-F238E27FC236}">
                  <a16:creationId xmlns:a16="http://schemas.microsoft.com/office/drawing/2014/main" id="{926AEFA7-7404-4B65-A2A3-800EEF03D3A4}"/>
                </a:ext>
              </a:extLst>
            </p:cNvPr>
            <p:cNvSpPr>
              <a:spLocks/>
            </p:cNvSpPr>
            <p:nvPr/>
          </p:nvSpPr>
          <p:spPr bwMode="auto">
            <a:xfrm>
              <a:off x="3396972" y="3962942"/>
              <a:ext cx="131989" cy="130224"/>
            </a:xfrm>
            <a:custGeom>
              <a:avLst/>
              <a:gdLst>
                <a:gd name="T0" fmla="*/ 22 w 28"/>
                <a:gd name="T1" fmla="*/ 5 h 34"/>
                <a:gd name="T2" fmla="*/ 20 w 28"/>
                <a:gd name="T3" fmla="*/ 4 h 34"/>
                <a:gd name="T4" fmla="*/ 8 w 28"/>
                <a:gd name="T5" fmla="*/ 5 h 34"/>
                <a:gd name="T6" fmla="*/ 5 w 28"/>
                <a:gd name="T7" fmla="*/ 9 h 34"/>
                <a:gd name="T8" fmla="*/ 6 w 28"/>
                <a:gd name="T9" fmla="*/ 10 h 34"/>
                <a:gd name="T10" fmla="*/ 8 w 28"/>
                <a:gd name="T11" fmla="*/ 12 h 34"/>
                <a:gd name="T12" fmla="*/ 10 w 28"/>
                <a:gd name="T13" fmla="*/ 14 h 34"/>
                <a:gd name="T14" fmla="*/ 12 w 28"/>
                <a:gd name="T15" fmla="*/ 15 h 34"/>
                <a:gd name="T16" fmla="*/ 12 w 28"/>
                <a:gd name="T17" fmla="*/ 16 h 34"/>
                <a:gd name="T18" fmla="*/ 3 w 28"/>
                <a:gd name="T19" fmla="*/ 17 h 34"/>
                <a:gd name="T20" fmla="*/ 0 w 28"/>
                <a:gd name="T21" fmla="*/ 23 h 34"/>
                <a:gd name="T22" fmla="*/ 0 w 28"/>
                <a:gd name="T23" fmla="*/ 25 h 34"/>
                <a:gd name="T24" fmla="*/ 0 w 28"/>
                <a:gd name="T25" fmla="*/ 28 h 34"/>
                <a:gd name="T26" fmla="*/ 3 w 28"/>
                <a:gd name="T27" fmla="*/ 30 h 34"/>
                <a:gd name="T28" fmla="*/ 8 w 28"/>
                <a:gd name="T29" fmla="*/ 33 h 34"/>
                <a:gd name="T30" fmla="*/ 11 w 28"/>
                <a:gd name="T31" fmla="*/ 33 h 34"/>
                <a:gd name="T32" fmla="*/ 13 w 28"/>
                <a:gd name="T33" fmla="*/ 33 h 34"/>
                <a:gd name="T34" fmla="*/ 14 w 28"/>
                <a:gd name="T35" fmla="*/ 33 h 34"/>
                <a:gd name="T36" fmla="*/ 16 w 28"/>
                <a:gd name="T37" fmla="*/ 32 h 34"/>
                <a:gd name="T38" fmla="*/ 18 w 28"/>
                <a:gd name="T39" fmla="*/ 30 h 34"/>
                <a:gd name="T40" fmla="*/ 18 w 28"/>
                <a:gd name="T41" fmla="*/ 29 h 34"/>
                <a:gd name="T42" fmla="*/ 20 w 28"/>
                <a:gd name="T43" fmla="*/ 28 h 34"/>
                <a:gd name="T44" fmla="*/ 20 w 28"/>
                <a:gd name="T45" fmla="*/ 26 h 34"/>
                <a:gd name="T46" fmla="*/ 20 w 28"/>
                <a:gd name="T47" fmla="*/ 25 h 34"/>
                <a:gd name="T48" fmla="*/ 24 w 28"/>
                <a:gd name="T49" fmla="*/ 22 h 34"/>
                <a:gd name="T50" fmla="*/ 26 w 28"/>
                <a:gd name="T51" fmla="*/ 19 h 34"/>
                <a:gd name="T52" fmla="*/ 24 w 28"/>
                <a:gd name="T53" fmla="*/ 19 h 34"/>
                <a:gd name="T54" fmla="*/ 23 w 28"/>
                <a:gd name="T55" fmla="*/ 19 h 34"/>
                <a:gd name="T56" fmla="*/ 22 w 28"/>
                <a:gd name="T57" fmla="*/ 18 h 34"/>
                <a:gd name="T58" fmla="*/ 23 w 28"/>
                <a:gd name="T59" fmla="*/ 17 h 34"/>
                <a:gd name="T60" fmla="*/ 23 w 28"/>
                <a:gd name="T61" fmla="*/ 17 h 34"/>
                <a:gd name="T62" fmla="*/ 24 w 28"/>
                <a:gd name="T63" fmla="*/ 16 h 34"/>
                <a:gd name="T64" fmla="*/ 26 w 28"/>
                <a:gd name="T65" fmla="*/ 13 h 34"/>
                <a:gd name="T66" fmla="*/ 27 w 28"/>
                <a:gd name="T67" fmla="*/ 11 h 34"/>
                <a:gd name="T68" fmla="*/ 26 w 28"/>
                <a:gd name="T69" fmla="*/ 10 h 34"/>
                <a:gd name="T70" fmla="*/ 26 w 28"/>
                <a:gd name="T71" fmla="*/ 8 h 34"/>
                <a:gd name="T72" fmla="*/ 26 w 28"/>
                <a:gd name="T73" fmla="*/ 8 h 34"/>
                <a:gd name="T74" fmla="*/ 26 w 28"/>
                <a:gd name="T75" fmla="*/ 8 h 34"/>
                <a:gd name="T76" fmla="*/ 27 w 28"/>
                <a:gd name="T77" fmla="*/ 7 h 34"/>
                <a:gd name="T78" fmla="*/ 26 w 28"/>
                <a:gd name="T79" fmla="*/ 7 h 34"/>
                <a:gd name="T80" fmla="*/ 26 w 28"/>
                <a:gd name="T81" fmla="*/ 6 h 34"/>
                <a:gd name="T82" fmla="*/ 27 w 28"/>
                <a:gd name="T83" fmla="*/ 4 h 34"/>
                <a:gd name="T84" fmla="*/ 27 w 28"/>
                <a:gd name="T85" fmla="*/ 2 h 34"/>
                <a:gd name="T86" fmla="*/ 26 w 28"/>
                <a:gd name="T87" fmla="*/ 2 h 34"/>
                <a:gd name="T88" fmla="*/ 26 w 28"/>
                <a:gd name="T89" fmla="*/ 1 h 34"/>
                <a:gd name="T90" fmla="*/ 25 w 28"/>
                <a:gd name="T9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25" y="2"/>
                  </a:moveTo>
                  <a:cubicBezTo>
                    <a:pt x="22" y="5"/>
                    <a:pt x="22" y="5"/>
                    <a:pt x="22" y="5"/>
                  </a:cubicBezTo>
                  <a:cubicBezTo>
                    <a:pt x="22" y="5"/>
                    <a:pt x="21" y="4"/>
                    <a:pt x="21" y="4"/>
                  </a:cubicBezTo>
                  <a:cubicBezTo>
                    <a:pt x="21" y="4"/>
                    <a:pt x="20" y="4"/>
                    <a:pt x="20" y="4"/>
                  </a:cubicBezTo>
                  <a:cubicBezTo>
                    <a:pt x="20" y="5"/>
                    <a:pt x="20" y="5"/>
                    <a:pt x="20" y="5"/>
                  </a:cubicBezTo>
                  <a:cubicBezTo>
                    <a:pt x="8" y="5"/>
                    <a:pt x="8" y="5"/>
                    <a:pt x="8" y="5"/>
                  </a:cubicBezTo>
                  <a:cubicBezTo>
                    <a:pt x="8" y="9"/>
                    <a:pt x="8" y="9"/>
                    <a:pt x="8" y="9"/>
                  </a:cubicBezTo>
                  <a:cubicBezTo>
                    <a:pt x="5" y="9"/>
                    <a:pt x="5" y="9"/>
                    <a:pt x="5" y="9"/>
                  </a:cubicBezTo>
                  <a:cubicBezTo>
                    <a:pt x="5" y="10"/>
                    <a:pt x="5" y="10"/>
                    <a:pt x="5" y="10"/>
                  </a:cubicBezTo>
                  <a:cubicBezTo>
                    <a:pt x="6" y="10"/>
                    <a:pt x="6" y="10"/>
                    <a:pt x="6" y="10"/>
                  </a:cubicBezTo>
                  <a:cubicBezTo>
                    <a:pt x="6" y="10"/>
                    <a:pt x="7" y="11"/>
                    <a:pt x="7" y="11"/>
                  </a:cubicBezTo>
                  <a:cubicBezTo>
                    <a:pt x="8" y="11"/>
                    <a:pt x="8" y="12"/>
                    <a:pt x="8" y="12"/>
                  </a:cubicBezTo>
                  <a:cubicBezTo>
                    <a:pt x="10" y="13"/>
                    <a:pt x="10" y="13"/>
                    <a:pt x="10" y="13"/>
                  </a:cubicBezTo>
                  <a:cubicBezTo>
                    <a:pt x="10" y="14"/>
                    <a:pt x="10" y="14"/>
                    <a:pt x="10" y="14"/>
                  </a:cubicBezTo>
                  <a:cubicBezTo>
                    <a:pt x="11" y="15"/>
                    <a:pt x="11" y="15"/>
                    <a:pt x="11" y="15"/>
                  </a:cubicBezTo>
                  <a:cubicBezTo>
                    <a:pt x="12" y="15"/>
                    <a:pt x="12" y="15"/>
                    <a:pt x="12" y="15"/>
                  </a:cubicBezTo>
                  <a:cubicBezTo>
                    <a:pt x="12" y="15"/>
                    <a:pt x="12" y="15"/>
                    <a:pt x="12" y="15"/>
                  </a:cubicBezTo>
                  <a:cubicBezTo>
                    <a:pt x="12" y="16"/>
                    <a:pt x="12" y="16"/>
                    <a:pt x="12" y="16"/>
                  </a:cubicBezTo>
                  <a:cubicBezTo>
                    <a:pt x="12" y="17"/>
                    <a:pt x="12" y="17"/>
                    <a:pt x="12" y="17"/>
                  </a:cubicBezTo>
                  <a:cubicBezTo>
                    <a:pt x="3" y="17"/>
                    <a:pt x="3" y="17"/>
                    <a:pt x="3" y="17"/>
                  </a:cubicBezTo>
                  <a:cubicBezTo>
                    <a:pt x="0" y="23"/>
                    <a:pt x="0" y="23"/>
                    <a:pt x="0" y="23"/>
                  </a:cubicBezTo>
                  <a:cubicBezTo>
                    <a:pt x="0" y="23"/>
                    <a:pt x="0" y="23"/>
                    <a:pt x="0" y="23"/>
                  </a:cubicBezTo>
                  <a:cubicBezTo>
                    <a:pt x="1" y="24"/>
                    <a:pt x="1" y="24"/>
                    <a:pt x="1" y="24"/>
                  </a:cubicBezTo>
                  <a:cubicBezTo>
                    <a:pt x="0" y="25"/>
                    <a:pt x="0" y="25"/>
                    <a:pt x="0" y="25"/>
                  </a:cubicBezTo>
                  <a:cubicBezTo>
                    <a:pt x="0" y="27"/>
                    <a:pt x="0" y="27"/>
                    <a:pt x="0" y="27"/>
                  </a:cubicBezTo>
                  <a:cubicBezTo>
                    <a:pt x="0" y="28"/>
                    <a:pt x="0" y="28"/>
                    <a:pt x="0" y="28"/>
                  </a:cubicBezTo>
                  <a:cubicBezTo>
                    <a:pt x="0" y="28"/>
                    <a:pt x="1" y="29"/>
                    <a:pt x="1" y="29"/>
                  </a:cubicBezTo>
                  <a:cubicBezTo>
                    <a:pt x="1" y="29"/>
                    <a:pt x="2" y="30"/>
                    <a:pt x="3" y="30"/>
                  </a:cubicBezTo>
                  <a:cubicBezTo>
                    <a:pt x="3" y="31"/>
                    <a:pt x="5" y="32"/>
                    <a:pt x="5" y="32"/>
                  </a:cubicBezTo>
                  <a:cubicBezTo>
                    <a:pt x="6" y="32"/>
                    <a:pt x="7" y="33"/>
                    <a:pt x="8" y="33"/>
                  </a:cubicBezTo>
                  <a:cubicBezTo>
                    <a:pt x="9" y="33"/>
                    <a:pt x="9" y="33"/>
                    <a:pt x="10" y="33"/>
                  </a:cubicBezTo>
                  <a:cubicBezTo>
                    <a:pt x="10" y="33"/>
                    <a:pt x="10" y="32"/>
                    <a:pt x="11" y="33"/>
                  </a:cubicBezTo>
                  <a:cubicBezTo>
                    <a:pt x="11" y="33"/>
                    <a:pt x="12" y="33"/>
                    <a:pt x="12" y="33"/>
                  </a:cubicBezTo>
                  <a:cubicBezTo>
                    <a:pt x="12" y="33"/>
                    <a:pt x="13" y="33"/>
                    <a:pt x="13" y="33"/>
                  </a:cubicBezTo>
                  <a:cubicBezTo>
                    <a:pt x="13" y="33"/>
                    <a:pt x="13" y="33"/>
                    <a:pt x="14" y="34"/>
                  </a:cubicBezTo>
                  <a:cubicBezTo>
                    <a:pt x="14" y="33"/>
                    <a:pt x="14" y="33"/>
                    <a:pt x="14" y="33"/>
                  </a:cubicBezTo>
                  <a:cubicBezTo>
                    <a:pt x="14" y="33"/>
                    <a:pt x="15" y="32"/>
                    <a:pt x="15" y="32"/>
                  </a:cubicBezTo>
                  <a:cubicBezTo>
                    <a:pt x="16" y="32"/>
                    <a:pt x="16" y="32"/>
                    <a:pt x="16" y="32"/>
                  </a:cubicBezTo>
                  <a:cubicBezTo>
                    <a:pt x="17" y="31"/>
                    <a:pt x="17" y="31"/>
                    <a:pt x="17" y="31"/>
                  </a:cubicBezTo>
                  <a:cubicBezTo>
                    <a:pt x="18" y="30"/>
                    <a:pt x="18" y="30"/>
                    <a:pt x="18" y="30"/>
                  </a:cubicBezTo>
                  <a:cubicBezTo>
                    <a:pt x="17" y="30"/>
                    <a:pt x="17" y="30"/>
                    <a:pt x="17" y="30"/>
                  </a:cubicBezTo>
                  <a:cubicBezTo>
                    <a:pt x="18" y="29"/>
                    <a:pt x="18" y="29"/>
                    <a:pt x="18" y="29"/>
                  </a:cubicBezTo>
                  <a:cubicBezTo>
                    <a:pt x="19" y="29"/>
                    <a:pt x="19" y="29"/>
                    <a:pt x="19" y="29"/>
                  </a:cubicBezTo>
                  <a:cubicBezTo>
                    <a:pt x="20" y="28"/>
                    <a:pt x="20" y="28"/>
                    <a:pt x="20" y="28"/>
                  </a:cubicBezTo>
                  <a:cubicBezTo>
                    <a:pt x="20" y="28"/>
                    <a:pt x="20" y="27"/>
                    <a:pt x="20" y="27"/>
                  </a:cubicBezTo>
                  <a:cubicBezTo>
                    <a:pt x="20" y="26"/>
                    <a:pt x="20" y="26"/>
                    <a:pt x="20" y="26"/>
                  </a:cubicBezTo>
                  <a:cubicBezTo>
                    <a:pt x="20" y="25"/>
                    <a:pt x="20" y="25"/>
                    <a:pt x="20" y="25"/>
                  </a:cubicBezTo>
                  <a:cubicBezTo>
                    <a:pt x="20" y="25"/>
                    <a:pt x="20" y="25"/>
                    <a:pt x="20" y="25"/>
                  </a:cubicBezTo>
                  <a:cubicBezTo>
                    <a:pt x="20" y="24"/>
                    <a:pt x="20" y="24"/>
                    <a:pt x="20" y="24"/>
                  </a:cubicBezTo>
                  <a:cubicBezTo>
                    <a:pt x="24" y="22"/>
                    <a:pt x="24" y="22"/>
                    <a:pt x="24" y="22"/>
                  </a:cubicBezTo>
                  <a:cubicBezTo>
                    <a:pt x="26" y="20"/>
                    <a:pt x="26" y="20"/>
                    <a:pt x="26" y="20"/>
                  </a:cubicBezTo>
                  <a:cubicBezTo>
                    <a:pt x="26" y="20"/>
                    <a:pt x="26" y="19"/>
                    <a:pt x="26" y="19"/>
                  </a:cubicBezTo>
                  <a:cubicBezTo>
                    <a:pt x="25" y="19"/>
                    <a:pt x="25" y="19"/>
                    <a:pt x="25" y="19"/>
                  </a:cubicBezTo>
                  <a:cubicBezTo>
                    <a:pt x="25" y="19"/>
                    <a:pt x="25" y="19"/>
                    <a:pt x="24" y="19"/>
                  </a:cubicBezTo>
                  <a:cubicBezTo>
                    <a:pt x="24" y="19"/>
                    <a:pt x="24" y="20"/>
                    <a:pt x="24" y="20"/>
                  </a:cubicBezTo>
                  <a:cubicBezTo>
                    <a:pt x="24" y="19"/>
                    <a:pt x="24" y="19"/>
                    <a:pt x="23" y="19"/>
                  </a:cubicBezTo>
                  <a:cubicBezTo>
                    <a:pt x="23" y="19"/>
                    <a:pt x="23" y="19"/>
                    <a:pt x="23" y="19"/>
                  </a:cubicBezTo>
                  <a:cubicBezTo>
                    <a:pt x="22" y="19"/>
                    <a:pt x="22" y="19"/>
                    <a:pt x="22" y="18"/>
                  </a:cubicBezTo>
                  <a:cubicBezTo>
                    <a:pt x="22" y="18"/>
                    <a:pt x="22" y="18"/>
                    <a:pt x="22" y="18"/>
                  </a:cubicBezTo>
                  <a:cubicBezTo>
                    <a:pt x="22" y="18"/>
                    <a:pt x="23" y="17"/>
                    <a:pt x="23" y="17"/>
                  </a:cubicBezTo>
                  <a:cubicBezTo>
                    <a:pt x="23" y="17"/>
                    <a:pt x="23" y="17"/>
                    <a:pt x="23" y="17"/>
                  </a:cubicBezTo>
                  <a:cubicBezTo>
                    <a:pt x="23" y="17"/>
                    <a:pt x="23" y="17"/>
                    <a:pt x="23" y="17"/>
                  </a:cubicBezTo>
                  <a:cubicBezTo>
                    <a:pt x="23" y="16"/>
                    <a:pt x="24" y="16"/>
                    <a:pt x="24" y="16"/>
                  </a:cubicBezTo>
                  <a:cubicBezTo>
                    <a:pt x="24" y="16"/>
                    <a:pt x="24" y="16"/>
                    <a:pt x="24" y="16"/>
                  </a:cubicBezTo>
                  <a:cubicBezTo>
                    <a:pt x="25" y="16"/>
                    <a:pt x="25" y="16"/>
                    <a:pt x="25" y="15"/>
                  </a:cubicBezTo>
                  <a:cubicBezTo>
                    <a:pt x="26" y="15"/>
                    <a:pt x="26" y="14"/>
                    <a:pt x="26" y="13"/>
                  </a:cubicBezTo>
                  <a:cubicBezTo>
                    <a:pt x="27" y="12"/>
                    <a:pt x="27" y="12"/>
                    <a:pt x="27" y="11"/>
                  </a:cubicBezTo>
                  <a:cubicBezTo>
                    <a:pt x="27" y="11"/>
                    <a:pt x="27" y="11"/>
                    <a:pt x="27" y="11"/>
                  </a:cubicBezTo>
                  <a:cubicBezTo>
                    <a:pt x="27" y="11"/>
                    <a:pt x="26" y="10"/>
                    <a:pt x="26" y="10"/>
                  </a:cubicBezTo>
                  <a:cubicBezTo>
                    <a:pt x="26" y="10"/>
                    <a:pt x="26" y="10"/>
                    <a:pt x="26" y="10"/>
                  </a:cubicBezTo>
                  <a:cubicBezTo>
                    <a:pt x="26" y="9"/>
                    <a:pt x="26" y="9"/>
                    <a:pt x="26" y="9"/>
                  </a:cubicBezTo>
                  <a:cubicBezTo>
                    <a:pt x="26" y="9"/>
                    <a:pt x="26" y="8"/>
                    <a:pt x="26" y="8"/>
                  </a:cubicBezTo>
                  <a:cubicBezTo>
                    <a:pt x="25" y="8"/>
                    <a:pt x="26" y="8"/>
                    <a:pt x="26" y="8"/>
                  </a:cubicBezTo>
                  <a:cubicBezTo>
                    <a:pt x="26" y="8"/>
                    <a:pt x="26" y="8"/>
                    <a:pt x="26" y="8"/>
                  </a:cubicBezTo>
                  <a:cubicBezTo>
                    <a:pt x="26" y="8"/>
                    <a:pt x="26" y="8"/>
                    <a:pt x="26" y="8"/>
                  </a:cubicBezTo>
                  <a:cubicBezTo>
                    <a:pt x="26" y="8"/>
                    <a:pt x="26" y="8"/>
                    <a:pt x="26" y="8"/>
                  </a:cubicBezTo>
                  <a:cubicBezTo>
                    <a:pt x="26" y="8"/>
                    <a:pt x="26" y="8"/>
                    <a:pt x="26" y="9"/>
                  </a:cubicBezTo>
                  <a:cubicBezTo>
                    <a:pt x="27" y="8"/>
                    <a:pt x="27" y="8"/>
                    <a:pt x="27" y="7"/>
                  </a:cubicBezTo>
                  <a:cubicBezTo>
                    <a:pt x="27" y="7"/>
                    <a:pt x="27" y="7"/>
                    <a:pt x="27" y="7"/>
                  </a:cubicBezTo>
                  <a:cubicBezTo>
                    <a:pt x="26" y="7"/>
                    <a:pt x="26" y="7"/>
                    <a:pt x="26" y="7"/>
                  </a:cubicBezTo>
                  <a:cubicBezTo>
                    <a:pt x="26" y="7"/>
                    <a:pt x="26" y="7"/>
                    <a:pt x="26" y="7"/>
                  </a:cubicBezTo>
                  <a:cubicBezTo>
                    <a:pt x="26" y="6"/>
                    <a:pt x="26" y="6"/>
                    <a:pt x="26" y="6"/>
                  </a:cubicBezTo>
                  <a:cubicBezTo>
                    <a:pt x="27" y="6"/>
                    <a:pt x="27" y="5"/>
                    <a:pt x="27" y="5"/>
                  </a:cubicBezTo>
                  <a:cubicBezTo>
                    <a:pt x="27" y="5"/>
                    <a:pt x="27" y="4"/>
                    <a:pt x="27" y="4"/>
                  </a:cubicBezTo>
                  <a:cubicBezTo>
                    <a:pt x="28" y="3"/>
                    <a:pt x="28" y="3"/>
                    <a:pt x="28" y="2"/>
                  </a:cubicBezTo>
                  <a:cubicBezTo>
                    <a:pt x="28" y="2"/>
                    <a:pt x="28" y="2"/>
                    <a:pt x="27" y="2"/>
                  </a:cubicBezTo>
                  <a:cubicBezTo>
                    <a:pt x="27" y="2"/>
                    <a:pt x="27" y="2"/>
                    <a:pt x="27" y="2"/>
                  </a:cubicBezTo>
                  <a:cubicBezTo>
                    <a:pt x="27" y="2"/>
                    <a:pt x="26" y="2"/>
                    <a:pt x="26" y="2"/>
                  </a:cubicBezTo>
                  <a:cubicBezTo>
                    <a:pt x="26" y="2"/>
                    <a:pt x="26" y="2"/>
                    <a:pt x="26" y="1"/>
                  </a:cubicBezTo>
                  <a:cubicBezTo>
                    <a:pt x="26" y="1"/>
                    <a:pt x="26" y="1"/>
                    <a:pt x="26" y="1"/>
                  </a:cubicBezTo>
                  <a:cubicBezTo>
                    <a:pt x="26" y="1"/>
                    <a:pt x="26" y="1"/>
                    <a:pt x="26" y="0"/>
                  </a:cubicBezTo>
                  <a:cubicBezTo>
                    <a:pt x="25" y="0"/>
                    <a:pt x="25" y="0"/>
                    <a:pt x="25" y="0"/>
                  </a:cubicBezTo>
                  <a:lnTo>
                    <a:pt x="25" y="2"/>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34" name="Freeform 771">
              <a:extLst>
                <a:ext uri="{FF2B5EF4-FFF2-40B4-BE49-F238E27FC236}">
                  <a16:creationId xmlns:a16="http://schemas.microsoft.com/office/drawing/2014/main" id="{8577EFE3-E485-4F9E-BE59-B1DAC301DDEA}"/>
                </a:ext>
              </a:extLst>
            </p:cNvPr>
            <p:cNvSpPr>
              <a:spLocks/>
            </p:cNvSpPr>
            <p:nvPr/>
          </p:nvSpPr>
          <p:spPr bwMode="auto">
            <a:xfrm>
              <a:off x="3462968" y="4072911"/>
              <a:ext cx="74912" cy="34726"/>
            </a:xfrm>
            <a:custGeom>
              <a:avLst/>
              <a:gdLst>
                <a:gd name="T0" fmla="*/ 16 w 16"/>
                <a:gd name="T1" fmla="*/ 6 h 9"/>
                <a:gd name="T2" fmla="*/ 15 w 16"/>
                <a:gd name="T3" fmla="*/ 6 h 9"/>
                <a:gd name="T4" fmla="*/ 16 w 16"/>
                <a:gd name="T5" fmla="*/ 6 h 9"/>
                <a:gd name="T6" fmla="*/ 16 w 16"/>
                <a:gd name="T7" fmla="*/ 5 h 9"/>
                <a:gd name="T8" fmla="*/ 16 w 16"/>
                <a:gd name="T9" fmla="*/ 5 h 9"/>
                <a:gd name="T10" fmla="*/ 16 w 16"/>
                <a:gd name="T11" fmla="*/ 4 h 9"/>
                <a:gd name="T12" fmla="*/ 16 w 16"/>
                <a:gd name="T13" fmla="*/ 4 h 9"/>
                <a:gd name="T14" fmla="*/ 16 w 16"/>
                <a:gd name="T15" fmla="*/ 3 h 9"/>
                <a:gd name="T16" fmla="*/ 15 w 16"/>
                <a:gd name="T17" fmla="*/ 3 h 9"/>
                <a:gd name="T18" fmla="*/ 14 w 16"/>
                <a:gd name="T19" fmla="*/ 3 h 9"/>
                <a:gd name="T20" fmla="*/ 14 w 16"/>
                <a:gd name="T21" fmla="*/ 3 h 9"/>
                <a:gd name="T22" fmla="*/ 13 w 16"/>
                <a:gd name="T23" fmla="*/ 3 h 9"/>
                <a:gd name="T24" fmla="*/ 12 w 16"/>
                <a:gd name="T25" fmla="*/ 3 h 9"/>
                <a:gd name="T26" fmla="*/ 12 w 16"/>
                <a:gd name="T27" fmla="*/ 3 h 9"/>
                <a:gd name="T28" fmla="*/ 11 w 16"/>
                <a:gd name="T29" fmla="*/ 4 h 9"/>
                <a:gd name="T30" fmla="*/ 11 w 16"/>
                <a:gd name="T31" fmla="*/ 3 h 9"/>
                <a:gd name="T32" fmla="*/ 10 w 16"/>
                <a:gd name="T33" fmla="*/ 3 h 9"/>
                <a:gd name="T34" fmla="*/ 9 w 16"/>
                <a:gd name="T35" fmla="*/ 2 h 9"/>
                <a:gd name="T36" fmla="*/ 8 w 16"/>
                <a:gd name="T37" fmla="*/ 2 h 9"/>
                <a:gd name="T38" fmla="*/ 7 w 16"/>
                <a:gd name="T39" fmla="*/ 0 h 9"/>
                <a:gd name="T40" fmla="*/ 6 w 16"/>
                <a:gd name="T41" fmla="*/ 0 h 9"/>
                <a:gd name="T42" fmla="*/ 5 w 16"/>
                <a:gd name="T43" fmla="*/ 0 h 9"/>
                <a:gd name="T44" fmla="*/ 4 w 16"/>
                <a:gd name="T45" fmla="*/ 0 h 9"/>
                <a:gd name="T46" fmla="*/ 3 w 16"/>
                <a:gd name="T47" fmla="*/ 1 h 9"/>
                <a:gd name="T48" fmla="*/ 4 w 16"/>
                <a:gd name="T49" fmla="*/ 1 h 9"/>
                <a:gd name="T50" fmla="*/ 3 w 16"/>
                <a:gd name="T51" fmla="*/ 2 h 9"/>
                <a:gd name="T52" fmla="*/ 2 w 16"/>
                <a:gd name="T53" fmla="*/ 3 h 9"/>
                <a:gd name="T54" fmla="*/ 1 w 16"/>
                <a:gd name="T55" fmla="*/ 3 h 9"/>
                <a:gd name="T56" fmla="*/ 0 w 16"/>
                <a:gd name="T57" fmla="*/ 4 h 9"/>
                <a:gd name="T58" fmla="*/ 0 w 16"/>
                <a:gd name="T59" fmla="*/ 5 h 9"/>
                <a:gd name="T60" fmla="*/ 1 w 16"/>
                <a:gd name="T61" fmla="*/ 5 h 9"/>
                <a:gd name="T62" fmla="*/ 2 w 16"/>
                <a:gd name="T63" fmla="*/ 6 h 9"/>
                <a:gd name="T64" fmla="*/ 2 w 16"/>
                <a:gd name="T65" fmla="*/ 6 h 9"/>
                <a:gd name="T66" fmla="*/ 3 w 16"/>
                <a:gd name="T67" fmla="*/ 6 h 9"/>
                <a:gd name="T68" fmla="*/ 4 w 16"/>
                <a:gd name="T69" fmla="*/ 6 h 9"/>
                <a:gd name="T70" fmla="*/ 6 w 16"/>
                <a:gd name="T71" fmla="*/ 7 h 9"/>
                <a:gd name="T72" fmla="*/ 7 w 16"/>
                <a:gd name="T73" fmla="*/ 7 h 9"/>
                <a:gd name="T74" fmla="*/ 9 w 16"/>
                <a:gd name="T75" fmla="*/ 8 h 9"/>
                <a:gd name="T76" fmla="*/ 10 w 16"/>
                <a:gd name="T77" fmla="*/ 8 h 9"/>
                <a:gd name="T78" fmla="*/ 10 w 16"/>
                <a:gd name="T79" fmla="*/ 8 h 9"/>
                <a:gd name="T80" fmla="*/ 11 w 16"/>
                <a:gd name="T81" fmla="*/ 8 h 9"/>
                <a:gd name="T82" fmla="*/ 12 w 16"/>
                <a:gd name="T83" fmla="*/ 9 h 9"/>
                <a:gd name="T84" fmla="*/ 15 w 16"/>
                <a:gd name="T85" fmla="*/ 9 h 9"/>
                <a:gd name="T86" fmla="*/ 15 w 16"/>
                <a:gd name="T87" fmla="*/ 8 h 9"/>
                <a:gd name="T88" fmla="*/ 15 w 16"/>
                <a:gd name="T89" fmla="*/ 7 h 9"/>
                <a:gd name="T90" fmla="*/ 16 w 16"/>
                <a:gd name="T91" fmla="*/ 7 h 9"/>
                <a:gd name="T92" fmla="*/ 15 w 16"/>
                <a:gd name="T93" fmla="*/ 7 h 9"/>
                <a:gd name="T94" fmla="*/ 16 w 16"/>
                <a:gd name="T9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9">
                  <a:moveTo>
                    <a:pt x="16" y="6"/>
                  </a:moveTo>
                  <a:cubicBezTo>
                    <a:pt x="16" y="6"/>
                    <a:pt x="15" y="6"/>
                    <a:pt x="15" y="6"/>
                  </a:cubicBezTo>
                  <a:cubicBezTo>
                    <a:pt x="15" y="6"/>
                    <a:pt x="16" y="6"/>
                    <a:pt x="16" y="6"/>
                  </a:cubicBezTo>
                  <a:cubicBezTo>
                    <a:pt x="16" y="6"/>
                    <a:pt x="16" y="5"/>
                    <a:pt x="16" y="5"/>
                  </a:cubicBezTo>
                  <a:cubicBezTo>
                    <a:pt x="16" y="5"/>
                    <a:pt x="16" y="5"/>
                    <a:pt x="16" y="5"/>
                  </a:cubicBezTo>
                  <a:cubicBezTo>
                    <a:pt x="16" y="4"/>
                    <a:pt x="16" y="4"/>
                    <a:pt x="16" y="4"/>
                  </a:cubicBezTo>
                  <a:cubicBezTo>
                    <a:pt x="16" y="4"/>
                    <a:pt x="16" y="4"/>
                    <a:pt x="16" y="4"/>
                  </a:cubicBezTo>
                  <a:cubicBezTo>
                    <a:pt x="16" y="3"/>
                    <a:pt x="16" y="3"/>
                    <a:pt x="16" y="3"/>
                  </a:cubicBezTo>
                  <a:cubicBezTo>
                    <a:pt x="15" y="3"/>
                    <a:pt x="15" y="3"/>
                    <a:pt x="15" y="3"/>
                  </a:cubicBezTo>
                  <a:cubicBezTo>
                    <a:pt x="15" y="3"/>
                    <a:pt x="14" y="3"/>
                    <a:pt x="14" y="3"/>
                  </a:cubicBezTo>
                  <a:cubicBezTo>
                    <a:pt x="14" y="3"/>
                    <a:pt x="14" y="3"/>
                    <a:pt x="14" y="3"/>
                  </a:cubicBezTo>
                  <a:cubicBezTo>
                    <a:pt x="13" y="3"/>
                    <a:pt x="13" y="3"/>
                    <a:pt x="13" y="3"/>
                  </a:cubicBezTo>
                  <a:cubicBezTo>
                    <a:pt x="12" y="3"/>
                    <a:pt x="12" y="3"/>
                    <a:pt x="12" y="3"/>
                  </a:cubicBezTo>
                  <a:cubicBezTo>
                    <a:pt x="12" y="3"/>
                    <a:pt x="12" y="3"/>
                    <a:pt x="12" y="3"/>
                  </a:cubicBezTo>
                  <a:cubicBezTo>
                    <a:pt x="11" y="4"/>
                    <a:pt x="11" y="4"/>
                    <a:pt x="11" y="4"/>
                  </a:cubicBezTo>
                  <a:cubicBezTo>
                    <a:pt x="11" y="4"/>
                    <a:pt x="11" y="3"/>
                    <a:pt x="11" y="3"/>
                  </a:cubicBezTo>
                  <a:cubicBezTo>
                    <a:pt x="11" y="3"/>
                    <a:pt x="10" y="3"/>
                    <a:pt x="10" y="3"/>
                  </a:cubicBezTo>
                  <a:cubicBezTo>
                    <a:pt x="9" y="2"/>
                    <a:pt x="9" y="2"/>
                    <a:pt x="9" y="2"/>
                  </a:cubicBezTo>
                  <a:cubicBezTo>
                    <a:pt x="8" y="2"/>
                    <a:pt x="8" y="2"/>
                    <a:pt x="8" y="2"/>
                  </a:cubicBezTo>
                  <a:cubicBezTo>
                    <a:pt x="7" y="0"/>
                    <a:pt x="7" y="0"/>
                    <a:pt x="7" y="0"/>
                  </a:cubicBezTo>
                  <a:cubicBezTo>
                    <a:pt x="7" y="0"/>
                    <a:pt x="6" y="0"/>
                    <a:pt x="6" y="0"/>
                  </a:cubicBezTo>
                  <a:cubicBezTo>
                    <a:pt x="6" y="0"/>
                    <a:pt x="5" y="0"/>
                    <a:pt x="5" y="0"/>
                  </a:cubicBezTo>
                  <a:cubicBezTo>
                    <a:pt x="4" y="0"/>
                    <a:pt x="4" y="0"/>
                    <a:pt x="4" y="0"/>
                  </a:cubicBezTo>
                  <a:cubicBezTo>
                    <a:pt x="3" y="1"/>
                    <a:pt x="3" y="1"/>
                    <a:pt x="3" y="1"/>
                  </a:cubicBezTo>
                  <a:cubicBezTo>
                    <a:pt x="4" y="1"/>
                    <a:pt x="4" y="1"/>
                    <a:pt x="4" y="1"/>
                  </a:cubicBezTo>
                  <a:cubicBezTo>
                    <a:pt x="3" y="2"/>
                    <a:pt x="3" y="2"/>
                    <a:pt x="3" y="2"/>
                  </a:cubicBezTo>
                  <a:cubicBezTo>
                    <a:pt x="2" y="3"/>
                    <a:pt x="2" y="3"/>
                    <a:pt x="2" y="3"/>
                  </a:cubicBezTo>
                  <a:cubicBezTo>
                    <a:pt x="1" y="3"/>
                    <a:pt x="1" y="3"/>
                    <a:pt x="1" y="3"/>
                  </a:cubicBezTo>
                  <a:cubicBezTo>
                    <a:pt x="1" y="3"/>
                    <a:pt x="0" y="4"/>
                    <a:pt x="0" y="4"/>
                  </a:cubicBezTo>
                  <a:cubicBezTo>
                    <a:pt x="0" y="4"/>
                    <a:pt x="0" y="4"/>
                    <a:pt x="0" y="5"/>
                  </a:cubicBezTo>
                  <a:cubicBezTo>
                    <a:pt x="0" y="5"/>
                    <a:pt x="0" y="5"/>
                    <a:pt x="1" y="5"/>
                  </a:cubicBezTo>
                  <a:cubicBezTo>
                    <a:pt x="1" y="5"/>
                    <a:pt x="1" y="6"/>
                    <a:pt x="2" y="6"/>
                  </a:cubicBezTo>
                  <a:cubicBezTo>
                    <a:pt x="2" y="6"/>
                    <a:pt x="2" y="6"/>
                    <a:pt x="2" y="6"/>
                  </a:cubicBezTo>
                  <a:cubicBezTo>
                    <a:pt x="2" y="6"/>
                    <a:pt x="3" y="6"/>
                    <a:pt x="3" y="6"/>
                  </a:cubicBezTo>
                  <a:cubicBezTo>
                    <a:pt x="3" y="6"/>
                    <a:pt x="4" y="6"/>
                    <a:pt x="4" y="6"/>
                  </a:cubicBezTo>
                  <a:cubicBezTo>
                    <a:pt x="5" y="6"/>
                    <a:pt x="6" y="7"/>
                    <a:pt x="6" y="7"/>
                  </a:cubicBezTo>
                  <a:cubicBezTo>
                    <a:pt x="7" y="7"/>
                    <a:pt x="7" y="7"/>
                    <a:pt x="7" y="7"/>
                  </a:cubicBezTo>
                  <a:cubicBezTo>
                    <a:pt x="8" y="8"/>
                    <a:pt x="8" y="8"/>
                    <a:pt x="9" y="8"/>
                  </a:cubicBezTo>
                  <a:cubicBezTo>
                    <a:pt x="9" y="8"/>
                    <a:pt x="9" y="8"/>
                    <a:pt x="10" y="8"/>
                  </a:cubicBezTo>
                  <a:cubicBezTo>
                    <a:pt x="10" y="8"/>
                    <a:pt x="10" y="8"/>
                    <a:pt x="10" y="8"/>
                  </a:cubicBezTo>
                  <a:cubicBezTo>
                    <a:pt x="10" y="8"/>
                    <a:pt x="11" y="8"/>
                    <a:pt x="11" y="8"/>
                  </a:cubicBezTo>
                  <a:cubicBezTo>
                    <a:pt x="11" y="8"/>
                    <a:pt x="11" y="8"/>
                    <a:pt x="12" y="9"/>
                  </a:cubicBezTo>
                  <a:cubicBezTo>
                    <a:pt x="12" y="9"/>
                    <a:pt x="14" y="9"/>
                    <a:pt x="15" y="9"/>
                  </a:cubicBezTo>
                  <a:cubicBezTo>
                    <a:pt x="15" y="9"/>
                    <a:pt x="15" y="8"/>
                    <a:pt x="15" y="8"/>
                  </a:cubicBezTo>
                  <a:cubicBezTo>
                    <a:pt x="15" y="8"/>
                    <a:pt x="15" y="8"/>
                    <a:pt x="15" y="7"/>
                  </a:cubicBezTo>
                  <a:cubicBezTo>
                    <a:pt x="15" y="7"/>
                    <a:pt x="15" y="7"/>
                    <a:pt x="16" y="7"/>
                  </a:cubicBezTo>
                  <a:cubicBezTo>
                    <a:pt x="15" y="7"/>
                    <a:pt x="15" y="7"/>
                    <a:pt x="15" y="7"/>
                  </a:cubicBezTo>
                  <a:lnTo>
                    <a:pt x="16" y="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35" name="Freeform 772">
              <a:extLst>
                <a:ext uri="{FF2B5EF4-FFF2-40B4-BE49-F238E27FC236}">
                  <a16:creationId xmlns:a16="http://schemas.microsoft.com/office/drawing/2014/main" id="{5C5060B1-AFB2-4C80-967B-3424D65BAC7A}"/>
                </a:ext>
              </a:extLst>
            </p:cNvPr>
            <p:cNvSpPr>
              <a:spLocks noEditPoints="1"/>
            </p:cNvSpPr>
            <p:nvPr/>
          </p:nvSpPr>
          <p:spPr bwMode="auto">
            <a:xfrm>
              <a:off x="3696944" y="3943906"/>
              <a:ext cx="126636" cy="65113"/>
            </a:xfrm>
            <a:custGeom>
              <a:avLst/>
              <a:gdLst>
                <a:gd name="T0" fmla="*/ 26 w 27"/>
                <a:gd name="T1" fmla="*/ 10 h 17"/>
                <a:gd name="T2" fmla="*/ 26 w 27"/>
                <a:gd name="T3" fmla="*/ 10 h 17"/>
                <a:gd name="T4" fmla="*/ 23 w 27"/>
                <a:gd name="T5" fmla="*/ 11 h 17"/>
                <a:gd name="T6" fmla="*/ 22 w 27"/>
                <a:gd name="T7" fmla="*/ 12 h 17"/>
                <a:gd name="T8" fmla="*/ 18 w 27"/>
                <a:gd name="T9" fmla="*/ 11 h 17"/>
                <a:gd name="T10" fmla="*/ 15 w 27"/>
                <a:gd name="T11" fmla="*/ 11 h 17"/>
                <a:gd name="T12" fmla="*/ 12 w 27"/>
                <a:gd name="T13" fmla="*/ 12 h 17"/>
                <a:gd name="T14" fmla="*/ 9 w 27"/>
                <a:gd name="T15" fmla="*/ 12 h 17"/>
                <a:gd name="T16" fmla="*/ 7 w 27"/>
                <a:gd name="T17" fmla="*/ 12 h 17"/>
                <a:gd name="T18" fmla="*/ 6 w 27"/>
                <a:gd name="T19" fmla="*/ 14 h 17"/>
                <a:gd name="T20" fmla="*/ 3 w 27"/>
                <a:gd name="T21" fmla="*/ 16 h 17"/>
                <a:gd name="T22" fmla="*/ 2 w 27"/>
                <a:gd name="T23" fmla="*/ 15 h 17"/>
                <a:gd name="T24" fmla="*/ 1 w 27"/>
                <a:gd name="T25" fmla="*/ 14 h 17"/>
                <a:gd name="T26" fmla="*/ 2 w 27"/>
                <a:gd name="T27" fmla="*/ 13 h 17"/>
                <a:gd name="T28" fmla="*/ 1 w 27"/>
                <a:gd name="T29" fmla="*/ 13 h 17"/>
                <a:gd name="T30" fmla="*/ 1 w 27"/>
                <a:gd name="T31" fmla="*/ 13 h 17"/>
                <a:gd name="T32" fmla="*/ 1 w 27"/>
                <a:gd name="T33" fmla="*/ 11 h 17"/>
                <a:gd name="T34" fmla="*/ 1 w 27"/>
                <a:gd name="T35" fmla="*/ 11 h 17"/>
                <a:gd name="T36" fmla="*/ 0 w 27"/>
                <a:gd name="T37" fmla="*/ 10 h 17"/>
                <a:gd name="T38" fmla="*/ 1 w 27"/>
                <a:gd name="T39" fmla="*/ 10 h 17"/>
                <a:gd name="T40" fmla="*/ 1 w 27"/>
                <a:gd name="T41" fmla="*/ 9 h 17"/>
                <a:gd name="T42" fmla="*/ 2 w 27"/>
                <a:gd name="T43" fmla="*/ 9 h 17"/>
                <a:gd name="T44" fmla="*/ 2 w 27"/>
                <a:gd name="T45" fmla="*/ 8 h 17"/>
                <a:gd name="T46" fmla="*/ 1 w 27"/>
                <a:gd name="T47" fmla="*/ 7 h 17"/>
                <a:gd name="T48" fmla="*/ 1 w 27"/>
                <a:gd name="T49" fmla="*/ 7 h 17"/>
                <a:gd name="T50" fmla="*/ 1 w 27"/>
                <a:gd name="T51" fmla="*/ 7 h 17"/>
                <a:gd name="T52" fmla="*/ 1 w 27"/>
                <a:gd name="T53" fmla="*/ 7 h 17"/>
                <a:gd name="T54" fmla="*/ 1 w 27"/>
                <a:gd name="T55" fmla="*/ 7 h 17"/>
                <a:gd name="T56" fmla="*/ 1 w 27"/>
                <a:gd name="T57" fmla="*/ 7 h 17"/>
                <a:gd name="T58" fmla="*/ 2 w 27"/>
                <a:gd name="T59" fmla="*/ 7 h 17"/>
                <a:gd name="T60" fmla="*/ 2 w 27"/>
                <a:gd name="T61" fmla="*/ 6 h 17"/>
                <a:gd name="T62" fmla="*/ 2 w 27"/>
                <a:gd name="T63" fmla="*/ 6 h 17"/>
                <a:gd name="T64" fmla="*/ 2 w 27"/>
                <a:gd name="T65" fmla="*/ 6 h 17"/>
                <a:gd name="T66" fmla="*/ 2 w 27"/>
                <a:gd name="T67" fmla="*/ 6 h 17"/>
                <a:gd name="T68" fmla="*/ 2 w 27"/>
                <a:gd name="T69" fmla="*/ 5 h 17"/>
                <a:gd name="T70" fmla="*/ 2 w 27"/>
                <a:gd name="T71" fmla="*/ 5 h 17"/>
                <a:gd name="T72" fmla="*/ 1 w 27"/>
                <a:gd name="T73" fmla="*/ 5 h 17"/>
                <a:gd name="T74" fmla="*/ 2 w 27"/>
                <a:gd name="T75" fmla="*/ 4 h 17"/>
                <a:gd name="T76" fmla="*/ 2 w 27"/>
                <a:gd name="T77" fmla="*/ 4 h 17"/>
                <a:gd name="T78" fmla="*/ 2 w 27"/>
                <a:gd name="T79" fmla="*/ 3 h 17"/>
                <a:gd name="T80" fmla="*/ 2 w 27"/>
                <a:gd name="T81" fmla="*/ 3 h 17"/>
                <a:gd name="T82" fmla="*/ 2 w 27"/>
                <a:gd name="T83" fmla="*/ 2 h 17"/>
                <a:gd name="T84" fmla="*/ 2 w 27"/>
                <a:gd name="T85" fmla="*/ 2 h 17"/>
                <a:gd name="T86" fmla="*/ 4 w 27"/>
                <a:gd name="T87" fmla="*/ 1 h 17"/>
                <a:gd name="T88" fmla="*/ 7 w 27"/>
                <a:gd name="T89" fmla="*/ 0 h 17"/>
                <a:gd name="T90" fmla="*/ 10 w 27"/>
                <a:gd name="T91" fmla="*/ 1 h 17"/>
                <a:gd name="T92" fmla="*/ 13 w 27"/>
                <a:gd name="T93" fmla="*/ 2 h 17"/>
                <a:gd name="T94" fmla="*/ 15 w 27"/>
                <a:gd name="T95" fmla="*/ 5 h 17"/>
                <a:gd name="T96" fmla="*/ 18 w 27"/>
                <a:gd name="T97" fmla="*/ 5 h 17"/>
                <a:gd name="T98" fmla="*/ 16 w 27"/>
                <a:gd name="T99" fmla="*/ 5 h 17"/>
                <a:gd name="T100" fmla="*/ 18 w 27"/>
                <a:gd name="T101" fmla="*/ 7 h 17"/>
                <a:gd name="T102" fmla="*/ 22 w 27"/>
                <a:gd name="T103" fmla="*/ 7 h 17"/>
                <a:gd name="T104" fmla="*/ 25 w 27"/>
                <a:gd name="T105" fmla="*/ 10 h 17"/>
                <a:gd name="T106" fmla="*/ 10 w 27"/>
                <a:gd name="T10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17">
                  <a:moveTo>
                    <a:pt x="23" y="13"/>
                  </a:moveTo>
                  <a:cubicBezTo>
                    <a:pt x="22" y="13"/>
                    <a:pt x="22" y="13"/>
                    <a:pt x="22" y="13"/>
                  </a:cubicBezTo>
                  <a:cubicBezTo>
                    <a:pt x="22" y="13"/>
                    <a:pt x="22" y="13"/>
                    <a:pt x="23" y="13"/>
                  </a:cubicBezTo>
                  <a:close/>
                  <a:moveTo>
                    <a:pt x="26" y="10"/>
                  </a:moveTo>
                  <a:cubicBezTo>
                    <a:pt x="26" y="10"/>
                    <a:pt x="26" y="10"/>
                    <a:pt x="26" y="10"/>
                  </a:cubicBezTo>
                  <a:cubicBezTo>
                    <a:pt x="26" y="10"/>
                    <a:pt x="26" y="10"/>
                    <a:pt x="26" y="10"/>
                  </a:cubicBezTo>
                  <a:cubicBezTo>
                    <a:pt x="27" y="10"/>
                    <a:pt x="27" y="10"/>
                    <a:pt x="27" y="10"/>
                  </a:cubicBezTo>
                  <a:cubicBezTo>
                    <a:pt x="27" y="10"/>
                    <a:pt x="26" y="10"/>
                    <a:pt x="26" y="10"/>
                  </a:cubicBezTo>
                  <a:close/>
                  <a:moveTo>
                    <a:pt x="24" y="11"/>
                  </a:moveTo>
                  <a:cubicBezTo>
                    <a:pt x="24" y="11"/>
                    <a:pt x="24" y="11"/>
                    <a:pt x="24" y="11"/>
                  </a:cubicBezTo>
                  <a:cubicBezTo>
                    <a:pt x="24" y="12"/>
                    <a:pt x="24" y="12"/>
                    <a:pt x="23" y="11"/>
                  </a:cubicBezTo>
                  <a:cubicBezTo>
                    <a:pt x="23" y="11"/>
                    <a:pt x="23" y="11"/>
                    <a:pt x="23" y="11"/>
                  </a:cubicBezTo>
                  <a:cubicBezTo>
                    <a:pt x="23" y="12"/>
                    <a:pt x="23" y="12"/>
                    <a:pt x="23" y="12"/>
                  </a:cubicBezTo>
                  <a:cubicBezTo>
                    <a:pt x="23" y="12"/>
                    <a:pt x="23" y="12"/>
                    <a:pt x="23" y="12"/>
                  </a:cubicBezTo>
                  <a:cubicBezTo>
                    <a:pt x="23" y="12"/>
                    <a:pt x="23" y="13"/>
                    <a:pt x="22" y="13"/>
                  </a:cubicBezTo>
                  <a:cubicBezTo>
                    <a:pt x="22" y="13"/>
                    <a:pt x="22" y="13"/>
                    <a:pt x="22" y="12"/>
                  </a:cubicBezTo>
                  <a:cubicBezTo>
                    <a:pt x="22" y="12"/>
                    <a:pt x="22" y="12"/>
                    <a:pt x="21" y="12"/>
                  </a:cubicBezTo>
                  <a:cubicBezTo>
                    <a:pt x="21" y="11"/>
                    <a:pt x="21" y="11"/>
                    <a:pt x="20" y="11"/>
                  </a:cubicBezTo>
                  <a:cubicBezTo>
                    <a:pt x="20" y="12"/>
                    <a:pt x="19" y="11"/>
                    <a:pt x="19" y="11"/>
                  </a:cubicBezTo>
                  <a:cubicBezTo>
                    <a:pt x="19" y="11"/>
                    <a:pt x="19" y="11"/>
                    <a:pt x="18" y="11"/>
                  </a:cubicBezTo>
                  <a:cubicBezTo>
                    <a:pt x="18" y="11"/>
                    <a:pt x="18" y="11"/>
                    <a:pt x="18" y="11"/>
                  </a:cubicBezTo>
                  <a:cubicBezTo>
                    <a:pt x="17" y="11"/>
                    <a:pt x="17" y="11"/>
                    <a:pt x="17" y="11"/>
                  </a:cubicBezTo>
                  <a:cubicBezTo>
                    <a:pt x="17" y="11"/>
                    <a:pt x="17" y="11"/>
                    <a:pt x="16" y="11"/>
                  </a:cubicBezTo>
                  <a:cubicBezTo>
                    <a:pt x="16" y="11"/>
                    <a:pt x="16" y="11"/>
                    <a:pt x="15" y="11"/>
                  </a:cubicBezTo>
                  <a:cubicBezTo>
                    <a:pt x="15" y="11"/>
                    <a:pt x="15" y="11"/>
                    <a:pt x="14" y="11"/>
                  </a:cubicBezTo>
                  <a:cubicBezTo>
                    <a:pt x="14" y="11"/>
                    <a:pt x="14" y="11"/>
                    <a:pt x="14" y="11"/>
                  </a:cubicBezTo>
                  <a:cubicBezTo>
                    <a:pt x="13" y="11"/>
                    <a:pt x="13" y="12"/>
                    <a:pt x="13" y="12"/>
                  </a:cubicBezTo>
                  <a:cubicBezTo>
                    <a:pt x="13" y="12"/>
                    <a:pt x="12" y="12"/>
                    <a:pt x="12" y="12"/>
                  </a:cubicBezTo>
                  <a:cubicBezTo>
                    <a:pt x="12" y="12"/>
                    <a:pt x="12" y="12"/>
                    <a:pt x="12" y="12"/>
                  </a:cubicBezTo>
                  <a:cubicBezTo>
                    <a:pt x="12" y="13"/>
                    <a:pt x="11" y="13"/>
                    <a:pt x="11" y="13"/>
                  </a:cubicBezTo>
                  <a:cubicBezTo>
                    <a:pt x="11" y="13"/>
                    <a:pt x="10" y="13"/>
                    <a:pt x="10" y="13"/>
                  </a:cubicBezTo>
                  <a:cubicBezTo>
                    <a:pt x="10" y="13"/>
                    <a:pt x="9" y="12"/>
                    <a:pt x="9" y="12"/>
                  </a:cubicBezTo>
                  <a:cubicBezTo>
                    <a:pt x="9" y="12"/>
                    <a:pt x="9" y="12"/>
                    <a:pt x="9" y="11"/>
                  </a:cubicBezTo>
                  <a:cubicBezTo>
                    <a:pt x="9" y="11"/>
                    <a:pt x="9" y="11"/>
                    <a:pt x="9" y="11"/>
                  </a:cubicBezTo>
                  <a:cubicBezTo>
                    <a:pt x="9" y="11"/>
                    <a:pt x="9" y="11"/>
                    <a:pt x="9" y="11"/>
                  </a:cubicBezTo>
                  <a:cubicBezTo>
                    <a:pt x="8" y="12"/>
                    <a:pt x="8" y="12"/>
                    <a:pt x="7" y="12"/>
                  </a:cubicBezTo>
                  <a:cubicBezTo>
                    <a:pt x="7" y="12"/>
                    <a:pt x="7" y="12"/>
                    <a:pt x="7" y="12"/>
                  </a:cubicBezTo>
                  <a:cubicBezTo>
                    <a:pt x="7" y="12"/>
                    <a:pt x="7" y="12"/>
                    <a:pt x="6" y="12"/>
                  </a:cubicBezTo>
                  <a:cubicBezTo>
                    <a:pt x="6" y="12"/>
                    <a:pt x="6" y="12"/>
                    <a:pt x="6" y="13"/>
                  </a:cubicBezTo>
                  <a:cubicBezTo>
                    <a:pt x="6" y="13"/>
                    <a:pt x="6" y="14"/>
                    <a:pt x="6" y="14"/>
                  </a:cubicBezTo>
                  <a:cubicBezTo>
                    <a:pt x="5" y="14"/>
                    <a:pt x="5" y="15"/>
                    <a:pt x="5" y="15"/>
                  </a:cubicBezTo>
                  <a:cubicBezTo>
                    <a:pt x="5" y="16"/>
                    <a:pt x="5" y="16"/>
                    <a:pt x="4" y="16"/>
                  </a:cubicBezTo>
                  <a:cubicBezTo>
                    <a:pt x="4" y="17"/>
                    <a:pt x="4" y="17"/>
                    <a:pt x="3" y="16"/>
                  </a:cubicBezTo>
                  <a:cubicBezTo>
                    <a:pt x="3" y="16"/>
                    <a:pt x="3" y="16"/>
                    <a:pt x="3" y="16"/>
                  </a:cubicBezTo>
                  <a:cubicBezTo>
                    <a:pt x="3" y="16"/>
                    <a:pt x="3" y="16"/>
                    <a:pt x="2" y="16"/>
                  </a:cubicBezTo>
                  <a:cubicBezTo>
                    <a:pt x="2" y="16"/>
                    <a:pt x="2" y="16"/>
                    <a:pt x="2" y="16"/>
                  </a:cubicBezTo>
                  <a:cubicBezTo>
                    <a:pt x="2" y="16"/>
                    <a:pt x="2" y="15"/>
                    <a:pt x="2" y="15"/>
                  </a:cubicBezTo>
                  <a:cubicBezTo>
                    <a:pt x="2" y="15"/>
                    <a:pt x="2" y="15"/>
                    <a:pt x="2" y="15"/>
                  </a:cubicBezTo>
                  <a:cubicBezTo>
                    <a:pt x="2" y="15"/>
                    <a:pt x="2" y="15"/>
                    <a:pt x="2" y="14"/>
                  </a:cubicBezTo>
                  <a:cubicBezTo>
                    <a:pt x="2" y="14"/>
                    <a:pt x="2" y="14"/>
                    <a:pt x="2" y="14"/>
                  </a:cubicBezTo>
                  <a:cubicBezTo>
                    <a:pt x="2" y="14"/>
                    <a:pt x="2" y="14"/>
                    <a:pt x="2" y="14"/>
                  </a:cubicBezTo>
                  <a:cubicBezTo>
                    <a:pt x="2" y="14"/>
                    <a:pt x="1" y="14"/>
                    <a:pt x="1" y="14"/>
                  </a:cubicBezTo>
                  <a:cubicBezTo>
                    <a:pt x="1" y="14"/>
                    <a:pt x="1" y="14"/>
                    <a:pt x="1" y="14"/>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2"/>
                    <a:pt x="2" y="12"/>
                    <a:pt x="2" y="12"/>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1" y="11"/>
                    <a:pt x="1" y="11"/>
                    <a:pt x="1" y="11"/>
                  </a:cubicBezTo>
                  <a:cubicBezTo>
                    <a:pt x="1" y="10"/>
                    <a:pt x="1" y="10"/>
                    <a:pt x="1" y="10"/>
                  </a:cubicBezTo>
                  <a:cubicBezTo>
                    <a:pt x="0" y="10"/>
                    <a:pt x="0" y="10"/>
                    <a:pt x="0" y="10"/>
                  </a:cubicBezTo>
                  <a:cubicBezTo>
                    <a:pt x="0" y="10"/>
                    <a:pt x="0" y="10"/>
                    <a:pt x="0" y="10"/>
                  </a:cubicBezTo>
                  <a:cubicBezTo>
                    <a:pt x="0" y="10"/>
                    <a:pt x="0" y="10"/>
                    <a:pt x="0" y="10"/>
                  </a:cubicBezTo>
                  <a:cubicBezTo>
                    <a:pt x="0" y="9"/>
                    <a:pt x="0" y="9"/>
                    <a:pt x="0" y="9"/>
                  </a:cubicBezTo>
                  <a:cubicBezTo>
                    <a:pt x="0" y="10"/>
                    <a:pt x="0" y="10"/>
                    <a:pt x="0" y="10"/>
                  </a:cubicBezTo>
                  <a:cubicBezTo>
                    <a:pt x="0" y="9"/>
                    <a:pt x="0" y="9"/>
                    <a:pt x="0" y="9"/>
                  </a:cubicBezTo>
                  <a:cubicBezTo>
                    <a:pt x="1" y="10"/>
                    <a:pt x="1" y="10"/>
                    <a:pt x="1" y="10"/>
                  </a:cubicBezTo>
                  <a:cubicBezTo>
                    <a:pt x="1" y="10"/>
                    <a:pt x="1" y="10"/>
                    <a:pt x="1" y="10"/>
                  </a:cubicBezTo>
                  <a:cubicBezTo>
                    <a:pt x="1" y="10"/>
                    <a:pt x="1" y="10"/>
                    <a:pt x="1" y="10"/>
                  </a:cubicBezTo>
                  <a:cubicBezTo>
                    <a:pt x="1" y="10"/>
                    <a:pt x="1" y="10"/>
                    <a:pt x="1" y="10"/>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2" y="8"/>
                    <a:pt x="1" y="8"/>
                    <a:pt x="1" y="8"/>
                  </a:cubicBezTo>
                  <a:cubicBezTo>
                    <a:pt x="1" y="8"/>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2" y="2"/>
                    <a:pt x="2" y="2"/>
                    <a:pt x="2" y="2"/>
                  </a:cubicBezTo>
                  <a:cubicBezTo>
                    <a:pt x="1" y="1"/>
                    <a:pt x="2" y="1"/>
                    <a:pt x="2" y="1"/>
                  </a:cubicBezTo>
                  <a:cubicBezTo>
                    <a:pt x="2" y="1"/>
                    <a:pt x="2" y="1"/>
                    <a:pt x="2" y="1"/>
                  </a:cubicBezTo>
                  <a:cubicBezTo>
                    <a:pt x="2" y="1"/>
                    <a:pt x="2" y="1"/>
                    <a:pt x="2" y="1"/>
                  </a:cubicBezTo>
                  <a:cubicBezTo>
                    <a:pt x="3" y="0"/>
                    <a:pt x="3" y="1"/>
                    <a:pt x="4" y="1"/>
                  </a:cubicBezTo>
                  <a:cubicBezTo>
                    <a:pt x="4" y="1"/>
                    <a:pt x="4" y="1"/>
                    <a:pt x="4" y="1"/>
                  </a:cubicBezTo>
                  <a:cubicBezTo>
                    <a:pt x="5" y="1"/>
                    <a:pt x="5" y="1"/>
                    <a:pt x="6" y="1"/>
                  </a:cubicBezTo>
                  <a:cubicBezTo>
                    <a:pt x="6" y="1"/>
                    <a:pt x="6" y="1"/>
                    <a:pt x="6" y="1"/>
                  </a:cubicBezTo>
                  <a:cubicBezTo>
                    <a:pt x="6" y="0"/>
                    <a:pt x="7" y="0"/>
                    <a:pt x="7" y="0"/>
                  </a:cubicBezTo>
                  <a:cubicBezTo>
                    <a:pt x="7" y="1"/>
                    <a:pt x="7" y="1"/>
                    <a:pt x="8" y="1"/>
                  </a:cubicBezTo>
                  <a:cubicBezTo>
                    <a:pt x="8" y="1"/>
                    <a:pt x="8" y="1"/>
                    <a:pt x="8" y="1"/>
                  </a:cubicBezTo>
                  <a:cubicBezTo>
                    <a:pt x="9" y="1"/>
                    <a:pt x="9" y="1"/>
                    <a:pt x="9" y="2"/>
                  </a:cubicBezTo>
                  <a:cubicBezTo>
                    <a:pt x="9" y="2"/>
                    <a:pt x="10" y="2"/>
                    <a:pt x="10" y="1"/>
                  </a:cubicBezTo>
                  <a:cubicBezTo>
                    <a:pt x="10" y="1"/>
                    <a:pt x="11" y="1"/>
                    <a:pt x="11" y="2"/>
                  </a:cubicBezTo>
                  <a:cubicBezTo>
                    <a:pt x="11" y="2"/>
                    <a:pt x="11" y="2"/>
                    <a:pt x="11" y="2"/>
                  </a:cubicBezTo>
                  <a:cubicBezTo>
                    <a:pt x="12" y="2"/>
                    <a:pt x="12" y="2"/>
                    <a:pt x="12" y="3"/>
                  </a:cubicBezTo>
                  <a:cubicBezTo>
                    <a:pt x="12" y="3"/>
                    <a:pt x="13" y="3"/>
                    <a:pt x="13" y="2"/>
                  </a:cubicBezTo>
                  <a:cubicBezTo>
                    <a:pt x="13" y="2"/>
                    <a:pt x="13" y="2"/>
                    <a:pt x="14" y="2"/>
                  </a:cubicBezTo>
                  <a:cubicBezTo>
                    <a:pt x="14" y="2"/>
                    <a:pt x="14" y="3"/>
                    <a:pt x="14" y="3"/>
                  </a:cubicBezTo>
                  <a:cubicBezTo>
                    <a:pt x="14" y="3"/>
                    <a:pt x="14" y="3"/>
                    <a:pt x="14" y="4"/>
                  </a:cubicBezTo>
                  <a:cubicBezTo>
                    <a:pt x="14" y="4"/>
                    <a:pt x="14" y="5"/>
                    <a:pt x="15" y="5"/>
                  </a:cubicBezTo>
                  <a:cubicBezTo>
                    <a:pt x="15" y="5"/>
                    <a:pt x="15" y="5"/>
                    <a:pt x="15" y="5"/>
                  </a:cubicBezTo>
                  <a:cubicBezTo>
                    <a:pt x="16" y="5"/>
                    <a:pt x="16" y="5"/>
                    <a:pt x="17" y="5"/>
                  </a:cubicBezTo>
                  <a:cubicBezTo>
                    <a:pt x="17" y="5"/>
                    <a:pt x="17" y="5"/>
                    <a:pt x="17" y="5"/>
                  </a:cubicBezTo>
                  <a:cubicBezTo>
                    <a:pt x="17" y="5"/>
                    <a:pt x="18" y="5"/>
                    <a:pt x="18" y="5"/>
                  </a:cubicBezTo>
                  <a:cubicBezTo>
                    <a:pt x="19" y="5"/>
                    <a:pt x="19" y="5"/>
                    <a:pt x="19" y="5"/>
                  </a:cubicBezTo>
                  <a:cubicBezTo>
                    <a:pt x="19" y="5"/>
                    <a:pt x="19" y="5"/>
                    <a:pt x="19" y="6"/>
                  </a:cubicBezTo>
                  <a:cubicBezTo>
                    <a:pt x="19" y="6"/>
                    <a:pt x="18" y="6"/>
                    <a:pt x="18" y="6"/>
                  </a:cubicBezTo>
                  <a:cubicBezTo>
                    <a:pt x="18" y="6"/>
                    <a:pt x="17" y="6"/>
                    <a:pt x="16" y="5"/>
                  </a:cubicBezTo>
                  <a:cubicBezTo>
                    <a:pt x="16" y="5"/>
                    <a:pt x="16" y="6"/>
                    <a:pt x="16" y="6"/>
                  </a:cubicBezTo>
                  <a:cubicBezTo>
                    <a:pt x="16" y="6"/>
                    <a:pt x="16" y="6"/>
                    <a:pt x="16" y="6"/>
                  </a:cubicBezTo>
                  <a:cubicBezTo>
                    <a:pt x="16" y="6"/>
                    <a:pt x="17" y="6"/>
                    <a:pt x="17" y="6"/>
                  </a:cubicBezTo>
                  <a:cubicBezTo>
                    <a:pt x="18" y="7"/>
                    <a:pt x="18" y="7"/>
                    <a:pt x="18" y="7"/>
                  </a:cubicBezTo>
                  <a:cubicBezTo>
                    <a:pt x="18" y="7"/>
                    <a:pt x="18" y="7"/>
                    <a:pt x="18" y="7"/>
                  </a:cubicBezTo>
                  <a:cubicBezTo>
                    <a:pt x="19" y="7"/>
                    <a:pt x="19" y="7"/>
                    <a:pt x="20" y="7"/>
                  </a:cubicBezTo>
                  <a:cubicBezTo>
                    <a:pt x="20" y="7"/>
                    <a:pt x="21" y="7"/>
                    <a:pt x="22" y="7"/>
                  </a:cubicBezTo>
                  <a:cubicBezTo>
                    <a:pt x="22" y="7"/>
                    <a:pt x="22" y="7"/>
                    <a:pt x="22" y="7"/>
                  </a:cubicBezTo>
                  <a:cubicBezTo>
                    <a:pt x="22" y="8"/>
                    <a:pt x="23" y="8"/>
                    <a:pt x="23" y="9"/>
                  </a:cubicBezTo>
                  <a:cubicBezTo>
                    <a:pt x="23" y="9"/>
                    <a:pt x="23" y="9"/>
                    <a:pt x="23" y="9"/>
                  </a:cubicBezTo>
                  <a:cubicBezTo>
                    <a:pt x="24" y="9"/>
                    <a:pt x="24" y="9"/>
                    <a:pt x="24" y="9"/>
                  </a:cubicBezTo>
                  <a:cubicBezTo>
                    <a:pt x="24" y="9"/>
                    <a:pt x="24" y="9"/>
                    <a:pt x="25" y="10"/>
                  </a:cubicBezTo>
                  <a:cubicBezTo>
                    <a:pt x="25" y="10"/>
                    <a:pt x="24" y="10"/>
                    <a:pt x="24" y="11"/>
                  </a:cubicBezTo>
                  <a:close/>
                  <a:moveTo>
                    <a:pt x="10" y="11"/>
                  </a:moveTo>
                  <a:cubicBezTo>
                    <a:pt x="10" y="11"/>
                    <a:pt x="10" y="11"/>
                    <a:pt x="10" y="11"/>
                  </a:cubicBezTo>
                  <a:cubicBezTo>
                    <a:pt x="10" y="11"/>
                    <a:pt x="10" y="11"/>
                    <a:pt x="10" y="11"/>
                  </a:cubicBezTo>
                  <a:cubicBezTo>
                    <a:pt x="10" y="11"/>
                    <a:pt x="10" y="11"/>
                    <a:pt x="10" y="11"/>
                  </a:cubicBezTo>
                  <a:close/>
                  <a:moveTo>
                    <a:pt x="24" y="9"/>
                  </a:moveTo>
                  <a:cubicBezTo>
                    <a:pt x="24" y="9"/>
                    <a:pt x="24" y="9"/>
                    <a:pt x="24" y="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36" name="Freeform 773">
              <a:extLst>
                <a:ext uri="{FF2B5EF4-FFF2-40B4-BE49-F238E27FC236}">
                  <a16:creationId xmlns:a16="http://schemas.microsoft.com/office/drawing/2014/main" id="{287F6FCB-9F2F-46DA-97C6-9B365A6DF298}"/>
                </a:ext>
              </a:extLst>
            </p:cNvPr>
            <p:cNvSpPr>
              <a:spLocks noEditPoints="1"/>
            </p:cNvSpPr>
            <p:nvPr/>
          </p:nvSpPr>
          <p:spPr bwMode="auto">
            <a:xfrm>
              <a:off x="3290280" y="3852750"/>
              <a:ext cx="340671" cy="95498"/>
            </a:xfrm>
            <a:custGeom>
              <a:avLst/>
              <a:gdLst>
                <a:gd name="T0" fmla="*/ 13 w 73"/>
                <a:gd name="T1" fmla="*/ 13 h 25"/>
                <a:gd name="T2" fmla="*/ 13 w 73"/>
                <a:gd name="T3" fmla="*/ 12 h 25"/>
                <a:gd name="T4" fmla="*/ 15 w 73"/>
                <a:gd name="T5" fmla="*/ 10 h 25"/>
                <a:gd name="T6" fmla="*/ 30 w 73"/>
                <a:gd name="T7" fmla="*/ 1 h 25"/>
                <a:gd name="T8" fmla="*/ 36 w 73"/>
                <a:gd name="T9" fmla="*/ 4 h 25"/>
                <a:gd name="T10" fmla="*/ 44 w 73"/>
                <a:gd name="T11" fmla="*/ 20 h 25"/>
                <a:gd name="T12" fmla="*/ 70 w 73"/>
                <a:gd name="T13" fmla="*/ 24 h 25"/>
                <a:gd name="T14" fmla="*/ 66 w 73"/>
                <a:gd name="T15" fmla="*/ 24 h 25"/>
                <a:gd name="T16" fmla="*/ 64 w 73"/>
                <a:gd name="T17" fmla="*/ 25 h 25"/>
                <a:gd name="T18" fmla="*/ 62 w 73"/>
                <a:gd name="T19" fmla="*/ 24 h 25"/>
                <a:gd name="T20" fmla="*/ 56 w 73"/>
                <a:gd name="T21" fmla="*/ 24 h 25"/>
                <a:gd name="T22" fmla="*/ 52 w 73"/>
                <a:gd name="T23" fmla="*/ 25 h 25"/>
                <a:gd name="T24" fmla="*/ 49 w 73"/>
                <a:gd name="T25" fmla="*/ 25 h 25"/>
                <a:gd name="T26" fmla="*/ 49 w 73"/>
                <a:gd name="T27" fmla="*/ 24 h 25"/>
                <a:gd name="T28" fmla="*/ 51 w 73"/>
                <a:gd name="T29" fmla="*/ 22 h 25"/>
                <a:gd name="T30" fmla="*/ 51 w 73"/>
                <a:gd name="T31" fmla="*/ 19 h 25"/>
                <a:gd name="T32" fmla="*/ 44 w 73"/>
                <a:gd name="T33" fmla="*/ 17 h 25"/>
                <a:gd name="T34" fmla="*/ 42 w 73"/>
                <a:gd name="T35" fmla="*/ 12 h 25"/>
                <a:gd name="T36" fmla="*/ 36 w 73"/>
                <a:gd name="T37" fmla="*/ 12 h 25"/>
                <a:gd name="T38" fmla="*/ 32 w 73"/>
                <a:gd name="T39" fmla="*/ 11 h 25"/>
                <a:gd name="T40" fmla="*/ 30 w 73"/>
                <a:gd name="T41" fmla="*/ 9 h 25"/>
                <a:gd name="T42" fmla="*/ 25 w 73"/>
                <a:gd name="T43" fmla="*/ 8 h 25"/>
                <a:gd name="T44" fmla="*/ 23 w 73"/>
                <a:gd name="T45" fmla="*/ 8 h 25"/>
                <a:gd name="T46" fmla="*/ 19 w 73"/>
                <a:gd name="T47" fmla="*/ 7 h 25"/>
                <a:gd name="T48" fmla="*/ 22 w 73"/>
                <a:gd name="T49" fmla="*/ 6 h 25"/>
                <a:gd name="T50" fmla="*/ 18 w 73"/>
                <a:gd name="T51" fmla="*/ 5 h 25"/>
                <a:gd name="T52" fmla="*/ 13 w 73"/>
                <a:gd name="T53" fmla="*/ 6 h 25"/>
                <a:gd name="T54" fmla="*/ 10 w 73"/>
                <a:gd name="T55" fmla="*/ 8 h 25"/>
                <a:gd name="T56" fmla="*/ 5 w 73"/>
                <a:gd name="T57" fmla="*/ 10 h 25"/>
                <a:gd name="T58" fmla="*/ 3 w 73"/>
                <a:gd name="T59" fmla="*/ 10 h 25"/>
                <a:gd name="T60" fmla="*/ 0 w 73"/>
                <a:gd name="T61" fmla="*/ 10 h 25"/>
                <a:gd name="T62" fmla="*/ 4 w 73"/>
                <a:gd name="T63" fmla="*/ 9 h 25"/>
                <a:gd name="T64" fmla="*/ 5 w 73"/>
                <a:gd name="T65" fmla="*/ 6 h 25"/>
                <a:gd name="T66" fmla="*/ 10 w 73"/>
                <a:gd name="T67" fmla="*/ 3 h 25"/>
                <a:gd name="T68" fmla="*/ 16 w 73"/>
                <a:gd name="T69" fmla="*/ 2 h 25"/>
                <a:gd name="T70" fmla="*/ 23 w 73"/>
                <a:gd name="T71" fmla="*/ 1 h 25"/>
                <a:gd name="T72" fmla="*/ 26 w 73"/>
                <a:gd name="T73" fmla="*/ 2 h 25"/>
                <a:gd name="T74" fmla="*/ 30 w 73"/>
                <a:gd name="T75" fmla="*/ 2 h 25"/>
                <a:gd name="T76" fmla="*/ 31 w 73"/>
                <a:gd name="T77" fmla="*/ 3 h 25"/>
                <a:gd name="T78" fmla="*/ 35 w 73"/>
                <a:gd name="T79" fmla="*/ 4 h 25"/>
                <a:gd name="T80" fmla="*/ 39 w 73"/>
                <a:gd name="T81" fmla="*/ 5 h 25"/>
                <a:gd name="T82" fmla="*/ 41 w 73"/>
                <a:gd name="T83" fmla="*/ 7 h 25"/>
                <a:gd name="T84" fmla="*/ 43 w 73"/>
                <a:gd name="T85" fmla="*/ 7 h 25"/>
                <a:gd name="T86" fmla="*/ 43 w 73"/>
                <a:gd name="T87" fmla="*/ 6 h 25"/>
                <a:gd name="T88" fmla="*/ 44 w 73"/>
                <a:gd name="T89" fmla="*/ 6 h 25"/>
                <a:gd name="T90" fmla="*/ 48 w 73"/>
                <a:gd name="T91" fmla="*/ 9 h 25"/>
                <a:gd name="T92" fmla="*/ 50 w 73"/>
                <a:gd name="T93" fmla="*/ 11 h 25"/>
                <a:gd name="T94" fmla="*/ 48 w 73"/>
                <a:gd name="T95" fmla="*/ 11 h 25"/>
                <a:gd name="T96" fmla="*/ 52 w 73"/>
                <a:gd name="T97" fmla="*/ 13 h 25"/>
                <a:gd name="T98" fmla="*/ 51 w 73"/>
                <a:gd name="T99" fmla="*/ 11 h 25"/>
                <a:gd name="T100" fmla="*/ 54 w 73"/>
                <a:gd name="T101" fmla="*/ 14 h 25"/>
                <a:gd name="T102" fmla="*/ 59 w 73"/>
                <a:gd name="T103" fmla="*/ 16 h 25"/>
                <a:gd name="T104" fmla="*/ 61 w 73"/>
                <a:gd name="T105" fmla="*/ 16 h 25"/>
                <a:gd name="T106" fmla="*/ 63 w 73"/>
                <a:gd name="T107" fmla="*/ 18 h 25"/>
                <a:gd name="T108" fmla="*/ 62 w 73"/>
                <a:gd name="T109" fmla="*/ 18 h 25"/>
                <a:gd name="T110" fmla="*/ 63 w 73"/>
                <a:gd name="T111" fmla="*/ 18 h 25"/>
                <a:gd name="T112" fmla="*/ 68 w 73"/>
                <a:gd name="T113" fmla="*/ 19 h 25"/>
                <a:gd name="T114" fmla="*/ 70 w 73"/>
                <a:gd name="T115" fmla="*/ 21 h 25"/>
                <a:gd name="T116" fmla="*/ 72 w 73"/>
                <a:gd name="T117" fmla="*/ 23 h 25"/>
                <a:gd name="T118" fmla="*/ 60 w 73"/>
                <a:gd name="T119" fmla="*/ 16 h 25"/>
                <a:gd name="T120" fmla="*/ 63 w 73"/>
                <a:gd name="T121" fmla="*/ 18 h 25"/>
                <a:gd name="T122" fmla="*/ 48 w 73"/>
                <a:gd name="T123" fmla="*/ 8 h 25"/>
                <a:gd name="T124" fmla="*/ 20 w 73"/>
                <a:gd name="T125"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25">
                  <a:moveTo>
                    <a:pt x="16" y="12"/>
                  </a:moveTo>
                  <a:cubicBezTo>
                    <a:pt x="16" y="12"/>
                    <a:pt x="16" y="12"/>
                    <a:pt x="16" y="13"/>
                  </a:cubicBezTo>
                  <a:cubicBezTo>
                    <a:pt x="16" y="13"/>
                    <a:pt x="15" y="13"/>
                    <a:pt x="15" y="13"/>
                  </a:cubicBezTo>
                  <a:cubicBezTo>
                    <a:pt x="15" y="13"/>
                    <a:pt x="14" y="13"/>
                    <a:pt x="14" y="13"/>
                  </a:cubicBezTo>
                  <a:cubicBezTo>
                    <a:pt x="14" y="14"/>
                    <a:pt x="13" y="14"/>
                    <a:pt x="13" y="13"/>
                  </a:cubicBezTo>
                  <a:cubicBezTo>
                    <a:pt x="13" y="13"/>
                    <a:pt x="13" y="13"/>
                    <a:pt x="13" y="13"/>
                  </a:cubicBezTo>
                  <a:cubicBezTo>
                    <a:pt x="13" y="13"/>
                    <a:pt x="13" y="13"/>
                    <a:pt x="12" y="13"/>
                  </a:cubicBezTo>
                  <a:cubicBezTo>
                    <a:pt x="12" y="13"/>
                    <a:pt x="12" y="13"/>
                    <a:pt x="12" y="12"/>
                  </a:cubicBezTo>
                  <a:cubicBezTo>
                    <a:pt x="12" y="13"/>
                    <a:pt x="13" y="13"/>
                    <a:pt x="13" y="13"/>
                  </a:cubicBezTo>
                  <a:cubicBezTo>
                    <a:pt x="13" y="13"/>
                    <a:pt x="13" y="12"/>
                    <a:pt x="13" y="12"/>
                  </a:cubicBezTo>
                  <a:cubicBezTo>
                    <a:pt x="13" y="12"/>
                    <a:pt x="13" y="12"/>
                    <a:pt x="13" y="12"/>
                  </a:cubicBezTo>
                  <a:cubicBezTo>
                    <a:pt x="13" y="12"/>
                    <a:pt x="13" y="12"/>
                    <a:pt x="13" y="12"/>
                  </a:cubicBezTo>
                  <a:cubicBezTo>
                    <a:pt x="13" y="12"/>
                    <a:pt x="13" y="12"/>
                    <a:pt x="13" y="12"/>
                  </a:cubicBezTo>
                  <a:cubicBezTo>
                    <a:pt x="12" y="11"/>
                    <a:pt x="13" y="10"/>
                    <a:pt x="13" y="10"/>
                  </a:cubicBezTo>
                  <a:cubicBezTo>
                    <a:pt x="14" y="10"/>
                    <a:pt x="14" y="10"/>
                    <a:pt x="15" y="10"/>
                  </a:cubicBezTo>
                  <a:cubicBezTo>
                    <a:pt x="15" y="10"/>
                    <a:pt x="15" y="10"/>
                    <a:pt x="15" y="11"/>
                  </a:cubicBezTo>
                  <a:cubicBezTo>
                    <a:pt x="15" y="11"/>
                    <a:pt x="15" y="11"/>
                    <a:pt x="15" y="11"/>
                  </a:cubicBezTo>
                  <a:cubicBezTo>
                    <a:pt x="16" y="11"/>
                    <a:pt x="16" y="12"/>
                    <a:pt x="16" y="12"/>
                  </a:cubicBezTo>
                  <a:cubicBezTo>
                    <a:pt x="15" y="12"/>
                    <a:pt x="16" y="12"/>
                    <a:pt x="16" y="12"/>
                  </a:cubicBezTo>
                  <a:close/>
                  <a:moveTo>
                    <a:pt x="30" y="1"/>
                  </a:moveTo>
                  <a:cubicBezTo>
                    <a:pt x="29" y="1"/>
                    <a:pt x="29" y="0"/>
                    <a:pt x="28" y="1"/>
                  </a:cubicBezTo>
                  <a:cubicBezTo>
                    <a:pt x="29" y="1"/>
                    <a:pt x="29" y="1"/>
                    <a:pt x="30" y="1"/>
                  </a:cubicBezTo>
                  <a:close/>
                  <a:moveTo>
                    <a:pt x="37" y="4"/>
                  </a:moveTo>
                  <a:cubicBezTo>
                    <a:pt x="37" y="4"/>
                    <a:pt x="37" y="4"/>
                    <a:pt x="37" y="4"/>
                  </a:cubicBezTo>
                  <a:cubicBezTo>
                    <a:pt x="37" y="4"/>
                    <a:pt x="37" y="4"/>
                    <a:pt x="36" y="4"/>
                  </a:cubicBezTo>
                  <a:cubicBezTo>
                    <a:pt x="36" y="4"/>
                    <a:pt x="36" y="4"/>
                    <a:pt x="36" y="4"/>
                  </a:cubicBezTo>
                  <a:cubicBezTo>
                    <a:pt x="36" y="4"/>
                    <a:pt x="37" y="4"/>
                    <a:pt x="37" y="4"/>
                  </a:cubicBezTo>
                  <a:close/>
                  <a:moveTo>
                    <a:pt x="44" y="19"/>
                  </a:moveTo>
                  <a:cubicBezTo>
                    <a:pt x="44" y="19"/>
                    <a:pt x="44" y="20"/>
                    <a:pt x="44" y="20"/>
                  </a:cubicBezTo>
                  <a:cubicBezTo>
                    <a:pt x="44" y="20"/>
                    <a:pt x="44" y="20"/>
                    <a:pt x="44" y="20"/>
                  </a:cubicBezTo>
                  <a:cubicBezTo>
                    <a:pt x="44" y="20"/>
                    <a:pt x="44" y="20"/>
                    <a:pt x="44" y="20"/>
                  </a:cubicBezTo>
                  <a:cubicBezTo>
                    <a:pt x="44" y="19"/>
                    <a:pt x="44" y="19"/>
                    <a:pt x="44" y="19"/>
                  </a:cubicBezTo>
                  <a:close/>
                  <a:moveTo>
                    <a:pt x="71" y="23"/>
                  </a:moveTo>
                  <a:cubicBezTo>
                    <a:pt x="71" y="23"/>
                    <a:pt x="70" y="23"/>
                    <a:pt x="70" y="23"/>
                  </a:cubicBezTo>
                  <a:cubicBezTo>
                    <a:pt x="70" y="23"/>
                    <a:pt x="70" y="23"/>
                    <a:pt x="70" y="24"/>
                  </a:cubicBezTo>
                  <a:cubicBezTo>
                    <a:pt x="70" y="24"/>
                    <a:pt x="69" y="24"/>
                    <a:pt x="69" y="24"/>
                  </a:cubicBezTo>
                  <a:cubicBezTo>
                    <a:pt x="68" y="24"/>
                    <a:pt x="68" y="24"/>
                    <a:pt x="68" y="24"/>
                  </a:cubicBezTo>
                  <a:cubicBezTo>
                    <a:pt x="67" y="24"/>
                    <a:pt x="67" y="24"/>
                    <a:pt x="67" y="24"/>
                  </a:cubicBezTo>
                  <a:cubicBezTo>
                    <a:pt x="67" y="24"/>
                    <a:pt x="66" y="25"/>
                    <a:pt x="66" y="25"/>
                  </a:cubicBezTo>
                  <a:cubicBezTo>
                    <a:pt x="66" y="25"/>
                    <a:pt x="66" y="24"/>
                    <a:pt x="66" y="24"/>
                  </a:cubicBezTo>
                  <a:cubicBezTo>
                    <a:pt x="66" y="24"/>
                    <a:pt x="66" y="24"/>
                    <a:pt x="66" y="24"/>
                  </a:cubicBezTo>
                  <a:cubicBezTo>
                    <a:pt x="66" y="24"/>
                    <a:pt x="66" y="24"/>
                    <a:pt x="66" y="24"/>
                  </a:cubicBezTo>
                  <a:cubicBezTo>
                    <a:pt x="66" y="24"/>
                    <a:pt x="66" y="24"/>
                    <a:pt x="66" y="24"/>
                  </a:cubicBezTo>
                  <a:cubicBezTo>
                    <a:pt x="66" y="24"/>
                    <a:pt x="65" y="25"/>
                    <a:pt x="65" y="25"/>
                  </a:cubicBezTo>
                  <a:cubicBezTo>
                    <a:pt x="64" y="25"/>
                    <a:pt x="64" y="25"/>
                    <a:pt x="64" y="25"/>
                  </a:cubicBezTo>
                  <a:cubicBezTo>
                    <a:pt x="64" y="25"/>
                    <a:pt x="64" y="25"/>
                    <a:pt x="63" y="25"/>
                  </a:cubicBezTo>
                  <a:cubicBezTo>
                    <a:pt x="63" y="25"/>
                    <a:pt x="63" y="25"/>
                    <a:pt x="63" y="25"/>
                  </a:cubicBezTo>
                  <a:cubicBezTo>
                    <a:pt x="63" y="25"/>
                    <a:pt x="63" y="25"/>
                    <a:pt x="63" y="25"/>
                  </a:cubicBezTo>
                  <a:cubicBezTo>
                    <a:pt x="63" y="25"/>
                    <a:pt x="62" y="25"/>
                    <a:pt x="62" y="24"/>
                  </a:cubicBezTo>
                  <a:cubicBezTo>
                    <a:pt x="62" y="24"/>
                    <a:pt x="62" y="24"/>
                    <a:pt x="62" y="24"/>
                  </a:cubicBezTo>
                  <a:cubicBezTo>
                    <a:pt x="61" y="24"/>
                    <a:pt x="61" y="24"/>
                    <a:pt x="60" y="24"/>
                  </a:cubicBezTo>
                  <a:cubicBezTo>
                    <a:pt x="60" y="24"/>
                    <a:pt x="60" y="24"/>
                    <a:pt x="59" y="24"/>
                  </a:cubicBezTo>
                  <a:cubicBezTo>
                    <a:pt x="58" y="24"/>
                    <a:pt x="58" y="24"/>
                    <a:pt x="57" y="24"/>
                  </a:cubicBezTo>
                  <a:cubicBezTo>
                    <a:pt x="57" y="24"/>
                    <a:pt x="57" y="24"/>
                    <a:pt x="57" y="24"/>
                  </a:cubicBezTo>
                  <a:cubicBezTo>
                    <a:pt x="56" y="24"/>
                    <a:pt x="56" y="24"/>
                    <a:pt x="56" y="24"/>
                  </a:cubicBezTo>
                  <a:cubicBezTo>
                    <a:pt x="56" y="24"/>
                    <a:pt x="56" y="24"/>
                    <a:pt x="56" y="24"/>
                  </a:cubicBezTo>
                  <a:cubicBezTo>
                    <a:pt x="55" y="24"/>
                    <a:pt x="55" y="24"/>
                    <a:pt x="55" y="24"/>
                  </a:cubicBezTo>
                  <a:cubicBezTo>
                    <a:pt x="55" y="24"/>
                    <a:pt x="55" y="24"/>
                    <a:pt x="54" y="24"/>
                  </a:cubicBezTo>
                  <a:cubicBezTo>
                    <a:pt x="54" y="24"/>
                    <a:pt x="54" y="24"/>
                    <a:pt x="54" y="24"/>
                  </a:cubicBezTo>
                  <a:cubicBezTo>
                    <a:pt x="54" y="25"/>
                    <a:pt x="53" y="25"/>
                    <a:pt x="52" y="25"/>
                  </a:cubicBezTo>
                  <a:cubicBezTo>
                    <a:pt x="52" y="25"/>
                    <a:pt x="51" y="25"/>
                    <a:pt x="51" y="25"/>
                  </a:cubicBezTo>
                  <a:cubicBezTo>
                    <a:pt x="51" y="25"/>
                    <a:pt x="51" y="25"/>
                    <a:pt x="51" y="25"/>
                  </a:cubicBezTo>
                  <a:cubicBezTo>
                    <a:pt x="51" y="25"/>
                    <a:pt x="51" y="25"/>
                    <a:pt x="50" y="25"/>
                  </a:cubicBezTo>
                  <a:cubicBezTo>
                    <a:pt x="50" y="25"/>
                    <a:pt x="50" y="25"/>
                    <a:pt x="49" y="25"/>
                  </a:cubicBezTo>
                  <a:cubicBezTo>
                    <a:pt x="49" y="25"/>
                    <a:pt x="49" y="25"/>
                    <a:pt x="49" y="25"/>
                  </a:cubicBezTo>
                  <a:cubicBezTo>
                    <a:pt x="49" y="25"/>
                    <a:pt x="48" y="25"/>
                    <a:pt x="48" y="25"/>
                  </a:cubicBezTo>
                  <a:cubicBezTo>
                    <a:pt x="48" y="25"/>
                    <a:pt x="48" y="24"/>
                    <a:pt x="49" y="24"/>
                  </a:cubicBezTo>
                  <a:cubicBezTo>
                    <a:pt x="49" y="24"/>
                    <a:pt x="49" y="24"/>
                    <a:pt x="49" y="24"/>
                  </a:cubicBezTo>
                  <a:cubicBezTo>
                    <a:pt x="49" y="24"/>
                    <a:pt x="49" y="24"/>
                    <a:pt x="49" y="24"/>
                  </a:cubicBezTo>
                  <a:cubicBezTo>
                    <a:pt x="49" y="24"/>
                    <a:pt x="49" y="24"/>
                    <a:pt x="49" y="24"/>
                  </a:cubicBezTo>
                  <a:cubicBezTo>
                    <a:pt x="50" y="23"/>
                    <a:pt x="50" y="23"/>
                    <a:pt x="50" y="23"/>
                  </a:cubicBezTo>
                  <a:cubicBezTo>
                    <a:pt x="50" y="23"/>
                    <a:pt x="50" y="23"/>
                    <a:pt x="51" y="22"/>
                  </a:cubicBezTo>
                  <a:cubicBezTo>
                    <a:pt x="51" y="22"/>
                    <a:pt x="51" y="22"/>
                    <a:pt x="51" y="22"/>
                  </a:cubicBezTo>
                  <a:cubicBezTo>
                    <a:pt x="51" y="22"/>
                    <a:pt x="51" y="22"/>
                    <a:pt x="51" y="22"/>
                  </a:cubicBezTo>
                  <a:cubicBezTo>
                    <a:pt x="51" y="22"/>
                    <a:pt x="52" y="22"/>
                    <a:pt x="51" y="22"/>
                  </a:cubicBezTo>
                  <a:cubicBezTo>
                    <a:pt x="52" y="22"/>
                    <a:pt x="52" y="22"/>
                    <a:pt x="53" y="21"/>
                  </a:cubicBezTo>
                  <a:cubicBezTo>
                    <a:pt x="53" y="21"/>
                    <a:pt x="53" y="21"/>
                    <a:pt x="53" y="21"/>
                  </a:cubicBezTo>
                  <a:cubicBezTo>
                    <a:pt x="53" y="20"/>
                    <a:pt x="53" y="20"/>
                    <a:pt x="52" y="20"/>
                  </a:cubicBezTo>
                  <a:cubicBezTo>
                    <a:pt x="52" y="20"/>
                    <a:pt x="52" y="20"/>
                    <a:pt x="52" y="20"/>
                  </a:cubicBezTo>
                  <a:cubicBezTo>
                    <a:pt x="52" y="19"/>
                    <a:pt x="51" y="19"/>
                    <a:pt x="51" y="19"/>
                  </a:cubicBezTo>
                  <a:cubicBezTo>
                    <a:pt x="50" y="19"/>
                    <a:pt x="50" y="19"/>
                    <a:pt x="50" y="19"/>
                  </a:cubicBezTo>
                  <a:cubicBezTo>
                    <a:pt x="49" y="19"/>
                    <a:pt x="49" y="19"/>
                    <a:pt x="49" y="19"/>
                  </a:cubicBezTo>
                  <a:cubicBezTo>
                    <a:pt x="48" y="19"/>
                    <a:pt x="47" y="19"/>
                    <a:pt x="47" y="19"/>
                  </a:cubicBezTo>
                  <a:cubicBezTo>
                    <a:pt x="46" y="19"/>
                    <a:pt x="46" y="19"/>
                    <a:pt x="46" y="19"/>
                  </a:cubicBezTo>
                  <a:cubicBezTo>
                    <a:pt x="46" y="18"/>
                    <a:pt x="45" y="18"/>
                    <a:pt x="44" y="17"/>
                  </a:cubicBezTo>
                  <a:cubicBezTo>
                    <a:pt x="44" y="17"/>
                    <a:pt x="44" y="17"/>
                    <a:pt x="44" y="17"/>
                  </a:cubicBezTo>
                  <a:cubicBezTo>
                    <a:pt x="43" y="17"/>
                    <a:pt x="43" y="16"/>
                    <a:pt x="43" y="16"/>
                  </a:cubicBezTo>
                  <a:cubicBezTo>
                    <a:pt x="43" y="15"/>
                    <a:pt x="43" y="15"/>
                    <a:pt x="43" y="14"/>
                  </a:cubicBezTo>
                  <a:cubicBezTo>
                    <a:pt x="43" y="13"/>
                    <a:pt x="42" y="13"/>
                    <a:pt x="42" y="13"/>
                  </a:cubicBezTo>
                  <a:cubicBezTo>
                    <a:pt x="41" y="12"/>
                    <a:pt x="42" y="13"/>
                    <a:pt x="42" y="12"/>
                  </a:cubicBezTo>
                  <a:cubicBezTo>
                    <a:pt x="42" y="12"/>
                    <a:pt x="41" y="12"/>
                    <a:pt x="41" y="12"/>
                  </a:cubicBezTo>
                  <a:cubicBezTo>
                    <a:pt x="41" y="13"/>
                    <a:pt x="40" y="12"/>
                    <a:pt x="40" y="13"/>
                  </a:cubicBezTo>
                  <a:cubicBezTo>
                    <a:pt x="39" y="13"/>
                    <a:pt x="39" y="13"/>
                    <a:pt x="38" y="13"/>
                  </a:cubicBezTo>
                  <a:cubicBezTo>
                    <a:pt x="38" y="13"/>
                    <a:pt x="37" y="13"/>
                    <a:pt x="37" y="12"/>
                  </a:cubicBezTo>
                  <a:cubicBezTo>
                    <a:pt x="37" y="12"/>
                    <a:pt x="36" y="12"/>
                    <a:pt x="36" y="12"/>
                  </a:cubicBezTo>
                  <a:cubicBezTo>
                    <a:pt x="36" y="12"/>
                    <a:pt x="36" y="12"/>
                    <a:pt x="36" y="12"/>
                  </a:cubicBezTo>
                  <a:cubicBezTo>
                    <a:pt x="35" y="12"/>
                    <a:pt x="35" y="12"/>
                    <a:pt x="34" y="12"/>
                  </a:cubicBezTo>
                  <a:cubicBezTo>
                    <a:pt x="34" y="12"/>
                    <a:pt x="33" y="11"/>
                    <a:pt x="33" y="11"/>
                  </a:cubicBezTo>
                  <a:cubicBezTo>
                    <a:pt x="33" y="11"/>
                    <a:pt x="33" y="11"/>
                    <a:pt x="33" y="11"/>
                  </a:cubicBezTo>
                  <a:cubicBezTo>
                    <a:pt x="33" y="11"/>
                    <a:pt x="33" y="11"/>
                    <a:pt x="32" y="11"/>
                  </a:cubicBezTo>
                  <a:cubicBezTo>
                    <a:pt x="32" y="11"/>
                    <a:pt x="32" y="11"/>
                    <a:pt x="32" y="11"/>
                  </a:cubicBezTo>
                  <a:cubicBezTo>
                    <a:pt x="32" y="10"/>
                    <a:pt x="31" y="10"/>
                    <a:pt x="31" y="10"/>
                  </a:cubicBezTo>
                  <a:cubicBezTo>
                    <a:pt x="31" y="10"/>
                    <a:pt x="31" y="10"/>
                    <a:pt x="31" y="10"/>
                  </a:cubicBezTo>
                  <a:cubicBezTo>
                    <a:pt x="31" y="10"/>
                    <a:pt x="31" y="10"/>
                    <a:pt x="30" y="9"/>
                  </a:cubicBezTo>
                  <a:cubicBezTo>
                    <a:pt x="30" y="9"/>
                    <a:pt x="30" y="9"/>
                    <a:pt x="30" y="9"/>
                  </a:cubicBezTo>
                  <a:cubicBezTo>
                    <a:pt x="29" y="9"/>
                    <a:pt x="28" y="9"/>
                    <a:pt x="27" y="9"/>
                  </a:cubicBezTo>
                  <a:cubicBezTo>
                    <a:pt x="26" y="9"/>
                    <a:pt x="26" y="9"/>
                    <a:pt x="26" y="9"/>
                  </a:cubicBezTo>
                  <a:cubicBezTo>
                    <a:pt x="26" y="9"/>
                    <a:pt x="26" y="9"/>
                    <a:pt x="26" y="9"/>
                  </a:cubicBezTo>
                  <a:cubicBezTo>
                    <a:pt x="25" y="9"/>
                    <a:pt x="25" y="8"/>
                    <a:pt x="25" y="8"/>
                  </a:cubicBezTo>
                  <a:cubicBezTo>
                    <a:pt x="25" y="8"/>
                    <a:pt x="25" y="8"/>
                    <a:pt x="25" y="8"/>
                  </a:cubicBezTo>
                  <a:cubicBezTo>
                    <a:pt x="25" y="8"/>
                    <a:pt x="25" y="8"/>
                    <a:pt x="25" y="8"/>
                  </a:cubicBezTo>
                  <a:cubicBezTo>
                    <a:pt x="25" y="8"/>
                    <a:pt x="25" y="8"/>
                    <a:pt x="25" y="9"/>
                  </a:cubicBezTo>
                  <a:cubicBezTo>
                    <a:pt x="25" y="9"/>
                    <a:pt x="24" y="9"/>
                    <a:pt x="24" y="9"/>
                  </a:cubicBezTo>
                  <a:cubicBezTo>
                    <a:pt x="24" y="9"/>
                    <a:pt x="24" y="9"/>
                    <a:pt x="24" y="9"/>
                  </a:cubicBezTo>
                  <a:cubicBezTo>
                    <a:pt x="24" y="8"/>
                    <a:pt x="23" y="8"/>
                    <a:pt x="23" y="8"/>
                  </a:cubicBezTo>
                  <a:cubicBezTo>
                    <a:pt x="22" y="8"/>
                    <a:pt x="22" y="8"/>
                    <a:pt x="22" y="8"/>
                  </a:cubicBezTo>
                  <a:cubicBezTo>
                    <a:pt x="22" y="8"/>
                    <a:pt x="21" y="8"/>
                    <a:pt x="21" y="8"/>
                  </a:cubicBezTo>
                  <a:cubicBezTo>
                    <a:pt x="21" y="8"/>
                    <a:pt x="21" y="8"/>
                    <a:pt x="20" y="8"/>
                  </a:cubicBezTo>
                  <a:cubicBezTo>
                    <a:pt x="20" y="7"/>
                    <a:pt x="20" y="8"/>
                    <a:pt x="20" y="7"/>
                  </a:cubicBezTo>
                  <a:cubicBezTo>
                    <a:pt x="20" y="7"/>
                    <a:pt x="19" y="7"/>
                    <a:pt x="19" y="7"/>
                  </a:cubicBezTo>
                  <a:cubicBezTo>
                    <a:pt x="19" y="7"/>
                    <a:pt x="19" y="7"/>
                    <a:pt x="19" y="7"/>
                  </a:cubicBezTo>
                  <a:cubicBezTo>
                    <a:pt x="19" y="7"/>
                    <a:pt x="19" y="6"/>
                    <a:pt x="19" y="6"/>
                  </a:cubicBezTo>
                  <a:cubicBezTo>
                    <a:pt x="19" y="6"/>
                    <a:pt x="19" y="6"/>
                    <a:pt x="20" y="6"/>
                  </a:cubicBezTo>
                  <a:cubicBezTo>
                    <a:pt x="20" y="7"/>
                    <a:pt x="21" y="6"/>
                    <a:pt x="22" y="6"/>
                  </a:cubicBezTo>
                  <a:cubicBezTo>
                    <a:pt x="22" y="6"/>
                    <a:pt x="22" y="6"/>
                    <a:pt x="22" y="6"/>
                  </a:cubicBezTo>
                  <a:cubicBezTo>
                    <a:pt x="22" y="6"/>
                    <a:pt x="22" y="5"/>
                    <a:pt x="22" y="5"/>
                  </a:cubicBezTo>
                  <a:cubicBezTo>
                    <a:pt x="22" y="5"/>
                    <a:pt x="21" y="5"/>
                    <a:pt x="21" y="5"/>
                  </a:cubicBezTo>
                  <a:cubicBezTo>
                    <a:pt x="20" y="5"/>
                    <a:pt x="20" y="5"/>
                    <a:pt x="19" y="5"/>
                  </a:cubicBezTo>
                  <a:cubicBezTo>
                    <a:pt x="19" y="5"/>
                    <a:pt x="18" y="4"/>
                    <a:pt x="18" y="5"/>
                  </a:cubicBezTo>
                  <a:cubicBezTo>
                    <a:pt x="18" y="5"/>
                    <a:pt x="18" y="5"/>
                    <a:pt x="18" y="5"/>
                  </a:cubicBezTo>
                  <a:cubicBezTo>
                    <a:pt x="18" y="5"/>
                    <a:pt x="18" y="5"/>
                    <a:pt x="18" y="5"/>
                  </a:cubicBezTo>
                  <a:cubicBezTo>
                    <a:pt x="17" y="5"/>
                    <a:pt x="16" y="5"/>
                    <a:pt x="15" y="5"/>
                  </a:cubicBezTo>
                  <a:cubicBezTo>
                    <a:pt x="15" y="5"/>
                    <a:pt x="15" y="5"/>
                    <a:pt x="15" y="4"/>
                  </a:cubicBezTo>
                  <a:cubicBezTo>
                    <a:pt x="15" y="4"/>
                    <a:pt x="14" y="4"/>
                    <a:pt x="14" y="5"/>
                  </a:cubicBezTo>
                  <a:cubicBezTo>
                    <a:pt x="14" y="5"/>
                    <a:pt x="14" y="5"/>
                    <a:pt x="13" y="6"/>
                  </a:cubicBezTo>
                  <a:cubicBezTo>
                    <a:pt x="13" y="6"/>
                    <a:pt x="12" y="6"/>
                    <a:pt x="12" y="7"/>
                  </a:cubicBezTo>
                  <a:cubicBezTo>
                    <a:pt x="12" y="7"/>
                    <a:pt x="12" y="7"/>
                    <a:pt x="12" y="7"/>
                  </a:cubicBezTo>
                  <a:cubicBezTo>
                    <a:pt x="12" y="7"/>
                    <a:pt x="11" y="7"/>
                    <a:pt x="11" y="7"/>
                  </a:cubicBezTo>
                  <a:cubicBezTo>
                    <a:pt x="11" y="8"/>
                    <a:pt x="10" y="8"/>
                    <a:pt x="10" y="8"/>
                  </a:cubicBezTo>
                  <a:cubicBezTo>
                    <a:pt x="10" y="8"/>
                    <a:pt x="10" y="8"/>
                    <a:pt x="10" y="8"/>
                  </a:cubicBezTo>
                  <a:cubicBezTo>
                    <a:pt x="9" y="8"/>
                    <a:pt x="8" y="8"/>
                    <a:pt x="7" y="8"/>
                  </a:cubicBezTo>
                  <a:cubicBezTo>
                    <a:pt x="7" y="8"/>
                    <a:pt x="6" y="9"/>
                    <a:pt x="6" y="9"/>
                  </a:cubicBezTo>
                  <a:cubicBezTo>
                    <a:pt x="6" y="9"/>
                    <a:pt x="6" y="10"/>
                    <a:pt x="6" y="10"/>
                  </a:cubicBezTo>
                  <a:cubicBezTo>
                    <a:pt x="6" y="10"/>
                    <a:pt x="6" y="10"/>
                    <a:pt x="6" y="10"/>
                  </a:cubicBezTo>
                  <a:cubicBezTo>
                    <a:pt x="6" y="10"/>
                    <a:pt x="5" y="10"/>
                    <a:pt x="5" y="10"/>
                  </a:cubicBezTo>
                  <a:cubicBezTo>
                    <a:pt x="5" y="10"/>
                    <a:pt x="4" y="10"/>
                    <a:pt x="4" y="10"/>
                  </a:cubicBezTo>
                  <a:cubicBezTo>
                    <a:pt x="4" y="10"/>
                    <a:pt x="4" y="11"/>
                    <a:pt x="4" y="11"/>
                  </a:cubicBezTo>
                  <a:cubicBezTo>
                    <a:pt x="4" y="11"/>
                    <a:pt x="3" y="11"/>
                    <a:pt x="3" y="11"/>
                  </a:cubicBezTo>
                  <a:cubicBezTo>
                    <a:pt x="3" y="11"/>
                    <a:pt x="3" y="10"/>
                    <a:pt x="3" y="10"/>
                  </a:cubicBezTo>
                  <a:cubicBezTo>
                    <a:pt x="3" y="10"/>
                    <a:pt x="3" y="10"/>
                    <a:pt x="3" y="10"/>
                  </a:cubicBezTo>
                  <a:cubicBezTo>
                    <a:pt x="2" y="10"/>
                    <a:pt x="2" y="10"/>
                    <a:pt x="2" y="10"/>
                  </a:cubicBezTo>
                  <a:cubicBezTo>
                    <a:pt x="2" y="10"/>
                    <a:pt x="2" y="10"/>
                    <a:pt x="2" y="10"/>
                  </a:cubicBezTo>
                  <a:cubicBezTo>
                    <a:pt x="2" y="10"/>
                    <a:pt x="1" y="10"/>
                    <a:pt x="1" y="11"/>
                  </a:cubicBezTo>
                  <a:cubicBezTo>
                    <a:pt x="1" y="11"/>
                    <a:pt x="1" y="11"/>
                    <a:pt x="1" y="11"/>
                  </a:cubicBezTo>
                  <a:cubicBezTo>
                    <a:pt x="0" y="11"/>
                    <a:pt x="0" y="11"/>
                    <a:pt x="0" y="10"/>
                  </a:cubicBezTo>
                  <a:cubicBezTo>
                    <a:pt x="0" y="10"/>
                    <a:pt x="0" y="10"/>
                    <a:pt x="0" y="10"/>
                  </a:cubicBezTo>
                  <a:cubicBezTo>
                    <a:pt x="1" y="10"/>
                    <a:pt x="1" y="10"/>
                    <a:pt x="2" y="10"/>
                  </a:cubicBezTo>
                  <a:cubicBezTo>
                    <a:pt x="2" y="10"/>
                    <a:pt x="3" y="9"/>
                    <a:pt x="3" y="9"/>
                  </a:cubicBezTo>
                  <a:cubicBezTo>
                    <a:pt x="3" y="9"/>
                    <a:pt x="3" y="9"/>
                    <a:pt x="4" y="9"/>
                  </a:cubicBezTo>
                  <a:cubicBezTo>
                    <a:pt x="4" y="9"/>
                    <a:pt x="4" y="9"/>
                    <a:pt x="4" y="9"/>
                  </a:cubicBezTo>
                  <a:cubicBezTo>
                    <a:pt x="4" y="9"/>
                    <a:pt x="4" y="9"/>
                    <a:pt x="4" y="9"/>
                  </a:cubicBezTo>
                  <a:cubicBezTo>
                    <a:pt x="4" y="9"/>
                    <a:pt x="4" y="9"/>
                    <a:pt x="4" y="9"/>
                  </a:cubicBezTo>
                  <a:cubicBezTo>
                    <a:pt x="3" y="8"/>
                    <a:pt x="3" y="8"/>
                    <a:pt x="4" y="7"/>
                  </a:cubicBezTo>
                  <a:cubicBezTo>
                    <a:pt x="4" y="7"/>
                    <a:pt x="4" y="7"/>
                    <a:pt x="4" y="7"/>
                  </a:cubicBezTo>
                  <a:cubicBezTo>
                    <a:pt x="4" y="6"/>
                    <a:pt x="5" y="6"/>
                    <a:pt x="5" y="6"/>
                  </a:cubicBezTo>
                  <a:cubicBezTo>
                    <a:pt x="5" y="5"/>
                    <a:pt x="5" y="5"/>
                    <a:pt x="6" y="5"/>
                  </a:cubicBezTo>
                  <a:cubicBezTo>
                    <a:pt x="6" y="5"/>
                    <a:pt x="6" y="5"/>
                    <a:pt x="7" y="4"/>
                  </a:cubicBezTo>
                  <a:cubicBezTo>
                    <a:pt x="7" y="4"/>
                    <a:pt x="8" y="4"/>
                    <a:pt x="9" y="4"/>
                  </a:cubicBezTo>
                  <a:cubicBezTo>
                    <a:pt x="9" y="4"/>
                    <a:pt x="9" y="3"/>
                    <a:pt x="9" y="3"/>
                  </a:cubicBezTo>
                  <a:cubicBezTo>
                    <a:pt x="10" y="3"/>
                    <a:pt x="10" y="3"/>
                    <a:pt x="10" y="3"/>
                  </a:cubicBezTo>
                  <a:cubicBezTo>
                    <a:pt x="11" y="3"/>
                    <a:pt x="11" y="2"/>
                    <a:pt x="12" y="2"/>
                  </a:cubicBezTo>
                  <a:cubicBezTo>
                    <a:pt x="12" y="2"/>
                    <a:pt x="13" y="2"/>
                    <a:pt x="13" y="2"/>
                  </a:cubicBezTo>
                  <a:cubicBezTo>
                    <a:pt x="14" y="2"/>
                    <a:pt x="14" y="2"/>
                    <a:pt x="14" y="2"/>
                  </a:cubicBezTo>
                  <a:cubicBezTo>
                    <a:pt x="15" y="2"/>
                    <a:pt x="15" y="2"/>
                    <a:pt x="16" y="2"/>
                  </a:cubicBezTo>
                  <a:cubicBezTo>
                    <a:pt x="16" y="2"/>
                    <a:pt x="16" y="2"/>
                    <a:pt x="16" y="2"/>
                  </a:cubicBezTo>
                  <a:cubicBezTo>
                    <a:pt x="16" y="1"/>
                    <a:pt x="17" y="1"/>
                    <a:pt x="17" y="1"/>
                  </a:cubicBezTo>
                  <a:cubicBezTo>
                    <a:pt x="18" y="1"/>
                    <a:pt x="19" y="1"/>
                    <a:pt x="19" y="1"/>
                  </a:cubicBezTo>
                  <a:cubicBezTo>
                    <a:pt x="20" y="1"/>
                    <a:pt x="20" y="1"/>
                    <a:pt x="20" y="1"/>
                  </a:cubicBezTo>
                  <a:cubicBezTo>
                    <a:pt x="21" y="1"/>
                    <a:pt x="21" y="1"/>
                    <a:pt x="22" y="1"/>
                  </a:cubicBezTo>
                  <a:cubicBezTo>
                    <a:pt x="22" y="1"/>
                    <a:pt x="22" y="1"/>
                    <a:pt x="23" y="1"/>
                  </a:cubicBezTo>
                  <a:cubicBezTo>
                    <a:pt x="23" y="1"/>
                    <a:pt x="23" y="2"/>
                    <a:pt x="23" y="2"/>
                  </a:cubicBezTo>
                  <a:cubicBezTo>
                    <a:pt x="23" y="1"/>
                    <a:pt x="24" y="1"/>
                    <a:pt x="24" y="1"/>
                  </a:cubicBezTo>
                  <a:cubicBezTo>
                    <a:pt x="24" y="1"/>
                    <a:pt x="24" y="1"/>
                    <a:pt x="24" y="1"/>
                  </a:cubicBezTo>
                  <a:cubicBezTo>
                    <a:pt x="25" y="2"/>
                    <a:pt x="25" y="2"/>
                    <a:pt x="25" y="2"/>
                  </a:cubicBezTo>
                  <a:cubicBezTo>
                    <a:pt x="25" y="2"/>
                    <a:pt x="26" y="2"/>
                    <a:pt x="26" y="2"/>
                  </a:cubicBezTo>
                  <a:cubicBezTo>
                    <a:pt x="26" y="2"/>
                    <a:pt x="26" y="2"/>
                    <a:pt x="26" y="2"/>
                  </a:cubicBezTo>
                  <a:cubicBezTo>
                    <a:pt x="27" y="2"/>
                    <a:pt x="27" y="2"/>
                    <a:pt x="28" y="2"/>
                  </a:cubicBezTo>
                  <a:cubicBezTo>
                    <a:pt x="28" y="2"/>
                    <a:pt x="28" y="2"/>
                    <a:pt x="29" y="1"/>
                  </a:cubicBezTo>
                  <a:cubicBezTo>
                    <a:pt x="29" y="1"/>
                    <a:pt x="29" y="1"/>
                    <a:pt x="29" y="2"/>
                  </a:cubicBezTo>
                  <a:cubicBezTo>
                    <a:pt x="29" y="2"/>
                    <a:pt x="29" y="2"/>
                    <a:pt x="30" y="2"/>
                  </a:cubicBezTo>
                  <a:cubicBezTo>
                    <a:pt x="30" y="2"/>
                    <a:pt x="30" y="2"/>
                    <a:pt x="30" y="2"/>
                  </a:cubicBezTo>
                  <a:cubicBezTo>
                    <a:pt x="30" y="2"/>
                    <a:pt x="30" y="3"/>
                    <a:pt x="30" y="3"/>
                  </a:cubicBezTo>
                  <a:cubicBezTo>
                    <a:pt x="30" y="3"/>
                    <a:pt x="31" y="3"/>
                    <a:pt x="31" y="2"/>
                  </a:cubicBezTo>
                  <a:cubicBezTo>
                    <a:pt x="31" y="2"/>
                    <a:pt x="31" y="2"/>
                    <a:pt x="31" y="2"/>
                  </a:cubicBezTo>
                  <a:cubicBezTo>
                    <a:pt x="31" y="3"/>
                    <a:pt x="31" y="3"/>
                    <a:pt x="31" y="3"/>
                  </a:cubicBezTo>
                  <a:cubicBezTo>
                    <a:pt x="32" y="3"/>
                    <a:pt x="32" y="3"/>
                    <a:pt x="33" y="3"/>
                  </a:cubicBezTo>
                  <a:cubicBezTo>
                    <a:pt x="33" y="3"/>
                    <a:pt x="33" y="3"/>
                    <a:pt x="33" y="3"/>
                  </a:cubicBezTo>
                  <a:cubicBezTo>
                    <a:pt x="33" y="3"/>
                    <a:pt x="34" y="3"/>
                    <a:pt x="34" y="3"/>
                  </a:cubicBezTo>
                  <a:cubicBezTo>
                    <a:pt x="34" y="3"/>
                    <a:pt x="34" y="3"/>
                    <a:pt x="34" y="3"/>
                  </a:cubicBezTo>
                  <a:cubicBezTo>
                    <a:pt x="34" y="4"/>
                    <a:pt x="35" y="4"/>
                    <a:pt x="35" y="4"/>
                  </a:cubicBezTo>
                  <a:cubicBezTo>
                    <a:pt x="35" y="4"/>
                    <a:pt x="35" y="4"/>
                    <a:pt x="36" y="4"/>
                  </a:cubicBezTo>
                  <a:cubicBezTo>
                    <a:pt x="36" y="5"/>
                    <a:pt x="36" y="5"/>
                    <a:pt x="36" y="6"/>
                  </a:cubicBezTo>
                  <a:cubicBezTo>
                    <a:pt x="37" y="6"/>
                    <a:pt x="37" y="6"/>
                    <a:pt x="37" y="6"/>
                  </a:cubicBezTo>
                  <a:cubicBezTo>
                    <a:pt x="37" y="6"/>
                    <a:pt x="38" y="5"/>
                    <a:pt x="38" y="5"/>
                  </a:cubicBezTo>
                  <a:cubicBezTo>
                    <a:pt x="38" y="5"/>
                    <a:pt x="38" y="5"/>
                    <a:pt x="39" y="5"/>
                  </a:cubicBezTo>
                  <a:cubicBezTo>
                    <a:pt x="38" y="5"/>
                    <a:pt x="38" y="6"/>
                    <a:pt x="38" y="6"/>
                  </a:cubicBezTo>
                  <a:cubicBezTo>
                    <a:pt x="37" y="5"/>
                    <a:pt x="37" y="6"/>
                    <a:pt x="37" y="6"/>
                  </a:cubicBezTo>
                  <a:cubicBezTo>
                    <a:pt x="37" y="6"/>
                    <a:pt x="37" y="6"/>
                    <a:pt x="37" y="6"/>
                  </a:cubicBezTo>
                  <a:cubicBezTo>
                    <a:pt x="37" y="6"/>
                    <a:pt x="38" y="7"/>
                    <a:pt x="38" y="7"/>
                  </a:cubicBezTo>
                  <a:cubicBezTo>
                    <a:pt x="39" y="7"/>
                    <a:pt x="40" y="7"/>
                    <a:pt x="41" y="7"/>
                  </a:cubicBezTo>
                  <a:cubicBezTo>
                    <a:pt x="41" y="7"/>
                    <a:pt x="41" y="7"/>
                    <a:pt x="41" y="7"/>
                  </a:cubicBezTo>
                  <a:cubicBezTo>
                    <a:pt x="42" y="7"/>
                    <a:pt x="42" y="7"/>
                    <a:pt x="42" y="7"/>
                  </a:cubicBezTo>
                  <a:cubicBezTo>
                    <a:pt x="42" y="7"/>
                    <a:pt x="42" y="7"/>
                    <a:pt x="42" y="7"/>
                  </a:cubicBezTo>
                  <a:cubicBezTo>
                    <a:pt x="42"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4" y="6"/>
                    <a:pt x="44" y="6"/>
                  </a:cubicBezTo>
                  <a:cubicBezTo>
                    <a:pt x="44" y="6"/>
                    <a:pt x="43" y="6"/>
                    <a:pt x="43" y="6"/>
                  </a:cubicBezTo>
                  <a:cubicBezTo>
                    <a:pt x="43" y="7"/>
                    <a:pt x="43" y="7"/>
                    <a:pt x="43" y="6"/>
                  </a:cubicBezTo>
                  <a:cubicBezTo>
                    <a:pt x="42" y="6"/>
                    <a:pt x="42" y="6"/>
                    <a:pt x="42" y="6"/>
                  </a:cubicBezTo>
                  <a:cubicBezTo>
                    <a:pt x="42" y="6"/>
                    <a:pt x="42" y="5"/>
                    <a:pt x="42" y="6"/>
                  </a:cubicBezTo>
                  <a:cubicBezTo>
                    <a:pt x="43" y="6"/>
                    <a:pt x="43" y="6"/>
                    <a:pt x="43" y="6"/>
                  </a:cubicBezTo>
                  <a:cubicBezTo>
                    <a:pt x="44" y="6"/>
                    <a:pt x="44" y="6"/>
                    <a:pt x="44" y="6"/>
                  </a:cubicBezTo>
                  <a:cubicBezTo>
                    <a:pt x="45" y="6"/>
                    <a:pt x="45" y="6"/>
                    <a:pt x="45" y="6"/>
                  </a:cubicBezTo>
                  <a:cubicBezTo>
                    <a:pt x="45" y="6"/>
                    <a:pt x="45" y="6"/>
                    <a:pt x="45" y="6"/>
                  </a:cubicBezTo>
                  <a:cubicBezTo>
                    <a:pt x="46" y="6"/>
                    <a:pt x="46" y="7"/>
                    <a:pt x="46" y="7"/>
                  </a:cubicBezTo>
                  <a:cubicBezTo>
                    <a:pt x="46" y="7"/>
                    <a:pt x="46" y="7"/>
                    <a:pt x="47" y="7"/>
                  </a:cubicBezTo>
                  <a:cubicBezTo>
                    <a:pt x="47" y="8"/>
                    <a:pt x="48" y="8"/>
                    <a:pt x="48" y="9"/>
                  </a:cubicBezTo>
                  <a:cubicBezTo>
                    <a:pt x="48" y="9"/>
                    <a:pt x="48" y="9"/>
                    <a:pt x="49" y="9"/>
                  </a:cubicBezTo>
                  <a:cubicBezTo>
                    <a:pt x="49" y="9"/>
                    <a:pt x="49" y="9"/>
                    <a:pt x="49" y="9"/>
                  </a:cubicBezTo>
                  <a:cubicBezTo>
                    <a:pt x="49" y="10"/>
                    <a:pt x="50" y="10"/>
                    <a:pt x="50" y="11"/>
                  </a:cubicBezTo>
                  <a:cubicBezTo>
                    <a:pt x="50" y="11"/>
                    <a:pt x="50" y="11"/>
                    <a:pt x="50" y="11"/>
                  </a:cubicBezTo>
                  <a:cubicBezTo>
                    <a:pt x="50" y="11"/>
                    <a:pt x="50" y="11"/>
                    <a:pt x="50" y="11"/>
                  </a:cubicBezTo>
                  <a:cubicBezTo>
                    <a:pt x="49" y="10"/>
                    <a:pt x="49" y="10"/>
                    <a:pt x="48" y="10"/>
                  </a:cubicBezTo>
                  <a:cubicBezTo>
                    <a:pt x="48" y="10"/>
                    <a:pt x="48" y="10"/>
                    <a:pt x="48" y="10"/>
                  </a:cubicBezTo>
                  <a:cubicBezTo>
                    <a:pt x="48" y="10"/>
                    <a:pt x="47" y="9"/>
                    <a:pt x="47" y="9"/>
                  </a:cubicBezTo>
                  <a:cubicBezTo>
                    <a:pt x="47" y="10"/>
                    <a:pt x="47" y="10"/>
                    <a:pt x="47" y="10"/>
                  </a:cubicBezTo>
                  <a:cubicBezTo>
                    <a:pt x="48" y="10"/>
                    <a:pt x="48" y="10"/>
                    <a:pt x="48" y="11"/>
                  </a:cubicBezTo>
                  <a:cubicBezTo>
                    <a:pt x="48" y="11"/>
                    <a:pt x="48" y="11"/>
                    <a:pt x="49" y="11"/>
                  </a:cubicBezTo>
                  <a:cubicBezTo>
                    <a:pt x="49" y="11"/>
                    <a:pt x="49" y="11"/>
                    <a:pt x="50" y="11"/>
                  </a:cubicBezTo>
                  <a:cubicBezTo>
                    <a:pt x="50" y="12"/>
                    <a:pt x="50" y="12"/>
                    <a:pt x="51" y="12"/>
                  </a:cubicBezTo>
                  <a:cubicBezTo>
                    <a:pt x="51" y="12"/>
                    <a:pt x="51" y="12"/>
                    <a:pt x="51" y="13"/>
                  </a:cubicBezTo>
                  <a:cubicBezTo>
                    <a:pt x="51" y="13"/>
                    <a:pt x="52" y="13"/>
                    <a:pt x="52" y="13"/>
                  </a:cubicBezTo>
                  <a:cubicBezTo>
                    <a:pt x="52" y="13"/>
                    <a:pt x="52" y="13"/>
                    <a:pt x="52" y="14"/>
                  </a:cubicBezTo>
                  <a:cubicBezTo>
                    <a:pt x="52" y="14"/>
                    <a:pt x="52" y="14"/>
                    <a:pt x="52" y="14"/>
                  </a:cubicBezTo>
                  <a:cubicBezTo>
                    <a:pt x="52" y="14"/>
                    <a:pt x="52" y="13"/>
                    <a:pt x="53" y="13"/>
                  </a:cubicBezTo>
                  <a:cubicBezTo>
                    <a:pt x="52" y="13"/>
                    <a:pt x="52" y="13"/>
                    <a:pt x="51" y="12"/>
                  </a:cubicBezTo>
                  <a:cubicBezTo>
                    <a:pt x="51" y="12"/>
                    <a:pt x="51" y="12"/>
                    <a:pt x="51" y="11"/>
                  </a:cubicBezTo>
                  <a:cubicBezTo>
                    <a:pt x="52" y="12"/>
                    <a:pt x="52" y="12"/>
                    <a:pt x="53" y="13"/>
                  </a:cubicBezTo>
                  <a:cubicBezTo>
                    <a:pt x="53" y="12"/>
                    <a:pt x="53" y="13"/>
                    <a:pt x="53" y="13"/>
                  </a:cubicBezTo>
                  <a:cubicBezTo>
                    <a:pt x="53" y="13"/>
                    <a:pt x="53" y="13"/>
                    <a:pt x="53" y="13"/>
                  </a:cubicBezTo>
                  <a:cubicBezTo>
                    <a:pt x="53" y="13"/>
                    <a:pt x="53" y="13"/>
                    <a:pt x="53" y="13"/>
                  </a:cubicBezTo>
                  <a:cubicBezTo>
                    <a:pt x="54" y="13"/>
                    <a:pt x="54" y="14"/>
                    <a:pt x="54" y="14"/>
                  </a:cubicBezTo>
                  <a:cubicBezTo>
                    <a:pt x="55" y="14"/>
                    <a:pt x="55" y="14"/>
                    <a:pt x="55" y="14"/>
                  </a:cubicBezTo>
                  <a:cubicBezTo>
                    <a:pt x="55" y="14"/>
                    <a:pt x="55" y="14"/>
                    <a:pt x="55" y="14"/>
                  </a:cubicBezTo>
                  <a:cubicBezTo>
                    <a:pt x="56" y="14"/>
                    <a:pt x="56" y="14"/>
                    <a:pt x="56" y="14"/>
                  </a:cubicBezTo>
                  <a:cubicBezTo>
                    <a:pt x="56" y="15"/>
                    <a:pt x="56" y="15"/>
                    <a:pt x="57" y="15"/>
                  </a:cubicBezTo>
                  <a:cubicBezTo>
                    <a:pt x="58" y="15"/>
                    <a:pt x="58" y="15"/>
                    <a:pt x="59" y="16"/>
                  </a:cubicBezTo>
                  <a:cubicBezTo>
                    <a:pt x="59" y="16"/>
                    <a:pt x="60" y="16"/>
                    <a:pt x="60" y="16"/>
                  </a:cubicBezTo>
                  <a:cubicBezTo>
                    <a:pt x="60" y="16"/>
                    <a:pt x="60" y="16"/>
                    <a:pt x="60" y="16"/>
                  </a:cubicBezTo>
                  <a:cubicBezTo>
                    <a:pt x="60" y="16"/>
                    <a:pt x="61" y="16"/>
                    <a:pt x="61" y="16"/>
                  </a:cubicBezTo>
                  <a:cubicBezTo>
                    <a:pt x="61" y="16"/>
                    <a:pt x="61" y="16"/>
                    <a:pt x="61" y="16"/>
                  </a:cubicBezTo>
                  <a:cubicBezTo>
                    <a:pt x="61" y="16"/>
                    <a:pt x="61" y="16"/>
                    <a:pt x="61" y="16"/>
                  </a:cubicBezTo>
                  <a:cubicBezTo>
                    <a:pt x="61" y="16"/>
                    <a:pt x="61" y="16"/>
                    <a:pt x="61" y="16"/>
                  </a:cubicBezTo>
                  <a:cubicBezTo>
                    <a:pt x="61" y="16"/>
                    <a:pt x="61" y="16"/>
                    <a:pt x="62" y="16"/>
                  </a:cubicBezTo>
                  <a:cubicBezTo>
                    <a:pt x="62" y="16"/>
                    <a:pt x="63" y="16"/>
                    <a:pt x="63" y="17"/>
                  </a:cubicBezTo>
                  <a:cubicBezTo>
                    <a:pt x="63" y="17"/>
                    <a:pt x="63" y="17"/>
                    <a:pt x="63" y="17"/>
                  </a:cubicBezTo>
                  <a:cubicBezTo>
                    <a:pt x="63" y="17"/>
                    <a:pt x="62" y="18"/>
                    <a:pt x="63" y="18"/>
                  </a:cubicBezTo>
                  <a:cubicBezTo>
                    <a:pt x="63" y="18"/>
                    <a:pt x="63" y="18"/>
                    <a:pt x="63" y="18"/>
                  </a:cubicBezTo>
                  <a:cubicBezTo>
                    <a:pt x="63" y="18"/>
                    <a:pt x="62" y="18"/>
                    <a:pt x="62" y="18"/>
                  </a:cubicBezTo>
                  <a:cubicBezTo>
                    <a:pt x="62" y="18"/>
                    <a:pt x="62" y="18"/>
                    <a:pt x="62" y="18"/>
                  </a:cubicBezTo>
                  <a:cubicBezTo>
                    <a:pt x="62" y="18"/>
                    <a:pt x="61" y="19"/>
                    <a:pt x="62" y="19"/>
                  </a:cubicBezTo>
                  <a:cubicBezTo>
                    <a:pt x="62" y="19"/>
                    <a:pt x="62" y="19"/>
                    <a:pt x="62" y="18"/>
                  </a:cubicBezTo>
                  <a:cubicBezTo>
                    <a:pt x="63" y="19"/>
                    <a:pt x="63" y="19"/>
                    <a:pt x="63" y="19"/>
                  </a:cubicBezTo>
                  <a:cubicBezTo>
                    <a:pt x="63" y="19"/>
                    <a:pt x="63" y="19"/>
                    <a:pt x="63" y="19"/>
                  </a:cubicBezTo>
                  <a:cubicBezTo>
                    <a:pt x="63" y="19"/>
                    <a:pt x="63" y="19"/>
                    <a:pt x="63" y="19"/>
                  </a:cubicBezTo>
                  <a:cubicBezTo>
                    <a:pt x="63" y="19"/>
                    <a:pt x="63" y="19"/>
                    <a:pt x="63" y="18"/>
                  </a:cubicBezTo>
                  <a:cubicBezTo>
                    <a:pt x="63" y="18"/>
                    <a:pt x="63" y="18"/>
                    <a:pt x="63" y="18"/>
                  </a:cubicBezTo>
                  <a:cubicBezTo>
                    <a:pt x="64" y="19"/>
                    <a:pt x="65" y="19"/>
                    <a:pt x="65" y="19"/>
                  </a:cubicBezTo>
                  <a:cubicBezTo>
                    <a:pt x="66" y="19"/>
                    <a:pt x="66" y="19"/>
                    <a:pt x="67" y="19"/>
                  </a:cubicBezTo>
                  <a:cubicBezTo>
                    <a:pt x="67" y="19"/>
                    <a:pt x="67" y="19"/>
                    <a:pt x="67" y="19"/>
                  </a:cubicBezTo>
                  <a:cubicBezTo>
                    <a:pt x="67" y="19"/>
                    <a:pt x="67" y="19"/>
                    <a:pt x="67" y="19"/>
                  </a:cubicBezTo>
                  <a:cubicBezTo>
                    <a:pt x="67" y="19"/>
                    <a:pt x="68" y="19"/>
                    <a:pt x="68" y="19"/>
                  </a:cubicBezTo>
                  <a:cubicBezTo>
                    <a:pt x="68" y="19"/>
                    <a:pt x="68" y="19"/>
                    <a:pt x="68" y="19"/>
                  </a:cubicBezTo>
                  <a:cubicBezTo>
                    <a:pt x="68" y="20"/>
                    <a:pt x="68" y="19"/>
                    <a:pt x="68" y="20"/>
                  </a:cubicBezTo>
                  <a:cubicBezTo>
                    <a:pt x="69" y="20"/>
                    <a:pt x="69" y="20"/>
                    <a:pt x="69" y="20"/>
                  </a:cubicBezTo>
                  <a:cubicBezTo>
                    <a:pt x="69" y="20"/>
                    <a:pt x="70" y="21"/>
                    <a:pt x="70" y="21"/>
                  </a:cubicBezTo>
                  <a:cubicBezTo>
                    <a:pt x="70" y="21"/>
                    <a:pt x="70" y="21"/>
                    <a:pt x="70" y="21"/>
                  </a:cubicBezTo>
                  <a:cubicBezTo>
                    <a:pt x="70" y="21"/>
                    <a:pt x="70" y="21"/>
                    <a:pt x="70" y="21"/>
                  </a:cubicBezTo>
                  <a:cubicBezTo>
                    <a:pt x="70" y="22"/>
                    <a:pt x="71" y="22"/>
                    <a:pt x="71" y="22"/>
                  </a:cubicBezTo>
                  <a:cubicBezTo>
                    <a:pt x="71" y="22"/>
                    <a:pt x="71" y="22"/>
                    <a:pt x="71" y="22"/>
                  </a:cubicBezTo>
                  <a:cubicBezTo>
                    <a:pt x="72" y="22"/>
                    <a:pt x="72" y="22"/>
                    <a:pt x="72" y="22"/>
                  </a:cubicBezTo>
                  <a:cubicBezTo>
                    <a:pt x="73" y="22"/>
                    <a:pt x="73" y="23"/>
                    <a:pt x="72" y="23"/>
                  </a:cubicBezTo>
                  <a:cubicBezTo>
                    <a:pt x="72" y="23"/>
                    <a:pt x="72" y="23"/>
                    <a:pt x="72" y="23"/>
                  </a:cubicBezTo>
                  <a:cubicBezTo>
                    <a:pt x="72" y="23"/>
                    <a:pt x="72" y="23"/>
                    <a:pt x="72" y="23"/>
                  </a:cubicBezTo>
                  <a:cubicBezTo>
                    <a:pt x="71" y="23"/>
                    <a:pt x="71" y="23"/>
                    <a:pt x="71" y="23"/>
                  </a:cubicBezTo>
                  <a:close/>
                  <a:moveTo>
                    <a:pt x="60" y="16"/>
                  </a:moveTo>
                  <a:cubicBezTo>
                    <a:pt x="60" y="16"/>
                    <a:pt x="60" y="16"/>
                    <a:pt x="60" y="16"/>
                  </a:cubicBezTo>
                  <a:cubicBezTo>
                    <a:pt x="60" y="16"/>
                    <a:pt x="60" y="16"/>
                    <a:pt x="60" y="16"/>
                  </a:cubicBezTo>
                  <a:close/>
                  <a:moveTo>
                    <a:pt x="39" y="5"/>
                  </a:moveTo>
                  <a:cubicBezTo>
                    <a:pt x="39" y="5"/>
                    <a:pt x="39" y="5"/>
                    <a:pt x="40" y="5"/>
                  </a:cubicBezTo>
                  <a:cubicBezTo>
                    <a:pt x="39" y="5"/>
                    <a:pt x="39" y="5"/>
                    <a:pt x="39" y="5"/>
                  </a:cubicBezTo>
                  <a:close/>
                  <a:moveTo>
                    <a:pt x="63" y="18"/>
                  </a:moveTo>
                  <a:cubicBezTo>
                    <a:pt x="63" y="18"/>
                    <a:pt x="63" y="18"/>
                    <a:pt x="63" y="18"/>
                  </a:cubicBezTo>
                  <a:cubicBezTo>
                    <a:pt x="63" y="18"/>
                    <a:pt x="63" y="18"/>
                    <a:pt x="63" y="18"/>
                  </a:cubicBezTo>
                  <a:close/>
                  <a:moveTo>
                    <a:pt x="48" y="8"/>
                  </a:moveTo>
                  <a:cubicBezTo>
                    <a:pt x="48" y="7"/>
                    <a:pt x="48" y="7"/>
                    <a:pt x="47" y="7"/>
                  </a:cubicBezTo>
                  <a:cubicBezTo>
                    <a:pt x="47" y="7"/>
                    <a:pt x="47" y="7"/>
                    <a:pt x="48" y="8"/>
                  </a:cubicBezTo>
                  <a:close/>
                  <a:moveTo>
                    <a:pt x="19" y="12"/>
                  </a:moveTo>
                  <a:cubicBezTo>
                    <a:pt x="19" y="12"/>
                    <a:pt x="19" y="12"/>
                    <a:pt x="19" y="12"/>
                  </a:cubicBezTo>
                  <a:cubicBezTo>
                    <a:pt x="20" y="13"/>
                    <a:pt x="20" y="12"/>
                    <a:pt x="20" y="12"/>
                  </a:cubicBezTo>
                  <a:cubicBezTo>
                    <a:pt x="19" y="12"/>
                    <a:pt x="19" y="12"/>
                    <a:pt x="19" y="12"/>
                  </a:cubicBezTo>
                  <a:close/>
                  <a:moveTo>
                    <a:pt x="20" y="12"/>
                  </a:moveTo>
                  <a:cubicBezTo>
                    <a:pt x="20" y="12"/>
                    <a:pt x="20" y="12"/>
                    <a:pt x="20" y="12"/>
                  </a:cubicBezTo>
                  <a:cubicBezTo>
                    <a:pt x="20" y="12"/>
                    <a:pt x="20" y="12"/>
                    <a:pt x="20" y="12"/>
                  </a:cubicBezTo>
                  <a:cubicBezTo>
                    <a:pt x="20" y="12"/>
                    <a:pt x="20" y="12"/>
                    <a:pt x="20" y="1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37" name="Freeform 774">
              <a:extLst>
                <a:ext uri="{FF2B5EF4-FFF2-40B4-BE49-F238E27FC236}">
                  <a16:creationId xmlns:a16="http://schemas.microsoft.com/office/drawing/2014/main" id="{4AB3CD9B-33BA-4321-AB71-D6CFA70D94B9}"/>
                </a:ext>
              </a:extLst>
            </p:cNvPr>
            <p:cNvSpPr>
              <a:spLocks/>
            </p:cNvSpPr>
            <p:nvPr/>
          </p:nvSpPr>
          <p:spPr bwMode="auto">
            <a:xfrm>
              <a:off x="3256390" y="4175417"/>
              <a:ext cx="108800" cy="76688"/>
            </a:xfrm>
            <a:custGeom>
              <a:avLst/>
              <a:gdLst>
                <a:gd name="T0" fmla="*/ 22 w 23"/>
                <a:gd name="T1" fmla="*/ 11 h 20"/>
                <a:gd name="T2" fmla="*/ 18 w 23"/>
                <a:gd name="T3" fmla="*/ 7 h 20"/>
                <a:gd name="T4" fmla="*/ 17 w 23"/>
                <a:gd name="T5" fmla="*/ 6 h 20"/>
                <a:gd name="T6" fmla="*/ 16 w 23"/>
                <a:gd name="T7" fmla="*/ 2 h 20"/>
                <a:gd name="T8" fmla="*/ 15 w 23"/>
                <a:gd name="T9" fmla="*/ 2 h 20"/>
                <a:gd name="T10" fmla="*/ 14 w 23"/>
                <a:gd name="T11" fmla="*/ 3 h 20"/>
                <a:gd name="T12" fmla="*/ 11 w 23"/>
                <a:gd name="T13" fmla="*/ 2 h 20"/>
                <a:gd name="T14" fmla="*/ 10 w 23"/>
                <a:gd name="T15" fmla="*/ 2 h 20"/>
                <a:gd name="T16" fmla="*/ 7 w 23"/>
                <a:gd name="T17" fmla="*/ 2 h 20"/>
                <a:gd name="T18" fmla="*/ 2 w 23"/>
                <a:gd name="T19" fmla="*/ 0 h 20"/>
                <a:gd name="T20" fmla="*/ 1 w 23"/>
                <a:gd name="T21" fmla="*/ 1 h 20"/>
                <a:gd name="T22" fmla="*/ 1 w 23"/>
                <a:gd name="T23" fmla="*/ 2 h 20"/>
                <a:gd name="T24" fmla="*/ 1 w 23"/>
                <a:gd name="T25" fmla="*/ 3 h 20"/>
                <a:gd name="T26" fmla="*/ 2 w 23"/>
                <a:gd name="T27" fmla="*/ 4 h 20"/>
                <a:gd name="T28" fmla="*/ 1 w 23"/>
                <a:gd name="T29" fmla="*/ 6 h 20"/>
                <a:gd name="T30" fmla="*/ 3 w 23"/>
                <a:gd name="T31" fmla="*/ 9 h 20"/>
                <a:gd name="T32" fmla="*/ 5 w 23"/>
                <a:gd name="T33" fmla="*/ 10 h 20"/>
                <a:gd name="T34" fmla="*/ 6 w 23"/>
                <a:gd name="T35" fmla="*/ 10 h 20"/>
                <a:gd name="T36" fmla="*/ 7 w 23"/>
                <a:gd name="T37" fmla="*/ 9 h 20"/>
                <a:gd name="T38" fmla="*/ 5 w 23"/>
                <a:gd name="T39" fmla="*/ 7 h 20"/>
                <a:gd name="T40" fmla="*/ 7 w 23"/>
                <a:gd name="T41" fmla="*/ 8 h 20"/>
                <a:gd name="T42" fmla="*/ 8 w 23"/>
                <a:gd name="T43" fmla="*/ 11 h 20"/>
                <a:gd name="T44" fmla="*/ 11 w 23"/>
                <a:gd name="T45" fmla="*/ 12 h 20"/>
                <a:gd name="T46" fmla="*/ 15 w 23"/>
                <a:gd name="T47" fmla="*/ 14 h 20"/>
                <a:gd name="T48" fmla="*/ 15 w 23"/>
                <a:gd name="T49" fmla="*/ 17 h 20"/>
                <a:gd name="T50" fmla="*/ 15 w 23"/>
                <a:gd name="T51" fmla="*/ 18 h 20"/>
                <a:gd name="T52" fmla="*/ 17 w 23"/>
                <a:gd name="T53" fmla="*/ 19 h 20"/>
                <a:gd name="T54" fmla="*/ 18 w 23"/>
                <a:gd name="T55" fmla="*/ 18 h 20"/>
                <a:gd name="T56" fmla="*/ 16 w 23"/>
                <a:gd name="T57" fmla="*/ 17 h 20"/>
                <a:gd name="T58" fmla="*/ 19 w 23"/>
                <a:gd name="T59" fmla="*/ 18 h 20"/>
                <a:gd name="T60" fmla="*/ 19 w 23"/>
                <a:gd name="T61" fmla="*/ 20 h 20"/>
                <a:gd name="T62" fmla="*/ 21 w 23"/>
                <a:gd name="T63" fmla="*/ 17 h 20"/>
                <a:gd name="T64" fmla="*/ 21 w 23"/>
                <a:gd name="T65" fmla="*/ 16 h 20"/>
                <a:gd name="T66" fmla="*/ 20 w 23"/>
                <a:gd name="T67" fmla="*/ 14 h 20"/>
                <a:gd name="T68" fmla="*/ 21 w 23"/>
                <a:gd name="T69" fmla="*/ 12 h 20"/>
                <a:gd name="T70" fmla="*/ 22 w 23"/>
                <a:gd name="T71" fmla="*/ 12 h 20"/>
                <a:gd name="T72" fmla="*/ 23 w 23"/>
                <a:gd name="T7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0">
                  <a:moveTo>
                    <a:pt x="23" y="11"/>
                  </a:moveTo>
                  <a:cubicBezTo>
                    <a:pt x="22" y="11"/>
                    <a:pt x="22" y="11"/>
                    <a:pt x="22" y="11"/>
                  </a:cubicBezTo>
                  <a:cubicBezTo>
                    <a:pt x="21" y="10"/>
                    <a:pt x="21" y="10"/>
                    <a:pt x="20" y="9"/>
                  </a:cubicBezTo>
                  <a:cubicBezTo>
                    <a:pt x="20" y="9"/>
                    <a:pt x="19" y="8"/>
                    <a:pt x="18" y="7"/>
                  </a:cubicBezTo>
                  <a:cubicBezTo>
                    <a:pt x="18" y="7"/>
                    <a:pt x="18" y="7"/>
                    <a:pt x="18" y="7"/>
                  </a:cubicBezTo>
                  <a:cubicBezTo>
                    <a:pt x="18" y="7"/>
                    <a:pt x="17" y="6"/>
                    <a:pt x="17" y="6"/>
                  </a:cubicBezTo>
                  <a:cubicBezTo>
                    <a:pt x="17" y="6"/>
                    <a:pt x="17" y="5"/>
                    <a:pt x="16" y="5"/>
                  </a:cubicBezTo>
                  <a:cubicBezTo>
                    <a:pt x="16" y="4"/>
                    <a:pt x="16" y="3"/>
                    <a:pt x="16" y="2"/>
                  </a:cubicBezTo>
                  <a:cubicBezTo>
                    <a:pt x="16" y="2"/>
                    <a:pt x="16" y="2"/>
                    <a:pt x="15" y="2"/>
                  </a:cubicBezTo>
                  <a:cubicBezTo>
                    <a:pt x="15" y="2"/>
                    <a:pt x="15" y="2"/>
                    <a:pt x="15" y="2"/>
                  </a:cubicBezTo>
                  <a:cubicBezTo>
                    <a:pt x="15" y="3"/>
                    <a:pt x="15" y="3"/>
                    <a:pt x="15" y="3"/>
                  </a:cubicBezTo>
                  <a:cubicBezTo>
                    <a:pt x="14" y="3"/>
                    <a:pt x="14" y="3"/>
                    <a:pt x="14" y="3"/>
                  </a:cubicBezTo>
                  <a:cubicBezTo>
                    <a:pt x="13" y="3"/>
                    <a:pt x="13" y="3"/>
                    <a:pt x="13" y="3"/>
                  </a:cubicBezTo>
                  <a:cubicBezTo>
                    <a:pt x="13" y="3"/>
                    <a:pt x="11" y="2"/>
                    <a:pt x="11" y="2"/>
                  </a:cubicBezTo>
                  <a:cubicBezTo>
                    <a:pt x="11" y="2"/>
                    <a:pt x="11" y="2"/>
                    <a:pt x="11" y="2"/>
                  </a:cubicBezTo>
                  <a:cubicBezTo>
                    <a:pt x="11" y="2"/>
                    <a:pt x="10" y="2"/>
                    <a:pt x="10" y="2"/>
                  </a:cubicBezTo>
                  <a:cubicBezTo>
                    <a:pt x="10" y="2"/>
                    <a:pt x="8" y="1"/>
                    <a:pt x="8" y="1"/>
                  </a:cubicBezTo>
                  <a:cubicBezTo>
                    <a:pt x="8" y="1"/>
                    <a:pt x="7" y="2"/>
                    <a:pt x="7" y="2"/>
                  </a:cubicBezTo>
                  <a:cubicBezTo>
                    <a:pt x="7" y="2"/>
                    <a:pt x="4" y="1"/>
                    <a:pt x="4" y="1"/>
                  </a:cubicBezTo>
                  <a:cubicBezTo>
                    <a:pt x="4" y="1"/>
                    <a:pt x="3" y="0"/>
                    <a:pt x="2" y="0"/>
                  </a:cubicBezTo>
                  <a:cubicBezTo>
                    <a:pt x="2" y="0"/>
                    <a:pt x="2" y="0"/>
                    <a:pt x="2" y="0"/>
                  </a:cubicBezTo>
                  <a:cubicBezTo>
                    <a:pt x="1" y="1"/>
                    <a:pt x="1" y="1"/>
                    <a:pt x="1" y="1"/>
                  </a:cubicBezTo>
                  <a:cubicBezTo>
                    <a:pt x="1" y="1"/>
                    <a:pt x="1" y="1"/>
                    <a:pt x="2" y="1"/>
                  </a:cubicBezTo>
                  <a:cubicBezTo>
                    <a:pt x="2" y="1"/>
                    <a:pt x="1" y="2"/>
                    <a:pt x="1" y="2"/>
                  </a:cubicBezTo>
                  <a:cubicBezTo>
                    <a:pt x="1" y="2"/>
                    <a:pt x="1" y="2"/>
                    <a:pt x="1" y="2"/>
                  </a:cubicBezTo>
                  <a:cubicBezTo>
                    <a:pt x="0" y="2"/>
                    <a:pt x="0" y="2"/>
                    <a:pt x="1" y="3"/>
                  </a:cubicBezTo>
                  <a:cubicBezTo>
                    <a:pt x="1" y="3"/>
                    <a:pt x="2" y="3"/>
                    <a:pt x="2" y="3"/>
                  </a:cubicBezTo>
                  <a:cubicBezTo>
                    <a:pt x="2" y="3"/>
                    <a:pt x="2" y="4"/>
                    <a:pt x="2" y="4"/>
                  </a:cubicBezTo>
                  <a:cubicBezTo>
                    <a:pt x="2" y="4"/>
                    <a:pt x="1" y="5"/>
                    <a:pt x="1" y="5"/>
                  </a:cubicBezTo>
                  <a:cubicBezTo>
                    <a:pt x="1" y="5"/>
                    <a:pt x="1" y="6"/>
                    <a:pt x="1" y="6"/>
                  </a:cubicBezTo>
                  <a:cubicBezTo>
                    <a:pt x="1" y="6"/>
                    <a:pt x="1" y="7"/>
                    <a:pt x="1" y="8"/>
                  </a:cubicBezTo>
                  <a:cubicBezTo>
                    <a:pt x="1" y="8"/>
                    <a:pt x="2" y="9"/>
                    <a:pt x="3" y="9"/>
                  </a:cubicBezTo>
                  <a:cubicBezTo>
                    <a:pt x="3" y="9"/>
                    <a:pt x="4" y="9"/>
                    <a:pt x="4" y="10"/>
                  </a:cubicBezTo>
                  <a:cubicBezTo>
                    <a:pt x="5" y="10"/>
                    <a:pt x="5" y="10"/>
                    <a:pt x="5" y="10"/>
                  </a:cubicBezTo>
                  <a:cubicBezTo>
                    <a:pt x="5" y="11"/>
                    <a:pt x="5" y="11"/>
                    <a:pt x="6" y="11"/>
                  </a:cubicBezTo>
                  <a:cubicBezTo>
                    <a:pt x="6" y="11"/>
                    <a:pt x="6" y="10"/>
                    <a:pt x="6" y="10"/>
                  </a:cubicBezTo>
                  <a:cubicBezTo>
                    <a:pt x="7" y="10"/>
                    <a:pt x="7" y="10"/>
                    <a:pt x="7" y="9"/>
                  </a:cubicBezTo>
                  <a:cubicBezTo>
                    <a:pt x="7" y="9"/>
                    <a:pt x="7" y="9"/>
                    <a:pt x="7" y="9"/>
                  </a:cubicBezTo>
                  <a:cubicBezTo>
                    <a:pt x="6" y="9"/>
                    <a:pt x="6" y="8"/>
                    <a:pt x="5" y="8"/>
                  </a:cubicBezTo>
                  <a:cubicBezTo>
                    <a:pt x="5" y="8"/>
                    <a:pt x="5" y="7"/>
                    <a:pt x="5" y="7"/>
                  </a:cubicBezTo>
                  <a:cubicBezTo>
                    <a:pt x="5" y="7"/>
                    <a:pt x="5" y="7"/>
                    <a:pt x="6" y="7"/>
                  </a:cubicBezTo>
                  <a:cubicBezTo>
                    <a:pt x="6" y="7"/>
                    <a:pt x="7" y="8"/>
                    <a:pt x="7" y="8"/>
                  </a:cubicBezTo>
                  <a:cubicBezTo>
                    <a:pt x="8" y="8"/>
                    <a:pt x="9" y="10"/>
                    <a:pt x="9" y="10"/>
                  </a:cubicBezTo>
                  <a:cubicBezTo>
                    <a:pt x="9" y="10"/>
                    <a:pt x="8" y="10"/>
                    <a:pt x="8" y="11"/>
                  </a:cubicBezTo>
                  <a:cubicBezTo>
                    <a:pt x="9" y="11"/>
                    <a:pt x="9" y="11"/>
                    <a:pt x="9" y="11"/>
                  </a:cubicBezTo>
                  <a:cubicBezTo>
                    <a:pt x="10" y="12"/>
                    <a:pt x="10" y="12"/>
                    <a:pt x="11" y="12"/>
                  </a:cubicBezTo>
                  <a:cubicBezTo>
                    <a:pt x="12" y="12"/>
                    <a:pt x="12" y="12"/>
                    <a:pt x="12" y="13"/>
                  </a:cubicBezTo>
                  <a:cubicBezTo>
                    <a:pt x="13" y="13"/>
                    <a:pt x="15" y="14"/>
                    <a:pt x="15" y="14"/>
                  </a:cubicBezTo>
                  <a:cubicBezTo>
                    <a:pt x="15" y="15"/>
                    <a:pt x="16" y="15"/>
                    <a:pt x="16" y="16"/>
                  </a:cubicBezTo>
                  <a:cubicBezTo>
                    <a:pt x="16" y="16"/>
                    <a:pt x="15" y="16"/>
                    <a:pt x="15" y="17"/>
                  </a:cubicBezTo>
                  <a:cubicBezTo>
                    <a:pt x="15" y="17"/>
                    <a:pt x="15" y="17"/>
                    <a:pt x="15" y="17"/>
                  </a:cubicBezTo>
                  <a:cubicBezTo>
                    <a:pt x="15" y="17"/>
                    <a:pt x="15" y="18"/>
                    <a:pt x="15" y="18"/>
                  </a:cubicBezTo>
                  <a:cubicBezTo>
                    <a:pt x="15" y="18"/>
                    <a:pt x="15" y="19"/>
                    <a:pt x="16" y="19"/>
                  </a:cubicBezTo>
                  <a:cubicBezTo>
                    <a:pt x="16" y="19"/>
                    <a:pt x="16" y="19"/>
                    <a:pt x="17" y="19"/>
                  </a:cubicBezTo>
                  <a:cubicBezTo>
                    <a:pt x="17" y="19"/>
                    <a:pt x="17" y="19"/>
                    <a:pt x="17" y="19"/>
                  </a:cubicBezTo>
                  <a:cubicBezTo>
                    <a:pt x="18" y="19"/>
                    <a:pt x="18" y="19"/>
                    <a:pt x="18" y="18"/>
                  </a:cubicBezTo>
                  <a:cubicBezTo>
                    <a:pt x="18" y="18"/>
                    <a:pt x="17" y="18"/>
                    <a:pt x="17" y="18"/>
                  </a:cubicBezTo>
                  <a:cubicBezTo>
                    <a:pt x="17" y="18"/>
                    <a:pt x="17" y="17"/>
                    <a:pt x="16" y="17"/>
                  </a:cubicBezTo>
                  <a:cubicBezTo>
                    <a:pt x="16" y="17"/>
                    <a:pt x="17" y="17"/>
                    <a:pt x="17" y="17"/>
                  </a:cubicBezTo>
                  <a:cubicBezTo>
                    <a:pt x="18" y="17"/>
                    <a:pt x="18" y="18"/>
                    <a:pt x="19" y="18"/>
                  </a:cubicBezTo>
                  <a:cubicBezTo>
                    <a:pt x="19" y="18"/>
                    <a:pt x="19" y="18"/>
                    <a:pt x="19" y="19"/>
                  </a:cubicBezTo>
                  <a:cubicBezTo>
                    <a:pt x="19" y="19"/>
                    <a:pt x="19" y="19"/>
                    <a:pt x="19" y="20"/>
                  </a:cubicBezTo>
                  <a:cubicBezTo>
                    <a:pt x="21" y="19"/>
                    <a:pt x="21" y="19"/>
                    <a:pt x="21" y="19"/>
                  </a:cubicBezTo>
                  <a:cubicBezTo>
                    <a:pt x="21" y="19"/>
                    <a:pt x="21" y="18"/>
                    <a:pt x="21" y="17"/>
                  </a:cubicBezTo>
                  <a:cubicBezTo>
                    <a:pt x="21" y="17"/>
                    <a:pt x="20" y="17"/>
                    <a:pt x="20" y="17"/>
                  </a:cubicBezTo>
                  <a:cubicBezTo>
                    <a:pt x="20" y="16"/>
                    <a:pt x="21" y="16"/>
                    <a:pt x="21" y="16"/>
                  </a:cubicBezTo>
                  <a:cubicBezTo>
                    <a:pt x="21" y="16"/>
                    <a:pt x="21" y="15"/>
                    <a:pt x="21" y="15"/>
                  </a:cubicBezTo>
                  <a:cubicBezTo>
                    <a:pt x="21" y="15"/>
                    <a:pt x="20" y="14"/>
                    <a:pt x="20" y="14"/>
                  </a:cubicBezTo>
                  <a:cubicBezTo>
                    <a:pt x="20" y="14"/>
                    <a:pt x="20" y="12"/>
                    <a:pt x="20" y="12"/>
                  </a:cubicBezTo>
                  <a:cubicBezTo>
                    <a:pt x="20" y="12"/>
                    <a:pt x="21" y="12"/>
                    <a:pt x="21" y="12"/>
                  </a:cubicBezTo>
                  <a:cubicBezTo>
                    <a:pt x="21" y="12"/>
                    <a:pt x="21" y="11"/>
                    <a:pt x="21" y="11"/>
                  </a:cubicBezTo>
                  <a:cubicBezTo>
                    <a:pt x="21" y="11"/>
                    <a:pt x="22" y="12"/>
                    <a:pt x="22" y="12"/>
                  </a:cubicBezTo>
                  <a:cubicBezTo>
                    <a:pt x="22" y="12"/>
                    <a:pt x="22" y="11"/>
                    <a:pt x="23" y="11"/>
                  </a:cubicBezTo>
                  <a:cubicBezTo>
                    <a:pt x="23" y="11"/>
                    <a:pt x="23" y="11"/>
                    <a:pt x="23" y="1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38" name="Freeform 775">
              <a:extLst>
                <a:ext uri="{FF2B5EF4-FFF2-40B4-BE49-F238E27FC236}">
                  <a16:creationId xmlns:a16="http://schemas.microsoft.com/office/drawing/2014/main" id="{BE7DB207-79AB-46F1-8B1D-783F1BF1DB95}"/>
                </a:ext>
              </a:extLst>
            </p:cNvPr>
            <p:cNvSpPr>
              <a:spLocks noEditPoints="1"/>
            </p:cNvSpPr>
            <p:nvPr/>
          </p:nvSpPr>
          <p:spPr bwMode="auto">
            <a:xfrm>
              <a:off x="1531632" y="375755"/>
              <a:ext cx="2768175" cy="2918477"/>
            </a:xfrm>
            <a:custGeom>
              <a:avLst/>
              <a:gdLst>
                <a:gd name="T0" fmla="*/ 509 w 592"/>
                <a:gd name="T1" fmla="*/ 454 h 769"/>
                <a:gd name="T2" fmla="*/ 468 w 592"/>
                <a:gd name="T3" fmla="*/ 404 h 769"/>
                <a:gd name="T4" fmla="*/ 402 w 592"/>
                <a:gd name="T5" fmla="*/ 368 h 769"/>
                <a:gd name="T6" fmla="*/ 370 w 592"/>
                <a:gd name="T7" fmla="*/ 409 h 769"/>
                <a:gd name="T8" fmla="*/ 452 w 592"/>
                <a:gd name="T9" fmla="*/ 509 h 769"/>
                <a:gd name="T10" fmla="*/ 495 w 592"/>
                <a:gd name="T11" fmla="*/ 475 h 769"/>
                <a:gd name="T12" fmla="*/ 379 w 592"/>
                <a:gd name="T13" fmla="*/ 481 h 769"/>
                <a:gd name="T14" fmla="*/ 524 w 592"/>
                <a:gd name="T15" fmla="*/ 466 h 769"/>
                <a:gd name="T16" fmla="*/ 273 w 592"/>
                <a:gd name="T17" fmla="*/ 348 h 769"/>
                <a:gd name="T18" fmla="*/ 244 w 592"/>
                <a:gd name="T19" fmla="*/ 374 h 769"/>
                <a:gd name="T20" fmla="*/ 187 w 592"/>
                <a:gd name="T21" fmla="*/ 439 h 769"/>
                <a:gd name="T22" fmla="*/ 252 w 592"/>
                <a:gd name="T23" fmla="*/ 397 h 769"/>
                <a:gd name="T24" fmla="*/ 311 w 592"/>
                <a:gd name="T25" fmla="*/ 167 h 769"/>
                <a:gd name="T26" fmla="*/ 360 w 592"/>
                <a:gd name="T27" fmla="*/ 140 h 769"/>
                <a:gd name="T28" fmla="*/ 143 w 592"/>
                <a:gd name="T29" fmla="*/ 241 h 769"/>
                <a:gd name="T30" fmla="*/ 499 w 592"/>
                <a:gd name="T31" fmla="*/ 14 h 769"/>
                <a:gd name="T32" fmla="*/ 391 w 592"/>
                <a:gd name="T33" fmla="*/ 37 h 769"/>
                <a:gd name="T34" fmla="*/ 340 w 592"/>
                <a:gd name="T35" fmla="*/ 96 h 769"/>
                <a:gd name="T36" fmla="*/ 399 w 592"/>
                <a:gd name="T37" fmla="*/ 156 h 769"/>
                <a:gd name="T38" fmla="*/ 378 w 592"/>
                <a:gd name="T39" fmla="*/ 235 h 769"/>
                <a:gd name="T40" fmla="*/ 404 w 592"/>
                <a:gd name="T41" fmla="*/ 237 h 769"/>
                <a:gd name="T42" fmla="*/ 453 w 592"/>
                <a:gd name="T43" fmla="*/ 153 h 769"/>
                <a:gd name="T44" fmla="*/ 501 w 592"/>
                <a:gd name="T45" fmla="*/ 89 h 769"/>
                <a:gd name="T46" fmla="*/ 343 w 592"/>
                <a:gd name="T47" fmla="*/ 236 h 769"/>
                <a:gd name="T48" fmla="*/ 218 w 592"/>
                <a:gd name="T49" fmla="*/ 254 h 769"/>
                <a:gd name="T50" fmla="*/ 210 w 592"/>
                <a:gd name="T51" fmla="*/ 302 h 769"/>
                <a:gd name="T52" fmla="*/ 340 w 592"/>
                <a:gd name="T53" fmla="*/ 274 h 769"/>
                <a:gd name="T54" fmla="*/ 376 w 592"/>
                <a:gd name="T55" fmla="*/ 311 h 769"/>
                <a:gd name="T56" fmla="*/ 306 w 592"/>
                <a:gd name="T57" fmla="*/ 239 h 769"/>
                <a:gd name="T58" fmla="*/ 295 w 592"/>
                <a:gd name="T59" fmla="*/ 249 h 769"/>
                <a:gd name="T60" fmla="*/ 584 w 592"/>
                <a:gd name="T61" fmla="*/ 707 h 769"/>
                <a:gd name="T62" fmla="*/ 563 w 592"/>
                <a:gd name="T63" fmla="*/ 679 h 769"/>
                <a:gd name="T64" fmla="*/ 582 w 592"/>
                <a:gd name="T65" fmla="*/ 713 h 769"/>
                <a:gd name="T66" fmla="*/ 411 w 592"/>
                <a:gd name="T67" fmla="*/ 667 h 769"/>
                <a:gd name="T68" fmla="*/ 365 w 592"/>
                <a:gd name="T69" fmla="*/ 443 h 769"/>
                <a:gd name="T70" fmla="*/ 410 w 592"/>
                <a:gd name="T71" fmla="*/ 624 h 769"/>
                <a:gd name="T72" fmla="*/ 65 w 592"/>
                <a:gd name="T73" fmla="*/ 663 h 769"/>
                <a:gd name="T74" fmla="*/ 63 w 592"/>
                <a:gd name="T75" fmla="*/ 660 h 769"/>
                <a:gd name="T76" fmla="*/ 77 w 592"/>
                <a:gd name="T77" fmla="*/ 655 h 769"/>
                <a:gd name="T78" fmla="*/ 111 w 592"/>
                <a:gd name="T79" fmla="*/ 691 h 769"/>
                <a:gd name="T80" fmla="*/ 511 w 592"/>
                <a:gd name="T81" fmla="*/ 722 h 769"/>
                <a:gd name="T82" fmla="*/ 504 w 592"/>
                <a:gd name="T83" fmla="*/ 752 h 769"/>
                <a:gd name="T84" fmla="*/ 330 w 592"/>
                <a:gd name="T85" fmla="*/ 708 h 769"/>
                <a:gd name="T86" fmla="*/ 90 w 592"/>
                <a:gd name="T87" fmla="*/ 675 h 769"/>
                <a:gd name="T88" fmla="*/ 78 w 592"/>
                <a:gd name="T89" fmla="*/ 653 h 769"/>
                <a:gd name="T90" fmla="*/ 21 w 592"/>
                <a:gd name="T91" fmla="*/ 428 h 769"/>
                <a:gd name="T92" fmla="*/ 68 w 592"/>
                <a:gd name="T93" fmla="*/ 421 h 769"/>
                <a:gd name="T94" fmla="*/ 173 w 592"/>
                <a:gd name="T95" fmla="*/ 432 h 769"/>
                <a:gd name="T96" fmla="*/ 225 w 592"/>
                <a:gd name="T97" fmla="*/ 447 h 769"/>
                <a:gd name="T98" fmla="*/ 242 w 592"/>
                <a:gd name="T99" fmla="*/ 443 h 769"/>
                <a:gd name="T100" fmla="*/ 295 w 592"/>
                <a:gd name="T101" fmla="*/ 441 h 769"/>
                <a:gd name="T102" fmla="*/ 299 w 592"/>
                <a:gd name="T103" fmla="*/ 408 h 769"/>
                <a:gd name="T104" fmla="*/ 318 w 592"/>
                <a:gd name="T105" fmla="*/ 362 h 769"/>
                <a:gd name="T106" fmla="*/ 338 w 592"/>
                <a:gd name="T107" fmla="*/ 436 h 769"/>
                <a:gd name="T108" fmla="*/ 385 w 592"/>
                <a:gd name="T109" fmla="*/ 417 h 769"/>
                <a:gd name="T110" fmla="*/ 383 w 592"/>
                <a:gd name="T111" fmla="*/ 468 h 769"/>
                <a:gd name="T112" fmla="*/ 360 w 592"/>
                <a:gd name="T113" fmla="*/ 503 h 769"/>
                <a:gd name="T114" fmla="*/ 319 w 592"/>
                <a:gd name="T115" fmla="*/ 547 h 769"/>
                <a:gd name="T116" fmla="*/ 416 w 592"/>
                <a:gd name="T117" fmla="*/ 650 h 769"/>
                <a:gd name="T118" fmla="*/ 449 w 592"/>
                <a:gd name="T119" fmla="*/ 538 h 769"/>
                <a:gd name="T120" fmla="*/ 487 w 592"/>
                <a:gd name="T121" fmla="*/ 587 h 769"/>
                <a:gd name="T122" fmla="*/ 520 w 592"/>
                <a:gd name="T123" fmla="*/ 582 h 769"/>
                <a:gd name="T124" fmla="*/ 534 w 592"/>
                <a:gd name="T125" fmla="*/ 621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2" h="769">
                  <a:moveTo>
                    <a:pt x="408" y="518"/>
                  </a:moveTo>
                  <a:cubicBezTo>
                    <a:pt x="408" y="518"/>
                    <a:pt x="408" y="518"/>
                    <a:pt x="407" y="517"/>
                  </a:cubicBezTo>
                  <a:cubicBezTo>
                    <a:pt x="406" y="517"/>
                    <a:pt x="406" y="517"/>
                    <a:pt x="405" y="516"/>
                  </a:cubicBezTo>
                  <a:cubicBezTo>
                    <a:pt x="406" y="516"/>
                    <a:pt x="406" y="515"/>
                    <a:pt x="405" y="515"/>
                  </a:cubicBezTo>
                  <a:cubicBezTo>
                    <a:pt x="404" y="514"/>
                    <a:pt x="404" y="514"/>
                    <a:pt x="404" y="514"/>
                  </a:cubicBezTo>
                  <a:cubicBezTo>
                    <a:pt x="404" y="513"/>
                    <a:pt x="403" y="513"/>
                    <a:pt x="403" y="513"/>
                  </a:cubicBezTo>
                  <a:cubicBezTo>
                    <a:pt x="402" y="513"/>
                    <a:pt x="402" y="514"/>
                    <a:pt x="403" y="515"/>
                  </a:cubicBezTo>
                  <a:cubicBezTo>
                    <a:pt x="403" y="515"/>
                    <a:pt x="403" y="515"/>
                    <a:pt x="403" y="515"/>
                  </a:cubicBezTo>
                  <a:cubicBezTo>
                    <a:pt x="400" y="513"/>
                    <a:pt x="399" y="513"/>
                    <a:pt x="397" y="515"/>
                  </a:cubicBezTo>
                  <a:cubicBezTo>
                    <a:pt x="397" y="514"/>
                    <a:pt x="396" y="515"/>
                    <a:pt x="396" y="515"/>
                  </a:cubicBezTo>
                  <a:cubicBezTo>
                    <a:pt x="396" y="514"/>
                    <a:pt x="396" y="513"/>
                    <a:pt x="397" y="513"/>
                  </a:cubicBezTo>
                  <a:cubicBezTo>
                    <a:pt x="398" y="513"/>
                    <a:pt x="398" y="513"/>
                    <a:pt x="398" y="512"/>
                  </a:cubicBezTo>
                  <a:cubicBezTo>
                    <a:pt x="398" y="512"/>
                    <a:pt x="398" y="512"/>
                    <a:pt x="398" y="512"/>
                  </a:cubicBezTo>
                  <a:cubicBezTo>
                    <a:pt x="398" y="512"/>
                    <a:pt x="398" y="512"/>
                    <a:pt x="398" y="512"/>
                  </a:cubicBezTo>
                  <a:cubicBezTo>
                    <a:pt x="398" y="511"/>
                    <a:pt x="397" y="510"/>
                    <a:pt x="397" y="509"/>
                  </a:cubicBezTo>
                  <a:cubicBezTo>
                    <a:pt x="398" y="506"/>
                    <a:pt x="396" y="505"/>
                    <a:pt x="394" y="503"/>
                  </a:cubicBezTo>
                  <a:cubicBezTo>
                    <a:pt x="394" y="503"/>
                    <a:pt x="393" y="503"/>
                    <a:pt x="393" y="503"/>
                  </a:cubicBezTo>
                  <a:cubicBezTo>
                    <a:pt x="392" y="503"/>
                    <a:pt x="391" y="502"/>
                    <a:pt x="390" y="502"/>
                  </a:cubicBezTo>
                  <a:cubicBezTo>
                    <a:pt x="390" y="501"/>
                    <a:pt x="389" y="501"/>
                    <a:pt x="389" y="501"/>
                  </a:cubicBezTo>
                  <a:cubicBezTo>
                    <a:pt x="388" y="500"/>
                    <a:pt x="387" y="499"/>
                    <a:pt x="387" y="498"/>
                  </a:cubicBezTo>
                  <a:cubicBezTo>
                    <a:pt x="386" y="497"/>
                    <a:pt x="386" y="496"/>
                    <a:pt x="385" y="496"/>
                  </a:cubicBezTo>
                  <a:cubicBezTo>
                    <a:pt x="384" y="496"/>
                    <a:pt x="383" y="496"/>
                    <a:pt x="382" y="496"/>
                  </a:cubicBezTo>
                  <a:cubicBezTo>
                    <a:pt x="381" y="495"/>
                    <a:pt x="381" y="495"/>
                    <a:pt x="381" y="494"/>
                  </a:cubicBezTo>
                  <a:cubicBezTo>
                    <a:pt x="381" y="493"/>
                    <a:pt x="381" y="493"/>
                    <a:pt x="380" y="493"/>
                  </a:cubicBezTo>
                  <a:cubicBezTo>
                    <a:pt x="380" y="493"/>
                    <a:pt x="380" y="493"/>
                    <a:pt x="380" y="492"/>
                  </a:cubicBezTo>
                  <a:cubicBezTo>
                    <a:pt x="379" y="490"/>
                    <a:pt x="378" y="492"/>
                    <a:pt x="378" y="493"/>
                  </a:cubicBezTo>
                  <a:cubicBezTo>
                    <a:pt x="377" y="493"/>
                    <a:pt x="377" y="494"/>
                    <a:pt x="377" y="494"/>
                  </a:cubicBezTo>
                  <a:cubicBezTo>
                    <a:pt x="377" y="495"/>
                    <a:pt x="377" y="495"/>
                    <a:pt x="377" y="495"/>
                  </a:cubicBezTo>
                  <a:cubicBezTo>
                    <a:pt x="376" y="495"/>
                    <a:pt x="376" y="495"/>
                    <a:pt x="376" y="494"/>
                  </a:cubicBezTo>
                  <a:cubicBezTo>
                    <a:pt x="375" y="493"/>
                    <a:pt x="376" y="492"/>
                    <a:pt x="375" y="491"/>
                  </a:cubicBezTo>
                  <a:cubicBezTo>
                    <a:pt x="374" y="491"/>
                    <a:pt x="373" y="490"/>
                    <a:pt x="375" y="490"/>
                  </a:cubicBezTo>
                  <a:cubicBezTo>
                    <a:pt x="375" y="489"/>
                    <a:pt x="375" y="489"/>
                    <a:pt x="375" y="489"/>
                  </a:cubicBezTo>
                  <a:cubicBezTo>
                    <a:pt x="375" y="488"/>
                    <a:pt x="374" y="487"/>
                    <a:pt x="374" y="487"/>
                  </a:cubicBezTo>
                  <a:cubicBezTo>
                    <a:pt x="374" y="486"/>
                    <a:pt x="374" y="485"/>
                    <a:pt x="373" y="486"/>
                  </a:cubicBezTo>
                  <a:cubicBezTo>
                    <a:pt x="372" y="486"/>
                    <a:pt x="372" y="485"/>
                    <a:pt x="372" y="485"/>
                  </a:cubicBezTo>
                  <a:cubicBezTo>
                    <a:pt x="372" y="484"/>
                    <a:pt x="372" y="484"/>
                    <a:pt x="371" y="484"/>
                  </a:cubicBezTo>
                  <a:cubicBezTo>
                    <a:pt x="370" y="485"/>
                    <a:pt x="369" y="486"/>
                    <a:pt x="369" y="488"/>
                  </a:cubicBezTo>
                  <a:cubicBezTo>
                    <a:pt x="368" y="492"/>
                    <a:pt x="368" y="495"/>
                    <a:pt x="367" y="499"/>
                  </a:cubicBezTo>
                  <a:cubicBezTo>
                    <a:pt x="367" y="499"/>
                    <a:pt x="367" y="499"/>
                    <a:pt x="367" y="499"/>
                  </a:cubicBezTo>
                  <a:cubicBezTo>
                    <a:pt x="368" y="501"/>
                    <a:pt x="367" y="502"/>
                    <a:pt x="367" y="503"/>
                  </a:cubicBezTo>
                  <a:cubicBezTo>
                    <a:pt x="366" y="506"/>
                    <a:pt x="366" y="509"/>
                    <a:pt x="367" y="511"/>
                  </a:cubicBezTo>
                  <a:cubicBezTo>
                    <a:pt x="368" y="513"/>
                    <a:pt x="368" y="513"/>
                    <a:pt x="366" y="514"/>
                  </a:cubicBezTo>
                  <a:cubicBezTo>
                    <a:pt x="364" y="515"/>
                    <a:pt x="362" y="516"/>
                    <a:pt x="361" y="518"/>
                  </a:cubicBezTo>
                  <a:cubicBezTo>
                    <a:pt x="360" y="519"/>
                    <a:pt x="360" y="520"/>
                    <a:pt x="361" y="521"/>
                  </a:cubicBezTo>
                  <a:cubicBezTo>
                    <a:pt x="362" y="522"/>
                    <a:pt x="363" y="521"/>
                    <a:pt x="364" y="520"/>
                  </a:cubicBezTo>
                  <a:cubicBezTo>
                    <a:pt x="364" y="520"/>
                    <a:pt x="365" y="519"/>
                    <a:pt x="365" y="520"/>
                  </a:cubicBezTo>
                  <a:cubicBezTo>
                    <a:pt x="367" y="520"/>
                    <a:pt x="368" y="520"/>
                    <a:pt x="369" y="519"/>
                  </a:cubicBezTo>
                  <a:cubicBezTo>
                    <a:pt x="370" y="519"/>
                    <a:pt x="370" y="518"/>
                    <a:pt x="371" y="517"/>
                  </a:cubicBezTo>
                  <a:cubicBezTo>
                    <a:pt x="371" y="518"/>
                    <a:pt x="370" y="519"/>
                    <a:pt x="371" y="519"/>
                  </a:cubicBezTo>
                  <a:cubicBezTo>
                    <a:pt x="371" y="520"/>
                    <a:pt x="371" y="521"/>
                    <a:pt x="371" y="521"/>
                  </a:cubicBezTo>
                  <a:cubicBezTo>
                    <a:pt x="371" y="521"/>
                    <a:pt x="371" y="521"/>
                    <a:pt x="371" y="521"/>
                  </a:cubicBezTo>
                  <a:cubicBezTo>
                    <a:pt x="371" y="521"/>
                    <a:pt x="371" y="521"/>
                    <a:pt x="371" y="521"/>
                  </a:cubicBezTo>
                  <a:cubicBezTo>
                    <a:pt x="371" y="523"/>
                    <a:pt x="371" y="525"/>
                    <a:pt x="371" y="526"/>
                  </a:cubicBezTo>
                  <a:cubicBezTo>
                    <a:pt x="372" y="528"/>
                    <a:pt x="372" y="528"/>
                    <a:pt x="374" y="528"/>
                  </a:cubicBezTo>
                  <a:cubicBezTo>
                    <a:pt x="376" y="527"/>
                    <a:pt x="379" y="526"/>
                    <a:pt x="379" y="522"/>
                  </a:cubicBezTo>
                  <a:cubicBezTo>
                    <a:pt x="379" y="521"/>
                    <a:pt x="380" y="520"/>
                    <a:pt x="381" y="521"/>
                  </a:cubicBezTo>
                  <a:cubicBezTo>
                    <a:pt x="382" y="521"/>
                    <a:pt x="382" y="520"/>
                    <a:pt x="382" y="520"/>
                  </a:cubicBezTo>
                  <a:cubicBezTo>
                    <a:pt x="382" y="520"/>
                    <a:pt x="383" y="519"/>
                    <a:pt x="383" y="519"/>
                  </a:cubicBezTo>
                  <a:cubicBezTo>
                    <a:pt x="385" y="518"/>
                    <a:pt x="385" y="517"/>
                    <a:pt x="385" y="515"/>
                  </a:cubicBezTo>
                  <a:cubicBezTo>
                    <a:pt x="385" y="514"/>
                    <a:pt x="385" y="513"/>
                    <a:pt x="387" y="513"/>
                  </a:cubicBezTo>
                  <a:cubicBezTo>
                    <a:pt x="387" y="513"/>
                    <a:pt x="388" y="513"/>
                    <a:pt x="388" y="512"/>
                  </a:cubicBezTo>
                  <a:cubicBezTo>
                    <a:pt x="388" y="512"/>
                    <a:pt x="389" y="512"/>
                    <a:pt x="389" y="512"/>
                  </a:cubicBezTo>
                  <a:cubicBezTo>
                    <a:pt x="389" y="512"/>
                    <a:pt x="389" y="513"/>
                    <a:pt x="389" y="513"/>
                  </a:cubicBezTo>
                  <a:cubicBezTo>
                    <a:pt x="389" y="513"/>
                    <a:pt x="388" y="514"/>
                    <a:pt x="388" y="514"/>
                  </a:cubicBezTo>
                  <a:cubicBezTo>
                    <a:pt x="388" y="515"/>
                    <a:pt x="388" y="515"/>
                    <a:pt x="388" y="515"/>
                  </a:cubicBezTo>
                  <a:cubicBezTo>
                    <a:pt x="388" y="515"/>
                    <a:pt x="389" y="515"/>
                    <a:pt x="389" y="515"/>
                  </a:cubicBezTo>
                  <a:cubicBezTo>
                    <a:pt x="390" y="515"/>
                    <a:pt x="391" y="515"/>
                    <a:pt x="392" y="515"/>
                  </a:cubicBezTo>
                  <a:cubicBezTo>
                    <a:pt x="393" y="516"/>
                    <a:pt x="393" y="517"/>
                    <a:pt x="392" y="518"/>
                  </a:cubicBezTo>
                  <a:cubicBezTo>
                    <a:pt x="392" y="518"/>
                    <a:pt x="392" y="519"/>
                    <a:pt x="392" y="519"/>
                  </a:cubicBezTo>
                  <a:cubicBezTo>
                    <a:pt x="393" y="520"/>
                    <a:pt x="393" y="520"/>
                    <a:pt x="394" y="520"/>
                  </a:cubicBezTo>
                  <a:cubicBezTo>
                    <a:pt x="394" y="519"/>
                    <a:pt x="395" y="520"/>
                    <a:pt x="396" y="520"/>
                  </a:cubicBezTo>
                  <a:cubicBezTo>
                    <a:pt x="397" y="521"/>
                    <a:pt x="399" y="522"/>
                    <a:pt x="401" y="523"/>
                  </a:cubicBezTo>
                  <a:cubicBezTo>
                    <a:pt x="401" y="523"/>
                    <a:pt x="402" y="523"/>
                    <a:pt x="402" y="523"/>
                  </a:cubicBezTo>
                  <a:cubicBezTo>
                    <a:pt x="403" y="521"/>
                    <a:pt x="405" y="521"/>
                    <a:pt x="406" y="520"/>
                  </a:cubicBezTo>
                  <a:cubicBezTo>
                    <a:pt x="406" y="519"/>
                    <a:pt x="406" y="518"/>
                    <a:pt x="407" y="518"/>
                  </a:cubicBezTo>
                  <a:cubicBezTo>
                    <a:pt x="407" y="518"/>
                    <a:pt x="408" y="518"/>
                    <a:pt x="408" y="518"/>
                  </a:cubicBezTo>
                  <a:close/>
                  <a:moveTo>
                    <a:pt x="371" y="516"/>
                  </a:moveTo>
                  <a:cubicBezTo>
                    <a:pt x="371" y="516"/>
                    <a:pt x="371" y="516"/>
                    <a:pt x="371" y="516"/>
                  </a:cubicBezTo>
                  <a:cubicBezTo>
                    <a:pt x="371" y="516"/>
                    <a:pt x="371" y="516"/>
                    <a:pt x="371" y="516"/>
                  </a:cubicBezTo>
                  <a:cubicBezTo>
                    <a:pt x="371" y="516"/>
                    <a:pt x="371" y="516"/>
                    <a:pt x="371" y="516"/>
                  </a:cubicBezTo>
                  <a:close/>
                  <a:moveTo>
                    <a:pt x="371" y="516"/>
                  </a:moveTo>
                  <a:cubicBezTo>
                    <a:pt x="371" y="516"/>
                    <a:pt x="371" y="516"/>
                    <a:pt x="371" y="516"/>
                  </a:cubicBezTo>
                  <a:cubicBezTo>
                    <a:pt x="371" y="516"/>
                    <a:pt x="371" y="516"/>
                    <a:pt x="371" y="516"/>
                  </a:cubicBezTo>
                  <a:cubicBezTo>
                    <a:pt x="371" y="516"/>
                    <a:pt x="371" y="516"/>
                    <a:pt x="371" y="516"/>
                  </a:cubicBezTo>
                  <a:close/>
                  <a:moveTo>
                    <a:pt x="396" y="532"/>
                  </a:moveTo>
                  <a:cubicBezTo>
                    <a:pt x="396" y="534"/>
                    <a:pt x="395" y="535"/>
                    <a:pt x="394" y="536"/>
                  </a:cubicBezTo>
                  <a:cubicBezTo>
                    <a:pt x="392" y="537"/>
                    <a:pt x="392" y="538"/>
                    <a:pt x="391" y="540"/>
                  </a:cubicBezTo>
                  <a:cubicBezTo>
                    <a:pt x="390" y="541"/>
                    <a:pt x="389" y="541"/>
                    <a:pt x="388" y="542"/>
                  </a:cubicBezTo>
                  <a:cubicBezTo>
                    <a:pt x="388" y="542"/>
                    <a:pt x="388" y="542"/>
                    <a:pt x="388" y="542"/>
                  </a:cubicBezTo>
                  <a:cubicBezTo>
                    <a:pt x="387" y="540"/>
                    <a:pt x="386" y="541"/>
                    <a:pt x="385" y="542"/>
                  </a:cubicBezTo>
                  <a:cubicBezTo>
                    <a:pt x="384" y="542"/>
                    <a:pt x="384" y="542"/>
                    <a:pt x="384" y="541"/>
                  </a:cubicBezTo>
                  <a:cubicBezTo>
                    <a:pt x="384" y="541"/>
                    <a:pt x="384" y="540"/>
                    <a:pt x="383" y="539"/>
                  </a:cubicBezTo>
                  <a:cubicBezTo>
                    <a:pt x="382" y="538"/>
                    <a:pt x="382" y="537"/>
                    <a:pt x="383" y="536"/>
                  </a:cubicBezTo>
                  <a:cubicBezTo>
                    <a:pt x="384" y="536"/>
                    <a:pt x="385" y="534"/>
                    <a:pt x="385" y="533"/>
                  </a:cubicBezTo>
                  <a:cubicBezTo>
                    <a:pt x="385" y="532"/>
                    <a:pt x="386" y="531"/>
                    <a:pt x="386" y="531"/>
                  </a:cubicBezTo>
                  <a:cubicBezTo>
                    <a:pt x="387" y="530"/>
                    <a:pt x="387" y="531"/>
                    <a:pt x="388" y="532"/>
                  </a:cubicBezTo>
                  <a:cubicBezTo>
                    <a:pt x="388" y="532"/>
                    <a:pt x="389" y="532"/>
                    <a:pt x="389" y="531"/>
                  </a:cubicBezTo>
                  <a:cubicBezTo>
                    <a:pt x="390" y="531"/>
                    <a:pt x="391" y="530"/>
                    <a:pt x="392" y="531"/>
                  </a:cubicBezTo>
                  <a:cubicBezTo>
                    <a:pt x="392" y="531"/>
                    <a:pt x="393" y="531"/>
                    <a:pt x="393" y="530"/>
                  </a:cubicBezTo>
                  <a:cubicBezTo>
                    <a:pt x="394" y="529"/>
                    <a:pt x="395" y="530"/>
                    <a:pt x="396" y="531"/>
                  </a:cubicBezTo>
                  <a:cubicBezTo>
                    <a:pt x="396" y="531"/>
                    <a:pt x="396" y="532"/>
                    <a:pt x="396" y="532"/>
                  </a:cubicBezTo>
                  <a:close/>
                  <a:moveTo>
                    <a:pt x="438" y="442"/>
                  </a:moveTo>
                  <a:cubicBezTo>
                    <a:pt x="439" y="443"/>
                    <a:pt x="440" y="443"/>
                    <a:pt x="441" y="443"/>
                  </a:cubicBezTo>
                  <a:cubicBezTo>
                    <a:pt x="442" y="444"/>
                    <a:pt x="443" y="445"/>
                    <a:pt x="443" y="447"/>
                  </a:cubicBezTo>
                  <a:cubicBezTo>
                    <a:pt x="442" y="448"/>
                    <a:pt x="442" y="449"/>
                    <a:pt x="442" y="450"/>
                  </a:cubicBezTo>
                  <a:cubicBezTo>
                    <a:pt x="443" y="452"/>
                    <a:pt x="443" y="454"/>
                    <a:pt x="442" y="456"/>
                  </a:cubicBezTo>
                  <a:cubicBezTo>
                    <a:pt x="442" y="456"/>
                    <a:pt x="442" y="456"/>
                    <a:pt x="442" y="456"/>
                  </a:cubicBezTo>
                  <a:cubicBezTo>
                    <a:pt x="442" y="457"/>
                    <a:pt x="441" y="458"/>
                    <a:pt x="441" y="459"/>
                  </a:cubicBezTo>
                  <a:cubicBezTo>
                    <a:pt x="439" y="460"/>
                    <a:pt x="437" y="462"/>
                    <a:pt x="435" y="461"/>
                  </a:cubicBezTo>
                  <a:cubicBezTo>
                    <a:pt x="434" y="461"/>
                    <a:pt x="434" y="461"/>
                    <a:pt x="433" y="461"/>
                  </a:cubicBezTo>
                  <a:cubicBezTo>
                    <a:pt x="429" y="463"/>
                    <a:pt x="428" y="461"/>
                    <a:pt x="428" y="458"/>
                  </a:cubicBezTo>
                  <a:cubicBezTo>
                    <a:pt x="428" y="457"/>
                    <a:pt x="428" y="457"/>
                    <a:pt x="428" y="456"/>
                  </a:cubicBezTo>
                  <a:cubicBezTo>
                    <a:pt x="428" y="456"/>
                    <a:pt x="428" y="456"/>
                    <a:pt x="428" y="456"/>
                  </a:cubicBezTo>
                  <a:cubicBezTo>
                    <a:pt x="427" y="454"/>
                    <a:pt x="428" y="451"/>
                    <a:pt x="429" y="449"/>
                  </a:cubicBezTo>
                  <a:cubicBezTo>
                    <a:pt x="429" y="449"/>
                    <a:pt x="429" y="448"/>
                    <a:pt x="429" y="448"/>
                  </a:cubicBezTo>
                  <a:cubicBezTo>
                    <a:pt x="429" y="448"/>
                    <a:pt x="429" y="448"/>
                    <a:pt x="429" y="448"/>
                  </a:cubicBezTo>
                  <a:cubicBezTo>
                    <a:pt x="430" y="447"/>
                    <a:pt x="430" y="446"/>
                    <a:pt x="431" y="444"/>
                  </a:cubicBezTo>
                  <a:cubicBezTo>
                    <a:pt x="432" y="443"/>
                    <a:pt x="433" y="442"/>
                    <a:pt x="435" y="443"/>
                  </a:cubicBezTo>
                  <a:cubicBezTo>
                    <a:pt x="435" y="443"/>
                    <a:pt x="436" y="443"/>
                    <a:pt x="436" y="442"/>
                  </a:cubicBezTo>
                  <a:cubicBezTo>
                    <a:pt x="437" y="442"/>
                    <a:pt x="437" y="442"/>
                    <a:pt x="438" y="442"/>
                  </a:cubicBezTo>
                  <a:close/>
                  <a:moveTo>
                    <a:pt x="413" y="539"/>
                  </a:moveTo>
                  <a:cubicBezTo>
                    <a:pt x="414" y="541"/>
                    <a:pt x="414" y="542"/>
                    <a:pt x="413" y="544"/>
                  </a:cubicBezTo>
                  <a:cubicBezTo>
                    <a:pt x="412" y="546"/>
                    <a:pt x="412" y="548"/>
                    <a:pt x="411" y="549"/>
                  </a:cubicBezTo>
                  <a:cubicBezTo>
                    <a:pt x="411" y="550"/>
                    <a:pt x="411" y="550"/>
                    <a:pt x="410" y="550"/>
                  </a:cubicBezTo>
                  <a:cubicBezTo>
                    <a:pt x="410" y="550"/>
                    <a:pt x="410" y="550"/>
                    <a:pt x="410" y="549"/>
                  </a:cubicBezTo>
                  <a:cubicBezTo>
                    <a:pt x="409" y="549"/>
                    <a:pt x="409" y="548"/>
                    <a:pt x="408" y="547"/>
                  </a:cubicBezTo>
                  <a:cubicBezTo>
                    <a:pt x="407" y="547"/>
                    <a:pt x="407" y="546"/>
                    <a:pt x="407" y="545"/>
                  </a:cubicBezTo>
                  <a:cubicBezTo>
                    <a:pt x="407" y="543"/>
                    <a:pt x="408" y="541"/>
                    <a:pt x="409" y="539"/>
                  </a:cubicBezTo>
                  <a:cubicBezTo>
                    <a:pt x="410" y="538"/>
                    <a:pt x="412" y="538"/>
                    <a:pt x="413" y="539"/>
                  </a:cubicBezTo>
                  <a:close/>
                  <a:moveTo>
                    <a:pt x="447" y="445"/>
                  </a:moveTo>
                  <a:cubicBezTo>
                    <a:pt x="447" y="445"/>
                    <a:pt x="448" y="446"/>
                    <a:pt x="448" y="446"/>
                  </a:cubicBezTo>
                  <a:cubicBezTo>
                    <a:pt x="447" y="448"/>
                    <a:pt x="449" y="447"/>
                    <a:pt x="450" y="448"/>
                  </a:cubicBezTo>
                  <a:cubicBezTo>
                    <a:pt x="450" y="448"/>
                    <a:pt x="451" y="448"/>
                    <a:pt x="451" y="448"/>
                  </a:cubicBezTo>
                  <a:cubicBezTo>
                    <a:pt x="452" y="448"/>
                    <a:pt x="453" y="448"/>
                    <a:pt x="453" y="449"/>
                  </a:cubicBezTo>
                  <a:cubicBezTo>
                    <a:pt x="454" y="450"/>
                    <a:pt x="454" y="450"/>
                    <a:pt x="454" y="451"/>
                  </a:cubicBezTo>
                  <a:cubicBezTo>
                    <a:pt x="454" y="452"/>
                    <a:pt x="453" y="453"/>
                    <a:pt x="452" y="452"/>
                  </a:cubicBezTo>
                  <a:cubicBezTo>
                    <a:pt x="451" y="452"/>
                    <a:pt x="450" y="452"/>
                    <a:pt x="448" y="452"/>
                  </a:cubicBezTo>
                  <a:cubicBezTo>
                    <a:pt x="446" y="453"/>
                    <a:pt x="444" y="450"/>
                    <a:pt x="444" y="448"/>
                  </a:cubicBezTo>
                  <a:cubicBezTo>
                    <a:pt x="444" y="447"/>
                    <a:pt x="445" y="447"/>
                    <a:pt x="445" y="447"/>
                  </a:cubicBezTo>
                  <a:cubicBezTo>
                    <a:pt x="446" y="447"/>
                    <a:pt x="447" y="446"/>
                    <a:pt x="447" y="445"/>
                  </a:cubicBezTo>
                  <a:close/>
                  <a:moveTo>
                    <a:pt x="535" y="472"/>
                  </a:moveTo>
                  <a:cubicBezTo>
                    <a:pt x="534" y="471"/>
                    <a:pt x="534" y="470"/>
                    <a:pt x="533" y="469"/>
                  </a:cubicBezTo>
                  <a:cubicBezTo>
                    <a:pt x="533" y="469"/>
                    <a:pt x="533" y="469"/>
                    <a:pt x="533" y="469"/>
                  </a:cubicBezTo>
                  <a:cubicBezTo>
                    <a:pt x="533" y="469"/>
                    <a:pt x="532" y="469"/>
                    <a:pt x="532" y="469"/>
                  </a:cubicBezTo>
                  <a:cubicBezTo>
                    <a:pt x="532" y="469"/>
                    <a:pt x="532" y="469"/>
                    <a:pt x="532" y="469"/>
                  </a:cubicBezTo>
                  <a:cubicBezTo>
                    <a:pt x="532" y="469"/>
                    <a:pt x="532" y="469"/>
                    <a:pt x="532" y="469"/>
                  </a:cubicBezTo>
                  <a:cubicBezTo>
                    <a:pt x="532" y="469"/>
                    <a:pt x="532" y="468"/>
                    <a:pt x="532" y="468"/>
                  </a:cubicBezTo>
                  <a:cubicBezTo>
                    <a:pt x="532" y="468"/>
                    <a:pt x="532" y="467"/>
                    <a:pt x="532" y="467"/>
                  </a:cubicBezTo>
                  <a:cubicBezTo>
                    <a:pt x="531" y="467"/>
                    <a:pt x="531" y="466"/>
                    <a:pt x="530" y="466"/>
                  </a:cubicBezTo>
                  <a:cubicBezTo>
                    <a:pt x="530" y="466"/>
                    <a:pt x="530" y="466"/>
                    <a:pt x="530" y="466"/>
                  </a:cubicBezTo>
                  <a:cubicBezTo>
                    <a:pt x="530" y="466"/>
                    <a:pt x="530" y="465"/>
                    <a:pt x="529" y="465"/>
                  </a:cubicBezTo>
                  <a:cubicBezTo>
                    <a:pt x="529" y="465"/>
                    <a:pt x="529" y="465"/>
                    <a:pt x="529" y="466"/>
                  </a:cubicBezTo>
                  <a:cubicBezTo>
                    <a:pt x="529" y="466"/>
                    <a:pt x="529" y="467"/>
                    <a:pt x="528" y="467"/>
                  </a:cubicBezTo>
                  <a:cubicBezTo>
                    <a:pt x="527" y="466"/>
                    <a:pt x="527" y="467"/>
                    <a:pt x="527" y="467"/>
                  </a:cubicBezTo>
                  <a:cubicBezTo>
                    <a:pt x="527" y="468"/>
                    <a:pt x="527" y="468"/>
                    <a:pt x="527" y="468"/>
                  </a:cubicBezTo>
                  <a:cubicBezTo>
                    <a:pt x="527" y="468"/>
                    <a:pt x="527" y="468"/>
                    <a:pt x="527" y="468"/>
                  </a:cubicBezTo>
                  <a:cubicBezTo>
                    <a:pt x="526" y="468"/>
                    <a:pt x="527" y="467"/>
                    <a:pt x="526" y="467"/>
                  </a:cubicBezTo>
                  <a:cubicBezTo>
                    <a:pt x="526" y="467"/>
                    <a:pt x="526" y="467"/>
                    <a:pt x="526" y="467"/>
                  </a:cubicBezTo>
                  <a:cubicBezTo>
                    <a:pt x="525" y="467"/>
                    <a:pt x="525" y="467"/>
                    <a:pt x="525" y="468"/>
                  </a:cubicBezTo>
                  <a:cubicBezTo>
                    <a:pt x="526" y="469"/>
                    <a:pt x="525" y="470"/>
                    <a:pt x="524" y="471"/>
                  </a:cubicBezTo>
                  <a:cubicBezTo>
                    <a:pt x="524" y="471"/>
                    <a:pt x="524" y="471"/>
                    <a:pt x="524" y="471"/>
                  </a:cubicBezTo>
                  <a:cubicBezTo>
                    <a:pt x="524" y="471"/>
                    <a:pt x="525" y="470"/>
                    <a:pt x="525" y="469"/>
                  </a:cubicBezTo>
                  <a:cubicBezTo>
                    <a:pt x="525" y="468"/>
                    <a:pt x="525" y="467"/>
                    <a:pt x="524" y="466"/>
                  </a:cubicBezTo>
                  <a:cubicBezTo>
                    <a:pt x="524" y="466"/>
                    <a:pt x="524" y="467"/>
                    <a:pt x="523" y="467"/>
                  </a:cubicBezTo>
                  <a:cubicBezTo>
                    <a:pt x="523" y="467"/>
                    <a:pt x="523" y="467"/>
                    <a:pt x="523" y="467"/>
                  </a:cubicBezTo>
                  <a:cubicBezTo>
                    <a:pt x="522" y="467"/>
                    <a:pt x="521" y="467"/>
                    <a:pt x="521" y="468"/>
                  </a:cubicBezTo>
                  <a:cubicBezTo>
                    <a:pt x="521" y="469"/>
                    <a:pt x="521" y="470"/>
                    <a:pt x="521" y="471"/>
                  </a:cubicBezTo>
                  <a:cubicBezTo>
                    <a:pt x="520" y="470"/>
                    <a:pt x="521" y="469"/>
                    <a:pt x="521" y="468"/>
                  </a:cubicBezTo>
                  <a:cubicBezTo>
                    <a:pt x="520" y="468"/>
                    <a:pt x="520" y="469"/>
                    <a:pt x="520" y="469"/>
                  </a:cubicBezTo>
                  <a:cubicBezTo>
                    <a:pt x="520" y="468"/>
                    <a:pt x="520" y="467"/>
                    <a:pt x="521" y="467"/>
                  </a:cubicBezTo>
                  <a:cubicBezTo>
                    <a:pt x="522" y="466"/>
                    <a:pt x="522" y="466"/>
                    <a:pt x="522" y="465"/>
                  </a:cubicBezTo>
                  <a:cubicBezTo>
                    <a:pt x="522" y="464"/>
                    <a:pt x="522" y="463"/>
                    <a:pt x="523" y="463"/>
                  </a:cubicBezTo>
                  <a:cubicBezTo>
                    <a:pt x="524" y="463"/>
                    <a:pt x="523" y="462"/>
                    <a:pt x="524" y="461"/>
                  </a:cubicBezTo>
                  <a:cubicBezTo>
                    <a:pt x="524" y="461"/>
                    <a:pt x="523" y="460"/>
                    <a:pt x="523" y="460"/>
                  </a:cubicBezTo>
                  <a:cubicBezTo>
                    <a:pt x="522" y="460"/>
                    <a:pt x="522" y="461"/>
                    <a:pt x="521" y="461"/>
                  </a:cubicBezTo>
                  <a:cubicBezTo>
                    <a:pt x="521" y="461"/>
                    <a:pt x="521" y="462"/>
                    <a:pt x="521" y="462"/>
                  </a:cubicBezTo>
                  <a:cubicBezTo>
                    <a:pt x="521" y="463"/>
                    <a:pt x="521" y="464"/>
                    <a:pt x="520" y="464"/>
                  </a:cubicBezTo>
                  <a:cubicBezTo>
                    <a:pt x="520" y="462"/>
                    <a:pt x="520" y="462"/>
                    <a:pt x="518" y="462"/>
                  </a:cubicBezTo>
                  <a:cubicBezTo>
                    <a:pt x="518" y="462"/>
                    <a:pt x="517" y="462"/>
                    <a:pt x="517" y="462"/>
                  </a:cubicBezTo>
                  <a:cubicBezTo>
                    <a:pt x="517" y="462"/>
                    <a:pt x="517" y="462"/>
                    <a:pt x="517" y="462"/>
                  </a:cubicBezTo>
                  <a:cubicBezTo>
                    <a:pt x="517" y="462"/>
                    <a:pt x="517" y="460"/>
                    <a:pt x="516" y="461"/>
                  </a:cubicBezTo>
                  <a:cubicBezTo>
                    <a:pt x="516" y="461"/>
                    <a:pt x="516" y="461"/>
                    <a:pt x="516" y="461"/>
                  </a:cubicBezTo>
                  <a:cubicBezTo>
                    <a:pt x="516" y="461"/>
                    <a:pt x="515" y="461"/>
                    <a:pt x="515" y="461"/>
                  </a:cubicBezTo>
                  <a:cubicBezTo>
                    <a:pt x="515" y="460"/>
                    <a:pt x="515" y="461"/>
                    <a:pt x="516" y="461"/>
                  </a:cubicBezTo>
                  <a:cubicBezTo>
                    <a:pt x="516" y="460"/>
                    <a:pt x="516" y="460"/>
                    <a:pt x="516" y="460"/>
                  </a:cubicBezTo>
                  <a:cubicBezTo>
                    <a:pt x="516" y="460"/>
                    <a:pt x="516" y="460"/>
                    <a:pt x="516" y="460"/>
                  </a:cubicBezTo>
                  <a:cubicBezTo>
                    <a:pt x="516" y="460"/>
                    <a:pt x="516" y="460"/>
                    <a:pt x="516" y="460"/>
                  </a:cubicBezTo>
                  <a:cubicBezTo>
                    <a:pt x="517" y="459"/>
                    <a:pt x="517" y="458"/>
                    <a:pt x="516" y="458"/>
                  </a:cubicBezTo>
                  <a:cubicBezTo>
                    <a:pt x="516" y="457"/>
                    <a:pt x="516" y="457"/>
                    <a:pt x="516" y="457"/>
                  </a:cubicBezTo>
                  <a:cubicBezTo>
                    <a:pt x="516" y="456"/>
                    <a:pt x="516" y="455"/>
                    <a:pt x="515" y="455"/>
                  </a:cubicBezTo>
                  <a:cubicBezTo>
                    <a:pt x="516" y="454"/>
                    <a:pt x="515" y="453"/>
                    <a:pt x="514" y="453"/>
                  </a:cubicBezTo>
                  <a:cubicBezTo>
                    <a:pt x="514" y="453"/>
                    <a:pt x="514" y="453"/>
                    <a:pt x="513" y="452"/>
                  </a:cubicBezTo>
                  <a:cubicBezTo>
                    <a:pt x="512" y="451"/>
                    <a:pt x="512" y="451"/>
                    <a:pt x="511" y="452"/>
                  </a:cubicBezTo>
                  <a:cubicBezTo>
                    <a:pt x="511" y="452"/>
                    <a:pt x="511" y="452"/>
                    <a:pt x="511" y="452"/>
                  </a:cubicBezTo>
                  <a:cubicBezTo>
                    <a:pt x="510" y="452"/>
                    <a:pt x="510" y="453"/>
                    <a:pt x="510" y="453"/>
                  </a:cubicBezTo>
                  <a:cubicBezTo>
                    <a:pt x="510" y="453"/>
                    <a:pt x="510" y="453"/>
                    <a:pt x="510" y="453"/>
                  </a:cubicBezTo>
                  <a:cubicBezTo>
                    <a:pt x="510" y="453"/>
                    <a:pt x="510" y="453"/>
                    <a:pt x="509" y="453"/>
                  </a:cubicBezTo>
                  <a:cubicBezTo>
                    <a:pt x="509" y="453"/>
                    <a:pt x="509" y="453"/>
                    <a:pt x="509" y="453"/>
                  </a:cubicBezTo>
                  <a:cubicBezTo>
                    <a:pt x="509" y="453"/>
                    <a:pt x="509" y="453"/>
                    <a:pt x="509" y="453"/>
                  </a:cubicBezTo>
                  <a:cubicBezTo>
                    <a:pt x="509" y="453"/>
                    <a:pt x="509" y="454"/>
                    <a:pt x="509" y="454"/>
                  </a:cubicBezTo>
                  <a:cubicBezTo>
                    <a:pt x="508" y="453"/>
                    <a:pt x="509" y="453"/>
                    <a:pt x="509" y="453"/>
                  </a:cubicBezTo>
                  <a:cubicBezTo>
                    <a:pt x="510" y="452"/>
                    <a:pt x="510" y="452"/>
                    <a:pt x="509" y="451"/>
                  </a:cubicBezTo>
                  <a:cubicBezTo>
                    <a:pt x="510" y="451"/>
                    <a:pt x="510" y="450"/>
                    <a:pt x="511" y="449"/>
                  </a:cubicBezTo>
                  <a:cubicBezTo>
                    <a:pt x="512" y="449"/>
                    <a:pt x="512" y="449"/>
                    <a:pt x="511" y="448"/>
                  </a:cubicBezTo>
                  <a:cubicBezTo>
                    <a:pt x="510" y="447"/>
                    <a:pt x="509" y="447"/>
                    <a:pt x="509" y="448"/>
                  </a:cubicBezTo>
                  <a:cubicBezTo>
                    <a:pt x="509" y="449"/>
                    <a:pt x="509" y="449"/>
                    <a:pt x="508" y="449"/>
                  </a:cubicBezTo>
                  <a:cubicBezTo>
                    <a:pt x="508" y="449"/>
                    <a:pt x="508" y="449"/>
                    <a:pt x="508" y="449"/>
                  </a:cubicBezTo>
                  <a:cubicBezTo>
                    <a:pt x="508" y="449"/>
                    <a:pt x="508" y="449"/>
                    <a:pt x="508" y="449"/>
                  </a:cubicBezTo>
                  <a:cubicBezTo>
                    <a:pt x="508" y="450"/>
                    <a:pt x="507" y="450"/>
                    <a:pt x="507" y="450"/>
                  </a:cubicBezTo>
                  <a:cubicBezTo>
                    <a:pt x="507" y="450"/>
                    <a:pt x="507" y="450"/>
                    <a:pt x="507" y="450"/>
                  </a:cubicBezTo>
                  <a:cubicBezTo>
                    <a:pt x="507" y="450"/>
                    <a:pt x="507" y="450"/>
                    <a:pt x="507" y="450"/>
                  </a:cubicBezTo>
                  <a:cubicBezTo>
                    <a:pt x="507" y="449"/>
                    <a:pt x="507" y="448"/>
                    <a:pt x="506" y="448"/>
                  </a:cubicBezTo>
                  <a:cubicBezTo>
                    <a:pt x="505" y="448"/>
                    <a:pt x="505" y="449"/>
                    <a:pt x="505" y="449"/>
                  </a:cubicBezTo>
                  <a:cubicBezTo>
                    <a:pt x="505" y="450"/>
                    <a:pt x="505" y="450"/>
                    <a:pt x="505" y="450"/>
                  </a:cubicBezTo>
                  <a:cubicBezTo>
                    <a:pt x="505" y="450"/>
                    <a:pt x="505" y="450"/>
                    <a:pt x="505" y="450"/>
                  </a:cubicBezTo>
                  <a:cubicBezTo>
                    <a:pt x="504" y="451"/>
                    <a:pt x="504" y="451"/>
                    <a:pt x="504" y="452"/>
                  </a:cubicBezTo>
                  <a:cubicBezTo>
                    <a:pt x="504" y="452"/>
                    <a:pt x="503" y="452"/>
                    <a:pt x="503" y="452"/>
                  </a:cubicBezTo>
                  <a:cubicBezTo>
                    <a:pt x="503" y="452"/>
                    <a:pt x="503" y="452"/>
                    <a:pt x="503" y="452"/>
                  </a:cubicBezTo>
                  <a:cubicBezTo>
                    <a:pt x="504" y="451"/>
                    <a:pt x="504" y="449"/>
                    <a:pt x="503" y="448"/>
                  </a:cubicBezTo>
                  <a:cubicBezTo>
                    <a:pt x="502" y="449"/>
                    <a:pt x="501" y="449"/>
                    <a:pt x="501" y="450"/>
                  </a:cubicBezTo>
                  <a:cubicBezTo>
                    <a:pt x="501" y="450"/>
                    <a:pt x="501" y="449"/>
                    <a:pt x="501" y="449"/>
                  </a:cubicBezTo>
                  <a:cubicBezTo>
                    <a:pt x="501" y="449"/>
                    <a:pt x="501" y="449"/>
                    <a:pt x="501" y="449"/>
                  </a:cubicBezTo>
                  <a:cubicBezTo>
                    <a:pt x="501" y="449"/>
                    <a:pt x="501" y="449"/>
                    <a:pt x="501" y="449"/>
                  </a:cubicBezTo>
                  <a:cubicBezTo>
                    <a:pt x="501" y="448"/>
                    <a:pt x="502" y="448"/>
                    <a:pt x="501" y="447"/>
                  </a:cubicBezTo>
                  <a:cubicBezTo>
                    <a:pt x="501" y="446"/>
                    <a:pt x="501" y="446"/>
                    <a:pt x="500" y="445"/>
                  </a:cubicBezTo>
                  <a:cubicBezTo>
                    <a:pt x="499" y="445"/>
                    <a:pt x="499" y="446"/>
                    <a:pt x="498" y="446"/>
                  </a:cubicBezTo>
                  <a:cubicBezTo>
                    <a:pt x="498" y="446"/>
                    <a:pt x="498" y="446"/>
                    <a:pt x="498" y="446"/>
                  </a:cubicBezTo>
                  <a:cubicBezTo>
                    <a:pt x="498" y="446"/>
                    <a:pt x="498" y="446"/>
                    <a:pt x="497" y="446"/>
                  </a:cubicBezTo>
                  <a:cubicBezTo>
                    <a:pt x="497" y="446"/>
                    <a:pt x="497" y="446"/>
                    <a:pt x="497" y="446"/>
                  </a:cubicBezTo>
                  <a:cubicBezTo>
                    <a:pt x="497" y="446"/>
                    <a:pt x="497" y="446"/>
                    <a:pt x="497" y="446"/>
                  </a:cubicBezTo>
                  <a:cubicBezTo>
                    <a:pt x="497" y="446"/>
                    <a:pt x="497" y="446"/>
                    <a:pt x="497" y="445"/>
                  </a:cubicBezTo>
                  <a:cubicBezTo>
                    <a:pt x="498" y="445"/>
                    <a:pt x="498" y="444"/>
                    <a:pt x="497" y="444"/>
                  </a:cubicBezTo>
                  <a:cubicBezTo>
                    <a:pt x="496" y="443"/>
                    <a:pt x="495" y="443"/>
                    <a:pt x="495" y="445"/>
                  </a:cubicBezTo>
                  <a:cubicBezTo>
                    <a:pt x="495" y="445"/>
                    <a:pt x="495" y="445"/>
                    <a:pt x="495" y="445"/>
                  </a:cubicBezTo>
                  <a:cubicBezTo>
                    <a:pt x="494" y="444"/>
                    <a:pt x="494" y="444"/>
                    <a:pt x="494" y="444"/>
                  </a:cubicBezTo>
                  <a:cubicBezTo>
                    <a:pt x="494" y="444"/>
                    <a:pt x="494" y="444"/>
                    <a:pt x="494" y="444"/>
                  </a:cubicBezTo>
                  <a:cubicBezTo>
                    <a:pt x="495" y="443"/>
                    <a:pt x="495" y="443"/>
                    <a:pt x="495" y="442"/>
                  </a:cubicBezTo>
                  <a:cubicBezTo>
                    <a:pt x="496" y="442"/>
                    <a:pt x="495" y="442"/>
                    <a:pt x="495" y="442"/>
                  </a:cubicBezTo>
                  <a:cubicBezTo>
                    <a:pt x="495" y="442"/>
                    <a:pt x="495" y="442"/>
                    <a:pt x="495" y="442"/>
                  </a:cubicBezTo>
                  <a:cubicBezTo>
                    <a:pt x="495" y="442"/>
                    <a:pt x="495" y="442"/>
                    <a:pt x="495" y="442"/>
                  </a:cubicBezTo>
                  <a:cubicBezTo>
                    <a:pt x="494" y="441"/>
                    <a:pt x="494" y="442"/>
                    <a:pt x="493" y="442"/>
                  </a:cubicBezTo>
                  <a:cubicBezTo>
                    <a:pt x="493" y="442"/>
                    <a:pt x="493" y="442"/>
                    <a:pt x="493" y="442"/>
                  </a:cubicBezTo>
                  <a:cubicBezTo>
                    <a:pt x="493" y="443"/>
                    <a:pt x="493" y="443"/>
                    <a:pt x="493" y="443"/>
                  </a:cubicBezTo>
                  <a:cubicBezTo>
                    <a:pt x="492" y="442"/>
                    <a:pt x="492" y="442"/>
                    <a:pt x="491" y="443"/>
                  </a:cubicBezTo>
                  <a:cubicBezTo>
                    <a:pt x="491" y="443"/>
                    <a:pt x="491" y="443"/>
                    <a:pt x="491" y="443"/>
                  </a:cubicBezTo>
                  <a:cubicBezTo>
                    <a:pt x="491" y="443"/>
                    <a:pt x="491" y="443"/>
                    <a:pt x="491" y="443"/>
                  </a:cubicBezTo>
                  <a:cubicBezTo>
                    <a:pt x="491" y="443"/>
                    <a:pt x="491" y="443"/>
                    <a:pt x="491" y="443"/>
                  </a:cubicBezTo>
                  <a:cubicBezTo>
                    <a:pt x="491" y="443"/>
                    <a:pt x="491" y="443"/>
                    <a:pt x="491" y="443"/>
                  </a:cubicBezTo>
                  <a:cubicBezTo>
                    <a:pt x="491" y="442"/>
                    <a:pt x="492" y="442"/>
                    <a:pt x="493" y="442"/>
                  </a:cubicBezTo>
                  <a:cubicBezTo>
                    <a:pt x="493" y="441"/>
                    <a:pt x="494" y="441"/>
                    <a:pt x="494" y="441"/>
                  </a:cubicBezTo>
                  <a:cubicBezTo>
                    <a:pt x="495" y="441"/>
                    <a:pt x="496" y="441"/>
                    <a:pt x="497" y="441"/>
                  </a:cubicBezTo>
                  <a:cubicBezTo>
                    <a:pt x="497" y="441"/>
                    <a:pt x="498" y="441"/>
                    <a:pt x="498" y="440"/>
                  </a:cubicBezTo>
                  <a:cubicBezTo>
                    <a:pt x="497" y="440"/>
                    <a:pt x="496" y="439"/>
                    <a:pt x="496" y="440"/>
                  </a:cubicBezTo>
                  <a:cubicBezTo>
                    <a:pt x="494" y="442"/>
                    <a:pt x="495" y="439"/>
                    <a:pt x="494" y="439"/>
                  </a:cubicBezTo>
                  <a:cubicBezTo>
                    <a:pt x="494" y="439"/>
                    <a:pt x="493" y="439"/>
                    <a:pt x="493" y="439"/>
                  </a:cubicBezTo>
                  <a:cubicBezTo>
                    <a:pt x="493" y="440"/>
                    <a:pt x="492" y="440"/>
                    <a:pt x="492" y="440"/>
                  </a:cubicBezTo>
                  <a:cubicBezTo>
                    <a:pt x="492" y="440"/>
                    <a:pt x="492" y="440"/>
                    <a:pt x="492" y="440"/>
                  </a:cubicBezTo>
                  <a:cubicBezTo>
                    <a:pt x="492" y="440"/>
                    <a:pt x="492" y="440"/>
                    <a:pt x="492" y="440"/>
                  </a:cubicBezTo>
                  <a:cubicBezTo>
                    <a:pt x="492" y="439"/>
                    <a:pt x="492" y="439"/>
                    <a:pt x="492" y="439"/>
                  </a:cubicBezTo>
                  <a:cubicBezTo>
                    <a:pt x="493" y="439"/>
                    <a:pt x="493" y="439"/>
                    <a:pt x="493" y="438"/>
                  </a:cubicBezTo>
                  <a:cubicBezTo>
                    <a:pt x="493" y="438"/>
                    <a:pt x="492" y="438"/>
                    <a:pt x="492" y="438"/>
                  </a:cubicBezTo>
                  <a:cubicBezTo>
                    <a:pt x="491" y="438"/>
                    <a:pt x="491" y="439"/>
                    <a:pt x="490" y="438"/>
                  </a:cubicBezTo>
                  <a:cubicBezTo>
                    <a:pt x="490" y="438"/>
                    <a:pt x="489" y="438"/>
                    <a:pt x="489" y="438"/>
                  </a:cubicBezTo>
                  <a:cubicBezTo>
                    <a:pt x="489" y="438"/>
                    <a:pt x="489" y="438"/>
                    <a:pt x="489" y="438"/>
                  </a:cubicBezTo>
                  <a:cubicBezTo>
                    <a:pt x="489" y="438"/>
                    <a:pt x="489" y="438"/>
                    <a:pt x="489" y="438"/>
                  </a:cubicBezTo>
                  <a:cubicBezTo>
                    <a:pt x="489" y="438"/>
                    <a:pt x="488" y="438"/>
                    <a:pt x="488" y="438"/>
                  </a:cubicBezTo>
                  <a:cubicBezTo>
                    <a:pt x="487" y="437"/>
                    <a:pt x="486" y="438"/>
                    <a:pt x="485" y="438"/>
                  </a:cubicBezTo>
                  <a:cubicBezTo>
                    <a:pt x="486" y="437"/>
                    <a:pt x="486" y="438"/>
                    <a:pt x="486" y="437"/>
                  </a:cubicBezTo>
                  <a:cubicBezTo>
                    <a:pt x="486" y="436"/>
                    <a:pt x="485" y="436"/>
                    <a:pt x="485" y="437"/>
                  </a:cubicBezTo>
                  <a:cubicBezTo>
                    <a:pt x="485" y="437"/>
                    <a:pt x="485" y="437"/>
                    <a:pt x="484" y="437"/>
                  </a:cubicBezTo>
                  <a:cubicBezTo>
                    <a:pt x="484" y="437"/>
                    <a:pt x="485" y="436"/>
                    <a:pt x="485" y="436"/>
                  </a:cubicBezTo>
                  <a:cubicBezTo>
                    <a:pt x="485" y="436"/>
                    <a:pt x="486" y="436"/>
                    <a:pt x="486" y="436"/>
                  </a:cubicBezTo>
                  <a:cubicBezTo>
                    <a:pt x="487" y="437"/>
                    <a:pt x="488" y="436"/>
                    <a:pt x="489" y="436"/>
                  </a:cubicBezTo>
                  <a:cubicBezTo>
                    <a:pt x="488" y="434"/>
                    <a:pt x="486" y="435"/>
                    <a:pt x="485" y="435"/>
                  </a:cubicBezTo>
                  <a:cubicBezTo>
                    <a:pt x="485" y="435"/>
                    <a:pt x="485" y="435"/>
                    <a:pt x="485" y="435"/>
                  </a:cubicBezTo>
                  <a:cubicBezTo>
                    <a:pt x="485" y="434"/>
                    <a:pt x="485" y="434"/>
                    <a:pt x="485" y="434"/>
                  </a:cubicBezTo>
                  <a:cubicBezTo>
                    <a:pt x="485" y="434"/>
                    <a:pt x="485" y="434"/>
                    <a:pt x="485" y="434"/>
                  </a:cubicBezTo>
                  <a:cubicBezTo>
                    <a:pt x="485" y="434"/>
                    <a:pt x="484" y="434"/>
                    <a:pt x="484" y="434"/>
                  </a:cubicBezTo>
                  <a:cubicBezTo>
                    <a:pt x="484" y="433"/>
                    <a:pt x="485" y="434"/>
                    <a:pt x="485" y="434"/>
                  </a:cubicBezTo>
                  <a:cubicBezTo>
                    <a:pt x="485" y="434"/>
                    <a:pt x="485" y="434"/>
                    <a:pt x="485" y="434"/>
                  </a:cubicBezTo>
                  <a:cubicBezTo>
                    <a:pt x="485" y="434"/>
                    <a:pt x="485" y="434"/>
                    <a:pt x="485" y="434"/>
                  </a:cubicBezTo>
                  <a:cubicBezTo>
                    <a:pt x="486" y="434"/>
                    <a:pt x="486" y="433"/>
                    <a:pt x="486" y="433"/>
                  </a:cubicBezTo>
                  <a:cubicBezTo>
                    <a:pt x="488" y="433"/>
                    <a:pt x="489" y="433"/>
                    <a:pt x="490" y="434"/>
                  </a:cubicBezTo>
                  <a:cubicBezTo>
                    <a:pt x="490" y="434"/>
                    <a:pt x="491" y="434"/>
                    <a:pt x="491" y="434"/>
                  </a:cubicBezTo>
                  <a:cubicBezTo>
                    <a:pt x="489" y="433"/>
                    <a:pt x="488" y="432"/>
                    <a:pt x="487" y="432"/>
                  </a:cubicBezTo>
                  <a:cubicBezTo>
                    <a:pt x="487" y="431"/>
                    <a:pt x="488" y="432"/>
                    <a:pt x="488" y="432"/>
                  </a:cubicBezTo>
                  <a:cubicBezTo>
                    <a:pt x="489" y="432"/>
                    <a:pt x="489" y="432"/>
                    <a:pt x="490" y="432"/>
                  </a:cubicBezTo>
                  <a:cubicBezTo>
                    <a:pt x="490" y="431"/>
                    <a:pt x="489" y="431"/>
                    <a:pt x="489" y="431"/>
                  </a:cubicBezTo>
                  <a:cubicBezTo>
                    <a:pt x="489" y="430"/>
                    <a:pt x="490" y="430"/>
                    <a:pt x="490" y="430"/>
                  </a:cubicBezTo>
                  <a:cubicBezTo>
                    <a:pt x="490" y="430"/>
                    <a:pt x="490" y="430"/>
                    <a:pt x="490" y="430"/>
                  </a:cubicBezTo>
                  <a:cubicBezTo>
                    <a:pt x="490" y="430"/>
                    <a:pt x="490" y="430"/>
                    <a:pt x="490" y="430"/>
                  </a:cubicBezTo>
                  <a:cubicBezTo>
                    <a:pt x="490" y="430"/>
                    <a:pt x="491" y="430"/>
                    <a:pt x="491" y="429"/>
                  </a:cubicBezTo>
                  <a:cubicBezTo>
                    <a:pt x="490" y="428"/>
                    <a:pt x="489" y="427"/>
                    <a:pt x="488" y="427"/>
                  </a:cubicBezTo>
                  <a:cubicBezTo>
                    <a:pt x="487" y="427"/>
                    <a:pt x="487" y="427"/>
                    <a:pt x="487" y="426"/>
                  </a:cubicBezTo>
                  <a:cubicBezTo>
                    <a:pt x="486" y="426"/>
                    <a:pt x="486" y="426"/>
                    <a:pt x="486" y="426"/>
                  </a:cubicBezTo>
                  <a:cubicBezTo>
                    <a:pt x="486" y="426"/>
                    <a:pt x="486" y="426"/>
                    <a:pt x="486" y="426"/>
                  </a:cubicBezTo>
                  <a:cubicBezTo>
                    <a:pt x="486" y="426"/>
                    <a:pt x="486" y="426"/>
                    <a:pt x="486" y="426"/>
                  </a:cubicBezTo>
                  <a:cubicBezTo>
                    <a:pt x="486" y="426"/>
                    <a:pt x="486" y="426"/>
                    <a:pt x="486" y="426"/>
                  </a:cubicBezTo>
                  <a:cubicBezTo>
                    <a:pt x="486" y="426"/>
                    <a:pt x="487" y="426"/>
                    <a:pt x="487" y="426"/>
                  </a:cubicBezTo>
                  <a:cubicBezTo>
                    <a:pt x="487" y="426"/>
                    <a:pt x="487" y="426"/>
                    <a:pt x="487" y="426"/>
                  </a:cubicBezTo>
                  <a:cubicBezTo>
                    <a:pt x="487" y="426"/>
                    <a:pt x="487" y="426"/>
                    <a:pt x="487" y="426"/>
                  </a:cubicBezTo>
                  <a:cubicBezTo>
                    <a:pt x="488" y="425"/>
                    <a:pt x="489" y="426"/>
                    <a:pt x="489" y="425"/>
                  </a:cubicBezTo>
                  <a:cubicBezTo>
                    <a:pt x="489" y="425"/>
                    <a:pt x="489" y="425"/>
                    <a:pt x="490" y="425"/>
                  </a:cubicBezTo>
                  <a:cubicBezTo>
                    <a:pt x="490" y="425"/>
                    <a:pt x="490" y="425"/>
                    <a:pt x="490" y="425"/>
                  </a:cubicBezTo>
                  <a:cubicBezTo>
                    <a:pt x="490" y="425"/>
                    <a:pt x="490" y="425"/>
                    <a:pt x="490" y="425"/>
                  </a:cubicBezTo>
                  <a:cubicBezTo>
                    <a:pt x="490" y="425"/>
                    <a:pt x="490" y="425"/>
                    <a:pt x="491" y="426"/>
                  </a:cubicBezTo>
                  <a:cubicBezTo>
                    <a:pt x="492" y="426"/>
                    <a:pt x="493" y="427"/>
                    <a:pt x="494" y="426"/>
                  </a:cubicBezTo>
                  <a:cubicBezTo>
                    <a:pt x="495" y="426"/>
                    <a:pt x="496" y="426"/>
                    <a:pt x="497" y="427"/>
                  </a:cubicBezTo>
                  <a:cubicBezTo>
                    <a:pt x="498" y="427"/>
                    <a:pt x="498" y="427"/>
                    <a:pt x="499" y="426"/>
                  </a:cubicBezTo>
                  <a:cubicBezTo>
                    <a:pt x="499" y="425"/>
                    <a:pt x="499" y="425"/>
                    <a:pt x="498" y="424"/>
                  </a:cubicBezTo>
                  <a:cubicBezTo>
                    <a:pt x="497" y="422"/>
                    <a:pt x="495" y="420"/>
                    <a:pt x="492" y="421"/>
                  </a:cubicBezTo>
                  <a:cubicBezTo>
                    <a:pt x="490" y="421"/>
                    <a:pt x="489" y="420"/>
                    <a:pt x="487" y="419"/>
                  </a:cubicBezTo>
                  <a:cubicBezTo>
                    <a:pt x="486" y="418"/>
                    <a:pt x="485" y="418"/>
                    <a:pt x="484" y="419"/>
                  </a:cubicBezTo>
                  <a:cubicBezTo>
                    <a:pt x="482" y="420"/>
                    <a:pt x="481" y="421"/>
                    <a:pt x="479" y="420"/>
                  </a:cubicBezTo>
                  <a:cubicBezTo>
                    <a:pt x="479" y="420"/>
                    <a:pt x="479" y="420"/>
                    <a:pt x="479" y="420"/>
                  </a:cubicBezTo>
                  <a:cubicBezTo>
                    <a:pt x="480" y="419"/>
                    <a:pt x="480" y="419"/>
                    <a:pt x="480" y="419"/>
                  </a:cubicBezTo>
                  <a:cubicBezTo>
                    <a:pt x="480" y="419"/>
                    <a:pt x="480" y="419"/>
                    <a:pt x="480" y="419"/>
                  </a:cubicBezTo>
                  <a:cubicBezTo>
                    <a:pt x="480" y="419"/>
                    <a:pt x="480" y="419"/>
                    <a:pt x="480" y="419"/>
                  </a:cubicBezTo>
                  <a:cubicBezTo>
                    <a:pt x="482" y="420"/>
                    <a:pt x="483" y="419"/>
                    <a:pt x="484" y="418"/>
                  </a:cubicBezTo>
                  <a:cubicBezTo>
                    <a:pt x="484" y="418"/>
                    <a:pt x="485" y="417"/>
                    <a:pt x="486" y="417"/>
                  </a:cubicBezTo>
                  <a:cubicBezTo>
                    <a:pt x="487" y="418"/>
                    <a:pt x="488" y="417"/>
                    <a:pt x="489" y="416"/>
                  </a:cubicBezTo>
                  <a:cubicBezTo>
                    <a:pt x="490" y="415"/>
                    <a:pt x="491" y="414"/>
                    <a:pt x="492" y="415"/>
                  </a:cubicBezTo>
                  <a:cubicBezTo>
                    <a:pt x="493" y="416"/>
                    <a:pt x="494" y="416"/>
                    <a:pt x="495" y="416"/>
                  </a:cubicBezTo>
                  <a:cubicBezTo>
                    <a:pt x="495" y="416"/>
                    <a:pt x="496" y="416"/>
                    <a:pt x="495" y="415"/>
                  </a:cubicBezTo>
                  <a:cubicBezTo>
                    <a:pt x="495" y="414"/>
                    <a:pt x="495" y="412"/>
                    <a:pt x="495" y="411"/>
                  </a:cubicBezTo>
                  <a:cubicBezTo>
                    <a:pt x="494" y="409"/>
                    <a:pt x="492" y="407"/>
                    <a:pt x="491" y="406"/>
                  </a:cubicBezTo>
                  <a:cubicBezTo>
                    <a:pt x="490" y="404"/>
                    <a:pt x="489" y="404"/>
                    <a:pt x="488" y="406"/>
                  </a:cubicBezTo>
                  <a:cubicBezTo>
                    <a:pt x="488" y="406"/>
                    <a:pt x="487" y="407"/>
                    <a:pt x="488" y="408"/>
                  </a:cubicBezTo>
                  <a:cubicBezTo>
                    <a:pt x="489" y="408"/>
                    <a:pt x="488" y="409"/>
                    <a:pt x="488" y="409"/>
                  </a:cubicBezTo>
                  <a:cubicBezTo>
                    <a:pt x="487" y="409"/>
                    <a:pt x="487" y="409"/>
                    <a:pt x="486" y="410"/>
                  </a:cubicBezTo>
                  <a:cubicBezTo>
                    <a:pt x="486" y="411"/>
                    <a:pt x="485" y="412"/>
                    <a:pt x="483" y="412"/>
                  </a:cubicBezTo>
                  <a:cubicBezTo>
                    <a:pt x="483" y="412"/>
                    <a:pt x="483" y="412"/>
                    <a:pt x="483" y="412"/>
                  </a:cubicBezTo>
                  <a:cubicBezTo>
                    <a:pt x="482" y="412"/>
                    <a:pt x="482" y="413"/>
                    <a:pt x="481" y="414"/>
                  </a:cubicBezTo>
                  <a:cubicBezTo>
                    <a:pt x="481" y="415"/>
                    <a:pt x="480" y="415"/>
                    <a:pt x="479" y="414"/>
                  </a:cubicBezTo>
                  <a:cubicBezTo>
                    <a:pt x="479" y="414"/>
                    <a:pt x="478" y="414"/>
                    <a:pt x="478" y="415"/>
                  </a:cubicBezTo>
                  <a:cubicBezTo>
                    <a:pt x="478" y="415"/>
                    <a:pt x="478" y="415"/>
                    <a:pt x="478" y="415"/>
                  </a:cubicBezTo>
                  <a:cubicBezTo>
                    <a:pt x="477" y="416"/>
                    <a:pt x="477" y="417"/>
                    <a:pt x="476" y="418"/>
                  </a:cubicBezTo>
                  <a:cubicBezTo>
                    <a:pt x="476" y="418"/>
                    <a:pt x="476" y="418"/>
                    <a:pt x="476" y="418"/>
                  </a:cubicBezTo>
                  <a:cubicBezTo>
                    <a:pt x="477" y="416"/>
                    <a:pt x="477" y="415"/>
                    <a:pt x="478" y="413"/>
                  </a:cubicBezTo>
                  <a:cubicBezTo>
                    <a:pt x="478" y="413"/>
                    <a:pt x="478" y="413"/>
                    <a:pt x="478" y="413"/>
                  </a:cubicBezTo>
                  <a:cubicBezTo>
                    <a:pt x="479" y="413"/>
                    <a:pt x="479" y="413"/>
                    <a:pt x="479" y="413"/>
                  </a:cubicBezTo>
                  <a:cubicBezTo>
                    <a:pt x="479" y="413"/>
                    <a:pt x="479" y="413"/>
                    <a:pt x="479" y="413"/>
                  </a:cubicBezTo>
                  <a:cubicBezTo>
                    <a:pt x="480" y="414"/>
                    <a:pt x="480" y="414"/>
                    <a:pt x="480" y="413"/>
                  </a:cubicBezTo>
                  <a:cubicBezTo>
                    <a:pt x="481" y="412"/>
                    <a:pt x="482" y="411"/>
                    <a:pt x="484" y="410"/>
                  </a:cubicBezTo>
                  <a:cubicBezTo>
                    <a:pt x="484" y="410"/>
                    <a:pt x="485" y="409"/>
                    <a:pt x="484" y="409"/>
                  </a:cubicBezTo>
                  <a:cubicBezTo>
                    <a:pt x="484" y="409"/>
                    <a:pt x="484" y="409"/>
                    <a:pt x="484" y="409"/>
                  </a:cubicBezTo>
                  <a:cubicBezTo>
                    <a:pt x="484" y="409"/>
                    <a:pt x="484" y="409"/>
                    <a:pt x="484" y="409"/>
                  </a:cubicBezTo>
                  <a:cubicBezTo>
                    <a:pt x="485" y="409"/>
                    <a:pt x="485" y="408"/>
                    <a:pt x="485" y="408"/>
                  </a:cubicBezTo>
                  <a:cubicBezTo>
                    <a:pt x="485" y="408"/>
                    <a:pt x="486" y="407"/>
                    <a:pt x="485" y="407"/>
                  </a:cubicBezTo>
                  <a:cubicBezTo>
                    <a:pt x="485" y="406"/>
                    <a:pt x="484" y="406"/>
                    <a:pt x="484" y="406"/>
                  </a:cubicBezTo>
                  <a:cubicBezTo>
                    <a:pt x="483" y="407"/>
                    <a:pt x="482" y="407"/>
                    <a:pt x="481" y="407"/>
                  </a:cubicBezTo>
                  <a:cubicBezTo>
                    <a:pt x="480" y="407"/>
                    <a:pt x="479" y="407"/>
                    <a:pt x="478" y="408"/>
                  </a:cubicBezTo>
                  <a:cubicBezTo>
                    <a:pt x="478" y="408"/>
                    <a:pt x="478" y="408"/>
                    <a:pt x="478" y="408"/>
                  </a:cubicBezTo>
                  <a:cubicBezTo>
                    <a:pt x="478" y="409"/>
                    <a:pt x="478" y="409"/>
                    <a:pt x="478" y="410"/>
                  </a:cubicBezTo>
                  <a:cubicBezTo>
                    <a:pt x="478" y="411"/>
                    <a:pt x="478" y="411"/>
                    <a:pt x="477" y="411"/>
                  </a:cubicBezTo>
                  <a:cubicBezTo>
                    <a:pt x="476" y="411"/>
                    <a:pt x="476" y="412"/>
                    <a:pt x="475" y="413"/>
                  </a:cubicBezTo>
                  <a:cubicBezTo>
                    <a:pt x="475" y="413"/>
                    <a:pt x="475" y="413"/>
                    <a:pt x="475" y="413"/>
                  </a:cubicBezTo>
                  <a:cubicBezTo>
                    <a:pt x="475" y="413"/>
                    <a:pt x="474" y="413"/>
                    <a:pt x="474" y="414"/>
                  </a:cubicBezTo>
                  <a:cubicBezTo>
                    <a:pt x="474" y="414"/>
                    <a:pt x="474" y="414"/>
                    <a:pt x="474" y="414"/>
                  </a:cubicBezTo>
                  <a:cubicBezTo>
                    <a:pt x="474" y="414"/>
                    <a:pt x="474" y="414"/>
                    <a:pt x="474" y="414"/>
                  </a:cubicBezTo>
                  <a:cubicBezTo>
                    <a:pt x="474" y="413"/>
                    <a:pt x="474" y="413"/>
                    <a:pt x="474" y="413"/>
                  </a:cubicBezTo>
                  <a:cubicBezTo>
                    <a:pt x="475" y="412"/>
                    <a:pt x="475" y="410"/>
                    <a:pt x="477" y="411"/>
                  </a:cubicBezTo>
                  <a:cubicBezTo>
                    <a:pt x="477" y="411"/>
                    <a:pt x="477" y="410"/>
                    <a:pt x="477" y="410"/>
                  </a:cubicBezTo>
                  <a:cubicBezTo>
                    <a:pt x="477" y="410"/>
                    <a:pt x="477" y="409"/>
                    <a:pt x="476" y="409"/>
                  </a:cubicBezTo>
                  <a:cubicBezTo>
                    <a:pt x="476" y="409"/>
                    <a:pt x="478" y="409"/>
                    <a:pt x="477" y="407"/>
                  </a:cubicBezTo>
                  <a:cubicBezTo>
                    <a:pt x="478" y="407"/>
                    <a:pt x="479" y="406"/>
                    <a:pt x="480" y="406"/>
                  </a:cubicBezTo>
                  <a:cubicBezTo>
                    <a:pt x="480" y="406"/>
                    <a:pt x="480" y="406"/>
                    <a:pt x="480" y="406"/>
                  </a:cubicBezTo>
                  <a:cubicBezTo>
                    <a:pt x="481" y="405"/>
                    <a:pt x="482" y="405"/>
                    <a:pt x="482" y="405"/>
                  </a:cubicBezTo>
                  <a:cubicBezTo>
                    <a:pt x="484" y="405"/>
                    <a:pt x="486" y="404"/>
                    <a:pt x="486" y="402"/>
                  </a:cubicBezTo>
                  <a:cubicBezTo>
                    <a:pt x="486" y="402"/>
                    <a:pt x="486" y="402"/>
                    <a:pt x="486" y="402"/>
                  </a:cubicBezTo>
                  <a:cubicBezTo>
                    <a:pt x="486" y="402"/>
                    <a:pt x="486" y="402"/>
                    <a:pt x="486" y="402"/>
                  </a:cubicBezTo>
                  <a:cubicBezTo>
                    <a:pt x="486" y="403"/>
                    <a:pt x="486" y="403"/>
                    <a:pt x="487" y="403"/>
                  </a:cubicBezTo>
                  <a:cubicBezTo>
                    <a:pt x="488" y="401"/>
                    <a:pt x="488" y="399"/>
                    <a:pt x="486" y="398"/>
                  </a:cubicBezTo>
                  <a:cubicBezTo>
                    <a:pt x="484" y="397"/>
                    <a:pt x="483" y="397"/>
                    <a:pt x="482" y="395"/>
                  </a:cubicBezTo>
                  <a:cubicBezTo>
                    <a:pt x="481" y="395"/>
                    <a:pt x="480" y="395"/>
                    <a:pt x="479" y="395"/>
                  </a:cubicBezTo>
                  <a:cubicBezTo>
                    <a:pt x="479" y="397"/>
                    <a:pt x="477" y="397"/>
                    <a:pt x="476" y="398"/>
                  </a:cubicBezTo>
                  <a:cubicBezTo>
                    <a:pt x="476" y="398"/>
                    <a:pt x="476" y="398"/>
                    <a:pt x="476" y="398"/>
                  </a:cubicBezTo>
                  <a:cubicBezTo>
                    <a:pt x="476" y="398"/>
                    <a:pt x="476" y="398"/>
                    <a:pt x="476" y="398"/>
                  </a:cubicBezTo>
                  <a:cubicBezTo>
                    <a:pt x="476" y="398"/>
                    <a:pt x="476" y="398"/>
                    <a:pt x="476" y="398"/>
                  </a:cubicBezTo>
                  <a:cubicBezTo>
                    <a:pt x="476" y="398"/>
                    <a:pt x="476" y="398"/>
                    <a:pt x="476" y="398"/>
                  </a:cubicBezTo>
                  <a:cubicBezTo>
                    <a:pt x="475" y="398"/>
                    <a:pt x="475" y="398"/>
                    <a:pt x="474" y="398"/>
                  </a:cubicBezTo>
                  <a:cubicBezTo>
                    <a:pt x="474" y="398"/>
                    <a:pt x="474" y="398"/>
                    <a:pt x="474" y="398"/>
                  </a:cubicBezTo>
                  <a:cubicBezTo>
                    <a:pt x="474" y="398"/>
                    <a:pt x="474" y="398"/>
                    <a:pt x="474" y="398"/>
                  </a:cubicBezTo>
                  <a:cubicBezTo>
                    <a:pt x="473" y="399"/>
                    <a:pt x="474" y="399"/>
                    <a:pt x="474" y="400"/>
                  </a:cubicBezTo>
                  <a:cubicBezTo>
                    <a:pt x="474" y="400"/>
                    <a:pt x="474" y="400"/>
                    <a:pt x="474" y="400"/>
                  </a:cubicBezTo>
                  <a:cubicBezTo>
                    <a:pt x="474" y="400"/>
                    <a:pt x="474" y="400"/>
                    <a:pt x="474" y="400"/>
                  </a:cubicBezTo>
                  <a:cubicBezTo>
                    <a:pt x="474" y="400"/>
                    <a:pt x="474" y="400"/>
                    <a:pt x="474" y="400"/>
                  </a:cubicBezTo>
                  <a:cubicBezTo>
                    <a:pt x="474" y="401"/>
                    <a:pt x="474" y="401"/>
                    <a:pt x="473" y="401"/>
                  </a:cubicBezTo>
                  <a:cubicBezTo>
                    <a:pt x="473" y="401"/>
                    <a:pt x="473" y="401"/>
                    <a:pt x="473" y="401"/>
                  </a:cubicBezTo>
                  <a:cubicBezTo>
                    <a:pt x="474" y="400"/>
                    <a:pt x="473" y="400"/>
                    <a:pt x="473" y="399"/>
                  </a:cubicBezTo>
                  <a:cubicBezTo>
                    <a:pt x="473" y="399"/>
                    <a:pt x="473" y="398"/>
                    <a:pt x="474" y="398"/>
                  </a:cubicBezTo>
                  <a:cubicBezTo>
                    <a:pt x="476" y="397"/>
                    <a:pt x="477" y="396"/>
                    <a:pt x="477" y="394"/>
                  </a:cubicBezTo>
                  <a:cubicBezTo>
                    <a:pt x="478" y="394"/>
                    <a:pt x="478" y="394"/>
                    <a:pt x="478" y="393"/>
                  </a:cubicBezTo>
                  <a:cubicBezTo>
                    <a:pt x="477" y="393"/>
                    <a:pt x="476" y="393"/>
                    <a:pt x="476" y="394"/>
                  </a:cubicBezTo>
                  <a:cubicBezTo>
                    <a:pt x="476" y="394"/>
                    <a:pt x="476" y="394"/>
                    <a:pt x="476" y="394"/>
                  </a:cubicBezTo>
                  <a:cubicBezTo>
                    <a:pt x="476" y="394"/>
                    <a:pt x="475" y="394"/>
                    <a:pt x="474" y="395"/>
                  </a:cubicBezTo>
                  <a:cubicBezTo>
                    <a:pt x="473" y="395"/>
                    <a:pt x="471" y="397"/>
                    <a:pt x="470" y="398"/>
                  </a:cubicBezTo>
                  <a:cubicBezTo>
                    <a:pt x="469" y="400"/>
                    <a:pt x="468" y="402"/>
                    <a:pt x="469" y="404"/>
                  </a:cubicBezTo>
                  <a:cubicBezTo>
                    <a:pt x="468" y="404"/>
                    <a:pt x="468" y="404"/>
                    <a:pt x="468" y="404"/>
                  </a:cubicBezTo>
                  <a:cubicBezTo>
                    <a:pt x="468" y="404"/>
                    <a:pt x="468" y="404"/>
                    <a:pt x="468" y="404"/>
                  </a:cubicBezTo>
                  <a:cubicBezTo>
                    <a:pt x="468" y="404"/>
                    <a:pt x="468" y="404"/>
                    <a:pt x="468" y="404"/>
                  </a:cubicBezTo>
                  <a:cubicBezTo>
                    <a:pt x="468" y="405"/>
                    <a:pt x="468" y="405"/>
                    <a:pt x="468" y="405"/>
                  </a:cubicBezTo>
                  <a:cubicBezTo>
                    <a:pt x="468" y="405"/>
                    <a:pt x="468" y="405"/>
                    <a:pt x="468" y="405"/>
                  </a:cubicBezTo>
                  <a:cubicBezTo>
                    <a:pt x="468" y="405"/>
                    <a:pt x="468" y="405"/>
                    <a:pt x="468" y="405"/>
                  </a:cubicBezTo>
                  <a:cubicBezTo>
                    <a:pt x="467" y="405"/>
                    <a:pt x="467" y="405"/>
                    <a:pt x="467" y="404"/>
                  </a:cubicBezTo>
                  <a:cubicBezTo>
                    <a:pt x="467" y="404"/>
                    <a:pt x="467" y="404"/>
                    <a:pt x="467" y="404"/>
                  </a:cubicBezTo>
                  <a:cubicBezTo>
                    <a:pt x="468" y="403"/>
                    <a:pt x="468" y="402"/>
                    <a:pt x="468" y="401"/>
                  </a:cubicBezTo>
                  <a:cubicBezTo>
                    <a:pt x="469" y="400"/>
                    <a:pt x="468" y="399"/>
                    <a:pt x="467" y="399"/>
                  </a:cubicBezTo>
                  <a:cubicBezTo>
                    <a:pt x="467" y="399"/>
                    <a:pt x="467" y="399"/>
                    <a:pt x="467" y="399"/>
                  </a:cubicBezTo>
                  <a:cubicBezTo>
                    <a:pt x="466" y="399"/>
                    <a:pt x="466" y="400"/>
                    <a:pt x="466" y="400"/>
                  </a:cubicBezTo>
                  <a:cubicBezTo>
                    <a:pt x="466" y="400"/>
                    <a:pt x="466" y="400"/>
                    <a:pt x="466" y="400"/>
                  </a:cubicBezTo>
                  <a:cubicBezTo>
                    <a:pt x="466" y="400"/>
                    <a:pt x="466" y="400"/>
                    <a:pt x="466" y="400"/>
                  </a:cubicBezTo>
                  <a:cubicBezTo>
                    <a:pt x="466" y="400"/>
                    <a:pt x="466" y="400"/>
                    <a:pt x="466" y="400"/>
                  </a:cubicBezTo>
                  <a:cubicBezTo>
                    <a:pt x="466" y="400"/>
                    <a:pt x="466" y="400"/>
                    <a:pt x="466" y="400"/>
                  </a:cubicBezTo>
                  <a:cubicBezTo>
                    <a:pt x="466" y="400"/>
                    <a:pt x="466" y="400"/>
                    <a:pt x="466" y="400"/>
                  </a:cubicBezTo>
                  <a:cubicBezTo>
                    <a:pt x="466" y="399"/>
                    <a:pt x="466" y="399"/>
                    <a:pt x="466" y="398"/>
                  </a:cubicBezTo>
                  <a:cubicBezTo>
                    <a:pt x="466" y="398"/>
                    <a:pt x="466" y="398"/>
                    <a:pt x="466" y="398"/>
                  </a:cubicBezTo>
                  <a:cubicBezTo>
                    <a:pt x="466" y="398"/>
                    <a:pt x="467" y="399"/>
                    <a:pt x="467" y="399"/>
                  </a:cubicBezTo>
                  <a:cubicBezTo>
                    <a:pt x="467" y="399"/>
                    <a:pt x="467" y="399"/>
                    <a:pt x="467" y="399"/>
                  </a:cubicBezTo>
                  <a:cubicBezTo>
                    <a:pt x="467" y="399"/>
                    <a:pt x="467" y="399"/>
                    <a:pt x="467" y="399"/>
                  </a:cubicBezTo>
                  <a:cubicBezTo>
                    <a:pt x="468" y="399"/>
                    <a:pt x="468" y="399"/>
                    <a:pt x="469" y="398"/>
                  </a:cubicBezTo>
                  <a:cubicBezTo>
                    <a:pt x="470" y="396"/>
                    <a:pt x="471" y="395"/>
                    <a:pt x="472" y="393"/>
                  </a:cubicBezTo>
                  <a:cubicBezTo>
                    <a:pt x="473" y="392"/>
                    <a:pt x="473" y="390"/>
                    <a:pt x="472" y="389"/>
                  </a:cubicBezTo>
                  <a:cubicBezTo>
                    <a:pt x="471" y="388"/>
                    <a:pt x="471" y="388"/>
                    <a:pt x="470" y="389"/>
                  </a:cubicBezTo>
                  <a:cubicBezTo>
                    <a:pt x="470" y="389"/>
                    <a:pt x="469" y="389"/>
                    <a:pt x="469" y="390"/>
                  </a:cubicBezTo>
                  <a:cubicBezTo>
                    <a:pt x="468" y="390"/>
                    <a:pt x="468" y="392"/>
                    <a:pt x="469" y="393"/>
                  </a:cubicBezTo>
                  <a:cubicBezTo>
                    <a:pt x="468" y="393"/>
                    <a:pt x="468" y="393"/>
                    <a:pt x="468" y="393"/>
                  </a:cubicBezTo>
                  <a:cubicBezTo>
                    <a:pt x="468" y="393"/>
                    <a:pt x="468" y="393"/>
                    <a:pt x="468" y="393"/>
                  </a:cubicBezTo>
                  <a:cubicBezTo>
                    <a:pt x="468" y="393"/>
                    <a:pt x="468" y="393"/>
                    <a:pt x="468" y="393"/>
                  </a:cubicBezTo>
                  <a:cubicBezTo>
                    <a:pt x="467" y="392"/>
                    <a:pt x="466" y="393"/>
                    <a:pt x="466" y="393"/>
                  </a:cubicBezTo>
                  <a:cubicBezTo>
                    <a:pt x="465" y="393"/>
                    <a:pt x="464" y="394"/>
                    <a:pt x="464" y="394"/>
                  </a:cubicBezTo>
                  <a:cubicBezTo>
                    <a:pt x="464" y="394"/>
                    <a:pt x="464" y="394"/>
                    <a:pt x="464" y="394"/>
                  </a:cubicBezTo>
                  <a:cubicBezTo>
                    <a:pt x="464" y="394"/>
                    <a:pt x="464" y="394"/>
                    <a:pt x="464" y="394"/>
                  </a:cubicBezTo>
                  <a:cubicBezTo>
                    <a:pt x="464" y="394"/>
                    <a:pt x="464" y="394"/>
                    <a:pt x="464" y="394"/>
                  </a:cubicBezTo>
                  <a:cubicBezTo>
                    <a:pt x="464" y="394"/>
                    <a:pt x="464" y="394"/>
                    <a:pt x="464" y="394"/>
                  </a:cubicBezTo>
                  <a:cubicBezTo>
                    <a:pt x="464" y="394"/>
                    <a:pt x="464" y="394"/>
                    <a:pt x="464" y="394"/>
                  </a:cubicBezTo>
                  <a:cubicBezTo>
                    <a:pt x="464" y="393"/>
                    <a:pt x="465" y="392"/>
                    <a:pt x="466" y="392"/>
                  </a:cubicBezTo>
                  <a:cubicBezTo>
                    <a:pt x="467" y="392"/>
                    <a:pt x="467" y="391"/>
                    <a:pt x="467" y="391"/>
                  </a:cubicBezTo>
                  <a:cubicBezTo>
                    <a:pt x="467" y="390"/>
                    <a:pt x="467" y="390"/>
                    <a:pt x="466" y="390"/>
                  </a:cubicBezTo>
                  <a:cubicBezTo>
                    <a:pt x="466" y="390"/>
                    <a:pt x="465" y="390"/>
                    <a:pt x="465" y="390"/>
                  </a:cubicBezTo>
                  <a:cubicBezTo>
                    <a:pt x="465" y="390"/>
                    <a:pt x="465" y="390"/>
                    <a:pt x="465" y="390"/>
                  </a:cubicBezTo>
                  <a:cubicBezTo>
                    <a:pt x="463" y="389"/>
                    <a:pt x="462" y="389"/>
                    <a:pt x="463" y="391"/>
                  </a:cubicBezTo>
                  <a:cubicBezTo>
                    <a:pt x="463" y="391"/>
                    <a:pt x="462" y="391"/>
                    <a:pt x="462" y="392"/>
                  </a:cubicBezTo>
                  <a:cubicBezTo>
                    <a:pt x="462" y="392"/>
                    <a:pt x="462" y="392"/>
                    <a:pt x="462" y="392"/>
                  </a:cubicBezTo>
                  <a:cubicBezTo>
                    <a:pt x="462" y="392"/>
                    <a:pt x="462" y="392"/>
                    <a:pt x="462" y="392"/>
                  </a:cubicBezTo>
                  <a:cubicBezTo>
                    <a:pt x="461" y="392"/>
                    <a:pt x="461" y="392"/>
                    <a:pt x="461" y="392"/>
                  </a:cubicBezTo>
                  <a:cubicBezTo>
                    <a:pt x="461" y="393"/>
                    <a:pt x="461" y="393"/>
                    <a:pt x="461" y="393"/>
                  </a:cubicBezTo>
                  <a:cubicBezTo>
                    <a:pt x="461" y="393"/>
                    <a:pt x="461" y="393"/>
                    <a:pt x="461" y="393"/>
                  </a:cubicBezTo>
                  <a:cubicBezTo>
                    <a:pt x="461" y="393"/>
                    <a:pt x="461" y="393"/>
                    <a:pt x="461" y="393"/>
                  </a:cubicBezTo>
                  <a:cubicBezTo>
                    <a:pt x="461" y="392"/>
                    <a:pt x="462" y="391"/>
                    <a:pt x="462" y="390"/>
                  </a:cubicBezTo>
                  <a:cubicBezTo>
                    <a:pt x="463" y="388"/>
                    <a:pt x="463" y="388"/>
                    <a:pt x="465" y="388"/>
                  </a:cubicBezTo>
                  <a:cubicBezTo>
                    <a:pt x="465" y="388"/>
                    <a:pt x="465" y="388"/>
                    <a:pt x="465" y="388"/>
                  </a:cubicBezTo>
                  <a:cubicBezTo>
                    <a:pt x="465" y="388"/>
                    <a:pt x="465" y="388"/>
                    <a:pt x="465" y="388"/>
                  </a:cubicBezTo>
                  <a:cubicBezTo>
                    <a:pt x="466" y="389"/>
                    <a:pt x="466" y="389"/>
                    <a:pt x="467" y="387"/>
                  </a:cubicBezTo>
                  <a:cubicBezTo>
                    <a:pt x="467" y="387"/>
                    <a:pt x="467" y="387"/>
                    <a:pt x="467" y="387"/>
                  </a:cubicBezTo>
                  <a:cubicBezTo>
                    <a:pt x="468" y="386"/>
                    <a:pt x="469" y="386"/>
                    <a:pt x="468" y="385"/>
                  </a:cubicBezTo>
                  <a:cubicBezTo>
                    <a:pt x="468" y="383"/>
                    <a:pt x="467" y="380"/>
                    <a:pt x="464" y="379"/>
                  </a:cubicBezTo>
                  <a:cubicBezTo>
                    <a:pt x="463" y="379"/>
                    <a:pt x="461" y="378"/>
                    <a:pt x="460" y="377"/>
                  </a:cubicBezTo>
                  <a:cubicBezTo>
                    <a:pt x="459" y="376"/>
                    <a:pt x="459" y="377"/>
                    <a:pt x="459" y="378"/>
                  </a:cubicBezTo>
                  <a:cubicBezTo>
                    <a:pt x="459" y="379"/>
                    <a:pt x="458" y="380"/>
                    <a:pt x="457" y="380"/>
                  </a:cubicBezTo>
                  <a:cubicBezTo>
                    <a:pt x="457" y="380"/>
                    <a:pt x="457" y="380"/>
                    <a:pt x="457" y="380"/>
                  </a:cubicBezTo>
                  <a:cubicBezTo>
                    <a:pt x="457" y="380"/>
                    <a:pt x="457" y="380"/>
                    <a:pt x="457" y="380"/>
                  </a:cubicBezTo>
                  <a:cubicBezTo>
                    <a:pt x="457" y="380"/>
                    <a:pt x="457" y="380"/>
                    <a:pt x="457" y="380"/>
                  </a:cubicBezTo>
                  <a:cubicBezTo>
                    <a:pt x="457" y="380"/>
                    <a:pt x="456" y="379"/>
                    <a:pt x="456" y="380"/>
                  </a:cubicBezTo>
                  <a:cubicBezTo>
                    <a:pt x="456" y="380"/>
                    <a:pt x="456" y="381"/>
                    <a:pt x="455" y="381"/>
                  </a:cubicBezTo>
                  <a:cubicBezTo>
                    <a:pt x="455" y="381"/>
                    <a:pt x="455" y="380"/>
                    <a:pt x="455" y="380"/>
                  </a:cubicBezTo>
                  <a:cubicBezTo>
                    <a:pt x="456" y="380"/>
                    <a:pt x="456" y="379"/>
                    <a:pt x="455" y="379"/>
                  </a:cubicBezTo>
                  <a:cubicBezTo>
                    <a:pt x="454" y="379"/>
                    <a:pt x="454" y="379"/>
                    <a:pt x="454" y="380"/>
                  </a:cubicBezTo>
                  <a:cubicBezTo>
                    <a:pt x="454" y="380"/>
                    <a:pt x="454" y="381"/>
                    <a:pt x="454" y="381"/>
                  </a:cubicBezTo>
                  <a:cubicBezTo>
                    <a:pt x="454" y="382"/>
                    <a:pt x="454" y="382"/>
                    <a:pt x="454" y="382"/>
                  </a:cubicBezTo>
                  <a:cubicBezTo>
                    <a:pt x="454" y="383"/>
                    <a:pt x="453" y="383"/>
                    <a:pt x="453" y="384"/>
                  </a:cubicBezTo>
                  <a:cubicBezTo>
                    <a:pt x="452" y="385"/>
                    <a:pt x="452" y="386"/>
                    <a:pt x="452" y="387"/>
                  </a:cubicBezTo>
                  <a:cubicBezTo>
                    <a:pt x="452" y="387"/>
                    <a:pt x="452" y="387"/>
                    <a:pt x="452" y="387"/>
                  </a:cubicBezTo>
                  <a:cubicBezTo>
                    <a:pt x="452" y="388"/>
                    <a:pt x="452" y="388"/>
                    <a:pt x="452" y="389"/>
                  </a:cubicBezTo>
                  <a:cubicBezTo>
                    <a:pt x="452" y="389"/>
                    <a:pt x="452" y="389"/>
                    <a:pt x="452" y="389"/>
                  </a:cubicBezTo>
                  <a:cubicBezTo>
                    <a:pt x="452" y="389"/>
                    <a:pt x="452" y="389"/>
                    <a:pt x="452" y="389"/>
                  </a:cubicBezTo>
                  <a:cubicBezTo>
                    <a:pt x="451" y="389"/>
                    <a:pt x="451" y="389"/>
                    <a:pt x="451" y="389"/>
                  </a:cubicBezTo>
                  <a:cubicBezTo>
                    <a:pt x="451" y="388"/>
                    <a:pt x="451" y="388"/>
                    <a:pt x="451" y="387"/>
                  </a:cubicBezTo>
                  <a:cubicBezTo>
                    <a:pt x="452" y="386"/>
                    <a:pt x="451" y="385"/>
                    <a:pt x="452" y="384"/>
                  </a:cubicBezTo>
                  <a:cubicBezTo>
                    <a:pt x="453" y="383"/>
                    <a:pt x="453" y="383"/>
                    <a:pt x="452" y="382"/>
                  </a:cubicBezTo>
                  <a:cubicBezTo>
                    <a:pt x="452" y="381"/>
                    <a:pt x="452" y="380"/>
                    <a:pt x="452" y="379"/>
                  </a:cubicBezTo>
                  <a:cubicBezTo>
                    <a:pt x="452" y="379"/>
                    <a:pt x="452" y="378"/>
                    <a:pt x="452" y="378"/>
                  </a:cubicBezTo>
                  <a:cubicBezTo>
                    <a:pt x="451" y="378"/>
                    <a:pt x="451" y="378"/>
                    <a:pt x="451" y="379"/>
                  </a:cubicBezTo>
                  <a:cubicBezTo>
                    <a:pt x="450" y="379"/>
                    <a:pt x="450" y="380"/>
                    <a:pt x="450" y="381"/>
                  </a:cubicBezTo>
                  <a:cubicBezTo>
                    <a:pt x="449" y="380"/>
                    <a:pt x="450" y="380"/>
                    <a:pt x="450" y="379"/>
                  </a:cubicBezTo>
                  <a:cubicBezTo>
                    <a:pt x="450" y="379"/>
                    <a:pt x="450" y="379"/>
                    <a:pt x="450" y="379"/>
                  </a:cubicBezTo>
                  <a:cubicBezTo>
                    <a:pt x="450" y="379"/>
                    <a:pt x="450" y="379"/>
                    <a:pt x="450" y="379"/>
                  </a:cubicBezTo>
                  <a:cubicBezTo>
                    <a:pt x="450" y="377"/>
                    <a:pt x="451" y="376"/>
                    <a:pt x="452" y="375"/>
                  </a:cubicBezTo>
                  <a:cubicBezTo>
                    <a:pt x="451" y="374"/>
                    <a:pt x="449" y="374"/>
                    <a:pt x="449" y="376"/>
                  </a:cubicBezTo>
                  <a:cubicBezTo>
                    <a:pt x="448" y="374"/>
                    <a:pt x="448" y="375"/>
                    <a:pt x="447" y="376"/>
                  </a:cubicBezTo>
                  <a:cubicBezTo>
                    <a:pt x="447" y="376"/>
                    <a:pt x="447" y="376"/>
                    <a:pt x="446" y="377"/>
                  </a:cubicBezTo>
                  <a:cubicBezTo>
                    <a:pt x="445" y="377"/>
                    <a:pt x="446" y="378"/>
                    <a:pt x="445" y="379"/>
                  </a:cubicBezTo>
                  <a:cubicBezTo>
                    <a:pt x="444" y="379"/>
                    <a:pt x="444" y="381"/>
                    <a:pt x="445" y="382"/>
                  </a:cubicBezTo>
                  <a:cubicBezTo>
                    <a:pt x="445" y="382"/>
                    <a:pt x="445" y="382"/>
                    <a:pt x="445" y="382"/>
                  </a:cubicBezTo>
                  <a:cubicBezTo>
                    <a:pt x="445" y="382"/>
                    <a:pt x="445" y="382"/>
                    <a:pt x="445" y="383"/>
                  </a:cubicBezTo>
                  <a:cubicBezTo>
                    <a:pt x="445" y="383"/>
                    <a:pt x="445" y="383"/>
                    <a:pt x="445" y="383"/>
                  </a:cubicBezTo>
                  <a:cubicBezTo>
                    <a:pt x="445" y="383"/>
                    <a:pt x="445" y="383"/>
                    <a:pt x="445" y="383"/>
                  </a:cubicBezTo>
                  <a:cubicBezTo>
                    <a:pt x="444" y="384"/>
                    <a:pt x="444" y="385"/>
                    <a:pt x="443" y="386"/>
                  </a:cubicBezTo>
                  <a:cubicBezTo>
                    <a:pt x="443" y="386"/>
                    <a:pt x="442" y="386"/>
                    <a:pt x="443" y="386"/>
                  </a:cubicBezTo>
                  <a:cubicBezTo>
                    <a:pt x="443" y="385"/>
                    <a:pt x="444" y="384"/>
                    <a:pt x="444" y="383"/>
                  </a:cubicBezTo>
                  <a:cubicBezTo>
                    <a:pt x="445" y="382"/>
                    <a:pt x="445" y="382"/>
                    <a:pt x="444" y="381"/>
                  </a:cubicBezTo>
                  <a:cubicBezTo>
                    <a:pt x="444" y="381"/>
                    <a:pt x="444" y="381"/>
                    <a:pt x="444" y="381"/>
                  </a:cubicBezTo>
                  <a:cubicBezTo>
                    <a:pt x="444" y="381"/>
                    <a:pt x="443" y="381"/>
                    <a:pt x="443" y="381"/>
                  </a:cubicBezTo>
                  <a:cubicBezTo>
                    <a:pt x="444" y="380"/>
                    <a:pt x="445" y="379"/>
                    <a:pt x="443" y="379"/>
                  </a:cubicBezTo>
                  <a:cubicBezTo>
                    <a:pt x="443" y="379"/>
                    <a:pt x="443" y="379"/>
                    <a:pt x="444" y="379"/>
                  </a:cubicBezTo>
                  <a:cubicBezTo>
                    <a:pt x="444" y="378"/>
                    <a:pt x="445" y="378"/>
                    <a:pt x="445" y="377"/>
                  </a:cubicBezTo>
                  <a:cubicBezTo>
                    <a:pt x="445" y="377"/>
                    <a:pt x="445" y="376"/>
                    <a:pt x="445" y="376"/>
                  </a:cubicBezTo>
                  <a:cubicBezTo>
                    <a:pt x="444" y="376"/>
                    <a:pt x="444" y="376"/>
                    <a:pt x="444" y="376"/>
                  </a:cubicBezTo>
                  <a:cubicBezTo>
                    <a:pt x="443" y="378"/>
                    <a:pt x="442" y="378"/>
                    <a:pt x="441" y="379"/>
                  </a:cubicBezTo>
                  <a:cubicBezTo>
                    <a:pt x="441" y="379"/>
                    <a:pt x="441" y="379"/>
                    <a:pt x="441" y="379"/>
                  </a:cubicBezTo>
                  <a:cubicBezTo>
                    <a:pt x="441" y="379"/>
                    <a:pt x="441" y="379"/>
                    <a:pt x="440" y="379"/>
                  </a:cubicBezTo>
                  <a:cubicBezTo>
                    <a:pt x="440" y="379"/>
                    <a:pt x="440" y="379"/>
                    <a:pt x="440" y="379"/>
                  </a:cubicBezTo>
                  <a:cubicBezTo>
                    <a:pt x="440" y="379"/>
                    <a:pt x="441" y="379"/>
                    <a:pt x="441" y="378"/>
                  </a:cubicBezTo>
                  <a:cubicBezTo>
                    <a:pt x="441" y="378"/>
                    <a:pt x="441" y="378"/>
                    <a:pt x="441" y="378"/>
                  </a:cubicBezTo>
                  <a:cubicBezTo>
                    <a:pt x="442" y="378"/>
                    <a:pt x="442" y="377"/>
                    <a:pt x="443" y="377"/>
                  </a:cubicBezTo>
                  <a:cubicBezTo>
                    <a:pt x="444" y="376"/>
                    <a:pt x="443" y="376"/>
                    <a:pt x="443" y="376"/>
                  </a:cubicBezTo>
                  <a:cubicBezTo>
                    <a:pt x="442" y="375"/>
                    <a:pt x="441" y="376"/>
                    <a:pt x="441" y="376"/>
                  </a:cubicBezTo>
                  <a:cubicBezTo>
                    <a:pt x="441" y="376"/>
                    <a:pt x="442" y="375"/>
                    <a:pt x="442" y="375"/>
                  </a:cubicBezTo>
                  <a:cubicBezTo>
                    <a:pt x="443" y="375"/>
                    <a:pt x="443" y="376"/>
                    <a:pt x="443" y="375"/>
                  </a:cubicBezTo>
                  <a:cubicBezTo>
                    <a:pt x="445" y="374"/>
                    <a:pt x="446" y="373"/>
                    <a:pt x="448" y="373"/>
                  </a:cubicBezTo>
                  <a:cubicBezTo>
                    <a:pt x="448" y="373"/>
                    <a:pt x="448" y="372"/>
                    <a:pt x="448" y="372"/>
                  </a:cubicBezTo>
                  <a:cubicBezTo>
                    <a:pt x="448" y="371"/>
                    <a:pt x="449" y="370"/>
                    <a:pt x="448" y="369"/>
                  </a:cubicBezTo>
                  <a:cubicBezTo>
                    <a:pt x="448" y="369"/>
                    <a:pt x="448" y="369"/>
                    <a:pt x="448" y="369"/>
                  </a:cubicBezTo>
                  <a:cubicBezTo>
                    <a:pt x="448" y="368"/>
                    <a:pt x="448" y="367"/>
                    <a:pt x="447" y="367"/>
                  </a:cubicBezTo>
                  <a:cubicBezTo>
                    <a:pt x="446" y="367"/>
                    <a:pt x="445" y="367"/>
                    <a:pt x="444" y="367"/>
                  </a:cubicBezTo>
                  <a:cubicBezTo>
                    <a:pt x="443" y="366"/>
                    <a:pt x="442" y="367"/>
                    <a:pt x="442" y="368"/>
                  </a:cubicBezTo>
                  <a:cubicBezTo>
                    <a:pt x="442" y="368"/>
                    <a:pt x="442" y="368"/>
                    <a:pt x="442" y="368"/>
                  </a:cubicBezTo>
                  <a:cubicBezTo>
                    <a:pt x="442" y="368"/>
                    <a:pt x="442" y="368"/>
                    <a:pt x="442" y="368"/>
                  </a:cubicBezTo>
                  <a:cubicBezTo>
                    <a:pt x="441" y="368"/>
                    <a:pt x="441" y="367"/>
                    <a:pt x="441" y="367"/>
                  </a:cubicBezTo>
                  <a:cubicBezTo>
                    <a:pt x="441" y="367"/>
                    <a:pt x="441" y="367"/>
                    <a:pt x="441" y="367"/>
                  </a:cubicBezTo>
                  <a:cubicBezTo>
                    <a:pt x="441" y="367"/>
                    <a:pt x="441" y="367"/>
                    <a:pt x="441" y="367"/>
                  </a:cubicBezTo>
                  <a:cubicBezTo>
                    <a:pt x="441" y="367"/>
                    <a:pt x="441" y="367"/>
                    <a:pt x="440" y="367"/>
                  </a:cubicBezTo>
                  <a:cubicBezTo>
                    <a:pt x="441" y="367"/>
                    <a:pt x="441" y="367"/>
                    <a:pt x="441" y="366"/>
                  </a:cubicBezTo>
                  <a:cubicBezTo>
                    <a:pt x="441" y="366"/>
                    <a:pt x="441" y="366"/>
                    <a:pt x="441" y="366"/>
                  </a:cubicBezTo>
                  <a:cubicBezTo>
                    <a:pt x="441" y="366"/>
                    <a:pt x="441" y="366"/>
                    <a:pt x="441" y="366"/>
                  </a:cubicBezTo>
                  <a:cubicBezTo>
                    <a:pt x="441" y="366"/>
                    <a:pt x="441" y="366"/>
                    <a:pt x="441" y="366"/>
                  </a:cubicBezTo>
                  <a:cubicBezTo>
                    <a:pt x="441" y="366"/>
                    <a:pt x="441" y="366"/>
                    <a:pt x="441" y="366"/>
                  </a:cubicBezTo>
                  <a:cubicBezTo>
                    <a:pt x="442" y="366"/>
                    <a:pt x="442" y="366"/>
                    <a:pt x="442" y="365"/>
                  </a:cubicBezTo>
                  <a:cubicBezTo>
                    <a:pt x="443" y="364"/>
                    <a:pt x="444" y="364"/>
                    <a:pt x="443" y="363"/>
                  </a:cubicBezTo>
                  <a:cubicBezTo>
                    <a:pt x="443" y="363"/>
                    <a:pt x="443" y="363"/>
                    <a:pt x="443" y="363"/>
                  </a:cubicBezTo>
                  <a:cubicBezTo>
                    <a:pt x="442" y="362"/>
                    <a:pt x="442" y="362"/>
                    <a:pt x="442" y="362"/>
                  </a:cubicBezTo>
                  <a:cubicBezTo>
                    <a:pt x="442" y="359"/>
                    <a:pt x="441" y="358"/>
                    <a:pt x="438" y="357"/>
                  </a:cubicBezTo>
                  <a:cubicBezTo>
                    <a:pt x="436" y="356"/>
                    <a:pt x="436" y="356"/>
                    <a:pt x="436" y="358"/>
                  </a:cubicBezTo>
                  <a:cubicBezTo>
                    <a:pt x="436" y="359"/>
                    <a:pt x="436" y="359"/>
                    <a:pt x="436" y="360"/>
                  </a:cubicBezTo>
                  <a:cubicBezTo>
                    <a:pt x="436" y="360"/>
                    <a:pt x="436" y="360"/>
                    <a:pt x="436" y="360"/>
                  </a:cubicBezTo>
                  <a:cubicBezTo>
                    <a:pt x="436" y="360"/>
                    <a:pt x="436" y="360"/>
                    <a:pt x="435" y="360"/>
                  </a:cubicBezTo>
                  <a:cubicBezTo>
                    <a:pt x="435" y="358"/>
                    <a:pt x="434" y="360"/>
                    <a:pt x="433" y="360"/>
                  </a:cubicBezTo>
                  <a:cubicBezTo>
                    <a:pt x="434" y="360"/>
                    <a:pt x="434" y="359"/>
                    <a:pt x="434" y="359"/>
                  </a:cubicBezTo>
                  <a:cubicBezTo>
                    <a:pt x="435" y="359"/>
                    <a:pt x="436" y="359"/>
                    <a:pt x="435" y="358"/>
                  </a:cubicBezTo>
                  <a:cubicBezTo>
                    <a:pt x="435" y="357"/>
                    <a:pt x="435" y="356"/>
                    <a:pt x="434" y="356"/>
                  </a:cubicBezTo>
                  <a:cubicBezTo>
                    <a:pt x="433" y="355"/>
                    <a:pt x="432" y="355"/>
                    <a:pt x="431" y="353"/>
                  </a:cubicBezTo>
                  <a:cubicBezTo>
                    <a:pt x="430" y="353"/>
                    <a:pt x="429" y="352"/>
                    <a:pt x="428" y="352"/>
                  </a:cubicBezTo>
                  <a:cubicBezTo>
                    <a:pt x="428" y="352"/>
                    <a:pt x="427" y="352"/>
                    <a:pt x="427" y="352"/>
                  </a:cubicBezTo>
                  <a:cubicBezTo>
                    <a:pt x="427" y="352"/>
                    <a:pt x="427" y="352"/>
                    <a:pt x="427" y="352"/>
                  </a:cubicBezTo>
                  <a:cubicBezTo>
                    <a:pt x="426" y="352"/>
                    <a:pt x="425" y="353"/>
                    <a:pt x="424" y="353"/>
                  </a:cubicBezTo>
                  <a:cubicBezTo>
                    <a:pt x="422" y="354"/>
                    <a:pt x="421" y="355"/>
                    <a:pt x="420" y="356"/>
                  </a:cubicBezTo>
                  <a:cubicBezTo>
                    <a:pt x="418" y="358"/>
                    <a:pt x="418" y="360"/>
                    <a:pt x="420" y="361"/>
                  </a:cubicBezTo>
                  <a:cubicBezTo>
                    <a:pt x="420" y="361"/>
                    <a:pt x="420" y="361"/>
                    <a:pt x="420" y="361"/>
                  </a:cubicBezTo>
                  <a:cubicBezTo>
                    <a:pt x="422" y="362"/>
                    <a:pt x="424" y="364"/>
                    <a:pt x="427" y="365"/>
                  </a:cubicBezTo>
                  <a:cubicBezTo>
                    <a:pt x="426" y="365"/>
                    <a:pt x="425" y="365"/>
                    <a:pt x="425" y="365"/>
                  </a:cubicBezTo>
                  <a:cubicBezTo>
                    <a:pt x="424" y="364"/>
                    <a:pt x="423" y="363"/>
                    <a:pt x="422" y="363"/>
                  </a:cubicBezTo>
                  <a:cubicBezTo>
                    <a:pt x="421" y="363"/>
                    <a:pt x="421" y="363"/>
                    <a:pt x="420" y="362"/>
                  </a:cubicBezTo>
                  <a:cubicBezTo>
                    <a:pt x="420" y="362"/>
                    <a:pt x="419" y="362"/>
                    <a:pt x="419" y="361"/>
                  </a:cubicBezTo>
                  <a:cubicBezTo>
                    <a:pt x="419" y="361"/>
                    <a:pt x="419" y="361"/>
                    <a:pt x="419" y="361"/>
                  </a:cubicBezTo>
                  <a:cubicBezTo>
                    <a:pt x="419" y="361"/>
                    <a:pt x="419" y="361"/>
                    <a:pt x="419" y="361"/>
                  </a:cubicBezTo>
                  <a:cubicBezTo>
                    <a:pt x="418" y="362"/>
                    <a:pt x="417" y="363"/>
                    <a:pt x="417" y="365"/>
                  </a:cubicBezTo>
                  <a:cubicBezTo>
                    <a:pt x="416" y="366"/>
                    <a:pt x="417" y="367"/>
                    <a:pt x="416" y="368"/>
                  </a:cubicBezTo>
                  <a:cubicBezTo>
                    <a:pt x="416" y="368"/>
                    <a:pt x="416" y="368"/>
                    <a:pt x="416" y="368"/>
                  </a:cubicBezTo>
                  <a:cubicBezTo>
                    <a:pt x="416" y="368"/>
                    <a:pt x="416" y="368"/>
                    <a:pt x="416" y="368"/>
                  </a:cubicBezTo>
                  <a:cubicBezTo>
                    <a:pt x="416" y="369"/>
                    <a:pt x="417" y="370"/>
                    <a:pt x="418" y="370"/>
                  </a:cubicBezTo>
                  <a:cubicBezTo>
                    <a:pt x="419" y="371"/>
                    <a:pt x="419" y="371"/>
                    <a:pt x="418" y="372"/>
                  </a:cubicBezTo>
                  <a:cubicBezTo>
                    <a:pt x="418" y="371"/>
                    <a:pt x="417" y="370"/>
                    <a:pt x="416" y="370"/>
                  </a:cubicBezTo>
                  <a:cubicBezTo>
                    <a:pt x="415" y="370"/>
                    <a:pt x="415" y="369"/>
                    <a:pt x="415" y="368"/>
                  </a:cubicBezTo>
                  <a:cubicBezTo>
                    <a:pt x="416" y="367"/>
                    <a:pt x="416" y="365"/>
                    <a:pt x="416" y="363"/>
                  </a:cubicBezTo>
                  <a:cubicBezTo>
                    <a:pt x="416" y="362"/>
                    <a:pt x="415" y="361"/>
                    <a:pt x="414" y="361"/>
                  </a:cubicBezTo>
                  <a:cubicBezTo>
                    <a:pt x="414" y="361"/>
                    <a:pt x="413" y="362"/>
                    <a:pt x="413" y="362"/>
                  </a:cubicBezTo>
                  <a:cubicBezTo>
                    <a:pt x="413" y="363"/>
                    <a:pt x="412" y="363"/>
                    <a:pt x="411" y="364"/>
                  </a:cubicBezTo>
                  <a:cubicBezTo>
                    <a:pt x="411" y="364"/>
                    <a:pt x="411" y="363"/>
                    <a:pt x="411" y="363"/>
                  </a:cubicBezTo>
                  <a:cubicBezTo>
                    <a:pt x="411" y="363"/>
                    <a:pt x="411" y="363"/>
                    <a:pt x="411" y="363"/>
                  </a:cubicBezTo>
                  <a:cubicBezTo>
                    <a:pt x="412" y="363"/>
                    <a:pt x="412" y="362"/>
                    <a:pt x="411" y="361"/>
                  </a:cubicBezTo>
                  <a:cubicBezTo>
                    <a:pt x="411" y="361"/>
                    <a:pt x="411" y="361"/>
                    <a:pt x="411" y="361"/>
                  </a:cubicBezTo>
                  <a:cubicBezTo>
                    <a:pt x="411" y="361"/>
                    <a:pt x="411" y="361"/>
                    <a:pt x="411" y="361"/>
                  </a:cubicBezTo>
                  <a:cubicBezTo>
                    <a:pt x="411" y="361"/>
                    <a:pt x="411" y="361"/>
                    <a:pt x="411" y="361"/>
                  </a:cubicBezTo>
                  <a:cubicBezTo>
                    <a:pt x="411" y="360"/>
                    <a:pt x="411" y="359"/>
                    <a:pt x="411" y="358"/>
                  </a:cubicBezTo>
                  <a:cubicBezTo>
                    <a:pt x="411" y="358"/>
                    <a:pt x="411" y="358"/>
                    <a:pt x="411" y="358"/>
                  </a:cubicBezTo>
                  <a:cubicBezTo>
                    <a:pt x="411" y="358"/>
                    <a:pt x="411" y="358"/>
                    <a:pt x="411" y="358"/>
                  </a:cubicBezTo>
                  <a:cubicBezTo>
                    <a:pt x="410" y="359"/>
                    <a:pt x="410" y="359"/>
                    <a:pt x="410" y="360"/>
                  </a:cubicBezTo>
                  <a:cubicBezTo>
                    <a:pt x="409" y="360"/>
                    <a:pt x="410" y="359"/>
                    <a:pt x="409" y="359"/>
                  </a:cubicBezTo>
                  <a:cubicBezTo>
                    <a:pt x="409" y="359"/>
                    <a:pt x="409" y="360"/>
                    <a:pt x="409" y="361"/>
                  </a:cubicBezTo>
                  <a:cubicBezTo>
                    <a:pt x="409" y="361"/>
                    <a:pt x="409" y="361"/>
                    <a:pt x="409" y="361"/>
                  </a:cubicBezTo>
                  <a:cubicBezTo>
                    <a:pt x="408" y="361"/>
                    <a:pt x="408" y="362"/>
                    <a:pt x="408" y="362"/>
                  </a:cubicBezTo>
                  <a:cubicBezTo>
                    <a:pt x="409" y="364"/>
                    <a:pt x="409" y="365"/>
                    <a:pt x="411" y="366"/>
                  </a:cubicBezTo>
                  <a:cubicBezTo>
                    <a:pt x="409" y="366"/>
                    <a:pt x="409" y="364"/>
                    <a:pt x="408" y="363"/>
                  </a:cubicBezTo>
                  <a:cubicBezTo>
                    <a:pt x="407" y="363"/>
                    <a:pt x="407" y="364"/>
                    <a:pt x="407" y="364"/>
                  </a:cubicBezTo>
                  <a:cubicBezTo>
                    <a:pt x="407" y="365"/>
                    <a:pt x="407" y="365"/>
                    <a:pt x="407" y="365"/>
                  </a:cubicBezTo>
                  <a:cubicBezTo>
                    <a:pt x="405" y="365"/>
                    <a:pt x="406" y="366"/>
                    <a:pt x="406" y="366"/>
                  </a:cubicBezTo>
                  <a:cubicBezTo>
                    <a:pt x="407" y="367"/>
                    <a:pt x="407" y="368"/>
                    <a:pt x="407" y="368"/>
                  </a:cubicBezTo>
                  <a:cubicBezTo>
                    <a:pt x="406" y="368"/>
                    <a:pt x="405" y="369"/>
                    <a:pt x="405" y="369"/>
                  </a:cubicBezTo>
                  <a:cubicBezTo>
                    <a:pt x="404" y="370"/>
                    <a:pt x="404" y="371"/>
                    <a:pt x="403" y="371"/>
                  </a:cubicBezTo>
                  <a:cubicBezTo>
                    <a:pt x="404" y="368"/>
                    <a:pt x="404" y="368"/>
                    <a:pt x="402" y="368"/>
                  </a:cubicBezTo>
                  <a:cubicBezTo>
                    <a:pt x="403" y="366"/>
                    <a:pt x="404" y="367"/>
                    <a:pt x="405" y="368"/>
                  </a:cubicBezTo>
                  <a:cubicBezTo>
                    <a:pt x="405" y="367"/>
                    <a:pt x="404" y="366"/>
                    <a:pt x="404" y="366"/>
                  </a:cubicBezTo>
                  <a:cubicBezTo>
                    <a:pt x="403" y="366"/>
                    <a:pt x="403" y="365"/>
                    <a:pt x="403" y="365"/>
                  </a:cubicBezTo>
                  <a:cubicBezTo>
                    <a:pt x="404" y="364"/>
                    <a:pt x="404" y="362"/>
                    <a:pt x="405" y="361"/>
                  </a:cubicBezTo>
                  <a:cubicBezTo>
                    <a:pt x="406" y="360"/>
                    <a:pt x="406" y="359"/>
                    <a:pt x="406" y="358"/>
                  </a:cubicBezTo>
                  <a:cubicBezTo>
                    <a:pt x="406" y="358"/>
                    <a:pt x="405" y="358"/>
                    <a:pt x="405" y="358"/>
                  </a:cubicBezTo>
                  <a:cubicBezTo>
                    <a:pt x="404" y="359"/>
                    <a:pt x="403" y="360"/>
                    <a:pt x="403" y="361"/>
                  </a:cubicBezTo>
                  <a:cubicBezTo>
                    <a:pt x="402" y="361"/>
                    <a:pt x="402" y="362"/>
                    <a:pt x="401" y="363"/>
                  </a:cubicBezTo>
                  <a:cubicBezTo>
                    <a:pt x="401" y="364"/>
                    <a:pt x="401" y="364"/>
                    <a:pt x="400" y="363"/>
                  </a:cubicBezTo>
                  <a:cubicBezTo>
                    <a:pt x="401" y="363"/>
                    <a:pt x="401" y="362"/>
                    <a:pt x="401" y="362"/>
                  </a:cubicBezTo>
                  <a:cubicBezTo>
                    <a:pt x="402" y="361"/>
                    <a:pt x="403" y="359"/>
                    <a:pt x="403" y="358"/>
                  </a:cubicBezTo>
                  <a:cubicBezTo>
                    <a:pt x="404" y="358"/>
                    <a:pt x="405" y="357"/>
                    <a:pt x="405" y="356"/>
                  </a:cubicBezTo>
                  <a:cubicBezTo>
                    <a:pt x="406" y="355"/>
                    <a:pt x="406" y="354"/>
                    <a:pt x="407" y="353"/>
                  </a:cubicBezTo>
                  <a:cubicBezTo>
                    <a:pt x="407" y="352"/>
                    <a:pt x="407" y="352"/>
                    <a:pt x="407" y="351"/>
                  </a:cubicBezTo>
                  <a:cubicBezTo>
                    <a:pt x="406" y="351"/>
                    <a:pt x="406" y="350"/>
                    <a:pt x="405" y="349"/>
                  </a:cubicBezTo>
                  <a:cubicBezTo>
                    <a:pt x="405" y="349"/>
                    <a:pt x="405" y="349"/>
                    <a:pt x="405" y="349"/>
                  </a:cubicBezTo>
                  <a:cubicBezTo>
                    <a:pt x="405" y="349"/>
                    <a:pt x="405" y="348"/>
                    <a:pt x="404" y="348"/>
                  </a:cubicBezTo>
                  <a:cubicBezTo>
                    <a:pt x="404" y="347"/>
                    <a:pt x="405" y="347"/>
                    <a:pt x="405" y="347"/>
                  </a:cubicBezTo>
                  <a:cubicBezTo>
                    <a:pt x="406" y="345"/>
                    <a:pt x="406" y="344"/>
                    <a:pt x="404" y="343"/>
                  </a:cubicBezTo>
                  <a:cubicBezTo>
                    <a:pt x="404" y="343"/>
                    <a:pt x="404" y="343"/>
                    <a:pt x="404" y="343"/>
                  </a:cubicBezTo>
                  <a:cubicBezTo>
                    <a:pt x="404" y="343"/>
                    <a:pt x="404" y="343"/>
                    <a:pt x="404" y="343"/>
                  </a:cubicBezTo>
                  <a:cubicBezTo>
                    <a:pt x="403" y="342"/>
                    <a:pt x="401" y="341"/>
                    <a:pt x="400" y="340"/>
                  </a:cubicBezTo>
                  <a:cubicBezTo>
                    <a:pt x="400" y="340"/>
                    <a:pt x="400" y="340"/>
                    <a:pt x="400" y="340"/>
                  </a:cubicBezTo>
                  <a:cubicBezTo>
                    <a:pt x="401" y="340"/>
                    <a:pt x="401" y="340"/>
                    <a:pt x="401" y="339"/>
                  </a:cubicBezTo>
                  <a:cubicBezTo>
                    <a:pt x="401" y="338"/>
                    <a:pt x="401" y="336"/>
                    <a:pt x="401" y="335"/>
                  </a:cubicBezTo>
                  <a:cubicBezTo>
                    <a:pt x="401" y="335"/>
                    <a:pt x="401" y="335"/>
                    <a:pt x="401" y="335"/>
                  </a:cubicBezTo>
                  <a:cubicBezTo>
                    <a:pt x="401" y="334"/>
                    <a:pt x="401" y="334"/>
                    <a:pt x="401" y="334"/>
                  </a:cubicBezTo>
                  <a:cubicBezTo>
                    <a:pt x="400" y="332"/>
                    <a:pt x="400" y="331"/>
                    <a:pt x="398" y="330"/>
                  </a:cubicBezTo>
                  <a:cubicBezTo>
                    <a:pt x="398" y="330"/>
                    <a:pt x="398" y="330"/>
                    <a:pt x="398" y="330"/>
                  </a:cubicBezTo>
                  <a:cubicBezTo>
                    <a:pt x="398" y="330"/>
                    <a:pt x="398" y="330"/>
                    <a:pt x="398" y="330"/>
                  </a:cubicBezTo>
                  <a:cubicBezTo>
                    <a:pt x="396" y="329"/>
                    <a:pt x="394" y="330"/>
                    <a:pt x="392" y="330"/>
                  </a:cubicBezTo>
                  <a:cubicBezTo>
                    <a:pt x="391" y="329"/>
                    <a:pt x="390" y="330"/>
                    <a:pt x="389" y="331"/>
                  </a:cubicBezTo>
                  <a:cubicBezTo>
                    <a:pt x="388" y="331"/>
                    <a:pt x="388" y="331"/>
                    <a:pt x="387" y="332"/>
                  </a:cubicBezTo>
                  <a:cubicBezTo>
                    <a:pt x="387" y="332"/>
                    <a:pt x="387" y="332"/>
                    <a:pt x="387" y="332"/>
                  </a:cubicBezTo>
                  <a:cubicBezTo>
                    <a:pt x="386" y="332"/>
                    <a:pt x="384" y="333"/>
                    <a:pt x="383" y="334"/>
                  </a:cubicBezTo>
                  <a:cubicBezTo>
                    <a:pt x="382" y="335"/>
                    <a:pt x="382" y="335"/>
                    <a:pt x="383" y="335"/>
                  </a:cubicBezTo>
                  <a:cubicBezTo>
                    <a:pt x="384" y="336"/>
                    <a:pt x="385" y="337"/>
                    <a:pt x="385" y="339"/>
                  </a:cubicBezTo>
                  <a:cubicBezTo>
                    <a:pt x="385" y="339"/>
                    <a:pt x="385" y="339"/>
                    <a:pt x="384" y="340"/>
                  </a:cubicBezTo>
                  <a:cubicBezTo>
                    <a:pt x="384" y="339"/>
                    <a:pt x="384" y="339"/>
                    <a:pt x="384" y="338"/>
                  </a:cubicBezTo>
                  <a:cubicBezTo>
                    <a:pt x="384" y="337"/>
                    <a:pt x="382" y="335"/>
                    <a:pt x="380" y="336"/>
                  </a:cubicBezTo>
                  <a:cubicBezTo>
                    <a:pt x="380" y="336"/>
                    <a:pt x="380" y="336"/>
                    <a:pt x="380" y="336"/>
                  </a:cubicBezTo>
                  <a:cubicBezTo>
                    <a:pt x="380" y="337"/>
                    <a:pt x="379" y="337"/>
                    <a:pt x="378" y="337"/>
                  </a:cubicBezTo>
                  <a:cubicBezTo>
                    <a:pt x="378" y="337"/>
                    <a:pt x="378" y="337"/>
                    <a:pt x="378" y="337"/>
                  </a:cubicBezTo>
                  <a:cubicBezTo>
                    <a:pt x="378" y="337"/>
                    <a:pt x="378" y="337"/>
                    <a:pt x="378" y="337"/>
                  </a:cubicBezTo>
                  <a:cubicBezTo>
                    <a:pt x="378" y="339"/>
                    <a:pt x="379" y="340"/>
                    <a:pt x="380" y="341"/>
                  </a:cubicBezTo>
                  <a:cubicBezTo>
                    <a:pt x="380" y="341"/>
                    <a:pt x="380" y="341"/>
                    <a:pt x="380" y="341"/>
                  </a:cubicBezTo>
                  <a:cubicBezTo>
                    <a:pt x="380" y="341"/>
                    <a:pt x="380" y="341"/>
                    <a:pt x="380" y="341"/>
                  </a:cubicBezTo>
                  <a:cubicBezTo>
                    <a:pt x="379" y="341"/>
                    <a:pt x="379" y="341"/>
                    <a:pt x="379" y="341"/>
                  </a:cubicBezTo>
                  <a:cubicBezTo>
                    <a:pt x="379" y="341"/>
                    <a:pt x="379" y="341"/>
                    <a:pt x="379" y="341"/>
                  </a:cubicBezTo>
                  <a:cubicBezTo>
                    <a:pt x="378" y="340"/>
                    <a:pt x="377" y="340"/>
                    <a:pt x="377" y="339"/>
                  </a:cubicBezTo>
                  <a:cubicBezTo>
                    <a:pt x="377" y="338"/>
                    <a:pt x="377" y="338"/>
                    <a:pt x="377" y="338"/>
                  </a:cubicBezTo>
                  <a:cubicBezTo>
                    <a:pt x="376" y="338"/>
                    <a:pt x="375" y="339"/>
                    <a:pt x="375" y="340"/>
                  </a:cubicBezTo>
                  <a:cubicBezTo>
                    <a:pt x="374" y="341"/>
                    <a:pt x="374" y="342"/>
                    <a:pt x="375" y="342"/>
                  </a:cubicBezTo>
                  <a:cubicBezTo>
                    <a:pt x="376" y="343"/>
                    <a:pt x="378" y="344"/>
                    <a:pt x="379" y="344"/>
                  </a:cubicBezTo>
                  <a:cubicBezTo>
                    <a:pt x="380" y="344"/>
                    <a:pt x="381" y="345"/>
                    <a:pt x="381" y="345"/>
                  </a:cubicBezTo>
                  <a:cubicBezTo>
                    <a:pt x="381" y="346"/>
                    <a:pt x="381" y="346"/>
                    <a:pt x="381" y="346"/>
                  </a:cubicBezTo>
                  <a:cubicBezTo>
                    <a:pt x="381" y="346"/>
                    <a:pt x="381" y="346"/>
                    <a:pt x="381" y="346"/>
                  </a:cubicBezTo>
                  <a:cubicBezTo>
                    <a:pt x="381" y="346"/>
                    <a:pt x="381" y="346"/>
                    <a:pt x="381" y="346"/>
                  </a:cubicBezTo>
                  <a:cubicBezTo>
                    <a:pt x="379" y="345"/>
                    <a:pt x="377" y="345"/>
                    <a:pt x="375" y="344"/>
                  </a:cubicBezTo>
                  <a:cubicBezTo>
                    <a:pt x="375" y="344"/>
                    <a:pt x="375" y="343"/>
                    <a:pt x="374" y="344"/>
                  </a:cubicBezTo>
                  <a:cubicBezTo>
                    <a:pt x="374" y="344"/>
                    <a:pt x="374" y="344"/>
                    <a:pt x="374" y="344"/>
                  </a:cubicBezTo>
                  <a:cubicBezTo>
                    <a:pt x="374" y="345"/>
                    <a:pt x="374" y="345"/>
                    <a:pt x="374" y="345"/>
                  </a:cubicBezTo>
                  <a:cubicBezTo>
                    <a:pt x="374" y="346"/>
                    <a:pt x="373" y="345"/>
                    <a:pt x="373" y="344"/>
                  </a:cubicBezTo>
                  <a:cubicBezTo>
                    <a:pt x="373" y="344"/>
                    <a:pt x="373" y="344"/>
                    <a:pt x="373" y="344"/>
                  </a:cubicBezTo>
                  <a:cubicBezTo>
                    <a:pt x="372" y="344"/>
                    <a:pt x="372" y="344"/>
                    <a:pt x="372" y="345"/>
                  </a:cubicBezTo>
                  <a:cubicBezTo>
                    <a:pt x="372" y="345"/>
                    <a:pt x="372" y="346"/>
                    <a:pt x="372" y="346"/>
                  </a:cubicBezTo>
                  <a:cubicBezTo>
                    <a:pt x="373" y="346"/>
                    <a:pt x="374" y="347"/>
                    <a:pt x="375" y="346"/>
                  </a:cubicBezTo>
                  <a:cubicBezTo>
                    <a:pt x="375" y="346"/>
                    <a:pt x="375" y="346"/>
                    <a:pt x="375" y="346"/>
                  </a:cubicBezTo>
                  <a:cubicBezTo>
                    <a:pt x="375" y="348"/>
                    <a:pt x="377" y="348"/>
                    <a:pt x="378" y="349"/>
                  </a:cubicBezTo>
                  <a:cubicBezTo>
                    <a:pt x="378" y="350"/>
                    <a:pt x="378" y="350"/>
                    <a:pt x="377" y="350"/>
                  </a:cubicBezTo>
                  <a:cubicBezTo>
                    <a:pt x="377" y="350"/>
                    <a:pt x="377" y="350"/>
                    <a:pt x="377" y="350"/>
                  </a:cubicBezTo>
                  <a:cubicBezTo>
                    <a:pt x="377" y="350"/>
                    <a:pt x="377" y="350"/>
                    <a:pt x="377" y="350"/>
                  </a:cubicBezTo>
                  <a:cubicBezTo>
                    <a:pt x="376" y="349"/>
                    <a:pt x="375" y="348"/>
                    <a:pt x="374" y="348"/>
                  </a:cubicBezTo>
                  <a:cubicBezTo>
                    <a:pt x="372" y="347"/>
                    <a:pt x="371" y="347"/>
                    <a:pt x="371" y="350"/>
                  </a:cubicBezTo>
                  <a:cubicBezTo>
                    <a:pt x="371" y="351"/>
                    <a:pt x="371" y="352"/>
                    <a:pt x="371" y="353"/>
                  </a:cubicBezTo>
                  <a:cubicBezTo>
                    <a:pt x="371" y="353"/>
                    <a:pt x="371" y="354"/>
                    <a:pt x="371" y="354"/>
                  </a:cubicBezTo>
                  <a:cubicBezTo>
                    <a:pt x="371" y="354"/>
                    <a:pt x="371" y="354"/>
                    <a:pt x="371" y="354"/>
                  </a:cubicBezTo>
                  <a:cubicBezTo>
                    <a:pt x="371" y="355"/>
                    <a:pt x="370" y="356"/>
                    <a:pt x="372" y="356"/>
                  </a:cubicBezTo>
                  <a:cubicBezTo>
                    <a:pt x="372" y="356"/>
                    <a:pt x="372" y="356"/>
                    <a:pt x="372" y="356"/>
                  </a:cubicBezTo>
                  <a:cubicBezTo>
                    <a:pt x="372" y="356"/>
                    <a:pt x="372" y="356"/>
                    <a:pt x="372" y="357"/>
                  </a:cubicBezTo>
                  <a:cubicBezTo>
                    <a:pt x="372" y="357"/>
                    <a:pt x="371" y="357"/>
                    <a:pt x="371" y="358"/>
                  </a:cubicBezTo>
                  <a:cubicBezTo>
                    <a:pt x="372" y="360"/>
                    <a:pt x="373" y="360"/>
                    <a:pt x="375" y="361"/>
                  </a:cubicBezTo>
                  <a:cubicBezTo>
                    <a:pt x="375" y="361"/>
                    <a:pt x="375" y="361"/>
                    <a:pt x="375" y="361"/>
                  </a:cubicBezTo>
                  <a:cubicBezTo>
                    <a:pt x="375" y="361"/>
                    <a:pt x="375" y="361"/>
                    <a:pt x="375" y="361"/>
                  </a:cubicBezTo>
                  <a:cubicBezTo>
                    <a:pt x="375" y="362"/>
                    <a:pt x="376" y="362"/>
                    <a:pt x="376" y="362"/>
                  </a:cubicBezTo>
                  <a:cubicBezTo>
                    <a:pt x="376" y="362"/>
                    <a:pt x="376" y="362"/>
                    <a:pt x="376" y="362"/>
                  </a:cubicBezTo>
                  <a:cubicBezTo>
                    <a:pt x="376" y="362"/>
                    <a:pt x="376" y="362"/>
                    <a:pt x="376" y="362"/>
                  </a:cubicBezTo>
                  <a:cubicBezTo>
                    <a:pt x="377" y="364"/>
                    <a:pt x="378" y="365"/>
                    <a:pt x="379" y="366"/>
                  </a:cubicBezTo>
                  <a:cubicBezTo>
                    <a:pt x="379" y="366"/>
                    <a:pt x="379" y="366"/>
                    <a:pt x="378" y="366"/>
                  </a:cubicBezTo>
                  <a:cubicBezTo>
                    <a:pt x="378" y="366"/>
                    <a:pt x="378" y="366"/>
                    <a:pt x="378" y="366"/>
                  </a:cubicBezTo>
                  <a:cubicBezTo>
                    <a:pt x="378" y="366"/>
                    <a:pt x="377" y="366"/>
                    <a:pt x="377" y="365"/>
                  </a:cubicBezTo>
                  <a:cubicBezTo>
                    <a:pt x="376" y="364"/>
                    <a:pt x="375" y="363"/>
                    <a:pt x="374" y="364"/>
                  </a:cubicBezTo>
                  <a:cubicBezTo>
                    <a:pt x="372" y="364"/>
                    <a:pt x="372" y="364"/>
                    <a:pt x="372" y="365"/>
                  </a:cubicBezTo>
                  <a:cubicBezTo>
                    <a:pt x="372" y="366"/>
                    <a:pt x="372" y="367"/>
                    <a:pt x="371" y="368"/>
                  </a:cubicBezTo>
                  <a:cubicBezTo>
                    <a:pt x="369" y="369"/>
                    <a:pt x="369" y="369"/>
                    <a:pt x="371" y="371"/>
                  </a:cubicBezTo>
                  <a:cubicBezTo>
                    <a:pt x="372" y="372"/>
                    <a:pt x="373" y="372"/>
                    <a:pt x="372" y="374"/>
                  </a:cubicBezTo>
                  <a:cubicBezTo>
                    <a:pt x="372" y="374"/>
                    <a:pt x="372" y="374"/>
                    <a:pt x="372" y="374"/>
                  </a:cubicBezTo>
                  <a:cubicBezTo>
                    <a:pt x="372" y="375"/>
                    <a:pt x="373" y="375"/>
                    <a:pt x="373" y="376"/>
                  </a:cubicBezTo>
                  <a:cubicBezTo>
                    <a:pt x="374" y="376"/>
                    <a:pt x="375" y="376"/>
                    <a:pt x="376" y="377"/>
                  </a:cubicBezTo>
                  <a:cubicBezTo>
                    <a:pt x="376" y="377"/>
                    <a:pt x="376" y="376"/>
                    <a:pt x="377" y="376"/>
                  </a:cubicBezTo>
                  <a:cubicBezTo>
                    <a:pt x="377" y="376"/>
                    <a:pt x="379" y="376"/>
                    <a:pt x="378" y="377"/>
                  </a:cubicBezTo>
                  <a:cubicBezTo>
                    <a:pt x="378" y="378"/>
                    <a:pt x="379" y="379"/>
                    <a:pt x="379" y="380"/>
                  </a:cubicBezTo>
                  <a:cubicBezTo>
                    <a:pt x="379" y="380"/>
                    <a:pt x="379" y="381"/>
                    <a:pt x="378" y="381"/>
                  </a:cubicBezTo>
                  <a:cubicBezTo>
                    <a:pt x="377" y="381"/>
                    <a:pt x="377" y="382"/>
                    <a:pt x="377" y="383"/>
                  </a:cubicBezTo>
                  <a:cubicBezTo>
                    <a:pt x="377" y="383"/>
                    <a:pt x="377" y="383"/>
                    <a:pt x="377" y="383"/>
                  </a:cubicBezTo>
                  <a:cubicBezTo>
                    <a:pt x="377" y="383"/>
                    <a:pt x="377" y="383"/>
                    <a:pt x="377" y="383"/>
                  </a:cubicBezTo>
                  <a:cubicBezTo>
                    <a:pt x="377" y="383"/>
                    <a:pt x="377" y="383"/>
                    <a:pt x="377" y="383"/>
                  </a:cubicBezTo>
                  <a:cubicBezTo>
                    <a:pt x="377" y="383"/>
                    <a:pt x="377" y="383"/>
                    <a:pt x="377" y="383"/>
                  </a:cubicBezTo>
                  <a:cubicBezTo>
                    <a:pt x="376" y="383"/>
                    <a:pt x="376" y="381"/>
                    <a:pt x="375" y="381"/>
                  </a:cubicBezTo>
                  <a:cubicBezTo>
                    <a:pt x="374" y="381"/>
                    <a:pt x="373" y="380"/>
                    <a:pt x="372" y="379"/>
                  </a:cubicBezTo>
                  <a:cubicBezTo>
                    <a:pt x="370" y="376"/>
                    <a:pt x="367" y="373"/>
                    <a:pt x="366" y="370"/>
                  </a:cubicBezTo>
                  <a:cubicBezTo>
                    <a:pt x="366" y="367"/>
                    <a:pt x="365" y="364"/>
                    <a:pt x="367" y="361"/>
                  </a:cubicBezTo>
                  <a:cubicBezTo>
                    <a:pt x="367" y="361"/>
                    <a:pt x="367" y="360"/>
                    <a:pt x="367" y="359"/>
                  </a:cubicBezTo>
                  <a:cubicBezTo>
                    <a:pt x="366" y="358"/>
                    <a:pt x="366" y="357"/>
                    <a:pt x="365" y="356"/>
                  </a:cubicBezTo>
                  <a:cubicBezTo>
                    <a:pt x="364" y="355"/>
                    <a:pt x="364" y="354"/>
                    <a:pt x="364" y="352"/>
                  </a:cubicBezTo>
                  <a:cubicBezTo>
                    <a:pt x="364" y="351"/>
                    <a:pt x="364" y="350"/>
                    <a:pt x="364" y="350"/>
                  </a:cubicBezTo>
                  <a:cubicBezTo>
                    <a:pt x="365" y="348"/>
                    <a:pt x="366" y="347"/>
                    <a:pt x="367" y="345"/>
                  </a:cubicBezTo>
                  <a:cubicBezTo>
                    <a:pt x="367" y="343"/>
                    <a:pt x="368" y="340"/>
                    <a:pt x="369" y="338"/>
                  </a:cubicBezTo>
                  <a:cubicBezTo>
                    <a:pt x="369" y="338"/>
                    <a:pt x="369" y="338"/>
                    <a:pt x="369" y="338"/>
                  </a:cubicBezTo>
                  <a:cubicBezTo>
                    <a:pt x="369" y="338"/>
                    <a:pt x="369" y="338"/>
                    <a:pt x="370" y="337"/>
                  </a:cubicBezTo>
                  <a:cubicBezTo>
                    <a:pt x="371" y="336"/>
                    <a:pt x="373" y="334"/>
                    <a:pt x="375" y="332"/>
                  </a:cubicBezTo>
                  <a:cubicBezTo>
                    <a:pt x="375" y="332"/>
                    <a:pt x="375" y="332"/>
                    <a:pt x="375" y="332"/>
                  </a:cubicBezTo>
                  <a:cubicBezTo>
                    <a:pt x="375" y="332"/>
                    <a:pt x="376" y="331"/>
                    <a:pt x="376" y="331"/>
                  </a:cubicBezTo>
                  <a:cubicBezTo>
                    <a:pt x="377" y="330"/>
                    <a:pt x="377" y="329"/>
                    <a:pt x="376" y="329"/>
                  </a:cubicBezTo>
                  <a:cubicBezTo>
                    <a:pt x="376" y="329"/>
                    <a:pt x="376" y="329"/>
                    <a:pt x="376" y="329"/>
                  </a:cubicBezTo>
                  <a:cubicBezTo>
                    <a:pt x="375" y="327"/>
                    <a:pt x="373" y="327"/>
                    <a:pt x="372" y="327"/>
                  </a:cubicBezTo>
                  <a:cubicBezTo>
                    <a:pt x="371" y="327"/>
                    <a:pt x="370" y="327"/>
                    <a:pt x="369" y="327"/>
                  </a:cubicBezTo>
                  <a:cubicBezTo>
                    <a:pt x="369" y="327"/>
                    <a:pt x="369" y="327"/>
                    <a:pt x="369" y="327"/>
                  </a:cubicBezTo>
                  <a:cubicBezTo>
                    <a:pt x="369" y="327"/>
                    <a:pt x="369" y="327"/>
                    <a:pt x="369" y="327"/>
                  </a:cubicBezTo>
                  <a:cubicBezTo>
                    <a:pt x="366" y="326"/>
                    <a:pt x="364" y="326"/>
                    <a:pt x="362" y="328"/>
                  </a:cubicBezTo>
                  <a:cubicBezTo>
                    <a:pt x="362" y="328"/>
                    <a:pt x="362" y="328"/>
                    <a:pt x="362" y="328"/>
                  </a:cubicBezTo>
                  <a:cubicBezTo>
                    <a:pt x="361" y="328"/>
                    <a:pt x="360" y="328"/>
                    <a:pt x="359" y="329"/>
                  </a:cubicBezTo>
                  <a:cubicBezTo>
                    <a:pt x="357" y="330"/>
                    <a:pt x="355" y="331"/>
                    <a:pt x="354" y="333"/>
                  </a:cubicBezTo>
                  <a:cubicBezTo>
                    <a:pt x="353" y="334"/>
                    <a:pt x="352" y="335"/>
                    <a:pt x="352" y="336"/>
                  </a:cubicBezTo>
                  <a:cubicBezTo>
                    <a:pt x="350" y="338"/>
                    <a:pt x="349" y="339"/>
                    <a:pt x="349" y="342"/>
                  </a:cubicBezTo>
                  <a:cubicBezTo>
                    <a:pt x="349" y="342"/>
                    <a:pt x="349" y="342"/>
                    <a:pt x="348" y="342"/>
                  </a:cubicBezTo>
                  <a:cubicBezTo>
                    <a:pt x="348" y="342"/>
                    <a:pt x="347" y="343"/>
                    <a:pt x="347" y="344"/>
                  </a:cubicBezTo>
                  <a:cubicBezTo>
                    <a:pt x="347" y="345"/>
                    <a:pt x="346" y="347"/>
                    <a:pt x="346" y="349"/>
                  </a:cubicBezTo>
                  <a:cubicBezTo>
                    <a:pt x="347" y="349"/>
                    <a:pt x="346" y="350"/>
                    <a:pt x="346" y="350"/>
                  </a:cubicBezTo>
                  <a:cubicBezTo>
                    <a:pt x="346" y="351"/>
                    <a:pt x="347" y="351"/>
                    <a:pt x="347" y="352"/>
                  </a:cubicBezTo>
                  <a:cubicBezTo>
                    <a:pt x="345" y="352"/>
                    <a:pt x="345" y="352"/>
                    <a:pt x="345" y="354"/>
                  </a:cubicBezTo>
                  <a:cubicBezTo>
                    <a:pt x="345" y="354"/>
                    <a:pt x="345" y="355"/>
                    <a:pt x="344" y="355"/>
                  </a:cubicBezTo>
                  <a:cubicBezTo>
                    <a:pt x="344" y="355"/>
                    <a:pt x="343" y="356"/>
                    <a:pt x="343" y="356"/>
                  </a:cubicBezTo>
                  <a:cubicBezTo>
                    <a:pt x="344" y="358"/>
                    <a:pt x="342" y="360"/>
                    <a:pt x="342" y="362"/>
                  </a:cubicBezTo>
                  <a:cubicBezTo>
                    <a:pt x="342" y="363"/>
                    <a:pt x="342" y="364"/>
                    <a:pt x="343" y="365"/>
                  </a:cubicBezTo>
                  <a:cubicBezTo>
                    <a:pt x="343" y="365"/>
                    <a:pt x="343" y="365"/>
                    <a:pt x="344" y="365"/>
                  </a:cubicBezTo>
                  <a:cubicBezTo>
                    <a:pt x="344" y="365"/>
                    <a:pt x="345" y="365"/>
                    <a:pt x="345" y="366"/>
                  </a:cubicBezTo>
                  <a:cubicBezTo>
                    <a:pt x="345" y="366"/>
                    <a:pt x="344" y="366"/>
                    <a:pt x="344" y="366"/>
                  </a:cubicBezTo>
                  <a:cubicBezTo>
                    <a:pt x="344" y="367"/>
                    <a:pt x="343" y="366"/>
                    <a:pt x="343" y="367"/>
                  </a:cubicBezTo>
                  <a:cubicBezTo>
                    <a:pt x="342" y="367"/>
                    <a:pt x="342" y="368"/>
                    <a:pt x="342" y="369"/>
                  </a:cubicBezTo>
                  <a:cubicBezTo>
                    <a:pt x="342" y="369"/>
                    <a:pt x="342" y="369"/>
                    <a:pt x="342" y="369"/>
                  </a:cubicBezTo>
                  <a:cubicBezTo>
                    <a:pt x="342" y="370"/>
                    <a:pt x="341" y="371"/>
                    <a:pt x="341" y="371"/>
                  </a:cubicBezTo>
                  <a:cubicBezTo>
                    <a:pt x="342" y="372"/>
                    <a:pt x="342" y="373"/>
                    <a:pt x="343" y="373"/>
                  </a:cubicBezTo>
                  <a:cubicBezTo>
                    <a:pt x="344" y="375"/>
                    <a:pt x="343" y="375"/>
                    <a:pt x="342" y="376"/>
                  </a:cubicBezTo>
                  <a:cubicBezTo>
                    <a:pt x="342" y="377"/>
                    <a:pt x="342" y="377"/>
                    <a:pt x="342" y="378"/>
                  </a:cubicBezTo>
                  <a:cubicBezTo>
                    <a:pt x="342" y="379"/>
                    <a:pt x="342" y="380"/>
                    <a:pt x="342" y="381"/>
                  </a:cubicBezTo>
                  <a:cubicBezTo>
                    <a:pt x="342" y="383"/>
                    <a:pt x="343" y="384"/>
                    <a:pt x="345" y="384"/>
                  </a:cubicBezTo>
                  <a:cubicBezTo>
                    <a:pt x="347" y="384"/>
                    <a:pt x="350" y="385"/>
                    <a:pt x="352" y="385"/>
                  </a:cubicBezTo>
                  <a:cubicBezTo>
                    <a:pt x="353" y="385"/>
                    <a:pt x="354" y="386"/>
                    <a:pt x="355" y="385"/>
                  </a:cubicBezTo>
                  <a:cubicBezTo>
                    <a:pt x="356" y="384"/>
                    <a:pt x="356" y="385"/>
                    <a:pt x="356" y="386"/>
                  </a:cubicBezTo>
                  <a:cubicBezTo>
                    <a:pt x="356" y="386"/>
                    <a:pt x="356" y="386"/>
                    <a:pt x="356" y="386"/>
                  </a:cubicBezTo>
                  <a:cubicBezTo>
                    <a:pt x="356" y="387"/>
                    <a:pt x="357" y="388"/>
                    <a:pt x="358" y="388"/>
                  </a:cubicBezTo>
                  <a:cubicBezTo>
                    <a:pt x="359" y="389"/>
                    <a:pt x="360" y="389"/>
                    <a:pt x="360" y="390"/>
                  </a:cubicBezTo>
                  <a:cubicBezTo>
                    <a:pt x="360" y="390"/>
                    <a:pt x="360" y="390"/>
                    <a:pt x="360" y="390"/>
                  </a:cubicBezTo>
                  <a:cubicBezTo>
                    <a:pt x="360" y="391"/>
                    <a:pt x="360" y="391"/>
                    <a:pt x="359" y="391"/>
                  </a:cubicBezTo>
                  <a:cubicBezTo>
                    <a:pt x="357" y="391"/>
                    <a:pt x="355" y="392"/>
                    <a:pt x="353" y="391"/>
                  </a:cubicBezTo>
                  <a:cubicBezTo>
                    <a:pt x="353" y="390"/>
                    <a:pt x="352" y="390"/>
                    <a:pt x="351" y="390"/>
                  </a:cubicBezTo>
                  <a:cubicBezTo>
                    <a:pt x="349" y="390"/>
                    <a:pt x="348" y="390"/>
                    <a:pt x="347" y="389"/>
                  </a:cubicBezTo>
                  <a:cubicBezTo>
                    <a:pt x="346" y="389"/>
                    <a:pt x="346" y="388"/>
                    <a:pt x="346" y="389"/>
                  </a:cubicBezTo>
                  <a:cubicBezTo>
                    <a:pt x="345" y="389"/>
                    <a:pt x="346" y="390"/>
                    <a:pt x="346" y="390"/>
                  </a:cubicBezTo>
                  <a:cubicBezTo>
                    <a:pt x="346" y="391"/>
                    <a:pt x="347" y="391"/>
                    <a:pt x="347" y="392"/>
                  </a:cubicBezTo>
                  <a:cubicBezTo>
                    <a:pt x="347" y="392"/>
                    <a:pt x="346" y="392"/>
                    <a:pt x="346" y="392"/>
                  </a:cubicBezTo>
                  <a:cubicBezTo>
                    <a:pt x="346" y="392"/>
                    <a:pt x="346" y="392"/>
                    <a:pt x="346" y="392"/>
                  </a:cubicBezTo>
                  <a:cubicBezTo>
                    <a:pt x="346" y="392"/>
                    <a:pt x="346" y="392"/>
                    <a:pt x="346" y="392"/>
                  </a:cubicBezTo>
                  <a:cubicBezTo>
                    <a:pt x="346" y="394"/>
                    <a:pt x="346" y="395"/>
                    <a:pt x="347" y="396"/>
                  </a:cubicBezTo>
                  <a:cubicBezTo>
                    <a:pt x="348" y="397"/>
                    <a:pt x="349" y="397"/>
                    <a:pt x="349" y="398"/>
                  </a:cubicBezTo>
                  <a:cubicBezTo>
                    <a:pt x="349" y="400"/>
                    <a:pt x="350" y="401"/>
                    <a:pt x="351" y="401"/>
                  </a:cubicBezTo>
                  <a:cubicBezTo>
                    <a:pt x="353" y="402"/>
                    <a:pt x="354" y="403"/>
                    <a:pt x="356" y="404"/>
                  </a:cubicBezTo>
                  <a:cubicBezTo>
                    <a:pt x="356" y="404"/>
                    <a:pt x="356" y="404"/>
                    <a:pt x="356" y="404"/>
                  </a:cubicBezTo>
                  <a:cubicBezTo>
                    <a:pt x="355" y="405"/>
                    <a:pt x="355" y="404"/>
                    <a:pt x="354" y="404"/>
                  </a:cubicBezTo>
                  <a:cubicBezTo>
                    <a:pt x="354" y="405"/>
                    <a:pt x="355" y="405"/>
                    <a:pt x="355" y="405"/>
                  </a:cubicBezTo>
                  <a:cubicBezTo>
                    <a:pt x="355" y="405"/>
                    <a:pt x="355" y="405"/>
                    <a:pt x="355" y="405"/>
                  </a:cubicBezTo>
                  <a:cubicBezTo>
                    <a:pt x="356" y="406"/>
                    <a:pt x="356" y="406"/>
                    <a:pt x="357" y="405"/>
                  </a:cubicBezTo>
                  <a:cubicBezTo>
                    <a:pt x="357" y="405"/>
                    <a:pt x="358" y="405"/>
                    <a:pt x="357" y="405"/>
                  </a:cubicBezTo>
                  <a:cubicBezTo>
                    <a:pt x="357" y="405"/>
                    <a:pt x="357" y="405"/>
                    <a:pt x="357" y="405"/>
                  </a:cubicBezTo>
                  <a:cubicBezTo>
                    <a:pt x="357" y="405"/>
                    <a:pt x="357" y="405"/>
                    <a:pt x="357" y="405"/>
                  </a:cubicBezTo>
                  <a:cubicBezTo>
                    <a:pt x="357" y="404"/>
                    <a:pt x="358" y="404"/>
                    <a:pt x="358" y="404"/>
                  </a:cubicBezTo>
                  <a:cubicBezTo>
                    <a:pt x="358" y="404"/>
                    <a:pt x="359" y="404"/>
                    <a:pt x="359" y="403"/>
                  </a:cubicBezTo>
                  <a:cubicBezTo>
                    <a:pt x="359" y="403"/>
                    <a:pt x="360" y="403"/>
                    <a:pt x="360" y="403"/>
                  </a:cubicBezTo>
                  <a:cubicBezTo>
                    <a:pt x="360" y="403"/>
                    <a:pt x="360" y="403"/>
                    <a:pt x="360" y="403"/>
                  </a:cubicBezTo>
                  <a:cubicBezTo>
                    <a:pt x="361" y="403"/>
                    <a:pt x="361" y="402"/>
                    <a:pt x="361" y="402"/>
                  </a:cubicBezTo>
                  <a:cubicBezTo>
                    <a:pt x="361" y="402"/>
                    <a:pt x="361" y="401"/>
                    <a:pt x="362" y="402"/>
                  </a:cubicBezTo>
                  <a:cubicBezTo>
                    <a:pt x="363" y="402"/>
                    <a:pt x="363" y="403"/>
                    <a:pt x="363" y="403"/>
                  </a:cubicBezTo>
                  <a:cubicBezTo>
                    <a:pt x="363" y="403"/>
                    <a:pt x="362" y="404"/>
                    <a:pt x="363" y="404"/>
                  </a:cubicBezTo>
                  <a:cubicBezTo>
                    <a:pt x="364" y="404"/>
                    <a:pt x="364" y="404"/>
                    <a:pt x="364" y="403"/>
                  </a:cubicBezTo>
                  <a:cubicBezTo>
                    <a:pt x="364" y="402"/>
                    <a:pt x="365" y="402"/>
                    <a:pt x="366" y="401"/>
                  </a:cubicBezTo>
                  <a:cubicBezTo>
                    <a:pt x="364" y="404"/>
                    <a:pt x="364" y="406"/>
                    <a:pt x="366" y="408"/>
                  </a:cubicBezTo>
                  <a:cubicBezTo>
                    <a:pt x="367" y="409"/>
                    <a:pt x="369" y="409"/>
                    <a:pt x="370" y="410"/>
                  </a:cubicBezTo>
                  <a:cubicBezTo>
                    <a:pt x="371" y="411"/>
                    <a:pt x="372" y="410"/>
                    <a:pt x="373" y="411"/>
                  </a:cubicBezTo>
                  <a:cubicBezTo>
                    <a:pt x="372" y="409"/>
                    <a:pt x="371" y="409"/>
                    <a:pt x="370" y="409"/>
                  </a:cubicBezTo>
                  <a:cubicBezTo>
                    <a:pt x="372" y="408"/>
                    <a:pt x="374" y="410"/>
                    <a:pt x="377" y="409"/>
                  </a:cubicBezTo>
                  <a:cubicBezTo>
                    <a:pt x="376" y="410"/>
                    <a:pt x="377" y="410"/>
                    <a:pt x="378" y="410"/>
                  </a:cubicBezTo>
                  <a:cubicBezTo>
                    <a:pt x="379" y="410"/>
                    <a:pt x="379" y="410"/>
                    <a:pt x="380" y="411"/>
                  </a:cubicBezTo>
                  <a:cubicBezTo>
                    <a:pt x="382" y="411"/>
                    <a:pt x="384" y="412"/>
                    <a:pt x="386" y="411"/>
                  </a:cubicBezTo>
                  <a:cubicBezTo>
                    <a:pt x="388" y="410"/>
                    <a:pt x="390" y="411"/>
                    <a:pt x="391" y="413"/>
                  </a:cubicBezTo>
                  <a:cubicBezTo>
                    <a:pt x="391" y="414"/>
                    <a:pt x="392" y="415"/>
                    <a:pt x="393" y="414"/>
                  </a:cubicBezTo>
                  <a:cubicBezTo>
                    <a:pt x="393" y="413"/>
                    <a:pt x="393" y="413"/>
                    <a:pt x="394" y="414"/>
                  </a:cubicBezTo>
                  <a:cubicBezTo>
                    <a:pt x="394" y="414"/>
                    <a:pt x="394" y="414"/>
                    <a:pt x="394" y="414"/>
                  </a:cubicBezTo>
                  <a:cubicBezTo>
                    <a:pt x="394" y="415"/>
                    <a:pt x="395" y="415"/>
                    <a:pt x="395" y="414"/>
                  </a:cubicBezTo>
                  <a:cubicBezTo>
                    <a:pt x="395" y="413"/>
                    <a:pt x="395" y="413"/>
                    <a:pt x="396" y="413"/>
                  </a:cubicBezTo>
                  <a:cubicBezTo>
                    <a:pt x="397" y="413"/>
                    <a:pt x="397" y="412"/>
                    <a:pt x="397" y="411"/>
                  </a:cubicBezTo>
                  <a:cubicBezTo>
                    <a:pt x="397" y="411"/>
                    <a:pt x="397" y="411"/>
                    <a:pt x="397" y="411"/>
                  </a:cubicBezTo>
                  <a:cubicBezTo>
                    <a:pt x="397" y="411"/>
                    <a:pt x="397" y="411"/>
                    <a:pt x="397" y="411"/>
                  </a:cubicBezTo>
                  <a:cubicBezTo>
                    <a:pt x="397" y="411"/>
                    <a:pt x="398" y="411"/>
                    <a:pt x="398" y="411"/>
                  </a:cubicBezTo>
                  <a:cubicBezTo>
                    <a:pt x="399" y="411"/>
                    <a:pt x="399" y="412"/>
                    <a:pt x="399" y="412"/>
                  </a:cubicBezTo>
                  <a:cubicBezTo>
                    <a:pt x="400" y="413"/>
                    <a:pt x="401" y="413"/>
                    <a:pt x="402" y="415"/>
                  </a:cubicBezTo>
                  <a:cubicBezTo>
                    <a:pt x="402" y="416"/>
                    <a:pt x="403" y="416"/>
                    <a:pt x="404" y="416"/>
                  </a:cubicBezTo>
                  <a:cubicBezTo>
                    <a:pt x="404" y="416"/>
                    <a:pt x="404" y="417"/>
                    <a:pt x="404" y="417"/>
                  </a:cubicBezTo>
                  <a:cubicBezTo>
                    <a:pt x="406" y="417"/>
                    <a:pt x="406" y="417"/>
                    <a:pt x="406" y="418"/>
                  </a:cubicBezTo>
                  <a:cubicBezTo>
                    <a:pt x="407" y="419"/>
                    <a:pt x="408" y="418"/>
                    <a:pt x="408" y="419"/>
                  </a:cubicBezTo>
                  <a:cubicBezTo>
                    <a:pt x="408" y="420"/>
                    <a:pt x="408" y="420"/>
                    <a:pt x="409" y="420"/>
                  </a:cubicBezTo>
                  <a:cubicBezTo>
                    <a:pt x="410" y="420"/>
                    <a:pt x="409" y="419"/>
                    <a:pt x="409" y="419"/>
                  </a:cubicBezTo>
                  <a:cubicBezTo>
                    <a:pt x="409" y="419"/>
                    <a:pt x="409" y="418"/>
                    <a:pt x="409" y="418"/>
                  </a:cubicBezTo>
                  <a:cubicBezTo>
                    <a:pt x="410" y="418"/>
                    <a:pt x="411" y="418"/>
                    <a:pt x="412" y="418"/>
                  </a:cubicBezTo>
                  <a:cubicBezTo>
                    <a:pt x="413" y="417"/>
                    <a:pt x="414" y="416"/>
                    <a:pt x="413" y="415"/>
                  </a:cubicBezTo>
                  <a:cubicBezTo>
                    <a:pt x="412" y="414"/>
                    <a:pt x="412" y="414"/>
                    <a:pt x="411" y="415"/>
                  </a:cubicBezTo>
                  <a:cubicBezTo>
                    <a:pt x="410" y="415"/>
                    <a:pt x="409" y="416"/>
                    <a:pt x="408" y="415"/>
                  </a:cubicBezTo>
                  <a:cubicBezTo>
                    <a:pt x="408" y="414"/>
                    <a:pt x="407" y="414"/>
                    <a:pt x="406" y="415"/>
                  </a:cubicBezTo>
                  <a:cubicBezTo>
                    <a:pt x="405" y="415"/>
                    <a:pt x="406" y="416"/>
                    <a:pt x="406" y="416"/>
                  </a:cubicBezTo>
                  <a:cubicBezTo>
                    <a:pt x="405" y="416"/>
                    <a:pt x="405" y="415"/>
                    <a:pt x="404" y="415"/>
                  </a:cubicBezTo>
                  <a:cubicBezTo>
                    <a:pt x="404" y="415"/>
                    <a:pt x="404" y="415"/>
                    <a:pt x="404" y="415"/>
                  </a:cubicBezTo>
                  <a:cubicBezTo>
                    <a:pt x="404" y="415"/>
                    <a:pt x="404" y="415"/>
                    <a:pt x="404" y="415"/>
                  </a:cubicBezTo>
                  <a:cubicBezTo>
                    <a:pt x="403" y="413"/>
                    <a:pt x="401" y="412"/>
                    <a:pt x="401" y="410"/>
                  </a:cubicBezTo>
                  <a:cubicBezTo>
                    <a:pt x="401" y="410"/>
                    <a:pt x="400" y="410"/>
                    <a:pt x="400" y="410"/>
                  </a:cubicBezTo>
                  <a:cubicBezTo>
                    <a:pt x="399" y="410"/>
                    <a:pt x="399" y="409"/>
                    <a:pt x="398" y="409"/>
                  </a:cubicBezTo>
                  <a:cubicBezTo>
                    <a:pt x="397" y="409"/>
                    <a:pt x="397" y="409"/>
                    <a:pt x="397" y="408"/>
                  </a:cubicBezTo>
                  <a:cubicBezTo>
                    <a:pt x="397" y="408"/>
                    <a:pt x="398" y="408"/>
                    <a:pt x="398" y="408"/>
                  </a:cubicBezTo>
                  <a:cubicBezTo>
                    <a:pt x="399" y="409"/>
                    <a:pt x="401" y="408"/>
                    <a:pt x="402" y="409"/>
                  </a:cubicBezTo>
                  <a:cubicBezTo>
                    <a:pt x="404" y="409"/>
                    <a:pt x="405" y="410"/>
                    <a:pt x="407" y="410"/>
                  </a:cubicBezTo>
                  <a:cubicBezTo>
                    <a:pt x="408" y="411"/>
                    <a:pt x="410" y="411"/>
                    <a:pt x="411" y="413"/>
                  </a:cubicBezTo>
                  <a:cubicBezTo>
                    <a:pt x="411" y="413"/>
                    <a:pt x="411" y="413"/>
                    <a:pt x="412" y="413"/>
                  </a:cubicBezTo>
                  <a:cubicBezTo>
                    <a:pt x="413" y="412"/>
                    <a:pt x="415" y="413"/>
                    <a:pt x="416" y="413"/>
                  </a:cubicBezTo>
                  <a:cubicBezTo>
                    <a:pt x="417" y="413"/>
                    <a:pt x="417" y="412"/>
                    <a:pt x="418" y="412"/>
                  </a:cubicBezTo>
                  <a:cubicBezTo>
                    <a:pt x="418" y="411"/>
                    <a:pt x="418" y="410"/>
                    <a:pt x="418" y="409"/>
                  </a:cubicBezTo>
                  <a:cubicBezTo>
                    <a:pt x="418" y="407"/>
                    <a:pt x="417" y="406"/>
                    <a:pt x="416" y="404"/>
                  </a:cubicBezTo>
                  <a:cubicBezTo>
                    <a:pt x="416" y="403"/>
                    <a:pt x="415" y="404"/>
                    <a:pt x="414" y="404"/>
                  </a:cubicBezTo>
                  <a:cubicBezTo>
                    <a:pt x="414" y="404"/>
                    <a:pt x="414" y="404"/>
                    <a:pt x="414" y="404"/>
                  </a:cubicBezTo>
                  <a:cubicBezTo>
                    <a:pt x="414" y="403"/>
                    <a:pt x="414" y="403"/>
                    <a:pt x="413" y="403"/>
                  </a:cubicBezTo>
                  <a:cubicBezTo>
                    <a:pt x="412" y="403"/>
                    <a:pt x="412" y="403"/>
                    <a:pt x="412" y="402"/>
                  </a:cubicBezTo>
                  <a:cubicBezTo>
                    <a:pt x="412" y="402"/>
                    <a:pt x="412" y="402"/>
                    <a:pt x="413" y="402"/>
                  </a:cubicBezTo>
                  <a:cubicBezTo>
                    <a:pt x="413" y="402"/>
                    <a:pt x="413" y="402"/>
                    <a:pt x="413" y="402"/>
                  </a:cubicBezTo>
                  <a:cubicBezTo>
                    <a:pt x="413" y="402"/>
                    <a:pt x="413" y="402"/>
                    <a:pt x="413" y="402"/>
                  </a:cubicBezTo>
                  <a:cubicBezTo>
                    <a:pt x="413" y="402"/>
                    <a:pt x="413" y="401"/>
                    <a:pt x="414" y="401"/>
                  </a:cubicBezTo>
                  <a:cubicBezTo>
                    <a:pt x="414" y="401"/>
                    <a:pt x="414" y="401"/>
                    <a:pt x="414" y="401"/>
                  </a:cubicBezTo>
                  <a:cubicBezTo>
                    <a:pt x="414" y="401"/>
                    <a:pt x="414" y="401"/>
                    <a:pt x="414" y="401"/>
                  </a:cubicBezTo>
                  <a:cubicBezTo>
                    <a:pt x="414" y="402"/>
                    <a:pt x="414" y="402"/>
                    <a:pt x="414" y="402"/>
                  </a:cubicBezTo>
                  <a:cubicBezTo>
                    <a:pt x="415" y="402"/>
                    <a:pt x="415" y="402"/>
                    <a:pt x="415" y="401"/>
                  </a:cubicBezTo>
                  <a:cubicBezTo>
                    <a:pt x="415" y="401"/>
                    <a:pt x="415" y="400"/>
                    <a:pt x="415" y="400"/>
                  </a:cubicBezTo>
                  <a:cubicBezTo>
                    <a:pt x="416" y="399"/>
                    <a:pt x="416" y="398"/>
                    <a:pt x="415" y="398"/>
                  </a:cubicBezTo>
                  <a:cubicBezTo>
                    <a:pt x="415" y="398"/>
                    <a:pt x="415" y="398"/>
                    <a:pt x="415" y="398"/>
                  </a:cubicBezTo>
                  <a:cubicBezTo>
                    <a:pt x="415" y="398"/>
                    <a:pt x="415" y="397"/>
                    <a:pt x="415" y="397"/>
                  </a:cubicBezTo>
                  <a:cubicBezTo>
                    <a:pt x="415" y="397"/>
                    <a:pt x="415" y="397"/>
                    <a:pt x="415" y="397"/>
                  </a:cubicBezTo>
                  <a:cubicBezTo>
                    <a:pt x="416" y="397"/>
                    <a:pt x="416" y="398"/>
                    <a:pt x="416" y="398"/>
                  </a:cubicBezTo>
                  <a:cubicBezTo>
                    <a:pt x="416" y="398"/>
                    <a:pt x="416" y="398"/>
                    <a:pt x="417" y="398"/>
                  </a:cubicBezTo>
                  <a:cubicBezTo>
                    <a:pt x="417" y="398"/>
                    <a:pt x="417" y="398"/>
                    <a:pt x="417" y="398"/>
                  </a:cubicBezTo>
                  <a:cubicBezTo>
                    <a:pt x="417" y="399"/>
                    <a:pt x="416" y="399"/>
                    <a:pt x="416" y="400"/>
                  </a:cubicBezTo>
                  <a:cubicBezTo>
                    <a:pt x="415" y="401"/>
                    <a:pt x="415" y="402"/>
                    <a:pt x="417" y="402"/>
                  </a:cubicBezTo>
                  <a:cubicBezTo>
                    <a:pt x="417" y="402"/>
                    <a:pt x="418" y="402"/>
                    <a:pt x="418" y="403"/>
                  </a:cubicBezTo>
                  <a:cubicBezTo>
                    <a:pt x="418" y="403"/>
                    <a:pt x="418" y="403"/>
                    <a:pt x="418" y="403"/>
                  </a:cubicBezTo>
                  <a:cubicBezTo>
                    <a:pt x="420" y="403"/>
                    <a:pt x="419" y="404"/>
                    <a:pt x="419" y="405"/>
                  </a:cubicBezTo>
                  <a:cubicBezTo>
                    <a:pt x="419" y="406"/>
                    <a:pt x="420" y="406"/>
                    <a:pt x="422" y="406"/>
                  </a:cubicBezTo>
                  <a:cubicBezTo>
                    <a:pt x="422" y="406"/>
                    <a:pt x="423" y="405"/>
                    <a:pt x="424" y="406"/>
                  </a:cubicBezTo>
                  <a:cubicBezTo>
                    <a:pt x="425" y="407"/>
                    <a:pt x="425" y="408"/>
                    <a:pt x="425" y="409"/>
                  </a:cubicBezTo>
                  <a:cubicBezTo>
                    <a:pt x="425" y="410"/>
                    <a:pt x="425" y="412"/>
                    <a:pt x="425" y="414"/>
                  </a:cubicBezTo>
                  <a:cubicBezTo>
                    <a:pt x="425" y="414"/>
                    <a:pt x="425" y="415"/>
                    <a:pt x="425" y="415"/>
                  </a:cubicBezTo>
                  <a:cubicBezTo>
                    <a:pt x="425" y="415"/>
                    <a:pt x="425" y="415"/>
                    <a:pt x="426" y="415"/>
                  </a:cubicBezTo>
                  <a:cubicBezTo>
                    <a:pt x="426" y="415"/>
                    <a:pt x="426" y="415"/>
                    <a:pt x="426" y="415"/>
                  </a:cubicBezTo>
                  <a:cubicBezTo>
                    <a:pt x="425" y="413"/>
                    <a:pt x="427" y="414"/>
                    <a:pt x="427" y="413"/>
                  </a:cubicBezTo>
                  <a:cubicBezTo>
                    <a:pt x="428" y="413"/>
                    <a:pt x="427" y="414"/>
                    <a:pt x="428" y="414"/>
                  </a:cubicBezTo>
                  <a:cubicBezTo>
                    <a:pt x="429" y="413"/>
                    <a:pt x="430" y="414"/>
                    <a:pt x="431" y="414"/>
                  </a:cubicBezTo>
                  <a:cubicBezTo>
                    <a:pt x="430" y="415"/>
                    <a:pt x="429" y="415"/>
                    <a:pt x="430" y="415"/>
                  </a:cubicBezTo>
                  <a:cubicBezTo>
                    <a:pt x="431" y="416"/>
                    <a:pt x="431" y="416"/>
                    <a:pt x="430" y="416"/>
                  </a:cubicBezTo>
                  <a:cubicBezTo>
                    <a:pt x="430" y="417"/>
                    <a:pt x="430" y="416"/>
                    <a:pt x="430" y="416"/>
                  </a:cubicBezTo>
                  <a:cubicBezTo>
                    <a:pt x="429" y="416"/>
                    <a:pt x="428" y="417"/>
                    <a:pt x="428" y="417"/>
                  </a:cubicBezTo>
                  <a:cubicBezTo>
                    <a:pt x="428" y="418"/>
                    <a:pt x="429" y="418"/>
                    <a:pt x="429" y="418"/>
                  </a:cubicBezTo>
                  <a:cubicBezTo>
                    <a:pt x="430" y="418"/>
                    <a:pt x="430" y="419"/>
                    <a:pt x="431" y="419"/>
                  </a:cubicBezTo>
                  <a:cubicBezTo>
                    <a:pt x="431" y="419"/>
                    <a:pt x="431" y="419"/>
                    <a:pt x="431" y="419"/>
                  </a:cubicBezTo>
                  <a:cubicBezTo>
                    <a:pt x="431" y="419"/>
                    <a:pt x="431" y="419"/>
                    <a:pt x="431" y="419"/>
                  </a:cubicBezTo>
                  <a:cubicBezTo>
                    <a:pt x="431" y="419"/>
                    <a:pt x="431" y="420"/>
                    <a:pt x="432" y="420"/>
                  </a:cubicBezTo>
                  <a:cubicBezTo>
                    <a:pt x="432" y="420"/>
                    <a:pt x="432" y="420"/>
                    <a:pt x="432" y="420"/>
                  </a:cubicBezTo>
                  <a:cubicBezTo>
                    <a:pt x="432" y="420"/>
                    <a:pt x="432" y="420"/>
                    <a:pt x="432" y="420"/>
                  </a:cubicBezTo>
                  <a:cubicBezTo>
                    <a:pt x="432" y="420"/>
                    <a:pt x="433" y="421"/>
                    <a:pt x="434" y="422"/>
                  </a:cubicBezTo>
                  <a:cubicBezTo>
                    <a:pt x="435" y="422"/>
                    <a:pt x="436" y="423"/>
                    <a:pt x="438" y="424"/>
                  </a:cubicBezTo>
                  <a:cubicBezTo>
                    <a:pt x="439" y="425"/>
                    <a:pt x="439" y="427"/>
                    <a:pt x="439" y="428"/>
                  </a:cubicBezTo>
                  <a:cubicBezTo>
                    <a:pt x="438" y="428"/>
                    <a:pt x="437" y="428"/>
                    <a:pt x="437" y="429"/>
                  </a:cubicBezTo>
                  <a:cubicBezTo>
                    <a:pt x="436" y="430"/>
                    <a:pt x="435" y="430"/>
                    <a:pt x="435" y="429"/>
                  </a:cubicBezTo>
                  <a:cubicBezTo>
                    <a:pt x="434" y="428"/>
                    <a:pt x="433" y="429"/>
                    <a:pt x="432" y="429"/>
                  </a:cubicBezTo>
                  <a:cubicBezTo>
                    <a:pt x="432" y="430"/>
                    <a:pt x="431" y="431"/>
                    <a:pt x="432" y="432"/>
                  </a:cubicBezTo>
                  <a:cubicBezTo>
                    <a:pt x="433" y="432"/>
                    <a:pt x="432" y="433"/>
                    <a:pt x="432" y="433"/>
                  </a:cubicBezTo>
                  <a:cubicBezTo>
                    <a:pt x="432" y="433"/>
                    <a:pt x="432" y="433"/>
                    <a:pt x="432" y="433"/>
                  </a:cubicBezTo>
                  <a:cubicBezTo>
                    <a:pt x="432" y="433"/>
                    <a:pt x="432" y="433"/>
                    <a:pt x="432" y="434"/>
                  </a:cubicBezTo>
                  <a:cubicBezTo>
                    <a:pt x="431" y="434"/>
                    <a:pt x="431" y="435"/>
                    <a:pt x="432" y="435"/>
                  </a:cubicBezTo>
                  <a:cubicBezTo>
                    <a:pt x="432" y="436"/>
                    <a:pt x="433" y="436"/>
                    <a:pt x="434" y="435"/>
                  </a:cubicBezTo>
                  <a:cubicBezTo>
                    <a:pt x="434" y="435"/>
                    <a:pt x="434" y="435"/>
                    <a:pt x="434" y="435"/>
                  </a:cubicBezTo>
                  <a:cubicBezTo>
                    <a:pt x="435" y="434"/>
                    <a:pt x="437" y="433"/>
                    <a:pt x="438" y="432"/>
                  </a:cubicBezTo>
                  <a:cubicBezTo>
                    <a:pt x="439" y="432"/>
                    <a:pt x="439" y="431"/>
                    <a:pt x="439" y="431"/>
                  </a:cubicBezTo>
                  <a:cubicBezTo>
                    <a:pt x="439" y="430"/>
                    <a:pt x="438" y="430"/>
                    <a:pt x="439" y="430"/>
                  </a:cubicBezTo>
                  <a:cubicBezTo>
                    <a:pt x="440" y="429"/>
                    <a:pt x="440" y="430"/>
                    <a:pt x="440" y="430"/>
                  </a:cubicBezTo>
                  <a:cubicBezTo>
                    <a:pt x="441" y="431"/>
                    <a:pt x="441" y="432"/>
                    <a:pt x="442" y="432"/>
                  </a:cubicBezTo>
                  <a:cubicBezTo>
                    <a:pt x="442" y="430"/>
                    <a:pt x="444" y="432"/>
                    <a:pt x="444" y="431"/>
                  </a:cubicBezTo>
                  <a:cubicBezTo>
                    <a:pt x="444" y="431"/>
                    <a:pt x="445" y="431"/>
                    <a:pt x="445" y="432"/>
                  </a:cubicBezTo>
                  <a:cubicBezTo>
                    <a:pt x="445" y="433"/>
                    <a:pt x="444" y="433"/>
                    <a:pt x="443" y="433"/>
                  </a:cubicBezTo>
                  <a:cubicBezTo>
                    <a:pt x="444" y="434"/>
                    <a:pt x="444" y="434"/>
                    <a:pt x="445" y="435"/>
                  </a:cubicBezTo>
                  <a:cubicBezTo>
                    <a:pt x="446" y="436"/>
                    <a:pt x="446" y="439"/>
                    <a:pt x="449" y="439"/>
                  </a:cubicBezTo>
                  <a:cubicBezTo>
                    <a:pt x="450" y="439"/>
                    <a:pt x="450" y="439"/>
                    <a:pt x="450" y="439"/>
                  </a:cubicBezTo>
                  <a:cubicBezTo>
                    <a:pt x="450" y="438"/>
                    <a:pt x="450" y="438"/>
                    <a:pt x="450" y="438"/>
                  </a:cubicBezTo>
                  <a:cubicBezTo>
                    <a:pt x="449" y="437"/>
                    <a:pt x="449" y="436"/>
                    <a:pt x="448" y="436"/>
                  </a:cubicBezTo>
                  <a:cubicBezTo>
                    <a:pt x="448" y="435"/>
                    <a:pt x="448" y="435"/>
                    <a:pt x="449" y="435"/>
                  </a:cubicBezTo>
                  <a:cubicBezTo>
                    <a:pt x="450" y="434"/>
                    <a:pt x="451" y="436"/>
                    <a:pt x="451" y="437"/>
                  </a:cubicBezTo>
                  <a:cubicBezTo>
                    <a:pt x="451" y="438"/>
                    <a:pt x="451" y="439"/>
                    <a:pt x="450" y="439"/>
                  </a:cubicBezTo>
                  <a:cubicBezTo>
                    <a:pt x="450" y="440"/>
                    <a:pt x="450" y="440"/>
                    <a:pt x="450" y="441"/>
                  </a:cubicBezTo>
                  <a:cubicBezTo>
                    <a:pt x="451" y="442"/>
                    <a:pt x="452" y="443"/>
                    <a:pt x="454" y="443"/>
                  </a:cubicBezTo>
                  <a:cubicBezTo>
                    <a:pt x="455" y="443"/>
                    <a:pt x="456" y="444"/>
                    <a:pt x="456" y="445"/>
                  </a:cubicBezTo>
                  <a:cubicBezTo>
                    <a:pt x="457" y="446"/>
                    <a:pt x="457" y="447"/>
                    <a:pt x="457" y="448"/>
                  </a:cubicBezTo>
                  <a:cubicBezTo>
                    <a:pt x="457" y="448"/>
                    <a:pt x="457" y="448"/>
                    <a:pt x="457" y="448"/>
                  </a:cubicBezTo>
                  <a:cubicBezTo>
                    <a:pt x="457" y="449"/>
                    <a:pt x="457" y="450"/>
                    <a:pt x="457" y="451"/>
                  </a:cubicBezTo>
                  <a:cubicBezTo>
                    <a:pt x="458" y="451"/>
                    <a:pt x="459" y="452"/>
                    <a:pt x="459" y="454"/>
                  </a:cubicBezTo>
                  <a:cubicBezTo>
                    <a:pt x="458" y="454"/>
                    <a:pt x="459" y="454"/>
                    <a:pt x="459" y="454"/>
                  </a:cubicBezTo>
                  <a:cubicBezTo>
                    <a:pt x="460" y="455"/>
                    <a:pt x="460" y="457"/>
                    <a:pt x="460" y="458"/>
                  </a:cubicBezTo>
                  <a:cubicBezTo>
                    <a:pt x="460" y="459"/>
                    <a:pt x="461" y="460"/>
                    <a:pt x="461" y="461"/>
                  </a:cubicBezTo>
                  <a:cubicBezTo>
                    <a:pt x="462" y="462"/>
                    <a:pt x="461" y="464"/>
                    <a:pt x="459" y="464"/>
                  </a:cubicBezTo>
                  <a:cubicBezTo>
                    <a:pt x="458" y="464"/>
                    <a:pt x="458" y="465"/>
                    <a:pt x="457" y="465"/>
                  </a:cubicBezTo>
                  <a:cubicBezTo>
                    <a:pt x="457" y="467"/>
                    <a:pt x="457" y="468"/>
                    <a:pt x="456" y="469"/>
                  </a:cubicBezTo>
                  <a:cubicBezTo>
                    <a:pt x="456" y="469"/>
                    <a:pt x="456" y="470"/>
                    <a:pt x="456" y="470"/>
                  </a:cubicBezTo>
                  <a:cubicBezTo>
                    <a:pt x="456" y="470"/>
                    <a:pt x="456" y="470"/>
                    <a:pt x="456" y="470"/>
                  </a:cubicBezTo>
                  <a:cubicBezTo>
                    <a:pt x="456" y="470"/>
                    <a:pt x="456" y="470"/>
                    <a:pt x="456" y="471"/>
                  </a:cubicBezTo>
                  <a:cubicBezTo>
                    <a:pt x="456" y="471"/>
                    <a:pt x="456" y="471"/>
                    <a:pt x="456" y="471"/>
                  </a:cubicBezTo>
                  <a:cubicBezTo>
                    <a:pt x="456" y="471"/>
                    <a:pt x="456" y="471"/>
                    <a:pt x="456" y="471"/>
                  </a:cubicBezTo>
                  <a:cubicBezTo>
                    <a:pt x="456" y="471"/>
                    <a:pt x="456" y="471"/>
                    <a:pt x="456" y="471"/>
                  </a:cubicBezTo>
                  <a:cubicBezTo>
                    <a:pt x="456" y="471"/>
                    <a:pt x="456" y="471"/>
                    <a:pt x="456" y="471"/>
                  </a:cubicBezTo>
                  <a:cubicBezTo>
                    <a:pt x="455" y="471"/>
                    <a:pt x="454" y="472"/>
                    <a:pt x="454" y="473"/>
                  </a:cubicBezTo>
                  <a:cubicBezTo>
                    <a:pt x="453" y="473"/>
                    <a:pt x="453" y="473"/>
                    <a:pt x="453" y="474"/>
                  </a:cubicBezTo>
                  <a:cubicBezTo>
                    <a:pt x="451" y="475"/>
                    <a:pt x="450" y="477"/>
                    <a:pt x="447" y="479"/>
                  </a:cubicBezTo>
                  <a:cubicBezTo>
                    <a:pt x="447" y="479"/>
                    <a:pt x="446" y="480"/>
                    <a:pt x="446" y="481"/>
                  </a:cubicBezTo>
                  <a:cubicBezTo>
                    <a:pt x="447" y="483"/>
                    <a:pt x="448" y="484"/>
                    <a:pt x="450" y="485"/>
                  </a:cubicBezTo>
                  <a:cubicBezTo>
                    <a:pt x="452" y="487"/>
                    <a:pt x="452" y="489"/>
                    <a:pt x="453" y="492"/>
                  </a:cubicBezTo>
                  <a:cubicBezTo>
                    <a:pt x="453" y="492"/>
                    <a:pt x="453" y="492"/>
                    <a:pt x="453" y="492"/>
                  </a:cubicBezTo>
                  <a:cubicBezTo>
                    <a:pt x="453" y="492"/>
                    <a:pt x="453" y="492"/>
                    <a:pt x="453" y="492"/>
                  </a:cubicBezTo>
                  <a:cubicBezTo>
                    <a:pt x="452" y="492"/>
                    <a:pt x="451" y="492"/>
                    <a:pt x="451" y="491"/>
                  </a:cubicBezTo>
                  <a:cubicBezTo>
                    <a:pt x="451" y="490"/>
                    <a:pt x="449" y="490"/>
                    <a:pt x="448" y="491"/>
                  </a:cubicBezTo>
                  <a:cubicBezTo>
                    <a:pt x="447" y="491"/>
                    <a:pt x="447" y="492"/>
                    <a:pt x="447" y="493"/>
                  </a:cubicBezTo>
                  <a:cubicBezTo>
                    <a:pt x="446" y="493"/>
                    <a:pt x="445" y="494"/>
                    <a:pt x="445" y="493"/>
                  </a:cubicBezTo>
                  <a:cubicBezTo>
                    <a:pt x="444" y="492"/>
                    <a:pt x="444" y="493"/>
                    <a:pt x="443" y="493"/>
                  </a:cubicBezTo>
                  <a:cubicBezTo>
                    <a:pt x="442" y="493"/>
                    <a:pt x="442" y="493"/>
                    <a:pt x="442" y="493"/>
                  </a:cubicBezTo>
                  <a:cubicBezTo>
                    <a:pt x="442" y="494"/>
                    <a:pt x="442" y="495"/>
                    <a:pt x="441" y="495"/>
                  </a:cubicBezTo>
                  <a:cubicBezTo>
                    <a:pt x="440" y="495"/>
                    <a:pt x="439" y="495"/>
                    <a:pt x="439" y="494"/>
                  </a:cubicBezTo>
                  <a:cubicBezTo>
                    <a:pt x="438" y="494"/>
                    <a:pt x="437" y="494"/>
                    <a:pt x="437" y="494"/>
                  </a:cubicBezTo>
                  <a:cubicBezTo>
                    <a:pt x="436" y="495"/>
                    <a:pt x="436" y="495"/>
                    <a:pt x="436" y="495"/>
                  </a:cubicBezTo>
                  <a:cubicBezTo>
                    <a:pt x="433" y="493"/>
                    <a:pt x="431" y="492"/>
                    <a:pt x="428" y="492"/>
                  </a:cubicBezTo>
                  <a:cubicBezTo>
                    <a:pt x="427" y="492"/>
                    <a:pt x="427" y="491"/>
                    <a:pt x="427" y="492"/>
                  </a:cubicBezTo>
                  <a:cubicBezTo>
                    <a:pt x="427" y="492"/>
                    <a:pt x="427" y="493"/>
                    <a:pt x="426" y="493"/>
                  </a:cubicBezTo>
                  <a:cubicBezTo>
                    <a:pt x="426" y="494"/>
                    <a:pt x="426" y="495"/>
                    <a:pt x="427" y="495"/>
                  </a:cubicBezTo>
                  <a:cubicBezTo>
                    <a:pt x="427" y="496"/>
                    <a:pt x="427" y="496"/>
                    <a:pt x="426" y="496"/>
                  </a:cubicBezTo>
                  <a:cubicBezTo>
                    <a:pt x="425" y="497"/>
                    <a:pt x="424" y="497"/>
                    <a:pt x="423" y="498"/>
                  </a:cubicBezTo>
                  <a:cubicBezTo>
                    <a:pt x="422" y="499"/>
                    <a:pt x="421" y="500"/>
                    <a:pt x="422" y="501"/>
                  </a:cubicBezTo>
                  <a:cubicBezTo>
                    <a:pt x="422" y="502"/>
                    <a:pt x="422" y="502"/>
                    <a:pt x="422" y="502"/>
                  </a:cubicBezTo>
                  <a:cubicBezTo>
                    <a:pt x="421" y="504"/>
                    <a:pt x="421" y="506"/>
                    <a:pt x="423" y="507"/>
                  </a:cubicBezTo>
                  <a:cubicBezTo>
                    <a:pt x="423" y="508"/>
                    <a:pt x="423" y="510"/>
                    <a:pt x="425" y="509"/>
                  </a:cubicBezTo>
                  <a:cubicBezTo>
                    <a:pt x="426" y="509"/>
                    <a:pt x="426" y="509"/>
                    <a:pt x="427" y="510"/>
                  </a:cubicBezTo>
                  <a:cubicBezTo>
                    <a:pt x="427" y="510"/>
                    <a:pt x="427" y="511"/>
                    <a:pt x="428" y="510"/>
                  </a:cubicBezTo>
                  <a:cubicBezTo>
                    <a:pt x="428" y="510"/>
                    <a:pt x="430" y="510"/>
                    <a:pt x="430" y="511"/>
                  </a:cubicBezTo>
                  <a:cubicBezTo>
                    <a:pt x="431" y="512"/>
                    <a:pt x="432" y="511"/>
                    <a:pt x="432" y="511"/>
                  </a:cubicBezTo>
                  <a:cubicBezTo>
                    <a:pt x="432" y="510"/>
                    <a:pt x="431" y="511"/>
                    <a:pt x="431" y="510"/>
                  </a:cubicBezTo>
                  <a:cubicBezTo>
                    <a:pt x="431" y="510"/>
                    <a:pt x="432" y="510"/>
                    <a:pt x="432" y="510"/>
                  </a:cubicBezTo>
                  <a:cubicBezTo>
                    <a:pt x="433" y="510"/>
                    <a:pt x="433" y="510"/>
                    <a:pt x="434" y="510"/>
                  </a:cubicBezTo>
                  <a:cubicBezTo>
                    <a:pt x="434" y="510"/>
                    <a:pt x="434" y="510"/>
                    <a:pt x="434" y="510"/>
                  </a:cubicBezTo>
                  <a:cubicBezTo>
                    <a:pt x="433" y="509"/>
                    <a:pt x="434" y="509"/>
                    <a:pt x="435" y="509"/>
                  </a:cubicBezTo>
                  <a:cubicBezTo>
                    <a:pt x="436" y="508"/>
                    <a:pt x="437" y="508"/>
                    <a:pt x="438" y="509"/>
                  </a:cubicBezTo>
                  <a:cubicBezTo>
                    <a:pt x="437" y="508"/>
                    <a:pt x="437" y="507"/>
                    <a:pt x="438" y="507"/>
                  </a:cubicBezTo>
                  <a:cubicBezTo>
                    <a:pt x="438" y="507"/>
                    <a:pt x="438" y="507"/>
                    <a:pt x="438" y="507"/>
                  </a:cubicBezTo>
                  <a:cubicBezTo>
                    <a:pt x="437" y="506"/>
                    <a:pt x="437" y="506"/>
                    <a:pt x="438" y="506"/>
                  </a:cubicBezTo>
                  <a:cubicBezTo>
                    <a:pt x="438" y="505"/>
                    <a:pt x="438" y="506"/>
                    <a:pt x="438" y="506"/>
                  </a:cubicBezTo>
                  <a:cubicBezTo>
                    <a:pt x="439" y="506"/>
                    <a:pt x="440" y="507"/>
                    <a:pt x="441" y="507"/>
                  </a:cubicBezTo>
                  <a:cubicBezTo>
                    <a:pt x="442" y="508"/>
                    <a:pt x="443" y="508"/>
                    <a:pt x="444" y="508"/>
                  </a:cubicBezTo>
                  <a:cubicBezTo>
                    <a:pt x="445" y="509"/>
                    <a:pt x="445" y="509"/>
                    <a:pt x="446" y="508"/>
                  </a:cubicBezTo>
                  <a:cubicBezTo>
                    <a:pt x="446" y="508"/>
                    <a:pt x="446" y="507"/>
                    <a:pt x="446" y="507"/>
                  </a:cubicBezTo>
                  <a:cubicBezTo>
                    <a:pt x="445" y="506"/>
                    <a:pt x="446" y="506"/>
                    <a:pt x="446" y="506"/>
                  </a:cubicBezTo>
                  <a:cubicBezTo>
                    <a:pt x="448" y="506"/>
                    <a:pt x="447" y="507"/>
                    <a:pt x="447" y="507"/>
                  </a:cubicBezTo>
                  <a:cubicBezTo>
                    <a:pt x="446" y="508"/>
                    <a:pt x="447" y="508"/>
                    <a:pt x="447" y="508"/>
                  </a:cubicBezTo>
                  <a:cubicBezTo>
                    <a:pt x="448" y="508"/>
                    <a:pt x="448" y="508"/>
                    <a:pt x="449" y="508"/>
                  </a:cubicBezTo>
                  <a:cubicBezTo>
                    <a:pt x="449" y="508"/>
                    <a:pt x="449" y="508"/>
                    <a:pt x="449" y="508"/>
                  </a:cubicBezTo>
                  <a:cubicBezTo>
                    <a:pt x="449" y="508"/>
                    <a:pt x="448" y="509"/>
                    <a:pt x="449" y="509"/>
                  </a:cubicBezTo>
                  <a:cubicBezTo>
                    <a:pt x="450" y="509"/>
                    <a:pt x="450" y="508"/>
                    <a:pt x="450" y="508"/>
                  </a:cubicBezTo>
                  <a:cubicBezTo>
                    <a:pt x="450" y="507"/>
                    <a:pt x="450" y="507"/>
                    <a:pt x="450" y="507"/>
                  </a:cubicBezTo>
                  <a:cubicBezTo>
                    <a:pt x="450" y="507"/>
                    <a:pt x="450" y="507"/>
                    <a:pt x="450" y="507"/>
                  </a:cubicBezTo>
                  <a:cubicBezTo>
                    <a:pt x="451" y="507"/>
                    <a:pt x="451" y="508"/>
                    <a:pt x="452" y="509"/>
                  </a:cubicBezTo>
                  <a:cubicBezTo>
                    <a:pt x="451" y="509"/>
                    <a:pt x="451" y="508"/>
                    <a:pt x="451" y="509"/>
                  </a:cubicBezTo>
                  <a:cubicBezTo>
                    <a:pt x="450" y="510"/>
                    <a:pt x="451" y="510"/>
                    <a:pt x="451" y="510"/>
                  </a:cubicBezTo>
                  <a:cubicBezTo>
                    <a:pt x="451" y="510"/>
                    <a:pt x="451" y="510"/>
                    <a:pt x="451" y="510"/>
                  </a:cubicBezTo>
                  <a:cubicBezTo>
                    <a:pt x="452" y="510"/>
                    <a:pt x="452" y="510"/>
                    <a:pt x="452" y="509"/>
                  </a:cubicBezTo>
                  <a:cubicBezTo>
                    <a:pt x="452" y="509"/>
                    <a:pt x="452" y="509"/>
                    <a:pt x="452" y="509"/>
                  </a:cubicBezTo>
                  <a:cubicBezTo>
                    <a:pt x="453" y="509"/>
                    <a:pt x="452" y="507"/>
                    <a:pt x="454" y="506"/>
                  </a:cubicBezTo>
                  <a:cubicBezTo>
                    <a:pt x="453" y="507"/>
                    <a:pt x="453" y="508"/>
                    <a:pt x="453" y="508"/>
                  </a:cubicBezTo>
                  <a:cubicBezTo>
                    <a:pt x="453" y="508"/>
                    <a:pt x="454" y="510"/>
                    <a:pt x="454" y="510"/>
                  </a:cubicBezTo>
                  <a:cubicBezTo>
                    <a:pt x="455" y="509"/>
                    <a:pt x="455" y="510"/>
                    <a:pt x="456" y="511"/>
                  </a:cubicBezTo>
                  <a:cubicBezTo>
                    <a:pt x="456" y="511"/>
                    <a:pt x="457" y="512"/>
                    <a:pt x="457" y="513"/>
                  </a:cubicBezTo>
                  <a:cubicBezTo>
                    <a:pt x="456" y="514"/>
                    <a:pt x="457" y="514"/>
                    <a:pt x="458" y="515"/>
                  </a:cubicBezTo>
                  <a:cubicBezTo>
                    <a:pt x="459" y="515"/>
                    <a:pt x="459" y="515"/>
                    <a:pt x="459" y="516"/>
                  </a:cubicBezTo>
                  <a:cubicBezTo>
                    <a:pt x="459" y="517"/>
                    <a:pt x="459" y="517"/>
                    <a:pt x="460" y="518"/>
                  </a:cubicBezTo>
                  <a:cubicBezTo>
                    <a:pt x="460" y="518"/>
                    <a:pt x="460" y="517"/>
                    <a:pt x="461" y="517"/>
                  </a:cubicBezTo>
                  <a:cubicBezTo>
                    <a:pt x="461" y="517"/>
                    <a:pt x="461" y="516"/>
                    <a:pt x="461" y="517"/>
                  </a:cubicBezTo>
                  <a:cubicBezTo>
                    <a:pt x="462" y="517"/>
                    <a:pt x="462" y="517"/>
                    <a:pt x="461" y="517"/>
                  </a:cubicBezTo>
                  <a:cubicBezTo>
                    <a:pt x="461" y="518"/>
                    <a:pt x="461" y="518"/>
                    <a:pt x="461" y="518"/>
                  </a:cubicBezTo>
                  <a:cubicBezTo>
                    <a:pt x="461" y="520"/>
                    <a:pt x="462" y="519"/>
                    <a:pt x="463" y="519"/>
                  </a:cubicBezTo>
                  <a:cubicBezTo>
                    <a:pt x="464" y="520"/>
                    <a:pt x="464" y="518"/>
                    <a:pt x="464" y="518"/>
                  </a:cubicBezTo>
                  <a:cubicBezTo>
                    <a:pt x="464" y="518"/>
                    <a:pt x="464" y="518"/>
                    <a:pt x="464" y="518"/>
                  </a:cubicBezTo>
                  <a:cubicBezTo>
                    <a:pt x="464" y="518"/>
                    <a:pt x="464" y="518"/>
                    <a:pt x="464" y="518"/>
                  </a:cubicBezTo>
                  <a:cubicBezTo>
                    <a:pt x="465" y="519"/>
                    <a:pt x="465" y="519"/>
                    <a:pt x="466" y="519"/>
                  </a:cubicBezTo>
                  <a:cubicBezTo>
                    <a:pt x="466" y="520"/>
                    <a:pt x="466" y="521"/>
                    <a:pt x="467" y="521"/>
                  </a:cubicBezTo>
                  <a:cubicBezTo>
                    <a:pt x="468" y="521"/>
                    <a:pt x="468" y="521"/>
                    <a:pt x="468" y="522"/>
                  </a:cubicBezTo>
                  <a:cubicBezTo>
                    <a:pt x="466" y="522"/>
                    <a:pt x="466" y="524"/>
                    <a:pt x="464" y="523"/>
                  </a:cubicBezTo>
                  <a:cubicBezTo>
                    <a:pt x="463" y="523"/>
                    <a:pt x="463" y="523"/>
                    <a:pt x="462" y="523"/>
                  </a:cubicBezTo>
                  <a:cubicBezTo>
                    <a:pt x="465" y="523"/>
                    <a:pt x="465" y="525"/>
                    <a:pt x="465" y="527"/>
                  </a:cubicBezTo>
                  <a:cubicBezTo>
                    <a:pt x="465" y="527"/>
                    <a:pt x="465" y="527"/>
                    <a:pt x="466" y="528"/>
                  </a:cubicBezTo>
                  <a:cubicBezTo>
                    <a:pt x="467" y="528"/>
                    <a:pt x="467" y="529"/>
                    <a:pt x="468" y="529"/>
                  </a:cubicBezTo>
                  <a:cubicBezTo>
                    <a:pt x="468" y="530"/>
                    <a:pt x="469" y="530"/>
                    <a:pt x="469" y="530"/>
                  </a:cubicBezTo>
                  <a:cubicBezTo>
                    <a:pt x="469" y="530"/>
                    <a:pt x="469" y="530"/>
                    <a:pt x="469" y="530"/>
                  </a:cubicBezTo>
                  <a:cubicBezTo>
                    <a:pt x="469" y="530"/>
                    <a:pt x="469" y="530"/>
                    <a:pt x="469" y="530"/>
                  </a:cubicBezTo>
                  <a:cubicBezTo>
                    <a:pt x="470" y="530"/>
                    <a:pt x="470" y="530"/>
                    <a:pt x="471" y="531"/>
                  </a:cubicBezTo>
                  <a:cubicBezTo>
                    <a:pt x="471" y="531"/>
                    <a:pt x="471" y="531"/>
                    <a:pt x="472" y="531"/>
                  </a:cubicBezTo>
                  <a:cubicBezTo>
                    <a:pt x="473" y="531"/>
                    <a:pt x="473" y="531"/>
                    <a:pt x="474" y="532"/>
                  </a:cubicBezTo>
                  <a:cubicBezTo>
                    <a:pt x="474" y="533"/>
                    <a:pt x="475" y="534"/>
                    <a:pt x="476" y="532"/>
                  </a:cubicBezTo>
                  <a:cubicBezTo>
                    <a:pt x="477" y="532"/>
                    <a:pt x="477" y="532"/>
                    <a:pt x="477" y="532"/>
                  </a:cubicBezTo>
                  <a:cubicBezTo>
                    <a:pt x="478" y="533"/>
                    <a:pt x="479" y="533"/>
                    <a:pt x="480" y="533"/>
                  </a:cubicBezTo>
                  <a:cubicBezTo>
                    <a:pt x="479" y="535"/>
                    <a:pt x="481" y="536"/>
                    <a:pt x="482" y="538"/>
                  </a:cubicBezTo>
                  <a:cubicBezTo>
                    <a:pt x="482" y="538"/>
                    <a:pt x="483" y="539"/>
                    <a:pt x="483" y="539"/>
                  </a:cubicBezTo>
                  <a:cubicBezTo>
                    <a:pt x="484" y="539"/>
                    <a:pt x="484" y="539"/>
                    <a:pt x="485" y="540"/>
                  </a:cubicBezTo>
                  <a:cubicBezTo>
                    <a:pt x="485" y="540"/>
                    <a:pt x="486" y="540"/>
                    <a:pt x="487" y="541"/>
                  </a:cubicBezTo>
                  <a:cubicBezTo>
                    <a:pt x="489" y="541"/>
                    <a:pt x="492" y="541"/>
                    <a:pt x="494" y="542"/>
                  </a:cubicBezTo>
                  <a:cubicBezTo>
                    <a:pt x="495" y="543"/>
                    <a:pt x="496" y="543"/>
                    <a:pt x="497" y="544"/>
                  </a:cubicBezTo>
                  <a:cubicBezTo>
                    <a:pt x="498" y="544"/>
                    <a:pt x="499" y="544"/>
                    <a:pt x="499" y="545"/>
                  </a:cubicBezTo>
                  <a:cubicBezTo>
                    <a:pt x="500" y="546"/>
                    <a:pt x="501" y="546"/>
                    <a:pt x="503" y="546"/>
                  </a:cubicBezTo>
                  <a:cubicBezTo>
                    <a:pt x="503" y="546"/>
                    <a:pt x="504" y="545"/>
                    <a:pt x="503" y="545"/>
                  </a:cubicBezTo>
                  <a:cubicBezTo>
                    <a:pt x="503" y="544"/>
                    <a:pt x="503" y="543"/>
                    <a:pt x="503" y="542"/>
                  </a:cubicBezTo>
                  <a:cubicBezTo>
                    <a:pt x="503" y="541"/>
                    <a:pt x="504" y="541"/>
                    <a:pt x="503" y="541"/>
                  </a:cubicBezTo>
                  <a:cubicBezTo>
                    <a:pt x="502" y="541"/>
                    <a:pt x="502" y="539"/>
                    <a:pt x="501" y="540"/>
                  </a:cubicBezTo>
                  <a:cubicBezTo>
                    <a:pt x="501" y="540"/>
                    <a:pt x="501" y="539"/>
                    <a:pt x="501" y="539"/>
                  </a:cubicBezTo>
                  <a:cubicBezTo>
                    <a:pt x="501" y="538"/>
                    <a:pt x="500" y="537"/>
                    <a:pt x="500" y="536"/>
                  </a:cubicBezTo>
                  <a:cubicBezTo>
                    <a:pt x="499" y="536"/>
                    <a:pt x="499" y="535"/>
                    <a:pt x="498" y="535"/>
                  </a:cubicBezTo>
                  <a:cubicBezTo>
                    <a:pt x="497" y="535"/>
                    <a:pt x="497" y="534"/>
                    <a:pt x="496" y="533"/>
                  </a:cubicBezTo>
                  <a:cubicBezTo>
                    <a:pt x="496" y="533"/>
                    <a:pt x="495" y="532"/>
                    <a:pt x="494" y="531"/>
                  </a:cubicBezTo>
                  <a:cubicBezTo>
                    <a:pt x="494" y="530"/>
                    <a:pt x="493" y="530"/>
                    <a:pt x="492" y="530"/>
                  </a:cubicBezTo>
                  <a:cubicBezTo>
                    <a:pt x="492" y="530"/>
                    <a:pt x="493" y="530"/>
                    <a:pt x="493" y="529"/>
                  </a:cubicBezTo>
                  <a:cubicBezTo>
                    <a:pt x="492" y="529"/>
                    <a:pt x="492" y="530"/>
                    <a:pt x="491" y="530"/>
                  </a:cubicBezTo>
                  <a:cubicBezTo>
                    <a:pt x="491" y="529"/>
                    <a:pt x="492" y="529"/>
                    <a:pt x="492" y="529"/>
                  </a:cubicBezTo>
                  <a:cubicBezTo>
                    <a:pt x="491" y="527"/>
                    <a:pt x="489" y="528"/>
                    <a:pt x="489" y="526"/>
                  </a:cubicBezTo>
                  <a:cubicBezTo>
                    <a:pt x="488" y="524"/>
                    <a:pt x="486" y="523"/>
                    <a:pt x="485" y="521"/>
                  </a:cubicBezTo>
                  <a:cubicBezTo>
                    <a:pt x="485" y="521"/>
                    <a:pt x="485" y="521"/>
                    <a:pt x="485" y="521"/>
                  </a:cubicBezTo>
                  <a:cubicBezTo>
                    <a:pt x="485" y="521"/>
                    <a:pt x="485" y="521"/>
                    <a:pt x="485" y="521"/>
                  </a:cubicBezTo>
                  <a:cubicBezTo>
                    <a:pt x="485" y="521"/>
                    <a:pt x="485" y="521"/>
                    <a:pt x="485" y="521"/>
                  </a:cubicBezTo>
                  <a:cubicBezTo>
                    <a:pt x="484" y="520"/>
                    <a:pt x="484" y="519"/>
                    <a:pt x="483" y="518"/>
                  </a:cubicBezTo>
                  <a:cubicBezTo>
                    <a:pt x="485" y="519"/>
                    <a:pt x="486" y="518"/>
                    <a:pt x="487" y="519"/>
                  </a:cubicBezTo>
                  <a:cubicBezTo>
                    <a:pt x="487" y="520"/>
                    <a:pt x="488" y="520"/>
                    <a:pt x="489" y="521"/>
                  </a:cubicBezTo>
                  <a:cubicBezTo>
                    <a:pt x="490" y="522"/>
                    <a:pt x="491" y="523"/>
                    <a:pt x="492" y="524"/>
                  </a:cubicBezTo>
                  <a:cubicBezTo>
                    <a:pt x="492" y="523"/>
                    <a:pt x="491" y="522"/>
                    <a:pt x="491" y="522"/>
                  </a:cubicBezTo>
                  <a:cubicBezTo>
                    <a:pt x="492" y="521"/>
                    <a:pt x="491" y="520"/>
                    <a:pt x="491" y="519"/>
                  </a:cubicBezTo>
                  <a:cubicBezTo>
                    <a:pt x="491" y="519"/>
                    <a:pt x="491" y="519"/>
                    <a:pt x="491" y="519"/>
                  </a:cubicBezTo>
                  <a:cubicBezTo>
                    <a:pt x="491" y="519"/>
                    <a:pt x="491" y="519"/>
                    <a:pt x="492" y="520"/>
                  </a:cubicBezTo>
                  <a:cubicBezTo>
                    <a:pt x="493" y="521"/>
                    <a:pt x="494" y="523"/>
                    <a:pt x="495" y="524"/>
                  </a:cubicBezTo>
                  <a:cubicBezTo>
                    <a:pt x="495" y="525"/>
                    <a:pt x="497" y="525"/>
                    <a:pt x="497" y="527"/>
                  </a:cubicBezTo>
                  <a:cubicBezTo>
                    <a:pt x="497" y="527"/>
                    <a:pt x="498" y="527"/>
                    <a:pt x="498" y="527"/>
                  </a:cubicBezTo>
                  <a:cubicBezTo>
                    <a:pt x="498" y="526"/>
                    <a:pt x="498" y="527"/>
                    <a:pt x="498" y="527"/>
                  </a:cubicBezTo>
                  <a:cubicBezTo>
                    <a:pt x="498" y="528"/>
                    <a:pt x="498" y="528"/>
                    <a:pt x="498" y="529"/>
                  </a:cubicBezTo>
                  <a:cubicBezTo>
                    <a:pt x="499" y="529"/>
                    <a:pt x="499" y="529"/>
                    <a:pt x="499" y="529"/>
                  </a:cubicBezTo>
                  <a:cubicBezTo>
                    <a:pt x="499" y="529"/>
                    <a:pt x="499" y="528"/>
                    <a:pt x="499" y="528"/>
                  </a:cubicBezTo>
                  <a:cubicBezTo>
                    <a:pt x="499" y="528"/>
                    <a:pt x="500" y="528"/>
                    <a:pt x="500" y="527"/>
                  </a:cubicBezTo>
                  <a:cubicBezTo>
                    <a:pt x="500" y="527"/>
                    <a:pt x="500" y="527"/>
                    <a:pt x="500" y="527"/>
                  </a:cubicBezTo>
                  <a:cubicBezTo>
                    <a:pt x="500" y="529"/>
                    <a:pt x="501" y="529"/>
                    <a:pt x="502" y="530"/>
                  </a:cubicBezTo>
                  <a:cubicBezTo>
                    <a:pt x="502" y="530"/>
                    <a:pt x="502" y="530"/>
                    <a:pt x="503" y="530"/>
                  </a:cubicBezTo>
                  <a:cubicBezTo>
                    <a:pt x="503" y="530"/>
                    <a:pt x="503" y="530"/>
                    <a:pt x="503" y="530"/>
                  </a:cubicBezTo>
                  <a:cubicBezTo>
                    <a:pt x="502" y="529"/>
                    <a:pt x="502" y="529"/>
                    <a:pt x="502" y="529"/>
                  </a:cubicBezTo>
                  <a:cubicBezTo>
                    <a:pt x="503" y="530"/>
                    <a:pt x="504" y="529"/>
                    <a:pt x="504" y="530"/>
                  </a:cubicBezTo>
                  <a:cubicBezTo>
                    <a:pt x="504" y="531"/>
                    <a:pt x="505" y="531"/>
                    <a:pt x="505" y="530"/>
                  </a:cubicBezTo>
                  <a:cubicBezTo>
                    <a:pt x="505" y="530"/>
                    <a:pt x="505" y="530"/>
                    <a:pt x="505" y="530"/>
                  </a:cubicBezTo>
                  <a:cubicBezTo>
                    <a:pt x="505" y="531"/>
                    <a:pt x="506" y="532"/>
                    <a:pt x="506" y="532"/>
                  </a:cubicBezTo>
                  <a:cubicBezTo>
                    <a:pt x="508" y="532"/>
                    <a:pt x="508" y="533"/>
                    <a:pt x="508" y="534"/>
                  </a:cubicBezTo>
                  <a:cubicBezTo>
                    <a:pt x="508" y="535"/>
                    <a:pt x="508" y="536"/>
                    <a:pt x="510" y="536"/>
                  </a:cubicBezTo>
                  <a:cubicBezTo>
                    <a:pt x="510" y="537"/>
                    <a:pt x="511" y="536"/>
                    <a:pt x="511" y="536"/>
                  </a:cubicBezTo>
                  <a:cubicBezTo>
                    <a:pt x="510" y="535"/>
                    <a:pt x="510" y="533"/>
                    <a:pt x="509" y="532"/>
                  </a:cubicBezTo>
                  <a:cubicBezTo>
                    <a:pt x="508" y="531"/>
                    <a:pt x="509" y="531"/>
                    <a:pt x="509" y="530"/>
                  </a:cubicBezTo>
                  <a:cubicBezTo>
                    <a:pt x="510" y="530"/>
                    <a:pt x="510" y="531"/>
                    <a:pt x="511" y="531"/>
                  </a:cubicBezTo>
                  <a:cubicBezTo>
                    <a:pt x="512" y="531"/>
                    <a:pt x="512" y="531"/>
                    <a:pt x="512" y="531"/>
                  </a:cubicBezTo>
                  <a:cubicBezTo>
                    <a:pt x="513" y="530"/>
                    <a:pt x="512" y="530"/>
                    <a:pt x="512" y="530"/>
                  </a:cubicBezTo>
                  <a:cubicBezTo>
                    <a:pt x="511" y="530"/>
                    <a:pt x="512" y="530"/>
                    <a:pt x="512" y="529"/>
                  </a:cubicBezTo>
                  <a:cubicBezTo>
                    <a:pt x="512" y="529"/>
                    <a:pt x="511" y="528"/>
                    <a:pt x="511" y="527"/>
                  </a:cubicBezTo>
                  <a:cubicBezTo>
                    <a:pt x="510" y="526"/>
                    <a:pt x="510" y="527"/>
                    <a:pt x="511" y="526"/>
                  </a:cubicBezTo>
                  <a:cubicBezTo>
                    <a:pt x="511" y="525"/>
                    <a:pt x="511" y="525"/>
                    <a:pt x="511" y="525"/>
                  </a:cubicBezTo>
                  <a:cubicBezTo>
                    <a:pt x="511" y="525"/>
                    <a:pt x="511" y="525"/>
                    <a:pt x="511" y="525"/>
                  </a:cubicBezTo>
                  <a:cubicBezTo>
                    <a:pt x="511" y="525"/>
                    <a:pt x="511" y="525"/>
                    <a:pt x="511" y="525"/>
                  </a:cubicBezTo>
                  <a:cubicBezTo>
                    <a:pt x="510" y="524"/>
                    <a:pt x="511" y="524"/>
                    <a:pt x="511" y="524"/>
                  </a:cubicBezTo>
                  <a:cubicBezTo>
                    <a:pt x="511" y="524"/>
                    <a:pt x="511" y="524"/>
                    <a:pt x="511" y="524"/>
                  </a:cubicBezTo>
                  <a:cubicBezTo>
                    <a:pt x="511" y="524"/>
                    <a:pt x="511" y="524"/>
                    <a:pt x="511" y="524"/>
                  </a:cubicBezTo>
                  <a:cubicBezTo>
                    <a:pt x="512" y="524"/>
                    <a:pt x="512" y="525"/>
                    <a:pt x="512" y="525"/>
                  </a:cubicBezTo>
                  <a:cubicBezTo>
                    <a:pt x="512" y="526"/>
                    <a:pt x="513" y="526"/>
                    <a:pt x="513" y="526"/>
                  </a:cubicBezTo>
                  <a:cubicBezTo>
                    <a:pt x="513" y="526"/>
                    <a:pt x="513" y="525"/>
                    <a:pt x="513" y="525"/>
                  </a:cubicBezTo>
                  <a:cubicBezTo>
                    <a:pt x="514" y="525"/>
                    <a:pt x="513" y="524"/>
                    <a:pt x="513" y="523"/>
                  </a:cubicBezTo>
                  <a:cubicBezTo>
                    <a:pt x="514" y="523"/>
                    <a:pt x="513" y="522"/>
                    <a:pt x="514" y="521"/>
                  </a:cubicBezTo>
                  <a:cubicBezTo>
                    <a:pt x="514" y="522"/>
                    <a:pt x="514" y="522"/>
                    <a:pt x="514" y="523"/>
                  </a:cubicBezTo>
                  <a:cubicBezTo>
                    <a:pt x="515" y="524"/>
                    <a:pt x="515" y="525"/>
                    <a:pt x="516" y="525"/>
                  </a:cubicBezTo>
                  <a:cubicBezTo>
                    <a:pt x="515" y="524"/>
                    <a:pt x="515" y="522"/>
                    <a:pt x="515" y="521"/>
                  </a:cubicBezTo>
                  <a:cubicBezTo>
                    <a:pt x="515" y="521"/>
                    <a:pt x="515" y="521"/>
                    <a:pt x="515" y="521"/>
                  </a:cubicBezTo>
                  <a:cubicBezTo>
                    <a:pt x="515" y="520"/>
                    <a:pt x="515" y="520"/>
                    <a:pt x="514" y="519"/>
                  </a:cubicBezTo>
                  <a:cubicBezTo>
                    <a:pt x="514" y="519"/>
                    <a:pt x="515" y="519"/>
                    <a:pt x="515" y="518"/>
                  </a:cubicBezTo>
                  <a:cubicBezTo>
                    <a:pt x="515" y="518"/>
                    <a:pt x="516" y="518"/>
                    <a:pt x="515" y="517"/>
                  </a:cubicBezTo>
                  <a:cubicBezTo>
                    <a:pt x="515" y="517"/>
                    <a:pt x="515" y="517"/>
                    <a:pt x="515" y="518"/>
                  </a:cubicBezTo>
                  <a:cubicBezTo>
                    <a:pt x="514" y="518"/>
                    <a:pt x="514" y="518"/>
                    <a:pt x="513" y="518"/>
                  </a:cubicBezTo>
                  <a:cubicBezTo>
                    <a:pt x="513" y="518"/>
                    <a:pt x="513" y="518"/>
                    <a:pt x="513" y="517"/>
                  </a:cubicBezTo>
                  <a:cubicBezTo>
                    <a:pt x="513" y="517"/>
                    <a:pt x="513" y="516"/>
                    <a:pt x="512" y="516"/>
                  </a:cubicBezTo>
                  <a:cubicBezTo>
                    <a:pt x="511" y="516"/>
                    <a:pt x="511" y="516"/>
                    <a:pt x="511" y="516"/>
                  </a:cubicBezTo>
                  <a:cubicBezTo>
                    <a:pt x="511" y="515"/>
                    <a:pt x="512" y="515"/>
                    <a:pt x="512" y="515"/>
                  </a:cubicBezTo>
                  <a:cubicBezTo>
                    <a:pt x="512" y="514"/>
                    <a:pt x="511" y="515"/>
                    <a:pt x="511" y="515"/>
                  </a:cubicBezTo>
                  <a:cubicBezTo>
                    <a:pt x="510" y="514"/>
                    <a:pt x="509" y="515"/>
                    <a:pt x="509" y="514"/>
                  </a:cubicBezTo>
                  <a:cubicBezTo>
                    <a:pt x="509" y="513"/>
                    <a:pt x="508" y="512"/>
                    <a:pt x="508" y="511"/>
                  </a:cubicBezTo>
                  <a:cubicBezTo>
                    <a:pt x="507" y="511"/>
                    <a:pt x="507" y="511"/>
                    <a:pt x="507" y="511"/>
                  </a:cubicBezTo>
                  <a:cubicBezTo>
                    <a:pt x="507" y="511"/>
                    <a:pt x="507" y="510"/>
                    <a:pt x="506" y="510"/>
                  </a:cubicBezTo>
                  <a:cubicBezTo>
                    <a:pt x="506" y="510"/>
                    <a:pt x="507" y="510"/>
                    <a:pt x="507" y="510"/>
                  </a:cubicBezTo>
                  <a:cubicBezTo>
                    <a:pt x="507" y="509"/>
                    <a:pt x="509" y="511"/>
                    <a:pt x="509" y="509"/>
                  </a:cubicBezTo>
                  <a:cubicBezTo>
                    <a:pt x="509" y="508"/>
                    <a:pt x="509" y="508"/>
                    <a:pt x="509" y="508"/>
                  </a:cubicBezTo>
                  <a:cubicBezTo>
                    <a:pt x="509" y="508"/>
                    <a:pt x="510" y="508"/>
                    <a:pt x="509" y="507"/>
                  </a:cubicBezTo>
                  <a:cubicBezTo>
                    <a:pt x="509" y="507"/>
                    <a:pt x="509" y="507"/>
                    <a:pt x="508" y="507"/>
                  </a:cubicBezTo>
                  <a:cubicBezTo>
                    <a:pt x="508" y="507"/>
                    <a:pt x="508" y="507"/>
                    <a:pt x="507" y="507"/>
                  </a:cubicBezTo>
                  <a:cubicBezTo>
                    <a:pt x="507" y="507"/>
                    <a:pt x="506" y="507"/>
                    <a:pt x="506" y="506"/>
                  </a:cubicBezTo>
                  <a:cubicBezTo>
                    <a:pt x="505" y="506"/>
                    <a:pt x="506" y="505"/>
                    <a:pt x="506" y="505"/>
                  </a:cubicBezTo>
                  <a:cubicBezTo>
                    <a:pt x="506" y="504"/>
                    <a:pt x="506" y="504"/>
                    <a:pt x="506" y="504"/>
                  </a:cubicBezTo>
                  <a:cubicBezTo>
                    <a:pt x="506" y="503"/>
                    <a:pt x="506" y="503"/>
                    <a:pt x="506" y="503"/>
                  </a:cubicBezTo>
                  <a:cubicBezTo>
                    <a:pt x="505" y="502"/>
                    <a:pt x="506" y="503"/>
                    <a:pt x="505" y="503"/>
                  </a:cubicBezTo>
                  <a:cubicBezTo>
                    <a:pt x="505" y="502"/>
                    <a:pt x="505" y="502"/>
                    <a:pt x="504" y="501"/>
                  </a:cubicBezTo>
                  <a:cubicBezTo>
                    <a:pt x="504" y="502"/>
                    <a:pt x="505" y="503"/>
                    <a:pt x="504" y="503"/>
                  </a:cubicBezTo>
                  <a:cubicBezTo>
                    <a:pt x="503" y="503"/>
                    <a:pt x="504" y="502"/>
                    <a:pt x="503" y="501"/>
                  </a:cubicBezTo>
                  <a:cubicBezTo>
                    <a:pt x="503" y="502"/>
                    <a:pt x="503" y="503"/>
                    <a:pt x="503" y="503"/>
                  </a:cubicBezTo>
                  <a:cubicBezTo>
                    <a:pt x="502" y="503"/>
                    <a:pt x="502" y="503"/>
                    <a:pt x="502" y="503"/>
                  </a:cubicBezTo>
                  <a:cubicBezTo>
                    <a:pt x="502" y="503"/>
                    <a:pt x="502" y="503"/>
                    <a:pt x="502" y="503"/>
                  </a:cubicBezTo>
                  <a:cubicBezTo>
                    <a:pt x="502" y="503"/>
                    <a:pt x="502" y="503"/>
                    <a:pt x="502" y="503"/>
                  </a:cubicBezTo>
                  <a:cubicBezTo>
                    <a:pt x="502" y="503"/>
                    <a:pt x="502" y="503"/>
                    <a:pt x="502" y="503"/>
                  </a:cubicBezTo>
                  <a:cubicBezTo>
                    <a:pt x="502" y="503"/>
                    <a:pt x="501" y="502"/>
                    <a:pt x="502" y="502"/>
                  </a:cubicBezTo>
                  <a:cubicBezTo>
                    <a:pt x="503" y="502"/>
                    <a:pt x="502" y="501"/>
                    <a:pt x="502" y="501"/>
                  </a:cubicBezTo>
                  <a:cubicBezTo>
                    <a:pt x="501" y="500"/>
                    <a:pt x="501" y="500"/>
                    <a:pt x="500" y="500"/>
                  </a:cubicBezTo>
                  <a:cubicBezTo>
                    <a:pt x="500" y="500"/>
                    <a:pt x="500" y="500"/>
                    <a:pt x="500" y="500"/>
                  </a:cubicBezTo>
                  <a:cubicBezTo>
                    <a:pt x="500" y="500"/>
                    <a:pt x="500" y="499"/>
                    <a:pt x="499" y="499"/>
                  </a:cubicBezTo>
                  <a:cubicBezTo>
                    <a:pt x="499" y="500"/>
                    <a:pt x="499" y="501"/>
                    <a:pt x="499" y="501"/>
                  </a:cubicBezTo>
                  <a:cubicBezTo>
                    <a:pt x="498" y="500"/>
                    <a:pt x="498" y="500"/>
                    <a:pt x="497" y="498"/>
                  </a:cubicBezTo>
                  <a:cubicBezTo>
                    <a:pt x="497" y="498"/>
                    <a:pt x="497" y="497"/>
                    <a:pt x="497" y="497"/>
                  </a:cubicBezTo>
                  <a:cubicBezTo>
                    <a:pt x="497" y="496"/>
                    <a:pt x="497" y="496"/>
                    <a:pt x="497" y="496"/>
                  </a:cubicBezTo>
                  <a:cubicBezTo>
                    <a:pt x="495" y="495"/>
                    <a:pt x="496" y="494"/>
                    <a:pt x="496" y="493"/>
                  </a:cubicBezTo>
                  <a:cubicBezTo>
                    <a:pt x="496" y="493"/>
                    <a:pt x="496" y="493"/>
                    <a:pt x="496" y="493"/>
                  </a:cubicBezTo>
                  <a:cubicBezTo>
                    <a:pt x="496" y="492"/>
                    <a:pt x="496" y="492"/>
                    <a:pt x="497" y="492"/>
                  </a:cubicBezTo>
                  <a:cubicBezTo>
                    <a:pt x="496" y="491"/>
                    <a:pt x="495" y="491"/>
                    <a:pt x="494" y="491"/>
                  </a:cubicBezTo>
                  <a:cubicBezTo>
                    <a:pt x="494" y="491"/>
                    <a:pt x="494" y="491"/>
                    <a:pt x="494" y="491"/>
                  </a:cubicBezTo>
                  <a:cubicBezTo>
                    <a:pt x="494" y="491"/>
                    <a:pt x="494" y="491"/>
                    <a:pt x="494" y="491"/>
                  </a:cubicBezTo>
                  <a:cubicBezTo>
                    <a:pt x="494" y="491"/>
                    <a:pt x="494" y="491"/>
                    <a:pt x="494" y="491"/>
                  </a:cubicBezTo>
                  <a:cubicBezTo>
                    <a:pt x="494" y="491"/>
                    <a:pt x="494" y="490"/>
                    <a:pt x="494" y="490"/>
                  </a:cubicBezTo>
                  <a:cubicBezTo>
                    <a:pt x="494" y="490"/>
                    <a:pt x="494" y="490"/>
                    <a:pt x="494" y="490"/>
                  </a:cubicBezTo>
                  <a:cubicBezTo>
                    <a:pt x="494" y="490"/>
                    <a:pt x="494" y="490"/>
                    <a:pt x="494" y="490"/>
                  </a:cubicBezTo>
                  <a:cubicBezTo>
                    <a:pt x="496" y="490"/>
                    <a:pt x="495" y="489"/>
                    <a:pt x="495" y="489"/>
                  </a:cubicBezTo>
                  <a:cubicBezTo>
                    <a:pt x="495" y="489"/>
                    <a:pt x="495" y="489"/>
                    <a:pt x="495" y="489"/>
                  </a:cubicBezTo>
                  <a:cubicBezTo>
                    <a:pt x="494" y="489"/>
                    <a:pt x="494" y="488"/>
                    <a:pt x="494" y="488"/>
                  </a:cubicBezTo>
                  <a:cubicBezTo>
                    <a:pt x="493" y="488"/>
                    <a:pt x="492" y="488"/>
                    <a:pt x="492" y="489"/>
                  </a:cubicBezTo>
                  <a:cubicBezTo>
                    <a:pt x="492" y="489"/>
                    <a:pt x="492" y="489"/>
                    <a:pt x="492" y="489"/>
                  </a:cubicBezTo>
                  <a:cubicBezTo>
                    <a:pt x="491" y="489"/>
                    <a:pt x="491" y="490"/>
                    <a:pt x="490" y="490"/>
                  </a:cubicBezTo>
                  <a:cubicBezTo>
                    <a:pt x="490" y="490"/>
                    <a:pt x="490" y="490"/>
                    <a:pt x="490" y="489"/>
                  </a:cubicBezTo>
                  <a:cubicBezTo>
                    <a:pt x="490" y="489"/>
                    <a:pt x="490" y="489"/>
                    <a:pt x="490" y="489"/>
                  </a:cubicBezTo>
                  <a:cubicBezTo>
                    <a:pt x="490" y="489"/>
                    <a:pt x="490" y="489"/>
                    <a:pt x="490" y="489"/>
                  </a:cubicBezTo>
                  <a:cubicBezTo>
                    <a:pt x="490" y="489"/>
                    <a:pt x="491" y="488"/>
                    <a:pt x="490" y="488"/>
                  </a:cubicBezTo>
                  <a:cubicBezTo>
                    <a:pt x="490" y="487"/>
                    <a:pt x="490" y="487"/>
                    <a:pt x="490" y="487"/>
                  </a:cubicBezTo>
                  <a:cubicBezTo>
                    <a:pt x="490" y="487"/>
                    <a:pt x="490" y="487"/>
                    <a:pt x="490" y="487"/>
                  </a:cubicBezTo>
                  <a:cubicBezTo>
                    <a:pt x="492" y="486"/>
                    <a:pt x="490" y="485"/>
                    <a:pt x="490" y="485"/>
                  </a:cubicBezTo>
                  <a:cubicBezTo>
                    <a:pt x="490" y="485"/>
                    <a:pt x="490" y="485"/>
                    <a:pt x="490" y="485"/>
                  </a:cubicBezTo>
                  <a:cubicBezTo>
                    <a:pt x="490" y="484"/>
                    <a:pt x="491" y="485"/>
                    <a:pt x="491" y="484"/>
                  </a:cubicBezTo>
                  <a:cubicBezTo>
                    <a:pt x="491" y="484"/>
                    <a:pt x="491" y="484"/>
                    <a:pt x="491" y="484"/>
                  </a:cubicBezTo>
                  <a:cubicBezTo>
                    <a:pt x="491" y="484"/>
                    <a:pt x="491" y="484"/>
                    <a:pt x="491" y="484"/>
                  </a:cubicBezTo>
                  <a:cubicBezTo>
                    <a:pt x="492" y="484"/>
                    <a:pt x="492" y="484"/>
                    <a:pt x="492" y="484"/>
                  </a:cubicBezTo>
                  <a:cubicBezTo>
                    <a:pt x="492" y="484"/>
                    <a:pt x="492" y="484"/>
                    <a:pt x="492" y="484"/>
                  </a:cubicBezTo>
                  <a:cubicBezTo>
                    <a:pt x="493" y="485"/>
                    <a:pt x="494" y="484"/>
                    <a:pt x="495" y="484"/>
                  </a:cubicBezTo>
                  <a:cubicBezTo>
                    <a:pt x="496" y="484"/>
                    <a:pt x="495" y="483"/>
                    <a:pt x="495" y="483"/>
                  </a:cubicBezTo>
                  <a:cubicBezTo>
                    <a:pt x="495" y="483"/>
                    <a:pt x="495" y="482"/>
                    <a:pt x="495" y="482"/>
                  </a:cubicBezTo>
                  <a:cubicBezTo>
                    <a:pt x="495" y="482"/>
                    <a:pt x="495" y="481"/>
                    <a:pt x="495" y="481"/>
                  </a:cubicBezTo>
                  <a:cubicBezTo>
                    <a:pt x="495" y="481"/>
                    <a:pt x="495" y="481"/>
                    <a:pt x="495" y="481"/>
                  </a:cubicBezTo>
                  <a:cubicBezTo>
                    <a:pt x="495" y="481"/>
                    <a:pt x="495" y="481"/>
                    <a:pt x="495" y="481"/>
                  </a:cubicBezTo>
                  <a:cubicBezTo>
                    <a:pt x="495" y="481"/>
                    <a:pt x="495" y="481"/>
                    <a:pt x="495" y="481"/>
                  </a:cubicBezTo>
                  <a:cubicBezTo>
                    <a:pt x="494" y="481"/>
                    <a:pt x="493" y="480"/>
                    <a:pt x="493" y="480"/>
                  </a:cubicBezTo>
                  <a:cubicBezTo>
                    <a:pt x="493" y="480"/>
                    <a:pt x="493" y="480"/>
                    <a:pt x="493" y="480"/>
                  </a:cubicBezTo>
                  <a:cubicBezTo>
                    <a:pt x="493" y="479"/>
                    <a:pt x="491" y="479"/>
                    <a:pt x="492" y="478"/>
                  </a:cubicBezTo>
                  <a:cubicBezTo>
                    <a:pt x="492" y="477"/>
                    <a:pt x="491" y="476"/>
                    <a:pt x="490" y="475"/>
                  </a:cubicBezTo>
                  <a:cubicBezTo>
                    <a:pt x="490" y="475"/>
                    <a:pt x="490" y="475"/>
                    <a:pt x="490" y="475"/>
                  </a:cubicBezTo>
                  <a:cubicBezTo>
                    <a:pt x="490" y="475"/>
                    <a:pt x="490" y="474"/>
                    <a:pt x="490" y="474"/>
                  </a:cubicBezTo>
                  <a:cubicBezTo>
                    <a:pt x="491" y="475"/>
                    <a:pt x="493" y="476"/>
                    <a:pt x="493" y="477"/>
                  </a:cubicBezTo>
                  <a:cubicBezTo>
                    <a:pt x="494" y="478"/>
                    <a:pt x="495" y="478"/>
                    <a:pt x="495" y="478"/>
                  </a:cubicBezTo>
                  <a:cubicBezTo>
                    <a:pt x="496" y="477"/>
                    <a:pt x="495" y="477"/>
                    <a:pt x="495" y="477"/>
                  </a:cubicBezTo>
                  <a:cubicBezTo>
                    <a:pt x="495" y="476"/>
                    <a:pt x="495" y="476"/>
                    <a:pt x="495" y="476"/>
                  </a:cubicBezTo>
                  <a:cubicBezTo>
                    <a:pt x="496" y="477"/>
                    <a:pt x="496" y="476"/>
                    <a:pt x="495" y="475"/>
                  </a:cubicBezTo>
                  <a:cubicBezTo>
                    <a:pt x="496" y="475"/>
                    <a:pt x="497" y="475"/>
                    <a:pt x="498" y="475"/>
                  </a:cubicBezTo>
                  <a:cubicBezTo>
                    <a:pt x="498" y="475"/>
                    <a:pt x="498" y="475"/>
                    <a:pt x="498" y="475"/>
                  </a:cubicBezTo>
                  <a:cubicBezTo>
                    <a:pt x="498" y="475"/>
                    <a:pt x="498" y="475"/>
                    <a:pt x="498" y="475"/>
                  </a:cubicBezTo>
                  <a:cubicBezTo>
                    <a:pt x="498" y="475"/>
                    <a:pt x="498" y="475"/>
                    <a:pt x="498" y="475"/>
                  </a:cubicBezTo>
                  <a:cubicBezTo>
                    <a:pt x="499" y="477"/>
                    <a:pt x="497" y="475"/>
                    <a:pt x="497" y="476"/>
                  </a:cubicBezTo>
                  <a:cubicBezTo>
                    <a:pt x="497" y="476"/>
                    <a:pt x="498" y="476"/>
                    <a:pt x="497" y="477"/>
                  </a:cubicBezTo>
                  <a:cubicBezTo>
                    <a:pt x="497" y="477"/>
                    <a:pt x="497" y="476"/>
                    <a:pt x="496" y="476"/>
                  </a:cubicBezTo>
                  <a:cubicBezTo>
                    <a:pt x="496" y="477"/>
                    <a:pt x="497" y="477"/>
                    <a:pt x="498" y="477"/>
                  </a:cubicBezTo>
                  <a:cubicBezTo>
                    <a:pt x="499" y="478"/>
                    <a:pt x="499" y="477"/>
                    <a:pt x="499" y="476"/>
                  </a:cubicBezTo>
                  <a:cubicBezTo>
                    <a:pt x="499" y="476"/>
                    <a:pt x="500" y="475"/>
                    <a:pt x="500" y="477"/>
                  </a:cubicBezTo>
                  <a:cubicBezTo>
                    <a:pt x="500" y="477"/>
                    <a:pt x="500" y="478"/>
                    <a:pt x="500" y="478"/>
                  </a:cubicBezTo>
                  <a:cubicBezTo>
                    <a:pt x="500" y="479"/>
                    <a:pt x="500" y="479"/>
                    <a:pt x="500" y="479"/>
                  </a:cubicBezTo>
                  <a:cubicBezTo>
                    <a:pt x="501" y="479"/>
                    <a:pt x="501" y="479"/>
                    <a:pt x="502" y="480"/>
                  </a:cubicBezTo>
                  <a:cubicBezTo>
                    <a:pt x="502" y="480"/>
                    <a:pt x="503" y="481"/>
                    <a:pt x="503" y="481"/>
                  </a:cubicBezTo>
                  <a:cubicBezTo>
                    <a:pt x="503" y="481"/>
                    <a:pt x="503" y="481"/>
                    <a:pt x="503" y="481"/>
                  </a:cubicBezTo>
                  <a:cubicBezTo>
                    <a:pt x="503" y="481"/>
                    <a:pt x="503" y="481"/>
                    <a:pt x="503" y="481"/>
                  </a:cubicBezTo>
                  <a:cubicBezTo>
                    <a:pt x="504" y="481"/>
                    <a:pt x="504" y="481"/>
                    <a:pt x="504" y="481"/>
                  </a:cubicBezTo>
                  <a:cubicBezTo>
                    <a:pt x="504" y="481"/>
                    <a:pt x="504" y="481"/>
                    <a:pt x="504" y="481"/>
                  </a:cubicBezTo>
                  <a:cubicBezTo>
                    <a:pt x="504" y="481"/>
                    <a:pt x="504" y="481"/>
                    <a:pt x="504" y="481"/>
                  </a:cubicBezTo>
                  <a:cubicBezTo>
                    <a:pt x="504" y="481"/>
                    <a:pt x="504" y="481"/>
                    <a:pt x="504" y="481"/>
                  </a:cubicBezTo>
                  <a:cubicBezTo>
                    <a:pt x="504" y="481"/>
                    <a:pt x="504" y="481"/>
                    <a:pt x="504" y="481"/>
                  </a:cubicBezTo>
                  <a:cubicBezTo>
                    <a:pt x="503" y="483"/>
                    <a:pt x="504" y="483"/>
                    <a:pt x="505" y="483"/>
                  </a:cubicBezTo>
                  <a:cubicBezTo>
                    <a:pt x="505" y="483"/>
                    <a:pt x="505" y="483"/>
                    <a:pt x="505" y="483"/>
                  </a:cubicBezTo>
                  <a:cubicBezTo>
                    <a:pt x="505" y="483"/>
                    <a:pt x="505" y="483"/>
                    <a:pt x="505" y="483"/>
                  </a:cubicBezTo>
                  <a:cubicBezTo>
                    <a:pt x="507" y="483"/>
                    <a:pt x="508" y="483"/>
                    <a:pt x="510" y="482"/>
                  </a:cubicBezTo>
                  <a:cubicBezTo>
                    <a:pt x="510" y="481"/>
                    <a:pt x="510" y="482"/>
                    <a:pt x="511" y="481"/>
                  </a:cubicBezTo>
                  <a:cubicBezTo>
                    <a:pt x="511" y="481"/>
                    <a:pt x="511" y="481"/>
                    <a:pt x="511" y="481"/>
                  </a:cubicBezTo>
                  <a:cubicBezTo>
                    <a:pt x="511" y="481"/>
                    <a:pt x="511" y="481"/>
                    <a:pt x="511" y="481"/>
                  </a:cubicBezTo>
                  <a:cubicBezTo>
                    <a:pt x="511" y="482"/>
                    <a:pt x="511" y="482"/>
                    <a:pt x="511" y="483"/>
                  </a:cubicBezTo>
                  <a:cubicBezTo>
                    <a:pt x="511" y="483"/>
                    <a:pt x="510" y="483"/>
                    <a:pt x="510" y="483"/>
                  </a:cubicBezTo>
                  <a:cubicBezTo>
                    <a:pt x="510" y="483"/>
                    <a:pt x="510" y="483"/>
                    <a:pt x="510" y="483"/>
                  </a:cubicBezTo>
                  <a:cubicBezTo>
                    <a:pt x="510" y="483"/>
                    <a:pt x="510" y="483"/>
                    <a:pt x="510" y="483"/>
                  </a:cubicBezTo>
                  <a:cubicBezTo>
                    <a:pt x="507" y="484"/>
                    <a:pt x="507" y="485"/>
                    <a:pt x="507" y="487"/>
                  </a:cubicBezTo>
                  <a:cubicBezTo>
                    <a:pt x="507" y="488"/>
                    <a:pt x="507" y="488"/>
                    <a:pt x="507" y="488"/>
                  </a:cubicBezTo>
                  <a:cubicBezTo>
                    <a:pt x="508" y="488"/>
                    <a:pt x="509" y="488"/>
                    <a:pt x="510" y="488"/>
                  </a:cubicBezTo>
                  <a:cubicBezTo>
                    <a:pt x="509" y="488"/>
                    <a:pt x="509" y="489"/>
                    <a:pt x="508" y="489"/>
                  </a:cubicBezTo>
                  <a:cubicBezTo>
                    <a:pt x="508" y="489"/>
                    <a:pt x="508" y="489"/>
                    <a:pt x="508" y="490"/>
                  </a:cubicBezTo>
                  <a:cubicBezTo>
                    <a:pt x="508" y="490"/>
                    <a:pt x="508" y="490"/>
                    <a:pt x="509" y="490"/>
                  </a:cubicBezTo>
                  <a:cubicBezTo>
                    <a:pt x="510" y="490"/>
                    <a:pt x="510" y="489"/>
                    <a:pt x="511" y="489"/>
                  </a:cubicBezTo>
                  <a:cubicBezTo>
                    <a:pt x="511" y="490"/>
                    <a:pt x="510" y="490"/>
                    <a:pt x="510" y="490"/>
                  </a:cubicBezTo>
                  <a:cubicBezTo>
                    <a:pt x="509" y="491"/>
                    <a:pt x="509" y="492"/>
                    <a:pt x="510" y="493"/>
                  </a:cubicBezTo>
                  <a:cubicBezTo>
                    <a:pt x="511" y="493"/>
                    <a:pt x="511" y="494"/>
                    <a:pt x="511" y="494"/>
                  </a:cubicBezTo>
                  <a:cubicBezTo>
                    <a:pt x="511" y="494"/>
                    <a:pt x="511" y="494"/>
                    <a:pt x="511" y="494"/>
                  </a:cubicBezTo>
                  <a:cubicBezTo>
                    <a:pt x="511" y="494"/>
                    <a:pt x="511" y="494"/>
                    <a:pt x="511" y="494"/>
                  </a:cubicBezTo>
                  <a:cubicBezTo>
                    <a:pt x="512" y="495"/>
                    <a:pt x="512" y="496"/>
                    <a:pt x="513" y="497"/>
                  </a:cubicBezTo>
                  <a:cubicBezTo>
                    <a:pt x="513" y="497"/>
                    <a:pt x="514" y="496"/>
                    <a:pt x="514" y="495"/>
                  </a:cubicBezTo>
                  <a:cubicBezTo>
                    <a:pt x="514" y="495"/>
                    <a:pt x="513" y="494"/>
                    <a:pt x="514" y="494"/>
                  </a:cubicBezTo>
                  <a:cubicBezTo>
                    <a:pt x="514" y="494"/>
                    <a:pt x="514" y="494"/>
                    <a:pt x="514" y="495"/>
                  </a:cubicBezTo>
                  <a:cubicBezTo>
                    <a:pt x="514" y="494"/>
                    <a:pt x="514" y="494"/>
                    <a:pt x="514" y="494"/>
                  </a:cubicBezTo>
                  <a:cubicBezTo>
                    <a:pt x="514" y="494"/>
                    <a:pt x="514" y="494"/>
                    <a:pt x="514" y="495"/>
                  </a:cubicBezTo>
                  <a:cubicBezTo>
                    <a:pt x="514" y="495"/>
                    <a:pt x="514" y="496"/>
                    <a:pt x="515" y="496"/>
                  </a:cubicBezTo>
                  <a:cubicBezTo>
                    <a:pt x="515" y="496"/>
                    <a:pt x="515" y="496"/>
                    <a:pt x="515" y="497"/>
                  </a:cubicBezTo>
                  <a:cubicBezTo>
                    <a:pt x="515" y="497"/>
                    <a:pt x="516" y="498"/>
                    <a:pt x="516" y="498"/>
                  </a:cubicBezTo>
                  <a:cubicBezTo>
                    <a:pt x="516" y="497"/>
                    <a:pt x="517" y="497"/>
                    <a:pt x="518" y="497"/>
                  </a:cubicBezTo>
                  <a:cubicBezTo>
                    <a:pt x="517" y="498"/>
                    <a:pt x="518" y="498"/>
                    <a:pt x="518" y="499"/>
                  </a:cubicBezTo>
                  <a:cubicBezTo>
                    <a:pt x="519" y="499"/>
                    <a:pt x="519" y="500"/>
                    <a:pt x="520" y="500"/>
                  </a:cubicBezTo>
                  <a:cubicBezTo>
                    <a:pt x="519" y="499"/>
                    <a:pt x="521" y="499"/>
                    <a:pt x="520" y="498"/>
                  </a:cubicBezTo>
                  <a:cubicBezTo>
                    <a:pt x="520" y="497"/>
                    <a:pt x="521" y="495"/>
                    <a:pt x="521" y="494"/>
                  </a:cubicBezTo>
                  <a:cubicBezTo>
                    <a:pt x="521" y="494"/>
                    <a:pt x="521" y="496"/>
                    <a:pt x="522" y="495"/>
                  </a:cubicBezTo>
                  <a:cubicBezTo>
                    <a:pt x="522" y="494"/>
                    <a:pt x="521" y="494"/>
                    <a:pt x="521" y="493"/>
                  </a:cubicBezTo>
                  <a:cubicBezTo>
                    <a:pt x="521" y="493"/>
                    <a:pt x="521" y="493"/>
                    <a:pt x="521" y="493"/>
                  </a:cubicBezTo>
                  <a:cubicBezTo>
                    <a:pt x="521" y="493"/>
                    <a:pt x="521" y="493"/>
                    <a:pt x="521" y="493"/>
                  </a:cubicBezTo>
                  <a:cubicBezTo>
                    <a:pt x="520" y="493"/>
                    <a:pt x="520" y="492"/>
                    <a:pt x="519" y="492"/>
                  </a:cubicBezTo>
                  <a:cubicBezTo>
                    <a:pt x="520" y="491"/>
                    <a:pt x="520" y="492"/>
                    <a:pt x="521" y="492"/>
                  </a:cubicBezTo>
                  <a:cubicBezTo>
                    <a:pt x="521" y="491"/>
                    <a:pt x="519" y="491"/>
                    <a:pt x="520" y="490"/>
                  </a:cubicBezTo>
                  <a:cubicBezTo>
                    <a:pt x="520" y="490"/>
                    <a:pt x="520" y="491"/>
                    <a:pt x="521" y="490"/>
                  </a:cubicBezTo>
                  <a:cubicBezTo>
                    <a:pt x="521" y="490"/>
                    <a:pt x="521" y="490"/>
                    <a:pt x="521" y="489"/>
                  </a:cubicBezTo>
                  <a:cubicBezTo>
                    <a:pt x="521" y="489"/>
                    <a:pt x="521" y="489"/>
                    <a:pt x="521" y="489"/>
                  </a:cubicBezTo>
                  <a:cubicBezTo>
                    <a:pt x="520" y="489"/>
                    <a:pt x="520" y="489"/>
                    <a:pt x="520" y="489"/>
                  </a:cubicBezTo>
                  <a:cubicBezTo>
                    <a:pt x="520" y="489"/>
                    <a:pt x="520" y="489"/>
                    <a:pt x="520" y="489"/>
                  </a:cubicBezTo>
                  <a:cubicBezTo>
                    <a:pt x="520" y="488"/>
                    <a:pt x="520" y="488"/>
                    <a:pt x="520" y="488"/>
                  </a:cubicBezTo>
                  <a:cubicBezTo>
                    <a:pt x="521" y="488"/>
                    <a:pt x="521" y="488"/>
                    <a:pt x="521" y="488"/>
                  </a:cubicBezTo>
                  <a:cubicBezTo>
                    <a:pt x="521" y="488"/>
                    <a:pt x="521" y="488"/>
                    <a:pt x="521" y="488"/>
                  </a:cubicBezTo>
                  <a:cubicBezTo>
                    <a:pt x="521" y="488"/>
                    <a:pt x="521" y="487"/>
                    <a:pt x="521" y="487"/>
                  </a:cubicBezTo>
                  <a:cubicBezTo>
                    <a:pt x="521" y="487"/>
                    <a:pt x="521" y="487"/>
                    <a:pt x="521" y="487"/>
                  </a:cubicBezTo>
                  <a:cubicBezTo>
                    <a:pt x="521" y="487"/>
                    <a:pt x="521" y="487"/>
                    <a:pt x="521" y="487"/>
                  </a:cubicBezTo>
                  <a:cubicBezTo>
                    <a:pt x="522" y="488"/>
                    <a:pt x="522" y="489"/>
                    <a:pt x="523" y="489"/>
                  </a:cubicBezTo>
                  <a:cubicBezTo>
                    <a:pt x="524" y="489"/>
                    <a:pt x="525" y="490"/>
                    <a:pt x="526" y="489"/>
                  </a:cubicBezTo>
                  <a:cubicBezTo>
                    <a:pt x="526" y="488"/>
                    <a:pt x="527" y="486"/>
                    <a:pt x="525" y="486"/>
                  </a:cubicBezTo>
                  <a:cubicBezTo>
                    <a:pt x="525" y="486"/>
                    <a:pt x="525" y="486"/>
                    <a:pt x="525" y="485"/>
                  </a:cubicBezTo>
                  <a:cubicBezTo>
                    <a:pt x="525" y="485"/>
                    <a:pt x="525" y="485"/>
                    <a:pt x="525" y="485"/>
                  </a:cubicBezTo>
                  <a:cubicBezTo>
                    <a:pt x="526" y="485"/>
                    <a:pt x="527" y="487"/>
                    <a:pt x="528" y="486"/>
                  </a:cubicBezTo>
                  <a:cubicBezTo>
                    <a:pt x="528" y="485"/>
                    <a:pt x="527" y="484"/>
                    <a:pt x="527" y="483"/>
                  </a:cubicBezTo>
                  <a:cubicBezTo>
                    <a:pt x="528" y="483"/>
                    <a:pt x="528" y="483"/>
                    <a:pt x="528" y="483"/>
                  </a:cubicBezTo>
                  <a:cubicBezTo>
                    <a:pt x="528" y="483"/>
                    <a:pt x="528" y="483"/>
                    <a:pt x="528" y="483"/>
                  </a:cubicBezTo>
                  <a:cubicBezTo>
                    <a:pt x="528" y="483"/>
                    <a:pt x="528" y="483"/>
                    <a:pt x="528" y="483"/>
                  </a:cubicBezTo>
                  <a:cubicBezTo>
                    <a:pt x="530" y="482"/>
                    <a:pt x="530" y="482"/>
                    <a:pt x="529" y="481"/>
                  </a:cubicBezTo>
                  <a:cubicBezTo>
                    <a:pt x="528" y="480"/>
                    <a:pt x="527" y="479"/>
                    <a:pt x="526" y="479"/>
                  </a:cubicBezTo>
                  <a:cubicBezTo>
                    <a:pt x="525" y="479"/>
                    <a:pt x="525" y="479"/>
                    <a:pt x="525" y="478"/>
                  </a:cubicBezTo>
                  <a:cubicBezTo>
                    <a:pt x="525" y="480"/>
                    <a:pt x="526" y="479"/>
                    <a:pt x="527" y="478"/>
                  </a:cubicBezTo>
                  <a:cubicBezTo>
                    <a:pt x="528" y="478"/>
                    <a:pt x="528" y="477"/>
                    <a:pt x="527" y="477"/>
                  </a:cubicBezTo>
                  <a:cubicBezTo>
                    <a:pt x="527" y="476"/>
                    <a:pt x="526" y="476"/>
                    <a:pt x="527" y="476"/>
                  </a:cubicBezTo>
                  <a:cubicBezTo>
                    <a:pt x="527" y="475"/>
                    <a:pt x="528" y="476"/>
                    <a:pt x="528" y="476"/>
                  </a:cubicBezTo>
                  <a:cubicBezTo>
                    <a:pt x="529" y="476"/>
                    <a:pt x="529" y="477"/>
                    <a:pt x="529" y="477"/>
                  </a:cubicBezTo>
                  <a:cubicBezTo>
                    <a:pt x="531" y="478"/>
                    <a:pt x="532" y="477"/>
                    <a:pt x="533" y="477"/>
                  </a:cubicBezTo>
                  <a:cubicBezTo>
                    <a:pt x="533" y="477"/>
                    <a:pt x="534" y="477"/>
                    <a:pt x="534" y="477"/>
                  </a:cubicBezTo>
                  <a:cubicBezTo>
                    <a:pt x="534" y="476"/>
                    <a:pt x="533" y="476"/>
                    <a:pt x="533" y="476"/>
                  </a:cubicBezTo>
                  <a:cubicBezTo>
                    <a:pt x="533" y="476"/>
                    <a:pt x="532" y="476"/>
                    <a:pt x="532" y="476"/>
                  </a:cubicBezTo>
                  <a:cubicBezTo>
                    <a:pt x="532" y="475"/>
                    <a:pt x="533" y="475"/>
                    <a:pt x="533" y="474"/>
                  </a:cubicBezTo>
                  <a:cubicBezTo>
                    <a:pt x="533" y="474"/>
                    <a:pt x="534" y="474"/>
                    <a:pt x="534" y="473"/>
                  </a:cubicBezTo>
                  <a:cubicBezTo>
                    <a:pt x="534" y="473"/>
                    <a:pt x="534" y="473"/>
                    <a:pt x="534" y="473"/>
                  </a:cubicBezTo>
                  <a:cubicBezTo>
                    <a:pt x="534" y="473"/>
                    <a:pt x="534" y="473"/>
                    <a:pt x="534" y="473"/>
                  </a:cubicBezTo>
                  <a:cubicBezTo>
                    <a:pt x="534" y="473"/>
                    <a:pt x="535" y="473"/>
                    <a:pt x="535" y="472"/>
                  </a:cubicBezTo>
                  <a:close/>
                  <a:moveTo>
                    <a:pt x="401" y="335"/>
                  </a:moveTo>
                  <a:cubicBezTo>
                    <a:pt x="401" y="335"/>
                    <a:pt x="401" y="335"/>
                    <a:pt x="401" y="335"/>
                  </a:cubicBezTo>
                  <a:cubicBezTo>
                    <a:pt x="401" y="335"/>
                    <a:pt x="401" y="335"/>
                    <a:pt x="401" y="335"/>
                  </a:cubicBezTo>
                  <a:cubicBezTo>
                    <a:pt x="401" y="335"/>
                    <a:pt x="401" y="335"/>
                    <a:pt x="401" y="335"/>
                  </a:cubicBezTo>
                  <a:close/>
                  <a:moveTo>
                    <a:pt x="458" y="471"/>
                  </a:moveTo>
                  <a:cubicBezTo>
                    <a:pt x="458" y="471"/>
                    <a:pt x="458" y="471"/>
                    <a:pt x="458" y="471"/>
                  </a:cubicBezTo>
                  <a:cubicBezTo>
                    <a:pt x="458" y="471"/>
                    <a:pt x="458" y="471"/>
                    <a:pt x="459" y="471"/>
                  </a:cubicBezTo>
                  <a:cubicBezTo>
                    <a:pt x="458" y="471"/>
                    <a:pt x="458" y="471"/>
                    <a:pt x="458" y="471"/>
                  </a:cubicBezTo>
                  <a:close/>
                  <a:moveTo>
                    <a:pt x="466" y="398"/>
                  </a:moveTo>
                  <a:cubicBezTo>
                    <a:pt x="466" y="398"/>
                    <a:pt x="466" y="398"/>
                    <a:pt x="466" y="398"/>
                  </a:cubicBezTo>
                  <a:cubicBezTo>
                    <a:pt x="466" y="398"/>
                    <a:pt x="466" y="398"/>
                    <a:pt x="466" y="398"/>
                  </a:cubicBezTo>
                  <a:close/>
                  <a:moveTo>
                    <a:pt x="477" y="419"/>
                  </a:moveTo>
                  <a:cubicBezTo>
                    <a:pt x="477" y="419"/>
                    <a:pt x="477" y="419"/>
                    <a:pt x="477" y="419"/>
                  </a:cubicBezTo>
                  <a:cubicBezTo>
                    <a:pt x="477" y="419"/>
                    <a:pt x="477" y="419"/>
                    <a:pt x="477" y="419"/>
                  </a:cubicBezTo>
                  <a:close/>
                  <a:moveTo>
                    <a:pt x="515" y="455"/>
                  </a:moveTo>
                  <a:cubicBezTo>
                    <a:pt x="515" y="455"/>
                    <a:pt x="515" y="455"/>
                    <a:pt x="515" y="455"/>
                  </a:cubicBezTo>
                  <a:cubicBezTo>
                    <a:pt x="515" y="455"/>
                    <a:pt x="515" y="455"/>
                    <a:pt x="515" y="455"/>
                  </a:cubicBezTo>
                  <a:close/>
                  <a:moveTo>
                    <a:pt x="414" y="433"/>
                  </a:moveTo>
                  <a:cubicBezTo>
                    <a:pt x="413" y="433"/>
                    <a:pt x="413" y="432"/>
                    <a:pt x="413" y="431"/>
                  </a:cubicBezTo>
                  <a:cubicBezTo>
                    <a:pt x="414" y="430"/>
                    <a:pt x="414" y="428"/>
                    <a:pt x="416" y="427"/>
                  </a:cubicBezTo>
                  <a:cubicBezTo>
                    <a:pt x="416" y="427"/>
                    <a:pt x="417" y="427"/>
                    <a:pt x="417" y="427"/>
                  </a:cubicBezTo>
                  <a:cubicBezTo>
                    <a:pt x="417" y="425"/>
                    <a:pt x="418" y="425"/>
                    <a:pt x="418" y="423"/>
                  </a:cubicBezTo>
                  <a:cubicBezTo>
                    <a:pt x="418" y="423"/>
                    <a:pt x="419" y="422"/>
                    <a:pt x="420" y="422"/>
                  </a:cubicBezTo>
                  <a:cubicBezTo>
                    <a:pt x="421" y="423"/>
                    <a:pt x="421" y="423"/>
                    <a:pt x="421" y="424"/>
                  </a:cubicBezTo>
                  <a:cubicBezTo>
                    <a:pt x="421" y="425"/>
                    <a:pt x="420" y="426"/>
                    <a:pt x="419" y="426"/>
                  </a:cubicBezTo>
                  <a:cubicBezTo>
                    <a:pt x="419" y="427"/>
                    <a:pt x="418" y="428"/>
                    <a:pt x="418" y="430"/>
                  </a:cubicBezTo>
                  <a:cubicBezTo>
                    <a:pt x="417" y="432"/>
                    <a:pt x="415" y="432"/>
                    <a:pt x="414" y="433"/>
                  </a:cubicBezTo>
                  <a:close/>
                  <a:moveTo>
                    <a:pt x="405" y="340"/>
                  </a:moveTo>
                  <a:cubicBezTo>
                    <a:pt x="405" y="341"/>
                    <a:pt x="406" y="341"/>
                    <a:pt x="407" y="341"/>
                  </a:cubicBezTo>
                  <a:cubicBezTo>
                    <a:pt x="408" y="341"/>
                    <a:pt x="408" y="341"/>
                    <a:pt x="408" y="342"/>
                  </a:cubicBezTo>
                  <a:cubicBezTo>
                    <a:pt x="408" y="342"/>
                    <a:pt x="408" y="342"/>
                    <a:pt x="408" y="342"/>
                  </a:cubicBezTo>
                  <a:cubicBezTo>
                    <a:pt x="408" y="342"/>
                    <a:pt x="408" y="342"/>
                    <a:pt x="408" y="342"/>
                  </a:cubicBezTo>
                  <a:cubicBezTo>
                    <a:pt x="408" y="343"/>
                    <a:pt x="409" y="343"/>
                    <a:pt x="408" y="343"/>
                  </a:cubicBezTo>
                  <a:cubicBezTo>
                    <a:pt x="408" y="346"/>
                    <a:pt x="408" y="349"/>
                    <a:pt x="411" y="351"/>
                  </a:cubicBezTo>
                  <a:cubicBezTo>
                    <a:pt x="412" y="353"/>
                    <a:pt x="414" y="353"/>
                    <a:pt x="416" y="352"/>
                  </a:cubicBezTo>
                  <a:cubicBezTo>
                    <a:pt x="418" y="351"/>
                    <a:pt x="419" y="349"/>
                    <a:pt x="421" y="349"/>
                  </a:cubicBezTo>
                  <a:cubicBezTo>
                    <a:pt x="421" y="349"/>
                    <a:pt x="421" y="349"/>
                    <a:pt x="421" y="349"/>
                  </a:cubicBezTo>
                  <a:cubicBezTo>
                    <a:pt x="421" y="349"/>
                    <a:pt x="421" y="349"/>
                    <a:pt x="421" y="349"/>
                  </a:cubicBezTo>
                  <a:cubicBezTo>
                    <a:pt x="421" y="349"/>
                    <a:pt x="422" y="349"/>
                    <a:pt x="422" y="349"/>
                  </a:cubicBezTo>
                  <a:cubicBezTo>
                    <a:pt x="422" y="349"/>
                    <a:pt x="422" y="349"/>
                    <a:pt x="422" y="349"/>
                  </a:cubicBezTo>
                  <a:cubicBezTo>
                    <a:pt x="425" y="349"/>
                    <a:pt x="427" y="350"/>
                    <a:pt x="429" y="350"/>
                  </a:cubicBezTo>
                  <a:cubicBezTo>
                    <a:pt x="429" y="350"/>
                    <a:pt x="429" y="350"/>
                    <a:pt x="429" y="350"/>
                  </a:cubicBezTo>
                  <a:cubicBezTo>
                    <a:pt x="429" y="350"/>
                    <a:pt x="429" y="350"/>
                    <a:pt x="429" y="350"/>
                  </a:cubicBezTo>
                  <a:cubicBezTo>
                    <a:pt x="430" y="350"/>
                    <a:pt x="430" y="350"/>
                    <a:pt x="431" y="350"/>
                  </a:cubicBezTo>
                  <a:cubicBezTo>
                    <a:pt x="431" y="350"/>
                    <a:pt x="431" y="350"/>
                    <a:pt x="431" y="350"/>
                  </a:cubicBezTo>
                  <a:cubicBezTo>
                    <a:pt x="432" y="351"/>
                    <a:pt x="433" y="351"/>
                    <a:pt x="434" y="351"/>
                  </a:cubicBezTo>
                  <a:cubicBezTo>
                    <a:pt x="435" y="351"/>
                    <a:pt x="435" y="350"/>
                    <a:pt x="435" y="349"/>
                  </a:cubicBezTo>
                  <a:cubicBezTo>
                    <a:pt x="436" y="348"/>
                    <a:pt x="435" y="348"/>
                    <a:pt x="435" y="348"/>
                  </a:cubicBezTo>
                  <a:cubicBezTo>
                    <a:pt x="434" y="348"/>
                    <a:pt x="434" y="347"/>
                    <a:pt x="434" y="347"/>
                  </a:cubicBezTo>
                  <a:cubicBezTo>
                    <a:pt x="434" y="344"/>
                    <a:pt x="434" y="344"/>
                    <a:pt x="432" y="344"/>
                  </a:cubicBezTo>
                  <a:cubicBezTo>
                    <a:pt x="432" y="344"/>
                    <a:pt x="432" y="344"/>
                    <a:pt x="432" y="344"/>
                  </a:cubicBezTo>
                  <a:cubicBezTo>
                    <a:pt x="432" y="344"/>
                    <a:pt x="432" y="344"/>
                    <a:pt x="432" y="344"/>
                  </a:cubicBezTo>
                  <a:cubicBezTo>
                    <a:pt x="432" y="344"/>
                    <a:pt x="432" y="344"/>
                    <a:pt x="432" y="344"/>
                  </a:cubicBezTo>
                  <a:cubicBezTo>
                    <a:pt x="431" y="343"/>
                    <a:pt x="432" y="342"/>
                    <a:pt x="432" y="341"/>
                  </a:cubicBezTo>
                  <a:cubicBezTo>
                    <a:pt x="431" y="341"/>
                    <a:pt x="431" y="341"/>
                    <a:pt x="431" y="340"/>
                  </a:cubicBezTo>
                  <a:cubicBezTo>
                    <a:pt x="431" y="340"/>
                    <a:pt x="431" y="340"/>
                    <a:pt x="431" y="340"/>
                  </a:cubicBezTo>
                  <a:cubicBezTo>
                    <a:pt x="431" y="339"/>
                    <a:pt x="431" y="339"/>
                    <a:pt x="430" y="339"/>
                  </a:cubicBezTo>
                  <a:cubicBezTo>
                    <a:pt x="429" y="339"/>
                    <a:pt x="429" y="339"/>
                    <a:pt x="428" y="339"/>
                  </a:cubicBezTo>
                  <a:cubicBezTo>
                    <a:pt x="429" y="338"/>
                    <a:pt x="429" y="337"/>
                    <a:pt x="428" y="335"/>
                  </a:cubicBezTo>
                  <a:cubicBezTo>
                    <a:pt x="428" y="335"/>
                    <a:pt x="428" y="335"/>
                    <a:pt x="427" y="335"/>
                  </a:cubicBezTo>
                  <a:cubicBezTo>
                    <a:pt x="427" y="335"/>
                    <a:pt x="427" y="335"/>
                    <a:pt x="427" y="335"/>
                  </a:cubicBezTo>
                  <a:cubicBezTo>
                    <a:pt x="427" y="334"/>
                    <a:pt x="427" y="335"/>
                    <a:pt x="427" y="335"/>
                  </a:cubicBezTo>
                  <a:cubicBezTo>
                    <a:pt x="426" y="334"/>
                    <a:pt x="426" y="334"/>
                    <a:pt x="425" y="334"/>
                  </a:cubicBezTo>
                  <a:cubicBezTo>
                    <a:pt x="424" y="333"/>
                    <a:pt x="423" y="332"/>
                    <a:pt x="422" y="332"/>
                  </a:cubicBezTo>
                  <a:cubicBezTo>
                    <a:pt x="422" y="331"/>
                    <a:pt x="421" y="331"/>
                    <a:pt x="421" y="331"/>
                  </a:cubicBezTo>
                  <a:cubicBezTo>
                    <a:pt x="419" y="331"/>
                    <a:pt x="418" y="331"/>
                    <a:pt x="417" y="331"/>
                  </a:cubicBezTo>
                  <a:cubicBezTo>
                    <a:pt x="417" y="331"/>
                    <a:pt x="416" y="331"/>
                    <a:pt x="416" y="332"/>
                  </a:cubicBezTo>
                  <a:cubicBezTo>
                    <a:pt x="414" y="332"/>
                    <a:pt x="412" y="331"/>
                    <a:pt x="410" y="330"/>
                  </a:cubicBezTo>
                  <a:cubicBezTo>
                    <a:pt x="409" y="330"/>
                    <a:pt x="407" y="330"/>
                    <a:pt x="406" y="329"/>
                  </a:cubicBezTo>
                  <a:cubicBezTo>
                    <a:pt x="406" y="328"/>
                    <a:pt x="405" y="329"/>
                    <a:pt x="404" y="329"/>
                  </a:cubicBezTo>
                  <a:cubicBezTo>
                    <a:pt x="403" y="329"/>
                    <a:pt x="404" y="330"/>
                    <a:pt x="404" y="330"/>
                  </a:cubicBezTo>
                  <a:cubicBezTo>
                    <a:pt x="404" y="331"/>
                    <a:pt x="404" y="332"/>
                    <a:pt x="403" y="332"/>
                  </a:cubicBezTo>
                  <a:cubicBezTo>
                    <a:pt x="403" y="333"/>
                    <a:pt x="403" y="333"/>
                    <a:pt x="403" y="334"/>
                  </a:cubicBezTo>
                  <a:cubicBezTo>
                    <a:pt x="403" y="334"/>
                    <a:pt x="403" y="334"/>
                    <a:pt x="404" y="335"/>
                  </a:cubicBezTo>
                  <a:cubicBezTo>
                    <a:pt x="404" y="335"/>
                    <a:pt x="404" y="335"/>
                    <a:pt x="404" y="335"/>
                  </a:cubicBezTo>
                  <a:cubicBezTo>
                    <a:pt x="404" y="335"/>
                    <a:pt x="404" y="335"/>
                    <a:pt x="404" y="335"/>
                  </a:cubicBezTo>
                  <a:cubicBezTo>
                    <a:pt x="404" y="335"/>
                    <a:pt x="404" y="335"/>
                    <a:pt x="404" y="335"/>
                  </a:cubicBezTo>
                  <a:cubicBezTo>
                    <a:pt x="404" y="335"/>
                    <a:pt x="404" y="335"/>
                    <a:pt x="404" y="335"/>
                  </a:cubicBezTo>
                  <a:cubicBezTo>
                    <a:pt x="402" y="335"/>
                    <a:pt x="403" y="337"/>
                    <a:pt x="403" y="337"/>
                  </a:cubicBezTo>
                  <a:cubicBezTo>
                    <a:pt x="403" y="339"/>
                    <a:pt x="403" y="340"/>
                    <a:pt x="405" y="340"/>
                  </a:cubicBezTo>
                  <a:close/>
                  <a:moveTo>
                    <a:pt x="425" y="525"/>
                  </a:moveTo>
                  <a:cubicBezTo>
                    <a:pt x="426" y="526"/>
                    <a:pt x="426" y="527"/>
                    <a:pt x="424" y="527"/>
                  </a:cubicBezTo>
                  <a:cubicBezTo>
                    <a:pt x="422" y="528"/>
                    <a:pt x="422" y="528"/>
                    <a:pt x="421" y="527"/>
                  </a:cubicBezTo>
                  <a:cubicBezTo>
                    <a:pt x="421" y="526"/>
                    <a:pt x="420" y="525"/>
                    <a:pt x="420" y="525"/>
                  </a:cubicBezTo>
                  <a:cubicBezTo>
                    <a:pt x="419" y="524"/>
                    <a:pt x="419" y="524"/>
                    <a:pt x="419" y="523"/>
                  </a:cubicBezTo>
                  <a:cubicBezTo>
                    <a:pt x="419" y="522"/>
                    <a:pt x="420" y="523"/>
                    <a:pt x="421" y="522"/>
                  </a:cubicBezTo>
                  <a:cubicBezTo>
                    <a:pt x="423" y="522"/>
                    <a:pt x="425" y="523"/>
                    <a:pt x="425" y="525"/>
                  </a:cubicBezTo>
                  <a:close/>
                  <a:moveTo>
                    <a:pt x="384" y="485"/>
                  </a:moveTo>
                  <a:cubicBezTo>
                    <a:pt x="384" y="486"/>
                    <a:pt x="385" y="487"/>
                    <a:pt x="386" y="487"/>
                  </a:cubicBezTo>
                  <a:cubicBezTo>
                    <a:pt x="387" y="487"/>
                    <a:pt x="387" y="487"/>
                    <a:pt x="387" y="488"/>
                  </a:cubicBezTo>
                  <a:cubicBezTo>
                    <a:pt x="387" y="488"/>
                    <a:pt x="387" y="489"/>
                    <a:pt x="386" y="488"/>
                  </a:cubicBezTo>
                  <a:cubicBezTo>
                    <a:pt x="385" y="488"/>
                    <a:pt x="385" y="488"/>
                    <a:pt x="385" y="488"/>
                  </a:cubicBezTo>
                  <a:cubicBezTo>
                    <a:pt x="384" y="488"/>
                    <a:pt x="383" y="488"/>
                    <a:pt x="384" y="487"/>
                  </a:cubicBezTo>
                  <a:cubicBezTo>
                    <a:pt x="384" y="486"/>
                    <a:pt x="384" y="486"/>
                    <a:pt x="383" y="487"/>
                  </a:cubicBezTo>
                  <a:cubicBezTo>
                    <a:pt x="382" y="487"/>
                    <a:pt x="381" y="487"/>
                    <a:pt x="382" y="486"/>
                  </a:cubicBezTo>
                  <a:cubicBezTo>
                    <a:pt x="382" y="484"/>
                    <a:pt x="381" y="483"/>
                    <a:pt x="380" y="483"/>
                  </a:cubicBezTo>
                  <a:cubicBezTo>
                    <a:pt x="379" y="482"/>
                    <a:pt x="379" y="481"/>
                    <a:pt x="379" y="481"/>
                  </a:cubicBezTo>
                  <a:cubicBezTo>
                    <a:pt x="381" y="481"/>
                    <a:pt x="383" y="482"/>
                    <a:pt x="384" y="484"/>
                  </a:cubicBezTo>
                  <a:cubicBezTo>
                    <a:pt x="384" y="484"/>
                    <a:pt x="385" y="484"/>
                    <a:pt x="384" y="485"/>
                  </a:cubicBezTo>
                  <a:close/>
                  <a:moveTo>
                    <a:pt x="427" y="424"/>
                  </a:moveTo>
                  <a:cubicBezTo>
                    <a:pt x="427" y="424"/>
                    <a:pt x="427" y="423"/>
                    <a:pt x="427" y="423"/>
                  </a:cubicBezTo>
                  <a:cubicBezTo>
                    <a:pt x="427" y="422"/>
                    <a:pt x="427" y="422"/>
                    <a:pt x="427" y="422"/>
                  </a:cubicBezTo>
                  <a:cubicBezTo>
                    <a:pt x="428" y="421"/>
                    <a:pt x="428" y="421"/>
                    <a:pt x="429" y="422"/>
                  </a:cubicBezTo>
                  <a:cubicBezTo>
                    <a:pt x="429" y="422"/>
                    <a:pt x="430" y="422"/>
                    <a:pt x="430" y="422"/>
                  </a:cubicBezTo>
                  <a:cubicBezTo>
                    <a:pt x="431" y="422"/>
                    <a:pt x="431" y="422"/>
                    <a:pt x="431" y="422"/>
                  </a:cubicBezTo>
                  <a:cubicBezTo>
                    <a:pt x="432" y="423"/>
                    <a:pt x="432" y="423"/>
                    <a:pt x="431" y="424"/>
                  </a:cubicBezTo>
                  <a:cubicBezTo>
                    <a:pt x="431" y="425"/>
                    <a:pt x="430" y="425"/>
                    <a:pt x="430" y="427"/>
                  </a:cubicBezTo>
                  <a:cubicBezTo>
                    <a:pt x="430" y="427"/>
                    <a:pt x="429" y="427"/>
                    <a:pt x="429" y="427"/>
                  </a:cubicBezTo>
                  <a:cubicBezTo>
                    <a:pt x="427" y="427"/>
                    <a:pt x="427" y="426"/>
                    <a:pt x="427" y="424"/>
                  </a:cubicBezTo>
                  <a:close/>
                  <a:moveTo>
                    <a:pt x="512" y="551"/>
                  </a:moveTo>
                  <a:cubicBezTo>
                    <a:pt x="513" y="552"/>
                    <a:pt x="511" y="552"/>
                    <a:pt x="511" y="553"/>
                  </a:cubicBezTo>
                  <a:cubicBezTo>
                    <a:pt x="511" y="554"/>
                    <a:pt x="511" y="554"/>
                    <a:pt x="510" y="553"/>
                  </a:cubicBezTo>
                  <a:cubicBezTo>
                    <a:pt x="509" y="552"/>
                    <a:pt x="509" y="551"/>
                    <a:pt x="507" y="550"/>
                  </a:cubicBezTo>
                  <a:cubicBezTo>
                    <a:pt x="507" y="550"/>
                    <a:pt x="507" y="549"/>
                    <a:pt x="507" y="549"/>
                  </a:cubicBezTo>
                  <a:cubicBezTo>
                    <a:pt x="508" y="548"/>
                    <a:pt x="511" y="549"/>
                    <a:pt x="512" y="549"/>
                  </a:cubicBezTo>
                  <a:cubicBezTo>
                    <a:pt x="512" y="550"/>
                    <a:pt x="512" y="550"/>
                    <a:pt x="512" y="551"/>
                  </a:cubicBezTo>
                  <a:close/>
                  <a:moveTo>
                    <a:pt x="443" y="437"/>
                  </a:moveTo>
                  <a:cubicBezTo>
                    <a:pt x="443" y="438"/>
                    <a:pt x="444" y="438"/>
                    <a:pt x="444" y="439"/>
                  </a:cubicBezTo>
                  <a:cubicBezTo>
                    <a:pt x="444" y="440"/>
                    <a:pt x="444" y="441"/>
                    <a:pt x="444" y="442"/>
                  </a:cubicBezTo>
                  <a:cubicBezTo>
                    <a:pt x="444" y="442"/>
                    <a:pt x="443" y="442"/>
                    <a:pt x="443" y="442"/>
                  </a:cubicBezTo>
                  <a:cubicBezTo>
                    <a:pt x="442" y="441"/>
                    <a:pt x="442" y="441"/>
                    <a:pt x="441" y="440"/>
                  </a:cubicBezTo>
                  <a:cubicBezTo>
                    <a:pt x="440" y="439"/>
                    <a:pt x="440" y="436"/>
                    <a:pt x="441" y="435"/>
                  </a:cubicBezTo>
                  <a:cubicBezTo>
                    <a:pt x="441" y="435"/>
                    <a:pt x="441" y="435"/>
                    <a:pt x="441" y="435"/>
                  </a:cubicBezTo>
                  <a:cubicBezTo>
                    <a:pt x="442" y="436"/>
                    <a:pt x="443" y="436"/>
                    <a:pt x="443" y="437"/>
                  </a:cubicBezTo>
                  <a:close/>
                  <a:moveTo>
                    <a:pt x="376" y="483"/>
                  </a:moveTo>
                  <a:cubicBezTo>
                    <a:pt x="377" y="485"/>
                    <a:pt x="378" y="486"/>
                    <a:pt x="378" y="488"/>
                  </a:cubicBezTo>
                  <a:cubicBezTo>
                    <a:pt x="378" y="488"/>
                    <a:pt x="378" y="489"/>
                    <a:pt x="378" y="489"/>
                  </a:cubicBezTo>
                  <a:cubicBezTo>
                    <a:pt x="378" y="490"/>
                    <a:pt x="377" y="490"/>
                    <a:pt x="377" y="490"/>
                  </a:cubicBezTo>
                  <a:cubicBezTo>
                    <a:pt x="377" y="490"/>
                    <a:pt x="377" y="489"/>
                    <a:pt x="377" y="489"/>
                  </a:cubicBezTo>
                  <a:cubicBezTo>
                    <a:pt x="377" y="489"/>
                    <a:pt x="377" y="488"/>
                    <a:pt x="376" y="488"/>
                  </a:cubicBezTo>
                  <a:cubicBezTo>
                    <a:pt x="374" y="487"/>
                    <a:pt x="375" y="485"/>
                    <a:pt x="375" y="483"/>
                  </a:cubicBezTo>
                  <a:cubicBezTo>
                    <a:pt x="374" y="483"/>
                    <a:pt x="374" y="482"/>
                    <a:pt x="375" y="482"/>
                  </a:cubicBezTo>
                  <a:cubicBezTo>
                    <a:pt x="375" y="483"/>
                    <a:pt x="376" y="483"/>
                    <a:pt x="376" y="483"/>
                  </a:cubicBezTo>
                  <a:close/>
                  <a:moveTo>
                    <a:pt x="432" y="523"/>
                  </a:moveTo>
                  <a:cubicBezTo>
                    <a:pt x="432" y="523"/>
                    <a:pt x="432" y="524"/>
                    <a:pt x="431" y="524"/>
                  </a:cubicBezTo>
                  <a:cubicBezTo>
                    <a:pt x="430" y="524"/>
                    <a:pt x="429" y="524"/>
                    <a:pt x="429" y="523"/>
                  </a:cubicBezTo>
                  <a:cubicBezTo>
                    <a:pt x="428" y="522"/>
                    <a:pt x="428" y="522"/>
                    <a:pt x="427" y="521"/>
                  </a:cubicBezTo>
                  <a:cubicBezTo>
                    <a:pt x="426" y="521"/>
                    <a:pt x="426" y="520"/>
                    <a:pt x="427" y="520"/>
                  </a:cubicBezTo>
                  <a:cubicBezTo>
                    <a:pt x="427" y="519"/>
                    <a:pt x="427" y="519"/>
                    <a:pt x="428" y="519"/>
                  </a:cubicBezTo>
                  <a:cubicBezTo>
                    <a:pt x="430" y="519"/>
                    <a:pt x="432" y="521"/>
                    <a:pt x="432" y="523"/>
                  </a:cubicBezTo>
                  <a:close/>
                  <a:moveTo>
                    <a:pt x="475" y="535"/>
                  </a:moveTo>
                  <a:cubicBezTo>
                    <a:pt x="475" y="536"/>
                    <a:pt x="475" y="536"/>
                    <a:pt x="474" y="536"/>
                  </a:cubicBezTo>
                  <a:cubicBezTo>
                    <a:pt x="472" y="537"/>
                    <a:pt x="471" y="536"/>
                    <a:pt x="471" y="534"/>
                  </a:cubicBezTo>
                  <a:cubicBezTo>
                    <a:pt x="471" y="533"/>
                    <a:pt x="470" y="533"/>
                    <a:pt x="470" y="532"/>
                  </a:cubicBezTo>
                  <a:cubicBezTo>
                    <a:pt x="469" y="532"/>
                    <a:pt x="469" y="532"/>
                    <a:pt x="468" y="531"/>
                  </a:cubicBezTo>
                  <a:cubicBezTo>
                    <a:pt x="469" y="531"/>
                    <a:pt x="470" y="531"/>
                    <a:pt x="470" y="532"/>
                  </a:cubicBezTo>
                  <a:cubicBezTo>
                    <a:pt x="471" y="532"/>
                    <a:pt x="471" y="532"/>
                    <a:pt x="472" y="532"/>
                  </a:cubicBezTo>
                  <a:cubicBezTo>
                    <a:pt x="473" y="533"/>
                    <a:pt x="474" y="534"/>
                    <a:pt x="475" y="535"/>
                  </a:cubicBezTo>
                  <a:close/>
                  <a:moveTo>
                    <a:pt x="422" y="416"/>
                  </a:moveTo>
                  <a:cubicBezTo>
                    <a:pt x="422" y="416"/>
                    <a:pt x="423" y="417"/>
                    <a:pt x="423" y="417"/>
                  </a:cubicBezTo>
                  <a:cubicBezTo>
                    <a:pt x="423" y="418"/>
                    <a:pt x="423" y="418"/>
                    <a:pt x="422" y="418"/>
                  </a:cubicBezTo>
                  <a:cubicBezTo>
                    <a:pt x="421" y="419"/>
                    <a:pt x="419" y="420"/>
                    <a:pt x="417" y="421"/>
                  </a:cubicBezTo>
                  <a:cubicBezTo>
                    <a:pt x="417" y="421"/>
                    <a:pt x="417" y="420"/>
                    <a:pt x="417" y="420"/>
                  </a:cubicBezTo>
                  <a:cubicBezTo>
                    <a:pt x="418" y="419"/>
                    <a:pt x="419" y="417"/>
                    <a:pt x="421" y="417"/>
                  </a:cubicBezTo>
                  <a:cubicBezTo>
                    <a:pt x="421" y="417"/>
                    <a:pt x="421" y="417"/>
                    <a:pt x="421" y="417"/>
                  </a:cubicBezTo>
                  <a:cubicBezTo>
                    <a:pt x="421" y="416"/>
                    <a:pt x="421" y="415"/>
                    <a:pt x="422" y="416"/>
                  </a:cubicBezTo>
                  <a:close/>
                  <a:moveTo>
                    <a:pt x="360" y="409"/>
                  </a:moveTo>
                  <a:cubicBezTo>
                    <a:pt x="360" y="409"/>
                    <a:pt x="360" y="408"/>
                    <a:pt x="360" y="408"/>
                  </a:cubicBezTo>
                  <a:cubicBezTo>
                    <a:pt x="361" y="408"/>
                    <a:pt x="361" y="407"/>
                    <a:pt x="362" y="408"/>
                  </a:cubicBezTo>
                  <a:cubicBezTo>
                    <a:pt x="362" y="409"/>
                    <a:pt x="363" y="409"/>
                    <a:pt x="364" y="409"/>
                  </a:cubicBezTo>
                  <a:cubicBezTo>
                    <a:pt x="364" y="408"/>
                    <a:pt x="365" y="408"/>
                    <a:pt x="365" y="409"/>
                  </a:cubicBezTo>
                  <a:cubicBezTo>
                    <a:pt x="366" y="410"/>
                    <a:pt x="366" y="411"/>
                    <a:pt x="363" y="411"/>
                  </a:cubicBezTo>
                  <a:cubicBezTo>
                    <a:pt x="363" y="411"/>
                    <a:pt x="362" y="411"/>
                    <a:pt x="361" y="410"/>
                  </a:cubicBezTo>
                  <a:cubicBezTo>
                    <a:pt x="360" y="410"/>
                    <a:pt x="360" y="409"/>
                    <a:pt x="360" y="409"/>
                  </a:cubicBezTo>
                  <a:close/>
                  <a:moveTo>
                    <a:pt x="500" y="445"/>
                  </a:moveTo>
                  <a:cubicBezTo>
                    <a:pt x="500" y="445"/>
                    <a:pt x="500" y="445"/>
                    <a:pt x="500" y="445"/>
                  </a:cubicBezTo>
                  <a:cubicBezTo>
                    <a:pt x="500" y="445"/>
                    <a:pt x="500" y="445"/>
                    <a:pt x="500" y="445"/>
                  </a:cubicBezTo>
                  <a:close/>
                  <a:moveTo>
                    <a:pt x="514" y="537"/>
                  </a:moveTo>
                  <a:cubicBezTo>
                    <a:pt x="514" y="538"/>
                    <a:pt x="514" y="539"/>
                    <a:pt x="512" y="539"/>
                  </a:cubicBezTo>
                  <a:cubicBezTo>
                    <a:pt x="512" y="539"/>
                    <a:pt x="511" y="539"/>
                    <a:pt x="511" y="538"/>
                  </a:cubicBezTo>
                  <a:cubicBezTo>
                    <a:pt x="511" y="537"/>
                    <a:pt x="512" y="536"/>
                    <a:pt x="513" y="536"/>
                  </a:cubicBezTo>
                  <a:cubicBezTo>
                    <a:pt x="513" y="536"/>
                    <a:pt x="514" y="536"/>
                    <a:pt x="514" y="537"/>
                  </a:cubicBezTo>
                  <a:close/>
                  <a:moveTo>
                    <a:pt x="490" y="416"/>
                  </a:moveTo>
                  <a:cubicBezTo>
                    <a:pt x="491" y="417"/>
                    <a:pt x="491" y="417"/>
                    <a:pt x="491" y="418"/>
                  </a:cubicBezTo>
                  <a:cubicBezTo>
                    <a:pt x="490" y="418"/>
                    <a:pt x="491" y="420"/>
                    <a:pt x="490" y="420"/>
                  </a:cubicBezTo>
                  <a:cubicBezTo>
                    <a:pt x="489" y="420"/>
                    <a:pt x="488" y="419"/>
                    <a:pt x="488" y="418"/>
                  </a:cubicBezTo>
                  <a:cubicBezTo>
                    <a:pt x="488" y="418"/>
                    <a:pt x="490" y="416"/>
                    <a:pt x="490" y="416"/>
                  </a:cubicBezTo>
                  <a:close/>
                  <a:moveTo>
                    <a:pt x="417" y="443"/>
                  </a:moveTo>
                  <a:cubicBezTo>
                    <a:pt x="417" y="444"/>
                    <a:pt x="416" y="445"/>
                    <a:pt x="415" y="445"/>
                  </a:cubicBezTo>
                  <a:cubicBezTo>
                    <a:pt x="414" y="445"/>
                    <a:pt x="415" y="444"/>
                    <a:pt x="415" y="443"/>
                  </a:cubicBezTo>
                  <a:cubicBezTo>
                    <a:pt x="415" y="443"/>
                    <a:pt x="414" y="442"/>
                    <a:pt x="416" y="442"/>
                  </a:cubicBezTo>
                  <a:cubicBezTo>
                    <a:pt x="417" y="442"/>
                    <a:pt x="417" y="443"/>
                    <a:pt x="417" y="443"/>
                  </a:cubicBezTo>
                  <a:close/>
                  <a:moveTo>
                    <a:pt x="456" y="378"/>
                  </a:moveTo>
                  <a:cubicBezTo>
                    <a:pt x="456" y="377"/>
                    <a:pt x="456" y="377"/>
                    <a:pt x="457" y="377"/>
                  </a:cubicBezTo>
                  <a:cubicBezTo>
                    <a:pt x="458" y="376"/>
                    <a:pt x="458" y="377"/>
                    <a:pt x="458" y="378"/>
                  </a:cubicBezTo>
                  <a:cubicBezTo>
                    <a:pt x="458" y="378"/>
                    <a:pt x="458" y="379"/>
                    <a:pt x="457" y="379"/>
                  </a:cubicBezTo>
                  <a:cubicBezTo>
                    <a:pt x="457" y="379"/>
                    <a:pt x="456" y="379"/>
                    <a:pt x="456" y="378"/>
                  </a:cubicBezTo>
                  <a:close/>
                  <a:moveTo>
                    <a:pt x="525" y="465"/>
                  </a:moveTo>
                  <a:cubicBezTo>
                    <a:pt x="525" y="464"/>
                    <a:pt x="526" y="463"/>
                    <a:pt x="526" y="462"/>
                  </a:cubicBezTo>
                  <a:cubicBezTo>
                    <a:pt x="526" y="462"/>
                    <a:pt x="526" y="462"/>
                    <a:pt x="527" y="462"/>
                  </a:cubicBezTo>
                  <a:cubicBezTo>
                    <a:pt x="527" y="462"/>
                    <a:pt x="528" y="463"/>
                    <a:pt x="527" y="463"/>
                  </a:cubicBezTo>
                  <a:cubicBezTo>
                    <a:pt x="527" y="464"/>
                    <a:pt x="526" y="465"/>
                    <a:pt x="525" y="465"/>
                  </a:cubicBezTo>
                  <a:cubicBezTo>
                    <a:pt x="525" y="465"/>
                    <a:pt x="525" y="465"/>
                    <a:pt x="525" y="465"/>
                  </a:cubicBezTo>
                  <a:close/>
                  <a:moveTo>
                    <a:pt x="448" y="443"/>
                  </a:moveTo>
                  <a:cubicBezTo>
                    <a:pt x="447" y="442"/>
                    <a:pt x="447" y="441"/>
                    <a:pt x="447" y="439"/>
                  </a:cubicBezTo>
                  <a:cubicBezTo>
                    <a:pt x="448" y="441"/>
                    <a:pt x="449" y="441"/>
                    <a:pt x="449" y="443"/>
                  </a:cubicBezTo>
                  <a:cubicBezTo>
                    <a:pt x="448" y="443"/>
                    <a:pt x="448" y="443"/>
                    <a:pt x="448" y="443"/>
                  </a:cubicBezTo>
                  <a:close/>
                  <a:moveTo>
                    <a:pt x="509" y="545"/>
                  </a:moveTo>
                  <a:cubicBezTo>
                    <a:pt x="510" y="546"/>
                    <a:pt x="510" y="547"/>
                    <a:pt x="511" y="547"/>
                  </a:cubicBezTo>
                  <a:cubicBezTo>
                    <a:pt x="511" y="547"/>
                    <a:pt x="511" y="547"/>
                    <a:pt x="511" y="548"/>
                  </a:cubicBezTo>
                  <a:cubicBezTo>
                    <a:pt x="511" y="548"/>
                    <a:pt x="510" y="548"/>
                    <a:pt x="510" y="548"/>
                  </a:cubicBezTo>
                  <a:cubicBezTo>
                    <a:pt x="509" y="547"/>
                    <a:pt x="508" y="547"/>
                    <a:pt x="509" y="545"/>
                  </a:cubicBezTo>
                  <a:close/>
                  <a:moveTo>
                    <a:pt x="426" y="515"/>
                  </a:moveTo>
                  <a:cubicBezTo>
                    <a:pt x="426" y="515"/>
                    <a:pt x="425" y="515"/>
                    <a:pt x="424" y="515"/>
                  </a:cubicBezTo>
                  <a:cubicBezTo>
                    <a:pt x="424" y="516"/>
                    <a:pt x="423" y="515"/>
                    <a:pt x="423" y="515"/>
                  </a:cubicBezTo>
                  <a:cubicBezTo>
                    <a:pt x="423" y="514"/>
                    <a:pt x="424" y="514"/>
                    <a:pt x="424" y="514"/>
                  </a:cubicBezTo>
                  <a:cubicBezTo>
                    <a:pt x="425" y="514"/>
                    <a:pt x="426" y="515"/>
                    <a:pt x="426" y="515"/>
                  </a:cubicBezTo>
                  <a:close/>
                  <a:moveTo>
                    <a:pt x="418" y="438"/>
                  </a:moveTo>
                  <a:cubicBezTo>
                    <a:pt x="418" y="438"/>
                    <a:pt x="418" y="438"/>
                    <a:pt x="418" y="438"/>
                  </a:cubicBezTo>
                  <a:cubicBezTo>
                    <a:pt x="418" y="438"/>
                    <a:pt x="418" y="438"/>
                    <a:pt x="418" y="438"/>
                  </a:cubicBezTo>
                  <a:cubicBezTo>
                    <a:pt x="418" y="438"/>
                    <a:pt x="418" y="438"/>
                    <a:pt x="418" y="438"/>
                  </a:cubicBezTo>
                  <a:cubicBezTo>
                    <a:pt x="418" y="438"/>
                    <a:pt x="418" y="438"/>
                    <a:pt x="418" y="438"/>
                  </a:cubicBezTo>
                  <a:close/>
                  <a:moveTo>
                    <a:pt x="418" y="438"/>
                  </a:moveTo>
                  <a:cubicBezTo>
                    <a:pt x="418" y="437"/>
                    <a:pt x="417" y="437"/>
                    <a:pt x="417" y="437"/>
                  </a:cubicBezTo>
                  <a:cubicBezTo>
                    <a:pt x="417" y="436"/>
                    <a:pt x="417" y="436"/>
                    <a:pt x="417" y="436"/>
                  </a:cubicBezTo>
                  <a:cubicBezTo>
                    <a:pt x="417" y="436"/>
                    <a:pt x="417" y="436"/>
                    <a:pt x="418" y="436"/>
                  </a:cubicBezTo>
                  <a:cubicBezTo>
                    <a:pt x="418" y="436"/>
                    <a:pt x="418" y="436"/>
                    <a:pt x="418" y="436"/>
                  </a:cubicBezTo>
                  <a:cubicBezTo>
                    <a:pt x="419" y="436"/>
                    <a:pt x="419" y="437"/>
                    <a:pt x="419" y="437"/>
                  </a:cubicBezTo>
                  <a:cubicBezTo>
                    <a:pt x="419" y="438"/>
                    <a:pt x="418" y="438"/>
                    <a:pt x="418" y="438"/>
                  </a:cubicBezTo>
                  <a:close/>
                  <a:moveTo>
                    <a:pt x="492" y="486"/>
                  </a:moveTo>
                  <a:cubicBezTo>
                    <a:pt x="493" y="487"/>
                    <a:pt x="493" y="488"/>
                    <a:pt x="494" y="486"/>
                  </a:cubicBezTo>
                  <a:cubicBezTo>
                    <a:pt x="494" y="486"/>
                    <a:pt x="494" y="486"/>
                    <a:pt x="494" y="486"/>
                  </a:cubicBezTo>
                  <a:cubicBezTo>
                    <a:pt x="494" y="486"/>
                    <a:pt x="494" y="486"/>
                    <a:pt x="494" y="486"/>
                  </a:cubicBezTo>
                  <a:cubicBezTo>
                    <a:pt x="494" y="487"/>
                    <a:pt x="493" y="488"/>
                    <a:pt x="492" y="488"/>
                  </a:cubicBezTo>
                  <a:cubicBezTo>
                    <a:pt x="491" y="487"/>
                    <a:pt x="492" y="487"/>
                    <a:pt x="492" y="486"/>
                  </a:cubicBezTo>
                  <a:close/>
                  <a:moveTo>
                    <a:pt x="500" y="445"/>
                  </a:moveTo>
                  <a:cubicBezTo>
                    <a:pt x="500" y="445"/>
                    <a:pt x="500" y="445"/>
                    <a:pt x="500" y="445"/>
                  </a:cubicBezTo>
                  <a:cubicBezTo>
                    <a:pt x="500" y="445"/>
                    <a:pt x="500" y="445"/>
                    <a:pt x="500" y="445"/>
                  </a:cubicBezTo>
                  <a:close/>
                  <a:moveTo>
                    <a:pt x="500" y="445"/>
                  </a:moveTo>
                  <a:cubicBezTo>
                    <a:pt x="500" y="445"/>
                    <a:pt x="499" y="445"/>
                    <a:pt x="499" y="445"/>
                  </a:cubicBezTo>
                  <a:cubicBezTo>
                    <a:pt x="500" y="444"/>
                    <a:pt x="500" y="444"/>
                    <a:pt x="502" y="444"/>
                  </a:cubicBezTo>
                  <a:cubicBezTo>
                    <a:pt x="501" y="444"/>
                    <a:pt x="502" y="446"/>
                    <a:pt x="500" y="445"/>
                  </a:cubicBezTo>
                  <a:close/>
                  <a:moveTo>
                    <a:pt x="417" y="440"/>
                  </a:moveTo>
                  <a:cubicBezTo>
                    <a:pt x="417" y="440"/>
                    <a:pt x="417" y="440"/>
                    <a:pt x="416" y="439"/>
                  </a:cubicBezTo>
                  <a:cubicBezTo>
                    <a:pt x="416" y="439"/>
                    <a:pt x="417" y="439"/>
                    <a:pt x="417" y="438"/>
                  </a:cubicBezTo>
                  <a:cubicBezTo>
                    <a:pt x="417" y="438"/>
                    <a:pt x="418" y="438"/>
                    <a:pt x="418" y="438"/>
                  </a:cubicBezTo>
                  <a:cubicBezTo>
                    <a:pt x="418" y="438"/>
                    <a:pt x="418" y="438"/>
                    <a:pt x="418" y="439"/>
                  </a:cubicBezTo>
                  <a:cubicBezTo>
                    <a:pt x="418" y="439"/>
                    <a:pt x="418" y="440"/>
                    <a:pt x="417" y="440"/>
                  </a:cubicBezTo>
                  <a:close/>
                  <a:moveTo>
                    <a:pt x="416" y="360"/>
                  </a:moveTo>
                  <a:cubicBezTo>
                    <a:pt x="416" y="360"/>
                    <a:pt x="417" y="360"/>
                    <a:pt x="417" y="361"/>
                  </a:cubicBezTo>
                  <a:cubicBezTo>
                    <a:pt x="417" y="361"/>
                    <a:pt x="416" y="361"/>
                    <a:pt x="416" y="361"/>
                  </a:cubicBezTo>
                  <a:cubicBezTo>
                    <a:pt x="415" y="362"/>
                    <a:pt x="415" y="361"/>
                    <a:pt x="415" y="360"/>
                  </a:cubicBezTo>
                  <a:cubicBezTo>
                    <a:pt x="415" y="360"/>
                    <a:pt x="415" y="359"/>
                    <a:pt x="416" y="360"/>
                  </a:cubicBezTo>
                  <a:close/>
                  <a:moveTo>
                    <a:pt x="360" y="403"/>
                  </a:moveTo>
                  <a:cubicBezTo>
                    <a:pt x="361" y="403"/>
                    <a:pt x="362" y="403"/>
                    <a:pt x="362" y="404"/>
                  </a:cubicBezTo>
                  <a:cubicBezTo>
                    <a:pt x="362" y="404"/>
                    <a:pt x="362" y="405"/>
                    <a:pt x="362" y="405"/>
                  </a:cubicBezTo>
                  <a:cubicBezTo>
                    <a:pt x="360" y="405"/>
                    <a:pt x="360" y="404"/>
                    <a:pt x="360" y="403"/>
                  </a:cubicBezTo>
                  <a:close/>
                  <a:moveTo>
                    <a:pt x="360" y="403"/>
                  </a:moveTo>
                  <a:cubicBezTo>
                    <a:pt x="360" y="403"/>
                    <a:pt x="360" y="403"/>
                    <a:pt x="360" y="403"/>
                  </a:cubicBezTo>
                  <a:cubicBezTo>
                    <a:pt x="360" y="403"/>
                    <a:pt x="360" y="403"/>
                    <a:pt x="360" y="403"/>
                  </a:cubicBezTo>
                  <a:cubicBezTo>
                    <a:pt x="360" y="403"/>
                    <a:pt x="360" y="403"/>
                    <a:pt x="360" y="403"/>
                  </a:cubicBezTo>
                  <a:cubicBezTo>
                    <a:pt x="360" y="403"/>
                    <a:pt x="360" y="403"/>
                    <a:pt x="360" y="403"/>
                  </a:cubicBezTo>
                  <a:close/>
                  <a:moveTo>
                    <a:pt x="446" y="438"/>
                  </a:moveTo>
                  <a:cubicBezTo>
                    <a:pt x="445" y="438"/>
                    <a:pt x="444" y="438"/>
                    <a:pt x="444" y="437"/>
                  </a:cubicBezTo>
                  <a:cubicBezTo>
                    <a:pt x="443" y="437"/>
                    <a:pt x="444" y="436"/>
                    <a:pt x="444" y="436"/>
                  </a:cubicBezTo>
                  <a:cubicBezTo>
                    <a:pt x="445" y="436"/>
                    <a:pt x="445" y="437"/>
                    <a:pt x="446" y="438"/>
                  </a:cubicBezTo>
                  <a:close/>
                  <a:moveTo>
                    <a:pt x="529" y="488"/>
                  </a:moveTo>
                  <a:cubicBezTo>
                    <a:pt x="529" y="489"/>
                    <a:pt x="529" y="489"/>
                    <a:pt x="528" y="489"/>
                  </a:cubicBezTo>
                  <a:cubicBezTo>
                    <a:pt x="528" y="489"/>
                    <a:pt x="527" y="488"/>
                    <a:pt x="527" y="488"/>
                  </a:cubicBezTo>
                  <a:cubicBezTo>
                    <a:pt x="527" y="487"/>
                    <a:pt x="527" y="487"/>
                    <a:pt x="528" y="487"/>
                  </a:cubicBezTo>
                  <a:cubicBezTo>
                    <a:pt x="528" y="487"/>
                    <a:pt x="529" y="487"/>
                    <a:pt x="529" y="488"/>
                  </a:cubicBezTo>
                  <a:close/>
                  <a:moveTo>
                    <a:pt x="390" y="415"/>
                  </a:moveTo>
                  <a:cubicBezTo>
                    <a:pt x="390" y="415"/>
                    <a:pt x="390" y="414"/>
                    <a:pt x="390" y="414"/>
                  </a:cubicBezTo>
                  <a:cubicBezTo>
                    <a:pt x="391" y="414"/>
                    <a:pt x="392" y="415"/>
                    <a:pt x="392" y="415"/>
                  </a:cubicBezTo>
                  <a:cubicBezTo>
                    <a:pt x="392" y="416"/>
                    <a:pt x="392" y="416"/>
                    <a:pt x="392" y="416"/>
                  </a:cubicBezTo>
                  <a:cubicBezTo>
                    <a:pt x="391" y="416"/>
                    <a:pt x="391" y="415"/>
                    <a:pt x="390" y="415"/>
                  </a:cubicBezTo>
                  <a:close/>
                  <a:moveTo>
                    <a:pt x="519" y="460"/>
                  </a:moveTo>
                  <a:cubicBezTo>
                    <a:pt x="520" y="460"/>
                    <a:pt x="521" y="460"/>
                    <a:pt x="521" y="461"/>
                  </a:cubicBezTo>
                  <a:cubicBezTo>
                    <a:pt x="521" y="461"/>
                    <a:pt x="520" y="461"/>
                    <a:pt x="520" y="461"/>
                  </a:cubicBezTo>
                  <a:cubicBezTo>
                    <a:pt x="519" y="461"/>
                    <a:pt x="519" y="461"/>
                    <a:pt x="518" y="460"/>
                  </a:cubicBezTo>
                  <a:cubicBezTo>
                    <a:pt x="518" y="460"/>
                    <a:pt x="519" y="459"/>
                    <a:pt x="519" y="460"/>
                  </a:cubicBezTo>
                  <a:close/>
                  <a:moveTo>
                    <a:pt x="453" y="378"/>
                  </a:moveTo>
                  <a:cubicBezTo>
                    <a:pt x="453" y="378"/>
                    <a:pt x="453" y="378"/>
                    <a:pt x="453" y="377"/>
                  </a:cubicBezTo>
                  <a:cubicBezTo>
                    <a:pt x="454" y="377"/>
                    <a:pt x="454" y="376"/>
                    <a:pt x="455" y="376"/>
                  </a:cubicBezTo>
                  <a:cubicBezTo>
                    <a:pt x="455" y="376"/>
                    <a:pt x="455" y="376"/>
                    <a:pt x="455" y="376"/>
                  </a:cubicBezTo>
                  <a:cubicBezTo>
                    <a:pt x="454" y="377"/>
                    <a:pt x="455" y="378"/>
                    <a:pt x="454" y="378"/>
                  </a:cubicBezTo>
                  <a:cubicBezTo>
                    <a:pt x="454" y="378"/>
                    <a:pt x="454" y="378"/>
                    <a:pt x="454" y="378"/>
                  </a:cubicBezTo>
                  <a:cubicBezTo>
                    <a:pt x="453" y="378"/>
                    <a:pt x="453" y="378"/>
                    <a:pt x="453" y="378"/>
                  </a:cubicBezTo>
                  <a:close/>
                  <a:moveTo>
                    <a:pt x="487" y="434"/>
                  </a:moveTo>
                  <a:cubicBezTo>
                    <a:pt x="489" y="433"/>
                    <a:pt x="490" y="435"/>
                    <a:pt x="491" y="435"/>
                  </a:cubicBezTo>
                  <a:cubicBezTo>
                    <a:pt x="490" y="435"/>
                    <a:pt x="489" y="434"/>
                    <a:pt x="487" y="434"/>
                  </a:cubicBezTo>
                  <a:close/>
                  <a:moveTo>
                    <a:pt x="413" y="360"/>
                  </a:moveTo>
                  <a:cubicBezTo>
                    <a:pt x="413" y="361"/>
                    <a:pt x="413" y="361"/>
                    <a:pt x="412" y="361"/>
                  </a:cubicBezTo>
                  <a:cubicBezTo>
                    <a:pt x="412" y="361"/>
                    <a:pt x="412" y="361"/>
                    <a:pt x="411" y="360"/>
                  </a:cubicBezTo>
                  <a:cubicBezTo>
                    <a:pt x="411" y="360"/>
                    <a:pt x="411" y="359"/>
                    <a:pt x="412" y="359"/>
                  </a:cubicBezTo>
                  <a:cubicBezTo>
                    <a:pt x="412" y="360"/>
                    <a:pt x="413" y="360"/>
                    <a:pt x="413" y="360"/>
                  </a:cubicBezTo>
                  <a:close/>
                  <a:moveTo>
                    <a:pt x="370" y="364"/>
                  </a:moveTo>
                  <a:cubicBezTo>
                    <a:pt x="370" y="364"/>
                    <a:pt x="370" y="364"/>
                    <a:pt x="369" y="364"/>
                  </a:cubicBezTo>
                  <a:cubicBezTo>
                    <a:pt x="369" y="364"/>
                    <a:pt x="368" y="364"/>
                    <a:pt x="368" y="363"/>
                  </a:cubicBezTo>
                  <a:cubicBezTo>
                    <a:pt x="368" y="363"/>
                    <a:pt x="369" y="363"/>
                    <a:pt x="369" y="363"/>
                  </a:cubicBezTo>
                  <a:cubicBezTo>
                    <a:pt x="369" y="363"/>
                    <a:pt x="370" y="363"/>
                    <a:pt x="370" y="364"/>
                  </a:cubicBezTo>
                  <a:close/>
                  <a:moveTo>
                    <a:pt x="493" y="419"/>
                  </a:moveTo>
                  <a:cubicBezTo>
                    <a:pt x="494" y="419"/>
                    <a:pt x="494" y="419"/>
                    <a:pt x="494" y="419"/>
                  </a:cubicBezTo>
                  <a:cubicBezTo>
                    <a:pt x="493" y="419"/>
                    <a:pt x="493" y="420"/>
                    <a:pt x="492" y="420"/>
                  </a:cubicBezTo>
                  <a:cubicBezTo>
                    <a:pt x="492" y="420"/>
                    <a:pt x="492" y="420"/>
                    <a:pt x="492" y="420"/>
                  </a:cubicBezTo>
                  <a:cubicBezTo>
                    <a:pt x="492" y="419"/>
                    <a:pt x="493" y="419"/>
                    <a:pt x="493" y="419"/>
                  </a:cubicBezTo>
                  <a:close/>
                  <a:moveTo>
                    <a:pt x="524" y="466"/>
                  </a:moveTo>
                  <a:cubicBezTo>
                    <a:pt x="524" y="466"/>
                    <a:pt x="524" y="466"/>
                    <a:pt x="524" y="466"/>
                  </a:cubicBezTo>
                  <a:cubicBezTo>
                    <a:pt x="524" y="466"/>
                    <a:pt x="524" y="466"/>
                    <a:pt x="524" y="466"/>
                  </a:cubicBezTo>
                  <a:cubicBezTo>
                    <a:pt x="524" y="466"/>
                    <a:pt x="524" y="466"/>
                    <a:pt x="524" y="466"/>
                  </a:cubicBezTo>
                  <a:cubicBezTo>
                    <a:pt x="524" y="466"/>
                    <a:pt x="524" y="466"/>
                    <a:pt x="524" y="466"/>
                  </a:cubicBezTo>
                  <a:cubicBezTo>
                    <a:pt x="524" y="466"/>
                    <a:pt x="524" y="466"/>
                    <a:pt x="524" y="466"/>
                  </a:cubicBezTo>
                  <a:cubicBezTo>
                    <a:pt x="524" y="466"/>
                    <a:pt x="524" y="466"/>
                    <a:pt x="524" y="466"/>
                  </a:cubicBezTo>
                  <a:close/>
                  <a:moveTo>
                    <a:pt x="524" y="466"/>
                  </a:moveTo>
                  <a:cubicBezTo>
                    <a:pt x="524" y="466"/>
                    <a:pt x="524" y="466"/>
                    <a:pt x="524" y="466"/>
                  </a:cubicBezTo>
                  <a:cubicBezTo>
                    <a:pt x="523" y="466"/>
                    <a:pt x="523" y="467"/>
                    <a:pt x="523" y="466"/>
                  </a:cubicBezTo>
                  <a:cubicBezTo>
                    <a:pt x="523" y="465"/>
                    <a:pt x="522" y="465"/>
                    <a:pt x="523" y="465"/>
                  </a:cubicBezTo>
                  <a:cubicBezTo>
                    <a:pt x="524" y="465"/>
                    <a:pt x="524" y="465"/>
                    <a:pt x="524" y="466"/>
                  </a:cubicBezTo>
                  <a:close/>
                  <a:moveTo>
                    <a:pt x="386" y="486"/>
                  </a:moveTo>
                  <a:cubicBezTo>
                    <a:pt x="385" y="486"/>
                    <a:pt x="385" y="486"/>
                    <a:pt x="385" y="485"/>
                  </a:cubicBezTo>
                  <a:cubicBezTo>
                    <a:pt x="385" y="485"/>
                    <a:pt x="386" y="485"/>
                    <a:pt x="386" y="485"/>
                  </a:cubicBezTo>
                  <a:cubicBezTo>
                    <a:pt x="387" y="485"/>
                    <a:pt x="387" y="485"/>
                    <a:pt x="387" y="485"/>
                  </a:cubicBezTo>
                  <a:cubicBezTo>
                    <a:pt x="387" y="486"/>
                    <a:pt x="386" y="486"/>
                    <a:pt x="386" y="486"/>
                  </a:cubicBezTo>
                  <a:close/>
                  <a:moveTo>
                    <a:pt x="443" y="365"/>
                  </a:moveTo>
                  <a:cubicBezTo>
                    <a:pt x="443" y="365"/>
                    <a:pt x="444" y="364"/>
                    <a:pt x="444" y="364"/>
                  </a:cubicBezTo>
                  <a:cubicBezTo>
                    <a:pt x="444" y="364"/>
                    <a:pt x="445" y="364"/>
                    <a:pt x="445" y="365"/>
                  </a:cubicBezTo>
                  <a:cubicBezTo>
                    <a:pt x="444" y="365"/>
                    <a:pt x="444" y="365"/>
                    <a:pt x="444" y="366"/>
                  </a:cubicBezTo>
                  <a:cubicBezTo>
                    <a:pt x="443" y="366"/>
                    <a:pt x="443" y="365"/>
                    <a:pt x="443" y="365"/>
                  </a:cubicBezTo>
                  <a:close/>
                  <a:moveTo>
                    <a:pt x="490" y="437"/>
                  </a:moveTo>
                  <a:cubicBezTo>
                    <a:pt x="490" y="437"/>
                    <a:pt x="491" y="436"/>
                    <a:pt x="492" y="437"/>
                  </a:cubicBezTo>
                  <a:cubicBezTo>
                    <a:pt x="492" y="437"/>
                    <a:pt x="491" y="437"/>
                    <a:pt x="491" y="437"/>
                  </a:cubicBezTo>
                  <a:cubicBezTo>
                    <a:pt x="491" y="438"/>
                    <a:pt x="490" y="437"/>
                    <a:pt x="490" y="437"/>
                  </a:cubicBezTo>
                  <a:close/>
                  <a:moveTo>
                    <a:pt x="459" y="519"/>
                  </a:moveTo>
                  <a:cubicBezTo>
                    <a:pt x="459" y="520"/>
                    <a:pt x="459" y="520"/>
                    <a:pt x="459" y="520"/>
                  </a:cubicBezTo>
                  <a:cubicBezTo>
                    <a:pt x="458" y="520"/>
                    <a:pt x="458" y="519"/>
                    <a:pt x="458" y="519"/>
                  </a:cubicBezTo>
                  <a:cubicBezTo>
                    <a:pt x="458" y="519"/>
                    <a:pt x="458" y="519"/>
                    <a:pt x="458" y="518"/>
                  </a:cubicBezTo>
                  <a:cubicBezTo>
                    <a:pt x="459" y="518"/>
                    <a:pt x="459" y="519"/>
                    <a:pt x="459" y="519"/>
                  </a:cubicBezTo>
                  <a:close/>
                  <a:moveTo>
                    <a:pt x="469" y="387"/>
                  </a:moveTo>
                  <a:cubicBezTo>
                    <a:pt x="469" y="388"/>
                    <a:pt x="469" y="389"/>
                    <a:pt x="468" y="389"/>
                  </a:cubicBezTo>
                  <a:cubicBezTo>
                    <a:pt x="468" y="388"/>
                    <a:pt x="468" y="388"/>
                    <a:pt x="469" y="387"/>
                  </a:cubicBezTo>
                  <a:close/>
                  <a:moveTo>
                    <a:pt x="498" y="496"/>
                  </a:moveTo>
                  <a:cubicBezTo>
                    <a:pt x="498" y="497"/>
                    <a:pt x="498" y="497"/>
                    <a:pt x="497" y="498"/>
                  </a:cubicBezTo>
                  <a:cubicBezTo>
                    <a:pt x="497" y="497"/>
                    <a:pt x="497" y="497"/>
                    <a:pt x="498" y="496"/>
                  </a:cubicBezTo>
                  <a:close/>
                  <a:moveTo>
                    <a:pt x="529" y="485"/>
                  </a:moveTo>
                  <a:cubicBezTo>
                    <a:pt x="529" y="485"/>
                    <a:pt x="529" y="485"/>
                    <a:pt x="529" y="485"/>
                  </a:cubicBezTo>
                  <a:cubicBezTo>
                    <a:pt x="529" y="485"/>
                    <a:pt x="528" y="485"/>
                    <a:pt x="528" y="484"/>
                  </a:cubicBezTo>
                  <a:cubicBezTo>
                    <a:pt x="528" y="484"/>
                    <a:pt x="529" y="484"/>
                    <a:pt x="529" y="484"/>
                  </a:cubicBezTo>
                  <a:cubicBezTo>
                    <a:pt x="529" y="484"/>
                    <a:pt x="529" y="484"/>
                    <a:pt x="529" y="485"/>
                  </a:cubicBezTo>
                  <a:close/>
                  <a:moveTo>
                    <a:pt x="529" y="479"/>
                  </a:moveTo>
                  <a:cubicBezTo>
                    <a:pt x="528" y="479"/>
                    <a:pt x="528" y="479"/>
                    <a:pt x="527" y="479"/>
                  </a:cubicBezTo>
                  <a:cubicBezTo>
                    <a:pt x="528" y="478"/>
                    <a:pt x="528" y="478"/>
                    <a:pt x="529" y="478"/>
                  </a:cubicBezTo>
                  <a:cubicBezTo>
                    <a:pt x="529" y="479"/>
                    <a:pt x="529" y="479"/>
                    <a:pt x="529" y="479"/>
                  </a:cubicBezTo>
                  <a:close/>
                  <a:moveTo>
                    <a:pt x="517" y="457"/>
                  </a:moveTo>
                  <a:cubicBezTo>
                    <a:pt x="517" y="456"/>
                    <a:pt x="517" y="456"/>
                    <a:pt x="517" y="455"/>
                  </a:cubicBezTo>
                  <a:cubicBezTo>
                    <a:pt x="518" y="455"/>
                    <a:pt x="518" y="456"/>
                    <a:pt x="518" y="456"/>
                  </a:cubicBezTo>
                  <a:cubicBezTo>
                    <a:pt x="518" y="456"/>
                    <a:pt x="518" y="456"/>
                    <a:pt x="518" y="456"/>
                  </a:cubicBezTo>
                  <a:cubicBezTo>
                    <a:pt x="519" y="457"/>
                    <a:pt x="518" y="457"/>
                    <a:pt x="518" y="457"/>
                  </a:cubicBezTo>
                  <a:cubicBezTo>
                    <a:pt x="517" y="457"/>
                    <a:pt x="517" y="457"/>
                    <a:pt x="517" y="457"/>
                  </a:cubicBezTo>
                  <a:close/>
                  <a:moveTo>
                    <a:pt x="455" y="512"/>
                  </a:moveTo>
                  <a:cubicBezTo>
                    <a:pt x="454" y="512"/>
                    <a:pt x="454" y="512"/>
                    <a:pt x="454" y="512"/>
                  </a:cubicBezTo>
                  <a:cubicBezTo>
                    <a:pt x="454" y="512"/>
                    <a:pt x="453" y="512"/>
                    <a:pt x="454" y="512"/>
                  </a:cubicBezTo>
                  <a:cubicBezTo>
                    <a:pt x="454" y="512"/>
                    <a:pt x="454" y="511"/>
                    <a:pt x="454" y="511"/>
                  </a:cubicBezTo>
                  <a:cubicBezTo>
                    <a:pt x="454" y="511"/>
                    <a:pt x="455" y="511"/>
                    <a:pt x="455" y="512"/>
                  </a:cubicBezTo>
                  <a:close/>
                  <a:moveTo>
                    <a:pt x="504" y="446"/>
                  </a:moveTo>
                  <a:cubicBezTo>
                    <a:pt x="504" y="447"/>
                    <a:pt x="504" y="447"/>
                    <a:pt x="504" y="447"/>
                  </a:cubicBezTo>
                  <a:cubicBezTo>
                    <a:pt x="503" y="447"/>
                    <a:pt x="503" y="447"/>
                    <a:pt x="504" y="446"/>
                  </a:cubicBezTo>
                  <a:close/>
                  <a:moveTo>
                    <a:pt x="419" y="444"/>
                  </a:moveTo>
                  <a:cubicBezTo>
                    <a:pt x="419" y="444"/>
                    <a:pt x="419" y="444"/>
                    <a:pt x="419" y="444"/>
                  </a:cubicBezTo>
                  <a:cubicBezTo>
                    <a:pt x="418" y="444"/>
                    <a:pt x="418" y="444"/>
                    <a:pt x="418" y="444"/>
                  </a:cubicBezTo>
                  <a:cubicBezTo>
                    <a:pt x="418" y="443"/>
                    <a:pt x="418" y="443"/>
                    <a:pt x="418" y="443"/>
                  </a:cubicBezTo>
                  <a:cubicBezTo>
                    <a:pt x="419" y="443"/>
                    <a:pt x="419" y="444"/>
                    <a:pt x="419" y="444"/>
                  </a:cubicBezTo>
                  <a:close/>
                  <a:moveTo>
                    <a:pt x="505" y="446"/>
                  </a:moveTo>
                  <a:cubicBezTo>
                    <a:pt x="505" y="446"/>
                    <a:pt x="505" y="445"/>
                    <a:pt x="506" y="445"/>
                  </a:cubicBezTo>
                  <a:cubicBezTo>
                    <a:pt x="506" y="445"/>
                    <a:pt x="506" y="446"/>
                    <a:pt x="506" y="446"/>
                  </a:cubicBezTo>
                  <a:cubicBezTo>
                    <a:pt x="506" y="446"/>
                    <a:pt x="506" y="446"/>
                    <a:pt x="506" y="446"/>
                  </a:cubicBezTo>
                  <a:cubicBezTo>
                    <a:pt x="506" y="446"/>
                    <a:pt x="505" y="446"/>
                    <a:pt x="505" y="446"/>
                  </a:cubicBezTo>
                  <a:close/>
                  <a:moveTo>
                    <a:pt x="422" y="414"/>
                  </a:moveTo>
                  <a:cubicBezTo>
                    <a:pt x="421" y="413"/>
                    <a:pt x="421" y="413"/>
                    <a:pt x="422" y="412"/>
                  </a:cubicBezTo>
                  <a:cubicBezTo>
                    <a:pt x="422" y="413"/>
                    <a:pt x="422" y="413"/>
                    <a:pt x="422" y="414"/>
                  </a:cubicBezTo>
                  <a:close/>
                  <a:moveTo>
                    <a:pt x="497" y="441"/>
                  </a:moveTo>
                  <a:cubicBezTo>
                    <a:pt x="497" y="441"/>
                    <a:pt x="498" y="441"/>
                    <a:pt x="498" y="442"/>
                  </a:cubicBezTo>
                  <a:cubicBezTo>
                    <a:pt x="498" y="442"/>
                    <a:pt x="498" y="442"/>
                    <a:pt x="498" y="442"/>
                  </a:cubicBezTo>
                  <a:cubicBezTo>
                    <a:pt x="497" y="442"/>
                    <a:pt x="497" y="442"/>
                    <a:pt x="497" y="441"/>
                  </a:cubicBezTo>
                  <a:close/>
                  <a:moveTo>
                    <a:pt x="497" y="441"/>
                  </a:moveTo>
                  <a:cubicBezTo>
                    <a:pt x="497" y="441"/>
                    <a:pt x="497" y="441"/>
                    <a:pt x="497" y="441"/>
                  </a:cubicBezTo>
                  <a:cubicBezTo>
                    <a:pt x="497" y="441"/>
                    <a:pt x="497" y="441"/>
                    <a:pt x="497" y="441"/>
                  </a:cubicBezTo>
                  <a:cubicBezTo>
                    <a:pt x="497" y="441"/>
                    <a:pt x="497" y="441"/>
                    <a:pt x="497" y="441"/>
                  </a:cubicBezTo>
                  <a:cubicBezTo>
                    <a:pt x="497" y="441"/>
                    <a:pt x="497" y="441"/>
                    <a:pt x="497" y="441"/>
                  </a:cubicBezTo>
                  <a:cubicBezTo>
                    <a:pt x="497" y="441"/>
                    <a:pt x="497" y="441"/>
                    <a:pt x="497" y="441"/>
                  </a:cubicBezTo>
                  <a:close/>
                  <a:moveTo>
                    <a:pt x="506" y="484"/>
                  </a:moveTo>
                  <a:cubicBezTo>
                    <a:pt x="506" y="484"/>
                    <a:pt x="507" y="485"/>
                    <a:pt x="506" y="485"/>
                  </a:cubicBezTo>
                  <a:cubicBezTo>
                    <a:pt x="506" y="485"/>
                    <a:pt x="506" y="485"/>
                    <a:pt x="506" y="485"/>
                  </a:cubicBezTo>
                  <a:cubicBezTo>
                    <a:pt x="506" y="485"/>
                    <a:pt x="506" y="485"/>
                    <a:pt x="506" y="485"/>
                  </a:cubicBezTo>
                  <a:cubicBezTo>
                    <a:pt x="506" y="485"/>
                    <a:pt x="506" y="485"/>
                    <a:pt x="506" y="484"/>
                  </a:cubicBezTo>
                  <a:close/>
                  <a:moveTo>
                    <a:pt x="497" y="493"/>
                  </a:moveTo>
                  <a:cubicBezTo>
                    <a:pt x="497" y="494"/>
                    <a:pt x="497" y="494"/>
                    <a:pt x="497" y="494"/>
                  </a:cubicBezTo>
                  <a:cubicBezTo>
                    <a:pt x="497" y="494"/>
                    <a:pt x="497" y="494"/>
                    <a:pt x="497" y="494"/>
                  </a:cubicBezTo>
                  <a:cubicBezTo>
                    <a:pt x="497" y="494"/>
                    <a:pt x="496" y="494"/>
                    <a:pt x="496" y="494"/>
                  </a:cubicBezTo>
                  <a:cubicBezTo>
                    <a:pt x="496" y="494"/>
                    <a:pt x="497" y="494"/>
                    <a:pt x="497" y="493"/>
                  </a:cubicBezTo>
                  <a:close/>
                  <a:moveTo>
                    <a:pt x="507" y="447"/>
                  </a:moveTo>
                  <a:cubicBezTo>
                    <a:pt x="506" y="447"/>
                    <a:pt x="507" y="447"/>
                    <a:pt x="507" y="447"/>
                  </a:cubicBezTo>
                  <a:cubicBezTo>
                    <a:pt x="507" y="447"/>
                    <a:pt x="507" y="447"/>
                    <a:pt x="507" y="447"/>
                  </a:cubicBezTo>
                  <a:cubicBezTo>
                    <a:pt x="507" y="447"/>
                    <a:pt x="507" y="448"/>
                    <a:pt x="507" y="448"/>
                  </a:cubicBezTo>
                  <a:cubicBezTo>
                    <a:pt x="507" y="448"/>
                    <a:pt x="507" y="447"/>
                    <a:pt x="507" y="447"/>
                  </a:cubicBezTo>
                  <a:close/>
                  <a:moveTo>
                    <a:pt x="370" y="365"/>
                  </a:moveTo>
                  <a:cubicBezTo>
                    <a:pt x="370" y="365"/>
                    <a:pt x="371" y="364"/>
                    <a:pt x="371" y="364"/>
                  </a:cubicBezTo>
                  <a:cubicBezTo>
                    <a:pt x="371" y="364"/>
                    <a:pt x="371" y="364"/>
                    <a:pt x="371" y="364"/>
                  </a:cubicBezTo>
                  <a:cubicBezTo>
                    <a:pt x="371" y="365"/>
                    <a:pt x="371" y="365"/>
                    <a:pt x="371" y="365"/>
                  </a:cubicBezTo>
                  <a:cubicBezTo>
                    <a:pt x="371" y="365"/>
                    <a:pt x="370" y="365"/>
                    <a:pt x="370" y="365"/>
                  </a:cubicBezTo>
                  <a:close/>
                  <a:moveTo>
                    <a:pt x="508" y="449"/>
                  </a:moveTo>
                  <a:cubicBezTo>
                    <a:pt x="508" y="449"/>
                    <a:pt x="508" y="449"/>
                    <a:pt x="508" y="449"/>
                  </a:cubicBezTo>
                  <a:cubicBezTo>
                    <a:pt x="508" y="449"/>
                    <a:pt x="508" y="449"/>
                    <a:pt x="508" y="449"/>
                  </a:cubicBezTo>
                  <a:cubicBezTo>
                    <a:pt x="508" y="449"/>
                    <a:pt x="508" y="449"/>
                    <a:pt x="508" y="449"/>
                  </a:cubicBezTo>
                  <a:cubicBezTo>
                    <a:pt x="508" y="449"/>
                    <a:pt x="508" y="449"/>
                    <a:pt x="508" y="449"/>
                  </a:cubicBezTo>
                  <a:cubicBezTo>
                    <a:pt x="508" y="449"/>
                    <a:pt x="508" y="449"/>
                    <a:pt x="508" y="449"/>
                  </a:cubicBezTo>
                  <a:close/>
                  <a:moveTo>
                    <a:pt x="508" y="449"/>
                  </a:moveTo>
                  <a:cubicBezTo>
                    <a:pt x="508" y="449"/>
                    <a:pt x="507" y="449"/>
                    <a:pt x="508" y="449"/>
                  </a:cubicBezTo>
                  <a:cubicBezTo>
                    <a:pt x="508" y="449"/>
                    <a:pt x="508" y="448"/>
                    <a:pt x="508" y="449"/>
                  </a:cubicBezTo>
                  <a:cubicBezTo>
                    <a:pt x="508" y="449"/>
                    <a:pt x="508" y="449"/>
                    <a:pt x="508" y="449"/>
                  </a:cubicBezTo>
                  <a:close/>
                  <a:moveTo>
                    <a:pt x="504" y="547"/>
                  </a:moveTo>
                  <a:cubicBezTo>
                    <a:pt x="504" y="547"/>
                    <a:pt x="504" y="548"/>
                    <a:pt x="504" y="548"/>
                  </a:cubicBezTo>
                  <a:cubicBezTo>
                    <a:pt x="504" y="547"/>
                    <a:pt x="504" y="547"/>
                    <a:pt x="504" y="547"/>
                  </a:cubicBezTo>
                  <a:cubicBezTo>
                    <a:pt x="504" y="547"/>
                    <a:pt x="504" y="547"/>
                    <a:pt x="504" y="547"/>
                  </a:cubicBezTo>
                  <a:cubicBezTo>
                    <a:pt x="504" y="547"/>
                    <a:pt x="505" y="547"/>
                    <a:pt x="504" y="547"/>
                  </a:cubicBezTo>
                  <a:close/>
                  <a:moveTo>
                    <a:pt x="504" y="543"/>
                  </a:moveTo>
                  <a:cubicBezTo>
                    <a:pt x="504" y="543"/>
                    <a:pt x="504" y="543"/>
                    <a:pt x="504" y="543"/>
                  </a:cubicBezTo>
                  <a:cubicBezTo>
                    <a:pt x="504" y="542"/>
                    <a:pt x="504" y="542"/>
                    <a:pt x="504" y="542"/>
                  </a:cubicBezTo>
                  <a:cubicBezTo>
                    <a:pt x="504" y="542"/>
                    <a:pt x="504" y="542"/>
                    <a:pt x="504" y="543"/>
                  </a:cubicBezTo>
                  <a:cubicBezTo>
                    <a:pt x="504" y="543"/>
                    <a:pt x="504" y="543"/>
                    <a:pt x="504" y="543"/>
                  </a:cubicBezTo>
                  <a:close/>
                  <a:moveTo>
                    <a:pt x="453" y="510"/>
                  </a:moveTo>
                  <a:cubicBezTo>
                    <a:pt x="453" y="510"/>
                    <a:pt x="453" y="510"/>
                    <a:pt x="453" y="510"/>
                  </a:cubicBezTo>
                  <a:cubicBezTo>
                    <a:pt x="453" y="510"/>
                    <a:pt x="453" y="511"/>
                    <a:pt x="453" y="511"/>
                  </a:cubicBezTo>
                  <a:cubicBezTo>
                    <a:pt x="453" y="511"/>
                    <a:pt x="453" y="510"/>
                    <a:pt x="452" y="510"/>
                  </a:cubicBezTo>
                  <a:cubicBezTo>
                    <a:pt x="453" y="510"/>
                    <a:pt x="453" y="510"/>
                    <a:pt x="453" y="510"/>
                  </a:cubicBezTo>
                  <a:close/>
                  <a:moveTo>
                    <a:pt x="517" y="520"/>
                  </a:moveTo>
                  <a:cubicBezTo>
                    <a:pt x="517" y="520"/>
                    <a:pt x="517" y="520"/>
                    <a:pt x="517" y="520"/>
                  </a:cubicBezTo>
                  <a:cubicBezTo>
                    <a:pt x="517" y="520"/>
                    <a:pt x="517" y="521"/>
                    <a:pt x="517" y="521"/>
                  </a:cubicBezTo>
                  <a:cubicBezTo>
                    <a:pt x="516" y="521"/>
                    <a:pt x="516" y="521"/>
                    <a:pt x="516" y="520"/>
                  </a:cubicBezTo>
                  <a:cubicBezTo>
                    <a:pt x="516" y="520"/>
                    <a:pt x="516" y="520"/>
                    <a:pt x="517" y="520"/>
                  </a:cubicBezTo>
                  <a:close/>
                  <a:moveTo>
                    <a:pt x="527" y="489"/>
                  </a:moveTo>
                  <a:cubicBezTo>
                    <a:pt x="527" y="490"/>
                    <a:pt x="527" y="490"/>
                    <a:pt x="527" y="490"/>
                  </a:cubicBezTo>
                  <a:cubicBezTo>
                    <a:pt x="527" y="490"/>
                    <a:pt x="527" y="489"/>
                    <a:pt x="527" y="489"/>
                  </a:cubicBezTo>
                  <a:cubicBezTo>
                    <a:pt x="527" y="489"/>
                    <a:pt x="527" y="489"/>
                    <a:pt x="527" y="489"/>
                  </a:cubicBezTo>
                  <a:cubicBezTo>
                    <a:pt x="527" y="489"/>
                    <a:pt x="527" y="489"/>
                    <a:pt x="527" y="489"/>
                  </a:cubicBezTo>
                  <a:close/>
                  <a:moveTo>
                    <a:pt x="518" y="458"/>
                  </a:moveTo>
                  <a:cubicBezTo>
                    <a:pt x="518" y="458"/>
                    <a:pt x="518" y="458"/>
                    <a:pt x="518" y="458"/>
                  </a:cubicBezTo>
                  <a:cubicBezTo>
                    <a:pt x="518" y="458"/>
                    <a:pt x="518" y="458"/>
                    <a:pt x="518" y="458"/>
                  </a:cubicBezTo>
                  <a:cubicBezTo>
                    <a:pt x="518" y="458"/>
                    <a:pt x="518" y="458"/>
                    <a:pt x="518" y="458"/>
                  </a:cubicBezTo>
                  <a:cubicBezTo>
                    <a:pt x="518" y="458"/>
                    <a:pt x="518" y="458"/>
                    <a:pt x="518" y="458"/>
                  </a:cubicBezTo>
                  <a:close/>
                  <a:moveTo>
                    <a:pt x="300" y="358"/>
                  </a:moveTo>
                  <a:cubicBezTo>
                    <a:pt x="299" y="357"/>
                    <a:pt x="299" y="355"/>
                    <a:pt x="298" y="353"/>
                  </a:cubicBezTo>
                  <a:cubicBezTo>
                    <a:pt x="297" y="354"/>
                    <a:pt x="295" y="354"/>
                    <a:pt x="295" y="355"/>
                  </a:cubicBezTo>
                  <a:cubicBezTo>
                    <a:pt x="295" y="356"/>
                    <a:pt x="294" y="356"/>
                    <a:pt x="294" y="355"/>
                  </a:cubicBezTo>
                  <a:cubicBezTo>
                    <a:pt x="294" y="355"/>
                    <a:pt x="294" y="354"/>
                    <a:pt x="295" y="354"/>
                  </a:cubicBezTo>
                  <a:cubicBezTo>
                    <a:pt x="295" y="354"/>
                    <a:pt x="295" y="353"/>
                    <a:pt x="295" y="353"/>
                  </a:cubicBezTo>
                  <a:cubicBezTo>
                    <a:pt x="294" y="352"/>
                    <a:pt x="294" y="350"/>
                    <a:pt x="292" y="350"/>
                  </a:cubicBezTo>
                  <a:cubicBezTo>
                    <a:pt x="293" y="350"/>
                    <a:pt x="294" y="349"/>
                    <a:pt x="294" y="348"/>
                  </a:cubicBezTo>
                  <a:cubicBezTo>
                    <a:pt x="293" y="347"/>
                    <a:pt x="290" y="346"/>
                    <a:pt x="289" y="346"/>
                  </a:cubicBezTo>
                  <a:cubicBezTo>
                    <a:pt x="287" y="347"/>
                    <a:pt x="287" y="348"/>
                    <a:pt x="286" y="350"/>
                  </a:cubicBezTo>
                  <a:cubicBezTo>
                    <a:pt x="286" y="348"/>
                    <a:pt x="285" y="346"/>
                    <a:pt x="287" y="345"/>
                  </a:cubicBezTo>
                  <a:cubicBezTo>
                    <a:pt x="287" y="345"/>
                    <a:pt x="287" y="344"/>
                    <a:pt x="288" y="344"/>
                  </a:cubicBezTo>
                  <a:cubicBezTo>
                    <a:pt x="289" y="342"/>
                    <a:pt x="290" y="339"/>
                    <a:pt x="294" y="338"/>
                  </a:cubicBezTo>
                  <a:cubicBezTo>
                    <a:pt x="294" y="338"/>
                    <a:pt x="294" y="338"/>
                    <a:pt x="294" y="338"/>
                  </a:cubicBezTo>
                  <a:cubicBezTo>
                    <a:pt x="295" y="336"/>
                    <a:pt x="293" y="335"/>
                    <a:pt x="292" y="336"/>
                  </a:cubicBezTo>
                  <a:cubicBezTo>
                    <a:pt x="291" y="336"/>
                    <a:pt x="291" y="336"/>
                    <a:pt x="291" y="335"/>
                  </a:cubicBezTo>
                  <a:cubicBezTo>
                    <a:pt x="291" y="335"/>
                    <a:pt x="291" y="334"/>
                    <a:pt x="291" y="334"/>
                  </a:cubicBezTo>
                  <a:cubicBezTo>
                    <a:pt x="292" y="334"/>
                    <a:pt x="292" y="335"/>
                    <a:pt x="292" y="335"/>
                  </a:cubicBezTo>
                  <a:cubicBezTo>
                    <a:pt x="292" y="334"/>
                    <a:pt x="292" y="333"/>
                    <a:pt x="293" y="334"/>
                  </a:cubicBezTo>
                  <a:cubicBezTo>
                    <a:pt x="294" y="334"/>
                    <a:pt x="295" y="333"/>
                    <a:pt x="295" y="332"/>
                  </a:cubicBezTo>
                  <a:cubicBezTo>
                    <a:pt x="296" y="331"/>
                    <a:pt x="296" y="330"/>
                    <a:pt x="296" y="330"/>
                  </a:cubicBezTo>
                  <a:cubicBezTo>
                    <a:pt x="294" y="329"/>
                    <a:pt x="294" y="326"/>
                    <a:pt x="292" y="326"/>
                  </a:cubicBezTo>
                  <a:cubicBezTo>
                    <a:pt x="291" y="326"/>
                    <a:pt x="289" y="325"/>
                    <a:pt x="289" y="327"/>
                  </a:cubicBezTo>
                  <a:cubicBezTo>
                    <a:pt x="288" y="327"/>
                    <a:pt x="288" y="327"/>
                    <a:pt x="288" y="328"/>
                  </a:cubicBezTo>
                  <a:cubicBezTo>
                    <a:pt x="286" y="328"/>
                    <a:pt x="284" y="328"/>
                    <a:pt x="283" y="329"/>
                  </a:cubicBezTo>
                  <a:cubicBezTo>
                    <a:pt x="282" y="329"/>
                    <a:pt x="281" y="329"/>
                    <a:pt x="281" y="331"/>
                  </a:cubicBezTo>
                  <a:cubicBezTo>
                    <a:pt x="280" y="329"/>
                    <a:pt x="279" y="328"/>
                    <a:pt x="277" y="327"/>
                  </a:cubicBezTo>
                  <a:cubicBezTo>
                    <a:pt x="277" y="326"/>
                    <a:pt x="276" y="326"/>
                    <a:pt x="276" y="325"/>
                  </a:cubicBezTo>
                  <a:cubicBezTo>
                    <a:pt x="277" y="325"/>
                    <a:pt x="277" y="325"/>
                    <a:pt x="276" y="325"/>
                  </a:cubicBezTo>
                  <a:cubicBezTo>
                    <a:pt x="275" y="324"/>
                    <a:pt x="274" y="325"/>
                    <a:pt x="273" y="326"/>
                  </a:cubicBezTo>
                  <a:cubicBezTo>
                    <a:pt x="273" y="327"/>
                    <a:pt x="273" y="327"/>
                    <a:pt x="274" y="327"/>
                  </a:cubicBezTo>
                  <a:cubicBezTo>
                    <a:pt x="275" y="327"/>
                    <a:pt x="275" y="327"/>
                    <a:pt x="276" y="326"/>
                  </a:cubicBezTo>
                  <a:cubicBezTo>
                    <a:pt x="276" y="327"/>
                    <a:pt x="275" y="328"/>
                    <a:pt x="275" y="328"/>
                  </a:cubicBezTo>
                  <a:cubicBezTo>
                    <a:pt x="274" y="329"/>
                    <a:pt x="274" y="328"/>
                    <a:pt x="274" y="328"/>
                  </a:cubicBezTo>
                  <a:cubicBezTo>
                    <a:pt x="272" y="327"/>
                    <a:pt x="271" y="326"/>
                    <a:pt x="270" y="328"/>
                  </a:cubicBezTo>
                  <a:cubicBezTo>
                    <a:pt x="270" y="328"/>
                    <a:pt x="269" y="328"/>
                    <a:pt x="269" y="328"/>
                  </a:cubicBezTo>
                  <a:cubicBezTo>
                    <a:pt x="268" y="328"/>
                    <a:pt x="269" y="329"/>
                    <a:pt x="268" y="330"/>
                  </a:cubicBezTo>
                  <a:cubicBezTo>
                    <a:pt x="268" y="330"/>
                    <a:pt x="268" y="331"/>
                    <a:pt x="269" y="331"/>
                  </a:cubicBezTo>
                  <a:cubicBezTo>
                    <a:pt x="269" y="332"/>
                    <a:pt x="270" y="333"/>
                    <a:pt x="271" y="333"/>
                  </a:cubicBezTo>
                  <a:cubicBezTo>
                    <a:pt x="272" y="333"/>
                    <a:pt x="271" y="334"/>
                    <a:pt x="271" y="334"/>
                  </a:cubicBezTo>
                  <a:cubicBezTo>
                    <a:pt x="271" y="335"/>
                    <a:pt x="271" y="335"/>
                    <a:pt x="271" y="336"/>
                  </a:cubicBezTo>
                  <a:cubicBezTo>
                    <a:pt x="270" y="337"/>
                    <a:pt x="271" y="336"/>
                    <a:pt x="270" y="335"/>
                  </a:cubicBezTo>
                  <a:cubicBezTo>
                    <a:pt x="270" y="334"/>
                    <a:pt x="270" y="334"/>
                    <a:pt x="269" y="333"/>
                  </a:cubicBezTo>
                  <a:cubicBezTo>
                    <a:pt x="267" y="333"/>
                    <a:pt x="266" y="333"/>
                    <a:pt x="265" y="335"/>
                  </a:cubicBezTo>
                  <a:cubicBezTo>
                    <a:pt x="265" y="336"/>
                    <a:pt x="264" y="337"/>
                    <a:pt x="266" y="337"/>
                  </a:cubicBezTo>
                  <a:cubicBezTo>
                    <a:pt x="266" y="337"/>
                    <a:pt x="266" y="338"/>
                    <a:pt x="267" y="338"/>
                  </a:cubicBezTo>
                  <a:cubicBezTo>
                    <a:pt x="268" y="341"/>
                    <a:pt x="271" y="341"/>
                    <a:pt x="273" y="339"/>
                  </a:cubicBezTo>
                  <a:cubicBezTo>
                    <a:pt x="273" y="338"/>
                    <a:pt x="273" y="338"/>
                    <a:pt x="273" y="338"/>
                  </a:cubicBezTo>
                  <a:cubicBezTo>
                    <a:pt x="273" y="338"/>
                    <a:pt x="273" y="338"/>
                    <a:pt x="273" y="338"/>
                  </a:cubicBezTo>
                  <a:cubicBezTo>
                    <a:pt x="274" y="340"/>
                    <a:pt x="274" y="342"/>
                    <a:pt x="276" y="342"/>
                  </a:cubicBezTo>
                  <a:cubicBezTo>
                    <a:pt x="275" y="343"/>
                    <a:pt x="274" y="341"/>
                    <a:pt x="274" y="341"/>
                  </a:cubicBezTo>
                  <a:cubicBezTo>
                    <a:pt x="273" y="341"/>
                    <a:pt x="273" y="340"/>
                    <a:pt x="272" y="341"/>
                  </a:cubicBezTo>
                  <a:cubicBezTo>
                    <a:pt x="272" y="342"/>
                    <a:pt x="271" y="343"/>
                    <a:pt x="272" y="344"/>
                  </a:cubicBezTo>
                  <a:cubicBezTo>
                    <a:pt x="272" y="344"/>
                    <a:pt x="272" y="345"/>
                    <a:pt x="272" y="345"/>
                  </a:cubicBezTo>
                  <a:cubicBezTo>
                    <a:pt x="273" y="344"/>
                    <a:pt x="273" y="345"/>
                    <a:pt x="274" y="345"/>
                  </a:cubicBezTo>
                  <a:cubicBezTo>
                    <a:pt x="274" y="346"/>
                    <a:pt x="274" y="347"/>
                    <a:pt x="274" y="347"/>
                  </a:cubicBezTo>
                  <a:cubicBezTo>
                    <a:pt x="275" y="349"/>
                    <a:pt x="275" y="349"/>
                    <a:pt x="273" y="350"/>
                  </a:cubicBezTo>
                  <a:cubicBezTo>
                    <a:pt x="273" y="349"/>
                    <a:pt x="274" y="348"/>
                    <a:pt x="273" y="348"/>
                  </a:cubicBezTo>
                  <a:cubicBezTo>
                    <a:pt x="273" y="347"/>
                    <a:pt x="273" y="347"/>
                    <a:pt x="273" y="347"/>
                  </a:cubicBezTo>
                  <a:cubicBezTo>
                    <a:pt x="273" y="347"/>
                    <a:pt x="273" y="346"/>
                    <a:pt x="273" y="346"/>
                  </a:cubicBezTo>
                  <a:cubicBezTo>
                    <a:pt x="272" y="346"/>
                    <a:pt x="272" y="346"/>
                    <a:pt x="272" y="347"/>
                  </a:cubicBezTo>
                  <a:cubicBezTo>
                    <a:pt x="272" y="348"/>
                    <a:pt x="272" y="349"/>
                    <a:pt x="273" y="351"/>
                  </a:cubicBezTo>
                  <a:cubicBezTo>
                    <a:pt x="273" y="351"/>
                    <a:pt x="273" y="352"/>
                    <a:pt x="272" y="352"/>
                  </a:cubicBezTo>
                  <a:cubicBezTo>
                    <a:pt x="272" y="353"/>
                    <a:pt x="271" y="353"/>
                    <a:pt x="271" y="353"/>
                  </a:cubicBezTo>
                  <a:cubicBezTo>
                    <a:pt x="270" y="352"/>
                    <a:pt x="270" y="352"/>
                    <a:pt x="270" y="353"/>
                  </a:cubicBezTo>
                  <a:cubicBezTo>
                    <a:pt x="270" y="354"/>
                    <a:pt x="270" y="354"/>
                    <a:pt x="269" y="354"/>
                  </a:cubicBezTo>
                  <a:cubicBezTo>
                    <a:pt x="268" y="354"/>
                    <a:pt x="267" y="354"/>
                    <a:pt x="266" y="353"/>
                  </a:cubicBezTo>
                  <a:cubicBezTo>
                    <a:pt x="266" y="353"/>
                    <a:pt x="267" y="352"/>
                    <a:pt x="267" y="352"/>
                  </a:cubicBezTo>
                  <a:cubicBezTo>
                    <a:pt x="267" y="352"/>
                    <a:pt x="266" y="352"/>
                    <a:pt x="266" y="351"/>
                  </a:cubicBezTo>
                  <a:cubicBezTo>
                    <a:pt x="266" y="351"/>
                    <a:pt x="265" y="352"/>
                    <a:pt x="265" y="351"/>
                  </a:cubicBezTo>
                  <a:cubicBezTo>
                    <a:pt x="266" y="350"/>
                    <a:pt x="265" y="350"/>
                    <a:pt x="264" y="349"/>
                  </a:cubicBezTo>
                  <a:cubicBezTo>
                    <a:pt x="264" y="349"/>
                    <a:pt x="263" y="348"/>
                    <a:pt x="263" y="347"/>
                  </a:cubicBezTo>
                  <a:cubicBezTo>
                    <a:pt x="263" y="346"/>
                    <a:pt x="262" y="346"/>
                    <a:pt x="261" y="345"/>
                  </a:cubicBezTo>
                  <a:cubicBezTo>
                    <a:pt x="261" y="345"/>
                    <a:pt x="260" y="345"/>
                    <a:pt x="259" y="346"/>
                  </a:cubicBezTo>
                  <a:cubicBezTo>
                    <a:pt x="259" y="346"/>
                    <a:pt x="259" y="347"/>
                    <a:pt x="258" y="347"/>
                  </a:cubicBezTo>
                  <a:cubicBezTo>
                    <a:pt x="258" y="348"/>
                    <a:pt x="258" y="349"/>
                    <a:pt x="258" y="350"/>
                  </a:cubicBezTo>
                  <a:cubicBezTo>
                    <a:pt x="257" y="352"/>
                    <a:pt x="257" y="354"/>
                    <a:pt x="259" y="355"/>
                  </a:cubicBezTo>
                  <a:cubicBezTo>
                    <a:pt x="259" y="356"/>
                    <a:pt x="260" y="357"/>
                    <a:pt x="260" y="357"/>
                  </a:cubicBezTo>
                  <a:cubicBezTo>
                    <a:pt x="260" y="357"/>
                    <a:pt x="260" y="357"/>
                    <a:pt x="260" y="357"/>
                  </a:cubicBezTo>
                  <a:cubicBezTo>
                    <a:pt x="260" y="357"/>
                    <a:pt x="260" y="357"/>
                    <a:pt x="260" y="357"/>
                  </a:cubicBezTo>
                  <a:cubicBezTo>
                    <a:pt x="261" y="357"/>
                    <a:pt x="261" y="358"/>
                    <a:pt x="261" y="358"/>
                  </a:cubicBezTo>
                  <a:cubicBezTo>
                    <a:pt x="262" y="359"/>
                    <a:pt x="263" y="360"/>
                    <a:pt x="263" y="360"/>
                  </a:cubicBezTo>
                  <a:cubicBezTo>
                    <a:pt x="263" y="362"/>
                    <a:pt x="263" y="362"/>
                    <a:pt x="264" y="363"/>
                  </a:cubicBezTo>
                  <a:cubicBezTo>
                    <a:pt x="265" y="363"/>
                    <a:pt x="265" y="363"/>
                    <a:pt x="266" y="363"/>
                  </a:cubicBezTo>
                  <a:cubicBezTo>
                    <a:pt x="266" y="363"/>
                    <a:pt x="266" y="362"/>
                    <a:pt x="267" y="362"/>
                  </a:cubicBezTo>
                  <a:cubicBezTo>
                    <a:pt x="267" y="362"/>
                    <a:pt x="268" y="363"/>
                    <a:pt x="268" y="363"/>
                  </a:cubicBezTo>
                  <a:cubicBezTo>
                    <a:pt x="268" y="365"/>
                    <a:pt x="269" y="365"/>
                    <a:pt x="271" y="365"/>
                  </a:cubicBezTo>
                  <a:cubicBezTo>
                    <a:pt x="271" y="365"/>
                    <a:pt x="271" y="365"/>
                    <a:pt x="271" y="365"/>
                  </a:cubicBezTo>
                  <a:cubicBezTo>
                    <a:pt x="271" y="365"/>
                    <a:pt x="271" y="365"/>
                    <a:pt x="271" y="365"/>
                  </a:cubicBezTo>
                  <a:cubicBezTo>
                    <a:pt x="271" y="366"/>
                    <a:pt x="272" y="367"/>
                    <a:pt x="272" y="368"/>
                  </a:cubicBezTo>
                  <a:cubicBezTo>
                    <a:pt x="273" y="369"/>
                    <a:pt x="274" y="371"/>
                    <a:pt x="275" y="372"/>
                  </a:cubicBezTo>
                  <a:cubicBezTo>
                    <a:pt x="276" y="373"/>
                    <a:pt x="277" y="374"/>
                    <a:pt x="277" y="374"/>
                  </a:cubicBezTo>
                  <a:cubicBezTo>
                    <a:pt x="278" y="377"/>
                    <a:pt x="280" y="379"/>
                    <a:pt x="280" y="381"/>
                  </a:cubicBezTo>
                  <a:cubicBezTo>
                    <a:pt x="280" y="382"/>
                    <a:pt x="280" y="382"/>
                    <a:pt x="280" y="382"/>
                  </a:cubicBezTo>
                  <a:cubicBezTo>
                    <a:pt x="280" y="383"/>
                    <a:pt x="281" y="383"/>
                    <a:pt x="281" y="382"/>
                  </a:cubicBezTo>
                  <a:cubicBezTo>
                    <a:pt x="282" y="382"/>
                    <a:pt x="282" y="382"/>
                    <a:pt x="282" y="382"/>
                  </a:cubicBezTo>
                  <a:cubicBezTo>
                    <a:pt x="282" y="383"/>
                    <a:pt x="282" y="383"/>
                    <a:pt x="282" y="383"/>
                  </a:cubicBezTo>
                  <a:cubicBezTo>
                    <a:pt x="282" y="383"/>
                    <a:pt x="282" y="383"/>
                    <a:pt x="282" y="384"/>
                  </a:cubicBezTo>
                  <a:cubicBezTo>
                    <a:pt x="282" y="384"/>
                    <a:pt x="282" y="384"/>
                    <a:pt x="282" y="384"/>
                  </a:cubicBezTo>
                  <a:cubicBezTo>
                    <a:pt x="283" y="383"/>
                    <a:pt x="283" y="384"/>
                    <a:pt x="283" y="384"/>
                  </a:cubicBezTo>
                  <a:cubicBezTo>
                    <a:pt x="284" y="384"/>
                    <a:pt x="285" y="384"/>
                    <a:pt x="285" y="384"/>
                  </a:cubicBezTo>
                  <a:cubicBezTo>
                    <a:pt x="286" y="382"/>
                    <a:pt x="287" y="381"/>
                    <a:pt x="288" y="380"/>
                  </a:cubicBezTo>
                  <a:cubicBezTo>
                    <a:pt x="288" y="380"/>
                    <a:pt x="288" y="379"/>
                    <a:pt x="288" y="379"/>
                  </a:cubicBezTo>
                  <a:cubicBezTo>
                    <a:pt x="287" y="378"/>
                    <a:pt x="286" y="377"/>
                    <a:pt x="286" y="375"/>
                  </a:cubicBezTo>
                  <a:cubicBezTo>
                    <a:pt x="285" y="374"/>
                    <a:pt x="285" y="373"/>
                    <a:pt x="287" y="372"/>
                  </a:cubicBezTo>
                  <a:cubicBezTo>
                    <a:pt x="287" y="373"/>
                    <a:pt x="286" y="373"/>
                    <a:pt x="286" y="374"/>
                  </a:cubicBezTo>
                  <a:cubicBezTo>
                    <a:pt x="286" y="375"/>
                    <a:pt x="287" y="377"/>
                    <a:pt x="288" y="377"/>
                  </a:cubicBezTo>
                  <a:cubicBezTo>
                    <a:pt x="289" y="376"/>
                    <a:pt x="290" y="376"/>
                    <a:pt x="290" y="377"/>
                  </a:cubicBezTo>
                  <a:cubicBezTo>
                    <a:pt x="291" y="377"/>
                    <a:pt x="292" y="377"/>
                    <a:pt x="293" y="377"/>
                  </a:cubicBezTo>
                  <a:cubicBezTo>
                    <a:pt x="294" y="376"/>
                    <a:pt x="294" y="375"/>
                    <a:pt x="295" y="375"/>
                  </a:cubicBezTo>
                  <a:cubicBezTo>
                    <a:pt x="296" y="375"/>
                    <a:pt x="296" y="375"/>
                    <a:pt x="295" y="374"/>
                  </a:cubicBezTo>
                  <a:cubicBezTo>
                    <a:pt x="295" y="374"/>
                    <a:pt x="295" y="373"/>
                    <a:pt x="296" y="373"/>
                  </a:cubicBezTo>
                  <a:cubicBezTo>
                    <a:pt x="296" y="373"/>
                    <a:pt x="297" y="373"/>
                    <a:pt x="297" y="372"/>
                  </a:cubicBezTo>
                  <a:cubicBezTo>
                    <a:pt x="298" y="373"/>
                    <a:pt x="297" y="373"/>
                    <a:pt x="297" y="373"/>
                  </a:cubicBezTo>
                  <a:cubicBezTo>
                    <a:pt x="298" y="373"/>
                    <a:pt x="298" y="373"/>
                    <a:pt x="298" y="373"/>
                  </a:cubicBezTo>
                  <a:cubicBezTo>
                    <a:pt x="298" y="372"/>
                    <a:pt x="299" y="372"/>
                    <a:pt x="299" y="371"/>
                  </a:cubicBezTo>
                  <a:cubicBezTo>
                    <a:pt x="298" y="370"/>
                    <a:pt x="298" y="371"/>
                    <a:pt x="297" y="371"/>
                  </a:cubicBezTo>
                  <a:cubicBezTo>
                    <a:pt x="297" y="370"/>
                    <a:pt x="298" y="370"/>
                    <a:pt x="298" y="370"/>
                  </a:cubicBezTo>
                  <a:cubicBezTo>
                    <a:pt x="299" y="370"/>
                    <a:pt x="299" y="369"/>
                    <a:pt x="299" y="369"/>
                  </a:cubicBezTo>
                  <a:cubicBezTo>
                    <a:pt x="299" y="368"/>
                    <a:pt x="298" y="368"/>
                    <a:pt x="298" y="369"/>
                  </a:cubicBezTo>
                  <a:cubicBezTo>
                    <a:pt x="297" y="369"/>
                    <a:pt x="297" y="369"/>
                    <a:pt x="296" y="368"/>
                  </a:cubicBezTo>
                  <a:cubicBezTo>
                    <a:pt x="297" y="368"/>
                    <a:pt x="299" y="368"/>
                    <a:pt x="299" y="366"/>
                  </a:cubicBezTo>
                  <a:cubicBezTo>
                    <a:pt x="298" y="364"/>
                    <a:pt x="298" y="363"/>
                    <a:pt x="297" y="362"/>
                  </a:cubicBezTo>
                  <a:cubicBezTo>
                    <a:pt x="299" y="362"/>
                    <a:pt x="300" y="360"/>
                    <a:pt x="300" y="358"/>
                  </a:cubicBezTo>
                  <a:close/>
                  <a:moveTo>
                    <a:pt x="147" y="355"/>
                  </a:moveTo>
                  <a:cubicBezTo>
                    <a:pt x="147" y="355"/>
                    <a:pt x="148" y="355"/>
                    <a:pt x="148" y="355"/>
                  </a:cubicBezTo>
                  <a:cubicBezTo>
                    <a:pt x="149" y="353"/>
                    <a:pt x="151" y="352"/>
                    <a:pt x="153" y="351"/>
                  </a:cubicBezTo>
                  <a:cubicBezTo>
                    <a:pt x="156" y="349"/>
                    <a:pt x="158" y="346"/>
                    <a:pt x="161" y="344"/>
                  </a:cubicBezTo>
                  <a:cubicBezTo>
                    <a:pt x="163" y="343"/>
                    <a:pt x="165" y="341"/>
                    <a:pt x="167" y="340"/>
                  </a:cubicBezTo>
                  <a:cubicBezTo>
                    <a:pt x="170" y="339"/>
                    <a:pt x="171" y="338"/>
                    <a:pt x="172" y="336"/>
                  </a:cubicBezTo>
                  <a:cubicBezTo>
                    <a:pt x="173" y="335"/>
                    <a:pt x="173" y="335"/>
                    <a:pt x="172" y="334"/>
                  </a:cubicBezTo>
                  <a:cubicBezTo>
                    <a:pt x="171" y="332"/>
                    <a:pt x="169" y="330"/>
                    <a:pt x="168" y="329"/>
                  </a:cubicBezTo>
                  <a:cubicBezTo>
                    <a:pt x="167" y="328"/>
                    <a:pt x="167" y="327"/>
                    <a:pt x="166" y="326"/>
                  </a:cubicBezTo>
                  <a:cubicBezTo>
                    <a:pt x="166" y="326"/>
                    <a:pt x="166" y="326"/>
                    <a:pt x="166" y="326"/>
                  </a:cubicBezTo>
                  <a:cubicBezTo>
                    <a:pt x="166" y="326"/>
                    <a:pt x="166" y="326"/>
                    <a:pt x="165" y="325"/>
                  </a:cubicBezTo>
                  <a:cubicBezTo>
                    <a:pt x="165" y="325"/>
                    <a:pt x="165" y="325"/>
                    <a:pt x="165" y="325"/>
                  </a:cubicBezTo>
                  <a:cubicBezTo>
                    <a:pt x="165" y="324"/>
                    <a:pt x="164" y="323"/>
                    <a:pt x="163" y="322"/>
                  </a:cubicBezTo>
                  <a:cubicBezTo>
                    <a:pt x="161" y="320"/>
                    <a:pt x="159" y="317"/>
                    <a:pt x="155" y="317"/>
                  </a:cubicBezTo>
                  <a:cubicBezTo>
                    <a:pt x="155" y="317"/>
                    <a:pt x="155" y="317"/>
                    <a:pt x="155" y="317"/>
                  </a:cubicBezTo>
                  <a:cubicBezTo>
                    <a:pt x="155" y="317"/>
                    <a:pt x="155" y="317"/>
                    <a:pt x="155" y="317"/>
                  </a:cubicBezTo>
                  <a:cubicBezTo>
                    <a:pt x="153" y="317"/>
                    <a:pt x="152" y="318"/>
                    <a:pt x="151" y="318"/>
                  </a:cubicBezTo>
                  <a:cubicBezTo>
                    <a:pt x="150" y="318"/>
                    <a:pt x="150" y="319"/>
                    <a:pt x="150" y="320"/>
                  </a:cubicBezTo>
                  <a:cubicBezTo>
                    <a:pt x="150" y="321"/>
                    <a:pt x="149" y="322"/>
                    <a:pt x="149" y="323"/>
                  </a:cubicBezTo>
                  <a:cubicBezTo>
                    <a:pt x="148" y="324"/>
                    <a:pt x="148" y="324"/>
                    <a:pt x="148" y="324"/>
                  </a:cubicBezTo>
                  <a:cubicBezTo>
                    <a:pt x="147" y="323"/>
                    <a:pt x="147" y="323"/>
                    <a:pt x="147" y="323"/>
                  </a:cubicBezTo>
                  <a:cubicBezTo>
                    <a:pt x="148" y="321"/>
                    <a:pt x="148" y="320"/>
                    <a:pt x="148" y="319"/>
                  </a:cubicBezTo>
                  <a:cubicBezTo>
                    <a:pt x="148" y="319"/>
                    <a:pt x="148" y="318"/>
                    <a:pt x="147" y="318"/>
                  </a:cubicBezTo>
                  <a:cubicBezTo>
                    <a:pt x="146" y="318"/>
                    <a:pt x="145" y="318"/>
                    <a:pt x="145" y="319"/>
                  </a:cubicBezTo>
                  <a:cubicBezTo>
                    <a:pt x="145" y="320"/>
                    <a:pt x="143" y="321"/>
                    <a:pt x="144" y="323"/>
                  </a:cubicBezTo>
                  <a:cubicBezTo>
                    <a:pt x="142" y="322"/>
                    <a:pt x="142" y="321"/>
                    <a:pt x="143" y="319"/>
                  </a:cubicBezTo>
                  <a:cubicBezTo>
                    <a:pt x="144" y="318"/>
                    <a:pt x="144" y="318"/>
                    <a:pt x="143" y="318"/>
                  </a:cubicBezTo>
                  <a:cubicBezTo>
                    <a:pt x="143" y="317"/>
                    <a:pt x="142" y="317"/>
                    <a:pt x="142" y="317"/>
                  </a:cubicBezTo>
                  <a:cubicBezTo>
                    <a:pt x="142" y="317"/>
                    <a:pt x="142" y="317"/>
                    <a:pt x="142" y="317"/>
                  </a:cubicBezTo>
                  <a:cubicBezTo>
                    <a:pt x="142" y="317"/>
                    <a:pt x="142" y="317"/>
                    <a:pt x="142" y="317"/>
                  </a:cubicBezTo>
                  <a:cubicBezTo>
                    <a:pt x="140" y="316"/>
                    <a:pt x="139" y="316"/>
                    <a:pt x="138" y="315"/>
                  </a:cubicBezTo>
                  <a:cubicBezTo>
                    <a:pt x="137" y="314"/>
                    <a:pt x="136" y="313"/>
                    <a:pt x="135" y="312"/>
                  </a:cubicBezTo>
                  <a:cubicBezTo>
                    <a:pt x="135" y="312"/>
                    <a:pt x="135" y="312"/>
                    <a:pt x="135" y="312"/>
                  </a:cubicBezTo>
                  <a:cubicBezTo>
                    <a:pt x="134" y="310"/>
                    <a:pt x="131" y="309"/>
                    <a:pt x="130" y="310"/>
                  </a:cubicBezTo>
                  <a:cubicBezTo>
                    <a:pt x="128" y="311"/>
                    <a:pt x="127" y="312"/>
                    <a:pt x="125" y="312"/>
                  </a:cubicBezTo>
                  <a:cubicBezTo>
                    <a:pt x="124" y="312"/>
                    <a:pt x="123" y="313"/>
                    <a:pt x="121" y="312"/>
                  </a:cubicBezTo>
                  <a:cubicBezTo>
                    <a:pt x="121" y="312"/>
                    <a:pt x="121" y="313"/>
                    <a:pt x="121" y="313"/>
                  </a:cubicBezTo>
                  <a:cubicBezTo>
                    <a:pt x="121" y="314"/>
                    <a:pt x="121" y="315"/>
                    <a:pt x="121" y="316"/>
                  </a:cubicBezTo>
                  <a:cubicBezTo>
                    <a:pt x="121" y="316"/>
                    <a:pt x="121" y="316"/>
                    <a:pt x="121" y="316"/>
                  </a:cubicBezTo>
                  <a:cubicBezTo>
                    <a:pt x="121" y="315"/>
                    <a:pt x="121" y="315"/>
                    <a:pt x="120" y="315"/>
                  </a:cubicBezTo>
                  <a:cubicBezTo>
                    <a:pt x="120" y="315"/>
                    <a:pt x="120" y="315"/>
                    <a:pt x="120" y="315"/>
                  </a:cubicBezTo>
                  <a:cubicBezTo>
                    <a:pt x="120" y="313"/>
                    <a:pt x="120" y="313"/>
                    <a:pt x="118" y="313"/>
                  </a:cubicBezTo>
                  <a:cubicBezTo>
                    <a:pt x="118" y="313"/>
                    <a:pt x="118" y="313"/>
                    <a:pt x="117" y="313"/>
                  </a:cubicBezTo>
                  <a:cubicBezTo>
                    <a:pt x="115" y="313"/>
                    <a:pt x="113" y="314"/>
                    <a:pt x="111" y="315"/>
                  </a:cubicBezTo>
                  <a:cubicBezTo>
                    <a:pt x="110" y="315"/>
                    <a:pt x="110" y="315"/>
                    <a:pt x="111" y="316"/>
                  </a:cubicBezTo>
                  <a:cubicBezTo>
                    <a:pt x="111" y="317"/>
                    <a:pt x="112" y="319"/>
                    <a:pt x="112" y="320"/>
                  </a:cubicBezTo>
                  <a:cubicBezTo>
                    <a:pt x="112" y="321"/>
                    <a:pt x="113" y="321"/>
                    <a:pt x="114" y="321"/>
                  </a:cubicBezTo>
                  <a:cubicBezTo>
                    <a:pt x="113" y="322"/>
                    <a:pt x="112" y="321"/>
                    <a:pt x="113" y="322"/>
                  </a:cubicBezTo>
                  <a:cubicBezTo>
                    <a:pt x="113" y="323"/>
                    <a:pt x="114" y="322"/>
                    <a:pt x="114" y="323"/>
                  </a:cubicBezTo>
                  <a:cubicBezTo>
                    <a:pt x="114" y="323"/>
                    <a:pt x="113" y="323"/>
                    <a:pt x="113" y="323"/>
                  </a:cubicBezTo>
                  <a:cubicBezTo>
                    <a:pt x="113" y="325"/>
                    <a:pt x="114" y="325"/>
                    <a:pt x="114" y="327"/>
                  </a:cubicBezTo>
                  <a:cubicBezTo>
                    <a:pt x="114" y="327"/>
                    <a:pt x="114" y="327"/>
                    <a:pt x="115" y="327"/>
                  </a:cubicBezTo>
                  <a:cubicBezTo>
                    <a:pt x="116" y="327"/>
                    <a:pt x="116" y="328"/>
                    <a:pt x="116" y="329"/>
                  </a:cubicBezTo>
                  <a:cubicBezTo>
                    <a:pt x="116" y="330"/>
                    <a:pt x="116" y="330"/>
                    <a:pt x="115" y="331"/>
                  </a:cubicBezTo>
                  <a:cubicBezTo>
                    <a:pt x="114" y="332"/>
                    <a:pt x="115" y="333"/>
                    <a:pt x="115" y="334"/>
                  </a:cubicBezTo>
                  <a:cubicBezTo>
                    <a:pt x="117" y="335"/>
                    <a:pt x="118" y="334"/>
                    <a:pt x="119" y="335"/>
                  </a:cubicBezTo>
                  <a:cubicBezTo>
                    <a:pt x="119" y="335"/>
                    <a:pt x="119" y="335"/>
                    <a:pt x="119" y="335"/>
                  </a:cubicBezTo>
                  <a:cubicBezTo>
                    <a:pt x="119" y="335"/>
                    <a:pt x="119" y="335"/>
                    <a:pt x="119" y="335"/>
                  </a:cubicBezTo>
                  <a:cubicBezTo>
                    <a:pt x="118" y="335"/>
                    <a:pt x="117" y="335"/>
                    <a:pt x="116" y="335"/>
                  </a:cubicBezTo>
                  <a:cubicBezTo>
                    <a:pt x="115" y="334"/>
                    <a:pt x="115" y="334"/>
                    <a:pt x="114" y="335"/>
                  </a:cubicBezTo>
                  <a:cubicBezTo>
                    <a:pt x="113" y="336"/>
                    <a:pt x="112" y="338"/>
                    <a:pt x="111" y="340"/>
                  </a:cubicBezTo>
                  <a:cubicBezTo>
                    <a:pt x="111" y="341"/>
                    <a:pt x="111" y="342"/>
                    <a:pt x="110" y="343"/>
                  </a:cubicBezTo>
                  <a:cubicBezTo>
                    <a:pt x="109" y="345"/>
                    <a:pt x="109" y="345"/>
                    <a:pt x="111" y="347"/>
                  </a:cubicBezTo>
                  <a:cubicBezTo>
                    <a:pt x="111" y="347"/>
                    <a:pt x="111" y="347"/>
                    <a:pt x="112" y="348"/>
                  </a:cubicBezTo>
                  <a:cubicBezTo>
                    <a:pt x="112" y="349"/>
                    <a:pt x="112" y="349"/>
                    <a:pt x="111" y="349"/>
                  </a:cubicBezTo>
                  <a:cubicBezTo>
                    <a:pt x="110" y="350"/>
                    <a:pt x="109" y="350"/>
                    <a:pt x="108" y="350"/>
                  </a:cubicBezTo>
                  <a:cubicBezTo>
                    <a:pt x="108" y="351"/>
                    <a:pt x="109" y="352"/>
                    <a:pt x="109" y="353"/>
                  </a:cubicBezTo>
                  <a:cubicBezTo>
                    <a:pt x="109" y="354"/>
                    <a:pt x="108" y="355"/>
                    <a:pt x="108" y="357"/>
                  </a:cubicBezTo>
                  <a:cubicBezTo>
                    <a:pt x="109" y="357"/>
                    <a:pt x="108" y="357"/>
                    <a:pt x="108" y="357"/>
                  </a:cubicBezTo>
                  <a:cubicBezTo>
                    <a:pt x="108" y="357"/>
                    <a:pt x="107" y="358"/>
                    <a:pt x="108" y="358"/>
                  </a:cubicBezTo>
                  <a:cubicBezTo>
                    <a:pt x="108" y="358"/>
                    <a:pt x="108" y="358"/>
                    <a:pt x="108" y="358"/>
                  </a:cubicBezTo>
                  <a:cubicBezTo>
                    <a:pt x="108" y="358"/>
                    <a:pt x="108" y="358"/>
                    <a:pt x="108" y="358"/>
                  </a:cubicBezTo>
                  <a:cubicBezTo>
                    <a:pt x="108" y="359"/>
                    <a:pt x="108" y="359"/>
                    <a:pt x="108" y="359"/>
                  </a:cubicBezTo>
                  <a:cubicBezTo>
                    <a:pt x="107" y="359"/>
                    <a:pt x="107" y="358"/>
                    <a:pt x="107" y="359"/>
                  </a:cubicBezTo>
                  <a:cubicBezTo>
                    <a:pt x="106" y="361"/>
                    <a:pt x="105" y="363"/>
                    <a:pt x="104" y="365"/>
                  </a:cubicBezTo>
                  <a:cubicBezTo>
                    <a:pt x="103" y="366"/>
                    <a:pt x="104" y="368"/>
                    <a:pt x="103" y="369"/>
                  </a:cubicBezTo>
                  <a:cubicBezTo>
                    <a:pt x="103" y="370"/>
                    <a:pt x="103" y="370"/>
                    <a:pt x="104" y="370"/>
                  </a:cubicBezTo>
                  <a:cubicBezTo>
                    <a:pt x="104" y="370"/>
                    <a:pt x="105" y="370"/>
                    <a:pt x="105" y="370"/>
                  </a:cubicBezTo>
                  <a:cubicBezTo>
                    <a:pt x="107" y="369"/>
                    <a:pt x="107" y="369"/>
                    <a:pt x="107" y="371"/>
                  </a:cubicBezTo>
                  <a:cubicBezTo>
                    <a:pt x="107" y="371"/>
                    <a:pt x="107" y="371"/>
                    <a:pt x="107" y="371"/>
                  </a:cubicBezTo>
                  <a:cubicBezTo>
                    <a:pt x="107" y="371"/>
                    <a:pt x="107" y="371"/>
                    <a:pt x="107" y="371"/>
                  </a:cubicBezTo>
                  <a:cubicBezTo>
                    <a:pt x="108" y="371"/>
                    <a:pt x="108" y="372"/>
                    <a:pt x="109" y="372"/>
                  </a:cubicBezTo>
                  <a:cubicBezTo>
                    <a:pt x="109" y="373"/>
                    <a:pt x="111" y="372"/>
                    <a:pt x="111" y="374"/>
                  </a:cubicBezTo>
                  <a:cubicBezTo>
                    <a:pt x="113" y="374"/>
                    <a:pt x="114" y="375"/>
                    <a:pt x="115" y="376"/>
                  </a:cubicBezTo>
                  <a:cubicBezTo>
                    <a:pt x="115" y="376"/>
                    <a:pt x="115" y="376"/>
                    <a:pt x="115" y="376"/>
                  </a:cubicBezTo>
                  <a:cubicBezTo>
                    <a:pt x="116" y="377"/>
                    <a:pt x="116" y="379"/>
                    <a:pt x="117" y="379"/>
                  </a:cubicBezTo>
                  <a:cubicBezTo>
                    <a:pt x="118" y="380"/>
                    <a:pt x="118" y="382"/>
                    <a:pt x="118" y="383"/>
                  </a:cubicBezTo>
                  <a:cubicBezTo>
                    <a:pt x="119" y="385"/>
                    <a:pt x="119" y="386"/>
                    <a:pt x="120" y="388"/>
                  </a:cubicBezTo>
                  <a:cubicBezTo>
                    <a:pt x="121" y="389"/>
                    <a:pt x="123" y="389"/>
                    <a:pt x="123" y="388"/>
                  </a:cubicBezTo>
                  <a:cubicBezTo>
                    <a:pt x="124" y="387"/>
                    <a:pt x="124" y="386"/>
                    <a:pt x="125" y="386"/>
                  </a:cubicBezTo>
                  <a:cubicBezTo>
                    <a:pt x="128" y="385"/>
                    <a:pt x="129" y="383"/>
                    <a:pt x="129" y="381"/>
                  </a:cubicBezTo>
                  <a:cubicBezTo>
                    <a:pt x="130" y="380"/>
                    <a:pt x="130" y="380"/>
                    <a:pt x="131" y="380"/>
                  </a:cubicBezTo>
                  <a:cubicBezTo>
                    <a:pt x="131" y="381"/>
                    <a:pt x="131" y="381"/>
                    <a:pt x="132" y="381"/>
                  </a:cubicBezTo>
                  <a:cubicBezTo>
                    <a:pt x="132" y="382"/>
                    <a:pt x="133" y="382"/>
                    <a:pt x="134" y="382"/>
                  </a:cubicBezTo>
                  <a:cubicBezTo>
                    <a:pt x="134" y="382"/>
                    <a:pt x="135" y="381"/>
                    <a:pt x="136" y="381"/>
                  </a:cubicBezTo>
                  <a:cubicBezTo>
                    <a:pt x="137" y="380"/>
                    <a:pt x="139" y="379"/>
                    <a:pt x="139" y="377"/>
                  </a:cubicBezTo>
                  <a:cubicBezTo>
                    <a:pt x="139" y="375"/>
                    <a:pt x="139" y="372"/>
                    <a:pt x="139" y="370"/>
                  </a:cubicBezTo>
                  <a:cubicBezTo>
                    <a:pt x="139" y="370"/>
                    <a:pt x="139" y="370"/>
                    <a:pt x="139" y="369"/>
                  </a:cubicBezTo>
                  <a:cubicBezTo>
                    <a:pt x="140" y="368"/>
                    <a:pt x="141" y="366"/>
                    <a:pt x="140" y="364"/>
                  </a:cubicBezTo>
                  <a:cubicBezTo>
                    <a:pt x="140" y="364"/>
                    <a:pt x="140" y="363"/>
                    <a:pt x="140" y="363"/>
                  </a:cubicBezTo>
                  <a:cubicBezTo>
                    <a:pt x="141" y="363"/>
                    <a:pt x="141" y="364"/>
                    <a:pt x="141" y="364"/>
                  </a:cubicBezTo>
                  <a:cubicBezTo>
                    <a:pt x="141" y="364"/>
                    <a:pt x="141" y="364"/>
                    <a:pt x="142" y="364"/>
                  </a:cubicBezTo>
                  <a:cubicBezTo>
                    <a:pt x="143" y="364"/>
                    <a:pt x="146" y="362"/>
                    <a:pt x="146" y="361"/>
                  </a:cubicBezTo>
                  <a:cubicBezTo>
                    <a:pt x="146" y="361"/>
                    <a:pt x="147" y="361"/>
                    <a:pt x="146" y="361"/>
                  </a:cubicBezTo>
                  <a:cubicBezTo>
                    <a:pt x="146" y="359"/>
                    <a:pt x="148" y="357"/>
                    <a:pt x="147" y="355"/>
                  </a:cubicBezTo>
                  <a:close/>
                  <a:moveTo>
                    <a:pt x="165" y="325"/>
                  </a:moveTo>
                  <a:cubicBezTo>
                    <a:pt x="165" y="326"/>
                    <a:pt x="165" y="326"/>
                    <a:pt x="165" y="326"/>
                  </a:cubicBezTo>
                  <a:cubicBezTo>
                    <a:pt x="165" y="326"/>
                    <a:pt x="165" y="326"/>
                    <a:pt x="165" y="325"/>
                  </a:cubicBezTo>
                  <a:close/>
                  <a:moveTo>
                    <a:pt x="269" y="407"/>
                  </a:moveTo>
                  <a:cubicBezTo>
                    <a:pt x="269" y="407"/>
                    <a:pt x="269" y="407"/>
                    <a:pt x="268" y="406"/>
                  </a:cubicBezTo>
                  <a:cubicBezTo>
                    <a:pt x="268" y="406"/>
                    <a:pt x="268" y="407"/>
                    <a:pt x="268" y="407"/>
                  </a:cubicBezTo>
                  <a:cubicBezTo>
                    <a:pt x="267" y="407"/>
                    <a:pt x="266" y="408"/>
                    <a:pt x="265" y="407"/>
                  </a:cubicBezTo>
                  <a:cubicBezTo>
                    <a:pt x="264" y="407"/>
                    <a:pt x="265" y="406"/>
                    <a:pt x="264" y="405"/>
                  </a:cubicBezTo>
                  <a:cubicBezTo>
                    <a:pt x="264" y="404"/>
                    <a:pt x="264" y="404"/>
                    <a:pt x="263" y="404"/>
                  </a:cubicBezTo>
                  <a:cubicBezTo>
                    <a:pt x="263" y="405"/>
                    <a:pt x="262" y="405"/>
                    <a:pt x="262" y="404"/>
                  </a:cubicBezTo>
                  <a:cubicBezTo>
                    <a:pt x="261" y="404"/>
                    <a:pt x="260" y="403"/>
                    <a:pt x="260" y="402"/>
                  </a:cubicBezTo>
                  <a:cubicBezTo>
                    <a:pt x="258" y="402"/>
                    <a:pt x="258" y="400"/>
                    <a:pt x="257" y="400"/>
                  </a:cubicBezTo>
                  <a:cubicBezTo>
                    <a:pt x="256" y="400"/>
                    <a:pt x="256" y="400"/>
                    <a:pt x="256" y="399"/>
                  </a:cubicBezTo>
                  <a:cubicBezTo>
                    <a:pt x="257" y="398"/>
                    <a:pt x="255" y="398"/>
                    <a:pt x="255" y="396"/>
                  </a:cubicBezTo>
                  <a:cubicBezTo>
                    <a:pt x="254" y="398"/>
                    <a:pt x="255" y="399"/>
                    <a:pt x="256" y="400"/>
                  </a:cubicBezTo>
                  <a:cubicBezTo>
                    <a:pt x="255" y="400"/>
                    <a:pt x="254" y="400"/>
                    <a:pt x="254" y="399"/>
                  </a:cubicBezTo>
                  <a:cubicBezTo>
                    <a:pt x="253" y="399"/>
                    <a:pt x="253" y="398"/>
                    <a:pt x="252" y="398"/>
                  </a:cubicBezTo>
                  <a:cubicBezTo>
                    <a:pt x="251" y="399"/>
                    <a:pt x="251" y="398"/>
                    <a:pt x="251" y="397"/>
                  </a:cubicBezTo>
                  <a:cubicBezTo>
                    <a:pt x="251" y="397"/>
                    <a:pt x="252" y="396"/>
                    <a:pt x="252" y="396"/>
                  </a:cubicBezTo>
                  <a:cubicBezTo>
                    <a:pt x="252" y="396"/>
                    <a:pt x="251" y="395"/>
                    <a:pt x="251" y="395"/>
                  </a:cubicBezTo>
                  <a:cubicBezTo>
                    <a:pt x="251" y="396"/>
                    <a:pt x="251" y="396"/>
                    <a:pt x="251" y="396"/>
                  </a:cubicBezTo>
                  <a:cubicBezTo>
                    <a:pt x="250" y="395"/>
                    <a:pt x="248" y="395"/>
                    <a:pt x="248" y="393"/>
                  </a:cubicBezTo>
                  <a:cubicBezTo>
                    <a:pt x="248" y="392"/>
                    <a:pt x="248" y="391"/>
                    <a:pt x="246" y="391"/>
                  </a:cubicBezTo>
                  <a:cubicBezTo>
                    <a:pt x="245" y="390"/>
                    <a:pt x="244" y="388"/>
                    <a:pt x="245" y="387"/>
                  </a:cubicBezTo>
                  <a:cubicBezTo>
                    <a:pt x="245" y="386"/>
                    <a:pt x="246" y="385"/>
                    <a:pt x="245" y="384"/>
                  </a:cubicBezTo>
                  <a:cubicBezTo>
                    <a:pt x="245" y="384"/>
                    <a:pt x="245" y="383"/>
                    <a:pt x="246" y="383"/>
                  </a:cubicBezTo>
                  <a:cubicBezTo>
                    <a:pt x="247" y="383"/>
                    <a:pt x="246" y="382"/>
                    <a:pt x="246" y="381"/>
                  </a:cubicBezTo>
                  <a:cubicBezTo>
                    <a:pt x="246" y="380"/>
                    <a:pt x="246" y="380"/>
                    <a:pt x="246" y="379"/>
                  </a:cubicBezTo>
                  <a:cubicBezTo>
                    <a:pt x="247" y="377"/>
                    <a:pt x="246" y="376"/>
                    <a:pt x="244" y="374"/>
                  </a:cubicBezTo>
                  <a:cubicBezTo>
                    <a:pt x="243" y="372"/>
                    <a:pt x="243" y="369"/>
                    <a:pt x="242" y="367"/>
                  </a:cubicBezTo>
                  <a:cubicBezTo>
                    <a:pt x="242" y="366"/>
                    <a:pt x="242" y="366"/>
                    <a:pt x="242" y="366"/>
                  </a:cubicBezTo>
                  <a:cubicBezTo>
                    <a:pt x="242" y="364"/>
                    <a:pt x="241" y="363"/>
                    <a:pt x="241" y="361"/>
                  </a:cubicBezTo>
                  <a:cubicBezTo>
                    <a:pt x="241" y="361"/>
                    <a:pt x="240" y="360"/>
                    <a:pt x="240" y="360"/>
                  </a:cubicBezTo>
                  <a:cubicBezTo>
                    <a:pt x="241" y="359"/>
                    <a:pt x="240" y="358"/>
                    <a:pt x="240" y="357"/>
                  </a:cubicBezTo>
                  <a:cubicBezTo>
                    <a:pt x="240" y="356"/>
                    <a:pt x="240" y="354"/>
                    <a:pt x="239" y="353"/>
                  </a:cubicBezTo>
                  <a:cubicBezTo>
                    <a:pt x="239" y="352"/>
                    <a:pt x="240" y="352"/>
                    <a:pt x="240" y="352"/>
                  </a:cubicBezTo>
                  <a:cubicBezTo>
                    <a:pt x="238" y="351"/>
                    <a:pt x="239" y="350"/>
                    <a:pt x="238" y="349"/>
                  </a:cubicBezTo>
                  <a:cubicBezTo>
                    <a:pt x="237" y="349"/>
                    <a:pt x="236" y="348"/>
                    <a:pt x="236" y="348"/>
                  </a:cubicBezTo>
                  <a:cubicBezTo>
                    <a:pt x="237" y="346"/>
                    <a:pt x="236" y="346"/>
                    <a:pt x="235" y="346"/>
                  </a:cubicBezTo>
                  <a:cubicBezTo>
                    <a:pt x="235" y="346"/>
                    <a:pt x="234" y="346"/>
                    <a:pt x="234" y="345"/>
                  </a:cubicBezTo>
                  <a:cubicBezTo>
                    <a:pt x="233" y="344"/>
                    <a:pt x="232" y="342"/>
                    <a:pt x="230" y="341"/>
                  </a:cubicBezTo>
                  <a:cubicBezTo>
                    <a:pt x="230" y="340"/>
                    <a:pt x="230" y="340"/>
                    <a:pt x="229" y="340"/>
                  </a:cubicBezTo>
                  <a:cubicBezTo>
                    <a:pt x="228" y="340"/>
                    <a:pt x="228" y="340"/>
                    <a:pt x="228" y="341"/>
                  </a:cubicBezTo>
                  <a:cubicBezTo>
                    <a:pt x="228" y="341"/>
                    <a:pt x="228" y="342"/>
                    <a:pt x="228" y="342"/>
                  </a:cubicBezTo>
                  <a:cubicBezTo>
                    <a:pt x="228" y="343"/>
                    <a:pt x="228" y="343"/>
                    <a:pt x="228" y="343"/>
                  </a:cubicBezTo>
                  <a:cubicBezTo>
                    <a:pt x="228" y="343"/>
                    <a:pt x="228" y="343"/>
                    <a:pt x="228" y="343"/>
                  </a:cubicBezTo>
                  <a:cubicBezTo>
                    <a:pt x="227" y="343"/>
                    <a:pt x="227" y="342"/>
                    <a:pt x="227" y="342"/>
                  </a:cubicBezTo>
                  <a:cubicBezTo>
                    <a:pt x="226" y="341"/>
                    <a:pt x="225" y="340"/>
                    <a:pt x="223" y="339"/>
                  </a:cubicBezTo>
                  <a:cubicBezTo>
                    <a:pt x="223" y="339"/>
                    <a:pt x="222" y="339"/>
                    <a:pt x="222" y="339"/>
                  </a:cubicBezTo>
                  <a:cubicBezTo>
                    <a:pt x="222" y="340"/>
                    <a:pt x="221" y="340"/>
                    <a:pt x="221" y="341"/>
                  </a:cubicBezTo>
                  <a:cubicBezTo>
                    <a:pt x="222" y="342"/>
                    <a:pt x="222" y="342"/>
                    <a:pt x="223" y="342"/>
                  </a:cubicBezTo>
                  <a:cubicBezTo>
                    <a:pt x="220" y="342"/>
                    <a:pt x="220" y="343"/>
                    <a:pt x="221" y="345"/>
                  </a:cubicBezTo>
                  <a:cubicBezTo>
                    <a:pt x="221" y="346"/>
                    <a:pt x="221" y="347"/>
                    <a:pt x="221" y="348"/>
                  </a:cubicBezTo>
                  <a:cubicBezTo>
                    <a:pt x="221" y="350"/>
                    <a:pt x="222" y="352"/>
                    <a:pt x="222" y="354"/>
                  </a:cubicBezTo>
                  <a:cubicBezTo>
                    <a:pt x="222" y="356"/>
                    <a:pt x="224" y="357"/>
                    <a:pt x="222" y="358"/>
                  </a:cubicBezTo>
                  <a:cubicBezTo>
                    <a:pt x="222" y="358"/>
                    <a:pt x="222" y="359"/>
                    <a:pt x="222" y="359"/>
                  </a:cubicBezTo>
                  <a:cubicBezTo>
                    <a:pt x="224" y="360"/>
                    <a:pt x="223" y="361"/>
                    <a:pt x="223" y="363"/>
                  </a:cubicBezTo>
                  <a:cubicBezTo>
                    <a:pt x="224" y="364"/>
                    <a:pt x="223" y="365"/>
                    <a:pt x="224" y="367"/>
                  </a:cubicBezTo>
                  <a:cubicBezTo>
                    <a:pt x="224" y="367"/>
                    <a:pt x="224" y="367"/>
                    <a:pt x="224" y="367"/>
                  </a:cubicBezTo>
                  <a:cubicBezTo>
                    <a:pt x="224" y="368"/>
                    <a:pt x="225" y="369"/>
                    <a:pt x="226" y="370"/>
                  </a:cubicBezTo>
                  <a:cubicBezTo>
                    <a:pt x="226" y="370"/>
                    <a:pt x="227" y="371"/>
                    <a:pt x="226" y="372"/>
                  </a:cubicBezTo>
                  <a:cubicBezTo>
                    <a:pt x="226" y="372"/>
                    <a:pt x="225" y="372"/>
                    <a:pt x="226" y="373"/>
                  </a:cubicBezTo>
                  <a:cubicBezTo>
                    <a:pt x="226" y="373"/>
                    <a:pt x="227" y="373"/>
                    <a:pt x="227" y="373"/>
                  </a:cubicBezTo>
                  <a:cubicBezTo>
                    <a:pt x="227" y="373"/>
                    <a:pt x="226" y="374"/>
                    <a:pt x="226" y="374"/>
                  </a:cubicBezTo>
                  <a:cubicBezTo>
                    <a:pt x="225" y="373"/>
                    <a:pt x="225" y="374"/>
                    <a:pt x="224" y="375"/>
                  </a:cubicBezTo>
                  <a:cubicBezTo>
                    <a:pt x="224" y="375"/>
                    <a:pt x="224" y="375"/>
                    <a:pt x="224" y="375"/>
                  </a:cubicBezTo>
                  <a:cubicBezTo>
                    <a:pt x="222" y="375"/>
                    <a:pt x="224" y="376"/>
                    <a:pt x="223" y="377"/>
                  </a:cubicBezTo>
                  <a:cubicBezTo>
                    <a:pt x="222" y="377"/>
                    <a:pt x="222" y="376"/>
                    <a:pt x="222" y="376"/>
                  </a:cubicBezTo>
                  <a:cubicBezTo>
                    <a:pt x="222" y="376"/>
                    <a:pt x="222" y="376"/>
                    <a:pt x="222" y="376"/>
                  </a:cubicBezTo>
                  <a:cubicBezTo>
                    <a:pt x="222" y="376"/>
                    <a:pt x="222" y="375"/>
                    <a:pt x="221" y="375"/>
                  </a:cubicBezTo>
                  <a:cubicBezTo>
                    <a:pt x="221" y="375"/>
                    <a:pt x="221" y="375"/>
                    <a:pt x="220" y="374"/>
                  </a:cubicBezTo>
                  <a:cubicBezTo>
                    <a:pt x="219" y="372"/>
                    <a:pt x="221" y="370"/>
                    <a:pt x="219" y="368"/>
                  </a:cubicBezTo>
                  <a:cubicBezTo>
                    <a:pt x="219" y="366"/>
                    <a:pt x="218" y="364"/>
                    <a:pt x="218" y="362"/>
                  </a:cubicBezTo>
                  <a:cubicBezTo>
                    <a:pt x="217" y="361"/>
                    <a:pt x="217" y="360"/>
                    <a:pt x="218" y="360"/>
                  </a:cubicBezTo>
                  <a:cubicBezTo>
                    <a:pt x="218" y="359"/>
                    <a:pt x="218" y="358"/>
                    <a:pt x="217" y="357"/>
                  </a:cubicBezTo>
                  <a:cubicBezTo>
                    <a:pt x="217" y="356"/>
                    <a:pt x="217" y="356"/>
                    <a:pt x="216" y="356"/>
                  </a:cubicBezTo>
                  <a:cubicBezTo>
                    <a:pt x="216" y="357"/>
                    <a:pt x="215" y="357"/>
                    <a:pt x="215" y="356"/>
                  </a:cubicBezTo>
                  <a:cubicBezTo>
                    <a:pt x="215" y="355"/>
                    <a:pt x="216" y="354"/>
                    <a:pt x="215" y="354"/>
                  </a:cubicBezTo>
                  <a:cubicBezTo>
                    <a:pt x="215" y="352"/>
                    <a:pt x="214" y="353"/>
                    <a:pt x="214" y="353"/>
                  </a:cubicBezTo>
                  <a:cubicBezTo>
                    <a:pt x="213" y="353"/>
                    <a:pt x="213" y="352"/>
                    <a:pt x="213" y="352"/>
                  </a:cubicBezTo>
                  <a:cubicBezTo>
                    <a:pt x="212" y="351"/>
                    <a:pt x="212" y="351"/>
                    <a:pt x="211" y="351"/>
                  </a:cubicBezTo>
                  <a:cubicBezTo>
                    <a:pt x="210" y="350"/>
                    <a:pt x="210" y="350"/>
                    <a:pt x="211" y="349"/>
                  </a:cubicBezTo>
                  <a:cubicBezTo>
                    <a:pt x="210" y="348"/>
                    <a:pt x="210" y="349"/>
                    <a:pt x="209" y="349"/>
                  </a:cubicBezTo>
                  <a:cubicBezTo>
                    <a:pt x="209" y="347"/>
                    <a:pt x="207" y="347"/>
                    <a:pt x="205" y="347"/>
                  </a:cubicBezTo>
                  <a:cubicBezTo>
                    <a:pt x="204" y="346"/>
                    <a:pt x="204" y="347"/>
                    <a:pt x="204" y="348"/>
                  </a:cubicBezTo>
                  <a:cubicBezTo>
                    <a:pt x="204" y="349"/>
                    <a:pt x="205" y="350"/>
                    <a:pt x="206" y="351"/>
                  </a:cubicBezTo>
                  <a:cubicBezTo>
                    <a:pt x="207" y="351"/>
                    <a:pt x="207" y="351"/>
                    <a:pt x="207" y="351"/>
                  </a:cubicBezTo>
                  <a:cubicBezTo>
                    <a:pt x="207" y="353"/>
                    <a:pt x="208" y="353"/>
                    <a:pt x="209" y="353"/>
                  </a:cubicBezTo>
                  <a:cubicBezTo>
                    <a:pt x="209" y="353"/>
                    <a:pt x="209" y="353"/>
                    <a:pt x="209" y="353"/>
                  </a:cubicBezTo>
                  <a:cubicBezTo>
                    <a:pt x="210" y="353"/>
                    <a:pt x="210" y="354"/>
                    <a:pt x="209" y="355"/>
                  </a:cubicBezTo>
                  <a:cubicBezTo>
                    <a:pt x="209" y="354"/>
                    <a:pt x="209" y="354"/>
                    <a:pt x="208" y="354"/>
                  </a:cubicBezTo>
                  <a:cubicBezTo>
                    <a:pt x="208" y="354"/>
                    <a:pt x="208" y="353"/>
                    <a:pt x="207" y="353"/>
                  </a:cubicBezTo>
                  <a:cubicBezTo>
                    <a:pt x="207" y="354"/>
                    <a:pt x="207" y="355"/>
                    <a:pt x="208" y="355"/>
                  </a:cubicBezTo>
                  <a:cubicBezTo>
                    <a:pt x="208" y="355"/>
                    <a:pt x="209" y="356"/>
                    <a:pt x="209" y="357"/>
                  </a:cubicBezTo>
                  <a:cubicBezTo>
                    <a:pt x="209" y="357"/>
                    <a:pt x="209" y="357"/>
                    <a:pt x="210" y="357"/>
                  </a:cubicBezTo>
                  <a:cubicBezTo>
                    <a:pt x="210" y="357"/>
                    <a:pt x="210" y="357"/>
                    <a:pt x="210" y="357"/>
                  </a:cubicBezTo>
                  <a:cubicBezTo>
                    <a:pt x="210" y="359"/>
                    <a:pt x="209" y="358"/>
                    <a:pt x="208" y="359"/>
                  </a:cubicBezTo>
                  <a:cubicBezTo>
                    <a:pt x="208" y="359"/>
                    <a:pt x="208" y="359"/>
                    <a:pt x="207" y="358"/>
                  </a:cubicBezTo>
                  <a:cubicBezTo>
                    <a:pt x="207" y="358"/>
                    <a:pt x="207" y="357"/>
                    <a:pt x="205" y="358"/>
                  </a:cubicBezTo>
                  <a:cubicBezTo>
                    <a:pt x="205" y="358"/>
                    <a:pt x="205" y="358"/>
                    <a:pt x="205" y="358"/>
                  </a:cubicBezTo>
                  <a:cubicBezTo>
                    <a:pt x="205" y="358"/>
                    <a:pt x="205" y="358"/>
                    <a:pt x="205" y="358"/>
                  </a:cubicBezTo>
                  <a:cubicBezTo>
                    <a:pt x="205" y="358"/>
                    <a:pt x="205" y="358"/>
                    <a:pt x="205" y="358"/>
                  </a:cubicBezTo>
                  <a:cubicBezTo>
                    <a:pt x="205" y="357"/>
                    <a:pt x="204" y="356"/>
                    <a:pt x="204" y="357"/>
                  </a:cubicBezTo>
                  <a:cubicBezTo>
                    <a:pt x="203" y="358"/>
                    <a:pt x="202" y="359"/>
                    <a:pt x="201" y="361"/>
                  </a:cubicBezTo>
                  <a:cubicBezTo>
                    <a:pt x="201" y="361"/>
                    <a:pt x="201" y="362"/>
                    <a:pt x="200" y="362"/>
                  </a:cubicBezTo>
                  <a:cubicBezTo>
                    <a:pt x="200" y="361"/>
                    <a:pt x="200" y="361"/>
                    <a:pt x="200" y="360"/>
                  </a:cubicBezTo>
                  <a:cubicBezTo>
                    <a:pt x="200" y="360"/>
                    <a:pt x="200" y="360"/>
                    <a:pt x="200" y="359"/>
                  </a:cubicBezTo>
                  <a:cubicBezTo>
                    <a:pt x="200" y="359"/>
                    <a:pt x="199" y="360"/>
                    <a:pt x="199" y="360"/>
                  </a:cubicBezTo>
                  <a:cubicBezTo>
                    <a:pt x="198" y="361"/>
                    <a:pt x="197" y="362"/>
                    <a:pt x="196" y="362"/>
                  </a:cubicBezTo>
                  <a:cubicBezTo>
                    <a:pt x="196" y="362"/>
                    <a:pt x="195" y="362"/>
                    <a:pt x="195" y="362"/>
                  </a:cubicBezTo>
                  <a:cubicBezTo>
                    <a:pt x="195" y="362"/>
                    <a:pt x="195" y="361"/>
                    <a:pt x="196" y="361"/>
                  </a:cubicBezTo>
                  <a:cubicBezTo>
                    <a:pt x="196" y="361"/>
                    <a:pt x="196" y="361"/>
                    <a:pt x="197" y="360"/>
                  </a:cubicBezTo>
                  <a:cubicBezTo>
                    <a:pt x="198" y="360"/>
                    <a:pt x="199" y="360"/>
                    <a:pt x="199" y="358"/>
                  </a:cubicBezTo>
                  <a:cubicBezTo>
                    <a:pt x="199" y="358"/>
                    <a:pt x="199" y="357"/>
                    <a:pt x="200" y="357"/>
                  </a:cubicBezTo>
                  <a:cubicBezTo>
                    <a:pt x="201" y="356"/>
                    <a:pt x="201" y="354"/>
                    <a:pt x="199" y="353"/>
                  </a:cubicBezTo>
                  <a:cubicBezTo>
                    <a:pt x="198" y="352"/>
                    <a:pt x="197" y="352"/>
                    <a:pt x="196" y="351"/>
                  </a:cubicBezTo>
                  <a:cubicBezTo>
                    <a:pt x="195" y="349"/>
                    <a:pt x="192" y="349"/>
                    <a:pt x="190" y="347"/>
                  </a:cubicBezTo>
                  <a:cubicBezTo>
                    <a:pt x="190" y="347"/>
                    <a:pt x="190" y="347"/>
                    <a:pt x="190" y="347"/>
                  </a:cubicBezTo>
                  <a:cubicBezTo>
                    <a:pt x="188" y="346"/>
                    <a:pt x="187" y="347"/>
                    <a:pt x="186" y="348"/>
                  </a:cubicBezTo>
                  <a:cubicBezTo>
                    <a:pt x="186" y="349"/>
                    <a:pt x="186" y="351"/>
                    <a:pt x="185" y="352"/>
                  </a:cubicBezTo>
                  <a:cubicBezTo>
                    <a:pt x="185" y="352"/>
                    <a:pt x="185" y="352"/>
                    <a:pt x="185" y="352"/>
                  </a:cubicBezTo>
                  <a:cubicBezTo>
                    <a:pt x="186" y="354"/>
                    <a:pt x="186" y="354"/>
                    <a:pt x="184" y="355"/>
                  </a:cubicBezTo>
                  <a:cubicBezTo>
                    <a:pt x="184" y="355"/>
                    <a:pt x="184" y="355"/>
                    <a:pt x="184" y="354"/>
                  </a:cubicBezTo>
                  <a:cubicBezTo>
                    <a:pt x="183" y="356"/>
                    <a:pt x="182" y="354"/>
                    <a:pt x="181" y="355"/>
                  </a:cubicBezTo>
                  <a:cubicBezTo>
                    <a:pt x="180" y="356"/>
                    <a:pt x="179" y="357"/>
                    <a:pt x="178" y="357"/>
                  </a:cubicBezTo>
                  <a:cubicBezTo>
                    <a:pt x="178" y="357"/>
                    <a:pt x="178" y="358"/>
                    <a:pt x="177" y="357"/>
                  </a:cubicBezTo>
                  <a:cubicBezTo>
                    <a:pt x="177" y="357"/>
                    <a:pt x="177" y="357"/>
                    <a:pt x="177" y="357"/>
                  </a:cubicBezTo>
                  <a:cubicBezTo>
                    <a:pt x="177" y="357"/>
                    <a:pt x="177" y="356"/>
                    <a:pt x="178" y="356"/>
                  </a:cubicBezTo>
                  <a:cubicBezTo>
                    <a:pt x="178" y="355"/>
                    <a:pt x="179" y="355"/>
                    <a:pt x="180" y="354"/>
                  </a:cubicBezTo>
                  <a:cubicBezTo>
                    <a:pt x="180" y="354"/>
                    <a:pt x="180" y="354"/>
                    <a:pt x="180" y="354"/>
                  </a:cubicBezTo>
                  <a:cubicBezTo>
                    <a:pt x="180" y="352"/>
                    <a:pt x="180" y="352"/>
                    <a:pt x="181" y="351"/>
                  </a:cubicBezTo>
                  <a:cubicBezTo>
                    <a:pt x="182" y="351"/>
                    <a:pt x="182" y="351"/>
                    <a:pt x="182" y="350"/>
                  </a:cubicBezTo>
                  <a:cubicBezTo>
                    <a:pt x="182" y="349"/>
                    <a:pt x="182" y="348"/>
                    <a:pt x="182" y="347"/>
                  </a:cubicBezTo>
                  <a:cubicBezTo>
                    <a:pt x="183" y="345"/>
                    <a:pt x="182" y="343"/>
                    <a:pt x="181" y="341"/>
                  </a:cubicBezTo>
                  <a:cubicBezTo>
                    <a:pt x="181" y="340"/>
                    <a:pt x="180" y="339"/>
                    <a:pt x="179" y="339"/>
                  </a:cubicBezTo>
                  <a:cubicBezTo>
                    <a:pt x="178" y="338"/>
                    <a:pt x="177" y="339"/>
                    <a:pt x="176" y="340"/>
                  </a:cubicBezTo>
                  <a:cubicBezTo>
                    <a:pt x="173" y="342"/>
                    <a:pt x="169" y="343"/>
                    <a:pt x="165" y="346"/>
                  </a:cubicBezTo>
                  <a:cubicBezTo>
                    <a:pt x="163" y="348"/>
                    <a:pt x="159" y="348"/>
                    <a:pt x="158" y="352"/>
                  </a:cubicBezTo>
                  <a:cubicBezTo>
                    <a:pt x="158" y="352"/>
                    <a:pt x="157" y="352"/>
                    <a:pt x="157" y="352"/>
                  </a:cubicBezTo>
                  <a:cubicBezTo>
                    <a:pt x="156" y="354"/>
                    <a:pt x="154" y="355"/>
                    <a:pt x="152" y="357"/>
                  </a:cubicBezTo>
                  <a:cubicBezTo>
                    <a:pt x="152" y="358"/>
                    <a:pt x="151" y="359"/>
                    <a:pt x="151" y="360"/>
                  </a:cubicBezTo>
                  <a:cubicBezTo>
                    <a:pt x="151" y="361"/>
                    <a:pt x="152" y="362"/>
                    <a:pt x="153" y="362"/>
                  </a:cubicBezTo>
                  <a:cubicBezTo>
                    <a:pt x="154" y="361"/>
                    <a:pt x="154" y="362"/>
                    <a:pt x="154" y="363"/>
                  </a:cubicBezTo>
                  <a:cubicBezTo>
                    <a:pt x="154" y="364"/>
                    <a:pt x="154" y="364"/>
                    <a:pt x="153" y="365"/>
                  </a:cubicBezTo>
                  <a:cubicBezTo>
                    <a:pt x="152" y="365"/>
                    <a:pt x="151" y="365"/>
                    <a:pt x="151" y="367"/>
                  </a:cubicBezTo>
                  <a:cubicBezTo>
                    <a:pt x="151" y="368"/>
                    <a:pt x="150" y="368"/>
                    <a:pt x="149" y="369"/>
                  </a:cubicBezTo>
                  <a:cubicBezTo>
                    <a:pt x="148" y="371"/>
                    <a:pt x="147" y="374"/>
                    <a:pt x="148" y="377"/>
                  </a:cubicBezTo>
                  <a:cubicBezTo>
                    <a:pt x="148" y="377"/>
                    <a:pt x="149" y="378"/>
                    <a:pt x="149" y="377"/>
                  </a:cubicBezTo>
                  <a:cubicBezTo>
                    <a:pt x="150" y="376"/>
                    <a:pt x="152" y="376"/>
                    <a:pt x="152" y="377"/>
                  </a:cubicBezTo>
                  <a:cubicBezTo>
                    <a:pt x="153" y="379"/>
                    <a:pt x="154" y="378"/>
                    <a:pt x="154" y="377"/>
                  </a:cubicBezTo>
                  <a:cubicBezTo>
                    <a:pt x="155" y="376"/>
                    <a:pt x="155" y="376"/>
                    <a:pt x="156" y="376"/>
                  </a:cubicBezTo>
                  <a:cubicBezTo>
                    <a:pt x="156" y="377"/>
                    <a:pt x="156" y="377"/>
                    <a:pt x="156" y="378"/>
                  </a:cubicBezTo>
                  <a:cubicBezTo>
                    <a:pt x="157" y="378"/>
                    <a:pt x="157" y="378"/>
                    <a:pt x="157" y="378"/>
                  </a:cubicBezTo>
                  <a:cubicBezTo>
                    <a:pt x="157" y="379"/>
                    <a:pt x="157" y="379"/>
                    <a:pt x="156" y="379"/>
                  </a:cubicBezTo>
                  <a:cubicBezTo>
                    <a:pt x="156" y="379"/>
                    <a:pt x="155" y="379"/>
                    <a:pt x="155" y="379"/>
                  </a:cubicBezTo>
                  <a:cubicBezTo>
                    <a:pt x="154" y="379"/>
                    <a:pt x="153" y="380"/>
                    <a:pt x="153" y="381"/>
                  </a:cubicBezTo>
                  <a:cubicBezTo>
                    <a:pt x="153" y="382"/>
                    <a:pt x="154" y="382"/>
                    <a:pt x="155" y="382"/>
                  </a:cubicBezTo>
                  <a:cubicBezTo>
                    <a:pt x="156" y="382"/>
                    <a:pt x="157" y="382"/>
                    <a:pt x="158" y="382"/>
                  </a:cubicBezTo>
                  <a:cubicBezTo>
                    <a:pt x="159" y="382"/>
                    <a:pt x="158" y="381"/>
                    <a:pt x="159" y="381"/>
                  </a:cubicBezTo>
                  <a:cubicBezTo>
                    <a:pt x="159" y="381"/>
                    <a:pt x="159" y="381"/>
                    <a:pt x="159" y="381"/>
                  </a:cubicBezTo>
                  <a:cubicBezTo>
                    <a:pt x="159" y="381"/>
                    <a:pt x="159" y="381"/>
                    <a:pt x="159" y="381"/>
                  </a:cubicBezTo>
                  <a:cubicBezTo>
                    <a:pt x="159" y="382"/>
                    <a:pt x="160" y="382"/>
                    <a:pt x="161" y="382"/>
                  </a:cubicBezTo>
                  <a:cubicBezTo>
                    <a:pt x="162" y="381"/>
                    <a:pt x="163" y="381"/>
                    <a:pt x="165" y="380"/>
                  </a:cubicBezTo>
                  <a:cubicBezTo>
                    <a:pt x="166" y="380"/>
                    <a:pt x="168" y="380"/>
                    <a:pt x="170" y="379"/>
                  </a:cubicBezTo>
                  <a:cubicBezTo>
                    <a:pt x="170" y="378"/>
                    <a:pt x="171" y="378"/>
                    <a:pt x="171" y="379"/>
                  </a:cubicBezTo>
                  <a:cubicBezTo>
                    <a:pt x="172" y="380"/>
                    <a:pt x="173" y="380"/>
                    <a:pt x="174" y="380"/>
                  </a:cubicBezTo>
                  <a:cubicBezTo>
                    <a:pt x="173" y="381"/>
                    <a:pt x="172" y="381"/>
                    <a:pt x="171" y="380"/>
                  </a:cubicBezTo>
                  <a:cubicBezTo>
                    <a:pt x="171" y="380"/>
                    <a:pt x="170" y="380"/>
                    <a:pt x="170" y="380"/>
                  </a:cubicBezTo>
                  <a:cubicBezTo>
                    <a:pt x="169" y="381"/>
                    <a:pt x="168" y="381"/>
                    <a:pt x="168" y="381"/>
                  </a:cubicBezTo>
                  <a:cubicBezTo>
                    <a:pt x="168" y="382"/>
                    <a:pt x="169" y="382"/>
                    <a:pt x="170" y="382"/>
                  </a:cubicBezTo>
                  <a:cubicBezTo>
                    <a:pt x="170" y="382"/>
                    <a:pt x="170" y="382"/>
                    <a:pt x="170" y="382"/>
                  </a:cubicBezTo>
                  <a:cubicBezTo>
                    <a:pt x="170" y="383"/>
                    <a:pt x="169" y="383"/>
                    <a:pt x="169" y="383"/>
                  </a:cubicBezTo>
                  <a:cubicBezTo>
                    <a:pt x="167" y="382"/>
                    <a:pt x="165" y="383"/>
                    <a:pt x="164" y="384"/>
                  </a:cubicBezTo>
                  <a:cubicBezTo>
                    <a:pt x="162" y="385"/>
                    <a:pt x="161" y="386"/>
                    <a:pt x="159" y="386"/>
                  </a:cubicBezTo>
                  <a:cubicBezTo>
                    <a:pt x="157" y="387"/>
                    <a:pt x="155" y="388"/>
                    <a:pt x="153" y="389"/>
                  </a:cubicBezTo>
                  <a:cubicBezTo>
                    <a:pt x="152" y="390"/>
                    <a:pt x="152" y="390"/>
                    <a:pt x="153" y="391"/>
                  </a:cubicBezTo>
                  <a:cubicBezTo>
                    <a:pt x="153" y="392"/>
                    <a:pt x="153" y="393"/>
                    <a:pt x="154" y="393"/>
                  </a:cubicBezTo>
                  <a:cubicBezTo>
                    <a:pt x="155" y="395"/>
                    <a:pt x="156" y="395"/>
                    <a:pt x="157" y="396"/>
                  </a:cubicBezTo>
                  <a:cubicBezTo>
                    <a:pt x="157" y="396"/>
                    <a:pt x="157" y="396"/>
                    <a:pt x="157" y="396"/>
                  </a:cubicBezTo>
                  <a:cubicBezTo>
                    <a:pt x="157" y="397"/>
                    <a:pt x="157" y="398"/>
                    <a:pt x="158" y="398"/>
                  </a:cubicBezTo>
                  <a:cubicBezTo>
                    <a:pt x="159" y="398"/>
                    <a:pt x="160" y="398"/>
                    <a:pt x="161" y="398"/>
                  </a:cubicBezTo>
                  <a:cubicBezTo>
                    <a:pt x="161" y="398"/>
                    <a:pt x="161" y="398"/>
                    <a:pt x="161" y="398"/>
                  </a:cubicBezTo>
                  <a:cubicBezTo>
                    <a:pt x="163" y="398"/>
                    <a:pt x="164" y="398"/>
                    <a:pt x="165" y="398"/>
                  </a:cubicBezTo>
                  <a:cubicBezTo>
                    <a:pt x="166" y="397"/>
                    <a:pt x="167" y="397"/>
                    <a:pt x="167" y="398"/>
                  </a:cubicBezTo>
                  <a:cubicBezTo>
                    <a:pt x="168" y="399"/>
                    <a:pt x="168" y="400"/>
                    <a:pt x="169" y="399"/>
                  </a:cubicBezTo>
                  <a:cubicBezTo>
                    <a:pt x="170" y="398"/>
                    <a:pt x="171" y="399"/>
                    <a:pt x="171" y="398"/>
                  </a:cubicBezTo>
                  <a:cubicBezTo>
                    <a:pt x="171" y="398"/>
                    <a:pt x="171" y="398"/>
                    <a:pt x="171" y="398"/>
                  </a:cubicBezTo>
                  <a:cubicBezTo>
                    <a:pt x="172" y="398"/>
                    <a:pt x="173" y="398"/>
                    <a:pt x="174" y="398"/>
                  </a:cubicBezTo>
                  <a:cubicBezTo>
                    <a:pt x="175" y="398"/>
                    <a:pt x="177" y="398"/>
                    <a:pt x="178" y="398"/>
                  </a:cubicBezTo>
                  <a:cubicBezTo>
                    <a:pt x="179" y="397"/>
                    <a:pt x="179" y="397"/>
                    <a:pt x="180" y="397"/>
                  </a:cubicBezTo>
                  <a:cubicBezTo>
                    <a:pt x="182" y="396"/>
                    <a:pt x="183" y="395"/>
                    <a:pt x="184" y="397"/>
                  </a:cubicBezTo>
                  <a:cubicBezTo>
                    <a:pt x="186" y="397"/>
                    <a:pt x="187" y="397"/>
                    <a:pt x="188" y="399"/>
                  </a:cubicBezTo>
                  <a:cubicBezTo>
                    <a:pt x="189" y="399"/>
                    <a:pt x="189" y="399"/>
                    <a:pt x="190" y="399"/>
                  </a:cubicBezTo>
                  <a:cubicBezTo>
                    <a:pt x="190" y="399"/>
                    <a:pt x="191" y="399"/>
                    <a:pt x="191" y="400"/>
                  </a:cubicBezTo>
                  <a:cubicBezTo>
                    <a:pt x="193" y="400"/>
                    <a:pt x="195" y="400"/>
                    <a:pt x="195" y="402"/>
                  </a:cubicBezTo>
                  <a:cubicBezTo>
                    <a:pt x="195" y="403"/>
                    <a:pt x="196" y="403"/>
                    <a:pt x="196" y="403"/>
                  </a:cubicBezTo>
                  <a:cubicBezTo>
                    <a:pt x="197" y="403"/>
                    <a:pt x="198" y="403"/>
                    <a:pt x="198" y="403"/>
                  </a:cubicBezTo>
                  <a:cubicBezTo>
                    <a:pt x="199" y="404"/>
                    <a:pt x="198" y="404"/>
                    <a:pt x="198" y="404"/>
                  </a:cubicBezTo>
                  <a:cubicBezTo>
                    <a:pt x="198" y="404"/>
                    <a:pt x="197" y="404"/>
                    <a:pt x="198" y="404"/>
                  </a:cubicBezTo>
                  <a:cubicBezTo>
                    <a:pt x="198" y="404"/>
                    <a:pt x="198" y="404"/>
                    <a:pt x="198" y="404"/>
                  </a:cubicBezTo>
                  <a:cubicBezTo>
                    <a:pt x="198" y="404"/>
                    <a:pt x="198" y="404"/>
                    <a:pt x="198" y="404"/>
                  </a:cubicBezTo>
                  <a:cubicBezTo>
                    <a:pt x="197" y="405"/>
                    <a:pt x="196" y="404"/>
                    <a:pt x="195" y="405"/>
                  </a:cubicBezTo>
                  <a:cubicBezTo>
                    <a:pt x="195" y="405"/>
                    <a:pt x="195" y="405"/>
                    <a:pt x="195" y="405"/>
                  </a:cubicBezTo>
                  <a:cubicBezTo>
                    <a:pt x="194" y="405"/>
                    <a:pt x="194" y="405"/>
                    <a:pt x="193" y="406"/>
                  </a:cubicBezTo>
                  <a:cubicBezTo>
                    <a:pt x="193" y="406"/>
                    <a:pt x="193" y="406"/>
                    <a:pt x="193" y="406"/>
                  </a:cubicBezTo>
                  <a:cubicBezTo>
                    <a:pt x="193" y="406"/>
                    <a:pt x="193" y="406"/>
                    <a:pt x="193" y="406"/>
                  </a:cubicBezTo>
                  <a:cubicBezTo>
                    <a:pt x="193" y="406"/>
                    <a:pt x="193" y="406"/>
                    <a:pt x="193" y="406"/>
                  </a:cubicBezTo>
                  <a:cubicBezTo>
                    <a:pt x="193" y="406"/>
                    <a:pt x="193" y="406"/>
                    <a:pt x="192" y="406"/>
                  </a:cubicBezTo>
                  <a:cubicBezTo>
                    <a:pt x="191" y="406"/>
                    <a:pt x="190" y="406"/>
                    <a:pt x="189" y="405"/>
                  </a:cubicBezTo>
                  <a:cubicBezTo>
                    <a:pt x="187" y="405"/>
                    <a:pt x="186" y="405"/>
                    <a:pt x="184" y="405"/>
                  </a:cubicBezTo>
                  <a:cubicBezTo>
                    <a:pt x="183" y="405"/>
                    <a:pt x="182" y="405"/>
                    <a:pt x="181" y="404"/>
                  </a:cubicBezTo>
                  <a:cubicBezTo>
                    <a:pt x="180" y="404"/>
                    <a:pt x="179" y="404"/>
                    <a:pt x="178" y="404"/>
                  </a:cubicBezTo>
                  <a:cubicBezTo>
                    <a:pt x="175" y="405"/>
                    <a:pt x="173" y="405"/>
                    <a:pt x="170" y="406"/>
                  </a:cubicBezTo>
                  <a:cubicBezTo>
                    <a:pt x="167" y="406"/>
                    <a:pt x="163" y="407"/>
                    <a:pt x="160" y="409"/>
                  </a:cubicBezTo>
                  <a:cubicBezTo>
                    <a:pt x="159" y="409"/>
                    <a:pt x="159" y="410"/>
                    <a:pt x="159" y="411"/>
                  </a:cubicBezTo>
                  <a:cubicBezTo>
                    <a:pt x="160" y="412"/>
                    <a:pt x="160" y="413"/>
                    <a:pt x="160" y="414"/>
                  </a:cubicBezTo>
                  <a:cubicBezTo>
                    <a:pt x="160" y="415"/>
                    <a:pt x="161" y="415"/>
                    <a:pt x="161" y="416"/>
                  </a:cubicBezTo>
                  <a:cubicBezTo>
                    <a:pt x="162" y="416"/>
                    <a:pt x="163" y="417"/>
                    <a:pt x="163" y="418"/>
                  </a:cubicBezTo>
                  <a:cubicBezTo>
                    <a:pt x="163" y="418"/>
                    <a:pt x="163" y="419"/>
                    <a:pt x="163" y="419"/>
                  </a:cubicBezTo>
                  <a:cubicBezTo>
                    <a:pt x="165" y="419"/>
                    <a:pt x="165" y="419"/>
                    <a:pt x="165" y="420"/>
                  </a:cubicBezTo>
                  <a:cubicBezTo>
                    <a:pt x="164" y="421"/>
                    <a:pt x="164" y="421"/>
                    <a:pt x="165" y="421"/>
                  </a:cubicBezTo>
                  <a:cubicBezTo>
                    <a:pt x="166" y="422"/>
                    <a:pt x="167" y="423"/>
                    <a:pt x="169" y="424"/>
                  </a:cubicBezTo>
                  <a:cubicBezTo>
                    <a:pt x="172" y="425"/>
                    <a:pt x="175" y="424"/>
                    <a:pt x="178" y="424"/>
                  </a:cubicBezTo>
                  <a:cubicBezTo>
                    <a:pt x="180" y="424"/>
                    <a:pt x="182" y="425"/>
                    <a:pt x="184" y="425"/>
                  </a:cubicBezTo>
                  <a:cubicBezTo>
                    <a:pt x="184" y="425"/>
                    <a:pt x="184" y="425"/>
                    <a:pt x="184" y="426"/>
                  </a:cubicBezTo>
                  <a:cubicBezTo>
                    <a:pt x="184" y="427"/>
                    <a:pt x="185" y="429"/>
                    <a:pt x="185" y="430"/>
                  </a:cubicBezTo>
                  <a:cubicBezTo>
                    <a:pt x="184" y="432"/>
                    <a:pt x="185" y="436"/>
                    <a:pt x="187" y="437"/>
                  </a:cubicBezTo>
                  <a:cubicBezTo>
                    <a:pt x="187" y="438"/>
                    <a:pt x="188" y="438"/>
                    <a:pt x="188" y="438"/>
                  </a:cubicBezTo>
                  <a:cubicBezTo>
                    <a:pt x="188" y="439"/>
                    <a:pt x="187" y="438"/>
                    <a:pt x="187" y="439"/>
                  </a:cubicBezTo>
                  <a:cubicBezTo>
                    <a:pt x="187" y="439"/>
                    <a:pt x="188" y="439"/>
                    <a:pt x="188" y="439"/>
                  </a:cubicBezTo>
                  <a:cubicBezTo>
                    <a:pt x="188" y="439"/>
                    <a:pt x="188" y="439"/>
                    <a:pt x="188" y="439"/>
                  </a:cubicBezTo>
                  <a:cubicBezTo>
                    <a:pt x="189" y="439"/>
                    <a:pt x="190" y="439"/>
                    <a:pt x="191" y="438"/>
                  </a:cubicBezTo>
                  <a:cubicBezTo>
                    <a:pt x="191" y="438"/>
                    <a:pt x="191" y="438"/>
                    <a:pt x="191" y="438"/>
                  </a:cubicBezTo>
                  <a:cubicBezTo>
                    <a:pt x="194" y="438"/>
                    <a:pt x="197" y="437"/>
                    <a:pt x="200" y="438"/>
                  </a:cubicBezTo>
                  <a:cubicBezTo>
                    <a:pt x="200" y="437"/>
                    <a:pt x="199" y="437"/>
                    <a:pt x="199" y="437"/>
                  </a:cubicBezTo>
                  <a:cubicBezTo>
                    <a:pt x="200" y="437"/>
                    <a:pt x="200" y="437"/>
                    <a:pt x="201" y="437"/>
                  </a:cubicBezTo>
                  <a:cubicBezTo>
                    <a:pt x="201" y="436"/>
                    <a:pt x="201" y="437"/>
                    <a:pt x="202" y="437"/>
                  </a:cubicBezTo>
                  <a:cubicBezTo>
                    <a:pt x="202" y="437"/>
                    <a:pt x="202" y="437"/>
                    <a:pt x="202" y="437"/>
                  </a:cubicBezTo>
                  <a:cubicBezTo>
                    <a:pt x="202" y="437"/>
                    <a:pt x="202" y="437"/>
                    <a:pt x="202" y="437"/>
                  </a:cubicBezTo>
                  <a:cubicBezTo>
                    <a:pt x="201" y="437"/>
                    <a:pt x="201" y="438"/>
                    <a:pt x="202" y="438"/>
                  </a:cubicBezTo>
                  <a:cubicBezTo>
                    <a:pt x="202" y="438"/>
                    <a:pt x="202" y="438"/>
                    <a:pt x="202" y="438"/>
                  </a:cubicBezTo>
                  <a:cubicBezTo>
                    <a:pt x="202" y="438"/>
                    <a:pt x="202" y="438"/>
                    <a:pt x="202" y="438"/>
                  </a:cubicBezTo>
                  <a:cubicBezTo>
                    <a:pt x="201" y="439"/>
                    <a:pt x="201" y="439"/>
                    <a:pt x="202" y="439"/>
                  </a:cubicBezTo>
                  <a:cubicBezTo>
                    <a:pt x="204" y="439"/>
                    <a:pt x="205" y="438"/>
                    <a:pt x="205" y="437"/>
                  </a:cubicBezTo>
                  <a:cubicBezTo>
                    <a:pt x="206" y="437"/>
                    <a:pt x="206" y="437"/>
                    <a:pt x="206" y="437"/>
                  </a:cubicBezTo>
                  <a:cubicBezTo>
                    <a:pt x="207" y="437"/>
                    <a:pt x="208" y="436"/>
                    <a:pt x="209" y="436"/>
                  </a:cubicBezTo>
                  <a:cubicBezTo>
                    <a:pt x="211" y="436"/>
                    <a:pt x="213" y="435"/>
                    <a:pt x="215" y="434"/>
                  </a:cubicBezTo>
                  <a:cubicBezTo>
                    <a:pt x="216" y="434"/>
                    <a:pt x="218" y="433"/>
                    <a:pt x="218" y="431"/>
                  </a:cubicBezTo>
                  <a:cubicBezTo>
                    <a:pt x="219" y="430"/>
                    <a:pt x="219" y="430"/>
                    <a:pt x="220" y="430"/>
                  </a:cubicBezTo>
                  <a:cubicBezTo>
                    <a:pt x="220" y="430"/>
                    <a:pt x="221" y="430"/>
                    <a:pt x="222" y="430"/>
                  </a:cubicBezTo>
                  <a:cubicBezTo>
                    <a:pt x="223" y="430"/>
                    <a:pt x="225" y="430"/>
                    <a:pt x="226" y="429"/>
                  </a:cubicBezTo>
                  <a:cubicBezTo>
                    <a:pt x="227" y="427"/>
                    <a:pt x="229" y="426"/>
                    <a:pt x="229" y="423"/>
                  </a:cubicBezTo>
                  <a:cubicBezTo>
                    <a:pt x="229" y="423"/>
                    <a:pt x="229" y="422"/>
                    <a:pt x="229" y="422"/>
                  </a:cubicBezTo>
                  <a:cubicBezTo>
                    <a:pt x="230" y="422"/>
                    <a:pt x="230" y="421"/>
                    <a:pt x="230" y="421"/>
                  </a:cubicBezTo>
                  <a:cubicBezTo>
                    <a:pt x="231" y="420"/>
                    <a:pt x="231" y="420"/>
                    <a:pt x="232" y="420"/>
                  </a:cubicBezTo>
                  <a:cubicBezTo>
                    <a:pt x="233" y="421"/>
                    <a:pt x="234" y="423"/>
                    <a:pt x="233" y="424"/>
                  </a:cubicBezTo>
                  <a:cubicBezTo>
                    <a:pt x="233" y="425"/>
                    <a:pt x="233" y="425"/>
                    <a:pt x="233" y="426"/>
                  </a:cubicBezTo>
                  <a:cubicBezTo>
                    <a:pt x="234" y="427"/>
                    <a:pt x="235" y="426"/>
                    <a:pt x="236" y="426"/>
                  </a:cubicBezTo>
                  <a:cubicBezTo>
                    <a:pt x="236" y="426"/>
                    <a:pt x="236" y="426"/>
                    <a:pt x="236" y="426"/>
                  </a:cubicBezTo>
                  <a:cubicBezTo>
                    <a:pt x="236" y="426"/>
                    <a:pt x="236" y="426"/>
                    <a:pt x="236" y="426"/>
                  </a:cubicBezTo>
                  <a:cubicBezTo>
                    <a:pt x="237" y="426"/>
                    <a:pt x="237" y="426"/>
                    <a:pt x="238" y="426"/>
                  </a:cubicBezTo>
                  <a:cubicBezTo>
                    <a:pt x="238" y="426"/>
                    <a:pt x="238" y="426"/>
                    <a:pt x="238" y="426"/>
                  </a:cubicBezTo>
                  <a:cubicBezTo>
                    <a:pt x="238" y="426"/>
                    <a:pt x="238" y="426"/>
                    <a:pt x="238" y="426"/>
                  </a:cubicBezTo>
                  <a:cubicBezTo>
                    <a:pt x="239" y="427"/>
                    <a:pt x="240" y="428"/>
                    <a:pt x="241" y="428"/>
                  </a:cubicBezTo>
                  <a:cubicBezTo>
                    <a:pt x="242" y="428"/>
                    <a:pt x="242" y="428"/>
                    <a:pt x="242" y="428"/>
                  </a:cubicBezTo>
                  <a:cubicBezTo>
                    <a:pt x="242" y="428"/>
                    <a:pt x="242" y="429"/>
                    <a:pt x="242" y="429"/>
                  </a:cubicBezTo>
                  <a:cubicBezTo>
                    <a:pt x="242" y="429"/>
                    <a:pt x="241" y="429"/>
                    <a:pt x="241" y="429"/>
                  </a:cubicBezTo>
                  <a:cubicBezTo>
                    <a:pt x="241" y="430"/>
                    <a:pt x="241" y="430"/>
                    <a:pt x="241" y="431"/>
                  </a:cubicBezTo>
                  <a:cubicBezTo>
                    <a:pt x="241" y="431"/>
                    <a:pt x="241" y="431"/>
                    <a:pt x="242" y="431"/>
                  </a:cubicBezTo>
                  <a:cubicBezTo>
                    <a:pt x="242" y="431"/>
                    <a:pt x="242" y="432"/>
                    <a:pt x="243" y="432"/>
                  </a:cubicBezTo>
                  <a:cubicBezTo>
                    <a:pt x="244" y="432"/>
                    <a:pt x="245" y="432"/>
                    <a:pt x="246" y="431"/>
                  </a:cubicBezTo>
                  <a:cubicBezTo>
                    <a:pt x="246" y="430"/>
                    <a:pt x="247" y="431"/>
                    <a:pt x="247" y="430"/>
                  </a:cubicBezTo>
                  <a:cubicBezTo>
                    <a:pt x="247" y="432"/>
                    <a:pt x="248" y="431"/>
                    <a:pt x="249" y="432"/>
                  </a:cubicBezTo>
                  <a:cubicBezTo>
                    <a:pt x="251" y="433"/>
                    <a:pt x="252" y="433"/>
                    <a:pt x="254" y="432"/>
                  </a:cubicBezTo>
                  <a:cubicBezTo>
                    <a:pt x="254" y="432"/>
                    <a:pt x="254" y="432"/>
                    <a:pt x="254" y="432"/>
                  </a:cubicBezTo>
                  <a:cubicBezTo>
                    <a:pt x="255" y="433"/>
                    <a:pt x="255" y="433"/>
                    <a:pt x="255" y="433"/>
                  </a:cubicBezTo>
                  <a:cubicBezTo>
                    <a:pt x="256" y="433"/>
                    <a:pt x="257" y="432"/>
                    <a:pt x="257" y="432"/>
                  </a:cubicBezTo>
                  <a:cubicBezTo>
                    <a:pt x="257" y="431"/>
                    <a:pt x="259" y="432"/>
                    <a:pt x="259" y="431"/>
                  </a:cubicBezTo>
                  <a:cubicBezTo>
                    <a:pt x="259" y="430"/>
                    <a:pt x="260" y="430"/>
                    <a:pt x="260" y="430"/>
                  </a:cubicBezTo>
                  <a:cubicBezTo>
                    <a:pt x="261" y="430"/>
                    <a:pt x="262" y="429"/>
                    <a:pt x="263" y="429"/>
                  </a:cubicBezTo>
                  <a:cubicBezTo>
                    <a:pt x="263" y="430"/>
                    <a:pt x="263" y="429"/>
                    <a:pt x="263" y="429"/>
                  </a:cubicBezTo>
                  <a:cubicBezTo>
                    <a:pt x="263" y="428"/>
                    <a:pt x="263" y="428"/>
                    <a:pt x="263" y="428"/>
                  </a:cubicBezTo>
                  <a:cubicBezTo>
                    <a:pt x="264" y="426"/>
                    <a:pt x="263" y="425"/>
                    <a:pt x="262" y="424"/>
                  </a:cubicBezTo>
                  <a:cubicBezTo>
                    <a:pt x="262" y="424"/>
                    <a:pt x="262" y="423"/>
                    <a:pt x="261" y="423"/>
                  </a:cubicBezTo>
                  <a:cubicBezTo>
                    <a:pt x="261" y="423"/>
                    <a:pt x="261" y="423"/>
                    <a:pt x="261" y="423"/>
                  </a:cubicBezTo>
                  <a:cubicBezTo>
                    <a:pt x="261" y="423"/>
                    <a:pt x="261" y="423"/>
                    <a:pt x="261" y="423"/>
                  </a:cubicBezTo>
                  <a:cubicBezTo>
                    <a:pt x="260" y="423"/>
                    <a:pt x="261" y="423"/>
                    <a:pt x="262" y="422"/>
                  </a:cubicBezTo>
                  <a:cubicBezTo>
                    <a:pt x="262" y="422"/>
                    <a:pt x="262" y="422"/>
                    <a:pt x="262" y="421"/>
                  </a:cubicBezTo>
                  <a:cubicBezTo>
                    <a:pt x="262" y="420"/>
                    <a:pt x="261" y="420"/>
                    <a:pt x="260" y="420"/>
                  </a:cubicBezTo>
                  <a:cubicBezTo>
                    <a:pt x="260" y="420"/>
                    <a:pt x="259" y="420"/>
                    <a:pt x="259" y="420"/>
                  </a:cubicBezTo>
                  <a:cubicBezTo>
                    <a:pt x="259" y="421"/>
                    <a:pt x="258" y="421"/>
                    <a:pt x="257" y="422"/>
                  </a:cubicBezTo>
                  <a:cubicBezTo>
                    <a:pt x="257" y="422"/>
                    <a:pt x="256" y="422"/>
                    <a:pt x="256" y="423"/>
                  </a:cubicBezTo>
                  <a:cubicBezTo>
                    <a:pt x="255" y="424"/>
                    <a:pt x="255" y="426"/>
                    <a:pt x="254" y="426"/>
                  </a:cubicBezTo>
                  <a:cubicBezTo>
                    <a:pt x="254" y="426"/>
                    <a:pt x="254" y="426"/>
                    <a:pt x="254" y="425"/>
                  </a:cubicBezTo>
                  <a:cubicBezTo>
                    <a:pt x="255" y="424"/>
                    <a:pt x="255" y="422"/>
                    <a:pt x="255" y="421"/>
                  </a:cubicBezTo>
                  <a:cubicBezTo>
                    <a:pt x="255" y="420"/>
                    <a:pt x="254" y="420"/>
                    <a:pt x="254" y="419"/>
                  </a:cubicBezTo>
                  <a:cubicBezTo>
                    <a:pt x="254" y="419"/>
                    <a:pt x="254" y="419"/>
                    <a:pt x="254" y="419"/>
                  </a:cubicBezTo>
                  <a:cubicBezTo>
                    <a:pt x="253" y="418"/>
                    <a:pt x="253" y="418"/>
                    <a:pt x="252" y="418"/>
                  </a:cubicBezTo>
                  <a:cubicBezTo>
                    <a:pt x="252" y="418"/>
                    <a:pt x="252" y="418"/>
                    <a:pt x="252" y="418"/>
                  </a:cubicBezTo>
                  <a:cubicBezTo>
                    <a:pt x="252" y="417"/>
                    <a:pt x="252" y="416"/>
                    <a:pt x="252" y="416"/>
                  </a:cubicBezTo>
                  <a:cubicBezTo>
                    <a:pt x="253" y="416"/>
                    <a:pt x="253" y="416"/>
                    <a:pt x="254" y="417"/>
                  </a:cubicBezTo>
                  <a:cubicBezTo>
                    <a:pt x="254" y="418"/>
                    <a:pt x="255" y="418"/>
                    <a:pt x="256" y="419"/>
                  </a:cubicBezTo>
                  <a:cubicBezTo>
                    <a:pt x="256" y="419"/>
                    <a:pt x="258" y="419"/>
                    <a:pt x="258" y="419"/>
                  </a:cubicBezTo>
                  <a:cubicBezTo>
                    <a:pt x="259" y="418"/>
                    <a:pt x="259" y="417"/>
                    <a:pt x="258" y="417"/>
                  </a:cubicBezTo>
                  <a:cubicBezTo>
                    <a:pt x="257" y="415"/>
                    <a:pt x="258" y="415"/>
                    <a:pt x="259" y="414"/>
                  </a:cubicBezTo>
                  <a:cubicBezTo>
                    <a:pt x="259" y="414"/>
                    <a:pt x="259" y="414"/>
                    <a:pt x="259" y="414"/>
                  </a:cubicBezTo>
                  <a:cubicBezTo>
                    <a:pt x="260" y="414"/>
                    <a:pt x="259" y="415"/>
                    <a:pt x="260" y="415"/>
                  </a:cubicBezTo>
                  <a:cubicBezTo>
                    <a:pt x="260" y="414"/>
                    <a:pt x="260" y="414"/>
                    <a:pt x="260" y="413"/>
                  </a:cubicBezTo>
                  <a:cubicBezTo>
                    <a:pt x="260" y="413"/>
                    <a:pt x="260" y="412"/>
                    <a:pt x="261" y="412"/>
                  </a:cubicBezTo>
                  <a:cubicBezTo>
                    <a:pt x="261" y="413"/>
                    <a:pt x="262" y="414"/>
                    <a:pt x="264" y="416"/>
                  </a:cubicBezTo>
                  <a:cubicBezTo>
                    <a:pt x="264" y="416"/>
                    <a:pt x="264" y="417"/>
                    <a:pt x="264" y="417"/>
                  </a:cubicBezTo>
                  <a:cubicBezTo>
                    <a:pt x="265" y="417"/>
                    <a:pt x="264" y="416"/>
                    <a:pt x="264" y="416"/>
                  </a:cubicBezTo>
                  <a:cubicBezTo>
                    <a:pt x="264" y="416"/>
                    <a:pt x="264" y="416"/>
                    <a:pt x="264" y="416"/>
                  </a:cubicBezTo>
                  <a:cubicBezTo>
                    <a:pt x="264" y="416"/>
                    <a:pt x="264" y="416"/>
                    <a:pt x="264" y="416"/>
                  </a:cubicBezTo>
                  <a:cubicBezTo>
                    <a:pt x="265" y="415"/>
                    <a:pt x="265" y="413"/>
                    <a:pt x="266" y="412"/>
                  </a:cubicBezTo>
                  <a:cubicBezTo>
                    <a:pt x="265" y="414"/>
                    <a:pt x="266" y="415"/>
                    <a:pt x="266" y="416"/>
                  </a:cubicBezTo>
                  <a:cubicBezTo>
                    <a:pt x="267" y="417"/>
                    <a:pt x="269" y="417"/>
                    <a:pt x="269" y="416"/>
                  </a:cubicBezTo>
                  <a:cubicBezTo>
                    <a:pt x="269" y="414"/>
                    <a:pt x="270" y="412"/>
                    <a:pt x="269" y="409"/>
                  </a:cubicBezTo>
                  <a:cubicBezTo>
                    <a:pt x="269" y="409"/>
                    <a:pt x="268" y="408"/>
                    <a:pt x="269" y="407"/>
                  </a:cubicBezTo>
                  <a:close/>
                  <a:moveTo>
                    <a:pt x="229" y="334"/>
                  </a:moveTo>
                  <a:cubicBezTo>
                    <a:pt x="230" y="334"/>
                    <a:pt x="230" y="333"/>
                    <a:pt x="231" y="332"/>
                  </a:cubicBezTo>
                  <a:cubicBezTo>
                    <a:pt x="231" y="330"/>
                    <a:pt x="232" y="330"/>
                    <a:pt x="234" y="330"/>
                  </a:cubicBezTo>
                  <a:cubicBezTo>
                    <a:pt x="235" y="330"/>
                    <a:pt x="237" y="330"/>
                    <a:pt x="238" y="329"/>
                  </a:cubicBezTo>
                  <a:cubicBezTo>
                    <a:pt x="239" y="329"/>
                    <a:pt x="240" y="329"/>
                    <a:pt x="241" y="330"/>
                  </a:cubicBezTo>
                  <a:cubicBezTo>
                    <a:pt x="242" y="331"/>
                    <a:pt x="243" y="332"/>
                    <a:pt x="244" y="333"/>
                  </a:cubicBezTo>
                  <a:cubicBezTo>
                    <a:pt x="245" y="333"/>
                    <a:pt x="245" y="334"/>
                    <a:pt x="245" y="335"/>
                  </a:cubicBezTo>
                  <a:cubicBezTo>
                    <a:pt x="245" y="338"/>
                    <a:pt x="245" y="341"/>
                    <a:pt x="243" y="344"/>
                  </a:cubicBezTo>
                  <a:cubicBezTo>
                    <a:pt x="242" y="346"/>
                    <a:pt x="242" y="347"/>
                    <a:pt x="240" y="348"/>
                  </a:cubicBezTo>
                  <a:cubicBezTo>
                    <a:pt x="240" y="348"/>
                    <a:pt x="240" y="349"/>
                    <a:pt x="240" y="349"/>
                  </a:cubicBezTo>
                  <a:cubicBezTo>
                    <a:pt x="240" y="349"/>
                    <a:pt x="241" y="349"/>
                    <a:pt x="240" y="350"/>
                  </a:cubicBezTo>
                  <a:cubicBezTo>
                    <a:pt x="239" y="350"/>
                    <a:pt x="239" y="349"/>
                    <a:pt x="239" y="349"/>
                  </a:cubicBezTo>
                  <a:cubicBezTo>
                    <a:pt x="237" y="347"/>
                    <a:pt x="236" y="345"/>
                    <a:pt x="235" y="343"/>
                  </a:cubicBezTo>
                  <a:cubicBezTo>
                    <a:pt x="234" y="341"/>
                    <a:pt x="234" y="340"/>
                    <a:pt x="232" y="339"/>
                  </a:cubicBezTo>
                  <a:cubicBezTo>
                    <a:pt x="232" y="338"/>
                    <a:pt x="231" y="337"/>
                    <a:pt x="230" y="336"/>
                  </a:cubicBezTo>
                  <a:cubicBezTo>
                    <a:pt x="228" y="336"/>
                    <a:pt x="228" y="335"/>
                    <a:pt x="229" y="334"/>
                  </a:cubicBezTo>
                  <a:close/>
                  <a:moveTo>
                    <a:pt x="279" y="326"/>
                  </a:moveTo>
                  <a:cubicBezTo>
                    <a:pt x="279" y="325"/>
                    <a:pt x="279" y="325"/>
                    <a:pt x="280" y="325"/>
                  </a:cubicBezTo>
                  <a:cubicBezTo>
                    <a:pt x="281" y="325"/>
                    <a:pt x="282" y="324"/>
                    <a:pt x="283" y="323"/>
                  </a:cubicBezTo>
                  <a:cubicBezTo>
                    <a:pt x="284" y="322"/>
                    <a:pt x="285" y="322"/>
                    <a:pt x="286" y="322"/>
                  </a:cubicBezTo>
                  <a:cubicBezTo>
                    <a:pt x="287" y="321"/>
                    <a:pt x="288" y="321"/>
                    <a:pt x="289" y="320"/>
                  </a:cubicBezTo>
                  <a:cubicBezTo>
                    <a:pt x="290" y="320"/>
                    <a:pt x="291" y="321"/>
                    <a:pt x="291" y="322"/>
                  </a:cubicBezTo>
                  <a:cubicBezTo>
                    <a:pt x="291" y="323"/>
                    <a:pt x="287" y="327"/>
                    <a:pt x="285" y="327"/>
                  </a:cubicBezTo>
                  <a:cubicBezTo>
                    <a:pt x="283" y="327"/>
                    <a:pt x="282" y="327"/>
                    <a:pt x="280" y="327"/>
                  </a:cubicBezTo>
                  <a:cubicBezTo>
                    <a:pt x="279" y="327"/>
                    <a:pt x="279" y="326"/>
                    <a:pt x="279" y="326"/>
                  </a:cubicBezTo>
                  <a:close/>
                  <a:moveTo>
                    <a:pt x="296" y="343"/>
                  </a:moveTo>
                  <a:cubicBezTo>
                    <a:pt x="297" y="342"/>
                    <a:pt x="297" y="343"/>
                    <a:pt x="298" y="344"/>
                  </a:cubicBezTo>
                  <a:cubicBezTo>
                    <a:pt x="299" y="346"/>
                    <a:pt x="298" y="348"/>
                    <a:pt x="296" y="348"/>
                  </a:cubicBezTo>
                  <a:cubicBezTo>
                    <a:pt x="296" y="349"/>
                    <a:pt x="295" y="348"/>
                    <a:pt x="295" y="348"/>
                  </a:cubicBezTo>
                  <a:cubicBezTo>
                    <a:pt x="295" y="347"/>
                    <a:pt x="295" y="346"/>
                    <a:pt x="295" y="346"/>
                  </a:cubicBezTo>
                  <a:cubicBezTo>
                    <a:pt x="295" y="345"/>
                    <a:pt x="295" y="345"/>
                    <a:pt x="295" y="345"/>
                  </a:cubicBezTo>
                  <a:cubicBezTo>
                    <a:pt x="295" y="344"/>
                    <a:pt x="295" y="343"/>
                    <a:pt x="296" y="343"/>
                  </a:cubicBezTo>
                  <a:close/>
                  <a:moveTo>
                    <a:pt x="274" y="399"/>
                  </a:moveTo>
                  <a:cubicBezTo>
                    <a:pt x="273" y="399"/>
                    <a:pt x="273" y="399"/>
                    <a:pt x="273" y="401"/>
                  </a:cubicBezTo>
                  <a:cubicBezTo>
                    <a:pt x="271" y="400"/>
                    <a:pt x="271" y="400"/>
                    <a:pt x="271" y="398"/>
                  </a:cubicBezTo>
                  <a:cubicBezTo>
                    <a:pt x="271" y="397"/>
                    <a:pt x="272" y="397"/>
                    <a:pt x="272" y="397"/>
                  </a:cubicBezTo>
                  <a:cubicBezTo>
                    <a:pt x="273" y="398"/>
                    <a:pt x="273" y="398"/>
                    <a:pt x="274" y="399"/>
                  </a:cubicBezTo>
                  <a:close/>
                  <a:moveTo>
                    <a:pt x="268" y="419"/>
                  </a:moveTo>
                  <a:cubicBezTo>
                    <a:pt x="268" y="420"/>
                    <a:pt x="269" y="420"/>
                    <a:pt x="269" y="421"/>
                  </a:cubicBezTo>
                  <a:cubicBezTo>
                    <a:pt x="268" y="421"/>
                    <a:pt x="268" y="421"/>
                    <a:pt x="268" y="421"/>
                  </a:cubicBezTo>
                  <a:cubicBezTo>
                    <a:pt x="268" y="422"/>
                    <a:pt x="267" y="422"/>
                    <a:pt x="267" y="422"/>
                  </a:cubicBezTo>
                  <a:cubicBezTo>
                    <a:pt x="266" y="422"/>
                    <a:pt x="267" y="422"/>
                    <a:pt x="267" y="421"/>
                  </a:cubicBezTo>
                  <a:cubicBezTo>
                    <a:pt x="266" y="421"/>
                    <a:pt x="266" y="420"/>
                    <a:pt x="266" y="420"/>
                  </a:cubicBezTo>
                  <a:cubicBezTo>
                    <a:pt x="266" y="419"/>
                    <a:pt x="266" y="418"/>
                    <a:pt x="267" y="418"/>
                  </a:cubicBezTo>
                  <a:cubicBezTo>
                    <a:pt x="267" y="418"/>
                    <a:pt x="268" y="419"/>
                    <a:pt x="268" y="419"/>
                  </a:cubicBezTo>
                  <a:close/>
                  <a:moveTo>
                    <a:pt x="297" y="350"/>
                  </a:moveTo>
                  <a:cubicBezTo>
                    <a:pt x="297" y="351"/>
                    <a:pt x="298" y="351"/>
                    <a:pt x="298" y="352"/>
                  </a:cubicBezTo>
                  <a:cubicBezTo>
                    <a:pt x="298" y="352"/>
                    <a:pt x="298" y="352"/>
                    <a:pt x="297" y="353"/>
                  </a:cubicBezTo>
                  <a:cubicBezTo>
                    <a:pt x="297" y="353"/>
                    <a:pt x="296" y="353"/>
                    <a:pt x="296" y="352"/>
                  </a:cubicBezTo>
                  <a:cubicBezTo>
                    <a:pt x="295" y="352"/>
                    <a:pt x="296" y="352"/>
                    <a:pt x="296" y="351"/>
                  </a:cubicBezTo>
                  <a:cubicBezTo>
                    <a:pt x="296" y="351"/>
                    <a:pt x="296" y="351"/>
                    <a:pt x="296" y="350"/>
                  </a:cubicBezTo>
                  <a:cubicBezTo>
                    <a:pt x="296" y="350"/>
                    <a:pt x="297" y="349"/>
                    <a:pt x="297" y="349"/>
                  </a:cubicBezTo>
                  <a:cubicBezTo>
                    <a:pt x="298" y="349"/>
                    <a:pt x="297" y="350"/>
                    <a:pt x="297" y="350"/>
                  </a:cubicBezTo>
                  <a:close/>
                  <a:moveTo>
                    <a:pt x="222" y="333"/>
                  </a:moveTo>
                  <a:cubicBezTo>
                    <a:pt x="222" y="333"/>
                    <a:pt x="222" y="332"/>
                    <a:pt x="223" y="333"/>
                  </a:cubicBezTo>
                  <a:cubicBezTo>
                    <a:pt x="224" y="333"/>
                    <a:pt x="225" y="333"/>
                    <a:pt x="225" y="333"/>
                  </a:cubicBezTo>
                  <a:cubicBezTo>
                    <a:pt x="225" y="334"/>
                    <a:pt x="223" y="334"/>
                    <a:pt x="223" y="334"/>
                  </a:cubicBezTo>
                  <a:cubicBezTo>
                    <a:pt x="222" y="334"/>
                    <a:pt x="222" y="334"/>
                    <a:pt x="222" y="333"/>
                  </a:cubicBezTo>
                  <a:close/>
                  <a:moveTo>
                    <a:pt x="163" y="400"/>
                  </a:moveTo>
                  <a:cubicBezTo>
                    <a:pt x="165" y="399"/>
                    <a:pt x="166" y="400"/>
                    <a:pt x="167" y="400"/>
                  </a:cubicBezTo>
                  <a:cubicBezTo>
                    <a:pt x="166" y="401"/>
                    <a:pt x="165" y="399"/>
                    <a:pt x="163" y="400"/>
                  </a:cubicBezTo>
                  <a:close/>
                  <a:moveTo>
                    <a:pt x="265" y="425"/>
                  </a:moveTo>
                  <a:cubicBezTo>
                    <a:pt x="265" y="426"/>
                    <a:pt x="265" y="427"/>
                    <a:pt x="265" y="427"/>
                  </a:cubicBezTo>
                  <a:cubicBezTo>
                    <a:pt x="265" y="427"/>
                    <a:pt x="265" y="427"/>
                    <a:pt x="264" y="428"/>
                  </a:cubicBezTo>
                  <a:cubicBezTo>
                    <a:pt x="264" y="427"/>
                    <a:pt x="264" y="427"/>
                    <a:pt x="264" y="427"/>
                  </a:cubicBezTo>
                  <a:cubicBezTo>
                    <a:pt x="264" y="426"/>
                    <a:pt x="264" y="426"/>
                    <a:pt x="264" y="425"/>
                  </a:cubicBezTo>
                  <a:cubicBezTo>
                    <a:pt x="265" y="425"/>
                    <a:pt x="265" y="425"/>
                    <a:pt x="265" y="425"/>
                  </a:cubicBezTo>
                  <a:close/>
                  <a:moveTo>
                    <a:pt x="198" y="442"/>
                  </a:moveTo>
                  <a:cubicBezTo>
                    <a:pt x="198" y="442"/>
                    <a:pt x="198" y="443"/>
                    <a:pt x="197" y="444"/>
                  </a:cubicBezTo>
                  <a:cubicBezTo>
                    <a:pt x="197" y="443"/>
                    <a:pt x="197" y="442"/>
                    <a:pt x="198" y="442"/>
                  </a:cubicBezTo>
                  <a:close/>
                  <a:moveTo>
                    <a:pt x="260" y="415"/>
                  </a:moveTo>
                  <a:cubicBezTo>
                    <a:pt x="261" y="415"/>
                    <a:pt x="261" y="416"/>
                    <a:pt x="261" y="416"/>
                  </a:cubicBezTo>
                  <a:cubicBezTo>
                    <a:pt x="261" y="416"/>
                    <a:pt x="261" y="417"/>
                    <a:pt x="261" y="417"/>
                  </a:cubicBezTo>
                  <a:cubicBezTo>
                    <a:pt x="260" y="417"/>
                    <a:pt x="260" y="416"/>
                    <a:pt x="260" y="416"/>
                  </a:cubicBezTo>
                  <a:cubicBezTo>
                    <a:pt x="260" y="416"/>
                    <a:pt x="260" y="415"/>
                    <a:pt x="260" y="415"/>
                  </a:cubicBezTo>
                  <a:close/>
                  <a:moveTo>
                    <a:pt x="113" y="333"/>
                  </a:moveTo>
                  <a:cubicBezTo>
                    <a:pt x="113" y="333"/>
                    <a:pt x="113" y="333"/>
                    <a:pt x="113" y="333"/>
                  </a:cubicBezTo>
                  <a:cubicBezTo>
                    <a:pt x="114" y="333"/>
                    <a:pt x="114" y="333"/>
                    <a:pt x="114" y="333"/>
                  </a:cubicBezTo>
                  <a:cubicBezTo>
                    <a:pt x="114" y="334"/>
                    <a:pt x="114" y="334"/>
                    <a:pt x="113" y="334"/>
                  </a:cubicBezTo>
                  <a:cubicBezTo>
                    <a:pt x="113" y="334"/>
                    <a:pt x="113" y="334"/>
                    <a:pt x="113" y="333"/>
                  </a:cubicBezTo>
                  <a:close/>
                  <a:moveTo>
                    <a:pt x="270" y="404"/>
                  </a:moveTo>
                  <a:cubicBezTo>
                    <a:pt x="270" y="405"/>
                    <a:pt x="270" y="405"/>
                    <a:pt x="270" y="405"/>
                  </a:cubicBezTo>
                  <a:cubicBezTo>
                    <a:pt x="269" y="405"/>
                    <a:pt x="269" y="405"/>
                    <a:pt x="269" y="404"/>
                  </a:cubicBezTo>
                  <a:cubicBezTo>
                    <a:pt x="269" y="404"/>
                    <a:pt x="269" y="404"/>
                    <a:pt x="270" y="404"/>
                  </a:cubicBezTo>
                  <a:cubicBezTo>
                    <a:pt x="270" y="404"/>
                    <a:pt x="270" y="404"/>
                    <a:pt x="270" y="404"/>
                  </a:cubicBezTo>
                  <a:close/>
                  <a:moveTo>
                    <a:pt x="218" y="355"/>
                  </a:moveTo>
                  <a:cubicBezTo>
                    <a:pt x="219" y="355"/>
                    <a:pt x="219" y="356"/>
                    <a:pt x="219" y="357"/>
                  </a:cubicBezTo>
                  <a:cubicBezTo>
                    <a:pt x="218" y="356"/>
                    <a:pt x="218" y="356"/>
                    <a:pt x="218" y="355"/>
                  </a:cubicBezTo>
                  <a:close/>
                  <a:moveTo>
                    <a:pt x="295" y="342"/>
                  </a:moveTo>
                  <a:cubicBezTo>
                    <a:pt x="295" y="342"/>
                    <a:pt x="295" y="341"/>
                    <a:pt x="295" y="341"/>
                  </a:cubicBezTo>
                  <a:cubicBezTo>
                    <a:pt x="295" y="341"/>
                    <a:pt x="295" y="341"/>
                    <a:pt x="295" y="341"/>
                  </a:cubicBezTo>
                  <a:cubicBezTo>
                    <a:pt x="296" y="341"/>
                    <a:pt x="296" y="341"/>
                    <a:pt x="296" y="341"/>
                  </a:cubicBezTo>
                  <a:cubicBezTo>
                    <a:pt x="296" y="342"/>
                    <a:pt x="295" y="342"/>
                    <a:pt x="295" y="342"/>
                  </a:cubicBezTo>
                  <a:close/>
                  <a:moveTo>
                    <a:pt x="207" y="357"/>
                  </a:moveTo>
                  <a:cubicBezTo>
                    <a:pt x="208" y="357"/>
                    <a:pt x="208" y="357"/>
                    <a:pt x="208" y="358"/>
                  </a:cubicBezTo>
                  <a:cubicBezTo>
                    <a:pt x="208" y="358"/>
                    <a:pt x="208" y="358"/>
                    <a:pt x="208" y="358"/>
                  </a:cubicBezTo>
                  <a:cubicBezTo>
                    <a:pt x="207" y="358"/>
                    <a:pt x="207" y="358"/>
                    <a:pt x="207" y="357"/>
                  </a:cubicBezTo>
                  <a:close/>
                  <a:moveTo>
                    <a:pt x="221" y="369"/>
                  </a:moveTo>
                  <a:cubicBezTo>
                    <a:pt x="221" y="369"/>
                    <a:pt x="221" y="368"/>
                    <a:pt x="221" y="368"/>
                  </a:cubicBezTo>
                  <a:cubicBezTo>
                    <a:pt x="221" y="368"/>
                    <a:pt x="222" y="368"/>
                    <a:pt x="221" y="369"/>
                  </a:cubicBezTo>
                  <a:cubicBezTo>
                    <a:pt x="221" y="369"/>
                    <a:pt x="221" y="369"/>
                    <a:pt x="221" y="369"/>
                  </a:cubicBezTo>
                  <a:close/>
                  <a:moveTo>
                    <a:pt x="187" y="404"/>
                  </a:moveTo>
                  <a:cubicBezTo>
                    <a:pt x="187" y="404"/>
                    <a:pt x="187" y="404"/>
                    <a:pt x="188" y="404"/>
                  </a:cubicBezTo>
                  <a:cubicBezTo>
                    <a:pt x="188" y="404"/>
                    <a:pt x="188" y="404"/>
                    <a:pt x="188" y="404"/>
                  </a:cubicBezTo>
                  <a:cubicBezTo>
                    <a:pt x="188" y="405"/>
                    <a:pt x="188" y="405"/>
                    <a:pt x="188" y="405"/>
                  </a:cubicBezTo>
                  <a:cubicBezTo>
                    <a:pt x="188" y="405"/>
                    <a:pt x="187" y="404"/>
                    <a:pt x="187" y="404"/>
                  </a:cubicBezTo>
                  <a:close/>
                  <a:moveTo>
                    <a:pt x="252" y="397"/>
                  </a:moveTo>
                  <a:cubicBezTo>
                    <a:pt x="252" y="397"/>
                    <a:pt x="252" y="397"/>
                    <a:pt x="252" y="397"/>
                  </a:cubicBezTo>
                  <a:cubicBezTo>
                    <a:pt x="252" y="398"/>
                    <a:pt x="252" y="398"/>
                    <a:pt x="252" y="398"/>
                  </a:cubicBezTo>
                  <a:cubicBezTo>
                    <a:pt x="252" y="398"/>
                    <a:pt x="252" y="397"/>
                    <a:pt x="252" y="397"/>
                  </a:cubicBezTo>
                  <a:cubicBezTo>
                    <a:pt x="252" y="397"/>
                    <a:pt x="252" y="397"/>
                    <a:pt x="252" y="397"/>
                  </a:cubicBezTo>
                  <a:close/>
                  <a:moveTo>
                    <a:pt x="183" y="437"/>
                  </a:moveTo>
                  <a:cubicBezTo>
                    <a:pt x="183" y="437"/>
                    <a:pt x="182" y="437"/>
                    <a:pt x="182" y="437"/>
                  </a:cubicBezTo>
                  <a:cubicBezTo>
                    <a:pt x="182" y="437"/>
                    <a:pt x="182" y="436"/>
                    <a:pt x="182" y="436"/>
                  </a:cubicBezTo>
                  <a:cubicBezTo>
                    <a:pt x="183" y="436"/>
                    <a:pt x="183" y="437"/>
                    <a:pt x="183" y="437"/>
                  </a:cubicBezTo>
                  <a:close/>
                  <a:moveTo>
                    <a:pt x="111" y="331"/>
                  </a:moveTo>
                  <a:cubicBezTo>
                    <a:pt x="111" y="331"/>
                    <a:pt x="111" y="331"/>
                    <a:pt x="111" y="331"/>
                  </a:cubicBezTo>
                  <a:cubicBezTo>
                    <a:pt x="111" y="331"/>
                    <a:pt x="111" y="331"/>
                    <a:pt x="111" y="331"/>
                  </a:cubicBezTo>
                  <a:cubicBezTo>
                    <a:pt x="111" y="331"/>
                    <a:pt x="111" y="331"/>
                    <a:pt x="111" y="331"/>
                  </a:cubicBezTo>
                  <a:cubicBezTo>
                    <a:pt x="111" y="331"/>
                    <a:pt x="111" y="331"/>
                    <a:pt x="111" y="331"/>
                  </a:cubicBezTo>
                  <a:close/>
                  <a:moveTo>
                    <a:pt x="213" y="351"/>
                  </a:moveTo>
                  <a:cubicBezTo>
                    <a:pt x="213" y="351"/>
                    <a:pt x="213" y="351"/>
                    <a:pt x="213" y="351"/>
                  </a:cubicBezTo>
                  <a:cubicBezTo>
                    <a:pt x="213" y="351"/>
                    <a:pt x="213" y="351"/>
                    <a:pt x="213" y="351"/>
                  </a:cubicBezTo>
                  <a:cubicBezTo>
                    <a:pt x="214" y="351"/>
                    <a:pt x="213" y="352"/>
                    <a:pt x="213" y="351"/>
                  </a:cubicBezTo>
                  <a:cubicBezTo>
                    <a:pt x="213" y="351"/>
                    <a:pt x="213" y="351"/>
                    <a:pt x="213" y="351"/>
                  </a:cubicBezTo>
                  <a:close/>
                  <a:moveTo>
                    <a:pt x="253" y="396"/>
                  </a:moveTo>
                  <a:cubicBezTo>
                    <a:pt x="252" y="396"/>
                    <a:pt x="252" y="396"/>
                    <a:pt x="252" y="396"/>
                  </a:cubicBezTo>
                  <a:cubicBezTo>
                    <a:pt x="252" y="396"/>
                    <a:pt x="253" y="396"/>
                    <a:pt x="253" y="396"/>
                  </a:cubicBezTo>
                  <a:cubicBezTo>
                    <a:pt x="253" y="396"/>
                    <a:pt x="253" y="396"/>
                    <a:pt x="253" y="396"/>
                  </a:cubicBezTo>
                  <a:cubicBezTo>
                    <a:pt x="253" y="396"/>
                    <a:pt x="253" y="396"/>
                    <a:pt x="253" y="396"/>
                  </a:cubicBezTo>
                  <a:close/>
                  <a:moveTo>
                    <a:pt x="307" y="433"/>
                  </a:moveTo>
                  <a:cubicBezTo>
                    <a:pt x="307" y="434"/>
                    <a:pt x="306" y="433"/>
                    <a:pt x="306" y="434"/>
                  </a:cubicBezTo>
                  <a:cubicBezTo>
                    <a:pt x="305" y="435"/>
                    <a:pt x="305" y="434"/>
                    <a:pt x="305" y="434"/>
                  </a:cubicBezTo>
                  <a:cubicBezTo>
                    <a:pt x="304" y="434"/>
                    <a:pt x="304" y="434"/>
                    <a:pt x="303" y="435"/>
                  </a:cubicBezTo>
                  <a:cubicBezTo>
                    <a:pt x="303" y="436"/>
                    <a:pt x="303" y="437"/>
                    <a:pt x="302" y="437"/>
                  </a:cubicBezTo>
                  <a:cubicBezTo>
                    <a:pt x="301" y="437"/>
                    <a:pt x="301" y="438"/>
                    <a:pt x="301" y="438"/>
                  </a:cubicBezTo>
                  <a:cubicBezTo>
                    <a:pt x="300" y="440"/>
                    <a:pt x="298" y="440"/>
                    <a:pt x="297" y="439"/>
                  </a:cubicBezTo>
                  <a:cubicBezTo>
                    <a:pt x="296" y="438"/>
                    <a:pt x="295" y="438"/>
                    <a:pt x="295" y="437"/>
                  </a:cubicBezTo>
                  <a:cubicBezTo>
                    <a:pt x="295" y="438"/>
                    <a:pt x="294" y="438"/>
                    <a:pt x="293" y="438"/>
                  </a:cubicBezTo>
                  <a:cubicBezTo>
                    <a:pt x="291" y="438"/>
                    <a:pt x="291" y="436"/>
                    <a:pt x="289" y="435"/>
                  </a:cubicBezTo>
                  <a:cubicBezTo>
                    <a:pt x="289" y="435"/>
                    <a:pt x="289" y="435"/>
                    <a:pt x="288" y="435"/>
                  </a:cubicBezTo>
                  <a:cubicBezTo>
                    <a:pt x="287" y="435"/>
                    <a:pt x="287" y="434"/>
                    <a:pt x="287" y="434"/>
                  </a:cubicBezTo>
                  <a:cubicBezTo>
                    <a:pt x="287" y="433"/>
                    <a:pt x="287" y="432"/>
                    <a:pt x="286" y="432"/>
                  </a:cubicBezTo>
                  <a:cubicBezTo>
                    <a:pt x="285" y="432"/>
                    <a:pt x="286" y="433"/>
                    <a:pt x="286" y="433"/>
                  </a:cubicBezTo>
                  <a:cubicBezTo>
                    <a:pt x="286" y="434"/>
                    <a:pt x="286" y="434"/>
                    <a:pt x="285" y="434"/>
                  </a:cubicBezTo>
                  <a:cubicBezTo>
                    <a:pt x="285" y="434"/>
                    <a:pt x="283" y="432"/>
                    <a:pt x="283" y="432"/>
                  </a:cubicBezTo>
                  <a:cubicBezTo>
                    <a:pt x="283" y="431"/>
                    <a:pt x="283" y="430"/>
                    <a:pt x="282" y="430"/>
                  </a:cubicBezTo>
                  <a:cubicBezTo>
                    <a:pt x="282" y="430"/>
                    <a:pt x="282" y="431"/>
                    <a:pt x="282" y="431"/>
                  </a:cubicBezTo>
                  <a:cubicBezTo>
                    <a:pt x="281" y="432"/>
                    <a:pt x="281" y="433"/>
                    <a:pt x="281" y="432"/>
                  </a:cubicBezTo>
                  <a:cubicBezTo>
                    <a:pt x="280" y="432"/>
                    <a:pt x="279" y="432"/>
                    <a:pt x="279" y="431"/>
                  </a:cubicBezTo>
                  <a:cubicBezTo>
                    <a:pt x="279" y="430"/>
                    <a:pt x="278" y="430"/>
                    <a:pt x="278" y="429"/>
                  </a:cubicBezTo>
                  <a:cubicBezTo>
                    <a:pt x="278" y="428"/>
                    <a:pt x="279" y="427"/>
                    <a:pt x="280" y="427"/>
                  </a:cubicBezTo>
                  <a:cubicBezTo>
                    <a:pt x="282" y="427"/>
                    <a:pt x="282" y="426"/>
                    <a:pt x="284" y="426"/>
                  </a:cubicBezTo>
                  <a:cubicBezTo>
                    <a:pt x="284" y="426"/>
                    <a:pt x="284" y="426"/>
                    <a:pt x="284" y="426"/>
                  </a:cubicBezTo>
                  <a:cubicBezTo>
                    <a:pt x="284" y="424"/>
                    <a:pt x="285" y="424"/>
                    <a:pt x="286" y="424"/>
                  </a:cubicBezTo>
                  <a:cubicBezTo>
                    <a:pt x="286" y="423"/>
                    <a:pt x="286" y="423"/>
                    <a:pt x="285" y="422"/>
                  </a:cubicBezTo>
                  <a:cubicBezTo>
                    <a:pt x="285" y="422"/>
                    <a:pt x="284" y="421"/>
                    <a:pt x="285" y="420"/>
                  </a:cubicBezTo>
                  <a:cubicBezTo>
                    <a:pt x="286" y="420"/>
                    <a:pt x="285" y="420"/>
                    <a:pt x="285" y="420"/>
                  </a:cubicBezTo>
                  <a:cubicBezTo>
                    <a:pt x="285" y="419"/>
                    <a:pt x="285" y="419"/>
                    <a:pt x="285" y="419"/>
                  </a:cubicBezTo>
                  <a:cubicBezTo>
                    <a:pt x="285" y="418"/>
                    <a:pt x="286" y="419"/>
                    <a:pt x="286" y="419"/>
                  </a:cubicBezTo>
                  <a:cubicBezTo>
                    <a:pt x="287" y="419"/>
                    <a:pt x="287" y="421"/>
                    <a:pt x="288" y="421"/>
                  </a:cubicBezTo>
                  <a:cubicBezTo>
                    <a:pt x="288" y="420"/>
                    <a:pt x="287" y="419"/>
                    <a:pt x="287" y="419"/>
                  </a:cubicBezTo>
                  <a:cubicBezTo>
                    <a:pt x="286" y="417"/>
                    <a:pt x="287" y="416"/>
                    <a:pt x="287" y="415"/>
                  </a:cubicBezTo>
                  <a:cubicBezTo>
                    <a:pt x="288" y="414"/>
                    <a:pt x="288" y="414"/>
                    <a:pt x="288" y="413"/>
                  </a:cubicBezTo>
                  <a:cubicBezTo>
                    <a:pt x="288" y="412"/>
                    <a:pt x="289" y="412"/>
                    <a:pt x="289" y="412"/>
                  </a:cubicBezTo>
                  <a:cubicBezTo>
                    <a:pt x="291" y="413"/>
                    <a:pt x="291" y="415"/>
                    <a:pt x="292" y="415"/>
                  </a:cubicBezTo>
                  <a:cubicBezTo>
                    <a:pt x="293" y="415"/>
                    <a:pt x="293" y="416"/>
                    <a:pt x="293" y="416"/>
                  </a:cubicBezTo>
                  <a:cubicBezTo>
                    <a:pt x="292" y="417"/>
                    <a:pt x="292" y="417"/>
                    <a:pt x="293" y="418"/>
                  </a:cubicBezTo>
                  <a:cubicBezTo>
                    <a:pt x="293" y="418"/>
                    <a:pt x="293" y="418"/>
                    <a:pt x="293" y="418"/>
                  </a:cubicBezTo>
                  <a:cubicBezTo>
                    <a:pt x="293" y="418"/>
                    <a:pt x="293" y="417"/>
                    <a:pt x="294" y="417"/>
                  </a:cubicBezTo>
                  <a:cubicBezTo>
                    <a:pt x="294" y="417"/>
                    <a:pt x="294" y="417"/>
                    <a:pt x="295" y="418"/>
                  </a:cubicBezTo>
                  <a:cubicBezTo>
                    <a:pt x="295" y="419"/>
                    <a:pt x="295" y="419"/>
                    <a:pt x="296" y="420"/>
                  </a:cubicBezTo>
                  <a:cubicBezTo>
                    <a:pt x="297" y="420"/>
                    <a:pt x="298" y="422"/>
                    <a:pt x="300" y="423"/>
                  </a:cubicBezTo>
                  <a:cubicBezTo>
                    <a:pt x="301" y="423"/>
                    <a:pt x="301" y="424"/>
                    <a:pt x="301" y="425"/>
                  </a:cubicBezTo>
                  <a:cubicBezTo>
                    <a:pt x="301" y="426"/>
                    <a:pt x="301" y="427"/>
                    <a:pt x="301" y="428"/>
                  </a:cubicBezTo>
                  <a:cubicBezTo>
                    <a:pt x="302" y="428"/>
                    <a:pt x="301" y="426"/>
                    <a:pt x="302" y="426"/>
                  </a:cubicBezTo>
                  <a:cubicBezTo>
                    <a:pt x="302" y="426"/>
                    <a:pt x="302" y="427"/>
                    <a:pt x="302" y="428"/>
                  </a:cubicBezTo>
                  <a:cubicBezTo>
                    <a:pt x="303" y="430"/>
                    <a:pt x="303" y="431"/>
                    <a:pt x="304" y="432"/>
                  </a:cubicBezTo>
                  <a:cubicBezTo>
                    <a:pt x="305" y="433"/>
                    <a:pt x="305" y="432"/>
                    <a:pt x="306" y="432"/>
                  </a:cubicBezTo>
                  <a:cubicBezTo>
                    <a:pt x="306" y="431"/>
                    <a:pt x="306" y="431"/>
                    <a:pt x="307" y="431"/>
                  </a:cubicBezTo>
                  <a:cubicBezTo>
                    <a:pt x="308" y="432"/>
                    <a:pt x="307" y="432"/>
                    <a:pt x="307" y="433"/>
                  </a:cubicBezTo>
                  <a:close/>
                  <a:moveTo>
                    <a:pt x="276" y="428"/>
                  </a:moveTo>
                  <a:cubicBezTo>
                    <a:pt x="276" y="429"/>
                    <a:pt x="275" y="430"/>
                    <a:pt x="276" y="430"/>
                  </a:cubicBezTo>
                  <a:cubicBezTo>
                    <a:pt x="276" y="431"/>
                    <a:pt x="275" y="431"/>
                    <a:pt x="275" y="431"/>
                  </a:cubicBezTo>
                  <a:cubicBezTo>
                    <a:pt x="275" y="432"/>
                    <a:pt x="274" y="432"/>
                    <a:pt x="274" y="433"/>
                  </a:cubicBezTo>
                  <a:cubicBezTo>
                    <a:pt x="274" y="434"/>
                    <a:pt x="273" y="436"/>
                    <a:pt x="272" y="436"/>
                  </a:cubicBezTo>
                  <a:cubicBezTo>
                    <a:pt x="272" y="436"/>
                    <a:pt x="271" y="436"/>
                    <a:pt x="271" y="435"/>
                  </a:cubicBezTo>
                  <a:cubicBezTo>
                    <a:pt x="271" y="435"/>
                    <a:pt x="270" y="434"/>
                    <a:pt x="270" y="434"/>
                  </a:cubicBezTo>
                  <a:cubicBezTo>
                    <a:pt x="270" y="433"/>
                    <a:pt x="270" y="432"/>
                    <a:pt x="270" y="432"/>
                  </a:cubicBezTo>
                  <a:cubicBezTo>
                    <a:pt x="271" y="432"/>
                    <a:pt x="271" y="431"/>
                    <a:pt x="271" y="431"/>
                  </a:cubicBezTo>
                  <a:cubicBezTo>
                    <a:pt x="271" y="429"/>
                    <a:pt x="272" y="428"/>
                    <a:pt x="273" y="427"/>
                  </a:cubicBezTo>
                  <a:cubicBezTo>
                    <a:pt x="274" y="427"/>
                    <a:pt x="275" y="426"/>
                    <a:pt x="276" y="427"/>
                  </a:cubicBezTo>
                  <a:cubicBezTo>
                    <a:pt x="277" y="427"/>
                    <a:pt x="277" y="428"/>
                    <a:pt x="276" y="428"/>
                  </a:cubicBezTo>
                  <a:close/>
                  <a:moveTo>
                    <a:pt x="302" y="421"/>
                  </a:moveTo>
                  <a:cubicBezTo>
                    <a:pt x="302" y="421"/>
                    <a:pt x="303" y="420"/>
                    <a:pt x="303" y="419"/>
                  </a:cubicBezTo>
                  <a:cubicBezTo>
                    <a:pt x="302" y="418"/>
                    <a:pt x="303" y="418"/>
                    <a:pt x="304" y="418"/>
                  </a:cubicBezTo>
                  <a:cubicBezTo>
                    <a:pt x="305" y="418"/>
                    <a:pt x="306" y="419"/>
                    <a:pt x="306" y="420"/>
                  </a:cubicBezTo>
                  <a:cubicBezTo>
                    <a:pt x="306" y="421"/>
                    <a:pt x="306" y="422"/>
                    <a:pt x="305" y="423"/>
                  </a:cubicBezTo>
                  <a:cubicBezTo>
                    <a:pt x="305" y="423"/>
                    <a:pt x="305" y="423"/>
                    <a:pt x="304" y="423"/>
                  </a:cubicBezTo>
                  <a:cubicBezTo>
                    <a:pt x="304" y="423"/>
                    <a:pt x="304" y="423"/>
                    <a:pt x="304" y="422"/>
                  </a:cubicBezTo>
                  <a:cubicBezTo>
                    <a:pt x="304" y="421"/>
                    <a:pt x="305" y="420"/>
                    <a:pt x="303" y="418"/>
                  </a:cubicBezTo>
                  <a:cubicBezTo>
                    <a:pt x="303" y="420"/>
                    <a:pt x="304" y="421"/>
                    <a:pt x="303" y="422"/>
                  </a:cubicBezTo>
                  <a:cubicBezTo>
                    <a:pt x="303" y="422"/>
                    <a:pt x="303" y="422"/>
                    <a:pt x="303" y="422"/>
                  </a:cubicBezTo>
                  <a:cubicBezTo>
                    <a:pt x="302" y="422"/>
                    <a:pt x="302" y="422"/>
                    <a:pt x="302" y="421"/>
                  </a:cubicBezTo>
                  <a:close/>
                  <a:moveTo>
                    <a:pt x="264" y="435"/>
                  </a:moveTo>
                  <a:cubicBezTo>
                    <a:pt x="264" y="436"/>
                    <a:pt x="263" y="437"/>
                    <a:pt x="262" y="437"/>
                  </a:cubicBezTo>
                  <a:cubicBezTo>
                    <a:pt x="261" y="437"/>
                    <a:pt x="261" y="436"/>
                    <a:pt x="261" y="436"/>
                  </a:cubicBezTo>
                  <a:cubicBezTo>
                    <a:pt x="259" y="435"/>
                    <a:pt x="259" y="435"/>
                    <a:pt x="261" y="434"/>
                  </a:cubicBezTo>
                  <a:cubicBezTo>
                    <a:pt x="261" y="434"/>
                    <a:pt x="261" y="434"/>
                    <a:pt x="261" y="434"/>
                  </a:cubicBezTo>
                  <a:cubicBezTo>
                    <a:pt x="262" y="433"/>
                    <a:pt x="262" y="432"/>
                    <a:pt x="263" y="433"/>
                  </a:cubicBezTo>
                  <a:cubicBezTo>
                    <a:pt x="264" y="433"/>
                    <a:pt x="264" y="434"/>
                    <a:pt x="264" y="435"/>
                  </a:cubicBezTo>
                  <a:close/>
                  <a:moveTo>
                    <a:pt x="297" y="419"/>
                  </a:moveTo>
                  <a:cubicBezTo>
                    <a:pt x="299" y="418"/>
                    <a:pt x="300" y="420"/>
                    <a:pt x="301" y="419"/>
                  </a:cubicBezTo>
                  <a:cubicBezTo>
                    <a:pt x="301" y="419"/>
                    <a:pt x="301" y="419"/>
                    <a:pt x="301" y="419"/>
                  </a:cubicBezTo>
                  <a:cubicBezTo>
                    <a:pt x="302" y="420"/>
                    <a:pt x="301" y="421"/>
                    <a:pt x="301" y="422"/>
                  </a:cubicBezTo>
                  <a:cubicBezTo>
                    <a:pt x="301" y="423"/>
                    <a:pt x="301" y="423"/>
                    <a:pt x="300" y="422"/>
                  </a:cubicBezTo>
                  <a:cubicBezTo>
                    <a:pt x="299" y="421"/>
                    <a:pt x="298" y="420"/>
                    <a:pt x="297" y="419"/>
                  </a:cubicBezTo>
                  <a:close/>
                  <a:moveTo>
                    <a:pt x="276" y="443"/>
                  </a:moveTo>
                  <a:cubicBezTo>
                    <a:pt x="276" y="443"/>
                    <a:pt x="275" y="443"/>
                    <a:pt x="275" y="443"/>
                  </a:cubicBezTo>
                  <a:cubicBezTo>
                    <a:pt x="274" y="443"/>
                    <a:pt x="273" y="443"/>
                    <a:pt x="273" y="442"/>
                  </a:cubicBezTo>
                  <a:cubicBezTo>
                    <a:pt x="274" y="441"/>
                    <a:pt x="274" y="441"/>
                    <a:pt x="275" y="441"/>
                  </a:cubicBezTo>
                  <a:cubicBezTo>
                    <a:pt x="276" y="441"/>
                    <a:pt x="276" y="442"/>
                    <a:pt x="276" y="443"/>
                  </a:cubicBezTo>
                  <a:close/>
                  <a:moveTo>
                    <a:pt x="271" y="440"/>
                  </a:moveTo>
                  <a:cubicBezTo>
                    <a:pt x="271" y="441"/>
                    <a:pt x="271" y="441"/>
                    <a:pt x="270" y="441"/>
                  </a:cubicBezTo>
                  <a:cubicBezTo>
                    <a:pt x="270" y="441"/>
                    <a:pt x="270" y="440"/>
                    <a:pt x="269" y="440"/>
                  </a:cubicBezTo>
                  <a:cubicBezTo>
                    <a:pt x="269" y="440"/>
                    <a:pt x="269" y="439"/>
                    <a:pt x="270" y="439"/>
                  </a:cubicBezTo>
                  <a:cubicBezTo>
                    <a:pt x="270" y="439"/>
                    <a:pt x="271" y="440"/>
                    <a:pt x="271" y="440"/>
                  </a:cubicBezTo>
                  <a:close/>
                  <a:moveTo>
                    <a:pt x="292" y="412"/>
                  </a:moveTo>
                  <a:cubicBezTo>
                    <a:pt x="292" y="412"/>
                    <a:pt x="292" y="411"/>
                    <a:pt x="293" y="411"/>
                  </a:cubicBezTo>
                  <a:cubicBezTo>
                    <a:pt x="293" y="411"/>
                    <a:pt x="293" y="412"/>
                    <a:pt x="293" y="412"/>
                  </a:cubicBezTo>
                  <a:cubicBezTo>
                    <a:pt x="293" y="412"/>
                    <a:pt x="293" y="412"/>
                    <a:pt x="293" y="412"/>
                  </a:cubicBezTo>
                  <a:cubicBezTo>
                    <a:pt x="292" y="412"/>
                    <a:pt x="292" y="412"/>
                    <a:pt x="292" y="412"/>
                  </a:cubicBezTo>
                  <a:close/>
                  <a:moveTo>
                    <a:pt x="269" y="436"/>
                  </a:moveTo>
                  <a:cubicBezTo>
                    <a:pt x="269" y="436"/>
                    <a:pt x="270" y="436"/>
                    <a:pt x="270" y="436"/>
                  </a:cubicBezTo>
                  <a:cubicBezTo>
                    <a:pt x="270" y="436"/>
                    <a:pt x="270" y="436"/>
                    <a:pt x="270" y="437"/>
                  </a:cubicBezTo>
                  <a:cubicBezTo>
                    <a:pt x="270" y="437"/>
                    <a:pt x="270" y="437"/>
                    <a:pt x="270" y="437"/>
                  </a:cubicBezTo>
                  <a:cubicBezTo>
                    <a:pt x="270" y="437"/>
                    <a:pt x="269" y="437"/>
                    <a:pt x="269" y="436"/>
                  </a:cubicBezTo>
                  <a:close/>
                  <a:moveTo>
                    <a:pt x="297" y="129"/>
                  </a:moveTo>
                  <a:cubicBezTo>
                    <a:pt x="298" y="129"/>
                    <a:pt x="298" y="130"/>
                    <a:pt x="298" y="130"/>
                  </a:cubicBezTo>
                  <a:cubicBezTo>
                    <a:pt x="297" y="131"/>
                    <a:pt x="297" y="131"/>
                    <a:pt x="298" y="131"/>
                  </a:cubicBezTo>
                  <a:cubicBezTo>
                    <a:pt x="299" y="132"/>
                    <a:pt x="299" y="133"/>
                    <a:pt x="300" y="133"/>
                  </a:cubicBezTo>
                  <a:cubicBezTo>
                    <a:pt x="300" y="133"/>
                    <a:pt x="301" y="134"/>
                    <a:pt x="301" y="134"/>
                  </a:cubicBezTo>
                  <a:cubicBezTo>
                    <a:pt x="302" y="135"/>
                    <a:pt x="302" y="134"/>
                    <a:pt x="303" y="134"/>
                  </a:cubicBezTo>
                  <a:cubicBezTo>
                    <a:pt x="303" y="133"/>
                    <a:pt x="303" y="133"/>
                    <a:pt x="304" y="133"/>
                  </a:cubicBezTo>
                  <a:cubicBezTo>
                    <a:pt x="304" y="134"/>
                    <a:pt x="305" y="133"/>
                    <a:pt x="306" y="133"/>
                  </a:cubicBezTo>
                  <a:cubicBezTo>
                    <a:pt x="306" y="134"/>
                    <a:pt x="305" y="134"/>
                    <a:pt x="304" y="135"/>
                  </a:cubicBezTo>
                  <a:cubicBezTo>
                    <a:pt x="304" y="135"/>
                    <a:pt x="303" y="135"/>
                    <a:pt x="303" y="135"/>
                  </a:cubicBezTo>
                  <a:cubicBezTo>
                    <a:pt x="303" y="136"/>
                    <a:pt x="304" y="136"/>
                    <a:pt x="304" y="136"/>
                  </a:cubicBezTo>
                  <a:cubicBezTo>
                    <a:pt x="304" y="137"/>
                    <a:pt x="304" y="137"/>
                    <a:pt x="305" y="137"/>
                  </a:cubicBezTo>
                  <a:cubicBezTo>
                    <a:pt x="305" y="138"/>
                    <a:pt x="306" y="138"/>
                    <a:pt x="307" y="137"/>
                  </a:cubicBezTo>
                  <a:cubicBezTo>
                    <a:pt x="309" y="137"/>
                    <a:pt x="309" y="136"/>
                    <a:pt x="310" y="135"/>
                  </a:cubicBezTo>
                  <a:cubicBezTo>
                    <a:pt x="310" y="134"/>
                    <a:pt x="310" y="134"/>
                    <a:pt x="311" y="133"/>
                  </a:cubicBezTo>
                  <a:cubicBezTo>
                    <a:pt x="311" y="133"/>
                    <a:pt x="311" y="133"/>
                    <a:pt x="311" y="134"/>
                  </a:cubicBezTo>
                  <a:cubicBezTo>
                    <a:pt x="311" y="134"/>
                    <a:pt x="311" y="135"/>
                    <a:pt x="312" y="135"/>
                  </a:cubicBezTo>
                  <a:cubicBezTo>
                    <a:pt x="313" y="135"/>
                    <a:pt x="313" y="135"/>
                    <a:pt x="314" y="136"/>
                  </a:cubicBezTo>
                  <a:cubicBezTo>
                    <a:pt x="313" y="136"/>
                    <a:pt x="313" y="136"/>
                    <a:pt x="312" y="136"/>
                  </a:cubicBezTo>
                  <a:cubicBezTo>
                    <a:pt x="311" y="136"/>
                    <a:pt x="310" y="137"/>
                    <a:pt x="309" y="138"/>
                  </a:cubicBezTo>
                  <a:cubicBezTo>
                    <a:pt x="309" y="138"/>
                    <a:pt x="309" y="139"/>
                    <a:pt x="309" y="139"/>
                  </a:cubicBezTo>
                  <a:cubicBezTo>
                    <a:pt x="310" y="140"/>
                    <a:pt x="310" y="141"/>
                    <a:pt x="311" y="141"/>
                  </a:cubicBezTo>
                  <a:cubicBezTo>
                    <a:pt x="311" y="142"/>
                    <a:pt x="312" y="142"/>
                    <a:pt x="312" y="142"/>
                  </a:cubicBezTo>
                  <a:cubicBezTo>
                    <a:pt x="312" y="143"/>
                    <a:pt x="312" y="143"/>
                    <a:pt x="312" y="143"/>
                  </a:cubicBezTo>
                  <a:cubicBezTo>
                    <a:pt x="311" y="143"/>
                    <a:pt x="311" y="142"/>
                    <a:pt x="310" y="142"/>
                  </a:cubicBezTo>
                  <a:cubicBezTo>
                    <a:pt x="310" y="142"/>
                    <a:pt x="310" y="142"/>
                    <a:pt x="310" y="142"/>
                  </a:cubicBezTo>
                  <a:cubicBezTo>
                    <a:pt x="309" y="141"/>
                    <a:pt x="309" y="141"/>
                    <a:pt x="308" y="141"/>
                  </a:cubicBezTo>
                  <a:cubicBezTo>
                    <a:pt x="308" y="142"/>
                    <a:pt x="307" y="142"/>
                    <a:pt x="307" y="142"/>
                  </a:cubicBezTo>
                  <a:cubicBezTo>
                    <a:pt x="306" y="141"/>
                    <a:pt x="306" y="141"/>
                    <a:pt x="305" y="141"/>
                  </a:cubicBezTo>
                  <a:cubicBezTo>
                    <a:pt x="305" y="141"/>
                    <a:pt x="305" y="141"/>
                    <a:pt x="305" y="141"/>
                  </a:cubicBezTo>
                  <a:cubicBezTo>
                    <a:pt x="303" y="141"/>
                    <a:pt x="301" y="140"/>
                    <a:pt x="300" y="138"/>
                  </a:cubicBezTo>
                  <a:cubicBezTo>
                    <a:pt x="300" y="138"/>
                    <a:pt x="298" y="137"/>
                    <a:pt x="297" y="137"/>
                  </a:cubicBezTo>
                  <a:cubicBezTo>
                    <a:pt x="296" y="137"/>
                    <a:pt x="297" y="138"/>
                    <a:pt x="297" y="139"/>
                  </a:cubicBezTo>
                  <a:cubicBezTo>
                    <a:pt x="297" y="139"/>
                    <a:pt x="297" y="139"/>
                    <a:pt x="297" y="139"/>
                  </a:cubicBezTo>
                  <a:cubicBezTo>
                    <a:pt x="297" y="141"/>
                    <a:pt x="297" y="141"/>
                    <a:pt x="299" y="140"/>
                  </a:cubicBezTo>
                  <a:cubicBezTo>
                    <a:pt x="299" y="140"/>
                    <a:pt x="299" y="140"/>
                    <a:pt x="299" y="140"/>
                  </a:cubicBezTo>
                  <a:cubicBezTo>
                    <a:pt x="299" y="141"/>
                    <a:pt x="299" y="141"/>
                    <a:pt x="299" y="141"/>
                  </a:cubicBezTo>
                  <a:cubicBezTo>
                    <a:pt x="299" y="141"/>
                    <a:pt x="299" y="141"/>
                    <a:pt x="299" y="141"/>
                  </a:cubicBezTo>
                  <a:cubicBezTo>
                    <a:pt x="297" y="141"/>
                    <a:pt x="297" y="143"/>
                    <a:pt x="298" y="144"/>
                  </a:cubicBezTo>
                  <a:cubicBezTo>
                    <a:pt x="298" y="145"/>
                    <a:pt x="299" y="145"/>
                    <a:pt x="300" y="145"/>
                  </a:cubicBezTo>
                  <a:cubicBezTo>
                    <a:pt x="300" y="145"/>
                    <a:pt x="301" y="146"/>
                    <a:pt x="300" y="146"/>
                  </a:cubicBezTo>
                  <a:cubicBezTo>
                    <a:pt x="300" y="146"/>
                    <a:pt x="300" y="146"/>
                    <a:pt x="299" y="146"/>
                  </a:cubicBezTo>
                  <a:cubicBezTo>
                    <a:pt x="299" y="146"/>
                    <a:pt x="299" y="146"/>
                    <a:pt x="299" y="146"/>
                  </a:cubicBezTo>
                  <a:cubicBezTo>
                    <a:pt x="298" y="146"/>
                    <a:pt x="298" y="147"/>
                    <a:pt x="297" y="147"/>
                  </a:cubicBezTo>
                  <a:cubicBezTo>
                    <a:pt x="297" y="147"/>
                    <a:pt x="297" y="147"/>
                    <a:pt x="297" y="147"/>
                  </a:cubicBezTo>
                  <a:cubicBezTo>
                    <a:pt x="298" y="148"/>
                    <a:pt x="299" y="148"/>
                    <a:pt x="299" y="149"/>
                  </a:cubicBezTo>
                  <a:cubicBezTo>
                    <a:pt x="299" y="149"/>
                    <a:pt x="300" y="150"/>
                    <a:pt x="300" y="150"/>
                  </a:cubicBezTo>
                  <a:cubicBezTo>
                    <a:pt x="300" y="152"/>
                    <a:pt x="301" y="153"/>
                    <a:pt x="302" y="155"/>
                  </a:cubicBezTo>
                  <a:cubicBezTo>
                    <a:pt x="302" y="155"/>
                    <a:pt x="302" y="156"/>
                    <a:pt x="303" y="156"/>
                  </a:cubicBezTo>
                  <a:cubicBezTo>
                    <a:pt x="303" y="156"/>
                    <a:pt x="303" y="156"/>
                    <a:pt x="303" y="156"/>
                  </a:cubicBezTo>
                  <a:cubicBezTo>
                    <a:pt x="303" y="156"/>
                    <a:pt x="303" y="156"/>
                    <a:pt x="303" y="156"/>
                  </a:cubicBezTo>
                  <a:cubicBezTo>
                    <a:pt x="304" y="156"/>
                    <a:pt x="304" y="157"/>
                    <a:pt x="305" y="156"/>
                  </a:cubicBezTo>
                  <a:cubicBezTo>
                    <a:pt x="305" y="156"/>
                    <a:pt x="305" y="156"/>
                    <a:pt x="305" y="156"/>
                  </a:cubicBezTo>
                  <a:cubicBezTo>
                    <a:pt x="306" y="156"/>
                    <a:pt x="307" y="156"/>
                    <a:pt x="308" y="155"/>
                  </a:cubicBezTo>
                  <a:cubicBezTo>
                    <a:pt x="308" y="155"/>
                    <a:pt x="308" y="155"/>
                    <a:pt x="308" y="155"/>
                  </a:cubicBezTo>
                  <a:cubicBezTo>
                    <a:pt x="309" y="155"/>
                    <a:pt x="309" y="155"/>
                    <a:pt x="309" y="155"/>
                  </a:cubicBezTo>
                  <a:cubicBezTo>
                    <a:pt x="310" y="154"/>
                    <a:pt x="311" y="154"/>
                    <a:pt x="311" y="153"/>
                  </a:cubicBezTo>
                  <a:cubicBezTo>
                    <a:pt x="311" y="152"/>
                    <a:pt x="312" y="152"/>
                    <a:pt x="313" y="152"/>
                  </a:cubicBezTo>
                  <a:cubicBezTo>
                    <a:pt x="313" y="152"/>
                    <a:pt x="312" y="153"/>
                    <a:pt x="313" y="154"/>
                  </a:cubicBezTo>
                  <a:cubicBezTo>
                    <a:pt x="313" y="154"/>
                    <a:pt x="312" y="155"/>
                    <a:pt x="312" y="155"/>
                  </a:cubicBezTo>
                  <a:cubicBezTo>
                    <a:pt x="311" y="156"/>
                    <a:pt x="310" y="158"/>
                    <a:pt x="308" y="158"/>
                  </a:cubicBezTo>
                  <a:cubicBezTo>
                    <a:pt x="307" y="158"/>
                    <a:pt x="306" y="159"/>
                    <a:pt x="305" y="159"/>
                  </a:cubicBezTo>
                  <a:cubicBezTo>
                    <a:pt x="304" y="160"/>
                    <a:pt x="303" y="160"/>
                    <a:pt x="303" y="161"/>
                  </a:cubicBezTo>
                  <a:cubicBezTo>
                    <a:pt x="303" y="162"/>
                    <a:pt x="304" y="163"/>
                    <a:pt x="303" y="164"/>
                  </a:cubicBezTo>
                  <a:cubicBezTo>
                    <a:pt x="303" y="164"/>
                    <a:pt x="303" y="164"/>
                    <a:pt x="303" y="164"/>
                  </a:cubicBezTo>
                  <a:cubicBezTo>
                    <a:pt x="304" y="165"/>
                    <a:pt x="305" y="166"/>
                    <a:pt x="306" y="165"/>
                  </a:cubicBezTo>
                  <a:cubicBezTo>
                    <a:pt x="306" y="165"/>
                    <a:pt x="306" y="165"/>
                    <a:pt x="306" y="165"/>
                  </a:cubicBezTo>
                  <a:cubicBezTo>
                    <a:pt x="306" y="166"/>
                    <a:pt x="308" y="167"/>
                    <a:pt x="307" y="168"/>
                  </a:cubicBezTo>
                  <a:cubicBezTo>
                    <a:pt x="306" y="168"/>
                    <a:pt x="307" y="169"/>
                    <a:pt x="307" y="169"/>
                  </a:cubicBezTo>
                  <a:cubicBezTo>
                    <a:pt x="308" y="170"/>
                    <a:pt x="308" y="169"/>
                    <a:pt x="308" y="169"/>
                  </a:cubicBezTo>
                  <a:cubicBezTo>
                    <a:pt x="308" y="169"/>
                    <a:pt x="309" y="168"/>
                    <a:pt x="309" y="169"/>
                  </a:cubicBezTo>
                  <a:cubicBezTo>
                    <a:pt x="309" y="169"/>
                    <a:pt x="310" y="168"/>
                    <a:pt x="310" y="168"/>
                  </a:cubicBezTo>
                  <a:cubicBezTo>
                    <a:pt x="310" y="167"/>
                    <a:pt x="310" y="167"/>
                    <a:pt x="311" y="167"/>
                  </a:cubicBezTo>
                  <a:cubicBezTo>
                    <a:pt x="311" y="167"/>
                    <a:pt x="312" y="166"/>
                    <a:pt x="312" y="166"/>
                  </a:cubicBezTo>
                  <a:cubicBezTo>
                    <a:pt x="312" y="165"/>
                    <a:pt x="312" y="166"/>
                    <a:pt x="311" y="165"/>
                  </a:cubicBezTo>
                  <a:cubicBezTo>
                    <a:pt x="311" y="165"/>
                    <a:pt x="311" y="165"/>
                    <a:pt x="311" y="165"/>
                  </a:cubicBezTo>
                  <a:cubicBezTo>
                    <a:pt x="311" y="164"/>
                    <a:pt x="312" y="164"/>
                    <a:pt x="312" y="164"/>
                  </a:cubicBezTo>
                  <a:cubicBezTo>
                    <a:pt x="313" y="164"/>
                    <a:pt x="313" y="164"/>
                    <a:pt x="314" y="165"/>
                  </a:cubicBezTo>
                  <a:cubicBezTo>
                    <a:pt x="314" y="165"/>
                    <a:pt x="315" y="165"/>
                    <a:pt x="316" y="165"/>
                  </a:cubicBezTo>
                  <a:cubicBezTo>
                    <a:pt x="315" y="166"/>
                    <a:pt x="315" y="166"/>
                    <a:pt x="314" y="167"/>
                  </a:cubicBezTo>
                  <a:cubicBezTo>
                    <a:pt x="314" y="167"/>
                    <a:pt x="314" y="169"/>
                    <a:pt x="314" y="169"/>
                  </a:cubicBezTo>
                  <a:cubicBezTo>
                    <a:pt x="314" y="170"/>
                    <a:pt x="315" y="170"/>
                    <a:pt x="316" y="170"/>
                  </a:cubicBezTo>
                  <a:cubicBezTo>
                    <a:pt x="316" y="169"/>
                    <a:pt x="318" y="169"/>
                    <a:pt x="317" y="167"/>
                  </a:cubicBezTo>
                  <a:cubicBezTo>
                    <a:pt x="317" y="167"/>
                    <a:pt x="317" y="166"/>
                    <a:pt x="317" y="166"/>
                  </a:cubicBezTo>
                  <a:cubicBezTo>
                    <a:pt x="319" y="166"/>
                    <a:pt x="319" y="165"/>
                    <a:pt x="319" y="165"/>
                  </a:cubicBezTo>
                  <a:cubicBezTo>
                    <a:pt x="319" y="164"/>
                    <a:pt x="319" y="164"/>
                    <a:pt x="319" y="163"/>
                  </a:cubicBezTo>
                  <a:cubicBezTo>
                    <a:pt x="320" y="163"/>
                    <a:pt x="320" y="163"/>
                    <a:pt x="320" y="164"/>
                  </a:cubicBezTo>
                  <a:cubicBezTo>
                    <a:pt x="320" y="165"/>
                    <a:pt x="320" y="166"/>
                    <a:pt x="319" y="167"/>
                  </a:cubicBezTo>
                  <a:cubicBezTo>
                    <a:pt x="320" y="167"/>
                    <a:pt x="320" y="166"/>
                    <a:pt x="320" y="166"/>
                  </a:cubicBezTo>
                  <a:cubicBezTo>
                    <a:pt x="322" y="166"/>
                    <a:pt x="322" y="165"/>
                    <a:pt x="321" y="164"/>
                  </a:cubicBezTo>
                  <a:cubicBezTo>
                    <a:pt x="321" y="164"/>
                    <a:pt x="321" y="163"/>
                    <a:pt x="321" y="163"/>
                  </a:cubicBezTo>
                  <a:cubicBezTo>
                    <a:pt x="321" y="162"/>
                    <a:pt x="321" y="162"/>
                    <a:pt x="321" y="162"/>
                  </a:cubicBezTo>
                  <a:cubicBezTo>
                    <a:pt x="322" y="162"/>
                    <a:pt x="321" y="162"/>
                    <a:pt x="322" y="163"/>
                  </a:cubicBezTo>
                  <a:cubicBezTo>
                    <a:pt x="322" y="163"/>
                    <a:pt x="322" y="163"/>
                    <a:pt x="322" y="164"/>
                  </a:cubicBezTo>
                  <a:cubicBezTo>
                    <a:pt x="322" y="164"/>
                    <a:pt x="323" y="164"/>
                    <a:pt x="323" y="164"/>
                  </a:cubicBezTo>
                  <a:cubicBezTo>
                    <a:pt x="323" y="163"/>
                    <a:pt x="324" y="163"/>
                    <a:pt x="324" y="163"/>
                  </a:cubicBezTo>
                  <a:cubicBezTo>
                    <a:pt x="325" y="163"/>
                    <a:pt x="325" y="163"/>
                    <a:pt x="326" y="163"/>
                  </a:cubicBezTo>
                  <a:cubicBezTo>
                    <a:pt x="326" y="163"/>
                    <a:pt x="327" y="162"/>
                    <a:pt x="327" y="163"/>
                  </a:cubicBezTo>
                  <a:cubicBezTo>
                    <a:pt x="327" y="163"/>
                    <a:pt x="327" y="163"/>
                    <a:pt x="327" y="163"/>
                  </a:cubicBezTo>
                  <a:cubicBezTo>
                    <a:pt x="326" y="164"/>
                    <a:pt x="325" y="165"/>
                    <a:pt x="324" y="166"/>
                  </a:cubicBezTo>
                  <a:cubicBezTo>
                    <a:pt x="326" y="166"/>
                    <a:pt x="327" y="167"/>
                    <a:pt x="329" y="167"/>
                  </a:cubicBezTo>
                  <a:cubicBezTo>
                    <a:pt x="330" y="167"/>
                    <a:pt x="331" y="166"/>
                    <a:pt x="333" y="166"/>
                  </a:cubicBezTo>
                  <a:cubicBezTo>
                    <a:pt x="333" y="166"/>
                    <a:pt x="333" y="165"/>
                    <a:pt x="333" y="165"/>
                  </a:cubicBezTo>
                  <a:cubicBezTo>
                    <a:pt x="333" y="165"/>
                    <a:pt x="334" y="165"/>
                    <a:pt x="334" y="165"/>
                  </a:cubicBezTo>
                  <a:cubicBezTo>
                    <a:pt x="334" y="165"/>
                    <a:pt x="334" y="166"/>
                    <a:pt x="334" y="166"/>
                  </a:cubicBezTo>
                  <a:cubicBezTo>
                    <a:pt x="334" y="166"/>
                    <a:pt x="333" y="167"/>
                    <a:pt x="333" y="167"/>
                  </a:cubicBezTo>
                  <a:cubicBezTo>
                    <a:pt x="332" y="167"/>
                    <a:pt x="331" y="167"/>
                    <a:pt x="330" y="168"/>
                  </a:cubicBezTo>
                  <a:cubicBezTo>
                    <a:pt x="329" y="169"/>
                    <a:pt x="327" y="168"/>
                    <a:pt x="326" y="168"/>
                  </a:cubicBezTo>
                  <a:cubicBezTo>
                    <a:pt x="325" y="168"/>
                    <a:pt x="324" y="169"/>
                    <a:pt x="324" y="170"/>
                  </a:cubicBezTo>
                  <a:cubicBezTo>
                    <a:pt x="323" y="171"/>
                    <a:pt x="325" y="170"/>
                    <a:pt x="325" y="171"/>
                  </a:cubicBezTo>
                  <a:cubicBezTo>
                    <a:pt x="325" y="171"/>
                    <a:pt x="326" y="171"/>
                    <a:pt x="326" y="171"/>
                  </a:cubicBezTo>
                  <a:cubicBezTo>
                    <a:pt x="328" y="172"/>
                    <a:pt x="329" y="172"/>
                    <a:pt x="331" y="171"/>
                  </a:cubicBezTo>
                  <a:cubicBezTo>
                    <a:pt x="332" y="171"/>
                    <a:pt x="333" y="171"/>
                    <a:pt x="334" y="170"/>
                  </a:cubicBezTo>
                  <a:cubicBezTo>
                    <a:pt x="335" y="170"/>
                    <a:pt x="336" y="170"/>
                    <a:pt x="337" y="171"/>
                  </a:cubicBezTo>
                  <a:cubicBezTo>
                    <a:pt x="337" y="171"/>
                    <a:pt x="338" y="171"/>
                    <a:pt x="338" y="170"/>
                  </a:cubicBezTo>
                  <a:cubicBezTo>
                    <a:pt x="339" y="170"/>
                    <a:pt x="339" y="170"/>
                    <a:pt x="339" y="170"/>
                  </a:cubicBezTo>
                  <a:cubicBezTo>
                    <a:pt x="339" y="171"/>
                    <a:pt x="339" y="171"/>
                    <a:pt x="339" y="171"/>
                  </a:cubicBezTo>
                  <a:cubicBezTo>
                    <a:pt x="339" y="172"/>
                    <a:pt x="338" y="172"/>
                    <a:pt x="338" y="172"/>
                  </a:cubicBezTo>
                  <a:cubicBezTo>
                    <a:pt x="338" y="172"/>
                    <a:pt x="338" y="172"/>
                    <a:pt x="338" y="172"/>
                  </a:cubicBezTo>
                  <a:cubicBezTo>
                    <a:pt x="337" y="172"/>
                    <a:pt x="336" y="172"/>
                    <a:pt x="335" y="172"/>
                  </a:cubicBezTo>
                  <a:cubicBezTo>
                    <a:pt x="335" y="172"/>
                    <a:pt x="335" y="172"/>
                    <a:pt x="335" y="172"/>
                  </a:cubicBezTo>
                  <a:cubicBezTo>
                    <a:pt x="333" y="173"/>
                    <a:pt x="332" y="173"/>
                    <a:pt x="330" y="173"/>
                  </a:cubicBezTo>
                  <a:cubicBezTo>
                    <a:pt x="330" y="173"/>
                    <a:pt x="330" y="173"/>
                    <a:pt x="330" y="173"/>
                  </a:cubicBezTo>
                  <a:cubicBezTo>
                    <a:pt x="328" y="174"/>
                    <a:pt x="326" y="174"/>
                    <a:pt x="325" y="174"/>
                  </a:cubicBezTo>
                  <a:cubicBezTo>
                    <a:pt x="324" y="174"/>
                    <a:pt x="323" y="173"/>
                    <a:pt x="323" y="174"/>
                  </a:cubicBezTo>
                  <a:cubicBezTo>
                    <a:pt x="322" y="175"/>
                    <a:pt x="322" y="174"/>
                    <a:pt x="321" y="174"/>
                  </a:cubicBezTo>
                  <a:cubicBezTo>
                    <a:pt x="320" y="173"/>
                    <a:pt x="319" y="173"/>
                    <a:pt x="319" y="174"/>
                  </a:cubicBezTo>
                  <a:cubicBezTo>
                    <a:pt x="319" y="175"/>
                    <a:pt x="318" y="176"/>
                    <a:pt x="317" y="177"/>
                  </a:cubicBezTo>
                  <a:cubicBezTo>
                    <a:pt x="317" y="177"/>
                    <a:pt x="317" y="178"/>
                    <a:pt x="317" y="178"/>
                  </a:cubicBezTo>
                  <a:cubicBezTo>
                    <a:pt x="316" y="177"/>
                    <a:pt x="316" y="178"/>
                    <a:pt x="315" y="178"/>
                  </a:cubicBezTo>
                  <a:cubicBezTo>
                    <a:pt x="314" y="178"/>
                    <a:pt x="314" y="179"/>
                    <a:pt x="313" y="180"/>
                  </a:cubicBezTo>
                  <a:cubicBezTo>
                    <a:pt x="313" y="180"/>
                    <a:pt x="314" y="180"/>
                    <a:pt x="314" y="181"/>
                  </a:cubicBezTo>
                  <a:cubicBezTo>
                    <a:pt x="314" y="183"/>
                    <a:pt x="315" y="183"/>
                    <a:pt x="316" y="185"/>
                  </a:cubicBezTo>
                  <a:cubicBezTo>
                    <a:pt x="316" y="185"/>
                    <a:pt x="316" y="185"/>
                    <a:pt x="316" y="185"/>
                  </a:cubicBezTo>
                  <a:cubicBezTo>
                    <a:pt x="318" y="185"/>
                    <a:pt x="319" y="185"/>
                    <a:pt x="320" y="186"/>
                  </a:cubicBezTo>
                  <a:cubicBezTo>
                    <a:pt x="320" y="187"/>
                    <a:pt x="321" y="187"/>
                    <a:pt x="321" y="187"/>
                  </a:cubicBezTo>
                  <a:cubicBezTo>
                    <a:pt x="321" y="187"/>
                    <a:pt x="321" y="187"/>
                    <a:pt x="321" y="187"/>
                  </a:cubicBezTo>
                  <a:cubicBezTo>
                    <a:pt x="321" y="188"/>
                    <a:pt x="322" y="188"/>
                    <a:pt x="321" y="188"/>
                  </a:cubicBezTo>
                  <a:cubicBezTo>
                    <a:pt x="321" y="188"/>
                    <a:pt x="320" y="188"/>
                    <a:pt x="319" y="188"/>
                  </a:cubicBezTo>
                  <a:cubicBezTo>
                    <a:pt x="319" y="187"/>
                    <a:pt x="318" y="187"/>
                    <a:pt x="318" y="187"/>
                  </a:cubicBezTo>
                  <a:cubicBezTo>
                    <a:pt x="317" y="187"/>
                    <a:pt x="317" y="187"/>
                    <a:pt x="316" y="187"/>
                  </a:cubicBezTo>
                  <a:cubicBezTo>
                    <a:pt x="316" y="187"/>
                    <a:pt x="316" y="188"/>
                    <a:pt x="317" y="188"/>
                  </a:cubicBezTo>
                  <a:cubicBezTo>
                    <a:pt x="317" y="189"/>
                    <a:pt x="317" y="191"/>
                    <a:pt x="318" y="191"/>
                  </a:cubicBezTo>
                  <a:cubicBezTo>
                    <a:pt x="319" y="191"/>
                    <a:pt x="319" y="191"/>
                    <a:pt x="319" y="191"/>
                  </a:cubicBezTo>
                  <a:cubicBezTo>
                    <a:pt x="319" y="193"/>
                    <a:pt x="319" y="194"/>
                    <a:pt x="322" y="193"/>
                  </a:cubicBezTo>
                  <a:cubicBezTo>
                    <a:pt x="322" y="193"/>
                    <a:pt x="324" y="193"/>
                    <a:pt x="325" y="193"/>
                  </a:cubicBezTo>
                  <a:cubicBezTo>
                    <a:pt x="325" y="193"/>
                    <a:pt x="325" y="193"/>
                    <a:pt x="325" y="193"/>
                  </a:cubicBezTo>
                  <a:cubicBezTo>
                    <a:pt x="325" y="193"/>
                    <a:pt x="325" y="193"/>
                    <a:pt x="325" y="193"/>
                  </a:cubicBezTo>
                  <a:cubicBezTo>
                    <a:pt x="326" y="194"/>
                    <a:pt x="327" y="194"/>
                    <a:pt x="328" y="194"/>
                  </a:cubicBezTo>
                  <a:cubicBezTo>
                    <a:pt x="329" y="194"/>
                    <a:pt x="330" y="194"/>
                    <a:pt x="330" y="194"/>
                  </a:cubicBezTo>
                  <a:cubicBezTo>
                    <a:pt x="330" y="195"/>
                    <a:pt x="331" y="195"/>
                    <a:pt x="331" y="195"/>
                  </a:cubicBezTo>
                  <a:cubicBezTo>
                    <a:pt x="331" y="195"/>
                    <a:pt x="330" y="195"/>
                    <a:pt x="330" y="195"/>
                  </a:cubicBezTo>
                  <a:cubicBezTo>
                    <a:pt x="329" y="195"/>
                    <a:pt x="329" y="195"/>
                    <a:pt x="328" y="195"/>
                  </a:cubicBezTo>
                  <a:cubicBezTo>
                    <a:pt x="328" y="196"/>
                    <a:pt x="327" y="196"/>
                    <a:pt x="326" y="196"/>
                  </a:cubicBezTo>
                  <a:cubicBezTo>
                    <a:pt x="326" y="196"/>
                    <a:pt x="324" y="195"/>
                    <a:pt x="325" y="197"/>
                  </a:cubicBezTo>
                  <a:cubicBezTo>
                    <a:pt x="325" y="197"/>
                    <a:pt x="325" y="197"/>
                    <a:pt x="324" y="197"/>
                  </a:cubicBezTo>
                  <a:cubicBezTo>
                    <a:pt x="324" y="197"/>
                    <a:pt x="324" y="197"/>
                    <a:pt x="324" y="197"/>
                  </a:cubicBezTo>
                  <a:cubicBezTo>
                    <a:pt x="324" y="197"/>
                    <a:pt x="324" y="197"/>
                    <a:pt x="324" y="197"/>
                  </a:cubicBezTo>
                  <a:cubicBezTo>
                    <a:pt x="324" y="197"/>
                    <a:pt x="324" y="197"/>
                    <a:pt x="323" y="197"/>
                  </a:cubicBezTo>
                  <a:cubicBezTo>
                    <a:pt x="322" y="196"/>
                    <a:pt x="322" y="197"/>
                    <a:pt x="322" y="198"/>
                  </a:cubicBezTo>
                  <a:cubicBezTo>
                    <a:pt x="322" y="199"/>
                    <a:pt x="322" y="200"/>
                    <a:pt x="323" y="201"/>
                  </a:cubicBezTo>
                  <a:cubicBezTo>
                    <a:pt x="324" y="202"/>
                    <a:pt x="324" y="204"/>
                    <a:pt x="327" y="203"/>
                  </a:cubicBezTo>
                  <a:cubicBezTo>
                    <a:pt x="326" y="203"/>
                    <a:pt x="326" y="204"/>
                    <a:pt x="326" y="204"/>
                  </a:cubicBezTo>
                  <a:cubicBezTo>
                    <a:pt x="327" y="204"/>
                    <a:pt x="327" y="205"/>
                    <a:pt x="327" y="205"/>
                  </a:cubicBezTo>
                  <a:cubicBezTo>
                    <a:pt x="328" y="206"/>
                    <a:pt x="328" y="206"/>
                    <a:pt x="328" y="206"/>
                  </a:cubicBezTo>
                  <a:cubicBezTo>
                    <a:pt x="329" y="205"/>
                    <a:pt x="329" y="205"/>
                    <a:pt x="330" y="206"/>
                  </a:cubicBezTo>
                  <a:cubicBezTo>
                    <a:pt x="330" y="206"/>
                    <a:pt x="331" y="207"/>
                    <a:pt x="332" y="207"/>
                  </a:cubicBezTo>
                  <a:cubicBezTo>
                    <a:pt x="334" y="207"/>
                    <a:pt x="336" y="209"/>
                    <a:pt x="338" y="209"/>
                  </a:cubicBezTo>
                  <a:cubicBezTo>
                    <a:pt x="338" y="209"/>
                    <a:pt x="339" y="209"/>
                    <a:pt x="340" y="208"/>
                  </a:cubicBezTo>
                  <a:cubicBezTo>
                    <a:pt x="340" y="207"/>
                    <a:pt x="340" y="207"/>
                    <a:pt x="340" y="206"/>
                  </a:cubicBezTo>
                  <a:cubicBezTo>
                    <a:pt x="339" y="205"/>
                    <a:pt x="339" y="205"/>
                    <a:pt x="339" y="204"/>
                  </a:cubicBezTo>
                  <a:cubicBezTo>
                    <a:pt x="338" y="204"/>
                    <a:pt x="338" y="203"/>
                    <a:pt x="337" y="202"/>
                  </a:cubicBezTo>
                  <a:cubicBezTo>
                    <a:pt x="337" y="202"/>
                    <a:pt x="338" y="202"/>
                    <a:pt x="338" y="202"/>
                  </a:cubicBezTo>
                  <a:cubicBezTo>
                    <a:pt x="339" y="202"/>
                    <a:pt x="339" y="202"/>
                    <a:pt x="340" y="202"/>
                  </a:cubicBezTo>
                  <a:cubicBezTo>
                    <a:pt x="341" y="202"/>
                    <a:pt x="342" y="203"/>
                    <a:pt x="342" y="204"/>
                  </a:cubicBezTo>
                  <a:cubicBezTo>
                    <a:pt x="342" y="205"/>
                    <a:pt x="342" y="206"/>
                    <a:pt x="344" y="206"/>
                  </a:cubicBezTo>
                  <a:cubicBezTo>
                    <a:pt x="344" y="206"/>
                    <a:pt x="344" y="206"/>
                    <a:pt x="344" y="206"/>
                  </a:cubicBezTo>
                  <a:cubicBezTo>
                    <a:pt x="344" y="207"/>
                    <a:pt x="344" y="207"/>
                    <a:pt x="344" y="207"/>
                  </a:cubicBezTo>
                  <a:cubicBezTo>
                    <a:pt x="345" y="208"/>
                    <a:pt x="345" y="208"/>
                    <a:pt x="345" y="208"/>
                  </a:cubicBezTo>
                  <a:cubicBezTo>
                    <a:pt x="345" y="208"/>
                    <a:pt x="345" y="207"/>
                    <a:pt x="345" y="207"/>
                  </a:cubicBezTo>
                  <a:cubicBezTo>
                    <a:pt x="345" y="206"/>
                    <a:pt x="344" y="204"/>
                    <a:pt x="344" y="203"/>
                  </a:cubicBezTo>
                  <a:cubicBezTo>
                    <a:pt x="344" y="203"/>
                    <a:pt x="344" y="203"/>
                    <a:pt x="344" y="202"/>
                  </a:cubicBezTo>
                  <a:cubicBezTo>
                    <a:pt x="344" y="201"/>
                    <a:pt x="344" y="200"/>
                    <a:pt x="342" y="199"/>
                  </a:cubicBezTo>
                  <a:cubicBezTo>
                    <a:pt x="342" y="199"/>
                    <a:pt x="342" y="198"/>
                    <a:pt x="342" y="198"/>
                  </a:cubicBezTo>
                  <a:cubicBezTo>
                    <a:pt x="341" y="197"/>
                    <a:pt x="342" y="196"/>
                    <a:pt x="341" y="195"/>
                  </a:cubicBezTo>
                  <a:cubicBezTo>
                    <a:pt x="341" y="195"/>
                    <a:pt x="341" y="195"/>
                    <a:pt x="341" y="194"/>
                  </a:cubicBezTo>
                  <a:cubicBezTo>
                    <a:pt x="341" y="194"/>
                    <a:pt x="341" y="194"/>
                    <a:pt x="341" y="194"/>
                  </a:cubicBezTo>
                  <a:cubicBezTo>
                    <a:pt x="341" y="193"/>
                    <a:pt x="341" y="193"/>
                    <a:pt x="342" y="193"/>
                  </a:cubicBezTo>
                  <a:cubicBezTo>
                    <a:pt x="342" y="193"/>
                    <a:pt x="342" y="193"/>
                    <a:pt x="342" y="194"/>
                  </a:cubicBezTo>
                  <a:cubicBezTo>
                    <a:pt x="342" y="194"/>
                    <a:pt x="342" y="194"/>
                    <a:pt x="342" y="195"/>
                  </a:cubicBezTo>
                  <a:cubicBezTo>
                    <a:pt x="343" y="196"/>
                    <a:pt x="343" y="197"/>
                    <a:pt x="344" y="199"/>
                  </a:cubicBezTo>
                  <a:cubicBezTo>
                    <a:pt x="345" y="200"/>
                    <a:pt x="346" y="202"/>
                    <a:pt x="347" y="204"/>
                  </a:cubicBezTo>
                  <a:cubicBezTo>
                    <a:pt x="347" y="205"/>
                    <a:pt x="348" y="207"/>
                    <a:pt x="349" y="208"/>
                  </a:cubicBezTo>
                  <a:cubicBezTo>
                    <a:pt x="349" y="208"/>
                    <a:pt x="350" y="208"/>
                    <a:pt x="350" y="207"/>
                  </a:cubicBezTo>
                  <a:cubicBezTo>
                    <a:pt x="350" y="206"/>
                    <a:pt x="351" y="204"/>
                    <a:pt x="351" y="202"/>
                  </a:cubicBezTo>
                  <a:cubicBezTo>
                    <a:pt x="351" y="201"/>
                    <a:pt x="352" y="199"/>
                    <a:pt x="351" y="197"/>
                  </a:cubicBezTo>
                  <a:cubicBezTo>
                    <a:pt x="350" y="196"/>
                    <a:pt x="350" y="195"/>
                    <a:pt x="350" y="194"/>
                  </a:cubicBezTo>
                  <a:cubicBezTo>
                    <a:pt x="350" y="193"/>
                    <a:pt x="350" y="193"/>
                    <a:pt x="350" y="193"/>
                  </a:cubicBezTo>
                  <a:cubicBezTo>
                    <a:pt x="351" y="193"/>
                    <a:pt x="351" y="193"/>
                    <a:pt x="351" y="193"/>
                  </a:cubicBezTo>
                  <a:cubicBezTo>
                    <a:pt x="351" y="195"/>
                    <a:pt x="352" y="196"/>
                    <a:pt x="353" y="197"/>
                  </a:cubicBezTo>
                  <a:cubicBezTo>
                    <a:pt x="353" y="198"/>
                    <a:pt x="353" y="198"/>
                    <a:pt x="355" y="197"/>
                  </a:cubicBezTo>
                  <a:cubicBezTo>
                    <a:pt x="355" y="197"/>
                    <a:pt x="356" y="196"/>
                    <a:pt x="356" y="195"/>
                  </a:cubicBezTo>
                  <a:cubicBezTo>
                    <a:pt x="356" y="193"/>
                    <a:pt x="356" y="192"/>
                    <a:pt x="355" y="191"/>
                  </a:cubicBezTo>
                  <a:cubicBezTo>
                    <a:pt x="355" y="190"/>
                    <a:pt x="354" y="190"/>
                    <a:pt x="354" y="190"/>
                  </a:cubicBezTo>
                  <a:cubicBezTo>
                    <a:pt x="354" y="189"/>
                    <a:pt x="354" y="187"/>
                    <a:pt x="353" y="186"/>
                  </a:cubicBezTo>
                  <a:cubicBezTo>
                    <a:pt x="353" y="186"/>
                    <a:pt x="353" y="186"/>
                    <a:pt x="353" y="186"/>
                  </a:cubicBezTo>
                  <a:cubicBezTo>
                    <a:pt x="353" y="184"/>
                    <a:pt x="354" y="183"/>
                    <a:pt x="353" y="181"/>
                  </a:cubicBezTo>
                  <a:cubicBezTo>
                    <a:pt x="353" y="181"/>
                    <a:pt x="354" y="181"/>
                    <a:pt x="354" y="180"/>
                  </a:cubicBezTo>
                  <a:cubicBezTo>
                    <a:pt x="354" y="180"/>
                    <a:pt x="354" y="180"/>
                    <a:pt x="354" y="179"/>
                  </a:cubicBezTo>
                  <a:cubicBezTo>
                    <a:pt x="354" y="179"/>
                    <a:pt x="354" y="179"/>
                    <a:pt x="354" y="179"/>
                  </a:cubicBezTo>
                  <a:cubicBezTo>
                    <a:pt x="356" y="179"/>
                    <a:pt x="356" y="179"/>
                    <a:pt x="356" y="177"/>
                  </a:cubicBezTo>
                  <a:cubicBezTo>
                    <a:pt x="356" y="176"/>
                    <a:pt x="356" y="176"/>
                    <a:pt x="357" y="176"/>
                  </a:cubicBezTo>
                  <a:cubicBezTo>
                    <a:pt x="357" y="176"/>
                    <a:pt x="357" y="177"/>
                    <a:pt x="357" y="177"/>
                  </a:cubicBezTo>
                  <a:cubicBezTo>
                    <a:pt x="357" y="177"/>
                    <a:pt x="357" y="177"/>
                    <a:pt x="357" y="178"/>
                  </a:cubicBezTo>
                  <a:cubicBezTo>
                    <a:pt x="356" y="178"/>
                    <a:pt x="356" y="178"/>
                    <a:pt x="356" y="179"/>
                  </a:cubicBezTo>
                  <a:cubicBezTo>
                    <a:pt x="356" y="180"/>
                    <a:pt x="354" y="180"/>
                    <a:pt x="355" y="181"/>
                  </a:cubicBezTo>
                  <a:cubicBezTo>
                    <a:pt x="355" y="182"/>
                    <a:pt x="355" y="183"/>
                    <a:pt x="355" y="183"/>
                  </a:cubicBezTo>
                  <a:cubicBezTo>
                    <a:pt x="354" y="185"/>
                    <a:pt x="355" y="187"/>
                    <a:pt x="356" y="189"/>
                  </a:cubicBezTo>
                  <a:cubicBezTo>
                    <a:pt x="356" y="190"/>
                    <a:pt x="357" y="190"/>
                    <a:pt x="357" y="191"/>
                  </a:cubicBezTo>
                  <a:cubicBezTo>
                    <a:pt x="357" y="191"/>
                    <a:pt x="357" y="192"/>
                    <a:pt x="357" y="192"/>
                  </a:cubicBezTo>
                  <a:cubicBezTo>
                    <a:pt x="358" y="191"/>
                    <a:pt x="358" y="191"/>
                    <a:pt x="358" y="191"/>
                  </a:cubicBezTo>
                  <a:cubicBezTo>
                    <a:pt x="358" y="190"/>
                    <a:pt x="359" y="189"/>
                    <a:pt x="359" y="188"/>
                  </a:cubicBezTo>
                  <a:cubicBezTo>
                    <a:pt x="359" y="187"/>
                    <a:pt x="360" y="186"/>
                    <a:pt x="360" y="185"/>
                  </a:cubicBezTo>
                  <a:cubicBezTo>
                    <a:pt x="360" y="184"/>
                    <a:pt x="362" y="184"/>
                    <a:pt x="362" y="182"/>
                  </a:cubicBezTo>
                  <a:cubicBezTo>
                    <a:pt x="362" y="181"/>
                    <a:pt x="362" y="179"/>
                    <a:pt x="362" y="178"/>
                  </a:cubicBezTo>
                  <a:cubicBezTo>
                    <a:pt x="362" y="178"/>
                    <a:pt x="362" y="177"/>
                    <a:pt x="362" y="178"/>
                  </a:cubicBezTo>
                  <a:cubicBezTo>
                    <a:pt x="362" y="178"/>
                    <a:pt x="362" y="179"/>
                    <a:pt x="363" y="179"/>
                  </a:cubicBezTo>
                  <a:cubicBezTo>
                    <a:pt x="363" y="180"/>
                    <a:pt x="363" y="181"/>
                    <a:pt x="364" y="181"/>
                  </a:cubicBezTo>
                  <a:cubicBezTo>
                    <a:pt x="364" y="181"/>
                    <a:pt x="364" y="180"/>
                    <a:pt x="364" y="180"/>
                  </a:cubicBezTo>
                  <a:cubicBezTo>
                    <a:pt x="364" y="179"/>
                    <a:pt x="364" y="179"/>
                    <a:pt x="364" y="179"/>
                  </a:cubicBezTo>
                  <a:cubicBezTo>
                    <a:pt x="364" y="179"/>
                    <a:pt x="365" y="179"/>
                    <a:pt x="365" y="178"/>
                  </a:cubicBezTo>
                  <a:cubicBezTo>
                    <a:pt x="365" y="177"/>
                    <a:pt x="366" y="176"/>
                    <a:pt x="367" y="176"/>
                  </a:cubicBezTo>
                  <a:cubicBezTo>
                    <a:pt x="369" y="175"/>
                    <a:pt x="370" y="174"/>
                    <a:pt x="372" y="173"/>
                  </a:cubicBezTo>
                  <a:cubicBezTo>
                    <a:pt x="372" y="172"/>
                    <a:pt x="372" y="172"/>
                    <a:pt x="372" y="172"/>
                  </a:cubicBezTo>
                  <a:cubicBezTo>
                    <a:pt x="374" y="171"/>
                    <a:pt x="374" y="170"/>
                    <a:pt x="376" y="169"/>
                  </a:cubicBezTo>
                  <a:cubicBezTo>
                    <a:pt x="376" y="169"/>
                    <a:pt x="376" y="169"/>
                    <a:pt x="376" y="169"/>
                  </a:cubicBezTo>
                  <a:cubicBezTo>
                    <a:pt x="375" y="168"/>
                    <a:pt x="375" y="166"/>
                    <a:pt x="374" y="166"/>
                  </a:cubicBezTo>
                  <a:cubicBezTo>
                    <a:pt x="373" y="165"/>
                    <a:pt x="373" y="164"/>
                    <a:pt x="372" y="163"/>
                  </a:cubicBezTo>
                  <a:cubicBezTo>
                    <a:pt x="372" y="162"/>
                    <a:pt x="372" y="161"/>
                    <a:pt x="372" y="160"/>
                  </a:cubicBezTo>
                  <a:cubicBezTo>
                    <a:pt x="371" y="159"/>
                    <a:pt x="372" y="158"/>
                    <a:pt x="371" y="157"/>
                  </a:cubicBezTo>
                  <a:cubicBezTo>
                    <a:pt x="370" y="157"/>
                    <a:pt x="370" y="157"/>
                    <a:pt x="370" y="157"/>
                  </a:cubicBezTo>
                  <a:cubicBezTo>
                    <a:pt x="369" y="157"/>
                    <a:pt x="369" y="157"/>
                    <a:pt x="369" y="158"/>
                  </a:cubicBezTo>
                  <a:cubicBezTo>
                    <a:pt x="369" y="158"/>
                    <a:pt x="369" y="159"/>
                    <a:pt x="369" y="159"/>
                  </a:cubicBezTo>
                  <a:cubicBezTo>
                    <a:pt x="369" y="160"/>
                    <a:pt x="370" y="161"/>
                    <a:pt x="368" y="162"/>
                  </a:cubicBezTo>
                  <a:cubicBezTo>
                    <a:pt x="368" y="161"/>
                    <a:pt x="367" y="161"/>
                    <a:pt x="368" y="160"/>
                  </a:cubicBezTo>
                  <a:cubicBezTo>
                    <a:pt x="368" y="159"/>
                    <a:pt x="368" y="159"/>
                    <a:pt x="368" y="158"/>
                  </a:cubicBezTo>
                  <a:cubicBezTo>
                    <a:pt x="367" y="157"/>
                    <a:pt x="366" y="156"/>
                    <a:pt x="364" y="155"/>
                  </a:cubicBezTo>
                  <a:cubicBezTo>
                    <a:pt x="364" y="155"/>
                    <a:pt x="364" y="155"/>
                    <a:pt x="364" y="155"/>
                  </a:cubicBezTo>
                  <a:cubicBezTo>
                    <a:pt x="363" y="156"/>
                    <a:pt x="363" y="157"/>
                    <a:pt x="363" y="158"/>
                  </a:cubicBezTo>
                  <a:cubicBezTo>
                    <a:pt x="364" y="158"/>
                    <a:pt x="364" y="158"/>
                    <a:pt x="364" y="159"/>
                  </a:cubicBezTo>
                  <a:cubicBezTo>
                    <a:pt x="363" y="159"/>
                    <a:pt x="363" y="159"/>
                    <a:pt x="363" y="158"/>
                  </a:cubicBezTo>
                  <a:cubicBezTo>
                    <a:pt x="362" y="157"/>
                    <a:pt x="362" y="157"/>
                    <a:pt x="361" y="158"/>
                  </a:cubicBezTo>
                  <a:cubicBezTo>
                    <a:pt x="360" y="159"/>
                    <a:pt x="360" y="159"/>
                    <a:pt x="360" y="160"/>
                  </a:cubicBezTo>
                  <a:cubicBezTo>
                    <a:pt x="360" y="161"/>
                    <a:pt x="360" y="161"/>
                    <a:pt x="359" y="160"/>
                  </a:cubicBezTo>
                  <a:cubicBezTo>
                    <a:pt x="359" y="160"/>
                    <a:pt x="358" y="160"/>
                    <a:pt x="359" y="159"/>
                  </a:cubicBezTo>
                  <a:cubicBezTo>
                    <a:pt x="359" y="159"/>
                    <a:pt x="359" y="159"/>
                    <a:pt x="359" y="159"/>
                  </a:cubicBezTo>
                  <a:cubicBezTo>
                    <a:pt x="359" y="158"/>
                    <a:pt x="360" y="157"/>
                    <a:pt x="360" y="156"/>
                  </a:cubicBezTo>
                  <a:cubicBezTo>
                    <a:pt x="361" y="155"/>
                    <a:pt x="361" y="155"/>
                    <a:pt x="361" y="155"/>
                  </a:cubicBezTo>
                  <a:cubicBezTo>
                    <a:pt x="361" y="154"/>
                    <a:pt x="361" y="154"/>
                    <a:pt x="361" y="154"/>
                  </a:cubicBezTo>
                  <a:cubicBezTo>
                    <a:pt x="361" y="154"/>
                    <a:pt x="361" y="153"/>
                    <a:pt x="361" y="153"/>
                  </a:cubicBezTo>
                  <a:cubicBezTo>
                    <a:pt x="361" y="153"/>
                    <a:pt x="361" y="153"/>
                    <a:pt x="361" y="153"/>
                  </a:cubicBezTo>
                  <a:cubicBezTo>
                    <a:pt x="362" y="152"/>
                    <a:pt x="362" y="152"/>
                    <a:pt x="361" y="152"/>
                  </a:cubicBezTo>
                  <a:cubicBezTo>
                    <a:pt x="361" y="151"/>
                    <a:pt x="361" y="151"/>
                    <a:pt x="361" y="150"/>
                  </a:cubicBezTo>
                  <a:cubicBezTo>
                    <a:pt x="361" y="149"/>
                    <a:pt x="362" y="148"/>
                    <a:pt x="362" y="146"/>
                  </a:cubicBezTo>
                  <a:cubicBezTo>
                    <a:pt x="362" y="145"/>
                    <a:pt x="362" y="146"/>
                    <a:pt x="361" y="146"/>
                  </a:cubicBezTo>
                  <a:cubicBezTo>
                    <a:pt x="360" y="147"/>
                    <a:pt x="360" y="148"/>
                    <a:pt x="360" y="148"/>
                  </a:cubicBezTo>
                  <a:cubicBezTo>
                    <a:pt x="359" y="148"/>
                    <a:pt x="359" y="148"/>
                    <a:pt x="359" y="149"/>
                  </a:cubicBezTo>
                  <a:cubicBezTo>
                    <a:pt x="359" y="149"/>
                    <a:pt x="359" y="149"/>
                    <a:pt x="359" y="149"/>
                  </a:cubicBezTo>
                  <a:cubicBezTo>
                    <a:pt x="358" y="148"/>
                    <a:pt x="358" y="148"/>
                    <a:pt x="359" y="148"/>
                  </a:cubicBezTo>
                  <a:cubicBezTo>
                    <a:pt x="359" y="148"/>
                    <a:pt x="360" y="147"/>
                    <a:pt x="360" y="147"/>
                  </a:cubicBezTo>
                  <a:cubicBezTo>
                    <a:pt x="360" y="146"/>
                    <a:pt x="360" y="146"/>
                    <a:pt x="360" y="146"/>
                  </a:cubicBezTo>
                  <a:cubicBezTo>
                    <a:pt x="362" y="145"/>
                    <a:pt x="361" y="144"/>
                    <a:pt x="361" y="143"/>
                  </a:cubicBezTo>
                  <a:cubicBezTo>
                    <a:pt x="360" y="142"/>
                    <a:pt x="361" y="140"/>
                    <a:pt x="360" y="140"/>
                  </a:cubicBezTo>
                  <a:cubicBezTo>
                    <a:pt x="359" y="140"/>
                    <a:pt x="358" y="140"/>
                    <a:pt x="358" y="139"/>
                  </a:cubicBezTo>
                  <a:cubicBezTo>
                    <a:pt x="357" y="139"/>
                    <a:pt x="357" y="139"/>
                    <a:pt x="357" y="140"/>
                  </a:cubicBezTo>
                  <a:cubicBezTo>
                    <a:pt x="357" y="140"/>
                    <a:pt x="356" y="140"/>
                    <a:pt x="356" y="140"/>
                  </a:cubicBezTo>
                  <a:cubicBezTo>
                    <a:pt x="355" y="140"/>
                    <a:pt x="355" y="140"/>
                    <a:pt x="355" y="139"/>
                  </a:cubicBezTo>
                  <a:cubicBezTo>
                    <a:pt x="355" y="139"/>
                    <a:pt x="355" y="138"/>
                    <a:pt x="355" y="138"/>
                  </a:cubicBezTo>
                  <a:cubicBezTo>
                    <a:pt x="354" y="138"/>
                    <a:pt x="354" y="137"/>
                    <a:pt x="355" y="137"/>
                  </a:cubicBezTo>
                  <a:cubicBezTo>
                    <a:pt x="355" y="137"/>
                    <a:pt x="355" y="137"/>
                    <a:pt x="356" y="137"/>
                  </a:cubicBezTo>
                  <a:cubicBezTo>
                    <a:pt x="356" y="137"/>
                    <a:pt x="357" y="137"/>
                    <a:pt x="357" y="136"/>
                  </a:cubicBezTo>
                  <a:cubicBezTo>
                    <a:pt x="358" y="135"/>
                    <a:pt x="358" y="134"/>
                    <a:pt x="358" y="133"/>
                  </a:cubicBezTo>
                  <a:cubicBezTo>
                    <a:pt x="358" y="131"/>
                    <a:pt x="358" y="129"/>
                    <a:pt x="358" y="128"/>
                  </a:cubicBezTo>
                  <a:cubicBezTo>
                    <a:pt x="357" y="127"/>
                    <a:pt x="357" y="127"/>
                    <a:pt x="357" y="127"/>
                  </a:cubicBezTo>
                  <a:cubicBezTo>
                    <a:pt x="356" y="127"/>
                    <a:pt x="356" y="127"/>
                    <a:pt x="356" y="127"/>
                  </a:cubicBezTo>
                  <a:cubicBezTo>
                    <a:pt x="354" y="125"/>
                    <a:pt x="352" y="125"/>
                    <a:pt x="351" y="127"/>
                  </a:cubicBezTo>
                  <a:cubicBezTo>
                    <a:pt x="351" y="128"/>
                    <a:pt x="351" y="128"/>
                    <a:pt x="350" y="128"/>
                  </a:cubicBezTo>
                  <a:cubicBezTo>
                    <a:pt x="350" y="128"/>
                    <a:pt x="350" y="129"/>
                    <a:pt x="350" y="129"/>
                  </a:cubicBezTo>
                  <a:cubicBezTo>
                    <a:pt x="351" y="130"/>
                    <a:pt x="351" y="131"/>
                    <a:pt x="350" y="131"/>
                  </a:cubicBezTo>
                  <a:cubicBezTo>
                    <a:pt x="350" y="132"/>
                    <a:pt x="350" y="133"/>
                    <a:pt x="350" y="133"/>
                  </a:cubicBezTo>
                  <a:cubicBezTo>
                    <a:pt x="351" y="134"/>
                    <a:pt x="351" y="135"/>
                    <a:pt x="352" y="135"/>
                  </a:cubicBezTo>
                  <a:cubicBezTo>
                    <a:pt x="352" y="135"/>
                    <a:pt x="353" y="135"/>
                    <a:pt x="353" y="136"/>
                  </a:cubicBezTo>
                  <a:cubicBezTo>
                    <a:pt x="353" y="136"/>
                    <a:pt x="353" y="136"/>
                    <a:pt x="352" y="136"/>
                  </a:cubicBezTo>
                  <a:cubicBezTo>
                    <a:pt x="352" y="136"/>
                    <a:pt x="352" y="136"/>
                    <a:pt x="352" y="137"/>
                  </a:cubicBezTo>
                  <a:cubicBezTo>
                    <a:pt x="353" y="137"/>
                    <a:pt x="352" y="138"/>
                    <a:pt x="353" y="139"/>
                  </a:cubicBezTo>
                  <a:cubicBezTo>
                    <a:pt x="353" y="139"/>
                    <a:pt x="353" y="139"/>
                    <a:pt x="353" y="139"/>
                  </a:cubicBezTo>
                  <a:cubicBezTo>
                    <a:pt x="353" y="139"/>
                    <a:pt x="353" y="139"/>
                    <a:pt x="353" y="139"/>
                  </a:cubicBezTo>
                  <a:cubicBezTo>
                    <a:pt x="352" y="139"/>
                    <a:pt x="352" y="138"/>
                    <a:pt x="351" y="138"/>
                  </a:cubicBezTo>
                  <a:cubicBezTo>
                    <a:pt x="351" y="138"/>
                    <a:pt x="352" y="139"/>
                    <a:pt x="352" y="139"/>
                  </a:cubicBezTo>
                  <a:cubicBezTo>
                    <a:pt x="350" y="139"/>
                    <a:pt x="349" y="137"/>
                    <a:pt x="348" y="136"/>
                  </a:cubicBezTo>
                  <a:cubicBezTo>
                    <a:pt x="347" y="134"/>
                    <a:pt x="346" y="132"/>
                    <a:pt x="347" y="130"/>
                  </a:cubicBezTo>
                  <a:cubicBezTo>
                    <a:pt x="347" y="130"/>
                    <a:pt x="347" y="129"/>
                    <a:pt x="348" y="129"/>
                  </a:cubicBezTo>
                  <a:cubicBezTo>
                    <a:pt x="348" y="128"/>
                    <a:pt x="348" y="128"/>
                    <a:pt x="347" y="128"/>
                  </a:cubicBezTo>
                  <a:cubicBezTo>
                    <a:pt x="346" y="127"/>
                    <a:pt x="347" y="127"/>
                    <a:pt x="347" y="127"/>
                  </a:cubicBezTo>
                  <a:cubicBezTo>
                    <a:pt x="348" y="126"/>
                    <a:pt x="348" y="125"/>
                    <a:pt x="348" y="124"/>
                  </a:cubicBezTo>
                  <a:cubicBezTo>
                    <a:pt x="347" y="124"/>
                    <a:pt x="347" y="123"/>
                    <a:pt x="347" y="123"/>
                  </a:cubicBezTo>
                  <a:cubicBezTo>
                    <a:pt x="346" y="122"/>
                    <a:pt x="345" y="121"/>
                    <a:pt x="344" y="122"/>
                  </a:cubicBezTo>
                  <a:cubicBezTo>
                    <a:pt x="343" y="122"/>
                    <a:pt x="342" y="122"/>
                    <a:pt x="343" y="124"/>
                  </a:cubicBezTo>
                  <a:cubicBezTo>
                    <a:pt x="343" y="124"/>
                    <a:pt x="343" y="124"/>
                    <a:pt x="343" y="124"/>
                  </a:cubicBezTo>
                  <a:cubicBezTo>
                    <a:pt x="343" y="124"/>
                    <a:pt x="343" y="124"/>
                    <a:pt x="343" y="123"/>
                  </a:cubicBezTo>
                  <a:cubicBezTo>
                    <a:pt x="342" y="123"/>
                    <a:pt x="341" y="123"/>
                    <a:pt x="341" y="122"/>
                  </a:cubicBezTo>
                  <a:cubicBezTo>
                    <a:pt x="341" y="122"/>
                    <a:pt x="341" y="122"/>
                    <a:pt x="341" y="121"/>
                  </a:cubicBezTo>
                  <a:cubicBezTo>
                    <a:pt x="340" y="121"/>
                    <a:pt x="338" y="120"/>
                    <a:pt x="337" y="120"/>
                  </a:cubicBezTo>
                  <a:cubicBezTo>
                    <a:pt x="336" y="121"/>
                    <a:pt x="336" y="120"/>
                    <a:pt x="337" y="120"/>
                  </a:cubicBezTo>
                  <a:cubicBezTo>
                    <a:pt x="338" y="117"/>
                    <a:pt x="338" y="116"/>
                    <a:pt x="336" y="114"/>
                  </a:cubicBezTo>
                  <a:cubicBezTo>
                    <a:pt x="335" y="113"/>
                    <a:pt x="334" y="113"/>
                    <a:pt x="334" y="112"/>
                  </a:cubicBezTo>
                  <a:cubicBezTo>
                    <a:pt x="334" y="111"/>
                    <a:pt x="334" y="110"/>
                    <a:pt x="333" y="109"/>
                  </a:cubicBezTo>
                  <a:cubicBezTo>
                    <a:pt x="332" y="107"/>
                    <a:pt x="332" y="105"/>
                    <a:pt x="331" y="103"/>
                  </a:cubicBezTo>
                  <a:cubicBezTo>
                    <a:pt x="331" y="102"/>
                    <a:pt x="331" y="102"/>
                    <a:pt x="330" y="101"/>
                  </a:cubicBezTo>
                  <a:cubicBezTo>
                    <a:pt x="330" y="100"/>
                    <a:pt x="328" y="100"/>
                    <a:pt x="330" y="99"/>
                  </a:cubicBezTo>
                  <a:cubicBezTo>
                    <a:pt x="330" y="99"/>
                    <a:pt x="330" y="99"/>
                    <a:pt x="330" y="98"/>
                  </a:cubicBezTo>
                  <a:cubicBezTo>
                    <a:pt x="330" y="97"/>
                    <a:pt x="329" y="95"/>
                    <a:pt x="328" y="94"/>
                  </a:cubicBezTo>
                  <a:cubicBezTo>
                    <a:pt x="327" y="92"/>
                    <a:pt x="326" y="91"/>
                    <a:pt x="325" y="91"/>
                  </a:cubicBezTo>
                  <a:cubicBezTo>
                    <a:pt x="325" y="90"/>
                    <a:pt x="324" y="90"/>
                    <a:pt x="324" y="90"/>
                  </a:cubicBezTo>
                  <a:cubicBezTo>
                    <a:pt x="323" y="89"/>
                    <a:pt x="322" y="88"/>
                    <a:pt x="320" y="87"/>
                  </a:cubicBezTo>
                  <a:cubicBezTo>
                    <a:pt x="320" y="86"/>
                    <a:pt x="319" y="86"/>
                    <a:pt x="319" y="86"/>
                  </a:cubicBezTo>
                  <a:cubicBezTo>
                    <a:pt x="318" y="86"/>
                    <a:pt x="319" y="87"/>
                    <a:pt x="319" y="88"/>
                  </a:cubicBezTo>
                  <a:cubicBezTo>
                    <a:pt x="319" y="88"/>
                    <a:pt x="319" y="88"/>
                    <a:pt x="319" y="88"/>
                  </a:cubicBezTo>
                  <a:cubicBezTo>
                    <a:pt x="318" y="88"/>
                    <a:pt x="318" y="88"/>
                    <a:pt x="318" y="88"/>
                  </a:cubicBezTo>
                  <a:cubicBezTo>
                    <a:pt x="317" y="88"/>
                    <a:pt x="317" y="87"/>
                    <a:pt x="316" y="87"/>
                  </a:cubicBezTo>
                  <a:cubicBezTo>
                    <a:pt x="315" y="86"/>
                    <a:pt x="315" y="87"/>
                    <a:pt x="314" y="87"/>
                  </a:cubicBezTo>
                  <a:cubicBezTo>
                    <a:pt x="314" y="88"/>
                    <a:pt x="313" y="89"/>
                    <a:pt x="313" y="90"/>
                  </a:cubicBezTo>
                  <a:cubicBezTo>
                    <a:pt x="312" y="91"/>
                    <a:pt x="313" y="92"/>
                    <a:pt x="314" y="93"/>
                  </a:cubicBezTo>
                  <a:cubicBezTo>
                    <a:pt x="315" y="93"/>
                    <a:pt x="316" y="94"/>
                    <a:pt x="318" y="93"/>
                  </a:cubicBezTo>
                  <a:cubicBezTo>
                    <a:pt x="318" y="93"/>
                    <a:pt x="319" y="93"/>
                    <a:pt x="319" y="93"/>
                  </a:cubicBezTo>
                  <a:cubicBezTo>
                    <a:pt x="320" y="93"/>
                    <a:pt x="320" y="94"/>
                    <a:pt x="321" y="95"/>
                  </a:cubicBezTo>
                  <a:cubicBezTo>
                    <a:pt x="321" y="95"/>
                    <a:pt x="322" y="95"/>
                    <a:pt x="321" y="95"/>
                  </a:cubicBezTo>
                  <a:cubicBezTo>
                    <a:pt x="321" y="96"/>
                    <a:pt x="321" y="96"/>
                    <a:pt x="321" y="96"/>
                  </a:cubicBezTo>
                  <a:cubicBezTo>
                    <a:pt x="321" y="98"/>
                    <a:pt x="321" y="99"/>
                    <a:pt x="319" y="99"/>
                  </a:cubicBezTo>
                  <a:cubicBezTo>
                    <a:pt x="318" y="99"/>
                    <a:pt x="318" y="99"/>
                    <a:pt x="317" y="98"/>
                  </a:cubicBezTo>
                  <a:cubicBezTo>
                    <a:pt x="316" y="98"/>
                    <a:pt x="316" y="98"/>
                    <a:pt x="316" y="98"/>
                  </a:cubicBezTo>
                  <a:cubicBezTo>
                    <a:pt x="315" y="98"/>
                    <a:pt x="314" y="98"/>
                    <a:pt x="314" y="98"/>
                  </a:cubicBezTo>
                  <a:cubicBezTo>
                    <a:pt x="314" y="98"/>
                    <a:pt x="313" y="97"/>
                    <a:pt x="313" y="98"/>
                  </a:cubicBezTo>
                  <a:cubicBezTo>
                    <a:pt x="313" y="98"/>
                    <a:pt x="313" y="98"/>
                    <a:pt x="313" y="99"/>
                  </a:cubicBezTo>
                  <a:cubicBezTo>
                    <a:pt x="314" y="99"/>
                    <a:pt x="314" y="100"/>
                    <a:pt x="315" y="100"/>
                  </a:cubicBezTo>
                  <a:cubicBezTo>
                    <a:pt x="315" y="100"/>
                    <a:pt x="315" y="101"/>
                    <a:pt x="315" y="101"/>
                  </a:cubicBezTo>
                  <a:cubicBezTo>
                    <a:pt x="315" y="101"/>
                    <a:pt x="314" y="102"/>
                    <a:pt x="314" y="102"/>
                  </a:cubicBezTo>
                  <a:cubicBezTo>
                    <a:pt x="313" y="102"/>
                    <a:pt x="313" y="102"/>
                    <a:pt x="313" y="102"/>
                  </a:cubicBezTo>
                  <a:cubicBezTo>
                    <a:pt x="313" y="103"/>
                    <a:pt x="313" y="103"/>
                    <a:pt x="312" y="103"/>
                  </a:cubicBezTo>
                  <a:cubicBezTo>
                    <a:pt x="312" y="103"/>
                    <a:pt x="312" y="103"/>
                    <a:pt x="312" y="102"/>
                  </a:cubicBezTo>
                  <a:cubicBezTo>
                    <a:pt x="312" y="101"/>
                    <a:pt x="311" y="101"/>
                    <a:pt x="311" y="100"/>
                  </a:cubicBezTo>
                  <a:cubicBezTo>
                    <a:pt x="310" y="100"/>
                    <a:pt x="310" y="99"/>
                    <a:pt x="309" y="100"/>
                  </a:cubicBezTo>
                  <a:cubicBezTo>
                    <a:pt x="307" y="101"/>
                    <a:pt x="306" y="102"/>
                    <a:pt x="306" y="104"/>
                  </a:cubicBezTo>
                  <a:cubicBezTo>
                    <a:pt x="306" y="104"/>
                    <a:pt x="306" y="105"/>
                    <a:pt x="306" y="105"/>
                  </a:cubicBezTo>
                  <a:cubicBezTo>
                    <a:pt x="305" y="106"/>
                    <a:pt x="305" y="106"/>
                    <a:pt x="306" y="107"/>
                  </a:cubicBezTo>
                  <a:cubicBezTo>
                    <a:pt x="307" y="107"/>
                    <a:pt x="307" y="107"/>
                    <a:pt x="307" y="107"/>
                  </a:cubicBezTo>
                  <a:cubicBezTo>
                    <a:pt x="307" y="108"/>
                    <a:pt x="307" y="108"/>
                    <a:pt x="306" y="108"/>
                  </a:cubicBezTo>
                  <a:cubicBezTo>
                    <a:pt x="306" y="108"/>
                    <a:pt x="305" y="108"/>
                    <a:pt x="305" y="109"/>
                  </a:cubicBezTo>
                  <a:cubicBezTo>
                    <a:pt x="305" y="109"/>
                    <a:pt x="305" y="110"/>
                    <a:pt x="305" y="110"/>
                  </a:cubicBezTo>
                  <a:cubicBezTo>
                    <a:pt x="306" y="111"/>
                    <a:pt x="307" y="111"/>
                    <a:pt x="307" y="110"/>
                  </a:cubicBezTo>
                  <a:cubicBezTo>
                    <a:pt x="308" y="111"/>
                    <a:pt x="309" y="110"/>
                    <a:pt x="309" y="110"/>
                  </a:cubicBezTo>
                  <a:cubicBezTo>
                    <a:pt x="309" y="110"/>
                    <a:pt x="309" y="110"/>
                    <a:pt x="309" y="110"/>
                  </a:cubicBezTo>
                  <a:cubicBezTo>
                    <a:pt x="308" y="111"/>
                    <a:pt x="308" y="111"/>
                    <a:pt x="309" y="113"/>
                  </a:cubicBezTo>
                  <a:cubicBezTo>
                    <a:pt x="310" y="113"/>
                    <a:pt x="310" y="113"/>
                    <a:pt x="310" y="113"/>
                  </a:cubicBezTo>
                  <a:cubicBezTo>
                    <a:pt x="311" y="113"/>
                    <a:pt x="312" y="114"/>
                    <a:pt x="312" y="113"/>
                  </a:cubicBezTo>
                  <a:cubicBezTo>
                    <a:pt x="313" y="113"/>
                    <a:pt x="313" y="113"/>
                    <a:pt x="313" y="113"/>
                  </a:cubicBezTo>
                  <a:cubicBezTo>
                    <a:pt x="313" y="114"/>
                    <a:pt x="314" y="114"/>
                    <a:pt x="314" y="114"/>
                  </a:cubicBezTo>
                  <a:cubicBezTo>
                    <a:pt x="314" y="115"/>
                    <a:pt x="314" y="115"/>
                    <a:pt x="313" y="115"/>
                  </a:cubicBezTo>
                  <a:cubicBezTo>
                    <a:pt x="312" y="114"/>
                    <a:pt x="311" y="114"/>
                    <a:pt x="311" y="115"/>
                  </a:cubicBezTo>
                  <a:cubicBezTo>
                    <a:pt x="310" y="116"/>
                    <a:pt x="311" y="117"/>
                    <a:pt x="311" y="118"/>
                  </a:cubicBezTo>
                  <a:cubicBezTo>
                    <a:pt x="311" y="118"/>
                    <a:pt x="311" y="118"/>
                    <a:pt x="311" y="118"/>
                  </a:cubicBezTo>
                  <a:cubicBezTo>
                    <a:pt x="312" y="118"/>
                    <a:pt x="313" y="119"/>
                    <a:pt x="314" y="119"/>
                  </a:cubicBezTo>
                  <a:cubicBezTo>
                    <a:pt x="314" y="119"/>
                    <a:pt x="315" y="119"/>
                    <a:pt x="315" y="119"/>
                  </a:cubicBezTo>
                  <a:cubicBezTo>
                    <a:pt x="315" y="119"/>
                    <a:pt x="315" y="120"/>
                    <a:pt x="316" y="120"/>
                  </a:cubicBezTo>
                  <a:cubicBezTo>
                    <a:pt x="316" y="120"/>
                    <a:pt x="316" y="121"/>
                    <a:pt x="316" y="121"/>
                  </a:cubicBezTo>
                  <a:cubicBezTo>
                    <a:pt x="316" y="121"/>
                    <a:pt x="316" y="122"/>
                    <a:pt x="315" y="122"/>
                  </a:cubicBezTo>
                  <a:cubicBezTo>
                    <a:pt x="315" y="121"/>
                    <a:pt x="315" y="121"/>
                    <a:pt x="315" y="121"/>
                  </a:cubicBezTo>
                  <a:cubicBezTo>
                    <a:pt x="314" y="120"/>
                    <a:pt x="313" y="121"/>
                    <a:pt x="313" y="120"/>
                  </a:cubicBezTo>
                  <a:cubicBezTo>
                    <a:pt x="311" y="120"/>
                    <a:pt x="310" y="121"/>
                    <a:pt x="309" y="120"/>
                  </a:cubicBezTo>
                  <a:cubicBezTo>
                    <a:pt x="308" y="119"/>
                    <a:pt x="307" y="119"/>
                    <a:pt x="306" y="119"/>
                  </a:cubicBezTo>
                  <a:cubicBezTo>
                    <a:pt x="305" y="119"/>
                    <a:pt x="303" y="119"/>
                    <a:pt x="301" y="119"/>
                  </a:cubicBezTo>
                  <a:cubicBezTo>
                    <a:pt x="301" y="120"/>
                    <a:pt x="301" y="120"/>
                    <a:pt x="302" y="120"/>
                  </a:cubicBezTo>
                  <a:cubicBezTo>
                    <a:pt x="303" y="121"/>
                    <a:pt x="302" y="122"/>
                    <a:pt x="301" y="122"/>
                  </a:cubicBezTo>
                  <a:cubicBezTo>
                    <a:pt x="301" y="122"/>
                    <a:pt x="301" y="122"/>
                    <a:pt x="301" y="123"/>
                  </a:cubicBezTo>
                  <a:cubicBezTo>
                    <a:pt x="301" y="123"/>
                    <a:pt x="301" y="123"/>
                    <a:pt x="302" y="124"/>
                  </a:cubicBezTo>
                  <a:cubicBezTo>
                    <a:pt x="302" y="124"/>
                    <a:pt x="303" y="124"/>
                    <a:pt x="303" y="125"/>
                  </a:cubicBezTo>
                  <a:cubicBezTo>
                    <a:pt x="303" y="126"/>
                    <a:pt x="303" y="127"/>
                    <a:pt x="304" y="127"/>
                  </a:cubicBezTo>
                  <a:cubicBezTo>
                    <a:pt x="305" y="127"/>
                    <a:pt x="305" y="127"/>
                    <a:pt x="306" y="127"/>
                  </a:cubicBezTo>
                  <a:cubicBezTo>
                    <a:pt x="305" y="128"/>
                    <a:pt x="305" y="128"/>
                    <a:pt x="305" y="128"/>
                  </a:cubicBezTo>
                  <a:cubicBezTo>
                    <a:pt x="305" y="129"/>
                    <a:pt x="304" y="129"/>
                    <a:pt x="304" y="128"/>
                  </a:cubicBezTo>
                  <a:cubicBezTo>
                    <a:pt x="303" y="128"/>
                    <a:pt x="303" y="127"/>
                    <a:pt x="302" y="127"/>
                  </a:cubicBezTo>
                  <a:cubicBezTo>
                    <a:pt x="301" y="127"/>
                    <a:pt x="300" y="127"/>
                    <a:pt x="300" y="128"/>
                  </a:cubicBezTo>
                  <a:cubicBezTo>
                    <a:pt x="299" y="129"/>
                    <a:pt x="298" y="128"/>
                    <a:pt x="298" y="128"/>
                  </a:cubicBezTo>
                  <a:cubicBezTo>
                    <a:pt x="297" y="128"/>
                    <a:pt x="297" y="128"/>
                    <a:pt x="297" y="128"/>
                  </a:cubicBezTo>
                  <a:cubicBezTo>
                    <a:pt x="297" y="128"/>
                    <a:pt x="296" y="129"/>
                    <a:pt x="297" y="129"/>
                  </a:cubicBezTo>
                  <a:close/>
                  <a:moveTo>
                    <a:pt x="146" y="269"/>
                  </a:moveTo>
                  <a:cubicBezTo>
                    <a:pt x="146" y="269"/>
                    <a:pt x="147" y="269"/>
                    <a:pt x="147" y="269"/>
                  </a:cubicBezTo>
                  <a:cubicBezTo>
                    <a:pt x="148" y="269"/>
                    <a:pt x="149" y="267"/>
                    <a:pt x="148" y="266"/>
                  </a:cubicBezTo>
                  <a:cubicBezTo>
                    <a:pt x="148" y="266"/>
                    <a:pt x="148" y="265"/>
                    <a:pt x="148" y="265"/>
                  </a:cubicBezTo>
                  <a:cubicBezTo>
                    <a:pt x="151" y="264"/>
                    <a:pt x="151" y="264"/>
                    <a:pt x="151" y="262"/>
                  </a:cubicBezTo>
                  <a:cubicBezTo>
                    <a:pt x="150" y="261"/>
                    <a:pt x="151" y="259"/>
                    <a:pt x="149" y="259"/>
                  </a:cubicBezTo>
                  <a:cubicBezTo>
                    <a:pt x="149" y="259"/>
                    <a:pt x="148" y="259"/>
                    <a:pt x="148" y="258"/>
                  </a:cubicBezTo>
                  <a:cubicBezTo>
                    <a:pt x="148" y="258"/>
                    <a:pt x="148" y="258"/>
                    <a:pt x="148" y="257"/>
                  </a:cubicBezTo>
                  <a:cubicBezTo>
                    <a:pt x="149" y="257"/>
                    <a:pt x="149" y="257"/>
                    <a:pt x="150" y="257"/>
                  </a:cubicBezTo>
                  <a:cubicBezTo>
                    <a:pt x="150" y="258"/>
                    <a:pt x="151" y="259"/>
                    <a:pt x="151" y="257"/>
                  </a:cubicBezTo>
                  <a:cubicBezTo>
                    <a:pt x="151" y="257"/>
                    <a:pt x="152" y="257"/>
                    <a:pt x="152" y="257"/>
                  </a:cubicBezTo>
                  <a:cubicBezTo>
                    <a:pt x="152" y="256"/>
                    <a:pt x="153" y="254"/>
                    <a:pt x="152" y="254"/>
                  </a:cubicBezTo>
                  <a:cubicBezTo>
                    <a:pt x="151" y="253"/>
                    <a:pt x="151" y="252"/>
                    <a:pt x="151" y="252"/>
                  </a:cubicBezTo>
                  <a:cubicBezTo>
                    <a:pt x="152" y="251"/>
                    <a:pt x="152" y="252"/>
                    <a:pt x="153" y="252"/>
                  </a:cubicBezTo>
                  <a:cubicBezTo>
                    <a:pt x="153" y="252"/>
                    <a:pt x="153" y="251"/>
                    <a:pt x="153" y="251"/>
                  </a:cubicBezTo>
                  <a:cubicBezTo>
                    <a:pt x="152" y="251"/>
                    <a:pt x="152" y="250"/>
                    <a:pt x="153" y="250"/>
                  </a:cubicBezTo>
                  <a:cubicBezTo>
                    <a:pt x="153" y="250"/>
                    <a:pt x="153" y="250"/>
                    <a:pt x="153" y="250"/>
                  </a:cubicBezTo>
                  <a:cubicBezTo>
                    <a:pt x="154" y="251"/>
                    <a:pt x="155" y="250"/>
                    <a:pt x="155" y="250"/>
                  </a:cubicBezTo>
                  <a:cubicBezTo>
                    <a:pt x="155" y="249"/>
                    <a:pt x="155" y="249"/>
                    <a:pt x="156" y="249"/>
                  </a:cubicBezTo>
                  <a:cubicBezTo>
                    <a:pt x="156" y="249"/>
                    <a:pt x="156" y="249"/>
                    <a:pt x="156" y="250"/>
                  </a:cubicBezTo>
                  <a:cubicBezTo>
                    <a:pt x="156" y="250"/>
                    <a:pt x="156" y="251"/>
                    <a:pt x="156" y="252"/>
                  </a:cubicBezTo>
                  <a:cubicBezTo>
                    <a:pt x="155" y="252"/>
                    <a:pt x="155" y="253"/>
                    <a:pt x="155" y="255"/>
                  </a:cubicBezTo>
                  <a:cubicBezTo>
                    <a:pt x="155" y="256"/>
                    <a:pt x="156" y="257"/>
                    <a:pt x="154" y="259"/>
                  </a:cubicBezTo>
                  <a:cubicBezTo>
                    <a:pt x="154" y="259"/>
                    <a:pt x="154" y="259"/>
                    <a:pt x="154" y="259"/>
                  </a:cubicBezTo>
                  <a:cubicBezTo>
                    <a:pt x="154" y="261"/>
                    <a:pt x="156" y="261"/>
                    <a:pt x="156" y="263"/>
                  </a:cubicBezTo>
                  <a:cubicBezTo>
                    <a:pt x="156" y="263"/>
                    <a:pt x="156" y="263"/>
                    <a:pt x="157" y="263"/>
                  </a:cubicBezTo>
                  <a:cubicBezTo>
                    <a:pt x="157" y="263"/>
                    <a:pt x="157" y="263"/>
                    <a:pt x="157" y="264"/>
                  </a:cubicBezTo>
                  <a:cubicBezTo>
                    <a:pt x="157" y="265"/>
                    <a:pt x="158" y="265"/>
                    <a:pt x="159" y="265"/>
                  </a:cubicBezTo>
                  <a:cubicBezTo>
                    <a:pt x="160" y="264"/>
                    <a:pt x="160" y="264"/>
                    <a:pt x="161" y="263"/>
                  </a:cubicBezTo>
                  <a:cubicBezTo>
                    <a:pt x="162" y="262"/>
                    <a:pt x="161" y="260"/>
                    <a:pt x="161" y="259"/>
                  </a:cubicBezTo>
                  <a:cubicBezTo>
                    <a:pt x="161" y="258"/>
                    <a:pt x="160" y="257"/>
                    <a:pt x="161" y="257"/>
                  </a:cubicBezTo>
                  <a:cubicBezTo>
                    <a:pt x="162" y="257"/>
                    <a:pt x="163" y="256"/>
                    <a:pt x="164" y="256"/>
                  </a:cubicBezTo>
                  <a:cubicBezTo>
                    <a:pt x="165" y="256"/>
                    <a:pt x="166" y="256"/>
                    <a:pt x="167" y="255"/>
                  </a:cubicBezTo>
                  <a:cubicBezTo>
                    <a:pt x="168" y="254"/>
                    <a:pt x="167" y="253"/>
                    <a:pt x="168" y="252"/>
                  </a:cubicBezTo>
                  <a:cubicBezTo>
                    <a:pt x="168" y="251"/>
                    <a:pt x="168" y="249"/>
                    <a:pt x="167" y="248"/>
                  </a:cubicBezTo>
                  <a:cubicBezTo>
                    <a:pt x="166" y="248"/>
                    <a:pt x="166" y="247"/>
                    <a:pt x="165" y="246"/>
                  </a:cubicBezTo>
                  <a:cubicBezTo>
                    <a:pt x="165" y="246"/>
                    <a:pt x="165" y="245"/>
                    <a:pt x="166" y="245"/>
                  </a:cubicBezTo>
                  <a:cubicBezTo>
                    <a:pt x="166" y="245"/>
                    <a:pt x="166" y="245"/>
                    <a:pt x="166" y="245"/>
                  </a:cubicBezTo>
                  <a:cubicBezTo>
                    <a:pt x="167" y="246"/>
                    <a:pt x="167" y="246"/>
                    <a:pt x="168" y="246"/>
                  </a:cubicBezTo>
                  <a:cubicBezTo>
                    <a:pt x="168" y="246"/>
                    <a:pt x="169" y="247"/>
                    <a:pt x="169" y="246"/>
                  </a:cubicBezTo>
                  <a:cubicBezTo>
                    <a:pt x="170" y="245"/>
                    <a:pt x="169" y="245"/>
                    <a:pt x="169" y="244"/>
                  </a:cubicBezTo>
                  <a:cubicBezTo>
                    <a:pt x="168" y="243"/>
                    <a:pt x="166" y="243"/>
                    <a:pt x="166" y="241"/>
                  </a:cubicBezTo>
                  <a:cubicBezTo>
                    <a:pt x="166" y="241"/>
                    <a:pt x="166" y="240"/>
                    <a:pt x="165" y="240"/>
                  </a:cubicBezTo>
                  <a:cubicBezTo>
                    <a:pt x="165" y="240"/>
                    <a:pt x="166" y="238"/>
                    <a:pt x="166" y="238"/>
                  </a:cubicBezTo>
                  <a:cubicBezTo>
                    <a:pt x="167" y="238"/>
                    <a:pt x="168" y="237"/>
                    <a:pt x="168" y="237"/>
                  </a:cubicBezTo>
                  <a:cubicBezTo>
                    <a:pt x="169" y="236"/>
                    <a:pt x="169" y="236"/>
                    <a:pt x="170" y="236"/>
                  </a:cubicBezTo>
                  <a:cubicBezTo>
                    <a:pt x="171" y="235"/>
                    <a:pt x="171" y="235"/>
                    <a:pt x="171" y="234"/>
                  </a:cubicBezTo>
                  <a:cubicBezTo>
                    <a:pt x="171" y="232"/>
                    <a:pt x="169" y="230"/>
                    <a:pt x="168" y="230"/>
                  </a:cubicBezTo>
                  <a:cubicBezTo>
                    <a:pt x="167" y="230"/>
                    <a:pt x="166" y="230"/>
                    <a:pt x="167" y="229"/>
                  </a:cubicBezTo>
                  <a:cubicBezTo>
                    <a:pt x="167" y="228"/>
                    <a:pt x="167" y="228"/>
                    <a:pt x="166" y="228"/>
                  </a:cubicBezTo>
                  <a:cubicBezTo>
                    <a:pt x="166" y="228"/>
                    <a:pt x="166" y="228"/>
                    <a:pt x="165" y="227"/>
                  </a:cubicBezTo>
                  <a:cubicBezTo>
                    <a:pt x="165" y="227"/>
                    <a:pt x="164" y="227"/>
                    <a:pt x="163" y="227"/>
                  </a:cubicBezTo>
                  <a:cubicBezTo>
                    <a:pt x="162" y="227"/>
                    <a:pt x="163" y="228"/>
                    <a:pt x="163" y="228"/>
                  </a:cubicBezTo>
                  <a:cubicBezTo>
                    <a:pt x="162" y="229"/>
                    <a:pt x="162" y="229"/>
                    <a:pt x="162" y="229"/>
                  </a:cubicBezTo>
                  <a:cubicBezTo>
                    <a:pt x="161" y="229"/>
                    <a:pt x="161" y="229"/>
                    <a:pt x="161" y="230"/>
                  </a:cubicBezTo>
                  <a:cubicBezTo>
                    <a:pt x="160" y="230"/>
                    <a:pt x="161" y="230"/>
                    <a:pt x="161" y="230"/>
                  </a:cubicBezTo>
                  <a:cubicBezTo>
                    <a:pt x="161" y="231"/>
                    <a:pt x="161" y="231"/>
                    <a:pt x="161" y="231"/>
                  </a:cubicBezTo>
                  <a:cubicBezTo>
                    <a:pt x="162" y="231"/>
                    <a:pt x="162" y="232"/>
                    <a:pt x="162" y="232"/>
                  </a:cubicBezTo>
                  <a:cubicBezTo>
                    <a:pt x="163" y="232"/>
                    <a:pt x="163" y="231"/>
                    <a:pt x="163" y="232"/>
                  </a:cubicBezTo>
                  <a:cubicBezTo>
                    <a:pt x="164" y="232"/>
                    <a:pt x="163" y="233"/>
                    <a:pt x="163" y="233"/>
                  </a:cubicBezTo>
                  <a:cubicBezTo>
                    <a:pt x="163" y="233"/>
                    <a:pt x="163" y="233"/>
                    <a:pt x="163" y="234"/>
                  </a:cubicBezTo>
                  <a:cubicBezTo>
                    <a:pt x="163" y="234"/>
                    <a:pt x="162" y="234"/>
                    <a:pt x="162" y="234"/>
                  </a:cubicBezTo>
                  <a:cubicBezTo>
                    <a:pt x="161" y="233"/>
                    <a:pt x="161" y="233"/>
                    <a:pt x="160" y="233"/>
                  </a:cubicBezTo>
                  <a:cubicBezTo>
                    <a:pt x="160" y="233"/>
                    <a:pt x="160" y="233"/>
                    <a:pt x="161" y="234"/>
                  </a:cubicBezTo>
                  <a:cubicBezTo>
                    <a:pt x="161" y="234"/>
                    <a:pt x="161" y="234"/>
                    <a:pt x="161" y="235"/>
                  </a:cubicBezTo>
                  <a:cubicBezTo>
                    <a:pt x="161" y="235"/>
                    <a:pt x="160" y="235"/>
                    <a:pt x="160" y="235"/>
                  </a:cubicBezTo>
                  <a:cubicBezTo>
                    <a:pt x="160" y="235"/>
                    <a:pt x="159" y="235"/>
                    <a:pt x="159" y="234"/>
                  </a:cubicBezTo>
                  <a:cubicBezTo>
                    <a:pt x="158" y="234"/>
                    <a:pt x="157" y="233"/>
                    <a:pt x="155" y="233"/>
                  </a:cubicBezTo>
                  <a:cubicBezTo>
                    <a:pt x="154" y="232"/>
                    <a:pt x="153" y="233"/>
                    <a:pt x="152" y="233"/>
                  </a:cubicBezTo>
                  <a:cubicBezTo>
                    <a:pt x="151" y="233"/>
                    <a:pt x="151" y="233"/>
                    <a:pt x="151" y="233"/>
                  </a:cubicBezTo>
                  <a:cubicBezTo>
                    <a:pt x="150" y="232"/>
                    <a:pt x="150" y="233"/>
                    <a:pt x="149" y="233"/>
                  </a:cubicBezTo>
                  <a:cubicBezTo>
                    <a:pt x="149" y="233"/>
                    <a:pt x="148" y="233"/>
                    <a:pt x="149" y="234"/>
                  </a:cubicBezTo>
                  <a:cubicBezTo>
                    <a:pt x="149" y="234"/>
                    <a:pt x="149" y="235"/>
                    <a:pt x="148" y="235"/>
                  </a:cubicBezTo>
                  <a:cubicBezTo>
                    <a:pt x="148" y="235"/>
                    <a:pt x="148" y="235"/>
                    <a:pt x="148" y="235"/>
                  </a:cubicBezTo>
                  <a:cubicBezTo>
                    <a:pt x="147" y="234"/>
                    <a:pt x="147" y="234"/>
                    <a:pt x="146" y="234"/>
                  </a:cubicBezTo>
                  <a:cubicBezTo>
                    <a:pt x="146" y="235"/>
                    <a:pt x="146" y="236"/>
                    <a:pt x="146" y="237"/>
                  </a:cubicBezTo>
                  <a:cubicBezTo>
                    <a:pt x="146" y="238"/>
                    <a:pt x="145" y="238"/>
                    <a:pt x="145" y="239"/>
                  </a:cubicBezTo>
                  <a:cubicBezTo>
                    <a:pt x="144" y="239"/>
                    <a:pt x="143" y="240"/>
                    <a:pt x="143" y="241"/>
                  </a:cubicBezTo>
                  <a:cubicBezTo>
                    <a:pt x="143" y="241"/>
                    <a:pt x="142" y="241"/>
                    <a:pt x="142" y="241"/>
                  </a:cubicBezTo>
                  <a:cubicBezTo>
                    <a:pt x="142" y="242"/>
                    <a:pt x="141" y="243"/>
                    <a:pt x="141" y="244"/>
                  </a:cubicBezTo>
                  <a:cubicBezTo>
                    <a:pt x="141" y="245"/>
                    <a:pt x="140" y="246"/>
                    <a:pt x="140" y="246"/>
                  </a:cubicBezTo>
                  <a:cubicBezTo>
                    <a:pt x="139" y="247"/>
                    <a:pt x="139" y="248"/>
                    <a:pt x="139" y="248"/>
                  </a:cubicBezTo>
                  <a:cubicBezTo>
                    <a:pt x="138" y="250"/>
                    <a:pt x="136" y="251"/>
                    <a:pt x="137" y="253"/>
                  </a:cubicBezTo>
                  <a:cubicBezTo>
                    <a:pt x="136" y="253"/>
                    <a:pt x="136" y="251"/>
                    <a:pt x="135" y="252"/>
                  </a:cubicBezTo>
                  <a:cubicBezTo>
                    <a:pt x="135" y="252"/>
                    <a:pt x="134" y="253"/>
                    <a:pt x="134" y="254"/>
                  </a:cubicBezTo>
                  <a:cubicBezTo>
                    <a:pt x="134" y="254"/>
                    <a:pt x="134" y="253"/>
                    <a:pt x="134" y="253"/>
                  </a:cubicBezTo>
                  <a:cubicBezTo>
                    <a:pt x="133" y="253"/>
                    <a:pt x="133" y="254"/>
                    <a:pt x="133" y="254"/>
                  </a:cubicBezTo>
                  <a:cubicBezTo>
                    <a:pt x="133" y="255"/>
                    <a:pt x="133" y="255"/>
                    <a:pt x="133" y="255"/>
                  </a:cubicBezTo>
                  <a:cubicBezTo>
                    <a:pt x="132" y="256"/>
                    <a:pt x="132" y="257"/>
                    <a:pt x="132" y="258"/>
                  </a:cubicBezTo>
                  <a:cubicBezTo>
                    <a:pt x="132" y="259"/>
                    <a:pt x="130" y="260"/>
                    <a:pt x="129" y="260"/>
                  </a:cubicBezTo>
                  <a:cubicBezTo>
                    <a:pt x="128" y="260"/>
                    <a:pt x="127" y="260"/>
                    <a:pt x="126" y="261"/>
                  </a:cubicBezTo>
                  <a:cubicBezTo>
                    <a:pt x="125" y="261"/>
                    <a:pt x="123" y="263"/>
                    <a:pt x="123" y="264"/>
                  </a:cubicBezTo>
                  <a:cubicBezTo>
                    <a:pt x="123" y="265"/>
                    <a:pt x="123" y="265"/>
                    <a:pt x="123" y="266"/>
                  </a:cubicBezTo>
                  <a:cubicBezTo>
                    <a:pt x="122" y="267"/>
                    <a:pt x="121" y="268"/>
                    <a:pt x="121" y="269"/>
                  </a:cubicBezTo>
                  <a:cubicBezTo>
                    <a:pt x="122" y="269"/>
                    <a:pt x="122" y="268"/>
                    <a:pt x="123" y="267"/>
                  </a:cubicBezTo>
                  <a:cubicBezTo>
                    <a:pt x="124" y="267"/>
                    <a:pt x="124" y="267"/>
                    <a:pt x="124" y="268"/>
                  </a:cubicBezTo>
                  <a:cubicBezTo>
                    <a:pt x="124" y="268"/>
                    <a:pt x="125" y="268"/>
                    <a:pt x="124" y="268"/>
                  </a:cubicBezTo>
                  <a:cubicBezTo>
                    <a:pt x="124" y="269"/>
                    <a:pt x="124" y="269"/>
                    <a:pt x="124" y="269"/>
                  </a:cubicBezTo>
                  <a:cubicBezTo>
                    <a:pt x="125" y="269"/>
                    <a:pt x="125" y="269"/>
                    <a:pt x="124" y="270"/>
                  </a:cubicBezTo>
                  <a:cubicBezTo>
                    <a:pt x="124" y="271"/>
                    <a:pt x="124" y="272"/>
                    <a:pt x="123" y="272"/>
                  </a:cubicBezTo>
                  <a:cubicBezTo>
                    <a:pt x="123" y="273"/>
                    <a:pt x="123" y="273"/>
                    <a:pt x="123" y="273"/>
                  </a:cubicBezTo>
                  <a:cubicBezTo>
                    <a:pt x="124" y="274"/>
                    <a:pt x="125" y="274"/>
                    <a:pt x="126" y="273"/>
                  </a:cubicBezTo>
                  <a:cubicBezTo>
                    <a:pt x="127" y="272"/>
                    <a:pt x="127" y="271"/>
                    <a:pt x="129" y="270"/>
                  </a:cubicBezTo>
                  <a:cubicBezTo>
                    <a:pt x="130" y="271"/>
                    <a:pt x="131" y="273"/>
                    <a:pt x="133" y="274"/>
                  </a:cubicBezTo>
                  <a:cubicBezTo>
                    <a:pt x="133" y="273"/>
                    <a:pt x="133" y="273"/>
                    <a:pt x="134" y="272"/>
                  </a:cubicBezTo>
                  <a:cubicBezTo>
                    <a:pt x="134" y="272"/>
                    <a:pt x="134" y="272"/>
                    <a:pt x="134" y="272"/>
                  </a:cubicBezTo>
                  <a:cubicBezTo>
                    <a:pt x="134" y="273"/>
                    <a:pt x="134" y="273"/>
                    <a:pt x="135" y="273"/>
                  </a:cubicBezTo>
                  <a:cubicBezTo>
                    <a:pt x="135" y="273"/>
                    <a:pt x="135" y="273"/>
                    <a:pt x="135" y="272"/>
                  </a:cubicBezTo>
                  <a:cubicBezTo>
                    <a:pt x="135" y="272"/>
                    <a:pt x="134" y="271"/>
                    <a:pt x="134" y="271"/>
                  </a:cubicBezTo>
                  <a:cubicBezTo>
                    <a:pt x="134" y="269"/>
                    <a:pt x="134" y="268"/>
                    <a:pt x="135" y="266"/>
                  </a:cubicBezTo>
                  <a:cubicBezTo>
                    <a:pt x="137" y="267"/>
                    <a:pt x="137" y="268"/>
                    <a:pt x="137" y="269"/>
                  </a:cubicBezTo>
                  <a:cubicBezTo>
                    <a:pt x="137" y="270"/>
                    <a:pt x="136" y="271"/>
                    <a:pt x="137" y="271"/>
                  </a:cubicBezTo>
                  <a:cubicBezTo>
                    <a:pt x="137" y="272"/>
                    <a:pt x="137" y="273"/>
                    <a:pt x="137" y="272"/>
                  </a:cubicBezTo>
                  <a:cubicBezTo>
                    <a:pt x="138" y="271"/>
                    <a:pt x="138" y="272"/>
                    <a:pt x="138" y="272"/>
                  </a:cubicBezTo>
                  <a:cubicBezTo>
                    <a:pt x="138" y="273"/>
                    <a:pt x="138" y="273"/>
                    <a:pt x="138" y="274"/>
                  </a:cubicBezTo>
                  <a:cubicBezTo>
                    <a:pt x="138" y="275"/>
                    <a:pt x="138" y="275"/>
                    <a:pt x="138" y="276"/>
                  </a:cubicBezTo>
                  <a:cubicBezTo>
                    <a:pt x="138" y="277"/>
                    <a:pt x="138" y="277"/>
                    <a:pt x="139" y="277"/>
                  </a:cubicBezTo>
                  <a:cubicBezTo>
                    <a:pt x="139" y="277"/>
                    <a:pt x="140" y="277"/>
                    <a:pt x="140" y="276"/>
                  </a:cubicBezTo>
                  <a:cubicBezTo>
                    <a:pt x="140" y="276"/>
                    <a:pt x="140" y="275"/>
                    <a:pt x="140" y="275"/>
                  </a:cubicBezTo>
                  <a:cubicBezTo>
                    <a:pt x="140" y="275"/>
                    <a:pt x="140" y="276"/>
                    <a:pt x="141" y="276"/>
                  </a:cubicBezTo>
                  <a:cubicBezTo>
                    <a:pt x="141" y="276"/>
                    <a:pt x="142" y="276"/>
                    <a:pt x="142" y="275"/>
                  </a:cubicBezTo>
                  <a:cubicBezTo>
                    <a:pt x="143" y="275"/>
                    <a:pt x="143" y="274"/>
                    <a:pt x="143" y="273"/>
                  </a:cubicBezTo>
                  <a:cubicBezTo>
                    <a:pt x="143" y="273"/>
                    <a:pt x="143" y="273"/>
                    <a:pt x="144" y="272"/>
                  </a:cubicBezTo>
                  <a:cubicBezTo>
                    <a:pt x="144" y="272"/>
                    <a:pt x="144" y="273"/>
                    <a:pt x="144" y="273"/>
                  </a:cubicBezTo>
                  <a:cubicBezTo>
                    <a:pt x="145" y="271"/>
                    <a:pt x="144" y="270"/>
                    <a:pt x="142" y="269"/>
                  </a:cubicBezTo>
                  <a:cubicBezTo>
                    <a:pt x="143" y="268"/>
                    <a:pt x="143" y="269"/>
                    <a:pt x="144" y="269"/>
                  </a:cubicBezTo>
                  <a:cubicBezTo>
                    <a:pt x="143" y="268"/>
                    <a:pt x="143" y="268"/>
                    <a:pt x="144" y="267"/>
                  </a:cubicBezTo>
                  <a:cubicBezTo>
                    <a:pt x="144" y="267"/>
                    <a:pt x="144" y="267"/>
                    <a:pt x="144" y="266"/>
                  </a:cubicBezTo>
                  <a:cubicBezTo>
                    <a:pt x="143" y="265"/>
                    <a:pt x="144" y="264"/>
                    <a:pt x="143" y="262"/>
                  </a:cubicBezTo>
                  <a:cubicBezTo>
                    <a:pt x="144" y="262"/>
                    <a:pt x="144" y="263"/>
                    <a:pt x="144" y="263"/>
                  </a:cubicBezTo>
                  <a:cubicBezTo>
                    <a:pt x="144" y="263"/>
                    <a:pt x="144" y="262"/>
                    <a:pt x="145" y="262"/>
                  </a:cubicBezTo>
                  <a:cubicBezTo>
                    <a:pt x="144" y="264"/>
                    <a:pt x="146" y="266"/>
                    <a:pt x="146" y="269"/>
                  </a:cubicBezTo>
                  <a:close/>
                  <a:moveTo>
                    <a:pt x="286" y="196"/>
                  </a:moveTo>
                  <a:cubicBezTo>
                    <a:pt x="286" y="196"/>
                    <a:pt x="286" y="195"/>
                    <a:pt x="287" y="195"/>
                  </a:cubicBezTo>
                  <a:cubicBezTo>
                    <a:pt x="287" y="195"/>
                    <a:pt x="288" y="196"/>
                    <a:pt x="288" y="195"/>
                  </a:cubicBezTo>
                  <a:cubicBezTo>
                    <a:pt x="288" y="194"/>
                    <a:pt x="288" y="194"/>
                    <a:pt x="287" y="194"/>
                  </a:cubicBezTo>
                  <a:cubicBezTo>
                    <a:pt x="286" y="193"/>
                    <a:pt x="286" y="192"/>
                    <a:pt x="286" y="190"/>
                  </a:cubicBezTo>
                  <a:cubicBezTo>
                    <a:pt x="286" y="190"/>
                    <a:pt x="286" y="190"/>
                    <a:pt x="286" y="189"/>
                  </a:cubicBezTo>
                  <a:cubicBezTo>
                    <a:pt x="285" y="187"/>
                    <a:pt x="287" y="185"/>
                    <a:pt x="289" y="186"/>
                  </a:cubicBezTo>
                  <a:cubicBezTo>
                    <a:pt x="292" y="186"/>
                    <a:pt x="294" y="187"/>
                    <a:pt x="296" y="190"/>
                  </a:cubicBezTo>
                  <a:cubicBezTo>
                    <a:pt x="298" y="190"/>
                    <a:pt x="299" y="191"/>
                    <a:pt x="299" y="192"/>
                  </a:cubicBezTo>
                  <a:cubicBezTo>
                    <a:pt x="300" y="192"/>
                    <a:pt x="300" y="192"/>
                    <a:pt x="300" y="193"/>
                  </a:cubicBezTo>
                  <a:cubicBezTo>
                    <a:pt x="300" y="193"/>
                    <a:pt x="300" y="193"/>
                    <a:pt x="300" y="194"/>
                  </a:cubicBezTo>
                  <a:cubicBezTo>
                    <a:pt x="300" y="195"/>
                    <a:pt x="300" y="195"/>
                    <a:pt x="301" y="196"/>
                  </a:cubicBezTo>
                  <a:cubicBezTo>
                    <a:pt x="301" y="197"/>
                    <a:pt x="302" y="197"/>
                    <a:pt x="303" y="196"/>
                  </a:cubicBezTo>
                  <a:cubicBezTo>
                    <a:pt x="304" y="195"/>
                    <a:pt x="305" y="196"/>
                    <a:pt x="305" y="196"/>
                  </a:cubicBezTo>
                  <a:cubicBezTo>
                    <a:pt x="306" y="197"/>
                    <a:pt x="306" y="198"/>
                    <a:pt x="307" y="198"/>
                  </a:cubicBezTo>
                  <a:cubicBezTo>
                    <a:pt x="309" y="199"/>
                    <a:pt x="310" y="202"/>
                    <a:pt x="309" y="202"/>
                  </a:cubicBezTo>
                  <a:cubicBezTo>
                    <a:pt x="307" y="203"/>
                    <a:pt x="307" y="204"/>
                    <a:pt x="306" y="205"/>
                  </a:cubicBezTo>
                  <a:cubicBezTo>
                    <a:pt x="306" y="205"/>
                    <a:pt x="305" y="205"/>
                    <a:pt x="305" y="206"/>
                  </a:cubicBezTo>
                  <a:cubicBezTo>
                    <a:pt x="305" y="206"/>
                    <a:pt x="306" y="206"/>
                    <a:pt x="306" y="206"/>
                  </a:cubicBezTo>
                  <a:cubicBezTo>
                    <a:pt x="307" y="206"/>
                    <a:pt x="307" y="206"/>
                    <a:pt x="307" y="207"/>
                  </a:cubicBezTo>
                  <a:cubicBezTo>
                    <a:pt x="308" y="208"/>
                    <a:pt x="308" y="209"/>
                    <a:pt x="309" y="210"/>
                  </a:cubicBezTo>
                  <a:cubicBezTo>
                    <a:pt x="309" y="210"/>
                    <a:pt x="309" y="211"/>
                    <a:pt x="309" y="211"/>
                  </a:cubicBezTo>
                  <a:cubicBezTo>
                    <a:pt x="308" y="212"/>
                    <a:pt x="308" y="213"/>
                    <a:pt x="308" y="213"/>
                  </a:cubicBezTo>
                  <a:cubicBezTo>
                    <a:pt x="308" y="214"/>
                    <a:pt x="307" y="214"/>
                    <a:pt x="307" y="214"/>
                  </a:cubicBezTo>
                  <a:cubicBezTo>
                    <a:pt x="306" y="213"/>
                    <a:pt x="305" y="214"/>
                    <a:pt x="304" y="215"/>
                  </a:cubicBezTo>
                  <a:cubicBezTo>
                    <a:pt x="304" y="215"/>
                    <a:pt x="304" y="215"/>
                    <a:pt x="304" y="215"/>
                  </a:cubicBezTo>
                  <a:cubicBezTo>
                    <a:pt x="303" y="215"/>
                    <a:pt x="303" y="216"/>
                    <a:pt x="302" y="216"/>
                  </a:cubicBezTo>
                  <a:cubicBezTo>
                    <a:pt x="302" y="216"/>
                    <a:pt x="301" y="217"/>
                    <a:pt x="300" y="217"/>
                  </a:cubicBezTo>
                  <a:cubicBezTo>
                    <a:pt x="300" y="217"/>
                    <a:pt x="299" y="217"/>
                    <a:pt x="299" y="216"/>
                  </a:cubicBezTo>
                  <a:cubicBezTo>
                    <a:pt x="298" y="216"/>
                    <a:pt x="298" y="216"/>
                    <a:pt x="298" y="216"/>
                  </a:cubicBezTo>
                  <a:cubicBezTo>
                    <a:pt x="297" y="216"/>
                    <a:pt x="297" y="217"/>
                    <a:pt x="297" y="217"/>
                  </a:cubicBezTo>
                  <a:cubicBezTo>
                    <a:pt x="298" y="218"/>
                    <a:pt x="298" y="218"/>
                    <a:pt x="297" y="218"/>
                  </a:cubicBezTo>
                  <a:cubicBezTo>
                    <a:pt x="297" y="218"/>
                    <a:pt x="297" y="218"/>
                    <a:pt x="296" y="218"/>
                  </a:cubicBezTo>
                  <a:cubicBezTo>
                    <a:pt x="296" y="219"/>
                    <a:pt x="296" y="220"/>
                    <a:pt x="295" y="219"/>
                  </a:cubicBezTo>
                  <a:cubicBezTo>
                    <a:pt x="294" y="219"/>
                    <a:pt x="294" y="219"/>
                    <a:pt x="294" y="218"/>
                  </a:cubicBezTo>
                  <a:cubicBezTo>
                    <a:pt x="294" y="218"/>
                    <a:pt x="294" y="217"/>
                    <a:pt x="294" y="217"/>
                  </a:cubicBezTo>
                  <a:cubicBezTo>
                    <a:pt x="295" y="216"/>
                    <a:pt x="294" y="215"/>
                    <a:pt x="293" y="214"/>
                  </a:cubicBezTo>
                  <a:cubicBezTo>
                    <a:pt x="292" y="214"/>
                    <a:pt x="291" y="213"/>
                    <a:pt x="290" y="212"/>
                  </a:cubicBezTo>
                  <a:cubicBezTo>
                    <a:pt x="290" y="212"/>
                    <a:pt x="290" y="211"/>
                    <a:pt x="291" y="210"/>
                  </a:cubicBezTo>
                  <a:cubicBezTo>
                    <a:pt x="292" y="210"/>
                    <a:pt x="294" y="211"/>
                    <a:pt x="295" y="211"/>
                  </a:cubicBezTo>
                  <a:cubicBezTo>
                    <a:pt x="296" y="210"/>
                    <a:pt x="296" y="209"/>
                    <a:pt x="295" y="208"/>
                  </a:cubicBezTo>
                  <a:cubicBezTo>
                    <a:pt x="294" y="208"/>
                    <a:pt x="293" y="207"/>
                    <a:pt x="293" y="206"/>
                  </a:cubicBezTo>
                  <a:cubicBezTo>
                    <a:pt x="292" y="206"/>
                    <a:pt x="292" y="206"/>
                    <a:pt x="292" y="206"/>
                  </a:cubicBezTo>
                  <a:cubicBezTo>
                    <a:pt x="291" y="207"/>
                    <a:pt x="290" y="206"/>
                    <a:pt x="289" y="206"/>
                  </a:cubicBezTo>
                  <a:cubicBezTo>
                    <a:pt x="289" y="206"/>
                    <a:pt x="289" y="206"/>
                    <a:pt x="289" y="206"/>
                  </a:cubicBezTo>
                  <a:cubicBezTo>
                    <a:pt x="289" y="205"/>
                    <a:pt x="289" y="205"/>
                    <a:pt x="289" y="205"/>
                  </a:cubicBezTo>
                  <a:cubicBezTo>
                    <a:pt x="290" y="205"/>
                    <a:pt x="289" y="204"/>
                    <a:pt x="289" y="204"/>
                  </a:cubicBezTo>
                  <a:cubicBezTo>
                    <a:pt x="287" y="203"/>
                    <a:pt x="288" y="202"/>
                    <a:pt x="287" y="201"/>
                  </a:cubicBezTo>
                  <a:cubicBezTo>
                    <a:pt x="287" y="200"/>
                    <a:pt x="287" y="199"/>
                    <a:pt x="287" y="199"/>
                  </a:cubicBezTo>
                  <a:cubicBezTo>
                    <a:pt x="286" y="198"/>
                    <a:pt x="285" y="198"/>
                    <a:pt x="286" y="196"/>
                  </a:cubicBezTo>
                  <a:close/>
                  <a:moveTo>
                    <a:pt x="318" y="305"/>
                  </a:moveTo>
                  <a:cubicBezTo>
                    <a:pt x="318" y="306"/>
                    <a:pt x="318" y="306"/>
                    <a:pt x="318" y="306"/>
                  </a:cubicBezTo>
                  <a:cubicBezTo>
                    <a:pt x="318" y="307"/>
                    <a:pt x="318" y="308"/>
                    <a:pt x="316" y="308"/>
                  </a:cubicBezTo>
                  <a:cubicBezTo>
                    <a:pt x="315" y="308"/>
                    <a:pt x="313" y="308"/>
                    <a:pt x="311" y="308"/>
                  </a:cubicBezTo>
                  <a:cubicBezTo>
                    <a:pt x="311" y="308"/>
                    <a:pt x="310" y="308"/>
                    <a:pt x="310" y="308"/>
                  </a:cubicBezTo>
                  <a:cubicBezTo>
                    <a:pt x="310" y="307"/>
                    <a:pt x="309" y="307"/>
                    <a:pt x="308" y="307"/>
                  </a:cubicBezTo>
                  <a:cubicBezTo>
                    <a:pt x="308" y="307"/>
                    <a:pt x="308" y="307"/>
                    <a:pt x="308" y="306"/>
                  </a:cubicBezTo>
                  <a:cubicBezTo>
                    <a:pt x="308" y="306"/>
                    <a:pt x="307" y="304"/>
                    <a:pt x="306" y="304"/>
                  </a:cubicBezTo>
                  <a:cubicBezTo>
                    <a:pt x="305" y="304"/>
                    <a:pt x="305" y="304"/>
                    <a:pt x="304" y="304"/>
                  </a:cubicBezTo>
                  <a:cubicBezTo>
                    <a:pt x="302" y="303"/>
                    <a:pt x="302" y="302"/>
                    <a:pt x="301" y="301"/>
                  </a:cubicBezTo>
                  <a:cubicBezTo>
                    <a:pt x="301" y="301"/>
                    <a:pt x="300" y="301"/>
                    <a:pt x="300" y="301"/>
                  </a:cubicBezTo>
                  <a:cubicBezTo>
                    <a:pt x="299" y="301"/>
                    <a:pt x="299" y="301"/>
                    <a:pt x="299" y="300"/>
                  </a:cubicBezTo>
                  <a:cubicBezTo>
                    <a:pt x="299" y="299"/>
                    <a:pt x="299" y="298"/>
                    <a:pt x="298" y="299"/>
                  </a:cubicBezTo>
                  <a:cubicBezTo>
                    <a:pt x="297" y="299"/>
                    <a:pt x="297" y="299"/>
                    <a:pt x="297" y="299"/>
                  </a:cubicBezTo>
                  <a:cubicBezTo>
                    <a:pt x="297" y="298"/>
                    <a:pt x="297" y="297"/>
                    <a:pt x="298" y="296"/>
                  </a:cubicBezTo>
                  <a:cubicBezTo>
                    <a:pt x="298" y="295"/>
                    <a:pt x="298" y="294"/>
                    <a:pt x="299" y="293"/>
                  </a:cubicBezTo>
                  <a:cubicBezTo>
                    <a:pt x="300" y="293"/>
                    <a:pt x="300" y="293"/>
                    <a:pt x="300" y="293"/>
                  </a:cubicBezTo>
                  <a:cubicBezTo>
                    <a:pt x="301" y="293"/>
                    <a:pt x="301" y="292"/>
                    <a:pt x="301" y="292"/>
                  </a:cubicBezTo>
                  <a:cubicBezTo>
                    <a:pt x="300" y="291"/>
                    <a:pt x="300" y="291"/>
                    <a:pt x="301" y="291"/>
                  </a:cubicBezTo>
                  <a:cubicBezTo>
                    <a:pt x="301" y="290"/>
                    <a:pt x="302" y="289"/>
                    <a:pt x="303" y="288"/>
                  </a:cubicBezTo>
                  <a:cubicBezTo>
                    <a:pt x="303" y="288"/>
                    <a:pt x="303" y="288"/>
                    <a:pt x="303" y="288"/>
                  </a:cubicBezTo>
                  <a:cubicBezTo>
                    <a:pt x="302" y="286"/>
                    <a:pt x="303" y="284"/>
                    <a:pt x="305" y="284"/>
                  </a:cubicBezTo>
                  <a:cubicBezTo>
                    <a:pt x="306" y="284"/>
                    <a:pt x="307" y="283"/>
                    <a:pt x="307" y="283"/>
                  </a:cubicBezTo>
                  <a:cubicBezTo>
                    <a:pt x="308" y="282"/>
                    <a:pt x="309" y="282"/>
                    <a:pt x="310" y="282"/>
                  </a:cubicBezTo>
                  <a:cubicBezTo>
                    <a:pt x="310" y="283"/>
                    <a:pt x="311" y="282"/>
                    <a:pt x="312" y="283"/>
                  </a:cubicBezTo>
                  <a:cubicBezTo>
                    <a:pt x="313" y="284"/>
                    <a:pt x="313" y="284"/>
                    <a:pt x="314" y="285"/>
                  </a:cubicBezTo>
                  <a:cubicBezTo>
                    <a:pt x="314" y="286"/>
                    <a:pt x="315" y="288"/>
                    <a:pt x="317" y="289"/>
                  </a:cubicBezTo>
                  <a:cubicBezTo>
                    <a:pt x="317" y="290"/>
                    <a:pt x="318" y="290"/>
                    <a:pt x="317" y="291"/>
                  </a:cubicBezTo>
                  <a:cubicBezTo>
                    <a:pt x="317" y="291"/>
                    <a:pt x="317" y="291"/>
                    <a:pt x="317" y="291"/>
                  </a:cubicBezTo>
                  <a:cubicBezTo>
                    <a:pt x="318" y="292"/>
                    <a:pt x="319" y="292"/>
                    <a:pt x="318" y="293"/>
                  </a:cubicBezTo>
                  <a:cubicBezTo>
                    <a:pt x="318" y="294"/>
                    <a:pt x="318" y="294"/>
                    <a:pt x="318" y="294"/>
                  </a:cubicBezTo>
                  <a:cubicBezTo>
                    <a:pt x="319" y="295"/>
                    <a:pt x="319" y="296"/>
                    <a:pt x="318" y="297"/>
                  </a:cubicBezTo>
                  <a:cubicBezTo>
                    <a:pt x="318" y="297"/>
                    <a:pt x="318" y="298"/>
                    <a:pt x="318" y="298"/>
                  </a:cubicBezTo>
                  <a:cubicBezTo>
                    <a:pt x="319" y="300"/>
                    <a:pt x="319" y="303"/>
                    <a:pt x="318" y="305"/>
                  </a:cubicBezTo>
                  <a:close/>
                  <a:moveTo>
                    <a:pt x="533" y="38"/>
                  </a:moveTo>
                  <a:cubicBezTo>
                    <a:pt x="533" y="37"/>
                    <a:pt x="533" y="36"/>
                    <a:pt x="532" y="35"/>
                  </a:cubicBezTo>
                  <a:cubicBezTo>
                    <a:pt x="532" y="35"/>
                    <a:pt x="531" y="35"/>
                    <a:pt x="531" y="34"/>
                  </a:cubicBezTo>
                  <a:cubicBezTo>
                    <a:pt x="532" y="34"/>
                    <a:pt x="532" y="33"/>
                    <a:pt x="531" y="33"/>
                  </a:cubicBezTo>
                  <a:cubicBezTo>
                    <a:pt x="530" y="33"/>
                    <a:pt x="530" y="32"/>
                    <a:pt x="529" y="32"/>
                  </a:cubicBezTo>
                  <a:cubicBezTo>
                    <a:pt x="528" y="32"/>
                    <a:pt x="527" y="32"/>
                    <a:pt x="527" y="31"/>
                  </a:cubicBezTo>
                  <a:cubicBezTo>
                    <a:pt x="527" y="31"/>
                    <a:pt x="527" y="31"/>
                    <a:pt x="527" y="30"/>
                  </a:cubicBezTo>
                  <a:cubicBezTo>
                    <a:pt x="526" y="30"/>
                    <a:pt x="524" y="31"/>
                    <a:pt x="523" y="32"/>
                  </a:cubicBezTo>
                  <a:cubicBezTo>
                    <a:pt x="523" y="32"/>
                    <a:pt x="523" y="31"/>
                    <a:pt x="522" y="32"/>
                  </a:cubicBezTo>
                  <a:cubicBezTo>
                    <a:pt x="522" y="33"/>
                    <a:pt x="522" y="34"/>
                    <a:pt x="522" y="35"/>
                  </a:cubicBezTo>
                  <a:cubicBezTo>
                    <a:pt x="522" y="35"/>
                    <a:pt x="521" y="35"/>
                    <a:pt x="520" y="36"/>
                  </a:cubicBezTo>
                  <a:cubicBezTo>
                    <a:pt x="520" y="36"/>
                    <a:pt x="520" y="36"/>
                    <a:pt x="519" y="36"/>
                  </a:cubicBezTo>
                  <a:cubicBezTo>
                    <a:pt x="519" y="36"/>
                    <a:pt x="520" y="35"/>
                    <a:pt x="520" y="35"/>
                  </a:cubicBezTo>
                  <a:cubicBezTo>
                    <a:pt x="520" y="35"/>
                    <a:pt x="520" y="35"/>
                    <a:pt x="520" y="35"/>
                  </a:cubicBezTo>
                  <a:cubicBezTo>
                    <a:pt x="521" y="34"/>
                    <a:pt x="521" y="33"/>
                    <a:pt x="521" y="32"/>
                  </a:cubicBezTo>
                  <a:cubicBezTo>
                    <a:pt x="521" y="32"/>
                    <a:pt x="521" y="31"/>
                    <a:pt x="521" y="31"/>
                  </a:cubicBezTo>
                  <a:cubicBezTo>
                    <a:pt x="522" y="31"/>
                    <a:pt x="521" y="30"/>
                    <a:pt x="521" y="30"/>
                  </a:cubicBezTo>
                  <a:cubicBezTo>
                    <a:pt x="522" y="29"/>
                    <a:pt x="522" y="29"/>
                    <a:pt x="521" y="29"/>
                  </a:cubicBezTo>
                  <a:cubicBezTo>
                    <a:pt x="521" y="28"/>
                    <a:pt x="520" y="28"/>
                    <a:pt x="520" y="28"/>
                  </a:cubicBezTo>
                  <a:cubicBezTo>
                    <a:pt x="519" y="27"/>
                    <a:pt x="519" y="27"/>
                    <a:pt x="519" y="27"/>
                  </a:cubicBezTo>
                  <a:cubicBezTo>
                    <a:pt x="520" y="26"/>
                    <a:pt x="520" y="25"/>
                    <a:pt x="519" y="25"/>
                  </a:cubicBezTo>
                  <a:cubicBezTo>
                    <a:pt x="519" y="25"/>
                    <a:pt x="518" y="24"/>
                    <a:pt x="518" y="24"/>
                  </a:cubicBezTo>
                  <a:cubicBezTo>
                    <a:pt x="517" y="24"/>
                    <a:pt x="518" y="24"/>
                    <a:pt x="518" y="24"/>
                  </a:cubicBezTo>
                  <a:cubicBezTo>
                    <a:pt x="518" y="23"/>
                    <a:pt x="517" y="22"/>
                    <a:pt x="516" y="22"/>
                  </a:cubicBezTo>
                  <a:cubicBezTo>
                    <a:pt x="516" y="22"/>
                    <a:pt x="515" y="23"/>
                    <a:pt x="515" y="22"/>
                  </a:cubicBezTo>
                  <a:cubicBezTo>
                    <a:pt x="515" y="22"/>
                    <a:pt x="516" y="22"/>
                    <a:pt x="516" y="21"/>
                  </a:cubicBezTo>
                  <a:cubicBezTo>
                    <a:pt x="517" y="21"/>
                    <a:pt x="517" y="21"/>
                    <a:pt x="517" y="21"/>
                  </a:cubicBezTo>
                  <a:cubicBezTo>
                    <a:pt x="519" y="22"/>
                    <a:pt x="518" y="20"/>
                    <a:pt x="519" y="20"/>
                  </a:cubicBezTo>
                  <a:cubicBezTo>
                    <a:pt x="519" y="19"/>
                    <a:pt x="519" y="19"/>
                    <a:pt x="519" y="18"/>
                  </a:cubicBezTo>
                  <a:cubicBezTo>
                    <a:pt x="519" y="17"/>
                    <a:pt x="518" y="16"/>
                    <a:pt x="517" y="16"/>
                  </a:cubicBezTo>
                  <a:cubicBezTo>
                    <a:pt x="516" y="16"/>
                    <a:pt x="515" y="15"/>
                    <a:pt x="514" y="17"/>
                  </a:cubicBezTo>
                  <a:cubicBezTo>
                    <a:pt x="513" y="17"/>
                    <a:pt x="513" y="18"/>
                    <a:pt x="512" y="19"/>
                  </a:cubicBezTo>
                  <a:cubicBezTo>
                    <a:pt x="512" y="19"/>
                    <a:pt x="511" y="20"/>
                    <a:pt x="511" y="19"/>
                  </a:cubicBezTo>
                  <a:cubicBezTo>
                    <a:pt x="511" y="18"/>
                    <a:pt x="510" y="17"/>
                    <a:pt x="510" y="15"/>
                  </a:cubicBezTo>
                  <a:cubicBezTo>
                    <a:pt x="510" y="15"/>
                    <a:pt x="510" y="14"/>
                    <a:pt x="509" y="15"/>
                  </a:cubicBezTo>
                  <a:cubicBezTo>
                    <a:pt x="509" y="15"/>
                    <a:pt x="509" y="15"/>
                    <a:pt x="509" y="15"/>
                  </a:cubicBezTo>
                  <a:cubicBezTo>
                    <a:pt x="509" y="14"/>
                    <a:pt x="509" y="14"/>
                    <a:pt x="510" y="14"/>
                  </a:cubicBezTo>
                  <a:cubicBezTo>
                    <a:pt x="510" y="14"/>
                    <a:pt x="510" y="13"/>
                    <a:pt x="510" y="13"/>
                  </a:cubicBezTo>
                  <a:cubicBezTo>
                    <a:pt x="510" y="12"/>
                    <a:pt x="509" y="12"/>
                    <a:pt x="509" y="12"/>
                  </a:cubicBezTo>
                  <a:cubicBezTo>
                    <a:pt x="508" y="12"/>
                    <a:pt x="507" y="13"/>
                    <a:pt x="507" y="14"/>
                  </a:cubicBezTo>
                  <a:cubicBezTo>
                    <a:pt x="506" y="14"/>
                    <a:pt x="507" y="15"/>
                    <a:pt x="508" y="15"/>
                  </a:cubicBezTo>
                  <a:cubicBezTo>
                    <a:pt x="508" y="15"/>
                    <a:pt x="508" y="15"/>
                    <a:pt x="508" y="15"/>
                  </a:cubicBezTo>
                  <a:cubicBezTo>
                    <a:pt x="507" y="15"/>
                    <a:pt x="506" y="16"/>
                    <a:pt x="506" y="17"/>
                  </a:cubicBezTo>
                  <a:cubicBezTo>
                    <a:pt x="506" y="17"/>
                    <a:pt x="505" y="18"/>
                    <a:pt x="506" y="18"/>
                  </a:cubicBezTo>
                  <a:cubicBezTo>
                    <a:pt x="506" y="19"/>
                    <a:pt x="506" y="19"/>
                    <a:pt x="507" y="19"/>
                  </a:cubicBezTo>
                  <a:cubicBezTo>
                    <a:pt x="507" y="19"/>
                    <a:pt x="507" y="20"/>
                    <a:pt x="506" y="19"/>
                  </a:cubicBezTo>
                  <a:cubicBezTo>
                    <a:pt x="506" y="19"/>
                    <a:pt x="504" y="18"/>
                    <a:pt x="505" y="17"/>
                  </a:cubicBezTo>
                  <a:cubicBezTo>
                    <a:pt x="505" y="16"/>
                    <a:pt x="505" y="15"/>
                    <a:pt x="503" y="15"/>
                  </a:cubicBezTo>
                  <a:cubicBezTo>
                    <a:pt x="503" y="15"/>
                    <a:pt x="503" y="15"/>
                    <a:pt x="502" y="16"/>
                  </a:cubicBezTo>
                  <a:cubicBezTo>
                    <a:pt x="501" y="17"/>
                    <a:pt x="499" y="19"/>
                    <a:pt x="497" y="20"/>
                  </a:cubicBezTo>
                  <a:cubicBezTo>
                    <a:pt x="497" y="20"/>
                    <a:pt x="497" y="21"/>
                    <a:pt x="497" y="22"/>
                  </a:cubicBezTo>
                  <a:cubicBezTo>
                    <a:pt x="495" y="22"/>
                    <a:pt x="494" y="23"/>
                    <a:pt x="493" y="24"/>
                  </a:cubicBezTo>
                  <a:cubicBezTo>
                    <a:pt x="493" y="24"/>
                    <a:pt x="493" y="24"/>
                    <a:pt x="493" y="24"/>
                  </a:cubicBezTo>
                  <a:cubicBezTo>
                    <a:pt x="492" y="25"/>
                    <a:pt x="492" y="25"/>
                    <a:pt x="492" y="26"/>
                  </a:cubicBezTo>
                  <a:cubicBezTo>
                    <a:pt x="491" y="26"/>
                    <a:pt x="490" y="25"/>
                    <a:pt x="489" y="25"/>
                  </a:cubicBezTo>
                  <a:cubicBezTo>
                    <a:pt x="489" y="25"/>
                    <a:pt x="489" y="25"/>
                    <a:pt x="489" y="25"/>
                  </a:cubicBezTo>
                  <a:cubicBezTo>
                    <a:pt x="489" y="25"/>
                    <a:pt x="488" y="25"/>
                    <a:pt x="488" y="26"/>
                  </a:cubicBezTo>
                  <a:cubicBezTo>
                    <a:pt x="487" y="26"/>
                    <a:pt x="486" y="25"/>
                    <a:pt x="485" y="26"/>
                  </a:cubicBezTo>
                  <a:cubicBezTo>
                    <a:pt x="484" y="26"/>
                    <a:pt x="484" y="26"/>
                    <a:pt x="484" y="26"/>
                  </a:cubicBezTo>
                  <a:cubicBezTo>
                    <a:pt x="485" y="25"/>
                    <a:pt x="485" y="24"/>
                    <a:pt x="486" y="24"/>
                  </a:cubicBezTo>
                  <a:cubicBezTo>
                    <a:pt x="487" y="24"/>
                    <a:pt x="488" y="23"/>
                    <a:pt x="488" y="22"/>
                  </a:cubicBezTo>
                  <a:cubicBezTo>
                    <a:pt x="493" y="21"/>
                    <a:pt x="496" y="17"/>
                    <a:pt x="499" y="14"/>
                  </a:cubicBezTo>
                  <a:cubicBezTo>
                    <a:pt x="499" y="13"/>
                    <a:pt x="499" y="13"/>
                    <a:pt x="499" y="12"/>
                  </a:cubicBezTo>
                  <a:cubicBezTo>
                    <a:pt x="499" y="12"/>
                    <a:pt x="499" y="12"/>
                    <a:pt x="499" y="11"/>
                  </a:cubicBezTo>
                  <a:cubicBezTo>
                    <a:pt x="498" y="11"/>
                    <a:pt x="497" y="10"/>
                    <a:pt x="496" y="11"/>
                  </a:cubicBezTo>
                  <a:cubicBezTo>
                    <a:pt x="496" y="11"/>
                    <a:pt x="496" y="12"/>
                    <a:pt x="495" y="11"/>
                  </a:cubicBezTo>
                  <a:cubicBezTo>
                    <a:pt x="495" y="11"/>
                    <a:pt x="495" y="11"/>
                    <a:pt x="495" y="11"/>
                  </a:cubicBezTo>
                  <a:cubicBezTo>
                    <a:pt x="495" y="10"/>
                    <a:pt x="495" y="10"/>
                    <a:pt x="495" y="10"/>
                  </a:cubicBezTo>
                  <a:cubicBezTo>
                    <a:pt x="494" y="10"/>
                    <a:pt x="494" y="10"/>
                    <a:pt x="494" y="10"/>
                  </a:cubicBezTo>
                  <a:cubicBezTo>
                    <a:pt x="494" y="11"/>
                    <a:pt x="494" y="11"/>
                    <a:pt x="493" y="11"/>
                  </a:cubicBezTo>
                  <a:cubicBezTo>
                    <a:pt x="493" y="10"/>
                    <a:pt x="492" y="10"/>
                    <a:pt x="492" y="10"/>
                  </a:cubicBezTo>
                  <a:cubicBezTo>
                    <a:pt x="492" y="10"/>
                    <a:pt x="491" y="10"/>
                    <a:pt x="491" y="10"/>
                  </a:cubicBezTo>
                  <a:cubicBezTo>
                    <a:pt x="491" y="10"/>
                    <a:pt x="491" y="10"/>
                    <a:pt x="490" y="10"/>
                  </a:cubicBezTo>
                  <a:cubicBezTo>
                    <a:pt x="490" y="9"/>
                    <a:pt x="489" y="9"/>
                    <a:pt x="488" y="9"/>
                  </a:cubicBezTo>
                  <a:cubicBezTo>
                    <a:pt x="488" y="9"/>
                    <a:pt x="487" y="10"/>
                    <a:pt x="487" y="10"/>
                  </a:cubicBezTo>
                  <a:cubicBezTo>
                    <a:pt x="487" y="10"/>
                    <a:pt x="487" y="10"/>
                    <a:pt x="487" y="10"/>
                  </a:cubicBezTo>
                  <a:cubicBezTo>
                    <a:pt x="487" y="10"/>
                    <a:pt x="487" y="10"/>
                    <a:pt x="487" y="10"/>
                  </a:cubicBezTo>
                  <a:cubicBezTo>
                    <a:pt x="487" y="9"/>
                    <a:pt x="487" y="7"/>
                    <a:pt x="486" y="7"/>
                  </a:cubicBezTo>
                  <a:cubicBezTo>
                    <a:pt x="485" y="7"/>
                    <a:pt x="485" y="7"/>
                    <a:pt x="484" y="7"/>
                  </a:cubicBezTo>
                  <a:cubicBezTo>
                    <a:pt x="484" y="8"/>
                    <a:pt x="483" y="8"/>
                    <a:pt x="483" y="8"/>
                  </a:cubicBezTo>
                  <a:cubicBezTo>
                    <a:pt x="483" y="9"/>
                    <a:pt x="483" y="10"/>
                    <a:pt x="483" y="10"/>
                  </a:cubicBezTo>
                  <a:cubicBezTo>
                    <a:pt x="483" y="10"/>
                    <a:pt x="483" y="10"/>
                    <a:pt x="483" y="11"/>
                  </a:cubicBezTo>
                  <a:cubicBezTo>
                    <a:pt x="483" y="11"/>
                    <a:pt x="482" y="11"/>
                    <a:pt x="482" y="11"/>
                  </a:cubicBezTo>
                  <a:cubicBezTo>
                    <a:pt x="482" y="9"/>
                    <a:pt x="481" y="8"/>
                    <a:pt x="482" y="6"/>
                  </a:cubicBezTo>
                  <a:cubicBezTo>
                    <a:pt x="481" y="6"/>
                    <a:pt x="481" y="6"/>
                    <a:pt x="480" y="7"/>
                  </a:cubicBezTo>
                  <a:cubicBezTo>
                    <a:pt x="480" y="7"/>
                    <a:pt x="480" y="7"/>
                    <a:pt x="479" y="7"/>
                  </a:cubicBezTo>
                  <a:cubicBezTo>
                    <a:pt x="479" y="7"/>
                    <a:pt x="478" y="7"/>
                    <a:pt x="478" y="8"/>
                  </a:cubicBezTo>
                  <a:cubicBezTo>
                    <a:pt x="478" y="8"/>
                    <a:pt x="477" y="8"/>
                    <a:pt x="477" y="8"/>
                  </a:cubicBezTo>
                  <a:cubicBezTo>
                    <a:pt x="477" y="8"/>
                    <a:pt x="478" y="7"/>
                    <a:pt x="478" y="7"/>
                  </a:cubicBezTo>
                  <a:cubicBezTo>
                    <a:pt x="478" y="7"/>
                    <a:pt x="478" y="7"/>
                    <a:pt x="478" y="7"/>
                  </a:cubicBezTo>
                  <a:cubicBezTo>
                    <a:pt x="479" y="6"/>
                    <a:pt x="479" y="5"/>
                    <a:pt x="478" y="5"/>
                  </a:cubicBezTo>
                  <a:cubicBezTo>
                    <a:pt x="477" y="5"/>
                    <a:pt x="477" y="5"/>
                    <a:pt x="477" y="5"/>
                  </a:cubicBezTo>
                  <a:cubicBezTo>
                    <a:pt x="477" y="4"/>
                    <a:pt x="478" y="3"/>
                    <a:pt x="477" y="2"/>
                  </a:cubicBezTo>
                  <a:cubicBezTo>
                    <a:pt x="477" y="2"/>
                    <a:pt x="477" y="2"/>
                    <a:pt x="478" y="2"/>
                  </a:cubicBezTo>
                  <a:cubicBezTo>
                    <a:pt x="478" y="2"/>
                    <a:pt x="478" y="2"/>
                    <a:pt x="478" y="2"/>
                  </a:cubicBezTo>
                  <a:cubicBezTo>
                    <a:pt x="478" y="2"/>
                    <a:pt x="478" y="1"/>
                    <a:pt x="478" y="1"/>
                  </a:cubicBezTo>
                  <a:cubicBezTo>
                    <a:pt x="476" y="2"/>
                    <a:pt x="474" y="1"/>
                    <a:pt x="473" y="1"/>
                  </a:cubicBezTo>
                  <a:cubicBezTo>
                    <a:pt x="471" y="2"/>
                    <a:pt x="470" y="2"/>
                    <a:pt x="469" y="3"/>
                  </a:cubicBezTo>
                  <a:cubicBezTo>
                    <a:pt x="469" y="3"/>
                    <a:pt x="469" y="3"/>
                    <a:pt x="469" y="3"/>
                  </a:cubicBezTo>
                  <a:cubicBezTo>
                    <a:pt x="469" y="2"/>
                    <a:pt x="468" y="2"/>
                    <a:pt x="468" y="2"/>
                  </a:cubicBezTo>
                  <a:cubicBezTo>
                    <a:pt x="468" y="2"/>
                    <a:pt x="467" y="2"/>
                    <a:pt x="467" y="3"/>
                  </a:cubicBezTo>
                  <a:cubicBezTo>
                    <a:pt x="468" y="3"/>
                    <a:pt x="467" y="4"/>
                    <a:pt x="467" y="4"/>
                  </a:cubicBezTo>
                  <a:cubicBezTo>
                    <a:pt x="466" y="4"/>
                    <a:pt x="466" y="4"/>
                    <a:pt x="466" y="5"/>
                  </a:cubicBezTo>
                  <a:cubicBezTo>
                    <a:pt x="465" y="6"/>
                    <a:pt x="466" y="7"/>
                    <a:pt x="466" y="9"/>
                  </a:cubicBezTo>
                  <a:cubicBezTo>
                    <a:pt x="467" y="10"/>
                    <a:pt x="468" y="11"/>
                    <a:pt x="469" y="12"/>
                  </a:cubicBezTo>
                  <a:cubicBezTo>
                    <a:pt x="469" y="12"/>
                    <a:pt x="469" y="13"/>
                    <a:pt x="469" y="13"/>
                  </a:cubicBezTo>
                  <a:cubicBezTo>
                    <a:pt x="469" y="13"/>
                    <a:pt x="469" y="13"/>
                    <a:pt x="468" y="13"/>
                  </a:cubicBezTo>
                  <a:cubicBezTo>
                    <a:pt x="468" y="13"/>
                    <a:pt x="467" y="12"/>
                    <a:pt x="467" y="12"/>
                  </a:cubicBezTo>
                  <a:cubicBezTo>
                    <a:pt x="467" y="12"/>
                    <a:pt x="466" y="12"/>
                    <a:pt x="466" y="12"/>
                  </a:cubicBezTo>
                  <a:cubicBezTo>
                    <a:pt x="466" y="11"/>
                    <a:pt x="465" y="11"/>
                    <a:pt x="465" y="10"/>
                  </a:cubicBezTo>
                  <a:cubicBezTo>
                    <a:pt x="465" y="9"/>
                    <a:pt x="464" y="9"/>
                    <a:pt x="464" y="8"/>
                  </a:cubicBezTo>
                  <a:cubicBezTo>
                    <a:pt x="464" y="8"/>
                    <a:pt x="463" y="7"/>
                    <a:pt x="463" y="7"/>
                  </a:cubicBezTo>
                  <a:cubicBezTo>
                    <a:pt x="463" y="7"/>
                    <a:pt x="463" y="6"/>
                    <a:pt x="463" y="6"/>
                  </a:cubicBezTo>
                  <a:cubicBezTo>
                    <a:pt x="463" y="6"/>
                    <a:pt x="463" y="5"/>
                    <a:pt x="463" y="5"/>
                  </a:cubicBezTo>
                  <a:cubicBezTo>
                    <a:pt x="464" y="4"/>
                    <a:pt x="464" y="4"/>
                    <a:pt x="464" y="3"/>
                  </a:cubicBezTo>
                  <a:cubicBezTo>
                    <a:pt x="464" y="2"/>
                    <a:pt x="464" y="2"/>
                    <a:pt x="464" y="2"/>
                  </a:cubicBezTo>
                  <a:cubicBezTo>
                    <a:pt x="462" y="2"/>
                    <a:pt x="461" y="2"/>
                    <a:pt x="459" y="2"/>
                  </a:cubicBezTo>
                  <a:cubicBezTo>
                    <a:pt x="459" y="2"/>
                    <a:pt x="458" y="2"/>
                    <a:pt x="457" y="3"/>
                  </a:cubicBezTo>
                  <a:cubicBezTo>
                    <a:pt x="457" y="3"/>
                    <a:pt x="456" y="3"/>
                    <a:pt x="456" y="4"/>
                  </a:cubicBezTo>
                  <a:cubicBezTo>
                    <a:pt x="455" y="4"/>
                    <a:pt x="455" y="5"/>
                    <a:pt x="455" y="5"/>
                  </a:cubicBezTo>
                  <a:cubicBezTo>
                    <a:pt x="454" y="6"/>
                    <a:pt x="453" y="7"/>
                    <a:pt x="453" y="8"/>
                  </a:cubicBezTo>
                  <a:cubicBezTo>
                    <a:pt x="453" y="8"/>
                    <a:pt x="452" y="9"/>
                    <a:pt x="452" y="9"/>
                  </a:cubicBezTo>
                  <a:cubicBezTo>
                    <a:pt x="452" y="10"/>
                    <a:pt x="452" y="10"/>
                    <a:pt x="451" y="10"/>
                  </a:cubicBezTo>
                  <a:cubicBezTo>
                    <a:pt x="450" y="11"/>
                    <a:pt x="451" y="12"/>
                    <a:pt x="451" y="12"/>
                  </a:cubicBezTo>
                  <a:cubicBezTo>
                    <a:pt x="452" y="13"/>
                    <a:pt x="452" y="13"/>
                    <a:pt x="452" y="14"/>
                  </a:cubicBezTo>
                  <a:cubicBezTo>
                    <a:pt x="452" y="16"/>
                    <a:pt x="454" y="17"/>
                    <a:pt x="455" y="18"/>
                  </a:cubicBezTo>
                  <a:cubicBezTo>
                    <a:pt x="456" y="19"/>
                    <a:pt x="457" y="20"/>
                    <a:pt x="458" y="21"/>
                  </a:cubicBezTo>
                  <a:cubicBezTo>
                    <a:pt x="458" y="21"/>
                    <a:pt x="459" y="22"/>
                    <a:pt x="458" y="22"/>
                  </a:cubicBezTo>
                  <a:cubicBezTo>
                    <a:pt x="457" y="22"/>
                    <a:pt x="458" y="23"/>
                    <a:pt x="458" y="24"/>
                  </a:cubicBezTo>
                  <a:cubicBezTo>
                    <a:pt x="457" y="23"/>
                    <a:pt x="457" y="23"/>
                    <a:pt x="457" y="23"/>
                  </a:cubicBezTo>
                  <a:cubicBezTo>
                    <a:pt x="456" y="22"/>
                    <a:pt x="455" y="21"/>
                    <a:pt x="454" y="20"/>
                  </a:cubicBezTo>
                  <a:cubicBezTo>
                    <a:pt x="454" y="20"/>
                    <a:pt x="454" y="20"/>
                    <a:pt x="453" y="19"/>
                  </a:cubicBezTo>
                  <a:cubicBezTo>
                    <a:pt x="453" y="19"/>
                    <a:pt x="452" y="17"/>
                    <a:pt x="451" y="17"/>
                  </a:cubicBezTo>
                  <a:cubicBezTo>
                    <a:pt x="450" y="16"/>
                    <a:pt x="450" y="15"/>
                    <a:pt x="449" y="14"/>
                  </a:cubicBezTo>
                  <a:cubicBezTo>
                    <a:pt x="449" y="12"/>
                    <a:pt x="449" y="11"/>
                    <a:pt x="448" y="9"/>
                  </a:cubicBezTo>
                  <a:cubicBezTo>
                    <a:pt x="448" y="9"/>
                    <a:pt x="448" y="8"/>
                    <a:pt x="447" y="7"/>
                  </a:cubicBezTo>
                  <a:cubicBezTo>
                    <a:pt x="446" y="6"/>
                    <a:pt x="445" y="6"/>
                    <a:pt x="444" y="5"/>
                  </a:cubicBezTo>
                  <a:cubicBezTo>
                    <a:pt x="443" y="5"/>
                    <a:pt x="442" y="5"/>
                    <a:pt x="441" y="5"/>
                  </a:cubicBezTo>
                  <a:cubicBezTo>
                    <a:pt x="441" y="6"/>
                    <a:pt x="440" y="6"/>
                    <a:pt x="440" y="6"/>
                  </a:cubicBezTo>
                  <a:cubicBezTo>
                    <a:pt x="439" y="5"/>
                    <a:pt x="437" y="5"/>
                    <a:pt x="436" y="3"/>
                  </a:cubicBezTo>
                  <a:cubicBezTo>
                    <a:pt x="436" y="3"/>
                    <a:pt x="436" y="3"/>
                    <a:pt x="435" y="3"/>
                  </a:cubicBezTo>
                  <a:cubicBezTo>
                    <a:pt x="435" y="3"/>
                    <a:pt x="434" y="3"/>
                    <a:pt x="434" y="3"/>
                  </a:cubicBezTo>
                  <a:cubicBezTo>
                    <a:pt x="433" y="3"/>
                    <a:pt x="433" y="3"/>
                    <a:pt x="433" y="3"/>
                  </a:cubicBezTo>
                  <a:cubicBezTo>
                    <a:pt x="431" y="3"/>
                    <a:pt x="430" y="3"/>
                    <a:pt x="428" y="3"/>
                  </a:cubicBezTo>
                  <a:cubicBezTo>
                    <a:pt x="428" y="3"/>
                    <a:pt x="428" y="3"/>
                    <a:pt x="428" y="3"/>
                  </a:cubicBezTo>
                  <a:cubicBezTo>
                    <a:pt x="427" y="3"/>
                    <a:pt x="427" y="4"/>
                    <a:pt x="426" y="4"/>
                  </a:cubicBezTo>
                  <a:cubicBezTo>
                    <a:pt x="425" y="5"/>
                    <a:pt x="425" y="5"/>
                    <a:pt x="426" y="6"/>
                  </a:cubicBezTo>
                  <a:cubicBezTo>
                    <a:pt x="427" y="6"/>
                    <a:pt x="426" y="6"/>
                    <a:pt x="426" y="7"/>
                  </a:cubicBezTo>
                  <a:cubicBezTo>
                    <a:pt x="425" y="8"/>
                    <a:pt x="426" y="8"/>
                    <a:pt x="426" y="9"/>
                  </a:cubicBezTo>
                  <a:cubicBezTo>
                    <a:pt x="426" y="10"/>
                    <a:pt x="427" y="11"/>
                    <a:pt x="428" y="12"/>
                  </a:cubicBezTo>
                  <a:cubicBezTo>
                    <a:pt x="429" y="13"/>
                    <a:pt x="431" y="14"/>
                    <a:pt x="431" y="16"/>
                  </a:cubicBezTo>
                  <a:cubicBezTo>
                    <a:pt x="431" y="16"/>
                    <a:pt x="432" y="17"/>
                    <a:pt x="432" y="18"/>
                  </a:cubicBezTo>
                  <a:cubicBezTo>
                    <a:pt x="432" y="19"/>
                    <a:pt x="432" y="19"/>
                    <a:pt x="433" y="19"/>
                  </a:cubicBezTo>
                  <a:cubicBezTo>
                    <a:pt x="433" y="19"/>
                    <a:pt x="434" y="19"/>
                    <a:pt x="434" y="19"/>
                  </a:cubicBezTo>
                  <a:cubicBezTo>
                    <a:pt x="434" y="19"/>
                    <a:pt x="435" y="19"/>
                    <a:pt x="435" y="19"/>
                  </a:cubicBezTo>
                  <a:cubicBezTo>
                    <a:pt x="435" y="19"/>
                    <a:pt x="434" y="19"/>
                    <a:pt x="434" y="20"/>
                  </a:cubicBezTo>
                  <a:cubicBezTo>
                    <a:pt x="433" y="20"/>
                    <a:pt x="433" y="20"/>
                    <a:pt x="433" y="21"/>
                  </a:cubicBezTo>
                  <a:cubicBezTo>
                    <a:pt x="433" y="21"/>
                    <a:pt x="433" y="21"/>
                    <a:pt x="433" y="21"/>
                  </a:cubicBezTo>
                  <a:cubicBezTo>
                    <a:pt x="433" y="22"/>
                    <a:pt x="433" y="24"/>
                    <a:pt x="434" y="24"/>
                  </a:cubicBezTo>
                  <a:cubicBezTo>
                    <a:pt x="435" y="25"/>
                    <a:pt x="436" y="26"/>
                    <a:pt x="438" y="27"/>
                  </a:cubicBezTo>
                  <a:cubicBezTo>
                    <a:pt x="438" y="27"/>
                    <a:pt x="439" y="28"/>
                    <a:pt x="439" y="28"/>
                  </a:cubicBezTo>
                  <a:cubicBezTo>
                    <a:pt x="439" y="28"/>
                    <a:pt x="439" y="28"/>
                    <a:pt x="439" y="28"/>
                  </a:cubicBezTo>
                  <a:cubicBezTo>
                    <a:pt x="439" y="28"/>
                    <a:pt x="439" y="28"/>
                    <a:pt x="439" y="28"/>
                  </a:cubicBezTo>
                  <a:cubicBezTo>
                    <a:pt x="439" y="28"/>
                    <a:pt x="439" y="28"/>
                    <a:pt x="439" y="28"/>
                  </a:cubicBezTo>
                  <a:cubicBezTo>
                    <a:pt x="438" y="29"/>
                    <a:pt x="438" y="29"/>
                    <a:pt x="437" y="29"/>
                  </a:cubicBezTo>
                  <a:cubicBezTo>
                    <a:pt x="437" y="29"/>
                    <a:pt x="437" y="30"/>
                    <a:pt x="437" y="30"/>
                  </a:cubicBezTo>
                  <a:cubicBezTo>
                    <a:pt x="437" y="30"/>
                    <a:pt x="437" y="30"/>
                    <a:pt x="437" y="30"/>
                  </a:cubicBezTo>
                  <a:cubicBezTo>
                    <a:pt x="436" y="30"/>
                    <a:pt x="436" y="31"/>
                    <a:pt x="435" y="31"/>
                  </a:cubicBezTo>
                  <a:cubicBezTo>
                    <a:pt x="435" y="31"/>
                    <a:pt x="435" y="32"/>
                    <a:pt x="435" y="31"/>
                  </a:cubicBezTo>
                  <a:cubicBezTo>
                    <a:pt x="435" y="31"/>
                    <a:pt x="435" y="31"/>
                    <a:pt x="435" y="31"/>
                  </a:cubicBezTo>
                  <a:cubicBezTo>
                    <a:pt x="435" y="31"/>
                    <a:pt x="435" y="30"/>
                    <a:pt x="435" y="30"/>
                  </a:cubicBezTo>
                  <a:cubicBezTo>
                    <a:pt x="435" y="29"/>
                    <a:pt x="436" y="28"/>
                    <a:pt x="434" y="27"/>
                  </a:cubicBezTo>
                  <a:cubicBezTo>
                    <a:pt x="434" y="27"/>
                    <a:pt x="434" y="27"/>
                    <a:pt x="434" y="27"/>
                  </a:cubicBezTo>
                  <a:cubicBezTo>
                    <a:pt x="433" y="27"/>
                    <a:pt x="433" y="27"/>
                    <a:pt x="433" y="26"/>
                  </a:cubicBezTo>
                  <a:cubicBezTo>
                    <a:pt x="432" y="26"/>
                    <a:pt x="432" y="25"/>
                    <a:pt x="431" y="25"/>
                  </a:cubicBezTo>
                  <a:cubicBezTo>
                    <a:pt x="431" y="25"/>
                    <a:pt x="431" y="24"/>
                    <a:pt x="431" y="24"/>
                  </a:cubicBezTo>
                  <a:cubicBezTo>
                    <a:pt x="431" y="24"/>
                    <a:pt x="431" y="23"/>
                    <a:pt x="430" y="23"/>
                  </a:cubicBezTo>
                  <a:cubicBezTo>
                    <a:pt x="430" y="22"/>
                    <a:pt x="430" y="21"/>
                    <a:pt x="430" y="20"/>
                  </a:cubicBezTo>
                  <a:cubicBezTo>
                    <a:pt x="429" y="20"/>
                    <a:pt x="429" y="19"/>
                    <a:pt x="429" y="18"/>
                  </a:cubicBezTo>
                  <a:cubicBezTo>
                    <a:pt x="429" y="18"/>
                    <a:pt x="429" y="17"/>
                    <a:pt x="428" y="17"/>
                  </a:cubicBezTo>
                  <a:cubicBezTo>
                    <a:pt x="428" y="17"/>
                    <a:pt x="428" y="17"/>
                    <a:pt x="428" y="16"/>
                  </a:cubicBezTo>
                  <a:cubicBezTo>
                    <a:pt x="428" y="16"/>
                    <a:pt x="428" y="15"/>
                    <a:pt x="427" y="15"/>
                  </a:cubicBezTo>
                  <a:cubicBezTo>
                    <a:pt x="426" y="14"/>
                    <a:pt x="425" y="13"/>
                    <a:pt x="424" y="13"/>
                  </a:cubicBezTo>
                  <a:cubicBezTo>
                    <a:pt x="423" y="12"/>
                    <a:pt x="423" y="12"/>
                    <a:pt x="422" y="13"/>
                  </a:cubicBezTo>
                  <a:cubicBezTo>
                    <a:pt x="421" y="13"/>
                    <a:pt x="422" y="14"/>
                    <a:pt x="422" y="15"/>
                  </a:cubicBezTo>
                  <a:cubicBezTo>
                    <a:pt x="421" y="15"/>
                    <a:pt x="421" y="14"/>
                    <a:pt x="421" y="15"/>
                  </a:cubicBezTo>
                  <a:cubicBezTo>
                    <a:pt x="420" y="15"/>
                    <a:pt x="420" y="15"/>
                    <a:pt x="420" y="15"/>
                  </a:cubicBezTo>
                  <a:cubicBezTo>
                    <a:pt x="421" y="16"/>
                    <a:pt x="421" y="16"/>
                    <a:pt x="421" y="16"/>
                  </a:cubicBezTo>
                  <a:cubicBezTo>
                    <a:pt x="422" y="17"/>
                    <a:pt x="422" y="17"/>
                    <a:pt x="421" y="17"/>
                  </a:cubicBezTo>
                  <a:cubicBezTo>
                    <a:pt x="421" y="17"/>
                    <a:pt x="421" y="16"/>
                    <a:pt x="420" y="16"/>
                  </a:cubicBezTo>
                  <a:cubicBezTo>
                    <a:pt x="420" y="16"/>
                    <a:pt x="420" y="15"/>
                    <a:pt x="419" y="14"/>
                  </a:cubicBezTo>
                  <a:cubicBezTo>
                    <a:pt x="419" y="14"/>
                    <a:pt x="419" y="14"/>
                    <a:pt x="419" y="15"/>
                  </a:cubicBezTo>
                  <a:cubicBezTo>
                    <a:pt x="419" y="15"/>
                    <a:pt x="419" y="16"/>
                    <a:pt x="419" y="16"/>
                  </a:cubicBezTo>
                  <a:cubicBezTo>
                    <a:pt x="418" y="16"/>
                    <a:pt x="418" y="15"/>
                    <a:pt x="418" y="15"/>
                  </a:cubicBezTo>
                  <a:cubicBezTo>
                    <a:pt x="418" y="13"/>
                    <a:pt x="419" y="12"/>
                    <a:pt x="418" y="11"/>
                  </a:cubicBezTo>
                  <a:cubicBezTo>
                    <a:pt x="417" y="10"/>
                    <a:pt x="417" y="11"/>
                    <a:pt x="417" y="11"/>
                  </a:cubicBezTo>
                  <a:cubicBezTo>
                    <a:pt x="416" y="13"/>
                    <a:pt x="416" y="14"/>
                    <a:pt x="415" y="15"/>
                  </a:cubicBezTo>
                  <a:cubicBezTo>
                    <a:pt x="415" y="13"/>
                    <a:pt x="415" y="12"/>
                    <a:pt x="415" y="10"/>
                  </a:cubicBezTo>
                  <a:cubicBezTo>
                    <a:pt x="414" y="10"/>
                    <a:pt x="414" y="10"/>
                    <a:pt x="414" y="10"/>
                  </a:cubicBezTo>
                  <a:cubicBezTo>
                    <a:pt x="414" y="10"/>
                    <a:pt x="414" y="10"/>
                    <a:pt x="413" y="9"/>
                  </a:cubicBezTo>
                  <a:cubicBezTo>
                    <a:pt x="413" y="9"/>
                    <a:pt x="413" y="9"/>
                    <a:pt x="413" y="9"/>
                  </a:cubicBezTo>
                  <a:cubicBezTo>
                    <a:pt x="411" y="10"/>
                    <a:pt x="410" y="10"/>
                    <a:pt x="408" y="11"/>
                  </a:cubicBezTo>
                  <a:cubicBezTo>
                    <a:pt x="405" y="12"/>
                    <a:pt x="405" y="14"/>
                    <a:pt x="407" y="16"/>
                  </a:cubicBezTo>
                  <a:cubicBezTo>
                    <a:pt x="408" y="16"/>
                    <a:pt x="408" y="16"/>
                    <a:pt x="408" y="16"/>
                  </a:cubicBezTo>
                  <a:cubicBezTo>
                    <a:pt x="409" y="16"/>
                    <a:pt x="409" y="16"/>
                    <a:pt x="409" y="16"/>
                  </a:cubicBezTo>
                  <a:cubicBezTo>
                    <a:pt x="410" y="16"/>
                    <a:pt x="410" y="16"/>
                    <a:pt x="410" y="16"/>
                  </a:cubicBezTo>
                  <a:cubicBezTo>
                    <a:pt x="410" y="16"/>
                    <a:pt x="410" y="16"/>
                    <a:pt x="410" y="17"/>
                  </a:cubicBezTo>
                  <a:cubicBezTo>
                    <a:pt x="410" y="17"/>
                    <a:pt x="410" y="17"/>
                    <a:pt x="410" y="17"/>
                  </a:cubicBezTo>
                  <a:cubicBezTo>
                    <a:pt x="410" y="17"/>
                    <a:pt x="409" y="17"/>
                    <a:pt x="409" y="18"/>
                  </a:cubicBezTo>
                  <a:cubicBezTo>
                    <a:pt x="409" y="18"/>
                    <a:pt x="408" y="18"/>
                    <a:pt x="408" y="18"/>
                  </a:cubicBezTo>
                  <a:cubicBezTo>
                    <a:pt x="409" y="19"/>
                    <a:pt x="409" y="20"/>
                    <a:pt x="410" y="21"/>
                  </a:cubicBezTo>
                  <a:cubicBezTo>
                    <a:pt x="412" y="22"/>
                    <a:pt x="414" y="23"/>
                    <a:pt x="416" y="24"/>
                  </a:cubicBezTo>
                  <a:cubicBezTo>
                    <a:pt x="416" y="24"/>
                    <a:pt x="417" y="25"/>
                    <a:pt x="417" y="24"/>
                  </a:cubicBezTo>
                  <a:cubicBezTo>
                    <a:pt x="418" y="24"/>
                    <a:pt x="418" y="24"/>
                    <a:pt x="418" y="24"/>
                  </a:cubicBezTo>
                  <a:cubicBezTo>
                    <a:pt x="418" y="24"/>
                    <a:pt x="418" y="24"/>
                    <a:pt x="418" y="24"/>
                  </a:cubicBezTo>
                  <a:cubicBezTo>
                    <a:pt x="418" y="24"/>
                    <a:pt x="418" y="24"/>
                    <a:pt x="418" y="24"/>
                  </a:cubicBezTo>
                  <a:cubicBezTo>
                    <a:pt x="418" y="24"/>
                    <a:pt x="419" y="24"/>
                    <a:pt x="419" y="24"/>
                  </a:cubicBezTo>
                  <a:cubicBezTo>
                    <a:pt x="418" y="25"/>
                    <a:pt x="418" y="24"/>
                    <a:pt x="418" y="25"/>
                  </a:cubicBezTo>
                  <a:cubicBezTo>
                    <a:pt x="417" y="25"/>
                    <a:pt x="417" y="25"/>
                    <a:pt x="417" y="25"/>
                  </a:cubicBezTo>
                  <a:cubicBezTo>
                    <a:pt x="417" y="25"/>
                    <a:pt x="417" y="25"/>
                    <a:pt x="416" y="25"/>
                  </a:cubicBezTo>
                  <a:cubicBezTo>
                    <a:pt x="417" y="25"/>
                    <a:pt x="417" y="25"/>
                    <a:pt x="417" y="25"/>
                  </a:cubicBezTo>
                  <a:cubicBezTo>
                    <a:pt x="416" y="25"/>
                    <a:pt x="415" y="25"/>
                    <a:pt x="415" y="25"/>
                  </a:cubicBezTo>
                  <a:cubicBezTo>
                    <a:pt x="415" y="25"/>
                    <a:pt x="415" y="25"/>
                    <a:pt x="415" y="25"/>
                  </a:cubicBezTo>
                  <a:cubicBezTo>
                    <a:pt x="414" y="25"/>
                    <a:pt x="413" y="25"/>
                    <a:pt x="413" y="24"/>
                  </a:cubicBezTo>
                  <a:cubicBezTo>
                    <a:pt x="412" y="24"/>
                    <a:pt x="411" y="23"/>
                    <a:pt x="410" y="23"/>
                  </a:cubicBezTo>
                  <a:cubicBezTo>
                    <a:pt x="410" y="23"/>
                    <a:pt x="409" y="22"/>
                    <a:pt x="409" y="23"/>
                  </a:cubicBezTo>
                  <a:cubicBezTo>
                    <a:pt x="409" y="23"/>
                    <a:pt x="408" y="24"/>
                    <a:pt x="409" y="24"/>
                  </a:cubicBezTo>
                  <a:cubicBezTo>
                    <a:pt x="409" y="25"/>
                    <a:pt x="409" y="25"/>
                    <a:pt x="409" y="26"/>
                  </a:cubicBezTo>
                  <a:cubicBezTo>
                    <a:pt x="408" y="26"/>
                    <a:pt x="409" y="25"/>
                    <a:pt x="408" y="24"/>
                  </a:cubicBezTo>
                  <a:cubicBezTo>
                    <a:pt x="407" y="24"/>
                    <a:pt x="407" y="23"/>
                    <a:pt x="407" y="23"/>
                  </a:cubicBezTo>
                  <a:cubicBezTo>
                    <a:pt x="407" y="22"/>
                    <a:pt x="408" y="22"/>
                    <a:pt x="407" y="21"/>
                  </a:cubicBezTo>
                  <a:cubicBezTo>
                    <a:pt x="407" y="20"/>
                    <a:pt x="407" y="19"/>
                    <a:pt x="406" y="19"/>
                  </a:cubicBezTo>
                  <a:cubicBezTo>
                    <a:pt x="406" y="19"/>
                    <a:pt x="406" y="19"/>
                    <a:pt x="406" y="18"/>
                  </a:cubicBezTo>
                  <a:cubicBezTo>
                    <a:pt x="406" y="18"/>
                    <a:pt x="406" y="18"/>
                    <a:pt x="406" y="18"/>
                  </a:cubicBezTo>
                  <a:cubicBezTo>
                    <a:pt x="405" y="18"/>
                    <a:pt x="405" y="18"/>
                    <a:pt x="404" y="17"/>
                  </a:cubicBezTo>
                  <a:cubicBezTo>
                    <a:pt x="404" y="17"/>
                    <a:pt x="404" y="17"/>
                    <a:pt x="403" y="17"/>
                  </a:cubicBezTo>
                  <a:cubicBezTo>
                    <a:pt x="402" y="17"/>
                    <a:pt x="401" y="17"/>
                    <a:pt x="399" y="17"/>
                  </a:cubicBezTo>
                  <a:cubicBezTo>
                    <a:pt x="398" y="17"/>
                    <a:pt x="398" y="18"/>
                    <a:pt x="398" y="19"/>
                  </a:cubicBezTo>
                  <a:cubicBezTo>
                    <a:pt x="399" y="20"/>
                    <a:pt x="399" y="21"/>
                    <a:pt x="400" y="21"/>
                  </a:cubicBezTo>
                  <a:cubicBezTo>
                    <a:pt x="401" y="22"/>
                    <a:pt x="401" y="22"/>
                    <a:pt x="401" y="23"/>
                  </a:cubicBezTo>
                  <a:cubicBezTo>
                    <a:pt x="401" y="24"/>
                    <a:pt x="402" y="25"/>
                    <a:pt x="402" y="26"/>
                  </a:cubicBezTo>
                  <a:cubicBezTo>
                    <a:pt x="403" y="26"/>
                    <a:pt x="403" y="26"/>
                    <a:pt x="403" y="27"/>
                  </a:cubicBezTo>
                  <a:cubicBezTo>
                    <a:pt x="403" y="27"/>
                    <a:pt x="403" y="27"/>
                    <a:pt x="403" y="27"/>
                  </a:cubicBezTo>
                  <a:cubicBezTo>
                    <a:pt x="404" y="28"/>
                    <a:pt x="404" y="28"/>
                    <a:pt x="404" y="28"/>
                  </a:cubicBezTo>
                  <a:cubicBezTo>
                    <a:pt x="404" y="29"/>
                    <a:pt x="405" y="30"/>
                    <a:pt x="405" y="31"/>
                  </a:cubicBezTo>
                  <a:cubicBezTo>
                    <a:pt x="404" y="31"/>
                    <a:pt x="403" y="31"/>
                    <a:pt x="403" y="32"/>
                  </a:cubicBezTo>
                  <a:cubicBezTo>
                    <a:pt x="402" y="31"/>
                    <a:pt x="402" y="30"/>
                    <a:pt x="401" y="29"/>
                  </a:cubicBezTo>
                  <a:cubicBezTo>
                    <a:pt x="401" y="29"/>
                    <a:pt x="401" y="28"/>
                    <a:pt x="401" y="28"/>
                  </a:cubicBezTo>
                  <a:cubicBezTo>
                    <a:pt x="401" y="28"/>
                    <a:pt x="400" y="28"/>
                    <a:pt x="400" y="28"/>
                  </a:cubicBezTo>
                  <a:cubicBezTo>
                    <a:pt x="400" y="27"/>
                    <a:pt x="400" y="27"/>
                    <a:pt x="400" y="27"/>
                  </a:cubicBezTo>
                  <a:cubicBezTo>
                    <a:pt x="399" y="27"/>
                    <a:pt x="399" y="27"/>
                    <a:pt x="399" y="27"/>
                  </a:cubicBezTo>
                  <a:cubicBezTo>
                    <a:pt x="398" y="25"/>
                    <a:pt x="396" y="25"/>
                    <a:pt x="395" y="24"/>
                  </a:cubicBezTo>
                  <a:cubicBezTo>
                    <a:pt x="394" y="24"/>
                    <a:pt x="394" y="25"/>
                    <a:pt x="393" y="25"/>
                  </a:cubicBezTo>
                  <a:cubicBezTo>
                    <a:pt x="393" y="27"/>
                    <a:pt x="393" y="29"/>
                    <a:pt x="394" y="30"/>
                  </a:cubicBezTo>
                  <a:cubicBezTo>
                    <a:pt x="395" y="32"/>
                    <a:pt x="397" y="32"/>
                    <a:pt x="398" y="33"/>
                  </a:cubicBezTo>
                  <a:cubicBezTo>
                    <a:pt x="398" y="33"/>
                    <a:pt x="398" y="33"/>
                    <a:pt x="398" y="34"/>
                  </a:cubicBezTo>
                  <a:cubicBezTo>
                    <a:pt x="398" y="34"/>
                    <a:pt x="397" y="34"/>
                    <a:pt x="397" y="34"/>
                  </a:cubicBezTo>
                  <a:cubicBezTo>
                    <a:pt x="397" y="34"/>
                    <a:pt x="397" y="34"/>
                    <a:pt x="396" y="34"/>
                  </a:cubicBezTo>
                  <a:cubicBezTo>
                    <a:pt x="396" y="33"/>
                    <a:pt x="395" y="33"/>
                    <a:pt x="395" y="33"/>
                  </a:cubicBezTo>
                  <a:cubicBezTo>
                    <a:pt x="395" y="33"/>
                    <a:pt x="395" y="33"/>
                    <a:pt x="395" y="33"/>
                  </a:cubicBezTo>
                  <a:cubicBezTo>
                    <a:pt x="393" y="32"/>
                    <a:pt x="392" y="33"/>
                    <a:pt x="392" y="34"/>
                  </a:cubicBezTo>
                  <a:cubicBezTo>
                    <a:pt x="391" y="35"/>
                    <a:pt x="391" y="36"/>
                    <a:pt x="391" y="37"/>
                  </a:cubicBezTo>
                  <a:cubicBezTo>
                    <a:pt x="390" y="38"/>
                    <a:pt x="390" y="38"/>
                    <a:pt x="391" y="39"/>
                  </a:cubicBezTo>
                  <a:cubicBezTo>
                    <a:pt x="391" y="39"/>
                    <a:pt x="391" y="39"/>
                    <a:pt x="391" y="39"/>
                  </a:cubicBezTo>
                  <a:cubicBezTo>
                    <a:pt x="391" y="41"/>
                    <a:pt x="393" y="42"/>
                    <a:pt x="394" y="43"/>
                  </a:cubicBezTo>
                  <a:cubicBezTo>
                    <a:pt x="395" y="44"/>
                    <a:pt x="395" y="44"/>
                    <a:pt x="395" y="44"/>
                  </a:cubicBezTo>
                  <a:cubicBezTo>
                    <a:pt x="395" y="44"/>
                    <a:pt x="395" y="44"/>
                    <a:pt x="395" y="44"/>
                  </a:cubicBezTo>
                  <a:cubicBezTo>
                    <a:pt x="395" y="45"/>
                    <a:pt x="395" y="47"/>
                    <a:pt x="397" y="47"/>
                  </a:cubicBezTo>
                  <a:cubicBezTo>
                    <a:pt x="397" y="47"/>
                    <a:pt x="397" y="47"/>
                    <a:pt x="398" y="47"/>
                  </a:cubicBezTo>
                  <a:cubicBezTo>
                    <a:pt x="399" y="48"/>
                    <a:pt x="400" y="50"/>
                    <a:pt x="403" y="50"/>
                  </a:cubicBezTo>
                  <a:cubicBezTo>
                    <a:pt x="402" y="51"/>
                    <a:pt x="402" y="53"/>
                    <a:pt x="403" y="54"/>
                  </a:cubicBezTo>
                  <a:cubicBezTo>
                    <a:pt x="404" y="54"/>
                    <a:pt x="404" y="54"/>
                    <a:pt x="404" y="55"/>
                  </a:cubicBezTo>
                  <a:cubicBezTo>
                    <a:pt x="404" y="56"/>
                    <a:pt x="404" y="55"/>
                    <a:pt x="403" y="56"/>
                  </a:cubicBezTo>
                  <a:cubicBezTo>
                    <a:pt x="403" y="56"/>
                    <a:pt x="402" y="55"/>
                    <a:pt x="401" y="55"/>
                  </a:cubicBezTo>
                  <a:cubicBezTo>
                    <a:pt x="401" y="55"/>
                    <a:pt x="401" y="55"/>
                    <a:pt x="401" y="55"/>
                  </a:cubicBezTo>
                  <a:cubicBezTo>
                    <a:pt x="401" y="54"/>
                    <a:pt x="401" y="54"/>
                    <a:pt x="400" y="54"/>
                  </a:cubicBezTo>
                  <a:cubicBezTo>
                    <a:pt x="400" y="53"/>
                    <a:pt x="399" y="52"/>
                    <a:pt x="398" y="52"/>
                  </a:cubicBezTo>
                  <a:cubicBezTo>
                    <a:pt x="398" y="52"/>
                    <a:pt x="398" y="52"/>
                    <a:pt x="397" y="52"/>
                  </a:cubicBezTo>
                  <a:cubicBezTo>
                    <a:pt x="397" y="51"/>
                    <a:pt x="396" y="50"/>
                    <a:pt x="395" y="49"/>
                  </a:cubicBezTo>
                  <a:cubicBezTo>
                    <a:pt x="395" y="49"/>
                    <a:pt x="395" y="49"/>
                    <a:pt x="395" y="49"/>
                  </a:cubicBezTo>
                  <a:cubicBezTo>
                    <a:pt x="395" y="49"/>
                    <a:pt x="395" y="49"/>
                    <a:pt x="395" y="49"/>
                  </a:cubicBezTo>
                  <a:cubicBezTo>
                    <a:pt x="395" y="49"/>
                    <a:pt x="395" y="49"/>
                    <a:pt x="395" y="49"/>
                  </a:cubicBezTo>
                  <a:cubicBezTo>
                    <a:pt x="394" y="48"/>
                    <a:pt x="394" y="48"/>
                    <a:pt x="393" y="47"/>
                  </a:cubicBezTo>
                  <a:cubicBezTo>
                    <a:pt x="393" y="47"/>
                    <a:pt x="393" y="47"/>
                    <a:pt x="393" y="47"/>
                  </a:cubicBezTo>
                  <a:cubicBezTo>
                    <a:pt x="393" y="46"/>
                    <a:pt x="393" y="45"/>
                    <a:pt x="392" y="45"/>
                  </a:cubicBezTo>
                  <a:cubicBezTo>
                    <a:pt x="392" y="45"/>
                    <a:pt x="392" y="45"/>
                    <a:pt x="392" y="44"/>
                  </a:cubicBezTo>
                  <a:cubicBezTo>
                    <a:pt x="391" y="44"/>
                    <a:pt x="391" y="44"/>
                    <a:pt x="390" y="44"/>
                  </a:cubicBezTo>
                  <a:cubicBezTo>
                    <a:pt x="389" y="44"/>
                    <a:pt x="389" y="44"/>
                    <a:pt x="389" y="45"/>
                  </a:cubicBezTo>
                  <a:cubicBezTo>
                    <a:pt x="388" y="46"/>
                    <a:pt x="388" y="47"/>
                    <a:pt x="389" y="47"/>
                  </a:cubicBezTo>
                  <a:cubicBezTo>
                    <a:pt x="390" y="48"/>
                    <a:pt x="390" y="49"/>
                    <a:pt x="390" y="51"/>
                  </a:cubicBezTo>
                  <a:cubicBezTo>
                    <a:pt x="390" y="51"/>
                    <a:pt x="390" y="51"/>
                    <a:pt x="390" y="51"/>
                  </a:cubicBezTo>
                  <a:cubicBezTo>
                    <a:pt x="390" y="51"/>
                    <a:pt x="390" y="51"/>
                    <a:pt x="390" y="51"/>
                  </a:cubicBezTo>
                  <a:cubicBezTo>
                    <a:pt x="391" y="51"/>
                    <a:pt x="390" y="52"/>
                    <a:pt x="391" y="52"/>
                  </a:cubicBezTo>
                  <a:cubicBezTo>
                    <a:pt x="392" y="53"/>
                    <a:pt x="393" y="53"/>
                    <a:pt x="394" y="53"/>
                  </a:cubicBezTo>
                  <a:cubicBezTo>
                    <a:pt x="395" y="53"/>
                    <a:pt x="396" y="54"/>
                    <a:pt x="396" y="55"/>
                  </a:cubicBezTo>
                  <a:cubicBezTo>
                    <a:pt x="396" y="55"/>
                    <a:pt x="396" y="55"/>
                    <a:pt x="395" y="55"/>
                  </a:cubicBezTo>
                  <a:cubicBezTo>
                    <a:pt x="395" y="55"/>
                    <a:pt x="394" y="54"/>
                    <a:pt x="394" y="54"/>
                  </a:cubicBezTo>
                  <a:cubicBezTo>
                    <a:pt x="392" y="54"/>
                    <a:pt x="391" y="53"/>
                    <a:pt x="389" y="54"/>
                  </a:cubicBezTo>
                  <a:cubicBezTo>
                    <a:pt x="389" y="54"/>
                    <a:pt x="388" y="55"/>
                    <a:pt x="388" y="54"/>
                  </a:cubicBezTo>
                  <a:cubicBezTo>
                    <a:pt x="388" y="54"/>
                    <a:pt x="388" y="54"/>
                    <a:pt x="388" y="54"/>
                  </a:cubicBezTo>
                  <a:cubicBezTo>
                    <a:pt x="389" y="53"/>
                    <a:pt x="390" y="52"/>
                    <a:pt x="389" y="51"/>
                  </a:cubicBezTo>
                  <a:cubicBezTo>
                    <a:pt x="389" y="50"/>
                    <a:pt x="389" y="49"/>
                    <a:pt x="388" y="49"/>
                  </a:cubicBezTo>
                  <a:cubicBezTo>
                    <a:pt x="387" y="48"/>
                    <a:pt x="387" y="46"/>
                    <a:pt x="386" y="45"/>
                  </a:cubicBezTo>
                  <a:cubicBezTo>
                    <a:pt x="386" y="44"/>
                    <a:pt x="387" y="44"/>
                    <a:pt x="386" y="43"/>
                  </a:cubicBezTo>
                  <a:cubicBezTo>
                    <a:pt x="386" y="43"/>
                    <a:pt x="385" y="43"/>
                    <a:pt x="385" y="42"/>
                  </a:cubicBezTo>
                  <a:cubicBezTo>
                    <a:pt x="385" y="42"/>
                    <a:pt x="385" y="41"/>
                    <a:pt x="384" y="41"/>
                  </a:cubicBezTo>
                  <a:cubicBezTo>
                    <a:pt x="384" y="40"/>
                    <a:pt x="383" y="40"/>
                    <a:pt x="383" y="40"/>
                  </a:cubicBezTo>
                  <a:cubicBezTo>
                    <a:pt x="383" y="40"/>
                    <a:pt x="383" y="40"/>
                    <a:pt x="382" y="40"/>
                  </a:cubicBezTo>
                  <a:cubicBezTo>
                    <a:pt x="382" y="39"/>
                    <a:pt x="381" y="39"/>
                    <a:pt x="380" y="40"/>
                  </a:cubicBezTo>
                  <a:cubicBezTo>
                    <a:pt x="380" y="40"/>
                    <a:pt x="379" y="40"/>
                    <a:pt x="379" y="39"/>
                  </a:cubicBezTo>
                  <a:cubicBezTo>
                    <a:pt x="379" y="39"/>
                    <a:pt x="378" y="38"/>
                    <a:pt x="378" y="38"/>
                  </a:cubicBezTo>
                  <a:cubicBezTo>
                    <a:pt x="377" y="38"/>
                    <a:pt x="376" y="37"/>
                    <a:pt x="375" y="36"/>
                  </a:cubicBezTo>
                  <a:cubicBezTo>
                    <a:pt x="376" y="37"/>
                    <a:pt x="377" y="36"/>
                    <a:pt x="377" y="35"/>
                  </a:cubicBezTo>
                  <a:cubicBezTo>
                    <a:pt x="378" y="35"/>
                    <a:pt x="378" y="35"/>
                    <a:pt x="378" y="35"/>
                  </a:cubicBezTo>
                  <a:cubicBezTo>
                    <a:pt x="378" y="35"/>
                    <a:pt x="378" y="35"/>
                    <a:pt x="377" y="35"/>
                  </a:cubicBezTo>
                  <a:cubicBezTo>
                    <a:pt x="375" y="34"/>
                    <a:pt x="373" y="34"/>
                    <a:pt x="371" y="34"/>
                  </a:cubicBezTo>
                  <a:cubicBezTo>
                    <a:pt x="370" y="35"/>
                    <a:pt x="370" y="35"/>
                    <a:pt x="370" y="36"/>
                  </a:cubicBezTo>
                  <a:cubicBezTo>
                    <a:pt x="370" y="37"/>
                    <a:pt x="370" y="37"/>
                    <a:pt x="371" y="37"/>
                  </a:cubicBezTo>
                  <a:cubicBezTo>
                    <a:pt x="371" y="37"/>
                    <a:pt x="371" y="37"/>
                    <a:pt x="371" y="38"/>
                  </a:cubicBezTo>
                  <a:cubicBezTo>
                    <a:pt x="372" y="39"/>
                    <a:pt x="371" y="40"/>
                    <a:pt x="372" y="40"/>
                  </a:cubicBezTo>
                  <a:cubicBezTo>
                    <a:pt x="372" y="40"/>
                    <a:pt x="372" y="41"/>
                    <a:pt x="372" y="41"/>
                  </a:cubicBezTo>
                  <a:cubicBezTo>
                    <a:pt x="372" y="41"/>
                    <a:pt x="372" y="42"/>
                    <a:pt x="372" y="42"/>
                  </a:cubicBezTo>
                  <a:cubicBezTo>
                    <a:pt x="373" y="43"/>
                    <a:pt x="373" y="44"/>
                    <a:pt x="372" y="44"/>
                  </a:cubicBezTo>
                  <a:cubicBezTo>
                    <a:pt x="371" y="44"/>
                    <a:pt x="371" y="45"/>
                    <a:pt x="371" y="45"/>
                  </a:cubicBezTo>
                  <a:cubicBezTo>
                    <a:pt x="370" y="46"/>
                    <a:pt x="369" y="46"/>
                    <a:pt x="369" y="46"/>
                  </a:cubicBezTo>
                  <a:cubicBezTo>
                    <a:pt x="367" y="46"/>
                    <a:pt x="366" y="46"/>
                    <a:pt x="365" y="46"/>
                  </a:cubicBezTo>
                  <a:cubicBezTo>
                    <a:pt x="362" y="47"/>
                    <a:pt x="362" y="48"/>
                    <a:pt x="363" y="50"/>
                  </a:cubicBezTo>
                  <a:cubicBezTo>
                    <a:pt x="363" y="50"/>
                    <a:pt x="364" y="51"/>
                    <a:pt x="364" y="51"/>
                  </a:cubicBezTo>
                  <a:cubicBezTo>
                    <a:pt x="365" y="52"/>
                    <a:pt x="365" y="52"/>
                    <a:pt x="366" y="52"/>
                  </a:cubicBezTo>
                  <a:cubicBezTo>
                    <a:pt x="367" y="52"/>
                    <a:pt x="368" y="52"/>
                    <a:pt x="369" y="53"/>
                  </a:cubicBezTo>
                  <a:cubicBezTo>
                    <a:pt x="369" y="54"/>
                    <a:pt x="369" y="54"/>
                    <a:pt x="369" y="54"/>
                  </a:cubicBezTo>
                  <a:cubicBezTo>
                    <a:pt x="370" y="54"/>
                    <a:pt x="370" y="54"/>
                    <a:pt x="370" y="54"/>
                  </a:cubicBezTo>
                  <a:cubicBezTo>
                    <a:pt x="370" y="54"/>
                    <a:pt x="370" y="54"/>
                    <a:pt x="371" y="55"/>
                  </a:cubicBezTo>
                  <a:cubicBezTo>
                    <a:pt x="372" y="56"/>
                    <a:pt x="374" y="56"/>
                    <a:pt x="376" y="56"/>
                  </a:cubicBezTo>
                  <a:cubicBezTo>
                    <a:pt x="376" y="57"/>
                    <a:pt x="376" y="56"/>
                    <a:pt x="377" y="57"/>
                  </a:cubicBezTo>
                  <a:cubicBezTo>
                    <a:pt x="377" y="57"/>
                    <a:pt x="377" y="57"/>
                    <a:pt x="377" y="57"/>
                  </a:cubicBezTo>
                  <a:cubicBezTo>
                    <a:pt x="378" y="58"/>
                    <a:pt x="377" y="60"/>
                    <a:pt x="377" y="61"/>
                  </a:cubicBezTo>
                  <a:cubicBezTo>
                    <a:pt x="377" y="61"/>
                    <a:pt x="377" y="61"/>
                    <a:pt x="378" y="61"/>
                  </a:cubicBezTo>
                  <a:cubicBezTo>
                    <a:pt x="377" y="62"/>
                    <a:pt x="378" y="62"/>
                    <a:pt x="377" y="62"/>
                  </a:cubicBezTo>
                  <a:cubicBezTo>
                    <a:pt x="377" y="61"/>
                    <a:pt x="376" y="60"/>
                    <a:pt x="376" y="58"/>
                  </a:cubicBezTo>
                  <a:cubicBezTo>
                    <a:pt x="376" y="57"/>
                    <a:pt x="376" y="57"/>
                    <a:pt x="375" y="57"/>
                  </a:cubicBezTo>
                  <a:cubicBezTo>
                    <a:pt x="374" y="58"/>
                    <a:pt x="375" y="58"/>
                    <a:pt x="375" y="58"/>
                  </a:cubicBezTo>
                  <a:cubicBezTo>
                    <a:pt x="375" y="59"/>
                    <a:pt x="376" y="60"/>
                    <a:pt x="376" y="61"/>
                  </a:cubicBezTo>
                  <a:cubicBezTo>
                    <a:pt x="376" y="61"/>
                    <a:pt x="377" y="62"/>
                    <a:pt x="376" y="62"/>
                  </a:cubicBezTo>
                  <a:cubicBezTo>
                    <a:pt x="375" y="62"/>
                    <a:pt x="375" y="61"/>
                    <a:pt x="375" y="59"/>
                  </a:cubicBezTo>
                  <a:cubicBezTo>
                    <a:pt x="375" y="59"/>
                    <a:pt x="374" y="59"/>
                    <a:pt x="374" y="59"/>
                  </a:cubicBezTo>
                  <a:cubicBezTo>
                    <a:pt x="374" y="57"/>
                    <a:pt x="374" y="57"/>
                    <a:pt x="372" y="57"/>
                  </a:cubicBezTo>
                  <a:cubicBezTo>
                    <a:pt x="372" y="57"/>
                    <a:pt x="371" y="57"/>
                    <a:pt x="371" y="57"/>
                  </a:cubicBezTo>
                  <a:cubicBezTo>
                    <a:pt x="371" y="57"/>
                    <a:pt x="371" y="57"/>
                    <a:pt x="370" y="57"/>
                  </a:cubicBezTo>
                  <a:cubicBezTo>
                    <a:pt x="370" y="57"/>
                    <a:pt x="370" y="58"/>
                    <a:pt x="370" y="58"/>
                  </a:cubicBezTo>
                  <a:cubicBezTo>
                    <a:pt x="371" y="58"/>
                    <a:pt x="371" y="59"/>
                    <a:pt x="371" y="59"/>
                  </a:cubicBezTo>
                  <a:cubicBezTo>
                    <a:pt x="371" y="60"/>
                    <a:pt x="371" y="60"/>
                    <a:pt x="372" y="61"/>
                  </a:cubicBezTo>
                  <a:cubicBezTo>
                    <a:pt x="372" y="61"/>
                    <a:pt x="372" y="61"/>
                    <a:pt x="372" y="61"/>
                  </a:cubicBezTo>
                  <a:cubicBezTo>
                    <a:pt x="372" y="62"/>
                    <a:pt x="373" y="62"/>
                    <a:pt x="373" y="63"/>
                  </a:cubicBezTo>
                  <a:cubicBezTo>
                    <a:pt x="372" y="62"/>
                    <a:pt x="371" y="62"/>
                    <a:pt x="371" y="61"/>
                  </a:cubicBezTo>
                  <a:cubicBezTo>
                    <a:pt x="371" y="59"/>
                    <a:pt x="370" y="58"/>
                    <a:pt x="369" y="57"/>
                  </a:cubicBezTo>
                  <a:cubicBezTo>
                    <a:pt x="368" y="57"/>
                    <a:pt x="368" y="56"/>
                    <a:pt x="367" y="55"/>
                  </a:cubicBezTo>
                  <a:cubicBezTo>
                    <a:pt x="367" y="55"/>
                    <a:pt x="366" y="55"/>
                    <a:pt x="365" y="55"/>
                  </a:cubicBezTo>
                  <a:cubicBezTo>
                    <a:pt x="365" y="55"/>
                    <a:pt x="365" y="55"/>
                    <a:pt x="365" y="55"/>
                  </a:cubicBezTo>
                  <a:cubicBezTo>
                    <a:pt x="365" y="55"/>
                    <a:pt x="365" y="55"/>
                    <a:pt x="365" y="55"/>
                  </a:cubicBezTo>
                  <a:cubicBezTo>
                    <a:pt x="365" y="55"/>
                    <a:pt x="365" y="55"/>
                    <a:pt x="364" y="55"/>
                  </a:cubicBezTo>
                  <a:cubicBezTo>
                    <a:pt x="364" y="54"/>
                    <a:pt x="364" y="54"/>
                    <a:pt x="364" y="54"/>
                  </a:cubicBezTo>
                  <a:cubicBezTo>
                    <a:pt x="363" y="54"/>
                    <a:pt x="362" y="55"/>
                    <a:pt x="362" y="56"/>
                  </a:cubicBezTo>
                  <a:cubicBezTo>
                    <a:pt x="362" y="56"/>
                    <a:pt x="362" y="56"/>
                    <a:pt x="362" y="57"/>
                  </a:cubicBezTo>
                  <a:cubicBezTo>
                    <a:pt x="362" y="57"/>
                    <a:pt x="362" y="57"/>
                    <a:pt x="362" y="57"/>
                  </a:cubicBezTo>
                  <a:cubicBezTo>
                    <a:pt x="361" y="58"/>
                    <a:pt x="361" y="59"/>
                    <a:pt x="362" y="59"/>
                  </a:cubicBezTo>
                  <a:cubicBezTo>
                    <a:pt x="362" y="60"/>
                    <a:pt x="363" y="60"/>
                    <a:pt x="363" y="61"/>
                  </a:cubicBezTo>
                  <a:cubicBezTo>
                    <a:pt x="363" y="61"/>
                    <a:pt x="364" y="62"/>
                    <a:pt x="363" y="62"/>
                  </a:cubicBezTo>
                  <a:cubicBezTo>
                    <a:pt x="363" y="62"/>
                    <a:pt x="363" y="62"/>
                    <a:pt x="363" y="61"/>
                  </a:cubicBezTo>
                  <a:cubicBezTo>
                    <a:pt x="363" y="61"/>
                    <a:pt x="363" y="61"/>
                    <a:pt x="363" y="61"/>
                  </a:cubicBezTo>
                  <a:cubicBezTo>
                    <a:pt x="363" y="60"/>
                    <a:pt x="362" y="60"/>
                    <a:pt x="361" y="60"/>
                  </a:cubicBezTo>
                  <a:cubicBezTo>
                    <a:pt x="360" y="59"/>
                    <a:pt x="360" y="58"/>
                    <a:pt x="360" y="57"/>
                  </a:cubicBezTo>
                  <a:cubicBezTo>
                    <a:pt x="361" y="57"/>
                    <a:pt x="361" y="56"/>
                    <a:pt x="360" y="55"/>
                  </a:cubicBezTo>
                  <a:cubicBezTo>
                    <a:pt x="360" y="55"/>
                    <a:pt x="360" y="54"/>
                    <a:pt x="359" y="54"/>
                  </a:cubicBezTo>
                  <a:cubicBezTo>
                    <a:pt x="359" y="53"/>
                    <a:pt x="358" y="52"/>
                    <a:pt x="357" y="53"/>
                  </a:cubicBezTo>
                  <a:cubicBezTo>
                    <a:pt x="357" y="53"/>
                    <a:pt x="357" y="54"/>
                    <a:pt x="357" y="53"/>
                  </a:cubicBezTo>
                  <a:cubicBezTo>
                    <a:pt x="357" y="53"/>
                    <a:pt x="356" y="54"/>
                    <a:pt x="356" y="53"/>
                  </a:cubicBezTo>
                  <a:cubicBezTo>
                    <a:pt x="356" y="52"/>
                    <a:pt x="355" y="52"/>
                    <a:pt x="355" y="52"/>
                  </a:cubicBezTo>
                  <a:cubicBezTo>
                    <a:pt x="353" y="53"/>
                    <a:pt x="352" y="54"/>
                    <a:pt x="350" y="54"/>
                  </a:cubicBezTo>
                  <a:cubicBezTo>
                    <a:pt x="348" y="55"/>
                    <a:pt x="348" y="57"/>
                    <a:pt x="348" y="59"/>
                  </a:cubicBezTo>
                  <a:cubicBezTo>
                    <a:pt x="348" y="59"/>
                    <a:pt x="348" y="59"/>
                    <a:pt x="348" y="60"/>
                  </a:cubicBezTo>
                  <a:cubicBezTo>
                    <a:pt x="348" y="61"/>
                    <a:pt x="348" y="62"/>
                    <a:pt x="349" y="63"/>
                  </a:cubicBezTo>
                  <a:cubicBezTo>
                    <a:pt x="349" y="63"/>
                    <a:pt x="349" y="64"/>
                    <a:pt x="349" y="65"/>
                  </a:cubicBezTo>
                  <a:cubicBezTo>
                    <a:pt x="349" y="65"/>
                    <a:pt x="349" y="66"/>
                    <a:pt x="348" y="65"/>
                  </a:cubicBezTo>
                  <a:cubicBezTo>
                    <a:pt x="349" y="63"/>
                    <a:pt x="348" y="62"/>
                    <a:pt x="347" y="61"/>
                  </a:cubicBezTo>
                  <a:cubicBezTo>
                    <a:pt x="347" y="60"/>
                    <a:pt x="347" y="60"/>
                    <a:pt x="346" y="60"/>
                  </a:cubicBezTo>
                  <a:cubicBezTo>
                    <a:pt x="346" y="60"/>
                    <a:pt x="346" y="60"/>
                    <a:pt x="346" y="61"/>
                  </a:cubicBezTo>
                  <a:cubicBezTo>
                    <a:pt x="346" y="61"/>
                    <a:pt x="346" y="61"/>
                    <a:pt x="346" y="62"/>
                  </a:cubicBezTo>
                  <a:cubicBezTo>
                    <a:pt x="347" y="62"/>
                    <a:pt x="347" y="63"/>
                    <a:pt x="347" y="64"/>
                  </a:cubicBezTo>
                  <a:cubicBezTo>
                    <a:pt x="346" y="64"/>
                    <a:pt x="346" y="65"/>
                    <a:pt x="346" y="66"/>
                  </a:cubicBezTo>
                  <a:cubicBezTo>
                    <a:pt x="345" y="66"/>
                    <a:pt x="346" y="65"/>
                    <a:pt x="345" y="65"/>
                  </a:cubicBezTo>
                  <a:cubicBezTo>
                    <a:pt x="344" y="64"/>
                    <a:pt x="344" y="63"/>
                    <a:pt x="343" y="62"/>
                  </a:cubicBezTo>
                  <a:cubicBezTo>
                    <a:pt x="343" y="62"/>
                    <a:pt x="343" y="61"/>
                    <a:pt x="343" y="61"/>
                  </a:cubicBezTo>
                  <a:cubicBezTo>
                    <a:pt x="342" y="61"/>
                    <a:pt x="342" y="61"/>
                    <a:pt x="341" y="61"/>
                  </a:cubicBezTo>
                  <a:cubicBezTo>
                    <a:pt x="340" y="62"/>
                    <a:pt x="337" y="62"/>
                    <a:pt x="337" y="64"/>
                  </a:cubicBezTo>
                  <a:cubicBezTo>
                    <a:pt x="337" y="64"/>
                    <a:pt x="336" y="64"/>
                    <a:pt x="336" y="65"/>
                  </a:cubicBezTo>
                  <a:cubicBezTo>
                    <a:pt x="335" y="65"/>
                    <a:pt x="334" y="66"/>
                    <a:pt x="334" y="67"/>
                  </a:cubicBezTo>
                  <a:cubicBezTo>
                    <a:pt x="334" y="68"/>
                    <a:pt x="334" y="68"/>
                    <a:pt x="333" y="68"/>
                  </a:cubicBezTo>
                  <a:cubicBezTo>
                    <a:pt x="332" y="67"/>
                    <a:pt x="332" y="68"/>
                    <a:pt x="331" y="69"/>
                  </a:cubicBezTo>
                  <a:cubicBezTo>
                    <a:pt x="330" y="70"/>
                    <a:pt x="330" y="71"/>
                    <a:pt x="330" y="72"/>
                  </a:cubicBezTo>
                  <a:cubicBezTo>
                    <a:pt x="330" y="73"/>
                    <a:pt x="329" y="73"/>
                    <a:pt x="329" y="74"/>
                  </a:cubicBezTo>
                  <a:cubicBezTo>
                    <a:pt x="329" y="75"/>
                    <a:pt x="330" y="74"/>
                    <a:pt x="330" y="75"/>
                  </a:cubicBezTo>
                  <a:cubicBezTo>
                    <a:pt x="330" y="75"/>
                    <a:pt x="330" y="75"/>
                    <a:pt x="330" y="75"/>
                  </a:cubicBezTo>
                  <a:cubicBezTo>
                    <a:pt x="330" y="75"/>
                    <a:pt x="330" y="75"/>
                    <a:pt x="330" y="75"/>
                  </a:cubicBezTo>
                  <a:cubicBezTo>
                    <a:pt x="331" y="75"/>
                    <a:pt x="331" y="76"/>
                    <a:pt x="332" y="76"/>
                  </a:cubicBezTo>
                  <a:cubicBezTo>
                    <a:pt x="332" y="76"/>
                    <a:pt x="332" y="76"/>
                    <a:pt x="332" y="76"/>
                  </a:cubicBezTo>
                  <a:cubicBezTo>
                    <a:pt x="332" y="76"/>
                    <a:pt x="332" y="76"/>
                    <a:pt x="332" y="76"/>
                  </a:cubicBezTo>
                  <a:cubicBezTo>
                    <a:pt x="332" y="76"/>
                    <a:pt x="332" y="77"/>
                    <a:pt x="332" y="77"/>
                  </a:cubicBezTo>
                  <a:cubicBezTo>
                    <a:pt x="332" y="77"/>
                    <a:pt x="332" y="77"/>
                    <a:pt x="332" y="77"/>
                  </a:cubicBezTo>
                  <a:cubicBezTo>
                    <a:pt x="333" y="78"/>
                    <a:pt x="332" y="78"/>
                    <a:pt x="333" y="79"/>
                  </a:cubicBezTo>
                  <a:cubicBezTo>
                    <a:pt x="333" y="79"/>
                    <a:pt x="333" y="77"/>
                    <a:pt x="334" y="78"/>
                  </a:cubicBezTo>
                  <a:cubicBezTo>
                    <a:pt x="334" y="78"/>
                    <a:pt x="335" y="78"/>
                    <a:pt x="335" y="78"/>
                  </a:cubicBezTo>
                  <a:cubicBezTo>
                    <a:pt x="335" y="77"/>
                    <a:pt x="335" y="77"/>
                    <a:pt x="335" y="76"/>
                  </a:cubicBezTo>
                  <a:cubicBezTo>
                    <a:pt x="335" y="75"/>
                    <a:pt x="335" y="74"/>
                    <a:pt x="336" y="73"/>
                  </a:cubicBezTo>
                  <a:cubicBezTo>
                    <a:pt x="337" y="73"/>
                    <a:pt x="337" y="73"/>
                    <a:pt x="337" y="73"/>
                  </a:cubicBezTo>
                  <a:cubicBezTo>
                    <a:pt x="337" y="73"/>
                    <a:pt x="337" y="72"/>
                    <a:pt x="337" y="72"/>
                  </a:cubicBezTo>
                  <a:cubicBezTo>
                    <a:pt x="338" y="72"/>
                    <a:pt x="338" y="72"/>
                    <a:pt x="338" y="73"/>
                  </a:cubicBezTo>
                  <a:cubicBezTo>
                    <a:pt x="338" y="73"/>
                    <a:pt x="338" y="73"/>
                    <a:pt x="339" y="73"/>
                  </a:cubicBezTo>
                  <a:cubicBezTo>
                    <a:pt x="339" y="73"/>
                    <a:pt x="339" y="73"/>
                    <a:pt x="339" y="73"/>
                  </a:cubicBezTo>
                  <a:cubicBezTo>
                    <a:pt x="339" y="72"/>
                    <a:pt x="339" y="71"/>
                    <a:pt x="340" y="71"/>
                  </a:cubicBezTo>
                  <a:cubicBezTo>
                    <a:pt x="341" y="71"/>
                    <a:pt x="341" y="72"/>
                    <a:pt x="340" y="72"/>
                  </a:cubicBezTo>
                  <a:cubicBezTo>
                    <a:pt x="340" y="73"/>
                    <a:pt x="341" y="73"/>
                    <a:pt x="342" y="74"/>
                  </a:cubicBezTo>
                  <a:cubicBezTo>
                    <a:pt x="342" y="73"/>
                    <a:pt x="343" y="74"/>
                    <a:pt x="344" y="74"/>
                  </a:cubicBezTo>
                  <a:cubicBezTo>
                    <a:pt x="344" y="74"/>
                    <a:pt x="344" y="75"/>
                    <a:pt x="344" y="75"/>
                  </a:cubicBezTo>
                  <a:cubicBezTo>
                    <a:pt x="342" y="75"/>
                    <a:pt x="342" y="77"/>
                    <a:pt x="340" y="78"/>
                  </a:cubicBezTo>
                  <a:cubicBezTo>
                    <a:pt x="340" y="78"/>
                    <a:pt x="340" y="78"/>
                    <a:pt x="340" y="78"/>
                  </a:cubicBezTo>
                  <a:cubicBezTo>
                    <a:pt x="339" y="79"/>
                    <a:pt x="338" y="80"/>
                    <a:pt x="337" y="81"/>
                  </a:cubicBezTo>
                  <a:cubicBezTo>
                    <a:pt x="336" y="81"/>
                    <a:pt x="336" y="83"/>
                    <a:pt x="337" y="84"/>
                  </a:cubicBezTo>
                  <a:cubicBezTo>
                    <a:pt x="338" y="84"/>
                    <a:pt x="338" y="84"/>
                    <a:pt x="339" y="84"/>
                  </a:cubicBezTo>
                  <a:cubicBezTo>
                    <a:pt x="338" y="85"/>
                    <a:pt x="338" y="84"/>
                    <a:pt x="338" y="85"/>
                  </a:cubicBezTo>
                  <a:cubicBezTo>
                    <a:pt x="338" y="85"/>
                    <a:pt x="339" y="86"/>
                    <a:pt x="339" y="85"/>
                  </a:cubicBezTo>
                  <a:cubicBezTo>
                    <a:pt x="340" y="84"/>
                    <a:pt x="341" y="84"/>
                    <a:pt x="342" y="83"/>
                  </a:cubicBezTo>
                  <a:cubicBezTo>
                    <a:pt x="342" y="83"/>
                    <a:pt x="343" y="83"/>
                    <a:pt x="343" y="83"/>
                  </a:cubicBezTo>
                  <a:cubicBezTo>
                    <a:pt x="343" y="82"/>
                    <a:pt x="344" y="82"/>
                    <a:pt x="345" y="81"/>
                  </a:cubicBezTo>
                  <a:cubicBezTo>
                    <a:pt x="345" y="81"/>
                    <a:pt x="346" y="81"/>
                    <a:pt x="346" y="80"/>
                  </a:cubicBezTo>
                  <a:cubicBezTo>
                    <a:pt x="347" y="79"/>
                    <a:pt x="349" y="77"/>
                    <a:pt x="351" y="77"/>
                  </a:cubicBezTo>
                  <a:cubicBezTo>
                    <a:pt x="352" y="77"/>
                    <a:pt x="353" y="77"/>
                    <a:pt x="353" y="76"/>
                  </a:cubicBezTo>
                  <a:cubicBezTo>
                    <a:pt x="354" y="76"/>
                    <a:pt x="353" y="77"/>
                    <a:pt x="353" y="77"/>
                  </a:cubicBezTo>
                  <a:cubicBezTo>
                    <a:pt x="353" y="77"/>
                    <a:pt x="354" y="78"/>
                    <a:pt x="354" y="78"/>
                  </a:cubicBezTo>
                  <a:cubicBezTo>
                    <a:pt x="355" y="77"/>
                    <a:pt x="356" y="78"/>
                    <a:pt x="358" y="78"/>
                  </a:cubicBezTo>
                  <a:cubicBezTo>
                    <a:pt x="358" y="79"/>
                    <a:pt x="359" y="79"/>
                    <a:pt x="359" y="79"/>
                  </a:cubicBezTo>
                  <a:cubicBezTo>
                    <a:pt x="359" y="79"/>
                    <a:pt x="360" y="80"/>
                    <a:pt x="360" y="80"/>
                  </a:cubicBezTo>
                  <a:cubicBezTo>
                    <a:pt x="359" y="81"/>
                    <a:pt x="359" y="80"/>
                    <a:pt x="358" y="80"/>
                  </a:cubicBezTo>
                  <a:cubicBezTo>
                    <a:pt x="357" y="79"/>
                    <a:pt x="357" y="79"/>
                    <a:pt x="356" y="79"/>
                  </a:cubicBezTo>
                  <a:cubicBezTo>
                    <a:pt x="356" y="79"/>
                    <a:pt x="355" y="79"/>
                    <a:pt x="355" y="79"/>
                  </a:cubicBezTo>
                  <a:cubicBezTo>
                    <a:pt x="355" y="78"/>
                    <a:pt x="355" y="78"/>
                    <a:pt x="354" y="79"/>
                  </a:cubicBezTo>
                  <a:cubicBezTo>
                    <a:pt x="352" y="79"/>
                    <a:pt x="351" y="79"/>
                    <a:pt x="349" y="80"/>
                  </a:cubicBezTo>
                  <a:cubicBezTo>
                    <a:pt x="348" y="81"/>
                    <a:pt x="348" y="81"/>
                    <a:pt x="349" y="81"/>
                  </a:cubicBezTo>
                  <a:cubicBezTo>
                    <a:pt x="349" y="81"/>
                    <a:pt x="350" y="81"/>
                    <a:pt x="349" y="82"/>
                  </a:cubicBezTo>
                  <a:cubicBezTo>
                    <a:pt x="349" y="82"/>
                    <a:pt x="348" y="81"/>
                    <a:pt x="348" y="82"/>
                  </a:cubicBezTo>
                  <a:cubicBezTo>
                    <a:pt x="347" y="83"/>
                    <a:pt x="346" y="83"/>
                    <a:pt x="346" y="84"/>
                  </a:cubicBezTo>
                  <a:cubicBezTo>
                    <a:pt x="345" y="85"/>
                    <a:pt x="344" y="86"/>
                    <a:pt x="343" y="87"/>
                  </a:cubicBezTo>
                  <a:cubicBezTo>
                    <a:pt x="342" y="87"/>
                    <a:pt x="342" y="87"/>
                    <a:pt x="342" y="88"/>
                  </a:cubicBezTo>
                  <a:cubicBezTo>
                    <a:pt x="342" y="88"/>
                    <a:pt x="342" y="89"/>
                    <a:pt x="343" y="89"/>
                  </a:cubicBezTo>
                  <a:cubicBezTo>
                    <a:pt x="343" y="89"/>
                    <a:pt x="344" y="89"/>
                    <a:pt x="345" y="90"/>
                  </a:cubicBezTo>
                  <a:cubicBezTo>
                    <a:pt x="345" y="91"/>
                    <a:pt x="346" y="91"/>
                    <a:pt x="347" y="91"/>
                  </a:cubicBezTo>
                  <a:cubicBezTo>
                    <a:pt x="348" y="91"/>
                    <a:pt x="348" y="91"/>
                    <a:pt x="348" y="91"/>
                  </a:cubicBezTo>
                  <a:cubicBezTo>
                    <a:pt x="348" y="91"/>
                    <a:pt x="349" y="91"/>
                    <a:pt x="348" y="91"/>
                  </a:cubicBezTo>
                  <a:cubicBezTo>
                    <a:pt x="347" y="91"/>
                    <a:pt x="347" y="92"/>
                    <a:pt x="346" y="92"/>
                  </a:cubicBezTo>
                  <a:cubicBezTo>
                    <a:pt x="345" y="93"/>
                    <a:pt x="344" y="93"/>
                    <a:pt x="343" y="91"/>
                  </a:cubicBezTo>
                  <a:cubicBezTo>
                    <a:pt x="343" y="91"/>
                    <a:pt x="342" y="91"/>
                    <a:pt x="342" y="91"/>
                  </a:cubicBezTo>
                  <a:cubicBezTo>
                    <a:pt x="340" y="92"/>
                    <a:pt x="339" y="94"/>
                    <a:pt x="340" y="96"/>
                  </a:cubicBezTo>
                  <a:cubicBezTo>
                    <a:pt x="340" y="96"/>
                    <a:pt x="339" y="97"/>
                    <a:pt x="340" y="97"/>
                  </a:cubicBezTo>
                  <a:cubicBezTo>
                    <a:pt x="340" y="99"/>
                    <a:pt x="341" y="101"/>
                    <a:pt x="342" y="101"/>
                  </a:cubicBezTo>
                  <a:cubicBezTo>
                    <a:pt x="343" y="101"/>
                    <a:pt x="344" y="101"/>
                    <a:pt x="344" y="101"/>
                  </a:cubicBezTo>
                  <a:cubicBezTo>
                    <a:pt x="345" y="101"/>
                    <a:pt x="346" y="101"/>
                    <a:pt x="347" y="101"/>
                  </a:cubicBezTo>
                  <a:cubicBezTo>
                    <a:pt x="348" y="100"/>
                    <a:pt x="349" y="100"/>
                    <a:pt x="350" y="99"/>
                  </a:cubicBezTo>
                  <a:cubicBezTo>
                    <a:pt x="350" y="99"/>
                    <a:pt x="351" y="100"/>
                    <a:pt x="351" y="99"/>
                  </a:cubicBezTo>
                  <a:cubicBezTo>
                    <a:pt x="352" y="99"/>
                    <a:pt x="353" y="99"/>
                    <a:pt x="354" y="98"/>
                  </a:cubicBezTo>
                  <a:cubicBezTo>
                    <a:pt x="354" y="99"/>
                    <a:pt x="355" y="99"/>
                    <a:pt x="355" y="99"/>
                  </a:cubicBezTo>
                  <a:cubicBezTo>
                    <a:pt x="355" y="99"/>
                    <a:pt x="355" y="99"/>
                    <a:pt x="356" y="99"/>
                  </a:cubicBezTo>
                  <a:cubicBezTo>
                    <a:pt x="356" y="99"/>
                    <a:pt x="356" y="99"/>
                    <a:pt x="356" y="99"/>
                  </a:cubicBezTo>
                  <a:cubicBezTo>
                    <a:pt x="356" y="99"/>
                    <a:pt x="356" y="99"/>
                    <a:pt x="356" y="99"/>
                  </a:cubicBezTo>
                  <a:cubicBezTo>
                    <a:pt x="356" y="99"/>
                    <a:pt x="357" y="99"/>
                    <a:pt x="357" y="99"/>
                  </a:cubicBezTo>
                  <a:cubicBezTo>
                    <a:pt x="357" y="99"/>
                    <a:pt x="357" y="99"/>
                    <a:pt x="357" y="99"/>
                  </a:cubicBezTo>
                  <a:cubicBezTo>
                    <a:pt x="357" y="99"/>
                    <a:pt x="357" y="99"/>
                    <a:pt x="357" y="99"/>
                  </a:cubicBezTo>
                  <a:cubicBezTo>
                    <a:pt x="358" y="99"/>
                    <a:pt x="358" y="99"/>
                    <a:pt x="359" y="99"/>
                  </a:cubicBezTo>
                  <a:cubicBezTo>
                    <a:pt x="360" y="98"/>
                    <a:pt x="361" y="98"/>
                    <a:pt x="362" y="97"/>
                  </a:cubicBezTo>
                  <a:cubicBezTo>
                    <a:pt x="363" y="97"/>
                    <a:pt x="364" y="97"/>
                    <a:pt x="364" y="96"/>
                  </a:cubicBezTo>
                  <a:cubicBezTo>
                    <a:pt x="366" y="96"/>
                    <a:pt x="366" y="95"/>
                    <a:pt x="367" y="95"/>
                  </a:cubicBezTo>
                  <a:cubicBezTo>
                    <a:pt x="367" y="94"/>
                    <a:pt x="368" y="93"/>
                    <a:pt x="368" y="92"/>
                  </a:cubicBezTo>
                  <a:cubicBezTo>
                    <a:pt x="369" y="91"/>
                    <a:pt x="371" y="91"/>
                    <a:pt x="372" y="90"/>
                  </a:cubicBezTo>
                  <a:cubicBezTo>
                    <a:pt x="373" y="89"/>
                    <a:pt x="374" y="89"/>
                    <a:pt x="376" y="88"/>
                  </a:cubicBezTo>
                  <a:cubicBezTo>
                    <a:pt x="375" y="89"/>
                    <a:pt x="376" y="89"/>
                    <a:pt x="377" y="89"/>
                  </a:cubicBezTo>
                  <a:cubicBezTo>
                    <a:pt x="375" y="91"/>
                    <a:pt x="374" y="91"/>
                    <a:pt x="372" y="93"/>
                  </a:cubicBezTo>
                  <a:cubicBezTo>
                    <a:pt x="371" y="94"/>
                    <a:pt x="370" y="94"/>
                    <a:pt x="369" y="96"/>
                  </a:cubicBezTo>
                  <a:cubicBezTo>
                    <a:pt x="369" y="96"/>
                    <a:pt x="369" y="96"/>
                    <a:pt x="369" y="97"/>
                  </a:cubicBezTo>
                  <a:cubicBezTo>
                    <a:pt x="369" y="97"/>
                    <a:pt x="369" y="98"/>
                    <a:pt x="369" y="98"/>
                  </a:cubicBezTo>
                  <a:cubicBezTo>
                    <a:pt x="367" y="98"/>
                    <a:pt x="365" y="100"/>
                    <a:pt x="364" y="101"/>
                  </a:cubicBezTo>
                  <a:cubicBezTo>
                    <a:pt x="364" y="101"/>
                    <a:pt x="363" y="101"/>
                    <a:pt x="363" y="101"/>
                  </a:cubicBezTo>
                  <a:cubicBezTo>
                    <a:pt x="362" y="101"/>
                    <a:pt x="361" y="101"/>
                    <a:pt x="361" y="102"/>
                  </a:cubicBezTo>
                  <a:cubicBezTo>
                    <a:pt x="359" y="102"/>
                    <a:pt x="357" y="102"/>
                    <a:pt x="356" y="101"/>
                  </a:cubicBezTo>
                  <a:cubicBezTo>
                    <a:pt x="355" y="101"/>
                    <a:pt x="354" y="101"/>
                    <a:pt x="353" y="101"/>
                  </a:cubicBezTo>
                  <a:cubicBezTo>
                    <a:pt x="353" y="101"/>
                    <a:pt x="353" y="101"/>
                    <a:pt x="353" y="101"/>
                  </a:cubicBezTo>
                  <a:cubicBezTo>
                    <a:pt x="352" y="101"/>
                    <a:pt x="352" y="102"/>
                    <a:pt x="351" y="102"/>
                  </a:cubicBezTo>
                  <a:cubicBezTo>
                    <a:pt x="349" y="102"/>
                    <a:pt x="348" y="103"/>
                    <a:pt x="346" y="104"/>
                  </a:cubicBezTo>
                  <a:cubicBezTo>
                    <a:pt x="345" y="105"/>
                    <a:pt x="345" y="106"/>
                    <a:pt x="346" y="107"/>
                  </a:cubicBezTo>
                  <a:cubicBezTo>
                    <a:pt x="346" y="108"/>
                    <a:pt x="347" y="109"/>
                    <a:pt x="348" y="109"/>
                  </a:cubicBezTo>
                  <a:cubicBezTo>
                    <a:pt x="349" y="110"/>
                    <a:pt x="350" y="111"/>
                    <a:pt x="351" y="112"/>
                  </a:cubicBezTo>
                  <a:cubicBezTo>
                    <a:pt x="352" y="113"/>
                    <a:pt x="352" y="115"/>
                    <a:pt x="354" y="115"/>
                  </a:cubicBezTo>
                  <a:cubicBezTo>
                    <a:pt x="355" y="115"/>
                    <a:pt x="355" y="115"/>
                    <a:pt x="355" y="115"/>
                  </a:cubicBezTo>
                  <a:cubicBezTo>
                    <a:pt x="355" y="115"/>
                    <a:pt x="356" y="116"/>
                    <a:pt x="356" y="116"/>
                  </a:cubicBezTo>
                  <a:cubicBezTo>
                    <a:pt x="356" y="116"/>
                    <a:pt x="356" y="116"/>
                    <a:pt x="357" y="116"/>
                  </a:cubicBezTo>
                  <a:cubicBezTo>
                    <a:pt x="357" y="117"/>
                    <a:pt x="359" y="117"/>
                    <a:pt x="360" y="117"/>
                  </a:cubicBezTo>
                  <a:cubicBezTo>
                    <a:pt x="361" y="116"/>
                    <a:pt x="361" y="114"/>
                    <a:pt x="361" y="113"/>
                  </a:cubicBezTo>
                  <a:cubicBezTo>
                    <a:pt x="361" y="112"/>
                    <a:pt x="362" y="112"/>
                    <a:pt x="362" y="111"/>
                  </a:cubicBezTo>
                  <a:cubicBezTo>
                    <a:pt x="363" y="111"/>
                    <a:pt x="363" y="110"/>
                    <a:pt x="363" y="109"/>
                  </a:cubicBezTo>
                  <a:cubicBezTo>
                    <a:pt x="364" y="109"/>
                    <a:pt x="364" y="109"/>
                    <a:pt x="364" y="108"/>
                  </a:cubicBezTo>
                  <a:cubicBezTo>
                    <a:pt x="365" y="107"/>
                    <a:pt x="365" y="107"/>
                    <a:pt x="365" y="106"/>
                  </a:cubicBezTo>
                  <a:cubicBezTo>
                    <a:pt x="365" y="106"/>
                    <a:pt x="365" y="106"/>
                    <a:pt x="365" y="106"/>
                  </a:cubicBezTo>
                  <a:cubicBezTo>
                    <a:pt x="367" y="104"/>
                    <a:pt x="368" y="101"/>
                    <a:pt x="370" y="100"/>
                  </a:cubicBezTo>
                  <a:cubicBezTo>
                    <a:pt x="370" y="100"/>
                    <a:pt x="371" y="99"/>
                    <a:pt x="371" y="99"/>
                  </a:cubicBezTo>
                  <a:cubicBezTo>
                    <a:pt x="372" y="99"/>
                    <a:pt x="372" y="99"/>
                    <a:pt x="372" y="99"/>
                  </a:cubicBezTo>
                  <a:cubicBezTo>
                    <a:pt x="373" y="100"/>
                    <a:pt x="374" y="99"/>
                    <a:pt x="376" y="99"/>
                  </a:cubicBezTo>
                  <a:cubicBezTo>
                    <a:pt x="376" y="99"/>
                    <a:pt x="376" y="98"/>
                    <a:pt x="377" y="98"/>
                  </a:cubicBezTo>
                  <a:cubicBezTo>
                    <a:pt x="378" y="98"/>
                    <a:pt x="379" y="97"/>
                    <a:pt x="380" y="98"/>
                  </a:cubicBezTo>
                  <a:cubicBezTo>
                    <a:pt x="380" y="98"/>
                    <a:pt x="380" y="98"/>
                    <a:pt x="381" y="98"/>
                  </a:cubicBezTo>
                  <a:cubicBezTo>
                    <a:pt x="381" y="97"/>
                    <a:pt x="381" y="97"/>
                    <a:pt x="382" y="97"/>
                  </a:cubicBezTo>
                  <a:cubicBezTo>
                    <a:pt x="383" y="97"/>
                    <a:pt x="384" y="97"/>
                    <a:pt x="385" y="96"/>
                  </a:cubicBezTo>
                  <a:cubicBezTo>
                    <a:pt x="386" y="96"/>
                    <a:pt x="387" y="96"/>
                    <a:pt x="387" y="96"/>
                  </a:cubicBezTo>
                  <a:cubicBezTo>
                    <a:pt x="388" y="95"/>
                    <a:pt x="389" y="94"/>
                    <a:pt x="391" y="94"/>
                  </a:cubicBezTo>
                  <a:cubicBezTo>
                    <a:pt x="392" y="94"/>
                    <a:pt x="392" y="94"/>
                    <a:pt x="392" y="94"/>
                  </a:cubicBezTo>
                  <a:cubicBezTo>
                    <a:pt x="393" y="94"/>
                    <a:pt x="392" y="95"/>
                    <a:pt x="392" y="95"/>
                  </a:cubicBezTo>
                  <a:cubicBezTo>
                    <a:pt x="392" y="95"/>
                    <a:pt x="392" y="95"/>
                    <a:pt x="392" y="96"/>
                  </a:cubicBezTo>
                  <a:cubicBezTo>
                    <a:pt x="391" y="95"/>
                    <a:pt x="390" y="95"/>
                    <a:pt x="390" y="96"/>
                  </a:cubicBezTo>
                  <a:cubicBezTo>
                    <a:pt x="390" y="96"/>
                    <a:pt x="389" y="96"/>
                    <a:pt x="389" y="96"/>
                  </a:cubicBezTo>
                  <a:cubicBezTo>
                    <a:pt x="387" y="96"/>
                    <a:pt x="386" y="97"/>
                    <a:pt x="385" y="98"/>
                  </a:cubicBezTo>
                  <a:cubicBezTo>
                    <a:pt x="383" y="99"/>
                    <a:pt x="380" y="99"/>
                    <a:pt x="378" y="100"/>
                  </a:cubicBezTo>
                  <a:cubicBezTo>
                    <a:pt x="377" y="100"/>
                    <a:pt x="376" y="101"/>
                    <a:pt x="375" y="100"/>
                  </a:cubicBezTo>
                  <a:cubicBezTo>
                    <a:pt x="375" y="100"/>
                    <a:pt x="375" y="100"/>
                    <a:pt x="375" y="100"/>
                  </a:cubicBezTo>
                  <a:cubicBezTo>
                    <a:pt x="374" y="101"/>
                    <a:pt x="374" y="101"/>
                    <a:pt x="373" y="101"/>
                  </a:cubicBezTo>
                  <a:cubicBezTo>
                    <a:pt x="371" y="102"/>
                    <a:pt x="370" y="103"/>
                    <a:pt x="369" y="104"/>
                  </a:cubicBezTo>
                  <a:cubicBezTo>
                    <a:pt x="368" y="106"/>
                    <a:pt x="367" y="109"/>
                    <a:pt x="366" y="111"/>
                  </a:cubicBezTo>
                  <a:cubicBezTo>
                    <a:pt x="365" y="112"/>
                    <a:pt x="364" y="114"/>
                    <a:pt x="364" y="116"/>
                  </a:cubicBezTo>
                  <a:cubicBezTo>
                    <a:pt x="364" y="116"/>
                    <a:pt x="363" y="117"/>
                    <a:pt x="363" y="118"/>
                  </a:cubicBezTo>
                  <a:cubicBezTo>
                    <a:pt x="363" y="118"/>
                    <a:pt x="363" y="118"/>
                    <a:pt x="364" y="119"/>
                  </a:cubicBezTo>
                  <a:cubicBezTo>
                    <a:pt x="365" y="119"/>
                    <a:pt x="366" y="120"/>
                    <a:pt x="367" y="120"/>
                  </a:cubicBezTo>
                  <a:cubicBezTo>
                    <a:pt x="368" y="121"/>
                    <a:pt x="369" y="121"/>
                    <a:pt x="369" y="119"/>
                  </a:cubicBezTo>
                  <a:cubicBezTo>
                    <a:pt x="369" y="118"/>
                    <a:pt x="370" y="118"/>
                    <a:pt x="371" y="117"/>
                  </a:cubicBezTo>
                  <a:cubicBezTo>
                    <a:pt x="370" y="118"/>
                    <a:pt x="370" y="119"/>
                    <a:pt x="370" y="119"/>
                  </a:cubicBezTo>
                  <a:cubicBezTo>
                    <a:pt x="369" y="120"/>
                    <a:pt x="369" y="120"/>
                    <a:pt x="369" y="121"/>
                  </a:cubicBezTo>
                  <a:cubicBezTo>
                    <a:pt x="369" y="121"/>
                    <a:pt x="370" y="121"/>
                    <a:pt x="370" y="121"/>
                  </a:cubicBezTo>
                  <a:cubicBezTo>
                    <a:pt x="371" y="121"/>
                    <a:pt x="372" y="121"/>
                    <a:pt x="372" y="121"/>
                  </a:cubicBezTo>
                  <a:cubicBezTo>
                    <a:pt x="374" y="122"/>
                    <a:pt x="375" y="121"/>
                    <a:pt x="377" y="121"/>
                  </a:cubicBezTo>
                  <a:cubicBezTo>
                    <a:pt x="378" y="122"/>
                    <a:pt x="380" y="122"/>
                    <a:pt x="381" y="121"/>
                  </a:cubicBezTo>
                  <a:cubicBezTo>
                    <a:pt x="381" y="121"/>
                    <a:pt x="381" y="121"/>
                    <a:pt x="381" y="121"/>
                  </a:cubicBezTo>
                  <a:cubicBezTo>
                    <a:pt x="383" y="121"/>
                    <a:pt x="382" y="120"/>
                    <a:pt x="383" y="119"/>
                  </a:cubicBezTo>
                  <a:cubicBezTo>
                    <a:pt x="383" y="118"/>
                    <a:pt x="384" y="117"/>
                    <a:pt x="383" y="116"/>
                  </a:cubicBezTo>
                  <a:cubicBezTo>
                    <a:pt x="383" y="115"/>
                    <a:pt x="383" y="115"/>
                    <a:pt x="383" y="114"/>
                  </a:cubicBezTo>
                  <a:cubicBezTo>
                    <a:pt x="383" y="113"/>
                    <a:pt x="383" y="112"/>
                    <a:pt x="384" y="112"/>
                  </a:cubicBezTo>
                  <a:cubicBezTo>
                    <a:pt x="385" y="111"/>
                    <a:pt x="386" y="110"/>
                    <a:pt x="386" y="108"/>
                  </a:cubicBezTo>
                  <a:cubicBezTo>
                    <a:pt x="388" y="109"/>
                    <a:pt x="387" y="110"/>
                    <a:pt x="387" y="111"/>
                  </a:cubicBezTo>
                  <a:cubicBezTo>
                    <a:pt x="386" y="111"/>
                    <a:pt x="386" y="112"/>
                    <a:pt x="385" y="112"/>
                  </a:cubicBezTo>
                  <a:cubicBezTo>
                    <a:pt x="385" y="112"/>
                    <a:pt x="384" y="113"/>
                    <a:pt x="385" y="114"/>
                  </a:cubicBezTo>
                  <a:cubicBezTo>
                    <a:pt x="385" y="114"/>
                    <a:pt x="385" y="115"/>
                    <a:pt x="386" y="114"/>
                  </a:cubicBezTo>
                  <a:cubicBezTo>
                    <a:pt x="388" y="114"/>
                    <a:pt x="389" y="113"/>
                    <a:pt x="390" y="113"/>
                  </a:cubicBezTo>
                  <a:cubicBezTo>
                    <a:pt x="391" y="112"/>
                    <a:pt x="391" y="112"/>
                    <a:pt x="391" y="111"/>
                  </a:cubicBezTo>
                  <a:cubicBezTo>
                    <a:pt x="391" y="111"/>
                    <a:pt x="392" y="111"/>
                    <a:pt x="392" y="111"/>
                  </a:cubicBezTo>
                  <a:cubicBezTo>
                    <a:pt x="393" y="111"/>
                    <a:pt x="394" y="109"/>
                    <a:pt x="395" y="109"/>
                  </a:cubicBezTo>
                  <a:cubicBezTo>
                    <a:pt x="396" y="109"/>
                    <a:pt x="396" y="110"/>
                    <a:pt x="396" y="111"/>
                  </a:cubicBezTo>
                  <a:cubicBezTo>
                    <a:pt x="395" y="111"/>
                    <a:pt x="395" y="111"/>
                    <a:pt x="395" y="112"/>
                  </a:cubicBezTo>
                  <a:cubicBezTo>
                    <a:pt x="395" y="112"/>
                    <a:pt x="395" y="112"/>
                    <a:pt x="395" y="112"/>
                  </a:cubicBezTo>
                  <a:cubicBezTo>
                    <a:pt x="393" y="113"/>
                    <a:pt x="392" y="114"/>
                    <a:pt x="390" y="114"/>
                  </a:cubicBezTo>
                  <a:cubicBezTo>
                    <a:pt x="389" y="115"/>
                    <a:pt x="388" y="116"/>
                    <a:pt x="387" y="117"/>
                  </a:cubicBezTo>
                  <a:cubicBezTo>
                    <a:pt x="386" y="121"/>
                    <a:pt x="387" y="121"/>
                    <a:pt x="390" y="120"/>
                  </a:cubicBezTo>
                  <a:cubicBezTo>
                    <a:pt x="390" y="120"/>
                    <a:pt x="390" y="120"/>
                    <a:pt x="391" y="120"/>
                  </a:cubicBezTo>
                  <a:cubicBezTo>
                    <a:pt x="391" y="120"/>
                    <a:pt x="391" y="120"/>
                    <a:pt x="391" y="120"/>
                  </a:cubicBezTo>
                  <a:cubicBezTo>
                    <a:pt x="391" y="120"/>
                    <a:pt x="392" y="120"/>
                    <a:pt x="393" y="120"/>
                  </a:cubicBezTo>
                  <a:cubicBezTo>
                    <a:pt x="396" y="119"/>
                    <a:pt x="399" y="118"/>
                    <a:pt x="402" y="116"/>
                  </a:cubicBezTo>
                  <a:cubicBezTo>
                    <a:pt x="403" y="115"/>
                    <a:pt x="404" y="115"/>
                    <a:pt x="404" y="114"/>
                  </a:cubicBezTo>
                  <a:cubicBezTo>
                    <a:pt x="407" y="113"/>
                    <a:pt x="409" y="111"/>
                    <a:pt x="410" y="109"/>
                  </a:cubicBezTo>
                  <a:cubicBezTo>
                    <a:pt x="411" y="108"/>
                    <a:pt x="412" y="107"/>
                    <a:pt x="412" y="106"/>
                  </a:cubicBezTo>
                  <a:cubicBezTo>
                    <a:pt x="412" y="106"/>
                    <a:pt x="412" y="105"/>
                    <a:pt x="412" y="105"/>
                  </a:cubicBezTo>
                  <a:cubicBezTo>
                    <a:pt x="413" y="105"/>
                    <a:pt x="414" y="103"/>
                    <a:pt x="414" y="103"/>
                  </a:cubicBezTo>
                  <a:cubicBezTo>
                    <a:pt x="413" y="102"/>
                    <a:pt x="413" y="102"/>
                    <a:pt x="413" y="102"/>
                  </a:cubicBezTo>
                  <a:cubicBezTo>
                    <a:pt x="413" y="102"/>
                    <a:pt x="412" y="102"/>
                    <a:pt x="412" y="102"/>
                  </a:cubicBezTo>
                  <a:cubicBezTo>
                    <a:pt x="412" y="102"/>
                    <a:pt x="412" y="101"/>
                    <a:pt x="413" y="101"/>
                  </a:cubicBezTo>
                  <a:cubicBezTo>
                    <a:pt x="413" y="100"/>
                    <a:pt x="414" y="99"/>
                    <a:pt x="414" y="98"/>
                  </a:cubicBezTo>
                  <a:cubicBezTo>
                    <a:pt x="414" y="98"/>
                    <a:pt x="414" y="97"/>
                    <a:pt x="413" y="96"/>
                  </a:cubicBezTo>
                  <a:cubicBezTo>
                    <a:pt x="413" y="96"/>
                    <a:pt x="412" y="95"/>
                    <a:pt x="412" y="94"/>
                  </a:cubicBezTo>
                  <a:cubicBezTo>
                    <a:pt x="412" y="93"/>
                    <a:pt x="412" y="94"/>
                    <a:pt x="413" y="94"/>
                  </a:cubicBezTo>
                  <a:cubicBezTo>
                    <a:pt x="413" y="94"/>
                    <a:pt x="413" y="94"/>
                    <a:pt x="413" y="94"/>
                  </a:cubicBezTo>
                  <a:cubicBezTo>
                    <a:pt x="413" y="95"/>
                    <a:pt x="413" y="95"/>
                    <a:pt x="414" y="96"/>
                  </a:cubicBezTo>
                  <a:cubicBezTo>
                    <a:pt x="414" y="96"/>
                    <a:pt x="414" y="97"/>
                    <a:pt x="415" y="97"/>
                  </a:cubicBezTo>
                  <a:cubicBezTo>
                    <a:pt x="416" y="98"/>
                    <a:pt x="417" y="97"/>
                    <a:pt x="417" y="97"/>
                  </a:cubicBezTo>
                  <a:cubicBezTo>
                    <a:pt x="418" y="96"/>
                    <a:pt x="417" y="96"/>
                    <a:pt x="417" y="96"/>
                  </a:cubicBezTo>
                  <a:cubicBezTo>
                    <a:pt x="417" y="96"/>
                    <a:pt x="417" y="96"/>
                    <a:pt x="417" y="95"/>
                  </a:cubicBezTo>
                  <a:cubicBezTo>
                    <a:pt x="417" y="95"/>
                    <a:pt x="417" y="94"/>
                    <a:pt x="418" y="93"/>
                  </a:cubicBezTo>
                  <a:cubicBezTo>
                    <a:pt x="418" y="93"/>
                    <a:pt x="418" y="93"/>
                    <a:pt x="418" y="93"/>
                  </a:cubicBezTo>
                  <a:cubicBezTo>
                    <a:pt x="419" y="92"/>
                    <a:pt x="420" y="91"/>
                    <a:pt x="420" y="89"/>
                  </a:cubicBezTo>
                  <a:cubicBezTo>
                    <a:pt x="420" y="89"/>
                    <a:pt x="421" y="89"/>
                    <a:pt x="421" y="88"/>
                  </a:cubicBezTo>
                  <a:cubicBezTo>
                    <a:pt x="423" y="87"/>
                    <a:pt x="425" y="86"/>
                    <a:pt x="426" y="85"/>
                  </a:cubicBezTo>
                  <a:cubicBezTo>
                    <a:pt x="427" y="84"/>
                    <a:pt x="427" y="83"/>
                    <a:pt x="428" y="83"/>
                  </a:cubicBezTo>
                  <a:cubicBezTo>
                    <a:pt x="429" y="83"/>
                    <a:pt x="429" y="82"/>
                    <a:pt x="429" y="83"/>
                  </a:cubicBezTo>
                  <a:cubicBezTo>
                    <a:pt x="430" y="83"/>
                    <a:pt x="429" y="83"/>
                    <a:pt x="429" y="84"/>
                  </a:cubicBezTo>
                  <a:cubicBezTo>
                    <a:pt x="429" y="84"/>
                    <a:pt x="429" y="84"/>
                    <a:pt x="429" y="85"/>
                  </a:cubicBezTo>
                  <a:cubicBezTo>
                    <a:pt x="428" y="86"/>
                    <a:pt x="426" y="87"/>
                    <a:pt x="425" y="88"/>
                  </a:cubicBezTo>
                  <a:cubicBezTo>
                    <a:pt x="424" y="88"/>
                    <a:pt x="424" y="88"/>
                    <a:pt x="424" y="88"/>
                  </a:cubicBezTo>
                  <a:cubicBezTo>
                    <a:pt x="424" y="89"/>
                    <a:pt x="424" y="89"/>
                    <a:pt x="423" y="89"/>
                  </a:cubicBezTo>
                  <a:cubicBezTo>
                    <a:pt x="422" y="90"/>
                    <a:pt x="421" y="92"/>
                    <a:pt x="421" y="93"/>
                  </a:cubicBezTo>
                  <a:cubicBezTo>
                    <a:pt x="421" y="93"/>
                    <a:pt x="421" y="93"/>
                    <a:pt x="421" y="93"/>
                  </a:cubicBezTo>
                  <a:cubicBezTo>
                    <a:pt x="420" y="94"/>
                    <a:pt x="420" y="94"/>
                    <a:pt x="420" y="94"/>
                  </a:cubicBezTo>
                  <a:cubicBezTo>
                    <a:pt x="419" y="95"/>
                    <a:pt x="419" y="95"/>
                    <a:pt x="419" y="96"/>
                  </a:cubicBezTo>
                  <a:cubicBezTo>
                    <a:pt x="419" y="96"/>
                    <a:pt x="419" y="97"/>
                    <a:pt x="419" y="97"/>
                  </a:cubicBezTo>
                  <a:cubicBezTo>
                    <a:pt x="418" y="99"/>
                    <a:pt x="417" y="101"/>
                    <a:pt x="415" y="102"/>
                  </a:cubicBezTo>
                  <a:cubicBezTo>
                    <a:pt x="415" y="103"/>
                    <a:pt x="415" y="103"/>
                    <a:pt x="415" y="103"/>
                  </a:cubicBezTo>
                  <a:cubicBezTo>
                    <a:pt x="416" y="105"/>
                    <a:pt x="416" y="106"/>
                    <a:pt x="415" y="107"/>
                  </a:cubicBezTo>
                  <a:cubicBezTo>
                    <a:pt x="415" y="107"/>
                    <a:pt x="415" y="107"/>
                    <a:pt x="415" y="108"/>
                  </a:cubicBezTo>
                  <a:cubicBezTo>
                    <a:pt x="415" y="108"/>
                    <a:pt x="416" y="108"/>
                    <a:pt x="416" y="108"/>
                  </a:cubicBezTo>
                  <a:cubicBezTo>
                    <a:pt x="417" y="107"/>
                    <a:pt x="419" y="107"/>
                    <a:pt x="420" y="106"/>
                  </a:cubicBezTo>
                  <a:cubicBezTo>
                    <a:pt x="421" y="106"/>
                    <a:pt x="422" y="106"/>
                    <a:pt x="423" y="106"/>
                  </a:cubicBezTo>
                  <a:cubicBezTo>
                    <a:pt x="424" y="106"/>
                    <a:pt x="425" y="106"/>
                    <a:pt x="426" y="106"/>
                  </a:cubicBezTo>
                  <a:cubicBezTo>
                    <a:pt x="426" y="106"/>
                    <a:pt x="426" y="106"/>
                    <a:pt x="427" y="106"/>
                  </a:cubicBezTo>
                  <a:cubicBezTo>
                    <a:pt x="428" y="107"/>
                    <a:pt x="430" y="107"/>
                    <a:pt x="431" y="106"/>
                  </a:cubicBezTo>
                  <a:cubicBezTo>
                    <a:pt x="431" y="107"/>
                    <a:pt x="432" y="108"/>
                    <a:pt x="431" y="108"/>
                  </a:cubicBezTo>
                  <a:cubicBezTo>
                    <a:pt x="430" y="109"/>
                    <a:pt x="429" y="108"/>
                    <a:pt x="428" y="109"/>
                  </a:cubicBezTo>
                  <a:cubicBezTo>
                    <a:pt x="428" y="109"/>
                    <a:pt x="428" y="109"/>
                    <a:pt x="428" y="109"/>
                  </a:cubicBezTo>
                  <a:cubicBezTo>
                    <a:pt x="427" y="109"/>
                    <a:pt x="426" y="109"/>
                    <a:pt x="425" y="109"/>
                  </a:cubicBezTo>
                  <a:cubicBezTo>
                    <a:pt x="425" y="109"/>
                    <a:pt x="425" y="109"/>
                    <a:pt x="425" y="109"/>
                  </a:cubicBezTo>
                  <a:cubicBezTo>
                    <a:pt x="424" y="109"/>
                    <a:pt x="423" y="109"/>
                    <a:pt x="422" y="109"/>
                  </a:cubicBezTo>
                  <a:cubicBezTo>
                    <a:pt x="420" y="110"/>
                    <a:pt x="418" y="111"/>
                    <a:pt x="417" y="112"/>
                  </a:cubicBezTo>
                  <a:cubicBezTo>
                    <a:pt x="416" y="112"/>
                    <a:pt x="416" y="112"/>
                    <a:pt x="416" y="112"/>
                  </a:cubicBezTo>
                  <a:cubicBezTo>
                    <a:pt x="413" y="114"/>
                    <a:pt x="411" y="116"/>
                    <a:pt x="408" y="118"/>
                  </a:cubicBezTo>
                  <a:cubicBezTo>
                    <a:pt x="408" y="118"/>
                    <a:pt x="409" y="118"/>
                    <a:pt x="409" y="118"/>
                  </a:cubicBezTo>
                  <a:cubicBezTo>
                    <a:pt x="410" y="118"/>
                    <a:pt x="410" y="119"/>
                    <a:pt x="411" y="118"/>
                  </a:cubicBezTo>
                  <a:cubicBezTo>
                    <a:pt x="413" y="118"/>
                    <a:pt x="415" y="118"/>
                    <a:pt x="417" y="118"/>
                  </a:cubicBezTo>
                  <a:cubicBezTo>
                    <a:pt x="418" y="118"/>
                    <a:pt x="419" y="119"/>
                    <a:pt x="419" y="118"/>
                  </a:cubicBezTo>
                  <a:cubicBezTo>
                    <a:pt x="420" y="119"/>
                    <a:pt x="421" y="119"/>
                    <a:pt x="421" y="119"/>
                  </a:cubicBezTo>
                  <a:cubicBezTo>
                    <a:pt x="421" y="119"/>
                    <a:pt x="421" y="120"/>
                    <a:pt x="420" y="120"/>
                  </a:cubicBezTo>
                  <a:cubicBezTo>
                    <a:pt x="419" y="119"/>
                    <a:pt x="418" y="120"/>
                    <a:pt x="416" y="120"/>
                  </a:cubicBezTo>
                  <a:cubicBezTo>
                    <a:pt x="413" y="120"/>
                    <a:pt x="410" y="121"/>
                    <a:pt x="407" y="121"/>
                  </a:cubicBezTo>
                  <a:cubicBezTo>
                    <a:pt x="407" y="121"/>
                    <a:pt x="405" y="121"/>
                    <a:pt x="406" y="123"/>
                  </a:cubicBezTo>
                  <a:cubicBezTo>
                    <a:pt x="406" y="123"/>
                    <a:pt x="406" y="124"/>
                    <a:pt x="405" y="124"/>
                  </a:cubicBezTo>
                  <a:cubicBezTo>
                    <a:pt x="403" y="124"/>
                    <a:pt x="401" y="124"/>
                    <a:pt x="399" y="125"/>
                  </a:cubicBezTo>
                  <a:cubicBezTo>
                    <a:pt x="398" y="125"/>
                    <a:pt x="397" y="126"/>
                    <a:pt x="396" y="126"/>
                  </a:cubicBezTo>
                  <a:cubicBezTo>
                    <a:pt x="396" y="127"/>
                    <a:pt x="395" y="127"/>
                    <a:pt x="395" y="127"/>
                  </a:cubicBezTo>
                  <a:cubicBezTo>
                    <a:pt x="394" y="126"/>
                    <a:pt x="394" y="126"/>
                    <a:pt x="393" y="127"/>
                  </a:cubicBezTo>
                  <a:cubicBezTo>
                    <a:pt x="393" y="127"/>
                    <a:pt x="392" y="128"/>
                    <a:pt x="391" y="128"/>
                  </a:cubicBezTo>
                  <a:cubicBezTo>
                    <a:pt x="390" y="128"/>
                    <a:pt x="389" y="128"/>
                    <a:pt x="388" y="128"/>
                  </a:cubicBezTo>
                  <a:cubicBezTo>
                    <a:pt x="387" y="129"/>
                    <a:pt x="387" y="129"/>
                    <a:pt x="387" y="129"/>
                  </a:cubicBezTo>
                  <a:cubicBezTo>
                    <a:pt x="387" y="130"/>
                    <a:pt x="387" y="130"/>
                    <a:pt x="387" y="131"/>
                  </a:cubicBezTo>
                  <a:cubicBezTo>
                    <a:pt x="388" y="131"/>
                    <a:pt x="388" y="131"/>
                    <a:pt x="388" y="132"/>
                  </a:cubicBezTo>
                  <a:cubicBezTo>
                    <a:pt x="389" y="135"/>
                    <a:pt x="391" y="137"/>
                    <a:pt x="393" y="140"/>
                  </a:cubicBezTo>
                  <a:cubicBezTo>
                    <a:pt x="394" y="141"/>
                    <a:pt x="394" y="143"/>
                    <a:pt x="396" y="143"/>
                  </a:cubicBezTo>
                  <a:cubicBezTo>
                    <a:pt x="397" y="144"/>
                    <a:pt x="398" y="144"/>
                    <a:pt x="399" y="144"/>
                  </a:cubicBezTo>
                  <a:cubicBezTo>
                    <a:pt x="399" y="145"/>
                    <a:pt x="398" y="145"/>
                    <a:pt x="398" y="145"/>
                  </a:cubicBezTo>
                  <a:cubicBezTo>
                    <a:pt x="397" y="145"/>
                    <a:pt x="397" y="146"/>
                    <a:pt x="397" y="146"/>
                  </a:cubicBezTo>
                  <a:cubicBezTo>
                    <a:pt x="397" y="147"/>
                    <a:pt x="397" y="148"/>
                    <a:pt x="398" y="149"/>
                  </a:cubicBezTo>
                  <a:cubicBezTo>
                    <a:pt x="398" y="149"/>
                    <a:pt x="398" y="150"/>
                    <a:pt x="397" y="150"/>
                  </a:cubicBezTo>
                  <a:cubicBezTo>
                    <a:pt x="397" y="151"/>
                    <a:pt x="398" y="152"/>
                    <a:pt x="398" y="153"/>
                  </a:cubicBezTo>
                  <a:cubicBezTo>
                    <a:pt x="398" y="153"/>
                    <a:pt x="398" y="153"/>
                    <a:pt x="399" y="153"/>
                  </a:cubicBezTo>
                  <a:cubicBezTo>
                    <a:pt x="400" y="153"/>
                    <a:pt x="400" y="154"/>
                    <a:pt x="401" y="154"/>
                  </a:cubicBezTo>
                  <a:cubicBezTo>
                    <a:pt x="401" y="154"/>
                    <a:pt x="401" y="154"/>
                    <a:pt x="401" y="154"/>
                  </a:cubicBezTo>
                  <a:cubicBezTo>
                    <a:pt x="401" y="154"/>
                    <a:pt x="401" y="154"/>
                    <a:pt x="401" y="154"/>
                  </a:cubicBezTo>
                  <a:cubicBezTo>
                    <a:pt x="401" y="154"/>
                    <a:pt x="401" y="154"/>
                    <a:pt x="401" y="154"/>
                  </a:cubicBezTo>
                  <a:cubicBezTo>
                    <a:pt x="401" y="155"/>
                    <a:pt x="402" y="155"/>
                    <a:pt x="402" y="156"/>
                  </a:cubicBezTo>
                  <a:cubicBezTo>
                    <a:pt x="403" y="156"/>
                    <a:pt x="403" y="156"/>
                    <a:pt x="404" y="156"/>
                  </a:cubicBezTo>
                  <a:cubicBezTo>
                    <a:pt x="405" y="155"/>
                    <a:pt x="407" y="154"/>
                    <a:pt x="409" y="154"/>
                  </a:cubicBezTo>
                  <a:cubicBezTo>
                    <a:pt x="409" y="153"/>
                    <a:pt x="410" y="153"/>
                    <a:pt x="410" y="154"/>
                  </a:cubicBezTo>
                  <a:cubicBezTo>
                    <a:pt x="409" y="155"/>
                    <a:pt x="408" y="156"/>
                    <a:pt x="407" y="156"/>
                  </a:cubicBezTo>
                  <a:cubicBezTo>
                    <a:pt x="405" y="156"/>
                    <a:pt x="404" y="157"/>
                    <a:pt x="404" y="159"/>
                  </a:cubicBezTo>
                  <a:cubicBezTo>
                    <a:pt x="402" y="158"/>
                    <a:pt x="401" y="156"/>
                    <a:pt x="399" y="156"/>
                  </a:cubicBezTo>
                  <a:cubicBezTo>
                    <a:pt x="398" y="156"/>
                    <a:pt x="398" y="156"/>
                    <a:pt x="398" y="157"/>
                  </a:cubicBezTo>
                  <a:cubicBezTo>
                    <a:pt x="398" y="157"/>
                    <a:pt x="398" y="158"/>
                    <a:pt x="397" y="158"/>
                  </a:cubicBezTo>
                  <a:cubicBezTo>
                    <a:pt x="397" y="158"/>
                    <a:pt x="397" y="158"/>
                    <a:pt x="397" y="158"/>
                  </a:cubicBezTo>
                  <a:cubicBezTo>
                    <a:pt x="396" y="158"/>
                    <a:pt x="396" y="157"/>
                    <a:pt x="396" y="157"/>
                  </a:cubicBezTo>
                  <a:cubicBezTo>
                    <a:pt x="396" y="156"/>
                    <a:pt x="397" y="157"/>
                    <a:pt x="397" y="157"/>
                  </a:cubicBezTo>
                  <a:cubicBezTo>
                    <a:pt x="397" y="157"/>
                    <a:pt x="397" y="157"/>
                    <a:pt x="397" y="157"/>
                  </a:cubicBezTo>
                  <a:cubicBezTo>
                    <a:pt x="397" y="156"/>
                    <a:pt x="397" y="155"/>
                    <a:pt x="397" y="155"/>
                  </a:cubicBezTo>
                  <a:cubicBezTo>
                    <a:pt x="397" y="155"/>
                    <a:pt x="397" y="154"/>
                    <a:pt x="397" y="154"/>
                  </a:cubicBezTo>
                  <a:cubicBezTo>
                    <a:pt x="395" y="154"/>
                    <a:pt x="395" y="153"/>
                    <a:pt x="395" y="151"/>
                  </a:cubicBezTo>
                  <a:cubicBezTo>
                    <a:pt x="395" y="151"/>
                    <a:pt x="394" y="150"/>
                    <a:pt x="394" y="149"/>
                  </a:cubicBezTo>
                  <a:cubicBezTo>
                    <a:pt x="394" y="148"/>
                    <a:pt x="393" y="146"/>
                    <a:pt x="392" y="146"/>
                  </a:cubicBezTo>
                  <a:cubicBezTo>
                    <a:pt x="391" y="145"/>
                    <a:pt x="390" y="144"/>
                    <a:pt x="390" y="143"/>
                  </a:cubicBezTo>
                  <a:cubicBezTo>
                    <a:pt x="390" y="141"/>
                    <a:pt x="388" y="140"/>
                    <a:pt x="387" y="138"/>
                  </a:cubicBezTo>
                  <a:cubicBezTo>
                    <a:pt x="386" y="138"/>
                    <a:pt x="386" y="136"/>
                    <a:pt x="385" y="135"/>
                  </a:cubicBezTo>
                  <a:cubicBezTo>
                    <a:pt x="384" y="134"/>
                    <a:pt x="383" y="132"/>
                    <a:pt x="381" y="132"/>
                  </a:cubicBezTo>
                  <a:cubicBezTo>
                    <a:pt x="379" y="131"/>
                    <a:pt x="377" y="131"/>
                    <a:pt x="375" y="132"/>
                  </a:cubicBezTo>
                  <a:cubicBezTo>
                    <a:pt x="373" y="132"/>
                    <a:pt x="372" y="132"/>
                    <a:pt x="371" y="131"/>
                  </a:cubicBezTo>
                  <a:cubicBezTo>
                    <a:pt x="370" y="129"/>
                    <a:pt x="368" y="129"/>
                    <a:pt x="366" y="130"/>
                  </a:cubicBezTo>
                  <a:cubicBezTo>
                    <a:pt x="366" y="130"/>
                    <a:pt x="365" y="130"/>
                    <a:pt x="365" y="130"/>
                  </a:cubicBezTo>
                  <a:cubicBezTo>
                    <a:pt x="365" y="132"/>
                    <a:pt x="365" y="134"/>
                    <a:pt x="364" y="136"/>
                  </a:cubicBezTo>
                  <a:cubicBezTo>
                    <a:pt x="364" y="138"/>
                    <a:pt x="364" y="140"/>
                    <a:pt x="365" y="141"/>
                  </a:cubicBezTo>
                  <a:cubicBezTo>
                    <a:pt x="365" y="142"/>
                    <a:pt x="365" y="142"/>
                    <a:pt x="366" y="142"/>
                  </a:cubicBezTo>
                  <a:cubicBezTo>
                    <a:pt x="367" y="142"/>
                    <a:pt x="368" y="143"/>
                    <a:pt x="369" y="143"/>
                  </a:cubicBezTo>
                  <a:cubicBezTo>
                    <a:pt x="370" y="143"/>
                    <a:pt x="371" y="144"/>
                    <a:pt x="372" y="144"/>
                  </a:cubicBezTo>
                  <a:cubicBezTo>
                    <a:pt x="372" y="144"/>
                    <a:pt x="372" y="144"/>
                    <a:pt x="372" y="144"/>
                  </a:cubicBezTo>
                  <a:cubicBezTo>
                    <a:pt x="372" y="145"/>
                    <a:pt x="372" y="145"/>
                    <a:pt x="373" y="145"/>
                  </a:cubicBezTo>
                  <a:cubicBezTo>
                    <a:pt x="373" y="145"/>
                    <a:pt x="373" y="146"/>
                    <a:pt x="373" y="146"/>
                  </a:cubicBezTo>
                  <a:cubicBezTo>
                    <a:pt x="372" y="147"/>
                    <a:pt x="372" y="146"/>
                    <a:pt x="372" y="146"/>
                  </a:cubicBezTo>
                  <a:cubicBezTo>
                    <a:pt x="372" y="145"/>
                    <a:pt x="371" y="145"/>
                    <a:pt x="371" y="145"/>
                  </a:cubicBezTo>
                  <a:cubicBezTo>
                    <a:pt x="369" y="145"/>
                    <a:pt x="368" y="144"/>
                    <a:pt x="367" y="144"/>
                  </a:cubicBezTo>
                  <a:cubicBezTo>
                    <a:pt x="366" y="143"/>
                    <a:pt x="365" y="144"/>
                    <a:pt x="365" y="144"/>
                  </a:cubicBezTo>
                  <a:cubicBezTo>
                    <a:pt x="365" y="146"/>
                    <a:pt x="366" y="147"/>
                    <a:pt x="365" y="148"/>
                  </a:cubicBezTo>
                  <a:cubicBezTo>
                    <a:pt x="365" y="151"/>
                    <a:pt x="366" y="152"/>
                    <a:pt x="368" y="153"/>
                  </a:cubicBezTo>
                  <a:cubicBezTo>
                    <a:pt x="369" y="153"/>
                    <a:pt x="369" y="154"/>
                    <a:pt x="370" y="154"/>
                  </a:cubicBezTo>
                  <a:cubicBezTo>
                    <a:pt x="372" y="153"/>
                    <a:pt x="373" y="155"/>
                    <a:pt x="374" y="156"/>
                  </a:cubicBezTo>
                  <a:cubicBezTo>
                    <a:pt x="374" y="156"/>
                    <a:pt x="375" y="157"/>
                    <a:pt x="375" y="157"/>
                  </a:cubicBezTo>
                  <a:cubicBezTo>
                    <a:pt x="375" y="158"/>
                    <a:pt x="375" y="159"/>
                    <a:pt x="375" y="160"/>
                  </a:cubicBezTo>
                  <a:cubicBezTo>
                    <a:pt x="375" y="161"/>
                    <a:pt x="376" y="162"/>
                    <a:pt x="377" y="162"/>
                  </a:cubicBezTo>
                  <a:cubicBezTo>
                    <a:pt x="378" y="162"/>
                    <a:pt x="378" y="163"/>
                    <a:pt x="379" y="163"/>
                  </a:cubicBezTo>
                  <a:cubicBezTo>
                    <a:pt x="379" y="164"/>
                    <a:pt x="379" y="164"/>
                    <a:pt x="379" y="165"/>
                  </a:cubicBezTo>
                  <a:cubicBezTo>
                    <a:pt x="379" y="167"/>
                    <a:pt x="379" y="169"/>
                    <a:pt x="379" y="172"/>
                  </a:cubicBezTo>
                  <a:cubicBezTo>
                    <a:pt x="379" y="172"/>
                    <a:pt x="379" y="172"/>
                    <a:pt x="380" y="172"/>
                  </a:cubicBezTo>
                  <a:cubicBezTo>
                    <a:pt x="380" y="173"/>
                    <a:pt x="381" y="173"/>
                    <a:pt x="381" y="172"/>
                  </a:cubicBezTo>
                  <a:cubicBezTo>
                    <a:pt x="381" y="172"/>
                    <a:pt x="382" y="172"/>
                    <a:pt x="382" y="171"/>
                  </a:cubicBezTo>
                  <a:cubicBezTo>
                    <a:pt x="382" y="172"/>
                    <a:pt x="382" y="172"/>
                    <a:pt x="382" y="173"/>
                  </a:cubicBezTo>
                  <a:cubicBezTo>
                    <a:pt x="382" y="173"/>
                    <a:pt x="382" y="174"/>
                    <a:pt x="382" y="174"/>
                  </a:cubicBezTo>
                  <a:cubicBezTo>
                    <a:pt x="383" y="175"/>
                    <a:pt x="384" y="176"/>
                    <a:pt x="384" y="177"/>
                  </a:cubicBezTo>
                  <a:cubicBezTo>
                    <a:pt x="385" y="178"/>
                    <a:pt x="385" y="177"/>
                    <a:pt x="386" y="177"/>
                  </a:cubicBezTo>
                  <a:cubicBezTo>
                    <a:pt x="385" y="179"/>
                    <a:pt x="383" y="178"/>
                    <a:pt x="382" y="177"/>
                  </a:cubicBezTo>
                  <a:cubicBezTo>
                    <a:pt x="381" y="176"/>
                    <a:pt x="381" y="175"/>
                    <a:pt x="380" y="175"/>
                  </a:cubicBezTo>
                  <a:cubicBezTo>
                    <a:pt x="380" y="175"/>
                    <a:pt x="379" y="175"/>
                    <a:pt x="379" y="175"/>
                  </a:cubicBezTo>
                  <a:cubicBezTo>
                    <a:pt x="379" y="174"/>
                    <a:pt x="379" y="174"/>
                    <a:pt x="379" y="174"/>
                  </a:cubicBezTo>
                  <a:cubicBezTo>
                    <a:pt x="379" y="174"/>
                    <a:pt x="378" y="174"/>
                    <a:pt x="378" y="174"/>
                  </a:cubicBezTo>
                  <a:cubicBezTo>
                    <a:pt x="377" y="175"/>
                    <a:pt x="376" y="177"/>
                    <a:pt x="377" y="178"/>
                  </a:cubicBezTo>
                  <a:cubicBezTo>
                    <a:pt x="377" y="179"/>
                    <a:pt x="377" y="179"/>
                    <a:pt x="378" y="179"/>
                  </a:cubicBezTo>
                  <a:cubicBezTo>
                    <a:pt x="378" y="179"/>
                    <a:pt x="379" y="179"/>
                    <a:pt x="379" y="180"/>
                  </a:cubicBezTo>
                  <a:cubicBezTo>
                    <a:pt x="379" y="180"/>
                    <a:pt x="380" y="180"/>
                    <a:pt x="380" y="180"/>
                  </a:cubicBezTo>
                  <a:cubicBezTo>
                    <a:pt x="381" y="181"/>
                    <a:pt x="382" y="180"/>
                    <a:pt x="383" y="181"/>
                  </a:cubicBezTo>
                  <a:cubicBezTo>
                    <a:pt x="384" y="182"/>
                    <a:pt x="385" y="182"/>
                    <a:pt x="386" y="181"/>
                  </a:cubicBezTo>
                  <a:cubicBezTo>
                    <a:pt x="387" y="181"/>
                    <a:pt x="388" y="181"/>
                    <a:pt x="388" y="181"/>
                  </a:cubicBezTo>
                  <a:cubicBezTo>
                    <a:pt x="389" y="182"/>
                    <a:pt x="390" y="182"/>
                    <a:pt x="391" y="182"/>
                  </a:cubicBezTo>
                  <a:cubicBezTo>
                    <a:pt x="391" y="183"/>
                    <a:pt x="392" y="183"/>
                    <a:pt x="392" y="183"/>
                  </a:cubicBezTo>
                  <a:cubicBezTo>
                    <a:pt x="393" y="183"/>
                    <a:pt x="393" y="182"/>
                    <a:pt x="394" y="182"/>
                  </a:cubicBezTo>
                  <a:cubicBezTo>
                    <a:pt x="395" y="182"/>
                    <a:pt x="395" y="182"/>
                    <a:pt x="395" y="182"/>
                  </a:cubicBezTo>
                  <a:cubicBezTo>
                    <a:pt x="395" y="180"/>
                    <a:pt x="396" y="178"/>
                    <a:pt x="398" y="177"/>
                  </a:cubicBezTo>
                  <a:cubicBezTo>
                    <a:pt x="398" y="178"/>
                    <a:pt x="397" y="179"/>
                    <a:pt x="397" y="180"/>
                  </a:cubicBezTo>
                  <a:cubicBezTo>
                    <a:pt x="397" y="181"/>
                    <a:pt x="396" y="182"/>
                    <a:pt x="397" y="182"/>
                  </a:cubicBezTo>
                  <a:cubicBezTo>
                    <a:pt x="397" y="183"/>
                    <a:pt x="397" y="183"/>
                    <a:pt x="397" y="184"/>
                  </a:cubicBezTo>
                  <a:cubicBezTo>
                    <a:pt x="397" y="184"/>
                    <a:pt x="397" y="184"/>
                    <a:pt x="397" y="184"/>
                  </a:cubicBezTo>
                  <a:cubicBezTo>
                    <a:pt x="395" y="184"/>
                    <a:pt x="394" y="184"/>
                    <a:pt x="392" y="185"/>
                  </a:cubicBezTo>
                  <a:cubicBezTo>
                    <a:pt x="392" y="185"/>
                    <a:pt x="392" y="185"/>
                    <a:pt x="391" y="185"/>
                  </a:cubicBezTo>
                  <a:cubicBezTo>
                    <a:pt x="391" y="184"/>
                    <a:pt x="390" y="184"/>
                    <a:pt x="389" y="184"/>
                  </a:cubicBezTo>
                  <a:cubicBezTo>
                    <a:pt x="388" y="184"/>
                    <a:pt x="387" y="184"/>
                    <a:pt x="387" y="185"/>
                  </a:cubicBezTo>
                  <a:cubicBezTo>
                    <a:pt x="386" y="186"/>
                    <a:pt x="387" y="186"/>
                    <a:pt x="388" y="186"/>
                  </a:cubicBezTo>
                  <a:cubicBezTo>
                    <a:pt x="388" y="186"/>
                    <a:pt x="388" y="186"/>
                    <a:pt x="388" y="186"/>
                  </a:cubicBezTo>
                  <a:cubicBezTo>
                    <a:pt x="389" y="188"/>
                    <a:pt x="390" y="190"/>
                    <a:pt x="392" y="188"/>
                  </a:cubicBezTo>
                  <a:cubicBezTo>
                    <a:pt x="393" y="188"/>
                    <a:pt x="393" y="188"/>
                    <a:pt x="393" y="188"/>
                  </a:cubicBezTo>
                  <a:cubicBezTo>
                    <a:pt x="393" y="188"/>
                    <a:pt x="394" y="188"/>
                    <a:pt x="393" y="189"/>
                  </a:cubicBezTo>
                  <a:cubicBezTo>
                    <a:pt x="393" y="189"/>
                    <a:pt x="393" y="189"/>
                    <a:pt x="393" y="189"/>
                  </a:cubicBezTo>
                  <a:cubicBezTo>
                    <a:pt x="392" y="188"/>
                    <a:pt x="391" y="189"/>
                    <a:pt x="391" y="190"/>
                  </a:cubicBezTo>
                  <a:cubicBezTo>
                    <a:pt x="391" y="191"/>
                    <a:pt x="392" y="191"/>
                    <a:pt x="392" y="192"/>
                  </a:cubicBezTo>
                  <a:cubicBezTo>
                    <a:pt x="393" y="192"/>
                    <a:pt x="393" y="193"/>
                    <a:pt x="393" y="193"/>
                  </a:cubicBezTo>
                  <a:cubicBezTo>
                    <a:pt x="394" y="193"/>
                    <a:pt x="393" y="193"/>
                    <a:pt x="393" y="194"/>
                  </a:cubicBezTo>
                  <a:cubicBezTo>
                    <a:pt x="393" y="194"/>
                    <a:pt x="393" y="194"/>
                    <a:pt x="393" y="194"/>
                  </a:cubicBezTo>
                  <a:cubicBezTo>
                    <a:pt x="392" y="193"/>
                    <a:pt x="391" y="193"/>
                    <a:pt x="391" y="192"/>
                  </a:cubicBezTo>
                  <a:cubicBezTo>
                    <a:pt x="391" y="191"/>
                    <a:pt x="390" y="190"/>
                    <a:pt x="389" y="190"/>
                  </a:cubicBezTo>
                  <a:cubicBezTo>
                    <a:pt x="388" y="190"/>
                    <a:pt x="388" y="189"/>
                    <a:pt x="387" y="188"/>
                  </a:cubicBezTo>
                  <a:cubicBezTo>
                    <a:pt x="386" y="188"/>
                    <a:pt x="386" y="187"/>
                    <a:pt x="385" y="187"/>
                  </a:cubicBezTo>
                  <a:cubicBezTo>
                    <a:pt x="385" y="187"/>
                    <a:pt x="385" y="187"/>
                    <a:pt x="385" y="186"/>
                  </a:cubicBezTo>
                  <a:cubicBezTo>
                    <a:pt x="384" y="184"/>
                    <a:pt x="382" y="184"/>
                    <a:pt x="380" y="184"/>
                  </a:cubicBezTo>
                  <a:cubicBezTo>
                    <a:pt x="378" y="184"/>
                    <a:pt x="376" y="184"/>
                    <a:pt x="375" y="183"/>
                  </a:cubicBezTo>
                  <a:cubicBezTo>
                    <a:pt x="375" y="182"/>
                    <a:pt x="374" y="182"/>
                    <a:pt x="373" y="183"/>
                  </a:cubicBezTo>
                  <a:cubicBezTo>
                    <a:pt x="371" y="185"/>
                    <a:pt x="368" y="185"/>
                    <a:pt x="366" y="186"/>
                  </a:cubicBezTo>
                  <a:cubicBezTo>
                    <a:pt x="365" y="186"/>
                    <a:pt x="364" y="186"/>
                    <a:pt x="364" y="187"/>
                  </a:cubicBezTo>
                  <a:cubicBezTo>
                    <a:pt x="363" y="188"/>
                    <a:pt x="362" y="188"/>
                    <a:pt x="362" y="189"/>
                  </a:cubicBezTo>
                  <a:cubicBezTo>
                    <a:pt x="362" y="190"/>
                    <a:pt x="362" y="191"/>
                    <a:pt x="361" y="193"/>
                  </a:cubicBezTo>
                  <a:cubicBezTo>
                    <a:pt x="361" y="193"/>
                    <a:pt x="361" y="193"/>
                    <a:pt x="361" y="194"/>
                  </a:cubicBezTo>
                  <a:cubicBezTo>
                    <a:pt x="361" y="194"/>
                    <a:pt x="362" y="194"/>
                    <a:pt x="362" y="194"/>
                  </a:cubicBezTo>
                  <a:cubicBezTo>
                    <a:pt x="362" y="194"/>
                    <a:pt x="363" y="194"/>
                    <a:pt x="363" y="194"/>
                  </a:cubicBezTo>
                  <a:cubicBezTo>
                    <a:pt x="363" y="195"/>
                    <a:pt x="362" y="195"/>
                    <a:pt x="362" y="195"/>
                  </a:cubicBezTo>
                  <a:cubicBezTo>
                    <a:pt x="361" y="195"/>
                    <a:pt x="361" y="195"/>
                    <a:pt x="360" y="195"/>
                  </a:cubicBezTo>
                  <a:cubicBezTo>
                    <a:pt x="359" y="197"/>
                    <a:pt x="357" y="198"/>
                    <a:pt x="358" y="201"/>
                  </a:cubicBezTo>
                  <a:cubicBezTo>
                    <a:pt x="359" y="201"/>
                    <a:pt x="359" y="201"/>
                    <a:pt x="359" y="202"/>
                  </a:cubicBezTo>
                  <a:cubicBezTo>
                    <a:pt x="359" y="203"/>
                    <a:pt x="359" y="204"/>
                    <a:pt x="359" y="205"/>
                  </a:cubicBezTo>
                  <a:cubicBezTo>
                    <a:pt x="358" y="206"/>
                    <a:pt x="359" y="206"/>
                    <a:pt x="359" y="206"/>
                  </a:cubicBezTo>
                  <a:cubicBezTo>
                    <a:pt x="360" y="206"/>
                    <a:pt x="360" y="205"/>
                    <a:pt x="361" y="206"/>
                  </a:cubicBezTo>
                  <a:cubicBezTo>
                    <a:pt x="361" y="207"/>
                    <a:pt x="360" y="206"/>
                    <a:pt x="360" y="206"/>
                  </a:cubicBezTo>
                  <a:cubicBezTo>
                    <a:pt x="359" y="207"/>
                    <a:pt x="358" y="208"/>
                    <a:pt x="359" y="209"/>
                  </a:cubicBezTo>
                  <a:cubicBezTo>
                    <a:pt x="360" y="209"/>
                    <a:pt x="363" y="209"/>
                    <a:pt x="364" y="209"/>
                  </a:cubicBezTo>
                  <a:cubicBezTo>
                    <a:pt x="364" y="208"/>
                    <a:pt x="365" y="207"/>
                    <a:pt x="365" y="206"/>
                  </a:cubicBezTo>
                  <a:cubicBezTo>
                    <a:pt x="365" y="206"/>
                    <a:pt x="366" y="206"/>
                    <a:pt x="366" y="206"/>
                  </a:cubicBezTo>
                  <a:cubicBezTo>
                    <a:pt x="368" y="205"/>
                    <a:pt x="367" y="203"/>
                    <a:pt x="369" y="201"/>
                  </a:cubicBezTo>
                  <a:cubicBezTo>
                    <a:pt x="369" y="201"/>
                    <a:pt x="369" y="201"/>
                    <a:pt x="369" y="200"/>
                  </a:cubicBezTo>
                  <a:cubicBezTo>
                    <a:pt x="369" y="200"/>
                    <a:pt x="369" y="200"/>
                    <a:pt x="369" y="201"/>
                  </a:cubicBezTo>
                  <a:cubicBezTo>
                    <a:pt x="369" y="201"/>
                    <a:pt x="369" y="201"/>
                    <a:pt x="369" y="202"/>
                  </a:cubicBezTo>
                  <a:cubicBezTo>
                    <a:pt x="369" y="203"/>
                    <a:pt x="369" y="204"/>
                    <a:pt x="368" y="205"/>
                  </a:cubicBezTo>
                  <a:cubicBezTo>
                    <a:pt x="368" y="206"/>
                    <a:pt x="368" y="207"/>
                    <a:pt x="367" y="207"/>
                  </a:cubicBezTo>
                  <a:cubicBezTo>
                    <a:pt x="366" y="208"/>
                    <a:pt x="367" y="209"/>
                    <a:pt x="366" y="209"/>
                  </a:cubicBezTo>
                  <a:cubicBezTo>
                    <a:pt x="366" y="209"/>
                    <a:pt x="366" y="210"/>
                    <a:pt x="367" y="210"/>
                  </a:cubicBezTo>
                  <a:cubicBezTo>
                    <a:pt x="367" y="210"/>
                    <a:pt x="367" y="211"/>
                    <a:pt x="367" y="211"/>
                  </a:cubicBezTo>
                  <a:cubicBezTo>
                    <a:pt x="369" y="211"/>
                    <a:pt x="370" y="210"/>
                    <a:pt x="370" y="210"/>
                  </a:cubicBezTo>
                  <a:cubicBezTo>
                    <a:pt x="371" y="209"/>
                    <a:pt x="371" y="209"/>
                    <a:pt x="371" y="209"/>
                  </a:cubicBezTo>
                  <a:cubicBezTo>
                    <a:pt x="372" y="210"/>
                    <a:pt x="372" y="209"/>
                    <a:pt x="372" y="209"/>
                  </a:cubicBezTo>
                  <a:cubicBezTo>
                    <a:pt x="372" y="208"/>
                    <a:pt x="373" y="207"/>
                    <a:pt x="373" y="206"/>
                  </a:cubicBezTo>
                  <a:cubicBezTo>
                    <a:pt x="374" y="204"/>
                    <a:pt x="375" y="202"/>
                    <a:pt x="375" y="200"/>
                  </a:cubicBezTo>
                  <a:cubicBezTo>
                    <a:pt x="375" y="200"/>
                    <a:pt x="375" y="199"/>
                    <a:pt x="375" y="199"/>
                  </a:cubicBezTo>
                  <a:cubicBezTo>
                    <a:pt x="376" y="198"/>
                    <a:pt x="376" y="198"/>
                    <a:pt x="376" y="197"/>
                  </a:cubicBezTo>
                  <a:cubicBezTo>
                    <a:pt x="376" y="196"/>
                    <a:pt x="376" y="196"/>
                    <a:pt x="376" y="195"/>
                  </a:cubicBezTo>
                  <a:cubicBezTo>
                    <a:pt x="377" y="195"/>
                    <a:pt x="377" y="194"/>
                    <a:pt x="377" y="194"/>
                  </a:cubicBezTo>
                  <a:cubicBezTo>
                    <a:pt x="378" y="194"/>
                    <a:pt x="377" y="195"/>
                    <a:pt x="377" y="196"/>
                  </a:cubicBezTo>
                  <a:cubicBezTo>
                    <a:pt x="377" y="196"/>
                    <a:pt x="376" y="196"/>
                    <a:pt x="376" y="196"/>
                  </a:cubicBezTo>
                  <a:cubicBezTo>
                    <a:pt x="376" y="198"/>
                    <a:pt x="376" y="199"/>
                    <a:pt x="376" y="200"/>
                  </a:cubicBezTo>
                  <a:cubicBezTo>
                    <a:pt x="376" y="201"/>
                    <a:pt x="376" y="202"/>
                    <a:pt x="377" y="202"/>
                  </a:cubicBezTo>
                  <a:cubicBezTo>
                    <a:pt x="377" y="202"/>
                    <a:pt x="376" y="202"/>
                    <a:pt x="376" y="203"/>
                  </a:cubicBezTo>
                  <a:cubicBezTo>
                    <a:pt x="376" y="203"/>
                    <a:pt x="376" y="204"/>
                    <a:pt x="375" y="205"/>
                  </a:cubicBezTo>
                  <a:cubicBezTo>
                    <a:pt x="375" y="205"/>
                    <a:pt x="375" y="206"/>
                    <a:pt x="376" y="206"/>
                  </a:cubicBezTo>
                  <a:cubicBezTo>
                    <a:pt x="376" y="206"/>
                    <a:pt x="377" y="206"/>
                    <a:pt x="377" y="206"/>
                  </a:cubicBezTo>
                  <a:cubicBezTo>
                    <a:pt x="378" y="206"/>
                    <a:pt x="379" y="206"/>
                    <a:pt x="379" y="206"/>
                  </a:cubicBezTo>
                  <a:cubicBezTo>
                    <a:pt x="379" y="206"/>
                    <a:pt x="379" y="206"/>
                    <a:pt x="380" y="206"/>
                  </a:cubicBezTo>
                  <a:cubicBezTo>
                    <a:pt x="380" y="206"/>
                    <a:pt x="380" y="206"/>
                    <a:pt x="380" y="206"/>
                  </a:cubicBezTo>
                  <a:cubicBezTo>
                    <a:pt x="380" y="207"/>
                    <a:pt x="381" y="207"/>
                    <a:pt x="381" y="207"/>
                  </a:cubicBezTo>
                  <a:cubicBezTo>
                    <a:pt x="381" y="207"/>
                    <a:pt x="381" y="207"/>
                    <a:pt x="381" y="208"/>
                  </a:cubicBezTo>
                  <a:cubicBezTo>
                    <a:pt x="381" y="208"/>
                    <a:pt x="380" y="208"/>
                    <a:pt x="380" y="208"/>
                  </a:cubicBezTo>
                  <a:cubicBezTo>
                    <a:pt x="379" y="207"/>
                    <a:pt x="378" y="205"/>
                    <a:pt x="376" y="207"/>
                  </a:cubicBezTo>
                  <a:cubicBezTo>
                    <a:pt x="376" y="207"/>
                    <a:pt x="376" y="207"/>
                    <a:pt x="376" y="207"/>
                  </a:cubicBezTo>
                  <a:cubicBezTo>
                    <a:pt x="375" y="207"/>
                    <a:pt x="375" y="207"/>
                    <a:pt x="375" y="208"/>
                  </a:cubicBezTo>
                  <a:cubicBezTo>
                    <a:pt x="375" y="209"/>
                    <a:pt x="374" y="210"/>
                    <a:pt x="375" y="210"/>
                  </a:cubicBezTo>
                  <a:cubicBezTo>
                    <a:pt x="376" y="210"/>
                    <a:pt x="376" y="211"/>
                    <a:pt x="376" y="211"/>
                  </a:cubicBezTo>
                  <a:cubicBezTo>
                    <a:pt x="377" y="211"/>
                    <a:pt x="378" y="210"/>
                    <a:pt x="379" y="210"/>
                  </a:cubicBezTo>
                  <a:cubicBezTo>
                    <a:pt x="379" y="210"/>
                    <a:pt x="379" y="210"/>
                    <a:pt x="379" y="210"/>
                  </a:cubicBezTo>
                  <a:cubicBezTo>
                    <a:pt x="378" y="210"/>
                    <a:pt x="378" y="211"/>
                    <a:pt x="377" y="211"/>
                  </a:cubicBezTo>
                  <a:cubicBezTo>
                    <a:pt x="377" y="212"/>
                    <a:pt x="376" y="212"/>
                    <a:pt x="375" y="211"/>
                  </a:cubicBezTo>
                  <a:cubicBezTo>
                    <a:pt x="375" y="211"/>
                    <a:pt x="374" y="211"/>
                    <a:pt x="373" y="212"/>
                  </a:cubicBezTo>
                  <a:cubicBezTo>
                    <a:pt x="373" y="212"/>
                    <a:pt x="372" y="213"/>
                    <a:pt x="371" y="214"/>
                  </a:cubicBezTo>
                  <a:cubicBezTo>
                    <a:pt x="371" y="214"/>
                    <a:pt x="370" y="215"/>
                    <a:pt x="371" y="215"/>
                  </a:cubicBezTo>
                  <a:cubicBezTo>
                    <a:pt x="372" y="215"/>
                    <a:pt x="371" y="216"/>
                    <a:pt x="371" y="216"/>
                  </a:cubicBezTo>
                  <a:cubicBezTo>
                    <a:pt x="371" y="217"/>
                    <a:pt x="372" y="217"/>
                    <a:pt x="372" y="217"/>
                  </a:cubicBezTo>
                  <a:cubicBezTo>
                    <a:pt x="373" y="216"/>
                    <a:pt x="374" y="215"/>
                    <a:pt x="375" y="216"/>
                  </a:cubicBezTo>
                  <a:cubicBezTo>
                    <a:pt x="376" y="216"/>
                    <a:pt x="376" y="215"/>
                    <a:pt x="376" y="215"/>
                  </a:cubicBezTo>
                  <a:cubicBezTo>
                    <a:pt x="376" y="215"/>
                    <a:pt x="377" y="215"/>
                    <a:pt x="377" y="215"/>
                  </a:cubicBezTo>
                  <a:cubicBezTo>
                    <a:pt x="377" y="215"/>
                    <a:pt x="377" y="215"/>
                    <a:pt x="378" y="215"/>
                  </a:cubicBezTo>
                  <a:cubicBezTo>
                    <a:pt x="378" y="215"/>
                    <a:pt x="379" y="215"/>
                    <a:pt x="379" y="216"/>
                  </a:cubicBezTo>
                  <a:cubicBezTo>
                    <a:pt x="379" y="217"/>
                    <a:pt x="379" y="216"/>
                    <a:pt x="379" y="216"/>
                  </a:cubicBezTo>
                  <a:cubicBezTo>
                    <a:pt x="378" y="216"/>
                    <a:pt x="377" y="216"/>
                    <a:pt x="377" y="217"/>
                  </a:cubicBezTo>
                  <a:cubicBezTo>
                    <a:pt x="376" y="217"/>
                    <a:pt x="375" y="216"/>
                    <a:pt x="374" y="217"/>
                  </a:cubicBezTo>
                  <a:cubicBezTo>
                    <a:pt x="373" y="217"/>
                    <a:pt x="372" y="217"/>
                    <a:pt x="373" y="219"/>
                  </a:cubicBezTo>
                  <a:cubicBezTo>
                    <a:pt x="373" y="219"/>
                    <a:pt x="373" y="219"/>
                    <a:pt x="374" y="219"/>
                  </a:cubicBezTo>
                  <a:cubicBezTo>
                    <a:pt x="374" y="218"/>
                    <a:pt x="375" y="218"/>
                    <a:pt x="375" y="218"/>
                  </a:cubicBezTo>
                  <a:cubicBezTo>
                    <a:pt x="376" y="219"/>
                    <a:pt x="375" y="219"/>
                    <a:pt x="374" y="220"/>
                  </a:cubicBezTo>
                  <a:cubicBezTo>
                    <a:pt x="373" y="221"/>
                    <a:pt x="373" y="223"/>
                    <a:pt x="374" y="224"/>
                  </a:cubicBezTo>
                  <a:cubicBezTo>
                    <a:pt x="374" y="224"/>
                    <a:pt x="375" y="225"/>
                    <a:pt x="375" y="225"/>
                  </a:cubicBezTo>
                  <a:cubicBezTo>
                    <a:pt x="375" y="225"/>
                    <a:pt x="375" y="225"/>
                    <a:pt x="376" y="225"/>
                  </a:cubicBezTo>
                  <a:cubicBezTo>
                    <a:pt x="377" y="224"/>
                    <a:pt x="378" y="223"/>
                    <a:pt x="378" y="221"/>
                  </a:cubicBezTo>
                  <a:cubicBezTo>
                    <a:pt x="378" y="221"/>
                    <a:pt x="378" y="221"/>
                    <a:pt x="379" y="221"/>
                  </a:cubicBezTo>
                  <a:cubicBezTo>
                    <a:pt x="379" y="221"/>
                    <a:pt x="379" y="222"/>
                    <a:pt x="378" y="223"/>
                  </a:cubicBezTo>
                  <a:cubicBezTo>
                    <a:pt x="378" y="224"/>
                    <a:pt x="377" y="225"/>
                    <a:pt x="376" y="226"/>
                  </a:cubicBezTo>
                  <a:cubicBezTo>
                    <a:pt x="376" y="226"/>
                    <a:pt x="376" y="227"/>
                    <a:pt x="376" y="227"/>
                  </a:cubicBezTo>
                  <a:cubicBezTo>
                    <a:pt x="377" y="228"/>
                    <a:pt x="377" y="228"/>
                    <a:pt x="378" y="228"/>
                  </a:cubicBezTo>
                  <a:cubicBezTo>
                    <a:pt x="379" y="228"/>
                    <a:pt x="380" y="228"/>
                    <a:pt x="381" y="228"/>
                  </a:cubicBezTo>
                  <a:cubicBezTo>
                    <a:pt x="381" y="228"/>
                    <a:pt x="381" y="228"/>
                    <a:pt x="381" y="228"/>
                  </a:cubicBezTo>
                  <a:cubicBezTo>
                    <a:pt x="382" y="229"/>
                    <a:pt x="382" y="229"/>
                    <a:pt x="383" y="228"/>
                  </a:cubicBezTo>
                  <a:cubicBezTo>
                    <a:pt x="385" y="227"/>
                    <a:pt x="387" y="224"/>
                    <a:pt x="387" y="221"/>
                  </a:cubicBezTo>
                  <a:cubicBezTo>
                    <a:pt x="388" y="219"/>
                    <a:pt x="388" y="217"/>
                    <a:pt x="389" y="216"/>
                  </a:cubicBezTo>
                  <a:cubicBezTo>
                    <a:pt x="390" y="215"/>
                    <a:pt x="390" y="215"/>
                    <a:pt x="390" y="214"/>
                  </a:cubicBezTo>
                  <a:cubicBezTo>
                    <a:pt x="389" y="212"/>
                    <a:pt x="390" y="211"/>
                    <a:pt x="392" y="210"/>
                  </a:cubicBezTo>
                  <a:cubicBezTo>
                    <a:pt x="393" y="211"/>
                    <a:pt x="393" y="211"/>
                    <a:pt x="392" y="212"/>
                  </a:cubicBezTo>
                  <a:cubicBezTo>
                    <a:pt x="391" y="212"/>
                    <a:pt x="391" y="212"/>
                    <a:pt x="391" y="213"/>
                  </a:cubicBezTo>
                  <a:cubicBezTo>
                    <a:pt x="391" y="213"/>
                    <a:pt x="391" y="214"/>
                    <a:pt x="391" y="214"/>
                  </a:cubicBezTo>
                  <a:cubicBezTo>
                    <a:pt x="391" y="215"/>
                    <a:pt x="391" y="215"/>
                    <a:pt x="391" y="215"/>
                  </a:cubicBezTo>
                  <a:cubicBezTo>
                    <a:pt x="390" y="218"/>
                    <a:pt x="389" y="221"/>
                    <a:pt x="388" y="225"/>
                  </a:cubicBezTo>
                  <a:cubicBezTo>
                    <a:pt x="387" y="226"/>
                    <a:pt x="386" y="227"/>
                    <a:pt x="385" y="228"/>
                  </a:cubicBezTo>
                  <a:cubicBezTo>
                    <a:pt x="385" y="229"/>
                    <a:pt x="385" y="229"/>
                    <a:pt x="384" y="229"/>
                  </a:cubicBezTo>
                  <a:cubicBezTo>
                    <a:pt x="382" y="230"/>
                    <a:pt x="382" y="230"/>
                    <a:pt x="383" y="232"/>
                  </a:cubicBezTo>
                  <a:cubicBezTo>
                    <a:pt x="384" y="232"/>
                    <a:pt x="384" y="232"/>
                    <a:pt x="385" y="232"/>
                  </a:cubicBezTo>
                  <a:cubicBezTo>
                    <a:pt x="385" y="232"/>
                    <a:pt x="385" y="232"/>
                    <a:pt x="385" y="233"/>
                  </a:cubicBezTo>
                  <a:cubicBezTo>
                    <a:pt x="385" y="233"/>
                    <a:pt x="385" y="233"/>
                    <a:pt x="384" y="233"/>
                  </a:cubicBezTo>
                  <a:cubicBezTo>
                    <a:pt x="383" y="233"/>
                    <a:pt x="381" y="231"/>
                    <a:pt x="379" y="232"/>
                  </a:cubicBezTo>
                  <a:cubicBezTo>
                    <a:pt x="379" y="232"/>
                    <a:pt x="378" y="231"/>
                    <a:pt x="378" y="232"/>
                  </a:cubicBezTo>
                  <a:cubicBezTo>
                    <a:pt x="377" y="232"/>
                    <a:pt x="378" y="233"/>
                    <a:pt x="378" y="234"/>
                  </a:cubicBezTo>
                  <a:cubicBezTo>
                    <a:pt x="378" y="234"/>
                    <a:pt x="378" y="234"/>
                    <a:pt x="378" y="235"/>
                  </a:cubicBezTo>
                  <a:cubicBezTo>
                    <a:pt x="378" y="234"/>
                    <a:pt x="377" y="234"/>
                    <a:pt x="376" y="234"/>
                  </a:cubicBezTo>
                  <a:cubicBezTo>
                    <a:pt x="376" y="233"/>
                    <a:pt x="376" y="233"/>
                    <a:pt x="375" y="232"/>
                  </a:cubicBezTo>
                  <a:cubicBezTo>
                    <a:pt x="375" y="232"/>
                    <a:pt x="374" y="232"/>
                    <a:pt x="374" y="232"/>
                  </a:cubicBezTo>
                  <a:cubicBezTo>
                    <a:pt x="372" y="232"/>
                    <a:pt x="372" y="232"/>
                    <a:pt x="371" y="230"/>
                  </a:cubicBezTo>
                  <a:cubicBezTo>
                    <a:pt x="371" y="230"/>
                    <a:pt x="371" y="230"/>
                    <a:pt x="370" y="230"/>
                  </a:cubicBezTo>
                  <a:cubicBezTo>
                    <a:pt x="370" y="230"/>
                    <a:pt x="370" y="231"/>
                    <a:pt x="370" y="231"/>
                  </a:cubicBezTo>
                  <a:cubicBezTo>
                    <a:pt x="370" y="228"/>
                    <a:pt x="369" y="226"/>
                    <a:pt x="369" y="224"/>
                  </a:cubicBezTo>
                  <a:cubicBezTo>
                    <a:pt x="368" y="222"/>
                    <a:pt x="367" y="221"/>
                    <a:pt x="366" y="219"/>
                  </a:cubicBezTo>
                  <a:cubicBezTo>
                    <a:pt x="365" y="217"/>
                    <a:pt x="362" y="217"/>
                    <a:pt x="360" y="216"/>
                  </a:cubicBezTo>
                  <a:cubicBezTo>
                    <a:pt x="359" y="216"/>
                    <a:pt x="359" y="216"/>
                    <a:pt x="359" y="216"/>
                  </a:cubicBezTo>
                  <a:cubicBezTo>
                    <a:pt x="358" y="217"/>
                    <a:pt x="357" y="217"/>
                    <a:pt x="356" y="218"/>
                  </a:cubicBezTo>
                  <a:cubicBezTo>
                    <a:pt x="356" y="218"/>
                    <a:pt x="355" y="219"/>
                    <a:pt x="354" y="218"/>
                  </a:cubicBezTo>
                  <a:cubicBezTo>
                    <a:pt x="354" y="219"/>
                    <a:pt x="355" y="219"/>
                    <a:pt x="354" y="220"/>
                  </a:cubicBezTo>
                  <a:cubicBezTo>
                    <a:pt x="354" y="220"/>
                    <a:pt x="354" y="220"/>
                    <a:pt x="354" y="220"/>
                  </a:cubicBezTo>
                  <a:cubicBezTo>
                    <a:pt x="355" y="221"/>
                    <a:pt x="354" y="222"/>
                    <a:pt x="354" y="223"/>
                  </a:cubicBezTo>
                  <a:cubicBezTo>
                    <a:pt x="354" y="224"/>
                    <a:pt x="354" y="224"/>
                    <a:pt x="354" y="225"/>
                  </a:cubicBezTo>
                  <a:cubicBezTo>
                    <a:pt x="356" y="226"/>
                    <a:pt x="356" y="227"/>
                    <a:pt x="357" y="228"/>
                  </a:cubicBezTo>
                  <a:cubicBezTo>
                    <a:pt x="357" y="229"/>
                    <a:pt x="357" y="229"/>
                    <a:pt x="357" y="229"/>
                  </a:cubicBezTo>
                  <a:cubicBezTo>
                    <a:pt x="356" y="231"/>
                    <a:pt x="357" y="233"/>
                    <a:pt x="359" y="234"/>
                  </a:cubicBezTo>
                  <a:cubicBezTo>
                    <a:pt x="359" y="234"/>
                    <a:pt x="359" y="234"/>
                    <a:pt x="359" y="233"/>
                  </a:cubicBezTo>
                  <a:cubicBezTo>
                    <a:pt x="360" y="232"/>
                    <a:pt x="361" y="232"/>
                    <a:pt x="362" y="232"/>
                  </a:cubicBezTo>
                  <a:cubicBezTo>
                    <a:pt x="362" y="232"/>
                    <a:pt x="362" y="232"/>
                    <a:pt x="362" y="233"/>
                  </a:cubicBezTo>
                  <a:cubicBezTo>
                    <a:pt x="362" y="233"/>
                    <a:pt x="362" y="233"/>
                    <a:pt x="362" y="233"/>
                  </a:cubicBezTo>
                  <a:cubicBezTo>
                    <a:pt x="361" y="233"/>
                    <a:pt x="360" y="234"/>
                    <a:pt x="360" y="235"/>
                  </a:cubicBezTo>
                  <a:cubicBezTo>
                    <a:pt x="361" y="236"/>
                    <a:pt x="361" y="235"/>
                    <a:pt x="362" y="236"/>
                  </a:cubicBezTo>
                  <a:cubicBezTo>
                    <a:pt x="361" y="236"/>
                    <a:pt x="360" y="237"/>
                    <a:pt x="360" y="238"/>
                  </a:cubicBezTo>
                  <a:cubicBezTo>
                    <a:pt x="361" y="238"/>
                    <a:pt x="361" y="238"/>
                    <a:pt x="361" y="238"/>
                  </a:cubicBezTo>
                  <a:cubicBezTo>
                    <a:pt x="362" y="238"/>
                    <a:pt x="363" y="238"/>
                    <a:pt x="363" y="238"/>
                  </a:cubicBezTo>
                  <a:cubicBezTo>
                    <a:pt x="363" y="239"/>
                    <a:pt x="363" y="238"/>
                    <a:pt x="362" y="239"/>
                  </a:cubicBezTo>
                  <a:cubicBezTo>
                    <a:pt x="362" y="239"/>
                    <a:pt x="363" y="239"/>
                    <a:pt x="363" y="239"/>
                  </a:cubicBezTo>
                  <a:cubicBezTo>
                    <a:pt x="363" y="239"/>
                    <a:pt x="363" y="240"/>
                    <a:pt x="363" y="240"/>
                  </a:cubicBezTo>
                  <a:cubicBezTo>
                    <a:pt x="362" y="240"/>
                    <a:pt x="361" y="239"/>
                    <a:pt x="360" y="239"/>
                  </a:cubicBezTo>
                  <a:cubicBezTo>
                    <a:pt x="359" y="239"/>
                    <a:pt x="359" y="239"/>
                    <a:pt x="359" y="239"/>
                  </a:cubicBezTo>
                  <a:cubicBezTo>
                    <a:pt x="358" y="240"/>
                    <a:pt x="359" y="240"/>
                    <a:pt x="359" y="240"/>
                  </a:cubicBezTo>
                  <a:cubicBezTo>
                    <a:pt x="358" y="241"/>
                    <a:pt x="357" y="239"/>
                    <a:pt x="355" y="240"/>
                  </a:cubicBezTo>
                  <a:cubicBezTo>
                    <a:pt x="354" y="240"/>
                    <a:pt x="353" y="240"/>
                    <a:pt x="352" y="241"/>
                  </a:cubicBezTo>
                  <a:cubicBezTo>
                    <a:pt x="352" y="241"/>
                    <a:pt x="352" y="241"/>
                    <a:pt x="352" y="242"/>
                  </a:cubicBezTo>
                  <a:cubicBezTo>
                    <a:pt x="352" y="242"/>
                    <a:pt x="351" y="242"/>
                    <a:pt x="351" y="242"/>
                  </a:cubicBezTo>
                  <a:cubicBezTo>
                    <a:pt x="350" y="243"/>
                    <a:pt x="350" y="244"/>
                    <a:pt x="348" y="244"/>
                  </a:cubicBezTo>
                  <a:cubicBezTo>
                    <a:pt x="348" y="244"/>
                    <a:pt x="348" y="244"/>
                    <a:pt x="348" y="244"/>
                  </a:cubicBezTo>
                  <a:cubicBezTo>
                    <a:pt x="348" y="245"/>
                    <a:pt x="347" y="246"/>
                    <a:pt x="346" y="246"/>
                  </a:cubicBezTo>
                  <a:cubicBezTo>
                    <a:pt x="345" y="248"/>
                    <a:pt x="344" y="249"/>
                    <a:pt x="345" y="251"/>
                  </a:cubicBezTo>
                  <a:cubicBezTo>
                    <a:pt x="345" y="252"/>
                    <a:pt x="345" y="252"/>
                    <a:pt x="345" y="252"/>
                  </a:cubicBezTo>
                  <a:cubicBezTo>
                    <a:pt x="345" y="253"/>
                    <a:pt x="345" y="254"/>
                    <a:pt x="344" y="255"/>
                  </a:cubicBezTo>
                  <a:cubicBezTo>
                    <a:pt x="344" y="256"/>
                    <a:pt x="344" y="256"/>
                    <a:pt x="344" y="257"/>
                  </a:cubicBezTo>
                  <a:cubicBezTo>
                    <a:pt x="344" y="257"/>
                    <a:pt x="345" y="257"/>
                    <a:pt x="345" y="257"/>
                  </a:cubicBezTo>
                  <a:cubicBezTo>
                    <a:pt x="345" y="256"/>
                    <a:pt x="345" y="257"/>
                    <a:pt x="345" y="257"/>
                  </a:cubicBezTo>
                  <a:cubicBezTo>
                    <a:pt x="346" y="259"/>
                    <a:pt x="346" y="260"/>
                    <a:pt x="348" y="260"/>
                  </a:cubicBezTo>
                  <a:cubicBezTo>
                    <a:pt x="349" y="261"/>
                    <a:pt x="350" y="260"/>
                    <a:pt x="350" y="259"/>
                  </a:cubicBezTo>
                  <a:cubicBezTo>
                    <a:pt x="350" y="258"/>
                    <a:pt x="350" y="257"/>
                    <a:pt x="350" y="256"/>
                  </a:cubicBezTo>
                  <a:cubicBezTo>
                    <a:pt x="350" y="256"/>
                    <a:pt x="350" y="256"/>
                    <a:pt x="351" y="256"/>
                  </a:cubicBezTo>
                  <a:cubicBezTo>
                    <a:pt x="351" y="256"/>
                    <a:pt x="351" y="256"/>
                    <a:pt x="351" y="256"/>
                  </a:cubicBezTo>
                  <a:cubicBezTo>
                    <a:pt x="351" y="257"/>
                    <a:pt x="351" y="258"/>
                    <a:pt x="351" y="259"/>
                  </a:cubicBezTo>
                  <a:cubicBezTo>
                    <a:pt x="351" y="259"/>
                    <a:pt x="350" y="260"/>
                    <a:pt x="350" y="260"/>
                  </a:cubicBezTo>
                  <a:cubicBezTo>
                    <a:pt x="350" y="261"/>
                    <a:pt x="350" y="261"/>
                    <a:pt x="351" y="261"/>
                  </a:cubicBezTo>
                  <a:cubicBezTo>
                    <a:pt x="351" y="261"/>
                    <a:pt x="351" y="261"/>
                    <a:pt x="351" y="261"/>
                  </a:cubicBezTo>
                  <a:cubicBezTo>
                    <a:pt x="351" y="261"/>
                    <a:pt x="351" y="261"/>
                    <a:pt x="351" y="260"/>
                  </a:cubicBezTo>
                  <a:cubicBezTo>
                    <a:pt x="351" y="260"/>
                    <a:pt x="351" y="259"/>
                    <a:pt x="351" y="259"/>
                  </a:cubicBezTo>
                  <a:cubicBezTo>
                    <a:pt x="352" y="258"/>
                    <a:pt x="352" y="258"/>
                    <a:pt x="352" y="257"/>
                  </a:cubicBezTo>
                  <a:cubicBezTo>
                    <a:pt x="351" y="256"/>
                    <a:pt x="351" y="255"/>
                    <a:pt x="351" y="254"/>
                  </a:cubicBezTo>
                  <a:cubicBezTo>
                    <a:pt x="350" y="252"/>
                    <a:pt x="351" y="251"/>
                    <a:pt x="352" y="249"/>
                  </a:cubicBezTo>
                  <a:cubicBezTo>
                    <a:pt x="352" y="250"/>
                    <a:pt x="352" y="250"/>
                    <a:pt x="352" y="251"/>
                  </a:cubicBezTo>
                  <a:cubicBezTo>
                    <a:pt x="351" y="252"/>
                    <a:pt x="352" y="254"/>
                    <a:pt x="352" y="255"/>
                  </a:cubicBezTo>
                  <a:cubicBezTo>
                    <a:pt x="353" y="257"/>
                    <a:pt x="353" y="258"/>
                    <a:pt x="352" y="260"/>
                  </a:cubicBezTo>
                  <a:cubicBezTo>
                    <a:pt x="352" y="261"/>
                    <a:pt x="352" y="262"/>
                    <a:pt x="353" y="262"/>
                  </a:cubicBezTo>
                  <a:cubicBezTo>
                    <a:pt x="354" y="262"/>
                    <a:pt x="355" y="263"/>
                    <a:pt x="356" y="261"/>
                  </a:cubicBezTo>
                  <a:cubicBezTo>
                    <a:pt x="356" y="262"/>
                    <a:pt x="356" y="263"/>
                    <a:pt x="357" y="263"/>
                  </a:cubicBezTo>
                  <a:cubicBezTo>
                    <a:pt x="357" y="263"/>
                    <a:pt x="357" y="263"/>
                    <a:pt x="358" y="263"/>
                  </a:cubicBezTo>
                  <a:cubicBezTo>
                    <a:pt x="359" y="262"/>
                    <a:pt x="359" y="261"/>
                    <a:pt x="358" y="260"/>
                  </a:cubicBezTo>
                  <a:cubicBezTo>
                    <a:pt x="358" y="260"/>
                    <a:pt x="358" y="260"/>
                    <a:pt x="358" y="259"/>
                  </a:cubicBezTo>
                  <a:cubicBezTo>
                    <a:pt x="358" y="259"/>
                    <a:pt x="358" y="258"/>
                    <a:pt x="358" y="258"/>
                  </a:cubicBezTo>
                  <a:cubicBezTo>
                    <a:pt x="357" y="257"/>
                    <a:pt x="358" y="256"/>
                    <a:pt x="358" y="255"/>
                  </a:cubicBezTo>
                  <a:cubicBezTo>
                    <a:pt x="358" y="256"/>
                    <a:pt x="358" y="256"/>
                    <a:pt x="358" y="256"/>
                  </a:cubicBezTo>
                  <a:cubicBezTo>
                    <a:pt x="358" y="257"/>
                    <a:pt x="359" y="258"/>
                    <a:pt x="359" y="259"/>
                  </a:cubicBezTo>
                  <a:cubicBezTo>
                    <a:pt x="359" y="260"/>
                    <a:pt x="359" y="260"/>
                    <a:pt x="360" y="260"/>
                  </a:cubicBezTo>
                  <a:cubicBezTo>
                    <a:pt x="360" y="260"/>
                    <a:pt x="361" y="260"/>
                    <a:pt x="361" y="261"/>
                  </a:cubicBezTo>
                  <a:cubicBezTo>
                    <a:pt x="360" y="262"/>
                    <a:pt x="361" y="262"/>
                    <a:pt x="361" y="262"/>
                  </a:cubicBezTo>
                  <a:cubicBezTo>
                    <a:pt x="362" y="262"/>
                    <a:pt x="362" y="262"/>
                    <a:pt x="363" y="263"/>
                  </a:cubicBezTo>
                  <a:cubicBezTo>
                    <a:pt x="363" y="263"/>
                    <a:pt x="364" y="263"/>
                    <a:pt x="364" y="263"/>
                  </a:cubicBezTo>
                  <a:cubicBezTo>
                    <a:pt x="364" y="261"/>
                    <a:pt x="365" y="260"/>
                    <a:pt x="364" y="259"/>
                  </a:cubicBezTo>
                  <a:cubicBezTo>
                    <a:pt x="365" y="259"/>
                    <a:pt x="366" y="258"/>
                    <a:pt x="366" y="257"/>
                  </a:cubicBezTo>
                  <a:cubicBezTo>
                    <a:pt x="366" y="257"/>
                    <a:pt x="367" y="257"/>
                    <a:pt x="367" y="258"/>
                  </a:cubicBezTo>
                  <a:cubicBezTo>
                    <a:pt x="367" y="258"/>
                    <a:pt x="367" y="258"/>
                    <a:pt x="367" y="258"/>
                  </a:cubicBezTo>
                  <a:cubicBezTo>
                    <a:pt x="367" y="258"/>
                    <a:pt x="366" y="259"/>
                    <a:pt x="366" y="259"/>
                  </a:cubicBezTo>
                  <a:cubicBezTo>
                    <a:pt x="365" y="260"/>
                    <a:pt x="365" y="260"/>
                    <a:pt x="366" y="261"/>
                  </a:cubicBezTo>
                  <a:cubicBezTo>
                    <a:pt x="366" y="262"/>
                    <a:pt x="367" y="262"/>
                    <a:pt x="368" y="262"/>
                  </a:cubicBezTo>
                  <a:cubicBezTo>
                    <a:pt x="368" y="262"/>
                    <a:pt x="368" y="262"/>
                    <a:pt x="368" y="262"/>
                  </a:cubicBezTo>
                  <a:cubicBezTo>
                    <a:pt x="369" y="263"/>
                    <a:pt x="371" y="263"/>
                    <a:pt x="372" y="264"/>
                  </a:cubicBezTo>
                  <a:cubicBezTo>
                    <a:pt x="373" y="264"/>
                    <a:pt x="374" y="265"/>
                    <a:pt x="375" y="265"/>
                  </a:cubicBezTo>
                  <a:cubicBezTo>
                    <a:pt x="376" y="264"/>
                    <a:pt x="377" y="264"/>
                    <a:pt x="378" y="264"/>
                  </a:cubicBezTo>
                  <a:cubicBezTo>
                    <a:pt x="378" y="265"/>
                    <a:pt x="379" y="264"/>
                    <a:pt x="379" y="264"/>
                  </a:cubicBezTo>
                  <a:cubicBezTo>
                    <a:pt x="379" y="263"/>
                    <a:pt x="379" y="263"/>
                    <a:pt x="378" y="263"/>
                  </a:cubicBezTo>
                  <a:cubicBezTo>
                    <a:pt x="377" y="262"/>
                    <a:pt x="376" y="262"/>
                    <a:pt x="375" y="261"/>
                  </a:cubicBezTo>
                  <a:cubicBezTo>
                    <a:pt x="375" y="260"/>
                    <a:pt x="375" y="260"/>
                    <a:pt x="375" y="260"/>
                  </a:cubicBezTo>
                  <a:cubicBezTo>
                    <a:pt x="375" y="259"/>
                    <a:pt x="374" y="258"/>
                    <a:pt x="375" y="256"/>
                  </a:cubicBezTo>
                  <a:cubicBezTo>
                    <a:pt x="375" y="256"/>
                    <a:pt x="375" y="256"/>
                    <a:pt x="375" y="256"/>
                  </a:cubicBezTo>
                  <a:cubicBezTo>
                    <a:pt x="375" y="257"/>
                    <a:pt x="376" y="257"/>
                    <a:pt x="376" y="258"/>
                  </a:cubicBezTo>
                  <a:cubicBezTo>
                    <a:pt x="376" y="259"/>
                    <a:pt x="377" y="260"/>
                    <a:pt x="377" y="260"/>
                  </a:cubicBezTo>
                  <a:cubicBezTo>
                    <a:pt x="378" y="261"/>
                    <a:pt x="379" y="260"/>
                    <a:pt x="379" y="260"/>
                  </a:cubicBezTo>
                  <a:cubicBezTo>
                    <a:pt x="381" y="259"/>
                    <a:pt x="380" y="258"/>
                    <a:pt x="380" y="257"/>
                  </a:cubicBezTo>
                  <a:cubicBezTo>
                    <a:pt x="380" y="257"/>
                    <a:pt x="381" y="256"/>
                    <a:pt x="380" y="255"/>
                  </a:cubicBezTo>
                  <a:cubicBezTo>
                    <a:pt x="380" y="255"/>
                    <a:pt x="380" y="255"/>
                    <a:pt x="380" y="255"/>
                  </a:cubicBezTo>
                  <a:cubicBezTo>
                    <a:pt x="379" y="254"/>
                    <a:pt x="379" y="254"/>
                    <a:pt x="379" y="254"/>
                  </a:cubicBezTo>
                  <a:cubicBezTo>
                    <a:pt x="380" y="254"/>
                    <a:pt x="380" y="254"/>
                    <a:pt x="380" y="254"/>
                  </a:cubicBezTo>
                  <a:cubicBezTo>
                    <a:pt x="381" y="254"/>
                    <a:pt x="381" y="255"/>
                    <a:pt x="381" y="256"/>
                  </a:cubicBezTo>
                  <a:cubicBezTo>
                    <a:pt x="381" y="256"/>
                    <a:pt x="381" y="257"/>
                    <a:pt x="382" y="258"/>
                  </a:cubicBezTo>
                  <a:cubicBezTo>
                    <a:pt x="382" y="258"/>
                    <a:pt x="383" y="259"/>
                    <a:pt x="383" y="260"/>
                  </a:cubicBezTo>
                  <a:cubicBezTo>
                    <a:pt x="384" y="261"/>
                    <a:pt x="386" y="261"/>
                    <a:pt x="386" y="261"/>
                  </a:cubicBezTo>
                  <a:cubicBezTo>
                    <a:pt x="387" y="260"/>
                    <a:pt x="386" y="260"/>
                    <a:pt x="387" y="260"/>
                  </a:cubicBezTo>
                  <a:cubicBezTo>
                    <a:pt x="387" y="259"/>
                    <a:pt x="387" y="259"/>
                    <a:pt x="387" y="259"/>
                  </a:cubicBezTo>
                  <a:cubicBezTo>
                    <a:pt x="387" y="258"/>
                    <a:pt x="387" y="257"/>
                    <a:pt x="387" y="257"/>
                  </a:cubicBezTo>
                  <a:cubicBezTo>
                    <a:pt x="386" y="256"/>
                    <a:pt x="386" y="255"/>
                    <a:pt x="385" y="254"/>
                  </a:cubicBezTo>
                  <a:cubicBezTo>
                    <a:pt x="385" y="252"/>
                    <a:pt x="385" y="252"/>
                    <a:pt x="386" y="251"/>
                  </a:cubicBezTo>
                  <a:cubicBezTo>
                    <a:pt x="385" y="252"/>
                    <a:pt x="386" y="253"/>
                    <a:pt x="387" y="254"/>
                  </a:cubicBezTo>
                  <a:cubicBezTo>
                    <a:pt x="387" y="255"/>
                    <a:pt x="387" y="255"/>
                    <a:pt x="387" y="255"/>
                  </a:cubicBezTo>
                  <a:cubicBezTo>
                    <a:pt x="387" y="256"/>
                    <a:pt x="387" y="256"/>
                    <a:pt x="388" y="256"/>
                  </a:cubicBezTo>
                  <a:cubicBezTo>
                    <a:pt x="388" y="257"/>
                    <a:pt x="388" y="258"/>
                    <a:pt x="388" y="258"/>
                  </a:cubicBezTo>
                  <a:cubicBezTo>
                    <a:pt x="388" y="259"/>
                    <a:pt x="388" y="259"/>
                    <a:pt x="388" y="259"/>
                  </a:cubicBezTo>
                  <a:cubicBezTo>
                    <a:pt x="387" y="259"/>
                    <a:pt x="388" y="260"/>
                    <a:pt x="388" y="260"/>
                  </a:cubicBezTo>
                  <a:cubicBezTo>
                    <a:pt x="389" y="260"/>
                    <a:pt x="389" y="261"/>
                    <a:pt x="390" y="262"/>
                  </a:cubicBezTo>
                  <a:cubicBezTo>
                    <a:pt x="390" y="262"/>
                    <a:pt x="390" y="262"/>
                    <a:pt x="390" y="262"/>
                  </a:cubicBezTo>
                  <a:cubicBezTo>
                    <a:pt x="391" y="261"/>
                    <a:pt x="392" y="262"/>
                    <a:pt x="393" y="261"/>
                  </a:cubicBezTo>
                  <a:cubicBezTo>
                    <a:pt x="394" y="261"/>
                    <a:pt x="395" y="260"/>
                    <a:pt x="394" y="259"/>
                  </a:cubicBezTo>
                  <a:cubicBezTo>
                    <a:pt x="394" y="258"/>
                    <a:pt x="394" y="258"/>
                    <a:pt x="394" y="257"/>
                  </a:cubicBezTo>
                  <a:cubicBezTo>
                    <a:pt x="395" y="256"/>
                    <a:pt x="394" y="256"/>
                    <a:pt x="394" y="256"/>
                  </a:cubicBezTo>
                  <a:cubicBezTo>
                    <a:pt x="393" y="255"/>
                    <a:pt x="392" y="255"/>
                    <a:pt x="392" y="254"/>
                  </a:cubicBezTo>
                  <a:cubicBezTo>
                    <a:pt x="391" y="253"/>
                    <a:pt x="391" y="252"/>
                    <a:pt x="390" y="251"/>
                  </a:cubicBezTo>
                  <a:cubicBezTo>
                    <a:pt x="390" y="250"/>
                    <a:pt x="390" y="250"/>
                    <a:pt x="390" y="249"/>
                  </a:cubicBezTo>
                  <a:cubicBezTo>
                    <a:pt x="391" y="250"/>
                    <a:pt x="391" y="250"/>
                    <a:pt x="392" y="251"/>
                  </a:cubicBezTo>
                  <a:cubicBezTo>
                    <a:pt x="392" y="252"/>
                    <a:pt x="392" y="253"/>
                    <a:pt x="392" y="253"/>
                  </a:cubicBezTo>
                  <a:cubicBezTo>
                    <a:pt x="393" y="253"/>
                    <a:pt x="393" y="253"/>
                    <a:pt x="393" y="254"/>
                  </a:cubicBezTo>
                  <a:cubicBezTo>
                    <a:pt x="393" y="254"/>
                    <a:pt x="393" y="254"/>
                    <a:pt x="393" y="255"/>
                  </a:cubicBezTo>
                  <a:cubicBezTo>
                    <a:pt x="394" y="255"/>
                    <a:pt x="394" y="255"/>
                    <a:pt x="394" y="255"/>
                  </a:cubicBezTo>
                  <a:cubicBezTo>
                    <a:pt x="394" y="255"/>
                    <a:pt x="395" y="256"/>
                    <a:pt x="395" y="256"/>
                  </a:cubicBezTo>
                  <a:cubicBezTo>
                    <a:pt x="395" y="256"/>
                    <a:pt x="395" y="256"/>
                    <a:pt x="395" y="257"/>
                  </a:cubicBezTo>
                  <a:cubicBezTo>
                    <a:pt x="394" y="258"/>
                    <a:pt x="394" y="258"/>
                    <a:pt x="396" y="259"/>
                  </a:cubicBezTo>
                  <a:cubicBezTo>
                    <a:pt x="397" y="260"/>
                    <a:pt x="398" y="259"/>
                    <a:pt x="399" y="258"/>
                  </a:cubicBezTo>
                  <a:cubicBezTo>
                    <a:pt x="399" y="258"/>
                    <a:pt x="400" y="258"/>
                    <a:pt x="400" y="257"/>
                  </a:cubicBezTo>
                  <a:cubicBezTo>
                    <a:pt x="400" y="257"/>
                    <a:pt x="400" y="257"/>
                    <a:pt x="400" y="257"/>
                  </a:cubicBezTo>
                  <a:cubicBezTo>
                    <a:pt x="401" y="257"/>
                    <a:pt x="400" y="258"/>
                    <a:pt x="400" y="258"/>
                  </a:cubicBezTo>
                  <a:cubicBezTo>
                    <a:pt x="400" y="258"/>
                    <a:pt x="400" y="258"/>
                    <a:pt x="401" y="258"/>
                  </a:cubicBezTo>
                  <a:cubicBezTo>
                    <a:pt x="402" y="259"/>
                    <a:pt x="402" y="260"/>
                    <a:pt x="403" y="261"/>
                  </a:cubicBezTo>
                  <a:cubicBezTo>
                    <a:pt x="403" y="261"/>
                    <a:pt x="403" y="261"/>
                    <a:pt x="403" y="261"/>
                  </a:cubicBezTo>
                  <a:cubicBezTo>
                    <a:pt x="403" y="261"/>
                    <a:pt x="403" y="262"/>
                    <a:pt x="403" y="262"/>
                  </a:cubicBezTo>
                  <a:cubicBezTo>
                    <a:pt x="402" y="263"/>
                    <a:pt x="403" y="264"/>
                    <a:pt x="402" y="265"/>
                  </a:cubicBezTo>
                  <a:cubicBezTo>
                    <a:pt x="401" y="266"/>
                    <a:pt x="401" y="267"/>
                    <a:pt x="402" y="267"/>
                  </a:cubicBezTo>
                  <a:cubicBezTo>
                    <a:pt x="402" y="267"/>
                    <a:pt x="402" y="267"/>
                    <a:pt x="402" y="268"/>
                  </a:cubicBezTo>
                  <a:cubicBezTo>
                    <a:pt x="401" y="268"/>
                    <a:pt x="401" y="268"/>
                    <a:pt x="401" y="268"/>
                  </a:cubicBezTo>
                  <a:cubicBezTo>
                    <a:pt x="402" y="269"/>
                    <a:pt x="402" y="268"/>
                    <a:pt x="402" y="268"/>
                  </a:cubicBezTo>
                  <a:cubicBezTo>
                    <a:pt x="402" y="268"/>
                    <a:pt x="402" y="268"/>
                    <a:pt x="402" y="268"/>
                  </a:cubicBezTo>
                  <a:cubicBezTo>
                    <a:pt x="403" y="268"/>
                    <a:pt x="404" y="268"/>
                    <a:pt x="404" y="267"/>
                  </a:cubicBezTo>
                  <a:cubicBezTo>
                    <a:pt x="405" y="267"/>
                    <a:pt x="406" y="266"/>
                    <a:pt x="407" y="266"/>
                  </a:cubicBezTo>
                  <a:cubicBezTo>
                    <a:pt x="409" y="267"/>
                    <a:pt x="409" y="265"/>
                    <a:pt x="410" y="264"/>
                  </a:cubicBezTo>
                  <a:cubicBezTo>
                    <a:pt x="411" y="264"/>
                    <a:pt x="411" y="264"/>
                    <a:pt x="411" y="264"/>
                  </a:cubicBezTo>
                  <a:cubicBezTo>
                    <a:pt x="414" y="264"/>
                    <a:pt x="414" y="264"/>
                    <a:pt x="413" y="262"/>
                  </a:cubicBezTo>
                  <a:cubicBezTo>
                    <a:pt x="414" y="262"/>
                    <a:pt x="414" y="261"/>
                    <a:pt x="414" y="261"/>
                  </a:cubicBezTo>
                  <a:cubicBezTo>
                    <a:pt x="415" y="261"/>
                    <a:pt x="415" y="260"/>
                    <a:pt x="416" y="260"/>
                  </a:cubicBezTo>
                  <a:cubicBezTo>
                    <a:pt x="416" y="259"/>
                    <a:pt x="416" y="259"/>
                    <a:pt x="416" y="259"/>
                  </a:cubicBezTo>
                  <a:cubicBezTo>
                    <a:pt x="416" y="259"/>
                    <a:pt x="416" y="258"/>
                    <a:pt x="416" y="258"/>
                  </a:cubicBezTo>
                  <a:cubicBezTo>
                    <a:pt x="416" y="257"/>
                    <a:pt x="416" y="257"/>
                    <a:pt x="417" y="256"/>
                  </a:cubicBezTo>
                  <a:cubicBezTo>
                    <a:pt x="417" y="256"/>
                    <a:pt x="418" y="256"/>
                    <a:pt x="418" y="257"/>
                  </a:cubicBezTo>
                  <a:cubicBezTo>
                    <a:pt x="418" y="258"/>
                    <a:pt x="418" y="258"/>
                    <a:pt x="418" y="259"/>
                  </a:cubicBezTo>
                  <a:cubicBezTo>
                    <a:pt x="418" y="259"/>
                    <a:pt x="418" y="260"/>
                    <a:pt x="419" y="260"/>
                  </a:cubicBezTo>
                  <a:cubicBezTo>
                    <a:pt x="419" y="260"/>
                    <a:pt x="419" y="259"/>
                    <a:pt x="419" y="258"/>
                  </a:cubicBezTo>
                  <a:cubicBezTo>
                    <a:pt x="419" y="258"/>
                    <a:pt x="419" y="258"/>
                    <a:pt x="420" y="258"/>
                  </a:cubicBezTo>
                  <a:cubicBezTo>
                    <a:pt x="420" y="258"/>
                    <a:pt x="421" y="257"/>
                    <a:pt x="421" y="256"/>
                  </a:cubicBezTo>
                  <a:cubicBezTo>
                    <a:pt x="421" y="255"/>
                    <a:pt x="421" y="254"/>
                    <a:pt x="422" y="254"/>
                  </a:cubicBezTo>
                  <a:cubicBezTo>
                    <a:pt x="423" y="254"/>
                    <a:pt x="423" y="254"/>
                    <a:pt x="423" y="253"/>
                  </a:cubicBezTo>
                  <a:cubicBezTo>
                    <a:pt x="423" y="252"/>
                    <a:pt x="423" y="250"/>
                    <a:pt x="424" y="249"/>
                  </a:cubicBezTo>
                  <a:cubicBezTo>
                    <a:pt x="424" y="249"/>
                    <a:pt x="424" y="249"/>
                    <a:pt x="423" y="248"/>
                  </a:cubicBezTo>
                  <a:cubicBezTo>
                    <a:pt x="422" y="248"/>
                    <a:pt x="423" y="247"/>
                    <a:pt x="422" y="246"/>
                  </a:cubicBezTo>
                  <a:cubicBezTo>
                    <a:pt x="422" y="245"/>
                    <a:pt x="422" y="244"/>
                    <a:pt x="421" y="245"/>
                  </a:cubicBezTo>
                  <a:cubicBezTo>
                    <a:pt x="421" y="245"/>
                    <a:pt x="421" y="245"/>
                    <a:pt x="421" y="244"/>
                  </a:cubicBezTo>
                  <a:cubicBezTo>
                    <a:pt x="421" y="244"/>
                    <a:pt x="421" y="244"/>
                    <a:pt x="421" y="244"/>
                  </a:cubicBezTo>
                  <a:cubicBezTo>
                    <a:pt x="420" y="244"/>
                    <a:pt x="419" y="243"/>
                    <a:pt x="419" y="244"/>
                  </a:cubicBezTo>
                  <a:cubicBezTo>
                    <a:pt x="418" y="245"/>
                    <a:pt x="418" y="246"/>
                    <a:pt x="417" y="247"/>
                  </a:cubicBezTo>
                  <a:cubicBezTo>
                    <a:pt x="417" y="248"/>
                    <a:pt x="417" y="248"/>
                    <a:pt x="417" y="249"/>
                  </a:cubicBezTo>
                  <a:cubicBezTo>
                    <a:pt x="417" y="249"/>
                    <a:pt x="416" y="249"/>
                    <a:pt x="416" y="249"/>
                  </a:cubicBezTo>
                  <a:cubicBezTo>
                    <a:pt x="416" y="248"/>
                    <a:pt x="416" y="248"/>
                    <a:pt x="415" y="248"/>
                  </a:cubicBezTo>
                  <a:cubicBezTo>
                    <a:pt x="415" y="248"/>
                    <a:pt x="415" y="247"/>
                    <a:pt x="416" y="247"/>
                  </a:cubicBezTo>
                  <a:cubicBezTo>
                    <a:pt x="416" y="246"/>
                    <a:pt x="416" y="246"/>
                    <a:pt x="416" y="246"/>
                  </a:cubicBezTo>
                  <a:cubicBezTo>
                    <a:pt x="415" y="245"/>
                    <a:pt x="415" y="245"/>
                    <a:pt x="415" y="245"/>
                  </a:cubicBezTo>
                  <a:cubicBezTo>
                    <a:pt x="415" y="246"/>
                    <a:pt x="414" y="245"/>
                    <a:pt x="413" y="246"/>
                  </a:cubicBezTo>
                  <a:cubicBezTo>
                    <a:pt x="413" y="246"/>
                    <a:pt x="413" y="246"/>
                    <a:pt x="412" y="246"/>
                  </a:cubicBezTo>
                  <a:cubicBezTo>
                    <a:pt x="412" y="245"/>
                    <a:pt x="413" y="245"/>
                    <a:pt x="413" y="245"/>
                  </a:cubicBezTo>
                  <a:cubicBezTo>
                    <a:pt x="413" y="244"/>
                    <a:pt x="413" y="244"/>
                    <a:pt x="413" y="243"/>
                  </a:cubicBezTo>
                  <a:cubicBezTo>
                    <a:pt x="414" y="242"/>
                    <a:pt x="415" y="241"/>
                    <a:pt x="415" y="239"/>
                  </a:cubicBezTo>
                  <a:cubicBezTo>
                    <a:pt x="414" y="238"/>
                    <a:pt x="414" y="237"/>
                    <a:pt x="413" y="237"/>
                  </a:cubicBezTo>
                  <a:cubicBezTo>
                    <a:pt x="412" y="237"/>
                    <a:pt x="412" y="237"/>
                    <a:pt x="411" y="237"/>
                  </a:cubicBezTo>
                  <a:cubicBezTo>
                    <a:pt x="411" y="236"/>
                    <a:pt x="411" y="236"/>
                    <a:pt x="411" y="236"/>
                  </a:cubicBezTo>
                  <a:cubicBezTo>
                    <a:pt x="410" y="237"/>
                    <a:pt x="410" y="237"/>
                    <a:pt x="410" y="237"/>
                  </a:cubicBezTo>
                  <a:cubicBezTo>
                    <a:pt x="409" y="237"/>
                    <a:pt x="409" y="237"/>
                    <a:pt x="409" y="237"/>
                  </a:cubicBezTo>
                  <a:cubicBezTo>
                    <a:pt x="409" y="237"/>
                    <a:pt x="408" y="237"/>
                    <a:pt x="408" y="238"/>
                  </a:cubicBezTo>
                  <a:cubicBezTo>
                    <a:pt x="408" y="239"/>
                    <a:pt x="407" y="240"/>
                    <a:pt x="407" y="241"/>
                  </a:cubicBezTo>
                  <a:cubicBezTo>
                    <a:pt x="407" y="241"/>
                    <a:pt x="406" y="241"/>
                    <a:pt x="406" y="241"/>
                  </a:cubicBezTo>
                  <a:cubicBezTo>
                    <a:pt x="406" y="241"/>
                    <a:pt x="406" y="240"/>
                    <a:pt x="406" y="240"/>
                  </a:cubicBezTo>
                  <a:cubicBezTo>
                    <a:pt x="407" y="240"/>
                    <a:pt x="407" y="238"/>
                    <a:pt x="408" y="238"/>
                  </a:cubicBezTo>
                  <a:cubicBezTo>
                    <a:pt x="407" y="237"/>
                    <a:pt x="406" y="237"/>
                    <a:pt x="406" y="237"/>
                  </a:cubicBezTo>
                  <a:cubicBezTo>
                    <a:pt x="405" y="237"/>
                    <a:pt x="405" y="237"/>
                    <a:pt x="405" y="237"/>
                  </a:cubicBezTo>
                  <a:cubicBezTo>
                    <a:pt x="405" y="237"/>
                    <a:pt x="405" y="237"/>
                    <a:pt x="404" y="237"/>
                  </a:cubicBezTo>
                  <a:cubicBezTo>
                    <a:pt x="404" y="236"/>
                    <a:pt x="404" y="236"/>
                    <a:pt x="404" y="236"/>
                  </a:cubicBezTo>
                  <a:cubicBezTo>
                    <a:pt x="403" y="236"/>
                    <a:pt x="403" y="236"/>
                    <a:pt x="402" y="236"/>
                  </a:cubicBezTo>
                  <a:cubicBezTo>
                    <a:pt x="402" y="235"/>
                    <a:pt x="401" y="235"/>
                    <a:pt x="401" y="235"/>
                  </a:cubicBezTo>
                  <a:cubicBezTo>
                    <a:pt x="400" y="235"/>
                    <a:pt x="400" y="236"/>
                    <a:pt x="400" y="236"/>
                  </a:cubicBezTo>
                  <a:cubicBezTo>
                    <a:pt x="398" y="237"/>
                    <a:pt x="398" y="238"/>
                    <a:pt x="396" y="239"/>
                  </a:cubicBezTo>
                  <a:cubicBezTo>
                    <a:pt x="396" y="239"/>
                    <a:pt x="396" y="238"/>
                    <a:pt x="396" y="238"/>
                  </a:cubicBezTo>
                  <a:cubicBezTo>
                    <a:pt x="396" y="237"/>
                    <a:pt x="395" y="236"/>
                    <a:pt x="394" y="235"/>
                  </a:cubicBezTo>
                  <a:cubicBezTo>
                    <a:pt x="393" y="234"/>
                    <a:pt x="394" y="234"/>
                    <a:pt x="395" y="234"/>
                  </a:cubicBezTo>
                  <a:cubicBezTo>
                    <a:pt x="395" y="234"/>
                    <a:pt x="396" y="234"/>
                    <a:pt x="396" y="235"/>
                  </a:cubicBezTo>
                  <a:cubicBezTo>
                    <a:pt x="396" y="235"/>
                    <a:pt x="396" y="235"/>
                    <a:pt x="397" y="235"/>
                  </a:cubicBezTo>
                  <a:cubicBezTo>
                    <a:pt x="397" y="234"/>
                    <a:pt x="399" y="235"/>
                    <a:pt x="400" y="234"/>
                  </a:cubicBezTo>
                  <a:cubicBezTo>
                    <a:pt x="401" y="234"/>
                    <a:pt x="400" y="233"/>
                    <a:pt x="400" y="232"/>
                  </a:cubicBezTo>
                  <a:cubicBezTo>
                    <a:pt x="397" y="232"/>
                    <a:pt x="396" y="231"/>
                    <a:pt x="397" y="229"/>
                  </a:cubicBezTo>
                  <a:cubicBezTo>
                    <a:pt x="397" y="228"/>
                    <a:pt x="397" y="227"/>
                    <a:pt x="396" y="226"/>
                  </a:cubicBezTo>
                  <a:cubicBezTo>
                    <a:pt x="396" y="226"/>
                    <a:pt x="396" y="225"/>
                    <a:pt x="396" y="225"/>
                  </a:cubicBezTo>
                  <a:cubicBezTo>
                    <a:pt x="396" y="225"/>
                    <a:pt x="396" y="225"/>
                    <a:pt x="396" y="225"/>
                  </a:cubicBezTo>
                  <a:cubicBezTo>
                    <a:pt x="396" y="225"/>
                    <a:pt x="396" y="225"/>
                    <a:pt x="396" y="224"/>
                  </a:cubicBezTo>
                  <a:cubicBezTo>
                    <a:pt x="396" y="225"/>
                    <a:pt x="396" y="225"/>
                    <a:pt x="396" y="225"/>
                  </a:cubicBezTo>
                  <a:cubicBezTo>
                    <a:pt x="397" y="225"/>
                    <a:pt x="397" y="226"/>
                    <a:pt x="398" y="227"/>
                  </a:cubicBezTo>
                  <a:cubicBezTo>
                    <a:pt x="398" y="227"/>
                    <a:pt x="397" y="228"/>
                    <a:pt x="398" y="228"/>
                  </a:cubicBezTo>
                  <a:cubicBezTo>
                    <a:pt x="399" y="229"/>
                    <a:pt x="399" y="230"/>
                    <a:pt x="400" y="231"/>
                  </a:cubicBezTo>
                  <a:cubicBezTo>
                    <a:pt x="400" y="231"/>
                    <a:pt x="400" y="232"/>
                    <a:pt x="401" y="231"/>
                  </a:cubicBezTo>
                  <a:cubicBezTo>
                    <a:pt x="401" y="231"/>
                    <a:pt x="401" y="231"/>
                    <a:pt x="401" y="231"/>
                  </a:cubicBezTo>
                  <a:cubicBezTo>
                    <a:pt x="401" y="232"/>
                    <a:pt x="402" y="232"/>
                    <a:pt x="402" y="233"/>
                  </a:cubicBezTo>
                  <a:cubicBezTo>
                    <a:pt x="403" y="234"/>
                    <a:pt x="403" y="234"/>
                    <a:pt x="403" y="234"/>
                  </a:cubicBezTo>
                  <a:cubicBezTo>
                    <a:pt x="404" y="234"/>
                    <a:pt x="404" y="234"/>
                    <a:pt x="404" y="234"/>
                  </a:cubicBezTo>
                  <a:cubicBezTo>
                    <a:pt x="405" y="235"/>
                    <a:pt x="406" y="235"/>
                    <a:pt x="407" y="235"/>
                  </a:cubicBezTo>
                  <a:cubicBezTo>
                    <a:pt x="408" y="235"/>
                    <a:pt x="408" y="235"/>
                    <a:pt x="409" y="235"/>
                  </a:cubicBezTo>
                  <a:cubicBezTo>
                    <a:pt x="410" y="235"/>
                    <a:pt x="410" y="234"/>
                    <a:pt x="412" y="234"/>
                  </a:cubicBezTo>
                  <a:cubicBezTo>
                    <a:pt x="412" y="234"/>
                    <a:pt x="412" y="234"/>
                    <a:pt x="412" y="234"/>
                  </a:cubicBezTo>
                  <a:cubicBezTo>
                    <a:pt x="413" y="235"/>
                    <a:pt x="414" y="235"/>
                    <a:pt x="415" y="234"/>
                  </a:cubicBezTo>
                  <a:cubicBezTo>
                    <a:pt x="416" y="233"/>
                    <a:pt x="416" y="232"/>
                    <a:pt x="417" y="232"/>
                  </a:cubicBezTo>
                  <a:cubicBezTo>
                    <a:pt x="417" y="233"/>
                    <a:pt x="416" y="233"/>
                    <a:pt x="416" y="234"/>
                  </a:cubicBezTo>
                  <a:cubicBezTo>
                    <a:pt x="416" y="234"/>
                    <a:pt x="416" y="235"/>
                    <a:pt x="417" y="234"/>
                  </a:cubicBezTo>
                  <a:cubicBezTo>
                    <a:pt x="418" y="233"/>
                    <a:pt x="419" y="233"/>
                    <a:pt x="420" y="232"/>
                  </a:cubicBezTo>
                  <a:cubicBezTo>
                    <a:pt x="420" y="232"/>
                    <a:pt x="420" y="231"/>
                    <a:pt x="420" y="231"/>
                  </a:cubicBezTo>
                  <a:cubicBezTo>
                    <a:pt x="420" y="230"/>
                    <a:pt x="420" y="230"/>
                    <a:pt x="421" y="230"/>
                  </a:cubicBezTo>
                  <a:cubicBezTo>
                    <a:pt x="421" y="229"/>
                    <a:pt x="422" y="229"/>
                    <a:pt x="422" y="227"/>
                  </a:cubicBezTo>
                  <a:cubicBezTo>
                    <a:pt x="422" y="227"/>
                    <a:pt x="422" y="227"/>
                    <a:pt x="423" y="226"/>
                  </a:cubicBezTo>
                  <a:cubicBezTo>
                    <a:pt x="423" y="226"/>
                    <a:pt x="424" y="225"/>
                    <a:pt x="423" y="225"/>
                  </a:cubicBezTo>
                  <a:cubicBezTo>
                    <a:pt x="423" y="224"/>
                    <a:pt x="423" y="223"/>
                    <a:pt x="422" y="223"/>
                  </a:cubicBezTo>
                  <a:cubicBezTo>
                    <a:pt x="421" y="223"/>
                    <a:pt x="421" y="223"/>
                    <a:pt x="421" y="223"/>
                  </a:cubicBezTo>
                  <a:cubicBezTo>
                    <a:pt x="422" y="222"/>
                    <a:pt x="421" y="221"/>
                    <a:pt x="422" y="220"/>
                  </a:cubicBezTo>
                  <a:cubicBezTo>
                    <a:pt x="422" y="220"/>
                    <a:pt x="422" y="220"/>
                    <a:pt x="422" y="219"/>
                  </a:cubicBezTo>
                  <a:cubicBezTo>
                    <a:pt x="421" y="219"/>
                    <a:pt x="421" y="218"/>
                    <a:pt x="420" y="217"/>
                  </a:cubicBezTo>
                  <a:cubicBezTo>
                    <a:pt x="419" y="217"/>
                    <a:pt x="419" y="215"/>
                    <a:pt x="419" y="215"/>
                  </a:cubicBezTo>
                  <a:cubicBezTo>
                    <a:pt x="420" y="214"/>
                    <a:pt x="421" y="213"/>
                    <a:pt x="422" y="214"/>
                  </a:cubicBezTo>
                  <a:cubicBezTo>
                    <a:pt x="422" y="214"/>
                    <a:pt x="422" y="214"/>
                    <a:pt x="423" y="214"/>
                  </a:cubicBezTo>
                  <a:cubicBezTo>
                    <a:pt x="423" y="215"/>
                    <a:pt x="424" y="214"/>
                    <a:pt x="425" y="215"/>
                  </a:cubicBezTo>
                  <a:cubicBezTo>
                    <a:pt x="426" y="215"/>
                    <a:pt x="427" y="215"/>
                    <a:pt x="427" y="215"/>
                  </a:cubicBezTo>
                  <a:cubicBezTo>
                    <a:pt x="429" y="216"/>
                    <a:pt x="429" y="216"/>
                    <a:pt x="430" y="215"/>
                  </a:cubicBezTo>
                  <a:cubicBezTo>
                    <a:pt x="430" y="215"/>
                    <a:pt x="430" y="215"/>
                    <a:pt x="431" y="215"/>
                  </a:cubicBezTo>
                  <a:cubicBezTo>
                    <a:pt x="431" y="215"/>
                    <a:pt x="432" y="214"/>
                    <a:pt x="432" y="214"/>
                  </a:cubicBezTo>
                  <a:cubicBezTo>
                    <a:pt x="432" y="213"/>
                    <a:pt x="433" y="212"/>
                    <a:pt x="434" y="213"/>
                  </a:cubicBezTo>
                  <a:cubicBezTo>
                    <a:pt x="435" y="213"/>
                    <a:pt x="435" y="213"/>
                    <a:pt x="435" y="214"/>
                  </a:cubicBezTo>
                  <a:cubicBezTo>
                    <a:pt x="436" y="214"/>
                    <a:pt x="436" y="214"/>
                    <a:pt x="436" y="213"/>
                  </a:cubicBezTo>
                  <a:cubicBezTo>
                    <a:pt x="436" y="213"/>
                    <a:pt x="437" y="212"/>
                    <a:pt x="437" y="211"/>
                  </a:cubicBezTo>
                  <a:cubicBezTo>
                    <a:pt x="438" y="210"/>
                    <a:pt x="438" y="209"/>
                    <a:pt x="437" y="209"/>
                  </a:cubicBezTo>
                  <a:cubicBezTo>
                    <a:pt x="436" y="209"/>
                    <a:pt x="435" y="207"/>
                    <a:pt x="434" y="208"/>
                  </a:cubicBezTo>
                  <a:cubicBezTo>
                    <a:pt x="434" y="209"/>
                    <a:pt x="434" y="209"/>
                    <a:pt x="434" y="208"/>
                  </a:cubicBezTo>
                  <a:cubicBezTo>
                    <a:pt x="433" y="207"/>
                    <a:pt x="432" y="208"/>
                    <a:pt x="431" y="207"/>
                  </a:cubicBezTo>
                  <a:cubicBezTo>
                    <a:pt x="430" y="207"/>
                    <a:pt x="429" y="207"/>
                    <a:pt x="429" y="206"/>
                  </a:cubicBezTo>
                  <a:cubicBezTo>
                    <a:pt x="429" y="205"/>
                    <a:pt x="430" y="205"/>
                    <a:pt x="431" y="205"/>
                  </a:cubicBezTo>
                  <a:cubicBezTo>
                    <a:pt x="431" y="205"/>
                    <a:pt x="431" y="205"/>
                    <a:pt x="431" y="205"/>
                  </a:cubicBezTo>
                  <a:cubicBezTo>
                    <a:pt x="432" y="205"/>
                    <a:pt x="432" y="205"/>
                    <a:pt x="432" y="205"/>
                  </a:cubicBezTo>
                  <a:cubicBezTo>
                    <a:pt x="432" y="205"/>
                    <a:pt x="433" y="205"/>
                    <a:pt x="434" y="205"/>
                  </a:cubicBezTo>
                  <a:cubicBezTo>
                    <a:pt x="434" y="205"/>
                    <a:pt x="435" y="205"/>
                    <a:pt x="436" y="205"/>
                  </a:cubicBezTo>
                  <a:cubicBezTo>
                    <a:pt x="436" y="205"/>
                    <a:pt x="436" y="205"/>
                    <a:pt x="436" y="205"/>
                  </a:cubicBezTo>
                  <a:cubicBezTo>
                    <a:pt x="436" y="205"/>
                    <a:pt x="436" y="206"/>
                    <a:pt x="437" y="206"/>
                  </a:cubicBezTo>
                  <a:cubicBezTo>
                    <a:pt x="437" y="206"/>
                    <a:pt x="438" y="206"/>
                    <a:pt x="439" y="205"/>
                  </a:cubicBezTo>
                  <a:cubicBezTo>
                    <a:pt x="439" y="205"/>
                    <a:pt x="439" y="204"/>
                    <a:pt x="439" y="203"/>
                  </a:cubicBezTo>
                  <a:cubicBezTo>
                    <a:pt x="440" y="203"/>
                    <a:pt x="440" y="203"/>
                    <a:pt x="440" y="203"/>
                  </a:cubicBezTo>
                  <a:cubicBezTo>
                    <a:pt x="441" y="202"/>
                    <a:pt x="441" y="202"/>
                    <a:pt x="441" y="202"/>
                  </a:cubicBezTo>
                  <a:cubicBezTo>
                    <a:pt x="441" y="201"/>
                    <a:pt x="441" y="201"/>
                    <a:pt x="441" y="200"/>
                  </a:cubicBezTo>
                  <a:cubicBezTo>
                    <a:pt x="440" y="200"/>
                    <a:pt x="440" y="200"/>
                    <a:pt x="440" y="199"/>
                  </a:cubicBezTo>
                  <a:cubicBezTo>
                    <a:pt x="439" y="199"/>
                    <a:pt x="438" y="198"/>
                    <a:pt x="437" y="198"/>
                  </a:cubicBezTo>
                  <a:cubicBezTo>
                    <a:pt x="437" y="198"/>
                    <a:pt x="436" y="198"/>
                    <a:pt x="436" y="198"/>
                  </a:cubicBezTo>
                  <a:cubicBezTo>
                    <a:pt x="435" y="197"/>
                    <a:pt x="435" y="197"/>
                    <a:pt x="435" y="197"/>
                  </a:cubicBezTo>
                  <a:cubicBezTo>
                    <a:pt x="434" y="197"/>
                    <a:pt x="434" y="196"/>
                    <a:pt x="434" y="196"/>
                  </a:cubicBezTo>
                  <a:cubicBezTo>
                    <a:pt x="433" y="196"/>
                    <a:pt x="433" y="196"/>
                    <a:pt x="432" y="196"/>
                  </a:cubicBezTo>
                  <a:cubicBezTo>
                    <a:pt x="431" y="196"/>
                    <a:pt x="431" y="196"/>
                    <a:pt x="431" y="195"/>
                  </a:cubicBezTo>
                  <a:cubicBezTo>
                    <a:pt x="431" y="195"/>
                    <a:pt x="431" y="195"/>
                    <a:pt x="432" y="195"/>
                  </a:cubicBezTo>
                  <a:cubicBezTo>
                    <a:pt x="433" y="195"/>
                    <a:pt x="434" y="195"/>
                    <a:pt x="435" y="196"/>
                  </a:cubicBezTo>
                  <a:cubicBezTo>
                    <a:pt x="437" y="197"/>
                    <a:pt x="438" y="197"/>
                    <a:pt x="439" y="196"/>
                  </a:cubicBezTo>
                  <a:cubicBezTo>
                    <a:pt x="440" y="195"/>
                    <a:pt x="440" y="195"/>
                    <a:pt x="441" y="195"/>
                  </a:cubicBezTo>
                  <a:cubicBezTo>
                    <a:pt x="441" y="195"/>
                    <a:pt x="442" y="195"/>
                    <a:pt x="442" y="195"/>
                  </a:cubicBezTo>
                  <a:cubicBezTo>
                    <a:pt x="442" y="194"/>
                    <a:pt x="443" y="193"/>
                    <a:pt x="444" y="193"/>
                  </a:cubicBezTo>
                  <a:cubicBezTo>
                    <a:pt x="444" y="193"/>
                    <a:pt x="444" y="192"/>
                    <a:pt x="444" y="192"/>
                  </a:cubicBezTo>
                  <a:cubicBezTo>
                    <a:pt x="443" y="192"/>
                    <a:pt x="443" y="191"/>
                    <a:pt x="443" y="191"/>
                  </a:cubicBezTo>
                  <a:cubicBezTo>
                    <a:pt x="443" y="190"/>
                    <a:pt x="444" y="190"/>
                    <a:pt x="444" y="189"/>
                  </a:cubicBezTo>
                  <a:cubicBezTo>
                    <a:pt x="443" y="188"/>
                    <a:pt x="443" y="187"/>
                    <a:pt x="443" y="186"/>
                  </a:cubicBezTo>
                  <a:cubicBezTo>
                    <a:pt x="443" y="185"/>
                    <a:pt x="443" y="184"/>
                    <a:pt x="442" y="184"/>
                  </a:cubicBezTo>
                  <a:cubicBezTo>
                    <a:pt x="440" y="183"/>
                    <a:pt x="439" y="182"/>
                    <a:pt x="437" y="183"/>
                  </a:cubicBezTo>
                  <a:cubicBezTo>
                    <a:pt x="436" y="183"/>
                    <a:pt x="435" y="183"/>
                    <a:pt x="434" y="183"/>
                  </a:cubicBezTo>
                  <a:cubicBezTo>
                    <a:pt x="433" y="183"/>
                    <a:pt x="433" y="183"/>
                    <a:pt x="433" y="183"/>
                  </a:cubicBezTo>
                  <a:cubicBezTo>
                    <a:pt x="433" y="184"/>
                    <a:pt x="433" y="184"/>
                    <a:pt x="433" y="184"/>
                  </a:cubicBezTo>
                  <a:cubicBezTo>
                    <a:pt x="433" y="184"/>
                    <a:pt x="432" y="185"/>
                    <a:pt x="432" y="184"/>
                  </a:cubicBezTo>
                  <a:cubicBezTo>
                    <a:pt x="432" y="184"/>
                    <a:pt x="432" y="184"/>
                    <a:pt x="432" y="184"/>
                  </a:cubicBezTo>
                  <a:cubicBezTo>
                    <a:pt x="433" y="182"/>
                    <a:pt x="434" y="182"/>
                    <a:pt x="435" y="182"/>
                  </a:cubicBezTo>
                  <a:cubicBezTo>
                    <a:pt x="436" y="182"/>
                    <a:pt x="437" y="181"/>
                    <a:pt x="437" y="180"/>
                  </a:cubicBezTo>
                  <a:cubicBezTo>
                    <a:pt x="436" y="180"/>
                    <a:pt x="436" y="180"/>
                    <a:pt x="435" y="179"/>
                  </a:cubicBezTo>
                  <a:cubicBezTo>
                    <a:pt x="433" y="178"/>
                    <a:pt x="431" y="178"/>
                    <a:pt x="429" y="179"/>
                  </a:cubicBezTo>
                  <a:cubicBezTo>
                    <a:pt x="428" y="179"/>
                    <a:pt x="428" y="179"/>
                    <a:pt x="427" y="179"/>
                  </a:cubicBezTo>
                  <a:cubicBezTo>
                    <a:pt x="427" y="179"/>
                    <a:pt x="426" y="179"/>
                    <a:pt x="426" y="180"/>
                  </a:cubicBezTo>
                  <a:cubicBezTo>
                    <a:pt x="425" y="180"/>
                    <a:pt x="425" y="180"/>
                    <a:pt x="425" y="180"/>
                  </a:cubicBezTo>
                  <a:cubicBezTo>
                    <a:pt x="425" y="179"/>
                    <a:pt x="424" y="180"/>
                    <a:pt x="424" y="180"/>
                  </a:cubicBezTo>
                  <a:cubicBezTo>
                    <a:pt x="423" y="181"/>
                    <a:pt x="422" y="183"/>
                    <a:pt x="421" y="185"/>
                  </a:cubicBezTo>
                  <a:cubicBezTo>
                    <a:pt x="421" y="185"/>
                    <a:pt x="421" y="186"/>
                    <a:pt x="421" y="186"/>
                  </a:cubicBezTo>
                  <a:cubicBezTo>
                    <a:pt x="421" y="186"/>
                    <a:pt x="421" y="187"/>
                    <a:pt x="420" y="187"/>
                  </a:cubicBezTo>
                  <a:cubicBezTo>
                    <a:pt x="420" y="187"/>
                    <a:pt x="420" y="187"/>
                    <a:pt x="420" y="187"/>
                  </a:cubicBezTo>
                  <a:cubicBezTo>
                    <a:pt x="420" y="185"/>
                    <a:pt x="421" y="184"/>
                    <a:pt x="422" y="182"/>
                  </a:cubicBezTo>
                  <a:cubicBezTo>
                    <a:pt x="422" y="181"/>
                    <a:pt x="422" y="181"/>
                    <a:pt x="423" y="180"/>
                  </a:cubicBezTo>
                  <a:cubicBezTo>
                    <a:pt x="424" y="179"/>
                    <a:pt x="424" y="178"/>
                    <a:pt x="423" y="177"/>
                  </a:cubicBezTo>
                  <a:cubicBezTo>
                    <a:pt x="423" y="177"/>
                    <a:pt x="423" y="177"/>
                    <a:pt x="423" y="177"/>
                  </a:cubicBezTo>
                  <a:cubicBezTo>
                    <a:pt x="423" y="177"/>
                    <a:pt x="423" y="177"/>
                    <a:pt x="423" y="177"/>
                  </a:cubicBezTo>
                  <a:cubicBezTo>
                    <a:pt x="423" y="177"/>
                    <a:pt x="423" y="177"/>
                    <a:pt x="423" y="177"/>
                  </a:cubicBezTo>
                  <a:cubicBezTo>
                    <a:pt x="423" y="177"/>
                    <a:pt x="424" y="177"/>
                    <a:pt x="424" y="177"/>
                  </a:cubicBezTo>
                  <a:cubicBezTo>
                    <a:pt x="424" y="178"/>
                    <a:pt x="424" y="178"/>
                    <a:pt x="425" y="178"/>
                  </a:cubicBezTo>
                  <a:cubicBezTo>
                    <a:pt x="426" y="178"/>
                    <a:pt x="427" y="177"/>
                    <a:pt x="428" y="177"/>
                  </a:cubicBezTo>
                  <a:cubicBezTo>
                    <a:pt x="429" y="176"/>
                    <a:pt x="431" y="176"/>
                    <a:pt x="433" y="176"/>
                  </a:cubicBezTo>
                  <a:cubicBezTo>
                    <a:pt x="433" y="177"/>
                    <a:pt x="434" y="177"/>
                    <a:pt x="434" y="176"/>
                  </a:cubicBezTo>
                  <a:cubicBezTo>
                    <a:pt x="434" y="176"/>
                    <a:pt x="434" y="175"/>
                    <a:pt x="434" y="175"/>
                  </a:cubicBezTo>
                  <a:cubicBezTo>
                    <a:pt x="434" y="174"/>
                    <a:pt x="433" y="175"/>
                    <a:pt x="433" y="175"/>
                  </a:cubicBezTo>
                  <a:cubicBezTo>
                    <a:pt x="432" y="175"/>
                    <a:pt x="432" y="174"/>
                    <a:pt x="431" y="174"/>
                  </a:cubicBezTo>
                  <a:cubicBezTo>
                    <a:pt x="430" y="174"/>
                    <a:pt x="429" y="174"/>
                    <a:pt x="428" y="174"/>
                  </a:cubicBezTo>
                  <a:cubicBezTo>
                    <a:pt x="428" y="174"/>
                    <a:pt x="428" y="174"/>
                    <a:pt x="428" y="174"/>
                  </a:cubicBezTo>
                  <a:cubicBezTo>
                    <a:pt x="427" y="174"/>
                    <a:pt x="426" y="173"/>
                    <a:pt x="425" y="173"/>
                  </a:cubicBezTo>
                  <a:cubicBezTo>
                    <a:pt x="423" y="173"/>
                    <a:pt x="422" y="173"/>
                    <a:pt x="420" y="174"/>
                  </a:cubicBezTo>
                  <a:cubicBezTo>
                    <a:pt x="420" y="173"/>
                    <a:pt x="421" y="173"/>
                    <a:pt x="421" y="172"/>
                  </a:cubicBezTo>
                  <a:cubicBezTo>
                    <a:pt x="421" y="172"/>
                    <a:pt x="422" y="172"/>
                    <a:pt x="422" y="172"/>
                  </a:cubicBezTo>
                  <a:cubicBezTo>
                    <a:pt x="423" y="172"/>
                    <a:pt x="423" y="172"/>
                    <a:pt x="424" y="172"/>
                  </a:cubicBezTo>
                  <a:cubicBezTo>
                    <a:pt x="424" y="172"/>
                    <a:pt x="424" y="172"/>
                    <a:pt x="424" y="172"/>
                  </a:cubicBezTo>
                  <a:cubicBezTo>
                    <a:pt x="425" y="172"/>
                    <a:pt x="426" y="172"/>
                    <a:pt x="427" y="173"/>
                  </a:cubicBezTo>
                  <a:cubicBezTo>
                    <a:pt x="428" y="173"/>
                    <a:pt x="428" y="173"/>
                    <a:pt x="429" y="173"/>
                  </a:cubicBezTo>
                  <a:cubicBezTo>
                    <a:pt x="431" y="172"/>
                    <a:pt x="433" y="172"/>
                    <a:pt x="434" y="172"/>
                  </a:cubicBezTo>
                  <a:cubicBezTo>
                    <a:pt x="435" y="173"/>
                    <a:pt x="437" y="173"/>
                    <a:pt x="436" y="175"/>
                  </a:cubicBezTo>
                  <a:cubicBezTo>
                    <a:pt x="436" y="176"/>
                    <a:pt x="437" y="176"/>
                    <a:pt x="437" y="177"/>
                  </a:cubicBezTo>
                  <a:cubicBezTo>
                    <a:pt x="439" y="178"/>
                    <a:pt x="441" y="178"/>
                    <a:pt x="443" y="178"/>
                  </a:cubicBezTo>
                  <a:cubicBezTo>
                    <a:pt x="444" y="179"/>
                    <a:pt x="445" y="179"/>
                    <a:pt x="446" y="178"/>
                  </a:cubicBezTo>
                  <a:cubicBezTo>
                    <a:pt x="446" y="177"/>
                    <a:pt x="445" y="177"/>
                    <a:pt x="445" y="176"/>
                  </a:cubicBezTo>
                  <a:cubicBezTo>
                    <a:pt x="445" y="176"/>
                    <a:pt x="445" y="175"/>
                    <a:pt x="444" y="175"/>
                  </a:cubicBezTo>
                  <a:cubicBezTo>
                    <a:pt x="444" y="175"/>
                    <a:pt x="445" y="174"/>
                    <a:pt x="444" y="174"/>
                  </a:cubicBezTo>
                  <a:cubicBezTo>
                    <a:pt x="444" y="173"/>
                    <a:pt x="443" y="173"/>
                    <a:pt x="443" y="173"/>
                  </a:cubicBezTo>
                  <a:cubicBezTo>
                    <a:pt x="444" y="173"/>
                    <a:pt x="444" y="172"/>
                    <a:pt x="445" y="172"/>
                  </a:cubicBezTo>
                  <a:cubicBezTo>
                    <a:pt x="445" y="172"/>
                    <a:pt x="445" y="171"/>
                    <a:pt x="445" y="171"/>
                  </a:cubicBezTo>
                  <a:cubicBezTo>
                    <a:pt x="444" y="171"/>
                    <a:pt x="443" y="171"/>
                    <a:pt x="442" y="171"/>
                  </a:cubicBezTo>
                  <a:cubicBezTo>
                    <a:pt x="442" y="171"/>
                    <a:pt x="442" y="171"/>
                    <a:pt x="442" y="170"/>
                  </a:cubicBezTo>
                  <a:cubicBezTo>
                    <a:pt x="440" y="170"/>
                    <a:pt x="439" y="170"/>
                    <a:pt x="437" y="170"/>
                  </a:cubicBezTo>
                  <a:cubicBezTo>
                    <a:pt x="437" y="170"/>
                    <a:pt x="436" y="171"/>
                    <a:pt x="435" y="170"/>
                  </a:cubicBezTo>
                  <a:cubicBezTo>
                    <a:pt x="435" y="170"/>
                    <a:pt x="435" y="169"/>
                    <a:pt x="434" y="169"/>
                  </a:cubicBezTo>
                  <a:cubicBezTo>
                    <a:pt x="431" y="169"/>
                    <a:pt x="428" y="168"/>
                    <a:pt x="425" y="170"/>
                  </a:cubicBezTo>
                  <a:cubicBezTo>
                    <a:pt x="425" y="170"/>
                    <a:pt x="425" y="170"/>
                    <a:pt x="425" y="170"/>
                  </a:cubicBezTo>
                  <a:cubicBezTo>
                    <a:pt x="425" y="170"/>
                    <a:pt x="425" y="170"/>
                    <a:pt x="426" y="170"/>
                  </a:cubicBezTo>
                  <a:cubicBezTo>
                    <a:pt x="426" y="169"/>
                    <a:pt x="426" y="169"/>
                    <a:pt x="426" y="169"/>
                  </a:cubicBezTo>
                  <a:cubicBezTo>
                    <a:pt x="426" y="169"/>
                    <a:pt x="426" y="169"/>
                    <a:pt x="425" y="169"/>
                  </a:cubicBezTo>
                  <a:cubicBezTo>
                    <a:pt x="425" y="168"/>
                    <a:pt x="424" y="168"/>
                    <a:pt x="424" y="168"/>
                  </a:cubicBezTo>
                  <a:cubicBezTo>
                    <a:pt x="423" y="168"/>
                    <a:pt x="422" y="167"/>
                    <a:pt x="422" y="167"/>
                  </a:cubicBezTo>
                  <a:cubicBezTo>
                    <a:pt x="422" y="166"/>
                    <a:pt x="422" y="166"/>
                    <a:pt x="422" y="166"/>
                  </a:cubicBezTo>
                  <a:cubicBezTo>
                    <a:pt x="424" y="167"/>
                    <a:pt x="425" y="167"/>
                    <a:pt x="427" y="167"/>
                  </a:cubicBezTo>
                  <a:cubicBezTo>
                    <a:pt x="427" y="167"/>
                    <a:pt x="427" y="167"/>
                    <a:pt x="427" y="166"/>
                  </a:cubicBezTo>
                  <a:cubicBezTo>
                    <a:pt x="427" y="165"/>
                    <a:pt x="426" y="164"/>
                    <a:pt x="426" y="163"/>
                  </a:cubicBezTo>
                  <a:cubicBezTo>
                    <a:pt x="426" y="163"/>
                    <a:pt x="426" y="163"/>
                    <a:pt x="426" y="163"/>
                  </a:cubicBezTo>
                  <a:cubicBezTo>
                    <a:pt x="427" y="163"/>
                    <a:pt x="427" y="163"/>
                    <a:pt x="427" y="162"/>
                  </a:cubicBezTo>
                  <a:cubicBezTo>
                    <a:pt x="428" y="164"/>
                    <a:pt x="428" y="165"/>
                    <a:pt x="429" y="166"/>
                  </a:cubicBezTo>
                  <a:cubicBezTo>
                    <a:pt x="429" y="166"/>
                    <a:pt x="430" y="167"/>
                    <a:pt x="431" y="167"/>
                  </a:cubicBezTo>
                  <a:cubicBezTo>
                    <a:pt x="431" y="167"/>
                    <a:pt x="432" y="167"/>
                    <a:pt x="432" y="167"/>
                  </a:cubicBezTo>
                  <a:cubicBezTo>
                    <a:pt x="433" y="167"/>
                    <a:pt x="435" y="167"/>
                    <a:pt x="436" y="166"/>
                  </a:cubicBezTo>
                  <a:cubicBezTo>
                    <a:pt x="435" y="166"/>
                    <a:pt x="434" y="165"/>
                    <a:pt x="434" y="164"/>
                  </a:cubicBezTo>
                  <a:cubicBezTo>
                    <a:pt x="434" y="164"/>
                    <a:pt x="434" y="163"/>
                    <a:pt x="434" y="163"/>
                  </a:cubicBezTo>
                  <a:cubicBezTo>
                    <a:pt x="433" y="162"/>
                    <a:pt x="431" y="162"/>
                    <a:pt x="430" y="162"/>
                  </a:cubicBezTo>
                  <a:cubicBezTo>
                    <a:pt x="429" y="161"/>
                    <a:pt x="428" y="161"/>
                    <a:pt x="427" y="161"/>
                  </a:cubicBezTo>
                  <a:cubicBezTo>
                    <a:pt x="427" y="161"/>
                    <a:pt x="427" y="160"/>
                    <a:pt x="427" y="160"/>
                  </a:cubicBezTo>
                  <a:cubicBezTo>
                    <a:pt x="427" y="160"/>
                    <a:pt x="428" y="159"/>
                    <a:pt x="428" y="159"/>
                  </a:cubicBezTo>
                  <a:cubicBezTo>
                    <a:pt x="428" y="160"/>
                    <a:pt x="428" y="160"/>
                    <a:pt x="429" y="160"/>
                  </a:cubicBezTo>
                  <a:cubicBezTo>
                    <a:pt x="429" y="161"/>
                    <a:pt x="429" y="161"/>
                    <a:pt x="429" y="161"/>
                  </a:cubicBezTo>
                  <a:cubicBezTo>
                    <a:pt x="429" y="161"/>
                    <a:pt x="430" y="160"/>
                    <a:pt x="431" y="160"/>
                  </a:cubicBezTo>
                  <a:cubicBezTo>
                    <a:pt x="431" y="161"/>
                    <a:pt x="432" y="161"/>
                    <a:pt x="433" y="161"/>
                  </a:cubicBezTo>
                  <a:cubicBezTo>
                    <a:pt x="433" y="161"/>
                    <a:pt x="433" y="161"/>
                    <a:pt x="433" y="161"/>
                  </a:cubicBezTo>
                  <a:cubicBezTo>
                    <a:pt x="434" y="161"/>
                    <a:pt x="434" y="161"/>
                    <a:pt x="434" y="161"/>
                  </a:cubicBezTo>
                  <a:cubicBezTo>
                    <a:pt x="434" y="161"/>
                    <a:pt x="434" y="162"/>
                    <a:pt x="435" y="162"/>
                  </a:cubicBezTo>
                  <a:cubicBezTo>
                    <a:pt x="435" y="162"/>
                    <a:pt x="435" y="163"/>
                    <a:pt x="435" y="163"/>
                  </a:cubicBezTo>
                  <a:cubicBezTo>
                    <a:pt x="435" y="164"/>
                    <a:pt x="436" y="163"/>
                    <a:pt x="437" y="163"/>
                  </a:cubicBezTo>
                  <a:cubicBezTo>
                    <a:pt x="437" y="163"/>
                    <a:pt x="436" y="164"/>
                    <a:pt x="437" y="164"/>
                  </a:cubicBezTo>
                  <a:cubicBezTo>
                    <a:pt x="438" y="164"/>
                    <a:pt x="438" y="164"/>
                    <a:pt x="438" y="164"/>
                  </a:cubicBezTo>
                  <a:cubicBezTo>
                    <a:pt x="439" y="165"/>
                    <a:pt x="439" y="166"/>
                    <a:pt x="440" y="165"/>
                  </a:cubicBezTo>
                  <a:cubicBezTo>
                    <a:pt x="440" y="166"/>
                    <a:pt x="441" y="166"/>
                    <a:pt x="442" y="166"/>
                  </a:cubicBezTo>
                  <a:cubicBezTo>
                    <a:pt x="442" y="166"/>
                    <a:pt x="443" y="165"/>
                    <a:pt x="443" y="165"/>
                  </a:cubicBezTo>
                  <a:cubicBezTo>
                    <a:pt x="443" y="164"/>
                    <a:pt x="443" y="163"/>
                    <a:pt x="442" y="163"/>
                  </a:cubicBezTo>
                  <a:cubicBezTo>
                    <a:pt x="442" y="162"/>
                    <a:pt x="442" y="162"/>
                    <a:pt x="442" y="161"/>
                  </a:cubicBezTo>
                  <a:cubicBezTo>
                    <a:pt x="442" y="160"/>
                    <a:pt x="443" y="162"/>
                    <a:pt x="443" y="162"/>
                  </a:cubicBezTo>
                  <a:cubicBezTo>
                    <a:pt x="444" y="162"/>
                    <a:pt x="444" y="163"/>
                    <a:pt x="445" y="163"/>
                  </a:cubicBezTo>
                  <a:cubicBezTo>
                    <a:pt x="445" y="163"/>
                    <a:pt x="446" y="163"/>
                    <a:pt x="447" y="163"/>
                  </a:cubicBezTo>
                  <a:cubicBezTo>
                    <a:pt x="448" y="164"/>
                    <a:pt x="449" y="163"/>
                    <a:pt x="449" y="161"/>
                  </a:cubicBezTo>
                  <a:cubicBezTo>
                    <a:pt x="449" y="160"/>
                    <a:pt x="449" y="160"/>
                    <a:pt x="449" y="159"/>
                  </a:cubicBezTo>
                  <a:cubicBezTo>
                    <a:pt x="449" y="159"/>
                    <a:pt x="449" y="159"/>
                    <a:pt x="449" y="159"/>
                  </a:cubicBezTo>
                  <a:cubicBezTo>
                    <a:pt x="450" y="160"/>
                    <a:pt x="449" y="161"/>
                    <a:pt x="450" y="161"/>
                  </a:cubicBezTo>
                  <a:cubicBezTo>
                    <a:pt x="450" y="161"/>
                    <a:pt x="451" y="161"/>
                    <a:pt x="451" y="161"/>
                  </a:cubicBezTo>
                  <a:cubicBezTo>
                    <a:pt x="451" y="161"/>
                    <a:pt x="451" y="161"/>
                    <a:pt x="452" y="161"/>
                  </a:cubicBezTo>
                  <a:cubicBezTo>
                    <a:pt x="452" y="161"/>
                    <a:pt x="454" y="161"/>
                    <a:pt x="454" y="160"/>
                  </a:cubicBezTo>
                  <a:cubicBezTo>
                    <a:pt x="454" y="157"/>
                    <a:pt x="454" y="155"/>
                    <a:pt x="453" y="153"/>
                  </a:cubicBezTo>
                  <a:cubicBezTo>
                    <a:pt x="453" y="153"/>
                    <a:pt x="453" y="152"/>
                    <a:pt x="453" y="152"/>
                  </a:cubicBezTo>
                  <a:cubicBezTo>
                    <a:pt x="453" y="151"/>
                    <a:pt x="453" y="151"/>
                    <a:pt x="452" y="151"/>
                  </a:cubicBezTo>
                  <a:cubicBezTo>
                    <a:pt x="452" y="151"/>
                    <a:pt x="451" y="152"/>
                    <a:pt x="450" y="151"/>
                  </a:cubicBezTo>
                  <a:cubicBezTo>
                    <a:pt x="449" y="150"/>
                    <a:pt x="448" y="150"/>
                    <a:pt x="446" y="150"/>
                  </a:cubicBezTo>
                  <a:cubicBezTo>
                    <a:pt x="444" y="150"/>
                    <a:pt x="444" y="150"/>
                    <a:pt x="443" y="148"/>
                  </a:cubicBezTo>
                  <a:cubicBezTo>
                    <a:pt x="444" y="148"/>
                    <a:pt x="445" y="148"/>
                    <a:pt x="446" y="147"/>
                  </a:cubicBezTo>
                  <a:cubicBezTo>
                    <a:pt x="447" y="146"/>
                    <a:pt x="448" y="147"/>
                    <a:pt x="449" y="147"/>
                  </a:cubicBezTo>
                  <a:cubicBezTo>
                    <a:pt x="449" y="148"/>
                    <a:pt x="450" y="148"/>
                    <a:pt x="450" y="148"/>
                  </a:cubicBezTo>
                  <a:cubicBezTo>
                    <a:pt x="450" y="148"/>
                    <a:pt x="449" y="148"/>
                    <a:pt x="449" y="149"/>
                  </a:cubicBezTo>
                  <a:cubicBezTo>
                    <a:pt x="450" y="150"/>
                    <a:pt x="450" y="149"/>
                    <a:pt x="451" y="149"/>
                  </a:cubicBezTo>
                  <a:cubicBezTo>
                    <a:pt x="452" y="149"/>
                    <a:pt x="454" y="149"/>
                    <a:pt x="455" y="150"/>
                  </a:cubicBezTo>
                  <a:cubicBezTo>
                    <a:pt x="455" y="150"/>
                    <a:pt x="455" y="150"/>
                    <a:pt x="455" y="151"/>
                  </a:cubicBezTo>
                  <a:cubicBezTo>
                    <a:pt x="455" y="151"/>
                    <a:pt x="455" y="152"/>
                    <a:pt x="455" y="152"/>
                  </a:cubicBezTo>
                  <a:cubicBezTo>
                    <a:pt x="455" y="153"/>
                    <a:pt x="456" y="154"/>
                    <a:pt x="457" y="154"/>
                  </a:cubicBezTo>
                  <a:cubicBezTo>
                    <a:pt x="457" y="154"/>
                    <a:pt x="457" y="154"/>
                    <a:pt x="457" y="154"/>
                  </a:cubicBezTo>
                  <a:cubicBezTo>
                    <a:pt x="457" y="155"/>
                    <a:pt x="457" y="155"/>
                    <a:pt x="458" y="155"/>
                  </a:cubicBezTo>
                  <a:cubicBezTo>
                    <a:pt x="459" y="154"/>
                    <a:pt x="459" y="155"/>
                    <a:pt x="460" y="155"/>
                  </a:cubicBezTo>
                  <a:cubicBezTo>
                    <a:pt x="461" y="154"/>
                    <a:pt x="463" y="154"/>
                    <a:pt x="464" y="153"/>
                  </a:cubicBezTo>
                  <a:cubicBezTo>
                    <a:pt x="466" y="152"/>
                    <a:pt x="467" y="151"/>
                    <a:pt x="468" y="150"/>
                  </a:cubicBezTo>
                  <a:cubicBezTo>
                    <a:pt x="468" y="149"/>
                    <a:pt x="468" y="148"/>
                    <a:pt x="469" y="148"/>
                  </a:cubicBezTo>
                  <a:cubicBezTo>
                    <a:pt x="469" y="148"/>
                    <a:pt x="469" y="147"/>
                    <a:pt x="469" y="147"/>
                  </a:cubicBezTo>
                  <a:cubicBezTo>
                    <a:pt x="469" y="146"/>
                    <a:pt x="468" y="146"/>
                    <a:pt x="468" y="146"/>
                  </a:cubicBezTo>
                  <a:cubicBezTo>
                    <a:pt x="467" y="146"/>
                    <a:pt x="467" y="146"/>
                    <a:pt x="466" y="146"/>
                  </a:cubicBezTo>
                  <a:cubicBezTo>
                    <a:pt x="466" y="146"/>
                    <a:pt x="466" y="147"/>
                    <a:pt x="466" y="146"/>
                  </a:cubicBezTo>
                  <a:cubicBezTo>
                    <a:pt x="466" y="145"/>
                    <a:pt x="466" y="144"/>
                    <a:pt x="468" y="144"/>
                  </a:cubicBezTo>
                  <a:cubicBezTo>
                    <a:pt x="469" y="144"/>
                    <a:pt x="470" y="143"/>
                    <a:pt x="470" y="142"/>
                  </a:cubicBezTo>
                  <a:cubicBezTo>
                    <a:pt x="470" y="142"/>
                    <a:pt x="470" y="141"/>
                    <a:pt x="471" y="141"/>
                  </a:cubicBezTo>
                  <a:cubicBezTo>
                    <a:pt x="472" y="140"/>
                    <a:pt x="471" y="138"/>
                    <a:pt x="470" y="138"/>
                  </a:cubicBezTo>
                  <a:cubicBezTo>
                    <a:pt x="469" y="138"/>
                    <a:pt x="467" y="139"/>
                    <a:pt x="466" y="139"/>
                  </a:cubicBezTo>
                  <a:cubicBezTo>
                    <a:pt x="465" y="139"/>
                    <a:pt x="465" y="140"/>
                    <a:pt x="464" y="140"/>
                  </a:cubicBezTo>
                  <a:cubicBezTo>
                    <a:pt x="463" y="140"/>
                    <a:pt x="461" y="140"/>
                    <a:pt x="460" y="140"/>
                  </a:cubicBezTo>
                  <a:cubicBezTo>
                    <a:pt x="459" y="140"/>
                    <a:pt x="459" y="140"/>
                    <a:pt x="460" y="139"/>
                  </a:cubicBezTo>
                  <a:cubicBezTo>
                    <a:pt x="460" y="139"/>
                    <a:pt x="460" y="139"/>
                    <a:pt x="460" y="139"/>
                  </a:cubicBezTo>
                  <a:cubicBezTo>
                    <a:pt x="461" y="139"/>
                    <a:pt x="462" y="139"/>
                    <a:pt x="462" y="138"/>
                  </a:cubicBezTo>
                  <a:cubicBezTo>
                    <a:pt x="462" y="138"/>
                    <a:pt x="462" y="137"/>
                    <a:pt x="461" y="137"/>
                  </a:cubicBezTo>
                  <a:cubicBezTo>
                    <a:pt x="460" y="136"/>
                    <a:pt x="460" y="135"/>
                    <a:pt x="459" y="135"/>
                  </a:cubicBezTo>
                  <a:cubicBezTo>
                    <a:pt x="459" y="134"/>
                    <a:pt x="459" y="134"/>
                    <a:pt x="460" y="134"/>
                  </a:cubicBezTo>
                  <a:cubicBezTo>
                    <a:pt x="460" y="135"/>
                    <a:pt x="461" y="135"/>
                    <a:pt x="462" y="136"/>
                  </a:cubicBezTo>
                  <a:cubicBezTo>
                    <a:pt x="462" y="136"/>
                    <a:pt x="462" y="136"/>
                    <a:pt x="462" y="136"/>
                  </a:cubicBezTo>
                  <a:cubicBezTo>
                    <a:pt x="462" y="137"/>
                    <a:pt x="463" y="138"/>
                    <a:pt x="463" y="138"/>
                  </a:cubicBezTo>
                  <a:cubicBezTo>
                    <a:pt x="465" y="139"/>
                    <a:pt x="465" y="137"/>
                    <a:pt x="465" y="137"/>
                  </a:cubicBezTo>
                  <a:cubicBezTo>
                    <a:pt x="466" y="137"/>
                    <a:pt x="466" y="137"/>
                    <a:pt x="466" y="137"/>
                  </a:cubicBezTo>
                  <a:cubicBezTo>
                    <a:pt x="467" y="136"/>
                    <a:pt x="467" y="136"/>
                    <a:pt x="467" y="136"/>
                  </a:cubicBezTo>
                  <a:cubicBezTo>
                    <a:pt x="467" y="136"/>
                    <a:pt x="468" y="136"/>
                    <a:pt x="468" y="136"/>
                  </a:cubicBezTo>
                  <a:cubicBezTo>
                    <a:pt x="469" y="136"/>
                    <a:pt x="469" y="135"/>
                    <a:pt x="470" y="135"/>
                  </a:cubicBezTo>
                  <a:cubicBezTo>
                    <a:pt x="470" y="135"/>
                    <a:pt x="470" y="135"/>
                    <a:pt x="471" y="135"/>
                  </a:cubicBezTo>
                  <a:cubicBezTo>
                    <a:pt x="471" y="135"/>
                    <a:pt x="472" y="135"/>
                    <a:pt x="472" y="135"/>
                  </a:cubicBezTo>
                  <a:cubicBezTo>
                    <a:pt x="473" y="136"/>
                    <a:pt x="474" y="136"/>
                    <a:pt x="474" y="134"/>
                  </a:cubicBezTo>
                  <a:cubicBezTo>
                    <a:pt x="474" y="134"/>
                    <a:pt x="474" y="134"/>
                    <a:pt x="475" y="134"/>
                  </a:cubicBezTo>
                  <a:cubicBezTo>
                    <a:pt x="475" y="133"/>
                    <a:pt x="475" y="133"/>
                    <a:pt x="475" y="132"/>
                  </a:cubicBezTo>
                  <a:cubicBezTo>
                    <a:pt x="474" y="131"/>
                    <a:pt x="474" y="131"/>
                    <a:pt x="473" y="131"/>
                  </a:cubicBezTo>
                  <a:cubicBezTo>
                    <a:pt x="473" y="130"/>
                    <a:pt x="472" y="130"/>
                    <a:pt x="472" y="130"/>
                  </a:cubicBezTo>
                  <a:cubicBezTo>
                    <a:pt x="472" y="130"/>
                    <a:pt x="471" y="129"/>
                    <a:pt x="471" y="129"/>
                  </a:cubicBezTo>
                  <a:cubicBezTo>
                    <a:pt x="472" y="127"/>
                    <a:pt x="472" y="126"/>
                    <a:pt x="471" y="124"/>
                  </a:cubicBezTo>
                  <a:cubicBezTo>
                    <a:pt x="471" y="123"/>
                    <a:pt x="471" y="122"/>
                    <a:pt x="469" y="121"/>
                  </a:cubicBezTo>
                  <a:cubicBezTo>
                    <a:pt x="469" y="121"/>
                    <a:pt x="470" y="120"/>
                    <a:pt x="470" y="121"/>
                  </a:cubicBezTo>
                  <a:cubicBezTo>
                    <a:pt x="471" y="122"/>
                    <a:pt x="472" y="123"/>
                    <a:pt x="472" y="125"/>
                  </a:cubicBezTo>
                  <a:cubicBezTo>
                    <a:pt x="473" y="125"/>
                    <a:pt x="474" y="126"/>
                    <a:pt x="473" y="127"/>
                  </a:cubicBezTo>
                  <a:cubicBezTo>
                    <a:pt x="473" y="127"/>
                    <a:pt x="473" y="128"/>
                    <a:pt x="473" y="128"/>
                  </a:cubicBezTo>
                  <a:cubicBezTo>
                    <a:pt x="472" y="129"/>
                    <a:pt x="473" y="129"/>
                    <a:pt x="473" y="129"/>
                  </a:cubicBezTo>
                  <a:cubicBezTo>
                    <a:pt x="475" y="130"/>
                    <a:pt x="477" y="129"/>
                    <a:pt x="478" y="128"/>
                  </a:cubicBezTo>
                  <a:cubicBezTo>
                    <a:pt x="479" y="127"/>
                    <a:pt x="480" y="126"/>
                    <a:pt x="480" y="124"/>
                  </a:cubicBezTo>
                  <a:cubicBezTo>
                    <a:pt x="480" y="123"/>
                    <a:pt x="481" y="121"/>
                    <a:pt x="482" y="119"/>
                  </a:cubicBezTo>
                  <a:cubicBezTo>
                    <a:pt x="482" y="119"/>
                    <a:pt x="482" y="119"/>
                    <a:pt x="482" y="118"/>
                  </a:cubicBezTo>
                  <a:cubicBezTo>
                    <a:pt x="482" y="118"/>
                    <a:pt x="482" y="118"/>
                    <a:pt x="483" y="118"/>
                  </a:cubicBezTo>
                  <a:cubicBezTo>
                    <a:pt x="485" y="116"/>
                    <a:pt x="486" y="112"/>
                    <a:pt x="489" y="111"/>
                  </a:cubicBezTo>
                  <a:cubicBezTo>
                    <a:pt x="489" y="110"/>
                    <a:pt x="489" y="110"/>
                    <a:pt x="489" y="109"/>
                  </a:cubicBezTo>
                  <a:cubicBezTo>
                    <a:pt x="489" y="109"/>
                    <a:pt x="489" y="108"/>
                    <a:pt x="490" y="108"/>
                  </a:cubicBezTo>
                  <a:cubicBezTo>
                    <a:pt x="491" y="108"/>
                    <a:pt x="491" y="107"/>
                    <a:pt x="491" y="106"/>
                  </a:cubicBezTo>
                  <a:cubicBezTo>
                    <a:pt x="491" y="105"/>
                    <a:pt x="492" y="105"/>
                    <a:pt x="492" y="105"/>
                  </a:cubicBezTo>
                  <a:cubicBezTo>
                    <a:pt x="493" y="105"/>
                    <a:pt x="493" y="105"/>
                    <a:pt x="493" y="104"/>
                  </a:cubicBezTo>
                  <a:cubicBezTo>
                    <a:pt x="494" y="104"/>
                    <a:pt x="495" y="103"/>
                    <a:pt x="496" y="102"/>
                  </a:cubicBezTo>
                  <a:cubicBezTo>
                    <a:pt x="497" y="101"/>
                    <a:pt x="498" y="99"/>
                    <a:pt x="499" y="97"/>
                  </a:cubicBezTo>
                  <a:cubicBezTo>
                    <a:pt x="499" y="97"/>
                    <a:pt x="500" y="96"/>
                    <a:pt x="500" y="96"/>
                  </a:cubicBezTo>
                  <a:cubicBezTo>
                    <a:pt x="500" y="94"/>
                    <a:pt x="501" y="93"/>
                    <a:pt x="502" y="92"/>
                  </a:cubicBezTo>
                  <a:cubicBezTo>
                    <a:pt x="503" y="93"/>
                    <a:pt x="504" y="92"/>
                    <a:pt x="504" y="92"/>
                  </a:cubicBezTo>
                  <a:cubicBezTo>
                    <a:pt x="506" y="91"/>
                    <a:pt x="507" y="89"/>
                    <a:pt x="508" y="88"/>
                  </a:cubicBezTo>
                  <a:cubicBezTo>
                    <a:pt x="509" y="87"/>
                    <a:pt x="509" y="87"/>
                    <a:pt x="509" y="87"/>
                  </a:cubicBezTo>
                  <a:cubicBezTo>
                    <a:pt x="510" y="86"/>
                    <a:pt x="510" y="86"/>
                    <a:pt x="510" y="86"/>
                  </a:cubicBezTo>
                  <a:cubicBezTo>
                    <a:pt x="511" y="85"/>
                    <a:pt x="511" y="84"/>
                    <a:pt x="511" y="83"/>
                  </a:cubicBezTo>
                  <a:cubicBezTo>
                    <a:pt x="512" y="82"/>
                    <a:pt x="512" y="81"/>
                    <a:pt x="512" y="80"/>
                  </a:cubicBezTo>
                  <a:cubicBezTo>
                    <a:pt x="512" y="80"/>
                    <a:pt x="512" y="80"/>
                    <a:pt x="512" y="80"/>
                  </a:cubicBezTo>
                  <a:cubicBezTo>
                    <a:pt x="511" y="80"/>
                    <a:pt x="512" y="79"/>
                    <a:pt x="511" y="79"/>
                  </a:cubicBezTo>
                  <a:cubicBezTo>
                    <a:pt x="510" y="79"/>
                    <a:pt x="509" y="79"/>
                    <a:pt x="508" y="79"/>
                  </a:cubicBezTo>
                  <a:cubicBezTo>
                    <a:pt x="508" y="79"/>
                    <a:pt x="507" y="80"/>
                    <a:pt x="506" y="80"/>
                  </a:cubicBezTo>
                  <a:cubicBezTo>
                    <a:pt x="505" y="80"/>
                    <a:pt x="504" y="81"/>
                    <a:pt x="503" y="81"/>
                  </a:cubicBezTo>
                  <a:cubicBezTo>
                    <a:pt x="503" y="81"/>
                    <a:pt x="503" y="81"/>
                    <a:pt x="503" y="82"/>
                  </a:cubicBezTo>
                  <a:cubicBezTo>
                    <a:pt x="502" y="82"/>
                    <a:pt x="502" y="82"/>
                    <a:pt x="501" y="83"/>
                  </a:cubicBezTo>
                  <a:cubicBezTo>
                    <a:pt x="499" y="84"/>
                    <a:pt x="498" y="85"/>
                    <a:pt x="496" y="85"/>
                  </a:cubicBezTo>
                  <a:cubicBezTo>
                    <a:pt x="496" y="86"/>
                    <a:pt x="495" y="86"/>
                    <a:pt x="495" y="86"/>
                  </a:cubicBezTo>
                  <a:cubicBezTo>
                    <a:pt x="494" y="86"/>
                    <a:pt x="494" y="87"/>
                    <a:pt x="494" y="87"/>
                  </a:cubicBezTo>
                  <a:cubicBezTo>
                    <a:pt x="494" y="87"/>
                    <a:pt x="493" y="87"/>
                    <a:pt x="493" y="87"/>
                  </a:cubicBezTo>
                  <a:cubicBezTo>
                    <a:pt x="492" y="87"/>
                    <a:pt x="491" y="87"/>
                    <a:pt x="491" y="88"/>
                  </a:cubicBezTo>
                  <a:cubicBezTo>
                    <a:pt x="490" y="88"/>
                    <a:pt x="490" y="88"/>
                    <a:pt x="489" y="89"/>
                  </a:cubicBezTo>
                  <a:cubicBezTo>
                    <a:pt x="488" y="89"/>
                    <a:pt x="487" y="90"/>
                    <a:pt x="486" y="91"/>
                  </a:cubicBezTo>
                  <a:cubicBezTo>
                    <a:pt x="486" y="91"/>
                    <a:pt x="486" y="91"/>
                    <a:pt x="485" y="91"/>
                  </a:cubicBezTo>
                  <a:cubicBezTo>
                    <a:pt x="484" y="91"/>
                    <a:pt x="482" y="92"/>
                    <a:pt x="481" y="93"/>
                  </a:cubicBezTo>
                  <a:cubicBezTo>
                    <a:pt x="480" y="93"/>
                    <a:pt x="479" y="94"/>
                    <a:pt x="478" y="95"/>
                  </a:cubicBezTo>
                  <a:cubicBezTo>
                    <a:pt x="478" y="95"/>
                    <a:pt x="477" y="96"/>
                    <a:pt x="477" y="97"/>
                  </a:cubicBezTo>
                  <a:cubicBezTo>
                    <a:pt x="476" y="97"/>
                    <a:pt x="476" y="98"/>
                    <a:pt x="475" y="98"/>
                  </a:cubicBezTo>
                  <a:cubicBezTo>
                    <a:pt x="475" y="98"/>
                    <a:pt x="475" y="98"/>
                    <a:pt x="475" y="98"/>
                  </a:cubicBezTo>
                  <a:cubicBezTo>
                    <a:pt x="475" y="97"/>
                    <a:pt x="475" y="97"/>
                    <a:pt x="476" y="96"/>
                  </a:cubicBezTo>
                  <a:cubicBezTo>
                    <a:pt x="476" y="96"/>
                    <a:pt x="477" y="95"/>
                    <a:pt x="477" y="95"/>
                  </a:cubicBezTo>
                  <a:cubicBezTo>
                    <a:pt x="476" y="95"/>
                    <a:pt x="476" y="95"/>
                    <a:pt x="476" y="95"/>
                  </a:cubicBezTo>
                  <a:cubicBezTo>
                    <a:pt x="475" y="95"/>
                    <a:pt x="474" y="95"/>
                    <a:pt x="473" y="95"/>
                  </a:cubicBezTo>
                  <a:cubicBezTo>
                    <a:pt x="474" y="94"/>
                    <a:pt x="474" y="94"/>
                    <a:pt x="474" y="94"/>
                  </a:cubicBezTo>
                  <a:cubicBezTo>
                    <a:pt x="474" y="95"/>
                    <a:pt x="475" y="95"/>
                    <a:pt x="475" y="94"/>
                  </a:cubicBezTo>
                  <a:cubicBezTo>
                    <a:pt x="476" y="94"/>
                    <a:pt x="477" y="94"/>
                    <a:pt x="477" y="93"/>
                  </a:cubicBezTo>
                  <a:cubicBezTo>
                    <a:pt x="478" y="93"/>
                    <a:pt x="479" y="92"/>
                    <a:pt x="479" y="91"/>
                  </a:cubicBezTo>
                  <a:cubicBezTo>
                    <a:pt x="479" y="91"/>
                    <a:pt x="479" y="91"/>
                    <a:pt x="479" y="91"/>
                  </a:cubicBezTo>
                  <a:cubicBezTo>
                    <a:pt x="480" y="91"/>
                    <a:pt x="481" y="91"/>
                    <a:pt x="482" y="91"/>
                  </a:cubicBezTo>
                  <a:cubicBezTo>
                    <a:pt x="482" y="90"/>
                    <a:pt x="482" y="90"/>
                    <a:pt x="482" y="90"/>
                  </a:cubicBezTo>
                  <a:cubicBezTo>
                    <a:pt x="483" y="90"/>
                    <a:pt x="483" y="90"/>
                    <a:pt x="484" y="90"/>
                  </a:cubicBezTo>
                  <a:cubicBezTo>
                    <a:pt x="484" y="89"/>
                    <a:pt x="485" y="89"/>
                    <a:pt x="486" y="88"/>
                  </a:cubicBezTo>
                  <a:cubicBezTo>
                    <a:pt x="487" y="87"/>
                    <a:pt x="488" y="86"/>
                    <a:pt x="490" y="85"/>
                  </a:cubicBezTo>
                  <a:cubicBezTo>
                    <a:pt x="491" y="85"/>
                    <a:pt x="492" y="84"/>
                    <a:pt x="492" y="83"/>
                  </a:cubicBezTo>
                  <a:cubicBezTo>
                    <a:pt x="493" y="83"/>
                    <a:pt x="493" y="83"/>
                    <a:pt x="493" y="83"/>
                  </a:cubicBezTo>
                  <a:cubicBezTo>
                    <a:pt x="495" y="83"/>
                    <a:pt x="496" y="82"/>
                    <a:pt x="497" y="80"/>
                  </a:cubicBezTo>
                  <a:cubicBezTo>
                    <a:pt x="497" y="80"/>
                    <a:pt x="497" y="80"/>
                    <a:pt x="497" y="80"/>
                  </a:cubicBezTo>
                  <a:cubicBezTo>
                    <a:pt x="497" y="80"/>
                    <a:pt x="496" y="79"/>
                    <a:pt x="496" y="79"/>
                  </a:cubicBezTo>
                  <a:cubicBezTo>
                    <a:pt x="496" y="79"/>
                    <a:pt x="496" y="78"/>
                    <a:pt x="496" y="79"/>
                  </a:cubicBezTo>
                  <a:cubicBezTo>
                    <a:pt x="495" y="78"/>
                    <a:pt x="495" y="78"/>
                    <a:pt x="495" y="78"/>
                  </a:cubicBezTo>
                  <a:cubicBezTo>
                    <a:pt x="494" y="78"/>
                    <a:pt x="493" y="78"/>
                    <a:pt x="493" y="78"/>
                  </a:cubicBezTo>
                  <a:cubicBezTo>
                    <a:pt x="492" y="78"/>
                    <a:pt x="492" y="78"/>
                    <a:pt x="491" y="78"/>
                  </a:cubicBezTo>
                  <a:cubicBezTo>
                    <a:pt x="491" y="78"/>
                    <a:pt x="490" y="78"/>
                    <a:pt x="490" y="78"/>
                  </a:cubicBezTo>
                  <a:cubicBezTo>
                    <a:pt x="489" y="79"/>
                    <a:pt x="488" y="79"/>
                    <a:pt x="487" y="79"/>
                  </a:cubicBezTo>
                  <a:cubicBezTo>
                    <a:pt x="486" y="79"/>
                    <a:pt x="486" y="80"/>
                    <a:pt x="485" y="80"/>
                  </a:cubicBezTo>
                  <a:cubicBezTo>
                    <a:pt x="485" y="80"/>
                    <a:pt x="485" y="80"/>
                    <a:pt x="485" y="80"/>
                  </a:cubicBezTo>
                  <a:cubicBezTo>
                    <a:pt x="485" y="80"/>
                    <a:pt x="484" y="80"/>
                    <a:pt x="484" y="80"/>
                  </a:cubicBezTo>
                  <a:cubicBezTo>
                    <a:pt x="484" y="80"/>
                    <a:pt x="484" y="80"/>
                    <a:pt x="484" y="79"/>
                  </a:cubicBezTo>
                  <a:cubicBezTo>
                    <a:pt x="484" y="79"/>
                    <a:pt x="484" y="79"/>
                    <a:pt x="484" y="79"/>
                  </a:cubicBezTo>
                  <a:cubicBezTo>
                    <a:pt x="484" y="79"/>
                    <a:pt x="485" y="79"/>
                    <a:pt x="485" y="79"/>
                  </a:cubicBezTo>
                  <a:cubicBezTo>
                    <a:pt x="485" y="78"/>
                    <a:pt x="485" y="78"/>
                    <a:pt x="485" y="78"/>
                  </a:cubicBezTo>
                  <a:cubicBezTo>
                    <a:pt x="484" y="77"/>
                    <a:pt x="484" y="75"/>
                    <a:pt x="482" y="75"/>
                  </a:cubicBezTo>
                  <a:cubicBezTo>
                    <a:pt x="482" y="74"/>
                    <a:pt x="482" y="74"/>
                    <a:pt x="482" y="74"/>
                  </a:cubicBezTo>
                  <a:cubicBezTo>
                    <a:pt x="482" y="73"/>
                    <a:pt x="481" y="72"/>
                    <a:pt x="480" y="71"/>
                  </a:cubicBezTo>
                  <a:cubicBezTo>
                    <a:pt x="481" y="72"/>
                    <a:pt x="482" y="73"/>
                    <a:pt x="483" y="74"/>
                  </a:cubicBezTo>
                  <a:cubicBezTo>
                    <a:pt x="484" y="75"/>
                    <a:pt x="485" y="76"/>
                    <a:pt x="486" y="77"/>
                  </a:cubicBezTo>
                  <a:cubicBezTo>
                    <a:pt x="486" y="77"/>
                    <a:pt x="487" y="78"/>
                    <a:pt x="487" y="77"/>
                  </a:cubicBezTo>
                  <a:cubicBezTo>
                    <a:pt x="488" y="77"/>
                    <a:pt x="489" y="77"/>
                    <a:pt x="489" y="76"/>
                  </a:cubicBezTo>
                  <a:cubicBezTo>
                    <a:pt x="491" y="77"/>
                    <a:pt x="492" y="76"/>
                    <a:pt x="493" y="76"/>
                  </a:cubicBezTo>
                  <a:cubicBezTo>
                    <a:pt x="495" y="76"/>
                    <a:pt x="498" y="75"/>
                    <a:pt x="500" y="75"/>
                  </a:cubicBezTo>
                  <a:cubicBezTo>
                    <a:pt x="500" y="75"/>
                    <a:pt x="500" y="75"/>
                    <a:pt x="500" y="75"/>
                  </a:cubicBezTo>
                  <a:cubicBezTo>
                    <a:pt x="501" y="74"/>
                    <a:pt x="501" y="74"/>
                    <a:pt x="501" y="74"/>
                  </a:cubicBezTo>
                  <a:cubicBezTo>
                    <a:pt x="502" y="74"/>
                    <a:pt x="502" y="75"/>
                    <a:pt x="503" y="74"/>
                  </a:cubicBezTo>
                  <a:cubicBezTo>
                    <a:pt x="503" y="74"/>
                    <a:pt x="504" y="74"/>
                    <a:pt x="505" y="74"/>
                  </a:cubicBezTo>
                  <a:cubicBezTo>
                    <a:pt x="505" y="73"/>
                    <a:pt x="505" y="73"/>
                    <a:pt x="506" y="72"/>
                  </a:cubicBezTo>
                  <a:cubicBezTo>
                    <a:pt x="506" y="72"/>
                    <a:pt x="506" y="72"/>
                    <a:pt x="505" y="72"/>
                  </a:cubicBezTo>
                  <a:cubicBezTo>
                    <a:pt x="505" y="72"/>
                    <a:pt x="505" y="72"/>
                    <a:pt x="505" y="72"/>
                  </a:cubicBezTo>
                  <a:cubicBezTo>
                    <a:pt x="504" y="73"/>
                    <a:pt x="503" y="72"/>
                    <a:pt x="501" y="72"/>
                  </a:cubicBezTo>
                  <a:cubicBezTo>
                    <a:pt x="502" y="71"/>
                    <a:pt x="503" y="71"/>
                    <a:pt x="504" y="71"/>
                  </a:cubicBezTo>
                  <a:cubicBezTo>
                    <a:pt x="505" y="71"/>
                    <a:pt x="505" y="71"/>
                    <a:pt x="505" y="70"/>
                  </a:cubicBezTo>
                  <a:cubicBezTo>
                    <a:pt x="506" y="70"/>
                    <a:pt x="506" y="69"/>
                    <a:pt x="506" y="69"/>
                  </a:cubicBezTo>
                  <a:cubicBezTo>
                    <a:pt x="507" y="70"/>
                    <a:pt x="507" y="69"/>
                    <a:pt x="508" y="69"/>
                  </a:cubicBezTo>
                  <a:cubicBezTo>
                    <a:pt x="508" y="69"/>
                    <a:pt x="509" y="69"/>
                    <a:pt x="510" y="70"/>
                  </a:cubicBezTo>
                  <a:cubicBezTo>
                    <a:pt x="510" y="71"/>
                    <a:pt x="510" y="71"/>
                    <a:pt x="511" y="71"/>
                  </a:cubicBezTo>
                  <a:cubicBezTo>
                    <a:pt x="512" y="71"/>
                    <a:pt x="512" y="71"/>
                    <a:pt x="512" y="70"/>
                  </a:cubicBezTo>
                  <a:cubicBezTo>
                    <a:pt x="514" y="69"/>
                    <a:pt x="514" y="68"/>
                    <a:pt x="513" y="67"/>
                  </a:cubicBezTo>
                  <a:cubicBezTo>
                    <a:pt x="513" y="67"/>
                    <a:pt x="513" y="66"/>
                    <a:pt x="513" y="66"/>
                  </a:cubicBezTo>
                  <a:cubicBezTo>
                    <a:pt x="513" y="66"/>
                    <a:pt x="513" y="67"/>
                    <a:pt x="514" y="67"/>
                  </a:cubicBezTo>
                  <a:cubicBezTo>
                    <a:pt x="515" y="68"/>
                    <a:pt x="515" y="68"/>
                    <a:pt x="516" y="67"/>
                  </a:cubicBezTo>
                  <a:cubicBezTo>
                    <a:pt x="517" y="66"/>
                    <a:pt x="517" y="65"/>
                    <a:pt x="518" y="64"/>
                  </a:cubicBezTo>
                  <a:cubicBezTo>
                    <a:pt x="518" y="64"/>
                    <a:pt x="518" y="64"/>
                    <a:pt x="519" y="64"/>
                  </a:cubicBezTo>
                  <a:cubicBezTo>
                    <a:pt x="520" y="63"/>
                    <a:pt x="521" y="62"/>
                    <a:pt x="522" y="61"/>
                  </a:cubicBezTo>
                  <a:cubicBezTo>
                    <a:pt x="523" y="60"/>
                    <a:pt x="525" y="59"/>
                    <a:pt x="525" y="57"/>
                  </a:cubicBezTo>
                  <a:cubicBezTo>
                    <a:pt x="526" y="57"/>
                    <a:pt x="527" y="57"/>
                    <a:pt x="527" y="56"/>
                  </a:cubicBezTo>
                  <a:cubicBezTo>
                    <a:pt x="527" y="55"/>
                    <a:pt x="527" y="55"/>
                    <a:pt x="527" y="55"/>
                  </a:cubicBezTo>
                  <a:cubicBezTo>
                    <a:pt x="528" y="54"/>
                    <a:pt x="530" y="53"/>
                    <a:pt x="528" y="51"/>
                  </a:cubicBezTo>
                  <a:cubicBezTo>
                    <a:pt x="529" y="51"/>
                    <a:pt x="530" y="50"/>
                    <a:pt x="530" y="50"/>
                  </a:cubicBezTo>
                  <a:cubicBezTo>
                    <a:pt x="531" y="49"/>
                    <a:pt x="532" y="49"/>
                    <a:pt x="532" y="48"/>
                  </a:cubicBezTo>
                  <a:cubicBezTo>
                    <a:pt x="533" y="47"/>
                    <a:pt x="534" y="46"/>
                    <a:pt x="534" y="45"/>
                  </a:cubicBezTo>
                  <a:cubicBezTo>
                    <a:pt x="534" y="43"/>
                    <a:pt x="534" y="40"/>
                    <a:pt x="533" y="38"/>
                  </a:cubicBezTo>
                  <a:close/>
                  <a:moveTo>
                    <a:pt x="393" y="95"/>
                  </a:moveTo>
                  <a:cubicBezTo>
                    <a:pt x="393" y="95"/>
                    <a:pt x="393" y="95"/>
                    <a:pt x="393" y="95"/>
                  </a:cubicBezTo>
                  <a:cubicBezTo>
                    <a:pt x="393" y="95"/>
                    <a:pt x="393" y="95"/>
                    <a:pt x="393" y="95"/>
                  </a:cubicBezTo>
                  <a:close/>
                  <a:moveTo>
                    <a:pt x="377" y="221"/>
                  </a:moveTo>
                  <a:cubicBezTo>
                    <a:pt x="377" y="221"/>
                    <a:pt x="377" y="221"/>
                    <a:pt x="377" y="221"/>
                  </a:cubicBezTo>
                  <a:cubicBezTo>
                    <a:pt x="377" y="221"/>
                    <a:pt x="377" y="221"/>
                    <a:pt x="377" y="221"/>
                  </a:cubicBezTo>
                  <a:close/>
                  <a:moveTo>
                    <a:pt x="361" y="248"/>
                  </a:moveTo>
                  <a:cubicBezTo>
                    <a:pt x="361" y="248"/>
                    <a:pt x="361" y="248"/>
                    <a:pt x="361" y="248"/>
                  </a:cubicBezTo>
                  <a:cubicBezTo>
                    <a:pt x="361" y="248"/>
                    <a:pt x="361" y="248"/>
                    <a:pt x="361" y="248"/>
                  </a:cubicBezTo>
                  <a:cubicBezTo>
                    <a:pt x="361" y="248"/>
                    <a:pt x="361" y="248"/>
                    <a:pt x="361" y="248"/>
                  </a:cubicBezTo>
                  <a:close/>
                  <a:moveTo>
                    <a:pt x="365" y="257"/>
                  </a:moveTo>
                  <a:cubicBezTo>
                    <a:pt x="365" y="256"/>
                    <a:pt x="365" y="256"/>
                    <a:pt x="365" y="256"/>
                  </a:cubicBezTo>
                  <a:cubicBezTo>
                    <a:pt x="365" y="256"/>
                    <a:pt x="365" y="256"/>
                    <a:pt x="365" y="256"/>
                  </a:cubicBezTo>
                  <a:cubicBezTo>
                    <a:pt x="366" y="256"/>
                    <a:pt x="366" y="257"/>
                    <a:pt x="366" y="257"/>
                  </a:cubicBezTo>
                  <a:cubicBezTo>
                    <a:pt x="366" y="257"/>
                    <a:pt x="366" y="257"/>
                    <a:pt x="365" y="257"/>
                  </a:cubicBezTo>
                  <a:close/>
                  <a:moveTo>
                    <a:pt x="413" y="243"/>
                  </a:moveTo>
                  <a:cubicBezTo>
                    <a:pt x="413" y="243"/>
                    <a:pt x="413" y="243"/>
                    <a:pt x="413" y="243"/>
                  </a:cubicBezTo>
                  <a:cubicBezTo>
                    <a:pt x="413" y="243"/>
                    <a:pt x="413" y="243"/>
                    <a:pt x="413" y="243"/>
                  </a:cubicBezTo>
                  <a:cubicBezTo>
                    <a:pt x="413" y="243"/>
                    <a:pt x="413" y="243"/>
                    <a:pt x="413" y="243"/>
                  </a:cubicBezTo>
                  <a:close/>
                  <a:moveTo>
                    <a:pt x="423" y="186"/>
                  </a:moveTo>
                  <a:cubicBezTo>
                    <a:pt x="423" y="186"/>
                    <a:pt x="423" y="186"/>
                    <a:pt x="423" y="186"/>
                  </a:cubicBezTo>
                  <a:cubicBezTo>
                    <a:pt x="423" y="186"/>
                    <a:pt x="423" y="186"/>
                    <a:pt x="423" y="186"/>
                  </a:cubicBezTo>
                  <a:cubicBezTo>
                    <a:pt x="423" y="186"/>
                    <a:pt x="423" y="186"/>
                    <a:pt x="423" y="186"/>
                  </a:cubicBezTo>
                  <a:close/>
                  <a:moveTo>
                    <a:pt x="460" y="142"/>
                  </a:moveTo>
                  <a:cubicBezTo>
                    <a:pt x="460" y="142"/>
                    <a:pt x="460" y="142"/>
                    <a:pt x="460" y="142"/>
                  </a:cubicBezTo>
                  <a:cubicBezTo>
                    <a:pt x="460" y="142"/>
                    <a:pt x="460" y="142"/>
                    <a:pt x="460" y="142"/>
                  </a:cubicBezTo>
                  <a:cubicBezTo>
                    <a:pt x="460" y="142"/>
                    <a:pt x="460" y="142"/>
                    <a:pt x="460" y="142"/>
                  </a:cubicBezTo>
                  <a:close/>
                  <a:moveTo>
                    <a:pt x="501" y="89"/>
                  </a:moveTo>
                  <a:cubicBezTo>
                    <a:pt x="501" y="89"/>
                    <a:pt x="501" y="89"/>
                    <a:pt x="501" y="89"/>
                  </a:cubicBezTo>
                  <a:cubicBezTo>
                    <a:pt x="501" y="89"/>
                    <a:pt x="501" y="89"/>
                    <a:pt x="501" y="89"/>
                  </a:cubicBezTo>
                  <a:cubicBezTo>
                    <a:pt x="501" y="89"/>
                    <a:pt x="501" y="89"/>
                    <a:pt x="501" y="89"/>
                  </a:cubicBezTo>
                  <a:close/>
                  <a:moveTo>
                    <a:pt x="480" y="95"/>
                  </a:moveTo>
                  <a:cubicBezTo>
                    <a:pt x="480" y="95"/>
                    <a:pt x="480" y="95"/>
                    <a:pt x="480" y="95"/>
                  </a:cubicBezTo>
                  <a:cubicBezTo>
                    <a:pt x="480" y="95"/>
                    <a:pt x="480" y="95"/>
                    <a:pt x="480" y="95"/>
                  </a:cubicBezTo>
                  <a:close/>
                  <a:moveTo>
                    <a:pt x="289" y="296"/>
                  </a:moveTo>
                  <a:cubicBezTo>
                    <a:pt x="289" y="295"/>
                    <a:pt x="288" y="294"/>
                    <a:pt x="288" y="293"/>
                  </a:cubicBezTo>
                  <a:cubicBezTo>
                    <a:pt x="287" y="294"/>
                    <a:pt x="287" y="295"/>
                    <a:pt x="288" y="296"/>
                  </a:cubicBezTo>
                  <a:cubicBezTo>
                    <a:pt x="289" y="296"/>
                    <a:pt x="289" y="297"/>
                    <a:pt x="289" y="297"/>
                  </a:cubicBezTo>
                  <a:cubicBezTo>
                    <a:pt x="288" y="298"/>
                    <a:pt x="288" y="299"/>
                    <a:pt x="287" y="298"/>
                  </a:cubicBezTo>
                  <a:cubicBezTo>
                    <a:pt x="286" y="298"/>
                    <a:pt x="285" y="299"/>
                    <a:pt x="285" y="299"/>
                  </a:cubicBezTo>
                  <a:cubicBezTo>
                    <a:pt x="283" y="299"/>
                    <a:pt x="282" y="299"/>
                    <a:pt x="282" y="298"/>
                  </a:cubicBezTo>
                  <a:cubicBezTo>
                    <a:pt x="281" y="298"/>
                    <a:pt x="282" y="299"/>
                    <a:pt x="281" y="299"/>
                  </a:cubicBezTo>
                  <a:cubicBezTo>
                    <a:pt x="280" y="299"/>
                    <a:pt x="280" y="299"/>
                    <a:pt x="279" y="299"/>
                  </a:cubicBezTo>
                  <a:cubicBezTo>
                    <a:pt x="278" y="298"/>
                    <a:pt x="279" y="298"/>
                    <a:pt x="279" y="297"/>
                  </a:cubicBezTo>
                  <a:cubicBezTo>
                    <a:pt x="279" y="297"/>
                    <a:pt x="280" y="296"/>
                    <a:pt x="279" y="296"/>
                  </a:cubicBezTo>
                  <a:cubicBezTo>
                    <a:pt x="279" y="297"/>
                    <a:pt x="278" y="297"/>
                    <a:pt x="278" y="299"/>
                  </a:cubicBezTo>
                  <a:cubicBezTo>
                    <a:pt x="278" y="299"/>
                    <a:pt x="278" y="299"/>
                    <a:pt x="277" y="299"/>
                  </a:cubicBezTo>
                  <a:cubicBezTo>
                    <a:pt x="276" y="300"/>
                    <a:pt x="275" y="299"/>
                    <a:pt x="273" y="299"/>
                  </a:cubicBezTo>
                  <a:cubicBezTo>
                    <a:pt x="272" y="298"/>
                    <a:pt x="272" y="297"/>
                    <a:pt x="272" y="296"/>
                  </a:cubicBezTo>
                  <a:cubicBezTo>
                    <a:pt x="272" y="295"/>
                    <a:pt x="272" y="294"/>
                    <a:pt x="272" y="294"/>
                  </a:cubicBezTo>
                  <a:cubicBezTo>
                    <a:pt x="271" y="293"/>
                    <a:pt x="272" y="293"/>
                    <a:pt x="272" y="293"/>
                  </a:cubicBezTo>
                  <a:cubicBezTo>
                    <a:pt x="273" y="293"/>
                    <a:pt x="274" y="293"/>
                    <a:pt x="275" y="293"/>
                  </a:cubicBezTo>
                  <a:cubicBezTo>
                    <a:pt x="274" y="292"/>
                    <a:pt x="273" y="292"/>
                    <a:pt x="273" y="292"/>
                  </a:cubicBezTo>
                  <a:cubicBezTo>
                    <a:pt x="273" y="292"/>
                    <a:pt x="273" y="292"/>
                    <a:pt x="273" y="292"/>
                  </a:cubicBezTo>
                  <a:cubicBezTo>
                    <a:pt x="273" y="292"/>
                    <a:pt x="273" y="291"/>
                    <a:pt x="273" y="291"/>
                  </a:cubicBezTo>
                  <a:cubicBezTo>
                    <a:pt x="273" y="291"/>
                    <a:pt x="273" y="291"/>
                    <a:pt x="272" y="291"/>
                  </a:cubicBezTo>
                  <a:cubicBezTo>
                    <a:pt x="272" y="291"/>
                    <a:pt x="271" y="292"/>
                    <a:pt x="271" y="291"/>
                  </a:cubicBezTo>
                  <a:cubicBezTo>
                    <a:pt x="271" y="290"/>
                    <a:pt x="271" y="290"/>
                    <a:pt x="270" y="290"/>
                  </a:cubicBezTo>
                  <a:cubicBezTo>
                    <a:pt x="271" y="290"/>
                    <a:pt x="271" y="289"/>
                    <a:pt x="271" y="289"/>
                  </a:cubicBezTo>
                  <a:cubicBezTo>
                    <a:pt x="272" y="288"/>
                    <a:pt x="271" y="288"/>
                    <a:pt x="270" y="288"/>
                  </a:cubicBezTo>
                  <a:cubicBezTo>
                    <a:pt x="272" y="287"/>
                    <a:pt x="273" y="287"/>
                    <a:pt x="275" y="287"/>
                  </a:cubicBezTo>
                  <a:cubicBezTo>
                    <a:pt x="274" y="286"/>
                    <a:pt x="273" y="287"/>
                    <a:pt x="273" y="286"/>
                  </a:cubicBezTo>
                  <a:cubicBezTo>
                    <a:pt x="274" y="286"/>
                    <a:pt x="275" y="286"/>
                    <a:pt x="276" y="286"/>
                  </a:cubicBezTo>
                  <a:cubicBezTo>
                    <a:pt x="276" y="286"/>
                    <a:pt x="277" y="286"/>
                    <a:pt x="277" y="285"/>
                  </a:cubicBezTo>
                  <a:cubicBezTo>
                    <a:pt x="277" y="285"/>
                    <a:pt x="276" y="285"/>
                    <a:pt x="276" y="285"/>
                  </a:cubicBezTo>
                  <a:cubicBezTo>
                    <a:pt x="275" y="285"/>
                    <a:pt x="274" y="286"/>
                    <a:pt x="273" y="285"/>
                  </a:cubicBezTo>
                  <a:cubicBezTo>
                    <a:pt x="274" y="285"/>
                    <a:pt x="275" y="285"/>
                    <a:pt x="275" y="285"/>
                  </a:cubicBezTo>
                  <a:cubicBezTo>
                    <a:pt x="275" y="285"/>
                    <a:pt x="275" y="285"/>
                    <a:pt x="275" y="285"/>
                  </a:cubicBezTo>
                  <a:cubicBezTo>
                    <a:pt x="274" y="284"/>
                    <a:pt x="275" y="284"/>
                    <a:pt x="275" y="284"/>
                  </a:cubicBezTo>
                  <a:cubicBezTo>
                    <a:pt x="276" y="284"/>
                    <a:pt x="276" y="284"/>
                    <a:pt x="277" y="283"/>
                  </a:cubicBezTo>
                  <a:cubicBezTo>
                    <a:pt x="277" y="282"/>
                    <a:pt x="275" y="283"/>
                    <a:pt x="276" y="282"/>
                  </a:cubicBezTo>
                  <a:cubicBezTo>
                    <a:pt x="277" y="281"/>
                    <a:pt x="277" y="281"/>
                    <a:pt x="277" y="281"/>
                  </a:cubicBezTo>
                  <a:cubicBezTo>
                    <a:pt x="274" y="281"/>
                    <a:pt x="270" y="283"/>
                    <a:pt x="267" y="283"/>
                  </a:cubicBezTo>
                  <a:cubicBezTo>
                    <a:pt x="267" y="283"/>
                    <a:pt x="266" y="284"/>
                    <a:pt x="266" y="283"/>
                  </a:cubicBezTo>
                  <a:cubicBezTo>
                    <a:pt x="265" y="283"/>
                    <a:pt x="264" y="283"/>
                    <a:pt x="263" y="284"/>
                  </a:cubicBezTo>
                  <a:cubicBezTo>
                    <a:pt x="262" y="284"/>
                    <a:pt x="262" y="285"/>
                    <a:pt x="260" y="284"/>
                  </a:cubicBezTo>
                  <a:cubicBezTo>
                    <a:pt x="260" y="284"/>
                    <a:pt x="259" y="284"/>
                    <a:pt x="258" y="285"/>
                  </a:cubicBezTo>
                  <a:cubicBezTo>
                    <a:pt x="258" y="285"/>
                    <a:pt x="257" y="286"/>
                    <a:pt x="257" y="286"/>
                  </a:cubicBezTo>
                  <a:cubicBezTo>
                    <a:pt x="257" y="285"/>
                    <a:pt x="256" y="285"/>
                    <a:pt x="256" y="284"/>
                  </a:cubicBezTo>
                  <a:cubicBezTo>
                    <a:pt x="256" y="284"/>
                    <a:pt x="256" y="284"/>
                    <a:pt x="256" y="283"/>
                  </a:cubicBezTo>
                  <a:cubicBezTo>
                    <a:pt x="256" y="283"/>
                    <a:pt x="256" y="283"/>
                    <a:pt x="256" y="282"/>
                  </a:cubicBezTo>
                  <a:cubicBezTo>
                    <a:pt x="256" y="282"/>
                    <a:pt x="257" y="283"/>
                    <a:pt x="257" y="282"/>
                  </a:cubicBezTo>
                  <a:cubicBezTo>
                    <a:pt x="256" y="281"/>
                    <a:pt x="258" y="281"/>
                    <a:pt x="258" y="280"/>
                  </a:cubicBezTo>
                  <a:cubicBezTo>
                    <a:pt x="259" y="279"/>
                    <a:pt x="260" y="280"/>
                    <a:pt x="261" y="281"/>
                  </a:cubicBezTo>
                  <a:cubicBezTo>
                    <a:pt x="261" y="280"/>
                    <a:pt x="261" y="280"/>
                    <a:pt x="261" y="280"/>
                  </a:cubicBezTo>
                  <a:cubicBezTo>
                    <a:pt x="260" y="279"/>
                    <a:pt x="260" y="279"/>
                    <a:pt x="261" y="278"/>
                  </a:cubicBezTo>
                  <a:cubicBezTo>
                    <a:pt x="261" y="278"/>
                    <a:pt x="261" y="278"/>
                    <a:pt x="260" y="278"/>
                  </a:cubicBezTo>
                  <a:cubicBezTo>
                    <a:pt x="260" y="278"/>
                    <a:pt x="259" y="279"/>
                    <a:pt x="259" y="278"/>
                  </a:cubicBezTo>
                  <a:cubicBezTo>
                    <a:pt x="259" y="277"/>
                    <a:pt x="259" y="276"/>
                    <a:pt x="260" y="276"/>
                  </a:cubicBezTo>
                  <a:cubicBezTo>
                    <a:pt x="260" y="276"/>
                    <a:pt x="261" y="276"/>
                    <a:pt x="261" y="276"/>
                  </a:cubicBezTo>
                  <a:cubicBezTo>
                    <a:pt x="262" y="275"/>
                    <a:pt x="263" y="275"/>
                    <a:pt x="263" y="276"/>
                  </a:cubicBezTo>
                  <a:cubicBezTo>
                    <a:pt x="263" y="277"/>
                    <a:pt x="264" y="277"/>
                    <a:pt x="264" y="277"/>
                  </a:cubicBezTo>
                  <a:cubicBezTo>
                    <a:pt x="265" y="277"/>
                    <a:pt x="265" y="277"/>
                    <a:pt x="265" y="278"/>
                  </a:cubicBezTo>
                  <a:cubicBezTo>
                    <a:pt x="265" y="279"/>
                    <a:pt x="266" y="279"/>
                    <a:pt x="267" y="279"/>
                  </a:cubicBezTo>
                  <a:cubicBezTo>
                    <a:pt x="267" y="278"/>
                    <a:pt x="267" y="279"/>
                    <a:pt x="268" y="279"/>
                  </a:cubicBezTo>
                  <a:cubicBezTo>
                    <a:pt x="268" y="278"/>
                    <a:pt x="268" y="278"/>
                    <a:pt x="268" y="277"/>
                  </a:cubicBezTo>
                  <a:cubicBezTo>
                    <a:pt x="267" y="278"/>
                    <a:pt x="267" y="278"/>
                    <a:pt x="266" y="278"/>
                  </a:cubicBezTo>
                  <a:cubicBezTo>
                    <a:pt x="266" y="278"/>
                    <a:pt x="265" y="278"/>
                    <a:pt x="266" y="278"/>
                  </a:cubicBezTo>
                  <a:cubicBezTo>
                    <a:pt x="266" y="277"/>
                    <a:pt x="266" y="276"/>
                    <a:pt x="265" y="276"/>
                  </a:cubicBezTo>
                  <a:cubicBezTo>
                    <a:pt x="264" y="276"/>
                    <a:pt x="264" y="275"/>
                    <a:pt x="264" y="275"/>
                  </a:cubicBezTo>
                  <a:cubicBezTo>
                    <a:pt x="264" y="274"/>
                    <a:pt x="264" y="273"/>
                    <a:pt x="265" y="273"/>
                  </a:cubicBezTo>
                  <a:cubicBezTo>
                    <a:pt x="266" y="273"/>
                    <a:pt x="266" y="273"/>
                    <a:pt x="266" y="272"/>
                  </a:cubicBezTo>
                  <a:cubicBezTo>
                    <a:pt x="265" y="272"/>
                    <a:pt x="265" y="273"/>
                    <a:pt x="264" y="273"/>
                  </a:cubicBezTo>
                  <a:cubicBezTo>
                    <a:pt x="263" y="273"/>
                    <a:pt x="263" y="273"/>
                    <a:pt x="262" y="272"/>
                  </a:cubicBezTo>
                  <a:cubicBezTo>
                    <a:pt x="262" y="271"/>
                    <a:pt x="262" y="271"/>
                    <a:pt x="262" y="270"/>
                  </a:cubicBezTo>
                  <a:cubicBezTo>
                    <a:pt x="262" y="270"/>
                    <a:pt x="262" y="270"/>
                    <a:pt x="262" y="270"/>
                  </a:cubicBezTo>
                  <a:cubicBezTo>
                    <a:pt x="263" y="269"/>
                    <a:pt x="263" y="267"/>
                    <a:pt x="265" y="267"/>
                  </a:cubicBezTo>
                  <a:cubicBezTo>
                    <a:pt x="265" y="267"/>
                    <a:pt x="266" y="266"/>
                    <a:pt x="266" y="266"/>
                  </a:cubicBezTo>
                  <a:cubicBezTo>
                    <a:pt x="265" y="266"/>
                    <a:pt x="264" y="266"/>
                    <a:pt x="264" y="266"/>
                  </a:cubicBezTo>
                  <a:cubicBezTo>
                    <a:pt x="263" y="267"/>
                    <a:pt x="262" y="266"/>
                    <a:pt x="261" y="267"/>
                  </a:cubicBezTo>
                  <a:cubicBezTo>
                    <a:pt x="261" y="267"/>
                    <a:pt x="260" y="266"/>
                    <a:pt x="260" y="266"/>
                  </a:cubicBezTo>
                  <a:cubicBezTo>
                    <a:pt x="262" y="265"/>
                    <a:pt x="261" y="264"/>
                    <a:pt x="261" y="263"/>
                  </a:cubicBezTo>
                  <a:cubicBezTo>
                    <a:pt x="261" y="263"/>
                    <a:pt x="261" y="263"/>
                    <a:pt x="261" y="263"/>
                  </a:cubicBezTo>
                  <a:cubicBezTo>
                    <a:pt x="262" y="263"/>
                    <a:pt x="262" y="262"/>
                    <a:pt x="262" y="262"/>
                  </a:cubicBezTo>
                  <a:cubicBezTo>
                    <a:pt x="261" y="262"/>
                    <a:pt x="261" y="262"/>
                    <a:pt x="261" y="261"/>
                  </a:cubicBezTo>
                  <a:cubicBezTo>
                    <a:pt x="262" y="261"/>
                    <a:pt x="262" y="260"/>
                    <a:pt x="263" y="260"/>
                  </a:cubicBezTo>
                  <a:cubicBezTo>
                    <a:pt x="264" y="260"/>
                    <a:pt x="265" y="260"/>
                    <a:pt x="265" y="261"/>
                  </a:cubicBezTo>
                  <a:cubicBezTo>
                    <a:pt x="266" y="261"/>
                    <a:pt x="266" y="262"/>
                    <a:pt x="266" y="262"/>
                  </a:cubicBezTo>
                  <a:cubicBezTo>
                    <a:pt x="267" y="263"/>
                    <a:pt x="268" y="263"/>
                    <a:pt x="267" y="264"/>
                  </a:cubicBezTo>
                  <a:cubicBezTo>
                    <a:pt x="267" y="265"/>
                    <a:pt x="267" y="266"/>
                    <a:pt x="268" y="266"/>
                  </a:cubicBezTo>
                  <a:cubicBezTo>
                    <a:pt x="269" y="266"/>
                    <a:pt x="270" y="267"/>
                    <a:pt x="270" y="268"/>
                  </a:cubicBezTo>
                  <a:cubicBezTo>
                    <a:pt x="270" y="268"/>
                    <a:pt x="271" y="269"/>
                    <a:pt x="271" y="270"/>
                  </a:cubicBezTo>
                  <a:cubicBezTo>
                    <a:pt x="271" y="270"/>
                    <a:pt x="271" y="271"/>
                    <a:pt x="271" y="271"/>
                  </a:cubicBezTo>
                  <a:cubicBezTo>
                    <a:pt x="273" y="271"/>
                    <a:pt x="273" y="272"/>
                    <a:pt x="274" y="273"/>
                  </a:cubicBezTo>
                  <a:cubicBezTo>
                    <a:pt x="274" y="274"/>
                    <a:pt x="275" y="274"/>
                    <a:pt x="275" y="275"/>
                  </a:cubicBezTo>
                  <a:cubicBezTo>
                    <a:pt x="276" y="275"/>
                    <a:pt x="276" y="275"/>
                    <a:pt x="276" y="275"/>
                  </a:cubicBezTo>
                  <a:cubicBezTo>
                    <a:pt x="277" y="274"/>
                    <a:pt x="278" y="274"/>
                    <a:pt x="278" y="273"/>
                  </a:cubicBezTo>
                  <a:cubicBezTo>
                    <a:pt x="278" y="273"/>
                    <a:pt x="278" y="273"/>
                    <a:pt x="277" y="273"/>
                  </a:cubicBezTo>
                  <a:cubicBezTo>
                    <a:pt x="276" y="274"/>
                    <a:pt x="275" y="274"/>
                    <a:pt x="275" y="272"/>
                  </a:cubicBezTo>
                  <a:cubicBezTo>
                    <a:pt x="274" y="271"/>
                    <a:pt x="274" y="270"/>
                    <a:pt x="273" y="269"/>
                  </a:cubicBezTo>
                  <a:cubicBezTo>
                    <a:pt x="273" y="268"/>
                    <a:pt x="275" y="268"/>
                    <a:pt x="275" y="268"/>
                  </a:cubicBezTo>
                  <a:cubicBezTo>
                    <a:pt x="277" y="270"/>
                    <a:pt x="277" y="269"/>
                    <a:pt x="279" y="268"/>
                  </a:cubicBezTo>
                  <a:cubicBezTo>
                    <a:pt x="278" y="268"/>
                    <a:pt x="277" y="269"/>
                    <a:pt x="276" y="268"/>
                  </a:cubicBezTo>
                  <a:cubicBezTo>
                    <a:pt x="275" y="267"/>
                    <a:pt x="274" y="267"/>
                    <a:pt x="273" y="267"/>
                  </a:cubicBezTo>
                  <a:cubicBezTo>
                    <a:pt x="272" y="267"/>
                    <a:pt x="271" y="266"/>
                    <a:pt x="272" y="265"/>
                  </a:cubicBezTo>
                  <a:cubicBezTo>
                    <a:pt x="272" y="264"/>
                    <a:pt x="272" y="264"/>
                    <a:pt x="273" y="265"/>
                  </a:cubicBezTo>
                  <a:cubicBezTo>
                    <a:pt x="273" y="265"/>
                    <a:pt x="274" y="265"/>
                    <a:pt x="274" y="264"/>
                  </a:cubicBezTo>
                  <a:cubicBezTo>
                    <a:pt x="274" y="265"/>
                    <a:pt x="275" y="265"/>
                    <a:pt x="275" y="265"/>
                  </a:cubicBezTo>
                  <a:cubicBezTo>
                    <a:pt x="275" y="263"/>
                    <a:pt x="273" y="263"/>
                    <a:pt x="274" y="262"/>
                  </a:cubicBezTo>
                  <a:cubicBezTo>
                    <a:pt x="273" y="262"/>
                    <a:pt x="272" y="262"/>
                    <a:pt x="270" y="262"/>
                  </a:cubicBezTo>
                  <a:cubicBezTo>
                    <a:pt x="270" y="262"/>
                    <a:pt x="270" y="262"/>
                    <a:pt x="270" y="262"/>
                  </a:cubicBezTo>
                  <a:cubicBezTo>
                    <a:pt x="269" y="261"/>
                    <a:pt x="269" y="260"/>
                    <a:pt x="269" y="260"/>
                  </a:cubicBezTo>
                  <a:cubicBezTo>
                    <a:pt x="268" y="259"/>
                    <a:pt x="268" y="258"/>
                    <a:pt x="269" y="258"/>
                  </a:cubicBezTo>
                  <a:cubicBezTo>
                    <a:pt x="270" y="258"/>
                    <a:pt x="270" y="258"/>
                    <a:pt x="270" y="257"/>
                  </a:cubicBezTo>
                  <a:cubicBezTo>
                    <a:pt x="270" y="256"/>
                    <a:pt x="270" y="256"/>
                    <a:pt x="271" y="256"/>
                  </a:cubicBezTo>
                  <a:cubicBezTo>
                    <a:pt x="271" y="256"/>
                    <a:pt x="271" y="256"/>
                    <a:pt x="272" y="255"/>
                  </a:cubicBezTo>
                  <a:cubicBezTo>
                    <a:pt x="273" y="254"/>
                    <a:pt x="274" y="254"/>
                    <a:pt x="275" y="255"/>
                  </a:cubicBezTo>
                  <a:cubicBezTo>
                    <a:pt x="275" y="255"/>
                    <a:pt x="276" y="255"/>
                    <a:pt x="276" y="255"/>
                  </a:cubicBezTo>
                  <a:cubicBezTo>
                    <a:pt x="276" y="255"/>
                    <a:pt x="276" y="255"/>
                    <a:pt x="276" y="255"/>
                  </a:cubicBezTo>
                  <a:cubicBezTo>
                    <a:pt x="277" y="254"/>
                    <a:pt x="277" y="254"/>
                    <a:pt x="277" y="255"/>
                  </a:cubicBezTo>
                  <a:cubicBezTo>
                    <a:pt x="278" y="255"/>
                    <a:pt x="277" y="255"/>
                    <a:pt x="277" y="256"/>
                  </a:cubicBezTo>
                  <a:cubicBezTo>
                    <a:pt x="278" y="256"/>
                    <a:pt x="278" y="256"/>
                    <a:pt x="278" y="257"/>
                  </a:cubicBezTo>
                  <a:cubicBezTo>
                    <a:pt x="278" y="257"/>
                    <a:pt x="279" y="257"/>
                    <a:pt x="279" y="258"/>
                  </a:cubicBezTo>
                  <a:cubicBezTo>
                    <a:pt x="280" y="258"/>
                    <a:pt x="280" y="259"/>
                    <a:pt x="280" y="260"/>
                  </a:cubicBezTo>
                  <a:cubicBezTo>
                    <a:pt x="280" y="260"/>
                    <a:pt x="280" y="261"/>
                    <a:pt x="280" y="261"/>
                  </a:cubicBezTo>
                  <a:cubicBezTo>
                    <a:pt x="280" y="261"/>
                    <a:pt x="280" y="261"/>
                    <a:pt x="281" y="261"/>
                  </a:cubicBezTo>
                  <a:cubicBezTo>
                    <a:pt x="281" y="261"/>
                    <a:pt x="281" y="261"/>
                    <a:pt x="281" y="261"/>
                  </a:cubicBezTo>
                  <a:cubicBezTo>
                    <a:pt x="281" y="260"/>
                    <a:pt x="280" y="260"/>
                    <a:pt x="281" y="259"/>
                  </a:cubicBezTo>
                  <a:cubicBezTo>
                    <a:pt x="282" y="259"/>
                    <a:pt x="282" y="260"/>
                    <a:pt x="282" y="260"/>
                  </a:cubicBezTo>
                  <a:cubicBezTo>
                    <a:pt x="282" y="260"/>
                    <a:pt x="282" y="259"/>
                    <a:pt x="282" y="259"/>
                  </a:cubicBezTo>
                  <a:cubicBezTo>
                    <a:pt x="281" y="258"/>
                    <a:pt x="281" y="257"/>
                    <a:pt x="281" y="257"/>
                  </a:cubicBezTo>
                  <a:cubicBezTo>
                    <a:pt x="281" y="256"/>
                    <a:pt x="281" y="255"/>
                    <a:pt x="282" y="255"/>
                  </a:cubicBezTo>
                  <a:cubicBezTo>
                    <a:pt x="282" y="255"/>
                    <a:pt x="283" y="255"/>
                    <a:pt x="284" y="255"/>
                  </a:cubicBezTo>
                  <a:cubicBezTo>
                    <a:pt x="284" y="255"/>
                    <a:pt x="284" y="255"/>
                    <a:pt x="285" y="255"/>
                  </a:cubicBezTo>
                  <a:cubicBezTo>
                    <a:pt x="285" y="255"/>
                    <a:pt x="285" y="255"/>
                    <a:pt x="285" y="254"/>
                  </a:cubicBezTo>
                  <a:cubicBezTo>
                    <a:pt x="285" y="254"/>
                    <a:pt x="284" y="254"/>
                    <a:pt x="284" y="254"/>
                  </a:cubicBezTo>
                  <a:cubicBezTo>
                    <a:pt x="284" y="254"/>
                    <a:pt x="284" y="254"/>
                    <a:pt x="283" y="254"/>
                  </a:cubicBezTo>
                  <a:cubicBezTo>
                    <a:pt x="283" y="254"/>
                    <a:pt x="283" y="254"/>
                    <a:pt x="283" y="254"/>
                  </a:cubicBezTo>
                  <a:cubicBezTo>
                    <a:pt x="283" y="253"/>
                    <a:pt x="283" y="253"/>
                    <a:pt x="283" y="253"/>
                  </a:cubicBezTo>
                  <a:cubicBezTo>
                    <a:pt x="284" y="252"/>
                    <a:pt x="285" y="253"/>
                    <a:pt x="285" y="254"/>
                  </a:cubicBezTo>
                  <a:cubicBezTo>
                    <a:pt x="285" y="255"/>
                    <a:pt x="286" y="255"/>
                    <a:pt x="287" y="256"/>
                  </a:cubicBezTo>
                  <a:cubicBezTo>
                    <a:pt x="286" y="256"/>
                    <a:pt x="286" y="256"/>
                    <a:pt x="286" y="256"/>
                  </a:cubicBezTo>
                  <a:cubicBezTo>
                    <a:pt x="286" y="257"/>
                    <a:pt x="286" y="257"/>
                    <a:pt x="286" y="257"/>
                  </a:cubicBezTo>
                  <a:cubicBezTo>
                    <a:pt x="287" y="257"/>
                    <a:pt x="287" y="257"/>
                    <a:pt x="287" y="257"/>
                  </a:cubicBezTo>
                  <a:cubicBezTo>
                    <a:pt x="287" y="258"/>
                    <a:pt x="289" y="258"/>
                    <a:pt x="289" y="258"/>
                  </a:cubicBezTo>
                  <a:cubicBezTo>
                    <a:pt x="290" y="258"/>
                    <a:pt x="290" y="259"/>
                    <a:pt x="290" y="259"/>
                  </a:cubicBezTo>
                  <a:cubicBezTo>
                    <a:pt x="290" y="261"/>
                    <a:pt x="290" y="262"/>
                    <a:pt x="290" y="263"/>
                  </a:cubicBezTo>
                  <a:cubicBezTo>
                    <a:pt x="289" y="264"/>
                    <a:pt x="290" y="265"/>
                    <a:pt x="291" y="266"/>
                  </a:cubicBezTo>
                  <a:cubicBezTo>
                    <a:pt x="291" y="267"/>
                    <a:pt x="292" y="268"/>
                    <a:pt x="291" y="269"/>
                  </a:cubicBezTo>
                  <a:cubicBezTo>
                    <a:pt x="291" y="269"/>
                    <a:pt x="291" y="270"/>
                    <a:pt x="291" y="270"/>
                  </a:cubicBezTo>
                  <a:cubicBezTo>
                    <a:pt x="291" y="272"/>
                    <a:pt x="290" y="273"/>
                    <a:pt x="291" y="275"/>
                  </a:cubicBezTo>
                  <a:cubicBezTo>
                    <a:pt x="291" y="275"/>
                    <a:pt x="291" y="275"/>
                    <a:pt x="291" y="276"/>
                  </a:cubicBezTo>
                  <a:cubicBezTo>
                    <a:pt x="291" y="277"/>
                    <a:pt x="290" y="278"/>
                    <a:pt x="288" y="279"/>
                  </a:cubicBezTo>
                  <a:cubicBezTo>
                    <a:pt x="290" y="279"/>
                    <a:pt x="291" y="281"/>
                    <a:pt x="292" y="281"/>
                  </a:cubicBezTo>
                  <a:cubicBezTo>
                    <a:pt x="293" y="281"/>
                    <a:pt x="292" y="281"/>
                    <a:pt x="292" y="282"/>
                  </a:cubicBezTo>
                  <a:cubicBezTo>
                    <a:pt x="292" y="284"/>
                    <a:pt x="292" y="286"/>
                    <a:pt x="293" y="288"/>
                  </a:cubicBezTo>
                  <a:cubicBezTo>
                    <a:pt x="292" y="288"/>
                    <a:pt x="292" y="288"/>
                    <a:pt x="292" y="287"/>
                  </a:cubicBezTo>
                  <a:cubicBezTo>
                    <a:pt x="292" y="286"/>
                    <a:pt x="291" y="285"/>
                    <a:pt x="290" y="284"/>
                  </a:cubicBezTo>
                  <a:cubicBezTo>
                    <a:pt x="290" y="284"/>
                    <a:pt x="290" y="284"/>
                    <a:pt x="290" y="284"/>
                  </a:cubicBezTo>
                  <a:cubicBezTo>
                    <a:pt x="290" y="284"/>
                    <a:pt x="289" y="284"/>
                    <a:pt x="289" y="285"/>
                  </a:cubicBezTo>
                  <a:cubicBezTo>
                    <a:pt x="290" y="285"/>
                    <a:pt x="290" y="286"/>
                    <a:pt x="290" y="287"/>
                  </a:cubicBezTo>
                  <a:cubicBezTo>
                    <a:pt x="290" y="287"/>
                    <a:pt x="289" y="287"/>
                    <a:pt x="289" y="287"/>
                  </a:cubicBezTo>
                  <a:cubicBezTo>
                    <a:pt x="289" y="285"/>
                    <a:pt x="288" y="285"/>
                    <a:pt x="288" y="286"/>
                  </a:cubicBezTo>
                  <a:cubicBezTo>
                    <a:pt x="288" y="287"/>
                    <a:pt x="289" y="287"/>
                    <a:pt x="289" y="288"/>
                  </a:cubicBezTo>
                  <a:cubicBezTo>
                    <a:pt x="289" y="288"/>
                    <a:pt x="288" y="288"/>
                    <a:pt x="288" y="288"/>
                  </a:cubicBezTo>
                  <a:cubicBezTo>
                    <a:pt x="288" y="289"/>
                    <a:pt x="289" y="289"/>
                    <a:pt x="289" y="289"/>
                  </a:cubicBezTo>
                  <a:cubicBezTo>
                    <a:pt x="288" y="290"/>
                    <a:pt x="288" y="289"/>
                    <a:pt x="287" y="289"/>
                  </a:cubicBezTo>
                  <a:cubicBezTo>
                    <a:pt x="287" y="290"/>
                    <a:pt x="287" y="290"/>
                    <a:pt x="287" y="290"/>
                  </a:cubicBezTo>
                  <a:cubicBezTo>
                    <a:pt x="287" y="290"/>
                    <a:pt x="287" y="291"/>
                    <a:pt x="287" y="291"/>
                  </a:cubicBezTo>
                  <a:cubicBezTo>
                    <a:pt x="287" y="291"/>
                    <a:pt x="287" y="291"/>
                    <a:pt x="288" y="291"/>
                  </a:cubicBezTo>
                  <a:cubicBezTo>
                    <a:pt x="288" y="291"/>
                    <a:pt x="288" y="291"/>
                    <a:pt x="288" y="291"/>
                  </a:cubicBezTo>
                  <a:cubicBezTo>
                    <a:pt x="288" y="291"/>
                    <a:pt x="288" y="292"/>
                    <a:pt x="288" y="291"/>
                  </a:cubicBezTo>
                  <a:cubicBezTo>
                    <a:pt x="289" y="291"/>
                    <a:pt x="289" y="292"/>
                    <a:pt x="289" y="293"/>
                  </a:cubicBezTo>
                  <a:cubicBezTo>
                    <a:pt x="290" y="293"/>
                    <a:pt x="290" y="294"/>
                    <a:pt x="291" y="295"/>
                  </a:cubicBezTo>
                  <a:cubicBezTo>
                    <a:pt x="291" y="295"/>
                    <a:pt x="291" y="295"/>
                    <a:pt x="291" y="296"/>
                  </a:cubicBezTo>
                  <a:cubicBezTo>
                    <a:pt x="290" y="296"/>
                    <a:pt x="290" y="296"/>
                    <a:pt x="289" y="296"/>
                  </a:cubicBezTo>
                  <a:close/>
                  <a:moveTo>
                    <a:pt x="309" y="229"/>
                  </a:moveTo>
                  <a:cubicBezTo>
                    <a:pt x="308" y="229"/>
                    <a:pt x="307" y="230"/>
                    <a:pt x="306" y="230"/>
                  </a:cubicBezTo>
                  <a:cubicBezTo>
                    <a:pt x="304" y="230"/>
                    <a:pt x="303" y="230"/>
                    <a:pt x="302" y="229"/>
                  </a:cubicBezTo>
                  <a:cubicBezTo>
                    <a:pt x="301" y="228"/>
                    <a:pt x="300" y="227"/>
                    <a:pt x="300" y="225"/>
                  </a:cubicBezTo>
                  <a:cubicBezTo>
                    <a:pt x="299" y="222"/>
                    <a:pt x="301" y="220"/>
                    <a:pt x="304" y="220"/>
                  </a:cubicBezTo>
                  <a:cubicBezTo>
                    <a:pt x="305" y="220"/>
                    <a:pt x="304" y="219"/>
                    <a:pt x="305" y="219"/>
                  </a:cubicBezTo>
                  <a:cubicBezTo>
                    <a:pt x="305" y="219"/>
                    <a:pt x="305" y="220"/>
                    <a:pt x="305" y="220"/>
                  </a:cubicBezTo>
                  <a:cubicBezTo>
                    <a:pt x="305" y="221"/>
                    <a:pt x="305" y="221"/>
                    <a:pt x="306" y="221"/>
                  </a:cubicBezTo>
                  <a:cubicBezTo>
                    <a:pt x="308" y="221"/>
                    <a:pt x="308" y="219"/>
                    <a:pt x="310" y="220"/>
                  </a:cubicBezTo>
                  <a:cubicBezTo>
                    <a:pt x="310" y="220"/>
                    <a:pt x="311" y="219"/>
                    <a:pt x="311" y="220"/>
                  </a:cubicBezTo>
                  <a:cubicBezTo>
                    <a:pt x="312" y="221"/>
                    <a:pt x="313" y="220"/>
                    <a:pt x="314" y="221"/>
                  </a:cubicBezTo>
                  <a:cubicBezTo>
                    <a:pt x="315" y="221"/>
                    <a:pt x="316" y="221"/>
                    <a:pt x="317" y="220"/>
                  </a:cubicBezTo>
                  <a:cubicBezTo>
                    <a:pt x="317" y="220"/>
                    <a:pt x="317" y="220"/>
                    <a:pt x="318" y="220"/>
                  </a:cubicBezTo>
                  <a:cubicBezTo>
                    <a:pt x="318" y="221"/>
                    <a:pt x="319" y="221"/>
                    <a:pt x="319" y="221"/>
                  </a:cubicBezTo>
                  <a:cubicBezTo>
                    <a:pt x="320" y="222"/>
                    <a:pt x="321" y="223"/>
                    <a:pt x="321" y="224"/>
                  </a:cubicBezTo>
                  <a:cubicBezTo>
                    <a:pt x="321" y="224"/>
                    <a:pt x="321" y="224"/>
                    <a:pt x="320" y="224"/>
                  </a:cubicBezTo>
                  <a:cubicBezTo>
                    <a:pt x="319" y="224"/>
                    <a:pt x="319" y="225"/>
                    <a:pt x="319" y="225"/>
                  </a:cubicBezTo>
                  <a:cubicBezTo>
                    <a:pt x="318" y="227"/>
                    <a:pt x="319" y="228"/>
                    <a:pt x="318" y="229"/>
                  </a:cubicBezTo>
                  <a:cubicBezTo>
                    <a:pt x="318" y="230"/>
                    <a:pt x="318" y="231"/>
                    <a:pt x="317" y="230"/>
                  </a:cubicBezTo>
                  <a:cubicBezTo>
                    <a:pt x="316" y="230"/>
                    <a:pt x="316" y="230"/>
                    <a:pt x="315" y="230"/>
                  </a:cubicBezTo>
                  <a:cubicBezTo>
                    <a:pt x="313" y="230"/>
                    <a:pt x="311" y="229"/>
                    <a:pt x="309" y="229"/>
                  </a:cubicBezTo>
                  <a:close/>
                  <a:moveTo>
                    <a:pt x="343" y="236"/>
                  </a:moveTo>
                  <a:cubicBezTo>
                    <a:pt x="342" y="237"/>
                    <a:pt x="341" y="238"/>
                    <a:pt x="340" y="238"/>
                  </a:cubicBezTo>
                  <a:cubicBezTo>
                    <a:pt x="340" y="238"/>
                    <a:pt x="339" y="237"/>
                    <a:pt x="339" y="237"/>
                  </a:cubicBezTo>
                  <a:cubicBezTo>
                    <a:pt x="337" y="236"/>
                    <a:pt x="335" y="234"/>
                    <a:pt x="334" y="233"/>
                  </a:cubicBezTo>
                  <a:cubicBezTo>
                    <a:pt x="334" y="232"/>
                    <a:pt x="334" y="232"/>
                    <a:pt x="334" y="231"/>
                  </a:cubicBezTo>
                  <a:cubicBezTo>
                    <a:pt x="333" y="230"/>
                    <a:pt x="333" y="229"/>
                    <a:pt x="333" y="228"/>
                  </a:cubicBezTo>
                  <a:cubicBezTo>
                    <a:pt x="333" y="227"/>
                    <a:pt x="334" y="226"/>
                    <a:pt x="334" y="225"/>
                  </a:cubicBezTo>
                  <a:cubicBezTo>
                    <a:pt x="334" y="225"/>
                    <a:pt x="334" y="225"/>
                    <a:pt x="335" y="225"/>
                  </a:cubicBezTo>
                  <a:cubicBezTo>
                    <a:pt x="335" y="224"/>
                    <a:pt x="337" y="224"/>
                    <a:pt x="338" y="224"/>
                  </a:cubicBezTo>
                  <a:cubicBezTo>
                    <a:pt x="338" y="224"/>
                    <a:pt x="338" y="224"/>
                    <a:pt x="339" y="224"/>
                  </a:cubicBezTo>
                  <a:cubicBezTo>
                    <a:pt x="339" y="224"/>
                    <a:pt x="340" y="224"/>
                    <a:pt x="340" y="225"/>
                  </a:cubicBezTo>
                  <a:cubicBezTo>
                    <a:pt x="340" y="226"/>
                    <a:pt x="341" y="226"/>
                    <a:pt x="342" y="227"/>
                  </a:cubicBezTo>
                  <a:cubicBezTo>
                    <a:pt x="343" y="228"/>
                    <a:pt x="344" y="230"/>
                    <a:pt x="343" y="232"/>
                  </a:cubicBezTo>
                  <a:cubicBezTo>
                    <a:pt x="343" y="232"/>
                    <a:pt x="343" y="232"/>
                    <a:pt x="344" y="232"/>
                  </a:cubicBezTo>
                  <a:cubicBezTo>
                    <a:pt x="345" y="234"/>
                    <a:pt x="343" y="235"/>
                    <a:pt x="343" y="236"/>
                  </a:cubicBezTo>
                  <a:close/>
                  <a:moveTo>
                    <a:pt x="274" y="146"/>
                  </a:moveTo>
                  <a:cubicBezTo>
                    <a:pt x="274" y="144"/>
                    <a:pt x="273" y="142"/>
                    <a:pt x="274" y="141"/>
                  </a:cubicBezTo>
                  <a:cubicBezTo>
                    <a:pt x="274" y="140"/>
                    <a:pt x="275" y="139"/>
                    <a:pt x="276" y="138"/>
                  </a:cubicBezTo>
                  <a:cubicBezTo>
                    <a:pt x="276" y="137"/>
                    <a:pt x="277" y="137"/>
                    <a:pt x="278" y="138"/>
                  </a:cubicBezTo>
                  <a:cubicBezTo>
                    <a:pt x="278" y="139"/>
                    <a:pt x="279" y="139"/>
                    <a:pt x="280" y="138"/>
                  </a:cubicBezTo>
                  <a:cubicBezTo>
                    <a:pt x="280" y="138"/>
                    <a:pt x="281" y="138"/>
                    <a:pt x="281" y="138"/>
                  </a:cubicBezTo>
                  <a:cubicBezTo>
                    <a:pt x="281" y="139"/>
                    <a:pt x="282" y="139"/>
                    <a:pt x="283" y="140"/>
                  </a:cubicBezTo>
                  <a:cubicBezTo>
                    <a:pt x="283" y="143"/>
                    <a:pt x="283" y="146"/>
                    <a:pt x="284" y="148"/>
                  </a:cubicBezTo>
                  <a:cubicBezTo>
                    <a:pt x="284" y="150"/>
                    <a:pt x="284" y="152"/>
                    <a:pt x="283" y="153"/>
                  </a:cubicBezTo>
                  <a:cubicBezTo>
                    <a:pt x="283" y="154"/>
                    <a:pt x="283" y="155"/>
                    <a:pt x="282" y="155"/>
                  </a:cubicBezTo>
                  <a:cubicBezTo>
                    <a:pt x="282" y="155"/>
                    <a:pt x="282" y="154"/>
                    <a:pt x="282" y="153"/>
                  </a:cubicBezTo>
                  <a:cubicBezTo>
                    <a:pt x="281" y="153"/>
                    <a:pt x="281" y="152"/>
                    <a:pt x="280" y="152"/>
                  </a:cubicBezTo>
                  <a:cubicBezTo>
                    <a:pt x="279" y="152"/>
                    <a:pt x="279" y="151"/>
                    <a:pt x="279" y="150"/>
                  </a:cubicBezTo>
                  <a:cubicBezTo>
                    <a:pt x="280" y="150"/>
                    <a:pt x="279" y="149"/>
                    <a:pt x="280" y="149"/>
                  </a:cubicBezTo>
                  <a:cubicBezTo>
                    <a:pt x="279" y="148"/>
                    <a:pt x="278" y="147"/>
                    <a:pt x="278" y="147"/>
                  </a:cubicBezTo>
                  <a:cubicBezTo>
                    <a:pt x="277" y="147"/>
                    <a:pt x="276" y="147"/>
                    <a:pt x="276" y="147"/>
                  </a:cubicBezTo>
                  <a:cubicBezTo>
                    <a:pt x="274" y="148"/>
                    <a:pt x="273" y="147"/>
                    <a:pt x="274" y="146"/>
                  </a:cubicBezTo>
                  <a:close/>
                  <a:moveTo>
                    <a:pt x="158" y="270"/>
                  </a:moveTo>
                  <a:cubicBezTo>
                    <a:pt x="158" y="272"/>
                    <a:pt x="156" y="274"/>
                    <a:pt x="156" y="276"/>
                  </a:cubicBezTo>
                  <a:cubicBezTo>
                    <a:pt x="155" y="278"/>
                    <a:pt x="154" y="280"/>
                    <a:pt x="153" y="282"/>
                  </a:cubicBezTo>
                  <a:cubicBezTo>
                    <a:pt x="152" y="283"/>
                    <a:pt x="152" y="284"/>
                    <a:pt x="151" y="285"/>
                  </a:cubicBezTo>
                  <a:cubicBezTo>
                    <a:pt x="151" y="286"/>
                    <a:pt x="150" y="285"/>
                    <a:pt x="149" y="285"/>
                  </a:cubicBezTo>
                  <a:cubicBezTo>
                    <a:pt x="149" y="284"/>
                    <a:pt x="148" y="284"/>
                    <a:pt x="147" y="284"/>
                  </a:cubicBezTo>
                  <a:cubicBezTo>
                    <a:pt x="146" y="284"/>
                    <a:pt x="146" y="284"/>
                    <a:pt x="146" y="283"/>
                  </a:cubicBezTo>
                  <a:cubicBezTo>
                    <a:pt x="145" y="283"/>
                    <a:pt x="145" y="283"/>
                    <a:pt x="145" y="282"/>
                  </a:cubicBezTo>
                  <a:cubicBezTo>
                    <a:pt x="146" y="280"/>
                    <a:pt x="148" y="279"/>
                    <a:pt x="148" y="278"/>
                  </a:cubicBezTo>
                  <a:cubicBezTo>
                    <a:pt x="149" y="277"/>
                    <a:pt x="149" y="277"/>
                    <a:pt x="149" y="276"/>
                  </a:cubicBezTo>
                  <a:cubicBezTo>
                    <a:pt x="150" y="275"/>
                    <a:pt x="151" y="274"/>
                    <a:pt x="152" y="273"/>
                  </a:cubicBezTo>
                  <a:cubicBezTo>
                    <a:pt x="152" y="273"/>
                    <a:pt x="153" y="273"/>
                    <a:pt x="153" y="273"/>
                  </a:cubicBezTo>
                  <a:cubicBezTo>
                    <a:pt x="154" y="273"/>
                    <a:pt x="154" y="273"/>
                    <a:pt x="154" y="272"/>
                  </a:cubicBezTo>
                  <a:cubicBezTo>
                    <a:pt x="154" y="272"/>
                    <a:pt x="154" y="271"/>
                    <a:pt x="155" y="271"/>
                  </a:cubicBezTo>
                  <a:cubicBezTo>
                    <a:pt x="155" y="271"/>
                    <a:pt x="155" y="271"/>
                    <a:pt x="155" y="270"/>
                  </a:cubicBezTo>
                  <a:cubicBezTo>
                    <a:pt x="155" y="270"/>
                    <a:pt x="156" y="269"/>
                    <a:pt x="156" y="269"/>
                  </a:cubicBezTo>
                  <a:cubicBezTo>
                    <a:pt x="157" y="269"/>
                    <a:pt x="157" y="269"/>
                    <a:pt x="157" y="269"/>
                  </a:cubicBezTo>
                  <a:cubicBezTo>
                    <a:pt x="158" y="269"/>
                    <a:pt x="158" y="270"/>
                    <a:pt x="158" y="270"/>
                  </a:cubicBezTo>
                  <a:close/>
                  <a:moveTo>
                    <a:pt x="246" y="270"/>
                  </a:moveTo>
                  <a:cubicBezTo>
                    <a:pt x="245" y="269"/>
                    <a:pt x="245" y="268"/>
                    <a:pt x="246" y="268"/>
                  </a:cubicBezTo>
                  <a:cubicBezTo>
                    <a:pt x="246" y="267"/>
                    <a:pt x="247" y="267"/>
                    <a:pt x="248" y="266"/>
                  </a:cubicBezTo>
                  <a:cubicBezTo>
                    <a:pt x="250" y="265"/>
                    <a:pt x="253" y="265"/>
                    <a:pt x="255" y="264"/>
                  </a:cubicBezTo>
                  <a:cubicBezTo>
                    <a:pt x="256" y="263"/>
                    <a:pt x="257" y="263"/>
                    <a:pt x="258" y="265"/>
                  </a:cubicBezTo>
                  <a:cubicBezTo>
                    <a:pt x="259" y="267"/>
                    <a:pt x="258" y="269"/>
                    <a:pt x="256" y="270"/>
                  </a:cubicBezTo>
                  <a:cubicBezTo>
                    <a:pt x="254" y="271"/>
                    <a:pt x="253" y="271"/>
                    <a:pt x="251" y="271"/>
                  </a:cubicBezTo>
                  <a:cubicBezTo>
                    <a:pt x="250" y="271"/>
                    <a:pt x="250" y="272"/>
                    <a:pt x="249" y="272"/>
                  </a:cubicBezTo>
                  <a:cubicBezTo>
                    <a:pt x="248" y="271"/>
                    <a:pt x="247" y="271"/>
                    <a:pt x="246" y="270"/>
                  </a:cubicBezTo>
                  <a:close/>
                  <a:moveTo>
                    <a:pt x="244" y="258"/>
                  </a:moveTo>
                  <a:cubicBezTo>
                    <a:pt x="244" y="258"/>
                    <a:pt x="244" y="258"/>
                    <a:pt x="244" y="258"/>
                  </a:cubicBezTo>
                  <a:cubicBezTo>
                    <a:pt x="244" y="257"/>
                    <a:pt x="243" y="257"/>
                    <a:pt x="244" y="256"/>
                  </a:cubicBezTo>
                  <a:cubicBezTo>
                    <a:pt x="245" y="255"/>
                    <a:pt x="245" y="254"/>
                    <a:pt x="246" y="254"/>
                  </a:cubicBezTo>
                  <a:cubicBezTo>
                    <a:pt x="247" y="253"/>
                    <a:pt x="248" y="253"/>
                    <a:pt x="248" y="254"/>
                  </a:cubicBezTo>
                  <a:cubicBezTo>
                    <a:pt x="249" y="255"/>
                    <a:pt x="248" y="255"/>
                    <a:pt x="248" y="256"/>
                  </a:cubicBezTo>
                  <a:cubicBezTo>
                    <a:pt x="248" y="256"/>
                    <a:pt x="248" y="256"/>
                    <a:pt x="248" y="256"/>
                  </a:cubicBezTo>
                  <a:cubicBezTo>
                    <a:pt x="248" y="256"/>
                    <a:pt x="249" y="256"/>
                    <a:pt x="249" y="256"/>
                  </a:cubicBezTo>
                  <a:cubicBezTo>
                    <a:pt x="249" y="255"/>
                    <a:pt x="249" y="255"/>
                    <a:pt x="249" y="255"/>
                  </a:cubicBezTo>
                  <a:cubicBezTo>
                    <a:pt x="250" y="255"/>
                    <a:pt x="251" y="257"/>
                    <a:pt x="251" y="257"/>
                  </a:cubicBezTo>
                  <a:cubicBezTo>
                    <a:pt x="251" y="258"/>
                    <a:pt x="251" y="259"/>
                    <a:pt x="252" y="258"/>
                  </a:cubicBezTo>
                  <a:cubicBezTo>
                    <a:pt x="253" y="258"/>
                    <a:pt x="253" y="258"/>
                    <a:pt x="253" y="259"/>
                  </a:cubicBezTo>
                  <a:cubicBezTo>
                    <a:pt x="253" y="259"/>
                    <a:pt x="253" y="259"/>
                    <a:pt x="253" y="259"/>
                  </a:cubicBezTo>
                  <a:cubicBezTo>
                    <a:pt x="254" y="260"/>
                    <a:pt x="255" y="260"/>
                    <a:pt x="254" y="261"/>
                  </a:cubicBezTo>
                  <a:cubicBezTo>
                    <a:pt x="254" y="262"/>
                    <a:pt x="253" y="263"/>
                    <a:pt x="252" y="263"/>
                  </a:cubicBezTo>
                  <a:cubicBezTo>
                    <a:pt x="252" y="263"/>
                    <a:pt x="251" y="264"/>
                    <a:pt x="251" y="264"/>
                  </a:cubicBezTo>
                  <a:cubicBezTo>
                    <a:pt x="249" y="264"/>
                    <a:pt x="248" y="263"/>
                    <a:pt x="246" y="263"/>
                  </a:cubicBezTo>
                  <a:cubicBezTo>
                    <a:pt x="246" y="263"/>
                    <a:pt x="247" y="263"/>
                    <a:pt x="248" y="263"/>
                  </a:cubicBezTo>
                  <a:cubicBezTo>
                    <a:pt x="247" y="263"/>
                    <a:pt x="247" y="262"/>
                    <a:pt x="246" y="262"/>
                  </a:cubicBezTo>
                  <a:cubicBezTo>
                    <a:pt x="246" y="262"/>
                    <a:pt x="245" y="261"/>
                    <a:pt x="245" y="261"/>
                  </a:cubicBezTo>
                  <a:cubicBezTo>
                    <a:pt x="246" y="260"/>
                    <a:pt x="246" y="259"/>
                    <a:pt x="245" y="259"/>
                  </a:cubicBezTo>
                  <a:cubicBezTo>
                    <a:pt x="244" y="259"/>
                    <a:pt x="244" y="259"/>
                    <a:pt x="244" y="258"/>
                  </a:cubicBezTo>
                  <a:close/>
                  <a:moveTo>
                    <a:pt x="250" y="290"/>
                  </a:moveTo>
                  <a:cubicBezTo>
                    <a:pt x="250" y="291"/>
                    <a:pt x="250" y="293"/>
                    <a:pt x="251" y="294"/>
                  </a:cubicBezTo>
                  <a:cubicBezTo>
                    <a:pt x="251" y="295"/>
                    <a:pt x="249" y="297"/>
                    <a:pt x="248" y="298"/>
                  </a:cubicBezTo>
                  <a:cubicBezTo>
                    <a:pt x="247" y="298"/>
                    <a:pt x="247" y="298"/>
                    <a:pt x="246" y="298"/>
                  </a:cubicBezTo>
                  <a:cubicBezTo>
                    <a:pt x="244" y="298"/>
                    <a:pt x="244" y="297"/>
                    <a:pt x="243" y="296"/>
                  </a:cubicBezTo>
                  <a:cubicBezTo>
                    <a:pt x="242" y="296"/>
                    <a:pt x="242" y="295"/>
                    <a:pt x="243" y="295"/>
                  </a:cubicBezTo>
                  <a:cubicBezTo>
                    <a:pt x="243" y="293"/>
                    <a:pt x="244" y="290"/>
                    <a:pt x="245" y="288"/>
                  </a:cubicBezTo>
                  <a:cubicBezTo>
                    <a:pt x="246" y="287"/>
                    <a:pt x="247" y="287"/>
                    <a:pt x="247" y="287"/>
                  </a:cubicBezTo>
                  <a:cubicBezTo>
                    <a:pt x="249" y="288"/>
                    <a:pt x="249" y="289"/>
                    <a:pt x="250" y="290"/>
                  </a:cubicBezTo>
                  <a:close/>
                  <a:moveTo>
                    <a:pt x="174" y="215"/>
                  </a:moveTo>
                  <a:cubicBezTo>
                    <a:pt x="174" y="214"/>
                    <a:pt x="174" y="214"/>
                    <a:pt x="174" y="214"/>
                  </a:cubicBezTo>
                  <a:cubicBezTo>
                    <a:pt x="175" y="214"/>
                    <a:pt x="174" y="214"/>
                    <a:pt x="175" y="214"/>
                  </a:cubicBezTo>
                  <a:cubicBezTo>
                    <a:pt x="175" y="214"/>
                    <a:pt x="175" y="213"/>
                    <a:pt x="176" y="213"/>
                  </a:cubicBezTo>
                  <a:cubicBezTo>
                    <a:pt x="176" y="212"/>
                    <a:pt x="177" y="211"/>
                    <a:pt x="178" y="210"/>
                  </a:cubicBezTo>
                  <a:cubicBezTo>
                    <a:pt x="178" y="210"/>
                    <a:pt x="179" y="210"/>
                    <a:pt x="179" y="210"/>
                  </a:cubicBezTo>
                  <a:cubicBezTo>
                    <a:pt x="179" y="210"/>
                    <a:pt x="179" y="211"/>
                    <a:pt x="179" y="211"/>
                  </a:cubicBezTo>
                  <a:cubicBezTo>
                    <a:pt x="179" y="211"/>
                    <a:pt x="179" y="212"/>
                    <a:pt x="179" y="213"/>
                  </a:cubicBezTo>
                  <a:cubicBezTo>
                    <a:pt x="180" y="213"/>
                    <a:pt x="180" y="213"/>
                    <a:pt x="181" y="213"/>
                  </a:cubicBezTo>
                  <a:cubicBezTo>
                    <a:pt x="181" y="214"/>
                    <a:pt x="181" y="214"/>
                    <a:pt x="181" y="215"/>
                  </a:cubicBezTo>
                  <a:cubicBezTo>
                    <a:pt x="181" y="215"/>
                    <a:pt x="182" y="215"/>
                    <a:pt x="182" y="215"/>
                  </a:cubicBezTo>
                  <a:cubicBezTo>
                    <a:pt x="183" y="216"/>
                    <a:pt x="183" y="217"/>
                    <a:pt x="184" y="218"/>
                  </a:cubicBezTo>
                  <a:cubicBezTo>
                    <a:pt x="184" y="219"/>
                    <a:pt x="183" y="221"/>
                    <a:pt x="182" y="222"/>
                  </a:cubicBezTo>
                  <a:cubicBezTo>
                    <a:pt x="180" y="222"/>
                    <a:pt x="179" y="222"/>
                    <a:pt x="178" y="220"/>
                  </a:cubicBezTo>
                  <a:cubicBezTo>
                    <a:pt x="178" y="220"/>
                    <a:pt x="177" y="219"/>
                    <a:pt x="177" y="219"/>
                  </a:cubicBezTo>
                  <a:cubicBezTo>
                    <a:pt x="176" y="218"/>
                    <a:pt x="175" y="216"/>
                    <a:pt x="174" y="215"/>
                  </a:cubicBezTo>
                  <a:close/>
                  <a:moveTo>
                    <a:pt x="259" y="221"/>
                  </a:moveTo>
                  <a:cubicBezTo>
                    <a:pt x="259" y="221"/>
                    <a:pt x="258" y="221"/>
                    <a:pt x="259" y="220"/>
                  </a:cubicBezTo>
                  <a:cubicBezTo>
                    <a:pt x="259" y="220"/>
                    <a:pt x="259" y="220"/>
                    <a:pt x="259" y="220"/>
                  </a:cubicBezTo>
                  <a:cubicBezTo>
                    <a:pt x="257" y="219"/>
                    <a:pt x="259" y="218"/>
                    <a:pt x="258" y="217"/>
                  </a:cubicBezTo>
                  <a:cubicBezTo>
                    <a:pt x="258" y="217"/>
                    <a:pt x="259" y="217"/>
                    <a:pt x="259" y="217"/>
                  </a:cubicBezTo>
                  <a:cubicBezTo>
                    <a:pt x="260" y="216"/>
                    <a:pt x="261" y="215"/>
                    <a:pt x="262" y="216"/>
                  </a:cubicBezTo>
                  <a:cubicBezTo>
                    <a:pt x="264" y="216"/>
                    <a:pt x="265" y="217"/>
                    <a:pt x="266" y="218"/>
                  </a:cubicBezTo>
                  <a:cubicBezTo>
                    <a:pt x="267" y="218"/>
                    <a:pt x="268" y="219"/>
                    <a:pt x="269" y="220"/>
                  </a:cubicBezTo>
                  <a:cubicBezTo>
                    <a:pt x="269" y="221"/>
                    <a:pt x="268" y="222"/>
                    <a:pt x="267" y="222"/>
                  </a:cubicBezTo>
                  <a:cubicBezTo>
                    <a:pt x="266" y="221"/>
                    <a:pt x="265" y="221"/>
                    <a:pt x="264" y="222"/>
                  </a:cubicBezTo>
                  <a:cubicBezTo>
                    <a:pt x="263" y="223"/>
                    <a:pt x="261" y="223"/>
                    <a:pt x="260" y="222"/>
                  </a:cubicBezTo>
                  <a:cubicBezTo>
                    <a:pt x="260" y="222"/>
                    <a:pt x="260" y="221"/>
                    <a:pt x="259" y="221"/>
                  </a:cubicBezTo>
                  <a:close/>
                  <a:moveTo>
                    <a:pt x="202" y="218"/>
                  </a:moveTo>
                  <a:cubicBezTo>
                    <a:pt x="202" y="218"/>
                    <a:pt x="203" y="218"/>
                    <a:pt x="203" y="219"/>
                  </a:cubicBezTo>
                  <a:cubicBezTo>
                    <a:pt x="204" y="221"/>
                    <a:pt x="205" y="220"/>
                    <a:pt x="206" y="220"/>
                  </a:cubicBezTo>
                  <a:cubicBezTo>
                    <a:pt x="207" y="220"/>
                    <a:pt x="208" y="220"/>
                    <a:pt x="207" y="221"/>
                  </a:cubicBezTo>
                  <a:cubicBezTo>
                    <a:pt x="207" y="222"/>
                    <a:pt x="208" y="224"/>
                    <a:pt x="207" y="225"/>
                  </a:cubicBezTo>
                  <a:cubicBezTo>
                    <a:pt x="207" y="225"/>
                    <a:pt x="207" y="225"/>
                    <a:pt x="207" y="225"/>
                  </a:cubicBezTo>
                  <a:cubicBezTo>
                    <a:pt x="207" y="227"/>
                    <a:pt x="207" y="228"/>
                    <a:pt x="206" y="229"/>
                  </a:cubicBezTo>
                  <a:cubicBezTo>
                    <a:pt x="205" y="229"/>
                    <a:pt x="204" y="229"/>
                    <a:pt x="203" y="230"/>
                  </a:cubicBezTo>
                  <a:cubicBezTo>
                    <a:pt x="202" y="231"/>
                    <a:pt x="201" y="231"/>
                    <a:pt x="200" y="231"/>
                  </a:cubicBezTo>
                  <a:cubicBezTo>
                    <a:pt x="200" y="231"/>
                    <a:pt x="199" y="231"/>
                    <a:pt x="199" y="231"/>
                  </a:cubicBezTo>
                  <a:cubicBezTo>
                    <a:pt x="198" y="232"/>
                    <a:pt x="197" y="232"/>
                    <a:pt x="196" y="233"/>
                  </a:cubicBezTo>
                  <a:cubicBezTo>
                    <a:pt x="196" y="233"/>
                    <a:pt x="196" y="233"/>
                    <a:pt x="196" y="233"/>
                  </a:cubicBezTo>
                  <a:cubicBezTo>
                    <a:pt x="194" y="234"/>
                    <a:pt x="192" y="233"/>
                    <a:pt x="191" y="231"/>
                  </a:cubicBezTo>
                  <a:cubicBezTo>
                    <a:pt x="191" y="231"/>
                    <a:pt x="191" y="230"/>
                    <a:pt x="191" y="230"/>
                  </a:cubicBezTo>
                  <a:cubicBezTo>
                    <a:pt x="190" y="230"/>
                    <a:pt x="190" y="229"/>
                    <a:pt x="190" y="230"/>
                  </a:cubicBezTo>
                  <a:cubicBezTo>
                    <a:pt x="189" y="230"/>
                    <a:pt x="188" y="230"/>
                    <a:pt x="188" y="229"/>
                  </a:cubicBezTo>
                  <a:cubicBezTo>
                    <a:pt x="188" y="228"/>
                    <a:pt x="188" y="228"/>
                    <a:pt x="187" y="228"/>
                  </a:cubicBezTo>
                  <a:cubicBezTo>
                    <a:pt x="187" y="228"/>
                    <a:pt x="187" y="227"/>
                    <a:pt x="187" y="227"/>
                  </a:cubicBezTo>
                  <a:cubicBezTo>
                    <a:pt x="187" y="225"/>
                    <a:pt x="187" y="224"/>
                    <a:pt x="187" y="223"/>
                  </a:cubicBezTo>
                  <a:cubicBezTo>
                    <a:pt x="186" y="221"/>
                    <a:pt x="186" y="218"/>
                    <a:pt x="187" y="216"/>
                  </a:cubicBezTo>
                  <a:cubicBezTo>
                    <a:pt x="187" y="215"/>
                    <a:pt x="187" y="215"/>
                    <a:pt x="187" y="216"/>
                  </a:cubicBezTo>
                  <a:cubicBezTo>
                    <a:pt x="188" y="216"/>
                    <a:pt x="188" y="216"/>
                    <a:pt x="188" y="216"/>
                  </a:cubicBezTo>
                  <a:cubicBezTo>
                    <a:pt x="189" y="215"/>
                    <a:pt x="189" y="214"/>
                    <a:pt x="190" y="214"/>
                  </a:cubicBezTo>
                  <a:cubicBezTo>
                    <a:pt x="190" y="214"/>
                    <a:pt x="191" y="213"/>
                    <a:pt x="191" y="213"/>
                  </a:cubicBezTo>
                  <a:cubicBezTo>
                    <a:pt x="192" y="212"/>
                    <a:pt x="192" y="212"/>
                    <a:pt x="192" y="213"/>
                  </a:cubicBezTo>
                  <a:cubicBezTo>
                    <a:pt x="193" y="213"/>
                    <a:pt x="193" y="213"/>
                    <a:pt x="194" y="212"/>
                  </a:cubicBezTo>
                  <a:cubicBezTo>
                    <a:pt x="194" y="212"/>
                    <a:pt x="195" y="211"/>
                    <a:pt x="196" y="212"/>
                  </a:cubicBezTo>
                  <a:cubicBezTo>
                    <a:pt x="197" y="212"/>
                    <a:pt x="197" y="212"/>
                    <a:pt x="197" y="212"/>
                  </a:cubicBezTo>
                  <a:cubicBezTo>
                    <a:pt x="198" y="210"/>
                    <a:pt x="199" y="210"/>
                    <a:pt x="201" y="210"/>
                  </a:cubicBezTo>
                  <a:cubicBezTo>
                    <a:pt x="201" y="209"/>
                    <a:pt x="201" y="210"/>
                    <a:pt x="202" y="211"/>
                  </a:cubicBezTo>
                  <a:cubicBezTo>
                    <a:pt x="202" y="211"/>
                    <a:pt x="203" y="211"/>
                    <a:pt x="203" y="210"/>
                  </a:cubicBezTo>
                  <a:cubicBezTo>
                    <a:pt x="203" y="209"/>
                    <a:pt x="204" y="209"/>
                    <a:pt x="205" y="209"/>
                  </a:cubicBezTo>
                  <a:cubicBezTo>
                    <a:pt x="206" y="209"/>
                    <a:pt x="207" y="209"/>
                    <a:pt x="208" y="209"/>
                  </a:cubicBezTo>
                  <a:cubicBezTo>
                    <a:pt x="211" y="209"/>
                    <a:pt x="211" y="211"/>
                    <a:pt x="210" y="213"/>
                  </a:cubicBezTo>
                  <a:cubicBezTo>
                    <a:pt x="210" y="214"/>
                    <a:pt x="209" y="215"/>
                    <a:pt x="209" y="215"/>
                  </a:cubicBezTo>
                  <a:cubicBezTo>
                    <a:pt x="207" y="215"/>
                    <a:pt x="206" y="216"/>
                    <a:pt x="205" y="216"/>
                  </a:cubicBezTo>
                  <a:cubicBezTo>
                    <a:pt x="204" y="217"/>
                    <a:pt x="203" y="217"/>
                    <a:pt x="203" y="217"/>
                  </a:cubicBezTo>
                  <a:cubicBezTo>
                    <a:pt x="202" y="217"/>
                    <a:pt x="202" y="218"/>
                    <a:pt x="202" y="218"/>
                  </a:cubicBezTo>
                  <a:close/>
                  <a:moveTo>
                    <a:pt x="185" y="249"/>
                  </a:moveTo>
                  <a:cubicBezTo>
                    <a:pt x="185" y="250"/>
                    <a:pt x="184" y="251"/>
                    <a:pt x="184" y="252"/>
                  </a:cubicBezTo>
                  <a:cubicBezTo>
                    <a:pt x="184" y="252"/>
                    <a:pt x="183" y="252"/>
                    <a:pt x="183" y="252"/>
                  </a:cubicBezTo>
                  <a:cubicBezTo>
                    <a:pt x="182" y="251"/>
                    <a:pt x="181" y="252"/>
                    <a:pt x="180" y="252"/>
                  </a:cubicBezTo>
                  <a:cubicBezTo>
                    <a:pt x="179" y="252"/>
                    <a:pt x="178" y="251"/>
                    <a:pt x="177" y="251"/>
                  </a:cubicBezTo>
                  <a:cubicBezTo>
                    <a:pt x="176" y="251"/>
                    <a:pt x="176" y="251"/>
                    <a:pt x="176" y="250"/>
                  </a:cubicBezTo>
                  <a:cubicBezTo>
                    <a:pt x="176" y="249"/>
                    <a:pt x="176" y="248"/>
                    <a:pt x="177" y="248"/>
                  </a:cubicBezTo>
                  <a:cubicBezTo>
                    <a:pt x="177" y="247"/>
                    <a:pt x="178" y="247"/>
                    <a:pt x="179" y="247"/>
                  </a:cubicBezTo>
                  <a:cubicBezTo>
                    <a:pt x="180" y="247"/>
                    <a:pt x="181" y="247"/>
                    <a:pt x="182" y="247"/>
                  </a:cubicBezTo>
                  <a:cubicBezTo>
                    <a:pt x="182" y="247"/>
                    <a:pt x="183" y="247"/>
                    <a:pt x="183" y="247"/>
                  </a:cubicBezTo>
                  <a:cubicBezTo>
                    <a:pt x="184" y="248"/>
                    <a:pt x="184" y="248"/>
                    <a:pt x="185" y="249"/>
                  </a:cubicBezTo>
                  <a:close/>
                  <a:moveTo>
                    <a:pt x="239" y="281"/>
                  </a:moveTo>
                  <a:cubicBezTo>
                    <a:pt x="239" y="279"/>
                    <a:pt x="239" y="277"/>
                    <a:pt x="238" y="276"/>
                  </a:cubicBezTo>
                  <a:cubicBezTo>
                    <a:pt x="238" y="275"/>
                    <a:pt x="238" y="275"/>
                    <a:pt x="238" y="275"/>
                  </a:cubicBezTo>
                  <a:cubicBezTo>
                    <a:pt x="238" y="275"/>
                    <a:pt x="237" y="274"/>
                    <a:pt x="237" y="274"/>
                  </a:cubicBezTo>
                  <a:cubicBezTo>
                    <a:pt x="236" y="273"/>
                    <a:pt x="235" y="272"/>
                    <a:pt x="235" y="272"/>
                  </a:cubicBezTo>
                  <a:cubicBezTo>
                    <a:pt x="233" y="271"/>
                    <a:pt x="232" y="271"/>
                    <a:pt x="231" y="271"/>
                  </a:cubicBezTo>
                  <a:cubicBezTo>
                    <a:pt x="230" y="271"/>
                    <a:pt x="230" y="272"/>
                    <a:pt x="230" y="273"/>
                  </a:cubicBezTo>
                  <a:cubicBezTo>
                    <a:pt x="229" y="273"/>
                    <a:pt x="229" y="273"/>
                    <a:pt x="229" y="273"/>
                  </a:cubicBezTo>
                  <a:cubicBezTo>
                    <a:pt x="229" y="274"/>
                    <a:pt x="229" y="275"/>
                    <a:pt x="229" y="276"/>
                  </a:cubicBezTo>
                  <a:cubicBezTo>
                    <a:pt x="229" y="277"/>
                    <a:pt x="229" y="277"/>
                    <a:pt x="230" y="278"/>
                  </a:cubicBezTo>
                  <a:cubicBezTo>
                    <a:pt x="229" y="278"/>
                    <a:pt x="229" y="278"/>
                    <a:pt x="229" y="279"/>
                  </a:cubicBezTo>
                  <a:cubicBezTo>
                    <a:pt x="229" y="280"/>
                    <a:pt x="229" y="280"/>
                    <a:pt x="229" y="281"/>
                  </a:cubicBezTo>
                  <a:cubicBezTo>
                    <a:pt x="229" y="282"/>
                    <a:pt x="229" y="282"/>
                    <a:pt x="228" y="281"/>
                  </a:cubicBezTo>
                  <a:cubicBezTo>
                    <a:pt x="228" y="280"/>
                    <a:pt x="228" y="279"/>
                    <a:pt x="228" y="278"/>
                  </a:cubicBezTo>
                  <a:cubicBezTo>
                    <a:pt x="227" y="278"/>
                    <a:pt x="227" y="277"/>
                    <a:pt x="227" y="276"/>
                  </a:cubicBezTo>
                  <a:cubicBezTo>
                    <a:pt x="227" y="275"/>
                    <a:pt x="226" y="274"/>
                    <a:pt x="225" y="275"/>
                  </a:cubicBezTo>
                  <a:cubicBezTo>
                    <a:pt x="224" y="275"/>
                    <a:pt x="223" y="275"/>
                    <a:pt x="223" y="276"/>
                  </a:cubicBezTo>
                  <a:cubicBezTo>
                    <a:pt x="223" y="277"/>
                    <a:pt x="222" y="278"/>
                    <a:pt x="221" y="279"/>
                  </a:cubicBezTo>
                  <a:cubicBezTo>
                    <a:pt x="221" y="278"/>
                    <a:pt x="221" y="277"/>
                    <a:pt x="221" y="277"/>
                  </a:cubicBezTo>
                  <a:cubicBezTo>
                    <a:pt x="222" y="276"/>
                    <a:pt x="222" y="275"/>
                    <a:pt x="223" y="274"/>
                  </a:cubicBezTo>
                  <a:cubicBezTo>
                    <a:pt x="224" y="273"/>
                    <a:pt x="224" y="272"/>
                    <a:pt x="223" y="271"/>
                  </a:cubicBezTo>
                  <a:cubicBezTo>
                    <a:pt x="222" y="271"/>
                    <a:pt x="222" y="270"/>
                    <a:pt x="221" y="271"/>
                  </a:cubicBezTo>
                  <a:cubicBezTo>
                    <a:pt x="220" y="271"/>
                    <a:pt x="219" y="271"/>
                    <a:pt x="218" y="271"/>
                  </a:cubicBezTo>
                  <a:cubicBezTo>
                    <a:pt x="218" y="271"/>
                    <a:pt x="218" y="270"/>
                    <a:pt x="218" y="270"/>
                  </a:cubicBezTo>
                  <a:cubicBezTo>
                    <a:pt x="219" y="269"/>
                    <a:pt x="219" y="267"/>
                    <a:pt x="220" y="266"/>
                  </a:cubicBezTo>
                  <a:cubicBezTo>
                    <a:pt x="221" y="266"/>
                    <a:pt x="221" y="266"/>
                    <a:pt x="220" y="266"/>
                  </a:cubicBezTo>
                  <a:cubicBezTo>
                    <a:pt x="219" y="265"/>
                    <a:pt x="220" y="265"/>
                    <a:pt x="221" y="265"/>
                  </a:cubicBezTo>
                  <a:cubicBezTo>
                    <a:pt x="221" y="264"/>
                    <a:pt x="220" y="264"/>
                    <a:pt x="220" y="263"/>
                  </a:cubicBezTo>
                  <a:cubicBezTo>
                    <a:pt x="220" y="262"/>
                    <a:pt x="219" y="261"/>
                    <a:pt x="218" y="261"/>
                  </a:cubicBezTo>
                  <a:cubicBezTo>
                    <a:pt x="218" y="261"/>
                    <a:pt x="217" y="260"/>
                    <a:pt x="218" y="260"/>
                  </a:cubicBezTo>
                  <a:cubicBezTo>
                    <a:pt x="218" y="260"/>
                    <a:pt x="218" y="259"/>
                    <a:pt x="218" y="259"/>
                  </a:cubicBezTo>
                  <a:cubicBezTo>
                    <a:pt x="218" y="258"/>
                    <a:pt x="217" y="257"/>
                    <a:pt x="218" y="257"/>
                  </a:cubicBezTo>
                  <a:cubicBezTo>
                    <a:pt x="218" y="257"/>
                    <a:pt x="217" y="256"/>
                    <a:pt x="217" y="256"/>
                  </a:cubicBezTo>
                  <a:cubicBezTo>
                    <a:pt x="217" y="255"/>
                    <a:pt x="216" y="254"/>
                    <a:pt x="218" y="254"/>
                  </a:cubicBezTo>
                  <a:cubicBezTo>
                    <a:pt x="218" y="254"/>
                    <a:pt x="218" y="253"/>
                    <a:pt x="218" y="253"/>
                  </a:cubicBezTo>
                  <a:cubicBezTo>
                    <a:pt x="218" y="253"/>
                    <a:pt x="218" y="253"/>
                    <a:pt x="218" y="252"/>
                  </a:cubicBezTo>
                  <a:cubicBezTo>
                    <a:pt x="219" y="252"/>
                    <a:pt x="219" y="252"/>
                    <a:pt x="218" y="251"/>
                  </a:cubicBezTo>
                  <a:cubicBezTo>
                    <a:pt x="218" y="251"/>
                    <a:pt x="218" y="250"/>
                    <a:pt x="217" y="251"/>
                  </a:cubicBezTo>
                  <a:cubicBezTo>
                    <a:pt x="217" y="251"/>
                    <a:pt x="217" y="251"/>
                    <a:pt x="217" y="251"/>
                  </a:cubicBezTo>
                  <a:cubicBezTo>
                    <a:pt x="217" y="250"/>
                    <a:pt x="216" y="250"/>
                    <a:pt x="217" y="250"/>
                  </a:cubicBezTo>
                  <a:cubicBezTo>
                    <a:pt x="217" y="249"/>
                    <a:pt x="217" y="249"/>
                    <a:pt x="217" y="249"/>
                  </a:cubicBezTo>
                  <a:cubicBezTo>
                    <a:pt x="217" y="249"/>
                    <a:pt x="216" y="249"/>
                    <a:pt x="216" y="249"/>
                  </a:cubicBezTo>
                  <a:cubicBezTo>
                    <a:pt x="216" y="249"/>
                    <a:pt x="215" y="249"/>
                    <a:pt x="215" y="249"/>
                  </a:cubicBezTo>
                  <a:cubicBezTo>
                    <a:pt x="215" y="249"/>
                    <a:pt x="215" y="249"/>
                    <a:pt x="215" y="249"/>
                  </a:cubicBezTo>
                  <a:cubicBezTo>
                    <a:pt x="213" y="249"/>
                    <a:pt x="213" y="249"/>
                    <a:pt x="213" y="251"/>
                  </a:cubicBezTo>
                  <a:cubicBezTo>
                    <a:pt x="212" y="251"/>
                    <a:pt x="212" y="252"/>
                    <a:pt x="211" y="253"/>
                  </a:cubicBezTo>
                  <a:cubicBezTo>
                    <a:pt x="211" y="254"/>
                    <a:pt x="211" y="255"/>
                    <a:pt x="210" y="256"/>
                  </a:cubicBezTo>
                  <a:cubicBezTo>
                    <a:pt x="210" y="256"/>
                    <a:pt x="209" y="257"/>
                    <a:pt x="210" y="257"/>
                  </a:cubicBezTo>
                  <a:cubicBezTo>
                    <a:pt x="210" y="258"/>
                    <a:pt x="210" y="258"/>
                    <a:pt x="209" y="258"/>
                  </a:cubicBezTo>
                  <a:cubicBezTo>
                    <a:pt x="209" y="258"/>
                    <a:pt x="209" y="259"/>
                    <a:pt x="209" y="259"/>
                  </a:cubicBezTo>
                  <a:cubicBezTo>
                    <a:pt x="208" y="259"/>
                    <a:pt x="207" y="260"/>
                    <a:pt x="207" y="260"/>
                  </a:cubicBezTo>
                  <a:cubicBezTo>
                    <a:pt x="205" y="260"/>
                    <a:pt x="205" y="261"/>
                    <a:pt x="205" y="262"/>
                  </a:cubicBezTo>
                  <a:cubicBezTo>
                    <a:pt x="205" y="262"/>
                    <a:pt x="205" y="264"/>
                    <a:pt x="206" y="264"/>
                  </a:cubicBezTo>
                  <a:cubicBezTo>
                    <a:pt x="207" y="264"/>
                    <a:pt x="208" y="266"/>
                    <a:pt x="209" y="266"/>
                  </a:cubicBezTo>
                  <a:cubicBezTo>
                    <a:pt x="209" y="266"/>
                    <a:pt x="209" y="266"/>
                    <a:pt x="209" y="266"/>
                  </a:cubicBezTo>
                  <a:cubicBezTo>
                    <a:pt x="209" y="265"/>
                    <a:pt x="210" y="266"/>
                    <a:pt x="210" y="266"/>
                  </a:cubicBezTo>
                  <a:cubicBezTo>
                    <a:pt x="210" y="266"/>
                    <a:pt x="211" y="267"/>
                    <a:pt x="211" y="267"/>
                  </a:cubicBezTo>
                  <a:cubicBezTo>
                    <a:pt x="211" y="268"/>
                    <a:pt x="213" y="268"/>
                    <a:pt x="212" y="270"/>
                  </a:cubicBezTo>
                  <a:cubicBezTo>
                    <a:pt x="212" y="270"/>
                    <a:pt x="212" y="270"/>
                    <a:pt x="212" y="270"/>
                  </a:cubicBezTo>
                  <a:cubicBezTo>
                    <a:pt x="213" y="271"/>
                    <a:pt x="212" y="272"/>
                    <a:pt x="212" y="272"/>
                  </a:cubicBezTo>
                  <a:cubicBezTo>
                    <a:pt x="211" y="272"/>
                    <a:pt x="211" y="273"/>
                    <a:pt x="211" y="273"/>
                  </a:cubicBezTo>
                  <a:cubicBezTo>
                    <a:pt x="210" y="274"/>
                    <a:pt x="210" y="274"/>
                    <a:pt x="209" y="274"/>
                  </a:cubicBezTo>
                  <a:cubicBezTo>
                    <a:pt x="209" y="274"/>
                    <a:pt x="209" y="274"/>
                    <a:pt x="209" y="274"/>
                  </a:cubicBezTo>
                  <a:cubicBezTo>
                    <a:pt x="209" y="275"/>
                    <a:pt x="208" y="275"/>
                    <a:pt x="208" y="276"/>
                  </a:cubicBezTo>
                  <a:cubicBezTo>
                    <a:pt x="209" y="276"/>
                    <a:pt x="209" y="276"/>
                    <a:pt x="210" y="276"/>
                  </a:cubicBezTo>
                  <a:cubicBezTo>
                    <a:pt x="210" y="276"/>
                    <a:pt x="210" y="276"/>
                    <a:pt x="210" y="276"/>
                  </a:cubicBezTo>
                  <a:cubicBezTo>
                    <a:pt x="210" y="277"/>
                    <a:pt x="210" y="278"/>
                    <a:pt x="211" y="278"/>
                  </a:cubicBezTo>
                  <a:cubicBezTo>
                    <a:pt x="212" y="278"/>
                    <a:pt x="212" y="279"/>
                    <a:pt x="213" y="279"/>
                  </a:cubicBezTo>
                  <a:cubicBezTo>
                    <a:pt x="215" y="279"/>
                    <a:pt x="215" y="280"/>
                    <a:pt x="216" y="282"/>
                  </a:cubicBezTo>
                  <a:cubicBezTo>
                    <a:pt x="216" y="283"/>
                    <a:pt x="216" y="284"/>
                    <a:pt x="215" y="284"/>
                  </a:cubicBezTo>
                  <a:cubicBezTo>
                    <a:pt x="215" y="285"/>
                    <a:pt x="215" y="285"/>
                    <a:pt x="215" y="285"/>
                  </a:cubicBezTo>
                  <a:cubicBezTo>
                    <a:pt x="216" y="285"/>
                    <a:pt x="216" y="286"/>
                    <a:pt x="215" y="286"/>
                  </a:cubicBezTo>
                  <a:cubicBezTo>
                    <a:pt x="215" y="286"/>
                    <a:pt x="215" y="286"/>
                    <a:pt x="215" y="286"/>
                  </a:cubicBezTo>
                  <a:cubicBezTo>
                    <a:pt x="214" y="286"/>
                    <a:pt x="213" y="286"/>
                    <a:pt x="213" y="286"/>
                  </a:cubicBezTo>
                  <a:cubicBezTo>
                    <a:pt x="210" y="285"/>
                    <a:pt x="208" y="285"/>
                    <a:pt x="206" y="285"/>
                  </a:cubicBezTo>
                  <a:cubicBezTo>
                    <a:pt x="206" y="285"/>
                    <a:pt x="205" y="285"/>
                    <a:pt x="205" y="284"/>
                  </a:cubicBezTo>
                  <a:cubicBezTo>
                    <a:pt x="205" y="284"/>
                    <a:pt x="205" y="284"/>
                    <a:pt x="205" y="284"/>
                  </a:cubicBezTo>
                  <a:cubicBezTo>
                    <a:pt x="204" y="284"/>
                    <a:pt x="203" y="284"/>
                    <a:pt x="202" y="285"/>
                  </a:cubicBezTo>
                  <a:cubicBezTo>
                    <a:pt x="201" y="285"/>
                    <a:pt x="200" y="285"/>
                    <a:pt x="199" y="284"/>
                  </a:cubicBezTo>
                  <a:cubicBezTo>
                    <a:pt x="199" y="283"/>
                    <a:pt x="199" y="282"/>
                    <a:pt x="199" y="281"/>
                  </a:cubicBezTo>
                  <a:cubicBezTo>
                    <a:pt x="199" y="279"/>
                    <a:pt x="199" y="278"/>
                    <a:pt x="197" y="277"/>
                  </a:cubicBezTo>
                  <a:cubicBezTo>
                    <a:pt x="198" y="277"/>
                    <a:pt x="199" y="277"/>
                    <a:pt x="198" y="277"/>
                  </a:cubicBezTo>
                  <a:cubicBezTo>
                    <a:pt x="198" y="276"/>
                    <a:pt x="198" y="277"/>
                    <a:pt x="197" y="277"/>
                  </a:cubicBezTo>
                  <a:cubicBezTo>
                    <a:pt x="197" y="277"/>
                    <a:pt x="196" y="277"/>
                    <a:pt x="195" y="277"/>
                  </a:cubicBezTo>
                  <a:cubicBezTo>
                    <a:pt x="195" y="278"/>
                    <a:pt x="194" y="277"/>
                    <a:pt x="194" y="277"/>
                  </a:cubicBezTo>
                  <a:cubicBezTo>
                    <a:pt x="195" y="277"/>
                    <a:pt x="194" y="277"/>
                    <a:pt x="194" y="277"/>
                  </a:cubicBezTo>
                  <a:cubicBezTo>
                    <a:pt x="194" y="277"/>
                    <a:pt x="194" y="278"/>
                    <a:pt x="193" y="277"/>
                  </a:cubicBezTo>
                  <a:cubicBezTo>
                    <a:pt x="193" y="277"/>
                    <a:pt x="193" y="277"/>
                    <a:pt x="194" y="276"/>
                  </a:cubicBezTo>
                  <a:cubicBezTo>
                    <a:pt x="194" y="276"/>
                    <a:pt x="195" y="275"/>
                    <a:pt x="196" y="275"/>
                  </a:cubicBezTo>
                  <a:cubicBezTo>
                    <a:pt x="196" y="275"/>
                    <a:pt x="197" y="275"/>
                    <a:pt x="196" y="274"/>
                  </a:cubicBezTo>
                  <a:cubicBezTo>
                    <a:pt x="195" y="273"/>
                    <a:pt x="195" y="273"/>
                    <a:pt x="194" y="272"/>
                  </a:cubicBezTo>
                  <a:cubicBezTo>
                    <a:pt x="191" y="271"/>
                    <a:pt x="191" y="271"/>
                    <a:pt x="192" y="267"/>
                  </a:cubicBezTo>
                  <a:cubicBezTo>
                    <a:pt x="192" y="267"/>
                    <a:pt x="191" y="267"/>
                    <a:pt x="191" y="267"/>
                  </a:cubicBezTo>
                  <a:cubicBezTo>
                    <a:pt x="190" y="267"/>
                    <a:pt x="189" y="267"/>
                    <a:pt x="189" y="265"/>
                  </a:cubicBezTo>
                  <a:cubicBezTo>
                    <a:pt x="189" y="265"/>
                    <a:pt x="188" y="265"/>
                    <a:pt x="187" y="265"/>
                  </a:cubicBezTo>
                  <a:cubicBezTo>
                    <a:pt x="186" y="265"/>
                    <a:pt x="185" y="265"/>
                    <a:pt x="185" y="266"/>
                  </a:cubicBezTo>
                  <a:cubicBezTo>
                    <a:pt x="184" y="266"/>
                    <a:pt x="183" y="267"/>
                    <a:pt x="182" y="267"/>
                  </a:cubicBezTo>
                  <a:cubicBezTo>
                    <a:pt x="181" y="267"/>
                    <a:pt x="181" y="266"/>
                    <a:pt x="181" y="266"/>
                  </a:cubicBezTo>
                  <a:cubicBezTo>
                    <a:pt x="181" y="265"/>
                    <a:pt x="181" y="265"/>
                    <a:pt x="181" y="265"/>
                  </a:cubicBezTo>
                  <a:cubicBezTo>
                    <a:pt x="181" y="264"/>
                    <a:pt x="180" y="263"/>
                    <a:pt x="181" y="261"/>
                  </a:cubicBezTo>
                  <a:cubicBezTo>
                    <a:pt x="181" y="261"/>
                    <a:pt x="181" y="261"/>
                    <a:pt x="181" y="260"/>
                  </a:cubicBezTo>
                  <a:cubicBezTo>
                    <a:pt x="180" y="258"/>
                    <a:pt x="178" y="259"/>
                    <a:pt x="176" y="258"/>
                  </a:cubicBezTo>
                  <a:cubicBezTo>
                    <a:pt x="176" y="258"/>
                    <a:pt x="175" y="258"/>
                    <a:pt x="175" y="258"/>
                  </a:cubicBezTo>
                  <a:cubicBezTo>
                    <a:pt x="175" y="259"/>
                    <a:pt x="174" y="259"/>
                    <a:pt x="174" y="259"/>
                  </a:cubicBezTo>
                  <a:cubicBezTo>
                    <a:pt x="173" y="259"/>
                    <a:pt x="171" y="260"/>
                    <a:pt x="170" y="261"/>
                  </a:cubicBezTo>
                  <a:cubicBezTo>
                    <a:pt x="169" y="262"/>
                    <a:pt x="169" y="263"/>
                    <a:pt x="169" y="263"/>
                  </a:cubicBezTo>
                  <a:cubicBezTo>
                    <a:pt x="169" y="265"/>
                    <a:pt x="169" y="265"/>
                    <a:pt x="170" y="265"/>
                  </a:cubicBezTo>
                  <a:cubicBezTo>
                    <a:pt x="172" y="265"/>
                    <a:pt x="174" y="266"/>
                    <a:pt x="175" y="267"/>
                  </a:cubicBezTo>
                  <a:cubicBezTo>
                    <a:pt x="175" y="267"/>
                    <a:pt x="176" y="267"/>
                    <a:pt x="176" y="267"/>
                  </a:cubicBezTo>
                  <a:cubicBezTo>
                    <a:pt x="176" y="267"/>
                    <a:pt x="177" y="267"/>
                    <a:pt x="177" y="268"/>
                  </a:cubicBezTo>
                  <a:cubicBezTo>
                    <a:pt x="176" y="268"/>
                    <a:pt x="175" y="268"/>
                    <a:pt x="174" y="267"/>
                  </a:cubicBezTo>
                  <a:cubicBezTo>
                    <a:pt x="173" y="267"/>
                    <a:pt x="172" y="267"/>
                    <a:pt x="172" y="267"/>
                  </a:cubicBezTo>
                  <a:cubicBezTo>
                    <a:pt x="171" y="267"/>
                    <a:pt x="170" y="267"/>
                    <a:pt x="169" y="267"/>
                  </a:cubicBezTo>
                  <a:cubicBezTo>
                    <a:pt x="166" y="266"/>
                    <a:pt x="165" y="268"/>
                    <a:pt x="164" y="270"/>
                  </a:cubicBezTo>
                  <a:cubicBezTo>
                    <a:pt x="163" y="270"/>
                    <a:pt x="163" y="271"/>
                    <a:pt x="164" y="271"/>
                  </a:cubicBezTo>
                  <a:cubicBezTo>
                    <a:pt x="165" y="271"/>
                    <a:pt x="165" y="272"/>
                    <a:pt x="165" y="273"/>
                  </a:cubicBezTo>
                  <a:cubicBezTo>
                    <a:pt x="165" y="273"/>
                    <a:pt x="165" y="273"/>
                    <a:pt x="164" y="273"/>
                  </a:cubicBezTo>
                  <a:cubicBezTo>
                    <a:pt x="164" y="273"/>
                    <a:pt x="163" y="273"/>
                    <a:pt x="163" y="273"/>
                  </a:cubicBezTo>
                  <a:cubicBezTo>
                    <a:pt x="163" y="274"/>
                    <a:pt x="163" y="275"/>
                    <a:pt x="164" y="275"/>
                  </a:cubicBezTo>
                  <a:cubicBezTo>
                    <a:pt x="165" y="276"/>
                    <a:pt x="167" y="276"/>
                    <a:pt x="168" y="275"/>
                  </a:cubicBezTo>
                  <a:cubicBezTo>
                    <a:pt x="170" y="275"/>
                    <a:pt x="173" y="276"/>
                    <a:pt x="175" y="275"/>
                  </a:cubicBezTo>
                  <a:cubicBezTo>
                    <a:pt x="175" y="274"/>
                    <a:pt x="176" y="275"/>
                    <a:pt x="176" y="275"/>
                  </a:cubicBezTo>
                  <a:cubicBezTo>
                    <a:pt x="176" y="275"/>
                    <a:pt x="176" y="276"/>
                    <a:pt x="175" y="276"/>
                  </a:cubicBezTo>
                  <a:cubicBezTo>
                    <a:pt x="175" y="276"/>
                    <a:pt x="175" y="276"/>
                    <a:pt x="175" y="276"/>
                  </a:cubicBezTo>
                  <a:cubicBezTo>
                    <a:pt x="173" y="276"/>
                    <a:pt x="172" y="277"/>
                    <a:pt x="170" y="277"/>
                  </a:cubicBezTo>
                  <a:cubicBezTo>
                    <a:pt x="170" y="276"/>
                    <a:pt x="169" y="277"/>
                    <a:pt x="169" y="277"/>
                  </a:cubicBezTo>
                  <a:cubicBezTo>
                    <a:pt x="167" y="278"/>
                    <a:pt x="165" y="278"/>
                    <a:pt x="164" y="278"/>
                  </a:cubicBezTo>
                  <a:cubicBezTo>
                    <a:pt x="163" y="278"/>
                    <a:pt x="162" y="278"/>
                    <a:pt x="162" y="278"/>
                  </a:cubicBezTo>
                  <a:cubicBezTo>
                    <a:pt x="161" y="279"/>
                    <a:pt x="160" y="281"/>
                    <a:pt x="160" y="282"/>
                  </a:cubicBezTo>
                  <a:cubicBezTo>
                    <a:pt x="160" y="283"/>
                    <a:pt x="160" y="283"/>
                    <a:pt x="160" y="283"/>
                  </a:cubicBezTo>
                  <a:cubicBezTo>
                    <a:pt x="162" y="284"/>
                    <a:pt x="165" y="284"/>
                    <a:pt x="167" y="283"/>
                  </a:cubicBezTo>
                  <a:cubicBezTo>
                    <a:pt x="169" y="282"/>
                    <a:pt x="171" y="282"/>
                    <a:pt x="173" y="280"/>
                  </a:cubicBezTo>
                  <a:cubicBezTo>
                    <a:pt x="174" y="280"/>
                    <a:pt x="174" y="280"/>
                    <a:pt x="174" y="281"/>
                  </a:cubicBezTo>
                  <a:cubicBezTo>
                    <a:pt x="174" y="281"/>
                    <a:pt x="174" y="281"/>
                    <a:pt x="174" y="281"/>
                  </a:cubicBezTo>
                  <a:cubicBezTo>
                    <a:pt x="174" y="281"/>
                    <a:pt x="173" y="281"/>
                    <a:pt x="173" y="282"/>
                  </a:cubicBezTo>
                  <a:cubicBezTo>
                    <a:pt x="173" y="282"/>
                    <a:pt x="173" y="283"/>
                    <a:pt x="172" y="283"/>
                  </a:cubicBezTo>
                  <a:cubicBezTo>
                    <a:pt x="171" y="283"/>
                    <a:pt x="170" y="284"/>
                    <a:pt x="169" y="285"/>
                  </a:cubicBezTo>
                  <a:cubicBezTo>
                    <a:pt x="168" y="286"/>
                    <a:pt x="168" y="286"/>
                    <a:pt x="168" y="286"/>
                  </a:cubicBezTo>
                  <a:cubicBezTo>
                    <a:pt x="166" y="286"/>
                    <a:pt x="164" y="286"/>
                    <a:pt x="163" y="286"/>
                  </a:cubicBezTo>
                  <a:cubicBezTo>
                    <a:pt x="163" y="286"/>
                    <a:pt x="162" y="286"/>
                    <a:pt x="162" y="286"/>
                  </a:cubicBezTo>
                  <a:cubicBezTo>
                    <a:pt x="160" y="286"/>
                    <a:pt x="159" y="286"/>
                    <a:pt x="159" y="288"/>
                  </a:cubicBezTo>
                  <a:cubicBezTo>
                    <a:pt x="158" y="289"/>
                    <a:pt x="158" y="290"/>
                    <a:pt x="157" y="291"/>
                  </a:cubicBezTo>
                  <a:cubicBezTo>
                    <a:pt x="157" y="292"/>
                    <a:pt x="157" y="293"/>
                    <a:pt x="158" y="294"/>
                  </a:cubicBezTo>
                  <a:cubicBezTo>
                    <a:pt x="159" y="294"/>
                    <a:pt x="159" y="294"/>
                    <a:pt x="160" y="294"/>
                  </a:cubicBezTo>
                  <a:cubicBezTo>
                    <a:pt x="161" y="295"/>
                    <a:pt x="162" y="295"/>
                    <a:pt x="162" y="295"/>
                  </a:cubicBezTo>
                  <a:cubicBezTo>
                    <a:pt x="163" y="296"/>
                    <a:pt x="163" y="296"/>
                    <a:pt x="164" y="295"/>
                  </a:cubicBezTo>
                  <a:cubicBezTo>
                    <a:pt x="164" y="295"/>
                    <a:pt x="164" y="294"/>
                    <a:pt x="164" y="294"/>
                  </a:cubicBezTo>
                  <a:cubicBezTo>
                    <a:pt x="165" y="294"/>
                    <a:pt x="165" y="294"/>
                    <a:pt x="166" y="293"/>
                  </a:cubicBezTo>
                  <a:cubicBezTo>
                    <a:pt x="167" y="293"/>
                    <a:pt x="166" y="294"/>
                    <a:pt x="166" y="295"/>
                  </a:cubicBezTo>
                  <a:cubicBezTo>
                    <a:pt x="166" y="296"/>
                    <a:pt x="166" y="296"/>
                    <a:pt x="167" y="296"/>
                  </a:cubicBezTo>
                  <a:cubicBezTo>
                    <a:pt x="168" y="297"/>
                    <a:pt x="166" y="297"/>
                    <a:pt x="167" y="297"/>
                  </a:cubicBezTo>
                  <a:cubicBezTo>
                    <a:pt x="167" y="298"/>
                    <a:pt x="168" y="298"/>
                    <a:pt x="168" y="299"/>
                  </a:cubicBezTo>
                  <a:cubicBezTo>
                    <a:pt x="168" y="299"/>
                    <a:pt x="168" y="299"/>
                    <a:pt x="169" y="299"/>
                  </a:cubicBezTo>
                  <a:cubicBezTo>
                    <a:pt x="169" y="299"/>
                    <a:pt x="170" y="300"/>
                    <a:pt x="170" y="299"/>
                  </a:cubicBezTo>
                  <a:cubicBezTo>
                    <a:pt x="171" y="299"/>
                    <a:pt x="171" y="298"/>
                    <a:pt x="171" y="298"/>
                  </a:cubicBezTo>
                  <a:cubicBezTo>
                    <a:pt x="171" y="297"/>
                    <a:pt x="171" y="297"/>
                    <a:pt x="171" y="296"/>
                  </a:cubicBezTo>
                  <a:cubicBezTo>
                    <a:pt x="170" y="296"/>
                    <a:pt x="170" y="296"/>
                    <a:pt x="170" y="295"/>
                  </a:cubicBezTo>
                  <a:cubicBezTo>
                    <a:pt x="171" y="295"/>
                    <a:pt x="171" y="295"/>
                    <a:pt x="171" y="296"/>
                  </a:cubicBezTo>
                  <a:cubicBezTo>
                    <a:pt x="171" y="296"/>
                    <a:pt x="171" y="296"/>
                    <a:pt x="172" y="296"/>
                  </a:cubicBezTo>
                  <a:cubicBezTo>
                    <a:pt x="172" y="296"/>
                    <a:pt x="172" y="295"/>
                    <a:pt x="173" y="295"/>
                  </a:cubicBezTo>
                  <a:cubicBezTo>
                    <a:pt x="173" y="294"/>
                    <a:pt x="173" y="295"/>
                    <a:pt x="173" y="295"/>
                  </a:cubicBezTo>
                  <a:cubicBezTo>
                    <a:pt x="173" y="295"/>
                    <a:pt x="173" y="296"/>
                    <a:pt x="173" y="297"/>
                  </a:cubicBezTo>
                  <a:cubicBezTo>
                    <a:pt x="173" y="297"/>
                    <a:pt x="173" y="298"/>
                    <a:pt x="173" y="298"/>
                  </a:cubicBezTo>
                  <a:cubicBezTo>
                    <a:pt x="173" y="300"/>
                    <a:pt x="174" y="300"/>
                    <a:pt x="175" y="299"/>
                  </a:cubicBezTo>
                  <a:cubicBezTo>
                    <a:pt x="176" y="299"/>
                    <a:pt x="177" y="298"/>
                    <a:pt x="177" y="298"/>
                  </a:cubicBezTo>
                  <a:cubicBezTo>
                    <a:pt x="178" y="297"/>
                    <a:pt x="179" y="296"/>
                    <a:pt x="179" y="294"/>
                  </a:cubicBezTo>
                  <a:cubicBezTo>
                    <a:pt x="179" y="293"/>
                    <a:pt x="178" y="292"/>
                    <a:pt x="177" y="292"/>
                  </a:cubicBezTo>
                  <a:cubicBezTo>
                    <a:pt x="177" y="292"/>
                    <a:pt x="177" y="291"/>
                    <a:pt x="177" y="291"/>
                  </a:cubicBezTo>
                  <a:cubicBezTo>
                    <a:pt x="177" y="291"/>
                    <a:pt x="177" y="291"/>
                    <a:pt x="177" y="291"/>
                  </a:cubicBezTo>
                  <a:cubicBezTo>
                    <a:pt x="177" y="291"/>
                    <a:pt x="178" y="291"/>
                    <a:pt x="178" y="291"/>
                  </a:cubicBezTo>
                  <a:cubicBezTo>
                    <a:pt x="178" y="291"/>
                    <a:pt x="178" y="291"/>
                    <a:pt x="179" y="292"/>
                  </a:cubicBezTo>
                  <a:cubicBezTo>
                    <a:pt x="179" y="292"/>
                    <a:pt x="179" y="293"/>
                    <a:pt x="180" y="293"/>
                  </a:cubicBezTo>
                  <a:cubicBezTo>
                    <a:pt x="180" y="293"/>
                    <a:pt x="180" y="292"/>
                    <a:pt x="180" y="292"/>
                  </a:cubicBezTo>
                  <a:cubicBezTo>
                    <a:pt x="180" y="291"/>
                    <a:pt x="181" y="291"/>
                    <a:pt x="181" y="290"/>
                  </a:cubicBezTo>
                  <a:cubicBezTo>
                    <a:pt x="180" y="289"/>
                    <a:pt x="181" y="288"/>
                    <a:pt x="181" y="287"/>
                  </a:cubicBezTo>
                  <a:cubicBezTo>
                    <a:pt x="181" y="286"/>
                    <a:pt x="180" y="287"/>
                    <a:pt x="180" y="286"/>
                  </a:cubicBezTo>
                  <a:cubicBezTo>
                    <a:pt x="180" y="286"/>
                    <a:pt x="181" y="286"/>
                    <a:pt x="181" y="287"/>
                  </a:cubicBezTo>
                  <a:cubicBezTo>
                    <a:pt x="182" y="287"/>
                    <a:pt x="181" y="288"/>
                    <a:pt x="182" y="289"/>
                  </a:cubicBezTo>
                  <a:cubicBezTo>
                    <a:pt x="182" y="289"/>
                    <a:pt x="182" y="289"/>
                    <a:pt x="183" y="289"/>
                  </a:cubicBezTo>
                  <a:cubicBezTo>
                    <a:pt x="183" y="289"/>
                    <a:pt x="184" y="288"/>
                    <a:pt x="184" y="288"/>
                  </a:cubicBezTo>
                  <a:cubicBezTo>
                    <a:pt x="185" y="288"/>
                    <a:pt x="185" y="288"/>
                    <a:pt x="186" y="288"/>
                  </a:cubicBezTo>
                  <a:cubicBezTo>
                    <a:pt x="185" y="288"/>
                    <a:pt x="185" y="289"/>
                    <a:pt x="184" y="289"/>
                  </a:cubicBezTo>
                  <a:cubicBezTo>
                    <a:pt x="183" y="290"/>
                    <a:pt x="182" y="291"/>
                    <a:pt x="182" y="293"/>
                  </a:cubicBezTo>
                  <a:cubicBezTo>
                    <a:pt x="182" y="294"/>
                    <a:pt x="182" y="294"/>
                    <a:pt x="184" y="294"/>
                  </a:cubicBezTo>
                  <a:cubicBezTo>
                    <a:pt x="183" y="294"/>
                    <a:pt x="183" y="295"/>
                    <a:pt x="182" y="295"/>
                  </a:cubicBezTo>
                  <a:cubicBezTo>
                    <a:pt x="182" y="295"/>
                    <a:pt x="182" y="296"/>
                    <a:pt x="182" y="297"/>
                  </a:cubicBezTo>
                  <a:cubicBezTo>
                    <a:pt x="182" y="298"/>
                    <a:pt x="183" y="298"/>
                    <a:pt x="183" y="297"/>
                  </a:cubicBezTo>
                  <a:cubicBezTo>
                    <a:pt x="184" y="297"/>
                    <a:pt x="184" y="297"/>
                    <a:pt x="185" y="297"/>
                  </a:cubicBezTo>
                  <a:cubicBezTo>
                    <a:pt x="186" y="297"/>
                    <a:pt x="186" y="297"/>
                    <a:pt x="187" y="296"/>
                  </a:cubicBezTo>
                  <a:cubicBezTo>
                    <a:pt x="187" y="296"/>
                    <a:pt x="188" y="297"/>
                    <a:pt x="188" y="296"/>
                  </a:cubicBezTo>
                  <a:cubicBezTo>
                    <a:pt x="189" y="296"/>
                    <a:pt x="190" y="295"/>
                    <a:pt x="190" y="295"/>
                  </a:cubicBezTo>
                  <a:cubicBezTo>
                    <a:pt x="190" y="294"/>
                    <a:pt x="190" y="293"/>
                    <a:pt x="190" y="292"/>
                  </a:cubicBezTo>
                  <a:cubicBezTo>
                    <a:pt x="191" y="292"/>
                    <a:pt x="191" y="292"/>
                    <a:pt x="191" y="293"/>
                  </a:cubicBezTo>
                  <a:cubicBezTo>
                    <a:pt x="190" y="294"/>
                    <a:pt x="190" y="294"/>
                    <a:pt x="191" y="294"/>
                  </a:cubicBezTo>
                  <a:cubicBezTo>
                    <a:pt x="192" y="294"/>
                    <a:pt x="191" y="294"/>
                    <a:pt x="191" y="293"/>
                  </a:cubicBezTo>
                  <a:cubicBezTo>
                    <a:pt x="191" y="293"/>
                    <a:pt x="192" y="293"/>
                    <a:pt x="192" y="293"/>
                  </a:cubicBezTo>
                  <a:cubicBezTo>
                    <a:pt x="192" y="293"/>
                    <a:pt x="192" y="293"/>
                    <a:pt x="192" y="293"/>
                  </a:cubicBezTo>
                  <a:cubicBezTo>
                    <a:pt x="193" y="293"/>
                    <a:pt x="193" y="294"/>
                    <a:pt x="192" y="294"/>
                  </a:cubicBezTo>
                  <a:cubicBezTo>
                    <a:pt x="192" y="294"/>
                    <a:pt x="192" y="294"/>
                    <a:pt x="192" y="294"/>
                  </a:cubicBezTo>
                  <a:cubicBezTo>
                    <a:pt x="192" y="295"/>
                    <a:pt x="192" y="295"/>
                    <a:pt x="192" y="295"/>
                  </a:cubicBezTo>
                  <a:cubicBezTo>
                    <a:pt x="192" y="296"/>
                    <a:pt x="192" y="296"/>
                    <a:pt x="192" y="296"/>
                  </a:cubicBezTo>
                  <a:cubicBezTo>
                    <a:pt x="193" y="296"/>
                    <a:pt x="193" y="295"/>
                    <a:pt x="194" y="295"/>
                  </a:cubicBezTo>
                  <a:cubicBezTo>
                    <a:pt x="195" y="296"/>
                    <a:pt x="196" y="294"/>
                    <a:pt x="197" y="295"/>
                  </a:cubicBezTo>
                  <a:cubicBezTo>
                    <a:pt x="197" y="295"/>
                    <a:pt x="197" y="295"/>
                    <a:pt x="197" y="295"/>
                  </a:cubicBezTo>
                  <a:cubicBezTo>
                    <a:pt x="198" y="295"/>
                    <a:pt x="200" y="294"/>
                    <a:pt x="199" y="292"/>
                  </a:cubicBezTo>
                  <a:cubicBezTo>
                    <a:pt x="200" y="292"/>
                    <a:pt x="200" y="292"/>
                    <a:pt x="200" y="292"/>
                  </a:cubicBezTo>
                  <a:cubicBezTo>
                    <a:pt x="200" y="292"/>
                    <a:pt x="201" y="292"/>
                    <a:pt x="201" y="292"/>
                  </a:cubicBezTo>
                  <a:cubicBezTo>
                    <a:pt x="201" y="292"/>
                    <a:pt x="202" y="293"/>
                    <a:pt x="202" y="293"/>
                  </a:cubicBezTo>
                  <a:cubicBezTo>
                    <a:pt x="201" y="293"/>
                    <a:pt x="201" y="294"/>
                    <a:pt x="200" y="295"/>
                  </a:cubicBezTo>
                  <a:cubicBezTo>
                    <a:pt x="200" y="295"/>
                    <a:pt x="200" y="295"/>
                    <a:pt x="200" y="295"/>
                  </a:cubicBezTo>
                  <a:cubicBezTo>
                    <a:pt x="200" y="295"/>
                    <a:pt x="199" y="296"/>
                    <a:pt x="199" y="297"/>
                  </a:cubicBezTo>
                  <a:cubicBezTo>
                    <a:pt x="199" y="297"/>
                    <a:pt x="198" y="297"/>
                    <a:pt x="198" y="297"/>
                  </a:cubicBezTo>
                  <a:cubicBezTo>
                    <a:pt x="198" y="298"/>
                    <a:pt x="198" y="299"/>
                    <a:pt x="197" y="299"/>
                  </a:cubicBezTo>
                  <a:cubicBezTo>
                    <a:pt x="197" y="299"/>
                    <a:pt x="196" y="299"/>
                    <a:pt x="196" y="299"/>
                  </a:cubicBezTo>
                  <a:cubicBezTo>
                    <a:pt x="194" y="299"/>
                    <a:pt x="192" y="299"/>
                    <a:pt x="190" y="299"/>
                  </a:cubicBezTo>
                  <a:cubicBezTo>
                    <a:pt x="189" y="299"/>
                    <a:pt x="188" y="300"/>
                    <a:pt x="187" y="301"/>
                  </a:cubicBezTo>
                  <a:cubicBezTo>
                    <a:pt x="187" y="301"/>
                    <a:pt x="186" y="302"/>
                    <a:pt x="186" y="302"/>
                  </a:cubicBezTo>
                  <a:cubicBezTo>
                    <a:pt x="187" y="303"/>
                    <a:pt x="186" y="303"/>
                    <a:pt x="185" y="303"/>
                  </a:cubicBezTo>
                  <a:cubicBezTo>
                    <a:pt x="185" y="303"/>
                    <a:pt x="185" y="303"/>
                    <a:pt x="185" y="303"/>
                  </a:cubicBezTo>
                  <a:cubicBezTo>
                    <a:pt x="183" y="304"/>
                    <a:pt x="182" y="304"/>
                    <a:pt x="180" y="305"/>
                  </a:cubicBezTo>
                  <a:cubicBezTo>
                    <a:pt x="178" y="306"/>
                    <a:pt x="178" y="307"/>
                    <a:pt x="179" y="309"/>
                  </a:cubicBezTo>
                  <a:cubicBezTo>
                    <a:pt x="180" y="310"/>
                    <a:pt x="181" y="311"/>
                    <a:pt x="181" y="311"/>
                  </a:cubicBezTo>
                  <a:cubicBezTo>
                    <a:pt x="183" y="313"/>
                    <a:pt x="186" y="314"/>
                    <a:pt x="188" y="314"/>
                  </a:cubicBezTo>
                  <a:cubicBezTo>
                    <a:pt x="191" y="314"/>
                    <a:pt x="193" y="313"/>
                    <a:pt x="195" y="312"/>
                  </a:cubicBezTo>
                  <a:cubicBezTo>
                    <a:pt x="196" y="312"/>
                    <a:pt x="197" y="312"/>
                    <a:pt x="197" y="311"/>
                  </a:cubicBezTo>
                  <a:cubicBezTo>
                    <a:pt x="199" y="310"/>
                    <a:pt x="201" y="309"/>
                    <a:pt x="202" y="308"/>
                  </a:cubicBezTo>
                  <a:cubicBezTo>
                    <a:pt x="203" y="307"/>
                    <a:pt x="203" y="307"/>
                    <a:pt x="204" y="306"/>
                  </a:cubicBezTo>
                  <a:cubicBezTo>
                    <a:pt x="204" y="306"/>
                    <a:pt x="203" y="305"/>
                    <a:pt x="204" y="305"/>
                  </a:cubicBezTo>
                  <a:cubicBezTo>
                    <a:pt x="204" y="305"/>
                    <a:pt x="204" y="305"/>
                    <a:pt x="204" y="305"/>
                  </a:cubicBezTo>
                  <a:cubicBezTo>
                    <a:pt x="204" y="304"/>
                    <a:pt x="204" y="304"/>
                    <a:pt x="204" y="304"/>
                  </a:cubicBezTo>
                  <a:cubicBezTo>
                    <a:pt x="205" y="305"/>
                    <a:pt x="205" y="303"/>
                    <a:pt x="206" y="303"/>
                  </a:cubicBezTo>
                  <a:cubicBezTo>
                    <a:pt x="207" y="303"/>
                    <a:pt x="208" y="303"/>
                    <a:pt x="209" y="302"/>
                  </a:cubicBezTo>
                  <a:cubicBezTo>
                    <a:pt x="209" y="302"/>
                    <a:pt x="209" y="302"/>
                    <a:pt x="209" y="302"/>
                  </a:cubicBezTo>
                  <a:cubicBezTo>
                    <a:pt x="209" y="302"/>
                    <a:pt x="210" y="302"/>
                    <a:pt x="210" y="302"/>
                  </a:cubicBezTo>
                  <a:cubicBezTo>
                    <a:pt x="211" y="303"/>
                    <a:pt x="212" y="302"/>
                    <a:pt x="212" y="301"/>
                  </a:cubicBezTo>
                  <a:cubicBezTo>
                    <a:pt x="212" y="301"/>
                    <a:pt x="212" y="300"/>
                    <a:pt x="213" y="300"/>
                  </a:cubicBezTo>
                  <a:cubicBezTo>
                    <a:pt x="214" y="300"/>
                    <a:pt x="215" y="299"/>
                    <a:pt x="215" y="298"/>
                  </a:cubicBezTo>
                  <a:cubicBezTo>
                    <a:pt x="215" y="298"/>
                    <a:pt x="216" y="297"/>
                    <a:pt x="217" y="297"/>
                  </a:cubicBezTo>
                  <a:cubicBezTo>
                    <a:pt x="217" y="297"/>
                    <a:pt x="218" y="299"/>
                    <a:pt x="218" y="299"/>
                  </a:cubicBezTo>
                  <a:cubicBezTo>
                    <a:pt x="218" y="301"/>
                    <a:pt x="218" y="301"/>
                    <a:pt x="219" y="301"/>
                  </a:cubicBezTo>
                  <a:cubicBezTo>
                    <a:pt x="220" y="301"/>
                    <a:pt x="220" y="301"/>
                    <a:pt x="220" y="301"/>
                  </a:cubicBezTo>
                  <a:cubicBezTo>
                    <a:pt x="221" y="301"/>
                    <a:pt x="221" y="300"/>
                    <a:pt x="221" y="300"/>
                  </a:cubicBezTo>
                  <a:cubicBezTo>
                    <a:pt x="221" y="299"/>
                    <a:pt x="222" y="299"/>
                    <a:pt x="222" y="299"/>
                  </a:cubicBezTo>
                  <a:cubicBezTo>
                    <a:pt x="223" y="298"/>
                    <a:pt x="223" y="299"/>
                    <a:pt x="223" y="299"/>
                  </a:cubicBezTo>
                  <a:cubicBezTo>
                    <a:pt x="224" y="299"/>
                    <a:pt x="224" y="299"/>
                    <a:pt x="224" y="299"/>
                  </a:cubicBezTo>
                  <a:cubicBezTo>
                    <a:pt x="223" y="300"/>
                    <a:pt x="224" y="300"/>
                    <a:pt x="225" y="300"/>
                  </a:cubicBezTo>
                  <a:cubicBezTo>
                    <a:pt x="227" y="302"/>
                    <a:pt x="229" y="301"/>
                    <a:pt x="230" y="299"/>
                  </a:cubicBezTo>
                  <a:cubicBezTo>
                    <a:pt x="230" y="299"/>
                    <a:pt x="230" y="299"/>
                    <a:pt x="230" y="299"/>
                  </a:cubicBezTo>
                  <a:cubicBezTo>
                    <a:pt x="230" y="299"/>
                    <a:pt x="230" y="299"/>
                    <a:pt x="230" y="299"/>
                  </a:cubicBezTo>
                  <a:cubicBezTo>
                    <a:pt x="232" y="299"/>
                    <a:pt x="233" y="298"/>
                    <a:pt x="234" y="298"/>
                  </a:cubicBezTo>
                  <a:cubicBezTo>
                    <a:pt x="235" y="297"/>
                    <a:pt x="234" y="297"/>
                    <a:pt x="234" y="296"/>
                  </a:cubicBezTo>
                  <a:cubicBezTo>
                    <a:pt x="234" y="296"/>
                    <a:pt x="234" y="296"/>
                    <a:pt x="235" y="296"/>
                  </a:cubicBezTo>
                  <a:cubicBezTo>
                    <a:pt x="236" y="295"/>
                    <a:pt x="235" y="293"/>
                    <a:pt x="236" y="292"/>
                  </a:cubicBezTo>
                  <a:cubicBezTo>
                    <a:pt x="236" y="291"/>
                    <a:pt x="237" y="290"/>
                    <a:pt x="237" y="289"/>
                  </a:cubicBezTo>
                  <a:cubicBezTo>
                    <a:pt x="237" y="289"/>
                    <a:pt x="237" y="288"/>
                    <a:pt x="237" y="288"/>
                  </a:cubicBezTo>
                  <a:cubicBezTo>
                    <a:pt x="238" y="287"/>
                    <a:pt x="237" y="287"/>
                    <a:pt x="237" y="286"/>
                  </a:cubicBezTo>
                  <a:cubicBezTo>
                    <a:pt x="236" y="286"/>
                    <a:pt x="237" y="285"/>
                    <a:pt x="237" y="285"/>
                  </a:cubicBezTo>
                  <a:cubicBezTo>
                    <a:pt x="238" y="284"/>
                    <a:pt x="238" y="283"/>
                    <a:pt x="239" y="282"/>
                  </a:cubicBezTo>
                  <a:cubicBezTo>
                    <a:pt x="239" y="281"/>
                    <a:pt x="239" y="281"/>
                    <a:pt x="239" y="281"/>
                  </a:cubicBezTo>
                  <a:close/>
                  <a:moveTo>
                    <a:pt x="238" y="276"/>
                  </a:moveTo>
                  <a:cubicBezTo>
                    <a:pt x="238" y="276"/>
                    <a:pt x="238" y="276"/>
                    <a:pt x="238" y="276"/>
                  </a:cubicBezTo>
                  <a:cubicBezTo>
                    <a:pt x="238" y="276"/>
                    <a:pt x="238" y="276"/>
                    <a:pt x="238" y="276"/>
                  </a:cubicBezTo>
                  <a:close/>
                  <a:moveTo>
                    <a:pt x="343" y="257"/>
                  </a:moveTo>
                  <a:cubicBezTo>
                    <a:pt x="343" y="257"/>
                    <a:pt x="343" y="257"/>
                    <a:pt x="343" y="257"/>
                  </a:cubicBezTo>
                  <a:cubicBezTo>
                    <a:pt x="343" y="258"/>
                    <a:pt x="344" y="258"/>
                    <a:pt x="343" y="259"/>
                  </a:cubicBezTo>
                  <a:cubicBezTo>
                    <a:pt x="342" y="259"/>
                    <a:pt x="343" y="258"/>
                    <a:pt x="342" y="258"/>
                  </a:cubicBezTo>
                  <a:cubicBezTo>
                    <a:pt x="342" y="258"/>
                    <a:pt x="342" y="258"/>
                    <a:pt x="342" y="258"/>
                  </a:cubicBezTo>
                  <a:cubicBezTo>
                    <a:pt x="342" y="258"/>
                    <a:pt x="342" y="259"/>
                    <a:pt x="342" y="259"/>
                  </a:cubicBezTo>
                  <a:cubicBezTo>
                    <a:pt x="341" y="259"/>
                    <a:pt x="341" y="258"/>
                    <a:pt x="340" y="258"/>
                  </a:cubicBezTo>
                  <a:cubicBezTo>
                    <a:pt x="340" y="256"/>
                    <a:pt x="339" y="254"/>
                    <a:pt x="338" y="252"/>
                  </a:cubicBezTo>
                  <a:cubicBezTo>
                    <a:pt x="338" y="252"/>
                    <a:pt x="338" y="252"/>
                    <a:pt x="338" y="251"/>
                  </a:cubicBezTo>
                  <a:cubicBezTo>
                    <a:pt x="337" y="249"/>
                    <a:pt x="339" y="249"/>
                    <a:pt x="340" y="249"/>
                  </a:cubicBezTo>
                  <a:cubicBezTo>
                    <a:pt x="341" y="248"/>
                    <a:pt x="342" y="248"/>
                    <a:pt x="342" y="249"/>
                  </a:cubicBezTo>
                  <a:cubicBezTo>
                    <a:pt x="343" y="250"/>
                    <a:pt x="344" y="250"/>
                    <a:pt x="344" y="251"/>
                  </a:cubicBezTo>
                  <a:cubicBezTo>
                    <a:pt x="344" y="252"/>
                    <a:pt x="344" y="253"/>
                    <a:pt x="343" y="254"/>
                  </a:cubicBezTo>
                  <a:cubicBezTo>
                    <a:pt x="342" y="254"/>
                    <a:pt x="342" y="256"/>
                    <a:pt x="343" y="257"/>
                  </a:cubicBezTo>
                  <a:close/>
                  <a:moveTo>
                    <a:pt x="186" y="201"/>
                  </a:moveTo>
                  <a:cubicBezTo>
                    <a:pt x="187" y="201"/>
                    <a:pt x="186" y="200"/>
                    <a:pt x="187" y="199"/>
                  </a:cubicBezTo>
                  <a:cubicBezTo>
                    <a:pt x="188" y="198"/>
                    <a:pt x="189" y="198"/>
                    <a:pt x="190" y="197"/>
                  </a:cubicBezTo>
                  <a:cubicBezTo>
                    <a:pt x="191" y="195"/>
                    <a:pt x="192" y="195"/>
                    <a:pt x="194" y="195"/>
                  </a:cubicBezTo>
                  <a:cubicBezTo>
                    <a:pt x="195" y="194"/>
                    <a:pt x="196" y="195"/>
                    <a:pt x="197" y="194"/>
                  </a:cubicBezTo>
                  <a:cubicBezTo>
                    <a:pt x="198" y="193"/>
                    <a:pt x="198" y="192"/>
                    <a:pt x="199" y="192"/>
                  </a:cubicBezTo>
                  <a:cubicBezTo>
                    <a:pt x="200" y="191"/>
                    <a:pt x="200" y="189"/>
                    <a:pt x="202" y="189"/>
                  </a:cubicBezTo>
                  <a:cubicBezTo>
                    <a:pt x="202" y="189"/>
                    <a:pt x="202" y="189"/>
                    <a:pt x="203" y="189"/>
                  </a:cubicBezTo>
                  <a:cubicBezTo>
                    <a:pt x="204" y="187"/>
                    <a:pt x="206" y="187"/>
                    <a:pt x="207" y="189"/>
                  </a:cubicBezTo>
                  <a:cubicBezTo>
                    <a:pt x="207" y="190"/>
                    <a:pt x="208" y="190"/>
                    <a:pt x="209" y="190"/>
                  </a:cubicBezTo>
                  <a:cubicBezTo>
                    <a:pt x="209" y="190"/>
                    <a:pt x="209" y="190"/>
                    <a:pt x="209" y="190"/>
                  </a:cubicBezTo>
                  <a:cubicBezTo>
                    <a:pt x="209" y="191"/>
                    <a:pt x="209" y="192"/>
                    <a:pt x="210" y="192"/>
                  </a:cubicBezTo>
                  <a:cubicBezTo>
                    <a:pt x="210" y="192"/>
                    <a:pt x="210" y="192"/>
                    <a:pt x="210" y="193"/>
                  </a:cubicBezTo>
                  <a:cubicBezTo>
                    <a:pt x="210" y="193"/>
                    <a:pt x="210" y="193"/>
                    <a:pt x="210" y="193"/>
                  </a:cubicBezTo>
                  <a:cubicBezTo>
                    <a:pt x="212" y="193"/>
                    <a:pt x="212" y="194"/>
                    <a:pt x="212" y="194"/>
                  </a:cubicBezTo>
                  <a:cubicBezTo>
                    <a:pt x="213" y="195"/>
                    <a:pt x="212" y="195"/>
                    <a:pt x="213" y="196"/>
                  </a:cubicBezTo>
                  <a:cubicBezTo>
                    <a:pt x="213" y="197"/>
                    <a:pt x="213" y="197"/>
                    <a:pt x="213" y="198"/>
                  </a:cubicBezTo>
                  <a:cubicBezTo>
                    <a:pt x="213" y="198"/>
                    <a:pt x="212" y="198"/>
                    <a:pt x="213" y="199"/>
                  </a:cubicBezTo>
                  <a:cubicBezTo>
                    <a:pt x="213" y="201"/>
                    <a:pt x="212" y="203"/>
                    <a:pt x="209" y="203"/>
                  </a:cubicBezTo>
                  <a:cubicBezTo>
                    <a:pt x="209" y="203"/>
                    <a:pt x="209" y="203"/>
                    <a:pt x="209" y="202"/>
                  </a:cubicBezTo>
                  <a:cubicBezTo>
                    <a:pt x="209" y="202"/>
                    <a:pt x="209" y="202"/>
                    <a:pt x="209" y="202"/>
                  </a:cubicBezTo>
                  <a:cubicBezTo>
                    <a:pt x="208" y="202"/>
                    <a:pt x="207" y="203"/>
                    <a:pt x="206" y="203"/>
                  </a:cubicBezTo>
                  <a:cubicBezTo>
                    <a:pt x="206" y="204"/>
                    <a:pt x="205" y="204"/>
                    <a:pt x="205" y="204"/>
                  </a:cubicBezTo>
                  <a:cubicBezTo>
                    <a:pt x="203" y="203"/>
                    <a:pt x="202" y="202"/>
                    <a:pt x="202" y="201"/>
                  </a:cubicBezTo>
                  <a:cubicBezTo>
                    <a:pt x="201" y="200"/>
                    <a:pt x="201" y="200"/>
                    <a:pt x="200" y="200"/>
                  </a:cubicBezTo>
                  <a:cubicBezTo>
                    <a:pt x="200" y="200"/>
                    <a:pt x="199" y="200"/>
                    <a:pt x="199" y="201"/>
                  </a:cubicBezTo>
                  <a:cubicBezTo>
                    <a:pt x="200" y="202"/>
                    <a:pt x="199" y="202"/>
                    <a:pt x="198" y="203"/>
                  </a:cubicBezTo>
                  <a:cubicBezTo>
                    <a:pt x="199" y="204"/>
                    <a:pt x="198" y="204"/>
                    <a:pt x="198" y="204"/>
                  </a:cubicBezTo>
                  <a:cubicBezTo>
                    <a:pt x="196" y="204"/>
                    <a:pt x="196" y="204"/>
                    <a:pt x="196" y="202"/>
                  </a:cubicBezTo>
                  <a:cubicBezTo>
                    <a:pt x="195" y="202"/>
                    <a:pt x="196" y="201"/>
                    <a:pt x="195" y="201"/>
                  </a:cubicBezTo>
                  <a:cubicBezTo>
                    <a:pt x="194" y="201"/>
                    <a:pt x="193" y="201"/>
                    <a:pt x="192" y="201"/>
                  </a:cubicBezTo>
                  <a:cubicBezTo>
                    <a:pt x="190" y="201"/>
                    <a:pt x="189" y="202"/>
                    <a:pt x="188" y="203"/>
                  </a:cubicBezTo>
                  <a:cubicBezTo>
                    <a:pt x="188" y="204"/>
                    <a:pt x="187" y="204"/>
                    <a:pt x="187" y="204"/>
                  </a:cubicBezTo>
                  <a:cubicBezTo>
                    <a:pt x="186" y="204"/>
                    <a:pt x="186" y="201"/>
                    <a:pt x="186" y="201"/>
                  </a:cubicBezTo>
                  <a:close/>
                  <a:moveTo>
                    <a:pt x="257" y="279"/>
                  </a:moveTo>
                  <a:cubicBezTo>
                    <a:pt x="255" y="279"/>
                    <a:pt x="254" y="280"/>
                    <a:pt x="253" y="279"/>
                  </a:cubicBezTo>
                  <a:cubicBezTo>
                    <a:pt x="253" y="279"/>
                    <a:pt x="252" y="279"/>
                    <a:pt x="252" y="279"/>
                  </a:cubicBezTo>
                  <a:cubicBezTo>
                    <a:pt x="253" y="278"/>
                    <a:pt x="253" y="278"/>
                    <a:pt x="253" y="277"/>
                  </a:cubicBezTo>
                  <a:cubicBezTo>
                    <a:pt x="254" y="277"/>
                    <a:pt x="254" y="276"/>
                    <a:pt x="254" y="276"/>
                  </a:cubicBezTo>
                  <a:cubicBezTo>
                    <a:pt x="255" y="275"/>
                    <a:pt x="255" y="275"/>
                    <a:pt x="256" y="274"/>
                  </a:cubicBezTo>
                  <a:cubicBezTo>
                    <a:pt x="257" y="274"/>
                    <a:pt x="259" y="273"/>
                    <a:pt x="260" y="273"/>
                  </a:cubicBezTo>
                  <a:cubicBezTo>
                    <a:pt x="260" y="272"/>
                    <a:pt x="261" y="272"/>
                    <a:pt x="261" y="273"/>
                  </a:cubicBezTo>
                  <a:cubicBezTo>
                    <a:pt x="262" y="273"/>
                    <a:pt x="262" y="274"/>
                    <a:pt x="261" y="274"/>
                  </a:cubicBezTo>
                  <a:cubicBezTo>
                    <a:pt x="261" y="275"/>
                    <a:pt x="261" y="275"/>
                    <a:pt x="260" y="275"/>
                  </a:cubicBezTo>
                  <a:cubicBezTo>
                    <a:pt x="259" y="275"/>
                    <a:pt x="258" y="276"/>
                    <a:pt x="258" y="278"/>
                  </a:cubicBezTo>
                  <a:cubicBezTo>
                    <a:pt x="258" y="278"/>
                    <a:pt x="257" y="278"/>
                    <a:pt x="257" y="279"/>
                  </a:cubicBezTo>
                  <a:close/>
                  <a:moveTo>
                    <a:pt x="297" y="289"/>
                  </a:moveTo>
                  <a:cubicBezTo>
                    <a:pt x="297" y="289"/>
                    <a:pt x="297" y="289"/>
                    <a:pt x="296" y="289"/>
                  </a:cubicBezTo>
                  <a:cubicBezTo>
                    <a:pt x="296" y="290"/>
                    <a:pt x="296" y="289"/>
                    <a:pt x="296" y="289"/>
                  </a:cubicBezTo>
                  <a:cubicBezTo>
                    <a:pt x="295" y="288"/>
                    <a:pt x="295" y="288"/>
                    <a:pt x="295" y="287"/>
                  </a:cubicBezTo>
                  <a:cubicBezTo>
                    <a:pt x="295" y="286"/>
                    <a:pt x="295" y="284"/>
                    <a:pt x="297" y="284"/>
                  </a:cubicBezTo>
                  <a:cubicBezTo>
                    <a:pt x="298" y="284"/>
                    <a:pt x="299" y="284"/>
                    <a:pt x="299" y="282"/>
                  </a:cubicBezTo>
                  <a:cubicBezTo>
                    <a:pt x="299" y="282"/>
                    <a:pt x="299" y="282"/>
                    <a:pt x="300" y="282"/>
                  </a:cubicBezTo>
                  <a:cubicBezTo>
                    <a:pt x="300" y="282"/>
                    <a:pt x="301" y="283"/>
                    <a:pt x="302" y="283"/>
                  </a:cubicBezTo>
                  <a:cubicBezTo>
                    <a:pt x="302" y="283"/>
                    <a:pt x="302" y="284"/>
                    <a:pt x="302" y="284"/>
                  </a:cubicBezTo>
                  <a:cubicBezTo>
                    <a:pt x="302" y="285"/>
                    <a:pt x="301" y="286"/>
                    <a:pt x="300" y="287"/>
                  </a:cubicBezTo>
                  <a:cubicBezTo>
                    <a:pt x="300" y="287"/>
                    <a:pt x="300" y="287"/>
                    <a:pt x="300" y="287"/>
                  </a:cubicBezTo>
                  <a:cubicBezTo>
                    <a:pt x="300" y="286"/>
                    <a:pt x="299" y="286"/>
                    <a:pt x="299" y="285"/>
                  </a:cubicBezTo>
                  <a:cubicBezTo>
                    <a:pt x="298" y="285"/>
                    <a:pt x="298" y="286"/>
                    <a:pt x="298" y="286"/>
                  </a:cubicBezTo>
                  <a:cubicBezTo>
                    <a:pt x="298" y="287"/>
                    <a:pt x="298" y="287"/>
                    <a:pt x="298" y="287"/>
                  </a:cubicBezTo>
                  <a:cubicBezTo>
                    <a:pt x="297" y="288"/>
                    <a:pt x="297" y="288"/>
                    <a:pt x="297" y="289"/>
                  </a:cubicBezTo>
                  <a:close/>
                  <a:moveTo>
                    <a:pt x="249" y="274"/>
                  </a:moveTo>
                  <a:cubicBezTo>
                    <a:pt x="249" y="274"/>
                    <a:pt x="249" y="274"/>
                    <a:pt x="250" y="274"/>
                  </a:cubicBezTo>
                  <a:cubicBezTo>
                    <a:pt x="252" y="273"/>
                    <a:pt x="255" y="271"/>
                    <a:pt x="258" y="270"/>
                  </a:cubicBezTo>
                  <a:cubicBezTo>
                    <a:pt x="258" y="270"/>
                    <a:pt x="260" y="270"/>
                    <a:pt x="260" y="271"/>
                  </a:cubicBezTo>
                  <a:cubicBezTo>
                    <a:pt x="260" y="272"/>
                    <a:pt x="260" y="272"/>
                    <a:pt x="259" y="272"/>
                  </a:cubicBezTo>
                  <a:cubicBezTo>
                    <a:pt x="257" y="273"/>
                    <a:pt x="255" y="274"/>
                    <a:pt x="253" y="275"/>
                  </a:cubicBezTo>
                  <a:cubicBezTo>
                    <a:pt x="252" y="275"/>
                    <a:pt x="251" y="275"/>
                    <a:pt x="251" y="275"/>
                  </a:cubicBezTo>
                  <a:cubicBezTo>
                    <a:pt x="251" y="275"/>
                    <a:pt x="250" y="275"/>
                    <a:pt x="250" y="275"/>
                  </a:cubicBezTo>
                  <a:cubicBezTo>
                    <a:pt x="249" y="275"/>
                    <a:pt x="249" y="275"/>
                    <a:pt x="249" y="274"/>
                  </a:cubicBezTo>
                  <a:close/>
                  <a:moveTo>
                    <a:pt x="412" y="301"/>
                  </a:moveTo>
                  <a:cubicBezTo>
                    <a:pt x="412" y="301"/>
                    <a:pt x="411" y="300"/>
                    <a:pt x="412" y="299"/>
                  </a:cubicBezTo>
                  <a:cubicBezTo>
                    <a:pt x="412" y="299"/>
                    <a:pt x="411" y="299"/>
                    <a:pt x="411" y="299"/>
                  </a:cubicBezTo>
                  <a:cubicBezTo>
                    <a:pt x="410" y="298"/>
                    <a:pt x="409" y="298"/>
                    <a:pt x="408" y="299"/>
                  </a:cubicBezTo>
                  <a:cubicBezTo>
                    <a:pt x="408" y="300"/>
                    <a:pt x="407" y="300"/>
                    <a:pt x="407" y="300"/>
                  </a:cubicBezTo>
                  <a:cubicBezTo>
                    <a:pt x="406" y="299"/>
                    <a:pt x="406" y="298"/>
                    <a:pt x="406" y="297"/>
                  </a:cubicBezTo>
                  <a:cubicBezTo>
                    <a:pt x="408" y="297"/>
                    <a:pt x="409" y="297"/>
                    <a:pt x="409" y="295"/>
                  </a:cubicBezTo>
                  <a:cubicBezTo>
                    <a:pt x="409" y="295"/>
                    <a:pt x="409" y="295"/>
                    <a:pt x="409" y="295"/>
                  </a:cubicBezTo>
                  <a:cubicBezTo>
                    <a:pt x="410" y="295"/>
                    <a:pt x="410" y="294"/>
                    <a:pt x="410" y="294"/>
                  </a:cubicBezTo>
                  <a:cubicBezTo>
                    <a:pt x="411" y="294"/>
                    <a:pt x="412" y="293"/>
                    <a:pt x="412" y="292"/>
                  </a:cubicBezTo>
                  <a:cubicBezTo>
                    <a:pt x="412" y="292"/>
                    <a:pt x="412" y="291"/>
                    <a:pt x="411" y="291"/>
                  </a:cubicBezTo>
                  <a:cubicBezTo>
                    <a:pt x="411" y="291"/>
                    <a:pt x="411" y="291"/>
                    <a:pt x="411" y="291"/>
                  </a:cubicBezTo>
                  <a:cubicBezTo>
                    <a:pt x="412" y="290"/>
                    <a:pt x="412" y="289"/>
                    <a:pt x="411" y="288"/>
                  </a:cubicBezTo>
                  <a:cubicBezTo>
                    <a:pt x="411" y="288"/>
                    <a:pt x="410" y="288"/>
                    <a:pt x="411" y="287"/>
                  </a:cubicBezTo>
                  <a:cubicBezTo>
                    <a:pt x="411" y="287"/>
                    <a:pt x="410" y="286"/>
                    <a:pt x="410" y="287"/>
                  </a:cubicBezTo>
                  <a:cubicBezTo>
                    <a:pt x="409" y="287"/>
                    <a:pt x="408" y="286"/>
                    <a:pt x="407" y="287"/>
                  </a:cubicBezTo>
                  <a:cubicBezTo>
                    <a:pt x="407" y="287"/>
                    <a:pt x="406" y="287"/>
                    <a:pt x="406" y="286"/>
                  </a:cubicBezTo>
                  <a:cubicBezTo>
                    <a:pt x="407" y="286"/>
                    <a:pt x="408" y="286"/>
                    <a:pt x="408" y="285"/>
                  </a:cubicBezTo>
                  <a:cubicBezTo>
                    <a:pt x="407" y="282"/>
                    <a:pt x="406" y="281"/>
                    <a:pt x="403" y="282"/>
                  </a:cubicBezTo>
                  <a:cubicBezTo>
                    <a:pt x="402" y="282"/>
                    <a:pt x="402" y="282"/>
                    <a:pt x="402" y="282"/>
                  </a:cubicBezTo>
                  <a:cubicBezTo>
                    <a:pt x="402" y="282"/>
                    <a:pt x="402" y="282"/>
                    <a:pt x="401" y="282"/>
                  </a:cubicBezTo>
                  <a:cubicBezTo>
                    <a:pt x="401" y="282"/>
                    <a:pt x="401" y="282"/>
                    <a:pt x="400" y="282"/>
                  </a:cubicBezTo>
                  <a:cubicBezTo>
                    <a:pt x="399" y="281"/>
                    <a:pt x="400" y="281"/>
                    <a:pt x="400" y="280"/>
                  </a:cubicBezTo>
                  <a:cubicBezTo>
                    <a:pt x="401" y="280"/>
                    <a:pt x="401" y="279"/>
                    <a:pt x="401" y="278"/>
                  </a:cubicBezTo>
                  <a:cubicBezTo>
                    <a:pt x="398" y="277"/>
                    <a:pt x="395" y="277"/>
                    <a:pt x="392" y="277"/>
                  </a:cubicBezTo>
                  <a:cubicBezTo>
                    <a:pt x="392" y="277"/>
                    <a:pt x="392" y="277"/>
                    <a:pt x="392" y="277"/>
                  </a:cubicBezTo>
                  <a:cubicBezTo>
                    <a:pt x="390" y="277"/>
                    <a:pt x="388" y="279"/>
                    <a:pt x="386" y="279"/>
                  </a:cubicBezTo>
                  <a:cubicBezTo>
                    <a:pt x="386" y="279"/>
                    <a:pt x="386" y="279"/>
                    <a:pt x="386" y="279"/>
                  </a:cubicBezTo>
                  <a:cubicBezTo>
                    <a:pt x="385" y="278"/>
                    <a:pt x="384" y="278"/>
                    <a:pt x="383" y="277"/>
                  </a:cubicBezTo>
                  <a:cubicBezTo>
                    <a:pt x="383" y="277"/>
                    <a:pt x="382" y="277"/>
                    <a:pt x="382" y="278"/>
                  </a:cubicBezTo>
                  <a:cubicBezTo>
                    <a:pt x="381" y="278"/>
                    <a:pt x="381" y="278"/>
                    <a:pt x="380" y="279"/>
                  </a:cubicBezTo>
                  <a:cubicBezTo>
                    <a:pt x="380" y="279"/>
                    <a:pt x="380" y="279"/>
                    <a:pt x="380" y="279"/>
                  </a:cubicBezTo>
                  <a:cubicBezTo>
                    <a:pt x="380" y="280"/>
                    <a:pt x="379" y="280"/>
                    <a:pt x="379" y="280"/>
                  </a:cubicBezTo>
                  <a:cubicBezTo>
                    <a:pt x="378" y="280"/>
                    <a:pt x="378" y="280"/>
                    <a:pt x="377" y="281"/>
                  </a:cubicBezTo>
                  <a:cubicBezTo>
                    <a:pt x="377" y="281"/>
                    <a:pt x="377" y="281"/>
                    <a:pt x="377" y="282"/>
                  </a:cubicBezTo>
                  <a:cubicBezTo>
                    <a:pt x="377" y="282"/>
                    <a:pt x="376" y="282"/>
                    <a:pt x="375" y="281"/>
                  </a:cubicBezTo>
                  <a:cubicBezTo>
                    <a:pt x="375" y="281"/>
                    <a:pt x="375" y="281"/>
                    <a:pt x="375" y="281"/>
                  </a:cubicBezTo>
                  <a:cubicBezTo>
                    <a:pt x="374" y="282"/>
                    <a:pt x="373" y="282"/>
                    <a:pt x="373" y="283"/>
                  </a:cubicBezTo>
                  <a:cubicBezTo>
                    <a:pt x="373" y="284"/>
                    <a:pt x="372" y="284"/>
                    <a:pt x="371" y="284"/>
                  </a:cubicBezTo>
                  <a:cubicBezTo>
                    <a:pt x="371" y="283"/>
                    <a:pt x="371" y="283"/>
                    <a:pt x="370" y="284"/>
                  </a:cubicBezTo>
                  <a:cubicBezTo>
                    <a:pt x="370" y="284"/>
                    <a:pt x="369" y="284"/>
                    <a:pt x="369" y="285"/>
                  </a:cubicBezTo>
                  <a:cubicBezTo>
                    <a:pt x="368" y="285"/>
                    <a:pt x="368" y="285"/>
                    <a:pt x="368" y="286"/>
                  </a:cubicBezTo>
                  <a:cubicBezTo>
                    <a:pt x="368" y="287"/>
                    <a:pt x="369" y="288"/>
                    <a:pt x="370" y="288"/>
                  </a:cubicBezTo>
                  <a:cubicBezTo>
                    <a:pt x="370" y="288"/>
                    <a:pt x="369" y="288"/>
                    <a:pt x="369" y="288"/>
                  </a:cubicBezTo>
                  <a:cubicBezTo>
                    <a:pt x="369" y="288"/>
                    <a:pt x="368" y="288"/>
                    <a:pt x="368" y="288"/>
                  </a:cubicBezTo>
                  <a:cubicBezTo>
                    <a:pt x="367" y="288"/>
                    <a:pt x="367" y="288"/>
                    <a:pt x="366" y="289"/>
                  </a:cubicBezTo>
                  <a:cubicBezTo>
                    <a:pt x="366" y="289"/>
                    <a:pt x="366" y="289"/>
                    <a:pt x="366" y="289"/>
                  </a:cubicBezTo>
                  <a:cubicBezTo>
                    <a:pt x="365" y="289"/>
                    <a:pt x="365" y="290"/>
                    <a:pt x="364" y="289"/>
                  </a:cubicBezTo>
                  <a:cubicBezTo>
                    <a:pt x="364" y="289"/>
                    <a:pt x="365" y="289"/>
                    <a:pt x="365" y="289"/>
                  </a:cubicBezTo>
                  <a:cubicBezTo>
                    <a:pt x="365" y="288"/>
                    <a:pt x="366" y="288"/>
                    <a:pt x="365" y="288"/>
                  </a:cubicBezTo>
                  <a:cubicBezTo>
                    <a:pt x="365" y="287"/>
                    <a:pt x="365" y="286"/>
                    <a:pt x="364" y="286"/>
                  </a:cubicBezTo>
                  <a:cubicBezTo>
                    <a:pt x="362" y="286"/>
                    <a:pt x="361" y="285"/>
                    <a:pt x="361" y="284"/>
                  </a:cubicBezTo>
                  <a:cubicBezTo>
                    <a:pt x="360" y="283"/>
                    <a:pt x="360" y="283"/>
                    <a:pt x="359" y="283"/>
                  </a:cubicBezTo>
                  <a:cubicBezTo>
                    <a:pt x="358" y="283"/>
                    <a:pt x="358" y="285"/>
                    <a:pt x="358" y="286"/>
                  </a:cubicBezTo>
                  <a:cubicBezTo>
                    <a:pt x="359" y="286"/>
                    <a:pt x="358" y="287"/>
                    <a:pt x="358" y="287"/>
                  </a:cubicBezTo>
                  <a:cubicBezTo>
                    <a:pt x="359" y="286"/>
                    <a:pt x="357" y="286"/>
                    <a:pt x="357" y="285"/>
                  </a:cubicBezTo>
                  <a:cubicBezTo>
                    <a:pt x="357" y="284"/>
                    <a:pt x="356" y="284"/>
                    <a:pt x="355" y="284"/>
                  </a:cubicBezTo>
                  <a:cubicBezTo>
                    <a:pt x="354" y="285"/>
                    <a:pt x="354" y="286"/>
                    <a:pt x="353" y="286"/>
                  </a:cubicBezTo>
                  <a:cubicBezTo>
                    <a:pt x="353" y="286"/>
                    <a:pt x="354" y="285"/>
                    <a:pt x="353" y="285"/>
                  </a:cubicBezTo>
                  <a:cubicBezTo>
                    <a:pt x="352" y="284"/>
                    <a:pt x="351" y="283"/>
                    <a:pt x="351" y="281"/>
                  </a:cubicBezTo>
                  <a:cubicBezTo>
                    <a:pt x="351" y="281"/>
                    <a:pt x="350" y="281"/>
                    <a:pt x="350" y="281"/>
                  </a:cubicBezTo>
                  <a:cubicBezTo>
                    <a:pt x="349" y="281"/>
                    <a:pt x="350" y="281"/>
                    <a:pt x="350" y="282"/>
                  </a:cubicBezTo>
                  <a:cubicBezTo>
                    <a:pt x="350" y="282"/>
                    <a:pt x="349" y="282"/>
                    <a:pt x="349" y="282"/>
                  </a:cubicBezTo>
                  <a:cubicBezTo>
                    <a:pt x="349" y="283"/>
                    <a:pt x="349" y="283"/>
                    <a:pt x="349" y="283"/>
                  </a:cubicBezTo>
                  <a:cubicBezTo>
                    <a:pt x="349" y="284"/>
                    <a:pt x="350" y="286"/>
                    <a:pt x="350" y="287"/>
                  </a:cubicBezTo>
                  <a:cubicBezTo>
                    <a:pt x="350" y="287"/>
                    <a:pt x="350" y="287"/>
                    <a:pt x="350" y="288"/>
                  </a:cubicBezTo>
                  <a:cubicBezTo>
                    <a:pt x="349" y="288"/>
                    <a:pt x="349" y="288"/>
                    <a:pt x="349" y="288"/>
                  </a:cubicBezTo>
                  <a:cubicBezTo>
                    <a:pt x="348" y="287"/>
                    <a:pt x="347" y="286"/>
                    <a:pt x="347" y="285"/>
                  </a:cubicBezTo>
                  <a:cubicBezTo>
                    <a:pt x="347" y="283"/>
                    <a:pt x="346" y="283"/>
                    <a:pt x="345" y="284"/>
                  </a:cubicBezTo>
                  <a:cubicBezTo>
                    <a:pt x="345" y="284"/>
                    <a:pt x="345" y="284"/>
                    <a:pt x="345" y="284"/>
                  </a:cubicBezTo>
                  <a:cubicBezTo>
                    <a:pt x="344" y="283"/>
                    <a:pt x="344" y="284"/>
                    <a:pt x="343" y="284"/>
                  </a:cubicBezTo>
                  <a:cubicBezTo>
                    <a:pt x="343" y="283"/>
                    <a:pt x="344" y="283"/>
                    <a:pt x="344" y="283"/>
                  </a:cubicBezTo>
                  <a:cubicBezTo>
                    <a:pt x="344" y="283"/>
                    <a:pt x="344" y="283"/>
                    <a:pt x="345" y="283"/>
                  </a:cubicBezTo>
                  <a:cubicBezTo>
                    <a:pt x="345" y="283"/>
                    <a:pt x="347" y="283"/>
                    <a:pt x="347" y="282"/>
                  </a:cubicBezTo>
                  <a:cubicBezTo>
                    <a:pt x="347" y="281"/>
                    <a:pt x="347" y="280"/>
                    <a:pt x="347" y="279"/>
                  </a:cubicBezTo>
                  <a:cubicBezTo>
                    <a:pt x="347" y="279"/>
                    <a:pt x="347" y="279"/>
                    <a:pt x="347" y="279"/>
                  </a:cubicBezTo>
                  <a:cubicBezTo>
                    <a:pt x="347" y="279"/>
                    <a:pt x="347" y="279"/>
                    <a:pt x="347" y="279"/>
                  </a:cubicBezTo>
                  <a:cubicBezTo>
                    <a:pt x="347" y="278"/>
                    <a:pt x="346" y="278"/>
                    <a:pt x="345" y="277"/>
                  </a:cubicBezTo>
                  <a:cubicBezTo>
                    <a:pt x="345" y="277"/>
                    <a:pt x="345" y="277"/>
                    <a:pt x="345" y="277"/>
                  </a:cubicBezTo>
                  <a:cubicBezTo>
                    <a:pt x="345" y="277"/>
                    <a:pt x="345" y="277"/>
                    <a:pt x="345" y="277"/>
                  </a:cubicBezTo>
                  <a:cubicBezTo>
                    <a:pt x="345" y="276"/>
                    <a:pt x="345" y="276"/>
                    <a:pt x="345" y="276"/>
                  </a:cubicBezTo>
                  <a:cubicBezTo>
                    <a:pt x="344" y="276"/>
                    <a:pt x="344" y="277"/>
                    <a:pt x="344" y="277"/>
                  </a:cubicBezTo>
                  <a:cubicBezTo>
                    <a:pt x="343" y="277"/>
                    <a:pt x="344" y="278"/>
                    <a:pt x="343" y="278"/>
                  </a:cubicBezTo>
                  <a:cubicBezTo>
                    <a:pt x="343" y="277"/>
                    <a:pt x="344" y="276"/>
                    <a:pt x="343" y="275"/>
                  </a:cubicBezTo>
                  <a:cubicBezTo>
                    <a:pt x="343" y="274"/>
                    <a:pt x="342" y="273"/>
                    <a:pt x="342" y="272"/>
                  </a:cubicBezTo>
                  <a:cubicBezTo>
                    <a:pt x="342" y="272"/>
                    <a:pt x="341" y="272"/>
                    <a:pt x="341" y="272"/>
                  </a:cubicBezTo>
                  <a:cubicBezTo>
                    <a:pt x="341" y="272"/>
                    <a:pt x="341" y="272"/>
                    <a:pt x="341" y="273"/>
                  </a:cubicBezTo>
                  <a:cubicBezTo>
                    <a:pt x="340" y="273"/>
                    <a:pt x="341" y="274"/>
                    <a:pt x="340" y="274"/>
                  </a:cubicBezTo>
                  <a:cubicBezTo>
                    <a:pt x="340" y="272"/>
                    <a:pt x="340" y="272"/>
                    <a:pt x="338" y="274"/>
                  </a:cubicBezTo>
                  <a:cubicBezTo>
                    <a:pt x="338" y="274"/>
                    <a:pt x="338" y="274"/>
                    <a:pt x="338" y="274"/>
                  </a:cubicBezTo>
                  <a:cubicBezTo>
                    <a:pt x="338" y="273"/>
                    <a:pt x="339" y="273"/>
                    <a:pt x="338" y="273"/>
                  </a:cubicBezTo>
                  <a:cubicBezTo>
                    <a:pt x="338" y="272"/>
                    <a:pt x="337" y="273"/>
                    <a:pt x="337" y="273"/>
                  </a:cubicBezTo>
                  <a:cubicBezTo>
                    <a:pt x="337" y="274"/>
                    <a:pt x="337" y="274"/>
                    <a:pt x="337" y="273"/>
                  </a:cubicBezTo>
                  <a:cubicBezTo>
                    <a:pt x="337" y="273"/>
                    <a:pt x="336" y="273"/>
                    <a:pt x="336" y="273"/>
                  </a:cubicBezTo>
                  <a:cubicBezTo>
                    <a:pt x="336" y="273"/>
                    <a:pt x="337" y="273"/>
                    <a:pt x="336" y="273"/>
                  </a:cubicBezTo>
                  <a:cubicBezTo>
                    <a:pt x="336" y="273"/>
                    <a:pt x="336" y="273"/>
                    <a:pt x="336" y="273"/>
                  </a:cubicBezTo>
                  <a:cubicBezTo>
                    <a:pt x="336" y="274"/>
                    <a:pt x="336" y="274"/>
                    <a:pt x="335" y="274"/>
                  </a:cubicBezTo>
                  <a:cubicBezTo>
                    <a:pt x="334" y="275"/>
                    <a:pt x="334" y="275"/>
                    <a:pt x="334" y="276"/>
                  </a:cubicBezTo>
                  <a:cubicBezTo>
                    <a:pt x="334" y="277"/>
                    <a:pt x="334" y="277"/>
                    <a:pt x="333" y="277"/>
                  </a:cubicBezTo>
                  <a:cubicBezTo>
                    <a:pt x="333" y="276"/>
                    <a:pt x="334" y="276"/>
                    <a:pt x="334" y="275"/>
                  </a:cubicBezTo>
                  <a:cubicBezTo>
                    <a:pt x="334" y="275"/>
                    <a:pt x="334" y="275"/>
                    <a:pt x="334" y="274"/>
                  </a:cubicBezTo>
                  <a:cubicBezTo>
                    <a:pt x="335" y="274"/>
                    <a:pt x="335" y="273"/>
                    <a:pt x="334" y="273"/>
                  </a:cubicBezTo>
                  <a:cubicBezTo>
                    <a:pt x="335" y="272"/>
                    <a:pt x="337" y="272"/>
                    <a:pt x="338" y="271"/>
                  </a:cubicBezTo>
                  <a:cubicBezTo>
                    <a:pt x="338" y="271"/>
                    <a:pt x="339" y="271"/>
                    <a:pt x="340" y="271"/>
                  </a:cubicBezTo>
                  <a:cubicBezTo>
                    <a:pt x="340" y="271"/>
                    <a:pt x="340" y="271"/>
                    <a:pt x="340" y="271"/>
                  </a:cubicBezTo>
                  <a:cubicBezTo>
                    <a:pt x="340" y="271"/>
                    <a:pt x="340" y="271"/>
                    <a:pt x="340" y="271"/>
                  </a:cubicBezTo>
                  <a:cubicBezTo>
                    <a:pt x="339" y="271"/>
                    <a:pt x="338" y="269"/>
                    <a:pt x="337" y="270"/>
                  </a:cubicBezTo>
                  <a:cubicBezTo>
                    <a:pt x="337" y="271"/>
                    <a:pt x="336" y="271"/>
                    <a:pt x="336" y="270"/>
                  </a:cubicBezTo>
                  <a:cubicBezTo>
                    <a:pt x="336" y="270"/>
                    <a:pt x="337" y="270"/>
                    <a:pt x="337" y="269"/>
                  </a:cubicBezTo>
                  <a:cubicBezTo>
                    <a:pt x="335" y="268"/>
                    <a:pt x="334" y="267"/>
                    <a:pt x="332" y="268"/>
                  </a:cubicBezTo>
                  <a:cubicBezTo>
                    <a:pt x="333" y="267"/>
                    <a:pt x="333" y="267"/>
                    <a:pt x="332" y="266"/>
                  </a:cubicBezTo>
                  <a:cubicBezTo>
                    <a:pt x="332" y="266"/>
                    <a:pt x="331" y="266"/>
                    <a:pt x="331" y="265"/>
                  </a:cubicBezTo>
                  <a:cubicBezTo>
                    <a:pt x="332" y="265"/>
                    <a:pt x="332" y="265"/>
                    <a:pt x="333" y="266"/>
                  </a:cubicBezTo>
                  <a:cubicBezTo>
                    <a:pt x="334" y="267"/>
                    <a:pt x="336" y="267"/>
                    <a:pt x="337" y="268"/>
                  </a:cubicBezTo>
                  <a:cubicBezTo>
                    <a:pt x="339" y="268"/>
                    <a:pt x="340" y="268"/>
                    <a:pt x="342" y="268"/>
                  </a:cubicBezTo>
                  <a:cubicBezTo>
                    <a:pt x="343" y="268"/>
                    <a:pt x="344" y="268"/>
                    <a:pt x="346" y="267"/>
                  </a:cubicBezTo>
                  <a:cubicBezTo>
                    <a:pt x="347" y="267"/>
                    <a:pt x="347" y="266"/>
                    <a:pt x="347" y="265"/>
                  </a:cubicBezTo>
                  <a:cubicBezTo>
                    <a:pt x="346" y="264"/>
                    <a:pt x="346" y="264"/>
                    <a:pt x="344" y="263"/>
                  </a:cubicBezTo>
                  <a:cubicBezTo>
                    <a:pt x="344" y="263"/>
                    <a:pt x="343" y="263"/>
                    <a:pt x="343" y="263"/>
                  </a:cubicBezTo>
                  <a:cubicBezTo>
                    <a:pt x="341" y="262"/>
                    <a:pt x="340" y="261"/>
                    <a:pt x="338" y="261"/>
                  </a:cubicBezTo>
                  <a:cubicBezTo>
                    <a:pt x="338" y="261"/>
                    <a:pt x="338" y="261"/>
                    <a:pt x="338" y="261"/>
                  </a:cubicBezTo>
                  <a:cubicBezTo>
                    <a:pt x="337" y="260"/>
                    <a:pt x="335" y="260"/>
                    <a:pt x="334" y="260"/>
                  </a:cubicBezTo>
                  <a:cubicBezTo>
                    <a:pt x="334" y="260"/>
                    <a:pt x="334" y="260"/>
                    <a:pt x="334" y="260"/>
                  </a:cubicBezTo>
                  <a:cubicBezTo>
                    <a:pt x="333" y="259"/>
                    <a:pt x="332" y="259"/>
                    <a:pt x="331" y="258"/>
                  </a:cubicBezTo>
                  <a:cubicBezTo>
                    <a:pt x="331" y="258"/>
                    <a:pt x="332" y="258"/>
                    <a:pt x="332" y="258"/>
                  </a:cubicBezTo>
                  <a:cubicBezTo>
                    <a:pt x="333" y="258"/>
                    <a:pt x="334" y="259"/>
                    <a:pt x="335" y="258"/>
                  </a:cubicBezTo>
                  <a:cubicBezTo>
                    <a:pt x="335" y="258"/>
                    <a:pt x="335" y="259"/>
                    <a:pt x="336" y="259"/>
                  </a:cubicBezTo>
                  <a:cubicBezTo>
                    <a:pt x="336" y="260"/>
                    <a:pt x="337" y="259"/>
                    <a:pt x="338" y="260"/>
                  </a:cubicBezTo>
                  <a:cubicBezTo>
                    <a:pt x="338" y="260"/>
                    <a:pt x="338" y="259"/>
                    <a:pt x="338" y="259"/>
                  </a:cubicBezTo>
                  <a:cubicBezTo>
                    <a:pt x="338" y="258"/>
                    <a:pt x="338" y="258"/>
                    <a:pt x="338" y="257"/>
                  </a:cubicBezTo>
                  <a:cubicBezTo>
                    <a:pt x="338" y="256"/>
                    <a:pt x="337" y="256"/>
                    <a:pt x="336" y="256"/>
                  </a:cubicBezTo>
                  <a:cubicBezTo>
                    <a:pt x="336" y="255"/>
                    <a:pt x="335" y="254"/>
                    <a:pt x="334" y="254"/>
                  </a:cubicBezTo>
                  <a:cubicBezTo>
                    <a:pt x="332" y="252"/>
                    <a:pt x="329" y="253"/>
                    <a:pt x="327" y="255"/>
                  </a:cubicBezTo>
                  <a:cubicBezTo>
                    <a:pt x="327" y="255"/>
                    <a:pt x="326" y="256"/>
                    <a:pt x="325" y="255"/>
                  </a:cubicBezTo>
                  <a:cubicBezTo>
                    <a:pt x="325" y="255"/>
                    <a:pt x="325" y="255"/>
                    <a:pt x="325" y="255"/>
                  </a:cubicBezTo>
                  <a:cubicBezTo>
                    <a:pt x="324" y="256"/>
                    <a:pt x="323" y="255"/>
                    <a:pt x="323" y="255"/>
                  </a:cubicBezTo>
                  <a:cubicBezTo>
                    <a:pt x="322" y="255"/>
                    <a:pt x="321" y="255"/>
                    <a:pt x="320" y="256"/>
                  </a:cubicBezTo>
                  <a:cubicBezTo>
                    <a:pt x="320" y="257"/>
                    <a:pt x="320" y="258"/>
                    <a:pt x="319" y="259"/>
                  </a:cubicBezTo>
                  <a:cubicBezTo>
                    <a:pt x="318" y="262"/>
                    <a:pt x="318" y="262"/>
                    <a:pt x="318" y="262"/>
                  </a:cubicBezTo>
                  <a:cubicBezTo>
                    <a:pt x="317" y="261"/>
                    <a:pt x="317" y="260"/>
                    <a:pt x="318" y="259"/>
                  </a:cubicBezTo>
                  <a:cubicBezTo>
                    <a:pt x="319" y="258"/>
                    <a:pt x="319" y="257"/>
                    <a:pt x="320" y="256"/>
                  </a:cubicBezTo>
                  <a:cubicBezTo>
                    <a:pt x="320" y="255"/>
                    <a:pt x="321" y="254"/>
                    <a:pt x="320" y="253"/>
                  </a:cubicBezTo>
                  <a:cubicBezTo>
                    <a:pt x="320" y="251"/>
                    <a:pt x="319" y="250"/>
                    <a:pt x="318" y="248"/>
                  </a:cubicBezTo>
                  <a:cubicBezTo>
                    <a:pt x="318" y="247"/>
                    <a:pt x="317" y="246"/>
                    <a:pt x="316" y="246"/>
                  </a:cubicBezTo>
                  <a:cubicBezTo>
                    <a:pt x="315" y="245"/>
                    <a:pt x="315" y="246"/>
                    <a:pt x="314" y="247"/>
                  </a:cubicBezTo>
                  <a:cubicBezTo>
                    <a:pt x="314" y="247"/>
                    <a:pt x="313" y="248"/>
                    <a:pt x="313" y="247"/>
                  </a:cubicBezTo>
                  <a:cubicBezTo>
                    <a:pt x="313" y="246"/>
                    <a:pt x="311" y="246"/>
                    <a:pt x="311" y="245"/>
                  </a:cubicBezTo>
                  <a:cubicBezTo>
                    <a:pt x="311" y="244"/>
                    <a:pt x="311" y="244"/>
                    <a:pt x="310" y="244"/>
                  </a:cubicBezTo>
                  <a:cubicBezTo>
                    <a:pt x="310" y="245"/>
                    <a:pt x="309" y="244"/>
                    <a:pt x="308" y="244"/>
                  </a:cubicBezTo>
                  <a:cubicBezTo>
                    <a:pt x="307" y="244"/>
                    <a:pt x="306" y="243"/>
                    <a:pt x="305" y="242"/>
                  </a:cubicBezTo>
                  <a:cubicBezTo>
                    <a:pt x="305" y="242"/>
                    <a:pt x="305" y="242"/>
                    <a:pt x="305" y="242"/>
                  </a:cubicBezTo>
                  <a:cubicBezTo>
                    <a:pt x="303" y="241"/>
                    <a:pt x="301" y="242"/>
                    <a:pt x="299" y="243"/>
                  </a:cubicBezTo>
                  <a:cubicBezTo>
                    <a:pt x="299" y="243"/>
                    <a:pt x="300" y="243"/>
                    <a:pt x="299" y="244"/>
                  </a:cubicBezTo>
                  <a:cubicBezTo>
                    <a:pt x="299" y="244"/>
                    <a:pt x="299" y="245"/>
                    <a:pt x="298" y="244"/>
                  </a:cubicBezTo>
                  <a:cubicBezTo>
                    <a:pt x="297" y="244"/>
                    <a:pt x="297" y="244"/>
                    <a:pt x="296" y="245"/>
                  </a:cubicBezTo>
                  <a:cubicBezTo>
                    <a:pt x="296" y="245"/>
                    <a:pt x="297" y="245"/>
                    <a:pt x="297" y="245"/>
                  </a:cubicBezTo>
                  <a:cubicBezTo>
                    <a:pt x="297" y="245"/>
                    <a:pt x="296" y="246"/>
                    <a:pt x="296" y="246"/>
                  </a:cubicBezTo>
                  <a:cubicBezTo>
                    <a:pt x="295" y="247"/>
                    <a:pt x="296" y="247"/>
                    <a:pt x="296" y="248"/>
                  </a:cubicBezTo>
                  <a:cubicBezTo>
                    <a:pt x="296" y="248"/>
                    <a:pt x="296" y="248"/>
                    <a:pt x="296" y="248"/>
                  </a:cubicBezTo>
                  <a:cubicBezTo>
                    <a:pt x="297" y="247"/>
                    <a:pt x="297" y="248"/>
                    <a:pt x="297" y="248"/>
                  </a:cubicBezTo>
                  <a:cubicBezTo>
                    <a:pt x="298" y="249"/>
                    <a:pt x="298" y="249"/>
                    <a:pt x="299" y="249"/>
                  </a:cubicBezTo>
                  <a:cubicBezTo>
                    <a:pt x="299" y="249"/>
                    <a:pt x="299" y="249"/>
                    <a:pt x="299" y="250"/>
                  </a:cubicBezTo>
                  <a:cubicBezTo>
                    <a:pt x="299" y="250"/>
                    <a:pt x="298" y="249"/>
                    <a:pt x="298" y="250"/>
                  </a:cubicBezTo>
                  <a:cubicBezTo>
                    <a:pt x="297" y="250"/>
                    <a:pt x="298" y="250"/>
                    <a:pt x="298" y="251"/>
                  </a:cubicBezTo>
                  <a:cubicBezTo>
                    <a:pt x="298" y="251"/>
                    <a:pt x="297" y="251"/>
                    <a:pt x="297" y="250"/>
                  </a:cubicBezTo>
                  <a:cubicBezTo>
                    <a:pt x="297" y="250"/>
                    <a:pt x="296" y="250"/>
                    <a:pt x="296" y="250"/>
                  </a:cubicBezTo>
                  <a:cubicBezTo>
                    <a:pt x="296" y="250"/>
                    <a:pt x="296" y="249"/>
                    <a:pt x="295" y="249"/>
                  </a:cubicBezTo>
                  <a:cubicBezTo>
                    <a:pt x="295" y="250"/>
                    <a:pt x="295" y="250"/>
                    <a:pt x="295" y="250"/>
                  </a:cubicBezTo>
                  <a:cubicBezTo>
                    <a:pt x="296" y="251"/>
                    <a:pt x="296" y="251"/>
                    <a:pt x="296" y="251"/>
                  </a:cubicBezTo>
                  <a:cubicBezTo>
                    <a:pt x="295" y="251"/>
                    <a:pt x="295" y="252"/>
                    <a:pt x="295" y="252"/>
                  </a:cubicBezTo>
                  <a:cubicBezTo>
                    <a:pt x="296" y="253"/>
                    <a:pt x="296" y="253"/>
                    <a:pt x="297" y="252"/>
                  </a:cubicBezTo>
                  <a:cubicBezTo>
                    <a:pt x="298" y="253"/>
                    <a:pt x="298" y="254"/>
                    <a:pt x="299" y="254"/>
                  </a:cubicBezTo>
                  <a:cubicBezTo>
                    <a:pt x="299" y="255"/>
                    <a:pt x="300" y="255"/>
                    <a:pt x="300" y="255"/>
                  </a:cubicBezTo>
                  <a:cubicBezTo>
                    <a:pt x="300" y="256"/>
                    <a:pt x="301" y="256"/>
                    <a:pt x="301" y="257"/>
                  </a:cubicBezTo>
                  <a:cubicBezTo>
                    <a:pt x="301" y="257"/>
                    <a:pt x="302" y="256"/>
                    <a:pt x="303" y="257"/>
                  </a:cubicBezTo>
                  <a:cubicBezTo>
                    <a:pt x="303" y="257"/>
                    <a:pt x="303" y="257"/>
                    <a:pt x="303" y="256"/>
                  </a:cubicBezTo>
                  <a:cubicBezTo>
                    <a:pt x="303" y="256"/>
                    <a:pt x="303" y="256"/>
                    <a:pt x="303" y="256"/>
                  </a:cubicBezTo>
                  <a:cubicBezTo>
                    <a:pt x="303" y="255"/>
                    <a:pt x="304" y="255"/>
                    <a:pt x="304" y="255"/>
                  </a:cubicBezTo>
                  <a:cubicBezTo>
                    <a:pt x="304" y="256"/>
                    <a:pt x="304" y="256"/>
                    <a:pt x="304" y="257"/>
                  </a:cubicBezTo>
                  <a:cubicBezTo>
                    <a:pt x="303" y="257"/>
                    <a:pt x="303" y="258"/>
                    <a:pt x="301" y="258"/>
                  </a:cubicBezTo>
                  <a:cubicBezTo>
                    <a:pt x="301" y="257"/>
                    <a:pt x="300" y="258"/>
                    <a:pt x="301" y="258"/>
                  </a:cubicBezTo>
                  <a:cubicBezTo>
                    <a:pt x="301" y="259"/>
                    <a:pt x="301" y="259"/>
                    <a:pt x="301" y="260"/>
                  </a:cubicBezTo>
                  <a:cubicBezTo>
                    <a:pt x="302" y="261"/>
                    <a:pt x="302" y="261"/>
                    <a:pt x="303" y="261"/>
                  </a:cubicBezTo>
                  <a:cubicBezTo>
                    <a:pt x="304" y="262"/>
                    <a:pt x="305" y="262"/>
                    <a:pt x="305" y="261"/>
                  </a:cubicBezTo>
                  <a:cubicBezTo>
                    <a:pt x="306" y="262"/>
                    <a:pt x="305" y="262"/>
                    <a:pt x="305" y="262"/>
                  </a:cubicBezTo>
                  <a:cubicBezTo>
                    <a:pt x="306" y="263"/>
                    <a:pt x="306" y="262"/>
                    <a:pt x="306" y="262"/>
                  </a:cubicBezTo>
                  <a:cubicBezTo>
                    <a:pt x="306" y="262"/>
                    <a:pt x="306" y="262"/>
                    <a:pt x="306" y="262"/>
                  </a:cubicBezTo>
                  <a:cubicBezTo>
                    <a:pt x="307" y="263"/>
                    <a:pt x="307" y="262"/>
                    <a:pt x="308" y="263"/>
                  </a:cubicBezTo>
                  <a:cubicBezTo>
                    <a:pt x="309" y="263"/>
                    <a:pt x="309" y="263"/>
                    <a:pt x="309" y="264"/>
                  </a:cubicBezTo>
                  <a:cubicBezTo>
                    <a:pt x="308" y="263"/>
                    <a:pt x="307" y="263"/>
                    <a:pt x="307" y="264"/>
                  </a:cubicBezTo>
                  <a:cubicBezTo>
                    <a:pt x="307" y="264"/>
                    <a:pt x="306" y="265"/>
                    <a:pt x="306" y="264"/>
                  </a:cubicBezTo>
                  <a:cubicBezTo>
                    <a:pt x="306" y="264"/>
                    <a:pt x="306" y="266"/>
                    <a:pt x="306" y="266"/>
                  </a:cubicBezTo>
                  <a:cubicBezTo>
                    <a:pt x="307" y="266"/>
                    <a:pt x="308" y="267"/>
                    <a:pt x="308" y="266"/>
                  </a:cubicBezTo>
                  <a:cubicBezTo>
                    <a:pt x="309" y="265"/>
                    <a:pt x="310" y="265"/>
                    <a:pt x="310" y="264"/>
                  </a:cubicBezTo>
                  <a:cubicBezTo>
                    <a:pt x="310" y="265"/>
                    <a:pt x="311" y="265"/>
                    <a:pt x="311" y="265"/>
                  </a:cubicBezTo>
                  <a:cubicBezTo>
                    <a:pt x="312" y="265"/>
                    <a:pt x="313" y="265"/>
                    <a:pt x="314" y="265"/>
                  </a:cubicBezTo>
                  <a:cubicBezTo>
                    <a:pt x="314" y="265"/>
                    <a:pt x="315" y="265"/>
                    <a:pt x="316" y="265"/>
                  </a:cubicBezTo>
                  <a:cubicBezTo>
                    <a:pt x="317" y="265"/>
                    <a:pt x="316" y="264"/>
                    <a:pt x="317" y="263"/>
                  </a:cubicBezTo>
                  <a:cubicBezTo>
                    <a:pt x="317" y="264"/>
                    <a:pt x="317" y="265"/>
                    <a:pt x="318" y="264"/>
                  </a:cubicBezTo>
                  <a:cubicBezTo>
                    <a:pt x="318" y="263"/>
                    <a:pt x="319" y="263"/>
                    <a:pt x="319" y="263"/>
                  </a:cubicBezTo>
                  <a:cubicBezTo>
                    <a:pt x="319" y="262"/>
                    <a:pt x="320" y="262"/>
                    <a:pt x="321" y="262"/>
                  </a:cubicBezTo>
                  <a:cubicBezTo>
                    <a:pt x="321" y="262"/>
                    <a:pt x="321" y="263"/>
                    <a:pt x="321" y="263"/>
                  </a:cubicBezTo>
                  <a:cubicBezTo>
                    <a:pt x="321" y="265"/>
                    <a:pt x="323" y="267"/>
                    <a:pt x="324" y="269"/>
                  </a:cubicBezTo>
                  <a:cubicBezTo>
                    <a:pt x="324" y="269"/>
                    <a:pt x="324" y="270"/>
                    <a:pt x="324" y="270"/>
                  </a:cubicBezTo>
                  <a:cubicBezTo>
                    <a:pt x="324" y="271"/>
                    <a:pt x="324" y="272"/>
                    <a:pt x="324" y="272"/>
                  </a:cubicBezTo>
                  <a:cubicBezTo>
                    <a:pt x="325" y="274"/>
                    <a:pt x="326" y="275"/>
                    <a:pt x="327" y="275"/>
                  </a:cubicBezTo>
                  <a:cubicBezTo>
                    <a:pt x="327" y="276"/>
                    <a:pt x="328" y="277"/>
                    <a:pt x="327" y="278"/>
                  </a:cubicBezTo>
                  <a:cubicBezTo>
                    <a:pt x="327" y="279"/>
                    <a:pt x="327" y="280"/>
                    <a:pt x="327" y="280"/>
                  </a:cubicBezTo>
                  <a:cubicBezTo>
                    <a:pt x="328" y="281"/>
                    <a:pt x="328" y="283"/>
                    <a:pt x="327" y="284"/>
                  </a:cubicBezTo>
                  <a:cubicBezTo>
                    <a:pt x="326" y="285"/>
                    <a:pt x="326" y="287"/>
                    <a:pt x="325" y="288"/>
                  </a:cubicBezTo>
                  <a:cubicBezTo>
                    <a:pt x="325" y="289"/>
                    <a:pt x="326" y="289"/>
                    <a:pt x="325" y="290"/>
                  </a:cubicBezTo>
                  <a:cubicBezTo>
                    <a:pt x="325" y="291"/>
                    <a:pt x="324" y="293"/>
                    <a:pt x="326" y="295"/>
                  </a:cubicBezTo>
                  <a:cubicBezTo>
                    <a:pt x="326" y="295"/>
                    <a:pt x="326" y="295"/>
                    <a:pt x="327" y="295"/>
                  </a:cubicBezTo>
                  <a:cubicBezTo>
                    <a:pt x="328" y="295"/>
                    <a:pt x="328" y="296"/>
                    <a:pt x="328" y="296"/>
                  </a:cubicBezTo>
                  <a:cubicBezTo>
                    <a:pt x="328" y="297"/>
                    <a:pt x="328" y="297"/>
                    <a:pt x="327" y="297"/>
                  </a:cubicBezTo>
                  <a:cubicBezTo>
                    <a:pt x="326" y="297"/>
                    <a:pt x="326" y="297"/>
                    <a:pt x="327" y="298"/>
                  </a:cubicBezTo>
                  <a:cubicBezTo>
                    <a:pt x="327" y="298"/>
                    <a:pt x="327" y="299"/>
                    <a:pt x="327" y="299"/>
                  </a:cubicBezTo>
                  <a:cubicBezTo>
                    <a:pt x="328" y="300"/>
                    <a:pt x="328" y="301"/>
                    <a:pt x="328" y="302"/>
                  </a:cubicBezTo>
                  <a:cubicBezTo>
                    <a:pt x="327" y="304"/>
                    <a:pt x="328" y="305"/>
                    <a:pt x="330" y="306"/>
                  </a:cubicBezTo>
                  <a:cubicBezTo>
                    <a:pt x="331" y="306"/>
                    <a:pt x="331" y="306"/>
                    <a:pt x="330" y="307"/>
                  </a:cubicBezTo>
                  <a:cubicBezTo>
                    <a:pt x="330" y="307"/>
                    <a:pt x="330" y="307"/>
                    <a:pt x="331" y="308"/>
                  </a:cubicBezTo>
                  <a:cubicBezTo>
                    <a:pt x="332" y="308"/>
                    <a:pt x="333" y="308"/>
                    <a:pt x="333" y="306"/>
                  </a:cubicBezTo>
                  <a:cubicBezTo>
                    <a:pt x="333" y="307"/>
                    <a:pt x="333" y="307"/>
                    <a:pt x="333" y="307"/>
                  </a:cubicBezTo>
                  <a:cubicBezTo>
                    <a:pt x="333" y="307"/>
                    <a:pt x="332" y="308"/>
                    <a:pt x="333" y="308"/>
                  </a:cubicBezTo>
                  <a:cubicBezTo>
                    <a:pt x="334" y="308"/>
                    <a:pt x="334" y="307"/>
                    <a:pt x="333" y="306"/>
                  </a:cubicBezTo>
                  <a:cubicBezTo>
                    <a:pt x="333" y="306"/>
                    <a:pt x="333" y="305"/>
                    <a:pt x="334" y="305"/>
                  </a:cubicBezTo>
                  <a:cubicBezTo>
                    <a:pt x="335" y="304"/>
                    <a:pt x="336" y="304"/>
                    <a:pt x="336" y="302"/>
                  </a:cubicBezTo>
                  <a:cubicBezTo>
                    <a:pt x="337" y="303"/>
                    <a:pt x="336" y="303"/>
                    <a:pt x="336" y="304"/>
                  </a:cubicBezTo>
                  <a:cubicBezTo>
                    <a:pt x="336" y="305"/>
                    <a:pt x="335" y="305"/>
                    <a:pt x="335" y="306"/>
                  </a:cubicBezTo>
                  <a:cubicBezTo>
                    <a:pt x="335" y="306"/>
                    <a:pt x="335" y="306"/>
                    <a:pt x="335" y="307"/>
                  </a:cubicBezTo>
                  <a:cubicBezTo>
                    <a:pt x="336" y="307"/>
                    <a:pt x="336" y="306"/>
                    <a:pt x="336" y="306"/>
                  </a:cubicBezTo>
                  <a:cubicBezTo>
                    <a:pt x="336" y="306"/>
                    <a:pt x="336" y="306"/>
                    <a:pt x="336" y="306"/>
                  </a:cubicBezTo>
                  <a:cubicBezTo>
                    <a:pt x="337" y="307"/>
                    <a:pt x="337" y="307"/>
                    <a:pt x="337" y="307"/>
                  </a:cubicBezTo>
                  <a:cubicBezTo>
                    <a:pt x="337" y="308"/>
                    <a:pt x="338" y="309"/>
                    <a:pt x="338" y="309"/>
                  </a:cubicBezTo>
                  <a:cubicBezTo>
                    <a:pt x="339" y="309"/>
                    <a:pt x="339" y="309"/>
                    <a:pt x="339" y="309"/>
                  </a:cubicBezTo>
                  <a:cubicBezTo>
                    <a:pt x="340" y="309"/>
                    <a:pt x="340" y="310"/>
                    <a:pt x="341" y="310"/>
                  </a:cubicBezTo>
                  <a:cubicBezTo>
                    <a:pt x="342" y="310"/>
                    <a:pt x="342" y="310"/>
                    <a:pt x="343" y="310"/>
                  </a:cubicBezTo>
                  <a:cubicBezTo>
                    <a:pt x="344" y="311"/>
                    <a:pt x="345" y="309"/>
                    <a:pt x="347" y="309"/>
                  </a:cubicBezTo>
                  <a:cubicBezTo>
                    <a:pt x="347" y="309"/>
                    <a:pt x="347" y="309"/>
                    <a:pt x="347" y="308"/>
                  </a:cubicBezTo>
                  <a:cubicBezTo>
                    <a:pt x="347" y="308"/>
                    <a:pt x="347" y="307"/>
                    <a:pt x="347" y="306"/>
                  </a:cubicBezTo>
                  <a:cubicBezTo>
                    <a:pt x="347" y="306"/>
                    <a:pt x="347" y="306"/>
                    <a:pt x="347" y="305"/>
                  </a:cubicBezTo>
                  <a:cubicBezTo>
                    <a:pt x="348" y="306"/>
                    <a:pt x="348" y="306"/>
                    <a:pt x="348" y="304"/>
                  </a:cubicBezTo>
                  <a:cubicBezTo>
                    <a:pt x="348" y="304"/>
                    <a:pt x="347" y="304"/>
                    <a:pt x="348" y="303"/>
                  </a:cubicBezTo>
                  <a:cubicBezTo>
                    <a:pt x="349" y="304"/>
                    <a:pt x="349" y="306"/>
                    <a:pt x="349" y="307"/>
                  </a:cubicBezTo>
                  <a:cubicBezTo>
                    <a:pt x="349" y="307"/>
                    <a:pt x="349" y="308"/>
                    <a:pt x="349" y="307"/>
                  </a:cubicBezTo>
                  <a:cubicBezTo>
                    <a:pt x="349" y="307"/>
                    <a:pt x="350" y="307"/>
                    <a:pt x="349" y="307"/>
                  </a:cubicBezTo>
                  <a:cubicBezTo>
                    <a:pt x="349" y="306"/>
                    <a:pt x="350" y="304"/>
                    <a:pt x="350" y="303"/>
                  </a:cubicBezTo>
                  <a:cubicBezTo>
                    <a:pt x="350" y="303"/>
                    <a:pt x="350" y="303"/>
                    <a:pt x="350" y="303"/>
                  </a:cubicBezTo>
                  <a:cubicBezTo>
                    <a:pt x="351" y="303"/>
                    <a:pt x="351" y="303"/>
                    <a:pt x="351" y="302"/>
                  </a:cubicBezTo>
                  <a:cubicBezTo>
                    <a:pt x="351" y="302"/>
                    <a:pt x="351" y="302"/>
                    <a:pt x="351" y="302"/>
                  </a:cubicBezTo>
                  <a:cubicBezTo>
                    <a:pt x="351" y="302"/>
                    <a:pt x="351" y="302"/>
                    <a:pt x="351" y="302"/>
                  </a:cubicBezTo>
                  <a:cubicBezTo>
                    <a:pt x="352" y="303"/>
                    <a:pt x="351" y="304"/>
                    <a:pt x="351" y="304"/>
                  </a:cubicBezTo>
                  <a:cubicBezTo>
                    <a:pt x="352" y="304"/>
                    <a:pt x="352" y="305"/>
                    <a:pt x="352" y="306"/>
                  </a:cubicBezTo>
                  <a:cubicBezTo>
                    <a:pt x="351" y="307"/>
                    <a:pt x="352" y="308"/>
                    <a:pt x="351" y="309"/>
                  </a:cubicBezTo>
                  <a:cubicBezTo>
                    <a:pt x="351" y="311"/>
                    <a:pt x="351" y="312"/>
                    <a:pt x="352" y="312"/>
                  </a:cubicBezTo>
                  <a:cubicBezTo>
                    <a:pt x="353" y="312"/>
                    <a:pt x="353" y="311"/>
                    <a:pt x="354" y="311"/>
                  </a:cubicBezTo>
                  <a:cubicBezTo>
                    <a:pt x="354" y="312"/>
                    <a:pt x="354" y="312"/>
                    <a:pt x="354" y="312"/>
                  </a:cubicBezTo>
                  <a:cubicBezTo>
                    <a:pt x="355" y="312"/>
                    <a:pt x="355" y="313"/>
                    <a:pt x="356" y="312"/>
                  </a:cubicBezTo>
                  <a:cubicBezTo>
                    <a:pt x="356" y="312"/>
                    <a:pt x="356" y="311"/>
                    <a:pt x="356" y="311"/>
                  </a:cubicBezTo>
                  <a:cubicBezTo>
                    <a:pt x="356" y="312"/>
                    <a:pt x="356" y="312"/>
                    <a:pt x="357" y="313"/>
                  </a:cubicBezTo>
                  <a:cubicBezTo>
                    <a:pt x="358" y="313"/>
                    <a:pt x="358" y="312"/>
                    <a:pt x="359" y="311"/>
                  </a:cubicBezTo>
                  <a:cubicBezTo>
                    <a:pt x="359" y="312"/>
                    <a:pt x="360" y="313"/>
                    <a:pt x="361" y="312"/>
                  </a:cubicBezTo>
                  <a:cubicBezTo>
                    <a:pt x="361" y="312"/>
                    <a:pt x="361" y="312"/>
                    <a:pt x="362" y="312"/>
                  </a:cubicBezTo>
                  <a:cubicBezTo>
                    <a:pt x="362" y="313"/>
                    <a:pt x="363" y="313"/>
                    <a:pt x="364" y="312"/>
                  </a:cubicBezTo>
                  <a:cubicBezTo>
                    <a:pt x="364" y="312"/>
                    <a:pt x="364" y="311"/>
                    <a:pt x="363" y="311"/>
                  </a:cubicBezTo>
                  <a:cubicBezTo>
                    <a:pt x="363" y="311"/>
                    <a:pt x="363" y="311"/>
                    <a:pt x="363" y="311"/>
                  </a:cubicBezTo>
                  <a:cubicBezTo>
                    <a:pt x="363" y="310"/>
                    <a:pt x="363" y="309"/>
                    <a:pt x="363" y="309"/>
                  </a:cubicBezTo>
                  <a:cubicBezTo>
                    <a:pt x="363" y="309"/>
                    <a:pt x="363" y="309"/>
                    <a:pt x="363" y="309"/>
                  </a:cubicBezTo>
                  <a:cubicBezTo>
                    <a:pt x="363" y="311"/>
                    <a:pt x="364" y="312"/>
                    <a:pt x="365" y="312"/>
                  </a:cubicBezTo>
                  <a:cubicBezTo>
                    <a:pt x="366" y="312"/>
                    <a:pt x="366" y="311"/>
                    <a:pt x="367" y="311"/>
                  </a:cubicBezTo>
                  <a:cubicBezTo>
                    <a:pt x="367" y="310"/>
                    <a:pt x="366" y="310"/>
                    <a:pt x="367" y="309"/>
                  </a:cubicBezTo>
                  <a:cubicBezTo>
                    <a:pt x="367" y="309"/>
                    <a:pt x="367" y="309"/>
                    <a:pt x="367" y="309"/>
                  </a:cubicBezTo>
                  <a:cubicBezTo>
                    <a:pt x="367" y="310"/>
                    <a:pt x="367" y="310"/>
                    <a:pt x="368" y="310"/>
                  </a:cubicBezTo>
                  <a:cubicBezTo>
                    <a:pt x="368" y="311"/>
                    <a:pt x="368" y="311"/>
                    <a:pt x="367" y="311"/>
                  </a:cubicBezTo>
                  <a:cubicBezTo>
                    <a:pt x="367" y="312"/>
                    <a:pt x="367" y="312"/>
                    <a:pt x="367" y="312"/>
                  </a:cubicBezTo>
                  <a:cubicBezTo>
                    <a:pt x="368" y="312"/>
                    <a:pt x="368" y="312"/>
                    <a:pt x="368" y="312"/>
                  </a:cubicBezTo>
                  <a:cubicBezTo>
                    <a:pt x="369" y="312"/>
                    <a:pt x="370" y="312"/>
                    <a:pt x="370" y="312"/>
                  </a:cubicBezTo>
                  <a:cubicBezTo>
                    <a:pt x="371" y="312"/>
                    <a:pt x="371" y="311"/>
                    <a:pt x="371" y="311"/>
                  </a:cubicBezTo>
                  <a:cubicBezTo>
                    <a:pt x="372" y="310"/>
                    <a:pt x="371" y="309"/>
                    <a:pt x="371" y="308"/>
                  </a:cubicBezTo>
                  <a:cubicBezTo>
                    <a:pt x="371" y="307"/>
                    <a:pt x="371" y="307"/>
                    <a:pt x="372" y="308"/>
                  </a:cubicBezTo>
                  <a:cubicBezTo>
                    <a:pt x="372" y="309"/>
                    <a:pt x="373" y="310"/>
                    <a:pt x="373" y="312"/>
                  </a:cubicBezTo>
                  <a:cubicBezTo>
                    <a:pt x="374" y="312"/>
                    <a:pt x="375" y="312"/>
                    <a:pt x="375" y="310"/>
                  </a:cubicBezTo>
                  <a:cubicBezTo>
                    <a:pt x="375" y="310"/>
                    <a:pt x="375" y="310"/>
                    <a:pt x="375" y="309"/>
                  </a:cubicBezTo>
                  <a:cubicBezTo>
                    <a:pt x="375" y="309"/>
                    <a:pt x="375" y="308"/>
                    <a:pt x="375" y="307"/>
                  </a:cubicBezTo>
                  <a:cubicBezTo>
                    <a:pt x="375" y="307"/>
                    <a:pt x="375" y="307"/>
                    <a:pt x="375" y="307"/>
                  </a:cubicBezTo>
                  <a:cubicBezTo>
                    <a:pt x="375" y="307"/>
                    <a:pt x="375" y="307"/>
                    <a:pt x="375" y="307"/>
                  </a:cubicBezTo>
                  <a:cubicBezTo>
                    <a:pt x="375" y="309"/>
                    <a:pt x="375" y="310"/>
                    <a:pt x="375" y="311"/>
                  </a:cubicBezTo>
                  <a:cubicBezTo>
                    <a:pt x="375" y="311"/>
                    <a:pt x="376" y="312"/>
                    <a:pt x="376" y="311"/>
                  </a:cubicBezTo>
                  <a:cubicBezTo>
                    <a:pt x="377" y="311"/>
                    <a:pt x="377" y="311"/>
                    <a:pt x="378" y="311"/>
                  </a:cubicBezTo>
                  <a:cubicBezTo>
                    <a:pt x="379" y="311"/>
                    <a:pt x="380" y="311"/>
                    <a:pt x="381" y="311"/>
                  </a:cubicBezTo>
                  <a:cubicBezTo>
                    <a:pt x="382" y="310"/>
                    <a:pt x="383" y="310"/>
                    <a:pt x="384" y="310"/>
                  </a:cubicBezTo>
                  <a:cubicBezTo>
                    <a:pt x="385" y="311"/>
                    <a:pt x="385" y="310"/>
                    <a:pt x="385" y="309"/>
                  </a:cubicBezTo>
                  <a:cubicBezTo>
                    <a:pt x="385" y="308"/>
                    <a:pt x="386" y="307"/>
                    <a:pt x="386" y="306"/>
                  </a:cubicBezTo>
                  <a:cubicBezTo>
                    <a:pt x="386" y="305"/>
                    <a:pt x="387" y="304"/>
                    <a:pt x="385" y="304"/>
                  </a:cubicBezTo>
                  <a:cubicBezTo>
                    <a:pt x="385" y="303"/>
                    <a:pt x="385" y="303"/>
                    <a:pt x="384" y="302"/>
                  </a:cubicBezTo>
                  <a:cubicBezTo>
                    <a:pt x="384" y="302"/>
                    <a:pt x="384" y="302"/>
                    <a:pt x="384" y="302"/>
                  </a:cubicBezTo>
                  <a:cubicBezTo>
                    <a:pt x="385" y="302"/>
                    <a:pt x="385" y="302"/>
                    <a:pt x="385" y="302"/>
                  </a:cubicBezTo>
                  <a:cubicBezTo>
                    <a:pt x="385" y="301"/>
                    <a:pt x="385" y="302"/>
                    <a:pt x="386" y="302"/>
                  </a:cubicBezTo>
                  <a:cubicBezTo>
                    <a:pt x="386" y="303"/>
                    <a:pt x="386" y="303"/>
                    <a:pt x="387" y="303"/>
                  </a:cubicBezTo>
                  <a:cubicBezTo>
                    <a:pt x="387" y="303"/>
                    <a:pt x="387" y="303"/>
                    <a:pt x="387" y="303"/>
                  </a:cubicBezTo>
                  <a:cubicBezTo>
                    <a:pt x="388" y="304"/>
                    <a:pt x="388" y="304"/>
                    <a:pt x="387" y="305"/>
                  </a:cubicBezTo>
                  <a:cubicBezTo>
                    <a:pt x="387" y="307"/>
                    <a:pt x="387" y="308"/>
                    <a:pt x="388" y="310"/>
                  </a:cubicBezTo>
                  <a:cubicBezTo>
                    <a:pt x="389" y="311"/>
                    <a:pt x="390" y="311"/>
                    <a:pt x="391" y="311"/>
                  </a:cubicBezTo>
                  <a:cubicBezTo>
                    <a:pt x="392" y="311"/>
                    <a:pt x="392" y="310"/>
                    <a:pt x="392" y="309"/>
                  </a:cubicBezTo>
                  <a:cubicBezTo>
                    <a:pt x="392" y="311"/>
                    <a:pt x="392" y="311"/>
                    <a:pt x="393" y="311"/>
                  </a:cubicBezTo>
                  <a:cubicBezTo>
                    <a:pt x="394" y="311"/>
                    <a:pt x="394" y="312"/>
                    <a:pt x="395" y="312"/>
                  </a:cubicBezTo>
                  <a:cubicBezTo>
                    <a:pt x="395" y="312"/>
                    <a:pt x="395" y="312"/>
                    <a:pt x="395" y="312"/>
                  </a:cubicBezTo>
                  <a:cubicBezTo>
                    <a:pt x="396" y="312"/>
                    <a:pt x="396" y="312"/>
                    <a:pt x="397" y="312"/>
                  </a:cubicBezTo>
                  <a:cubicBezTo>
                    <a:pt x="397" y="312"/>
                    <a:pt x="398" y="311"/>
                    <a:pt x="398" y="311"/>
                  </a:cubicBezTo>
                  <a:cubicBezTo>
                    <a:pt x="399" y="310"/>
                    <a:pt x="400" y="310"/>
                    <a:pt x="401" y="310"/>
                  </a:cubicBezTo>
                  <a:cubicBezTo>
                    <a:pt x="402" y="310"/>
                    <a:pt x="402" y="310"/>
                    <a:pt x="402" y="310"/>
                  </a:cubicBezTo>
                  <a:cubicBezTo>
                    <a:pt x="404" y="310"/>
                    <a:pt x="405" y="309"/>
                    <a:pt x="406" y="309"/>
                  </a:cubicBezTo>
                  <a:cubicBezTo>
                    <a:pt x="407" y="309"/>
                    <a:pt x="407" y="308"/>
                    <a:pt x="407" y="307"/>
                  </a:cubicBezTo>
                  <a:cubicBezTo>
                    <a:pt x="407" y="307"/>
                    <a:pt x="407" y="307"/>
                    <a:pt x="407" y="307"/>
                  </a:cubicBezTo>
                  <a:cubicBezTo>
                    <a:pt x="407" y="306"/>
                    <a:pt x="407" y="305"/>
                    <a:pt x="407" y="305"/>
                  </a:cubicBezTo>
                  <a:cubicBezTo>
                    <a:pt x="407" y="304"/>
                    <a:pt x="408" y="303"/>
                    <a:pt x="407" y="303"/>
                  </a:cubicBezTo>
                  <a:cubicBezTo>
                    <a:pt x="406" y="302"/>
                    <a:pt x="406" y="301"/>
                    <a:pt x="406" y="301"/>
                  </a:cubicBezTo>
                  <a:cubicBezTo>
                    <a:pt x="406" y="302"/>
                    <a:pt x="407" y="302"/>
                    <a:pt x="408" y="303"/>
                  </a:cubicBezTo>
                  <a:cubicBezTo>
                    <a:pt x="409" y="304"/>
                    <a:pt x="409" y="304"/>
                    <a:pt x="410" y="303"/>
                  </a:cubicBezTo>
                  <a:cubicBezTo>
                    <a:pt x="411" y="303"/>
                    <a:pt x="411" y="302"/>
                    <a:pt x="412" y="302"/>
                  </a:cubicBezTo>
                  <a:cubicBezTo>
                    <a:pt x="413" y="302"/>
                    <a:pt x="413" y="302"/>
                    <a:pt x="412" y="301"/>
                  </a:cubicBezTo>
                  <a:close/>
                  <a:moveTo>
                    <a:pt x="313" y="249"/>
                  </a:moveTo>
                  <a:cubicBezTo>
                    <a:pt x="313" y="249"/>
                    <a:pt x="313" y="249"/>
                    <a:pt x="313" y="249"/>
                  </a:cubicBezTo>
                  <a:cubicBezTo>
                    <a:pt x="313" y="249"/>
                    <a:pt x="313" y="249"/>
                    <a:pt x="313" y="249"/>
                  </a:cubicBezTo>
                  <a:cubicBezTo>
                    <a:pt x="313" y="249"/>
                    <a:pt x="313" y="249"/>
                    <a:pt x="313" y="249"/>
                  </a:cubicBezTo>
                  <a:close/>
                  <a:moveTo>
                    <a:pt x="365" y="309"/>
                  </a:moveTo>
                  <a:cubicBezTo>
                    <a:pt x="365" y="309"/>
                    <a:pt x="365" y="309"/>
                    <a:pt x="365" y="309"/>
                  </a:cubicBezTo>
                  <a:cubicBezTo>
                    <a:pt x="365" y="309"/>
                    <a:pt x="365" y="309"/>
                    <a:pt x="365" y="309"/>
                  </a:cubicBezTo>
                  <a:cubicBezTo>
                    <a:pt x="365" y="309"/>
                    <a:pt x="365" y="309"/>
                    <a:pt x="365" y="309"/>
                  </a:cubicBezTo>
                  <a:close/>
                  <a:moveTo>
                    <a:pt x="365" y="309"/>
                  </a:moveTo>
                  <a:cubicBezTo>
                    <a:pt x="365" y="309"/>
                    <a:pt x="365" y="309"/>
                    <a:pt x="365" y="309"/>
                  </a:cubicBezTo>
                  <a:cubicBezTo>
                    <a:pt x="365" y="309"/>
                    <a:pt x="365" y="309"/>
                    <a:pt x="365" y="309"/>
                  </a:cubicBezTo>
                  <a:cubicBezTo>
                    <a:pt x="365" y="309"/>
                    <a:pt x="365" y="309"/>
                    <a:pt x="365" y="309"/>
                  </a:cubicBezTo>
                  <a:close/>
                  <a:moveTo>
                    <a:pt x="369" y="307"/>
                  </a:moveTo>
                  <a:cubicBezTo>
                    <a:pt x="369" y="307"/>
                    <a:pt x="369" y="307"/>
                    <a:pt x="369" y="307"/>
                  </a:cubicBezTo>
                  <a:cubicBezTo>
                    <a:pt x="369" y="307"/>
                    <a:pt x="369" y="307"/>
                    <a:pt x="369" y="307"/>
                  </a:cubicBezTo>
                  <a:cubicBezTo>
                    <a:pt x="369" y="307"/>
                    <a:pt x="369" y="307"/>
                    <a:pt x="369" y="307"/>
                  </a:cubicBezTo>
                  <a:close/>
                  <a:moveTo>
                    <a:pt x="400" y="283"/>
                  </a:moveTo>
                  <a:cubicBezTo>
                    <a:pt x="400" y="283"/>
                    <a:pt x="400" y="283"/>
                    <a:pt x="400" y="282"/>
                  </a:cubicBezTo>
                  <a:cubicBezTo>
                    <a:pt x="400" y="283"/>
                    <a:pt x="400" y="283"/>
                    <a:pt x="400" y="283"/>
                  </a:cubicBezTo>
                  <a:close/>
                  <a:moveTo>
                    <a:pt x="416" y="272"/>
                  </a:moveTo>
                  <a:cubicBezTo>
                    <a:pt x="415" y="272"/>
                    <a:pt x="415" y="272"/>
                    <a:pt x="414" y="273"/>
                  </a:cubicBezTo>
                  <a:cubicBezTo>
                    <a:pt x="413" y="274"/>
                    <a:pt x="414" y="274"/>
                    <a:pt x="415" y="275"/>
                  </a:cubicBezTo>
                  <a:cubicBezTo>
                    <a:pt x="415" y="275"/>
                    <a:pt x="415" y="276"/>
                    <a:pt x="416" y="276"/>
                  </a:cubicBezTo>
                  <a:cubicBezTo>
                    <a:pt x="416" y="276"/>
                    <a:pt x="416" y="276"/>
                    <a:pt x="416" y="277"/>
                  </a:cubicBezTo>
                  <a:cubicBezTo>
                    <a:pt x="415" y="277"/>
                    <a:pt x="415" y="277"/>
                    <a:pt x="415" y="277"/>
                  </a:cubicBezTo>
                  <a:cubicBezTo>
                    <a:pt x="415" y="275"/>
                    <a:pt x="414" y="276"/>
                    <a:pt x="413" y="276"/>
                  </a:cubicBezTo>
                  <a:cubicBezTo>
                    <a:pt x="412" y="276"/>
                    <a:pt x="412" y="277"/>
                    <a:pt x="412" y="278"/>
                  </a:cubicBezTo>
                  <a:cubicBezTo>
                    <a:pt x="412" y="277"/>
                    <a:pt x="411" y="277"/>
                    <a:pt x="411" y="277"/>
                  </a:cubicBezTo>
                  <a:cubicBezTo>
                    <a:pt x="411" y="276"/>
                    <a:pt x="410" y="276"/>
                    <a:pt x="410" y="276"/>
                  </a:cubicBezTo>
                  <a:cubicBezTo>
                    <a:pt x="411" y="275"/>
                    <a:pt x="412" y="274"/>
                    <a:pt x="412" y="273"/>
                  </a:cubicBezTo>
                  <a:cubicBezTo>
                    <a:pt x="413" y="272"/>
                    <a:pt x="414" y="271"/>
                    <a:pt x="414" y="269"/>
                  </a:cubicBezTo>
                  <a:cubicBezTo>
                    <a:pt x="414" y="269"/>
                    <a:pt x="414" y="269"/>
                    <a:pt x="414" y="269"/>
                  </a:cubicBezTo>
                  <a:cubicBezTo>
                    <a:pt x="415" y="269"/>
                    <a:pt x="415" y="269"/>
                    <a:pt x="416" y="269"/>
                  </a:cubicBezTo>
                  <a:cubicBezTo>
                    <a:pt x="417" y="270"/>
                    <a:pt x="417" y="271"/>
                    <a:pt x="416" y="272"/>
                  </a:cubicBezTo>
                  <a:close/>
                  <a:moveTo>
                    <a:pt x="264" y="256"/>
                  </a:moveTo>
                  <a:cubicBezTo>
                    <a:pt x="264" y="255"/>
                    <a:pt x="264" y="255"/>
                    <a:pt x="265" y="255"/>
                  </a:cubicBezTo>
                  <a:cubicBezTo>
                    <a:pt x="265" y="254"/>
                    <a:pt x="266" y="254"/>
                    <a:pt x="266" y="254"/>
                  </a:cubicBezTo>
                  <a:cubicBezTo>
                    <a:pt x="267" y="254"/>
                    <a:pt x="268" y="253"/>
                    <a:pt x="268" y="252"/>
                  </a:cubicBezTo>
                  <a:cubicBezTo>
                    <a:pt x="268" y="251"/>
                    <a:pt x="271" y="250"/>
                    <a:pt x="272" y="251"/>
                  </a:cubicBezTo>
                  <a:cubicBezTo>
                    <a:pt x="273" y="251"/>
                    <a:pt x="273" y="252"/>
                    <a:pt x="272" y="252"/>
                  </a:cubicBezTo>
                  <a:cubicBezTo>
                    <a:pt x="272" y="252"/>
                    <a:pt x="271" y="253"/>
                    <a:pt x="270" y="254"/>
                  </a:cubicBezTo>
                  <a:cubicBezTo>
                    <a:pt x="269" y="255"/>
                    <a:pt x="268" y="256"/>
                    <a:pt x="266" y="257"/>
                  </a:cubicBezTo>
                  <a:cubicBezTo>
                    <a:pt x="266" y="257"/>
                    <a:pt x="265" y="257"/>
                    <a:pt x="265" y="257"/>
                  </a:cubicBezTo>
                  <a:cubicBezTo>
                    <a:pt x="264" y="257"/>
                    <a:pt x="264" y="256"/>
                    <a:pt x="264" y="256"/>
                  </a:cubicBezTo>
                  <a:close/>
                  <a:moveTo>
                    <a:pt x="301" y="115"/>
                  </a:moveTo>
                  <a:cubicBezTo>
                    <a:pt x="301" y="115"/>
                    <a:pt x="301" y="115"/>
                    <a:pt x="302" y="115"/>
                  </a:cubicBezTo>
                  <a:cubicBezTo>
                    <a:pt x="304" y="115"/>
                    <a:pt x="305" y="114"/>
                    <a:pt x="307" y="114"/>
                  </a:cubicBezTo>
                  <a:cubicBezTo>
                    <a:pt x="308" y="115"/>
                    <a:pt x="308" y="116"/>
                    <a:pt x="308" y="117"/>
                  </a:cubicBezTo>
                  <a:cubicBezTo>
                    <a:pt x="309" y="117"/>
                    <a:pt x="307" y="118"/>
                    <a:pt x="306" y="118"/>
                  </a:cubicBezTo>
                  <a:cubicBezTo>
                    <a:pt x="306" y="118"/>
                    <a:pt x="306" y="117"/>
                    <a:pt x="306" y="117"/>
                  </a:cubicBezTo>
                  <a:cubicBezTo>
                    <a:pt x="304" y="117"/>
                    <a:pt x="303" y="116"/>
                    <a:pt x="302" y="116"/>
                  </a:cubicBezTo>
                  <a:cubicBezTo>
                    <a:pt x="301" y="116"/>
                    <a:pt x="301" y="116"/>
                    <a:pt x="301" y="115"/>
                  </a:cubicBezTo>
                  <a:close/>
                  <a:moveTo>
                    <a:pt x="309" y="274"/>
                  </a:moveTo>
                  <a:cubicBezTo>
                    <a:pt x="310" y="274"/>
                    <a:pt x="311" y="273"/>
                    <a:pt x="311" y="273"/>
                  </a:cubicBezTo>
                  <a:cubicBezTo>
                    <a:pt x="312" y="273"/>
                    <a:pt x="312" y="274"/>
                    <a:pt x="312" y="274"/>
                  </a:cubicBezTo>
                  <a:cubicBezTo>
                    <a:pt x="312" y="275"/>
                    <a:pt x="312" y="275"/>
                    <a:pt x="312" y="276"/>
                  </a:cubicBezTo>
                  <a:cubicBezTo>
                    <a:pt x="312" y="276"/>
                    <a:pt x="312" y="276"/>
                    <a:pt x="312" y="276"/>
                  </a:cubicBezTo>
                  <a:cubicBezTo>
                    <a:pt x="312" y="276"/>
                    <a:pt x="312" y="277"/>
                    <a:pt x="313" y="277"/>
                  </a:cubicBezTo>
                  <a:cubicBezTo>
                    <a:pt x="313" y="278"/>
                    <a:pt x="313" y="278"/>
                    <a:pt x="313" y="279"/>
                  </a:cubicBezTo>
                  <a:cubicBezTo>
                    <a:pt x="312" y="279"/>
                    <a:pt x="311" y="279"/>
                    <a:pt x="310" y="279"/>
                  </a:cubicBezTo>
                  <a:cubicBezTo>
                    <a:pt x="310" y="279"/>
                    <a:pt x="310" y="279"/>
                    <a:pt x="310" y="279"/>
                  </a:cubicBezTo>
                  <a:cubicBezTo>
                    <a:pt x="309" y="278"/>
                    <a:pt x="309" y="277"/>
                    <a:pt x="309" y="277"/>
                  </a:cubicBezTo>
                  <a:cubicBezTo>
                    <a:pt x="309" y="276"/>
                    <a:pt x="309" y="275"/>
                    <a:pt x="309" y="275"/>
                  </a:cubicBezTo>
                  <a:cubicBezTo>
                    <a:pt x="309" y="274"/>
                    <a:pt x="309" y="274"/>
                    <a:pt x="309" y="274"/>
                  </a:cubicBezTo>
                  <a:close/>
                  <a:moveTo>
                    <a:pt x="253" y="208"/>
                  </a:moveTo>
                  <a:cubicBezTo>
                    <a:pt x="253" y="207"/>
                    <a:pt x="253" y="206"/>
                    <a:pt x="254" y="206"/>
                  </a:cubicBezTo>
                  <a:cubicBezTo>
                    <a:pt x="254" y="205"/>
                    <a:pt x="255" y="205"/>
                    <a:pt x="255" y="204"/>
                  </a:cubicBezTo>
                  <a:cubicBezTo>
                    <a:pt x="255" y="204"/>
                    <a:pt x="256" y="204"/>
                    <a:pt x="256" y="204"/>
                  </a:cubicBezTo>
                  <a:cubicBezTo>
                    <a:pt x="257" y="206"/>
                    <a:pt x="255" y="207"/>
                    <a:pt x="255" y="209"/>
                  </a:cubicBezTo>
                  <a:cubicBezTo>
                    <a:pt x="255" y="209"/>
                    <a:pt x="254" y="209"/>
                    <a:pt x="254" y="209"/>
                  </a:cubicBezTo>
                  <a:cubicBezTo>
                    <a:pt x="253" y="209"/>
                    <a:pt x="253" y="208"/>
                    <a:pt x="253" y="208"/>
                  </a:cubicBezTo>
                  <a:close/>
                  <a:moveTo>
                    <a:pt x="337" y="238"/>
                  </a:moveTo>
                  <a:cubicBezTo>
                    <a:pt x="337" y="238"/>
                    <a:pt x="337" y="239"/>
                    <a:pt x="336" y="239"/>
                  </a:cubicBezTo>
                  <a:cubicBezTo>
                    <a:pt x="336" y="239"/>
                    <a:pt x="335" y="240"/>
                    <a:pt x="335" y="239"/>
                  </a:cubicBezTo>
                  <a:cubicBezTo>
                    <a:pt x="334" y="239"/>
                    <a:pt x="334" y="239"/>
                    <a:pt x="334" y="238"/>
                  </a:cubicBezTo>
                  <a:cubicBezTo>
                    <a:pt x="333" y="238"/>
                    <a:pt x="333" y="238"/>
                    <a:pt x="333" y="237"/>
                  </a:cubicBezTo>
                  <a:cubicBezTo>
                    <a:pt x="333" y="236"/>
                    <a:pt x="334" y="236"/>
                    <a:pt x="335" y="236"/>
                  </a:cubicBezTo>
                  <a:cubicBezTo>
                    <a:pt x="336" y="236"/>
                    <a:pt x="336" y="237"/>
                    <a:pt x="337" y="238"/>
                  </a:cubicBezTo>
                  <a:close/>
                  <a:moveTo>
                    <a:pt x="372" y="227"/>
                  </a:moveTo>
                  <a:cubicBezTo>
                    <a:pt x="372" y="227"/>
                    <a:pt x="372" y="227"/>
                    <a:pt x="371" y="227"/>
                  </a:cubicBezTo>
                  <a:cubicBezTo>
                    <a:pt x="373" y="225"/>
                    <a:pt x="374" y="225"/>
                    <a:pt x="375" y="227"/>
                  </a:cubicBezTo>
                  <a:cubicBezTo>
                    <a:pt x="375" y="228"/>
                    <a:pt x="376" y="228"/>
                    <a:pt x="376" y="228"/>
                  </a:cubicBezTo>
                  <a:cubicBezTo>
                    <a:pt x="377" y="228"/>
                    <a:pt x="376" y="229"/>
                    <a:pt x="376" y="229"/>
                  </a:cubicBezTo>
                  <a:cubicBezTo>
                    <a:pt x="376" y="229"/>
                    <a:pt x="375" y="230"/>
                    <a:pt x="375" y="230"/>
                  </a:cubicBezTo>
                  <a:cubicBezTo>
                    <a:pt x="374" y="230"/>
                    <a:pt x="374" y="230"/>
                    <a:pt x="374" y="229"/>
                  </a:cubicBezTo>
                  <a:cubicBezTo>
                    <a:pt x="374" y="228"/>
                    <a:pt x="373" y="228"/>
                    <a:pt x="372" y="227"/>
                  </a:cubicBezTo>
                  <a:close/>
                  <a:moveTo>
                    <a:pt x="306" y="311"/>
                  </a:moveTo>
                  <a:cubicBezTo>
                    <a:pt x="306" y="312"/>
                    <a:pt x="306" y="312"/>
                    <a:pt x="305" y="312"/>
                  </a:cubicBezTo>
                  <a:cubicBezTo>
                    <a:pt x="304" y="311"/>
                    <a:pt x="303" y="311"/>
                    <a:pt x="303" y="310"/>
                  </a:cubicBezTo>
                  <a:cubicBezTo>
                    <a:pt x="303" y="310"/>
                    <a:pt x="303" y="309"/>
                    <a:pt x="303" y="309"/>
                  </a:cubicBezTo>
                  <a:cubicBezTo>
                    <a:pt x="303" y="308"/>
                    <a:pt x="304" y="308"/>
                    <a:pt x="305" y="308"/>
                  </a:cubicBezTo>
                  <a:cubicBezTo>
                    <a:pt x="306" y="309"/>
                    <a:pt x="306" y="310"/>
                    <a:pt x="306" y="311"/>
                  </a:cubicBezTo>
                  <a:close/>
                  <a:moveTo>
                    <a:pt x="447" y="189"/>
                  </a:moveTo>
                  <a:cubicBezTo>
                    <a:pt x="447" y="189"/>
                    <a:pt x="447" y="190"/>
                    <a:pt x="446" y="190"/>
                  </a:cubicBezTo>
                  <a:cubicBezTo>
                    <a:pt x="445" y="190"/>
                    <a:pt x="444" y="189"/>
                    <a:pt x="444" y="188"/>
                  </a:cubicBezTo>
                  <a:cubicBezTo>
                    <a:pt x="444" y="187"/>
                    <a:pt x="445" y="187"/>
                    <a:pt x="446" y="187"/>
                  </a:cubicBezTo>
                  <a:cubicBezTo>
                    <a:pt x="446" y="188"/>
                    <a:pt x="447" y="188"/>
                    <a:pt x="447" y="189"/>
                  </a:cubicBezTo>
                  <a:cubicBezTo>
                    <a:pt x="448" y="189"/>
                    <a:pt x="448" y="189"/>
                    <a:pt x="447" y="189"/>
                  </a:cubicBezTo>
                  <a:close/>
                  <a:moveTo>
                    <a:pt x="293" y="309"/>
                  </a:moveTo>
                  <a:cubicBezTo>
                    <a:pt x="293" y="311"/>
                    <a:pt x="292" y="311"/>
                    <a:pt x="291" y="312"/>
                  </a:cubicBezTo>
                  <a:cubicBezTo>
                    <a:pt x="291" y="312"/>
                    <a:pt x="291" y="313"/>
                    <a:pt x="290" y="312"/>
                  </a:cubicBezTo>
                  <a:cubicBezTo>
                    <a:pt x="289" y="312"/>
                    <a:pt x="289" y="311"/>
                    <a:pt x="290" y="311"/>
                  </a:cubicBezTo>
                  <a:cubicBezTo>
                    <a:pt x="291" y="310"/>
                    <a:pt x="291" y="310"/>
                    <a:pt x="292" y="309"/>
                  </a:cubicBezTo>
                  <a:cubicBezTo>
                    <a:pt x="292" y="309"/>
                    <a:pt x="292" y="308"/>
                    <a:pt x="292" y="308"/>
                  </a:cubicBezTo>
                  <a:cubicBezTo>
                    <a:pt x="293" y="309"/>
                    <a:pt x="293" y="309"/>
                    <a:pt x="293" y="309"/>
                  </a:cubicBezTo>
                  <a:close/>
                  <a:moveTo>
                    <a:pt x="135" y="275"/>
                  </a:moveTo>
                  <a:cubicBezTo>
                    <a:pt x="135" y="277"/>
                    <a:pt x="135" y="278"/>
                    <a:pt x="134" y="279"/>
                  </a:cubicBezTo>
                  <a:cubicBezTo>
                    <a:pt x="134" y="279"/>
                    <a:pt x="133" y="279"/>
                    <a:pt x="133" y="279"/>
                  </a:cubicBezTo>
                  <a:cubicBezTo>
                    <a:pt x="132" y="279"/>
                    <a:pt x="133" y="278"/>
                    <a:pt x="133" y="278"/>
                  </a:cubicBezTo>
                  <a:cubicBezTo>
                    <a:pt x="134" y="277"/>
                    <a:pt x="134" y="276"/>
                    <a:pt x="134" y="275"/>
                  </a:cubicBezTo>
                  <a:cubicBezTo>
                    <a:pt x="134" y="275"/>
                    <a:pt x="134" y="274"/>
                    <a:pt x="135" y="274"/>
                  </a:cubicBezTo>
                  <a:cubicBezTo>
                    <a:pt x="136" y="274"/>
                    <a:pt x="135" y="275"/>
                    <a:pt x="135" y="275"/>
                  </a:cubicBezTo>
                  <a:close/>
                  <a:moveTo>
                    <a:pt x="246" y="241"/>
                  </a:moveTo>
                  <a:cubicBezTo>
                    <a:pt x="246" y="241"/>
                    <a:pt x="246" y="241"/>
                    <a:pt x="246" y="240"/>
                  </a:cubicBezTo>
                  <a:cubicBezTo>
                    <a:pt x="246" y="240"/>
                    <a:pt x="247" y="239"/>
                    <a:pt x="247" y="239"/>
                  </a:cubicBezTo>
                  <a:cubicBezTo>
                    <a:pt x="248" y="239"/>
                    <a:pt x="248" y="239"/>
                    <a:pt x="248" y="239"/>
                  </a:cubicBezTo>
                  <a:cubicBezTo>
                    <a:pt x="248" y="240"/>
                    <a:pt x="247" y="241"/>
                    <a:pt x="246" y="241"/>
                  </a:cubicBezTo>
                  <a:close/>
                  <a:moveTo>
                    <a:pt x="243" y="240"/>
                  </a:moveTo>
                  <a:cubicBezTo>
                    <a:pt x="242" y="240"/>
                    <a:pt x="242" y="239"/>
                    <a:pt x="241" y="239"/>
                  </a:cubicBezTo>
                  <a:cubicBezTo>
                    <a:pt x="241" y="238"/>
                    <a:pt x="241" y="238"/>
                    <a:pt x="240" y="239"/>
                  </a:cubicBezTo>
                  <a:cubicBezTo>
                    <a:pt x="240" y="239"/>
                    <a:pt x="240" y="239"/>
                    <a:pt x="240" y="238"/>
                  </a:cubicBezTo>
                  <a:cubicBezTo>
                    <a:pt x="239" y="236"/>
                    <a:pt x="237" y="235"/>
                    <a:pt x="238" y="232"/>
                  </a:cubicBezTo>
                  <a:cubicBezTo>
                    <a:pt x="238" y="232"/>
                    <a:pt x="237" y="231"/>
                    <a:pt x="237" y="230"/>
                  </a:cubicBezTo>
                  <a:cubicBezTo>
                    <a:pt x="236" y="230"/>
                    <a:pt x="236" y="229"/>
                    <a:pt x="237" y="228"/>
                  </a:cubicBezTo>
                  <a:cubicBezTo>
                    <a:pt x="237" y="228"/>
                    <a:pt x="237" y="228"/>
                    <a:pt x="237" y="228"/>
                  </a:cubicBezTo>
                  <a:cubicBezTo>
                    <a:pt x="236" y="228"/>
                    <a:pt x="236" y="227"/>
                    <a:pt x="236" y="227"/>
                  </a:cubicBezTo>
                  <a:cubicBezTo>
                    <a:pt x="236" y="227"/>
                    <a:pt x="236" y="226"/>
                    <a:pt x="236" y="226"/>
                  </a:cubicBezTo>
                  <a:cubicBezTo>
                    <a:pt x="236" y="225"/>
                    <a:pt x="235" y="223"/>
                    <a:pt x="235" y="222"/>
                  </a:cubicBezTo>
                  <a:cubicBezTo>
                    <a:pt x="234" y="222"/>
                    <a:pt x="234" y="222"/>
                    <a:pt x="234" y="221"/>
                  </a:cubicBezTo>
                  <a:cubicBezTo>
                    <a:pt x="235" y="221"/>
                    <a:pt x="235" y="220"/>
                    <a:pt x="236" y="221"/>
                  </a:cubicBezTo>
                  <a:cubicBezTo>
                    <a:pt x="238" y="221"/>
                    <a:pt x="239" y="222"/>
                    <a:pt x="239" y="224"/>
                  </a:cubicBezTo>
                  <a:cubicBezTo>
                    <a:pt x="240" y="225"/>
                    <a:pt x="241" y="225"/>
                    <a:pt x="241" y="226"/>
                  </a:cubicBezTo>
                  <a:cubicBezTo>
                    <a:pt x="241" y="228"/>
                    <a:pt x="242" y="229"/>
                    <a:pt x="241" y="230"/>
                  </a:cubicBezTo>
                  <a:cubicBezTo>
                    <a:pt x="241" y="231"/>
                    <a:pt x="241" y="231"/>
                    <a:pt x="242" y="231"/>
                  </a:cubicBezTo>
                  <a:cubicBezTo>
                    <a:pt x="242" y="232"/>
                    <a:pt x="242" y="231"/>
                    <a:pt x="243" y="231"/>
                  </a:cubicBezTo>
                  <a:cubicBezTo>
                    <a:pt x="244" y="231"/>
                    <a:pt x="244" y="232"/>
                    <a:pt x="244" y="233"/>
                  </a:cubicBezTo>
                  <a:cubicBezTo>
                    <a:pt x="245" y="234"/>
                    <a:pt x="246" y="236"/>
                    <a:pt x="246" y="238"/>
                  </a:cubicBezTo>
                  <a:cubicBezTo>
                    <a:pt x="246" y="239"/>
                    <a:pt x="244" y="240"/>
                    <a:pt x="243" y="240"/>
                  </a:cubicBezTo>
                  <a:close/>
                  <a:moveTo>
                    <a:pt x="312" y="207"/>
                  </a:moveTo>
                  <a:cubicBezTo>
                    <a:pt x="311" y="206"/>
                    <a:pt x="311" y="206"/>
                    <a:pt x="310" y="205"/>
                  </a:cubicBezTo>
                  <a:cubicBezTo>
                    <a:pt x="310" y="205"/>
                    <a:pt x="310" y="204"/>
                    <a:pt x="311" y="204"/>
                  </a:cubicBezTo>
                  <a:cubicBezTo>
                    <a:pt x="311" y="204"/>
                    <a:pt x="311" y="204"/>
                    <a:pt x="311" y="204"/>
                  </a:cubicBezTo>
                  <a:cubicBezTo>
                    <a:pt x="312" y="205"/>
                    <a:pt x="312" y="206"/>
                    <a:pt x="313" y="206"/>
                  </a:cubicBezTo>
                  <a:cubicBezTo>
                    <a:pt x="313" y="207"/>
                    <a:pt x="313" y="207"/>
                    <a:pt x="312" y="207"/>
                  </a:cubicBezTo>
                  <a:cubicBezTo>
                    <a:pt x="312" y="208"/>
                    <a:pt x="312" y="207"/>
                    <a:pt x="312" y="207"/>
                  </a:cubicBezTo>
                  <a:close/>
                  <a:moveTo>
                    <a:pt x="329" y="77"/>
                  </a:moveTo>
                  <a:cubicBezTo>
                    <a:pt x="329" y="76"/>
                    <a:pt x="329" y="76"/>
                    <a:pt x="329" y="75"/>
                  </a:cubicBezTo>
                  <a:cubicBezTo>
                    <a:pt x="329" y="75"/>
                    <a:pt x="330" y="75"/>
                    <a:pt x="330" y="75"/>
                  </a:cubicBezTo>
                  <a:cubicBezTo>
                    <a:pt x="331" y="76"/>
                    <a:pt x="331" y="76"/>
                    <a:pt x="331" y="76"/>
                  </a:cubicBezTo>
                  <a:cubicBezTo>
                    <a:pt x="331" y="77"/>
                    <a:pt x="331" y="78"/>
                    <a:pt x="330" y="78"/>
                  </a:cubicBezTo>
                  <a:cubicBezTo>
                    <a:pt x="329" y="78"/>
                    <a:pt x="329" y="77"/>
                    <a:pt x="329" y="77"/>
                  </a:cubicBezTo>
                  <a:close/>
                  <a:moveTo>
                    <a:pt x="278" y="253"/>
                  </a:moveTo>
                  <a:cubicBezTo>
                    <a:pt x="277" y="253"/>
                    <a:pt x="276" y="253"/>
                    <a:pt x="276" y="252"/>
                  </a:cubicBezTo>
                  <a:cubicBezTo>
                    <a:pt x="275" y="252"/>
                    <a:pt x="275" y="252"/>
                    <a:pt x="275" y="252"/>
                  </a:cubicBezTo>
                  <a:cubicBezTo>
                    <a:pt x="275" y="251"/>
                    <a:pt x="275" y="251"/>
                    <a:pt x="276" y="251"/>
                  </a:cubicBezTo>
                  <a:cubicBezTo>
                    <a:pt x="276" y="252"/>
                    <a:pt x="277" y="250"/>
                    <a:pt x="277" y="251"/>
                  </a:cubicBezTo>
                  <a:cubicBezTo>
                    <a:pt x="278" y="252"/>
                    <a:pt x="278" y="252"/>
                    <a:pt x="278" y="252"/>
                  </a:cubicBezTo>
                  <a:cubicBezTo>
                    <a:pt x="279" y="252"/>
                    <a:pt x="279" y="253"/>
                    <a:pt x="278" y="253"/>
                  </a:cubicBezTo>
                  <a:cubicBezTo>
                    <a:pt x="278" y="253"/>
                    <a:pt x="278" y="254"/>
                    <a:pt x="277" y="253"/>
                  </a:cubicBezTo>
                  <a:cubicBezTo>
                    <a:pt x="277" y="253"/>
                    <a:pt x="278" y="253"/>
                    <a:pt x="278" y="253"/>
                  </a:cubicBezTo>
                  <a:close/>
                  <a:moveTo>
                    <a:pt x="424" y="218"/>
                  </a:moveTo>
                  <a:cubicBezTo>
                    <a:pt x="424" y="219"/>
                    <a:pt x="424" y="220"/>
                    <a:pt x="423" y="220"/>
                  </a:cubicBezTo>
                  <a:cubicBezTo>
                    <a:pt x="422" y="220"/>
                    <a:pt x="422" y="219"/>
                    <a:pt x="422" y="218"/>
                  </a:cubicBezTo>
                  <a:cubicBezTo>
                    <a:pt x="422" y="218"/>
                    <a:pt x="423" y="217"/>
                    <a:pt x="423" y="217"/>
                  </a:cubicBezTo>
                  <a:cubicBezTo>
                    <a:pt x="424" y="217"/>
                    <a:pt x="424" y="218"/>
                    <a:pt x="424" y="218"/>
                  </a:cubicBezTo>
                  <a:close/>
                  <a:moveTo>
                    <a:pt x="307" y="238"/>
                  </a:moveTo>
                  <a:cubicBezTo>
                    <a:pt x="307" y="238"/>
                    <a:pt x="307" y="239"/>
                    <a:pt x="306" y="239"/>
                  </a:cubicBezTo>
                  <a:cubicBezTo>
                    <a:pt x="305" y="239"/>
                    <a:pt x="305" y="238"/>
                    <a:pt x="304" y="237"/>
                  </a:cubicBezTo>
                  <a:cubicBezTo>
                    <a:pt x="304" y="236"/>
                    <a:pt x="305" y="237"/>
                    <a:pt x="305" y="237"/>
                  </a:cubicBezTo>
                  <a:cubicBezTo>
                    <a:pt x="306" y="237"/>
                    <a:pt x="307" y="237"/>
                    <a:pt x="307" y="238"/>
                  </a:cubicBezTo>
                  <a:close/>
                  <a:moveTo>
                    <a:pt x="419" y="11"/>
                  </a:moveTo>
                  <a:cubicBezTo>
                    <a:pt x="419" y="11"/>
                    <a:pt x="419" y="10"/>
                    <a:pt x="420" y="10"/>
                  </a:cubicBezTo>
                  <a:cubicBezTo>
                    <a:pt x="420" y="10"/>
                    <a:pt x="420" y="10"/>
                    <a:pt x="420" y="10"/>
                  </a:cubicBezTo>
                  <a:cubicBezTo>
                    <a:pt x="421" y="10"/>
                    <a:pt x="421" y="11"/>
                    <a:pt x="421" y="11"/>
                  </a:cubicBezTo>
                  <a:cubicBezTo>
                    <a:pt x="421" y="12"/>
                    <a:pt x="420" y="13"/>
                    <a:pt x="420" y="13"/>
                  </a:cubicBezTo>
                  <a:cubicBezTo>
                    <a:pt x="419" y="12"/>
                    <a:pt x="420" y="12"/>
                    <a:pt x="419" y="11"/>
                  </a:cubicBezTo>
                  <a:close/>
                  <a:moveTo>
                    <a:pt x="500" y="77"/>
                  </a:moveTo>
                  <a:cubicBezTo>
                    <a:pt x="498" y="78"/>
                    <a:pt x="497" y="78"/>
                    <a:pt x="496" y="77"/>
                  </a:cubicBezTo>
                  <a:cubicBezTo>
                    <a:pt x="497" y="77"/>
                    <a:pt x="498" y="77"/>
                    <a:pt x="500" y="77"/>
                  </a:cubicBezTo>
                  <a:close/>
                  <a:moveTo>
                    <a:pt x="365" y="182"/>
                  </a:moveTo>
                  <a:cubicBezTo>
                    <a:pt x="366" y="181"/>
                    <a:pt x="367" y="180"/>
                    <a:pt x="366" y="179"/>
                  </a:cubicBezTo>
                  <a:cubicBezTo>
                    <a:pt x="366" y="179"/>
                    <a:pt x="366" y="179"/>
                    <a:pt x="367" y="179"/>
                  </a:cubicBezTo>
                  <a:cubicBezTo>
                    <a:pt x="368" y="179"/>
                    <a:pt x="368" y="177"/>
                    <a:pt x="369" y="177"/>
                  </a:cubicBezTo>
                  <a:cubicBezTo>
                    <a:pt x="370" y="177"/>
                    <a:pt x="372" y="177"/>
                    <a:pt x="373" y="177"/>
                  </a:cubicBezTo>
                  <a:cubicBezTo>
                    <a:pt x="374" y="178"/>
                    <a:pt x="374" y="179"/>
                    <a:pt x="373" y="180"/>
                  </a:cubicBezTo>
                  <a:cubicBezTo>
                    <a:pt x="372" y="181"/>
                    <a:pt x="370" y="181"/>
                    <a:pt x="369" y="182"/>
                  </a:cubicBezTo>
                  <a:cubicBezTo>
                    <a:pt x="368" y="182"/>
                    <a:pt x="367" y="182"/>
                    <a:pt x="366" y="183"/>
                  </a:cubicBezTo>
                  <a:cubicBezTo>
                    <a:pt x="366" y="183"/>
                    <a:pt x="365" y="183"/>
                    <a:pt x="365" y="182"/>
                  </a:cubicBezTo>
                  <a:close/>
                  <a:moveTo>
                    <a:pt x="252" y="276"/>
                  </a:moveTo>
                  <a:cubicBezTo>
                    <a:pt x="252" y="276"/>
                    <a:pt x="251" y="277"/>
                    <a:pt x="251" y="277"/>
                  </a:cubicBezTo>
                  <a:cubicBezTo>
                    <a:pt x="250" y="277"/>
                    <a:pt x="250" y="277"/>
                    <a:pt x="250" y="277"/>
                  </a:cubicBezTo>
                  <a:cubicBezTo>
                    <a:pt x="250" y="276"/>
                    <a:pt x="249" y="276"/>
                    <a:pt x="249" y="276"/>
                  </a:cubicBezTo>
                  <a:cubicBezTo>
                    <a:pt x="250" y="276"/>
                    <a:pt x="250" y="276"/>
                    <a:pt x="250" y="276"/>
                  </a:cubicBezTo>
                  <a:cubicBezTo>
                    <a:pt x="251" y="276"/>
                    <a:pt x="251" y="276"/>
                    <a:pt x="252" y="275"/>
                  </a:cubicBezTo>
                  <a:cubicBezTo>
                    <a:pt x="252" y="275"/>
                    <a:pt x="253" y="275"/>
                    <a:pt x="253" y="276"/>
                  </a:cubicBezTo>
                  <a:cubicBezTo>
                    <a:pt x="253" y="276"/>
                    <a:pt x="253" y="276"/>
                    <a:pt x="252" y="276"/>
                  </a:cubicBezTo>
                  <a:close/>
                  <a:moveTo>
                    <a:pt x="263" y="207"/>
                  </a:moveTo>
                  <a:cubicBezTo>
                    <a:pt x="263" y="206"/>
                    <a:pt x="262" y="205"/>
                    <a:pt x="263" y="205"/>
                  </a:cubicBezTo>
                  <a:cubicBezTo>
                    <a:pt x="264" y="205"/>
                    <a:pt x="264" y="206"/>
                    <a:pt x="264" y="207"/>
                  </a:cubicBezTo>
                  <a:cubicBezTo>
                    <a:pt x="264" y="207"/>
                    <a:pt x="264" y="208"/>
                    <a:pt x="264" y="208"/>
                  </a:cubicBezTo>
                  <a:cubicBezTo>
                    <a:pt x="263" y="208"/>
                    <a:pt x="262" y="208"/>
                    <a:pt x="263" y="207"/>
                  </a:cubicBezTo>
                  <a:close/>
                  <a:moveTo>
                    <a:pt x="446" y="0"/>
                  </a:moveTo>
                  <a:cubicBezTo>
                    <a:pt x="446" y="0"/>
                    <a:pt x="446" y="0"/>
                    <a:pt x="446" y="0"/>
                  </a:cubicBezTo>
                  <a:cubicBezTo>
                    <a:pt x="447" y="0"/>
                    <a:pt x="448" y="0"/>
                    <a:pt x="449" y="1"/>
                  </a:cubicBezTo>
                  <a:cubicBezTo>
                    <a:pt x="449" y="1"/>
                    <a:pt x="449" y="1"/>
                    <a:pt x="449" y="1"/>
                  </a:cubicBezTo>
                  <a:cubicBezTo>
                    <a:pt x="448" y="2"/>
                    <a:pt x="448" y="2"/>
                    <a:pt x="448" y="2"/>
                  </a:cubicBezTo>
                  <a:cubicBezTo>
                    <a:pt x="447" y="1"/>
                    <a:pt x="447" y="1"/>
                    <a:pt x="446" y="1"/>
                  </a:cubicBezTo>
                  <a:cubicBezTo>
                    <a:pt x="446" y="1"/>
                    <a:pt x="446" y="1"/>
                    <a:pt x="446" y="0"/>
                  </a:cubicBezTo>
                  <a:close/>
                  <a:moveTo>
                    <a:pt x="508" y="71"/>
                  </a:moveTo>
                  <a:cubicBezTo>
                    <a:pt x="508" y="71"/>
                    <a:pt x="509" y="71"/>
                    <a:pt x="509" y="71"/>
                  </a:cubicBezTo>
                  <a:cubicBezTo>
                    <a:pt x="509" y="72"/>
                    <a:pt x="508" y="72"/>
                    <a:pt x="508" y="72"/>
                  </a:cubicBezTo>
                  <a:cubicBezTo>
                    <a:pt x="507" y="72"/>
                    <a:pt x="507" y="72"/>
                    <a:pt x="507" y="72"/>
                  </a:cubicBezTo>
                  <a:cubicBezTo>
                    <a:pt x="507" y="71"/>
                    <a:pt x="507" y="71"/>
                    <a:pt x="508" y="71"/>
                  </a:cubicBezTo>
                  <a:close/>
                  <a:moveTo>
                    <a:pt x="292" y="245"/>
                  </a:moveTo>
                  <a:cubicBezTo>
                    <a:pt x="292" y="244"/>
                    <a:pt x="291" y="242"/>
                    <a:pt x="293" y="243"/>
                  </a:cubicBezTo>
                  <a:cubicBezTo>
                    <a:pt x="294" y="243"/>
                    <a:pt x="294" y="243"/>
                    <a:pt x="294" y="243"/>
                  </a:cubicBezTo>
                  <a:cubicBezTo>
                    <a:pt x="294" y="244"/>
                    <a:pt x="293" y="245"/>
                    <a:pt x="292" y="245"/>
                  </a:cubicBezTo>
                  <a:close/>
                  <a:moveTo>
                    <a:pt x="309" y="269"/>
                  </a:moveTo>
                  <a:cubicBezTo>
                    <a:pt x="309" y="270"/>
                    <a:pt x="309" y="271"/>
                    <a:pt x="308" y="271"/>
                  </a:cubicBezTo>
                  <a:cubicBezTo>
                    <a:pt x="307" y="271"/>
                    <a:pt x="307" y="270"/>
                    <a:pt x="307" y="269"/>
                  </a:cubicBezTo>
                  <a:cubicBezTo>
                    <a:pt x="308" y="269"/>
                    <a:pt x="308" y="269"/>
                    <a:pt x="309" y="269"/>
                  </a:cubicBezTo>
                  <a:cubicBezTo>
                    <a:pt x="309" y="269"/>
                    <a:pt x="309" y="269"/>
                    <a:pt x="309" y="269"/>
                  </a:cubicBezTo>
                  <a:close/>
                  <a:moveTo>
                    <a:pt x="272" y="283"/>
                  </a:moveTo>
                  <a:cubicBezTo>
                    <a:pt x="271" y="284"/>
                    <a:pt x="270" y="284"/>
                    <a:pt x="269" y="284"/>
                  </a:cubicBezTo>
                  <a:cubicBezTo>
                    <a:pt x="269" y="285"/>
                    <a:pt x="268" y="285"/>
                    <a:pt x="268" y="284"/>
                  </a:cubicBezTo>
                  <a:cubicBezTo>
                    <a:pt x="268" y="284"/>
                    <a:pt x="268" y="284"/>
                    <a:pt x="269" y="284"/>
                  </a:cubicBezTo>
                  <a:cubicBezTo>
                    <a:pt x="270" y="284"/>
                    <a:pt x="271" y="283"/>
                    <a:pt x="272" y="283"/>
                  </a:cubicBezTo>
                  <a:close/>
                  <a:moveTo>
                    <a:pt x="381" y="259"/>
                  </a:moveTo>
                  <a:cubicBezTo>
                    <a:pt x="381" y="259"/>
                    <a:pt x="381" y="258"/>
                    <a:pt x="381" y="258"/>
                  </a:cubicBezTo>
                  <a:cubicBezTo>
                    <a:pt x="381" y="258"/>
                    <a:pt x="382" y="259"/>
                    <a:pt x="382" y="259"/>
                  </a:cubicBezTo>
                  <a:cubicBezTo>
                    <a:pt x="382" y="259"/>
                    <a:pt x="382" y="260"/>
                    <a:pt x="382" y="261"/>
                  </a:cubicBezTo>
                  <a:cubicBezTo>
                    <a:pt x="382" y="260"/>
                    <a:pt x="380" y="260"/>
                    <a:pt x="381" y="259"/>
                  </a:cubicBezTo>
                  <a:close/>
                  <a:moveTo>
                    <a:pt x="272" y="283"/>
                  </a:moveTo>
                  <a:cubicBezTo>
                    <a:pt x="272" y="283"/>
                    <a:pt x="272" y="283"/>
                    <a:pt x="272" y="283"/>
                  </a:cubicBezTo>
                  <a:cubicBezTo>
                    <a:pt x="272" y="283"/>
                    <a:pt x="272" y="282"/>
                    <a:pt x="273" y="282"/>
                  </a:cubicBezTo>
                  <a:cubicBezTo>
                    <a:pt x="273" y="282"/>
                    <a:pt x="273" y="282"/>
                    <a:pt x="273" y="283"/>
                  </a:cubicBezTo>
                  <a:cubicBezTo>
                    <a:pt x="274" y="283"/>
                    <a:pt x="274" y="283"/>
                    <a:pt x="273" y="284"/>
                  </a:cubicBezTo>
                  <a:cubicBezTo>
                    <a:pt x="273" y="284"/>
                    <a:pt x="273" y="284"/>
                    <a:pt x="272" y="283"/>
                  </a:cubicBezTo>
                  <a:close/>
                  <a:moveTo>
                    <a:pt x="182" y="240"/>
                  </a:moveTo>
                  <a:cubicBezTo>
                    <a:pt x="182" y="240"/>
                    <a:pt x="182" y="240"/>
                    <a:pt x="182" y="240"/>
                  </a:cubicBezTo>
                  <a:cubicBezTo>
                    <a:pt x="182" y="239"/>
                    <a:pt x="182" y="239"/>
                    <a:pt x="183" y="239"/>
                  </a:cubicBezTo>
                  <a:cubicBezTo>
                    <a:pt x="183" y="239"/>
                    <a:pt x="184" y="239"/>
                    <a:pt x="184" y="240"/>
                  </a:cubicBezTo>
                  <a:cubicBezTo>
                    <a:pt x="183" y="240"/>
                    <a:pt x="183" y="240"/>
                    <a:pt x="182" y="240"/>
                  </a:cubicBezTo>
                  <a:close/>
                  <a:moveTo>
                    <a:pt x="297" y="279"/>
                  </a:moveTo>
                  <a:cubicBezTo>
                    <a:pt x="297" y="278"/>
                    <a:pt x="297" y="277"/>
                    <a:pt x="298" y="277"/>
                  </a:cubicBezTo>
                  <a:cubicBezTo>
                    <a:pt x="299" y="278"/>
                    <a:pt x="298" y="279"/>
                    <a:pt x="297" y="279"/>
                  </a:cubicBezTo>
                  <a:close/>
                  <a:moveTo>
                    <a:pt x="126" y="275"/>
                  </a:moveTo>
                  <a:cubicBezTo>
                    <a:pt x="125" y="276"/>
                    <a:pt x="125" y="276"/>
                    <a:pt x="125" y="275"/>
                  </a:cubicBezTo>
                  <a:cubicBezTo>
                    <a:pt x="124" y="275"/>
                    <a:pt x="124" y="275"/>
                    <a:pt x="123" y="275"/>
                  </a:cubicBezTo>
                  <a:cubicBezTo>
                    <a:pt x="124" y="274"/>
                    <a:pt x="125" y="274"/>
                    <a:pt x="125" y="275"/>
                  </a:cubicBezTo>
                  <a:cubicBezTo>
                    <a:pt x="126" y="275"/>
                    <a:pt x="126" y="275"/>
                    <a:pt x="126" y="275"/>
                  </a:cubicBezTo>
                  <a:close/>
                  <a:moveTo>
                    <a:pt x="237" y="175"/>
                  </a:moveTo>
                  <a:cubicBezTo>
                    <a:pt x="237" y="176"/>
                    <a:pt x="238" y="176"/>
                    <a:pt x="237" y="177"/>
                  </a:cubicBezTo>
                  <a:cubicBezTo>
                    <a:pt x="238" y="177"/>
                    <a:pt x="238" y="177"/>
                    <a:pt x="238" y="177"/>
                  </a:cubicBezTo>
                  <a:cubicBezTo>
                    <a:pt x="238" y="177"/>
                    <a:pt x="237" y="177"/>
                    <a:pt x="237" y="177"/>
                  </a:cubicBezTo>
                  <a:cubicBezTo>
                    <a:pt x="237" y="177"/>
                    <a:pt x="237" y="178"/>
                    <a:pt x="238" y="178"/>
                  </a:cubicBezTo>
                  <a:cubicBezTo>
                    <a:pt x="238" y="179"/>
                    <a:pt x="238" y="179"/>
                    <a:pt x="239" y="179"/>
                  </a:cubicBezTo>
                  <a:cubicBezTo>
                    <a:pt x="240" y="178"/>
                    <a:pt x="241" y="178"/>
                    <a:pt x="242" y="178"/>
                  </a:cubicBezTo>
                  <a:cubicBezTo>
                    <a:pt x="242" y="178"/>
                    <a:pt x="242" y="178"/>
                    <a:pt x="242" y="178"/>
                  </a:cubicBezTo>
                  <a:cubicBezTo>
                    <a:pt x="243" y="178"/>
                    <a:pt x="243" y="178"/>
                    <a:pt x="244" y="178"/>
                  </a:cubicBezTo>
                  <a:cubicBezTo>
                    <a:pt x="244" y="179"/>
                    <a:pt x="244" y="179"/>
                    <a:pt x="243" y="180"/>
                  </a:cubicBezTo>
                  <a:cubicBezTo>
                    <a:pt x="243" y="182"/>
                    <a:pt x="243" y="183"/>
                    <a:pt x="242" y="185"/>
                  </a:cubicBezTo>
                  <a:cubicBezTo>
                    <a:pt x="242" y="185"/>
                    <a:pt x="242" y="186"/>
                    <a:pt x="242" y="186"/>
                  </a:cubicBezTo>
                  <a:cubicBezTo>
                    <a:pt x="242" y="186"/>
                    <a:pt x="242" y="186"/>
                    <a:pt x="242" y="186"/>
                  </a:cubicBezTo>
                  <a:cubicBezTo>
                    <a:pt x="243" y="186"/>
                    <a:pt x="244" y="186"/>
                    <a:pt x="244" y="185"/>
                  </a:cubicBezTo>
                  <a:cubicBezTo>
                    <a:pt x="244" y="184"/>
                    <a:pt x="245" y="183"/>
                    <a:pt x="245" y="181"/>
                  </a:cubicBezTo>
                  <a:cubicBezTo>
                    <a:pt x="245" y="181"/>
                    <a:pt x="245" y="181"/>
                    <a:pt x="246" y="181"/>
                  </a:cubicBezTo>
                  <a:cubicBezTo>
                    <a:pt x="247" y="181"/>
                    <a:pt x="247" y="180"/>
                    <a:pt x="247" y="180"/>
                  </a:cubicBezTo>
                  <a:cubicBezTo>
                    <a:pt x="247" y="180"/>
                    <a:pt x="248" y="180"/>
                    <a:pt x="248" y="180"/>
                  </a:cubicBezTo>
                  <a:cubicBezTo>
                    <a:pt x="248" y="181"/>
                    <a:pt x="248" y="181"/>
                    <a:pt x="249" y="182"/>
                  </a:cubicBezTo>
                  <a:cubicBezTo>
                    <a:pt x="250" y="182"/>
                    <a:pt x="250" y="183"/>
                    <a:pt x="249" y="184"/>
                  </a:cubicBezTo>
                  <a:cubicBezTo>
                    <a:pt x="248" y="184"/>
                    <a:pt x="248" y="185"/>
                    <a:pt x="247" y="186"/>
                  </a:cubicBezTo>
                  <a:cubicBezTo>
                    <a:pt x="246" y="187"/>
                    <a:pt x="247" y="187"/>
                    <a:pt x="248" y="187"/>
                  </a:cubicBezTo>
                  <a:cubicBezTo>
                    <a:pt x="248" y="188"/>
                    <a:pt x="249" y="187"/>
                    <a:pt x="249" y="187"/>
                  </a:cubicBezTo>
                  <a:cubicBezTo>
                    <a:pt x="249" y="187"/>
                    <a:pt x="249" y="186"/>
                    <a:pt x="249" y="186"/>
                  </a:cubicBezTo>
                  <a:cubicBezTo>
                    <a:pt x="251" y="186"/>
                    <a:pt x="249" y="187"/>
                    <a:pt x="250" y="188"/>
                  </a:cubicBezTo>
                  <a:cubicBezTo>
                    <a:pt x="251" y="187"/>
                    <a:pt x="252" y="188"/>
                    <a:pt x="252" y="187"/>
                  </a:cubicBezTo>
                  <a:cubicBezTo>
                    <a:pt x="253" y="188"/>
                    <a:pt x="253" y="188"/>
                    <a:pt x="252" y="189"/>
                  </a:cubicBezTo>
                  <a:cubicBezTo>
                    <a:pt x="252" y="189"/>
                    <a:pt x="252" y="189"/>
                    <a:pt x="252" y="189"/>
                  </a:cubicBezTo>
                  <a:cubicBezTo>
                    <a:pt x="252" y="191"/>
                    <a:pt x="251" y="191"/>
                    <a:pt x="250" y="191"/>
                  </a:cubicBezTo>
                  <a:cubicBezTo>
                    <a:pt x="250" y="191"/>
                    <a:pt x="250" y="191"/>
                    <a:pt x="250" y="191"/>
                  </a:cubicBezTo>
                  <a:cubicBezTo>
                    <a:pt x="249" y="191"/>
                    <a:pt x="249" y="191"/>
                    <a:pt x="248" y="192"/>
                  </a:cubicBezTo>
                  <a:cubicBezTo>
                    <a:pt x="248" y="193"/>
                    <a:pt x="249" y="192"/>
                    <a:pt x="250" y="192"/>
                  </a:cubicBezTo>
                  <a:cubicBezTo>
                    <a:pt x="250" y="192"/>
                    <a:pt x="251" y="192"/>
                    <a:pt x="251" y="192"/>
                  </a:cubicBezTo>
                  <a:cubicBezTo>
                    <a:pt x="252" y="192"/>
                    <a:pt x="253" y="193"/>
                    <a:pt x="252" y="194"/>
                  </a:cubicBezTo>
                  <a:cubicBezTo>
                    <a:pt x="252" y="194"/>
                    <a:pt x="252" y="194"/>
                    <a:pt x="252" y="195"/>
                  </a:cubicBezTo>
                  <a:cubicBezTo>
                    <a:pt x="252" y="195"/>
                    <a:pt x="252" y="196"/>
                    <a:pt x="252" y="196"/>
                  </a:cubicBezTo>
                  <a:cubicBezTo>
                    <a:pt x="252" y="196"/>
                    <a:pt x="251" y="196"/>
                    <a:pt x="251" y="196"/>
                  </a:cubicBezTo>
                  <a:cubicBezTo>
                    <a:pt x="250" y="196"/>
                    <a:pt x="250" y="195"/>
                    <a:pt x="249" y="196"/>
                  </a:cubicBezTo>
                  <a:cubicBezTo>
                    <a:pt x="248" y="196"/>
                    <a:pt x="247" y="195"/>
                    <a:pt x="247" y="195"/>
                  </a:cubicBezTo>
                  <a:cubicBezTo>
                    <a:pt x="246" y="194"/>
                    <a:pt x="246" y="194"/>
                    <a:pt x="246" y="194"/>
                  </a:cubicBezTo>
                  <a:cubicBezTo>
                    <a:pt x="244" y="193"/>
                    <a:pt x="243" y="193"/>
                    <a:pt x="242" y="195"/>
                  </a:cubicBezTo>
                  <a:cubicBezTo>
                    <a:pt x="242" y="197"/>
                    <a:pt x="242" y="199"/>
                    <a:pt x="243" y="200"/>
                  </a:cubicBezTo>
                  <a:cubicBezTo>
                    <a:pt x="243" y="201"/>
                    <a:pt x="242" y="201"/>
                    <a:pt x="243" y="201"/>
                  </a:cubicBezTo>
                  <a:cubicBezTo>
                    <a:pt x="244" y="204"/>
                    <a:pt x="246" y="204"/>
                    <a:pt x="248" y="205"/>
                  </a:cubicBezTo>
                  <a:cubicBezTo>
                    <a:pt x="248" y="205"/>
                    <a:pt x="249" y="205"/>
                    <a:pt x="249" y="204"/>
                  </a:cubicBezTo>
                  <a:cubicBezTo>
                    <a:pt x="249" y="203"/>
                    <a:pt x="250" y="203"/>
                    <a:pt x="252" y="202"/>
                  </a:cubicBezTo>
                  <a:cubicBezTo>
                    <a:pt x="252" y="202"/>
                    <a:pt x="252" y="202"/>
                    <a:pt x="253" y="202"/>
                  </a:cubicBezTo>
                  <a:cubicBezTo>
                    <a:pt x="253" y="201"/>
                    <a:pt x="254" y="201"/>
                    <a:pt x="255" y="201"/>
                  </a:cubicBezTo>
                  <a:cubicBezTo>
                    <a:pt x="255" y="201"/>
                    <a:pt x="256" y="201"/>
                    <a:pt x="256" y="200"/>
                  </a:cubicBezTo>
                  <a:cubicBezTo>
                    <a:pt x="256" y="200"/>
                    <a:pt x="257" y="200"/>
                    <a:pt x="257" y="200"/>
                  </a:cubicBezTo>
                  <a:cubicBezTo>
                    <a:pt x="257" y="201"/>
                    <a:pt x="257" y="201"/>
                    <a:pt x="257" y="201"/>
                  </a:cubicBezTo>
                  <a:cubicBezTo>
                    <a:pt x="256" y="202"/>
                    <a:pt x="256" y="203"/>
                    <a:pt x="256" y="204"/>
                  </a:cubicBezTo>
                  <a:cubicBezTo>
                    <a:pt x="258" y="205"/>
                    <a:pt x="259" y="204"/>
                    <a:pt x="260" y="204"/>
                  </a:cubicBezTo>
                  <a:cubicBezTo>
                    <a:pt x="261" y="203"/>
                    <a:pt x="261" y="203"/>
                    <a:pt x="261" y="204"/>
                  </a:cubicBezTo>
                  <a:cubicBezTo>
                    <a:pt x="261" y="204"/>
                    <a:pt x="262" y="204"/>
                    <a:pt x="263" y="204"/>
                  </a:cubicBezTo>
                  <a:cubicBezTo>
                    <a:pt x="264" y="205"/>
                    <a:pt x="265" y="205"/>
                    <a:pt x="266" y="207"/>
                  </a:cubicBezTo>
                  <a:cubicBezTo>
                    <a:pt x="266" y="207"/>
                    <a:pt x="266" y="207"/>
                    <a:pt x="266" y="207"/>
                  </a:cubicBezTo>
                  <a:cubicBezTo>
                    <a:pt x="268" y="206"/>
                    <a:pt x="268" y="207"/>
                    <a:pt x="268" y="208"/>
                  </a:cubicBezTo>
                  <a:cubicBezTo>
                    <a:pt x="269" y="209"/>
                    <a:pt x="269" y="210"/>
                    <a:pt x="269" y="212"/>
                  </a:cubicBezTo>
                  <a:cubicBezTo>
                    <a:pt x="269" y="214"/>
                    <a:pt x="270" y="215"/>
                    <a:pt x="271" y="217"/>
                  </a:cubicBezTo>
                  <a:cubicBezTo>
                    <a:pt x="272" y="219"/>
                    <a:pt x="274" y="219"/>
                    <a:pt x="275" y="220"/>
                  </a:cubicBezTo>
                  <a:cubicBezTo>
                    <a:pt x="275" y="220"/>
                    <a:pt x="276" y="220"/>
                    <a:pt x="276" y="219"/>
                  </a:cubicBezTo>
                  <a:cubicBezTo>
                    <a:pt x="276" y="218"/>
                    <a:pt x="277" y="219"/>
                    <a:pt x="278" y="219"/>
                  </a:cubicBezTo>
                  <a:cubicBezTo>
                    <a:pt x="279" y="219"/>
                    <a:pt x="279" y="218"/>
                    <a:pt x="280" y="218"/>
                  </a:cubicBezTo>
                  <a:cubicBezTo>
                    <a:pt x="281" y="218"/>
                    <a:pt x="282" y="216"/>
                    <a:pt x="281" y="216"/>
                  </a:cubicBezTo>
                  <a:cubicBezTo>
                    <a:pt x="281" y="215"/>
                    <a:pt x="281" y="214"/>
                    <a:pt x="281" y="213"/>
                  </a:cubicBezTo>
                  <a:cubicBezTo>
                    <a:pt x="282" y="212"/>
                    <a:pt x="282" y="212"/>
                    <a:pt x="282" y="211"/>
                  </a:cubicBezTo>
                  <a:cubicBezTo>
                    <a:pt x="281" y="209"/>
                    <a:pt x="280" y="208"/>
                    <a:pt x="279" y="206"/>
                  </a:cubicBezTo>
                  <a:cubicBezTo>
                    <a:pt x="279" y="206"/>
                    <a:pt x="279" y="205"/>
                    <a:pt x="278" y="205"/>
                  </a:cubicBezTo>
                  <a:cubicBezTo>
                    <a:pt x="278" y="204"/>
                    <a:pt x="278" y="203"/>
                    <a:pt x="278" y="203"/>
                  </a:cubicBezTo>
                  <a:cubicBezTo>
                    <a:pt x="276" y="203"/>
                    <a:pt x="276" y="203"/>
                    <a:pt x="276" y="201"/>
                  </a:cubicBezTo>
                  <a:cubicBezTo>
                    <a:pt x="277" y="200"/>
                    <a:pt x="277" y="200"/>
                    <a:pt x="276" y="199"/>
                  </a:cubicBezTo>
                  <a:cubicBezTo>
                    <a:pt x="276" y="199"/>
                    <a:pt x="276" y="198"/>
                    <a:pt x="276" y="198"/>
                  </a:cubicBezTo>
                  <a:cubicBezTo>
                    <a:pt x="277" y="197"/>
                    <a:pt x="277" y="197"/>
                    <a:pt x="277" y="196"/>
                  </a:cubicBezTo>
                  <a:cubicBezTo>
                    <a:pt x="277" y="195"/>
                    <a:pt x="277" y="195"/>
                    <a:pt x="278" y="194"/>
                  </a:cubicBezTo>
                  <a:cubicBezTo>
                    <a:pt x="279" y="194"/>
                    <a:pt x="278" y="193"/>
                    <a:pt x="278" y="193"/>
                  </a:cubicBezTo>
                  <a:cubicBezTo>
                    <a:pt x="277" y="193"/>
                    <a:pt x="277" y="193"/>
                    <a:pt x="276" y="192"/>
                  </a:cubicBezTo>
                  <a:cubicBezTo>
                    <a:pt x="276" y="192"/>
                    <a:pt x="276" y="192"/>
                    <a:pt x="275" y="192"/>
                  </a:cubicBezTo>
                  <a:cubicBezTo>
                    <a:pt x="274" y="192"/>
                    <a:pt x="274" y="192"/>
                    <a:pt x="275" y="191"/>
                  </a:cubicBezTo>
                  <a:cubicBezTo>
                    <a:pt x="276" y="190"/>
                    <a:pt x="275" y="189"/>
                    <a:pt x="274" y="188"/>
                  </a:cubicBezTo>
                  <a:cubicBezTo>
                    <a:pt x="273" y="187"/>
                    <a:pt x="273" y="187"/>
                    <a:pt x="273" y="186"/>
                  </a:cubicBezTo>
                  <a:cubicBezTo>
                    <a:pt x="272" y="185"/>
                    <a:pt x="272" y="185"/>
                    <a:pt x="271" y="186"/>
                  </a:cubicBezTo>
                  <a:cubicBezTo>
                    <a:pt x="270" y="186"/>
                    <a:pt x="269" y="186"/>
                    <a:pt x="269" y="187"/>
                  </a:cubicBezTo>
                  <a:cubicBezTo>
                    <a:pt x="268" y="187"/>
                    <a:pt x="268" y="187"/>
                    <a:pt x="268" y="187"/>
                  </a:cubicBezTo>
                  <a:cubicBezTo>
                    <a:pt x="268" y="186"/>
                    <a:pt x="268" y="186"/>
                    <a:pt x="268" y="186"/>
                  </a:cubicBezTo>
                  <a:cubicBezTo>
                    <a:pt x="266" y="186"/>
                    <a:pt x="267" y="185"/>
                    <a:pt x="267" y="185"/>
                  </a:cubicBezTo>
                  <a:cubicBezTo>
                    <a:pt x="267" y="184"/>
                    <a:pt x="268" y="183"/>
                    <a:pt x="268" y="182"/>
                  </a:cubicBezTo>
                  <a:cubicBezTo>
                    <a:pt x="268" y="181"/>
                    <a:pt x="268" y="180"/>
                    <a:pt x="267" y="180"/>
                  </a:cubicBezTo>
                  <a:cubicBezTo>
                    <a:pt x="266" y="180"/>
                    <a:pt x="265" y="179"/>
                    <a:pt x="265" y="178"/>
                  </a:cubicBezTo>
                  <a:cubicBezTo>
                    <a:pt x="264" y="177"/>
                    <a:pt x="263" y="177"/>
                    <a:pt x="262" y="176"/>
                  </a:cubicBezTo>
                  <a:cubicBezTo>
                    <a:pt x="262" y="176"/>
                    <a:pt x="261" y="176"/>
                    <a:pt x="261" y="177"/>
                  </a:cubicBezTo>
                  <a:cubicBezTo>
                    <a:pt x="261" y="178"/>
                    <a:pt x="261" y="178"/>
                    <a:pt x="260" y="178"/>
                  </a:cubicBezTo>
                  <a:cubicBezTo>
                    <a:pt x="259" y="179"/>
                    <a:pt x="259" y="179"/>
                    <a:pt x="259" y="180"/>
                  </a:cubicBezTo>
                  <a:cubicBezTo>
                    <a:pt x="260" y="181"/>
                    <a:pt x="259" y="182"/>
                    <a:pt x="259" y="183"/>
                  </a:cubicBezTo>
                  <a:cubicBezTo>
                    <a:pt x="258" y="183"/>
                    <a:pt x="258" y="184"/>
                    <a:pt x="258" y="184"/>
                  </a:cubicBezTo>
                  <a:cubicBezTo>
                    <a:pt x="258" y="183"/>
                    <a:pt x="257" y="183"/>
                    <a:pt x="258" y="183"/>
                  </a:cubicBezTo>
                  <a:cubicBezTo>
                    <a:pt x="258" y="182"/>
                    <a:pt x="258" y="182"/>
                    <a:pt x="258" y="182"/>
                  </a:cubicBezTo>
                  <a:cubicBezTo>
                    <a:pt x="258" y="181"/>
                    <a:pt x="258" y="180"/>
                    <a:pt x="257" y="181"/>
                  </a:cubicBezTo>
                  <a:cubicBezTo>
                    <a:pt x="257" y="179"/>
                    <a:pt x="257" y="176"/>
                    <a:pt x="257" y="174"/>
                  </a:cubicBezTo>
                  <a:cubicBezTo>
                    <a:pt x="256" y="174"/>
                    <a:pt x="255" y="173"/>
                    <a:pt x="256" y="173"/>
                  </a:cubicBezTo>
                  <a:cubicBezTo>
                    <a:pt x="255" y="172"/>
                    <a:pt x="256" y="171"/>
                    <a:pt x="255" y="171"/>
                  </a:cubicBezTo>
                  <a:cubicBezTo>
                    <a:pt x="254" y="170"/>
                    <a:pt x="254" y="168"/>
                    <a:pt x="252" y="168"/>
                  </a:cubicBezTo>
                  <a:cubicBezTo>
                    <a:pt x="251" y="168"/>
                    <a:pt x="251" y="168"/>
                    <a:pt x="251" y="168"/>
                  </a:cubicBezTo>
                  <a:cubicBezTo>
                    <a:pt x="249" y="165"/>
                    <a:pt x="248" y="166"/>
                    <a:pt x="245" y="167"/>
                  </a:cubicBezTo>
                  <a:cubicBezTo>
                    <a:pt x="244" y="168"/>
                    <a:pt x="243" y="168"/>
                    <a:pt x="242" y="168"/>
                  </a:cubicBezTo>
                  <a:cubicBezTo>
                    <a:pt x="241" y="169"/>
                    <a:pt x="240" y="169"/>
                    <a:pt x="239" y="168"/>
                  </a:cubicBezTo>
                  <a:cubicBezTo>
                    <a:pt x="239" y="168"/>
                    <a:pt x="238" y="167"/>
                    <a:pt x="238" y="168"/>
                  </a:cubicBezTo>
                  <a:cubicBezTo>
                    <a:pt x="238" y="168"/>
                    <a:pt x="238" y="168"/>
                    <a:pt x="238" y="168"/>
                  </a:cubicBezTo>
                  <a:cubicBezTo>
                    <a:pt x="239" y="169"/>
                    <a:pt x="239" y="170"/>
                    <a:pt x="238" y="170"/>
                  </a:cubicBezTo>
                  <a:cubicBezTo>
                    <a:pt x="237" y="170"/>
                    <a:pt x="238" y="171"/>
                    <a:pt x="238" y="171"/>
                  </a:cubicBezTo>
                  <a:cubicBezTo>
                    <a:pt x="237" y="173"/>
                    <a:pt x="237" y="174"/>
                    <a:pt x="237" y="175"/>
                  </a:cubicBezTo>
                  <a:close/>
                  <a:moveTo>
                    <a:pt x="295" y="249"/>
                  </a:moveTo>
                  <a:cubicBezTo>
                    <a:pt x="295" y="249"/>
                    <a:pt x="294" y="250"/>
                    <a:pt x="294" y="250"/>
                  </a:cubicBezTo>
                  <a:cubicBezTo>
                    <a:pt x="294" y="250"/>
                    <a:pt x="293" y="249"/>
                    <a:pt x="293" y="248"/>
                  </a:cubicBezTo>
                  <a:cubicBezTo>
                    <a:pt x="293" y="248"/>
                    <a:pt x="293" y="248"/>
                    <a:pt x="294" y="248"/>
                  </a:cubicBezTo>
                  <a:cubicBezTo>
                    <a:pt x="294" y="248"/>
                    <a:pt x="294" y="249"/>
                    <a:pt x="295" y="249"/>
                  </a:cubicBezTo>
                  <a:close/>
                  <a:moveTo>
                    <a:pt x="302" y="288"/>
                  </a:moveTo>
                  <a:cubicBezTo>
                    <a:pt x="302" y="288"/>
                    <a:pt x="301" y="288"/>
                    <a:pt x="301" y="289"/>
                  </a:cubicBezTo>
                  <a:cubicBezTo>
                    <a:pt x="301" y="289"/>
                    <a:pt x="300" y="289"/>
                    <a:pt x="300" y="289"/>
                  </a:cubicBezTo>
                  <a:cubicBezTo>
                    <a:pt x="300" y="288"/>
                    <a:pt x="301" y="288"/>
                    <a:pt x="301" y="288"/>
                  </a:cubicBezTo>
                  <a:cubicBezTo>
                    <a:pt x="301" y="288"/>
                    <a:pt x="302" y="288"/>
                    <a:pt x="302" y="288"/>
                  </a:cubicBezTo>
                  <a:close/>
                  <a:moveTo>
                    <a:pt x="279" y="137"/>
                  </a:moveTo>
                  <a:cubicBezTo>
                    <a:pt x="279" y="136"/>
                    <a:pt x="279" y="136"/>
                    <a:pt x="280" y="135"/>
                  </a:cubicBezTo>
                  <a:cubicBezTo>
                    <a:pt x="280" y="135"/>
                    <a:pt x="280" y="135"/>
                    <a:pt x="281" y="136"/>
                  </a:cubicBezTo>
                  <a:cubicBezTo>
                    <a:pt x="280" y="136"/>
                    <a:pt x="279" y="136"/>
                    <a:pt x="279" y="137"/>
                  </a:cubicBezTo>
                  <a:close/>
                  <a:moveTo>
                    <a:pt x="290" y="257"/>
                  </a:moveTo>
                  <a:cubicBezTo>
                    <a:pt x="289" y="257"/>
                    <a:pt x="288" y="257"/>
                    <a:pt x="287" y="257"/>
                  </a:cubicBezTo>
                  <a:cubicBezTo>
                    <a:pt x="288" y="256"/>
                    <a:pt x="288" y="256"/>
                    <a:pt x="290" y="257"/>
                  </a:cubicBezTo>
                  <a:close/>
                  <a:moveTo>
                    <a:pt x="185" y="241"/>
                  </a:moveTo>
                  <a:cubicBezTo>
                    <a:pt x="185" y="240"/>
                    <a:pt x="185" y="240"/>
                    <a:pt x="186" y="240"/>
                  </a:cubicBezTo>
                  <a:cubicBezTo>
                    <a:pt x="186" y="240"/>
                    <a:pt x="186" y="240"/>
                    <a:pt x="186" y="240"/>
                  </a:cubicBezTo>
                  <a:cubicBezTo>
                    <a:pt x="186" y="241"/>
                    <a:pt x="186" y="241"/>
                    <a:pt x="185" y="241"/>
                  </a:cubicBezTo>
                  <a:cubicBezTo>
                    <a:pt x="185" y="241"/>
                    <a:pt x="185" y="241"/>
                    <a:pt x="185" y="241"/>
                  </a:cubicBezTo>
                  <a:close/>
                  <a:moveTo>
                    <a:pt x="354" y="200"/>
                  </a:moveTo>
                  <a:cubicBezTo>
                    <a:pt x="354" y="202"/>
                    <a:pt x="353" y="203"/>
                    <a:pt x="353" y="204"/>
                  </a:cubicBezTo>
                  <a:cubicBezTo>
                    <a:pt x="353" y="204"/>
                    <a:pt x="353" y="205"/>
                    <a:pt x="353" y="205"/>
                  </a:cubicBezTo>
                  <a:cubicBezTo>
                    <a:pt x="352" y="205"/>
                    <a:pt x="352" y="204"/>
                    <a:pt x="352" y="204"/>
                  </a:cubicBezTo>
                  <a:cubicBezTo>
                    <a:pt x="353" y="203"/>
                    <a:pt x="352" y="202"/>
                    <a:pt x="353" y="201"/>
                  </a:cubicBezTo>
                  <a:cubicBezTo>
                    <a:pt x="354" y="201"/>
                    <a:pt x="353" y="200"/>
                    <a:pt x="353" y="200"/>
                  </a:cubicBezTo>
                  <a:cubicBezTo>
                    <a:pt x="353" y="199"/>
                    <a:pt x="353" y="199"/>
                    <a:pt x="354" y="198"/>
                  </a:cubicBezTo>
                  <a:cubicBezTo>
                    <a:pt x="354" y="198"/>
                    <a:pt x="355" y="198"/>
                    <a:pt x="355" y="199"/>
                  </a:cubicBezTo>
                  <a:cubicBezTo>
                    <a:pt x="355" y="199"/>
                    <a:pt x="355" y="200"/>
                    <a:pt x="354" y="200"/>
                  </a:cubicBezTo>
                  <a:close/>
                  <a:moveTo>
                    <a:pt x="302" y="275"/>
                  </a:moveTo>
                  <a:cubicBezTo>
                    <a:pt x="303" y="274"/>
                    <a:pt x="302" y="274"/>
                    <a:pt x="303" y="273"/>
                  </a:cubicBezTo>
                  <a:cubicBezTo>
                    <a:pt x="303" y="273"/>
                    <a:pt x="303" y="273"/>
                    <a:pt x="303" y="273"/>
                  </a:cubicBezTo>
                  <a:cubicBezTo>
                    <a:pt x="303" y="274"/>
                    <a:pt x="303" y="274"/>
                    <a:pt x="303" y="275"/>
                  </a:cubicBezTo>
                  <a:cubicBezTo>
                    <a:pt x="303" y="275"/>
                    <a:pt x="302" y="275"/>
                    <a:pt x="302" y="275"/>
                  </a:cubicBezTo>
                  <a:close/>
                  <a:moveTo>
                    <a:pt x="297" y="282"/>
                  </a:moveTo>
                  <a:cubicBezTo>
                    <a:pt x="296" y="282"/>
                    <a:pt x="296" y="283"/>
                    <a:pt x="295" y="283"/>
                  </a:cubicBezTo>
                  <a:cubicBezTo>
                    <a:pt x="295" y="282"/>
                    <a:pt x="295" y="282"/>
                    <a:pt x="297" y="282"/>
                  </a:cubicBezTo>
                  <a:close/>
                  <a:moveTo>
                    <a:pt x="399" y="268"/>
                  </a:moveTo>
                  <a:cubicBezTo>
                    <a:pt x="399" y="268"/>
                    <a:pt x="399" y="268"/>
                    <a:pt x="399" y="268"/>
                  </a:cubicBezTo>
                  <a:cubicBezTo>
                    <a:pt x="399" y="267"/>
                    <a:pt x="399" y="267"/>
                    <a:pt x="400" y="267"/>
                  </a:cubicBezTo>
                  <a:cubicBezTo>
                    <a:pt x="400" y="267"/>
                    <a:pt x="400" y="267"/>
                    <a:pt x="400" y="267"/>
                  </a:cubicBezTo>
                  <a:cubicBezTo>
                    <a:pt x="400" y="268"/>
                    <a:pt x="400" y="268"/>
                    <a:pt x="399" y="268"/>
                  </a:cubicBezTo>
                  <a:close/>
                  <a:moveTo>
                    <a:pt x="285" y="316"/>
                  </a:moveTo>
                  <a:cubicBezTo>
                    <a:pt x="284" y="316"/>
                    <a:pt x="284" y="317"/>
                    <a:pt x="283" y="316"/>
                  </a:cubicBezTo>
                  <a:cubicBezTo>
                    <a:pt x="283" y="316"/>
                    <a:pt x="283" y="316"/>
                    <a:pt x="283" y="316"/>
                  </a:cubicBezTo>
                  <a:cubicBezTo>
                    <a:pt x="284" y="315"/>
                    <a:pt x="284" y="316"/>
                    <a:pt x="285" y="316"/>
                  </a:cubicBezTo>
                  <a:close/>
                  <a:moveTo>
                    <a:pt x="266" y="285"/>
                  </a:moveTo>
                  <a:cubicBezTo>
                    <a:pt x="266" y="285"/>
                    <a:pt x="265" y="285"/>
                    <a:pt x="265" y="285"/>
                  </a:cubicBezTo>
                  <a:cubicBezTo>
                    <a:pt x="265" y="284"/>
                    <a:pt x="266" y="284"/>
                    <a:pt x="266" y="284"/>
                  </a:cubicBezTo>
                  <a:cubicBezTo>
                    <a:pt x="266" y="285"/>
                    <a:pt x="266" y="285"/>
                    <a:pt x="266" y="285"/>
                  </a:cubicBezTo>
                  <a:close/>
                  <a:moveTo>
                    <a:pt x="294" y="290"/>
                  </a:moveTo>
                  <a:cubicBezTo>
                    <a:pt x="294" y="291"/>
                    <a:pt x="294" y="292"/>
                    <a:pt x="294" y="292"/>
                  </a:cubicBezTo>
                  <a:cubicBezTo>
                    <a:pt x="293" y="292"/>
                    <a:pt x="293" y="291"/>
                    <a:pt x="294" y="290"/>
                  </a:cubicBezTo>
                  <a:close/>
                  <a:moveTo>
                    <a:pt x="197" y="276"/>
                  </a:moveTo>
                  <a:cubicBezTo>
                    <a:pt x="197" y="276"/>
                    <a:pt x="197" y="276"/>
                    <a:pt x="197" y="276"/>
                  </a:cubicBezTo>
                  <a:cubicBezTo>
                    <a:pt x="196" y="276"/>
                    <a:pt x="196" y="276"/>
                    <a:pt x="195" y="276"/>
                  </a:cubicBezTo>
                  <a:cubicBezTo>
                    <a:pt x="196" y="276"/>
                    <a:pt x="196" y="275"/>
                    <a:pt x="197" y="276"/>
                  </a:cubicBezTo>
                  <a:close/>
                  <a:moveTo>
                    <a:pt x="299" y="256"/>
                  </a:moveTo>
                  <a:cubicBezTo>
                    <a:pt x="298" y="256"/>
                    <a:pt x="299" y="256"/>
                    <a:pt x="299" y="255"/>
                  </a:cubicBezTo>
                  <a:cubicBezTo>
                    <a:pt x="299" y="256"/>
                    <a:pt x="299" y="256"/>
                    <a:pt x="299" y="256"/>
                  </a:cubicBezTo>
                  <a:cubicBezTo>
                    <a:pt x="299" y="256"/>
                    <a:pt x="299" y="256"/>
                    <a:pt x="299" y="256"/>
                  </a:cubicBezTo>
                  <a:close/>
                  <a:moveTo>
                    <a:pt x="340" y="269"/>
                  </a:moveTo>
                  <a:cubicBezTo>
                    <a:pt x="340" y="269"/>
                    <a:pt x="339" y="269"/>
                    <a:pt x="339" y="268"/>
                  </a:cubicBezTo>
                  <a:cubicBezTo>
                    <a:pt x="340" y="268"/>
                    <a:pt x="340" y="268"/>
                    <a:pt x="340" y="269"/>
                  </a:cubicBezTo>
                  <a:close/>
                  <a:moveTo>
                    <a:pt x="134" y="251"/>
                  </a:moveTo>
                  <a:cubicBezTo>
                    <a:pt x="135" y="251"/>
                    <a:pt x="135" y="251"/>
                    <a:pt x="135" y="251"/>
                  </a:cubicBezTo>
                  <a:cubicBezTo>
                    <a:pt x="135" y="251"/>
                    <a:pt x="135" y="251"/>
                    <a:pt x="135" y="251"/>
                  </a:cubicBezTo>
                  <a:cubicBezTo>
                    <a:pt x="134" y="251"/>
                    <a:pt x="134" y="251"/>
                    <a:pt x="134" y="251"/>
                  </a:cubicBezTo>
                  <a:close/>
                  <a:moveTo>
                    <a:pt x="123" y="271"/>
                  </a:moveTo>
                  <a:cubicBezTo>
                    <a:pt x="122" y="271"/>
                    <a:pt x="122" y="271"/>
                    <a:pt x="121" y="271"/>
                  </a:cubicBezTo>
                  <a:cubicBezTo>
                    <a:pt x="122" y="271"/>
                    <a:pt x="122" y="271"/>
                    <a:pt x="123" y="271"/>
                  </a:cubicBezTo>
                  <a:close/>
                  <a:moveTo>
                    <a:pt x="305" y="305"/>
                  </a:moveTo>
                  <a:cubicBezTo>
                    <a:pt x="305" y="305"/>
                    <a:pt x="304" y="305"/>
                    <a:pt x="305" y="304"/>
                  </a:cubicBezTo>
                  <a:cubicBezTo>
                    <a:pt x="305" y="305"/>
                    <a:pt x="305" y="305"/>
                    <a:pt x="305" y="305"/>
                  </a:cubicBezTo>
                  <a:cubicBezTo>
                    <a:pt x="305" y="305"/>
                    <a:pt x="305" y="305"/>
                    <a:pt x="305" y="305"/>
                  </a:cubicBezTo>
                  <a:close/>
                  <a:moveTo>
                    <a:pt x="294" y="258"/>
                  </a:moveTo>
                  <a:cubicBezTo>
                    <a:pt x="294" y="258"/>
                    <a:pt x="294" y="259"/>
                    <a:pt x="294" y="259"/>
                  </a:cubicBezTo>
                  <a:cubicBezTo>
                    <a:pt x="293" y="259"/>
                    <a:pt x="293" y="258"/>
                    <a:pt x="294" y="258"/>
                  </a:cubicBezTo>
                  <a:close/>
                  <a:moveTo>
                    <a:pt x="287" y="305"/>
                  </a:moveTo>
                  <a:cubicBezTo>
                    <a:pt x="287" y="305"/>
                    <a:pt x="286" y="306"/>
                    <a:pt x="286" y="306"/>
                  </a:cubicBezTo>
                  <a:cubicBezTo>
                    <a:pt x="286" y="306"/>
                    <a:pt x="286" y="306"/>
                    <a:pt x="286" y="305"/>
                  </a:cubicBezTo>
                  <a:cubicBezTo>
                    <a:pt x="286" y="305"/>
                    <a:pt x="286" y="305"/>
                    <a:pt x="286" y="305"/>
                  </a:cubicBezTo>
                  <a:cubicBezTo>
                    <a:pt x="287" y="305"/>
                    <a:pt x="287" y="305"/>
                    <a:pt x="287" y="305"/>
                  </a:cubicBezTo>
                  <a:close/>
                  <a:moveTo>
                    <a:pt x="301" y="306"/>
                  </a:moveTo>
                  <a:cubicBezTo>
                    <a:pt x="301" y="306"/>
                    <a:pt x="300" y="306"/>
                    <a:pt x="300" y="306"/>
                  </a:cubicBezTo>
                  <a:cubicBezTo>
                    <a:pt x="300" y="306"/>
                    <a:pt x="300" y="306"/>
                    <a:pt x="300" y="306"/>
                  </a:cubicBezTo>
                  <a:cubicBezTo>
                    <a:pt x="300" y="306"/>
                    <a:pt x="300" y="306"/>
                    <a:pt x="300" y="306"/>
                  </a:cubicBezTo>
                  <a:cubicBezTo>
                    <a:pt x="301" y="306"/>
                    <a:pt x="301" y="306"/>
                    <a:pt x="301" y="306"/>
                  </a:cubicBezTo>
                  <a:close/>
                  <a:moveTo>
                    <a:pt x="270" y="290"/>
                  </a:moveTo>
                  <a:cubicBezTo>
                    <a:pt x="270" y="290"/>
                    <a:pt x="270" y="290"/>
                    <a:pt x="270" y="290"/>
                  </a:cubicBezTo>
                  <a:cubicBezTo>
                    <a:pt x="270" y="290"/>
                    <a:pt x="270" y="290"/>
                    <a:pt x="270" y="290"/>
                  </a:cubicBezTo>
                  <a:close/>
                  <a:moveTo>
                    <a:pt x="270" y="290"/>
                  </a:moveTo>
                  <a:cubicBezTo>
                    <a:pt x="270" y="290"/>
                    <a:pt x="270" y="290"/>
                    <a:pt x="269" y="290"/>
                  </a:cubicBezTo>
                  <a:cubicBezTo>
                    <a:pt x="270" y="289"/>
                    <a:pt x="270" y="289"/>
                    <a:pt x="270" y="290"/>
                  </a:cubicBezTo>
                  <a:close/>
                  <a:moveTo>
                    <a:pt x="295" y="245"/>
                  </a:moveTo>
                  <a:cubicBezTo>
                    <a:pt x="295" y="245"/>
                    <a:pt x="295" y="245"/>
                    <a:pt x="295" y="245"/>
                  </a:cubicBezTo>
                  <a:cubicBezTo>
                    <a:pt x="295" y="245"/>
                    <a:pt x="295" y="245"/>
                    <a:pt x="295" y="245"/>
                  </a:cubicBezTo>
                  <a:cubicBezTo>
                    <a:pt x="295" y="245"/>
                    <a:pt x="295" y="245"/>
                    <a:pt x="295" y="245"/>
                  </a:cubicBezTo>
                  <a:cubicBezTo>
                    <a:pt x="295" y="245"/>
                    <a:pt x="295" y="245"/>
                    <a:pt x="295" y="245"/>
                  </a:cubicBezTo>
                  <a:close/>
                  <a:moveTo>
                    <a:pt x="310" y="271"/>
                  </a:moveTo>
                  <a:cubicBezTo>
                    <a:pt x="309" y="271"/>
                    <a:pt x="309" y="271"/>
                    <a:pt x="309" y="271"/>
                  </a:cubicBezTo>
                  <a:cubicBezTo>
                    <a:pt x="309" y="270"/>
                    <a:pt x="310" y="270"/>
                    <a:pt x="310" y="270"/>
                  </a:cubicBezTo>
                  <a:cubicBezTo>
                    <a:pt x="310" y="270"/>
                    <a:pt x="310" y="271"/>
                    <a:pt x="310" y="271"/>
                  </a:cubicBezTo>
                  <a:cubicBezTo>
                    <a:pt x="310" y="271"/>
                    <a:pt x="310" y="271"/>
                    <a:pt x="310" y="271"/>
                  </a:cubicBezTo>
                  <a:close/>
                  <a:moveTo>
                    <a:pt x="121" y="271"/>
                  </a:moveTo>
                  <a:cubicBezTo>
                    <a:pt x="121" y="272"/>
                    <a:pt x="121" y="272"/>
                    <a:pt x="121" y="272"/>
                  </a:cubicBezTo>
                  <a:cubicBezTo>
                    <a:pt x="121" y="272"/>
                    <a:pt x="121" y="272"/>
                    <a:pt x="121" y="272"/>
                  </a:cubicBezTo>
                  <a:cubicBezTo>
                    <a:pt x="121" y="271"/>
                    <a:pt x="121" y="271"/>
                    <a:pt x="121" y="271"/>
                  </a:cubicBezTo>
                  <a:close/>
                  <a:moveTo>
                    <a:pt x="274" y="264"/>
                  </a:moveTo>
                  <a:cubicBezTo>
                    <a:pt x="274" y="264"/>
                    <a:pt x="274" y="264"/>
                    <a:pt x="274" y="264"/>
                  </a:cubicBezTo>
                  <a:cubicBezTo>
                    <a:pt x="274" y="264"/>
                    <a:pt x="274" y="264"/>
                    <a:pt x="274" y="264"/>
                  </a:cubicBezTo>
                  <a:cubicBezTo>
                    <a:pt x="274" y="264"/>
                    <a:pt x="274" y="264"/>
                    <a:pt x="274" y="264"/>
                  </a:cubicBezTo>
                  <a:close/>
                  <a:moveTo>
                    <a:pt x="274" y="264"/>
                  </a:moveTo>
                  <a:cubicBezTo>
                    <a:pt x="274" y="264"/>
                    <a:pt x="274" y="264"/>
                    <a:pt x="274" y="264"/>
                  </a:cubicBezTo>
                  <a:cubicBezTo>
                    <a:pt x="274" y="264"/>
                    <a:pt x="274" y="264"/>
                    <a:pt x="274" y="264"/>
                  </a:cubicBezTo>
                  <a:cubicBezTo>
                    <a:pt x="274" y="264"/>
                    <a:pt x="274" y="264"/>
                    <a:pt x="274" y="264"/>
                  </a:cubicBezTo>
                  <a:close/>
                  <a:moveTo>
                    <a:pt x="548" y="704"/>
                  </a:moveTo>
                  <a:cubicBezTo>
                    <a:pt x="548" y="704"/>
                    <a:pt x="548" y="704"/>
                    <a:pt x="548" y="704"/>
                  </a:cubicBezTo>
                  <a:cubicBezTo>
                    <a:pt x="548" y="703"/>
                    <a:pt x="549" y="702"/>
                    <a:pt x="550" y="702"/>
                  </a:cubicBezTo>
                  <a:cubicBezTo>
                    <a:pt x="549" y="702"/>
                    <a:pt x="550" y="703"/>
                    <a:pt x="550" y="703"/>
                  </a:cubicBezTo>
                  <a:cubicBezTo>
                    <a:pt x="550" y="703"/>
                    <a:pt x="550" y="703"/>
                    <a:pt x="551" y="703"/>
                  </a:cubicBezTo>
                  <a:cubicBezTo>
                    <a:pt x="551" y="703"/>
                    <a:pt x="551" y="703"/>
                    <a:pt x="551" y="703"/>
                  </a:cubicBezTo>
                  <a:cubicBezTo>
                    <a:pt x="550" y="704"/>
                    <a:pt x="550" y="704"/>
                    <a:pt x="549" y="704"/>
                  </a:cubicBezTo>
                  <a:cubicBezTo>
                    <a:pt x="549" y="704"/>
                    <a:pt x="549" y="704"/>
                    <a:pt x="548" y="704"/>
                  </a:cubicBezTo>
                  <a:cubicBezTo>
                    <a:pt x="548" y="704"/>
                    <a:pt x="548" y="704"/>
                    <a:pt x="548" y="704"/>
                  </a:cubicBezTo>
                  <a:close/>
                  <a:moveTo>
                    <a:pt x="581" y="692"/>
                  </a:moveTo>
                  <a:cubicBezTo>
                    <a:pt x="581" y="692"/>
                    <a:pt x="581" y="692"/>
                    <a:pt x="581" y="691"/>
                  </a:cubicBezTo>
                  <a:cubicBezTo>
                    <a:pt x="581" y="691"/>
                    <a:pt x="581" y="691"/>
                    <a:pt x="582" y="691"/>
                  </a:cubicBezTo>
                  <a:cubicBezTo>
                    <a:pt x="582" y="691"/>
                    <a:pt x="582" y="691"/>
                    <a:pt x="582" y="691"/>
                  </a:cubicBezTo>
                  <a:cubicBezTo>
                    <a:pt x="583" y="691"/>
                    <a:pt x="583" y="691"/>
                    <a:pt x="583" y="692"/>
                  </a:cubicBezTo>
                  <a:cubicBezTo>
                    <a:pt x="583" y="692"/>
                    <a:pt x="583" y="692"/>
                    <a:pt x="582" y="692"/>
                  </a:cubicBezTo>
                  <a:cubicBezTo>
                    <a:pt x="582" y="693"/>
                    <a:pt x="582" y="693"/>
                    <a:pt x="581" y="693"/>
                  </a:cubicBezTo>
                  <a:cubicBezTo>
                    <a:pt x="581" y="693"/>
                    <a:pt x="581" y="693"/>
                    <a:pt x="581" y="692"/>
                  </a:cubicBezTo>
                  <a:close/>
                  <a:moveTo>
                    <a:pt x="577" y="693"/>
                  </a:moveTo>
                  <a:cubicBezTo>
                    <a:pt x="577" y="693"/>
                    <a:pt x="577" y="693"/>
                    <a:pt x="578" y="693"/>
                  </a:cubicBezTo>
                  <a:cubicBezTo>
                    <a:pt x="578" y="693"/>
                    <a:pt x="578" y="693"/>
                    <a:pt x="578" y="693"/>
                  </a:cubicBezTo>
                  <a:cubicBezTo>
                    <a:pt x="578" y="693"/>
                    <a:pt x="579" y="692"/>
                    <a:pt x="579" y="692"/>
                  </a:cubicBezTo>
                  <a:cubicBezTo>
                    <a:pt x="579" y="692"/>
                    <a:pt x="579" y="692"/>
                    <a:pt x="579" y="692"/>
                  </a:cubicBezTo>
                  <a:cubicBezTo>
                    <a:pt x="579" y="692"/>
                    <a:pt x="579" y="692"/>
                    <a:pt x="579" y="692"/>
                  </a:cubicBezTo>
                  <a:cubicBezTo>
                    <a:pt x="579" y="692"/>
                    <a:pt x="579" y="692"/>
                    <a:pt x="579" y="692"/>
                  </a:cubicBezTo>
                  <a:cubicBezTo>
                    <a:pt x="579" y="693"/>
                    <a:pt x="579" y="693"/>
                    <a:pt x="579" y="693"/>
                  </a:cubicBezTo>
                  <a:cubicBezTo>
                    <a:pt x="579" y="693"/>
                    <a:pt x="578" y="693"/>
                    <a:pt x="578" y="694"/>
                  </a:cubicBezTo>
                  <a:cubicBezTo>
                    <a:pt x="578" y="694"/>
                    <a:pt x="578" y="694"/>
                    <a:pt x="578" y="694"/>
                  </a:cubicBezTo>
                  <a:cubicBezTo>
                    <a:pt x="577" y="693"/>
                    <a:pt x="577" y="693"/>
                    <a:pt x="577" y="693"/>
                  </a:cubicBezTo>
                  <a:close/>
                  <a:moveTo>
                    <a:pt x="592" y="714"/>
                  </a:moveTo>
                  <a:cubicBezTo>
                    <a:pt x="592" y="714"/>
                    <a:pt x="592" y="713"/>
                    <a:pt x="592" y="712"/>
                  </a:cubicBezTo>
                  <a:cubicBezTo>
                    <a:pt x="592" y="712"/>
                    <a:pt x="592" y="712"/>
                    <a:pt x="592" y="712"/>
                  </a:cubicBezTo>
                  <a:cubicBezTo>
                    <a:pt x="592" y="712"/>
                    <a:pt x="592" y="712"/>
                    <a:pt x="592" y="711"/>
                  </a:cubicBezTo>
                  <a:cubicBezTo>
                    <a:pt x="592" y="711"/>
                    <a:pt x="592" y="711"/>
                    <a:pt x="591" y="711"/>
                  </a:cubicBezTo>
                  <a:cubicBezTo>
                    <a:pt x="591" y="711"/>
                    <a:pt x="591" y="712"/>
                    <a:pt x="591" y="712"/>
                  </a:cubicBezTo>
                  <a:cubicBezTo>
                    <a:pt x="591" y="712"/>
                    <a:pt x="591" y="712"/>
                    <a:pt x="591" y="712"/>
                  </a:cubicBezTo>
                  <a:cubicBezTo>
                    <a:pt x="591" y="712"/>
                    <a:pt x="591" y="712"/>
                    <a:pt x="591" y="713"/>
                  </a:cubicBezTo>
                  <a:cubicBezTo>
                    <a:pt x="591" y="713"/>
                    <a:pt x="590" y="713"/>
                    <a:pt x="590" y="714"/>
                  </a:cubicBezTo>
                  <a:cubicBezTo>
                    <a:pt x="590" y="714"/>
                    <a:pt x="590" y="714"/>
                    <a:pt x="590" y="714"/>
                  </a:cubicBezTo>
                  <a:cubicBezTo>
                    <a:pt x="590" y="714"/>
                    <a:pt x="590" y="714"/>
                    <a:pt x="590" y="714"/>
                  </a:cubicBezTo>
                  <a:cubicBezTo>
                    <a:pt x="589" y="714"/>
                    <a:pt x="589" y="714"/>
                    <a:pt x="589" y="715"/>
                  </a:cubicBezTo>
                  <a:cubicBezTo>
                    <a:pt x="589" y="715"/>
                    <a:pt x="589" y="715"/>
                    <a:pt x="589" y="715"/>
                  </a:cubicBezTo>
                  <a:cubicBezTo>
                    <a:pt x="589" y="715"/>
                    <a:pt x="589" y="714"/>
                    <a:pt x="589" y="714"/>
                  </a:cubicBezTo>
                  <a:cubicBezTo>
                    <a:pt x="589" y="714"/>
                    <a:pt x="589" y="714"/>
                    <a:pt x="589" y="714"/>
                  </a:cubicBezTo>
                  <a:cubicBezTo>
                    <a:pt x="589" y="714"/>
                    <a:pt x="589" y="713"/>
                    <a:pt x="588" y="713"/>
                  </a:cubicBezTo>
                  <a:cubicBezTo>
                    <a:pt x="588" y="713"/>
                    <a:pt x="588" y="713"/>
                    <a:pt x="589" y="712"/>
                  </a:cubicBezTo>
                  <a:cubicBezTo>
                    <a:pt x="589" y="712"/>
                    <a:pt x="589" y="712"/>
                    <a:pt x="589" y="712"/>
                  </a:cubicBezTo>
                  <a:cubicBezTo>
                    <a:pt x="589" y="711"/>
                    <a:pt x="589" y="711"/>
                    <a:pt x="589" y="711"/>
                  </a:cubicBezTo>
                  <a:cubicBezTo>
                    <a:pt x="589" y="711"/>
                    <a:pt x="589" y="710"/>
                    <a:pt x="589" y="710"/>
                  </a:cubicBezTo>
                  <a:cubicBezTo>
                    <a:pt x="590" y="710"/>
                    <a:pt x="590" y="710"/>
                    <a:pt x="589" y="710"/>
                  </a:cubicBezTo>
                  <a:cubicBezTo>
                    <a:pt x="589" y="710"/>
                    <a:pt x="589" y="709"/>
                    <a:pt x="590" y="709"/>
                  </a:cubicBezTo>
                  <a:cubicBezTo>
                    <a:pt x="590" y="709"/>
                    <a:pt x="590" y="709"/>
                    <a:pt x="590" y="709"/>
                  </a:cubicBezTo>
                  <a:cubicBezTo>
                    <a:pt x="590" y="709"/>
                    <a:pt x="590" y="709"/>
                    <a:pt x="590" y="709"/>
                  </a:cubicBezTo>
                  <a:cubicBezTo>
                    <a:pt x="590" y="708"/>
                    <a:pt x="590" y="708"/>
                    <a:pt x="591" y="708"/>
                  </a:cubicBezTo>
                  <a:cubicBezTo>
                    <a:pt x="591" y="708"/>
                    <a:pt x="591" y="708"/>
                    <a:pt x="591" y="708"/>
                  </a:cubicBezTo>
                  <a:cubicBezTo>
                    <a:pt x="591" y="708"/>
                    <a:pt x="591" y="707"/>
                    <a:pt x="590" y="707"/>
                  </a:cubicBezTo>
                  <a:cubicBezTo>
                    <a:pt x="590" y="707"/>
                    <a:pt x="590" y="707"/>
                    <a:pt x="590" y="708"/>
                  </a:cubicBezTo>
                  <a:cubicBezTo>
                    <a:pt x="590" y="708"/>
                    <a:pt x="590" y="708"/>
                    <a:pt x="589" y="708"/>
                  </a:cubicBezTo>
                  <a:cubicBezTo>
                    <a:pt x="589" y="708"/>
                    <a:pt x="588" y="709"/>
                    <a:pt x="588" y="709"/>
                  </a:cubicBezTo>
                  <a:cubicBezTo>
                    <a:pt x="588" y="709"/>
                    <a:pt x="587" y="710"/>
                    <a:pt x="587" y="710"/>
                  </a:cubicBezTo>
                  <a:cubicBezTo>
                    <a:pt x="587" y="711"/>
                    <a:pt x="586" y="711"/>
                    <a:pt x="587" y="712"/>
                  </a:cubicBezTo>
                  <a:cubicBezTo>
                    <a:pt x="587" y="712"/>
                    <a:pt x="587" y="712"/>
                    <a:pt x="587" y="712"/>
                  </a:cubicBezTo>
                  <a:cubicBezTo>
                    <a:pt x="586" y="712"/>
                    <a:pt x="586" y="713"/>
                    <a:pt x="586" y="713"/>
                  </a:cubicBezTo>
                  <a:cubicBezTo>
                    <a:pt x="586" y="713"/>
                    <a:pt x="586" y="713"/>
                    <a:pt x="586" y="713"/>
                  </a:cubicBezTo>
                  <a:cubicBezTo>
                    <a:pt x="585" y="713"/>
                    <a:pt x="585" y="713"/>
                    <a:pt x="585" y="713"/>
                  </a:cubicBezTo>
                  <a:cubicBezTo>
                    <a:pt x="585" y="713"/>
                    <a:pt x="585" y="712"/>
                    <a:pt x="585" y="712"/>
                  </a:cubicBezTo>
                  <a:cubicBezTo>
                    <a:pt x="585" y="713"/>
                    <a:pt x="585" y="713"/>
                    <a:pt x="585" y="712"/>
                  </a:cubicBezTo>
                  <a:cubicBezTo>
                    <a:pt x="584" y="712"/>
                    <a:pt x="584" y="712"/>
                    <a:pt x="584" y="711"/>
                  </a:cubicBezTo>
                  <a:cubicBezTo>
                    <a:pt x="584" y="711"/>
                    <a:pt x="584" y="711"/>
                    <a:pt x="584" y="710"/>
                  </a:cubicBezTo>
                  <a:cubicBezTo>
                    <a:pt x="584" y="711"/>
                    <a:pt x="584" y="711"/>
                    <a:pt x="584" y="711"/>
                  </a:cubicBezTo>
                  <a:cubicBezTo>
                    <a:pt x="585" y="711"/>
                    <a:pt x="585" y="710"/>
                    <a:pt x="585" y="709"/>
                  </a:cubicBezTo>
                  <a:cubicBezTo>
                    <a:pt x="586" y="709"/>
                    <a:pt x="586" y="709"/>
                    <a:pt x="586" y="709"/>
                  </a:cubicBezTo>
                  <a:cubicBezTo>
                    <a:pt x="586" y="709"/>
                    <a:pt x="586" y="709"/>
                    <a:pt x="586" y="709"/>
                  </a:cubicBezTo>
                  <a:cubicBezTo>
                    <a:pt x="586" y="708"/>
                    <a:pt x="585" y="709"/>
                    <a:pt x="585" y="709"/>
                  </a:cubicBezTo>
                  <a:cubicBezTo>
                    <a:pt x="585" y="709"/>
                    <a:pt x="585" y="709"/>
                    <a:pt x="585" y="709"/>
                  </a:cubicBezTo>
                  <a:cubicBezTo>
                    <a:pt x="585" y="709"/>
                    <a:pt x="584" y="709"/>
                    <a:pt x="584" y="709"/>
                  </a:cubicBezTo>
                  <a:cubicBezTo>
                    <a:pt x="584" y="709"/>
                    <a:pt x="584" y="709"/>
                    <a:pt x="585" y="709"/>
                  </a:cubicBezTo>
                  <a:cubicBezTo>
                    <a:pt x="585" y="709"/>
                    <a:pt x="585" y="709"/>
                    <a:pt x="585" y="708"/>
                  </a:cubicBezTo>
                  <a:cubicBezTo>
                    <a:pt x="585" y="708"/>
                    <a:pt x="585" y="708"/>
                    <a:pt x="585" y="708"/>
                  </a:cubicBezTo>
                  <a:cubicBezTo>
                    <a:pt x="585" y="708"/>
                    <a:pt x="585" y="708"/>
                    <a:pt x="585" y="708"/>
                  </a:cubicBezTo>
                  <a:cubicBezTo>
                    <a:pt x="584" y="708"/>
                    <a:pt x="584" y="708"/>
                    <a:pt x="584" y="708"/>
                  </a:cubicBezTo>
                  <a:cubicBezTo>
                    <a:pt x="584" y="708"/>
                    <a:pt x="584" y="708"/>
                    <a:pt x="584" y="708"/>
                  </a:cubicBezTo>
                  <a:cubicBezTo>
                    <a:pt x="584" y="708"/>
                    <a:pt x="584" y="708"/>
                    <a:pt x="584" y="708"/>
                  </a:cubicBezTo>
                  <a:cubicBezTo>
                    <a:pt x="584" y="708"/>
                    <a:pt x="584" y="708"/>
                    <a:pt x="584" y="708"/>
                  </a:cubicBezTo>
                  <a:cubicBezTo>
                    <a:pt x="584" y="708"/>
                    <a:pt x="584" y="707"/>
                    <a:pt x="583" y="707"/>
                  </a:cubicBezTo>
                  <a:cubicBezTo>
                    <a:pt x="583" y="707"/>
                    <a:pt x="583" y="707"/>
                    <a:pt x="583" y="707"/>
                  </a:cubicBezTo>
                  <a:cubicBezTo>
                    <a:pt x="583" y="707"/>
                    <a:pt x="583" y="707"/>
                    <a:pt x="583" y="707"/>
                  </a:cubicBezTo>
                  <a:cubicBezTo>
                    <a:pt x="583" y="707"/>
                    <a:pt x="583" y="707"/>
                    <a:pt x="584" y="707"/>
                  </a:cubicBezTo>
                  <a:cubicBezTo>
                    <a:pt x="584" y="707"/>
                    <a:pt x="584" y="707"/>
                    <a:pt x="584" y="707"/>
                  </a:cubicBezTo>
                  <a:cubicBezTo>
                    <a:pt x="584" y="708"/>
                    <a:pt x="584" y="707"/>
                    <a:pt x="584" y="707"/>
                  </a:cubicBezTo>
                  <a:cubicBezTo>
                    <a:pt x="584" y="708"/>
                    <a:pt x="584" y="708"/>
                    <a:pt x="585" y="708"/>
                  </a:cubicBezTo>
                  <a:cubicBezTo>
                    <a:pt x="585" y="708"/>
                    <a:pt x="585" y="708"/>
                    <a:pt x="586" y="708"/>
                  </a:cubicBezTo>
                  <a:cubicBezTo>
                    <a:pt x="586" y="708"/>
                    <a:pt x="586" y="708"/>
                    <a:pt x="586" y="707"/>
                  </a:cubicBezTo>
                  <a:cubicBezTo>
                    <a:pt x="586" y="707"/>
                    <a:pt x="586" y="707"/>
                    <a:pt x="586" y="707"/>
                  </a:cubicBezTo>
                  <a:cubicBezTo>
                    <a:pt x="586" y="707"/>
                    <a:pt x="586" y="707"/>
                    <a:pt x="585" y="707"/>
                  </a:cubicBezTo>
                  <a:cubicBezTo>
                    <a:pt x="586" y="707"/>
                    <a:pt x="586" y="706"/>
                    <a:pt x="587" y="706"/>
                  </a:cubicBezTo>
                  <a:cubicBezTo>
                    <a:pt x="587" y="706"/>
                    <a:pt x="587" y="706"/>
                    <a:pt x="588" y="705"/>
                  </a:cubicBezTo>
                  <a:cubicBezTo>
                    <a:pt x="588" y="705"/>
                    <a:pt x="588" y="705"/>
                    <a:pt x="588" y="705"/>
                  </a:cubicBezTo>
                  <a:cubicBezTo>
                    <a:pt x="588" y="705"/>
                    <a:pt x="588" y="706"/>
                    <a:pt x="589" y="705"/>
                  </a:cubicBezTo>
                  <a:cubicBezTo>
                    <a:pt x="589" y="705"/>
                    <a:pt x="589" y="705"/>
                    <a:pt x="589" y="704"/>
                  </a:cubicBezTo>
                  <a:cubicBezTo>
                    <a:pt x="589" y="704"/>
                    <a:pt x="590" y="704"/>
                    <a:pt x="590" y="704"/>
                  </a:cubicBezTo>
                  <a:cubicBezTo>
                    <a:pt x="590" y="703"/>
                    <a:pt x="590" y="703"/>
                    <a:pt x="590" y="703"/>
                  </a:cubicBezTo>
                  <a:cubicBezTo>
                    <a:pt x="590" y="703"/>
                    <a:pt x="590" y="702"/>
                    <a:pt x="590" y="702"/>
                  </a:cubicBezTo>
                  <a:cubicBezTo>
                    <a:pt x="590" y="702"/>
                    <a:pt x="589" y="702"/>
                    <a:pt x="589" y="702"/>
                  </a:cubicBezTo>
                  <a:cubicBezTo>
                    <a:pt x="589" y="702"/>
                    <a:pt x="589" y="703"/>
                    <a:pt x="589" y="703"/>
                  </a:cubicBezTo>
                  <a:cubicBezTo>
                    <a:pt x="588" y="704"/>
                    <a:pt x="588" y="704"/>
                    <a:pt x="588" y="703"/>
                  </a:cubicBezTo>
                  <a:cubicBezTo>
                    <a:pt x="588" y="703"/>
                    <a:pt x="588" y="703"/>
                    <a:pt x="588" y="703"/>
                  </a:cubicBezTo>
                  <a:cubicBezTo>
                    <a:pt x="588" y="703"/>
                    <a:pt x="587" y="703"/>
                    <a:pt x="587" y="703"/>
                  </a:cubicBezTo>
                  <a:cubicBezTo>
                    <a:pt x="587" y="703"/>
                    <a:pt x="587" y="703"/>
                    <a:pt x="587" y="703"/>
                  </a:cubicBezTo>
                  <a:cubicBezTo>
                    <a:pt x="586" y="703"/>
                    <a:pt x="586" y="704"/>
                    <a:pt x="586" y="704"/>
                  </a:cubicBezTo>
                  <a:cubicBezTo>
                    <a:pt x="586" y="704"/>
                    <a:pt x="586" y="704"/>
                    <a:pt x="586" y="704"/>
                  </a:cubicBezTo>
                  <a:cubicBezTo>
                    <a:pt x="586" y="704"/>
                    <a:pt x="586" y="704"/>
                    <a:pt x="586" y="704"/>
                  </a:cubicBezTo>
                  <a:cubicBezTo>
                    <a:pt x="586" y="704"/>
                    <a:pt x="586" y="704"/>
                    <a:pt x="585" y="704"/>
                  </a:cubicBezTo>
                  <a:cubicBezTo>
                    <a:pt x="585" y="704"/>
                    <a:pt x="585" y="704"/>
                    <a:pt x="585" y="704"/>
                  </a:cubicBezTo>
                  <a:cubicBezTo>
                    <a:pt x="585" y="704"/>
                    <a:pt x="586" y="704"/>
                    <a:pt x="585" y="704"/>
                  </a:cubicBezTo>
                  <a:cubicBezTo>
                    <a:pt x="585" y="703"/>
                    <a:pt x="585" y="704"/>
                    <a:pt x="585" y="704"/>
                  </a:cubicBezTo>
                  <a:cubicBezTo>
                    <a:pt x="585" y="704"/>
                    <a:pt x="584" y="704"/>
                    <a:pt x="584" y="705"/>
                  </a:cubicBezTo>
                  <a:cubicBezTo>
                    <a:pt x="584" y="705"/>
                    <a:pt x="584" y="705"/>
                    <a:pt x="584" y="705"/>
                  </a:cubicBezTo>
                  <a:cubicBezTo>
                    <a:pt x="584" y="704"/>
                    <a:pt x="584" y="704"/>
                    <a:pt x="584" y="704"/>
                  </a:cubicBezTo>
                  <a:cubicBezTo>
                    <a:pt x="584" y="704"/>
                    <a:pt x="584" y="704"/>
                    <a:pt x="584" y="704"/>
                  </a:cubicBezTo>
                  <a:cubicBezTo>
                    <a:pt x="584" y="704"/>
                    <a:pt x="584" y="704"/>
                    <a:pt x="584" y="704"/>
                  </a:cubicBezTo>
                  <a:cubicBezTo>
                    <a:pt x="584" y="704"/>
                    <a:pt x="584" y="704"/>
                    <a:pt x="584" y="704"/>
                  </a:cubicBezTo>
                  <a:cubicBezTo>
                    <a:pt x="584" y="704"/>
                    <a:pt x="584" y="704"/>
                    <a:pt x="585" y="704"/>
                  </a:cubicBezTo>
                  <a:cubicBezTo>
                    <a:pt x="585" y="704"/>
                    <a:pt x="585" y="703"/>
                    <a:pt x="585" y="703"/>
                  </a:cubicBezTo>
                  <a:cubicBezTo>
                    <a:pt x="585" y="703"/>
                    <a:pt x="585" y="703"/>
                    <a:pt x="584" y="703"/>
                  </a:cubicBezTo>
                  <a:cubicBezTo>
                    <a:pt x="584" y="703"/>
                    <a:pt x="584" y="703"/>
                    <a:pt x="584" y="703"/>
                  </a:cubicBezTo>
                  <a:cubicBezTo>
                    <a:pt x="584" y="703"/>
                    <a:pt x="585" y="703"/>
                    <a:pt x="585" y="702"/>
                  </a:cubicBezTo>
                  <a:cubicBezTo>
                    <a:pt x="585" y="702"/>
                    <a:pt x="585" y="702"/>
                    <a:pt x="586" y="702"/>
                  </a:cubicBezTo>
                  <a:cubicBezTo>
                    <a:pt x="586" y="702"/>
                    <a:pt x="586" y="702"/>
                    <a:pt x="586" y="702"/>
                  </a:cubicBezTo>
                  <a:cubicBezTo>
                    <a:pt x="585" y="702"/>
                    <a:pt x="585" y="702"/>
                    <a:pt x="585" y="702"/>
                  </a:cubicBezTo>
                  <a:cubicBezTo>
                    <a:pt x="585" y="702"/>
                    <a:pt x="585" y="702"/>
                    <a:pt x="585" y="702"/>
                  </a:cubicBezTo>
                  <a:cubicBezTo>
                    <a:pt x="584" y="701"/>
                    <a:pt x="584" y="701"/>
                    <a:pt x="584" y="702"/>
                  </a:cubicBezTo>
                  <a:cubicBezTo>
                    <a:pt x="583" y="702"/>
                    <a:pt x="583" y="702"/>
                    <a:pt x="583" y="702"/>
                  </a:cubicBezTo>
                  <a:cubicBezTo>
                    <a:pt x="583" y="702"/>
                    <a:pt x="583" y="702"/>
                    <a:pt x="583" y="701"/>
                  </a:cubicBezTo>
                  <a:cubicBezTo>
                    <a:pt x="583" y="701"/>
                    <a:pt x="584" y="701"/>
                    <a:pt x="584" y="701"/>
                  </a:cubicBezTo>
                  <a:cubicBezTo>
                    <a:pt x="584" y="701"/>
                    <a:pt x="584" y="701"/>
                    <a:pt x="584" y="701"/>
                  </a:cubicBezTo>
                  <a:cubicBezTo>
                    <a:pt x="584" y="701"/>
                    <a:pt x="584" y="701"/>
                    <a:pt x="584" y="701"/>
                  </a:cubicBezTo>
                  <a:cubicBezTo>
                    <a:pt x="584" y="701"/>
                    <a:pt x="584" y="701"/>
                    <a:pt x="584" y="701"/>
                  </a:cubicBezTo>
                  <a:cubicBezTo>
                    <a:pt x="584" y="700"/>
                    <a:pt x="584" y="700"/>
                    <a:pt x="584" y="700"/>
                  </a:cubicBezTo>
                  <a:cubicBezTo>
                    <a:pt x="584" y="701"/>
                    <a:pt x="583" y="701"/>
                    <a:pt x="583" y="701"/>
                  </a:cubicBezTo>
                  <a:cubicBezTo>
                    <a:pt x="583" y="701"/>
                    <a:pt x="582" y="701"/>
                    <a:pt x="582" y="701"/>
                  </a:cubicBezTo>
                  <a:cubicBezTo>
                    <a:pt x="582" y="701"/>
                    <a:pt x="582" y="701"/>
                    <a:pt x="582" y="701"/>
                  </a:cubicBezTo>
                  <a:cubicBezTo>
                    <a:pt x="582" y="701"/>
                    <a:pt x="582" y="701"/>
                    <a:pt x="582" y="701"/>
                  </a:cubicBezTo>
                  <a:cubicBezTo>
                    <a:pt x="583" y="701"/>
                    <a:pt x="583" y="700"/>
                    <a:pt x="583" y="700"/>
                  </a:cubicBezTo>
                  <a:cubicBezTo>
                    <a:pt x="583" y="700"/>
                    <a:pt x="584" y="700"/>
                    <a:pt x="584" y="699"/>
                  </a:cubicBezTo>
                  <a:cubicBezTo>
                    <a:pt x="584" y="699"/>
                    <a:pt x="584" y="699"/>
                    <a:pt x="585" y="699"/>
                  </a:cubicBezTo>
                  <a:cubicBezTo>
                    <a:pt x="585" y="699"/>
                    <a:pt x="584" y="699"/>
                    <a:pt x="584" y="699"/>
                  </a:cubicBezTo>
                  <a:cubicBezTo>
                    <a:pt x="584" y="699"/>
                    <a:pt x="584" y="698"/>
                    <a:pt x="584" y="698"/>
                  </a:cubicBezTo>
                  <a:cubicBezTo>
                    <a:pt x="584" y="698"/>
                    <a:pt x="584" y="698"/>
                    <a:pt x="584" y="698"/>
                  </a:cubicBezTo>
                  <a:cubicBezTo>
                    <a:pt x="585" y="698"/>
                    <a:pt x="585" y="698"/>
                    <a:pt x="585" y="698"/>
                  </a:cubicBezTo>
                  <a:cubicBezTo>
                    <a:pt x="586" y="698"/>
                    <a:pt x="586" y="698"/>
                    <a:pt x="586" y="698"/>
                  </a:cubicBezTo>
                  <a:cubicBezTo>
                    <a:pt x="586" y="698"/>
                    <a:pt x="586" y="697"/>
                    <a:pt x="586" y="697"/>
                  </a:cubicBezTo>
                  <a:cubicBezTo>
                    <a:pt x="587" y="696"/>
                    <a:pt x="587" y="696"/>
                    <a:pt x="586" y="696"/>
                  </a:cubicBezTo>
                  <a:cubicBezTo>
                    <a:pt x="586" y="696"/>
                    <a:pt x="586" y="695"/>
                    <a:pt x="586" y="695"/>
                  </a:cubicBezTo>
                  <a:cubicBezTo>
                    <a:pt x="585" y="695"/>
                    <a:pt x="585" y="695"/>
                    <a:pt x="585" y="695"/>
                  </a:cubicBezTo>
                  <a:cubicBezTo>
                    <a:pt x="584" y="695"/>
                    <a:pt x="584" y="695"/>
                    <a:pt x="584" y="694"/>
                  </a:cubicBezTo>
                  <a:cubicBezTo>
                    <a:pt x="584" y="694"/>
                    <a:pt x="583" y="694"/>
                    <a:pt x="583" y="694"/>
                  </a:cubicBezTo>
                  <a:cubicBezTo>
                    <a:pt x="583" y="694"/>
                    <a:pt x="583" y="694"/>
                    <a:pt x="583" y="694"/>
                  </a:cubicBezTo>
                  <a:cubicBezTo>
                    <a:pt x="583" y="694"/>
                    <a:pt x="582" y="694"/>
                    <a:pt x="582" y="694"/>
                  </a:cubicBezTo>
                  <a:cubicBezTo>
                    <a:pt x="582" y="694"/>
                    <a:pt x="582" y="694"/>
                    <a:pt x="582" y="694"/>
                  </a:cubicBezTo>
                  <a:cubicBezTo>
                    <a:pt x="582" y="695"/>
                    <a:pt x="582" y="695"/>
                    <a:pt x="582" y="695"/>
                  </a:cubicBezTo>
                  <a:cubicBezTo>
                    <a:pt x="582" y="694"/>
                    <a:pt x="581" y="694"/>
                    <a:pt x="581" y="694"/>
                  </a:cubicBezTo>
                  <a:cubicBezTo>
                    <a:pt x="581" y="694"/>
                    <a:pt x="581" y="694"/>
                    <a:pt x="581" y="694"/>
                  </a:cubicBezTo>
                  <a:cubicBezTo>
                    <a:pt x="580" y="694"/>
                    <a:pt x="580" y="695"/>
                    <a:pt x="580" y="695"/>
                  </a:cubicBezTo>
                  <a:cubicBezTo>
                    <a:pt x="580" y="696"/>
                    <a:pt x="580" y="696"/>
                    <a:pt x="580" y="696"/>
                  </a:cubicBezTo>
                  <a:cubicBezTo>
                    <a:pt x="580" y="695"/>
                    <a:pt x="580" y="694"/>
                    <a:pt x="580" y="693"/>
                  </a:cubicBezTo>
                  <a:cubicBezTo>
                    <a:pt x="579" y="693"/>
                    <a:pt x="579" y="694"/>
                    <a:pt x="578" y="694"/>
                  </a:cubicBezTo>
                  <a:cubicBezTo>
                    <a:pt x="578" y="694"/>
                    <a:pt x="578" y="694"/>
                    <a:pt x="579" y="694"/>
                  </a:cubicBezTo>
                  <a:cubicBezTo>
                    <a:pt x="579" y="694"/>
                    <a:pt x="579" y="694"/>
                    <a:pt x="579" y="694"/>
                  </a:cubicBezTo>
                  <a:cubicBezTo>
                    <a:pt x="578" y="694"/>
                    <a:pt x="578" y="694"/>
                    <a:pt x="578" y="694"/>
                  </a:cubicBezTo>
                  <a:cubicBezTo>
                    <a:pt x="578" y="694"/>
                    <a:pt x="578" y="694"/>
                    <a:pt x="578" y="694"/>
                  </a:cubicBezTo>
                  <a:cubicBezTo>
                    <a:pt x="578" y="695"/>
                    <a:pt x="578" y="694"/>
                    <a:pt x="578" y="695"/>
                  </a:cubicBezTo>
                  <a:cubicBezTo>
                    <a:pt x="578" y="695"/>
                    <a:pt x="578" y="695"/>
                    <a:pt x="578" y="695"/>
                  </a:cubicBezTo>
                  <a:cubicBezTo>
                    <a:pt x="577" y="696"/>
                    <a:pt x="577" y="695"/>
                    <a:pt x="577" y="695"/>
                  </a:cubicBezTo>
                  <a:cubicBezTo>
                    <a:pt x="577" y="695"/>
                    <a:pt x="577" y="695"/>
                    <a:pt x="577" y="694"/>
                  </a:cubicBezTo>
                  <a:cubicBezTo>
                    <a:pt x="577" y="695"/>
                    <a:pt x="577" y="695"/>
                    <a:pt x="577" y="695"/>
                  </a:cubicBezTo>
                  <a:cubicBezTo>
                    <a:pt x="577" y="696"/>
                    <a:pt x="577" y="696"/>
                    <a:pt x="577" y="696"/>
                  </a:cubicBezTo>
                  <a:cubicBezTo>
                    <a:pt x="577" y="696"/>
                    <a:pt x="576" y="696"/>
                    <a:pt x="576" y="696"/>
                  </a:cubicBezTo>
                  <a:cubicBezTo>
                    <a:pt x="575" y="696"/>
                    <a:pt x="575" y="696"/>
                    <a:pt x="575" y="697"/>
                  </a:cubicBezTo>
                  <a:cubicBezTo>
                    <a:pt x="574" y="697"/>
                    <a:pt x="574" y="697"/>
                    <a:pt x="574" y="697"/>
                  </a:cubicBezTo>
                  <a:cubicBezTo>
                    <a:pt x="574" y="697"/>
                    <a:pt x="574" y="698"/>
                    <a:pt x="574" y="698"/>
                  </a:cubicBezTo>
                  <a:cubicBezTo>
                    <a:pt x="574" y="698"/>
                    <a:pt x="574" y="698"/>
                    <a:pt x="574" y="698"/>
                  </a:cubicBezTo>
                  <a:cubicBezTo>
                    <a:pt x="574" y="698"/>
                    <a:pt x="574" y="698"/>
                    <a:pt x="574" y="698"/>
                  </a:cubicBezTo>
                  <a:cubicBezTo>
                    <a:pt x="574" y="697"/>
                    <a:pt x="574" y="697"/>
                    <a:pt x="574" y="697"/>
                  </a:cubicBezTo>
                  <a:cubicBezTo>
                    <a:pt x="574" y="697"/>
                    <a:pt x="574" y="697"/>
                    <a:pt x="574" y="697"/>
                  </a:cubicBezTo>
                  <a:cubicBezTo>
                    <a:pt x="574" y="697"/>
                    <a:pt x="574" y="696"/>
                    <a:pt x="575" y="696"/>
                  </a:cubicBezTo>
                  <a:cubicBezTo>
                    <a:pt x="575" y="696"/>
                    <a:pt x="575" y="696"/>
                    <a:pt x="575" y="696"/>
                  </a:cubicBezTo>
                  <a:cubicBezTo>
                    <a:pt x="575" y="695"/>
                    <a:pt x="575" y="695"/>
                    <a:pt x="575" y="694"/>
                  </a:cubicBezTo>
                  <a:cubicBezTo>
                    <a:pt x="575" y="694"/>
                    <a:pt x="575" y="694"/>
                    <a:pt x="575" y="694"/>
                  </a:cubicBezTo>
                  <a:cubicBezTo>
                    <a:pt x="575" y="693"/>
                    <a:pt x="575" y="693"/>
                    <a:pt x="575" y="693"/>
                  </a:cubicBezTo>
                  <a:cubicBezTo>
                    <a:pt x="575" y="693"/>
                    <a:pt x="574" y="693"/>
                    <a:pt x="574" y="693"/>
                  </a:cubicBezTo>
                  <a:cubicBezTo>
                    <a:pt x="574" y="693"/>
                    <a:pt x="574" y="694"/>
                    <a:pt x="574" y="694"/>
                  </a:cubicBezTo>
                  <a:cubicBezTo>
                    <a:pt x="575" y="694"/>
                    <a:pt x="575" y="695"/>
                    <a:pt x="574" y="695"/>
                  </a:cubicBezTo>
                  <a:cubicBezTo>
                    <a:pt x="574" y="695"/>
                    <a:pt x="574" y="696"/>
                    <a:pt x="574" y="695"/>
                  </a:cubicBezTo>
                  <a:cubicBezTo>
                    <a:pt x="574" y="695"/>
                    <a:pt x="574" y="695"/>
                    <a:pt x="574" y="695"/>
                  </a:cubicBezTo>
                  <a:cubicBezTo>
                    <a:pt x="573" y="695"/>
                    <a:pt x="574" y="695"/>
                    <a:pt x="574" y="695"/>
                  </a:cubicBezTo>
                  <a:cubicBezTo>
                    <a:pt x="574" y="694"/>
                    <a:pt x="574" y="694"/>
                    <a:pt x="574" y="694"/>
                  </a:cubicBezTo>
                  <a:cubicBezTo>
                    <a:pt x="574" y="694"/>
                    <a:pt x="574" y="694"/>
                    <a:pt x="574" y="694"/>
                  </a:cubicBezTo>
                  <a:cubicBezTo>
                    <a:pt x="574" y="694"/>
                    <a:pt x="574" y="694"/>
                    <a:pt x="574" y="694"/>
                  </a:cubicBezTo>
                  <a:cubicBezTo>
                    <a:pt x="574" y="694"/>
                    <a:pt x="574" y="694"/>
                    <a:pt x="574" y="694"/>
                  </a:cubicBezTo>
                  <a:cubicBezTo>
                    <a:pt x="574" y="693"/>
                    <a:pt x="574" y="693"/>
                    <a:pt x="574" y="693"/>
                  </a:cubicBezTo>
                  <a:cubicBezTo>
                    <a:pt x="573" y="693"/>
                    <a:pt x="573" y="694"/>
                    <a:pt x="573" y="694"/>
                  </a:cubicBezTo>
                  <a:cubicBezTo>
                    <a:pt x="573" y="694"/>
                    <a:pt x="573" y="694"/>
                    <a:pt x="573" y="695"/>
                  </a:cubicBezTo>
                  <a:cubicBezTo>
                    <a:pt x="572" y="694"/>
                    <a:pt x="573" y="694"/>
                    <a:pt x="572" y="694"/>
                  </a:cubicBezTo>
                  <a:cubicBezTo>
                    <a:pt x="572" y="694"/>
                    <a:pt x="572" y="694"/>
                    <a:pt x="572" y="695"/>
                  </a:cubicBezTo>
                  <a:cubicBezTo>
                    <a:pt x="572" y="695"/>
                    <a:pt x="572" y="695"/>
                    <a:pt x="572" y="695"/>
                  </a:cubicBezTo>
                  <a:cubicBezTo>
                    <a:pt x="572" y="694"/>
                    <a:pt x="572" y="694"/>
                    <a:pt x="571" y="694"/>
                  </a:cubicBezTo>
                  <a:cubicBezTo>
                    <a:pt x="570" y="693"/>
                    <a:pt x="570" y="693"/>
                    <a:pt x="569" y="694"/>
                  </a:cubicBezTo>
                  <a:cubicBezTo>
                    <a:pt x="569" y="694"/>
                    <a:pt x="569" y="694"/>
                    <a:pt x="569" y="694"/>
                  </a:cubicBezTo>
                  <a:cubicBezTo>
                    <a:pt x="569" y="694"/>
                    <a:pt x="569" y="694"/>
                    <a:pt x="569" y="694"/>
                  </a:cubicBezTo>
                  <a:cubicBezTo>
                    <a:pt x="569" y="694"/>
                    <a:pt x="569" y="694"/>
                    <a:pt x="569" y="693"/>
                  </a:cubicBezTo>
                  <a:cubicBezTo>
                    <a:pt x="570" y="693"/>
                    <a:pt x="571" y="693"/>
                    <a:pt x="571" y="692"/>
                  </a:cubicBezTo>
                  <a:cubicBezTo>
                    <a:pt x="570" y="692"/>
                    <a:pt x="570" y="693"/>
                    <a:pt x="570" y="692"/>
                  </a:cubicBezTo>
                  <a:cubicBezTo>
                    <a:pt x="570" y="692"/>
                    <a:pt x="570" y="692"/>
                    <a:pt x="570" y="692"/>
                  </a:cubicBezTo>
                  <a:cubicBezTo>
                    <a:pt x="570" y="692"/>
                    <a:pt x="570" y="692"/>
                    <a:pt x="570" y="692"/>
                  </a:cubicBezTo>
                  <a:cubicBezTo>
                    <a:pt x="570" y="691"/>
                    <a:pt x="569" y="692"/>
                    <a:pt x="569" y="692"/>
                  </a:cubicBezTo>
                  <a:cubicBezTo>
                    <a:pt x="569" y="691"/>
                    <a:pt x="569" y="692"/>
                    <a:pt x="569" y="691"/>
                  </a:cubicBezTo>
                  <a:cubicBezTo>
                    <a:pt x="569" y="691"/>
                    <a:pt x="569" y="691"/>
                    <a:pt x="569" y="691"/>
                  </a:cubicBezTo>
                  <a:cubicBezTo>
                    <a:pt x="570" y="691"/>
                    <a:pt x="570" y="691"/>
                    <a:pt x="571" y="690"/>
                  </a:cubicBezTo>
                  <a:cubicBezTo>
                    <a:pt x="572" y="690"/>
                    <a:pt x="572" y="689"/>
                    <a:pt x="573" y="689"/>
                  </a:cubicBezTo>
                  <a:cubicBezTo>
                    <a:pt x="573" y="689"/>
                    <a:pt x="573" y="689"/>
                    <a:pt x="573" y="688"/>
                  </a:cubicBezTo>
                  <a:cubicBezTo>
                    <a:pt x="573" y="688"/>
                    <a:pt x="573" y="688"/>
                    <a:pt x="573" y="688"/>
                  </a:cubicBezTo>
                  <a:cubicBezTo>
                    <a:pt x="572" y="689"/>
                    <a:pt x="572" y="689"/>
                    <a:pt x="572" y="689"/>
                  </a:cubicBezTo>
                  <a:cubicBezTo>
                    <a:pt x="572" y="689"/>
                    <a:pt x="572" y="689"/>
                    <a:pt x="571" y="689"/>
                  </a:cubicBezTo>
                  <a:cubicBezTo>
                    <a:pt x="571" y="689"/>
                    <a:pt x="571" y="689"/>
                    <a:pt x="571" y="689"/>
                  </a:cubicBezTo>
                  <a:cubicBezTo>
                    <a:pt x="571" y="689"/>
                    <a:pt x="571" y="689"/>
                    <a:pt x="571" y="688"/>
                  </a:cubicBezTo>
                  <a:cubicBezTo>
                    <a:pt x="570" y="688"/>
                    <a:pt x="570" y="688"/>
                    <a:pt x="570" y="688"/>
                  </a:cubicBezTo>
                  <a:cubicBezTo>
                    <a:pt x="569" y="688"/>
                    <a:pt x="569" y="688"/>
                    <a:pt x="569" y="689"/>
                  </a:cubicBezTo>
                  <a:cubicBezTo>
                    <a:pt x="569" y="688"/>
                    <a:pt x="569" y="688"/>
                    <a:pt x="569" y="688"/>
                  </a:cubicBezTo>
                  <a:cubicBezTo>
                    <a:pt x="569" y="688"/>
                    <a:pt x="569" y="687"/>
                    <a:pt x="569" y="687"/>
                  </a:cubicBezTo>
                  <a:cubicBezTo>
                    <a:pt x="569" y="687"/>
                    <a:pt x="569" y="687"/>
                    <a:pt x="568" y="687"/>
                  </a:cubicBezTo>
                  <a:cubicBezTo>
                    <a:pt x="568" y="687"/>
                    <a:pt x="568" y="687"/>
                    <a:pt x="568" y="688"/>
                  </a:cubicBezTo>
                  <a:cubicBezTo>
                    <a:pt x="567" y="688"/>
                    <a:pt x="567" y="689"/>
                    <a:pt x="566" y="690"/>
                  </a:cubicBezTo>
                  <a:cubicBezTo>
                    <a:pt x="565" y="690"/>
                    <a:pt x="565" y="691"/>
                    <a:pt x="564" y="692"/>
                  </a:cubicBezTo>
                  <a:cubicBezTo>
                    <a:pt x="564" y="692"/>
                    <a:pt x="564" y="692"/>
                    <a:pt x="564" y="693"/>
                  </a:cubicBezTo>
                  <a:cubicBezTo>
                    <a:pt x="564" y="692"/>
                    <a:pt x="564" y="692"/>
                    <a:pt x="564" y="692"/>
                  </a:cubicBezTo>
                  <a:cubicBezTo>
                    <a:pt x="564" y="691"/>
                    <a:pt x="564" y="691"/>
                    <a:pt x="564" y="691"/>
                  </a:cubicBezTo>
                  <a:cubicBezTo>
                    <a:pt x="564" y="691"/>
                    <a:pt x="564" y="691"/>
                    <a:pt x="564" y="691"/>
                  </a:cubicBezTo>
                  <a:cubicBezTo>
                    <a:pt x="564" y="691"/>
                    <a:pt x="564" y="690"/>
                    <a:pt x="565" y="689"/>
                  </a:cubicBezTo>
                  <a:cubicBezTo>
                    <a:pt x="565" y="689"/>
                    <a:pt x="565" y="689"/>
                    <a:pt x="564" y="689"/>
                  </a:cubicBezTo>
                  <a:cubicBezTo>
                    <a:pt x="564" y="688"/>
                    <a:pt x="564" y="688"/>
                    <a:pt x="565" y="688"/>
                  </a:cubicBezTo>
                  <a:cubicBezTo>
                    <a:pt x="565" y="687"/>
                    <a:pt x="565" y="687"/>
                    <a:pt x="565" y="687"/>
                  </a:cubicBezTo>
                  <a:cubicBezTo>
                    <a:pt x="565" y="687"/>
                    <a:pt x="566" y="687"/>
                    <a:pt x="566" y="687"/>
                  </a:cubicBezTo>
                  <a:cubicBezTo>
                    <a:pt x="566" y="687"/>
                    <a:pt x="566" y="687"/>
                    <a:pt x="566" y="687"/>
                  </a:cubicBezTo>
                  <a:cubicBezTo>
                    <a:pt x="566" y="686"/>
                    <a:pt x="566" y="685"/>
                    <a:pt x="567" y="685"/>
                  </a:cubicBezTo>
                  <a:cubicBezTo>
                    <a:pt x="567" y="685"/>
                    <a:pt x="567" y="684"/>
                    <a:pt x="566" y="684"/>
                  </a:cubicBezTo>
                  <a:cubicBezTo>
                    <a:pt x="567" y="684"/>
                    <a:pt x="567" y="684"/>
                    <a:pt x="567" y="684"/>
                  </a:cubicBezTo>
                  <a:cubicBezTo>
                    <a:pt x="567" y="684"/>
                    <a:pt x="568" y="684"/>
                    <a:pt x="568" y="683"/>
                  </a:cubicBezTo>
                  <a:cubicBezTo>
                    <a:pt x="568" y="683"/>
                    <a:pt x="568" y="683"/>
                    <a:pt x="568" y="682"/>
                  </a:cubicBezTo>
                  <a:cubicBezTo>
                    <a:pt x="568" y="682"/>
                    <a:pt x="568" y="682"/>
                    <a:pt x="568" y="682"/>
                  </a:cubicBezTo>
                  <a:cubicBezTo>
                    <a:pt x="569" y="682"/>
                    <a:pt x="569" y="682"/>
                    <a:pt x="569" y="681"/>
                  </a:cubicBezTo>
                  <a:cubicBezTo>
                    <a:pt x="569" y="681"/>
                    <a:pt x="569" y="681"/>
                    <a:pt x="569" y="681"/>
                  </a:cubicBezTo>
                  <a:cubicBezTo>
                    <a:pt x="568" y="681"/>
                    <a:pt x="568" y="680"/>
                    <a:pt x="569" y="680"/>
                  </a:cubicBezTo>
                  <a:cubicBezTo>
                    <a:pt x="569" y="680"/>
                    <a:pt x="569" y="680"/>
                    <a:pt x="569" y="680"/>
                  </a:cubicBezTo>
                  <a:cubicBezTo>
                    <a:pt x="569" y="681"/>
                    <a:pt x="569" y="680"/>
                    <a:pt x="569" y="680"/>
                  </a:cubicBezTo>
                  <a:cubicBezTo>
                    <a:pt x="569" y="680"/>
                    <a:pt x="569" y="680"/>
                    <a:pt x="569" y="680"/>
                  </a:cubicBezTo>
                  <a:cubicBezTo>
                    <a:pt x="570" y="680"/>
                    <a:pt x="570" y="679"/>
                    <a:pt x="570" y="679"/>
                  </a:cubicBezTo>
                  <a:cubicBezTo>
                    <a:pt x="570" y="679"/>
                    <a:pt x="571" y="679"/>
                    <a:pt x="571" y="678"/>
                  </a:cubicBezTo>
                  <a:cubicBezTo>
                    <a:pt x="571" y="678"/>
                    <a:pt x="571" y="677"/>
                    <a:pt x="571" y="677"/>
                  </a:cubicBezTo>
                  <a:cubicBezTo>
                    <a:pt x="571" y="677"/>
                    <a:pt x="572" y="677"/>
                    <a:pt x="571" y="676"/>
                  </a:cubicBezTo>
                  <a:cubicBezTo>
                    <a:pt x="571" y="676"/>
                    <a:pt x="571" y="676"/>
                    <a:pt x="571" y="675"/>
                  </a:cubicBezTo>
                  <a:cubicBezTo>
                    <a:pt x="571" y="675"/>
                    <a:pt x="570" y="675"/>
                    <a:pt x="570" y="676"/>
                  </a:cubicBezTo>
                  <a:cubicBezTo>
                    <a:pt x="570" y="676"/>
                    <a:pt x="569" y="676"/>
                    <a:pt x="569" y="675"/>
                  </a:cubicBezTo>
                  <a:cubicBezTo>
                    <a:pt x="569" y="675"/>
                    <a:pt x="569" y="675"/>
                    <a:pt x="569" y="675"/>
                  </a:cubicBezTo>
                  <a:cubicBezTo>
                    <a:pt x="569" y="674"/>
                    <a:pt x="569" y="674"/>
                    <a:pt x="570" y="674"/>
                  </a:cubicBezTo>
                  <a:cubicBezTo>
                    <a:pt x="571" y="674"/>
                    <a:pt x="571" y="674"/>
                    <a:pt x="572" y="674"/>
                  </a:cubicBezTo>
                  <a:cubicBezTo>
                    <a:pt x="572" y="674"/>
                    <a:pt x="572" y="674"/>
                    <a:pt x="572" y="674"/>
                  </a:cubicBezTo>
                  <a:cubicBezTo>
                    <a:pt x="572" y="674"/>
                    <a:pt x="573" y="674"/>
                    <a:pt x="573" y="674"/>
                  </a:cubicBezTo>
                  <a:cubicBezTo>
                    <a:pt x="573" y="674"/>
                    <a:pt x="573" y="674"/>
                    <a:pt x="573" y="674"/>
                  </a:cubicBezTo>
                  <a:cubicBezTo>
                    <a:pt x="573" y="673"/>
                    <a:pt x="573" y="673"/>
                    <a:pt x="573" y="673"/>
                  </a:cubicBezTo>
                  <a:cubicBezTo>
                    <a:pt x="573" y="672"/>
                    <a:pt x="573" y="672"/>
                    <a:pt x="573" y="672"/>
                  </a:cubicBezTo>
                  <a:cubicBezTo>
                    <a:pt x="574" y="671"/>
                    <a:pt x="573" y="671"/>
                    <a:pt x="573" y="671"/>
                  </a:cubicBezTo>
                  <a:cubicBezTo>
                    <a:pt x="572" y="671"/>
                    <a:pt x="572" y="671"/>
                    <a:pt x="572" y="672"/>
                  </a:cubicBezTo>
                  <a:cubicBezTo>
                    <a:pt x="572" y="672"/>
                    <a:pt x="571" y="672"/>
                    <a:pt x="571" y="672"/>
                  </a:cubicBezTo>
                  <a:cubicBezTo>
                    <a:pt x="571" y="672"/>
                    <a:pt x="571" y="672"/>
                    <a:pt x="571" y="672"/>
                  </a:cubicBezTo>
                  <a:cubicBezTo>
                    <a:pt x="570" y="672"/>
                    <a:pt x="570" y="672"/>
                    <a:pt x="570" y="672"/>
                  </a:cubicBezTo>
                  <a:cubicBezTo>
                    <a:pt x="570" y="671"/>
                    <a:pt x="570" y="671"/>
                    <a:pt x="570" y="671"/>
                  </a:cubicBezTo>
                  <a:cubicBezTo>
                    <a:pt x="570" y="671"/>
                    <a:pt x="570" y="671"/>
                    <a:pt x="570" y="671"/>
                  </a:cubicBezTo>
                  <a:cubicBezTo>
                    <a:pt x="569" y="671"/>
                    <a:pt x="569" y="672"/>
                    <a:pt x="568" y="672"/>
                  </a:cubicBezTo>
                  <a:cubicBezTo>
                    <a:pt x="568" y="672"/>
                    <a:pt x="568" y="672"/>
                    <a:pt x="568" y="672"/>
                  </a:cubicBezTo>
                  <a:cubicBezTo>
                    <a:pt x="567" y="673"/>
                    <a:pt x="567" y="673"/>
                    <a:pt x="566" y="673"/>
                  </a:cubicBezTo>
                  <a:cubicBezTo>
                    <a:pt x="565" y="674"/>
                    <a:pt x="565" y="674"/>
                    <a:pt x="565" y="675"/>
                  </a:cubicBezTo>
                  <a:cubicBezTo>
                    <a:pt x="564" y="675"/>
                    <a:pt x="564" y="675"/>
                    <a:pt x="564" y="675"/>
                  </a:cubicBezTo>
                  <a:cubicBezTo>
                    <a:pt x="565" y="676"/>
                    <a:pt x="564" y="676"/>
                    <a:pt x="564" y="676"/>
                  </a:cubicBezTo>
                  <a:cubicBezTo>
                    <a:pt x="564" y="676"/>
                    <a:pt x="564" y="676"/>
                    <a:pt x="564" y="677"/>
                  </a:cubicBezTo>
                  <a:cubicBezTo>
                    <a:pt x="563" y="677"/>
                    <a:pt x="563" y="678"/>
                    <a:pt x="563" y="678"/>
                  </a:cubicBezTo>
                  <a:cubicBezTo>
                    <a:pt x="563" y="678"/>
                    <a:pt x="563" y="678"/>
                    <a:pt x="563" y="678"/>
                  </a:cubicBezTo>
                  <a:cubicBezTo>
                    <a:pt x="563" y="679"/>
                    <a:pt x="563" y="679"/>
                    <a:pt x="563" y="679"/>
                  </a:cubicBezTo>
                  <a:cubicBezTo>
                    <a:pt x="563" y="679"/>
                    <a:pt x="563" y="679"/>
                    <a:pt x="563" y="679"/>
                  </a:cubicBezTo>
                  <a:cubicBezTo>
                    <a:pt x="562" y="680"/>
                    <a:pt x="562" y="680"/>
                    <a:pt x="561" y="681"/>
                  </a:cubicBezTo>
                  <a:cubicBezTo>
                    <a:pt x="561" y="681"/>
                    <a:pt x="560" y="681"/>
                    <a:pt x="561" y="681"/>
                  </a:cubicBezTo>
                  <a:cubicBezTo>
                    <a:pt x="561" y="681"/>
                    <a:pt x="561" y="682"/>
                    <a:pt x="560" y="682"/>
                  </a:cubicBezTo>
                  <a:cubicBezTo>
                    <a:pt x="560" y="682"/>
                    <a:pt x="560" y="682"/>
                    <a:pt x="560" y="682"/>
                  </a:cubicBezTo>
                  <a:cubicBezTo>
                    <a:pt x="560" y="683"/>
                    <a:pt x="560" y="683"/>
                    <a:pt x="560" y="683"/>
                  </a:cubicBezTo>
                  <a:cubicBezTo>
                    <a:pt x="560" y="683"/>
                    <a:pt x="560" y="683"/>
                    <a:pt x="560" y="683"/>
                  </a:cubicBezTo>
                  <a:cubicBezTo>
                    <a:pt x="559" y="684"/>
                    <a:pt x="559" y="685"/>
                    <a:pt x="559" y="685"/>
                  </a:cubicBezTo>
                  <a:cubicBezTo>
                    <a:pt x="559" y="686"/>
                    <a:pt x="559" y="687"/>
                    <a:pt x="558" y="687"/>
                  </a:cubicBezTo>
                  <a:cubicBezTo>
                    <a:pt x="558" y="688"/>
                    <a:pt x="558" y="688"/>
                    <a:pt x="558" y="689"/>
                  </a:cubicBezTo>
                  <a:cubicBezTo>
                    <a:pt x="558" y="689"/>
                    <a:pt x="558" y="689"/>
                    <a:pt x="558" y="689"/>
                  </a:cubicBezTo>
                  <a:cubicBezTo>
                    <a:pt x="557" y="689"/>
                    <a:pt x="557" y="689"/>
                    <a:pt x="557" y="690"/>
                  </a:cubicBezTo>
                  <a:cubicBezTo>
                    <a:pt x="557" y="690"/>
                    <a:pt x="557" y="690"/>
                    <a:pt x="557" y="690"/>
                  </a:cubicBezTo>
                  <a:cubicBezTo>
                    <a:pt x="557" y="690"/>
                    <a:pt x="557" y="690"/>
                    <a:pt x="557" y="690"/>
                  </a:cubicBezTo>
                  <a:cubicBezTo>
                    <a:pt x="557" y="691"/>
                    <a:pt x="557" y="691"/>
                    <a:pt x="557" y="691"/>
                  </a:cubicBezTo>
                  <a:cubicBezTo>
                    <a:pt x="556" y="692"/>
                    <a:pt x="556" y="692"/>
                    <a:pt x="556" y="692"/>
                  </a:cubicBezTo>
                  <a:cubicBezTo>
                    <a:pt x="556" y="693"/>
                    <a:pt x="557" y="693"/>
                    <a:pt x="557" y="693"/>
                  </a:cubicBezTo>
                  <a:cubicBezTo>
                    <a:pt x="557" y="693"/>
                    <a:pt x="557" y="693"/>
                    <a:pt x="557" y="693"/>
                  </a:cubicBezTo>
                  <a:cubicBezTo>
                    <a:pt x="557" y="693"/>
                    <a:pt x="558" y="694"/>
                    <a:pt x="558" y="694"/>
                  </a:cubicBezTo>
                  <a:cubicBezTo>
                    <a:pt x="557" y="694"/>
                    <a:pt x="557" y="693"/>
                    <a:pt x="557" y="694"/>
                  </a:cubicBezTo>
                  <a:cubicBezTo>
                    <a:pt x="557" y="694"/>
                    <a:pt x="557" y="694"/>
                    <a:pt x="557" y="694"/>
                  </a:cubicBezTo>
                  <a:cubicBezTo>
                    <a:pt x="557" y="693"/>
                    <a:pt x="557" y="693"/>
                    <a:pt x="556" y="693"/>
                  </a:cubicBezTo>
                  <a:cubicBezTo>
                    <a:pt x="556" y="693"/>
                    <a:pt x="556" y="693"/>
                    <a:pt x="556" y="693"/>
                  </a:cubicBezTo>
                  <a:cubicBezTo>
                    <a:pt x="556" y="693"/>
                    <a:pt x="555" y="693"/>
                    <a:pt x="555" y="694"/>
                  </a:cubicBezTo>
                  <a:cubicBezTo>
                    <a:pt x="555" y="694"/>
                    <a:pt x="555" y="694"/>
                    <a:pt x="555" y="695"/>
                  </a:cubicBezTo>
                  <a:cubicBezTo>
                    <a:pt x="554" y="695"/>
                    <a:pt x="554" y="695"/>
                    <a:pt x="554" y="696"/>
                  </a:cubicBezTo>
                  <a:cubicBezTo>
                    <a:pt x="554" y="696"/>
                    <a:pt x="554" y="696"/>
                    <a:pt x="554" y="696"/>
                  </a:cubicBezTo>
                  <a:cubicBezTo>
                    <a:pt x="555" y="696"/>
                    <a:pt x="555" y="696"/>
                    <a:pt x="555" y="696"/>
                  </a:cubicBezTo>
                  <a:cubicBezTo>
                    <a:pt x="556" y="696"/>
                    <a:pt x="556" y="696"/>
                    <a:pt x="556" y="697"/>
                  </a:cubicBezTo>
                  <a:cubicBezTo>
                    <a:pt x="556" y="697"/>
                    <a:pt x="556" y="697"/>
                    <a:pt x="556" y="697"/>
                  </a:cubicBezTo>
                  <a:cubicBezTo>
                    <a:pt x="555" y="697"/>
                    <a:pt x="555" y="697"/>
                    <a:pt x="556" y="697"/>
                  </a:cubicBezTo>
                  <a:cubicBezTo>
                    <a:pt x="556" y="697"/>
                    <a:pt x="556" y="697"/>
                    <a:pt x="557" y="697"/>
                  </a:cubicBezTo>
                  <a:cubicBezTo>
                    <a:pt x="556" y="698"/>
                    <a:pt x="556" y="698"/>
                    <a:pt x="556" y="697"/>
                  </a:cubicBezTo>
                  <a:cubicBezTo>
                    <a:pt x="555" y="697"/>
                    <a:pt x="555" y="697"/>
                    <a:pt x="555" y="698"/>
                  </a:cubicBezTo>
                  <a:cubicBezTo>
                    <a:pt x="555" y="698"/>
                    <a:pt x="555" y="698"/>
                    <a:pt x="555" y="698"/>
                  </a:cubicBezTo>
                  <a:cubicBezTo>
                    <a:pt x="555" y="698"/>
                    <a:pt x="554" y="698"/>
                    <a:pt x="554" y="698"/>
                  </a:cubicBezTo>
                  <a:cubicBezTo>
                    <a:pt x="554" y="698"/>
                    <a:pt x="554" y="698"/>
                    <a:pt x="554" y="698"/>
                  </a:cubicBezTo>
                  <a:cubicBezTo>
                    <a:pt x="554" y="697"/>
                    <a:pt x="554" y="697"/>
                    <a:pt x="554" y="697"/>
                  </a:cubicBezTo>
                  <a:cubicBezTo>
                    <a:pt x="553" y="697"/>
                    <a:pt x="553" y="697"/>
                    <a:pt x="553" y="697"/>
                  </a:cubicBezTo>
                  <a:cubicBezTo>
                    <a:pt x="553" y="698"/>
                    <a:pt x="553" y="698"/>
                    <a:pt x="553" y="698"/>
                  </a:cubicBezTo>
                  <a:cubicBezTo>
                    <a:pt x="553" y="698"/>
                    <a:pt x="553" y="699"/>
                    <a:pt x="553" y="699"/>
                  </a:cubicBezTo>
                  <a:cubicBezTo>
                    <a:pt x="553" y="700"/>
                    <a:pt x="553" y="700"/>
                    <a:pt x="552" y="700"/>
                  </a:cubicBezTo>
                  <a:cubicBezTo>
                    <a:pt x="552" y="700"/>
                    <a:pt x="552" y="700"/>
                    <a:pt x="552" y="701"/>
                  </a:cubicBezTo>
                  <a:cubicBezTo>
                    <a:pt x="552" y="701"/>
                    <a:pt x="551" y="702"/>
                    <a:pt x="551" y="703"/>
                  </a:cubicBezTo>
                  <a:cubicBezTo>
                    <a:pt x="552" y="703"/>
                    <a:pt x="552" y="703"/>
                    <a:pt x="553" y="704"/>
                  </a:cubicBezTo>
                  <a:cubicBezTo>
                    <a:pt x="553" y="704"/>
                    <a:pt x="553" y="704"/>
                    <a:pt x="553" y="704"/>
                  </a:cubicBezTo>
                  <a:cubicBezTo>
                    <a:pt x="553" y="704"/>
                    <a:pt x="553" y="704"/>
                    <a:pt x="553" y="705"/>
                  </a:cubicBezTo>
                  <a:cubicBezTo>
                    <a:pt x="552" y="705"/>
                    <a:pt x="552" y="705"/>
                    <a:pt x="552" y="705"/>
                  </a:cubicBezTo>
                  <a:cubicBezTo>
                    <a:pt x="552" y="705"/>
                    <a:pt x="552" y="705"/>
                    <a:pt x="552" y="705"/>
                  </a:cubicBezTo>
                  <a:cubicBezTo>
                    <a:pt x="552" y="705"/>
                    <a:pt x="551" y="706"/>
                    <a:pt x="551" y="706"/>
                  </a:cubicBezTo>
                  <a:cubicBezTo>
                    <a:pt x="550" y="707"/>
                    <a:pt x="550" y="708"/>
                    <a:pt x="548" y="708"/>
                  </a:cubicBezTo>
                  <a:cubicBezTo>
                    <a:pt x="548" y="708"/>
                    <a:pt x="548" y="709"/>
                    <a:pt x="548" y="709"/>
                  </a:cubicBezTo>
                  <a:cubicBezTo>
                    <a:pt x="547" y="709"/>
                    <a:pt x="547" y="709"/>
                    <a:pt x="547" y="710"/>
                  </a:cubicBezTo>
                  <a:cubicBezTo>
                    <a:pt x="547" y="710"/>
                    <a:pt x="547" y="710"/>
                    <a:pt x="547" y="710"/>
                  </a:cubicBezTo>
                  <a:cubicBezTo>
                    <a:pt x="547" y="710"/>
                    <a:pt x="547" y="711"/>
                    <a:pt x="547" y="711"/>
                  </a:cubicBezTo>
                  <a:cubicBezTo>
                    <a:pt x="547" y="711"/>
                    <a:pt x="547" y="711"/>
                    <a:pt x="547" y="711"/>
                  </a:cubicBezTo>
                  <a:cubicBezTo>
                    <a:pt x="547" y="712"/>
                    <a:pt x="547" y="712"/>
                    <a:pt x="547" y="712"/>
                  </a:cubicBezTo>
                  <a:cubicBezTo>
                    <a:pt x="547" y="712"/>
                    <a:pt x="547" y="712"/>
                    <a:pt x="547" y="712"/>
                  </a:cubicBezTo>
                  <a:cubicBezTo>
                    <a:pt x="547" y="712"/>
                    <a:pt x="547" y="713"/>
                    <a:pt x="547" y="713"/>
                  </a:cubicBezTo>
                  <a:cubicBezTo>
                    <a:pt x="548" y="713"/>
                    <a:pt x="548" y="713"/>
                    <a:pt x="548" y="713"/>
                  </a:cubicBezTo>
                  <a:cubicBezTo>
                    <a:pt x="548" y="713"/>
                    <a:pt x="548" y="713"/>
                    <a:pt x="548" y="713"/>
                  </a:cubicBezTo>
                  <a:cubicBezTo>
                    <a:pt x="549" y="713"/>
                    <a:pt x="549" y="713"/>
                    <a:pt x="549" y="713"/>
                  </a:cubicBezTo>
                  <a:cubicBezTo>
                    <a:pt x="550" y="713"/>
                    <a:pt x="550" y="713"/>
                    <a:pt x="551" y="713"/>
                  </a:cubicBezTo>
                  <a:cubicBezTo>
                    <a:pt x="552" y="713"/>
                    <a:pt x="552" y="713"/>
                    <a:pt x="553" y="713"/>
                  </a:cubicBezTo>
                  <a:cubicBezTo>
                    <a:pt x="553" y="713"/>
                    <a:pt x="553" y="712"/>
                    <a:pt x="553" y="712"/>
                  </a:cubicBezTo>
                  <a:cubicBezTo>
                    <a:pt x="554" y="712"/>
                    <a:pt x="554" y="712"/>
                    <a:pt x="554" y="711"/>
                  </a:cubicBezTo>
                  <a:cubicBezTo>
                    <a:pt x="554" y="712"/>
                    <a:pt x="554" y="712"/>
                    <a:pt x="554" y="712"/>
                  </a:cubicBezTo>
                  <a:cubicBezTo>
                    <a:pt x="554" y="712"/>
                    <a:pt x="554" y="712"/>
                    <a:pt x="554" y="712"/>
                  </a:cubicBezTo>
                  <a:cubicBezTo>
                    <a:pt x="555" y="712"/>
                    <a:pt x="555" y="712"/>
                    <a:pt x="556" y="712"/>
                  </a:cubicBezTo>
                  <a:cubicBezTo>
                    <a:pt x="556" y="712"/>
                    <a:pt x="557" y="712"/>
                    <a:pt x="557" y="712"/>
                  </a:cubicBezTo>
                  <a:cubicBezTo>
                    <a:pt x="557" y="712"/>
                    <a:pt x="557" y="712"/>
                    <a:pt x="557" y="713"/>
                  </a:cubicBezTo>
                  <a:cubicBezTo>
                    <a:pt x="558" y="713"/>
                    <a:pt x="559" y="713"/>
                    <a:pt x="560" y="713"/>
                  </a:cubicBezTo>
                  <a:cubicBezTo>
                    <a:pt x="560" y="713"/>
                    <a:pt x="560" y="713"/>
                    <a:pt x="560" y="713"/>
                  </a:cubicBezTo>
                  <a:cubicBezTo>
                    <a:pt x="560" y="713"/>
                    <a:pt x="561" y="712"/>
                    <a:pt x="561" y="712"/>
                  </a:cubicBezTo>
                  <a:cubicBezTo>
                    <a:pt x="561" y="712"/>
                    <a:pt x="561" y="712"/>
                    <a:pt x="561" y="712"/>
                  </a:cubicBezTo>
                  <a:cubicBezTo>
                    <a:pt x="561" y="712"/>
                    <a:pt x="561" y="712"/>
                    <a:pt x="561" y="713"/>
                  </a:cubicBezTo>
                  <a:cubicBezTo>
                    <a:pt x="561" y="713"/>
                    <a:pt x="560" y="713"/>
                    <a:pt x="561" y="713"/>
                  </a:cubicBezTo>
                  <a:cubicBezTo>
                    <a:pt x="561" y="713"/>
                    <a:pt x="561" y="713"/>
                    <a:pt x="561" y="713"/>
                  </a:cubicBezTo>
                  <a:cubicBezTo>
                    <a:pt x="561" y="713"/>
                    <a:pt x="561" y="713"/>
                    <a:pt x="561" y="713"/>
                  </a:cubicBezTo>
                  <a:cubicBezTo>
                    <a:pt x="562" y="713"/>
                    <a:pt x="562" y="713"/>
                    <a:pt x="562" y="713"/>
                  </a:cubicBezTo>
                  <a:cubicBezTo>
                    <a:pt x="562" y="713"/>
                    <a:pt x="562" y="713"/>
                    <a:pt x="562" y="713"/>
                  </a:cubicBezTo>
                  <a:cubicBezTo>
                    <a:pt x="563" y="713"/>
                    <a:pt x="563" y="713"/>
                    <a:pt x="564" y="713"/>
                  </a:cubicBezTo>
                  <a:cubicBezTo>
                    <a:pt x="564" y="714"/>
                    <a:pt x="564" y="714"/>
                    <a:pt x="565" y="713"/>
                  </a:cubicBezTo>
                  <a:cubicBezTo>
                    <a:pt x="565" y="713"/>
                    <a:pt x="565" y="713"/>
                    <a:pt x="565" y="713"/>
                  </a:cubicBezTo>
                  <a:cubicBezTo>
                    <a:pt x="565" y="713"/>
                    <a:pt x="565" y="713"/>
                    <a:pt x="565" y="713"/>
                  </a:cubicBezTo>
                  <a:cubicBezTo>
                    <a:pt x="566" y="713"/>
                    <a:pt x="566" y="713"/>
                    <a:pt x="566" y="713"/>
                  </a:cubicBezTo>
                  <a:cubicBezTo>
                    <a:pt x="567" y="713"/>
                    <a:pt x="567" y="713"/>
                    <a:pt x="567" y="713"/>
                  </a:cubicBezTo>
                  <a:cubicBezTo>
                    <a:pt x="567" y="713"/>
                    <a:pt x="568" y="713"/>
                    <a:pt x="568" y="713"/>
                  </a:cubicBezTo>
                  <a:cubicBezTo>
                    <a:pt x="568" y="713"/>
                    <a:pt x="569" y="713"/>
                    <a:pt x="568" y="712"/>
                  </a:cubicBezTo>
                  <a:cubicBezTo>
                    <a:pt x="568" y="712"/>
                    <a:pt x="569" y="712"/>
                    <a:pt x="569" y="712"/>
                  </a:cubicBezTo>
                  <a:cubicBezTo>
                    <a:pt x="569" y="711"/>
                    <a:pt x="569" y="712"/>
                    <a:pt x="569" y="712"/>
                  </a:cubicBezTo>
                  <a:cubicBezTo>
                    <a:pt x="569" y="712"/>
                    <a:pt x="569" y="711"/>
                    <a:pt x="570" y="711"/>
                  </a:cubicBezTo>
                  <a:cubicBezTo>
                    <a:pt x="570" y="711"/>
                    <a:pt x="570" y="711"/>
                    <a:pt x="571" y="711"/>
                  </a:cubicBezTo>
                  <a:cubicBezTo>
                    <a:pt x="571" y="711"/>
                    <a:pt x="571" y="711"/>
                    <a:pt x="571" y="711"/>
                  </a:cubicBezTo>
                  <a:cubicBezTo>
                    <a:pt x="571" y="712"/>
                    <a:pt x="570" y="712"/>
                    <a:pt x="570" y="712"/>
                  </a:cubicBezTo>
                  <a:cubicBezTo>
                    <a:pt x="570" y="712"/>
                    <a:pt x="569" y="712"/>
                    <a:pt x="569" y="712"/>
                  </a:cubicBezTo>
                  <a:cubicBezTo>
                    <a:pt x="569" y="712"/>
                    <a:pt x="569" y="713"/>
                    <a:pt x="569" y="713"/>
                  </a:cubicBezTo>
                  <a:cubicBezTo>
                    <a:pt x="569" y="713"/>
                    <a:pt x="570" y="713"/>
                    <a:pt x="570" y="713"/>
                  </a:cubicBezTo>
                  <a:cubicBezTo>
                    <a:pt x="570" y="713"/>
                    <a:pt x="571" y="713"/>
                    <a:pt x="571" y="713"/>
                  </a:cubicBezTo>
                  <a:cubicBezTo>
                    <a:pt x="571" y="713"/>
                    <a:pt x="571" y="713"/>
                    <a:pt x="570" y="713"/>
                  </a:cubicBezTo>
                  <a:cubicBezTo>
                    <a:pt x="570" y="713"/>
                    <a:pt x="569" y="714"/>
                    <a:pt x="569" y="714"/>
                  </a:cubicBezTo>
                  <a:cubicBezTo>
                    <a:pt x="569" y="714"/>
                    <a:pt x="569" y="714"/>
                    <a:pt x="569" y="714"/>
                  </a:cubicBezTo>
                  <a:cubicBezTo>
                    <a:pt x="569" y="714"/>
                    <a:pt x="569" y="714"/>
                    <a:pt x="569" y="714"/>
                  </a:cubicBezTo>
                  <a:cubicBezTo>
                    <a:pt x="570" y="714"/>
                    <a:pt x="570" y="714"/>
                    <a:pt x="571" y="713"/>
                  </a:cubicBezTo>
                  <a:cubicBezTo>
                    <a:pt x="571" y="713"/>
                    <a:pt x="571" y="713"/>
                    <a:pt x="571" y="713"/>
                  </a:cubicBezTo>
                  <a:cubicBezTo>
                    <a:pt x="571" y="713"/>
                    <a:pt x="571" y="713"/>
                    <a:pt x="571" y="713"/>
                  </a:cubicBezTo>
                  <a:cubicBezTo>
                    <a:pt x="571" y="714"/>
                    <a:pt x="571" y="714"/>
                    <a:pt x="570" y="714"/>
                  </a:cubicBezTo>
                  <a:cubicBezTo>
                    <a:pt x="571" y="714"/>
                    <a:pt x="571" y="714"/>
                    <a:pt x="571" y="714"/>
                  </a:cubicBezTo>
                  <a:cubicBezTo>
                    <a:pt x="571" y="714"/>
                    <a:pt x="571" y="714"/>
                    <a:pt x="571" y="714"/>
                  </a:cubicBezTo>
                  <a:cubicBezTo>
                    <a:pt x="572" y="714"/>
                    <a:pt x="572" y="714"/>
                    <a:pt x="572" y="714"/>
                  </a:cubicBezTo>
                  <a:cubicBezTo>
                    <a:pt x="572" y="714"/>
                    <a:pt x="572" y="714"/>
                    <a:pt x="572" y="715"/>
                  </a:cubicBezTo>
                  <a:cubicBezTo>
                    <a:pt x="572" y="715"/>
                    <a:pt x="572" y="715"/>
                    <a:pt x="572" y="715"/>
                  </a:cubicBezTo>
                  <a:cubicBezTo>
                    <a:pt x="572" y="715"/>
                    <a:pt x="572" y="715"/>
                    <a:pt x="572" y="715"/>
                  </a:cubicBezTo>
                  <a:cubicBezTo>
                    <a:pt x="573" y="714"/>
                    <a:pt x="573" y="714"/>
                    <a:pt x="573" y="714"/>
                  </a:cubicBezTo>
                  <a:cubicBezTo>
                    <a:pt x="573" y="714"/>
                    <a:pt x="573" y="714"/>
                    <a:pt x="573" y="714"/>
                  </a:cubicBezTo>
                  <a:cubicBezTo>
                    <a:pt x="573" y="714"/>
                    <a:pt x="573" y="713"/>
                    <a:pt x="574" y="713"/>
                  </a:cubicBezTo>
                  <a:cubicBezTo>
                    <a:pt x="574" y="713"/>
                    <a:pt x="574" y="713"/>
                    <a:pt x="573" y="713"/>
                  </a:cubicBezTo>
                  <a:cubicBezTo>
                    <a:pt x="573" y="713"/>
                    <a:pt x="573" y="712"/>
                    <a:pt x="573" y="712"/>
                  </a:cubicBezTo>
                  <a:cubicBezTo>
                    <a:pt x="573" y="712"/>
                    <a:pt x="573" y="712"/>
                    <a:pt x="574" y="712"/>
                  </a:cubicBezTo>
                  <a:cubicBezTo>
                    <a:pt x="574" y="712"/>
                    <a:pt x="574" y="712"/>
                    <a:pt x="574" y="712"/>
                  </a:cubicBezTo>
                  <a:cubicBezTo>
                    <a:pt x="575" y="712"/>
                    <a:pt x="575" y="713"/>
                    <a:pt x="575" y="713"/>
                  </a:cubicBezTo>
                  <a:cubicBezTo>
                    <a:pt x="575" y="713"/>
                    <a:pt x="576" y="713"/>
                    <a:pt x="576" y="713"/>
                  </a:cubicBezTo>
                  <a:cubicBezTo>
                    <a:pt x="576" y="713"/>
                    <a:pt x="576" y="713"/>
                    <a:pt x="577" y="713"/>
                  </a:cubicBezTo>
                  <a:cubicBezTo>
                    <a:pt x="577" y="713"/>
                    <a:pt x="577" y="713"/>
                    <a:pt x="578" y="712"/>
                  </a:cubicBezTo>
                  <a:cubicBezTo>
                    <a:pt x="578" y="713"/>
                    <a:pt x="577" y="713"/>
                    <a:pt x="577" y="713"/>
                  </a:cubicBezTo>
                  <a:cubicBezTo>
                    <a:pt x="577" y="714"/>
                    <a:pt x="577" y="714"/>
                    <a:pt x="577" y="714"/>
                  </a:cubicBezTo>
                  <a:cubicBezTo>
                    <a:pt x="577" y="714"/>
                    <a:pt x="576" y="714"/>
                    <a:pt x="576" y="714"/>
                  </a:cubicBezTo>
                  <a:cubicBezTo>
                    <a:pt x="575" y="714"/>
                    <a:pt x="575" y="715"/>
                    <a:pt x="575" y="715"/>
                  </a:cubicBezTo>
                  <a:cubicBezTo>
                    <a:pt x="574" y="715"/>
                    <a:pt x="575" y="715"/>
                    <a:pt x="574" y="716"/>
                  </a:cubicBezTo>
                  <a:cubicBezTo>
                    <a:pt x="574" y="716"/>
                    <a:pt x="574" y="716"/>
                    <a:pt x="574" y="716"/>
                  </a:cubicBezTo>
                  <a:cubicBezTo>
                    <a:pt x="574" y="717"/>
                    <a:pt x="573" y="717"/>
                    <a:pt x="573" y="717"/>
                  </a:cubicBezTo>
                  <a:cubicBezTo>
                    <a:pt x="573" y="718"/>
                    <a:pt x="573" y="718"/>
                    <a:pt x="572" y="718"/>
                  </a:cubicBezTo>
                  <a:cubicBezTo>
                    <a:pt x="572" y="718"/>
                    <a:pt x="572" y="718"/>
                    <a:pt x="571" y="718"/>
                  </a:cubicBezTo>
                  <a:cubicBezTo>
                    <a:pt x="571" y="718"/>
                    <a:pt x="571" y="718"/>
                    <a:pt x="571" y="718"/>
                  </a:cubicBezTo>
                  <a:cubicBezTo>
                    <a:pt x="571" y="718"/>
                    <a:pt x="570" y="719"/>
                    <a:pt x="570" y="719"/>
                  </a:cubicBezTo>
                  <a:cubicBezTo>
                    <a:pt x="570" y="719"/>
                    <a:pt x="570" y="719"/>
                    <a:pt x="570" y="720"/>
                  </a:cubicBezTo>
                  <a:cubicBezTo>
                    <a:pt x="570" y="720"/>
                    <a:pt x="570" y="720"/>
                    <a:pt x="570" y="720"/>
                  </a:cubicBezTo>
                  <a:cubicBezTo>
                    <a:pt x="571" y="720"/>
                    <a:pt x="572" y="720"/>
                    <a:pt x="572" y="720"/>
                  </a:cubicBezTo>
                  <a:cubicBezTo>
                    <a:pt x="572" y="720"/>
                    <a:pt x="573" y="720"/>
                    <a:pt x="573" y="720"/>
                  </a:cubicBezTo>
                  <a:cubicBezTo>
                    <a:pt x="574" y="720"/>
                    <a:pt x="575" y="720"/>
                    <a:pt x="575" y="719"/>
                  </a:cubicBezTo>
                  <a:cubicBezTo>
                    <a:pt x="575" y="719"/>
                    <a:pt x="575" y="719"/>
                    <a:pt x="575" y="718"/>
                  </a:cubicBezTo>
                  <a:cubicBezTo>
                    <a:pt x="576" y="718"/>
                    <a:pt x="576" y="718"/>
                    <a:pt x="575" y="717"/>
                  </a:cubicBezTo>
                  <a:cubicBezTo>
                    <a:pt x="576" y="717"/>
                    <a:pt x="576" y="717"/>
                    <a:pt x="576" y="717"/>
                  </a:cubicBezTo>
                  <a:cubicBezTo>
                    <a:pt x="576" y="717"/>
                    <a:pt x="576" y="717"/>
                    <a:pt x="576" y="716"/>
                  </a:cubicBezTo>
                  <a:cubicBezTo>
                    <a:pt x="577" y="716"/>
                    <a:pt x="577" y="715"/>
                    <a:pt x="578" y="715"/>
                  </a:cubicBezTo>
                  <a:cubicBezTo>
                    <a:pt x="578" y="715"/>
                    <a:pt x="578" y="715"/>
                    <a:pt x="578" y="715"/>
                  </a:cubicBezTo>
                  <a:cubicBezTo>
                    <a:pt x="578" y="715"/>
                    <a:pt x="578" y="715"/>
                    <a:pt x="578" y="715"/>
                  </a:cubicBezTo>
                  <a:cubicBezTo>
                    <a:pt x="578" y="715"/>
                    <a:pt x="579" y="715"/>
                    <a:pt x="580" y="714"/>
                  </a:cubicBezTo>
                  <a:cubicBezTo>
                    <a:pt x="580" y="714"/>
                    <a:pt x="580" y="714"/>
                    <a:pt x="580" y="715"/>
                  </a:cubicBezTo>
                  <a:cubicBezTo>
                    <a:pt x="579" y="715"/>
                    <a:pt x="579" y="715"/>
                    <a:pt x="579" y="715"/>
                  </a:cubicBezTo>
                  <a:cubicBezTo>
                    <a:pt x="580" y="715"/>
                    <a:pt x="580" y="715"/>
                    <a:pt x="580" y="714"/>
                  </a:cubicBezTo>
                  <a:cubicBezTo>
                    <a:pt x="580" y="714"/>
                    <a:pt x="581" y="713"/>
                    <a:pt x="581" y="713"/>
                  </a:cubicBezTo>
                  <a:cubicBezTo>
                    <a:pt x="581" y="712"/>
                    <a:pt x="582" y="711"/>
                    <a:pt x="582" y="710"/>
                  </a:cubicBezTo>
                  <a:cubicBezTo>
                    <a:pt x="582" y="710"/>
                    <a:pt x="582" y="710"/>
                    <a:pt x="582" y="710"/>
                  </a:cubicBezTo>
                  <a:cubicBezTo>
                    <a:pt x="582" y="710"/>
                    <a:pt x="582" y="710"/>
                    <a:pt x="582" y="710"/>
                  </a:cubicBezTo>
                  <a:cubicBezTo>
                    <a:pt x="582" y="710"/>
                    <a:pt x="582" y="711"/>
                    <a:pt x="582" y="711"/>
                  </a:cubicBezTo>
                  <a:cubicBezTo>
                    <a:pt x="583" y="710"/>
                    <a:pt x="583" y="711"/>
                    <a:pt x="583" y="711"/>
                  </a:cubicBezTo>
                  <a:cubicBezTo>
                    <a:pt x="583" y="711"/>
                    <a:pt x="583" y="711"/>
                    <a:pt x="583" y="711"/>
                  </a:cubicBezTo>
                  <a:cubicBezTo>
                    <a:pt x="583" y="711"/>
                    <a:pt x="583" y="711"/>
                    <a:pt x="583" y="711"/>
                  </a:cubicBezTo>
                  <a:cubicBezTo>
                    <a:pt x="583" y="712"/>
                    <a:pt x="583" y="712"/>
                    <a:pt x="584" y="712"/>
                  </a:cubicBezTo>
                  <a:cubicBezTo>
                    <a:pt x="584" y="713"/>
                    <a:pt x="584" y="714"/>
                    <a:pt x="584" y="714"/>
                  </a:cubicBezTo>
                  <a:cubicBezTo>
                    <a:pt x="584" y="715"/>
                    <a:pt x="584" y="715"/>
                    <a:pt x="584" y="715"/>
                  </a:cubicBezTo>
                  <a:cubicBezTo>
                    <a:pt x="584" y="715"/>
                    <a:pt x="584" y="715"/>
                    <a:pt x="584" y="716"/>
                  </a:cubicBezTo>
                  <a:cubicBezTo>
                    <a:pt x="584" y="716"/>
                    <a:pt x="584" y="716"/>
                    <a:pt x="584" y="716"/>
                  </a:cubicBezTo>
                  <a:cubicBezTo>
                    <a:pt x="583" y="716"/>
                    <a:pt x="583" y="717"/>
                    <a:pt x="583" y="718"/>
                  </a:cubicBezTo>
                  <a:cubicBezTo>
                    <a:pt x="583" y="718"/>
                    <a:pt x="582" y="719"/>
                    <a:pt x="582" y="720"/>
                  </a:cubicBezTo>
                  <a:cubicBezTo>
                    <a:pt x="582" y="720"/>
                    <a:pt x="582" y="720"/>
                    <a:pt x="582" y="720"/>
                  </a:cubicBezTo>
                  <a:cubicBezTo>
                    <a:pt x="582" y="721"/>
                    <a:pt x="582" y="721"/>
                    <a:pt x="582" y="721"/>
                  </a:cubicBezTo>
                  <a:cubicBezTo>
                    <a:pt x="583" y="721"/>
                    <a:pt x="583" y="721"/>
                    <a:pt x="583" y="721"/>
                  </a:cubicBezTo>
                  <a:cubicBezTo>
                    <a:pt x="584" y="720"/>
                    <a:pt x="585" y="719"/>
                    <a:pt x="586" y="717"/>
                  </a:cubicBezTo>
                  <a:cubicBezTo>
                    <a:pt x="586" y="717"/>
                    <a:pt x="586" y="717"/>
                    <a:pt x="586" y="717"/>
                  </a:cubicBezTo>
                  <a:cubicBezTo>
                    <a:pt x="586" y="717"/>
                    <a:pt x="586" y="717"/>
                    <a:pt x="586" y="717"/>
                  </a:cubicBezTo>
                  <a:cubicBezTo>
                    <a:pt x="586" y="718"/>
                    <a:pt x="586" y="718"/>
                    <a:pt x="586" y="719"/>
                  </a:cubicBezTo>
                  <a:cubicBezTo>
                    <a:pt x="586" y="719"/>
                    <a:pt x="586" y="719"/>
                    <a:pt x="586" y="719"/>
                  </a:cubicBezTo>
                  <a:cubicBezTo>
                    <a:pt x="586" y="720"/>
                    <a:pt x="586" y="720"/>
                    <a:pt x="586" y="720"/>
                  </a:cubicBezTo>
                  <a:cubicBezTo>
                    <a:pt x="586" y="720"/>
                    <a:pt x="585" y="720"/>
                    <a:pt x="586" y="721"/>
                  </a:cubicBezTo>
                  <a:cubicBezTo>
                    <a:pt x="586" y="721"/>
                    <a:pt x="586" y="721"/>
                    <a:pt x="586" y="722"/>
                  </a:cubicBezTo>
                  <a:cubicBezTo>
                    <a:pt x="586" y="722"/>
                    <a:pt x="586" y="722"/>
                    <a:pt x="586" y="723"/>
                  </a:cubicBezTo>
                  <a:cubicBezTo>
                    <a:pt x="586" y="723"/>
                    <a:pt x="586" y="723"/>
                    <a:pt x="586" y="723"/>
                  </a:cubicBezTo>
                  <a:cubicBezTo>
                    <a:pt x="587" y="722"/>
                    <a:pt x="587" y="722"/>
                    <a:pt x="587" y="722"/>
                  </a:cubicBezTo>
                  <a:cubicBezTo>
                    <a:pt x="587" y="722"/>
                    <a:pt x="588" y="722"/>
                    <a:pt x="588" y="721"/>
                  </a:cubicBezTo>
                  <a:cubicBezTo>
                    <a:pt x="588" y="721"/>
                    <a:pt x="588" y="722"/>
                    <a:pt x="588" y="722"/>
                  </a:cubicBezTo>
                  <a:cubicBezTo>
                    <a:pt x="588" y="722"/>
                    <a:pt x="588" y="722"/>
                    <a:pt x="588" y="722"/>
                  </a:cubicBezTo>
                  <a:cubicBezTo>
                    <a:pt x="588" y="722"/>
                    <a:pt x="588" y="723"/>
                    <a:pt x="589" y="723"/>
                  </a:cubicBezTo>
                  <a:cubicBezTo>
                    <a:pt x="589" y="722"/>
                    <a:pt x="589" y="723"/>
                    <a:pt x="590" y="722"/>
                  </a:cubicBezTo>
                  <a:cubicBezTo>
                    <a:pt x="590" y="722"/>
                    <a:pt x="590" y="721"/>
                    <a:pt x="590" y="721"/>
                  </a:cubicBezTo>
                  <a:cubicBezTo>
                    <a:pt x="590" y="721"/>
                    <a:pt x="590" y="720"/>
                    <a:pt x="590" y="720"/>
                  </a:cubicBezTo>
                  <a:cubicBezTo>
                    <a:pt x="590" y="720"/>
                    <a:pt x="591" y="719"/>
                    <a:pt x="591" y="719"/>
                  </a:cubicBezTo>
                  <a:cubicBezTo>
                    <a:pt x="591" y="719"/>
                    <a:pt x="591" y="718"/>
                    <a:pt x="590" y="718"/>
                  </a:cubicBezTo>
                  <a:cubicBezTo>
                    <a:pt x="591" y="718"/>
                    <a:pt x="591" y="718"/>
                    <a:pt x="591" y="718"/>
                  </a:cubicBezTo>
                  <a:cubicBezTo>
                    <a:pt x="591" y="717"/>
                    <a:pt x="591" y="717"/>
                    <a:pt x="591" y="717"/>
                  </a:cubicBezTo>
                  <a:cubicBezTo>
                    <a:pt x="591" y="717"/>
                    <a:pt x="591" y="716"/>
                    <a:pt x="592" y="716"/>
                  </a:cubicBezTo>
                  <a:cubicBezTo>
                    <a:pt x="592" y="715"/>
                    <a:pt x="592" y="715"/>
                    <a:pt x="592" y="715"/>
                  </a:cubicBezTo>
                  <a:cubicBezTo>
                    <a:pt x="592" y="715"/>
                    <a:pt x="592" y="715"/>
                    <a:pt x="592" y="714"/>
                  </a:cubicBezTo>
                  <a:close/>
                  <a:moveTo>
                    <a:pt x="573" y="680"/>
                  </a:moveTo>
                  <a:cubicBezTo>
                    <a:pt x="573" y="680"/>
                    <a:pt x="573" y="680"/>
                    <a:pt x="573" y="680"/>
                  </a:cubicBezTo>
                  <a:cubicBezTo>
                    <a:pt x="573" y="680"/>
                    <a:pt x="573" y="681"/>
                    <a:pt x="572" y="681"/>
                  </a:cubicBezTo>
                  <a:cubicBezTo>
                    <a:pt x="572" y="681"/>
                    <a:pt x="572" y="681"/>
                    <a:pt x="572" y="680"/>
                  </a:cubicBezTo>
                  <a:cubicBezTo>
                    <a:pt x="572" y="680"/>
                    <a:pt x="572" y="680"/>
                    <a:pt x="573" y="680"/>
                  </a:cubicBezTo>
                  <a:close/>
                  <a:moveTo>
                    <a:pt x="582" y="713"/>
                  </a:moveTo>
                  <a:cubicBezTo>
                    <a:pt x="582" y="714"/>
                    <a:pt x="582" y="714"/>
                    <a:pt x="582" y="715"/>
                  </a:cubicBezTo>
                  <a:cubicBezTo>
                    <a:pt x="582" y="715"/>
                    <a:pt x="581" y="715"/>
                    <a:pt x="581" y="715"/>
                  </a:cubicBezTo>
                  <a:cubicBezTo>
                    <a:pt x="581" y="714"/>
                    <a:pt x="582" y="714"/>
                    <a:pt x="582" y="713"/>
                  </a:cubicBezTo>
                  <a:cubicBezTo>
                    <a:pt x="582" y="713"/>
                    <a:pt x="582" y="713"/>
                    <a:pt x="582" y="713"/>
                  </a:cubicBezTo>
                  <a:cubicBezTo>
                    <a:pt x="582" y="713"/>
                    <a:pt x="582" y="713"/>
                    <a:pt x="582" y="713"/>
                  </a:cubicBezTo>
                  <a:close/>
                  <a:moveTo>
                    <a:pt x="572" y="679"/>
                  </a:moveTo>
                  <a:cubicBezTo>
                    <a:pt x="572" y="679"/>
                    <a:pt x="572" y="678"/>
                    <a:pt x="572" y="678"/>
                  </a:cubicBezTo>
                  <a:cubicBezTo>
                    <a:pt x="572" y="678"/>
                    <a:pt x="572" y="678"/>
                    <a:pt x="572" y="678"/>
                  </a:cubicBezTo>
                  <a:cubicBezTo>
                    <a:pt x="572" y="678"/>
                    <a:pt x="573" y="678"/>
                    <a:pt x="573" y="678"/>
                  </a:cubicBezTo>
                  <a:cubicBezTo>
                    <a:pt x="573" y="678"/>
                    <a:pt x="573" y="678"/>
                    <a:pt x="573" y="678"/>
                  </a:cubicBezTo>
                  <a:cubicBezTo>
                    <a:pt x="573" y="678"/>
                    <a:pt x="573" y="679"/>
                    <a:pt x="572" y="679"/>
                  </a:cubicBezTo>
                  <a:close/>
                  <a:moveTo>
                    <a:pt x="572" y="693"/>
                  </a:moveTo>
                  <a:cubicBezTo>
                    <a:pt x="572" y="694"/>
                    <a:pt x="572" y="694"/>
                    <a:pt x="571" y="694"/>
                  </a:cubicBezTo>
                  <a:cubicBezTo>
                    <a:pt x="571" y="693"/>
                    <a:pt x="571" y="693"/>
                    <a:pt x="571" y="693"/>
                  </a:cubicBezTo>
                  <a:cubicBezTo>
                    <a:pt x="571" y="693"/>
                    <a:pt x="571" y="693"/>
                    <a:pt x="572" y="693"/>
                  </a:cubicBezTo>
                  <a:cubicBezTo>
                    <a:pt x="572" y="693"/>
                    <a:pt x="572" y="693"/>
                    <a:pt x="572" y="693"/>
                  </a:cubicBezTo>
                  <a:close/>
                  <a:moveTo>
                    <a:pt x="572" y="692"/>
                  </a:moveTo>
                  <a:cubicBezTo>
                    <a:pt x="572" y="693"/>
                    <a:pt x="572" y="693"/>
                    <a:pt x="572" y="693"/>
                  </a:cubicBezTo>
                  <a:cubicBezTo>
                    <a:pt x="572" y="693"/>
                    <a:pt x="571" y="693"/>
                    <a:pt x="571" y="693"/>
                  </a:cubicBezTo>
                  <a:cubicBezTo>
                    <a:pt x="572" y="692"/>
                    <a:pt x="572" y="692"/>
                    <a:pt x="572" y="692"/>
                  </a:cubicBezTo>
                  <a:cubicBezTo>
                    <a:pt x="572" y="692"/>
                    <a:pt x="572" y="692"/>
                    <a:pt x="572" y="692"/>
                  </a:cubicBezTo>
                  <a:close/>
                  <a:moveTo>
                    <a:pt x="570" y="712"/>
                  </a:moveTo>
                  <a:cubicBezTo>
                    <a:pt x="570" y="712"/>
                    <a:pt x="570" y="711"/>
                    <a:pt x="570" y="711"/>
                  </a:cubicBezTo>
                  <a:cubicBezTo>
                    <a:pt x="570" y="711"/>
                    <a:pt x="570" y="711"/>
                    <a:pt x="570" y="711"/>
                  </a:cubicBezTo>
                  <a:cubicBezTo>
                    <a:pt x="570" y="712"/>
                    <a:pt x="570" y="712"/>
                    <a:pt x="570" y="712"/>
                  </a:cubicBezTo>
                  <a:close/>
                  <a:moveTo>
                    <a:pt x="583" y="713"/>
                  </a:moveTo>
                  <a:cubicBezTo>
                    <a:pt x="583" y="713"/>
                    <a:pt x="583" y="713"/>
                    <a:pt x="583" y="713"/>
                  </a:cubicBezTo>
                  <a:cubicBezTo>
                    <a:pt x="583" y="713"/>
                    <a:pt x="583" y="713"/>
                    <a:pt x="583" y="713"/>
                  </a:cubicBezTo>
                  <a:close/>
                  <a:moveTo>
                    <a:pt x="578" y="692"/>
                  </a:moveTo>
                  <a:cubicBezTo>
                    <a:pt x="578" y="692"/>
                    <a:pt x="578" y="692"/>
                    <a:pt x="578" y="692"/>
                  </a:cubicBezTo>
                  <a:cubicBezTo>
                    <a:pt x="578" y="692"/>
                    <a:pt x="578" y="692"/>
                    <a:pt x="578" y="692"/>
                  </a:cubicBezTo>
                  <a:cubicBezTo>
                    <a:pt x="578" y="692"/>
                    <a:pt x="578" y="692"/>
                    <a:pt x="578" y="692"/>
                  </a:cubicBezTo>
                  <a:cubicBezTo>
                    <a:pt x="578" y="692"/>
                    <a:pt x="578" y="692"/>
                    <a:pt x="578" y="692"/>
                  </a:cubicBezTo>
                  <a:close/>
                  <a:moveTo>
                    <a:pt x="572" y="686"/>
                  </a:moveTo>
                  <a:cubicBezTo>
                    <a:pt x="572" y="686"/>
                    <a:pt x="571" y="686"/>
                    <a:pt x="571" y="686"/>
                  </a:cubicBezTo>
                  <a:cubicBezTo>
                    <a:pt x="571" y="686"/>
                    <a:pt x="571" y="686"/>
                    <a:pt x="571" y="686"/>
                  </a:cubicBezTo>
                  <a:cubicBezTo>
                    <a:pt x="571" y="686"/>
                    <a:pt x="571" y="686"/>
                    <a:pt x="572" y="686"/>
                  </a:cubicBezTo>
                  <a:close/>
                  <a:moveTo>
                    <a:pt x="572" y="693"/>
                  </a:moveTo>
                  <a:cubicBezTo>
                    <a:pt x="572" y="693"/>
                    <a:pt x="572" y="693"/>
                    <a:pt x="572" y="693"/>
                  </a:cubicBezTo>
                  <a:cubicBezTo>
                    <a:pt x="572" y="693"/>
                    <a:pt x="572" y="693"/>
                    <a:pt x="572" y="693"/>
                  </a:cubicBezTo>
                  <a:cubicBezTo>
                    <a:pt x="572" y="693"/>
                    <a:pt x="572" y="693"/>
                    <a:pt x="572" y="693"/>
                  </a:cubicBezTo>
                  <a:cubicBezTo>
                    <a:pt x="572" y="693"/>
                    <a:pt x="572" y="693"/>
                    <a:pt x="572" y="693"/>
                  </a:cubicBezTo>
                  <a:close/>
                  <a:moveTo>
                    <a:pt x="531" y="698"/>
                  </a:moveTo>
                  <a:cubicBezTo>
                    <a:pt x="531" y="698"/>
                    <a:pt x="531" y="698"/>
                    <a:pt x="531" y="698"/>
                  </a:cubicBezTo>
                  <a:cubicBezTo>
                    <a:pt x="530" y="698"/>
                    <a:pt x="529" y="698"/>
                    <a:pt x="528" y="698"/>
                  </a:cubicBezTo>
                  <a:cubicBezTo>
                    <a:pt x="528" y="698"/>
                    <a:pt x="528" y="698"/>
                    <a:pt x="527" y="698"/>
                  </a:cubicBezTo>
                  <a:cubicBezTo>
                    <a:pt x="527" y="698"/>
                    <a:pt x="526" y="697"/>
                    <a:pt x="525" y="697"/>
                  </a:cubicBezTo>
                  <a:cubicBezTo>
                    <a:pt x="524" y="697"/>
                    <a:pt x="523" y="697"/>
                    <a:pt x="522" y="696"/>
                  </a:cubicBezTo>
                  <a:cubicBezTo>
                    <a:pt x="521" y="696"/>
                    <a:pt x="520" y="695"/>
                    <a:pt x="519" y="695"/>
                  </a:cubicBezTo>
                  <a:cubicBezTo>
                    <a:pt x="519" y="695"/>
                    <a:pt x="519" y="695"/>
                    <a:pt x="519" y="695"/>
                  </a:cubicBezTo>
                  <a:cubicBezTo>
                    <a:pt x="519" y="694"/>
                    <a:pt x="519" y="694"/>
                    <a:pt x="518" y="693"/>
                  </a:cubicBezTo>
                  <a:cubicBezTo>
                    <a:pt x="518" y="693"/>
                    <a:pt x="517" y="692"/>
                    <a:pt x="516" y="692"/>
                  </a:cubicBezTo>
                  <a:cubicBezTo>
                    <a:pt x="515" y="691"/>
                    <a:pt x="514" y="691"/>
                    <a:pt x="514" y="691"/>
                  </a:cubicBezTo>
                  <a:cubicBezTo>
                    <a:pt x="514" y="691"/>
                    <a:pt x="514" y="690"/>
                    <a:pt x="513" y="691"/>
                  </a:cubicBezTo>
                  <a:cubicBezTo>
                    <a:pt x="513" y="691"/>
                    <a:pt x="513" y="690"/>
                    <a:pt x="513" y="690"/>
                  </a:cubicBezTo>
                  <a:cubicBezTo>
                    <a:pt x="513" y="690"/>
                    <a:pt x="513" y="690"/>
                    <a:pt x="513" y="690"/>
                  </a:cubicBezTo>
                  <a:cubicBezTo>
                    <a:pt x="513" y="690"/>
                    <a:pt x="513" y="689"/>
                    <a:pt x="513" y="689"/>
                  </a:cubicBezTo>
                  <a:cubicBezTo>
                    <a:pt x="515" y="689"/>
                    <a:pt x="516" y="689"/>
                    <a:pt x="517" y="690"/>
                  </a:cubicBezTo>
                  <a:cubicBezTo>
                    <a:pt x="517" y="690"/>
                    <a:pt x="517" y="690"/>
                    <a:pt x="517" y="690"/>
                  </a:cubicBezTo>
                  <a:cubicBezTo>
                    <a:pt x="518" y="690"/>
                    <a:pt x="518" y="690"/>
                    <a:pt x="519" y="690"/>
                  </a:cubicBezTo>
                  <a:cubicBezTo>
                    <a:pt x="520" y="690"/>
                    <a:pt x="521" y="690"/>
                    <a:pt x="521" y="691"/>
                  </a:cubicBezTo>
                  <a:cubicBezTo>
                    <a:pt x="522" y="691"/>
                    <a:pt x="523" y="691"/>
                    <a:pt x="524" y="692"/>
                  </a:cubicBezTo>
                  <a:cubicBezTo>
                    <a:pt x="524" y="692"/>
                    <a:pt x="525" y="692"/>
                    <a:pt x="525" y="692"/>
                  </a:cubicBezTo>
                  <a:cubicBezTo>
                    <a:pt x="525" y="693"/>
                    <a:pt x="525" y="693"/>
                    <a:pt x="525" y="693"/>
                  </a:cubicBezTo>
                  <a:cubicBezTo>
                    <a:pt x="526" y="693"/>
                    <a:pt x="526" y="693"/>
                    <a:pt x="526" y="693"/>
                  </a:cubicBezTo>
                  <a:cubicBezTo>
                    <a:pt x="527" y="694"/>
                    <a:pt x="527" y="694"/>
                    <a:pt x="527" y="694"/>
                  </a:cubicBezTo>
                  <a:cubicBezTo>
                    <a:pt x="528" y="694"/>
                    <a:pt x="528" y="694"/>
                    <a:pt x="528" y="694"/>
                  </a:cubicBezTo>
                  <a:cubicBezTo>
                    <a:pt x="528" y="695"/>
                    <a:pt x="528" y="695"/>
                    <a:pt x="529" y="695"/>
                  </a:cubicBezTo>
                  <a:cubicBezTo>
                    <a:pt x="529" y="695"/>
                    <a:pt x="529" y="695"/>
                    <a:pt x="529" y="695"/>
                  </a:cubicBezTo>
                  <a:cubicBezTo>
                    <a:pt x="529" y="695"/>
                    <a:pt x="530" y="695"/>
                    <a:pt x="530" y="695"/>
                  </a:cubicBezTo>
                  <a:cubicBezTo>
                    <a:pt x="530" y="695"/>
                    <a:pt x="530" y="696"/>
                    <a:pt x="531" y="696"/>
                  </a:cubicBezTo>
                  <a:cubicBezTo>
                    <a:pt x="531" y="696"/>
                    <a:pt x="531" y="697"/>
                    <a:pt x="531" y="697"/>
                  </a:cubicBezTo>
                  <a:cubicBezTo>
                    <a:pt x="532" y="698"/>
                    <a:pt x="532" y="698"/>
                    <a:pt x="531" y="698"/>
                  </a:cubicBezTo>
                  <a:close/>
                  <a:moveTo>
                    <a:pt x="529" y="724"/>
                  </a:moveTo>
                  <a:cubicBezTo>
                    <a:pt x="529" y="724"/>
                    <a:pt x="529" y="724"/>
                    <a:pt x="529" y="724"/>
                  </a:cubicBezTo>
                  <a:cubicBezTo>
                    <a:pt x="528" y="724"/>
                    <a:pt x="528" y="724"/>
                    <a:pt x="527" y="724"/>
                  </a:cubicBezTo>
                  <a:cubicBezTo>
                    <a:pt x="526" y="724"/>
                    <a:pt x="525" y="724"/>
                    <a:pt x="524" y="724"/>
                  </a:cubicBezTo>
                  <a:cubicBezTo>
                    <a:pt x="524" y="725"/>
                    <a:pt x="524" y="725"/>
                    <a:pt x="524" y="725"/>
                  </a:cubicBezTo>
                  <a:cubicBezTo>
                    <a:pt x="523" y="725"/>
                    <a:pt x="522" y="725"/>
                    <a:pt x="521" y="725"/>
                  </a:cubicBezTo>
                  <a:cubicBezTo>
                    <a:pt x="521" y="725"/>
                    <a:pt x="521" y="725"/>
                    <a:pt x="521" y="724"/>
                  </a:cubicBezTo>
                  <a:cubicBezTo>
                    <a:pt x="520" y="724"/>
                    <a:pt x="520" y="724"/>
                    <a:pt x="520" y="724"/>
                  </a:cubicBezTo>
                  <a:cubicBezTo>
                    <a:pt x="520" y="724"/>
                    <a:pt x="520" y="724"/>
                    <a:pt x="520" y="724"/>
                  </a:cubicBezTo>
                  <a:cubicBezTo>
                    <a:pt x="519" y="724"/>
                    <a:pt x="519" y="724"/>
                    <a:pt x="518" y="723"/>
                  </a:cubicBezTo>
                  <a:cubicBezTo>
                    <a:pt x="518" y="723"/>
                    <a:pt x="518" y="723"/>
                    <a:pt x="518" y="723"/>
                  </a:cubicBezTo>
                  <a:cubicBezTo>
                    <a:pt x="518" y="724"/>
                    <a:pt x="518" y="724"/>
                    <a:pt x="518" y="724"/>
                  </a:cubicBezTo>
                  <a:cubicBezTo>
                    <a:pt x="518" y="724"/>
                    <a:pt x="518" y="724"/>
                    <a:pt x="518" y="724"/>
                  </a:cubicBezTo>
                  <a:cubicBezTo>
                    <a:pt x="517" y="724"/>
                    <a:pt x="517" y="724"/>
                    <a:pt x="517" y="724"/>
                  </a:cubicBezTo>
                  <a:cubicBezTo>
                    <a:pt x="517" y="724"/>
                    <a:pt x="517" y="724"/>
                    <a:pt x="517" y="723"/>
                  </a:cubicBezTo>
                  <a:cubicBezTo>
                    <a:pt x="517" y="723"/>
                    <a:pt x="517" y="722"/>
                    <a:pt x="516" y="722"/>
                  </a:cubicBezTo>
                  <a:cubicBezTo>
                    <a:pt x="516" y="722"/>
                    <a:pt x="516" y="722"/>
                    <a:pt x="516" y="722"/>
                  </a:cubicBezTo>
                  <a:cubicBezTo>
                    <a:pt x="515" y="721"/>
                    <a:pt x="515" y="721"/>
                    <a:pt x="516" y="721"/>
                  </a:cubicBezTo>
                  <a:cubicBezTo>
                    <a:pt x="516" y="721"/>
                    <a:pt x="516" y="721"/>
                    <a:pt x="516" y="720"/>
                  </a:cubicBezTo>
                  <a:cubicBezTo>
                    <a:pt x="516" y="720"/>
                    <a:pt x="516" y="719"/>
                    <a:pt x="516" y="719"/>
                  </a:cubicBezTo>
                  <a:cubicBezTo>
                    <a:pt x="516" y="719"/>
                    <a:pt x="516" y="719"/>
                    <a:pt x="516" y="719"/>
                  </a:cubicBezTo>
                  <a:cubicBezTo>
                    <a:pt x="516" y="719"/>
                    <a:pt x="515" y="719"/>
                    <a:pt x="515" y="720"/>
                  </a:cubicBezTo>
                  <a:cubicBezTo>
                    <a:pt x="515" y="720"/>
                    <a:pt x="514" y="721"/>
                    <a:pt x="514" y="721"/>
                  </a:cubicBezTo>
                  <a:cubicBezTo>
                    <a:pt x="513" y="721"/>
                    <a:pt x="513" y="722"/>
                    <a:pt x="513" y="722"/>
                  </a:cubicBezTo>
                  <a:cubicBezTo>
                    <a:pt x="513" y="723"/>
                    <a:pt x="513" y="723"/>
                    <a:pt x="514" y="723"/>
                  </a:cubicBezTo>
                  <a:cubicBezTo>
                    <a:pt x="514" y="723"/>
                    <a:pt x="515" y="723"/>
                    <a:pt x="515" y="723"/>
                  </a:cubicBezTo>
                  <a:cubicBezTo>
                    <a:pt x="515" y="723"/>
                    <a:pt x="515" y="723"/>
                    <a:pt x="515" y="723"/>
                  </a:cubicBezTo>
                  <a:cubicBezTo>
                    <a:pt x="515" y="723"/>
                    <a:pt x="516" y="723"/>
                    <a:pt x="515" y="723"/>
                  </a:cubicBezTo>
                  <a:cubicBezTo>
                    <a:pt x="515" y="724"/>
                    <a:pt x="515" y="724"/>
                    <a:pt x="515" y="724"/>
                  </a:cubicBezTo>
                  <a:cubicBezTo>
                    <a:pt x="515" y="725"/>
                    <a:pt x="515" y="725"/>
                    <a:pt x="516" y="725"/>
                  </a:cubicBezTo>
                  <a:cubicBezTo>
                    <a:pt x="516" y="725"/>
                    <a:pt x="517" y="725"/>
                    <a:pt x="518" y="725"/>
                  </a:cubicBezTo>
                  <a:cubicBezTo>
                    <a:pt x="518" y="725"/>
                    <a:pt x="518" y="725"/>
                    <a:pt x="518" y="725"/>
                  </a:cubicBezTo>
                  <a:cubicBezTo>
                    <a:pt x="518" y="725"/>
                    <a:pt x="518" y="725"/>
                    <a:pt x="518" y="725"/>
                  </a:cubicBezTo>
                  <a:cubicBezTo>
                    <a:pt x="517" y="726"/>
                    <a:pt x="517" y="726"/>
                    <a:pt x="518" y="726"/>
                  </a:cubicBezTo>
                  <a:cubicBezTo>
                    <a:pt x="518" y="726"/>
                    <a:pt x="518" y="726"/>
                    <a:pt x="518" y="726"/>
                  </a:cubicBezTo>
                  <a:cubicBezTo>
                    <a:pt x="518" y="726"/>
                    <a:pt x="518" y="726"/>
                    <a:pt x="518" y="726"/>
                  </a:cubicBezTo>
                  <a:cubicBezTo>
                    <a:pt x="518" y="726"/>
                    <a:pt x="518" y="727"/>
                    <a:pt x="518" y="727"/>
                  </a:cubicBezTo>
                  <a:cubicBezTo>
                    <a:pt x="519" y="727"/>
                    <a:pt x="520" y="727"/>
                    <a:pt x="521" y="727"/>
                  </a:cubicBezTo>
                  <a:cubicBezTo>
                    <a:pt x="521" y="727"/>
                    <a:pt x="521" y="728"/>
                    <a:pt x="521" y="727"/>
                  </a:cubicBezTo>
                  <a:cubicBezTo>
                    <a:pt x="521" y="727"/>
                    <a:pt x="521" y="727"/>
                    <a:pt x="522" y="727"/>
                  </a:cubicBezTo>
                  <a:cubicBezTo>
                    <a:pt x="522" y="727"/>
                    <a:pt x="521" y="727"/>
                    <a:pt x="521" y="727"/>
                  </a:cubicBezTo>
                  <a:cubicBezTo>
                    <a:pt x="521" y="727"/>
                    <a:pt x="521" y="727"/>
                    <a:pt x="521" y="727"/>
                  </a:cubicBezTo>
                  <a:cubicBezTo>
                    <a:pt x="522" y="726"/>
                    <a:pt x="522" y="727"/>
                    <a:pt x="522" y="727"/>
                  </a:cubicBezTo>
                  <a:cubicBezTo>
                    <a:pt x="522" y="727"/>
                    <a:pt x="522" y="727"/>
                    <a:pt x="522" y="727"/>
                  </a:cubicBezTo>
                  <a:cubicBezTo>
                    <a:pt x="522" y="727"/>
                    <a:pt x="523" y="727"/>
                    <a:pt x="523" y="727"/>
                  </a:cubicBezTo>
                  <a:cubicBezTo>
                    <a:pt x="523" y="727"/>
                    <a:pt x="523" y="728"/>
                    <a:pt x="523" y="728"/>
                  </a:cubicBezTo>
                  <a:cubicBezTo>
                    <a:pt x="523" y="728"/>
                    <a:pt x="523" y="728"/>
                    <a:pt x="523" y="728"/>
                  </a:cubicBezTo>
                  <a:cubicBezTo>
                    <a:pt x="523" y="728"/>
                    <a:pt x="523" y="728"/>
                    <a:pt x="522" y="728"/>
                  </a:cubicBezTo>
                  <a:cubicBezTo>
                    <a:pt x="523" y="728"/>
                    <a:pt x="523" y="728"/>
                    <a:pt x="523" y="728"/>
                  </a:cubicBezTo>
                  <a:cubicBezTo>
                    <a:pt x="523" y="729"/>
                    <a:pt x="524" y="729"/>
                    <a:pt x="524" y="729"/>
                  </a:cubicBezTo>
                  <a:cubicBezTo>
                    <a:pt x="525" y="729"/>
                    <a:pt x="526" y="729"/>
                    <a:pt x="526" y="729"/>
                  </a:cubicBezTo>
                  <a:cubicBezTo>
                    <a:pt x="526" y="729"/>
                    <a:pt x="526" y="729"/>
                    <a:pt x="526" y="729"/>
                  </a:cubicBezTo>
                  <a:cubicBezTo>
                    <a:pt x="526" y="728"/>
                    <a:pt x="526" y="728"/>
                    <a:pt x="526" y="728"/>
                  </a:cubicBezTo>
                  <a:cubicBezTo>
                    <a:pt x="526" y="727"/>
                    <a:pt x="526" y="728"/>
                    <a:pt x="526" y="727"/>
                  </a:cubicBezTo>
                  <a:cubicBezTo>
                    <a:pt x="526" y="727"/>
                    <a:pt x="526" y="727"/>
                    <a:pt x="526" y="727"/>
                  </a:cubicBezTo>
                  <a:cubicBezTo>
                    <a:pt x="526" y="727"/>
                    <a:pt x="526" y="727"/>
                    <a:pt x="526" y="727"/>
                  </a:cubicBezTo>
                  <a:cubicBezTo>
                    <a:pt x="527" y="727"/>
                    <a:pt x="527" y="726"/>
                    <a:pt x="527" y="726"/>
                  </a:cubicBezTo>
                  <a:cubicBezTo>
                    <a:pt x="527" y="725"/>
                    <a:pt x="527" y="725"/>
                    <a:pt x="528" y="725"/>
                  </a:cubicBezTo>
                  <a:cubicBezTo>
                    <a:pt x="528" y="725"/>
                    <a:pt x="528" y="725"/>
                    <a:pt x="529" y="725"/>
                  </a:cubicBezTo>
                  <a:cubicBezTo>
                    <a:pt x="529" y="725"/>
                    <a:pt x="529" y="725"/>
                    <a:pt x="529" y="725"/>
                  </a:cubicBezTo>
                  <a:cubicBezTo>
                    <a:pt x="529" y="725"/>
                    <a:pt x="529" y="725"/>
                    <a:pt x="529" y="724"/>
                  </a:cubicBezTo>
                  <a:close/>
                  <a:moveTo>
                    <a:pt x="487" y="564"/>
                  </a:moveTo>
                  <a:cubicBezTo>
                    <a:pt x="487" y="564"/>
                    <a:pt x="487" y="564"/>
                    <a:pt x="487" y="563"/>
                  </a:cubicBezTo>
                  <a:cubicBezTo>
                    <a:pt x="488" y="563"/>
                    <a:pt x="488" y="563"/>
                    <a:pt x="488" y="563"/>
                  </a:cubicBezTo>
                  <a:cubicBezTo>
                    <a:pt x="489" y="563"/>
                    <a:pt x="489" y="563"/>
                    <a:pt x="489" y="563"/>
                  </a:cubicBezTo>
                  <a:cubicBezTo>
                    <a:pt x="489" y="563"/>
                    <a:pt x="489" y="563"/>
                    <a:pt x="489" y="563"/>
                  </a:cubicBezTo>
                  <a:cubicBezTo>
                    <a:pt x="489" y="564"/>
                    <a:pt x="490" y="564"/>
                    <a:pt x="490" y="565"/>
                  </a:cubicBezTo>
                  <a:cubicBezTo>
                    <a:pt x="490" y="565"/>
                    <a:pt x="490" y="565"/>
                    <a:pt x="490" y="565"/>
                  </a:cubicBezTo>
                  <a:cubicBezTo>
                    <a:pt x="490" y="565"/>
                    <a:pt x="490" y="565"/>
                    <a:pt x="490" y="565"/>
                  </a:cubicBezTo>
                  <a:cubicBezTo>
                    <a:pt x="490" y="566"/>
                    <a:pt x="490" y="566"/>
                    <a:pt x="490" y="566"/>
                  </a:cubicBezTo>
                  <a:cubicBezTo>
                    <a:pt x="490" y="566"/>
                    <a:pt x="489" y="567"/>
                    <a:pt x="489" y="567"/>
                  </a:cubicBezTo>
                  <a:cubicBezTo>
                    <a:pt x="490" y="567"/>
                    <a:pt x="490" y="567"/>
                    <a:pt x="490" y="567"/>
                  </a:cubicBezTo>
                  <a:cubicBezTo>
                    <a:pt x="489" y="567"/>
                    <a:pt x="489" y="567"/>
                    <a:pt x="489" y="567"/>
                  </a:cubicBezTo>
                  <a:cubicBezTo>
                    <a:pt x="489" y="567"/>
                    <a:pt x="489" y="567"/>
                    <a:pt x="489" y="567"/>
                  </a:cubicBezTo>
                  <a:cubicBezTo>
                    <a:pt x="489" y="567"/>
                    <a:pt x="488" y="567"/>
                    <a:pt x="488" y="568"/>
                  </a:cubicBezTo>
                  <a:cubicBezTo>
                    <a:pt x="488" y="568"/>
                    <a:pt x="488" y="568"/>
                    <a:pt x="488" y="568"/>
                  </a:cubicBezTo>
                  <a:cubicBezTo>
                    <a:pt x="487" y="568"/>
                    <a:pt x="487" y="568"/>
                    <a:pt x="487" y="569"/>
                  </a:cubicBezTo>
                  <a:cubicBezTo>
                    <a:pt x="487" y="569"/>
                    <a:pt x="487" y="568"/>
                    <a:pt x="486" y="568"/>
                  </a:cubicBezTo>
                  <a:cubicBezTo>
                    <a:pt x="486" y="568"/>
                    <a:pt x="486" y="568"/>
                    <a:pt x="486" y="567"/>
                  </a:cubicBezTo>
                  <a:cubicBezTo>
                    <a:pt x="486" y="567"/>
                    <a:pt x="486" y="567"/>
                    <a:pt x="486" y="567"/>
                  </a:cubicBezTo>
                  <a:cubicBezTo>
                    <a:pt x="486" y="566"/>
                    <a:pt x="487" y="566"/>
                    <a:pt x="487" y="566"/>
                  </a:cubicBezTo>
                  <a:cubicBezTo>
                    <a:pt x="487" y="566"/>
                    <a:pt x="487" y="565"/>
                    <a:pt x="487" y="565"/>
                  </a:cubicBezTo>
                  <a:cubicBezTo>
                    <a:pt x="487" y="564"/>
                    <a:pt x="487" y="564"/>
                    <a:pt x="487" y="564"/>
                  </a:cubicBezTo>
                  <a:close/>
                  <a:moveTo>
                    <a:pt x="512" y="565"/>
                  </a:moveTo>
                  <a:cubicBezTo>
                    <a:pt x="512" y="565"/>
                    <a:pt x="512" y="565"/>
                    <a:pt x="512" y="565"/>
                  </a:cubicBezTo>
                  <a:cubicBezTo>
                    <a:pt x="512" y="565"/>
                    <a:pt x="512" y="566"/>
                    <a:pt x="513" y="566"/>
                  </a:cubicBezTo>
                  <a:cubicBezTo>
                    <a:pt x="513" y="566"/>
                    <a:pt x="513" y="567"/>
                    <a:pt x="513" y="567"/>
                  </a:cubicBezTo>
                  <a:cubicBezTo>
                    <a:pt x="513" y="567"/>
                    <a:pt x="512" y="567"/>
                    <a:pt x="512" y="567"/>
                  </a:cubicBezTo>
                  <a:cubicBezTo>
                    <a:pt x="512" y="567"/>
                    <a:pt x="512" y="567"/>
                    <a:pt x="512" y="567"/>
                  </a:cubicBezTo>
                  <a:cubicBezTo>
                    <a:pt x="512" y="567"/>
                    <a:pt x="511" y="566"/>
                    <a:pt x="511" y="566"/>
                  </a:cubicBezTo>
                  <a:cubicBezTo>
                    <a:pt x="511" y="566"/>
                    <a:pt x="511" y="566"/>
                    <a:pt x="510" y="566"/>
                  </a:cubicBezTo>
                  <a:cubicBezTo>
                    <a:pt x="510" y="565"/>
                    <a:pt x="510" y="565"/>
                    <a:pt x="510" y="565"/>
                  </a:cubicBezTo>
                  <a:cubicBezTo>
                    <a:pt x="510" y="565"/>
                    <a:pt x="510" y="565"/>
                    <a:pt x="510" y="565"/>
                  </a:cubicBezTo>
                  <a:cubicBezTo>
                    <a:pt x="510" y="565"/>
                    <a:pt x="510" y="565"/>
                    <a:pt x="510" y="565"/>
                  </a:cubicBezTo>
                  <a:cubicBezTo>
                    <a:pt x="510" y="565"/>
                    <a:pt x="510" y="565"/>
                    <a:pt x="510" y="565"/>
                  </a:cubicBezTo>
                  <a:cubicBezTo>
                    <a:pt x="510" y="564"/>
                    <a:pt x="510" y="564"/>
                    <a:pt x="511" y="564"/>
                  </a:cubicBezTo>
                  <a:cubicBezTo>
                    <a:pt x="511" y="564"/>
                    <a:pt x="511" y="564"/>
                    <a:pt x="511" y="565"/>
                  </a:cubicBezTo>
                  <a:cubicBezTo>
                    <a:pt x="511" y="565"/>
                    <a:pt x="512" y="565"/>
                    <a:pt x="512" y="565"/>
                  </a:cubicBezTo>
                  <a:close/>
                  <a:moveTo>
                    <a:pt x="395" y="657"/>
                  </a:moveTo>
                  <a:cubicBezTo>
                    <a:pt x="395" y="656"/>
                    <a:pt x="395" y="656"/>
                    <a:pt x="395" y="656"/>
                  </a:cubicBezTo>
                  <a:cubicBezTo>
                    <a:pt x="395" y="656"/>
                    <a:pt x="395" y="656"/>
                    <a:pt x="395" y="656"/>
                  </a:cubicBezTo>
                  <a:cubicBezTo>
                    <a:pt x="395" y="656"/>
                    <a:pt x="396" y="655"/>
                    <a:pt x="396" y="655"/>
                  </a:cubicBezTo>
                  <a:cubicBezTo>
                    <a:pt x="397" y="654"/>
                    <a:pt x="398" y="654"/>
                    <a:pt x="399" y="654"/>
                  </a:cubicBezTo>
                  <a:cubicBezTo>
                    <a:pt x="400" y="654"/>
                    <a:pt x="400" y="654"/>
                    <a:pt x="401" y="654"/>
                  </a:cubicBezTo>
                  <a:cubicBezTo>
                    <a:pt x="402" y="654"/>
                    <a:pt x="402" y="655"/>
                    <a:pt x="403" y="655"/>
                  </a:cubicBezTo>
                  <a:cubicBezTo>
                    <a:pt x="403" y="656"/>
                    <a:pt x="403" y="656"/>
                    <a:pt x="404" y="657"/>
                  </a:cubicBezTo>
                  <a:cubicBezTo>
                    <a:pt x="404" y="658"/>
                    <a:pt x="405" y="659"/>
                    <a:pt x="404" y="660"/>
                  </a:cubicBezTo>
                  <a:cubicBezTo>
                    <a:pt x="404" y="660"/>
                    <a:pt x="404" y="660"/>
                    <a:pt x="404" y="660"/>
                  </a:cubicBezTo>
                  <a:cubicBezTo>
                    <a:pt x="404" y="660"/>
                    <a:pt x="404" y="660"/>
                    <a:pt x="404" y="660"/>
                  </a:cubicBezTo>
                  <a:cubicBezTo>
                    <a:pt x="404" y="660"/>
                    <a:pt x="403" y="660"/>
                    <a:pt x="403" y="660"/>
                  </a:cubicBezTo>
                  <a:cubicBezTo>
                    <a:pt x="402" y="659"/>
                    <a:pt x="401" y="659"/>
                    <a:pt x="401" y="659"/>
                  </a:cubicBezTo>
                  <a:cubicBezTo>
                    <a:pt x="400" y="659"/>
                    <a:pt x="400" y="658"/>
                    <a:pt x="399" y="658"/>
                  </a:cubicBezTo>
                  <a:cubicBezTo>
                    <a:pt x="399" y="658"/>
                    <a:pt x="398" y="658"/>
                    <a:pt x="398" y="658"/>
                  </a:cubicBezTo>
                  <a:cubicBezTo>
                    <a:pt x="397" y="658"/>
                    <a:pt x="397" y="657"/>
                    <a:pt x="396" y="657"/>
                  </a:cubicBezTo>
                  <a:cubicBezTo>
                    <a:pt x="396" y="657"/>
                    <a:pt x="395" y="657"/>
                    <a:pt x="395" y="657"/>
                  </a:cubicBezTo>
                  <a:close/>
                  <a:moveTo>
                    <a:pt x="414" y="667"/>
                  </a:moveTo>
                  <a:cubicBezTo>
                    <a:pt x="414" y="667"/>
                    <a:pt x="413" y="667"/>
                    <a:pt x="413" y="667"/>
                  </a:cubicBezTo>
                  <a:cubicBezTo>
                    <a:pt x="413" y="667"/>
                    <a:pt x="413" y="667"/>
                    <a:pt x="413" y="668"/>
                  </a:cubicBezTo>
                  <a:cubicBezTo>
                    <a:pt x="413" y="668"/>
                    <a:pt x="413" y="668"/>
                    <a:pt x="413" y="668"/>
                  </a:cubicBezTo>
                  <a:cubicBezTo>
                    <a:pt x="413" y="668"/>
                    <a:pt x="413" y="668"/>
                    <a:pt x="413" y="668"/>
                  </a:cubicBezTo>
                  <a:cubicBezTo>
                    <a:pt x="413" y="668"/>
                    <a:pt x="413" y="668"/>
                    <a:pt x="413" y="668"/>
                  </a:cubicBezTo>
                  <a:cubicBezTo>
                    <a:pt x="412" y="668"/>
                    <a:pt x="412" y="668"/>
                    <a:pt x="411" y="668"/>
                  </a:cubicBezTo>
                  <a:cubicBezTo>
                    <a:pt x="411" y="668"/>
                    <a:pt x="411" y="668"/>
                    <a:pt x="411" y="668"/>
                  </a:cubicBezTo>
                  <a:cubicBezTo>
                    <a:pt x="411" y="668"/>
                    <a:pt x="411" y="668"/>
                    <a:pt x="411" y="668"/>
                  </a:cubicBezTo>
                  <a:cubicBezTo>
                    <a:pt x="411" y="668"/>
                    <a:pt x="411" y="668"/>
                    <a:pt x="411" y="668"/>
                  </a:cubicBezTo>
                  <a:cubicBezTo>
                    <a:pt x="411" y="668"/>
                    <a:pt x="411" y="668"/>
                    <a:pt x="411" y="668"/>
                  </a:cubicBezTo>
                  <a:cubicBezTo>
                    <a:pt x="411" y="668"/>
                    <a:pt x="411" y="667"/>
                    <a:pt x="411" y="667"/>
                  </a:cubicBezTo>
                  <a:cubicBezTo>
                    <a:pt x="411" y="667"/>
                    <a:pt x="411" y="667"/>
                    <a:pt x="411" y="667"/>
                  </a:cubicBezTo>
                  <a:cubicBezTo>
                    <a:pt x="411" y="667"/>
                    <a:pt x="412" y="667"/>
                    <a:pt x="412" y="667"/>
                  </a:cubicBezTo>
                  <a:cubicBezTo>
                    <a:pt x="412" y="667"/>
                    <a:pt x="412" y="667"/>
                    <a:pt x="412" y="667"/>
                  </a:cubicBezTo>
                  <a:cubicBezTo>
                    <a:pt x="413" y="667"/>
                    <a:pt x="413" y="666"/>
                    <a:pt x="413" y="666"/>
                  </a:cubicBezTo>
                  <a:cubicBezTo>
                    <a:pt x="413" y="666"/>
                    <a:pt x="413" y="666"/>
                    <a:pt x="413" y="666"/>
                  </a:cubicBezTo>
                  <a:cubicBezTo>
                    <a:pt x="413" y="666"/>
                    <a:pt x="413" y="666"/>
                    <a:pt x="413" y="667"/>
                  </a:cubicBezTo>
                  <a:cubicBezTo>
                    <a:pt x="414" y="667"/>
                    <a:pt x="414" y="667"/>
                    <a:pt x="414" y="667"/>
                  </a:cubicBezTo>
                  <a:close/>
                  <a:moveTo>
                    <a:pt x="241" y="438"/>
                  </a:moveTo>
                  <a:cubicBezTo>
                    <a:pt x="241" y="438"/>
                    <a:pt x="241" y="438"/>
                    <a:pt x="241" y="438"/>
                  </a:cubicBezTo>
                  <a:cubicBezTo>
                    <a:pt x="242" y="438"/>
                    <a:pt x="242" y="437"/>
                    <a:pt x="242" y="437"/>
                  </a:cubicBezTo>
                  <a:cubicBezTo>
                    <a:pt x="243" y="437"/>
                    <a:pt x="243" y="437"/>
                    <a:pt x="243" y="437"/>
                  </a:cubicBezTo>
                  <a:cubicBezTo>
                    <a:pt x="244" y="437"/>
                    <a:pt x="244" y="437"/>
                    <a:pt x="244" y="438"/>
                  </a:cubicBezTo>
                  <a:cubicBezTo>
                    <a:pt x="244" y="438"/>
                    <a:pt x="244" y="438"/>
                    <a:pt x="244" y="438"/>
                  </a:cubicBezTo>
                  <a:cubicBezTo>
                    <a:pt x="245" y="438"/>
                    <a:pt x="245" y="438"/>
                    <a:pt x="245" y="439"/>
                  </a:cubicBezTo>
                  <a:cubicBezTo>
                    <a:pt x="245" y="439"/>
                    <a:pt x="245" y="439"/>
                    <a:pt x="245" y="439"/>
                  </a:cubicBezTo>
                  <a:cubicBezTo>
                    <a:pt x="245" y="439"/>
                    <a:pt x="245" y="439"/>
                    <a:pt x="245" y="439"/>
                  </a:cubicBezTo>
                  <a:cubicBezTo>
                    <a:pt x="246" y="439"/>
                    <a:pt x="246" y="439"/>
                    <a:pt x="246" y="439"/>
                  </a:cubicBezTo>
                  <a:cubicBezTo>
                    <a:pt x="246" y="439"/>
                    <a:pt x="246" y="440"/>
                    <a:pt x="246" y="440"/>
                  </a:cubicBezTo>
                  <a:cubicBezTo>
                    <a:pt x="245" y="440"/>
                    <a:pt x="245" y="440"/>
                    <a:pt x="245" y="440"/>
                  </a:cubicBezTo>
                  <a:cubicBezTo>
                    <a:pt x="245" y="440"/>
                    <a:pt x="245" y="441"/>
                    <a:pt x="245" y="441"/>
                  </a:cubicBezTo>
                  <a:cubicBezTo>
                    <a:pt x="245" y="441"/>
                    <a:pt x="245" y="441"/>
                    <a:pt x="245" y="441"/>
                  </a:cubicBezTo>
                  <a:cubicBezTo>
                    <a:pt x="244" y="441"/>
                    <a:pt x="244" y="441"/>
                    <a:pt x="244" y="441"/>
                  </a:cubicBezTo>
                  <a:cubicBezTo>
                    <a:pt x="244" y="441"/>
                    <a:pt x="243" y="441"/>
                    <a:pt x="243" y="441"/>
                  </a:cubicBezTo>
                  <a:cubicBezTo>
                    <a:pt x="243" y="440"/>
                    <a:pt x="243" y="440"/>
                    <a:pt x="243" y="440"/>
                  </a:cubicBezTo>
                  <a:cubicBezTo>
                    <a:pt x="243" y="440"/>
                    <a:pt x="242" y="440"/>
                    <a:pt x="242" y="439"/>
                  </a:cubicBezTo>
                  <a:cubicBezTo>
                    <a:pt x="241" y="439"/>
                    <a:pt x="241" y="439"/>
                    <a:pt x="241" y="439"/>
                  </a:cubicBezTo>
                  <a:cubicBezTo>
                    <a:pt x="241" y="439"/>
                    <a:pt x="241" y="439"/>
                    <a:pt x="241" y="438"/>
                  </a:cubicBezTo>
                  <a:cubicBezTo>
                    <a:pt x="241" y="438"/>
                    <a:pt x="241" y="438"/>
                    <a:pt x="241" y="439"/>
                  </a:cubicBezTo>
                  <a:cubicBezTo>
                    <a:pt x="241" y="438"/>
                    <a:pt x="241" y="438"/>
                    <a:pt x="241" y="438"/>
                  </a:cubicBezTo>
                  <a:close/>
                  <a:moveTo>
                    <a:pt x="222" y="465"/>
                  </a:moveTo>
                  <a:cubicBezTo>
                    <a:pt x="222" y="465"/>
                    <a:pt x="223" y="465"/>
                    <a:pt x="223" y="465"/>
                  </a:cubicBezTo>
                  <a:cubicBezTo>
                    <a:pt x="223" y="465"/>
                    <a:pt x="223" y="465"/>
                    <a:pt x="223" y="466"/>
                  </a:cubicBezTo>
                  <a:cubicBezTo>
                    <a:pt x="223" y="466"/>
                    <a:pt x="223" y="466"/>
                    <a:pt x="223" y="466"/>
                  </a:cubicBezTo>
                  <a:cubicBezTo>
                    <a:pt x="223" y="466"/>
                    <a:pt x="223" y="466"/>
                    <a:pt x="223" y="466"/>
                  </a:cubicBezTo>
                  <a:cubicBezTo>
                    <a:pt x="224" y="466"/>
                    <a:pt x="224" y="466"/>
                    <a:pt x="224" y="466"/>
                  </a:cubicBezTo>
                  <a:cubicBezTo>
                    <a:pt x="224" y="466"/>
                    <a:pt x="224" y="466"/>
                    <a:pt x="224" y="466"/>
                  </a:cubicBezTo>
                  <a:cubicBezTo>
                    <a:pt x="224" y="466"/>
                    <a:pt x="224" y="465"/>
                    <a:pt x="224" y="465"/>
                  </a:cubicBezTo>
                  <a:cubicBezTo>
                    <a:pt x="224" y="465"/>
                    <a:pt x="224" y="465"/>
                    <a:pt x="224" y="465"/>
                  </a:cubicBezTo>
                  <a:cubicBezTo>
                    <a:pt x="224" y="465"/>
                    <a:pt x="224" y="465"/>
                    <a:pt x="224" y="465"/>
                  </a:cubicBezTo>
                  <a:cubicBezTo>
                    <a:pt x="224" y="465"/>
                    <a:pt x="224" y="465"/>
                    <a:pt x="224" y="465"/>
                  </a:cubicBezTo>
                  <a:cubicBezTo>
                    <a:pt x="224" y="465"/>
                    <a:pt x="224" y="464"/>
                    <a:pt x="224" y="464"/>
                  </a:cubicBezTo>
                  <a:cubicBezTo>
                    <a:pt x="224" y="464"/>
                    <a:pt x="224" y="464"/>
                    <a:pt x="224" y="464"/>
                  </a:cubicBezTo>
                  <a:cubicBezTo>
                    <a:pt x="224" y="464"/>
                    <a:pt x="224" y="464"/>
                    <a:pt x="224" y="464"/>
                  </a:cubicBezTo>
                  <a:cubicBezTo>
                    <a:pt x="224" y="465"/>
                    <a:pt x="224" y="465"/>
                    <a:pt x="225" y="465"/>
                  </a:cubicBezTo>
                  <a:cubicBezTo>
                    <a:pt x="225" y="465"/>
                    <a:pt x="225" y="465"/>
                    <a:pt x="225" y="465"/>
                  </a:cubicBezTo>
                  <a:cubicBezTo>
                    <a:pt x="225" y="465"/>
                    <a:pt x="225" y="465"/>
                    <a:pt x="225" y="465"/>
                  </a:cubicBezTo>
                  <a:cubicBezTo>
                    <a:pt x="225" y="466"/>
                    <a:pt x="225" y="466"/>
                    <a:pt x="225" y="466"/>
                  </a:cubicBezTo>
                  <a:cubicBezTo>
                    <a:pt x="224" y="466"/>
                    <a:pt x="224" y="467"/>
                    <a:pt x="224" y="467"/>
                  </a:cubicBezTo>
                  <a:cubicBezTo>
                    <a:pt x="224" y="467"/>
                    <a:pt x="224" y="467"/>
                    <a:pt x="224" y="467"/>
                  </a:cubicBezTo>
                  <a:cubicBezTo>
                    <a:pt x="224" y="467"/>
                    <a:pt x="224" y="467"/>
                    <a:pt x="224" y="467"/>
                  </a:cubicBezTo>
                  <a:cubicBezTo>
                    <a:pt x="224" y="467"/>
                    <a:pt x="224" y="467"/>
                    <a:pt x="224" y="467"/>
                  </a:cubicBezTo>
                  <a:cubicBezTo>
                    <a:pt x="224" y="467"/>
                    <a:pt x="224" y="467"/>
                    <a:pt x="223" y="467"/>
                  </a:cubicBezTo>
                  <a:cubicBezTo>
                    <a:pt x="223" y="467"/>
                    <a:pt x="223" y="467"/>
                    <a:pt x="223" y="467"/>
                  </a:cubicBezTo>
                  <a:cubicBezTo>
                    <a:pt x="223" y="467"/>
                    <a:pt x="223" y="466"/>
                    <a:pt x="223" y="466"/>
                  </a:cubicBezTo>
                  <a:cubicBezTo>
                    <a:pt x="223" y="466"/>
                    <a:pt x="223" y="466"/>
                    <a:pt x="223" y="466"/>
                  </a:cubicBezTo>
                  <a:cubicBezTo>
                    <a:pt x="223" y="466"/>
                    <a:pt x="223" y="466"/>
                    <a:pt x="223" y="466"/>
                  </a:cubicBezTo>
                  <a:cubicBezTo>
                    <a:pt x="223" y="466"/>
                    <a:pt x="223" y="466"/>
                    <a:pt x="223" y="466"/>
                  </a:cubicBezTo>
                  <a:cubicBezTo>
                    <a:pt x="223" y="467"/>
                    <a:pt x="223" y="467"/>
                    <a:pt x="223" y="467"/>
                  </a:cubicBezTo>
                  <a:cubicBezTo>
                    <a:pt x="223" y="467"/>
                    <a:pt x="223" y="467"/>
                    <a:pt x="223" y="467"/>
                  </a:cubicBezTo>
                  <a:cubicBezTo>
                    <a:pt x="222" y="467"/>
                    <a:pt x="222" y="467"/>
                    <a:pt x="222" y="467"/>
                  </a:cubicBezTo>
                  <a:cubicBezTo>
                    <a:pt x="222" y="467"/>
                    <a:pt x="222" y="467"/>
                    <a:pt x="222" y="467"/>
                  </a:cubicBezTo>
                  <a:cubicBezTo>
                    <a:pt x="222" y="467"/>
                    <a:pt x="222" y="467"/>
                    <a:pt x="222" y="467"/>
                  </a:cubicBezTo>
                  <a:cubicBezTo>
                    <a:pt x="222" y="466"/>
                    <a:pt x="222" y="466"/>
                    <a:pt x="222" y="466"/>
                  </a:cubicBezTo>
                  <a:cubicBezTo>
                    <a:pt x="222" y="466"/>
                    <a:pt x="222" y="465"/>
                    <a:pt x="222" y="465"/>
                  </a:cubicBezTo>
                  <a:cubicBezTo>
                    <a:pt x="222" y="465"/>
                    <a:pt x="222" y="465"/>
                    <a:pt x="222" y="465"/>
                  </a:cubicBezTo>
                  <a:close/>
                  <a:moveTo>
                    <a:pt x="222" y="459"/>
                  </a:moveTo>
                  <a:cubicBezTo>
                    <a:pt x="222" y="459"/>
                    <a:pt x="222" y="459"/>
                    <a:pt x="222" y="459"/>
                  </a:cubicBezTo>
                  <a:cubicBezTo>
                    <a:pt x="222" y="459"/>
                    <a:pt x="222" y="459"/>
                    <a:pt x="222" y="459"/>
                  </a:cubicBezTo>
                  <a:cubicBezTo>
                    <a:pt x="222" y="459"/>
                    <a:pt x="222" y="460"/>
                    <a:pt x="222" y="460"/>
                  </a:cubicBezTo>
                  <a:cubicBezTo>
                    <a:pt x="222" y="460"/>
                    <a:pt x="222" y="460"/>
                    <a:pt x="222" y="460"/>
                  </a:cubicBezTo>
                  <a:cubicBezTo>
                    <a:pt x="222" y="460"/>
                    <a:pt x="222" y="460"/>
                    <a:pt x="222" y="460"/>
                  </a:cubicBezTo>
                  <a:cubicBezTo>
                    <a:pt x="221" y="460"/>
                    <a:pt x="222" y="459"/>
                    <a:pt x="221" y="459"/>
                  </a:cubicBezTo>
                  <a:cubicBezTo>
                    <a:pt x="221" y="459"/>
                    <a:pt x="221" y="459"/>
                    <a:pt x="221" y="459"/>
                  </a:cubicBezTo>
                  <a:cubicBezTo>
                    <a:pt x="221" y="459"/>
                    <a:pt x="221" y="459"/>
                    <a:pt x="221" y="459"/>
                  </a:cubicBezTo>
                  <a:cubicBezTo>
                    <a:pt x="221" y="459"/>
                    <a:pt x="221" y="459"/>
                    <a:pt x="221" y="459"/>
                  </a:cubicBezTo>
                  <a:cubicBezTo>
                    <a:pt x="221" y="459"/>
                    <a:pt x="221" y="458"/>
                    <a:pt x="221" y="458"/>
                  </a:cubicBezTo>
                  <a:cubicBezTo>
                    <a:pt x="221" y="458"/>
                    <a:pt x="221" y="458"/>
                    <a:pt x="221" y="458"/>
                  </a:cubicBezTo>
                  <a:cubicBezTo>
                    <a:pt x="221" y="458"/>
                    <a:pt x="221" y="458"/>
                    <a:pt x="221" y="458"/>
                  </a:cubicBezTo>
                  <a:cubicBezTo>
                    <a:pt x="221" y="458"/>
                    <a:pt x="221" y="458"/>
                    <a:pt x="221" y="458"/>
                  </a:cubicBezTo>
                  <a:cubicBezTo>
                    <a:pt x="221" y="458"/>
                    <a:pt x="222" y="458"/>
                    <a:pt x="222" y="458"/>
                  </a:cubicBezTo>
                  <a:cubicBezTo>
                    <a:pt x="222" y="458"/>
                    <a:pt x="222" y="458"/>
                    <a:pt x="222" y="457"/>
                  </a:cubicBezTo>
                  <a:cubicBezTo>
                    <a:pt x="222" y="457"/>
                    <a:pt x="222" y="457"/>
                    <a:pt x="222" y="457"/>
                  </a:cubicBezTo>
                  <a:cubicBezTo>
                    <a:pt x="222" y="457"/>
                    <a:pt x="222" y="457"/>
                    <a:pt x="222" y="457"/>
                  </a:cubicBezTo>
                  <a:cubicBezTo>
                    <a:pt x="222" y="457"/>
                    <a:pt x="222" y="458"/>
                    <a:pt x="222" y="458"/>
                  </a:cubicBezTo>
                  <a:cubicBezTo>
                    <a:pt x="222" y="458"/>
                    <a:pt x="222" y="458"/>
                    <a:pt x="222" y="458"/>
                  </a:cubicBezTo>
                  <a:cubicBezTo>
                    <a:pt x="222" y="458"/>
                    <a:pt x="222" y="459"/>
                    <a:pt x="222" y="459"/>
                  </a:cubicBezTo>
                  <a:close/>
                  <a:moveTo>
                    <a:pt x="222" y="454"/>
                  </a:moveTo>
                  <a:cubicBezTo>
                    <a:pt x="222" y="454"/>
                    <a:pt x="222" y="455"/>
                    <a:pt x="222" y="455"/>
                  </a:cubicBezTo>
                  <a:cubicBezTo>
                    <a:pt x="222" y="455"/>
                    <a:pt x="222" y="455"/>
                    <a:pt x="222" y="455"/>
                  </a:cubicBezTo>
                  <a:cubicBezTo>
                    <a:pt x="222" y="455"/>
                    <a:pt x="222" y="455"/>
                    <a:pt x="222" y="455"/>
                  </a:cubicBezTo>
                  <a:cubicBezTo>
                    <a:pt x="222" y="455"/>
                    <a:pt x="222" y="456"/>
                    <a:pt x="222" y="456"/>
                  </a:cubicBezTo>
                  <a:cubicBezTo>
                    <a:pt x="222" y="456"/>
                    <a:pt x="222" y="456"/>
                    <a:pt x="222" y="456"/>
                  </a:cubicBezTo>
                  <a:cubicBezTo>
                    <a:pt x="221" y="456"/>
                    <a:pt x="221" y="456"/>
                    <a:pt x="221" y="456"/>
                  </a:cubicBezTo>
                  <a:cubicBezTo>
                    <a:pt x="221" y="456"/>
                    <a:pt x="221" y="456"/>
                    <a:pt x="221" y="456"/>
                  </a:cubicBezTo>
                  <a:cubicBezTo>
                    <a:pt x="221" y="456"/>
                    <a:pt x="221" y="456"/>
                    <a:pt x="221" y="456"/>
                  </a:cubicBezTo>
                  <a:cubicBezTo>
                    <a:pt x="221" y="456"/>
                    <a:pt x="221" y="456"/>
                    <a:pt x="221" y="456"/>
                  </a:cubicBezTo>
                  <a:cubicBezTo>
                    <a:pt x="221" y="457"/>
                    <a:pt x="221" y="457"/>
                    <a:pt x="221" y="457"/>
                  </a:cubicBezTo>
                  <a:cubicBezTo>
                    <a:pt x="221" y="457"/>
                    <a:pt x="221" y="457"/>
                    <a:pt x="221" y="457"/>
                  </a:cubicBezTo>
                  <a:cubicBezTo>
                    <a:pt x="221" y="457"/>
                    <a:pt x="221" y="457"/>
                    <a:pt x="221" y="457"/>
                  </a:cubicBezTo>
                  <a:cubicBezTo>
                    <a:pt x="221" y="457"/>
                    <a:pt x="221" y="458"/>
                    <a:pt x="221" y="458"/>
                  </a:cubicBezTo>
                  <a:cubicBezTo>
                    <a:pt x="221" y="458"/>
                    <a:pt x="220" y="458"/>
                    <a:pt x="220" y="458"/>
                  </a:cubicBezTo>
                  <a:cubicBezTo>
                    <a:pt x="220" y="458"/>
                    <a:pt x="220" y="457"/>
                    <a:pt x="220" y="457"/>
                  </a:cubicBezTo>
                  <a:cubicBezTo>
                    <a:pt x="220" y="457"/>
                    <a:pt x="220" y="457"/>
                    <a:pt x="220" y="457"/>
                  </a:cubicBezTo>
                  <a:cubicBezTo>
                    <a:pt x="220" y="457"/>
                    <a:pt x="220" y="457"/>
                    <a:pt x="220" y="457"/>
                  </a:cubicBezTo>
                  <a:cubicBezTo>
                    <a:pt x="220" y="457"/>
                    <a:pt x="220" y="457"/>
                    <a:pt x="220" y="457"/>
                  </a:cubicBezTo>
                  <a:cubicBezTo>
                    <a:pt x="220" y="457"/>
                    <a:pt x="220" y="457"/>
                    <a:pt x="220" y="457"/>
                  </a:cubicBezTo>
                  <a:cubicBezTo>
                    <a:pt x="220" y="456"/>
                    <a:pt x="220" y="456"/>
                    <a:pt x="220" y="456"/>
                  </a:cubicBezTo>
                  <a:cubicBezTo>
                    <a:pt x="220" y="456"/>
                    <a:pt x="220" y="456"/>
                    <a:pt x="220" y="456"/>
                  </a:cubicBezTo>
                  <a:cubicBezTo>
                    <a:pt x="220" y="456"/>
                    <a:pt x="220" y="456"/>
                    <a:pt x="220" y="456"/>
                  </a:cubicBezTo>
                  <a:cubicBezTo>
                    <a:pt x="221" y="456"/>
                    <a:pt x="221" y="456"/>
                    <a:pt x="221" y="456"/>
                  </a:cubicBezTo>
                  <a:cubicBezTo>
                    <a:pt x="221" y="456"/>
                    <a:pt x="221" y="455"/>
                    <a:pt x="221" y="455"/>
                  </a:cubicBezTo>
                  <a:cubicBezTo>
                    <a:pt x="221" y="455"/>
                    <a:pt x="221" y="455"/>
                    <a:pt x="221" y="454"/>
                  </a:cubicBezTo>
                  <a:cubicBezTo>
                    <a:pt x="221" y="454"/>
                    <a:pt x="221" y="454"/>
                    <a:pt x="221" y="454"/>
                  </a:cubicBezTo>
                  <a:cubicBezTo>
                    <a:pt x="221" y="454"/>
                    <a:pt x="221" y="454"/>
                    <a:pt x="221" y="454"/>
                  </a:cubicBezTo>
                  <a:cubicBezTo>
                    <a:pt x="221" y="454"/>
                    <a:pt x="222" y="454"/>
                    <a:pt x="222" y="454"/>
                  </a:cubicBezTo>
                  <a:close/>
                  <a:moveTo>
                    <a:pt x="219" y="457"/>
                  </a:moveTo>
                  <a:cubicBezTo>
                    <a:pt x="218" y="457"/>
                    <a:pt x="218" y="457"/>
                    <a:pt x="218" y="457"/>
                  </a:cubicBezTo>
                  <a:cubicBezTo>
                    <a:pt x="218" y="456"/>
                    <a:pt x="218" y="456"/>
                    <a:pt x="218" y="456"/>
                  </a:cubicBezTo>
                  <a:cubicBezTo>
                    <a:pt x="218" y="456"/>
                    <a:pt x="218" y="456"/>
                    <a:pt x="218" y="456"/>
                  </a:cubicBezTo>
                  <a:cubicBezTo>
                    <a:pt x="218" y="456"/>
                    <a:pt x="218"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20" y="456"/>
                    <a:pt x="220" y="456"/>
                  </a:cubicBezTo>
                  <a:cubicBezTo>
                    <a:pt x="220" y="456"/>
                    <a:pt x="219" y="456"/>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lose/>
                  <a:moveTo>
                    <a:pt x="221" y="448"/>
                  </a:moveTo>
                  <a:cubicBezTo>
                    <a:pt x="221" y="448"/>
                    <a:pt x="221" y="449"/>
                    <a:pt x="221" y="449"/>
                  </a:cubicBezTo>
                  <a:cubicBezTo>
                    <a:pt x="221" y="449"/>
                    <a:pt x="221" y="449"/>
                    <a:pt x="221" y="449"/>
                  </a:cubicBezTo>
                  <a:cubicBezTo>
                    <a:pt x="221" y="449"/>
                    <a:pt x="221" y="449"/>
                    <a:pt x="221" y="449"/>
                  </a:cubicBezTo>
                  <a:cubicBezTo>
                    <a:pt x="221" y="449"/>
                    <a:pt x="221" y="450"/>
                    <a:pt x="221" y="450"/>
                  </a:cubicBezTo>
                  <a:cubicBezTo>
                    <a:pt x="221" y="450"/>
                    <a:pt x="221" y="450"/>
                    <a:pt x="221" y="450"/>
                  </a:cubicBezTo>
                  <a:cubicBezTo>
                    <a:pt x="221" y="450"/>
                    <a:pt x="221" y="450"/>
                    <a:pt x="221" y="450"/>
                  </a:cubicBezTo>
                  <a:cubicBezTo>
                    <a:pt x="221" y="450"/>
                    <a:pt x="220" y="450"/>
                    <a:pt x="220" y="450"/>
                  </a:cubicBezTo>
                  <a:cubicBezTo>
                    <a:pt x="220" y="450"/>
                    <a:pt x="220" y="450"/>
                    <a:pt x="220" y="450"/>
                  </a:cubicBezTo>
                  <a:cubicBezTo>
                    <a:pt x="220" y="450"/>
                    <a:pt x="220" y="450"/>
                    <a:pt x="220" y="449"/>
                  </a:cubicBezTo>
                  <a:cubicBezTo>
                    <a:pt x="220" y="449"/>
                    <a:pt x="220" y="449"/>
                    <a:pt x="220" y="449"/>
                  </a:cubicBezTo>
                  <a:cubicBezTo>
                    <a:pt x="220" y="449"/>
                    <a:pt x="220" y="449"/>
                    <a:pt x="220" y="449"/>
                  </a:cubicBezTo>
                  <a:cubicBezTo>
                    <a:pt x="220" y="449"/>
                    <a:pt x="220" y="448"/>
                    <a:pt x="221" y="448"/>
                  </a:cubicBezTo>
                  <a:cubicBezTo>
                    <a:pt x="221" y="448"/>
                    <a:pt x="221" y="448"/>
                    <a:pt x="221" y="448"/>
                  </a:cubicBezTo>
                  <a:close/>
                  <a:moveTo>
                    <a:pt x="210" y="445"/>
                  </a:moveTo>
                  <a:cubicBezTo>
                    <a:pt x="210" y="445"/>
                    <a:pt x="210" y="445"/>
                    <a:pt x="209" y="445"/>
                  </a:cubicBezTo>
                  <a:cubicBezTo>
                    <a:pt x="209" y="445"/>
                    <a:pt x="209" y="446"/>
                    <a:pt x="209" y="446"/>
                  </a:cubicBezTo>
                  <a:cubicBezTo>
                    <a:pt x="209" y="446"/>
                    <a:pt x="209" y="446"/>
                    <a:pt x="208" y="446"/>
                  </a:cubicBezTo>
                  <a:cubicBezTo>
                    <a:pt x="208" y="446"/>
                    <a:pt x="208" y="446"/>
                    <a:pt x="208" y="446"/>
                  </a:cubicBezTo>
                  <a:cubicBezTo>
                    <a:pt x="209" y="445"/>
                    <a:pt x="209" y="445"/>
                    <a:pt x="210" y="444"/>
                  </a:cubicBezTo>
                  <a:cubicBezTo>
                    <a:pt x="210" y="444"/>
                    <a:pt x="210" y="444"/>
                    <a:pt x="210" y="444"/>
                  </a:cubicBezTo>
                  <a:cubicBezTo>
                    <a:pt x="210" y="444"/>
                    <a:pt x="211" y="444"/>
                    <a:pt x="211" y="444"/>
                  </a:cubicBezTo>
                  <a:cubicBezTo>
                    <a:pt x="211" y="444"/>
                    <a:pt x="211" y="444"/>
                    <a:pt x="211" y="444"/>
                  </a:cubicBezTo>
                  <a:cubicBezTo>
                    <a:pt x="211" y="444"/>
                    <a:pt x="211" y="444"/>
                    <a:pt x="211" y="444"/>
                  </a:cubicBezTo>
                  <a:cubicBezTo>
                    <a:pt x="211" y="444"/>
                    <a:pt x="210" y="444"/>
                    <a:pt x="210" y="445"/>
                  </a:cubicBezTo>
                  <a:cubicBezTo>
                    <a:pt x="210" y="445"/>
                    <a:pt x="210" y="445"/>
                    <a:pt x="210" y="445"/>
                  </a:cubicBezTo>
                  <a:close/>
                  <a:moveTo>
                    <a:pt x="213" y="447"/>
                  </a:moveTo>
                  <a:cubicBezTo>
                    <a:pt x="213" y="447"/>
                    <a:pt x="213" y="447"/>
                    <a:pt x="213" y="447"/>
                  </a:cubicBezTo>
                  <a:cubicBezTo>
                    <a:pt x="213" y="448"/>
                    <a:pt x="213" y="448"/>
                    <a:pt x="213" y="448"/>
                  </a:cubicBezTo>
                  <a:cubicBezTo>
                    <a:pt x="213" y="448"/>
                    <a:pt x="212" y="448"/>
                    <a:pt x="212" y="448"/>
                  </a:cubicBezTo>
                  <a:cubicBezTo>
                    <a:pt x="212" y="448"/>
                    <a:pt x="212" y="448"/>
                    <a:pt x="212" y="448"/>
                  </a:cubicBezTo>
                  <a:cubicBezTo>
                    <a:pt x="212" y="448"/>
                    <a:pt x="212" y="448"/>
                    <a:pt x="212" y="448"/>
                  </a:cubicBezTo>
                  <a:cubicBezTo>
                    <a:pt x="212" y="448"/>
                    <a:pt x="212" y="448"/>
                    <a:pt x="212" y="448"/>
                  </a:cubicBezTo>
                  <a:cubicBezTo>
                    <a:pt x="212" y="448"/>
                    <a:pt x="212" y="448"/>
                    <a:pt x="212" y="448"/>
                  </a:cubicBezTo>
                  <a:cubicBezTo>
                    <a:pt x="212" y="447"/>
                    <a:pt x="212" y="447"/>
                    <a:pt x="212" y="447"/>
                  </a:cubicBezTo>
                  <a:cubicBezTo>
                    <a:pt x="212" y="447"/>
                    <a:pt x="212" y="447"/>
                    <a:pt x="212" y="447"/>
                  </a:cubicBezTo>
                  <a:cubicBezTo>
                    <a:pt x="212" y="447"/>
                    <a:pt x="212" y="447"/>
                    <a:pt x="212" y="447"/>
                  </a:cubicBezTo>
                  <a:cubicBezTo>
                    <a:pt x="212" y="447"/>
                    <a:pt x="212" y="447"/>
                    <a:pt x="212" y="447"/>
                  </a:cubicBezTo>
                  <a:cubicBezTo>
                    <a:pt x="212" y="447"/>
                    <a:pt x="212" y="447"/>
                    <a:pt x="213" y="447"/>
                  </a:cubicBezTo>
                  <a:cubicBezTo>
                    <a:pt x="213" y="447"/>
                    <a:pt x="213" y="447"/>
                    <a:pt x="213" y="447"/>
                  </a:cubicBezTo>
                  <a:cubicBezTo>
                    <a:pt x="213" y="447"/>
                    <a:pt x="213" y="447"/>
                    <a:pt x="213" y="447"/>
                  </a:cubicBezTo>
                  <a:cubicBezTo>
                    <a:pt x="213" y="447"/>
                    <a:pt x="213" y="447"/>
                    <a:pt x="213" y="447"/>
                  </a:cubicBezTo>
                  <a:cubicBezTo>
                    <a:pt x="213" y="447"/>
                    <a:pt x="213" y="447"/>
                    <a:pt x="213" y="447"/>
                  </a:cubicBezTo>
                  <a:close/>
                  <a:moveTo>
                    <a:pt x="215" y="450"/>
                  </a:moveTo>
                  <a:cubicBezTo>
                    <a:pt x="215" y="450"/>
                    <a:pt x="215" y="450"/>
                    <a:pt x="215" y="450"/>
                  </a:cubicBezTo>
                  <a:cubicBezTo>
                    <a:pt x="215" y="450"/>
                    <a:pt x="215" y="450"/>
                    <a:pt x="215" y="449"/>
                  </a:cubicBezTo>
                  <a:cubicBezTo>
                    <a:pt x="214" y="449"/>
                    <a:pt x="214" y="449"/>
                    <a:pt x="214" y="449"/>
                  </a:cubicBezTo>
                  <a:cubicBezTo>
                    <a:pt x="214" y="449"/>
                    <a:pt x="214" y="449"/>
                    <a:pt x="214" y="449"/>
                  </a:cubicBezTo>
                  <a:cubicBezTo>
                    <a:pt x="214" y="449"/>
                    <a:pt x="214" y="449"/>
                    <a:pt x="215" y="449"/>
                  </a:cubicBezTo>
                  <a:cubicBezTo>
                    <a:pt x="215" y="449"/>
                    <a:pt x="215" y="449"/>
                    <a:pt x="215" y="449"/>
                  </a:cubicBezTo>
                  <a:cubicBezTo>
                    <a:pt x="215" y="449"/>
                    <a:pt x="215" y="449"/>
                    <a:pt x="215" y="449"/>
                  </a:cubicBezTo>
                  <a:cubicBezTo>
                    <a:pt x="215" y="449"/>
                    <a:pt x="215" y="449"/>
                    <a:pt x="215" y="449"/>
                  </a:cubicBezTo>
                  <a:cubicBezTo>
                    <a:pt x="215" y="449"/>
                    <a:pt x="215" y="449"/>
                    <a:pt x="215" y="449"/>
                  </a:cubicBezTo>
                  <a:cubicBezTo>
                    <a:pt x="216" y="449"/>
                    <a:pt x="216" y="449"/>
                    <a:pt x="216" y="449"/>
                  </a:cubicBezTo>
                  <a:cubicBezTo>
                    <a:pt x="216" y="449"/>
                    <a:pt x="216" y="449"/>
                    <a:pt x="216" y="449"/>
                  </a:cubicBezTo>
                  <a:cubicBezTo>
                    <a:pt x="215" y="449"/>
                    <a:pt x="215" y="450"/>
                    <a:pt x="215" y="450"/>
                  </a:cubicBezTo>
                  <a:cubicBezTo>
                    <a:pt x="215" y="450"/>
                    <a:pt x="216" y="450"/>
                    <a:pt x="215" y="450"/>
                  </a:cubicBezTo>
                  <a:close/>
                  <a:moveTo>
                    <a:pt x="362" y="446"/>
                  </a:moveTo>
                  <a:cubicBezTo>
                    <a:pt x="362" y="446"/>
                    <a:pt x="363" y="446"/>
                    <a:pt x="363" y="446"/>
                  </a:cubicBezTo>
                  <a:cubicBezTo>
                    <a:pt x="363" y="445"/>
                    <a:pt x="363" y="445"/>
                    <a:pt x="363" y="445"/>
                  </a:cubicBezTo>
                  <a:cubicBezTo>
                    <a:pt x="363" y="444"/>
                    <a:pt x="364" y="443"/>
                    <a:pt x="364" y="443"/>
                  </a:cubicBezTo>
                  <a:cubicBezTo>
                    <a:pt x="364" y="443"/>
                    <a:pt x="364" y="443"/>
                    <a:pt x="365" y="443"/>
                  </a:cubicBezTo>
                  <a:cubicBezTo>
                    <a:pt x="365" y="443"/>
                    <a:pt x="365" y="443"/>
                    <a:pt x="365" y="443"/>
                  </a:cubicBezTo>
                  <a:cubicBezTo>
                    <a:pt x="365" y="443"/>
                    <a:pt x="365" y="443"/>
                    <a:pt x="365" y="443"/>
                  </a:cubicBezTo>
                  <a:cubicBezTo>
                    <a:pt x="366" y="443"/>
                    <a:pt x="366" y="444"/>
                    <a:pt x="366" y="444"/>
                  </a:cubicBezTo>
                  <a:cubicBezTo>
                    <a:pt x="366" y="444"/>
                    <a:pt x="366" y="445"/>
                    <a:pt x="366" y="445"/>
                  </a:cubicBezTo>
                  <a:cubicBezTo>
                    <a:pt x="366" y="446"/>
                    <a:pt x="366" y="448"/>
                    <a:pt x="366" y="449"/>
                  </a:cubicBezTo>
                  <a:cubicBezTo>
                    <a:pt x="366" y="450"/>
                    <a:pt x="366" y="450"/>
                    <a:pt x="366" y="450"/>
                  </a:cubicBezTo>
                  <a:cubicBezTo>
                    <a:pt x="366" y="451"/>
                    <a:pt x="366" y="452"/>
                    <a:pt x="365" y="452"/>
                  </a:cubicBezTo>
                  <a:cubicBezTo>
                    <a:pt x="365" y="453"/>
                    <a:pt x="365" y="453"/>
                    <a:pt x="365" y="453"/>
                  </a:cubicBezTo>
                  <a:cubicBezTo>
                    <a:pt x="365" y="453"/>
                    <a:pt x="364" y="453"/>
                    <a:pt x="364" y="453"/>
                  </a:cubicBezTo>
                  <a:cubicBezTo>
                    <a:pt x="364" y="452"/>
                    <a:pt x="364" y="452"/>
                    <a:pt x="364" y="452"/>
                  </a:cubicBezTo>
                  <a:cubicBezTo>
                    <a:pt x="364" y="452"/>
                    <a:pt x="364" y="452"/>
                    <a:pt x="363" y="452"/>
                  </a:cubicBezTo>
                  <a:cubicBezTo>
                    <a:pt x="363" y="452"/>
                    <a:pt x="363" y="452"/>
                    <a:pt x="363" y="452"/>
                  </a:cubicBezTo>
                  <a:cubicBezTo>
                    <a:pt x="363" y="452"/>
                    <a:pt x="363" y="451"/>
                    <a:pt x="363" y="451"/>
                  </a:cubicBezTo>
                  <a:cubicBezTo>
                    <a:pt x="363" y="451"/>
                    <a:pt x="363" y="451"/>
                    <a:pt x="363" y="451"/>
                  </a:cubicBezTo>
                  <a:cubicBezTo>
                    <a:pt x="363" y="450"/>
                    <a:pt x="363" y="450"/>
                    <a:pt x="363" y="450"/>
                  </a:cubicBezTo>
                  <a:cubicBezTo>
                    <a:pt x="362" y="450"/>
                    <a:pt x="362" y="450"/>
                    <a:pt x="362" y="449"/>
                  </a:cubicBezTo>
                  <a:cubicBezTo>
                    <a:pt x="363" y="449"/>
                    <a:pt x="363" y="448"/>
                    <a:pt x="363" y="448"/>
                  </a:cubicBezTo>
                  <a:cubicBezTo>
                    <a:pt x="363" y="448"/>
                    <a:pt x="363" y="447"/>
                    <a:pt x="363" y="447"/>
                  </a:cubicBezTo>
                  <a:cubicBezTo>
                    <a:pt x="362" y="447"/>
                    <a:pt x="362" y="447"/>
                    <a:pt x="362" y="446"/>
                  </a:cubicBezTo>
                  <a:close/>
                  <a:moveTo>
                    <a:pt x="399" y="422"/>
                  </a:moveTo>
                  <a:cubicBezTo>
                    <a:pt x="399" y="422"/>
                    <a:pt x="399" y="422"/>
                    <a:pt x="399" y="422"/>
                  </a:cubicBezTo>
                  <a:cubicBezTo>
                    <a:pt x="399" y="422"/>
                    <a:pt x="399" y="422"/>
                    <a:pt x="399" y="422"/>
                  </a:cubicBezTo>
                  <a:cubicBezTo>
                    <a:pt x="399" y="421"/>
                    <a:pt x="399" y="421"/>
                    <a:pt x="399" y="421"/>
                  </a:cubicBezTo>
                  <a:cubicBezTo>
                    <a:pt x="398" y="421"/>
                    <a:pt x="398" y="421"/>
                    <a:pt x="398" y="421"/>
                  </a:cubicBezTo>
                  <a:cubicBezTo>
                    <a:pt x="398" y="421"/>
                    <a:pt x="398" y="421"/>
                    <a:pt x="398" y="421"/>
                  </a:cubicBezTo>
                  <a:cubicBezTo>
                    <a:pt x="398" y="421"/>
                    <a:pt x="398" y="420"/>
                    <a:pt x="397" y="420"/>
                  </a:cubicBezTo>
                  <a:cubicBezTo>
                    <a:pt x="397" y="420"/>
                    <a:pt x="397" y="420"/>
                    <a:pt x="398" y="420"/>
                  </a:cubicBezTo>
                  <a:cubicBezTo>
                    <a:pt x="398" y="420"/>
                    <a:pt x="398" y="420"/>
                    <a:pt x="398" y="420"/>
                  </a:cubicBezTo>
                  <a:cubicBezTo>
                    <a:pt x="398" y="420"/>
                    <a:pt x="398" y="420"/>
                    <a:pt x="398" y="420"/>
                  </a:cubicBezTo>
                  <a:cubicBezTo>
                    <a:pt x="398" y="421"/>
                    <a:pt x="399" y="421"/>
                    <a:pt x="399" y="421"/>
                  </a:cubicBezTo>
                  <a:cubicBezTo>
                    <a:pt x="399" y="421"/>
                    <a:pt x="399" y="421"/>
                    <a:pt x="399" y="421"/>
                  </a:cubicBezTo>
                  <a:cubicBezTo>
                    <a:pt x="399" y="421"/>
                    <a:pt x="399" y="421"/>
                    <a:pt x="399" y="421"/>
                  </a:cubicBezTo>
                  <a:cubicBezTo>
                    <a:pt x="399" y="421"/>
                    <a:pt x="399" y="421"/>
                    <a:pt x="399" y="421"/>
                  </a:cubicBezTo>
                  <a:cubicBezTo>
                    <a:pt x="399" y="422"/>
                    <a:pt x="399" y="422"/>
                    <a:pt x="399" y="422"/>
                  </a:cubicBezTo>
                  <a:cubicBezTo>
                    <a:pt x="399" y="422"/>
                    <a:pt x="399" y="423"/>
                    <a:pt x="399" y="423"/>
                  </a:cubicBezTo>
                  <a:cubicBezTo>
                    <a:pt x="399" y="423"/>
                    <a:pt x="399" y="423"/>
                    <a:pt x="399" y="423"/>
                  </a:cubicBezTo>
                  <a:cubicBezTo>
                    <a:pt x="399" y="423"/>
                    <a:pt x="399" y="423"/>
                    <a:pt x="399" y="423"/>
                  </a:cubicBezTo>
                  <a:cubicBezTo>
                    <a:pt x="399" y="423"/>
                    <a:pt x="399" y="423"/>
                    <a:pt x="398" y="423"/>
                  </a:cubicBezTo>
                  <a:cubicBezTo>
                    <a:pt x="398" y="423"/>
                    <a:pt x="398" y="423"/>
                    <a:pt x="398" y="423"/>
                  </a:cubicBezTo>
                  <a:cubicBezTo>
                    <a:pt x="398" y="423"/>
                    <a:pt x="398" y="423"/>
                    <a:pt x="398" y="423"/>
                  </a:cubicBezTo>
                  <a:cubicBezTo>
                    <a:pt x="397" y="422"/>
                    <a:pt x="397" y="423"/>
                    <a:pt x="397" y="423"/>
                  </a:cubicBezTo>
                  <a:cubicBezTo>
                    <a:pt x="397" y="423"/>
                    <a:pt x="397" y="423"/>
                    <a:pt x="397" y="423"/>
                  </a:cubicBezTo>
                  <a:cubicBezTo>
                    <a:pt x="397" y="423"/>
                    <a:pt x="397" y="423"/>
                    <a:pt x="397" y="423"/>
                  </a:cubicBezTo>
                  <a:cubicBezTo>
                    <a:pt x="396" y="423"/>
                    <a:pt x="396" y="423"/>
                    <a:pt x="396" y="422"/>
                  </a:cubicBezTo>
                  <a:cubicBezTo>
                    <a:pt x="396" y="422"/>
                    <a:pt x="396" y="422"/>
                    <a:pt x="396" y="422"/>
                  </a:cubicBezTo>
                  <a:cubicBezTo>
                    <a:pt x="396" y="422"/>
                    <a:pt x="397" y="422"/>
                    <a:pt x="397" y="422"/>
                  </a:cubicBezTo>
                  <a:cubicBezTo>
                    <a:pt x="397" y="422"/>
                    <a:pt x="397" y="422"/>
                    <a:pt x="397" y="422"/>
                  </a:cubicBezTo>
                  <a:cubicBezTo>
                    <a:pt x="397" y="422"/>
                    <a:pt x="398" y="422"/>
                    <a:pt x="398" y="422"/>
                  </a:cubicBezTo>
                  <a:cubicBezTo>
                    <a:pt x="398" y="422"/>
                    <a:pt x="398" y="422"/>
                    <a:pt x="398" y="422"/>
                  </a:cubicBezTo>
                  <a:cubicBezTo>
                    <a:pt x="398" y="422"/>
                    <a:pt x="398" y="422"/>
                    <a:pt x="399" y="422"/>
                  </a:cubicBezTo>
                  <a:close/>
                  <a:moveTo>
                    <a:pt x="340" y="422"/>
                  </a:moveTo>
                  <a:cubicBezTo>
                    <a:pt x="340" y="422"/>
                    <a:pt x="340" y="421"/>
                    <a:pt x="341" y="421"/>
                  </a:cubicBezTo>
                  <a:cubicBezTo>
                    <a:pt x="341" y="421"/>
                    <a:pt x="341" y="421"/>
                    <a:pt x="341" y="422"/>
                  </a:cubicBezTo>
                  <a:cubicBezTo>
                    <a:pt x="341" y="422"/>
                    <a:pt x="341" y="422"/>
                    <a:pt x="341" y="422"/>
                  </a:cubicBezTo>
                  <a:cubicBezTo>
                    <a:pt x="341" y="422"/>
                    <a:pt x="341" y="422"/>
                    <a:pt x="341" y="422"/>
                  </a:cubicBezTo>
                  <a:cubicBezTo>
                    <a:pt x="341" y="422"/>
                    <a:pt x="341" y="422"/>
                    <a:pt x="341" y="423"/>
                  </a:cubicBezTo>
                  <a:cubicBezTo>
                    <a:pt x="341" y="423"/>
                    <a:pt x="341" y="423"/>
                    <a:pt x="341" y="423"/>
                  </a:cubicBezTo>
                  <a:cubicBezTo>
                    <a:pt x="341" y="423"/>
                    <a:pt x="341" y="423"/>
                    <a:pt x="341" y="423"/>
                  </a:cubicBezTo>
                  <a:cubicBezTo>
                    <a:pt x="341" y="424"/>
                    <a:pt x="341" y="424"/>
                    <a:pt x="341" y="424"/>
                  </a:cubicBezTo>
                  <a:cubicBezTo>
                    <a:pt x="340" y="424"/>
                    <a:pt x="340" y="424"/>
                    <a:pt x="340" y="424"/>
                  </a:cubicBezTo>
                  <a:cubicBezTo>
                    <a:pt x="340" y="425"/>
                    <a:pt x="340" y="424"/>
                    <a:pt x="340" y="425"/>
                  </a:cubicBezTo>
                  <a:cubicBezTo>
                    <a:pt x="340" y="424"/>
                    <a:pt x="340" y="424"/>
                    <a:pt x="339" y="424"/>
                  </a:cubicBezTo>
                  <a:cubicBezTo>
                    <a:pt x="339" y="424"/>
                    <a:pt x="339" y="424"/>
                    <a:pt x="339" y="424"/>
                  </a:cubicBezTo>
                  <a:cubicBezTo>
                    <a:pt x="339" y="424"/>
                    <a:pt x="339" y="423"/>
                    <a:pt x="339" y="423"/>
                  </a:cubicBezTo>
                  <a:cubicBezTo>
                    <a:pt x="339" y="423"/>
                    <a:pt x="339" y="423"/>
                    <a:pt x="339" y="422"/>
                  </a:cubicBezTo>
                  <a:cubicBezTo>
                    <a:pt x="339" y="422"/>
                    <a:pt x="339" y="422"/>
                    <a:pt x="339" y="422"/>
                  </a:cubicBezTo>
                  <a:cubicBezTo>
                    <a:pt x="339" y="422"/>
                    <a:pt x="340" y="422"/>
                    <a:pt x="340" y="422"/>
                  </a:cubicBezTo>
                  <a:close/>
                  <a:moveTo>
                    <a:pt x="331" y="413"/>
                  </a:moveTo>
                  <a:cubicBezTo>
                    <a:pt x="331" y="413"/>
                    <a:pt x="331" y="413"/>
                    <a:pt x="331" y="413"/>
                  </a:cubicBezTo>
                  <a:cubicBezTo>
                    <a:pt x="331" y="413"/>
                    <a:pt x="331" y="413"/>
                    <a:pt x="331" y="413"/>
                  </a:cubicBezTo>
                  <a:cubicBezTo>
                    <a:pt x="331" y="413"/>
                    <a:pt x="331" y="413"/>
                    <a:pt x="331" y="413"/>
                  </a:cubicBezTo>
                  <a:cubicBezTo>
                    <a:pt x="331" y="413"/>
                    <a:pt x="331" y="413"/>
                    <a:pt x="331" y="413"/>
                  </a:cubicBezTo>
                  <a:cubicBezTo>
                    <a:pt x="331" y="413"/>
                    <a:pt x="331" y="414"/>
                    <a:pt x="331" y="414"/>
                  </a:cubicBezTo>
                  <a:cubicBezTo>
                    <a:pt x="331" y="414"/>
                    <a:pt x="330" y="414"/>
                    <a:pt x="330" y="414"/>
                  </a:cubicBezTo>
                  <a:cubicBezTo>
                    <a:pt x="330" y="414"/>
                    <a:pt x="330" y="414"/>
                    <a:pt x="330" y="414"/>
                  </a:cubicBezTo>
                  <a:cubicBezTo>
                    <a:pt x="330" y="414"/>
                    <a:pt x="330" y="414"/>
                    <a:pt x="330" y="414"/>
                  </a:cubicBezTo>
                  <a:cubicBezTo>
                    <a:pt x="330" y="414"/>
                    <a:pt x="330" y="414"/>
                    <a:pt x="330" y="413"/>
                  </a:cubicBezTo>
                  <a:cubicBezTo>
                    <a:pt x="330" y="413"/>
                    <a:pt x="330" y="413"/>
                    <a:pt x="330" y="413"/>
                  </a:cubicBezTo>
                  <a:cubicBezTo>
                    <a:pt x="330" y="413"/>
                    <a:pt x="330" y="413"/>
                    <a:pt x="330" y="413"/>
                  </a:cubicBezTo>
                  <a:cubicBezTo>
                    <a:pt x="330" y="413"/>
                    <a:pt x="331" y="413"/>
                    <a:pt x="331" y="413"/>
                  </a:cubicBezTo>
                  <a:cubicBezTo>
                    <a:pt x="331" y="413"/>
                    <a:pt x="331" y="413"/>
                    <a:pt x="331" y="413"/>
                  </a:cubicBezTo>
                  <a:close/>
                  <a:moveTo>
                    <a:pt x="332" y="414"/>
                  </a:moveTo>
                  <a:cubicBezTo>
                    <a:pt x="332" y="414"/>
                    <a:pt x="332" y="414"/>
                    <a:pt x="333" y="414"/>
                  </a:cubicBezTo>
                  <a:cubicBezTo>
                    <a:pt x="333" y="414"/>
                    <a:pt x="333" y="414"/>
                    <a:pt x="333" y="414"/>
                  </a:cubicBezTo>
                  <a:cubicBezTo>
                    <a:pt x="333" y="414"/>
                    <a:pt x="333" y="414"/>
                    <a:pt x="333" y="415"/>
                  </a:cubicBezTo>
                  <a:cubicBezTo>
                    <a:pt x="333" y="415"/>
                    <a:pt x="332" y="415"/>
                    <a:pt x="332" y="415"/>
                  </a:cubicBezTo>
                  <a:cubicBezTo>
                    <a:pt x="332" y="415"/>
                    <a:pt x="332" y="415"/>
                    <a:pt x="332" y="415"/>
                  </a:cubicBezTo>
                  <a:cubicBezTo>
                    <a:pt x="332" y="415"/>
                    <a:pt x="332" y="415"/>
                    <a:pt x="332" y="415"/>
                  </a:cubicBezTo>
                  <a:cubicBezTo>
                    <a:pt x="332" y="416"/>
                    <a:pt x="332" y="416"/>
                    <a:pt x="332" y="416"/>
                  </a:cubicBezTo>
                  <a:cubicBezTo>
                    <a:pt x="332" y="416"/>
                    <a:pt x="332" y="416"/>
                    <a:pt x="331" y="416"/>
                  </a:cubicBezTo>
                  <a:cubicBezTo>
                    <a:pt x="331" y="416"/>
                    <a:pt x="331" y="416"/>
                    <a:pt x="331" y="415"/>
                  </a:cubicBezTo>
                  <a:cubicBezTo>
                    <a:pt x="332" y="415"/>
                    <a:pt x="332" y="415"/>
                    <a:pt x="332" y="415"/>
                  </a:cubicBezTo>
                  <a:cubicBezTo>
                    <a:pt x="332" y="415"/>
                    <a:pt x="331" y="415"/>
                    <a:pt x="331" y="415"/>
                  </a:cubicBezTo>
                  <a:cubicBezTo>
                    <a:pt x="331" y="415"/>
                    <a:pt x="331" y="415"/>
                    <a:pt x="331" y="415"/>
                  </a:cubicBezTo>
                  <a:cubicBezTo>
                    <a:pt x="331" y="415"/>
                    <a:pt x="331" y="415"/>
                    <a:pt x="331" y="415"/>
                  </a:cubicBezTo>
                  <a:cubicBezTo>
                    <a:pt x="331" y="415"/>
                    <a:pt x="331" y="415"/>
                    <a:pt x="331" y="415"/>
                  </a:cubicBezTo>
                  <a:cubicBezTo>
                    <a:pt x="331" y="415"/>
                    <a:pt x="331" y="414"/>
                    <a:pt x="331" y="414"/>
                  </a:cubicBezTo>
                  <a:cubicBezTo>
                    <a:pt x="332" y="414"/>
                    <a:pt x="332" y="414"/>
                    <a:pt x="332" y="414"/>
                  </a:cubicBezTo>
                  <a:cubicBezTo>
                    <a:pt x="332" y="414"/>
                    <a:pt x="332" y="414"/>
                    <a:pt x="332" y="414"/>
                  </a:cubicBezTo>
                  <a:close/>
                  <a:moveTo>
                    <a:pt x="343" y="435"/>
                  </a:moveTo>
                  <a:cubicBezTo>
                    <a:pt x="343" y="435"/>
                    <a:pt x="343" y="435"/>
                    <a:pt x="343" y="435"/>
                  </a:cubicBezTo>
                  <a:cubicBezTo>
                    <a:pt x="343" y="435"/>
                    <a:pt x="342" y="436"/>
                    <a:pt x="342" y="436"/>
                  </a:cubicBezTo>
                  <a:cubicBezTo>
                    <a:pt x="342" y="436"/>
                    <a:pt x="342" y="436"/>
                    <a:pt x="342" y="435"/>
                  </a:cubicBezTo>
                  <a:cubicBezTo>
                    <a:pt x="342" y="435"/>
                    <a:pt x="342" y="435"/>
                    <a:pt x="342" y="435"/>
                  </a:cubicBezTo>
                  <a:cubicBezTo>
                    <a:pt x="342" y="435"/>
                    <a:pt x="342" y="435"/>
                    <a:pt x="342" y="435"/>
                  </a:cubicBezTo>
                  <a:cubicBezTo>
                    <a:pt x="342" y="435"/>
                    <a:pt x="342" y="435"/>
                    <a:pt x="342" y="434"/>
                  </a:cubicBezTo>
                  <a:cubicBezTo>
                    <a:pt x="342" y="434"/>
                    <a:pt x="342" y="434"/>
                    <a:pt x="342" y="434"/>
                  </a:cubicBezTo>
                  <a:cubicBezTo>
                    <a:pt x="342" y="433"/>
                    <a:pt x="342" y="433"/>
                    <a:pt x="342" y="433"/>
                  </a:cubicBezTo>
                  <a:cubicBezTo>
                    <a:pt x="342" y="433"/>
                    <a:pt x="342" y="433"/>
                    <a:pt x="342" y="433"/>
                  </a:cubicBezTo>
                  <a:cubicBezTo>
                    <a:pt x="343" y="433"/>
                    <a:pt x="343" y="433"/>
                    <a:pt x="343" y="433"/>
                  </a:cubicBezTo>
                  <a:cubicBezTo>
                    <a:pt x="343" y="433"/>
                    <a:pt x="343" y="433"/>
                    <a:pt x="343" y="434"/>
                  </a:cubicBezTo>
                  <a:cubicBezTo>
                    <a:pt x="343" y="434"/>
                    <a:pt x="343" y="434"/>
                    <a:pt x="343" y="434"/>
                  </a:cubicBezTo>
                  <a:cubicBezTo>
                    <a:pt x="343" y="435"/>
                    <a:pt x="343" y="435"/>
                    <a:pt x="343" y="435"/>
                  </a:cubicBezTo>
                  <a:close/>
                  <a:moveTo>
                    <a:pt x="418" y="619"/>
                  </a:moveTo>
                  <a:cubicBezTo>
                    <a:pt x="418" y="619"/>
                    <a:pt x="418" y="619"/>
                    <a:pt x="418" y="619"/>
                  </a:cubicBezTo>
                  <a:cubicBezTo>
                    <a:pt x="418" y="619"/>
                    <a:pt x="418" y="619"/>
                    <a:pt x="418" y="619"/>
                  </a:cubicBezTo>
                  <a:cubicBezTo>
                    <a:pt x="418" y="619"/>
                    <a:pt x="418" y="619"/>
                    <a:pt x="418" y="619"/>
                  </a:cubicBezTo>
                  <a:cubicBezTo>
                    <a:pt x="418" y="620"/>
                    <a:pt x="418" y="620"/>
                    <a:pt x="417" y="620"/>
                  </a:cubicBezTo>
                  <a:cubicBezTo>
                    <a:pt x="417" y="620"/>
                    <a:pt x="417" y="620"/>
                    <a:pt x="417" y="620"/>
                  </a:cubicBezTo>
                  <a:cubicBezTo>
                    <a:pt x="417" y="620"/>
                    <a:pt x="417" y="620"/>
                    <a:pt x="417" y="620"/>
                  </a:cubicBezTo>
                  <a:cubicBezTo>
                    <a:pt x="417" y="620"/>
                    <a:pt x="416" y="621"/>
                    <a:pt x="416" y="621"/>
                  </a:cubicBezTo>
                  <a:cubicBezTo>
                    <a:pt x="416" y="621"/>
                    <a:pt x="416" y="621"/>
                    <a:pt x="416" y="620"/>
                  </a:cubicBezTo>
                  <a:cubicBezTo>
                    <a:pt x="416" y="620"/>
                    <a:pt x="416" y="619"/>
                    <a:pt x="417" y="619"/>
                  </a:cubicBezTo>
                  <a:cubicBezTo>
                    <a:pt x="417" y="619"/>
                    <a:pt x="417" y="619"/>
                    <a:pt x="417" y="619"/>
                  </a:cubicBezTo>
                  <a:cubicBezTo>
                    <a:pt x="417" y="619"/>
                    <a:pt x="417" y="618"/>
                    <a:pt x="417" y="618"/>
                  </a:cubicBezTo>
                  <a:cubicBezTo>
                    <a:pt x="417" y="618"/>
                    <a:pt x="417" y="618"/>
                    <a:pt x="417" y="618"/>
                  </a:cubicBezTo>
                  <a:cubicBezTo>
                    <a:pt x="417" y="618"/>
                    <a:pt x="417" y="618"/>
                    <a:pt x="417" y="618"/>
                  </a:cubicBezTo>
                  <a:cubicBezTo>
                    <a:pt x="417" y="617"/>
                    <a:pt x="417" y="617"/>
                    <a:pt x="417" y="617"/>
                  </a:cubicBezTo>
                  <a:cubicBezTo>
                    <a:pt x="417" y="617"/>
                    <a:pt x="417" y="617"/>
                    <a:pt x="418" y="617"/>
                  </a:cubicBezTo>
                  <a:cubicBezTo>
                    <a:pt x="418" y="617"/>
                    <a:pt x="418" y="617"/>
                    <a:pt x="418" y="617"/>
                  </a:cubicBezTo>
                  <a:cubicBezTo>
                    <a:pt x="418" y="617"/>
                    <a:pt x="418" y="618"/>
                    <a:pt x="418" y="618"/>
                  </a:cubicBezTo>
                  <a:cubicBezTo>
                    <a:pt x="418" y="618"/>
                    <a:pt x="418" y="619"/>
                    <a:pt x="418" y="619"/>
                  </a:cubicBezTo>
                  <a:close/>
                  <a:moveTo>
                    <a:pt x="410" y="613"/>
                  </a:moveTo>
                  <a:cubicBezTo>
                    <a:pt x="409" y="613"/>
                    <a:pt x="409" y="612"/>
                    <a:pt x="409" y="612"/>
                  </a:cubicBezTo>
                  <a:cubicBezTo>
                    <a:pt x="409" y="612"/>
                    <a:pt x="409" y="612"/>
                    <a:pt x="409" y="612"/>
                  </a:cubicBezTo>
                  <a:cubicBezTo>
                    <a:pt x="409" y="612"/>
                    <a:pt x="409" y="612"/>
                    <a:pt x="409" y="611"/>
                  </a:cubicBezTo>
                  <a:cubicBezTo>
                    <a:pt x="409" y="611"/>
                    <a:pt x="409" y="611"/>
                    <a:pt x="410" y="611"/>
                  </a:cubicBezTo>
                  <a:cubicBezTo>
                    <a:pt x="410" y="611"/>
                    <a:pt x="410" y="611"/>
                    <a:pt x="410" y="610"/>
                  </a:cubicBezTo>
                  <a:cubicBezTo>
                    <a:pt x="410" y="611"/>
                    <a:pt x="410" y="611"/>
                    <a:pt x="410" y="611"/>
                  </a:cubicBezTo>
                  <a:cubicBezTo>
                    <a:pt x="410" y="611"/>
                    <a:pt x="410" y="611"/>
                    <a:pt x="410" y="610"/>
                  </a:cubicBezTo>
                  <a:cubicBezTo>
                    <a:pt x="410" y="610"/>
                    <a:pt x="410" y="610"/>
                    <a:pt x="410" y="610"/>
                  </a:cubicBezTo>
                  <a:cubicBezTo>
                    <a:pt x="410" y="610"/>
                    <a:pt x="410" y="610"/>
                    <a:pt x="410" y="610"/>
                  </a:cubicBezTo>
                  <a:cubicBezTo>
                    <a:pt x="410" y="611"/>
                    <a:pt x="411" y="611"/>
                    <a:pt x="411" y="611"/>
                  </a:cubicBezTo>
                  <a:cubicBezTo>
                    <a:pt x="410" y="612"/>
                    <a:pt x="411" y="612"/>
                    <a:pt x="411" y="612"/>
                  </a:cubicBezTo>
                  <a:cubicBezTo>
                    <a:pt x="411" y="612"/>
                    <a:pt x="411" y="612"/>
                    <a:pt x="411" y="612"/>
                  </a:cubicBezTo>
                  <a:cubicBezTo>
                    <a:pt x="411" y="612"/>
                    <a:pt x="411" y="612"/>
                    <a:pt x="411" y="612"/>
                  </a:cubicBezTo>
                  <a:cubicBezTo>
                    <a:pt x="410" y="612"/>
                    <a:pt x="410" y="612"/>
                    <a:pt x="410" y="612"/>
                  </a:cubicBezTo>
                  <a:cubicBezTo>
                    <a:pt x="410" y="612"/>
                    <a:pt x="410" y="612"/>
                    <a:pt x="410" y="612"/>
                  </a:cubicBezTo>
                  <a:cubicBezTo>
                    <a:pt x="410" y="612"/>
                    <a:pt x="410" y="613"/>
                    <a:pt x="410" y="613"/>
                  </a:cubicBezTo>
                  <a:close/>
                  <a:moveTo>
                    <a:pt x="417" y="621"/>
                  </a:moveTo>
                  <a:cubicBezTo>
                    <a:pt x="417" y="621"/>
                    <a:pt x="417" y="621"/>
                    <a:pt x="417" y="621"/>
                  </a:cubicBezTo>
                  <a:cubicBezTo>
                    <a:pt x="416" y="621"/>
                    <a:pt x="416" y="621"/>
                    <a:pt x="416" y="621"/>
                  </a:cubicBezTo>
                  <a:cubicBezTo>
                    <a:pt x="416" y="621"/>
                    <a:pt x="416" y="621"/>
                    <a:pt x="416" y="621"/>
                  </a:cubicBezTo>
                  <a:cubicBezTo>
                    <a:pt x="416" y="621"/>
                    <a:pt x="416" y="621"/>
                    <a:pt x="416" y="622"/>
                  </a:cubicBezTo>
                  <a:cubicBezTo>
                    <a:pt x="416" y="622"/>
                    <a:pt x="416" y="622"/>
                    <a:pt x="416" y="622"/>
                  </a:cubicBezTo>
                  <a:cubicBezTo>
                    <a:pt x="416" y="622"/>
                    <a:pt x="415" y="622"/>
                    <a:pt x="415" y="623"/>
                  </a:cubicBezTo>
                  <a:cubicBezTo>
                    <a:pt x="415" y="623"/>
                    <a:pt x="415" y="624"/>
                    <a:pt x="415" y="624"/>
                  </a:cubicBezTo>
                  <a:cubicBezTo>
                    <a:pt x="415" y="624"/>
                    <a:pt x="415" y="624"/>
                    <a:pt x="415" y="624"/>
                  </a:cubicBezTo>
                  <a:cubicBezTo>
                    <a:pt x="415" y="624"/>
                    <a:pt x="415" y="624"/>
                    <a:pt x="415" y="624"/>
                  </a:cubicBezTo>
                  <a:cubicBezTo>
                    <a:pt x="415" y="624"/>
                    <a:pt x="415" y="624"/>
                    <a:pt x="415" y="624"/>
                  </a:cubicBezTo>
                  <a:cubicBezTo>
                    <a:pt x="415" y="624"/>
                    <a:pt x="415" y="623"/>
                    <a:pt x="415" y="623"/>
                  </a:cubicBezTo>
                  <a:cubicBezTo>
                    <a:pt x="415" y="622"/>
                    <a:pt x="415" y="622"/>
                    <a:pt x="416" y="621"/>
                  </a:cubicBezTo>
                  <a:cubicBezTo>
                    <a:pt x="416" y="621"/>
                    <a:pt x="416" y="621"/>
                    <a:pt x="416" y="621"/>
                  </a:cubicBezTo>
                  <a:cubicBezTo>
                    <a:pt x="416" y="621"/>
                    <a:pt x="416" y="621"/>
                    <a:pt x="416" y="621"/>
                  </a:cubicBezTo>
                  <a:cubicBezTo>
                    <a:pt x="416" y="621"/>
                    <a:pt x="416" y="621"/>
                    <a:pt x="416" y="621"/>
                  </a:cubicBezTo>
                  <a:cubicBezTo>
                    <a:pt x="416" y="621"/>
                    <a:pt x="416" y="621"/>
                    <a:pt x="416" y="621"/>
                  </a:cubicBezTo>
                  <a:cubicBezTo>
                    <a:pt x="417" y="621"/>
                    <a:pt x="417" y="621"/>
                    <a:pt x="417" y="621"/>
                  </a:cubicBezTo>
                  <a:close/>
                  <a:moveTo>
                    <a:pt x="412" y="613"/>
                  </a:moveTo>
                  <a:cubicBezTo>
                    <a:pt x="412" y="612"/>
                    <a:pt x="412" y="612"/>
                    <a:pt x="412" y="612"/>
                  </a:cubicBezTo>
                  <a:cubicBezTo>
                    <a:pt x="412" y="612"/>
                    <a:pt x="412" y="612"/>
                    <a:pt x="412" y="612"/>
                  </a:cubicBezTo>
                  <a:cubicBezTo>
                    <a:pt x="412" y="612"/>
                    <a:pt x="412" y="613"/>
                    <a:pt x="412" y="613"/>
                  </a:cubicBezTo>
                  <a:cubicBezTo>
                    <a:pt x="412" y="613"/>
                    <a:pt x="412" y="613"/>
                    <a:pt x="412" y="614"/>
                  </a:cubicBezTo>
                  <a:cubicBezTo>
                    <a:pt x="412" y="614"/>
                    <a:pt x="412" y="614"/>
                    <a:pt x="412" y="614"/>
                  </a:cubicBezTo>
                  <a:cubicBezTo>
                    <a:pt x="412" y="614"/>
                    <a:pt x="412" y="614"/>
                    <a:pt x="412" y="614"/>
                  </a:cubicBezTo>
                  <a:cubicBezTo>
                    <a:pt x="412" y="614"/>
                    <a:pt x="412" y="614"/>
                    <a:pt x="412" y="614"/>
                  </a:cubicBezTo>
                  <a:cubicBezTo>
                    <a:pt x="412" y="614"/>
                    <a:pt x="412" y="614"/>
                    <a:pt x="412" y="614"/>
                  </a:cubicBezTo>
                  <a:cubicBezTo>
                    <a:pt x="412" y="614"/>
                    <a:pt x="412" y="614"/>
                    <a:pt x="412" y="614"/>
                  </a:cubicBezTo>
                  <a:cubicBezTo>
                    <a:pt x="412" y="613"/>
                    <a:pt x="412" y="613"/>
                    <a:pt x="412" y="613"/>
                  </a:cubicBezTo>
                  <a:cubicBezTo>
                    <a:pt x="412" y="613"/>
                    <a:pt x="412" y="613"/>
                    <a:pt x="412" y="613"/>
                  </a:cubicBezTo>
                  <a:close/>
                  <a:moveTo>
                    <a:pt x="412" y="617"/>
                  </a:moveTo>
                  <a:cubicBezTo>
                    <a:pt x="412" y="617"/>
                    <a:pt x="412" y="617"/>
                    <a:pt x="412" y="617"/>
                  </a:cubicBezTo>
                  <a:cubicBezTo>
                    <a:pt x="412" y="617"/>
                    <a:pt x="412" y="618"/>
                    <a:pt x="412" y="618"/>
                  </a:cubicBezTo>
                  <a:cubicBezTo>
                    <a:pt x="412" y="618"/>
                    <a:pt x="412" y="618"/>
                    <a:pt x="412" y="618"/>
                  </a:cubicBezTo>
                  <a:cubicBezTo>
                    <a:pt x="412" y="618"/>
                    <a:pt x="412" y="619"/>
                    <a:pt x="412" y="618"/>
                  </a:cubicBezTo>
                  <a:cubicBezTo>
                    <a:pt x="411" y="618"/>
                    <a:pt x="412" y="618"/>
                    <a:pt x="412" y="618"/>
                  </a:cubicBezTo>
                  <a:cubicBezTo>
                    <a:pt x="412" y="618"/>
                    <a:pt x="412" y="617"/>
                    <a:pt x="412" y="617"/>
                  </a:cubicBezTo>
                  <a:cubicBezTo>
                    <a:pt x="412" y="617"/>
                    <a:pt x="412" y="617"/>
                    <a:pt x="412" y="617"/>
                  </a:cubicBezTo>
                  <a:close/>
                  <a:moveTo>
                    <a:pt x="414" y="620"/>
                  </a:moveTo>
                  <a:cubicBezTo>
                    <a:pt x="414" y="621"/>
                    <a:pt x="413" y="623"/>
                    <a:pt x="412" y="623"/>
                  </a:cubicBezTo>
                  <a:cubicBezTo>
                    <a:pt x="412" y="624"/>
                    <a:pt x="412" y="623"/>
                    <a:pt x="412" y="623"/>
                  </a:cubicBezTo>
                  <a:cubicBezTo>
                    <a:pt x="412" y="623"/>
                    <a:pt x="411" y="623"/>
                    <a:pt x="411" y="623"/>
                  </a:cubicBezTo>
                  <a:cubicBezTo>
                    <a:pt x="411" y="624"/>
                    <a:pt x="411" y="624"/>
                    <a:pt x="411" y="624"/>
                  </a:cubicBezTo>
                  <a:cubicBezTo>
                    <a:pt x="411" y="624"/>
                    <a:pt x="411" y="624"/>
                    <a:pt x="411" y="624"/>
                  </a:cubicBezTo>
                  <a:cubicBezTo>
                    <a:pt x="411" y="623"/>
                    <a:pt x="411" y="622"/>
                    <a:pt x="412" y="622"/>
                  </a:cubicBezTo>
                  <a:cubicBezTo>
                    <a:pt x="412" y="621"/>
                    <a:pt x="412" y="621"/>
                    <a:pt x="412" y="621"/>
                  </a:cubicBezTo>
                  <a:cubicBezTo>
                    <a:pt x="412" y="621"/>
                    <a:pt x="412" y="621"/>
                    <a:pt x="412" y="621"/>
                  </a:cubicBezTo>
                  <a:cubicBezTo>
                    <a:pt x="412" y="621"/>
                    <a:pt x="412" y="620"/>
                    <a:pt x="412" y="620"/>
                  </a:cubicBezTo>
                  <a:cubicBezTo>
                    <a:pt x="412" y="620"/>
                    <a:pt x="412" y="620"/>
                    <a:pt x="412" y="620"/>
                  </a:cubicBezTo>
                  <a:cubicBezTo>
                    <a:pt x="412" y="621"/>
                    <a:pt x="411" y="621"/>
                    <a:pt x="411" y="622"/>
                  </a:cubicBezTo>
                  <a:cubicBezTo>
                    <a:pt x="411" y="622"/>
                    <a:pt x="411" y="623"/>
                    <a:pt x="410" y="623"/>
                  </a:cubicBezTo>
                  <a:cubicBezTo>
                    <a:pt x="410" y="623"/>
                    <a:pt x="410" y="623"/>
                    <a:pt x="410" y="623"/>
                  </a:cubicBezTo>
                  <a:cubicBezTo>
                    <a:pt x="410" y="624"/>
                    <a:pt x="410" y="624"/>
                    <a:pt x="410" y="624"/>
                  </a:cubicBezTo>
                  <a:cubicBezTo>
                    <a:pt x="410" y="624"/>
                    <a:pt x="410" y="624"/>
                    <a:pt x="410" y="624"/>
                  </a:cubicBezTo>
                  <a:cubicBezTo>
                    <a:pt x="410" y="624"/>
                    <a:pt x="410" y="624"/>
                    <a:pt x="409" y="624"/>
                  </a:cubicBezTo>
                  <a:cubicBezTo>
                    <a:pt x="409" y="624"/>
                    <a:pt x="409" y="624"/>
                    <a:pt x="409" y="624"/>
                  </a:cubicBezTo>
                  <a:cubicBezTo>
                    <a:pt x="410" y="624"/>
                    <a:pt x="410" y="624"/>
                    <a:pt x="410" y="624"/>
                  </a:cubicBezTo>
                  <a:cubicBezTo>
                    <a:pt x="410" y="623"/>
                    <a:pt x="409" y="623"/>
                    <a:pt x="409" y="623"/>
                  </a:cubicBezTo>
                  <a:cubicBezTo>
                    <a:pt x="409" y="623"/>
                    <a:pt x="409" y="623"/>
                    <a:pt x="409" y="623"/>
                  </a:cubicBezTo>
                  <a:cubicBezTo>
                    <a:pt x="409" y="623"/>
                    <a:pt x="409" y="623"/>
                    <a:pt x="409" y="623"/>
                  </a:cubicBezTo>
                  <a:cubicBezTo>
                    <a:pt x="409" y="622"/>
                    <a:pt x="409" y="622"/>
                    <a:pt x="410" y="622"/>
                  </a:cubicBezTo>
                  <a:cubicBezTo>
                    <a:pt x="410" y="622"/>
                    <a:pt x="410" y="621"/>
                    <a:pt x="410" y="621"/>
                  </a:cubicBezTo>
                  <a:cubicBezTo>
                    <a:pt x="410" y="621"/>
                    <a:pt x="411" y="620"/>
                    <a:pt x="411" y="620"/>
                  </a:cubicBezTo>
                  <a:cubicBezTo>
                    <a:pt x="411" y="620"/>
                    <a:pt x="411" y="620"/>
                    <a:pt x="411" y="619"/>
                  </a:cubicBezTo>
                  <a:cubicBezTo>
                    <a:pt x="412" y="619"/>
                    <a:pt x="412" y="618"/>
                    <a:pt x="412" y="618"/>
                  </a:cubicBezTo>
                  <a:cubicBezTo>
                    <a:pt x="412" y="617"/>
                    <a:pt x="413" y="617"/>
                    <a:pt x="413" y="616"/>
                  </a:cubicBezTo>
                  <a:cubicBezTo>
                    <a:pt x="412" y="616"/>
                    <a:pt x="412" y="616"/>
                    <a:pt x="412" y="615"/>
                  </a:cubicBezTo>
                  <a:cubicBezTo>
                    <a:pt x="412" y="615"/>
                    <a:pt x="412" y="615"/>
                    <a:pt x="413" y="615"/>
                  </a:cubicBezTo>
                  <a:cubicBezTo>
                    <a:pt x="413" y="615"/>
                    <a:pt x="413" y="615"/>
                    <a:pt x="413" y="615"/>
                  </a:cubicBezTo>
                  <a:cubicBezTo>
                    <a:pt x="413" y="616"/>
                    <a:pt x="413" y="616"/>
                    <a:pt x="413" y="616"/>
                  </a:cubicBezTo>
                  <a:cubicBezTo>
                    <a:pt x="413" y="617"/>
                    <a:pt x="413" y="617"/>
                    <a:pt x="413" y="617"/>
                  </a:cubicBezTo>
                  <a:cubicBezTo>
                    <a:pt x="412" y="618"/>
                    <a:pt x="412" y="618"/>
                    <a:pt x="412" y="618"/>
                  </a:cubicBezTo>
                  <a:cubicBezTo>
                    <a:pt x="412" y="618"/>
                    <a:pt x="412" y="619"/>
                    <a:pt x="412" y="619"/>
                  </a:cubicBezTo>
                  <a:cubicBezTo>
                    <a:pt x="412" y="619"/>
                    <a:pt x="412" y="619"/>
                    <a:pt x="412" y="620"/>
                  </a:cubicBezTo>
                  <a:cubicBezTo>
                    <a:pt x="412" y="620"/>
                    <a:pt x="411" y="620"/>
                    <a:pt x="412" y="621"/>
                  </a:cubicBezTo>
                  <a:cubicBezTo>
                    <a:pt x="412" y="620"/>
                    <a:pt x="412" y="620"/>
                    <a:pt x="412" y="620"/>
                  </a:cubicBezTo>
                  <a:cubicBezTo>
                    <a:pt x="412" y="620"/>
                    <a:pt x="412" y="620"/>
                    <a:pt x="412" y="620"/>
                  </a:cubicBezTo>
                  <a:cubicBezTo>
                    <a:pt x="413" y="620"/>
                    <a:pt x="413" y="619"/>
                    <a:pt x="413" y="619"/>
                  </a:cubicBezTo>
                  <a:cubicBezTo>
                    <a:pt x="413" y="618"/>
                    <a:pt x="413" y="618"/>
                    <a:pt x="413" y="618"/>
                  </a:cubicBezTo>
                  <a:cubicBezTo>
                    <a:pt x="413" y="617"/>
                    <a:pt x="414" y="616"/>
                    <a:pt x="414" y="615"/>
                  </a:cubicBezTo>
                  <a:cubicBezTo>
                    <a:pt x="414" y="615"/>
                    <a:pt x="414" y="615"/>
                    <a:pt x="414" y="615"/>
                  </a:cubicBezTo>
                  <a:cubicBezTo>
                    <a:pt x="414" y="615"/>
                    <a:pt x="414" y="614"/>
                    <a:pt x="414" y="614"/>
                  </a:cubicBezTo>
                  <a:cubicBezTo>
                    <a:pt x="414" y="614"/>
                    <a:pt x="414" y="614"/>
                    <a:pt x="414" y="614"/>
                  </a:cubicBezTo>
                  <a:cubicBezTo>
                    <a:pt x="414" y="614"/>
                    <a:pt x="414" y="614"/>
                    <a:pt x="414" y="614"/>
                  </a:cubicBezTo>
                  <a:cubicBezTo>
                    <a:pt x="415" y="614"/>
                    <a:pt x="415" y="614"/>
                    <a:pt x="415" y="614"/>
                  </a:cubicBezTo>
                  <a:cubicBezTo>
                    <a:pt x="414" y="614"/>
                    <a:pt x="414" y="614"/>
                    <a:pt x="414" y="614"/>
                  </a:cubicBezTo>
                  <a:cubicBezTo>
                    <a:pt x="414" y="615"/>
                    <a:pt x="414" y="615"/>
                    <a:pt x="414" y="615"/>
                  </a:cubicBezTo>
                  <a:cubicBezTo>
                    <a:pt x="414" y="615"/>
                    <a:pt x="414" y="615"/>
                    <a:pt x="414" y="615"/>
                  </a:cubicBezTo>
                  <a:cubicBezTo>
                    <a:pt x="414" y="615"/>
                    <a:pt x="414" y="615"/>
                    <a:pt x="414" y="615"/>
                  </a:cubicBezTo>
                  <a:cubicBezTo>
                    <a:pt x="414" y="615"/>
                    <a:pt x="415" y="615"/>
                    <a:pt x="415" y="615"/>
                  </a:cubicBezTo>
                  <a:cubicBezTo>
                    <a:pt x="415" y="615"/>
                    <a:pt x="415" y="616"/>
                    <a:pt x="415" y="616"/>
                  </a:cubicBezTo>
                  <a:cubicBezTo>
                    <a:pt x="415" y="616"/>
                    <a:pt x="415" y="617"/>
                    <a:pt x="416" y="617"/>
                  </a:cubicBezTo>
                  <a:cubicBezTo>
                    <a:pt x="416" y="617"/>
                    <a:pt x="416" y="617"/>
                    <a:pt x="416" y="617"/>
                  </a:cubicBezTo>
                  <a:cubicBezTo>
                    <a:pt x="416" y="617"/>
                    <a:pt x="416" y="617"/>
                    <a:pt x="416" y="617"/>
                  </a:cubicBezTo>
                  <a:cubicBezTo>
                    <a:pt x="416" y="617"/>
                    <a:pt x="416" y="617"/>
                    <a:pt x="416" y="618"/>
                  </a:cubicBezTo>
                  <a:cubicBezTo>
                    <a:pt x="416" y="618"/>
                    <a:pt x="416" y="618"/>
                    <a:pt x="416" y="618"/>
                  </a:cubicBezTo>
                  <a:cubicBezTo>
                    <a:pt x="416" y="618"/>
                    <a:pt x="416" y="618"/>
                    <a:pt x="416" y="618"/>
                  </a:cubicBezTo>
                  <a:cubicBezTo>
                    <a:pt x="416" y="618"/>
                    <a:pt x="416" y="618"/>
                    <a:pt x="416" y="619"/>
                  </a:cubicBezTo>
                  <a:cubicBezTo>
                    <a:pt x="416" y="619"/>
                    <a:pt x="416" y="619"/>
                    <a:pt x="416" y="619"/>
                  </a:cubicBezTo>
                  <a:cubicBezTo>
                    <a:pt x="416" y="619"/>
                    <a:pt x="416" y="619"/>
                    <a:pt x="416" y="619"/>
                  </a:cubicBezTo>
                  <a:cubicBezTo>
                    <a:pt x="416" y="618"/>
                    <a:pt x="416" y="618"/>
                    <a:pt x="416" y="618"/>
                  </a:cubicBezTo>
                  <a:cubicBezTo>
                    <a:pt x="416" y="617"/>
                    <a:pt x="416" y="617"/>
                    <a:pt x="416" y="617"/>
                  </a:cubicBezTo>
                  <a:cubicBezTo>
                    <a:pt x="416" y="617"/>
                    <a:pt x="416" y="617"/>
                    <a:pt x="416" y="617"/>
                  </a:cubicBezTo>
                  <a:cubicBezTo>
                    <a:pt x="416" y="617"/>
                    <a:pt x="416" y="618"/>
                    <a:pt x="415" y="618"/>
                  </a:cubicBezTo>
                  <a:cubicBezTo>
                    <a:pt x="415" y="618"/>
                    <a:pt x="415" y="618"/>
                    <a:pt x="415" y="618"/>
                  </a:cubicBezTo>
                  <a:cubicBezTo>
                    <a:pt x="415" y="618"/>
                    <a:pt x="415" y="619"/>
                    <a:pt x="415" y="619"/>
                  </a:cubicBezTo>
                  <a:cubicBezTo>
                    <a:pt x="415" y="619"/>
                    <a:pt x="415" y="619"/>
                    <a:pt x="415" y="619"/>
                  </a:cubicBezTo>
                  <a:cubicBezTo>
                    <a:pt x="415" y="620"/>
                    <a:pt x="415" y="620"/>
                    <a:pt x="415" y="620"/>
                  </a:cubicBezTo>
                  <a:cubicBezTo>
                    <a:pt x="415" y="620"/>
                    <a:pt x="415" y="620"/>
                    <a:pt x="415" y="620"/>
                  </a:cubicBezTo>
                  <a:cubicBezTo>
                    <a:pt x="415" y="620"/>
                    <a:pt x="415" y="620"/>
                    <a:pt x="415" y="619"/>
                  </a:cubicBezTo>
                  <a:cubicBezTo>
                    <a:pt x="415" y="619"/>
                    <a:pt x="415" y="619"/>
                    <a:pt x="415" y="619"/>
                  </a:cubicBezTo>
                  <a:cubicBezTo>
                    <a:pt x="415" y="619"/>
                    <a:pt x="414" y="619"/>
                    <a:pt x="414" y="619"/>
                  </a:cubicBezTo>
                  <a:cubicBezTo>
                    <a:pt x="414" y="619"/>
                    <a:pt x="414" y="620"/>
                    <a:pt x="414" y="620"/>
                  </a:cubicBezTo>
                  <a:cubicBezTo>
                    <a:pt x="414" y="619"/>
                    <a:pt x="414" y="619"/>
                    <a:pt x="414" y="619"/>
                  </a:cubicBezTo>
                  <a:cubicBezTo>
                    <a:pt x="414" y="619"/>
                    <a:pt x="415" y="618"/>
                    <a:pt x="415" y="618"/>
                  </a:cubicBezTo>
                  <a:cubicBezTo>
                    <a:pt x="415" y="618"/>
                    <a:pt x="415" y="618"/>
                    <a:pt x="415" y="618"/>
                  </a:cubicBezTo>
                  <a:cubicBezTo>
                    <a:pt x="415" y="618"/>
                    <a:pt x="415" y="618"/>
                    <a:pt x="415" y="618"/>
                  </a:cubicBezTo>
                  <a:cubicBezTo>
                    <a:pt x="415" y="618"/>
                    <a:pt x="415" y="617"/>
                    <a:pt x="415" y="617"/>
                  </a:cubicBezTo>
                  <a:cubicBezTo>
                    <a:pt x="415" y="617"/>
                    <a:pt x="415" y="617"/>
                    <a:pt x="415" y="617"/>
                  </a:cubicBezTo>
                  <a:cubicBezTo>
                    <a:pt x="414" y="617"/>
                    <a:pt x="415" y="617"/>
                    <a:pt x="414" y="617"/>
                  </a:cubicBezTo>
                  <a:cubicBezTo>
                    <a:pt x="414" y="618"/>
                    <a:pt x="414" y="618"/>
                    <a:pt x="414" y="618"/>
                  </a:cubicBezTo>
                  <a:cubicBezTo>
                    <a:pt x="414" y="619"/>
                    <a:pt x="414" y="620"/>
                    <a:pt x="414" y="621"/>
                  </a:cubicBezTo>
                  <a:cubicBezTo>
                    <a:pt x="414" y="621"/>
                    <a:pt x="413" y="621"/>
                    <a:pt x="413" y="621"/>
                  </a:cubicBezTo>
                  <a:cubicBezTo>
                    <a:pt x="413" y="621"/>
                    <a:pt x="413" y="621"/>
                    <a:pt x="413" y="621"/>
                  </a:cubicBezTo>
                  <a:cubicBezTo>
                    <a:pt x="413" y="621"/>
                    <a:pt x="413" y="621"/>
                    <a:pt x="413" y="622"/>
                  </a:cubicBezTo>
                  <a:cubicBezTo>
                    <a:pt x="413" y="621"/>
                    <a:pt x="413" y="620"/>
                    <a:pt x="413" y="620"/>
                  </a:cubicBezTo>
                  <a:cubicBezTo>
                    <a:pt x="413" y="620"/>
                    <a:pt x="413" y="620"/>
                    <a:pt x="413" y="620"/>
                  </a:cubicBezTo>
                  <a:cubicBezTo>
                    <a:pt x="413" y="619"/>
                    <a:pt x="413" y="619"/>
                    <a:pt x="413" y="619"/>
                  </a:cubicBezTo>
                  <a:cubicBezTo>
                    <a:pt x="413" y="619"/>
                    <a:pt x="413" y="618"/>
                    <a:pt x="413" y="619"/>
                  </a:cubicBezTo>
                  <a:cubicBezTo>
                    <a:pt x="413" y="619"/>
                    <a:pt x="413" y="619"/>
                    <a:pt x="413" y="619"/>
                  </a:cubicBezTo>
                  <a:cubicBezTo>
                    <a:pt x="413" y="619"/>
                    <a:pt x="413" y="620"/>
                    <a:pt x="413" y="620"/>
                  </a:cubicBezTo>
                  <a:cubicBezTo>
                    <a:pt x="413" y="621"/>
                    <a:pt x="413" y="621"/>
                    <a:pt x="413" y="621"/>
                  </a:cubicBezTo>
                  <a:cubicBezTo>
                    <a:pt x="413" y="621"/>
                    <a:pt x="412" y="622"/>
                    <a:pt x="412" y="622"/>
                  </a:cubicBezTo>
                  <a:cubicBezTo>
                    <a:pt x="412" y="622"/>
                    <a:pt x="412" y="622"/>
                    <a:pt x="412" y="622"/>
                  </a:cubicBezTo>
                  <a:cubicBezTo>
                    <a:pt x="412" y="622"/>
                    <a:pt x="412" y="623"/>
                    <a:pt x="412" y="623"/>
                  </a:cubicBezTo>
                  <a:cubicBezTo>
                    <a:pt x="412" y="623"/>
                    <a:pt x="413" y="623"/>
                    <a:pt x="413" y="623"/>
                  </a:cubicBezTo>
                  <a:cubicBezTo>
                    <a:pt x="413" y="622"/>
                    <a:pt x="413" y="622"/>
                    <a:pt x="414" y="621"/>
                  </a:cubicBezTo>
                  <a:cubicBezTo>
                    <a:pt x="414" y="621"/>
                    <a:pt x="414" y="621"/>
                    <a:pt x="414" y="620"/>
                  </a:cubicBezTo>
                  <a:close/>
                  <a:moveTo>
                    <a:pt x="409" y="620"/>
                  </a:moveTo>
                  <a:cubicBezTo>
                    <a:pt x="408" y="620"/>
                    <a:pt x="408" y="620"/>
                    <a:pt x="408" y="619"/>
                  </a:cubicBezTo>
                  <a:cubicBezTo>
                    <a:pt x="408" y="619"/>
                    <a:pt x="408" y="619"/>
                    <a:pt x="408" y="619"/>
                  </a:cubicBezTo>
                  <a:cubicBezTo>
                    <a:pt x="409" y="619"/>
                    <a:pt x="409" y="619"/>
                    <a:pt x="409" y="619"/>
                  </a:cubicBezTo>
                  <a:cubicBezTo>
                    <a:pt x="409" y="619"/>
                    <a:pt x="409" y="618"/>
                    <a:pt x="409" y="618"/>
                  </a:cubicBezTo>
                  <a:cubicBezTo>
                    <a:pt x="409" y="618"/>
                    <a:pt x="409" y="618"/>
                    <a:pt x="409" y="618"/>
                  </a:cubicBezTo>
                  <a:cubicBezTo>
                    <a:pt x="409" y="618"/>
                    <a:pt x="409" y="618"/>
                    <a:pt x="409" y="618"/>
                  </a:cubicBezTo>
                  <a:cubicBezTo>
                    <a:pt x="409" y="618"/>
                    <a:pt x="409" y="618"/>
                    <a:pt x="410" y="618"/>
                  </a:cubicBezTo>
                  <a:cubicBezTo>
                    <a:pt x="410" y="618"/>
                    <a:pt x="410" y="618"/>
                    <a:pt x="410" y="618"/>
                  </a:cubicBezTo>
                  <a:cubicBezTo>
                    <a:pt x="410" y="618"/>
                    <a:pt x="410" y="617"/>
                    <a:pt x="410" y="617"/>
                  </a:cubicBezTo>
                  <a:cubicBezTo>
                    <a:pt x="410" y="617"/>
                    <a:pt x="410" y="617"/>
                    <a:pt x="410" y="617"/>
                  </a:cubicBezTo>
                  <a:cubicBezTo>
                    <a:pt x="411" y="618"/>
                    <a:pt x="411" y="618"/>
                    <a:pt x="411" y="617"/>
                  </a:cubicBezTo>
                  <a:cubicBezTo>
                    <a:pt x="412" y="617"/>
                    <a:pt x="412" y="617"/>
                    <a:pt x="412" y="616"/>
                  </a:cubicBezTo>
                  <a:cubicBezTo>
                    <a:pt x="412" y="616"/>
                    <a:pt x="412" y="616"/>
                    <a:pt x="412" y="616"/>
                  </a:cubicBezTo>
                  <a:cubicBezTo>
                    <a:pt x="412" y="616"/>
                    <a:pt x="412" y="616"/>
                    <a:pt x="412" y="616"/>
                  </a:cubicBezTo>
                  <a:cubicBezTo>
                    <a:pt x="412" y="616"/>
                    <a:pt x="412" y="616"/>
                    <a:pt x="412" y="616"/>
                  </a:cubicBezTo>
                  <a:cubicBezTo>
                    <a:pt x="412" y="616"/>
                    <a:pt x="412" y="616"/>
                    <a:pt x="412" y="616"/>
                  </a:cubicBezTo>
                  <a:cubicBezTo>
                    <a:pt x="412" y="617"/>
                    <a:pt x="412" y="617"/>
                    <a:pt x="412" y="618"/>
                  </a:cubicBezTo>
                  <a:cubicBezTo>
                    <a:pt x="411" y="618"/>
                    <a:pt x="411" y="618"/>
                    <a:pt x="411" y="618"/>
                  </a:cubicBezTo>
                  <a:cubicBezTo>
                    <a:pt x="411" y="618"/>
                    <a:pt x="411" y="618"/>
                    <a:pt x="411" y="618"/>
                  </a:cubicBezTo>
                  <a:cubicBezTo>
                    <a:pt x="410" y="619"/>
                    <a:pt x="410" y="619"/>
                    <a:pt x="410" y="619"/>
                  </a:cubicBezTo>
                  <a:cubicBezTo>
                    <a:pt x="410" y="619"/>
                    <a:pt x="409" y="619"/>
                    <a:pt x="409" y="619"/>
                  </a:cubicBezTo>
                  <a:cubicBezTo>
                    <a:pt x="409" y="619"/>
                    <a:pt x="409" y="620"/>
                    <a:pt x="409" y="620"/>
                  </a:cubicBezTo>
                  <a:cubicBezTo>
                    <a:pt x="409" y="620"/>
                    <a:pt x="409" y="620"/>
                    <a:pt x="409" y="620"/>
                  </a:cubicBezTo>
                  <a:close/>
                  <a:moveTo>
                    <a:pt x="416" y="618"/>
                  </a:moveTo>
                  <a:cubicBezTo>
                    <a:pt x="416" y="618"/>
                    <a:pt x="415" y="619"/>
                    <a:pt x="415" y="619"/>
                  </a:cubicBezTo>
                  <a:cubicBezTo>
                    <a:pt x="415" y="619"/>
                    <a:pt x="415" y="619"/>
                    <a:pt x="415" y="619"/>
                  </a:cubicBezTo>
                  <a:cubicBezTo>
                    <a:pt x="415" y="619"/>
                    <a:pt x="415" y="619"/>
                    <a:pt x="415" y="619"/>
                  </a:cubicBezTo>
                  <a:cubicBezTo>
                    <a:pt x="415" y="618"/>
                    <a:pt x="415" y="618"/>
                    <a:pt x="416" y="618"/>
                  </a:cubicBezTo>
                  <a:cubicBezTo>
                    <a:pt x="416" y="618"/>
                    <a:pt x="416" y="618"/>
                    <a:pt x="416" y="618"/>
                  </a:cubicBezTo>
                  <a:cubicBezTo>
                    <a:pt x="416" y="618"/>
                    <a:pt x="416" y="618"/>
                    <a:pt x="416" y="618"/>
                  </a:cubicBezTo>
                  <a:close/>
                  <a:moveTo>
                    <a:pt x="411" y="612"/>
                  </a:moveTo>
                  <a:cubicBezTo>
                    <a:pt x="411" y="611"/>
                    <a:pt x="411" y="611"/>
                    <a:pt x="411" y="611"/>
                  </a:cubicBezTo>
                  <a:cubicBezTo>
                    <a:pt x="411" y="611"/>
                    <a:pt x="411" y="611"/>
                    <a:pt x="411" y="612"/>
                  </a:cubicBezTo>
                  <a:close/>
                  <a:moveTo>
                    <a:pt x="414" y="625"/>
                  </a:moveTo>
                  <a:cubicBezTo>
                    <a:pt x="414" y="626"/>
                    <a:pt x="414" y="626"/>
                    <a:pt x="413" y="626"/>
                  </a:cubicBezTo>
                  <a:cubicBezTo>
                    <a:pt x="413" y="626"/>
                    <a:pt x="413" y="626"/>
                    <a:pt x="413" y="626"/>
                  </a:cubicBezTo>
                  <a:cubicBezTo>
                    <a:pt x="413" y="625"/>
                    <a:pt x="413" y="625"/>
                    <a:pt x="413" y="625"/>
                  </a:cubicBezTo>
                  <a:cubicBezTo>
                    <a:pt x="413" y="625"/>
                    <a:pt x="413" y="625"/>
                    <a:pt x="414" y="625"/>
                  </a:cubicBezTo>
                  <a:close/>
                  <a:moveTo>
                    <a:pt x="415" y="621"/>
                  </a:moveTo>
                  <a:cubicBezTo>
                    <a:pt x="415" y="621"/>
                    <a:pt x="415" y="621"/>
                    <a:pt x="415" y="622"/>
                  </a:cubicBezTo>
                  <a:cubicBezTo>
                    <a:pt x="415" y="622"/>
                    <a:pt x="415" y="622"/>
                    <a:pt x="415" y="622"/>
                  </a:cubicBezTo>
                  <a:cubicBezTo>
                    <a:pt x="415" y="622"/>
                    <a:pt x="415" y="621"/>
                    <a:pt x="415" y="621"/>
                  </a:cubicBezTo>
                  <a:close/>
                  <a:moveTo>
                    <a:pt x="414" y="625"/>
                  </a:moveTo>
                  <a:cubicBezTo>
                    <a:pt x="415" y="625"/>
                    <a:pt x="414" y="625"/>
                    <a:pt x="414" y="625"/>
                  </a:cubicBezTo>
                  <a:cubicBezTo>
                    <a:pt x="414" y="625"/>
                    <a:pt x="414" y="625"/>
                    <a:pt x="414" y="625"/>
                  </a:cubicBezTo>
                  <a:close/>
                  <a:moveTo>
                    <a:pt x="415" y="615"/>
                  </a:moveTo>
                  <a:cubicBezTo>
                    <a:pt x="415" y="615"/>
                    <a:pt x="415" y="615"/>
                    <a:pt x="415" y="615"/>
                  </a:cubicBezTo>
                  <a:cubicBezTo>
                    <a:pt x="415" y="615"/>
                    <a:pt x="415" y="615"/>
                    <a:pt x="415" y="615"/>
                  </a:cubicBezTo>
                  <a:cubicBezTo>
                    <a:pt x="415" y="615"/>
                    <a:pt x="415" y="615"/>
                    <a:pt x="415" y="615"/>
                  </a:cubicBezTo>
                  <a:cubicBezTo>
                    <a:pt x="415" y="615"/>
                    <a:pt x="414" y="615"/>
                    <a:pt x="415" y="615"/>
                  </a:cubicBezTo>
                  <a:close/>
                  <a:moveTo>
                    <a:pt x="415" y="621"/>
                  </a:moveTo>
                  <a:cubicBezTo>
                    <a:pt x="415" y="621"/>
                    <a:pt x="415" y="620"/>
                    <a:pt x="415" y="620"/>
                  </a:cubicBezTo>
                  <a:cubicBezTo>
                    <a:pt x="415" y="620"/>
                    <a:pt x="415" y="621"/>
                    <a:pt x="415" y="621"/>
                  </a:cubicBezTo>
                  <a:close/>
                  <a:moveTo>
                    <a:pt x="415" y="620"/>
                  </a:moveTo>
                  <a:cubicBezTo>
                    <a:pt x="415" y="620"/>
                    <a:pt x="415" y="620"/>
                    <a:pt x="416" y="619"/>
                  </a:cubicBezTo>
                  <a:cubicBezTo>
                    <a:pt x="415" y="620"/>
                    <a:pt x="415" y="620"/>
                    <a:pt x="415" y="620"/>
                  </a:cubicBezTo>
                  <a:close/>
                  <a:moveTo>
                    <a:pt x="415" y="621"/>
                  </a:moveTo>
                  <a:cubicBezTo>
                    <a:pt x="415" y="620"/>
                    <a:pt x="415" y="620"/>
                    <a:pt x="415" y="620"/>
                  </a:cubicBezTo>
                  <a:cubicBezTo>
                    <a:pt x="415" y="620"/>
                    <a:pt x="415" y="621"/>
                    <a:pt x="415" y="621"/>
                  </a:cubicBezTo>
                  <a:close/>
                  <a:moveTo>
                    <a:pt x="413" y="622"/>
                  </a:moveTo>
                  <a:cubicBezTo>
                    <a:pt x="413" y="622"/>
                    <a:pt x="413" y="622"/>
                    <a:pt x="413" y="622"/>
                  </a:cubicBezTo>
                  <a:cubicBezTo>
                    <a:pt x="413" y="622"/>
                    <a:pt x="413" y="622"/>
                    <a:pt x="413" y="622"/>
                  </a:cubicBezTo>
                  <a:close/>
                  <a:moveTo>
                    <a:pt x="412" y="612"/>
                  </a:moveTo>
                  <a:cubicBezTo>
                    <a:pt x="412" y="612"/>
                    <a:pt x="412" y="612"/>
                    <a:pt x="412" y="612"/>
                  </a:cubicBezTo>
                  <a:cubicBezTo>
                    <a:pt x="412" y="612"/>
                    <a:pt x="412" y="612"/>
                    <a:pt x="412" y="612"/>
                  </a:cubicBezTo>
                  <a:cubicBezTo>
                    <a:pt x="412" y="612"/>
                    <a:pt x="412" y="612"/>
                    <a:pt x="412" y="612"/>
                  </a:cubicBezTo>
                  <a:close/>
                  <a:moveTo>
                    <a:pt x="415" y="623"/>
                  </a:moveTo>
                  <a:cubicBezTo>
                    <a:pt x="415" y="623"/>
                    <a:pt x="415" y="623"/>
                    <a:pt x="414" y="623"/>
                  </a:cubicBezTo>
                  <a:cubicBezTo>
                    <a:pt x="414" y="623"/>
                    <a:pt x="414" y="623"/>
                    <a:pt x="415" y="623"/>
                  </a:cubicBezTo>
                  <a:close/>
                  <a:moveTo>
                    <a:pt x="416" y="619"/>
                  </a:moveTo>
                  <a:cubicBezTo>
                    <a:pt x="416" y="619"/>
                    <a:pt x="416" y="619"/>
                    <a:pt x="416" y="619"/>
                  </a:cubicBezTo>
                  <a:cubicBezTo>
                    <a:pt x="416" y="619"/>
                    <a:pt x="416" y="619"/>
                    <a:pt x="416" y="619"/>
                  </a:cubicBezTo>
                  <a:cubicBezTo>
                    <a:pt x="417" y="619"/>
                    <a:pt x="416" y="619"/>
                    <a:pt x="416" y="619"/>
                  </a:cubicBezTo>
                  <a:close/>
                  <a:moveTo>
                    <a:pt x="414" y="622"/>
                  </a:moveTo>
                  <a:cubicBezTo>
                    <a:pt x="414" y="622"/>
                    <a:pt x="414" y="623"/>
                    <a:pt x="414" y="623"/>
                  </a:cubicBezTo>
                  <a:cubicBezTo>
                    <a:pt x="414" y="623"/>
                    <a:pt x="414" y="622"/>
                    <a:pt x="414" y="622"/>
                  </a:cubicBezTo>
                  <a:cubicBezTo>
                    <a:pt x="414" y="622"/>
                    <a:pt x="414" y="622"/>
                    <a:pt x="414" y="621"/>
                  </a:cubicBezTo>
                  <a:cubicBezTo>
                    <a:pt x="415" y="622"/>
                    <a:pt x="414" y="622"/>
                    <a:pt x="414" y="622"/>
                  </a:cubicBezTo>
                  <a:close/>
                  <a:moveTo>
                    <a:pt x="411" y="619"/>
                  </a:moveTo>
                  <a:cubicBezTo>
                    <a:pt x="411" y="619"/>
                    <a:pt x="411" y="619"/>
                    <a:pt x="411" y="619"/>
                  </a:cubicBezTo>
                  <a:cubicBezTo>
                    <a:pt x="411" y="619"/>
                    <a:pt x="411" y="619"/>
                    <a:pt x="411" y="619"/>
                  </a:cubicBezTo>
                  <a:cubicBezTo>
                    <a:pt x="411" y="619"/>
                    <a:pt x="411" y="619"/>
                    <a:pt x="411" y="619"/>
                  </a:cubicBezTo>
                  <a:close/>
                  <a:moveTo>
                    <a:pt x="415" y="622"/>
                  </a:moveTo>
                  <a:cubicBezTo>
                    <a:pt x="415" y="622"/>
                    <a:pt x="415" y="622"/>
                    <a:pt x="415" y="622"/>
                  </a:cubicBezTo>
                  <a:cubicBezTo>
                    <a:pt x="415" y="622"/>
                    <a:pt x="415" y="622"/>
                    <a:pt x="415" y="622"/>
                  </a:cubicBezTo>
                  <a:close/>
                  <a:moveTo>
                    <a:pt x="413" y="622"/>
                  </a:moveTo>
                  <a:cubicBezTo>
                    <a:pt x="413" y="622"/>
                    <a:pt x="413" y="622"/>
                    <a:pt x="413" y="622"/>
                  </a:cubicBezTo>
                  <a:cubicBezTo>
                    <a:pt x="413" y="622"/>
                    <a:pt x="413" y="622"/>
                    <a:pt x="413" y="622"/>
                  </a:cubicBezTo>
                  <a:cubicBezTo>
                    <a:pt x="413" y="622"/>
                    <a:pt x="413" y="622"/>
                    <a:pt x="413" y="622"/>
                  </a:cubicBezTo>
                  <a:cubicBezTo>
                    <a:pt x="413" y="622"/>
                    <a:pt x="413" y="622"/>
                    <a:pt x="413" y="622"/>
                  </a:cubicBezTo>
                  <a:close/>
                  <a:moveTo>
                    <a:pt x="415" y="623"/>
                  </a:moveTo>
                  <a:cubicBezTo>
                    <a:pt x="415" y="622"/>
                    <a:pt x="414" y="622"/>
                    <a:pt x="415" y="622"/>
                  </a:cubicBezTo>
                  <a:cubicBezTo>
                    <a:pt x="415" y="622"/>
                    <a:pt x="415" y="622"/>
                    <a:pt x="415" y="623"/>
                  </a:cubicBezTo>
                  <a:close/>
                  <a:moveTo>
                    <a:pt x="67" y="666"/>
                  </a:moveTo>
                  <a:cubicBezTo>
                    <a:pt x="67" y="666"/>
                    <a:pt x="67" y="666"/>
                    <a:pt x="67" y="666"/>
                  </a:cubicBezTo>
                  <a:cubicBezTo>
                    <a:pt x="67" y="666"/>
                    <a:pt x="67" y="666"/>
                    <a:pt x="67" y="666"/>
                  </a:cubicBezTo>
                  <a:cubicBezTo>
                    <a:pt x="68" y="666"/>
                    <a:pt x="68" y="665"/>
                    <a:pt x="67" y="665"/>
                  </a:cubicBezTo>
                  <a:cubicBezTo>
                    <a:pt x="67" y="665"/>
                    <a:pt x="67" y="665"/>
                    <a:pt x="67" y="665"/>
                  </a:cubicBezTo>
                  <a:cubicBezTo>
                    <a:pt x="67" y="665"/>
                    <a:pt x="66" y="665"/>
                    <a:pt x="66" y="665"/>
                  </a:cubicBezTo>
                  <a:cubicBezTo>
                    <a:pt x="66" y="665"/>
                    <a:pt x="67" y="665"/>
                    <a:pt x="67" y="665"/>
                  </a:cubicBezTo>
                  <a:cubicBezTo>
                    <a:pt x="67" y="665"/>
                    <a:pt x="67" y="665"/>
                    <a:pt x="67" y="665"/>
                  </a:cubicBezTo>
                  <a:cubicBezTo>
                    <a:pt x="67" y="665"/>
                    <a:pt x="67" y="665"/>
                    <a:pt x="67" y="665"/>
                  </a:cubicBezTo>
                  <a:cubicBezTo>
                    <a:pt x="67" y="665"/>
                    <a:pt x="67" y="665"/>
                    <a:pt x="67" y="665"/>
                  </a:cubicBezTo>
                  <a:cubicBezTo>
                    <a:pt x="67" y="665"/>
                    <a:pt x="67" y="665"/>
                    <a:pt x="67" y="664"/>
                  </a:cubicBezTo>
                  <a:cubicBezTo>
                    <a:pt x="67" y="664"/>
                    <a:pt x="67" y="664"/>
                    <a:pt x="66" y="664"/>
                  </a:cubicBezTo>
                  <a:cubicBezTo>
                    <a:pt x="66" y="664"/>
                    <a:pt x="66" y="664"/>
                    <a:pt x="66" y="664"/>
                  </a:cubicBezTo>
                  <a:cubicBezTo>
                    <a:pt x="66" y="665"/>
                    <a:pt x="66" y="665"/>
                    <a:pt x="66" y="665"/>
                  </a:cubicBezTo>
                  <a:cubicBezTo>
                    <a:pt x="66" y="665"/>
                    <a:pt x="66" y="665"/>
                    <a:pt x="66" y="665"/>
                  </a:cubicBezTo>
                  <a:cubicBezTo>
                    <a:pt x="66" y="665"/>
                    <a:pt x="66" y="665"/>
                    <a:pt x="66" y="665"/>
                  </a:cubicBezTo>
                  <a:cubicBezTo>
                    <a:pt x="66" y="665"/>
                    <a:pt x="65" y="665"/>
                    <a:pt x="65" y="665"/>
                  </a:cubicBezTo>
                  <a:cubicBezTo>
                    <a:pt x="65" y="664"/>
                    <a:pt x="65" y="664"/>
                    <a:pt x="65" y="664"/>
                  </a:cubicBezTo>
                  <a:cubicBezTo>
                    <a:pt x="65" y="664"/>
                    <a:pt x="65" y="664"/>
                    <a:pt x="65" y="664"/>
                  </a:cubicBezTo>
                  <a:cubicBezTo>
                    <a:pt x="65" y="664"/>
                    <a:pt x="65" y="663"/>
                    <a:pt x="65" y="663"/>
                  </a:cubicBezTo>
                  <a:cubicBezTo>
                    <a:pt x="65" y="663"/>
                    <a:pt x="65" y="663"/>
                    <a:pt x="65" y="663"/>
                  </a:cubicBezTo>
                  <a:cubicBezTo>
                    <a:pt x="65" y="663"/>
                    <a:pt x="65" y="663"/>
                    <a:pt x="64" y="663"/>
                  </a:cubicBezTo>
                  <a:cubicBezTo>
                    <a:pt x="64" y="663"/>
                    <a:pt x="64" y="663"/>
                    <a:pt x="64" y="663"/>
                  </a:cubicBezTo>
                  <a:cubicBezTo>
                    <a:pt x="64" y="662"/>
                    <a:pt x="64" y="662"/>
                    <a:pt x="64" y="662"/>
                  </a:cubicBezTo>
                  <a:cubicBezTo>
                    <a:pt x="64" y="662"/>
                    <a:pt x="64" y="662"/>
                    <a:pt x="64" y="662"/>
                  </a:cubicBezTo>
                  <a:cubicBezTo>
                    <a:pt x="64" y="662"/>
                    <a:pt x="64" y="662"/>
                    <a:pt x="64" y="662"/>
                  </a:cubicBezTo>
                  <a:cubicBezTo>
                    <a:pt x="64" y="662"/>
                    <a:pt x="64" y="662"/>
                    <a:pt x="63" y="662"/>
                  </a:cubicBezTo>
                  <a:cubicBezTo>
                    <a:pt x="63" y="662"/>
                    <a:pt x="63" y="662"/>
                    <a:pt x="63" y="662"/>
                  </a:cubicBezTo>
                  <a:cubicBezTo>
                    <a:pt x="63" y="662"/>
                    <a:pt x="63" y="662"/>
                    <a:pt x="63" y="661"/>
                  </a:cubicBezTo>
                  <a:cubicBezTo>
                    <a:pt x="63" y="661"/>
                    <a:pt x="63" y="661"/>
                    <a:pt x="63" y="661"/>
                  </a:cubicBezTo>
                  <a:cubicBezTo>
                    <a:pt x="63" y="661"/>
                    <a:pt x="63" y="661"/>
                    <a:pt x="63" y="661"/>
                  </a:cubicBezTo>
                  <a:cubicBezTo>
                    <a:pt x="63" y="661"/>
                    <a:pt x="63" y="661"/>
                    <a:pt x="63" y="661"/>
                  </a:cubicBezTo>
                  <a:cubicBezTo>
                    <a:pt x="63" y="661"/>
                    <a:pt x="63" y="660"/>
                    <a:pt x="62" y="660"/>
                  </a:cubicBezTo>
                  <a:cubicBezTo>
                    <a:pt x="62" y="660"/>
                    <a:pt x="62" y="660"/>
                    <a:pt x="62" y="659"/>
                  </a:cubicBezTo>
                  <a:cubicBezTo>
                    <a:pt x="62" y="659"/>
                    <a:pt x="62" y="659"/>
                    <a:pt x="62" y="659"/>
                  </a:cubicBezTo>
                  <a:cubicBezTo>
                    <a:pt x="62" y="659"/>
                    <a:pt x="62" y="659"/>
                    <a:pt x="62" y="659"/>
                  </a:cubicBezTo>
                  <a:cubicBezTo>
                    <a:pt x="62" y="659"/>
                    <a:pt x="63" y="659"/>
                    <a:pt x="63" y="659"/>
                  </a:cubicBezTo>
                  <a:cubicBezTo>
                    <a:pt x="63" y="659"/>
                    <a:pt x="62" y="659"/>
                    <a:pt x="62" y="659"/>
                  </a:cubicBezTo>
                  <a:cubicBezTo>
                    <a:pt x="62" y="659"/>
                    <a:pt x="62" y="659"/>
                    <a:pt x="62" y="658"/>
                  </a:cubicBezTo>
                  <a:cubicBezTo>
                    <a:pt x="62" y="658"/>
                    <a:pt x="62" y="658"/>
                    <a:pt x="62" y="658"/>
                  </a:cubicBezTo>
                  <a:cubicBezTo>
                    <a:pt x="61" y="658"/>
                    <a:pt x="61" y="658"/>
                    <a:pt x="61" y="658"/>
                  </a:cubicBezTo>
                  <a:cubicBezTo>
                    <a:pt x="61" y="658"/>
                    <a:pt x="61" y="658"/>
                    <a:pt x="61" y="658"/>
                  </a:cubicBezTo>
                  <a:cubicBezTo>
                    <a:pt x="61" y="658"/>
                    <a:pt x="61" y="658"/>
                    <a:pt x="62" y="658"/>
                  </a:cubicBezTo>
                  <a:cubicBezTo>
                    <a:pt x="61" y="658"/>
                    <a:pt x="61" y="658"/>
                    <a:pt x="61" y="658"/>
                  </a:cubicBezTo>
                  <a:cubicBezTo>
                    <a:pt x="61" y="657"/>
                    <a:pt x="61" y="657"/>
                    <a:pt x="61" y="657"/>
                  </a:cubicBezTo>
                  <a:cubicBezTo>
                    <a:pt x="61" y="657"/>
                    <a:pt x="61" y="657"/>
                    <a:pt x="61" y="657"/>
                  </a:cubicBezTo>
                  <a:cubicBezTo>
                    <a:pt x="62" y="658"/>
                    <a:pt x="62" y="658"/>
                    <a:pt x="62" y="658"/>
                  </a:cubicBezTo>
                  <a:cubicBezTo>
                    <a:pt x="62" y="658"/>
                    <a:pt x="62" y="658"/>
                    <a:pt x="62" y="658"/>
                  </a:cubicBezTo>
                  <a:cubicBezTo>
                    <a:pt x="62" y="658"/>
                    <a:pt x="62" y="658"/>
                    <a:pt x="62" y="658"/>
                  </a:cubicBezTo>
                  <a:cubicBezTo>
                    <a:pt x="63" y="658"/>
                    <a:pt x="63" y="658"/>
                    <a:pt x="63" y="658"/>
                  </a:cubicBezTo>
                  <a:cubicBezTo>
                    <a:pt x="63" y="658"/>
                    <a:pt x="63" y="658"/>
                    <a:pt x="63" y="658"/>
                  </a:cubicBezTo>
                  <a:cubicBezTo>
                    <a:pt x="64" y="658"/>
                    <a:pt x="63" y="657"/>
                    <a:pt x="63" y="657"/>
                  </a:cubicBezTo>
                  <a:cubicBezTo>
                    <a:pt x="63" y="657"/>
                    <a:pt x="63" y="657"/>
                    <a:pt x="63" y="657"/>
                  </a:cubicBezTo>
                  <a:cubicBezTo>
                    <a:pt x="63" y="657"/>
                    <a:pt x="63" y="657"/>
                    <a:pt x="63" y="657"/>
                  </a:cubicBezTo>
                  <a:cubicBezTo>
                    <a:pt x="63" y="657"/>
                    <a:pt x="62" y="656"/>
                    <a:pt x="62" y="656"/>
                  </a:cubicBezTo>
                  <a:cubicBezTo>
                    <a:pt x="62" y="656"/>
                    <a:pt x="62" y="656"/>
                    <a:pt x="62" y="656"/>
                  </a:cubicBezTo>
                  <a:cubicBezTo>
                    <a:pt x="61" y="656"/>
                    <a:pt x="61" y="656"/>
                    <a:pt x="61" y="657"/>
                  </a:cubicBezTo>
                  <a:cubicBezTo>
                    <a:pt x="61" y="657"/>
                    <a:pt x="61" y="657"/>
                    <a:pt x="61" y="657"/>
                  </a:cubicBezTo>
                  <a:cubicBezTo>
                    <a:pt x="61" y="656"/>
                    <a:pt x="61" y="656"/>
                    <a:pt x="61" y="656"/>
                  </a:cubicBezTo>
                  <a:cubicBezTo>
                    <a:pt x="61" y="656"/>
                    <a:pt x="61" y="656"/>
                    <a:pt x="61" y="656"/>
                  </a:cubicBezTo>
                  <a:cubicBezTo>
                    <a:pt x="62" y="656"/>
                    <a:pt x="62" y="656"/>
                    <a:pt x="63" y="656"/>
                  </a:cubicBezTo>
                  <a:cubicBezTo>
                    <a:pt x="63" y="656"/>
                    <a:pt x="63" y="656"/>
                    <a:pt x="63" y="656"/>
                  </a:cubicBezTo>
                  <a:cubicBezTo>
                    <a:pt x="63" y="656"/>
                    <a:pt x="63" y="656"/>
                    <a:pt x="63" y="656"/>
                  </a:cubicBezTo>
                  <a:cubicBezTo>
                    <a:pt x="63" y="656"/>
                    <a:pt x="63" y="656"/>
                    <a:pt x="63" y="655"/>
                  </a:cubicBezTo>
                  <a:cubicBezTo>
                    <a:pt x="63" y="655"/>
                    <a:pt x="63" y="655"/>
                    <a:pt x="63" y="655"/>
                  </a:cubicBezTo>
                  <a:cubicBezTo>
                    <a:pt x="63" y="655"/>
                    <a:pt x="63" y="655"/>
                    <a:pt x="62" y="655"/>
                  </a:cubicBezTo>
                  <a:cubicBezTo>
                    <a:pt x="62" y="655"/>
                    <a:pt x="62" y="655"/>
                    <a:pt x="62" y="655"/>
                  </a:cubicBezTo>
                  <a:cubicBezTo>
                    <a:pt x="62" y="654"/>
                    <a:pt x="62" y="654"/>
                    <a:pt x="62" y="654"/>
                  </a:cubicBezTo>
                  <a:cubicBezTo>
                    <a:pt x="62" y="654"/>
                    <a:pt x="62" y="654"/>
                    <a:pt x="62" y="654"/>
                  </a:cubicBezTo>
                  <a:cubicBezTo>
                    <a:pt x="61" y="654"/>
                    <a:pt x="61" y="654"/>
                    <a:pt x="61" y="654"/>
                  </a:cubicBezTo>
                  <a:cubicBezTo>
                    <a:pt x="61" y="655"/>
                    <a:pt x="61" y="655"/>
                    <a:pt x="60" y="655"/>
                  </a:cubicBezTo>
                  <a:cubicBezTo>
                    <a:pt x="60" y="655"/>
                    <a:pt x="60" y="655"/>
                    <a:pt x="59" y="655"/>
                  </a:cubicBezTo>
                  <a:cubicBezTo>
                    <a:pt x="60" y="655"/>
                    <a:pt x="60" y="655"/>
                    <a:pt x="60" y="655"/>
                  </a:cubicBezTo>
                  <a:cubicBezTo>
                    <a:pt x="60" y="655"/>
                    <a:pt x="60" y="655"/>
                    <a:pt x="60" y="655"/>
                  </a:cubicBezTo>
                  <a:cubicBezTo>
                    <a:pt x="60" y="654"/>
                    <a:pt x="60" y="654"/>
                    <a:pt x="60" y="654"/>
                  </a:cubicBezTo>
                  <a:cubicBezTo>
                    <a:pt x="60" y="654"/>
                    <a:pt x="59" y="654"/>
                    <a:pt x="59" y="654"/>
                  </a:cubicBezTo>
                  <a:cubicBezTo>
                    <a:pt x="59" y="655"/>
                    <a:pt x="59" y="655"/>
                    <a:pt x="59" y="654"/>
                  </a:cubicBezTo>
                  <a:cubicBezTo>
                    <a:pt x="59" y="654"/>
                    <a:pt x="59" y="654"/>
                    <a:pt x="59" y="654"/>
                  </a:cubicBezTo>
                  <a:cubicBezTo>
                    <a:pt x="59" y="654"/>
                    <a:pt x="59" y="654"/>
                    <a:pt x="59" y="654"/>
                  </a:cubicBezTo>
                  <a:cubicBezTo>
                    <a:pt x="59" y="654"/>
                    <a:pt x="59" y="654"/>
                    <a:pt x="59" y="654"/>
                  </a:cubicBezTo>
                  <a:cubicBezTo>
                    <a:pt x="59" y="654"/>
                    <a:pt x="60" y="654"/>
                    <a:pt x="60" y="654"/>
                  </a:cubicBezTo>
                  <a:cubicBezTo>
                    <a:pt x="60" y="654"/>
                    <a:pt x="60" y="654"/>
                    <a:pt x="60" y="654"/>
                  </a:cubicBezTo>
                  <a:cubicBezTo>
                    <a:pt x="60" y="654"/>
                    <a:pt x="60" y="654"/>
                    <a:pt x="61" y="654"/>
                  </a:cubicBezTo>
                  <a:cubicBezTo>
                    <a:pt x="61" y="654"/>
                    <a:pt x="61" y="654"/>
                    <a:pt x="61" y="654"/>
                  </a:cubicBezTo>
                  <a:cubicBezTo>
                    <a:pt x="61" y="653"/>
                    <a:pt x="61" y="653"/>
                    <a:pt x="61" y="652"/>
                  </a:cubicBezTo>
                  <a:cubicBezTo>
                    <a:pt x="62" y="652"/>
                    <a:pt x="61" y="651"/>
                    <a:pt x="61" y="650"/>
                  </a:cubicBezTo>
                  <a:cubicBezTo>
                    <a:pt x="61" y="650"/>
                    <a:pt x="61" y="650"/>
                    <a:pt x="61" y="650"/>
                  </a:cubicBezTo>
                  <a:cubicBezTo>
                    <a:pt x="61" y="649"/>
                    <a:pt x="62" y="649"/>
                    <a:pt x="62" y="648"/>
                  </a:cubicBezTo>
                  <a:cubicBezTo>
                    <a:pt x="62" y="648"/>
                    <a:pt x="62" y="648"/>
                    <a:pt x="62" y="648"/>
                  </a:cubicBezTo>
                  <a:cubicBezTo>
                    <a:pt x="62" y="647"/>
                    <a:pt x="62" y="646"/>
                    <a:pt x="63" y="646"/>
                  </a:cubicBezTo>
                  <a:cubicBezTo>
                    <a:pt x="63" y="646"/>
                    <a:pt x="63" y="646"/>
                    <a:pt x="63" y="646"/>
                  </a:cubicBezTo>
                  <a:cubicBezTo>
                    <a:pt x="63" y="645"/>
                    <a:pt x="63" y="645"/>
                    <a:pt x="63" y="645"/>
                  </a:cubicBezTo>
                  <a:cubicBezTo>
                    <a:pt x="63" y="645"/>
                    <a:pt x="63" y="645"/>
                    <a:pt x="63" y="644"/>
                  </a:cubicBezTo>
                  <a:cubicBezTo>
                    <a:pt x="63" y="644"/>
                    <a:pt x="63" y="644"/>
                    <a:pt x="63" y="644"/>
                  </a:cubicBezTo>
                  <a:cubicBezTo>
                    <a:pt x="63" y="644"/>
                    <a:pt x="63" y="644"/>
                    <a:pt x="63" y="644"/>
                  </a:cubicBezTo>
                  <a:cubicBezTo>
                    <a:pt x="63" y="644"/>
                    <a:pt x="63" y="644"/>
                    <a:pt x="63" y="643"/>
                  </a:cubicBezTo>
                  <a:cubicBezTo>
                    <a:pt x="63" y="643"/>
                    <a:pt x="63" y="643"/>
                    <a:pt x="63" y="644"/>
                  </a:cubicBezTo>
                  <a:cubicBezTo>
                    <a:pt x="63" y="644"/>
                    <a:pt x="63" y="644"/>
                    <a:pt x="63" y="644"/>
                  </a:cubicBezTo>
                  <a:cubicBezTo>
                    <a:pt x="62" y="644"/>
                    <a:pt x="61" y="645"/>
                    <a:pt x="61" y="645"/>
                  </a:cubicBezTo>
                  <a:cubicBezTo>
                    <a:pt x="60" y="645"/>
                    <a:pt x="60" y="645"/>
                    <a:pt x="60" y="645"/>
                  </a:cubicBezTo>
                  <a:cubicBezTo>
                    <a:pt x="60" y="645"/>
                    <a:pt x="60" y="645"/>
                    <a:pt x="60" y="645"/>
                  </a:cubicBezTo>
                  <a:cubicBezTo>
                    <a:pt x="60" y="645"/>
                    <a:pt x="60" y="645"/>
                    <a:pt x="60" y="645"/>
                  </a:cubicBezTo>
                  <a:cubicBezTo>
                    <a:pt x="60" y="645"/>
                    <a:pt x="60" y="645"/>
                    <a:pt x="59" y="645"/>
                  </a:cubicBezTo>
                  <a:cubicBezTo>
                    <a:pt x="59" y="645"/>
                    <a:pt x="59" y="645"/>
                    <a:pt x="59" y="644"/>
                  </a:cubicBezTo>
                  <a:cubicBezTo>
                    <a:pt x="59" y="644"/>
                    <a:pt x="59" y="644"/>
                    <a:pt x="58" y="644"/>
                  </a:cubicBezTo>
                  <a:cubicBezTo>
                    <a:pt x="58" y="644"/>
                    <a:pt x="58" y="644"/>
                    <a:pt x="58" y="644"/>
                  </a:cubicBezTo>
                  <a:cubicBezTo>
                    <a:pt x="58" y="645"/>
                    <a:pt x="57" y="645"/>
                    <a:pt x="57" y="645"/>
                  </a:cubicBezTo>
                  <a:cubicBezTo>
                    <a:pt x="57" y="645"/>
                    <a:pt x="57" y="644"/>
                    <a:pt x="57" y="644"/>
                  </a:cubicBezTo>
                  <a:cubicBezTo>
                    <a:pt x="57" y="644"/>
                    <a:pt x="57" y="643"/>
                    <a:pt x="56" y="644"/>
                  </a:cubicBezTo>
                  <a:cubicBezTo>
                    <a:pt x="56" y="644"/>
                    <a:pt x="55" y="644"/>
                    <a:pt x="55" y="644"/>
                  </a:cubicBezTo>
                  <a:cubicBezTo>
                    <a:pt x="55" y="643"/>
                    <a:pt x="54" y="643"/>
                    <a:pt x="54" y="643"/>
                  </a:cubicBezTo>
                  <a:cubicBezTo>
                    <a:pt x="54" y="643"/>
                    <a:pt x="54" y="643"/>
                    <a:pt x="54" y="643"/>
                  </a:cubicBezTo>
                  <a:cubicBezTo>
                    <a:pt x="54" y="643"/>
                    <a:pt x="53" y="644"/>
                    <a:pt x="54" y="644"/>
                  </a:cubicBezTo>
                  <a:cubicBezTo>
                    <a:pt x="54" y="644"/>
                    <a:pt x="54" y="645"/>
                    <a:pt x="54" y="645"/>
                  </a:cubicBezTo>
                  <a:cubicBezTo>
                    <a:pt x="53" y="645"/>
                    <a:pt x="53" y="646"/>
                    <a:pt x="53" y="646"/>
                  </a:cubicBezTo>
                  <a:cubicBezTo>
                    <a:pt x="53" y="646"/>
                    <a:pt x="53" y="647"/>
                    <a:pt x="53" y="647"/>
                  </a:cubicBezTo>
                  <a:cubicBezTo>
                    <a:pt x="53" y="647"/>
                    <a:pt x="53" y="647"/>
                    <a:pt x="53" y="647"/>
                  </a:cubicBezTo>
                  <a:cubicBezTo>
                    <a:pt x="53" y="648"/>
                    <a:pt x="53" y="648"/>
                    <a:pt x="53" y="648"/>
                  </a:cubicBezTo>
                  <a:cubicBezTo>
                    <a:pt x="54" y="648"/>
                    <a:pt x="54" y="648"/>
                    <a:pt x="54" y="648"/>
                  </a:cubicBezTo>
                  <a:cubicBezTo>
                    <a:pt x="54" y="648"/>
                    <a:pt x="54" y="649"/>
                    <a:pt x="54" y="649"/>
                  </a:cubicBezTo>
                  <a:cubicBezTo>
                    <a:pt x="54" y="649"/>
                    <a:pt x="54" y="649"/>
                    <a:pt x="54" y="649"/>
                  </a:cubicBezTo>
                  <a:cubicBezTo>
                    <a:pt x="54" y="649"/>
                    <a:pt x="54" y="649"/>
                    <a:pt x="55" y="650"/>
                  </a:cubicBezTo>
                  <a:cubicBezTo>
                    <a:pt x="55" y="650"/>
                    <a:pt x="55" y="650"/>
                    <a:pt x="55" y="650"/>
                  </a:cubicBezTo>
                  <a:cubicBezTo>
                    <a:pt x="55" y="650"/>
                    <a:pt x="55" y="650"/>
                    <a:pt x="54" y="650"/>
                  </a:cubicBezTo>
                  <a:cubicBezTo>
                    <a:pt x="54" y="650"/>
                    <a:pt x="54" y="650"/>
                    <a:pt x="54" y="650"/>
                  </a:cubicBezTo>
                  <a:cubicBezTo>
                    <a:pt x="54" y="650"/>
                    <a:pt x="54" y="650"/>
                    <a:pt x="54" y="650"/>
                  </a:cubicBezTo>
                  <a:cubicBezTo>
                    <a:pt x="54" y="650"/>
                    <a:pt x="54" y="650"/>
                    <a:pt x="54" y="650"/>
                  </a:cubicBezTo>
                  <a:cubicBezTo>
                    <a:pt x="54" y="650"/>
                    <a:pt x="54" y="650"/>
                    <a:pt x="54" y="650"/>
                  </a:cubicBezTo>
                  <a:cubicBezTo>
                    <a:pt x="54" y="651"/>
                    <a:pt x="55" y="651"/>
                    <a:pt x="55" y="651"/>
                  </a:cubicBezTo>
                  <a:cubicBezTo>
                    <a:pt x="55" y="651"/>
                    <a:pt x="55" y="651"/>
                    <a:pt x="55" y="651"/>
                  </a:cubicBezTo>
                  <a:cubicBezTo>
                    <a:pt x="55" y="651"/>
                    <a:pt x="55" y="651"/>
                    <a:pt x="55" y="651"/>
                  </a:cubicBezTo>
                  <a:cubicBezTo>
                    <a:pt x="55" y="651"/>
                    <a:pt x="55" y="651"/>
                    <a:pt x="55" y="651"/>
                  </a:cubicBezTo>
                  <a:cubicBezTo>
                    <a:pt x="55" y="651"/>
                    <a:pt x="56" y="651"/>
                    <a:pt x="56" y="651"/>
                  </a:cubicBezTo>
                  <a:cubicBezTo>
                    <a:pt x="56" y="651"/>
                    <a:pt x="56" y="651"/>
                    <a:pt x="56" y="651"/>
                  </a:cubicBezTo>
                  <a:cubicBezTo>
                    <a:pt x="56" y="651"/>
                    <a:pt x="56" y="652"/>
                    <a:pt x="56" y="652"/>
                  </a:cubicBezTo>
                  <a:cubicBezTo>
                    <a:pt x="56" y="652"/>
                    <a:pt x="56" y="651"/>
                    <a:pt x="56" y="652"/>
                  </a:cubicBezTo>
                  <a:cubicBezTo>
                    <a:pt x="56" y="652"/>
                    <a:pt x="57" y="652"/>
                    <a:pt x="57" y="652"/>
                  </a:cubicBezTo>
                  <a:cubicBezTo>
                    <a:pt x="57" y="652"/>
                    <a:pt x="57" y="652"/>
                    <a:pt x="57" y="652"/>
                  </a:cubicBezTo>
                  <a:cubicBezTo>
                    <a:pt x="57" y="652"/>
                    <a:pt x="57" y="652"/>
                    <a:pt x="58" y="652"/>
                  </a:cubicBezTo>
                  <a:cubicBezTo>
                    <a:pt x="58" y="653"/>
                    <a:pt x="58" y="653"/>
                    <a:pt x="58" y="653"/>
                  </a:cubicBezTo>
                  <a:cubicBezTo>
                    <a:pt x="58" y="653"/>
                    <a:pt x="58" y="653"/>
                    <a:pt x="58" y="653"/>
                  </a:cubicBezTo>
                  <a:cubicBezTo>
                    <a:pt x="58" y="653"/>
                    <a:pt x="58" y="653"/>
                    <a:pt x="58" y="653"/>
                  </a:cubicBezTo>
                  <a:cubicBezTo>
                    <a:pt x="58" y="653"/>
                    <a:pt x="58" y="653"/>
                    <a:pt x="57" y="653"/>
                  </a:cubicBezTo>
                  <a:cubicBezTo>
                    <a:pt x="57" y="653"/>
                    <a:pt x="57" y="653"/>
                    <a:pt x="57" y="653"/>
                  </a:cubicBezTo>
                  <a:cubicBezTo>
                    <a:pt x="57" y="653"/>
                    <a:pt x="57" y="652"/>
                    <a:pt x="57" y="652"/>
                  </a:cubicBezTo>
                  <a:cubicBezTo>
                    <a:pt x="57" y="652"/>
                    <a:pt x="56" y="653"/>
                    <a:pt x="56" y="652"/>
                  </a:cubicBezTo>
                  <a:cubicBezTo>
                    <a:pt x="56" y="652"/>
                    <a:pt x="56" y="653"/>
                    <a:pt x="56" y="653"/>
                  </a:cubicBezTo>
                  <a:cubicBezTo>
                    <a:pt x="56" y="653"/>
                    <a:pt x="56" y="653"/>
                    <a:pt x="56" y="653"/>
                  </a:cubicBezTo>
                  <a:cubicBezTo>
                    <a:pt x="56" y="653"/>
                    <a:pt x="56" y="653"/>
                    <a:pt x="56" y="653"/>
                  </a:cubicBezTo>
                  <a:cubicBezTo>
                    <a:pt x="56" y="653"/>
                    <a:pt x="56" y="653"/>
                    <a:pt x="57" y="653"/>
                  </a:cubicBezTo>
                  <a:cubicBezTo>
                    <a:pt x="57" y="653"/>
                    <a:pt x="57" y="653"/>
                    <a:pt x="57" y="653"/>
                  </a:cubicBezTo>
                  <a:cubicBezTo>
                    <a:pt x="57" y="653"/>
                    <a:pt x="56" y="654"/>
                    <a:pt x="56" y="653"/>
                  </a:cubicBezTo>
                  <a:cubicBezTo>
                    <a:pt x="56" y="653"/>
                    <a:pt x="56" y="654"/>
                    <a:pt x="56" y="654"/>
                  </a:cubicBezTo>
                  <a:cubicBezTo>
                    <a:pt x="56" y="654"/>
                    <a:pt x="56" y="654"/>
                    <a:pt x="56" y="654"/>
                  </a:cubicBezTo>
                  <a:cubicBezTo>
                    <a:pt x="56" y="654"/>
                    <a:pt x="56" y="654"/>
                    <a:pt x="56" y="654"/>
                  </a:cubicBezTo>
                  <a:cubicBezTo>
                    <a:pt x="57" y="654"/>
                    <a:pt x="57" y="654"/>
                    <a:pt x="57" y="654"/>
                  </a:cubicBezTo>
                  <a:cubicBezTo>
                    <a:pt x="57" y="655"/>
                    <a:pt x="57" y="654"/>
                    <a:pt x="57" y="654"/>
                  </a:cubicBezTo>
                  <a:cubicBezTo>
                    <a:pt x="57" y="655"/>
                    <a:pt x="57" y="655"/>
                    <a:pt x="58" y="655"/>
                  </a:cubicBezTo>
                  <a:cubicBezTo>
                    <a:pt x="58" y="655"/>
                    <a:pt x="58" y="655"/>
                    <a:pt x="58" y="655"/>
                  </a:cubicBezTo>
                  <a:cubicBezTo>
                    <a:pt x="58" y="655"/>
                    <a:pt x="58" y="655"/>
                    <a:pt x="58" y="655"/>
                  </a:cubicBezTo>
                  <a:cubicBezTo>
                    <a:pt x="58" y="655"/>
                    <a:pt x="58" y="655"/>
                    <a:pt x="58" y="655"/>
                  </a:cubicBezTo>
                  <a:cubicBezTo>
                    <a:pt x="58" y="655"/>
                    <a:pt x="59" y="655"/>
                    <a:pt x="58" y="655"/>
                  </a:cubicBezTo>
                  <a:cubicBezTo>
                    <a:pt x="58" y="655"/>
                    <a:pt x="58" y="655"/>
                    <a:pt x="58" y="655"/>
                  </a:cubicBezTo>
                  <a:cubicBezTo>
                    <a:pt x="58" y="655"/>
                    <a:pt x="57" y="655"/>
                    <a:pt x="57" y="655"/>
                  </a:cubicBezTo>
                  <a:cubicBezTo>
                    <a:pt x="57" y="655"/>
                    <a:pt x="57" y="655"/>
                    <a:pt x="57" y="655"/>
                  </a:cubicBezTo>
                  <a:cubicBezTo>
                    <a:pt x="57" y="655"/>
                    <a:pt x="57" y="655"/>
                    <a:pt x="57" y="655"/>
                  </a:cubicBezTo>
                  <a:cubicBezTo>
                    <a:pt x="57" y="655"/>
                    <a:pt x="57" y="655"/>
                    <a:pt x="57" y="655"/>
                  </a:cubicBezTo>
                  <a:cubicBezTo>
                    <a:pt x="57" y="655"/>
                    <a:pt x="57" y="656"/>
                    <a:pt x="57" y="656"/>
                  </a:cubicBezTo>
                  <a:cubicBezTo>
                    <a:pt x="57" y="656"/>
                    <a:pt x="57" y="656"/>
                    <a:pt x="57" y="656"/>
                  </a:cubicBezTo>
                  <a:cubicBezTo>
                    <a:pt x="57" y="656"/>
                    <a:pt x="57" y="656"/>
                    <a:pt x="58" y="656"/>
                  </a:cubicBezTo>
                  <a:cubicBezTo>
                    <a:pt x="58" y="656"/>
                    <a:pt x="58" y="656"/>
                    <a:pt x="58" y="656"/>
                  </a:cubicBezTo>
                  <a:cubicBezTo>
                    <a:pt x="58" y="656"/>
                    <a:pt x="58" y="656"/>
                    <a:pt x="58" y="656"/>
                  </a:cubicBezTo>
                  <a:cubicBezTo>
                    <a:pt x="58" y="656"/>
                    <a:pt x="59" y="656"/>
                    <a:pt x="59" y="656"/>
                  </a:cubicBezTo>
                  <a:cubicBezTo>
                    <a:pt x="59" y="656"/>
                    <a:pt x="59" y="656"/>
                    <a:pt x="59" y="656"/>
                  </a:cubicBezTo>
                  <a:cubicBezTo>
                    <a:pt x="59" y="656"/>
                    <a:pt x="59" y="656"/>
                    <a:pt x="59" y="657"/>
                  </a:cubicBezTo>
                  <a:cubicBezTo>
                    <a:pt x="59" y="657"/>
                    <a:pt x="59" y="657"/>
                    <a:pt x="59" y="657"/>
                  </a:cubicBezTo>
                  <a:cubicBezTo>
                    <a:pt x="58" y="657"/>
                    <a:pt x="58" y="657"/>
                    <a:pt x="58" y="657"/>
                  </a:cubicBezTo>
                  <a:cubicBezTo>
                    <a:pt x="59" y="657"/>
                    <a:pt x="59" y="657"/>
                    <a:pt x="59" y="657"/>
                  </a:cubicBezTo>
                  <a:cubicBezTo>
                    <a:pt x="59" y="657"/>
                    <a:pt x="59" y="657"/>
                    <a:pt x="59" y="657"/>
                  </a:cubicBezTo>
                  <a:cubicBezTo>
                    <a:pt x="59" y="657"/>
                    <a:pt x="59" y="657"/>
                    <a:pt x="59" y="657"/>
                  </a:cubicBezTo>
                  <a:cubicBezTo>
                    <a:pt x="59" y="657"/>
                    <a:pt x="58" y="657"/>
                    <a:pt x="58" y="657"/>
                  </a:cubicBezTo>
                  <a:cubicBezTo>
                    <a:pt x="59" y="658"/>
                    <a:pt x="59" y="658"/>
                    <a:pt x="59" y="658"/>
                  </a:cubicBezTo>
                  <a:cubicBezTo>
                    <a:pt x="59" y="659"/>
                    <a:pt x="59" y="659"/>
                    <a:pt x="60" y="659"/>
                  </a:cubicBezTo>
                  <a:cubicBezTo>
                    <a:pt x="60" y="659"/>
                    <a:pt x="60" y="659"/>
                    <a:pt x="60" y="659"/>
                  </a:cubicBezTo>
                  <a:cubicBezTo>
                    <a:pt x="60" y="659"/>
                    <a:pt x="60" y="660"/>
                    <a:pt x="60" y="659"/>
                  </a:cubicBezTo>
                  <a:cubicBezTo>
                    <a:pt x="60" y="659"/>
                    <a:pt x="60" y="659"/>
                    <a:pt x="60" y="658"/>
                  </a:cubicBezTo>
                  <a:cubicBezTo>
                    <a:pt x="60" y="659"/>
                    <a:pt x="60" y="659"/>
                    <a:pt x="61" y="659"/>
                  </a:cubicBezTo>
                  <a:cubicBezTo>
                    <a:pt x="61" y="659"/>
                    <a:pt x="61" y="659"/>
                    <a:pt x="61" y="660"/>
                  </a:cubicBezTo>
                  <a:cubicBezTo>
                    <a:pt x="61" y="660"/>
                    <a:pt x="61" y="659"/>
                    <a:pt x="61" y="659"/>
                  </a:cubicBezTo>
                  <a:cubicBezTo>
                    <a:pt x="61" y="659"/>
                    <a:pt x="61" y="659"/>
                    <a:pt x="61" y="660"/>
                  </a:cubicBezTo>
                  <a:cubicBezTo>
                    <a:pt x="61" y="660"/>
                    <a:pt x="61" y="660"/>
                    <a:pt x="61" y="659"/>
                  </a:cubicBezTo>
                  <a:cubicBezTo>
                    <a:pt x="60" y="659"/>
                    <a:pt x="60" y="659"/>
                    <a:pt x="60" y="659"/>
                  </a:cubicBezTo>
                  <a:cubicBezTo>
                    <a:pt x="60" y="660"/>
                    <a:pt x="60" y="660"/>
                    <a:pt x="60" y="660"/>
                  </a:cubicBezTo>
                  <a:cubicBezTo>
                    <a:pt x="60" y="660"/>
                    <a:pt x="61" y="660"/>
                    <a:pt x="61" y="661"/>
                  </a:cubicBezTo>
                  <a:cubicBezTo>
                    <a:pt x="62" y="661"/>
                    <a:pt x="62" y="661"/>
                    <a:pt x="62" y="661"/>
                  </a:cubicBezTo>
                  <a:cubicBezTo>
                    <a:pt x="62" y="661"/>
                    <a:pt x="62" y="661"/>
                    <a:pt x="62" y="661"/>
                  </a:cubicBezTo>
                  <a:cubicBezTo>
                    <a:pt x="62" y="661"/>
                    <a:pt x="62" y="661"/>
                    <a:pt x="62" y="661"/>
                  </a:cubicBezTo>
                  <a:cubicBezTo>
                    <a:pt x="62" y="662"/>
                    <a:pt x="62" y="662"/>
                    <a:pt x="62" y="662"/>
                  </a:cubicBezTo>
                  <a:cubicBezTo>
                    <a:pt x="63" y="662"/>
                    <a:pt x="63" y="662"/>
                    <a:pt x="63" y="662"/>
                  </a:cubicBezTo>
                  <a:cubicBezTo>
                    <a:pt x="63" y="663"/>
                    <a:pt x="63" y="663"/>
                    <a:pt x="63" y="663"/>
                  </a:cubicBezTo>
                  <a:cubicBezTo>
                    <a:pt x="63" y="663"/>
                    <a:pt x="64" y="663"/>
                    <a:pt x="64" y="663"/>
                  </a:cubicBezTo>
                  <a:cubicBezTo>
                    <a:pt x="64" y="663"/>
                    <a:pt x="64" y="663"/>
                    <a:pt x="64" y="663"/>
                  </a:cubicBezTo>
                  <a:cubicBezTo>
                    <a:pt x="64" y="663"/>
                    <a:pt x="64" y="663"/>
                    <a:pt x="64" y="663"/>
                  </a:cubicBezTo>
                  <a:cubicBezTo>
                    <a:pt x="64" y="663"/>
                    <a:pt x="64" y="663"/>
                    <a:pt x="64" y="663"/>
                  </a:cubicBezTo>
                  <a:cubicBezTo>
                    <a:pt x="64" y="664"/>
                    <a:pt x="64" y="664"/>
                    <a:pt x="64" y="664"/>
                  </a:cubicBezTo>
                  <a:cubicBezTo>
                    <a:pt x="64" y="664"/>
                    <a:pt x="64" y="664"/>
                    <a:pt x="64" y="664"/>
                  </a:cubicBezTo>
                  <a:cubicBezTo>
                    <a:pt x="64" y="665"/>
                    <a:pt x="65" y="665"/>
                    <a:pt x="65" y="665"/>
                  </a:cubicBezTo>
                  <a:cubicBezTo>
                    <a:pt x="65" y="665"/>
                    <a:pt x="65" y="666"/>
                    <a:pt x="65" y="665"/>
                  </a:cubicBezTo>
                  <a:cubicBezTo>
                    <a:pt x="65" y="665"/>
                    <a:pt x="65" y="665"/>
                    <a:pt x="65" y="666"/>
                  </a:cubicBezTo>
                  <a:cubicBezTo>
                    <a:pt x="66" y="666"/>
                    <a:pt x="66" y="666"/>
                    <a:pt x="66" y="666"/>
                  </a:cubicBezTo>
                  <a:cubicBezTo>
                    <a:pt x="66" y="666"/>
                    <a:pt x="66" y="666"/>
                    <a:pt x="66" y="666"/>
                  </a:cubicBezTo>
                  <a:cubicBezTo>
                    <a:pt x="66" y="666"/>
                    <a:pt x="66" y="666"/>
                    <a:pt x="66" y="666"/>
                  </a:cubicBezTo>
                  <a:cubicBezTo>
                    <a:pt x="67" y="666"/>
                    <a:pt x="67" y="666"/>
                    <a:pt x="67" y="666"/>
                  </a:cubicBezTo>
                  <a:cubicBezTo>
                    <a:pt x="67" y="666"/>
                    <a:pt x="67" y="666"/>
                    <a:pt x="67" y="666"/>
                  </a:cubicBezTo>
                  <a:cubicBezTo>
                    <a:pt x="67" y="666"/>
                    <a:pt x="67" y="666"/>
                    <a:pt x="67" y="666"/>
                  </a:cubicBezTo>
                  <a:close/>
                  <a:moveTo>
                    <a:pt x="57" y="654"/>
                  </a:moveTo>
                  <a:cubicBezTo>
                    <a:pt x="57" y="654"/>
                    <a:pt x="57" y="654"/>
                    <a:pt x="57" y="654"/>
                  </a:cubicBezTo>
                  <a:cubicBezTo>
                    <a:pt x="57" y="654"/>
                    <a:pt x="57" y="654"/>
                    <a:pt x="57" y="654"/>
                  </a:cubicBezTo>
                  <a:close/>
                  <a:moveTo>
                    <a:pt x="63" y="660"/>
                  </a:moveTo>
                  <a:cubicBezTo>
                    <a:pt x="63" y="660"/>
                    <a:pt x="64" y="660"/>
                    <a:pt x="63" y="660"/>
                  </a:cubicBezTo>
                  <a:cubicBezTo>
                    <a:pt x="63" y="660"/>
                    <a:pt x="63" y="660"/>
                    <a:pt x="63" y="660"/>
                  </a:cubicBezTo>
                  <a:cubicBezTo>
                    <a:pt x="63" y="660"/>
                    <a:pt x="63" y="660"/>
                    <a:pt x="64" y="660"/>
                  </a:cubicBezTo>
                  <a:cubicBezTo>
                    <a:pt x="64" y="660"/>
                    <a:pt x="64" y="660"/>
                    <a:pt x="64" y="660"/>
                  </a:cubicBezTo>
                  <a:cubicBezTo>
                    <a:pt x="64" y="660"/>
                    <a:pt x="64" y="660"/>
                    <a:pt x="64" y="660"/>
                  </a:cubicBezTo>
                  <a:cubicBezTo>
                    <a:pt x="65" y="660"/>
                    <a:pt x="65" y="660"/>
                    <a:pt x="65" y="660"/>
                  </a:cubicBezTo>
                  <a:cubicBezTo>
                    <a:pt x="64" y="660"/>
                    <a:pt x="65" y="661"/>
                    <a:pt x="64" y="661"/>
                  </a:cubicBezTo>
                  <a:cubicBezTo>
                    <a:pt x="64" y="661"/>
                    <a:pt x="64" y="661"/>
                    <a:pt x="64" y="661"/>
                  </a:cubicBezTo>
                  <a:cubicBezTo>
                    <a:pt x="64" y="661"/>
                    <a:pt x="64" y="661"/>
                    <a:pt x="64" y="661"/>
                  </a:cubicBezTo>
                  <a:cubicBezTo>
                    <a:pt x="63" y="661"/>
                    <a:pt x="64" y="661"/>
                    <a:pt x="64" y="661"/>
                  </a:cubicBezTo>
                  <a:cubicBezTo>
                    <a:pt x="64" y="661"/>
                    <a:pt x="64" y="661"/>
                    <a:pt x="64" y="661"/>
                  </a:cubicBezTo>
                  <a:cubicBezTo>
                    <a:pt x="64" y="661"/>
                    <a:pt x="64" y="661"/>
                    <a:pt x="64" y="661"/>
                  </a:cubicBezTo>
                  <a:cubicBezTo>
                    <a:pt x="63" y="661"/>
                    <a:pt x="63" y="661"/>
                    <a:pt x="63" y="661"/>
                  </a:cubicBezTo>
                  <a:cubicBezTo>
                    <a:pt x="63" y="660"/>
                    <a:pt x="63" y="660"/>
                    <a:pt x="63" y="660"/>
                  </a:cubicBezTo>
                  <a:cubicBezTo>
                    <a:pt x="63" y="660"/>
                    <a:pt x="63" y="660"/>
                    <a:pt x="63" y="660"/>
                  </a:cubicBezTo>
                  <a:cubicBezTo>
                    <a:pt x="63" y="660"/>
                    <a:pt x="63" y="660"/>
                    <a:pt x="63" y="660"/>
                  </a:cubicBezTo>
                  <a:close/>
                  <a:moveTo>
                    <a:pt x="68" y="667"/>
                  </a:moveTo>
                  <a:cubicBezTo>
                    <a:pt x="68" y="667"/>
                    <a:pt x="68" y="667"/>
                    <a:pt x="68" y="667"/>
                  </a:cubicBezTo>
                  <a:cubicBezTo>
                    <a:pt x="67" y="667"/>
                    <a:pt x="67" y="667"/>
                    <a:pt x="67" y="667"/>
                  </a:cubicBezTo>
                  <a:cubicBezTo>
                    <a:pt x="67" y="667"/>
                    <a:pt x="67" y="667"/>
                    <a:pt x="67" y="667"/>
                  </a:cubicBezTo>
                  <a:cubicBezTo>
                    <a:pt x="67" y="667"/>
                    <a:pt x="67" y="667"/>
                    <a:pt x="67" y="667"/>
                  </a:cubicBezTo>
                  <a:cubicBezTo>
                    <a:pt x="67" y="667"/>
                    <a:pt x="68" y="667"/>
                    <a:pt x="68" y="668"/>
                  </a:cubicBezTo>
                  <a:cubicBezTo>
                    <a:pt x="68" y="668"/>
                    <a:pt x="67" y="668"/>
                    <a:pt x="67" y="668"/>
                  </a:cubicBezTo>
                  <a:cubicBezTo>
                    <a:pt x="67" y="668"/>
                    <a:pt x="67" y="668"/>
                    <a:pt x="68" y="668"/>
                  </a:cubicBezTo>
                  <a:cubicBezTo>
                    <a:pt x="67" y="668"/>
                    <a:pt x="67" y="668"/>
                    <a:pt x="67" y="668"/>
                  </a:cubicBezTo>
                  <a:cubicBezTo>
                    <a:pt x="67" y="668"/>
                    <a:pt x="67" y="668"/>
                    <a:pt x="67" y="668"/>
                  </a:cubicBezTo>
                  <a:cubicBezTo>
                    <a:pt x="67" y="667"/>
                    <a:pt x="67" y="667"/>
                    <a:pt x="67" y="667"/>
                  </a:cubicBezTo>
                  <a:cubicBezTo>
                    <a:pt x="67" y="667"/>
                    <a:pt x="67" y="667"/>
                    <a:pt x="67" y="667"/>
                  </a:cubicBezTo>
                  <a:cubicBezTo>
                    <a:pt x="67" y="666"/>
                    <a:pt x="67" y="666"/>
                    <a:pt x="67" y="666"/>
                  </a:cubicBezTo>
                  <a:cubicBezTo>
                    <a:pt x="67" y="666"/>
                    <a:pt x="67" y="666"/>
                    <a:pt x="67" y="666"/>
                  </a:cubicBezTo>
                  <a:cubicBezTo>
                    <a:pt x="67" y="667"/>
                    <a:pt x="68" y="667"/>
                    <a:pt x="68" y="667"/>
                  </a:cubicBezTo>
                  <a:cubicBezTo>
                    <a:pt x="68" y="667"/>
                    <a:pt x="68" y="667"/>
                    <a:pt x="68" y="667"/>
                  </a:cubicBezTo>
                  <a:cubicBezTo>
                    <a:pt x="68" y="667"/>
                    <a:pt x="68" y="667"/>
                    <a:pt x="68" y="667"/>
                  </a:cubicBezTo>
                  <a:close/>
                  <a:moveTo>
                    <a:pt x="65" y="663"/>
                  </a:moveTo>
                  <a:cubicBezTo>
                    <a:pt x="65" y="663"/>
                    <a:pt x="66" y="663"/>
                    <a:pt x="66" y="663"/>
                  </a:cubicBezTo>
                  <a:cubicBezTo>
                    <a:pt x="66" y="663"/>
                    <a:pt x="66" y="663"/>
                    <a:pt x="66" y="663"/>
                  </a:cubicBezTo>
                  <a:cubicBezTo>
                    <a:pt x="66" y="663"/>
                    <a:pt x="66" y="663"/>
                    <a:pt x="65" y="664"/>
                  </a:cubicBezTo>
                  <a:cubicBezTo>
                    <a:pt x="65" y="664"/>
                    <a:pt x="66" y="664"/>
                    <a:pt x="66" y="664"/>
                  </a:cubicBezTo>
                  <a:cubicBezTo>
                    <a:pt x="66" y="664"/>
                    <a:pt x="66" y="664"/>
                    <a:pt x="66" y="664"/>
                  </a:cubicBezTo>
                  <a:cubicBezTo>
                    <a:pt x="66" y="664"/>
                    <a:pt x="66" y="664"/>
                    <a:pt x="66" y="664"/>
                  </a:cubicBezTo>
                  <a:cubicBezTo>
                    <a:pt x="66" y="664"/>
                    <a:pt x="65" y="664"/>
                    <a:pt x="65" y="664"/>
                  </a:cubicBezTo>
                  <a:cubicBezTo>
                    <a:pt x="65" y="664"/>
                    <a:pt x="65" y="663"/>
                    <a:pt x="65" y="663"/>
                  </a:cubicBezTo>
                  <a:close/>
                  <a:moveTo>
                    <a:pt x="63" y="659"/>
                  </a:moveTo>
                  <a:cubicBezTo>
                    <a:pt x="63" y="659"/>
                    <a:pt x="62" y="659"/>
                    <a:pt x="62" y="658"/>
                  </a:cubicBezTo>
                  <a:cubicBezTo>
                    <a:pt x="62" y="658"/>
                    <a:pt x="63" y="658"/>
                    <a:pt x="63" y="659"/>
                  </a:cubicBezTo>
                  <a:close/>
                  <a:moveTo>
                    <a:pt x="54" y="643"/>
                  </a:moveTo>
                  <a:cubicBezTo>
                    <a:pt x="54" y="642"/>
                    <a:pt x="54" y="642"/>
                    <a:pt x="54" y="642"/>
                  </a:cubicBezTo>
                  <a:cubicBezTo>
                    <a:pt x="54" y="642"/>
                    <a:pt x="54" y="642"/>
                    <a:pt x="54" y="643"/>
                  </a:cubicBezTo>
                  <a:cubicBezTo>
                    <a:pt x="54" y="643"/>
                    <a:pt x="54" y="643"/>
                    <a:pt x="54" y="643"/>
                  </a:cubicBezTo>
                  <a:cubicBezTo>
                    <a:pt x="54" y="643"/>
                    <a:pt x="54" y="643"/>
                    <a:pt x="54" y="643"/>
                  </a:cubicBezTo>
                  <a:cubicBezTo>
                    <a:pt x="54" y="643"/>
                    <a:pt x="54" y="643"/>
                    <a:pt x="54" y="643"/>
                  </a:cubicBezTo>
                  <a:cubicBezTo>
                    <a:pt x="54" y="643"/>
                    <a:pt x="54" y="643"/>
                    <a:pt x="54" y="643"/>
                  </a:cubicBezTo>
                  <a:cubicBezTo>
                    <a:pt x="54" y="643"/>
                    <a:pt x="54" y="643"/>
                    <a:pt x="54" y="643"/>
                  </a:cubicBezTo>
                  <a:close/>
                  <a:moveTo>
                    <a:pt x="63" y="659"/>
                  </a:moveTo>
                  <a:cubicBezTo>
                    <a:pt x="63" y="659"/>
                    <a:pt x="63" y="659"/>
                    <a:pt x="63" y="659"/>
                  </a:cubicBezTo>
                  <a:cubicBezTo>
                    <a:pt x="63" y="659"/>
                    <a:pt x="63" y="659"/>
                    <a:pt x="63" y="659"/>
                  </a:cubicBezTo>
                  <a:cubicBezTo>
                    <a:pt x="63" y="659"/>
                    <a:pt x="63" y="659"/>
                    <a:pt x="63" y="659"/>
                  </a:cubicBezTo>
                  <a:cubicBezTo>
                    <a:pt x="63" y="659"/>
                    <a:pt x="64" y="660"/>
                    <a:pt x="63" y="660"/>
                  </a:cubicBezTo>
                  <a:cubicBezTo>
                    <a:pt x="63" y="659"/>
                    <a:pt x="63" y="660"/>
                    <a:pt x="63" y="659"/>
                  </a:cubicBezTo>
                  <a:close/>
                  <a:moveTo>
                    <a:pt x="65" y="662"/>
                  </a:moveTo>
                  <a:cubicBezTo>
                    <a:pt x="65" y="661"/>
                    <a:pt x="65" y="661"/>
                    <a:pt x="65" y="661"/>
                  </a:cubicBezTo>
                  <a:cubicBezTo>
                    <a:pt x="65" y="661"/>
                    <a:pt x="65" y="661"/>
                    <a:pt x="65" y="661"/>
                  </a:cubicBezTo>
                  <a:cubicBezTo>
                    <a:pt x="65" y="662"/>
                    <a:pt x="65" y="662"/>
                    <a:pt x="65" y="662"/>
                  </a:cubicBezTo>
                  <a:cubicBezTo>
                    <a:pt x="65" y="662"/>
                    <a:pt x="65" y="662"/>
                    <a:pt x="65" y="662"/>
                  </a:cubicBezTo>
                  <a:close/>
                  <a:moveTo>
                    <a:pt x="61" y="654"/>
                  </a:moveTo>
                  <a:cubicBezTo>
                    <a:pt x="61" y="654"/>
                    <a:pt x="60" y="654"/>
                    <a:pt x="60" y="654"/>
                  </a:cubicBezTo>
                  <a:cubicBezTo>
                    <a:pt x="60" y="655"/>
                    <a:pt x="60" y="654"/>
                    <a:pt x="60" y="654"/>
                  </a:cubicBezTo>
                  <a:cubicBezTo>
                    <a:pt x="60" y="654"/>
                    <a:pt x="60" y="654"/>
                    <a:pt x="60" y="654"/>
                  </a:cubicBezTo>
                  <a:cubicBezTo>
                    <a:pt x="60" y="654"/>
                    <a:pt x="61" y="654"/>
                    <a:pt x="61" y="654"/>
                  </a:cubicBezTo>
                  <a:close/>
                  <a:moveTo>
                    <a:pt x="63" y="659"/>
                  </a:moveTo>
                  <a:cubicBezTo>
                    <a:pt x="63" y="660"/>
                    <a:pt x="63" y="660"/>
                    <a:pt x="63" y="660"/>
                  </a:cubicBezTo>
                  <a:cubicBezTo>
                    <a:pt x="62" y="660"/>
                    <a:pt x="62" y="660"/>
                    <a:pt x="62" y="660"/>
                  </a:cubicBezTo>
                  <a:cubicBezTo>
                    <a:pt x="62" y="659"/>
                    <a:pt x="63" y="659"/>
                    <a:pt x="63" y="659"/>
                  </a:cubicBezTo>
                  <a:close/>
                  <a:moveTo>
                    <a:pt x="65" y="663"/>
                  </a:moveTo>
                  <a:cubicBezTo>
                    <a:pt x="65" y="663"/>
                    <a:pt x="65" y="663"/>
                    <a:pt x="65" y="663"/>
                  </a:cubicBezTo>
                  <a:cubicBezTo>
                    <a:pt x="65" y="663"/>
                    <a:pt x="65" y="663"/>
                    <a:pt x="65" y="663"/>
                  </a:cubicBezTo>
                  <a:cubicBezTo>
                    <a:pt x="65" y="663"/>
                    <a:pt x="65" y="663"/>
                    <a:pt x="65" y="663"/>
                  </a:cubicBezTo>
                  <a:cubicBezTo>
                    <a:pt x="65" y="663"/>
                    <a:pt x="65" y="663"/>
                    <a:pt x="65" y="663"/>
                  </a:cubicBezTo>
                  <a:close/>
                  <a:moveTo>
                    <a:pt x="54" y="651"/>
                  </a:moveTo>
                  <a:cubicBezTo>
                    <a:pt x="54" y="651"/>
                    <a:pt x="54" y="651"/>
                    <a:pt x="54" y="651"/>
                  </a:cubicBezTo>
                  <a:cubicBezTo>
                    <a:pt x="54" y="651"/>
                    <a:pt x="54" y="651"/>
                    <a:pt x="54" y="651"/>
                  </a:cubicBezTo>
                  <a:cubicBezTo>
                    <a:pt x="54" y="651"/>
                    <a:pt x="54" y="651"/>
                    <a:pt x="54" y="651"/>
                  </a:cubicBezTo>
                  <a:cubicBezTo>
                    <a:pt x="54" y="651"/>
                    <a:pt x="54" y="651"/>
                    <a:pt x="54" y="651"/>
                  </a:cubicBezTo>
                  <a:close/>
                  <a:moveTo>
                    <a:pt x="73" y="634"/>
                  </a:moveTo>
                  <a:cubicBezTo>
                    <a:pt x="73" y="634"/>
                    <a:pt x="73" y="634"/>
                    <a:pt x="73" y="634"/>
                  </a:cubicBezTo>
                  <a:cubicBezTo>
                    <a:pt x="73" y="634"/>
                    <a:pt x="73" y="634"/>
                    <a:pt x="73" y="635"/>
                  </a:cubicBezTo>
                  <a:cubicBezTo>
                    <a:pt x="72" y="635"/>
                    <a:pt x="72" y="635"/>
                    <a:pt x="72" y="635"/>
                  </a:cubicBezTo>
                  <a:cubicBezTo>
                    <a:pt x="72" y="635"/>
                    <a:pt x="72" y="635"/>
                    <a:pt x="71" y="636"/>
                  </a:cubicBezTo>
                  <a:cubicBezTo>
                    <a:pt x="71" y="636"/>
                    <a:pt x="71" y="636"/>
                    <a:pt x="71" y="636"/>
                  </a:cubicBezTo>
                  <a:cubicBezTo>
                    <a:pt x="71" y="637"/>
                    <a:pt x="71" y="637"/>
                    <a:pt x="70" y="637"/>
                  </a:cubicBezTo>
                  <a:cubicBezTo>
                    <a:pt x="70" y="637"/>
                    <a:pt x="70" y="637"/>
                    <a:pt x="70" y="637"/>
                  </a:cubicBezTo>
                  <a:cubicBezTo>
                    <a:pt x="70" y="636"/>
                    <a:pt x="70" y="636"/>
                    <a:pt x="71" y="636"/>
                  </a:cubicBezTo>
                  <a:cubicBezTo>
                    <a:pt x="71" y="635"/>
                    <a:pt x="72" y="635"/>
                    <a:pt x="72" y="634"/>
                  </a:cubicBezTo>
                  <a:cubicBezTo>
                    <a:pt x="72" y="634"/>
                    <a:pt x="72" y="634"/>
                    <a:pt x="73" y="634"/>
                  </a:cubicBezTo>
                  <a:close/>
                  <a:moveTo>
                    <a:pt x="68" y="639"/>
                  </a:moveTo>
                  <a:cubicBezTo>
                    <a:pt x="68" y="639"/>
                    <a:pt x="68" y="638"/>
                    <a:pt x="68" y="638"/>
                  </a:cubicBezTo>
                  <a:cubicBezTo>
                    <a:pt x="68" y="638"/>
                    <a:pt x="68" y="638"/>
                    <a:pt x="68" y="638"/>
                  </a:cubicBezTo>
                  <a:cubicBezTo>
                    <a:pt x="68" y="639"/>
                    <a:pt x="68" y="639"/>
                    <a:pt x="68" y="639"/>
                  </a:cubicBezTo>
                  <a:cubicBezTo>
                    <a:pt x="68" y="639"/>
                    <a:pt x="68" y="639"/>
                    <a:pt x="68" y="639"/>
                  </a:cubicBezTo>
                  <a:cubicBezTo>
                    <a:pt x="68" y="639"/>
                    <a:pt x="68" y="639"/>
                    <a:pt x="68" y="640"/>
                  </a:cubicBezTo>
                  <a:cubicBezTo>
                    <a:pt x="68" y="640"/>
                    <a:pt x="68" y="639"/>
                    <a:pt x="68" y="639"/>
                  </a:cubicBezTo>
                  <a:cubicBezTo>
                    <a:pt x="68" y="639"/>
                    <a:pt x="68" y="639"/>
                    <a:pt x="68" y="639"/>
                  </a:cubicBezTo>
                  <a:close/>
                  <a:moveTo>
                    <a:pt x="69" y="640"/>
                  </a:moveTo>
                  <a:cubicBezTo>
                    <a:pt x="68" y="640"/>
                    <a:pt x="68" y="640"/>
                    <a:pt x="68" y="640"/>
                  </a:cubicBezTo>
                  <a:cubicBezTo>
                    <a:pt x="69" y="640"/>
                    <a:pt x="69" y="640"/>
                    <a:pt x="69" y="640"/>
                  </a:cubicBezTo>
                  <a:cubicBezTo>
                    <a:pt x="69" y="640"/>
                    <a:pt x="69" y="640"/>
                    <a:pt x="69" y="641"/>
                  </a:cubicBezTo>
                  <a:cubicBezTo>
                    <a:pt x="69" y="641"/>
                    <a:pt x="69" y="641"/>
                    <a:pt x="69" y="641"/>
                  </a:cubicBezTo>
                  <a:cubicBezTo>
                    <a:pt x="69" y="641"/>
                    <a:pt x="69" y="641"/>
                    <a:pt x="69" y="641"/>
                  </a:cubicBezTo>
                  <a:cubicBezTo>
                    <a:pt x="69" y="641"/>
                    <a:pt x="69" y="641"/>
                    <a:pt x="69" y="640"/>
                  </a:cubicBezTo>
                  <a:moveTo>
                    <a:pt x="69" y="644"/>
                  </a:moveTo>
                  <a:cubicBezTo>
                    <a:pt x="68" y="644"/>
                    <a:pt x="68" y="643"/>
                    <a:pt x="69" y="643"/>
                  </a:cubicBezTo>
                  <a:cubicBezTo>
                    <a:pt x="69" y="643"/>
                    <a:pt x="69" y="643"/>
                    <a:pt x="69" y="643"/>
                  </a:cubicBezTo>
                  <a:cubicBezTo>
                    <a:pt x="69" y="643"/>
                    <a:pt x="69" y="643"/>
                    <a:pt x="69" y="644"/>
                  </a:cubicBezTo>
                  <a:cubicBezTo>
                    <a:pt x="69" y="644"/>
                    <a:pt x="69" y="644"/>
                    <a:pt x="69" y="644"/>
                  </a:cubicBezTo>
                  <a:cubicBezTo>
                    <a:pt x="70" y="644"/>
                    <a:pt x="69" y="644"/>
                    <a:pt x="69" y="644"/>
                  </a:cubicBezTo>
                  <a:cubicBezTo>
                    <a:pt x="69" y="644"/>
                    <a:pt x="69" y="644"/>
                    <a:pt x="69" y="644"/>
                  </a:cubicBezTo>
                  <a:cubicBezTo>
                    <a:pt x="69" y="644"/>
                    <a:pt x="69" y="644"/>
                    <a:pt x="69" y="644"/>
                  </a:cubicBezTo>
                  <a:cubicBezTo>
                    <a:pt x="69" y="644"/>
                    <a:pt x="69" y="644"/>
                    <a:pt x="69" y="644"/>
                  </a:cubicBezTo>
                  <a:close/>
                  <a:moveTo>
                    <a:pt x="72" y="646"/>
                  </a:moveTo>
                  <a:cubicBezTo>
                    <a:pt x="72" y="646"/>
                    <a:pt x="72" y="646"/>
                    <a:pt x="72" y="646"/>
                  </a:cubicBezTo>
                  <a:cubicBezTo>
                    <a:pt x="71" y="647"/>
                    <a:pt x="71" y="647"/>
                    <a:pt x="72" y="647"/>
                  </a:cubicBezTo>
                  <a:cubicBezTo>
                    <a:pt x="71" y="647"/>
                    <a:pt x="71" y="647"/>
                    <a:pt x="71" y="647"/>
                  </a:cubicBezTo>
                  <a:cubicBezTo>
                    <a:pt x="71" y="647"/>
                    <a:pt x="71" y="647"/>
                    <a:pt x="71" y="647"/>
                  </a:cubicBezTo>
                  <a:cubicBezTo>
                    <a:pt x="71" y="647"/>
                    <a:pt x="71" y="647"/>
                    <a:pt x="71" y="647"/>
                  </a:cubicBezTo>
                  <a:cubicBezTo>
                    <a:pt x="71" y="647"/>
                    <a:pt x="71" y="646"/>
                    <a:pt x="70" y="646"/>
                  </a:cubicBezTo>
                  <a:cubicBezTo>
                    <a:pt x="70" y="646"/>
                    <a:pt x="70" y="646"/>
                    <a:pt x="70" y="646"/>
                  </a:cubicBezTo>
                  <a:cubicBezTo>
                    <a:pt x="70" y="646"/>
                    <a:pt x="70" y="646"/>
                    <a:pt x="70" y="646"/>
                  </a:cubicBezTo>
                  <a:cubicBezTo>
                    <a:pt x="69" y="646"/>
                    <a:pt x="69" y="645"/>
                    <a:pt x="70" y="645"/>
                  </a:cubicBezTo>
                  <a:cubicBezTo>
                    <a:pt x="70" y="645"/>
                    <a:pt x="70" y="645"/>
                    <a:pt x="70" y="645"/>
                  </a:cubicBezTo>
                  <a:cubicBezTo>
                    <a:pt x="70" y="645"/>
                    <a:pt x="70" y="644"/>
                    <a:pt x="71" y="644"/>
                  </a:cubicBezTo>
                  <a:cubicBezTo>
                    <a:pt x="71" y="644"/>
                    <a:pt x="71" y="644"/>
                    <a:pt x="71" y="644"/>
                  </a:cubicBezTo>
                  <a:cubicBezTo>
                    <a:pt x="71" y="644"/>
                    <a:pt x="72" y="644"/>
                    <a:pt x="72" y="645"/>
                  </a:cubicBezTo>
                  <a:cubicBezTo>
                    <a:pt x="72" y="645"/>
                    <a:pt x="72" y="645"/>
                    <a:pt x="72" y="645"/>
                  </a:cubicBezTo>
                  <a:cubicBezTo>
                    <a:pt x="72" y="645"/>
                    <a:pt x="72" y="645"/>
                    <a:pt x="72" y="645"/>
                  </a:cubicBezTo>
                  <a:cubicBezTo>
                    <a:pt x="72" y="645"/>
                    <a:pt x="72" y="646"/>
                    <a:pt x="72" y="646"/>
                  </a:cubicBezTo>
                  <a:cubicBezTo>
                    <a:pt x="72" y="646"/>
                    <a:pt x="72" y="646"/>
                    <a:pt x="72" y="646"/>
                  </a:cubicBezTo>
                  <a:close/>
                  <a:moveTo>
                    <a:pt x="75" y="654"/>
                  </a:moveTo>
                  <a:cubicBezTo>
                    <a:pt x="75" y="654"/>
                    <a:pt x="75" y="654"/>
                    <a:pt x="75" y="655"/>
                  </a:cubicBezTo>
                  <a:cubicBezTo>
                    <a:pt x="75" y="655"/>
                    <a:pt x="74" y="655"/>
                    <a:pt x="74" y="655"/>
                  </a:cubicBezTo>
                  <a:cubicBezTo>
                    <a:pt x="74" y="655"/>
                    <a:pt x="74" y="654"/>
                    <a:pt x="74" y="654"/>
                  </a:cubicBezTo>
                  <a:cubicBezTo>
                    <a:pt x="74" y="654"/>
                    <a:pt x="74" y="654"/>
                    <a:pt x="73" y="654"/>
                  </a:cubicBezTo>
                  <a:cubicBezTo>
                    <a:pt x="73" y="653"/>
                    <a:pt x="73" y="653"/>
                    <a:pt x="73" y="653"/>
                  </a:cubicBezTo>
                  <a:cubicBezTo>
                    <a:pt x="73" y="653"/>
                    <a:pt x="73" y="653"/>
                    <a:pt x="73" y="653"/>
                  </a:cubicBezTo>
                  <a:cubicBezTo>
                    <a:pt x="73" y="653"/>
                    <a:pt x="72" y="652"/>
                    <a:pt x="72" y="652"/>
                  </a:cubicBezTo>
                  <a:cubicBezTo>
                    <a:pt x="72" y="652"/>
                    <a:pt x="71" y="652"/>
                    <a:pt x="71" y="651"/>
                  </a:cubicBezTo>
                  <a:cubicBezTo>
                    <a:pt x="71" y="651"/>
                    <a:pt x="71" y="651"/>
                    <a:pt x="71" y="651"/>
                  </a:cubicBezTo>
                  <a:cubicBezTo>
                    <a:pt x="70" y="651"/>
                    <a:pt x="70" y="650"/>
                    <a:pt x="70" y="650"/>
                  </a:cubicBezTo>
                  <a:cubicBezTo>
                    <a:pt x="70" y="650"/>
                    <a:pt x="70" y="649"/>
                    <a:pt x="71" y="649"/>
                  </a:cubicBezTo>
                  <a:cubicBezTo>
                    <a:pt x="71" y="649"/>
                    <a:pt x="71" y="649"/>
                    <a:pt x="71" y="649"/>
                  </a:cubicBezTo>
                  <a:cubicBezTo>
                    <a:pt x="71" y="650"/>
                    <a:pt x="72" y="650"/>
                    <a:pt x="72" y="650"/>
                  </a:cubicBezTo>
                  <a:cubicBezTo>
                    <a:pt x="72" y="650"/>
                    <a:pt x="72" y="650"/>
                    <a:pt x="72" y="650"/>
                  </a:cubicBezTo>
                  <a:cubicBezTo>
                    <a:pt x="73" y="650"/>
                    <a:pt x="73" y="650"/>
                    <a:pt x="73" y="651"/>
                  </a:cubicBezTo>
                  <a:cubicBezTo>
                    <a:pt x="73" y="651"/>
                    <a:pt x="73" y="651"/>
                    <a:pt x="74" y="651"/>
                  </a:cubicBezTo>
                  <a:cubicBezTo>
                    <a:pt x="74" y="651"/>
                    <a:pt x="74" y="651"/>
                    <a:pt x="74" y="652"/>
                  </a:cubicBezTo>
                  <a:cubicBezTo>
                    <a:pt x="74" y="652"/>
                    <a:pt x="74" y="652"/>
                    <a:pt x="74" y="652"/>
                  </a:cubicBezTo>
                  <a:cubicBezTo>
                    <a:pt x="75" y="652"/>
                    <a:pt x="75" y="653"/>
                    <a:pt x="75" y="653"/>
                  </a:cubicBezTo>
                  <a:cubicBezTo>
                    <a:pt x="75" y="653"/>
                    <a:pt x="75" y="654"/>
                    <a:pt x="75" y="654"/>
                  </a:cubicBezTo>
                  <a:close/>
                  <a:moveTo>
                    <a:pt x="81" y="650"/>
                  </a:moveTo>
                  <a:cubicBezTo>
                    <a:pt x="81" y="650"/>
                    <a:pt x="81" y="650"/>
                    <a:pt x="80" y="650"/>
                  </a:cubicBezTo>
                  <a:cubicBezTo>
                    <a:pt x="80" y="650"/>
                    <a:pt x="80" y="650"/>
                    <a:pt x="80" y="650"/>
                  </a:cubicBezTo>
                  <a:cubicBezTo>
                    <a:pt x="80" y="651"/>
                    <a:pt x="80" y="651"/>
                    <a:pt x="80" y="651"/>
                  </a:cubicBezTo>
                  <a:cubicBezTo>
                    <a:pt x="81" y="651"/>
                    <a:pt x="81" y="652"/>
                    <a:pt x="81" y="652"/>
                  </a:cubicBezTo>
                  <a:cubicBezTo>
                    <a:pt x="81" y="652"/>
                    <a:pt x="81" y="653"/>
                    <a:pt x="81" y="653"/>
                  </a:cubicBezTo>
                  <a:cubicBezTo>
                    <a:pt x="81" y="653"/>
                    <a:pt x="80" y="653"/>
                    <a:pt x="80" y="653"/>
                  </a:cubicBezTo>
                  <a:cubicBezTo>
                    <a:pt x="80" y="653"/>
                    <a:pt x="80" y="653"/>
                    <a:pt x="80" y="653"/>
                  </a:cubicBezTo>
                  <a:cubicBezTo>
                    <a:pt x="80" y="652"/>
                    <a:pt x="80" y="652"/>
                    <a:pt x="80" y="652"/>
                  </a:cubicBezTo>
                  <a:cubicBezTo>
                    <a:pt x="80" y="652"/>
                    <a:pt x="80" y="652"/>
                    <a:pt x="80" y="652"/>
                  </a:cubicBezTo>
                  <a:cubicBezTo>
                    <a:pt x="80" y="652"/>
                    <a:pt x="80" y="652"/>
                    <a:pt x="80" y="651"/>
                  </a:cubicBezTo>
                  <a:cubicBezTo>
                    <a:pt x="80" y="651"/>
                    <a:pt x="80" y="651"/>
                    <a:pt x="80" y="651"/>
                  </a:cubicBezTo>
                  <a:cubicBezTo>
                    <a:pt x="80" y="651"/>
                    <a:pt x="80" y="651"/>
                    <a:pt x="80" y="651"/>
                  </a:cubicBezTo>
                  <a:cubicBezTo>
                    <a:pt x="80" y="651"/>
                    <a:pt x="80" y="651"/>
                    <a:pt x="80" y="650"/>
                  </a:cubicBezTo>
                  <a:cubicBezTo>
                    <a:pt x="80" y="650"/>
                    <a:pt x="80" y="649"/>
                    <a:pt x="80" y="649"/>
                  </a:cubicBezTo>
                  <a:cubicBezTo>
                    <a:pt x="80" y="649"/>
                    <a:pt x="80" y="649"/>
                    <a:pt x="80" y="649"/>
                  </a:cubicBezTo>
                  <a:cubicBezTo>
                    <a:pt x="81" y="649"/>
                    <a:pt x="81" y="648"/>
                    <a:pt x="81" y="648"/>
                  </a:cubicBezTo>
                  <a:cubicBezTo>
                    <a:pt x="81" y="648"/>
                    <a:pt x="81" y="648"/>
                    <a:pt x="81" y="648"/>
                  </a:cubicBezTo>
                  <a:cubicBezTo>
                    <a:pt x="81" y="648"/>
                    <a:pt x="81" y="648"/>
                    <a:pt x="81" y="648"/>
                  </a:cubicBezTo>
                  <a:cubicBezTo>
                    <a:pt x="81" y="649"/>
                    <a:pt x="81" y="649"/>
                    <a:pt x="81" y="649"/>
                  </a:cubicBezTo>
                  <a:cubicBezTo>
                    <a:pt x="81" y="649"/>
                    <a:pt x="81" y="650"/>
                    <a:pt x="81" y="650"/>
                  </a:cubicBezTo>
                  <a:close/>
                  <a:moveTo>
                    <a:pt x="79" y="654"/>
                  </a:moveTo>
                  <a:cubicBezTo>
                    <a:pt x="79" y="653"/>
                    <a:pt x="79" y="653"/>
                    <a:pt x="79" y="653"/>
                  </a:cubicBezTo>
                  <a:cubicBezTo>
                    <a:pt x="79" y="653"/>
                    <a:pt x="79" y="653"/>
                    <a:pt x="79" y="653"/>
                  </a:cubicBezTo>
                  <a:cubicBezTo>
                    <a:pt x="79" y="654"/>
                    <a:pt x="79" y="654"/>
                    <a:pt x="79" y="655"/>
                  </a:cubicBezTo>
                  <a:cubicBezTo>
                    <a:pt x="79" y="655"/>
                    <a:pt x="79" y="655"/>
                    <a:pt x="79" y="655"/>
                  </a:cubicBezTo>
                  <a:cubicBezTo>
                    <a:pt x="79" y="655"/>
                    <a:pt x="79" y="655"/>
                    <a:pt x="79" y="655"/>
                  </a:cubicBezTo>
                  <a:cubicBezTo>
                    <a:pt x="79" y="655"/>
                    <a:pt x="79" y="655"/>
                    <a:pt x="79" y="655"/>
                  </a:cubicBezTo>
                  <a:cubicBezTo>
                    <a:pt x="79" y="655"/>
                    <a:pt x="79" y="655"/>
                    <a:pt x="78" y="655"/>
                  </a:cubicBezTo>
                  <a:cubicBezTo>
                    <a:pt x="78" y="655"/>
                    <a:pt x="78" y="655"/>
                    <a:pt x="78" y="655"/>
                  </a:cubicBezTo>
                  <a:cubicBezTo>
                    <a:pt x="78" y="655"/>
                    <a:pt x="78" y="654"/>
                    <a:pt x="78" y="654"/>
                  </a:cubicBezTo>
                  <a:cubicBezTo>
                    <a:pt x="78" y="654"/>
                    <a:pt x="78" y="654"/>
                    <a:pt x="78" y="654"/>
                  </a:cubicBezTo>
                  <a:cubicBezTo>
                    <a:pt x="78" y="654"/>
                    <a:pt x="78" y="654"/>
                    <a:pt x="79" y="654"/>
                  </a:cubicBezTo>
                  <a:cubicBezTo>
                    <a:pt x="79" y="654"/>
                    <a:pt x="79" y="654"/>
                    <a:pt x="79" y="654"/>
                  </a:cubicBezTo>
                  <a:close/>
                  <a:moveTo>
                    <a:pt x="77" y="655"/>
                  </a:moveTo>
                  <a:cubicBezTo>
                    <a:pt x="77" y="655"/>
                    <a:pt x="77" y="655"/>
                    <a:pt x="77" y="655"/>
                  </a:cubicBezTo>
                  <a:cubicBezTo>
                    <a:pt x="77" y="655"/>
                    <a:pt x="78" y="655"/>
                    <a:pt x="78" y="655"/>
                  </a:cubicBezTo>
                  <a:cubicBezTo>
                    <a:pt x="78" y="655"/>
                    <a:pt x="78" y="655"/>
                    <a:pt x="79" y="656"/>
                  </a:cubicBezTo>
                  <a:cubicBezTo>
                    <a:pt x="79" y="656"/>
                    <a:pt x="79" y="656"/>
                    <a:pt x="79" y="656"/>
                  </a:cubicBezTo>
                  <a:cubicBezTo>
                    <a:pt x="79" y="656"/>
                    <a:pt x="79" y="657"/>
                    <a:pt x="78" y="657"/>
                  </a:cubicBezTo>
                  <a:cubicBezTo>
                    <a:pt x="78" y="657"/>
                    <a:pt x="78" y="657"/>
                    <a:pt x="78" y="657"/>
                  </a:cubicBezTo>
                  <a:cubicBezTo>
                    <a:pt x="78" y="656"/>
                    <a:pt x="78" y="656"/>
                    <a:pt x="78" y="656"/>
                  </a:cubicBezTo>
                  <a:cubicBezTo>
                    <a:pt x="78" y="656"/>
                    <a:pt x="78" y="656"/>
                    <a:pt x="78" y="656"/>
                  </a:cubicBezTo>
                  <a:cubicBezTo>
                    <a:pt x="78" y="656"/>
                    <a:pt x="77" y="655"/>
                    <a:pt x="77" y="655"/>
                  </a:cubicBezTo>
                  <a:cubicBezTo>
                    <a:pt x="77" y="655"/>
                    <a:pt x="77" y="655"/>
                    <a:pt x="77" y="655"/>
                  </a:cubicBezTo>
                  <a:cubicBezTo>
                    <a:pt x="77" y="655"/>
                    <a:pt x="77" y="655"/>
                    <a:pt x="77" y="655"/>
                  </a:cubicBezTo>
                  <a:close/>
                  <a:moveTo>
                    <a:pt x="76" y="656"/>
                  </a:moveTo>
                  <a:cubicBezTo>
                    <a:pt x="76" y="656"/>
                    <a:pt x="76" y="656"/>
                    <a:pt x="76" y="655"/>
                  </a:cubicBezTo>
                  <a:cubicBezTo>
                    <a:pt x="76" y="655"/>
                    <a:pt x="76" y="655"/>
                    <a:pt x="76" y="655"/>
                  </a:cubicBezTo>
                  <a:cubicBezTo>
                    <a:pt x="76" y="655"/>
                    <a:pt x="76" y="655"/>
                    <a:pt x="76" y="655"/>
                  </a:cubicBezTo>
                  <a:cubicBezTo>
                    <a:pt x="76" y="655"/>
                    <a:pt x="76" y="655"/>
                    <a:pt x="76" y="655"/>
                  </a:cubicBezTo>
                  <a:cubicBezTo>
                    <a:pt x="77" y="656"/>
                    <a:pt x="77" y="656"/>
                    <a:pt x="77" y="656"/>
                  </a:cubicBezTo>
                  <a:cubicBezTo>
                    <a:pt x="77" y="656"/>
                    <a:pt x="77" y="656"/>
                    <a:pt x="77" y="656"/>
                  </a:cubicBezTo>
                  <a:cubicBezTo>
                    <a:pt x="77" y="656"/>
                    <a:pt x="77" y="657"/>
                    <a:pt x="77" y="657"/>
                  </a:cubicBezTo>
                  <a:cubicBezTo>
                    <a:pt x="77" y="657"/>
                    <a:pt x="77" y="657"/>
                    <a:pt x="76" y="656"/>
                  </a:cubicBezTo>
                  <a:cubicBezTo>
                    <a:pt x="76" y="656"/>
                    <a:pt x="76" y="656"/>
                    <a:pt x="76" y="656"/>
                  </a:cubicBezTo>
                  <a:cubicBezTo>
                    <a:pt x="76" y="656"/>
                    <a:pt x="76" y="656"/>
                    <a:pt x="76" y="656"/>
                  </a:cubicBezTo>
                  <a:close/>
                  <a:moveTo>
                    <a:pt x="79" y="659"/>
                  </a:moveTo>
                  <a:cubicBezTo>
                    <a:pt x="79" y="659"/>
                    <a:pt x="79" y="659"/>
                    <a:pt x="79" y="659"/>
                  </a:cubicBezTo>
                  <a:cubicBezTo>
                    <a:pt x="79" y="659"/>
                    <a:pt x="79" y="659"/>
                    <a:pt x="79" y="659"/>
                  </a:cubicBezTo>
                  <a:cubicBezTo>
                    <a:pt x="79" y="659"/>
                    <a:pt x="79" y="659"/>
                    <a:pt x="79" y="659"/>
                  </a:cubicBezTo>
                  <a:cubicBezTo>
                    <a:pt x="80" y="659"/>
                    <a:pt x="80" y="660"/>
                    <a:pt x="81" y="660"/>
                  </a:cubicBezTo>
                  <a:cubicBezTo>
                    <a:pt x="81" y="661"/>
                    <a:pt x="81" y="661"/>
                    <a:pt x="81" y="661"/>
                  </a:cubicBezTo>
                  <a:cubicBezTo>
                    <a:pt x="81" y="661"/>
                    <a:pt x="81" y="662"/>
                    <a:pt x="81" y="662"/>
                  </a:cubicBezTo>
                  <a:cubicBezTo>
                    <a:pt x="81" y="662"/>
                    <a:pt x="81" y="662"/>
                    <a:pt x="81" y="662"/>
                  </a:cubicBezTo>
                  <a:cubicBezTo>
                    <a:pt x="81" y="662"/>
                    <a:pt x="81" y="662"/>
                    <a:pt x="81" y="662"/>
                  </a:cubicBezTo>
                  <a:cubicBezTo>
                    <a:pt x="81" y="662"/>
                    <a:pt x="80" y="662"/>
                    <a:pt x="80" y="662"/>
                  </a:cubicBezTo>
                  <a:cubicBezTo>
                    <a:pt x="80" y="661"/>
                    <a:pt x="80" y="661"/>
                    <a:pt x="79" y="661"/>
                  </a:cubicBezTo>
                  <a:cubicBezTo>
                    <a:pt x="79" y="660"/>
                    <a:pt x="79" y="660"/>
                    <a:pt x="79" y="659"/>
                  </a:cubicBezTo>
                  <a:cubicBezTo>
                    <a:pt x="79" y="659"/>
                    <a:pt x="79" y="659"/>
                    <a:pt x="79" y="659"/>
                  </a:cubicBezTo>
                  <a:close/>
                  <a:moveTo>
                    <a:pt x="87" y="671"/>
                  </a:moveTo>
                  <a:cubicBezTo>
                    <a:pt x="87" y="671"/>
                    <a:pt x="87" y="671"/>
                    <a:pt x="87" y="672"/>
                  </a:cubicBezTo>
                  <a:cubicBezTo>
                    <a:pt x="88" y="672"/>
                    <a:pt x="88" y="672"/>
                    <a:pt x="88" y="672"/>
                  </a:cubicBezTo>
                  <a:cubicBezTo>
                    <a:pt x="88" y="672"/>
                    <a:pt x="88" y="672"/>
                    <a:pt x="88" y="672"/>
                  </a:cubicBezTo>
                  <a:cubicBezTo>
                    <a:pt x="88" y="673"/>
                    <a:pt x="88" y="673"/>
                    <a:pt x="88" y="674"/>
                  </a:cubicBezTo>
                  <a:cubicBezTo>
                    <a:pt x="87" y="674"/>
                    <a:pt x="87" y="673"/>
                    <a:pt x="87" y="673"/>
                  </a:cubicBezTo>
                  <a:cubicBezTo>
                    <a:pt x="87" y="673"/>
                    <a:pt x="87" y="673"/>
                    <a:pt x="87" y="673"/>
                  </a:cubicBezTo>
                  <a:cubicBezTo>
                    <a:pt x="87" y="673"/>
                    <a:pt x="87" y="673"/>
                    <a:pt x="87" y="672"/>
                  </a:cubicBezTo>
                  <a:cubicBezTo>
                    <a:pt x="86" y="672"/>
                    <a:pt x="86" y="672"/>
                    <a:pt x="86" y="672"/>
                  </a:cubicBezTo>
                  <a:cubicBezTo>
                    <a:pt x="86" y="672"/>
                    <a:pt x="86" y="672"/>
                    <a:pt x="86" y="671"/>
                  </a:cubicBezTo>
                  <a:cubicBezTo>
                    <a:pt x="86" y="671"/>
                    <a:pt x="86" y="671"/>
                    <a:pt x="87" y="671"/>
                  </a:cubicBezTo>
                  <a:cubicBezTo>
                    <a:pt x="87" y="671"/>
                    <a:pt x="87" y="671"/>
                    <a:pt x="87" y="671"/>
                  </a:cubicBezTo>
                  <a:cubicBezTo>
                    <a:pt x="87" y="671"/>
                    <a:pt x="87" y="671"/>
                    <a:pt x="87" y="671"/>
                  </a:cubicBezTo>
                  <a:cubicBezTo>
                    <a:pt x="87" y="671"/>
                    <a:pt x="87" y="671"/>
                    <a:pt x="87" y="671"/>
                  </a:cubicBezTo>
                  <a:cubicBezTo>
                    <a:pt x="87" y="671"/>
                    <a:pt x="87" y="671"/>
                    <a:pt x="87" y="671"/>
                  </a:cubicBezTo>
                  <a:close/>
                  <a:moveTo>
                    <a:pt x="88" y="685"/>
                  </a:moveTo>
                  <a:cubicBezTo>
                    <a:pt x="88" y="685"/>
                    <a:pt x="88" y="685"/>
                    <a:pt x="88" y="684"/>
                  </a:cubicBezTo>
                  <a:cubicBezTo>
                    <a:pt x="88" y="684"/>
                    <a:pt x="88" y="684"/>
                    <a:pt x="88" y="684"/>
                  </a:cubicBezTo>
                  <a:cubicBezTo>
                    <a:pt x="88" y="684"/>
                    <a:pt x="88" y="684"/>
                    <a:pt x="88" y="684"/>
                  </a:cubicBezTo>
                  <a:cubicBezTo>
                    <a:pt x="88" y="684"/>
                    <a:pt x="88" y="683"/>
                    <a:pt x="88" y="683"/>
                  </a:cubicBezTo>
                  <a:cubicBezTo>
                    <a:pt x="88" y="684"/>
                    <a:pt x="88" y="684"/>
                    <a:pt x="88" y="684"/>
                  </a:cubicBezTo>
                  <a:cubicBezTo>
                    <a:pt x="87" y="684"/>
                    <a:pt x="87" y="684"/>
                    <a:pt x="87" y="684"/>
                  </a:cubicBezTo>
                  <a:cubicBezTo>
                    <a:pt x="87" y="684"/>
                    <a:pt x="87" y="684"/>
                    <a:pt x="87" y="683"/>
                  </a:cubicBezTo>
                  <a:cubicBezTo>
                    <a:pt x="86" y="683"/>
                    <a:pt x="86" y="683"/>
                    <a:pt x="86" y="683"/>
                  </a:cubicBezTo>
                  <a:cubicBezTo>
                    <a:pt x="85" y="682"/>
                    <a:pt x="85" y="682"/>
                    <a:pt x="85" y="682"/>
                  </a:cubicBezTo>
                  <a:cubicBezTo>
                    <a:pt x="85" y="682"/>
                    <a:pt x="85" y="682"/>
                    <a:pt x="85" y="681"/>
                  </a:cubicBezTo>
                  <a:cubicBezTo>
                    <a:pt x="85" y="681"/>
                    <a:pt x="85" y="681"/>
                    <a:pt x="85" y="681"/>
                  </a:cubicBezTo>
                  <a:cubicBezTo>
                    <a:pt x="85" y="680"/>
                    <a:pt x="85" y="680"/>
                    <a:pt x="85" y="680"/>
                  </a:cubicBezTo>
                  <a:cubicBezTo>
                    <a:pt x="85" y="680"/>
                    <a:pt x="85" y="680"/>
                    <a:pt x="86" y="680"/>
                  </a:cubicBezTo>
                  <a:cubicBezTo>
                    <a:pt x="86" y="680"/>
                    <a:pt x="86" y="680"/>
                    <a:pt x="87" y="680"/>
                  </a:cubicBezTo>
                  <a:cubicBezTo>
                    <a:pt x="87" y="680"/>
                    <a:pt x="88" y="680"/>
                    <a:pt x="88" y="680"/>
                  </a:cubicBezTo>
                  <a:cubicBezTo>
                    <a:pt x="89" y="680"/>
                    <a:pt x="89" y="680"/>
                    <a:pt x="89" y="680"/>
                  </a:cubicBezTo>
                  <a:cubicBezTo>
                    <a:pt x="90" y="680"/>
                    <a:pt x="91" y="681"/>
                    <a:pt x="92" y="682"/>
                  </a:cubicBezTo>
                  <a:cubicBezTo>
                    <a:pt x="92" y="682"/>
                    <a:pt x="92" y="682"/>
                    <a:pt x="93" y="682"/>
                  </a:cubicBezTo>
                  <a:cubicBezTo>
                    <a:pt x="93" y="682"/>
                    <a:pt x="94" y="683"/>
                    <a:pt x="94" y="683"/>
                  </a:cubicBezTo>
                  <a:cubicBezTo>
                    <a:pt x="94" y="683"/>
                    <a:pt x="94" y="683"/>
                    <a:pt x="94" y="683"/>
                  </a:cubicBezTo>
                  <a:cubicBezTo>
                    <a:pt x="95" y="683"/>
                    <a:pt x="95" y="683"/>
                    <a:pt x="95" y="683"/>
                  </a:cubicBezTo>
                  <a:cubicBezTo>
                    <a:pt x="95" y="683"/>
                    <a:pt x="96" y="683"/>
                    <a:pt x="96" y="684"/>
                  </a:cubicBezTo>
                  <a:cubicBezTo>
                    <a:pt x="97" y="684"/>
                    <a:pt x="97" y="684"/>
                    <a:pt x="97" y="684"/>
                  </a:cubicBezTo>
                  <a:cubicBezTo>
                    <a:pt x="98" y="684"/>
                    <a:pt x="99" y="684"/>
                    <a:pt x="100" y="684"/>
                  </a:cubicBezTo>
                  <a:cubicBezTo>
                    <a:pt x="101" y="684"/>
                    <a:pt x="101" y="684"/>
                    <a:pt x="101" y="684"/>
                  </a:cubicBezTo>
                  <a:cubicBezTo>
                    <a:pt x="102" y="685"/>
                    <a:pt x="103" y="685"/>
                    <a:pt x="103" y="685"/>
                  </a:cubicBezTo>
                  <a:cubicBezTo>
                    <a:pt x="104" y="685"/>
                    <a:pt x="104" y="685"/>
                    <a:pt x="104" y="685"/>
                  </a:cubicBezTo>
                  <a:cubicBezTo>
                    <a:pt x="104" y="685"/>
                    <a:pt x="105" y="686"/>
                    <a:pt x="105" y="686"/>
                  </a:cubicBezTo>
                  <a:cubicBezTo>
                    <a:pt x="105" y="687"/>
                    <a:pt x="105" y="687"/>
                    <a:pt x="106" y="688"/>
                  </a:cubicBezTo>
                  <a:cubicBezTo>
                    <a:pt x="106" y="688"/>
                    <a:pt x="106" y="688"/>
                    <a:pt x="106" y="688"/>
                  </a:cubicBezTo>
                  <a:cubicBezTo>
                    <a:pt x="106" y="689"/>
                    <a:pt x="106" y="689"/>
                    <a:pt x="106" y="690"/>
                  </a:cubicBezTo>
                  <a:cubicBezTo>
                    <a:pt x="107" y="690"/>
                    <a:pt x="107" y="691"/>
                    <a:pt x="108" y="691"/>
                  </a:cubicBezTo>
                  <a:cubicBezTo>
                    <a:pt x="108" y="692"/>
                    <a:pt x="109" y="693"/>
                    <a:pt x="110" y="694"/>
                  </a:cubicBezTo>
                  <a:cubicBezTo>
                    <a:pt x="110" y="695"/>
                    <a:pt x="110" y="695"/>
                    <a:pt x="111" y="695"/>
                  </a:cubicBezTo>
                  <a:cubicBezTo>
                    <a:pt x="111" y="695"/>
                    <a:pt x="111" y="695"/>
                    <a:pt x="112" y="696"/>
                  </a:cubicBezTo>
                  <a:cubicBezTo>
                    <a:pt x="113" y="696"/>
                    <a:pt x="114" y="697"/>
                    <a:pt x="115" y="698"/>
                  </a:cubicBezTo>
                  <a:cubicBezTo>
                    <a:pt x="115" y="697"/>
                    <a:pt x="115" y="697"/>
                    <a:pt x="116" y="697"/>
                  </a:cubicBezTo>
                  <a:cubicBezTo>
                    <a:pt x="116" y="697"/>
                    <a:pt x="116" y="697"/>
                    <a:pt x="116" y="697"/>
                  </a:cubicBezTo>
                  <a:cubicBezTo>
                    <a:pt x="116" y="698"/>
                    <a:pt x="116" y="698"/>
                    <a:pt x="116" y="698"/>
                  </a:cubicBezTo>
                  <a:cubicBezTo>
                    <a:pt x="115" y="699"/>
                    <a:pt x="116" y="700"/>
                    <a:pt x="116" y="700"/>
                  </a:cubicBezTo>
                  <a:cubicBezTo>
                    <a:pt x="116" y="700"/>
                    <a:pt x="117" y="700"/>
                    <a:pt x="117" y="700"/>
                  </a:cubicBezTo>
                  <a:cubicBezTo>
                    <a:pt x="117" y="701"/>
                    <a:pt x="117" y="701"/>
                    <a:pt x="117" y="701"/>
                  </a:cubicBezTo>
                  <a:cubicBezTo>
                    <a:pt x="117" y="702"/>
                    <a:pt x="117" y="703"/>
                    <a:pt x="117" y="704"/>
                  </a:cubicBezTo>
                  <a:cubicBezTo>
                    <a:pt x="118" y="703"/>
                    <a:pt x="118" y="703"/>
                    <a:pt x="118" y="702"/>
                  </a:cubicBezTo>
                  <a:cubicBezTo>
                    <a:pt x="118" y="703"/>
                    <a:pt x="118" y="704"/>
                    <a:pt x="119" y="704"/>
                  </a:cubicBezTo>
                  <a:cubicBezTo>
                    <a:pt x="119" y="704"/>
                    <a:pt x="119" y="705"/>
                    <a:pt x="118" y="705"/>
                  </a:cubicBezTo>
                  <a:cubicBezTo>
                    <a:pt x="118" y="705"/>
                    <a:pt x="118" y="705"/>
                    <a:pt x="118" y="705"/>
                  </a:cubicBezTo>
                  <a:cubicBezTo>
                    <a:pt x="118" y="705"/>
                    <a:pt x="117" y="705"/>
                    <a:pt x="117" y="705"/>
                  </a:cubicBezTo>
                  <a:cubicBezTo>
                    <a:pt x="117" y="706"/>
                    <a:pt x="116" y="706"/>
                    <a:pt x="116" y="706"/>
                  </a:cubicBezTo>
                  <a:cubicBezTo>
                    <a:pt x="114" y="705"/>
                    <a:pt x="112" y="704"/>
                    <a:pt x="110" y="704"/>
                  </a:cubicBezTo>
                  <a:cubicBezTo>
                    <a:pt x="110" y="703"/>
                    <a:pt x="109" y="703"/>
                    <a:pt x="109" y="703"/>
                  </a:cubicBezTo>
                  <a:cubicBezTo>
                    <a:pt x="108" y="702"/>
                    <a:pt x="108" y="702"/>
                    <a:pt x="107" y="702"/>
                  </a:cubicBezTo>
                  <a:cubicBezTo>
                    <a:pt x="107" y="702"/>
                    <a:pt x="106" y="702"/>
                    <a:pt x="106" y="701"/>
                  </a:cubicBezTo>
                  <a:cubicBezTo>
                    <a:pt x="106" y="701"/>
                    <a:pt x="108" y="700"/>
                    <a:pt x="107" y="700"/>
                  </a:cubicBezTo>
                  <a:cubicBezTo>
                    <a:pt x="107" y="699"/>
                    <a:pt x="106" y="699"/>
                    <a:pt x="106" y="699"/>
                  </a:cubicBezTo>
                  <a:cubicBezTo>
                    <a:pt x="106" y="699"/>
                    <a:pt x="106" y="699"/>
                    <a:pt x="105" y="699"/>
                  </a:cubicBezTo>
                  <a:cubicBezTo>
                    <a:pt x="105" y="699"/>
                    <a:pt x="105" y="699"/>
                    <a:pt x="105" y="699"/>
                  </a:cubicBezTo>
                  <a:cubicBezTo>
                    <a:pt x="105" y="699"/>
                    <a:pt x="104" y="699"/>
                    <a:pt x="104" y="700"/>
                  </a:cubicBezTo>
                  <a:cubicBezTo>
                    <a:pt x="104" y="700"/>
                    <a:pt x="104" y="699"/>
                    <a:pt x="103" y="699"/>
                  </a:cubicBezTo>
                  <a:cubicBezTo>
                    <a:pt x="103" y="699"/>
                    <a:pt x="103" y="699"/>
                    <a:pt x="103" y="698"/>
                  </a:cubicBezTo>
                  <a:cubicBezTo>
                    <a:pt x="102" y="698"/>
                    <a:pt x="102" y="698"/>
                    <a:pt x="102" y="698"/>
                  </a:cubicBezTo>
                  <a:cubicBezTo>
                    <a:pt x="101" y="697"/>
                    <a:pt x="102" y="696"/>
                    <a:pt x="102" y="696"/>
                  </a:cubicBezTo>
                  <a:cubicBezTo>
                    <a:pt x="102" y="696"/>
                    <a:pt x="102" y="696"/>
                    <a:pt x="101" y="696"/>
                  </a:cubicBezTo>
                  <a:cubicBezTo>
                    <a:pt x="101" y="697"/>
                    <a:pt x="101" y="696"/>
                    <a:pt x="101" y="696"/>
                  </a:cubicBezTo>
                  <a:cubicBezTo>
                    <a:pt x="101" y="696"/>
                    <a:pt x="101" y="695"/>
                    <a:pt x="101" y="695"/>
                  </a:cubicBezTo>
                  <a:cubicBezTo>
                    <a:pt x="101" y="695"/>
                    <a:pt x="101" y="695"/>
                    <a:pt x="100" y="695"/>
                  </a:cubicBezTo>
                  <a:cubicBezTo>
                    <a:pt x="100" y="696"/>
                    <a:pt x="100" y="696"/>
                    <a:pt x="100" y="696"/>
                  </a:cubicBezTo>
                  <a:cubicBezTo>
                    <a:pt x="100" y="696"/>
                    <a:pt x="100" y="696"/>
                    <a:pt x="99" y="696"/>
                  </a:cubicBezTo>
                  <a:cubicBezTo>
                    <a:pt x="99" y="696"/>
                    <a:pt x="99" y="695"/>
                    <a:pt x="99" y="695"/>
                  </a:cubicBezTo>
                  <a:cubicBezTo>
                    <a:pt x="99" y="695"/>
                    <a:pt x="99" y="695"/>
                    <a:pt x="98" y="695"/>
                  </a:cubicBezTo>
                  <a:cubicBezTo>
                    <a:pt x="98" y="695"/>
                    <a:pt x="98" y="694"/>
                    <a:pt x="97" y="694"/>
                  </a:cubicBezTo>
                  <a:cubicBezTo>
                    <a:pt x="97" y="694"/>
                    <a:pt x="97" y="695"/>
                    <a:pt x="97" y="695"/>
                  </a:cubicBezTo>
                  <a:cubicBezTo>
                    <a:pt x="97" y="695"/>
                    <a:pt x="97" y="695"/>
                    <a:pt x="97" y="694"/>
                  </a:cubicBezTo>
                  <a:cubicBezTo>
                    <a:pt x="97" y="694"/>
                    <a:pt x="97" y="693"/>
                    <a:pt x="97" y="693"/>
                  </a:cubicBezTo>
                  <a:cubicBezTo>
                    <a:pt x="97" y="693"/>
                    <a:pt x="98" y="693"/>
                    <a:pt x="98" y="693"/>
                  </a:cubicBezTo>
                  <a:cubicBezTo>
                    <a:pt x="98" y="692"/>
                    <a:pt x="98" y="692"/>
                    <a:pt x="98" y="692"/>
                  </a:cubicBezTo>
                  <a:cubicBezTo>
                    <a:pt x="97" y="692"/>
                    <a:pt x="97" y="692"/>
                    <a:pt x="97" y="692"/>
                  </a:cubicBezTo>
                  <a:cubicBezTo>
                    <a:pt x="97" y="692"/>
                    <a:pt x="97" y="692"/>
                    <a:pt x="97" y="692"/>
                  </a:cubicBezTo>
                  <a:cubicBezTo>
                    <a:pt x="97" y="692"/>
                    <a:pt x="97" y="691"/>
                    <a:pt x="97" y="691"/>
                  </a:cubicBezTo>
                  <a:cubicBezTo>
                    <a:pt x="96" y="692"/>
                    <a:pt x="96" y="692"/>
                    <a:pt x="96" y="693"/>
                  </a:cubicBezTo>
                  <a:cubicBezTo>
                    <a:pt x="96" y="693"/>
                    <a:pt x="95" y="693"/>
                    <a:pt x="95" y="693"/>
                  </a:cubicBezTo>
                  <a:cubicBezTo>
                    <a:pt x="95" y="692"/>
                    <a:pt x="94" y="692"/>
                    <a:pt x="95" y="691"/>
                  </a:cubicBezTo>
                  <a:cubicBezTo>
                    <a:pt x="95" y="691"/>
                    <a:pt x="95" y="691"/>
                    <a:pt x="95" y="691"/>
                  </a:cubicBezTo>
                  <a:cubicBezTo>
                    <a:pt x="95" y="691"/>
                    <a:pt x="95" y="690"/>
                    <a:pt x="95" y="691"/>
                  </a:cubicBezTo>
                  <a:cubicBezTo>
                    <a:pt x="95" y="690"/>
                    <a:pt x="95" y="690"/>
                    <a:pt x="95" y="690"/>
                  </a:cubicBezTo>
                  <a:cubicBezTo>
                    <a:pt x="95" y="690"/>
                    <a:pt x="95" y="690"/>
                    <a:pt x="94" y="690"/>
                  </a:cubicBezTo>
                  <a:cubicBezTo>
                    <a:pt x="94" y="690"/>
                    <a:pt x="94" y="690"/>
                    <a:pt x="94" y="690"/>
                  </a:cubicBezTo>
                  <a:cubicBezTo>
                    <a:pt x="93" y="690"/>
                    <a:pt x="93" y="690"/>
                    <a:pt x="93" y="690"/>
                  </a:cubicBezTo>
                  <a:cubicBezTo>
                    <a:pt x="93" y="690"/>
                    <a:pt x="92" y="689"/>
                    <a:pt x="93" y="689"/>
                  </a:cubicBezTo>
                  <a:cubicBezTo>
                    <a:pt x="93" y="689"/>
                    <a:pt x="93" y="689"/>
                    <a:pt x="93" y="688"/>
                  </a:cubicBezTo>
                  <a:cubicBezTo>
                    <a:pt x="93" y="688"/>
                    <a:pt x="93" y="688"/>
                    <a:pt x="92" y="687"/>
                  </a:cubicBezTo>
                  <a:cubicBezTo>
                    <a:pt x="92" y="688"/>
                    <a:pt x="92" y="688"/>
                    <a:pt x="92" y="688"/>
                  </a:cubicBezTo>
                  <a:cubicBezTo>
                    <a:pt x="92" y="689"/>
                    <a:pt x="91" y="688"/>
                    <a:pt x="91" y="688"/>
                  </a:cubicBezTo>
                  <a:cubicBezTo>
                    <a:pt x="91" y="688"/>
                    <a:pt x="91" y="688"/>
                    <a:pt x="90" y="688"/>
                  </a:cubicBezTo>
                  <a:cubicBezTo>
                    <a:pt x="90" y="688"/>
                    <a:pt x="90" y="688"/>
                    <a:pt x="90" y="688"/>
                  </a:cubicBezTo>
                  <a:cubicBezTo>
                    <a:pt x="90" y="687"/>
                    <a:pt x="90" y="687"/>
                    <a:pt x="90" y="687"/>
                  </a:cubicBezTo>
                  <a:cubicBezTo>
                    <a:pt x="90" y="687"/>
                    <a:pt x="90" y="687"/>
                    <a:pt x="90" y="687"/>
                  </a:cubicBezTo>
                  <a:cubicBezTo>
                    <a:pt x="89" y="687"/>
                    <a:pt x="89" y="687"/>
                    <a:pt x="89" y="687"/>
                  </a:cubicBezTo>
                  <a:cubicBezTo>
                    <a:pt x="89" y="688"/>
                    <a:pt x="89" y="688"/>
                    <a:pt x="89" y="688"/>
                  </a:cubicBezTo>
                  <a:cubicBezTo>
                    <a:pt x="88" y="688"/>
                    <a:pt x="88" y="688"/>
                    <a:pt x="88" y="688"/>
                  </a:cubicBezTo>
                  <a:cubicBezTo>
                    <a:pt x="88" y="688"/>
                    <a:pt x="88" y="688"/>
                    <a:pt x="88" y="687"/>
                  </a:cubicBezTo>
                  <a:cubicBezTo>
                    <a:pt x="88" y="687"/>
                    <a:pt x="88" y="687"/>
                    <a:pt x="88" y="687"/>
                  </a:cubicBezTo>
                  <a:cubicBezTo>
                    <a:pt x="88" y="687"/>
                    <a:pt x="88" y="687"/>
                    <a:pt x="89" y="686"/>
                  </a:cubicBezTo>
                  <a:cubicBezTo>
                    <a:pt x="89" y="686"/>
                    <a:pt x="89" y="686"/>
                    <a:pt x="88" y="686"/>
                  </a:cubicBezTo>
                  <a:cubicBezTo>
                    <a:pt x="88" y="686"/>
                    <a:pt x="88" y="686"/>
                    <a:pt x="88" y="685"/>
                  </a:cubicBezTo>
                  <a:cubicBezTo>
                    <a:pt x="88" y="685"/>
                    <a:pt x="88" y="685"/>
                    <a:pt x="88" y="685"/>
                  </a:cubicBezTo>
                  <a:close/>
                  <a:moveTo>
                    <a:pt x="97" y="681"/>
                  </a:moveTo>
                  <a:cubicBezTo>
                    <a:pt x="97" y="681"/>
                    <a:pt x="97" y="681"/>
                    <a:pt x="97" y="681"/>
                  </a:cubicBezTo>
                  <a:cubicBezTo>
                    <a:pt x="97" y="681"/>
                    <a:pt x="97" y="681"/>
                    <a:pt x="97" y="681"/>
                  </a:cubicBezTo>
                  <a:cubicBezTo>
                    <a:pt x="97" y="681"/>
                    <a:pt x="98" y="681"/>
                    <a:pt x="98" y="681"/>
                  </a:cubicBezTo>
                  <a:cubicBezTo>
                    <a:pt x="98" y="680"/>
                    <a:pt x="98" y="680"/>
                    <a:pt x="98" y="680"/>
                  </a:cubicBezTo>
                  <a:cubicBezTo>
                    <a:pt x="99" y="680"/>
                    <a:pt x="99" y="680"/>
                    <a:pt x="99" y="680"/>
                  </a:cubicBezTo>
                  <a:cubicBezTo>
                    <a:pt x="99" y="680"/>
                    <a:pt x="99" y="680"/>
                    <a:pt x="99" y="680"/>
                  </a:cubicBezTo>
                  <a:cubicBezTo>
                    <a:pt x="99" y="680"/>
                    <a:pt x="99" y="681"/>
                    <a:pt x="99" y="681"/>
                  </a:cubicBezTo>
                  <a:cubicBezTo>
                    <a:pt x="99" y="681"/>
                    <a:pt x="99" y="681"/>
                    <a:pt x="99" y="681"/>
                  </a:cubicBezTo>
                  <a:cubicBezTo>
                    <a:pt x="99" y="681"/>
                    <a:pt x="99" y="681"/>
                    <a:pt x="99" y="681"/>
                  </a:cubicBezTo>
                  <a:cubicBezTo>
                    <a:pt x="99" y="682"/>
                    <a:pt x="99" y="682"/>
                    <a:pt x="99" y="682"/>
                  </a:cubicBezTo>
                  <a:cubicBezTo>
                    <a:pt x="98" y="682"/>
                    <a:pt x="98" y="682"/>
                    <a:pt x="98" y="682"/>
                  </a:cubicBezTo>
                  <a:cubicBezTo>
                    <a:pt x="98" y="682"/>
                    <a:pt x="98" y="682"/>
                    <a:pt x="97" y="682"/>
                  </a:cubicBezTo>
                  <a:cubicBezTo>
                    <a:pt x="97" y="682"/>
                    <a:pt x="97" y="682"/>
                    <a:pt x="97" y="682"/>
                  </a:cubicBezTo>
                  <a:cubicBezTo>
                    <a:pt x="97" y="682"/>
                    <a:pt x="97" y="682"/>
                    <a:pt x="97" y="682"/>
                  </a:cubicBezTo>
                  <a:cubicBezTo>
                    <a:pt x="97" y="682"/>
                    <a:pt x="97" y="682"/>
                    <a:pt x="97" y="682"/>
                  </a:cubicBezTo>
                  <a:cubicBezTo>
                    <a:pt x="97" y="682"/>
                    <a:pt x="97" y="681"/>
                    <a:pt x="97" y="681"/>
                  </a:cubicBezTo>
                  <a:close/>
                  <a:moveTo>
                    <a:pt x="97" y="682"/>
                  </a:moveTo>
                  <a:cubicBezTo>
                    <a:pt x="97" y="682"/>
                    <a:pt x="97" y="682"/>
                    <a:pt x="98" y="682"/>
                  </a:cubicBezTo>
                  <a:cubicBezTo>
                    <a:pt x="98" y="682"/>
                    <a:pt x="98" y="682"/>
                    <a:pt x="98" y="682"/>
                  </a:cubicBezTo>
                  <a:cubicBezTo>
                    <a:pt x="98" y="682"/>
                    <a:pt x="98" y="682"/>
                    <a:pt x="98" y="682"/>
                  </a:cubicBezTo>
                  <a:cubicBezTo>
                    <a:pt x="98" y="683"/>
                    <a:pt x="98" y="683"/>
                    <a:pt x="98" y="683"/>
                  </a:cubicBezTo>
                  <a:cubicBezTo>
                    <a:pt x="99" y="683"/>
                    <a:pt x="99" y="682"/>
                    <a:pt x="99" y="682"/>
                  </a:cubicBezTo>
                  <a:cubicBezTo>
                    <a:pt x="99" y="682"/>
                    <a:pt x="99" y="682"/>
                    <a:pt x="100" y="682"/>
                  </a:cubicBezTo>
                  <a:cubicBezTo>
                    <a:pt x="100" y="682"/>
                    <a:pt x="100" y="682"/>
                    <a:pt x="100" y="682"/>
                  </a:cubicBezTo>
                  <a:cubicBezTo>
                    <a:pt x="100" y="682"/>
                    <a:pt x="100" y="682"/>
                    <a:pt x="100" y="683"/>
                  </a:cubicBezTo>
                  <a:cubicBezTo>
                    <a:pt x="100" y="683"/>
                    <a:pt x="99" y="683"/>
                    <a:pt x="99" y="683"/>
                  </a:cubicBezTo>
                  <a:cubicBezTo>
                    <a:pt x="99" y="683"/>
                    <a:pt x="99" y="683"/>
                    <a:pt x="99" y="683"/>
                  </a:cubicBezTo>
                  <a:cubicBezTo>
                    <a:pt x="99" y="683"/>
                    <a:pt x="99" y="683"/>
                    <a:pt x="99" y="683"/>
                  </a:cubicBezTo>
                  <a:cubicBezTo>
                    <a:pt x="98" y="683"/>
                    <a:pt x="98" y="683"/>
                    <a:pt x="97" y="683"/>
                  </a:cubicBezTo>
                  <a:cubicBezTo>
                    <a:pt x="97" y="683"/>
                    <a:pt x="97" y="683"/>
                    <a:pt x="96" y="683"/>
                  </a:cubicBezTo>
                  <a:cubicBezTo>
                    <a:pt x="96" y="683"/>
                    <a:pt x="96" y="683"/>
                    <a:pt x="96" y="683"/>
                  </a:cubicBezTo>
                  <a:cubicBezTo>
                    <a:pt x="96" y="683"/>
                    <a:pt x="96" y="683"/>
                    <a:pt x="96" y="683"/>
                  </a:cubicBezTo>
                  <a:cubicBezTo>
                    <a:pt x="97" y="683"/>
                    <a:pt x="97" y="683"/>
                    <a:pt x="97" y="683"/>
                  </a:cubicBezTo>
                  <a:cubicBezTo>
                    <a:pt x="97" y="682"/>
                    <a:pt x="97" y="682"/>
                    <a:pt x="97" y="682"/>
                  </a:cubicBezTo>
                  <a:close/>
                  <a:moveTo>
                    <a:pt x="95" y="680"/>
                  </a:moveTo>
                  <a:cubicBezTo>
                    <a:pt x="95" y="680"/>
                    <a:pt x="95" y="680"/>
                    <a:pt x="95" y="680"/>
                  </a:cubicBezTo>
                  <a:cubicBezTo>
                    <a:pt x="95" y="680"/>
                    <a:pt x="95" y="680"/>
                    <a:pt x="95" y="680"/>
                  </a:cubicBezTo>
                  <a:cubicBezTo>
                    <a:pt x="96" y="680"/>
                    <a:pt x="96" y="680"/>
                    <a:pt x="96" y="680"/>
                  </a:cubicBezTo>
                  <a:cubicBezTo>
                    <a:pt x="96" y="680"/>
                    <a:pt x="96" y="680"/>
                    <a:pt x="96" y="680"/>
                  </a:cubicBezTo>
                  <a:cubicBezTo>
                    <a:pt x="96" y="680"/>
                    <a:pt x="96" y="680"/>
                    <a:pt x="96" y="680"/>
                  </a:cubicBezTo>
                  <a:cubicBezTo>
                    <a:pt x="97" y="680"/>
                    <a:pt x="97" y="680"/>
                    <a:pt x="97" y="680"/>
                  </a:cubicBezTo>
                  <a:cubicBezTo>
                    <a:pt x="97" y="680"/>
                    <a:pt x="97" y="680"/>
                    <a:pt x="97" y="680"/>
                  </a:cubicBezTo>
                  <a:cubicBezTo>
                    <a:pt x="97" y="681"/>
                    <a:pt x="97" y="681"/>
                    <a:pt x="97" y="681"/>
                  </a:cubicBezTo>
                  <a:cubicBezTo>
                    <a:pt x="97" y="681"/>
                    <a:pt x="97" y="681"/>
                    <a:pt x="96" y="681"/>
                  </a:cubicBezTo>
                  <a:cubicBezTo>
                    <a:pt x="96" y="681"/>
                    <a:pt x="96" y="681"/>
                    <a:pt x="96" y="681"/>
                  </a:cubicBezTo>
                  <a:cubicBezTo>
                    <a:pt x="96" y="681"/>
                    <a:pt x="96" y="681"/>
                    <a:pt x="95" y="681"/>
                  </a:cubicBezTo>
                  <a:cubicBezTo>
                    <a:pt x="95" y="681"/>
                    <a:pt x="95" y="681"/>
                    <a:pt x="95" y="681"/>
                  </a:cubicBezTo>
                  <a:cubicBezTo>
                    <a:pt x="95" y="681"/>
                    <a:pt x="95" y="681"/>
                    <a:pt x="95" y="681"/>
                  </a:cubicBezTo>
                  <a:cubicBezTo>
                    <a:pt x="95" y="680"/>
                    <a:pt x="95" y="680"/>
                    <a:pt x="95" y="680"/>
                  </a:cubicBezTo>
                  <a:cubicBezTo>
                    <a:pt x="95" y="680"/>
                    <a:pt x="95" y="680"/>
                    <a:pt x="95" y="680"/>
                  </a:cubicBezTo>
                  <a:close/>
                  <a:moveTo>
                    <a:pt x="111" y="691"/>
                  </a:moveTo>
                  <a:cubicBezTo>
                    <a:pt x="111" y="691"/>
                    <a:pt x="111" y="691"/>
                    <a:pt x="111" y="691"/>
                  </a:cubicBezTo>
                  <a:cubicBezTo>
                    <a:pt x="111" y="691"/>
                    <a:pt x="111" y="692"/>
                    <a:pt x="111" y="692"/>
                  </a:cubicBezTo>
                  <a:cubicBezTo>
                    <a:pt x="111" y="692"/>
                    <a:pt x="111" y="692"/>
                    <a:pt x="112" y="692"/>
                  </a:cubicBezTo>
                  <a:cubicBezTo>
                    <a:pt x="112" y="692"/>
                    <a:pt x="112" y="692"/>
                    <a:pt x="112" y="692"/>
                  </a:cubicBezTo>
                  <a:cubicBezTo>
                    <a:pt x="112" y="693"/>
                    <a:pt x="113" y="693"/>
                    <a:pt x="113" y="693"/>
                  </a:cubicBezTo>
                  <a:cubicBezTo>
                    <a:pt x="113" y="693"/>
                    <a:pt x="113" y="693"/>
                    <a:pt x="113" y="694"/>
                  </a:cubicBezTo>
                  <a:cubicBezTo>
                    <a:pt x="113" y="694"/>
                    <a:pt x="113" y="694"/>
                    <a:pt x="113" y="694"/>
                  </a:cubicBezTo>
                  <a:cubicBezTo>
                    <a:pt x="113" y="694"/>
                    <a:pt x="113" y="694"/>
                    <a:pt x="113" y="694"/>
                  </a:cubicBezTo>
                  <a:cubicBezTo>
                    <a:pt x="112" y="693"/>
                    <a:pt x="112" y="693"/>
                    <a:pt x="111" y="693"/>
                  </a:cubicBezTo>
                  <a:cubicBezTo>
                    <a:pt x="111" y="693"/>
                    <a:pt x="111" y="692"/>
                    <a:pt x="111" y="692"/>
                  </a:cubicBezTo>
                  <a:cubicBezTo>
                    <a:pt x="111" y="692"/>
                    <a:pt x="111" y="692"/>
                    <a:pt x="110" y="692"/>
                  </a:cubicBezTo>
                  <a:cubicBezTo>
                    <a:pt x="110" y="692"/>
                    <a:pt x="110" y="692"/>
                    <a:pt x="110" y="691"/>
                  </a:cubicBezTo>
                  <a:cubicBezTo>
                    <a:pt x="110" y="691"/>
                    <a:pt x="110" y="691"/>
                    <a:pt x="111" y="691"/>
                  </a:cubicBezTo>
                  <a:close/>
                  <a:moveTo>
                    <a:pt x="118" y="700"/>
                  </a:moveTo>
                  <a:cubicBezTo>
                    <a:pt x="118" y="700"/>
                    <a:pt x="118" y="700"/>
                    <a:pt x="118" y="700"/>
                  </a:cubicBezTo>
                  <a:cubicBezTo>
                    <a:pt x="118" y="700"/>
                    <a:pt x="119" y="700"/>
                    <a:pt x="119" y="700"/>
                  </a:cubicBezTo>
                  <a:cubicBezTo>
                    <a:pt x="119" y="700"/>
                    <a:pt x="119" y="700"/>
                    <a:pt x="119" y="700"/>
                  </a:cubicBezTo>
                  <a:cubicBezTo>
                    <a:pt x="119" y="700"/>
                    <a:pt x="119" y="701"/>
                    <a:pt x="119" y="701"/>
                  </a:cubicBezTo>
                  <a:cubicBezTo>
                    <a:pt x="119" y="701"/>
                    <a:pt x="119" y="701"/>
                    <a:pt x="119" y="701"/>
                  </a:cubicBezTo>
                  <a:cubicBezTo>
                    <a:pt x="118" y="701"/>
                    <a:pt x="118" y="701"/>
                    <a:pt x="118" y="701"/>
                  </a:cubicBezTo>
                  <a:cubicBezTo>
                    <a:pt x="118" y="701"/>
                    <a:pt x="118" y="701"/>
                    <a:pt x="118" y="701"/>
                  </a:cubicBezTo>
                  <a:cubicBezTo>
                    <a:pt x="118" y="701"/>
                    <a:pt x="118" y="701"/>
                    <a:pt x="118" y="701"/>
                  </a:cubicBezTo>
                  <a:cubicBezTo>
                    <a:pt x="118" y="701"/>
                    <a:pt x="118" y="701"/>
                    <a:pt x="118" y="701"/>
                  </a:cubicBezTo>
                  <a:cubicBezTo>
                    <a:pt x="118" y="701"/>
                    <a:pt x="118" y="701"/>
                    <a:pt x="118" y="702"/>
                  </a:cubicBezTo>
                  <a:cubicBezTo>
                    <a:pt x="118" y="702"/>
                    <a:pt x="118" y="701"/>
                    <a:pt x="118" y="702"/>
                  </a:cubicBezTo>
                  <a:cubicBezTo>
                    <a:pt x="117" y="701"/>
                    <a:pt x="117" y="701"/>
                    <a:pt x="117" y="701"/>
                  </a:cubicBezTo>
                  <a:cubicBezTo>
                    <a:pt x="117" y="701"/>
                    <a:pt x="117" y="701"/>
                    <a:pt x="117" y="701"/>
                  </a:cubicBezTo>
                  <a:cubicBezTo>
                    <a:pt x="117" y="701"/>
                    <a:pt x="117" y="701"/>
                    <a:pt x="117" y="700"/>
                  </a:cubicBezTo>
                  <a:cubicBezTo>
                    <a:pt x="117" y="700"/>
                    <a:pt x="117" y="700"/>
                    <a:pt x="117" y="700"/>
                  </a:cubicBezTo>
                  <a:cubicBezTo>
                    <a:pt x="117" y="700"/>
                    <a:pt x="117" y="700"/>
                    <a:pt x="117" y="700"/>
                  </a:cubicBezTo>
                  <a:cubicBezTo>
                    <a:pt x="117" y="700"/>
                    <a:pt x="118" y="700"/>
                    <a:pt x="118" y="700"/>
                  </a:cubicBezTo>
                  <a:cubicBezTo>
                    <a:pt x="118" y="700"/>
                    <a:pt x="118" y="700"/>
                    <a:pt x="118" y="700"/>
                  </a:cubicBezTo>
                  <a:close/>
                  <a:moveTo>
                    <a:pt x="572" y="663"/>
                  </a:moveTo>
                  <a:cubicBezTo>
                    <a:pt x="572" y="663"/>
                    <a:pt x="572" y="663"/>
                    <a:pt x="572" y="663"/>
                  </a:cubicBezTo>
                  <a:cubicBezTo>
                    <a:pt x="571" y="664"/>
                    <a:pt x="570" y="663"/>
                    <a:pt x="570" y="664"/>
                  </a:cubicBezTo>
                  <a:cubicBezTo>
                    <a:pt x="570" y="664"/>
                    <a:pt x="570" y="664"/>
                    <a:pt x="570" y="664"/>
                  </a:cubicBezTo>
                  <a:cubicBezTo>
                    <a:pt x="570" y="664"/>
                    <a:pt x="570" y="664"/>
                    <a:pt x="570" y="664"/>
                  </a:cubicBezTo>
                  <a:cubicBezTo>
                    <a:pt x="570" y="664"/>
                    <a:pt x="571" y="664"/>
                    <a:pt x="571" y="664"/>
                  </a:cubicBezTo>
                  <a:cubicBezTo>
                    <a:pt x="571" y="665"/>
                    <a:pt x="571" y="665"/>
                    <a:pt x="571" y="665"/>
                  </a:cubicBezTo>
                  <a:cubicBezTo>
                    <a:pt x="572" y="665"/>
                    <a:pt x="572" y="665"/>
                    <a:pt x="572" y="665"/>
                  </a:cubicBezTo>
                  <a:cubicBezTo>
                    <a:pt x="572" y="665"/>
                    <a:pt x="572" y="665"/>
                    <a:pt x="572" y="666"/>
                  </a:cubicBezTo>
                  <a:cubicBezTo>
                    <a:pt x="572" y="666"/>
                    <a:pt x="572" y="666"/>
                    <a:pt x="571" y="667"/>
                  </a:cubicBezTo>
                  <a:cubicBezTo>
                    <a:pt x="571" y="667"/>
                    <a:pt x="571" y="667"/>
                    <a:pt x="571" y="667"/>
                  </a:cubicBezTo>
                  <a:cubicBezTo>
                    <a:pt x="571" y="667"/>
                    <a:pt x="571" y="667"/>
                    <a:pt x="571" y="667"/>
                  </a:cubicBezTo>
                  <a:cubicBezTo>
                    <a:pt x="571" y="667"/>
                    <a:pt x="571" y="667"/>
                    <a:pt x="571" y="667"/>
                  </a:cubicBezTo>
                  <a:cubicBezTo>
                    <a:pt x="570" y="667"/>
                    <a:pt x="570" y="667"/>
                    <a:pt x="570" y="668"/>
                  </a:cubicBezTo>
                  <a:cubicBezTo>
                    <a:pt x="570" y="668"/>
                    <a:pt x="570" y="668"/>
                    <a:pt x="570" y="668"/>
                  </a:cubicBezTo>
                  <a:cubicBezTo>
                    <a:pt x="570" y="668"/>
                    <a:pt x="570" y="668"/>
                    <a:pt x="570" y="669"/>
                  </a:cubicBezTo>
                  <a:cubicBezTo>
                    <a:pt x="569" y="669"/>
                    <a:pt x="569" y="670"/>
                    <a:pt x="568" y="670"/>
                  </a:cubicBezTo>
                  <a:cubicBezTo>
                    <a:pt x="568" y="670"/>
                    <a:pt x="567" y="670"/>
                    <a:pt x="567" y="670"/>
                  </a:cubicBezTo>
                  <a:cubicBezTo>
                    <a:pt x="567" y="670"/>
                    <a:pt x="566" y="671"/>
                    <a:pt x="566" y="671"/>
                  </a:cubicBezTo>
                  <a:cubicBezTo>
                    <a:pt x="566" y="671"/>
                    <a:pt x="565" y="672"/>
                    <a:pt x="565" y="672"/>
                  </a:cubicBezTo>
                  <a:cubicBezTo>
                    <a:pt x="564" y="673"/>
                    <a:pt x="564" y="673"/>
                    <a:pt x="563" y="674"/>
                  </a:cubicBezTo>
                  <a:cubicBezTo>
                    <a:pt x="562" y="674"/>
                    <a:pt x="562" y="674"/>
                    <a:pt x="562" y="674"/>
                  </a:cubicBezTo>
                  <a:cubicBezTo>
                    <a:pt x="562" y="674"/>
                    <a:pt x="561" y="674"/>
                    <a:pt x="561" y="673"/>
                  </a:cubicBezTo>
                  <a:cubicBezTo>
                    <a:pt x="561" y="673"/>
                    <a:pt x="561" y="673"/>
                    <a:pt x="560" y="673"/>
                  </a:cubicBezTo>
                  <a:cubicBezTo>
                    <a:pt x="560" y="673"/>
                    <a:pt x="560" y="673"/>
                    <a:pt x="560" y="673"/>
                  </a:cubicBezTo>
                  <a:cubicBezTo>
                    <a:pt x="559" y="674"/>
                    <a:pt x="559" y="674"/>
                    <a:pt x="558" y="674"/>
                  </a:cubicBezTo>
                  <a:cubicBezTo>
                    <a:pt x="558" y="674"/>
                    <a:pt x="558" y="674"/>
                    <a:pt x="557" y="674"/>
                  </a:cubicBezTo>
                  <a:cubicBezTo>
                    <a:pt x="557" y="674"/>
                    <a:pt x="557" y="674"/>
                    <a:pt x="557" y="674"/>
                  </a:cubicBezTo>
                  <a:cubicBezTo>
                    <a:pt x="557" y="674"/>
                    <a:pt x="556" y="675"/>
                    <a:pt x="556" y="675"/>
                  </a:cubicBezTo>
                  <a:cubicBezTo>
                    <a:pt x="556" y="675"/>
                    <a:pt x="555" y="676"/>
                    <a:pt x="555" y="675"/>
                  </a:cubicBezTo>
                  <a:cubicBezTo>
                    <a:pt x="554" y="675"/>
                    <a:pt x="554" y="675"/>
                    <a:pt x="554" y="676"/>
                  </a:cubicBezTo>
                  <a:cubicBezTo>
                    <a:pt x="554" y="676"/>
                    <a:pt x="554" y="676"/>
                    <a:pt x="554" y="676"/>
                  </a:cubicBezTo>
                  <a:cubicBezTo>
                    <a:pt x="554" y="676"/>
                    <a:pt x="554" y="676"/>
                    <a:pt x="554" y="676"/>
                  </a:cubicBezTo>
                  <a:cubicBezTo>
                    <a:pt x="553" y="676"/>
                    <a:pt x="553" y="676"/>
                    <a:pt x="552" y="676"/>
                  </a:cubicBezTo>
                  <a:cubicBezTo>
                    <a:pt x="552" y="676"/>
                    <a:pt x="552" y="676"/>
                    <a:pt x="552" y="676"/>
                  </a:cubicBezTo>
                  <a:cubicBezTo>
                    <a:pt x="552" y="676"/>
                    <a:pt x="552" y="676"/>
                    <a:pt x="552" y="676"/>
                  </a:cubicBezTo>
                  <a:cubicBezTo>
                    <a:pt x="552" y="676"/>
                    <a:pt x="552" y="677"/>
                    <a:pt x="552" y="677"/>
                  </a:cubicBezTo>
                  <a:cubicBezTo>
                    <a:pt x="552" y="677"/>
                    <a:pt x="552" y="677"/>
                    <a:pt x="551" y="678"/>
                  </a:cubicBezTo>
                  <a:cubicBezTo>
                    <a:pt x="551" y="678"/>
                    <a:pt x="551" y="678"/>
                    <a:pt x="551" y="678"/>
                  </a:cubicBezTo>
                  <a:cubicBezTo>
                    <a:pt x="551" y="678"/>
                    <a:pt x="551" y="678"/>
                    <a:pt x="550" y="678"/>
                  </a:cubicBezTo>
                  <a:cubicBezTo>
                    <a:pt x="550" y="678"/>
                    <a:pt x="550" y="678"/>
                    <a:pt x="550" y="678"/>
                  </a:cubicBezTo>
                  <a:cubicBezTo>
                    <a:pt x="550" y="678"/>
                    <a:pt x="550" y="679"/>
                    <a:pt x="550" y="679"/>
                  </a:cubicBezTo>
                  <a:cubicBezTo>
                    <a:pt x="550" y="679"/>
                    <a:pt x="550" y="680"/>
                    <a:pt x="550" y="680"/>
                  </a:cubicBezTo>
                  <a:cubicBezTo>
                    <a:pt x="550" y="680"/>
                    <a:pt x="550" y="680"/>
                    <a:pt x="550" y="680"/>
                  </a:cubicBezTo>
                  <a:cubicBezTo>
                    <a:pt x="550" y="680"/>
                    <a:pt x="550" y="681"/>
                    <a:pt x="550" y="681"/>
                  </a:cubicBezTo>
                  <a:cubicBezTo>
                    <a:pt x="549" y="681"/>
                    <a:pt x="549" y="681"/>
                    <a:pt x="548" y="681"/>
                  </a:cubicBezTo>
                  <a:cubicBezTo>
                    <a:pt x="548" y="682"/>
                    <a:pt x="547" y="682"/>
                    <a:pt x="547" y="683"/>
                  </a:cubicBezTo>
                  <a:cubicBezTo>
                    <a:pt x="547" y="683"/>
                    <a:pt x="547" y="682"/>
                    <a:pt x="547" y="683"/>
                  </a:cubicBezTo>
                  <a:cubicBezTo>
                    <a:pt x="547" y="683"/>
                    <a:pt x="547" y="683"/>
                    <a:pt x="546" y="683"/>
                  </a:cubicBezTo>
                  <a:cubicBezTo>
                    <a:pt x="546" y="684"/>
                    <a:pt x="545" y="684"/>
                    <a:pt x="543" y="685"/>
                  </a:cubicBezTo>
                  <a:cubicBezTo>
                    <a:pt x="543" y="685"/>
                    <a:pt x="544" y="685"/>
                    <a:pt x="544" y="685"/>
                  </a:cubicBezTo>
                  <a:cubicBezTo>
                    <a:pt x="544" y="686"/>
                    <a:pt x="543" y="686"/>
                    <a:pt x="543" y="686"/>
                  </a:cubicBezTo>
                  <a:cubicBezTo>
                    <a:pt x="541" y="687"/>
                    <a:pt x="540" y="687"/>
                    <a:pt x="538" y="687"/>
                  </a:cubicBezTo>
                  <a:cubicBezTo>
                    <a:pt x="536" y="686"/>
                    <a:pt x="534" y="687"/>
                    <a:pt x="533" y="687"/>
                  </a:cubicBezTo>
                  <a:cubicBezTo>
                    <a:pt x="532" y="687"/>
                    <a:pt x="532" y="688"/>
                    <a:pt x="532" y="688"/>
                  </a:cubicBezTo>
                  <a:cubicBezTo>
                    <a:pt x="531" y="688"/>
                    <a:pt x="531" y="687"/>
                    <a:pt x="530" y="687"/>
                  </a:cubicBezTo>
                  <a:cubicBezTo>
                    <a:pt x="528" y="686"/>
                    <a:pt x="525" y="686"/>
                    <a:pt x="522" y="686"/>
                  </a:cubicBezTo>
                  <a:cubicBezTo>
                    <a:pt x="522" y="686"/>
                    <a:pt x="521" y="686"/>
                    <a:pt x="521" y="686"/>
                  </a:cubicBezTo>
                  <a:cubicBezTo>
                    <a:pt x="521" y="686"/>
                    <a:pt x="521" y="687"/>
                    <a:pt x="521" y="687"/>
                  </a:cubicBezTo>
                  <a:cubicBezTo>
                    <a:pt x="519" y="687"/>
                    <a:pt x="517" y="685"/>
                    <a:pt x="516" y="686"/>
                  </a:cubicBezTo>
                  <a:cubicBezTo>
                    <a:pt x="515" y="686"/>
                    <a:pt x="515" y="686"/>
                    <a:pt x="515" y="686"/>
                  </a:cubicBezTo>
                  <a:cubicBezTo>
                    <a:pt x="515" y="686"/>
                    <a:pt x="514" y="686"/>
                    <a:pt x="514" y="686"/>
                  </a:cubicBezTo>
                  <a:cubicBezTo>
                    <a:pt x="513" y="686"/>
                    <a:pt x="512" y="686"/>
                    <a:pt x="512" y="686"/>
                  </a:cubicBezTo>
                  <a:cubicBezTo>
                    <a:pt x="509" y="686"/>
                    <a:pt x="506" y="686"/>
                    <a:pt x="503" y="686"/>
                  </a:cubicBezTo>
                  <a:cubicBezTo>
                    <a:pt x="503" y="686"/>
                    <a:pt x="502" y="686"/>
                    <a:pt x="502" y="687"/>
                  </a:cubicBezTo>
                  <a:cubicBezTo>
                    <a:pt x="501" y="687"/>
                    <a:pt x="500" y="686"/>
                    <a:pt x="499" y="687"/>
                  </a:cubicBezTo>
                  <a:cubicBezTo>
                    <a:pt x="499" y="687"/>
                    <a:pt x="499" y="687"/>
                    <a:pt x="498" y="688"/>
                  </a:cubicBezTo>
                  <a:cubicBezTo>
                    <a:pt x="498" y="688"/>
                    <a:pt x="497" y="689"/>
                    <a:pt x="497" y="689"/>
                  </a:cubicBezTo>
                  <a:cubicBezTo>
                    <a:pt x="496" y="690"/>
                    <a:pt x="495" y="690"/>
                    <a:pt x="495" y="691"/>
                  </a:cubicBezTo>
                  <a:cubicBezTo>
                    <a:pt x="494" y="692"/>
                    <a:pt x="495" y="694"/>
                    <a:pt x="494" y="695"/>
                  </a:cubicBezTo>
                  <a:cubicBezTo>
                    <a:pt x="494" y="695"/>
                    <a:pt x="494" y="696"/>
                    <a:pt x="493" y="696"/>
                  </a:cubicBezTo>
                  <a:cubicBezTo>
                    <a:pt x="493" y="696"/>
                    <a:pt x="493" y="696"/>
                    <a:pt x="493" y="696"/>
                  </a:cubicBezTo>
                  <a:cubicBezTo>
                    <a:pt x="492" y="696"/>
                    <a:pt x="491" y="696"/>
                    <a:pt x="491" y="696"/>
                  </a:cubicBezTo>
                  <a:cubicBezTo>
                    <a:pt x="490" y="696"/>
                    <a:pt x="489" y="696"/>
                    <a:pt x="488" y="697"/>
                  </a:cubicBezTo>
                  <a:cubicBezTo>
                    <a:pt x="488" y="697"/>
                    <a:pt x="488" y="698"/>
                    <a:pt x="487" y="699"/>
                  </a:cubicBezTo>
                  <a:cubicBezTo>
                    <a:pt x="487" y="699"/>
                    <a:pt x="486" y="698"/>
                    <a:pt x="486" y="699"/>
                  </a:cubicBezTo>
                  <a:cubicBezTo>
                    <a:pt x="485" y="699"/>
                    <a:pt x="485" y="699"/>
                    <a:pt x="485" y="699"/>
                  </a:cubicBezTo>
                  <a:cubicBezTo>
                    <a:pt x="485" y="700"/>
                    <a:pt x="484" y="701"/>
                    <a:pt x="483" y="701"/>
                  </a:cubicBezTo>
                  <a:cubicBezTo>
                    <a:pt x="483" y="701"/>
                    <a:pt x="482" y="701"/>
                    <a:pt x="482" y="702"/>
                  </a:cubicBezTo>
                  <a:cubicBezTo>
                    <a:pt x="482" y="702"/>
                    <a:pt x="482" y="702"/>
                    <a:pt x="482" y="702"/>
                  </a:cubicBezTo>
                  <a:cubicBezTo>
                    <a:pt x="482" y="703"/>
                    <a:pt x="482" y="703"/>
                    <a:pt x="481" y="704"/>
                  </a:cubicBezTo>
                  <a:cubicBezTo>
                    <a:pt x="480" y="704"/>
                    <a:pt x="480" y="705"/>
                    <a:pt x="480" y="706"/>
                  </a:cubicBezTo>
                  <a:cubicBezTo>
                    <a:pt x="479" y="707"/>
                    <a:pt x="478" y="707"/>
                    <a:pt x="478" y="708"/>
                  </a:cubicBezTo>
                  <a:cubicBezTo>
                    <a:pt x="477" y="709"/>
                    <a:pt x="477" y="710"/>
                    <a:pt x="476" y="711"/>
                  </a:cubicBezTo>
                  <a:cubicBezTo>
                    <a:pt x="476" y="712"/>
                    <a:pt x="475" y="713"/>
                    <a:pt x="474" y="714"/>
                  </a:cubicBezTo>
                  <a:cubicBezTo>
                    <a:pt x="474" y="715"/>
                    <a:pt x="473" y="715"/>
                    <a:pt x="473" y="716"/>
                  </a:cubicBezTo>
                  <a:cubicBezTo>
                    <a:pt x="471" y="717"/>
                    <a:pt x="470" y="719"/>
                    <a:pt x="470" y="720"/>
                  </a:cubicBezTo>
                  <a:cubicBezTo>
                    <a:pt x="471" y="719"/>
                    <a:pt x="472" y="719"/>
                    <a:pt x="473" y="718"/>
                  </a:cubicBezTo>
                  <a:cubicBezTo>
                    <a:pt x="474" y="717"/>
                    <a:pt x="474" y="717"/>
                    <a:pt x="475" y="716"/>
                  </a:cubicBezTo>
                  <a:cubicBezTo>
                    <a:pt x="476" y="715"/>
                    <a:pt x="477" y="713"/>
                    <a:pt x="478" y="712"/>
                  </a:cubicBezTo>
                  <a:cubicBezTo>
                    <a:pt x="479" y="710"/>
                    <a:pt x="480" y="709"/>
                    <a:pt x="481" y="708"/>
                  </a:cubicBezTo>
                  <a:cubicBezTo>
                    <a:pt x="482" y="707"/>
                    <a:pt x="483" y="707"/>
                    <a:pt x="483" y="706"/>
                  </a:cubicBezTo>
                  <a:cubicBezTo>
                    <a:pt x="484" y="706"/>
                    <a:pt x="485" y="705"/>
                    <a:pt x="485" y="705"/>
                  </a:cubicBezTo>
                  <a:cubicBezTo>
                    <a:pt x="488" y="703"/>
                    <a:pt x="492" y="701"/>
                    <a:pt x="495" y="700"/>
                  </a:cubicBezTo>
                  <a:cubicBezTo>
                    <a:pt x="496" y="699"/>
                    <a:pt x="497" y="699"/>
                    <a:pt x="497" y="699"/>
                  </a:cubicBezTo>
                  <a:cubicBezTo>
                    <a:pt x="500" y="698"/>
                    <a:pt x="502" y="697"/>
                    <a:pt x="504" y="697"/>
                  </a:cubicBezTo>
                  <a:cubicBezTo>
                    <a:pt x="505" y="697"/>
                    <a:pt x="506" y="697"/>
                    <a:pt x="507" y="697"/>
                  </a:cubicBezTo>
                  <a:cubicBezTo>
                    <a:pt x="509" y="697"/>
                    <a:pt x="510" y="697"/>
                    <a:pt x="512" y="698"/>
                  </a:cubicBezTo>
                  <a:cubicBezTo>
                    <a:pt x="512" y="698"/>
                    <a:pt x="513" y="699"/>
                    <a:pt x="513" y="699"/>
                  </a:cubicBezTo>
                  <a:cubicBezTo>
                    <a:pt x="514" y="699"/>
                    <a:pt x="514" y="700"/>
                    <a:pt x="514" y="700"/>
                  </a:cubicBezTo>
                  <a:cubicBezTo>
                    <a:pt x="514" y="701"/>
                    <a:pt x="514" y="701"/>
                    <a:pt x="514" y="701"/>
                  </a:cubicBezTo>
                  <a:cubicBezTo>
                    <a:pt x="514" y="701"/>
                    <a:pt x="514" y="701"/>
                    <a:pt x="514" y="701"/>
                  </a:cubicBezTo>
                  <a:cubicBezTo>
                    <a:pt x="514" y="700"/>
                    <a:pt x="513" y="700"/>
                    <a:pt x="512" y="700"/>
                  </a:cubicBezTo>
                  <a:cubicBezTo>
                    <a:pt x="512" y="700"/>
                    <a:pt x="513" y="701"/>
                    <a:pt x="513" y="701"/>
                  </a:cubicBezTo>
                  <a:cubicBezTo>
                    <a:pt x="514" y="701"/>
                    <a:pt x="514" y="702"/>
                    <a:pt x="515" y="703"/>
                  </a:cubicBezTo>
                  <a:cubicBezTo>
                    <a:pt x="514" y="703"/>
                    <a:pt x="514" y="703"/>
                    <a:pt x="514" y="703"/>
                  </a:cubicBezTo>
                  <a:cubicBezTo>
                    <a:pt x="514" y="704"/>
                    <a:pt x="515" y="704"/>
                    <a:pt x="514" y="704"/>
                  </a:cubicBezTo>
                  <a:cubicBezTo>
                    <a:pt x="514" y="704"/>
                    <a:pt x="514" y="705"/>
                    <a:pt x="514" y="705"/>
                  </a:cubicBezTo>
                  <a:cubicBezTo>
                    <a:pt x="514" y="705"/>
                    <a:pt x="513" y="705"/>
                    <a:pt x="513" y="705"/>
                  </a:cubicBezTo>
                  <a:cubicBezTo>
                    <a:pt x="513" y="705"/>
                    <a:pt x="512" y="705"/>
                    <a:pt x="512" y="706"/>
                  </a:cubicBezTo>
                  <a:cubicBezTo>
                    <a:pt x="511" y="706"/>
                    <a:pt x="511" y="707"/>
                    <a:pt x="511" y="707"/>
                  </a:cubicBezTo>
                  <a:cubicBezTo>
                    <a:pt x="510" y="707"/>
                    <a:pt x="510" y="708"/>
                    <a:pt x="509" y="708"/>
                  </a:cubicBezTo>
                  <a:cubicBezTo>
                    <a:pt x="509" y="708"/>
                    <a:pt x="508" y="709"/>
                    <a:pt x="508" y="709"/>
                  </a:cubicBezTo>
                  <a:cubicBezTo>
                    <a:pt x="507" y="709"/>
                    <a:pt x="507" y="709"/>
                    <a:pt x="506" y="709"/>
                  </a:cubicBezTo>
                  <a:cubicBezTo>
                    <a:pt x="506" y="709"/>
                    <a:pt x="506" y="709"/>
                    <a:pt x="506" y="709"/>
                  </a:cubicBezTo>
                  <a:cubicBezTo>
                    <a:pt x="505" y="708"/>
                    <a:pt x="505" y="708"/>
                    <a:pt x="504" y="708"/>
                  </a:cubicBezTo>
                  <a:cubicBezTo>
                    <a:pt x="504" y="708"/>
                    <a:pt x="503" y="708"/>
                    <a:pt x="503" y="707"/>
                  </a:cubicBezTo>
                  <a:cubicBezTo>
                    <a:pt x="503" y="707"/>
                    <a:pt x="503" y="707"/>
                    <a:pt x="503" y="708"/>
                  </a:cubicBezTo>
                  <a:cubicBezTo>
                    <a:pt x="502" y="708"/>
                    <a:pt x="502" y="708"/>
                    <a:pt x="502" y="708"/>
                  </a:cubicBezTo>
                  <a:cubicBezTo>
                    <a:pt x="502" y="708"/>
                    <a:pt x="501" y="708"/>
                    <a:pt x="500" y="708"/>
                  </a:cubicBezTo>
                  <a:cubicBezTo>
                    <a:pt x="500" y="708"/>
                    <a:pt x="500" y="708"/>
                    <a:pt x="500" y="708"/>
                  </a:cubicBezTo>
                  <a:cubicBezTo>
                    <a:pt x="500" y="708"/>
                    <a:pt x="500" y="708"/>
                    <a:pt x="500" y="708"/>
                  </a:cubicBezTo>
                  <a:cubicBezTo>
                    <a:pt x="500" y="708"/>
                    <a:pt x="499" y="708"/>
                    <a:pt x="499" y="708"/>
                  </a:cubicBezTo>
                  <a:cubicBezTo>
                    <a:pt x="499" y="708"/>
                    <a:pt x="500" y="709"/>
                    <a:pt x="500" y="709"/>
                  </a:cubicBezTo>
                  <a:cubicBezTo>
                    <a:pt x="500" y="709"/>
                    <a:pt x="501" y="709"/>
                    <a:pt x="501" y="709"/>
                  </a:cubicBezTo>
                  <a:cubicBezTo>
                    <a:pt x="501" y="709"/>
                    <a:pt x="501" y="710"/>
                    <a:pt x="502" y="710"/>
                  </a:cubicBezTo>
                  <a:cubicBezTo>
                    <a:pt x="502" y="710"/>
                    <a:pt x="503" y="710"/>
                    <a:pt x="504" y="710"/>
                  </a:cubicBezTo>
                  <a:cubicBezTo>
                    <a:pt x="504" y="710"/>
                    <a:pt x="504" y="710"/>
                    <a:pt x="504" y="710"/>
                  </a:cubicBezTo>
                  <a:cubicBezTo>
                    <a:pt x="504" y="710"/>
                    <a:pt x="504" y="711"/>
                    <a:pt x="504" y="711"/>
                  </a:cubicBezTo>
                  <a:cubicBezTo>
                    <a:pt x="504" y="711"/>
                    <a:pt x="505" y="712"/>
                    <a:pt x="505" y="712"/>
                  </a:cubicBezTo>
                  <a:cubicBezTo>
                    <a:pt x="505" y="712"/>
                    <a:pt x="505" y="712"/>
                    <a:pt x="505" y="712"/>
                  </a:cubicBezTo>
                  <a:cubicBezTo>
                    <a:pt x="505" y="713"/>
                    <a:pt x="505" y="713"/>
                    <a:pt x="505" y="713"/>
                  </a:cubicBezTo>
                  <a:cubicBezTo>
                    <a:pt x="506" y="712"/>
                    <a:pt x="507" y="712"/>
                    <a:pt x="507" y="712"/>
                  </a:cubicBezTo>
                  <a:cubicBezTo>
                    <a:pt x="508" y="711"/>
                    <a:pt x="508" y="711"/>
                    <a:pt x="509" y="711"/>
                  </a:cubicBezTo>
                  <a:cubicBezTo>
                    <a:pt x="509" y="711"/>
                    <a:pt x="509" y="711"/>
                    <a:pt x="509" y="711"/>
                  </a:cubicBezTo>
                  <a:cubicBezTo>
                    <a:pt x="509" y="711"/>
                    <a:pt x="509" y="711"/>
                    <a:pt x="509" y="711"/>
                  </a:cubicBezTo>
                  <a:cubicBezTo>
                    <a:pt x="509" y="711"/>
                    <a:pt x="509" y="711"/>
                    <a:pt x="509" y="712"/>
                  </a:cubicBezTo>
                  <a:cubicBezTo>
                    <a:pt x="509" y="712"/>
                    <a:pt x="510" y="712"/>
                    <a:pt x="510" y="711"/>
                  </a:cubicBezTo>
                  <a:cubicBezTo>
                    <a:pt x="510" y="711"/>
                    <a:pt x="510" y="711"/>
                    <a:pt x="510" y="711"/>
                  </a:cubicBezTo>
                  <a:cubicBezTo>
                    <a:pt x="511" y="711"/>
                    <a:pt x="511" y="711"/>
                    <a:pt x="511" y="711"/>
                  </a:cubicBezTo>
                  <a:cubicBezTo>
                    <a:pt x="511" y="711"/>
                    <a:pt x="511" y="712"/>
                    <a:pt x="511" y="712"/>
                  </a:cubicBezTo>
                  <a:cubicBezTo>
                    <a:pt x="511" y="712"/>
                    <a:pt x="511" y="712"/>
                    <a:pt x="511" y="712"/>
                  </a:cubicBezTo>
                  <a:cubicBezTo>
                    <a:pt x="511" y="712"/>
                    <a:pt x="512" y="712"/>
                    <a:pt x="512" y="712"/>
                  </a:cubicBezTo>
                  <a:cubicBezTo>
                    <a:pt x="512" y="712"/>
                    <a:pt x="512" y="711"/>
                    <a:pt x="512" y="711"/>
                  </a:cubicBezTo>
                  <a:cubicBezTo>
                    <a:pt x="512" y="711"/>
                    <a:pt x="512" y="711"/>
                    <a:pt x="511" y="711"/>
                  </a:cubicBezTo>
                  <a:cubicBezTo>
                    <a:pt x="512" y="711"/>
                    <a:pt x="512" y="711"/>
                    <a:pt x="512" y="711"/>
                  </a:cubicBezTo>
                  <a:cubicBezTo>
                    <a:pt x="512" y="711"/>
                    <a:pt x="512" y="711"/>
                    <a:pt x="512" y="711"/>
                  </a:cubicBezTo>
                  <a:cubicBezTo>
                    <a:pt x="512" y="711"/>
                    <a:pt x="512" y="711"/>
                    <a:pt x="512" y="711"/>
                  </a:cubicBezTo>
                  <a:cubicBezTo>
                    <a:pt x="512" y="711"/>
                    <a:pt x="512" y="712"/>
                    <a:pt x="511" y="712"/>
                  </a:cubicBezTo>
                  <a:cubicBezTo>
                    <a:pt x="511" y="712"/>
                    <a:pt x="511" y="713"/>
                    <a:pt x="510" y="713"/>
                  </a:cubicBezTo>
                  <a:cubicBezTo>
                    <a:pt x="510" y="713"/>
                    <a:pt x="510" y="714"/>
                    <a:pt x="510" y="715"/>
                  </a:cubicBezTo>
                  <a:cubicBezTo>
                    <a:pt x="510" y="715"/>
                    <a:pt x="510" y="716"/>
                    <a:pt x="509" y="716"/>
                  </a:cubicBezTo>
                  <a:cubicBezTo>
                    <a:pt x="509" y="717"/>
                    <a:pt x="508" y="718"/>
                    <a:pt x="508" y="718"/>
                  </a:cubicBezTo>
                  <a:cubicBezTo>
                    <a:pt x="507" y="718"/>
                    <a:pt x="507" y="718"/>
                    <a:pt x="507" y="719"/>
                  </a:cubicBezTo>
                  <a:cubicBezTo>
                    <a:pt x="507" y="718"/>
                    <a:pt x="507" y="718"/>
                    <a:pt x="508" y="718"/>
                  </a:cubicBezTo>
                  <a:cubicBezTo>
                    <a:pt x="508" y="718"/>
                    <a:pt x="508" y="718"/>
                    <a:pt x="508" y="718"/>
                  </a:cubicBezTo>
                  <a:cubicBezTo>
                    <a:pt x="508" y="718"/>
                    <a:pt x="508" y="718"/>
                    <a:pt x="508" y="719"/>
                  </a:cubicBezTo>
                  <a:cubicBezTo>
                    <a:pt x="508" y="719"/>
                    <a:pt x="508" y="719"/>
                    <a:pt x="509" y="718"/>
                  </a:cubicBezTo>
                  <a:cubicBezTo>
                    <a:pt x="509" y="718"/>
                    <a:pt x="510" y="718"/>
                    <a:pt x="510" y="718"/>
                  </a:cubicBezTo>
                  <a:cubicBezTo>
                    <a:pt x="510" y="718"/>
                    <a:pt x="511" y="718"/>
                    <a:pt x="511" y="719"/>
                  </a:cubicBezTo>
                  <a:cubicBezTo>
                    <a:pt x="511" y="719"/>
                    <a:pt x="510" y="719"/>
                    <a:pt x="510" y="719"/>
                  </a:cubicBezTo>
                  <a:cubicBezTo>
                    <a:pt x="510" y="719"/>
                    <a:pt x="511" y="719"/>
                    <a:pt x="511" y="719"/>
                  </a:cubicBezTo>
                  <a:cubicBezTo>
                    <a:pt x="511" y="719"/>
                    <a:pt x="511" y="719"/>
                    <a:pt x="511" y="720"/>
                  </a:cubicBezTo>
                  <a:cubicBezTo>
                    <a:pt x="510" y="720"/>
                    <a:pt x="510" y="720"/>
                    <a:pt x="510" y="720"/>
                  </a:cubicBezTo>
                  <a:cubicBezTo>
                    <a:pt x="510" y="720"/>
                    <a:pt x="510" y="721"/>
                    <a:pt x="510" y="721"/>
                  </a:cubicBezTo>
                  <a:cubicBezTo>
                    <a:pt x="510" y="721"/>
                    <a:pt x="510" y="721"/>
                    <a:pt x="510" y="721"/>
                  </a:cubicBezTo>
                  <a:cubicBezTo>
                    <a:pt x="510" y="722"/>
                    <a:pt x="510" y="722"/>
                    <a:pt x="510" y="722"/>
                  </a:cubicBezTo>
                  <a:cubicBezTo>
                    <a:pt x="510" y="722"/>
                    <a:pt x="510" y="722"/>
                    <a:pt x="511" y="722"/>
                  </a:cubicBezTo>
                  <a:cubicBezTo>
                    <a:pt x="511" y="722"/>
                    <a:pt x="511" y="722"/>
                    <a:pt x="511" y="722"/>
                  </a:cubicBezTo>
                  <a:cubicBezTo>
                    <a:pt x="511" y="722"/>
                    <a:pt x="511" y="722"/>
                    <a:pt x="511" y="723"/>
                  </a:cubicBezTo>
                  <a:cubicBezTo>
                    <a:pt x="511" y="723"/>
                    <a:pt x="511" y="724"/>
                    <a:pt x="511" y="724"/>
                  </a:cubicBezTo>
                  <a:cubicBezTo>
                    <a:pt x="512" y="724"/>
                    <a:pt x="512" y="725"/>
                    <a:pt x="512" y="725"/>
                  </a:cubicBezTo>
                  <a:cubicBezTo>
                    <a:pt x="512" y="725"/>
                    <a:pt x="512" y="725"/>
                    <a:pt x="512" y="725"/>
                  </a:cubicBezTo>
                  <a:cubicBezTo>
                    <a:pt x="512" y="726"/>
                    <a:pt x="512" y="726"/>
                    <a:pt x="513" y="726"/>
                  </a:cubicBezTo>
                  <a:cubicBezTo>
                    <a:pt x="513" y="726"/>
                    <a:pt x="512" y="726"/>
                    <a:pt x="513" y="726"/>
                  </a:cubicBezTo>
                  <a:cubicBezTo>
                    <a:pt x="513" y="726"/>
                    <a:pt x="513" y="726"/>
                    <a:pt x="513" y="726"/>
                  </a:cubicBezTo>
                  <a:cubicBezTo>
                    <a:pt x="514" y="726"/>
                    <a:pt x="514" y="726"/>
                    <a:pt x="515" y="727"/>
                  </a:cubicBezTo>
                  <a:cubicBezTo>
                    <a:pt x="515" y="727"/>
                    <a:pt x="516" y="727"/>
                    <a:pt x="516" y="727"/>
                  </a:cubicBezTo>
                  <a:cubicBezTo>
                    <a:pt x="517" y="727"/>
                    <a:pt x="517" y="727"/>
                    <a:pt x="517" y="728"/>
                  </a:cubicBezTo>
                  <a:cubicBezTo>
                    <a:pt x="517" y="728"/>
                    <a:pt x="517" y="728"/>
                    <a:pt x="517" y="728"/>
                  </a:cubicBezTo>
                  <a:cubicBezTo>
                    <a:pt x="517" y="728"/>
                    <a:pt x="517" y="728"/>
                    <a:pt x="517" y="728"/>
                  </a:cubicBezTo>
                  <a:cubicBezTo>
                    <a:pt x="517" y="728"/>
                    <a:pt x="517" y="728"/>
                    <a:pt x="516" y="728"/>
                  </a:cubicBezTo>
                  <a:cubicBezTo>
                    <a:pt x="516" y="728"/>
                    <a:pt x="516" y="728"/>
                    <a:pt x="516" y="728"/>
                  </a:cubicBezTo>
                  <a:cubicBezTo>
                    <a:pt x="516" y="728"/>
                    <a:pt x="516" y="729"/>
                    <a:pt x="516" y="729"/>
                  </a:cubicBezTo>
                  <a:cubicBezTo>
                    <a:pt x="516" y="729"/>
                    <a:pt x="516" y="729"/>
                    <a:pt x="517" y="729"/>
                  </a:cubicBezTo>
                  <a:cubicBezTo>
                    <a:pt x="517" y="729"/>
                    <a:pt x="517" y="729"/>
                    <a:pt x="517" y="730"/>
                  </a:cubicBezTo>
                  <a:cubicBezTo>
                    <a:pt x="517" y="730"/>
                    <a:pt x="517" y="730"/>
                    <a:pt x="518" y="730"/>
                  </a:cubicBezTo>
                  <a:cubicBezTo>
                    <a:pt x="518" y="730"/>
                    <a:pt x="518" y="730"/>
                    <a:pt x="519" y="730"/>
                  </a:cubicBezTo>
                  <a:cubicBezTo>
                    <a:pt x="519" y="730"/>
                    <a:pt x="520" y="731"/>
                    <a:pt x="521" y="731"/>
                  </a:cubicBezTo>
                  <a:cubicBezTo>
                    <a:pt x="521" y="731"/>
                    <a:pt x="521" y="731"/>
                    <a:pt x="521" y="731"/>
                  </a:cubicBezTo>
                  <a:cubicBezTo>
                    <a:pt x="521" y="731"/>
                    <a:pt x="521" y="731"/>
                    <a:pt x="521" y="731"/>
                  </a:cubicBezTo>
                  <a:cubicBezTo>
                    <a:pt x="521" y="731"/>
                    <a:pt x="521" y="731"/>
                    <a:pt x="521" y="731"/>
                  </a:cubicBezTo>
                  <a:cubicBezTo>
                    <a:pt x="520" y="731"/>
                    <a:pt x="520" y="731"/>
                    <a:pt x="520" y="732"/>
                  </a:cubicBezTo>
                  <a:cubicBezTo>
                    <a:pt x="521" y="732"/>
                    <a:pt x="521" y="732"/>
                    <a:pt x="521" y="732"/>
                  </a:cubicBezTo>
                  <a:cubicBezTo>
                    <a:pt x="522" y="731"/>
                    <a:pt x="522" y="731"/>
                    <a:pt x="522" y="731"/>
                  </a:cubicBezTo>
                  <a:cubicBezTo>
                    <a:pt x="523" y="731"/>
                    <a:pt x="523" y="731"/>
                    <a:pt x="523" y="731"/>
                  </a:cubicBezTo>
                  <a:cubicBezTo>
                    <a:pt x="523" y="731"/>
                    <a:pt x="523" y="731"/>
                    <a:pt x="523" y="731"/>
                  </a:cubicBezTo>
                  <a:cubicBezTo>
                    <a:pt x="524" y="731"/>
                    <a:pt x="524" y="731"/>
                    <a:pt x="524" y="731"/>
                  </a:cubicBezTo>
                  <a:cubicBezTo>
                    <a:pt x="524" y="731"/>
                    <a:pt x="524" y="731"/>
                    <a:pt x="524" y="731"/>
                  </a:cubicBezTo>
                  <a:cubicBezTo>
                    <a:pt x="525" y="731"/>
                    <a:pt x="525" y="732"/>
                    <a:pt x="526" y="732"/>
                  </a:cubicBezTo>
                  <a:cubicBezTo>
                    <a:pt x="526" y="732"/>
                    <a:pt x="526" y="732"/>
                    <a:pt x="526" y="732"/>
                  </a:cubicBezTo>
                  <a:cubicBezTo>
                    <a:pt x="526" y="732"/>
                    <a:pt x="527" y="732"/>
                    <a:pt x="527" y="732"/>
                  </a:cubicBezTo>
                  <a:cubicBezTo>
                    <a:pt x="528" y="732"/>
                    <a:pt x="529" y="731"/>
                    <a:pt x="530" y="730"/>
                  </a:cubicBezTo>
                  <a:cubicBezTo>
                    <a:pt x="530" y="730"/>
                    <a:pt x="530" y="731"/>
                    <a:pt x="530" y="731"/>
                  </a:cubicBezTo>
                  <a:cubicBezTo>
                    <a:pt x="530" y="731"/>
                    <a:pt x="530" y="731"/>
                    <a:pt x="530" y="732"/>
                  </a:cubicBezTo>
                  <a:cubicBezTo>
                    <a:pt x="530" y="732"/>
                    <a:pt x="530" y="732"/>
                    <a:pt x="530" y="732"/>
                  </a:cubicBezTo>
                  <a:cubicBezTo>
                    <a:pt x="530" y="732"/>
                    <a:pt x="531" y="732"/>
                    <a:pt x="531" y="732"/>
                  </a:cubicBezTo>
                  <a:cubicBezTo>
                    <a:pt x="531" y="732"/>
                    <a:pt x="531" y="732"/>
                    <a:pt x="532" y="732"/>
                  </a:cubicBezTo>
                  <a:cubicBezTo>
                    <a:pt x="532" y="732"/>
                    <a:pt x="532" y="732"/>
                    <a:pt x="532" y="732"/>
                  </a:cubicBezTo>
                  <a:cubicBezTo>
                    <a:pt x="532" y="732"/>
                    <a:pt x="533" y="732"/>
                    <a:pt x="533" y="732"/>
                  </a:cubicBezTo>
                  <a:cubicBezTo>
                    <a:pt x="533" y="731"/>
                    <a:pt x="533" y="731"/>
                    <a:pt x="533" y="731"/>
                  </a:cubicBezTo>
                  <a:cubicBezTo>
                    <a:pt x="533" y="730"/>
                    <a:pt x="533" y="730"/>
                    <a:pt x="533" y="729"/>
                  </a:cubicBezTo>
                  <a:cubicBezTo>
                    <a:pt x="533" y="729"/>
                    <a:pt x="533" y="729"/>
                    <a:pt x="533" y="729"/>
                  </a:cubicBezTo>
                  <a:cubicBezTo>
                    <a:pt x="533" y="728"/>
                    <a:pt x="533" y="728"/>
                    <a:pt x="533" y="728"/>
                  </a:cubicBezTo>
                  <a:cubicBezTo>
                    <a:pt x="533" y="728"/>
                    <a:pt x="533" y="727"/>
                    <a:pt x="533" y="727"/>
                  </a:cubicBezTo>
                  <a:cubicBezTo>
                    <a:pt x="533" y="727"/>
                    <a:pt x="534" y="727"/>
                    <a:pt x="534" y="726"/>
                  </a:cubicBezTo>
                  <a:cubicBezTo>
                    <a:pt x="535" y="726"/>
                    <a:pt x="535" y="725"/>
                    <a:pt x="536" y="724"/>
                  </a:cubicBezTo>
                  <a:cubicBezTo>
                    <a:pt x="536" y="724"/>
                    <a:pt x="536" y="723"/>
                    <a:pt x="536" y="722"/>
                  </a:cubicBezTo>
                  <a:cubicBezTo>
                    <a:pt x="537" y="722"/>
                    <a:pt x="537" y="721"/>
                    <a:pt x="537" y="721"/>
                  </a:cubicBezTo>
                  <a:cubicBezTo>
                    <a:pt x="538" y="721"/>
                    <a:pt x="538" y="720"/>
                    <a:pt x="538" y="720"/>
                  </a:cubicBezTo>
                  <a:cubicBezTo>
                    <a:pt x="538" y="719"/>
                    <a:pt x="539" y="719"/>
                    <a:pt x="539" y="719"/>
                  </a:cubicBezTo>
                  <a:cubicBezTo>
                    <a:pt x="539" y="719"/>
                    <a:pt x="539" y="719"/>
                    <a:pt x="539" y="719"/>
                  </a:cubicBezTo>
                  <a:cubicBezTo>
                    <a:pt x="539" y="719"/>
                    <a:pt x="539" y="719"/>
                    <a:pt x="540" y="719"/>
                  </a:cubicBezTo>
                  <a:cubicBezTo>
                    <a:pt x="540" y="719"/>
                    <a:pt x="540" y="719"/>
                    <a:pt x="540" y="719"/>
                  </a:cubicBezTo>
                  <a:cubicBezTo>
                    <a:pt x="540" y="719"/>
                    <a:pt x="540" y="719"/>
                    <a:pt x="540" y="720"/>
                  </a:cubicBezTo>
                  <a:cubicBezTo>
                    <a:pt x="540" y="720"/>
                    <a:pt x="540" y="720"/>
                    <a:pt x="540" y="720"/>
                  </a:cubicBezTo>
                  <a:cubicBezTo>
                    <a:pt x="540" y="720"/>
                    <a:pt x="540" y="720"/>
                    <a:pt x="541" y="720"/>
                  </a:cubicBezTo>
                  <a:cubicBezTo>
                    <a:pt x="541" y="721"/>
                    <a:pt x="541" y="721"/>
                    <a:pt x="541" y="722"/>
                  </a:cubicBezTo>
                  <a:cubicBezTo>
                    <a:pt x="541" y="722"/>
                    <a:pt x="540" y="722"/>
                    <a:pt x="540" y="722"/>
                  </a:cubicBezTo>
                  <a:cubicBezTo>
                    <a:pt x="540" y="723"/>
                    <a:pt x="540" y="723"/>
                    <a:pt x="540" y="723"/>
                  </a:cubicBezTo>
                  <a:cubicBezTo>
                    <a:pt x="540" y="723"/>
                    <a:pt x="540" y="724"/>
                    <a:pt x="540" y="724"/>
                  </a:cubicBezTo>
                  <a:cubicBezTo>
                    <a:pt x="540" y="724"/>
                    <a:pt x="540" y="724"/>
                    <a:pt x="540" y="725"/>
                  </a:cubicBezTo>
                  <a:cubicBezTo>
                    <a:pt x="540" y="725"/>
                    <a:pt x="540" y="725"/>
                    <a:pt x="539" y="725"/>
                  </a:cubicBezTo>
                  <a:cubicBezTo>
                    <a:pt x="539" y="725"/>
                    <a:pt x="539" y="726"/>
                    <a:pt x="539" y="726"/>
                  </a:cubicBezTo>
                  <a:cubicBezTo>
                    <a:pt x="539" y="726"/>
                    <a:pt x="539" y="726"/>
                    <a:pt x="539" y="726"/>
                  </a:cubicBezTo>
                  <a:cubicBezTo>
                    <a:pt x="539" y="726"/>
                    <a:pt x="539" y="726"/>
                    <a:pt x="540" y="726"/>
                  </a:cubicBezTo>
                  <a:cubicBezTo>
                    <a:pt x="540" y="726"/>
                    <a:pt x="540" y="726"/>
                    <a:pt x="540" y="726"/>
                  </a:cubicBezTo>
                  <a:cubicBezTo>
                    <a:pt x="540" y="726"/>
                    <a:pt x="540" y="726"/>
                    <a:pt x="540" y="726"/>
                  </a:cubicBezTo>
                  <a:cubicBezTo>
                    <a:pt x="540" y="726"/>
                    <a:pt x="540" y="726"/>
                    <a:pt x="541" y="726"/>
                  </a:cubicBezTo>
                  <a:cubicBezTo>
                    <a:pt x="541" y="726"/>
                    <a:pt x="541" y="726"/>
                    <a:pt x="541" y="726"/>
                  </a:cubicBezTo>
                  <a:cubicBezTo>
                    <a:pt x="541" y="726"/>
                    <a:pt x="541" y="726"/>
                    <a:pt x="541" y="726"/>
                  </a:cubicBezTo>
                  <a:cubicBezTo>
                    <a:pt x="541" y="726"/>
                    <a:pt x="541" y="726"/>
                    <a:pt x="541" y="726"/>
                  </a:cubicBezTo>
                  <a:cubicBezTo>
                    <a:pt x="541" y="726"/>
                    <a:pt x="541" y="726"/>
                    <a:pt x="541" y="727"/>
                  </a:cubicBezTo>
                  <a:cubicBezTo>
                    <a:pt x="541" y="727"/>
                    <a:pt x="541" y="727"/>
                    <a:pt x="542" y="727"/>
                  </a:cubicBezTo>
                  <a:cubicBezTo>
                    <a:pt x="542" y="727"/>
                    <a:pt x="542" y="727"/>
                    <a:pt x="542" y="727"/>
                  </a:cubicBezTo>
                  <a:cubicBezTo>
                    <a:pt x="542" y="727"/>
                    <a:pt x="543" y="726"/>
                    <a:pt x="543" y="726"/>
                  </a:cubicBezTo>
                  <a:cubicBezTo>
                    <a:pt x="543" y="726"/>
                    <a:pt x="543" y="727"/>
                    <a:pt x="543" y="727"/>
                  </a:cubicBezTo>
                  <a:cubicBezTo>
                    <a:pt x="544" y="727"/>
                    <a:pt x="544" y="727"/>
                    <a:pt x="544" y="728"/>
                  </a:cubicBezTo>
                  <a:cubicBezTo>
                    <a:pt x="544" y="728"/>
                    <a:pt x="544" y="728"/>
                    <a:pt x="544" y="728"/>
                  </a:cubicBezTo>
                  <a:cubicBezTo>
                    <a:pt x="544" y="728"/>
                    <a:pt x="544" y="728"/>
                    <a:pt x="544" y="728"/>
                  </a:cubicBezTo>
                  <a:cubicBezTo>
                    <a:pt x="544" y="728"/>
                    <a:pt x="543" y="729"/>
                    <a:pt x="543" y="729"/>
                  </a:cubicBezTo>
                  <a:cubicBezTo>
                    <a:pt x="543" y="729"/>
                    <a:pt x="543" y="729"/>
                    <a:pt x="544" y="729"/>
                  </a:cubicBezTo>
                  <a:cubicBezTo>
                    <a:pt x="544" y="729"/>
                    <a:pt x="544" y="729"/>
                    <a:pt x="544" y="729"/>
                  </a:cubicBezTo>
                  <a:cubicBezTo>
                    <a:pt x="544" y="729"/>
                    <a:pt x="544" y="729"/>
                    <a:pt x="544" y="729"/>
                  </a:cubicBezTo>
                  <a:cubicBezTo>
                    <a:pt x="544" y="729"/>
                    <a:pt x="544" y="730"/>
                    <a:pt x="544" y="730"/>
                  </a:cubicBezTo>
                  <a:cubicBezTo>
                    <a:pt x="543" y="730"/>
                    <a:pt x="543" y="730"/>
                    <a:pt x="543" y="730"/>
                  </a:cubicBezTo>
                  <a:cubicBezTo>
                    <a:pt x="543" y="730"/>
                    <a:pt x="542" y="730"/>
                    <a:pt x="542" y="730"/>
                  </a:cubicBezTo>
                  <a:cubicBezTo>
                    <a:pt x="542" y="730"/>
                    <a:pt x="542" y="730"/>
                    <a:pt x="542" y="730"/>
                  </a:cubicBezTo>
                  <a:cubicBezTo>
                    <a:pt x="542" y="730"/>
                    <a:pt x="542" y="731"/>
                    <a:pt x="542" y="731"/>
                  </a:cubicBezTo>
                  <a:cubicBezTo>
                    <a:pt x="542" y="731"/>
                    <a:pt x="541" y="731"/>
                    <a:pt x="541" y="732"/>
                  </a:cubicBezTo>
                  <a:cubicBezTo>
                    <a:pt x="541" y="732"/>
                    <a:pt x="540" y="732"/>
                    <a:pt x="539" y="733"/>
                  </a:cubicBezTo>
                  <a:cubicBezTo>
                    <a:pt x="539" y="733"/>
                    <a:pt x="539" y="733"/>
                    <a:pt x="539" y="733"/>
                  </a:cubicBezTo>
                  <a:cubicBezTo>
                    <a:pt x="539" y="733"/>
                    <a:pt x="538" y="733"/>
                    <a:pt x="538" y="733"/>
                  </a:cubicBezTo>
                  <a:cubicBezTo>
                    <a:pt x="538" y="733"/>
                    <a:pt x="538" y="733"/>
                    <a:pt x="538" y="733"/>
                  </a:cubicBezTo>
                  <a:cubicBezTo>
                    <a:pt x="538" y="733"/>
                    <a:pt x="538" y="733"/>
                    <a:pt x="538" y="733"/>
                  </a:cubicBezTo>
                  <a:cubicBezTo>
                    <a:pt x="537" y="733"/>
                    <a:pt x="537" y="733"/>
                    <a:pt x="537" y="733"/>
                  </a:cubicBezTo>
                  <a:cubicBezTo>
                    <a:pt x="537" y="733"/>
                    <a:pt x="537" y="733"/>
                    <a:pt x="537" y="733"/>
                  </a:cubicBezTo>
                  <a:cubicBezTo>
                    <a:pt x="537" y="732"/>
                    <a:pt x="537" y="732"/>
                    <a:pt x="536" y="732"/>
                  </a:cubicBezTo>
                  <a:cubicBezTo>
                    <a:pt x="536" y="733"/>
                    <a:pt x="536" y="733"/>
                    <a:pt x="535" y="733"/>
                  </a:cubicBezTo>
                  <a:cubicBezTo>
                    <a:pt x="535" y="733"/>
                    <a:pt x="535" y="733"/>
                    <a:pt x="535" y="733"/>
                  </a:cubicBezTo>
                  <a:cubicBezTo>
                    <a:pt x="535" y="733"/>
                    <a:pt x="535" y="733"/>
                    <a:pt x="535" y="733"/>
                  </a:cubicBezTo>
                  <a:cubicBezTo>
                    <a:pt x="535" y="733"/>
                    <a:pt x="534" y="733"/>
                    <a:pt x="534" y="733"/>
                  </a:cubicBezTo>
                  <a:cubicBezTo>
                    <a:pt x="534" y="733"/>
                    <a:pt x="534" y="733"/>
                    <a:pt x="534" y="733"/>
                  </a:cubicBezTo>
                  <a:cubicBezTo>
                    <a:pt x="534" y="733"/>
                    <a:pt x="534" y="733"/>
                    <a:pt x="534" y="734"/>
                  </a:cubicBezTo>
                  <a:cubicBezTo>
                    <a:pt x="534" y="734"/>
                    <a:pt x="534" y="734"/>
                    <a:pt x="534" y="734"/>
                  </a:cubicBezTo>
                  <a:cubicBezTo>
                    <a:pt x="534" y="734"/>
                    <a:pt x="534" y="735"/>
                    <a:pt x="533" y="735"/>
                  </a:cubicBezTo>
                  <a:cubicBezTo>
                    <a:pt x="533" y="735"/>
                    <a:pt x="533" y="735"/>
                    <a:pt x="533" y="735"/>
                  </a:cubicBezTo>
                  <a:cubicBezTo>
                    <a:pt x="533" y="735"/>
                    <a:pt x="533" y="735"/>
                    <a:pt x="533" y="735"/>
                  </a:cubicBezTo>
                  <a:cubicBezTo>
                    <a:pt x="534" y="735"/>
                    <a:pt x="535" y="735"/>
                    <a:pt x="535" y="735"/>
                  </a:cubicBezTo>
                  <a:cubicBezTo>
                    <a:pt x="536" y="735"/>
                    <a:pt x="536" y="735"/>
                    <a:pt x="536" y="735"/>
                  </a:cubicBezTo>
                  <a:cubicBezTo>
                    <a:pt x="536" y="735"/>
                    <a:pt x="536" y="736"/>
                    <a:pt x="536" y="736"/>
                  </a:cubicBezTo>
                  <a:cubicBezTo>
                    <a:pt x="536" y="736"/>
                    <a:pt x="536" y="736"/>
                    <a:pt x="536" y="736"/>
                  </a:cubicBezTo>
                  <a:cubicBezTo>
                    <a:pt x="536" y="736"/>
                    <a:pt x="536" y="736"/>
                    <a:pt x="536" y="736"/>
                  </a:cubicBezTo>
                  <a:cubicBezTo>
                    <a:pt x="536" y="736"/>
                    <a:pt x="536" y="736"/>
                    <a:pt x="536" y="736"/>
                  </a:cubicBezTo>
                  <a:cubicBezTo>
                    <a:pt x="536" y="736"/>
                    <a:pt x="535" y="736"/>
                    <a:pt x="535" y="736"/>
                  </a:cubicBezTo>
                  <a:cubicBezTo>
                    <a:pt x="535" y="736"/>
                    <a:pt x="535" y="736"/>
                    <a:pt x="535" y="736"/>
                  </a:cubicBezTo>
                  <a:cubicBezTo>
                    <a:pt x="535" y="736"/>
                    <a:pt x="534" y="736"/>
                    <a:pt x="534" y="736"/>
                  </a:cubicBezTo>
                  <a:cubicBezTo>
                    <a:pt x="534" y="736"/>
                    <a:pt x="534" y="736"/>
                    <a:pt x="534" y="737"/>
                  </a:cubicBezTo>
                  <a:cubicBezTo>
                    <a:pt x="534" y="737"/>
                    <a:pt x="534" y="737"/>
                    <a:pt x="534" y="737"/>
                  </a:cubicBezTo>
                  <a:cubicBezTo>
                    <a:pt x="534" y="737"/>
                    <a:pt x="533" y="737"/>
                    <a:pt x="533" y="737"/>
                  </a:cubicBezTo>
                  <a:cubicBezTo>
                    <a:pt x="533" y="737"/>
                    <a:pt x="532" y="737"/>
                    <a:pt x="532" y="737"/>
                  </a:cubicBezTo>
                  <a:cubicBezTo>
                    <a:pt x="531" y="737"/>
                    <a:pt x="532" y="737"/>
                    <a:pt x="532" y="737"/>
                  </a:cubicBezTo>
                  <a:cubicBezTo>
                    <a:pt x="532" y="737"/>
                    <a:pt x="532" y="737"/>
                    <a:pt x="532" y="737"/>
                  </a:cubicBezTo>
                  <a:cubicBezTo>
                    <a:pt x="531" y="737"/>
                    <a:pt x="531" y="737"/>
                    <a:pt x="531" y="737"/>
                  </a:cubicBezTo>
                  <a:cubicBezTo>
                    <a:pt x="531" y="737"/>
                    <a:pt x="530" y="738"/>
                    <a:pt x="530" y="738"/>
                  </a:cubicBezTo>
                  <a:cubicBezTo>
                    <a:pt x="530" y="738"/>
                    <a:pt x="530" y="738"/>
                    <a:pt x="530" y="738"/>
                  </a:cubicBezTo>
                  <a:cubicBezTo>
                    <a:pt x="530" y="738"/>
                    <a:pt x="530" y="738"/>
                    <a:pt x="530" y="739"/>
                  </a:cubicBezTo>
                  <a:cubicBezTo>
                    <a:pt x="529" y="739"/>
                    <a:pt x="529" y="739"/>
                    <a:pt x="529" y="739"/>
                  </a:cubicBezTo>
                  <a:cubicBezTo>
                    <a:pt x="529" y="739"/>
                    <a:pt x="528" y="739"/>
                    <a:pt x="528" y="739"/>
                  </a:cubicBezTo>
                  <a:cubicBezTo>
                    <a:pt x="527" y="739"/>
                    <a:pt x="526" y="740"/>
                    <a:pt x="525" y="740"/>
                  </a:cubicBezTo>
                  <a:cubicBezTo>
                    <a:pt x="525" y="740"/>
                    <a:pt x="525" y="740"/>
                    <a:pt x="524" y="740"/>
                  </a:cubicBezTo>
                  <a:cubicBezTo>
                    <a:pt x="524" y="741"/>
                    <a:pt x="524" y="741"/>
                    <a:pt x="524" y="741"/>
                  </a:cubicBezTo>
                  <a:cubicBezTo>
                    <a:pt x="523" y="741"/>
                    <a:pt x="523" y="741"/>
                    <a:pt x="523" y="741"/>
                  </a:cubicBezTo>
                  <a:cubicBezTo>
                    <a:pt x="523" y="741"/>
                    <a:pt x="522" y="741"/>
                    <a:pt x="522" y="741"/>
                  </a:cubicBezTo>
                  <a:cubicBezTo>
                    <a:pt x="522" y="741"/>
                    <a:pt x="522" y="741"/>
                    <a:pt x="522" y="741"/>
                  </a:cubicBezTo>
                  <a:cubicBezTo>
                    <a:pt x="522" y="741"/>
                    <a:pt x="522" y="741"/>
                    <a:pt x="521" y="741"/>
                  </a:cubicBezTo>
                  <a:cubicBezTo>
                    <a:pt x="521" y="741"/>
                    <a:pt x="521" y="741"/>
                    <a:pt x="521" y="741"/>
                  </a:cubicBezTo>
                  <a:cubicBezTo>
                    <a:pt x="521" y="741"/>
                    <a:pt x="520" y="741"/>
                    <a:pt x="520" y="741"/>
                  </a:cubicBezTo>
                  <a:cubicBezTo>
                    <a:pt x="520" y="741"/>
                    <a:pt x="520" y="741"/>
                    <a:pt x="520" y="741"/>
                  </a:cubicBezTo>
                  <a:cubicBezTo>
                    <a:pt x="520" y="741"/>
                    <a:pt x="520" y="741"/>
                    <a:pt x="521" y="742"/>
                  </a:cubicBezTo>
                  <a:cubicBezTo>
                    <a:pt x="520" y="742"/>
                    <a:pt x="520" y="742"/>
                    <a:pt x="519" y="742"/>
                  </a:cubicBezTo>
                  <a:cubicBezTo>
                    <a:pt x="519" y="742"/>
                    <a:pt x="519" y="742"/>
                    <a:pt x="519" y="743"/>
                  </a:cubicBezTo>
                  <a:cubicBezTo>
                    <a:pt x="519" y="743"/>
                    <a:pt x="519" y="743"/>
                    <a:pt x="519" y="743"/>
                  </a:cubicBezTo>
                  <a:cubicBezTo>
                    <a:pt x="519" y="743"/>
                    <a:pt x="519" y="743"/>
                    <a:pt x="519" y="743"/>
                  </a:cubicBezTo>
                  <a:cubicBezTo>
                    <a:pt x="519" y="744"/>
                    <a:pt x="519" y="744"/>
                    <a:pt x="518" y="744"/>
                  </a:cubicBezTo>
                  <a:cubicBezTo>
                    <a:pt x="518" y="743"/>
                    <a:pt x="518" y="743"/>
                    <a:pt x="518" y="743"/>
                  </a:cubicBezTo>
                  <a:cubicBezTo>
                    <a:pt x="518" y="744"/>
                    <a:pt x="518" y="744"/>
                    <a:pt x="518" y="744"/>
                  </a:cubicBezTo>
                  <a:cubicBezTo>
                    <a:pt x="518" y="744"/>
                    <a:pt x="517" y="744"/>
                    <a:pt x="517" y="744"/>
                  </a:cubicBezTo>
                  <a:cubicBezTo>
                    <a:pt x="517" y="743"/>
                    <a:pt x="517" y="743"/>
                    <a:pt x="517" y="743"/>
                  </a:cubicBezTo>
                  <a:cubicBezTo>
                    <a:pt x="517" y="743"/>
                    <a:pt x="517" y="743"/>
                    <a:pt x="517" y="743"/>
                  </a:cubicBezTo>
                  <a:cubicBezTo>
                    <a:pt x="517" y="743"/>
                    <a:pt x="517" y="742"/>
                    <a:pt x="517" y="742"/>
                  </a:cubicBezTo>
                  <a:cubicBezTo>
                    <a:pt x="516" y="742"/>
                    <a:pt x="516" y="742"/>
                    <a:pt x="516" y="742"/>
                  </a:cubicBezTo>
                  <a:cubicBezTo>
                    <a:pt x="516" y="743"/>
                    <a:pt x="516" y="743"/>
                    <a:pt x="516" y="743"/>
                  </a:cubicBezTo>
                  <a:cubicBezTo>
                    <a:pt x="516" y="743"/>
                    <a:pt x="516" y="743"/>
                    <a:pt x="516" y="743"/>
                  </a:cubicBezTo>
                  <a:cubicBezTo>
                    <a:pt x="516" y="743"/>
                    <a:pt x="516" y="743"/>
                    <a:pt x="516" y="743"/>
                  </a:cubicBezTo>
                  <a:cubicBezTo>
                    <a:pt x="516" y="743"/>
                    <a:pt x="515" y="743"/>
                    <a:pt x="515" y="743"/>
                  </a:cubicBezTo>
                  <a:cubicBezTo>
                    <a:pt x="515" y="743"/>
                    <a:pt x="515" y="743"/>
                    <a:pt x="515" y="743"/>
                  </a:cubicBezTo>
                  <a:cubicBezTo>
                    <a:pt x="515" y="743"/>
                    <a:pt x="515" y="743"/>
                    <a:pt x="515" y="743"/>
                  </a:cubicBezTo>
                  <a:cubicBezTo>
                    <a:pt x="514" y="743"/>
                    <a:pt x="514" y="743"/>
                    <a:pt x="514" y="743"/>
                  </a:cubicBezTo>
                  <a:cubicBezTo>
                    <a:pt x="514" y="743"/>
                    <a:pt x="514" y="743"/>
                    <a:pt x="514" y="743"/>
                  </a:cubicBezTo>
                  <a:cubicBezTo>
                    <a:pt x="514" y="743"/>
                    <a:pt x="514" y="743"/>
                    <a:pt x="514" y="743"/>
                  </a:cubicBezTo>
                  <a:cubicBezTo>
                    <a:pt x="514" y="744"/>
                    <a:pt x="514" y="744"/>
                    <a:pt x="514" y="744"/>
                  </a:cubicBezTo>
                  <a:cubicBezTo>
                    <a:pt x="514" y="744"/>
                    <a:pt x="514" y="744"/>
                    <a:pt x="514" y="744"/>
                  </a:cubicBezTo>
                  <a:cubicBezTo>
                    <a:pt x="514" y="744"/>
                    <a:pt x="514" y="744"/>
                    <a:pt x="514" y="744"/>
                  </a:cubicBezTo>
                  <a:cubicBezTo>
                    <a:pt x="514" y="744"/>
                    <a:pt x="514" y="744"/>
                    <a:pt x="514" y="744"/>
                  </a:cubicBezTo>
                  <a:cubicBezTo>
                    <a:pt x="514" y="744"/>
                    <a:pt x="514" y="744"/>
                    <a:pt x="514" y="744"/>
                  </a:cubicBezTo>
                  <a:cubicBezTo>
                    <a:pt x="514" y="744"/>
                    <a:pt x="514" y="745"/>
                    <a:pt x="514" y="745"/>
                  </a:cubicBezTo>
                  <a:cubicBezTo>
                    <a:pt x="514" y="745"/>
                    <a:pt x="513" y="746"/>
                    <a:pt x="513" y="746"/>
                  </a:cubicBezTo>
                  <a:cubicBezTo>
                    <a:pt x="513" y="746"/>
                    <a:pt x="513" y="747"/>
                    <a:pt x="512" y="747"/>
                  </a:cubicBezTo>
                  <a:cubicBezTo>
                    <a:pt x="512" y="747"/>
                    <a:pt x="512" y="747"/>
                    <a:pt x="512" y="747"/>
                  </a:cubicBezTo>
                  <a:cubicBezTo>
                    <a:pt x="512" y="747"/>
                    <a:pt x="512" y="747"/>
                    <a:pt x="512" y="748"/>
                  </a:cubicBezTo>
                  <a:cubicBezTo>
                    <a:pt x="512" y="748"/>
                    <a:pt x="511" y="748"/>
                    <a:pt x="511" y="748"/>
                  </a:cubicBezTo>
                  <a:cubicBezTo>
                    <a:pt x="511" y="748"/>
                    <a:pt x="511" y="748"/>
                    <a:pt x="511" y="748"/>
                  </a:cubicBezTo>
                  <a:cubicBezTo>
                    <a:pt x="511" y="748"/>
                    <a:pt x="511" y="749"/>
                    <a:pt x="511" y="749"/>
                  </a:cubicBezTo>
                  <a:cubicBezTo>
                    <a:pt x="511" y="749"/>
                    <a:pt x="511" y="749"/>
                    <a:pt x="511" y="750"/>
                  </a:cubicBezTo>
                  <a:cubicBezTo>
                    <a:pt x="510" y="750"/>
                    <a:pt x="510" y="750"/>
                    <a:pt x="510" y="750"/>
                  </a:cubicBezTo>
                  <a:cubicBezTo>
                    <a:pt x="510" y="750"/>
                    <a:pt x="510" y="750"/>
                    <a:pt x="509" y="750"/>
                  </a:cubicBezTo>
                  <a:cubicBezTo>
                    <a:pt x="509" y="750"/>
                    <a:pt x="509" y="750"/>
                    <a:pt x="509" y="750"/>
                  </a:cubicBezTo>
                  <a:cubicBezTo>
                    <a:pt x="509" y="750"/>
                    <a:pt x="509" y="750"/>
                    <a:pt x="509" y="750"/>
                  </a:cubicBezTo>
                  <a:cubicBezTo>
                    <a:pt x="509" y="751"/>
                    <a:pt x="509" y="751"/>
                    <a:pt x="509" y="751"/>
                  </a:cubicBezTo>
                  <a:cubicBezTo>
                    <a:pt x="509" y="751"/>
                    <a:pt x="508" y="751"/>
                    <a:pt x="508" y="751"/>
                  </a:cubicBezTo>
                  <a:cubicBezTo>
                    <a:pt x="508" y="751"/>
                    <a:pt x="508" y="751"/>
                    <a:pt x="508" y="751"/>
                  </a:cubicBezTo>
                  <a:cubicBezTo>
                    <a:pt x="508" y="751"/>
                    <a:pt x="508" y="750"/>
                    <a:pt x="508" y="750"/>
                  </a:cubicBezTo>
                  <a:cubicBezTo>
                    <a:pt x="508" y="750"/>
                    <a:pt x="508" y="750"/>
                    <a:pt x="508" y="750"/>
                  </a:cubicBezTo>
                  <a:cubicBezTo>
                    <a:pt x="508" y="750"/>
                    <a:pt x="508" y="750"/>
                    <a:pt x="508" y="750"/>
                  </a:cubicBezTo>
                  <a:cubicBezTo>
                    <a:pt x="508" y="750"/>
                    <a:pt x="508" y="750"/>
                    <a:pt x="508" y="750"/>
                  </a:cubicBezTo>
                  <a:cubicBezTo>
                    <a:pt x="507" y="751"/>
                    <a:pt x="507" y="751"/>
                    <a:pt x="507" y="751"/>
                  </a:cubicBezTo>
                  <a:cubicBezTo>
                    <a:pt x="507" y="751"/>
                    <a:pt x="507" y="751"/>
                    <a:pt x="507" y="751"/>
                  </a:cubicBezTo>
                  <a:cubicBezTo>
                    <a:pt x="507" y="752"/>
                    <a:pt x="507" y="752"/>
                    <a:pt x="507" y="752"/>
                  </a:cubicBezTo>
                  <a:cubicBezTo>
                    <a:pt x="507" y="752"/>
                    <a:pt x="507" y="752"/>
                    <a:pt x="506" y="752"/>
                  </a:cubicBezTo>
                  <a:cubicBezTo>
                    <a:pt x="506" y="752"/>
                    <a:pt x="506" y="752"/>
                    <a:pt x="506" y="752"/>
                  </a:cubicBezTo>
                  <a:cubicBezTo>
                    <a:pt x="506" y="752"/>
                    <a:pt x="506" y="753"/>
                    <a:pt x="506" y="752"/>
                  </a:cubicBezTo>
                  <a:cubicBezTo>
                    <a:pt x="505" y="752"/>
                    <a:pt x="505" y="752"/>
                    <a:pt x="505" y="752"/>
                  </a:cubicBezTo>
                  <a:cubicBezTo>
                    <a:pt x="505" y="752"/>
                    <a:pt x="505" y="752"/>
                    <a:pt x="505" y="752"/>
                  </a:cubicBezTo>
                  <a:cubicBezTo>
                    <a:pt x="505" y="752"/>
                    <a:pt x="505" y="752"/>
                    <a:pt x="505" y="753"/>
                  </a:cubicBezTo>
                  <a:cubicBezTo>
                    <a:pt x="505" y="753"/>
                    <a:pt x="505" y="753"/>
                    <a:pt x="505" y="753"/>
                  </a:cubicBezTo>
                  <a:cubicBezTo>
                    <a:pt x="505" y="753"/>
                    <a:pt x="505" y="752"/>
                    <a:pt x="505" y="752"/>
                  </a:cubicBezTo>
                  <a:cubicBezTo>
                    <a:pt x="504" y="752"/>
                    <a:pt x="504" y="752"/>
                    <a:pt x="504" y="752"/>
                  </a:cubicBezTo>
                  <a:cubicBezTo>
                    <a:pt x="504" y="752"/>
                    <a:pt x="504" y="752"/>
                    <a:pt x="504" y="752"/>
                  </a:cubicBezTo>
                  <a:cubicBezTo>
                    <a:pt x="504" y="752"/>
                    <a:pt x="504" y="752"/>
                    <a:pt x="504" y="751"/>
                  </a:cubicBezTo>
                  <a:cubicBezTo>
                    <a:pt x="504" y="751"/>
                    <a:pt x="504" y="751"/>
                    <a:pt x="504" y="750"/>
                  </a:cubicBezTo>
                  <a:cubicBezTo>
                    <a:pt x="504" y="750"/>
                    <a:pt x="503" y="750"/>
                    <a:pt x="503" y="750"/>
                  </a:cubicBezTo>
                  <a:cubicBezTo>
                    <a:pt x="503" y="750"/>
                    <a:pt x="503" y="750"/>
                    <a:pt x="503" y="750"/>
                  </a:cubicBezTo>
                  <a:cubicBezTo>
                    <a:pt x="503" y="750"/>
                    <a:pt x="503" y="750"/>
                    <a:pt x="503" y="750"/>
                  </a:cubicBezTo>
                  <a:cubicBezTo>
                    <a:pt x="502" y="751"/>
                    <a:pt x="502" y="750"/>
                    <a:pt x="502" y="750"/>
                  </a:cubicBezTo>
                  <a:cubicBezTo>
                    <a:pt x="502" y="750"/>
                    <a:pt x="502" y="750"/>
                    <a:pt x="502" y="749"/>
                  </a:cubicBezTo>
                  <a:cubicBezTo>
                    <a:pt x="501" y="749"/>
                    <a:pt x="502" y="749"/>
                    <a:pt x="502" y="749"/>
                  </a:cubicBezTo>
                  <a:cubicBezTo>
                    <a:pt x="502" y="748"/>
                    <a:pt x="501" y="747"/>
                    <a:pt x="501" y="747"/>
                  </a:cubicBezTo>
                  <a:cubicBezTo>
                    <a:pt x="501" y="746"/>
                    <a:pt x="502" y="746"/>
                    <a:pt x="502" y="746"/>
                  </a:cubicBezTo>
                  <a:cubicBezTo>
                    <a:pt x="502" y="745"/>
                    <a:pt x="502" y="745"/>
                    <a:pt x="502" y="744"/>
                  </a:cubicBezTo>
                  <a:cubicBezTo>
                    <a:pt x="502" y="744"/>
                    <a:pt x="502" y="744"/>
                    <a:pt x="502" y="744"/>
                  </a:cubicBezTo>
                  <a:cubicBezTo>
                    <a:pt x="502" y="743"/>
                    <a:pt x="502" y="743"/>
                    <a:pt x="502" y="743"/>
                  </a:cubicBezTo>
                  <a:cubicBezTo>
                    <a:pt x="503" y="743"/>
                    <a:pt x="503" y="743"/>
                    <a:pt x="503" y="743"/>
                  </a:cubicBezTo>
                  <a:cubicBezTo>
                    <a:pt x="503" y="742"/>
                    <a:pt x="503" y="742"/>
                    <a:pt x="503" y="742"/>
                  </a:cubicBezTo>
                  <a:cubicBezTo>
                    <a:pt x="503" y="742"/>
                    <a:pt x="503" y="742"/>
                    <a:pt x="503" y="742"/>
                  </a:cubicBezTo>
                  <a:cubicBezTo>
                    <a:pt x="503" y="742"/>
                    <a:pt x="504" y="742"/>
                    <a:pt x="504" y="742"/>
                  </a:cubicBezTo>
                  <a:cubicBezTo>
                    <a:pt x="504" y="742"/>
                    <a:pt x="504" y="742"/>
                    <a:pt x="504" y="742"/>
                  </a:cubicBezTo>
                  <a:cubicBezTo>
                    <a:pt x="504" y="742"/>
                    <a:pt x="505" y="742"/>
                    <a:pt x="505" y="742"/>
                  </a:cubicBezTo>
                  <a:cubicBezTo>
                    <a:pt x="505" y="742"/>
                    <a:pt x="505" y="741"/>
                    <a:pt x="506" y="741"/>
                  </a:cubicBezTo>
                  <a:cubicBezTo>
                    <a:pt x="505" y="741"/>
                    <a:pt x="505" y="741"/>
                    <a:pt x="505" y="741"/>
                  </a:cubicBezTo>
                  <a:cubicBezTo>
                    <a:pt x="505" y="741"/>
                    <a:pt x="505" y="741"/>
                    <a:pt x="505" y="741"/>
                  </a:cubicBezTo>
                  <a:cubicBezTo>
                    <a:pt x="505" y="741"/>
                    <a:pt x="505" y="741"/>
                    <a:pt x="505" y="741"/>
                  </a:cubicBezTo>
                  <a:cubicBezTo>
                    <a:pt x="506" y="740"/>
                    <a:pt x="508" y="739"/>
                    <a:pt x="510" y="738"/>
                  </a:cubicBezTo>
                  <a:cubicBezTo>
                    <a:pt x="510" y="738"/>
                    <a:pt x="510" y="737"/>
                    <a:pt x="511" y="737"/>
                  </a:cubicBezTo>
                  <a:cubicBezTo>
                    <a:pt x="511" y="737"/>
                    <a:pt x="511" y="737"/>
                    <a:pt x="511" y="737"/>
                  </a:cubicBezTo>
                  <a:cubicBezTo>
                    <a:pt x="512" y="736"/>
                    <a:pt x="513" y="736"/>
                    <a:pt x="513" y="736"/>
                  </a:cubicBezTo>
                  <a:cubicBezTo>
                    <a:pt x="513" y="736"/>
                    <a:pt x="513" y="737"/>
                    <a:pt x="514" y="737"/>
                  </a:cubicBezTo>
                  <a:cubicBezTo>
                    <a:pt x="514" y="737"/>
                    <a:pt x="514" y="737"/>
                    <a:pt x="514" y="737"/>
                  </a:cubicBezTo>
                  <a:cubicBezTo>
                    <a:pt x="514" y="737"/>
                    <a:pt x="514" y="738"/>
                    <a:pt x="515" y="738"/>
                  </a:cubicBezTo>
                  <a:cubicBezTo>
                    <a:pt x="515" y="738"/>
                    <a:pt x="515" y="738"/>
                    <a:pt x="515" y="738"/>
                  </a:cubicBezTo>
                  <a:cubicBezTo>
                    <a:pt x="515" y="738"/>
                    <a:pt x="515" y="738"/>
                    <a:pt x="515" y="737"/>
                  </a:cubicBezTo>
                  <a:cubicBezTo>
                    <a:pt x="515" y="737"/>
                    <a:pt x="515" y="737"/>
                    <a:pt x="515" y="737"/>
                  </a:cubicBezTo>
                  <a:cubicBezTo>
                    <a:pt x="515" y="736"/>
                    <a:pt x="515" y="736"/>
                    <a:pt x="516" y="736"/>
                  </a:cubicBezTo>
                  <a:cubicBezTo>
                    <a:pt x="517" y="736"/>
                    <a:pt x="517" y="736"/>
                    <a:pt x="518" y="735"/>
                  </a:cubicBezTo>
                  <a:cubicBezTo>
                    <a:pt x="519" y="735"/>
                    <a:pt x="519" y="735"/>
                    <a:pt x="519" y="735"/>
                  </a:cubicBezTo>
                  <a:cubicBezTo>
                    <a:pt x="520" y="735"/>
                    <a:pt x="520" y="735"/>
                    <a:pt x="520" y="735"/>
                  </a:cubicBezTo>
                  <a:cubicBezTo>
                    <a:pt x="519" y="735"/>
                    <a:pt x="518" y="735"/>
                    <a:pt x="518" y="735"/>
                  </a:cubicBezTo>
                  <a:cubicBezTo>
                    <a:pt x="518" y="735"/>
                    <a:pt x="517" y="735"/>
                    <a:pt x="517" y="735"/>
                  </a:cubicBezTo>
                  <a:cubicBezTo>
                    <a:pt x="517" y="735"/>
                    <a:pt x="517" y="735"/>
                    <a:pt x="517" y="735"/>
                  </a:cubicBezTo>
                  <a:cubicBezTo>
                    <a:pt x="517" y="735"/>
                    <a:pt x="517" y="735"/>
                    <a:pt x="517" y="735"/>
                  </a:cubicBezTo>
                  <a:cubicBezTo>
                    <a:pt x="516" y="735"/>
                    <a:pt x="516" y="735"/>
                    <a:pt x="515" y="735"/>
                  </a:cubicBezTo>
                  <a:cubicBezTo>
                    <a:pt x="515" y="735"/>
                    <a:pt x="515" y="735"/>
                    <a:pt x="514" y="735"/>
                  </a:cubicBezTo>
                  <a:cubicBezTo>
                    <a:pt x="514" y="735"/>
                    <a:pt x="513" y="735"/>
                    <a:pt x="513" y="735"/>
                  </a:cubicBezTo>
                  <a:cubicBezTo>
                    <a:pt x="512" y="735"/>
                    <a:pt x="512" y="735"/>
                    <a:pt x="511" y="735"/>
                  </a:cubicBezTo>
                  <a:cubicBezTo>
                    <a:pt x="511" y="735"/>
                    <a:pt x="511" y="735"/>
                    <a:pt x="511" y="735"/>
                  </a:cubicBezTo>
                  <a:cubicBezTo>
                    <a:pt x="511" y="736"/>
                    <a:pt x="511" y="736"/>
                    <a:pt x="511" y="735"/>
                  </a:cubicBezTo>
                  <a:cubicBezTo>
                    <a:pt x="511" y="735"/>
                    <a:pt x="511" y="735"/>
                    <a:pt x="511" y="735"/>
                  </a:cubicBezTo>
                  <a:cubicBezTo>
                    <a:pt x="511" y="735"/>
                    <a:pt x="510" y="735"/>
                    <a:pt x="510" y="735"/>
                  </a:cubicBezTo>
                  <a:cubicBezTo>
                    <a:pt x="510" y="735"/>
                    <a:pt x="510" y="734"/>
                    <a:pt x="510" y="734"/>
                  </a:cubicBezTo>
                  <a:cubicBezTo>
                    <a:pt x="510" y="734"/>
                    <a:pt x="511" y="734"/>
                    <a:pt x="511" y="734"/>
                  </a:cubicBezTo>
                  <a:cubicBezTo>
                    <a:pt x="511" y="733"/>
                    <a:pt x="512" y="733"/>
                    <a:pt x="512" y="733"/>
                  </a:cubicBezTo>
                  <a:cubicBezTo>
                    <a:pt x="512" y="732"/>
                    <a:pt x="513" y="731"/>
                    <a:pt x="514" y="730"/>
                  </a:cubicBezTo>
                  <a:cubicBezTo>
                    <a:pt x="514" y="730"/>
                    <a:pt x="514" y="730"/>
                    <a:pt x="514" y="730"/>
                  </a:cubicBezTo>
                  <a:cubicBezTo>
                    <a:pt x="513" y="730"/>
                    <a:pt x="513" y="730"/>
                    <a:pt x="513" y="731"/>
                  </a:cubicBezTo>
                  <a:cubicBezTo>
                    <a:pt x="513" y="731"/>
                    <a:pt x="513" y="731"/>
                    <a:pt x="513" y="731"/>
                  </a:cubicBezTo>
                  <a:cubicBezTo>
                    <a:pt x="513" y="731"/>
                    <a:pt x="513" y="731"/>
                    <a:pt x="513" y="731"/>
                  </a:cubicBezTo>
                  <a:cubicBezTo>
                    <a:pt x="512" y="730"/>
                    <a:pt x="512" y="730"/>
                    <a:pt x="511" y="729"/>
                  </a:cubicBezTo>
                  <a:cubicBezTo>
                    <a:pt x="511" y="730"/>
                    <a:pt x="511" y="730"/>
                    <a:pt x="512" y="730"/>
                  </a:cubicBezTo>
                  <a:cubicBezTo>
                    <a:pt x="512" y="730"/>
                    <a:pt x="512" y="730"/>
                    <a:pt x="512" y="730"/>
                  </a:cubicBezTo>
                  <a:cubicBezTo>
                    <a:pt x="512" y="730"/>
                    <a:pt x="512" y="730"/>
                    <a:pt x="512" y="731"/>
                  </a:cubicBezTo>
                  <a:cubicBezTo>
                    <a:pt x="512" y="731"/>
                    <a:pt x="511" y="732"/>
                    <a:pt x="510" y="733"/>
                  </a:cubicBezTo>
                  <a:cubicBezTo>
                    <a:pt x="510" y="733"/>
                    <a:pt x="509" y="733"/>
                    <a:pt x="508" y="734"/>
                  </a:cubicBezTo>
                  <a:cubicBezTo>
                    <a:pt x="507" y="734"/>
                    <a:pt x="506" y="735"/>
                    <a:pt x="506" y="735"/>
                  </a:cubicBezTo>
                  <a:cubicBezTo>
                    <a:pt x="505" y="736"/>
                    <a:pt x="504" y="736"/>
                    <a:pt x="504" y="736"/>
                  </a:cubicBezTo>
                  <a:cubicBezTo>
                    <a:pt x="503" y="737"/>
                    <a:pt x="503" y="737"/>
                    <a:pt x="503" y="737"/>
                  </a:cubicBezTo>
                  <a:cubicBezTo>
                    <a:pt x="503" y="737"/>
                    <a:pt x="503" y="736"/>
                    <a:pt x="502" y="736"/>
                  </a:cubicBezTo>
                  <a:cubicBezTo>
                    <a:pt x="502" y="736"/>
                    <a:pt x="502" y="735"/>
                    <a:pt x="503" y="735"/>
                  </a:cubicBezTo>
                  <a:cubicBezTo>
                    <a:pt x="503" y="735"/>
                    <a:pt x="503" y="735"/>
                    <a:pt x="503" y="734"/>
                  </a:cubicBezTo>
                  <a:cubicBezTo>
                    <a:pt x="502" y="734"/>
                    <a:pt x="502" y="734"/>
                    <a:pt x="502" y="735"/>
                  </a:cubicBezTo>
                  <a:cubicBezTo>
                    <a:pt x="502" y="735"/>
                    <a:pt x="501" y="735"/>
                    <a:pt x="501" y="735"/>
                  </a:cubicBezTo>
                  <a:cubicBezTo>
                    <a:pt x="501" y="735"/>
                    <a:pt x="501" y="735"/>
                    <a:pt x="501" y="735"/>
                  </a:cubicBezTo>
                  <a:cubicBezTo>
                    <a:pt x="501" y="735"/>
                    <a:pt x="501" y="735"/>
                    <a:pt x="501" y="735"/>
                  </a:cubicBezTo>
                  <a:cubicBezTo>
                    <a:pt x="501" y="736"/>
                    <a:pt x="501" y="736"/>
                    <a:pt x="502" y="736"/>
                  </a:cubicBezTo>
                  <a:cubicBezTo>
                    <a:pt x="502" y="736"/>
                    <a:pt x="502" y="736"/>
                    <a:pt x="502" y="736"/>
                  </a:cubicBezTo>
                  <a:cubicBezTo>
                    <a:pt x="502" y="736"/>
                    <a:pt x="502" y="736"/>
                    <a:pt x="502" y="736"/>
                  </a:cubicBezTo>
                  <a:cubicBezTo>
                    <a:pt x="502" y="736"/>
                    <a:pt x="501" y="737"/>
                    <a:pt x="501" y="737"/>
                  </a:cubicBezTo>
                  <a:cubicBezTo>
                    <a:pt x="501" y="737"/>
                    <a:pt x="500" y="737"/>
                    <a:pt x="500" y="737"/>
                  </a:cubicBezTo>
                  <a:cubicBezTo>
                    <a:pt x="500" y="738"/>
                    <a:pt x="500" y="738"/>
                    <a:pt x="500" y="738"/>
                  </a:cubicBezTo>
                  <a:cubicBezTo>
                    <a:pt x="499" y="738"/>
                    <a:pt x="499" y="738"/>
                    <a:pt x="499" y="737"/>
                  </a:cubicBezTo>
                  <a:cubicBezTo>
                    <a:pt x="499" y="737"/>
                    <a:pt x="499" y="737"/>
                    <a:pt x="499" y="737"/>
                  </a:cubicBezTo>
                  <a:cubicBezTo>
                    <a:pt x="499" y="737"/>
                    <a:pt x="499" y="737"/>
                    <a:pt x="499" y="737"/>
                  </a:cubicBezTo>
                  <a:cubicBezTo>
                    <a:pt x="498" y="737"/>
                    <a:pt x="498" y="738"/>
                    <a:pt x="498" y="738"/>
                  </a:cubicBezTo>
                  <a:cubicBezTo>
                    <a:pt x="498" y="738"/>
                    <a:pt x="497" y="738"/>
                    <a:pt x="496" y="738"/>
                  </a:cubicBezTo>
                  <a:cubicBezTo>
                    <a:pt x="496" y="738"/>
                    <a:pt x="496" y="737"/>
                    <a:pt x="496" y="737"/>
                  </a:cubicBezTo>
                  <a:cubicBezTo>
                    <a:pt x="496" y="737"/>
                    <a:pt x="496" y="737"/>
                    <a:pt x="496" y="737"/>
                  </a:cubicBezTo>
                  <a:cubicBezTo>
                    <a:pt x="496" y="737"/>
                    <a:pt x="496" y="737"/>
                    <a:pt x="496" y="737"/>
                  </a:cubicBezTo>
                  <a:cubicBezTo>
                    <a:pt x="496" y="737"/>
                    <a:pt x="496" y="737"/>
                    <a:pt x="496" y="737"/>
                  </a:cubicBezTo>
                  <a:cubicBezTo>
                    <a:pt x="496" y="737"/>
                    <a:pt x="496" y="737"/>
                    <a:pt x="496" y="737"/>
                  </a:cubicBezTo>
                  <a:cubicBezTo>
                    <a:pt x="496" y="737"/>
                    <a:pt x="495" y="737"/>
                    <a:pt x="495" y="738"/>
                  </a:cubicBezTo>
                  <a:cubicBezTo>
                    <a:pt x="495" y="738"/>
                    <a:pt x="495" y="738"/>
                    <a:pt x="495" y="738"/>
                  </a:cubicBezTo>
                  <a:cubicBezTo>
                    <a:pt x="495" y="737"/>
                    <a:pt x="495" y="737"/>
                    <a:pt x="495" y="737"/>
                  </a:cubicBezTo>
                  <a:cubicBezTo>
                    <a:pt x="495" y="737"/>
                    <a:pt x="494" y="736"/>
                    <a:pt x="494" y="736"/>
                  </a:cubicBezTo>
                  <a:cubicBezTo>
                    <a:pt x="494" y="736"/>
                    <a:pt x="494" y="737"/>
                    <a:pt x="493" y="737"/>
                  </a:cubicBezTo>
                  <a:cubicBezTo>
                    <a:pt x="493" y="737"/>
                    <a:pt x="493" y="737"/>
                    <a:pt x="493" y="737"/>
                  </a:cubicBezTo>
                  <a:cubicBezTo>
                    <a:pt x="493" y="737"/>
                    <a:pt x="493" y="736"/>
                    <a:pt x="493" y="736"/>
                  </a:cubicBezTo>
                  <a:cubicBezTo>
                    <a:pt x="493" y="736"/>
                    <a:pt x="493" y="735"/>
                    <a:pt x="493" y="735"/>
                  </a:cubicBezTo>
                  <a:cubicBezTo>
                    <a:pt x="493" y="735"/>
                    <a:pt x="493" y="735"/>
                    <a:pt x="493" y="735"/>
                  </a:cubicBezTo>
                  <a:cubicBezTo>
                    <a:pt x="493" y="735"/>
                    <a:pt x="493" y="735"/>
                    <a:pt x="493" y="735"/>
                  </a:cubicBezTo>
                  <a:cubicBezTo>
                    <a:pt x="493" y="734"/>
                    <a:pt x="493" y="734"/>
                    <a:pt x="493" y="734"/>
                  </a:cubicBezTo>
                  <a:cubicBezTo>
                    <a:pt x="493" y="734"/>
                    <a:pt x="492" y="734"/>
                    <a:pt x="492" y="734"/>
                  </a:cubicBezTo>
                  <a:cubicBezTo>
                    <a:pt x="492" y="734"/>
                    <a:pt x="493" y="733"/>
                    <a:pt x="493" y="733"/>
                  </a:cubicBezTo>
                  <a:cubicBezTo>
                    <a:pt x="493" y="733"/>
                    <a:pt x="493" y="733"/>
                    <a:pt x="493" y="733"/>
                  </a:cubicBezTo>
                  <a:cubicBezTo>
                    <a:pt x="493" y="733"/>
                    <a:pt x="490" y="732"/>
                    <a:pt x="490" y="732"/>
                  </a:cubicBezTo>
                  <a:cubicBezTo>
                    <a:pt x="490" y="732"/>
                    <a:pt x="490" y="731"/>
                    <a:pt x="490" y="731"/>
                  </a:cubicBezTo>
                  <a:cubicBezTo>
                    <a:pt x="490" y="731"/>
                    <a:pt x="491" y="731"/>
                    <a:pt x="491" y="731"/>
                  </a:cubicBezTo>
                  <a:cubicBezTo>
                    <a:pt x="491" y="731"/>
                    <a:pt x="491" y="730"/>
                    <a:pt x="491" y="730"/>
                  </a:cubicBezTo>
                  <a:cubicBezTo>
                    <a:pt x="491" y="730"/>
                    <a:pt x="490" y="730"/>
                    <a:pt x="490" y="730"/>
                  </a:cubicBezTo>
                  <a:cubicBezTo>
                    <a:pt x="490" y="730"/>
                    <a:pt x="491" y="729"/>
                    <a:pt x="491" y="729"/>
                  </a:cubicBezTo>
                  <a:cubicBezTo>
                    <a:pt x="491" y="718"/>
                    <a:pt x="491" y="718"/>
                    <a:pt x="491" y="718"/>
                  </a:cubicBezTo>
                  <a:cubicBezTo>
                    <a:pt x="488" y="716"/>
                    <a:pt x="488" y="716"/>
                    <a:pt x="488" y="716"/>
                  </a:cubicBezTo>
                  <a:cubicBezTo>
                    <a:pt x="486" y="716"/>
                    <a:pt x="486" y="716"/>
                    <a:pt x="486" y="716"/>
                  </a:cubicBezTo>
                  <a:cubicBezTo>
                    <a:pt x="486" y="716"/>
                    <a:pt x="486" y="716"/>
                    <a:pt x="486" y="716"/>
                  </a:cubicBezTo>
                  <a:cubicBezTo>
                    <a:pt x="485" y="716"/>
                    <a:pt x="485" y="716"/>
                    <a:pt x="485" y="716"/>
                  </a:cubicBezTo>
                  <a:cubicBezTo>
                    <a:pt x="483" y="717"/>
                    <a:pt x="483" y="717"/>
                    <a:pt x="483" y="717"/>
                  </a:cubicBezTo>
                  <a:cubicBezTo>
                    <a:pt x="482" y="716"/>
                    <a:pt x="482" y="716"/>
                    <a:pt x="482" y="716"/>
                  </a:cubicBezTo>
                  <a:cubicBezTo>
                    <a:pt x="482" y="715"/>
                    <a:pt x="482" y="715"/>
                    <a:pt x="482" y="715"/>
                  </a:cubicBezTo>
                  <a:cubicBezTo>
                    <a:pt x="481" y="715"/>
                    <a:pt x="481" y="715"/>
                    <a:pt x="481" y="715"/>
                  </a:cubicBezTo>
                  <a:cubicBezTo>
                    <a:pt x="476" y="722"/>
                    <a:pt x="476" y="722"/>
                    <a:pt x="476" y="722"/>
                  </a:cubicBezTo>
                  <a:cubicBezTo>
                    <a:pt x="476" y="722"/>
                    <a:pt x="475" y="723"/>
                    <a:pt x="475" y="724"/>
                  </a:cubicBezTo>
                  <a:cubicBezTo>
                    <a:pt x="475" y="724"/>
                    <a:pt x="475" y="724"/>
                    <a:pt x="475" y="724"/>
                  </a:cubicBezTo>
                  <a:cubicBezTo>
                    <a:pt x="475" y="725"/>
                    <a:pt x="475" y="725"/>
                    <a:pt x="475" y="725"/>
                  </a:cubicBezTo>
                  <a:cubicBezTo>
                    <a:pt x="474" y="725"/>
                    <a:pt x="474" y="725"/>
                    <a:pt x="474" y="725"/>
                  </a:cubicBezTo>
                  <a:cubicBezTo>
                    <a:pt x="474" y="726"/>
                    <a:pt x="474" y="726"/>
                    <a:pt x="474" y="726"/>
                  </a:cubicBezTo>
                  <a:cubicBezTo>
                    <a:pt x="474" y="726"/>
                    <a:pt x="474" y="727"/>
                    <a:pt x="474" y="727"/>
                  </a:cubicBezTo>
                  <a:cubicBezTo>
                    <a:pt x="474" y="727"/>
                    <a:pt x="474" y="727"/>
                    <a:pt x="474" y="727"/>
                  </a:cubicBezTo>
                  <a:cubicBezTo>
                    <a:pt x="474" y="728"/>
                    <a:pt x="474" y="728"/>
                    <a:pt x="474" y="728"/>
                  </a:cubicBezTo>
                  <a:cubicBezTo>
                    <a:pt x="474" y="728"/>
                    <a:pt x="474" y="728"/>
                    <a:pt x="474" y="728"/>
                  </a:cubicBezTo>
                  <a:cubicBezTo>
                    <a:pt x="474" y="728"/>
                    <a:pt x="474" y="729"/>
                    <a:pt x="474" y="729"/>
                  </a:cubicBezTo>
                  <a:cubicBezTo>
                    <a:pt x="474" y="730"/>
                    <a:pt x="474" y="730"/>
                    <a:pt x="474" y="730"/>
                  </a:cubicBezTo>
                  <a:cubicBezTo>
                    <a:pt x="473" y="731"/>
                    <a:pt x="473" y="731"/>
                    <a:pt x="473" y="731"/>
                  </a:cubicBezTo>
                  <a:cubicBezTo>
                    <a:pt x="473" y="731"/>
                    <a:pt x="473" y="731"/>
                    <a:pt x="473" y="731"/>
                  </a:cubicBezTo>
                  <a:cubicBezTo>
                    <a:pt x="473" y="731"/>
                    <a:pt x="472" y="732"/>
                    <a:pt x="472" y="732"/>
                  </a:cubicBezTo>
                  <a:cubicBezTo>
                    <a:pt x="472" y="732"/>
                    <a:pt x="471" y="732"/>
                    <a:pt x="471" y="732"/>
                  </a:cubicBezTo>
                  <a:cubicBezTo>
                    <a:pt x="471" y="732"/>
                    <a:pt x="471" y="733"/>
                    <a:pt x="471" y="733"/>
                  </a:cubicBezTo>
                  <a:cubicBezTo>
                    <a:pt x="471" y="733"/>
                    <a:pt x="471" y="734"/>
                    <a:pt x="471" y="734"/>
                  </a:cubicBezTo>
                  <a:cubicBezTo>
                    <a:pt x="471" y="734"/>
                    <a:pt x="471" y="735"/>
                    <a:pt x="471" y="735"/>
                  </a:cubicBezTo>
                  <a:cubicBezTo>
                    <a:pt x="471" y="735"/>
                    <a:pt x="471" y="735"/>
                    <a:pt x="471" y="734"/>
                  </a:cubicBezTo>
                  <a:cubicBezTo>
                    <a:pt x="471" y="734"/>
                    <a:pt x="471" y="734"/>
                    <a:pt x="471" y="734"/>
                  </a:cubicBezTo>
                  <a:cubicBezTo>
                    <a:pt x="471" y="734"/>
                    <a:pt x="470" y="735"/>
                    <a:pt x="470" y="735"/>
                  </a:cubicBezTo>
                  <a:cubicBezTo>
                    <a:pt x="470" y="735"/>
                    <a:pt x="470" y="735"/>
                    <a:pt x="470" y="735"/>
                  </a:cubicBezTo>
                  <a:cubicBezTo>
                    <a:pt x="470" y="735"/>
                    <a:pt x="470" y="736"/>
                    <a:pt x="470" y="736"/>
                  </a:cubicBezTo>
                  <a:cubicBezTo>
                    <a:pt x="469" y="735"/>
                    <a:pt x="469" y="735"/>
                    <a:pt x="469" y="735"/>
                  </a:cubicBezTo>
                  <a:cubicBezTo>
                    <a:pt x="468" y="736"/>
                    <a:pt x="468" y="736"/>
                    <a:pt x="468" y="736"/>
                  </a:cubicBezTo>
                  <a:cubicBezTo>
                    <a:pt x="468" y="736"/>
                    <a:pt x="467" y="735"/>
                    <a:pt x="467" y="735"/>
                  </a:cubicBezTo>
                  <a:cubicBezTo>
                    <a:pt x="467" y="735"/>
                    <a:pt x="466" y="736"/>
                    <a:pt x="466" y="736"/>
                  </a:cubicBezTo>
                  <a:cubicBezTo>
                    <a:pt x="466" y="736"/>
                    <a:pt x="466" y="737"/>
                    <a:pt x="466" y="737"/>
                  </a:cubicBezTo>
                  <a:cubicBezTo>
                    <a:pt x="466" y="737"/>
                    <a:pt x="466" y="737"/>
                    <a:pt x="466" y="737"/>
                  </a:cubicBezTo>
                  <a:cubicBezTo>
                    <a:pt x="466" y="737"/>
                    <a:pt x="466" y="738"/>
                    <a:pt x="466" y="738"/>
                  </a:cubicBezTo>
                  <a:cubicBezTo>
                    <a:pt x="443" y="738"/>
                    <a:pt x="443" y="738"/>
                    <a:pt x="443" y="738"/>
                  </a:cubicBezTo>
                  <a:cubicBezTo>
                    <a:pt x="440" y="740"/>
                    <a:pt x="440" y="740"/>
                    <a:pt x="440" y="740"/>
                  </a:cubicBezTo>
                  <a:cubicBezTo>
                    <a:pt x="436" y="744"/>
                    <a:pt x="436" y="744"/>
                    <a:pt x="436" y="744"/>
                  </a:cubicBezTo>
                  <a:cubicBezTo>
                    <a:pt x="433" y="746"/>
                    <a:pt x="433" y="746"/>
                    <a:pt x="433" y="746"/>
                  </a:cubicBezTo>
                  <a:cubicBezTo>
                    <a:pt x="430" y="751"/>
                    <a:pt x="430" y="751"/>
                    <a:pt x="430" y="751"/>
                  </a:cubicBezTo>
                  <a:cubicBezTo>
                    <a:pt x="417" y="751"/>
                    <a:pt x="417" y="751"/>
                    <a:pt x="417" y="751"/>
                  </a:cubicBezTo>
                  <a:cubicBezTo>
                    <a:pt x="414" y="753"/>
                    <a:pt x="414" y="753"/>
                    <a:pt x="414" y="753"/>
                  </a:cubicBezTo>
                  <a:cubicBezTo>
                    <a:pt x="415" y="754"/>
                    <a:pt x="415" y="754"/>
                    <a:pt x="415" y="754"/>
                  </a:cubicBezTo>
                  <a:cubicBezTo>
                    <a:pt x="415" y="756"/>
                    <a:pt x="415" y="756"/>
                    <a:pt x="415" y="756"/>
                  </a:cubicBezTo>
                  <a:cubicBezTo>
                    <a:pt x="416" y="757"/>
                    <a:pt x="416" y="757"/>
                    <a:pt x="416" y="757"/>
                  </a:cubicBezTo>
                  <a:cubicBezTo>
                    <a:pt x="416" y="758"/>
                    <a:pt x="416" y="758"/>
                    <a:pt x="416" y="758"/>
                  </a:cubicBezTo>
                  <a:cubicBezTo>
                    <a:pt x="408" y="762"/>
                    <a:pt x="408" y="762"/>
                    <a:pt x="408" y="762"/>
                  </a:cubicBezTo>
                  <a:cubicBezTo>
                    <a:pt x="400" y="764"/>
                    <a:pt x="400" y="764"/>
                    <a:pt x="400" y="764"/>
                  </a:cubicBezTo>
                  <a:cubicBezTo>
                    <a:pt x="393" y="769"/>
                    <a:pt x="393" y="769"/>
                    <a:pt x="393" y="769"/>
                  </a:cubicBezTo>
                  <a:cubicBezTo>
                    <a:pt x="390" y="769"/>
                    <a:pt x="390" y="769"/>
                    <a:pt x="390" y="769"/>
                  </a:cubicBezTo>
                  <a:cubicBezTo>
                    <a:pt x="388" y="767"/>
                    <a:pt x="388" y="767"/>
                    <a:pt x="388" y="767"/>
                  </a:cubicBezTo>
                  <a:cubicBezTo>
                    <a:pt x="388" y="767"/>
                    <a:pt x="388" y="766"/>
                    <a:pt x="388" y="766"/>
                  </a:cubicBezTo>
                  <a:cubicBezTo>
                    <a:pt x="388" y="766"/>
                    <a:pt x="388" y="765"/>
                    <a:pt x="388" y="765"/>
                  </a:cubicBezTo>
                  <a:cubicBezTo>
                    <a:pt x="388" y="765"/>
                    <a:pt x="388" y="764"/>
                    <a:pt x="388" y="764"/>
                  </a:cubicBezTo>
                  <a:cubicBezTo>
                    <a:pt x="388" y="764"/>
                    <a:pt x="388" y="763"/>
                    <a:pt x="388" y="763"/>
                  </a:cubicBezTo>
                  <a:cubicBezTo>
                    <a:pt x="388" y="763"/>
                    <a:pt x="390" y="763"/>
                    <a:pt x="390" y="763"/>
                  </a:cubicBezTo>
                  <a:cubicBezTo>
                    <a:pt x="390" y="763"/>
                    <a:pt x="392" y="760"/>
                    <a:pt x="392" y="760"/>
                  </a:cubicBezTo>
                  <a:cubicBezTo>
                    <a:pt x="392" y="759"/>
                    <a:pt x="392" y="759"/>
                    <a:pt x="392" y="759"/>
                  </a:cubicBezTo>
                  <a:cubicBezTo>
                    <a:pt x="392" y="759"/>
                    <a:pt x="392" y="757"/>
                    <a:pt x="392" y="757"/>
                  </a:cubicBezTo>
                  <a:cubicBezTo>
                    <a:pt x="392" y="757"/>
                    <a:pt x="394" y="752"/>
                    <a:pt x="394" y="752"/>
                  </a:cubicBezTo>
                  <a:cubicBezTo>
                    <a:pt x="392" y="735"/>
                    <a:pt x="392" y="735"/>
                    <a:pt x="392" y="735"/>
                  </a:cubicBezTo>
                  <a:cubicBezTo>
                    <a:pt x="385" y="730"/>
                    <a:pt x="385" y="730"/>
                    <a:pt x="385" y="730"/>
                  </a:cubicBezTo>
                  <a:cubicBezTo>
                    <a:pt x="386" y="729"/>
                    <a:pt x="386" y="729"/>
                    <a:pt x="386" y="729"/>
                  </a:cubicBezTo>
                  <a:cubicBezTo>
                    <a:pt x="385" y="728"/>
                    <a:pt x="385" y="728"/>
                    <a:pt x="385" y="728"/>
                  </a:cubicBezTo>
                  <a:cubicBezTo>
                    <a:pt x="383" y="728"/>
                    <a:pt x="383" y="728"/>
                    <a:pt x="383" y="728"/>
                  </a:cubicBezTo>
                  <a:cubicBezTo>
                    <a:pt x="382" y="728"/>
                    <a:pt x="382" y="728"/>
                    <a:pt x="382" y="728"/>
                  </a:cubicBezTo>
                  <a:cubicBezTo>
                    <a:pt x="381" y="726"/>
                    <a:pt x="381" y="726"/>
                    <a:pt x="381" y="726"/>
                  </a:cubicBezTo>
                  <a:cubicBezTo>
                    <a:pt x="381" y="723"/>
                    <a:pt x="381" y="723"/>
                    <a:pt x="381" y="723"/>
                  </a:cubicBezTo>
                  <a:cubicBezTo>
                    <a:pt x="379" y="724"/>
                    <a:pt x="379" y="724"/>
                    <a:pt x="379" y="724"/>
                  </a:cubicBezTo>
                  <a:cubicBezTo>
                    <a:pt x="378" y="724"/>
                    <a:pt x="378" y="724"/>
                    <a:pt x="378" y="724"/>
                  </a:cubicBezTo>
                  <a:cubicBezTo>
                    <a:pt x="377" y="722"/>
                    <a:pt x="377" y="722"/>
                    <a:pt x="377" y="722"/>
                  </a:cubicBezTo>
                  <a:cubicBezTo>
                    <a:pt x="376" y="720"/>
                    <a:pt x="376" y="720"/>
                    <a:pt x="376" y="720"/>
                  </a:cubicBezTo>
                  <a:cubicBezTo>
                    <a:pt x="352" y="706"/>
                    <a:pt x="352" y="706"/>
                    <a:pt x="352" y="706"/>
                  </a:cubicBezTo>
                  <a:cubicBezTo>
                    <a:pt x="351" y="706"/>
                    <a:pt x="351" y="706"/>
                    <a:pt x="351" y="706"/>
                  </a:cubicBezTo>
                  <a:cubicBezTo>
                    <a:pt x="346" y="709"/>
                    <a:pt x="346" y="709"/>
                    <a:pt x="346" y="709"/>
                  </a:cubicBezTo>
                  <a:cubicBezTo>
                    <a:pt x="344" y="709"/>
                    <a:pt x="344" y="709"/>
                    <a:pt x="344" y="709"/>
                  </a:cubicBezTo>
                  <a:cubicBezTo>
                    <a:pt x="344" y="709"/>
                    <a:pt x="343" y="709"/>
                    <a:pt x="343" y="709"/>
                  </a:cubicBezTo>
                  <a:cubicBezTo>
                    <a:pt x="343" y="709"/>
                    <a:pt x="343" y="709"/>
                    <a:pt x="343" y="709"/>
                  </a:cubicBezTo>
                  <a:cubicBezTo>
                    <a:pt x="342" y="709"/>
                    <a:pt x="342" y="709"/>
                    <a:pt x="342" y="709"/>
                  </a:cubicBezTo>
                  <a:cubicBezTo>
                    <a:pt x="341" y="708"/>
                    <a:pt x="341" y="708"/>
                    <a:pt x="341" y="708"/>
                  </a:cubicBezTo>
                  <a:cubicBezTo>
                    <a:pt x="337" y="708"/>
                    <a:pt x="337" y="708"/>
                    <a:pt x="337" y="708"/>
                  </a:cubicBezTo>
                  <a:cubicBezTo>
                    <a:pt x="336" y="707"/>
                    <a:pt x="336" y="707"/>
                    <a:pt x="336" y="707"/>
                  </a:cubicBezTo>
                  <a:cubicBezTo>
                    <a:pt x="333" y="708"/>
                    <a:pt x="333" y="708"/>
                    <a:pt x="333" y="708"/>
                  </a:cubicBezTo>
                  <a:cubicBezTo>
                    <a:pt x="331" y="708"/>
                    <a:pt x="331" y="708"/>
                    <a:pt x="331" y="708"/>
                  </a:cubicBezTo>
                  <a:cubicBezTo>
                    <a:pt x="331" y="708"/>
                    <a:pt x="331" y="708"/>
                    <a:pt x="331" y="708"/>
                  </a:cubicBezTo>
                  <a:cubicBezTo>
                    <a:pt x="330" y="708"/>
                    <a:pt x="330" y="708"/>
                    <a:pt x="330" y="708"/>
                  </a:cubicBezTo>
                  <a:cubicBezTo>
                    <a:pt x="330" y="707"/>
                    <a:pt x="330" y="707"/>
                    <a:pt x="330" y="707"/>
                  </a:cubicBezTo>
                  <a:cubicBezTo>
                    <a:pt x="329" y="707"/>
                    <a:pt x="329" y="707"/>
                    <a:pt x="329" y="707"/>
                  </a:cubicBezTo>
                  <a:cubicBezTo>
                    <a:pt x="328" y="706"/>
                    <a:pt x="328" y="706"/>
                    <a:pt x="328" y="706"/>
                  </a:cubicBezTo>
                  <a:cubicBezTo>
                    <a:pt x="327" y="706"/>
                    <a:pt x="327" y="706"/>
                    <a:pt x="327" y="706"/>
                  </a:cubicBezTo>
                  <a:cubicBezTo>
                    <a:pt x="326" y="707"/>
                    <a:pt x="326" y="707"/>
                    <a:pt x="326" y="707"/>
                  </a:cubicBezTo>
                  <a:cubicBezTo>
                    <a:pt x="326" y="707"/>
                    <a:pt x="326" y="707"/>
                    <a:pt x="326" y="707"/>
                  </a:cubicBezTo>
                  <a:cubicBezTo>
                    <a:pt x="326" y="705"/>
                    <a:pt x="326" y="705"/>
                    <a:pt x="326" y="705"/>
                  </a:cubicBezTo>
                  <a:cubicBezTo>
                    <a:pt x="325" y="705"/>
                    <a:pt x="325" y="705"/>
                    <a:pt x="325" y="705"/>
                  </a:cubicBezTo>
                  <a:cubicBezTo>
                    <a:pt x="324" y="704"/>
                    <a:pt x="324" y="704"/>
                    <a:pt x="324" y="704"/>
                  </a:cubicBezTo>
                  <a:cubicBezTo>
                    <a:pt x="324" y="703"/>
                    <a:pt x="324" y="703"/>
                    <a:pt x="324" y="703"/>
                  </a:cubicBezTo>
                  <a:cubicBezTo>
                    <a:pt x="323" y="703"/>
                    <a:pt x="323" y="703"/>
                    <a:pt x="323" y="703"/>
                  </a:cubicBezTo>
                  <a:cubicBezTo>
                    <a:pt x="322" y="703"/>
                    <a:pt x="322" y="703"/>
                    <a:pt x="322" y="703"/>
                  </a:cubicBezTo>
                  <a:cubicBezTo>
                    <a:pt x="320" y="703"/>
                    <a:pt x="320" y="703"/>
                    <a:pt x="320" y="703"/>
                  </a:cubicBezTo>
                  <a:cubicBezTo>
                    <a:pt x="319" y="703"/>
                    <a:pt x="319" y="703"/>
                    <a:pt x="319" y="703"/>
                  </a:cubicBezTo>
                  <a:cubicBezTo>
                    <a:pt x="318" y="704"/>
                    <a:pt x="318" y="704"/>
                    <a:pt x="318" y="704"/>
                  </a:cubicBezTo>
                  <a:cubicBezTo>
                    <a:pt x="316" y="704"/>
                    <a:pt x="316" y="704"/>
                    <a:pt x="316" y="704"/>
                  </a:cubicBezTo>
                  <a:cubicBezTo>
                    <a:pt x="316" y="702"/>
                    <a:pt x="316" y="702"/>
                    <a:pt x="316" y="702"/>
                  </a:cubicBezTo>
                  <a:cubicBezTo>
                    <a:pt x="316" y="702"/>
                    <a:pt x="314" y="702"/>
                    <a:pt x="314" y="702"/>
                  </a:cubicBezTo>
                  <a:cubicBezTo>
                    <a:pt x="313" y="702"/>
                    <a:pt x="312" y="702"/>
                    <a:pt x="312" y="702"/>
                  </a:cubicBezTo>
                  <a:cubicBezTo>
                    <a:pt x="310" y="701"/>
                    <a:pt x="310" y="701"/>
                    <a:pt x="310" y="701"/>
                  </a:cubicBezTo>
                  <a:cubicBezTo>
                    <a:pt x="310" y="699"/>
                    <a:pt x="310" y="699"/>
                    <a:pt x="310" y="699"/>
                  </a:cubicBezTo>
                  <a:cubicBezTo>
                    <a:pt x="310" y="697"/>
                    <a:pt x="310" y="697"/>
                    <a:pt x="310" y="697"/>
                  </a:cubicBezTo>
                  <a:cubicBezTo>
                    <a:pt x="309" y="696"/>
                    <a:pt x="309" y="696"/>
                    <a:pt x="309" y="696"/>
                  </a:cubicBezTo>
                  <a:cubicBezTo>
                    <a:pt x="309" y="696"/>
                    <a:pt x="309" y="695"/>
                    <a:pt x="309" y="695"/>
                  </a:cubicBezTo>
                  <a:cubicBezTo>
                    <a:pt x="309" y="695"/>
                    <a:pt x="307" y="695"/>
                    <a:pt x="307" y="695"/>
                  </a:cubicBezTo>
                  <a:cubicBezTo>
                    <a:pt x="307" y="699"/>
                    <a:pt x="307" y="699"/>
                    <a:pt x="307" y="699"/>
                  </a:cubicBezTo>
                  <a:cubicBezTo>
                    <a:pt x="122" y="699"/>
                    <a:pt x="122" y="699"/>
                    <a:pt x="122" y="699"/>
                  </a:cubicBezTo>
                  <a:cubicBezTo>
                    <a:pt x="122" y="699"/>
                    <a:pt x="122" y="699"/>
                    <a:pt x="121" y="698"/>
                  </a:cubicBezTo>
                  <a:cubicBezTo>
                    <a:pt x="121" y="698"/>
                    <a:pt x="121" y="698"/>
                    <a:pt x="121" y="698"/>
                  </a:cubicBezTo>
                  <a:cubicBezTo>
                    <a:pt x="121" y="698"/>
                    <a:pt x="121" y="698"/>
                    <a:pt x="121" y="698"/>
                  </a:cubicBezTo>
                  <a:cubicBezTo>
                    <a:pt x="121" y="699"/>
                    <a:pt x="121" y="699"/>
                    <a:pt x="121" y="699"/>
                  </a:cubicBezTo>
                  <a:cubicBezTo>
                    <a:pt x="120" y="699"/>
                    <a:pt x="120" y="699"/>
                    <a:pt x="120" y="698"/>
                  </a:cubicBezTo>
                  <a:cubicBezTo>
                    <a:pt x="120" y="698"/>
                    <a:pt x="120" y="698"/>
                    <a:pt x="120" y="698"/>
                  </a:cubicBezTo>
                  <a:cubicBezTo>
                    <a:pt x="120" y="698"/>
                    <a:pt x="120" y="698"/>
                    <a:pt x="120" y="698"/>
                  </a:cubicBezTo>
                  <a:cubicBezTo>
                    <a:pt x="119" y="698"/>
                    <a:pt x="119" y="697"/>
                    <a:pt x="119" y="697"/>
                  </a:cubicBezTo>
                  <a:cubicBezTo>
                    <a:pt x="119" y="696"/>
                    <a:pt x="119" y="696"/>
                    <a:pt x="120" y="696"/>
                  </a:cubicBezTo>
                  <a:cubicBezTo>
                    <a:pt x="120" y="696"/>
                    <a:pt x="120" y="696"/>
                    <a:pt x="120" y="696"/>
                  </a:cubicBezTo>
                  <a:cubicBezTo>
                    <a:pt x="120" y="696"/>
                    <a:pt x="120" y="696"/>
                    <a:pt x="120" y="696"/>
                  </a:cubicBezTo>
                  <a:cubicBezTo>
                    <a:pt x="120" y="696"/>
                    <a:pt x="120" y="696"/>
                    <a:pt x="120" y="696"/>
                  </a:cubicBezTo>
                  <a:cubicBezTo>
                    <a:pt x="119" y="696"/>
                    <a:pt x="119" y="696"/>
                    <a:pt x="119" y="695"/>
                  </a:cubicBezTo>
                  <a:cubicBezTo>
                    <a:pt x="119" y="695"/>
                    <a:pt x="119" y="695"/>
                    <a:pt x="119" y="695"/>
                  </a:cubicBezTo>
                  <a:cubicBezTo>
                    <a:pt x="119" y="695"/>
                    <a:pt x="119" y="695"/>
                    <a:pt x="118" y="695"/>
                  </a:cubicBezTo>
                  <a:cubicBezTo>
                    <a:pt x="118" y="696"/>
                    <a:pt x="118" y="695"/>
                    <a:pt x="118" y="695"/>
                  </a:cubicBezTo>
                  <a:cubicBezTo>
                    <a:pt x="118" y="695"/>
                    <a:pt x="118" y="695"/>
                    <a:pt x="118" y="695"/>
                  </a:cubicBezTo>
                  <a:cubicBezTo>
                    <a:pt x="118" y="695"/>
                    <a:pt x="119" y="694"/>
                    <a:pt x="119" y="694"/>
                  </a:cubicBezTo>
                  <a:cubicBezTo>
                    <a:pt x="119" y="694"/>
                    <a:pt x="119" y="694"/>
                    <a:pt x="119" y="693"/>
                  </a:cubicBezTo>
                  <a:cubicBezTo>
                    <a:pt x="119" y="693"/>
                    <a:pt x="119" y="693"/>
                    <a:pt x="119" y="693"/>
                  </a:cubicBezTo>
                  <a:cubicBezTo>
                    <a:pt x="120" y="692"/>
                    <a:pt x="120" y="692"/>
                    <a:pt x="120" y="692"/>
                  </a:cubicBezTo>
                  <a:cubicBezTo>
                    <a:pt x="120" y="692"/>
                    <a:pt x="120" y="692"/>
                    <a:pt x="119" y="692"/>
                  </a:cubicBezTo>
                  <a:cubicBezTo>
                    <a:pt x="119" y="692"/>
                    <a:pt x="119" y="692"/>
                    <a:pt x="119" y="692"/>
                  </a:cubicBezTo>
                  <a:cubicBezTo>
                    <a:pt x="119" y="692"/>
                    <a:pt x="119" y="693"/>
                    <a:pt x="119" y="693"/>
                  </a:cubicBezTo>
                  <a:cubicBezTo>
                    <a:pt x="119" y="693"/>
                    <a:pt x="119" y="693"/>
                    <a:pt x="118" y="693"/>
                  </a:cubicBezTo>
                  <a:cubicBezTo>
                    <a:pt x="118" y="693"/>
                    <a:pt x="118" y="693"/>
                    <a:pt x="118" y="693"/>
                  </a:cubicBezTo>
                  <a:cubicBezTo>
                    <a:pt x="118" y="693"/>
                    <a:pt x="118" y="693"/>
                    <a:pt x="118" y="694"/>
                  </a:cubicBezTo>
                  <a:cubicBezTo>
                    <a:pt x="118" y="694"/>
                    <a:pt x="118" y="694"/>
                    <a:pt x="118" y="694"/>
                  </a:cubicBezTo>
                  <a:cubicBezTo>
                    <a:pt x="118" y="694"/>
                    <a:pt x="118" y="694"/>
                    <a:pt x="118" y="694"/>
                  </a:cubicBezTo>
                  <a:cubicBezTo>
                    <a:pt x="118" y="694"/>
                    <a:pt x="118" y="694"/>
                    <a:pt x="118" y="694"/>
                  </a:cubicBezTo>
                  <a:cubicBezTo>
                    <a:pt x="118" y="694"/>
                    <a:pt x="118" y="694"/>
                    <a:pt x="118" y="694"/>
                  </a:cubicBezTo>
                  <a:cubicBezTo>
                    <a:pt x="118" y="695"/>
                    <a:pt x="118" y="695"/>
                    <a:pt x="118" y="695"/>
                  </a:cubicBezTo>
                  <a:cubicBezTo>
                    <a:pt x="117" y="695"/>
                    <a:pt x="117" y="695"/>
                    <a:pt x="117" y="695"/>
                  </a:cubicBezTo>
                  <a:cubicBezTo>
                    <a:pt x="117" y="695"/>
                    <a:pt x="117" y="695"/>
                    <a:pt x="117" y="695"/>
                  </a:cubicBezTo>
                  <a:cubicBezTo>
                    <a:pt x="116" y="695"/>
                    <a:pt x="116" y="694"/>
                    <a:pt x="116" y="694"/>
                  </a:cubicBezTo>
                  <a:cubicBezTo>
                    <a:pt x="116" y="694"/>
                    <a:pt x="116" y="694"/>
                    <a:pt x="115" y="694"/>
                  </a:cubicBezTo>
                  <a:cubicBezTo>
                    <a:pt x="115" y="694"/>
                    <a:pt x="115" y="694"/>
                    <a:pt x="115" y="694"/>
                  </a:cubicBezTo>
                  <a:cubicBezTo>
                    <a:pt x="114" y="694"/>
                    <a:pt x="114" y="694"/>
                    <a:pt x="114" y="693"/>
                  </a:cubicBezTo>
                  <a:cubicBezTo>
                    <a:pt x="114" y="693"/>
                    <a:pt x="114" y="693"/>
                    <a:pt x="114" y="693"/>
                  </a:cubicBezTo>
                  <a:cubicBezTo>
                    <a:pt x="114" y="693"/>
                    <a:pt x="114" y="693"/>
                    <a:pt x="114" y="693"/>
                  </a:cubicBezTo>
                  <a:cubicBezTo>
                    <a:pt x="114" y="692"/>
                    <a:pt x="113" y="692"/>
                    <a:pt x="113" y="692"/>
                  </a:cubicBezTo>
                  <a:cubicBezTo>
                    <a:pt x="113" y="692"/>
                    <a:pt x="113" y="691"/>
                    <a:pt x="113" y="691"/>
                  </a:cubicBezTo>
                  <a:cubicBezTo>
                    <a:pt x="113" y="691"/>
                    <a:pt x="114" y="691"/>
                    <a:pt x="114" y="691"/>
                  </a:cubicBezTo>
                  <a:cubicBezTo>
                    <a:pt x="114" y="691"/>
                    <a:pt x="115" y="691"/>
                    <a:pt x="115" y="691"/>
                  </a:cubicBezTo>
                  <a:cubicBezTo>
                    <a:pt x="115" y="691"/>
                    <a:pt x="115" y="691"/>
                    <a:pt x="115" y="691"/>
                  </a:cubicBezTo>
                  <a:cubicBezTo>
                    <a:pt x="115" y="691"/>
                    <a:pt x="115" y="691"/>
                    <a:pt x="115" y="691"/>
                  </a:cubicBezTo>
                  <a:cubicBezTo>
                    <a:pt x="115" y="690"/>
                    <a:pt x="115" y="690"/>
                    <a:pt x="115" y="690"/>
                  </a:cubicBezTo>
                  <a:cubicBezTo>
                    <a:pt x="115" y="690"/>
                    <a:pt x="115" y="690"/>
                    <a:pt x="115" y="690"/>
                  </a:cubicBezTo>
                  <a:cubicBezTo>
                    <a:pt x="115" y="690"/>
                    <a:pt x="115" y="689"/>
                    <a:pt x="115" y="689"/>
                  </a:cubicBezTo>
                  <a:cubicBezTo>
                    <a:pt x="115" y="689"/>
                    <a:pt x="115" y="689"/>
                    <a:pt x="115" y="689"/>
                  </a:cubicBezTo>
                  <a:cubicBezTo>
                    <a:pt x="115" y="689"/>
                    <a:pt x="115" y="689"/>
                    <a:pt x="115" y="688"/>
                  </a:cubicBezTo>
                  <a:cubicBezTo>
                    <a:pt x="116" y="688"/>
                    <a:pt x="116" y="688"/>
                    <a:pt x="116" y="688"/>
                  </a:cubicBezTo>
                  <a:cubicBezTo>
                    <a:pt x="115" y="687"/>
                    <a:pt x="115" y="687"/>
                    <a:pt x="115" y="687"/>
                  </a:cubicBezTo>
                  <a:cubicBezTo>
                    <a:pt x="115" y="687"/>
                    <a:pt x="115" y="687"/>
                    <a:pt x="115" y="687"/>
                  </a:cubicBezTo>
                  <a:cubicBezTo>
                    <a:pt x="115" y="687"/>
                    <a:pt x="115" y="687"/>
                    <a:pt x="115" y="687"/>
                  </a:cubicBezTo>
                  <a:cubicBezTo>
                    <a:pt x="114" y="687"/>
                    <a:pt x="115" y="687"/>
                    <a:pt x="115" y="687"/>
                  </a:cubicBezTo>
                  <a:cubicBezTo>
                    <a:pt x="115" y="687"/>
                    <a:pt x="115" y="687"/>
                    <a:pt x="115" y="687"/>
                  </a:cubicBezTo>
                  <a:cubicBezTo>
                    <a:pt x="115" y="688"/>
                    <a:pt x="115" y="688"/>
                    <a:pt x="115" y="688"/>
                  </a:cubicBezTo>
                  <a:cubicBezTo>
                    <a:pt x="115" y="688"/>
                    <a:pt x="115" y="688"/>
                    <a:pt x="115" y="688"/>
                  </a:cubicBezTo>
                  <a:cubicBezTo>
                    <a:pt x="115" y="688"/>
                    <a:pt x="115" y="689"/>
                    <a:pt x="115" y="689"/>
                  </a:cubicBezTo>
                  <a:cubicBezTo>
                    <a:pt x="114" y="689"/>
                    <a:pt x="114" y="689"/>
                    <a:pt x="114" y="689"/>
                  </a:cubicBezTo>
                  <a:cubicBezTo>
                    <a:pt x="114" y="689"/>
                    <a:pt x="114" y="689"/>
                    <a:pt x="114" y="689"/>
                  </a:cubicBezTo>
                  <a:cubicBezTo>
                    <a:pt x="114" y="690"/>
                    <a:pt x="115" y="690"/>
                    <a:pt x="115" y="690"/>
                  </a:cubicBezTo>
                  <a:cubicBezTo>
                    <a:pt x="115" y="690"/>
                    <a:pt x="115" y="690"/>
                    <a:pt x="115" y="690"/>
                  </a:cubicBezTo>
                  <a:cubicBezTo>
                    <a:pt x="115" y="690"/>
                    <a:pt x="114" y="690"/>
                    <a:pt x="114" y="690"/>
                  </a:cubicBezTo>
                  <a:cubicBezTo>
                    <a:pt x="114" y="691"/>
                    <a:pt x="114" y="690"/>
                    <a:pt x="114" y="690"/>
                  </a:cubicBezTo>
                  <a:cubicBezTo>
                    <a:pt x="114" y="690"/>
                    <a:pt x="113" y="691"/>
                    <a:pt x="113" y="691"/>
                  </a:cubicBezTo>
                  <a:cubicBezTo>
                    <a:pt x="113" y="691"/>
                    <a:pt x="113" y="691"/>
                    <a:pt x="113" y="691"/>
                  </a:cubicBezTo>
                  <a:cubicBezTo>
                    <a:pt x="113" y="691"/>
                    <a:pt x="113" y="691"/>
                    <a:pt x="113" y="691"/>
                  </a:cubicBezTo>
                  <a:cubicBezTo>
                    <a:pt x="112" y="691"/>
                    <a:pt x="112" y="691"/>
                    <a:pt x="111" y="691"/>
                  </a:cubicBezTo>
                  <a:cubicBezTo>
                    <a:pt x="111" y="691"/>
                    <a:pt x="111" y="691"/>
                    <a:pt x="111" y="691"/>
                  </a:cubicBezTo>
                  <a:cubicBezTo>
                    <a:pt x="111" y="691"/>
                    <a:pt x="111" y="691"/>
                    <a:pt x="111" y="691"/>
                  </a:cubicBezTo>
                  <a:cubicBezTo>
                    <a:pt x="110" y="690"/>
                    <a:pt x="110" y="690"/>
                    <a:pt x="110" y="689"/>
                  </a:cubicBezTo>
                  <a:cubicBezTo>
                    <a:pt x="109" y="689"/>
                    <a:pt x="109" y="689"/>
                    <a:pt x="108" y="688"/>
                  </a:cubicBezTo>
                  <a:cubicBezTo>
                    <a:pt x="108" y="688"/>
                    <a:pt x="108" y="688"/>
                    <a:pt x="108" y="688"/>
                  </a:cubicBezTo>
                  <a:cubicBezTo>
                    <a:pt x="108" y="688"/>
                    <a:pt x="108" y="688"/>
                    <a:pt x="108" y="688"/>
                  </a:cubicBezTo>
                  <a:cubicBezTo>
                    <a:pt x="109" y="688"/>
                    <a:pt x="109" y="688"/>
                    <a:pt x="109" y="688"/>
                  </a:cubicBezTo>
                  <a:cubicBezTo>
                    <a:pt x="109" y="688"/>
                    <a:pt x="110" y="688"/>
                    <a:pt x="110" y="687"/>
                  </a:cubicBezTo>
                  <a:cubicBezTo>
                    <a:pt x="110" y="687"/>
                    <a:pt x="110" y="687"/>
                    <a:pt x="110" y="687"/>
                  </a:cubicBezTo>
                  <a:cubicBezTo>
                    <a:pt x="110" y="686"/>
                    <a:pt x="110" y="686"/>
                    <a:pt x="110" y="686"/>
                  </a:cubicBezTo>
                  <a:cubicBezTo>
                    <a:pt x="110" y="686"/>
                    <a:pt x="110" y="685"/>
                    <a:pt x="110" y="685"/>
                  </a:cubicBezTo>
                  <a:cubicBezTo>
                    <a:pt x="110" y="685"/>
                    <a:pt x="110" y="685"/>
                    <a:pt x="110" y="685"/>
                  </a:cubicBezTo>
                  <a:cubicBezTo>
                    <a:pt x="110" y="684"/>
                    <a:pt x="110" y="684"/>
                    <a:pt x="110" y="684"/>
                  </a:cubicBezTo>
                  <a:cubicBezTo>
                    <a:pt x="110" y="684"/>
                    <a:pt x="110" y="684"/>
                    <a:pt x="109" y="684"/>
                  </a:cubicBezTo>
                  <a:cubicBezTo>
                    <a:pt x="109" y="684"/>
                    <a:pt x="109" y="685"/>
                    <a:pt x="109" y="685"/>
                  </a:cubicBezTo>
                  <a:cubicBezTo>
                    <a:pt x="108" y="685"/>
                    <a:pt x="108" y="685"/>
                    <a:pt x="108" y="685"/>
                  </a:cubicBezTo>
                  <a:cubicBezTo>
                    <a:pt x="108" y="685"/>
                    <a:pt x="107" y="685"/>
                    <a:pt x="107" y="684"/>
                  </a:cubicBezTo>
                  <a:cubicBezTo>
                    <a:pt x="107" y="684"/>
                    <a:pt x="107" y="684"/>
                    <a:pt x="107" y="684"/>
                  </a:cubicBezTo>
                  <a:cubicBezTo>
                    <a:pt x="107" y="684"/>
                    <a:pt x="108" y="683"/>
                    <a:pt x="108" y="683"/>
                  </a:cubicBezTo>
                  <a:cubicBezTo>
                    <a:pt x="108" y="683"/>
                    <a:pt x="108" y="682"/>
                    <a:pt x="108" y="682"/>
                  </a:cubicBezTo>
                  <a:cubicBezTo>
                    <a:pt x="109" y="682"/>
                    <a:pt x="109" y="681"/>
                    <a:pt x="109" y="681"/>
                  </a:cubicBezTo>
                  <a:cubicBezTo>
                    <a:pt x="108" y="681"/>
                    <a:pt x="108" y="680"/>
                    <a:pt x="108" y="680"/>
                  </a:cubicBezTo>
                  <a:cubicBezTo>
                    <a:pt x="108" y="680"/>
                    <a:pt x="108" y="679"/>
                    <a:pt x="109" y="679"/>
                  </a:cubicBezTo>
                  <a:cubicBezTo>
                    <a:pt x="109" y="679"/>
                    <a:pt x="108" y="679"/>
                    <a:pt x="108" y="679"/>
                  </a:cubicBezTo>
                  <a:cubicBezTo>
                    <a:pt x="108" y="679"/>
                    <a:pt x="108" y="679"/>
                    <a:pt x="108" y="679"/>
                  </a:cubicBezTo>
                  <a:cubicBezTo>
                    <a:pt x="108" y="680"/>
                    <a:pt x="108" y="680"/>
                    <a:pt x="108" y="680"/>
                  </a:cubicBezTo>
                  <a:cubicBezTo>
                    <a:pt x="108" y="680"/>
                    <a:pt x="108" y="681"/>
                    <a:pt x="108" y="681"/>
                  </a:cubicBezTo>
                  <a:cubicBezTo>
                    <a:pt x="108" y="681"/>
                    <a:pt x="108" y="682"/>
                    <a:pt x="108" y="682"/>
                  </a:cubicBezTo>
                  <a:cubicBezTo>
                    <a:pt x="108" y="683"/>
                    <a:pt x="108" y="683"/>
                    <a:pt x="107" y="683"/>
                  </a:cubicBezTo>
                  <a:cubicBezTo>
                    <a:pt x="107" y="684"/>
                    <a:pt x="107" y="684"/>
                    <a:pt x="106" y="684"/>
                  </a:cubicBezTo>
                  <a:cubicBezTo>
                    <a:pt x="106" y="684"/>
                    <a:pt x="106" y="685"/>
                    <a:pt x="106" y="685"/>
                  </a:cubicBezTo>
                  <a:cubicBezTo>
                    <a:pt x="106" y="685"/>
                    <a:pt x="106" y="685"/>
                    <a:pt x="106" y="685"/>
                  </a:cubicBezTo>
                  <a:cubicBezTo>
                    <a:pt x="106" y="686"/>
                    <a:pt x="107" y="686"/>
                    <a:pt x="107" y="686"/>
                  </a:cubicBezTo>
                  <a:cubicBezTo>
                    <a:pt x="107" y="686"/>
                    <a:pt x="107" y="687"/>
                    <a:pt x="107" y="687"/>
                  </a:cubicBezTo>
                  <a:cubicBezTo>
                    <a:pt x="108" y="687"/>
                    <a:pt x="108" y="687"/>
                    <a:pt x="108" y="687"/>
                  </a:cubicBezTo>
                  <a:cubicBezTo>
                    <a:pt x="108" y="687"/>
                    <a:pt x="108" y="688"/>
                    <a:pt x="108" y="688"/>
                  </a:cubicBezTo>
                  <a:cubicBezTo>
                    <a:pt x="108" y="688"/>
                    <a:pt x="108" y="688"/>
                    <a:pt x="108" y="688"/>
                  </a:cubicBezTo>
                  <a:cubicBezTo>
                    <a:pt x="108" y="688"/>
                    <a:pt x="108" y="688"/>
                    <a:pt x="108" y="688"/>
                  </a:cubicBezTo>
                  <a:cubicBezTo>
                    <a:pt x="108" y="688"/>
                    <a:pt x="107" y="688"/>
                    <a:pt x="107" y="688"/>
                  </a:cubicBezTo>
                  <a:cubicBezTo>
                    <a:pt x="107" y="688"/>
                    <a:pt x="107" y="688"/>
                    <a:pt x="107" y="688"/>
                  </a:cubicBezTo>
                  <a:cubicBezTo>
                    <a:pt x="107" y="687"/>
                    <a:pt x="107" y="687"/>
                    <a:pt x="107" y="687"/>
                  </a:cubicBezTo>
                  <a:cubicBezTo>
                    <a:pt x="107" y="687"/>
                    <a:pt x="106" y="686"/>
                    <a:pt x="106" y="687"/>
                  </a:cubicBezTo>
                  <a:cubicBezTo>
                    <a:pt x="106" y="687"/>
                    <a:pt x="106" y="687"/>
                    <a:pt x="106" y="687"/>
                  </a:cubicBezTo>
                  <a:cubicBezTo>
                    <a:pt x="106" y="687"/>
                    <a:pt x="106" y="687"/>
                    <a:pt x="106" y="687"/>
                  </a:cubicBezTo>
                  <a:cubicBezTo>
                    <a:pt x="106" y="687"/>
                    <a:pt x="106" y="687"/>
                    <a:pt x="106" y="687"/>
                  </a:cubicBezTo>
                  <a:cubicBezTo>
                    <a:pt x="106" y="687"/>
                    <a:pt x="106" y="687"/>
                    <a:pt x="106" y="687"/>
                  </a:cubicBezTo>
                  <a:cubicBezTo>
                    <a:pt x="105" y="687"/>
                    <a:pt x="105" y="687"/>
                    <a:pt x="105" y="686"/>
                  </a:cubicBezTo>
                  <a:cubicBezTo>
                    <a:pt x="105" y="686"/>
                    <a:pt x="105" y="685"/>
                    <a:pt x="105" y="685"/>
                  </a:cubicBezTo>
                  <a:cubicBezTo>
                    <a:pt x="105" y="684"/>
                    <a:pt x="105" y="684"/>
                    <a:pt x="105" y="684"/>
                  </a:cubicBezTo>
                  <a:cubicBezTo>
                    <a:pt x="105" y="684"/>
                    <a:pt x="105" y="683"/>
                    <a:pt x="105" y="684"/>
                  </a:cubicBezTo>
                  <a:cubicBezTo>
                    <a:pt x="105" y="684"/>
                    <a:pt x="104" y="684"/>
                    <a:pt x="104" y="684"/>
                  </a:cubicBezTo>
                  <a:cubicBezTo>
                    <a:pt x="104" y="684"/>
                    <a:pt x="105" y="684"/>
                    <a:pt x="105" y="685"/>
                  </a:cubicBezTo>
                  <a:cubicBezTo>
                    <a:pt x="105" y="685"/>
                    <a:pt x="105" y="685"/>
                    <a:pt x="105" y="685"/>
                  </a:cubicBezTo>
                  <a:cubicBezTo>
                    <a:pt x="105" y="685"/>
                    <a:pt x="104" y="685"/>
                    <a:pt x="104" y="685"/>
                  </a:cubicBezTo>
                  <a:cubicBezTo>
                    <a:pt x="104" y="685"/>
                    <a:pt x="104" y="685"/>
                    <a:pt x="104" y="685"/>
                  </a:cubicBezTo>
                  <a:cubicBezTo>
                    <a:pt x="104" y="685"/>
                    <a:pt x="104" y="685"/>
                    <a:pt x="104" y="685"/>
                  </a:cubicBezTo>
                  <a:cubicBezTo>
                    <a:pt x="103" y="685"/>
                    <a:pt x="103" y="685"/>
                    <a:pt x="103" y="685"/>
                  </a:cubicBezTo>
                  <a:cubicBezTo>
                    <a:pt x="103" y="685"/>
                    <a:pt x="103" y="685"/>
                    <a:pt x="103" y="685"/>
                  </a:cubicBezTo>
                  <a:cubicBezTo>
                    <a:pt x="103" y="684"/>
                    <a:pt x="103" y="684"/>
                    <a:pt x="103" y="684"/>
                  </a:cubicBezTo>
                  <a:cubicBezTo>
                    <a:pt x="104" y="684"/>
                    <a:pt x="104" y="684"/>
                    <a:pt x="104" y="683"/>
                  </a:cubicBezTo>
                  <a:cubicBezTo>
                    <a:pt x="104" y="683"/>
                    <a:pt x="104" y="683"/>
                    <a:pt x="104" y="683"/>
                  </a:cubicBezTo>
                  <a:cubicBezTo>
                    <a:pt x="103" y="683"/>
                    <a:pt x="103" y="684"/>
                    <a:pt x="102" y="684"/>
                  </a:cubicBezTo>
                  <a:cubicBezTo>
                    <a:pt x="102" y="684"/>
                    <a:pt x="102" y="684"/>
                    <a:pt x="102" y="684"/>
                  </a:cubicBezTo>
                  <a:cubicBezTo>
                    <a:pt x="102" y="685"/>
                    <a:pt x="102" y="684"/>
                    <a:pt x="101" y="684"/>
                  </a:cubicBezTo>
                  <a:cubicBezTo>
                    <a:pt x="102" y="684"/>
                    <a:pt x="102" y="684"/>
                    <a:pt x="102" y="684"/>
                  </a:cubicBezTo>
                  <a:cubicBezTo>
                    <a:pt x="102" y="684"/>
                    <a:pt x="102" y="683"/>
                    <a:pt x="102" y="683"/>
                  </a:cubicBezTo>
                  <a:cubicBezTo>
                    <a:pt x="102" y="683"/>
                    <a:pt x="102" y="684"/>
                    <a:pt x="101" y="684"/>
                  </a:cubicBezTo>
                  <a:cubicBezTo>
                    <a:pt x="101" y="684"/>
                    <a:pt x="100" y="684"/>
                    <a:pt x="100" y="683"/>
                  </a:cubicBezTo>
                  <a:cubicBezTo>
                    <a:pt x="100" y="683"/>
                    <a:pt x="100" y="683"/>
                    <a:pt x="100" y="683"/>
                  </a:cubicBezTo>
                  <a:cubicBezTo>
                    <a:pt x="101" y="682"/>
                    <a:pt x="101" y="682"/>
                    <a:pt x="101" y="682"/>
                  </a:cubicBezTo>
                  <a:cubicBezTo>
                    <a:pt x="102" y="682"/>
                    <a:pt x="102" y="682"/>
                    <a:pt x="103" y="681"/>
                  </a:cubicBezTo>
                  <a:cubicBezTo>
                    <a:pt x="103" y="681"/>
                    <a:pt x="103" y="681"/>
                    <a:pt x="103" y="681"/>
                  </a:cubicBezTo>
                  <a:cubicBezTo>
                    <a:pt x="104" y="681"/>
                    <a:pt x="104" y="680"/>
                    <a:pt x="104" y="680"/>
                  </a:cubicBezTo>
                  <a:cubicBezTo>
                    <a:pt x="104" y="680"/>
                    <a:pt x="104" y="679"/>
                    <a:pt x="104" y="678"/>
                  </a:cubicBezTo>
                  <a:cubicBezTo>
                    <a:pt x="104" y="678"/>
                    <a:pt x="104" y="678"/>
                    <a:pt x="104" y="678"/>
                  </a:cubicBezTo>
                  <a:cubicBezTo>
                    <a:pt x="104" y="678"/>
                    <a:pt x="104" y="678"/>
                    <a:pt x="104" y="678"/>
                  </a:cubicBezTo>
                  <a:cubicBezTo>
                    <a:pt x="104" y="678"/>
                    <a:pt x="103" y="678"/>
                    <a:pt x="103" y="678"/>
                  </a:cubicBezTo>
                  <a:cubicBezTo>
                    <a:pt x="103" y="678"/>
                    <a:pt x="103" y="678"/>
                    <a:pt x="103" y="679"/>
                  </a:cubicBezTo>
                  <a:cubicBezTo>
                    <a:pt x="103" y="679"/>
                    <a:pt x="103" y="679"/>
                    <a:pt x="103" y="680"/>
                  </a:cubicBezTo>
                  <a:cubicBezTo>
                    <a:pt x="103" y="680"/>
                    <a:pt x="102" y="680"/>
                    <a:pt x="102" y="681"/>
                  </a:cubicBezTo>
                  <a:cubicBezTo>
                    <a:pt x="102" y="681"/>
                    <a:pt x="102" y="682"/>
                    <a:pt x="101" y="682"/>
                  </a:cubicBezTo>
                  <a:cubicBezTo>
                    <a:pt x="101" y="682"/>
                    <a:pt x="100" y="681"/>
                    <a:pt x="100" y="682"/>
                  </a:cubicBezTo>
                  <a:cubicBezTo>
                    <a:pt x="99" y="681"/>
                    <a:pt x="100" y="681"/>
                    <a:pt x="100" y="681"/>
                  </a:cubicBezTo>
                  <a:cubicBezTo>
                    <a:pt x="100" y="681"/>
                    <a:pt x="100" y="681"/>
                    <a:pt x="100" y="680"/>
                  </a:cubicBezTo>
                  <a:cubicBezTo>
                    <a:pt x="100" y="680"/>
                    <a:pt x="100" y="680"/>
                    <a:pt x="99" y="680"/>
                  </a:cubicBezTo>
                  <a:cubicBezTo>
                    <a:pt x="99" y="680"/>
                    <a:pt x="98" y="680"/>
                    <a:pt x="98" y="680"/>
                  </a:cubicBezTo>
                  <a:cubicBezTo>
                    <a:pt x="98" y="680"/>
                    <a:pt x="97" y="680"/>
                    <a:pt x="97" y="680"/>
                  </a:cubicBezTo>
                  <a:cubicBezTo>
                    <a:pt x="97" y="680"/>
                    <a:pt x="97" y="679"/>
                    <a:pt x="97" y="679"/>
                  </a:cubicBezTo>
                  <a:cubicBezTo>
                    <a:pt x="98" y="679"/>
                    <a:pt x="98" y="679"/>
                    <a:pt x="99" y="679"/>
                  </a:cubicBezTo>
                  <a:cubicBezTo>
                    <a:pt x="99" y="679"/>
                    <a:pt x="99" y="679"/>
                    <a:pt x="99" y="679"/>
                  </a:cubicBezTo>
                  <a:cubicBezTo>
                    <a:pt x="99" y="679"/>
                    <a:pt x="98" y="679"/>
                    <a:pt x="98" y="679"/>
                  </a:cubicBezTo>
                  <a:cubicBezTo>
                    <a:pt x="97" y="679"/>
                    <a:pt x="97" y="679"/>
                    <a:pt x="97" y="679"/>
                  </a:cubicBezTo>
                  <a:cubicBezTo>
                    <a:pt x="97" y="679"/>
                    <a:pt x="97" y="679"/>
                    <a:pt x="97" y="679"/>
                  </a:cubicBezTo>
                  <a:cubicBezTo>
                    <a:pt x="96" y="680"/>
                    <a:pt x="95" y="679"/>
                    <a:pt x="95" y="679"/>
                  </a:cubicBezTo>
                  <a:cubicBezTo>
                    <a:pt x="94" y="680"/>
                    <a:pt x="94" y="680"/>
                    <a:pt x="94" y="680"/>
                  </a:cubicBezTo>
                  <a:cubicBezTo>
                    <a:pt x="93" y="680"/>
                    <a:pt x="93" y="680"/>
                    <a:pt x="93" y="680"/>
                  </a:cubicBezTo>
                  <a:cubicBezTo>
                    <a:pt x="92" y="679"/>
                    <a:pt x="92" y="680"/>
                    <a:pt x="91" y="679"/>
                  </a:cubicBezTo>
                  <a:cubicBezTo>
                    <a:pt x="91" y="679"/>
                    <a:pt x="91" y="679"/>
                    <a:pt x="91" y="679"/>
                  </a:cubicBezTo>
                  <a:cubicBezTo>
                    <a:pt x="91" y="678"/>
                    <a:pt x="90" y="677"/>
                    <a:pt x="89" y="676"/>
                  </a:cubicBezTo>
                  <a:cubicBezTo>
                    <a:pt x="89" y="676"/>
                    <a:pt x="89" y="676"/>
                    <a:pt x="89" y="676"/>
                  </a:cubicBezTo>
                  <a:cubicBezTo>
                    <a:pt x="89" y="676"/>
                    <a:pt x="89" y="676"/>
                    <a:pt x="89" y="675"/>
                  </a:cubicBezTo>
                  <a:cubicBezTo>
                    <a:pt x="90" y="675"/>
                    <a:pt x="91" y="675"/>
                    <a:pt x="90" y="675"/>
                  </a:cubicBezTo>
                  <a:cubicBezTo>
                    <a:pt x="90" y="675"/>
                    <a:pt x="90" y="675"/>
                    <a:pt x="90" y="675"/>
                  </a:cubicBezTo>
                  <a:cubicBezTo>
                    <a:pt x="90" y="675"/>
                    <a:pt x="89" y="675"/>
                    <a:pt x="89" y="674"/>
                  </a:cubicBezTo>
                  <a:cubicBezTo>
                    <a:pt x="89" y="674"/>
                    <a:pt x="89" y="674"/>
                    <a:pt x="89" y="674"/>
                  </a:cubicBezTo>
                  <a:cubicBezTo>
                    <a:pt x="90" y="674"/>
                    <a:pt x="90" y="673"/>
                    <a:pt x="90" y="673"/>
                  </a:cubicBezTo>
                  <a:cubicBezTo>
                    <a:pt x="91" y="673"/>
                    <a:pt x="91" y="672"/>
                    <a:pt x="91" y="672"/>
                  </a:cubicBezTo>
                  <a:cubicBezTo>
                    <a:pt x="91" y="672"/>
                    <a:pt x="91" y="672"/>
                    <a:pt x="91" y="671"/>
                  </a:cubicBezTo>
                  <a:cubicBezTo>
                    <a:pt x="91" y="671"/>
                    <a:pt x="91" y="671"/>
                    <a:pt x="91" y="671"/>
                  </a:cubicBezTo>
                  <a:cubicBezTo>
                    <a:pt x="92" y="671"/>
                    <a:pt x="92" y="671"/>
                    <a:pt x="92" y="671"/>
                  </a:cubicBezTo>
                  <a:cubicBezTo>
                    <a:pt x="92" y="671"/>
                    <a:pt x="92" y="671"/>
                    <a:pt x="92" y="670"/>
                  </a:cubicBezTo>
                  <a:cubicBezTo>
                    <a:pt x="91" y="670"/>
                    <a:pt x="91" y="670"/>
                    <a:pt x="91" y="670"/>
                  </a:cubicBezTo>
                  <a:cubicBezTo>
                    <a:pt x="91" y="670"/>
                    <a:pt x="91" y="670"/>
                    <a:pt x="91" y="670"/>
                  </a:cubicBezTo>
                  <a:cubicBezTo>
                    <a:pt x="91" y="670"/>
                    <a:pt x="91" y="670"/>
                    <a:pt x="90" y="671"/>
                  </a:cubicBezTo>
                  <a:cubicBezTo>
                    <a:pt x="90" y="671"/>
                    <a:pt x="90" y="672"/>
                    <a:pt x="90" y="672"/>
                  </a:cubicBezTo>
                  <a:cubicBezTo>
                    <a:pt x="90" y="672"/>
                    <a:pt x="90" y="672"/>
                    <a:pt x="90" y="672"/>
                  </a:cubicBezTo>
                  <a:cubicBezTo>
                    <a:pt x="90" y="673"/>
                    <a:pt x="90" y="673"/>
                    <a:pt x="90" y="673"/>
                  </a:cubicBezTo>
                  <a:cubicBezTo>
                    <a:pt x="90" y="673"/>
                    <a:pt x="89" y="673"/>
                    <a:pt x="89" y="673"/>
                  </a:cubicBezTo>
                  <a:cubicBezTo>
                    <a:pt x="89" y="673"/>
                    <a:pt x="89" y="673"/>
                    <a:pt x="89" y="672"/>
                  </a:cubicBezTo>
                  <a:cubicBezTo>
                    <a:pt x="89" y="672"/>
                    <a:pt x="89" y="672"/>
                    <a:pt x="88" y="672"/>
                  </a:cubicBezTo>
                  <a:cubicBezTo>
                    <a:pt x="88" y="672"/>
                    <a:pt x="89" y="671"/>
                    <a:pt x="88" y="671"/>
                  </a:cubicBezTo>
                  <a:cubicBezTo>
                    <a:pt x="88" y="671"/>
                    <a:pt x="88" y="671"/>
                    <a:pt x="88" y="671"/>
                  </a:cubicBezTo>
                  <a:cubicBezTo>
                    <a:pt x="88" y="671"/>
                    <a:pt x="88" y="670"/>
                    <a:pt x="88" y="670"/>
                  </a:cubicBezTo>
                  <a:cubicBezTo>
                    <a:pt x="88" y="669"/>
                    <a:pt x="88" y="669"/>
                    <a:pt x="88" y="669"/>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8" y="668"/>
                    <a:pt x="88" y="668"/>
                    <a:pt x="88" y="668"/>
                  </a:cubicBezTo>
                  <a:cubicBezTo>
                    <a:pt x="88" y="668"/>
                    <a:pt x="88" y="667"/>
                    <a:pt x="88" y="667"/>
                  </a:cubicBezTo>
                  <a:cubicBezTo>
                    <a:pt x="88" y="667"/>
                    <a:pt x="89" y="666"/>
                    <a:pt x="89" y="666"/>
                  </a:cubicBezTo>
                  <a:cubicBezTo>
                    <a:pt x="89" y="665"/>
                    <a:pt x="89" y="665"/>
                    <a:pt x="89" y="665"/>
                  </a:cubicBezTo>
                  <a:cubicBezTo>
                    <a:pt x="89" y="665"/>
                    <a:pt x="90" y="665"/>
                    <a:pt x="90" y="665"/>
                  </a:cubicBezTo>
                  <a:cubicBezTo>
                    <a:pt x="91" y="664"/>
                    <a:pt x="91" y="664"/>
                    <a:pt x="91" y="663"/>
                  </a:cubicBezTo>
                  <a:cubicBezTo>
                    <a:pt x="91" y="663"/>
                    <a:pt x="92" y="663"/>
                    <a:pt x="92" y="663"/>
                  </a:cubicBezTo>
                  <a:cubicBezTo>
                    <a:pt x="92" y="663"/>
                    <a:pt x="92" y="663"/>
                    <a:pt x="92" y="663"/>
                  </a:cubicBezTo>
                  <a:cubicBezTo>
                    <a:pt x="92" y="664"/>
                    <a:pt x="92" y="664"/>
                    <a:pt x="92" y="664"/>
                  </a:cubicBezTo>
                  <a:cubicBezTo>
                    <a:pt x="92" y="664"/>
                    <a:pt x="91" y="665"/>
                    <a:pt x="91" y="665"/>
                  </a:cubicBezTo>
                  <a:cubicBezTo>
                    <a:pt x="90" y="665"/>
                    <a:pt x="90" y="666"/>
                    <a:pt x="90" y="666"/>
                  </a:cubicBezTo>
                  <a:cubicBezTo>
                    <a:pt x="90" y="666"/>
                    <a:pt x="90" y="666"/>
                    <a:pt x="90" y="666"/>
                  </a:cubicBezTo>
                  <a:cubicBezTo>
                    <a:pt x="90" y="666"/>
                    <a:pt x="89" y="666"/>
                    <a:pt x="89" y="667"/>
                  </a:cubicBezTo>
                  <a:cubicBezTo>
                    <a:pt x="89" y="667"/>
                    <a:pt x="90" y="667"/>
                    <a:pt x="90" y="667"/>
                  </a:cubicBezTo>
                  <a:cubicBezTo>
                    <a:pt x="90" y="667"/>
                    <a:pt x="90" y="666"/>
                    <a:pt x="90" y="666"/>
                  </a:cubicBezTo>
                  <a:cubicBezTo>
                    <a:pt x="90" y="666"/>
                    <a:pt x="90" y="666"/>
                    <a:pt x="90" y="666"/>
                  </a:cubicBezTo>
                  <a:cubicBezTo>
                    <a:pt x="90" y="666"/>
                    <a:pt x="90" y="666"/>
                    <a:pt x="91" y="666"/>
                  </a:cubicBezTo>
                  <a:cubicBezTo>
                    <a:pt x="91" y="666"/>
                    <a:pt x="91" y="666"/>
                    <a:pt x="91" y="666"/>
                  </a:cubicBezTo>
                  <a:cubicBezTo>
                    <a:pt x="91" y="666"/>
                    <a:pt x="91" y="666"/>
                    <a:pt x="91" y="665"/>
                  </a:cubicBezTo>
                  <a:cubicBezTo>
                    <a:pt x="92" y="665"/>
                    <a:pt x="92" y="665"/>
                    <a:pt x="92" y="665"/>
                  </a:cubicBezTo>
                  <a:cubicBezTo>
                    <a:pt x="92" y="665"/>
                    <a:pt x="92" y="665"/>
                    <a:pt x="92" y="665"/>
                  </a:cubicBezTo>
                  <a:cubicBezTo>
                    <a:pt x="93" y="664"/>
                    <a:pt x="93" y="664"/>
                    <a:pt x="94" y="664"/>
                  </a:cubicBezTo>
                  <a:cubicBezTo>
                    <a:pt x="94" y="664"/>
                    <a:pt x="94" y="664"/>
                    <a:pt x="94" y="664"/>
                  </a:cubicBezTo>
                  <a:cubicBezTo>
                    <a:pt x="94" y="664"/>
                    <a:pt x="94" y="665"/>
                    <a:pt x="94" y="665"/>
                  </a:cubicBezTo>
                  <a:cubicBezTo>
                    <a:pt x="94" y="665"/>
                    <a:pt x="95" y="666"/>
                    <a:pt x="95" y="666"/>
                  </a:cubicBezTo>
                  <a:cubicBezTo>
                    <a:pt x="95" y="666"/>
                    <a:pt x="95" y="667"/>
                    <a:pt x="95" y="667"/>
                  </a:cubicBezTo>
                  <a:cubicBezTo>
                    <a:pt x="96" y="667"/>
                    <a:pt x="96" y="666"/>
                    <a:pt x="96" y="666"/>
                  </a:cubicBezTo>
                  <a:cubicBezTo>
                    <a:pt x="96" y="666"/>
                    <a:pt x="96" y="666"/>
                    <a:pt x="95" y="665"/>
                  </a:cubicBezTo>
                  <a:cubicBezTo>
                    <a:pt x="95" y="665"/>
                    <a:pt x="95" y="665"/>
                    <a:pt x="95" y="665"/>
                  </a:cubicBezTo>
                  <a:cubicBezTo>
                    <a:pt x="95" y="665"/>
                    <a:pt x="95" y="665"/>
                    <a:pt x="95" y="664"/>
                  </a:cubicBezTo>
                  <a:cubicBezTo>
                    <a:pt x="95" y="664"/>
                    <a:pt x="95" y="664"/>
                    <a:pt x="95" y="664"/>
                  </a:cubicBezTo>
                  <a:cubicBezTo>
                    <a:pt x="95" y="664"/>
                    <a:pt x="95" y="664"/>
                    <a:pt x="95" y="664"/>
                  </a:cubicBezTo>
                  <a:cubicBezTo>
                    <a:pt x="95" y="664"/>
                    <a:pt x="95" y="663"/>
                    <a:pt x="95" y="663"/>
                  </a:cubicBezTo>
                  <a:cubicBezTo>
                    <a:pt x="95" y="663"/>
                    <a:pt x="95" y="663"/>
                    <a:pt x="95" y="663"/>
                  </a:cubicBezTo>
                  <a:cubicBezTo>
                    <a:pt x="95" y="663"/>
                    <a:pt x="95" y="663"/>
                    <a:pt x="95" y="663"/>
                  </a:cubicBezTo>
                  <a:cubicBezTo>
                    <a:pt x="94" y="663"/>
                    <a:pt x="94" y="663"/>
                    <a:pt x="94" y="663"/>
                  </a:cubicBezTo>
                  <a:cubicBezTo>
                    <a:pt x="93" y="663"/>
                    <a:pt x="93" y="663"/>
                    <a:pt x="93" y="663"/>
                  </a:cubicBezTo>
                  <a:cubicBezTo>
                    <a:pt x="93" y="663"/>
                    <a:pt x="93" y="663"/>
                    <a:pt x="93" y="663"/>
                  </a:cubicBezTo>
                  <a:cubicBezTo>
                    <a:pt x="93" y="663"/>
                    <a:pt x="93" y="663"/>
                    <a:pt x="93" y="663"/>
                  </a:cubicBezTo>
                  <a:cubicBezTo>
                    <a:pt x="93" y="663"/>
                    <a:pt x="93" y="663"/>
                    <a:pt x="93" y="663"/>
                  </a:cubicBezTo>
                  <a:cubicBezTo>
                    <a:pt x="93" y="662"/>
                    <a:pt x="93" y="662"/>
                    <a:pt x="93" y="662"/>
                  </a:cubicBezTo>
                  <a:cubicBezTo>
                    <a:pt x="93" y="662"/>
                    <a:pt x="93" y="662"/>
                    <a:pt x="92" y="662"/>
                  </a:cubicBezTo>
                  <a:cubicBezTo>
                    <a:pt x="92" y="662"/>
                    <a:pt x="92" y="662"/>
                    <a:pt x="92" y="662"/>
                  </a:cubicBezTo>
                  <a:cubicBezTo>
                    <a:pt x="92" y="662"/>
                    <a:pt x="93" y="662"/>
                    <a:pt x="93" y="661"/>
                  </a:cubicBezTo>
                  <a:cubicBezTo>
                    <a:pt x="93" y="661"/>
                    <a:pt x="93" y="661"/>
                    <a:pt x="93" y="661"/>
                  </a:cubicBezTo>
                  <a:cubicBezTo>
                    <a:pt x="94" y="660"/>
                    <a:pt x="95" y="660"/>
                    <a:pt x="95" y="659"/>
                  </a:cubicBezTo>
                  <a:cubicBezTo>
                    <a:pt x="95" y="658"/>
                    <a:pt x="94" y="658"/>
                    <a:pt x="94" y="658"/>
                  </a:cubicBezTo>
                  <a:cubicBezTo>
                    <a:pt x="94" y="659"/>
                    <a:pt x="94" y="659"/>
                    <a:pt x="94" y="660"/>
                  </a:cubicBezTo>
                  <a:cubicBezTo>
                    <a:pt x="94" y="660"/>
                    <a:pt x="93" y="661"/>
                    <a:pt x="93" y="661"/>
                  </a:cubicBezTo>
                  <a:cubicBezTo>
                    <a:pt x="92" y="661"/>
                    <a:pt x="92" y="662"/>
                    <a:pt x="92" y="662"/>
                  </a:cubicBezTo>
                  <a:cubicBezTo>
                    <a:pt x="92" y="662"/>
                    <a:pt x="92" y="663"/>
                    <a:pt x="92" y="663"/>
                  </a:cubicBezTo>
                  <a:cubicBezTo>
                    <a:pt x="92" y="663"/>
                    <a:pt x="91" y="663"/>
                    <a:pt x="91" y="663"/>
                  </a:cubicBezTo>
                  <a:cubicBezTo>
                    <a:pt x="91" y="662"/>
                    <a:pt x="91" y="662"/>
                    <a:pt x="91" y="662"/>
                  </a:cubicBezTo>
                  <a:cubicBezTo>
                    <a:pt x="91" y="662"/>
                    <a:pt x="91" y="663"/>
                    <a:pt x="91" y="663"/>
                  </a:cubicBezTo>
                  <a:cubicBezTo>
                    <a:pt x="91" y="663"/>
                    <a:pt x="90" y="664"/>
                    <a:pt x="90" y="664"/>
                  </a:cubicBezTo>
                  <a:cubicBezTo>
                    <a:pt x="90" y="664"/>
                    <a:pt x="89" y="664"/>
                    <a:pt x="89" y="664"/>
                  </a:cubicBezTo>
                  <a:cubicBezTo>
                    <a:pt x="89" y="664"/>
                    <a:pt x="89" y="664"/>
                    <a:pt x="89" y="664"/>
                  </a:cubicBezTo>
                  <a:cubicBezTo>
                    <a:pt x="89" y="665"/>
                    <a:pt x="88" y="665"/>
                    <a:pt x="88" y="666"/>
                  </a:cubicBezTo>
                  <a:cubicBezTo>
                    <a:pt x="88" y="666"/>
                    <a:pt x="88" y="666"/>
                    <a:pt x="88" y="667"/>
                  </a:cubicBezTo>
                  <a:cubicBezTo>
                    <a:pt x="87" y="667"/>
                    <a:pt x="87" y="667"/>
                    <a:pt x="87" y="667"/>
                  </a:cubicBezTo>
                  <a:cubicBezTo>
                    <a:pt x="87" y="667"/>
                    <a:pt x="87" y="667"/>
                    <a:pt x="87" y="667"/>
                  </a:cubicBezTo>
                  <a:cubicBezTo>
                    <a:pt x="87" y="668"/>
                    <a:pt x="88" y="669"/>
                    <a:pt x="87" y="669"/>
                  </a:cubicBezTo>
                  <a:cubicBezTo>
                    <a:pt x="87" y="669"/>
                    <a:pt x="86" y="669"/>
                    <a:pt x="86" y="668"/>
                  </a:cubicBezTo>
                  <a:cubicBezTo>
                    <a:pt x="86" y="668"/>
                    <a:pt x="87" y="667"/>
                    <a:pt x="86" y="666"/>
                  </a:cubicBezTo>
                  <a:cubicBezTo>
                    <a:pt x="86" y="667"/>
                    <a:pt x="86" y="667"/>
                    <a:pt x="86" y="667"/>
                  </a:cubicBezTo>
                  <a:cubicBezTo>
                    <a:pt x="86" y="667"/>
                    <a:pt x="86" y="667"/>
                    <a:pt x="85" y="667"/>
                  </a:cubicBezTo>
                  <a:cubicBezTo>
                    <a:pt x="85" y="666"/>
                    <a:pt x="85" y="666"/>
                    <a:pt x="84" y="666"/>
                  </a:cubicBezTo>
                  <a:cubicBezTo>
                    <a:pt x="84" y="666"/>
                    <a:pt x="84" y="666"/>
                    <a:pt x="84" y="665"/>
                  </a:cubicBezTo>
                  <a:cubicBezTo>
                    <a:pt x="84" y="665"/>
                    <a:pt x="84" y="665"/>
                    <a:pt x="85" y="665"/>
                  </a:cubicBezTo>
                  <a:cubicBezTo>
                    <a:pt x="85" y="665"/>
                    <a:pt x="86" y="665"/>
                    <a:pt x="86" y="665"/>
                  </a:cubicBezTo>
                  <a:cubicBezTo>
                    <a:pt x="86" y="666"/>
                    <a:pt x="86" y="666"/>
                    <a:pt x="86" y="666"/>
                  </a:cubicBezTo>
                  <a:cubicBezTo>
                    <a:pt x="87" y="666"/>
                    <a:pt x="87" y="666"/>
                    <a:pt x="87" y="665"/>
                  </a:cubicBezTo>
                  <a:cubicBezTo>
                    <a:pt x="87" y="665"/>
                    <a:pt x="87" y="665"/>
                    <a:pt x="87" y="664"/>
                  </a:cubicBezTo>
                  <a:cubicBezTo>
                    <a:pt x="87" y="664"/>
                    <a:pt x="87" y="664"/>
                    <a:pt x="87" y="664"/>
                  </a:cubicBezTo>
                  <a:cubicBezTo>
                    <a:pt x="87" y="664"/>
                    <a:pt x="87" y="664"/>
                    <a:pt x="87" y="665"/>
                  </a:cubicBezTo>
                  <a:cubicBezTo>
                    <a:pt x="87" y="665"/>
                    <a:pt x="87" y="665"/>
                    <a:pt x="86" y="665"/>
                  </a:cubicBezTo>
                  <a:cubicBezTo>
                    <a:pt x="86" y="665"/>
                    <a:pt x="86" y="665"/>
                    <a:pt x="86" y="665"/>
                  </a:cubicBezTo>
                  <a:cubicBezTo>
                    <a:pt x="86" y="665"/>
                    <a:pt x="87" y="664"/>
                    <a:pt x="87" y="664"/>
                  </a:cubicBezTo>
                  <a:cubicBezTo>
                    <a:pt x="86" y="664"/>
                    <a:pt x="86" y="664"/>
                    <a:pt x="86" y="664"/>
                  </a:cubicBezTo>
                  <a:cubicBezTo>
                    <a:pt x="86" y="664"/>
                    <a:pt x="86" y="664"/>
                    <a:pt x="86" y="663"/>
                  </a:cubicBezTo>
                  <a:cubicBezTo>
                    <a:pt x="87" y="663"/>
                    <a:pt x="87" y="663"/>
                    <a:pt x="87" y="662"/>
                  </a:cubicBezTo>
                  <a:cubicBezTo>
                    <a:pt x="87" y="662"/>
                    <a:pt x="88" y="662"/>
                    <a:pt x="88" y="662"/>
                  </a:cubicBezTo>
                  <a:cubicBezTo>
                    <a:pt x="88" y="662"/>
                    <a:pt x="88" y="662"/>
                    <a:pt x="88" y="662"/>
                  </a:cubicBezTo>
                  <a:cubicBezTo>
                    <a:pt x="88" y="662"/>
                    <a:pt x="88" y="662"/>
                    <a:pt x="88" y="662"/>
                  </a:cubicBezTo>
                  <a:cubicBezTo>
                    <a:pt x="88" y="662"/>
                    <a:pt x="88" y="661"/>
                    <a:pt x="88" y="661"/>
                  </a:cubicBezTo>
                  <a:cubicBezTo>
                    <a:pt x="87" y="661"/>
                    <a:pt x="87" y="662"/>
                    <a:pt x="87" y="662"/>
                  </a:cubicBezTo>
                  <a:cubicBezTo>
                    <a:pt x="87" y="662"/>
                    <a:pt x="86" y="663"/>
                    <a:pt x="86" y="663"/>
                  </a:cubicBezTo>
                  <a:cubicBezTo>
                    <a:pt x="86" y="664"/>
                    <a:pt x="85" y="664"/>
                    <a:pt x="85" y="664"/>
                  </a:cubicBezTo>
                  <a:cubicBezTo>
                    <a:pt x="85" y="664"/>
                    <a:pt x="85" y="664"/>
                    <a:pt x="85" y="664"/>
                  </a:cubicBezTo>
                  <a:cubicBezTo>
                    <a:pt x="85" y="664"/>
                    <a:pt x="85" y="664"/>
                    <a:pt x="85" y="664"/>
                  </a:cubicBezTo>
                  <a:cubicBezTo>
                    <a:pt x="85" y="664"/>
                    <a:pt x="85" y="663"/>
                    <a:pt x="86" y="663"/>
                  </a:cubicBezTo>
                  <a:cubicBezTo>
                    <a:pt x="86" y="662"/>
                    <a:pt x="86" y="662"/>
                    <a:pt x="86" y="662"/>
                  </a:cubicBezTo>
                  <a:cubicBezTo>
                    <a:pt x="86" y="662"/>
                    <a:pt x="86" y="662"/>
                    <a:pt x="86" y="661"/>
                  </a:cubicBezTo>
                  <a:cubicBezTo>
                    <a:pt x="86" y="661"/>
                    <a:pt x="86" y="660"/>
                    <a:pt x="87" y="660"/>
                  </a:cubicBezTo>
                  <a:cubicBezTo>
                    <a:pt x="87" y="659"/>
                    <a:pt x="87" y="659"/>
                    <a:pt x="87" y="659"/>
                  </a:cubicBezTo>
                  <a:cubicBezTo>
                    <a:pt x="87" y="659"/>
                    <a:pt x="87" y="659"/>
                    <a:pt x="87" y="659"/>
                  </a:cubicBezTo>
                  <a:cubicBezTo>
                    <a:pt x="87" y="659"/>
                    <a:pt x="86" y="659"/>
                    <a:pt x="87" y="658"/>
                  </a:cubicBezTo>
                  <a:cubicBezTo>
                    <a:pt x="86" y="658"/>
                    <a:pt x="86" y="658"/>
                    <a:pt x="86" y="658"/>
                  </a:cubicBezTo>
                  <a:cubicBezTo>
                    <a:pt x="86" y="658"/>
                    <a:pt x="86" y="658"/>
                    <a:pt x="86" y="659"/>
                  </a:cubicBezTo>
                  <a:cubicBezTo>
                    <a:pt x="86" y="659"/>
                    <a:pt x="86" y="659"/>
                    <a:pt x="86" y="660"/>
                  </a:cubicBezTo>
                  <a:cubicBezTo>
                    <a:pt x="86" y="660"/>
                    <a:pt x="86" y="660"/>
                    <a:pt x="86" y="661"/>
                  </a:cubicBezTo>
                  <a:cubicBezTo>
                    <a:pt x="85" y="661"/>
                    <a:pt x="85" y="662"/>
                    <a:pt x="85" y="663"/>
                  </a:cubicBezTo>
                  <a:cubicBezTo>
                    <a:pt x="85" y="663"/>
                    <a:pt x="85" y="663"/>
                    <a:pt x="85" y="664"/>
                  </a:cubicBezTo>
                  <a:cubicBezTo>
                    <a:pt x="85" y="664"/>
                    <a:pt x="84" y="664"/>
                    <a:pt x="84" y="664"/>
                  </a:cubicBezTo>
                  <a:cubicBezTo>
                    <a:pt x="84" y="663"/>
                    <a:pt x="84" y="663"/>
                    <a:pt x="84" y="663"/>
                  </a:cubicBezTo>
                  <a:cubicBezTo>
                    <a:pt x="85" y="662"/>
                    <a:pt x="85" y="662"/>
                    <a:pt x="84" y="661"/>
                  </a:cubicBezTo>
                  <a:cubicBezTo>
                    <a:pt x="84" y="660"/>
                    <a:pt x="84" y="659"/>
                    <a:pt x="85" y="658"/>
                  </a:cubicBezTo>
                  <a:cubicBezTo>
                    <a:pt x="85" y="658"/>
                    <a:pt x="84" y="658"/>
                    <a:pt x="84" y="658"/>
                  </a:cubicBezTo>
                  <a:cubicBezTo>
                    <a:pt x="84" y="658"/>
                    <a:pt x="84" y="658"/>
                    <a:pt x="84" y="657"/>
                  </a:cubicBezTo>
                  <a:cubicBezTo>
                    <a:pt x="84" y="657"/>
                    <a:pt x="84" y="657"/>
                    <a:pt x="84" y="657"/>
                  </a:cubicBezTo>
                  <a:cubicBezTo>
                    <a:pt x="84" y="657"/>
                    <a:pt x="84" y="658"/>
                    <a:pt x="84" y="658"/>
                  </a:cubicBezTo>
                  <a:cubicBezTo>
                    <a:pt x="84" y="658"/>
                    <a:pt x="83" y="659"/>
                    <a:pt x="83" y="659"/>
                  </a:cubicBezTo>
                  <a:cubicBezTo>
                    <a:pt x="83" y="660"/>
                    <a:pt x="83" y="660"/>
                    <a:pt x="83" y="660"/>
                  </a:cubicBezTo>
                  <a:cubicBezTo>
                    <a:pt x="83" y="660"/>
                    <a:pt x="84" y="660"/>
                    <a:pt x="84" y="660"/>
                  </a:cubicBezTo>
                  <a:cubicBezTo>
                    <a:pt x="84" y="660"/>
                    <a:pt x="84" y="660"/>
                    <a:pt x="84" y="661"/>
                  </a:cubicBezTo>
                  <a:cubicBezTo>
                    <a:pt x="84" y="661"/>
                    <a:pt x="84" y="662"/>
                    <a:pt x="84" y="662"/>
                  </a:cubicBezTo>
                  <a:cubicBezTo>
                    <a:pt x="84" y="662"/>
                    <a:pt x="84" y="663"/>
                    <a:pt x="84" y="663"/>
                  </a:cubicBezTo>
                  <a:cubicBezTo>
                    <a:pt x="84" y="663"/>
                    <a:pt x="84" y="663"/>
                    <a:pt x="84" y="663"/>
                  </a:cubicBezTo>
                  <a:cubicBezTo>
                    <a:pt x="83" y="663"/>
                    <a:pt x="83" y="663"/>
                    <a:pt x="83" y="663"/>
                  </a:cubicBezTo>
                  <a:cubicBezTo>
                    <a:pt x="83" y="663"/>
                    <a:pt x="83" y="663"/>
                    <a:pt x="83" y="663"/>
                  </a:cubicBezTo>
                  <a:cubicBezTo>
                    <a:pt x="83" y="663"/>
                    <a:pt x="83" y="663"/>
                    <a:pt x="83" y="663"/>
                  </a:cubicBezTo>
                  <a:cubicBezTo>
                    <a:pt x="83" y="663"/>
                    <a:pt x="83" y="664"/>
                    <a:pt x="83" y="664"/>
                  </a:cubicBezTo>
                  <a:cubicBezTo>
                    <a:pt x="83" y="664"/>
                    <a:pt x="83" y="664"/>
                    <a:pt x="83" y="664"/>
                  </a:cubicBezTo>
                  <a:cubicBezTo>
                    <a:pt x="83" y="664"/>
                    <a:pt x="83" y="664"/>
                    <a:pt x="83" y="664"/>
                  </a:cubicBezTo>
                  <a:cubicBezTo>
                    <a:pt x="83" y="664"/>
                    <a:pt x="82" y="663"/>
                    <a:pt x="82" y="663"/>
                  </a:cubicBezTo>
                  <a:cubicBezTo>
                    <a:pt x="82" y="663"/>
                    <a:pt x="82" y="663"/>
                    <a:pt x="82" y="663"/>
                  </a:cubicBezTo>
                  <a:cubicBezTo>
                    <a:pt x="82" y="663"/>
                    <a:pt x="82" y="663"/>
                    <a:pt x="82" y="663"/>
                  </a:cubicBezTo>
                  <a:cubicBezTo>
                    <a:pt x="82" y="662"/>
                    <a:pt x="83" y="662"/>
                    <a:pt x="82" y="661"/>
                  </a:cubicBezTo>
                  <a:cubicBezTo>
                    <a:pt x="82" y="661"/>
                    <a:pt x="82" y="661"/>
                    <a:pt x="82" y="661"/>
                  </a:cubicBezTo>
                  <a:cubicBezTo>
                    <a:pt x="82" y="660"/>
                    <a:pt x="82" y="660"/>
                    <a:pt x="82" y="660"/>
                  </a:cubicBezTo>
                  <a:cubicBezTo>
                    <a:pt x="82" y="660"/>
                    <a:pt x="82" y="660"/>
                    <a:pt x="82" y="660"/>
                  </a:cubicBezTo>
                  <a:cubicBezTo>
                    <a:pt x="83" y="660"/>
                    <a:pt x="82" y="659"/>
                    <a:pt x="83" y="658"/>
                  </a:cubicBezTo>
                  <a:cubicBezTo>
                    <a:pt x="83" y="658"/>
                    <a:pt x="83" y="658"/>
                    <a:pt x="83" y="658"/>
                  </a:cubicBezTo>
                  <a:cubicBezTo>
                    <a:pt x="83" y="658"/>
                    <a:pt x="83" y="657"/>
                    <a:pt x="83" y="657"/>
                  </a:cubicBezTo>
                  <a:cubicBezTo>
                    <a:pt x="82" y="658"/>
                    <a:pt x="82" y="659"/>
                    <a:pt x="82" y="659"/>
                  </a:cubicBezTo>
                  <a:cubicBezTo>
                    <a:pt x="82" y="660"/>
                    <a:pt x="82" y="660"/>
                    <a:pt x="82" y="660"/>
                  </a:cubicBezTo>
                  <a:cubicBezTo>
                    <a:pt x="81" y="660"/>
                    <a:pt x="81" y="660"/>
                    <a:pt x="81" y="660"/>
                  </a:cubicBezTo>
                  <a:cubicBezTo>
                    <a:pt x="81" y="660"/>
                    <a:pt x="81" y="660"/>
                    <a:pt x="80" y="659"/>
                  </a:cubicBezTo>
                  <a:cubicBezTo>
                    <a:pt x="80" y="659"/>
                    <a:pt x="80" y="659"/>
                    <a:pt x="80" y="658"/>
                  </a:cubicBezTo>
                  <a:cubicBezTo>
                    <a:pt x="80" y="658"/>
                    <a:pt x="80" y="658"/>
                    <a:pt x="80" y="658"/>
                  </a:cubicBezTo>
                  <a:cubicBezTo>
                    <a:pt x="80" y="658"/>
                    <a:pt x="80" y="658"/>
                    <a:pt x="80" y="657"/>
                  </a:cubicBezTo>
                  <a:cubicBezTo>
                    <a:pt x="80" y="657"/>
                    <a:pt x="80" y="657"/>
                    <a:pt x="80" y="657"/>
                  </a:cubicBezTo>
                  <a:cubicBezTo>
                    <a:pt x="80" y="657"/>
                    <a:pt x="80" y="656"/>
                    <a:pt x="80" y="656"/>
                  </a:cubicBezTo>
                  <a:cubicBezTo>
                    <a:pt x="80" y="655"/>
                    <a:pt x="80" y="654"/>
                    <a:pt x="80" y="653"/>
                  </a:cubicBezTo>
                  <a:cubicBezTo>
                    <a:pt x="81" y="653"/>
                    <a:pt x="81" y="653"/>
                    <a:pt x="81" y="653"/>
                  </a:cubicBezTo>
                  <a:cubicBezTo>
                    <a:pt x="82" y="653"/>
                    <a:pt x="82" y="652"/>
                    <a:pt x="81" y="652"/>
                  </a:cubicBezTo>
                  <a:cubicBezTo>
                    <a:pt x="81" y="652"/>
                    <a:pt x="81" y="651"/>
                    <a:pt x="81" y="651"/>
                  </a:cubicBezTo>
                  <a:cubicBezTo>
                    <a:pt x="81" y="651"/>
                    <a:pt x="81" y="651"/>
                    <a:pt x="81" y="651"/>
                  </a:cubicBezTo>
                  <a:cubicBezTo>
                    <a:pt x="81" y="651"/>
                    <a:pt x="81" y="650"/>
                    <a:pt x="82" y="650"/>
                  </a:cubicBezTo>
                  <a:cubicBezTo>
                    <a:pt x="82" y="651"/>
                    <a:pt x="82" y="651"/>
                    <a:pt x="82" y="651"/>
                  </a:cubicBezTo>
                  <a:cubicBezTo>
                    <a:pt x="83" y="652"/>
                    <a:pt x="84" y="652"/>
                    <a:pt x="84" y="652"/>
                  </a:cubicBezTo>
                  <a:cubicBezTo>
                    <a:pt x="85" y="652"/>
                    <a:pt x="85" y="652"/>
                    <a:pt x="85" y="652"/>
                  </a:cubicBezTo>
                  <a:cubicBezTo>
                    <a:pt x="86" y="651"/>
                    <a:pt x="86" y="652"/>
                    <a:pt x="87" y="652"/>
                  </a:cubicBezTo>
                  <a:cubicBezTo>
                    <a:pt x="87" y="652"/>
                    <a:pt x="87" y="653"/>
                    <a:pt x="88" y="652"/>
                  </a:cubicBezTo>
                  <a:cubicBezTo>
                    <a:pt x="87" y="652"/>
                    <a:pt x="87" y="652"/>
                    <a:pt x="87" y="651"/>
                  </a:cubicBezTo>
                  <a:cubicBezTo>
                    <a:pt x="86" y="651"/>
                    <a:pt x="86" y="651"/>
                    <a:pt x="85" y="651"/>
                  </a:cubicBezTo>
                  <a:cubicBezTo>
                    <a:pt x="85" y="651"/>
                    <a:pt x="85" y="651"/>
                    <a:pt x="85" y="651"/>
                  </a:cubicBezTo>
                  <a:cubicBezTo>
                    <a:pt x="84" y="651"/>
                    <a:pt x="84" y="651"/>
                    <a:pt x="84" y="651"/>
                  </a:cubicBezTo>
                  <a:cubicBezTo>
                    <a:pt x="83" y="651"/>
                    <a:pt x="83" y="651"/>
                    <a:pt x="83" y="650"/>
                  </a:cubicBezTo>
                  <a:cubicBezTo>
                    <a:pt x="82" y="650"/>
                    <a:pt x="82" y="649"/>
                    <a:pt x="82" y="649"/>
                  </a:cubicBezTo>
                  <a:cubicBezTo>
                    <a:pt x="82" y="649"/>
                    <a:pt x="82" y="649"/>
                    <a:pt x="82" y="649"/>
                  </a:cubicBezTo>
                  <a:cubicBezTo>
                    <a:pt x="82" y="648"/>
                    <a:pt x="82" y="648"/>
                    <a:pt x="82" y="648"/>
                  </a:cubicBezTo>
                  <a:cubicBezTo>
                    <a:pt x="82" y="648"/>
                    <a:pt x="82" y="648"/>
                    <a:pt x="82" y="648"/>
                  </a:cubicBezTo>
                  <a:cubicBezTo>
                    <a:pt x="83" y="647"/>
                    <a:pt x="83" y="647"/>
                    <a:pt x="83" y="646"/>
                  </a:cubicBezTo>
                  <a:cubicBezTo>
                    <a:pt x="83" y="646"/>
                    <a:pt x="83" y="646"/>
                    <a:pt x="83" y="646"/>
                  </a:cubicBezTo>
                  <a:cubicBezTo>
                    <a:pt x="83" y="646"/>
                    <a:pt x="83" y="646"/>
                    <a:pt x="82" y="646"/>
                  </a:cubicBezTo>
                  <a:cubicBezTo>
                    <a:pt x="82" y="646"/>
                    <a:pt x="82" y="646"/>
                    <a:pt x="82" y="646"/>
                  </a:cubicBezTo>
                  <a:cubicBezTo>
                    <a:pt x="82" y="647"/>
                    <a:pt x="81" y="647"/>
                    <a:pt x="81" y="647"/>
                  </a:cubicBezTo>
                  <a:cubicBezTo>
                    <a:pt x="81" y="648"/>
                    <a:pt x="81" y="648"/>
                    <a:pt x="80" y="648"/>
                  </a:cubicBezTo>
                  <a:cubicBezTo>
                    <a:pt x="80" y="649"/>
                    <a:pt x="79" y="649"/>
                    <a:pt x="79" y="649"/>
                  </a:cubicBezTo>
                  <a:cubicBezTo>
                    <a:pt x="79" y="650"/>
                    <a:pt x="79" y="651"/>
                    <a:pt x="79" y="652"/>
                  </a:cubicBezTo>
                  <a:cubicBezTo>
                    <a:pt x="79" y="652"/>
                    <a:pt x="79" y="652"/>
                    <a:pt x="79" y="652"/>
                  </a:cubicBezTo>
                  <a:cubicBezTo>
                    <a:pt x="79" y="652"/>
                    <a:pt x="79" y="652"/>
                    <a:pt x="79" y="652"/>
                  </a:cubicBezTo>
                  <a:cubicBezTo>
                    <a:pt x="78" y="652"/>
                    <a:pt x="78" y="652"/>
                    <a:pt x="78" y="653"/>
                  </a:cubicBezTo>
                  <a:cubicBezTo>
                    <a:pt x="78" y="653"/>
                    <a:pt x="78" y="653"/>
                    <a:pt x="78" y="653"/>
                  </a:cubicBezTo>
                  <a:cubicBezTo>
                    <a:pt x="77" y="653"/>
                    <a:pt x="77" y="654"/>
                    <a:pt x="77" y="654"/>
                  </a:cubicBezTo>
                  <a:cubicBezTo>
                    <a:pt x="77" y="654"/>
                    <a:pt x="77" y="654"/>
                    <a:pt x="76" y="653"/>
                  </a:cubicBezTo>
                  <a:cubicBezTo>
                    <a:pt x="76" y="653"/>
                    <a:pt x="75" y="653"/>
                    <a:pt x="75" y="652"/>
                  </a:cubicBezTo>
                  <a:cubicBezTo>
                    <a:pt x="75" y="652"/>
                    <a:pt x="75" y="652"/>
                    <a:pt x="75" y="651"/>
                  </a:cubicBezTo>
                  <a:cubicBezTo>
                    <a:pt x="75" y="651"/>
                    <a:pt x="74" y="651"/>
                    <a:pt x="74" y="651"/>
                  </a:cubicBezTo>
                  <a:cubicBezTo>
                    <a:pt x="74" y="651"/>
                    <a:pt x="74" y="650"/>
                    <a:pt x="74" y="650"/>
                  </a:cubicBezTo>
                  <a:cubicBezTo>
                    <a:pt x="74" y="650"/>
                    <a:pt x="74" y="650"/>
                    <a:pt x="74" y="650"/>
                  </a:cubicBezTo>
                  <a:cubicBezTo>
                    <a:pt x="74" y="650"/>
                    <a:pt x="73" y="649"/>
                    <a:pt x="73" y="648"/>
                  </a:cubicBezTo>
                  <a:cubicBezTo>
                    <a:pt x="73" y="649"/>
                    <a:pt x="73" y="649"/>
                    <a:pt x="73" y="649"/>
                  </a:cubicBezTo>
                  <a:cubicBezTo>
                    <a:pt x="73" y="649"/>
                    <a:pt x="73" y="650"/>
                    <a:pt x="73" y="650"/>
                  </a:cubicBezTo>
                  <a:cubicBezTo>
                    <a:pt x="73" y="650"/>
                    <a:pt x="73" y="650"/>
                    <a:pt x="73" y="650"/>
                  </a:cubicBezTo>
                  <a:cubicBezTo>
                    <a:pt x="73" y="650"/>
                    <a:pt x="73" y="650"/>
                    <a:pt x="73" y="650"/>
                  </a:cubicBezTo>
                  <a:cubicBezTo>
                    <a:pt x="72" y="649"/>
                    <a:pt x="72" y="650"/>
                    <a:pt x="71" y="649"/>
                  </a:cubicBezTo>
                  <a:cubicBezTo>
                    <a:pt x="71" y="649"/>
                    <a:pt x="71" y="648"/>
                    <a:pt x="72" y="648"/>
                  </a:cubicBezTo>
                  <a:cubicBezTo>
                    <a:pt x="72" y="648"/>
                    <a:pt x="72" y="648"/>
                    <a:pt x="72" y="648"/>
                  </a:cubicBezTo>
                  <a:cubicBezTo>
                    <a:pt x="72" y="648"/>
                    <a:pt x="72" y="648"/>
                    <a:pt x="72" y="648"/>
                  </a:cubicBezTo>
                  <a:cubicBezTo>
                    <a:pt x="73" y="648"/>
                    <a:pt x="73" y="648"/>
                    <a:pt x="73" y="648"/>
                  </a:cubicBezTo>
                  <a:cubicBezTo>
                    <a:pt x="73" y="648"/>
                    <a:pt x="73" y="648"/>
                    <a:pt x="73" y="647"/>
                  </a:cubicBezTo>
                  <a:cubicBezTo>
                    <a:pt x="73" y="647"/>
                    <a:pt x="73" y="647"/>
                    <a:pt x="72" y="647"/>
                  </a:cubicBezTo>
                  <a:cubicBezTo>
                    <a:pt x="72" y="647"/>
                    <a:pt x="72" y="647"/>
                    <a:pt x="72" y="647"/>
                  </a:cubicBezTo>
                  <a:cubicBezTo>
                    <a:pt x="72" y="646"/>
                    <a:pt x="73" y="646"/>
                    <a:pt x="73" y="646"/>
                  </a:cubicBezTo>
                  <a:cubicBezTo>
                    <a:pt x="73" y="646"/>
                    <a:pt x="73" y="647"/>
                    <a:pt x="73" y="647"/>
                  </a:cubicBezTo>
                  <a:cubicBezTo>
                    <a:pt x="74" y="647"/>
                    <a:pt x="74" y="648"/>
                    <a:pt x="75" y="649"/>
                  </a:cubicBezTo>
                  <a:cubicBezTo>
                    <a:pt x="75" y="649"/>
                    <a:pt x="75" y="649"/>
                    <a:pt x="75" y="649"/>
                  </a:cubicBezTo>
                  <a:cubicBezTo>
                    <a:pt x="75" y="649"/>
                    <a:pt x="75" y="649"/>
                    <a:pt x="76" y="649"/>
                  </a:cubicBezTo>
                  <a:cubicBezTo>
                    <a:pt x="76" y="649"/>
                    <a:pt x="76" y="648"/>
                    <a:pt x="75" y="648"/>
                  </a:cubicBezTo>
                  <a:cubicBezTo>
                    <a:pt x="75" y="648"/>
                    <a:pt x="74" y="647"/>
                    <a:pt x="73" y="646"/>
                  </a:cubicBezTo>
                  <a:cubicBezTo>
                    <a:pt x="73" y="646"/>
                    <a:pt x="73" y="645"/>
                    <a:pt x="73" y="645"/>
                  </a:cubicBezTo>
                  <a:cubicBezTo>
                    <a:pt x="73" y="645"/>
                    <a:pt x="73" y="645"/>
                    <a:pt x="73" y="644"/>
                  </a:cubicBezTo>
                  <a:cubicBezTo>
                    <a:pt x="73" y="644"/>
                    <a:pt x="73" y="644"/>
                    <a:pt x="74" y="644"/>
                  </a:cubicBezTo>
                  <a:cubicBezTo>
                    <a:pt x="74" y="644"/>
                    <a:pt x="74" y="644"/>
                    <a:pt x="74" y="643"/>
                  </a:cubicBezTo>
                  <a:cubicBezTo>
                    <a:pt x="74" y="643"/>
                    <a:pt x="74" y="643"/>
                    <a:pt x="74" y="643"/>
                  </a:cubicBezTo>
                  <a:cubicBezTo>
                    <a:pt x="74" y="643"/>
                    <a:pt x="74" y="643"/>
                    <a:pt x="74" y="643"/>
                  </a:cubicBezTo>
                  <a:cubicBezTo>
                    <a:pt x="74" y="643"/>
                    <a:pt x="74" y="643"/>
                    <a:pt x="74" y="643"/>
                  </a:cubicBezTo>
                  <a:cubicBezTo>
                    <a:pt x="74" y="643"/>
                    <a:pt x="74" y="643"/>
                    <a:pt x="74" y="643"/>
                  </a:cubicBezTo>
                  <a:cubicBezTo>
                    <a:pt x="74" y="643"/>
                    <a:pt x="74" y="643"/>
                    <a:pt x="74" y="643"/>
                  </a:cubicBezTo>
                  <a:cubicBezTo>
                    <a:pt x="73" y="643"/>
                    <a:pt x="73" y="643"/>
                    <a:pt x="73" y="644"/>
                  </a:cubicBezTo>
                  <a:cubicBezTo>
                    <a:pt x="73" y="644"/>
                    <a:pt x="73" y="644"/>
                    <a:pt x="73" y="644"/>
                  </a:cubicBezTo>
                  <a:cubicBezTo>
                    <a:pt x="73" y="644"/>
                    <a:pt x="73" y="644"/>
                    <a:pt x="72" y="644"/>
                  </a:cubicBezTo>
                  <a:cubicBezTo>
                    <a:pt x="72" y="644"/>
                    <a:pt x="72" y="644"/>
                    <a:pt x="72" y="644"/>
                  </a:cubicBezTo>
                  <a:cubicBezTo>
                    <a:pt x="72" y="644"/>
                    <a:pt x="72" y="644"/>
                    <a:pt x="72" y="644"/>
                  </a:cubicBezTo>
                  <a:cubicBezTo>
                    <a:pt x="72" y="643"/>
                    <a:pt x="72" y="643"/>
                    <a:pt x="72" y="643"/>
                  </a:cubicBezTo>
                  <a:cubicBezTo>
                    <a:pt x="72" y="643"/>
                    <a:pt x="72" y="642"/>
                    <a:pt x="72" y="642"/>
                  </a:cubicBezTo>
                  <a:cubicBezTo>
                    <a:pt x="72" y="642"/>
                    <a:pt x="72" y="642"/>
                    <a:pt x="72" y="642"/>
                  </a:cubicBezTo>
                  <a:cubicBezTo>
                    <a:pt x="72" y="642"/>
                    <a:pt x="72" y="642"/>
                    <a:pt x="72" y="642"/>
                  </a:cubicBezTo>
                  <a:cubicBezTo>
                    <a:pt x="72" y="642"/>
                    <a:pt x="72" y="642"/>
                    <a:pt x="72" y="642"/>
                  </a:cubicBezTo>
                  <a:cubicBezTo>
                    <a:pt x="72" y="642"/>
                    <a:pt x="72" y="641"/>
                    <a:pt x="72" y="641"/>
                  </a:cubicBezTo>
                  <a:cubicBezTo>
                    <a:pt x="72" y="641"/>
                    <a:pt x="72" y="641"/>
                    <a:pt x="72" y="641"/>
                  </a:cubicBezTo>
                  <a:cubicBezTo>
                    <a:pt x="72" y="641"/>
                    <a:pt x="72" y="641"/>
                    <a:pt x="72" y="641"/>
                  </a:cubicBezTo>
                  <a:cubicBezTo>
                    <a:pt x="72" y="641"/>
                    <a:pt x="72" y="641"/>
                    <a:pt x="72" y="641"/>
                  </a:cubicBezTo>
                  <a:cubicBezTo>
                    <a:pt x="71" y="642"/>
                    <a:pt x="71" y="642"/>
                    <a:pt x="71" y="641"/>
                  </a:cubicBezTo>
                  <a:cubicBezTo>
                    <a:pt x="71" y="641"/>
                    <a:pt x="71" y="641"/>
                    <a:pt x="71" y="641"/>
                  </a:cubicBezTo>
                  <a:cubicBezTo>
                    <a:pt x="71" y="641"/>
                    <a:pt x="71" y="641"/>
                    <a:pt x="71" y="641"/>
                  </a:cubicBezTo>
                  <a:cubicBezTo>
                    <a:pt x="71" y="640"/>
                    <a:pt x="71" y="640"/>
                    <a:pt x="71" y="640"/>
                  </a:cubicBezTo>
                  <a:cubicBezTo>
                    <a:pt x="71" y="640"/>
                    <a:pt x="71" y="640"/>
                    <a:pt x="71" y="640"/>
                  </a:cubicBezTo>
                  <a:cubicBezTo>
                    <a:pt x="71" y="640"/>
                    <a:pt x="71" y="639"/>
                    <a:pt x="71" y="639"/>
                  </a:cubicBezTo>
                  <a:cubicBezTo>
                    <a:pt x="71" y="639"/>
                    <a:pt x="71" y="639"/>
                    <a:pt x="71" y="639"/>
                  </a:cubicBezTo>
                  <a:cubicBezTo>
                    <a:pt x="71" y="639"/>
                    <a:pt x="71" y="639"/>
                    <a:pt x="72" y="639"/>
                  </a:cubicBezTo>
                  <a:cubicBezTo>
                    <a:pt x="72" y="639"/>
                    <a:pt x="72" y="639"/>
                    <a:pt x="72" y="639"/>
                  </a:cubicBezTo>
                  <a:cubicBezTo>
                    <a:pt x="72" y="640"/>
                    <a:pt x="72" y="640"/>
                    <a:pt x="72" y="640"/>
                  </a:cubicBezTo>
                  <a:cubicBezTo>
                    <a:pt x="73" y="640"/>
                    <a:pt x="73" y="640"/>
                    <a:pt x="73" y="640"/>
                  </a:cubicBezTo>
                  <a:cubicBezTo>
                    <a:pt x="73" y="640"/>
                    <a:pt x="73" y="640"/>
                    <a:pt x="73" y="640"/>
                  </a:cubicBezTo>
                  <a:cubicBezTo>
                    <a:pt x="73" y="640"/>
                    <a:pt x="73" y="640"/>
                    <a:pt x="73" y="640"/>
                  </a:cubicBezTo>
                  <a:cubicBezTo>
                    <a:pt x="73" y="640"/>
                    <a:pt x="73" y="639"/>
                    <a:pt x="72" y="639"/>
                  </a:cubicBezTo>
                  <a:cubicBezTo>
                    <a:pt x="72" y="639"/>
                    <a:pt x="72" y="639"/>
                    <a:pt x="72" y="639"/>
                  </a:cubicBezTo>
                  <a:cubicBezTo>
                    <a:pt x="72" y="639"/>
                    <a:pt x="72" y="639"/>
                    <a:pt x="72" y="639"/>
                  </a:cubicBezTo>
                  <a:cubicBezTo>
                    <a:pt x="72" y="638"/>
                    <a:pt x="72" y="638"/>
                    <a:pt x="72" y="638"/>
                  </a:cubicBezTo>
                  <a:cubicBezTo>
                    <a:pt x="72" y="638"/>
                    <a:pt x="72" y="638"/>
                    <a:pt x="71" y="638"/>
                  </a:cubicBezTo>
                  <a:cubicBezTo>
                    <a:pt x="71" y="639"/>
                    <a:pt x="71" y="639"/>
                    <a:pt x="71" y="639"/>
                  </a:cubicBezTo>
                  <a:cubicBezTo>
                    <a:pt x="71" y="639"/>
                    <a:pt x="71" y="639"/>
                    <a:pt x="71" y="639"/>
                  </a:cubicBezTo>
                  <a:cubicBezTo>
                    <a:pt x="71" y="639"/>
                    <a:pt x="71" y="639"/>
                    <a:pt x="71" y="638"/>
                  </a:cubicBezTo>
                  <a:cubicBezTo>
                    <a:pt x="71" y="638"/>
                    <a:pt x="71" y="638"/>
                    <a:pt x="71" y="638"/>
                  </a:cubicBezTo>
                  <a:cubicBezTo>
                    <a:pt x="71" y="638"/>
                    <a:pt x="71" y="638"/>
                    <a:pt x="72" y="638"/>
                  </a:cubicBezTo>
                  <a:cubicBezTo>
                    <a:pt x="72" y="638"/>
                    <a:pt x="72" y="638"/>
                    <a:pt x="72" y="637"/>
                  </a:cubicBezTo>
                  <a:cubicBezTo>
                    <a:pt x="72" y="637"/>
                    <a:pt x="72" y="637"/>
                    <a:pt x="72" y="637"/>
                  </a:cubicBezTo>
                  <a:cubicBezTo>
                    <a:pt x="72" y="637"/>
                    <a:pt x="72" y="637"/>
                    <a:pt x="72" y="637"/>
                  </a:cubicBezTo>
                  <a:cubicBezTo>
                    <a:pt x="72" y="636"/>
                    <a:pt x="72" y="636"/>
                    <a:pt x="72" y="636"/>
                  </a:cubicBezTo>
                  <a:cubicBezTo>
                    <a:pt x="72" y="636"/>
                    <a:pt x="73" y="636"/>
                    <a:pt x="73" y="636"/>
                  </a:cubicBezTo>
                  <a:cubicBezTo>
                    <a:pt x="73" y="636"/>
                    <a:pt x="73" y="635"/>
                    <a:pt x="73" y="635"/>
                  </a:cubicBezTo>
                  <a:cubicBezTo>
                    <a:pt x="73" y="635"/>
                    <a:pt x="73" y="635"/>
                    <a:pt x="73" y="635"/>
                  </a:cubicBezTo>
                  <a:cubicBezTo>
                    <a:pt x="73" y="635"/>
                    <a:pt x="73" y="635"/>
                    <a:pt x="73" y="635"/>
                  </a:cubicBezTo>
                  <a:cubicBezTo>
                    <a:pt x="73" y="635"/>
                    <a:pt x="73" y="635"/>
                    <a:pt x="73" y="634"/>
                  </a:cubicBezTo>
                  <a:cubicBezTo>
                    <a:pt x="74" y="634"/>
                    <a:pt x="74" y="634"/>
                    <a:pt x="74" y="634"/>
                  </a:cubicBezTo>
                  <a:cubicBezTo>
                    <a:pt x="74" y="634"/>
                    <a:pt x="74" y="634"/>
                    <a:pt x="74" y="634"/>
                  </a:cubicBezTo>
                  <a:cubicBezTo>
                    <a:pt x="74" y="634"/>
                    <a:pt x="74" y="634"/>
                    <a:pt x="75" y="634"/>
                  </a:cubicBezTo>
                  <a:cubicBezTo>
                    <a:pt x="75" y="634"/>
                    <a:pt x="75" y="634"/>
                    <a:pt x="76" y="634"/>
                  </a:cubicBezTo>
                  <a:cubicBezTo>
                    <a:pt x="76" y="634"/>
                    <a:pt x="76" y="634"/>
                    <a:pt x="76" y="634"/>
                  </a:cubicBezTo>
                  <a:cubicBezTo>
                    <a:pt x="76" y="634"/>
                    <a:pt x="76" y="633"/>
                    <a:pt x="76" y="633"/>
                  </a:cubicBezTo>
                  <a:cubicBezTo>
                    <a:pt x="76" y="633"/>
                    <a:pt x="76" y="633"/>
                    <a:pt x="75" y="634"/>
                  </a:cubicBezTo>
                  <a:cubicBezTo>
                    <a:pt x="75" y="634"/>
                    <a:pt x="75" y="634"/>
                    <a:pt x="75" y="634"/>
                  </a:cubicBezTo>
                  <a:cubicBezTo>
                    <a:pt x="75" y="634"/>
                    <a:pt x="75" y="634"/>
                    <a:pt x="75" y="634"/>
                  </a:cubicBezTo>
                  <a:cubicBezTo>
                    <a:pt x="75" y="634"/>
                    <a:pt x="74" y="634"/>
                    <a:pt x="74" y="634"/>
                  </a:cubicBezTo>
                  <a:cubicBezTo>
                    <a:pt x="74" y="634"/>
                    <a:pt x="74" y="634"/>
                    <a:pt x="74" y="633"/>
                  </a:cubicBezTo>
                  <a:cubicBezTo>
                    <a:pt x="74" y="633"/>
                    <a:pt x="74" y="633"/>
                    <a:pt x="74" y="633"/>
                  </a:cubicBezTo>
                  <a:cubicBezTo>
                    <a:pt x="74" y="633"/>
                    <a:pt x="74" y="633"/>
                    <a:pt x="74" y="633"/>
                  </a:cubicBezTo>
                  <a:cubicBezTo>
                    <a:pt x="74" y="632"/>
                    <a:pt x="74" y="632"/>
                    <a:pt x="75" y="632"/>
                  </a:cubicBezTo>
                  <a:cubicBezTo>
                    <a:pt x="75" y="632"/>
                    <a:pt x="75" y="631"/>
                    <a:pt x="75" y="631"/>
                  </a:cubicBezTo>
                  <a:cubicBezTo>
                    <a:pt x="76" y="630"/>
                    <a:pt x="76" y="630"/>
                    <a:pt x="76" y="630"/>
                  </a:cubicBezTo>
                  <a:cubicBezTo>
                    <a:pt x="76" y="630"/>
                    <a:pt x="76" y="629"/>
                    <a:pt x="76" y="629"/>
                  </a:cubicBezTo>
                  <a:cubicBezTo>
                    <a:pt x="76" y="629"/>
                    <a:pt x="76" y="629"/>
                    <a:pt x="76" y="629"/>
                  </a:cubicBezTo>
                  <a:cubicBezTo>
                    <a:pt x="76" y="628"/>
                    <a:pt x="76" y="628"/>
                    <a:pt x="76" y="628"/>
                  </a:cubicBezTo>
                  <a:cubicBezTo>
                    <a:pt x="76" y="628"/>
                    <a:pt x="76" y="628"/>
                    <a:pt x="76" y="628"/>
                  </a:cubicBezTo>
                  <a:cubicBezTo>
                    <a:pt x="76" y="628"/>
                    <a:pt x="75" y="627"/>
                    <a:pt x="75" y="627"/>
                  </a:cubicBezTo>
                  <a:cubicBezTo>
                    <a:pt x="75" y="628"/>
                    <a:pt x="75" y="628"/>
                    <a:pt x="75" y="629"/>
                  </a:cubicBezTo>
                  <a:cubicBezTo>
                    <a:pt x="75" y="629"/>
                    <a:pt x="75" y="629"/>
                    <a:pt x="75" y="629"/>
                  </a:cubicBezTo>
                  <a:cubicBezTo>
                    <a:pt x="75" y="629"/>
                    <a:pt x="75" y="630"/>
                    <a:pt x="75" y="630"/>
                  </a:cubicBezTo>
                  <a:cubicBezTo>
                    <a:pt x="75" y="630"/>
                    <a:pt x="75" y="630"/>
                    <a:pt x="75" y="631"/>
                  </a:cubicBezTo>
                  <a:cubicBezTo>
                    <a:pt x="75" y="631"/>
                    <a:pt x="74" y="631"/>
                    <a:pt x="74" y="632"/>
                  </a:cubicBezTo>
                  <a:cubicBezTo>
                    <a:pt x="74" y="632"/>
                    <a:pt x="74" y="632"/>
                    <a:pt x="74" y="633"/>
                  </a:cubicBezTo>
                  <a:cubicBezTo>
                    <a:pt x="74" y="633"/>
                    <a:pt x="74" y="633"/>
                    <a:pt x="73" y="634"/>
                  </a:cubicBezTo>
                  <a:cubicBezTo>
                    <a:pt x="73" y="633"/>
                    <a:pt x="73" y="633"/>
                    <a:pt x="73" y="633"/>
                  </a:cubicBezTo>
                  <a:cubicBezTo>
                    <a:pt x="73" y="633"/>
                    <a:pt x="73" y="632"/>
                    <a:pt x="73" y="632"/>
                  </a:cubicBezTo>
                  <a:cubicBezTo>
                    <a:pt x="73" y="632"/>
                    <a:pt x="73" y="632"/>
                    <a:pt x="74" y="632"/>
                  </a:cubicBezTo>
                  <a:cubicBezTo>
                    <a:pt x="74" y="632"/>
                    <a:pt x="74" y="631"/>
                    <a:pt x="74" y="631"/>
                  </a:cubicBezTo>
                  <a:cubicBezTo>
                    <a:pt x="74" y="631"/>
                    <a:pt x="74" y="631"/>
                    <a:pt x="74" y="631"/>
                  </a:cubicBezTo>
                  <a:cubicBezTo>
                    <a:pt x="74" y="631"/>
                    <a:pt x="74" y="630"/>
                    <a:pt x="74" y="630"/>
                  </a:cubicBezTo>
                  <a:cubicBezTo>
                    <a:pt x="74" y="629"/>
                    <a:pt x="74" y="628"/>
                    <a:pt x="73" y="627"/>
                  </a:cubicBezTo>
                  <a:cubicBezTo>
                    <a:pt x="73" y="626"/>
                    <a:pt x="74" y="625"/>
                    <a:pt x="73" y="624"/>
                  </a:cubicBezTo>
                  <a:cubicBezTo>
                    <a:pt x="73" y="624"/>
                    <a:pt x="73" y="624"/>
                    <a:pt x="73" y="624"/>
                  </a:cubicBezTo>
                  <a:cubicBezTo>
                    <a:pt x="74" y="623"/>
                    <a:pt x="74" y="623"/>
                    <a:pt x="74" y="623"/>
                  </a:cubicBezTo>
                  <a:cubicBezTo>
                    <a:pt x="74" y="623"/>
                    <a:pt x="74" y="622"/>
                    <a:pt x="74" y="622"/>
                  </a:cubicBezTo>
                  <a:cubicBezTo>
                    <a:pt x="74" y="622"/>
                    <a:pt x="73" y="620"/>
                    <a:pt x="73" y="620"/>
                  </a:cubicBezTo>
                  <a:cubicBezTo>
                    <a:pt x="72" y="620"/>
                    <a:pt x="72" y="620"/>
                    <a:pt x="72" y="620"/>
                  </a:cubicBezTo>
                  <a:cubicBezTo>
                    <a:pt x="71" y="620"/>
                    <a:pt x="71" y="620"/>
                    <a:pt x="71" y="620"/>
                  </a:cubicBezTo>
                  <a:cubicBezTo>
                    <a:pt x="71" y="620"/>
                    <a:pt x="71" y="620"/>
                    <a:pt x="71" y="620"/>
                  </a:cubicBezTo>
                  <a:cubicBezTo>
                    <a:pt x="71" y="619"/>
                    <a:pt x="71" y="619"/>
                    <a:pt x="71" y="619"/>
                  </a:cubicBezTo>
                  <a:cubicBezTo>
                    <a:pt x="71" y="619"/>
                    <a:pt x="70" y="619"/>
                    <a:pt x="70" y="619"/>
                  </a:cubicBezTo>
                  <a:cubicBezTo>
                    <a:pt x="70" y="619"/>
                    <a:pt x="69" y="617"/>
                    <a:pt x="69" y="617"/>
                  </a:cubicBezTo>
                  <a:cubicBezTo>
                    <a:pt x="68" y="617"/>
                    <a:pt x="68" y="617"/>
                    <a:pt x="68" y="617"/>
                  </a:cubicBezTo>
                  <a:cubicBezTo>
                    <a:pt x="66" y="617"/>
                    <a:pt x="66" y="617"/>
                    <a:pt x="66" y="617"/>
                  </a:cubicBezTo>
                  <a:cubicBezTo>
                    <a:pt x="66" y="617"/>
                    <a:pt x="63" y="614"/>
                    <a:pt x="63" y="614"/>
                  </a:cubicBezTo>
                  <a:cubicBezTo>
                    <a:pt x="63" y="614"/>
                    <a:pt x="61" y="614"/>
                    <a:pt x="61" y="614"/>
                  </a:cubicBezTo>
                  <a:cubicBezTo>
                    <a:pt x="61" y="612"/>
                    <a:pt x="61" y="612"/>
                    <a:pt x="61" y="612"/>
                  </a:cubicBezTo>
                  <a:cubicBezTo>
                    <a:pt x="60" y="611"/>
                    <a:pt x="60" y="611"/>
                    <a:pt x="60" y="611"/>
                  </a:cubicBezTo>
                  <a:cubicBezTo>
                    <a:pt x="60" y="610"/>
                    <a:pt x="60" y="610"/>
                    <a:pt x="60" y="610"/>
                  </a:cubicBezTo>
                  <a:cubicBezTo>
                    <a:pt x="60" y="610"/>
                    <a:pt x="60" y="610"/>
                    <a:pt x="60" y="610"/>
                  </a:cubicBezTo>
                  <a:cubicBezTo>
                    <a:pt x="60" y="609"/>
                    <a:pt x="60" y="609"/>
                    <a:pt x="60" y="609"/>
                  </a:cubicBezTo>
                  <a:cubicBezTo>
                    <a:pt x="58" y="608"/>
                    <a:pt x="58" y="608"/>
                    <a:pt x="58" y="608"/>
                  </a:cubicBezTo>
                  <a:cubicBezTo>
                    <a:pt x="58" y="608"/>
                    <a:pt x="58" y="608"/>
                    <a:pt x="58" y="608"/>
                  </a:cubicBezTo>
                  <a:cubicBezTo>
                    <a:pt x="58" y="608"/>
                    <a:pt x="59" y="607"/>
                    <a:pt x="59" y="607"/>
                  </a:cubicBezTo>
                  <a:cubicBezTo>
                    <a:pt x="51" y="592"/>
                    <a:pt x="51" y="592"/>
                    <a:pt x="51" y="592"/>
                  </a:cubicBezTo>
                  <a:cubicBezTo>
                    <a:pt x="51" y="592"/>
                    <a:pt x="51" y="592"/>
                    <a:pt x="51" y="592"/>
                  </a:cubicBezTo>
                  <a:cubicBezTo>
                    <a:pt x="48" y="588"/>
                    <a:pt x="48" y="588"/>
                    <a:pt x="48" y="588"/>
                  </a:cubicBezTo>
                  <a:cubicBezTo>
                    <a:pt x="46" y="586"/>
                    <a:pt x="46" y="586"/>
                    <a:pt x="46" y="586"/>
                  </a:cubicBezTo>
                  <a:cubicBezTo>
                    <a:pt x="45" y="585"/>
                    <a:pt x="45" y="585"/>
                    <a:pt x="45" y="585"/>
                  </a:cubicBezTo>
                  <a:cubicBezTo>
                    <a:pt x="45" y="585"/>
                    <a:pt x="45" y="585"/>
                    <a:pt x="45" y="585"/>
                  </a:cubicBezTo>
                  <a:cubicBezTo>
                    <a:pt x="44" y="583"/>
                    <a:pt x="44" y="583"/>
                    <a:pt x="44" y="583"/>
                  </a:cubicBezTo>
                  <a:cubicBezTo>
                    <a:pt x="42" y="582"/>
                    <a:pt x="42" y="582"/>
                    <a:pt x="42" y="582"/>
                  </a:cubicBezTo>
                  <a:cubicBezTo>
                    <a:pt x="42" y="581"/>
                    <a:pt x="42" y="581"/>
                    <a:pt x="42" y="581"/>
                  </a:cubicBezTo>
                  <a:cubicBezTo>
                    <a:pt x="40" y="580"/>
                    <a:pt x="40" y="580"/>
                    <a:pt x="40" y="580"/>
                  </a:cubicBezTo>
                  <a:cubicBezTo>
                    <a:pt x="40" y="579"/>
                    <a:pt x="40" y="579"/>
                    <a:pt x="40" y="579"/>
                  </a:cubicBezTo>
                  <a:cubicBezTo>
                    <a:pt x="40" y="579"/>
                    <a:pt x="40" y="579"/>
                    <a:pt x="40" y="579"/>
                  </a:cubicBezTo>
                  <a:cubicBezTo>
                    <a:pt x="40" y="578"/>
                    <a:pt x="40" y="578"/>
                    <a:pt x="40" y="578"/>
                  </a:cubicBezTo>
                  <a:cubicBezTo>
                    <a:pt x="40" y="578"/>
                    <a:pt x="40" y="578"/>
                    <a:pt x="40" y="578"/>
                  </a:cubicBezTo>
                  <a:cubicBezTo>
                    <a:pt x="40" y="577"/>
                    <a:pt x="40" y="577"/>
                    <a:pt x="40" y="577"/>
                  </a:cubicBezTo>
                  <a:cubicBezTo>
                    <a:pt x="37" y="574"/>
                    <a:pt x="37" y="574"/>
                    <a:pt x="37" y="574"/>
                  </a:cubicBezTo>
                  <a:cubicBezTo>
                    <a:pt x="37" y="574"/>
                    <a:pt x="37" y="574"/>
                    <a:pt x="37" y="574"/>
                  </a:cubicBezTo>
                  <a:cubicBezTo>
                    <a:pt x="33" y="576"/>
                    <a:pt x="33" y="576"/>
                    <a:pt x="33" y="576"/>
                  </a:cubicBezTo>
                  <a:cubicBezTo>
                    <a:pt x="31" y="576"/>
                    <a:pt x="31" y="576"/>
                    <a:pt x="31" y="576"/>
                  </a:cubicBezTo>
                  <a:cubicBezTo>
                    <a:pt x="31" y="576"/>
                    <a:pt x="31" y="576"/>
                    <a:pt x="31" y="576"/>
                  </a:cubicBezTo>
                  <a:cubicBezTo>
                    <a:pt x="32" y="577"/>
                    <a:pt x="32" y="577"/>
                    <a:pt x="32" y="577"/>
                  </a:cubicBezTo>
                  <a:cubicBezTo>
                    <a:pt x="32" y="577"/>
                    <a:pt x="32" y="577"/>
                    <a:pt x="32" y="577"/>
                  </a:cubicBezTo>
                  <a:cubicBezTo>
                    <a:pt x="32" y="577"/>
                    <a:pt x="32" y="578"/>
                    <a:pt x="32" y="578"/>
                  </a:cubicBezTo>
                  <a:cubicBezTo>
                    <a:pt x="31" y="578"/>
                    <a:pt x="31" y="578"/>
                    <a:pt x="31" y="578"/>
                  </a:cubicBezTo>
                  <a:cubicBezTo>
                    <a:pt x="31" y="580"/>
                    <a:pt x="31" y="580"/>
                    <a:pt x="31" y="580"/>
                  </a:cubicBezTo>
                  <a:cubicBezTo>
                    <a:pt x="30" y="582"/>
                    <a:pt x="30" y="582"/>
                    <a:pt x="30" y="582"/>
                  </a:cubicBezTo>
                  <a:cubicBezTo>
                    <a:pt x="28" y="582"/>
                    <a:pt x="28" y="582"/>
                    <a:pt x="28" y="582"/>
                  </a:cubicBezTo>
                  <a:cubicBezTo>
                    <a:pt x="23" y="586"/>
                    <a:pt x="23" y="586"/>
                    <a:pt x="23" y="586"/>
                  </a:cubicBezTo>
                  <a:cubicBezTo>
                    <a:pt x="23" y="581"/>
                    <a:pt x="23" y="581"/>
                    <a:pt x="23" y="581"/>
                  </a:cubicBezTo>
                  <a:cubicBezTo>
                    <a:pt x="16" y="574"/>
                    <a:pt x="16" y="574"/>
                    <a:pt x="16" y="574"/>
                  </a:cubicBezTo>
                  <a:cubicBezTo>
                    <a:pt x="16" y="573"/>
                    <a:pt x="16" y="573"/>
                    <a:pt x="16" y="573"/>
                  </a:cubicBezTo>
                  <a:cubicBezTo>
                    <a:pt x="16" y="572"/>
                    <a:pt x="16" y="572"/>
                    <a:pt x="16" y="572"/>
                  </a:cubicBezTo>
                  <a:cubicBezTo>
                    <a:pt x="13" y="571"/>
                    <a:pt x="13" y="571"/>
                    <a:pt x="13" y="571"/>
                  </a:cubicBezTo>
                  <a:cubicBezTo>
                    <a:pt x="12" y="570"/>
                    <a:pt x="12" y="570"/>
                    <a:pt x="12" y="570"/>
                  </a:cubicBezTo>
                  <a:cubicBezTo>
                    <a:pt x="12" y="570"/>
                    <a:pt x="12" y="569"/>
                    <a:pt x="12" y="569"/>
                  </a:cubicBezTo>
                  <a:cubicBezTo>
                    <a:pt x="12" y="569"/>
                    <a:pt x="13" y="568"/>
                    <a:pt x="13" y="568"/>
                  </a:cubicBezTo>
                  <a:cubicBezTo>
                    <a:pt x="13" y="567"/>
                    <a:pt x="13" y="566"/>
                    <a:pt x="13" y="566"/>
                  </a:cubicBezTo>
                  <a:cubicBezTo>
                    <a:pt x="9" y="566"/>
                    <a:pt x="9" y="566"/>
                    <a:pt x="9" y="566"/>
                  </a:cubicBezTo>
                  <a:cubicBezTo>
                    <a:pt x="7" y="569"/>
                    <a:pt x="7" y="569"/>
                    <a:pt x="7" y="569"/>
                  </a:cubicBezTo>
                  <a:cubicBezTo>
                    <a:pt x="7" y="569"/>
                    <a:pt x="4" y="567"/>
                    <a:pt x="4" y="567"/>
                  </a:cubicBezTo>
                  <a:cubicBezTo>
                    <a:pt x="4" y="567"/>
                    <a:pt x="3" y="568"/>
                    <a:pt x="3" y="568"/>
                  </a:cubicBezTo>
                  <a:cubicBezTo>
                    <a:pt x="0" y="567"/>
                    <a:pt x="0" y="567"/>
                    <a:pt x="0" y="567"/>
                  </a:cubicBezTo>
                  <a:cubicBezTo>
                    <a:pt x="0" y="417"/>
                    <a:pt x="0" y="417"/>
                    <a:pt x="0" y="417"/>
                  </a:cubicBezTo>
                  <a:cubicBezTo>
                    <a:pt x="1" y="417"/>
                    <a:pt x="1" y="418"/>
                    <a:pt x="2" y="418"/>
                  </a:cubicBezTo>
                  <a:cubicBezTo>
                    <a:pt x="3" y="418"/>
                    <a:pt x="3" y="418"/>
                    <a:pt x="4" y="419"/>
                  </a:cubicBezTo>
                  <a:cubicBezTo>
                    <a:pt x="6" y="419"/>
                    <a:pt x="7" y="418"/>
                    <a:pt x="8" y="418"/>
                  </a:cubicBezTo>
                  <a:cubicBezTo>
                    <a:pt x="9" y="419"/>
                    <a:pt x="10" y="419"/>
                    <a:pt x="10" y="419"/>
                  </a:cubicBezTo>
                  <a:cubicBezTo>
                    <a:pt x="11" y="420"/>
                    <a:pt x="12" y="420"/>
                    <a:pt x="13" y="420"/>
                  </a:cubicBezTo>
                  <a:cubicBezTo>
                    <a:pt x="13" y="420"/>
                    <a:pt x="13" y="421"/>
                    <a:pt x="13" y="421"/>
                  </a:cubicBezTo>
                  <a:cubicBezTo>
                    <a:pt x="14" y="421"/>
                    <a:pt x="14" y="421"/>
                    <a:pt x="14" y="422"/>
                  </a:cubicBezTo>
                  <a:cubicBezTo>
                    <a:pt x="14" y="422"/>
                    <a:pt x="14" y="422"/>
                    <a:pt x="15" y="423"/>
                  </a:cubicBezTo>
                  <a:cubicBezTo>
                    <a:pt x="15" y="423"/>
                    <a:pt x="16" y="424"/>
                    <a:pt x="17" y="425"/>
                  </a:cubicBezTo>
                  <a:cubicBezTo>
                    <a:pt x="17" y="425"/>
                    <a:pt x="17" y="425"/>
                    <a:pt x="17" y="425"/>
                  </a:cubicBezTo>
                  <a:cubicBezTo>
                    <a:pt x="18" y="425"/>
                    <a:pt x="18" y="425"/>
                    <a:pt x="18" y="425"/>
                  </a:cubicBezTo>
                  <a:cubicBezTo>
                    <a:pt x="18" y="425"/>
                    <a:pt x="18" y="425"/>
                    <a:pt x="18" y="425"/>
                  </a:cubicBezTo>
                  <a:cubicBezTo>
                    <a:pt x="18" y="425"/>
                    <a:pt x="18" y="425"/>
                    <a:pt x="18" y="425"/>
                  </a:cubicBezTo>
                  <a:cubicBezTo>
                    <a:pt x="18" y="426"/>
                    <a:pt x="19" y="426"/>
                    <a:pt x="19" y="426"/>
                  </a:cubicBezTo>
                  <a:cubicBezTo>
                    <a:pt x="19" y="426"/>
                    <a:pt x="19" y="426"/>
                    <a:pt x="19" y="427"/>
                  </a:cubicBezTo>
                  <a:cubicBezTo>
                    <a:pt x="20" y="427"/>
                    <a:pt x="21" y="428"/>
                    <a:pt x="21" y="428"/>
                  </a:cubicBezTo>
                  <a:cubicBezTo>
                    <a:pt x="22" y="429"/>
                    <a:pt x="24" y="430"/>
                    <a:pt x="25" y="430"/>
                  </a:cubicBezTo>
                  <a:cubicBezTo>
                    <a:pt x="25" y="431"/>
                    <a:pt x="26" y="431"/>
                    <a:pt x="26" y="431"/>
                  </a:cubicBezTo>
                  <a:cubicBezTo>
                    <a:pt x="27" y="431"/>
                    <a:pt x="27" y="431"/>
                    <a:pt x="27" y="431"/>
                  </a:cubicBezTo>
                  <a:cubicBezTo>
                    <a:pt x="28" y="431"/>
                    <a:pt x="28" y="432"/>
                    <a:pt x="29" y="432"/>
                  </a:cubicBezTo>
                  <a:cubicBezTo>
                    <a:pt x="29" y="432"/>
                    <a:pt x="30" y="432"/>
                    <a:pt x="30" y="432"/>
                  </a:cubicBezTo>
                  <a:cubicBezTo>
                    <a:pt x="31" y="432"/>
                    <a:pt x="31" y="432"/>
                    <a:pt x="32" y="432"/>
                  </a:cubicBezTo>
                  <a:cubicBezTo>
                    <a:pt x="32" y="432"/>
                    <a:pt x="33" y="432"/>
                    <a:pt x="33" y="432"/>
                  </a:cubicBezTo>
                  <a:cubicBezTo>
                    <a:pt x="34" y="433"/>
                    <a:pt x="35" y="433"/>
                    <a:pt x="35" y="433"/>
                  </a:cubicBezTo>
                  <a:cubicBezTo>
                    <a:pt x="35" y="433"/>
                    <a:pt x="36" y="434"/>
                    <a:pt x="36" y="434"/>
                  </a:cubicBezTo>
                  <a:cubicBezTo>
                    <a:pt x="37" y="434"/>
                    <a:pt x="37" y="434"/>
                    <a:pt x="37" y="435"/>
                  </a:cubicBezTo>
                  <a:cubicBezTo>
                    <a:pt x="38" y="435"/>
                    <a:pt x="38" y="435"/>
                    <a:pt x="38" y="436"/>
                  </a:cubicBezTo>
                  <a:cubicBezTo>
                    <a:pt x="38" y="436"/>
                    <a:pt x="39" y="436"/>
                    <a:pt x="39" y="436"/>
                  </a:cubicBezTo>
                  <a:cubicBezTo>
                    <a:pt x="39" y="436"/>
                    <a:pt x="40" y="436"/>
                    <a:pt x="40" y="437"/>
                  </a:cubicBezTo>
                  <a:cubicBezTo>
                    <a:pt x="39" y="436"/>
                    <a:pt x="38" y="434"/>
                    <a:pt x="37" y="433"/>
                  </a:cubicBezTo>
                  <a:cubicBezTo>
                    <a:pt x="37" y="433"/>
                    <a:pt x="37" y="433"/>
                    <a:pt x="37" y="432"/>
                  </a:cubicBezTo>
                  <a:cubicBezTo>
                    <a:pt x="37" y="432"/>
                    <a:pt x="37" y="432"/>
                    <a:pt x="37" y="432"/>
                  </a:cubicBezTo>
                  <a:cubicBezTo>
                    <a:pt x="37" y="432"/>
                    <a:pt x="37" y="432"/>
                    <a:pt x="38" y="432"/>
                  </a:cubicBezTo>
                  <a:cubicBezTo>
                    <a:pt x="38" y="432"/>
                    <a:pt x="38" y="432"/>
                    <a:pt x="38" y="431"/>
                  </a:cubicBezTo>
                  <a:cubicBezTo>
                    <a:pt x="38" y="431"/>
                    <a:pt x="38" y="431"/>
                    <a:pt x="38" y="431"/>
                  </a:cubicBezTo>
                  <a:cubicBezTo>
                    <a:pt x="37" y="431"/>
                    <a:pt x="37" y="431"/>
                    <a:pt x="37" y="430"/>
                  </a:cubicBezTo>
                  <a:cubicBezTo>
                    <a:pt x="38" y="430"/>
                    <a:pt x="38" y="430"/>
                    <a:pt x="38" y="430"/>
                  </a:cubicBezTo>
                  <a:cubicBezTo>
                    <a:pt x="38" y="430"/>
                    <a:pt x="38" y="430"/>
                    <a:pt x="38" y="430"/>
                  </a:cubicBezTo>
                  <a:cubicBezTo>
                    <a:pt x="37" y="430"/>
                    <a:pt x="37" y="430"/>
                    <a:pt x="37" y="430"/>
                  </a:cubicBezTo>
                  <a:cubicBezTo>
                    <a:pt x="37" y="430"/>
                    <a:pt x="37" y="430"/>
                    <a:pt x="37" y="430"/>
                  </a:cubicBezTo>
                  <a:cubicBezTo>
                    <a:pt x="36" y="430"/>
                    <a:pt x="36" y="430"/>
                    <a:pt x="36" y="429"/>
                  </a:cubicBezTo>
                  <a:cubicBezTo>
                    <a:pt x="36" y="429"/>
                    <a:pt x="36" y="429"/>
                    <a:pt x="36" y="429"/>
                  </a:cubicBezTo>
                  <a:cubicBezTo>
                    <a:pt x="35" y="429"/>
                    <a:pt x="35" y="429"/>
                    <a:pt x="35" y="429"/>
                  </a:cubicBezTo>
                  <a:cubicBezTo>
                    <a:pt x="35" y="428"/>
                    <a:pt x="34" y="428"/>
                    <a:pt x="34" y="427"/>
                  </a:cubicBezTo>
                  <a:cubicBezTo>
                    <a:pt x="34" y="427"/>
                    <a:pt x="34" y="427"/>
                    <a:pt x="34" y="427"/>
                  </a:cubicBezTo>
                  <a:cubicBezTo>
                    <a:pt x="33" y="427"/>
                    <a:pt x="34" y="427"/>
                    <a:pt x="34" y="428"/>
                  </a:cubicBezTo>
                  <a:cubicBezTo>
                    <a:pt x="34" y="428"/>
                    <a:pt x="34" y="428"/>
                    <a:pt x="34" y="428"/>
                  </a:cubicBezTo>
                  <a:cubicBezTo>
                    <a:pt x="34" y="428"/>
                    <a:pt x="34" y="428"/>
                    <a:pt x="33" y="428"/>
                  </a:cubicBezTo>
                  <a:cubicBezTo>
                    <a:pt x="33" y="428"/>
                    <a:pt x="33" y="428"/>
                    <a:pt x="32" y="428"/>
                  </a:cubicBezTo>
                  <a:cubicBezTo>
                    <a:pt x="32" y="428"/>
                    <a:pt x="32" y="428"/>
                    <a:pt x="32" y="428"/>
                  </a:cubicBezTo>
                  <a:cubicBezTo>
                    <a:pt x="32" y="427"/>
                    <a:pt x="32" y="427"/>
                    <a:pt x="32" y="427"/>
                  </a:cubicBezTo>
                  <a:cubicBezTo>
                    <a:pt x="32" y="427"/>
                    <a:pt x="32" y="426"/>
                    <a:pt x="33" y="426"/>
                  </a:cubicBezTo>
                  <a:cubicBezTo>
                    <a:pt x="33" y="426"/>
                    <a:pt x="33" y="426"/>
                    <a:pt x="33" y="426"/>
                  </a:cubicBezTo>
                  <a:cubicBezTo>
                    <a:pt x="34" y="426"/>
                    <a:pt x="34" y="426"/>
                    <a:pt x="34" y="426"/>
                  </a:cubicBezTo>
                  <a:cubicBezTo>
                    <a:pt x="34" y="426"/>
                    <a:pt x="34" y="426"/>
                    <a:pt x="34" y="426"/>
                  </a:cubicBezTo>
                  <a:cubicBezTo>
                    <a:pt x="34" y="425"/>
                    <a:pt x="35" y="426"/>
                    <a:pt x="35" y="426"/>
                  </a:cubicBezTo>
                  <a:cubicBezTo>
                    <a:pt x="35" y="426"/>
                    <a:pt x="35" y="426"/>
                    <a:pt x="36" y="426"/>
                  </a:cubicBezTo>
                  <a:cubicBezTo>
                    <a:pt x="36" y="426"/>
                    <a:pt x="36" y="426"/>
                    <a:pt x="35" y="426"/>
                  </a:cubicBezTo>
                  <a:cubicBezTo>
                    <a:pt x="35" y="426"/>
                    <a:pt x="35" y="426"/>
                    <a:pt x="35" y="426"/>
                  </a:cubicBezTo>
                  <a:cubicBezTo>
                    <a:pt x="35" y="425"/>
                    <a:pt x="35" y="425"/>
                    <a:pt x="35" y="424"/>
                  </a:cubicBezTo>
                  <a:cubicBezTo>
                    <a:pt x="35" y="424"/>
                    <a:pt x="36" y="424"/>
                    <a:pt x="36" y="424"/>
                  </a:cubicBezTo>
                  <a:cubicBezTo>
                    <a:pt x="36" y="424"/>
                    <a:pt x="37" y="424"/>
                    <a:pt x="37" y="424"/>
                  </a:cubicBezTo>
                  <a:cubicBezTo>
                    <a:pt x="38" y="424"/>
                    <a:pt x="39" y="424"/>
                    <a:pt x="39" y="425"/>
                  </a:cubicBezTo>
                  <a:cubicBezTo>
                    <a:pt x="39" y="425"/>
                    <a:pt x="39" y="424"/>
                    <a:pt x="39" y="424"/>
                  </a:cubicBezTo>
                  <a:cubicBezTo>
                    <a:pt x="39" y="424"/>
                    <a:pt x="38" y="424"/>
                    <a:pt x="38" y="424"/>
                  </a:cubicBezTo>
                  <a:cubicBezTo>
                    <a:pt x="38" y="424"/>
                    <a:pt x="37" y="423"/>
                    <a:pt x="37" y="423"/>
                  </a:cubicBezTo>
                  <a:cubicBezTo>
                    <a:pt x="37" y="423"/>
                    <a:pt x="37" y="423"/>
                    <a:pt x="37" y="423"/>
                  </a:cubicBezTo>
                  <a:cubicBezTo>
                    <a:pt x="37" y="423"/>
                    <a:pt x="37" y="422"/>
                    <a:pt x="38" y="422"/>
                  </a:cubicBezTo>
                  <a:cubicBezTo>
                    <a:pt x="38" y="422"/>
                    <a:pt x="38" y="423"/>
                    <a:pt x="39" y="423"/>
                  </a:cubicBezTo>
                  <a:cubicBezTo>
                    <a:pt x="39" y="423"/>
                    <a:pt x="39" y="422"/>
                    <a:pt x="39" y="422"/>
                  </a:cubicBezTo>
                  <a:cubicBezTo>
                    <a:pt x="39" y="422"/>
                    <a:pt x="39" y="421"/>
                    <a:pt x="40" y="421"/>
                  </a:cubicBezTo>
                  <a:cubicBezTo>
                    <a:pt x="40" y="421"/>
                    <a:pt x="40" y="421"/>
                    <a:pt x="40" y="421"/>
                  </a:cubicBezTo>
                  <a:cubicBezTo>
                    <a:pt x="41" y="421"/>
                    <a:pt x="41" y="421"/>
                    <a:pt x="41" y="421"/>
                  </a:cubicBezTo>
                  <a:cubicBezTo>
                    <a:pt x="42" y="421"/>
                    <a:pt x="43" y="421"/>
                    <a:pt x="44" y="421"/>
                  </a:cubicBezTo>
                  <a:cubicBezTo>
                    <a:pt x="44" y="421"/>
                    <a:pt x="44" y="421"/>
                    <a:pt x="44" y="421"/>
                  </a:cubicBezTo>
                  <a:cubicBezTo>
                    <a:pt x="44" y="421"/>
                    <a:pt x="44" y="421"/>
                    <a:pt x="44" y="420"/>
                  </a:cubicBezTo>
                  <a:cubicBezTo>
                    <a:pt x="44" y="420"/>
                    <a:pt x="44" y="420"/>
                    <a:pt x="43" y="420"/>
                  </a:cubicBezTo>
                  <a:cubicBezTo>
                    <a:pt x="43" y="420"/>
                    <a:pt x="43" y="420"/>
                    <a:pt x="43" y="420"/>
                  </a:cubicBezTo>
                  <a:cubicBezTo>
                    <a:pt x="43" y="420"/>
                    <a:pt x="44" y="420"/>
                    <a:pt x="44" y="420"/>
                  </a:cubicBezTo>
                  <a:cubicBezTo>
                    <a:pt x="44" y="419"/>
                    <a:pt x="44" y="419"/>
                    <a:pt x="44" y="419"/>
                  </a:cubicBezTo>
                  <a:cubicBezTo>
                    <a:pt x="44" y="419"/>
                    <a:pt x="44" y="419"/>
                    <a:pt x="44" y="418"/>
                  </a:cubicBezTo>
                  <a:cubicBezTo>
                    <a:pt x="44" y="418"/>
                    <a:pt x="44" y="417"/>
                    <a:pt x="44" y="417"/>
                  </a:cubicBezTo>
                  <a:cubicBezTo>
                    <a:pt x="44" y="417"/>
                    <a:pt x="44" y="417"/>
                    <a:pt x="44" y="417"/>
                  </a:cubicBezTo>
                  <a:cubicBezTo>
                    <a:pt x="45" y="417"/>
                    <a:pt x="45" y="417"/>
                    <a:pt x="45" y="417"/>
                  </a:cubicBezTo>
                  <a:cubicBezTo>
                    <a:pt x="45" y="417"/>
                    <a:pt x="46" y="417"/>
                    <a:pt x="46" y="417"/>
                  </a:cubicBezTo>
                  <a:cubicBezTo>
                    <a:pt x="46" y="417"/>
                    <a:pt x="45" y="418"/>
                    <a:pt x="46" y="418"/>
                  </a:cubicBezTo>
                  <a:cubicBezTo>
                    <a:pt x="46" y="419"/>
                    <a:pt x="46" y="419"/>
                    <a:pt x="46" y="419"/>
                  </a:cubicBezTo>
                  <a:cubicBezTo>
                    <a:pt x="46" y="419"/>
                    <a:pt x="46" y="419"/>
                    <a:pt x="46" y="419"/>
                  </a:cubicBezTo>
                  <a:cubicBezTo>
                    <a:pt x="47" y="419"/>
                    <a:pt x="47" y="419"/>
                    <a:pt x="47" y="419"/>
                  </a:cubicBezTo>
                  <a:cubicBezTo>
                    <a:pt x="47" y="419"/>
                    <a:pt x="47" y="419"/>
                    <a:pt x="47" y="419"/>
                  </a:cubicBezTo>
                  <a:cubicBezTo>
                    <a:pt x="47" y="418"/>
                    <a:pt x="48" y="418"/>
                    <a:pt x="48" y="418"/>
                  </a:cubicBezTo>
                  <a:cubicBezTo>
                    <a:pt x="48" y="419"/>
                    <a:pt x="48" y="419"/>
                    <a:pt x="48" y="420"/>
                  </a:cubicBezTo>
                  <a:cubicBezTo>
                    <a:pt x="48" y="420"/>
                    <a:pt x="47" y="420"/>
                    <a:pt x="47" y="420"/>
                  </a:cubicBezTo>
                  <a:cubicBezTo>
                    <a:pt x="47" y="420"/>
                    <a:pt x="48" y="420"/>
                    <a:pt x="48" y="420"/>
                  </a:cubicBezTo>
                  <a:cubicBezTo>
                    <a:pt x="48" y="420"/>
                    <a:pt x="48" y="420"/>
                    <a:pt x="49" y="420"/>
                  </a:cubicBezTo>
                  <a:cubicBezTo>
                    <a:pt x="48" y="420"/>
                    <a:pt x="48" y="421"/>
                    <a:pt x="48" y="422"/>
                  </a:cubicBezTo>
                  <a:cubicBezTo>
                    <a:pt x="48" y="422"/>
                    <a:pt x="48" y="422"/>
                    <a:pt x="48" y="422"/>
                  </a:cubicBezTo>
                  <a:cubicBezTo>
                    <a:pt x="48" y="423"/>
                    <a:pt x="48" y="423"/>
                    <a:pt x="47" y="423"/>
                  </a:cubicBezTo>
                  <a:cubicBezTo>
                    <a:pt x="47" y="423"/>
                    <a:pt x="47" y="423"/>
                    <a:pt x="47" y="423"/>
                  </a:cubicBezTo>
                  <a:cubicBezTo>
                    <a:pt x="47" y="423"/>
                    <a:pt x="47" y="423"/>
                    <a:pt x="48" y="424"/>
                  </a:cubicBezTo>
                  <a:cubicBezTo>
                    <a:pt x="48" y="424"/>
                    <a:pt x="48" y="424"/>
                    <a:pt x="47" y="424"/>
                  </a:cubicBezTo>
                  <a:cubicBezTo>
                    <a:pt x="47" y="424"/>
                    <a:pt x="47" y="424"/>
                    <a:pt x="47" y="424"/>
                  </a:cubicBezTo>
                  <a:cubicBezTo>
                    <a:pt x="46" y="425"/>
                    <a:pt x="46" y="425"/>
                    <a:pt x="45" y="425"/>
                  </a:cubicBezTo>
                  <a:cubicBezTo>
                    <a:pt x="45" y="425"/>
                    <a:pt x="45" y="426"/>
                    <a:pt x="45" y="426"/>
                  </a:cubicBezTo>
                  <a:cubicBezTo>
                    <a:pt x="46" y="425"/>
                    <a:pt x="48" y="425"/>
                    <a:pt x="48" y="424"/>
                  </a:cubicBezTo>
                  <a:cubicBezTo>
                    <a:pt x="48" y="424"/>
                    <a:pt x="48" y="424"/>
                    <a:pt x="48" y="424"/>
                  </a:cubicBezTo>
                  <a:cubicBezTo>
                    <a:pt x="48" y="424"/>
                    <a:pt x="49" y="423"/>
                    <a:pt x="49" y="424"/>
                  </a:cubicBezTo>
                  <a:cubicBezTo>
                    <a:pt x="49" y="424"/>
                    <a:pt x="49" y="424"/>
                    <a:pt x="49" y="424"/>
                  </a:cubicBezTo>
                  <a:cubicBezTo>
                    <a:pt x="49" y="424"/>
                    <a:pt x="50" y="424"/>
                    <a:pt x="50" y="424"/>
                  </a:cubicBezTo>
                  <a:cubicBezTo>
                    <a:pt x="50" y="423"/>
                    <a:pt x="50" y="423"/>
                    <a:pt x="49" y="423"/>
                  </a:cubicBezTo>
                  <a:cubicBezTo>
                    <a:pt x="50" y="423"/>
                    <a:pt x="51" y="422"/>
                    <a:pt x="52" y="423"/>
                  </a:cubicBezTo>
                  <a:cubicBezTo>
                    <a:pt x="52" y="423"/>
                    <a:pt x="52" y="423"/>
                    <a:pt x="52" y="423"/>
                  </a:cubicBezTo>
                  <a:cubicBezTo>
                    <a:pt x="52" y="423"/>
                    <a:pt x="52" y="423"/>
                    <a:pt x="53" y="422"/>
                  </a:cubicBezTo>
                  <a:cubicBezTo>
                    <a:pt x="53" y="422"/>
                    <a:pt x="53" y="422"/>
                    <a:pt x="54" y="422"/>
                  </a:cubicBezTo>
                  <a:cubicBezTo>
                    <a:pt x="54" y="422"/>
                    <a:pt x="54" y="422"/>
                    <a:pt x="54" y="422"/>
                  </a:cubicBezTo>
                  <a:cubicBezTo>
                    <a:pt x="54" y="421"/>
                    <a:pt x="54" y="421"/>
                    <a:pt x="54" y="421"/>
                  </a:cubicBezTo>
                  <a:cubicBezTo>
                    <a:pt x="54" y="420"/>
                    <a:pt x="54" y="419"/>
                    <a:pt x="54" y="419"/>
                  </a:cubicBezTo>
                  <a:cubicBezTo>
                    <a:pt x="54" y="418"/>
                    <a:pt x="54" y="418"/>
                    <a:pt x="54" y="418"/>
                  </a:cubicBezTo>
                  <a:cubicBezTo>
                    <a:pt x="54" y="418"/>
                    <a:pt x="55" y="417"/>
                    <a:pt x="55" y="418"/>
                  </a:cubicBezTo>
                  <a:cubicBezTo>
                    <a:pt x="55" y="418"/>
                    <a:pt x="55" y="418"/>
                    <a:pt x="56" y="418"/>
                  </a:cubicBezTo>
                  <a:cubicBezTo>
                    <a:pt x="56" y="418"/>
                    <a:pt x="56" y="418"/>
                    <a:pt x="56" y="418"/>
                  </a:cubicBezTo>
                  <a:cubicBezTo>
                    <a:pt x="56" y="418"/>
                    <a:pt x="56" y="417"/>
                    <a:pt x="57" y="417"/>
                  </a:cubicBezTo>
                  <a:cubicBezTo>
                    <a:pt x="57" y="417"/>
                    <a:pt x="57" y="416"/>
                    <a:pt x="57" y="416"/>
                  </a:cubicBezTo>
                  <a:cubicBezTo>
                    <a:pt x="57" y="416"/>
                    <a:pt x="58" y="416"/>
                    <a:pt x="58" y="417"/>
                  </a:cubicBezTo>
                  <a:cubicBezTo>
                    <a:pt x="58" y="417"/>
                    <a:pt x="57" y="417"/>
                    <a:pt x="57" y="417"/>
                  </a:cubicBezTo>
                  <a:cubicBezTo>
                    <a:pt x="57" y="417"/>
                    <a:pt x="57" y="418"/>
                    <a:pt x="57" y="418"/>
                  </a:cubicBezTo>
                  <a:cubicBezTo>
                    <a:pt x="57" y="418"/>
                    <a:pt x="57" y="418"/>
                    <a:pt x="57" y="418"/>
                  </a:cubicBezTo>
                  <a:cubicBezTo>
                    <a:pt x="57" y="418"/>
                    <a:pt x="58" y="418"/>
                    <a:pt x="58" y="418"/>
                  </a:cubicBezTo>
                  <a:cubicBezTo>
                    <a:pt x="58" y="418"/>
                    <a:pt x="58" y="417"/>
                    <a:pt x="58" y="417"/>
                  </a:cubicBezTo>
                  <a:cubicBezTo>
                    <a:pt x="58" y="417"/>
                    <a:pt x="58" y="416"/>
                    <a:pt x="58" y="416"/>
                  </a:cubicBezTo>
                  <a:cubicBezTo>
                    <a:pt x="58" y="416"/>
                    <a:pt x="59" y="416"/>
                    <a:pt x="59" y="416"/>
                  </a:cubicBezTo>
                  <a:cubicBezTo>
                    <a:pt x="59" y="417"/>
                    <a:pt x="59" y="417"/>
                    <a:pt x="59" y="417"/>
                  </a:cubicBezTo>
                  <a:cubicBezTo>
                    <a:pt x="60" y="417"/>
                    <a:pt x="60" y="417"/>
                    <a:pt x="60" y="416"/>
                  </a:cubicBezTo>
                  <a:cubicBezTo>
                    <a:pt x="60" y="416"/>
                    <a:pt x="60" y="416"/>
                    <a:pt x="60" y="416"/>
                  </a:cubicBezTo>
                  <a:cubicBezTo>
                    <a:pt x="60" y="416"/>
                    <a:pt x="60" y="416"/>
                    <a:pt x="60" y="416"/>
                  </a:cubicBezTo>
                  <a:cubicBezTo>
                    <a:pt x="61" y="416"/>
                    <a:pt x="61" y="415"/>
                    <a:pt x="61" y="415"/>
                  </a:cubicBezTo>
                  <a:cubicBezTo>
                    <a:pt x="62" y="414"/>
                    <a:pt x="63" y="414"/>
                    <a:pt x="64" y="413"/>
                  </a:cubicBezTo>
                  <a:cubicBezTo>
                    <a:pt x="64" y="413"/>
                    <a:pt x="64" y="413"/>
                    <a:pt x="64" y="412"/>
                  </a:cubicBezTo>
                  <a:cubicBezTo>
                    <a:pt x="64" y="412"/>
                    <a:pt x="64" y="412"/>
                    <a:pt x="64" y="412"/>
                  </a:cubicBezTo>
                  <a:cubicBezTo>
                    <a:pt x="64" y="412"/>
                    <a:pt x="64" y="411"/>
                    <a:pt x="65" y="411"/>
                  </a:cubicBezTo>
                  <a:cubicBezTo>
                    <a:pt x="65" y="412"/>
                    <a:pt x="65" y="412"/>
                    <a:pt x="66" y="412"/>
                  </a:cubicBezTo>
                  <a:cubicBezTo>
                    <a:pt x="66" y="412"/>
                    <a:pt x="66" y="413"/>
                    <a:pt x="66" y="413"/>
                  </a:cubicBezTo>
                  <a:cubicBezTo>
                    <a:pt x="66" y="413"/>
                    <a:pt x="67" y="413"/>
                    <a:pt x="67" y="413"/>
                  </a:cubicBezTo>
                  <a:cubicBezTo>
                    <a:pt x="67" y="412"/>
                    <a:pt x="67" y="412"/>
                    <a:pt x="67" y="411"/>
                  </a:cubicBezTo>
                  <a:cubicBezTo>
                    <a:pt x="67" y="411"/>
                    <a:pt x="67" y="411"/>
                    <a:pt x="67" y="411"/>
                  </a:cubicBezTo>
                  <a:cubicBezTo>
                    <a:pt x="68" y="410"/>
                    <a:pt x="68" y="410"/>
                    <a:pt x="68" y="410"/>
                  </a:cubicBezTo>
                  <a:cubicBezTo>
                    <a:pt x="68" y="410"/>
                    <a:pt x="68" y="410"/>
                    <a:pt x="67" y="410"/>
                  </a:cubicBezTo>
                  <a:cubicBezTo>
                    <a:pt x="68" y="409"/>
                    <a:pt x="68" y="409"/>
                    <a:pt x="69" y="409"/>
                  </a:cubicBezTo>
                  <a:cubicBezTo>
                    <a:pt x="69" y="409"/>
                    <a:pt x="69" y="409"/>
                    <a:pt x="70" y="409"/>
                  </a:cubicBezTo>
                  <a:cubicBezTo>
                    <a:pt x="70" y="409"/>
                    <a:pt x="70" y="409"/>
                    <a:pt x="70" y="409"/>
                  </a:cubicBezTo>
                  <a:cubicBezTo>
                    <a:pt x="70" y="408"/>
                    <a:pt x="70" y="408"/>
                    <a:pt x="70" y="408"/>
                  </a:cubicBezTo>
                  <a:cubicBezTo>
                    <a:pt x="70" y="408"/>
                    <a:pt x="71" y="408"/>
                    <a:pt x="71" y="408"/>
                  </a:cubicBezTo>
                  <a:cubicBezTo>
                    <a:pt x="71" y="408"/>
                    <a:pt x="71" y="408"/>
                    <a:pt x="72" y="408"/>
                  </a:cubicBezTo>
                  <a:cubicBezTo>
                    <a:pt x="72" y="409"/>
                    <a:pt x="72" y="409"/>
                    <a:pt x="72" y="409"/>
                  </a:cubicBezTo>
                  <a:cubicBezTo>
                    <a:pt x="73" y="409"/>
                    <a:pt x="73" y="409"/>
                    <a:pt x="74" y="409"/>
                  </a:cubicBezTo>
                  <a:cubicBezTo>
                    <a:pt x="74" y="409"/>
                    <a:pt x="75" y="409"/>
                    <a:pt x="75" y="409"/>
                  </a:cubicBezTo>
                  <a:cubicBezTo>
                    <a:pt x="75" y="409"/>
                    <a:pt x="75" y="409"/>
                    <a:pt x="75" y="408"/>
                  </a:cubicBezTo>
                  <a:cubicBezTo>
                    <a:pt x="75" y="407"/>
                    <a:pt x="76" y="406"/>
                    <a:pt x="76" y="405"/>
                  </a:cubicBezTo>
                  <a:cubicBezTo>
                    <a:pt x="77" y="406"/>
                    <a:pt x="76" y="407"/>
                    <a:pt x="77" y="407"/>
                  </a:cubicBezTo>
                  <a:cubicBezTo>
                    <a:pt x="77" y="407"/>
                    <a:pt x="77" y="407"/>
                    <a:pt x="77" y="408"/>
                  </a:cubicBezTo>
                  <a:cubicBezTo>
                    <a:pt x="78" y="408"/>
                    <a:pt x="78" y="408"/>
                    <a:pt x="78" y="408"/>
                  </a:cubicBezTo>
                  <a:cubicBezTo>
                    <a:pt x="78" y="409"/>
                    <a:pt x="78" y="409"/>
                    <a:pt x="78" y="409"/>
                  </a:cubicBezTo>
                  <a:cubicBezTo>
                    <a:pt x="78" y="409"/>
                    <a:pt x="78" y="409"/>
                    <a:pt x="78" y="409"/>
                  </a:cubicBezTo>
                  <a:cubicBezTo>
                    <a:pt x="78" y="409"/>
                    <a:pt x="77" y="409"/>
                    <a:pt x="77" y="410"/>
                  </a:cubicBezTo>
                  <a:cubicBezTo>
                    <a:pt x="77" y="410"/>
                    <a:pt x="78" y="410"/>
                    <a:pt x="78" y="410"/>
                  </a:cubicBezTo>
                  <a:cubicBezTo>
                    <a:pt x="78" y="410"/>
                    <a:pt x="78" y="410"/>
                    <a:pt x="77" y="410"/>
                  </a:cubicBezTo>
                  <a:cubicBezTo>
                    <a:pt x="76" y="411"/>
                    <a:pt x="75" y="412"/>
                    <a:pt x="74" y="413"/>
                  </a:cubicBezTo>
                  <a:cubicBezTo>
                    <a:pt x="74" y="413"/>
                    <a:pt x="73" y="413"/>
                    <a:pt x="72" y="414"/>
                  </a:cubicBezTo>
                  <a:cubicBezTo>
                    <a:pt x="72" y="414"/>
                    <a:pt x="71" y="415"/>
                    <a:pt x="71" y="415"/>
                  </a:cubicBezTo>
                  <a:cubicBezTo>
                    <a:pt x="70" y="417"/>
                    <a:pt x="68" y="418"/>
                    <a:pt x="68" y="419"/>
                  </a:cubicBezTo>
                  <a:cubicBezTo>
                    <a:pt x="67" y="419"/>
                    <a:pt x="67" y="419"/>
                    <a:pt x="67" y="419"/>
                  </a:cubicBezTo>
                  <a:cubicBezTo>
                    <a:pt x="67" y="418"/>
                    <a:pt x="67" y="418"/>
                    <a:pt x="66" y="418"/>
                  </a:cubicBezTo>
                  <a:cubicBezTo>
                    <a:pt x="66" y="418"/>
                    <a:pt x="66" y="418"/>
                    <a:pt x="66" y="418"/>
                  </a:cubicBezTo>
                  <a:cubicBezTo>
                    <a:pt x="64" y="419"/>
                    <a:pt x="62" y="419"/>
                    <a:pt x="61" y="420"/>
                  </a:cubicBezTo>
                  <a:cubicBezTo>
                    <a:pt x="60" y="421"/>
                    <a:pt x="60" y="421"/>
                    <a:pt x="60" y="422"/>
                  </a:cubicBezTo>
                  <a:cubicBezTo>
                    <a:pt x="60" y="423"/>
                    <a:pt x="60" y="423"/>
                    <a:pt x="59" y="424"/>
                  </a:cubicBezTo>
                  <a:cubicBezTo>
                    <a:pt x="59" y="424"/>
                    <a:pt x="58" y="424"/>
                    <a:pt x="58" y="424"/>
                  </a:cubicBezTo>
                  <a:cubicBezTo>
                    <a:pt x="58" y="425"/>
                    <a:pt x="57" y="425"/>
                    <a:pt x="57" y="426"/>
                  </a:cubicBezTo>
                  <a:cubicBezTo>
                    <a:pt x="57" y="425"/>
                    <a:pt x="57" y="425"/>
                    <a:pt x="57" y="424"/>
                  </a:cubicBezTo>
                  <a:cubicBezTo>
                    <a:pt x="56" y="425"/>
                    <a:pt x="56" y="425"/>
                    <a:pt x="55" y="426"/>
                  </a:cubicBezTo>
                  <a:cubicBezTo>
                    <a:pt x="55" y="426"/>
                    <a:pt x="55" y="426"/>
                    <a:pt x="55" y="426"/>
                  </a:cubicBezTo>
                  <a:cubicBezTo>
                    <a:pt x="55" y="426"/>
                    <a:pt x="55" y="426"/>
                    <a:pt x="55" y="427"/>
                  </a:cubicBezTo>
                  <a:cubicBezTo>
                    <a:pt x="55" y="427"/>
                    <a:pt x="55" y="427"/>
                    <a:pt x="55" y="428"/>
                  </a:cubicBezTo>
                  <a:cubicBezTo>
                    <a:pt x="55" y="428"/>
                    <a:pt x="56" y="429"/>
                    <a:pt x="56" y="428"/>
                  </a:cubicBezTo>
                  <a:cubicBezTo>
                    <a:pt x="56" y="428"/>
                    <a:pt x="56" y="428"/>
                    <a:pt x="56" y="428"/>
                  </a:cubicBezTo>
                  <a:cubicBezTo>
                    <a:pt x="56" y="428"/>
                    <a:pt x="57" y="428"/>
                    <a:pt x="57" y="428"/>
                  </a:cubicBezTo>
                  <a:cubicBezTo>
                    <a:pt x="57" y="428"/>
                    <a:pt x="58" y="428"/>
                    <a:pt x="58" y="427"/>
                  </a:cubicBezTo>
                  <a:cubicBezTo>
                    <a:pt x="58" y="427"/>
                    <a:pt x="58" y="427"/>
                    <a:pt x="58" y="427"/>
                  </a:cubicBezTo>
                  <a:cubicBezTo>
                    <a:pt x="58" y="427"/>
                    <a:pt x="58" y="427"/>
                    <a:pt x="58" y="427"/>
                  </a:cubicBezTo>
                  <a:cubicBezTo>
                    <a:pt x="59" y="426"/>
                    <a:pt x="59" y="426"/>
                    <a:pt x="60" y="426"/>
                  </a:cubicBezTo>
                  <a:cubicBezTo>
                    <a:pt x="60" y="426"/>
                    <a:pt x="60" y="426"/>
                    <a:pt x="60" y="426"/>
                  </a:cubicBezTo>
                  <a:cubicBezTo>
                    <a:pt x="61" y="425"/>
                    <a:pt x="62" y="424"/>
                    <a:pt x="62" y="423"/>
                  </a:cubicBezTo>
                  <a:cubicBezTo>
                    <a:pt x="62" y="423"/>
                    <a:pt x="62" y="423"/>
                    <a:pt x="62" y="423"/>
                  </a:cubicBezTo>
                  <a:cubicBezTo>
                    <a:pt x="62" y="423"/>
                    <a:pt x="62" y="423"/>
                    <a:pt x="62" y="423"/>
                  </a:cubicBezTo>
                  <a:cubicBezTo>
                    <a:pt x="61" y="423"/>
                    <a:pt x="61" y="423"/>
                    <a:pt x="61" y="423"/>
                  </a:cubicBezTo>
                  <a:cubicBezTo>
                    <a:pt x="61" y="422"/>
                    <a:pt x="62" y="422"/>
                    <a:pt x="62" y="422"/>
                  </a:cubicBezTo>
                  <a:cubicBezTo>
                    <a:pt x="62" y="422"/>
                    <a:pt x="62" y="422"/>
                    <a:pt x="62" y="422"/>
                  </a:cubicBezTo>
                  <a:cubicBezTo>
                    <a:pt x="63" y="422"/>
                    <a:pt x="63" y="421"/>
                    <a:pt x="63" y="421"/>
                  </a:cubicBezTo>
                  <a:cubicBezTo>
                    <a:pt x="63" y="421"/>
                    <a:pt x="63" y="421"/>
                    <a:pt x="64" y="421"/>
                  </a:cubicBezTo>
                  <a:cubicBezTo>
                    <a:pt x="64" y="422"/>
                    <a:pt x="64" y="422"/>
                    <a:pt x="64" y="422"/>
                  </a:cubicBezTo>
                  <a:cubicBezTo>
                    <a:pt x="64" y="422"/>
                    <a:pt x="64" y="423"/>
                    <a:pt x="64" y="423"/>
                  </a:cubicBezTo>
                  <a:cubicBezTo>
                    <a:pt x="64" y="423"/>
                    <a:pt x="64" y="423"/>
                    <a:pt x="65" y="423"/>
                  </a:cubicBezTo>
                  <a:cubicBezTo>
                    <a:pt x="65" y="423"/>
                    <a:pt x="65" y="423"/>
                    <a:pt x="65" y="423"/>
                  </a:cubicBezTo>
                  <a:cubicBezTo>
                    <a:pt x="65" y="422"/>
                    <a:pt x="65" y="422"/>
                    <a:pt x="65" y="421"/>
                  </a:cubicBezTo>
                  <a:cubicBezTo>
                    <a:pt x="66" y="420"/>
                    <a:pt x="66" y="420"/>
                    <a:pt x="66" y="419"/>
                  </a:cubicBezTo>
                  <a:cubicBezTo>
                    <a:pt x="66" y="419"/>
                    <a:pt x="67" y="420"/>
                    <a:pt x="66" y="420"/>
                  </a:cubicBezTo>
                  <a:cubicBezTo>
                    <a:pt x="67" y="420"/>
                    <a:pt x="67" y="420"/>
                    <a:pt x="67" y="421"/>
                  </a:cubicBezTo>
                  <a:cubicBezTo>
                    <a:pt x="67" y="421"/>
                    <a:pt x="67" y="421"/>
                    <a:pt x="67" y="421"/>
                  </a:cubicBezTo>
                  <a:cubicBezTo>
                    <a:pt x="66" y="421"/>
                    <a:pt x="66" y="422"/>
                    <a:pt x="66" y="423"/>
                  </a:cubicBezTo>
                  <a:cubicBezTo>
                    <a:pt x="66" y="423"/>
                    <a:pt x="65" y="423"/>
                    <a:pt x="65" y="424"/>
                  </a:cubicBezTo>
                  <a:cubicBezTo>
                    <a:pt x="65" y="424"/>
                    <a:pt x="66" y="423"/>
                    <a:pt x="66" y="423"/>
                  </a:cubicBezTo>
                  <a:cubicBezTo>
                    <a:pt x="66" y="423"/>
                    <a:pt x="66" y="423"/>
                    <a:pt x="66" y="423"/>
                  </a:cubicBezTo>
                  <a:cubicBezTo>
                    <a:pt x="67" y="423"/>
                    <a:pt x="67" y="423"/>
                    <a:pt x="67" y="424"/>
                  </a:cubicBezTo>
                  <a:cubicBezTo>
                    <a:pt x="67" y="423"/>
                    <a:pt x="67" y="423"/>
                    <a:pt x="67" y="423"/>
                  </a:cubicBezTo>
                  <a:cubicBezTo>
                    <a:pt x="67" y="422"/>
                    <a:pt x="67" y="422"/>
                    <a:pt x="67" y="421"/>
                  </a:cubicBezTo>
                  <a:cubicBezTo>
                    <a:pt x="67" y="421"/>
                    <a:pt x="68" y="421"/>
                    <a:pt x="68" y="421"/>
                  </a:cubicBezTo>
                  <a:cubicBezTo>
                    <a:pt x="68" y="421"/>
                    <a:pt x="68" y="421"/>
                    <a:pt x="68" y="421"/>
                  </a:cubicBezTo>
                  <a:cubicBezTo>
                    <a:pt x="68" y="420"/>
                    <a:pt x="68" y="421"/>
                    <a:pt x="68" y="421"/>
                  </a:cubicBezTo>
                  <a:cubicBezTo>
                    <a:pt x="68" y="421"/>
                    <a:pt x="68" y="421"/>
                    <a:pt x="68" y="422"/>
                  </a:cubicBezTo>
                  <a:cubicBezTo>
                    <a:pt x="68" y="422"/>
                    <a:pt x="68" y="422"/>
                    <a:pt x="68" y="422"/>
                  </a:cubicBezTo>
                  <a:cubicBezTo>
                    <a:pt x="68" y="422"/>
                    <a:pt x="68" y="423"/>
                    <a:pt x="68" y="423"/>
                  </a:cubicBezTo>
                  <a:cubicBezTo>
                    <a:pt x="68" y="424"/>
                    <a:pt x="68" y="424"/>
                    <a:pt x="67" y="425"/>
                  </a:cubicBezTo>
                  <a:cubicBezTo>
                    <a:pt x="67" y="425"/>
                    <a:pt x="67" y="426"/>
                    <a:pt x="67" y="426"/>
                  </a:cubicBezTo>
                  <a:cubicBezTo>
                    <a:pt x="68" y="426"/>
                    <a:pt x="68" y="425"/>
                    <a:pt x="68" y="424"/>
                  </a:cubicBezTo>
                  <a:cubicBezTo>
                    <a:pt x="68" y="424"/>
                    <a:pt x="68" y="423"/>
                    <a:pt x="69" y="423"/>
                  </a:cubicBezTo>
                  <a:cubicBezTo>
                    <a:pt x="69" y="422"/>
                    <a:pt x="69" y="422"/>
                    <a:pt x="69" y="422"/>
                  </a:cubicBezTo>
                  <a:cubicBezTo>
                    <a:pt x="70" y="422"/>
                    <a:pt x="70" y="421"/>
                    <a:pt x="70" y="421"/>
                  </a:cubicBezTo>
                  <a:cubicBezTo>
                    <a:pt x="70" y="420"/>
                    <a:pt x="71" y="419"/>
                    <a:pt x="71" y="418"/>
                  </a:cubicBezTo>
                  <a:cubicBezTo>
                    <a:pt x="71" y="418"/>
                    <a:pt x="71" y="418"/>
                    <a:pt x="72" y="417"/>
                  </a:cubicBezTo>
                  <a:cubicBezTo>
                    <a:pt x="72" y="417"/>
                    <a:pt x="72" y="417"/>
                    <a:pt x="73" y="417"/>
                  </a:cubicBezTo>
                  <a:cubicBezTo>
                    <a:pt x="73" y="416"/>
                    <a:pt x="74" y="416"/>
                    <a:pt x="75" y="416"/>
                  </a:cubicBezTo>
                  <a:cubicBezTo>
                    <a:pt x="75" y="415"/>
                    <a:pt x="76" y="415"/>
                    <a:pt x="77" y="414"/>
                  </a:cubicBezTo>
                  <a:cubicBezTo>
                    <a:pt x="78" y="414"/>
                    <a:pt x="79" y="414"/>
                    <a:pt x="79" y="414"/>
                  </a:cubicBezTo>
                  <a:cubicBezTo>
                    <a:pt x="80" y="414"/>
                    <a:pt x="80" y="414"/>
                    <a:pt x="80" y="414"/>
                  </a:cubicBezTo>
                  <a:cubicBezTo>
                    <a:pt x="80" y="414"/>
                    <a:pt x="80" y="414"/>
                    <a:pt x="80" y="414"/>
                  </a:cubicBezTo>
                  <a:cubicBezTo>
                    <a:pt x="80" y="415"/>
                    <a:pt x="80" y="415"/>
                    <a:pt x="80" y="416"/>
                  </a:cubicBezTo>
                  <a:cubicBezTo>
                    <a:pt x="80" y="416"/>
                    <a:pt x="80" y="416"/>
                    <a:pt x="80" y="416"/>
                  </a:cubicBezTo>
                  <a:cubicBezTo>
                    <a:pt x="80" y="417"/>
                    <a:pt x="80" y="416"/>
                    <a:pt x="80" y="416"/>
                  </a:cubicBezTo>
                  <a:cubicBezTo>
                    <a:pt x="81" y="416"/>
                    <a:pt x="81" y="416"/>
                    <a:pt x="81" y="416"/>
                  </a:cubicBezTo>
                  <a:cubicBezTo>
                    <a:pt x="82" y="416"/>
                    <a:pt x="82" y="416"/>
                    <a:pt x="82" y="415"/>
                  </a:cubicBezTo>
                  <a:cubicBezTo>
                    <a:pt x="82" y="415"/>
                    <a:pt x="82" y="415"/>
                    <a:pt x="83" y="415"/>
                  </a:cubicBezTo>
                  <a:cubicBezTo>
                    <a:pt x="83" y="414"/>
                    <a:pt x="84" y="413"/>
                    <a:pt x="84" y="412"/>
                  </a:cubicBezTo>
                  <a:cubicBezTo>
                    <a:pt x="84" y="412"/>
                    <a:pt x="85" y="412"/>
                    <a:pt x="85" y="412"/>
                  </a:cubicBezTo>
                  <a:cubicBezTo>
                    <a:pt x="85" y="412"/>
                    <a:pt x="85" y="412"/>
                    <a:pt x="85" y="412"/>
                  </a:cubicBezTo>
                  <a:cubicBezTo>
                    <a:pt x="85" y="412"/>
                    <a:pt x="85" y="412"/>
                    <a:pt x="85" y="412"/>
                  </a:cubicBezTo>
                  <a:cubicBezTo>
                    <a:pt x="85" y="412"/>
                    <a:pt x="86" y="412"/>
                    <a:pt x="86" y="412"/>
                  </a:cubicBezTo>
                  <a:cubicBezTo>
                    <a:pt x="86" y="412"/>
                    <a:pt x="86" y="412"/>
                    <a:pt x="86" y="412"/>
                  </a:cubicBezTo>
                  <a:cubicBezTo>
                    <a:pt x="86" y="411"/>
                    <a:pt x="85" y="411"/>
                    <a:pt x="85" y="410"/>
                  </a:cubicBezTo>
                  <a:cubicBezTo>
                    <a:pt x="85" y="410"/>
                    <a:pt x="85" y="410"/>
                    <a:pt x="85" y="409"/>
                  </a:cubicBezTo>
                  <a:cubicBezTo>
                    <a:pt x="85" y="409"/>
                    <a:pt x="85" y="409"/>
                    <a:pt x="85" y="409"/>
                  </a:cubicBezTo>
                  <a:cubicBezTo>
                    <a:pt x="86" y="408"/>
                    <a:pt x="86" y="408"/>
                    <a:pt x="87" y="407"/>
                  </a:cubicBezTo>
                  <a:cubicBezTo>
                    <a:pt x="88" y="407"/>
                    <a:pt x="89" y="407"/>
                    <a:pt x="90" y="407"/>
                  </a:cubicBezTo>
                  <a:cubicBezTo>
                    <a:pt x="90" y="407"/>
                    <a:pt x="91" y="407"/>
                    <a:pt x="91" y="406"/>
                  </a:cubicBezTo>
                  <a:cubicBezTo>
                    <a:pt x="90" y="406"/>
                    <a:pt x="89" y="406"/>
                    <a:pt x="88" y="406"/>
                  </a:cubicBezTo>
                  <a:cubicBezTo>
                    <a:pt x="88" y="405"/>
                    <a:pt x="87" y="405"/>
                    <a:pt x="87" y="405"/>
                  </a:cubicBezTo>
                  <a:cubicBezTo>
                    <a:pt x="87" y="405"/>
                    <a:pt x="87" y="404"/>
                    <a:pt x="87" y="404"/>
                  </a:cubicBezTo>
                  <a:cubicBezTo>
                    <a:pt x="87" y="404"/>
                    <a:pt x="87" y="404"/>
                    <a:pt x="88" y="404"/>
                  </a:cubicBezTo>
                  <a:cubicBezTo>
                    <a:pt x="88" y="404"/>
                    <a:pt x="88" y="404"/>
                    <a:pt x="88" y="404"/>
                  </a:cubicBezTo>
                  <a:cubicBezTo>
                    <a:pt x="88" y="404"/>
                    <a:pt x="88" y="403"/>
                    <a:pt x="88" y="403"/>
                  </a:cubicBezTo>
                  <a:cubicBezTo>
                    <a:pt x="87" y="403"/>
                    <a:pt x="87" y="404"/>
                    <a:pt x="87" y="404"/>
                  </a:cubicBezTo>
                  <a:cubicBezTo>
                    <a:pt x="87" y="404"/>
                    <a:pt x="86" y="403"/>
                    <a:pt x="86" y="403"/>
                  </a:cubicBezTo>
                  <a:cubicBezTo>
                    <a:pt x="86" y="403"/>
                    <a:pt x="86" y="403"/>
                    <a:pt x="86" y="402"/>
                  </a:cubicBezTo>
                  <a:cubicBezTo>
                    <a:pt x="86" y="401"/>
                    <a:pt x="87" y="400"/>
                    <a:pt x="87" y="400"/>
                  </a:cubicBezTo>
                  <a:cubicBezTo>
                    <a:pt x="87" y="400"/>
                    <a:pt x="87" y="400"/>
                    <a:pt x="87" y="400"/>
                  </a:cubicBezTo>
                  <a:cubicBezTo>
                    <a:pt x="87" y="400"/>
                    <a:pt x="88" y="400"/>
                    <a:pt x="88" y="400"/>
                  </a:cubicBezTo>
                  <a:cubicBezTo>
                    <a:pt x="89" y="400"/>
                    <a:pt x="90" y="402"/>
                    <a:pt x="91" y="403"/>
                  </a:cubicBezTo>
                  <a:cubicBezTo>
                    <a:pt x="91" y="404"/>
                    <a:pt x="92" y="404"/>
                    <a:pt x="92" y="404"/>
                  </a:cubicBezTo>
                  <a:cubicBezTo>
                    <a:pt x="93" y="407"/>
                    <a:pt x="94" y="409"/>
                    <a:pt x="95" y="412"/>
                  </a:cubicBezTo>
                  <a:cubicBezTo>
                    <a:pt x="96" y="414"/>
                    <a:pt x="97" y="417"/>
                    <a:pt x="98" y="419"/>
                  </a:cubicBezTo>
                  <a:cubicBezTo>
                    <a:pt x="99" y="420"/>
                    <a:pt x="100" y="421"/>
                    <a:pt x="101" y="422"/>
                  </a:cubicBezTo>
                  <a:cubicBezTo>
                    <a:pt x="101" y="423"/>
                    <a:pt x="102" y="423"/>
                    <a:pt x="102" y="423"/>
                  </a:cubicBezTo>
                  <a:cubicBezTo>
                    <a:pt x="102" y="423"/>
                    <a:pt x="103" y="423"/>
                    <a:pt x="103" y="423"/>
                  </a:cubicBezTo>
                  <a:cubicBezTo>
                    <a:pt x="103" y="423"/>
                    <a:pt x="104" y="423"/>
                    <a:pt x="104" y="424"/>
                  </a:cubicBezTo>
                  <a:cubicBezTo>
                    <a:pt x="104" y="424"/>
                    <a:pt x="105" y="424"/>
                    <a:pt x="105" y="423"/>
                  </a:cubicBezTo>
                  <a:cubicBezTo>
                    <a:pt x="105" y="423"/>
                    <a:pt x="105" y="423"/>
                    <a:pt x="105" y="423"/>
                  </a:cubicBezTo>
                  <a:cubicBezTo>
                    <a:pt x="105" y="422"/>
                    <a:pt x="106" y="422"/>
                    <a:pt x="106" y="422"/>
                  </a:cubicBezTo>
                  <a:cubicBezTo>
                    <a:pt x="106" y="423"/>
                    <a:pt x="107" y="422"/>
                    <a:pt x="107" y="422"/>
                  </a:cubicBezTo>
                  <a:cubicBezTo>
                    <a:pt x="106" y="422"/>
                    <a:pt x="106" y="422"/>
                    <a:pt x="106" y="422"/>
                  </a:cubicBezTo>
                  <a:cubicBezTo>
                    <a:pt x="106" y="422"/>
                    <a:pt x="107" y="422"/>
                    <a:pt x="107" y="421"/>
                  </a:cubicBezTo>
                  <a:cubicBezTo>
                    <a:pt x="106" y="421"/>
                    <a:pt x="106" y="421"/>
                    <a:pt x="106" y="421"/>
                  </a:cubicBezTo>
                  <a:cubicBezTo>
                    <a:pt x="106" y="421"/>
                    <a:pt x="105" y="421"/>
                    <a:pt x="104" y="422"/>
                  </a:cubicBezTo>
                  <a:cubicBezTo>
                    <a:pt x="104" y="422"/>
                    <a:pt x="104" y="422"/>
                    <a:pt x="103" y="422"/>
                  </a:cubicBezTo>
                  <a:cubicBezTo>
                    <a:pt x="103" y="422"/>
                    <a:pt x="103" y="421"/>
                    <a:pt x="104" y="421"/>
                  </a:cubicBezTo>
                  <a:cubicBezTo>
                    <a:pt x="104" y="421"/>
                    <a:pt x="104" y="421"/>
                    <a:pt x="104" y="420"/>
                  </a:cubicBezTo>
                  <a:cubicBezTo>
                    <a:pt x="104" y="420"/>
                    <a:pt x="104" y="420"/>
                    <a:pt x="104" y="420"/>
                  </a:cubicBezTo>
                  <a:cubicBezTo>
                    <a:pt x="104" y="420"/>
                    <a:pt x="104" y="420"/>
                    <a:pt x="105" y="420"/>
                  </a:cubicBezTo>
                  <a:cubicBezTo>
                    <a:pt x="105" y="420"/>
                    <a:pt x="106" y="421"/>
                    <a:pt x="107" y="420"/>
                  </a:cubicBezTo>
                  <a:cubicBezTo>
                    <a:pt x="106" y="420"/>
                    <a:pt x="106" y="420"/>
                    <a:pt x="106" y="420"/>
                  </a:cubicBezTo>
                  <a:cubicBezTo>
                    <a:pt x="106" y="420"/>
                    <a:pt x="106" y="419"/>
                    <a:pt x="106" y="419"/>
                  </a:cubicBezTo>
                  <a:cubicBezTo>
                    <a:pt x="105" y="419"/>
                    <a:pt x="105" y="418"/>
                    <a:pt x="105" y="418"/>
                  </a:cubicBezTo>
                  <a:cubicBezTo>
                    <a:pt x="105" y="418"/>
                    <a:pt x="105" y="417"/>
                    <a:pt x="105" y="417"/>
                  </a:cubicBezTo>
                  <a:cubicBezTo>
                    <a:pt x="106" y="417"/>
                    <a:pt x="106" y="416"/>
                    <a:pt x="107" y="416"/>
                  </a:cubicBezTo>
                  <a:cubicBezTo>
                    <a:pt x="107" y="416"/>
                    <a:pt x="107" y="415"/>
                    <a:pt x="106" y="415"/>
                  </a:cubicBezTo>
                  <a:cubicBezTo>
                    <a:pt x="106" y="415"/>
                    <a:pt x="106" y="415"/>
                    <a:pt x="106" y="415"/>
                  </a:cubicBezTo>
                  <a:cubicBezTo>
                    <a:pt x="106" y="415"/>
                    <a:pt x="106" y="415"/>
                    <a:pt x="106" y="415"/>
                  </a:cubicBezTo>
                  <a:cubicBezTo>
                    <a:pt x="106" y="414"/>
                    <a:pt x="106" y="414"/>
                    <a:pt x="106" y="413"/>
                  </a:cubicBezTo>
                  <a:cubicBezTo>
                    <a:pt x="106" y="414"/>
                    <a:pt x="106" y="414"/>
                    <a:pt x="106" y="414"/>
                  </a:cubicBezTo>
                  <a:cubicBezTo>
                    <a:pt x="106" y="415"/>
                    <a:pt x="107" y="415"/>
                    <a:pt x="107" y="414"/>
                  </a:cubicBezTo>
                  <a:cubicBezTo>
                    <a:pt x="107" y="414"/>
                    <a:pt x="108" y="414"/>
                    <a:pt x="108" y="414"/>
                  </a:cubicBezTo>
                  <a:cubicBezTo>
                    <a:pt x="107" y="414"/>
                    <a:pt x="107" y="414"/>
                    <a:pt x="107" y="413"/>
                  </a:cubicBezTo>
                  <a:cubicBezTo>
                    <a:pt x="107" y="413"/>
                    <a:pt x="107" y="413"/>
                    <a:pt x="108" y="413"/>
                  </a:cubicBezTo>
                  <a:cubicBezTo>
                    <a:pt x="108" y="412"/>
                    <a:pt x="108" y="412"/>
                    <a:pt x="108" y="412"/>
                  </a:cubicBezTo>
                  <a:cubicBezTo>
                    <a:pt x="108" y="411"/>
                    <a:pt x="108" y="411"/>
                    <a:pt x="108" y="411"/>
                  </a:cubicBezTo>
                  <a:cubicBezTo>
                    <a:pt x="108" y="410"/>
                    <a:pt x="107" y="411"/>
                    <a:pt x="107" y="411"/>
                  </a:cubicBezTo>
                  <a:cubicBezTo>
                    <a:pt x="107" y="411"/>
                    <a:pt x="107" y="411"/>
                    <a:pt x="107" y="411"/>
                  </a:cubicBezTo>
                  <a:cubicBezTo>
                    <a:pt x="107" y="412"/>
                    <a:pt x="106" y="412"/>
                    <a:pt x="106" y="412"/>
                  </a:cubicBezTo>
                  <a:cubicBezTo>
                    <a:pt x="106" y="412"/>
                    <a:pt x="106" y="411"/>
                    <a:pt x="106" y="411"/>
                  </a:cubicBezTo>
                  <a:cubicBezTo>
                    <a:pt x="106" y="411"/>
                    <a:pt x="106" y="411"/>
                    <a:pt x="106" y="411"/>
                  </a:cubicBezTo>
                  <a:cubicBezTo>
                    <a:pt x="106" y="410"/>
                    <a:pt x="107" y="410"/>
                    <a:pt x="107" y="409"/>
                  </a:cubicBezTo>
                  <a:cubicBezTo>
                    <a:pt x="107" y="410"/>
                    <a:pt x="107" y="410"/>
                    <a:pt x="107" y="410"/>
                  </a:cubicBezTo>
                  <a:cubicBezTo>
                    <a:pt x="108" y="410"/>
                    <a:pt x="109" y="409"/>
                    <a:pt x="110" y="409"/>
                  </a:cubicBezTo>
                  <a:cubicBezTo>
                    <a:pt x="109" y="409"/>
                    <a:pt x="109" y="408"/>
                    <a:pt x="109" y="408"/>
                  </a:cubicBezTo>
                  <a:cubicBezTo>
                    <a:pt x="109" y="408"/>
                    <a:pt x="109" y="408"/>
                    <a:pt x="109" y="408"/>
                  </a:cubicBezTo>
                  <a:cubicBezTo>
                    <a:pt x="109" y="408"/>
                    <a:pt x="109" y="407"/>
                    <a:pt x="109" y="407"/>
                  </a:cubicBezTo>
                  <a:cubicBezTo>
                    <a:pt x="109" y="407"/>
                    <a:pt x="110" y="407"/>
                    <a:pt x="110" y="407"/>
                  </a:cubicBezTo>
                  <a:cubicBezTo>
                    <a:pt x="110" y="407"/>
                    <a:pt x="110" y="407"/>
                    <a:pt x="110" y="407"/>
                  </a:cubicBezTo>
                  <a:cubicBezTo>
                    <a:pt x="111" y="407"/>
                    <a:pt x="111" y="407"/>
                    <a:pt x="111" y="407"/>
                  </a:cubicBezTo>
                  <a:cubicBezTo>
                    <a:pt x="111" y="407"/>
                    <a:pt x="111" y="407"/>
                    <a:pt x="110" y="407"/>
                  </a:cubicBezTo>
                  <a:cubicBezTo>
                    <a:pt x="110" y="408"/>
                    <a:pt x="111" y="408"/>
                    <a:pt x="111" y="408"/>
                  </a:cubicBezTo>
                  <a:cubicBezTo>
                    <a:pt x="111" y="408"/>
                    <a:pt x="111" y="408"/>
                    <a:pt x="112" y="408"/>
                  </a:cubicBezTo>
                  <a:cubicBezTo>
                    <a:pt x="111" y="408"/>
                    <a:pt x="112" y="409"/>
                    <a:pt x="112" y="409"/>
                  </a:cubicBezTo>
                  <a:cubicBezTo>
                    <a:pt x="112" y="410"/>
                    <a:pt x="112" y="411"/>
                    <a:pt x="111" y="411"/>
                  </a:cubicBezTo>
                  <a:cubicBezTo>
                    <a:pt x="111" y="411"/>
                    <a:pt x="111" y="411"/>
                    <a:pt x="111" y="412"/>
                  </a:cubicBezTo>
                  <a:cubicBezTo>
                    <a:pt x="111" y="412"/>
                    <a:pt x="111" y="412"/>
                    <a:pt x="111" y="412"/>
                  </a:cubicBezTo>
                  <a:cubicBezTo>
                    <a:pt x="111" y="412"/>
                    <a:pt x="111" y="412"/>
                    <a:pt x="111" y="412"/>
                  </a:cubicBezTo>
                  <a:cubicBezTo>
                    <a:pt x="111" y="412"/>
                    <a:pt x="111" y="413"/>
                    <a:pt x="111" y="413"/>
                  </a:cubicBezTo>
                  <a:cubicBezTo>
                    <a:pt x="111" y="414"/>
                    <a:pt x="111" y="415"/>
                    <a:pt x="111" y="415"/>
                  </a:cubicBezTo>
                  <a:cubicBezTo>
                    <a:pt x="111" y="416"/>
                    <a:pt x="111" y="416"/>
                    <a:pt x="111" y="416"/>
                  </a:cubicBezTo>
                  <a:cubicBezTo>
                    <a:pt x="111" y="416"/>
                    <a:pt x="111" y="416"/>
                    <a:pt x="111" y="416"/>
                  </a:cubicBezTo>
                  <a:cubicBezTo>
                    <a:pt x="111" y="416"/>
                    <a:pt x="112" y="416"/>
                    <a:pt x="112" y="416"/>
                  </a:cubicBezTo>
                  <a:cubicBezTo>
                    <a:pt x="112" y="416"/>
                    <a:pt x="112" y="416"/>
                    <a:pt x="113" y="416"/>
                  </a:cubicBezTo>
                  <a:cubicBezTo>
                    <a:pt x="113" y="416"/>
                    <a:pt x="113" y="416"/>
                    <a:pt x="114" y="416"/>
                  </a:cubicBezTo>
                  <a:cubicBezTo>
                    <a:pt x="114" y="417"/>
                    <a:pt x="114" y="417"/>
                    <a:pt x="114" y="417"/>
                  </a:cubicBezTo>
                  <a:cubicBezTo>
                    <a:pt x="113" y="418"/>
                    <a:pt x="113" y="418"/>
                    <a:pt x="113" y="419"/>
                  </a:cubicBezTo>
                  <a:cubicBezTo>
                    <a:pt x="113" y="419"/>
                    <a:pt x="112" y="420"/>
                    <a:pt x="112" y="420"/>
                  </a:cubicBezTo>
                  <a:cubicBezTo>
                    <a:pt x="112" y="420"/>
                    <a:pt x="112" y="420"/>
                    <a:pt x="111" y="421"/>
                  </a:cubicBezTo>
                  <a:cubicBezTo>
                    <a:pt x="111" y="421"/>
                    <a:pt x="112" y="422"/>
                    <a:pt x="111" y="422"/>
                  </a:cubicBezTo>
                  <a:cubicBezTo>
                    <a:pt x="111" y="422"/>
                    <a:pt x="111" y="422"/>
                    <a:pt x="111" y="423"/>
                  </a:cubicBezTo>
                  <a:cubicBezTo>
                    <a:pt x="111" y="423"/>
                    <a:pt x="111" y="423"/>
                    <a:pt x="111" y="423"/>
                  </a:cubicBezTo>
                  <a:cubicBezTo>
                    <a:pt x="112" y="423"/>
                    <a:pt x="113" y="423"/>
                    <a:pt x="113" y="423"/>
                  </a:cubicBezTo>
                  <a:cubicBezTo>
                    <a:pt x="114" y="423"/>
                    <a:pt x="114" y="423"/>
                    <a:pt x="114" y="422"/>
                  </a:cubicBezTo>
                  <a:cubicBezTo>
                    <a:pt x="114" y="422"/>
                    <a:pt x="114" y="422"/>
                    <a:pt x="115" y="422"/>
                  </a:cubicBezTo>
                  <a:cubicBezTo>
                    <a:pt x="115" y="423"/>
                    <a:pt x="115" y="423"/>
                    <a:pt x="115" y="423"/>
                  </a:cubicBezTo>
                  <a:cubicBezTo>
                    <a:pt x="116" y="423"/>
                    <a:pt x="116" y="424"/>
                    <a:pt x="116" y="424"/>
                  </a:cubicBezTo>
                  <a:cubicBezTo>
                    <a:pt x="116" y="424"/>
                    <a:pt x="116" y="424"/>
                    <a:pt x="116" y="424"/>
                  </a:cubicBezTo>
                  <a:cubicBezTo>
                    <a:pt x="116" y="423"/>
                    <a:pt x="116" y="423"/>
                    <a:pt x="117" y="423"/>
                  </a:cubicBezTo>
                  <a:cubicBezTo>
                    <a:pt x="117" y="423"/>
                    <a:pt x="117" y="423"/>
                    <a:pt x="117" y="423"/>
                  </a:cubicBezTo>
                  <a:cubicBezTo>
                    <a:pt x="118" y="423"/>
                    <a:pt x="118" y="422"/>
                    <a:pt x="118" y="422"/>
                  </a:cubicBezTo>
                  <a:cubicBezTo>
                    <a:pt x="118" y="422"/>
                    <a:pt x="118" y="422"/>
                    <a:pt x="118" y="422"/>
                  </a:cubicBezTo>
                  <a:cubicBezTo>
                    <a:pt x="118" y="422"/>
                    <a:pt x="118" y="421"/>
                    <a:pt x="118" y="421"/>
                  </a:cubicBezTo>
                  <a:cubicBezTo>
                    <a:pt x="118" y="421"/>
                    <a:pt x="118" y="421"/>
                    <a:pt x="119" y="421"/>
                  </a:cubicBezTo>
                  <a:cubicBezTo>
                    <a:pt x="119" y="421"/>
                    <a:pt x="119" y="421"/>
                    <a:pt x="119" y="420"/>
                  </a:cubicBezTo>
                  <a:cubicBezTo>
                    <a:pt x="119" y="420"/>
                    <a:pt x="120" y="420"/>
                    <a:pt x="120" y="420"/>
                  </a:cubicBezTo>
                  <a:cubicBezTo>
                    <a:pt x="120" y="420"/>
                    <a:pt x="120" y="419"/>
                    <a:pt x="120" y="419"/>
                  </a:cubicBezTo>
                  <a:cubicBezTo>
                    <a:pt x="120" y="419"/>
                    <a:pt x="120" y="418"/>
                    <a:pt x="120" y="418"/>
                  </a:cubicBezTo>
                  <a:cubicBezTo>
                    <a:pt x="120" y="418"/>
                    <a:pt x="120" y="417"/>
                    <a:pt x="120" y="417"/>
                  </a:cubicBezTo>
                  <a:cubicBezTo>
                    <a:pt x="120" y="416"/>
                    <a:pt x="120" y="416"/>
                    <a:pt x="120" y="416"/>
                  </a:cubicBezTo>
                  <a:cubicBezTo>
                    <a:pt x="120" y="415"/>
                    <a:pt x="120" y="415"/>
                    <a:pt x="120" y="415"/>
                  </a:cubicBezTo>
                  <a:cubicBezTo>
                    <a:pt x="121" y="415"/>
                    <a:pt x="121" y="415"/>
                    <a:pt x="121" y="414"/>
                  </a:cubicBezTo>
                  <a:cubicBezTo>
                    <a:pt x="121" y="414"/>
                    <a:pt x="121" y="414"/>
                    <a:pt x="121" y="414"/>
                  </a:cubicBezTo>
                  <a:cubicBezTo>
                    <a:pt x="121" y="414"/>
                    <a:pt x="122" y="414"/>
                    <a:pt x="122" y="414"/>
                  </a:cubicBezTo>
                  <a:cubicBezTo>
                    <a:pt x="122" y="415"/>
                    <a:pt x="123" y="414"/>
                    <a:pt x="123" y="414"/>
                  </a:cubicBezTo>
                  <a:cubicBezTo>
                    <a:pt x="123" y="414"/>
                    <a:pt x="124" y="414"/>
                    <a:pt x="124" y="414"/>
                  </a:cubicBezTo>
                  <a:cubicBezTo>
                    <a:pt x="124" y="415"/>
                    <a:pt x="125" y="414"/>
                    <a:pt x="126" y="414"/>
                  </a:cubicBezTo>
                  <a:cubicBezTo>
                    <a:pt x="126" y="414"/>
                    <a:pt x="127" y="414"/>
                    <a:pt x="127" y="414"/>
                  </a:cubicBezTo>
                  <a:cubicBezTo>
                    <a:pt x="127" y="414"/>
                    <a:pt x="127" y="414"/>
                    <a:pt x="127" y="414"/>
                  </a:cubicBezTo>
                  <a:cubicBezTo>
                    <a:pt x="127" y="414"/>
                    <a:pt x="128" y="414"/>
                    <a:pt x="128" y="414"/>
                  </a:cubicBezTo>
                  <a:cubicBezTo>
                    <a:pt x="129" y="415"/>
                    <a:pt x="129" y="414"/>
                    <a:pt x="130" y="415"/>
                  </a:cubicBezTo>
                  <a:cubicBezTo>
                    <a:pt x="130" y="415"/>
                    <a:pt x="130" y="415"/>
                    <a:pt x="130" y="415"/>
                  </a:cubicBezTo>
                  <a:cubicBezTo>
                    <a:pt x="131" y="415"/>
                    <a:pt x="131" y="415"/>
                    <a:pt x="132" y="415"/>
                  </a:cubicBezTo>
                  <a:cubicBezTo>
                    <a:pt x="132" y="415"/>
                    <a:pt x="133" y="416"/>
                    <a:pt x="133" y="417"/>
                  </a:cubicBezTo>
                  <a:cubicBezTo>
                    <a:pt x="134" y="417"/>
                    <a:pt x="134" y="417"/>
                    <a:pt x="134" y="417"/>
                  </a:cubicBezTo>
                  <a:cubicBezTo>
                    <a:pt x="135" y="417"/>
                    <a:pt x="135" y="418"/>
                    <a:pt x="136" y="418"/>
                  </a:cubicBezTo>
                  <a:cubicBezTo>
                    <a:pt x="136" y="419"/>
                    <a:pt x="137" y="419"/>
                    <a:pt x="137" y="420"/>
                  </a:cubicBezTo>
                  <a:cubicBezTo>
                    <a:pt x="138" y="421"/>
                    <a:pt x="138" y="421"/>
                    <a:pt x="139" y="422"/>
                  </a:cubicBezTo>
                  <a:cubicBezTo>
                    <a:pt x="140" y="422"/>
                    <a:pt x="141" y="423"/>
                    <a:pt x="142" y="423"/>
                  </a:cubicBezTo>
                  <a:cubicBezTo>
                    <a:pt x="143" y="424"/>
                    <a:pt x="144" y="424"/>
                    <a:pt x="145" y="424"/>
                  </a:cubicBezTo>
                  <a:cubicBezTo>
                    <a:pt x="145" y="424"/>
                    <a:pt x="145" y="425"/>
                    <a:pt x="146" y="425"/>
                  </a:cubicBezTo>
                  <a:cubicBezTo>
                    <a:pt x="146" y="425"/>
                    <a:pt x="146" y="424"/>
                    <a:pt x="146" y="424"/>
                  </a:cubicBezTo>
                  <a:cubicBezTo>
                    <a:pt x="146" y="424"/>
                    <a:pt x="146" y="424"/>
                    <a:pt x="146" y="424"/>
                  </a:cubicBezTo>
                  <a:cubicBezTo>
                    <a:pt x="147" y="425"/>
                    <a:pt x="147" y="425"/>
                    <a:pt x="148" y="425"/>
                  </a:cubicBezTo>
                  <a:cubicBezTo>
                    <a:pt x="149" y="425"/>
                    <a:pt x="150" y="425"/>
                    <a:pt x="151" y="426"/>
                  </a:cubicBezTo>
                  <a:cubicBezTo>
                    <a:pt x="151" y="427"/>
                    <a:pt x="151" y="427"/>
                    <a:pt x="152" y="428"/>
                  </a:cubicBezTo>
                  <a:cubicBezTo>
                    <a:pt x="152" y="428"/>
                    <a:pt x="153" y="428"/>
                    <a:pt x="154" y="429"/>
                  </a:cubicBezTo>
                  <a:cubicBezTo>
                    <a:pt x="154" y="429"/>
                    <a:pt x="154" y="429"/>
                    <a:pt x="154" y="429"/>
                  </a:cubicBezTo>
                  <a:cubicBezTo>
                    <a:pt x="155" y="430"/>
                    <a:pt x="156" y="430"/>
                    <a:pt x="157" y="430"/>
                  </a:cubicBezTo>
                  <a:cubicBezTo>
                    <a:pt x="158" y="430"/>
                    <a:pt x="159" y="430"/>
                    <a:pt x="159" y="431"/>
                  </a:cubicBezTo>
                  <a:cubicBezTo>
                    <a:pt x="159" y="431"/>
                    <a:pt x="160" y="431"/>
                    <a:pt x="160" y="431"/>
                  </a:cubicBezTo>
                  <a:cubicBezTo>
                    <a:pt x="160" y="432"/>
                    <a:pt x="161" y="432"/>
                    <a:pt x="161" y="431"/>
                  </a:cubicBezTo>
                  <a:cubicBezTo>
                    <a:pt x="161" y="431"/>
                    <a:pt x="162" y="431"/>
                    <a:pt x="162" y="431"/>
                  </a:cubicBezTo>
                  <a:cubicBezTo>
                    <a:pt x="162" y="431"/>
                    <a:pt x="162" y="432"/>
                    <a:pt x="163" y="432"/>
                  </a:cubicBezTo>
                  <a:cubicBezTo>
                    <a:pt x="163" y="432"/>
                    <a:pt x="163" y="432"/>
                    <a:pt x="163" y="432"/>
                  </a:cubicBezTo>
                  <a:cubicBezTo>
                    <a:pt x="163" y="432"/>
                    <a:pt x="164" y="432"/>
                    <a:pt x="164" y="432"/>
                  </a:cubicBezTo>
                  <a:cubicBezTo>
                    <a:pt x="165" y="432"/>
                    <a:pt x="165" y="432"/>
                    <a:pt x="165" y="432"/>
                  </a:cubicBezTo>
                  <a:cubicBezTo>
                    <a:pt x="165" y="432"/>
                    <a:pt x="165" y="432"/>
                    <a:pt x="165" y="432"/>
                  </a:cubicBezTo>
                  <a:cubicBezTo>
                    <a:pt x="166" y="432"/>
                    <a:pt x="166" y="432"/>
                    <a:pt x="166" y="432"/>
                  </a:cubicBezTo>
                  <a:cubicBezTo>
                    <a:pt x="166" y="432"/>
                    <a:pt x="167" y="433"/>
                    <a:pt x="168" y="433"/>
                  </a:cubicBezTo>
                  <a:cubicBezTo>
                    <a:pt x="168" y="433"/>
                    <a:pt x="168" y="433"/>
                    <a:pt x="168" y="433"/>
                  </a:cubicBezTo>
                  <a:cubicBezTo>
                    <a:pt x="168" y="433"/>
                    <a:pt x="168" y="433"/>
                    <a:pt x="168" y="433"/>
                  </a:cubicBezTo>
                  <a:cubicBezTo>
                    <a:pt x="168" y="433"/>
                    <a:pt x="168" y="433"/>
                    <a:pt x="168" y="433"/>
                  </a:cubicBezTo>
                  <a:cubicBezTo>
                    <a:pt x="168" y="433"/>
                    <a:pt x="167" y="432"/>
                    <a:pt x="167" y="431"/>
                  </a:cubicBezTo>
                  <a:cubicBezTo>
                    <a:pt x="168" y="431"/>
                    <a:pt x="168" y="431"/>
                    <a:pt x="169" y="431"/>
                  </a:cubicBezTo>
                  <a:cubicBezTo>
                    <a:pt x="168" y="431"/>
                    <a:pt x="168" y="431"/>
                    <a:pt x="168" y="431"/>
                  </a:cubicBezTo>
                  <a:cubicBezTo>
                    <a:pt x="168" y="431"/>
                    <a:pt x="167" y="431"/>
                    <a:pt x="167" y="431"/>
                  </a:cubicBezTo>
                  <a:cubicBezTo>
                    <a:pt x="167" y="431"/>
                    <a:pt x="167" y="431"/>
                    <a:pt x="167" y="431"/>
                  </a:cubicBezTo>
                  <a:cubicBezTo>
                    <a:pt x="167" y="431"/>
                    <a:pt x="167" y="431"/>
                    <a:pt x="166" y="431"/>
                  </a:cubicBezTo>
                  <a:cubicBezTo>
                    <a:pt x="166" y="431"/>
                    <a:pt x="166" y="430"/>
                    <a:pt x="166" y="430"/>
                  </a:cubicBezTo>
                  <a:cubicBezTo>
                    <a:pt x="166" y="430"/>
                    <a:pt x="166" y="430"/>
                    <a:pt x="167" y="430"/>
                  </a:cubicBezTo>
                  <a:cubicBezTo>
                    <a:pt x="167" y="430"/>
                    <a:pt x="167" y="430"/>
                    <a:pt x="168" y="430"/>
                  </a:cubicBezTo>
                  <a:cubicBezTo>
                    <a:pt x="168" y="431"/>
                    <a:pt x="168" y="431"/>
                    <a:pt x="169" y="431"/>
                  </a:cubicBezTo>
                  <a:cubicBezTo>
                    <a:pt x="169" y="431"/>
                    <a:pt x="169" y="431"/>
                    <a:pt x="169" y="431"/>
                  </a:cubicBezTo>
                  <a:cubicBezTo>
                    <a:pt x="169" y="430"/>
                    <a:pt x="169" y="430"/>
                    <a:pt x="169" y="430"/>
                  </a:cubicBezTo>
                  <a:cubicBezTo>
                    <a:pt x="169" y="430"/>
                    <a:pt x="169" y="430"/>
                    <a:pt x="170" y="430"/>
                  </a:cubicBezTo>
                  <a:cubicBezTo>
                    <a:pt x="170" y="430"/>
                    <a:pt x="170" y="430"/>
                    <a:pt x="170" y="430"/>
                  </a:cubicBezTo>
                  <a:cubicBezTo>
                    <a:pt x="171" y="430"/>
                    <a:pt x="171" y="431"/>
                    <a:pt x="172" y="431"/>
                  </a:cubicBezTo>
                  <a:cubicBezTo>
                    <a:pt x="172" y="431"/>
                    <a:pt x="173" y="432"/>
                    <a:pt x="173" y="432"/>
                  </a:cubicBezTo>
                  <a:cubicBezTo>
                    <a:pt x="173" y="432"/>
                    <a:pt x="174" y="432"/>
                    <a:pt x="174" y="432"/>
                  </a:cubicBezTo>
                  <a:cubicBezTo>
                    <a:pt x="175" y="432"/>
                    <a:pt x="176" y="433"/>
                    <a:pt x="176" y="434"/>
                  </a:cubicBezTo>
                  <a:cubicBezTo>
                    <a:pt x="176" y="434"/>
                    <a:pt x="176" y="434"/>
                    <a:pt x="176" y="434"/>
                  </a:cubicBezTo>
                  <a:cubicBezTo>
                    <a:pt x="176" y="435"/>
                    <a:pt x="177" y="435"/>
                    <a:pt x="178" y="435"/>
                  </a:cubicBezTo>
                  <a:cubicBezTo>
                    <a:pt x="178" y="435"/>
                    <a:pt x="178" y="435"/>
                    <a:pt x="178" y="435"/>
                  </a:cubicBezTo>
                  <a:cubicBezTo>
                    <a:pt x="178" y="435"/>
                    <a:pt x="178" y="435"/>
                    <a:pt x="178" y="436"/>
                  </a:cubicBezTo>
                  <a:cubicBezTo>
                    <a:pt x="178" y="436"/>
                    <a:pt x="179" y="437"/>
                    <a:pt x="179" y="437"/>
                  </a:cubicBezTo>
                  <a:cubicBezTo>
                    <a:pt x="179" y="438"/>
                    <a:pt x="180" y="438"/>
                    <a:pt x="180" y="438"/>
                  </a:cubicBezTo>
                  <a:cubicBezTo>
                    <a:pt x="180" y="438"/>
                    <a:pt x="180" y="438"/>
                    <a:pt x="180" y="438"/>
                  </a:cubicBezTo>
                  <a:cubicBezTo>
                    <a:pt x="181" y="439"/>
                    <a:pt x="181" y="440"/>
                    <a:pt x="181" y="440"/>
                  </a:cubicBezTo>
                  <a:cubicBezTo>
                    <a:pt x="181" y="440"/>
                    <a:pt x="181" y="441"/>
                    <a:pt x="181" y="441"/>
                  </a:cubicBezTo>
                  <a:cubicBezTo>
                    <a:pt x="181" y="441"/>
                    <a:pt x="181" y="441"/>
                    <a:pt x="182" y="441"/>
                  </a:cubicBezTo>
                  <a:cubicBezTo>
                    <a:pt x="182" y="441"/>
                    <a:pt x="182" y="441"/>
                    <a:pt x="182" y="441"/>
                  </a:cubicBezTo>
                  <a:cubicBezTo>
                    <a:pt x="182" y="441"/>
                    <a:pt x="182" y="441"/>
                    <a:pt x="181" y="441"/>
                  </a:cubicBezTo>
                  <a:cubicBezTo>
                    <a:pt x="181" y="441"/>
                    <a:pt x="181" y="442"/>
                    <a:pt x="182" y="442"/>
                  </a:cubicBezTo>
                  <a:cubicBezTo>
                    <a:pt x="182" y="442"/>
                    <a:pt x="181" y="442"/>
                    <a:pt x="181" y="442"/>
                  </a:cubicBezTo>
                  <a:cubicBezTo>
                    <a:pt x="181" y="442"/>
                    <a:pt x="181" y="443"/>
                    <a:pt x="181" y="443"/>
                  </a:cubicBezTo>
                  <a:cubicBezTo>
                    <a:pt x="181" y="444"/>
                    <a:pt x="181" y="444"/>
                    <a:pt x="180" y="444"/>
                  </a:cubicBezTo>
                  <a:cubicBezTo>
                    <a:pt x="180" y="444"/>
                    <a:pt x="180" y="444"/>
                    <a:pt x="180" y="444"/>
                  </a:cubicBezTo>
                  <a:cubicBezTo>
                    <a:pt x="179" y="444"/>
                    <a:pt x="179" y="444"/>
                    <a:pt x="179" y="444"/>
                  </a:cubicBezTo>
                  <a:cubicBezTo>
                    <a:pt x="179" y="444"/>
                    <a:pt x="179" y="444"/>
                    <a:pt x="179" y="444"/>
                  </a:cubicBezTo>
                  <a:cubicBezTo>
                    <a:pt x="179" y="444"/>
                    <a:pt x="179" y="443"/>
                    <a:pt x="178" y="443"/>
                  </a:cubicBezTo>
                  <a:cubicBezTo>
                    <a:pt x="178" y="443"/>
                    <a:pt x="178" y="444"/>
                    <a:pt x="178" y="444"/>
                  </a:cubicBezTo>
                  <a:cubicBezTo>
                    <a:pt x="177" y="444"/>
                    <a:pt x="176" y="443"/>
                    <a:pt x="176" y="443"/>
                  </a:cubicBezTo>
                  <a:cubicBezTo>
                    <a:pt x="176" y="443"/>
                    <a:pt x="175" y="443"/>
                    <a:pt x="175" y="443"/>
                  </a:cubicBezTo>
                  <a:cubicBezTo>
                    <a:pt x="175" y="443"/>
                    <a:pt x="175" y="443"/>
                    <a:pt x="175" y="442"/>
                  </a:cubicBezTo>
                  <a:cubicBezTo>
                    <a:pt x="175" y="442"/>
                    <a:pt x="175" y="442"/>
                    <a:pt x="175" y="443"/>
                  </a:cubicBezTo>
                  <a:cubicBezTo>
                    <a:pt x="175" y="443"/>
                    <a:pt x="175" y="443"/>
                    <a:pt x="175" y="443"/>
                  </a:cubicBezTo>
                  <a:cubicBezTo>
                    <a:pt x="175" y="444"/>
                    <a:pt x="176" y="444"/>
                    <a:pt x="176" y="444"/>
                  </a:cubicBezTo>
                  <a:cubicBezTo>
                    <a:pt x="176" y="444"/>
                    <a:pt x="176" y="445"/>
                    <a:pt x="176" y="445"/>
                  </a:cubicBezTo>
                  <a:cubicBezTo>
                    <a:pt x="176" y="445"/>
                    <a:pt x="176" y="445"/>
                    <a:pt x="175" y="445"/>
                  </a:cubicBezTo>
                  <a:cubicBezTo>
                    <a:pt x="175" y="445"/>
                    <a:pt x="175" y="445"/>
                    <a:pt x="175" y="445"/>
                  </a:cubicBezTo>
                  <a:cubicBezTo>
                    <a:pt x="175" y="445"/>
                    <a:pt x="174" y="445"/>
                    <a:pt x="173" y="445"/>
                  </a:cubicBezTo>
                  <a:cubicBezTo>
                    <a:pt x="173" y="445"/>
                    <a:pt x="173" y="445"/>
                    <a:pt x="173" y="445"/>
                  </a:cubicBezTo>
                  <a:cubicBezTo>
                    <a:pt x="173" y="445"/>
                    <a:pt x="173" y="445"/>
                    <a:pt x="173" y="445"/>
                  </a:cubicBezTo>
                  <a:cubicBezTo>
                    <a:pt x="173" y="446"/>
                    <a:pt x="173" y="446"/>
                    <a:pt x="173" y="447"/>
                  </a:cubicBezTo>
                  <a:cubicBezTo>
                    <a:pt x="173" y="447"/>
                    <a:pt x="173" y="447"/>
                    <a:pt x="173" y="448"/>
                  </a:cubicBezTo>
                  <a:cubicBezTo>
                    <a:pt x="173" y="448"/>
                    <a:pt x="173" y="448"/>
                    <a:pt x="173" y="448"/>
                  </a:cubicBezTo>
                  <a:cubicBezTo>
                    <a:pt x="173" y="448"/>
                    <a:pt x="173" y="448"/>
                    <a:pt x="173" y="448"/>
                  </a:cubicBezTo>
                  <a:cubicBezTo>
                    <a:pt x="173" y="449"/>
                    <a:pt x="172" y="449"/>
                    <a:pt x="172" y="449"/>
                  </a:cubicBezTo>
                  <a:cubicBezTo>
                    <a:pt x="171" y="449"/>
                    <a:pt x="171" y="449"/>
                    <a:pt x="171" y="450"/>
                  </a:cubicBezTo>
                  <a:cubicBezTo>
                    <a:pt x="171" y="450"/>
                    <a:pt x="171" y="450"/>
                    <a:pt x="171" y="450"/>
                  </a:cubicBezTo>
                  <a:cubicBezTo>
                    <a:pt x="172" y="450"/>
                    <a:pt x="173" y="451"/>
                    <a:pt x="174" y="451"/>
                  </a:cubicBezTo>
                  <a:cubicBezTo>
                    <a:pt x="174" y="452"/>
                    <a:pt x="174" y="452"/>
                    <a:pt x="174" y="452"/>
                  </a:cubicBezTo>
                  <a:cubicBezTo>
                    <a:pt x="175" y="452"/>
                    <a:pt x="175" y="452"/>
                    <a:pt x="175" y="452"/>
                  </a:cubicBezTo>
                  <a:cubicBezTo>
                    <a:pt x="176" y="451"/>
                    <a:pt x="177" y="452"/>
                    <a:pt x="178" y="452"/>
                  </a:cubicBezTo>
                  <a:cubicBezTo>
                    <a:pt x="178" y="452"/>
                    <a:pt x="178" y="452"/>
                    <a:pt x="178" y="452"/>
                  </a:cubicBezTo>
                  <a:cubicBezTo>
                    <a:pt x="179" y="452"/>
                    <a:pt x="179" y="452"/>
                    <a:pt x="179" y="452"/>
                  </a:cubicBezTo>
                  <a:cubicBezTo>
                    <a:pt x="179" y="453"/>
                    <a:pt x="179" y="453"/>
                    <a:pt x="180" y="453"/>
                  </a:cubicBezTo>
                  <a:cubicBezTo>
                    <a:pt x="182" y="453"/>
                    <a:pt x="184" y="454"/>
                    <a:pt x="186" y="453"/>
                  </a:cubicBezTo>
                  <a:cubicBezTo>
                    <a:pt x="186" y="453"/>
                    <a:pt x="186" y="453"/>
                    <a:pt x="186" y="453"/>
                  </a:cubicBezTo>
                  <a:cubicBezTo>
                    <a:pt x="187" y="453"/>
                    <a:pt x="187" y="453"/>
                    <a:pt x="187" y="453"/>
                  </a:cubicBezTo>
                  <a:cubicBezTo>
                    <a:pt x="188" y="454"/>
                    <a:pt x="189" y="454"/>
                    <a:pt x="190" y="454"/>
                  </a:cubicBezTo>
                  <a:cubicBezTo>
                    <a:pt x="190" y="454"/>
                    <a:pt x="191" y="454"/>
                    <a:pt x="191" y="454"/>
                  </a:cubicBezTo>
                  <a:cubicBezTo>
                    <a:pt x="192" y="454"/>
                    <a:pt x="192" y="453"/>
                    <a:pt x="192" y="453"/>
                  </a:cubicBezTo>
                  <a:cubicBezTo>
                    <a:pt x="192" y="453"/>
                    <a:pt x="193" y="453"/>
                    <a:pt x="193" y="453"/>
                  </a:cubicBezTo>
                  <a:cubicBezTo>
                    <a:pt x="193" y="453"/>
                    <a:pt x="193" y="453"/>
                    <a:pt x="194" y="453"/>
                  </a:cubicBezTo>
                  <a:cubicBezTo>
                    <a:pt x="195" y="452"/>
                    <a:pt x="196" y="452"/>
                    <a:pt x="198" y="452"/>
                  </a:cubicBezTo>
                  <a:cubicBezTo>
                    <a:pt x="198" y="452"/>
                    <a:pt x="198" y="452"/>
                    <a:pt x="198" y="452"/>
                  </a:cubicBezTo>
                  <a:cubicBezTo>
                    <a:pt x="199" y="452"/>
                    <a:pt x="199" y="452"/>
                    <a:pt x="199" y="452"/>
                  </a:cubicBezTo>
                  <a:cubicBezTo>
                    <a:pt x="199" y="452"/>
                    <a:pt x="199" y="452"/>
                    <a:pt x="200" y="451"/>
                  </a:cubicBezTo>
                  <a:cubicBezTo>
                    <a:pt x="200" y="451"/>
                    <a:pt x="200" y="451"/>
                    <a:pt x="200" y="451"/>
                  </a:cubicBezTo>
                  <a:cubicBezTo>
                    <a:pt x="200" y="451"/>
                    <a:pt x="200" y="451"/>
                    <a:pt x="200" y="452"/>
                  </a:cubicBezTo>
                  <a:cubicBezTo>
                    <a:pt x="201" y="452"/>
                    <a:pt x="201" y="452"/>
                    <a:pt x="201" y="452"/>
                  </a:cubicBezTo>
                  <a:cubicBezTo>
                    <a:pt x="202" y="452"/>
                    <a:pt x="202" y="452"/>
                    <a:pt x="202" y="451"/>
                  </a:cubicBezTo>
                  <a:cubicBezTo>
                    <a:pt x="203" y="451"/>
                    <a:pt x="204" y="450"/>
                    <a:pt x="204" y="449"/>
                  </a:cubicBezTo>
                  <a:cubicBezTo>
                    <a:pt x="205" y="449"/>
                    <a:pt x="205" y="449"/>
                    <a:pt x="205" y="449"/>
                  </a:cubicBezTo>
                  <a:cubicBezTo>
                    <a:pt x="205" y="449"/>
                    <a:pt x="206" y="449"/>
                    <a:pt x="206" y="449"/>
                  </a:cubicBezTo>
                  <a:cubicBezTo>
                    <a:pt x="206" y="448"/>
                    <a:pt x="207" y="448"/>
                    <a:pt x="207" y="448"/>
                  </a:cubicBezTo>
                  <a:cubicBezTo>
                    <a:pt x="208" y="448"/>
                    <a:pt x="208" y="449"/>
                    <a:pt x="208" y="449"/>
                  </a:cubicBezTo>
                  <a:cubicBezTo>
                    <a:pt x="208" y="450"/>
                    <a:pt x="209" y="450"/>
                    <a:pt x="209" y="450"/>
                  </a:cubicBezTo>
                  <a:cubicBezTo>
                    <a:pt x="210" y="451"/>
                    <a:pt x="210" y="452"/>
                    <a:pt x="210" y="453"/>
                  </a:cubicBezTo>
                  <a:cubicBezTo>
                    <a:pt x="210" y="453"/>
                    <a:pt x="210" y="453"/>
                    <a:pt x="210" y="453"/>
                  </a:cubicBezTo>
                  <a:cubicBezTo>
                    <a:pt x="210" y="453"/>
                    <a:pt x="210" y="453"/>
                    <a:pt x="210" y="453"/>
                  </a:cubicBezTo>
                  <a:cubicBezTo>
                    <a:pt x="211" y="453"/>
                    <a:pt x="211" y="453"/>
                    <a:pt x="211" y="453"/>
                  </a:cubicBezTo>
                  <a:cubicBezTo>
                    <a:pt x="212" y="453"/>
                    <a:pt x="212" y="453"/>
                    <a:pt x="212" y="453"/>
                  </a:cubicBezTo>
                  <a:cubicBezTo>
                    <a:pt x="212" y="453"/>
                    <a:pt x="213" y="453"/>
                    <a:pt x="213" y="453"/>
                  </a:cubicBezTo>
                  <a:cubicBezTo>
                    <a:pt x="213" y="453"/>
                    <a:pt x="213" y="453"/>
                    <a:pt x="213" y="453"/>
                  </a:cubicBezTo>
                  <a:cubicBezTo>
                    <a:pt x="214" y="453"/>
                    <a:pt x="214" y="453"/>
                    <a:pt x="214" y="453"/>
                  </a:cubicBezTo>
                  <a:cubicBezTo>
                    <a:pt x="214" y="453"/>
                    <a:pt x="214" y="453"/>
                    <a:pt x="215" y="453"/>
                  </a:cubicBezTo>
                  <a:cubicBezTo>
                    <a:pt x="215" y="453"/>
                    <a:pt x="215" y="454"/>
                    <a:pt x="215" y="454"/>
                  </a:cubicBezTo>
                  <a:cubicBezTo>
                    <a:pt x="215" y="455"/>
                    <a:pt x="215" y="456"/>
                    <a:pt x="215" y="456"/>
                  </a:cubicBezTo>
                  <a:cubicBezTo>
                    <a:pt x="215" y="457"/>
                    <a:pt x="215" y="457"/>
                    <a:pt x="215" y="457"/>
                  </a:cubicBezTo>
                  <a:cubicBezTo>
                    <a:pt x="215" y="457"/>
                    <a:pt x="215" y="457"/>
                    <a:pt x="215" y="457"/>
                  </a:cubicBezTo>
                  <a:cubicBezTo>
                    <a:pt x="215" y="457"/>
                    <a:pt x="215" y="457"/>
                    <a:pt x="215" y="458"/>
                  </a:cubicBezTo>
                  <a:cubicBezTo>
                    <a:pt x="215" y="458"/>
                    <a:pt x="215" y="458"/>
                    <a:pt x="215" y="458"/>
                  </a:cubicBezTo>
                  <a:cubicBezTo>
                    <a:pt x="216" y="458"/>
                    <a:pt x="216" y="459"/>
                    <a:pt x="216" y="459"/>
                  </a:cubicBezTo>
                  <a:cubicBezTo>
                    <a:pt x="216" y="459"/>
                    <a:pt x="216" y="459"/>
                    <a:pt x="216" y="459"/>
                  </a:cubicBezTo>
                  <a:cubicBezTo>
                    <a:pt x="216" y="459"/>
                    <a:pt x="216" y="459"/>
                    <a:pt x="216" y="459"/>
                  </a:cubicBezTo>
                  <a:cubicBezTo>
                    <a:pt x="217" y="458"/>
                    <a:pt x="216" y="457"/>
                    <a:pt x="217" y="456"/>
                  </a:cubicBezTo>
                  <a:cubicBezTo>
                    <a:pt x="217" y="456"/>
                    <a:pt x="217" y="456"/>
                    <a:pt x="217" y="456"/>
                  </a:cubicBezTo>
                  <a:cubicBezTo>
                    <a:pt x="217" y="456"/>
                    <a:pt x="217" y="455"/>
                    <a:pt x="217" y="455"/>
                  </a:cubicBezTo>
                  <a:cubicBezTo>
                    <a:pt x="217" y="455"/>
                    <a:pt x="217" y="455"/>
                    <a:pt x="217" y="455"/>
                  </a:cubicBezTo>
                  <a:cubicBezTo>
                    <a:pt x="217" y="455"/>
                    <a:pt x="217" y="456"/>
                    <a:pt x="218" y="456"/>
                  </a:cubicBezTo>
                  <a:cubicBezTo>
                    <a:pt x="218" y="456"/>
                    <a:pt x="218" y="456"/>
                    <a:pt x="218" y="456"/>
                  </a:cubicBezTo>
                  <a:cubicBezTo>
                    <a:pt x="218" y="456"/>
                    <a:pt x="218" y="457"/>
                    <a:pt x="218" y="457"/>
                  </a:cubicBezTo>
                  <a:cubicBezTo>
                    <a:pt x="218" y="457"/>
                    <a:pt x="218" y="458"/>
                    <a:pt x="218" y="458"/>
                  </a:cubicBezTo>
                  <a:cubicBezTo>
                    <a:pt x="218" y="458"/>
                    <a:pt x="218" y="458"/>
                    <a:pt x="218" y="458"/>
                  </a:cubicBezTo>
                  <a:cubicBezTo>
                    <a:pt x="218" y="459"/>
                    <a:pt x="219" y="459"/>
                    <a:pt x="218" y="459"/>
                  </a:cubicBezTo>
                  <a:cubicBezTo>
                    <a:pt x="219" y="459"/>
                    <a:pt x="219" y="458"/>
                    <a:pt x="219" y="458"/>
                  </a:cubicBezTo>
                  <a:cubicBezTo>
                    <a:pt x="220" y="458"/>
                    <a:pt x="220" y="459"/>
                    <a:pt x="220" y="460"/>
                  </a:cubicBezTo>
                  <a:cubicBezTo>
                    <a:pt x="221" y="460"/>
                    <a:pt x="221" y="460"/>
                    <a:pt x="221" y="460"/>
                  </a:cubicBezTo>
                  <a:cubicBezTo>
                    <a:pt x="222" y="460"/>
                    <a:pt x="222" y="461"/>
                    <a:pt x="222" y="462"/>
                  </a:cubicBezTo>
                  <a:cubicBezTo>
                    <a:pt x="222" y="462"/>
                    <a:pt x="222" y="463"/>
                    <a:pt x="222" y="463"/>
                  </a:cubicBezTo>
                  <a:cubicBezTo>
                    <a:pt x="222" y="463"/>
                    <a:pt x="223" y="464"/>
                    <a:pt x="223" y="464"/>
                  </a:cubicBezTo>
                  <a:cubicBezTo>
                    <a:pt x="223" y="464"/>
                    <a:pt x="223" y="464"/>
                    <a:pt x="222" y="464"/>
                  </a:cubicBezTo>
                  <a:cubicBezTo>
                    <a:pt x="222" y="464"/>
                    <a:pt x="222" y="464"/>
                    <a:pt x="221" y="464"/>
                  </a:cubicBezTo>
                  <a:cubicBezTo>
                    <a:pt x="221" y="464"/>
                    <a:pt x="221" y="464"/>
                    <a:pt x="221" y="464"/>
                  </a:cubicBezTo>
                  <a:cubicBezTo>
                    <a:pt x="221" y="464"/>
                    <a:pt x="220" y="465"/>
                    <a:pt x="220" y="465"/>
                  </a:cubicBezTo>
                  <a:cubicBezTo>
                    <a:pt x="220" y="465"/>
                    <a:pt x="220" y="465"/>
                    <a:pt x="220" y="465"/>
                  </a:cubicBezTo>
                  <a:cubicBezTo>
                    <a:pt x="220" y="465"/>
                    <a:pt x="220" y="465"/>
                    <a:pt x="220" y="465"/>
                  </a:cubicBezTo>
                  <a:cubicBezTo>
                    <a:pt x="219" y="464"/>
                    <a:pt x="218" y="464"/>
                    <a:pt x="218" y="463"/>
                  </a:cubicBezTo>
                  <a:cubicBezTo>
                    <a:pt x="217" y="463"/>
                    <a:pt x="218" y="464"/>
                    <a:pt x="218" y="464"/>
                  </a:cubicBezTo>
                  <a:cubicBezTo>
                    <a:pt x="218" y="465"/>
                    <a:pt x="218" y="465"/>
                    <a:pt x="218" y="465"/>
                  </a:cubicBezTo>
                  <a:cubicBezTo>
                    <a:pt x="218" y="465"/>
                    <a:pt x="218" y="465"/>
                    <a:pt x="219" y="465"/>
                  </a:cubicBezTo>
                  <a:cubicBezTo>
                    <a:pt x="219" y="465"/>
                    <a:pt x="219" y="465"/>
                    <a:pt x="219" y="465"/>
                  </a:cubicBezTo>
                  <a:cubicBezTo>
                    <a:pt x="219" y="466"/>
                    <a:pt x="220" y="466"/>
                    <a:pt x="220" y="466"/>
                  </a:cubicBezTo>
                  <a:cubicBezTo>
                    <a:pt x="220" y="466"/>
                    <a:pt x="221" y="466"/>
                    <a:pt x="221" y="466"/>
                  </a:cubicBezTo>
                  <a:cubicBezTo>
                    <a:pt x="221" y="466"/>
                    <a:pt x="221" y="466"/>
                    <a:pt x="221" y="466"/>
                  </a:cubicBezTo>
                  <a:cubicBezTo>
                    <a:pt x="221" y="466"/>
                    <a:pt x="221" y="466"/>
                    <a:pt x="221" y="466"/>
                  </a:cubicBezTo>
                  <a:cubicBezTo>
                    <a:pt x="222" y="466"/>
                    <a:pt x="222" y="466"/>
                    <a:pt x="222" y="467"/>
                  </a:cubicBezTo>
                  <a:cubicBezTo>
                    <a:pt x="221" y="467"/>
                    <a:pt x="221" y="467"/>
                    <a:pt x="221" y="467"/>
                  </a:cubicBezTo>
                  <a:cubicBezTo>
                    <a:pt x="221" y="467"/>
                    <a:pt x="221" y="467"/>
                    <a:pt x="221" y="467"/>
                  </a:cubicBezTo>
                  <a:cubicBezTo>
                    <a:pt x="221" y="467"/>
                    <a:pt x="221" y="468"/>
                    <a:pt x="221" y="468"/>
                  </a:cubicBezTo>
                  <a:cubicBezTo>
                    <a:pt x="221" y="468"/>
                    <a:pt x="221" y="468"/>
                    <a:pt x="222" y="469"/>
                  </a:cubicBezTo>
                  <a:cubicBezTo>
                    <a:pt x="222" y="469"/>
                    <a:pt x="222" y="469"/>
                    <a:pt x="222" y="469"/>
                  </a:cubicBezTo>
                  <a:cubicBezTo>
                    <a:pt x="222" y="470"/>
                    <a:pt x="222" y="470"/>
                    <a:pt x="222" y="470"/>
                  </a:cubicBezTo>
                  <a:cubicBezTo>
                    <a:pt x="222" y="470"/>
                    <a:pt x="222" y="471"/>
                    <a:pt x="222" y="471"/>
                  </a:cubicBezTo>
                  <a:cubicBezTo>
                    <a:pt x="222" y="471"/>
                    <a:pt x="222" y="471"/>
                    <a:pt x="222" y="471"/>
                  </a:cubicBezTo>
                  <a:cubicBezTo>
                    <a:pt x="222" y="471"/>
                    <a:pt x="222" y="471"/>
                    <a:pt x="222" y="471"/>
                  </a:cubicBezTo>
                  <a:cubicBezTo>
                    <a:pt x="223" y="471"/>
                    <a:pt x="223" y="471"/>
                    <a:pt x="223" y="470"/>
                  </a:cubicBezTo>
                  <a:cubicBezTo>
                    <a:pt x="223" y="471"/>
                    <a:pt x="224" y="472"/>
                    <a:pt x="224" y="473"/>
                  </a:cubicBezTo>
                  <a:cubicBezTo>
                    <a:pt x="224" y="473"/>
                    <a:pt x="225" y="474"/>
                    <a:pt x="225" y="474"/>
                  </a:cubicBezTo>
                  <a:cubicBezTo>
                    <a:pt x="226" y="475"/>
                    <a:pt x="226" y="476"/>
                    <a:pt x="227" y="476"/>
                  </a:cubicBezTo>
                  <a:cubicBezTo>
                    <a:pt x="227" y="476"/>
                    <a:pt x="227" y="476"/>
                    <a:pt x="227" y="476"/>
                  </a:cubicBezTo>
                  <a:cubicBezTo>
                    <a:pt x="227" y="475"/>
                    <a:pt x="226" y="475"/>
                    <a:pt x="227" y="475"/>
                  </a:cubicBezTo>
                  <a:cubicBezTo>
                    <a:pt x="227" y="475"/>
                    <a:pt x="227" y="475"/>
                    <a:pt x="227" y="475"/>
                  </a:cubicBezTo>
                  <a:cubicBezTo>
                    <a:pt x="227" y="475"/>
                    <a:pt x="227" y="475"/>
                    <a:pt x="226" y="475"/>
                  </a:cubicBezTo>
                  <a:cubicBezTo>
                    <a:pt x="226" y="475"/>
                    <a:pt x="226" y="475"/>
                    <a:pt x="226" y="474"/>
                  </a:cubicBezTo>
                  <a:cubicBezTo>
                    <a:pt x="226" y="474"/>
                    <a:pt x="226" y="474"/>
                    <a:pt x="225" y="473"/>
                  </a:cubicBezTo>
                  <a:cubicBezTo>
                    <a:pt x="225" y="473"/>
                    <a:pt x="225" y="473"/>
                    <a:pt x="225" y="473"/>
                  </a:cubicBezTo>
                  <a:cubicBezTo>
                    <a:pt x="225" y="472"/>
                    <a:pt x="225" y="472"/>
                    <a:pt x="225" y="472"/>
                  </a:cubicBezTo>
                  <a:cubicBezTo>
                    <a:pt x="225" y="472"/>
                    <a:pt x="225" y="472"/>
                    <a:pt x="225" y="472"/>
                  </a:cubicBezTo>
                  <a:cubicBezTo>
                    <a:pt x="225" y="472"/>
                    <a:pt x="225" y="471"/>
                    <a:pt x="225" y="471"/>
                  </a:cubicBezTo>
                  <a:cubicBezTo>
                    <a:pt x="225" y="471"/>
                    <a:pt x="225" y="471"/>
                    <a:pt x="225" y="471"/>
                  </a:cubicBezTo>
                  <a:cubicBezTo>
                    <a:pt x="225" y="471"/>
                    <a:pt x="225" y="471"/>
                    <a:pt x="224" y="471"/>
                  </a:cubicBezTo>
                  <a:cubicBezTo>
                    <a:pt x="224" y="471"/>
                    <a:pt x="224" y="471"/>
                    <a:pt x="223" y="470"/>
                  </a:cubicBezTo>
                  <a:cubicBezTo>
                    <a:pt x="223" y="470"/>
                    <a:pt x="223" y="470"/>
                    <a:pt x="223" y="470"/>
                  </a:cubicBezTo>
                  <a:cubicBezTo>
                    <a:pt x="223" y="470"/>
                    <a:pt x="223" y="470"/>
                    <a:pt x="223" y="470"/>
                  </a:cubicBezTo>
                  <a:cubicBezTo>
                    <a:pt x="224" y="469"/>
                    <a:pt x="224" y="469"/>
                    <a:pt x="223" y="468"/>
                  </a:cubicBezTo>
                  <a:cubicBezTo>
                    <a:pt x="223" y="468"/>
                    <a:pt x="223" y="468"/>
                    <a:pt x="223" y="468"/>
                  </a:cubicBezTo>
                  <a:cubicBezTo>
                    <a:pt x="224" y="467"/>
                    <a:pt x="224" y="467"/>
                    <a:pt x="224" y="467"/>
                  </a:cubicBezTo>
                  <a:cubicBezTo>
                    <a:pt x="224" y="468"/>
                    <a:pt x="224" y="468"/>
                    <a:pt x="224" y="468"/>
                  </a:cubicBezTo>
                  <a:cubicBezTo>
                    <a:pt x="225" y="468"/>
                    <a:pt x="225" y="467"/>
                    <a:pt x="225" y="467"/>
                  </a:cubicBezTo>
                  <a:cubicBezTo>
                    <a:pt x="225" y="467"/>
                    <a:pt x="226" y="467"/>
                    <a:pt x="226" y="467"/>
                  </a:cubicBezTo>
                  <a:cubicBezTo>
                    <a:pt x="226" y="467"/>
                    <a:pt x="225" y="467"/>
                    <a:pt x="225" y="467"/>
                  </a:cubicBezTo>
                  <a:cubicBezTo>
                    <a:pt x="225" y="466"/>
                    <a:pt x="225" y="466"/>
                    <a:pt x="225" y="466"/>
                  </a:cubicBezTo>
                  <a:cubicBezTo>
                    <a:pt x="226" y="466"/>
                    <a:pt x="226" y="466"/>
                    <a:pt x="226" y="466"/>
                  </a:cubicBezTo>
                  <a:cubicBezTo>
                    <a:pt x="226" y="467"/>
                    <a:pt x="226" y="467"/>
                    <a:pt x="227" y="467"/>
                  </a:cubicBezTo>
                  <a:cubicBezTo>
                    <a:pt x="227" y="467"/>
                    <a:pt x="227" y="467"/>
                    <a:pt x="227" y="467"/>
                  </a:cubicBezTo>
                  <a:cubicBezTo>
                    <a:pt x="227" y="467"/>
                    <a:pt x="227" y="467"/>
                    <a:pt x="227" y="467"/>
                  </a:cubicBezTo>
                  <a:cubicBezTo>
                    <a:pt x="227" y="467"/>
                    <a:pt x="227" y="467"/>
                    <a:pt x="227" y="467"/>
                  </a:cubicBezTo>
                  <a:cubicBezTo>
                    <a:pt x="227" y="466"/>
                    <a:pt x="226" y="465"/>
                    <a:pt x="225" y="465"/>
                  </a:cubicBezTo>
                  <a:cubicBezTo>
                    <a:pt x="225" y="465"/>
                    <a:pt x="225" y="465"/>
                    <a:pt x="225" y="465"/>
                  </a:cubicBezTo>
                  <a:cubicBezTo>
                    <a:pt x="225" y="464"/>
                    <a:pt x="226" y="464"/>
                    <a:pt x="226" y="464"/>
                  </a:cubicBezTo>
                  <a:cubicBezTo>
                    <a:pt x="226" y="464"/>
                    <a:pt x="226" y="464"/>
                    <a:pt x="226" y="463"/>
                  </a:cubicBezTo>
                  <a:cubicBezTo>
                    <a:pt x="226" y="463"/>
                    <a:pt x="226" y="463"/>
                    <a:pt x="226" y="463"/>
                  </a:cubicBezTo>
                  <a:cubicBezTo>
                    <a:pt x="226" y="463"/>
                    <a:pt x="226" y="463"/>
                    <a:pt x="226" y="463"/>
                  </a:cubicBezTo>
                  <a:cubicBezTo>
                    <a:pt x="225" y="463"/>
                    <a:pt x="225" y="462"/>
                    <a:pt x="224" y="461"/>
                  </a:cubicBezTo>
                  <a:cubicBezTo>
                    <a:pt x="224" y="461"/>
                    <a:pt x="224" y="461"/>
                    <a:pt x="224" y="461"/>
                  </a:cubicBezTo>
                  <a:cubicBezTo>
                    <a:pt x="224" y="460"/>
                    <a:pt x="224" y="459"/>
                    <a:pt x="224" y="458"/>
                  </a:cubicBezTo>
                  <a:cubicBezTo>
                    <a:pt x="224" y="458"/>
                    <a:pt x="224" y="458"/>
                    <a:pt x="224" y="457"/>
                  </a:cubicBezTo>
                  <a:cubicBezTo>
                    <a:pt x="224" y="457"/>
                    <a:pt x="224" y="456"/>
                    <a:pt x="224" y="456"/>
                  </a:cubicBezTo>
                  <a:cubicBezTo>
                    <a:pt x="224" y="456"/>
                    <a:pt x="224" y="456"/>
                    <a:pt x="224" y="456"/>
                  </a:cubicBezTo>
                  <a:cubicBezTo>
                    <a:pt x="224" y="456"/>
                    <a:pt x="224" y="456"/>
                    <a:pt x="224" y="456"/>
                  </a:cubicBezTo>
                  <a:cubicBezTo>
                    <a:pt x="224" y="456"/>
                    <a:pt x="224" y="455"/>
                    <a:pt x="223" y="455"/>
                  </a:cubicBezTo>
                  <a:cubicBezTo>
                    <a:pt x="223" y="455"/>
                    <a:pt x="223" y="454"/>
                    <a:pt x="223" y="454"/>
                  </a:cubicBezTo>
                  <a:cubicBezTo>
                    <a:pt x="223" y="454"/>
                    <a:pt x="223" y="454"/>
                    <a:pt x="223" y="454"/>
                  </a:cubicBezTo>
                  <a:cubicBezTo>
                    <a:pt x="223" y="454"/>
                    <a:pt x="222" y="454"/>
                    <a:pt x="222" y="454"/>
                  </a:cubicBezTo>
                  <a:cubicBezTo>
                    <a:pt x="222" y="453"/>
                    <a:pt x="222" y="453"/>
                    <a:pt x="221" y="453"/>
                  </a:cubicBezTo>
                  <a:cubicBezTo>
                    <a:pt x="221" y="452"/>
                    <a:pt x="221" y="452"/>
                    <a:pt x="221" y="452"/>
                  </a:cubicBezTo>
                  <a:cubicBezTo>
                    <a:pt x="221" y="452"/>
                    <a:pt x="221" y="452"/>
                    <a:pt x="222" y="452"/>
                  </a:cubicBezTo>
                  <a:cubicBezTo>
                    <a:pt x="222" y="451"/>
                    <a:pt x="222" y="450"/>
                    <a:pt x="223" y="450"/>
                  </a:cubicBezTo>
                  <a:cubicBezTo>
                    <a:pt x="223" y="450"/>
                    <a:pt x="224" y="450"/>
                    <a:pt x="224" y="449"/>
                  </a:cubicBezTo>
                  <a:cubicBezTo>
                    <a:pt x="224" y="449"/>
                    <a:pt x="224" y="449"/>
                    <a:pt x="224" y="449"/>
                  </a:cubicBezTo>
                  <a:cubicBezTo>
                    <a:pt x="224" y="449"/>
                    <a:pt x="223" y="449"/>
                    <a:pt x="223" y="448"/>
                  </a:cubicBezTo>
                  <a:cubicBezTo>
                    <a:pt x="223" y="448"/>
                    <a:pt x="223" y="448"/>
                    <a:pt x="223" y="448"/>
                  </a:cubicBezTo>
                  <a:cubicBezTo>
                    <a:pt x="223" y="448"/>
                    <a:pt x="223" y="448"/>
                    <a:pt x="223" y="448"/>
                  </a:cubicBezTo>
                  <a:cubicBezTo>
                    <a:pt x="223" y="448"/>
                    <a:pt x="223" y="448"/>
                    <a:pt x="223" y="448"/>
                  </a:cubicBezTo>
                  <a:cubicBezTo>
                    <a:pt x="223" y="448"/>
                    <a:pt x="223" y="448"/>
                    <a:pt x="222" y="448"/>
                  </a:cubicBezTo>
                  <a:cubicBezTo>
                    <a:pt x="222" y="447"/>
                    <a:pt x="222" y="447"/>
                    <a:pt x="222" y="447"/>
                  </a:cubicBezTo>
                  <a:cubicBezTo>
                    <a:pt x="222" y="447"/>
                    <a:pt x="222" y="447"/>
                    <a:pt x="222" y="447"/>
                  </a:cubicBezTo>
                  <a:cubicBezTo>
                    <a:pt x="223" y="446"/>
                    <a:pt x="223" y="446"/>
                    <a:pt x="223" y="446"/>
                  </a:cubicBezTo>
                  <a:cubicBezTo>
                    <a:pt x="223" y="446"/>
                    <a:pt x="223" y="447"/>
                    <a:pt x="223" y="447"/>
                  </a:cubicBezTo>
                  <a:cubicBezTo>
                    <a:pt x="223" y="447"/>
                    <a:pt x="223" y="447"/>
                    <a:pt x="223" y="447"/>
                  </a:cubicBezTo>
                  <a:cubicBezTo>
                    <a:pt x="223" y="447"/>
                    <a:pt x="223" y="447"/>
                    <a:pt x="223" y="447"/>
                  </a:cubicBezTo>
                  <a:cubicBezTo>
                    <a:pt x="223" y="447"/>
                    <a:pt x="223" y="447"/>
                    <a:pt x="223" y="447"/>
                  </a:cubicBezTo>
                  <a:cubicBezTo>
                    <a:pt x="224" y="447"/>
                    <a:pt x="224" y="447"/>
                    <a:pt x="225" y="447"/>
                  </a:cubicBezTo>
                  <a:cubicBezTo>
                    <a:pt x="225" y="447"/>
                    <a:pt x="225" y="447"/>
                    <a:pt x="225" y="447"/>
                  </a:cubicBezTo>
                  <a:cubicBezTo>
                    <a:pt x="225" y="447"/>
                    <a:pt x="225" y="447"/>
                    <a:pt x="225" y="447"/>
                  </a:cubicBezTo>
                  <a:cubicBezTo>
                    <a:pt x="226" y="447"/>
                    <a:pt x="226" y="447"/>
                    <a:pt x="226" y="447"/>
                  </a:cubicBezTo>
                  <a:cubicBezTo>
                    <a:pt x="227" y="446"/>
                    <a:pt x="227" y="446"/>
                    <a:pt x="228" y="446"/>
                  </a:cubicBezTo>
                  <a:cubicBezTo>
                    <a:pt x="228" y="446"/>
                    <a:pt x="229" y="446"/>
                    <a:pt x="229" y="446"/>
                  </a:cubicBezTo>
                  <a:cubicBezTo>
                    <a:pt x="230" y="446"/>
                    <a:pt x="230" y="446"/>
                    <a:pt x="230" y="446"/>
                  </a:cubicBezTo>
                  <a:cubicBezTo>
                    <a:pt x="230" y="446"/>
                    <a:pt x="230" y="446"/>
                    <a:pt x="230" y="445"/>
                  </a:cubicBezTo>
                  <a:cubicBezTo>
                    <a:pt x="230" y="445"/>
                    <a:pt x="230" y="445"/>
                    <a:pt x="230" y="445"/>
                  </a:cubicBezTo>
                  <a:cubicBezTo>
                    <a:pt x="230" y="445"/>
                    <a:pt x="230" y="445"/>
                    <a:pt x="230" y="444"/>
                  </a:cubicBezTo>
                  <a:cubicBezTo>
                    <a:pt x="230" y="444"/>
                    <a:pt x="230" y="444"/>
                    <a:pt x="230" y="444"/>
                  </a:cubicBezTo>
                  <a:cubicBezTo>
                    <a:pt x="230" y="444"/>
                    <a:pt x="230" y="444"/>
                    <a:pt x="230" y="444"/>
                  </a:cubicBezTo>
                  <a:cubicBezTo>
                    <a:pt x="230" y="444"/>
                    <a:pt x="231" y="444"/>
                    <a:pt x="231" y="444"/>
                  </a:cubicBezTo>
                  <a:cubicBezTo>
                    <a:pt x="231" y="444"/>
                    <a:pt x="231" y="444"/>
                    <a:pt x="231" y="444"/>
                  </a:cubicBezTo>
                  <a:cubicBezTo>
                    <a:pt x="231" y="444"/>
                    <a:pt x="231" y="444"/>
                    <a:pt x="231" y="444"/>
                  </a:cubicBezTo>
                  <a:cubicBezTo>
                    <a:pt x="231" y="444"/>
                    <a:pt x="231" y="444"/>
                    <a:pt x="231" y="444"/>
                  </a:cubicBezTo>
                  <a:cubicBezTo>
                    <a:pt x="231" y="444"/>
                    <a:pt x="231" y="444"/>
                    <a:pt x="231" y="444"/>
                  </a:cubicBezTo>
                  <a:cubicBezTo>
                    <a:pt x="232" y="444"/>
                    <a:pt x="232" y="444"/>
                    <a:pt x="232" y="444"/>
                  </a:cubicBezTo>
                  <a:cubicBezTo>
                    <a:pt x="232" y="444"/>
                    <a:pt x="232" y="444"/>
                    <a:pt x="232" y="445"/>
                  </a:cubicBezTo>
                  <a:cubicBezTo>
                    <a:pt x="232" y="445"/>
                    <a:pt x="232" y="445"/>
                    <a:pt x="232" y="445"/>
                  </a:cubicBezTo>
                  <a:cubicBezTo>
                    <a:pt x="232" y="445"/>
                    <a:pt x="232" y="445"/>
                    <a:pt x="233" y="445"/>
                  </a:cubicBezTo>
                  <a:cubicBezTo>
                    <a:pt x="233" y="445"/>
                    <a:pt x="233" y="445"/>
                    <a:pt x="233" y="445"/>
                  </a:cubicBezTo>
                  <a:cubicBezTo>
                    <a:pt x="233" y="445"/>
                    <a:pt x="233" y="445"/>
                    <a:pt x="233" y="445"/>
                  </a:cubicBezTo>
                  <a:cubicBezTo>
                    <a:pt x="233" y="445"/>
                    <a:pt x="233" y="444"/>
                    <a:pt x="233" y="444"/>
                  </a:cubicBezTo>
                  <a:cubicBezTo>
                    <a:pt x="232" y="444"/>
                    <a:pt x="232" y="444"/>
                    <a:pt x="232" y="444"/>
                  </a:cubicBezTo>
                  <a:cubicBezTo>
                    <a:pt x="232" y="444"/>
                    <a:pt x="232" y="444"/>
                    <a:pt x="232" y="444"/>
                  </a:cubicBezTo>
                  <a:cubicBezTo>
                    <a:pt x="232" y="444"/>
                    <a:pt x="232" y="443"/>
                    <a:pt x="232" y="443"/>
                  </a:cubicBezTo>
                  <a:cubicBezTo>
                    <a:pt x="232" y="443"/>
                    <a:pt x="232" y="443"/>
                    <a:pt x="232" y="443"/>
                  </a:cubicBezTo>
                  <a:cubicBezTo>
                    <a:pt x="232" y="443"/>
                    <a:pt x="232" y="443"/>
                    <a:pt x="232" y="443"/>
                  </a:cubicBezTo>
                  <a:cubicBezTo>
                    <a:pt x="232" y="443"/>
                    <a:pt x="232" y="443"/>
                    <a:pt x="232" y="443"/>
                  </a:cubicBezTo>
                  <a:cubicBezTo>
                    <a:pt x="232" y="442"/>
                    <a:pt x="232" y="442"/>
                    <a:pt x="232" y="442"/>
                  </a:cubicBezTo>
                  <a:cubicBezTo>
                    <a:pt x="232" y="442"/>
                    <a:pt x="232" y="442"/>
                    <a:pt x="232" y="442"/>
                  </a:cubicBezTo>
                  <a:cubicBezTo>
                    <a:pt x="233" y="442"/>
                    <a:pt x="233" y="442"/>
                    <a:pt x="233" y="441"/>
                  </a:cubicBezTo>
                  <a:cubicBezTo>
                    <a:pt x="233" y="441"/>
                    <a:pt x="233" y="441"/>
                    <a:pt x="233" y="441"/>
                  </a:cubicBezTo>
                  <a:cubicBezTo>
                    <a:pt x="234" y="441"/>
                    <a:pt x="233" y="441"/>
                    <a:pt x="234" y="441"/>
                  </a:cubicBezTo>
                  <a:cubicBezTo>
                    <a:pt x="234" y="441"/>
                    <a:pt x="234" y="441"/>
                    <a:pt x="234" y="441"/>
                  </a:cubicBezTo>
                  <a:cubicBezTo>
                    <a:pt x="234" y="441"/>
                    <a:pt x="234" y="441"/>
                    <a:pt x="234" y="441"/>
                  </a:cubicBezTo>
                  <a:cubicBezTo>
                    <a:pt x="234" y="441"/>
                    <a:pt x="234" y="441"/>
                    <a:pt x="234" y="441"/>
                  </a:cubicBezTo>
                  <a:cubicBezTo>
                    <a:pt x="235" y="441"/>
                    <a:pt x="235" y="441"/>
                    <a:pt x="235" y="441"/>
                  </a:cubicBezTo>
                  <a:cubicBezTo>
                    <a:pt x="235" y="441"/>
                    <a:pt x="235" y="441"/>
                    <a:pt x="235" y="441"/>
                  </a:cubicBezTo>
                  <a:cubicBezTo>
                    <a:pt x="235" y="441"/>
                    <a:pt x="235" y="441"/>
                    <a:pt x="235" y="441"/>
                  </a:cubicBezTo>
                  <a:cubicBezTo>
                    <a:pt x="236" y="440"/>
                    <a:pt x="236" y="440"/>
                    <a:pt x="236" y="440"/>
                  </a:cubicBezTo>
                  <a:cubicBezTo>
                    <a:pt x="236" y="440"/>
                    <a:pt x="236" y="440"/>
                    <a:pt x="236" y="440"/>
                  </a:cubicBezTo>
                  <a:cubicBezTo>
                    <a:pt x="236" y="440"/>
                    <a:pt x="236" y="440"/>
                    <a:pt x="236" y="440"/>
                  </a:cubicBezTo>
                  <a:cubicBezTo>
                    <a:pt x="236" y="440"/>
                    <a:pt x="236" y="440"/>
                    <a:pt x="237" y="440"/>
                  </a:cubicBezTo>
                  <a:cubicBezTo>
                    <a:pt x="237" y="440"/>
                    <a:pt x="237" y="440"/>
                    <a:pt x="237" y="440"/>
                  </a:cubicBezTo>
                  <a:cubicBezTo>
                    <a:pt x="237" y="439"/>
                    <a:pt x="237" y="439"/>
                    <a:pt x="237" y="438"/>
                  </a:cubicBezTo>
                  <a:cubicBezTo>
                    <a:pt x="237" y="438"/>
                    <a:pt x="237" y="438"/>
                    <a:pt x="236" y="438"/>
                  </a:cubicBezTo>
                  <a:cubicBezTo>
                    <a:pt x="236" y="438"/>
                    <a:pt x="236" y="438"/>
                    <a:pt x="236" y="438"/>
                  </a:cubicBezTo>
                  <a:cubicBezTo>
                    <a:pt x="236" y="438"/>
                    <a:pt x="236" y="438"/>
                    <a:pt x="236" y="438"/>
                  </a:cubicBezTo>
                  <a:cubicBezTo>
                    <a:pt x="237" y="438"/>
                    <a:pt x="237" y="438"/>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6" y="437"/>
                    <a:pt x="235" y="437"/>
                    <a:pt x="235" y="437"/>
                  </a:cubicBezTo>
                  <a:cubicBezTo>
                    <a:pt x="235" y="437"/>
                    <a:pt x="235" y="437"/>
                    <a:pt x="235" y="437"/>
                  </a:cubicBezTo>
                  <a:cubicBezTo>
                    <a:pt x="234" y="437"/>
                    <a:pt x="234" y="437"/>
                    <a:pt x="234" y="437"/>
                  </a:cubicBezTo>
                  <a:cubicBezTo>
                    <a:pt x="234" y="437"/>
                    <a:pt x="234" y="437"/>
                    <a:pt x="234" y="437"/>
                  </a:cubicBezTo>
                  <a:cubicBezTo>
                    <a:pt x="234" y="437"/>
                    <a:pt x="234" y="438"/>
                    <a:pt x="233" y="438"/>
                  </a:cubicBezTo>
                  <a:cubicBezTo>
                    <a:pt x="233" y="438"/>
                    <a:pt x="233" y="438"/>
                    <a:pt x="233" y="438"/>
                  </a:cubicBezTo>
                  <a:cubicBezTo>
                    <a:pt x="233" y="438"/>
                    <a:pt x="233" y="438"/>
                    <a:pt x="233" y="438"/>
                  </a:cubicBezTo>
                  <a:cubicBezTo>
                    <a:pt x="233" y="438"/>
                    <a:pt x="232" y="438"/>
                    <a:pt x="232" y="438"/>
                  </a:cubicBezTo>
                  <a:cubicBezTo>
                    <a:pt x="232" y="438"/>
                    <a:pt x="231" y="439"/>
                    <a:pt x="231" y="439"/>
                  </a:cubicBezTo>
                  <a:cubicBezTo>
                    <a:pt x="231" y="439"/>
                    <a:pt x="231" y="439"/>
                    <a:pt x="231" y="439"/>
                  </a:cubicBezTo>
                  <a:cubicBezTo>
                    <a:pt x="231" y="439"/>
                    <a:pt x="231" y="439"/>
                    <a:pt x="231" y="439"/>
                  </a:cubicBezTo>
                  <a:cubicBezTo>
                    <a:pt x="231" y="439"/>
                    <a:pt x="232" y="439"/>
                    <a:pt x="232" y="439"/>
                  </a:cubicBezTo>
                  <a:cubicBezTo>
                    <a:pt x="232" y="439"/>
                    <a:pt x="232" y="440"/>
                    <a:pt x="232" y="440"/>
                  </a:cubicBezTo>
                  <a:cubicBezTo>
                    <a:pt x="231" y="440"/>
                    <a:pt x="231" y="440"/>
                    <a:pt x="231" y="440"/>
                  </a:cubicBezTo>
                  <a:cubicBezTo>
                    <a:pt x="231" y="440"/>
                    <a:pt x="231" y="440"/>
                    <a:pt x="231" y="440"/>
                  </a:cubicBezTo>
                  <a:cubicBezTo>
                    <a:pt x="231" y="440"/>
                    <a:pt x="231" y="441"/>
                    <a:pt x="231" y="441"/>
                  </a:cubicBezTo>
                  <a:cubicBezTo>
                    <a:pt x="232" y="441"/>
                    <a:pt x="232" y="441"/>
                    <a:pt x="232" y="441"/>
                  </a:cubicBezTo>
                  <a:cubicBezTo>
                    <a:pt x="232" y="441"/>
                    <a:pt x="232" y="441"/>
                    <a:pt x="232" y="441"/>
                  </a:cubicBezTo>
                  <a:cubicBezTo>
                    <a:pt x="232" y="441"/>
                    <a:pt x="232" y="441"/>
                    <a:pt x="231" y="442"/>
                  </a:cubicBezTo>
                  <a:cubicBezTo>
                    <a:pt x="231" y="442"/>
                    <a:pt x="231" y="442"/>
                    <a:pt x="231" y="442"/>
                  </a:cubicBezTo>
                  <a:cubicBezTo>
                    <a:pt x="231" y="442"/>
                    <a:pt x="231" y="442"/>
                    <a:pt x="231" y="442"/>
                  </a:cubicBezTo>
                  <a:cubicBezTo>
                    <a:pt x="231" y="442"/>
                    <a:pt x="231" y="442"/>
                    <a:pt x="231" y="442"/>
                  </a:cubicBezTo>
                  <a:cubicBezTo>
                    <a:pt x="231" y="442"/>
                    <a:pt x="231" y="442"/>
                    <a:pt x="231" y="442"/>
                  </a:cubicBezTo>
                  <a:cubicBezTo>
                    <a:pt x="231" y="442"/>
                    <a:pt x="230" y="441"/>
                    <a:pt x="230" y="441"/>
                  </a:cubicBezTo>
                  <a:cubicBezTo>
                    <a:pt x="230" y="441"/>
                    <a:pt x="230" y="440"/>
                    <a:pt x="230" y="440"/>
                  </a:cubicBezTo>
                  <a:cubicBezTo>
                    <a:pt x="229" y="440"/>
                    <a:pt x="229" y="441"/>
                    <a:pt x="229" y="441"/>
                  </a:cubicBezTo>
                  <a:cubicBezTo>
                    <a:pt x="229" y="441"/>
                    <a:pt x="229" y="441"/>
                    <a:pt x="229" y="441"/>
                  </a:cubicBezTo>
                  <a:cubicBezTo>
                    <a:pt x="229" y="442"/>
                    <a:pt x="229" y="442"/>
                    <a:pt x="229" y="442"/>
                  </a:cubicBezTo>
                  <a:cubicBezTo>
                    <a:pt x="229" y="442"/>
                    <a:pt x="228" y="442"/>
                    <a:pt x="228" y="442"/>
                  </a:cubicBezTo>
                  <a:cubicBezTo>
                    <a:pt x="229" y="442"/>
                    <a:pt x="229" y="443"/>
                    <a:pt x="229" y="443"/>
                  </a:cubicBezTo>
                  <a:cubicBezTo>
                    <a:pt x="228" y="443"/>
                    <a:pt x="228" y="443"/>
                    <a:pt x="228" y="443"/>
                  </a:cubicBezTo>
                  <a:cubicBezTo>
                    <a:pt x="228" y="443"/>
                    <a:pt x="228" y="443"/>
                    <a:pt x="228" y="443"/>
                  </a:cubicBezTo>
                  <a:cubicBezTo>
                    <a:pt x="228" y="442"/>
                    <a:pt x="228" y="442"/>
                    <a:pt x="228" y="442"/>
                  </a:cubicBezTo>
                  <a:cubicBezTo>
                    <a:pt x="228" y="442"/>
                    <a:pt x="227" y="442"/>
                    <a:pt x="227" y="443"/>
                  </a:cubicBezTo>
                  <a:cubicBezTo>
                    <a:pt x="227" y="443"/>
                    <a:pt x="227" y="443"/>
                    <a:pt x="227" y="443"/>
                  </a:cubicBezTo>
                  <a:cubicBezTo>
                    <a:pt x="227" y="443"/>
                    <a:pt x="227" y="443"/>
                    <a:pt x="227" y="443"/>
                  </a:cubicBezTo>
                  <a:cubicBezTo>
                    <a:pt x="227" y="443"/>
                    <a:pt x="227" y="443"/>
                    <a:pt x="226" y="443"/>
                  </a:cubicBezTo>
                  <a:cubicBezTo>
                    <a:pt x="226" y="443"/>
                    <a:pt x="226" y="443"/>
                    <a:pt x="226" y="443"/>
                  </a:cubicBezTo>
                  <a:cubicBezTo>
                    <a:pt x="226" y="443"/>
                    <a:pt x="226" y="443"/>
                    <a:pt x="226" y="443"/>
                  </a:cubicBezTo>
                  <a:cubicBezTo>
                    <a:pt x="226" y="443"/>
                    <a:pt x="226" y="442"/>
                    <a:pt x="226" y="442"/>
                  </a:cubicBezTo>
                  <a:cubicBezTo>
                    <a:pt x="226" y="442"/>
                    <a:pt x="225" y="442"/>
                    <a:pt x="225" y="442"/>
                  </a:cubicBezTo>
                  <a:cubicBezTo>
                    <a:pt x="225" y="442"/>
                    <a:pt x="225" y="442"/>
                    <a:pt x="225" y="442"/>
                  </a:cubicBezTo>
                  <a:cubicBezTo>
                    <a:pt x="224" y="442"/>
                    <a:pt x="224" y="442"/>
                    <a:pt x="224" y="442"/>
                  </a:cubicBezTo>
                  <a:cubicBezTo>
                    <a:pt x="224" y="442"/>
                    <a:pt x="223" y="442"/>
                    <a:pt x="223" y="442"/>
                  </a:cubicBezTo>
                  <a:cubicBezTo>
                    <a:pt x="223" y="442"/>
                    <a:pt x="223" y="442"/>
                    <a:pt x="223" y="441"/>
                  </a:cubicBezTo>
                  <a:cubicBezTo>
                    <a:pt x="223" y="441"/>
                    <a:pt x="224" y="441"/>
                    <a:pt x="223" y="441"/>
                  </a:cubicBezTo>
                  <a:cubicBezTo>
                    <a:pt x="223" y="441"/>
                    <a:pt x="223" y="441"/>
                    <a:pt x="223" y="441"/>
                  </a:cubicBezTo>
                  <a:cubicBezTo>
                    <a:pt x="223" y="441"/>
                    <a:pt x="223" y="441"/>
                    <a:pt x="223" y="441"/>
                  </a:cubicBezTo>
                  <a:cubicBezTo>
                    <a:pt x="223" y="441"/>
                    <a:pt x="223" y="441"/>
                    <a:pt x="223" y="442"/>
                  </a:cubicBezTo>
                  <a:cubicBezTo>
                    <a:pt x="223" y="442"/>
                    <a:pt x="222" y="442"/>
                    <a:pt x="222" y="442"/>
                  </a:cubicBezTo>
                  <a:cubicBezTo>
                    <a:pt x="222" y="442"/>
                    <a:pt x="222" y="443"/>
                    <a:pt x="222" y="443"/>
                  </a:cubicBezTo>
                  <a:cubicBezTo>
                    <a:pt x="222" y="443"/>
                    <a:pt x="222" y="443"/>
                    <a:pt x="222" y="443"/>
                  </a:cubicBezTo>
                  <a:cubicBezTo>
                    <a:pt x="223" y="444"/>
                    <a:pt x="223" y="444"/>
                    <a:pt x="223" y="444"/>
                  </a:cubicBezTo>
                  <a:cubicBezTo>
                    <a:pt x="223" y="444"/>
                    <a:pt x="223" y="444"/>
                    <a:pt x="223" y="444"/>
                  </a:cubicBezTo>
                  <a:cubicBezTo>
                    <a:pt x="223" y="445"/>
                    <a:pt x="224" y="444"/>
                    <a:pt x="224" y="445"/>
                  </a:cubicBezTo>
                  <a:cubicBezTo>
                    <a:pt x="224" y="445"/>
                    <a:pt x="223" y="445"/>
                    <a:pt x="223" y="445"/>
                  </a:cubicBezTo>
                  <a:cubicBezTo>
                    <a:pt x="223" y="445"/>
                    <a:pt x="222" y="445"/>
                    <a:pt x="222" y="445"/>
                  </a:cubicBezTo>
                  <a:cubicBezTo>
                    <a:pt x="222" y="446"/>
                    <a:pt x="222" y="445"/>
                    <a:pt x="221" y="445"/>
                  </a:cubicBezTo>
                  <a:cubicBezTo>
                    <a:pt x="221" y="445"/>
                    <a:pt x="221" y="445"/>
                    <a:pt x="221" y="445"/>
                  </a:cubicBezTo>
                  <a:cubicBezTo>
                    <a:pt x="221" y="445"/>
                    <a:pt x="221" y="445"/>
                    <a:pt x="221" y="445"/>
                  </a:cubicBezTo>
                  <a:cubicBezTo>
                    <a:pt x="221" y="445"/>
                    <a:pt x="220" y="445"/>
                    <a:pt x="220" y="445"/>
                  </a:cubicBezTo>
                  <a:cubicBezTo>
                    <a:pt x="220" y="445"/>
                    <a:pt x="220" y="445"/>
                    <a:pt x="220" y="445"/>
                  </a:cubicBezTo>
                  <a:cubicBezTo>
                    <a:pt x="220" y="446"/>
                    <a:pt x="220" y="446"/>
                    <a:pt x="219" y="446"/>
                  </a:cubicBezTo>
                  <a:cubicBezTo>
                    <a:pt x="219" y="446"/>
                    <a:pt x="219" y="446"/>
                    <a:pt x="219" y="445"/>
                  </a:cubicBezTo>
                  <a:cubicBezTo>
                    <a:pt x="219" y="445"/>
                    <a:pt x="219" y="445"/>
                    <a:pt x="219" y="445"/>
                  </a:cubicBezTo>
                  <a:cubicBezTo>
                    <a:pt x="219" y="445"/>
                    <a:pt x="220" y="445"/>
                    <a:pt x="220" y="445"/>
                  </a:cubicBezTo>
                  <a:cubicBezTo>
                    <a:pt x="220" y="444"/>
                    <a:pt x="219" y="444"/>
                    <a:pt x="219" y="444"/>
                  </a:cubicBezTo>
                  <a:cubicBezTo>
                    <a:pt x="219" y="444"/>
                    <a:pt x="219" y="444"/>
                    <a:pt x="219" y="444"/>
                  </a:cubicBezTo>
                  <a:cubicBezTo>
                    <a:pt x="219" y="444"/>
                    <a:pt x="219" y="444"/>
                    <a:pt x="219" y="444"/>
                  </a:cubicBezTo>
                  <a:cubicBezTo>
                    <a:pt x="219" y="444"/>
                    <a:pt x="219" y="444"/>
                    <a:pt x="219" y="444"/>
                  </a:cubicBezTo>
                  <a:cubicBezTo>
                    <a:pt x="219" y="444"/>
                    <a:pt x="219" y="444"/>
                    <a:pt x="219" y="444"/>
                  </a:cubicBezTo>
                  <a:cubicBezTo>
                    <a:pt x="219" y="443"/>
                    <a:pt x="219" y="443"/>
                    <a:pt x="219" y="443"/>
                  </a:cubicBezTo>
                  <a:cubicBezTo>
                    <a:pt x="219" y="443"/>
                    <a:pt x="219" y="443"/>
                    <a:pt x="219" y="443"/>
                  </a:cubicBezTo>
                  <a:cubicBezTo>
                    <a:pt x="218" y="443"/>
                    <a:pt x="218" y="443"/>
                    <a:pt x="218" y="443"/>
                  </a:cubicBezTo>
                  <a:cubicBezTo>
                    <a:pt x="218" y="443"/>
                    <a:pt x="218" y="443"/>
                    <a:pt x="217" y="443"/>
                  </a:cubicBezTo>
                  <a:cubicBezTo>
                    <a:pt x="217" y="443"/>
                    <a:pt x="217" y="443"/>
                    <a:pt x="217" y="443"/>
                  </a:cubicBezTo>
                  <a:cubicBezTo>
                    <a:pt x="217" y="444"/>
                    <a:pt x="217" y="444"/>
                    <a:pt x="217" y="444"/>
                  </a:cubicBezTo>
                  <a:cubicBezTo>
                    <a:pt x="217" y="444"/>
                    <a:pt x="216" y="443"/>
                    <a:pt x="216" y="443"/>
                  </a:cubicBezTo>
                  <a:cubicBezTo>
                    <a:pt x="216" y="443"/>
                    <a:pt x="216" y="443"/>
                    <a:pt x="216" y="443"/>
                  </a:cubicBezTo>
                  <a:cubicBezTo>
                    <a:pt x="216" y="443"/>
                    <a:pt x="216" y="443"/>
                    <a:pt x="216" y="443"/>
                  </a:cubicBezTo>
                  <a:cubicBezTo>
                    <a:pt x="216" y="443"/>
                    <a:pt x="216" y="443"/>
                    <a:pt x="216" y="443"/>
                  </a:cubicBezTo>
                  <a:cubicBezTo>
                    <a:pt x="216" y="443"/>
                    <a:pt x="216" y="443"/>
                    <a:pt x="216" y="443"/>
                  </a:cubicBezTo>
                  <a:cubicBezTo>
                    <a:pt x="217" y="443"/>
                    <a:pt x="217" y="443"/>
                    <a:pt x="217" y="442"/>
                  </a:cubicBezTo>
                  <a:cubicBezTo>
                    <a:pt x="217" y="442"/>
                    <a:pt x="217" y="442"/>
                    <a:pt x="217" y="442"/>
                  </a:cubicBezTo>
                  <a:cubicBezTo>
                    <a:pt x="217" y="441"/>
                    <a:pt x="217" y="441"/>
                    <a:pt x="217" y="441"/>
                  </a:cubicBezTo>
                  <a:cubicBezTo>
                    <a:pt x="217" y="441"/>
                    <a:pt x="218" y="440"/>
                    <a:pt x="218" y="440"/>
                  </a:cubicBezTo>
                  <a:cubicBezTo>
                    <a:pt x="218" y="440"/>
                    <a:pt x="218" y="439"/>
                    <a:pt x="218" y="439"/>
                  </a:cubicBezTo>
                  <a:cubicBezTo>
                    <a:pt x="219" y="438"/>
                    <a:pt x="219" y="438"/>
                    <a:pt x="219" y="437"/>
                  </a:cubicBezTo>
                  <a:cubicBezTo>
                    <a:pt x="219" y="437"/>
                    <a:pt x="219" y="437"/>
                    <a:pt x="219" y="437"/>
                  </a:cubicBezTo>
                  <a:cubicBezTo>
                    <a:pt x="220" y="437"/>
                    <a:pt x="220" y="437"/>
                    <a:pt x="220" y="437"/>
                  </a:cubicBezTo>
                  <a:cubicBezTo>
                    <a:pt x="220" y="436"/>
                    <a:pt x="221" y="437"/>
                    <a:pt x="221" y="436"/>
                  </a:cubicBezTo>
                  <a:cubicBezTo>
                    <a:pt x="221" y="436"/>
                    <a:pt x="222" y="436"/>
                    <a:pt x="223" y="436"/>
                  </a:cubicBezTo>
                  <a:cubicBezTo>
                    <a:pt x="223" y="436"/>
                    <a:pt x="224" y="436"/>
                    <a:pt x="224" y="436"/>
                  </a:cubicBezTo>
                  <a:cubicBezTo>
                    <a:pt x="225" y="436"/>
                    <a:pt x="226" y="435"/>
                    <a:pt x="226" y="435"/>
                  </a:cubicBezTo>
                  <a:cubicBezTo>
                    <a:pt x="227" y="435"/>
                    <a:pt x="228" y="434"/>
                    <a:pt x="229" y="434"/>
                  </a:cubicBezTo>
                  <a:cubicBezTo>
                    <a:pt x="230" y="433"/>
                    <a:pt x="230" y="433"/>
                    <a:pt x="231" y="433"/>
                  </a:cubicBezTo>
                  <a:cubicBezTo>
                    <a:pt x="232" y="432"/>
                    <a:pt x="233" y="431"/>
                    <a:pt x="234" y="431"/>
                  </a:cubicBezTo>
                  <a:cubicBezTo>
                    <a:pt x="234" y="431"/>
                    <a:pt x="234" y="431"/>
                    <a:pt x="234" y="431"/>
                  </a:cubicBezTo>
                  <a:cubicBezTo>
                    <a:pt x="235" y="431"/>
                    <a:pt x="235" y="432"/>
                    <a:pt x="235" y="432"/>
                  </a:cubicBezTo>
                  <a:cubicBezTo>
                    <a:pt x="235" y="432"/>
                    <a:pt x="236" y="432"/>
                    <a:pt x="236" y="432"/>
                  </a:cubicBezTo>
                  <a:cubicBezTo>
                    <a:pt x="236" y="432"/>
                    <a:pt x="236" y="432"/>
                    <a:pt x="237" y="432"/>
                  </a:cubicBezTo>
                  <a:cubicBezTo>
                    <a:pt x="237" y="432"/>
                    <a:pt x="237" y="432"/>
                    <a:pt x="237" y="432"/>
                  </a:cubicBezTo>
                  <a:cubicBezTo>
                    <a:pt x="237" y="433"/>
                    <a:pt x="238" y="433"/>
                    <a:pt x="238" y="434"/>
                  </a:cubicBezTo>
                  <a:cubicBezTo>
                    <a:pt x="238" y="434"/>
                    <a:pt x="238" y="434"/>
                    <a:pt x="238" y="434"/>
                  </a:cubicBezTo>
                  <a:cubicBezTo>
                    <a:pt x="238" y="434"/>
                    <a:pt x="238" y="434"/>
                    <a:pt x="238" y="434"/>
                  </a:cubicBezTo>
                  <a:cubicBezTo>
                    <a:pt x="238" y="434"/>
                    <a:pt x="238" y="435"/>
                    <a:pt x="238" y="435"/>
                  </a:cubicBezTo>
                  <a:cubicBezTo>
                    <a:pt x="239" y="435"/>
                    <a:pt x="239" y="435"/>
                    <a:pt x="239" y="435"/>
                  </a:cubicBezTo>
                  <a:cubicBezTo>
                    <a:pt x="238" y="435"/>
                    <a:pt x="238" y="435"/>
                    <a:pt x="238" y="435"/>
                  </a:cubicBezTo>
                  <a:cubicBezTo>
                    <a:pt x="238" y="435"/>
                    <a:pt x="238" y="435"/>
                    <a:pt x="238" y="435"/>
                  </a:cubicBezTo>
                  <a:cubicBezTo>
                    <a:pt x="238" y="436"/>
                    <a:pt x="238" y="436"/>
                    <a:pt x="238" y="436"/>
                  </a:cubicBezTo>
                  <a:cubicBezTo>
                    <a:pt x="238" y="436"/>
                    <a:pt x="238" y="436"/>
                    <a:pt x="238" y="436"/>
                  </a:cubicBezTo>
                  <a:cubicBezTo>
                    <a:pt x="238" y="436"/>
                    <a:pt x="238" y="436"/>
                    <a:pt x="238" y="436"/>
                  </a:cubicBezTo>
                  <a:cubicBezTo>
                    <a:pt x="238" y="436"/>
                    <a:pt x="238" y="437"/>
                    <a:pt x="238" y="437"/>
                  </a:cubicBezTo>
                  <a:cubicBezTo>
                    <a:pt x="238" y="437"/>
                    <a:pt x="238" y="437"/>
                    <a:pt x="238" y="437"/>
                  </a:cubicBezTo>
                  <a:cubicBezTo>
                    <a:pt x="239" y="437"/>
                    <a:pt x="239" y="437"/>
                    <a:pt x="239" y="437"/>
                  </a:cubicBezTo>
                  <a:cubicBezTo>
                    <a:pt x="239" y="438"/>
                    <a:pt x="239" y="438"/>
                    <a:pt x="239" y="438"/>
                  </a:cubicBezTo>
                  <a:cubicBezTo>
                    <a:pt x="239" y="438"/>
                    <a:pt x="239" y="438"/>
                    <a:pt x="239" y="438"/>
                  </a:cubicBezTo>
                  <a:cubicBezTo>
                    <a:pt x="239" y="438"/>
                    <a:pt x="239" y="439"/>
                    <a:pt x="239" y="439"/>
                  </a:cubicBezTo>
                  <a:cubicBezTo>
                    <a:pt x="239" y="439"/>
                    <a:pt x="239" y="439"/>
                    <a:pt x="239" y="439"/>
                  </a:cubicBezTo>
                  <a:cubicBezTo>
                    <a:pt x="239" y="439"/>
                    <a:pt x="239" y="439"/>
                    <a:pt x="239" y="439"/>
                  </a:cubicBezTo>
                  <a:cubicBezTo>
                    <a:pt x="239" y="439"/>
                    <a:pt x="240" y="439"/>
                    <a:pt x="240" y="439"/>
                  </a:cubicBezTo>
                  <a:cubicBezTo>
                    <a:pt x="240" y="439"/>
                    <a:pt x="240" y="439"/>
                    <a:pt x="240" y="439"/>
                  </a:cubicBezTo>
                  <a:cubicBezTo>
                    <a:pt x="240" y="439"/>
                    <a:pt x="240" y="439"/>
                    <a:pt x="240" y="439"/>
                  </a:cubicBezTo>
                  <a:cubicBezTo>
                    <a:pt x="239" y="439"/>
                    <a:pt x="239" y="439"/>
                    <a:pt x="239" y="439"/>
                  </a:cubicBezTo>
                  <a:cubicBezTo>
                    <a:pt x="239" y="439"/>
                    <a:pt x="239" y="439"/>
                    <a:pt x="239" y="439"/>
                  </a:cubicBezTo>
                  <a:cubicBezTo>
                    <a:pt x="239" y="440"/>
                    <a:pt x="239" y="440"/>
                    <a:pt x="238" y="440"/>
                  </a:cubicBezTo>
                  <a:cubicBezTo>
                    <a:pt x="238" y="440"/>
                    <a:pt x="238" y="440"/>
                    <a:pt x="238" y="440"/>
                  </a:cubicBezTo>
                  <a:cubicBezTo>
                    <a:pt x="238" y="440"/>
                    <a:pt x="239" y="440"/>
                    <a:pt x="239" y="440"/>
                  </a:cubicBezTo>
                  <a:cubicBezTo>
                    <a:pt x="239" y="440"/>
                    <a:pt x="239" y="440"/>
                    <a:pt x="239" y="440"/>
                  </a:cubicBezTo>
                  <a:cubicBezTo>
                    <a:pt x="239" y="440"/>
                    <a:pt x="239" y="440"/>
                    <a:pt x="239" y="440"/>
                  </a:cubicBezTo>
                  <a:cubicBezTo>
                    <a:pt x="239" y="440"/>
                    <a:pt x="239" y="440"/>
                    <a:pt x="239" y="440"/>
                  </a:cubicBezTo>
                  <a:cubicBezTo>
                    <a:pt x="239" y="440"/>
                    <a:pt x="239" y="440"/>
                    <a:pt x="240" y="441"/>
                  </a:cubicBezTo>
                  <a:cubicBezTo>
                    <a:pt x="240" y="441"/>
                    <a:pt x="240" y="441"/>
                    <a:pt x="240" y="441"/>
                  </a:cubicBezTo>
                  <a:cubicBezTo>
                    <a:pt x="240" y="441"/>
                    <a:pt x="240" y="441"/>
                    <a:pt x="240" y="441"/>
                  </a:cubicBezTo>
                  <a:cubicBezTo>
                    <a:pt x="240" y="441"/>
                    <a:pt x="240" y="441"/>
                    <a:pt x="240" y="442"/>
                  </a:cubicBezTo>
                  <a:cubicBezTo>
                    <a:pt x="240" y="442"/>
                    <a:pt x="241" y="442"/>
                    <a:pt x="241" y="442"/>
                  </a:cubicBezTo>
                  <a:cubicBezTo>
                    <a:pt x="241" y="442"/>
                    <a:pt x="241" y="442"/>
                    <a:pt x="241" y="442"/>
                  </a:cubicBezTo>
                  <a:cubicBezTo>
                    <a:pt x="241" y="442"/>
                    <a:pt x="241" y="442"/>
                    <a:pt x="241" y="442"/>
                  </a:cubicBezTo>
                  <a:cubicBezTo>
                    <a:pt x="241" y="442"/>
                    <a:pt x="241" y="442"/>
                    <a:pt x="241" y="442"/>
                  </a:cubicBezTo>
                  <a:cubicBezTo>
                    <a:pt x="241" y="442"/>
                    <a:pt x="241" y="442"/>
                    <a:pt x="242" y="442"/>
                  </a:cubicBezTo>
                  <a:cubicBezTo>
                    <a:pt x="242" y="442"/>
                    <a:pt x="242" y="442"/>
                    <a:pt x="242" y="442"/>
                  </a:cubicBezTo>
                  <a:cubicBezTo>
                    <a:pt x="242" y="442"/>
                    <a:pt x="243" y="442"/>
                    <a:pt x="243" y="442"/>
                  </a:cubicBezTo>
                  <a:cubicBezTo>
                    <a:pt x="243" y="442"/>
                    <a:pt x="243" y="442"/>
                    <a:pt x="243" y="442"/>
                  </a:cubicBezTo>
                  <a:cubicBezTo>
                    <a:pt x="243" y="442"/>
                    <a:pt x="243" y="442"/>
                    <a:pt x="243" y="443"/>
                  </a:cubicBezTo>
                  <a:cubicBezTo>
                    <a:pt x="243" y="443"/>
                    <a:pt x="243" y="443"/>
                    <a:pt x="243" y="443"/>
                  </a:cubicBezTo>
                  <a:cubicBezTo>
                    <a:pt x="243" y="443"/>
                    <a:pt x="243" y="443"/>
                    <a:pt x="242" y="443"/>
                  </a:cubicBezTo>
                  <a:cubicBezTo>
                    <a:pt x="242" y="443"/>
                    <a:pt x="242" y="443"/>
                    <a:pt x="242" y="443"/>
                  </a:cubicBezTo>
                  <a:cubicBezTo>
                    <a:pt x="242" y="443"/>
                    <a:pt x="242" y="443"/>
                    <a:pt x="242" y="443"/>
                  </a:cubicBezTo>
                  <a:cubicBezTo>
                    <a:pt x="242" y="444"/>
                    <a:pt x="242" y="444"/>
                    <a:pt x="242" y="444"/>
                  </a:cubicBezTo>
                  <a:cubicBezTo>
                    <a:pt x="243" y="444"/>
                    <a:pt x="243" y="444"/>
                    <a:pt x="243" y="444"/>
                  </a:cubicBezTo>
                  <a:cubicBezTo>
                    <a:pt x="243" y="443"/>
                    <a:pt x="243" y="443"/>
                    <a:pt x="243" y="443"/>
                  </a:cubicBezTo>
                  <a:cubicBezTo>
                    <a:pt x="243" y="443"/>
                    <a:pt x="243" y="443"/>
                    <a:pt x="243" y="443"/>
                  </a:cubicBezTo>
                  <a:cubicBezTo>
                    <a:pt x="243" y="443"/>
                    <a:pt x="244" y="443"/>
                    <a:pt x="244" y="443"/>
                  </a:cubicBezTo>
                  <a:cubicBezTo>
                    <a:pt x="244" y="443"/>
                    <a:pt x="244" y="443"/>
                    <a:pt x="244" y="443"/>
                  </a:cubicBezTo>
                  <a:cubicBezTo>
                    <a:pt x="244" y="443"/>
                    <a:pt x="244" y="444"/>
                    <a:pt x="244" y="444"/>
                  </a:cubicBezTo>
                  <a:cubicBezTo>
                    <a:pt x="244" y="444"/>
                    <a:pt x="244" y="444"/>
                    <a:pt x="244" y="444"/>
                  </a:cubicBezTo>
                  <a:cubicBezTo>
                    <a:pt x="244" y="444"/>
                    <a:pt x="244" y="444"/>
                    <a:pt x="244" y="444"/>
                  </a:cubicBezTo>
                  <a:cubicBezTo>
                    <a:pt x="244" y="444"/>
                    <a:pt x="244" y="444"/>
                    <a:pt x="244" y="444"/>
                  </a:cubicBezTo>
                  <a:cubicBezTo>
                    <a:pt x="244" y="445"/>
                    <a:pt x="244" y="445"/>
                    <a:pt x="244" y="445"/>
                  </a:cubicBezTo>
                  <a:cubicBezTo>
                    <a:pt x="244" y="445"/>
                    <a:pt x="245" y="445"/>
                    <a:pt x="245" y="445"/>
                  </a:cubicBezTo>
                  <a:cubicBezTo>
                    <a:pt x="245" y="445"/>
                    <a:pt x="245" y="445"/>
                    <a:pt x="245" y="445"/>
                  </a:cubicBezTo>
                  <a:cubicBezTo>
                    <a:pt x="245" y="445"/>
                    <a:pt x="246" y="445"/>
                    <a:pt x="246" y="445"/>
                  </a:cubicBezTo>
                  <a:cubicBezTo>
                    <a:pt x="246" y="445"/>
                    <a:pt x="246" y="444"/>
                    <a:pt x="246" y="445"/>
                  </a:cubicBezTo>
                  <a:cubicBezTo>
                    <a:pt x="246" y="445"/>
                    <a:pt x="246" y="445"/>
                    <a:pt x="245" y="446"/>
                  </a:cubicBezTo>
                  <a:cubicBezTo>
                    <a:pt x="245" y="446"/>
                    <a:pt x="245" y="446"/>
                    <a:pt x="245" y="446"/>
                  </a:cubicBezTo>
                  <a:cubicBezTo>
                    <a:pt x="245" y="446"/>
                    <a:pt x="245" y="446"/>
                    <a:pt x="245" y="446"/>
                  </a:cubicBezTo>
                  <a:cubicBezTo>
                    <a:pt x="245" y="446"/>
                    <a:pt x="245" y="446"/>
                    <a:pt x="245" y="446"/>
                  </a:cubicBezTo>
                  <a:cubicBezTo>
                    <a:pt x="245" y="446"/>
                    <a:pt x="245" y="446"/>
                    <a:pt x="245" y="447"/>
                  </a:cubicBezTo>
                  <a:cubicBezTo>
                    <a:pt x="245" y="447"/>
                    <a:pt x="245" y="447"/>
                    <a:pt x="245" y="447"/>
                  </a:cubicBezTo>
                  <a:cubicBezTo>
                    <a:pt x="245" y="447"/>
                    <a:pt x="245" y="447"/>
                    <a:pt x="245" y="447"/>
                  </a:cubicBezTo>
                  <a:cubicBezTo>
                    <a:pt x="245" y="447"/>
                    <a:pt x="245" y="448"/>
                    <a:pt x="245" y="448"/>
                  </a:cubicBezTo>
                  <a:cubicBezTo>
                    <a:pt x="246" y="448"/>
                    <a:pt x="246" y="448"/>
                    <a:pt x="246" y="447"/>
                  </a:cubicBezTo>
                  <a:cubicBezTo>
                    <a:pt x="246" y="447"/>
                    <a:pt x="246" y="447"/>
                    <a:pt x="246" y="447"/>
                  </a:cubicBezTo>
                  <a:cubicBezTo>
                    <a:pt x="246" y="447"/>
                    <a:pt x="246" y="447"/>
                    <a:pt x="246" y="447"/>
                  </a:cubicBezTo>
                  <a:cubicBezTo>
                    <a:pt x="247" y="447"/>
                    <a:pt x="247" y="447"/>
                    <a:pt x="247" y="448"/>
                  </a:cubicBezTo>
                  <a:cubicBezTo>
                    <a:pt x="247" y="448"/>
                    <a:pt x="247" y="448"/>
                    <a:pt x="247" y="448"/>
                  </a:cubicBezTo>
                  <a:cubicBezTo>
                    <a:pt x="247" y="448"/>
                    <a:pt x="248" y="448"/>
                    <a:pt x="248" y="448"/>
                  </a:cubicBezTo>
                  <a:cubicBezTo>
                    <a:pt x="248" y="448"/>
                    <a:pt x="248" y="448"/>
                    <a:pt x="248" y="447"/>
                  </a:cubicBezTo>
                  <a:cubicBezTo>
                    <a:pt x="248" y="447"/>
                    <a:pt x="248" y="447"/>
                    <a:pt x="249" y="447"/>
                  </a:cubicBezTo>
                  <a:cubicBezTo>
                    <a:pt x="249" y="447"/>
                    <a:pt x="249" y="447"/>
                    <a:pt x="249" y="447"/>
                  </a:cubicBezTo>
                  <a:cubicBezTo>
                    <a:pt x="250" y="448"/>
                    <a:pt x="250" y="447"/>
                    <a:pt x="250" y="447"/>
                  </a:cubicBezTo>
                  <a:cubicBezTo>
                    <a:pt x="250" y="447"/>
                    <a:pt x="250" y="447"/>
                    <a:pt x="251" y="447"/>
                  </a:cubicBezTo>
                  <a:cubicBezTo>
                    <a:pt x="251" y="447"/>
                    <a:pt x="251" y="447"/>
                    <a:pt x="251" y="447"/>
                  </a:cubicBezTo>
                  <a:cubicBezTo>
                    <a:pt x="251" y="447"/>
                    <a:pt x="251" y="447"/>
                    <a:pt x="251" y="447"/>
                  </a:cubicBezTo>
                  <a:cubicBezTo>
                    <a:pt x="251" y="447"/>
                    <a:pt x="251" y="447"/>
                    <a:pt x="251" y="447"/>
                  </a:cubicBezTo>
                  <a:cubicBezTo>
                    <a:pt x="251" y="447"/>
                    <a:pt x="251" y="447"/>
                    <a:pt x="252" y="447"/>
                  </a:cubicBezTo>
                  <a:cubicBezTo>
                    <a:pt x="252" y="447"/>
                    <a:pt x="252" y="447"/>
                    <a:pt x="252" y="447"/>
                  </a:cubicBezTo>
                  <a:cubicBezTo>
                    <a:pt x="252" y="447"/>
                    <a:pt x="252" y="447"/>
                    <a:pt x="252" y="447"/>
                  </a:cubicBezTo>
                  <a:cubicBezTo>
                    <a:pt x="251" y="446"/>
                    <a:pt x="251" y="446"/>
                    <a:pt x="251" y="446"/>
                  </a:cubicBezTo>
                  <a:cubicBezTo>
                    <a:pt x="252" y="446"/>
                    <a:pt x="252" y="446"/>
                    <a:pt x="252" y="445"/>
                  </a:cubicBezTo>
                  <a:cubicBezTo>
                    <a:pt x="252" y="445"/>
                    <a:pt x="252" y="445"/>
                    <a:pt x="252" y="445"/>
                  </a:cubicBezTo>
                  <a:cubicBezTo>
                    <a:pt x="252" y="445"/>
                    <a:pt x="252" y="445"/>
                    <a:pt x="252" y="445"/>
                  </a:cubicBezTo>
                  <a:cubicBezTo>
                    <a:pt x="252" y="445"/>
                    <a:pt x="252" y="445"/>
                    <a:pt x="252" y="445"/>
                  </a:cubicBezTo>
                  <a:cubicBezTo>
                    <a:pt x="252" y="445"/>
                    <a:pt x="253" y="446"/>
                    <a:pt x="253" y="446"/>
                  </a:cubicBezTo>
                  <a:cubicBezTo>
                    <a:pt x="253" y="446"/>
                    <a:pt x="253" y="446"/>
                    <a:pt x="253" y="446"/>
                  </a:cubicBezTo>
                  <a:cubicBezTo>
                    <a:pt x="253" y="446"/>
                    <a:pt x="253" y="447"/>
                    <a:pt x="253" y="447"/>
                  </a:cubicBezTo>
                  <a:cubicBezTo>
                    <a:pt x="253" y="447"/>
                    <a:pt x="253" y="447"/>
                    <a:pt x="253" y="448"/>
                  </a:cubicBezTo>
                  <a:cubicBezTo>
                    <a:pt x="253" y="448"/>
                    <a:pt x="253" y="448"/>
                    <a:pt x="253" y="448"/>
                  </a:cubicBezTo>
                  <a:cubicBezTo>
                    <a:pt x="253" y="448"/>
                    <a:pt x="253" y="448"/>
                    <a:pt x="253" y="448"/>
                  </a:cubicBezTo>
                  <a:cubicBezTo>
                    <a:pt x="253" y="448"/>
                    <a:pt x="253" y="448"/>
                    <a:pt x="253" y="448"/>
                  </a:cubicBezTo>
                  <a:cubicBezTo>
                    <a:pt x="254" y="449"/>
                    <a:pt x="254" y="449"/>
                    <a:pt x="254" y="449"/>
                  </a:cubicBezTo>
                  <a:cubicBezTo>
                    <a:pt x="254" y="449"/>
                    <a:pt x="254" y="449"/>
                    <a:pt x="254" y="449"/>
                  </a:cubicBezTo>
                  <a:cubicBezTo>
                    <a:pt x="254" y="449"/>
                    <a:pt x="254" y="449"/>
                    <a:pt x="255" y="449"/>
                  </a:cubicBezTo>
                  <a:cubicBezTo>
                    <a:pt x="255" y="450"/>
                    <a:pt x="255" y="450"/>
                    <a:pt x="255" y="450"/>
                  </a:cubicBezTo>
                  <a:cubicBezTo>
                    <a:pt x="255" y="450"/>
                    <a:pt x="255" y="450"/>
                    <a:pt x="256" y="450"/>
                  </a:cubicBezTo>
                  <a:cubicBezTo>
                    <a:pt x="256" y="450"/>
                    <a:pt x="256" y="450"/>
                    <a:pt x="256" y="450"/>
                  </a:cubicBezTo>
                  <a:cubicBezTo>
                    <a:pt x="256" y="450"/>
                    <a:pt x="256" y="450"/>
                    <a:pt x="256" y="450"/>
                  </a:cubicBezTo>
                  <a:cubicBezTo>
                    <a:pt x="256" y="451"/>
                    <a:pt x="256" y="451"/>
                    <a:pt x="256" y="451"/>
                  </a:cubicBezTo>
                  <a:cubicBezTo>
                    <a:pt x="256" y="451"/>
                    <a:pt x="256" y="451"/>
                    <a:pt x="257" y="451"/>
                  </a:cubicBezTo>
                  <a:cubicBezTo>
                    <a:pt x="257" y="451"/>
                    <a:pt x="257" y="451"/>
                    <a:pt x="257" y="452"/>
                  </a:cubicBezTo>
                  <a:cubicBezTo>
                    <a:pt x="257" y="452"/>
                    <a:pt x="258" y="452"/>
                    <a:pt x="258" y="452"/>
                  </a:cubicBezTo>
                  <a:cubicBezTo>
                    <a:pt x="258" y="452"/>
                    <a:pt x="258" y="452"/>
                    <a:pt x="258" y="452"/>
                  </a:cubicBezTo>
                  <a:cubicBezTo>
                    <a:pt x="259" y="452"/>
                    <a:pt x="259" y="452"/>
                    <a:pt x="259" y="452"/>
                  </a:cubicBezTo>
                  <a:cubicBezTo>
                    <a:pt x="259" y="452"/>
                    <a:pt x="259" y="453"/>
                    <a:pt x="260" y="453"/>
                  </a:cubicBezTo>
                  <a:cubicBezTo>
                    <a:pt x="260" y="453"/>
                    <a:pt x="260" y="453"/>
                    <a:pt x="260" y="453"/>
                  </a:cubicBezTo>
                  <a:cubicBezTo>
                    <a:pt x="260" y="453"/>
                    <a:pt x="260" y="453"/>
                    <a:pt x="260" y="453"/>
                  </a:cubicBezTo>
                  <a:cubicBezTo>
                    <a:pt x="260" y="453"/>
                    <a:pt x="260" y="453"/>
                    <a:pt x="260" y="452"/>
                  </a:cubicBezTo>
                  <a:cubicBezTo>
                    <a:pt x="261" y="452"/>
                    <a:pt x="261" y="452"/>
                    <a:pt x="261" y="452"/>
                  </a:cubicBezTo>
                  <a:cubicBezTo>
                    <a:pt x="261" y="452"/>
                    <a:pt x="261" y="452"/>
                    <a:pt x="261" y="453"/>
                  </a:cubicBezTo>
                  <a:cubicBezTo>
                    <a:pt x="261" y="453"/>
                    <a:pt x="261" y="453"/>
                    <a:pt x="261" y="453"/>
                  </a:cubicBezTo>
                  <a:cubicBezTo>
                    <a:pt x="262" y="453"/>
                    <a:pt x="262" y="453"/>
                    <a:pt x="262" y="452"/>
                  </a:cubicBezTo>
                  <a:cubicBezTo>
                    <a:pt x="262" y="452"/>
                    <a:pt x="262" y="452"/>
                    <a:pt x="262" y="452"/>
                  </a:cubicBezTo>
                  <a:cubicBezTo>
                    <a:pt x="262" y="452"/>
                    <a:pt x="262" y="452"/>
                    <a:pt x="262" y="452"/>
                  </a:cubicBezTo>
                  <a:cubicBezTo>
                    <a:pt x="262" y="452"/>
                    <a:pt x="262" y="452"/>
                    <a:pt x="262" y="453"/>
                  </a:cubicBezTo>
                  <a:cubicBezTo>
                    <a:pt x="262" y="453"/>
                    <a:pt x="263" y="453"/>
                    <a:pt x="263" y="453"/>
                  </a:cubicBezTo>
                  <a:cubicBezTo>
                    <a:pt x="263" y="453"/>
                    <a:pt x="263" y="452"/>
                    <a:pt x="263" y="452"/>
                  </a:cubicBezTo>
                  <a:cubicBezTo>
                    <a:pt x="264" y="453"/>
                    <a:pt x="264" y="453"/>
                    <a:pt x="264" y="453"/>
                  </a:cubicBezTo>
                  <a:cubicBezTo>
                    <a:pt x="264" y="453"/>
                    <a:pt x="264" y="453"/>
                    <a:pt x="264" y="453"/>
                  </a:cubicBezTo>
                  <a:cubicBezTo>
                    <a:pt x="264" y="453"/>
                    <a:pt x="264" y="453"/>
                    <a:pt x="264" y="453"/>
                  </a:cubicBezTo>
                  <a:cubicBezTo>
                    <a:pt x="265" y="454"/>
                    <a:pt x="265" y="454"/>
                    <a:pt x="265" y="453"/>
                  </a:cubicBezTo>
                  <a:cubicBezTo>
                    <a:pt x="265" y="453"/>
                    <a:pt x="266" y="453"/>
                    <a:pt x="266" y="453"/>
                  </a:cubicBezTo>
                  <a:cubicBezTo>
                    <a:pt x="266" y="453"/>
                    <a:pt x="266" y="453"/>
                    <a:pt x="266" y="453"/>
                  </a:cubicBezTo>
                  <a:cubicBezTo>
                    <a:pt x="266" y="453"/>
                    <a:pt x="266" y="453"/>
                    <a:pt x="266" y="453"/>
                  </a:cubicBezTo>
                  <a:cubicBezTo>
                    <a:pt x="266" y="453"/>
                    <a:pt x="267" y="453"/>
                    <a:pt x="267" y="453"/>
                  </a:cubicBezTo>
                  <a:cubicBezTo>
                    <a:pt x="267" y="452"/>
                    <a:pt x="267" y="452"/>
                    <a:pt x="267" y="452"/>
                  </a:cubicBezTo>
                  <a:cubicBezTo>
                    <a:pt x="267" y="452"/>
                    <a:pt x="268" y="452"/>
                    <a:pt x="268" y="452"/>
                  </a:cubicBezTo>
                  <a:cubicBezTo>
                    <a:pt x="268" y="452"/>
                    <a:pt x="268" y="452"/>
                    <a:pt x="268" y="452"/>
                  </a:cubicBezTo>
                  <a:cubicBezTo>
                    <a:pt x="268" y="452"/>
                    <a:pt x="268" y="452"/>
                    <a:pt x="268" y="452"/>
                  </a:cubicBezTo>
                  <a:cubicBezTo>
                    <a:pt x="268" y="452"/>
                    <a:pt x="268" y="452"/>
                    <a:pt x="268" y="452"/>
                  </a:cubicBezTo>
                  <a:cubicBezTo>
                    <a:pt x="269" y="452"/>
                    <a:pt x="269" y="452"/>
                    <a:pt x="269" y="452"/>
                  </a:cubicBezTo>
                  <a:cubicBezTo>
                    <a:pt x="269" y="452"/>
                    <a:pt x="269" y="452"/>
                    <a:pt x="269" y="452"/>
                  </a:cubicBezTo>
                  <a:cubicBezTo>
                    <a:pt x="269" y="451"/>
                    <a:pt x="270" y="451"/>
                    <a:pt x="270" y="451"/>
                  </a:cubicBezTo>
                  <a:cubicBezTo>
                    <a:pt x="271" y="451"/>
                    <a:pt x="271" y="451"/>
                    <a:pt x="271" y="451"/>
                  </a:cubicBezTo>
                  <a:cubicBezTo>
                    <a:pt x="271" y="451"/>
                    <a:pt x="271" y="451"/>
                    <a:pt x="271" y="451"/>
                  </a:cubicBezTo>
                  <a:cubicBezTo>
                    <a:pt x="271" y="451"/>
                    <a:pt x="271" y="451"/>
                    <a:pt x="271" y="452"/>
                  </a:cubicBezTo>
                  <a:cubicBezTo>
                    <a:pt x="271" y="452"/>
                    <a:pt x="272" y="451"/>
                    <a:pt x="272" y="451"/>
                  </a:cubicBezTo>
                  <a:cubicBezTo>
                    <a:pt x="272" y="451"/>
                    <a:pt x="272" y="451"/>
                    <a:pt x="272" y="451"/>
                  </a:cubicBezTo>
                  <a:cubicBezTo>
                    <a:pt x="272" y="451"/>
                    <a:pt x="272" y="451"/>
                    <a:pt x="272" y="451"/>
                  </a:cubicBezTo>
                  <a:cubicBezTo>
                    <a:pt x="272" y="451"/>
                    <a:pt x="272" y="451"/>
                    <a:pt x="272" y="451"/>
                  </a:cubicBezTo>
                  <a:cubicBezTo>
                    <a:pt x="272" y="451"/>
                    <a:pt x="272" y="451"/>
                    <a:pt x="273" y="451"/>
                  </a:cubicBezTo>
                  <a:cubicBezTo>
                    <a:pt x="273" y="451"/>
                    <a:pt x="273" y="451"/>
                    <a:pt x="273" y="451"/>
                  </a:cubicBezTo>
                  <a:cubicBezTo>
                    <a:pt x="273" y="451"/>
                    <a:pt x="273" y="451"/>
                    <a:pt x="273" y="451"/>
                  </a:cubicBezTo>
                  <a:cubicBezTo>
                    <a:pt x="273" y="450"/>
                    <a:pt x="273" y="450"/>
                    <a:pt x="274" y="450"/>
                  </a:cubicBezTo>
                  <a:cubicBezTo>
                    <a:pt x="274" y="450"/>
                    <a:pt x="274" y="451"/>
                    <a:pt x="274" y="451"/>
                  </a:cubicBezTo>
                  <a:cubicBezTo>
                    <a:pt x="275" y="451"/>
                    <a:pt x="275" y="451"/>
                    <a:pt x="275" y="451"/>
                  </a:cubicBezTo>
                  <a:cubicBezTo>
                    <a:pt x="275" y="451"/>
                    <a:pt x="276" y="451"/>
                    <a:pt x="276" y="451"/>
                  </a:cubicBezTo>
                  <a:cubicBezTo>
                    <a:pt x="276" y="451"/>
                    <a:pt x="276" y="451"/>
                    <a:pt x="276" y="451"/>
                  </a:cubicBezTo>
                  <a:cubicBezTo>
                    <a:pt x="276" y="451"/>
                    <a:pt x="276" y="451"/>
                    <a:pt x="276" y="451"/>
                  </a:cubicBezTo>
                  <a:cubicBezTo>
                    <a:pt x="276" y="451"/>
                    <a:pt x="276" y="451"/>
                    <a:pt x="276" y="451"/>
                  </a:cubicBezTo>
                  <a:cubicBezTo>
                    <a:pt x="277" y="451"/>
                    <a:pt x="277" y="451"/>
                    <a:pt x="277" y="451"/>
                  </a:cubicBezTo>
                  <a:cubicBezTo>
                    <a:pt x="277" y="451"/>
                    <a:pt x="277" y="451"/>
                    <a:pt x="278" y="451"/>
                  </a:cubicBezTo>
                  <a:cubicBezTo>
                    <a:pt x="278" y="451"/>
                    <a:pt x="278" y="451"/>
                    <a:pt x="278" y="451"/>
                  </a:cubicBezTo>
                  <a:cubicBezTo>
                    <a:pt x="278" y="451"/>
                    <a:pt x="278" y="451"/>
                    <a:pt x="278" y="451"/>
                  </a:cubicBezTo>
                  <a:cubicBezTo>
                    <a:pt x="278" y="452"/>
                    <a:pt x="279" y="452"/>
                    <a:pt x="279" y="452"/>
                  </a:cubicBezTo>
                  <a:cubicBezTo>
                    <a:pt x="279" y="452"/>
                    <a:pt x="279" y="452"/>
                    <a:pt x="279" y="452"/>
                  </a:cubicBezTo>
                  <a:cubicBezTo>
                    <a:pt x="280" y="452"/>
                    <a:pt x="280" y="452"/>
                    <a:pt x="280" y="452"/>
                  </a:cubicBezTo>
                  <a:cubicBezTo>
                    <a:pt x="280" y="452"/>
                    <a:pt x="281" y="453"/>
                    <a:pt x="281" y="453"/>
                  </a:cubicBezTo>
                  <a:cubicBezTo>
                    <a:pt x="282" y="453"/>
                    <a:pt x="282" y="453"/>
                    <a:pt x="282" y="453"/>
                  </a:cubicBezTo>
                  <a:cubicBezTo>
                    <a:pt x="282" y="453"/>
                    <a:pt x="282" y="453"/>
                    <a:pt x="282" y="453"/>
                  </a:cubicBezTo>
                  <a:cubicBezTo>
                    <a:pt x="282" y="453"/>
                    <a:pt x="282" y="453"/>
                    <a:pt x="283" y="453"/>
                  </a:cubicBezTo>
                  <a:cubicBezTo>
                    <a:pt x="283" y="452"/>
                    <a:pt x="283" y="453"/>
                    <a:pt x="283" y="452"/>
                  </a:cubicBezTo>
                  <a:cubicBezTo>
                    <a:pt x="283" y="452"/>
                    <a:pt x="284" y="452"/>
                    <a:pt x="284" y="452"/>
                  </a:cubicBezTo>
                  <a:cubicBezTo>
                    <a:pt x="284" y="452"/>
                    <a:pt x="284" y="452"/>
                    <a:pt x="284" y="452"/>
                  </a:cubicBezTo>
                  <a:cubicBezTo>
                    <a:pt x="284" y="452"/>
                    <a:pt x="284" y="452"/>
                    <a:pt x="284" y="452"/>
                  </a:cubicBezTo>
                  <a:cubicBezTo>
                    <a:pt x="284" y="452"/>
                    <a:pt x="284" y="452"/>
                    <a:pt x="285" y="452"/>
                  </a:cubicBezTo>
                  <a:cubicBezTo>
                    <a:pt x="285" y="452"/>
                    <a:pt x="285" y="452"/>
                    <a:pt x="285" y="452"/>
                  </a:cubicBezTo>
                  <a:cubicBezTo>
                    <a:pt x="285" y="452"/>
                    <a:pt x="286" y="452"/>
                    <a:pt x="286" y="452"/>
                  </a:cubicBezTo>
                  <a:cubicBezTo>
                    <a:pt x="286" y="451"/>
                    <a:pt x="286" y="451"/>
                    <a:pt x="286" y="451"/>
                  </a:cubicBezTo>
                  <a:cubicBezTo>
                    <a:pt x="286" y="451"/>
                    <a:pt x="286" y="451"/>
                    <a:pt x="286" y="450"/>
                  </a:cubicBezTo>
                  <a:cubicBezTo>
                    <a:pt x="286" y="450"/>
                    <a:pt x="286" y="450"/>
                    <a:pt x="286" y="450"/>
                  </a:cubicBezTo>
                  <a:cubicBezTo>
                    <a:pt x="285" y="450"/>
                    <a:pt x="285" y="450"/>
                    <a:pt x="285" y="450"/>
                  </a:cubicBezTo>
                  <a:cubicBezTo>
                    <a:pt x="285" y="450"/>
                    <a:pt x="285" y="450"/>
                    <a:pt x="284" y="449"/>
                  </a:cubicBezTo>
                  <a:cubicBezTo>
                    <a:pt x="284" y="449"/>
                    <a:pt x="284" y="449"/>
                    <a:pt x="284" y="449"/>
                  </a:cubicBezTo>
                  <a:cubicBezTo>
                    <a:pt x="284" y="449"/>
                    <a:pt x="284" y="449"/>
                    <a:pt x="284" y="449"/>
                  </a:cubicBezTo>
                  <a:cubicBezTo>
                    <a:pt x="284" y="449"/>
                    <a:pt x="284" y="449"/>
                    <a:pt x="284" y="449"/>
                  </a:cubicBezTo>
                  <a:cubicBezTo>
                    <a:pt x="283" y="448"/>
                    <a:pt x="283" y="448"/>
                    <a:pt x="283" y="448"/>
                  </a:cubicBezTo>
                  <a:cubicBezTo>
                    <a:pt x="283" y="448"/>
                    <a:pt x="283" y="447"/>
                    <a:pt x="284" y="447"/>
                  </a:cubicBezTo>
                  <a:cubicBezTo>
                    <a:pt x="284" y="447"/>
                    <a:pt x="284" y="447"/>
                    <a:pt x="284" y="446"/>
                  </a:cubicBezTo>
                  <a:cubicBezTo>
                    <a:pt x="284" y="446"/>
                    <a:pt x="284" y="446"/>
                    <a:pt x="285" y="446"/>
                  </a:cubicBezTo>
                  <a:cubicBezTo>
                    <a:pt x="285" y="446"/>
                    <a:pt x="285" y="447"/>
                    <a:pt x="285" y="447"/>
                  </a:cubicBezTo>
                  <a:cubicBezTo>
                    <a:pt x="285" y="447"/>
                    <a:pt x="285" y="447"/>
                    <a:pt x="285" y="447"/>
                  </a:cubicBezTo>
                  <a:cubicBezTo>
                    <a:pt x="285" y="448"/>
                    <a:pt x="286" y="448"/>
                    <a:pt x="286" y="448"/>
                  </a:cubicBezTo>
                  <a:cubicBezTo>
                    <a:pt x="286" y="448"/>
                    <a:pt x="286" y="448"/>
                    <a:pt x="286" y="449"/>
                  </a:cubicBezTo>
                  <a:cubicBezTo>
                    <a:pt x="287" y="449"/>
                    <a:pt x="287" y="449"/>
                    <a:pt x="287" y="449"/>
                  </a:cubicBezTo>
                  <a:cubicBezTo>
                    <a:pt x="287" y="449"/>
                    <a:pt x="287" y="449"/>
                    <a:pt x="287" y="449"/>
                  </a:cubicBezTo>
                  <a:cubicBezTo>
                    <a:pt x="287" y="449"/>
                    <a:pt x="287" y="449"/>
                    <a:pt x="287" y="449"/>
                  </a:cubicBezTo>
                  <a:cubicBezTo>
                    <a:pt x="286" y="448"/>
                    <a:pt x="286" y="448"/>
                    <a:pt x="286" y="448"/>
                  </a:cubicBezTo>
                  <a:cubicBezTo>
                    <a:pt x="286" y="448"/>
                    <a:pt x="286" y="447"/>
                    <a:pt x="286" y="447"/>
                  </a:cubicBezTo>
                  <a:cubicBezTo>
                    <a:pt x="286" y="447"/>
                    <a:pt x="286" y="447"/>
                    <a:pt x="286" y="447"/>
                  </a:cubicBezTo>
                  <a:cubicBezTo>
                    <a:pt x="286" y="446"/>
                    <a:pt x="285" y="446"/>
                    <a:pt x="285" y="446"/>
                  </a:cubicBezTo>
                  <a:cubicBezTo>
                    <a:pt x="285" y="446"/>
                    <a:pt x="285" y="445"/>
                    <a:pt x="285" y="445"/>
                  </a:cubicBezTo>
                  <a:cubicBezTo>
                    <a:pt x="285" y="445"/>
                    <a:pt x="285" y="445"/>
                    <a:pt x="285" y="445"/>
                  </a:cubicBezTo>
                  <a:cubicBezTo>
                    <a:pt x="285" y="445"/>
                    <a:pt x="286" y="445"/>
                    <a:pt x="286" y="445"/>
                  </a:cubicBezTo>
                  <a:cubicBezTo>
                    <a:pt x="286" y="445"/>
                    <a:pt x="286" y="445"/>
                    <a:pt x="286" y="445"/>
                  </a:cubicBezTo>
                  <a:cubicBezTo>
                    <a:pt x="286" y="445"/>
                    <a:pt x="286" y="445"/>
                    <a:pt x="286" y="445"/>
                  </a:cubicBezTo>
                  <a:cubicBezTo>
                    <a:pt x="286" y="445"/>
                    <a:pt x="286" y="445"/>
                    <a:pt x="286" y="445"/>
                  </a:cubicBezTo>
                  <a:cubicBezTo>
                    <a:pt x="286" y="446"/>
                    <a:pt x="286" y="446"/>
                    <a:pt x="286" y="446"/>
                  </a:cubicBezTo>
                  <a:cubicBezTo>
                    <a:pt x="286" y="446"/>
                    <a:pt x="286" y="446"/>
                    <a:pt x="286" y="446"/>
                  </a:cubicBezTo>
                  <a:cubicBezTo>
                    <a:pt x="286" y="446"/>
                    <a:pt x="286" y="446"/>
                    <a:pt x="286" y="446"/>
                  </a:cubicBezTo>
                  <a:cubicBezTo>
                    <a:pt x="286" y="446"/>
                    <a:pt x="286" y="446"/>
                    <a:pt x="286" y="446"/>
                  </a:cubicBezTo>
                  <a:cubicBezTo>
                    <a:pt x="286" y="446"/>
                    <a:pt x="286" y="446"/>
                    <a:pt x="286" y="446"/>
                  </a:cubicBezTo>
                  <a:cubicBezTo>
                    <a:pt x="286" y="446"/>
                    <a:pt x="286" y="446"/>
                    <a:pt x="286" y="445"/>
                  </a:cubicBezTo>
                  <a:cubicBezTo>
                    <a:pt x="287" y="445"/>
                    <a:pt x="287" y="445"/>
                    <a:pt x="286" y="445"/>
                  </a:cubicBezTo>
                  <a:cubicBezTo>
                    <a:pt x="286" y="445"/>
                    <a:pt x="286" y="445"/>
                    <a:pt x="286" y="445"/>
                  </a:cubicBezTo>
                  <a:cubicBezTo>
                    <a:pt x="286" y="444"/>
                    <a:pt x="286" y="444"/>
                    <a:pt x="285" y="444"/>
                  </a:cubicBezTo>
                  <a:cubicBezTo>
                    <a:pt x="285" y="444"/>
                    <a:pt x="285" y="444"/>
                    <a:pt x="285" y="444"/>
                  </a:cubicBezTo>
                  <a:cubicBezTo>
                    <a:pt x="285" y="443"/>
                    <a:pt x="285" y="443"/>
                    <a:pt x="284" y="442"/>
                  </a:cubicBezTo>
                  <a:cubicBezTo>
                    <a:pt x="284" y="442"/>
                    <a:pt x="284" y="442"/>
                    <a:pt x="284" y="442"/>
                  </a:cubicBezTo>
                  <a:cubicBezTo>
                    <a:pt x="284" y="442"/>
                    <a:pt x="284" y="441"/>
                    <a:pt x="284" y="441"/>
                  </a:cubicBezTo>
                  <a:cubicBezTo>
                    <a:pt x="284" y="441"/>
                    <a:pt x="284" y="441"/>
                    <a:pt x="285" y="441"/>
                  </a:cubicBezTo>
                  <a:cubicBezTo>
                    <a:pt x="285" y="441"/>
                    <a:pt x="285" y="441"/>
                    <a:pt x="285" y="441"/>
                  </a:cubicBezTo>
                  <a:cubicBezTo>
                    <a:pt x="285" y="441"/>
                    <a:pt x="285" y="441"/>
                    <a:pt x="285" y="441"/>
                  </a:cubicBezTo>
                  <a:cubicBezTo>
                    <a:pt x="285" y="441"/>
                    <a:pt x="285" y="441"/>
                    <a:pt x="286" y="441"/>
                  </a:cubicBezTo>
                  <a:cubicBezTo>
                    <a:pt x="286" y="442"/>
                    <a:pt x="286" y="441"/>
                    <a:pt x="287" y="442"/>
                  </a:cubicBezTo>
                  <a:cubicBezTo>
                    <a:pt x="287" y="442"/>
                    <a:pt x="287" y="442"/>
                    <a:pt x="287" y="442"/>
                  </a:cubicBezTo>
                  <a:cubicBezTo>
                    <a:pt x="287" y="442"/>
                    <a:pt x="287" y="442"/>
                    <a:pt x="288" y="442"/>
                  </a:cubicBezTo>
                  <a:cubicBezTo>
                    <a:pt x="288" y="442"/>
                    <a:pt x="288" y="441"/>
                    <a:pt x="288" y="441"/>
                  </a:cubicBezTo>
                  <a:cubicBezTo>
                    <a:pt x="288" y="441"/>
                    <a:pt x="289" y="441"/>
                    <a:pt x="289" y="441"/>
                  </a:cubicBezTo>
                  <a:cubicBezTo>
                    <a:pt x="289" y="441"/>
                    <a:pt x="289" y="441"/>
                    <a:pt x="289" y="441"/>
                  </a:cubicBezTo>
                  <a:cubicBezTo>
                    <a:pt x="289" y="441"/>
                    <a:pt x="289" y="441"/>
                    <a:pt x="290" y="441"/>
                  </a:cubicBezTo>
                  <a:cubicBezTo>
                    <a:pt x="290" y="441"/>
                    <a:pt x="290" y="441"/>
                    <a:pt x="290" y="441"/>
                  </a:cubicBezTo>
                  <a:cubicBezTo>
                    <a:pt x="290" y="441"/>
                    <a:pt x="291" y="441"/>
                    <a:pt x="290" y="441"/>
                  </a:cubicBezTo>
                  <a:cubicBezTo>
                    <a:pt x="290" y="441"/>
                    <a:pt x="290" y="441"/>
                    <a:pt x="290" y="441"/>
                  </a:cubicBezTo>
                  <a:cubicBezTo>
                    <a:pt x="290" y="441"/>
                    <a:pt x="289" y="440"/>
                    <a:pt x="289" y="440"/>
                  </a:cubicBezTo>
                  <a:cubicBezTo>
                    <a:pt x="289" y="440"/>
                    <a:pt x="289" y="440"/>
                    <a:pt x="289" y="440"/>
                  </a:cubicBezTo>
                  <a:cubicBezTo>
                    <a:pt x="289" y="440"/>
                    <a:pt x="289" y="439"/>
                    <a:pt x="289" y="439"/>
                  </a:cubicBezTo>
                  <a:cubicBezTo>
                    <a:pt x="288" y="439"/>
                    <a:pt x="288" y="439"/>
                    <a:pt x="289" y="439"/>
                  </a:cubicBezTo>
                  <a:cubicBezTo>
                    <a:pt x="289" y="438"/>
                    <a:pt x="289" y="438"/>
                    <a:pt x="289" y="438"/>
                  </a:cubicBezTo>
                  <a:cubicBezTo>
                    <a:pt x="290" y="438"/>
                    <a:pt x="290" y="438"/>
                    <a:pt x="291" y="438"/>
                  </a:cubicBezTo>
                  <a:cubicBezTo>
                    <a:pt x="291" y="439"/>
                    <a:pt x="292" y="439"/>
                    <a:pt x="292" y="439"/>
                  </a:cubicBezTo>
                  <a:cubicBezTo>
                    <a:pt x="292" y="439"/>
                    <a:pt x="293" y="439"/>
                    <a:pt x="293" y="439"/>
                  </a:cubicBezTo>
                  <a:cubicBezTo>
                    <a:pt x="293" y="439"/>
                    <a:pt x="293" y="439"/>
                    <a:pt x="293" y="439"/>
                  </a:cubicBezTo>
                  <a:cubicBezTo>
                    <a:pt x="293" y="439"/>
                    <a:pt x="293" y="439"/>
                    <a:pt x="294" y="439"/>
                  </a:cubicBezTo>
                  <a:cubicBezTo>
                    <a:pt x="294" y="440"/>
                    <a:pt x="294" y="440"/>
                    <a:pt x="294" y="440"/>
                  </a:cubicBezTo>
                  <a:cubicBezTo>
                    <a:pt x="294" y="440"/>
                    <a:pt x="294" y="441"/>
                    <a:pt x="295" y="441"/>
                  </a:cubicBezTo>
                  <a:cubicBezTo>
                    <a:pt x="295" y="441"/>
                    <a:pt x="295" y="441"/>
                    <a:pt x="295" y="441"/>
                  </a:cubicBezTo>
                  <a:cubicBezTo>
                    <a:pt x="295" y="441"/>
                    <a:pt x="295" y="441"/>
                    <a:pt x="295" y="441"/>
                  </a:cubicBezTo>
                  <a:cubicBezTo>
                    <a:pt x="295" y="442"/>
                    <a:pt x="295" y="442"/>
                    <a:pt x="295" y="442"/>
                  </a:cubicBezTo>
                  <a:cubicBezTo>
                    <a:pt x="295" y="442"/>
                    <a:pt x="295" y="442"/>
                    <a:pt x="295" y="442"/>
                  </a:cubicBezTo>
                  <a:cubicBezTo>
                    <a:pt x="295" y="443"/>
                    <a:pt x="296" y="443"/>
                    <a:pt x="296" y="443"/>
                  </a:cubicBezTo>
                  <a:cubicBezTo>
                    <a:pt x="296" y="443"/>
                    <a:pt x="297" y="443"/>
                    <a:pt x="297" y="443"/>
                  </a:cubicBezTo>
                  <a:cubicBezTo>
                    <a:pt x="297" y="443"/>
                    <a:pt x="298" y="443"/>
                    <a:pt x="298" y="443"/>
                  </a:cubicBezTo>
                  <a:cubicBezTo>
                    <a:pt x="298" y="443"/>
                    <a:pt x="298" y="444"/>
                    <a:pt x="298" y="444"/>
                  </a:cubicBezTo>
                  <a:cubicBezTo>
                    <a:pt x="298" y="444"/>
                    <a:pt x="298" y="444"/>
                    <a:pt x="298" y="443"/>
                  </a:cubicBezTo>
                  <a:cubicBezTo>
                    <a:pt x="298" y="443"/>
                    <a:pt x="299" y="443"/>
                    <a:pt x="299" y="443"/>
                  </a:cubicBezTo>
                  <a:cubicBezTo>
                    <a:pt x="299" y="443"/>
                    <a:pt x="299" y="442"/>
                    <a:pt x="299" y="443"/>
                  </a:cubicBezTo>
                  <a:cubicBezTo>
                    <a:pt x="299" y="443"/>
                    <a:pt x="299" y="443"/>
                    <a:pt x="299" y="443"/>
                  </a:cubicBezTo>
                  <a:cubicBezTo>
                    <a:pt x="299" y="443"/>
                    <a:pt x="299" y="443"/>
                    <a:pt x="299" y="444"/>
                  </a:cubicBezTo>
                  <a:cubicBezTo>
                    <a:pt x="299" y="444"/>
                    <a:pt x="299" y="444"/>
                    <a:pt x="299" y="444"/>
                  </a:cubicBezTo>
                  <a:cubicBezTo>
                    <a:pt x="299" y="444"/>
                    <a:pt x="299" y="444"/>
                    <a:pt x="300" y="443"/>
                  </a:cubicBezTo>
                  <a:cubicBezTo>
                    <a:pt x="300" y="443"/>
                    <a:pt x="300" y="444"/>
                    <a:pt x="300" y="444"/>
                  </a:cubicBezTo>
                  <a:cubicBezTo>
                    <a:pt x="299" y="444"/>
                    <a:pt x="299" y="444"/>
                    <a:pt x="299" y="444"/>
                  </a:cubicBezTo>
                  <a:cubicBezTo>
                    <a:pt x="298" y="445"/>
                    <a:pt x="298" y="446"/>
                    <a:pt x="297" y="446"/>
                  </a:cubicBezTo>
                  <a:cubicBezTo>
                    <a:pt x="297" y="447"/>
                    <a:pt x="297" y="447"/>
                    <a:pt x="297" y="447"/>
                  </a:cubicBezTo>
                  <a:cubicBezTo>
                    <a:pt x="297" y="447"/>
                    <a:pt x="297" y="447"/>
                    <a:pt x="297" y="447"/>
                  </a:cubicBezTo>
                  <a:cubicBezTo>
                    <a:pt x="297" y="447"/>
                    <a:pt x="297" y="447"/>
                    <a:pt x="297" y="447"/>
                  </a:cubicBezTo>
                  <a:cubicBezTo>
                    <a:pt x="297" y="448"/>
                    <a:pt x="297" y="448"/>
                    <a:pt x="297" y="448"/>
                  </a:cubicBezTo>
                  <a:cubicBezTo>
                    <a:pt x="298" y="448"/>
                    <a:pt x="298" y="447"/>
                    <a:pt x="298" y="447"/>
                  </a:cubicBezTo>
                  <a:cubicBezTo>
                    <a:pt x="298" y="447"/>
                    <a:pt x="298" y="447"/>
                    <a:pt x="298" y="447"/>
                  </a:cubicBezTo>
                  <a:cubicBezTo>
                    <a:pt x="299" y="447"/>
                    <a:pt x="299" y="447"/>
                    <a:pt x="299" y="446"/>
                  </a:cubicBezTo>
                  <a:cubicBezTo>
                    <a:pt x="299" y="446"/>
                    <a:pt x="299" y="445"/>
                    <a:pt x="300" y="444"/>
                  </a:cubicBezTo>
                  <a:cubicBezTo>
                    <a:pt x="301" y="444"/>
                    <a:pt x="302" y="444"/>
                    <a:pt x="302" y="443"/>
                  </a:cubicBezTo>
                  <a:cubicBezTo>
                    <a:pt x="302" y="444"/>
                    <a:pt x="302" y="444"/>
                    <a:pt x="302" y="444"/>
                  </a:cubicBezTo>
                  <a:cubicBezTo>
                    <a:pt x="302" y="444"/>
                    <a:pt x="301" y="445"/>
                    <a:pt x="301" y="445"/>
                  </a:cubicBezTo>
                  <a:cubicBezTo>
                    <a:pt x="301" y="445"/>
                    <a:pt x="302" y="446"/>
                    <a:pt x="302" y="446"/>
                  </a:cubicBezTo>
                  <a:cubicBezTo>
                    <a:pt x="302" y="447"/>
                    <a:pt x="302" y="447"/>
                    <a:pt x="301" y="448"/>
                  </a:cubicBezTo>
                  <a:cubicBezTo>
                    <a:pt x="301" y="448"/>
                    <a:pt x="301" y="448"/>
                    <a:pt x="301" y="449"/>
                  </a:cubicBezTo>
                  <a:cubicBezTo>
                    <a:pt x="301" y="449"/>
                    <a:pt x="301" y="450"/>
                    <a:pt x="300" y="451"/>
                  </a:cubicBezTo>
                  <a:cubicBezTo>
                    <a:pt x="301" y="451"/>
                    <a:pt x="301" y="451"/>
                    <a:pt x="302" y="451"/>
                  </a:cubicBezTo>
                  <a:cubicBezTo>
                    <a:pt x="302" y="451"/>
                    <a:pt x="302" y="451"/>
                    <a:pt x="302" y="451"/>
                  </a:cubicBezTo>
                  <a:cubicBezTo>
                    <a:pt x="301" y="452"/>
                    <a:pt x="301" y="452"/>
                    <a:pt x="301" y="452"/>
                  </a:cubicBezTo>
                  <a:cubicBezTo>
                    <a:pt x="301" y="452"/>
                    <a:pt x="301" y="452"/>
                    <a:pt x="301" y="452"/>
                  </a:cubicBezTo>
                  <a:cubicBezTo>
                    <a:pt x="301" y="452"/>
                    <a:pt x="301" y="452"/>
                    <a:pt x="301" y="453"/>
                  </a:cubicBezTo>
                  <a:cubicBezTo>
                    <a:pt x="301" y="454"/>
                    <a:pt x="301" y="454"/>
                    <a:pt x="301" y="455"/>
                  </a:cubicBezTo>
                  <a:cubicBezTo>
                    <a:pt x="300" y="455"/>
                    <a:pt x="300" y="455"/>
                    <a:pt x="300" y="455"/>
                  </a:cubicBezTo>
                  <a:cubicBezTo>
                    <a:pt x="300" y="454"/>
                    <a:pt x="300" y="454"/>
                    <a:pt x="300" y="454"/>
                  </a:cubicBezTo>
                  <a:cubicBezTo>
                    <a:pt x="299" y="454"/>
                    <a:pt x="300" y="455"/>
                    <a:pt x="299" y="456"/>
                  </a:cubicBezTo>
                  <a:cubicBezTo>
                    <a:pt x="299" y="456"/>
                    <a:pt x="299" y="456"/>
                    <a:pt x="299" y="456"/>
                  </a:cubicBezTo>
                  <a:cubicBezTo>
                    <a:pt x="299" y="456"/>
                    <a:pt x="299" y="457"/>
                    <a:pt x="299" y="457"/>
                  </a:cubicBezTo>
                  <a:cubicBezTo>
                    <a:pt x="299" y="457"/>
                    <a:pt x="299" y="457"/>
                    <a:pt x="299" y="457"/>
                  </a:cubicBezTo>
                  <a:cubicBezTo>
                    <a:pt x="299" y="457"/>
                    <a:pt x="299" y="457"/>
                    <a:pt x="299" y="457"/>
                  </a:cubicBezTo>
                  <a:cubicBezTo>
                    <a:pt x="299" y="458"/>
                    <a:pt x="300" y="458"/>
                    <a:pt x="300" y="458"/>
                  </a:cubicBezTo>
                  <a:cubicBezTo>
                    <a:pt x="301" y="458"/>
                    <a:pt x="301" y="458"/>
                    <a:pt x="301" y="458"/>
                  </a:cubicBezTo>
                  <a:cubicBezTo>
                    <a:pt x="301" y="458"/>
                    <a:pt x="301" y="457"/>
                    <a:pt x="302" y="458"/>
                  </a:cubicBezTo>
                  <a:cubicBezTo>
                    <a:pt x="301" y="459"/>
                    <a:pt x="301" y="460"/>
                    <a:pt x="300" y="460"/>
                  </a:cubicBezTo>
                  <a:cubicBezTo>
                    <a:pt x="301" y="461"/>
                    <a:pt x="301" y="461"/>
                    <a:pt x="301" y="461"/>
                  </a:cubicBezTo>
                  <a:cubicBezTo>
                    <a:pt x="301" y="461"/>
                    <a:pt x="301" y="461"/>
                    <a:pt x="301" y="461"/>
                  </a:cubicBezTo>
                  <a:cubicBezTo>
                    <a:pt x="301" y="462"/>
                    <a:pt x="302" y="461"/>
                    <a:pt x="302" y="461"/>
                  </a:cubicBezTo>
                  <a:cubicBezTo>
                    <a:pt x="302" y="461"/>
                    <a:pt x="302" y="461"/>
                    <a:pt x="302" y="461"/>
                  </a:cubicBezTo>
                  <a:cubicBezTo>
                    <a:pt x="302" y="461"/>
                    <a:pt x="302" y="460"/>
                    <a:pt x="303" y="460"/>
                  </a:cubicBezTo>
                  <a:cubicBezTo>
                    <a:pt x="303" y="460"/>
                    <a:pt x="304" y="460"/>
                    <a:pt x="303" y="459"/>
                  </a:cubicBezTo>
                  <a:cubicBezTo>
                    <a:pt x="304" y="459"/>
                    <a:pt x="304" y="460"/>
                    <a:pt x="305" y="459"/>
                  </a:cubicBezTo>
                  <a:cubicBezTo>
                    <a:pt x="305" y="459"/>
                    <a:pt x="305" y="459"/>
                    <a:pt x="305" y="459"/>
                  </a:cubicBezTo>
                  <a:cubicBezTo>
                    <a:pt x="305" y="459"/>
                    <a:pt x="305" y="460"/>
                    <a:pt x="305" y="460"/>
                  </a:cubicBezTo>
                  <a:cubicBezTo>
                    <a:pt x="304" y="461"/>
                    <a:pt x="304" y="461"/>
                    <a:pt x="303" y="462"/>
                  </a:cubicBezTo>
                  <a:cubicBezTo>
                    <a:pt x="304" y="462"/>
                    <a:pt x="305" y="462"/>
                    <a:pt x="306" y="461"/>
                  </a:cubicBezTo>
                  <a:cubicBezTo>
                    <a:pt x="306" y="461"/>
                    <a:pt x="306" y="461"/>
                    <a:pt x="306" y="462"/>
                  </a:cubicBezTo>
                  <a:cubicBezTo>
                    <a:pt x="306" y="462"/>
                    <a:pt x="306" y="462"/>
                    <a:pt x="306" y="462"/>
                  </a:cubicBezTo>
                  <a:cubicBezTo>
                    <a:pt x="306" y="462"/>
                    <a:pt x="306" y="462"/>
                    <a:pt x="306" y="462"/>
                  </a:cubicBezTo>
                  <a:cubicBezTo>
                    <a:pt x="305" y="462"/>
                    <a:pt x="305" y="463"/>
                    <a:pt x="305" y="463"/>
                  </a:cubicBezTo>
                  <a:cubicBezTo>
                    <a:pt x="306" y="463"/>
                    <a:pt x="306" y="463"/>
                    <a:pt x="306" y="463"/>
                  </a:cubicBezTo>
                  <a:cubicBezTo>
                    <a:pt x="306" y="464"/>
                    <a:pt x="306" y="464"/>
                    <a:pt x="306" y="464"/>
                  </a:cubicBezTo>
                  <a:cubicBezTo>
                    <a:pt x="306" y="464"/>
                    <a:pt x="306" y="465"/>
                    <a:pt x="307" y="465"/>
                  </a:cubicBezTo>
                  <a:cubicBezTo>
                    <a:pt x="307" y="464"/>
                    <a:pt x="307" y="464"/>
                    <a:pt x="307" y="464"/>
                  </a:cubicBezTo>
                  <a:cubicBezTo>
                    <a:pt x="307" y="463"/>
                    <a:pt x="307" y="463"/>
                    <a:pt x="307" y="463"/>
                  </a:cubicBezTo>
                  <a:cubicBezTo>
                    <a:pt x="308" y="463"/>
                    <a:pt x="309" y="462"/>
                    <a:pt x="309" y="462"/>
                  </a:cubicBezTo>
                  <a:cubicBezTo>
                    <a:pt x="309" y="462"/>
                    <a:pt x="308" y="462"/>
                    <a:pt x="308" y="462"/>
                  </a:cubicBezTo>
                  <a:cubicBezTo>
                    <a:pt x="308" y="463"/>
                    <a:pt x="307" y="463"/>
                    <a:pt x="307" y="463"/>
                  </a:cubicBezTo>
                  <a:cubicBezTo>
                    <a:pt x="307" y="463"/>
                    <a:pt x="307" y="462"/>
                    <a:pt x="307" y="462"/>
                  </a:cubicBezTo>
                  <a:cubicBezTo>
                    <a:pt x="307" y="462"/>
                    <a:pt x="307" y="461"/>
                    <a:pt x="307" y="461"/>
                  </a:cubicBezTo>
                  <a:cubicBezTo>
                    <a:pt x="307" y="461"/>
                    <a:pt x="307" y="461"/>
                    <a:pt x="307" y="460"/>
                  </a:cubicBezTo>
                  <a:cubicBezTo>
                    <a:pt x="307" y="460"/>
                    <a:pt x="307" y="460"/>
                    <a:pt x="307" y="460"/>
                  </a:cubicBezTo>
                  <a:cubicBezTo>
                    <a:pt x="307" y="460"/>
                    <a:pt x="306" y="459"/>
                    <a:pt x="306" y="459"/>
                  </a:cubicBezTo>
                  <a:cubicBezTo>
                    <a:pt x="306" y="458"/>
                    <a:pt x="306" y="458"/>
                    <a:pt x="306" y="458"/>
                  </a:cubicBezTo>
                  <a:cubicBezTo>
                    <a:pt x="306" y="457"/>
                    <a:pt x="306" y="457"/>
                    <a:pt x="306" y="457"/>
                  </a:cubicBezTo>
                  <a:cubicBezTo>
                    <a:pt x="306" y="457"/>
                    <a:pt x="306" y="457"/>
                    <a:pt x="307" y="457"/>
                  </a:cubicBezTo>
                  <a:cubicBezTo>
                    <a:pt x="307" y="456"/>
                    <a:pt x="306" y="456"/>
                    <a:pt x="306" y="456"/>
                  </a:cubicBezTo>
                  <a:cubicBezTo>
                    <a:pt x="306" y="455"/>
                    <a:pt x="305" y="454"/>
                    <a:pt x="305" y="454"/>
                  </a:cubicBezTo>
                  <a:cubicBezTo>
                    <a:pt x="304" y="454"/>
                    <a:pt x="304" y="453"/>
                    <a:pt x="304" y="453"/>
                  </a:cubicBezTo>
                  <a:cubicBezTo>
                    <a:pt x="304" y="452"/>
                    <a:pt x="305" y="452"/>
                    <a:pt x="305" y="451"/>
                  </a:cubicBezTo>
                  <a:cubicBezTo>
                    <a:pt x="305" y="451"/>
                    <a:pt x="305" y="450"/>
                    <a:pt x="305" y="450"/>
                  </a:cubicBezTo>
                  <a:cubicBezTo>
                    <a:pt x="305" y="449"/>
                    <a:pt x="305" y="449"/>
                    <a:pt x="306" y="448"/>
                  </a:cubicBezTo>
                  <a:cubicBezTo>
                    <a:pt x="306" y="448"/>
                    <a:pt x="306" y="448"/>
                    <a:pt x="306" y="448"/>
                  </a:cubicBezTo>
                  <a:cubicBezTo>
                    <a:pt x="306" y="448"/>
                    <a:pt x="306" y="447"/>
                    <a:pt x="306" y="447"/>
                  </a:cubicBezTo>
                  <a:cubicBezTo>
                    <a:pt x="305" y="447"/>
                    <a:pt x="305" y="447"/>
                    <a:pt x="306" y="447"/>
                  </a:cubicBezTo>
                  <a:cubicBezTo>
                    <a:pt x="306" y="447"/>
                    <a:pt x="306" y="447"/>
                    <a:pt x="306" y="447"/>
                  </a:cubicBezTo>
                  <a:cubicBezTo>
                    <a:pt x="306" y="447"/>
                    <a:pt x="307" y="447"/>
                    <a:pt x="307" y="447"/>
                  </a:cubicBezTo>
                  <a:cubicBezTo>
                    <a:pt x="307" y="447"/>
                    <a:pt x="307" y="447"/>
                    <a:pt x="307" y="447"/>
                  </a:cubicBezTo>
                  <a:cubicBezTo>
                    <a:pt x="308" y="447"/>
                    <a:pt x="308" y="446"/>
                    <a:pt x="308" y="447"/>
                  </a:cubicBezTo>
                  <a:cubicBezTo>
                    <a:pt x="308" y="447"/>
                    <a:pt x="309" y="447"/>
                    <a:pt x="309" y="447"/>
                  </a:cubicBezTo>
                  <a:cubicBezTo>
                    <a:pt x="309" y="447"/>
                    <a:pt x="310" y="447"/>
                    <a:pt x="310" y="447"/>
                  </a:cubicBezTo>
                  <a:cubicBezTo>
                    <a:pt x="311" y="447"/>
                    <a:pt x="311" y="446"/>
                    <a:pt x="311" y="446"/>
                  </a:cubicBezTo>
                  <a:cubicBezTo>
                    <a:pt x="311" y="446"/>
                    <a:pt x="311" y="445"/>
                    <a:pt x="312" y="445"/>
                  </a:cubicBezTo>
                  <a:cubicBezTo>
                    <a:pt x="312" y="445"/>
                    <a:pt x="312" y="445"/>
                    <a:pt x="313" y="444"/>
                  </a:cubicBezTo>
                  <a:cubicBezTo>
                    <a:pt x="313" y="444"/>
                    <a:pt x="314" y="443"/>
                    <a:pt x="314" y="443"/>
                  </a:cubicBezTo>
                  <a:cubicBezTo>
                    <a:pt x="314" y="443"/>
                    <a:pt x="314" y="443"/>
                    <a:pt x="314" y="443"/>
                  </a:cubicBezTo>
                  <a:cubicBezTo>
                    <a:pt x="314" y="443"/>
                    <a:pt x="314" y="443"/>
                    <a:pt x="314" y="443"/>
                  </a:cubicBezTo>
                  <a:cubicBezTo>
                    <a:pt x="314" y="442"/>
                    <a:pt x="314" y="441"/>
                    <a:pt x="314" y="441"/>
                  </a:cubicBezTo>
                  <a:cubicBezTo>
                    <a:pt x="315" y="440"/>
                    <a:pt x="316" y="440"/>
                    <a:pt x="316" y="439"/>
                  </a:cubicBezTo>
                  <a:cubicBezTo>
                    <a:pt x="317" y="439"/>
                    <a:pt x="317" y="439"/>
                    <a:pt x="317" y="439"/>
                  </a:cubicBezTo>
                  <a:cubicBezTo>
                    <a:pt x="317" y="439"/>
                    <a:pt x="318" y="438"/>
                    <a:pt x="318" y="438"/>
                  </a:cubicBezTo>
                  <a:cubicBezTo>
                    <a:pt x="318" y="438"/>
                    <a:pt x="318" y="438"/>
                    <a:pt x="318" y="438"/>
                  </a:cubicBezTo>
                  <a:cubicBezTo>
                    <a:pt x="318" y="437"/>
                    <a:pt x="318" y="437"/>
                    <a:pt x="318" y="437"/>
                  </a:cubicBezTo>
                  <a:cubicBezTo>
                    <a:pt x="318" y="437"/>
                    <a:pt x="317" y="437"/>
                    <a:pt x="317" y="436"/>
                  </a:cubicBezTo>
                  <a:cubicBezTo>
                    <a:pt x="317" y="436"/>
                    <a:pt x="317" y="436"/>
                    <a:pt x="317" y="436"/>
                  </a:cubicBezTo>
                  <a:cubicBezTo>
                    <a:pt x="317" y="435"/>
                    <a:pt x="317" y="435"/>
                    <a:pt x="317" y="435"/>
                  </a:cubicBezTo>
                  <a:cubicBezTo>
                    <a:pt x="318" y="435"/>
                    <a:pt x="317" y="434"/>
                    <a:pt x="318" y="434"/>
                  </a:cubicBezTo>
                  <a:cubicBezTo>
                    <a:pt x="318" y="434"/>
                    <a:pt x="318" y="433"/>
                    <a:pt x="318" y="433"/>
                  </a:cubicBezTo>
                  <a:cubicBezTo>
                    <a:pt x="318" y="432"/>
                    <a:pt x="318" y="432"/>
                    <a:pt x="318" y="431"/>
                  </a:cubicBezTo>
                  <a:cubicBezTo>
                    <a:pt x="318" y="431"/>
                    <a:pt x="318" y="430"/>
                    <a:pt x="318" y="430"/>
                  </a:cubicBezTo>
                  <a:cubicBezTo>
                    <a:pt x="317" y="430"/>
                    <a:pt x="317" y="430"/>
                    <a:pt x="317" y="430"/>
                  </a:cubicBezTo>
                  <a:cubicBezTo>
                    <a:pt x="317" y="430"/>
                    <a:pt x="316" y="430"/>
                    <a:pt x="316" y="430"/>
                  </a:cubicBezTo>
                  <a:cubicBezTo>
                    <a:pt x="316" y="430"/>
                    <a:pt x="316" y="430"/>
                    <a:pt x="316" y="430"/>
                  </a:cubicBezTo>
                  <a:cubicBezTo>
                    <a:pt x="316" y="430"/>
                    <a:pt x="316" y="430"/>
                    <a:pt x="316" y="430"/>
                  </a:cubicBezTo>
                  <a:cubicBezTo>
                    <a:pt x="316" y="430"/>
                    <a:pt x="316" y="430"/>
                    <a:pt x="316" y="431"/>
                  </a:cubicBezTo>
                  <a:cubicBezTo>
                    <a:pt x="316" y="431"/>
                    <a:pt x="316" y="431"/>
                    <a:pt x="316" y="431"/>
                  </a:cubicBezTo>
                  <a:cubicBezTo>
                    <a:pt x="315" y="431"/>
                    <a:pt x="315" y="431"/>
                    <a:pt x="315" y="431"/>
                  </a:cubicBezTo>
                  <a:cubicBezTo>
                    <a:pt x="315" y="432"/>
                    <a:pt x="314" y="432"/>
                    <a:pt x="315" y="432"/>
                  </a:cubicBezTo>
                  <a:cubicBezTo>
                    <a:pt x="315" y="432"/>
                    <a:pt x="315" y="432"/>
                    <a:pt x="315" y="433"/>
                  </a:cubicBezTo>
                  <a:cubicBezTo>
                    <a:pt x="315" y="432"/>
                    <a:pt x="315" y="432"/>
                    <a:pt x="316" y="432"/>
                  </a:cubicBezTo>
                  <a:cubicBezTo>
                    <a:pt x="316" y="433"/>
                    <a:pt x="316" y="433"/>
                    <a:pt x="316" y="433"/>
                  </a:cubicBezTo>
                  <a:cubicBezTo>
                    <a:pt x="316" y="433"/>
                    <a:pt x="315" y="434"/>
                    <a:pt x="315" y="434"/>
                  </a:cubicBezTo>
                  <a:cubicBezTo>
                    <a:pt x="315" y="434"/>
                    <a:pt x="315" y="434"/>
                    <a:pt x="314" y="434"/>
                  </a:cubicBezTo>
                  <a:cubicBezTo>
                    <a:pt x="314" y="434"/>
                    <a:pt x="314" y="434"/>
                    <a:pt x="314" y="434"/>
                  </a:cubicBezTo>
                  <a:cubicBezTo>
                    <a:pt x="313" y="434"/>
                    <a:pt x="313" y="435"/>
                    <a:pt x="313" y="435"/>
                  </a:cubicBezTo>
                  <a:cubicBezTo>
                    <a:pt x="313" y="435"/>
                    <a:pt x="312" y="435"/>
                    <a:pt x="312" y="435"/>
                  </a:cubicBezTo>
                  <a:cubicBezTo>
                    <a:pt x="312" y="435"/>
                    <a:pt x="312" y="434"/>
                    <a:pt x="312" y="434"/>
                  </a:cubicBezTo>
                  <a:cubicBezTo>
                    <a:pt x="311" y="434"/>
                    <a:pt x="311" y="434"/>
                    <a:pt x="311" y="434"/>
                  </a:cubicBezTo>
                  <a:cubicBezTo>
                    <a:pt x="311" y="434"/>
                    <a:pt x="311" y="434"/>
                    <a:pt x="311" y="434"/>
                  </a:cubicBezTo>
                  <a:cubicBezTo>
                    <a:pt x="311" y="433"/>
                    <a:pt x="311" y="433"/>
                    <a:pt x="311" y="432"/>
                  </a:cubicBezTo>
                  <a:cubicBezTo>
                    <a:pt x="312" y="432"/>
                    <a:pt x="312" y="431"/>
                    <a:pt x="311" y="430"/>
                  </a:cubicBezTo>
                  <a:cubicBezTo>
                    <a:pt x="311" y="430"/>
                    <a:pt x="312" y="430"/>
                    <a:pt x="312" y="430"/>
                  </a:cubicBezTo>
                  <a:cubicBezTo>
                    <a:pt x="312" y="430"/>
                    <a:pt x="312" y="430"/>
                    <a:pt x="312" y="430"/>
                  </a:cubicBezTo>
                  <a:cubicBezTo>
                    <a:pt x="313" y="430"/>
                    <a:pt x="313" y="430"/>
                    <a:pt x="313" y="430"/>
                  </a:cubicBezTo>
                  <a:cubicBezTo>
                    <a:pt x="313" y="429"/>
                    <a:pt x="313" y="429"/>
                    <a:pt x="313" y="429"/>
                  </a:cubicBezTo>
                  <a:cubicBezTo>
                    <a:pt x="314" y="429"/>
                    <a:pt x="314" y="429"/>
                    <a:pt x="314" y="429"/>
                  </a:cubicBezTo>
                  <a:cubicBezTo>
                    <a:pt x="314" y="429"/>
                    <a:pt x="315" y="428"/>
                    <a:pt x="315" y="427"/>
                  </a:cubicBezTo>
                  <a:cubicBezTo>
                    <a:pt x="315" y="428"/>
                    <a:pt x="314" y="428"/>
                    <a:pt x="314" y="427"/>
                  </a:cubicBezTo>
                  <a:cubicBezTo>
                    <a:pt x="314" y="427"/>
                    <a:pt x="314" y="427"/>
                    <a:pt x="314" y="427"/>
                  </a:cubicBezTo>
                  <a:cubicBezTo>
                    <a:pt x="314" y="427"/>
                    <a:pt x="314" y="427"/>
                    <a:pt x="313" y="427"/>
                  </a:cubicBezTo>
                  <a:cubicBezTo>
                    <a:pt x="313" y="427"/>
                    <a:pt x="313" y="426"/>
                    <a:pt x="313" y="426"/>
                  </a:cubicBezTo>
                  <a:cubicBezTo>
                    <a:pt x="313" y="426"/>
                    <a:pt x="314" y="425"/>
                    <a:pt x="314" y="424"/>
                  </a:cubicBezTo>
                  <a:cubicBezTo>
                    <a:pt x="314" y="424"/>
                    <a:pt x="313" y="424"/>
                    <a:pt x="314" y="424"/>
                  </a:cubicBezTo>
                  <a:cubicBezTo>
                    <a:pt x="314" y="423"/>
                    <a:pt x="314" y="423"/>
                    <a:pt x="314" y="423"/>
                  </a:cubicBezTo>
                  <a:cubicBezTo>
                    <a:pt x="315" y="423"/>
                    <a:pt x="315" y="423"/>
                    <a:pt x="315" y="423"/>
                  </a:cubicBezTo>
                  <a:cubicBezTo>
                    <a:pt x="316" y="423"/>
                    <a:pt x="316" y="423"/>
                    <a:pt x="316" y="423"/>
                  </a:cubicBezTo>
                  <a:cubicBezTo>
                    <a:pt x="316" y="423"/>
                    <a:pt x="316" y="423"/>
                    <a:pt x="316" y="423"/>
                  </a:cubicBezTo>
                  <a:cubicBezTo>
                    <a:pt x="317" y="423"/>
                    <a:pt x="317" y="423"/>
                    <a:pt x="317" y="423"/>
                  </a:cubicBezTo>
                  <a:cubicBezTo>
                    <a:pt x="317" y="422"/>
                    <a:pt x="318" y="422"/>
                    <a:pt x="318" y="422"/>
                  </a:cubicBezTo>
                  <a:cubicBezTo>
                    <a:pt x="318" y="422"/>
                    <a:pt x="318" y="423"/>
                    <a:pt x="317" y="423"/>
                  </a:cubicBezTo>
                  <a:cubicBezTo>
                    <a:pt x="317" y="424"/>
                    <a:pt x="317" y="424"/>
                    <a:pt x="316" y="424"/>
                  </a:cubicBezTo>
                  <a:cubicBezTo>
                    <a:pt x="316" y="425"/>
                    <a:pt x="316" y="425"/>
                    <a:pt x="316" y="426"/>
                  </a:cubicBezTo>
                  <a:cubicBezTo>
                    <a:pt x="316" y="426"/>
                    <a:pt x="316" y="426"/>
                    <a:pt x="316" y="426"/>
                  </a:cubicBezTo>
                  <a:cubicBezTo>
                    <a:pt x="316" y="426"/>
                    <a:pt x="316" y="426"/>
                    <a:pt x="316" y="426"/>
                  </a:cubicBezTo>
                  <a:cubicBezTo>
                    <a:pt x="316" y="426"/>
                    <a:pt x="317" y="426"/>
                    <a:pt x="317" y="426"/>
                  </a:cubicBezTo>
                  <a:cubicBezTo>
                    <a:pt x="318" y="425"/>
                    <a:pt x="318" y="424"/>
                    <a:pt x="319" y="423"/>
                  </a:cubicBezTo>
                  <a:cubicBezTo>
                    <a:pt x="319" y="423"/>
                    <a:pt x="318" y="423"/>
                    <a:pt x="318" y="422"/>
                  </a:cubicBezTo>
                  <a:cubicBezTo>
                    <a:pt x="318" y="422"/>
                    <a:pt x="319" y="422"/>
                    <a:pt x="319" y="421"/>
                  </a:cubicBezTo>
                  <a:cubicBezTo>
                    <a:pt x="319" y="421"/>
                    <a:pt x="319" y="420"/>
                    <a:pt x="318" y="420"/>
                  </a:cubicBezTo>
                  <a:cubicBezTo>
                    <a:pt x="318" y="420"/>
                    <a:pt x="317" y="420"/>
                    <a:pt x="317" y="420"/>
                  </a:cubicBezTo>
                  <a:cubicBezTo>
                    <a:pt x="317" y="420"/>
                    <a:pt x="317" y="420"/>
                    <a:pt x="317" y="420"/>
                  </a:cubicBezTo>
                  <a:cubicBezTo>
                    <a:pt x="317" y="420"/>
                    <a:pt x="316" y="420"/>
                    <a:pt x="316" y="420"/>
                  </a:cubicBezTo>
                  <a:cubicBezTo>
                    <a:pt x="316" y="421"/>
                    <a:pt x="316" y="421"/>
                    <a:pt x="316" y="421"/>
                  </a:cubicBezTo>
                  <a:cubicBezTo>
                    <a:pt x="316" y="421"/>
                    <a:pt x="316" y="421"/>
                    <a:pt x="316" y="421"/>
                  </a:cubicBezTo>
                  <a:cubicBezTo>
                    <a:pt x="315" y="421"/>
                    <a:pt x="314" y="422"/>
                    <a:pt x="314" y="421"/>
                  </a:cubicBezTo>
                  <a:cubicBezTo>
                    <a:pt x="313" y="421"/>
                    <a:pt x="313" y="421"/>
                    <a:pt x="313" y="421"/>
                  </a:cubicBezTo>
                  <a:cubicBezTo>
                    <a:pt x="313" y="421"/>
                    <a:pt x="313" y="421"/>
                    <a:pt x="313" y="421"/>
                  </a:cubicBezTo>
                  <a:cubicBezTo>
                    <a:pt x="313" y="420"/>
                    <a:pt x="312" y="420"/>
                    <a:pt x="312" y="419"/>
                  </a:cubicBezTo>
                  <a:cubicBezTo>
                    <a:pt x="312" y="419"/>
                    <a:pt x="312" y="418"/>
                    <a:pt x="312" y="418"/>
                  </a:cubicBezTo>
                  <a:cubicBezTo>
                    <a:pt x="312" y="418"/>
                    <a:pt x="311" y="418"/>
                    <a:pt x="311" y="418"/>
                  </a:cubicBezTo>
                  <a:cubicBezTo>
                    <a:pt x="311" y="417"/>
                    <a:pt x="311" y="417"/>
                    <a:pt x="311" y="417"/>
                  </a:cubicBezTo>
                  <a:cubicBezTo>
                    <a:pt x="311" y="417"/>
                    <a:pt x="310" y="417"/>
                    <a:pt x="310" y="417"/>
                  </a:cubicBezTo>
                  <a:cubicBezTo>
                    <a:pt x="310" y="418"/>
                    <a:pt x="310" y="418"/>
                    <a:pt x="310" y="419"/>
                  </a:cubicBezTo>
                  <a:cubicBezTo>
                    <a:pt x="310" y="419"/>
                    <a:pt x="309" y="419"/>
                    <a:pt x="309" y="419"/>
                  </a:cubicBezTo>
                  <a:cubicBezTo>
                    <a:pt x="309" y="419"/>
                    <a:pt x="309" y="418"/>
                    <a:pt x="309" y="418"/>
                  </a:cubicBezTo>
                  <a:cubicBezTo>
                    <a:pt x="309" y="418"/>
                    <a:pt x="308" y="418"/>
                    <a:pt x="308" y="418"/>
                  </a:cubicBezTo>
                  <a:cubicBezTo>
                    <a:pt x="308" y="418"/>
                    <a:pt x="307" y="418"/>
                    <a:pt x="307" y="417"/>
                  </a:cubicBezTo>
                  <a:cubicBezTo>
                    <a:pt x="306" y="417"/>
                    <a:pt x="306" y="417"/>
                    <a:pt x="305" y="416"/>
                  </a:cubicBezTo>
                  <a:cubicBezTo>
                    <a:pt x="305" y="416"/>
                    <a:pt x="305" y="416"/>
                    <a:pt x="304" y="415"/>
                  </a:cubicBezTo>
                  <a:cubicBezTo>
                    <a:pt x="304" y="415"/>
                    <a:pt x="304" y="415"/>
                    <a:pt x="304" y="415"/>
                  </a:cubicBezTo>
                  <a:cubicBezTo>
                    <a:pt x="304" y="415"/>
                    <a:pt x="304" y="415"/>
                    <a:pt x="304" y="415"/>
                  </a:cubicBezTo>
                  <a:cubicBezTo>
                    <a:pt x="304" y="415"/>
                    <a:pt x="304" y="415"/>
                    <a:pt x="303" y="415"/>
                  </a:cubicBezTo>
                  <a:cubicBezTo>
                    <a:pt x="303" y="415"/>
                    <a:pt x="303" y="415"/>
                    <a:pt x="303" y="415"/>
                  </a:cubicBezTo>
                  <a:cubicBezTo>
                    <a:pt x="303" y="415"/>
                    <a:pt x="302" y="415"/>
                    <a:pt x="302" y="415"/>
                  </a:cubicBezTo>
                  <a:cubicBezTo>
                    <a:pt x="302" y="414"/>
                    <a:pt x="302" y="414"/>
                    <a:pt x="301" y="414"/>
                  </a:cubicBezTo>
                  <a:cubicBezTo>
                    <a:pt x="301" y="414"/>
                    <a:pt x="301" y="414"/>
                    <a:pt x="301" y="413"/>
                  </a:cubicBezTo>
                  <a:cubicBezTo>
                    <a:pt x="301" y="413"/>
                    <a:pt x="301" y="413"/>
                    <a:pt x="301" y="413"/>
                  </a:cubicBezTo>
                  <a:cubicBezTo>
                    <a:pt x="301" y="413"/>
                    <a:pt x="301" y="413"/>
                    <a:pt x="301" y="413"/>
                  </a:cubicBezTo>
                  <a:cubicBezTo>
                    <a:pt x="301" y="412"/>
                    <a:pt x="301" y="412"/>
                    <a:pt x="301" y="412"/>
                  </a:cubicBezTo>
                  <a:cubicBezTo>
                    <a:pt x="301" y="412"/>
                    <a:pt x="301" y="412"/>
                    <a:pt x="301" y="412"/>
                  </a:cubicBezTo>
                  <a:cubicBezTo>
                    <a:pt x="301" y="411"/>
                    <a:pt x="301" y="411"/>
                    <a:pt x="301" y="411"/>
                  </a:cubicBezTo>
                  <a:cubicBezTo>
                    <a:pt x="301" y="411"/>
                    <a:pt x="300" y="411"/>
                    <a:pt x="300" y="411"/>
                  </a:cubicBezTo>
                  <a:cubicBezTo>
                    <a:pt x="300" y="411"/>
                    <a:pt x="300" y="411"/>
                    <a:pt x="299" y="410"/>
                  </a:cubicBezTo>
                  <a:cubicBezTo>
                    <a:pt x="299" y="410"/>
                    <a:pt x="299" y="410"/>
                    <a:pt x="299" y="409"/>
                  </a:cubicBezTo>
                  <a:cubicBezTo>
                    <a:pt x="299" y="409"/>
                    <a:pt x="299" y="409"/>
                    <a:pt x="299" y="408"/>
                  </a:cubicBezTo>
                  <a:cubicBezTo>
                    <a:pt x="299" y="408"/>
                    <a:pt x="299" y="408"/>
                    <a:pt x="299" y="408"/>
                  </a:cubicBezTo>
                  <a:cubicBezTo>
                    <a:pt x="298" y="407"/>
                    <a:pt x="298" y="407"/>
                    <a:pt x="298" y="407"/>
                  </a:cubicBezTo>
                  <a:cubicBezTo>
                    <a:pt x="298" y="407"/>
                    <a:pt x="298" y="406"/>
                    <a:pt x="298" y="406"/>
                  </a:cubicBezTo>
                  <a:cubicBezTo>
                    <a:pt x="298" y="406"/>
                    <a:pt x="298" y="405"/>
                    <a:pt x="298" y="404"/>
                  </a:cubicBezTo>
                  <a:cubicBezTo>
                    <a:pt x="298" y="404"/>
                    <a:pt x="298" y="403"/>
                    <a:pt x="299" y="403"/>
                  </a:cubicBezTo>
                  <a:cubicBezTo>
                    <a:pt x="299" y="403"/>
                    <a:pt x="299" y="403"/>
                    <a:pt x="299" y="403"/>
                  </a:cubicBezTo>
                  <a:cubicBezTo>
                    <a:pt x="299" y="402"/>
                    <a:pt x="299" y="402"/>
                    <a:pt x="299" y="402"/>
                  </a:cubicBezTo>
                  <a:cubicBezTo>
                    <a:pt x="300" y="402"/>
                    <a:pt x="300" y="402"/>
                    <a:pt x="300" y="402"/>
                  </a:cubicBezTo>
                  <a:cubicBezTo>
                    <a:pt x="300" y="402"/>
                    <a:pt x="300" y="401"/>
                    <a:pt x="300" y="401"/>
                  </a:cubicBezTo>
                  <a:cubicBezTo>
                    <a:pt x="300" y="401"/>
                    <a:pt x="300" y="400"/>
                    <a:pt x="300" y="400"/>
                  </a:cubicBezTo>
                  <a:cubicBezTo>
                    <a:pt x="300" y="400"/>
                    <a:pt x="300" y="400"/>
                    <a:pt x="300" y="400"/>
                  </a:cubicBezTo>
                  <a:cubicBezTo>
                    <a:pt x="300" y="400"/>
                    <a:pt x="300" y="400"/>
                    <a:pt x="301" y="400"/>
                  </a:cubicBezTo>
                  <a:cubicBezTo>
                    <a:pt x="301" y="400"/>
                    <a:pt x="301" y="400"/>
                    <a:pt x="301" y="400"/>
                  </a:cubicBezTo>
                  <a:cubicBezTo>
                    <a:pt x="301" y="399"/>
                    <a:pt x="301" y="399"/>
                    <a:pt x="301" y="399"/>
                  </a:cubicBezTo>
                  <a:cubicBezTo>
                    <a:pt x="301" y="399"/>
                    <a:pt x="302" y="399"/>
                    <a:pt x="302" y="399"/>
                  </a:cubicBezTo>
                  <a:cubicBezTo>
                    <a:pt x="302" y="399"/>
                    <a:pt x="302" y="399"/>
                    <a:pt x="302" y="399"/>
                  </a:cubicBezTo>
                  <a:cubicBezTo>
                    <a:pt x="302" y="399"/>
                    <a:pt x="302" y="398"/>
                    <a:pt x="302" y="398"/>
                  </a:cubicBezTo>
                  <a:cubicBezTo>
                    <a:pt x="301" y="398"/>
                    <a:pt x="302" y="398"/>
                    <a:pt x="302" y="398"/>
                  </a:cubicBezTo>
                  <a:cubicBezTo>
                    <a:pt x="302" y="397"/>
                    <a:pt x="302" y="397"/>
                    <a:pt x="303" y="396"/>
                  </a:cubicBezTo>
                  <a:cubicBezTo>
                    <a:pt x="302" y="396"/>
                    <a:pt x="302" y="397"/>
                    <a:pt x="302" y="397"/>
                  </a:cubicBezTo>
                  <a:cubicBezTo>
                    <a:pt x="302" y="397"/>
                    <a:pt x="301" y="398"/>
                    <a:pt x="301" y="398"/>
                  </a:cubicBezTo>
                  <a:cubicBezTo>
                    <a:pt x="301" y="398"/>
                    <a:pt x="301" y="398"/>
                    <a:pt x="301" y="398"/>
                  </a:cubicBezTo>
                  <a:cubicBezTo>
                    <a:pt x="300" y="398"/>
                    <a:pt x="300" y="398"/>
                    <a:pt x="300" y="398"/>
                  </a:cubicBezTo>
                  <a:cubicBezTo>
                    <a:pt x="300" y="397"/>
                    <a:pt x="299" y="397"/>
                    <a:pt x="299" y="396"/>
                  </a:cubicBezTo>
                  <a:cubicBezTo>
                    <a:pt x="299" y="396"/>
                    <a:pt x="299" y="396"/>
                    <a:pt x="299" y="396"/>
                  </a:cubicBezTo>
                  <a:cubicBezTo>
                    <a:pt x="299" y="396"/>
                    <a:pt x="299" y="396"/>
                    <a:pt x="299" y="395"/>
                  </a:cubicBezTo>
                  <a:cubicBezTo>
                    <a:pt x="298" y="395"/>
                    <a:pt x="298" y="395"/>
                    <a:pt x="298" y="394"/>
                  </a:cubicBezTo>
                  <a:cubicBezTo>
                    <a:pt x="298" y="393"/>
                    <a:pt x="298" y="393"/>
                    <a:pt x="298" y="392"/>
                  </a:cubicBezTo>
                  <a:cubicBezTo>
                    <a:pt x="298" y="392"/>
                    <a:pt x="298" y="391"/>
                    <a:pt x="299" y="391"/>
                  </a:cubicBezTo>
                  <a:cubicBezTo>
                    <a:pt x="299" y="390"/>
                    <a:pt x="299" y="390"/>
                    <a:pt x="299" y="389"/>
                  </a:cubicBezTo>
                  <a:cubicBezTo>
                    <a:pt x="299" y="389"/>
                    <a:pt x="300" y="389"/>
                    <a:pt x="300" y="389"/>
                  </a:cubicBezTo>
                  <a:cubicBezTo>
                    <a:pt x="300" y="389"/>
                    <a:pt x="300" y="389"/>
                    <a:pt x="300" y="389"/>
                  </a:cubicBezTo>
                  <a:cubicBezTo>
                    <a:pt x="299" y="389"/>
                    <a:pt x="299" y="389"/>
                    <a:pt x="299" y="389"/>
                  </a:cubicBezTo>
                  <a:cubicBezTo>
                    <a:pt x="299" y="389"/>
                    <a:pt x="299" y="389"/>
                    <a:pt x="299" y="389"/>
                  </a:cubicBezTo>
                  <a:cubicBezTo>
                    <a:pt x="299" y="389"/>
                    <a:pt x="299" y="389"/>
                    <a:pt x="299" y="389"/>
                  </a:cubicBezTo>
                  <a:cubicBezTo>
                    <a:pt x="299" y="388"/>
                    <a:pt x="298" y="388"/>
                    <a:pt x="298" y="388"/>
                  </a:cubicBezTo>
                  <a:cubicBezTo>
                    <a:pt x="298" y="388"/>
                    <a:pt x="298" y="388"/>
                    <a:pt x="298" y="388"/>
                  </a:cubicBezTo>
                  <a:cubicBezTo>
                    <a:pt x="298" y="388"/>
                    <a:pt x="299" y="387"/>
                    <a:pt x="299" y="387"/>
                  </a:cubicBezTo>
                  <a:cubicBezTo>
                    <a:pt x="299" y="387"/>
                    <a:pt x="299" y="387"/>
                    <a:pt x="299" y="387"/>
                  </a:cubicBezTo>
                  <a:cubicBezTo>
                    <a:pt x="299" y="387"/>
                    <a:pt x="299" y="387"/>
                    <a:pt x="299" y="387"/>
                  </a:cubicBezTo>
                  <a:cubicBezTo>
                    <a:pt x="299" y="387"/>
                    <a:pt x="299" y="387"/>
                    <a:pt x="299" y="387"/>
                  </a:cubicBezTo>
                  <a:cubicBezTo>
                    <a:pt x="299" y="386"/>
                    <a:pt x="299" y="385"/>
                    <a:pt x="299" y="385"/>
                  </a:cubicBezTo>
                  <a:cubicBezTo>
                    <a:pt x="299" y="385"/>
                    <a:pt x="299" y="385"/>
                    <a:pt x="299" y="385"/>
                  </a:cubicBezTo>
                  <a:cubicBezTo>
                    <a:pt x="300" y="385"/>
                    <a:pt x="300" y="385"/>
                    <a:pt x="300" y="384"/>
                  </a:cubicBezTo>
                  <a:cubicBezTo>
                    <a:pt x="300" y="384"/>
                    <a:pt x="300" y="384"/>
                    <a:pt x="300" y="384"/>
                  </a:cubicBezTo>
                  <a:cubicBezTo>
                    <a:pt x="300" y="384"/>
                    <a:pt x="300" y="383"/>
                    <a:pt x="301" y="383"/>
                  </a:cubicBezTo>
                  <a:cubicBezTo>
                    <a:pt x="301" y="382"/>
                    <a:pt x="301" y="382"/>
                    <a:pt x="302" y="382"/>
                  </a:cubicBezTo>
                  <a:cubicBezTo>
                    <a:pt x="302" y="382"/>
                    <a:pt x="303" y="382"/>
                    <a:pt x="303" y="382"/>
                  </a:cubicBezTo>
                  <a:cubicBezTo>
                    <a:pt x="303" y="383"/>
                    <a:pt x="303" y="383"/>
                    <a:pt x="303" y="383"/>
                  </a:cubicBezTo>
                  <a:cubicBezTo>
                    <a:pt x="303" y="383"/>
                    <a:pt x="303" y="384"/>
                    <a:pt x="303" y="384"/>
                  </a:cubicBezTo>
                  <a:cubicBezTo>
                    <a:pt x="304" y="384"/>
                    <a:pt x="304" y="384"/>
                    <a:pt x="304" y="385"/>
                  </a:cubicBezTo>
                  <a:cubicBezTo>
                    <a:pt x="304" y="385"/>
                    <a:pt x="304" y="385"/>
                    <a:pt x="305" y="385"/>
                  </a:cubicBezTo>
                  <a:cubicBezTo>
                    <a:pt x="305" y="385"/>
                    <a:pt x="305" y="385"/>
                    <a:pt x="305" y="384"/>
                  </a:cubicBezTo>
                  <a:cubicBezTo>
                    <a:pt x="305" y="384"/>
                    <a:pt x="305" y="384"/>
                    <a:pt x="305" y="383"/>
                  </a:cubicBezTo>
                  <a:cubicBezTo>
                    <a:pt x="305" y="383"/>
                    <a:pt x="306" y="383"/>
                    <a:pt x="306" y="383"/>
                  </a:cubicBezTo>
                  <a:cubicBezTo>
                    <a:pt x="306" y="382"/>
                    <a:pt x="305" y="382"/>
                    <a:pt x="305" y="382"/>
                  </a:cubicBezTo>
                  <a:cubicBezTo>
                    <a:pt x="305" y="382"/>
                    <a:pt x="305" y="382"/>
                    <a:pt x="305" y="382"/>
                  </a:cubicBezTo>
                  <a:cubicBezTo>
                    <a:pt x="305" y="381"/>
                    <a:pt x="305" y="381"/>
                    <a:pt x="305" y="381"/>
                  </a:cubicBezTo>
                  <a:cubicBezTo>
                    <a:pt x="305" y="381"/>
                    <a:pt x="305" y="381"/>
                    <a:pt x="305" y="381"/>
                  </a:cubicBezTo>
                  <a:cubicBezTo>
                    <a:pt x="305" y="381"/>
                    <a:pt x="306" y="381"/>
                    <a:pt x="306" y="380"/>
                  </a:cubicBezTo>
                  <a:cubicBezTo>
                    <a:pt x="306" y="380"/>
                    <a:pt x="306" y="380"/>
                    <a:pt x="306" y="380"/>
                  </a:cubicBezTo>
                  <a:cubicBezTo>
                    <a:pt x="305" y="380"/>
                    <a:pt x="305" y="380"/>
                    <a:pt x="305" y="380"/>
                  </a:cubicBezTo>
                  <a:cubicBezTo>
                    <a:pt x="305" y="380"/>
                    <a:pt x="304" y="380"/>
                    <a:pt x="303" y="380"/>
                  </a:cubicBezTo>
                  <a:cubicBezTo>
                    <a:pt x="303" y="380"/>
                    <a:pt x="303" y="380"/>
                    <a:pt x="303" y="380"/>
                  </a:cubicBezTo>
                  <a:cubicBezTo>
                    <a:pt x="303" y="380"/>
                    <a:pt x="303" y="380"/>
                    <a:pt x="303" y="380"/>
                  </a:cubicBezTo>
                  <a:cubicBezTo>
                    <a:pt x="303" y="379"/>
                    <a:pt x="303" y="379"/>
                    <a:pt x="302" y="379"/>
                  </a:cubicBezTo>
                  <a:cubicBezTo>
                    <a:pt x="302" y="379"/>
                    <a:pt x="302" y="379"/>
                    <a:pt x="302" y="379"/>
                  </a:cubicBezTo>
                  <a:cubicBezTo>
                    <a:pt x="302" y="379"/>
                    <a:pt x="302" y="379"/>
                    <a:pt x="302" y="379"/>
                  </a:cubicBezTo>
                  <a:cubicBezTo>
                    <a:pt x="303" y="378"/>
                    <a:pt x="303" y="378"/>
                    <a:pt x="303" y="378"/>
                  </a:cubicBezTo>
                  <a:cubicBezTo>
                    <a:pt x="303" y="378"/>
                    <a:pt x="303" y="378"/>
                    <a:pt x="303" y="378"/>
                  </a:cubicBezTo>
                  <a:cubicBezTo>
                    <a:pt x="303" y="377"/>
                    <a:pt x="303" y="377"/>
                    <a:pt x="303" y="377"/>
                  </a:cubicBezTo>
                  <a:cubicBezTo>
                    <a:pt x="303" y="377"/>
                    <a:pt x="304" y="377"/>
                    <a:pt x="304" y="377"/>
                  </a:cubicBezTo>
                  <a:cubicBezTo>
                    <a:pt x="304" y="377"/>
                    <a:pt x="304" y="376"/>
                    <a:pt x="304" y="376"/>
                  </a:cubicBezTo>
                  <a:cubicBezTo>
                    <a:pt x="305" y="376"/>
                    <a:pt x="305" y="375"/>
                    <a:pt x="306" y="375"/>
                  </a:cubicBezTo>
                  <a:cubicBezTo>
                    <a:pt x="305" y="375"/>
                    <a:pt x="305" y="374"/>
                    <a:pt x="305" y="374"/>
                  </a:cubicBezTo>
                  <a:cubicBezTo>
                    <a:pt x="305" y="374"/>
                    <a:pt x="306" y="374"/>
                    <a:pt x="306" y="374"/>
                  </a:cubicBezTo>
                  <a:cubicBezTo>
                    <a:pt x="306" y="374"/>
                    <a:pt x="306" y="373"/>
                    <a:pt x="306" y="373"/>
                  </a:cubicBezTo>
                  <a:cubicBezTo>
                    <a:pt x="306" y="373"/>
                    <a:pt x="306" y="373"/>
                    <a:pt x="306" y="373"/>
                  </a:cubicBezTo>
                  <a:cubicBezTo>
                    <a:pt x="306" y="373"/>
                    <a:pt x="306" y="373"/>
                    <a:pt x="306" y="373"/>
                  </a:cubicBezTo>
                  <a:cubicBezTo>
                    <a:pt x="306" y="373"/>
                    <a:pt x="306" y="373"/>
                    <a:pt x="306" y="373"/>
                  </a:cubicBezTo>
                  <a:cubicBezTo>
                    <a:pt x="307" y="373"/>
                    <a:pt x="307" y="373"/>
                    <a:pt x="307" y="373"/>
                  </a:cubicBezTo>
                  <a:cubicBezTo>
                    <a:pt x="307" y="373"/>
                    <a:pt x="307" y="373"/>
                    <a:pt x="307" y="373"/>
                  </a:cubicBezTo>
                  <a:cubicBezTo>
                    <a:pt x="307" y="373"/>
                    <a:pt x="307" y="373"/>
                    <a:pt x="307" y="373"/>
                  </a:cubicBezTo>
                  <a:cubicBezTo>
                    <a:pt x="307" y="372"/>
                    <a:pt x="307" y="372"/>
                    <a:pt x="307" y="372"/>
                  </a:cubicBezTo>
                  <a:cubicBezTo>
                    <a:pt x="307" y="371"/>
                    <a:pt x="307" y="371"/>
                    <a:pt x="308" y="370"/>
                  </a:cubicBezTo>
                  <a:cubicBezTo>
                    <a:pt x="308" y="370"/>
                    <a:pt x="308" y="370"/>
                    <a:pt x="308" y="370"/>
                  </a:cubicBezTo>
                  <a:cubicBezTo>
                    <a:pt x="308" y="370"/>
                    <a:pt x="308" y="370"/>
                    <a:pt x="309" y="370"/>
                  </a:cubicBezTo>
                  <a:cubicBezTo>
                    <a:pt x="308" y="370"/>
                    <a:pt x="308" y="370"/>
                    <a:pt x="308" y="370"/>
                  </a:cubicBezTo>
                  <a:cubicBezTo>
                    <a:pt x="307" y="370"/>
                    <a:pt x="307" y="369"/>
                    <a:pt x="307" y="369"/>
                  </a:cubicBezTo>
                  <a:cubicBezTo>
                    <a:pt x="307" y="369"/>
                    <a:pt x="307" y="369"/>
                    <a:pt x="307" y="369"/>
                  </a:cubicBezTo>
                  <a:cubicBezTo>
                    <a:pt x="307" y="369"/>
                    <a:pt x="307" y="369"/>
                    <a:pt x="307" y="369"/>
                  </a:cubicBezTo>
                  <a:cubicBezTo>
                    <a:pt x="307" y="369"/>
                    <a:pt x="307" y="369"/>
                    <a:pt x="307" y="369"/>
                  </a:cubicBezTo>
                  <a:cubicBezTo>
                    <a:pt x="307" y="368"/>
                    <a:pt x="307" y="368"/>
                    <a:pt x="307" y="368"/>
                  </a:cubicBezTo>
                  <a:cubicBezTo>
                    <a:pt x="307" y="368"/>
                    <a:pt x="308" y="368"/>
                    <a:pt x="308" y="368"/>
                  </a:cubicBezTo>
                  <a:cubicBezTo>
                    <a:pt x="308" y="367"/>
                    <a:pt x="308" y="367"/>
                    <a:pt x="307" y="367"/>
                  </a:cubicBezTo>
                  <a:cubicBezTo>
                    <a:pt x="308" y="367"/>
                    <a:pt x="309" y="366"/>
                    <a:pt x="310" y="366"/>
                  </a:cubicBezTo>
                  <a:cubicBezTo>
                    <a:pt x="310" y="366"/>
                    <a:pt x="310" y="366"/>
                    <a:pt x="310" y="366"/>
                  </a:cubicBezTo>
                  <a:cubicBezTo>
                    <a:pt x="310" y="366"/>
                    <a:pt x="310" y="366"/>
                    <a:pt x="310" y="366"/>
                  </a:cubicBezTo>
                  <a:cubicBezTo>
                    <a:pt x="310" y="366"/>
                    <a:pt x="309" y="366"/>
                    <a:pt x="309" y="366"/>
                  </a:cubicBezTo>
                  <a:cubicBezTo>
                    <a:pt x="308" y="366"/>
                    <a:pt x="308" y="366"/>
                    <a:pt x="307" y="367"/>
                  </a:cubicBezTo>
                  <a:cubicBezTo>
                    <a:pt x="307" y="366"/>
                    <a:pt x="307" y="366"/>
                    <a:pt x="307" y="365"/>
                  </a:cubicBezTo>
                  <a:cubicBezTo>
                    <a:pt x="307" y="364"/>
                    <a:pt x="307" y="362"/>
                    <a:pt x="307" y="361"/>
                  </a:cubicBezTo>
                  <a:cubicBezTo>
                    <a:pt x="307" y="361"/>
                    <a:pt x="307" y="360"/>
                    <a:pt x="307" y="360"/>
                  </a:cubicBezTo>
                  <a:cubicBezTo>
                    <a:pt x="307" y="360"/>
                    <a:pt x="307" y="360"/>
                    <a:pt x="307" y="360"/>
                  </a:cubicBezTo>
                  <a:cubicBezTo>
                    <a:pt x="307" y="360"/>
                    <a:pt x="307" y="360"/>
                    <a:pt x="307" y="360"/>
                  </a:cubicBezTo>
                  <a:cubicBezTo>
                    <a:pt x="307" y="360"/>
                    <a:pt x="307" y="360"/>
                    <a:pt x="307" y="360"/>
                  </a:cubicBezTo>
                  <a:cubicBezTo>
                    <a:pt x="307" y="359"/>
                    <a:pt x="308" y="359"/>
                    <a:pt x="308" y="359"/>
                  </a:cubicBezTo>
                  <a:cubicBezTo>
                    <a:pt x="308" y="359"/>
                    <a:pt x="307" y="359"/>
                    <a:pt x="307" y="359"/>
                  </a:cubicBezTo>
                  <a:cubicBezTo>
                    <a:pt x="307" y="358"/>
                    <a:pt x="307" y="358"/>
                    <a:pt x="307" y="358"/>
                  </a:cubicBezTo>
                  <a:cubicBezTo>
                    <a:pt x="307" y="357"/>
                    <a:pt x="307" y="357"/>
                    <a:pt x="307" y="357"/>
                  </a:cubicBezTo>
                  <a:cubicBezTo>
                    <a:pt x="306" y="357"/>
                    <a:pt x="306" y="357"/>
                    <a:pt x="306" y="357"/>
                  </a:cubicBezTo>
                  <a:cubicBezTo>
                    <a:pt x="306" y="357"/>
                    <a:pt x="306" y="357"/>
                    <a:pt x="306" y="356"/>
                  </a:cubicBezTo>
                  <a:cubicBezTo>
                    <a:pt x="306" y="356"/>
                    <a:pt x="306" y="356"/>
                    <a:pt x="306" y="356"/>
                  </a:cubicBezTo>
                  <a:cubicBezTo>
                    <a:pt x="306" y="355"/>
                    <a:pt x="306" y="355"/>
                    <a:pt x="306" y="355"/>
                  </a:cubicBezTo>
                  <a:cubicBezTo>
                    <a:pt x="306" y="354"/>
                    <a:pt x="305" y="354"/>
                    <a:pt x="305" y="354"/>
                  </a:cubicBezTo>
                  <a:cubicBezTo>
                    <a:pt x="305" y="354"/>
                    <a:pt x="305" y="354"/>
                    <a:pt x="304" y="354"/>
                  </a:cubicBezTo>
                  <a:cubicBezTo>
                    <a:pt x="304" y="354"/>
                    <a:pt x="304" y="354"/>
                    <a:pt x="304" y="354"/>
                  </a:cubicBezTo>
                  <a:cubicBezTo>
                    <a:pt x="305" y="353"/>
                    <a:pt x="305" y="353"/>
                    <a:pt x="305" y="353"/>
                  </a:cubicBezTo>
                  <a:cubicBezTo>
                    <a:pt x="305" y="353"/>
                    <a:pt x="305" y="353"/>
                    <a:pt x="305" y="353"/>
                  </a:cubicBezTo>
                  <a:cubicBezTo>
                    <a:pt x="305" y="353"/>
                    <a:pt x="305" y="353"/>
                    <a:pt x="305" y="352"/>
                  </a:cubicBezTo>
                  <a:cubicBezTo>
                    <a:pt x="304" y="352"/>
                    <a:pt x="304" y="352"/>
                    <a:pt x="304" y="352"/>
                  </a:cubicBezTo>
                  <a:cubicBezTo>
                    <a:pt x="304" y="352"/>
                    <a:pt x="304" y="352"/>
                    <a:pt x="304" y="352"/>
                  </a:cubicBezTo>
                  <a:cubicBezTo>
                    <a:pt x="304" y="352"/>
                    <a:pt x="304" y="352"/>
                    <a:pt x="304" y="352"/>
                  </a:cubicBezTo>
                  <a:cubicBezTo>
                    <a:pt x="304" y="351"/>
                    <a:pt x="304" y="350"/>
                    <a:pt x="304" y="349"/>
                  </a:cubicBezTo>
                  <a:cubicBezTo>
                    <a:pt x="304" y="349"/>
                    <a:pt x="304" y="349"/>
                    <a:pt x="304" y="348"/>
                  </a:cubicBezTo>
                  <a:cubicBezTo>
                    <a:pt x="304" y="348"/>
                    <a:pt x="304" y="348"/>
                    <a:pt x="304" y="348"/>
                  </a:cubicBezTo>
                  <a:cubicBezTo>
                    <a:pt x="304" y="347"/>
                    <a:pt x="304" y="347"/>
                    <a:pt x="304" y="347"/>
                  </a:cubicBezTo>
                  <a:cubicBezTo>
                    <a:pt x="304" y="346"/>
                    <a:pt x="304" y="346"/>
                    <a:pt x="304" y="346"/>
                  </a:cubicBezTo>
                  <a:cubicBezTo>
                    <a:pt x="304" y="345"/>
                    <a:pt x="304" y="345"/>
                    <a:pt x="304" y="345"/>
                  </a:cubicBezTo>
                  <a:cubicBezTo>
                    <a:pt x="304" y="345"/>
                    <a:pt x="304" y="345"/>
                    <a:pt x="304" y="345"/>
                  </a:cubicBezTo>
                  <a:cubicBezTo>
                    <a:pt x="304" y="345"/>
                    <a:pt x="304" y="345"/>
                    <a:pt x="304" y="345"/>
                  </a:cubicBezTo>
                  <a:cubicBezTo>
                    <a:pt x="304" y="344"/>
                    <a:pt x="305" y="344"/>
                    <a:pt x="305" y="344"/>
                  </a:cubicBezTo>
                  <a:cubicBezTo>
                    <a:pt x="304" y="343"/>
                    <a:pt x="305" y="341"/>
                    <a:pt x="305" y="340"/>
                  </a:cubicBezTo>
                  <a:cubicBezTo>
                    <a:pt x="304" y="339"/>
                    <a:pt x="304" y="337"/>
                    <a:pt x="304" y="336"/>
                  </a:cubicBezTo>
                  <a:cubicBezTo>
                    <a:pt x="304" y="336"/>
                    <a:pt x="304" y="335"/>
                    <a:pt x="304" y="335"/>
                  </a:cubicBezTo>
                  <a:cubicBezTo>
                    <a:pt x="304" y="335"/>
                    <a:pt x="304" y="334"/>
                    <a:pt x="304" y="334"/>
                  </a:cubicBezTo>
                  <a:cubicBezTo>
                    <a:pt x="304" y="334"/>
                    <a:pt x="305" y="334"/>
                    <a:pt x="305" y="333"/>
                  </a:cubicBezTo>
                  <a:cubicBezTo>
                    <a:pt x="304" y="333"/>
                    <a:pt x="304" y="332"/>
                    <a:pt x="304" y="333"/>
                  </a:cubicBezTo>
                  <a:cubicBezTo>
                    <a:pt x="304" y="332"/>
                    <a:pt x="304" y="331"/>
                    <a:pt x="305" y="330"/>
                  </a:cubicBezTo>
                  <a:cubicBezTo>
                    <a:pt x="305" y="330"/>
                    <a:pt x="306" y="329"/>
                    <a:pt x="307" y="330"/>
                  </a:cubicBezTo>
                  <a:cubicBezTo>
                    <a:pt x="307" y="331"/>
                    <a:pt x="308" y="331"/>
                    <a:pt x="308" y="332"/>
                  </a:cubicBezTo>
                  <a:cubicBezTo>
                    <a:pt x="309" y="332"/>
                    <a:pt x="309" y="332"/>
                    <a:pt x="310" y="332"/>
                  </a:cubicBezTo>
                  <a:cubicBezTo>
                    <a:pt x="310" y="332"/>
                    <a:pt x="311" y="332"/>
                    <a:pt x="311" y="332"/>
                  </a:cubicBezTo>
                  <a:cubicBezTo>
                    <a:pt x="311" y="332"/>
                    <a:pt x="311" y="332"/>
                    <a:pt x="310" y="331"/>
                  </a:cubicBezTo>
                  <a:cubicBezTo>
                    <a:pt x="310" y="331"/>
                    <a:pt x="309" y="331"/>
                    <a:pt x="309" y="330"/>
                  </a:cubicBezTo>
                  <a:cubicBezTo>
                    <a:pt x="308" y="330"/>
                    <a:pt x="308" y="329"/>
                    <a:pt x="308" y="329"/>
                  </a:cubicBezTo>
                  <a:cubicBezTo>
                    <a:pt x="308" y="328"/>
                    <a:pt x="308" y="328"/>
                    <a:pt x="308" y="328"/>
                  </a:cubicBezTo>
                  <a:cubicBezTo>
                    <a:pt x="308" y="327"/>
                    <a:pt x="308" y="327"/>
                    <a:pt x="308" y="327"/>
                  </a:cubicBezTo>
                  <a:cubicBezTo>
                    <a:pt x="308" y="327"/>
                    <a:pt x="307" y="328"/>
                    <a:pt x="307" y="327"/>
                  </a:cubicBezTo>
                  <a:cubicBezTo>
                    <a:pt x="307" y="327"/>
                    <a:pt x="307" y="327"/>
                    <a:pt x="306" y="327"/>
                  </a:cubicBezTo>
                  <a:cubicBezTo>
                    <a:pt x="306" y="326"/>
                    <a:pt x="307" y="324"/>
                    <a:pt x="308" y="324"/>
                  </a:cubicBezTo>
                  <a:cubicBezTo>
                    <a:pt x="309" y="322"/>
                    <a:pt x="311" y="322"/>
                    <a:pt x="313" y="321"/>
                  </a:cubicBezTo>
                  <a:cubicBezTo>
                    <a:pt x="314" y="321"/>
                    <a:pt x="315" y="321"/>
                    <a:pt x="316" y="320"/>
                  </a:cubicBezTo>
                  <a:cubicBezTo>
                    <a:pt x="316" y="321"/>
                    <a:pt x="316" y="321"/>
                    <a:pt x="316" y="322"/>
                  </a:cubicBezTo>
                  <a:cubicBezTo>
                    <a:pt x="317" y="321"/>
                    <a:pt x="317" y="321"/>
                    <a:pt x="317" y="320"/>
                  </a:cubicBezTo>
                  <a:cubicBezTo>
                    <a:pt x="317" y="320"/>
                    <a:pt x="318" y="320"/>
                    <a:pt x="319" y="320"/>
                  </a:cubicBezTo>
                  <a:cubicBezTo>
                    <a:pt x="321" y="320"/>
                    <a:pt x="323" y="321"/>
                    <a:pt x="324" y="322"/>
                  </a:cubicBezTo>
                  <a:cubicBezTo>
                    <a:pt x="324" y="321"/>
                    <a:pt x="325" y="321"/>
                    <a:pt x="325" y="322"/>
                  </a:cubicBezTo>
                  <a:cubicBezTo>
                    <a:pt x="325" y="322"/>
                    <a:pt x="325" y="322"/>
                    <a:pt x="325" y="322"/>
                  </a:cubicBezTo>
                  <a:cubicBezTo>
                    <a:pt x="326" y="323"/>
                    <a:pt x="326" y="323"/>
                    <a:pt x="326" y="323"/>
                  </a:cubicBezTo>
                  <a:cubicBezTo>
                    <a:pt x="327" y="323"/>
                    <a:pt x="327" y="324"/>
                    <a:pt x="326" y="325"/>
                  </a:cubicBezTo>
                  <a:cubicBezTo>
                    <a:pt x="327" y="325"/>
                    <a:pt x="327" y="325"/>
                    <a:pt x="328" y="325"/>
                  </a:cubicBezTo>
                  <a:cubicBezTo>
                    <a:pt x="328" y="324"/>
                    <a:pt x="328" y="324"/>
                    <a:pt x="329" y="324"/>
                  </a:cubicBezTo>
                  <a:cubicBezTo>
                    <a:pt x="330" y="323"/>
                    <a:pt x="331" y="323"/>
                    <a:pt x="333" y="324"/>
                  </a:cubicBezTo>
                  <a:cubicBezTo>
                    <a:pt x="334" y="324"/>
                    <a:pt x="334" y="324"/>
                    <a:pt x="335" y="324"/>
                  </a:cubicBezTo>
                  <a:cubicBezTo>
                    <a:pt x="336" y="324"/>
                    <a:pt x="336" y="325"/>
                    <a:pt x="337" y="325"/>
                  </a:cubicBezTo>
                  <a:cubicBezTo>
                    <a:pt x="338" y="325"/>
                    <a:pt x="339" y="326"/>
                    <a:pt x="339" y="326"/>
                  </a:cubicBezTo>
                  <a:cubicBezTo>
                    <a:pt x="340" y="326"/>
                    <a:pt x="340" y="326"/>
                    <a:pt x="341" y="326"/>
                  </a:cubicBezTo>
                  <a:cubicBezTo>
                    <a:pt x="341" y="326"/>
                    <a:pt x="341" y="327"/>
                    <a:pt x="341" y="327"/>
                  </a:cubicBezTo>
                  <a:cubicBezTo>
                    <a:pt x="341" y="327"/>
                    <a:pt x="340" y="327"/>
                    <a:pt x="340" y="327"/>
                  </a:cubicBezTo>
                  <a:cubicBezTo>
                    <a:pt x="339" y="327"/>
                    <a:pt x="339" y="328"/>
                    <a:pt x="339" y="329"/>
                  </a:cubicBezTo>
                  <a:cubicBezTo>
                    <a:pt x="339" y="330"/>
                    <a:pt x="339" y="331"/>
                    <a:pt x="338" y="332"/>
                  </a:cubicBezTo>
                  <a:cubicBezTo>
                    <a:pt x="337" y="333"/>
                    <a:pt x="337" y="335"/>
                    <a:pt x="335" y="335"/>
                  </a:cubicBezTo>
                  <a:cubicBezTo>
                    <a:pt x="336" y="335"/>
                    <a:pt x="336" y="336"/>
                    <a:pt x="335" y="336"/>
                  </a:cubicBezTo>
                  <a:cubicBezTo>
                    <a:pt x="335" y="337"/>
                    <a:pt x="335" y="337"/>
                    <a:pt x="335" y="338"/>
                  </a:cubicBezTo>
                  <a:cubicBezTo>
                    <a:pt x="334" y="339"/>
                    <a:pt x="334" y="340"/>
                    <a:pt x="334" y="341"/>
                  </a:cubicBezTo>
                  <a:cubicBezTo>
                    <a:pt x="333" y="341"/>
                    <a:pt x="333" y="342"/>
                    <a:pt x="332" y="342"/>
                  </a:cubicBezTo>
                  <a:cubicBezTo>
                    <a:pt x="332" y="342"/>
                    <a:pt x="332" y="342"/>
                    <a:pt x="333" y="343"/>
                  </a:cubicBezTo>
                  <a:cubicBezTo>
                    <a:pt x="333" y="343"/>
                    <a:pt x="333" y="343"/>
                    <a:pt x="333" y="343"/>
                  </a:cubicBezTo>
                  <a:cubicBezTo>
                    <a:pt x="332" y="346"/>
                    <a:pt x="330" y="349"/>
                    <a:pt x="329" y="352"/>
                  </a:cubicBezTo>
                  <a:cubicBezTo>
                    <a:pt x="329" y="353"/>
                    <a:pt x="328" y="353"/>
                    <a:pt x="328" y="354"/>
                  </a:cubicBezTo>
                  <a:cubicBezTo>
                    <a:pt x="327" y="354"/>
                    <a:pt x="326" y="354"/>
                    <a:pt x="325" y="354"/>
                  </a:cubicBezTo>
                  <a:cubicBezTo>
                    <a:pt x="324" y="353"/>
                    <a:pt x="323" y="353"/>
                    <a:pt x="322" y="353"/>
                  </a:cubicBezTo>
                  <a:cubicBezTo>
                    <a:pt x="321" y="352"/>
                    <a:pt x="321" y="352"/>
                    <a:pt x="321" y="352"/>
                  </a:cubicBezTo>
                  <a:cubicBezTo>
                    <a:pt x="321" y="352"/>
                    <a:pt x="321" y="352"/>
                    <a:pt x="320" y="352"/>
                  </a:cubicBezTo>
                  <a:cubicBezTo>
                    <a:pt x="320" y="352"/>
                    <a:pt x="320" y="352"/>
                    <a:pt x="320" y="352"/>
                  </a:cubicBezTo>
                  <a:cubicBezTo>
                    <a:pt x="319" y="352"/>
                    <a:pt x="319" y="352"/>
                    <a:pt x="318" y="352"/>
                  </a:cubicBezTo>
                  <a:cubicBezTo>
                    <a:pt x="317" y="352"/>
                    <a:pt x="315" y="352"/>
                    <a:pt x="314" y="353"/>
                  </a:cubicBezTo>
                  <a:cubicBezTo>
                    <a:pt x="314" y="353"/>
                    <a:pt x="313" y="353"/>
                    <a:pt x="313" y="353"/>
                  </a:cubicBezTo>
                  <a:cubicBezTo>
                    <a:pt x="313" y="353"/>
                    <a:pt x="313" y="354"/>
                    <a:pt x="313" y="354"/>
                  </a:cubicBezTo>
                  <a:cubicBezTo>
                    <a:pt x="314" y="353"/>
                    <a:pt x="315" y="354"/>
                    <a:pt x="316" y="354"/>
                  </a:cubicBezTo>
                  <a:cubicBezTo>
                    <a:pt x="317" y="355"/>
                    <a:pt x="316" y="355"/>
                    <a:pt x="316" y="355"/>
                  </a:cubicBezTo>
                  <a:cubicBezTo>
                    <a:pt x="316" y="355"/>
                    <a:pt x="317" y="355"/>
                    <a:pt x="317" y="356"/>
                  </a:cubicBezTo>
                  <a:cubicBezTo>
                    <a:pt x="317" y="356"/>
                    <a:pt x="317" y="356"/>
                    <a:pt x="318" y="356"/>
                  </a:cubicBezTo>
                  <a:cubicBezTo>
                    <a:pt x="318" y="357"/>
                    <a:pt x="318" y="357"/>
                    <a:pt x="318" y="357"/>
                  </a:cubicBezTo>
                  <a:cubicBezTo>
                    <a:pt x="318" y="357"/>
                    <a:pt x="318" y="358"/>
                    <a:pt x="318" y="358"/>
                  </a:cubicBezTo>
                  <a:cubicBezTo>
                    <a:pt x="319" y="358"/>
                    <a:pt x="318" y="358"/>
                    <a:pt x="318" y="358"/>
                  </a:cubicBezTo>
                  <a:cubicBezTo>
                    <a:pt x="318" y="359"/>
                    <a:pt x="319" y="359"/>
                    <a:pt x="319" y="359"/>
                  </a:cubicBezTo>
                  <a:cubicBezTo>
                    <a:pt x="319" y="359"/>
                    <a:pt x="319" y="360"/>
                    <a:pt x="319" y="360"/>
                  </a:cubicBezTo>
                  <a:cubicBezTo>
                    <a:pt x="318" y="360"/>
                    <a:pt x="318" y="361"/>
                    <a:pt x="318" y="361"/>
                  </a:cubicBezTo>
                  <a:cubicBezTo>
                    <a:pt x="318" y="361"/>
                    <a:pt x="318" y="361"/>
                    <a:pt x="318" y="362"/>
                  </a:cubicBezTo>
                  <a:cubicBezTo>
                    <a:pt x="318" y="362"/>
                    <a:pt x="318" y="362"/>
                    <a:pt x="318" y="362"/>
                  </a:cubicBezTo>
                  <a:cubicBezTo>
                    <a:pt x="318" y="362"/>
                    <a:pt x="317" y="362"/>
                    <a:pt x="317" y="362"/>
                  </a:cubicBezTo>
                  <a:cubicBezTo>
                    <a:pt x="316" y="363"/>
                    <a:pt x="316" y="363"/>
                    <a:pt x="316" y="364"/>
                  </a:cubicBezTo>
                  <a:cubicBezTo>
                    <a:pt x="316" y="365"/>
                    <a:pt x="315" y="366"/>
                    <a:pt x="315" y="367"/>
                  </a:cubicBezTo>
                  <a:cubicBezTo>
                    <a:pt x="315" y="367"/>
                    <a:pt x="315" y="368"/>
                    <a:pt x="315" y="368"/>
                  </a:cubicBezTo>
                  <a:cubicBezTo>
                    <a:pt x="314" y="369"/>
                    <a:pt x="314" y="369"/>
                    <a:pt x="313" y="369"/>
                  </a:cubicBezTo>
                  <a:cubicBezTo>
                    <a:pt x="312" y="369"/>
                    <a:pt x="311" y="370"/>
                    <a:pt x="311" y="370"/>
                  </a:cubicBezTo>
                  <a:cubicBezTo>
                    <a:pt x="310" y="370"/>
                    <a:pt x="310" y="370"/>
                    <a:pt x="310" y="370"/>
                  </a:cubicBezTo>
                  <a:cubicBezTo>
                    <a:pt x="310" y="370"/>
                    <a:pt x="311" y="370"/>
                    <a:pt x="312" y="370"/>
                  </a:cubicBezTo>
                  <a:cubicBezTo>
                    <a:pt x="312" y="371"/>
                    <a:pt x="312" y="371"/>
                    <a:pt x="312" y="371"/>
                  </a:cubicBezTo>
                  <a:cubicBezTo>
                    <a:pt x="312" y="372"/>
                    <a:pt x="312" y="372"/>
                    <a:pt x="312" y="373"/>
                  </a:cubicBezTo>
                  <a:cubicBezTo>
                    <a:pt x="311" y="373"/>
                    <a:pt x="311" y="373"/>
                    <a:pt x="310" y="373"/>
                  </a:cubicBezTo>
                  <a:cubicBezTo>
                    <a:pt x="310" y="373"/>
                    <a:pt x="309" y="373"/>
                    <a:pt x="309" y="373"/>
                  </a:cubicBezTo>
                  <a:cubicBezTo>
                    <a:pt x="309" y="373"/>
                    <a:pt x="309" y="373"/>
                    <a:pt x="309" y="373"/>
                  </a:cubicBezTo>
                  <a:cubicBezTo>
                    <a:pt x="308" y="373"/>
                    <a:pt x="309" y="373"/>
                    <a:pt x="309" y="373"/>
                  </a:cubicBezTo>
                  <a:cubicBezTo>
                    <a:pt x="309" y="373"/>
                    <a:pt x="310" y="373"/>
                    <a:pt x="310" y="374"/>
                  </a:cubicBezTo>
                  <a:cubicBezTo>
                    <a:pt x="311" y="374"/>
                    <a:pt x="311" y="374"/>
                    <a:pt x="311" y="374"/>
                  </a:cubicBezTo>
                  <a:cubicBezTo>
                    <a:pt x="311" y="374"/>
                    <a:pt x="311" y="375"/>
                    <a:pt x="311" y="375"/>
                  </a:cubicBezTo>
                  <a:cubicBezTo>
                    <a:pt x="312" y="375"/>
                    <a:pt x="312" y="374"/>
                    <a:pt x="312" y="374"/>
                  </a:cubicBezTo>
                  <a:cubicBezTo>
                    <a:pt x="313" y="374"/>
                    <a:pt x="313" y="374"/>
                    <a:pt x="313" y="374"/>
                  </a:cubicBezTo>
                  <a:cubicBezTo>
                    <a:pt x="313" y="374"/>
                    <a:pt x="313" y="374"/>
                    <a:pt x="313" y="375"/>
                  </a:cubicBezTo>
                  <a:cubicBezTo>
                    <a:pt x="313" y="375"/>
                    <a:pt x="313" y="375"/>
                    <a:pt x="312" y="376"/>
                  </a:cubicBezTo>
                  <a:cubicBezTo>
                    <a:pt x="312" y="376"/>
                    <a:pt x="312" y="376"/>
                    <a:pt x="313" y="376"/>
                  </a:cubicBezTo>
                  <a:cubicBezTo>
                    <a:pt x="313" y="376"/>
                    <a:pt x="313" y="376"/>
                    <a:pt x="313" y="376"/>
                  </a:cubicBezTo>
                  <a:cubicBezTo>
                    <a:pt x="313" y="376"/>
                    <a:pt x="314" y="375"/>
                    <a:pt x="314" y="375"/>
                  </a:cubicBezTo>
                  <a:cubicBezTo>
                    <a:pt x="314" y="375"/>
                    <a:pt x="314" y="375"/>
                    <a:pt x="314" y="375"/>
                  </a:cubicBezTo>
                  <a:cubicBezTo>
                    <a:pt x="314" y="374"/>
                    <a:pt x="314" y="374"/>
                    <a:pt x="314" y="374"/>
                  </a:cubicBezTo>
                  <a:cubicBezTo>
                    <a:pt x="314" y="374"/>
                    <a:pt x="314" y="375"/>
                    <a:pt x="314" y="375"/>
                  </a:cubicBezTo>
                  <a:cubicBezTo>
                    <a:pt x="315" y="375"/>
                    <a:pt x="315" y="374"/>
                    <a:pt x="315" y="374"/>
                  </a:cubicBezTo>
                  <a:cubicBezTo>
                    <a:pt x="315" y="375"/>
                    <a:pt x="315" y="375"/>
                    <a:pt x="315" y="375"/>
                  </a:cubicBezTo>
                  <a:cubicBezTo>
                    <a:pt x="316" y="375"/>
                    <a:pt x="316" y="375"/>
                    <a:pt x="316" y="375"/>
                  </a:cubicBezTo>
                  <a:cubicBezTo>
                    <a:pt x="317" y="375"/>
                    <a:pt x="317" y="375"/>
                    <a:pt x="317" y="375"/>
                  </a:cubicBezTo>
                  <a:cubicBezTo>
                    <a:pt x="318" y="375"/>
                    <a:pt x="318" y="376"/>
                    <a:pt x="317" y="376"/>
                  </a:cubicBezTo>
                  <a:cubicBezTo>
                    <a:pt x="317" y="376"/>
                    <a:pt x="316" y="377"/>
                    <a:pt x="317" y="377"/>
                  </a:cubicBezTo>
                  <a:cubicBezTo>
                    <a:pt x="317" y="377"/>
                    <a:pt x="317" y="377"/>
                    <a:pt x="317" y="378"/>
                  </a:cubicBezTo>
                  <a:cubicBezTo>
                    <a:pt x="317" y="378"/>
                    <a:pt x="318" y="379"/>
                    <a:pt x="319" y="380"/>
                  </a:cubicBezTo>
                  <a:cubicBezTo>
                    <a:pt x="319" y="380"/>
                    <a:pt x="320" y="381"/>
                    <a:pt x="321" y="381"/>
                  </a:cubicBezTo>
                  <a:cubicBezTo>
                    <a:pt x="320" y="382"/>
                    <a:pt x="321" y="383"/>
                    <a:pt x="321" y="383"/>
                  </a:cubicBezTo>
                  <a:cubicBezTo>
                    <a:pt x="322" y="383"/>
                    <a:pt x="322" y="383"/>
                    <a:pt x="322" y="383"/>
                  </a:cubicBezTo>
                  <a:cubicBezTo>
                    <a:pt x="322" y="384"/>
                    <a:pt x="322" y="384"/>
                    <a:pt x="322" y="384"/>
                  </a:cubicBezTo>
                  <a:cubicBezTo>
                    <a:pt x="322" y="384"/>
                    <a:pt x="322" y="385"/>
                    <a:pt x="322" y="386"/>
                  </a:cubicBezTo>
                  <a:cubicBezTo>
                    <a:pt x="323" y="386"/>
                    <a:pt x="323" y="386"/>
                    <a:pt x="323" y="387"/>
                  </a:cubicBezTo>
                  <a:cubicBezTo>
                    <a:pt x="323" y="387"/>
                    <a:pt x="323" y="387"/>
                    <a:pt x="323" y="387"/>
                  </a:cubicBezTo>
                  <a:cubicBezTo>
                    <a:pt x="323" y="388"/>
                    <a:pt x="323" y="388"/>
                    <a:pt x="323" y="389"/>
                  </a:cubicBezTo>
                  <a:cubicBezTo>
                    <a:pt x="323" y="389"/>
                    <a:pt x="323" y="390"/>
                    <a:pt x="323" y="390"/>
                  </a:cubicBezTo>
                  <a:cubicBezTo>
                    <a:pt x="323" y="390"/>
                    <a:pt x="323" y="390"/>
                    <a:pt x="323" y="391"/>
                  </a:cubicBezTo>
                  <a:cubicBezTo>
                    <a:pt x="323" y="391"/>
                    <a:pt x="323" y="391"/>
                    <a:pt x="323" y="391"/>
                  </a:cubicBezTo>
                  <a:cubicBezTo>
                    <a:pt x="323" y="392"/>
                    <a:pt x="323" y="392"/>
                    <a:pt x="323" y="393"/>
                  </a:cubicBezTo>
                  <a:cubicBezTo>
                    <a:pt x="323" y="393"/>
                    <a:pt x="323" y="394"/>
                    <a:pt x="323" y="394"/>
                  </a:cubicBezTo>
                  <a:cubicBezTo>
                    <a:pt x="323" y="394"/>
                    <a:pt x="323" y="394"/>
                    <a:pt x="322" y="394"/>
                  </a:cubicBezTo>
                  <a:cubicBezTo>
                    <a:pt x="322" y="394"/>
                    <a:pt x="322" y="394"/>
                    <a:pt x="322" y="394"/>
                  </a:cubicBezTo>
                  <a:cubicBezTo>
                    <a:pt x="322" y="394"/>
                    <a:pt x="322" y="394"/>
                    <a:pt x="322" y="394"/>
                  </a:cubicBezTo>
                  <a:cubicBezTo>
                    <a:pt x="322" y="394"/>
                    <a:pt x="322" y="394"/>
                    <a:pt x="322" y="394"/>
                  </a:cubicBezTo>
                  <a:cubicBezTo>
                    <a:pt x="322" y="394"/>
                    <a:pt x="322" y="394"/>
                    <a:pt x="322" y="395"/>
                  </a:cubicBezTo>
                  <a:cubicBezTo>
                    <a:pt x="323" y="395"/>
                    <a:pt x="323" y="395"/>
                    <a:pt x="323" y="395"/>
                  </a:cubicBezTo>
                  <a:cubicBezTo>
                    <a:pt x="323" y="395"/>
                    <a:pt x="324" y="395"/>
                    <a:pt x="324" y="395"/>
                  </a:cubicBezTo>
                  <a:cubicBezTo>
                    <a:pt x="324" y="395"/>
                    <a:pt x="324" y="396"/>
                    <a:pt x="324" y="396"/>
                  </a:cubicBezTo>
                  <a:cubicBezTo>
                    <a:pt x="324" y="396"/>
                    <a:pt x="324" y="397"/>
                    <a:pt x="324" y="397"/>
                  </a:cubicBezTo>
                  <a:cubicBezTo>
                    <a:pt x="325" y="397"/>
                    <a:pt x="325" y="397"/>
                    <a:pt x="325" y="397"/>
                  </a:cubicBezTo>
                  <a:cubicBezTo>
                    <a:pt x="325" y="398"/>
                    <a:pt x="326" y="398"/>
                    <a:pt x="326" y="398"/>
                  </a:cubicBezTo>
                  <a:cubicBezTo>
                    <a:pt x="326" y="398"/>
                    <a:pt x="326" y="398"/>
                    <a:pt x="327" y="399"/>
                  </a:cubicBezTo>
                  <a:cubicBezTo>
                    <a:pt x="327" y="399"/>
                    <a:pt x="327" y="399"/>
                    <a:pt x="327" y="399"/>
                  </a:cubicBezTo>
                  <a:cubicBezTo>
                    <a:pt x="327" y="399"/>
                    <a:pt x="327" y="399"/>
                    <a:pt x="327" y="399"/>
                  </a:cubicBezTo>
                  <a:cubicBezTo>
                    <a:pt x="327" y="399"/>
                    <a:pt x="327" y="399"/>
                    <a:pt x="327" y="399"/>
                  </a:cubicBezTo>
                  <a:cubicBezTo>
                    <a:pt x="327" y="399"/>
                    <a:pt x="327" y="399"/>
                    <a:pt x="327" y="399"/>
                  </a:cubicBezTo>
                  <a:cubicBezTo>
                    <a:pt x="327" y="399"/>
                    <a:pt x="327" y="399"/>
                    <a:pt x="326" y="399"/>
                  </a:cubicBezTo>
                  <a:cubicBezTo>
                    <a:pt x="326" y="400"/>
                    <a:pt x="327" y="400"/>
                    <a:pt x="327" y="400"/>
                  </a:cubicBezTo>
                  <a:cubicBezTo>
                    <a:pt x="327" y="400"/>
                    <a:pt x="327" y="401"/>
                    <a:pt x="327" y="401"/>
                  </a:cubicBezTo>
                  <a:cubicBezTo>
                    <a:pt x="327" y="401"/>
                    <a:pt x="327" y="401"/>
                    <a:pt x="327" y="401"/>
                  </a:cubicBezTo>
                  <a:cubicBezTo>
                    <a:pt x="327" y="401"/>
                    <a:pt x="327" y="401"/>
                    <a:pt x="327" y="401"/>
                  </a:cubicBezTo>
                  <a:cubicBezTo>
                    <a:pt x="327" y="402"/>
                    <a:pt x="327" y="402"/>
                    <a:pt x="327" y="402"/>
                  </a:cubicBezTo>
                  <a:cubicBezTo>
                    <a:pt x="328" y="402"/>
                    <a:pt x="328" y="402"/>
                    <a:pt x="328" y="402"/>
                  </a:cubicBezTo>
                  <a:cubicBezTo>
                    <a:pt x="328" y="402"/>
                    <a:pt x="328" y="402"/>
                    <a:pt x="328" y="402"/>
                  </a:cubicBezTo>
                  <a:cubicBezTo>
                    <a:pt x="328" y="402"/>
                    <a:pt x="328" y="402"/>
                    <a:pt x="328" y="402"/>
                  </a:cubicBezTo>
                  <a:cubicBezTo>
                    <a:pt x="328" y="402"/>
                    <a:pt x="328" y="403"/>
                    <a:pt x="328" y="403"/>
                  </a:cubicBezTo>
                  <a:cubicBezTo>
                    <a:pt x="328" y="403"/>
                    <a:pt x="328" y="403"/>
                    <a:pt x="328" y="403"/>
                  </a:cubicBezTo>
                  <a:cubicBezTo>
                    <a:pt x="328" y="403"/>
                    <a:pt x="328" y="403"/>
                    <a:pt x="328" y="403"/>
                  </a:cubicBezTo>
                  <a:cubicBezTo>
                    <a:pt x="328" y="403"/>
                    <a:pt x="328" y="403"/>
                    <a:pt x="328" y="403"/>
                  </a:cubicBezTo>
                  <a:cubicBezTo>
                    <a:pt x="328" y="404"/>
                    <a:pt x="328" y="404"/>
                    <a:pt x="328" y="404"/>
                  </a:cubicBezTo>
                  <a:cubicBezTo>
                    <a:pt x="328" y="404"/>
                    <a:pt x="328" y="404"/>
                    <a:pt x="329" y="404"/>
                  </a:cubicBezTo>
                  <a:cubicBezTo>
                    <a:pt x="329" y="404"/>
                    <a:pt x="329" y="404"/>
                    <a:pt x="329" y="404"/>
                  </a:cubicBezTo>
                  <a:cubicBezTo>
                    <a:pt x="329" y="405"/>
                    <a:pt x="329" y="405"/>
                    <a:pt x="329" y="405"/>
                  </a:cubicBezTo>
                  <a:cubicBezTo>
                    <a:pt x="329" y="405"/>
                    <a:pt x="329" y="405"/>
                    <a:pt x="329" y="405"/>
                  </a:cubicBezTo>
                  <a:cubicBezTo>
                    <a:pt x="329" y="405"/>
                    <a:pt x="329" y="405"/>
                    <a:pt x="329" y="405"/>
                  </a:cubicBezTo>
                  <a:cubicBezTo>
                    <a:pt x="330" y="405"/>
                    <a:pt x="329" y="404"/>
                    <a:pt x="330" y="404"/>
                  </a:cubicBezTo>
                  <a:cubicBezTo>
                    <a:pt x="330" y="404"/>
                    <a:pt x="330" y="404"/>
                    <a:pt x="330" y="404"/>
                  </a:cubicBezTo>
                  <a:cubicBezTo>
                    <a:pt x="330" y="404"/>
                    <a:pt x="330" y="404"/>
                    <a:pt x="330" y="404"/>
                  </a:cubicBezTo>
                  <a:cubicBezTo>
                    <a:pt x="330" y="404"/>
                    <a:pt x="330" y="404"/>
                    <a:pt x="331" y="404"/>
                  </a:cubicBezTo>
                  <a:cubicBezTo>
                    <a:pt x="331" y="404"/>
                    <a:pt x="331" y="404"/>
                    <a:pt x="331" y="404"/>
                  </a:cubicBezTo>
                  <a:cubicBezTo>
                    <a:pt x="331" y="404"/>
                    <a:pt x="331" y="404"/>
                    <a:pt x="331" y="405"/>
                  </a:cubicBezTo>
                  <a:cubicBezTo>
                    <a:pt x="331" y="405"/>
                    <a:pt x="330" y="406"/>
                    <a:pt x="331" y="406"/>
                  </a:cubicBezTo>
                  <a:cubicBezTo>
                    <a:pt x="331" y="406"/>
                    <a:pt x="331" y="407"/>
                    <a:pt x="331" y="407"/>
                  </a:cubicBezTo>
                  <a:cubicBezTo>
                    <a:pt x="331" y="407"/>
                    <a:pt x="331" y="407"/>
                    <a:pt x="332" y="407"/>
                  </a:cubicBezTo>
                  <a:cubicBezTo>
                    <a:pt x="332" y="407"/>
                    <a:pt x="332" y="407"/>
                    <a:pt x="332" y="407"/>
                  </a:cubicBezTo>
                  <a:cubicBezTo>
                    <a:pt x="332" y="407"/>
                    <a:pt x="332" y="407"/>
                    <a:pt x="332" y="408"/>
                  </a:cubicBezTo>
                  <a:cubicBezTo>
                    <a:pt x="332" y="408"/>
                    <a:pt x="332" y="408"/>
                    <a:pt x="332" y="408"/>
                  </a:cubicBezTo>
                  <a:cubicBezTo>
                    <a:pt x="331" y="408"/>
                    <a:pt x="331" y="408"/>
                    <a:pt x="331" y="408"/>
                  </a:cubicBezTo>
                  <a:cubicBezTo>
                    <a:pt x="331" y="408"/>
                    <a:pt x="331" y="408"/>
                    <a:pt x="330" y="408"/>
                  </a:cubicBezTo>
                  <a:cubicBezTo>
                    <a:pt x="330" y="408"/>
                    <a:pt x="329" y="409"/>
                    <a:pt x="329" y="408"/>
                  </a:cubicBezTo>
                  <a:cubicBezTo>
                    <a:pt x="329" y="408"/>
                    <a:pt x="328" y="408"/>
                    <a:pt x="328" y="408"/>
                  </a:cubicBezTo>
                  <a:cubicBezTo>
                    <a:pt x="328" y="408"/>
                    <a:pt x="328" y="408"/>
                    <a:pt x="327" y="407"/>
                  </a:cubicBezTo>
                  <a:cubicBezTo>
                    <a:pt x="327" y="407"/>
                    <a:pt x="327" y="407"/>
                    <a:pt x="327" y="407"/>
                  </a:cubicBezTo>
                  <a:cubicBezTo>
                    <a:pt x="327" y="407"/>
                    <a:pt x="327" y="407"/>
                    <a:pt x="327" y="407"/>
                  </a:cubicBezTo>
                  <a:cubicBezTo>
                    <a:pt x="327" y="407"/>
                    <a:pt x="326" y="408"/>
                    <a:pt x="326" y="408"/>
                  </a:cubicBezTo>
                  <a:cubicBezTo>
                    <a:pt x="326" y="408"/>
                    <a:pt x="326" y="408"/>
                    <a:pt x="326" y="408"/>
                  </a:cubicBezTo>
                  <a:cubicBezTo>
                    <a:pt x="325" y="409"/>
                    <a:pt x="325" y="409"/>
                    <a:pt x="325" y="409"/>
                  </a:cubicBezTo>
                  <a:cubicBezTo>
                    <a:pt x="325" y="409"/>
                    <a:pt x="325" y="409"/>
                    <a:pt x="325" y="409"/>
                  </a:cubicBezTo>
                  <a:cubicBezTo>
                    <a:pt x="325" y="409"/>
                    <a:pt x="325" y="409"/>
                    <a:pt x="325" y="409"/>
                  </a:cubicBezTo>
                  <a:cubicBezTo>
                    <a:pt x="325" y="410"/>
                    <a:pt x="325" y="410"/>
                    <a:pt x="325" y="410"/>
                  </a:cubicBezTo>
                  <a:cubicBezTo>
                    <a:pt x="325" y="410"/>
                    <a:pt x="325" y="410"/>
                    <a:pt x="326" y="410"/>
                  </a:cubicBezTo>
                  <a:cubicBezTo>
                    <a:pt x="326" y="409"/>
                    <a:pt x="326" y="409"/>
                    <a:pt x="326" y="409"/>
                  </a:cubicBezTo>
                  <a:cubicBezTo>
                    <a:pt x="326" y="409"/>
                    <a:pt x="326" y="409"/>
                    <a:pt x="326" y="409"/>
                  </a:cubicBezTo>
                  <a:cubicBezTo>
                    <a:pt x="327" y="409"/>
                    <a:pt x="327" y="409"/>
                    <a:pt x="327" y="409"/>
                  </a:cubicBezTo>
                  <a:cubicBezTo>
                    <a:pt x="328" y="409"/>
                    <a:pt x="328" y="409"/>
                    <a:pt x="328" y="409"/>
                  </a:cubicBezTo>
                  <a:cubicBezTo>
                    <a:pt x="328" y="409"/>
                    <a:pt x="328" y="410"/>
                    <a:pt x="328" y="410"/>
                  </a:cubicBezTo>
                  <a:cubicBezTo>
                    <a:pt x="329" y="410"/>
                    <a:pt x="329" y="410"/>
                    <a:pt x="329" y="411"/>
                  </a:cubicBezTo>
                  <a:cubicBezTo>
                    <a:pt x="329" y="411"/>
                    <a:pt x="329" y="411"/>
                    <a:pt x="329" y="411"/>
                  </a:cubicBezTo>
                  <a:cubicBezTo>
                    <a:pt x="328" y="412"/>
                    <a:pt x="326" y="414"/>
                    <a:pt x="325" y="415"/>
                  </a:cubicBezTo>
                  <a:cubicBezTo>
                    <a:pt x="325" y="415"/>
                    <a:pt x="324" y="415"/>
                    <a:pt x="324" y="416"/>
                  </a:cubicBezTo>
                  <a:cubicBezTo>
                    <a:pt x="324" y="416"/>
                    <a:pt x="325" y="416"/>
                    <a:pt x="324" y="416"/>
                  </a:cubicBezTo>
                  <a:cubicBezTo>
                    <a:pt x="324" y="416"/>
                    <a:pt x="324" y="416"/>
                    <a:pt x="324" y="416"/>
                  </a:cubicBezTo>
                  <a:cubicBezTo>
                    <a:pt x="324" y="416"/>
                    <a:pt x="324" y="416"/>
                    <a:pt x="324" y="417"/>
                  </a:cubicBezTo>
                  <a:cubicBezTo>
                    <a:pt x="325" y="417"/>
                    <a:pt x="325" y="417"/>
                    <a:pt x="326" y="417"/>
                  </a:cubicBezTo>
                  <a:cubicBezTo>
                    <a:pt x="326" y="417"/>
                    <a:pt x="326" y="418"/>
                    <a:pt x="326" y="418"/>
                  </a:cubicBezTo>
                  <a:cubicBezTo>
                    <a:pt x="327" y="418"/>
                    <a:pt x="327" y="418"/>
                    <a:pt x="327" y="418"/>
                  </a:cubicBezTo>
                  <a:cubicBezTo>
                    <a:pt x="327" y="418"/>
                    <a:pt x="327" y="418"/>
                    <a:pt x="327" y="418"/>
                  </a:cubicBezTo>
                  <a:cubicBezTo>
                    <a:pt x="327" y="419"/>
                    <a:pt x="327" y="419"/>
                    <a:pt x="327" y="419"/>
                  </a:cubicBezTo>
                  <a:cubicBezTo>
                    <a:pt x="328" y="419"/>
                    <a:pt x="329" y="420"/>
                    <a:pt x="329" y="421"/>
                  </a:cubicBezTo>
                  <a:cubicBezTo>
                    <a:pt x="330" y="420"/>
                    <a:pt x="330" y="420"/>
                    <a:pt x="331" y="420"/>
                  </a:cubicBezTo>
                  <a:cubicBezTo>
                    <a:pt x="331" y="420"/>
                    <a:pt x="331" y="419"/>
                    <a:pt x="331" y="419"/>
                  </a:cubicBezTo>
                  <a:cubicBezTo>
                    <a:pt x="331" y="419"/>
                    <a:pt x="331" y="419"/>
                    <a:pt x="332" y="418"/>
                  </a:cubicBezTo>
                  <a:cubicBezTo>
                    <a:pt x="332" y="418"/>
                    <a:pt x="332" y="418"/>
                    <a:pt x="332" y="418"/>
                  </a:cubicBezTo>
                  <a:cubicBezTo>
                    <a:pt x="332" y="418"/>
                    <a:pt x="332" y="418"/>
                    <a:pt x="332" y="418"/>
                  </a:cubicBezTo>
                  <a:cubicBezTo>
                    <a:pt x="333" y="417"/>
                    <a:pt x="333" y="418"/>
                    <a:pt x="333" y="418"/>
                  </a:cubicBezTo>
                  <a:cubicBezTo>
                    <a:pt x="333" y="418"/>
                    <a:pt x="334" y="418"/>
                    <a:pt x="334" y="418"/>
                  </a:cubicBezTo>
                  <a:cubicBezTo>
                    <a:pt x="334" y="418"/>
                    <a:pt x="334" y="418"/>
                    <a:pt x="334" y="418"/>
                  </a:cubicBezTo>
                  <a:cubicBezTo>
                    <a:pt x="334" y="417"/>
                    <a:pt x="334" y="417"/>
                    <a:pt x="334" y="417"/>
                  </a:cubicBezTo>
                  <a:cubicBezTo>
                    <a:pt x="335" y="418"/>
                    <a:pt x="334" y="418"/>
                    <a:pt x="334" y="418"/>
                  </a:cubicBezTo>
                  <a:cubicBezTo>
                    <a:pt x="334" y="418"/>
                    <a:pt x="335" y="418"/>
                    <a:pt x="335" y="418"/>
                  </a:cubicBezTo>
                  <a:cubicBezTo>
                    <a:pt x="334" y="419"/>
                    <a:pt x="334" y="419"/>
                    <a:pt x="334" y="419"/>
                  </a:cubicBezTo>
                  <a:cubicBezTo>
                    <a:pt x="333" y="419"/>
                    <a:pt x="333" y="419"/>
                    <a:pt x="333" y="419"/>
                  </a:cubicBezTo>
                  <a:cubicBezTo>
                    <a:pt x="333" y="420"/>
                    <a:pt x="333" y="420"/>
                    <a:pt x="333" y="420"/>
                  </a:cubicBezTo>
                  <a:cubicBezTo>
                    <a:pt x="333" y="420"/>
                    <a:pt x="332" y="420"/>
                    <a:pt x="332" y="420"/>
                  </a:cubicBezTo>
                  <a:cubicBezTo>
                    <a:pt x="333" y="420"/>
                    <a:pt x="333" y="420"/>
                    <a:pt x="334" y="420"/>
                  </a:cubicBezTo>
                  <a:cubicBezTo>
                    <a:pt x="334" y="420"/>
                    <a:pt x="334" y="420"/>
                    <a:pt x="334" y="420"/>
                  </a:cubicBezTo>
                  <a:cubicBezTo>
                    <a:pt x="334" y="420"/>
                    <a:pt x="334" y="420"/>
                    <a:pt x="335" y="420"/>
                  </a:cubicBezTo>
                  <a:cubicBezTo>
                    <a:pt x="335" y="420"/>
                    <a:pt x="335" y="420"/>
                    <a:pt x="335" y="420"/>
                  </a:cubicBezTo>
                  <a:cubicBezTo>
                    <a:pt x="335" y="420"/>
                    <a:pt x="336" y="420"/>
                    <a:pt x="336" y="420"/>
                  </a:cubicBezTo>
                  <a:cubicBezTo>
                    <a:pt x="336" y="421"/>
                    <a:pt x="337" y="420"/>
                    <a:pt x="337" y="420"/>
                  </a:cubicBezTo>
                  <a:cubicBezTo>
                    <a:pt x="338" y="420"/>
                    <a:pt x="338" y="420"/>
                    <a:pt x="339" y="421"/>
                  </a:cubicBezTo>
                  <a:cubicBezTo>
                    <a:pt x="339" y="421"/>
                    <a:pt x="339" y="421"/>
                    <a:pt x="339" y="421"/>
                  </a:cubicBezTo>
                  <a:cubicBezTo>
                    <a:pt x="339" y="421"/>
                    <a:pt x="339" y="422"/>
                    <a:pt x="339" y="422"/>
                  </a:cubicBezTo>
                  <a:cubicBezTo>
                    <a:pt x="338" y="422"/>
                    <a:pt x="338" y="422"/>
                    <a:pt x="338" y="422"/>
                  </a:cubicBezTo>
                  <a:cubicBezTo>
                    <a:pt x="338" y="422"/>
                    <a:pt x="338" y="422"/>
                    <a:pt x="338" y="422"/>
                  </a:cubicBezTo>
                  <a:cubicBezTo>
                    <a:pt x="338" y="423"/>
                    <a:pt x="337" y="423"/>
                    <a:pt x="337" y="423"/>
                  </a:cubicBezTo>
                  <a:cubicBezTo>
                    <a:pt x="337" y="423"/>
                    <a:pt x="336" y="424"/>
                    <a:pt x="336" y="424"/>
                  </a:cubicBezTo>
                  <a:cubicBezTo>
                    <a:pt x="337" y="424"/>
                    <a:pt x="337" y="424"/>
                    <a:pt x="337" y="423"/>
                  </a:cubicBezTo>
                  <a:cubicBezTo>
                    <a:pt x="337" y="423"/>
                    <a:pt x="338" y="423"/>
                    <a:pt x="338" y="423"/>
                  </a:cubicBezTo>
                  <a:cubicBezTo>
                    <a:pt x="338" y="423"/>
                    <a:pt x="338" y="424"/>
                    <a:pt x="338" y="424"/>
                  </a:cubicBezTo>
                  <a:cubicBezTo>
                    <a:pt x="338" y="424"/>
                    <a:pt x="338" y="424"/>
                    <a:pt x="338" y="424"/>
                  </a:cubicBezTo>
                  <a:cubicBezTo>
                    <a:pt x="339" y="424"/>
                    <a:pt x="339" y="425"/>
                    <a:pt x="339" y="425"/>
                  </a:cubicBezTo>
                  <a:cubicBezTo>
                    <a:pt x="339" y="425"/>
                    <a:pt x="339" y="425"/>
                    <a:pt x="339" y="426"/>
                  </a:cubicBezTo>
                  <a:cubicBezTo>
                    <a:pt x="339" y="426"/>
                    <a:pt x="338" y="426"/>
                    <a:pt x="338" y="426"/>
                  </a:cubicBezTo>
                  <a:cubicBezTo>
                    <a:pt x="338" y="426"/>
                    <a:pt x="338" y="426"/>
                    <a:pt x="338" y="425"/>
                  </a:cubicBezTo>
                  <a:cubicBezTo>
                    <a:pt x="338" y="425"/>
                    <a:pt x="338" y="425"/>
                    <a:pt x="337" y="425"/>
                  </a:cubicBezTo>
                  <a:cubicBezTo>
                    <a:pt x="337" y="425"/>
                    <a:pt x="337" y="425"/>
                    <a:pt x="337" y="425"/>
                  </a:cubicBezTo>
                  <a:cubicBezTo>
                    <a:pt x="337" y="425"/>
                    <a:pt x="337" y="425"/>
                    <a:pt x="337" y="425"/>
                  </a:cubicBezTo>
                  <a:cubicBezTo>
                    <a:pt x="337" y="424"/>
                    <a:pt x="337" y="425"/>
                    <a:pt x="336" y="425"/>
                  </a:cubicBezTo>
                  <a:cubicBezTo>
                    <a:pt x="336" y="425"/>
                    <a:pt x="337" y="425"/>
                    <a:pt x="336" y="425"/>
                  </a:cubicBezTo>
                  <a:cubicBezTo>
                    <a:pt x="336" y="425"/>
                    <a:pt x="336" y="425"/>
                    <a:pt x="336" y="425"/>
                  </a:cubicBezTo>
                  <a:cubicBezTo>
                    <a:pt x="336" y="425"/>
                    <a:pt x="336" y="425"/>
                    <a:pt x="336" y="425"/>
                  </a:cubicBezTo>
                  <a:cubicBezTo>
                    <a:pt x="335" y="425"/>
                    <a:pt x="335" y="425"/>
                    <a:pt x="335" y="425"/>
                  </a:cubicBezTo>
                  <a:cubicBezTo>
                    <a:pt x="335" y="424"/>
                    <a:pt x="336" y="424"/>
                    <a:pt x="336" y="424"/>
                  </a:cubicBezTo>
                  <a:cubicBezTo>
                    <a:pt x="335" y="424"/>
                    <a:pt x="335" y="424"/>
                    <a:pt x="335" y="424"/>
                  </a:cubicBezTo>
                  <a:cubicBezTo>
                    <a:pt x="335" y="424"/>
                    <a:pt x="334" y="424"/>
                    <a:pt x="334" y="425"/>
                  </a:cubicBezTo>
                  <a:cubicBezTo>
                    <a:pt x="334" y="425"/>
                    <a:pt x="334" y="425"/>
                    <a:pt x="334" y="425"/>
                  </a:cubicBezTo>
                  <a:cubicBezTo>
                    <a:pt x="334" y="425"/>
                    <a:pt x="334" y="425"/>
                    <a:pt x="334" y="425"/>
                  </a:cubicBezTo>
                  <a:cubicBezTo>
                    <a:pt x="335" y="426"/>
                    <a:pt x="335" y="426"/>
                    <a:pt x="336" y="427"/>
                  </a:cubicBezTo>
                  <a:cubicBezTo>
                    <a:pt x="336" y="428"/>
                    <a:pt x="337" y="428"/>
                    <a:pt x="337" y="428"/>
                  </a:cubicBezTo>
                  <a:cubicBezTo>
                    <a:pt x="337" y="429"/>
                    <a:pt x="337" y="429"/>
                    <a:pt x="337" y="429"/>
                  </a:cubicBezTo>
                  <a:cubicBezTo>
                    <a:pt x="338" y="429"/>
                    <a:pt x="338" y="429"/>
                    <a:pt x="337" y="429"/>
                  </a:cubicBezTo>
                  <a:cubicBezTo>
                    <a:pt x="337" y="429"/>
                    <a:pt x="337" y="430"/>
                    <a:pt x="337" y="430"/>
                  </a:cubicBezTo>
                  <a:cubicBezTo>
                    <a:pt x="337" y="430"/>
                    <a:pt x="337" y="430"/>
                    <a:pt x="337" y="430"/>
                  </a:cubicBezTo>
                  <a:cubicBezTo>
                    <a:pt x="338" y="430"/>
                    <a:pt x="338" y="431"/>
                    <a:pt x="338" y="431"/>
                  </a:cubicBezTo>
                  <a:cubicBezTo>
                    <a:pt x="338" y="431"/>
                    <a:pt x="338" y="431"/>
                    <a:pt x="338" y="431"/>
                  </a:cubicBezTo>
                  <a:cubicBezTo>
                    <a:pt x="338" y="431"/>
                    <a:pt x="338" y="431"/>
                    <a:pt x="338" y="431"/>
                  </a:cubicBezTo>
                  <a:cubicBezTo>
                    <a:pt x="338" y="432"/>
                    <a:pt x="338" y="432"/>
                    <a:pt x="338" y="432"/>
                  </a:cubicBezTo>
                  <a:cubicBezTo>
                    <a:pt x="338" y="432"/>
                    <a:pt x="339" y="432"/>
                    <a:pt x="339" y="432"/>
                  </a:cubicBezTo>
                  <a:cubicBezTo>
                    <a:pt x="339" y="432"/>
                    <a:pt x="339" y="433"/>
                    <a:pt x="339" y="433"/>
                  </a:cubicBezTo>
                  <a:cubicBezTo>
                    <a:pt x="339" y="433"/>
                    <a:pt x="339" y="433"/>
                    <a:pt x="339" y="433"/>
                  </a:cubicBezTo>
                  <a:cubicBezTo>
                    <a:pt x="339" y="433"/>
                    <a:pt x="339" y="433"/>
                    <a:pt x="339" y="433"/>
                  </a:cubicBezTo>
                  <a:cubicBezTo>
                    <a:pt x="339" y="433"/>
                    <a:pt x="339" y="433"/>
                    <a:pt x="338" y="433"/>
                  </a:cubicBezTo>
                  <a:cubicBezTo>
                    <a:pt x="338" y="433"/>
                    <a:pt x="338" y="433"/>
                    <a:pt x="338" y="433"/>
                  </a:cubicBezTo>
                  <a:cubicBezTo>
                    <a:pt x="338" y="433"/>
                    <a:pt x="338" y="433"/>
                    <a:pt x="338" y="433"/>
                  </a:cubicBezTo>
                  <a:cubicBezTo>
                    <a:pt x="338" y="434"/>
                    <a:pt x="338" y="434"/>
                    <a:pt x="338" y="434"/>
                  </a:cubicBezTo>
                  <a:cubicBezTo>
                    <a:pt x="338" y="434"/>
                    <a:pt x="338" y="434"/>
                    <a:pt x="339" y="434"/>
                  </a:cubicBezTo>
                  <a:cubicBezTo>
                    <a:pt x="339" y="434"/>
                    <a:pt x="339" y="434"/>
                    <a:pt x="339" y="434"/>
                  </a:cubicBezTo>
                  <a:cubicBezTo>
                    <a:pt x="339" y="434"/>
                    <a:pt x="339" y="435"/>
                    <a:pt x="339" y="435"/>
                  </a:cubicBezTo>
                  <a:cubicBezTo>
                    <a:pt x="338" y="435"/>
                    <a:pt x="338" y="435"/>
                    <a:pt x="338" y="435"/>
                  </a:cubicBezTo>
                  <a:cubicBezTo>
                    <a:pt x="338" y="436"/>
                    <a:pt x="338" y="436"/>
                    <a:pt x="338" y="436"/>
                  </a:cubicBezTo>
                  <a:cubicBezTo>
                    <a:pt x="338" y="436"/>
                    <a:pt x="339" y="436"/>
                    <a:pt x="339" y="436"/>
                  </a:cubicBezTo>
                  <a:cubicBezTo>
                    <a:pt x="339" y="436"/>
                    <a:pt x="339" y="436"/>
                    <a:pt x="339" y="437"/>
                  </a:cubicBezTo>
                  <a:cubicBezTo>
                    <a:pt x="338" y="437"/>
                    <a:pt x="338" y="437"/>
                    <a:pt x="338" y="437"/>
                  </a:cubicBezTo>
                  <a:cubicBezTo>
                    <a:pt x="338" y="437"/>
                    <a:pt x="338" y="437"/>
                    <a:pt x="338" y="437"/>
                  </a:cubicBezTo>
                  <a:cubicBezTo>
                    <a:pt x="338" y="437"/>
                    <a:pt x="338" y="437"/>
                    <a:pt x="338" y="437"/>
                  </a:cubicBezTo>
                  <a:cubicBezTo>
                    <a:pt x="338" y="438"/>
                    <a:pt x="339" y="438"/>
                    <a:pt x="339" y="438"/>
                  </a:cubicBezTo>
                  <a:cubicBezTo>
                    <a:pt x="339" y="438"/>
                    <a:pt x="339" y="438"/>
                    <a:pt x="339" y="438"/>
                  </a:cubicBezTo>
                  <a:cubicBezTo>
                    <a:pt x="339" y="438"/>
                    <a:pt x="339" y="438"/>
                    <a:pt x="339" y="438"/>
                  </a:cubicBezTo>
                  <a:cubicBezTo>
                    <a:pt x="339" y="439"/>
                    <a:pt x="339" y="439"/>
                    <a:pt x="339" y="439"/>
                  </a:cubicBezTo>
                  <a:cubicBezTo>
                    <a:pt x="339" y="439"/>
                    <a:pt x="339" y="440"/>
                    <a:pt x="338" y="440"/>
                  </a:cubicBezTo>
                  <a:cubicBezTo>
                    <a:pt x="338" y="440"/>
                    <a:pt x="338" y="440"/>
                    <a:pt x="338" y="440"/>
                  </a:cubicBezTo>
                  <a:cubicBezTo>
                    <a:pt x="338" y="440"/>
                    <a:pt x="338" y="441"/>
                    <a:pt x="338" y="441"/>
                  </a:cubicBezTo>
                  <a:cubicBezTo>
                    <a:pt x="338" y="441"/>
                    <a:pt x="339" y="441"/>
                    <a:pt x="339" y="441"/>
                  </a:cubicBezTo>
                  <a:cubicBezTo>
                    <a:pt x="339" y="441"/>
                    <a:pt x="339" y="441"/>
                    <a:pt x="339" y="441"/>
                  </a:cubicBezTo>
                  <a:cubicBezTo>
                    <a:pt x="339" y="442"/>
                    <a:pt x="339" y="442"/>
                    <a:pt x="340" y="442"/>
                  </a:cubicBezTo>
                  <a:cubicBezTo>
                    <a:pt x="340" y="442"/>
                    <a:pt x="340" y="442"/>
                    <a:pt x="339" y="442"/>
                  </a:cubicBezTo>
                  <a:cubicBezTo>
                    <a:pt x="339" y="442"/>
                    <a:pt x="339" y="442"/>
                    <a:pt x="339" y="442"/>
                  </a:cubicBezTo>
                  <a:cubicBezTo>
                    <a:pt x="339" y="442"/>
                    <a:pt x="340" y="442"/>
                    <a:pt x="340" y="443"/>
                  </a:cubicBezTo>
                  <a:cubicBezTo>
                    <a:pt x="340" y="443"/>
                    <a:pt x="340" y="443"/>
                    <a:pt x="340" y="443"/>
                  </a:cubicBezTo>
                  <a:cubicBezTo>
                    <a:pt x="340" y="443"/>
                    <a:pt x="340" y="444"/>
                    <a:pt x="340" y="444"/>
                  </a:cubicBezTo>
                  <a:cubicBezTo>
                    <a:pt x="340" y="444"/>
                    <a:pt x="340" y="444"/>
                    <a:pt x="340" y="444"/>
                  </a:cubicBezTo>
                  <a:cubicBezTo>
                    <a:pt x="341" y="444"/>
                    <a:pt x="341" y="444"/>
                    <a:pt x="341" y="444"/>
                  </a:cubicBezTo>
                  <a:cubicBezTo>
                    <a:pt x="341" y="444"/>
                    <a:pt x="341" y="444"/>
                    <a:pt x="341" y="443"/>
                  </a:cubicBezTo>
                  <a:cubicBezTo>
                    <a:pt x="341" y="443"/>
                    <a:pt x="341" y="443"/>
                    <a:pt x="341" y="443"/>
                  </a:cubicBezTo>
                  <a:cubicBezTo>
                    <a:pt x="342" y="443"/>
                    <a:pt x="342" y="443"/>
                    <a:pt x="342" y="443"/>
                  </a:cubicBezTo>
                  <a:cubicBezTo>
                    <a:pt x="342" y="443"/>
                    <a:pt x="342" y="443"/>
                    <a:pt x="342" y="442"/>
                  </a:cubicBezTo>
                  <a:cubicBezTo>
                    <a:pt x="342" y="442"/>
                    <a:pt x="342" y="442"/>
                    <a:pt x="342" y="442"/>
                  </a:cubicBezTo>
                  <a:cubicBezTo>
                    <a:pt x="341" y="442"/>
                    <a:pt x="341" y="442"/>
                    <a:pt x="342" y="442"/>
                  </a:cubicBezTo>
                  <a:cubicBezTo>
                    <a:pt x="342" y="442"/>
                    <a:pt x="342" y="442"/>
                    <a:pt x="342" y="442"/>
                  </a:cubicBezTo>
                  <a:cubicBezTo>
                    <a:pt x="342" y="441"/>
                    <a:pt x="342" y="441"/>
                    <a:pt x="342" y="441"/>
                  </a:cubicBezTo>
                  <a:cubicBezTo>
                    <a:pt x="342" y="441"/>
                    <a:pt x="342" y="440"/>
                    <a:pt x="342" y="440"/>
                  </a:cubicBezTo>
                  <a:cubicBezTo>
                    <a:pt x="342" y="440"/>
                    <a:pt x="343" y="440"/>
                    <a:pt x="343" y="440"/>
                  </a:cubicBezTo>
                  <a:cubicBezTo>
                    <a:pt x="343" y="440"/>
                    <a:pt x="343" y="440"/>
                    <a:pt x="343" y="439"/>
                  </a:cubicBezTo>
                  <a:cubicBezTo>
                    <a:pt x="343" y="439"/>
                    <a:pt x="343" y="439"/>
                    <a:pt x="342" y="439"/>
                  </a:cubicBezTo>
                  <a:cubicBezTo>
                    <a:pt x="342" y="438"/>
                    <a:pt x="342" y="438"/>
                    <a:pt x="342" y="438"/>
                  </a:cubicBezTo>
                  <a:cubicBezTo>
                    <a:pt x="342" y="437"/>
                    <a:pt x="343" y="437"/>
                    <a:pt x="343" y="436"/>
                  </a:cubicBezTo>
                  <a:cubicBezTo>
                    <a:pt x="343" y="436"/>
                    <a:pt x="343" y="436"/>
                    <a:pt x="343" y="436"/>
                  </a:cubicBezTo>
                  <a:cubicBezTo>
                    <a:pt x="344" y="436"/>
                    <a:pt x="344" y="435"/>
                    <a:pt x="344" y="435"/>
                  </a:cubicBezTo>
                  <a:cubicBezTo>
                    <a:pt x="344" y="434"/>
                    <a:pt x="344" y="434"/>
                    <a:pt x="344" y="433"/>
                  </a:cubicBezTo>
                  <a:cubicBezTo>
                    <a:pt x="344" y="433"/>
                    <a:pt x="344" y="432"/>
                    <a:pt x="344" y="432"/>
                  </a:cubicBezTo>
                  <a:cubicBezTo>
                    <a:pt x="344" y="431"/>
                    <a:pt x="344" y="430"/>
                    <a:pt x="345" y="429"/>
                  </a:cubicBezTo>
                  <a:cubicBezTo>
                    <a:pt x="345" y="429"/>
                    <a:pt x="345" y="428"/>
                    <a:pt x="346" y="428"/>
                  </a:cubicBezTo>
                  <a:cubicBezTo>
                    <a:pt x="346" y="427"/>
                    <a:pt x="346" y="426"/>
                    <a:pt x="347" y="425"/>
                  </a:cubicBezTo>
                  <a:cubicBezTo>
                    <a:pt x="347" y="425"/>
                    <a:pt x="348" y="425"/>
                    <a:pt x="348" y="425"/>
                  </a:cubicBezTo>
                  <a:cubicBezTo>
                    <a:pt x="348" y="425"/>
                    <a:pt x="348" y="425"/>
                    <a:pt x="348" y="425"/>
                  </a:cubicBezTo>
                  <a:cubicBezTo>
                    <a:pt x="349" y="425"/>
                    <a:pt x="349" y="426"/>
                    <a:pt x="349" y="427"/>
                  </a:cubicBezTo>
                  <a:cubicBezTo>
                    <a:pt x="349" y="427"/>
                    <a:pt x="349" y="427"/>
                    <a:pt x="349" y="427"/>
                  </a:cubicBezTo>
                  <a:cubicBezTo>
                    <a:pt x="350" y="428"/>
                    <a:pt x="350" y="428"/>
                    <a:pt x="350" y="429"/>
                  </a:cubicBezTo>
                  <a:cubicBezTo>
                    <a:pt x="352" y="430"/>
                    <a:pt x="354" y="432"/>
                    <a:pt x="355" y="434"/>
                  </a:cubicBezTo>
                  <a:cubicBezTo>
                    <a:pt x="356" y="435"/>
                    <a:pt x="356" y="437"/>
                    <a:pt x="356" y="438"/>
                  </a:cubicBezTo>
                  <a:cubicBezTo>
                    <a:pt x="356" y="439"/>
                    <a:pt x="356" y="439"/>
                    <a:pt x="356" y="440"/>
                  </a:cubicBezTo>
                  <a:cubicBezTo>
                    <a:pt x="356" y="440"/>
                    <a:pt x="357" y="441"/>
                    <a:pt x="357" y="441"/>
                  </a:cubicBezTo>
                  <a:cubicBezTo>
                    <a:pt x="357" y="442"/>
                    <a:pt x="357" y="443"/>
                    <a:pt x="356" y="444"/>
                  </a:cubicBezTo>
                  <a:cubicBezTo>
                    <a:pt x="356" y="444"/>
                    <a:pt x="356" y="445"/>
                    <a:pt x="356" y="445"/>
                  </a:cubicBezTo>
                  <a:cubicBezTo>
                    <a:pt x="356" y="444"/>
                    <a:pt x="355" y="444"/>
                    <a:pt x="355" y="444"/>
                  </a:cubicBezTo>
                  <a:cubicBezTo>
                    <a:pt x="355" y="444"/>
                    <a:pt x="355" y="444"/>
                    <a:pt x="354" y="444"/>
                  </a:cubicBezTo>
                  <a:cubicBezTo>
                    <a:pt x="354" y="444"/>
                    <a:pt x="354" y="444"/>
                    <a:pt x="354" y="444"/>
                  </a:cubicBezTo>
                  <a:cubicBezTo>
                    <a:pt x="354" y="444"/>
                    <a:pt x="354" y="444"/>
                    <a:pt x="354" y="444"/>
                  </a:cubicBezTo>
                  <a:cubicBezTo>
                    <a:pt x="354" y="443"/>
                    <a:pt x="354" y="442"/>
                    <a:pt x="354" y="442"/>
                  </a:cubicBezTo>
                  <a:cubicBezTo>
                    <a:pt x="354" y="442"/>
                    <a:pt x="353" y="443"/>
                    <a:pt x="353" y="444"/>
                  </a:cubicBezTo>
                  <a:cubicBezTo>
                    <a:pt x="353" y="444"/>
                    <a:pt x="353" y="444"/>
                    <a:pt x="353" y="444"/>
                  </a:cubicBezTo>
                  <a:cubicBezTo>
                    <a:pt x="353" y="444"/>
                    <a:pt x="353" y="444"/>
                    <a:pt x="353" y="444"/>
                  </a:cubicBezTo>
                  <a:cubicBezTo>
                    <a:pt x="353" y="444"/>
                    <a:pt x="353" y="445"/>
                    <a:pt x="353" y="445"/>
                  </a:cubicBezTo>
                  <a:cubicBezTo>
                    <a:pt x="353" y="445"/>
                    <a:pt x="353" y="445"/>
                    <a:pt x="354" y="445"/>
                  </a:cubicBezTo>
                  <a:cubicBezTo>
                    <a:pt x="354" y="446"/>
                    <a:pt x="354" y="446"/>
                    <a:pt x="354" y="446"/>
                  </a:cubicBezTo>
                  <a:cubicBezTo>
                    <a:pt x="353" y="446"/>
                    <a:pt x="353" y="447"/>
                    <a:pt x="353" y="447"/>
                  </a:cubicBezTo>
                  <a:cubicBezTo>
                    <a:pt x="353" y="447"/>
                    <a:pt x="353" y="447"/>
                    <a:pt x="353" y="447"/>
                  </a:cubicBezTo>
                  <a:cubicBezTo>
                    <a:pt x="352" y="448"/>
                    <a:pt x="353" y="449"/>
                    <a:pt x="353" y="449"/>
                  </a:cubicBezTo>
                  <a:cubicBezTo>
                    <a:pt x="353" y="449"/>
                    <a:pt x="353" y="450"/>
                    <a:pt x="353" y="450"/>
                  </a:cubicBezTo>
                  <a:cubicBezTo>
                    <a:pt x="353" y="450"/>
                    <a:pt x="353" y="451"/>
                    <a:pt x="353" y="451"/>
                  </a:cubicBezTo>
                  <a:cubicBezTo>
                    <a:pt x="354" y="452"/>
                    <a:pt x="354" y="452"/>
                    <a:pt x="354" y="453"/>
                  </a:cubicBezTo>
                  <a:cubicBezTo>
                    <a:pt x="354" y="453"/>
                    <a:pt x="354" y="453"/>
                    <a:pt x="354" y="454"/>
                  </a:cubicBezTo>
                  <a:cubicBezTo>
                    <a:pt x="355" y="454"/>
                    <a:pt x="355" y="454"/>
                    <a:pt x="355" y="454"/>
                  </a:cubicBezTo>
                  <a:cubicBezTo>
                    <a:pt x="355" y="455"/>
                    <a:pt x="355" y="455"/>
                    <a:pt x="355" y="455"/>
                  </a:cubicBezTo>
                  <a:cubicBezTo>
                    <a:pt x="356" y="455"/>
                    <a:pt x="356" y="456"/>
                    <a:pt x="356" y="456"/>
                  </a:cubicBezTo>
                  <a:cubicBezTo>
                    <a:pt x="357" y="458"/>
                    <a:pt x="358" y="459"/>
                    <a:pt x="359" y="460"/>
                  </a:cubicBezTo>
                  <a:cubicBezTo>
                    <a:pt x="359" y="461"/>
                    <a:pt x="359" y="461"/>
                    <a:pt x="359" y="461"/>
                  </a:cubicBezTo>
                  <a:cubicBezTo>
                    <a:pt x="359" y="461"/>
                    <a:pt x="359" y="461"/>
                    <a:pt x="359" y="461"/>
                  </a:cubicBezTo>
                  <a:cubicBezTo>
                    <a:pt x="359" y="461"/>
                    <a:pt x="359" y="461"/>
                    <a:pt x="360" y="462"/>
                  </a:cubicBezTo>
                  <a:cubicBezTo>
                    <a:pt x="360" y="462"/>
                    <a:pt x="360" y="462"/>
                    <a:pt x="360" y="462"/>
                  </a:cubicBezTo>
                  <a:cubicBezTo>
                    <a:pt x="360" y="463"/>
                    <a:pt x="360" y="463"/>
                    <a:pt x="360" y="464"/>
                  </a:cubicBezTo>
                  <a:cubicBezTo>
                    <a:pt x="361" y="464"/>
                    <a:pt x="360" y="463"/>
                    <a:pt x="361" y="462"/>
                  </a:cubicBezTo>
                  <a:cubicBezTo>
                    <a:pt x="361" y="462"/>
                    <a:pt x="361" y="462"/>
                    <a:pt x="361" y="462"/>
                  </a:cubicBezTo>
                  <a:cubicBezTo>
                    <a:pt x="362" y="462"/>
                    <a:pt x="362" y="462"/>
                    <a:pt x="362" y="462"/>
                  </a:cubicBezTo>
                  <a:cubicBezTo>
                    <a:pt x="362" y="462"/>
                    <a:pt x="362" y="462"/>
                    <a:pt x="362" y="462"/>
                  </a:cubicBezTo>
                  <a:cubicBezTo>
                    <a:pt x="362" y="461"/>
                    <a:pt x="362" y="461"/>
                    <a:pt x="362" y="461"/>
                  </a:cubicBezTo>
                  <a:cubicBezTo>
                    <a:pt x="362" y="461"/>
                    <a:pt x="362" y="461"/>
                    <a:pt x="362" y="460"/>
                  </a:cubicBezTo>
                  <a:cubicBezTo>
                    <a:pt x="361" y="460"/>
                    <a:pt x="361" y="460"/>
                    <a:pt x="361" y="460"/>
                  </a:cubicBezTo>
                  <a:cubicBezTo>
                    <a:pt x="362" y="460"/>
                    <a:pt x="362" y="460"/>
                    <a:pt x="362" y="460"/>
                  </a:cubicBezTo>
                  <a:cubicBezTo>
                    <a:pt x="362" y="460"/>
                    <a:pt x="363" y="460"/>
                    <a:pt x="363" y="459"/>
                  </a:cubicBezTo>
                  <a:cubicBezTo>
                    <a:pt x="363" y="459"/>
                    <a:pt x="363" y="459"/>
                    <a:pt x="363" y="459"/>
                  </a:cubicBezTo>
                  <a:cubicBezTo>
                    <a:pt x="364" y="459"/>
                    <a:pt x="364" y="459"/>
                    <a:pt x="364" y="459"/>
                  </a:cubicBezTo>
                  <a:cubicBezTo>
                    <a:pt x="364" y="459"/>
                    <a:pt x="364" y="459"/>
                    <a:pt x="365" y="459"/>
                  </a:cubicBezTo>
                  <a:cubicBezTo>
                    <a:pt x="365" y="459"/>
                    <a:pt x="365" y="460"/>
                    <a:pt x="365" y="460"/>
                  </a:cubicBezTo>
                  <a:cubicBezTo>
                    <a:pt x="365" y="460"/>
                    <a:pt x="365" y="459"/>
                    <a:pt x="365" y="459"/>
                  </a:cubicBezTo>
                  <a:cubicBezTo>
                    <a:pt x="365" y="458"/>
                    <a:pt x="366" y="458"/>
                    <a:pt x="366" y="458"/>
                  </a:cubicBezTo>
                  <a:cubicBezTo>
                    <a:pt x="366" y="457"/>
                    <a:pt x="366" y="457"/>
                    <a:pt x="366" y="456"/>
                  </a:cubicBezTo>
                  <a:cubicBezTo>
                    <a:pt x="366" y="456"/>
                    <a:pt x="366" y="455"/>
                    <a:pt x="366" y="455"/>
                  </a:cubicBezTo>
                  <a:cubicBezTo>
                    <a:pt x="366" y="455"/>
                    <a:pt x="365" y="454"/>
                    <a:pt x="365" y="454"/>
                  </a:cubicBezTo>
                  <a:cubicBezTo>
                    <a:pt x="365" y="454"/>
                    <a:pt x="365" y="453"/>
                    <a:pt x="366" y="453"/>
                  </a:cubicBezTo>
                  <a:cubicBezTo>
                    <a:pt x="366" y="453"/>
                    <a:pt x="366" y="452"/>
                    <a:pt x="367" y="451"/>
                  </a:cubicBezTo>
                  <a:cubicBezTo>
                    <a:pt x="367" y="451"/>
                    <a:pt x="367" y="450"/>
                    <a:pt x="367" y="450"/>
                  </a:cubicBezTo>
                  <a:cubicBezTo>
                    <a:pt x="367" y="450"/>
                    <a:pt x="368" y="450"/>
                    <a:pt x="368" y="449"/>
                  </a:cubicBezTo>
                  <a:cubicBezTo>
                    <a:pt x="369" y="449"/>
                    <a:pt x="370" y="448"/>
                    <a:pt x="370" y="447"/>
                  </a:cubicBezTo>
                  <a:cubicBezTo>
                    <a:pt x="370" y="447"/>
                    <a:pt x="370" y="447"/>
                    <a:pt x="370" y="447"/>
                  </a:cubicBezTo>
                  <a:cubicBezTo>
                    <a:pt x="371" y="447"/>
                    <a:pt x="370" y="446"/>
                    <a:pt x="370" y="446"/>
                  </a:cubicBezTo>
                  <a:cubicBezTo>
                    <a:pt x="370" y="446"/>
                    <a:pt x="369" y="447"/>
                    <a:pt x="369" y="447"/>
                  </a:cubicBezTo>
                  <a:cubicBezTo>
                    <a:pt x="369" y="447"/>
                    <a:pt x="369" y="446"/>
                    <a:pt x="369" y="446"/>
                  </a:cubicBezTo>
                  <a:cubicBezTo>
                    <a:pt x="369" y="446"/>
                    <a:pt x="369" y="445"/>
                    <a:pt x="370" y="445"/>
                  </a:cubicBezTo>
                  <a:cubicBezTo>
                    <a:pt x="370" y="445"/>
                    <a:pt x="370" y="444"/>
                    <a:pt x="370" y="444"/>
                  </a:cubicBezTo>
                  <a:cubicBezTo>
                    <a:pt x="370" y="444"/>
                    <a:pt x="370" y="444"/>
                    <a:pt x="370" y="444"/>
                  </a:cubicBezTo>
                  <a:cubicBezTo>
                    <a:pt x="370" y="444"/>
                    <a:pt x="370" y="443"/>
                    <a:pt x="370" y="443"/>
                  </a:cubicBezTo>
                  <a:cubicBezTo>
                    <a:pt x="370" y="442"/>
                    <a:pt x="371" y="440"/>
                    <a:pt x="371" y="439"/>
                  </a:cubicBezTo>
                  <a:cubicBezTo>
                    <a:pt x="371" y="438"/>
                    <a:pt x="371" y="437"/>
                    <a:pt x="371" y="436"/>
                  </a:cubicBezTo>
                  <a:cubicBezTo>
                    <a:pt x="371" y="436"/>
                    <a:pt x="371" y="436"/>
                    <a:pt x="371" y="435"/>
                  </a:cubicBezTo>
                  <a:cubicBezTo>
                    <a:pt x="371" y="435"/>
                    <a:pt x="371" y="435"/>
                    <a:pt x="372" y="435"/>
                  </a:cubicBezTo>
                  <a:cubicBezTo>
                    <a:pt x="372" y="435"/>
                    <a:pt x="372" y="435"/>
                    <a:pt x="372" y="435"/>
                  </a:cubicBezTo>
                  <a:cubicBezTo>
                    <a:pt x="373" y="435"/>
                    <a:pt x="373" y="435"/>
                    <a:pt x="373" y="434"/>
                  </a:cubicBezTo>
                  <a:cubicBezTo>
                    <a:pt x="373" y="435"/>
                    <a:pt x="373" y="435"/>
                    <a:pt x="374" y="435"/>
                  </a:cubicBezTo>
                  <a:cubicBezTo>
                    <a:pt x="374" y="435"/>
                    <a:pt x="374" y="435"/>
                    <a:pt x="374" y="435"/>
                  </a:cubicBezTo>
                  <a:cubicBezTo>
                    <a:pt x="374" y="435"/>
                    <a:pt x="374" y="435"/>
                    <a:pt x="374" y="435"/>
                  </a:cubicBezTo>
                  <a:cubicBezTo>
                    <a:pt x="375" y="435"/>
                    <a:pt x="375" y="435"/>
                    <a:pt x="376" y="435"/>
                  </a:cubicBezTo>
                  <a:cubicBezTo>
                    <a:pt x="376" y="435"/>
                    <a:pt x="376" y="435"/>
                    <a:pt x="376" y="435"/>
                  </a:cubicBezTo>
                  <a:cubicBezTo>
                    <a:pt x="377" y="435"/>
                    <a:pt x="377" y="435"/>
                    <a:pt x="377" y="434"/>
                  </a:cubicBezTo>
                  <a:cubicBezTo>
                    <a:pt x="377" y="434"/>
                    <a:pt x="377" y="434"/>
                    <a:pt x="377" y="434"/>
                  </a:cubicBezTo>
                  <a:cubicBezTo>
                    <a:pt x="376" y="434"/>
                    <a:pt x="376" y="434"/>
                    <a:pt x="376" y="434"/>
                  </a:cubicBezTo>
                  <a:cubicBezTo>
                    <a:pt x="376" y="434"/>
                    <a:pt x="376" y="434"/>
                    <a:pt x="376" y="434"/>
                  </a:cubicBezTo>
                  <a:cubicBezTo>
                    <a:pt x="376" y="433"/>
                    <a:pt x="376" y="433"/>
                    <a:pt x="375" y="433"/>
                  </a:cubicBezTo>
                  <a:cubicBezTo>
                    <a:pt x="375" y="434"/>
                    <a:pt x="375" y="434"/>
                    <a:pt x="375" y="433"/>
                  </a:cubicBezTo>
                  <a:cubicBezTo>
                    <a:pt x="374" y="433"/>
                    <a:pt x="375" y="432"/>
                    <a:pt x="375" y="432"/>
                  </a:cubicBezTo>
                  <a:cubicBezTo>
                    <a:pt x="375" y="432"/>
                    <a:pt x="375" y="432"/>
                    <a:pt x="375" y="432"/>
                  </a:cubicBezTo>
                  <a:cubicBezTo>
                    <a:pt x="376" y="432"/>
                    <a:pt x="376" y="432"/>
                    <a:pt x="376" y="432"/>
                  </a:cubicBezTo>
                  <a:cubicBezTo>
                    <a:pt x="375" y="432"/>
                    <a:pt x="375" y="432"/>
                    <a:pt x="375" y="432"/>
                  </a:cubicBezTo>
                  <a:cubicBezTo>
                    <a:pt x="375" y="432"/>
                    <a:pt x="375" y="431"/>
                    <a:pt x="374" y="431"/>
                  </a:cubicBezTo>
                  <a:cubicBezTo>
                    <a:pt x="374" y="431"/>
                    <a:pt x="375" y="431"/>
                    <a:pt x="375" y="431"/>
                  </a:cubicBezTo>
                  <a:cubicBezTo>
                    <a:pt x="375" y="431"/>
                    <a:pt x="376" y="431"/>
                    <a:pt x="376" y="431"/>
                  </a:cubicBezTo>
                  <a:cubicBezTo>
                    <a:pt x="376" y="431"/>
                    <a:pt x="376" y="431"/>
                    <a:pt x="377" y="431"/>
                  </a:cubicBezTo>
                  <a:cubicBezTo>
                    <a:pt x="377" y="431"/>
                    <a:pt x="377" y="431"/>
                    <a:pt x="377" y="431"/>
                  </a:cubicBezTo>
                  <a:cubicBezTo>
                    <a:pt x="377" y="431"/>
                    <a:pt x="376" y="431"/>
                    <a:pt x="376" y="431"/>
                  </a:cubicBezTo>
                  <a:cubicBezTo>
                    <a:pt x="376" y="431"/>
                    <a:pt x="376" y="430"/>
                    <a:pt x="376" y="430"/>
                  </a:cubicBezTo>
                  <a:cubicBezTo>
                    <a:pt x="376" y="430"/>
                    <a:pt x="376" y="430"/>
                    <a:pt x="377" y="430"/>
                  </a:cubicBezTo>
                  <a:cubicBezTo>
                    <a:pt x="377" y="430"/>
                    <a:pt x="377" y="430"/>
                    <a:pt x="377" y="430"/>
                  </a:cubicBezTo>
                  <a:cubicBezTo>
                    <a:pt x="378" y="430"/>
                    <a:pt x="378" y="430"/>
                    <a:pt x="378" y="430"/>
                  </a:cubicBezTo>
                  <a:cubicBezTo>
                    <a:pt x="378" y="430"/>
                    <a:pt x="379" y="430"/>
                    <a:pt x="379" y="429"/>
                  </a:cubicBezTo>
                  <a:cubicBezTo>
                    <a:pt x="379" y="429"/>
                    <a:pt x="378" y="430"/>
                    <a:pt x="378" y="430"/>
                  </a:cubicBezTo>
                  <a:cubicBezTo>
                    <a:pt x="378" y="430"/>
                    <a:pt x="378" y="429"/>
                    <a:pt x="377" y="429"/>
                  </a:cubicBezTo>
                  <a:cubicBezTo>
                    <a:pt x="377" y="429"/>
                    <a:pt x="377" y="429"/>
                    <a:pt x="377" y="429"/>
                  </a:cubicBezTo>
                  <a:cubicBezTo>
                    <a:pt x="376" y="429"/>
                    <a:pt x="376" y="429"/>
                    <a:pt x="376" y="429"/>
                  </a:cubicBezTo>
                  <a:cubicBezTo>
                    <a:pt x="375" y="429"/>
                    <a:pt x="375" y="429"/>
                    <a:pt x="375" y="429"/>
                  </a:cubicBezTo>
                  <a:cubicBezTo>
                    <a:pt x="375" y="429"/>
                    <a:pt x="375" y="428"/>
                    <a:pt x="375" y="428"/>
                  </a:cubicBezTo>
                  <a:cubicBezTo>
                    <a:pt x="375" y="428"/>
                    <a:pt x="376" y="428"/>
                    <a:pt x="375" y="428"/>
                  </a:cubicBezTo>
                  <a:cubicBezTo>
                    <a:pt x="375" y="428"/>
                    <a:pt x="375" y="428"/>
                    <a:pt x="375" y="428"/>
                  </a:cubicBezTo>
                  <a:cubicBezTo>
                    <a:pt x="375" y="428"/>
                    <a:pt x="374" y="428"/>
                    <a:pt x="374" y="427"/>
                  </a:cubicBezTo>
                  <a:cubicBezTo>
                    <a:pt x="374" y="427"/>
                    <a:pt x="374" y="428"/>
                    <a:pt x="373" y="428"/>
                  </a:cubicBezTo>
                  <a:cubicBezTo>
                    <a:pt x="373" y="427"/>
                    <a:pt x="373" y="427"/>
                    <a:pt x="373" y="427"/>
                  </a:cubicBezTo>
                  <a:cubicBezTo>
                    <a:pt x="374" y="427"/>
                    <a:pt x="374" y="427"/>
                    <a:pt x="374" y="426"/>
                  </a:cubicBezTo>
                  <a:cubicBezTo>
                    <a:pt x="373" y="426"/>
                    <a:pt x="373" y="426"/>
                    <a:pt x="373" y="426"/>
                  </a:cubicBezTo>
                  <a:cubicBezTo>
                    <a:pt x="373" y="426"/>
                    <a:pt x="372" y="425"/>
                    <a:pt x="372" y="424"/>
                  </a:cubicBezTo>
                  <a:cubicBezTo>
                    <a:pt x="372" y="424"/>
                    <a:pt x="372" y="423"/>
                    <a:pt x="372" y="423"/>
                  </a:cubicBezTo>
                  <a:cubicBezTo>
                    <a:pt x="372" y="423"/>
                    <a:pt x="372" y="422"/>
                    <a:pt x="372" y="422"/>
                  </a:cubicBezTo>
                  <a:cubicBezTo>
                    <a:pt x="372" y="422"/>
                    <a:pt x="372" y="422"/>
                    <a:pt x="373" y="422"/>
                  </a:cubicBezTo>
                  <a:cubicBezTo>
                    <a:pt x="373" y="422"/>
                    <a:pt x="373" y="422"/>
                    <a:pt x="373" y="422"/>
                  </a:cubicBezTo>
                  <a:cubicBezTo>
                    <a:pt x="373" y="422"/>
                    <a:pt x="373" y="422"/>
                    <a:pt x="373" y="422"/>
                  </a:cubicBezTo>
                  <a:cubicBezTo>
                    <a:pt x="372" y="422"/>
                    <a:pt x="372" y="421"/>
                    <a:pt x="372" y="421"/>
                  </a:cubicBezTo>
                  <a:cubicBezTo>
                    <a:pt x="372" y="421"/>
                    <a:pt x="372" y="420"/>
                    <a:pt x="372" y="420"/>
                  </a:cubicBezTo>
                  <a:cubicBezTo>
                    <a:pt x="372" y="420"/>
                    <a:pt x="373" y="419"/>
                    <a:pt x="373" y="419"/>
                  </a:cubicBezTo>
                  <a:cubicBezTo>
                    <a:pt x="373" y="419"/>
                    <a:pt x="372" y="418"/>
                    <a:pt x="372" y="418"/>
                  </a:cubicBezTo>
                  <a:cubicBezTo>
                    <a:pt x="372" y="417"/>
                    <a:pt x="372" y="417"/>
                    <a:pt x="373" y="417"/>
                  </a:cubicBezTo>
                  <a:cubicBezTo>
                    <a:pt x="373" y="417"/>
                    <a:pt x="373" y="416"/>
                    <a:pt x="373" y="416"/>
                  </a:cubicBezTo>
                  <a:cubicBezTo>
                    <a:pt x="373" y="416"/>
                    <a:pt x="372" y="416"/>
                    <a:pt x="372" y="416"/>
                  </a:cubicBezTo>
                  <a:cubicBezTo>
                    <a:pt x="372" y="416"/>
                    <a:pt x="372" y="416"/>
                    <a:pt x="372" y="416"/>
                  </a:cubicBezTo>
                  <a:cubicBezTo>
                    <a:pt x="372" y="415"/>
                    <a:pt x="373" y="415"/>
                    <a:pt x="373" y="416"/>
                  </a:cubicBezTo>
                  <a:cubicBezTo>
                    <a:pt x="373" y="416"/>
                    <a:pt x="373" y="416"/>
                    <a:pt x="373" y="416"/>
                  </a:cubicBezTo>
                  <a:cubicBezTo>
                    <a:pt x="373" y="416"/>
                    <a:pt x="373" y="415"/>
                    <a:pt x="373" y="415"/>
                  </a:cubicBezTo>
                  <a:cubicBezTo>
                    <a:pt x="373" y="415"/>
                    <a:pt x="373" y="415"/>
                    <a:pt x="373" y="415"/>
                  </a:cubicBezTo>
                  <a:cubicBezTo>
                    <a:pt x="373" y="415"/>
                    <a:pt x="373" y="415"/>
                    <a:pt x="373" y="415"/>
                  </a:cubicBezTo>
                  <a:cubicBezTo>
                    <a:pt x="373" y="415"/>
                    <a:pt x="372" y="415"/>
                    <a:pt x="372" y="415"/>
                  </a:cubicBezTo>
                  <a:cubicBezTo>
                    <a:pt x="372" y="415"/>
                    <a:pt x="372" y="414"/>
                    <a:pt x="372" y="414"/>
                  </a:cubicBezTo>
                  <a:cubicBezTo>
                    <a:pt x="372" y="414"/>
                    <a:pt x="372" y="414"/>
                    <a:pt x="372" y="414"/>
                  </a:cubicBezTo>
                  <a:cubicBezTo>
                    <a:pt x="372" y="414"/>
                    <a:pt x="373" y="414"/>
                    <a:pt x="373" y="414"/>
                  </a:cubicBezTo>
                  <a:cubicBezTo>
                    <a:pt x="374" y="414"/>
                    <a:pt x="374" y="415"/>
                    <a:pt x="374" y="415"/>
                  </a:cubicBezTo>
                  <a:cubicBezTo>
                    <a:pt x="374" y="415"/>
                    <a:pt x="375" y="415"/>
                    <a:pt x="375" y="415"/>
                  </a:cubicBezTo>
                  <a:cubicBezTo>
                    <a:pt x="375" y="415"/>
                    <a:pt x="375" y="415"/>
                    <a:pt x="376" y="415"/>
                  </a:cubicBezTo>
                  <a:cubicBezTo>
                    <a:pt x="376" y="415"/>
                    <a:pt x="376" y="415"/>
                    <a:pt x="376" y="415"/>
                  </a:cubicBezTo>
                  <a:cubicBezTo>
                    <a:pt x="376" y="415"/>
                    <a:pt x="376" y="415"/>
                    <a:pt x="377" y="414"/>
                  </a:cubicBezTo>
                  <a:cubicBezTo>
                    <a:pt x="377" y="414"/>
                    <a:pt x="377" y="414"/>
                    <a:pt x="377" y="414"/>
                  </a:cubicBezTo>
                  <a:cubicBezTo>
                    <a:pt x="376" y="414"/>
                    <a:pt x="376" y="414"/>
                    <a:pt x="376" y="414"/>
                  </a:cubicBezTo>
                  <a:cubicBezTo>
                    <a:pt x="376" y="414"/>
                    <a:pt x="376" y="414"/>
                    <a:pt x="377" y="414"/>
                  </a:cubicBezTo>
                  <a:cubicBezTo>
                    <a:pt x="377" y="414"/>
                    <a:pt x="377" y="414"/>
                    <a:pt x="377" y="414"/>
                  </a:cubicBezTo>
                  <a:cubicBezTo>
                    <a:pt x="377" y="414"/>
                    <a:pt x="377" y="414"/>
                    <a:pt x="378" y="414"/>
                  </a:cubicBezTo>
                  <a:cubicBezTo>
                    <a:pt x="378" y="414"/>
                    <a:pt x="379" y="414"/>
                    <a:pt x="380" y="414"/>
                  </a:cubicBezTo>
                  <a:cubicBezTo>
                    <a:pt x="380" y="414"/>
                    <a:pt x="380" y="414"/>
                    <a:pt x="380" y="415"/>
                  </a:cubicBezTo>
                  <a:cubicBezTo>
                    <a:pt x="381" y="415"/>
                    <a:pt x="381" y="415"/>
                    <a:pt x="381" y="415"/>
                  </a:cubicBezTo>
                  <a:cubicBezTo>
                    <a:pt x="381" y="415"/>
                    <a:pt x="381" y="415"/>
                    <a:pt x="381" y="415"/>
                  </a:cubicBezTo>
                  <a:cubicBezTo>
                    <a:pt x="381" y="415"/>
                    <a:pt x="382" y="415"/>
                    <a:pt x="382" y="416"/>
                  </a:cubicBezTo>
                  <a:cubicBezTo>
                    <a:pt x="382" y="416"/>
                    <a:pt x="382" y="416"/>
                    <a:pt x="383" y="416"/>
                  </a:cubicBezTo>
                  <a:cubicBezTo>
                    <a:pt x="383" y="416"/>
                    <a:pt x="383" y="416"/>
                    <a:pt x="383" y="416"/>
                  </a:cubicBezTo>
                  <a:cubicBezTo>
                    <a:pt x="383" y="416"/>
                    <a:pt x="383" y="416"/>
                    <a:pt x="383" y="416"/>
                  </a:cubicBezTo>
                  <a:cubicBezTo>
                    <a:pt x="383" y="416"/>
                    <a:pt x="384" y="417"/>
                    <a:pt x="384" y="417"/>
                  </a:cubicBezTo>
                  <a:cubicBezTo>
                    <a:pt x="384" y="417"/>
                    <a:pt x="385" y="417"/>
                    <a:pt x="385" y="417"/>
                  </a:cubicBezTo>
                  <a:cubicBezTo>
                    <a:pt x="385" y="417"/>
                    <a:pt x="386" y="417"/>
                    <a:pt x="386" y="417"/>
                  </a:cubicBezTo>
                  <a:cubicBezTo>
                    <a:pt x="386" y="417"/>
                    <a:pt x="386" y="417"/>
                    <a:pt x="387" y="417"/>
                  </a:cubicBezTo>
                  <a:cubicBezTo>
                    <a:pt x="387" y="417"/>
                    <a:pt x="387" y="417"/>
                    <a:pt x="387" y="417"/>
                  </a:cubicBezTo>
                  <a:cubicBezTo>
                    <a:pt x="387" y="417"/>
                    <a:pt x="387" y="417"/>
                    <a:pt x="387" y="417"/>
                  </a:cubicBezTo>
                  <a:cubicBezTo>
                    <a:pt x="388" y="417"/>
                    <a:pt x="389" y="417"/>
                    <a:pt x="390" y="417"/>
                  </a:cubicBezTo>
                  <a:cubicBezTo>
                    <a:pt x="390" y="417"/>
                    <a:pt x="390" y="417"/>
                    <a:pt x="391" y="417"/>
                  </a:cubicBezTo>
                  <a:cubicBezTo>
                    <a:pt x="391" y="417"/>
                    <a:pt x="391" y="417"/>
                    <a:pt x="391" y="417"/>
                  </a:cubicBezTo>
                  <a:cubicBezTo>
                    <a:pt x="391" y="417"/>
                    <a:pt x="391" y="417"/>
                    <a:pt x="392" y="417"/>
                  </a:cubicBezTo>
                  <a:cubicBezTo>
                    <a:pt x="392" y="417"/>
                    <a:pt x="392" y="417"/>
                    <a:pt x="392" y="417"/>
                  </a:cubicBezTo>
                  <a:cubicBezTo>
                    <a:pt x="392" y="417"/>
                    <a:pt x="392" y="417"/>
                    <a:pt x="392" y="418"/>
                  </a:cubicBezTo>
                  <a:cubicBezTo>
                    <a:pt x="392" y="418"/>
                    <a:pt x="392" y="418"/>
                    <a:pt x="392" y="418"/>
                  </a:cubicBezTo>
                  <a:cubicBezTo>
                    <a:pt x="392" y="418"/>
                    <a:pt x="392" y="418"/>
                    <a:pt x="392" y="418"/>
                  </a:cubicBezTo>
                  <a:cubicBezTo>
                    <a:pt x="392" y="418"/>
                    <a:pt x="392" y="418"/>
                    <a:pt x="391" y="418"/>
                  </a:cubicBezTo>
                  <a:cubicBezTo>
                    <a:pt x="391" y="418"/>
                    <a:pt x="391" y="418"/>
                    <a:pt x="391" y="418"/>
                  </a:cubicBezTo>
                  <a:cubicBezTo>
                    <a:pt x="391" y="418"/>
                    <a:pt x="391" y="418"/>
                    <a:pt x="391" y="418"/>
                  </a:cubicBezTo>
                  <a:cubicBezTo>
                    <a:pt x="391" y="418"/>
                    <a:pt x="392" y="418"/>
                    <a:pt x="392" y="418"/>
                  </a:cubicBezTo>
                  <a:cubicBezTo>
                    <a:pt x="392" y="419"/>
                    <a:pt x="392" y="419"/>
                    <a:pt x="391" y="419"/>
                  </a:cubicBezTo>
                  <a:cubicBezTo>
                    <a:pt x="391" y="419"/>
                    <a:pt x="391" y="419"/>
                    <a:pt x="391" y="419"/>
                  </a:cubicBezTo>
                  <a:cubicBezTo>
                    <a:pt x="391" y="419"/>
                    <a:pt x="391" y="419"/>
                    <a:pt x="391" y="419"/>
                  </a:cubicBezTo>
                  <a:cubicBezTo>
                    <a:pt x="392" y="419"/>
                    <a:pt x="392" y="420"/>
                    <a:pt x="392" y="420"/>
                  </a:cubicBezTo>
                  <a:cubicBezTo>
                    <a:pt x="393" y="420"/>
                    <a:pt x="393" y="420"/>
                    <a:pt x="394" y="421"/>
                  </a:cubicBezTo>
                  <a:cubicBezTo>
                    <a:pt x="394" y="421"/>
                    <a:pt x="394" y="421"/>
                    <a:pt x="395" y="421"/>
                  </a:cubicBezTo>
                  <a:cubicBezTo>
                    <a:pt x="395" y="421"/>
                    <a:pt x="395" y="421"/>
                    <a:pt x="395" y="421"/>
                  </a:cubicBezTo>
                  <a:cubicBezTo>
                    <a:pt x="396" y="421"/>
                    <a:pt x="396" y="422"/>
                    <a:pt x="396" y="422"/>
                  </a:cubicBezTo>
                  <a:cubicBezTo>
                    <a:pt x="395" y="422"/>
                    <a:pt x="394" y="421"/>
                    <a:pt x="394" y="421"/>
                  </a:cubicBezTo>
                  <a:cubicBezTo>
                    <a:pt x="393" y="422"/>
                    <a:pt x="393" y="422"/>
                    <a:pt x="393" y="422"/>
                  </a:cubicBezTo>
                  <a:cubicBezTo>
                    <a:pt x="393" y="422"/>
                    <a:pt x="393" y="422"/>
                    <a:pt x="393" y="422"/>
                  </a:cubicBezTo>
                  <a:cubicBezTo>
                    <a:pt x="393" y="421"/>
                    <a:pt x="393" y="421"/>
                    <a:pt x="393" y="421"/>
                  </a:cubicBezTo>
                  <a:cubicBezTo>
                    <a:pt x="393" y="421"/>
                    <a:pt x="393" y="421"/>
                    <a:pt x="393" y="421"/>
                  </a:cubicBezTo>
                  <a:cubicBezTo>
                    <a:pt x="392" y="421"/>
                    <a:pt x="392" y="421"/>
                    <a:pt x="391" y="421"/>
                  </a:cubicBezTo>
                  <a:cubicBezTo>
                    <a:pt x="390" y="421"/>
                    <a:pt x="390" y="421"/>
                    <a:pt x="390" y="420"/>
                  </a:cubicBezTo>
                  <a:cubicBezTo>
                    <a:pt x="389" y="420"/>
                    <a:pt x="389" y="420"/>
                    <a:pt x="388" y="420"/>
                  </a:cubicBezTo>
                  <a:cubicBezTo>
                    <a:pt x="388" y="420"/>
                    <a:pt x="388" y="420"/>
                    <a:pt x="388" y="420"/>
                  </a:cubicBezTo>
                  <a:cubicBezTo>
                    <a:pt x="389" y="421"/>
                    <a:pt x="390" y="421"/>
                    <a:pt x="390" y="421"/>
                  </a:cubicBezTo>
                  <a:cubicBezTo>
                    <a:pt x="391" y="421"/>
                    <a:pt x="392" y="421"/>
                    <a:pt x="392" y="422"/>
                  </a:cubicBezTo>
                  <a:cubicBezTo>
                    <a:pt x="393" y="422"/>
                    <a:pt x="393" y="422"/>
                    <a:pt x="393" y="423"/>
                  </a:cubicBezTo>
                  <a:cubicBezTo>
                    <a:pt x="393" y="423"/>
                    <a:pt x="393" y="423"/>
                    <a:pt x="393" y="423"/>
                  </a:cubicBezTo>
                  <a:cubicBezTo>
                    <a:pt x="393" y="423"/>
                    <a:pt x="393" y="423"/>
                    <a:pt x="393" y="423"/>
                  </a:cubicBezTo>
                  <a:cubicBezTo>
                    <a:pt x="392" y="423"/>
                    <a:pt x="392" y="423"/>
                    <a:pt x="392" y="422"/>
                  </a:cubicBezTo>
                  <a:cubicBezTo>
                    <a:pt x="392" y="423"/>
                    <a:pt x="392" y="423"/>
                    <a:pt x="392" y="423"/>
                  </a:cubicBezTo>
                  <a:cubicBezTo>
                    <a:pt x="392" y="423"/>
                    <a:pt x="392" y="424"/>
                    <a:pt x="393" y="424"/>
                  </a:cubicBezTo>
                  <a:cubicBezTo>
                    <a:pt x="393" y="424"/>
                    <a:pt x="393" y="424"/>
                    <a:pt x="393" y="424"/>
                  </a:cubicBezTo>
                  <a:cubicBezTo>
                    <a:pt x="393" y="424"/>
                    <a:pt x="393" y="424"/>
                    <a:pt x="393" y="423"/>
                  </a:cubicBezTo>
                  <a:cubicBezTo>
                    <a:pt x="393" y="423"/>
                    <a:pt x="394" y="423"/>
                    <a:pt x="394" y="424"/>
                  </a:cubicBezTo>
                  <a:cubicBezTo>
                    <a:pt x="394" y="424"/>
                    <a:pt x="394" y="424"/>
                    <a:pt x="394" y="424"/>
                  </a:cubicBezTo>
                  <a:cubicBezTo>
                    <a:pt x="394" y="424"/>
                    <a:pt x="395" y="424"/>
                    <a:pt x="395" y="424"/>
                  </a:cubicBezTo>
                  <a:cubicBezTo>
                    <a:pt x="395" y="424"/>
                    <a:pt x="394" y="424"/>
                    <a:pt x="394" y="424"/>
                  </a:cubicBezTo>
                  <a:cubicBezTo>
                    <a:pt x="394" y="425"/>
                    <a:pt x="394" y="425"/>
                    <a:pt x="394" y="425"/>
                  </a:cubicBezTo>
                  <a:cubicBezTo>
                    <a:pt x="394" y="425"/>
                    <a:pt x="394" y="425"/>
                    <a:pt x="394" y="425"/>
                  </a:cubicBezTo>
                  <a:cubicBezTo>
                    <a:pt x="394" y="425"/>
                    <a:pt x="394" y="426"/>
                    <a:pt x="394" y="426"/>
                  </a:cubicBezTo>
                  <a:cubicBezTo>
                    <a:pt x="394" y="426"/>
                    <a:pt x="394" y="426"/>
                    <a:pt x="395" y="426"/>
                  </a:cubicBezTo>
                  <a:cubicBezTo>
                    <a:pt x="395" y="426"/>
                    <a:pt x="395" y="426"/>
                    <a:pt x="395" y="426"/>
                  </a:cubicBezTo>
                  <a:cubicBezTo>
                    <a:pt x="395" y="426"/>
                    <a:pt x="395" y="425"/>
                    <a:pt x="395" y="425"/>
                  </a:cubicBezTo>
                  <a:cubicBezTo>
                    <a:pt x="395" y="425"/>
                    <a:pt x="395" y="425"/>
                    <a:pt x="395" y="425"/>
                  </a:cubicBezTo>
                  <a:cubicBezTo>
                    <a:pt x="396" y="425"/>
                    <a:pt x="397" y="425"/>
                    <a:pt x="398" y="425"/>
                  </a:cubicBezTo>
                  <a:cubicBezTo>
                    <a:pt x="398" y="425"/>
                    <a:pt x="398" y="426"/>
                    <a:pt x="399" y="426"/>
                  </a:cubicBezTo>
                  <a:cubicBezTo>
                    <a:pt x="399" y="426"/>
                    <a:pt x="399" y="426"/>
                    <a:pt x="399" y="426"/>
                  </a:cubicBezTo>
                  <a:cubicBezTo>
                    <a:pt x="399" y="426"/>
                    <a:pt x="399" y="426"/>
                    <a:pt x="399" y="426"/>
                  </a:cubicBezTo>
                  <a:cubicBezTo>
                    <a:pt x="399" y="426"/>
                    <a:pt x="400" y="426"/>
                    <a:pt x="400" y="426"/>
                  </a:cubicBezTo>
                  <a:cubicBezTo>
                    <a:pt x="400" y="426"/>
                    <a:pt x="400" y="426"/>
                    <a:pt x="400" y="426"/>
                  </a:cubicBezTo>
                  <a:cubicBezTo>
                    <a:pt x="400" y="427"/>
                    <a:pt x="400" y="427"/>
                    <a:pt x="400" y="427"/>
                  </a:cubicBezTo>
                  <a:cubicBezTo>
                    <a:pt x="400" y="428"/>
                    <a:pt x="400" y="428"/>
                    <a:pt x="400" y="428"/>
                  </a:cubicBezTo>
                  <a:cubicBezTo>
                    <a:pt x="400" y="429"/>
                    <a:pt x="400" y="429"/>
                    <a:pt x="399" y="429"/>
                  </a:cubicBezTo>
                  <a:cubicBezTo>
                    <a:pt x="399" y="429"/>
                    <a:pt x="399" y="429"/>
                    <a:pt x="399" y="429"/>
                  </a:cubicBezTo>
                  <a:cubicBezTo>
                    <a:pt x="399" y="430"/>
                    <a:pt x="399" y="430"/>
                    <a:pt x="399" y="430"/>
                  </a:cubicBezTo>
                  <a:cubicBezTo>
                    <a:pt x="399" y="430"/>
                    <a:pt x="399" y="430"/>
                    <a:pt x="398" y="430"/>
                  </a:cubicBezTo>
                  <a:cubicBezTo>
                    <a:pt x="398" y="430"/>
                    <a:pt x="398" y="431"/>
                    <a:pt x="398" y="431"/>
                  </a:cubicBezTo>
                  <a:cubicBezTo>
                    <a:pt x="397" y="431"/>
                    <a:pt x="397" y="431"/>
                    <a:pt x="397" y="432"/>
                  </a:cubicBezTo>
                  <a:cubicBezTo>
                    <a:pt x="397" y="432"/>
                    <a:pt x="397" y="432"/>
                    <a:pt x="397" y="432"/>
                  </a:cubicBezTo>
                  <a:cubicBezTo>
                    <a:pt x="397" y="432"/>
                    <a:pt x="397" y="432"/>
                    <a:pt x="397" y="432"/>
                  </a:cubicBezTo>
                  <a:cubicBezTo>
                    <a:pt x="397" y="432"/>
                    <a:pt x="398" y="432"/>
                    <a:pt x="398" y="432"/>
                  </a:cubicBezTo>
                  <a:cubicBezTo>
                    <a:pt x="398" y="432"/>
                    <a:pt x="398" y="432"/>
                    <a:pt x="398" y="432"/>
                  </a:cubicBezTo>
                  <a:cubicBezTo>
                    <a:pt x="399" y="433"/>
                    <a:pt x="399" y="433"/>
                    <a:pt x="399" y="433"/>
                  </a:cubicBezTo>
                  <a:cubicBezTo>
                    <a:pt x="399" y="433"/>
                    <a:pt x="399" y="433"/>
                    <a:pt x="399" y="433"/>
                  </a:cubicBezTo>
                  <a:cubicBezTo>
                    <a:pt x="399" y="433"/>
                    <a:pt x="399" y="433"/>
                    <a:pt x="399" y="433"/>
                  </a:cubicBezTo>
                  <a:cubicBezTo>
                    <a:pt x="399" y="433"/>
                    <a:pt x="399" y="433"/>
                    <a:pt x="399" y="433"/>
                  </a:cubicBezTo>
                  <a:cubicBezTo>
                    <a:pt x="399" y="433"/>
                    <a:pt x="400" y="433"/>
                    <a:pt x="400" y="433"/>
                  </a:cubicBezTo>
                  <a:cubicBezTo>
                    <a:pt x="400" y="433"/>
                    <a:pt x="400" y="433"/>
                    <a:pt x="400" y="433"/>
                  </a:cubicBezTo>
                  <a:cubicBezTo>
                    <a:pt x="400" y="433"/>
                    <a:pt x="400" y="433"/>
                    <a:pt x="400" y="433"/>
                  </a:cubicBezTo>
                  <a:cubicBezTo>
                    <a:pt x="400" y="433"/>
                    <a:pt x="400" y="433"/>
                    <a:pt x="400" y="433"/>
                  </a:cubicBezTo>
                  <a:cubicBezTo>
                    <a:pt x="400" y="433"/>
                    <a:pt x="400" y="433"/>
                    <a:pt x="400" y="434"/>
                  </a:cubicBezTo>
                  <a:cubicBezTo>
                    <a:pt x="400" y="434"/>
                    <a:pt x="400" y="434"/>
                    <a:pt x="400" y="434"/>
                  </a:cubicBezTo>
                  <a:cubicBezTo>
                    <a:pt x="401" y="434"/>
                    <a:pt x="401" y="434"/>
                    <a:pt x="401" y="434"/>
                  </a:cubicBezTo>
                  <a:cubicBezTo>
                    <a:pt x="401" y="434"/>
                    <a:pt x="401" y="436"/>
                    <a:pt x="400" y="436"/>
                  </a:cubicBezTo>
                  <a:cubicBezTo>
                    <a:pt x="400" y="436"/>
                    <a:pt x="400" y="436"/>
                    <a:pt x="400" y="436"/>
                  </a:cubicBezTo>
                  <a:cubicBezTo>
                    <a:pt x="400" y="436"/>
                    <a:pt x="400" y="436"/>
                    <a:pt x="400" y="436"/>
                  </a:cubicBezTo>
                  <a:cubicBezTo>
                    <a:pt x="400" y="435"/>
                    <a:pt x="400" y="435"/>
                    <a:pt x="399" y="435"/>
                  </a:cubicBezTo>
                  <a:cubicBezTo>
                    <a:pt x="399" y="435"/>
                    <a:pt x="399" y="435"/>
                    <a:pt x="399" y="435"/>
                  </a:cubicBezTo>
                  <a:cubicBezTo>
                    <a:pt x="399" y="435"/>
                    <a:pt x="399" y="436"/>
                    <a:pt x="399" y="436"/>
                  </a:cubicBezTo>
                  <a:cubicBezTo>
                    <a:pt x="399" y="436"/>
                    <a:pt x="399" y="436"/>
                    <a:pt x="399" y="436"/>
                  </a:cubicBezTo>
                  <a:cubicBezTo>
                    <a:pt x="400" y="436"/>
                    <a:pt x="400" y="437"/>
                    <a:pt x="400" y="437"/>
                  </a:cubicBezTo>
                  <a:cubicBezTo>
                    <a:pt x="400" y="437"/>
                    <a:pt x="400" y="437"/>
                    <a:pt x="400" y="438"/>
                  </a:cubicBezTo>
                  <a:cubicBezTo>
                    <a:pt x="399" y="438"/>
                    <a:pt x="399" y="439"/>
                    <a:pt x="398" y="439"/>
                  </a:cubicBezTo>
                  <a:cubicBezTo>
                    <a:pt x="398" y="439"/>
                    <a:pt x="397" y="439"/>
                    <a:pt x="397" y="439"/>
                  </a:cubicBezTo>
                  <a:cubicBezTo>
                    <a:pt x="396" y="439"/>
                    <a:pt x="397" y="440"/>
                    <a:pt x="397" y="440"/>
                  </a:cubicBezTo>
                  <a:cubicBezTo>
                    <a:pt x="396" y="441"/>
                    <a:pt x="396" y="441"/>
                    <a:pt x="396" y="441"/>
                  </a:cubicBezTo>
                  <a:cubicBezTo>
                    <a:pt x="396" y="441"/>
                    <a:pt x="395" y="441"/>
                    <a:pt x="395" y="440"/>
                  </a:cubicBezTo>
                  <a:cubicBezTo>
                    <a:pt x="395" y="440"/>
                    <a:pt x="395" y="440"/>
                    <a:pt x="395" y="440"/>
                  </a:cubicBezTo>
                  <a:cubicBezTo>
                    <a:pt x="395" y="440"/>
                    <a:pt x="395" y="439"/>
                    <a:pt x="395" y="439"/>
                  </a:cubicBezTo>
                  <a:cubicBezTo>
                    <a:pt x="395" y="439"/>
                    <a:pt x="394" y="439"/>
                    <a:pt x="394" y="439"/>
                  </a:cubicBezTo>
                  <a:cubicBezTo>
                    <a:pt x="394" y="439"/>
                    <a:pt x="394" y="440"/>
                    <a:pt x="394" y="440"/>
                  </a:cubicBezTo>
                  <a:cubicBezTo>
                    <a:pt x="394" y="440"/>
                    <a:pt x="394" y="440"/>
                    <a:pt x="394" y="440"/>
                  </a:cubicBezTo>
                  <a:cubicBezTo>
                    <a:pt x="394" y="440"/>
                    <a:pt x="394" y="440"/>
                    <a:pt x="394" y="440"/>
                  </a:cubicBezTo>
                  <a:cubicBezTo>
                    <a:pt x="393" y="440"/>
                    <a:pt x="393" y="440"/>
                    <a:pt x="393" y="440"/>
                  </a:cubicBezTo>
                  <a:cubicBezTo>
                    <a:pt x="393" y="440"/>
                    <a:pt x="392" y="439"/>
                    <a:pt x="392" y="439"/>
                  </a:cubicBezTo>
                  <a:cubicBezTo>
                    <a:pt x="392" y="439"/>
                    <a:pt x="392" y="439"/>
                    <a:pt x="392" y="439"/>
                  </a:cubicBezTo>
                  <a:cubicBezTo>
                    <a:pt x="392" y="439"/>
                    <a:pt x="392" y="440"/>
                    <a:pt x="392" y="440"/>
                  </a:cubicBezTo>
                  <a:cubicBezTo>
                    <a:pt x="392" y="440"/>
                    <a:pt x="392" y="440"/>
                    <a:pt x="392" y="440"/>
                  </a:cubicBezTo>
                  <a:cubicBezTo>
                    <a:pt x="392" y="440"/>
                    <a:pt x="392" y="440"/>
                    <a:pt x="392" y="440"/>
                  </a:cubicBezTo>
                  <a:cubicBezTo>
                    <a:pt x="392" y="440"/>
                    <a:pt x="392" y="441"/>
                    <a:pt x="392" y="441"/>
                  </a:cubicBezTo>
                  <a:cubicBezTo>
                    <a:pt x="392" y="441"/>
                    <a:pt x="392" y="441"/>
                    <a:pt x="392" y="441"/>
                  </a:cubicBezTo>
                  <a:cubicBezTo>
                    <a:pt x="391" y="441"/>
                    <a:pt x="391" y="441"/>
                    <a:pt x="391" y="441"/>
                  </a:cubicBezTo>
                  <a:cubicBezTo>
                    <a:pt x="391" y="441"/>
                    <a:pt x="391" y="441"/>
                    <a:pt x="391" y="441"/>
                  </a:cubicBezTo>
                  <a:cubicBezTo>
                    <a:pt x="392" y="441"/>
                    <a:pt x="392" y="441"/>
                    <a:pt x="392" y="441"/>
                  </a:cubicBezTo>
                  <a:cubicBezTo>
                    <a:pt x="392" y="441"/>
                    <a:pt x="392" y="441"/>
                    <a:pt x="393" y="442"/>
                  </a:cubicBezTo>
                  <a:cubicBezTo>
                    <a:pt x="393" y="442"/>
                    <a:pt x="393" y="442"/>
                    <a:pt x="393" y="442"/>
                  </a:cubicBezTo>
                  <a:cubicBezTo>
                    <a:pt x="393" y="442"/>
                    <a:pt x="393" y="442"/>
                    <a:pt x="393" y="442"/>
                  </a:cubicBezTo>
                  <a:cubicBezTo>
                    <a:pt x="394" y="442"/>
                    <a:pt x="393" y="443"/>
                    <a:pt x="393" y="443"/>
                  </a:cubicBezTo>
                  <a:cubicBezTo>
                    <a:pt x="393" y="443"/>
                    <a:pt x="393" y="443"/>
                    <a:pt x="393" y="443"/>
                  </a:cubicBezTo>
                  <a:cubicBezTo>
                    <a:pt x="393" y="444"/>
                    <a:pt x="393" y="444"/>
                    <a:pt x="393" y="444"/>
                  </a:cubicBezTo>
                  <a:cubicBezTo>
                    <a:pt x="393" y="444"/>
                    <a:pt x="393" y="444"/>
                    <a:pt x="394" y="444"/>
                  </a:cubicBezTo>
                  <a:cubicBezTo>
                    <a:pt x="394" y="444"/>
                    <a:pt x="394" y="444"/>
                    <a:pt x="394" y="444"/>
                  </a:cubicBezTo>
                  <a:cubicBezTo>
                    <a:pt x="393" y="444"/>
                    <a:pt x="394" y="445"/>
                    <a:pt x="393" y="446"/>
                  </a:cubicBezTo>
                  <a:cubicBezTo>
                    <a:pt x="393" y="446"/>
                    <a:pt x="393" y="446"/>
                    <a:pt x="393" y="446"/>
                  </a:cubicBezTo>
                  <a:cubicBezTo>
                    <a:pt x="393" y="446"/>
                    <a:pt x="394" y="446"/>
                    <a:pt x="394" y="446"/>
                  </a:cubicBezTo>
                  <a:cubicBezTo>
                    <a:pt x="394" y="446"/>
                    <a:pt x="394" y="446"/>
                    <a:pt x="394" y="446"/>
                  </a:cubicBezTo>
                  <a:cubicBezTo>
                    <a:pt x="394" y="446"/>
                    <a:pt x="394" y="446"/>
                    <a:pt x="394" y="446"/>
                  </a:cubicBezTo>
                  <a:cubicBezTo>
                    <a:pt x="394" y="446"/>
                    <a:pt x="394" y="446"/>
                    <a:pt x="394" y="446"/>
                  </a:cubicBezTo>
                  <a:cubicBezTo>
                    <a:pt x="395" y="446"/>
                    <a:pt x="395" y="445"/>
                    <a:pt x="395" y="445"/>
                  </a:cubicBezTo>
                  <a:cubicBezTo>
                    <a:pt x="395" y="445"/>
                    <a:pt x="395" y="445"/>
                    <a:pt x="395" y="445"/>
                  </a:cubicBezTo>
                  <a:cubicBezTo>
                    <a:pt x="395" y="445"/>
                    <a:pt x="396" y="445"/>
                    <a:pt x="396" y="445"/>
                  </a:cubicBezTo>
                  <a:cubicBezTo>
                    <a:pt x="396" y="445"/>
                    <a:pt x="396" y="446"/>
                    <a:pt x="396" y="446"/>
                  </a:cubicBezTo>
                  <a:cubicBezTo>
                    <a:pt x="396" y="446"/>
                    <a:pt x="395" y="446"/>
                    <a:pt x="395" y="446"/>
                  </a:cubicBezTo>
                  <a:cubicBezTo>
                    <a:pt x="395" y="447"/>
                    <a:pt x="395" y="447"/>
                    <a:pt x="395" y="447"/>
                  </a:cubicBezTo>
                  <a:cubicBezTo>
                    <a:pt x="395" y="447"/>
                    <a:pt x="395" y="447"/>
                    <a:pt x="395" y="447"/>
                  </a:cubicBezTo>
                  <a:cubicBezTo>
                    <a:pt x="394" y="447"/>
                    <a:pt x="394" y="448"/>
                    <a:pt x="394" y="448"/>
                  </a:cubicBezTo>
                  <a:cubicBezTo>
                    <a:pt x="394" y="448"/>
                    <a:pt x="394" y="448"/>
                    <a:pt x="394" y="449"/>
                  </a:cubicBezTo>
                  <a:cubicBezTo>
                    <a:pt x="394" y="449"/>
                    <a:pt x="394" y="449"/>
                    <a:pt x="395" y="449"/>
                  </a:cubicBezTo>
                  <a:cubicBezTo>
                    <a:pt x="395" y="449"/>
                    <a:pt x="395" y="449"/>
                    <a:pt x="395" y="449"/>
                  </a:cubicBezTo>
                  <a:cubicBezTo>
                    <a:pt x="395" y="450"/>
                    <a:pt x="395" y="450"/>
                    <a:pt x="395" y="450"/>
                  </a:cubicBezTo>
                  <a:cubicBezTo>
                    <a:pt x="395" y="451"/>
                    <a:pt x="396" y="451"/>
                    <a:pt x="396" y="452"/>
                  </a:cubicBezTo>
                  <a:cubicBezTo>
                    <a:pt x="396" y="452"/>
                    <a:pt x="397" y="452"/>
                    <a:pt x="397" y="453"/>
                  </a:cubicBezTo>
                  <a:cubicBezTo>
                    <a:pt x="397" y="453"/>
                    <a:pt x="398" y="453"/>
                    <a:pt x="398" y="454"/>
                  </a:cubicBezTo>
                  <a:cubicBezTo>
                    <a:pt x="398" y="454"/>
                    <a:pt x="398" y="454"/>
                    <a:pt x="398" y="454"/>
                  </a:cubicBezTo>
                  <a:cubicBezTo>
                    <a:pt x="398" y="455"/>
                    <a:pt x="399" y="455"/>
                    <a:pt x="400" y="456"/>
                  </a:cubicBezTo>
                  <a:cubicBezTo>
                    <a:pt x="400" y="456"/>
                    <a:pt x="400" y="456"/>
                    <a:pt x="400" y="456"/>
                  </a:cubicBezTo>
                  <a:cubicBezTo>
                    <a:pt x="400" y="457"/>
                    <a:pt x="400" y="457"/>
                    <a:pt x="400" y="457"/>
                  </a:cubicBezTo>
                  <a:cubicBezTo>
                    <a:pt x="401" y="457"/>
                    <a:pt x="401" y="457"/>
                    <a:pt x="401" y="458"/>
                  </a:cubicBezTo>
                  <a:cubicBezTo>
                    <a:pt x="401" y="458"/>
                    <a:pt x="401" y="459"/>
                    <a:pt x="401" y="459"/>
                  </a:cubicBezTo>
                  <a:cubicBezTo>
                    <a:pt x="400" y="460"/>
                    <a:pt x="400" y="460"/>
                    <a:pt x="400" y="461"/>
                  </a:cubicBezTo>
                  <a:cubicBezTo>
                    <a:pt x="400" y="461"/>
                    <a:pt x="400" y="461"/>
                    <a:pt x="400" y="462"/>
                  </a:cubicBezTo>
                  <a:cubicBezTo>
                    <a:pt x="400" y="462"/>
                    <a:pt x="400" y="462"/>
                    <a:pt x="400" y="463"/>
                  </a:cubicBezTo>
                  <a:cubicBezTo>
                    <a:pt x="400" y="463"/>
                    <a:pt x="399" y="464"/>
                    <a:pt x="399" y="465"/>
                  </a:cubicBezTo>
                  <a:cubicBezTo>
                    <a:pt x="399" y="465"/>
                    <a:pt x="399" y="465"/>
                    <a:pt x="399" y="465"/>
                  </a:cubicBezTo>
                  <a:cubicBezTo>
                    <a:pt x="399" y="465"/>
                    <a:pt x="399" y="465"/>
                    <a:pt x="399" y="466"/>
                  </a:cubicBezTo>
                  <a:cubicBezTo>
                    <a:pt x="399" y="466"/>
                    <a:pt x="398" y="466"/>
                    <a:pt x="398" y="466"/>
                  </a:cubicBezTo>
                  <a:cubicBezTo>
                    <a:pt x="398" y="466"/>
                    <a:pt x="398" y="466"/>
                    <a:pt x="398" y="466"/>
                  </a:cubicBezTo>
                  <a:cubicBezTo>
                    <a:pt x="397" y="466"/>
                    <a:pt x="397" y="466"/>
                    <a:pt x="397" y="466"/>
                  </a:cubicBezTo>
                  <a:cubicBezTo>
                    <a:pt x="397" y="466"/>
                    <a:pt x="396" y="466"/>
                    <a:pt x="396" y="466"/>
                  </a:cubicBezTo>
                  <a:cubicBezTo>
                    <a:pt x="396" y="467"/>
                    <a:pt x="395" y="468"/>
                    <a:pt x="395" y="468"/>
                  </a:cubicBezTo>
                  <a:cubicBezTo>
                    <a:pt x="395" y="469"/>
                    <a:pt x="395" y="469"/>
                    <a:pt x="395" y="469"/>
                  </a:cubicBezTo>
                  <a:cubicBezTo>
                    <a:pt x="395" y="469"/>
                    <a:pt x="395" y="469"/>
                    <a:pt x="395" y="469"/>
                  </a:cubicBezTo>
                  <a:cubicBezTo>
                    <a:pt x="394" y="469"/>
                    <a:pt x="394" y="470"/>
                    <a:pt x="394" y="470"/>
                  </a:cubicBezTo>
                  <a:cubicBezTo>
                    <a:pt x="394" y="470"/>
                    <a:pt x="394" y="470"/>
                    <a:pt x="394" y="470"/>
                  </a:cubicBezTo>
                  <a:cubicBezTo>
                    <a:pt x="394" y="470"/>
                    <a:pt x="394" y="470"/>
                    <a:pt x="394" y="470"/>
                  </a:cubicBezTo>
                  <a:cubicBezTo>
                    <a:pt x="394" y="470"/>
                    <a:pt x="393" y="470"/>
                    <a:pt x="393" y="470"/>
                  </a:cubicBezTo>
                  <a:cubicBezTo>
                    <a:pt x="393" y="470"/>
                    <a:pt x="393" y="470"/>
                    <a:pt x="393" y="470"/>
                  </a:cubicBezTo>
                  <a:cubicBezTo>
                    <a:pt x="393" y="471"/>
                    <a:pt x="393" y="471"/>
                    <a:pt x="392" y="471"/>
                  </a:cubicBezTo>
                  <a:cubicBezTo>
                    <a:pt x="392" y="471"/>
                    <a:pt x="392" y="471"/>
                    <a:pt x="392" y="471"/>
                  </a:cubicBezTo>
                  <a:cubicBezTo>
                    <a:pt x="392" y="471"/>
                    <a:pt x="393" y="471"/>
                    <a:pt x="393" y="471"/>
                  </a:cubicBezTo>
                  <a:cubicBezTo>
                    <a:pt x="393" y="471"/>
                    <a:pt x="393" y="471"/>
                    <a:pt x="393" y="471"/>
                  </a:cubicBezTo>
                  <a:cubicBezTo>
                    <a:pt x="393" y="472"/>
                    <a:pt x="392" y="472"/>
                    <a:pt x="392" y="472"/>
                  </a:cubicBezTo>
                  <a:cubicBezTo>
                    <a:pt x="392" y="472"/>
                    <a:pt x="392" y="472"/>
                    <a:pt x="392" y="472"/>
                  </a:cubicBezTo>
                  <a:cubicBezTo>
                    <a:pt x="392" y="472"/>
                    <a:pt x="392" y="472"/>
                    <a:pt x="392" y="472"/>
                  </a:cubicBezTo>
                  <a:cubicBezTo>
                    <a:pt x="392" y="473"/>
                    <a:pt x="392" y="473"/>
                    <a:pt x="391" y="473"/>
                  </a:cubicBezTo>
                  <a:cubicBezTo>
                    <a:pt x="391" y="473"/>
                    <a:pt x="391" y="473"/>
                    <a:pt x="391" y="473"/>
                  </a:cubicBezTo>
                  <a:cubicBezTo>
                    <a:pt x="390" y="473"/>
                    <a:pt x="390" y="473"/>
                    <a:pt x="390" y="473"/>
                  </a:cubicBezTo>
                  <a:cubicBezTo>
                    <a:pt x="390" y="473"/>
                    <a:pt x="390" y="473"/>
                    <a:pt x="389" y="473"/>
                  </a:cubicBezTo>
                  <a:cubicBezTo>
                    <a:pt x="389" y="473"/>
                    <a:pt x="389" y="473"/>
                    <a:pt x="389" y="473"/>
                  </a:cubicBezTo>
                  <a:cubicBezTo>
                    <a:pt x="389" y="474"/>
                    <a:pt x="389" y="474"/>
                    <a:pt x="389" y="475"/>
                  </a:cubicBezTo>
                  <a:cubicBezTo>
                    <a:pt x="388" y="475"/>
                    <a:pt x="388" y="475"/>
                    <a:pt x="387" y="476"/>
                  </a:cubicBezTo>
                  <a:cubicBezTo>
                    <a:pt x="387" y="476"/>
                    <a:pt x="387" y="476"/>
                    <a:pt x="386" y="476"/>
                  </a:cubicBezTo>
                  <a:cubicBezTo>
                    <a:pt x="386" y="476"/>
                    <a:pt x="386" y="477"/>
                    <a:pt x="385" y="477"/>
                  </a:cubicBezTo>
                  <a:cubicBezTo>
                    <a:pt x="385" y="476"/>
                    <a:pt x="385" y="476"/>
                    <a:pt x="385" y="476"/>
                  </a:cubicBezTo>
                  <a:cubicBezTo>
                    <a:pt x="385" y="476"/>
                    <a:pt x="385" y="476"/>
                    <a:pt x="385" y="476"/>
                  </a:cubicBezTo>
                  <a:cubicBezTo>
                    <a:pt x="385" y="476"/>
                    <a:pt x="385" y="476"/>
                    <a:pt x="385" y="476"/>
                  </a:cubicBezTo>
                  <a:cubicBezTo>
                    <a:pt x="385" y="476"/>
                    <a:pt x="385" y="475"/>
                    <a:pt x="385" y="475"/>
                  </a:cubicBezTo>
                  <a:cubicBezTo>
                    <a:pt x="385" y="475"/>
                    <a:pt x="385" y="475"/>
                    <a:pt x="385" y="475"/>
                  </a:cubicBezTo>
                  <a:cubicBezTo>
                    <a:pt x="385" y="475"/>
                    <a:pt x="385" y="475"/>
                    <a:pt x="385" y="474"/>
                  </a:cubicBezTo>
                  <a:cubicBezTo>
                    <a:pt x="384" y="474"/>
                    <a:pt x="384" y="474"/>
                    <a:pt x="384" y="474"/>
                  </a:cubicBezTo>
                  <a:cubicBezTo>
                    <a:pt x="384" y="474"/>
                    <a:pt x="384" y="474"/>
                    <a:pt x="384" y="474"/>
                  </a:cubicBezTo>
                  <a:cubicBezTo>
                    <a:pt x="384" y="474"/>
                    <a:pt x="384" y="473"/>
                    <a:pt x="383" y="473"/>
                  </a:cubicBezTo>
                  <a:cubicBezTo>
                    <a:pt x="383" y="473"/>
                    <a:pt x="383" y="473"/>
                    <a:pt x="383" y="473"/>
                  </a:cubicBezTo>
                  <a:cubicBezTo>
                    <a:pt x="382" y="472"/>
                    <a:pt x="382" y="472"/>
                    <a:pt x="382" y="472"/>
                  </a:cubicBezTo>
                  <a:cubicBezTo>
                    <a:pt x="382" y="472"/>
                    <a:pt x="382" y="471"/>
                    <a:pt x="382" y="471"/>
                  </a:cubicBezTo>
                  <a:cubicBezTo>
                    <a:pt x="382" y="471"/>
                    <a:pt x="382" y="471"/>
                    <a:pt x="382" y="471"/>
                  </a:cubicBezTo>
                  <a:cubicBezTo>
                    <a:pt x="382" y="471"/>
                    <a:pt x="382" y="471"/>
                    <a:pt x="383" y="471"/>
                  </a:cubicBezTo>
                  <a:cubicBezTo>
                    <a:pt x="383" y="470"/>
                    <a:pt x="383" y="470"/>
                    <a:pt x="383" y="470"/>
                  </a:cubicBezTo>
                  <a:cubicBezTo>
                    <a:pt x="383" y="470"/>
                    <a:pt x="383" y="470"/>
                    <a:pt x="383" y="469"/>
                  </a:cubicBezTo>
                  <a:cubicBezTo>
                    <a:pt x="383" y="469"/>
                    <a:pt x="383" y="468"/>
                    <a:pt x="383" y="468"/>
                  </a:cubicBezTo>
                  <a:cubicBezTo>
                    <a:pt x="383" y="467"/>
                    <a:pt x="383" y="467"/>
                    <a:pt x="383" y="467"/>
                  </a:cubicBezTo>
                  <a:cubicBezTo>
                    <a:pt x="383" y="467"/>
                    <a:pt x="382" y="467"/>
                    <a:pt x="382" y="468"/>
                  </a:cubicBezTo>
                  <a:cubicBezTo>
                    <a:pt x="382" y="468"/>
                    <a:pt x="382" y="468"/>
                    <a:pt x="382" y="468"/>
                  </a:cubicBezTo>
                  <a:cubicBezTo>
                    <a:pt x="382" y="469"/>
                    <a:pt x="382" y="469"/>
                    <a:pt x="382" y="470"/>
                  </a:cubicBezTo>
                  <a:cubicBezTo>
                    <a:pt x="382" y="470"/>
                    <a:pt x="382" y="470"/>
                    <a:pt x="382" y="470"/>
                  </a:cubicBezTo>
                  <a:cubicBezTo>
                    <a:pt x="382" y="470"/>
                    <a:pt x="382" y="470"/>
                    <a:pt x="382" y="470"/>
                  </a:cubicBezTo>
                  <a:cubicBezTo>
                    <a:pt x="381" y="470"/>
                    <a:pt x="381" y="471"/>
                    <a:pt x="381" y="470"/>
                  </a:cubicBezTo>
                  <a:cubicBezTo>
                    <a:pt x="380" y="470"/>
                    <a:pt x="380" y="470"/>
                    <a:pt x="380" y="470"/>
                  </a:cubicBezTo>
                  <a:cubicBezTo>
                    <a:pt x="380" y="469"/>
                    <a:pt x="380" y="469"/>
                    <a:pt x="380" y="469"/>
                  </a:cubicBezTo>
                  <a:cubicBezTo>
                    <a:pt x="380" y="469"/>
                    <a:pt x="380" y="469"/>
                    <a:pt x="380" y="469"/>
                  </a:cubicBezTo>
                  <a:cubicBezTo>
                    <a:pt x="380" y="469"/>
                    <a:pt x="380" y="469"/>
                    <a:pt x="380" y="468"/>
                  </a:cubicBezTo>
                  <a:cubicBezTo>
                    <a:pt x="379" y="468"/>
                    <a:pt x="379" y="468"/>
                    <a:pt x="379" y="468"/>
                  </a:cubicBezTo>
                  <a:cubicBezTo>
                    <a:pt x="379" y="467"/>
                    <a:pt x="379" y="467"/>
                    <a:pt x="379" y="467"/>
                  </a:cubicBezTo>
                  <a:cubicBezTo>
                    <a:pt x="379" y="467"/>
                    <a:pt x="379" y="467"/>
                    <a:pt x="379" y="467"/>
                  </a:cubicBezTo>
                  <a:cubicBezTo>
                    <a:pt x="379" y="466"/>
                    <a:pt x="379" y="466"/>
                    <a:pt x="379" y="466"/>
                  </a:cubicBezTo>
                  <a:cubicBezTo>
                    <a:pt x="379" y="466"/>
                    <a:pt x="378" y="466"/>
                    <a:pt x="378" y="466"/>
                  </a:cubicBezTo>
                  <a:cubicBezTo>
                    <a:pt x="378" y="466"/>
                    <a:pt x="377" y="466"/>
                    <a:pt x="377" y="466"/>
                  </a:cubicBezTo>
                  <a:cubicBezTo>
                    <a:pt x="377" y="466"/>
                    <a:pt x="376" y="466"/>
                    <a:pt x="375" y="466"/>
                  </a:cubicBezTo>
                  <a:cubicBezTo>
                    <a:pt x="375" y="467"/>
                    <a:pt x="374" y="467"/>
                    <a:pt x="374" y="467"/>
                  </a:cubicBezTo>
                  <a:cubicBezTo>
                    <a:pt x="374" y="467"/>
                    <a:pt x="374" y="467"/>
                    <a:pt x="374" y="467"/>
                  </a:cubicBezTo>
                  <a:cubicBezTo>
                    <a:pt x="374" y="468"/>
                    <a:pt x="374" y="468"/>
                    <a:pt x="374" y="468"/>
                  </a:cubicBezTo>
                  <a:cubicBezTo>
                    <a:pt x="374" y="468"/>
                    <a:pt x="375" y="468"/>
                    <a:pt x="375" y="468"/>
                  </a:cubicBezTo>
                  <a:cubicBezTo>
                    <a:pt x="375" y="468"/>
                    <a:pt x="376" y="468"/>
                    <a:pt x="376" y="468"/>
                  </a:cubicBezTo>
                  <a:cubicBezTo>
                    <a:pt x="376" y="468"/>
                    <a:pt x="376" y="467"/>
                    <a:pt x="376" y="467"/>
                  </a:cubicBezTo>
                  <a:cubicBezTo>
                    <a:pt x="376" y="467"/>
                    <a:pt x="376" y="467"/>
                    <a:pt x="376" y="467"/>
                  </a:cubicBezTo>
                  <a:cubicBezTo>
                    <a:pt x="377" y="466"/>
                    <a:pt x="378" y="466"/>
                    <a:pt x="378" y="467"/>
                  </a:cubicBezTo>
                  <a:cubicBezTo>
                    <a:pt x="378" y="467"/>
                    <a:pt x="378" y="467"/>
                    <a:pt x="378" y="467"/>
                  </a:cubicBezTo>
                  <a:cubicBezTo>
                    <a:pt x="378" y="468"/>
                    <a:pt x="379" y="468"/>
                    <a:pt x="379" y="469"/>
                  </a:cubicBezTo>
                  <a:cubicBezTo>
                    <a:pt x="379" y="469"/>
                    <a:pt x="379" y="469"/>
                    <a:pt x="379" y="469"/>
                  </a:cubicBezTo>
                  <a:cubicBezTo>
                    <a:pt x="379" y="469"/>
                    <a:pt x="380" y="469"/>
                    <a:pt x="380" y="470"/>
                  </a:cubicBezTo>
                  <a:cubicBezTo>
                    <a:pt x="380" y="470"/>
                    <a:pt x="380" y="470"/>
                    <a:pt x="380" y="470"/>
                  </a:cubicBezTo>
                  <a:cubicBezTo>
                    <a:pt x="380" y="470"/>
                    <a:pt x="380" y="470"/>
                    <a:pt x="380" y="471"/>
                  </a:cubicBezTo>
                  <a:cubicBezTo>
                    <a:pt x="380" y="471"/>
                    <a:pt x="381" y="471"/>
                    <a:pt x="381" y="471"/>
                  </a:cubicBezTo>
                  <a:cubicBezTo>
                    <a:pt x="381" y="471"/>
                    <a:pt x="381" y="471"/>
                    <a:pt x="381" y="471"/>
                  </a:cubicBezTo>
                  <a:cubicBezTo>
                    <a:pt x="381" y="471"/>
                    <a:pt x="381" y="471"/>
                    <a:pt x="381" y="471"/>
                  </a:cubicBezTo>
                  <a:cubicBezTo>
                    <a:pt x="381" y="472"/>
                    <a:pt x="381" y="472"/>
                    <a:pt x="381" y="472"/>
                  </a:cubicBezTo>
                  <a:cubicBezTo>
                    <a:pt x="381" y="473"/>
                    <a:pt x="381" y="473"/>
                    <a:pt x="381" y="473"/>
                  </a:cubicBezTo>
                  <a:cubicBezTo>
                    <a:pt x="381" y="473"/>
                    <a:pt x="382" y="473"/>
                    <a:pt x="382" y="474"/>
                  </a:cubicBezTo>
                  <a:cubicBezTo>
                    <a:pt x="383" y="474"/>
                    <a:pt x="383" y="475"/>
                    <a:pt x="383" y="476"/>
                  </a:cubicBezTo>
                  <a:cubicBezTo>
                    <a:pt x="383" y="476"/>
                    <a:pt x="383" y="476"/>
                    <a:pt x="383" y="476"/>
                  </a:cubicBezTo>
                  <a:cubicBezTo>
                    <a:pt x="383" y="477"/>
                    <a:pt x="383" y="477"/>
                    <a:pt x="383" y="477"/>
                  </a:cubicBezTo>
                  <a:cubicBezTo>
                    <a:pt x="384" y="477"/>
                    <a:pt x="384" y="478"/>
                    <a:pt x="384" y="478"/>
                  </a:cubicBezTo>
                  <a:cubicBezTo>
                    <a:pt x="384" y="478"/>
                    <a:pt x="384" y="479"/>
                    <a:pt x="384" y="479"/>
                  </a:cubicBezTo>
                  <a:cubicBezTo>
                    <a:pt x="384" y="479"/>
                    <a:pt x="384" y="479"/>
                    <a:pt x="384" y="479"/>
                  </a:cubicBezTo>
                  <a:cubicBezTo>
                    <a:pt x="384" y="479"/>
                    <a:pt x="384" y="479"/>
                    <a:pt x="384" y="479"/>
                  </a:cubicBezTo>
                  <a:cubicBezTo>
                    <a:pt x="384" y="479"/>
                    <a:pt x="384" y="479"/>
                    <a:pt x="384" y="479"/>
                  </a:cubicBezTo>
                  <a:cubicBezTo>
                    <a:pt x="384" y="479"/>
                    <a:pt x="384" y="480"/>
                    <a:pt x="384" y="480"/>
                  </a:cubicBezTo>
                  <a:cubicBezTo>
                    <a:pt x="384" y="480"/>
                    <a:pt x="384" y="480"/>
                    <a:pt x="384" y="480"/>
                  </a:cubicBezTo>
                  <a:cubicBezTo>
                    <a:pt x="383" y="480"/>
                    <a:pt x="384" y="479"/>
                    <a:pt x="383" y="479"/>
                  </a:cubicBezTo>
                  <a:cubicBezTo>
                    <a:pt x="383" y="479"/>
                    <a:pt x="383" y="479"/>
                    <a:pt x="383" y="479"/>
                  </a:cubicBezTo>
                  <a:cubicBezTo>
                    <a:pt x="383" y="479"/>
                    <a:pt x="383" y="479"/>
                    <a:pt x="382" y="479"/>
                  </a:cubicBezTo>
                  <a:cubicBezTo>
                    <a:pt x="382" y="479"/>
                    <a:pt x="382" y="478"/>
                    <a:pt x="381" y="478"/>
                  </a:cubicBezTo>
                  <a:cubicBezTo>
                    <a:pt x="381" y="478"/>
                    <a:pt x="381" y="478"/>
                    <a:pt x="381" y="478"/>
                  </a:cubicBezTo>
                  <a:cubicBezTo>
                    <a:pt x="381" y="478"/>
                    <a:pt x="381" y="478"/>
                    <a:pt x="381" y="478"/>
                  </a:cubicBezTo>
                  <a:cubicBezTo>
                    <a:pt x="381" y="478"/>
                    <a:pt x="381" y="478"/>
                    <a:pt x="381" y="478"/>
                  </a:cubicBezTo>
                  <a:cubicBezTo>
                    <a:pt x="381" y="477"/>
                    <a:pt x="381" y="477"/>
                    <a:pt x="381" y="477"/>
                  </a:cubicBezTo>
                  <a:cubicBezTo>
                    <a:pt x="381" y="477"/>
                    <a:pt x="380" y="477"/>
                    <a:pt x="380" y="477"/>
                  </a:cubicBezTo>
                  <a:cubicBezTo>
                    <a:pt x="380" y="477"/>
                    <a:pt x="380" y="477"/>
                    <a:pt x="380" y="478"/>
                  </a:cubicBezTo>
                  <a:cubicBezTo>
                    <a:pt x="380" y="478"/>
                    <a:pt x="380" y="478"/>
                    <a:pt x="380" y="478"/>
                  </a:cubicBezTo>
                  <a:cubicBezTo>
                    <a:pt x="380" y="478"/>
                    <a:pt x="380" y="478"/>
                    <a:pt x="380" y="478"/>
                  </a:cubicBezTo>
                  <a:cubicBezTo>
                    <a:pt x="380" y="478"/>
                    <a:pt x="380" y="478"/>
                    <a:pt x="380" y="478"/>
                  </a:cubicBezTo>
                  <a:cubicBezTo>
                    <a:pt x="380" y="477"/>
                    <a:pt x="380" y="477"/>
                    <a:pt x="380" y="477"/>
                  </a:cubicBezTo>
                  <a:cubicBezTo>
                    <a:pt x="380" y="477"/>
                    <a:pt x="379" y="477"/>
                    <a:pt x="379" y="477"/>
                  </a:cubicBezTo>
                  <a:cubicBezTo>
                    <a:pt x="379" y="477"/>
                    <a:pt x="379" y="477"/>
                    <a:pt x="379" y="476"/>
                  </a:cubicBezTo>
                  <a:cubicBezTo>
                    <a:pt x="379" y="476"/>
                    <a:pt x="379" y="476"/>
                    <a:pt x="379" y="476"/>
                  </a:cubicBezTo>
                  <a:cubicBezTo>
                    <a:pt x="379" y="476"/>
                    <a:pt x="378" y="476"/>
                    <a:pt x="378" y="477"/>
                  </a:cubicBezTo>
                  <a:cubicBezTo>
                    <a:pt x="378" y="477"/>
                    <a:pt x="379" y="477"/>
                    <a:pt x="379" y="477"/>
                  </a:cubicBezTo>
                  <a:cubicBezTo>
                    <a:pt x="379" y="477"/>
                    <a:pt x="379" y="478"/>
                    <a:pt x="379" y="478"/>
                  </a:cubicBezTo>
                  <a:cubicBezTo>
                    <a:pt x="379" y="478"/>
                    <a:pt x="380" y="479"/>
                    <a:pt x="380" y="479"/>
                  </a:cubicBezTo>
                  <a:cubicBezTo>
                    <a:pt x="380" y="479"/>
                    <a:pt x="380" y="479"/>
                    <a:pt x="380" y="479"/>
                  </a:cubicBezTo>
                  <a:cubicBezTo>
                    <a:pt x="380" y="479"/>
                    <a:pt x="380" y="479"/>
                    <a:pt x="380" y="480"/>
                  </a:cubicBezTo>
                  <a:cubicBezTo>
                    <a:pt x="380" y="480"/>
                    <a:pt x="380" y="480"/>
                    <a:pt x="380" y="480"/>
                  </a:cubicBezTo>
                  <a:cubicBezTo>
                    <a:pt x="380" y="480"/>
                    <a:pt x="380" y="480"/>
                    <a:pt x="379" y="480"/>
                  </a:cubicBezTo>
                  <a:cubicBezTo>
                    <a:pt x="379" y="480"/>
                    <a:pt x="379" y="479"/>
                    <a:pt x="379" y="479"/>
                  </a:cubicBezTo>
                  <a:cubicBezTo>
                    <a:pt x="379" y="479"/>
                    <a:pt x="378" y="479"/>
                    <a:pt x="378" y="479"/>
                  </a:cubicBezTo>
                  <a:cubicBezTo>
                    <a:pt x="378" y="479"/>
                    <a:pt x="378" y="479"/>
                    <a:pt x="378" y="479"/>
                  </a:cubicBezTo>
                  <a:cubicBezTo>
                    <a:pt x="377" y="479"/>
                    <a:pt x="377" y="479"/>
                    <a:pt x="377" y="478"/>
                  </a:cubicBezTo>
                  <a:cubicBezTo>
                    <a:pt x="377" y="478"/>
                    <a:pt x="377" y="478"/>
                    <a:pt x="376" y="478"/>
                  </a:cubicBezTo>
                  <a:cubicBezTo>
                    <a:pt x="376" y="478"/>
                    <a:pt x="376" y="478"/>
                    <a:pt x="376" y="478"/>
                  </a:cubicBezTo>
                  <a:cubicBezTo>
                    <a:pt x="376" y="478"/>
                    <a:pt x="376" y="478"/>
                    <a:pt x="376" y="478"/>
                  </a:cubicBezTo>
                  <a:cubicBezTo>
                    <a:pt x="376" y="478"/>
                    <a:pt x="376" y="478"/>
                    <a:pt x="376" y="478"/>
                  </a:cubicBezTo>
                  <a:cubicBezTo>
                    <a:pt x="375" y="478"/>
                    <a:pt x="375" y="478"/>
                    <a:pt x="375" y="478"/>
                  </a:cubicBezTo>
                  <a:cubicBezTo>
                    <a:pt x="374" y="478"/>
                    <a:pt x="374" y="478"/>
                    <a:pt x="374" y="477"/>
                  </a:cubicBezTo>
                  <a:cubicBezTo>
                    <a:pt x="374" y="477"/>
                    <a:pt x="374" y="477"/>
                    <a:pt x="374" y="477"/>
                  </a:cubicBezTo>
                  <a:cubicBezTo>
                    <a:pt x="374" y="476"/>
                    <a:pt x="373" y="476"/>
                    <a:pt x="373" y="475"/>
                  </a:cubicBezTo>
                  <a:cubicBezTo>
                    <a:pt x="373" y="475"/>
                    <a:pt x="373" y="474"/>
                    <a:pt x="373" y="474"/>
                  </a:cubicBezTo>
                  <a:cubicBezTo>
                    <a:pt x="373" y="473"/>
                    <a:pt x="373" y="473"/>
                    <a:pt x="372" y="473"/>
                  </a:cubicBezTo>
                  <a:cubicBezTo>
                    <a:pt x="372" y="473"/>
                    <a:pt x="372" y="473"/>
                    <a:pt x="371" y="473"/>
                  </a:cubicBezTo>
                  <a:cubicBezTo>
                    <a:pt x="371" y="473"/>
                    <a:pt x="371" y="473"/>
                    <a:pt x="370" y="474"/>
                  </a:cubicBezTo>
                  <a:cubicBezTo>
                    <a:pt x="370" y="474"/>
                    <a:pt x="370" y="474"/>
                    <a:pt x="370" y="474"/>
                  </a:cubicBezTo>
                  <a:cubicBezTo>
                    <a:pt x="370" y="474"/>
                    <a:pt x="370" y="474"/>
                    <a:pt x="370" y="474"/>
                  </a:cubicBezTo>
                  <a:cubicBezTo>
                    <a:pt x="369" y="474"/>
                    <a:pt x="369" y="474"/>
                    <a:pt x="369" y="474"/>
                  </a:cubicBezTo>
                  <a:cubicBezTo>
                    <a:pt x="368" y="474"/>
                    <a:pt x="368" y="474"/>
                    <a:pt x="367" y="474"/>
                  </a:cubicBezTo>
                  <a:cubicBezTo>
                    <a:pt x="367" y="474"/>
                    <a:pt x="366" y="474"/>
                    <a:pt x="366" y="474"/>
                  </a:cubicBezTo>
                  <a:cubicBezTo>
                    <a:pt x="366" y="473"/>
                    <a:pt x="365" y="473"/>
                    <a:pt x="365" y="473"/>
                  </a:cubicBezTo>
                  <a:cubicBezTo>
                    <a:pt x="365" y="473"/>
                    <a:pt x="365" y="473"/>
                    <a:pt x="365" y="473"/>
                  </a:cubicBezTo>
                  <a:cubicBezTo>
                    <a:pt x="365" y="473"/>
                    <a:pt x="365" y="473"/>
                    <a:pt x="365" y="473"/>
                  </a:cubicBezTo>
                  <a:cubicBezTo>
                    <a:pt x="365" y="474"/>
                    <a:pt x="364" y="474"/>
                    <a:pt x="364" y="474"/>
                  </a:cubicBezTo>
                  <a:cubicBezTo>
                    <a:pt x="364" y="474"/>
                    <a:pt x="364" y="474"/>
                    <a:pt x="364" y="474"/>
                  </a:cubicBezTo>
                  <a:cubicBezTo>
                    <a:pt x="364" y="474"/>
                    <a:pt x="364" y="474"/>
                    <a:pt x="364" y="474"/>
                  </a:cubicBezTo>
                  <a:cubicBezTo>
                    <a:pt x="364" y="475"/>
                    <a:pt x="364" y="475"/>
                    <a:pt x="364" y="475"/>
                  </a:cubicBezTo>
                  <a:cubicBezTo>
                    <a:pt x="364" y="475"/>
                    <a:pt x="364" y="475"/>
                    <a:pt x="364" y="475"/>
                  </a:cubicBezTo>
                  <a:cubicBezTo>
                    <a:pt x="364" y="475"/>
                    <a:pt x="364" y="475"/>
                    <a:pt x="364" y="475"/>
                  </a:cubicBezTo>
                  <a:cubicBezTo>
                    <a:pt x="364" y="475"/>
                    <a:pt x="364" y="475"/>
                    <a:pt x="363" y="475"/>
                  </a:cubicBezTo>
                  <a:cubicBezTo>
                    <a:pt x="363" y="475"/>
                    <a:pt x="363" y="475"/>
                    <a:pt x="363" y="475"/>
                  </a:cubicBezTo>
                  <a:cubicBezTo>
                    <a:pt x="364" y="476"/>
                    <a:pt x="364" y="476"/>
                    <a:pt x="365" y="477"/>
                  </a:cubicBezTo>
                  <a:cubicBezTo>
                    <a:pt x="365" y="477"/>
                    <a:pt x="365" y="477"/>
                    <a:pt x="365" y="477"/>
                  </a:cubicBezTo>
                  <a:cubicBezTo>
                    <a:pt x="365" y="477"/>
                    <a:pt x="366" y="477"/>
                    <a:pt x="366" y="477"/>
                  </a:cubicBezTo>
                  <a:cubicBezTo>
                    <a:pt x="366" y="477"/>
                    <a:pt x="367" y="478"/>
                    <a:pt x="367" y="478"/>
                  </a:cubicBezTo>
                  <a:cubicBezTo>
                    <a:pt x="368" y="478"/>
                    <a:pt x="368" y="479"/>
                    <a:pt x="369" y="479"/>
                  </a:cubicBezTo>
                  <a:cubicBezTo>
                    <a:pt x="369" y="479"/>
                    <a:pt x="369" y="479"/>
                    <a:pt x="369" y="479"/>
                  </a:cubicBezTo>
                  <a:cubicBezTo>
                    <a:pt x="369" y="479"/>
                    <a:pt x="369" y="479"/>
                    <a:pt x="369" y="479"/>
                  </a:cubicBezTo>
                  <a:cubicBezTo>
                    <a:pt x="369" y="480"/>
                    <a:pt x="369" y="480"/>
                    <a:pt x="369" y="480"/>
                  </a:cubicBezTo>
                  <a:cubicBezTo>
                    <a:pt x="369" y="480"/>
                    <a:pt x="369" y="480"/>
                    <a:pt x="369" y="480"/>
                  </a:cubicBezTo>
                  <a:cubicBezTo>
                    <a:pt x="369" y="480"/>
                    <a:pt x="369" y="480"/>
                    <a:pt x="369" y="480"/>
                  </a:cubicBezTo>
                  <a:cubicBezTo>
                    <a:pt x="369" y="481"/>
                    <a:pt x="369" y="481"/>
                    <a:pt x="369" y="482"/>
                  </a:cubicBezTo>
                  <a:cubicBezTo>
                    <a:pt x="369" y="482"/>
                    <a:pt x="369" y="482"/>
                    <a:pt x="369" y="482"/>
                  </a:cubicBezTo>
                  <a:cubicBezTo>
                    <a:pt x="368" y="482"/>
                    <a:pt x="368" y="482"/>
                    <a:pt x="368" y="483"/>
                  </a:cubicBezTo>
                  <a:cubicBezTo>
                    <a:pt x="368" y="483"/>
                    <a:pt x="367" y="483"/>
                    <a:pt x="367" y="483"/>
                  </a:cubicBezTo>
                  <a:cubicBezTo>
                    <a:pt x="367" y="484"/>
                    <a:pt x="366" y="484"/>
                    <a:pt x="366" y="484"/>
                  </a:cubicBezTo>
                  <a:cubicBezTo>
                    <a:pt x="366" y="485"/>
                    <a:pt x="366" y="485"/>
                    <a:pt x="366" y="485"/>
                  </a:cubicBezTo>
                  <a:cubicBezTo>
                    <a:pt x="366" y="486"/>
                    <a:pt x="366" y="486"/>
                    <a:pt x="366" y="486"/>
                  </a:cubicBezTo>
                  <a:cubicBezTo>
                    <a:pt x="365" y="486"/>
                    <a:pt x="365" y="486"/>
                    <a:pt x="365" y="486"/>
                  </a:cubicBezTo>
                  <a:cubicBezTo>
                    <a:pt x="365" y="486"/>
                    <a:pt x="366" y="487"/>
                    <a:pt x="366" y="487"/>
                  </a:cubicBezTo>
                  <a:cubicBezTo>
                    <a:pt x="366" y="487"/>
                    <a:pt x="366" y="487"/>
                    <a:pt x="366" y="487"/>
                  </a:cubicBezTo>
                  <a:cubicBezTo>
                    <a:pt x="366" y="487"/>
                    <a:pt x="365" y="487"/>
                    <a:pt x="365" y="488"/>
                  </a:cubicBezTo>
                  <a:cubicBezTo>
                    <a:pt x="365" y="488"/>
                    <a:pt x="365" y="488"/>
                    <a:pt x="365" y="488"/>
                  </a:cubicBezTo>
                  <a:cubicBezTo>
                    <a:pt x="365" y="488"/>
                    <a:pt x="365" y="488"/>
                    <a:pt x="365" y="488"/>
                  </a:cubicBezTo>
                  <a:cubicBezTo>
                    <a:pt x="364" y="488"/>
                    <a:pt x="364" y="488"/>
                    <a:pt x="364" y="488"/>
                  </a:cubicBezTo>
                  <a:cubicBezTo>
                    <a:pt x="364" y="488"/>
                    <a:pt x="364" y="489"/>
                    <a:pt x="364" y="489"/>
                  </a:cubicBezTo>
                  <a:cubicBezTo>
                    <a:pt x="364" y="489"/>
                    <a:pt x="363" y="489"/>
                    <a:pt x="363" y="490"/>
                  </a:cubicBezTo>
                  <a:cubicBezTo>
                    <a:pt x="362" y="490"/>
                    <a:pt x="362" y="490"/>
                    <a:pt x="362" y="491"/>
                  </a:cubicBezTo>
                  <a:cubicBezTo>
                    <a:pt x="362" y="491"/>
                    <a:pt x="362" y="491"/>
                    <a:pt x="362" y="491"/>
                  </a:cubicBezTo>
                  <a:cubicBezTo>
                    <a:pt x="361" y="492"/>
                    <a:pt x="362" y="492"/>
                    <a:pt x="361" y="492"/>
                  </a:cubicBezTo>
                  <a:cubicBezTo>
                    <a:pt x="361" y="492"/>
                    <a:pt x="361" y="492"/>
                    <a:pt x="361" y="492"/>
                  </a:cubicBezTo>
                  <a:cubicBezTo>
                    <a:pt x="361" y="493"/>
                    <a:pt x="360" y="493"/>
                    <a:pt x="360" y="493"/>
                  </a:cubicBezTo>
                  <a:cubicBezTo>
                    <a:pt x="360" y="493"/>
                    <a:pt x="359" y="493"/>
                    <a:pt x="359" y="493"/>
                  </a:cubicBezTo>
                  <a:cubicBezTo>
                    <a:pt x="358" y="493"/>
                    <a:pt x="358" y="493"/>
                    <a:pt x="357" y="493"/>
                  </a:cubicBezTo>
                  <a:cubicBezTo>
                    <a:pt x="356" y="493"/>
                    <a:pt x="356" y="493"/>
                    <a:pt x="355" y="493"/>
                  </a:cubicBezTo>
                  <a:cubicBezTo>
                    <a:pt x="355" y="493"/>
                    <a:pt x="355" y="492"/>
                    <a:pt x="354" y="492"/>
                  </a:cubicBezTo>
                  <a:cubicBezTo>
                    <a:pt x="354" y="492"/>
                    <a:pt x="354" y="492"/>
                    <a:pt x="354" y="491"/>
                  </a:cubicBezTo>
                  <a:cubicBezTo>
                    <a:pt x="353" y="491"/>
                    <a:pt x="353" y="491"/>
                    <a:pt x="353" y="490"/>
                  </a:cubicBezTo>
                  <a:cubicBezTo>
                    <a:pt x="353" y="490"/>
                    <a:pt x="353" y="490"/>
                    <a:pt x="353" y="490"/>
                  </a:cubicBezTo>
                  <a:cubicBezTo>
                    <a:pt x="353" y="490"/>
                    <a:pt x="352" y="490"/>
                    <a:pt x="352" y="489"/>
                  </a:cubicBezTo>
                  <a:cubicBezTo>
                    <a:pt x="352" y="489"/>
                    <a:pt x="351" y="489"/>
                    <a:pt x="351" y="489"/>
                  </a:cubicBezTo>
                  <a:cubicBezTo>
                    <a:pt x="350" y="489"/>
                    <a:pt x="350" y="489"/>
                    <a:pt x="350" y="488"/>
                  </a:cubicBezTo>
                  <a:cubicBezTo>
                    <a:pt x="350" y="488"/>
                    <a:pt x="350" y="488"/>
                    <a:pt x="350" y="488"/>
                  </a:cubicBezTo>
                  <a:cubicBezTo>
                    <a:pt x="350" y="488"/>
                    <a:pt x="351" y="488"/>
                    <a:pt x="351" y="488"/>
                  </a:cubicBezTo>
                  <a:cubicBezTo>
                    <a:pt x="351" y="488"/>
                    <a:pt x="351" y="488"/>
                    <a:pt x="351" y="488"/>
                  </a:cubicBezTo>
                  <a:cubicBezTo>
                    <a:pt x="351" y="488"/>
                    <a:pt x="351" y="488"/>
                    <a:pt x="350" y="487"/>
                  </a:cubicBezTo>
                  <a:cubicBezTo>
                    <a:pt x="350" y="487"/>
                    <a:pt x="350" y="487"/>
                    <a:pt x="350" y="487"/>
                  </a:cubicBezTo>
                  <a:cubicBezTo>
                    <a:pt x="349" y="487"/>
                    <a:pt x="349" y="487"/>
                    <a:pt x="349" y="487"/>
                  </a:cubicBezTo>
                  <a:cubicBezTo>
                    <a:pt x="349" y="487"/>
                    <a:pt x="349" y="487"/>
                    <a:pt x="349" y="487"/>
                  </a:cubicBezTo>
                  <a:cubicBezTo>
                    <a:pt x="348" y="486"/>
                    <a:pt x="347" y="486"/>
                    <a:pt x="346" y="485"/>
                  </a:cubicBezTo>
                  <a:cubicBezTo>
                    <a:pt x="346" y="485"/>
                    <a:pt x="346" y="484"/>
                    <a:pt x="346" y="484"/>
                  </a:cubicBezTo>
                  <a:cubicBezTo>
                    <a:pt x="345" y="484"/>
                    <a:pt x="345" y="484"/>
                    <a:pt x="345" y="484"/>
                  </a:cubicBezTo>
                  <a:cubicBezTo>
                    <a:pt x="345" y="484"/>
                    <a:pt x="344" y="484"/>
                    <a:pt x="344" y="483"/>
                  </a:cubicBezTo>
                  <a:cubicBezTo>
                    <a:pt x="344" y="483"/>
                    <a:pt x="344" y="483"/>
                    <a:pt x="343" y="483"/>
                  </a:cubicBezTo>
                  <a:cubicBezTo>
                    <a:pt x="343" y="483"/>
                    <a:pt x="343" y="483"/>
                    <a:pt x="344" y="483"/>
                  </a:cubicBezTo>
                  <a:cubicBezTo>
                    <a:pt x="343" y="483"/>
                    <a:pt x="343" y="483"/>
                    <a:pt x="342" y="483"/>
                  </a:cubicBezTo>
                  <a:cubicBezTo>
                    <a:pt x="342" y="483"/>
                    <a:pt x="342" y="483"/>
                    <a:pt x="342" y="483"/>
                  </a:cubicBezTo>
                  <a:cubicBezTo>
                    <a:pt x="342" y="483"/>
                    <a:pt x="343" y="483"/>
                    <a:pt x="343" y="484"/>
                  </a:cubicBezTo>
                  <a:cubicBezTo>
                    <a:pt x="343" y="484"/>
                    <a:pt x="343" y="484"/>
                    <a:pt x="344" y="484"/>
                  </a:cubicBezTo>
                  <a:cubicBezTo>
                    <a:pt x="344" y="484"/>
                    <a:pt x="344" y="485"/>
                    <a:pt x="343" y="485"/>
                  </a:cubicBezTo>
                  <a:cubicBezTo>
                    <a:pt x="343" y="485"/>
                    <a:pt x="343" y="485"/>
                    <a:pt x="343" y="485"/>
                  </a:cubicBezTo>
                  <a:cubicBezTo>
                    <a:pt x="342" y="484"/>
                    <a:pt x="341" y="484"/>
                    <a:pt x="340" y="484"/>
                  </a:cubicBezTo>
                  <a:cubicBezTo>
                    <a:pt x="340" y="485"/>
                    <a:pt x="341" y="485"/>
                    <a:pt x="342" y="485"/>
                  </a:cubicBezTo>
                  <a:cubicBezTo>
                    <a:pt x="343" y="486"/>
                    <a:pt x="343" y="486"/>
                    <a:pt x="344" y="487"/>
                  </a:cubicBezTo>
                  <a:cubicBezTo>
                    <a:pt x="344" y="488"/>
                    <a:pt x="345" y="488"/>
                    <a:pt x="345" y="488"/>
                  </a:cubicBezTo>
                  <a:cubicBezTo>
                    <a:pt x="345" y="489"/>
                    <a:pt x="346" y="489"/>
                    <a:pt x="346" y="489"/>
                  </a:cubicBezTo>
                  <a:cubicBezTo>
                    <a:pt x="346" y="489"/>
                    <a:pt x="346" y="490"/>
                    <a:pt x="346" y="490"/>
                  </a:cubicBezTo>
                  <a:cubicBezTo>
                    <a:pt x="346" y="490"/>
                    <a:pt x="347" y="491"/>
                    <a:pt x="347" y="491"/>
                  </a:cubicBezTo>
                  <a:cubicBezTo>
                    <a:pt x="347" y="492"/>
                    <a:pt x="348" y="492"/>
                    <a:pt x="348" y="492"/>
                  </a:cubicBezTo>
                  <a:cubicBezTo>
                    <a:pt x="348" y="493"/>
                    <a:pt x="348" y="493"/>
                    <a:pt x="349" y="493"/>
                  </a:cubicBezTo>
                  <a:cubicBezTo>
                    <a:pt x="349" y="493"/>
                    <a:pt x="349" y="493"/>
                    <a:pt x="349" y="493"/>
                  </a:cubicBezTo>
                  <a:cubicBezTo>
                    <a:pt x="349" y="493"/>
                    <a:pt x="349" y="493"/>
                    <a:pt x="350" y="493"/>
                  </a:cubicBezTo>
                  <a:cubicBezTo>
                    <a:pt x="351" y="493"/>
                    <a:pt x="353" y="494"/>
                    <a:pt x="355" y="494"/>
                  </a:cubicBezTo>
                  <a:cubicBezTo>
                    <a:pt x="355" y="494"/>
                    <a:pt x="355" y="494"/>
                    <a:pt x="355" y="494"/>
                  </a:cubicBezTo>
                  <a:cubicBezTo>
                    <a:pt x="355" y="494"/>
                    <a:pt x="356" y="494"/>
                    <a:pt x="356" y="494"/>
                  </a:cubicBezTo>
                  <a:cubicBezTo>
                    <a:pt x="356" y="494"/>
                    <a:pt x="357" y="494"/>
                    <a:pt x="357" y="494"/>
                  </a:cubicBezTo>
                  <a:cubicBezTo>
                    <a:pt x="357" y="494"/>
                    <a:pt x="357" y="494"/>
                    <a:pt x="358" y="494"/>
                  </a:cubicBezTo>
                  <a:cubicBezTo>
                    <a:pt x="358" y="494"/>
                    <a:pt x="358" y="494"/>
                    <a:pt x="359" y="494"/>
                  </a:cubicBezTo>
                  <a:cubicBezTo>
                    <a:pt x="359" y="494"/>
                    <a:pt x="359" y="494"/>
                    <a:pt x="359" y="494"/>
                  </a:cubicBezTo>
                  <a:cubicBezTo>
                    <a:pt x="360" y="494"/>
                    <a:pt x="361" y="494"/>
                    <a:pt x="361" y="495"/>
                  </a:cubicBezTo>
                  <a:cubicBezTo>
                    <a:pt x="361" y="495"/>
                    <a:pt x="361" y="495"/>
                    <a:pt x="362" y="495"/>
                  </a:cubicBezTo>
                  <a:cubicBezTo>
                    <a:pt x="362" y="495"/>
                    <a:pt x="362" y="495"/>
                    <a:pt x="362" y="495"/>
                  </a:cubicBezTo>
                  <a:cubicBezTo>
                    <a:pt x="362" y="496"/>
                    <a:pt x="362" y="496"/>
                    <a:pt x="362" y="496"/>
                  </a:cubicBezTo>
                  <a:cubicBezTo>
                    <a:pt x="363" y="496"/>
                    <a:pt x="362" y="497"/>
                    <a:pt x="362" y="497"/>
                  </a:cubicBezTo>
                  <a:cubicBezTo>
                    <a:pt x="362" y="497"/>
                    <a:pt x="362" y="497"/>
                    <a:pt x="362" y="497"/>
                  </a:cubicBezTo>
                  <a:cubicBezTo>
                    <a:pt x="362" y="498"/>
                    <a:pt x="362" y="498"/>
                    <a:pt x="362" y="498"/>
                  </a:cubicBezTo>
                  <a:cubicBezTo>
                    <a:pt x="362" y="498"/>
                    <a:pt x="362" y="498"/>
                    <a:pt x="362" y="498"/>
                  </a:cubicBezTo>
                  <a:cubicBezTo>
                    <a:pt x="361" y="498"/>
                    <a:pt x="361" y="498"/>
                    <a:pt x="361" y="498"/>
                  </a:cubicBezTo>
                  <a:cubicBezTo>
                    <a:pt x="361" y="499"/>
                    <a:pt x="361" y="499"/>
                    <a:pt x="361" y="499"/>
                  </a:cubicBezTo>
                  <a:cubicBezTo>
                    <a:pt x="361" y="499"/>
                    <a:pt x="361" y="499"/>
                    <a:pt x="362" y="499"/>
                  </a:cubicBezTo>
                  <a:cubicBezTo>
                    <a:pt x="362" y="499"/>
                    <a:pt x="362" y="499"/>
                    <a:pt x="362" y="499"/>
                  </a:cubicBezTo>
                  <a:cubicBezTo>
                    <a:pt x="362" y="499"/>
                    <a:pt x="362" y="499"/>
                    <a:pt x="362" y="499"/>
                  </a:cubicBezTo>
                  <a:cubicBezTo>
                    <a:pt x="361" y="500"/>
                    <a:pt x="361" y="500"/>
                    <a:pt x="361" y="500"/>
                  </a:cubicBezTo>
                  <a:cubicBezTo>
                    <a:pt x="361" y="500"/>
                    <a:pt x="361" y="500"/>
                    <a:pt x="361" y="500"/>
                  </a:cubicBezTo>
                  <a:cubicBezTo>
                    <a:pt x="360" y="501"/>
                    <a:pt x="360" y="501"/>
                    <a:pt x="360" y="502"/>
                  </a:cubicBezTo>
                  <a:cubicBezTo>
                    <a:pt x="360" y="502"/>
                    <a:pt x="360" y="502"/>
                    <a:pt x="360" y="503"/>
                  </a:cubicBezTo>
                  <a:cubicBezTo>
                    <a:pt x="360" y="503"/>
                    <a:pt x="360" y="503"/>
                    <a:pt x="360" y="503"/>
                  </a:cubicBezTo>
                  <a:cubicBezTo>
                    <a:pt x="359" y="503"/>
                    <a:pt x="359" y="503"/>
                    <a:pt x="359" y="503"/>
                  </a:cubicBezTo>
                  <a:cubicBezTo>
                    <a:pt x="359" y="503"/>
                    <a:pt x="359" y="503"/>
                    <a:pt x="359" y="504"/>
                  </a:cubicBezTo>
                  <a:cubicBezTo>
                    <a:pt x="359" y="504"/>
                    <a:pt x="359" y="505"/>
                    <a:pt x="358" y="505"/>
                  </a:cubicBezTo>
                  <a:cubicBezTo>
                    <a:pt x="358" y="505"/>
                    <a:pt x="358" y="505"/>
                    <a:pt x="358" y="506"/>
                  </a:cubicBezTo>
                  <a:cubicBezTo>
                    <a:pt x="358" y="506"/>
                    <a:pt x="358" y="506"/>
                    <a:pt x="358" y="506"/>
                  </a:cubicBezTo>
                  <a:cubicBezTo>
                    <a:pt x="357" y="506"/>
                    <a:pt x="356" y="506"/>
                    <a:pt x="356" y="507"/>
                  </a:cubicBezTo>
                  <a:cubicBezTo>
                    <a:pt x="356" y="507"/>
                    <a:pt x="356" y="508"/>
                    <a:pt x="356" y="508"/>
                  </a:cubicBezTo>
                  <a:cubicBezTo>
                    <a:pt x="356" y="508"/>
                    <a:pt x="356" y="509"/>
                    <a:pt x="356" y="509"/>
                  </a:cubicBezTo>
                  <a:cubicBezTo>
                    <a:pt x="355" y="510"/>
                    <a:pt x="355" y="510"/>
                    <a:pt x="355" y="511"/>
                  </a:cubicBezTo>
                  <a:cubicBezTo>
                    <a:pt x="355" y="511"/>
                    <a:pt x="355" y="511"/>
                    <a:pt x="355" y="512"/>
                  </a:cubicBezTo>
                  <a:cubicBezTo>
                    <a:pt x="354" y="512"/>
                    <a:pt x="354" y="512"/>
                    <a:pt x="354" y="512"/>
                  </a:cubicBezTo>
                  <a:cubicBezTo>
                    <a:pt x="354" y="512"/>
                    <a:pt x="353" y="512"/>
                    <a:pt x="353" y="512"/>
                  </a:cubicBezTo>
                  <a:cubicBezTo>
                    <a:pt x="353" y="512"/>
                    <a:pt x="353" y="512"/>
                    <a:pt x="353" y="512"/>
                  </a:cubicBezTo>
                  <a:cubicBezTo>
                    <a:pt x="352" y="513"/>
                    <a:pt x="352" y="513"/>
                    <a:pt x="352" y="513"/>
                  </a:cubicBezTo>
                  <a:cubicBezTo>
                    <a:pt x="352" y="513"/>
                    <a:pt x="352" y="514"/>
                    <a:pt x="351" y="514"/>
                  </a:cubicBezTo>
                  <a:cubicBezTo>
                    <a:pt x="351" y="514"/>
                    <a:pt x="351" y="514"/>
                    <a:pt x="351" y="514"/>
                  </a:cubicBezTo>
                  <a:cubicBezTo>
                    <a:pt x="350" y="514"/>
                    <a:pt x="350" y="514"/>
                    <a:pt x="350" y="514"/>
                  </a:cubicBezTo>
                  <a:cubicBezTo>
                    <a:pt x="349" y="514"/>
                    <a:pt x="349" y="514"/>
                    <a:pt x="348" y="514"/>
                  </a:cubicBezTo>
                  <a:cubicBezTo>
                    <a:pt x="348" y="514"/>
                    <a:pt x="348" y="513"/>
                    <a:pt x="348" y="514"/>
                  </a:cubicBezTo>
                  <a:cubicBezTo>
                    <a:pt x="348" y="514"/>
                    <a:pt x="348" y="514"/>
                    <a:pt x="348" y="514"/>
                  </a:cubicBezTo>
                  <a:cubicBezTo>
                    <a:pt x="348" y="514"/>
                    <a:pt x="348" y="514"/>
                    <a:pt x="348" y="514"/>
                  </a:cubicBezTo>
                  <a:cubicBezTo>
                    <a:pt x="348" y="514"/>
                    <a:pt x="348" y="514"/>
                    <a:pt x="348" y="514"/>
                  </a:cubicBezTo>
                  <a:cubicBezTo>
                    <a:pt x="348" y="515"/>
                    <a:pt x="348" y="515"/>
                    <a:pt x="348" y="515"/>
                  </a:cubicBezTo>
                  <a:cubicBezTo>
                    <a:pt x="348" y="515"/>
                    <a:pt x="348" y="515"/>
                    <a:pt x="348" y="515"/>
                  </a:cubicBezTo>
                  <a:cubicBezTo>
                    <a:pt x="347" y="515"/>
                    <a:pt x="347" y="515"/>
                    <a:pt x="347" y="514"/>
                  </a:cubicBezTo>
                  <a:cubicBezTo>
                    <a:pt x="346" y="514"/>
                    <a:pt x="346" y="513"/>
                    <a:pt x="345" y="513"/>
                  </a:cubicBezTo>
                  <a:cubicBezTo>
                    <a:pt x="345" y="514"/>
                    <a:pt x="345" y="514"/>
                    <a:pt x="345" y="514"/>
                  </a:cubicBezTo>
                  <a:cubicBezTo>
                    <a:pt x="345" y="514"/>
                    <a:pt x="345" y="514"/>
                    <a:pt x="345" y="514"/>
                  </a:cubicBezTo>
                  <a:cubicBezTo>
                    <a:pt x="345" y="514"/>
                    <a:pt x="345" y="514"/>
                    <a:pt x="345" y="514"/>
                  </a:cubicBezTo>
                  <a:cubicBezTo>
                    <a:pt x="345" y="514"/>
                    <a:pt x="345" y="514"/>
                    <a:pt x="345" y="514"/>
                  </a:cubicBezTo>
                  <a:cubicBezTo>
                    <a:pt x="345" y="514"/>
                    <a:pt x="345" y="513"/>
                    <a:pt x="344" y="513"/>
                  </a:cubicBezTo>
                  <a:cubicBezTo>
                    <a:pt x="344" y="513"/>
                    <a:pt x="344" y="513"/>
                    <a:pt x="344" y="513"/>
                  </a:cubicBezTo>
                  <a:cubicBezTo>
                    <a:pt x="344" y="514"/>
                    <a:pt x="344" y="514"/>
                    <a:pt x="344" y="514"/>
                  </a:cubicBezTo>
                  <a:cubicBezTo>
                    <a:pt x="344" y="514"/>
                    <a:pt x="344" y="514"/>
                    <a:pt x="344" y="514"/>
                  </a:cubicBezTo>
                  <a:cubicBezTo>
                    <a:pt x="344" y="513"/>
                    <a:pt x="344" y="513"/>
                    <a:pt x="344" y="513"/>
                  </a:cubicBezTo>
                  <a:cubicBezTo>
                    <a:pt x="343" y="513"/>
                    <a:pt x="343" y="513"/>
                    <a:pt x="343" y="512"/>
                  </a:cubicBezTo>
                  <a:cubicBezTo>
                    <a:pt x="343" y="512"/>
                    <a:pt x="343" y="512"/>
                    <a:pt x="343" y="512"/>
                  </a:cubicBezTo>
                  <a:cubicBezTo>
                    <a:pt x="344" y="512"/>
                    <a:pt x="343" y="511"/>
                    <a:pt x="343" y="511"/>
                  </a:cubicBezTo>
                  <a:cubicBezTo>
                    <a:pt x="343" y="511"/>
                    <a:pt x="343" y="511"/>
                    <a:pt x="343" y="511"/>
                  </a:cubicBezTo>
                  <a:cubicBezTo>
                    <a:pt x="343" y="511"/>
                    <a:pt x="343" y="511"/>
                    <a:pt x="343" y="511"/>
                  </a:cubicBezTo>
                  <a:cubicBezTo>
                    <a:pt x="343" y="511"/>
                    <a:pt x="343" y="511"/>
                    <a:pt x="343" y="511"/>
                  </a:cubicBezTo>
                  <a:cubicBezTo>
                    <a:pt x="343" y="512"/>
                    <a:pt x="343" y="512"/>
                    <a:pt x="342" y="512"/>
                  </a:cubicBezTo>
                  <a:cubicBezTo>
                    <a:pt x="342" y="512"/>
                    <a:pt x="342" y="512"/>
                    <a:pt x="342" y="512"/>
                  </a:cubicBezTo>
                  <a:cubicBezTo>
                    <a:pt x="342" y="512"/>
                    <a:pt x="342" y="512"/>
                    <a:pt x="342" y="512"/>
                  </a:cubicBezTo>
                  <a:cubicBezTo>
                    <a:pt x="342" y="512"/>
                    <a:pt x="342" y="512"/>
                    <a:pt x="342" y="512"/>
                  </a:cubicBezTo>
                  <a:cubicBezTo>
                    <a:pt x="342" y="512"/>
                    <a:pt x="342" y="512"/>
                    <a:pt x="342" y="512"/>
                  </a:cubicBezTo>
                  <a:cubicBezTo>
                    <a:pt x="343" y="513"/>
                    <a:pt x="343" y="513"/>
                    <a:pt x="343" y="513"/>
                  </a:cubicBezTo>
                  <a:cubicBezTo>
                    <a:pt x="343" y="513"/>
                    <a:pt x="343" y="513"/>
                    <a:pt x="343" y="514"/>
                  </a:cubicBezTo>
                  <a:cubicBezTo>
                    <a:pt x="343" y="514"/>
                    <a:pt x="343" y="514"/>
                    <a:pt x="343" y="514"/>
                  </a:cubicBezTo>
                  <a:cubicBezTo>
                    <a:pt x="343" y="514"/>
                    <a:pt x="343" y="514"/>
                    <a:pt x="343" y="514"/>
                  </a:cubicBezTo>
                  <a:cubicBezTo>
                    <a:pt x="343" y="514"/>
                    <a:pt x="343" y="514"/>
                    <a:pt x="343" y="515"/>
                  </a:cubicBezTo>
                  <a:cubicBezTo>
                    <a:pt x="343" y="515"/>
                    <a:pt x="343" y="515"/>
                    <a:pt x="343" y="515"/>
                  </a:cubicBezTo>
                  <a:cubicBezTo>
                    <a:pt x="343" y="515"/>
                    <a:pt x="343" y="515"/>
                    <a:pt x="343" y="515"/>
                  </a:cubicBezTo>
                  <a:cubicBezTo>
                    <a:pt x="342" y="515"/>
                    <a:pt x="342" y="515"/>
                    <a:pt x="342" y="515"/>
                  </a:cubicBezTo>
                  <a:cubicBezTo>
                    <a:pt x="342" y="516"/>
                    <a:pt x="342" y="516"/>
                    <a:pt x="342" y="515"/>
                  </a:cubicBezTo>
                  <a:cubicBezTo>
                    <a:pt x="342" y="515"/>
                    <a:pt x="342" y="515"/>
                    <a:pt x="342" y="515"/>
                  </a:cubicBezTo>
                  <a:cubicBezTo>
                    <a:pt x="342" y="515"/>
                    <a:pt x="342" y="515"/>
                    <a:pt x="341" y="515"/>
                  </a:cubicBezTo>
                  <a:cubicBezTo>
                    <a:pt x="341" y="515"/>
                    <a:pt x="341" y="514"/>
                    <a:pt x="341" y="514"/>
                  </a:cubicBezTo>
                  <a:cubicBezTo>
                    <a:pt x="341" y="514"/>
                    <a:pt x="341" y="515"/>
                    <a:pt x="341" y="515"/>
                  </a:cubicBezTo>
                  <a:cubicBezTo>
                    <a:pt x="341" y="515"/>
                    <a:pt x="341" y="515"/>
                    <a:pt x="341" y="515"/>
                  </a:cubicBezTo>
                  <a:cubicBezTo>
                    <a:pt x="341" y="516"/>
                    <a:pt x="341" y="516"/>
                    <a:pt x="342" y="516"/>
                  </a:cubicBezTo>
                  <a:cubicBezTo>
                    <a:pt x="342" y="516"/>
                    <a:pt x="342" y="516"/>
                    <a:pt x="342" y="516"/>
                  </a:cubicBezTo>
                  <a:cubicBezTo>
                    <a:pt x="342" y="516"/>
                    <a:pt x="342" y="517"/>
                    <a:pt x="342" y="517"/>
                  </a:cubicBezTo>
                  <a:cubicBezTo>
                    <a:pt x="342" y="517"/>
                    <a:pt x="342" y="517"/>
                    <a:pt x="342" y="517"/>
                  </a:cubicBezTo>
                  <a:cubicBezTo>
                    <a:pt x="342" y="517"/>
                    <a:pt x="342" y="517"/>
                    <a:pt x="342" y="517"/>
                  </a:cubicBezTo>
                  <a:cubicBezTo>
                    <a:pt x="342" y="518"/>
                    <a:pt x="341" y="518"/>
                    <a:pt x="342" y="518"/>
                  </a:cubicBezTo>
                  <a:cubicBezTo>
                    <a:pt x="342" y="519"/>
                    <a:pt x="341" y="519"/>
                    <a:pt x="341" y="520"/>
                  </a:cubicBezTo>
                  <a:cubicBezTo>
                    <a:pt x="341" y="520"/>
                    <a:pt x="341" y="520"/>
                    <a:pt x="341" y="520"/>
                  </a:cubicBezTo>
                  <a:cubicBezTo>
                    <a:pt x="341" y="520"/>
                    <a:pt x="340" y="520"/>
                    <a:pt x="340" y="520"/>
                  </a:cubicBezTo>
                  <a:cubicBezTo>
                    <a:pt x="340" y="520"/>
                    <a:pt x="339" y="520"/>
                    <a:pt x="338" y="520"/>
                  </a:cubicBezTo>
                  <a:cubicBezTo>
                    <a:pt x="337" y="520"/>
                    <a:pt x="336" y="520"/>
                    <a:pt x="335" y="520"/>
                  </a:cubicBezTo>
                  <a:cubicBezTo>
                    <a:pt x="333" y="520"/>
                    <a:pt x="332" y="518"/>
                    <a:pt x="330" y="518"/>
                  </a:cubicBezTo>
                  <a:cubicBezTo>
                    <a:pt x="329" y="518"/>
                    <a:pt x="329" y="518"/>
                    <a:pt x="328" y="518"/>
                  </a:cubicBezTo>
                  <a:cubicBezTo>
                    <a:pt x="327" y="518"/>
                    <a:pt x="326" y="517"/>
                    <a:pt x="326" y="517"/>
                  </a:cubicBezTo>
                  <a:cubicBezTo>
                    <a:pt x="323" y="516"/>
                    <a:pt x="321" y="515"/>
                    <a:pt x="319" y="514"/>
                  </a:cubicBezTo>
                  <a:cubicBezTo>
                    <a:pt x="319" y="514"/>
                    <a:pt x="318" y="513"/>
                    <a:pt x="318" y="513"/>
                  </a:cubicBezTo>
                  <a:cubicBezTo>
                    <a:pt x="318" y="513"/>
                    <a:pt x="318" y="513"/>
                    <a:pt x="318" y="512"/>
                  </a:cubicBezTo>
                  <a:cubicBezTo>
                    <a:pt x="318" y="512"/>
                    <a:pt x="318" y="512"/>
                    <a:pt x="317" y="512"/>
                  </a:cubicBezTo>
                  <a:cubicBezTo>
                    <a:pt x="317" y="512"/>
                    <a:pt x="317" y="513"/>
                    <a:pt x="318" y="513"/>
                  </a:cubicBezTo>
                  <a:cubicBezTo>
                    <a:pt x="318" y="514"/>
                    <a:pt x="318" y="514"/>
                    <a:pt x="318" y="514"/>
                  </a:cubicBezTo>
                  <a:cubicBezTo>
                    <a:pt x="318" y="515"/>
                    <a:pt x="317" y="514"/>
                    <a:pt x="316" y="515"/>
                  </a:cubicBezTo>
                  <a:cubicBezTo>
                    <a:pt x="316" y="515"/>
                    <a:pt x="317" y="515"/>
                    <a:pt x="317" y="515"/>
                  </a:cubicBezTo>
                  <a:cubicBezTo>
                    <a:pt x="317" y="515"/>
                    <a:pt x="318" y="515"/>
                    <a:pt x="318" y="515"/>
                  </a:cubicBezTo>
                  <a:cubicBezTo>
                    <a:pt x="318" y="516"/>
                    <a:pt x="318" y="516"/>
                    <a:pt x="319" y="516"/>
                  </a:cubicBezTo>
                  <a:cubicBezTo>
                    <a:pt x="319" y="517"/>
                    <a:pt x="319" y="517"/>
                    <a:pt x="319" y="516"/>
                  </a:cubicBezTo>
                  <a:cubicBezTo>
                    <a:pt x="320" y="516"/>
                    <a:pt x="319" y="516"/>
                    <a:pt x="319" y="515"/>
                  </a:cubicBezTo>
                  <a:cubicBezTo>
                    <a:pt x="319" y="515"/>
                    <a:pt x="319" y="515"/>
                    <a:pt x="320" y="515"/>
                  </a:cubicBezTo>
                  <a:cubicBezTo>
                    <a:pt x="320" y="515"/>
                    <a:pt x="320" y="516"/>
                    <a:pt x="321" y="516"/>
                  </a:cubicBezTo>
                  <a:cubicBezTo>
                    <a:pt x="321" y="516"/>
                    <a:pt x="322" y="516"/>
                    <a:pt x="322" y="516"/>
                  </a:cubicBezTo>
                  <a:cubicBezTo>
                    <a:pt x="323" y="516"/>
                    <a:pt x="323" y="517"/>
                    <a:pt x="324" y="517"/>
                  </a:cubicBezTo>
                  <a:cubicBezTo>
                    <a:pt x="325" y="517"/>
                    <a:pt x="325" y="517"/>
                    <a:pt x="325" y="517"/>
                  </a:cubicBezTo>
                  <a:cubicBezTo>
                    <a:pt x="325" y="517"/>
                    <a:pt x="325" y="518"/>
                    <a:pt x="326" y="518"/>
                  </a:cubicBezTo>
                  <a:cubicBezTo>
                    <a:pt x="326" y="518"/>
                    <a:pt x="327" y="518"/>
                    <a:pt x="328" y="519"/>
                  </a:cubicBezTo>
                  <a:cubicBezTo>
                    <a:pt x="328" y="519"/>
                    <a:pt x="327" y="519"/>
                    <a:pt x="327" y="519"/>
                  </a:cubicBezTo>
                  <a:cubicBezTo>
                    <a:pt x="327" y="519"/>
                    <a:pt x="327" y="520"/>
                    <a:pt x="327" y="520"/>
                  </a:cubicBezTo>
                  <a:cubicBezTo>
                    <a:pt x="327" y="520"/>
                    <a:pt x="326" y="520"/>
                    <a:pt x="326" y="520"/>
                  </a:cubicBezTo>
                  <a:cubicBezTo>
                    <a:pt x="326" y="520"/>
                    <a:pt x="326" y="520"/>
                    <a:pt x="326" y="521"/>
                  </a:cubicBezTo>
                  <a:cubicBezTo>
                    <a:pt x="326" y="521"/>
                    <a:pt x="326" y="521"/>
                    <a:pt x="326" y="521"/>
                  </a:cubicBezTo>
                  <a:cubicBezTo>
                    <a:pt x="326" y="521"/>
                    <a:pt x="326" y="521"/>
                    <a:pt x="326" y="521"/>
                  </a:cubicBezTo>
                  <a:cubicBezTo>
                    <a:pt x="327" y="521"/>
                    <a:pt x="327" y="521"/>
                    <a:pt x="327" y="521"/>
                  </a:cubicBezTo>
                  <a:cubicBezTo>
                    <a:pt x="327" y="520"/>
                    <a:pt x="327" y="520"/>
                    <a:pt x="327" y="520"/>
                  </a:cubicBezTo>
                  <a:cubicBezTo>
                    <a:pt x="327" y="520"/>
                    <a:pt x="328" y="520"/>
                    <a:pt x="328" y="520"/>
                  </a:cubicBezTo>
                  <a:cubicBezTo>
                    <a:pt x="328" y="519"/>
                    <a:pt x="329" y="519"/>
                    <a:pt x="329" y="519"/>
                  </a:cubicBezTo>
                  <a:cubicBezTo>
                    <a:pt x="330" y="519"/>
                    <a:pt x="330" y="519"/>
                    <a:pt x="331" y="519"/>
                  </a:cubicBezTo>
                  <a:cubicBezTo>
                    <a:pt x="331" y="519"/>
                    <a:pt x="331" y="520"/>
                    <a:pt x="331" y="520"/>
                  </a:cubicBezTo>
                  <a:cubicBezTo>
                    <a:pt x="331" y="521"/>
                    <a:pt x="332" y="520"/>
                    <a:pt x="333" y="520"/>
                  </a:cubicBezTo>
                  <a:cubicBezTo>
                    <a:pt x="333" y="520"/>
                    <a:pt x="333" y="520"/>
                    <a:pt x="333" y="520"/>
                  </a:cubicBezTo>
                  <a:cubicBezTo>
                    <a:pt x="333" y="521"/>
                    <a:pt x="333" y="521"/>
                    <a:pt x="333" y="521"/>
                  </a:cubicBezTo>
                  <a:cubicBezTo>
                    <a:pt x="332" y="521"/>
                    <a:pt x="332" y="521"/>
                    <a:pt x="332" y="521"/>
                  </a:cubicBezTo>
                  <a:cubicBezTo>
                    <a:pt x="332" y="521"/>
                    <a:pt x="333" y="521"/>
                    <a:pt x="334" y="521"/>
                  </a:cubicBezTo>
                  <a:cubicBezTo>
                    <a:pt x="334" y="521"/>
                    <a:pt x="334" y="521"/>
                    <a:pt x="334" y="521"/>
                  </a:cubicBezTo>
                  <a:cubicBezTo>
                    <a:pt x="334" y="521"/>
                    <a:pt x="334" y="522"/>
                    <a:pt x="334" y="522"/>
                  </a:cubicBezTo>
                  <a:cubicBezTo>
                    <a:pt x="334" y="522"/>
                    <a:pt x="335" y="522"/>
                    <a:pt x="335" y="522"/>
                  </a:cubicBezTo>
                  <a:cubicBezTo>
                    <a:pt x="335" y="522"/>
                    <a:pt x="335" y="522"/>
                    <a:pt x="335" y="522"/>
                  </a:cubicBezTo>
                  <a:cubicBezTo>
                    <a:pt x="335" y="522"/>
                    <a:pt x="336" y="522"/>
                    <a:pt x="336" y="522"/>
                  </a:cubicBezTo>
                  <a:cubicBezTo>
                    <a:pt x="336" y="522"/>
                    <a:pt x="336" y="523"/>
                    <a:pt x="336" y="523"/>
                  </a:cubicBezTo>
                  <a:cubicBezTo>
                    <a:pt x="336" y="523"/>
                    <a:pt x="337" y="523"/>
                    <a:pt x="337" y="523"/>
                  </a:cubicBezTo>
                  <a:cubicBezTo>
                    <a:pt x="337" y="523"/>
                    <a:pt x="337" y="523"/>
                    <a:pt x="336" y="524"/>
                  </a:cubicBezTo>
                  <a:cubicBezTo>
                    <a:pt x="337" y="524"/>
                    <a:pt x="337" y="524"/>
                    <a:pt x="337" y="524"/>
                  </a:cubicBezTo>
                  <a:cubicBezTo>
                    <a:pt x="337" y="524"/>
                    <a:pt x="337" y="524"/>
                    <a:pt x="337" y="524"/>
                  </a:cubicBezTo>
                  <a:cubicBezTo>
                    <a:pt x="337" y="525"/>
                    <a:pt x="337" y="525"/>
                    <a:pt x="337" y="526"/>
                  </a:cubicBezTo>
                  <a:cubicBezTo>
                    <a:pt x="337" y="526"/>
                    <a:pt x="338" y="527"/>
                    <a:pt x="338" y="527"/>
                  </a:cubicBezTo>
                  <a:cubicBezTo>
                    <a:pt x="338" y="527"/>
                    <a:pt x="337" y="527"/>
                    <a:pt x="337" y="527"/>
                  </a:cubicBezTo>
                  <a:cubicBezTo>
                    <a:pt x="337" y="528"/>
                    <a:pt x="337" y="528"/>
                    <a:pt x="338" y="528"/>
                  </a:cubicBezTo>
                  <a:cubicBezTo>
                    <a:pt x="337" y="529"/>
                    <a:pt x="337" y="529"/>
                    <a:pt x="337" y="530"/>
                  </a:cubicBezTo>
                  <a:cubicBezTo>
                    <a:pt x="336" y="530"/>
                    <a:pt x="335" y="530"/>
                    <a:pt x="334" y="531"/>
                  </a:cubicBezTo>
                  <a:cubicBezTo>
                    <a:pt x="334" y="531"/>
                    <a:pt x="334" y="531"/>
                    <a:pt x="333" y="531"/>
                  </a:cubicBezTo>
                  <a:cubicBezTo>
                    <a:pt x="333" y="531"/>
                    <a:pt x="333" y="531"/>
                    <a:pt x="333" y="531"/>
                  </a:cubicBezTo>
                  <a:cubicBezTo>
                    <a:pt x="333" y="532"/>
                    <a:pt x="333" y="532"/>
                    <a:pt x="333" y="532"/>
                  </a:cubicBezTo>
                  <a:cubicBezTo>
                    <a:pt x="333" y="532"/>
                    <a:pt x="333" y="532"/>
                    <a:pt x="332" y="532"/>
                  </a:cubicBezTo>
                  <a:cubicBezTo>
                    <a:pt x="332" y="532"/>
                    <a:pt x="331" y="532"/>
                    <a:pt x="331" y="532"/>
                  </a:cubicBezTo>
                  <a:cubicBezTo>
                    <a:pt x="330" y="532"/>
                    <a:pt x="330" y="532"/>
                    <a:pt x="330" y="532"/>
                  </a:cubicBezTo>
                  <a:cubicBezTo>
                    <a:pt x="330" y="531"/>
                    <a:pt x="329" y="531"/>
                    <a:pt x="329" y="531"/>
                  </a:cubicBezTo>
                  <a:cubicBezTo>
                    <a:pt x="328" y="531"/>
                    <a:pt x="328" y="531"/>
                    <a:pt x="328" y="531"/>
                  </a:cubicBezTo>
                  <a:cubicBezTo>
                    <a:pt x="328" y="532"/>
                    <a:pt x="328" y="532"/>
                    <a:pt x="328" y="532"/>
                  </a:cubicBezTo>
                  <a:cubicBezTo>
                    <a:pt x="328" y="532"/>
                    <a:pt x="328" y="532"/>
                    <a:pt x="328" y="532"/>
                  </a:cubicBezTo>
                  <a:cubicBezTo>
                    <a:pt x="327" y="532"/>
                    <a:pt x="327" y="532"/>
                    <a:pt x="327" y="532"/>
                  </a:cubicBezTo>
                  <a:cubicBezTo>
                    <a:pt x="326" y="532"/>
                    <a:pt x="326" y="532"/>
                    <a:pt x="326" y="532"/>
                  </a:cubicBezTo>
                  <a:cubicBezTo>
                    <a:pt x="326" y="532"/>
                    <a:pt x="326" y="532"/>
                    <a:pt x="326" y="532"/>
                  </a:cubicBezTo>
                  <a:cubicBezTo>
                    <a:pt x="326" y="533"/>
                    <a:pt x="327" y="533"/>
                    <a:pt x="327" y="534"/>
                  </a:cubicBezTo>
                  <a:cubicBezTo>
                    <a:pt x="328" y="534"/>
                    <a:pt x="328" y="534"/>
                    <a:pt x="329" y="534"/>
                  </a:cubicBezTo>
                  <a:cubicBezTo>
                    <a:pt x="329" y="534"/>
                    <a:pt x="329" y="534"/>
                    <a:pt x="329" y="534"/>
                  </a:cubicBezTo>
                  <a:cubicBezTo>
                    <a:pt x="330" y="535"/>
                    <a:pt x="329" y="535"/>
                    <a:pt x="329" y="535"/>
                  </a:cubicBezTo>
                  <a:cubicBezTo>
                    <a:pt x="329" y="535"/>
                    <a:pt x="329" y="535"/>
                    <a:pt x="329" y="536"/>
                  </a:cubicBezTo>
                  <a:cubicBezTo>
                    <a:pt x="329" y="536"/>
                    <a:pt x="329" y="536"/>
                    <a:pt x="329" y="536"/>
                  </a:cubicBezTo>
                  <a:cubicBezTo>
                    <a:pt x="329" y="536"/>
                    <a:pt x="329" y="536"/>
                    <a:pt x="329" y="536"/>
                  </a:cubicBezTo>
                  <a:cubicBezTo>
                    <a:pt x="328" y="536"/>
                    <a:pt x="328" y="536"/>
                    <a:pt x="328" y="536"/>
                  </a:cubicBezTo>
                  <a:cubicBezTo>
                    <a:pt x="327" y="536"/>
                    <a:pt x="327" y="535"/>
                    <a:pt x="327" y="536"/>
                  </a:cubicBezTo>
                  <a:cubicBezTo>
                    <a:pt x="327" y="536"/>
                    <a:pt x="327" y="536"/>
                    <a:pt x="327" y="536"/>
                  </a:cubicBezTo>
                  <a:cubicBezTo>
                    <a:pt x="326" y="536"/>
                    <a:pt x="326" y="535"/>
                    <a:pt x="325" y="536"/>
                  </a:cubicBezTo>
                  <a:cubicBezTo>
                    <a:pt x="325" y="536"/>
                    <a:pt x="325" y="537"/>
                    <a:pt x="325" y="537"/>
                  </a:cubicBezTo>
                  <a:cubicBezTo>
                    <a:pt x="325" y="537"/>
                    <a:pt x="324" y="537"/>
                    <a:pt x="324" y="537"/>
                  </a:cubicBezTo>
                  <a:cubicBezTo>
                    <a:pt x="324" y="538"/>
                    <a:pt x="324" y="538"/>
                    <a:pt x="324" y="538"/>
                  </a:cubicBezTo>
                  <a:cubicBezTo>
                    <a:pt x="324" y="538"/>
                    <a:pt x="324" y="539"/>
                    <a:pt x="324" y="539"/>
                  </a:cubicBezTo>
                  <a:cubicBezTo>
                    <a:pt x="324" y="539"/>
                    <a:pt x="325" y="539"/>
                    <a:pt x="325" y="539"/>
                  </a:cubicBezTo>
                  <a:cubicBezTo>
                    <a:pt x="325" y="539"/>
                    <a:pt x="325" y="540"/>
                    <a:pt x="325" y="540"/>
                  </a:cubicBezTo>
                  <a:cubicBezTo>
                    <a:pt x="325" y="540"/>
                    <a:pt x="325" y="540"/>
                    <a:pt x="325" y="540"/>
                  </a:cubicBezTo>
                  <a:cubicBezTo>
                    <a:pt x="325" y="540"/>
                    <a:pt x="325" y="540"/>
                    <a:pt x="325" y="540"/>
                  </a:cubicBezTo>
                  <a:cubicBezTo>
                    <a:pt x="325" y="540"/>
                    <a:pt x="324" y="540"/>
                    <a:pt x="324" y="540"/>
                  </a:cubicBezTo>
                  <a:cubicBezTo>
                    <a:pt x="324" y="540"/>
                    <a:pt x="324" y="540"/>
                    <a:pt x="324" y="540"/>
                  </a:cubicBezTo>
                  <a:cubicBezTo>
                    <a:pt x="324" y="540"/>
                    <a:pt x="324" y="540"/>
                    <a:pt x="324" y="540"/>
                  </a:cubicBezTo>
                  <a:cubicBezTo>
                    <a:pt x="323" y="539"/>
                    <a:pt x="322" y="539"/>
                    <a:pt x="322" y="539"/>
                  </a:cubicBezTo>
                  <a:cubicBezTo>
                    <a:pt x="322" y="539"/>
                    <a:pt x="321" y="539"/>
                    <a:pt x="321" y="539"/>
                  </a:cubicBezTo>
                  <a:cubicBezTo>
                    <a:pt x="321" y="539"/>
                    <a:pt x="321" y="540"/>
                    <a:pt x="322" y="540"/>
                  </a:cubicBezTo>
                  <a:cubicBezTo>
                    <a:pt x="322" y="540"/>
                    <a:pt x="322" y="539"/>
                    <a:pt x="322" y="539"/>
                  </a:cubicBezTo>
                  <a:cubicBezTo>
                    <a:pt x="322" y="539"/>
                    <a:pt x="322" y="539"/>
                    <a:pt x="322" y="540"/>
                  </a:cubicBezTo>
                  <a:cubicBezTo>
                    <a:pt x="323" y="540"/>
                    <a:pt x="323" y="540"/>
                    <a:pt x="323" y="540"/>
                  </a:cubicBezTo>
                  <a:cubicBezTo>
                    <a:pt x="323" y="540"/>
                    <a:pt x="323" y="540"/>
                    <a:pt x="323" y="540"/>
                  </a:cubicBezTo>
                  <a:cubicBezTo>
                    <a:pt x="323" y="540"/>
                    <a:pt x="323" y="540"/>
                    <a:pt x="323" y="540"/>
                  </a:cubicBezTo>
                  <a:cubicBezTo>
                    <a:pt x="322" y="541"/>
                    <a:pt x="322" y="541"/>
                    <a:pt x="322" y="541"/>
                  </a:cubicBezTo>
                  <a:cubicBezTo>
                    <a:pt x="321" y="542"/>
                    <a:pt x="321" y="542"/>
                    <a:pt x="321" y="542"/>
                  </a:cubicBezTo>
                  <a:cubicBezTo>
                    <a:pt x="321" y="542"/>
                    <a:pt x="322" y="542"/>
                    <a:pt x="322" y="542"/>
                  </a:cubicBezTo>
                  <a:cubicBezTo>
                    <a:pt x="322" y="542"/>
                    <a:pt x="322" y="542"/>
                    <a:pt x="322" y="542"/>
                  </a:cubicBezTo>
                  <a:cubicBezTo>
                    <a:pt x="322" y="542"/>
                    <a:pt x="322" y="542"/>
                    <a:pt x="322" y="542"/>
                  </a:cubicBezTo>
                  <a:cubicBezTo>
                    <a:pt x="322" y="543"/>
                    <a:pt x="321" y="543"/>
                    <a:pt x="321" y="543"/>
                  </a:cubicBezTo>
                  <a:cubicBezTo>
                    <a:pt x="321" y="543"/>
                    <a:pt x="321" y="544"/>
                    <a:pt x="321" y="544"/>
                  </a:cubicBezTo>
                  <a:cubicBezTo>
                    <a:pt x="320" y="544"/>
                    <a:pt x="320" y="544"/>
                    <a:pt x="320" y="544"/>
                  </a:cubicBezTo>
                  <a:cubicBezTo>
                    <a:pt x="320" y="543"/>
                    <a:pt x="320" y="543"/>
                    <a:pt x="320" y="543"/>
                  </a:cubicBezTo>
                  <a:cubicBezTo>
                    <a:pt x="319" y="543"/>
                    <a:pt x="319" y="543"/>
                    <a:pt x="320" y="544"/>
                  </a:cubicBezTo>
                  <a:cubicBezTo>
                    <a:pt x="320" y="544"/>
                    <a:pt x="320" y="544"/>
                    <a:pt x="320" y="544"/>
                  </a:cubicBezTo>
                  <a:cubicBezTo>
                    <a:pt x="320" y="544"/>
                    <a:pt x="320" y="545"/>
                    <a:pt x="320" y="545"/>
                  </a:cubicBezTo>
                  <a:cubicBezTo>
                    <a:pt x="320" y="545"/>
                    <a:pt x="321" y="545"/>
                    <a:pt x="321" y="545"/>
                  </a:cubicBezTo>
                  <a:cubicBezTo>
                    <a:pt x="321" y="545"/>
                    <a:pt x="321" y="545"/>
                    <a:pt x="321" y="545"/>
                  </a:cubicBezTo>
                  <a:cubicBezTo>
                    <a:pt x="321" y="545"/>
                    <a:pt x="321" y="545"/>
                    <a:pt x="321" y="545"/>
                  </a:cubicBezTo>
                  <a:cubicBezTo>
                    <a:pt x="321" y="545"/>
                    <a:pt x="322" y="545"/>
                    <a:pt x="322" y="545"/>
                  </a:cubicBezTo>
                  <a:cubicBezTo>
                    <a:pt x="322" y="545"/>
                    <a:pt x="322" y="546"/>
                    <a:pt x="321" y="546"/>
                  </a:cubicBezTo>
                  <a:cubicBezTo>
                    <a:pt x="321" y="546"/>
                    <a:pt x="321" y="546"/>
                    <a:pt x="321" y="546"/>
                  </a:cubicBezTo>
                  <a:cubicBezTo>
                    <a:pt x="321" y="546"/>
                    <a:pt x="321" y="546"/>
                    <a:pt x="321" y="545"/>
                  </a:cubicBezTo>
                  <a:cubicBezTo>
                    <a:pt x="320" y="545"/>
                    <a:pt x="319" y="545"/>
                    <a:pt x="319" y="545"/>
                  </a:cubicBezTo>
                  <a:cubicBezTo>
                    <a:pt x="319" y="545"/>
                    <a:pt x="319" y="545"/>
                    <a:pt x="319" y="545"/>
                  </a:cubicBezTo>
                  <a:cubicBezTo>
                    <a:pt x="319" y="545"/>
                    <a:pt x="318" y="545"/>
                    <a:pt x="318" y="545"/>
                  </a:cubicBezTo>
                  <a:cubicBezTo>
                    <a:pt x="318" y="545"/>
                    <a:pt x="318" y="545"/>
                    <a:pt x="318" y="546"/>
                  </a:cubicBezTo>
                  <a:cubicBezTo>
                    <a:pt x="318" y="546"/>
                    <a:pt x="317" y="546"/>
                    <a:pt x="317" y="546"/>
                  </a:cubicBezTo>
                  <a:cubicBezTo>
                    <a:pt x="317" y="546"/>
                    <a:pt x="318" y="546"/>
                    <a:pt x="318" y="546"/>
                  </a:cubicBezTo>
                  <a:cubicBezTo>
                    <a:pt x="318" y="546"/>
                    <a:pt x="318" y="546"/>
                    <a:pt x="318" y="546"/>
                  </a:cubicBezTo>
                  <a:cubicBezTo>
                    <a:pt x="318" y="546"/>
                    <a:pt x="319" y="546"/>
                    <a:pt x="319" y="546"/>
                  </a:cubicBezTo>
                  <a:cubicBezTo>
                    <a:pt x="319" y="546"/>
                    <a:pt x="319" y="546"/>
                    <a:pt x="319" y="546"/>
                  </a:cubicBezTo>
                  <a:cubicBezTo>
                    <a:pt x="319" y="546"/>
                    <a:pt x="319" y="546"/>
                    <a:pt x="319" y="546"/>
                  </a:cubicBezTo>
                  <a:cubicBezTo>
                    <a:pt x="319" y="547"/>
                    <a:pt x="319" y="547"/>
                    <a:pt x="319" y="547"/>
                  </a:cubicBezTo>
                  <a:cubicBezTo>
                    <a:pt x="319" y="547"/>
                    <a:pt x="320" y="547"/>
                    <a:pt x="320" y="547"/>
                  </a:cubicBezTo>
                  <a:cubicBezTo>
                    <a:pt x="320" y="547"/>
                    <a:pt x="320" y="547"/>
                    <a:pt x="320" y="548"/>
                  </a:cubicBezTo>
                  <a:cubicBezTo>
                    <a:pt x="320" y="547"/>
                    <a:pt x="319" y="547"/>
                    <a:pt x="319" y="547"/>
                  </a:cubicBezTo>
                  <a:cubicBezTo>
                    <a:pt x="319" y="547"/>
                    <a:pt x="319" y="547"/>
                    <a:pt x="319" y="547"/>
                  </a:cubicBezTo>
                  <a:cubicBezTo>
                    <a:pt x="319" y="548"/>
                    <a:pt x="319" y="548"/>
                    <a:pt x="319" y="548"/>
                  </a:cubicBezTo>
                  <a:cubicBezTo>
                    <a:pt x="319" y="548"/>
                    <a:pt x="319" y="548"/>
                    <a:pt x="319" y="548"/>
                  </a:cubicBezTo>
                  <a:cubicBezTo>
                    <a:pt x="318" y="548"/>
                    <a:pt x="318" y="548"/>
                    <a:pt x="318" y="549"/>
                  </a:cubicBezTo>
                  <a:cubicBezTo>
                    <a:pt x="317" y="549"/>
                    <a:pt x="317" y="550"/>
                    <a:pt x="316" y="550"/>
                  </a:cubicBezTo>
                  <a:cubicBezTo>
                    <a:pt x="316" y="551"/>
                    <a:pt x="315" y="551"/>
                    <a:pt x="315" y="551"/>
                  </a:cubicBezTo>
                  <a:cubicBezTo>
                    <a:pt x="315" y="551"/>
                    <a:pt x="315" y="552"/>
                    <a:pt x="315" y="552"/>
                  </a:cubicBezTo>
                  <a:cubicBezTo>
                    <a:pt x="315" y="552"/>
                    <a:pt x="315" y="552"/>
                    <a:pt x="316" y="552"/>
                  </a:cubicBezTo>
                  <a:cubicBezTo>
                    <a:pt x="316" y="552"/>
                    <a:pt x="316" y="553"/>
                    <a:pt x="316" y="553"/>
                  </a:cubicBezTo>
                  <a:cubicBezTo>
                    <a:pt x="316" y="553"/>
                    <a:pt x="316" y="553"/>
                    <a:pt x="316" y="553"/>
                  </a:cubicBezTo>
                  <a:cubicBezTo>
                    <a:pt x="315" y="553"/>
                    <a:pt x="315" y="553"/>
                    <a:pt x="315" y="553"/>
                  </a:cubicBezTo>
                  <a:cubicBezTo>
                    <a:pt x="315" y="553"/>
                    <a:pt x="315" y="554"/>
                    <a:pt x="315" y="554"/>
                  </a:cubicBezTo>
                  <a:cubicBezTo>
                    <a:pt x="315" y="554"/>
                    <a:pt x="315" y="555"/>
                    <a:pt x="315" y="555"/>
                  </a:cubicBezTo>
                  <a:cubicBezTo>
                    <a:pt x="315" y="555"/>
                    <a:pt x="315" y="555"/>
                    <a:pt x="314" y="555"/>
                  </a:cubicBezTo>
                  <a:cubicBezTo>
                    <a:pt x="314" y="556"/>
                    <a:pt x="314" y="556"/>
                    <a:pt x="315" y="556"/>
                  </a:cubicBezTo>
                  <a:cubicBezTo>
                    <a:pt x="315" y="556"/>
                    <a:pt x="315" y="556"/>
                    <a:pt x="315" y="556"/>
                  </a:cubicBezTo>
                  <a:cubicBezTo>
                    <a:pt x="315" y="556"/>
                    <a:pt x="315" y="556"/>
                    <a:pt x="315" y="556"/>
                  </a:cubicBezTo>
                  <a:cubicBezTo>
                    <a:pt x="315" y="557"/>
                    <a:pt x="314" y="557"/>
                    <a:pt x="314" y="557"/>
                  </a:cubicBezTo>
                  <a:cubicBezTo>
                    <a:pt x="314" y="557"/>
                    <a:pt x="314" y="557"/>
                    <a:pt x="314" y="558"/>
                  </a:cubicBezTo>
                  <a:cubicBezTo>
                    <a:pt x="313" y="558"/>
                    <a:pt x="313" y="558"/>
                    <a:pt x="313" y="559"/>
                  </a:cubicBezTo>
                  <a:cubicBezTo>
                    <a:pt x="313" y="559"/>
                    <a:pt x="313" y="559"/>
                    <a:pt x="313" y="559"/>
                  </a:cubicBezTo>
                  <a:cubicBezTo>
                    <a:pt x="313" y="559"/>
                    <a:pt x="313" y="559"/>
                    <a:pt x="313" y="560"/>
                  </a:cubicBezTo>
                  <a:cubicBezTo>
                    <a:pt x="313" y="560"/>
                    <a:pt x="312" y="560"/>
                    <a:pt x="312" y="560"/>
                  </a:cubicBezTo>
                  <a:cubicBezTo>
                    <a:pt x="312" y="561"/>
                    <a:pt x="312" y="561"/>
                    <a:pt x="312" y="561"/>
                  </a:cubicBezTo>
                  <a:cubicBezTo>
                    <a:pt x="312" y="561"/>
                    <a:pt x="312" y="561"/>
                    <a:pt x="312" y="561"/>
                  </a:cubicBezTo>
                  <a:cubicBezTo>
                    <a:pt x="313" y="561"/>
                    <a:pt x="312" y="562"/>
                    <a:pt x="312" y="562"/>
                  </a:cubicBezTo>
                  <a:cubicBezTo>
                    <a:pt x="312" y="563"/>
                    <a:pt x="312" y="563"/>
                    <a:pt x="311" y="563"/>
                  </a:cubicBezTo>
                  <a:cubicBezTo>
                    <a:pt x="311" y="564"/>
                    <a:pt x="311" y="564"/>
                    <a:pt x="311" y="564"/>
                  </a:cubicBezTo>
                  <a:cubicBezTo>
                    <a:pt x="311" y="564"/>
                    <a:pt x="311" y="564"/>
                    <a:pt x="310" y="564"/>
                  </a:cubicBezTo>
                  <a:cubicBezTo>
                    <a:pt x="310" y="564"/>
                    <a:pt x="310" y="564"/>
                    <a:pt x="309" y="564"/>
                  </a:cubicBezTo>
                  <a:cubicBezTo>
                    <a:pt x="309" y="564"/>
                    <a:pt x="309" y="564"/>
                    <a:pt x="309" y="564"/>
                  </a:cubicBezTo>
                  <a:cubicBezTo>
                    <a:pt x="309" y="565"/>
                    <a:pt x="309" y="565"/>
                    <a:pt x="310" y="565"/>
                  </a:cubicBezTo>
                  <a:cubicBezTo>
                    <a:pt x="310" y="565"/>
                    <a:pt x="311" y="565"/>
                    <a:pt x="311" y="566"/>
                  </a:cubicBezTo>
                  <a:cubicBezTo>
                    <a:pt x="311" y="566"/>
                    <a:pt x="311" y="567"/>
                    <a:pt x="310" y="567"/>
                  </a:cubicBezTo>
                  <a:cubicBezTo>
                    <a:pt x="310" y="568"/>
                    <a:pt x="310" y="568"/>
                    <a:pt x="310" y="569"/>
                  </a:cubicBezTo>
                  <a:cubicBezTo>
                    <a:pt x="310" y="569"/>
                    <a:pt x="310" y="570"/>
                    <a:pt x="310" y="570"/>
                  </a:cubicBezTo>
                  <a:cubicBezTo>
                    <a:pt x="310" y="571"/>
                    <a:pt x="310" y="571"/>
                    <a:pt x="310" y="571"/>
                  </a:cubicBezTo>
                  <a:cubicBezTo>
                    <a:pt x="309" y="572"/>
                    <a:pt x="309" y="573"/>
                    <a:pt x="309" y="573"/>
                  </a:cubicBezTo>
                  <a:cubicBezTo>
                    <a:pt x="309" y="574"/>
                    <a:pt x="310" y="574"/>
                    <a:pt x="310" y="575"/>
                  </a:cubicBezTo>
                  <a:cubicBezTo>
                    <a:pt x="310" y="575"/>
                    <a:pt x="309" y="576"/>
                    <a:pt x="309" y="577"/>
                  </a:cubicBezTo>
                  <a:cubicBezTo>
                    <a:pt x="309" y="578"/>
                    <a:pt x="310" y="578"/>
                    <a:pt x="310" y="579"/>
                  </a:cubicBezTo>
                  <a:cubicBezTo>
                    <a:pt x="310" y="580"/>
                    <a:pt x="310" y="581"/>
                    <a:pt x="310" y="582"/>
                  </a:cubicBezTo>
                  <a:cubicBezTo>
                    <a:pt x="310" y="583"/>
                    <a:pt x="309" y="583"/>
                    <a:pt x="309" y="583"/>
                  </a:cubicBezTo>
                  <a:cubicBezTo>
                    <a:pt x="309" y="584"/>
                    <a:pt x="308" y="584"/>
                    <a:pt x="308" y="584"/>
                  </a:cubicBezTo>
                  <a:cubicBezTo>
                    <a:pt x="307" y="584"/>
                    <a:pt x="307" y="585"/>
                    <a:pt x="307" y="585"/>
                  </a:cubicBezTo>
                  <a:cubicBezTo>
                    <a:pt x="307" y="585"/>
                    <a:pt x="307" y="585"/>
                    <a:pt x="308" y="585"/>
                  </a:cubicBezTo>
                  <a:cubicBezTo>
                    <a:pt x="308" y="585"/>
                    <a:pt x="308" y="584"/>
                    <a:pt x="308" y="584"/>
                  </a:cubicBezTo>
                  <a:cubicBezTo>
                    <a:pt x="308" y="584"/>
                    <a:pt x="308" y="584"/>
                    <a:pt x="309" y="584"/>
                  </a:cubicBezTo>
                  <a:cubicBezTo>
                    <a:pt x="309" y="584"/>
                    <a:pt x="309" y="584"/>
                    <a:pt x="309" y="584"/>
                  </a:cubicBezTo>
                  <a:cubicBezTo>
                    <a:pt x="309" y="584"/>
                    <a:pt x="309" y="584"/>
                    <a:pt x="310" y="584"/>
                  </a:cubicBezTo>
                  <a:cubicBezTo>
                    <a:pt x="310" y="584"/>
                    <a:pt x="310" y="584"/>
                    <a:pt x="310" y="584"/>
                  </a:cubicBezTo>
                  <a:cubicBezTo>
                    <a:pt x="310" y="585"/>
                    <a:pt x="310" y="585"/>
                    <a:pt x="311" y="585"/>
                  </a:cubicBezTo>
                  <a:cubicBezTo>
                    <a:pt x="311" y="585"/>
                    <a:pt x="311" y="585"/>
                    <a:pt x="311" y="585"/>
                  </a:cubicBezTo>
                  <a:cubicBezTo>
                    <a:pt x="311" y="585"/>
                    <a:pt x="311" y="586"/>
                    <a:pt x="311" y="586"/>
                  </a:cubicBezTo>
                  <a:cubicBezTo>
                    <a:pt x="311" y="587"/>
                    <a:pt x="312" y="587"/>
                    <a:pt x="312" y="588"/>
                  </a:cubicBezTo>
                  <a:cubicBezTo>
                    <a:pt x="312" y="588"/>
                    <a:pt x="312" y="588"/>
                    <a:pt x="313" y="588"/>
                  </a:cubicBezTo>
                  <a:cubicBezTo>
                    <a:pt x="313" y="588"/>
                    <a:pt x="313" y="588"/>
                    <a:pt x="314" y="587"/>
                  </a:cubicBezTo>
                  <a:cubicBezTo>
                    <a:pt x="314" y="587"/>
                    <a:pt x="314" y="587"/>
                    <a:pt x="314" y="587"/>
                  </a:cubicBezTo>
                  <a:cubicBezTo>
                    <a:pt x="314" y="587"/>
                    <a:pt x="314" y="588"/>
                    <a:pt x="314" y="588"/>
                  </a:cubicBezTo>
                  <a:cubicBezTo>
                    <a:pt x="314" y="588"/>
                    <a:pt x="314" y="589"/>
                    <a:pt x="314" y="589"/>
                  </a:cubicBezTo>
                  <a:cubicBezTo>
                    <a:pt x="314" y="589"/>
                    <a:pt x="314" y="589"/>
                    <a:pt x="314" y="588"/>
                  </a:cubicBezTo>
                  <a:cubicBezTo>
                    <a:pt x="314" y="588"/>
                    <a:pt x="314" y="588"/>
                    <a:pt x="314" y="588"/>
                  </a:cubicBezTo>
                  <a:cubicBezTo>
                    <a:pt x="314" y="587"/>
                    <a:pt x="314" y="587"/>
                    <a:pt x="314" y="587"/>
                  </a:cubicBezTo>
                  <a:cubicBezTo>
                    <a:pt x="315" y="587"/>
                    <a:pt x="315" y="587"/>
                    <a:pt x="315" y="587"/>
                  </a:cubicBezTo>
                  <a:cubicBezTo>
                    <a:pt x="315" y="588"/>
                    <a:pt x="316" y="588"/>
                    <a:pt x="316" y="588"/>
                  </a:cubicBezTo>
                  <a:cubicBezTo>
                    <a:pt x="317" y="588"/>
                    <a:pt x="317" y="587"/>
                    <a:pt x="317" y="587"/>
                  </a:cubicBezTo>
                  <a:cubicBezTo>
                    <a:pt x="318" y="587"/>
                    <a:pt x="318" y="587"/>
                    <a:pt x="318" y="587"/>
                  </a:cubicBezTo>
                  <a:cubicBezTo>
                    <a:pt x="318" y="587"/>
                    <a:pt x="319" y="587"/>
                    <a:pt x="319" y="587"/>
                  </a:cubicBezTo>
                  <a:cubicBezTo>
                    <a:pt x="319" y="588"/>
                    <a:pt x="319" y="588"/>
                    <a:pt x="319" y="588"/>
                  </a:cubicBezTo>
                  <a:cubicBezTo>
                    <a:pt x="319" y="588"/>
                    <a:pt x="319" y="588"/>
                    <a:pt x="319" y="588"/>
                  </a:cubicBezTo>
                  <a:cubicBezTo>
                    <a:pt x="319" y="588"/>
                    <a:pt x="319" y="588"/>
                    <a:pt x="319" y="588"/>
                  </a:cubicBezTo>
                  <a:cubicBezTo>
                    <a:pt x="320" y="588"/>
                    <a:pt x="320" y="588"/>
                    <a:pt x="320" y="588"/>
                  </a:cubicBezTo>
                  <a:cubicBezTo>
                    <a:pt x="321" y="588"/>
                    <a:pt x="321" y="588"/>
                    <a:pt x="321" y="589"/>
                  </a:cubicBezTo>
                  <a:cubicBezTo>
                    <a:pt x="321" y="589"/>
                    <a:pt x="321" y="589"/>
                    <a:pt x="321" y="590"/>
                  </a:cubicBezTo>
                  <a:cubicBezTo>
                    <a:pt x="321" y="590"/>
                    <a:pt x="321" y="590"/>
                    <a:pt x="321" y="590"/>
                  </a:cubicBezTo>
                  <a:cubicBezTo>
                    <a:pt x="321" y="591"/>
                    <a:pt x="321" y="591"/>
                    <a:pt x="321" y="592"/>
                  </a:cubicBezTo>
                  <a:cubicBezTo>
                    <a:pt x="322" y="593"/>
                    <a:pt x="322" y="594"/>
                    <a:pt x="322" y="594"/>
                  </a:cubicBezTo>
                  <a:cubicBezTo>
                    <a:pt x="322" y="595"/>
                    <a:pt x="322" y="595"/>
                    <a:pt x="323" y="596"/>
                  </a:cubicBezTo>
                  <a:cubicBezTo>
                    <a:pt x="323" y="596"/>
                    <a:pt x="323" y="597"/>
                    <a:pt x="323" y="598"/>
                  </a:cubicBezTo>
                  <a:cubicBezTo>
                    <a:pt x="323" y="599"/>
                    <a:pt x="324" y="601"/>
                    <a:pt x="325" y="602"/>
                  </a:cubicBezTo>
                  <a:cubicBezTo>
                    <a:pt x="325" y="604"/>
                    <a:pt x="326" y="605"/>
                    <a:pt x="326" y="607"/>
                  </a:cubicBezTo>
                  <a:cubicBezTo>
                    <a:pt x="325" y="608"/>
                    <a:pt x="325" y="608"/>
                    <a:pt x="325" y="609"/>
                  </a:cubicBezTo>
                  <a:cubicBezTo>
                    <a:pt x="324" y="609"/>
                    <a:pt x="324" y="610"/>
                    <a:pt x="324" y="610"/>
                  </a:cubicBezTo>
                  <a:cubicBezTo>
                    <a:pt x="323" y="610"/>
                    <a:pt x="322" y="610"/>
                    <a:pt x="322" y="610"/>
                  </a:cubicBezTo>
                  <a:cubicBezTo>
                    <a:pt x="321" y="610"/>
                    <a:pt x="321" y="610"/>
                    <a:pt x="321" y="611"/>
                  </a:cubicBezTo>
                  <a:cubicBezTo>
                    <a:pt x="322" y="611"/>
                    <a:pt x="322" y="611"/>
                    <a:pt x="323" y="611"/>
                  </a:cubicBezTo>
                  <a:cubicBezTo>
                    <a:pt x="324" y="611"/>
                    <a:pt x="324" y="610"/>
                    <a:pt x="325" y="610"/>
                  </a:cubicBezTo>
                  <a:cubicBezTo>
                    <a:pt x="326" y="609"/>
                    <a:pt x="326" y="609"/>
                    <a:pt x="327" y="609"/>
                  </a:cubicBezTo>
                  <a:cubicBezTo>
                    <a:pt x="327" y="609"/>
                    <a:pt x="327" y="609"/>
                    <a:pt x="326" y="609"/>
                  </a:cubicBezTo>
                  <a:cubicBezTo>
                    <a:pt x="326" y="610"/>
                    <a:pt x="326" y="610"/>
                    <a:pt x="326" y="610"/>
                  </a:cubicBezTo>
                  <a:cubicBezTo>
                    <a:pt x="326" y="610"/>
                    <a:pt x="327" y="610"/>
                    <a:pt x="327" y="610"/>
                  </a:cubicBezTo>
                  <a:cubicBezTo>
                    <a:pt x="328" y="609"/>
                    <a:pt x="330" y="609"/>
                    <a:pt x="331" y="608"/>
                  </a:cubicBezTo>
                  <a:cubicBezTo>
                    <a:pt x="333" y="607"/>
                    <a:pt x="334" y="607"/>
                    <a:pt x="336" y="606"/>
                  </a:cubicBezTo>
                  <a:cubicBezTo>
                    <a:pt x="337" y="606"/>
                    <a:pt x="338" y="607"/>
                    <a:pt x="339" y="607"/>
                  </a:cubicBezTo>
                  <a:cubicBezTo>
                    <a:pt x="340" y="608"/>
                    <a:pt x="340" y="609"/>
                    <a:pt x="341" y="609"/>
                  </a:cubicBezTo>
                  <a:cubicBezTo>
                    <a:pt x="342" y="609"/>
                    <a:pt x="342" y="609"/>
                    <a:pt x="342" y="610"/>
                  </a:cubicBezTo>
                  <a:cubicBezTo>
                    <a:pt x="343" y="610"/>
                    <a:pt x="344" y="610"/>
                    <a:pt x="344" y="610"/>
                  </a:cubicBezTo>
                  <a:cubicBezTo>
                    <a:pt x="345" y="611"/>
                    <a:pt x="345" y="611"/>
                    <a:pt x="345" y="611"/>
                  </a:cubicBezTo>
                  <a:cubicBezTo>
                    <a:pt x="346" y="611"/>
                    <a:pt x="346" y="611"/>
                    <a:pt x="347" y="611"/>
                  </a:cubicBezTo>
                  <a:cubicBezTo>
                    <a:pt x="347" y="611"/>
                    <a:pt x="348" y="612"/>
                    <a:pt x="348" y="612"/>
                  </a:cubicBezTo>
                  <a:cubicBezTo>
                    <a:pt x="349" y="612"/>
                    <a:pt x="349" y="612"/>
                    <a:pt x="349" y="612"/>
                  </a:cubicBezTo>
                  <a:cubicBezTo>
                    <a:pt x="350" y="612"/>
                    <a:pt x="350" y="612"/>
                    <a:pt x="351" y="613"/>
                  </a:cubicBezTo>
                  <a:cubicBezTo>
                    <a:pt x="351" y="614"/>
                    <a:pt x="352" y="615"/>
                    <a:pt x="354" y="615"/>
                  </a:cubicBezTo>
                  <a:cubicBezTo>
                    <a:pt x="354" y="616"/>
                    <a:pt x="355" y="616"/>
                    <a:pt x="355" y="616"/>
                  </a:cubicBezTo>
                  <a:cubicBezTo>
                    <a:pt x="355" y="616"/>
                    <a:pt x="356" y="617"/>
                    <a:pt x="356" y="617"/>
                  </a:cubicBezTo>
                  <a:cubicBezTo>
                    <a:pt x="356" y="619"/>
                    <a:pt x="357" y="620"/>
                    <a:pt x="359" y="622"/>
                  </a:cubicBezTo>
                  <a:cubicBezTo>
                    <a:pt x="360" y="623"/>
                    <a:pt x="363" y="623"/>
                    <a:pt x="364" y="624"/>
                  </a:cubicBezTo>
                  <a:cubicBezTo>
                    <a:pt x="365" y="624"/>
                    <a:pt x="366" y="625"/>
                    <a:pt x="367" y="626"/>
                  </a:cubicBezTo>
                  <a:cubicBezTo>
                    <a:pt x="368" y="626"/>
                    <a:pt x="369" y="626"/>
                    <a:pt x="369" y="626"/>
                  </a:cubicBezTo>
                  <a:cubicBezTo>
                    <a:pt x="370" y="626"/>
                    <a:pt x="370" y="627"/>
                    <a:pt x="370" y="627"/>
                  </a:cubicBezTo>
                  <a:cubicBezTo>
                    <a:pt x="371" y="627"/>
                    <a:pt x="371" y="627"/>
                    <a:pt x="371" y="628"/>
                  </a:cubicBezTo>
                  <a:cubicBezTo>
                    <a:pt x="372" y="628"/>
                    <a:pt x="372" y="629"/>
                    <a:pt x="373" y="629"/>
                  </a:cubicBezTo>
                  <a:cubicBezTo>
                    <a:pt x="373" y="629"/>
                    <a:pt x="374" y="629"/>
                    <a:pt x="374" y="630"/>
                  </a:cubicBezTo>
                  <a:cubicBezTo>
                    <a:pt x="374" y="630"/>
                    <a:pt x="375" y="630"/>
                    <a:pt x="375" y="630"/>
                  </a:cubicBezTo>
                  <a:cubicBezTo>
                    <a:pt x="375" y="631"/>
                    <a:pt x="375" y="631"/>
                    <a:pt x="375" y="631"/>
                  </a:cubicBezTo>
                  <a:cubicBezTo>
                    <a:pt x="376" y="631"/>
                    <a:pt x="376" y="631"/>
                    <a:pt x="377" y="631"/>
                  </a:cubicBezTo>
                  <a:cubicBezTo>
                    <a:pt x="377" y="631"/>
                    <a:pt x="378" y="631"/>
                    <a:pt x="379" y="631"/>
                  </a:cubicBezTo>
                  <a:cubicBezTo>
                    <a:pt x="379" y="631"/>
                    <a:pt x="380" y="630"/>
                    <a:pt x="381" y="631"/>
                  </a:cubicBezTo>
                  <a:cubicBezTo>
                    <a:pt x="381" y="631"/>
                    <a:pt x="381" y="631"/>
                    <a:pt x="381" y="631"/>
                  </a:cubicBezTo>
                  <a:cubicBezTo>
                    <a:pt x="382" y="631"/>
                    <a:pt x="382" y="631"/>
                    <a:pt x="382" y="630"/>
                  </a:cubicBezTo>
                  <a:cubicBezTo>
                    <a:pt x="383" y="630"/>
                    <a:pt x="383" y="630"/>
                    <a:pt x="384" y="631"/>
                  </a:cubicBezTo>
                  <a:cubicBezTo>
                    <a:pt x="384" y="631"/>
                    <a:pt x="384" y="631"/>
                    <a:pt x="384" y="631"/>
                  </a:cubicBezTo>
                  <a:cubicBezTo>
                    <a:pt x="384" y="631"/>
                    <a:pt x="384" y="631"/>
                    <a:pt x="384" y="631"/>
                  </a:cubicBezTo>
                  <a:cubicBezTo>
                    <a:pt x="384" y="631"/>
                    <a:pt x="385" y="631"/>
                    <a:pt x="385" y="631"/>
                  </a:cubicBezTo>
                  <a:cubicBezTo>
                    <a:pt x="385" y="631"/>
                    <a:pt x="385" y="631"/>
                    <a:pt x="385" y="631"/>
                  </a:cubicBezTo>
                  <a:cubicBezTo>
                    <a:pt x="386" y="631"/>
                    <a:pt x="386" y="631"/>
                    <a:pt x="387" y="631"/>
                  </a:cubicBezTo>
                  <a:cubicBezTo>
                    <a:pt x="387" y="631"/>
                    <a:pt x="388" y="631"/>
                    <a:pt x="389" y="631"/>
                  </a:cubicBezTo>
                  <a:cubicBezTo>
                    <a:pt x="389" y="631"/>
                    <a:pt x="389" y="631"/>
                    <a:pt x="389" y="631"/>
                  </a:cubicBezTo>
                  <a:cubicBezTo>
                    <a:pt x="390" y="632"/>
                    <a:pt x="390" y="632"/>
                    <a:pt x="390" y="632"/>
                  </a:cubicBezTo>
                  <a:cubicBezTo>
                    <a:pt x="391" y="632"/>
                    <a:pt x="391" y="632"/>
                    <a:pt x="391" y="632"/>
                  </a:cubicBezTo>
                  <a:cubicBezTo>
                    <a:pt x="391" y="632"/>
                    <a:pt x="392" y="632"/>
                    <a:pt x="392" y="632"/>
                  </a:cubicBezTo>
                  <a:cubicBezTo>
                    <a:pt x="393" y="633"/>
                    <a:pt x="393" y="633"/>
                    <a:pt x="393" y="633"/>
                  </a:cubicBezTo>
                  <a:cubicBezTo>
                    <a:pt x="394" y="634"/>
                    <a:pt x="394" y="634"/>
                    <a:pt x="394" y="635"/>
                  </a:cubicBezTo>
                  <a:cubicBezTo>
                    <a:pt x="394" y="635"/>
                    <a:pt x="394" y="636"/>
                    <a:pt x="394" y="637"/>
                  </a:cubicBezTo>
                  <a:cubicBezTo>
                    <a:pt x="394" y="637"/>
                    <a:pt x="394" y="637"/>
                    <a:pt x="394" y="638"/>
                  </a:cubicBezTo>
                  <a:cubicBezTo>
                    <a:pt x="394" y="638"/>
                    <a:pt x="394" y="638"/>
                    <a:pt x="394" y="639"/>
                  </a:cubicBezTo>
                  <a:cubicBezTo>
                    <a:pt x="393" y="639"/>
                    <a:pt x="393" y="640"/>
                    <a:pt x="393" y="641"/>
                  </a:cubicBezTo>
                  <a:cubicBezTo>
                    <a:pt x="393" y="642"/>
                    <a:pt x="393" y="642"/>
                    <a:pt x="393" y="643"/>
                  </a:cubicBezTo>
                  <a:cubicBezTo>
                    <a:pt x="393" y="644"/>
                    <a:pt x="394" y="645"/>
                    <a:pt x="394" y="645"/>
                  </a:cubicBezTo>
                  <a:cubicBezTo>
                    <a:pt x="394" y="646"/>
                    <a:pt x="394" y="646"/>
                    <a:pt x="395" y="646"/>
                  </a:cubicBezTo>
                  <a:cubicBezTo>
                    <a:pt x="395" y="647"/>
                    <a:pt x="395" y="648"/>
                    <a:pt x="395" y="649"/>
                  </a:cubicBezTo>
                  <a:cubicBezTo>
                    <a:pt x="394" y="649"/>
                    <a:pt x="394" y="650"/>
                    <a:pt x="394" y="651"/>
                  </a:cubicBezTo>
                  <a:cubicBezTo>
                    <a:pt x="394" y="651"/>
                    <a:pt x="394" y="651"/>
                    <a:pt x="394" y="652"/>
                  </a:cubicBezTo>
                  <a:cubicBezTo>
                    <a:pt x="395" y="652"/>
                    <a:pt x="395" y="653"/>
                    <a:pt x="394" y="654"/>
                  </a:cubicBezTo>
                  <a:cubicBezTo>
                    <a:pt x="394" y="655"/>
                    <a:pt x="394" y="655"/>
                    <a:pt x="394" y="656"/>
                  </a:cubicBezTo>
                  <a:cubicBezTo>
                    <a:pt x="394" y="657"/>
                    <a:pt x="394" y="658"/>
                    <a:pt x="394" y="658"/>
                  </a:cubicBezTo>
                  <a:cubicBezTo>
                    <a:pt x="395" y="658"/>
                    <a:pt x="395" y="658"/>
                    <a:pt x="395" y="658"/>
                  </a:cubicBezTo>
                  <a:cubicBezTo>
                    <a:pt x="395" y="658"/>
                    <a:pt x="395" y="659"/>
                    <a:pt x="396" y="659"/>
                  </a:cubicBezTo>
                  <a:cubicBezTo>
                    <a:pt x="396" y="660"/>
                    <a:pt x="397" y="661"/>
                    <a:pt x="398" y="662"/>
                  </a:cubicBezTo>
                  <a:cubicBezTo>
                    <a:pt x="398" y="662"/>
                    <a:pt x="398" y="662"/>
                    <a:pt x="398" y="663"/>
                  </a:cubicBezTo>
                  <a:cubicBezTo>
                    <a:pt x="399" y="663"/>
                    <a:pt x="398" y="664"/>
                    <a:pt x="398" y="664"/>
                  </a:cubicBezTo>
                  <a:cubicBezTo>
                    <a:pt x="398" y="664"/>
                    <a:pt x="398" y="664"/>
                    <a:pt x="398" y="664"/>
                  </a:cubicBezTo>
                  <a:cubicBezTo>
                    <a:pt x="398" y="664"/>
                    <a:pt x="398" y="664"/>
                    <a:pt x="398" y="664"/>
                  </a:cubicBezTo>
                  <a:cubicBezTo>
                    <a:pt x="399" y="665"/>
                    <a:pt x="399" y="665"/>
                    <a:pt x="399" y="666"/>
                  </a:cubicBezTo>
                  <a:cubicBezTo>
                    <a:pt x="400" y="666"/>
                    <a:pt x="400" y="666"/>
                    <a:pt x="400" y="666"/>
                  </a:cubicBezTo>
                  <a:cubicBezTo>
                    <a:pt x="400" y="667"/>
                    <a:pt x="401" y="667"/>
                    <a:pt x="402" y="667"/>
                  </a:cubicBezTo>
                  <a:cubicBezTo>
                    <a:pt x="403" y="668"/>
                    <a:pt x="403" y="668"/>
                    <a:pt x="403" y="669"/>
                  </a:cubicBezTo>
                  <a:cubicBezTo>
                    <a:pt x="404" y="669"/>
                    <a:pt x="404" y="669"/>
                    <a:pt x="404" y="669"/>
                  </a:cubicBezTo>
                  <a:cubicBezTo>
                    <a:pt x="404" y="670"/>
                    <a:pt x="404" y="670"/>
                    <a:pt x="405" y="670"/>
                  </a:cubicBezTo>
                  <a:cubicBezTo>
                    <a:pt x="405" y="671"/>
                    <a:pt x="406" y="672"/>
                    <a:pt x="406" y="674"/>
                  </a:cubicBezTo>
                  <a:cubicBezTo>
                    <a:pt x="406" y="674"/>
                    <a:pt x="406" y="674"/>
                    <a:pt x="406" y="674"/>
                  </a:cubicBezTo>
                  <a:cubicBezTo>
                    <a:pt x="406" y="674"/>
                    <a:pt x="406" y="674"/>
                    <a:pt x="407" y="674"/>
                  </a:cubicBezTo>
                  <a:cubicBezTo>
                    <a:pt x="407" y="675"/>
                    <a:pt x="408" y="675"/>
                    <a:pt x="409" y="676"/>
                  </a:cubicBezTo>
                  <a:cubicBezTo>
                    <a:pt x="409" y="676"/>
                    <a:pt x="410" y="676"/>
                    <a:pt x="410" y="676"/>
                  </a:cubicBezTo>
                  <a:cubicBezTo>
                    <a:pt x="410" y="676"/>
                    <a:pt x="411" y="676"/>
                    <a:pt x="411" y="675"/>
                  </a:cubicBezTo>
                  <a:cubicBezTo>
                    <a:pt x="411" y="675"/>
                    <a:pt x="411" y="675"/>
                    <a:pt x="411" y="674"/>
                  </a:cubicBezTo>
                  <a:cubicBezTo>
                    <a:pt x="411" y="674"/>
                    <a:pt x="411" y="674"/>
                    <a:pt x="411" y="674"/>
                  </a:cubicBezTo>
                  <a:cubicBezTo>
                    <a:pt x="412" y="673"/>
                    <a:pt x="412" y="672"/>
                    <a:pt x="412" y="672"/>
                  </a:cubicBezTo>
                  <a:cubicBezTo>
                    <a:pt x="413" y="671"/>
                    <a:pt x="413" y="671"/>
                    <a:pt x="414" y="671"/>
                  </a:cubicBezTo>
                  <a:cubicBezTo>
                    <a:pt x="414" y="672"/>
                    <a:pt x="414" y="672"/>
                    <a:pt x="414" y="673"/>
                  </a:cubicBezTo>
                  <a:cubicBezTo>
                    <a:pt x="414" y="673"/>
                    <a:pt x="415" y="673"/>
                    <a:pt x="415" y="673"/>
                  </a:cubicBezTo>
                  <a:cubicBezTo>
                    <a:pt x="415" y="673"/>
                    <a:pt x="416" y="673"/>
                    <a:pt x="416" y="674"/>
                  </a:cubicBezTo>
                  <a:cubicBezTo>
                    <a:pt x="416" y="674"/>
                    <a:pt x="416" y="675"/>
                    <a:pt x="416" y="675"/>
                  </a:cubicBezTo>
                  <a:cubicBezTo>
                    <a:pt x="416" y="675"/>
                    <a:pt x="416" y="675"/>
                    <a:pt x="416" y="675"/>
                  </a:cubicBezTo>
                  <a:cubicBezTo>
                    <a:pt x="416" y="675"/>
                    <a:pt x="416" y="675"/>
                    <a:pt x="416" y="675"/>
                  </a:cubicBezTo>
                  <a:cubicBezTo>
                    <a:pt x="417" y="674"/>
                    <a:pt x="417" y="672"/>
                    <a:pt x="416" y="671"/>
                  </a:cubicBezTo>
                  <a:cubicBezTo>
                    <a:pt x="416" y="671"/>
                    <a:pt x="415" y="670"/>
                    <a:pt x="415" y="670"/>
                  </a:cubicBezTo>
                  <a:cubicBezTo>
                    <a:pt x="416" y="670"/>
                    <a:pt x="416" y="669"/>
                    <a:pt x="416" y="669"/>
                  </a:cubicBezTo>
                  <a:cubicBezTo>
                    <a:pt x="416" y="669"/>
                    <a:pt x="416" y="668"/>
                    <a:pt x="416" y="668"/>
                  </a:cubicBezTo>
                  <a:cubicBezTo>
                    <a:pt x="417" y="668"/>
                    <a:pt x="417" y="668"/>
                    <a:pt x="417" y="668"/>
                  </a:cubicBezTo>
                  <a:cubicBezTo>
                    <a:pt x="417" y="667"/>
                    <a:pt x="418" y="667"/>
                    <a:pt x="418" y="666"/>
                  </a:cubicBezTo>
                  <a:cubicBezTo>
                    <a:pt x="419" y="665"/>
                    <a:pt x="419" y="664"/>
                    <a:pt x="418" y="663"/>
                  </a:cubicBezTo>
                  <a:cubicBezTo>
                    <a:pt x="418" y="663"/>
                    <a:pt x="418" y="662"/>
                    <a:pt x="418" y="662"/>
                  </a:cubicBezTo>
                  <a:cubicBezTo>
                    <a:pt x="418" y="662"/>
                    <a:pt x="418" y="662"/>
                    <a:pt x="418" y="661"/>
                  </a:cubicBezTo>
                  <a:cubicBezTo>
                    <a:pt x="417" y="661"/>
                    <a:pt x="417" y="660"/>
                    <a:pt x="417" y="659"/>
                  </a:cubicBezTo>
                  <a:cubicBezTo>
                    <a:pt x="417" y="659"/>
                    <a:pt x="417" y="659"/>
                    <a:pt x="417" y="659"/>
                  </a:cubicBezTo>
                  <a:cubicBezTo>
                    <a:pt x="417" y="659"/>
                    <a:pt x="417" y="659"/>
                    <a:pt x="417" y="659"/>
                  </a:cubicBezTo>
                  <a:cubicBezTo>
                    <a:pt x="417" y="658"/>
                    <a:pt x="417" y="658"/>
                    <a:pt x="416" y="658"/>
                  </a:cubicBezTo>
                  <a:cubicBezTo>
                    <a:pt x="416" y="657"/>
                    <a:pt x="416" y="656"/>
                    <a:pt x="416" y="655"/>
                  </a:cubicBezTo>
                  <a:cubicBezTo>
                    <a:pt x="416" y="655"/>
                    <a:pt x="416" y="654"/>
                    <a:pt x="416" y="654"/>
                  </a:cubicBezTo>
                  <a:cubicBezTo>
                    <a:pt x="416" y="653"/>
                    <a:pt x="416" y="653"/>
                    <a:pt x="416" y="653"/>
                  </a:cubicBezTo>
                  <a:cubicBezTo>
                    <a:pt x="416" y="653"/>
                    <a:pt x="416" y="652"/>
                    <a:pt x="416" y="652"/>
                  </a:cubicBezTo>
                  <a:cubicBezTo>
                    <a:pt x="416" y="652"/>
                    <a:pt x="415" y="652"/>
                    <a:pt x="415" y="652"/>
                  </a:cubicBezTo>
                  <a:cubicBezTo>
                    <a:pt x="415" y="652"/>
                    <a:pt x="415" y="651"/>
                    <a:pt x="415" y="651"/>
                  </a:cubicBezTo>
                  <a:cubicBezTo>
                    <a:pt x="415" y="651"/>
                    <a:pt x="415" y="651"/>
                    <a:pt x="415" y="650"/>
                  </a:cubicBezTo>
                  <a:cubicBezTo>
                    <a:pt x="415" y="650"/>
                    <a:pt x="415" y="650"/>
                    <a:pt x="416" y="650"/>
                  </a:cubicBezTo>
                  <a:cubicBezTo>
                    <a:pt x="416" y="650"/>
                    <a:pt x="416" y="650"/>
                    <a:pt x="416" y="650"/>
                  </a:cubicBezTo>
                  <a:cubicBezTo>
                    <a:pt x="416" y="650"/>
                    <a:pt x="416" y="650"/>
                    <a:pt x="416" y="650"/>
                  </a:cubicBezTo>
                  <a:cubicBezTo>
                    <a:pt x="415" y="649"/>
                    <a:pt x="415" y="649"/>
                    <a:pt x="415" y="648"/>
                  </a:cubicBezTo>
                  <a:cubicBezTo>
                    <a:pt x="415" y="648"/>
                    <a:pt x="415" y="648"/>
                    <a:pt x="415" y="648"/>
                  </a:cubicBezTo>
                  <a:cubicBezTo>
                    <a:pt x="415" y="647"/>
                    <a:pt x="415" y="647"/>
                    <a:pt x="415" y="647"/>
                  </a:cubicBezTo>
                  <a:cubicBezTo>
                    <a:pt x="415" y="646"/>
                    <a:pt x="415" y="646"/>
                    <a:pt x="415" y="646"/>
                  </a:cubicBezTo>
                  <a:cubicBezTo>
                    <a:pt x="415" y="646"/>
                    <a:pt x="415" y="645"/>
                    <a:pt x="415" y="645"/>
                  </a:cubicBezTo>
                  <a:cubicBezTo>
                    <a:pt x="415" y="645"/>
                    <a:pt x="415" y="645"/>
                    <a:pt x="415" y="645"/>
                  </a:cubicBezTo>
                  <a:cubicBezTo>
                    <a:pt x="415" y="644"/>
                    <a:pt x="415" y="644"/>
                    <a:pt x="414" y="643"/>
                  </a:cubicBezTo>
                  <a:cubicBezTo>
                    <a:pt x="414" y="643"/>
                    <a:pt x="414" y="643"/>
                    <a:pt x="414" y="643"/>
                  </a:cubicBezTo>
                  <a:cubicBezTo>
                    <a:pt x="414" y="643"/>
                    <a:pt x="414" y="643"/>
                    <a:pt x="414" y="643"/>
                  </a:cubicBezTo>
                  <a:cubicBezTo>
                    <a:pt x="413" y="643"/>
                    <a:pt x="413" y="642"/>
                    <a:pt x="413" y="642"/>
                  </a:cubicBezTo>
                  <a:cubicBezTo>
                    <a:pt x="413" y="641"/>
                    <a:pt x="412" y="641"/>
                    <a:pt x="412" y="640"/>
                  </a:cubicBezTo>
                  <a:cubicBezTo>
                    <a:pt x="412" y="639"/>
                    <a:pt x="412" y="639"/>
                    <a:pt x="411" y="638"/>
                  </a:cubicBezTo>
                  <a:cubicBezTo>
                    <a:pt x="411" y="638"/>
                    <a:pt x="411" y="638"/>
                    <a:pt x="411" y="638"/>
                  </a:cubicBezTo>
                  <a:cubicBezTo>
                    <a:pt x="411" y="637"/>
                    <a:pt x="411" y="637"/>
                    <a:pt x="411" y="637"/>
                  </a:cubicBezTo>
                  <a:cubicBezTo>
                    <a:pt x="412" y="637"/>
                    <a:pt x="412" y="637"/>
                    <a:pt x="412" y="637"/>
                  </a:cubicBezTo>
                  <a:cubicBezTo>
                    <a:pt x="417" y="635"/>
                    <a:pt x="422" y="632"/>
                    <a:pt x="426" y="628"/>
                  </a:cubicBezTo>
                  <a:cubicBezTo>
                    <a:pt x="425" y="628"/>
                    <a:pt x="425" y="628"/>
                    <a:pt x="426" y="628"/>
                  </a:cubicBezTo>
                  <a:cubicBezTo>
                    <a:pt x="426" y="627"/>
                    <a:pt x="426" y="627"/>
                    <a:pt x="426" y="627"/>
                  </a:cubicBezTo>
                  <a:cubicBezTo>
                    <a:pt x="426" y="627"/>
                    <a:pt x="426" y="627"/>
                    <a:pt x="426" y="627"/>
                  </a:cubicBezTo>
                  <a:cubicBezTo>
                    <a:pt x="427" y="627"/>
                    <a:pt x="427" y="627"/>
                    <a:pt x="427" y="626"/>
                  </a:cubicBezTo>
                  <a:cubicBezTo>
                    <a:pt x="428" y="626"/>
                    <a:pt x="428" y="625"/>
                    <a:pt x="428" y="625"/>
                  </a:cubicBezTo>
                  <a:cubicBezTo>
                    <a:pt x="429" y="624"/>
                    <a:pt x="430" y="623"/>
                    <a:pt x="431" y="622"/>
                  </a:cubicBezTo>
                  <a:cubicBezTo>
                    <a:pt x="431" y="621"/>
                    <a:pt x="432" y="620"/>
                    <a:pt x="432" y="619"/>
                  </a:cubicBezTo>
                  <a:cubicBezTo>
                    <a:pt x="433" y="614"/>
                    <a:pt x="432" y="610"/>
                    <a:pt x="431" y="606"/>
                  </a:cubicBezTo>
                  <a:cubicBezTo>
                    <a:pt x="431" y="603"/>
                    <a:pt x="430" y="600"/>
                    <a:pt x="428" y="598"/>
                  </a:cubicBezTo>
                  <a:cubicBezTo>
                    <a:pt x="427" y="596"/>
                    <a:pt x="425" y="595"/>
                    <a:pt x="424" y="593"/>
                  </a:cubicBezTo>
                  <a:cubicBezTo>
                    <a:pt x="423" y="593"/>
                    <a:pt x="423" y="593"/>
                    <a:pt x="423" y="593"/>
                  </a:cubicBezTo>
                  <a:cubicBezTo>
                    <a:pt x="423" y="593"/>
                    <a:pt x="423" y="593"/>
                    <a:pt x="422" y="593"/>
                  </a:cubicBezTo>
                  <a:cubicBezTo>
                    <a:pt x="422" y="592"/>
                    <a:pt x="422" y="592"/>
                    <a:pt x="422" y="592"/>
                  </a:cubicBezTo>
                  <a:cubicBezTo>
                    <a:pt x="422" y="592"/>
                    <a:pt x="422" y="592"/>
                    <a:pt x="422" y="592"/>
                  </a:cubicBezTo>
                  <a:cubicBezTo>
                    <a:pt x="422" y="592"/>
                    <a:pt x="421" y="592"/>
                    <a:pt x="421" y="592"/>
                  </a:cubicBezTo>
                  <a:cubicBezTo>
                    <a:pt x="421" y="592"/>
                    <a:pt x="421" y="591"/>
                    <a:pt x="421" y="591"/>
                  </a:cubicBezTo>
                  <a:cubicBezTo>
                    <a:pt x="421" y="591"/>
                    <a:pt x="421" y="591"/>
                    <a:pt x="420" y="591"/>
                  </a:cubicBezTo>
                  <a:cubicBezTo>
                    <a:pt x="420" y="591"/>
                    <a:pt x="420" y="590"/>
                    <a:pt x="420" y="590"/>
                  </a:cubicBezTo>
                  <a:cubicBezTo>
                    <a:pt x="420" y="590"/>
                    <a:pt x="420" y="590"/>
                    <a:pt x="420" y="590"/>
                  </a:cubicBezTo>
                  <a:cubicBezTo>
                    <a:pt x="421" y="590"/>
                    <a:pt x="421" y="589"/>
                    <a:pt x="421" y="589"/>
                  </a:cubicBezTo>
                  <a:cubicBezTo>
                    <a:pt x="420" y="589"/>
                    <a:pt x="420" y="589"/>
                    <a:pt x="420" y="589"/>
                  </a:cubicBezTo>
                  <a:cubicBezTo>
                    <a:pt x="420" y="589"/>
                    <a:pt x="420" y="589"/>
                    <a:pt x="419" y="589"/>
                  </a:cubicBezTo>
                  <a:cubicBezTo>
                    <a:pt x="419" y="589"/>
                    <a:pt x="419" y="590"/>
                    <a:pt x="419" y="590"/>
                  </a:cubicBezTo>
                  <a:cubicBezTo>
                    <a:pt x="419" y="590"/>
                    <a:pt x="419" y="590"/>
                    <a:pt x="419" y="590"/>
                  </a:cubicBezTo>
                  <a:cubicBezTo>
                    <a:pt x="419" y="590"/>
                    <a:pt x="419" y="590"/>
                    <a:pt x="419" y="590"/>
                  </a:cubicBezTo>
                  <a:cubicBezTo>
                    <a:pt x="419" y="590"/>
                    <a:pt x="419" y="590"/>
                    <a:pt x="419" y="590"/>
                  </a:cubicBezTo>
                  <a:cubicBezTo>
                    <a:pt x="419" y="590"/>
                    <a:pt x="419" y="590"/>
                    <a:pt x="419" y="590"/>
                  </a:cubicBezTo>
                  <a:cubicBezTo>
                    <a:pt x="419" y="590"/>
                    <a:pt x="419" y="590"/>
                    <a:pt x="419" y="590"/>
                  </a:cubicBezTo>
                  <a:cubicBezTo>
                    <a:pt x="419" y="590"/>
                    <a:pt x="418" y="590"/>
                    <a:pt x="418" y="589"/>
                  </a:cubicBezTo>
                  <a:cubicBezTo>
                    <a:pt x="418" y="589"/>
                    <a:pt x="418" y="589"/>
                    <a:pt x="418" y="589"/>
                  </a:cubicBezTo>
                  <a:cubicBezTo>
                    <a:pt x="418" y="589"/>
                    <a:pt x="418" y="589"/>
                    <a:pt x="418" y="589"/>
                  </a:cubicBezTo>
                  <a:cubicBezTo>
                    <a:pt x="418" y="589"/>
                    <a:pt x="418" y="589"/>
                    <a:pt x="418" y="589"/>
                  </a:cubicBezTo>
                  <a:cubicBezTo>
                    <a:pt x="418" y="589"/>
                    <a:pt x="419" y="589"/>
                    <a:pt x="419" y="589"/>
                  </a:cubicBezTo>
                  <a:cubicBezTo>
                    <a:pt x="419" y="589"/>
                    <a:pt x="419" y="589"/>
                    <a:pt x="419" y="589"/>
                  </a:cubicBezTo>
                  <a:cubicBezTo>
                    <a:pt x="419" y="588"/>
                    <a:pt x="419" y="588"/>
                    <a:pt x="419" y="588"/>
                  </a:cubicBezTo>
                  <a:cubicBezTo>
                    <a:pt x="419" y="588"/>
                    <a:pt x="419" y="588"/>
                    <a:pt x="419" y="588"/>
                  </a:cubicBezTo>
                  <a:cubicBezTo>
                    <a:pt x="418" y="588"/>
                    <a:pt x="418" y="588"/>
                    <a:pt x="418" y="587"/>
                  </a:cubicBezTo>
                  <a:cubicBezTo>
                    <a:pt x="418" y="587"/>
                    <a:pt x="418" y="587"/>
                    <a:pt x="418" y="587"/>
                  </a:cubicBezTo>
                  <a:cubicBezTo>
                    <a:pt x="418" y="587"/>
                    <a:pt x="418" y="587"/>
                    <a:pt x="418" y="586"/>
                  </a:cubicBezTo>
                  <a:cubicBezTo>
                    <a:pt x="419" y="586"/>
                    <a:pt x="419" y="586"/>
                    <a:pt x="419" y="586"/>
                  </a:cubicBezTo>
                  <a:cubicBezTo>
                    <a:pt x="418" y="586"/>
                    <a:pt x="418" y="586"/>
                    <a:pt x="418" y="586"/>
                  </a:cubicBezTo>
                  <a:cubicBezTo>
                    <a:pt x="418" y="586"/>
                    <a:pt x="418" y="586"/>
                    <a:pt x="418" y="585"/>
                  </a:cubicBezTo>
                  <a:cubicBezTo>
                    <a:pt x="419" y="585"/>
                    <a:pt x="419" y="585"/>
                    <a:pt x="419" y="585"/>
                  </a:cubicBezTo>
                  <a:cubicBezTo>
                    <a:pt x="419" y="585"/>
                    <a:pt x="420" y="585"/>
                    <a:pt x="420" y="585"/>
                  </a:cubicBezTo>
                  <a:cubicBezTo>
                    <a:pt x="421" y="584"/>
                    <a:pt x="421" y="583"/>
                    <a:pt x="422" y="582"/>
                  </a:cubicBezTo>
                  <a:cubicBezTo>
                    <a:pt x="422" y="581"/>
                    <a:pt x="423" y="581"/>
                    <a:pt x="423" y="580"/>
                  </a:cubicBezTo>
                  <a:cubicBezTo>
                    <a:pt x="423" y="580"/>
                    <a:pt x="424" y="580"/>
                    <a:pt x="424" y="580"/>
                  </a:cubicBezTo>
                  <a:cubicBezTo>
                    <a:pt x="424" y="580"/>
                    <a:pt x="424" y="579"/>
                    <a:pt x="424" y="579"/>
                  </a:cubicBezTo>
                  <a:cubicBezTo>
                    <a:pt x="424" y="579"/>
                    <a:pt x="423" y="579"/>
                    <a:pt x="423" y="579"/>
                  </a:cubicBezTo>
                  <a:cubicBezTo>
                    <a:pt x="423" y="579"/>
                    <a:pt x="423" y="579"/>
                    <a:pt x="423" y="579"/>
                  </a:cubicBezTo>
                  <a:cubicBezTo>
                    <a:pt x="423" y="579"/>
                    <a:pt x="423" y="579"/>
                    <a:pt x="423" y="579"/>
                  </a:cubicBezTo>
                  <a:cubicBezTo>
                    <a:pt x="423" y="579"/>
                    <a:pt x="423" y="579"/>
                    <a:pt x="423" y="578"/>
                  </a:cubicBezTo>
                  <a:cubicBezTo>
                    <a:pt x="423" y="578"/>
                    <a:pt x="423" y="578"/>
                    <a:pt x="423" y="578"/>
                  </a:cubicBezTo>
                  <a:cubicBezTo>
                    <a:pt x="423" y="578"/>
                    <a:pt x="423" y="578"/>
                    <a:pt x="424" y="577"/>
                  </a:cubicBezTo>
                  <a:cubicBezTo>
                    <a:pt x="424" y="577"/>
                    <a:pt x="424" y="577"/>
                    <a:pt x="424" y="577"/>
                  </a:cubicBezTo>
                  <a:cubicBezTo>
                    <a:pt x="424" y="577"/>
                    <a:pt x="424" y="576"/>
                    <a:pt x="424" y="576"/>
                  </a:cubicBezTo>
                  <a:cubicBezTo>
                    <a:pt x="424" y="576"/>
                    <a:pt x="424" y="576"/>
                    <a:pt x="424" y="576"/>
                  </a:cubicBezTo>
                  <a:cubicBezTo>
                    <a:pt x="424" y="576"/>
                    <a:pt x="424" y="576"/>
                    <a:pt x="424" y="575"/>
                  </a:cubicBezTo>
                  <a:cubicBezTo>
                    <a:pt x="424" y="575"/>
                    <a:pt x="424" y="575"/>
                    <a:pt x="425" y="575"/>
                  </a:cubicBezTo>
                  <a:cubicBezTo>
                    <a:pt x="425" y="575"/>
                    <a:pt x="425" y="575"/>
                    <a:pt x="425" y="575"/>
                  </a:cubicBezTo>
                  <a:cubicBezTo>
                    <a:pt x="425" y="575"/>
                    <a:pt x="425" y="575"/>
                    <a:pt x="425" y="575"/>
                  </a:cubicBezTo>
                  <a:cubicBezTo>
                    <a:pt x="425" y="576"/>
                    <a:pt x="425" y="576"/>
                    <a:pt x="425" y="576"/>
                  </a:cubicBezTo>
                  <a:cubicBezTo>
                    <a:pt x="426" y="576"/>
                    <a:pt x="425" y="577"/>
                    <a:pt x="426" y="577"/>
                  </a:cubicBezTo>
                  <a:cubicBezTo>
                    <a:pt x="426" y="577"/>
                    <a:pt x="426" y="577"/>
                    <a:pt x="426" y="577"/>
                  </a:cubicBezTo>
                  <a:cubicBezTo>
                    <a:pt x="426" y="577"/>
                    <a:pt x="426" y="577"/>
                    <a:pt x="426" y="576"/>
                  </a:cubicBezTo>
                  <a:cubicBezTo>
                    <a:pt x="426" y="576"/>
                    <a:pt x="426" y="576"/>
                    <a:pt x="426" y="576"/>
                  </a:cubicBezTo>
                  <a:cubicBezTo>
                    <a:pt x="426" y="576"/>
                    <a:pt x="425" y="575"/>
                    <a:pt x="425" y="575"/>
                  </a:cubicBezTo>
                  <a:cubicBezTo>
                    <a:pt x="425" y="575"/>
                    <a:pt x="425" y="575"/>
                    <a:pt x="425" y="575"/>
                  </a:cubicBezTo>
                  <a:cubicBezTo>
                    <a:pt x="425" y="574"/>
                    <a:pt x="426" y="574"/>
                    <a:pt x="426" y="574"/>
                  </a:cubicBezTo>
                  <a:cubicBezTo>
                    <a:pt x="426" y="574"/>
                    <a:pt x="426" y="574"/>
                    <a:pt x="426" y="574"/>
                  </a:cubicBezTo>
                  <a:cubicBezTo>
                    <a:pt x="427" y="574"/>
                    <a:pt x="427" y="574"/>
                    <a:pt x="427" y="574"/>
                  </a:cubicBezTo>
                  <a:cubicBezTo>
                    <a:pt x="427" y="573"/>
                    <a:pt x="427" y="573"/>
                    <a:pt x="426" y="573"/>
                  </a:cubicBezTo>
                  <a:cubicBezTo>
                    <a:pt x="426" y="573"/>
                    <a:pt x="426" y="573"/>
                    <a:pt x="426" y="573"/>
                  </a:cubicBezTo>
                  <a:cubicBezTo>
                    <a:pt x="426" y="573"/>
                    <a:pt x="426" y="573"/>
                    <a:pt x="426" y="572"/>
                  </a:cubicBezTo>
                  <a:cubicBezTo>
                    <a:pt x="426" y="572"/>
                    <a:pt x="426" y="572"/>
                    <a:pt x="427" y="572"/>
                  </a:cubicBezTo>
                  <a:cubicBezTo>
                    <a:pt x="427" y="572"/>
                    <a:pt x="427" y="572"/>
                    <a:pt x="427" y="571"/>
                  </a:cubicBezTo>
                  <a:cubicBezTo>
                    <a:pt x="427" y="571"/>
                    <a:pt x="427" y="571"/>
                    <a:pt x="427" y="571"/>
                  </a:cubicBezTo>
                  <a:cubicBezTo>
                    <a:pt x="427" y="571"/>
                    <a:pt x="427" y="571"/>
                    <a:pt x="427" y="571"/>
                  </a:cubicBezTo>
                  <a:cubicBezTo>
                    <a:pt x="427" y="571"/>
                    <a:pt x="427" y="571"/>
                    <a:pt x="426" y="571"/>
                  </a:cubicBezTo>
                  <a:cubicBezTo>
                    <a:pt x="426" y="571"/>
                    <a:pt x="426" y="571"/>
                    <a:pt x="426" y="571"/>
                  </a:cubicBezTo>
                  <a:cubicBezTo>
                    <a:pt x="426" y="571"/>
                    <a:pt x="426" y="571"/>
                    <a:pt x="426" y="571"/>
                  </a:cubicBezTo>
                  <a:cubicBezTo>
                    <a:pt x="425" y="571"/>
                    <a:pt x="425" y="571"/>
                    <a:pt x="425" y="570"/>
                  </a:cubicBezTo>
                  <a:cubicBezTo>
                    <a:pt x="425" y="570"/>
                    <a:pt x="425" y="570"/>
                    <a:pt x="425" y="570"/>
                  </a:cubicBezTo>
                  <a:cubicBezTo>
                    <a:pt x="425" y="570"/>
                    <a:pt x="425" y="570"/>
                    <a:pt x="425" y="569"/>
                  </a:cubicBezTo>
                  <a:cubicBezTo>
                    <a:pt x="425" y="569"/>
                    <a:pt x="426" y="569"/>
                    <a:pt x="426" y="569"/>
                  </a:cubicBezTo>
                  <a:cubicBezTo>
                    <a:pt x="426" y="569"/>
                    <a:pt x="426" y="569"/>
                    <a:pt x="426" y="569"/>
                  </a:cubicBezTo>
                  <a:cubicBezTo>
                    <a:pt x="425" y="569"/>
                    <a:pt x="425" y="569"/>
                    <a:pt x="425" y="569"/>
                  </a:cubicBezTo>
                  <a:cubicBezTo>
                    <a:pt x="425" y="569"/>
                    <a:pt x="425" y="568"/>
                    <a:pt x="425" y="568"/>
                  </a:cubicBezTo>
                  <a:cubicBezTo>
                    <a:pt x="425" y="568"/>
                    <a:pt x="425" y="568"/>
                    <a:pt x="425" y="568"/>
                  </a:cubicBezTo>
                  <a:cubicBezTo>
                    <a:pt x="425" y="568"/>
                    <a:pt x="426" y="568"/>
                    <a:pt x="426" y="568"/>
                  </a:cubicBezTo>
                  <a:cubicBezTo>
                    <a:pt x="426" y="568"/>
                    <a:pt x="426" y="568"/>
                    <a:pt x="426" y="568"/>
                  </a:cubicBezTo>
                  <a:cubicBezTo>
                    <a:pt x="426" y="568"/>
                    <a:pt x="426" y="567"/>
                    <a:pt x="426" y="567"/>
                  </a:cubicBezTo>
                  <a:cubicBezTo>
                    <a:pt x="425" y="567"/>
                    <a:pt x="425" y="567"/>
                    <a:pt x="425" y="567"/>
                  </a:cubicBezTo>
                  <a:cubicBezTo>
                    <a:pt x="425" y="567"/>
                    <a:pt x="424" y="566"/>
                    <a:pt x="424" y="566"/>
                  </a:cubicBezTo>
                  <a:cubicBezTo>
                    <a:pt x="424" y="566"/>
                    <a:pt x="424" y="566"/>
                    <a:pt x="424" y="566"/>
                  </a:cubicBezTo>
                  <a:cubicBezTo>
                    <a:pt x="424" y="566"/>
                    <a:pt x="424" y="566"/>
                    <a:pt x="424" y="566"/>
                  </a:cubicBezTo>
                  <a:cubicBezTo>
                    <a:pt x="424" y="566"/>
                    <a:pt x="424" y="565"/>
                    <a:pt x="424" y="565"/>
                  </a:cubicBezTo>
                  <a:cubicBezTo>
                    <a:pt x="425" y="565"/>
                    <a:pt x="425" y="565"/>
                    <a:pt x="425" y="565"/>
                  </a:cubicBezTo>
                  <a:cubicBezTo>
                    <a:pt x="425" y="565"/>
                    <a:pt x="425" y="565"/>
                    <a:pt x="425" y="564"/>
                  </a:cubicBezTo>
                  <a:cubicBezTo>
                    <a:pt x="425" y="564"/>
                    <a:pt x="425" y="564"/>
                    <a:pt x="425" y="564"/>
                  </a:cubicBezTo>
                  <a:cubicBezTo>
                    <a:pt x="425" y="564"/>
                    <a:pt x="425" y="564"/>
                    <a:pt x="425" y="564"/>
                  </a:cubicBezTo>
                  <a:cubicBezTo>
                    <a:pt x="425" y="564"/>
                    <a:pt x="425" y="564"/>
                    <a:pt x="425" y="564"/>
                  </a:cubicBezTo>
                  <a:cubicBezTo>
                    <a:pt x="425" y="564"/>
                    <a:pt x="425" y="564"/>
                    <a:pt x="424" y="564"/>
                  </a:cubicBezTo>
                  <a:cubicBezTo>
                    <a:pt x="424" y="564"/>
                    <a:pt x="424" y="563"/>
                    <a:pt x="424" y="563"/>
                  </a:cubicBezTo>
                  <a:cubicBezTo>
                    <a:pt x="424" y="563"/>
                    <a:pt x="424" y="563"/>
                    <a:pt x="424" y="563"/>
                  </a:cubicBezTo>
                  <a:cubicBezTo>
                    <a:pt x="424" y="563"/>
                    <a:pt x="424" y="563"/>
                    <a:pt x="424" y="563"/>
                  </a:cubicBezTo>
                  <a:cubicBezTo>
                    <a:pt x="424" y="563"/>
                    <a:pt x="424" y="563"/>
                    <a:pt x="424" y="563"/>
                  </a:cubicBezTo>
                  <a:cubicBezTo>
                    <a:pt x="424" y="563"/>
                    <a:pt x="424" y="563"/>
                    <a:pt x="423" y="563"/>
                  </a:cubicBezTo>
                  <a:cubicBezTo>
                    <a:pt x="423" y="562"/>
                    <a:pt x="424" y="562"/>
                    <a:pt x="424" y="562"/>
                  </a:cubicBezTo>
                  <a:cubicBezTo>
                    <a:pt x="424" y="562"/>
                    <a:pt x="424" y="562"/>
                    <a:pt x="424" y="562"/>
                  </a:cubicBezTo>
                  <a:cubicBezTo>
                    <a:pt x="424" y="562"/>
                    <a:pt x="424" y="562"/>
                    <a:pt x="424" y="562"/>
                  </a:cubicBezTo>
                  <a:cubicBezTo>
                    <a:pt x="424" y="562"/>
                    <a:pt x="424" y="562"/>
                    <a:pt x="424" y="562"/>
                  </a:cubicBezTo>
                  <a:cubicBezTo>
                    <a:pt x="424" y="562"/>
                    <a:pt x="424" y="562"/>
                    <a:pt x="424" y="562"/>
                  </a:cubicBezTo>
                  <a:cubicBezTo>
                    <a:pt x="425" y="562"/>
                    <a:pt x="425" y="562"/>
                    <a:pt x="425" y="561"/>
                  </a:cubicBezTo>
                  <a:cubicBezTo>
                    <a:pt x="425" y="561"/>
                    <a:pt x="425" y="561"/>
                    <a:pt x="425" y="561"/>
                  </a:cubicBezTo>
                  <a:cubicBezTo>
                    <a:pt x="424" y="561"/>
                    <a:pt x="424" y="561"/>
                    <a:pt x="424" y="561"/>
                  </a:cubicBezTo>
                  <a:cubicBezTo>
                    <a:pt x="424" y="561"/>
                    <a:pt x="424" y="561"/>
                    <a:pt x="423" y="561"/>
                  </a:cubicBezTo>
                  <a:cubicBezTo>
                    <a:pt x="423" y="561"/>
                    <a:pt x="423" y="561"/>
                    <a:pt x="423" y="561"/>
                  </a:cubicBezTo>
                  <a:cubicBezTo>
                    <a:pt x="423" y="561"/>
                    <a:pt x="422" y="561"/>
                    <a:pt x="422" y="560"/>
                  </a:cubicBezTo>
                  <a:cubicBezTo>
                    <a:pt x="422" y="560"/>
                    <a:pt x="422" y="560"/>
                    <a:pt x="422" y="560"/>
                  </a:cubicBezTo>
                  <a:cubicBezTo>
                    <a:pt x="422" y="560"/>
                    <a:pt x="421" y="560"/>
                    <a:pt x="421" y="560"/>
                  </a:cubicBezTo>
                  <a:cubicBezTo>
                    <a:pt x="421" y="560"/>
                    <a:pt x="421" y="560"/>
                    <a:pt x="421" y="560"/>
                  </a:cubicBezTo>
                  <a:cubicBezTo>
                    <a:pt x="421" y="561"/>
                    <a:pt x="421" y="561"/>
                    <a:pt x="421" y="561"/>
                  </a:cubicBezTo>
                  <a:cubicBezTo>
                    <a:pt x="420" y="561"/>
                    <a:pt x="420" y="561"/>
                    <a:pt x="420" y="561"/>
                  </a:cubicBezTo>
                  <a:cubicBezTo>
                    <a:pt x="420" y="561"/>
                    <a:pt x="419" y="561"/>
                    <a:pt x="419" y="561"/>
                  </a:cubicBezTo>
                  <a:cubicBezTo>
                    <a:pt x="419" y="561"/>
                    <a:pt x="419" y="561"/>
                    <a:pt x="419" y="561"/>
                  </a:cubicBezTo>
                  <a:cubicBezTo>
                    <a:pt x="418" y="561"/>
                    <a:pt x="418" y="561"/>
                    <a:pt x="418" y="561"/>
                  </a:cubicBezTo>
                  <a:cubicBezTo>
                    <a:pt x="418" y="561"/>
                    <a:pt x="418" y="561"/>
                    <a:pt x="418" y="561"/>
                  </a:cubicBezTo>
                  <a:cubicBezTo>
                    <a:pt x="418" y="561"/>
                    <a:pt x="418" y="561"/>
                    <a:pt x="418" y="561"/>
                  </a:cubicBezTo>
                  <a:cubicBezTo>
                    <a:pt x="419" y="561"/>
                    <a:pt x="419" y="560"/>
                    <a:pt x="419" y="560"/>
                  </a:cubicBezTo>
                  <a:cubicBezTo>
                    <a:pt x="420" y="560"/>
                    <a:pt x="420" y="560"/>
                    <a:pt x="421" y="560"/>
                  </a:cubicBezTo>
                  <a:cubicBezTo>
                    <a:pt x="421" y="560"/>
                    <a:pt x="421" y="560"/>
                    <a:pt x="421" y="559"/>
                  </a:cubicBezTo>
                  <a:cubicBezTo>
                    <a:pt x="422" y="559"/>
                    <a:pt x="422" y="559"/>
                    <a:pt x="422" y="558"/>
                  </a:cubicBezTo>
                  <a:cubicBezTo>
                    <a:pt x="422" y="558"/>
                    <a:pt x="422" y="558"/>
                    <a:pt x="422" y="558"/>
                  </a:cubicBezTo>
                  <a:cubicBezTo>
                    <a:pt x="423" y="558"/>
                    <a:pt x="423" y="557"/>
                    <a:pt x="423" y="557"/>
                  </a:cubicBezTo>
                  <a:cubicBezTo>
                    <a:pt x="423" y="557"/>
                    <a:pt x="423" y="557"/>
                    <a:pt x="424" y="557"/>
                  </a:cubicBezTo>
                  <a:cubicBezTo>
                    <a:pt x="424" y="556"/>
                    <a:pt x="424" y="556"/>
                    <a:pt x="424" y="556"/>
                  </a:cubicBezTo>
                  <a:cubicBezTo>
                    <a:pt x="424" y="556"/>
                    <a:pt x="424" y="555"/>
                    <a:pt x="424" y="555"/>
                  </a:cubicBezTo>
                  <a:cubicBezTo>
                    <a:pt x="424" y="555"/>
                    <a:pt x="424" y="555"/>
                    <a:pt x="424" y="555"/>
                  </a:cubicBezTo>
                  <a:cubicBezTo>
                    <a:pt x="424" y="555"/>
                    <a:pt x="424" y="555"/>
                    <a:pt x="424" y="554"/>
                  </a:cubicBezTo>
                  <a:cubicBezTo>
                    <a:pt x="424" y="554"/>
                    <a:pt x="424" y="553"/>
                    <a:pt x="424" y="552"/>
                  </a:cubicBezTo>
                  <a:cubicBezTo>
                    <a:pt x="424" y="552"/>
                    <a:pt x="424" y="552"/>
                    <a:pt x="424" y="552"/>
                  </a:cubicBezTo>
                  <a:cubicBezTo>
                    <a:pt x="424" y="552"/>
                    <a:pt x="424" y="551"/>
                    <a:pt x="424" y="551"/>
                  </a:cubicBezTo>
                  <a:cubicBezTo>
                    <a:pt x="424" y="551"/>
                    <a:pt x="425" y="551"/>
                    <a:pt x="425" y="551"/>
                  </a:cubicBezTo>
                  <a:cubicBezTo>
                    <a:pt x="425" y="551"/>
                    <a:pt x="425" y="551"/>
                    <a:pt x="425" y="551"/>
                  </a:cubicBezTo>
                  <a:cubicBezTo>
                    <a:pt x="425" y="551"/>
                    <a:pt x="425" y="551"/>
                    <a:pt x="425" y="551"/>
                  </a:cubicBezTo>
                  <a:cubicBezTo>
                    <a:pt x="425" y="551"/>
                    <a:pt x="425" y="551"/>
                    <a:pt x="425" y="551"/>
                  </a:cubicBezTo>
                  <a:cubicBezTo>
                    <a:pt x="425" y="551"/>
                    <a:pt x="425" y="550"/>
                    <a:pt x="425" y="550"/>
                  </a:cubicBezTo>
                  <a:cubicBezTo>
                    <a:pt x="425" y="550"/>
                    <a:pt x="424" y="550"/>
                    <a:pt x="424" y="550"/>
                  </a:cubicBezTo>
                  <a:cubicBezTo>
                    <a:pt x="424" y="550"/>
                    <a:pt x="425" y="550"/>
                    <a:pt x="425" y="550"/>
                  </a:cubicBezTo>
                  <a:cubicBezTo>
                    <a:pt x="425" y="550"/>
                    <a:pt x="425" y="550"/>
                    <a:pt x="425" y="549"/>
                  </a:cubicBezTo>
                  <a:cubicBezTo>
                    <a:pt x="425" y="549"/>
                    <a:pt x="425" y="549"/>
                    <a:pt x="424" y="549"/>
                  </a:cubicBezTo>
                  <a:cubicBezTo>
                    <a:pt x="424" y="549"/>
                    <a:pt x="424" y="549"/>
                    <a:pt x="424" y="548"/>
                  </a:cubicBezTo>
                  <a:cubicBezTo>
                    <a:pt x="423" y="548"/>
                    <a:pt x="423" y="548"/>
                    <a:pt x="422" y="548"/>
                  </a:cubicBezTo>
                  <a:cubicBezTo>
                    <a:pt x="422" y="548"/>
                    <a:pt x="422" y="547"/>
                    <a:pt x="422" y="547"/>
                  </a:cubicBezTo>
                  <a:cubicBezTo>
                    <a:pt x="422" y="546"/>
                    <a:pt x="422" y="546"/>
                    <a:pt x="422" y="546"/>
                  </a:cubicBezTo>
                  <a:cubicBezTo>
                    <a:pt x="422" y="546"/>
                    <a:pt x="422" y="545"/>
                    <a:pt x="422" y="545"/>
                  </a:cubicBezTo>
                  <a:cubicBezTo>
                    <a:pt x="422" y="544"/>
                    <a:pt x="421" y="543"/>
                    <a:pt x="421" y="543"/>
                  </a:cubicBezTo>
                  <a:cubicBezTo>
                    <a:pt x="421" y="541"/>
                    <a:pt x="421" y="540"/>
                    <a:pt x="421" y="539"/>
                  </a:cubicBezTo>
                  <a:cubicBezTo>
                    <a:pt x="422" y="538"/>
                    <a:pt x="423" y="538"/>
                    <a:pt x="423" y="537"/>
                  </a:cubicBezTo>
                  <a:cubicBezTo>
                    <a:pt x="424" y="537"/>
                    <a:pt x="424" y="537"/>
                    <a:pt x="425" y="536"/>
                  </a:cubicBezTo>
                  <a:cubicBezTo>
                    <a:pt x="425" y="536"/>
                    <a:pt x="425" y="536"/>
                    <a:pt x="425" y="536"/>
                  </a:cubicBezTo>
                  <a:cubicBezTo>
                    <a:pt x="426" y="535"/>
                    <a:pt x="427" y="536"/>
                    <a:pt x="429" y="536"/>
                  </a:cubicBezTo>
                  <a:cubicBezTo>
                    <a:pt x="429" y="536"/>
                    <a:pt x="429" y="536"/>
                    <a:pt x="430" y="536"/>
                  </a:cubicBezTo>
                  <a:cubicBezTo>
                    <a:pt x="430" y="536"/>
                    <a:pt x="431" y="536"/>
                    <a:pt x="431" y="537"/>
                  </a:cubicBezTo>
                  <a:cubicBezTo>
                    <a:pt x="432" y="537"/>
                    <a:pt x="434" y="537"/>
                    <a:pt x="434" y="538"/>
                  </a:cubicBezTo>
                  <a:cubicBezTo>
                    <a:pt x="435" y="538"/>
                    <a:pt x="435" y="538"/>
                    <a:pt x="435" y="539"/>
                  </a:cubicBezTo>
                  <a:cubicBezTo>
                    <a:pt x="435" y="539"/>
                    <a:pt x="436" y="539"/>
                    <a:pt x="436" y="539"/>
                  </a:cubicBezTo>
                  <a:cubicBezTo>
                    <a:pt x="437" y="539"/>
                    <a:pt x="438" y="539"/>
                    <a:pt x="438" y="540"/>
                  </a:cubicBezTo>
                  <a:cubicBezTo>
                    <a:pt x="438" y="540"/>
                    <a:pt x="437" y="541"/>
                    <a:pt x="436" y="541"/>
                  </a:cubicBezTo>
                  <a:cubicBezTo>
                    <a:pt x="437" y="541"/>
                    <a:pt x="438" y="541"/>
                    <a:pt x="438" y="540"/>
                  </a:cubicBezTo>
                  <a:cubicBezTo>
                    <a:pt x="439" y="540"/>
                    <a:pt x="439" y="539"/>
                    <a:pt x="439" y="539"/>
                  </a:cubicBezTo>
                  <a:cubicBezTo>
                    <a:pt x="440" y="539"/>
                    <a:pt x="440" y="539"/>
                    <a:pt x="440" y="539"/>
                  </a:cubicBezTo>
                  <a:cubicBezTo>
                    <a:pt x="441" y="539"/>
                    <a:pt x="441" y="540"/>
                    <a:pt x="441" y="539"/>
                  </a:cubicBezTo>
                  <a:cubicBezTo>
                    <a:pt x="442" y="540"/>
                    <a:pt x="442" y="540"/>
                    <a:pt x="442" y="540"/>
                  </a:cubicBezTo>
                  <a:cubicBezTo>
                    <a:pt x="442" y="540"/>
                    <a:pt x="443" y="540"/>
                    <a:pt x="444" y="541"/>
                  </a:cubicBezTo>
                  <a:cubicBezTo>
                    <a:pt x="444" y="541"/>
                    <a:pt x="445" y="542"/>
                    <a:pt x="445" y="542"/>
                  </a:cubicBezTo>
                  <a:cubicBezTo>
                    <a:pt x="445" y="541"/>
                    <a:pt x="445" y="541"/>
                    <a:pt x="444" y="541"/>
                  </a:cubicBezTo>
                  <a:cubicBezTo>
                    <a:pt x="444" y="541"/>
                    <a:pt x="444" y="540"/>
                    <a:pt x="444" y="540"/>
                  </a:cubicBezTo>
                  <a:cubicBezTo>
                    <a:pt x="444" y="540"/>
                    <a:pt x="445" y="540"/>
                    <a:pt x="445" y="540"/>
                  </a:cubicBezTo>
                  <a:cubicBezTo>
                    <a:pt x="445" y="540"/>
                    <a:pt x="446" y="540"/>
                    <a:pt x="446" y="540"/>
                  </a:cubicBezTo>
                  <a:cubicBezTo>
                    <a:pt x="447" y="540"/>
                    <a:pt x="447" y="539"/>
                    <a:pt x="448" y="539"/>
                  </a:cubicBezTo>
                  <a:cubicBezTo>
                    <a:pt x="448" y="539"/>
                    <a:pt x="449" y="538"/>
                    <a:pt x="449" y="538"/>
                  </a:cubicBezTo>
                  <a:cubicBezTo>
                    <a:pt x="450" y="538"/>
                    <a:pt x="450" y="537"/>
                    <a:pt x="450" y="537"/>
                  </a:cubicBezTo>
                  <a:cubicBezTo>
                    <a:pt x="451" y="537"/>
                    <a:pt x="451" y="537"/>
                    <a:pt x="451" y="537"/>
                  </a:cubicBezTo>
                  <a:cubicBezTo>
                    <a:pt x="452" y="537"/>
                    <a:pt x="452" y="537"/>
                    <a:pt x="452" y="537"/>
                  </a:cubicBezTo>
                  <a:cubicBezTo>
                    <a:pt x="452" y="538"/>
                    <a:pt x="453" y="538"/>
                    <a:pt x="454" y="538"/>
                  </a:cubicBezTo>
                  <a:cubicBezTo>
                    <a:pt x="455" y="539"/>
                    <a:pt x="455" y="540"/>
                    <a:pt x="456" y="541"/>
                  </a:cubicBezTo>
                  <a:cubicBezTo>
                    <a:pt x="456" y="541"/>
                    <a:pt x="456" y="541"/>
                    <a:pt x="456" y="541"/>
                  </a:cubicBezTo>
                  <a:cubicBezTo>
                    <a:pt x="457" y="542"/>
                    <a:pt x="457" y="542"/>
                    <a:pt x="457" y="542"/>
                  </a:cubicBezTo>
                  <a:cubicBezTo>
                    <a:pt x="457" y="542"/>
                    <a:pt x="457" y="542"/>
                    <a:pt x="457" y="542"/>
                  </a:cubicBezTo>
                  <a:cubicBezTo>
                    <a:pt x="457" y="542"/>
                    <a:pt x="458" y="542"/>
                    <a:pt x="458" y="542"/>
                  </a:cubicBezTo>
                  <a:cubicBezTo>
                    <a:pt x="458" y="542"/>
                    <a:pt x="458" y="542"/>
                    <a:pt x="458" y="542"/>
                  </a:cubicBezTo>
                  <a:cubicBezTo>
                    <a:pt x="458" y="542"/>
                    <a:pt x="458" y="542"/>
                    <a:pt x="458" y="542"/>
                  </a:cubicBezTo>
                  <a:cubicBezTo>
                    <a:pt x="458" y="542"/>
                    <a:pt x="458" y="543"/>
                    <a:pt x="458" y="543"/>
                  </a:cubicBezTo>
                  <a:cubicBezTo>
                    <a:pt x="459" y="543"/>
                    <a:pt x="459" y="543"/>
                    <a:pt x="459" y="543"/>
                  </a:cubicBezTo>
                  <a:cubicBezTo>
                    <a:pt x="459" y="544"/>
                    <a:pt x="459" y="544"/>
                    <a:pt x="458" y="544"/>
                  </a:cubicBezTo>
                  <a:cubicBezTo>
                    <a:pt x="458" y="544"/>
                    <a:pt x="458" y="545"/>
                    <a:pt x="458" y="545"/>
                  </a:cubicBezTo>
                  <a:cubicBezTo>
                    <a:pt x="458" y="545"/>
                    <a:pt x="458" y="545"/>
                    <a:pt x="458" y="545"/>
                  </a:cubicBezTo>
                  <a:cubicBezTo>
                    <a:pt x="458" y="545"/>
                    <a:pt x="458" y="545"/>
                    <a:pt x="458" y="545"/>
                  </a:cubicBezTo>
                  <a:cubicBezTo>
                    <a:pt x="458" y="545"/>
                    <a:pt x="458" y="545"/>
                    <a:pt x="458" y="545"/>
                  </a:cubicBezTo>
                  <a:cubicBezTo>
                    <a:pt x="458" y="545"/>
                    <a:pt x="459" y="545"/>
                    <a:pt x="459" y="544"/>
                  </a:cubicBezTo>
                  <a:cubicBezTo>
                    <a:pt x="459" y="544"/>
                    <a:pt x="459" y="544"/>
                    <a:pt x="459" y="544"/>
                  </a:cubicBezTo>
                  <a:cubicBezTo>
                    <a:pt x="459" y="544"/>
                    <a:pt x="459" y="544"/>
                    <a:pt x="459" y="544"/>
                  </a:cubicBezTo>
                  <a:cubicBezTo>
                    <a:pt x="460" y="545"/>
                    <a:pt x="460" y="545"/>
                    <a:pt x="461" y="545"/>
                  </a:cubicBezTo>
                  <a:cubicBezTo>
                    <a:pt x="461" y="545"/>
                    <a:pt x="461" y="545"/>
                    <a:pt x="461" y="546"/>
                  </a:cubicBezTo>
                  <a:cubicBezTo>
                    <a:pt x="462" y="546"/>
                    <a:pt x="461" y="546"/>
                    <a:pt x="462" y="546"/>
                  </a:cubicBezTo>
                  <a:cubicBezTo>
                    <a:pt x="462" y="546"/>
                    <a:pt x="462" y="546"/>
                    <a:pt x="462" y="546"/>
                  </a:cubicBezTo>
                  <a:cubicBezTo>
                    <a:pt x="462" y="546"/>
                    <a:pt x="462" y="546"/>
                    <a:pt x="462" y="546"/>
                  </a:cubicBezTo>
                  <a:cubicBezTo>
                    <a:pt x="462" y="546"/>
                    <a:pt x="462" y="547"/>
                    <a:pt x="461" y="547"/>
                  </a:cubicBezTo>
                  <a:cubicBezTo>
                    <a:pt x="461" y="547"/>
                    <a:pt x="461" y="547"/>
                    <a:pt x="461" y="547"/>
                  </a:cubicBezTo>
                  <a:cubicBezTo>
                    <a:pt x="461" y="547"/>
                    <a:pt x="461" y="547"/>
                    <a:pt x="461" y="547"/>
                  </a:cubicBezTo>
                  <a:cubicBezTo>
                    <a:pt x="462" y="547"/>
                    <a:pt x="462" y="547"/>
                    <a:pt x="462" y="547"/>
                  </a:cubicBezTo>
                  <a:cubicBezTo>
                    <a:pt x="462" y="547"/>
                    <a:pt x="462" y="547"/>
                    <a:pt x="462" y="547"/>
                  </a:cubicBezTo>
                  <a:cubicBezTo>
                    <a:pt x="463" y="548"/>
                    <a:pt x="463" y="548"/>
                    <a:pt x="463" y="548"/>
                  </a:cubicBezTo>
                  <a:cubicBezTo>
                    <a:pt x="463" y="548"/>
                    <a:pt x="462" y="549"/>
                    <a:pt x="462" y="549"/>
                  </a:cubicBezTo>
                  <a:cubicBezTo>
                    <a:pt x="462" y="549"/>
                    <a:pt x="463" y="549"/>
                    <a:pt x="463" y="549"/>
                  </a:cubicBezTo>
                  <a:cubicBezTo>
                    <a:pt x="463" y="549"/>
                    <a:pt x="463" y="549"/>
                    <a:pt x="463" y="548"/>
                  </a:cubicBezTo>
                  <a:cubicBezTo>
                    <a:pt x="463" y="548"/>
                    <a:pt x="463" y="548"/>
                    <a:pt x="463" y="548"/>
                  </a:cubicBezTo>
                  <a:cubicBezTo>
                    <a:pt x="463" y="548"/>
                    <a:pt x="463" y="548"/>
                    <a:pt x="463" y="548"/>
                  </a:cubicBezTo>
                  <a:cubicBezTo>
                    <a:pt x="464" y="548"/>
                    <a:pt x="464" y="548"/>
                    <a:pt x="464" y="548"/>
                  </a:cubicBezTo>
                  <a:cubicBezTo>
                    <a:pt x="464" y="548"/>
                    <a:pt x="464" y="548"/>
                    <a:pt x="464" y="548"/>
                  </a:cubicBezTo>
                  <a:cubicBezTo>
                    <a:pt x="464" y="548"/>
                    <a:pt x="465" y="548"/>
                    <a:pt x="465" y="548"/>
                  </a:cubicBezTo>
                  <a:cubicBezTo>
                    <a:pt x="465" y="548"/>
                    <a:pt x="465" y="548"/>
                    <a:pt x="465" y="549"/>
                  </a:cubicBezTo>
                  <a:cubicBezTo>
                    <a:pt x="466" y="549"/>
                    <a:pt x="466" y="549"/>
                    <a:pt x="466" y="549"/>
                  </a:cubicBezTo>
                  <a:cubicBezTo>
                    <a:pt x="466" y="549"/>
                    <a:pt x="466" y="550"/>
                    <a:pt x="465" y="550"/>
                  </a:cubicBezTo>
                  <a:cubicBezTo>
                    <a:pt x="465" y="550"/>
                    <a:pt x="465" y="550"/>
                    <a:pt x="465" y="550"/>
                  </a:cubicBezTo>
                  <a:cubicBezTo>
                    <a:pt x="465" y="550"/>
                    <a:pt x="465" y="550"/>
                    <a:pt x="465" y="550"/>
                  </a:cubicBezTo>
                  <a:cubicBezTo>
                    <a:pt x="464" y="550"/>
                    <a:pt x="464" y="551"/>
                    <a:pt x="464" y="551"/>
                  </a:cubicBezTo>
                  <a:cubicBezTo>
                    <a:pt x="464" y="551"/>
                    <a:pt x="464" y="551"/>
                    <a:pt x="464" y="552"/>
                  </a:cubicBezTo>
                  <a:cubicBezTo>
                    <a:pt x="464" y="552"/>
                    <a:pt x="464" y="552"/>
                    <a:pt x="464" y="552"/>
                  </a:cubicBezTo>
                  <a:cubicBezTo>
                    <a:pt x="465" y="552"/>
                    <a:pt x="465" y="552"/>
                    <a:pt x="465" y="552"/>
                  </a:cubicBezTo>
                  <a:cubicBezTo>
                    <a:pt x="465" y="552"/>
                    <a:pt x="465" y="552"/>
                    <a:pt x="465" y="552"/>
                  </a:cubicBezTo>
                  <a:cubicBezTo>
                    <a:pt x="465" y="552"/>
                    <a:pt x="465" y="552"/>
                    <a:pt x="465" y="552"/>
                  </a:cubicBezTo>
                  <a:cubicBezTo>
                    <a:pt x="465" y="552"/>
                    <a:pt x="465" y="552"/>
                    <a:pt x="465" y="552"/>
                  </a:cubicBezTo>
                  <a:cubicBezTo>
                    <a:pt x="465" y="552"/>
                    <a:pt x="465" y="552"/>
                    <a:pt x="465" y="553"/>
                  </a:cubicBezTo>
                  <a:cubicBezTo>
                    <a:pt x="465" y="553"/>
                    <a:pt x="465" y="553"/>
                    <a:pt x="465" y="553"/>
                  </a:cubicBezTo>
                  <a:cubicBezTo>
                    <a:pt x="465" y="553"/>
                    <a:pt x="465" y="553"/>
                    <a:pt x="465" y="553"/>
                  </a:cubicBezTo>
                  <a:cubicBezTo>
                    <a:pt x="465" y="553"/>
                    <a:pt x="465" y="553"/>
                    <a:pt x="465" y="553"/>
                  </a:cubicBezTo>
                  <a:cubicBezTo>
                    <a:pt x="465" y="553"/>
                    <a:pt x="465" y="553"/>
                    <a:pt x="465" y="553"/>
                  </a:cubicBezTo>
                  <a:cubicBezTo>
                    <a:pt x="465" y="553"/>
                    <a:pt x="465" y="553"/>
                    <a:pt x="465" y="554"/>
                  </a:cubicBezTo>
                  <a:cubicBezTo>
                    <a:pt x="465" y="554"/>
                    <a:pt x="465" y="554"/>
                    <a:pt x="465" y="554"/>
                  </a:cubicBezTo>
                  <a:cubicBezTo>
                    <a:pt x="465" y="554"/>
                    <a:pt x="466" y="555"/>
                    <a:pt x="466" y="555"/>
                  </a:cubicBezTo>
                  <a:cubicBezTo>
                    <a:pt x="466" y="555"/>
                    <a:pt x="466" y="555"/>
                    <a:pt x="466" y="555"/>
                  </a:cubicBezTo>
                  <a:cubicBezTo>
                    <a:pt x="466" y="555"/>
                    <a:pt x="466" y="555"/>
                    <a:pt x="466" y="555"/>
                  </a:cubicBezTo>
                  <a:cubicBezTo>
                    <a:pt x="467" y="555"/>
                    <a:pt x="466" y="555"/>
                    <a:pt x="466" y="555"/>
                  </a:cubicBezTo>
                  <a:cubicBezTo>
                    <a:pt x="467" y="555"/>
                    <a:pt x="467" y="555"/>
                    <a:pt x="467" y="555"/>
                  </a:cubicBezTo>
                  <a:cubicBezTo>
                    <a:pt x="467" y="555"/>
                    <a:pt x="467" y="555"/>
                    <a:pt x="468" y="555"/>
                  </a:cubicBezTo>
                  <a:cubicBezTo>
                    <a:pt x="468" y="555"/>
                    <a:pt x="468" y="555"/>
                    <a:pt x="468" y="555"/>
                  </a:cubicBezTo>
                  <a:cubicBezTo>
                    <a:pt x="468" y="556"/>
                    <a:pt x="468" y="556"/>
                    <a:pt x="468" y="556"/>
                  </a:cubicBezTo>
                  <a:cubicBezTo>
                    <a:pt x="468" y="556"/>
                    <a:pt x="468" y="556"/>
                    <a:pt x="468" y="556"/>
                  </a:cubicBezTo>
                  <a:cubicBezTo>
                    <a:pt x="468" y="556"/>
                    <a:pt x="469" y="556"/>
                    <a:pt x="469" y="556"/>
                  </a:cubicBezTo>
                  <a:cubicBezTo>
                    <a:pt x="469" y="556"/>
                    <a:pt x="469" y="556"/>
                    <a:pt x="469" y="556"/>
                  </a:cubicBezTo>
                  <a:cubicBezTo>
                    <a:pt x="470" y="556"/>
                    <a:pt x="470" y="556"/>
                    <a:pt x="470" y="556"/>
                  </a:cubicBezTo>
                  <a:cubicBezTo>
                    <a:pt x="470" y="556"/>
                    <a:pt x="470" y="557"/>
                    <a:pt x="471" y="557"/>
                  </a:cubicBezTo>
                  <a:cubicBezTo>
                    <a:pt x="471" y="557"/>
                    <a:pt x="471" y="557"/>
                    <a:pt x="471" y="557"/>
                  </a:cubicBezTo>
                  <a:cubicBezTo>
                    <a:pt x="471" y="557"/>
                    <a:pt x="471" y="557"/>
                    <a:pt x="471" y="557"/>
                  </a:cubicBezTo>
                  <a:cubicBezTo>
                    <a:pt x="471" y="557"/>
                    <a:pt x="471" y="557"/>
                    <a:pt x="472" y="557"/>
                  </a:cubicBezTo>
                  <a:cubicBezTo>
                    <a:pt x="472" y="557"/>
                    <a:pt x="472" y="557"/>
                    <a:pt x="472" y="557"/>
                  </a:cubicBezTo>
                  <a:cubicBezTo>
                    <a:pt x="472" y="557"/>
                    <a:pt x="472" y="557"/>
                    <a:pt x="473" y="557"/>
                  </a:cubicBezTo>
                  <a:cubicBezTo>
                    <a:pt x="473" y="557"/>
                    <a:pt x="473" y="557"/>
                    <a:pt x="473" y="557"/>
                  </a:cubicBezTo>
                  <a:cubicBezTo>
                    <a:pt x="473" y="557"/>
                    <a:pt x="473" y="557"/>
                    <a:pt x="473" y="557"/>
                  </a:cubicBezTo>
                  <a:cubicBezTo>
                    <a:pt x="473" y="557"/>
                    <a:pt x="473" y="557"/>
                    <a:pt x="474" y="557"/>
                  </a:cubicBezTo>
                  <a:cubicBezTo>
                    <a:pt x="474" y="557"/>
                    <a:pt x="474" y="557"/>
                    <a:pt x="474" y="557"/>
                  </a:cubicBezTo>
                  <a:cubicBezTo>
                    <a:pt x="474" y="557"/>
                    <a:pt x="474" y="557"/>
                    <a:pt x="474" y="557"/>
                  </a:cubicBezTo>
                  <a:cubicBezTo>
                    <a:pt x="474" y="556"/>
                    <a:pt x="475" y="556"/>
                    <a:pt x="475" y="556"/>
                  </a:cubicBezTo>
                  <a:cubicBezTo>
                    <a:pt x="475" y="556"/>
                    <a:pt x="475" y="556"/>
                    <a:pt x="475" y="557"/>
                  </a:cubicBezTo>
                  <a:cubicBezTo>
                    <a:pt x="475" y="557"/>
                    <a:pt x="475" y="557"/>
                    <a:pt x="475" y="557"/>
                  </a:cubicBezTo>
                  <a:cubicBezTo>
                    <a:pt x="475" y="557"/>
                    <a:pt x="475" y="558"/>
                    <a:pt x="475" y="558"/>
                  </a:cubicBezTo>
                  <a:cubicBezTo>
                    <a:pt x="475" y="558"/>
                    <a:pt x="475" y="558"/>
                    <a:pt x="476" y="558"/>
                  </a:cubicBezTo>
                  <a:cubicBezTo>
                    <a:pt x="476" y="558"/>
                    <a:pt x="476" y="558"/>
                    <a:pt x="476" y="558"/>
                  </a:cubicBezTo>
                  <a:cubicBezTo>
                    <a:pt x="476" y="558"/>
                    <a:pt x="476" y="558"/>
                    <a:pt x="476" y="558"/>
                  </a:cubicBezTo>
                  <a:cubicBezTo>
                    <a:pt x="476" y="558"/>
                    <a:pt x="476" y="558"/>
                    <a:pt x="476" y="558"/>
                  </a:cubicBezTo>
                  <a:cubicBezTo>
                    <a:pt x="475" y="558"/>
                    <a:pt x="475" y="559"/>
                    <a:pt x="475" y="559"/>
                  </a:cubicBezTo>
                  <a:cubicBezTo>
                    <a:pt x="475" y="559"/>
                    <a:pt x="475" y="559"/>
                    <a:pt x="475" y="559"/>
                  </a:cubicBezTo>
                  <a:cubicBezTo>
                    <a:pt x="475" y="559"/>
                    <a:pt x="475" y="560"/>
                    <a:pt x="475" y="560"/>
                  </a:cubicBezTo>
                  <a:cubicBezTo>
                    <a:pt x="475" y="560"/>
                    <a:pt x="475" y="560"/>
                    <a:pt x="476" y="560"/>
                  </a:cubicBezTo>
                  <a:cubicBezTo>
                    <a:pt x="476" y="560"/>
                    <a:pt x="476" y="560"/>
                    <a:pt x="476" y="560"/>
                  </a:cubicBezTo>
                  <a:cubicBezTo>
                    <a:pt x="476" y="560"/>
                    <a:pt x="477" y="560"/>
                    <a:pt x="477" y="559"/>
                  </a:cubicBezTo>
                  <a:cubicBezTo>
                    <a:pt x="477" y="559"/>
                    <a:pt x="477" y="559"/>
                    <a:pt x="477" y="559"/>
                  </a:cubicBezTo>
                  <a:cubicBezTo>
                    <a:pt x="478" y="559"/>
                    <a:pt x="478" y="559"/>
                    <a:pt x="478" y="559"/>
                  </a:cubicBezTo>
                  <a:cubicBezTo>
                    <a:pt x="478" y="559"/>
                    <a:pt x="478" y="559"/>
                    <a:pt x="478" y="559"/>
                  </a:cubicBezTo>
                  <a:cubicBezTo>
                    <a:pt x="478" y="559"/>
                    <a:pt x="478" y="559"/>
                    <a:pt x="478" y="558"/>
                  </a:cubicBezTo>
                  <a:cubicBezTo>
                    <a:pt x="478" y="558"/>
                    <a:pt x="478" y="558"/>
                    <a:pt x="478" y="558"/>
                  </a:cubicBezTo>
                  <a:cubicBezTo>
                    <a:pt x="478" y="558"/>
                    <a:pt x="478" y="558"/>
                    <a:pt x="478" y="557"/>
                  </a:cubicBezTo>
                  <a:cubicBezTo>
                    <a:pt x="478" y="557"/>
                    <a:pt x="478" y="557"/>
                    <a:pt x="478" y="557"/>
                  </a:cubicBezTo>
                  <a:cubicBezTo>
                    <a:pt x="479" y="557"/>
                    <a:pt x="479" y="557"/>
                    <a:pt x="479" y="557"/>
                  </a:cubicBezTo>
                  <a:cubicBezTo>
                    <a:pt x="479" y="557"/>
                    <a:pt x="479" y="557"/>
                    <a:pt x="479" y="557"/>
                  </a:cubicBezTo>
                  <a:cubicBezTo>
                    <a:pt x="479" y="557"/>
                    <a:pt x="479" y="557"/>
                    <a:pt x="479" y="557"/>
                  </a:cubicBezTo>
                  <a:cubicBezTo>
                    <a:pt x="479" y="558"/>
                    <a:pt x="479" y="558"/>
                    <a:pt x="479" y="558"/>
                  </a:cubicBezTo>
                  <a:cubicBezTo>
                    <a:pt x="479" y="558"/>
                    <a:pt x="480" y="559"/>
                    <a:pt x="480" y="559"/>
                  </a:cubicBezTo>
                  <a:cubicBezTo>
                    <a:pt x="480" y="559"/>
                    <a:pt x="480" y="559"/>
                    <a:pt x="480" y="559"/>
                  </a:cubicBezTo>
                  <a:cubicBezTo>
                    <a:pt x="480" y="559"/>
                    <a:pt x="480" y="560"/>
                    <a:pt x="480" y="560"/>
                  </a:cubicBezTo>
                  <a:cubicBezTo>
                    <a:pt x="480" y="560"/>
                    <a:pt x="480" y="560"/>
                    <a:pt x="480" y="560"/>
                  </a:cubicBezTo>
                  <a:cubicBezTo>
                    <a:pt x="480" y="560"/>
                    <a:pt x="480" y="560"/>
                    <a:pt x="480" y="561"/>
                  </a:cubicBezTo>
                  <a:cubicBezTo>
                    <a:pt x="480" y="561"/>
                    <a:pt x="480" y="561"/>
                    <a:pt x="480" y="561"/>
                  </a:cubicBezTo>
                  <a:cubicBezTo>
                    <a:pt x="479" y="561"/>
                    <a:pt x="479" y="561"/>
                    <a:pt x="478" y="562"/>
                  </a:cubicBezTo>
                  <a:cubicBezTo>
                    <a:pt x="478" y="562"/>
                    <a:pt x="478" y="562"/>
                    <a:pt x="478" y="562"/>
                  </a:cubicBezTo>
                  <a:cubicBezTo>
                    <a:pt x="478" y="563"/>
                    <a:pt x="478" y="563"/>
                    <a:pt x="478" y="563"/>
                  </a:cubicBezTo>
                  <a:cubicBezTo>
                    <a:pt x="478" y="563"/>
                    <a:pt x="478" y="564"/>
                    <a:pt x="478" y="564"/>
                  </a:cubicBezTo>
                  <a:cubicBezTo>
                    <a:pt x="478" y="564"/>
                    <a:pt x="478" y="564"/>
                    <a:pt x="477" y="564"/>
                  </a:cubicBezTo>
                  <a:cubicBezTo>
                    <a:pt x="477" y="564"/>
                    <a:pt x="477" y="564"/>
                    <a:pt x="477" y="564"/>
                  </a:cubicBezTo>
                  <a:cubicBezTo>
                    <a:pt x="478" y="565"/>
                    <a:pt x="478" y="566"/>
                    <a:pt x="478" y="566"/>
                  </a:cubicBezTo>
                  <a:cubicBezTo>
                    <a:pt x="478" y="566"/>
                    <a:pt x="478" y="567"/>
                    <a:pt x="478" y="567"/>
                  </a:cubicBezTo>
                  <a:cubicBezTo>
                    <a:pt x="478" y="567"/>
                    <a:pt x="478" y="567"/>
                    <a:pt x="478" y="567"/>
                  </a:cubicBezTo>
                  <a:cubicBezTo>
                    <a:pt x="478" y="567"/>
                    <a:pt x="478" y="568"/>
                    <a:pt x="478" y="568"/>
                  </a:cubicBezTo>
                  <a:cubicBezTo>
                    <a:pt x="478" y="568"/>
                    <a:pt x="478" y="568"/>
                    <a:pt x="478" y="568"/>
                  </a:cubicBezTo>
                  <a:cubicBezTo>
                    <a:pt x="479" y="569"/>
                    <a:pt x="479" y="569"/>
                    <a:pt x="478" y="570"/>
                  </a:cubicBezTo>
                  <a:cubicBezTo>
                    <a:pt x="478" y="570"/>
                    <a:pt x="478" y="570"/>
                    <a:pt x="478" y="570"/>
                  </a:cubicBezTo>
                  <a:cubicBezTo>
                    <a:pt x="478" y="571"/>
                    <a:pt x="477" y="571"/>
                    <a:pt x="477" y="571"/>
                  </a:cubicBezTo>
                  <a:cubicBezTo>
                    <a:pt x="477" y="571"/>
                    <a:pt x="477" y="571"/>
                    <a:pt x="476" y="571"/>
                  </a:cubicBezTo>
                  <a:cubicBezTo>
                    <a:pt x="476" y="571"/>
                    <a:pt x="475" y="571"/>
                    <a:pt x="475" y="571"/>
                  </a:cubicBezTo>
                  <a:cubicBezTo>
                    <a:pt x="474" y="571"/>
                    <a:pt x="473" y="571"/>
                    <a:pt x="473" y="571"/>
                  </a:cubicBezTo>
                  <a:cubicBezTo>
                    <a:pt x="473" y="571"/>
                    <a:pt x="473" y="572"/>
                    <a:pt x="474" y="572"/>
                  </a:cubicBezTo>
                  <a:cubicBezTo>
                    <a:pt x="474" y="572"/>
                    <a:pt x="474" y="572"/>
                    <a:pt x="474" y="572"/>
                  </a:cubicBezTo>
                  <a:cubicBezTo>
                    <a:pt x="475" y="572"/>
                    <a:pt x="475" y="572"/>
                    <a:pt x="476" y="572"/>
                  </a:cubicBezTo>
                  <a:cubicBezTo>
                    <a:pt x="476" y="572"/>
                    <a:pt x="477" y="572"/>
                    <a:pt x="477" y="572"/>
                  </a:cubicBezTo>
                  <a:cubicBezTo>
                    <a:pt x="477" y="572"/>
                    <a:pt x="478" y="572"/>
                    <a:pt x="478" y="572"/>
                  </a:cubicBezTo>
                  <a:cubicBezTo>
                    <a:pt x="478" y="572"/>
                    <a:pt x="478" y="572"/>
                    <a:pt x="478" y="572"/>
                  </a:cubicBezTo>
                  <a:cubicBezTo>
                    <a:pt x="478" y="573"/>
                    <a:pt x="478" y="573"/>
                    <a:pt x="478" y="573"/>
                  </a:cubicBezTo>
                  <a:cubicBezTo>
                    <a:pt x="478" y="573"/>
                    <a:pt x="478" y="573"/>
                    <a:pt x="478" y="573"/>
                  </a:cubicBezTo>
                  <a:cubicBezTo>
                    <a:pt x="478" y="573"/>
                    <a:pt x="479" y="573"/>
                    <a:pt x="479" y="573"/>
                  </a:cubicBezTo>
                  <a:cubicBezTo>
                    <a:pt x="479" y="573"/>
                    <a:pt x="479" y="573"/>
                    <a:pt x="479" y="573"/>
                  </a:cubicBezTo>
                  <a:cubicBezTo>
                    <a:pt x="479" y="574"/>
                    <a:pt x="479" y="574"/>
                    <a:pt x="478" y="575"/>
                  </a:cubicBezTo>
                  <a:cubicBezTo>
                    <a:pt x="478" y="575"/>
                    <a:pt x="478" y="575"/>
                    <a:pt x="479" y="576"/>
                  </a:cubicBezTo>
                  <a:cubicBezTo>
                    <a:pt x="479" y="576"/>
                    <a:pt x="479" y="576"/>
                    <a:pt x="479" y="576"/>
                  </a:cubicBezTo>
                  <a:cubicBezTo>
                    <a:pt x="479" y="576"/>
                    <a:pt x="479" y="576"/>
                    <a:pt x="479" y="576"/>
                  </a:cubicBezTo>
                  <a:cubicBezTo>
                    <a:pt x="478" y="577"/>
                    <a:pt x="478" y="577"/>
                    <a:pt x="477" y="578"/>
                  </a:cubicBezTo>
                  <a:cubicBezTo>
                    <a:pt x="477" y="578"/>
                    <a:pt x="478" y="578"/>
                    <a:pt x="478" y="578"/>
                  </a:cubicBezTo>
                  <a:cubicBezTo>
                    <a:pt x="478" y="579"/>
                    <a:pt x="478" y="579"/>
                    <a:pt x="478" y="579"/>
                  </a:cubicBezTo>
                  <a:cubicBezTo>
                    <a:pt x="478" y="579"/>
                    <a:pt x="478" y="579"/>
                    <a:pt x="478" y="579"/>
                  </a:cubicBezTo>
                  <a:cubicBezTo>
                    <a:pt x="478" y="580"/>
                    <a:pt x="478" y="580"/>
                    <a:pt x="478" y="580"/>
                  </a:cubicBezTo>
                  <a:cubicBezTo>
                    <a:pt x="478" y="580"/>
                    <a:pt x="478" y="580"/>
                    <a:pt x="477" y="580"/>
                  </a:cubicBezTo>
                  <a:cubicBezTo>
                    <a:pt x="478" y="580"/>
                    <a:pt x="478" y="581"/>
                    <a:pt x="479" y="580"/>
                  </a:cubicBezTo>
                  <a:cubicBezTo>
                    <a:pt x="479" y="580"/>
                    <a:pt x="479" y="580"/>
                    <a:pt x="479" y="580"/>
                  </a:cubicBezTo>
                  <a:cubicBezTo>
                    <a:pt x="479" y="580"/>
                    <a:pt x="480" y="580"/>
                    <a:pt x="481" y="580"/>
                  </a:cubicBezTo>
                  <a:cubicBezTo>
                    <a:pt x="481" y="580"/>
                    <a:pt x="481" y="580"/>
                    <a:pt x="481" y="581"/>
                  </a:cubicBezTo>
                  <a:cubicBezTo>
                    <a:pt x="481" y="581"/>
                    <a:pt x="480" y="582"/>
                    <a:pt x="480" y="582"/>
                  </a:cubicBezTo>
                  <a:cubicBezTo>
                    <a:pt x="480" y="582"/>
                    <a:pt x="479" y="582"/>
                    <a:pt x="479" y="582"/>
                  </a:cubicBezTo>
                  <a:cubicBezTo>
                    <a:pt x="479" y="582"/>
                    <a:pt x="479" y="582"/>
                    <a:pt x="479" y="583"/>
                  </a:cubicBezTo>
                  <a:cubicBezTo>
                    <a:pt x="479" y="583"/>
                    <a:pt x="479" y="583"/>
                    <a:pt x="479" y="583"/>
                  </a:cubicBezTo>
                  <a:cubicBezTo>
                    <a:pt x="480" y="583"/>
                    <a:pt x="480" y="583"/>
                    <a:pt x="480" y="583"/>
                  </a:cubicBezTo>
                  <a:cubicBezTo>
                    <a:pt x="480" y="583"/>
                    <a:pt x="480" y="583"/>
                    <a:pt x="480" y="584"/>
                  </a:cubicBezTo>
                  <a:cubicBezTo>
                    <a:pt x="480" y="584"/>
                    <a:pt x="480" y="584"/>
                    <a:pt x="480" y="584"/>
                  </a:cubicBezTo>
                  <a:cubicBezTo>
                    <a:pt x="479" y="585"/>
                    <a:pt x="479" y="585"/>
                    <a:pt x="479" y="586"/>
                  </a:cubicBezTo>
                  <a:cubicBezTo>
                    <a:pt x="479" y="586"/>
                    <a:pt x="479" y="586"/>
                    <a:pt x="479" y="586"/>
                  </a:cubicBezTo>
                  <a:cubicBezTo>
                    <a:pt x="479" y="586"/>
                    <a:pt x="479" y="586"/>
                    <a:pt x="479" y="586"/>
                  </a:cubicBezTo>
                  <a:cubicBezTo>
                    <a:pt x="479" y="586"/>
                    <a:pt x="479" y="587"/>
                    <a:pt x="479" y="587"/>
                  </a:cubicBezTo>
                  <a:cubicBezTo>
                    <a:pt x="479" y="587"/>
                    <a:pt x="479" y="587"/>
                    <a:pt x="479" y="587"/>
                  </a:cubicBezTo>
                  <a:cubicBezTo>
                    <a:pt x="478" y="587"/>
                    <a:pt x="478" y="587"/>
                    <a:pt x="478" y="587"/>
                  </a:cubicBezTo>
                  <a:cubicBezTo>
                    <a:pt x="478" y="586"/>
                    <a:pt x="478" y="586"/>
                    <a:pt x="478" y="586"/>
                  </a:cubicBezTo>
                  <a:cubicBezTo>
                    <a:pt x="478" y="586"/>
                    <a:pt x="478" y="586"/>
                    <a:pt x="478" y="586"/>
                  </a:cubicBezTo>
                  <a:cubicBezTo>
                    <a:pt x="478" y="586"/>
                    <a:pt x="478" y="585"/>
                    <a:pt x="478" y="585"/>
                  </a:cubicBezTo>
                  <a:cubicBezTo>
                    <a:pt x="478" y="585"/>
                    <a:pt x="477" y="585"/>
                    <a:pt x="477" y="584"/>
                  </a:cubicBezTo>
                  <a:cubicBezTo>
                    <a:pt x="477" y="584"/>
                    <a:pt x="477" y="584"/>
                    <a:pt x="477" y="584"/>
                  </a:cubicBezTo>
                  <a:cubicBezTo>
                    <a:pt x="477" y="584"/>
                    <a:pt x="477" y="585"/>
                    <a:pt x="477" y="585"/>
                  </a:cubicBezTo>
                  <a:cubicBezTo>
                    <a:pt x="477" y="585"/>
                    <a:pt x="477" y="585"/>
                    <a:pt x="477" y="585"/>
                  </a:cubicBezTo>
                  <a:cubicBezTo>
                    <a:pt x="477" y="586"/>
                    <a:pt x="477" y="586"/>
                    <a:pt x="477" y="587"/>
                  </a:cubicBezTo>
                  <a:cubicBezTo>
                    <a:pt x="477" y="587"/>
                    <a:pt x="477" y="587"/>
                    <a:pt x="477" y="586"/>
                  </a:cubicBezTo>
                  <a:cubicBezTo>
                    <a:pt x="476" y="587"/>
                    <a:pt x="476" y="587"/>
                    <a:pt x="475" y="587"/>
                  </a:cubicBezTo>
                  <a:cubicBezTo>
                    <a:pt x="475" y="587"/>
                    <a:pt x="475" y="587"/>
                    <a:pt x="475" y="587"/>
                  </a:cubicBezTo>
                  <a:cubicBezTo>
                    <a:pt x="475" y="587"/>
                    <a:pt x="475" y="588"/>
                    <a:pt x="475" y="588"/>
                  </a:cubicBezTo>
                  <a:cubicBezTo>
                    <a:pt x="475" y="588"/>
                    <a:pt x="476" y="588"/>
                    <a:pt x="476" y="588"/>
                  </a:cubicBezTo>
                  <a:cubicBezTo>
                    <a:pt x="476" y="588"/>
                    <a:pt x="476" y="588"/>
                    <a:pt x="476" y="588"/>
                  </a:cubicBezTo>
                  <a:cubicBezTo>
                    <a:pt x="477" y="588"/>
                    <a:pt x="477" y="588"/>
                    <a:pt x="477" y="588"/>
                  </a:cubicBezTo>
                  <a:cubicBezTo>
                    <a:pt x="477" y="588"/>
                    <a:pt x="477" y="589"/>
                    <a:pt x="477" y="589"/>
                  </a:cubicBezTo>
                  <a:cubicBezTo>
                    <a:pt x="477" y="589"/>
                    <a:pt x="477" y="589"/>
                    <a:pt x="477" y="590"/>
                  </a:cubicBezTo>
                  <a:cubicBezTo>
                    <a:pt x="477" y="590"/>
                    <a:pt x="477" y="590"/>
                    <a:pt x="477" y="589"/>
                  </a:cubicBezTo>
                  <a:cubicBezTo>
                    <a:pt x="477" y="589"/>
                    <a:pt x="477" y="589"/>
                    <a:pt x="478" y="589"/>
                  </a:cubicBezTo>
                  <a:cubicBezTo>
                    <a:pt x="478" y="589"/>
                    <a:pt x="478" y="589"/>
                    <a:pt x="478" y="589"/>
                  </a:cubicBezTo>
                  <a:cubicBezTo>
                    <a:pt x="478" y="589"/>
                    <a:pt x="478" y="589"/>
                    <a:pt x="478" y="589"/>
                  </a:cubicBezTo>
                  <a:cubicBezTo>
                    <a:pt x="478" y="588"/>
                    <a:pt x="478" y="588"/>
                    <a:pt x="478" y="588"/>
                  </a:cubicBezTo>
                  <a:cubicBezTo>
                    <a:pt x="478" y="588"/>
                    <a:pt x="478" y="588"/>
                    <a:pt x="479" y="588"/>
                  </a:cubicBezTo>
                  <a:cubicBezTo>
                    <a:pt x="479" y="588"/>
                    <a:pt x="479" y="588"/>
                    <a:pt x="479" y="587"/>
                  </a:cubicBezTo>
                  <a:cubicBezTo>
                    <a:pt x="479" y="587"/>
                    <a:pt x="480" y="587"/>
                    <a:pt x="480" y="587"/>
                  </a:cubicBezTo>
                  <a:cubicBezTo>
                    <a:pt x="480" y="586"/>
                    <a:pt x="480" y="586"/>
                    <a:pt x="480" y="586"/>
                  </a:cubicBezTo>
                  <a:cubicBezTo>
                    <a:pt x="480" y="586"/>
                    <a:pt x="480" y="586"/>
                    <a:pt x="480" y="586"/>
                  </a:cubicBezTo>
                  <a:cubicBezTo>
                    <a:pt x="481" y="586"/>
                    <a:pt x="482" y="586"/>
                    <a:pt x="483" y="586"/>
                  </a:cubicBezTo>
                  <a:cubicBezTo>
                    <a:pt x="483" y="586"/>
                    <a:pt x="483" y="586"/>
                    <a:pt x="483" y="586"/>
                  </a:cubicBezTo>
                  <a:cubicBezTo>
                    <a:pt x="484" y="586"/>
                    <a:pt x="484" y="586"/>
                    <a:pt x="484" y="586"/>
                  </a:cubicBezTo>
                  <a:cubicBezTo>
                    <a:pt x="485" y="586"/>
                    <a:pt x="485" y="586"/>
                    <a:pt x="485" y="586"/>
                  </a:cubicBezTo>
                  <a:cubicBezTo>
                    <a:pt x="485" y="586"/>
                    <a:pt x="485" y="586"/>
                    <a:pt x="486" y="587"/>
                  </a:cubicBezTo>
                  <a:cubicBezTo>
                    <a:pt x="486" y="587"/>
                    <a:pt x="486" y="587"/>
                    <a:pt x="487" y="587"/>
                  </a:cubicBezTo>
                  <a:cubicBezTo>
                    <a:pt x="487" y="587"/>
                    <a:pt x="487" y="587"/>
                    <a:pt x="487" y="587"/>
                  </a:cubicBezTo>
                  <a:cubicBezTo>
                    <a:pt x="487" y="588"/>
                    <a:pt x="487" y="589"/>
                    <a:pt x="487" y="589"/>
                  </a:cubicBezTo>
                  <a:cubicBezTo>
                    <a:pt x="487" y="590"/>
                    <a:pt x="487" y="590"/>
                    <a:pt x="488" y="590"/>
                  </a:cubicBezTo>
                  <a:cubicBezTo>
                    <a:pt x="488" y="591"/>
                    <a:pt x="489" y="591"/>
                    <a:pt x="490" y="591"/>
                  </a:cubicBezTo>
                  <a:cubicBezTo>
                    <a:pt x="490" y="591"/>
                    <a:pt x="490" y="591"/>
                    <a:pt x="490" y="591"/>
                  </a:cubicBezTo>
                  <a:cubicBezTo>
                    <a:pt x="490" y="592"/>
                    <a:pt x="490" y="592"/>
                    <a:pt x="490" y="592"/>
                  </a:cubicBezTo>
                  <a:cubicBezTo>
                    <a:pt x="490" y="593"/>
                    <a:pt x="490" y="593"/>
                    <a:pt x="490" y="593"/>
                  </a:cubicBezTo>
                  <a:cubicBezTo>
                    <a:pt x="490" y="594"/>
                    <a:pt x="490" y="594"/>
                    <a:pt x="489" y="595"/>
                  </a:cubicBezTo>
                  <a:cubicBezTo>
                    <a:pt x="489" y="595"/>
                    <a:pt x="488" y="596"/>
                    <a:pt x="489" y="596"/>
                  </a:cubicBezTo>
                  <a:cubicBezTo>
                    <a:pt x="489" y="595"/>
                    <a:pt x="489" y="595"/>
                    <a:pt x="490" y="595"/>
                  </a:cubicBezTo>
                  <a:cubicBezTo>
                    <a:pt x="490" y="595"/>
                    <a:pt x="490" y="594"/>
                    <a:pt x="490" y="594"/>
                  </a:cubicBezTo>
                  <a:cubicBezTo>
                    <a:pt x="491" y="594"/>
                    <a:pt x="491" y="594"/>
                    <a:pt x="491" y="594"/>
                  </a:cubicBezTo>
                  <a:cubicBezTo>
                    <a:pt x="491" y="593"/>
                    <a:pt x="490" y="593"/>
                    <a:pt x="491" y="592"/>
                  </a:cubicBezTo>
                  <a:cubicBezTo>
                    <a:pt x="491" y="592"/>
                    <a:pt x="491" y="592"/>
                    <a:pt x="491" y="591"/>
                  </a:cubicBezTo>
                  <a:cubicBezTo>
                    <a:pt x="491" y="591"/>
                    <a:pt x="491" y="591"/>
                    <a:pt x="491" y="591"/>
                  </a:cubicBezTo>
                  <a:cubicBezTo>
                    <a:pt x="491" y="591"/>
                    <a:pt x="491" y="591"/>
                    <a:pt x="491" y="591"/>
                  </a:cubicBezTo>
                  <a:cubicBezTo>
                    <a:pt x="491" y="592"/>
                    <a:pt x="491" y="592"/>
                    <a:pt x="491" y="593"/>
                  </a:cubicBezTo>
                  <a:cubicBezTo>
                    <a:pt x="491" y="593"/>
                    <a:pt x="491" y="593"/>
                    <a:pt x="491" y="593"/>
                  </a:cubicBezTo>
                  <a:cubicBezTo>
                    <a:pt x="491" y="593"/>
                    <a:pt x="491" y="593"/>
                    <a:pt x="491" y="594"/>
                  </a:cubicBezTo>
                  <a:cubicBezTo>
                    <a:pt x="491" y="594"/>
                    <a:pt x="491" y="594"/>
                    <a:pt x="491" y="594"/>
                  </a:cubicBezTo>
                  <a:cubicBezTo>
                    <a:pt x="491" y="594"/>
                    <a:pt x="491" y="595"/>
                    <a:pt x="491" y="595"/>
                  </a:cubicBezTo>
                  <a:cubicBezTo>
                    <a:pt x="491" y="596"/>
                    <a:pt x="491" y="596"/>
                    <a:pt x="491" y="597"/>
                  </a:cubicBezTo>
                  <a:cubicBezTo>
                    <a:pt x="491" y="597"/>
                    <a:pt x="491" y="597"/>
                    <a:pt x="491" y="597"/>
                  </a:cubicBezTo>
                  <a:cubicBezTo>
                    <a:pt x="491" y="597"/>
                    <a:pt x="492" y="597"/>
                    <a:pt x="492" y="597"/>
                  </a:cubicBezTo>
                  <a:cubicBezTo>
                    <a:pt x="492" y="596"/>
                    <a:pt x="492" y="596"/>
                    <a:pt x="492" y="595"/>
                  </a:cubicBezTo>
                  <a:cubicBezTo>
                    <a:pt x="492" y="595"/>
                    <a:pt x="492" y="594"/>
                    <a:pt x="492" y="594"/>
                  </a:cubicBezTo>
                  <a:cubicBezTo>
                    <a:pt x="493" y="594"/>
                    <a:pt x="493" y="594"/>
                    <a:pt x="494" y="594"/>
                  </a:cubicBezTo>
                  <a:cubicBezTo>
                    <a:pt x="494" y="593"/>
                    <a:pt x="494" y="593"/>
                    <a:pt x="495" y="592"/>
                  </a:cubicBezTo>
                  <a:cubicBezTo>
                    <a:pt x="495" y="592"/>
                    <a:pt x="495" y="593"/>
                    <a:pt x="495" y="593"/>
                  </a:cubicBezTo>
                  <a:cubicBezTo>
                    <a:pt x="495" y="593"/>
                    <a:pt x="496" y="592"/>
                    <a:pt x="496" y="592"/>
                  </a:cubicBezTo>
                  <a:cubicBezTo>
                    <a:pt x="496" y="592"/>
                    <a:pt x="496" y="592"/>
                    <a:pt x="496" y="591"/>
                  </a:cubicBezTo>
                  <a:cubicBezTo>
                    <a:pt x="496" y="591"/>
                    <a:pt x="496" y="591"/>
                    <a:pt x="496" y="591"/>
                  </a:cubicBezTo>
                  <a:cubicBezTo>
                    <a:pt x="497" y="591"/>
                    <a:pt x="497" y="592"/>
                    <a:pt x="497" y="592"/>
                  </a:cubicBezTo>
                  <a:cubicBezTo>
                    <a:pt x="497" y="592"/>
                    <a:pt x="497" y="592"/>
                    <a:pt x="497" y="592"/>
                  </a:cubicBezTo>
                  <a:cubicBezTo>
                    <a:pt x="497" y="591"/>
                    <a:pt x="497" y="591"/>
                    <a:pt x="497" y="591"/>
                  </a:cubicBezTo>
                  <a:cubicBezTo>
                    <a:pt x="498" y="591"/>
                    <a:pt x="498" y="591"/>
                    <a:pt x="498" y="591"/>
                  </a:cubicBezTo>
                  <a:cubicBezTo>
                    <a:pt x="499" y="590"/>
                    <a:pt x="499" y="589"/>
                    <a:pt x="499" y="589"/>
                  </a:cubicBezTo>
                  <a:cubicBezTo>
                    <a:pt x="499" y="588"/>
                    <a:pt x="500" y="588"/>
                    <a:pt x="500" y="587"/>
                  </a:cubicBezTo>
                  <a:cubicBezTo>
                    <a:pt x="500" y="587"/>
                    <a:pt x="500" y="587"/>
                    <a:pt x="500" y="587"/>
                  </a:cubicBezTo>
                  <a:cubicBezTo>
                    <a:pt x="500" y="587"/>
                    <a:pt x="500" y="587"/>
                    <a:pt x="500" y="587"/>
                  </a:cubicBezTo>
                  <a:cubicBezTo>
                    <a:pt x="500" y="587"/>
                    <a:pt x="501" y="587"/>
                    <a:pt x="501" y="587"/>
                  </a:cubicBezTo>
                  <a:cubicBezTo>
                    <a:pt x="501" y="587"/>
                    <a:pt x="502" y="588"/>
                    <a:pt x="502" y="588"/>
                  </a:cubicBezTo>
                  <a:cubicBezTo>
                    <a:pt x="502" y="589"/>
                    <a:pt x="502" y="589"/>
                    <a:pt x="503" y="589"/>
                  </a:cubicBezTo>
                  <a:cubicBezTo>
                    <a:pt x="503" y="589"/>
                    <a:pt x="503" y="590"/>
                    <a:pt x="503" y="590"/>
                  </a:cubicBezTo>
                  <a:cubicBezTo>
                    <a:pt x="503" y="590"/>
                    <a:pt x="503" y="591"/>
                    <a:pt x="503" y="591"/>
                  </a:cubicBezTo>
                  <a:cubicBezTo>
                    <a:pt x="503" y="592"/>
                    <a:pt x="502" y="592"/>
                    <a:pt x="502" y="592"/>
                  </a:cubicBezTo>
                  <a:cubicBezTo>
                    <a:pt x="502" y="593"/>
                    <a:pt x="503" y="592"/>
                    <a:pt x="503" y="592"/>
                  </a:cubicBezTo>
                  <a:cubicBezTo>
                    <a:pt x="503" y="592"/>
                    <a:pt x="503" y="592"/>
                    <a:pt x="503" y="591"/>
                  </a:cubicBezTo>
                  <a:cubicBezTo>
                    <a:pt x="503" y="591"/>
                    <a:pt x="503" y="591"/>
                    <a:pt x="503" y="590"/>
                  </a:cubicBezTo>
                  <a:cubicBezTo>
                    <a:pt x="503" y="590"/>
                    <a:pt x="504" y="590"/>
                    <a:pt x="503" y="589"/>
                  </a:cubicBezTo>
                  <a:cubicBezTo>
                    <a:pt x="503" y="589"/>
                    <a:pt x="503" y="589"/>
                    <a:pt x="503" y="589"/>
                  </a:cubicBezTo>
                  <a:cubicBezTo>
                    <a:pt x="502" y="588"/>
                    <a:pt x="502" y="588"/>
                    <a:pt x="502" y="587"/>
                  </a:cubicBezTo>
                  <a:cubicBezTo>
                    <a:pt x="502" y="587"/>
                    <a:pt x="502" y="586"/>
                    <a:pt x="503" y="586"/>
                  </a:cubicBezTo>
                  <a:cubicBezTo>
                    <a:pt x="503" y="587"/>
                    <a:pt x="503" y="587"/>
                    <a:pt x="503" y="587"/>
                  </a:cubicBezTo>
                  <a:cubicBezTo>
                    <a:pt x="504" y="587"/>
                    <a:pt x="504" y="587"/>
                    <a:pt x="504" y="587"/>
                  </a:cubicBezTo>
                  <a:cubicBezTo>
                    <a:pt x="504" y="587"/>
                    <a:pt x="504" y="587"/>
                    <a:pt x="504" y="587"/>
                  </a:cubicBezTo>
                  <a:cubicBezTo>
                    <a:pt x="504" y="587"/>
                    <a:pt x="504" y="587"/>
                    <a:pt x="504" y="587"/>
                  </a:cubicBezTo>
                  <a:cubicBezTo>
                    <a:pt x="504" y="587"/>
                    <a:pt x="504" y="587"/>
                    <a:pt x="504" y="587"/>
                  </a:cubicBezTo>
                  <a:cubicBezTo>
                    <a:pt x="504" y="586"/>
                    <a:pt x="504" y="586"/>
                    <a:pt x="504" y="586"/>
                  </a:cubicBezTo>
                  <a:cubicBezTo>
                    <a:pt x="504" y="586"/>
                    <a:pt x="504" y="586"/>
                    <a:pt x="504" y="586"/>
                  </a:cubicBezTo>
                  <a:cubicBezTo>
                    <a:pt x="504" y="586"/>
                    <a:pt x="503" y="586"/>
                    <a:pt x="503" y="586"/>
                  </a:cubicBezTo>
                  <a:cubicBezTo>
                    <a:pt x="503" y="586"/>
                    <a:pt x="503" y="586"/>
                    <a:pt x="503" y="586"/>
                  </a:cubicBezTo>
                  <a:cubicBezTo>
                    <a:pt x="503" y="586"/>
                    <a:pt x="503" y="586"/>
                    <a:pt x="503" y="586"/>
                  </a:cubicBezTo>
                  <a:cubicBezTo>
                    <a:pt x="503" y="585"/>
                    <a:pt x="504" y="585"/>
                    <a:pt x="504" y="585"/>
                  </a:cubicBezTo>
                  <a:cubicBezTo>
                    <a:pt x="504" y="585"/>
                    <a:pt x="504" y="585"/>
                    <a:pt x="504" y="585"/>
                  </a:cubicBezTo>
                  <a:cubicBezTo>
                    <a:pt x="504" y="585"/>
                    <a:pt x="504" y="585"/>
                    <a:pt x="505" y="585"/>
                  </a:cubicBezTo>
                  <a:cubicBezTo>
                    <a:pt x="505" y="585"/>
                    <a:pt x="504" y="585"/>
                    <a:pt x="504" y="585"/>
                  </a:cubicBezTo>
                  <a:cubicBezTo>
                    <a:pt x="504" y="585"/>
                    <a:pt x="504" y="585"/>
                    <a:pt x="504" y="585"/>
                  </a:cubicBezTo>
                  <a:cubicBezTo>
                    <a:pt x="504" y="585"/>
                    <a:pt x="504" y="585"/>
                    <a:pt x="504" y="585"/>
                  </a:cubicBezTo>
                  <a:cubicBezTo>
                    <a:pt x="504" y="586"/>
                    <a:pt x="505" y="585"/>
                    <a:pt x="505" y="585"/>
                  </a:cubicBezTo>
                  <a:cubicBezTo>
                    <a:pt x="505" y="585"/>
                    <a:pt x="505" y="585"/>
                    <a:pt x="505" y="585"/>
                  </a:cubicBezTo>
                  <a:cubicBezTo>
                    <a:pt x="505" y="585"/>
                    <a:pt x="505" y="584"/>
                    <a:pt x="505" y="584"/>
                  </a:cubicBezTo>
                  <a:cubicBezTo>
                    <a:pt x="505" y="584"/>
                    <a:pt x="505" y="584"/>
                    <a:pt x="504" y="584"/>
                  </a:cubicBezTo>
                  <a:cubicBezTo>
                    <a:pt x="504" y="584"/>
                    <a:pt x="504" y="584"/>
                    <a:pt x="505" y="584"/>
                  </a:cubicBezTo>
                  <a:cubicBezTo>
                    <a:pt x="505" y="584"/>
                    <a:pt x="505" y="584"/>
                    <a:pt x="505" y="584"/>
                  </a:cubicBezTo>
                  <a:cubicBezTo>
                    <a:pt x="505" y="584"/>
                    <a:pt x="506" y="584"/>
                    <a:pt x="506" y="584"/>
                  </a:cubicBezTo>
                  <a:cubicBezTo>
                    <a:pt x="506" y="585"/>
                    <a:pt x="506" y="585"/>
                    <a:pt x="506" y="585"/>
                  </a:cubicBezTo>
                  <a:cubicBezTo>
                    <a:pt x="506" y="584"/>
                    <a:pt x="506" y="584"/>
                    <a:pt x="506" y="584"/>
                  </a:cubicBezTo>
                  <a:cubicBezTo>
                    <a:pt x="506" y="584"/>
                    <a:pt x="506" y="584"/>
                    <a:pt x="506" y="584"/>
                  </a:cubicBezTo>
                  <a:cubicBezTo>
                    <a:pt x="506" y="584"/>
                    <a:pt x="506" y="584"/>
                    <a:pt x="506" y="584"/>
                  </a:cubicBezTo>
                  <a:cubicBezTo>
                    <a:pt x="506" y="584"/>
                    <a:pt x="506" y="584"/>
                    <a:pt x="506" y="584"/>
                  </a:cubicBezTo>
                  <a:cubicBezTo>
                    <a:pt x="507" y="584"/>
                    <a:pt x="507" y="584"/>
                    <a:pt x="507" y="584"/>
                  </a:cubicBezTo>
                  <a:cubicBezTo>
                    <a:pt x="507" y="584"/>
                    <a:pt x="507" y="584"/>
                    <a:pt x="507" y="583"/>
                  </a:cubicBezTo>
                  <a:cubicBezTo>
                    <a:pt x="506" y="583"/>
                    <a:pt x="506" y="583"/>
                    <a:pt x="506" y="583"/>
                  </a:cubicBezTo>
                  <a:cubicBezTo>
                    <a:pt x="505" y="583"/>
                    <a:pt x="505" y="583"/>
                    <a:pt x="505" y="583"/>
                  </a:cubicBezTo>
                  <a:cubicBezTo>
                    <a:pt x="505" y="583"/>
                    <a:pt x="505" y="583"/>
                    <a:pt x="505" y="583"/>
                  </a:cubicBezTo>
                  <a:cubicBezTo>
                    <a:pt x="505" y="583"/>
                    <a:pt x="505" y="583"/>
                    <a:pt x="505" y="583"/>
                  </a:cubicBezTo>
                  <a:cubicBezTo>
                    <a:pt x="505" y="583"/>
                    <a:pt x="505" y="583"/>
                    <a:pt x="505" y="583"/>
                  </a:cubicBezTo>
                  <a:cubicBezTo>
                    <a:pt x="505" y="583"/>
                    <a:pt x="505" y="582"/>
                    <a:pt x="505" y="582"/>
                  </a:cubicBezTo>
                  <a:cubicBezTo>
                    <a:pt x="505" y="582"/>
                    <a:pt x="505" y="582"/>
                    <a:pt x="505" y="582"/>
                  </a:cubicBezTo>
                  <a:cubicBezTo>
                    <a:pt x="505" y="582"/>
                    <a:pt x="505" y="582"/>
                    <a:pt x="505" y="582"/>
                  </a:cubicBezTo>
                  <a:cubicBezTo>
                    <a:pt x="505" y="582"/>
                    <a:pt x="505" y="582"/>
                    <a:pt x="505" y="582"/>
                  </a:cubicBezTo>
                  <a:cubicBezTo>
                    <a:pt x="505" y="582"/>
                    <a:pt x="505" y="582"/>
                    <a:pt x="506" y="582"/>
                  </a:cubicBezTo>
                  <a:cubicBezTo>
                    <a:pt x="506" y="582"/>
                    <a:pt x="506" y="582"/>
                    <a:pt x="506" y="582"/>
                  </a:cubicBezTo>
                  <a:cubicBezTo>
                    <a:pt x="506" y="582"/>
                    <a:pt x="506" y="582"/>
                    <a:pt x="506" y="582"/>
                  </a:cubicBezTo>
                  <a:cubicBezTo>
                    <a:pt x="506" y="582"/>
                    <a:pt x="506" y="582"/>
                    <a:pt x="506" y="581"/>
                  </a:cubicBezTo>
                  <a:cubicBezTo>
                    <a:pt x="506" y="581"/>
                    <a:pt x="506" y="581"/>
                    <a:pt x="506" y="580"/>
                  </a:cubicBezTo>
                  <a:cubicBezTo>
                    <a:pt x="506" y="580"/>
                    <a:pt x="506" y="580"/>
                    <a:pt x="506" y="580"/>
                  </a:cubicBezTo>
                  <a:cubicBezTo>
                    <a:pt x="506" y="580"/>
                    <a:pt x="506" y="580"/>
                    <a:pt x="506" y="580"/>
                  </a:cubicBezTo>
                  <a:cubicBezTo>
                    <a:pt x="506" y="580"/>
                    <a:pt x="506" y="580"/>
                    <a:pt x="506" y="580"/>
                  </a:cubicBezTo>
                  <a:cubicBezTo>
                    <a:pt x="506" y="580"/>
                    <a:pt x="506" y="580"/>
                    <a:pt x="507" y="580"/>
                  </a:cubicBezTo>
                  <a:cubicBezTo>
                    <a:pt x="507" y="580"/>
                    <a:pt x="507" y="580"/>
                    <a:pt x="507" y="580"/>
                  </a:cubicBezTo>
                  <a:cubicBezTo>
                    <a:pt x="507" y="580"/>
                    <a:pt x="507" y="580"/>
                    <a:pt x="507" y="580"/>
                  </a:cubicBezTo>
                  <a:cubicBezTo>
                    <a:pt x="507" y="580"/>
                    <a:pt x="507" y="579"/>
                    <a:pt x="507" y="579"/>
                  </a:cubicBezTo>
                  <a:cubicBezTo>
                    <a:pt x="506" y="579"/>
                    <a:pt x="506" y="579"/>
                    <a:pt x="506" y="579"/>
                  </a:cubicBezTo>
                  <a:cubicBezTo>
                    <a:pt x="506" y="579"/>
                    <a:pt x="506" y="579"/>
                    <a:pt x="506" y="579"/>
                  </a:cubicBezTo>
                  <a:cubicBezTo>
                    <a:pt x="506" y="578"/>
                    <a:pt x="506" y="578"/>
                    <a:pt x="506" y="579"/>
                  </a:cubicBezTo>
                  <a:cubicBezTo>
                    <a:pt x="507" y="579"/>
                    <a:pt x="507" y="579"/>
                    <a:pt x="507" y="579"/>
                  </a:cubicBezTo>
                  <a:cubicBezTo>
                    <a:pt x="507" y="579"/>
                    <a:pt x="507" y="578"/>
                    <a:pt x="507" y="578"/>
                  </a:cubicBezTo>
                  <a:cubicBezTo>
                    <a:pt x="507" y="578"/>
                    <a:pt x="508" y="578"/>
                    <a:pt x="508" y="578"/>
                  </a:cubicBezTo>
                  <a:cubicBezTo>
                    <a:pt x="508" y="578"/>
                    <a:pt x="508" y="578"/>
                    <a:pt x="508" y="578"/>
                  </a:cubicBezTo>
                  <a:cubicBezTo>
                    <a:pt x="508" y="579"/>
                    <a:pt x="508" y="579"/>
                    <a:pt x="509" y="579"/>
                  </a:cubicBezTo>
                  <a:cubicBezTo>
                    <a:pt x="509" y="579"/>
                    <a:pt x="509" y="579"/>
                    <a:pt x="509" y="579"/>
                  </a:cubicBezTo>
                  <a:cubicBezTo>
                    <a:pt x="509" y="579"/>
                    <a:pt x="509" y="579"/>
                    <a:pt x="509" y="579"/>
                  </a:cubicBezTo>
                  <a:cubicBezTo>
                    <a:pt x="509" y="579"/>
                    <a:pt x="509" y="579"/>
                    <a:pt x="509" y="579"/>
                  </a:cubicBezTo>
                  <a:cubicBezTo>
                    <a:pt x="509" y="579"/>
                    <a:pt x="508" y="579"/>
                    <a:pt x="508" y="578"/>
                  </a:cubicBezTo>
                  <a:cubicBezTo>
                    <a:pt x="508" y="578"/>
                    <a:pt x="508" y="578"/>
                    <a:pt x="508" y="578"/>
                  </a:cubicBezTo>
                  <a:cubicBezTo>
                    <a:pt x="508" y="578"/>
                    <a:pt x="507" y="578"/>
                    <a:pt x="507" y="578"/>
                  </a:cubicBezTo>
                  <a:cubicBezTo>
                    <a:pt x="507" y="578"/>
                    <a:pt x="507" y="577"/>
                    <a:pt x="507" y="577"/>
                  </a:cubicBezTo>
                  <a:cubicBezTo>
                    <a:pt x="507" y="577"/>
                    <a:pt x="506" y="576"/>
                    <a:pt x="506" y="576"/>
                  </a:cubicBezTo>
                  <a:cubicBezTo>
                    <a:pt x="506" y="576"/>
                    <a:pt x="506" y="575"/>
                    <a:pt x="506" y="575"/>
                  </a:cubicBezTo>
                  <a:cubicBezTo>
                    <a:pt x="506" y="575"/>
                    <a:pt x="506" y="574"/>
                    <a:pt x="507" y="574"/>
                  </a:cubicBezTo>
                  <a:cubicBezTo>
                    <a:pt x="507" y="574"/>
                    <a:pt x="507" y="574"/>
                    <a:pt x="507" y="573"/>
                  </a:cubicBezTo>
                  <a:cubicBezTo>
                    <a:pt x="507" y="573"/>
                    <a:pt x="508" y="574"/>
                    <a:pt x="508" y="574"/>
                  </a:cubicBezTo>
                  <a:cubicBezTo>
                    <a:pt x="508" y="574"/>
                    <a:pt x="508" y="574"/>
                    <a:pt x="508" y="574"/>
                  </a:cubicBezTo>
                  <a:cubicBezTo>
                    <a:pt x="508" y="574"/>
                    <a:pt x="508" y="574"/>
                    <a:pt x="508" y="574"/>
                  </a:cubicBezTo>
                  <a:cubicBezTo>
                    <a:pt x="509" y="574"/>
                    <a:pt x="509" y="574"/>
                    <a:pt x="509" y="574"/>
                  </a:cubicBezTo>
                  <a:cubicBezTo>
                    <a:pt x="508" y="574"/>
                    <a:pt x="508" y="574"/>
                    <a:pt x="508" y="574"/>
                  </a:cubicBezTo>
                  <a:cubicBezTo>
                    <a:pt x="508" y="574"/>
                    <a:pt x="508" y="574"/>
                    <a:pt x="508" y="574"/>
                  </a:cubicBezTo>
                  <a:cubicBezTo>
                    <a:pt x="508" y="574"/>
                    <a:pt x="508" y="573"/>
                    <a:pt x="508" y="573"/>
                  </a:cubicBezTo>
                  <a:cubicBezTo>
                    <a:pt x="508" y="572"/>
                    <a:pt x="509" y="572"/>
                    <a:pt x="509" y="572"/>
                  </a:cubicBezTo>
                  <a:cubicBezTo>
                    <a:pt x="509" y="572"/>
                    <a:pt x="509" y="572"/>
                    <a:pt x="509" y="572"/>
                  </a:cubicBezTo>
                  <a:cubicBezTo>
                    <a:pt x="509" y="572"/>
                    <a:pt x="509" y="572"/>
                    <a:pt x="509" y="572"/>
                  </a:cubicBezTo>
                  <a:cubicBezTo>
                    <a:pt x="509" y="572"/>
                    <a:pt x="509" y="572"/>
                    <a:pt x="509" y="571"/>
                  </a:cubicBezTo>
                  <a:cubicBezTo>
                    <a:pt x="509" y="571"/>
                    <a:pt x="508" y="571"/>
                    <a:pt x="509" y="571"/>
                  </a:cubicBezTo>
                  <a:cubicBezTo>
                    <a:pt x="509" y="570"/>
                    <a:pt x="509" y="570"/>
                    <a:pt x="509" y="570"/>
                  </a:cubicBezTo>
                  <a:cubicBezTo>
                    <a:pt x="509" y="570"/>
                    <a:pt x="509" y="570"/>
                    <a:pt x="509" y="569"/>
                  </a:cubicBezTo>
                  <a:cubicBezTo>
                    <a:pt x="509" y="569"/>
                    <a:pt x="509" y="569"/>
                    <a:pt x="509" y="569"/>
                  </a:cubicBezTo>
                  <a:cubicBezTo>
                    <a:pt x="510" y="569"/>
                    <a:pt x="510" y="569"/>
                    <a:pt x="510" y="568"/>
                  </a:cubicBezTo>
                  <a:cubicBezTo>
                    <a:pt x="510" y="568"/>
                    <a:pt x="510" y="568"/>
                    <a:pt x="510" y="568"/>
                  </a:cubicBezTo>
                  <a:cubicBezTo>
                    <a:pt x="510" y="568"/>
                    <a:pt x="510" y="568"/>
                    <a:pt x="510" y="568"/>
                  </a:cubicBezTo>
                  <a:cubicBezTo>
                    <a:pt x="510" y="568"/>
                    <a:pt x="510" y="568"/>
                    <a:pt x="510" y="568"/>
                  </a:cubicBezTo>
                  <a:cubicBezTo>
                    <a:pt x="510" y="568"/>
                    <a:pt x="510" y="568"/>
                    <a:pt x="510" y="568"/>
                  </a:cubicBezTo>
                  <a:cubicBezTo>
                    <a:pt x="510" y="567"/>
                    <a:pt x="510" y="567"/>
                    <a:pt x="510" y="567"/>
                  </a:cubicBezTo>
                  <a:cubicBezTo>
                    <a:pt x="510" y="567"/>
                    <a:pt x="510" y="567"/>
                    <a:pt x="510" y="567"/>
                  </a:cubicBezTo>
                  <a:cubicBezTo>
                    <a:pt x="511" y="567"/>
                    <a:pt x="511" y="567"/>
                    <a:pt x="511" y="567"/>
                  </a:cubicBezTo>
                  <a:cubicBezTo>
                    <a:pt x="511" y="567"/>
                    <a:pt x="511" y="567"/>
                    <a:pt x="511" y="567"/>
                  </a:cubicBezTo>
                  <a:cubicBezTo>
                    <a:pt x="512" y="567"/>
                    <a:pt x="512" y="567"/>
                    <a:pt x="513" y="568"/>
                  </a:cubicBezTo>
                  <a:cubicBezTo>
                    <a:pt x="513" y="568"/>
                    <a:pt x="513" y="568"/>
                    <a:pt x="513" y="569"/>
                  </a:cubicBezTo>
                  <a:cubicBezTo>
                    <a:pt x="513" y="569"/>
                    <a:pt x="513" y="569"/>
                    <a:pt x="513" y="569"/>
                  </a:cubicBezTo>
                  <a:cubicBezTo>
                    <a:pt x="513" y="569"/>
                    <a:pt x="513" y="570"/>
                    <a:pt x="513" y="570"/>
                  </a:cubicBezTo>
                  <a:cubicBezTo>
                    <a:pt x="513" y="570"/>
                    <a:pt x="513" y="570"/>
                    <a:pt x="512" y="570"/>
                  </a:cubicBezTo>
                  <a:cubicBezTo>
                    <a:pt x="512" y="570"/>
                    <a:pt x="512" y="570"/>
                    <a:pt x="512" y="570"/>
                  </a:cubicBezTo>
                  <a:cubicBezTo>
                    <a:pt x="512" y="570"/>
                    <a:pt x="513" y="570"/>
                    <a:pt x="513" y="571"/>
                  </a:cubicBezTo>
                  <a:cubicBezTo>
                    <a:pt x="513" y="571"/>
                    <a:pt x="513" y="571"/>
                    <a:pt x="513" y="571"/>
                  </a:cubicBezTo>
                  <a:cubicBezTo>
                    <a:pt x="513" y="571"/>
                    <a:pt x="513" y="571"/>
                    <a:pt x="513" y="571"/>
                  </a:cubicBezTo>
                  <a:cubicBezTo>
                    <a:pt x="513" y="571"/>
                    <a:pt x="513" y="571"/>
                    <a:pt x="513" y="571"/>
                  </a:cubicBezTo>
                  <a:cubicBezTo>
                    <a:pt x="513" y="571"/>
                    <a:pt x="513" y="571"/>
                    <a:pt x="513" y="571"/>
                  </a:cubicBezTo>
                  <a:cubicBezTo>
                    <a:pt x="513" y="571"/>
                    <a:pt x="513" y="571"/>
                    <a:pt x="513" y="571"/>
                  </a:cubicBezTo>
                  <a:cubicBezTo>
                    <a:pt x="513" y="572"/>
                    <a:pt x="513" y="571"/>
                    <a:pt x="513" y="572"/>
                  </a:cubicBezTo>
                  <a:cubicBezTo>
                    <a:pt x="513" y="572"/>
                    <a:pt x="513" y="572"/>
                    <a:pt x="513" y="572"/>
                  </a:cubicBezTo>
                  <a:cubicBezTo>
                    <a:pt x="513" y="572"/>
                    <a:pt x="513" y="572"/>
                    <a:pt x="513" y="572"/>
                  </a:cubicBezTo>
                  <a:cubicBezTo>
                    <a:pt x="513" y="572"/>
                    <a:pt x="514" y="572"/>
                    <a:pt x="514" y="572"/>
                  </a:cubicBezTo>
                  <a:cubicBezTo>
                    <a:pt x="514" y="572"/>
                    <a:pt x="514" y="571"/>
                    <a:pt x="514" y="571"/>
                  </a:cubicBezTo>
                  <a:cubicBezTo>
                    <a:pt x="514" y="571"/>
                    <a:pt x="514" y="571"/>
                    <a:pt x="514" y="571"/>
                  </a:cubicBezTo>
                  <a:cubicBezTo>
                    <a:pt x="514" y="571"/>
                    <a:pt x="514" y="571"/>
                    <a:pt x="514" y="571"/>
                  </a:cubicBezTo>
                  <a:cubicBezTo>
                    <a:pt x="514" y="571"/>
                    <a:pt x="514" y="571"/>
                    <a:pt x="514" y="571"/>
                  </a:cubicBezTo>
                  <a:cubicBezTo>
                    <a:pt x="514" y="571"/>
                    <a:pt x="514" y="571"/>
                    <a:pt x="515" y="571"/>
                  </a:cubicBezTo>
                  <a:cubicBezTo>
                    <a:pt x="515" y="571"/>
                    <a:pt x="515" y="571"/>
                    <a:pt x="515" y="572"/>
                  </a:cubicBezTo>
                  <a:cubicBezTo>
                    <a:pt x="515" y="572"/>
                    <a:pt x="514" y="572"/>
                    <a:pt x="514" y="572"/>
                  </a:cubicBezTo>
                  <a:cubicBezTo>
                    <a:pt x="514" y="572"/>
                    <a:pt x="515" y="572"/>
                    <a:pt x="515" y="572"/>
                  </a:cubicBezTo>
                  <a:cubicBezTo>
                    <a:pt x="515" y="572"/>
                    <a:pt x="515" y="573"/>
                    <a:pt x="515" y="573"/>
                  </a:cubicBezTo>
                  <a:cubicBezTo>
                    <a:pt x="515" y="573"/>
                    <a:pt x="515" y="573"/>
                    <a:pt x="515" y="573"/>
                  </a:cubicBezTo>
                  <a:cubicBezTo>
                    <a:pt x="515" y="573"/>
                    <a:pt x="515" y="574"/>
                    <a:pt x="515" y="574"/>
                  </a:cubicBezTo>
                  <a:cubicBezTo>
                    <a:pt x="515" y="574"/>
                    <a:pt x="514" y="575"/>
                    <a:pt x="515" y="575"/>
                  </a:cubicBezTo>
                  <a:cubicBezTo>
                    <a:pt x="515" y="575"/>
                    <a:pt x="515" y="576"/>
                    <a:pt x="516" y="576"/>
                  </a:cubicBezTo>
                  <a:cubicBezTo>
                    <a:pt x="516" y="576"/>
                    <a:pt x="516" y="576"/>
                    <a:pt x="516" y="576"/>
                  </a:cubicBezTo>
                  <a:cubicBezTo>
                    <a:pt x="516" y="576"/>
                    <a:pt x="516" y="576"/>
                    <a:pt x="516" y="576"/>
                  </a:cubicBezTo>
                  <a:cubicBezTo>
                    <a:pt x="516" y="576"/>
                    <a:pt x="517" y="576"/>
                    <a:pt x="517" y="577"/>
                  </a:cubicBezTo>
                  <a:cubicBezTo>
                    <a:pt x="517" y="577"/>
                    <a:pt x="517" y="577"/>
                    <a:pt x="517" y="577"/>
                  </a:cubicBezTo>
                  <a:cubicBezTo>
                    <a:pt x="517" y="577"/>
                    <a:pt x="517" y="577"/>
                    <a:pt x="517" y="577"/>
                  </a:cubicBezTo>
                  <a:cubicBezTo>
                    <a:pt x="517" y="578"/>
                    <a:pt x="518" y="578"/>
                    <a:pt x="518" y="578"/>
                  </a:cubicBezTo>
                  <a:cubicBezTo>
                    <a:pt x="518" y="578"/>
                    <a:pt x="518" y="579"/>
                    <a:pt x="517" y="579"/>
                  </a:cubicBezTo>
                  <a:cubicBezTo>
                    <a:pt x="517" y="579"/>
                    <a:pt x="517" y="579"/>
                    <a:pt x="517" y="579"/>
                  </a:cubicBezTo>
                  <a:cubicBezTo>
                    <a:pt x="516" y="579"/>
                    <a:pt x="516" y="579"/>
                    <a:pt x="516" y="579"/>
                  </a:cubicBezTo>
                  <a:cubicBezTo>
                    <a:pt x="516" y="579"/>
                    <a:pt x="516" y="579"/>
                    <a:pt x="516" y="579"/>
                  </a:cubicBezTo>
                  <a:cubicBezTo>
                    <a:pt x="516" y="579"/>
                    <a:pt x="516" y="579"/>
                    <a:pt x="516" y="579"/>
                  </a:cubicBezTo>
                  <a:cubicBezTo>
                    <a:pt x="516" y="580"/>
                    <a:pt x="517" y="579"/>
                    <a:pt x="517" y="580"/>
                  </a:cubicBezTo>
                  <a:cubicBezTo>
                    <a:pt x="518" y="580"/>
                    <a:pt x="518" y="580"/>
                    <a:pt x="518" y="581"/>
                  </a:cubicBezTo>
                  <a:cubicBezTo>
                    <a:pt x="517" y="581"/>
                    <a:pt x="517" y="581"/>
                    <a:pt x="517" y="581"/>
                  </a:cubicBezTo>
                  <a:cubicBezTo>
                    <a:pt x="517" y="581"/>
                    <a:pt x="518" y="581"/>
                    <a:pt x="518" y="581"/>
                  </a:cubicBezTo>
                  <a:cubicBezTo>
                    <a:pt x="518" y="581"/>
                    <a:pt x="518" y="580"/>
                    <a:pt x="518" y="580"/>
                  </a:cubicBezTo>
                  <a:cubicBezTo>
                    <a:pt x="518" y="580"/>
                    <a:pt x="519" y="580"/>
                    <a:pt x="519" y="580"/>
                  </a:cubicBezTo>
                  <a:cubicBezTo>
                    <a:pt x="519" y="580"/>
                    <a:pt x="519" y="581"/>
                    <a:pt x="519" y="581"/>
                  </a:cubicBezTo>
                  <a:cubicBezTo>
                    <a:pt x="519" y="581"/>
                    <a:pt x="519" y="581"/>
                    <a:pt x="519" y="581"/>
                  </a:cubicBezTo>
                  <a:cubicBezTo>
                    <a:pt x="519" y="581"/>
                    <a:pt x="520" y="581"/>
                    <a:pt x="520" y="581"/>
                  </a:cubicBezTo>
                  <a:cubicBezTo>
                    <a:pt x="520" y="581"/>
                    <a:pt x="520" y="581"/>
                    <a:pt x="520" y="581"/>
                  </a:cubicBezTo>
                  <a:cubicBezTo>
                    <a:pt x="520" y="581"/>
                    <a:pt x="520" y="582"/>
                    <a:pt x="520" y="582"/>
                  </a:cubicBezTo>
                  <a:cubicBezTo>
                    <a:pt x="520" y="582"/>
                    <a:pt x="520" y="582"/>
                    <a:pt x="520" y="582"/>
                  </a:cubicBezTo>
                  <a:cubicBezTo>
                    <a:pt x="520" y="582"/>
                    <a:pt x="520" y="582"/>
                    <a:pt x="520" y="582"/>
                  </a:cubicBezTo>
                  <a:cubicBezTo>
                    <a:pt x="520" y="583"/>
                    <a:pt x="520" y="583"/>
                    <a:pt x="519" y="583"/>
                  </a:cubicBezTo>
                  <a:cubicBezTo>
                    <a:pt x="519" y="583"/>
                    <a:pt x="519" y="584"/>
                    <a:pt x="518" y="584"/>
                  </a:cubicBezTo>
                  <a:cubicBezTo>
                    <a:pt x="518" y="584"/>
                    <a:pt x="518" y="583"/>
                    <a:pt x="517" y="583"/>
                  </a:cubicBezTo>
                  <a:cubicBezTo>
                    <a:pt x="517" y="583"/>
                    <a:pt x="516" y="584"/>
                    <a:pt x="516" y="585"/>
                  </a:cubicBezTo>
                  <a:cubicBezTo>
                    <a:pt x="516" y="585"/>
                    <a:pt x="516" y="585"/>
                    <a:pt x="517" y="585"/>
                  </a:cubicBezTo>
                  <a:cubicBezTo>
                    <a:pt x="517" y="585"/>
                    <a:pt x="517" y="585"/>
                    <a:pt x="517" y="585"/>
                  </a:cubicBezTo>
                  <a:cubicBezTo>
                    <a:pt x="517" y="585"/>
                    <a:pt x="517" y="585"/>
                    <a:pt x="517" y="584"/>
                  </a:cubicBezTo>
                  <a:cubicBezTo>
                    <a:pt x="517" y="584"/>
                    <a:pt x="518" y="584"/>
                    <a:pt x="518" y="584"/>
                  </a:cubicBezTo>
                  <a:cubicBezTo>
                    <a:pt x="518" y="584"/>
                    <a:pt x="518" y="584"/>
                    <a:pt x="518" y="584"/>
                  </a:cubicBezTo>
                  <a:cubicBezTo>
                    <a:pt x="518" y="584"/>
                    <a:pt x="518" y="584"/>
                    <a:pt x="518" y="584"/>
                  </a:cubicBezTo>
                  <a:cubicBezTo>
                    <a:pt x="519" y="584"/>
                    <a:pt x="519" y="584"/>
                    <a:pt x="520" y="584"/>
                  </a:cubicBezTo>
                  <a:cubicBezTo>
                    <a:pt x="520" y="584"/>
                    <a:pt x="520" y="584"/>
                    <a:pt x="520" y="583"/>
                  </a:cubicBezTo>
                  <a:cubicBezTo>
                    <a:pt x="520" y="583"/>
                    <a:pt x="520" y="583"/>
                    <a:pt x="521" y="583"/>
                  </a:cubicBezTo>
                  <a:cubicBezTo>
                    <a:pt x="521" y="584"/>
                    <a:pt x="521" y="584"/>
                    <a:pt x="521" y="584"/>
                  </a:cubicBezTo>
                  <a:cubicBezTo>
                    <a:pt x="521" y="584"/>
                    <a:pt x="521" y="584"/>
                    <a:pt x="521" y="584"/>
                  </a:cubicBezTo>
                  <a:cubicBezTo>
                    <a:pt x="521" y="584"/>
                    <a:pt x="521" y="584"/>
                    <a:pt x="521" y="584"/>
                  </a:cubicBezTo>
                  <a:cubicBezTo>
                    <a:pt x="521" y="584"/>
                    <a:pt x="521" y="585"/>
                    <a:pt x="521" y="585"/>
                  </a:cubicBezTo>
                  <a:cubicBezTo>
                    <a:pt x="521" y="585"/>
                    <a:pt x="521" y="585"/>
                    <a:pt x="521" y="585"/>
                  </a:cubicBezTo>
                  <a:cubicBezTo>
                    <a:pt x="521" y="585"/>
                    <a:pt x="521" y="585"/>
                    <a:pt x="521" y="585"/>
                  </a:cubicBezTo>
                  <a:cubicBezTo>
                    <a:pt x="521" y="585"/>
                    <a:pt x="521" y="585"/>
                    <a:pt x="521" y="585"/>
                  </a:cubicBezTo>
                  <a:cubicBezTo>
                    <a:pt x="521" y="585"/>
                    <a:pt x="521" y="585"/>
                    <a:pt x="521" y="586"/>
                  </a:cubicBezTo>
                  <a:cubicBezTo>
                    <a:pt x="521" y="586"/>
                    <a:pt x="521" y="586"/>
                    <a:pt x="521" y="586"/>
                  </a:cubicBezTo>
                  <a:cubicBezTo>
                    <a:pt x="521" y="586"/>
                    <a:pt x="521" y="586"/>
                    <a:pt x="521" y="586"/>
                  </a:cubicBezTo>
                  <a:cubicBezTo>
                    <a:pt x="522" y="586"/>
                    <a:pt x="522" y="587"/>
                    <a:pt x="522" y="586"/>
                  </a:cubicBezTo>
                  <a:cubicBezTo>
                    <a:pt x="522" y="586"/>
                    <a:pt x="523" y="586"/>
                    <a:pt x="523" y="586"/>
                  </a:cubicBezTo>
                  <a:cubicBezTo>
                    <a:pt x="523" y="586"/>
                    <a:pt x="523" y="587"/>
                    <a:pt x="523" y="587"/>
                  </a:cubicBezTo>
                  <a:cubicBezTo>
                    <a:pt x="523" y="587"/>
                    <a:pt x="523" y="587"/>
                    <a:pt x="523" y="587"/>
                  </a:cubicBezTo>
                  <a:cubicBezTo>
                    <a:pt x="523" y="587"/>
                    <a:pt x="523" y="587"/>
                    <a:pt x="523" y="588"/>
                  </a:cubicBezTo>
                  <a:cubicBezTo>
                    <a:pt x="523" y="588"/>
                    <a:pt x="523" y="588"/>
                    <a:pt x="522" y="588"/>
                  </a:cubicBezTo>
                  <a:cubicBezTo>
                    <a:pt x="522" y="588"/>
                    <a:pt x="522" y="588"/>
                    <a:pt x="522" y="588"/>
                  </a:cubicBezTo>
                  <a:cubicBezTo>
                    <a:pt x="522" y="588"/>
                    <a:pt x="522" y="588"/>
                    <a:pt x="522" y="588"/>
                  </a:cubicBezTo>
                  <a:cubicBezTo>
                    <a:pt x="522" y="588"/>
                    <a:pt x="523" y="588"/>
                    <a:pt x="523" y="588"/>
                  </a:cubicBezTo>
                  <a:cubicBezTo>
                    <a:pt x="523" y="588"/>
                    <a:pt x="523" y="588"/>
                    <a:pt x="523" y="588"/>
                  </a:cubicBezTo>
                  <a:cubicBezTo>
                    <a:pt x="523" y="588"/>
                    <a:pt x="523" y="588"/>
                    <a:pt x="523" y="589"/>
                  </a:cubicBezTo>
                  <a:cubicBezTo>
                    <a:pt x="523" y="589"/>
                    <a:pt x="523" y="589"/>
                    <a:pt x="523" y="589"/>
                  </a:cubicBezTo>
                  <a:cubicBezTo>
                    <a:pt x="523" y="589"/>
                    <a:pt x="523" y="590"/>
                    <a:pt x="523" y="590"/>
                  </a:cubicBezTo>
                  <a:cubicBezTo>
                    <a:pt x="523" y="590"/>
                    <a:pt x="523" y="590"/>
                    <a:pt x="522" y="590"/>
                  </a:cubicBezTo>
                  <a:cubicBezTo>
                    <a:pt x="522" y="590"/>
                    <a:pt x="522" y="591"/>
                    <a:pt x="521" y="591"/>
                  </a:cubicBezTo>
                  <a:cubicBezTo>
                    <a:pt x="521" y="591"/>
                    <a:pt x="520" y="591"/>
                    <a:pt x="520" y="591"/>
                  </a:cubicBezTo>
                  <a:cubicBezTo>
                    <a:pt x="519" y="591"/>
                    <a:pt x="520" y="591"/>
                    <a:pt x="520" y="591"/>
                  </a:cubicBezTo>
                  <a:cubicBezTo>
                    <a:pt x="520" y="591"/>
                    <a:pt x="520" y="591"/>
                    <a:pt x="520" y="591"/>
                  </a:cubicBezTo>
                  <a:cubicBezTo>
                    <a:pt x="520" y="591"/>
                    <a:pt x="520" y="592"/>
                    <a:pt x="520" y="592"/>
                  </a:cubicBezTo>
                  <a:cubicBezTo>
                    <a:pt x="520" y="592"/>
                    <a:pt x="519" y="592"/>
                    <a:pt x="519" y="593"/>
                  </a:cubicBezTo>
                  <a:cubicBezTo>
                    <a:pt x="519" y="593"/>
                    <a:pt x="519" y="593"/>
                    <a:pt x="519" y="593"/>
                  </a:cubicBezTo>
                  <a:cubicBezTo>
                    <a:pt x="519" y="593"/>
                    <a:pt x="519" y="593"/>
                    <a:pt x="519" y="593"/>
                  </a:cubicBezTo>
                  <a:cubicBezTo>
                    <a:pt x="520" y="593"/>
                    <a:pt x="520" y="592"/>
                    <a:pt x="520" y="592"/>
                  </a:cubicBezTo>
                  <a:cubicBezTo>
                    <a:pt x="521" y="592"/>
                    <a:pt x="521" y="592"/>
                    <a:pt x="521" y="591"/>
                  </a:cubicBezTo>
                  <a:cubicBezTo>
                    <a:pt x="521" y="591"/>
                    <a:pt x="522" y="591"/>
                    <a:pt x="522" y="591"/>
                  </a:cubicBezTo>
                  <a:cubicBezTo>
                    <a:pt x="522" y="592"/>
                    <a:pt x="522" y="592"/>
                    <a:pt x="522" y="592"/>
                  </a:cubicBezTo>
                  <a:cubicBezTo>
                    <a:pt x="522" y="592"/>
                    <a:pt x="522" y="592"/>
                    <a:pt x="522" y="592"/>
                  </a:cubicBezTo>
                  <a:cubicBezTo>
                    <a:pt x="522" y="592"/>
                    <a:pt x="522" y="592"/>
                    <a:pt x="522" y="592"/>
                  </a:cubicBezTo>
                  <a:cubicBezTo>
                    <a:pt x="522" y="592"/>
                    <a:pt x="523" y="592"/>
                    <a:pt x="523" y="592"/>
                  </a:cubicBezTo>
                  <a:cubicBezTo>
                    <a:pt x="523" y="591"/>
                    <a:pt x="524" y="592"/>
                    <a:pt x="524" y="591"/>
                  </a:cubicBezTo>
                  <a:cubicBezTo>
                    <a:pt x="524" y="591"/>
                    <a:pt x="524" y="591"/>
                    <a:pt x="525" y="591"/>
                  </a:cubicBezTo>
                  <a:cubicBezTo>
                    <a:pt x="525" y="591"/>
                    <a:pt x="525" y="591"/>
                    <a:pt x="525" y="591"/>
                  </a:cubicBezTo>
                  <a:cubicBezTo>
                    <a:pt x="525" y="592"/>
                    <a:pt x="525" y="592"/>
                    <a:pt x="525" y="592"/>
                  </a:cubicBezTo>
                  <a:cubicBezTo>
                    <a:pt x="525" y="592"/>
                    <a:pt x="525" y="592"/>
                    <a:pt x="525" y="592"/>
                  </a:cubicBezTo>
                  <a:cubicBezTo>
                    <a:pt x="525" y="593"/>
                    <a:pt x="525" y="593"/>
                    <a:pt x="525" y="593"/>
                  </a:cubicBezTo>
                  <a:cubicBezTo>
                    <a:pt x="525" y="593"/>
                    <a:pt x="525" y="594"/>
                    <a:pt x="525" y="594"/>
                  </a:cubicBezTo>
                  <a:cubicBezTo>
                    <a:pt x="525" y="594"/>
                    <a:pt x="525" y="594"/>
                    <a:pt x="525" y="594"/>
                  </a:cubicBezTo>
                  <a:cubicBezTo>
                    <a:pt x="525" y="594"/>
                    <a:pt x="525" y="594"/>
                    <a:pt x="525" y="594"/>
                  </a:cubicBezTo>
                  <a:cubicBezTo>
                    <a:pt x="525" y="594"/>
                    <a:pt x="525" y="594"/>
                    <a:pt x="525" y="594"/>
                  </a:cubicBezTo>
                  <a:cubicBezTo>
                    <a:pt x="525" y="594"/>
                    <a:pt x="525" y="594"/>
                    <a:pt x="525" y="595"/>
                  </a:cubicBezTo>
                  <a:cubicBezTo>
                    <a:pt x="525" y="595"/>
                    <a:pt x="525" y="595"/>
                    <a:pt x="525" y="595"/>
                  </a:cubicBezTo>
                  <a:cubicBezTo>
                    <a:pt x="525" y="595"/>
                    <a:pt x="525" y="595"/>
                    <a:pt x="525" y="595"/>
                  </a:cubicBezTo>
                  <a:cubicBezTo>
                    <a:pt x="525" y="595"/>
                    <a:pt x="525" y="595"/>
                    <a:pt x="525" y="595"/>
                  </a:cubicBezTo>
                  <a:cubicBezTo>
                    <a:pt x="524" y="595"/>
                    <a:pt x="524" y="595"/>
                    <a:pt x="523" y="595"/>
                  </a:cubicBezTo>
                  <a:cubicBezTo>
                    <a:pt x="522" y="596"/>
                    <a:pt x="522" y="596"/>
                    <a:pt x="522" y="596"/>
                  </a:cubicBezTo>
                  <a:cubicBezTo>
                    <a:pt x="521" y="597"/>
                    <a:pt x="521" y="597"/>
                    <a:pt x="520" y="597"/>
                  </a:cubicBezTo>
                  <a:cubicBezTo>
                    <a:pt x="520" y="597"/>
                    <a:pt x="520" y="598"/>
                    <a:pt x="520" y="598"/>
                  </a:cubicBezTo>
                  <a:cubicBezTo>
                    <a:pt x="520" y="598"/>
                    <a:pt x="520" y="598"/>
                    <a:pt x="520" y="598"/>
                  </a:cubicBezTo>
                  <a:cubicBezTo>
                    <a:pt x="520" y="598"/>
                    <a:pt x="521" y="598"/>
                    <a:pt x="521" y="598"/>
                  </a:cubicBezTo>
                  <a:cubicBezTo>
                    <a:pt x="521" y="598"/>
                    <a:pt x="521" y="598"/>
                    <a:pt x="521" y="597"/>
                  </a:cubicBezTo>
                  <a:cubicBezTo>
                    <a:pt x="522" y="597"/>
                    <a:pt x="522" y="597"/>
                    <a:pt x="522" y="597"/>
                  </a:cubicBezTo>
                  <a:cubicBezTo>
                    <a:pt x="523" y="596"/>
                    <a:pt x="523" y="596"/>
                    <a:pt x="524" y="596"/>
                  </a:cubicBezTo>
                  <a:cubicBezTo>
                    <a:pt x="524" y="596"/>
                    <a:pt x="524" y="596"/>
                    <a:pt x="525" y="596"/>
                  </a:cubicBezTo>
                  <a:cubicBezTo>
                    <a:pt x="525" y="596"/>
                    <a:pt x="526" y="595"/>
                    <a:pt x="526" y="595"/>
                  </a:cubicBezTo>
                  <a:cubicBezTo>
                    <a:pt x="526" y="595"/>
                    <a:pt x="526" y="596"/>
                    <a:pt x="526" y="596"/>
                  </a:cubicBezTo>
                  <a:cubicBezTo>
                    <a:pt x="526" y="596"/>
                    <a:pt x="526" y="596"/>
                    <a:pt x="527" y="596"/>
                  </a:cubicBezTo>
                  <a:cubicBezTo>
                    <a:pt x="527" y="596"/>
                    <a:pt x="527" y="596"/>
                    <a:pt x="527" y="597"/>
                  </a:cubicBezTo>
                  <a:cubicBezTo>
                    <a:pt x="527" y="597"/>
                    <a:pt x="527" y="597"/>
                    <a:pt x="527" y="597"/>
                  </a:cubicBezTo>
                  <a:cubicBezTo>
                    <a:pt x="527" y="597"/>
                    <a:pt x="527" y="597"/>
                    <a:pt x="527" y="597"/>
                  </a:cubicBezTo>
                  <a:cubicBezTo>
                    <a:pt x="526" y="597"/>
                    <a:pt x="526" y="597"/>
                    <a:pt x="526" y="597"/>
                  </a:cubicBezTo>
                  <a:cubicBezTo>
                    <a:pt x="526" y="597"/>
                    <a:pt x="525" y="597"/>
                    <a:pt x="525" y="598"/>
                  </a:cubicBezTo>
                  <a:cubicBezTo>
                    <a:pt x="525" y="598"/>
                    <a:pt x="526" y="598"/>
                    <a:pt x="526" y="598"/>
                  </a:cubicBezTo>
                  <a:cubicBezTo>
                    <a:pt x="526" y="598"/>
                    <a:pt x="526" y="598"/>
                    <a:pt x="526" y="598"/>
                  </a:cubicBezTo>
                  <a:cubicBezTo>
                    <a:pt x="526" y="598"/>
                    <a:pt x="526" y="598"/>
                    <a:pt x="526" y="598"/>
                  </a:cubicBezTo>
                  <a:cubicBezTo>
                    <a:pt x="526" y="599"/>
                    <a:pt x="527" y="599"/>
                    <a:pt x="527" y="599"/>
                  </a:cubicBezTo>
                  <a:cubicBezTo>
                    <a:pt x="527" y="599"/>
                    <a:pt x="527" y="598"/>
                    <a:pt x="527" y="598"/>
                  </a:cubicBezTo>
                  <a:cubicBezTo>
                    <a:pt x="527" y="598"/>
                    <a:pt x="527" y="598"/>
                    <a:pt x="527" y="598"/>
                  </a:cubicBezTo>
                  <a:cubicBezTo>
                    <a:pt x="527" y="599"/>
                    <a:pt x="528" y="598"/>
                    <a:pt x="528" y="598"/>
                  </a:cubicBezTo>
                  <a:cubicBezTo>
                    <a:pt x="528" y="598"/>
                    <a:pt x="528" y="598"/>
                    <a:pt x="528" y="598"/>
                  </a:cubicBezTo>
                  <a:cubicBezTo>
                    <a:pt x="528" y="598"/>
                    <a:pt x="528" y="598"/>
                    <a:pt x="528" y="598"/>
                  </a:cubicBezTo>
                  <a:cubicBezTo>
                    <a:pt x="528" y="598"/>
                    <a:pt x="529" y="598"/>
                    <a:pt x="529" y="598"/>
                  </a:cubicBezTo>
                  <a:cubicBezTo>
                    <a:pt x="529" y="598"/>
                    <a:pt x="529" y="598"/>
                    <a:pt x="529" y="598"/>
                  </a:cubicBezTo>
                  <a:cubicBezTo>
                    <a:pt x="529" y="599"/>
                    <a:pt x="529" y="599"/>
                    <a:pt x="529" y="599"/>
                  </a:cubicBezTo>
                  <a:cubicBezTo>
                    <a:pt x="530" y="599"/>
                    <a:pt x="530" y="599"/>
                    <a:pt x="530" y="599"/>
                  </a:cubicBezTo>
                  <a:cubicBezTo>
                    <a:pt x="530" y="599"/>
                    <a:pt x="530" y="599"/>
                    <a:pt x="530" y="599"/>
                  </a:cubicBezTo>
                  <a:cubicBezTo>
                    <a:pt x="530" y="600"/>
                    <a:pt x="531" y="600"/>
                    <a:pt x="531" y="600"/>
                  </a:cubicBezTo>
                  <a:cubicBezTo>
                    <a:pt x="531" y="600"/>
                    <a:pt x="531" y="600"/>
                    <a:pt x="531" y="600"/>
                  </a:cubicBezTo>
                  <a:cubicBezTo>
                    <a:pt x="531" y="600"/>
                    <a:pt x="531" y="600"/>
                    <a:pt x="531" y="601"/>
                  </a:cubicBezTo>
                  <a:cubicBezTo>
                    <a:pt x="531" y="601"/>
                    <a:pt x="531" y="601"/>
                    <a:pt x="531" y="601"/>
                  </a:cubicBezTo>
                  <a:cubicBezTo>
                    <a:pt x="531" y="601"/>
                    <a:pt x="531" y="601"/>
                    <a:pt x="531" y="601"/>
                  </a:cubicBezTo>
                  <a:cubicBezTo>
                    <a:pt x="530" y="600"/>
                    <a:pt x="530" y="600"/>
                    <a:pt x="529" y="600"/>
                  </a:cubicBezTo>
                  <a:cubicBezTo>
                    <a:pt x="529" y="600"/>
                    <a:pt x="529" y="600"/>
                    <a:pt x="529" y="600"/>
                  </a:cubicBezTo>
                  <a:cubicBezTo>
                    <a:pt x="529" y="600"/>
                    <a:pt x="529" y="600"/>
                    <a:pt x="529" y="600"/>
                  </a:cubicBezTo>
                  <a:cubicBezTo>
                    <a:pt x="529" y="600"/>
                    <a:pt x="529" y="600"/>
                    <a:pt x="529" y="601"/>
                  </a:cubicBezTo>
                  <a:cubicBezTo>
                    <a:pt x="529" y="601"/>
                    <a:pt x="529" y="601"/>
                    <a:pt x="530" y="601"/>
                  </a:cubicBezTo>
                  <a:cubicBezTo>
                    <a:pt x="530" y="601"/>
                    <a:pt x="530" y="601"/>
                    <a:pt x="530" y="602"/>
                  </a:cubicBezTo>
                  <a:cubicBezTo>
                    <a:pt x="530" y="602"/>
                    <a:pt x="530" y="602"/>
                    <a:pt x="530" y="602"/>
                  </a:cubicBezTo>
                  <a:cubicBezTo>
                    <a:pt x="530" y="602"/>
                    <a:pt x="530" y="602"/>
                    <a:pt x="530" y="602"/>
                  </a:cubicBezTo>
                  <a:cubicBezTo>
                    <a:pt x="529" y="602"/>
                    <a:pt x="529" y="602"/>
                    <a:pt x="529" y="602"/>
                  </a:cubicBezTo>
                  <a:cubicBezTo>
                    <a:pt x="529" y="603"/>
                    <a:pt x="529" y="603"/>
                    <a:pt x="528" y="603"/>
                  </a:cubicBezTo>
                  <a:cubicBezTo>
                    <a:pt x="528" y="603"/>
                    <a:pt x="528" y="603"/>
                    <a:pt x="528" y="603"/>
                  </a:cubicBezTo>
                  <a:cubicBezTo>
                    <a:pt x="528" y="603"/>
                    <a:pt x="528" y="604"/>
                    <a:pt x="527" y="604"/>
                  </a:cubicBezTo>
                  <a:cubicBezTo>
                    <a:pt x="527" y="604"/>
                    <a:pt x="527" y="604"/>
                    <a:pt x="527" y="604"/>
                  </a:cubicBezTo>
                  <a:cubicBezTo>
                    <a:pt x="527" y="604"/>
                    <a:pt x="526" y="604"/>
                    <a:pt x="526" y="604"/>
                  </a:cubicBezTo>
                  <a:cubicBezTo>
                    <a:pt x="526" y="604"/>
                    <a:pt x="526" y="604"/>
                    <a:pt x="526" y="604"/>
                  </a:cubicBezTo>
                  <a:cubicBezTo>
                    <a:pt x="526" y="604"/>
                    <a:pt x="526" y="604"/>
                    <a:pt x="526" y="604"/>
                  </a:cubicBezTo>
                  <a:cubicBezTo>
                    <a:pt x="526" y="604"/>
                    <a:pt x="526" y="604"/>
                    <a:pt x="526" y="604"/>
                  </a:cubicBezTo>
                  <a:cubicBezTo>
                    <a:pt x="527" y="604"/>
                    <a:pt x="528" y="604"/>
                    <a:pt x="528" y="604"/>
                  </a:cubicBezTo>
                  <a:cubicBezTo>
                    <a:pt x="529" y="604"/>
                    <a:pt x="529" y="604"/>
                    <a:pt x="529" y="604"/>
                  </a:cubicBezTo>
                  <a:cubicBezTo>
                    <a:pt x="529" y="605"/>
                    <a:pt x="529" y="605"/>
                    <a:pt x="529" y="605"/>
                  </a:cubicBezTo>
                  <a:cubicBezTo>
                    <a:pt x="530" y="605"/>
                    <a:pt x="530" y="605"/>
                    <a:pt x="530" y="605"/>
                  </a:cubicBezTo>
                  <a:cubicBezTo>
                    <a:pt x="530" y="605"/>
                    <a:pt x="530" y="605"/>
                    <a:pt x="530" y="605"/>
                  </a:cubicBezTo>
                  <a:cubicBezTo>
                    <a:pt x="530" y="606"/>
                    <a:pt x="530" y="606"/>
                    <a:pt x="530" y="606"/>
                  </a:cubicBezTo>
                  <a:cubicBezTo>
                    <a:pt x="530" y="606"/>
                    <a:pt x="530" y="607"/>
                    <a:pt x="530" y="607"/>
                  </a:cubicBezTo>
                  <a:cubicBezTo>
                    <a:pt x="530" y="607"/>
                    <a:pt x="530" y="607"/>
                    <a:pt x="530" y="607"/>
                  </a:cubicBezTo>
                  <a:cubicBezTo>
                    <a:pt x="530" y="607"/>
                    <a:pt x="529" y="607"/>
                    <a:pt x="529" y="607"/>
                  </a:cubicBezTo>
                  <a:cubicBezTo>
                    <a:pt x="530" y="607"/>
                    <a:pt x="530" y="607"/>
                    <a:pt x="530" y="607"/>
                  </a:cubicBezTo>
                  <a:cubicBezTo>
                    <a:pt x="530" y="607"/>
                    <a:pt x="530" y="607"/>
                    <a:pt x="530" y="608"/>
                  </a:cubicBezTo>
                  <a:cubicBezTo>
                    <a:pt x="530" y="608"/>
                    <a:pt x="531" y="608"/>
                    <a:pt x="531" y="608"/>
                  </a:cubicBezTo>
                  <a:cubicBezTo>
                    <a:pt x="532" y="608"/>
                    <a:pt x="532" y="608"/>
                    <a:pt x="533" y="608"/>
                  </a:cubicBezTo>
                  <a:cubicBezTo>
                    <a:pt x="533" y="608"/>
                    <a:pt x="533" y="608"/>
                    <a:pt x="533" y="608"/>
                  </a:cubicBezTo>
                  <a:cubicBezTo>
                    <a:pt x="533" y="608"/>
                    <a:pt x="533" y="608"/>
                    <a:pt x="533" y="608"/>
                  </a:cubicBezTo>
                  <a:cubicBezTo>
                    <a:pt x="534" y="609"/>
                    <a:pt x="534" y="609"/>
                    <a:pt x="534" y="610"/>
                  </a:cubicBezTo>
                  <a:cubicBezTo>
                    <a:pt x="534" y="610"/>
                    <a:pt x="534" y="610"/>
                    <a:pt x="534" y="610"/>
                  </a:cubicBezTo>
                  <a:cubicBezTo>
                    <a:pt x="534" y="610"/>
                    <a:pt x="533" y="610"/>
                    <a:pt x="533" y="610"/>
                  </a:cubicBezTo>
                  <a:cubicBezTo>
                    <a:pt x="533" y="610"/>
                    <a:pt x="533" y="610"/>
                    <a:pt x="533" y="610"/>
                  </a:cubicBezTo>
                  <a:cubicBezTo>
                    <a:pt x="533" y="610"/>
                    <a:pt x="532" y="610"/>
                    <a:pt x="532" y="610"/>
                  </a:cubicBezTo>
                  <a:cubicBezTo>
                    <a:pt x="532" y="610"/>
                    <a:pt x="532" y="611"/>
                    <a:pt x="532" y="611"/>
                  </a:cubicBezTo>
                  <a:cubicBezTo>
                    <a:pt x="532" y="611"/>
                    <a:pt x="533" y="611"/>
                    <a:pt x="533" y="611"/>
                  </a:cubicBezTo>
                  <a:cubicBezTo>
                    <a:pt x="534" y="610"/>
                    <a:pt x="534" y="612"/>
                    <a:pt x="533" y="612"/>
                  </a:cubicBezTo>
                  <a:cubicBezTo>
                    <a:pt x="533" y="612"/>
                    <a:pt x="533" y="612"/>
                    <a:pt x="533" y="612"/>
                  </a:cubicBezTo>
                  <a:cubicBezTo>
                    <a:pt x="533" y="612"/>
                    <a:pt x="533" y="612"/>
                    <a:pt x="533" y="612"/>
                  </a:cubicBezTo>
                  <a:cubicBezTo>
                    <a:pt x="534" y="612"/>
                    <a:pt x="534" y="612"/>
                    <a:pt x="534" y="612"/>
                  </a:cubicBezTo>
                  <a:cubicBezTo>
                    <a:pt x="534" y="613"/>
                    <a:pt x="534" y="613"/>
                    <a:pt x="534" y="614"/>
                  </a:cubicBezTo>
                  <a:cubicBezTo>
                    <a:pt x="533" y="614"/>
                    <a:pt x="533" y="614"/>
                    <a:pt x="533" y="614"/>
                  </a:cubicBezTo>
                  <a:cubicBezTo>
                    <a:pt x="533" y="614"/>
                    <a:pt x="533" y="614"/>
                    <a:pt x="533" y="614"/>
                  </a:cubicBezTo>
                  <a:cubicBezTo>
                    <a:pt x="533" y="614"/>
                    <a:pt x="532" y="614"/>
                    <a:pt x="532" y="614"/>
                  </a:cubicBezTo>
                  <a:cubicBezTo>
                    <a:pt x="532" y="614"/>
                    <a:pt x="532" y="614"/>
                    <a:pt x="532" y="614"/>
                  </a:cubicBezTo>
                  <a:cubicBezTo>
                    <a:pt x="531" y="613"/>
                    <a:pt x="531" y="613"/>
                    <a:pt x="532" y="613"/>
                  </a:cubicBezTo>
                  <a:cubicBezTo>
                    <a:pt x="532" y="613"/>
                    <a:pt x="532" y="613"/>
                    <a:pt x="532" y="612"/>
                  </a:cubicBezTo>
                  <a:cubicBezTo>
                    <a:pt x="532" y="612"/>
                    <a:pt x="532" y="612"/>
                    <a:pt x="532" y="612"/>
                  </a:cubicBezTo>
                  <a:cubicBezTo>
                    <a:pt x="532" y="612"/>
                    <a:pt x="531" y="612"/>
                    <a:pt x="531" y="612"/>
                  </a:cubicBezTo>
                  <a:cubicBezTo>
                    <a:pt x="531" y="612"/>
                    <a:pt x="531" y="612"/>
                    <a:pt x="531" y="612"/>
                  </a:cubicBezTo>
                  <a:cubicBezTo>
                    <a:pt x="530" y="612"/>
                    <a:pt x="530" y="612"/>
                    <a:pt x="530" y="613"/>
                  </a:cubicBezTo>
                  <a:cubicBezTo>
                    <a:pt x="530" y="613"/>
                    <a:pt x="530" y="613"/>
                    <a:pt x="530" y="613"/>
                  </a:cubicBezTo>
                  <a:cubicBezTo>
                    <a:pt x="530" y="613"/>
                    <a:pt x="530" y="613"/>
                    <a:pt x="530" y="613"/>
                  </a:cubicBezTo>
                  <a:cubicBezTo>
                    <a:pt x="530" y="613"/>
                    <a:pt x="530" y="613"/>
                    <a:pt x="530" y="613"/>
                  </a:cubicBezTo>
                  <a:cubicBezTo>
                    <a:pt x="531" y="613"/>
                    <a:pt x="531" y="613"/>
                    <a:pt x="531" y="613"/>
                  </a:cubicBezTo>
                  <a:cubicBezTo>
                    <a:pt x="531" y="614"/>
                    <a:pt x="531" y="614"/>
                    <a:pt x="531" y="614"/>
                  </a:cubicBezTo>
                  <a:cubicBezTo>
                    <a:pt x="531" y="614"/>
                    <a:pt x="531" y="614"/>
                    <a:pt x="531" y="614"/>
                  </a:cubicBezTo>
                  <a:cubicBezTo>
                    <a:pt x="531" y="614"/>
                    <a:pt x="531" y="614"/>
                    <a:pt x="530" y="614"/>
                  </a:cubicBezTo>
                  <a:cubicBezTo>
                    <a:pt x="530" y="614"/>
                    <a:pt x="530" y="614"/>
                    <a:pt x="530" y="614"/>
                  </a:cubicBezTo>
                  <a:cubicBezTo>
                    <a:pt x="530" y="614"/>
                    <a:pt x="530" y="614"/>
                    <a:pt x="530" y="614"/>
                  </a:cubicBezTo>
                  <a:cubicBezTo>
                    <a:pt x="530" y="614"/>
                    <a:pt x="530" y="614"/>
                    <a:pt x="530" y="614"/>
                  </a:cubicBezTo>
                  <a:cubicBezTo>
                    <a:pt x="530" y="614"/>
                    <a:pt x="529" y="614"/>
                    <a:pt x="529" y="614"/>
                  </a:cubicBezTo>
                  <a:cubicBezTo>
                    <a:pt x="529" y="614"/>
                    <a:pt x="528" y="614"/>
                    <a:pt x="528" y="613"/>
                  </a:cubicBezTo>
                  <a:cubicBezTo>
                    <a:pt x="528" y="613"/>
                    <a:pt x="528" y="614"/>
                    <a:pt x="528" y="614"/>
                  </a:cubicBezTo>
                  <a:cubicBezTo>
                    <a:pt x="528" y="614"/>
                    <a:pt x="528" y="614"/>
                    <a:pt x="529" y="614"/>
                  </a:cubicBezTo>
                  <a:cubicBezTo>
                    <a:pt x="529" y="614"/>
                    <a:pt x="529" y="614"/>
                    <a:pt x="529" y="614"/>
                  </a:cubicBezTo>
                  <a:cubicBezTo>
                    <a:pt x="529" y="614"/>
                    <a:pt x="529" y="615"/>
                    <a:pt x="529" y="615"/>
                  </a:cubicBezTo>
                  <a:cubicBezTo>
                    <a:pt x="529" y="615"/>
                    <a:pt x="529" y="615"/>
                    <a:pt x="530" y="615"/>
                  </a:cubicBezTo>
                  <a:cubicBezTo>
                    <a:pt x="530" y="615"/>
                    <a:pt x="530" y="615"/>
                    <a:pt x="530" y="615"/>
                  </a:cubicBezTo>
                  <a:cubicBezTo>
                    <a:pt x="531" y="615"/>
                    <a:pt x="531" y="615"/>
                    <a:pt x="532" y="615"/>
                  </a:cubicBezTo>
                  <a:cubicBezTo>
                    <a:pt x="532" y="615"/>
                    <a:pt x="532" y="616"/>
                    <a:pt x="532" y="616"/>
                  </a:cubicBezTo>
                  <a:cubicBezTo>
                    <a:pt x="531" y="616"/>
                    <a:pt x="531" y="616"/>
                    <a:pt x="531" y="616"/>
                  </a:cubicBezTo>
                  <a:cubicBezTo>
                    <a:pt x="530" y="616"/>
                    <a:pt x="530" y="616"/>
                    <a:pt x="529" y="616"/>
                  </a:cubicBezTo>
                  <a:cubicBezTo>
                    <a:pt x="529" y="616"/>
                    <a:pt x="529" y="616"/>
                    <a:pt x="529" y="616"/>
                  </a:cubicBezTo>
                  <a:cubicBezTo>
                    <a:pt x="529" y="616"/>
                    <a:pt x="529" y="616"/>
                    <a:pt x="529" y="616"/>
                  </a:cubicBezTo>
                  <a:cubicBezTo>
                    <a:pt x="529" y="616"/>
                    <a:pt x="529" y="616"/>
                    <a:pt x="529" y="616"/>
                  </a:cubicBezTo>
                  <a:cubicBezTo>
                    <a:pt x="529" y="616"/>
                    <a:pt x="529" y="617"/>
                    <a:pt x="529" y="617"/>
                  </a:cubicBezTo>
                  <a:cubicBezTo>
                    <a:pt x="529" y="617"/>
                    <a:pt x="529" y="617"/>
                    <a:pt x="529" y="617"/>
                  </a:cubicBezTo>
                  <a:cubicBezTo>
                    <a:pt x="529" y="617"/>
                    <a:pt x="529" y="617"/>
                    <a:pt x="529" y="617"/>
                  </a:cubicBezTo>
                  <a:cubicBezTo>
                    <a:pt x="530" y="617"/>
                    <a:pt x="530" y="617"/>
                    <a:pt x="530" y="617"/>
                  </a:cubicBezTo>
                  <a:cubicBezTo>
                    <a:pt x="530" y="617"/>
                    <a:pt x="530" y="617"/>
                    <a:pt x="531" y="617"/>
                  </a:cubicBezTo>
                  <a:cubicBezTo>
                    <a:pt x="531" y="618"/>
                    <a:pt x="531" y="618"/>
                    <a:pt x="531" y="618"/>
                  </a:cubicBezTo>
                  <a:cubicBezTo>
                    <a:pt x="531" y="618"/>
                    <a:pt x="531" y="618"/>
                    <a:pt x="532" y="618"/>
                  </a:cubicBezTo>
                  <a:cubicBezTo>
                    <a:pt x="532" y="618"/>
                    <a:pt x="532" y="618"/>
                    <a:pt x="532" y="619"/>
                  </a:cubicBezTo>
                  <a:cubicBezTo>
                    <a:pt x="532" y="619"/>
                    <a:pt x="532" y="619"/>
                    <a:pt x="532" y="619"/>
                  </a:cubicBezTo>
                  <a:cubicBezTo>
                    <a:pt x="531" y="619"/>
                    <a:pt x="530" y="619"/>
                    <a:pt x="530" y="618"/>
                  </a:cubicBezTo>
                  <a:cubicBezTo>
                    <a:pt x="529" y="618"/>
                    <a:pt x="529" y="618"/>
                    <a:pt x="529" y="618"/>
                  </a:cubicBezTo>
                  <a:cubicBezTo>
                    <a:pt x="529" y="618"/>
                    <a:pt x="529" y="618"/>
                    <a:pt x="529" y="619"/>
                  </a:cubicBezTo>
                  <a:cubicBezTo>
                    <a:pt x="529" y="619"/>
                    <a:pt x="529" y="619"/>
                    <a:pt x="529" y="619"/>
                  </a:cubicBezTo>
                  <a:cubicBezTo>
                    <a:pt x="530" y="619"/>
                    <a:pt x="531" y="619"/>
                    <a:pt x="532" y="619"/>
                  </a:cubicBezTo>
                  <a:cubicBezTo>
                    <a:pt x="533" y="619"/>
                    <a:pt x="533" y="619"/>
                    <a:pt x="533" y="620"/>
                  </a:cubicBezTo>
                  <a:cubicBezTo>
                    <a:pt x="533" y="620"/>
                    <a:pt x="533" y="620"/>
                    <a:pt x="533" y="620"/>
                  </a:cubicBezTo>
                  <a:cubicBezTo>
                    <a:pt x="533" y="621"/>
                    <a:pt x="533" y="621"/>
                    <a:pt x="533" y="621"/>
                  </a:cubicBezTo>
                  <a:cubicBezTo>
                    <a:pt x="534" y="621"/>
                    <a:pt x="534" y="621"/>
                    <a:pt x="534" y="621"/>
                  </a:cubicBezTo>
                  <a:cubicBezTo>
                    <a:pt x="534" y="621"/>
                    <a:pt x="534" y="622"/>
                    <a:pt x="534" y="622"/>
                  </a:cubicBezTo>
                  <a:cubicBezTo>
                    <a:pt x="534" y="622"/>
                    <a:pt x="534" y="622"/>
                    <a:pt x="534" y="622"/>
                  </a:cubicBezTo>
                  <a:cubicBezTo>
                    <a:pt x="533" y="622"/>
                    <a:pt x="533" y="622"/>
                    <a:pt x="532" y="622"/>
                  </a:cubicBezTo>
                  <a:cubicBezTo>
                    <a:pt x="532" y="621"/>
                    <a:pt x="532" y="621"/>
                    <a:pt x="532" y="622"/>
                  </a:cubicBezTo>
                  <a:cubicBezTo>
                    <a:pt x="532" y="622"/>
                    <a:pt x="533" y="622"/>
                    <a:pt x="533" y="622"/>
                  </a:cubicBezTo>
                  <a:cubicBezTo>
                    <a:pt x="534" y="622"/>
                    <a:pt x="534" y="622"/>
                    <a:pt x="534" y="622"/>
                  </a:cubicBezTo>
                  <a:cubicBezTo>
                    <a:pt x="534" y="622"/>
                    <a:pt x="535" y="623"/>
                    <a:pt x="535" y="623"/>
                  </a:cubicBezTo>
                  <a:cubicBezTo>
                    <a:pt x="535" y="623"/>
                    <a:pt x="536" y="623"/>
                    <a:pt x="536" y="623"/>
                  </a:cubicBezTo>
                  <a:cubicBezTo>
                    <a:pt x="536" y="623"/>
                    <a:pt x="535" y="623"/>
                    <a:pt x="535" y="623"/>
                  </a:cubicBezTo>
                  <a:cubicBezTo>
                    <a:pt x="535" y="623"/>
                    <a:pt x="535" y="623"/>
                    <a:pt x="535" y="623"/>
                  </a:cubicBezTo>
                  <a:cubicBezTo>
                    <a:pt x="536" y="624"/>
                    <a:pt x="536" y="624"/>
                    <a:pt x="537" y="624"/>
                  </a:cubicBezTo>
                  <a:cubicBezTo>
                    <a:pt x="537" y="624"/>
                    <a:pt x="537" y="624"/>
                    <a:pt x="538" y="624"/>
                  </a:cubicBezTo>
                  <a:cubicBezTo>
                    <a:pt x="538" y="624"/>
                    <a:pt x="538" y="624"/>
                    <a:pt x="538" y="624"/>
                  </a:cubicBezTo>
                  <a:cubicBezTo>
                    <a:pt x="538" y="625"/>
                    <a:pt x="537" y="625"/>
                    <a:pt x="537" y="625"/>
                  </a:cubicBezTo>
                  <a:cubicBezTo>
                    <a:pt x="537" y="625"/>
                    <a:pt x="537" y="625"/>
                    <a:pt x="538" y="625"/>
                  </a:cubicBezTo>
                  <a:cubicBezTo>
                    <a:pt x="538" y="625"/>
                    <a:pt x="538" y="625"/>
                    <a:pt x="538" y="625"/>
                  </a:cubicBezTo>
                  <a:cubicBezTo>
                    <a:pt x="538" y="625"/>
                    <a:pt x="538" y="624"/>
                    <a:pt x="538" y="624"/>
                  </a:cubicBezTo>
                  <a:cubicBezTo>
                    <a:pt x="538" y="625"/>
                    <a:pt x="538" y="625"/>
                    <a:pt x="538" y="626"/>
                  </a:cubicBezTo>
                  <a:cubicBezTo>
                    <a:pt x="538" y="626"/>
                    <a:pt x="539" y="626"/>
                    <a:pt x="539" y="626"/>
                  </a:cubicBezTo>
                  <a:cubicBezTo>
                    <a:pt x="539" y="626"/>
                    <a:pt x="539" y="625"/>
                    <a:pt x="539" y="624"/>
                  </a:cubicBezTo>
                  <a:cubicBezTo>
                    <a:pt x="540" y="625"/>
                    <a:pt x="540" y="625"/>
                    <a:pt x="540" y="625"/>
                  </a:cubicBezTo>
                  <a:cubicBezTo>
                    <a:pt x="540" y="625"/>
                    <a:pt x="541" y="625"/>
                    <a:pt x="541" y="625"/>
                  </a:cubicBezTo>
                  <a:cubicBezTo>
                    <a:pt x="541" y="625"/>
                    <a:pt x="541" y="625"/>
                    <a:pt x="541" y="625"/>
                  </a:cubicBezTo>
                  <a:cubicBezTo>
                    <a:pt x="541" y="625"/>
                    <a:pt x="540" y="625"/>
                    <a:pt x="540" y="626"/>
                  </a:cubicBezTo>
                  <a:cubicBezTo>
                    <a:pt x="540" y="626"/>
                    <a:pt x="540" y="626"/>
                    <a:pt x="540" y="626"/>
                  </a:cubicBezTo>
                  <a:cubicBezTo>
                    <a:pt x="540" y="626"/>
                    <a:pt x="540" y="626"/>
                    <a:pt x="540" y="626"/>
                  </a:cubicBezTo>
                  <a:cubicBezTo>
                    <a:pt x="540" y="626"/>
                    <a:pt x="540" y="627"/>
                    <a:pt x="540" y="627"/>
                  </a:cubicBezTo>
                  <a:cubicBezTo>
                    <a:pt x="541" y="627"/>
                    <a:pt x="541" y="627"/>
                    <a:pt x="541" y="628"/>
                  </a:cubicBezTo>
                  <a:cubicBezTo>
                    <a:pt x="541" y="628"/>
                    <a:pt x="540" y="628"/>
                    <a:pt x="540" y="628"/>
                  </a:cubicBezTo>
                  <a:cubicBezTo>
                    <a:pt x="540" y="628"/>
                    <a:pt x="541" y="628"/>
                    <a:pt x="541" y="629"/>
                  </a:cubicBezTo>
                  <a:cubicBezTo>
                    <a:pt x="541" y="629"/>
                    <a:pt x="541" y="629"/>
                    <a:pt x="541" y="629"/>
                  </a:cubicBezTo>
                  <a:cubicBezTo>
                    <a:pt x="541" y="629"/>
                    <a:pt x="541" y="629"/>
                    <a:pt x="541" y="629"/>
                  </a:cubicBezTo>
                  <a:cubicBezTo>
                    <a:pt x="540" y="629"/>
                    <a:pt x="540" y="630"/>
                    <a:pt x="540" y="630"/>
                  </a:cubicBezTo>
                  <a:cubicBezTo>
                    <a:pt x="540" y="630"/>
                    <a:pt x="539" y="631"/>
                    <a:pt x="539" y="631"/>
                  </a:cubicBezTo>
                  <a:cubicBezTo>
                    <a:pt x="539" y="631"/>
                    <a:pt x="539" y="632"/>
                    <a:pt x="540" y="632"/>
                  </a:cubicBezTo>
                  <a:cubicBezTo>
                    <a:pt x="540" y="632"/>
                    <a:pt x="540" y="632"/>
                    <a:pt x="540" y="632"/>
                  </a:cubicBezTo>
                  <a:cubicBezTo>
                    <a:pt x="540" y="631"/>
                    <a:pt x="541" y="631"/>
                    <a:pt x="541" y="631"/>
                  </a:cubicBezTo>
                  <a:cubicBezTo>
                    <a:pt x="541" y="630"/>
                    <a:pt x="542" y="631"/>
                    <a:pt x="542" y="631"/>
                  </a:cubicBezTo>
                  <a:cubicBezTo>
                    <a:pt x="542" y="631"/>
                    <a:pt x="542" y="631"/>
                    <a:pt x="542" y="631"/>
                  </a:cubicBezTo>
                  <a:cubicBezTo>
                    <a:pt x="543" y="631"/>
                    <a:pt x="543" y="631"/>
                    <a:pt x="543" y="631"/>
                  </a:cubicBezTo>
                  <a:cubicBezTo>
                    <a:pt x="543" y="631"/>
                    <a:pt x="543" y="631"/>
                    <a:pt x="544" y="630"/>
                  </a:cubicBezTo>
                  <a:cubicBezTo>
                    <a:pt x="544" y="630"/>
                    <a:pt x="544" y="630"/>
                    <a:pt x="544" y="631"/>
                  </a:cubicBezTo>
                  <a:cubicBezTo>
                    <a:pt x="545" y="631"/>
                    <a:pt x="544" y="631"/>
                    <a:pt x="544" y="631"/>
                  </a:cubicBezTo>
                  <a:cubicBezTo>
                    <a:pt x="544" y="631"/>
                    <a:pt x="544" y="632"/>
                    <a:pt x="544" y="632"/>
                  </a:cubicBezTo>
                  <a:cubicBezTo>
                    <a:pt x="544" y="632"/>
                    <a:pt x="545" y="632"/>
                    <a:pt x="546" y="632"/>
                  </a:cubicBezTo>
                  <a:cubicBezTo>
                    <a:pt x="546" y="632"/>
                    <a:pt x="546" y="632"/>
                    <a:pt x="546" y="632"/>
                  </a:cubicBezTo>
                  <a:cubicBezTo>
                    <a:pt x="546" y="632"/>
                    <a:pt x="546" y="632"/>
                    <a:pt x="546" y="632"/>
                  </a:cubicBezTo>
                  <a:cubicBezTo>
                    <a:pt x="546" y="633"/>
                    <a:pt x="546" y="633"/>
                    <a:pt x="546" y="633"/>
                  </a:cubicBezTo>
                  <a:cubicBezTo>
                    <a:pt x="546" y="633"/>
                    <a:pt x="545" y="634"/>
                    <a:pt x="545" y="634"/>
                  </a:cubicBezTo>
                  <a:cubicBezTo>
                    <a:pt x="545" y="634"/>
                    <a:pt x="544" y="635"/>
                    <a:pt x="544" y="635"/>
                  </a:cubicBezTo>
                  <a:cubicBezTo>
                    <a:pt x="544" y="635"/>
                    <a:pt x="545" y="635"/>
                    <a:pt x="545" y="635"/>
                  </a:cubicBezTo>
                  <a:cubicBezTo>
                    <a:pt x="545" y="635"/>
                    <a:pt x="545" y="634"/>
                    <a:pt x="545" y="634"/>
                  </a:cubicBezTo>
                  <a:cubicBezTo>
                    <a:pt x="546" y="634"/>
                    <a:pt x="546" y="633"/>
                    <a:pt x="547" y="633"/>
                  </a:cubicBezTo>
                  <a:cubicBezTo>
                    <a:pt x="547" y="633"/>
                    <a:pt x="548" y="632"/>
                    <a:pt x="548" y="631"/>
                  </a:cubicBezTo>
                  <a:cubicBezTo>
                    <a:pt x="548" y="631"/>
                    <a:pt x="548" y="631"/>
                    <a:pt x="548" y="631"/>
                  </a:cubicBezTo>
                  <a:cubicBezTo>
                    <a:pt x="548" y="631"/>
                    <a:pt x="548" y="631"/>
                    <a:pt x="548" y="631"/>
                  </a:cubicBezTo>
                  <a:cubicBezTo>
                    <a:pt x="548" y="631"/>
                    <a:pt x="549" y="631"/>
                    <a:pt x="549" y="632"/>
                  </a:cubicBezTo>
                  <a:cubicBezTo>
                    <a:pt x="549" y="632"/>
                    <a:pt x="549" y="632"/>
                    <a:pt x="548" y="632"/>
                  </a:cubicBezTo>
                  <a:cubicBezTo>
                    <a:pt x="548" y="633"/>
                    <a:pt x="547" y="633"/>
                    <a:pt x="547" y="634"/>
                  </a:cubicBezTo>
                  <a:cubicBezTo>
                    <a:pt x="547" y="634"/>
                    <a:pt x="548" y="634"/>
                    <a:pt x="548" y="633"/>
                  </a:cubicBezTo>
                  <a:cubicBezTo>
                    <a:pt x="548" y="633"/>
                    <a:pt x="548" y="633"/>
                    <a:pt x="548" y="633"/>
                  </a:cubicBezTo>
                  <a:cubicBezTo>
                    <a:pt x="548" y="633"/>
                    <a:pt x="549" y="633"/>
                    <a:pt x="549" y="633"/>
                  </a:cubicBezTo>
                  <a:cubicBezTo>
                    <a:pt x="549" y="633"/>
                    <a:pt x="549" y="632"/>
                    <a:pt x="549" y="632"/>
                  </a:cubicBezTo>
                  <a:cubicBezTo>
                    <a:pt x="549" y="632"/>
                    <a:pt x="550" y="632"/>
                    <a:pt x="550" y="633"/>
                  </a:cubicBezTo>
                  <a:cubicBezTo>
                    <a:pt x="550" y="633"/>
                    <a:pt x="550" y="633"/>
                    <a:pt x="550" y="633"/>
                  </a:cubicBezTo>
                  <a:cubicBezTo>
                    <a:pt x="549" y="633"/>
                    <a:pt x="549" y="633"/>
                    <a:pt x="549" y="633"/>
                  </a:cubicBezTo>
                  <a:cubicBezTo>
                    <a:pt x="549" y="634"/>
                    <a:pt x="549" y="634"/>
                    <a:pt x="549" y="634"/>
                  </a:cubicBezTo>
                  <a:cubicBezTo>
                    <a:pt x="549" y="634"/>
                    <a:pt x="550" y="634"/>
                    <a:pt x="550" y="634"/>
                  </a:cubicBezTo>
                  <a:cubicBezTo>
                    <a:pt x="550" y="634"/>
                    <a:pt x="549" y="635"/>
                    <a:pt x="549" y="635"/>
                  </a:cubicBezTo>
                  <a:cubicBezTo>
                    <a:pt x="549" y="635"/>
                    <a:pt x="550" y="635"/>
                    <a:pt x="550" y="636"/>
                  </a:cubicBezTo>
                  <a:cubicBezTo>
                    <a:pt x="551" y="636"/>
                    <a:pt x="552" y="636"/>
                    <a:pt x="553" y="636"/>
                  </a:cubicBezTo>
                  <a:cubicBezTo>
                    <a:pt x="553" y="636"/>
                    <a:pt x="553" y="636"/>
                    <a:pt x="553" y="636"/>
                  </a:cubicBezTo>
                  <a:cubicBezTo>
                    <a:pt x="553" y="636"/>
                    <a:pt x="553" y="636"/>
                    <a:pt x="554" y="636"/>
                  </a:cubicBezTo>
                  <a:cubicBezTo>
                    <a:pt x="554" y="636"/>
                    <a:pt x="554" y="636"/>
                    <a:pt x="554" y="636"/>
                  </a:cubicBezTo>
                  <a:cubicBezTo>
                    <a:pt x="555" y="636"/>
                    <a:pt x="555" y="636"/>
                    <a:pt x="555" y="636"/>
                  </a:cubicBezTo>
                  <a:cubicBezTo>
                    <a:pt x="555" y="635"/>
                    <a:pt x="556" y="635"/>
                    <a:pt x="556" y="635"/>
                  </a:cubicBezTo>
                  <a:cubicBezTo>
                    <a:pt x="556" y="635"/>
                    <a:pt x="556" y="635"/>
                    <a:pt x="557" y="635"/>
                  </a:cubicBezTo>
                  <a:cubicBezTo>
                    <a:pt x="557" y="635"/>
                    <a:pt x="557" y="635"/>
                    <a:pt x="557" y="635"/>
                  </a:cubicBezTo>
                  <a:cubicBezTo>
                    <a:pt x="557" y="635"/>
                    <a:pt x="556" y="635"/>
                    <a:pt x="556" y="635"/>
                  </a:cubicBezTo>
                  <a:cubicBezTo>
                    <a:pt x="557" y="635"/>
                    <a:pt x="557" y="636"/>
                    <a:pt x="557" y="636"/>
                  </a:cubicBezTo>
                  <a:cubicBezTo>
                    <a:pt x="557" y="636"/>
                    <a:pt x="556" y="636"/>
                    <a:pt x="556" y="636"/>
                  </a:cubicBezTo>
                  <a:cubicBezTo>
                    <a:pt x="556" y="637"/>
                    <a:pt x="555" y="637"/>
                    <a:pt x="555" y="637"/>
                  </a:cubicBezTo>
                  <a:cubicBezTo>
                    <a:pt x="556" y="637"/>
                    <a:pt x="557" y="637"/>
                    <a:pt x="557" y="637"/>
                  </a:cubicBezTo>
                  <a:cubicBezTo>
                    <a:pt x="557" y="637"/>
                    <a:pt x="558" y="637"/>
                    <a:pt x="558" y="637"/>
                  </a:cubicBezTo>
                  <a:cubicBezTo>
                    <a:pt x="558" y="637"/>
                    <a:pt x="558" y="637"/>
                    <a:pt x="558" y="638"/>
                  </a:cubicBezTo>
                  <a:cubicBezTo>
                    <a:pt x="558" y="638"/>
                    <a:pt x="558" y="638"/>
                    <a:pt x="559" y="638"/>
                  </a:cubicBezTo>
                  <a:cubicBezTo>
                    <a:pt x="559" y="638"/>
                    <a:pt x="560" y="638"/>
                    <a:pt x="560" y="638"/>
                  </a:cubicBezTo>
                  <a:cubicBezTo>
                    <a:pt x="560" y="638"/>
                    <a:pt x="561" y="639"/>
                    <a:pt x="561" y="639"/>
                  </a:cubicBezTo>
                  <a:cubicBezTo>
                    <a:pt x="561" y="639"/>
                    <a:pt x="561" y="639"/>
                    <a:pt x="560" y="640"/>
                  </a:cubicBezTo>
                  <a:cubicBezTo>
                    <a:pt x="560" y="640"/>
                    <a:pt x="559" y="641"/>
                    <a:pt x="559" y="641"/>
                  </a:cubicBezTo>
                  <a:cubicBezTo>
                    <a:pt x="558" y="641"/>
                    <a:pt x="558" y="641"/>
                    <a:pt x="558" y="641"/>
                  </a:cubicBezTo>
                  <a:cubicBezTo>
                    <a:pt x="557" y="641"/>
                    <a:pt x="556" y="641"/>
                    <a:pt x="555" y="642"/>
                  </a:cubicBezTo>
                  <a:cubicBezTo>
                    <a:pt x="555" y="642"/>
                    <a:pt x="554" y="642"/>
                    <a:pt x="554" y="642"/>
                  </a:cubicBezTo>
                  <a:cubicBezTo>
                    <a:pt x="554" y="642"/>
                    <a:pt x="554" y="642"/>
                    <a:pt x="554" y="642"/>
                  </a:cubicBezTo>
                  <a:cubicBezTo>
                    <a:pt x="554" y="643"/>
                    <a:pt x="553" y="643"/>
                    <a:pt x="552" y="643"/>
                  </a:cubicBezTo>
                  <a:cubicBezTo>
                    <a:pt x="553" y="643"/>
                    <a:pt x="553" y="643"/>
                    <a:pt x="553" y="644"/>
                  </a:cubicBezTo>
                  <a:cubicBezTo>
                    <a:pt x="553" y="644"/>
                    <a:pt x="553" y="644"/>
                    <a:pt x="553" y="644"/>
                  </a:cubicBezTo>
                  <a:cubicBezTo>
                    <a:pt x="553" y="644"/>
                    <a:pt x="553" y="644"/>
                    <a:pt x="553" y="644"/>
                  </a:cubicBezTo>
                  <a:cubicBezTo>
                    <a:pt x="552" y="645"/>
                    <a:pt x="551" y="645"/>
                    <a:pt x="550" y="644"/>
                  </a:cubicBezTo>
                  <a:cubicBezTo>
                    <a:pt x="550" y="644"/>
                    <a:pt x="550" y="644"/>
                    <a:pt x="550" y="644"/>
                  </a:cubicBezTo>
                  <a:cubicBezTo>
                    <a:pt x="549" y="644"/>
                    <a:pt x="547" y="645"/>
                    <a:pt x="546" y="645"/>
                  </a:cubicBezTo>
                  <a:cubicBezTo>
                    <a:pt x="547" y="645"/>
                    <a:pt x="547" y="645"/>
                    <a:pt x="548" y="645"/>
                  </a:cubicBezTo>
                  <a:cubicBezTo>
                    <a:pt x="548" y="645"/>
                    <a:pt x="549" y="645"/>
                    <a:pt x="549" y="645"/>
                  </a:cubicBezTo>
                  <a:cubicBezTo>
                    <a:pt x="549" y="645"/>
                    <a:pt x="549" y="645"/>
                    <a:pt x="549" y="645"/>
                  </a:cubicBezTo>
                  <a:cubicBezTo>
                    <a:pt x="549" y="645"/>
                    <a:pt x="549" y="645"/>
                    <a:pt x="549" y="645"/>
                  </a:cubicBezTo>
                  <a:cubicBezTo>
                    <a:pt x="548" y="647"/>
                    <a:pt x="546" y="647"/>
                    <a:pt x="545" y="647"/>
                  </a:cubicBezTo>
                  <a:cubicBezTo>
                    <a:pt x="544" y="648"/>
                    <a:pt x="543" y="648"/>
                    <a:pt x="543" y="648"/>
                  </a:cubicBezTo>
                  <a:cubicBezTo>
                    <a:pt x="542" y="649"/>
                    <a:pt x="542" y="649"/>
                    <a:pt x="542" y="650"/>
                  </a:cubicBezTo>
                  <a:cubicBezTo>
                    <a:pt x="542" y="650"/>
                    <a:pt x="542" y="651"/>
                    <a:pt x="542" y="651"/>
                  </a:cubicBezTo>
                  <a:cubicBezTo>
                    <a:pt x="542" y="651"/>
                    <a:pt x="542" y="651"/>
                    <a:pt x="542" y="651"/>
                  </a:cubicBezTo>
                  <a:cubicBezTo>
                    <a:pt x="542" y="651"/>
                    <a:pt x="542" y="651"/>
                    <a:pt x="542" y="651"/>
                  </a:cubicBezTo>
                  <a:cubicBezTo>
                    <a:pt x="542" y="652"/>
                    <a:pt x="541" y="652"/>
                    <a:pt x="541" y="652"/>
                  </a:cubicBezTo>
                  <a:cubicBezTo>
                    <a:pt x="541" y="652"/>
                    <a:pt x="540" y="652"/>
                    <a:pt x="540" y="652"/>
                  </a:cubicBezTo>
                  <a:cubicBezTo>
                    <a:pt x="540" y="652"/>
                    <a:pt x="541" y="653"/>
                    <a:pt x="541" y="653"/>
                  </a:cubicBezTo>
                  <a:cubicBezTo>
                    <a:pt x="541" y="652"/>
                    <a:pt x="541" y="652"/>
                    <a:pt x="541" y="652"/>
                  </a:cubicBezTo>
                  <a:cubicBezTo>
                    <a:pt x="541" y="652"/>
                    <a:pt x="542" y="652"/>
                    <a:pt x="542" y="652"/>
                  </a:cubicBezTo>
                  <a:cubicBezTo>
                    <a:pt x="542" y="653"/>
                    <a:pt x="542" y="652"/>
                    <a:pt x="543" y="652"/>
                  </a:cubicBezTo>
                  <a:cubicBezTo>
                    <a:pt x="543" y="652"/>
                    <a:pt x="543" y="652"/>
                    <a:pt x="543" y="651"/>
                  </a:cubicBezTo>
                  <a:cubicBezTo>
                    <a:pt x="543" y="651"/>
                    <a:pt x="543" y="651"/>
                    <a:pt x="544" y="651"/>
                  </a:cubicBezTo>
                  <a:cubicBezTo>
                    <a:pt x="544" y="651"/>
                    <a:pt x="544" y="651"/>
                    <a:pt x="544" y="651"/>
                  </a:cubicBezTo>
                  <a:cubicBezTo>
                    <a:pt x="545" y="651"/>
                    <a:pt x="545" y="651"/>
                    <a:pt x="546" y="650"/>
                  </a:cubicBezTo>
                  <a:cubicBezTo>
                    <a:pt x="547" y="650"/>
                    <a:pt x="547" y="649"/>
                    <a:pt x="548" y="649"/>
                  </a:cubicBezTo>
                  <a:cubicBezTo>
                    <a:pt x="549" y="649"/>
                    <a:pt x="549" y="649"/>
                    <a:pt x="549" y="649"/>
                  </a:cubicBezTo>
                  <a:cubicBezTo>
                    <a:pt x="549" y="649"/>
                    <a:pt x="550" y="648"/>
                    <a:pt x="550" y="648"/>
                  </a:cubicBezTo>
                  <a:cubicBezTo>
                    <a:pt x="550" y="648"/>
                    <a:pt x="549" y="648"/>
                    <a:pt x="549" y="648"/>
                  </a:cubicBezTo>
                  <a:cubicBezTo>
                    <a:pt x="549" y="647"/>
                    <a:pt x="550" y="647"/>
                    <a:pt x="550" y="647"/>
                  </a:cubicBezTo>
                  <a:cubicBezTo>
                    <a:pt x="550" y="647"/>
                    <a:pt x="550" y="646"/>
                    <a:pt x="551" y="646"/>
                  </a:cubicBezTo>
                  <a:cubicBezTo>
                    <a:pt x="551" y="646"/>
                    <a:pt x="551" y="646"/>
                    <a:pt x="552" y="646"/>
                  </a:cubicBezTo>
                  <a:cubicBezTo>
                    <a:pt x="553" y="645"/>
                    <a:pt x="554" y="645"/>
                    <a:pt x="555" y="644"/>
                  </a:cubicBezTo>
                  <a:cubicBezTo>
                    <a:pt x="555" y="644"/>
                    <a:pt x="556" y="644"/>
                    <a:pt x="556" y="644"/>
                  </a:cubicBezTo>
                  <a:cubicBezTo>
                    <a:pt x="556" y="644"/>
                    <a:pt x="557" y="645"/>
                    <a:pt x="557" y="644"/>
                  </a:cubicBezTo>
                  <a:cubicBezTo>
                    <a:pt x="556" y="644"/>
                    <a:pt x="556" y="644"/>
                    <a:pt x="555" y="644"/>
                  </a:cubicBezTo>
                  <a:cubicBezTo>
                    <a:pt x="554" y="644"/>
                    <a:pt x="554" y="644"/>
                    <a:pt x="553" y="644"/>
                  </a:cubicBezTo>
                  <a:cubicBezTo>
                    <a:pt x="553" y="643"/>
                    <a:pt x="554" y="643"/>
                    <a:pt x="554" y="643"/>
                  </a:cubicBezTo>
                  <a:cubicBezTo>
                    <a:pt x="555" y="643"/>
                    <a:pt x="556" y="643"/>
                    <a:pt x="557" y="643"/>
                  </a:cubicBezTo>
                  <a:cubicBezTo>
                    <a:pt x="558" y="643"/>
                    <a:pt x="559" y="643"/>
                    <a:pt x="560" y="643"/>
                  </a:cubicBezTo>
                  <a:cubicBezTo>
                    <a:pt x="560" y="643"/>
                    <a:pt x="560" y="643"/>
                    <a:pt x="560" y="644"/>
                  </a:cubicBezTo>
                  <a:cubicBezTo>
                    <a:pt x="560" y="644"/>
                    <a:pt x="560" y="644"/>
                    <a:pt x="560" y="644"/>
                  </a:cubicBezTo>
                  <a:cubicBezTo>
                    <a:pt x="561" y="645"/>
                    <a:pt x="562" y="646"/>
                    <a:pt x="562" y="646"/>
                  </a:cubicBezTo>
                  <a:cubicBezTo>
                    <a:pt x="562" y="647"/>
                    <a:pt x="562" y="647"/>
                    <a:pt x="562" y="647"/>
                  </a:cubicBezTo>
                  <a:cubicBezTo>
                    <a:pt x="562" y="647"/>
                    <a:pt x="562" y="647"/>
                    <a:pt x="562" y="647"/>
                  </a:cubicBezTo>
                  <a:cubicBezTo>
                    <a:pt x="562" y="647"/>
                    <a:pt x="562" y="648"/>
                    <a:pt x="562" y="648"/>
                  </a:cubicBezTo>
                  <a:cubicBezTo>
                    <a:pt x="561" y="649"/>
                    <a:pt x="560" y="649"/>
                    <a:pt x="560" y="650"/>
                  </a:cubicBezTo>
                  <a:cubicBezTo>
                    <a:pt x="560" y="650"/>
                    <a:pt x="561" y="650"/>
                    <a:pt x="561" y="650"/>
                  </a:cubicBezTo>
                  <a:cubicBezTo>
                    <a:pt x="561" y="650"/>
                    <a:pt x="561" y="650"/>
                    <a:pt x="561" y="650"/>
                  </a:cubicBezTo>
                  <a:cubicBezTo>
                    <a:pt x="561" y="651"/>
                    <a:pt x="561" y="651"/>
                    <a:pt x="561" y="651"/>
                  </a:cubicBezTo>
                  <a:cubicBezTo>
                    <a:pt x="562" y="651"/>
                    <a:pt x="562" y="650"/>
                    <a:pt x="562" y="649"/>
                  </a:cubicBezTo>
                  <a:cubicBezTo>
                    <a:pt x="562" y="649"/>
                    <a:pt x="562" y="649"/>
                    <a:pt x="562" y="649"/>
                  </a:cubicBezTo>
                  <a:cubicBezTo>
                    <a:pt x="562" y="649"/>
                    <a:pt x="562" y="649"/>
                    <a:pt x="562" y="649"/>
                  </a:cubicBezTo>
                  <a:cubicBezTo>
                    <a:pt x="563" y="648"/>
                    <a:pt x="564" y="649"/>
                    <a:pt x="566" y="648"/>
                  </a:cubicBezTo>
                  <a:cubicBezTo>
                    <a:pt x="566" y="648"/>
                    <a:pt x="566" y="648"/>
                    <a:pt x="567" y="648"/>
                  </a:cubicBezTo>
                  <a:cubicBezTo>
                    <a:pt x="567" y="648"/>
                    <a:pt x="566" y="648"/>
                    <a:pt x="566" y="648"/>
                  </a:cubicBezTo>
                  <a:cubicBezTo>
                    <a:pt x="566" y="649"/>
                    <a:pt x="566" y="649"/>
                    <a:pt x="566" y="649"/>
                  </a:cubicBezTo>
                  <a:cubicBezTo>
                    <a:pt x="566" y="650"/>
                    <a:pt x="568" y="650"/>
                    <a:pt x="568" y="650"/>
                  </a:cubicBezTo>
                  <a:cubicBezTo>
                    <a:pt x="568" y="650"/>
                    <a:pt x="568" y="650"/>
                    <a:pt x="569" y="650"/>
                  </a:cubicBezTo>
                  <a:cubicBezTo>
                    <a:pt x="569" y="650"/>
                    <a:pt x="569" y="650"/>
                    <a:pt x="569" y="650"/>
                  </a:cubicBezTo>
                  <a:cubicBezTo>
                    <a:pt x="569" y="650"/>
                    <a:pt x="570" y="650"/>
                    <a:pt x="569" y="651"/>
                  </a:cubicBezTo>
                  <a:cubicBezTo>
                    <a:pt x="569" y="651"/>
                    <a:pt x="569" y="651"/>
                    <a:pt x="569" y="651"/>
                  </a:cubicBezTo>
                  <a:cubicBezTo>
                    <a:pt x="569" y="651"/>
                    <a:pt x="569" y="651"/>
                    <a:pt x="569" y="651"/>
                  </a:cubicBezTo>
                  <a:cubicBezTo>
                    <a:pt x="569" y="651"/>
                    <a:pt x="568" y="651"/>
                    <a:pt x="568" y="651"/>
                  </a:cubicBezTo>
                  <a:cubicBezTo>
                    <a:pt x="568" y="651"/>
                    <a:pt x="568" y="651"/>
                    <a:pt x="569" y="651"/>
                  </a:cubicBezTo>
                  <a:cubicBezTo>
                    <a:pt x="569" y="651"/>
                    <a:pt x="569" y="651"/>
                    <a:pt x="569" y="651"/>
                  </a:cubicBezTo>
                  <a:cubicBezTo>
                    <a:pt x="570" y="652"/>
                    <a:pt x="570" y="652"/>
                    <a:pt x="570" y="652"/>
                  </a:cubicBezTo>
                  <a:cubicBezTo>
                    <a:pt x="570" y="652"/>
                    <a:pt x="570" y="653"/>
                    <a:pt x="571" y="653"/>
                  </a:cubicBezTo>
                  <a:cubicBezTo>
                    <a:pt x="571" y="653"/>
                    <a:pt x="571" y="654"/>
                    <a:pt x="571" y="654"/>
                  </a:cubicBezTo>
                  <a:cubicBezTo>
                    <a:pt x="571" y="654"/>
                    <a:pt x="571" y="654"/>
                    <a:pt x="571" y="654"/>
                  </a:cubicBezTo>
                  <a:cubicBezTo>
                    <a:pt x="571" y="654"/>
                    <a:pt x="571" y="654"/>
                    <a:pt x="571" y="654"/>
                  </a:cubicBezTo>
                  <a:cubicBezTo>
                    <a:pt x="571" y="655"/>
                    <a:pt x="571" y="655"/>
                    <a:pt x="571" y="656"/>
                  </a:cubicBezTo>
                  <a:cubicBezTo>
                    <a:pt x="571" y="656"/>
                    <a:pt x="571" y="656"/>
                    <a:pt x="571" y="656"/>
                  </a:cubicBezTo>
                  <a:cubicBezTo>
                    <a:pt x="571" y="656"/>
                    <a:pt x="570" y="656"/>
                    <a:pt x="569" y="656"/>
                  </a:cubicBezTo>
                  <a:cubicBezTo>
                    <a:pt x="570" y="657"/>
                    <a:pt x="570" y="657"/>
                    <a:pt x="570" y="657"/>
                  </a:cubicBezTo>
                  <a:cubicBezTo>
                    <a:pt x="570" y="657"/>
                    <a:pt x="570" y="657"/>
                    <a:pt x="571" y="658"/>
                  </a:cubicBezTo>
                  <a:cubicBezTo>
                    <a:pt x="571" y="658"/>
                    <a:pt x="571" y="658"/>
                    <a:pt x="571" y="658"/>
                  </a:cubicBezTo>
                  <a:cubicBezTo>
                    <a:pt x="571" y="658"/>
                    <a:pt x="571" y="658"/>
                    <a:pt x="571" y="658"/>
                  </a:cubicBezTo>
                  <a:cubicBezTo>
                    <a:pt x="570" y="658"/>
                    <a:pt x="570" y="659"/>
                    <a:pt x="570" y="659"/>
                  </a:cubicBezTo>
                  <a:cubicBezTo>
                    <a:pt x="570" y="659"/>
                    <a:pt x="570" y="659"/>
                    <a:pt x="570" y="659"/>
                  </a:cubicBezTo>
                  <a:cubicBezTo>
                    <a:pt x="570" y="659"/>
                    <a:pt x="570" y="659"/>
                    <a:pt x="570" y="659"/>
                  </a:cubicBezTo>
                  <a:cubicBezTo>
                    <a:pt x="569" y="659"/>
                    <a:pt x="569" y="659"/>
                    <a:pt x="569" y="659"/>
                  </a:cubicBezTo>
                  <a:cubicBezTo>
                    <a:pt x="569" y="659"/>
                    <a:pt x="569" y="659"/>
                    <a:pt x="569" y="659"/>
                  </a:cubicBezTo>
                  <a:cubicBezTo>
                    <a:pt x="569" y="659"/>
                    <a:pt x="569" y="659"/>
                    <a:pt x="569" y="659"/>
                  </a:cubicBezTo>
                  <a:cubicBezTo>
                    <a:pt x="570" y="659"/>
                    <a:pt x="570" y="660"/>
                    <a:pt x="570" y="660"/>
                  </a:cubicBezTo>
                  <a:cubicBezTo>
                    <a:pt x="570" y="660"/>
                    <a:pt x="570" y="660"/>
                    <a:pt x="571" y="660"/>
                  </a:cubicBezTo>
                  <a:cubicBezTo>
                    <a:pt x="571" y="660"/>
                    <a:pt x="571" y="660"/>
                    <a:pt x="571" y="660"/>
                  </a:cubicBezTo>
                  <a:cubicBezTo>
                    <a:pt x="571" y="660"/>
                    <a:pt x="571" y="661"/>
                    <a:pt x="571" y="661"/>
                  </a:cubicBezTo>
                  <a:cubicBezTo>
                    <a:pt x="571" y="661"/>
                    <a:pt x="571" y="662"/>
                    <a:pt x="571" y="662"/>
                  </a:cubicBezTo>
                  <a:cubicBezTo>
                    <a:pt x="571" y="662"/>
                    <a:pt x="570" y="661"/>
                    <a:pt x="569" y="661"/>
                  </a:cubicBezTo>
                  <a:cubicBezTo>
                    <a:pt x="569" y="661"/>
                    <a:pt x="569" y="661"/>
                    <a:pt x="569" y="661"/>
                  </a:cubicBezTo>
                  <a:cubicBezTo>
                    <a:pt x="569" y="661"/>
                    <a:pt x="569" y="662"/>
                    <a:pt x="569" y="662"/>
                  </a:cubicBezTo>
                  <a:cubicBezTo>
                    <a:pt x="570" y="662"/>
                    <a:pt x="570" y="662"/>
                    <a:pt x="571" y="662"/>
                  </a:cubicBezTo>
                  <a:cubicBezTo>
                    <a:pt x="571" y="662"/>
                    <a:pt x="572" y="662"/>
                    <a:pt x="572" y="663"/>
                  </a:cubicBezTo>
                  <a:cubicBezTo>
                    <a:pt x="572" y="663"/>
                    <a:pt x="572" y="663"/>
                    <a:pt x="572" y="66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39" name="Freeform 776">
              <a:extLst>
                <a:ext uri="{FF2B5EF4-FFF2-40B4-BE49-F238E27FC236}">
                  <a16:creationId xmlns:a16="http://schemas.microsoft.com/office/drawing/2014/main" id="{E07B305A-CFE9-4A1D-A396-28D7546FCD29}"/>
                </a:ext>
              </a:extLst>
            </p:cNvPr>
            <p:cNvSpPr>
              <a:spLocks noEditPoints="1"/>
            </p:cNvSpPr>
            <p:nvPr/>
          </p:nvSpPr>
          <p:spPr bwMode="auto">
            <a:xfrm>
              <a:off x="3477554" y="3750009"/>
              <a:ext cx="237220" cy="167845"/>
            </a:xfrm>
            <a:custGeom>
              <a:avLst/>
              <a:gdLst>
                <a:gd name="T0" fmla="*/ 5 w 51"/>
                <a:gd name="T1" fmla="*/ 16 h 44"/>
                <a:gd name="T2" fmla="*/ 6 w 51"/>
                <a:gd name="T3" fmla="*/ 13 h 44"/>
                <a:gd name="T4" fmla="*/ 8 w 51"/>
                <a:gd name="T5" fmla="*/ 18 h 44"/>
                <a:gd name="T6" fmla="*/ 7 w 51"/>
                <a:gd name="T7" fmla="*/ 20 h 44"/>
                <a:gd name="T8" fmla="*/ 10 w 51"/>
                <a:gd name="T9" fmla="*/ 23 h 44"/>
                <a:gd name="T10" fmla="*/ 8 w 51"/>
                <a:gd name="T11" fmla="*/ 19 h 44"/>
                <a:gd name="T12" fmla="*/ 7 w 51"/>
                <a:gd name="T13" fmla="*/ 21 h 44"/>
                <a:gd name="T14" fmla="*/ 37 w 51"/>
                <a:gd name="T15" fmla="*/ 44 h 44"/>
                <a:gd name="T16" fmla="*/ 40 w 51"/>
                <a:gd name="T17" fmla="*/ 42 h 44"/>
                <a:gd name="T18" fmla="*/ 36 w 51"/>
                <a:gd name="T19" fmla="*/ 43 h 44"/>
                <a:gd name="T20" fmla="*/ 49 w 51"/>
                <a:gd name="T21" fmla="*/ 38 h 44"/>
                <a:gd name="T22" fmla="*/ 40 w 51"/>
                <a:gd name="T23" fmla="*/ 34 h 44"/>
                <a:gd name="T24" fmla="*/ 42 w 51"/>
                <a:gd name="T25" fmla="*/ 34 h 44"/>
                <a:gd name="T26" fmla="*/ 40 w 51"/>
                <a:gd name="T27" fmla="*/ 34 h 44"/>
                <a:gd name="T28" fmla="*/ 50 w 51"/>
                <a:gd name="T29" fmla="*/ 39 h 44"/>
                <a:gd name="T30" fmla="*/ 10 w 51"/>
                <a:gd name="T31" fmla="*/ 14 h 44"/>
                <a:gd name="T32" fmla="*/ 25 w 51"/>
                <a:gd name="T33" fmla="*/ 26 h 44"/>
                <a:gd name="T34" fmla="*/ 27 w 51"/>
                <a:gd name="T35" fmla="*/ 29 h 44"/>
                <a:gd name="T36" fmla="*/ 27 w 51"/>
                <a:gd name="T37" fmla="*/ 29 h 44"/>
                <a:gd name="T38" fmla="*/ 25 w 51"/>
                <a:gd name="T39" fmla="*/ 26 h 44"/>
                <a:gd name="T40" fmla="*/ 2 w 51"/>
                <a:gd name="T41" fmla="*/ 3 h 44"/>
                <a:gd name="T42" fmla="*/ 7 w 51"/>
                <a:gd name="T43" fmla="*/ 2 h 44"/>
                <a:gd name="T44" fmla="*/ 4 w 51"/>
                <a:gd name="T45" fmla="*/ 2 h 44"/>
                <a:gd name="T46" fmla="*/ 1 w 51"/>
                <a:gd name="T47" fmla="*/ 2 h 44"/>
                <a:gd name="T48" fmla="*/ 22 w 51"/>
                <a:gd name="T49" fmla="*/ 26 h 44"/>
                <a:gd name="T50" fmla="*/ 20 w 51"/>
                <a:gd name="T51" fmla="*/ 24 h 44"/>
                <a:gd name="T52" fmla="*/ 30 w 51"/>
                <a:gd name="T53" fmla="*/ 22 h 44"/>
                <a:gd name="T54" fmla="*/ 18 w 51"/>
                <a:gd name="T55" fmla="*/ 12 h 44"/>
                <a:gd name="T56" fmla="*/ 19 w 51"/>
                <a:gd name="T57" fmla="*/ 15 h 44"/>
                <a:gd name="T58" fmla="*/ 19 w 51"/>
                <a:gd name="T59" fmla="*/ 17 h 44"/>
                <a:gd name="T60" fmla="*/ 19 w 51"/>
                <a:gd name="T61" fmla="*/ 14 h 44"/>
                <a:gd name="T62" fmla="*/ 16 w 51"/>
                <a:gd name="T63" fmla="*/ 11 h 44"/>
                <a:gd name="T64" fmla="*/ 15 w 51"/>
                <a:gd name="T65" fmla="*/ 11 h 44"/>
                <a:gd name="T66" fmla="*/ 41 w 51"/>
                <a:gd name="T67" fmla="*/ 40 h 44"/>
                <a:gd name="T68" fmla="*/ 9 w 51"/>
                <a:gd name="T69" fmla="*/ 0 h 44"/>
                <a:gd name="T70" fmla="*/ 12 w 51"/>
                <a:gd name="T71" fmla="*/ 3 h 44"/>
                <a:gd name="T72" fmla="*/ 12 w 51"/>
                <a:gd name="T73" fmla="*/ 6 h 44"/>
                <a:gd name="T74" fmla="*/ 12 w 51"/>
                <a:gd name="T75" fmla="*/ 8 h 44"/>
                <a:gd name="T76" fmla="*/ 12 w 51"/>
                <a:gd name="T77" fmla="*/ 6 h 44"/>
                <a:gd name="T78" fmla="*/ 12 w 51"/>
                <a:gd name="T79" fmla="*/ 3 h 44"/>
                <a:gd name="T80" fmla="*/ 10 w 51"/>
                <a:gd name="T81" fmla="*/ 0 h 44"/>
                <a:gd name="T82" fmla="*/ 9 w 51"/>
                <a:gd name="T83" fmla="*/ 0 h 44"/>
                <a:gd name="T84" fmla="*/ 22 w 51"/>
                <a:gd name="T85" fmla="*/ 26 h 44"/>
                <a:gd name="T86" fmla="*/ 22 w 51"/>
                <a:gd name="T87" fmla="*/ 17 h 44"/>
                <a:gd name="T88" fmla="*/ 24 w 51"/>
                <a:gd name="T89" fmla="*/ 20 h 44"/>
                <a:gd name="T90" fmla="*/ 25 w 51"/>
                <a:gd name="T91" fmla="*/ 21 h 44"/>
                <a:gd name="T92" fmla="*/ 23 w 51"/>
                <a:gd name="T93" fmla="*/ 18 h 44"/>
                <a:gd name="T94" fmla="*/ 32 w 51"/>
                <a:gd name="T95" fmla="*/ 31 h 44"/>
                <a:gd name="T96" fmla="*/ 32 w 51"/>
                <a:gd name="T97" fmla="*/ 31 h 44"/>
                <a:gd name="T98" fmla="*/ 34 w 51"/>
                <a:gd name="T99" fmla="*/ 32 h 44"/>
                <a:gd name="T100" fmla="*/ 34 w 51"/>
                <a:gd name="T101" fmla="*/ 32 h 44"/>
                <a:gd name="T102" fmla="*/ 33 w 51"/>
                <a:gd name="T103" fmla="*/ 34 h 44"/>
                <a:gd name="T104" fmla="*/ 34 w 51"/>
                <a:gd name="T105" fmla="*/ 33 h 44"/>
                <a:gd name="T106" fmla="*/ 34 w 51"/>
                <a:gd name="T10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44">
                  <a:moveTo>
                    <a:pt x="6" y="19"/>
                  </a:moveTo>
                  <a:cubicBezTo>
                    <a:pt x="6" y="19"/>
                    <a:pt x="6" y="19"/>
                    <a:pt x="5" y="19"/>
                  </a:cubicBezTo>
                  <a:cubicBezTo>
                    <a:pt x="5" y="19"/>
                    <a:pt x="4" y="18"/>
                    <a:pt x="4" y="18"/>
                  </a:cubicBezTo>
                  <a:cubicBezTo>
                    <a:pt x="4" y="17"/>
                    <a:pt x="4" y="17"/>
                    <a:pt x="4" y="17"/>
                  </a:cubicBezTo>
                  <a:cubicBezTo>
                    <a:pt x="4" y="17"/>
                    <a:pt x="5" y="16"/>
                    <a:pt x="5" y="16"/>
                  </a:cubicBezTo>
                  <a:cubicBezTo>
                    <a:pt x="5" y="15"/>
                    <a:pt x="5" y="15"/>
                    <a:pt x="5" y="15"/>
                  </a:cubicBezTo>
                  <a:cubicBezTo>
                    <a:pt x="5" y="15"/>
                    <a:pt x="5" y="14"/>
                    <a:pt x="5" y="14"/>
                  </a:cubicBezTo>
                  <a:cubicBezTo>
                    <a:pt x="5" y="14"/>
                    <a:pt x="5" y="13"/>
                    <a:pt x="5" y="13"/>
                  </a:cubicBezTo>
                  <a:cubicBezTo>
                    <a:pt x="5" y="13"/>
                    <a:pt x="5" y="13"/>
                    <a:pt x="6" y="13"/>
                  </a:cubicBezTo>
                  <a:cubicBezTo>
                    <a:pt x="6" y="13"/>
                    <a:pt x="6" y="13"/>
                    <a:pt x="6" y="13"/>
                  </a:cubicBezTo>
                  <a:cubicBezTo>
                    <a:pt x="6" y="14"/>
                    <a:pt x="7" y="14"/>
                    <a:pt x="7" y="14"/>
                  </a:cubicBezTo>
                  <a:cubicBezTo>
                    <a:pt x="7" y="15"/>
                    <a:pt x="7" y="15"/>
                    <a:pt x="7" y="15"/>
                  </a:cubicBezTo>
                  <a:cubicBezTo>
                    <a:pt x="7" y="15"/>
                    <a:pt x="7" y="16"/>
                    <a:pt x="7" y="16"/>
                  </a:cubicBezTo>
                  <a:cubicBezTo>
                    <a:pt x="8" y="16"/>
                    <a:pt x="8" y="16"/>
                    <a:pt x="8" y="16"/>
                  </a:cubicBezTo>
                  <a:cubicBezTo>
                    <a:pt x="8" y="17"/>
                    <a:pt x="8" y="17"/>
                    <a:pt x="8" y="18"/>
                  </a:cubicBezTo>
                  <a:cubicBezTo>
                    <a:pt x="8" y="18"/>
                    <a:pt x="9" y="18"/>
                    <a:pt x="8" y="18"/>
                  </a:cubicBezTo>
                  <a:cubicBezTo>
                    <a:pt x="8" y="19"/>
                    <a:pt x="8" y="19"/>
                    <a:pt x="8" y="19"/>
                  </a:cubicBezTo>
                  <a:cubicBezTo>
                    <a:pt x="8" y="19"/>
                    <a:pt x="7" y="19"/>
                    <a:pt x="7" y="19"/>
                  </a:cubicBezTo>
                  <a:cubicBezTo>
                    <a:pt x="7" y="19"/>
                    <a:pt x="7" y="19"/>
                    <a:pt x="7" y="19"/>
                  </a:cubicBezTo>
                  <a:cubicBezTo>
                    <a:pt x="7" y="19"/>
                    <a:pt x="7" y="19"/>
                    <a:pt x="7" y="20"/>
                  </a:cubicBezTo>
                  <a:cubicBezTo>
                    <a:pt x="6" y="20"/>
                    <a:pt x="6" y="20"/>
                    <a:pt x="6" y="20"/>
                  </a:cubicBezTo>
                  <a:cubicBezTo>
                    <a:pt x="6" y="19"/>
                    <a:pt x="6" y="19"/>
                    <a:pt x="6" y="19"/>
                  </a:cubicBezTo>
                  <a:close/>
                  <a:moveTo>
                    <a:pt x="8" y="23"/>
                  </a:moveTo>
                  <a:cubicBezTo>
                    <a:pt x="8" y="24"/>
                    <a:pt x="8" y="24"/>
                    <a:pt x="9" y="24"/>
                  </a:cubicBezTo>
                  <a:cubicBezTo>
                    <a:pt x="10" y="24"/>
                    <a:pt x="10" y="24"/>
                    <a:pt x="10" y="23"/>
                  </a:cubicBezTo>
                  <a:cubicBezTo>
                    <a:pt x="10" y="22"/>
                    <a:pt x="10" y="22"/>
                    <a:pt x="10" y="21"/>
                  </a:cubicBezTo>
                  <a:cubicBezTo>
                    <a:pt x="9" y="21"/>
                    <a:pt x="9" y="20"/>
                    <a:pt x="9" y="20"/>
                  </a:cubicBezTo>
                  <a:cubicBezTo>
                    <a:pt x="9" y="20"/>
                    <a:pt x="9" y="20"/>
                    <a:pt x="9" y="20"/>
                  </a:cubicBezTo>
                  <a:cubicBezTo>
                    <a:pt x="9" y="20"/>
                    <a:pt x="9" y="20"/>
                    <a:pt x="9" y="20"/>
                  </a:cubicBezTo>
                  <a:cubicBezTo>
                    <a:pt x="9" y="19"/>
                    <a:pt x="9" y="19"/>
                    <a:pt x="8" y="19"/>
                  </a:cubicBezTo>
                  <a:cubicBezTo>
                    <a:pt x="8" y="19"/>
                    <a:pt x="8" y="19"/>
                    <a:pt x="8" y="20"/>
                  </a:cubicBezTo>
                  <a:cubicBezTo>
                    <a:pt x="8" y="20"/>
                    <a:pt x="8" y="20"/>
                    <a:pt x="8" y="20"/>
                  </a:cubicBezTo>
                  <a:cubicBezTo>
                    <a:pt x="8" y="20"/>
                    <a:pt x="7" y="20"/>
                    <a:pt x="7" y="20"/>
                  </a:cubicBezTo>
                  <a:cubicBezTo>
                    <a:pt x="7" y="20"/>
                    <a:pt x="7" y="20"/>
                    <a:pt x="7" y="20"/>
                  </a:cubicBezTo>
                  <a:cubicBezTo>
                    <a:pt x="7" y="21"/>
                    <a:pt x="7" y="21"/>
                    <a:pt x="7" y="21"/>
                  </a:cubicBezTo>
                  <a:cubicBezTo>
                    <a:pt x="8" y="21"/>
                    <a:pt x="8" y="22"/>
                    <a:pt x="8" y="22"/>
                  </a:cubicBezTo>
                  <a:cubicBezTo>
                    <a:pt x="8" y="22"/>
                    <a:pt x="8" y="22"/>
                    <a:pt x="8" y="22"/>
                  </a:cubicBezTo>
                  <a:cubicBezTo>
                    <a:pt x="8" y="22"/>
                    <a:pt x="8" y="23"/>
                    <a:pt x="8" y="23"/>
                  </a:cubicBezTo>
                  <a:close/>
                  <a:moveTo>
                    <a:pt x="36" y="44"/>
                  </a:moveTo>
                  <a:cubicBezTo>
                    <a:pt x="36" y="44"/>
                    <a:pt x="36" y="44"/>
                    <a:pt x="37" y="44"/>
                  </a:cubicBezTo>
                  <a:cubicBezTo>
                    <a:pt x="37" y="44"/>
                    <a:pt x="37" y="44"/>
                    <a:pt x="37" y="44"/>
                  </a:cubicBezTo>
                  <a:cubicBezTo>
                    <a:pt x="37" y="44"/>
                    <a:pt x="38" y="44"/>
                    <a:pt x="38" y="44"/>
                  </a:cubicBezTo>
                  <a:cubicBezTo>
                    <a:pt x="39" y="44"/>
                    <a:pt x="39" y="44"/>
                    <a:pt x="39" y="43"/>
                  </a:cubicBezTo>
                  <a:cubicBezTo>
                    <a:pt x="40" y="43"/>
                    <a:pt x="40" y="42"/>
                    <a:pt x="40" y="41"/>
                  </a:cubicBezTo>
                  <a:cubicBezTo>
                    <a:pt x="40" y="41"/>
                    <a:pt x="40" y="41"/>
                    <a:pt x="40" y="42"/>
                  </a:cubicBezTo>
                  <a:cubicBezTo>
                    <a:pt x="39" y="42"/>
                    <a:pt x="39" y="42"/>
                    <a:pt x="39" y="43"/>
                  </a:cubicBezTo>
                  <a:cubicBezTo>
                    <a:pt x="39" y="43"/>
                    <a:pt x="38" y="43"/>
                    <a:pt x="38" y="42"/>
                  </a:cubicBezTo>
                  <a:cubicBezTo>
                    <a:pt x="38" y="42"/>
                    <a:pt x="37" y="42"/>
                    <a:pt x="37" y="42"/>
                  </a:cubicBezTo>
                  <a:cubicBezTo>
                    <a:pt x="37" y="42"/>
                    <a:pt x="36" y="43"/>
                    <a:pt x="36" y="43"/>
                  </a:cubicBezTo>
                  <a:cubicBezTo>
                    <a:pt x="36" y="43"/>
                    <a:pt x="36" y="43"/>
                    <a:pt x="36" y="43"/>
                  </a:cubicBezTo>
                  <a:cubicBezTo>
                    <a:pt x="35" y="44"/>
                    <a:pt x="36" y="44"/>
                    <a:pt x="36" y="44"/>
                  </a:cubicBezTo>
                  <a:cubicBezTo>
                    <a:pt x="36" y="44"/>
                    <a:pt x="36" y="44"/>
                    <a:pt x="36" y="44"/>
                  </a:cubicBezTo>
                  <a:close/>
                  <a:moveTo>
                    <a:pt x="48" y="38"/>
                  </a:moveTo>
                  <a:cubicBezTo>
                    <a:pt x="48" y="39"/>
                    <a:pt x="49" y="39"/>
                    <a:pt x="49" y="38"/>
                  </a:cubicBezTo>
                  <a:cubicBezTo>
                    <a:pt x="49" y="38"/>
                    <a:pt x="49" y="38"/>
                    <a:pt x="49" y="38"/>
                  </a:cubicBezTo>
                  <a:cubicBezTo>
                    <a:pt x="48" y="38"/>
                    <a:pt x="48" y="38"/>
                    <a:pt x="48" y="37"/>
                  </a:cubicBezTo>
                  <a:cubicBezTo>
                    <a:pt x="48" y="37"/>
                    <a:pt x="47" y="37"/>
                    <a:pt x="47" y="37"/>
                  </a:cubicBezTo>
                  <a:cubicBezTo>
                    <a:pt x="47" y="37"/>
                    <a:pt x="47" y="37"/>
                    <a:pt x="47" y="37"/>
                  </a:cubicBezTo>
                  <a:cubicBezTo>
                    <a:pt x="47" y="38"/>
                    <a:pt x="48" y="38"/>
                    <a:pt x="48" y="38"/>
                  </a:cubicBezTo>
                  <a:close/>
                  <a:moveTo>
                    <a:pt x="40" y="34"/>
                  </a:moveTo>
                  <a:cubicBezTo>
                    <a:pt x="40" y="34"/>
                    <a:pt x="40" y="34"/>
                    <a:pt x="40" y="34"/>
                  </a:cubicBezTo>
                  <a:cubicBezTo>
                    <a:pt x="40" y="34"/>
                    <a:pt x="40" y="34"/>
                    <a:pt x="41" y="34"/>
                  </a:cubicBezTo>
                  <a:cubicBezTo>
                    <a:pt x="41" y="34"/>
                    <a:pt x="41" y="34"/>
                    <a:pt x="42" y="34"/>
                  </a:cubicBezTo>
                  <a:cubicBezTo>
                    <a:pt x="42" y="34"/>
                    <a:pt x="42" y="34"/>
                    <a:pt x="42" y="34"/>
                  </a:cubicBezTo>
                  <a:cubicBezTo>
                    <a:pt x="42" y="34"/>
                    <a:pt x="42" y="34"/>
                    <a:pt x="42" y="34"/>
                  </a:cubicBezTo>
                  <a:cubicBezTo>
                    <a:pt x="42" y="34"/>
                    <a:pt x="42" y="34"/>
                    <a:pt x="42" y="34"/>
                  </a:cubicBezTo>
                  <a:cubicBezTo>
                    <a:pt x="42" y="34"/>
                    <a:pt x="41" y="34"/>
                    <a:pt x="41" y="34"/>
                  </a:cubicBezTo>
                  <a:cubicBezTo>
                    <a:pt x="41" y="34"/>
                    <a:pt x="40" y="33"/>
                    <a:pt x="40" y="33"/>
                  </a:cubicBezTo>
                  <a:cubicBezTo>
                    <a:pt x="39" y="33"/>
                    <a:pt x="39" y="33"/>
                    <a:pt x="39" y="33"/>
                  </a:cubicBezTo>
                  <a:cubicBezTo>
                    <a:pt x="39" y="34"/>
                    <a:pt x="39" y="34"/>
                    <a:pt x="40" y="34"/>
                  </a:cubicBezTo>
                  <a:close/>
                  <a:moveTo>
                    <a:pt x="50" y="39"/>
                  </a:moveTo>
                  <a:cubicBezTo>
                    <a:pt x="50" y="39"/>
                    <a:pt x="50" y="39"/>
                    <a:pt x="50" y="39"/>
                  </a:cubicBezTo>
                  <a:cubicBezTo>
                    <a:pt x="51" y="39"/>
                    <a:pt x="51" y="39"/>
                    <a:pt x="50" y="39"/>
                  </a:cubicBezTo>
                  <a:cubicBezTo>
                    <a:pt x="50" y="38"/>
                    <a:pt x="50" y="38"/>
                    <a:pt x="49" y="38"/>
                  </a:cubicBezTo>
                  <a:cubicBezTo>
                    <a:pt x="49" y="39"/>
                    <a:pt x="49" y="39"/>
                    <a:pt x="50" y="39"/>
                  </a:cubicBezTo>
                  <a:close/>
                  <a:moveTo>
                    <a:pt x="11" y="14"/>
                  </a:moveTo>
                  <a:cubicBezTo>
                    <a:pt x="12" y="14"/>
                    <a:pt x="12" y="14"/>
                    <a:pt x="11" y="14"/>
                  </a:cubicBezTo>
                  <a:cubicBezTo>
                    <a:pt x="11" y="14"/>
                    <a:pt x="11" y="14"/>
                    <a:pt x="10" y="14"/>
                  </a:cubicBezTo>
                  <a:cubicBezTo>
                    <a:pt x="10" y="14"/>
                    <a:pt x="10" y="14"/>
                    <a:pt x="10" y="14"/>
                  </a:cubicBezTo>
                  <a:cubicBezTo>
                    <a:pt x="10" y="14"/>
                    <a:pt x="10" y="14"/>
                    <a:pt x="10" y="14"/>
                  </a:cubicBezTo>
                  <a:cubicBezTo>
                    <a:pt x="10" y="15"/>
                    <a:pt x="10" y="15"/>
                    <a:pt x="10" y="15"/>
                  </a:cubicBezTo>
                  <a:cubicBezTo>
                    <a:pt x="11" y="15"/>
                    <a:pt x="11" y="15"/>
                    <a:pt x="11" y="14"/>
                  </a:cubicBezTo>
                  <a:close/>
                  <a:moveTo>
                    <a:pt x="25" y="24"/>
                  </a:moveTo>
                  <a:cubicBezTo>
                    <a:pt x="24" y="24"/>
                    <a:pt x="24" y="25"/>
                    <a:pt x="25" y="25"/>
                  </a:cubicBezTo>
                  <a:cubicBezTo>
                    <a:pt x="25" y="25"/>
                    <a:pt x="25" y="26"/>
                    <a:pt x="25" y="26"/>
                  </a:cubicBezTo>
                  <a:cubicBezTo>
                    <a:pt x="26" y="26"/>
                    <a:pt x="26" y="27"/>
                    <a:pt x="26" y="28"/>
                  </a:cubicBezTo>
                  <a:cubicBezTo>
                    <a:pt x="26" y="28"/>
                    <a:pt x="26" y="28"/>
                    <a:pt x="26" y="28"/>
                  </a:cubicBezTo>
                  <a:cubicBezTo>
                    <a:pt x="26" y="28"/>
                    <a:pt x="26" y="28"/>
                    <a:pt x="25" y="28"/>
                  </a:cubicBezTo>
                  <a:cubicBezTo>
                    <a:pt x="26" y="28"/>
                    <a:pt x="26" y="28"/>
                    <a:pt x="26" y="29"/>
                  </a:cubicBezTo>
                  <a:cubicBezTo>
                    <a:pt x="27" y="29"/>
                    <a:pt x="27" y="29"/>
                    <a:pt x="27" y="29"/>
                  </a:cubicBezTo>
                  <a:cubicBezTo>
                    <a:pt x="27" y="29"/>
                    <a:pt x="27" y="30"/>
                    <a:pt x="27" y="30"/>
                  </a:cubicBezTo>
                  <a:cubicBezTo>
                    <a:pt x="27" y="30"/>
                    <a:pt x="27" y="30"/>
                    <a:pt x="27" y="30"/>
                  </a:cubicBezTo>
                  <a:cubicBezTo>
                    <a:pt x="28" y="30"/>
                    <a:pt x="28" y="30"/>
                    <a:pt x="28" y="30"/>
                  </a:cubicBezTo>
                  <a:cubicBezTo>
                    <a:pt x="28" y="30"/>
                    <a:pt x="28" y="30"/>
                    <a:pt x="28" y="30"/>
                  </a:cubicBezTo>
                  <a:cubicBezTo>
                    <a:pt x="28" y="30"/>
                    <a:pt x="28" y="29"/>
                    <a:pt x="27" y="29"/>
                  </a:cubicBezTo>
                  <a:cubicBezTo>
                    <a:pt x="27" y="29"/>
                    <a:pt x="27" y="28"/>
                    <a:pt x="26" y="28"/>
                  </a:cubicBezTo>
                  <a:cubicBezTo>
                    <a:pt x="26" y="28"/>
                    <a:pt x="26" y="28"/>
                    <a:pt x="26" y="28"/>
                  </a:cubicBezTo>
                  <a:cubicBezTo>
                    <a:pt x="26" y="28"/>
                    <a:pt x="26" y="28"/>
                    <a:pt x="26" y="28"/>
                  </a:cubicBezTo>
                  <a:cubicBezTo>
                    <a:pt x="26" y="28"/>
                    <a:pt x="26" y="27"/>
                    <a:pt x="26" y="27"/>
                  </a:cubicBezTo>
                  <a:cubicBezTo>
                    <a:pt x="26" y="26"/>
                    <a:pt x="26" y="26"/>
                    <a:pt x="25" y="26"/>
                  </a:cubicBezTo>
                  <a:cubicBezTo>
                    <a:pt x="26" y="25"/>
                    <a:pt x="25" y="25"/>
                    <a:pt x="25" y="24"/>
                  </a:cubicBezTo>
                  <a:cubicBezTo>
                    <a:pt x="25" y="24"/>
                    <a:pt x="25" y="24"/>
                    <a:pt x="25" y="24"/>
                  </a:cubicBezTo>
                  <a:close/>
                  <a:moveTo>
                    <a:pt x="1" y="3"/>
                  </a:moveTo>
                  <a:cubicBezTo>
                    <a:pt x="1" y="3"/>
                    <a:pt x="1" y="3"/>
                    <a:pt x="2" y="3"/>
                  </a:cubicBezTo>
                  <a:cubicBezTo>
                    <a:pt x="2" y="3"/>
                    <a:pt x="2" y="3"/>
                    <a:pt x="2" y="3"/>
                  </a:cubicBezTo>
                  <a:cubicBezTo>
                    <a:pt x="2" y="3"/>
                    <a:pt x="3" y="3"/>
                    <a:pt x="3" y="3"/>
                  </a:cubicBezTo>
                  <a:cubicBezTo>
                    <a:pt x="4" y="2"/>
                    <a:pt x="5" y="2"/>
                    <a:pt x="6" y="2"/>
                  </a:cubicBezTo>
                  <a:cubicBezTo>
                    <a:pt x="6" y="2"/>
                    <a:pt x="6" y="2"/>
                    <a:pt x="6" y="2"/>
                  </a:cubicBezTo>
                  <a:cubicBezTo>
                    <a:pt x="6" y="2"/>
                    <a:pt x="6" y="2"/>
                    <a:pt x="6" y="2"/>
                  </a:cubicBezTo>
                  <a:cubicBezTo>
                    <a:pt x="6" y="2"/>
                    <a:pt x="7" y="2"/>
                    <a:pt x="7" y="2"/>
                  </a:cubicBezTo>
                  <a:cubicBezTo>
                    <a:pt x="7" y="2"/>
                    <a:pt x="7" y="3"/>
                    <a:pt x="8" y="3"/>
                  </a:cubicBezTo>
                  <a:cubicBezTo>
                    <a:pt x="8" y="3"/>
                    <a:pt x="8" y="3"/>
                    <a:pt x="8" y="2"/>
                  </a:cubicBezTo>
                  <a:cubicBezTo>
                    <a:pt x="8" y="2"/>
                    <a:pt x="7" y="1"/>
                    <a:pt x="7" y="2"/>
                  </a:cubicBezTo>
                  <a:cubicBezTo>
                    <a:pt x="7" y="2"/>
                    <a:pt x="6" y="2"/>
                    <a:pt x="6" y="2"/>
                  </a:cubicBezTo>
                  <a:cubicBezTo>
                    <a:pt x="5" y="2"/>
                    <a:pt x="5" y="2"/>
                    <a:pt x="4" y="2"/>
                  </a:cubicBezTo>
                  <a:cubicBezTo>
                    <a:pt x="3" y="2"/>
                    <a:pt x="3" y="1"/>
                    <a:pt x="3" y="1"/>
                  </a:cubicBezTo>
                  <a:cubicBezTo>
                    <a:pt x="3" y="2"/>
                    <a:pt x="2" y="2"/>
                    <a:pt x="2" y="3"/>
                  </a:cubicBezTo>
                  <a:cubicBezTo>
                    <a:pt x="2" y="3"/>
                    <a:pt x="2" y="3"/>
                    <a:pt x="2" y="3"/>
                  </a:cubicBezTo>
                  <a:cubicBezTo>
                    <a:pt x="2" y="3"/>
                    <a:pt x="2" y="3"/>
                    <a:pt x="1" y="3"/>
                  </a:cubicBezTo>
                  <a:cubicBezTo>
                    <a:pt x="1" y="2"/>
                    <a:pt x="1" y="2"/>
                    <a:pt x="1" y="2"/>
                  </a:cubicBezTo>
                  <a:cubicBezTo>
                    <a:pt x="0" y="2"/>
                    <a:pt x="0" y="2"/>
                    <a:pt x="0" y="2"/>
                  </a:cubicBezTo>
                  <a:cubicBezTo>
                    <a:pt x="0" y="2"/>
                    <a:pt x="0" y="3"/>
                    <a:pt x="1" y="3"/>
                  </a:cubicBezTo>
                  <a:close/>
                  <a:moveTo>
                    <a:pt x="20" y="25"/>
                  </a:moveTo>
                  <a:cubicBezTo>
                    <a:pt x="20" y="25"/>
                    <a:pt x="21" y="25"/>
                    <a:pt x="21" y="25"/>
                  </a:cubicBezTo>
                  <a:cubicBezTo>
                    <a:pt x="21" y="25"/>
                    <a:pt x="22" y="26"/>
                    <a:pt x="22" y="26"/>
                  </a:cubicBezTo>
                  <a:cubicBezTo>
                    <a:pt x="21" y="25"/>
                    <a:pt x="21" y="25"/>
                    <a:pt x="21" y="25"/>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5"/>
                    <a:pt x="20" y="25"/>
                  </a:cubicBezTo>
                  <a:close/>
                  <a:moveTo>
                    <a:pt x="30" y="21"/>
                  </a:moveTo>
                  <a:cubicBezTo>
                    <a:pt x="30" y="21"/>
                    <a:pt x="30" y="21"/>
                    <a:pt x="30" y="21"/>
                  </a:cubicBezTo>
                  <a:cubicBezTo>
                    <a:pt x="30" y="21"/>
                    <a:pt x="30" y="21"/>
                    <a:pt x="30" y="21"/>
                  </a:cubicBezTo>
                  <a:cubicBezTo>
                    <a:pt x="30" y="21"/>
                    <a:pt x="30" y="22"/>
                    <a:pt x="30" y="22"/>
                  </a:cubicBezTo>
                  <a:cubicBezTo>
                    <a:pt x="30" y="22"/>
                    <a:pt x="31" y="22"/>
                    <a:pt x="30" y="21"/>
                  </a:cubicBezTo>
                  <a:close/>
                  <a:moveTo>
                    <a:pt x="15" y="11"/>
                  </a:moveTo>
                  <a:cubicBezTo>
                    <a:pt x="15" y="11"/>
                    <a:pt x="16" y="11"/>
                    <a:pt x="16" y="11"/>
                  </a:cubicBezTo>
                  <a:cubicBezTo>
                    <a:pt x="16" y="12"/>
                    <a:pt x="17" y="12"/>
                    <a:pt x="17" y="12"/>
                  </a:cubicBezTo>
                  <a:cubicBezTo>
                    <a:pt x="17" y="12"/>
                    <a:pt x="17" y="12"/>
                    <a:pt x="18" y="12"/>
                  </a:cubicBezTo>
                  <a:cubicBezTo>
                    <a:pt x="18" y="13"/>
                    <a:pt x="18" y="13"/>
                    <a:pt x="19" y="13"/>
                  </a:cubicBezTo>
                  <a:cubicBezTo>
                    <a:pt x="19" y="13"/>
                    <a:pt x="19" y="14"/>
                    <a:pt x="19" y="14"/>
                  </a:cubicBezTo>
                  <a:cubicBezTo>
                    <a:pt x="19" y="14"/>
                    <a:pt x="19" y="14"/>
                    <a:pt x="19" y="14"/>
                  </a:cubicBezTo>
                  <a:cubicBezTo>
                    <a:pt x="19" y="14"/>
                    <a:pt x="19" y="15"/>
                    <a:pt x="19" y="15"/>
                  </a:cubicBezTo>
                  <a:cubicBezTo>
                    <a:pt x="19" y="15"/>
                    <a:pt x="19" y="15"/>
                    <a:pt x="19" y="15"/>
                  </a:cubicBezTo>
                  <a:cubicBezTo>
                    <a:pt x="19" y="15"/>
                    <a:pt x="19" y="16"/>
                    <a:pt x="19" y="16"/>
                  </a:cubicBezTo>
                  <a:cubicBezTo>
                    <a:pt x="18" y="16"/>
                    <a:pt x="18" y="16"/>
                    <a:pt x="18" y="16"/>
                  </a:cubicBezTo>
                  <a:cubicBezTo>
                    <a:pt x="18" y="16"/>
                    <a:pt x="18" y="16"/>
                    <a:pt x="18" y="16"/>
                  </a:cubicBezTo>
                  <a:cubicBezTo>
                    <a:pt x="18" y="16"/>
                    <a:pt x="18" y="16"/>
                    <a:pt x="18" y="16"/>
                  </a:cubicBezTo>
                  <a:cubicBezTo>
                    <a:pt x="18" y="16"/>
                    <a:pt x="19" y="17"/>
                    <a:pt x="19" y="17"/>
                  </a:cubicBezTo>
                  <a:cubicBezTo>
                    <a:pt x="19" y="17"/>
                    <a:pt x="19" y="17"/>
                    <a:pt x="19" y="17"/>
                  </a:cubicBezTo>
                  <a:cubicBezTo>
                    <a:pt x="19" y="17"/>
                    <a:pt x="19" y="16"/>
                    <a:pt x="19" y="16"/>
                  </a:cubicBezTo>
                  <a:cubicBezTo>
                    <a:pt x="19" y="16"/>
                    <a:pt x="19" y="16"/>
                    <a:pt x="19" y="16"/>
                  </a:cubicBezTo>
                  <a:cubicBezTo>
                    <a:pt x="19" y="16"/>
                    <a:pt x="19" y="16"/>
                    <a:pt x="19" y="15"/>
                  </a:cubicBezTo>
                  <a:cubicBezTo>
                    <a:pt x="19" y="15"/>
                    <a:pt x="19" y="15"/>
                    <a:pt x="19" y="14"/>
                  </a:cubicBezTo>
                  <a:cubicBezTo>
                    <a:pt x="19" y="14"/>
                    <a:pt x="19" y="14"/>
                    <a:pt x="19" y="14"/>
                  </a:cubicBezTo>
                  <a:cubicBezTo>
                    <a:pt x="19" y="14"/>
                    <a:pt x="19" y="13"/>
                    <a:pt x="19" y="13"/>
                  </a:cubicBezTo>
                  <a:cubicBezTo>
                    <a:pt x="18" y="13"/>
                    <a:pt x="18" y="13"/>
                    <a:pt x="18" y="13"/>
                  </a:cubicBezTo>
                  <a:cubicBezTo>
                    <a:pt x="18" y="12"/>
                    <a:pt x="18" y="12"/>
                    <a:pt x="17" y="12"/>
                  </a:cubicBezTo>
                  <a:cubicBezTo>
                    <a:pt x="17" y="12"/>
                    <a:pt x="16" y="12"/>
                    <a:pt x="16" y="11"/>
                  </a:cubicBezTo>
                  <a:cubicBezTo>
                    <a:pt x="16" y="11"/>
                    <a:pt x="16" y="11"/>
                    <a:pt x="16" y="11"/>
                  </a:cubicBezTo>
                  <a:cubicBezTo>
                    <a:pt x="16" y="11"/>
                    <a:pt x="15" y="11"/>
                    <a:pt x="15" y="10"/>
                  </a:cubicBezTo>
                  <a:cubicBezTo>
                    <a:pt x="15" y="10"/>
                    <a:pt x="15" y="10"/>
                    <a:pt x="15" y="10"/>
                  </a:cubicBezTo>
                  <a:cubicBezTo>
                    <a:pt x="15" y="10"/>
                    <a:pt x="15" y="10"/>
                    <a:pt x="15" y="10"/>
                  </a:cubicBezTo>
                  <a:cubicBezTo>
                    <a:pt x="15" y="11"/>
                    <a:pt x="15" y="11"/>
                    <a:pt x="15" y="11"/>
                  </a:cubicBezTo>
                  <a:cubicBezTo>
                    <a:pt x="15" y="11"/>
                    <a:pt x="15" y="11"/>
                    <a:pt x="15" y="11"/>
                  </a:cubicBezTo>
                  <a:close/>
                  <a:moveTo>
                    <a:pt x="40" y="40"/>
                  </a:moveTo>
                  <a:cubicBezTo>
                    <a:pt x="40" y="40"/>
                    <a:pt x="40" y="40"/>
                    <a:pt x="40" y="40"/>
                  </a:cubicBezTo>
                  <a:cubicBezTo>
                    <a:pt x="40" y="40"/>
                    <a:pt x="40" y="41"/>
                    <a:pt x="40" y="41"/>
                  </a:cubicBezTo>
                  <a:cubicBezTo>
                    <a:pt x="40" y="41"/>
                    <a:pt x="41" y="41"/>
                    <a:pt x="41" y="40"/>
                  </a:cubicBezTo>
                  <a:cubicBezTo>
                    <a:pt x="41" y="40"/>
                    <a:pt x="40" y="40"/>
                    <a:pt x="40" y="40"/>
                  </a:cubicBezTo>
                  <a:close/>
                  <a:moveTo>
                    <a:pt x="46" y="38"/>
                  </a:moveTo>
                  <a:cubicBezTo>
                    <a:pt x="45" y="38"/>
                    <a:pt x="45" y="38"/>
                    <a:pt x="45" y="38"/>
                  </a:cubicBezTo>
                  <a:cubicBezTo>
                    <a:pt x="45" y="38"/>
                    <a:pt x="45" y="38"/>
                    <a:pt x="46" y="38"/>
                  </a:cubicBezTo>
                  <a:close/>
                  <a:moveTo>
                    <a:pt x="9" y="0"/>
                  </a:moveTo>
                  <a:cubicBezTo>
                    <a:pt x="9" y="0"/>
                    <a:pt x="9" y="0"/>
                    <a:pt x="10" y="0"/>
                  </a:cubicBezTo>
                  <a:cubicBezTo>
                    <a:pt x="10" y="1"/>
                    <a:pt x="10" y="1"/>
                    <a:pt x="10" y="1"/>
                  </a:cubicBezTo>
                  <a:cubicBezTo>
                    <a:pt x="10" y="2"/>
                    <a:pt x="10" y="2"/>
                    <a:pt x="11" y="2"/>
                  </a:cubicBezTo>
                  <a:cubicBezTo>
                    <a:pt x="11" y="2"/>
                    <a:pt x="11" y="2"/>
                    <a:pt x="11" y="2"/>
                  </a:cubicBezTo>
                  <a:cubicBezTo>
                    <a:pt x="11" y="2"/>
                    <a:pt x="11" y="3"/>
                    <a:pt x="12" y="3"/>
                  </a:cubicBezTo>
                  <a:cubicBezTo>
                    <a:pt x="12" y="3"/>
                    <a:pt x="12" y="3"/>
                    <a:pt x="12" y="3"/>
                  </a:cubicBezTo>
                  <a:cubicBezTo>
                    <a:pt x="12" y="3"/>
                    <a:pt x="12" y="3"/>
                    <a:pt x="12" y="4"/>
                  </a:cubicBezTo>
                  <a:cubicBezTo>
                    <a:pt x="12" y="4"/>
                    <a:pt x="12" y="5"/>
                    <a:pt x="12" y="5"/>
                  </a:cubicBezTo>
                  <a:cubicBezTo>
                    <a:pt x="12" y="6"/>
                    <a:pt x="12" y="6"/>
                    <a:pt x="12" y="6"/>
                  </a:cubicBezTo>
                  <a:cubicBezTo>
                    <a:pt x="12" y="6"/>
                    <a:pt x="12" y="6"/>
                    <a:pt x="12" y="6"/>
                  </a:cubicBezTo>
                  <a:cubicBezTo>
                    <a:pt x="11" y="6"/>
                    <a:pt x="11" y="6"/>
                    <a:pt x="11" y="7"/>
                  </a:cubicBezTo>
                  <a:cubicBezTo>
                    <a:pt x="11" y="7"/>
                    <a:pt x="11" y="7"/>
                    <a:pt x="11" y="7"/>
                  </a:cubicBezTo>
                  <a:cubicBezTo>
                    <a:pt x="11" y="7"/>
                    <a:pt x="11" y="7"/>
                    <a:pt x="10" y="7"/>
                  </a:cubicBezTo>
                  <a:cubicBezTo>
                    <a:pt x="10" y="7"/>
                    <a:pt x="10" y="7"/>
                    <a:pt x="11" y="7"/>
                  </a:cubicBezTo>
                  <a:cubicBezTo>
                    <a:pt x="11" y="7"/>
                    <a:pt x="11" y="7"/>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6"/>
                    <a:pt x="12" y="6"/>
                  </a:cubicBezTo>
                  <a:cubicBezTo>
                    <a:pt x="12" y="5"/>
                    <a:pt x="12" y="5"/>
                    <a:pt x="13" y="5"/>
                  </a:cubicBezTo>
                  <a:cubicBezTo>
                    <a:pt x="13" y="5"/>
                    <a:pt x="13" y="4"/>
                    <a:pt x="13" y="4"/>
                  </a:cubicBezTo>
                  <a:cubicBezTo>
                    <a:pt x="13" y="4"/>
                    <a:pt x="13" y="4"/>
                    <a:pt x="13" y="3"/>
                  </a:cubicBezTo>
                  <a:cubicBezTo>
                    <a:pt x="13" y="3"/>
                    <a:pt x="13" y="3"/>
                    <a:pt x="13" y="3"/>
                  </a:cubicBezTo>
                  <a:cubicBezTo>
                    <a:pt x="13" y="3"/>
                    <a:pt x="12" y="3"/>
                    <a:pt x="12" y="3"/>
                  </a:cubicBezTo>
                  <a:cubicBezTo>
                    <a:pt x="12" y="2"/>
                    <a:pt x="12" y="2"/>
                    <a:pt x="11" y="2"/>
                  </a:cubicBezTo>
                  <a:cubicBezTo>
                    <a:pt x="11" y="2"/>
                    <a:pt x="11" y="2"/>
                    <a:pt x="11" y="2"/>
                  </a:cubicBezTo>
                  <a:cubicBezTo>
                    <a:pt x="10" y="1"/>
                    <a:pt x="10" y="1"/>
                    <a:pt x="10" y="0"/>
                  </a:cubicBezTo>
                  <a:cubicBezTo>
                    <a:pt x="10" y="0"/>
                    <a:pt x="10" y="0"/>
                    <a:pt x="10" y="0"/>
                  </a:cubicBezTo>
                  <a:cubicBezTo>
                    <a:pt x="10" y="0"/>
                    <a:pt x="10" y="0"/>
                    <a:pt x="10" y="0"/>
                  </a:cubicBezTo>
                  <a:cubicBezTo>
                    <a:pt x="10" y="0"/>
                    <a:pt x="9" y="0"/>
                    <a:pt x="9" y="0"/>
                  </a:cubicBezTo>
                  <a:cubicBezTo>
                    <a:pt x="9" y="0"/>
                    <a:pt x="8" y="0"/>
                    <a:pt x="8" y="0"/>
                  </a:cubicBezTo>
                  <a:cubicBezTo>
                    <a:pt x="8" y="0"/>
                    <a:pt x="8" y="0"/>
                    <a:pt x="8" y="0"/>
                  </a:cubicBezTo>
                  <a:cubicBezTo>
                    <a:pt x="8" y="0"/>
                    <a:pt x="8" y="0"/>
                    <a:pt x="9" y="0"/>
                  </a:cubicBezTo>
                  <a:cubicBezTo>
                    <a:pt x="9" y="0"/>
                    <a:pt x="9" y="0"/>
                    <a:pt x="9" y="0"/>
                  </a:cubicBezTo>
                  <a:close/>
                  <a:moveTo>
                    <a:pt x="28" y="24"/>
                  </a:moveTo>
                  <a:cubicBezTo>
                    <a:pt x="28" y="24"/>
                    <a:pt x="28" y="24"/>
                    <a:pt x="27" y="24"/>
                  </a:cubicBezTo>
                  <a:cubicBezTo>
                    <a:pt x="28" y="24"/>
                    <a:pt x="28" y="24"/>
                    <a:pt x="28" y="24"/>
                  </a:cubicBezTo>
                  <a:cubicBezTo>
                    <a:pt x="28" y="25"/>
                    <a:pt x="28" y="24"/>
                    <a:pt x="28" y="24"/>
                  </a:cubicBezTo>
                  <a:close/>
                  <a:moveTo>
                    <a:pt x="22" y="26"/>
                  </a:moveTo>
                  <a:cubicBezTo>
                    <a:pt x="22" y="26"/>
                    <a:pt x="23" y="26"/>
                    <a:pt x="23" y="26"/>
                  </a:cubicBezTo>
                  <a:cubicBezTo>
                    <a:pt x="23" y="26"/>
                    <a:pt x="23" y="26"/>
                    <a:pt x="23" y="26"/>
                  </a:cubicBezTo>
                  <a:cubicBezTo>
                    <a:pt x="23" y="26"/>
                    <a:pt x="22" y="26"/>
                    <a:pt x="22" y="26"/>
                  </a:cubicBezTo>
                  <a:close/>
                  <a:moveTo>
                    <a:pt x="22" y="17"/>
                  </a:moveTo>
                  <a:cubicBezTo>
                    <a:pt x="22" y="17"/>
                    <a:pt x="22" y="17"/>
                    <a:pt x="22" y="17"/>
                  </a:cubicBezTo>
                  <a:cubicBezTo>
                    <a:pt x="22" y="18"/>
                    <a:pt x="22" y="18"/>
                    <a:pt x="23" y="18"/>
                  </a:cubicBezTo>
                  <a:cubicBezTo>
                    <a:pt x="23" y="18"/>
                    <a:pt x="23" y="19"/>
                    <a:pt x="23" y="19"/>
                  </a:cubicBezTo>
                  <a:cubicBezTo>
                    <a:pt x="23" y="19"/>
                    <a:pt x="23" y="19"/>
                    <a:pt x="23" y="19"/>
                  </a:cubicBezTo>
                  <a:cubicBezTo>
                    <a:pt x="23" y="19"/>
                    <a:pt x="23" y="19"/>
                    <a:pt x="23" y="19"/>
                  </a:cubicBezTo>
                  <a:cubicBezTo>
                    <a:pt x="24" y="19"/>
                    <a:pt x="24" y="19"/>
                    <a:pt x="24" y="20"/>
                  </a:cubicBezTo>
                  <a:cubicBezTo>
                    <a:pt x="24" y="20"/>
                    <a:pt x="24" y="20"/>
                    <a:pt x="24" y="20"/>
                  </a:cubicBezTo>
                  <a:cubicBezTo>
                    <a:pt x="24" y="20"/>
                    <a:pt x="24" y="20"/>
                    <a:pt x="24" y="20"/>
                  </a:cubicBezTo>
                  <a:cubicBezTo>
                    <a:pt x="23" y="20"/>
                    <a:pt x="23" y="20"/>
                    <a:pt x="23" y="21"/>
                  </a:cubicBezTo>
                  <a:cubicBezTo>
                    <a:pt x="23" y="21"/>
                    <a:pt x="23" y="21"/>
                    <a:pt x="23" y="21"/>
                  </a:cubicBezTo>
                  <a:cubicBezTo>
                    <a:pt x="24" y="21"/>
                    <a:pt x="24" y="21"/>
                    <a:pt x="25" y="21"/>
                  </a:cubicBezTo>
                  <a:cubicBezTo>
                    <a:pt x="25" y="21"/>
                    <a:pt x="25" y="20"/>
                    <a:pt x="25" y="20"/>
                  </a:cubicBezTo>
                  <a:cubicBezTo>
                    <a:pt x="24" y="20"/>
                    <a:pt x="24" y="19"/>
                    <a:pt x="23" y="19"/>
                  </a:cubicBezTo>
                  <a:cubicBezTo>
                    <a:pt x="23" y="19"/>
                    <a:pt x="23" y="19"/>
                    <a:pt x="23" y="19"/>
                  </a:cubicBezTo>
                  <a:cubicBezTo>
                    <a:pt x="23" y="18"/>
                    <a:pt x="23" y="18"/>
                    <a:pt x="23" y="18"/>
                  </a:cubicBezTo>
                  <a:cubicBezTo>
                    <a:pt x="23" y="18"/>
                    <a:pt x="23" y="18"/>
                    <a:pt x="23" y="18"/>
                  </a:cubicBezTo>
                  <a:cubicBezTo>
                    <a:pt x="23" y="18"/>
                    <a:pt x="22" y="17"/>
                    <a:pt x="22" y="17"/>
                  </a:cubicBezTo>
                  <a:cubicBezTo>
                    <a:pt x="22" y="17"/>
                    <a:pt x="22" y="17"/>
                    <a:pt x="22" y="17"/>
                  </a:cubicBezTo>
                  <a:cubicBezTo>
                    <a:pt x="22" y="17"/>
                    <a:pt x="22" y="17"/>
                    <a:pt x="22" y="17"/>
                  </a:cubicBezTo>
                  <a:close/>
                  <a:moveTo>
                    <a:pt x="31" y="31"/>
                  </a:moveTo>
                  <a:cubicBezTo>
                    <a:pt x="31" y="31"/>
                    <a:pt x="32" y="31"/>
                    <a:pt x="32" y="31"/>
                  </a:cubicBezTo>
                  <a:cubicBezTo>
                    <a:pt x="32" y="32"/>
                    <a:pt x="33" y="32"/>
                    <a:pt x="33" y="31"/>
                  </a:cubicBezTo>
                  <a:cubicBezTo>
                    <a:pt x="33" y="31"/>
                    <a:pt x="33" y="31"/>
                    <a:pt x="33" y="31"/>
                  </a:cubicBezTo>
                  <a:cubicBezTo>
                    <a:pt x="33" y="31"/>
                    <a:pt x="33" y="31"/>
                    <a:pt x="33" y="31"/>
                  </a:cubicBezTo>
                  <a:cubicBezTo>
                    <a:pt x="33" y="31"/>
                    <a:pt x="33" y="31"/>
                    <a:pt x="33" y="31"/>
                  </a:cubicBezTo>
                  <a:cubicBezTo>
                    <a:pt x="32" y="31"/>
                    <a:pt x="32" y="31"/>
                    <a:pt x="32" y="31"/>
                  </a:cubicBezTo>
                  <a:cubicBezTo>
                    <a:pt x="32" y="31"/>
                    <a:pt x="32" y="31"/>
                    <a:pt x="32" y="31"/>
                  </a:cubicBezTo>
                  <a:cubicBezTo>
                    <a:pt x="32" y="31"/>
                    <a:pt x="32" y="31"/>
                    <a:pt x="32" y="31"/>
                  </a:cubicBezTo>
                  <a:cubicBezTo>
                    <a:pt x="32" y="30"/>
                    <a:pt x="31" y="30"/>
                    <a:pt x="31" y="31"/>
                  </a:cubicBezTo>
                  <a:cubicBezTo>
                    <a:pt x="31" y="31"/>
                    <a:pt x="31" y="31"/>
                    <a:pt x="31" y="31"/>
                  </a:cubicBezTo>
                  <a:close/>
                  <a:moveTo>
                    <a:pt x="34" y="32"/>
                  </a:moveTo>
                  <a:cubicBezTo>
                    <a:pt x="34" y="32"/>
                    <a:pt x="34" y="32"/>
                    <a:pt x="34" y="32"/>
                  </a:cubicBezTo>
                  <a:cubicBezTo>
                    <a:pt x="34" y="32"/>
                    <a:pt x="34" y="32"/>
                    <a:pt x="34" y="32"/>
                  </a:cubicBezTo>
                  <a:cubicBezTo>
                    <a:pt x="34" y="32"/>
                    <a:pt x="33" y="32"/>
                    <a:pt x="33" y="32"/>
                  </a:cubicBezTo>
                  <a:cubicBezTo>
                    <a:pt x="33" y="32"/>
                    <a:pt x="34" y="32"/>
                    <a:pt x="34" y="32"/>
                  </a:cubicBezTo>
                  <a:cubicBezTo>
                    <a:pt x="34" y="32"/>
                    <a:pt x="34" y="32"/>
                    <a:pt x="34" y="32"/>
                  </a:cubicBezTo>
                  <a:cubicBezTo>
                    <a:pt x="34" y="33"/>
                    <a:pt x="34" y="33"/>
                    <a:pt x="34" y="33"/>
                  </a:cubicBezTo>
                  <a:cubicBezTo>
                    <a:pt x="34" y="33"/>
                    <a:pt x="34" y="33"/>
                    <a:pt x="34" y="33"/>
                  </a:cubicBezTo>
                  <a:cubicBezTo>
                    <a:pt x="34" y="33"/>
                    <a:pt x="34" y="33"/>
                    <a:pt x="34" y="33"/>
                  </a:cubicBezTo>
                  <a:cubicBezTo>
                    <a:pt x="34" y="33"/>
                    <a:pt x="33" y="33"/>
                    <a:pt x="33" y="33"/>
                  </a:cubicBezTo>
                  <a:cubicBezTo>
                    <a:pt x="33" y="33"/>
                    <a:pt x="33" y="34"/>
                    <a:pt x="33" y="34"/>
                  </a:cubicBezTo>
                  <a:cubicBezTo>
                    <a:pt x="33" y="34"/>
                    <a:pt x="33" y="34"/>
                    <a:pt x="33" y="34"/>
                  </a:cubicBezTo>
                  <a:cubicBezTo>
                    <a:pt x="32" y="34"/>
                    <a:pt x="32" y="35"/>
                    <a:pt x="31" y="35"/>
                  </a:cubicBezTo>
                  <a:cubicBezTo>
                    <a:pt x="32" y="35"/>
                    <a:pt x="32" y="35"/>
                    <a:pt x="33" y="34"/>
                  </a:cubicBezTo>
                  <a:cubicBezTo>
                    <a:pt x="33" y="34"/>
                    <a:pt x="33" y="34"/>
                    <a:pt x="34" y="34"/>
                  </a:cubicBezTo>
                  <a:cubicBezTo>
                    <a:pt x="34" y="34"/>
                    <a:pt x="34" y="34"/>
                    <a:pt x="34" y="33"/>
                  </a:cubicBezTo>
                  <a:cubicBezTo>
                    <a:pt x="34" y="33"/>
                    <a:pt x="34" y="33"/>
                    <a:pt x="34" y="33"/>
                  </a:cubicBezTo>
                  <a:cubicBezTo>
                    <a:pt x="34" y="33"/>
                    <a:pt x="34" y="33"/>
                    <a:pt x="34" y="33"/>
                  </a:cubicBezTo>
                  <a:cubicBezTo>
                    <a:pt x="34" y="33"/>
                    <a:pt x="35" y="33"/>
                    <a:pt x="35" y="33"/>
                  </a:cubicBezTo>
                  <a:cubicBezTo>
                    <a:pt x="34" y="32"/>
                    <a:pt x="35" y="32"/>
                    <a:pt x="34" y="31"/>
                  </a:cubicBezTo>
                  <a:cubicBezTo>
                    <a:pt x="34" y="31"/>
                    <a:pt x="34" y="31"/>
                    <a:pt x="34" y="32"/>
                  </a:cubicBezTo>
                  <a:cubicBezTo>
                    <a:pt x="34" y="31"/>
                    <a:pt x="34" y="31"/>
                    <a:pt x="33" y="31"/>
                  </a:cubicBezTo>
                  <a:cubicBezTo>
                    <a:pt x="34" y="31"/>
                    <a:pt x="34" y="31"/>
                    <a:pt x="34" y="3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40" name="Freeform 784">
              <a:extLst>
                <a:ext uri="{FF2B5EF4-FFF2-40B4-BE49-F238E27FC236}">
                  <a16:creationId xmlns:a16="http://schemas.microsoft.com/office/drawing/2014/main" id="{0C1D207A-2602-477C-AD68-B105A833896E}"/>
                </a:ext>
              </a:extLst>
            </p:cNvPr>
            <p:cNvSpPr>
              <a:spLocks/>
            </p:cNvSpPr>
            <p:nvPr/>
          </p:nvSpPr>
          <p:spPr bwMode="auto">
            <a:xfrm>
              <a:off x="5369977" y="2368190"/>
              <a:ext cx="5349" cy="4341"/>
            </a:xfrm>
            <a:custGeom>
              <a:avLst/>
              <a:gdLst>
                <a:gd name="T0" fmla="*/ 0 w 3"/>
                <a:gd name="T1" fmla="*/ 3 h 3"/>
                <a:gd name="T2" fmla="*/ 0 w 3"/>
                <a:gd name="T3" fmla="*/ 3 h 3"/>
                <a:gd name="T4" fmla="*/ 3 w 3"/>
                <a:gd name="T5" fmla="*/ 3 h 3"/>
                <a:gd name="T6" fmla="*/ 0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3"/>
                  </a:lnTo>
                  <a:lnTo>
                    <a:pt x="0" y="0"/>
                  </a:lnTo>
                  <a:lnTo>
                    <a:pt x="0" y="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41" name="Freeform 785">
              <a:extLst>
                <a:ext uri="{FF2B5EF4-FFF2-40B4-BE49-F238E27FC236}">
                  <a16:creationId xmlns:a16="http://schemas.microsoft.com/office/drawing/2014/main" id="{C2F66276-ABBC-4EE4-90F0-C873DA817A2B}"/>
                </a:ext>
              </a:extLst>
            </p:cNvPr>
            <p:cNvSpPr>
              <a:spLocks/>
            </p:cNvSpPr>
            <p:nvPr/>
          </p:nvSpPr>
          <p:spPr bwMode="auto">
            <a:xfrm>
              <a:off x="5455591" y="2353721"/>
              <a:ext cx="3567"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42" name="Freeform 923">
              <a:extLst>
                <a:ext uri="{FF2B5EF4-FFF2-40B4-BE49-F238E27FC236}">
                  <a16:creationId xmlns:a16="http://schemas.microsoft.com/office/drawing/2014/main" id="{257149B8-5848-40F0-A32E-A4C96DE0AAF8}"/>
                </a:ext>
              </a:extLst>
            </p:cNvPr>
            <p:cNvSpPr>
              <a:spLocks noEditPoints="1"/>
            </p:cNvSpPr>
            <p:nvPr/>
          </p:nvSpPr>
          <p:spPr bwMode="auto">
            <a:xfrm>
              <a:off x="5196966" y="4046641"/>
              <a:ext cx="85614" cy="65113"/>
            </a:xfrm>
            <a:custGeom>
              <a:avLst/>
              <a:gdLst>
                <a:gd name="T0" fmla="*/ 12 w 18"/>
                <a:gd name="T1" fmla="*/ 15 h 17"/>
                <a:gd name="T2" fmla="*/ 12 w 18"/>
                <a:gd name="T3" fmla="*/ 16 h 17"/>
                <a:gd name="T4" fmla="*/ 11 w 18"/>
                <a:gd name="T5" fmla="*/ 15 h 17"/>
                <a:gd name="T6" fmla="*/ 11 w 18"/>
                <a:gd name="T7" fmla="*/ 14 h 17"/>
                <a:gd name="T8" fmla="*/ 12 w 18"/>
                <a:gd name="T9" fmla="*/ 15 h 17"/>
                <a:gd name="T10" fmla="*/ 2 w 18"/>
                <a:gd name="T11" fmla="*/ 0 h 17"/>
                <a:gd name="T12" fmla="*/ 0 w 18"/>
                <a:gd name="T13" fmla="*/ 1 h 17"/>
                <a:gd name="T14" fmla="*/ 1 w 18"/>
                <a:gd name="T15" fmla="*/ 2 h 17"/>
                <a:gd name="T16" fmla="*/ 2 w 18"/>
                <a:gd name="T17" fmla="*/ 1 h 17"/>
                <a:gd name="T18" fmla="*/ 2 w 18"/>
                <a:gd name="T19" fmla="*/ 0 h 17"/>
                <a:gd name="T20" fmla="*/ 17 w 18"/>
                <a:gd name="T21" fmla="*/ 7 h 17"/>
                <a:gd name="T22" fmla="*/ 17 w 18"/>
                <a:gd name="T23" fmla="*/ 8 h 17"/>
                <a:gd name="T24" fmla="*/ 17 w 18"/>
                <a:gd name="T25" fmla="*/ 8 h 17"/>
                <a:gd name="T26" fmla="*/ 18 w 18"/>
                <a:gd name="T27" fmla="*/ 8 h 17"/>
                <a:gd name="T28" fmla="*/ 17 w 18"/>
                <a:gd name="T29" fmla="*/ 7 h 17"/>
                <a:gd name="T30" fmla="*/ 7 w 18"/>
                <a:gd name="T31" fmla="*/ 16 h 17"/>
                <a:gd name="T32" fmla="*/ 6 w 18"/>
                <a:gd name="T33" fmla="*/ 16 h 17"/>
                <a:gd name="T34" fmla="*/ 7 w 18"/>
                <a:gd name="T35" fmla="*/ 17 h 17"/>
                <a:gd name="T36" fmla="*/ 7 w 18"/>
                <a:gd name="T37" fmla="*/ 16 h 17"/>
                <a:gd name="T38" fmla="*/ 7 w 18"/>
                <a:gd name="T39" fmla="*/ 16 h 17"/>
                <a:gd name="T40" fmla="*/ 2 w 18"/>
                <a:gd name="T41" fmla="*/ 2 h 17"/>
                <a:gd name="T42" fmla="*/ 2 w 18"/>
                <a:gd name="T43" fmla="*/ 3 h 17"/>
                <a:gd name="T44" fmla="*/ 3 w 18"/>
                <a:gd name="T45" fmla="*/ 3 h 17"/>
                <a:gd name="T46" fmla="*/ 3 w 18"/>
                <a:gd name="T47" fmla="*/ 2 h 17"/>
                <a:gd name="T48" fmla="*/ 2 w 18"/>
                <a:gd name="T4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7">
                  <a:moveTo>
                    <a:pt x="12" y="15"/>
                  </a:moveTo>
                  <a:cubicBezTo>
                    <a:pt x="12" y="15"/>
                    <a:pt x="12" y="16"/>
                    <a:pt x="12" y="16"/>
                  </a:cubicBezTo>
                  <a:cubicBezTo>
                    <a:pt x="11" y="16"/>
                    <a:pt x="11" y="15"/>
                    <a:pt x="11" y="15"/>
                  </a:cubicBezTo>
                  <a:cubicBezTo>
                    <a:pt x="11" y="14"/>
                    <a:pt x="11" y="14"/>
                    <a:pt x="11" y="14"/>
                  </a:cubicBezTo>
                  <a:cubicBezTo>
                    <a:pt x="12" y="14"/>
                    <a:pt x="12" y="14"/>
                    <a:pt x="12" y="15"/>
                  </a:cubicBezTo>
                  <a:close/>
                  <a:moveTo>
                    <a:pt x="2" y="0"/>
                  </a:moveTo>
                  <a:cubicBezTo>
                    <a:pt x="1" y="0"/>
                    <a:pt x="0" y="0"/>
                    <a:pt x="0" y="1"/>
                  </a:cubicBezTo>
                  <a:cubicBezTo>
                    <a:pt x="0" y="2"/>
                    <a:pt x="1" y="2"/>
                    <a:pt x="1" y="2"/>
                  </a:cubicBezTo>
                  <a:cubicBezTo>
                    <a:pt x="2" y="2"/>
                    <a:pt x="2" y="1"/>
                    <a:pt x="2" y="1"/>
                  </a:cubicBezTo>
                  <a:cubicBezTo>
                    <a:pt x="2" y="0"/>
                    <a:pt x="2" y="0"/>
                    <a:pt x="2" y="0"/>
                  </a:cubicBezTo>
                  <a:close/>
                  <a:moveTo>
                    <a:pt x="17" y="7"/>
                  </a:moveTo>
                  <a:cubicBezTo>
                    <a:pt x="17" y="7"/>
                    <a:pt x="17" y="7"/>
                    <a:pt x="17" y="8"/>
                  </a:cubicBezTo>
                  <a:cubicBezTo>
                    <a:pt x="17" y="8"/>
                    <a:pt x="17" y="8"/>
                    <a:pt x="17" y="8"/>
                  </a:cubicBezTo>
                  <a:cubicBezTo>
                    <a:pt x="18" y="8"/>
                    <a:pt x="18" y="8"/>
                    <a:pt x="18" y="8"/>
                  </a:cubicBezTo>
                  <a:cubicBezTo>
                    <a:pt x="18" y="7"/>
                    <a:pt x="18" y="7"/>
                    <a:pt x="17" y="7"/>
                  </a:cubicBezTo>
                  <a:close/>
                  <a:moveTo>
                    <a:pt x="7" y="16"/>
                  </a:moveTo>
                  <a:cubicBezTo>
                    <a:pt x="6" y="16"/>
                    <a:pt x="6" y="16"/>
                    <a:pt x="6" y="16"/>
                  </a:cubicBezTo>
                  <a:cubicBezTo>
                    <a:pt x="6" y="16"/>
                    <a:pt x="6" y="17"/>
                    <a:pt x="7" y="17"/>
                  </a:cubicBezTo>
                  <a:cubicBezTo>
                    <a:pt x="7" y="17"/>
                    <a:pt x="7" y="16"/>
                    <a:pt x="7" y="16"/>
                  </a:cubicBezTo>
                  <a:cubicBezTo>
                    <a:pt x="7" y="16"/>
                    <a:pt x="7" y="16"/>
                    <a:pt x="7" y="16"/>
                  </a:cubicBezTo>
                  <a:close/>
                  <a:moveTo>
                    <a:pt x="2" y="2"/>
                  </a:moveTo>
                  <a:cubicBezTo>
                    <a:pt x="2" y="2"/>
                    <a:pt x="2" y="2"/>
                    <a:pt x="2" y="3"/>
                  </a:cubicBezTo>
                  <a:cubicBezTo>
                    <a:pt x="2" y="3"/>
                    <a:pt x="2" y="3"/>
                    <a:pt x="3" y="3"/>
                  </a:cubicBezTo>
                  <a:cubicBezTo>
                    <a:pt x="3" y="3"/>
                    <a:pt x="3" y="3"/>
                    <a:pt x="3" y="2"/>
                  </a:cubicBezTo>
                  <a:cubicBezTo>
                    <a:pt x="3" y="2"/>
                    <a:pt x="3" y="2"/>
                    <a:pt x="2"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43" name="Freeform 775">
              <a:extLst>
                <a:ext uri="{FF2B5EF4-FFF2-40B4-BE49-F238E27FC236}">
                  <a16:creationId xmlns:a16="http://schemas.microsoft.com/office/drawing/2014/main" id="{36AA9780-F156-49C8-AFCC-C14D0B950860}"/>
                </a:ext>
              </a:extLst>
            </p:cNvPr>
            <p:cNvSpPr>
              <a:spLocks noEditPoints="1"/>
            </p:cNvSpPr>
            <p:nvPr/>
          </p:nvSpPr>
          <p:spPr bwMode="auto">
            <a:xfrm>
              <a:off x="1531631" y="380093"/>
              <a:ext cx="2768175" cy="2918477"/>
            </a:xfrm>
            <a:custGeom>
              <a:avLst/>
              <a:gdLst>
                <a:gd name="T0" fmla="*/ 509 w 592"/>
                <a:gd name="T1" fmla="*/ 454 h 769"/>
                <a:gd name="T2" fmla="*/ 468 w 592"/>
                <a:gd name="T3" fmla="*/ 404 h 769"/>
                <a:gd name="T4" fmla="*/ 402 w 592"/>
                <a:gd name="T5" fmla="*/ 368 h 769"/>
                <a:gd name="T6" fmla="*/ 370 w 592"/>
                <a:gd name="T7" fmla="*/ 409 h 769"/>
                <a:gd name="T8" fmla="*/ 452 w 592"/>
                <a:gd name="T9" fmla="*/ 509 h 769"/>
                <a:gd name="T10" fmla="*/ 495 w 592"/>
                <a:gd name="T11" fmla="*/ 475 h 769"/>
                <a:gd name="T12" fmla="*/ 379 w 592"/>
                <a:gd name="T13" fmla="*/ 481 h 769"/>
                <a:gd name="T14" fmla="*/ 524 w 592"/>
                <a:gd name="T15" fmla="*/ 466 h 769"/>
                <a:gd name="T16" fmla="*/ 273 w 592"/>
                <a:gd name="T17" fmla="*/ 348 h 769"/>
                <a:gd name="T18" fmla="*/ 244 w 592"/>
                <a:gd name="T19" fmla="*/ 374 h 769"/>
                <a:gd name="T20" fmla="*/ 187 w 592"/>
                <a:gd name="T21" fmla="*/ 439 h 769"/>
                <a:gd name="T22" fmla="*/ 252 w 592"/>
                <a:gd name="T23" fmla="*/ 397 h 769"/>
                <a:gd name="T24" fmla="*/ 311 w 592"/>
                <a:gd name="T25" fmla="*/ 167 h 769"/>
                <a:gd name="T26" fmla="*/ 360 w 592"/>
                <a:gd name="T27" fmla="*/ 140 h 769"/>
                <a:gd name="T28" fmla="*/ 143 w 592"/>
                <a:gd name="T29" fmla="*/ 241 h 769"/>
                <a:gd name="T30" fmla="*/ 499 w 592"/>
                <a:gd name="T31" fmla="*/ 14 h 769"/>
                <a:gd name="T32" fmla="*/ 391 w 592"/>
                <a:gd name="T33" fmla="*/ 37 h 769"/>
                <a:gd name="T34" fmla="*/ 340 w 592"/>
                <a:gd name="T35" fmla="*/ 96 h 769"/>
                <a:gd name="T36" fmla="*/ 399 w 592"/>
                <a:gd name="T37" fmla="*/ 156 h 769"/>
                <a:gd name="T38" fmla="*/ 378 w 592"/>
                <a:gd name="T39" fmla="*/ 235 h 769"/>
                <a:gd name="T40" fmla="*/ 404 w 592"/>
                <a:gd name="T41" fmla="*/ 237 h 769"/>
                <a:gd name="T42" fmla="*/ 453 w 592"/>
                <a:gd name="T43" fmla="*/ 153 h 769"/>
                <a:gd name="T44" fmla="*/ 501 w 592"/>
                <a:gd name="T45" fmla="*/ 89 h 769"/>
                <a:gd name="T46" fmla="*/ 343 w 592"/>
                <a:gd name="T47" fmla="*/ 236 h 769"/>
                <a:gd name="T48" fmla="*/ 218 w 592"/>
                <a:gd name="T49" fmla="*/ 254 h 769"/>
                <a:gd name="T50" fmla="*/ 210 w 592"/>
                <a:gd name="T51" fmla="*/ 302 h 769"/>
                <a:gd name="T52" fmla="*/ 340 w 592"/>
                <a:gd name="T53" fmla="*/ 274 h 769"/>
                <a:gd name="T54" fmla="*/ 376 w 592"/>
                <a:gd name="T55" fmla="*/ 311 h 769"/>
                <a:gd name="T56" fmla="*/ 306 w 592"/>
                <a:gd name="T57" fmla="*/ 239 h 769"/>
                <a:gd name="T58" fmla="*/ 295 w 592"/>
                <a:gd name="T59" fmla="*/ 249 h 769"/>
                <a:gd name="T60" fmla="*/ 584 w 592"/>
                <a:gd name="T61" fmla="*/ 707 h 769"/>
                <a:gd name="T62" fmla="*/ 563 w 592"/>
                <a:gd name="T63" fmla="*/ 679 h 769"/>
                <a:gd name="T64" fmla="*/ 582 w 592"/>
                <a:gd name="T65" fmla="*/ 713 h 769"/>
                <a:gd name="T66" fmla="*/ 411 w 592"/>
                <a:gd name="T67" fmla="*/ 667 h 769"/>
                <a:gd name="T68" fmla="*/ 365 w 592"/>
                <a:gd name="T69" fmla="*/ 443 h 769"/>
                <a:gd name="T70" fmla="*/ 410 w 592"/>
                <a:gd name="T71" fmla="*/ 624 h 769"/>
                <a:gd name="T72" fmla="*/ 65 w 592"/>
                <a:gd name="T73" fmla="*/ 663 h 769"/>
                <a:gd name="T74" fmla="*/ 63 w 592"/>
                <a:gd name="T75" fmla="*/ 660 h 769"/>
                <a:gd name="T76" fmla="*/ 77 w 592"/>
                <a:gd name="T77" fmla="*/ 655 h 769"/>
                <a:gd name="T78" fmla="*/ 111 w 592"/>
                <a:gd name="T79" fmla="*/ 691 h 769"/>
                <a:gd name="T80" fmla="*/ 511 w 592"/>
                <a:gd name="T81" fmla="*/ 722 h 769"/>
                <a:gd name="T82" fmla="*/ 504 w 592"/>
                <a:gd name="T83" fmla="*/ 752 h 769"/>
                <a:gd name="T84" fmla="*/ 330 w 592"/>
                <a:gd name="T85" fmla="*/ 708 h 769"/>
                <a:gd name="T86" fmla="*/ 90 w 592"/>
                <a:gd name="T87" fmla="*/ 675 h 769"/>
                <a:gd name="T88" fmla="*/ 78 w 592"/>
                <a:gd name="T89" fmla="*/ 653 h 769"/>
                <a:gd name="T90" fmla="*/ 21 w 592"/>
                <a:gd name="T91" fmla="*/ 428 h 769"/>
                <a:gd name="T92" fmla="*/ 68 w 592"/>
                <a:gd name="T93" fmla="*/ 421 h 769"/>
                <a:gd name="T94" fmla="*/ 173 w 592"/>
                <a:gd name="T95" fmla="*/ 432 h 769"/>
                <a:gd name="T96" fmla="*/ 225 w 592"/>
                <a:gd name="T97" fmla="*/ 447 h 769"/>
                <a:gd name="T98" fmla="*/ 242 w 592"/>
                <a:gd name="T99" fmla="*/ 443 h 769"/>
                <a:gd name="T100" fmla="*/ 295 w 592"/>
                <a:gd name="T101" fmla="*/ 441 h 769"/>
                <a:gd name="T102" fmla="*/ 299 w 592"/>
                <a:gd name="T103" fmla="*/ 408 h 769"/>
                <a:gd name="T104" fmla="*/ 318 w 592"/>
                <a:gd name="T105" fmla="*/ 362 h 769"/>
                <a:gd name="T106" fmla="*/ 338 w 592"/>
                <a:gd name="T107" fmla="*/ 436 h 769"/>
                <a:gd name="T108" fmla="*/ 385 w 592"/>
                <a:gd name="T109" fmla="*/ 417 h 769"/>
                <a:gd name="T110" fmla="*/ 383 w 592"/>
                <a:gd name="T111" fmla="*/ 468 h 769"/>
                <a:gd name="T112" fmla="*/ 360 w 592"/>
                <a:gd name="T113" fmla="*/ 503 h 769"/>
                <a:gd name="T114" fmla="*/ 319 w 592"/>
                <a:gd name="T115" fmla="*/ 547 h 769"/>
                <a:gd name="T116" fmla="*/ 416 w 592"/>
                <a:gd name="T117" fmla="*/ 650 h 769"/>
                <a:gd name="T118" fmla="*/ 449 w 592"/>
                <a:gd name="T119" fmla="*/ 538 h 769"/>
                <a:gd name="T120" fmla="*/ 487 w 592"/>
                <a:gd name="T121" fmla="*/ 587 h 769"/>
                <a:gd name="T122" fmla="*/ 520 w 592"/>
                <a:gd name="T123" fmla="*/ 582 h 769"/>
                <a:gd name="T124" fmla="*/ 534 w 592"/>
                <a:gd name="T125" fmla="*/ 621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2" h="769">
                  <a:moveTo>
                    <a:pt x="408" y="518"/>
                  </a:moveTo>
                  <a:cubicBezTo>
                    <a:pt x="408" y="518"/>
                    <a:pt x="408" y="518"/>
                    <a:pt x="407" y="517"/>
                  </a:cubicBezTo>
                  <a:cubicBezTo>
                    <a:pt x="406" y="517"/>
                    <a:pt x="406" y="517"/>
                    <a:pt x="405" y="516"/>
                  </a:cubicBezTo>
                  <a:cubicBezTo>
                    <a:pt x="406" y="516"/>
                    <a:pt x="406" y="515"/>
                    <a:pt x="405" y="515"/>
                  </a:cubicBezTo>
                  <a:cubicBezTo>
                    <a:pt x="404" y="514"/>
                    <a:pt x="404" y="514"/>
                    <a:pt x="404" y="514"/>
                  </a:cubicBezTo>
                  <a:cubicBezTo>
                    <a:pt x="404" y="513"/>
                    <a:pt x="403" y="513"/>
                    <a:pt x="403" y="513"/>
                  </a:cubicBezTo>
                  <a:cubicBezTo>
                    <a:pt x="402" y="513"/>
                    <a:pt x="402" y="514"/>
                    <a:pt x="403" y="515"/>
                  </a:cubicBezTo>
                  <a:cubicBezTo>
                    <a:pt x="403" y="515"/>
                    <a:pt x="403" y="515"/>
                    <a:pt x="403" y="515"/>
                  </a:cubicBezTo>
                  <a:cubicBezTo>
                    <a:pt x="400" y="513"/>
                    <a:pt x="399" y="513"/>
                    <a:pt x="397" y="515"/>
                  </a:cubicBezTo>
                  <a:cubicBezTo>
                    <a:pt x="397" y="514"/>
                    <a:pt x="396" y="515"/>
                    <a:pt x="396" y="515"/>
                  </a:cubicBezTo>
                  <a:cubicBezTo>
                    <a:pt x="396" y="514"/>
                    <a:pt x="396" y="513"/>
                    <a:pt x="397" y="513"/>
                  </a:cubicBezTo>
                  <a:cubicBezTo>
                    <a:pt x="398" y="513"/>
                    <a:pt x="398" y="513"/>
                    <a:pt x="398" y="512"/>
                  </a:cubicBezTo>
                  <a:cubicBezTo>
                    <a:pt x="398" y="512"/>
                    <a:pt x="398" y="512"/>
                    <a:pt x="398" y="512"/>
                  </a:cubicBezTo>
                  <a:cubicBezTo>
                    <a:pt x="398" y="512"/>
                    <a:pt x="398" y="512"/>
                    <a:pt x="398" y="512"/>
                  </a:cubicBezTo>
                  <a:cubicBezTo>
                    <a:pt x="398" y="511"/>
                    <a:pt x="397" y="510"/>
                    <a:pt x="397" y="509"/>
                  </a:cubicBezTo>
                  <a:cubicBezTo>
                    <a:pt x="398" y="506"/>
                    <a:pt x="396" y="505"/>
                    <a:pt x="394" y="503"/>
                  </a:cubicBezTo>
                  <a:cubicBezTo>
                    <a:pt x="394" y="503"/>
                    <a:pt x="393" y="503"/>
                    <a:pt x="393" y="503"/>
                  </a:cubicBezTo>
                  <a:cubicBezTo>
                    <a:pt x="392" y="503"/>
                    <a:pt x="391" y="502"/>
                    <a:pt x="390" y="502"/>
                  </a:cubicBezTo>
                  <a:cubicBezTo>
                    <a:pt x="390" y="501"/>
                    <a:pt x="389" y="501"/>
                    <a:pt x="389" y="501"/>
                  </a:cubicBezTo>
                  <a:cubicBezTo>
                    <a:pt x="388" y="500"/>
                    <a:pt x="387" y="499"/>
                    <a:pt x="387" y="498"/>
                  </a:cubicBezTo>
                  <a:cubicBezTo>
                    <a:pt x="386" y="497"/>
                    <a:pt x="386" y="496"/>
                    <a:pt x="385" y="496"/>
                  </a:cubicBezTo>
                  <a:cubicBezTo>
                    <a:pt x="384" y="496"/>
                    <a:pt x="383" y="496"/>
                    <a:pt x="382" y="496"/>
                  </a:cubicBezTo>
                  <a:cubicBezTo>
                    <a:pt x="381" y="495"/>
                    <a:pt x="381" y="495"/>
                    <a:pt x="381" y="494"/>
                  </a:cubicBezTo>
                  <a:cubicBezTo>
                    <a:pt x="381" y="493"/>
                    <a:pt x="381" y="493"/>
                    <a:pt x="380" y="493"/>
                  </a:cubicBezTo>
                  <a:cubicBezTo>
                    <a:pt x="380" y="493"/>
                    <a:pt x="380" y="493"/>
                    <a:pt x="380" y="492"/>
                  </a:cubicBezTo>
                  <a:cubicBezTo>
                    <a:pt x="379" y="490"/>
                    <a:pt x="378" y="492"/>
                    <a:pt x="378" y="493"/>
                  </a:cubicBezTo>
                  <a:cubicBezTo>
                    <a:pt x="377" y="493"/>
                    <a:pt x="377" y="494"/>
                    <a:pt x="377" y="494"/>
                  </a:cubicBezTo>
                  <a:cubicBezTo>
                    <a:pt x="377" y="495"/>
                    <a:pt x="377" y="495"/>
                    <a:pt x="377" y="495"/>
                  </a:cubicBezTo>
                  <a:cubicBezTo>
                    <a:pt x="376" y="495"/>
                    <a:pt x="376" y="495"/>
                    <a:pt x="376" y="494"/>
                  </a:cubicBezTo>
                  <a:cubicBezTo>
                    <a:pt x="375" y="493"/>
                    <a:pt x="376" y="492"/>
                    <a:pt x="375" y="491"/>
                  </a:cubicBezTo>
                  <a:cubicBezTo>
                    <a:pt x="374" y="491"/>
                    <a:pt x="373" y="490"/>
                    <a:pt x="375" y="490"/>
                  </a:cubicBezTo>
                  <a:cubicBezTo>
                    <a:pt x="375" y="489"/>
                    <a:pt x="375" y="489"/>
                    <a:pt x="375" y="489"/>
                  </a:cubicBezTo>
                  <a:cubicBezTo>
                    <a:pt x="375" y="488"/>
                    <a:pt x="374" y="487"/>
                    <a:pt x="374" y="487"/>
                  </a:cubicBezTo>
                  <a:cubicBezTo>
                    <a:pt x="374" y="486"/>
                    <a:pt x="374" y="485"/>
                    <a:pt x="373" y="486"/>
                  </a:cubicBezTo>
                  <a:cubicBezTo>
                    <a:pt x="372" y="486"/>
                    <a:pt x="372" y="485"/>
                    <a:pt x="372" y="485"/>
                  </a:cubicBezTo>
                  <a:cubicBezTo>
                    <a:pt x="372" y="484"/>
                    <a:pt x="372" y="484"/>
                    <a:pt x="371" y="484"/>
                  </a:cubicBezTo>
                  <a:cubicBezTo>
                    <a:pt x="370" y="485"/>
                    <a:pt x="369" y="486"/>
                    <a:pt x="369" y="488"/>
                  </a:cubicBezTo>
                  <a:cubicBezTo>
                    <a:pt x="368" y="492"/>
                    <a:pt x="368" y="495"/>
                    <a:pt x="367" y="499"/>
                  </a:cubicBezTo>
                  <a:cubicBezTo>
                    <a:pt x="367" y="499"/>
                    <a:pt x="367" y="499"/>
                    <a:pt x="367" y="499"/>
                  </a:cubicBezTo>
                  <a:cubicBezTo>
                    <a:pt x="368" y="501"/>
                    <a:pt x="367" y="502"/>
                    <a:pt x="367" y="503"/>
                  </a:cubicBezTo>
                  <a:cubicBezTo>
                    <a:pt x="366" y="506"/>
                    <a:pt x="366" y="509"/>
                    <a:pt x="367" y="511"/>
                  </a:cubicBezTo>
                  <a:cubicBezTo>
                    <a:pt x="368" y="513"/>
                    <a:pt x="368" y="513"/>
                    <a:pt x="366" y="514"/>
                  </a:cubicBezTo>
                  <a:cubicBezTo>
                    <a:pt x="364" y="515"/>
                    <a:pt x="362" y="516"/>
                    <a:pt x="361" y="518"/>
                  </a:cubicBezTo>
                  <a:cubicBezTo>
                    <a:pt x="360" y="519"/>
                    <a:pt x="360" y="520"/>
                    <a:pt x="361" y="521"/>
                  </a:cubicBezTo>
                  <a:cubicBezTo>
                    <a:pt x="362" y="522"/>
                    <a:pt x="363" y="521"/>
                    <a:pt x="364" y="520"/>
                  </a:cubicBezTo>
                  <a:cubicBezTo>
                    <a:pt x="364" y="520"/>
                    <a:pt x="365" y="519"/>
                    <a:pt x="365" y="520"/>
                  </a:cubicBezTo>
                  <a:cubicBezTo>
                    <a:pt x="367" y="520"/>
                    <a:pt x="368" y="520"/>
                    <a:pt x="369" y="519"/>
                  </a:cubicBezTo>
                  <a:cubicBezTo>
                    <a:pt x="370" y="519"/>
                    <a:pt x="370" y="518"/>
                    <a:pt x="371" y="517"/>
                  </a:cubicBezTo>
                  <a:cubicBezTo>
                    <a:pt x="371" y="518"/>
                    <a:pt x="370" y="519"/>
                    <a:pt x="371" y="519"/>
                  </a:cubicBezTo>
                  <a:cubicBezTo>
                    <a:pt x="371" y="520"/>
                    <a:pt x="371" y="521"/>
                    <a:pt x="371" y="521"/>
                  </a:cubicBezTo>
                  <a:cubicBezTo>
                    <a:pt x="371" y="521"/>
                    <a:pt x="371" y="521"/>
                    <a:pt x="371" y="521"/>
                  </a:cubicBezTo>
                  <a:cubicBezTo>
                    <a:pt x="371" y="521"/>
                    <a:pt x="371" y="521"/>
                    <a:pt x="371" y="521"/>
                  </a:cubicBezTo>
                  <a:cubicBezTo>
                    <a:pt x="371" y="523"/>
                    <a:pt x="371" y="525"/>
                    <a:pt x="371" y="526"/>
                  </a:cubicBezTo>
                  <a:cubicBezTo>
                    <a:pt x="372" y="528"/>
                    <a:pt x="372" y="528"/>
                    <a:pt x="374" y="528"/>
                  </a:cubicBezTo>
                  <a:cubicBezTo>
                    <a:pt x="376" y="527"/>
                    <a:pt x="379" y="526"/>
                    <a:pt x="379" y="522"/>
                  </a:cubicBezTo>
                  <a:cubicBezTo>
                    <a:pt x="379" y="521"/>
                    <a:pt x="380" y="520"/>
                    <a:pt x="381" y="521"/>
                  </a:cubicBezTo>
                  <a:cubicBezTo>
                    <a:pt x="382" y="521"/>
                    <a:pt x="382" y="520"/>
                    <a:pt x="382" y="520"/>
                  </a:cubicBezTo>
                  <a:cubicBezTo>
                    <a:pt x="382" y="520"/>
                    <a:pt x="383" y="519"/>
                    <a:pt x="383" y="519"/>
                  </a:cubicBezTo>
                  <a:cubicBezTo>
                    <a:pt x="385" y="518"/>
                    <a:pt x="385" y="517"/>
                    <a:pt x="385" y="515"/>
                  </a:cubicBezTo>
                  <a:cubicBezTo>
                    <a:pt x="385" y="514"/>
                    <a:pt x="385" y="513"/>
                    <a:pt x="387" y="513"/>
                  </a:cubicBezTo>
                  <a:cubicBezTo>
                    <a:pt x="387" y="513"/>
                    <a:pt x="388" y="513"/>
                    <a:pt x="388" y="512"/>
                  </a:cubicBezTo>
                  <a:cubicBezTo>
                    <a:pt x="388" y="512"/>
                    <a:pt x="389" y="512"/>
                    <a:pt x="389" y="512"/>
                  </a:cubicBezTo>
                  <a:cubicBezTo>
                    <a:pt x="389" y="512"/>
                    <a:pt x="389" y="513"/>
                    <a:pt x="389" y="513"/>
                  </a:cubicBezTo>
                  <a:cubicBezTo>
                    <a:pt x="389" y="513"/>
                    <a:pt x="388" y="514"/>
                    <a:pt x="388" y="514"/>
                  </a:cubicBezTo>
                  <a:cubicBezTo>
                    <a:pt x="388" y="515"/>
                    <a:pt x="388" y="515"/>
                    <a:pt x="388" y="515"/>
                  </a:cubicBezTo>
                  <a:cubicBezTo>
                    <a:pt x="388" y="515"/>
                    <a:pt x="389" y="515"/>
                    <a:pt x="389" y="515"/>
                  </a:cubicBezTo>
                  <a:cubicBezTo>
                    <a:pt x="390" y="515"/>
                    <a:pt x="391" y="515"/>
                    <a:pt x="392" y="515"/>
                  </a:cubicBezTo>
                  <a:cubicBezTo>
                    <a:pt x="393" y="516"/>
                    <a:pt x="393" y="517"/>
                    <a:pt x="392" y="518"/>
                  </a:cubicBezTo>
                  <a:cubicBezTo>
                    <a:pt x="392" y="518"/>
                    <a:pt x="392" y="519"/>
                    <a:pt x="392" y="519"/>
                  </a:cubicBezTo>
                  <a:cubicBezTo>
                    <a:pt x="393" y="520"/>
                    <a:pt x="393" y="520"/>
                    <a:pt x="394" y="520"/>
                  </a:cubicBezTo>
                  <a:cubicBezTo>
                    <a:pt x="394" y="519"/>
                    <a:pt x="395" y="520"/>
                    <a:pt x="396" y="520"/>
                  </a:cubicBezTo>
                  <a:cubicBezTo>
                    <a:pt x="397" y="521"/>
                    <a:pt x="399" y="522"/>
                    <a:pt x="401" y="523"/>
                  </a:cubicBezTo>
                  <a:cubicBezTo>
                    <a:pt x="401" y="523"/>
                    <a:pt x="402" y="523"/>
                    <a:pt x="402" y="523"/>
                  </a:cubicBezTo>
                  <a:cubicBezTo>
                    <a:pt x="403" y="521"/>
                    <a:pt x="405" y="521"/>
                    <a:pt x="406" y="520"/>
                  </a:cubicBezTo>
                  <a:cubicBezTo>
                    <a:pt x="406" y="519"/>
                    <a:pt x="406" y="518"/>
                    <a:pt x="407" y="518"/>
                  </a:cubicBezTo>
                  <a:cubicBezTo>
                    <a:pt x="407" y="518"/>
                    <a:pt x="408" y="518"/>
                    <a:pt x="408" y="518"/>
                  </a:cubicBezTo>
                  <a:close/>
                  <a:moveTo>
                    <a:pt x="371" y="516"/>
                  </a:moveTo>
                  <a:cubicBezTo>
                    <a:pt x="371" y="516"/>
                    <a:pt x="371" y="516"/>
                    <a:pt x="371" y="516"/>
                  </a:cubicBezTo>
                  <a:cubicBezTo>
                    <a:pt x="371" y="516"/>
                    <a:pt x="371" y="516"/>
                    <a:pt x="371" y="516"/>
                  </a:cubicBezTo>
                  <a:cubicBezTo>
                    <a:pt x="371" y="516"/>
                    <a:pt x="371" y="516"/>
                    <a:pt x="371" y="516"/>
                  </a:cubicBezTo>
                  <a:close/>
                  <a:moveTo>
                    <a:pt x="371" y="516"/>
                  </a:moveTo>
                  <a:cubicBezTo>
                    <a:pt x="371" y="516"/>
                    <a:pt x="371" y="516"/>
                    <a:pt x="371" y="516"/>
                  </a:cubicBezTo>
                  <a:cubicBezTo>
                    <a:pt x="371" y="516"/>
                    <a:pt x="371" y="516"/>
                    <a:pt x="371" y="516"/>
                  </a:cubicBezTo>
                  <a:cubicBezTo>
                    <a:pt x="371" y="516"/>
                    <a:pt x="371" y="516"/>
                    <a:pt x="371" y="516"/>
                  </a:cubicBezTo>
                  <a:close/>
                  <a:moveTo>
                    <a:pt x="396" y="532"/>
                  </a:moveTo>
                  <a:cubicBezTo>
                    <a:pt x="396" y="534"/>
                    <a:pt x="395" y="535"/>
                    <a:pt x="394" y="536"/>
                  </a:cubicBezTo>
                  <a:cubicBezTo>
                    <a:pt x="392" y="537"/>
                    <a:pt x="392" y="538"/>
                    <a:pt x="391" y="540"/>
                  </a:cubicBezTo>
                  <a:cubicBezTo>
                    <a:pt x="390" y="541"/>
                    <a:pt x="389" y="541"/>
                    <a:pt x="388" y="542"/>
                  </a:cubicBezTo>
                  <a:cubicBezTo>
                    <a:pt x="388" y="542"/>
                    <a:pt x="388" y="542"/>
                    <a:pt x="388" y="542"/>
                  </a:cubicBezTo>
                  <a:cubicBezTo>
                    <a:pt x="387" y="540"/>
                    <a:pt x="386" y="541"/>
                    <a:pt x="385" y="542"/>
                  </a:cubicBezTo>
                  <a:cubicBezTo>
                    <a:pt x="384" y="542"/>
                    <a:pt x="384" y="542"/>
                    <a:pt x="384" y="541"/>
                  </a:cubicBezTo>
                  <a:cubicBezTo>
                    <a:pt x="384" y="541"/>
                    <a:pt x="384" y="540"/>
                    <a:pt x="383" y="539"/>
                  </a:cubicBezTo>
                  <a:cubicBezTo>
                    <a:pt x="382" y="538"/>
                    <a:pt x="382" y="537"/>
                    <a:pt x="383" y="536"/>
                  </a:cubicBezTo>
                  <a:cubicBezTo>
                    <a:pt x="384" y="536"/>
                    <a:pt x="385" y="534"/>
                    <a:pt x="385" y="533"/>
                  </a:cubicBezTo>
                  <a:cubicBezTo>
                    <a:pt x="385" y="532"/>
                    <a:pt x="386" y="531"/>
                    <a:pt x="386" y="531"/>
                  </a:cubicBezTo>
                  <a:cubicBezTo>
                    <a:pt x="387" y="530"/>
                    <a:pt x="387" y="531"/>
                    <a:pt x="388" y="532"/>
                  </a:cubicBezTo>
                  <a:cubicBezTo>
                    <a:pt x="388" y="532"/>
                    <a:pt x="389" y="532"/>
                    <a:pt x="389" y="531"/>
                  </a:cubicBezTo>
                  <a:cubicBezTo>
                    <a:pt x="390" y="531"/>
                    <a:pt x="391" y="530"/>
                    <a:pt x="392" y="531"/>
                  </a:cubicBezTo>
                  <a:cubicBezTo>
                    <a:pt x="392" y="531"/>
                    <a:pt x="393" y="531"/>
                    <a:pt x="393" y="530"/>
                  </a:cubicBezTo>
                  <a:cubicBezTo>
                    <a:pt x="394" y="529"/>
                    <a:pt x="395" y="530"/>
                    <a:pt x="396" y="531"/>
                  </a:cubicBezTo>
                  <a:cubicBezTo>
                    <a:pt x="396" y="531"/>
                    <a:pt x="396" y="532"/>
                    <a:pt x="396" y="532"/>
                  </a:cubicBezTo>
                  <a:close/>
                  <a:moveTo>
                    <a:pt x="438" y="442"/>
                  </a:moveTo>
                  <a:cubicBezTo>
                    <a:pt x="439" y="443"/>
                    <a:pt x="440" y="443"/>
                    <a:pt x="441" y="443"/>
                  </a:cubicBezTo>
                  <a:cubicBezTo>
                    <a:pt x="442" y="444"/>
                    <a:pt x="443" y="445"/>
                    <a:pt x="443" y="447"/>
                  </a:cubicBezTo>
                  <a:cubicBezTo>
                    <a:pt x="442" y="448"/>
                    <a:pt x="442" y="449"/>
                    <a:pt x="442" y="450"/>
                  </a:cubicBezTo>
                  <a:cubicBezTo>
                    <a:pt x="443" y="452"/>
                    <a:pt x="443" y="454"/>
                    <a:pt x="442" y="456"/>
                  </a:cubicBezTo>
                  <a:cubicBezTo>
                    <a:pt x="442" y="456"/>
                    <a:pt x="442" y="456"/>
                    <a:pt x="442" y="456"/>
                  </a:cubicBezTo>
                  <a:cubicBezTo>
                    <a:pt x="442" y="457"/>
                    <a:pt x="441" y="458"/>
                    <a:pt x="441" y="459"/>
                  </a:cubicBezTo>
                  <a:cubicBezTo>
                    <a:pt x="439" y="460"/>
                    <a:pt x="437" y="462"/>
                    <a:pt x="435" y="461"/>
                  </a:cubicBezTo>
                  <a:cubicBezTo>
                    <a:pt x="434" y="461"/>
                    <a:pt x="434" y="461"/>
                    <a:pt x="433" y="461"/>
                  </a:cubicBezTo>
                  <a:cubicBezTo>
                    <a:pt x="429" y="463"/>
                    <a:pt x="428" y="461"/>
                    <a:pt x="428" y="458"/>
                  </a:cubicBezTo>
                  <a:cubicBezTo>
                    <a:pt x="428" y="457"/>
                    <a:pt x="428" y="457"/>
                    <a:pt x="428" y="456"/>
                  </a:cubicBezTo>
                  <a:cubicBezTo>
                    <a:pt x="428" y="456"/>
                    <a:pt x="428" y="456"/>
                    <a:pt x="428" y="456"/>
                  </a:cubicBezTo>
                  <a:cubicBezTo>
                    <a:pt x="427" y="454"/>
                    <a:pt x="428" y="451"/>
                    <a:pt x="429" y="449"/>
                  </a:cubicBezTo>
                  <a:cubicBezTo>
                    <a:pt x="429" y="449"/>
                    <a:pt x="429" y="448"/>
                    <a:pt x="429" y="448"/>
                  </a:cubicBezTo>
                  <a:cubicBezTo>
                    <a:pt x="429" y="448"/>
                    <a:pt x="429" y="448"/>
                    <a:pt x="429" y="448"/>
                  </a:cubicBezTo>
                  <a:cubicBezTo>
                    <a:pt x="430" y="447"/>
                    <a:pt x="430" y="446"/>
                    <a:pt x="431" y="444"/>
                  </a:cubicBezTo>
                  <a:cubicBezTo>
                    <a:pt x="432" y="443"/>
                    <a:pt x="433" y="442"/>
                    <a:pt x="435" y="443"/>
                  </a:cubicBezTo>
                  <a:cubicBezTo>
                    <a:pt x="435" y="443"/>
                    <a:pt x="436" y="443"/>
                    <a:pt x="436" y="442"/>
                  </a:cubicBezTo>
                  <a:cubicBezTo>
                    <a:pt x="437" y="442"/>
                    <a:pt x="437" y="442"/>
                    <a:pt x="438" y="442"/>
                  </a:cubicBezTo>
                  <a:close/>
                  <a:moveTo>
                    <a:pt x="413" y="539"/>
                  </a:moveTo>
                  <a:cubicBezTo>
                    <a:pt x="414" y="541"/>
                    <a:pt x="414" y="542"/>
                    <a:pt x="413" y="544"/>
                  </a:cubicBezTo>
                  <a:cubicBezTo>
                    <a:pt x="412" y="546"/>
                    <a:pt x="412" y="548"/>
                    <a:pt x="411" y="549"/>
                  </a:cubicBezTo>
                  <a:cubicBezTo>
                    <a:pt x="411" y="550"/>
                    <a:pt x="411" y="550"/>
                    <a:pt x="410" y="550"/>
                  </a:cubicBezTo>
                  <a:cubicBezTo>
                    <a:pt x="410" y="550"/>
                    <a:pt x="410" y="550"/>
                    <a:pt x="410" y="549"/>
                  </a:cubicBezTo>
                  <a:cubicBezTo>
                    <a:pt x="409" y="549"/>
                    <a:pt x="409" y="548"/>
                    <a:pt x="408" y="547"/>
                  </a:cubicBezTo>
                  <a:cubicBezTo>
                    <a:pt x="407" y="547"/>
                    <a:pt x="407" y="546"/>
                    <a:pt x="407" y="545"/>
                  </a:cubicBezTo>
                  <a:cubicBezTo>
                    <a:pt x="407" y="543"/>
                    <a:pt x="408" y="541"/>
                    <a:pt x="409" y="539"/>
                  </a:cubicBezTo>
                  <a:cubicBezTo>
                    <a:pt x="410" y="538"/>
                    <a:pt x="412" y="538"/>
                    <a:pt x="413" y="539"/>
                  </a:cubicBezTo>
                  <a:close/>
                  <a:moveTo>
                    <a:pt x="447" y="445"/>
                  </a:moveTo>
                  <a:cubicBezTo>
                    <a:pt x="447" y="445"/>
                    <a:pt x="448" y="446"/>
                    <a:pt x="448" y="446"/>
                  </a:cubicBezTo>
                  <a:cubicBezTo>
                    <a:pt x="447" y="448"/>
                    <a:pt x="449" y="447"/>
                    <a:pt x="450" y="448"/>
                  </a:cubicBezTo>
                  <a:cubicBezTo>
                    <a:pt x="450" y="448"/>
                    <a:pt x="451" y="448"/>
                    <a:pt x="451" y="448"/>
                  </a:cubicBezTo>
                  <a:cubicBezTo>
                    <a:pt x="452" y="448"/>
                    <a:pt x="453" y="448"/>
                    <a:pt x="453" y="449"/>
                  </a:cubicBezTo>
                  <a:cubicBezTo>
                    <a:pt x="454" y="450"/>
                    <a:pt x="454" y="450"/>
                    <a:pt x="454" y="451"/>
                  </a:cubicBezTo>
                  <a:cubicBezTo>
                    <a:pt x="454" y="452"/>
                    <a:pt x="453" y="453"/>
                    <a:pt x="452" y="452"/>
                  </a:cubicBezTo>
                  <a:cubicBezTo>
                    <a:pt x="451" y="452"/>
                    <a:pt x="450" y="452"/>
                    <a:pt x="448" y="452"/>
                  </a:cubicBezTo>
                  <a:cubicBezTo>
                    <a:pt x="446" y="453"/>
                    <a:pt x="444" y="450"/>
                    <a:pt x="444" y="448"/>
                  </a:cubicBezTo>
                  <a:cubicBezTo>
                    <a:pt x="444" y="447"/>
                    <a:pt x="445" y="447"/>
                    <a:pt x="445" y="447"/>
                  </a:cubicBezTo>
                  <a:cubicBezTo>
                    <a:pt x="446" y="447"/>
                    <a:pt x="447" y="446"/>
                    <a:pt x="447" y="445"/>
                  </a:cubicBezTo>
                  <a:close/>
                  <a:moveTo>
                    <a:pt x="535" y="472"/>
                  </a:moveTo>
                  <a:cubicBezTo>
                    <a:pt x="534" y="471"/>
                    <a:pt x="534" y="470"/>
                    <a:pt x="533" y="469"/>
                  </a:cubicBezTo>
                  <a:cubicBezTo>
                    <a:pt x="533" y="469"/>
                    <a:pt x="533" y="469"/>
                    <a:pt x="533" y="469"/>
                  </a:cubicBezTo>
                  <a:cubicBezTo>
                    <a:pt x="533" y="469"/>
                    <a:pt x="532" y="469"/>
                    <a:pt x="532" y="469"/>
                  </a:cubicBezTo>
                  <a:cubicBezTo>
                    <a:pt x="532" y="469"/>
                    <a:pt x="532" y="469"/>
                    <a:pt x="532" y="469"/>
                  </a:cubicBezTo>
                  <a:cubicBezTo>
                    <a:pt x="532" y="469"/>
                    <a:pt x="532" y="469"/>
                    <a:pt x="532" y="469"/>
                  </a:cubicBezTo>
                  <a:cubicBezTo>
                    <a:pt x="532" y="469"/>
                    <a:pt x="532" y="468"/>
                    <a:pt x="532" y="468"/>
                  </a:cubicBezTo>
                  <a:cubicBezTo>
                    <a:pt x="532" y="468"/>
                    <a:pt x="532" y="467"/>
                    <a:pt x="532" y="467"/>
                  </a:cubicBezTo>
                  <a:cubicBezTo>
                    <a:pt x="531" y="467"/>
                    <a:pt x="531" y="466"/>
                    <a:pt x="530" y="466"/>
                  </a:cubicBezTo>
                  <a:cubicBezTo>
                    <a:pt x="530" y="466"/>
                    <a:pt x="530" y="466"/>
                    <a:pt x="530" y="466"/>
                  </a:cubicBezTo>
                  <a:cubicBezTo>
                    <a:pt x="530" y="466"/>
                    <a:pt x="530" y="465"/>
                    <a:pt x="529" y="465"/>
                  </a:cubicBezTo>
                  <a:cubicBezTo>
                    <a:pt x="529" y="465"/>
                    <a:pt x="529" y="465"/>
                    <a:pt x="529" y="466"/>
                  </a:cubicBezTo>
                  <a:cubicBezTo>
                    <a:pt x="529" y="466"/>
                    <a:pt x="529" y="467"/>
                    <a:pt x="528" y="467"/>
                  </a:cubicBezTo>
                  <a:cubicBezTo>
                    <a:pt x="527" y="466"/>
                    <a:pt x="527" y="467"/>
                    <a:pt x="527" y="467"/>
                  </a:cubicBezTo>
                  <a:cubicBezTo>
                    <a:pt x="527" y="468"/>
                    <a:pt x="527" y="468"/>
                    <a:pt x="527" y="468"/>
                  </a:cubicBezTo>
                  <a:cubicBezTo>
                    <a:pt x="527" y="468"/>
                    <a:pt x="527" y="468"/>
                    <a:pt x="527" y="468"/>
                  </a:cubicBezTo>
                  <a:cubicBezTo>
                    <a:pt x="526" y="468"/>
                    <a:pt x="527" y="467"/>
                    <a:pt x="526" y="467"/>
                  </a:cubicBezTo>
                  <a:cubicBezTo>
                    <a:pt x="526" y="467"/>
                    <a:pt x="526" y="467"/>
                    <a:pt x="526" y="467"/>
                  </a:cubicBezTo>
                  <a:cubicBezTo>
                    <a:pt x="525" y="467"/>
                    <a:pt x="525" y="467"/>
                    <a:pt x="525" y="468"/>
                  </a:cubicBezTo>
                  <a:cubicBezTo>
                    <a:pt x="526" y="469"/>
                    <a:pt x="525" y="470"/>
                    <a:pt x="524" y="471"/>
                  </a:cubicBezTo>
                  <a:cubicBezTo>
                    <a:pt x="524" y="471"/>
                    <a:pt x="524" y="471"/>
                    <a:pt x="524" y="471"/>
                  </a:cubicBezTo>
                  <a:cubicBezTo>
                    <a:pt x="524" y="471"/>
                    <a:pt x="525" y="470"/>
                    <a:pt x="525" y="469"/>
                  </a:cubicBezTo>
                  <a:cubicBezTo>
                    <a:pt x="525" y="468"/>
                    <a:pt x="525" y="467"/>
                    <a:pt x="524" y="466"/>
                  </a:cubicBezTo>
                  <a:cubicBezTo>
                    <a:pt x="524" y="466"/>
                    <a:pt x="524" y="467"/>
                    <a:pt x="523" y="467"/>
                  </a:cubicBezTo>
                  <a:cubicBezTo>
                    <a:pt x="523" y="467"/>
                    <a:pt x="523" y="467"/>
                    <a:pt x="523" y="467"/>
                  </a:cubicBezTo>
                  <a:cubicBezTo>
                    <a:pt x="522" y="467"/>
                    <a:pt x="521" y="467"/>
                    <a:pt x="521" y="468"/>
                  </a:cubicBezTo>
                  <a:cubicBezTo>
                    <a:pt x="521" y="469"/>
                    <a:pt x="521" y="470"/>
                    <a:pt x="521" y="471"/>
                  </a:cubicBezTo>
                  <a:cubicBezTo>
                    <a:pt x="520" y="470"/>
                    <a:pt x="521" y="469"/>
                    <a:pt x="521" y="468"/>
                  </a:cubicBezTo>
                  <a:cubicBezTo>
                    <a:pt x="520" y="468"/>
                    <a:pt x="520" y="469"/>
                    <a:pt x="520" y="469"/>
                  </a:cubicBezTo>
                  <a:cubicBezTo>
                    <a:pt x="520" y="468"/>
                    <a:pt x="520" y="467"/>
                    <a:pt x="521" y="467"/>
                  </a:cubicBezTo>
                  <a:cubicBezTo>
                    <a:pt x="522" y="466"/>
                    <a:pt x="522" y="466"/>
                    <a:pt x="522" y="465"/>
                  </a:cubicBezTo>
                  <a:cubicBezTo>
                    <a:pt x="522" y="464"/>
                    <a:pt x="522" y="463"/>
                    <a:pt x="523" y="463"/>
                  </a:cubicBezTo>
                  <a:cubicBezTo>
                    <a:pt x="524" y="463"/>
                    <a:pt x="523" y="462"/>
                    <a:pt x="524" y="461"/>
                  </a:cubicBezTo>
                  <a:cubicBezTo>
                    <a:pt x="524" y="461"/>
                    <a:pt x="523" y="460"/>
                    <a:pt x="523" y="460"/>
                  </a:cubicBezTo>
                  <a:cubicBezTo>
                    <a:pt x="522" y="460"/>
                    <a:pt x="522" y="461"/>
                    <a:pt x="521" y="461"/>
                  </a:cubicBezTo>
                  <a:cubicBezTo>
                    <a:pt x="521" y="461"/>
                    <a:pt x="521" y="462"/>
                    <a:pt x="521" y="462"/>
                  </a:cubicBezTo>
                  <a:cubicBezTo>
                    <a:pt x="521" y="463"/>
                    <a:pt x="521" y="464"/>
                    <a:pt x="520" y="464"/>
                  </a:cubicBezTo>
                  <a:cubicBezTo>
                    <a:pt x="520" y="462"/>
                    <a:pt x="520" y="462"/>
                    <a:pt x="518" y="462"/>
                  </a:cubicBezTo>
                  <a:cubicBezTo>
                    <a:pt x="518" y="462"/>
                    <a:pt x="517" y="462"/>
                    <a:pt x="517" y="462"/>
                  </a:cubicBezTo>
                  <a:cubicBezTo>
                    <a:pt x="517" y="462"/>
                    <a:pt x="517" y="462"/>
                    <a:pt x="517" y="462"/>
                  </a:cubicBezTo>
                  <a:cubicBezTo>
                    <a:pt x="517" y="462"/>
                    <a:pt x="517" y="460"/>
                    <a:pt x="516" y="461"/>
                  </a:cubicBezTo>
                  <a:cubicBezTo>
                    <a:pt x="516" y="461"/>
                    <a:pt x="516" y="461"/>
                    <a:pt x="516" y="461"/>
                  </a:cubicBezTo>
                  <a:cubicBezTo>
                    <a:pt x="516" y="461"/>
                    <a:pt x="515" y="461"/>
                    <a:pt x="515" y="461"/>
                  </a:cubicBezTo>
                  <a:cubicBezTo>
                    <a:pt x="515" y="460"/>
                    <a:pt x="515" y="461"/>
                    <a:pt x="516" y="461"/>
                  </a:cubicBezTo>
                  <a:cubicBezTo>
                    <a:pt x="516" y="460"/>
                    <a:pt x="516" y="460"/>
                    <a:pt x="516" y="460"/>
                  </a:cubicBezTo>
                  <a:cubicBezTo>
                    <a:pt x="516" y="460"/>
                    <a:pt x="516" y="460"/>
                    <a:pt x="516" y="460"/>
                  </a:cubicBezTo>
                  <a:cubicBezTo>
                    <a:pt x="516" y="460"/>
                    <a:pt x="516" y="460"/>
                    <a:pt x="516" y="460"/>
                  </a:cubicBezTo>
                  <a:cubicBezTo>
                    <a:pt x="517" y="459"/>
                    <a:pt x="517" y="458"/>
                    <a:pt x="516" y="458"/>
                  </a:cubicBezTo>
                  <a:cubicBezTo>
                    <a:pt x="516" y="457"/>
                    <a:pt x="516" y="457"/>
                    <a:pt x="516" y="457"/>
                  </a:cubicBezTo>
                  <a:cubicBezTo>
                    <a:pt x="516" y="456"/>
                    <a:pt x="516" y="455"/>
                    <a:pt x="515" y="455"/>
                  </a:cubicBezTo>
                  <a:cubicBezTo>
                    <a:pt x="516" y="454"/>
                    <a:pt x="515" y="453"/>
                    <a:pt x="514" y="453"/>
                  </a:cubicBezTo>
                  <a:cubicBezTo>
                    <a:pt x="514" y="453"/>
                    <a:pt x="514" y="453"/>
                    <a:pt x="513" y="452"/>
                  </a:cubicBezTo>
                  <a:cubicBezTo>
                    <a:pt x="512" y="451"/>
                    <a:pt x="512" y="451"/>
                    <a:pt x="511" y="452"/>
                  </a:cubicBezTo>
                  <a:cubicBezTo>
                    <a:pt x="511" y="452"/>
                    <a:pt x="511" y="452"/>
                    <a:pt x="511" y="452"/>
                  </a:cubicBezTo>
                  <a:cubicBezTo>
                    <a:pt x="510" y="452"/>
                    <a:pt x="510" y="453"/>
                    <a:pt x="510" y="453"/>
                  </a:cubicBezTo>
                  <a:cubicBezTo>
                    <a:pt x="510" y="453"/>
                    <a:pt x="510" y="453"/>
                    <a:pt x="510" y="453"/>
                  </a:cubicBezTo>
                  <a:cubicBezTo>
                    <a:pt x="510" y="453"/>
                    <a:pt x="510" y="453"/>
                    <a:pt x="509" y="453"/>
                  </a:cubicBezTo>
                  <a:cubicBezTo>
                    <a:pt x="509" y="453"/>
                    <a:pt x="509" y="453"/>
                    <a:pt x="509" y="453"/>
                  </a:cubicBezTo>
                  <a:cubicBezTo>
                    <a:pt x="509" y="453"/>
                    <a:pt x="509" y="453"/>
                    <a:pt x="509" y="453"/>
                  </a:cubicBezTo>
                  <a:cubicBezTo>
                    <a:pt x="509" y="453"/>
                    <a:pt x="509" y="454"/>
                    <a:pt x="509" y="454"/>
                  </a:cubicBezTo>
                  <a:cubicBezTo>
                    <a:pt x="508" y="453"/>
                    <a:pt x="509" y="453"/>
                    <a:pt x="509" y="453"/>
                  </a:cubicBezTo>
                  <a:cubicBezTo>
                    <a:pt x="510" y="452"/>
                    <a:pt x="510" y="452"/>
                    <a:pt x="509" y="451"/>
                  </a:cubicBezTo>
                  <a:cubicBezTo>
                    <a:pt x="510" y="451"/>
                    <a:pt x="510" y="450"/>
                    <a:pt x="511" y="449"/>
                  </a:cubicBezTo>
                  <a:cubicBezTo>
                    <a:pt x="512" y="449"/>
                    <a:pt x="512" y="449"/>
                    <a:pt x="511" y="448"/>
                  </a:cubicBezTo>
                  <a:cubicBezTo>
                    <a:pt x="510" y="447"/>
                    <a:pt x="509" y="447"/>
                    <a:pt x="509" y="448"/>
                  </a:cubicBezTo>
                  <a:cubicBezTo>
                    <a:pt x="509" y="449"/>
                    <a:pt x="509" y="449"/>
                    <a:pt x="508" y="449"/>
                  </a:cubicBezTo>
                  <a:cubicBezTo>
                    <a:pt x="508" y="449"/>
                    <a:pt x="508" y="449"/>
                    <a:pt x="508" y="449"/>
                  </a:cubicBezTo>
                  <a:cubicBezTo>
                    <a:pt x="508" y="449"/>
                    <a:pt x="508" y="449"/>
                    <a:pt x="508" y="449"/>
                  </a:cubicBezTo>
                  <a:cubicBezTo>
                    <a:pt x="508" y="450"/>
                    <a:pt x="507" y="450"/>
                    <a:pt x="507" y="450"/>
                  </a:cubicBezTo>
                  <a:cubicBezTo>
                    <a:pt x="507" y="450"/>
                    <a:pt x="507" y="450"/>
                    <a:pt x="507" y="450"/>
                  </a:cubicBezTo>
                  <a:cubicBezTo>
                    <a:pt x="507" y="450"/>
                    <a:pt x="507" y="450"/>
                    <a:pt x="507" y="450"/>
                  </a:cubicBezTo>
                  <a:cubicBezTo>
                    <a:pt x="507" y="449"/>
                    <a:pt x="507" y="448"/>
                    <a:pt x="506" y="448"/>
                  </a:cubicBezTo>
                  <a:cubicBezTo>
                    <a:pt x="505" y="448"/>
                    <a:pt x="505" y="449"/>
                    <a:pt x="505" y="449"/>
                  </a:cubicBezTo>
                  <a:cubicBezTo>
                    <a:pt x="505" y="450"/>
                    <a:pt x="505" y="450"/>
                    <a:pt x="505" y="450"/>
                  </a:cubicBezTo>
                  <a:cubicBezTo>
                    <a:pt x="505" y="450"/>
                    <a:pt x="505" y="450"/>
                    <a:pt x="505" y="450"/>
                  </a:cubicBezTo>
                  <a:cubicBezTo>
                    <a:pt x="504" y="451"/>
                    <a:pt x="504" y="451"/>
                    <a:pt x="504" y="452"/>
                  </a:cubicBezTo>
                  <a:cubicBezTo>
                    <a:pt x="504" y="452"/>
                    <a:pt x="503" y="452"/>
                    <a:pt x="503" y="452"/>
                  </a:cubicBezTo>
                  <a:cubicBezTo>
                    <a:pt x="503" y="452"/>
                    <a:pt x="503" y="452"/>
                    <a:pt x="503" y="452"/>
                  </a:cubicBezTo>
                  <a:cubicBezTo>
                    <a:pt x="504" y="451"/>
                    <a:pt x="504" y="449"/>
                    <a:pt x="503" y="448"/>
                  </a:cubicBezTo>
                  <a:cubicBezTo>
                    <a:pt x="502" y="449"/>
                    <a:pt x="501" y="449"/>
                    <a:pt x="501" y="450"/>
                  </a:cubicBezTo>
                  <a:cubicBezTo>
                    <a:pt x="501" y="450"/>
                    <a:pt x="501" y="449"/>
                    <a:pt x="501" y="449"/>
                  </a:cubicBezTo>
                  <a:cubicBezTo>
                    <a:pt x="501" y="449"/>
                    <a:pt x="501" y="449"/>
                    <a:pt x="501" y="449"/>
                  </a:cubicBezTo>
                  <a:cubicBezTo>
                    <a:pt x="501" y="449"/>
                    <a:pt x="501" y="449"/>
                    <a:pt x="501" y="449"/>
                  </a:cubicBezTo>
                  <a:cubicBezTo>
                    <a:pt x="501" y="448"/>
                    <a:pt x="502" y="448"/>
                    <a:pt x="501" y="447"/>
                  </a:cubicBezTo>
                  <a:cubicBezTo>
                    <a:pt x="501" y="446"/>
                    <a:pt x="501" y="446"/>
                    <a:pt x="500" y="445"/>
                  </a:cubicBezTo>
                  <a:cubicBezTo>
                    <a:pt x="499" y="445"/>
                    <a:pt x="499" y="446"/>
                    <a:pt x="498" y="446"/>
                  </a:cubicBezTo>
                  <a:cubicBezTo>
                    <a:pt x="498" y="446"/>
                    <a:pt x="498" y="446"/>
                    <a:pt x="498" y="446"/>
                  </a:cubicBezTo>
                  <a:cubicBezTo>
                    <a:pt x="498" y="446"/>
                    <a:pt x="498" y="446"/>
                    <a:pt x="497" y="446"/>
                  </a:cubicBezTo>
                  <a:cubicBezTo>
                    <a:pt x="497" y="446"/>
                    <a:pt x="497" y="446"/>
                    <a:pt x="497" y="446"/>
                  </a:cubicBezTo>
                  <a:cubicBezTo>
                    <a:pt x="497" y="446"/>
                    <a:pt x="497" y="446"/>
                    <a:pt x="497" y="446"/>
                  </a:cubicBezTo>
                  <a:cubicBezTo>
                    <a:pt x="497" y="446"/>
                    <a:pt x="497" y="446"/>
                    <a:pt x="497" y="445"/>
                  </a:cubicBezTo>
                  <a:cubicBezTo>
                    <a:pt x="498" y="445"/>
                    <a:pt x="498" y="444"/>
                    <a:pt x="497" y="444"/>
                  </a:cubicBezTo>
                  <a:cubicBezTo>
                    <a:pt x="496" y="443"/>
                    <a:pt x="495" y="443"/>
                    <a:pt x="495" y="445"/>
                  </a:cubicBezTo>
                  <a:cubicBezTo>
                    <a:pt x="495" y="445"/>
                    <a:pt x="495" y="445"/>
                    <a:pt x="495" y="445"/>
                  </a:cubicBezTo>
                  <a:cubicBezTo>
                    <a:pt x="494" y="444"/>
                    <a:pt x="494" y="444"/>
                    <a:pt x="494" y="444"/>
                  </a:cubicBezTo>
                  <a:cubicBezTo>
                    <a:pt x="494" y="444"/>
                    <a:pt x="494" y="444"/>
                    <a:pt x="494" y="444"/>
                  </a:cubicBezTo>
                  <a:cubicBezTo>
                    <a:pt x="495" y="443"/>
                    <a:pt x="495" y="443"/>
                    <a:pt x="495" y="442"/>
                  </a:cubicBezTo>
                  <a:cubicBezTo>
                    <a:pt x="496" y="442"/>
                    <a:pt x="495" y="442"/>
                    <a:pt x="495" y="442"/>
                  </a:cubicBezTo>
                  <a:cubicBezTo>
                    <a:pt x="495" y="442"/>
                    <a:pt x="495" y="442"/>
                    <a:pt x="495" y="442"/>
                  </a:cubicBezTo>
                  <a:cubicBezTo>
                    <a:pt x="495" y="442"/>
                    <a:pt x="495" y="442"/>
                    <a:pt x="495" y="442"/>
                  </a:cubicBezTo>
                  <a:cubicBezTo>
                    <a:pt x="494" y="441"/>
                    <a:pt x="494" y="442"/>
                    <a:pt x="493" y="442"/>
                  </a:cubicBezTo>
                  <a:cubicBezTo>
                    <a:pt x="493" y="442"/>
                    <a:pt x="493" y="442"/>
                    <a:pt x="493" y="442"/>
                  </a:cubicBezTo>
                  <a:cubicBezTo>
                    <a:pt x="493" y="443"/>
                    <a:pt x="493" y="443"/>
                    <a:pt x="493" y="443"/>
                  </a:cubicBezTo>
                  <a:cubicBezTo>
                    <a:pt x="492" y="442"/>
                    <a:pt x="492" y="442"/>
                    <a:pt x="491" y="443"/>
                  </a:cubicBezTo>
                  <a:cubicBezTo>
                    <a:pt x="491" y="443"/>
                    <a:pt x="491" y="443"/>
                    <a:pt x="491" y="443"/>
                  </a:cubicBezTo>
                  <a:cubicBezTo>
                    <a:pt x="491" y="443"/>
                    <a:pt x="491" y="443"/>
                    <a:pt x="491" y="443"/>
                  </a:cubicBezTo>
                  <a:cubicBezTo>
                    <a:pt x="491" y="443"/>
                    <a:pt x="491" y="443"/>
                    <a:pt x="491" y="443"/>
                  </a:cubicBezTo>
                  <a:cubicBezTo>
                    <a:pt x="491" y="443"/>
                    <a:pt x="491" y="443"/>
                    <a:pt x="491" y="443"/>
                  </a:cubicBezTo>
                  <a:cubicBezTo>
                    <a:pt x="491" y="442"/>
                    <a:pt x="492" y="442"/>
                    <a:pt x="493" y="442"/>
                  </a:cubicBezTo>
                  <a:cubicBezTo>
                    <a:pt x="493" y="441"/>
                    <a:pt x="494" y="441"/>
                    <a:pt x="494" y="441"/>
                  </a:cubicBezTo>
                  <a:cubicBezTo>
                    <a:pt x="495" y="441"/>
                    <a:pt x="496" y="441"/>
                    <a:pt x="497" y="441"/>
                  </a:cubicBezTo>
                  <a:cubicBezTo>
                    <a:pt x="497" y="441"/>
                    <a:pt x="498" y="441"/>
                    <a:pt x="498" y="440"/>
                  </a:cubicBezTo>
                  <a:cubicBezTo>
                    <a:pt x="497" y="440"/>
                    <a:pt x="496" y="439"/>
                    <a:pt x="496" y="440"/>
                  </a:cubicBezTo>
                  <a:cubicBezTo>
                    <a:pt x="494" y="442"/>
                    <a:pt x="495" y="439"/>
                    <a:pt x="494" y="439"/>
                  </a:cubicBezTo>
                  <a:cubicBezTo>
                    <a:pt x="494" y="439"/>
                    <a:pt x="493" y="439"/>
                    <a:pt x="493" y="439"/>
                  </a:cubicBezTo>
                  <a:cubicBezTo>
                    <a:pt x="493" y="440"/>
                    <a:pt x="492" y="440"/>
                    <a:pt x="492" y="440"/>
                  </a:cubicBezTo>
                  <a:cubicBezTo>
                    <a:pt x="492" y="440"/>
                    <a:pt x="492" y="440"/>
                    <a:pt x="492" y="440"/>
                  </a:cubicBezTo>
                  <a:cubicBezTo>
                    <a:pt x="492" y="440"/>
                    <a:pt x="492" y="440"/>
                    <a:pt x="492" y="440"/>
                  </a:cubicBezTo>
                  <a:cubicBezTo>
                    <a:pt x="492" y="439"/>
                    <a:pt x="492" y="439"/>
                    <a:pt x="492" y="439"/>
                  </a:cubicBezTo>
                  <a:cubicBezTo>
                    <a:pt x="493" y="439"/>
                    <a:pt x="493" y="439"/>
                    <a:pt x="493" y="438"/>
                  </a:cubicBezTo>
                  <a:cubicBezTo>
                    <a:pt x="493" y="438"/>
                    <a:pt x="492" y="438"/>
                    <a:pt x="492" y="438"/>
                  </a:cubicBezTo>
                  <a:cubicBezTo>
                    <a:pt x="491" y="438"/>
                    <a:pt x="491" y="439"/>
                    <a:pt x="490" y="438"/>
                  </a:cubicBezTo>
                  <a:cubicBezTo>
                    <a:pt x="490" y="438"/>
                    <a:pt x="489" y="438"/>
                    <a:pt x="489" y="438"/>
                  </a:cubicBezTo>
                  <a:cubicBezTo>
                    <a:pt x="489" y="438"/>
                    <a:pt x="489" y="438"/>
                    <a:pt x="489" y="438"/>
                  </a:cubicBezTo>
                  <a:cubicBezTo>
                    <a:pt x="489" y="438"/>
                    <a:pt x="489" y="438"/>
                    <a:pt x="489" y="438"/>
                  </a:cubicBezTo>
                  <a:cubicBezTo>
                    <a:pt x="489" y="438"/>
                    <a:pt x="488" y="438"/>
                    <a:pt x="488" y="438"/>
                  </a:cubicBezTo>
                  <a:cubicBezTo>
                    <a:pt x="487" y="437"/>
                    <a:pt x="486" y="438"/>
                    <a:pt x="485" y="438"/>
                  </a:cubicBezTo>
                  <a:cubicBezTo>
                    <a:pt x="486" y="437"/>
                    <a:pt x="486" y="438"/>
                    <a:pt x="486" y="437"/>
                  </a:cubicBezTo>
                  <a:cubicBezTo>
                    <a:pt x="486" y="436"/>
                    <a:pt x="485" y="436"/>
                    <a:pt x="485" y="437"/>
                  </a:cubicBezTo>
                  <a:cubicBezTo>
                    <a:pt x="485" y="437"/>
                    <a:pt x="485" y="437"/>
                    <a:pt x="484" y="437"/>
                  </a:cubicBezTo>
                  <a:cubicBezTo>
                    <a:pt x="484" y="437"/>
                    <a:pt x="485" y="436"/>
                    <a:pt x="485" y="436"/>
                  </a:cubicBezTo>
                  <a:cubicBezTo>
                    <a:pt x="485" y="436"/>
                    <a:pt x="486" y="436"/>
                    <a:pt x="486" y="436"/>
                  </a:cubicBezTo>
                  <a:cubicBezTo>
                    <a:pt x="487" y="437"/>
                    <a:pt x="488" y="436"/>
                    <a:pt x="489" y="436"/>
                  </a:cubicBezTo>
                  <a:cubicBezTo>
                    <a:pt x="488" y="434"/>
                    <a:pt x="486" y="435"/>
                    <a:pt x="485" y="435"/>
                  </a:cubicBezTo>
                  <a:cubicBezTo>
                    <a:pt x="485" y="435"/>
                    <a:pt x="485" y="435"/>
                    <a:pt x="485" y="435"/>
                  </a:cubicBezTo>
                  <a:cubicBezTo>
                    <a:pt x="485" y="434"/>
                    <a:pt x="485" y="434"/>
                    <a:pt x="485" y="434"/>
                  </a:cubicBezTo>
                  <a:cubicBezTo>
                    <a:pt x="485" y="434"/>
                    <a:pt x="485" y="434"/>
                    <a:pt x="485" y="434"/>
                  </a:cubicBezTo>
                  <a:cubicBezTo>
                    <a:pt x="485" y="434"/>
                    <a:pt x="484" y="434"/>
                    <a:pt x="484" y="434"/>
                  </a:cubicBezTo>
                  <a:cubicBezTo>
                    <a:pt x="484" y="433"/>
                    <a:pt x="485" y="434"/>
                    <a:pt x="485" y="434"/>
                  </a:cubicBezTo>
                  <a:cubicBezTo>
                    <a:pt x="485" y="434"/>
                    <a:pt x="485" y="434"/>
                    <a:pt x="485" y="434"/>
                  </a:cubicBezTo>
                  <a:cubicBezTo>
                    <a:pt x="485" y="434"/>
                    <a:pt x="485" y="434"/>
                    <a:pt x="485" y="434"/>
                  </a:cubicBezTo>
                  <a:cubicBezTo>
                    <a:pt x="486" y="434"/>
                    <a:pt x="486" y="433"/>
                    <a:pt x="486" y="433"/>
                  </a:cubicBezTo>
                  <a:cubicBezTo>
                    <a:pt x="488" y="433"/>
                    <a:pt x="489" y="433"/>
                    <a:pt x="490" y="434"/>
                  </a:cubicBezTo>
                  <a:cubicBezTo>
                    <a:pt x="490" y="434"/>
                    <a:pt x="491" y="434"/>
                    <a:pt x="491" y="434"/>
                  </a:cubicBezTo>
                  <a:cubicBezTo>
                    <a:pt x="489" y="433"/>
                    <a:pt x="488" y="432"/>
                    <a:pt x="487" y="432"/>
                  </a:cubicBezTo>
                  <a:cubicBezTo>
                    <a:pt x="487" y="431"/>
                    <a:pt x="488" y="432"/>
                    <a:pt x="488" y="432"/>
                  </a:cubicBezTo>
                  <a:cubicBezTo>
                    <a:pt x="489" y="432"/>
                    <a:pt x="489" y="432"/>
                    <a:pt x="490" y="432"/>
                  </a:cubicBezTo>
                  <a:cubicBezTo>
                    <a:pt x="490" y="431"/>
                    <a:pt x="489" y="431"/>
                    <a:pt x="489" y="431"/>
                  </a:cubicBezTo>
                  <a:cubicBezTo>
                    <a:pt x="489" y="430"/>
                    <a:pt x="490" y="430"/>
                    <a:pt x="490" y="430"/>
                  </a:cubicBezTo>
                  <a:cubicBezTo>
                    <a:pt x="490" y="430"/>
                    <a:pt x="490" y="430"/>
                    <a:pt x="490" y="430"/>
                  </a:cubicBezTo>
                  <a:cubicBezTo>
                    <a:pt x="490" y="430"/>
                    <a:pt x="490" y="430"/>
                    <a:pt x="490" y="430"/>
                  </a:cubicBezTo>
                  <a:cubicBezTo>
                    <a:pt x="490" y="430"/>
                    <a:pt x="491" y="430"/>
                    <a:pt x="491" y="429"/>
                  </a:cubicBezTo>
                  <a:cubicBezTo>
                    <a:pt x="490" y="428"/>
                    <a:pt x="489" y="427"/>
                    <a:pt x="488" y="427"/>
                  </a:cubicBezTo>
                  <a:cubicBezTo>
                    <a:pt x="487" y="427"/>
                    <a:pt x="487" y="427"/>
                    <a:pt x="487" y="426"/>
                  </a:cubicBezTo>
                  <a:cubicBezTo>
                    <a:pt x="486" y="426"/>
                    <a:pt x="486" y="426"/>
                    <a:pt x="486" y="426"/>
                  </a:cubicBezTo>
                  <a:cubicBezTo>
                    <a:pt x="486" y="426"/>
                    <a:pt x="486" y="426"/>
                    <a:pt x="486" y="426"/>
                  </a:cubicBezTo>
                  <a:cubicBezTo>
                    <a:pt x="486" y="426"/>
                    <a:pt x="486" y="426"/>
                    <a:pt x="486" y="426"/>
                  </a:cubicBezTo>
                  <a:cubicBezTo>
                    <a:pt x="486" y="426"/>
                    <a:pt x="486" y="426"/>
                    <a:pt x="486" y="426"/>
                  </a:cubicBezTo>
                  <a:cubicBezTo>
                    <a:pt x="486" y="426"/>
                    <a:pt x="487" y="426"/>
                    <a:pt x="487" y="426"/>
                  </a:cubicBezTo>
                  <a:cubicBezTo>
                    <a:pt x="487" y="426"/>
                    <a:pt x="487" y="426"/>
                    <a:pt x="487" y="426"/>
                  </a:cubicBezTo>
                  <a:cubicBezTo>
                    <a:pt x="487" y="426"/>
                    <a:pt x="487" y="426"/>
                    <a:pt x="487" y="426"/>
                  </a:cubicBezTo>
                  <a:cubicBezTo>
                    <a:pt x="488" y="425"/>
                    <a:pt x="489" y="426"/>
                    <a:pt x="489" y="425"/>
                  </a:cubicBezTo>
                  <a:cubicBezTo>
                    <a:pt x="489" y="425"/>
                    <a:pt x="489" y="425"/>
                    <a:pt x="490" y="425"/>
                  </a:cubicBezTo>
                  <a:cubicBezTo>
                    <a:pt x="490" y="425"/>
                    <a:pt x="490" y="425"/>
                    <a:pt x="490" y="425"/>
                  </a:cubicBezTo>
                  <a:cubicBezTo>
                    <a:pt x="490" y="425"/>
                    <a:pt x="490" y="425"/>
                    <a:pt x="490" y="425"/>
                  </a:cubicBezTo>
                  <a:cubicBezTo>
                    <a:pt x="490" y="425"/>
                    <a:pt x="490" y="425"/>
                    <a:pt x="491" y="426"/>
                  </a:cubicBezTo>
                  <a:cubicBezTo>
                    <a:pt x="492" y="426"/>
                    <a:pt x="493" y="427"/>
                    <a:pt x="494" y="426"/>
                  </a:cubicBezTo>
                  <a:cubicBezTo>
                    <a:pt x="495" y="426"/>
                    <a:pt x="496" y="426"/>
                    <a:pt x="497" y="427"/>
                  </a:cubicBezTo>
                  <a:cubicBezTo>
                    <a:pt x="498" y="427"/>
                    <a:pt x="498" y="427"/>
                    <a:pt x="499" y="426"/>
                  </a:cubicBezTo>
                  <a:cubicBezTo>
                    <a:pt x="499" y="425"/>
                    <a:pt x="499" y="425"/>
                    <a:pt x="498" y="424"/>
                  </a:cubicBezTo>
                  <a:cubicBezTo>
                    <a:pt x="497" y="422"/>
                    <a:pt x="495" y="420"/>
                    <a:pt x="492" y="421"/>
                  </a:cubicBezTo>
                  <a:cubicBezTo>
                    <a:pt x="490" y="421"/>
                    <a:pt x="489" y="420"/>
                    <a:pt x="487" y="419"/>
                  </a:cubicBezTo>
                  <a:cubicBezTo>
                    <a:pt x="486" y="418"/>
                    <a:pt x="485" y="418"/>
                    <a:pt x="484" y="419"/>
                  </a:cubicBezTo>
                  <a:cubicBezTo>
                    <a:pt x="482" y="420"/>
                    <a:pt x="481" y="421"/>
                    <a:pt x="479" y="420"/>
                  </a:cubicBezTo>
                  <a:cubicBezTo>
                    <a:pt x="479" y="420"/>
                    <a:pt x="479" y="420"/>
                    <a:pt x="479" y="420"/>
                  </a:cubicBezTo>
                  <a:cubicBezTo>
                    <a:pt x="480" y="419"/>
                    <a:pt x="480" y="419"/>
                    <a:pt x="480" y="419"/>
                  </a:cubicBezTo>
                  <a:cubicBezTo>
                    <a:pt x="480" y="419"/>
                    <a:pt x="480" y="419"/>
                    <a:pt x="480" y="419"/>
                  </a:cubicBezTo>
                  <a:cubicBezTo>
                    <a:pt x="480" y="419"/>
                    <a:pt x="480" y="419"/>
                    <a:pt x="480" y="419"/>
                  </a:cubicBezTo>
                  <a:cubicBezTo>
                    <a:pt x="482" y="420"/>
                    <a:pt x="483" y="419"/>
                    <a:pt x="484" y="418"/>
                  </a:cubicBezTo>
                  <a:cubicBezTo>
                    <a:pt x="484" y="418"/>
                    <a:pt x="485" y="417"/>
                    <a:pt x="486" y="417"/>
                  </a:cubicBezTo>
                  <a:cubicBezTo>
                    <a:pt x="487" y="418"/>
                    <a:pt x="488" y="417"/>
                    <a:pt x="489" y="416"/>
                  </a:cubicBezTo>
                  <a:cubicBezTo>
                    <a:pt x="490" y="415"/>
                    <a:pt x="491" y="414"/>
                    <a:pt x="492" y="415"/>
                  </a:cubicBezTo>
                  <a:cubicBezTo>
                    <a:pt x="493" y="416"/>
                    <a:pt x="494" y="416"/>
                    <a:pt x="495" y="416"/>
                  </a:cubicBezTo>
                  <a:cubicBezTo>
                    <a:pt x="495" y="416"/>
                    <a:pt x="496" y="416"/>
                    <a:pt x="495" y="415"/>
                  </a:cubicBezTo>
                  <a:cubicBezTo>
                    <a:pt x="495" y="414"/>
                    <a:pt x="495" y="412"/>
                    <a:pt x="495" y="411"/>
                  </a:cubicBezTo>
                  <a:cubicBezTo>
                    <a:pt x="494" y="409"/>
                    <a:pt x="492" y="407"/>
                    <a:pt x="491" y="406"/>
                  </a:cubicBezTo>
                  <a:cubicBezTo>
                    <a:pt x="490" y="404"/>
                    <a:pt x="489" y="404"/>
                    <a:pt x="488" y="406"/>
                  </a:cubicBezTo>
                  <a:cubicBezTo>
                    <a:pt x="488" y="406"/>
                    <a:pt x="487" y="407"/>
                    <a:pt x="488" y="408"/>
                  </a:cubicBezTo>
                  <a:cubicBezTo>
                    <a:pt x="489" y="408"/>
                    <a:pt x="488" y="409"/>
                    <a:pt x="488" y="409"/>
                  </a:cubicBezTo>
                  <a:cubicBezTo>
                    <a:pt x="487" y="409"/>
                    <a:pt x="487" y="409"/>
                    <a:pt x="486" y="410"/>
                  </a:cubicBezTo>
                  <a:cubicBezTo>
                    <a:pt x="486" y="411"/>
                    <a:pt x="485" y="412"/>
                    <a:pt x="483" y="412"/>
                  </a:cubicBezTo>
                  <a:cubicBezTo>
                    <a:pt x="483" y="412"/>
                    <a:pt x="483" y="412"/>
                    <a:pt x="483" y="412"/>
                  </a:cubicBezTo>
                  <a:cubicBezTo>
                    <a:pt x="482" y="412"/>
                    <a:pt x="482" y="413"/>
                    <a:pt x="481" y="414"/>
                  </a:cubicBezTo>
                  <a:cubicBezTo>
                    <a:pt x="481" y="415"/>
                    <a:pt x="480" y="415"/>
                    <a:pt x="479" y="414"/>
                  </a:cubicBezTo>
                  <a:cubicBezTo>
                    <a:pt x="479" y="414"/>
                    <a:pt x="478" y="414"/>
                    <a:pt x="478" y="415"/>
                  </a:cubicBezTo>
                  <a:cubicBezTo>
                    <a:pt x="478" y="415"/>
                    <a:pt x="478" y="415"/>
                    <a:pt x="478" y="415"/>
                  </a:cubicBezTo>
                  <a:cubicBezTo>
                    <a:pt x="477" y="416"/>
                    <a:pt x="477" y="417"/>
                    <a:pt x="476" y="418"/>
                  </a:cubicBezTo>
                  <a:cubicBezTo>
                    <a:pt x="476" y="418"/>
                    <a:pt x="476" y="418"/>
                    <a:pt x="476" y="418"/>
                  </a:cubicBezTo>
                  <a:cubicBezTo>
                    <a:pt x="477" y="416"/>
                    <a:pt x="477" y="415"/>
                    <a:pt x="478" y="413"/>
                  </a:cubicBezTo>
                  <a:cubicBezTo>
                    <a:pt x="478" y="413"/>
                    <a:pt x="478" y="413"/>
                    <a:pt x="478" y="413"/>
                  </a:cubicBezTo>
                  <a:cubicBezTo>
                    <a:pt x="479" y="413"/>
                    <a:pt x="479" y="413"/>
                    <a:pt x="479" y="413"/>
                  </a:cubicBezTo>
                  <a:cubicBezTo>
                    <a:pt x="479" y="413"/>
                    <a:pt x="479" y="413"/>
                    <a:pt x="479" y="413"/>
                  </a:cubicBezTo>
                  <a:cubicBezTo>
                    <a:pt x="480" y="414"/>
                    <a:pt x="480" y="414"/>
                    <a:pt x="480" y="413"/>
                  </a:cubicBezTo>
                  <a:cubicBezTo>
                    <a:pt x="481" y="412"/>
                    <a:pt x="482" y="411"/>
                    <a:pt x="484" y="410"/>
                  </a:cubicBezTo>
                  <a:cubicBezTo>
                    <a:pt x="484" y="410"/>
                    <a:pt x="485" y="409"/>
                    <a:pt x="484" y="409"/>
                  </a:cubicBezTo>
                  <a:cubicBezTo>
                    <a:pt x="484" y="409"/>
                    <a:pt x="484" y="409"/>
                    <a:pt x="484" y="409"/>
                  </a:cubicBezTo>
                  <a:cubicBezTo>
                    <a:pt x="484" y="409"/>
                    <a:pt x="484" y="409"/>
                    <a:pt x="484" y="409"/>
                  </a:cubicBezTo>
                  <a:cubicBezTo>
                    <a:pt x="485" y="409"/>
                    <a:pt x="485" y="408"/>
                    <a:pt x="485" y="408"/>
                  </a:cubicBezTo>
                  <a:cubicBezTo>
                    <a:pt x="485" y="408"/>
                    <a:pt x="486" y="407"/>
                    <a:pt x="485" y="407"/>
                  </a:cubicBezTo>
                  <a:cubicBezTo>
                    <a:pt x="485" y="406"/>
                    <a:pt x="484" y="406"/>
                    <a:pt x="484" y="406"/>
                  </a:cubicBezTo>
                  <a:cubicBezTo>
                    <a:pt x="483" y="407"/>
                    <a:pt x="482" y="407"/>
                    <a:pt x="481" y="407"/>
                  </a:cubicBezTo>
                  <a:cubicBezTo>
                    <a:pt x="480" y="407"/>
                    <a:pt x="479" y="407"/>
                    <a:pt x="478" y="408"/>
                  </a:cubicBezTo>
                  <a:cubicBezTo>
                    <a:pt x="478" y="408"/>
                    <a:pt x="478" y="408"/>
                    <a:pt x="478" y="408"/>
                  </a:cubicBezTo>
                  <a:cubicBezTo>
                    <a:pt x="478" y="409"/>
                    <a:pt x="478" y="409"/>
                    <a:pt x="478" y="410"/>
                  </a:cubicBezTo>
                  <a:cubicBezTo>
                    <a:pt x="478" y="411"/>
                    <a:pt x="478" y="411"/>
                    <a:pt x="477" y="411"/>
                  </a:cubicBezTo>
                  <a:cubicBezTo>
                    <a:pt x="476" y="411"/>
                    <a:pt x="476" y="412"/>
                    <a:pt x="475" y="413"/>
                  </a:cubicBezTo>
                  <a:cubicBezTo>
                    <a:pt x="475" y="413"/>
                    <a:pt x="475" y="413"/>
                    <a:pt x="475" y="413"/>
                  </a:cubicBezTo>
                  <a:cubicBezTo>
                    <a:pt x="475" y="413"/>
                    <a:pt x="474" y="413"/>
                    <a:pt x="474" y="414"/>
                  </a:cubicBezTo>
                  <a:cubicBezTo>
                    <a:pt x="474" y="414"/>
                    <a:pt x="474" y="414"/>
                    <a:pt x="474" y="414"/>
                  </a:cubicBezTo>
                  <a:cubicBezTo>
                    <a:pt x="474" y="414"/>
                    <a:pt x="474" y="414"/>
                    <a:pt x="474" y="414"/>
                  </a:cubicBezTo>
                  <a:cubicBezTo>
                    <a:pt x="474" y="413"/>
                    <a:pt x="474" y="413"/>
                    <a:pt x="474" y="413"/>
                  </a:cubicBezTo>
                  <a:cubicBezTo>
                    <a:pt x="475" y="412"/>
                    <a:pt x="475" y="410"/>
                    <a:pt x="477" y="411"/>
                  </a:cubicBezTo>
                  <a:cubicBezTo>
                    <a:pt x="477" y="411"/>
                    <a:pt x="477" y="410"/>
                    <a:pt x="477" y="410"/>
                  </a:cubicBezTo>
                  <a:cubicBezTo>
                    <a:pt x="477" y="410"/>
                    <a:pt x="477" y="409"/>
                    <a:pt x="476" y="409"/>
                  </a:cubicBezTo>
                  <a:cubicBezTo>
                    <a:pt x="476" y="409"/>
                    <a:pt x="478" y="409"/>
                    <a:pt x="477" y="407"/>
                  </a:cubicBezTo>
                  <a:cubicBezTo>
                    <a:pt x="478" y="407"/>
                    <a:pt x="479" y="406"/>
                    <a:pt x="480" y="406"/>
                  </a:cubicBezTo>
                  <a:cubicBezTo>
                    <a:pt x="480" y="406"/>
                    <a:pt x="480" y="406"/>
                    <a:pt x="480" y="406"/>
                  </a:cubicBezTo>
                  <a:cubicBezTo>
                    <a:pt x="481" y="405"/>
                    <a:pt x="482" y="405"/>
                    <a:pt x="482" y="405"/>
                  </a:cubicBezTo>
                  <a:cubicBezTo>
                    <a:pt x="484" y="405"/>
                    <a:pt x="486" y="404"/>
                    <a:pt x="486" y="402"/>
                  </a:cubicBezTo>
                  <a:cubicBezTo>
                    <a:pt x="486" y="402"/>
                    <a:pt x="486" y="402"/>
                    <a:pt x="486" y="402"/>
                  </a:cubicBezTo>
                  <a:cubicBezTo>
                    <a:pt x="486" y="402"/>
                    <a:pt x="486" y="402"/>
                    <a:pt x="486" y="402"/>
                  </a:cubicBezTo>
                  <a:cubicBezTo>
                    <a:pt x="486" y="403"/>
                    <a:pt x="486" y="403"/>
                    <a:pt x="487" y="403"/>
                  </a:cubicBezTo>
                  <a:cubicBezTo>
                    <a:pt x="488" y="401"/>
                    <a:pt x="488" y="399"/>
                    <a:pt x="486" y="398"/>
                  </a:cubicBezTo>
                  <a:cubicBezTo>
                    <a:pt x="484" y="397"/>
                    <a:pt x="483" y="397"/>
                    <a:pt x="482" y="395"/>
                  </a:cubicBezTo>
                  <a:cubicBezTo>
                    <a:pt x="481" y="395"/>
                    <a:pt x="480" y="395"/>
                    <a:pt x="479" y="395"/>
                  </a:cubicBezTo>
                  <a:cubicBezTo>
                    <a:pt x="479" y="397"/>
                    <a:pt x="477" y="397"/>
                    <a:pt x="476" y="398"/>
                  </a:cubicBezTo>
                  <a:cubicBezTo>
                    <a:pt x="476" y="398"/>
                    <a:pt x="476" y="398"/>
                    <a:pt x="476" y="398"/>
                  </a:cubicBezTo>
                  <a:cubicBezTo>
                    <a:pt x="476" y="398"/>
                    <a:pt x="476" y="398"/>
                    <a:pt x="476" y="398"/>
                  </a:cubicBezTo>
                  <a:cubicBezTo>
                    <a:pt x="476" y="398"/>
                    <a:pt x="476" y="398"/>
                    <a:pt x="476" y="398"/>
                  </a:cubicBezTo>
                  <a:cubicBezTo>
                    <a:pt x="476" y="398"/>
                    <a:pt x="476" y="398"/>
                    <a:pt x="476" y="398"/>
                  </a:cubicBezTo>
                  <a:cubicBezTo>
                    <a:pt x="475" y="398"/>
                    <a:pt x="475" y="398"/>
                    <a:pt x="474" y="398"/>
                  </a:cubicBezTo>
                  <a:cubicBezTo>
                    <a:pt x="474" y="398"/>
                    <a:pt x="474" y="398"/>
                    <a:pt x="474" y="398"/>
                  </a:cubicBezTo>
                  <a:cubicBezTo>
                    <a:pt x="474" y="398"/>
                    <a:pt x="474" y="398"/>
                    <a:pt x="474" y="398"/>
                  </a:cubicBezTo>
                  <a:cubicBezTo>
                    <a:pt x="473" y="399"/>
                    <a:pt x="474" y="399"/>
                    <a:pt x="474" y="400"/>
                  </a:cubicBezTo>
                  <a:cubicBezTo>
                    <a:pt x="474" y="400"/>
                    <a:pt x="474" y="400"/>
                    <a:pt x="474" y="400"/>
                  </a:cubicBezTo>
                  <a:cubicBezTo>
                    <a:pt x="474" y="400"/>
                    <a:pt x="474" y="400"/>
                    <a:pt x="474" y="400"/>
                  </a:cubicBezTo>
                  <a:cubicBezTo>
                    <a:pt x="474" y="400"/>
                    <a:pt x="474" y="400"/>
                    <a:pt x="474" y="400"/>
                  </a:cubicBezTo>
                  <a:cubicBezTo>
                    <a:pt x="474" y="401"/>
                    <a:pt x="474" y="401"/>
                    <a:pt x="473" y="401"/>
                  </a:cubicBezTo>
                  <a:cubicBezTo>
                    <a:pt x="473" y="401"/>
                    <a:pt x="473" y="401"/>
                    <a:pt x="473" y="401"/>
                  </a:cubicBezTo>
                  <a:cubicBezTo>
                    <a:pt x="474" y="400"/>
                    <a:pt x="473" y="400"/>
                    <a:pt x="473" y="399"/>
                  </a:cubicBezTo>
                  <a:cubicBezTo>
                    <a:pt x="473" y="399"/>
                    <a:pt x="473" y="398"/>
                    <a:pt x="474" y="398"/>
                  </a:cubicBezTo>
                  <a:cubicBezTo>
                    <a:pt x="476" y="397"/>
                    <a:pt x="477" y="396"/>
                    <a:pt x="477" y="394"/>
                  </a:cubicBezTo>
                  <a:cubicBezTo>
                    <a:pt x="478" y="394"/>
                    <a:pt x="478" y="394"/>
                    <a:pt x="478" y="393"/>
                  </a:cubicBezTo>
                  <a:cubicBezTo>
                    <a:pt x="477" y="393"/>
                    <a:pt x="476" y="393"/>
                    <a:pt x="476" y="394"/>
                  </a:cubicBezTo>
                  <a:cubicBezTo>
                    <a:pt x="476" y="394"/>
                    <a:pt x="476" y="394"/>
                    <a:pt x="476" y="394"/>
                  </a:cubicBezTo>
                  <a:cubicBezTo>
                    <a:pt x="476" y="394"/>
                    <a:pt x="475" y="394"/>
                    <a:pt x="474" y="395"/>
                  </a:cubicBezTo>
                  <a:cubicBezTo>
                    <a:pt x="473" y="395"/>
                    <a:pt x="471" y="397"/>
                    <a:pt x="470" y="398"/>
                  </a:cubicBezTo>
                  <a:cubicBezTo>
                    <a:pt x="469" y="400"/>
                    <a:pt x="468" y="402"/>
                    <a:pt x="469" y="404"/>
                  </a:cubicBezTo>
                  <a:cubicBezTo>
                    <a:pt x="468" y="404"/>
                    <a:pt x="468" y="404"/>
                    <a:pt x="468" y="404"/>
                  </a:cubicBezTo>
                  <a:cubicBezTo>
                    <a:pt x="468" y="404"/>
                    <a:pt x="468" y="404"/>
                    <a:pt x="468" y="404"/>
                  </a:cubicBezTo>
                  <a:cubicBezTo>
                    <a:pt x="468" y="404"/>
                    <a:pt x="468" y="404"/>
                    <a:pt x="468" y="404"/>
                  </a:cubicBezTo>
                  <a:cubicBezTo>
                    <a:pt x="468" y="405"/>
                    <a:pt x="468" y="405"/>
                    <a:pt x="468" y="405"/>
                  </a:cubicBezTo>
                  <a:cubicBezTo>
                    <a:pt x="468" y="405"/>
                    <a:pt x="468" y="405"/>
                    <a:pt x="468" y="405"/>
                  </a:cubicBezTo>
                  <a:cubicBezTo>
                    <a:pt x="468" y="405"/>
                    <a:pt x="468" y="405"/>
                    <a:pt x="468" y="405"/>
                  </a:cubicBezTo>
                  <a:cubicBezTo>
                    <a:pt x="467" y="405"/>
                    <a:pt x="467" y="405"/>
                    <a:pt x="467" y="404"/>
                  </a:cubicBezTo>
                  <a:cubicBezTo>
                    <a:pt x="467" y="404"/>
                    <a:pt x="467" y="404"/>
                    <a:pt x="467" y="404"/>
                  </a:cubicBezTo>
                  <a:cubicBezTo>
                    <a:pt x="468" y="403"/>
                    <a:pt x="468" y="402"/>
                    <a:pt x="468" y="401"/>
                  </a:cubicBezTo>
                  <a:cubicBezTo>
                    <a:pt x="469" y="400"/>
                    <a:pt x="468" y="399"/>
                    <a:pt x="467" y="399"/>
                  </a:cubicBezTo>
                  <a:cubicBezTo>
                    <a:pt x="467" y="399"/>
                    <a:pt x="467" y="399"/>
                    <a:pt x="467" y="399"/>
                  </a:cubicBezTo>
                  <a:cubicBezTo>
                    <a:pt x="466" y="399"/>
                    <a:pt x="466" y="400"/>
                    <a:pt x="466" y="400"/>
                  </a:cubicBezTo>
                  <a:cubicBezTo>
                    <a:pt x="466" y="400"/>
                    <a:pt x="466" y="400"/>
                    <a:pt x="466" y="400"/>
                  </a:cubicBezTo>
                  <a:cubicBezTo>
                    <a:pt x="466" y="400"/>
                    <a:pt x="466" y="400"/>
                    <a:pt x="466" y="400"/>
                  </a:cubicBezTo>
                  <a:cubicBezTo>
                    <a:pt x="466" y="400"/>
                    <a:pt x="466" y="400"/>
                    <a:pt x="466" y="400"/>
                  </a:cubicBezTo>
                  <a:cubicBezTo>
                    <a:pt x="466" y="400"/>
                    <a:pt x="466" y="400"/>
                    <a:pt x="466" y="400"/>
                  </a:cubicBezTo>
                  <a:cubicBezTo>
                    <a:pt x="466" y="400"/>
                    <a:pt x="466" y="400"/>
                    <a:pt x="466" y="400"/>
                  </a:cubicBezTo>
                  <a:cubicBezTo>
                    <a:pt x="466" y="399"/>
                    <a:pt x="466" y="399"/>
                    <a:pt x="466" y="398"/>
                  </a:cubicBezTo>
                  <a:cubicBezTo>
                    <a:pt x="466" y="398"/>
                    <a:pt x="466" y="398"/>
                    <a:pt x="466" y="398"/>
                  </a:cubicBezTo>
                  <a:cubicBezTo>
                    <a:pt x="466" y="398"/>
                    <a:pt x="467" y="399"/>
                    <a:pt x="467" y="399"/>
                  </a:cubicBezTo>
                  <a:cubicBezTo>
                    <a:pt x="467" y="399"/>
                    <a:pt x="467" y="399"/>
                    <a:pt x="467" y="399"/>
                  </a:cubicBezTo>
                  <a:cubicBezTo>
                    <a:pt x="467" y="399"/>
                    <a:pt x="467" y="399"/>
                    <a:pt x="467" y="399"/>
                  </a:cubicBezTo>
                  <a:cubicBezTo>
                    <a:pt x="468" y="399"/>
                    <a:pt x="468" y="399"/>
                    <a:pt x="469" y="398"/>
                  </a:cubicBezTo>
                  <a:cubicBezTo>
                    <a:pt x="470" y="396"/>
                    <a:pt x="471" y="395"/>
                    <a:pt x="472" y="393"/>
                  </a:cubicBezTo>
                  <a:cubicBezTo>
                    <a:pt x="473" y="392"/>
                    <a:pt x="473" y="390"/>
                    <a:pt x="472" y="389"/>
                  </a:cubicBezTo>
                  <a:cubicBezTo>
                    <a:pt x="471" y="388"/>
                    <a:pt x="471" y="388"/>
                    <a:pt x="470" y="389"/>
                  </a:cubicBezTo>
                  <a:cubicBezTo>
                    <a:pt x="470" y="389"/>
                    <a:pt x="469" y="389"/>
                    <a:pt x="469" y="390"/>
                  </a:cubicBezTo>
                  <a:cubicBezTo>
                    <a:pt x="468" y="390"/>
                    <a:pt x="468" y="392"/>
                    <a:pt x="469" y="393"/>
                  </a:cubicBezTo>
                  <a:cubicBezTo>
                    <a:pt x="468" y="393"/>
                    <a:pt x="468" y="393"/>
                    <a:pt x="468" y="393"/>
                  </a:cubicBezTo>
                  <a:cubicBezTo>
                    <a:pt x="468" y="393"/>
                    <a:pt x="468" y="393"/>
                    <a:pt x="468" y="393"/>
                  </a:cubicBezTo>
                  <a:cubicBezTo>
                    <a:pt x="468" y="393"/>
                    <a:pt x="468" y="393"/>
                    <a:pt x="468" y="393"/>
                  </a:cubicBezTo>
                  <a:cubicBezTo>
                    <a:pt x="467" y="392"/>
                    <a:pt x="466" y="393"/>
                    <a:pt x="466" y="393"/>
                  </a:cubicBezTo>
                  <a:cubicBezTo>
                    <a:pt x="465" y="393"/>
                    <a:pt x="464" y="394"/>
                    <a:pt x="464" y="394"/>
                  </a:cubicBezTo>
                  <a:cubicBezTo>
                    <a:pt x="464" y="394"/>
                    <a:pt x="464" y="394"/>
                    <a:pt x="464" y="394"/>
                  </a:cubicBezTo>
                  <a:cubicBezTo>
                    <a:pt x="464" y="394"/>
                    <a:pt x="464" y="394"/>
                    <a:pt x="464" y="394"/>
                  </a:cubicBezTo>
                  <a:cubicBezTo>
                    <a:pt x="464" y="394"/>
                    <a:pt x="464" y="394"/>
                    <a:pt x="464" y="394"/>
                  </a:cubicBezTo>
                  <a:cubicBezTo>
                    <a:pt x="464" y="394"/>
                    <a:pt x="464" y="394"/>
                    <a:pt x="464" y="394"/>
                  </a:cubicBezTo>
                  <a:cubicBezTo>
                    <a:pt x="464" y="394"/>
                    <a:pt x="464" y="394"/>
                    <a:pt x="464" y="394"/>
                  </a:cubicBezTo>
                  <a:cubicBezTo>
                    <a:pt x="464" y="393"/>
                    <a:pt x="465" y="392"/>
                    <a:pt x="466" y="392"/>
                  </a:cubicBezTo>
                  <a:cubicBezTo>
                    <a:pt x="467" y="392"/>
                    <a:pt x="467" y="391"/>
                    <a:pt x="467" y="391"/>
                  </a:cubicBezTo>
                  <a:cubicBezTo>
                    <a:pt x="467" y="390"/>
                    <a:pt x="467" y="390"/>
                    <a:pt x="466" y="390"/>
                  </a:cubicBezTo>
                  <a:cubicBezTo>
                    <a:pt x="466" y="390"/>
                    <a:pt x="465" y="390"/>
                    <a:pt x="465" y="390"/>
                  </a:cubicBezTo>
                  <a:cubicBezTo>
                    <a:pt x="465" y="390"/>
                    <a:pt x="465" y="390"/>
                    <a:pt x="465" y="390"/>
                  </a:cubicBezTo>
                  <a:cubicBezTo>
                    <a:pt x="463" y="389"/>
                    <a:pt x="462" y="389"/>
                    <a:pt x="463" y="391"/>
                  </a:cubicBezTo>
                  <a:cubicBezTo>
                    <a:pt x="463" y="391"/>
                    <a:pt x="462" y="391"/>
                    <a:pt x="462" y="392"/>
                  </a:cubicBezTo>
                  <a:cubicBezTo>
                    <a:pt x="462" y="392"/>
                    <a:pt x="462" y="392"/>
                    <a:pt x="462" y="392"/>
                  </a:cubicBezTo>
                  <a:cubicBezTo>
                    <a:pt x="462" y="392"/>
                    <a:pt x="462" y="392"/>
                    <a:pt x="462" y="392"/>
                  </a:cubicBezTo>
                  <a:cubicBezTo>
                    <a:pt x="461" y="392"/>
                    <a:pt x="461" y="392"/>
                    <a:pt x="461" y="392"/>
                  </a:cubicBezTo>
                  <a:cubicBezTo>
                    <a:pt x="461" y="393"/>
                    <a:pt x="461" y="393"/>
                    <a:pt x="461" y="393"/>
                  </a:cubicBezTo>
                  <a:cubicBezTo>
                    <a:pt x="461" y="393"/>
                    <a:pt x="461" y="393"/>
                    <a:pt x="461" y="393"/>
                  </a:cubicBezTo>
                  <a:cubicBezTo>
                    <a:pt x="461" y="393"/>
                    <a:pt x="461" y="393"/>
                    <a:pt x="461" y="393"/>
                  </a:cubicBezTo>
                  <a:cubicBezTo>
                    <a:pt x="461" y="392"/>
                    <a:pt x="462" y="391"/>
                    <a:pt x="462" y="390"/>
                  </a:cubicBezTo>
                  <a:cubicBezTo>
                    <a:pt x="463" y="388"/>
                    <a:pt x="463" y="388"/>
                    <a:pt x="465" y="388"/>
                  </a:cubicBezTo>
                  <a:cubicBezTo>
                    <a:pt x="465" y="388"/>
                    <a:pt x="465" y="388"/>
                    <a:pt x="465" y="388"/>
                  </a:cubicBezTo>
                  <a:cubicBezTo>
                    <a:pt x="465" y="388"/>
                    <a:pt x="465" y="388"/>
                    <a:pt x="465" y="388"/>
                  </a:cubicBezTo>
                  <a:cubicBezTo>
                    <a:pt x="466" y="389"/>
                    <a:pt x="466" y="389"/>
                    <a:pt x="467" y="387"/>
                  </a:cubicBezTo>
                  <a:cubicBezTo>
                    <a:pt x="467" y="387"/>
                    <a:pt x="467" y="387"/>
                    <a:pt x="467" y="387"/>
                  </a:cubicBezTo>
                  <a:cubicBezTo>
                    <a:pt x="468" y="386"/>
                    <a:pt x="469" y="386"/>
                    <a:pt x="468" y="385"/>
                  </a:cubicBezTo>
                  <a:cubicBezTo>
                    <a:pt x="468" y="383"/>
                    <a:pt x="467" y="380"/>
                    <a:pt x="464" y="379"/>
                  </a:cubicBezTo>
                  <a:cubicBezTo>
                    <a:pt x="463" y="379"/>
                    <a:pt x="461" y="378"/>
                    <a:pt x="460" y="377"/>
                  </a:cubicBezTo>
                  <a:cubicBezTo>
                    <a:pt x="459" y="376"/>
                    <a:pt x="459" y="377"/>
                    <a:pt x="459" y="378"/>
                  </a:cubicBezTo>
                  <a:cubicBezTo>
                    <a:pt x="459" y="379"/>
                    <a:pt x="458" y="380"/>
                    <a:pt x="457" y="380"/>
                  </a:cubicBezTo>
                  <a:cubicBezTo>
                    <a:pt x="457" y="380"/>
                    <a:pt x="457" y="380"/>
                    <a:pt x="457" y="380"/>
                  </a:cubicBezTo>
                  <a:cubicBezTo>
                    <a:pt x="457" y="380"/>
                    <a:pt x="457" y="380"/>
                    <a:pt x="457" y="380"/>
                  </a:cubicBezTo>
                  <a:cubicBezTo>
                    <a:pt x="457" y="380"/>
                    <a:pt x="457" y="380"/>
                    <a:pt x="457" y="380"/>
                  </a:cubicBezTo>
                  <a:cubicBezTo>
                    <a:pt x="457" y="380"/>
                    <a:pt x="456" y="379"/>
                    <a:pt x="456" y="380"/>
                  </a:cubicBezTo>
                  <a:cubicBezTo>
                    <a:pt x="456" y="380"/>
                    <a:pt x="456" y="381"/>
                    <a:pt x="455" y="381"/>
                  </a:cubicBezTo>
                  <a:cubicBezTo>
                    <a:pt x="455" y="381"/>
                    <a:pt x="455" y="380"/>
                    <a:pt x="455" y="380"/>
                  </a:cubicBezTo>
                  <a:cubicBezTo>
                    <a:pt x="456" y="380"/>
                    <a:pt x="456" y="379"/>
                    <a:pt x="455" y="379"/>
                  </a:cubicBezTo>
                  <a:cubicBezTo>
                    <a:pt x="454" y="379"/>
                    <a:pt x="454" y="379"/>
                    <a:pt x="454" y="380"/>
                  </a:cubicBezTo>
                  <a:cubicBezTo>
                    <a:pt x="454" y="380"/>
                    <a:pt x="454" y="381"/>
                    <a:pt x="454" y="381"/>
                  </a:cubicBezTo>
                  <a:cubicBezTo>
                    <a:pt x="454" y="382"/>
                    <a:pt x="454" y="382"/>
                    <a:pt x="454" y="382"/>
                  </a:cubicBezTo>
                  <a:cubicBezTo>
                    <a:pt x="454" y="383"/>
                    <a:pt x="453" y="383"/>
                    <a:pt x="453" y="384"/>
                  </a:cubicBezTo>
                  <a:cubicBezTo>
                    <a:pt x="452" y="385"/>
                    <a:pt x="452" y="386"/>
                    <a:pt x="452" y="387"/>
                  </a:cubicBezTo>
                  <a:cubicBezTo>
                    <a:pt x="452" y="387"/>
                    <a:pt x="452" y="387"/>
                    <a:pt x="452" y="387"/>
                  </a:cubicBezTo>
                  <a:cubicBezTo>
                    <a:pt x="452" y="388"/>
                    <a:pt x="452" y="388"/>
                    <a:pt x="452" y="389"/>
                  </a:cubicBezTo>
                  <a:cubicBezTo>
                    <a:pt x="452" y="389"/>
                    <a:pt x="452" y="389"/>
                    <a:pt x="452" y="389"/>
                  </a:cubicBezTo>
                  <a:cubicBezTo>
                    <a:pt x="452" y="389"/>
                    <a:pt x="452" y="389"/>
                    <a:pt x="452" y="389"/>
                  </a:cubicBezTo>
                  <a:cubicBezTo>
                    <a:pt x="451" y="389"/>
                    <a:pt x="451" y="389"/>
                    <a:pt x="451" y="389"/>
                  </a:cubicBezTo>
                  <a:cubicBezTo>
                    <a:pt x="451" y="388"/>
                    <a:pt x="451" y="388"/>
                    <a:pt x="451" y="387"/>
                  </a:cubicBezTo>
                  <a:cubicBezTo>
                    <a:pt x="452" y="386"/>
                    <a:pt x="451" y="385"/>
                    <a:pt x="452" y="384"/>
                  </a:cubicBezTo>
                  <a:cubicBezTo>
                    <a:pt x="453" y="383"/>
                    <a:pt x="453" y="383"/>
                    <a:pt x="452" y="382"/>
                  </a:cubicBezTo>
                  <a:cubicBezTo>
                    <a:pt x="452" y="381"/>
                    <a:pt x="452" y="380"/>
                    <a:pt x="452" y="379"/>
                  </a:cubicBezTo>
                  <a:cubicBezTo>
                    <a:pt x="452" y="379"/>
                    <a:pt x="452" y="378"/>
                    <a:pt x="452" y="378"/>
                  </a:cubicBezTo>
                  <a:cubicBezTo>
                    <a:pt x="451" y="378"/>
                    <a:pt x="451" y="378"/>
                    <a:pt x="451" y="379"/>
                  </a:cubicBezTo>
                  <a:cubicBezTo>
                    <a:pt x="450" y="379"/>
                    <a:pt x="450" y="380"/>
                    <a:pt x="450" y="381"/>
                  </a:cubicBezTo>
                  <a:cubicBezTo>
                    <a:pt x="449" y="380"/>
                    <a:pt x="450" y="380"/>
                    <a:pt x="450" y="379"/>
                  </a:cubicBezTo>
                  <a:cubicBezTo>
                    <a:pt x="450" y="379"/>
                    <a:pt x="450" y="379"/>
                    <a:pt x="450" y="379"/>
                  </a:cubicBezTo>
                  <a:cubicBezTo>
                    <a:pt x="450" y="379"/>
                    <a:pt x="450" y="379"/>
                    <a:pt x="450" y="379"/>
                  </a:cubicBezTo>
                  <a:cubicBezTo>
                    <a:pt x="450" y="377"/>
                    <a:pt x="451" y="376"/>
                    <a:pt x="452" y="375"/>
                  </a:cubicBezTo>
                  <a:cubicBezTo>
                    <a:pt x="451" y="374"/>
                    <a:pt x="449" y="374"/>
                    <a:pt x="449" y="376"/>
                  </a:cubicBezTo>
                  <a:cubicBezTo>
                    <a:pt x="448" y="374"/>
                    <a:pt x="448" y="375"/>
                    <a:pt x="447" y="376"/>
                  </a:cubicBezTo>
                  <a:cubicBezTo>
                    <a:pt x="447" y="376"/>
                    <a:pt x="447" y="376"/>
                    <a:pt x="446" y="377"/>
                  </a:cubicBezTo>
                  <a:cubicBezTo>
                    <a:pt x="445" y="377"/>
                    <a:pt x="446" y="378"/>
                    <a:pt x="445" y="379"/>
                  </a:cubicBezTo>
                  <a:cubicBezTo>
                    <a:pt x="444" y="379"/>
                    <a:pt x="444" y="381"/>
                    <a:pt x="445" y="382"/>
                  </a:cubicBezTo>
                  <a:cubicBezTo>
                    <a:pt x="445" y="382"/>
                    <a:pt x="445" y="382"/>
                    <a:pt x="445" y="382"/>
                  </a:cubicBezTo>
                  <a:cubicBezTo>
                    <a:pt x="445" y="382"/>
                    <a:pt x="445" y="382"/>
                    <a:pt x="445" y="383"/>
                  </a:cubicBezTo>
                  <a:cubicBezTo>
                    <a:pt x="445" y="383"/>
                    <a:pt x="445" y="383"/>
                    <a:pt x="445" y="383"/>
                  </a:cubicBezTo>
                  <a:cubicBezTo>
                    <a:pt x="445" y="383"/>
                    <a:pt x="445" y="383"/>
                    <a:pt x="445" y="383"/>
                  </a:cubicBezTo>
                  <a:cubicBezTo>
                    <a:pt x="444" y="384"/>
                    <a:pt x="444" y="385"/>
                    <a:pt x="443" y="386"/>
                  </a:cubicBezTo>
                  <a:cubicBezTo>
                    <a:pt x="443" y="386"/>
                    <a:pt x="442" y="386"/>
                    <a:pt x="443" y="386"/>
                  </a:cubicBezTo>
                  <a:cubicBezTo>
                    <a:pt x="443" y="385"/>
                    <a:pt x="444" y="384"/>
                    <a:pt x="444" y="383"/>
                  </a:cubicBezTo>
                  <a:cubicBezTo>
                    <a:pt x="445" y="382"/>
                    <a:pt x="445" y="382"/>
                    <a:pt x="444" y="381"/>
                  </a:cubicBezTo>
                  <a:cubicBezTo>
                    <a:pt x="444" y="381"/>
                    <a:pt x="444" y="381"/>
                    <a:pt x="444" y="381"/>
                  </a:cubicBezTo>
                  <a:cubicBezTo>
                    <a:pt x="444" y="381"/>
                    <a:pt x="443" y="381"/>
                    <a:pt x="443" y="381"/>
                  </a:cubicBezTo>
                  <a:cubicBezTo>
                    <a:pt x="444" y="380"/>
                    <a:pt x="445" y="379"/>
                    <a:pt x="443" y="379"/>
                  </a:cubicBezTo>
                  <a:cubicBezTo>
                    <a:pt x="443" y="379"/>
                    <a:pt x="443" y="379"/>
                    <a:pt x="444" y="379"/>
                  </a:cubicBezTo>
                  <a:cubicBezTo>
                    <a:pt x="444" y="378"/>
                    <a:pt x="445" y="378"/>
                    <a:pt x="445" y="377"/>
                  </a:cubicBezTo>
                  <a:cubicBezTo>
                    <a:pt x="445" y="377"/>
                    <a:pt x="445" y="376"/>
                    <a:pt x="445" y="376"/>
                  </a:cubicBezTo>
                  <a:cubicBezTo>
                    <a:pt x="444" y="376"/>
                    <a:pt x="444" y="376"/>
                    <a:pt x="444" y="376"/>
                  </a:cubicBezTo>
                  <a:cubicBezTo>
                    <a:pt x="443" y="378"/>
                    <a:pt x="442" y="378"/>
                    <a:pt x="441" y="379"/>
                  </a:cubicBezTo>
                  <a:cubicBezTo>
                    <a:pt x="441" y="379"/>
                    <a:pt x="441" y="379"/>
                    <a:pt x="441" y="379"/>
                  </a:cubicBezTo>
                  <a:cubicBezTo>
                    <a:pt x="441" y="379"/>
                    <a:pt x="441" y="379"/>
                    <a:pt x="440" y="379"/>
                  </a:cubicBezTo>
                  <a:cubicBezTo>
                    <a:pt x="440" y="379"/>
                    <a:pt x="440" y="379"/>
                    <a:pt x="440" y="379"/>
                  </a:cubicBezTo>
                  <a:cubicBezTo>
                    <a:pt x="440" y="379"/>
                    <a:pt x="441" y="379"/>
                    <a:pt x="441" y="378"/>
                  </a:cubicBezTo>
                  <a:cubicBezTo>
                    <a:pt x="441" y="378"/>
                    <a:pt x="441" y="378"/>
                    <a:pt x="441" y="378"/>
                  </a:cubicBezTo>
                  <a:cubicBezTo>
                    <a:pt x="442" y="378"/>
                    <a:pt x="442" y="377"/>
                    <a:pt x="443" y="377"/>
                  </a:cubicBezTo>
                  <a:cubicBezTo>
                    <a:pt x="444" y="376"/>
                    <a:pt x="443" y="376"/>
                    <a:pt x="443" y="376"/>
                  </a:cubicBezTo>
                  <a:cubicBezTo>
                    <a:pt x="442" y="375"/>
                    <a:pt x="441" y="376"/>
                    <a:pt x="441" y="376"/>
                  </a:cubicBezTo>
                  <a:cubicBezTo>
                    <a:pt x="441" y="376"/>
                    <a:pt x="442" y="375"/>
                    <a:pt x="442" y="375"/>
                  </a:cubicBezTo>
                  <a:cubicBezTo>
                    <a:pt x="443" y="375"/>
                    <a:pt x="443" y="376"/>
                    <a:pt x="443" y="375"/>
                  </a:cubicBezTo>
                  <a:cubicBezTo>
                    <a:pt x="445" y="374"/>
                    <a:pt x="446" y="373"/>
                    <a:pt x="448" y="373"/>
                  </a:cubicBezTo>
                  <a:cubicBezTo>
                    <a:pt x="448" y="373"/>
                    <a:pt x="448" y="372"/>
                    <a:pt x="448" y="372"/>
                  </a:cubicBezTo>
                  <a:cubicBezTo>
                    <a:pt x="448" y="371"/>
                    <a:pt x="449" y="370"/>
                    <a:pt x="448" y="369"/>
                  </a:cubicBezTo>
                  <a:cubicBezTo>
                    <a:pt x="448" y="369"/>
                    <a:pt x="448" y="369"/>
                    <a:pt x="448" y="369"/>
                  </a:cubicBezTo>
                  <a:cubicBezTo>
                    <a:pt x="448" y="368"/>
                    <a:pt x="448" y="367"/>
                    <a:pt x="447" y="367"/>
                  </a:cubicBezTo>
                  <a:cubicBezTo>
                    <a:pt x="446" y="367"/>
                    <a:pt x="445" y="367"/>
                    <a:pt x="444" y="367"/>
                  </a:cubicBezTo>
                  <a:cubicBezTo>
                    <a:pt x="443" y="366"/>
                    <a:pt x="442" y="367"/>
                    <a:pt x="442" y="368"/>
                  </a:cubicBezTo>
                  <a:cubicBezTo>
                    <a:pt x="442" y="368"/>
                    <a:pt x="442" y="368"/>
                    <a:pt x="442" y="368"/>
                  </a:cubicBezTo>
                  <a:cubicBezTo>
                    <a:pt x="442" y="368"/>
                    <a:pt x="442" y="368"/>
                    <a:pt x="442" y="368"/>
                  </a:cubicBezTo>
                  <a:cubicBezTo>
                    <a:pt x="441" y="368"/>
                    <a:pt x="441" y="367"/>
                    <a:pt x="441" y="367"/>
                  </a:cubicBezTo>
                  <a:cubicBezTo>
                    <a:pt x="441" y="367"/>
                    <a:pt x="441" y="367"/>
                    <a:pt x="441" y="367"/>
                  </a:cubicBezTo>
                  <a:cubicBezTo>
                    <a:pt x="441" y="367"/>
                    <a:pt x="441" y="367"/>
                    <a:pt x="441" y="367"/>
                  </a:cubicBezTo>
                  <a:cubicBezTo>
                    <a:pt x="441" y="367"/>
                    <a:pt x="441" y="367"/>
                    <a:pt x="440" y="367"/>
                  </a:cubicBezTo>
                  <a:cubicBezTo>
                    <a:pt x="441" y="367"/>
                    <a:pt x="441" y="367"/>
                    <a:pt x="441" y="366"/>
                  </a:cubicBezTo>
                  <a:cubicBezTo>
                    <a:pt x="441" y="366"/>
                    <a:pt x="441" y="366"/>
                    <a:pt x="441" y="366"/>
                  </a:cubicBezTo>
                  <a:cubicBezTo>
                    <a:pt x="441" y="366"/>
                    <a:pt x="441" y="366"/>
                    <a:pt x="441" y="366"/>
                  </a:cubicBezTo>
                  <a:cubicBezTo>
                    <a:pt x="441" y="366"/>
                    <a:pt x="441" y="366"/>
                    <a:pt x="441" y="366"/>
                  </a:cubicBezTo>
                  <a:cubicBezTo>
                    <a:pt x="441" y="366"/>
                    <a:pt x="441" y="366"/>
                    <a:pt x="441" y="366"/>
                  </a:cubicBezTo>
                  <a:cubicBezTo>
                    <a:pt x="442" y="366"/>
                    <a:pt x="442" y="366"/>
                    <a:pt x="442" y="365"/>
                  </a:cubicBezTo>
                  <a:cubicBezTo>
                    <a:pt x="443" y="364"/>
                    <a:pt x="444" y="364"/>
                    <a:pt x="443" y="363"/>
                  </a:cubicBezTo>
                  <a:cubicBezTo>
                    <a:pt x="443" y="363"/>
                    <a:pt x="443" y="363"/>
                    <a:pt x="443" y="363"/>
                  </a:cubicBezTo>
                  <a:cubicBezTo>
                    <a:pt x="442" y="362"/>
                    <a:pt x="442" y="362"/>
                    <a:pt x="442" y="362"/>
                  </a:cubicBezTo>
                  <a:cubicBezTo>
                    <a:pt x="442" y="359"/>
                    <a:pt x="441" y="358"/>
                    <a:pt x="438" y="357"/>
                  </a:cubicBezTo>
                  <a:cubicBezTo>
                    <a:pt x="436" y="356"/>
                    <a:pt x="436" y="356"/>
                    <a:pt x="436" y="358"/>
                  </a:cubicBezTo>
                  <a:cubicBezTo>
                    <a:pt x="436" y="359"/>
                    <a:pt x="436" y="359"/>
                    <a:pt x="436" y="360"/>
                  </a:cubicBezTo>
                  <a:cubicBezTo>
                    <a:pt x="436" y="360"/>
                    <a:pt x="436" y="360"/>
                    <a:pt x="436" y="360"/>
                  </a:cubicBezTo>
                  <a:cubicBezTo>
                    <a:pt x="436" y="360"/>
                    <a:pt x="436" y="360"/>
                    <a:pt x="435" y="360"/>
                  </a:cubicBezTo>
                  <a:cubicBezTo>
                    <a:pt x="435" y="358"/>
                    <a:pt x="434" y="360"/>
                    <a:pt x="433" y="360"/>
                  </a:cubicBezTo>
                  <a:cubicBezTo>
                    <a:pt x="434" y="360"/>
                    <a:pt x="434" y="359"/>
                    <a:pt x="434" y="359"/>
                  </a:cubicBezTo>
                  <a:cubicBezTo>
                    <a:pt x="435" y="359"/>
                    <a:pt x="436" y="359"/>
                    <a:pt x="435" y="358"/>
                  </a:cubicBezTo>
                  <a:cubicBezTo>
                    <a:pt x="435" y="357"/>
                    <a:pt x="435" y="356"/>
                    <a:pt x="434" y="356"/>
                  </a:cubicBezTo>
                  <a:cubicBezTo>
                    <a:pt x="433" y="355"/>
                    <a:pt x="432" y="355"/>
                    <a:pt x="431" y="353"/>
                  </a:cubicBezTo>
                  <a:cubicBezTo>
                    <a:pt x="430" y="353"/>
                    <a:pt x="429" y="352"/>
                    <a:pt x="428" y="352"/>
                  </a:cubicBezTo>
                  <a:cubicBezTo>
                    <a:pt x="428" y="352"/>
                    <a:pt x="427" y="352"/>
                    <a:pt x="427" y="352"/>
                  </a:cubicBezTo>
                  <a:cubicBezTo>
                    <a:pt x="427" y="352"/>
                    <a:pt x="427" y="352"/>
                    <a:pt x="427" y="352"/>
                  </a:cubicBezTo>
                  <a:cubicBezTo>
                    <a:pt x="426" y="352"/>
                    <a:pt x="425" y="353"/>
                    <a:pt x="424" y="353"/>
                  </a:cubicBezTo>
                  <a:cubicBezTo>
                    <a:pt x="422" y="354"/>
                    <a:pt x="421" y="355"/>
                    <a:pt x="420" y="356"/>
                  </a:cubicBezTo>
                  <a:cubicBezTo>
                    <a:pt x="418" y="358"/>
                    <a:pt x="418" y="360"/>
                    <a:pt x="420" y="361"/>
                  </a:cubicBezTo>
                  <a:cubicBezTo>
                    <a:pt x="420" y="361"/>
                    <a:pt x="420" y="361"/>
                    <a:pt x="420" y="361"/>
                  </a:cubicBezTo>
                  <a:cubicBezTo>
                    <a:pt x="422" y="362"/>
                    <a:pt x="424" y="364"/>
                    <a:pt x="427" y="365"/>
                  </a:cubicBezTo>
                  <a:cubicBezTo>
                    <a:pt x="426" y="365"/>
                    <a:pt x="425" y="365"/>
                    <a:pt x="425" y="365"/>
                  </a:cubicBezTo>
                  <a:cubicBezTo>
                    <a:pt x="424" y="364"/>
                    <a:pt x="423" y="363"/>
                    <a:pt x="422" y="363"/>
                  </a:cubicBezTo>
                  <a:cubicBezTo>
                    <a:pt x="421" y="363"/>
                    <a:pt x="421" y="363"/>
                    <a:pt x="420" y="362"/>
                  </a:cubicBezTo>
                  <a:cubicBezTo>
                    <a:pt x="420" y="362"/>
                    <a:pt x="419" y="362"/>
                    <a:pt x="419" y="361"/>
                  </a:cubicBezTo>
                  <a:cubicBezTo>
                    <a:pt x="419" y="361"/>
                    <a:pt x="419" y="361"/>
                    <a:pt x="419" y="361"/>
                  </a:cubicBezTo>
                  <a:cubicBezTo>
                    <a:pt x="419" y="361"/>
                    <a:pt x="419" y="361"/>
                    <a:pt x="419" y="361"/>
                  </a:cubicBezTo>
                  <a:cubicBezTo>
                    <a:pt x="418" y="362"/>
                    <a:pt x="417" y="363"/>
                    <a:pt x="417" y="365"/>
                  </a:cubicBezTo>
                  <a:cubicBezTo>
                    <a:pt x="416" y="366"/>
                    <a:pt x="417" y="367"/>
                    <a:pt x="416" y="368"/>
                  </a:cubicBezTo>
                  <a:cubicBezTo>
                    <a:pt x="416" y="368"/>
                    <a:pt x="416" y="368"/>
                    <a:pt x="416" y="368"/>
                  </a:cubicBezTo>
                  <a:cubicBezTo>
                    <a:pt x="416" y="368"/>
                    <a:pt x="416" y="368"/>
                    <a:pt x="416" y="368"/>
                  </a:cubicBezTo>
                  <a:cubicBezTo>
                    <a:pt x="416" y="369"/>
                    <a:pt x="417" y="370"/>
                    <a:pt x="418" y="370"/>
                  </a:cubicBezTo>
                  <a:cubicBezTo>
                    <a:pt x="419" y="371"/>
                    <a:pt x="419" y="371"/>
                    <a:pt x="418" y="372"/>
                  </a:cubicBezTo>
                  <a:cubicBezTo>
                    <a:pt x="418" y="371"/>
                    <a:pt x="417" y="370"/>
                    <a:pt x="416" y="370"/>
                  </a:cubicBezTo>
                  <a:cubicBezTo>
                    <a:pt x="415" y="370"/>
                    <a:pt x="415" y="369"/>
                    <a:pt x="415" y="368"/>
                  </a:cubicBezTo>
                  <a:cubicBezTo>
                    <a:pt x="416" y="367"/>
                    <a:pt x="416" y="365"/>
                    <a:pt x="416" y="363"/>
                  </a:cubicBezTo>
                  <a:cubicBezTo>
                    <a:pt x="416" y="362"/>
                    <a:pt x="415" y="361"/>
                    <a:pt x="414" y="361"/>
                  </a:cubicBezTo>
                  <a:cubicBezTo>
                    <a:pt x="414" y="361"/>
                    <a:pt x="413" y="362"/>
                    <a:pt x="413" y="362"/>
                  </a:cubicBezTo>
                  <a:cubicBezTo>
                    <a:pt x="413" y="363"/>
                    <a:pt x="412" y="363"/>
                    <a:pt x="411" y="364"/>
                  </a:cubicBezTo>
                  <a:cubicBezTo>
                    <a:pt x="411" y="364"/>
                    <a:pt x="411" y="363"/>
                    <a:pt x="411" y="363"/>
                  </a:cubicBezTo>
                  <a:cubicBezTo>
                    <a:pt x="411" y="363"/>
                    <a:pt x="411" y="363"/>
                    <a:pt x="411" y="363"/>
                  </a:cubicBezTo>
                  <a:cubicBezTo>
                    <a:pt x="412" y="363"/>
                    <a:pt x="412" y="362"/>
                    <a:pt x="411" y="361"/>
                  </a:cubicBezTo>
                  <a:cubicBezTo>
                    <a:pt x="411" y="361"/>
                    <a:pt x="411" y="361"/>
                    <a:pt x="411" y="361"/>
                  </a:cubicBezTo>
                  <a:cubicBezTo>
                    <a:pt x="411" y="361"/>
                    <a:pt x="411" y="361"/>
                    <a:pt x="411" y="361"/>
                  </a:cubicBezTo>
                  <a:cubicBezTo>
                    <a:pt x="411" y="361"/>
                    <a:pt x="411" y="361"/>
                    <a:pt x="411" y="361"/>
                  </a:cubicBezTo>
                  <a:cubicBezTo>
                    <a:pt x="411" y="360"/>
                    <a:pt x="411" y="359"/>
                    <a:pt x="411" y="358"/>
                  </a:cubicBezTo>
                  <a:cubicBezTo>
                    <a:pt x="411" y="358"/>
                    <a:pt x="411" y="358"/>
                    <a:pt x="411" y="358"/>
                  </a:cubicBezTo>
                  <a:cubicBezTo>
                    <a:pt x="411" y="358"/>
                    <a:pt x="411" y="358"/>
                    <a:pt x="411" y="358"/>
                  </a:cubicBezTo>
                  <a:cubicBezTo>
                    <a:pt x="410" y="359"/>
                    <a:pt x="410" y="359"/>
                    <a:pt x="410" y="360"/>
                  </a:cubicBezTo>
                  <a:cubicBezTo>
                    <a:pt x="409" y="360"/>
                    <a:pt x="410" y="359"/>
                    <a:pt x="409" y="359"/>
                  </a:cubicBezTo>
                  <a:cubicBezTo>
                    <a:pt x="409" y="359"/>
                    <a:pt x="409" y="360"/>
                    <a:pt x="409" y="361"/>
                  </a:cubicBezTo>
                  <a:cubicBezTo>
                    <a:pt x="409" y="361"/>
                    <a:pt x="409" y="361"/>
                    <a:pt x="409" y="361"/>
                  </a:cubicBezTo>
                  <a:cubicBezTo>
                    <a:pt x="408" y="361"/>
                    <a:pt x="408" y="362"/>
                    <a:pt x="408" y="362"/>
                  </a:cubicBezTo>
                  <a:cubicBezTo>
                    <a:pt x="409" y="364"/>
                    <a:pt x="409" y="365"/>
                    <a:pt x="411" y="366"/>
                  </a:cubicBezTo>
                  <a:cubicBezTo>
                    <a:pt x="409" y="366"/>
                    <a:pt x="409" y="364"/>
                    <a:pt x="408" y="363"/>
                  </a:cubicBezTo>
                  <a:cubicBezTo>
                    <a:pt x="407" y="363"/>
                    <a:pt x="407" y="364"/>
                    <a:pt x="407" y="364"/>
                  </a:cubicBezTo>
                  <a:cubicBezTo>
                    <a:pt x="407" y="365"/>
                    <a:pt x="407" y="365"/>
                    <a:pt x="407" y="365"/>
                  </a:cubicBezTo>
                  <a:cubicBezTo>
                    <a:pt x="405" y="365"/>
                    <a:pt x="406" y="366"/>
                    <a:pt x="406" y="366"/>
                  </a:cubicBezTo>
                  <a:cubicBezTo>
                    <a:pt x="407" y="367"/>
                    <a:pt x="407" y="368"/>
                    <a:pt x="407" y="368"/>
                  </a:cubicBezTo>
                  <a:cubicBezTo>
                    <a:pt x="406" y="368"/>
                    <a:pt x="405" y="369"/>
                    <a:pt x="405" y="369"/>
                  </a:cubicBezTo>
                  <a:cubicBezTo>
                    <a:pt x="404" y="370"/>
                    <a:pt x="404" y="371"/>
                    <a:pt x="403" y="371"/>
                  </a:cubicBezTo>
                  <a:cubicBezTo>
                    <a:pt x="404" y="368"/>
                    <a:pt x="404" y="368"/>
                    <a:pt x="402" y="368"/>
                  </a:cubicBezTo>
                  <a:cubicBezTo>
                    <a:pt x="403" y="366"/>
                    <a:pt x="404" y="367"/>
                    <a:pt x="405" y="368"/>
                  </a:cubicBezTo>
                  <a:cubicBezTo>
                    <a:pt x="405" y="367"/>
                    <a:pt x="404" y="366"/>
                    <a:pt x="404" y="366"/>
                  </a:cubicBezTo>
                  <a:cubicBezTo>
                    <a:pt x="403" y="366"/>
                    <a:pt x="403" y="365"/>
                    <a:pt x="403" y="365"/>
                  </a:cubicBezTo>
                  <a:cubicBezTo>
                    <a:pt x="404" y="364"/>
                    <a:pt x="404" y="362"/>
                    <a:pt x="405" y="361"/>
                  </a:cubicBezTo>
                  <a:cubicBezTo>
                    <a:pt x="406" y="360"/>
                    <a:pt x="406" y="359"/>
                    <a:pt x="406" y="358"/>
                  </a:cubicBezTo>
                  <a:cubicBezTo>
                    <a:pt x="406" y="358"/>
                    <a:pt x="405" y="358"/>
                    <a:pt x="405" y="358"/>
                  </a:cubicBezTo>
                  <a:cubicBezTo>
                    <a:pt x="404" y="359"/>
                    <a:pt x="403" y="360"/>
                    <a:pt x="403" y="361"/>
                  </a:cubicBezTo>
                  <a:cubicBezTo>
                    <a:pt x="402" y="361"/>
                    <a:pt x="402" y="362"/>
                    <a:pt x="401" y="363"/>
                  </a:cubicBezTo>
                  <a:cubicBezTo>
                    <a:pt x="401" y="364"/>
                    <a:pt x="401" y="364"/>
                    <a:pt x="400" y="363"/>
                  </a:cubicBezTo>
                  <a:cubicBezTo>
                    <a:pt x="401" y="363"/>
                    <a:pt x="401" y="362"/>
                    <a:pt x="401" y="362"/>
                  </a:cubicBezTo>
                  <a:cubicBezTo>
                    <a:pt x="402" y="361"/>
                    <a:pt x="403" y="359"/>
                    <a:pt x="403" y="358"/>
                  </a:cubicBezTo>
                  <a:cubicBezTo>
                    <a:pt x="404" y="358"/>
                    <a:pt x="405" y="357"/>
                    <a:pt x="405" y="356"/>
                  </a:cubicBezTo>
                  <a:cubicBezTo>
                    <a:pt x="406" y="355"/>
                    <a:pt x="406" y="354"/>
                    <a:pt x="407" y="353"/>
                  </a:cubicBezTo>
                  <a:cubicBezTo>
                    <a:pt x="407" y="352"/>
                    <a:pt x="407" y="352"/>
                    <a:pt x="407" y="351"/>
                  </a:cubicBezTo>
                  <a:cubicBezTo>
                    <a:pt x="406" y="351"/>
                    <a:pt x="406" y="350"/>
                    <a:pt x="405" y="349"/>
                  </a:cubicBezTo>
                  <a:cubicBezTo>
                    <a:pt x="405" y="349"/>
                    <a:pt x="405" y="349"/>
                    <a:pt x="405" y="349"/>
                  </a:cubicBezTo>
                  <a:cubicBezTo>
                    <a:pt x="405" y="349"/>
                    <a:pt x="405" y="348"/>
                    <a:pt x="404" y="348"/>
                  </a:cubicBezTo>
                  <a:cubicBezTo>
                    <a:pt x="404" y="347"/>
                    <a:pt x="405" y="347"/>
                    <a:pt x="405" y="347"/>
                  </a:cubicBezTo>
                  <a:cubicBezTo>
                    <a:pt x="406" y="345"/>
                    <a:pt x="406" y="344"/>
                    <a:pt x="404" y="343"/>
                  </a:cubicBezTo>
                  <a:cubicBezTo>
                    <a:pt x="404" y="343"/>
                    <a:pt x="404" y="343"/>
                    <a:pt x="404" y="343"/>
                  </a:cubicBezTo>
                  <a:cubicBezTo>
                    <a:pt x="404" y="343"/>
                    <a:pt x="404" y="343"/>
                    <a:pt x="404" y="343"/>
                  </a:cubicBezTo>
                  <a:cubicBezTo>
                    <a:pt x="403" y="342"/>
                    <a:pt x="401" y="341"/>
                    <a:pt x="400" y="340"/>
                  </a:cubicBezTo>
                  <a:cubicBezTo>
                    <a:pt x="400" y="340"/>
                    <a:pt x="400" y="340"/>
                    <a:pt x="400" y="340"/>
                  </a:cubicBezTo>
                  <a:cubicBezTo>
                    <a:pt x="401" y="340"/>
                    <a:pt x="401" y="340"/>
                    <a:pt x="401" y="339"/>
                  </a:cubicBezTo>
                  <a:cubicBezTo>
                    <a:pt x="401" y="338"/>
                    <a:pt x="401" y="336"/>
                    <a:pt x="401" y="335"/>
                  </a:cubicBezTo>
                  <a:cubicBezTo>
                    <a:pt x="401" y="335"/>
                    <a:pt x="401" y="335"/>
                    <a:pt x="401" y="335"/>
                  </a:cubicBezTo>
                  <a:cubicBezTo>
                    <a:pt x="401" y="334"/>
                    <a:pt x="401" y="334"/>
                    <a:pt x="401" y="334"/>
                  </a:cubicBezTo>
                  <a:cubicBezTo>
                    <a:pt x="400" y="332"/>
                    <a:pt x="400" y="331"/>
                    <a:pt x="398" y="330"/>
                  </a:cubicBezTo>
                  <a:cubicBezTo>
                    <a:pt x="398" y="330"/>
                    <a:pt x="398" y="330"/>
                    <a:pt x="398" y="330"/>
                  </a:cubicBezTo>
                  <a:cubicBezTo>
                    <a:pt x="398" y="330"/>
                    <a:pt x="398" y="330"/>
                    <a:pt x="398" y="330"/>
                  </a:cubicBezTo>
                  <a:cubicBezTo>
                    <a:pt x="396" y="329"/>
                    <a:pt x="394" y="330"/>
                    <a:pt x="392" y="330"/>
                  </a:cubicBezTo>
                  <a:cubicBezTo>
                    <a:pt x="391" y="329"/>
                    <a:pt x="390" y="330"/>
                    <a:pt x="389" y="331"/>
                  </a:cubicBezTo>
                  <a:cubicBezTo>
                    <a:pt x="388" y="331"/>
                    <a:pt x="388" y="331"/>
                    <a:pt x="387" y="332"/>
                  </a:cubicBezTo>
                  <a:cubicBezTo>
                    <a:pt x="387" y="332"/>
                    <a:pt x="387" y="332"/>
                    <a:pt x="387" y="332"/>
                  </a:cubicBezTo>
                  <a:cubicBezTo>
                    <a:pt x="386" y="332"/>
                    <a:pt x="384" y="333"/>
                    <a:pt x="383" y="334"/>
                  </a:cubicBezTo>
                  <a:cubicBezTo>
                    <a:pt x="382" y="335"/>
                    <a:pt x="382" y="335"/>
                    <a:pt x="383" y="335"/>
                  </a:cubicBezTo>
                  <a:cubicBezTo>
                    <a:pt x="384" y="336"/>
                    <a:pt x="385" y="337"/>
                    <a:pt x="385" y="339"/>
                  </a:cubicBezTo>
                  <a:cubicBezTo>
                    <a:pt x="385" y="339"/>
                    <a:pt x="385" y="339"/>
                    <a:pt x="384" y="340"/>
                  </a:cubicBezTo>
                  <a:cubicBezTo>
                    <a:pt x="384" y="339"/>
                    <a:pt x="384" y="339"/>
                    <a:pt x="384" y="338"/>
                  </a:cubicBezTo>
                  <a:cubicBezTo>
                    <a:pt x="384" y="337"/>
                    <a:pt x="382" y="335"/>
                    <a:pt x="380" y="336"/>
                  </a:cubicBezTo>
                  <a:cubicBezTo>
                    <a:pt x="380" y="336"/>
                    <a:pt x="380" y="336"/>
                    <a:pt x="380" y="336"/>
                  </a:cubicBezTo>
                  <a:cubicBezTo>
                    <a:pt x="380" y="337"/>
                    <a:pt x="379" y="337"/>
                    <a:pt x="378" y="337"/>
                  </a:cubicBezTo>
                  <a:cubicBezTo>
                    <a:pt x="378" y="337"/>
                    <a:pt x="378" y="337"/>
                    <a:pt x="378" y="337"/>
                  </a:cubicBezTo>
                  <a:cubicBezTo>
                    <a:pt x="378" y="337"/>
                    <a:pt x="378" y="337"/>
                    <a:pt x="378" y="337"/>
                  </a:cubicBezTo>
                  <a:cubicBezTo>
                    <a:pt x="378" y="339"/>
                    <a:pt x="379" y="340"/>
                    <a:pt x="380" y="341"/>
                  </a:cubicBezTo>
                  <a:cubicBezTo>
                    <a:pt x="380" y="341"/>
                    <a:pt x="380" y="341"/>
                    <a:pt x="380" y="341"/>
                  </a:cubicBezTo>
                  <a:cubicBezTo>
                    <a:pt x="380" y="341"/>
                    <a:pt x="380" y="341"/>
                    <a:pt x="380" y="341"/>
                  </a:cubicBezTo>
                  <a:cubicBezTo>
                    <a:pt x="379" y="341"/>
                    <a:pt x="379" y="341"/>
                    <a:pt x="379" y="341"/>
                  </a:cubicBezTo>
                  <a:cubicBezTo>
                    <a:pt x="379" y="341"/>
                    <a:pt x="379" y="341"/>
                    <a:pt x="379" y="341"/>
                  </a:cubicBezTo>
                  <a:cubicBezTo>
                    <a:pt x="378" y="340"/>
                    <a:pt x="377" y="340"/>
                    <a:pt x="377" y="339"/>
                  </a:cubicBezTo>
                  <a:cubicBezTo>
                    <a:pt x="377" y="338"/>
                    <a:pt x="377" y="338"/>
                    <a:pt x="377" y="338"/>
                  </a:cubicBezTo>
                  <a:cubicBezTo>
                    <a:pt x="376" y="338"/>
                    <a:pt x="375" y="339"/>
                    <a:pt x="375" y="340"/>
                  </a:cubicBezTo>
                  <a:cubicBezTo>
                    <a:pt x="374" y="341"/>
                    <a:pt x="374" y="342"/>
                    <a:pt x="375" y="342"/>
                  </a:cubicBezTo>
                  <a:cubicBezTo>
                    <a:pt x="376" y="343"/>
                    <a:pt x="378" y="344"/>
                    <a:pt x="379" y="344"/>
                  </a:cubicBezTo>
                  <a:cubicBezTo>
                    <a:pt x="380" y="344"/>
                    <a:pt x="381" y="345"/>
                    <a:pt x="381" y="345"/>
                  </a:cubicBezTo>
                  <a:cubicBezTo>
                    <a:pt x="381" y="346"/>
                    <a:pt x="381" y="346"/>
                    <a:pt x="381" y="346"/>
                  </a:cubicBezTo>
                  <a:cubicBezTo>
                    <a:pt x="381" y="346"/>
                    <a:pt x="381" y="346"/>
                    <a:pt x="381" y="346"/>
                  </a:cubicBezTo>
                  <a:cubicBezTo>
                    <a:pt x="381" y="346"/>
                    <a:pt x="381" y="346"/>
                    <a:pt x="381" y="346"/>
                  </a:cubicBezTo>
                  <a:cubicBezTo>
                    <a:pt x="379" y="345"/>
                    <a:pt x="377" y="345"/>
                    <a:pt x="375" y="344"/>
                  </a:cubicBezTo>
                  <a:cubicBezTo>
                    <a:pt x="375" y="344"/>
                    <a:pt x="375" y="343"/>
                    <a:pt x="374" y="344"/>
                  </a:cubicBezTo>
                  <a:cubicBezTo>
                    <a:pt x="374" y="344"/>
                    <a:pt x="374" y="344"/>
                    <a:pt x="374" y="344"/>
                  </a:cubicBezTo>
                  <a:cubicBezTo>
                    <a:pt x="374" y="345"/>
                    <a:pt x="374" y="345"/>
                    <a:pt x="374" y="345"/>
                  </a:cubicBezTo>
                  <a:cubicBezTo>
                    <a:pt x="374" y="346"/>
                    <a:pt x="373" y="345"/>
                    <a:pt x="373" y="344"/>
                  </a:cubicBezTo>
                  <a:cubicBezTo>
                    <a:pt x="373" y="344"/>
                    <a:pt x="373" y="344"/>
                    <a:pt x="373" y="344"/>
                  </a:cubicBezTo>
                  <a:cubicBezTo>
                    <a:pt x="372" y="344"/>
                    <a:pt x="372" y="344"/>
                    <a:pt x="372" y="345"/>
                  </a:cubicBezTo>
                  <a:cubicBezTo>
                    <a:pt x="372" y="345"/>
                    <a:pt x="372" y="346"/>
                    <a:pt x="372" y="346"/>
                  </a:cubicBezTo>
                  <a:cubicBezTo>
                    <a:pt x="373" y="346"/>
                    <a:pt x="374" y="347"/>
                    <a:pt x="375" y="346"/>
                  </a:cubicBezTo>
                  <a:cubicBezTo>
                    <a:pt x="375" y="346"/>
                    <a:pt x="375" y="346"/>
                    <a:pt x="375" y="346"/>
                  </a:cubicBezTo>
                  <a:cubicBezTo>
                    <a:pt x="375" y="348"/>
                    <a:pt x="377" y="348"/>
                    <a:pt x="378" y="349"/>
                  </a:cubicBezTo>
                  <a:cubicBezTo>
                    <a:pt x="378" y="350"/>
                    <a:pt x="378" y="350"/>
                    <a:pt x="377" y="350"/>
                  </a:cubicBezTo>
                  <a:cubicBezTo>
                    <a:pt x="377" y="350"/>
                    <a:pt x="377" y="350"/>
                    <a:pt x="377" y="350"/>
                  </a:cubicBezTo>
                  <a:cubicBezTo>
                    <a:pt x="377" y="350"/>
                    <a:pt x="377" y="350"/>
                    <a:pt x="377" y="350"/>
                  </a:cubicBezTo>
                  <a:cubicBezTo>
                    <a:pt x="376" y="349"/>
                    <a:pt x="375" y="348"/>
                    <a:pt x="374" y="348"/>
                  </a:cubicBezTo>
                  <a:cubicBezTo>
                    <a:pt x="372" y="347"/>
                    <a:pt x="371" y="347"/>
                    <a:pt x="371" y="350"/>
                  </a:cubicBezTo>
                  <a:cubicBezTo>
                    <a:pt x="371" y="351"/>
                    <a:pt x="371" y="352"/>
                    <a:pt x="371" y="353"/>
                  </a:cubicBezTo>
                  <a:cubicBezTo>
                    <a:pt x="371" y="353"/>
                    <a:pt x="371" y="354"/>
                    <a:pt x="371" y="354"/>
                  </a:cubicBezTo>
                  <a:cubicBezTo>
                    <a:pt x="371" y="354"/>
                    <a:pt x="371" y="354"/>
                    <a:pt x="371" y="354"/>
                  </a:cubicBezTo>
                  <a:cubicBezTo>
                    <a:pt x="371" y="355"/>
                    <a:pt x="370" y="356"/>
                    <a:pt x="372" y="356"/>
                  </a:cubicBezTo>
                  <a:cubicBezTo>
                    <a:pt x="372" y="356"/>
                    <a:pt x="372" y="356"/>
                    <a:pt x="372" y="356"/>
                  </a:cubicBezTo>
                  <a:cubicBezTo>
                    <a:pt x="372" y="356"/>
                    <a:pt x="372" y="356"/>
                    <a:pt x="372" y="357"/>
                  </a:cubicBezTo>
                  <a:cubicBezTo>
                    <a:pt x="372" y="357"/>
                    <a:pt x="371" y="357"/>
                    <a:pt x="371" y="358"/>
                  </a:cubicBezTo>
                  <a:cubicBezTo>
                    <a:pt x="372" y="360"/>
                    <a:pt x="373" y="360"/>
                    <a:pt x="375" y="361"/>
                  </a:cubicBezTo>
                  <a:cubicBezTo>
                    <a:pt x="375" y="361"/>
                    <a:pt x="375" y="361"/>
                    <a:pt x="375" y="361"/>
                  </a:cubicBezTo>
                  <a:cubicBezTo>
                    <a:pt x="375" y="361"/>
                    <a:pt x="375" y="361"/>
                    <a:pt x="375" y="361"/>
                  </a:cubicBezTo>
                  <a:cubicBezTo>
                    <a:pt x="375" y="362"/>
                    <a:pt x="376" y="362"/>
                    <a:pt x="376" y="362"/>
                  </a:cubicBezTo>
                  <a:cubicBezTo>
                    <a:pt x="376" y="362"/>
                    <a:pt x="376" y="362"/>
                    <a:pt x="376" y="362"/>
                  </a:cubicBezTo>
                  <a:cubicBezTo>
                    <a:pt x="376" y="362"/>
                    <a:pt x="376" y="362"/>
                    <a:pt x="376" y="362"/>
                  </a:cubicBezTo>
                  <a:cubicBezTo>
                    <a:pt x="377" y="364"/>
                    <a:pt x="378" y="365"/>
                    <a:pt x="379" y="366"/>
                  </a:cubicBezTo>
                  <a:cubicBezTo>
                    <a:pt x="379" y="366"/>
                    <a:pt x="379" y="366"/>
                    <a:pt x="378" y="366"/>
                  </a:cubicBezTo>
                  <a:cubicBezTo>
                    <a:pt x="378" y="366"/>
                    <a:pt x="378" y="366"/>
                    <a:pt x="378" y="366"/>
                  </a:cubicBezTo>
                  <a:cubicBezTo>
                    <a:pt x="378" y="366"/>
                    <a:pt x="377" y="366"/>
                    <a:pt x="377" y="365"/>
                  </a:cubicBezTo>
                  <a:cubicBezTo>
                    <a:pt x="376" y="364"/>
                    <a:pt x="375" y="363"/>
                    <a:pt x="374" y="364"/>
                  </a:cubicBezTo>
                  <a:cubicBezTo>
                    <a:pt x="372" y="364"/>
                    <a:pt x="372" y="364"/>
                    <a:pt x="372" y="365"/>
                  </a:cubicBezTo>
                  <a:cubicBezTo>
                    <a:pt x="372" y="366"/>
                    <a:pt x="372" y="367"/>
                    <a:pt x="371" y="368"/>
                  </a:cubicBezTo>
                  <a:cubicBezTo>
                    <a:pt x="369" y="369"/>
                    <a:pt x="369" y="369"/>
                    <a:pt x="371" y="371"/>
                  </a:cubicBezTo>
                  <a:cubicBezTo>
                    <a:pt x="372" y="372"/>
                    <a:pt x="373" y="372"/>
                    <a:pt x="372" y="374"/>
                  </a:cubicBezTo>
                  <a:cubicBezTo>
                    <a:pt x="372" y="374"/>
                    <a:pt x="372" y="374"/>
                    <a:pt x="372" y="374"/>
                  </a:cubicBezTo>
                  <a:cubicBezTo>
                    <a:pt x="372" y="375"/>
                    <a:pt x="373" y="375"/>
                    <a:pt x="373" y="376"/>
                  </a:cubicBezTo>
                  <a:cubicBezTo>
                    <a:pt x="374" y="376"/>
                    <a:pt x="375" y="376"/>
                    <a:pt x="376" y="377"/>
                  </a:cubicBezTo>
                  <a:cubicBezTo>
                    <a:pt x="376" y="377"/>
                    <a:pt x="376" y="376"/>
                    <a:pt x="377" y="376"/>
                  </a:cubicBezTo>
                  <a:cubicBezTo>
                    <a:pt x="377" y="376"/>
                    <a:pt x="379" y="376"/>
                    <a:pt x="378" y="377"/>
                  </a:cubicBezTo>
                  <a:cubicBezTo>
                    <a:pt x="378" y="378"/>
                    <a:pt x="379" y="379"/>
                    <a:pt x="379" y="380"/>
                  </a:cubicBezTo>
                  <a:cubicBezTo>
                    <a:pt x="379" y="380"/>
                    <a:pt x="379" y="381"/>
                    <a:pt x="378" y="381"/>
                  </a:cubicBezTo>
                  <a:cubicBezTo>
                    <a:pt x="377" y="381"/>
                    <a:pt x="377" y="382"/>
                    <a:pt x="377" y="383"/>
                  </a:cubicBezTo>
                  <a:cubicBezTo>
                    <a:pt x="377" y="383"/>
                    <a:pt x="377" y="383"/>
                    <a:pt x="377" y="383"/>
                  </a:cubicBezTo>
                  <a:cubicBezTo>
                    <a:pt x="377" y="383"/>
                    <a:pt x="377" y="383"/>
                    <a:pt x="377" y="383"/>
                  </a:cubicBezTo>
                  <a:cubicBezTo>
                    <a:pt x="377" y="383"/>
                    <a:pt x="377" y="383"/>
                    <a:pt x="377" y="383"/>
                  </a:cubicBezTo>
                  <a:cubicBezTo>
                    <a:pt x="377" y="383"/>
                    <a:pt x="377" y="383"/>
                    <a:pt x="377" y="383"/>
                  </a:cubicBezTo>
                  <a:cubicBezTo>
                    <a:pt x="376" y="383"/>
                    <a:pt x="376" y="381"/>
                    <a:pt x="375" y="381"/>
                  </a:cubicBezTo>
                  <a:cubicBezTo>
                    <a:pt x="374" y="381"/>
                    <a:pt x="373" y="380"/>
                    <a:pt x="372" y="379"/>
                  </a:cubicBezTo>
                  <a:cubicBezTo>
                    <a:pt x="370" y="376"/>
                    <a:pt x="367" y="373"/>
                    <a:pt x="366" y="370"/>
                  </a:cubicBezTo>
                  <a:cubicBezTo>
                    <a:pt x="366" y="367"/>
                    <a:pt x="365" y="364"/>
                    <a:pt x="367" y="361"/>
                  </a:cubicBezTo>
                  <a:cubicBezTo>
                    <a:pt x="367" y="361"/>
                    <a:pt x="367" y="360"/>
                    <a:pt x="367" y="359"/>
                  </a:cubicBezTo>
                  <a:cubicBezTo>
                    <a:pt x="366" y="358"/>
                    <a:pt x="366" y="357"/>
                    <a:pt x="365" y="356"/>
                  </a:cubicBezTo>
                  <a:cubicBezTo>
                    <a:pt x="364" y="355"/>
                    <a:pt x="364" y="354"/>
                    <a:pt x="364" y="352"/>
                  </a:cubicBezTo>
                  <a:cubicBezTo>
                    <a:pt x="364" y="351"/>
                    <a:pt x="364" y="350"/>
                    <a:pt x="364" y="350"/>
                  </a:cubicBezTo>
                  <a:cubicBezTo>
                    <a:pt x="365" y="348"/>
                    <a:pt x="366" y="347"/>
                    <a:pt x="367" y="345"/>
                  </a:cubicBezTo>
                  <a:cubicBezTo>
                    <a:pt x="367" y="343"/>
                    <a:pt x="368" y="340"/>
                    <a:pt x="369" y="338"/>
                  </a:cubicBezTo>
                  <a:cubicBezTo>
                    <a:pt x="369" y="338"/>
                    <a:pt x="369" y="338"/>
                    <a:pt x="369" y="338"/>
                  </a:cubicBezTo>
                  <a:cubicBezTo>
                    <a:pt x="369" y="338"/>
                    <a:pt x="369" y="338"/>
                    <a:pt x="370" y="337"/>
                  </a:cubicBezTo>
                  <a:cubicBezTo>
                    <a:pt x="371" y="336"/>
                    <a:pt x="373" y="334"/>
                    <a:pt x="375" y="332"/>
                  </a:cubicBezTo>
                  <a:cubicBezTo>
                    <a:pt x="375" y="332"/>
                    <a:pt x="375" y="332"/>
                    <a:pt x="375" y="332"/>
                  </a:cubicBezTo>
                  <a:cubicBezTo>
                    <a:pt x="375" y="332"/>
                    <a:pt x="376" y="331"/>
                    <a:pt x="376" y="331"/>
                  </a:cubicBezTo>
                  <a:cubicBezTo>
                    <a:pt x="377" y="330"/>
                    <a:pt x="377" y="329"/>
                    <a:pt x="376" y="329"/>
                  </a:cubicBezTo>
                  <a:cubicBezTo>
                    <a:pt x="376" y="329"/>
                    <a:pt x="376" y="329"/>
                    <a:pt x="376" y="329"/>
                  </a:cubicBezTo>
                  <a:cubicBezTo>
                    <a:pt x="375" y="327"/>
                    <a:pt x="373" y="327"/>
                    <a:pt x="372" y="327"/>
                  </a:cubicBezTo>
                  <a:cubicBezTo>
                    <a:pt x="371" y="327"/>
                    <a:pt x="370" y="327"/>
                    <a:pt x="369" y="327"/>
                  </a:cubicBezTo>
                  <a:cubicBezTo>
                    <a:pt x="369" y="327"/>
                    <a:pt x="369" y="327"/>
                    <a:pt x="369" y="327"/>
                  </a:cubicBezTo>
                  <a:cubicBezTo>
                    <a:pt x="369" y="327"/>
                    <a:pt x="369" y="327"/>
                    <a:pt x="369" y="327"/>
                  </a:cubicBezTo>
                  <a:cubicBezTo>
                    <a:pt x="366" y="326"/>
                    <a:pt x="364" y="326"/>
                    <a:pt x="362" y="328"/>
                  </a:cubicBezTo>
                  <a:cubicBezTo>
                    <a:pt x="362" y="328"/>
                    <a:pt x="362" y="328"/>
                    <a:pt x="362" y="328"/>
                  </a:cubicBezTo>
                  <a:cubicBezTo>
                    <a:pt x="361" y="328"/>
                    <a:pt x="360" y="328"/>
                    <a:pt x="359" y="329"/>
                  </a:cubicBezTo>
                  <a:cubicBezTo>
                    <a:pt x="357" y="330"/>
                    <a:pt x="355" y="331"/>
                    <a:pt x="354" y="333"/>
                  </a:cubicBezTo>
                  <a:cubicBezTo>
                    <a:pt x="353" y="334"/>
                    <a:pt x="352" y="335"/>
                    <a:pt x="352" y="336"/>
                  </a:cubicBezTo>
                  <a:cubicBezTo>
                    <a:pt x="350" y="338"/>
                    <a:pt x="349" y="339"/>
                    <a:pt x="349" y="342"/>
                  </a:cubicBezTo>
                  <a:cubicBezTo>
                    <a:pt x="349" y="342"/>
                    <a:pt x="349" y="342"/>
                    <a:pt x="348" y="342"/>
                  </a:cubicBezTo>
                  <a:cubicBezTo>
                    <a:pt x="348" y="342"/>
                    <a:pt x="347" y="343"/>
                    <a:pt x="347" y="344"/>
                  </a:cubicBezTo>
                  <a:cubicBezTo>
                    <a:pt x="347" y="345"/>
                    <a:pt x="346" y="347"/>
                    <a:pt x="346" y="349"/>
                  </a:cubicBezTo>
                  <a:cubicBezTo>
                    <a:pt x="347" y="349"/>
                    <a:pt x="346" y="350"/>
                    <a:pt x="346" y="350"/>
                  </a:cubicBezTo>
                  <a:cubicBezTo>
                    <a:pt x="346" y="351"/>
                    <a:pt x="347" y="351"/>
                    <a:pt x="347" y="352"/>
                  </a:cubicBezTo>
                  <a:cubicBezTo>
                    <a:pt x="345" y="352"/>
                    <a:pt x="345" y="352"/>
                    <a:pt x="345" y="354"/>
                  </a:cubicBezTo>
                  <a:cubicBezTo>
                    <a:pt x="345" y="354"/>
                    <a:pt x="345" y="355"/>
                    <a:pt x="344" y="355"/>
                  </a:cubicBezTo>
                  <a:cubicBezTo>
                    <a:pt x="344" y="355"/>
                    <a:pt x="343" y="356"/>
                    <a:pt x="343" y="356"/>
                  </a:cubicBezTo>
                  <a:cubicBezTo>
                    <a:pt x="344" y="358"/>
                    <a:pt x="342" y="360"/>
                    <a:pt x="342" y="362"/>
                  </a:cubicBezTo>
                  <a:cubicBezTo>
                    <a:pt x="342" y="363"/>
                    <a:pt x="342" y="364"/>
                    <a:pt x="343" y="365"/>
                  </a:cubicBezTo>
                  <a:cubicBezTo>
                    <a:pt x="343" y="365"/>
                    <a:pt x="343" y="365"/>
                    <a:pt x="344" y="365"/>
                  </a:cubicBezTo>
                  <a:cubicBezTo>
                    <a:pt x="344" y="365"/>
                    <a:pt x="345" y="365"/>
                    <a:pt x="345" y="366"/>
                  </a:cubicBezTo>
                  <a:cubicBezTo>
                    <a:pt x="345" y="366"/>
                    <a:pt x="344" y="366"/>
                    <a:pt x="344" y="366"/>
                  </a:cubicBezTo>
                  <a:cubicBezTo>
                    <a:pt x="344" y="367"/>
                    <a:pt x="343" y="366"/>
                    <a:pt x="343" y="367"/>
                  </a:cubicBezTo>
                  <a:cubicBezTo>
                    <a:pt x="342" y="367"/>
                    <a:pt x="342" y="368"/>
                    <a:pt x="342" y="369"/>
                  </a:cubicBezTo>
                  <a:cubicBezTo>
                    <a:pt x="342" y="369"/>
                    <a:pt x="342" y="369"/>
                    <a:pt x="342" y="369"/>
                  </a:cubicBezTo>
                  <a:cubicBezTo>
                    <a:pt x="342" y="370"/>
                    <a:pt x="341" y="371"/>
                    <a:pt x="341" y="371"/>
                  </a:cubicBezTo>
                  <a:cubicBezTo>
                    <a:pt x="342" y="372"/>
                    <a:pt x="342" y="373"/>
                    <a:pt x="343" y="373"/>
                  </a:cubicBezTo>
                  <a:cubicBezTo>
                    <a:pt x="344" y="375"/>
                    <a:pt x="343" y="375"/>
                    <a:pt x="342" y="376"/>
                  </a:cubicBezTo>
                  <a:cubicBezTo>
                    <a:pt x="342" y="377"/>
                    <a:pt x="342" y="377"/>
                    <a:pt x="342" y="378"/>
                  </a:cubicBezTo>
                  <a:cubicBezTo>
                    <a:pt x="342" y="379"/>
                    <a:pt x="342" y="380"/>
                    <a:pt x="342" y="381"/>
                  </a:cubicBezTo>
                  <a:cubicBezTo>
                    <a:pt x="342" y="383"/>
                    <a:pt x="343" y="384"/>
                    <a:pt x="345" y="384"/>
                  </a:cubicBezTo>
                  <a:cubicBezTo>
                    <a:pt x="347" y="384"/>
                    <a:pt x="350" y="385"/>
                    <a:pt x="352" y="385"/>
                  </a:cubicBezTo>
                  <a:cubicBezTo>
                    <a:pt x="353" y="385"/>
                    <a:pt x="354" y="386"/>
                    <a:pt x="355" y="385"/>
                  </a:cubicBezTo>
                  <a:cubicBezTo>
                    <a:pt x="356" y="384"/>
                    <a:pt x="356" y="385"/>
                    <a:pt x="356" y="386"/>
                  </a:cubicBezTo>
                  <a:cubicBezTo>
                    <a:pt x="356" y="386"/>
                    <a:pt x="356" y="386"/>
                    <a:pt x="356" y="386"/>
                  </a:cubicBezTo>
                  <a:cubicBezTo>
                    <a:pt x="356" y="387"/>
                    <a:pt x="357" y="388"/>
                    <a:pt x="358" y="388"/>
                  </a:cubicBezTo>
                  <a:cubicBezTo>
                    <a:pt x="359" y="389"/>
                    <a:pt x="360" y="389"/>
                    <a:pt x="360" y="390"/>
                  </a:cubicBezTo>
                  <a:cubicBezTo>
                    <a:pt x="360" y="390"/>
                    <a:pt x="360" y="390"/>
                    <a:pt x="360" y="390"/>
                  </a:cubicBezTo>
                  <a:cubicBezTo>
                    <a:pt x="360" y="391"/>
                    <a:pt x="360" y="391"/>
                    <a:pt x="359" y="391"/>
                  </a:cubicBezTo>
                  <a:cubicBezTo>
                    <a:pt x="357" y="391"/>
                    <a:pt x="355" y="392"/>
                    <a:pt x="353" y="391"/>
                  </a:cubicBezTo>
                  <a:cubicBezTo>
                    <a:pt x="353" y="390"/>
                    <a:pt x="352" y="390"/>
                    <a:pt x="351" y="390"/>
                  </a:cubicBezTo>
                  <a:cubicBezTo>
                    <a:pt x="349" y="390"/>
                    <a:pt x="348" y="390"/>
                    <a:pt x="347" y="389"/>
                  </a:cubicBezTo>
                  <a:cubicBezTo>
                    <a:pt x="346" y="389"/>
                    <a:pt x="346" y="388"/>
                    <a:pt x="346" y="389"/>
                  </a:cubicBezTo>
                  <a:cubicBezTo>
                    <a:pt x="345" y="389"/>
                    <a:pt x="346" y="390"/>
                    <a:pt x="346" y="390"/>
                  </a:cubicBezTo>
                  <a:cubicBezTo>
                    <a:pt x="346" y="391"/>
                    <a:pt x="347" y="391"/>
                    <a:pt x="347" y="392"/>
                  </a:cubicBezTo>
                  <a:cubicBezTo>
                    <a:pt x="347" y="392"/>
                    <a:pt x="346" y="392"/>
                    <a:pt x="346" y="392"/>
                  </a:cubicBezTo>
                  <a:cubicBezTo>
                    <a:pt x="346" y="392"/>
                    <a:pt x="346" y="392"/>
                    <a:pt x="346" y="392"/>
                  </a:cubicBezTo>
                  <a:cubicBezTo>
                    <a:pt x="346" y="392"/>
                    <a:pt x="346" y="392"/>
                    <a:pt x="346" y="392"/>
                  </a:cubicBezTo>
                  <a:cubicBezTo>
                    <a:pt x="346" y="394"/>
                    <a:pt x="346" y="395"/>
                    <a:pt x="347" y="396"/>
                  </a:cubicBezTo>
                  <a:cubicBezTo>
                    <a:pt x="348" y="397"/>
                    <a:pt x="349" y="397"/>
                    <a:pt x="349" y="398"/>
                  </a:cubicBezTo>
                  <a:cubicBezTo>
                    <a:pt x="349" y="400"/>
                    <a:pt x="350" y="401"/>
                    <a:pt x="351" y="401"/>
                  </a:cubicBezTo>
                  <a:cubicBezTo>
                    <a:pt x="353" y="402"/>
                    <a:pt x="354" y="403"/>
                    <a:pt x="356" y="404"/>
                  </a:cubicBezTo>
                  <a:cubicBezTo>
                    <a:pt x="356" y="404"/>
                    <a:pt x="356" y="404"/>
                    <a:pt x="356" y="404"/>
                  </a:cubicBezTo>
                  <a:cubicBezTo>
                    <a:pt x="355" y="405"/>
                    <a:pt x="355" y="404"/>
                    <a:pt x="354" y="404"/>
                  </a:cubicBezTo>
                  <a:cubicBezTo>
                    <a:pt x="354" y="405"/>
                    <a:pt x="355" y="405"/>
                    <a:pt x="355" y="405"/>
                  </a:cubicBezTo>
                  <a:cubicBezTo>
                    <a:pt x="355" y="405"/>
                    <a:pt x="355" y="405"/>
                    <a:pt x="355" y="405"/>
                  </a:cubicBezTo>
                  <a:cubicBezTo>
                    <a:pt x="356" y="406"/>
                    <a:pt x="356" y="406"/>
                    <a:pt x="357" y="405"/>
                  </a:cubicBezTo>
                  <a:cubicBezTo>
                    <a:pt x="357" y="405"/>
                    <a:pt x="358" y="405"/>
                    <a:pt x="357" y="405"/>
                  </a:cubicBezTo>
                  <a:cubicBezTo>
                    <a:pt x="357" y="405"/>
                    <a:pt x="357" y="405"/>
                    <a:pt x="357" y="405"/>
                  </a:cubicBezTo>
                  <a:cubicBezTo>
                    <a:pt x="357" y="405"/>
                    <a:pt x="357" y="405"/>
                    <a:pt x="357" y="405"/>
                  </a:cubicBezTo>
                  <a:cubicBezTo>
                    <a:pt x="357" y="404"/>
                    <a:pt x="358" y="404"/>
                    <a:pt x="358" y="404"/>
                  </a:cubicBezTo>
                  <a:cubicBezTo>
                    <a:pt x="358" y="404"/>
                    <a:pt x="359" y="404"/>
                    <a:pt x="359" y="403"/>
                  </a:cubicBezTo>
                  <a:cubicBezTo>
                    <a:pt x="359" y="403"/>
                    <a:pt x="360" y="403"/>
                    <a:pt x="360" y="403"/>
                  </a:cubicBezTo>
                  <a:cubicBezTo>
                    <a:pt x="360" y="403"/>
                    <a:pt x="360" y="403"/>
                    <a:pt x="360" y="403"/>
                  </a:cubicBezTo>
                  <a:cubicBezTo>
                    <a:pt x="361" y="403"/>
                    <a:pt x="361" y="402"/>
                    <a:pt x="361" y="402"/>
                  </a:cubicBezTo>
                  <a:cubicBezTo>
                    <a:pt x="361" y="402"/>
                    <a:pt x="361" y="401"/>
                    <a:pt x="362" y="402"/>
                  </a:cubicBezTo>
                  <a:cubicBezTo>
                    <a:pt x="363" y="402"/>
                    <a:pt x="363" y="403"/>
                    <a:pt x="363" y="403"/>
                  </a:cubicBezTo>
                  <a:cubicBezTo>
                    <a:pt x="363" y="403"/>
                    <a:pt x="362" y="404"/>
                    <a:pt x="363" y="404"/>
                  </a:cubicBezTo>
                  <a:cubicBezTo>
                    <a:pt x="364" y="404"/>
                    <a:pt x="364" y="404"/>
                    <a:pt x="364" y="403"/>
                  </a:cubicBezTo>
                  <a:cubicBezTo>
                    <a:pt x="364" y="402"/>
                    <a:pt x="365" y="402"/>
                    <a:pt x="366" y="401"/>
                  </a:cubicBezTo>
                  <a:cubicBezTo>
                    <a:pt x="364" y="404"/>
                    <a:pt x="364" y="406"/>
                    <a:pt x="366" y="408"/>
                  </a:cubicBezTo>
                  <a:cubicBezTo>
                    <a:pt x="367" y="409"/>
                    <a:pt x="369" y="409"/>
                    <a:pt x="370" y="410"/>
                  </a:cubicBezTo>
                  <a:cubicBezTo>
                    <a:pt x="371" y="411"/>
                    <a:pt x="372" y="410"/>
                    <a:pt x="373" y="411"/>
                  </a:cubicBezTo>
                  <a:cubicBezTo>
                    <a:pt x="372" y="409"/>
                    <a:pt x="371" y="409"/>
                    <a:pt x="370" y="409"/>
                  </a:cubicBezTo>
                  <a:cubicBezTo>
                    <a:pt x="372" y="408"/>
                    <a:pt x="374" y="410"/>
                    <a:pt x="377" y="409"/>
                  </a:cubicBezTo>
                  <a:cubicBezTo>
                    <a:pt x="376" y="410"/>
                    <a:pt x="377" y="410"/>
                    <a:pt x="378" y="410"/>
                  </a:cubicBezTo>
                  <a:cubicBezTo>
                    <a:pt x="379" y="410"/>
                    <a:pt x="379" y="410"/>
                    <a:pt x="380" y="411"/>
                  </a:cubicBezTo>
                  <a:cubicBezTo>
                    <a:pt x="382" y="411"/>
                    <a:pt x="384" y="412"/>
                    <a:pt x="386" y="411"/>
                  </a:cubicBezTo>
                  <a:cubicBezTo>
                    <a:pt x="388" y="410"/>
                    <a:pt x="390" y="411"/>
                    <a:pt x="391" y="413"/>
                  </a:cubicBezTo>
                  <a:cubicBezTo>
                    <a:pt x="391" y="414"/>
                    <a:pt x="392" y="415"/>
                    <a:pt x="393" y="414"/>
                  </a:cubicBezTo>
                  <a:cubicBezTo>
                    <a:pt x="393" y="413"/>
                    <a:pt x="393" y="413"/>
                    <a:pt x="394" y="414"/>
                  </a:cubicBezTo>
                  <a:cubicBezTo>
                    <a:pt x="394" y="414"/>
                    <a:pt x="394" y="414"/>
                    <a:pt x="394" y="414"/>
                  </a:cubicBezTo>
                  <a:cubicBezTo>
                    <a:pt x="394" y="415"/>
                    <a:pt x="395" y="415"/>
                    <a:pt x="395" y="414"/>
                  </a:cubicBezTo>
                  <a:cubicBezTo>
                    <a:pt x="395" y="413"/>
                    <a:pt x="395" y="413"/>
                    <a:pt x="396" y="413"/>
                  </a:cubicBezTo>
                  <a:cubicBezTo>
                    <a:pt x="397" y="413"/>
                    <a:pt x="397" y="412"/>
                    <a:pt x="397" y="411"/>
                  </a:cubicBezTo>
                  <a:cubicBezTo>
                    <a:pt x="397" y="411"/>
                    <a:pt x="397" y="411"/>
                    <a:pt x="397" y="411"/>
                  </a:cubicBezTo>
                  <a:cubicBezTo>
                    <a:pt x="397" y="411"/>
                    <a:pt x="397" y="411"/>
                    <a:pt x="397" y="411"/>
                  </a:cubicBezTo>
                  <a:cubicBezTo>
                    <a:pt x="397" y="411"/>
                    <a:pt x="398" y="411"/>
                    <a:pt x="398" y="411"/>
                  </a:cubicBezTo>
                  <a:cubicBezTo>
                    <a:pt x="399" y="411"/>
                    <a:pt x="399" y="412"/>
                    <a:pt x="399" y="412"/>
                  </a:cubicBezTo>
                  <a:cubicBezTo>
                    <a:pt x="400" y="413"/>
                    <a:pt x="401" y="413"/>
                    <a:pt x="402" y="415"/>
                  </a:cubicBezTo>
                  <a:cubicBezTo>
                    <a:pt x="402" y="416"/>
                    <a:pt x="403" y="416"/>
                    <a:pt x="404" y="416"/>
                  </a:cubicBezTo>
                  <a:cubicBezTo>
                    <a:pt x="404" y="416"/>
                    <a:pt x="404" y="417"/>
                    <a:pt x="404" y="417"/>
                  </a:cubicBezTo>
                  <a:cubicBezTo>
                    <a:pt x="406" y="417"/>
                    <a:pt x="406" y="417"/>
                    <a:pt x="406" y="418"/>
                  </a:cubicBezTo>
                  <a:cubicBezTo>
                    <a:pt x="407" y="419"/>
                    <a:pt x="408" y="418"/>
                    <a:pt x="408" y="419"/>
                  </a:cubicBezTo>
                  <a:cubicBezTo>
                    <a:pt x="408" y="420"/>
                    <a:pt x="408" y="420"/>
                    <a:pt x="409" y="420"/>
                  </a:cubicBezTo>
                  <a:cubicBezTo>
                    <a:pt x="410" y="420"/>
                    <a:pt x="409" y="419"/>
                    <a:pt x="409" y="419"/>
                  </a:cubicBezTo>
                  <a:cubicBezTo>
                    <a:pt x="409" y="419"/>
                    <a:pt x="409" y="418"/>
                    <a:pt x="409" y="418"/>
                  </a:cubicBezTo>
                  <a:cubicBezTo>
                    <a:pt x="410" y="418"/>
                    <a:pt x="411" y="418"/>
                    <a:pt x="412" y="418"/>
                  </a:cubicBezTo>
                  <a:cubicBezTo>
                    <a:pt x="413" y="417"/>
                    <a:pt x="414" y="416"/>
                    <a:pt x="413" y="415"/>
                  </a:cubicBezTo>
                  <a:cubicBezTo>
                    <a:pt x="412" y="414"/>
                    <a:pt x="412" y="414"/>
                    <a:pt x="411" y="415"/>
                  </a:cubicBezTo>
                  <a:cubicBezTo>
                    <a:pt x="410" y="415"/>
                    <a:pt x="409" y="416"/>
                    <a:pt x="408" y="415"/>
                  </a:cubicBezTo>
                  <a:cubicBezTo>
                    <a:pt x="408" y="414"/>
                    <a:pt x="407" y="414"/>
                    <a:pt x="406" y="415"/>
                  </a:cubicBezTo>
                  <a:cubicBezTo>
                    <a:pt x="405" y="415"/>
                    <a:pt x="406" y="416"/>
                    <a:pt x="406" y="416"/>
                  </a:cubicBezTo>
                  <a:cubicBezTo>
                    <a:pt x="405" y="416"/>
                    <a:pt x="405" y="415"/>
                    <a:pt x="404" y="415"/>
                  </a:cubicBezTo>
                  <a:cubicBezTo>
                    <a:pt x="404" y="415"/>
                    <a:pt x="404" y="415"/>
                    <a:pt x="404" y="415"/>
                  </a:cubicBezTo>
                  <a:cubicBezTo>
                    <a:pt x="404" y="415"/>
                    <a:pt x="404" y="415"/>
                    <a:pt x="404" y="415"/>
                  </a:cubicBezTo>
                  <a:cubicBezTo>
                    <a:pt x="403" y="413"/>
                    <a:pt x="401" y="412"/>
                    <a:pt x="401" y="410"/>
                  </a:cubicBezTo>
                  <a:cubicBezTo>
                    <a:pt x="401" y="410"/>
                    <a:pt x="400" y="410"/>
                    <a:pt x="400" y="410"/>
                  </a:cubicBezTo>
                  <a:cubicBezTo>
                    <a:pt x="399" y="410"/>
                    <a:pt x="399" y="409"/>
                    <a:pt x="398" y="409"/>
                  </a:cubicBezTo>
                  <a:cubicBezTo>
                    <a:pt x="397" y="409"/>
                    <a:pt x="397" y="409"/>
                    <a:pt x="397" y="408"/>
                  </a:cubicBezTo>
                  <a:cubicBezTo>
                    <a:pt x="397" y="408"/>
                    <a:pt x="398" y="408"/>
                    <a:pt x="398" y="408"/>
                  </a:cubicBezTo>
                  <a:cubicBezTo>
                    <a:pt x="399" y="409"/>
                    <a:pt x="401" y="408"/>
                    <a:pt x="402" y="409"/>
                  </a:cubicBezTo>
                  <a:cubicBezTo>
                    <a:pt x="404" y="409"/>
                    <a:pt x="405" y="410"/>
                    <a:pt x="407" y="410"/>
                  </a:cubicBezTo>
                  <a:cubicBezTo>
                    <a:pt x="408" y="411"/>
                    <a:pt x="410" y="411"/>
                    <a:pt x="411" y="413"/>
                  </a:cubicBezTo>
                  <a:cubicBezTo>
                    <a:pt x="411" y="413"/>
                    <a:pt x="411" y="413"/>
                    <a:pt x="412" y="413"/>
                  </a:cubicBezTo>
                  <a:cubicBezTo>
                    <a:pt x="413" y="412"/>
                    <a:pt x="415" y="413"/>
                    <a:pt x="416" y="413"/>
                  </a:cubicBezTo>
                  <a:cubicBezTo>
                    <a:pt x="417" y="413"/>
                    <a:pt x="417" y="412"/>
                    <a:pt x="418" y="412"/>
                  </a:cubicBezTo>
                  <a:cubicBezTo>
                    <a:pt x="418" y="411"/>
                    <a:pt x="418" y="410"/>
                    <a:pt x="418" y="409"/>
                  </a:cubicBezTo>
                  <a:cubicBezTo>
                    <a:pt x="418" y="407"/>
                    <a:pt x="417" y="406"/>
                    <a:pt x="416" y="404"/>
                  </a:cubicBezTo>
                  <a:cubicBezTo>
                    <a:pt x="416" y="403"/>
                    <a:pt x="415" y="404"/>
                    <a:pt x="414" y="404"/>
                  </a:cubicBezTo>
                  <a:cubicBezTo>
                    <a:pt x="414" y="404"/>
                    <a:pt x="414" y="404"/>
                    <a:pt x="414" y="404"/>
                  </a:cubicBezTo>
                  <a:cubicBezTo>
                    <a:pt x="414" y="403"/>
                    <a:pt x="414" y="403"/>
                    <a:pt x="413" y="403"/>
                  </a:cubicBezTo>
                  <a:cubicBezTo>
                    <a:pt x="412" y="403"/>
                    <a:pt x="412" y="403"/>
                    <a:pt x="412" y="402"/>
                  </a:cubicBezTo>
                  <a:cubicBezTo>
                    <a:pt x="412" y="402"/>
                    <a:pt x="412" y="402"/>
                    <a:pt x="413" y="402"/>
                  </a:cubicBezTo>
                  <a:cubicBezTo>
                    <a:pt x="413" y="402"/>
                    <a:pt x="413" y="402"/>
                    <a:pt x="413" y="402"/>
                  </a:cubicBezTo>
                  <a:cubicBezTo>
                    <a:pt x="413" y="402"/>
                    <a:pt x="413" y="402"/>
                    <a:pt x="413" y="402"/>
                  </a:cubicBezTo>
                  <a:cubicBezTo>
                    <a:pt x="413" y="402"/>
                    <a:pt x="413" y="401"/>
                    <a:pt x="414" y="401"/>
                  </a:cubicBezTo>
                  <a:cubicBezTo>
                    <a:pt x="414" y="401"/>
                    <a:pt x="414" y="401"/>
                    <a:pt x="414" y="401"/>
                  </a:cubicBezTo>
                  <a:cubicBezTo>
                    <a:pt x="414" y="401"/>
                    <a:pt x="414" y="401"/>
                    <a:pt x="414" y="401"/>
                  </a:cubicBezTo>
                  <a:cubicBezTo>
                    <a:pt x="414" y="402"/>
                    <a:pt x="414" y="402"/>
                    <a:pt x="414" y="402"/>
                  </a:cubicBezTo>
                  <a:cubicBezTo>
                    <a:pt x="415" y="402"/>
                    <a:pt x="415" y="402"/>
                    <a:pt x="415" y="401"/>
                  </a:cubicBezTo>
                  <a:cubicBezTo>
                    <a:pt x="415" y="401"/>
                    <a:pt x="415" y="400"/>
                    <a:pt x="415" y="400"/>
                  </a:cubicBezTo>
                  <a:cubicBezTo>
                    <a:pt x="416" y="399"/>
                    <a:pt x="416" y="398"/>
                    <a:pt x="415" y="398"/>
                  </a:cubicBezTo>
                  <a:cubicBezTo>
                    <a:pt x="415" y="398"/>
                    <a:pt x="415" y="398"/>
                    <a:pt x="415" y="398"/>
                  </a:cubicBezTo>
                  <a:cubicBezTo>
                    <a:pt x="415" y="398"/>
                    <a:pt x="415" y="397"/>
                    <a:pt x="415" y="397"/>
                  </a:cubicBezTo>
                  <a:cubicBezTo>
                    <a:pt x="415" y="397"/>
                    <a:pt x="415" y="397"/>
                    <a:pt x="415" y="397"/>
                  </a:cubicBezTo>
                  <a:cubicBezTo>
                    <a:pt x="416" y="397"/>
                    <a:pt x="416" y="398"/>
                    <a:pt x="416" y="398"/>
                  </a:cubicBezTo>
                  <a:cubicBezTo>
                    <a:pt x="416" y="398"/>
                    <a:pt x="416" y="398"/>
                    <a:pt x="417" y="398"/>
                  </a:cubicBezTo>
                  <a:cubicBezTo>
                    <a:pt x="417" y="398"/>
                    <a:pt x="417" y="398"/>
                    <a:pt x="417" y="398"/>
                  </a:cubicBezTo>
                  <a:cubicBezTo>
                    <a:pt x="417" y="399"/>
                    <a:pt x="416" y="399"/>
                    <a:pt x="416" y="400"/>
                  </a:cubicBezTo>
                  <a:cubicBezTo>
                    <a:pt x="415" y="401"/>
                    <a:pt x="415" y="402"/>
                    <a:pt x="417" y="402"/>
                  </a:cubicBezTo>
                  <a:cubicBezTo>
                    <a:pt x="417" y="402"/>
                    <a:pt x="418" y="402"/>
                    <a:pt x="418" y="403"/>
                  </a:cubicBezTo>
                  <a:cubicBezTo>
                    <a:pt x="418" y="403"/>
                    <a:pt x="418" y="403"/>
                    <a:pt x="418" y="403"/>
                  </a:cubicBezTo>
                  <a:cubicBezTo>
                    <a:pt x="420" y="403"/>
                    <a:pt x="419" y="404"/>
                    <a:pt x="419" y="405"/>
                  </a:cubicBezTo>
                  <a:cubicBezTo>
                    <a:pt x="419" y="406"/>
                    <a:pt x="420" y="406"/>
                    <a:pt x="422" y="406"/>
                  </a:cubicBezTo>
                  <a:cubicBezTo>
                    <a:pt x="422" y="406"/>
                    <a:pt x="423" y="405"/>
                    <a:pt x="424" y="406"/>
                  </a:cubicBezTo>
                  <a:cubicBezTo>
                    <a:pt x="425" y="407"/>
                    <a:pt x="425" y="408"/>
                    <a:pt x="425" y="409"/>
                  </a:cubicBezTo>
                  <a:cubicBezTo>
                    <a:pt x="425" y="410"/>
                    <a:pt x="425" y="412"/>
                    <a:pt x="425" y="414"/>
                  </a:cubicBezTo>
                  <a:cubicBezTo>
                    <a:pt x="425" y="414"/>
                    <a:pt x="425" y="415"/>
                    <a:pt x="425" y="415"/>
                  </a:cubicBezTo>
                  <a:cubicBezTo>
                    <a:pt x="425" y="415"/>
                    <a:pt x="425" y="415"/>
                    <a:pt x="426" y="415"/>
                  </a:cubicBezTo>
                  <a:cubicBezTo>
                    <a:pt x="426" y="415"/>
                    <a:pt x="426" y="415"/>
                    <a:pt x="426" y="415"/>
                  </a:cubicBezTo>
                  <a:cubicBezTo>
                    <a:pt x="425" y="413"/>
                    <a:pt x="427" y="414"/>
                    <a:pt x="427" y="413"/>
                  </a:cubicBezTo>
                  <a:cubicBezTo>
                    <a:pt x="428" y="413"/>
                    <a:pt x="427" y="414"/>
                    <a:pt x="428" y="414"/>
                  </a:cubicBezTo>
                  <a:cubicBezTo>
                    <a:pt x="429" y="413"/>
                    <a:pt x="430" y="414"/>
                    <a:pt x="431" y="414"/>
                  </a:cubicBezTo>
                  <a:cubicBezTo>
                    <a:pt x="430" y="415"/>
                    <a:pt x="429" y="415"/>
                    <a:pt x="430" y="415"/>
                  </a:cubicBezTo>
                  <a:cubicBezTo>
                    <a:pt x="431" y="416"/>
                    <a:pt x="431" y="416"/>
                    <a:pt x="430" y="416"/>
                  </a:cubicBezTo>
                  <a:cubicBezTo>
                    <a:pt x="430" y="417"/>
                    <a:pt x="430" y="416"/>
                    <a:pt x="430" y="416"/>
                  </a:cubicBezTo>
                  <a:cubicBezTo>
                    <a:pt x="429" y="416"/>
                    <a:pt x="428" y="417"/>
                    <a:pt x="428" y="417"/>
                  </a:cubicBezTo>
                  <a:cubicBezTo>
                    <a:pt x="428" y="418"/>
                    <a:pt x="429" y="418"/>
                    <a:pt x="429" y="418"/>
                  </a:cubicBezTo>
                  <a:cubicBezTo>
                    <a:pt x="430" y="418"/>
                    <a:pt x="430" y="419"/>
                    <a:pt x="431" y="419"/>
                  </a:cubicBezTo>
                  <a:cubicBezTo>
                    <a:pt x="431" y="419"/>
                    <a:pt x="431" y="419"/>
                    <a:pt x="431" y="419"/>
                  </a:cubicBezTo>
                  <a:cubicBezTo>
                    <a:pt x="431" y="419"/>
                    <a:pt x="431" y="419"/>
                    <a:pt x="431" y="419"/>
                  </a:cubicBezTo>
                  <a:cubicBezTo>
                    <a:pt x="431" y="419"/>
                    <a:pt x="431" y="420"/>
                    <a:pt x="432" y="420"/>
                  </a:cubicBezTo>
                  <a:cubicBezTo>
                    <a:pt x="432" y="420"/>
                    <a:pt x="432" y="420"/>
                    <a:pt x="432" y="420"/>
                  </a:cubicBezTo>
                  <a:cubicBezTo>
                    <a:pt x="432" y="420"/>
                    <a:pt x="432" y="420"/>
                    <a:pt x="432" y="420"/>
                  </a:cubicBezTo>
                  <a:cubicBezTo>
                    <a:pt x="432" y="420"/>
                    <a:pt x="433" y="421"/>
                    <a:pt x="434" y="422"/>
                  </a:cubicBezTo>
                  <a:cubicBezTo>
                    <a:pt x="435" y="422"/>
                    <a:pt x="436" y="423"/>
                    <a:pt x="438" y="424"/>
                  </a:cubicBezTo>
                  <a:cubicBezTo>
                    <a:pt x="439" y="425"/>
                    <a:pt x="439" y="427"/>
                    <a:pt x="439" y="428"/>
                  </a:cubicBezTo>
                  <a:cubicBezTo>
                    <a:pt x="438" y="428"/>
                    <a:pt x="437" y="428"/>
                    <a:pt x="437" y="429"/>
                  </a:cubicBezTo>
                  <a:cubicBezTo>
                    <a:pt x="436" y="430"/>
                    <a:pt x="435" y="430"/>
                    <a:pt x="435" y="429"/>
                  </a:cubicBezTo>
                  <a:cubicBezTo>
                    <a:pt x="434" y="428"/>
                    <a:pt x="433" y="429"/>
                    <a:pt x="432" y="429"/>
                  </a:cubicBezTo>
                  <a:cubicBezTo>
                    <a:pt x="432" y="430"/>
                    <a:pt x="431" y="431"/>
                    <a:pt x="432" y="432"/>
                  </a:cubicBezTo>
                  <a:cubicBezTo>
                    <a:pt x="433" y="432"/>
                    <a:pt x="432" y="433"/>
                    <a:pt x="432" y="433"/>
                  </a:cubicBezTo>
                  <a:cubicBezTo>
                    <a:pt x="432" y="433"/>
                    <a:pt x="432" y="433"/>
                    <a:pt x="432" y="433"/>
                  </a:cubicBezTo>
                  <a:cubicBezTo>
                    <a:pt x="432" y="433"/>
                    <a:pt x="432" y="433"/>
                    <a:pt x="432" y="434"/>
                  </a:cubicBezTo>
                  <a:cubicBezTo>
                    <a:pt x="431" y="434"/>
                    <a:pt x="431" y="435"/>
                    <a:pt x="432" y="435"/>
                  </a:cubicBezTo>
                  <a:cubicBezTo>
                    <a:pt x="432" y="436"/>
                    <a:pt x="433" y="436"/>
                    <a:pt x="434" y="435"/>
                  </a:cubicBezTo>
                  <a:cubicBezTo>
                    <a:pt x="434" y="435"/>
                    <a:pt x="434" y="435"/>
                    <a:pt x="434" y="435"/>
                  </a:cubicBezTo>
                  <a:cubicBezTo>
                    <a:pt x="435" y="434"/>
                    <a:pt x="437" y="433"/>
                    <a:pt x="438" y="432"/>
                  </a:cubicBezTo>
                  <a:cubicBezTo>
                    <a:pt x="439" y="432"/>
                    <a:pt x="439" y="431"/>
                    <a:pt x="439" y="431"/>
                  </a:cubicBezTo>
                  <a:cubicBezTo>
                    <a:pt x="439" y="430"/>
                    <a:pt x="438" y="430"/>
                    <a:pt x="439" y="430"/>
                  </a:cubicBezTo>
                  <a:cubicBezTo>
                    <a:pt x="440" y="429"/>
                    <a:pt x="440" y="430"/>
                    <a:pt x="440" y="430"/>
                  </a:cubicBezTo>
                  <a:cubicBezTo>
                    <a:pt x="441" y="431"/>
                    <a:pt x="441" y="432"/>
                    <a:pt x="442" y="432"/>
                  </a:cubicBezTo>
                  <a:cubicBezTo>
                    <a:pt x="442" y="430"/>
                    <a:pt x="444" y="432"/>
                    <a:pt x="444" y="431"/>
                  </a:cubicBezTo>
                  <a:cubicBezTo>
                    <a:pt x="444" y="431"/>
                    <a:pt x="445" y="431"/>
                    <a:pt x="445" y="432"/>
                  </a:cubicBezTo>
                  <a:cubicBezTo>
                    <a:pt x="445" y="433"/>
                    <a:pt x="444" y="433"/>
                    <a:pt x="443" y="433"/>
                  </a:cubicBezTo>
                  <a:cubicBezTo>
                    <a:pt x="444" y="434"/>
                    <a:pt x="444" y="434"/>
                    <a:pt x="445" y="435"/>
                  </a:cubicBezTo>
                  <a:cubicBezTo>
                    <a:pt x="446" y="436"/>
                    <a:pt x="446" y="439"/>
                    <a:pt x="449" y="439"/>
                  </a:cubicBezTo>
                  <a:cubicBezTo>
                    <a:pt x="450" y="439"/>
                    <a:pt x="450" y="439"/>
                    <a:pt x="450" y="439"/>
                  </a:cubicBezTo>
                  <a:cubicBezTo>
                    <a:pt x="450" y="438"/>
                    <a:pt x="450" y="438"/>
                    <a:pt x="450" y="438"/>
                  </a:cubicBezTo>
                  <a:cubicBezTo>
                    <a:pt x="449" y="437"/>
                    <a:pt x="449" y="436"/>
                    <a:pt x="448" y="436"/>
                  </a:cubicBezTo>
                  <a:cubicBezTo>
                    <a:pt x="448" y="435"/>
                    <a:pt x="448" y="435"/>
                    <a:pt x="449" y="435"/>
                  </a:cubicBezTo>
                  <a:cubicBezTo>
                    <a:pt x="450" y="434"/>
                    <a:pt x="451" y="436"/>
                    <a:pt x="451" y="437"/>
                  </a:cubicBezTo>
                  <a:cubicBezTo>
                    <a:pt x="451" y="438"/>
                    <a:pt x="451" y="439"/>
                    <a:pt x="450" y="439"/>
                  </a:cubicBezTo>
                  <a:cubicBezTo>
                    <a:pt x="450" y="440"/>
                    <a:pt x="450" y="440"/>
                    <a:pt x="450" y="441"/>
                  </a:cubicBezTo>
                  <a:cubicBezTo>
                    <a:pt x="451" y="442"/>
                    <a:pt x="452" y="443"/>
                    <a:pt x="454" y="443"/>
                  </a:cubicBezTo>
                  <a:cubicBezTo>
                    <a:pt x="455" y="443"/>
                    <a:pt x="456" y="444"/>
                    <a:pt x="456" y="445"/>
                  </a:cubicBezTo>
                  <a:cubicBezTo>
                    <a:pt x="457" y="446"/>
                    <a:pt x="457" y="447"/>
                    <a:pt x="457" y="448"/>
                  </a:cubicBezTo>
                  <a:cubicBezTo>
                    <a:pt x="457" y="448"/>
                    <a:pt x="457" y="448"/>
                    <a:pt x="457" y="448"/>
                  </a:cubicBezTo>
                  <a:cubicBezTo>
                    <a:pt x="457" y="449"/>
                    <a:pt x="457" y="450"/>
                    <a:pt x="457" y="451"/>
                  </a:cubicBezTo>
                  <a:cubicBezTo>
                    <a:pt x="458" y="451"/>
                    <a:pt x="459" y="452"/>
                    <a:pt x="459" y="454"/>
                  </a:cubicBezTo>
                  <a:cubicBezTo>
                    <a:pt x="458" y="454"/>
                    <a:pt x="459" y="454"/>
                    <a:pt x="459" y="454"/>
                  </a:cubicBezTo>
                  <a:cubicBezTo>
                    <a:pt x="460" y="455"/>
                    <a:pt x="460" y="457"/>
                    <a:pt x="460" y="458"/>
                  </a:cubicBezTo>
                  <a:cubicBezTo>
                    <a:pt x="460" y="459"/>
                    <a:pt x="461" y="460"/>
                    <a:pt x="461" y="461"/>
                  </a:cubicBezTo>
                  <a:cubicBezTo>
                    <a:pt x="462" y="462"/>
                    <a:pt x="461" y="464"/>
                    <a:pt x="459" y="464"/>
                  </a:cubicBezTo>
                  <a:cubicBezTo>
                    <a:pt x="458" y="464"/>
                    <a:pt x="458" y="465"/>
                    <a:pt x="457" y="465"/>
                  </a:cubicBezTo>
                  <a:cubicBezTo>
                    <a:pt x="457" y="467"/>
                    <a:pt x="457" y="468"/>
                    <a:pt x="456" y="469"/>
                  </a:cubicBezTo>
                  <a:cubicBezTo>
                    <a:pt x="456" y="469"/>
                    <a:pt x="456" y="470"/>
                    <a:pt x="456" y="470"/>
                  </a:cubicBezTo>
                  <a:cubicBezTo>
                    <a:pt x="456" y="470"/>
                    <a:pt x="456" y="470"/>
                    <a:pt x="456" y="470"/>
                  </a:cubicBezTo>
                  <a:cubicBezTo>
                    <a:pt x="456" y="470"/>
                    <a:pt x="456" y="470"/>
                    <a:pt x="456" y="471"/>
                  </a:cubicBezTo>
                  <a:cubicBezTo>
                    <a:pt x="456" y="471"/>
                    <a:pt x="456" y="471"/>
                    <a:pt x="456" y="471"/>
                  </a:cubicBezTo>
                  <a:cubicBezTo>
                    <a:pt x="456" y="471"/>
                    <a:pt x="456" y="471"/>
                    <a:pt x="456" y="471"/>
                  </a:cubicBezTo>
                  <a:cubicBezTo>
                    <a:pt x="456" y="471"/>
                    <a:pt x="456" y="471"/>
                    <a:pt x="456" y="471"/>
                  </a:cubicBezTo>
                  <a:cubicBezTo>
                    <a:pt x="456" y="471"/>
                    <a:pt x="456" y="471"/>
                    <a:pt x="456" y="471"/>
                  </a:cubicBezTo>
                  <a:cubicBezTo>
                    <a:pt x="455" y="471"/>
                    <a:pt x="454" y="472"/>
                    <a:pt x="454" y="473"/>
                  </a:cubicBezTo>
                  <a:cubicBezTo>
                    <a:pt x="453" y="473"/>
                    <a:pt x="453" y="473"/>
                    <a:pt x="453" y="474"/>
                  </a:cubicBezTo>
                  <a:cubicBezTo>
                    <a:pt x="451" y="475"/>
                    <a:pt x="450" y="477"/>
                    <a:pt x="447" y="479"/>
                  </a:cubicBezTo>
                  <a:cubicBezTo>
                    <a:pt x="447" y="479"/>
                    <a:pt x="446" y="480"/>
                    <a:pt x="446" y="481"/>
                  </a:cubicBezTo>
                  <a:cubicBezTo>
                    <a:pt x="447" y="483"/>
                    <a:pt x="448" y="484"/>
                    <a:pt x="450" y="485"/>
                  </a:cubicBezTo>
                  <a:cubicBezTo>
                    <a:pt x="452" y="487"/>
                    <a:pt x="452" y="489"/>
                    <a:pt x="453" y="492"/>
                  </a:cubicBezTo>
                  <a:cubicBezTo>
                    <a:pt x="453" y="492"/>
                    <a:pt x="453" y="492"/>
                    <a:pt x="453" y="492"/>
                  </a:cubicBezTo>
                  <a:cubicBezTo>
                    <a:pt x="453" y="492"/>
                    <a:pt x="453" y="492"/>
                    <a:pt x="453" y="492"/>
                  </a:cubicBezTo>
                  <a:cubicBezTo>
                    <a:pt x="452" y="492"/>
                    <a:pt x="451" y="492"/>
                    <a:pt x="451" y="491"/>
                  </a:cubicBezTo>
                  <a:cubicBezTo>
                    <a:pt x="451" y="490"/>
                    <a:pt x="449" y="490"/>
                    <a:pt x="448" y="491"/>
                  </a:cubicBezTo>
                  <a:cubicBezTo>
                    <a:pt x="447" y="491"/>
                    <a:pt x="447" y="492"/>
                    <a:pt x="447" y="493"/>
                  </a:cubicBezTo>
                  <a:cubicBezTo>
                    <a:pt x="446" y="493"/>
                    <a:pt x="445" y="494"/>
                    <a:pt x="445" y="493"/>
                  </a:cubicBezTo>
                  <a:cubicBezTo>
                    <a:pt x="444" y="492"/>
                    <a:pt x="444" y="493"/>
                    <a:pt x="443" y="493"/>
                  </a:cubicBezTo>
                  <a:cubicBezTo>
                    <a:pt x="442" y="493"/>
                    <a:pt x="442" y="493"/>
                    <a:pt x="442" y="493"/>
                  </a:cubicBezTo>
                  <a:cubicBezTo>
                    <a:pt x="442" y="494"/>
                    <a:pt x="442" y="495"/>
                    <a:pt x="441" y="495"/>
                  </a:cubicBezTo>
                  <a:cubicBezTo>
                    <a:pt x="440" y="495"/>
                    <a:pt x="439" y="495"/>
                    <a:pt x="439" y="494"/>
                  </a:cubicBezTo>
                  <a:cubicBezTo>
                    <a:pt x="438" y="494"/>
                    <a:pt x="437" y="494"/>
                    <a:pt x="437" y="494"/>
                  </a:cubicBezTo>
                  <a:cubicBezTo>
                    <a:pt x="436" y="495"/>
                    <a:pt x="436" y="495"/>
                    <a:pt x="436" y="495"/>
                  </a:cubicBezTo>
                  <a:cubicBezTo>
                    <a:pt x="433" y="493"/>
                    <a:pt x="431" y="492"/>
                    <a:pt x="428" y="492"/>
                  </a:cubicBezTo>
                  <a:cubicBezTo>
                    <a:pt x="427" y="492"/>
                    <a:pt x="427" y="491"/>
                    <a:pt x="427" y="492"/>
                  </a:cubicBezTo>
                  <a:cubicBezTo>
                    <a:pt x="427" y="492"/>
                    <a:pt x="427" y="493"/>
                    <a:pt x="426" y="493"/>
                  </a:cubicBezTo>
                  <a:cubicBezTo>
                    <a:pt x="426" y="494"/>
                    <a:pt x="426" y="495"/>
                    <a:pt x="427" y="495"/>
                  </a:cubicBezTo>
                  <a:cubicBezTo>
                    <a:pt x="427" y="496"/>
                    <a:pt x="427" y="496"/>
                    <a:pt x="426" y="496"/>
                  </a:cubicBezTo>
                  <a:cubicBezTo>
                    <a:pt x="425" y="497"/>
                    <a:pt x="424" y="497"/>
                    <a:pt x="423" y="498"/>
                  </a:cubicBezTo>
                  <a:cubicBezTo>
                    <a:pt x="422" y="499"/>
                    <a:pt x="421" y="500"/>
                    <a:pt x="422" y="501"/>
                  </a:cubicBezTo>
                  <a:cubicBezTo>
                    <a:pt x="422" y="502"/>
                    <a:pt x="422" y="502"/>
                    <a:pt x="422" y="502"/>
                  </a:cubicBezTo>
                  <a:cubicBezTo>
                    <a:pt x="421" y="504"/>
                    <a:pt x="421" y="506"/>
                    <a:pt x="423" y="507"/>
                  </a:cubicBezTo>
                  <a:cubicBezTo>
                    <a:pt x="423" y="508"/>
                    <a:pt x="423" y="510"/>
                    <a:pt x="425" y="509"/>
                  </a:cubicBezTo>
                  <a:cubicBezTo>
                    <a:pt x="426" y="509"/>
                    <a:pt x="426" y="509"/>
                    <a:pt x="427" y="510"/>
                  </a:cubicBezTo>
                  <a:cubicBezTo>
                    <a:pt x="427" y="510"/>
                    <a:pt x="427" y="511"/>
                    <a:pt x="428" y="510"/>
                  </a:cubicBezTo>
                  <a:cubicBezTo>
                    <a:pt x="428" y="510"/>
                    <a:pt x="430" y="510"/>
                    <a:pt x="430" y="511"/>
                  </a:cubicBezTo>
                  <a:cubicBezTo>
                    <a:pt x="431" y="512"/>
                    <a:pt x="432" y="511"/>
                    <a:pt x="432" y="511"/>
                  </a:cubicBezTo>
                  <a:cubicBezTo>
                    <a:pt x="432" y="510"/>
                    <a:pt x="431" y="511"/>
                    <a:pt x="431" y="510"/>
                  </a:cubicBezTo>
                  <a:cubicBezTo>
                    <a:pt x="431" y="510"/>
                    <a:pt x="432" y="510"/>
                    <a:pt x="432" y="510"/>
                  </a:cubicBezTo>
                  <a:cubicBezTo>
                    <a:pt x="433" y="510"/>
                    <a:pt x="433" y="510"/>
                    <a:pt x="434" y="510"/>
                  </a:cubicBezTo>
                  <a:cubicBezTo>
                    <a:pt x="434" y="510"/>
                    <a:pt x="434" y="510"/>
                    <a:pt x="434" y="510"/>
                  </a:cubicBezTo>
                  <a:cubicBezTo>
                    <a:pt x="433" y="509"/>
                    <a:pt x="434" y="509"/>
                    <a:pt x="435" y="509"/>
                  </a:cubicBezTo>
                  <a:cubicBezTo>
                    <a:pt x="436" y="508"/>
                    <a:pt x="437" y="508"/>
                    <a:pt x="438" y="509"/>
                  </a:cubicBezTo>
                  <a:cubicBezTo>
                    <a:pt x="437" y="508"/>
                    <a:pt x="437" y="507"/>
                    <a:pt x="438" y="507"/>
                  </a:cubicBezTo>
                  <a:cubicBezTo>
                    <a:pt x="438" y="507"/>
                    <a:pt x="438" y="507"/>
                    <a:pt x="438" y="507"/>
                  </a:cubicBezTo>
                  <a:cubicBezTo>
                    <a:pt x="437" y="506"/>
                    <a:pt x="437" y="506"/>
                    <a:pt x="438" y="506"/>
                  </a:cubicBezTo>
                  <a:cubicBezTo>
                    <a:pt x="438" y="505"/>
                    <a:pt x="438" y="506"/>
                    <a:pt x="438" y="506"/>
                  </a:cubicBezTo>
                  <a:cubicBezTo>
                    <a:pt x="439" y="506"/>
                    <a:pt x="440" y="507"/>
                    <a:pt x="441" y="507"/>
                  </a:cubicBezTo>
                  <a:cubicBezTo>
                    <a:pt x="442" y="508"/>
                    <a:pt x="443" y="508"/>
                    <a:pt x="444" y="508"/>
                  </a:cubicBezTo>
                  <a:cubicBezTo>
                    <a:pt x="445" y="509"/>
                    <a:pt x="445" y="509"/>
                    <a:pt x="446" y="508"/>
                  </a:cubicBezTo>
                  <a:cubicBezTo>
                    <a:pt x="446" y="508"/>
                    <a:pt x="446" y="507"/>
                    <a:pt x="446" y="507"/>
                  </a:cubicBezTo>
                  <a:cubicBezTo>
                    <a:pt x="445" y="506"/>
                    <a:pt x="446" y="506"/>
                    <a:pt x="446" y="506"/>
                  </a:cubicBezTo>
                  <a:cubicBezTo>
                    <a:pt x="448" y="506"/>
                    <a:pt x="447" y="507"/>
                    <a:pt x="447" y="507"/>
                  </a:cubicBezTo>
                  <a:cubicBezTo>
                    <a:pt x="446" y="508"/>
                    <a:pt x="447" y="508"/>
                    <a:pt x="447" y="508"/>
                  </a:cubicBezTo>
                  <a:cubicBezTo>
                    <a:pt x="448" y="508"/>
                    <a:pt x="448" y="508"/>
                    <a:pt x="449" y="508"/>
                  </a:cubicBezTo>
                  <a:cubicBezTo>
                    <a:pt x="449" y="508"/>
                    <a:pt x="449" y="508"/>
                    <a:pt x="449" y="508"/>
                  </a:cubicBezTo>
                  <a:cubicBezTo>
                    <a:pt x="449" y="508"/>
                    <a:pt x="448" y="509"/>
                    <a:pt x="449" y="509"/>
                  </a:cubicBezTo>
                  <a:cubicBezTo>
                    <a:pt x="450" y="509"/>
                    <a:pt x="450" y="508"/>
                    <a:pt x="450" y="508"/>
                  </a:cubicBezTo>
                  <a:cubicBezTo>
                    <a:pt x="450" y="507"/>
                    <a:pt x="450" y="507"/>
                    <a:pt x="450" y="507"/>
                  </a:cubicBezTo>
                  <a:cubicBezTo>
                    <a:pt x="450" y="507"/>
                    <a:pt x="450" y="507"/>
                    <a:pt x="450" y="507"/>
                  </a:cubicBezTo>
                  <a:cubicBezTo>
                    <a:pt x="451" y="507"/>
                    <a:pt x="451" y="508"/>
                    <a:pt x="452" y="509"/>
                  </a:cubicBezTo>
                  <a:cubicBezTo>
                    <a:pt x="451" y="509"/>
                    <a:pt x="451" y="508"/>
                    <a:pt x="451" y="509"/>
                  </a:cubicBezTo>
                  <a:cubicBezTo>
                    <a:pt x="450" y="510"/>
                    <a:pt x="451" y="510"/>
                    <a:pt x="451" y="510"/>
                  </a:cubicBezTo>
                  <a:cubicBezTo>
                    <a:pt x="451" y="510"/>
                    <a:pt x="451" y="510"/>
                    <a:pt x="451" y="510"/>
                  </a:cubicBezTo>
                  <a:cubicBezTo>
                    <a:pt x="452" y="510"/>
                    <a:pt x="452" y="510"/>
                    <a:pt x="452" y="509"/>
                  </a:cubicBezTo>
                  <a:cubicBezTo>
                    <a:pt x="452" y="509"/>
                    <a:pt x="452" y="509"/>
                    <a:pt x="452" y="509"/>
                  </a:cubicBezTo>
                  <a:cubicBezTo>
                    <a:pt x="453" y="509"/>
                    <a:pt x="452" y="507"/>
                    <a:pt x="454" y="506"/>
                  </a:cubicBezTo>
                  <a:cubicBezTo>
                    <a:pt x="453" y="507"/>
                    <a:pt x="453" y="508"/>
                    <a:pt x="453" y="508"/>
                  </a:cubicBezTo>
                  <a:cubicBezTo>
                    <a:pt x="453" y="508"/>
                    <a:pt x="454" y="510"/>
                    <a:pt x="454" y="510"/>
                  </a:cubicBezTo>
                  <a:cubicBezTo>
                    <a:pt x="455" y="509"/>
                    <a:pt x="455" y="510"/>
                    <a:pt x="456" y="511"/>
                  </a:cubicBezTo>
                  <a:cubicBezTo>
                    <a:pt x="456" y="511"/>
                    <a:pt x="457" y="512"/>
                    <a:pt x="457" y="513"/>
                  </a:cubicBezTo>
                  <a:cubicBezTo>
                    <a:pt x="456" y="514"/>
                    <a:pt x="457" y="514"/>
                    <a:pt x="458" y="515"/>
                  </a:cubicBezTo>
                  <a:cubicBezTo>
                    <a:pt x="459" y="515"/>
                    <a:pt x="459" y="515"/>
                    <a:pt x="459" y="516"/>
                  </a:cubicBezTo>
                  <a:cubicBezTo>
                    <a:pt x="459" y="517"/>
                    <a:pt x="459" y="517"/>
                    <a:pt x="460" y="518"/>
                  </a:cubicBezTo>
                  <a:cubicBezTo>
                    <a:pt x="460" y="518"/>
                    <a:pt x="460" y="517"/>
                    <a:pt x="461" y="517"/>
                  </a:cubicBezTo>
                  <a:cubicBezTo>
                    <a:pt x="461" y="517"/>
                    <a:pt x="461" y="516"/>
                    <a:pt x="461" y="517"/>
                  </a:cubicBezTo>
                  <a:cubicBezTo>
                    <a:pt x="462" y="517"/>
                    <a:pt x="462" y="517"/>
                    <a:pt x="461" y="517"/>
                  </a:cubicBezTo>
                  <a:cubicBezTo>
                    <a:pt x="461" y="518"/>
                    <a:pt x="461" y="518"/>
                    <a:pt x="461" y="518"/>
                  </a:cubicBezTo>
                  <a:cubicBezTo>
                    <a:pt x="461" y="520"/>
                    <a:pt x="462" y="519"/>
                    <a:pt x="463" y="519"/>
                  </a:cubicBezTo>
                  <a:cubicBezTo>
                    <a:pt x="464" y="520"/>
                    <a:pt x="464" y="518"/>
                    <a:pt x="464" y="518"/>
                  </a:cubicBezTo>
                  <a:cubicBezTo>
                    <a:pt x="464" y="518"/>
                    <a:pt x="464" y="518"/>
                    <a:pt x="464" y="518"/>
                  </a:cubicBezTo>
                  <a:cubicBezTo>
                    <a:pt x="464" y="518"/>
                    <a:pt x="464" y="518"/>
                    <a:pt x="464" y="518"/>
                  </a:cubicBezTo>
                  <a:cubicBezTo>
                    <a:pt x="465" y="519"/>
                    <a:pt x="465" y="519"/>
                    <a:pt x="466" y="519"/>
                  </a:cubicBezTo>
                  <a:cubicBezTo>
                    <a:pt x="466" y="520"/>
                    <a:pt x="466" y="521"/>
                    <a:pt x="467" y="521"/>
                  </a:cubicBezTo>
                  <a:cubicBezTo>
                    <a:pt x="468" y="521"/>
                    <a:pt x="468" y="521"/>
                    <a:pt x="468" y="522"/>
                  </a:cubicBezTo>
                  <a:cubicBezTo>
                    <a:pt x="466" y="522"/>
                    <a:pt x="466" y="524"/>
                    <a:pt x="464" y="523"/>
                  </a:cubicBezTo>
                  <a:cubicBezTo>
                    <a:pt x="463" y="523"/>
                    <a:pt x="463" y="523"/>
                    <a:pt x="462" y="523"/>
                  </a:cubicBezTo>
                  <a:cubicBezTo>
                    <a:pt x="465" y="523"/>
                    <a:pt x="465" y="525"/>
                    <a:pt x="465" y="527"/>
                  </a:cubicBezTo>
                  <a:cubicBezTo>
                    <a:pt x="465" y="527"/>
                    <a:pt x="465" y="527"/>
                    <a:pt x="466" y="528"/>
                  </a:cubicBezTo>
                  <a:cubicBezTo>
                    <a:pt x="467" y="528"/>
                    <a:pt x="467" y="529"/>
                    <a:pt x="468" y="529"/>
                  </a:cubicBezTo>
                  <a:cubicBezTo>
                    <a:pt x="468" y="530"/>
                    <a:pt x="469" y="530"/>
                    <a:pt x="469" y="530"/>
                  </a:cubicBezTo>
                  <a:cubicBezTo>
                    <a:pt x="469" y="530"/>
                    <a:pt x="469" y="530"/>
                    <a:pt x="469" y="530"/>
                  </a:cubicBezTo>
                  <a:cubicBezTo>
                    <a:pt x="469" y="530"/>
                    <a:pt x="469" y="530"/>
                    <a:pt x="469" y="530"/>
                  </a:cubicBezTo>
                  <a:cubicBezTo>
                    <a:pt x="470" y="530"/>
                    <a:pt x="470" y="530"/>
                    <a:pt x="471" y="531"/>
                  </a:cubicBezTo>
                  <a:cubicBezTo>
                    <a:pt x="471" y="531"/>
                    <a:pt x="471" y="531"/>
                    <a:pt x="472" y="531"/>
                  </a:cubicBezTo>
                  <a:cubicBezTo>
                    <a:pt x="473" y="531"/>
                    <a:pt x="473" y="531"/>
                    <a:pt x="474" y="532"/>
                  </a:cubicBezTo>
                  <a:cubicBezTo>
                    <a:pt x="474" y="533"/>
                    <a:pt x="475" y="534"/>
                    <a:pt x="476" y="532"/>
                  </a:cubicBezTo>
                  <a:cubicBezTo>
                    <a:pt x="477" y="532"/>
                    <a:pt x="477" y="532"/>
                    <a:pt x="477" y="532"/>
                  </a:cubicBezTo>
                  <a:cubicBezTo>
                    <a:pt x="478" y="533"/>
                    <a:pt x="479" y="533"/>
                    <a:pt x="480" y="533"/>
                  </a:cubicBezTo>
                  <a:cubicBezTo>
                    <a:pt x="479" y="535"/>
                    <a:pt x="481" y="536"/>
                    <a:pt x="482" y="538"/>
                  </a:cubicBezTo>
                  <a:cubicBezTo>
                    <a:pt x="482" y="538"/>
                    <a:pt x="483" y="539"/>
                    <a:pt x="483" y="539"/>
                  </a:cubicBezTo>
                  <a:cubicBezTo>
                    <a:pt x="484" y="539"/>
                    <a:pt x="484" y="539"/>
                    <a:pt x="485" y="540"/>
                  </a:cubicBezTo>
                  <a:cubicBezTo>
                    <a:pt x="485" y="540"/>
                    <a:pt x="486" y="540"/>
                    <a:pt x="487" y="541"/>
                  </a:cubicBezTo>
                  <a:cubicBezTo>
                    <a:pt x="489" y="541"/>
                    <a:pt x="492" y="541"/>
                    <a:pt x="494" y="542"/>
                  </a:cubicBezTo>
                  <a:cubicBezTo>
                    <a:pt x="495" y="543"/>
                    <a:pt x="496" y="543"/>
                    <a:pt x="497" y="544"/>
                  </a:cubicBezTo>
                  <a:cubicBezTo>
                    <a:pt x="498" y="544"/>
                    <a:pt x="499" y="544"/>
                    <a:pt x="499" y="545"/>
                  </a:cubicBezTo>
                  <a:cubicBezTo>
                    <a:pt x="500" y="546"/>
                    <a:pt x="501" y="546"/>
                    <a:pt x="503" y="546"/>
                  </a:cubicBezTo>
                  <a:cubicBezTo>
                    <a:pt x="503" y="546"/>
                    <a:pt x="504" y="545"/>
                    <a:pt x="503" y="545"/>
                  </a:cubicBezTo>
                  <a:cubicBezTo>
                    <a:pt x="503" y="544"/>
                    <a:pt x="503" y="543"/>
                    <a:pt x="503" y="542"/>
                  </a:cubicBezTo>
                  <a:cubicBezTo>
                    <a:pt x="503" y="541"/>
                    <a:pt x="504" y="541"/>
                    <a:pt x="503" y="541"/>
                  </a:cubicBezTo>
                  <a:cubicBezTo>
                    <a:pt x="502" y="541"/>
                    <a:pt x="502" y="539"/>
                    <a:pt x="501" y="540"/>
                  </a:cubicBezTo>
                  <a:cubicBezTo>
                    <a:pt x="501" y="540"/>
                    <a:pt x="501" y="539"/>
                    <a:pt x="501" y="539"/>
                  </a:cubicBezTo>
                  <a:cubicBezTo>
                    <a:pt x="501" y="538"/>
                    <a:pt x="500" y="537"/>
                    <a:pt x="500" y="536"/>
                  </a:cubicBezTo>
                  <a:cubicBezTo>
                    <a:pt x="499" y="536"/>
                    <a:pt x="499" y="535"/>
                    <a:pt x="498" y="535"/>
                  </a:cubicBezTo>
                  <a:cubicBezTo>
                    <a:pt x="497" y="535"/>
                    <a:pt x="497" y="534"/>
                    <a:pt x="496" y="533"/>
                  </a:cubicBezTo>
                  <a:cubicBezTo>
                    <a:pt x="496" y="533"/>
                    <a:pt x="495" y="532"/>
                    <a:pt x="494" y="531"/>
                  </a:cubicBezTo>
                  <a:cubicBezTo>
                    <a:pt x="494" y="530"/>
                    <a:pt x="493" y="530"/>
                    <a:pt x="492" y="530"/>
                  </a:cubicBezTo>
                  <a:cubicBezTo>
                    <a:pt x="492" y="530"/>
                    <a:pt x="493" y="530"/>
                    <a:pt x="493" y="529"/>
                  </a:cubicBezTo>
                  <a:cubicBezTo>
                    <a:pt x="492" y="529"/>
                    <a:pt x="492" y="530"/>
                    <a:pt x="491" y="530"/>
                  </a:cubicBezTo>
                  <a:cubicBezTo>
                    <a:pt x="491" y="529"/>
                    <a:pt x="492" y="529"/>
                    <a:pt x="492" y="529"/>
                  </a:cubicBezTo>
                  <a:cubicBezTo>
                    <a:pt x="491" y="527"/>
                    <a:pt x="489" y="528"/>
                    <a:pt x="489" y="526"/>
                  </a:cubicBezTo>
                  <a:cubicBezTo>
                    <a:pt x="488" y="524"/>
                    <a:pt x="486" y="523"/>
                    <a:pt x="485" y="521"/>
                  </a:cubicBezTo>
                  <a:cubicBezTo>
                    <a:pt x="485" y="521"/>
                    <a:pt x="485" y="521"/>
                    <a:pt x="485" y="521"/>
                  </a:cubicBezTo>
                  <a:cubicBezTo>
                    <a:pt x="485" y="521"/>
                    <a:pt x="485" y="521"/>
                    <a:pt x="485" y="521"/>
                  </a:cubicBezTo>
                  <a:cubicBezTo>
                    <a:pt x="485" y="521"/>
                    <a:pt x="485" y="521"/>
                    <a:pt x="485" y="521"/>
                  </a:cubicBezTo>
                  <a:cubicBezTo>
                    <a:pt x="484" y="520"/>
                    <a:pt x="484" y="519"/>
                    <a:pt x="483" y="518"/>
                  </a:cubicBezTo>
                  <a:cubicBezTo>
                    <a:pt x="485" y="519"/>
                    <a:pt x="486" y="518"/>
                    <a:pt x="487" y="519"/>
                  </a:cubicBezTo>
                  <a:cubicBezTo>
                    <a:pt x="487" y="520"/>
                    <a:pt x="488" y="520"/>
                    <a:pt x="489" y="521"/>
                  </a:cubicBezTo>
                  <a:cubicBezTo>
                    <a:pt x="490" y="522"/>
                    <a:pt x="491" y="523"/>
                    <a:pt x="492" y="524"/>
                  </a:cubicBezTo>
                  <a:cubicBezTo>
                    <a:pt x="492" y="523"/>
                    <a:pt x="491" y="522"/>
                    <a:pt x="491" y="522"/>
                  </a:cubicBezTo>
                  <a:cubicBezTo>
                    <a:pt x="492" y="521"/>
                    <a:pt x="491" y="520"/>
                    <a:pt x="491" y="519"/>
                  </a:cubicBezTo>
                  <a:cubicBezTo>
                    <a:pt x="491" y="519"/>
                    <a:pt x="491" y="519"/>
                    <a:pt x="491" y="519"/>
                  </a:cubicBezTo>
                  <a:cubicBezTo>
                    <a:pt x="491" y="519"/>
                    <a:pt x="491" y="519"/>
                    <a:pt x="492" y="520"/>
                  </a:cubicBezTo>
                  <a:cubicBezTo>
                    <a:pt x="493" y="521"/>
                    <a:pt x="494" y="523"/>
                    <a:pt x="495" y="524"/>
                  </a:cubicBezTo>
                  <a:cubicBezTo>
                    <a:pt x="495" y="525"/>
                    <a:pt x="497" y="525"/>
                    <a:pt x="497" y="527"/>
                  </a:cubicBezTo>
                  <a:cubicBezTo>
                    <a:pt x="497" y="527"/>
                    <a:pt x="498" y="527"/>
                    <a:pt x="498" y="527"/>
                  </a:cubicBezTo>
                  <a:cubicBezTo>
                    <a:pt x="498" y="526"/>
                    <a:pt x="498" y="527"/>
                    <a:pt x="498" y="527"/>
                  </a:cubicBezTo>
                  <a:cubicBezTo>
                    <a:pt x="498" y="528"/>
                    <a:pt x="498" y="528"/>
                    <a:pt x="498" y="529"/>
                  </a:cubicBezTo>
                  <a:cubicBezTo>
                    <a:pt x="499" y="529"/>
                    <a:pt x="499" y="529"/>
                    <a:pt x="499" y="529"/>
                  </a:cubicBezTo>
                  <a:cubicBezTo>
                    <a:pt x="499" y="529"/>
                    <a:pt x="499" y="528"/>
                    <a:pt x="499" y="528"/>
                  </a:cubicBezTo>
                  <a:cubicBezTo>
                    <a:pt x="499" y="528"/>
                    <a:pt x="500" y="528"/>
                    <a:pt x="500" y="527"/>
                  </a:cubicBezTo>
                  <a:cubicBezTo>
                    <a:pt x="500" y="527"/>
                    <a:pt x="500" y="527"/>
                    <a:pt x="500" y="527"/>
                  </a:cubicBezTo>
                  <a:cubicBezTo>
                    <a:pt x="500" y="529"/>
                    <a:pt x="501" y="529"/>
                    <a:pt x="502" y="530"/>
                  </a:cubicBezTo>
                  <a:cubicBezTo>
                    <a:pt x="502" y="530"/>
                    <a:pt x="502" y="530"/>
                    <a:pt x="503" y="530"/>
                  </a:cubicBezTo>
                  <a:cubicBezTo>
                    <a:pt x="503" y="530"/>
                    <a:pt x="503" y="530"/>
                    <a:pt x="503" y="530"/>
                  </a:cubicBezTo>
                  <a:cubicBezTo>
                    <a:pt x="502" y="529"/>
                    <a:pt x="502" y="529"/>
                    <a:pt x="502" y="529"/>
                  </a:cubicBezTo>
                  <a:cubicBezTo>
                    <a:pt x="503" y="530"/>
                    <a:pt x="504" y="529"/>
                    <a:pt x="504" y="530"/>
                  </a:cubicBezTo>
                  <a:cubicBezTo>
                    <a:pt x="504" y="531"/>
                    <a:pt x="505" y="531"/>
                    <a:pt x="505" y="530"/>
                  </a:cubicBezTo>
                  <a:cubicBezTo>
                    <a:pt x="505" y="530"/>
                    <a:pt x="505" y="530"/>
                    <a:pt x="505" y="530"/>
                  </a:cubicBezTo>
                  <a:cubicBezTo>
                    <a:pt x="505" y="531"/>
                    <a:pt x="506" y="532"/>
                    <a:pt x="506" y="532"/>
                  </a:cubicBezTo>
                  <a:cubicBezTo>
                    <a:pt x="508" y="532"/>
                    <a:pt x="508" y="533"/>
                    <a:pt x="508" y="534"/>
                  </a:cubicBezTo>
                  <a:cubicBezTo>
                    <a:pt x="508" y="535"/>
                    <a:pt x="508" y="536"/>
                    <a:pt x="510" y="536"/>
                  </a:cubicBezTo>
                  <a:cubicBezTo>
                    <a:pt x="510" y="537"/>
                    <a:pt x="511" y="536"/>
                    <a:pt x="511" y="536"/>
                  </a:cubicBezTo>
                  <a:cubicBezTo>
                    <a:pt x="510" y="535"/>
                    <a:pt x="510" y="533"/>
                    <a:pt x="509" y="532"/>
                  </a:cubicBezTo>
                  <a:cubicBezTo>
                    <a:pt x="508" y="531"/>
                    <a:pt x="509" y="531"/>
                    <a:pt x="509" y="530"/>
                  </a:cubicBezTo>
                  <a:cubicBezTo>
                    <a:pt x="510" y="530"/>
                    <a:pt x="510" y="531"/>
                    <a:pt x="511" y="531"/>
                  </a:cubicBezTo>
                  <a:cubicBezTo>
                    <a:pt x="512" y="531"/>
                    <a:pt x="512" y="531"/>
                    <a:pt x="512" y="531"/>
                  </a:cubicBezTo>
                  <a:cubicBezTo>
                    <a:pt x="513" y="530"/>
                    <a:pt x="512" y="530"/>
                    <a:pt x="512" y="530"/>
                  </a:cubicBezTo>
                  <a:cubicBezTo>
                    <a:pt x="511" y="530"/>
                    <a:pt x="512" y="530"/>
                    <a:pt x="512" y="529"/>
                  </a:cubicBezTo>
                  <a:cubicBezTo>
                    <a:pt x="512" y="529"/>
                    <a:pt x="511" y="528"/>
                    <a:pt x="511" y="527"/>
                  </a:cubicBezTo>
                  <a:cubicBezTo>
                    <a:pt x="510" y="526"/>
                    <a:pt x="510" y="527"/>
                    <a:pt x="511" y="526"/>
                  </a:cubicBezTo>
                  <a:cubicBezTo>
                    <a:pt x="511" y="525"/>
                    <a:pt x="511" y="525"/>
                    <a:pt x="511" y="525"/>
                  </a:cubicBezTo>
                  <a:cubicBezTo>
                    <a:pt x="511" y="525"/>
                    <a:pt x="511" y="525"/>
                    <a:pt x="511" y="525"/>
                  </a:cubicBezTo>
                  <a:cubicBezTo>
                    <a:pt x="511" y="525"/>
                    <a:pt x="511" y="525"/>
                    <a:pt x="511" y="525"/>
                  </a:cubicBezTo>
                  <a:cubicBezTo>
                    <a:pt x="510" y="524"/>
                    <a:pt x="511" y="524"/>
                    <a:pt x="511" y="524"/>
                  </a:cubicBezTo>
                  <a:cubicBezTo>
                    <a:pt x="511" y="524"/>
                    <a:pt x="511" y="524"/>
                    <a:pt x="511" y="524"/>
                  </a:cubicBezTo>
                  <a:cubicBezTo>
                    <a:pt x="511" y="524"/>
                    <a:pt x="511" y="524"/>
                    <a:pt x="511" y="524"/>
                  </a:cubicBezTo>
                  <a:cubicBezTo>
                    <a:pt x="512" y="524"/>
                    <a:pt x="512" y="525"/>
                    <a:pt x="512" y="525"/>
                  </a:cubicBezTo>
                  <a:cubicBezTo>
                    <a:pt x="512" y="526"/>
                    <a:pt x="513" y="526"/>
                    <a:pt x="513" y="526"/>
                  </a:cubicBezTo>
                  <a:cubicBezTo>
                    <a:pt x="513" y="526"/>
                    <a:pt x="513" y="525"/>
                    <a:pt x="513" y="525"/>
                  </a:cubicBezTo>
                  <a:cubicBezTo>
                    <a:pt x="514" y="525"/>
                    <a:pt x="513" y="524"/>
                    <a:pt x="513" y="523"/>
                  </a:cubicBezTo>
                  <a:cubicBezTo>
                    <a:pt x="514" y="523"/>
                    <a:pt x="513" y="522"/>
                    <a:pt x="514" y="521"/>
                  </a:cubicBezTo>
                  <a:cubicBezTo>
                    <a:pt x="514" y="522"/>
                    <a:pt x="514" y="522"/>
                    <a:pt x="514" y="523"/>
                  </a:cubicBezTo>
                  <a:cubicBezTo>
                    <a:pt x="515" y="524"/>
                    <a:pt x="515" y="525"/>
                    <a:pt x="516" y="525"/>
                  </a:cubicBezTo>
                  <a:cubicBezTo>
                    <a:pt x="515" y="524"/>
                    <a:pt x="515" y="522"/>
                    <a:pt x="515" y="521"/>
                  </a:cubicBezTo>
                  <a:cubicBezTo>
                    <a:pt x="515" y="521"/>
                    <a:pt x="515" y="521"/>
                    <a:pt x="515" y="521"/>
                  </a:cubicBezTo>
                  <a:cubicBezTo>
                    <a:pt x="515" y="520"/>
                    <a:pt x="515" y="520"/>
                    <a:pt x="514" y="519"/>
                  </a:cubicBezTo>
                  <a:cubicBezTo>
                    <a:pt x="514" y="519"/>
                    <a:pt x="515" y="519"/>
                    <a:pt x="515" y="518"/>
                  </a:cubicBezTo>
                  <a:cubicBezTo>
                    <a:pt x="515" y="518"/>
                    <a:pt x="516" y="518"/>
                    <a:pt x="515" y="517"/>
                  </a:cubicBezTo>
                  <a:cubicBezTo>
                    <a:pt x="515" y="517"/>
                    <a:pt x="515" y="517"/>
                    <a:pt x="515" y="518"/>
                  </a:cubicBezTo>
                  <a:cubicBezTo>
                    <a:pt x="514" y="518"/>
                    <a:pt x="514" y="518"/>
                    <a:pt x="513" y="518"/>
                  </a:cubicBezTo>
                  <a:cubicBezTo>
                    <a:pt x="513" y="518"/>
                    <a:pt x="513" y="518"/>
                    <a:pt x="513" y="517"/>
                  </a:cubicBezTo>
                  <a:cubicBezTo>
                    <a:pt x="513" y="517"/>
                    <a:pt x="513" y="516"/>
                    <a:pt x="512" y="516"/>
                  </a:cubicBezTo>
                  <a:cubicBezTo>
                    <a:pt x="511" y="516"/>
                    <a:pt x="511" y="516"/>
                    <a:pt x="511" y="516"/>
                  </a:cubicBezTo>
                  <a:cubicBezTo>
                    <a:pt x="511" y="515"/>
                    <a:pt x="512" y="515"/>
                    <a:pt x="512" y="515"/>
                  </a:cubicBezTo>
                  <a:cubicBezTo>
                    <a:pt x="512" y="514"/>
                    <a:pt x="511" y="515"/>
                    <a:pt x="511" y="515"/>
                  </a:cubicBezTo>
                  <a:cubicBezTo>
                    <a:pt x="510" y="514"/>
                    <a:pt x="509" y="515"/>
                    <a:pt x="509" y="514"/>
                  </a:cubicBezTo>
                  <a:cubicBezTo>
                    <a:pt x="509" y="513"/>
                    <a:pt x="508" y="512"/>
                    <a:pt x="508" y="511"/>
                  </a:cubicBezTo>
                  <a:cubicBezTo>
                    <a:pt x="507" y="511"/>
                    <a:pt x="507" y="511"/>
                    <a:pt x="507" y="511"/>
                  </a:cubicBezTo>
                  <a:cubicBezTo>
                    <a:pt x="507" y="511"/>
                    <a:pt x="507" y="510"/>
                    <a:pt x="506" y="510"/>
                  </a:cubicBezTo>
                  <a:cubicBezTo>
                    <a:pt x="506" y="510"/>
                    <a:pt x="507" y="510"/>
                    <a:pt x="507" y="510"/>
                  </a:cubicBezTo>
                  <a:cubicBezTo>
                    <a:pt x="507" y="509"/>
                    <a:pt x="509" y="511"/>
                    <a:pt x="509" y="509"/>
                  </a:cubicBezTo>
                  <a:cubicBezTo>
                    <a:pt x="509" y="508"/>
                    <a:pt x="509" y="508"/>
                    <a:pt x="509" y="508"/>
                  </a:cubicBezTo>
                  <a:cubicBezTo>
                    <a:pt x="509" y="508"/>
                    <a:pt x="510" y="508"/>
                    <a:pt x="509" y="507"/>
                  </a:cubicBezTo>
                  <a:cubicBezTo>
                    <a:pt x="509" y="507"/>
                    <a:pt x="509" y="507"/>
                    <a:pt x="508" y="507"/>
                  </a:cubicBezTo>
                  <a:cubicBezTo>
                    <a:pt x="508" y="507"/>
                    <a:pt x="508" y="507"/>
                    <a:pt x="507" y="507"/>
                  </a:cubicBezTo>
                  <a:cubicBezTo>
                    <a:pt x="507" y="507"/>
                    <a:pt x="506" y="507"/>
                    <a:pt x="506" y="506"/>
                  </a:cubicBezTo>
                  <a:cubicBezTo>
                    <a:pt x="505" y="506"/>
                    <a:pt x="506" y="505"/>
                    <a:pt x="506" y="505"/>
                  </a:cubicBezTo>
                  <a:cubicBezTo>
                    <a:pt x="506" y="504"/>
                    <a:pt x="506" y="504"/>
                    <a:pt x="506" y="504"/>
                  </a:cubicBezTo>
                  <a:cubicBezTo>
                    <a:pt x="506" y="503"/>
                    <a:pt x="506" y="503"/>
                    <a:pt x="506" y="503"/>
                  </a:cubicBezTo>
                  <a:cubicBezTo>
                    <a:pt x="505" y="502"/>
                    <a:pt x="506" y="503"/>
                    <a:pt x="505" y="503"/>
                  </a:cubicBezTo>
                  <a:cubicBezTo>
                    <a:pt x="505" y="502"/>
                    <a:pt x="505" y="502"/>
                    <a:pt x="504" y="501"/>
                  </a:cubicBezTo>
                  <a:cubicBezTo>
                    <a:pt x="504" y="502"/>
                    <a:pt x="505" y="503"/>
                    <a:pt x="504" y="503"/>
                  </a:cubicBezTo>
                  <a:cubicBezTo>
                    <a:pt x="503" y="503"/>
                    <a:pt x="504" y="502"/>
                    <a:pt x="503" y="501"/>
                  </a:cubicBezTo>
                  <a:cubicBezTo>
                    <a:pt x="503" y="502"/>
                    <a:pt x="503" y="503"/>
                    <a:pt x="503" y="503"/>
                  </a:cubicBezTo>
                  <a:cubicBezTo>
                    <a:pt x="502" y="503"/>
                    <a:pt x="502" y="503"/>
                    <a:pt x="502" y="503"/>
                  </a:cubicBezTo>
                  <a:cubicBezTo>
                    <a:pt x="502" y="503"/>
                    <a:pt x="502" y="503"/>
                    <a:pt x="502" y="503"/>
                  </a:cubicBezTo>
                  <a:cubicBezTo>
                    <a:pt x="502" y="503"/>
                    <a:pt x="502" y="503"/>
                    <a:pt x="502" y="503"/>
                  </a:cubicBezTo>
                  <a:cubicBezTo>
                    <a:pt x="502" y="503"/>
                    <a:pt x="502" y="503"/>
                    <a:pt x="502" y="503"/>
                  </a:cubicBezTo>
                  <a:cubicBezTo>
                    <a:pt x="502" y="503"/>
                    <a:pt x="501" y="502"/>
                    <a:pt x="502" y="502"/>
                  </a:cubicBezTo>
                  <a:cubicBezTo>
                    <a:pt x="503" y="502"/>
                    <a:pt x="502" y="501"/>
                    <a:pt x="502" y="501"/>
                  </a:cubicBezTo>
                  <a:cubicBezTo>
                    <a:pt x="501" y="500"/>
                    <a:pt x="501" y="500"/>
                    <a:pt x="500" y="500"/>
                  </a:cubicBezTo>
                  <a:cubicBezTo>
                    <a:pt x="500" y="500"/>
                    <a:pt x="500" y="500"/>
                    <a:pt x="500" y="500"/>
                  </a:cubicBezTo>
                  <a:cubicBezTo>
                    <a:pt x="500" y="500"/>
                    <a:pt x="500" y="499"/>
                    <a:pt x="499" y="499"/>
                  </a:cubicBezTo>
                  <a:cubicBezTo>
                    <a:pt x="499" y="500"/>
                    <a:pt x="499" y="501"/>
                    <a:pt x="499" y="501"/>
                  </a:cubicBezTo>
                  <a:cubicBezTo>
                    <a:pt x="498" y="500"/>
                    <a:pt x="498" y="500"/>
                    <a:pt x="497" y="498"/>
                  </a:cubicBezTo>
                  <a:cubicBezTo>
                    <a:pt x="497" y="498"/>
                    <a:pt x="497" y="497"/>
                    <a:pt x="497" y="497"/>
                  </a:cubicBezTo>
                  <a:cubicBezTo>
                    <a:pt x="497" y="496"/>
                    <a:pt x="497" y="496"/>
                    <a:pt x="497" y="496"/>
                  </a:cubicBezTo>
                  <a:cubicBezTo>
                    <a:pt x="495" y="495"/>
                    <a:pt x="496" y="494"/>
                    <a:pt x="496" y="493"/>
                  </a:cubicBezTo>
                  <a:cubicBezTo>
                    <a:pt x="496" y="493"/>
                    <a:pt x="496" y="493"/>
                    <a:pt x="496" y="493"/>
                  </a:cubicBezTo>
                  <a:cubicBezTo>
                    <a:pt x="496" y="492"/>
                    <a:pt x="496" y="492"/>
                    <a:pt x="497" y="492"/>
                  </a:cubicBezTo>
                  <a:cubicBezTo>
                    <a:pt x="496" y="491"/>
                    <a:pt x="495" y="491"/>
                    <a:pt x="494" y="491"/>
                  </a:cubicBezTo>
                  <a:cubicBezTo>
                    <a:pt x="494" y="491"/>
                    <a:pt x="494" y="491"/>
                    <a:pt x="494" y="491"/>
                  </a:cubicBezTo>
                  <a:cubicBezTo>
                    <a:pt x="494" y="491"/>
                    <a:pt x="494" y="491"/>
                    <a:pt x="494" y="491"/>
                  </a:cubicBezTo>
                  <a:cubicBezTo>
                    <a:pt x="494" y="491"/>
                    <a:pt x="494" y="491"/>
                    <a:pt x="494" y="491"/>
                  </a:cubicBezTo>
                  <a:cubicBezTo>
                    <a:pt x="494" y="491"/>
                    <a:pt x="494" y="490"/>
                    <a:pt x="494" y="490"/>
                  </a:cubicBezTo>
                  <a:cubicBezTo>
                    <a:pt x="494" y="490"/>
                    <a:pt x="494" y="490"/>
                    <a:pt x="494" y="490"/>
                  </a:cubicBezTo>
                  <a:cubicBezTo>
                    <a:pt x="494" y="490"/>
                    <a:pt x="494" y="490"/>
                    <a:pt x="494" y="490"/>
                  </a:cubicBezTo>
                  <a:cubicBezTo>
                    <a:pt x="496" y="490"/>
                    <a:pt x="495" y="489"/>
                    <a:pt x="495" y="489"/>
                  </a:cubicBezTo>
                  <a:cubicBezTo>
                    <a:pt x="495" y="489"/>
                    <a:pt x="495" y="489"/>
                    <a:pt x="495" y="489"/>
                  </a:cubicBezTo>
                  <a:cubicBezTo>
                    <a:pt x="494" y="489"/>
                    <a:pt x="494" y="488"/>
                    <a:pt x="494" y="488"/>
                  </a:cubicBezTo>
                  <a:cubicBezTo>
                    <a:pt x="493" y="488"/>
                    <a:pt x="492" y="488"/>
                    <a:pt x="492" y="489"/>
                  </a:cubicBezTo>
                  <a:cubicBezTo>
                    <a:pt x="492" y="489"/>
                    <a:pt x="492" y="489"/>
                    <a:pt x="492" y="489"/>
                  </a:cubicBezTo>
                  <a:cubicBezTo>
                    <a:pt x="491" y="489"/>
                    <a:pt x="491" y="490"/>
                    <a:pt x="490" y="490"/>
                  </a:cubicBezTo>
                  <a:cubicBezTo>
                    <a:pt x="490" y="490"/>
                    <a:pt x="490" y="490"/>
                    <a:pt x="490" y="489"/>
                  </a:cubicBezTo>
                  <a:cubicBezTo>
                    <a:pt x="490" y="489"/>
                    <a:pt x="490" y="489"/>
                    <a:pt x="490" y="489"/>
                  </a:cubicBezTo>
                  <a:cubicBezTo>
                    <a:pt x="490" y="489"/>
                    <a:pt x="490" y="489"/>
                    <a:pt x="490" y="489"/>
                  </a:cubicBezTo>
                  <a:cubicBezTo>
                    <a:pt x="490" y="489"/>
                    <a:pt x="491" y="488"/>
                    <a:pt x="490" y="488"/>
                  </a:cubicBezTo>
                  <a:cubicBezTo>
                    <a:pt x="490" y="487"/>
                    <a:pt x="490" y="487"/>
                    <a:pt x="490" y="487"/>
                  </a:cubicBezTo>
                  <a:cubicBezTo>
                    <a:pt x="490" y="487"/>
                    <a:pt x="490" y="487"/>
                    <a:pt x="490" y="487"/>
                  </a:cubicBezTo>
                  <a:cubicBezTo>
                    <a:pt x="492" y="486"/>
                    <a:pt x="490" y="485"/>
                    <a:pt x="490" y="485"/>
                  </a:cubicBezTo>
                  <a:cubicBezTo>
                    <a:pt x="490" y="485"/>
                    <a:pt x="490" y="485"/>
                    <a:pt x="490" y="485"/>
                  </a:cubicBezTo>
                  <a:cubicBezTo>
                    <a:pt x="490" y="484"/>
                    <a:pt x="491" y="485"/>
                    <a:pt x="491" y="484"/>
                  </a:cubicBezTo>
                  <a:cubicBezTo>
                    <a:pt x="491" y="484"/>
                    <a:pt x="491" y="484"/>
                    <a:pt x="491" y="484"/>
                  </a:cubicBezTo>
                  <a:cubicBezTo>
                    <a:pt x="491" y="484"/>
                    <a:pt x="491" y="484"/>
                    <a:pt x="491" y="484"/>
                  </a:cubicBezTo>
                  <a:cubicBezTo>
                    <a:pt x="492" y="484"/>
                    <a:pt x="492" y="484"/>
                    <a:pt x="492" y="484"/>
                  </a:cubicBezTo>
                  <a:cubicBezTo>
                    <a:pt x="492" y="484"/>
                    <a:pt x="492" y="484"/>
                    <a:pt x="492" y="484"/>
                  </a:cubicBezTo>
                  <a:cubicBezTo>
                    <a:pt x="493" y="485"/>
                    <a:pt x="494" y="484"/>
                    <a:pt x="495" y="484"/>
                  </a:cubicBezTo>
                  <a:cubicBezTo>
                    <a:pt x="496" y="484"/>
                    <a:pt x="495" y="483"/>
                    <a:pt x="495" y="483"/>
                  </a:cubicBezTo>
                  <a:cubicBezTo>
                    <a:pt x="495" y="483"/>
                    <a:pt x="495" y="482"/>
                    <a:pt x="495" y="482"/>
                  </a:cubicBezTo>
                  <a:cubicBezTo>
                    <a:pt x="495" y="482"/>
                    <a:pt x="495" y="481"/>
                    <a:pt x="495" y="481"/>
                  </a:cubicBezTo>
                  <a:cubicBezTo>
                    <a:pt x="495" y="481"/>
                    <a:pt x="495" y="481"/>
                    <a:pt x="495" y="481"/>
                  </a:cubicBezTo>
                  <a:cubicBezTo>
                    <a:pt x="495" y="481"/>
                    <a:pt x="495" y="481"/>
                    <a:pt x="495" y="481"/>
                  </a:cubicBezTo>
                  <a:cubicBezTo>
                    <a:pt x="495" y="481"/>
                    <a:pt x="495" y="481"/>
                    <a:pt x="495" y="481"/>
                  </a:cubicBezTo>
                  <a:cubicBezTo>
                    <a:pt x="494" y="481"/>
                    <a:pt x="493" y="480"/>
                    <a:pt x="493" y="480"/>
                  </a:cubicBezTo>
                  <a:cubicBezTo>
                    <a:pt x="493" y="480"/>
                    <a:pt x="493" y="480"/>
                    <a:pt x="493" y="480"/>
                  </a:cubicBezTo>
                  <a:cubicBezTo>
                    <a:pt x="493" y="479"/>
                    <a:pt x="491" y="479"/>
                    <a:pt x="492" y="478"/>
                  </a:cubicBezTo>
                  <a:cubicBezTo>
                    <a:pt x="492" y="477"/>
                    <a:pt x="491" y="476"/>
                    <a:pt x="490" y="475"/>
                  </a:cubicBezTo>
                  <a:cubicBezTo>
                    <a:pt x="490" y="475"/>
                    <a:pt x="490" y="475"/>
                    <a:pt x="490" y="475"/>
                  </a:cubicBezTo>
                  <a:cubicBezTo>
                    <a:pt x="490" y="475"/>
                    <a:pt x="490" y="474"/>
                    <a:pt x="490" y="474"/>
                  </a:cubicBezTo>
                  <a:cubicBezTo>
                    <a:pt x="491" y="475"/>
                    <a:pt x="493" y="476"/>
                    <a:pt x="493" y="477"/>
                  </a:cubicBezTo>
                  <a:cubicBezTo>
                    <a:pt x="494" y="478"/>
                    <a:pt x="495" y="478"/>
                    <a:pt x="495" y="478"/>
                  </a:cubicBezTo>
                  <a:cubicBezTo>
                    <a:pt x="496" y="477"/>
                    <a:pt x="495" y="477"/>
                    <a:pt x="495" y="477"/>
                  </a:cubicBezTo>
                  <a:cubicBezTo>
                    <a:pt x="495" y="476"/>
                    <a:pt x="495" y="476"/>
                    <a:pt x="495" y="476"/>
                  </a:cubicBezTo>
                  <a:cubicBezTo>
                    <a:pt x="496" y="477"/>
                    <a:pt x="496" y="476"/>
                    <a:pt x="495" y="475"/>
                  </a:cubicBezTo>
                  <a:cubicBezTo>
                    <a:pt x="496" y="475"/>
                    <a:pt x="497" y="475"/>
                    <a:pt x="498" y="475"/>
                  </a:cubicBezTo>
                  <a:cubicBezTo>
                    <a:pt x="498" y="475"/>
                    <a:pt x="498" y="475"/>
                    <a:pt x="498" y="475"/>
                  </a:cubicBezTo>
                  <a:cubicBezTo>
                    <a:pt x="498" y="475"/>
                    <a:pt x="498" y="475"/>
                    <a:pt x="498" y="475"/>
                  </a:cubicBezTo>
                  <a:cubicBezTo>
                    <a:pt x="498" y="475"/>
                    <a:pt x="498" y="475"/>
                    <a:pt x="498" y="475"/>
                  </a:cubicBezTo>
                  <a:cubicBezTo>
                    <a:pt x="499" y="477"/>
                    <a:pt x="497" y="475"/>
                    <a:pt x="497" y="476"/>
                  </a:cubicBezTo>
                  <a:cubicBezTo>
                    <a:pt x="497" y="476"/>
                    <a:pt x="498" y="476"/>
                    <a:pt x="497" y="477"/>
                  </a:cubicBezTo>
                  <a:cubicBezTo>
                    <a:pt x="497" y="477"/>
                    <a:pt x="497" y="476"/>
                    <a:pt x="496" y="476"/>
                  </a:cubicBezTo>
                  <a:cubicBezTo>
                    <a:pt x="496" y="477"/>
                    <a:pt x="497" y="477"/>
                    <a:pt x="498" y="477"/>
                  </a:cubicBezTo>
                  <a:cubicBezTo>
                    <a:pt x="499" y="478"/>
                    <a:pt x="499" y="477"/>
                    <a:pt x="499" y="476"/>
                  </a:cubicBezTo>
                  <a:cubicBezTo>
                    <a:pt x="499" y="476"/>
                    <a:pt x="500" y="475"/>
                    <a:pt x="500" y="477"/>
                  </a:cubicBezTo>
                  <a:cubicBezTo>
                    <a:pt x="500" y="477"/>
                    <a:pt x="500" y="478"/>
                    <a:pt x="500" y="478"/>
                  </a:cubicBezTo>
                  <a:cubicBezTo>
                    <a:pt x="500" y="479"/>
                    <a:pt x="500" y="479"/>
                    <a:pt x="500" y="479"/>
                  </a:cubicBezTo>
                  <a:cubicBezTo>
                    <a:pt x="501" y="479"/>
                    <a:pt x="501" y="479"/>
                    <a:pt x="502" y="480"/>
                  </a:cubicBezTo>
                  <a:cubicBezTo>
                    <a:pt x="502" y="480"/>
                    <a:pt x="503" y="481"/>
                    <a:pt x="503" y="481"/>
                  </a:cubicBezTo>
                  <a:cubicBezTo>
                    <a:pt x="503" y="481"/>
                    <a:pt x="503" y="481"/>
                    <a:pt x="503" y="481"/>
                  </a:cubicBezTo>
                  <a:cubicBezTo>
                    <a:pt x="503" y="481"/>
                    <a:pt x="503" y="481"/>
                    <a:pt x="503" y="481"/>
                  </a:cubicBezTo>
                  <a:cubicBezTo>
                    <a:pt x="504" y="481"/>
                    <a:pt x="504" y="481"/>
                    <a:pt x="504" y="481"/>
                  </a:cubicBezTo>
                  <a:cubicBezTo>
                    <a:pt x="504" y="481"/>
                    <a:pt x="504" y="481"/>
                    <a:pt x="504" y="481"/>
                  </a:cubicBezTo>
                  <a:cubicBezTo>
                    <a:pt x="504" y="481"/>
                    <a:pt x="504" y="481"/>
                    <a:pt x="504" y="481"/>
                  </a:cubicBezTo>
                  <a:cubicBezTo>
                    <a:pt x="504" y="481"/>
                    <a:pt x="504" y="481"/>
                    <a:pt x="504" y="481"/>
                  </a:cubicBezTo>
                  <a:cubicBezTo>
                    <a:pt x="504" y="481"/>
                    <a:pt x="504" y="481"/>
                    <a:pt x="504" y="481"/>
                  </a:cubicBezTo>
                  <a:cubicBezTo>
                    <a:pt x="503" y="483"/>
                    <a:pt x="504" y="483"/>
                    <a:pt x="505" y="483"/>
                  </a:cubicBezTo>
                  <a:cubicBezTo>
                    <a:pt x="505" y="483"/>
                    <a:pt x="505" y="483"/>
                    <a:pt x="505" y="483"/>
                  </a:cubicBezTo>
                  <a:cubicBezTo>
                    <a:pt x="505" y="483"/>
                    <a:pt x="505" y="483"/>
                    <a:pt x="505" y="483"/>
                  </a:cubicBezTo>
                  <a:cubicBezTo>
                    <a:pt x="507" y="483"/>
                    <a:pt x="508" y="483"/>
                    <a:pt x="510" y="482"/>
                  </a:cubicBezTo>
                  <a:cubicBezTo>
                    <a:pt x="510" y="481"/>
                    <a:pt x="510" y="482"/>
                    <a:pt x="511" y="481"/>
                  </a:cubicBezTo>
                  <a:cubicBezTo>
                    <a:pt x="511" y="481"/>
                    <a:pt x="511" y="481"/>
                    <a:pt x="511" y="481"/>
                  </a:cubicBezTo>
                  <a:cubicBezTo>
                    <a:pt x="511" y="481"/>
                    <a:pt x="511" y="481"/>
                    <a:pt x="511" y="481"/>
                  </a:cubicBezTo>
                  <a:cubicBezTo>
                    <a:pt x="511" y="482"/>
                    <a:pt x="511" y="482"/>
                    <a:pt x="511" y="483"/>
                  </a:cubicBezTo>
                  <a:cubicBezTo>
                    <a:pt x="511" y="483"/>
                    <a:pt x="510" y="483"/>
                    <a:pt x="510" y="483"/>
                  </a:cubicBezTo>
                  <a:cubicBezTo>
                    <a:pt x="510" y="483"/>
                    <a:pt x="510" y="483"/>
                    <a:pt x="510" y="483"/>
                  </a:cubicBezTo>
                  <a:cubicBezTo>
                    <a:pt x="510" y="483"/>
                    <a:pt x="510" y="483"/>
                    <a:pt x="510" y="483"/>
                  </a:cubicBezTo>
                  <a:cubicBezTo>
                    <a:pt x="507" y="484"/>
                    <a:pt x="507" y="485"/>
                    <a:pt x="507" y="487"/>
                  </a:cubicBezTo>
                  <a:cubicBezTo>
                    <a:pt x="507" y="488"/>
                    <a:pt x="507" y="488"/>
                    <a:pt x="507" y="488"/>
                  </a:cubicBezTo>
                  <a:cubicBezTo>
                    <a:pt x="508" y="488"/>
                    <a:pt x="509" y="488"/>
                    <a:pt x="510" y="488"/>
                  </a:cubicBezTo>
                  <a:cubicBezTo>
                    <a:pt x="509" y="488"/>
                    <a:pt x="509" y="489"/>
                    <a:pt x="508" y="489"/>
                  </a:cubicBezTo>
                  <a:cubicBezTo>
                    <a:pt x="508" y="489"/>
                    <a:pt x="508" y="489"/>
                    <a:pt x="508" y="490"/>
                  </a:cubicBezTo>
                  <a:cubicBezTo>
                    <a:pt x="508" y="490"/>
                    <a:pt x="508" y="490"/>
                    <a:pt x="509" y="490"/>
                  </a:cubicBezTo>
                  <a:cubicBezTo>
                    <a:pt x="510" y="490"/>
                    <a:pt x="510" y="489"/>
                    <a:pt x="511" y="489"/>
                  </a:cubicBezTo>
                  <a:cubicBezTo>
                    <a:pt x="511" y="490"/>
                    <a:pt x="510" y="490"/>
                    <a:pt x="510" y="490"/>
                  </a:cubicBezTo>
                  <a:cubicBezTo>
                    <a:pt x="509" y="491"/>
                    <a:pt x="509" y="492"/>
                    <a:pt x="510" y="493"/>
                  </a:cubicBezTo>
                  <a:cubicBezTo>
                    <a:pt x="511" y="493"/>
                    <a:pt x="511" y="494"/>
                    <a:pt x="511" y="494"/>
                  </a:cubicBezTo>
                  <a:cubicBezTo>
                    <a:pt x="511" y="494"/>
                    <a:pt x="511" y="494"/>
                    <a:pt x="511" y="494"/>
                  </a:cubicBezTo>
                  <a:cubicBezTo>
                    <a:pt x="511" y="494"/>
                    <a:pt x="511" y="494"/>
                    <a:pt x="511" y="494"/>
                  </a:cubicBezTo>
                  <a:cubicBezTo>
                    <a:pt x="512" y="495"/>
                    <a:pt x="512" y="496"/>
                    <a:pt x="513" y="497"/>
                  </a:cubicBezTo>
                  <a:cubicBezTo>
                    <a:pt x="513" y="497"/>
                    <a:pt x="514" y="496"/>
                    <a:pt x="514" y="495"/>
                  </a:cubicBezTo>
                  <a:cubicBezTo>
                    <a:pt x="514" y="495"/>
                    <a:pt x="513" y="494"/>
                    <a:pt x="514" y="494"/>
                  </a:cubicBezTo>
                  <a:cubicBezTo>
                    <a:pt x="514" y="494"/>
                    <a:pt x="514" y="494"/>
                    <a:pt x="514" y="495"/>
                  </a:cubicBezTo>
                  <a:cubicBezTo>
                    <a:pt x="514" y="494"/>
                    <a:pt x="514" y="494"/>
                    <a:pt x="514" y="494"/>
                  </a:cubicBezTo>
                  <a:cubicBezTo>
                    <a:pt x="514" y="494"/>
                    <a:pt x="514" y="494"/>
                    <a:pt x="514" y="495"/>
                  </a:cubicBezTo>
                  <a:cubicBezTo>
                    <a:pt x="514" y="495"/>
                    <a:pt x="514" y="496"/>
                    <a:pt x="515" y="496"/>
                  </a:cubicBezTo>
                  <a:cubicBezTo>
                    <a:pt x="515" y="496"/>
                    <a:pt x="515" y="496"/>
                    <a:pt x="515" y="497"/>
                  </a:cubicBezTo>
                  <a:cubicBezTo>
                    <a:pt x="515" y="497"/>
                    <a:pt x="516" y="498"/>
                    <a:pt x="516" y="498"/>
                  </a:cubicBezTo>
                  <a:cubicBezTo>
                    <a:pt x="516" y="497"/>
                    <a:pt x="517" y="497"/>
                    <a:pt x="518" y="497"/>
                  </a:cubicBezTo>
                  <a:cubicBezTo>
                    <a:pt x="517" y="498"/>
                    <a:pt x="518" y="498"/>
                    <a:pt x="518" y="499"/>
                  </a:cubicBezTo>
                  <a:cubicBezTo>
                    <a:pt x="519" y="499"/>
                    <a:pt x="519" y="500"/>
                    <a:pt x="520" y="500"/>
                  </a:cubicBezTo>
                  <a:cubicBezTo>
                    <a:pt x="519" y="499"/>
                    <a:pt x="521" y="499"/>
                    <a:pt x="520" y="498"/>
                  </a:cubicBezTo>
                  <a:cubicBezTo>
                    <a:pt x="520" y="497"/>
                    <a:pt x="521" y="495"/>
                    <a:pt x="521" y="494"/>
                  </a:cubicBezTo>
                  <a:cubicBezTo>
                    <a:pt x="521" y="494"/>
                    <a:pt x="521" y="496"/>
                    <a:pt x="522" y="495"/>
                  </a:cubicBezTo>
                  <a:cubicBezTo>
                    <a:pt x="522" y="494"/>
                    <a:pt x="521" y="494"/>
                    <a:pt x="521" y="493"/>
                  </a:cubicBezTo>
                  <a:cubicBezTo>
                    <a:pt x="521" y="493"/>
                    <a:pt x="521" y="493"/>
                    <a:pt x="521" y="493"/>
                  </a:cubicBezTo>
                  <a:cubicBezTo>
                    <a:pt x="521" y="493"/>
                    <a:pt x="521" y="493"/>
                    <a:pt x="521" y="493"/>
                  </a:cubicBezTo>
                  <a:cubicBezTo>
                    <a:pt x="520" y="493"/>
                    <a:pt x="520" y="492"/>
                    <a:pt x="519" y="492"/>
                  </a:cubicBezTo>
                  <a:cubicBezTo>
                    <a:pt x="520" y="491"/>
                    <a:pt x="520" y="492"/>
                    <a:pt x="521" y="492"/>
                  </a:cubicBezTo>
                  <a:cubicBezTo>
                    <a:pt x="521" y="491"/>
                    <a:pt x="519" y="491"/>
                    <a:pt x="520" y="490"/>
                  </a:cubicBezTo>
                  <a:cubicBezTo>
                    <a:pt x="520" y="490"/>
                    <a:pt x="520" y="491"/>
                    <a:pt x="521" y="490"/>
                  </a:cubicBezTo>
                  <a:cubicBezTo>
                    <a:pt x="521" y="490"/>
                    <a:pt x="521" y="490"/>
                    <a:pt x="521" y="489"/>
                  </a:cubicBezTo>
                  <a:cubicBezTo>
                    <a:pt x="521" y="489"/>
                    <a:pt x="521" y="489"/>
                    <a:pt x="521" y="489"/>
                  </a:cubicBezTo>
                  <a:cubicBezTo>
                    <a:pt x="520" y="489"/>
                    <a:pt x="520" y="489"/>
                    <a:pt x="520" y="489"/>
                  </a:cubicBezTo>
                  <a:cubicBezTo>
                    <a:pt x="520" y="489"/>
                    <a:pt x="520" y="489"/>
                    <a:pt x="520" y="489"/>
                  </a:cubicBezTo>
                  <a:cubicBezTo>
                    <a:pt x="520" y="488"/>
                    <a:pt x="520" y="488"/>
                    <a:pt x="520" y="488"/>
                  </a:cubicBezTo>
                  <a:cubicBezTo>
                    <a:pt x="521" y="488"/>
                    <a:pt x="521" y="488"/>
                    <a:pt x="521" y="488"/>
                  </a:cubicBezTo>
                  <a:cubicBezTo>
                    <a:pt x="521" y="488"/>
                    <a:pt x="521" y="488"/>
                    <a:pt x="521" y="488"/>
                  </a:cubicBezTo>
                  <a:cubicBezTo>
                    <a:pt x="521" y="488"/>
                    <a:pt x="521" y="487"/>
                    <a:pt x="521" y="487"/>
                  </a:cubicBezTo>
                  <a:cubicBezTo>
                    <a:pt x="521" y="487"/>
                    <a:pt x="521" y="487"/>
                    <a:pt x="521" y="487"/>
                  </a:cubicBezTo>
                  <a:cubicBezTo>
                    <a:pt x="521" y="487"/>
                    <a:pt x="521" y="487"/>
                    <a:pt x="521" y="487"/>
                  </a:cubicBezTo>
                  <a:cubicBezTo>
                    <a:pt x="522" y="488"/>
                    <a:pt x="522" y="489"/>
                    <a:pt x="523" y="489"/>
                  </a:cubicBezTo>
                  <a:cubicBezTo>
                    <a:pt x="524" y="489"/>
                    <a:pt x="525" y="490"/>
                    <a:pt x="526" y="489"/>
                  </a:cubicBezTo>
                  <a:cubicBezTo>
                    <a:pt x="526" y="488"/>
                    <a:pt x="527" y="486"/>
                    <a:pt x="525" y="486"/>
                  </a:cubicBezTo>
                  <a:cubicBezTo>
                    <a:pt x="525" y="486"/>
                    <a:pt x="525" y="486"/>
                    <a:pt x="525" y="485"/>
                  </a:cubicBezTo>
                  <a:cubicBezTo>
                    <a:pt x="525" y="485"/>
                    <a:pt x="525" y="485"/>
                    <a:pt x="525" y="485"/>
                  </a:cubicBezTo>
                  <a:cubicBezTo>
                    <a:pt x="526" y="485"/>
                    <a:pt x="527" y="487"/>
                    <a:pt x="528" y="486"/>
                  </a:cubicBezTo>
                  <a:cubicBezTo>
                    <a:pt x="528" y="485"/>
                    <a:pt x="527" y="484"/>
                    <a:pt x="527" y="483"/>
                  </a:cubicBezTo>
                  <a:cubicBezTo>
                    <a:pt x="528" y="483"/>
                    <a:pt x="528" y="483"/>
                    <a:pt x="528" y="483"/>
                  </a:cubicBezTo>
                  <a:cubicBezTo>
                    <a:pt x="528" y="483"/>
                    <a:pt x="528" y="483"/>
                    <a:pt x="528" y="483"/>
                  </a:cubicBezTo>
                  <a:cubicBezTo>
                    <a:pt x="528" y="483"/>
                    <a:pt x="528" y="483"/>
                    <a:pt x="528" y="483"/>
                  </a:cubicBezTo>
                  <a:cubicBezTo>
                    <a:pt x="530" y="482"/>
                    <a:pt x="530" y="482"/>
                    <a:pt x="529" y="481"/>
                  </a:cubicBezTo>
                  <a:cubicBezTo>
                    <a:pt x="528" y="480"/>
                    <a:pt x="527" y="479"/>
                    <a:pt x="526" y="479"/>
                  </a:cubicBezTo>
                  <a:cubicBezTo>
                    <a:pt x="525" y="479"/>
                    <a:pt x="525" y="479"/>
                    <a:pt x="525" y="478"/>
                  </a:cubicBezTo>
                  <a:cubicBezTo>
                    <a:pt x="525" y="480"/>
                    <a:pt x="526" y="479"/>
                    <a:pt x="527" y="478"/>
                  </a:cubicBezTo>
                  <a:cubicBezTo>
                    <a:pt x="528" y="478"/>
                    <a:pt x="528" y="477"/>
                    <a:pt x="527" y="477"/>
                  </a:cubicBezTo>
                  <a:cubicBezTo>
                    <a:pt x="527" y="476"/>
                    <a:pt x="526" y="476"/>
                    <a:pt x="527" y="476"/>
                  </a:cubicBezTo>
                  <a:cubicBezTo>
                    <a:pt x="527" y="475"/>
                    <a:pt x="528" y="476"/>
                    <a:pt x="528" y="476"/>
                  </a:cubicBezTo>
                  <a:cubicBezTo>
                    <a:pt x="529" y="476"/>
                    <a:pt x="529" y="477"/>
                    <a:pt x="529" y="477"/>
                  </a:cubicBezTo>
                  <a:cubicBezTo>
                    <a:pt x="531" y="478"/>
                    <a:pt x="532" y="477"/>
                    <a:pt x="533" y="477"/>
                  </a:cubicBezTo>
                  <a:cubicBezTo>
                    <a:pt x="533" y="477"/>
                    <a:pt x="534" y="477"/>
                    <a:pt x="534" y="477"/>
                  </a:cubicBezTo>
                  <a:cubicBezTo>
                    <a:pt x="534" y="476"/>
                    <a:pt x="533" y="476"/>
                    <a:pt x="533" y="476"/>
                  </a:cubicBezTo>
                  <a:cubicBezTo>
                    <a:pt x="533" y="476"/>
                    <a:pt x="532" y="476"/>
                    <a:pt x="532" y="476"/>
                  </a:cubicBezTo>
                  <a:cubicBezTo>
                    <a:pt x="532" y="475"/>
                    <a:pt x="533" y="475"/>
                    <a:pt x="533" y="474"/>
                  </a:cubicBezTo>
                  <a:cubicBezTo>
                    <a:pt x="533" y="474"/>
                    <a:pt x="534" y="474"/>
                    <a:pt x="534" y="473"/>
                  </a:cubicBezTo>
                  <a:cubicBezTo>
                    <a:pt x="534" y="473"/>
                    <a:pt x="534" y="473"/>
                    <a:pt x="534" y="473"/>
                  </a:cubicBezTo>
                  <a:cubicBezTo>
                    <a:pt x="534" y="473"/>
                    <a:pt x="534" y="473"/>
                    <a:pt x="534" y="473"/>
                  </a:cubicBezTo>
                  <a:cubicBezTo>
                    <a:pt x="534" y="473"/>
                    <a:pt x="535" y="473"/>
                    <a:pt x="535" y="472"/>
                  </a:cubicBezTo>
                  <a:close/>
                  <a:moveTo>
                    <a:pt x="401" y="335"/>
                  </a:moveTo>
                  <a:cubicBezTo>
                    <a:pt x="401" y="335"/>
                    <a:pt x="401" y="335"/>
                    <a:pt x="401" y="335"/>
                  </a:cubicBezTo>
                  <a:cubicBezTo>
                    <a:pt x="401" y="335"/>
                    <a:pt x="401" y="335"/>
                    <a:pt x="401" y="335"/>
                  </a:cubicBezTo>
                  <a:cubicBezTo>
                    <a:pt x="401" y="335"/>
                    <a:pt x="401" y="335"/>
                    <a:pt x="401" y="335"/>
                  </a:cubicBezTo>
                  <a:close/>
                  <a:moveTo>
                    <a:pt x="458" y="471"/>
                  </a:moveTo>
                  <a:cubicBezTo>
                    <a:pt x="458" y="471"/>
                    <a:pt x="458" y="471"/>
                    <a:pt x="458" y="471"/>
                  </a:cubicBezTo>
                  <a:cubicBezTo>
                    <a:pt x="458" y="471"/>
                    <a:pt x="458" y="471"/>
                    <a:pt x="459" y="471"/>
                  </a:cubicBezTo>
                  <a:cubicBezTo>
                    <a:pt x="458" y="471"/>
                    <a:pt x="458" y="471"/>
                    <a:pt x="458" y="471"/>
                  </a:cubicBezTo>
                  <a:close/>
                  <a:moveTo>
                    <a:pt x="466" y="398"/>
                  </a:moveTo>
                  <a:cubicBezTo>
                    <a:pt x="466" y="398"/>
                    <a:pt x="466" y="398"/>
                    <a:pt x="466" y="398"/>
                  </a:cubicBezTo>
                  <a:cubicBezTo>
                    <a:pt x="466" y="398"/>
                    <a:pt x="466" y="398"/>
                    <a:pt x="466" y="398"/>
                  </a:cubicBezTo>
                  <a:close/>
                  <a:moveTo>
                    <a:pt x="477" y="419"/>
                  </a:moveTo>
                  <a:cubicBezTo>
                    <a:pt x="477" y="419"/>
                    <a:pt x="477" y="419"/>
                    <a:pt x="477" y="419"/>
                  </a:cubicBezTo>
                  <a:cubicBezTo>
                    <a:pt x="477" y="419"/>
                    <a:pt x="477" y="419"/>
                    <a:pt x="477" y="419"/>
                  </a:cubicBezTo>
                  <a:close/>
                  <a:moveTo>
                    <a:pt x="515" y="455"/>
                  </a:moveTo>
                  <a:cubicBezTo>
                    <a:pt x="515" y="455"/>
                    <a:pt x="515" y="455"/>
                    <a:pt x="515" y="455"/>
                  </a:cubicBezTo>
                  <a:cubicBezTo>
                    <a:pt x="515" y="455"/>
                    <a:pt x="515" y="455"/>
                    <a:pt x="515" y="455"/>
                  </a:cubicBezTo>
                  <a:close/>
                  <a:moveTo>
                    <a:pt x="414" y="433"/>
                  </a:moveTo>
                  <a:cubicBezTo>
                    <a:pt x="413" y="433"/>
                    <a:pt x="413" y="432"/>
                    <a:pt x="413" y="431"/>
                  </a:cubicBezTo>
                  <a:cubicBezTo>
                    <a:pt x="414" y="430"/>
                    <a:pt x="414" y="428"/>
                    <a:pt x="416" y="427"/>
                  </a:cubicBezTo>
                  <a:cubicBezTo>
                    <a:pt x="416" y="427"/>
                    <a:pt x="417" y="427"/>
                    <a:pt x="417" y="427"/>
                  </a:cubicBezTo>
                  <a:cubicBezTo>
                    <a:pt x="417" y="425"/>
                    <a:pt x="418" y="425"/>
                    <a:pt x="418" y="423"/>
                  </a:cubicBezTo>
                  <a:cubicBezTo>
                    <a:pt x="418" y="423"/>
                    <a:pt x="419" y="422"/>
                    <a:pt x="420" y="422"/>
                  </a:cubicBezTo>
                  <a:cubicBezTo>
                    <a:pt x="421" y="423"/>
                    <a:pt x="421" y="423"/>
                    <a:pt x="421" y="424"/>
                  </a:cubicBezTo>
                  <a:cubicBezTo>
                    <a:pt x="421" y="425"/>
                    <a:pt x="420" y="426"/>
                    <a:pt x="419" y="426"/>
                  </a:cubicBezTo>
                  <a:cubicBezTo>
                    <a:pt x="419" y="427"/>
                    <a:pt x="418" y="428"/>
                    <a:pt x="418" y="430"/>
                  </a:cubicBezTo>
                  <a:cubicBezTo>
                    <a:pt x="417" y="432"/>
                    <a:pt x="415" y="432"/>
                    <a:pt x="414" y="433"/>
                  </a:cubicBezTo>
                  <a:close/>
                  <a:moveTo>
                    <a:pt x="405" y="340"/>
                  </a:moveTo>
                  <a:cubicBezTo>
                    <a:pt x="405" y="341"/>
                    <a:pt x="406" y="341"/>
                    <a:pt x="407" y="341"/>
                  </a:cubicBezTo>
                  <a:cubicBezTo>
                    <a:pt x="408" y="341"/>
                    <a:pt x="408" y="341"/>
                    <a:pt x="408" y="342"/>
                  </a:cubicBezTo>
                  <a:cubicBezTo>
                    <a:pt x="408" y="342"/>
                    <a:pt x="408" y="342"/>
                    <a:pt x="408" y="342"/>
                  </a:cubicBezTo>
                  <a:cubicBezTo>
                    <a:pt x="408" y="342"/>
                    <a:pt x="408" y="342"/>
                    <a:pt x="408" y="342"/>
                  </a:cubicBezTo>
                  <a:cubicBezTo>
                    <a:pt x="408" y="343"/>
                    <a:pt x="409" y="343"/>
                    <a:pt x="408" y="343"/>
                  </a:cubicBezTo>
                  <a:cubicBezTo>
                    <a:pt x="408" y="346"/>
                    <a:pt x="408" y="349"/>
                    <a:pt x="411" y="351"/>
                  </a:cubicBezTo>
                  <a:cubicBezTo>
                    <a:pt x="412" y="353"/>
                    <a:pt x="414" y="353"/>
                    <a:pt x="416" y="352"/>
                  </a:cubicBezTo>
                  <a:cubicBezTo>
                    <a:pt x="418" y="351"/>
                    <a:pt x="419" y="349"/>
                    <a:pt x="421" y="349"/>
                  </a:cubicBezTo>
                  <a:cubicBezTo>
                    <a:pt x="421" y="349"/>
                    <a:pt x="421" y="349"/>
                    <a:pt x="421" y="349"/>
                  </a:cubicBezTo>
                  <a:cubicBezTo>
                    <a:pt x="421" y="349"/>
                    <a:pt x="421" y="349"/>
                    <a:pt x="421" y="349"/>
                  </a:cubicBezTo>
                  <a:cubicBezTo>
                    <a:pt x="421" y="349"/>
                    <a:pt x="422" y="349"/>
                    <a:pt x="422" y="349"/>
                  </a:cubicBezTo>
                  <a:cubicBezTo>
                    <a:pt x="422" y="349"/>
                    <a:pt x="422" y="349"/>
                    <a:pt x="422" y="349"/>
                  </a:cubicBezTo>
                  <a:cubicBezTo>
                    <a:pt x="425" y="349"/>
                    <a:pt x="427" y="350"/>
                    <a:pt x="429" y="350"/>
                  </a:cubicBezTo>
                  <a:cubicBezTo>
                    <a:pt x="429" y="350"/>
                    <a:pt x="429" y="350"/>
                    <a:pt x="429" y="350"/>
                  </a:cubicBezTo>
                  <a:cubicBezTo>
                    <a:pt x="429" y="350"/>
                    <a:pt x="429" y="350"/>
                    <a:pt x="429" y="350"/>
                  </a:cubicBezTo>
                  <a:cubicBezTo>
                    <a:pt x="430" y="350"/>
                    <a:pt x="430" y="350"/>
                    <a:pt x="431" y="350"/>
                  </a:cubicBezTo>
                  <a:cubicBezTo>
                    <a:pt x="431" y="350"/>
                    <a:pt x="431" y="350"/>
                    <a:pt x="431" y="350"/>
                  </a:cubicBezTo>
                  <a:cubicBezTo>
                    <a:pt x="432" y="351"/>
                    <a:pt x="433" y="351"/>
                    <a:pt x="434" y="351"/>
                  </a:cubicBezTo>
                  <a:cubicBezTo>
                    <a:pt x="435" y="351"/>
                    <a:pt x="435" y="350"/>
                    <a:pt x="435" y="349"/>
                  </a:cubicBezTo>
                  <a:cubicBezTo>
                    <a:pt x="436" y="348"/>
                    <a:pt x="435" y="348"/>
                    <a:pt x="435" y="348"/>
                  </a:cubicBezTo>
                  <a:cubicBezTo>
                    <a:pt x="434" y="348"/>
                    <a:pt x="434" y="347"/>
                    <a:pt x="434" y="347"/>
                  </a:cubicBezTo>
                  <a:cubicBezTo>
                    <a:pt x="434" y="344"/>
                    <a:pt x="434" y="344"/>
                    <a:pt x="432" y="344"/>
                  </a:cubicBezTo>
                  <a:cubicBezTo>
                    <a:pt x="432" y="344"/>
                    <a:pt x="432" y="344"/>
                    <a:pt x="432" y="344"/>
                  </a:cubicBezTo>
                  <a:cubicBezTo>
                    <a:pt x="432" y="344"/>
                    <a:pt x="432" y="344"/>
                    <a:pt x="432" y="344"/>
                  </a:cubicBezTo>
                  <a:cubicBezTo>
                    <a:pt x="432" y="344"/>
                    <a:pt x="432" y="344"/>
                    <a:pt x="432" y="344"/>
                  </a:cubicBezTo>
                  <a:cubicBezTo>
                    <a:pt x="431" y="343"/>
                    <a:pt x="432" y="342"/>
                    <a:pt x="432" y="341"/>
                  </a:cubicBezTo>
                  <a:cubicBezTo>
                    <a:pt x="431" y="341"/>
                    <a:pt x="431" y="341"/>
                    <a:pt x="431" y="340"/>
                  </a:cubicBezTo>
                  <a:cubicBezTo>
                    <a:pt x="431" y="340"/>
                    <a:pt x="431" y="340"/>
                    <a:pt x="431" y="340"/>
                  </a:cubicBezTo>
                  <a:cubicBezTo>
                    <a:pt x="431" y="339"/>
                    <a:pt x="431" y="339"/>
                    <a:pt x="430" y="339"/>
                  </a:cubicBezTo>
                  <a:cubicBezTo>
                    <a:pt x="429" y="339"/>
                    <a:pt x="429" y="339"/>
                    <a:pt x="428" y="339"/>
                  </a:cubicBezTo>
                  <a:cubicBezTo>
                    <a:pt x="429" y="338"/>
                    <a:pt x="429" y="337"/>
                    <a:pt x="428" y="335"/>
                  </a:cubicBezTo>
                  <a:cubicBezTo>
                    <a:pt x="428" y="335"/>
                    <a:pt x="428" y="335"/>
                    <a:pt x="427" y="335"/>
                  </a:cubicBezTo>
                  <a:cubicBezTo>
                    <a:pt x="427" y="335"/>
                    <a:pt x="427" y="335"/>
                    <a:pt x="427" y="335"/>
                  </a:cubicBezTo>
                  <a:cubicBezTo>
                    <a:pt x="427" y="334"/>
                    <a:pt x="427" y="335"/>
                    <a:pt x="427" y="335"/>
                  </a:cubicBezTo>
                  <a:cubicBezTo>
                    <a:pt x="426" y="334"/>
                    <a:pt x="426" y="334"/>
                    <a:pt x="425" y="334"/>
                  </a:cubicBezTo>
                  <a:cubicBezTo>
                    <a:pt x="424" y="333"/>
                    <a:pt x="423" y="332"/>
                    <a:pt x="422" y="332"/>
                  </a:cubicBezTo>
                  <a:cubicBezTo>
                    <a:pt x="422" y="331"/>
                    <a:pt x="421" y="331"/>
                    <a:pt x="421" y="331"/>
                  </a:cubicBezTo>
                  <a:cubicBezTo>
                    <a:pt x="419" y="331"/>
                    <a:pt x="418" y="331"/>
                    <a:pt x="417" y="331"/>
                  </a:cubicBezTo>
                  <a:cubicBezTo>
                    <a:pt x="417" y="331"/>
                    <a:pt x="416" y="331"/>
                    <a:pt x="416" y="332"/>
                  </a:cubicBezTo>
                  <a:cubicBezTo>
                    <a:pt x="414" y="332"/>
                    <a:pt x="412" y="331"/>
                    <a:pt x="410" y="330"/>
                  </a:cubicBezTo>
                  <a:cubicBezTo>
                    <a:pt x="409" y="330"/>
                    <a:pt x="407" y="330"/>
                    <a:pt x="406" y="329"/>
                  </a:cubicBezTo>
                  <a:cubicBezTo>
                    <a:pt x="406" y="328"/>
                    <a:pt x="405" y="329"/>
                    <a:pt x="404" y="329"/>
                  </a:cubicBezTo>
                  <a:cubicBezTo>
                    <a:pt x="403" y="329"/>
                    <a:pt x="404" y="330"/>
                    <a:pt x="404" y="330"/>
                  </a:cubicBezTo>
                  <a:cubicBezTo>
                    <a:pt x="404" y="331"/>
                    <a:pt x="404" y="332"/>
                    <a:pt x="403" y="332"/>
                  </a:cubicBezTo>
                  <a:cubicBezTo>
                    <a:pt x="403" y="333"/>
                    <a:pt x="403" y="333"/>
                    <a:pt x="403" y="334"/>
                  </a:cubicBezTo>
                  <a:cubicBezTo>
                    <a:pt x="403" y="334"/>
                    <a:pt x="403" y="334"/>
                    <a:pt x="404" y="335"/>
                  </a:cubicBezTo>
                  <a:cubicBezTo>
                    <a:pt x="404" y="335"/>
                    <a:pt x="404" y="335"/>
                    <a:pt x="404" y="335"/>
                  </a:cubicBezTo>
                  <a:cubicBezTo>
                    <a:pt x="404" y="335"/>
                    <a:pt x="404" y="335"/>
                    <a:pt x="404" y="335"/>
                  </a:cubicBezTo>
                  <a:cubicBezTo>
                    <a:pt x="404" y="335"/>
                    <a:pt x="404" y="335"/>
                    <a:pt x="404" y="335"/>
                  </a:cubicBezTo>
                  <a:cubicBezTo>
                    <a:pt x="404" y="335"/>
                    <a:pt x="404" y="335"/>
                    <a:pt x="404" y="335"/>
                  </a:cubicBezTo>
                  <a:cubicBezTo>
                    <a:pt x="402" y="335"/>
                    <a:pt x="403" y="337"/>
                    <a:pt x="403" y="337"/>
                  </a:cubicBezTo>
                  <a:cubicBezTo>
                    <a:pt x="403" y="339"/>
                    <a:pt x="403" y="340"/>
                    <a:pt x="405" y="340"/>
                  </a:cubicBezTo>
                  <a:close/>
                  <a:moveTo>
                    <a:pt x="425" y="525"/>
                  </a:moveTo>
                  <a:cubicBezTo>
                    <a:pt x="426" y="526"/>
                    <a:pt x="426" y="527"/>
                    <a:pt x="424" y="527"/>
                  </a:cubicBezTo>
                  <a:cubicBezTo>
                    <a:pt x="422" y="528"/>
                    <a:pt x="422" y="528"/>
                    <a:pt x="421" y="527"/>
                  </a:cubicBezTo>
                  <a:cubicBezTo>
                    <a:pt x="421" y="526"/>
                    <a:pt x="420" y="525"/>
                    <a:pt x="420" y="525"/>
                  </a:cubicBezTo>
                  <a:cubicBezTo>
                    <a:pt x="419" y="524"/>
                    <a:pt x="419" y="524"/>
                    <a:pt x="419" y="523"/>
                  </a:cubicBezTo>
                  <a:cubicBezTo>
                    <a:pt x="419" y="522"/>
                    <a:pt x="420" y="523"/>
                    <a:pt x="421" y="522"/>
                  </a:cubicBezTo>
                  <a:cubicBezTo>
                    <a:pt x="423" y="522"/>
                    <a:pt x="425" y="523"/>
                    <a:pt x="425" y="525"/>
                  </a:cubicBezTo>
                  <a:close/>
                  <a:moveTo>
                    <a:pt x="384" y="485"/>
                  </a:moveTo>
                  <a:cubicBezTo>
                    <a:pt x="384" y="486"/>
                    <a:pt x="385" y="487"/>
                    <a:pt x="386" y="487"/>
                  </a:cubicBezTo>
                  <a:cubicBezTo>
                    <a:pt x="387" y="487"/>
                    <a:pt x="387" y="487"/>
                    <a:pt x="387" y="488"/>
                  </a:cubicBezTo>
                  <a:cubicBezTo>
                    <a:pt x="387" y="488"/>
                    <a:pt x="387" y="489"/>
                    <a:pt x="386" y="488"/>
                  </a:cubicBezTo>
                  <a:cubicBezTo>
                    <a:pt x="385" y="488"/>
                    <a:pt x="385" y="488"/>
                    <a:pt x="385" y="488"/>
                  </a:cubicBezTo>
                  <a:cubicBezTo>
                    <a:pt x="384" y="488"/>
                    <a:pt x="383" y="488"/>
                    <a:pt x="384" y="487"/>
                  </a:cubicBezTo>
                  <a:cubicBezTo>
                    <a:pt x="384" y="486"/>
                    <a:pt x="384" y="486"/>
                    <a:pt x="383" y="487"/>
                  </a:cubicBezTo>
                  <a:cubicBezTo>
                    <a:pt x="382" y="487"/>
                    <a:pt x="381" y="487"/>
                    <a:pt x="382" y="486"/>
                  </a:cubicBezTo>
                  <a:cubicBezTo>
                    <a:pt x="382" y="484"/>
                    <a:pt x="381" y="483"/>
                    <a:pt x="380" y="483"/>
                  </a:cubicBezTo>
                  <a:cubicBezTo>
                    <a:pt x="379" y="482"/>
                    <a:pt x="379" y="481"/>
                    <a:pt x="379" y="481"/>
                  </a:cubicBezTo>
                  <a:cubicBezTo>
                    <a:pt x="381" y="481"/>
                    <a:pt x="383" y="482"/>
                    <a:pt x="384" y="484"/>
                  </a:cubicBezTo>
                  <a:cubicBezTo>
                    <a:pt x="384" y="484"/>
                    <a:pt x="385" y="484"/>
                    <a:pt x="384" y="485"/>
                  </a:cubicBezTo>
                  <a:close/>
                  <a:moveTo>
                    <a:pt x="427" y="424"/>
                  </a:moveTo>
                  <a:cubicBezTo>
                    <a:pt x="427" y="424"/>
                    <a:pt x="427" y="423"/>
                    <a:pt x="427" y="423"/>
                  </a:cubicBezTo>
                  <a:cubicBezTo>
                    <a:pt x="427" y="422"/>
                    <a:pt x="427" y="422"/>
                    <a:pt x="427" y="422"/>
                  </a:cubicBezTo>
                  <a:cubicBezTo>
                    <a:pt x="428" y="421"/>
                    <a:pt x="428" y="421"/>
                    <a:pt x="429" y="422"/>
                  </a:cubicBezTo>
                  <a:cubicBezTo>
                    <a:pt x="429" y="422"/>
                    <a:pt x="430" y="422"/>
                    <a:pt x="430" y="422"/>
                  </a:cubicBezTo>
                  <a:cubicBezTo>
                    <a:pt x="431" y="422"/>
                    <a:pt x="431" y="422"/>
                    <a:pt x="431" y="422"/>
                  </a:cubicBezTo>
                  <a:cubicBezTo>
                    <a:pt x="432" y="423"/>
                    <a:pt x="432" y="423"/>
                    <a:pt x="431" y="424"/>
                  </a:cubicBezTo>
                  <a:cubicBezTo>
                    <a:pt x="431" y="425"/>
                    <a:pt x="430" y="425"/>
                    <a:pt x="430" y="427"/>
                  </a:cubicBezTo>
                  <a:cubicBezTo>
                    <a:pt x="430" y="427"/>
                    <a:pt x="429" y="427"/>
                    <a:pt x="429" y="427"/>
                  </a:cubicBezTo>
                  <a:cubicBezTo>
                    <a:pt x="427" y="427"/>
                    <a:pt x="427" y="426"/>
                    <a:pt x="427" y="424"/>
                  </a:cubicBezTo>
                  <a:close/>
                  <a:moveTo>
                    <a:pt x="512" y="551"/>
                  </a:moveTo>
                  <a:cubicBezTo>
                    <a:pt x="513" y="552"/>
                    <a:pt x="511" y="552"/>
                    <a:pt x="511" y="553"/>
                  </a:cubicBezTo>
                  <a:cubicBezTo>
                    <a:pt x="511" y="554"/>
                    <a:pt x="511" y="554"/>
                    <a:pt x="510" y="553"/>
                  </a:cubicBezTo>
                  <a:cubicBezTo>
                    <a:pt x="509" y="552"/>
                    <a:pt x="509" y="551"/>
                    <a:pt x="507" y="550"/>
                  </a:cubicBezTo>
                  <a:cubicBezTo>
                    <a:pt x="507" y="550"/>
                    <a:pt x="507" y="549"/>
                    <a:pt x="507" y="549"/>
                  </a:cubicBezTo>
                  <a:cubicBezTo>
                    <a:pt x="508" y="548"/>
                    <a:pt x="511" y="549"/>
                    <a:pt x="512" y="549"/>
                  </a:cubicBezTo>
                  <a:cubicBezTo>
                    <a:pt x="512" y="550"/>
                    <a:pt x="512" y="550"/>
                    <a:pt x="512" y="551"/>
                  </a:cubicBezTo>
                  <a:close/>
                  <a:moveTo>
                    <a:pt x="443" y="437"/>
                  </a:moveTo>
                  <a:cubicBezTo>
                    <a:pt x="443" y="438"/>
                    <a:pt x="444" y="438"/>
                    <a:pt x="444" y="439"/>
                  </a:cubicBezTo>
                  <a:cubicBezTo>
                    <a:pt x="444" y="440"/>
                    <a:pt x="444" y="441"/>
                    <a:pt x="444" y="442"/>
                  </a:cubicBezTo>
                  <a:cubicBezTo>
                    <a:pt x="444" y="442"/>
                    <a:pt x="443" y="442"/>
                    <a:pt x="443" y="442"/>
                  </a:cubicBezTo>
                  <a:cubicBezTo>
                    <a:pt x="442" y="441"/>
                    <a:pt x="442" y="441"/>
                    <a:pt x="441" y="440"/>
                  </a:cubicBezTo>
                  <a:cubicBezTo>
                    <a:pt x="440" y="439"/>
                    <a:pt x="440" y="436"/>
                    <a:pt x="441" y="435"/>
                  </a:cubicBezTo>
                  <a:cubicBezTo>
                    <a:pt x="441" y="435"/>
                    <a:pt x="441" y="435"/>
                    <a:pt x="441" y="435"/>
                  </a:cubicBezTo>
                  <a:cubicBezTo>
                    <a:pt x="442" y="436"/>
                    <a:pt x="443" y="436"/>
                    <a:pt x="443" y="437"/>
                  </a:cubicBezTo>
                  <a:close/>
                  <a:moveTo>
                    <a:pt x="376" y="483"/>
                  </a:moveTo>
                  <a:cubicBezTo>
                    <a:pt x="377" y="485"/>
                    <a:pt x="378" y="486"/>
                    <a:pt x="378" y="488"/>
                  </a:cubicBezTo>
                  <a:cubicBezTo>
                    <a:pt x="378" y="488"/>
                    <a:pt x="378" y="489"/>
                    <a:pt x="378" y="489"/>
                  </a:cubicBezTo>
                  <a:cubicBezTo>
                    <a:pt x="378" y="490"/>
                    <a:pt x="377" y="490"/>
                    <a:pt x="377" y="490"/>
                  </a:cubicBezTo>
                  <a:cubicBezTo>
                    <a:pt x="377" y="490"/>
                    <a:pt x="377" y="489"/>
                    <a:pt x="377" y="489"/>
                  </a:cubicBezTo>
                  <a:cubicBezTo>
                    <a:pt x="377" y="489"/>
                    <a:pt x="377" y="488"/>
                    <a:pt x="376" y="488"/>
                  </a:cubicBezTo>
                  <a:cubicBezTo>
                    <a:pt x="374" y="487"/>
                    <a:pt x="375" y="485"/>
                    <a:pt x="375" y="483"/>
                  </a:cubicBezTo>
                  <a:cubicBezTo>
                    <a:pt x="374" y="483"/>
                    <a:pt x="374" y="482"/>
                    <a:pt x="375" y="482"/>
                  </a:cubicBezTo>
                  <a:cubicBezTo>
                    <a:pt x="375" y="483"/>
                    <a:pt x="376" y="483"/>
                    <a:pt x="376" y="483"/>
                  </a:cubicBezTo>
                  <a:close/>
                  <a:moveTo>
                    <a:pt x="432" y="523"/>
                  </a:moveTo>
                  <a:cubicBezTo>
                    <a:pt x="432" y="523"/>
                    <a:pt x="432" y="524"/>
                    <a:pt x="431" y="524"/>
                  </a:cubicBezTo>
                  <a:cubicBezTo>
                    <a:pt x="430" y="524"/>
                    <a:pt x="429" y="524"/>
                    <a:pt x="429" y="523"/>
                  </a:cubicBezTo>
                  <a:cubicBezTo>
                    <a:pt x="428" y="522"/>
                    <a:pt x="428" y="522"/>
                    <a:pt x="427" y="521"/>
                  </a:cubicBezTo>
                  <a:cubicBezTo>
                    <a:pt x="426" y="521"/>
                    <a:pt x="426" y="520"/>
                    <a:pt x="427" y="520"/>
                  </a:cubicBezTo>
                  <a:cubicBezTo>
                    <a:pt x="427" y="519"/>
                    <a:pt x="427" y="519"/>
                    <a:pt x="428" y="519"/>
                  </a:cubicBezTo>
                  <a:cubicBezTo>
                    <a:pt x="430" y="519"/>
                    <a:pt x="432" y="521"/>
                    <a:pt x="432" y="523"/>
                  </a:cubicBezTo>
                  <a:close/>
                  <a:moveTo>
                    <a:pt x="475" y="535"/>
                  </a:moveTo>
                  <a:cubicBezTo>
                    <a:pt x="475" y="536"/>
                    <a:pt x="475" y="536"/>
                    <a:pt x="474" y="536"/>
                  </a:cubicBezTo>
                  <a:cubicBezTo>
                    <a:pt x="472" y="537"/>
                    <a:pt x="471" y="536"/>
                    <a:pt x="471" y="534"/>
                  </a:cubicBezTo>
                  <a:cubicBezTo>
                    <a:pt x="471" y="533"/>
                    <a:pt x="470" y="533"/>
                    <a:pt x="470" y="532"/>
                  </a:cubicBezTo>
                  <a:cubicBezTo>
                    <a:pt x="469" y="532"/>
                    <a:pt x="469" y="532"/>
                    <a:pt x="468" y="531"/>
                  </a:cubicBezTo>
                  <a:cubicBezTo>
                    <a:pt x="469" y="531"/>
                    <a:pt x="470" y="531"/>
                    <a:pt x="470" y="532"/>
                  </a:cubicBezTo>
                  <a:cubicBezTo>
                    <a:pt x="471" y="532"/>
                    <a:pt x="471" y="532"/>
                    <a:pt x="472" y="532"/>
                  </a:cubicBezTo>
                  <a:cubicBezTo>
                    <a:pt x="473" y="533"/>
                    <a:pt x="474" y="534"/>
                    <a:pt x="475" y="535"/>
                  </a:cubicBezTo>
                  <a:close/>
                  <a:moveTo>
                    <a:pt x="422" y="416"/>
                  </a:moveTo>
                  <a:cubicBezTo>
                    <a:pt x="422" y="416"/>
                    <a:pt x="423" y="417"/>
                    <a:pt x="423" y="417"/>
                  </a:cubicBezTo>
                  <a:cubicBezTo>
                    <a:pt x="423" y="418"/>
                    <a:pt x="423" y="418"/>
                    <a:pt x="422" y="418"/>
                  </a:cubicBezTo>
                  <a:cubicBezTo>
                    <a:pt x="421" y="419"/>
                    <a:pt x="419" y="420"/>
                    <a:pt x="417" y="421"/>
                  </a:cubicBezTo>
                  <a:cubicBezTo>
                    <a:pt x="417" y="421"/>
                    <a:pt x="417" y="420"/>
                    <a:pt x="417" y="420"/>
                  </a:cubicBezTo>
                  <a:cubicBezTo>
                    <a:pt x="418" y="419"/>
                    <a:pt x="419" y="417"/>
                    <a:pt x="421" y="417"/>
                  </a:cubicBezTo>
                  <a:cubicBezTo>
                    <a:pt x="421" y="417"/>
                    <a:pt x="421" y="417"/>
                    <a:pt x="421" y="417"/>
                  </a:cubicBezTo>
                  <a:cubicBezTo>
                    <a:pt x="421" y="416"/>
                    <a:pt x="421" y="415"/>
                    <a:pt x="422" y="416"/>
                  </a:cubicBezTo>
                  <a:close/>
                  <a:moveTo>
                    <a:pt x="360" y="409"/>
                  </a:moveTo>
                  <a:cubicBezTo>
                    <a:pt x="360" y="409"/>
                    <a:pt x="360" y="408"/>
                    <a:pt x="360" y="408"/>
                  </a:cubicBezTo>
                  <a:cubicBezTo>
                    <a:pt x="361" y="408"/>
                    <a:pt x="361" y="407"/>
                    <a:pt x="362" y="408"/>
                  </a:cubicBezTo>
                  <a:cubicBezTo>
                    <a:pt x="362" y="409"/>
                    <a:pt x="363" y="409"/>
                    <a:pt x="364" y="409"/>
                  </a:cubicBezTo>
                  <a:cubicBezTo>
                    <a:pt x="364" y="408"/>
                    <a:pt x="365" y="408"/>
                    <a:pt x="365" y="409"/>
                  </a:cubicBezTo>
                  <a:cubicBezTo>
                    <a:pt x="366" y="410"/>
                    <a:pt x="366" y="411"/>
                    <a:pt x="363" y="411"/>
                  </a:cubicBezTo>
                  <a:cubicBezTo>
                    <a:pt x="363" y="411"/>
                    <a:pt x="362" y="411"/>
                    <a:pt x="361" y="410"/>
                  </a:cubicBezTo>
                  <a:cubicBezTo>
                    <a:pt x="360" y="410"/>
                    <a:pt x="360" y="409"/>
                    <a:pt x="360" y="409"/>
                  </a:cubicBezTo>
                  <a:close/>
                  <a:moveTo>
                    <a:pt x="500" y="445"/>
                  </a:moveTo>
                  <a:cubicBezTo>
                    <a:pt x="500" y="445"/>
                    <a:pt x="500" y="445"/>
                    <a:pt x="500" y="445"/>
                  </a:cubicBezTo>
                  <a:cubicBezTo>
                    <a:pt x="500" y="445"/>
                    <a:pt x="500" y="445"/>
                    <a:pt x="500" y="445"/>
                  </a:cubicBezTo>
                  <a:close/>
                  <a:moveTo>
                    <a:pt x="514" y="537"/>
                  </a:moveTo>
                  <a:cubicBezTo>
                    <a:pt x="514" y="538"/>
                    <a:pt x="514" y="539"/>
                    <a:pt x="512" y="539"/>
                  </a:cubicBezTo>
                  <a:cubicBezTo>
                    <a:pt x="512" y="539"/>
                    <a:pt x="511" y="539"/>
                    <a:pt x="511" y="538"/>
                  </a:cubicBezTo>
                  <a:cubicBezTo>
                    <a:pt x="511" y="537"/>
                    <a:pt x="512" y="536"/>
                    <a:pt x="513" y="536"/>
                  </a:cubicBezTo>
                  <a:cubicBezTo>
                    <a:pt x="513" y="536"/>
                    <a:pt x="514" y="536"/>
                    <a:pt x="514" y="537"/>
                  </a:cubicBezTo>
                  <a:close/>
                  <a:moveTo>
                    <a:pt x="490" y="416"/>
                  </a:moveTo>
                  <a:cubicBezTo>
                    <a:pt x="491" y="417"/>
                    <a:pt x="491" y="417"/>
                    <a:pt x="491" y="418"/>
                  </a:cubicBezTo>
                  <a:cubicBezTo>
                    <a:pt x="490" y="418"/>
                    <a:pt x="491" y="420"/>
                    <a:pt x="490" y="420"/>
                  </a:cubicBezTo>
                  <a:cubicBezTo>
                    <a:pt x="489" y="420"/>
                    <a:pt x="488" y="419"/>
                    <a:pt x="488" y="418"/>
                  </a:cubicBezTo>
                  <a:cubicBezTo>
                    <a:pt x="488" y="418"/>
                    <a:pt x="490" y="416"/>
                    <a:pt x="490" y="416"/>
                  </a:cubicBezTo>
                  <a:close/>
                  <a:moveTo>
                    <a:pt x="417" y="443"/>
                  </a:moveTo>
                  <a:cubicBezTo>
                    <a:pt x="417" y="444"/>
                    <a:pt x="416" y="445"/>
                    <a:pt x="415" y="445"/>
                  </a:cubicBezTo>
                  <a:cubicBezTo>
                    <a:pt x="414" y="445"/>
                    <a:pt x="415" y="444"/>
                    <a:pt x="415" y="443"/>
                  </a:cubicBezTo>
                  <a:cubicBezTo>
                    <a:pt x="415" y="443"/>
                    <a:pt x="414" y="442"/>
                    <a:pt x="416" y="442"/>
                  </a:cubicBezTo>
                  <a:cubicBezTo>
                    <a:pt x="417" y="442"/>
                    <a:pt x="417" y="443"/>
                    <a:pt x="417" y="443"/>
                  </a:cubicBezTo>
                  <a:close/>
                  <a:moveTo>
                    <a:pt x="456" y="378"/>
                  </a:moveTo>
                  <a:cubicBezTo>
                    <a:pt x="456" y="377"/>
                    <a:pt x="456" y="377"/>
                    <a:pt x="457" y="377"/>
                  </a:cubicBezTo>
                  <a:cubicBezTo>
                    <a:pt x="458" y="376"/>
                    <a:pt x="458" y="377"/>
                    <a:pt x="458" y="378"/>
                  </a:cubicBezTo>
                  <a:cubicBezTo>
                    <a:pt x="458" y="378"/>
                    <a:pt x="458" y="379"/>
                    <a:pt x="457" y="379"/>
                  </a:cubicBezTo>
                  <a:cubicBezTo>
                    <a:pt x="457" y="379"/>
                    <a:pt x="456" y="379"/>
                    <a:pt x="456" y="378"/>
                  </a:cubicBezTo>
                  <a:close/>
                  <a:moveTo>
                    <a:pt x="525" y="465"/>
                  </a:moveTo>
                  <a:cubicBezTo>
                    <a:pt x="525" y="464"/>
                    <a:pt x="526" y="463"/>
                    <a:pt x="526" y="462"/>
                  </a:cubicBezTo>
                  <a:cubicBezTo>
                    <a:pt x="526" y="462"/>
                    <a:pt x="526" y="462"/>
                    <a:pt x="527" y="462"/>
                  </a:cubicBezTo>
                  <a:cubicBezTo>
                    <a:pt x="527" y="462"/>
                    <a:pt x="528" y="463"/>
                    <a:pt x="527" y="463"/>
                  </a:cubicBezTo>
                  <a:cubicBezTo>
                    <a:pt x="527" y="464"/>
                    <a:pt x="526" y="465"/>
                    <a:pt x="525" y="465"/>
                  </a:cubicBezTo>
                  <a:cubicBezTo>
                    <a:pt x="525" y="465"/>
                    <a:pt x="525" y="465"/>
                    <a:pt x="525" y="465"/>
                  </a:cubicBezTo>
                  <a:close/>
                  <a:moveTo>
                    <a:pt x="448" y="443"/>
                  </a:moveTo>
                  <a:cubicBezTo>
                    <a:pt x="447" y="442"/>
                    <a:pt x="447" y="441"/>
                    <a:pt x="447" y="439"/>
                  </a:cubicBezTo>
                  <a:cubicBezTo>
                    <a:pt x="448" y="441"/>
                    <a:pt x="449" y="441"/>
                    <a:pt x="449" y="443"/>
                  </a:cubicBezTo>
                  <a:cubicBezTo>
                    <a:pt x="448" y="443"/>
                    <a:pt x="448" y="443"/>
                    <a:pt x="448" y="443"/>
                  </a:cubicBezTo>
                  <a:close/>
                  <a:moveTo>
                    <a:pt x="509" y="545"/>
                  </a:moveTo>
                  <a:cubicBezTo>
                    <a:pt x="510" y="546"/>
                    <a:pt x="510" y="547"/>
                    <a:pt x="511" y="547"/>
                  </a:cubicBezTo>
                  <a:cubicBezTo>
                    <a:pt x="511" y="547"/>
                    <a:pt x="511" y="547"/>
                    <a:pt x="511" y="548"/>
                  </a:cubicBezTo>
                  <a:cubicBezTo>
                    <a:pt x="511" y="548"/>
                    <a:pt x="510" y="548"/>
                    <a:pt x="510" y="548"/>
                  </a:cubicBezTo>
                  <a:cubicBezTo>
                    <a:pt x="509" y="547"/>
                    <a:pt x="508" y="547"/>
                    <a:pt x="509" y="545"/>
                  </a:cubicBezTo>
                  <a:close/>
                  <a:moveTo>
                    <a:pt x="426" y="515"/>
                  </a:moveTo>
                  <a:cubicBezTo>
                    <a:pt x="426" y="515"/>
                    <a:pt x="425" y="515"/>
                    <a:pt x="424" y="515"/>
                  </a:cubicBezTo>
                  <a:cubicBezTo>
                    <a:pt x="424" y="516"/>
                    <a:pt x="423" y="515"/>
                    <a:pt x="423" y="515"/>
                  </a:cubicBezTo>
                  <a:cubicBezTo>
                    <a:pt x="423" y="514"/>
                    <a:pt x="424" y="514"/>
                    <a:pt x="424" y="514"/>
                  </a:cubicBezTo>
                  <a:cubicBezTo>
                    <a:pt x="425" y="514"/>
                    <a:pt x="426" y="515"/>
                    <a:pt x="426" y="515"/>
                  </a:cubicBezTo>
                  <a:close/>
                  <a:moveTo>
                    <a:pt x="418" y="438"/>
                  </a:moveTo>
                  <a:cubicBezTo>
                    <a:pt x="418" y="438"/>
                    <a:pt x="418" y="438"/>
                    <a:pt x="418" y="438"/>
                  </a:cubicBezTo>
                  <a:cubicBezTo>
                    <a:pt x="418" y="438"/>
                    <a:pt x="418" y="438"/>
                    <a:pt x="418" y="438"/>
                  </a:cubicBezTo>
                  <a:cubicBezTo>
                    <a:pt x="418" y="438"/>
                    <a:pt x="418" y="438"/>
                    <a:pt x="418" y="438"/>
                  </a:cubicBezTo>
                  <a:cubicBezTo>
                    <a:pt x="418" y="438"/>
                    <a:pt x="418" y="438"/>
                    <a:pt x="418" y="438"/>
                  </a:cubicBezTo>
                  <a:close/>
                  <a:moveTo>
                    <a:pt x="418" y="438"/>
                  </a:moveTo>
                  <a:cubicBezTo>
                    <a:pt x="418" y="437"/>
                    <a:pt x="417" y="437"/>
                    <a:pt x="417" y="437"/>
                  </a:cubicBezTo>
                  <a:cubicBezTo>
                    <a:pt x="417" y="436"/>
                    <a:pt x="417" y="436"/>
                    <a:pt x="417" y="436"/>
                  </a:cubicBezTo>
                  <a:cubicBezTo>
                    <a:pt x="417" y="436"/>
                    <a:pt x="417" y="436"/>
                    <a:pt x="418" y="436"/>
                  </a:cubicBezTo>
                  <a:cubicBezTo>
                    <a:pt x="418" y="436"/>
                    <a:pt x="418" y="436"/>
                    <a:pt x="418" y="436"/>
                  </a:cubicBezTo>
                  <a:cubicBezTo>
                    <a:pt x="419" y="436"/>
                    <a:pt x="419" y="437"/>
                    <a:pt x="419" y="437"/>
                  </a:cubicBezTo>
                  <a:cubicBezTo>
                    <a:pt x="419" y="438"/>
                    <a:pt x="418" y="438"/>
                    <a:pt x="418" y="438"/>
                  </a:cubicBezTo>
                  <a:close/>
                  <a:moveTo>
                    <a:pt x="492" y="486"/>
                  </a:moveTo>
                  <a:cubicBezTo>
                    <a:pt x="493" y="487"/>
                    <a:pt x="493" y="488"/>
                    <a:pt x="494" y="486"/>
                  </a:cubicBezTo>
                  <a:cubicBezTo>
                    <a:pt x="494" y="486"/>
                    <a:pt x="494" y="486"/>
                    <a:pt x="494" y="486"/>
                  </a:cubicBezTo>
                  <a:cubicBezTo>
                    <a:pt x="494" y="486"/>
                    <a:pt x="494" y="486"/>
                    <a:pt x="494" y="486"/>
                  </a:cubicBezTo>
                  <a:cubicBezTo>
                    <a:pt x="494" y="487"/>
                    <a:pt x="493" y="488"/>
                    <a:pt x="492" y="488"/>
                  </a:cubicBezTo>
                  <a:cubicBezTo>
                    <a:pt x="491" y="487"/>
                    <a:pt x="492" y="487"/>
                    <a:pt x="492" y="486"/>
                  </a:cubicBezTo>
                  <a:close/>
                  <a:moveTo>
                    <a:pt x="500" y="445"/>
                  </a:moveTo>
                  <a:cubicBezTo>
                    <a:pt x="500" y="445"/>
                    <a:pt x="500" y="445"/>
                    <a:pt x="500" y="445"/>
                  </a:cubicBezTo>
                  <a:cubicBezTo>
                    <a:pt x="500" y="445"/>
                    <a:pt x="500" y="445"/>
                    <a:pt x="500" y="445"/>
                  </a:cubicBezTo>
                  <a:close/>
                  <a:moveTo>
                    <a:pt x="500" y="445"/>
                  </a:moveTo>
                  <a:cubicBezTo>
                    <a:pt x="500" y="445"/>
                    <a:pt x="499" y="445"/>
                    <a:pt x="499" y="445"/>
                  </a:cubicBezTo>
                  <a:cubicBezTo>
                    <a:pt x="500" y="444"/>
                    <a:pt x="500" y="444"/>
                    <a:pt x="502" y="444"/>
                  </a:cubicBezTo>
                  <a:cubicBezTo>
                    <a:pt x="501" y="444"/>
                    <a:pt x="502" y="446"/>
                    <a:pt x="500" y="445"/>
                  </a:cubicBezTo>
                  <a:close/>
                  <a:moveTo>
                    <a:pt x="417" y="440"/>
                  </a:moveTo>
                  <a:cubicBezTo>
                    <a:pt x="417" y="440"/>
                    <a:pt x="417" y="440"/>
                    <a:pt x="416" y="439"/>
                  </a:cubicBezTo>
                  <a:cubicBezTo>
                    <a:pt x="416" y="439"/>
                    <a:pt x="417" y="439"/>
                    <a:pt x="417" y="438"/>
                  </a:cubicBezTo>
                  <a:cubicBezTo>
                    <a:pt x="417" y="438"/>
                    <a:pt x="418" y="438"/>
                    <a:pt x="418" y="438"/>
                  </a:cubicBezTo>
                  <a:cubicBezTo>
                    <a:pt x="418" y="438"/>
                    <a:pt x="418" y="438"/>
                    <a:pt x="418" y="439"/>
                  </a:cubicBezTo>
                  <a:cubicBezTo>
                    <a:pt x="418" y="439"/>
                    <a:pt x="418" y="440"/>
                    <a:pt x="417" y="440"/>
                  </a:cubicBezTo>
                  <a:close/>
                  <a:moveTo>
                    <a:pt x="416" y="360"/>
                  </a:moveTo>
                  <a:cubicBezTo>
                    <a:pt x="416" y="360"/>
                    <a:pt x="417" y="360"/>
                    <a:pt x="417" y="361"/>
                  </a:cubicBezTo>
                  <a:cubicBezTo>
                    <a:pt x="417" y="361"/>
                    <a:pt x="416" y="361"/>
                    <a:pt x="416" y="361"/>
                  </a:cubicBezTo>
                  <a:cubicBezTo>
                    <a:pt x="415" y="362"/>
                    <a:pt x="415" y="361"/>
                    <a:pt x="415" y="360"/>
                  </a:cubicBezTo>
                  <a:cubicBezTo>
                    <a:pt x="415" y="360"/>
                    <a:pt x="415" y="359"/>
                    <a:pt x="416" y="360"/>
                  </a:cubicBezTo>
                  <a:close/>
                  <a:moveTo>
                    <a:pt x="360" y="403"/>
                  </a:moveTo>
                  <a:cubicBezTo>
                    <a:pt x="361" y="403"/>
                    <a:pt x="362" y="403"/>
                    <a:pt x="362" y="404"/>
                  </a:cubicBezTo>
                  <a:cubicBezTo>
                    <a:pt x="362" y="404"/>
                    <a:pt x="362" y="405"/>
                    <a:pt x="362" y="405"/>
                  </a:cubicBezTo>
                  <a:cubicBezTo>
                    <a:pt x="360" y="405"/>
                    <a:pt x="360" y="404"/>
                    <a:pt x="360" y="403"/>
                  </a:cubicBezTo>
                  <a:close/>
                  <a:moveTo>
                    <a:pt x="360" y="403"/>
                  </a:moveTo>
                  <a:cubicBezTo>
                    <a:pt x="360" y="403"/>
                    <a:pt x="360" y="403"/>
                    <a:pt x="360" y="403"/>
                  </a:cubicBezTo>
                  <a:cubicBezTo>
                    <a:pt x="360" y="403"/>
                    <a:pt x="360" y="403"/>
                    <a:pt x="360" y="403"/>
                  </a:cubicBezTo>
                  <a:cubicBezTo>
                    <a:pt x="360" y="403"/>
                    <a:pt x="360" y="403"/>
                    <a:pt x="360" y="403"/>
                  </a:cubicBezTo>
                  <a:cubicBezTo>
                    <a:pt x="360" y="403"/>
                    <a:pt x="360" y="403"/>
                    <a:pt x="360" y="403"/>
                  </a:cubicBezTo>
                  <a:close/>
                  <a:moveTo>
                    <a:pt x="446" y="438"/>
                  </a:moveTo>
                  <a:cubicBezTo>
                    <a:pt x="445" y="438"/>
                    <a:pt x="444" y="438"/>
                    <a:pt x="444" y="437"/>
                  </a:cubicBezTo>
                  <a:cubicBezTo>
                    <a:pt x="443" y="437"/>
                    <a:pt x="444" y="436"/>
                    <a:pt x="444" y="436"/>
                  </a:cubicBezTo>
                  <a:cubicBezTo>
                    <a:pt x="445" y="436"/>
                    <a:pt x="445" y="437"/>
                    <a:pt x="446" y="438"/>
                  </a:cubicBezTo>
                  <a:close/>
                  <a:moveTo>
                    <a:pt x="529" y="488"/>
                  </a:moveTo>
                  <a:cubicBezTo>
                    <a:pt x="529" y="489"/>
                    <a:pt x="529" y="489"/>
                    <a:pt x="528" y="489"/>
                  </a:cubicBezTo>
                  <a:cubicBezTo>
                    <a:pt x="528" y="489"/>
                    <a:pt x="527" y="488"/>
                    <a:pt x="527" y="488"/>
                  </a:cubicBezTo>
                  <a:cubicBezTo>
                    <a:pt x="527" y="487"/>
                    <a:pt x="527" y="487"/>
                    <a:pt x="528" y="487"/>
                  </a:cubicBezTo>
                  <a:cubicBezTo>
                    <a:pt x="528" y="487"/>
                    <a:pt x="529" y="487"/>
                    <a:pt x="529" y="488"/>
                  </a:cubicBezTo>
                  <a:close/>
                  <a:moveTo>
                    <a:pt x="390" y="415"/>
                  </a:moveTo>
                  <a:cubicBezTo>
                    <a:pt x="390" y="415"/>
                    <a:pt x="390" y="414"/>
                    <a:pt x="390" y="414"/>
                  </a:cubicBezTo>
                  <a:cubicBezTo>
                    <a:pt x="391" y="414"/>
                    <a:pt x="392" y="415"/>
                    <a:pt x="392" y="415"/>
                  </a:cubicBezTo>
                  <a:cubicBezTo>
                    <a:pt x="392" y="416"/>
                    <a:pt x="392" y="416"/>
                    <a:pt x="392" y="416"/>
                  </a:cubicBezTo>
                  <a:cubicBezTo>
                    <a:pt x="391" y="416"/>
                    <a:pt x="391" y="415"/>
                    <a:pt x="390" y="415"/>
                  </a:cubicBezTo>
                  <a:close/>
                  <a:moveTo>
                    <a:pt x="519" y="460"/>
                  </a:moveTo>
                  <a:cubicBezTo>
                    <a:pt x="520" y="460"/>
                    <a:pt x="521" y="460"/>
                    <a:pt x="521" y="461"/>
                  </a:cubicBezTo>
                  <a:cubicBezTo>
                    <a:pt x="521" y="461"/>
                    <a:pt x="520" y="461"/>
                    <a:pt x="520" y="461"/>
                  </a:cubicBezTo>
                  <a:cubicBezTo>
                    <a:pt x="519" y="461"/>
                    <a:pt x="519" y="461"/>
                    <a:pt x="518" y="460"/>
                  </a:cubicBezTo>
                  <a:cubicBezTo>
                    <a:pt x="518" y="460"/>
                    <a:pt x="519" y="459"/>
                    <a:pt x="519" y="460"/>
                  </a:cubicBezTo>
                  <a:close/>
                  <a:moveTo>
                    <a:pt x="453" y="378"/>
                  </a:moveTo>
                  <a:cubicBezTo>
                    <a:pt x="453" y="378"/>
                    <a:pt x="453" y="378"/>
                    <a:pt x="453" y="377"/>
                  </a:cubicBezTo>
                  <a:cubicBezTo>
                    <a:pt x="454" y="377"/>
                    <a:pt x="454" y="376"/>
                    <a:pt x="455" y="376"/>
                  </a:cubicBezTo>
                  <a:cubicBezTo>
                    <a:pt x="455" y="376"/>
                    <a:pt x="455" y="376"/>
                    <a:pt x="455" y="376"/>
                  </a:cubicBezTo>
                  <a:cubicBezTo>
                    <a:pt x="454" y="377"/>
                    <a:pt x="455" y="378"/>
                    <a:pt x="454" y="378"/>
                  </a:cubicBezTo>
                  <a:cubicBezTo>
                    <a:pt x="454" y="378"/>
                    <a:pt x="454" y="378"/>
                    <a:pt x="454" y="378"/>
                  </a:cubicBezTo>
                  <a:cubicBezTo>
                    <a:pt x="453" y="378"/>
                    <a:pt x="453" y="378"/>
                    <a:pt x="453" y="378"/>
                  </a:cubicBezTo>
                  <a:close/>
                  <a:moveTo>
                    <a:pt x="487" y="434"/>
                  </a:moveTo>
                  <a:cubicBezTo>
                    <a:pt x="489" y="433"/>
                    <a:pt x="490" y="435"/>
                    <a:pt x="491" y="435"/>
                  </a:cubicBezTo>
                  <a:cubicBezTo>
                    <a:pt x="490" y="435"/>
                    <a:pt x="489" y="434"/>
                    <a:pt x="487" y="434"/>
                  </a:cubicBezTo>
                  <a:close/>
                  <a:moveTo>
                    <a:pt x="413" y="360"/>
                  </a:moveTo>
                  <a:cubicBezTo>
                    <a:pt x="413" y="361"/>
                    <a:pt x="413" y="361"/>
                    <a:pt x="412" y="361"/>
                  </a:cubicBezTo>
                  <a:cubicBezTo>
                    <a:pt x="412" y="361"/>
                    <a:pt x="412" y="361"/>
                    <a:pt x="411" y="360"/>
                  </a:cubicBezTo>
                  <a:cubicBezTo>
                    <a:pt x="411" y="360"/>
                    <a:pt x="411" y="359"/>
                    <a:pt x="412" y="359"/>
                  </a:cubicBezTo>
                  <a:cubicBezTo>
                    <a:pt x="412" y="360"/>
                    <a:pt x="413" y="360"/>
                    <a:pt x="413" y="360"/>
                  </a:cubicBezTo>
                  <a:close/>
                  <a:moveTo>
                    <a:pt x="370" y="364"/>
                  </a:moveTo>
                  <a:cubicBezTo>
                    <a:pt x="370" y="364"/>
                    <a:pt x="370" y="364"/>
                    <a:pt x="369" y="364"/>
                  </a:cubicBezTo>
                  <a:cubicBezTo>
                    <a:pt x="369" y="364"/>
                    <a:pt x="368" y="364"/>
                    <a:pt x="368" y="363"/>
                  </a:cubicBezTo>
                  <a:cubicBezTo>
                    <a:pt x="368" y="363"/>
                    <a:pt x="369" y="363"/>
                    <a:pt x="369" y="363"/>
                  </a:cubicBezTo>
                  <a:cubicBezTo>
                    <a:pt x="369" y="363"/>
                    <a:pt x="370" y="363"/>
                    <a:pt x="370" y="364"/>
                  </a:cubicBezTo>
                  <a:close/>
                  <a:moveTo>
                    <a:pt x="493" y="419"/>
                  </a:moveTo>
                  <a:cubicBezTo>
                    <a:pt x="494" y="419"/>
                    <a:pt x="494" y="419"/>
                    <a:pt x="494" y="419"/>
                  </a:cubicBezTo>
                  <a:cubicBezTo>
                    <a:pt x="493" y="419"/>
                    <a:pt x="493" y="420"/>
                    <a:pt x="492" y="420"/>
                  </a:cubicBezTo>
                  <a:cubicBezTo>
                    <a:pt x="492" y="420"/>
                    <a:pt x="492" y="420"/>
                    <a:pt x="492" y="420"/>
                  </a:cubicBezTo>
                  <a:cubicBezTo>
                    <a:pt x="492" y="419"/>
                    <a:pt x="493" y="419"/>
                    <a:pt x="493" y="419"/>
                  </a:cubicBezTo>
                  <a:close/>
                  <a:moveTo>
                    <a:pt x="524" y="466"/>
                  </a:moveTo>
                  <a:cubicBezTo>
                    <a:pt x="524" y="466"/>
                    <a:pt x="524" y="466"/>
                    <a:pt x="524" y="466"/>
                  </a:cubicBezTo>
                  <a:cubicBezTo>
                    <a:pt x="524" y="466"/>
                    <a:pt x="524" y="466"/>
                    <a:pt x="524" y="466"/>
                  </a:cubicBezTo>
                  <a:cubicBezTo>
                    <a:pt x="524" y="466"/>
                    <a:pt x="524" y="466"/>
                    <a:pt x="524" y="466"/>
                  </a:cubicBezTo>
                  <a:cubicBezTo>
                    <a:pt x="524" y="466"/>
                    <a:pt x="524" y="466"/>
                    <a:pt x="524" y="466"/>
                  </a:cubicBezTo>
                  <a:cubicBezTo>
                    <a:pt x="524" y="466"/>
                    <a:pt x="524" y="466"/>
                    <a:pt x="524" y="466"/>
                  </a:cubicBezTo>
                  <a:cubicBezTo>
                    <a:pt x="524" y="466"/>
                    <a:pt x="524" y="466"/>
                    <a:pt x="524" y="466"/>
                  </a:cubicBezTo>
                  <a:close/>
                  <a:moveTo>
                    <a:pt x="524" y="466"/>
                  </a:moveTo>
                  <a:cubicBezTo>
                    <a:pt x="524" y="466"/>
                    <a:pt x="524" y="466"/>
                    <a:pt x="524" y="466"/>
                  </a:cubicBezTo>
                  <a:cubicBezTo>
                    <a:pt x="523" y="466"/>
                    <a:pt x="523" y="467"/>
                    <a:pt x="523" y="466"/>
                  </a:cubicBezTo>
                  <a:cubicBezTo>
                    <a:pt x="523" y="465"/>
                    <a:pt x="522" y="465"/>
                    <a:pt x="523" y="465"/>
                  </a:cubicBezTo>
                  <a:cubicBezTo>
                    <a:pt x="524" y="465"/>
                    <a:pt x="524" y="465"/>
                    <a:pt x="524" y="466"/>
                  </a:cubicBezTo>
                  <a:close/>
                  <a:moveTo>
                    <a:pt x="386" y="486"/>
                  </a:moveTo>
                  <a:cubicBezTo>
                    <a:pt x="385" y="486"/>
                    <a:pt x="385" y="486"/>
                    <a:pt x="385" y="485"/>
                  </a:cubicBezTo>
                  <a:cubicBezTo>
                    <a:pt x="385" y="485"/>
                    <a:pt x="386" y="485"/>
                    <a:pt x="386" y="485"/>
                  </a:cubicBezTo>
                  <a:cubicBezTo>
                    <a:pt x="387" y="485"/>
                    <a:pt x="387" y="485"/>
                    <a:pt x="387" y="485"/>
                  </a:cubicBezTo>
                  <a:cubicBezTo>
                    <a:pt x="387" y="486"/>
                    <a:pt x="386" y="486"/>
                    <a:pt x="386" y="486"/>
                  </a:cubicBezTo>
                  <a:close/>
                  <a:moveTo>
                    <a:pt x="443" y="365"/>
                  </a:moveTo>
                  <a:cubicBezTo>
                    <a:pt x="443" y="365"/>
                    <a:pt x="444" y="364"/>
                    <a:pt x="444" y="364"/>
                  </a:cubicBezTo>
                  <a:cubicBezTo>
                    <a:pt x="444" y="364"/>
                    <a:pt x="445" y="364"/>
                    <a:pt x="445" y="365"/>
                  </a:cubicBezTo>
                  <a:cubicBezTo>
                    <a:pt x="444" y="365"/>
                    <a:pt x="444" y="365"/>
                    <a:pt x="444" y="366"/>
                  </a:cubicBezTo>
                  <a:cubicBezTo>
                    <a:pt x="443" y="366"/>
                    <a:pt x="443" y="365"/>
                    <a:pt x="443" y="365"/>
                  </a:cubicBezTo>
                  <a:close/>
                  <a:moveTo>
                    <a:pt x="490" y="437"/>
                  </a:moveTo>
                  <a:cubicBezTo>
                    <a:pt x="490" y="437"/>
                    <a:pt x="491" y="436"/>
                    <a:pt x="492" y="437"/>
                  </a:cubicBezTo>
                  <a:cubicBezTo>
                    <a:pt x="492" y="437"/>
                    <a:pt x="491" y="437"/>
                    <a:pt x="491" y="437"/>
                  </a:cubicBezTo>
                  <a:cubicBezTo>
                    <a:pt x="491" y="438"/>
                    <a:pt x="490" y="437"/>
                    <a:pt x="490" y="437"/>
                  </a:cubicBezTo>
                  <a:close/>
                  <a:moveTo>
                    <a:pt x="459" y="519"/>
                  </a:moveTo>
                  <a:cubicBezTo>
                    <a:pt x="459" y="520"/>
                    <a:pt x="459" y="520"/>
                    <a:pt x="459" y="520"/>
                  </a:cubicBezTo>
                  <a:cubicBezTo>
                    <a:pt x="458" y="520"/>
                    <a:pt x="458" y="519"/>
                    <a:pt x="458" y="519"/>
                  </a:cubicBezTo>
                  <a:cubicBezTo>
                    <a:pt x="458" y="519"/>
                    <a:pt x="458" y="519"/>
                    <a:pt x="458" y="518"/>
                  </a:cubicBezTo>
                  <a:cubicBezTo>
                    <a:pt x="459" y="518"/>
                    <a:pt x="459" y="519"/>
                    <a:pt x="459" y="519"/>
                  </a:cubicBezTo>
                  <a:close/>
                  <a:moveTo>
                    <a:pt x="469" y="387"/>
                  </a:moveTo>
                  <a:cubicBezTo>
                    <a:pt x="469" y="388"/>
                    <a:pt x="469" y="389"/>
                    <a:pt x="468" y="389"/>
                  </a:cubicBezTo>
                  <a:cubicBezTo>
                    <a:pt x="468" y="388"/>
                    <a:pt x="468" y="388"/>
                    <a:pt x="469" y="387"/>
                  </a:cubicBezTo>
                  <a:close/>
                  <a:moveTo>
                    <a:pt x="498" y="496"/>
                  </a:moveTo>
                  <a:cubicBezTo>
                    <a:pt x="498" y="497"/>
                    <a:pt x="498" y="497"/>
                    <a:pt x="497" y="498"/>
                  </a:cubicBezTo>
                  <a:cubicBezTo>
                    <a:pt x="497" y="497"/>
                    <a:pt x="497" y="497"/>
                    <a:pt x="498" y="496"/>
                  </a:cubicBezTo>
                  <a:close/>
                  <a:moveTo>
                    <a:pt x="529" y="485"/>
                  </a:moveTo>
                  <a:cubicBezTo>
                    <a:pt x="529" y="485"/>
                    <a:pt x="529" y="485"/>
                    <a:pt x="529" y="485"/>
                  </a:cubicBezTo>
                  <a:cubicBezTo>
                    <a:pt x="529" y="485"/>
                    <a:pt x="528" y="485"/>
                    <a:pt x="528" y="484"/>
                  </a:cubicBezTo>
                  <a:cubicBezTo>
                    <a:pt x="528" y="484"/>
                    <a:pt x="529" y="484"/>
                    <a:pt x="529" y="484"/>
                  </a:cubicBezTo>
                  <a:cubicBezTo>
                    <a:pt x="529" y="484"/>
                    <a:pt x="529" y="484"/>
                    <a:pt x="529" y="485"/>
                  </a:cubicBezTo>
                  <a:close/>
                  <a:moveTo>
                    <a:pt x="529" y="479"/>
                  </a:moveTo>
                  <a:cubicBezTo>
                    <a:pt x="528" y="479"/>
                    <a:pt x="528" y="479"/>
                    <a:pt x="527" y="479"/>
                  </a:cubicBezTo>
                  <a:cubicBezTo>
                    <a:pt x="528" y="478"/>
                    <a:pt x="528" y="478"/>
                    <a:pt x="529" y="478"/>
                  </a:cubicBezTo>
                  <a:cubicBezTo>
                    <a:pt x="529" y="479"/>
                    <a:pt x="529" y="479"/>
                    <a:pt x="529" y="479"/>
                  </a:cubicBezTo>
                  <a:close/>
                  <a:moveTo>
                    <a:pt x="517" y="457"/>
                  </a:moveTo>
                  <a:cubicBezTo>
                    <a:pt x="517" y="456"/>
                    <a:pt x="517" y="456"/>
                    <a:pt x="517" y="455"/>
                  </a:cubicBezTo>
                  <a:cubicBezTo>
                    <a:pt x="518" y="455"/>
                    <a:pt x="518" y="456"/>
                    <a:pt x="518" y="456"/>
                  </a:cubicBezTo>
                  <a:cubicBezTo>
                    <a:pt x="518" y="456"/>
                    <a:pt x="518" y="456"/>
                    <a:pt x="518" y="456"/>
                  </a:cubicBezTo>
                  <a:cubicBezTo>
                    <a:pt x="519" y="457"/>
                    <a:pt x="518" y="457"/>
                    <a:pt x="518" y="457"/>
                  </a:cubicBezTo>
                  <a:cubicBezTo>
                    <a:pt x="517" y="457"/>
                    <a:pt x="517" y="457"/>
                    <a:pt x="517" y="457"/>
                  </a:cubicBezTo>
                  <a:close/>
                  <a:moveTo>
                    <a:pt x="455" y="512"/>
                  </a:moveTo>
                  <a:cubicBezTo>
                    <a:pt x="454" y="512"/>
                    <a:pt x="454" y="512"/>
                    <a:pt x="454" y="512"/>
                  </a:cubicBezTo>
                  <a:cubicBezTo>
                    <a:pt x="454" y="512"/>
                    <a:pt x="453" y="512"/>
                    <a:pt x="454" y="512"/>
                  </a:cubicBezTo>
                  <a:cubicBezTo>
                    <a:pt x="454" y="512"/>
                    <a:pt x="454" y="511"/>
                    <a:pt x="454" y="511"/>
                  </a:cubicBezTo>
                  <a:cubicBezTo>
                    <a:pt x="454" y="511"/>
                    <a:pt x="455" y="511"/>
                    <a:pt x="455" y="512"/>
                  </a:cubicBezTo>
                  <a:close/>
                  <a:moveTo>
                    <a:pt x="504" y="446"/>
                  </a:moveTo>
                  <a:cubicBezTo>
                    <a:pt x="504" y="447"/>
                    <a:pt x="504" y="447"/>
                    <a:pt x="504" y="447"/>
                  </a:cubicBezTo>
                  <a:cubicBezTo>
                    <a:pt x="503" y="447"/>
                    <a:pt x="503" y="447"/>
                    <a:pt x="504" y="446"/>
                  </a:cubicBezTo>
                  <a:close/>
                  <a:moveTo>
                    <a:pt x="419" y="444"/>
                  </a:moveTo>
                  <a:cubicBezTo>
                    <a:pt x="419" y="444"/>
                    <a:pt x="419" y="444"/>
                    <a:pt x="419" y="444"/>
                  </a:cubicBezTo>
                  <a:cubicBezTo>
                    <a:pt x="418" y="444"/>
                    <a:pt x="418" y="444"/>
                    <a:pt x="418" y="444"/>
                  </a:cubicBezTo>
                  <a:cubicBezTo>
                    <a:pt x="418" y="443"/>
                    <a:pt x="418" y="443"/>
                    <a:pt x="418" y="443"/>
                  </a:cubicBezTo>
                  <a:cubicBezTo>
                    <a:pt x="419" y="443"/>
                    <a:pt x="419" y="444"/>
                    <a:pt x="419" y="444"/>
                  </a:cubicBezTo>
                  <a:close/>
                  <a:moveTo>
                    <a:pt x="505" y="446"/>
                  </a:moveTo>
                  <a:cubicBezTo>
                    <a:pt x="505" y="446"/>
                    <a:pt x="505" y="445"/>
                    <a:pt x="506" y="445"/>
                  </a:cubicBezTo>
                  <a:cubicBezTo>
                    <a:pt x="506" y="445"/>
                    <a:pt x="506" y="446"/>
                    <a:pt x="506" y="446"/>
                  </a:cubicBezTo>
                  <a:cubicBezTo>
                    <a:pt x="506" y="446"/>
                    <a:pt x="506" y="446"/>
                    <a:pt x="506" y="446"/>
                  </a:cubicBezTo>
                  <a:cubicBezTo>
                    <a:pt x="506" y="446"/>
                    <a:pt x="505" y="446"/>
                    <a:pt x="505" y="446"/>
                  </a:cubicBezTo>
                  <a:close/>
                  <a:moveTo>
                    <a:pt x="422" y="414"/>
                  </a:moveTo>
                  <a:cubicBezTo>
                    <a:pt x="421" y="413"/>
                    <a:pt x="421" y="413"/>
                    <a:pt x="422" y="412"/>
                  </a:cubicBezTo>
                  <a:cubicBezTo>
                    <a:pt x="422" y="413"/>
                    <a:pt x="422" y="413"/>
                    <a:pt x="422" y="414"/>
                  </a:cubicBezTo>
                  <a:close/>
                  <a:moveTo>
                    <a:pt x="497" y="441"/>
                  </a:moveTo>
                  <a:cubicBezTo>
                    <a:pt x="497" y="441"/>
                    <a:pt x="498" y="441"/>
                    <a:pt x="498" y="442"/>
                  </a:cubicBezTo>
                  <a:cubicBezTo>
                    <a:pt x="498" y="442"/>
                    <a:pt x="498" y="442"/>
                    <a:pt x="498" y="442"/>
                  </a:cubicBezTo>
                  <a:cubicBezTo>
                    <a:pt x="497" y="442"/>
                    <a:pt x="497" y="442"/>
                    <a:pt x="497" y="441"/>
                  </a:cubicBezTo>
                  <a:close/>
                  <a:moveTo>
                    <a:pt x="497" y="441"/>
                  </a:moveTo>
                  <a:cubicBezTo>
                    <a:pt x="497" y="441"/>
                    <a:pt x="497" y="441"/>
                    <a:pt x="497" y="441"/>
                  </a:cubicBezTo>
                  <a:cubicBezTo>
                    <a:pt x="497" y="441"/>
                    <a:pt x="497" y="441"/>
                    <a:pt x="497" y="441"/>
                  </a:cubicBezTo>
                  <a:cubicBezTo>
                    <a:pt x="497" y="441"/>
                    <a:pt x="497" y="441"/>
                    <a:pt x="497" y="441"/>
                  </a:cubicBezTo>
                  <a:cubicBezTo>
                    <a:pt x="497" y="441"/>
                    <a:pt x="497" y="441"/>
                    <a:pt x="497" y="441"/>
                  </a:cubicBezTo>
                  <a:cubicBezTo>
                    <a:pt x="497" y="441"/>
                    <a:pt x="497" y="441"/>
                    <a:pt x="497" y="441"/>
                  </a:cubicBezTo>
                  <a:close/>
                  <a:moveTo>
                    <a:pt x="506" y="484"/>
                  </a:moveTo>
                  <a:cubicBezTo>
                    <a:pt x="506" y="484"/>
                    <a:pt x="507" y="485"/>
                    <a:pt x="506" y="485"/>
                  </a:cubicBezTo>
                  <a:cubicBezTo>
                    <a:pt x="506" y="485"/>
                    <a:pt x="506" y="485"/>
                    <a:pt x="506" y="485"/>
                  </a:cubicBezTo>
                  <a:cubicBezTo>
                    <a:pt x="506" y="485"/>
                    <a:pt x="506" y="485"/>
                    <a:pt x="506" y="485"/>
                  </a:cubicBezTo>
                  <a:cubicBezTo>
                    <a:pt x="506" y="485"/>
                    <a:pt x="506" y="485"/>
                    <a:pt x="506" y="484"/>
                  </a:cubicBezTo>
                  <a:close/>
                  <a:moveTo>
                    <a:pt x="497" y="493"/>
                  </a:moveTo>
                  <a:cubicBezTo>
                    <a:pt x="497" y="494"/>
                    <a:pt x="497" y="494"/>
                    <a:pt x="497" y="494"/>
                  </a:cubicBezTo>
                  <a:cubicBezTo>
                    <a:pt x="497" y="494"/>
                    <a:pt x="497" y="494"/>
                    <a:pt x="497" y="494"/>
                  </a:cubicBezTo>
                  <a:cubicBezTo>
                    <a:pt x="497" y="494"/>
                    <a:pt x="496" y="494"/>
                    <a:pt x="496" y="494"/>
                  </a:cubicBezTo>
                  <a:cubicBezTo>
                    <a:pt x="496" y="494"/>
                    <a:pt x="497" y="494"/>
                    <a:pt x="497" y="493"/>
                  </a:cubicBezTo>
                  <a:close/>
                  <a:moveTo>
                    <a:pt x="507" y="447"/>
                  </a:moveTo>
                  <a:cubicBezTo>
                    <a:pt x="506" y="447"/>
                    <a:pt x="507" y="447"/>
                    <a:pt x="507" y="447"/>
                  </a:cubicBezTo>
                  <a:cubicBezTo>
                    <a:pt x="507" y="447"/>
                    <a:pt x="507" y="447"/>
                    <a:pt x="507" y="447"/>
                  </a:cubicBezTo>
                  <a:cubicBezTo>
                    <a:pt x="507" y="447"/>
                    <a:pt x="507" y="448"/>
                    <a:pt x="507" y="448"/>
                  </a:cubicBezTo>
                  <a:cubicBezTo>
                    <a:pt x="507" y="448"/>
                    <a:pt x="507" y="447"/>
                    <a:pt x="507" y="447"/>
                  </a:cubicBezTo>
                  <a:close/>
                  <a:moveTo>
                    <a:pt x="370" y="365"/>
                  </a:moveTo>
                  <a:cubicBezTo>
                    <a:pt x="370" y="365"/>
                    <a:pt x="371" y="364"/>
                    <a:pt x="371" y="364"/>
                  </a:cubicBezTo>
                  <a:cubicBezTo>
                    <a:pt x="371" y="364"/>
                    <a:pt x="371" y="364"/>
                    <a:pt x="371" y="364"/>
                  </a:cubicBezTo>
                  <a:cubicBezTo>
                    <a:pt x="371" y="365"/>
                    <a:pt x="371" y="365"/>
                    <a:pt x="371" y="365"/>
                  </a:cubicBezTo>
                  <a:cubicBezTo>
                    <a:pt x="371" y="365"/>
                    <a:pt x="370" y="365"/>
                    <a:pt x="370" y="365"/>
                  </a:cubicBezTo>
                  <a:close/>
                  <a:moveTo>
                    <a:pt x="508" y="449"/>
                  </a:moveTo>
                  <a:cubicBezTo>
                    <a:pt x="508" y="449"/>
                    <a:pt x="508" y="449"/>
                    <a:pt x="508" y="449"/>
                  </a:cubicBezTo>
                  <a:cubicBezTo>
                    <a:pt x="508" y="449"/>
                    <a:pt x="508" y="449"/>
                    <a:pt x="508" y="449"/>
                  </a:cubicBezTo>
                  <a:cubicBezTo>
                    <a:pt x="508" y="449"/>
                    <a:pt x="508" y="449"/>
                    <a:pt x="508" y="449"/>
                  </a:cubicBezTo>
                  <a:cubicBezTo>
                    <a:pt x="508" y="449"/>
                    <a:pt x="508" y="449"/>
                    <a:pt x="508" y="449"/>
                  </a:cubicBezTo>
                  <a:cubicBezTo>
                    <a:pt x="508" y="449"/>
                    <a:pt x="508" y="449"/>
                    <a:pt x="508" y="449"/>
                  </a:cubicBezTo>
                  <a:close/>
                  <a:moveTo>
                    <a:pt x="508" y="449"/>
                  </a:moveTo>
                  <a:cubicBezTo>
                    <a:pt x="508" y="449"/>
                    <a:pt x="507" y="449"/>
                    <a:pt x="508" y="449"/>
                  </a:cubicBezTo>
                  <a:cubicBezTo>
                    <a:pt x="508" y="449"/>
                    <a:pt x="508" y="448"/>
                    <a:pt x="508" y="449"/>
                  </a:cubicBezTo>
                  <a:cubicBezTo>
                    <a:pt x="508" y="449"/>
                    <a:pt x="508" y="449"/>
                    <a:pt x="508" y="449"/>
                  </a:cubicBezTo>
                  <a:close/>
                  <a:moveTo>
                    <a:pt x="504" y="547"/>
                  </a:moveTo>
                  <a:cubicBezTo>
                    <a:pt x="504" y="547"/>
                    <a:pt x="504" y="548"/>
                    <a:pt x="504" y="548"/>
                  </a:cubicBezTo>
                  <a:cubicBezTo>
                    <a:pt x="504" y="547"/>
                    <a:pt x="504" y="547"/>
                    <a:pt x="504" y="547"/>
                  </a:cubicBezTo>
                  <a:cubicBezTo>
                    <a:pt x="504" y="547"/>
                    <a:pt x="504" y="547"/>
                    <a:pt x="504" y="547"/>
                  </a:cubicBezTo>
                  <a:cubicBezTo>
                    <a:pt x="504" y="547"/>
                    <a:pt x="505" y="547"/>
                    <a:pt x="504" y="547"/>
                  </a:cubicBezTo>
                  <a:close/>
                  <a:moveTo>
                    <a:pt x="504" y="543"/>
                  </a:moveTo>
                  <a:cubicBezTo>
                    <a:pt x="504" y="543"/>
                    <a:pt x="504" y="543"/>
                    <a:pt x="504" y="543"/>
                  </a:cubicBezTo>
                  <a:cubicBezTo>
                    <a:pt x="504" y="542"/>
                    <a:pt x="504" y="542"/>
                    <a:pt x="504" y="542"/>
                  </a:cubicBezTo>
                  <a:cubicBezTo>
                    <a:pt x="504" y="542"/>
                    <a:pt x="504" y="542"/>
                    <a:pt x="504" y="543"/>
                  </a:cubicBezTo>
                  <a:cubicBezTo>
                    <a:pt x="504" y="543"/>
                    <a:pt x="504" y="543"/>
                    <a:pt x="504" y="543"/>
                  </a:cubicBezTo>
                  <a:close/>
                  <a:moveTo>
                    <a:pt x="453" y="510"/>
                  </a:moveTo>
                  <a:cubicBezTo>
                    <a:pt x="453" y="510"/>
                    <a:pt x="453" y="510"/>
                    <a:pt x="453" y="510"/>
                  </a:cubicBezTo>
                  <a:cubicBezTo>
                    <a:pt x="453" y="510"/>
                    <a:pt x="453" y="511"/>
                    <a:pt x="453" y="511"/>
                  </a:cubicBezTo>
                  <a:cubicBezTo>
                    <a:pt x="453" y="511"/>
                    <a:pt x="453" y="510"/>
                    <a:pt x="452" y="510"/>
                  </a:cubicBezTo>
                  <a:cubicBezTo>
                    <a:pt x="453" y="510"/>
                    <a:pt x="453" y="510"/>
                    <a:pt x="453" y="510"/>
                  </a:cubicBezTo>
                  <a:close/>
                  <a:moveTo>
                    <a:pt x="517" y="520"/>
                  </a:moveTo>
                  <a:cubicBezTo>
                    <a:pt x="517" y="520"/>
                    <a:pt x="517" y="520"/>
                    <a:pt x="517" y="520"/>
                  </a:cubicBezTo>
                  <a:cubicBezTo>
                    <a:pt x="517" y="520"/>
                    <a:pt x="517" y="521"/>
                    <a:pt x="517" y="521"/>
                  </a:cubicBezTo>
                  <a:cubicBezTo>
                    <a:pt x="516" y="521"/>
                    <a:pt x="516" y="521"/>
                    <a:pt x="516" y="520"/>
                  </a:cubicBezTo>
                  <a:cubicBezTo>
                    <a:pt x="516" y="520"/>
                    <a:pt x="516" y="520"/>
                    <a:pt x="517" y="520"/>
                  </a:cubicBezTo>
                  <a:close/>
                  <a:moveTo>
                    <a:pt x="527" y="489"/>
                  </a:moveTo>
                  <a:cubicBezTo>
                    <a:pt x="527" y="490"/>
                    <a:pt x="527" y="490"/>
                    <a:pt x="527" y="490"/>
                  </a:cubicBezTo>
                  <a:cubicBezTo>
                    <a:pt x="527" y="490"/>
                    <a:pt x="527" y="489"/>
                    <a:pt x="527" y="489"/>
                  </a:cubicBezTo>
                  <a:cubicBezTo>
                    <a:pt x="527" y="489"/>
                    <a:pt x="527" y="489"/>
                    <a:pt x="527" y="489"/>
                  </a:cubicBezTo>
                  <a:cubicBezTo>
                    <a:pt x="527" y="489"/>
                    <a:pt x="527" y="489"/>
                    <a:pt x="527" y="489"/>
                  </a:cubicBezTo>
                  <a:close/>
                  <a:moveTo>
                    <a:pt x="518" y="458"/>
                  </a:moveTo>
                  <a:cubicBezTo>
                    <a:pt x="518" y="458"/>
                    <a:pt x="518" y="458"/>
                    <a:pt x="518" y="458"/>
                  </a:cubicBezTo>
                  <a:cubicBezTo>
                    <a:pt x="518" y="458"/>
                    <a:pt x="518" y="458"/>
                    <a:pt x="518" y="458"/>
                  </a:cubicBezTo>
                  <a:cubicBezTo>
                    <a:pt x="518" y="458"/>
                    <a:pt x="518" y="458"/>
                    <a:pt x="518" y="458"/>
                  </a:cubicBezTo>
                  <a:cubicBezTo>
                    <a:pt x="518" y="458"/>
                    <a:pt x="518" y="458"/>
                    <a:pt x="518" y="458"/>
                  </a:cubicBezTo>
                  <a:close/>
                  <a:moveTo>
                    <a:pt x="300" y="358"/>
                  </a:moveTo>
                  <a:cubicBezTo>
                    <a:pt x="299" y="357"/>
                    <a:pt x="299" y="355"/>
                    <a:pt x="298" y="353"/>
                  </a:cubicBezTo>
                  <a:cubicBezTo>
                    <a:pt x="297" y="354"/>
                    <a:pt x="295" y="354"/>
                    <a:pt x="295" y="355"/>
                  </a:cubicBezTo>
                  <a:cubicBezTo>
                    <a:pt x="295" y="356"/>
                    <a:pt x="294" y="356"/>
                    <a:pt x="294" y="355"/>
                  </a:cubicBezTo>
                  <a:cubicBezTo>
                    <a:pt x="294" y="355"/>
                    <a:pt x="294" y="354"/>
                    <a:pt x="295" y="354"/>
                  </a:cubicBezTo>
                  <a:cubicBezTo>
                    <a:pt x="295" y="354"/>
                    <a:pt x="295" y="353"/>
                    <a:pt x="295" y="353"/>
                  </a:cubicBezTo>
                  <a:cubicBezTo>
                    <a:pt x="294" y="352"/>
                    <a:pt x="294" y="350"/>
                    <a:pt x="292" y="350"/>
                  </a:cubicBezTo>
                  <a:cubicBezTo>
                    <a:pt x="293" y="350"/>
                    <a:pt x="294" y="349"/>
                    <a:pt x="294" y="348"/>
                  </a:cubicBezTo>
                  <a:cubicBezTo>
                    <a:pt x="293" y="347"/>
                    <a:pt x="290" y="346"/>
                    <a:pt x="289" y="346"/>
                  </a:cubicBezTo>
                  <a:cubicBezTo>
                    <a:pt x="287" y="347"/>
                    <a:pt x="287" y="348"/>
                    <a:pt x="286" y="350"/>
                  </a:cubicBezTo>
                  <a:cubicBezTo>
                    <a:pt x="286" y="348"/>
                    <a:pt x="285" y="346"/>
                    <a:pt x="287" y="345"/>
                  </a:cubicBezTo>
                  <a:cubicBezTo>
                    <a:pt x="287" y="345"/>
                    <a:pt x="287" y="344"/>
                    <a:pt x="288" y="344"/>
                  </a:cubicBezTo>
                  <a:cubicBezTo>
                    <a:pt x="289" y="342"/>
                    <a:pt x="290" y="339"/>
                    <a:pt x="294" y="338"/>
                  </a:cubicBezTo>
                  <a:cubicBezTo>
                    <a:pt x="294" y="338"/>
                    <a:pt x="294" y="338"/>
                    <a:pt x="294" y="338"/>
                  </a:cubicBezTo>
                  <a:cubicBezTo>
                    <a:pt x="295" y="336"/>
                    <a:pt x="293" y="335"/>
                    <a:pt x="292" y="336"/>
                  </a:cubicBezTo>
                  <a:cubicBezTo>
                    <a:pt x="291" y="336"/>
                    <a:pt x="291" y="336"/>
                    <a:pt x="291" y="335"/>
                  </a:cubicBezTo>
                  <a:cubicBezTo>
                    <a:pt x="291" y="335"/>
                    <a:pt x="291" y="334"/>
                    <a:pt x="291" y="334"/>
                  </a:cubicBezTo>
                  <a:cubicBezTo>
                    <a:pt x="292" y="334"/>
                    <a:pt x="292" y="335"/>
                    <a:pt x="292" y="335"/>
                  </a:cubicBezTo>
                  <a:cubicBezTo>
                    <a:pt x="292" y="334"/>
                    <a:pt x="292" y="333"/>
                    <a:pt x="293" y="334"/>
                  </a:cubicBezTo>
                  <a:cubicBezTo>
                    <a:pt x="294" y="334"/>
                    <a:pt x="295" y="333"/>
                    <a:pt x="295" y="332"/>
                  </a:cubicBezTo>
                  <a:cubicBezTo>
                    <a:pt x="296" y="331"/>
                    <a:pt x="296" y="330"/>
                    <a:pt x="296" y="330"/>
                  </a:cubicBezTo>
                  <a:cubicBezTo>
                    <a:pt x="294" y="329"/>
                    <a:pt x="294" y="326"/>
                    <a:pt x="292" y="326"/>
                  </a:cubicBezTo>
                  <a:cubicBezTo>
                    <a:pt x="291" y="326"/>
                    <a:pt x="289" y="325"/>
                    <a:pt x="289" y="327"/>
                  </a:cubicBezTo>
                  <a:cubicBezTo>
                    <a:pt x="288" y="327"/>
                    <a:pt x="288" y="327"/>
                    <a:pt x="288" y="328"/>
                  </a:cubicBezTo>
                  <a:cubicBezTo>
                    <a:pt x="286" y="328"/>
                    <a:pt x="284" y="328"/>
                    <a:pt x="283" y="329"/>
                  </a:cubicBezTo>
                  <a:cubicBezTo>
                    <a:pt x="282" y="329"/>
                    <a:pt x="281" y="329"/>
                    <a:pt x="281" y="331"/>
                  </a:cubicBezTo>
                  <a:cubicBezTo>
                    <a:pt x="280" y="329"/>
                    <a:pt x="279" y="328"/>
                    <a:pt x="277" y="327"/>
                  </a:cubicBezTo>
                  <a:cubicBezTo>
                    <a:pt x="277" y="326"/>
                    <a:pt x="276" y="326"/>
                    <a:pt x="276" y="325"/>
                  </a:cubicBezTo>
                  <a:cubicBezTo>
                    <a:pt x="277" y="325"/>
                    <a:pt x="277" y="325"/>
                    <a:pt x="276" y="325"/>
                  </a:cubicBezTo>
                  <a:cubicBezTo>
                    <a:pt x="275" y="324"/>
                    <a:pt x="274" y="325"/>
                    <a:pt x="273" y="326"/>
                  </a:cubicBezTo>
                  <a:cubicBezTo>
                    <a:pt x="273" y="327"/>
                    <a:pt x="273" y="327"/>
                    <a:pt x="274" y="327"/>
                  </a:cubicBezTo>
                  <a:cubicBezTo>
                    <a:pt x="275" y="327"/>
                    <a:pt x="275" y="327"/>
                    <a:pt x="276" y="326"/>
                  </a:cubicBezTo>
                  <a:cubicBezTo>
                    <a:pt x="276" y="327"/>
                    <a:pt x="275" y="328"/>
                    <a:pt x="275" y="328"/>
                  </a:cubicBezTo>
                  <a:cubicBezTo>
                    <a:pt x="274" y="329"/>
                    <a:pt x="274" y="328"/>
                    <a:pt x="274" y="328"/>
                  </a:cubicBezTo>
                  <a:cubicBezTo>
                    <a:pt x="272" y="327"/>
                    <a:pt x="271" y="326"/>
                    <a:pt x="270" y="328"/>
                  </a:cubicBezTo>
                  <a:cubicBezTo>
                    <a:pt x="270" y="328"/>
                    <a:pt x="269" y="328"/>
                    <a:pt x="269" y="328"/>
                  </a:cubicBezTo>
                  <a:cubicBezTo>
                    <a:pt x="268" y="328"/>
                    <a:pt x="269" y="329"/>
                    <a:pt x="268" y="330"/>
                  </a:cubicBezTo>
                  <a:cubicBezTo>
                    <a:pt x="268" y="330"/>
                    <a:pt x="268" y="331"/>
                    <a:pt x="269" y="331"/>
                  </a:cubicBezTo>
                  <a:cubicBezTo>
                    <a:pt x="269" y="332"/>
                    <a:pt x="270" y="333"/>
                    <a:pt x="271" y="333"/>
                  </a:cubicBezTo>
                  <a:cubicBezTo>
                    <a:pt x="272" y="333"/>
                    <a:pt x="271" y="334"/>
                    <a:pt x="271" y="334"/>
                  </a:cubicBezTo>
                  <a:cubicBezTo>
                    <a:pt x="271" y="335"/>
                    <a:pt x="271" y="335"/>
                    <a:pt x="271" y="336"/>
                  </a:cubicBezTo>
                  <a:cubicBezTo>
                    <a:pt x="270" y="337"/>
                    <a:pt x="271" y="336"/>
                    <a:pt x="270" y="335"/>
                  </a:cubicBezTo>
                  <a:cubicBezTo>
                    <a:pt x="270" y="334"/>
                    <a:pt x="270" y="334"/>
                    <a:pt x="269" y="333"/>
                  </a:cubicBezTo>
                  <a:cubicBezTo>
                    <a:pt x="267" y="333"/>
                    <a:pt x="266" y="333"/>
                    <a:pt x="265" y="335"/>
                  </a:cubicBezTo>
                  <a:cubicBezTo>
                    <a:pt x="265" y="336"/>
                    <a:pt x="264" y="337"/>
                    <a:pt x="266" y="337"/>
                  </a:cubicBezTo>
                  <a:cubicBezTo>
                    <a:pt x="266" y="337"/>
                    <a:pt x="266" y="338"/>
                    <a:pt x="267" y="338"/>
                  </a:cubicBezTo>
                  <a:cubicBezTo>
                    <a:pt x="268" y="341"/>
                    <a:pt x="271" y="341"/>
                    <a:pt x="273" y="339"/>
                  </a:cubicBezTo>
                  <a:cubicBezTo>
                    <a:pt x="273" y="338"/>
                    <a:pt x="273" y="338"/>
                    <a:pt x="273" y="338"/>
                  </a:cubicBezTo>
                  <a:cubicBezTo>
                    <a:pt x="273" y="338"/>
                    <a:pt x="273" y="338"/>
                    <a:pt x="273" y="338"/>
                  </a:cubicBezTo>
                  <a:cubicBezTo>
                    <a:pt x="274" y="340"/>
                    <a:pt x="274" y="342"/>
                    <a:pt x="276" y="342"/>
                  </a:cubicBezTo>
                  <a:cubicBezTo>
                    <a:pt x="275" y="343"/>
                    <a:pt x="274" y="341"/>
                    <a:pt x="274" y="341"/>
                  </a:cubicBezTo>
                  <a:cubicBezTo>
                    <a:pt x="273" y="341"/>
                    <a:pt x="273" y="340"/>
                    <a:pt x="272" y="341"/>
                  </a:cubicBezTo>
                  <a:cubicBezTo>
                    <a:pt x="272" y="342"/>
                    <a:pt x="271" y="343"/>
                    <a:pt x="272" y="344"/>
                  </a:cubicBezTo>
                  <a:cubicBezTo>
                    <a:pt x="272" y="344"/>
                    <a:pt x="272" y="345"/>
                    <a:pt x="272" y="345"/>
                  </a:cubicBezTo>
                  <a:cubicBezTo>
                    <a:pt x="273" y="344"/>
                    <a:pt x="273" y="345"/>
                    <a:pt x="274" y="345"/>
                  </a:cubicBezTo>
                  <a:cubicBezTo>
                    <a:pt x="274" y="346"/>
                    <a:pt x="274" y="347"/>
                    <a:pt x="274" y="347"/>
                  </a:cubicBezTo>
                  <a:cubicBezTo>
                    <a:pt x="275" y="349"/>
                    <a:pt x="275" y="349"/>
                    <a:pt x="273" y="350"/>
                  </a:cubicBezTo>
                  <a:cubicBezTo>
                    <a:pt x="273" y="349"/>
                    <a:pt x="274" y="348"/>
                    <a:pt x="273" y="348"/>
                  </a:cubicBezTo>
                  <a:cubicBezTo>
                    <a:pt x="273" y="347"/>
                    <a:pt x="273" y="347"/>
                    <a:pt x="273" y="347"/>
                  </a:cubicBezTo>
                  <a:cubicBezTo>
                    <a:pt x="273" y="347"/>
                    <a:pt x="273" y="346"/>
                    <a:pt x="273" y="346"/>
                  </a:cubicBezTo>
                  <a:cubicBezTo>
                    <a:pt x="272" y="346"/>
                    <a:pt x="272" y="346"/>
                    <a:pt x="272" y="347"/>
                  </a:cubicBezTo>
                  <a:cubicBezTo>
                    <a:pt x="272" y="348"/>
                    <a:pt x="272" y="349"/>
                    <a:pt x="273" y="351"/>
                  </a:cubicBezTo>
                  <a:cubicBezTo>
                    <a:pt x="273" y="351"/>
                    <a:pt x="273" y="352"/>
                    <a:pt x="272" y="352"/>
                  </a:cubicBezTo>
                  <a:cubicBezTo>
                    <a:pt x="272" y="353"/>
                    <a:pt x="271" y="353"/>
                    <a:pt x="271" y="353"/>
                  </a:cubicBezTo>
                  <a:cubicBezTo>
                    <a:pt x="270" y="352"/>
                    <a:pt x="270" y="352"/>
                    <a:pt x="270" y="353"/>
                  </a:cubicBezTo>
                  <a:cubicBezTo>
                    <a:pt x="270" y="354"/>
                    <a:pt x="270" y="354"/>
                    <a:pt x="269" y="354"/>
                  </a:cubicBezTo>
                  <a:cubicBezTo>
                    <a:pt x="268" y="354"/>
                    <a:pt x="267" y="354"/>
                    <a:pt x="266" y="353"/>
                  </a:cubicBezTo>
                  <a:cubicBezTo>
                    <a:pt x="266" y="353"/>
                    <a:pt x="267" y="352"/>
                    <a:pt x="267" y="352"/>
                  </a:cubicBezTo>
                  <a:cubicBezTo>
                    <a:pt x="267" y="352"/>
                    <a:pt x="266" y="352"/>
                    <a:pt x="266" y="351"/>
                  </a:cubicBezTo>
                  <a:cubicBezTo>
                    <a:pt x="266" y="351"/>
                    <a:pt x="265" y="352"/>
                    <a:pt x="265" y="351"/>
                  </a:cubicBezTo>
                  <a:cubicBezTo>
                    <a:pt x="266" y="350"/>
                    <a:pt x="265" y="350"/>
                    <a:pt x="264" y="349"/>
                  </a:cubicBezTo>
                  <a:cubicBezTo>
                    <a:pt x="264" y="349"/>
                    <a:pt x="263" y="348"/>
                    <a:pt x="263" y="347"/>
                  </a:cubicBezTo>
                  <a:cubicBezTo>
                    <a:pt x="263" y="346"/>
                    <a:pt x="262" y="346"/>
                    <a:pt x="261" y="345"/>
                  </a:cubicBezTo>
                  <a:cubicBezTo>
                    <a:pt x="261" y="345"/>
                    <a:pt x="260" y="345"/>
                    <a:pt x="259" y="346"/>
                  </a:cubicBezTo>
                  <a:cubicBezTo>
                    <a:pt x="259" y="346"/>
                    <a:pt x="259" y="347"/>
                    <a:pt x="258" y="347"/>
                  </a:cubicBezTo>
                  <a:cubicBezTo>
                    <a:pt x="258" y="348"/>
                    <a:pt x="258" y="349"/>
                    <a:pt x="258" y="350"/>
                  </a:cubicBezTo>
                  <a:cubicBezTo>
                    <a:pt x="257" y="352"/>
                    <a:pt x="257" y="354"/>
                    <a:pt x="259" y="355"/>
                  </a:cubicBezTo>
                  <a:cubicBezTo>
                    <a:pt x="259" y="356"/>
                    <a:pt x="260" y="357"/>
                    <a:pt x="260" y="357"/>
                  </a:cubicBezTo>
                  <a:cubicBezTo>
                    <a:pt x="260" y="357"/>
                    <a:pt x="260" y="357"/>
                    <a:pt x="260" y="357"/>
                  </a:cubicBezTo>
                  <a:cubicBezTo>
                    <a:pt x="260" y="357"/>
                    <a:pt x="260" y="357"/>
                    <a:pt x="260" y="357"/>
                  </a:cubicBezTo>
                  <a:cubicBezTo>
                    <a:pt x="261" y="357"/>
                    <a:pt x="261" y="358"/>
                    <a:pt x="261" y="358"/>
                  </a:cubicBezTo>
                  <a:cubicBezTo>
                    <a:pt x="262" y="359"/>
                    <a:pt x="263" y="360"/>
                    <a:pt x="263" y="360"/>
                  </a:cubicBezTo>
                  <a:cubicBezTo>
                    <a:pt x="263" y="362"/>
                    <a:pt x="263" y="362"/>
                    <a:pt x="264" y="363"/>
                  </a:cubicBezTo>
                  <a:cubicBezTo>
                    <a:pt x="265" y="363"/>
                    <a:pt x="265" y="363"/>
                    <a:pt x="266" y="363"/>
                  </a:cubicBezTo>
                  <a:cubicBezTo>
                    <a:pt x="266" y="363"/>
                    <a:pt x="266" y="362"/>
                    <a:pt x="267" y="362"/>
                  </a:cubicBezTo>
                  <a:cubicBezTo>
                    <a:pt x="267" y="362"/>
                    <a:pt x="268" y="363"/>
                    <a:pt x="268" y="363"/>
                  </a:cubicBezTo>
                  <a:cubicBezTo>
                    <a:pt x="268" y="365"/>
                    <a:pt x="269" y="365"/>
                    <a:pt x="271" y="365"/>
                  </a:cubicBezTo>
                  <a:cubicBezTo>
                    <a:pt x="271" y="365"/>
                    <a:pt x="271" y="365"/>
                    <a:pt x="271" y="365"/>
                  </a:cubicBezTo>
                  <a:cubicBezTo>
                    <a:pt x="271" y="365"/>
                    <a:pt x="271" y="365"/>
                    <a:pt x="271" y="365"/>
                  </a:cubicBezTo>
                  <a:cubicBezTo>
                    <a:pt x="271" y="366"/>
                    <a:pt x="272" y="367"/>
                    <a:pt x="272" y="368"/>
                  </a:cubicBezTo>
                  <a:cubicBezTo>
                    <a:pt x="273" y="369"/>
                    <a:pt x="274" y="371"/>
                    <a:pt x="275" y="372"/>
                  </a:cubicBezTo>
                  <a:cubicBezTo>
                    <a:pt x="276" y="373"/>
                    <a:pt x="277" y="374"/>
                    <a:pt x="277" y="374"/>
                  </a:cubicBezTo>
                  <a:cubicBezTo>
                    <a:pt x="278" y="377"/>
                    <a:pt x="280" y="379"/>
                    <a:pt x="280" y="381"/>
                  </a:cubicBezTo>
                  <a:cubicBezTo>
                    <a:pt x="280" y="382"/>
                    <a:pt x="280" y="382"/>
                    <a:pt x="280" y="382"/>
                  </a:cubicBezTo>
                  <a:cubicBezTo>
                    <a:pt x="280" y="383"/>
                    <a:pt x="281" y="383"/>
                    <a:pt x="281" y="382"/>
                  </a:cubicBezTo>
                  <a:cubicBezTo>
                    <a:pt x="282" y="382"/>
                    <a:pt x="282" y="382"/>
                    <a:pt x="282" y="382"/>
                  </a:cubicBezTo>
                  <a:cubicBezTo>
                    <a:pt x="282" y="383"/>
                    <a:pt x="282" y="383"/>
                    <a:pt x="282" y="383"/>
                  </a:cubicBezTo>
                  <a:cubicBezTo>
                    <a:pt x="282" y="383"/>
                    <a:pt x="282" y="383"/>
                    <a:pt x="282" y="384"/>
                  </a:cubicBezTo>
                  <a:cubicBezTo>
                    <a:pt x="282" y="384"/>
                    <a:pt x="282" y="384"/>
                    <a:pt x="282" y="384"/>
                  </a:cubicBezTo>
                  <a:cubicBezTo>
                    <a:pt x="283" y="383"/>
                    <a:pt x="283" y="384"/>
                    <a:pt x="283" y="384"/>
                  </a:cubicBezTo>
                  <a:cubicBezTo>
                    <a:pt x="284" y="384"/>
                    <a:pt x="285" y="384"/>
                    <a:pt x="285" y="384"/>
                  </a:cubicBezTo>
                  <a:cubicBezTo>
                    <a:pt x="286" y="382"/>
                    <a:pt x="287" y="381"/>
                    <a:pt x="288" y="380"/>
                  </a:cubicBezTo>
                  <a:cubicBezTo>
                    <a:pt x="288" y="380"/>
                    <a:pt x="288" y="379"/>
                    <a:pt x="288" y="379"/>
                  </a:cubicBezTo>
                  <a:cubicBezTo>
                    <a:pt x="287" y="378"/>
                    <a:pt x="286" y="377"/>
                    <a:pt x="286" y="375"/>
                  </a:cubicBezTo>
                  <a:cubicBezTo>
                    <a:pt x="285" y="374"/>
                    <a:pt x="285" y="373"/>
                    <a:pt x="287" y="372"/>
                  </a:cubicBezTo>
                  <a:cubicBezTo>
                    <a:pt x="287" y="373"/>
                    <a:pt x="286" y="373"/>
                    <a:pt x="286" y="374"/>
                  </a:cubicBezTo>
                  <a:cubicBezTo>
                    <a:pt x="286" y="375"/>
                    <a:pt x="287" y="377"/>
                    <a:pt x="288" y="377"/>
                  </a:cubicBezTo>
                  <a:cubicBezTo>
                    <a:pt x="289" y="376"/>
                    <a:pt x="290" y="376"/>
                    <a:pt x="290" y="377"/>
                  </a:cubicBezTo>
                  <a:cubicBezTo>
                    <a:pt x="291" y="377"/>
                    <a:pt x="292" y="377"/>
                    <a:pt x="293" y="377"/>
                  </a:cubicBezTo>
                  <a:cubicBezTo>
                    <a:pt x="294" y="376"/>
                    <a:pt x="294" y="375"/>
                    <a:pt x="295" y="375"/>
                  </a:cubicBezTo>
                  <a:cubicBezTo>
                    <a:pt x="296" y="375"/>
                    <a:pt x="296" y="375"/>
                    <a:pt x="295" y="374"/>
                  </a:cubicBezTo>
                  <a:cubicBezTo>
                    <a:pt x="295" y="374"/>
                    <a:pt x="295" y="373"/>
                    <a:pt x="296" y="373"/>
                  </a:cubicBezTo>
                  <a:cubicBezTo>
                    <a:pt x="296" y="373"/>
                    <a:pt x="297" y="373"/>
                    <a:pt x="297" y="372"/>
                  </a:cubicBezTo>
                  <a:cubicBezTo>
                    <a:pt x="298" y="373"/>
                    <a:pt x="297" y="373"/>
                    <a:pt x="297" y="373"/>
                  </a:cubicBezTo>
                  <a:cubicBezTo>
                    <a:pt x="298" y="373"/>
                    <a:pt x="298" y="373"/>
                    <a:pt x="298" y="373"/>
                  </a:cubicBezTo>
                  <a:cubicBezTo>
                    <a:pt x="298" y="372"/>
                    <a:pt x="299" y="372"/>
                    <a:pt x="299" y="371"/>
                  </a:cubicBezTo>
                  <a:cubicBezTo>
                    <a:pt x="298" y="370"/>
                    <a:pt x="298" y="371"/>
                    <a:pt x="297" y="371"/>
                  </a:cubicBezTo>
                  <a:cubicBezTo>
                    <a:pt x="297" y="370"/>
                    <a:pt x="298" y="370"/>
                    <a:pt x="298" y="370"/>
                  </a:cubicBezTo>
                  <a:cubicBezTo>
                    <a:pt x="299" y="370"/>
                    <a:pt x="299" y="369"/>
                    <a:pt x="299" y="369"/>
                  </a:cubicBezTo>
                  <a:cubicBezTo>
                    <a:pt x="299" y="368"/>
                    <a:pt x="298" y="368"/>
                    <a:pt x="298" y="369"/>
                  </a:cubicBezTo>
                  <a:cubicBezTo>
                    <a:pt x="297" y="369"/>
                    <a:pt x="297" y="369"/>
                    <a:pt x="296" y="368"/>
                  </a:cubicBezTo>
                  <a:cubicBezTo>
                    <a:pt x="297" y="368"/>
                    <a:pt x="299" y="368"/>
                    <a:pt x="299" y="366"/>
                  </a:cubicBezTo>
                  <a:cubicBezTo>
                    <a:pt x="298" y="364"/>
                    <a:pt x="298" y="363"/>
                    <a:pt x="297" y="362"/>
                  </a:cubicBezTo>
                  <a:cubicBezTo>
                    <a:pt x="299" y="362"/>
                    <a:pt x="300" y="360"/>
                    <a:pt x="300" y="358"/>
                  </a:cubicBezTo>
                  <a:close/>
                  <a:moveTo>
                    <a:pt x="147" y="355"/>
                  </a:moveTo>
                  <a:cubicBezTo>
                    <a:pt x="147" y="355"/>
                    <a:pt x="148" y="355"/>
                    <a:pt x="148" y="355"/>
                  </a:cubicBezTo>
                  <a:cubicBezTo>
                    <a:pt x="149" y="353"/>
                    <a:pt x="151" y="352"/>
                    <a:pt x="153" y="351"/>
                  </a:cubicBezTo>
                  <a:cubicBezTo>
                    <a:pt x="156" y="349"/>
                    <a:pt x="158" y="346"/>
                    <a:pt x="161" y="344"/>
                  </a:cubicBezTo>
                  <a:cubicBezTo>
                    <a:pt x="163" y="343"/>
                    <a:pt x="165" y="341"/>
                    <a:pt x="167" y="340"/>
                  </a:cubicBezTo>
                  <a:cubicBezTo>
                    <a:pt x="170" y="339"/>
                    <a:pt x="171" y="338"/>
                    <a:pt x="172" y="336"/>
                  </a:cubicBezTo>
                  <a:cubicBezTo>
                    <a:pt x="173" y="335"/>
                    <a:pt x="173" y="335"/>
                    <a:pt x="172" y="334"/>
                  </a:cubicBezTo>
                  <a:cubicBezTo>
                    <a:pt x="171" y="332"/>
                    <a:pt x="169" y="330"/>
                    <a:pt x="168" y="329"/>
                  </a:cubicBezTo>
                  <a:cubicBezTo>
                    <a:pt x="167" y="328"/>
                    <a:pt x="167" y="327"/>
                    <a:pt x="166" y="326"/>
                  </a:cubicBezTo>
                  <a:cubicBezTo>
                    <a:pt x="166" y="326"/>
                    <a:pt x="166" y="326"/>
                    <a:pt x="166" y="326"/>
                  </a:cubicBezTo>
                  <a:cubicBezTo>
                    <a:pt x="166" y="326"/>
                    <a:pt x="166" y="326"/>
                    <a:pt x="165" y="325"/>
                  </a:cubicBezTo>
                  <a:cubicBezTo>
                    <a:pt x="165" y="325"/>
                    <a:pt x="165" y="325"/>
                    <a:pt x="165" y="325"/>
                  </a:cubicBezTo>
                  <a:cubicBezTo>
                    <a:pt x="165" y="324"/>
                    <a:pt x="164" y="323"/>
                    <a:pt x="163" y="322"/>
                  </a:cubicBezTo>
                  <a:cubicBezTo>
                    <a:pt x="161" y="320"/>
                    <a:pt x="159" y="317"/>
                    <a:pt x="155" y="317"/>
                  </a:cubicBezTo>
                  <a:cubicBezTo>
                    <a:pt x="155" y="317"/>
                    <a:pt x="155" y="317"/>
                    <a:pt x="155" y="317"/>
                  </a:cubicBezTo>
                  <a:cubicBezTo>
                    <a:pt x="155" y="317"/>
                    <a:pt x="155" y="317"/>
                    <a:pt x="155" y="317"/>
                  </a:cubicBezTo>
                  <a:cubicBezTo>
                    <a:pt x="153" y="317"/>
                    <a:pt x="152" y="318"/>
                    <a:pt x="151" y="318"/>
                  </a:cubicBezTo>
                  <a:cubicBezTo>
                    <a:pt x="150" y="318"/>
                    <a:pt x="150" y="319"/>
                    <a:pt x="150" y="320"/>
                  </a:cubicBezTo>
                  <a:cubicBezTo>
                    <a:pt x="150" y="321"/>
                    <a:pt x="149" y="322"/>
                    <a:pt x="149" y="323"/>
                  </a:cubicBezTo>
                  <a:cubicBezTo>
                    <a:pt x="148" y="324"/>
                    <a:pt x="148" y="324"/>
                    <a:pt x="148" y="324"/>
                  </a:cubicBezTo>
                  <a:cubicBezTo>
                    <a:pt x="147" y="323"/>
                    <a:pt x="147" y="323"/>
                    <a:pt x="147" y="323"/>
                  </a:cubicBezTo>
                  <a:cubicBezTo>
                    <a:pt x="148" y="321"/>
                    <a:pt x="148" y="320"/>
                    <a:pt x="148" y="319"/>
                  </a:cubicBezTo>
                  <a:cubicBezTo>
                    <a:pt x="148" y="319"/>
                    <a:pt x="148" y="318"/>
                    <a:pt x="147" y="318"/>
                  </a:cubicBezTo>
                  <a:cubicBezTo>
                    <a:pt x="146" y="318"/>
                    <a:pt x="145" y="318"/>
                    <a:pt x="145" y="319"/>
                  </a:cubicBezTo>
                  <a:cubicBezTo>
                    <a:pt x="145" y="320"/>
                    <a:pt x="143" y="321"/>
                    <a:pt x="144" y="323"/>
                  </a:cubicBezTo>
                  <a:cubicBezTo>
                    <a:pt x="142" y="322"/>
                    <a:pt x="142" y="321"/>
                    <a:pt x="143" y="319"/>
                  </a:cubicBezTo>
                  <a:cubicBezTo>
                    <a:pt x="144" y="318"/>
                    <a:pt x="144" y="318"/>
                    <a:pt x="143" y="318"/>
                  </a:cubicBezTo>
                  <a:cubicBezTo>
                    <a:pt x="143" y="317"/>
                    <a:pt x="142" y="317"/>
                    <a:pt x="142" y="317"/>
                  </a:cubicBezTo>
                  <a:cubicBezTo>
                    <a:pt x="142" y="317"/>
                    <a:pt x="142" y="317"/>
                    <a:pt x="142" y="317"/>
                  </a:cubicBezTo>
                  <a:cubicBezTo>
                    <a:pt x="142" y="317"/>
                    <a:pt x="142" y="317"/>
                    <a:pt x="142" y="317"/>
                  </a:cubicBezTo>
                  <a:cubicBezTo>
                    <a:pt x="140" y="316"/>
                    <a:pt x="139" y="316"/>
                    <a:pt x="138" y="315"/>
                  </a:cubicBezTo>
                  <a:cubicBezTo>
                    <a:pt x="137" y="314"/>
                    <a:pt x="136" y="313"/>
                    <a:pt x="135" y="312"/>
                  </a:cubicBezTo>
                  <a:cubicBezTo>
                    <a:pt x="135" y="312"/>
                    <a:pt x="135" y="312"/>
                    <a:pt x="135" y="312"/>
                  </a:cubicBezTo>
                  <a:cubicBezTo>
                    <a:pt x="134" y="310"/>
                    <a:pt x="131" y="309"/>
                    <a:pt x="130" y="310"/>
                  </a:cubicBezTo>
                  <a:cubicBezTo>
                    <a:pt x="128" y="311"/>
                    <a:pt x="127" y="312"/>
                    <a:pt x="125" y="312"/>
                  </a:cubicBezTo>
                  <a:cubicBezTo>
                    <a:pt x="124" y="312"/>
                    <a:pt x="123" y="313"/>
                    <a:pt x="121" y="312"/>
                  </a:cubicBezTo>
                  <a:cubicBezTo>
                    <a:pt x="121" y="312"/>
                    <a:pt x="121" y="313"/>
                    <a:pt x="121" y="313"/>
                  </a:cubicBezTo>
                  <a:cubicBezTo>
                    <a:pt x="121" y="314"/>
                    <a:pt x="121" y="315"/>
                    <a:pt x="121" y="316"/>
                  </a:cubicBezTo>
                  <a:cubicBezTo>
                    <a:pt x="121" y="316"/>
                    <a:pt x="121" y="316"/>
                    <a:pt x="121" y="316"/>
                  </a:cubicBezTo>
                  <a:cubicBezTo>
                    <a:pt x="121" y="315"/>
                    <a:pt x="121" y="315"/>
                    <a:pt x="120" y="315"/>
                  </a:cubicBezTo>
                  <a:cubicBezTo>
                    <a:pt x="120" y="315"/>
                    <a:pt x="120" y="315"/>
                    <a:pt x="120" y="315"/>
                  </a:cubicBezTo>
                  <a:cubicBezTo>
                    <a:pt x="120" y="313"/>
                    <a:pt x="120" y="313"/>
                    <a:pt x="118" y="313"/>
                  </a:cubicBezTo>
                  <a:cubicBezTo>
                    <a:pt x="118" y="313"/>
                    <a:pt x="118" y="313"/>
                    <a:pt x="117" y="313"/>
                  </a:cubicBezTo>
                  <a:cubicBezTo>
                    <a:pt x="115" y="313"/>
                    <a:pt x="113" y="314"/>
                    <a:pt x="111" y="315"/>
                  </a:cubicBezTo>
                  <a:cubicBezTo>
                    <a:pt x="110" y="315"/>
                    <a:pt x="110" y="315"/>
                    <a:pt x="111" y="316"/>
                  </a:cubicBezTo>
                  <a:cubicBezTo>
                    <a:pt x="111" y="317"/>
                    <a:pt x="112" y="319"/>
                    <a:pt x="112" y="320"/>
                  </a:cubicBezTo>
                  <a:cubicBezTo>
                    <a:pt x="112" y="321"/>
                    <a:pt x="113" y="321"/>
                    <a:pt x="114" y="321"/>
                  </a:cubicBezTo>
                  <a:cubicBezTo>
                    <a:pt x="113" y="322"/>
                    <a:pt x="112" y="321"/>
                    <a:pt x="113" y="322"/>
                  </a:cubicBezTo>
                  <a:cubicBezTo>
                    <a:pt x="113" y="323"/>
                    <a:pt x="114" y="322"/>
                    <a:pt x="114" y="323"/>
                  </a:cubicBezTo>
                  <a:cubicBezTo>
                    <a:pt x="114" y="323"/>
                    <a:pt x="113" y="323"/>
                    <a:pt x="113" y="323"/>
                  </a:cubicBezTo>
                  <a:cubicBezTo>
                    <a:pt x="113" y="325"/>
                    <a:pt x="114" y="325"/>
                    <a:pt x="114" y="327"/>
                  </a:cubicBezTo>
                  <a:cubicBezTo>
                    <a:pt x="114" y="327"/>
                    <a:pt x="114" y="327"/>
                    <a:pt x="115" y="327"/>
                  </a:cubicBezTo>
                  <a:cubicBezTo>
                    <a:pt x="116" y="327"/>
                    <a:pt x="116" y="328"/>
                    <a:pt x="116" y="329"/>
                  </a:cubicBezTo>
                  <a:cubicBezTo>
                    <a:pt x="116" y="330"/>
                    <a:pt x="116" y="330"/>
                    <a:pt x="115" y="331"/>
                  </a:cubicBezTo>
                  <a:cubicBezTo>
                    <a:pt x="114" y="332"/>
                    <a:pt x="115" y="333"/>
                    <a:pt x="115" y="334"/>
                  </a:cubicBezTo>
                  <a:cubicBezTo>
                    <a:pt x="117" y="335"/>
                    <a:pt x="118" y="334"/>
                    <a:pt x="119" y="335"/>
                  </a:cubicBezTo>
                  <a:cubicBezTo>
                    <a:pt x="119" y="335"/>
                    <a:pt x="119" y="335"/>
                    <a:pt x="119" y="335"/>
                  </a:cubicBezTo>
                  <a:cubicBezTo>
                    <a:pt x="119" y="335"/>
                    <a:pt x="119" y="335"/>
                    <a:pt x="119" y="335"/>
                  </a:cubicBezTo>
                  <a:cubicBezTo>
                    <a:pt x="118" y="335"/>
                    <a:pt x="117" y="335"/>
                    <a:pt x="116" y="335"/>
                  </a:cubicBezTo>
                  <a:cubicBezTo>
                    <a:pt x="115" y="334"/>
                    <a:pt x="115" y="334"/>
                    <a:pt x="114" y="335"/>
                  </a:cubicBezTo>
                  <a:cubicBezTo>
                    <a:pt x="113" y="336"/>
                    <a:pt x="112" y="338"/>
                    <a:pt x="111" y="340"/>
                  </a:cubicBezTo>
                  <a:cubicBezTo>
                    <a:pt x="111" y="341"/>
                    <a:pt x="111" y="342"/>
                    <a:pt x="110" y="343"/>
                  </a:cubicBezTo>
                  <a:cubicBezTo>
                    <a:pt x="109" y="345"/>
                    <a:pt x="109" y="345"/>
                    <a:pt x="111" y="347"/>
                  </a:cubicBezTo>
                  <a:cubicBezTo>
                    <a:pt x="111" y="347"/>
                    <a:pt x="111" y="347"/>
                    <a:pt x="112" y="348"/>
                  </a:cubicBezTo>
                  <a:cubicBezTo>
                    <a:pt x="112" y="349"/>
                    <a:pt x="112" y="349"/>
                    <a:pt x="111" y="349"/>
                  </a:cubicBezTo>
                  <a:cubicBezTo>
                    <a:pt x="110" y="350"/>
                    <a:pt x="109" y="350"/>
                    <a:pt x="108" y="350"/>
                  </a:cubicBezTo>
                  <a:cubicBezTo>
                    <a:pt x="108" y="351"/>
                    <a:pt x="109" y="352"/>
                    <a:pt x="109" y="353"/>
                  </a:cubicBezTo>
                  <a:cubicBezTo>
                    <a:pt x="109" y="354"/>
                    <a:pt x="108" y="355"/>
                    <a:pt x="108" y="357"/>
                  </a:cubicBezTo>
                  <a:cubicBezTo>
                    <a:pt x="109" y="357"/>
                    <a:pt x="108" y="357"/>
                    <a:pt x="108" y="357"/>
                  </a:cubicBezTo>
                  <a:cubicBezTo>
                    <a:pt x="108" y="357"/>
                    <a:pt x="107" y="358"/>
                    <a:pt x="108" y="358"/>
                  </a:cubicBezTo>
                  <a:cubicBezTo>
                    <a:pt x="108" y="358"/>
                    <a:pt x="108" y="358"/>
                    <a:pt x="108" y="358"/>
                  </a:cubicBezTo>
                  <a:cubicBezTo>
                    <a:pt x="108" y="358"/>
                    <a:pt x="108" y="358"/>
                    <a:pt x="108" y="358"/>
                  </a:cubicBezTo>
                  <a:cubicBezTo>
                    <a:pt x="108" y="359"/>
                    <a:pt x="108" y="359"/>
                    <a:pt x="108" y="359"/>
                  </a:cubicBezTo>
                  <a:cubicBezTo>
                    <a:pt x="107" y="359"/>
                    <a:pt x="107" y="358"/>
                    <a:pt x="107" y="359"/>
                  </a:cubicBezTo>
                  <a:cubicBezTo>
                    <a:pt x="106" y="361"/>
                    <a:pt x="105" y="363"/>
                    <a:pt x="104" y="365"/>
                  </a:cubicBezTo>
                  <a:cubicBezTo>
                    <a:pt x="103" y="366"/>
                    <a:pt x="104" y="368"/>
                    <a:pt x="103" y="369"/>
                  </a:cubicBezTo>
                  <a:cubicBezTo>
                    <a:pt x="103" y="370"/>
                    <a:pt x="103" y="370"/>
                    <a:pt x="104" y="370"/>
                  </a:cubicBezTo>
                  <a:cubicBezTo>
                    <a:pt x="104" y="370"/>
                    <a:pt x="105" y="370"/>
                    <a:pt x="105" y="370"/>
                  </a:cubicBezTo>
                  <a:cubicBezTo>
                    <a:pt x="107" y="369"/>
                    <a:pt x="107" y="369"/>
                    <a:pt x="107" y="371"/>
                  </a:cubicBezTo>
                  <a:cubicBezTo>
                    <a:pt x="107" y="371"/>
                    <a:pt x="107" y="371"/>
                    <a:pt x="107" y="371"/>
                  </a:cubicBezTo>
                  <a:cubicBezTo>
                    <a:pt x="107" y="371"/>
                    <a:pt x="107" y="371"/>
                    <a:pt x="107" y="371"/>
                  </a:cubicBezTo>
                  <a:cubicBezTo>
                    <a:pt x="108" y="371"/>
                    <a:pt x="108" y="372"/>
                    <a:pt x="109" y="372"/>
                  </a:cubicBezTo>
                  <a:cubicBezTo>
                    <a:pt x="109" y="373"/>
                    <a:pt x="111" y="372"/>
                    <a:pt x="111" y="374"/>
                  </a:cubicBezTo>
                  <a:cubicBezTo>
                    <a:pt x="113" y="374"/>
                    <a:pt x="114" y="375"/>
                    <a:pt x="115" y="376"/>
                  </a:cubicBezTo>
                  <a:cubicBezTo>
                    <a:pt x="115" y="376"/>
                    <a:pt x="115" y="376"/>
                    <a:pt x="115" y="376"/>
                  </a:cubicBezTo>
                  <a:cubicBezTo>
                    <a:pt x="116" y="377"/>
                    <a:pt x="116" y="379"/>
                    <a:pt x="117" y="379"/>
                  </a:cubicBezTo>
                  <a:cubicBezTo>
                    <a:pt x="118" y="380"/>
                    <a:pt x="118" y="382"/>
                    <a:pt x="118" y="383"/>
                  </a:cubicBezTo>
                  <a:cubicBezTo>
                    <a:pt x="119" y="385"/>
                    <a:pt x="119" y="386"/>
                    <a:pt x="120" y="388"/>
                  </a:cubicBezTo>
                  <a:cubicBezTo>
                    <a:pt x="121" y="389"/>
                    <a:pt x="123" y="389"/>
                    <a:pt x="123" y="388"/>
                  </a:cubicBezTo>
                  <a:cubicBezTo>
                    <a:pt x="124" y="387"/>
                    <a:pt x="124" y="386"/>
                    <a:pt x="125" y="386"/>
                  </a:cubicBezTo>
                  <a:cubicBezTo>
                    <a:pt x="128" y="385"/>
                    <a:pt x="129" y="383"/>
                    <a:pt x="129" y="381"/>
                  </a:cubicBezTo>
                  <a:cubicBezTo>
                    <a:pt x="130" y="380"/>
                    <a:pt x="130" y="380"/>
                    <a:pt x="131" y="380"/>
                  </a:cubicBezTo>
                  <a:cubicBezTo>
                    <a:pt x="131" y="381"/>
                    <a:pt x="131" y="381"/>
                    <a:pt x="132" y="381"/>
                  </a:cubicBezTo>
                  <a:cubicBezTo>
                    <a:pt x="132" y="382"/>
                    <a:pt x="133" y="382"/>
                    <a:pt x="134" y="382"/>
                  </a:cubicBezTo>
                  <a:cubicBezTo>
                    <a:pt x="134" y="382"/>
                    <a:pt x="135" y="381"/>
                    <a:pt x="136" y="381"/>
                  </a:cubicBezTo>
                  <a:cubicBezTo>
                    <a:pt x="137" y="380"/>
                    <a:pt x="139" y="379"/>
                    <a:pt x="139" y="377"/>
                  </a:cubicBezTo>
                  <a:cubicBezTo>
                    <a:pt x="139" y="375"/>
                    <a:pt x="139" y="372"/>
                    <a:pt x="139" y="370"/>
                  </a:cubicBezTo>
                  <a:cubicBezTo>
                    <a:pt x="139" y="370"/>
                    <a:pt x="139" y="370"/>
                    <a:pt x="139" y="369"/>
                  </a:cubicBezTo>
                  <a:cubicBezTo>
                    <a:pt x="140" y="368"/>
                    <a:pt x="141" y="366"/>
                    <a:pt x="140" y="364"/>
                  </a:cubicBezTo>
                  <a:cubicBezTo>
                    <a:pt x="140" y="364"/>
                    <a:pt x="140" y="363"/>
                    <a:pt x="140" y="363"/>
                  </a:cubicBezTo>
                  <a:cubicBezTo>
                    <a:pt x="141" y="363"/>
                    <a:pt x="141" y="364"/>
                    <a:pt x="141" y="364"/>
                  </a:cubicBezTo>
                  <a:cubicBezTo>
                    <a:pt x="141" y="364"/>
                    <a:pt x="141" y="364"/>
                    <a:pt x="142" y="364"/>
                  </a:cubicBezTo>
                  <a:cubicBezTo>
                    <a:pt x="143" y="364"/>
                    <a:pt x="146" y="362"/>
                    <a:pt x="146" y="361"/>
                  </a:cubicBezTo>
                  <a:cubicBezTo>
                    <a:pt x="146" y="361"/>
                    <a:pt x="147" y="361"/>
                    <a:pt x="146" y="361"/>
                  </a:cubicBezTo>
                  <a:cubicBezTo>
                    <a:pt x="146" y="359"/>
                    <a:pt x="148" y="357"/>
                    <a:pt x="147" y="355"/>
                  </a:cubicBezTo>
                  <a:close/>
                  <a:moveTo>
                    <a:pt x="165" y="325"/>
                  </a:moveTo>
                  <a:cubicBezTo>
                    <a:pt x="165" y="326"/>
                    <a:pt x="165" y="326"/>
                    <a:pt x="165" y="326"/>
                  </a:cubicBezTo>
                  <a:cubicBezTo>
                    <a:pt x="165" y="326"/>
                    <a:pt x="165" y="326"/>
                    <a:pt x="165" y="325"/>
                  </a:cubicBezTo>
                  <a:close/>
                  <a:moveTo>
                    <a:pt x="269" y="407"/>
                  </a:moveTo>
                  <a:cubicBezTo>
                    <a:pt x="269" y="407"/>
                    <a:pt x="269" y="407"/>
                    <a:pt x="268" y="406"/>
                  </a:cubicBezTo>
                  <a:cubicBezTo>
                    <a:pt x="268" y="406"/>
                    <a:pt x="268" y="407"/>
                    <a:pt x="268" y="407"/>
                  </a:cubicBezTo>
                  <a:cubicBezTo>
                    <a:pt x="267" y="407"/>
                    <a:pt x="266" y="408"/>
                    <a:pt x="265" y="407"/>
                  </a:cubicBezTo>
                  <a:cubicBezTo>
                    <a:pt x="264" y="407"/>
                    <a:pt x="265" y="406"/>
                    <a:pt x="264" y="405"/>
                  </a:cubicBezTo>
                  <a:cubicBezTo>
                    <a:pt x="264" y="404"/>
                    <a:pt x="264" y="404"/>
                    <a:pt x="263" y="404"/>
                  </a:cubicBezTo>
                  <a:cubicBezTo>
                    <a:pt x="263" y="405"/>
                    <a:pt x="262" y="405"/>
                    <a:pt x="262" y="404"/>
                  </a:cubicBezTo>
                  <a:cubicBezTo>
                    <a:pt x="261" y="404"/>
                    <a:pt x="260" y="403"/>
                    <a:pt x="260" y="402"/>
                  </a:cubicBezTo>
                  <a:cubicBezTo>
                    <a:pt x="258" y="402"/>
                    <a:pt x="258" y="400"/>
                    <a:pt x="257" y="400"/>
                  </a:cubicBezTo>
                  <a:cubicBezTo>
                    <a:pt x="256" y="400"/>
                    <a:pt x="256" y="400"/>
                    <a:pt x="256" y="399"/>
                  </a:cubicBezTo>
                  <a:cubicBezTo>
                    <a:pt x="257" y="398"/>
                    <a:pt x="255" y="398"/>
                    <a:pt x="255" y="396"/>
                  </a:cubicBezTo>
                  <a:cubicBezTo>
                    <a:pt x="254" y="398"/>
                    <a:pt x="255" y="399"/>
                    <a:pt x="256" y="400"/>
                  </a:cubicBezTo>
                  <a:cubicBezTo>
                    <a:pt x="255" y="400"/>
                    <a:pt x="254" y="400"/>
                    <a:pt x="254" y="399"/>
                  </a:cubicBezTo>
                  <a:cubicBezTo>
                    <a:pt x="253" y="399"/>
                    <a:pt x="253" y="398"/>
                    <a:pt x="252" y="398"/>
                  </a:cubicBezTo>
                  <a:cubicBezTo>
                    <a:pt x="251" y="399"/>
                    <a:pt x="251" y="398"/>
                    <a:pt x="251" y="397"/>
                  </a:cubicBezTo>
                  <a:cubicBezTo>
                    <a:pt x="251" y="397"/>
                    <a:pt x="252" y="396"/>
                    <a:pt x="252" y="396"/>
                  </a:cubicBezTo>
                  <a:cubicBezTo>
                    <a:pt x="252" y="396"/>
                    <a:pt x="251" y="395"/>
                    <a:pt x="251" y="395"/>
                  </a:cubicBezTo>
                  <a:cubicBezTo>
                    <a:pt x="251" y="396"/>
                    <a:pt x="251" y="396"/>
                    <a:pt x="251" y="396"/>
                  </a:cubicBezTo>
                  <a:cubicBezTo>
                    <a:pt x="250" y="395"/>
                    <a:pt x="248" y="395"/>
                    <a:pt x="248" y="393"/>
                  </a:cubicBezTo>
                  <a:cubicBezTo>
                    <a:pt x="248" y="392"/>
                    <a:pt x="248" y="391"/>
                    <a:pt x="246" y="391"/>
                  </a:cubicBezTo>
                  <a:cubicBezTo>
                    <a:pt x="245" y="390"/>
                    <a:pt x="244" y="388"/>
                    <a:pt x="245" y="387"/>
                  </a:cubicBezTo>
                  <a:cubicBezTo>
                    <a:pt x="245" y="386"/>
                    <a:pt x="246" y="385"/>
                    <a:pt x="245" y="384"/>
                  </a:cubicBezTo>
                  <a:cubicBezTo>
                    <a:pt x="245" y="384"/>
                    <a:pt x="245" y="383"/>
                    <a:pt x="246" y="383"/>
                  </a:cubicBezTo>
                  <a:cubicBezTo>
                    <a:pt x="247" y="383"/>
                    <a:pt x="246" y="382"/>
                    <a:pt x="246" y="381"/>
                  </a:cubicBezTo>
                  <a:cubicBezTo>
                    <a:pt x="246" y="380"/>
                    <a:pt x="246" y="380"/>
                    <a:pt x="246" y="379"/>
                  </a:cubicBezTo>
                  <a:cubicBezTo>
                    <a:pt x="247" y="377"/>
                    <a:pt x="246" y="376"/>
                    <a:pt x="244" y="374"/>
                  </a:cubicBezTo>
                  <a:cubicBezTo>
                    <a:pt x="243" y="372"/>
                    <a:pt x="243" y="369"/>
                    <a:pt x="242" y="367"/>
                  </a:cubicBezTo>
                  <a:cubicBezTo>
                    <a:pt x="242" y="366"/>
                    <a:pt x="242" y="366"/>
                    <a:pt x="242" y="366"/>
                  </a:cubicBezTo>
                  <a:cubicBezTo>
                    <a:pt x="242" y="364"/>
                    <a:pt x="241" y="363"/>
                    <a:pt x="241" y="361"/>
                  </a:cubicBezTo>
                  <a:cubicBezTo>
                    <a:pt x="241" y="361"/>
                    <a:pt x="240" y="360"/>
                    <a:pt x="240" y="360"/>
                  </a:cubicBezTo>
                  <a:cubicBezTo>
                    <a:pt x="241" y="359"/>
                    <a:pt x="240" y="358"/>
                    <a:pt x="240" y="357"/>
                  </a:cubicBezTo>
                  <a:cubicBezTo>
                    <a:pt x="240" y="356"/>
                    <a:pt x="240" y="354"/>
                    <a:pt x="239" y="353"/>
                  </a:cubicBezTo>
                  <a:cubicBezTo>
                    <a:pt x="239" y="352"/>
                    <a:pt x="240" y="352"/>
                    <a:pt x="240" y="352"/>
                  </a:cubicBezTo>
                  <a:cubicBezTo>
                    <a:pt x="238" y="351"/>
                    <a:pt x="239" y="350"/>
                    <a:pt x="238" y="349"/>
                  </a:cubicBezTo>
                  <a:cubicBezTo>
                    <a:pt x="237" y="349"/>
                    <a:pt x="236" y="348"/>
                    <a:pt x="236" y="348"/>
                  </a:cubicBezTo>
                  <a:cubicBezTo>
                    <a:pt x="237" y="346"/>
                    <a:pt x="236" y="346"/>
                    <a:pt x="235" y="346"/>
                  </a:cubicBezTo>
                  <a:cubicBezTo>
                    <a:pt x="235" y="346"/>
                    <a:pt x="234" y="346"/>
                    <a:pt x="234" y="345"/>
                  </a:cubicBezTo>
                  <a:cubicBezTo>
                    <a:pt x="233" y="344"/>
                    <a:pt x="232" y="342"/>
                    <a:pt x="230" y="341"/>
                  </a:cubicBezTo>
                  <a:cubicBezTo>
                    <a:pt x="230" y="340"/>
                    <a:pt x="230" y="340"/>
                    <a:pt x="229" y="340"/>
                  </a:cubicBezTo>
                  <a:cubicBezTo>
                    <a:pt x="228" y="340"/>
                    <a:pt x="228" y="340"/>
                    <a:pt x="228" y="341"/>
                  </a:cubicBezTo>
                  <a:cubicBezTo>
                    <a:pt x="228" y="341"/>
                    <a:pt x="228" y="342"/>
                    <a:pt x="228" y="342"/>
                  </a:cubicBezTo>
                  <a:cubicBezTo>
                    <a:pt x="228" y="343"/>
                    <a:pt x="228" y="343"/>
                    <a:pt x="228" y="343"/>
                  </a:cubicBezTo>
                  <a:cubicBezTo>
                    <a:pt x="228" y="343"/>
                    <a:pt x="228" y="343"/>
                    <a:pt x="228" y="343"/>
                  </a:cubicBezTo>
                  <a:cubicBezTo>
                    <a:pt x="227" y="343"/>
                    <a:pt x="227" y="342"/>
                    <a:pt x="227" y="342"/>
                  </a:cubicBezTo>
                  <a:cubicBezTo>
                    <a:pt x="226" y="341"/>
                    <a:pt x="225" y="340"/>
                    <a:pt x="223" y="339"/>
                  </a:cubicBezTo>
                  <a:cubicBezTo>
                    <a:pt x="223" y="339"/>
                    <a:pt x="222" y="339"/>
                    <a:pt x="222" y="339"/>
                  </a:cubicBezTo>
                  <a:cubicBezTo>
                    <a:pt x="222" y="340"/>
                    <a:pt x="221" y="340"/>
                    <a:pt x="221" y="341"/>
                  </a:cubicBezTo>
                  <a:cubicBezTo>
                    <a:pt x="222" y="342"/>
                    <a:pt x="222" y="342"/>
                    <a:pt x="223" y="342"/>
                  </a:cubicBezTo>
                  <a:cubicBezTo>
                    <a:pt x="220" y="342"/>
                    <a:pt x="220" y="343"/>
                    <a:pt x="221" y="345"/>
                  </a:cubicBezTo>
                  <a:cubicBezTo>
                    <a:pt x="221" y="346"/>
                    <a:pt x="221" y="347"/>
                    <a:pt x="221" y="348"/>
                  </a:cubicBezTo>
                  <a:cubicBezTo>
                    <a:pt x="221" y="350"/>
                    <a:pt x="222" y="352"/>
                    <a:pt x="222" y="354"/>
                  </a:cubicBezTo>
                  <a:cubicBezTo>
                    <a:pt x="222" y="356"/>
                    <a:pt x="224" y="357"/>
                    <a:pt x="222" y="358"/>
                  </a:cubicBezTo>
                  <a:cubicBezTo>
                    <a:pt x="222" y="358"/>
                    <a:pt x="222" y="359"/>
                    <a:pt x="222" y="359"/>
                  </a:cubicBezTo>
                  <a:cubicBezTo>
                    <a:pt x="224" y="360"/>
                    <a:pt x="223" y="361"/>
                    <a:pt x="223" y="363"/>
                  </a:cubicBezTo>
                  <a:cubicBezTo>
                    <a:pt x="224" y="364"/>
                    <a:pt x="223" y="365"/>
                    <a:pt x="224" y="367"/>
                  </a:cubicBezTo>
                  <a:cubicBezTo>
                    <a:pt x="224" y="367"/>
                    <a:pt x="224" y="367"/>
                    <a:pt x="224" y="367"/>
                  </a:cubicBezTo>
                  <a:cubicBezTo>
                    <a:pt x="224" y="368"/>
                    <a:pt x="225" y="369"/>
                    <a:pt x="226" y="370"/>
                  </a:cubicBezTo>
                  <a:cubicBezTo>
                    <a:pt x="226" y="370"/>
                    <a:pt x="227" y="371"/>
                    <a:pt x="226" y="372"/>
                  </a:cubicBezTo>
                  <a:cubicBezTo>
                    <a:pt x="226" y="372"/>
                    <a:pt x="225" y="372"/>
                    <a:pt x="226" y="373"/>
                  </a:cubicBezTo>
                  <a:cubicBezTo>
                    <a:pt x="226" y="373"/>
                    <a:pt x="227" y="373"/>
                    <a:pt x="227" y="373"/>
                  </a:cubicBezTo>
                  <a:cubicBezTo>
                    <a:pt x="227" y="373"/>
                    <a:pt x="226" y="374"/>
                    <a:pt x="226" y="374"/>
                  </a:cubicBezTo>
                  <a:cubicBezTo>
                    <a:pt x="225" y="373"/>
                    <a:pt x="225" y="374"/>
                    <a:pt x="224" y="375"/>
                  </a:cubicBezTo>
                  <a:cubicBezTo>
                    <a:pt x="224" y="375"/>
                    <a:pt x="224" y="375"/>
                    <a:pt x="224" y="375"/>
                  </a:cubicBezTo>
                  <a:cubicBezTo>
                    <a:pt x="222" y="375"/>
                    <a:pt x="224" y="376"/>
                    <a:pt x="223" y="377"/>
                  </a:cubicBezTo>
                  <a:cubicBezTo>
                    <a:pt x="222" y="377"/>
                    <a:pt x="222" y="376"/>
                    <a:pt x="222" y="376"/>
                  </a:cubicBezTo>
                  <a:cubicBezTo>
                    <a:pt x="222" y="376"/>
                    <a:pt x="222" y="376"/>
                    <a:pt x="222" y="376"/>
                  </a:cubicBezTo>
                  <a:cubicBezTo>
                    <a:pt x="222" y="376"/>
                    <a:pt x="222" y="375"/>
                    <a:pt x="221" y="375"/>
                  </a:cubicBezTo>
                  <a:cubicBezTo>
                    <a:pt x="221" y="375"/>
                    <a:pt x="221" y="375"/>
                    <a:pt x="220" y="374"/>
                  </a:cubicBezTo>
                  <a:cubicBezTo>
                    <a:pt x="219" y="372"/>
                    <a:pt x="221" y="370"/>
                    <a:pt x="219" y="368"/>
                  </a:cubicBezTo>
                  <a:cubicBezTo>
                    <a:pt x="219" y="366"/>
                    <a:pt x="218" y="364"/>
                    <a:pt x="218" y="362"/>
                  </a:cubicBezTo>
                  <a:cubicBezTo>
                    <a:pt x="217" y="361"/>
                    <a:pt x="217" y="360"/>
                    <a:pt x="218" y="360"/>
                  </a:cubicBezTo>
                  <a:cubicBezTo>
                    <a:pt x="218" y="359"/>
                    <a:pt x="218" y="358"/>
                    <a:pt x="217" y="357"/>
                  </a:cubicBezTo>
                  <a:cubicBezTo>
                    <a:pt x="217" y="356"/>
                    <a:pt x="217" y="356"/>
                    <a:pt x="216" y="356"/>
                  </a:cubicBezTo>
                  <a:cubicBezTo>
                    <a:pt x="216" y="357"/>
                    <a:pt x="215" y="357"/>
                    <a:pt x="215" y="356"/>
                  </a:cubicBezTo>
                  <a:cubicBezTo>
                    <a:pt x="215" y="355"/>
                    <a:pt x="216" y="354"/>
                    <a:pt x="215" y="354"/>
                  </a:cubicBezTo>
                  <a:cubicBezTo>
                    <a:pt x="215" y="352"/>
                    <a:pt x="214" y="353"/>
                    <a:pt x="214" y="353"/>
                  </a:cubicBezTo>
                  <a:cubicBezTo>
                    <a:pt x="213" y="353"/>
                    <a:pt x="213" y="352"/>
                    <a:pt x="213" y="352"/>
                  </a:cubicBezTo>
                  <a:cubicBezTo>
                    <a:pt x="212" y="351"/>
                    <a:pt x="212" y="351"/>
                    <a:pt x="211" y="351"/>
                  </a:cubicBezTo>
                  <a:cubicBezTo>
                    <a:pt x="210" y="350"/>
                    <a:pt x="210" y="350"/>
                    <a:pt x="211" y="349"/>
                  </a:cubicBezTo>
                  <a:cubicBezTo>
                    <a:pt x="210" y="348"/>
                    <a:pt x="210" y="349"/>
                    <a:pt x="209" y="349"/>
                  </a:cubicBezTo>
                  <a:cubicBezTo>
                    <a:pt x="209" y="347"/>
                    <a:pt x="207" y="347"/>
                    <a:pt x="205" y="347"/>
                  </a:cubicBezTo>
                  <a:cubicBezTo>
                    <a:pt x="204" y="346"/>
                    <a:pt x="204" y="347"/>
                    <a:pt x="204" y="348"/>
                  </a:cubicBezTo>
                  <a:cubicBezTo>
                    <a:pt x="204" y="349"/>
                    <a:pt x="205" y="350"/>
                    <a:pt x="206" y="351"/>
                  </a:cubicBezTo>
                  <a:cubicBezTo>
                    <a:pt x="207" y="351"/>
                    <a:pt x="207" y="351"/>
                    <a:pt x="207" y="351"/>
                  </a:cubicBezTo>
                  <a:cubicBezTo>
                    <a:pt x="207" y="353"/>
                    <a:pt x="208" y="353"/>
                    <a:pt x="209" y="353"/>
                  </a:cubicBezTo>
                  <a:cubicBezTo>
                    <a:pt x="209" y="353"/>
                    <a:pt x="209" y="353"/>
                    <a:pt x="209" y="353"/>
                  </a:cubicBezTo>
                  <a:cubicBezTo>
                    <a:pt x="210" y="353"/>
                    <a:pt x="210" y="354"/>
                    <a:pt x="209" y="355"/>
                  </a:cubicBezTo>
                  <a:cubicBezTo>
                    <a:pt x="209" y="354"/>
                    <a:pt x="209" y="354"/>
                    <a:pt x="208" y="354"/>
                  </a:cubicBezTo>
                  <a:cubicBezTo>
                    <a:pt x="208" y="354"/>
                    <a:pt x="208" y="353"/>
                    <a:pt x="207" y="353"/>
                  </a:cubicBezTo>
                  <a:cubicBezTo>
                    <a:pt x="207" y="354"/>
                    <a:pt x="207" y="355"/>
                    <a:pt x="208" y="355"/>
                  </a:cubicBezTo>
                  <a:cubicBezTo>
                    <a:pt x="208" y="355"/>
                    <a:pt x="209" y="356"/>
                    <a:pt x="209" y="357"/>
                  </a:cubicBezTo>
                  <a:cubicBezTo>
                    <a:pt x="209" y="357"/>
                    <a:pt x="209" y="357"/>
                    <a:pt x="210" y="357"/>
                  </a:cubicBezTo>
                  <a:cubicBezTo>
                    <a:pt x="210" y="357"/>
                    <a:pt x="210" y="357"/>
                    <a:pt x="210" y="357"/>
                  </a:cubicBezTo>
                  <a:cubicBezTo>
                    <a:pt x="210" y="359"/>
                    <a:pt x="209" y="358"/>
                    <a:pt x="208" y="359"/>
                  </a:cubicBezTo>
                  <a:cubicBezTo>
                    <a:pt x="208" y="359"/>
                    <a:pt x="208" y="359"/>
                    <a:pt x="207" y="358"/>
                  </a:cubicBezTo>
                  <a:cubicBezTo>
                    <a:pt x="207" y="358"/>
                    <a:pt x="207" y="357"/>
                    <a:pt x="205" y="358"/>
                  </a:cubicBezTo>
                  <a:cubicBezTo>
                    <a:pt x="205" y="358"/>
                    <a:pt x="205" y="358"/>
                    <a:pt x="205" y="358"/>
                  </a:cubicBezTo>
                  <a:cubicBezTo>
                    <a:pt x="205" y="358"/>
                    <a:pt x="205" y="358"/>
                    <a:pt x="205" y="358"/>
                  </a:cubicBezTo>
                  <a:cubicBezTo>
                    <a:pt x="205" y="358"/>
                    <a:pt x="205" y="358"/>
                    <a:pt x="205" y="358"/>
                  </a:cubicBezTo>
                  <a:cubicBezTo>
                    <a:pt x="205" y="357"/>
                    <a:pt x="204" y="356"/>
                    <a:pt x="204" y="357"/>
                  </a:cubicBezTo>
                  <a:cubicBezTo>
                    <a:pt x="203" y="358"/>
                    <a:pt x="202" y="359"/>
                    <a:pt x="201" y="361"/>
                  </a:cubicBezTo>
                  <a:cubicBezTo>
                    <a:pt x="201" y="361"/>
                    <a:pt x="201" y="362"/>
                    <a:pt x="200" y="362"/>
                  </a:cubicBezTo>
                  <a:cubicBezTo>
                    <a:pt x="200" y="361"/>
                    <a:pt x="200" y="361"/>
                    <a:pt x="200" y="360"/>
                  </a:cubicBezTo>
                  <a:cubicBezTo>
                    <a:pt x="200" y="360"/>
                    <a:pt x="200" y="360"/>
                    <a:pt x="200" y="359"/>
                  </a:cubicBezTo>
                  <a:cubicBezTo>
                    <a:pt x="200" y="359"/>
                    <a:pt x="199" y="360"/>
                    <a:pt x="199" y="360"/>
                  </a:cubicBezTo>
                  <a:cubicBezTo>
                    <a:pt x="198" y="361"/>
                    <a:pt x="197" y="362"/>
                    <a:pt x="196" y="362"/>
                  </a:cubicBezTo>
                  <a:cubicBezTo>
                    <a:pt x="196" y="362"/>
                    <a:pt x="195" y="362"/>
                    <a:pt x="195" y="362"/>
                  </a:cubicBezTo>
                  <a:cubicBezTo>
                    <a:pt x="195" y="362"/>
                    <a:pt x="195" y="361"/>
                    <a:pt x="196" y="361"/>
                  </a:cubicBezTo>
                  <a:cubicBezTo>
                    <a:pt x="196" y="361"/>
                    <a:pt x="196" y="361"/>
                    <a:pt x="197" y="360"/>
                  </a:cubicBezTo>
                  <a:cubicBezTo>
                    <a:pt x="198" y="360"/>
                    <a:pt x="199" y="360"/>
                    <a:pt x="199" y="358"/>
                  </a:cubicBezTo>
                  <a:cubicBezTo>
                    <a:pt x="199" y="358"/>
                    <a:pt x="199" y="357"/>
                    <a:pt x="200" y="357"/>
                  </a:cubicBezTo>
                  <a:cubicBezTo>
                    <a:pt x="201" y="356"/>
                    <a:pt x="201" y="354"/>
                    <a:pt x="199" y="353"/>
                  </a:cubicBezTo>
                  <a:cubicBezTo>
                    <a:pt x="198" y="352"/>
                    <a:pt x="197" y="352"/>
                    <a:pt x="196" y="351"/>
                  </a:cubicBezTo>
                  <a:cubicBezTo>
                    <a:pt x="195" y="349"/>
                    <a:pt x="192" y="349"/>
                    <a:pt x="190" y="347"/>
                  </a:cubicBezTo>
                  <a:cubicBezTo>
                    <a:pt x="190" y="347"/>
                    <a:pt x="190" y="347"/>
                    <a:pt x="190" y="347"/>
                  </a:cubicBezTo>
                  <a:cubicBezTo>
                    <a:pt x="188" y="346"/>
                    <a:pt x="187" y="347"/>
                    <a:pt x="186" y="348"/>
                  </a:cubicBezTo>
                  <a:cubicBezTo>
                    <a:pt x="186" y="349"/>
                    <a:pt x="186" y="351"/>
                    <a:pt x="185" y="352"/>
                  </a:cubicBezTo>
                  <a:cubicBezTo>
                    <a:pt x="185" y="352"/>
                    <a:pt x="185" y="352"/>
                    <a:pt x="185" y="352"/>
                  </a:cubicBezTo>
                  <a:cubicBezTo>
                    <a:pt x="186" y="354"/>
                    <a:pt x="186" y="354"/>
                    <a:pt x="184" y="355"/>
                  </a:cubicBezTo>
                  <a:cubicBezTo>
                    <a:pt x="184" y="355"/>
                    <a:pt x="184" y="355"/>
                    <a:pt x="184" y="354"/>
                  </a:cubicBezTo>
                  <a:cubicBezTo>
                    <a:pt x="183" y="356"/>
                    <a:pt x="182" y="354"/>
                    <a:pt x="181" y="355"/>
                  </a:cubicBezTo>
                  <a:cubicBezTo>
                    <a:pt x="180" y="356"/>
                    <a:pt x="179" y="357"/>
                    <a:pt x="178" y="357"/>
                  </a:cubicBezTo>
                  <a:cubicBezTo>
                    <a:pt x="178" y="357"/>
                    <a:pt x="178" y="358"/>
                    <a:pt x="177" y="357"/>
                  </a:cubicBezTo>
                  <a:cubicBezTo>
                    <a:pt x="177" y="357"/>
                    <a:pt x="177" y="357"/>
                    <a:pt x="177" y="357"/>
                  </a:cubicBezTo>
                  <a:cubicBezTo>
                    <a:pt x="177" y="357"/>
                    <a:pt x="177" y="356"/>
                    <a:pt x="178" y="356"/>
                  </a:cubicBezTo>
                  <a:cubicBezTo>
                    <a:pt x="178" y="355"/>
                    <a:pt x="179" y="355"/>
                    <a:pt x="180" y="354"/>
                  </a:cubicBezTo>
                  <a:cubicBezTo>
                    <a:pt x="180" y="354"/>
                    <a:pt x="180" y="354"/>
                    <a:pt x="180" y="354"/>
                  </a:cubicBezTo>
                  <a:cubicBezTo>
                    <a:pt x="180" y="352"/>
                    <a:pt x="180" y="352"/>
                    <a:pt x="181" y="351"/>
                  </a:cubicBezTo>
                  <a:cubicBezTo>
                    <a:pt x="182" y="351"/>
                    <a:pt x="182" y="351"/>
                    <a:pt x="182" y="350"/>
                  </a:cubicBezTo>
                  <a:cubicBezTo>
                    <a:pt x="182" y="349"/>
                    <a:pt x="182" y="348"/>
                    <a:pt x="182" y="347"/>
                  </a:cubicBezTo>
                  <a:cubicBezTo>
                    <a:pt x="183" y="345"/>
                    <a:pt x="182" y="343"/>
                    <a:pt x="181" y="341"/>
                  </a:cubicBezTo>
                  <a:cubicBezTo>
                    <a:pt x="181" y="340"/>
                    <a:pt x="180" y="339"/>
                    <a:pt x="179" y="339"/>
                  </a:cubicBezTo>
                  <a:cubicBezTo>
                    <a:pt x="178" y="338"/>
                    <a:pt x="177" y="339"/>
                    <a:pt x="176" y="340"/>
                  </a:cubicBezTo>
                  <a:cubicBezTo>
                    <a:pt x="173" y="342"/>
                    <a:pt x="169" y="343"/>
                    <a:pt x="165" y="346"/>
                  </a:cubicBezTo>
                  <a:cubicBezTo>
                    <a:pt x="163" y="348"/>
                    <a:pt x="159" y="348"/>
                    <a:pt x="158" y="352"/>
                  </a:cubicBezTo>
                  <a:cubicBezTo>
                    <a:pt x="158" y="352"/>
                    <a:pt x="157" y="352"/>
                    <a:pt x="157" y="352"/>
                  </a:cubicBezTo>
                  <a:cubicBezTo>
                    <a:pt x="156" y="354"/>
                    <a:pt x="154" y="355"/>
                    <a:pt x="152" y="357"/>
                  </a:cubicBezTo>
                  <a:cubicBezTo>
                    <a:pt x="152" y="358"/>
                    <a:pt x="151" y="359"/>
                    <a:pt x="151" y="360"/>
                  </a:cubicBezTo>
                  <a:cubicBezTo>
                    <a:pt x="151" y="361"/>
                    <a:pt x="152" y="362"/>
                    <a:pt x="153" y="362"/>
                  </a:cubicBezTo>
                  <a:cubicBezTo>
                    <a:pt x="154" y="361"/>
                    <a:pt x="154" y="362"/>
                    <a:pt x="154" y="363"/>
                  </a:cubicBezTo>
                  <a:cubicBezTo>
                    <a:pt x="154" y="364"/>
                    <a:pt x="154" y="364"/>
                    <a:pt x="153" y="365"/>
                  </a:cubicBezTo>
                  <a:cubicBezTo>
                    <a:pt x="152" y="365"/>
                    <a:pt x="151" y="365"/>
                    <a:pt x="151" y="367"/>
                  </a:cubicBezTo>
                  <a:cubicBezTo>
                    <a:pt x="151" y="368"/>
                    <a:pt x="150" y="368"/>
                    <a:pt x="149" y="369"/>
                  </a:cubicBezTo>
                  <a:cubicBezTo>
                    <a:pt x="148" y="371"/>
                    <a:pt x="147" y="374"/>
                    <a:pt x="148" y="377"/>
                  </a:cubicBezTo>
                  <a:cubicBezTo>
                    <a:pt x="148" y="377"/>
                    <a:pt x="149" y="378"/>
                    <a:pt x="149" y="377"/>
                  </a:cubicBezTo>
                  <a:cubicBezTo>
                    <a:pt x="150" y="376"/>
                    <a:pt x="152" y="376"/>
                    <a:pt x="152" y="377"/>
                  </a:cubicBezTo>
                  <a:cubicBezTo>
                    <a:pt x="153" y="379"/>
                    <a:pt x="154" y="378"/>
                    <a:pt x="154" y="377"/>
                  </a:cubicBezTo>
                  <a:cubicBezTo>
                    <a:pt x="155" y="376"/>
                    <a:pt x="155" y="376"/>
                    <a:pt x="156" y="376"/>
                  </a:cubicBezTo>
                  <a:cubicBezTo>
                    <a:pt x="156" y="377"/>
                    <a:pt x="156" y="377"/>
                    <a:pt x="156" y="378"/>
                  </a:cubicBezTo>
                  <a:cubicBezTo>
                    <a:pt x="157" y="378"/>
                    <a:pt x="157" y="378"/>
                    <a:pt x="157" y="378"/>
                  </a:cubicBezTo>
                  <a:cubicBezTo>
                    <a:pt x="157" y="379"/>
                    <a:pt x="157" y="379"/>
                    <a:pt x="156" y="379"/>
                  </a:cubicBezTo>
                  <a:cubicBezTo>
                    <a:pt x="156" y="379"/>
                    <a:pt x="155" y="379"/>
                    <a:pt x="155" y="379"/>
                  </a:cubicBezTo>
                  <a:cubicBezTo>
                    <a:pt x="154" y="379"/>
                    <a:pt x="153" y="380"/>
                    <a:pt x="153" y="381"/>
                  </a:cubicBezTo>
                  <a:cubicBezTo>
                    <a:pt x="153" y="382"/>
                    <a:pt x="154" y="382"/>
                    <a:pt x="155" y="382"/>
                  </a:cubicBezTo>
                  <a:cubicBezTo>
                    <a:pt x="156" y="382"/>
                    <a:pt x="157" y="382"/>
                    <a:pt x="158" y="382"/>
                  </a:cubicBezTo>
                  <a:cubicBezTo>
                    <a:pt x="159" y="382"/>
                    <a:pt x="158" y="381"/>
                    <a:pt x="159" y="381"/>
                  </a:cubicBezTo>
                  <a:cubicBezTo>
                    <a:pt x="159" y="381"/>
                    <a:pt x="159" y="381"/>
                    <a:pt x="159" y="381"/>
                  </a:cubicBezTo>
                  <a:cubicBezTo>
                    <a:pt x="159" y="381"/>
                    <a:pt x="159" y="381"/>
                    <a:pt x="159" y="381"/>
                  </a:cubicBezTo>
                  <a:cubicBezTo>
                    <a:pt x="159" y="382"/>
                    <a:pt x="160" y="382"/>
                    <a:pt x="161" y="382"/>
                  </a:cubicBezTo>
                  <a:cubicBezTo>
                    <a:pt x="162" y="381"/>
                    <a:pt x="163" y="381"/>
                    <a:pt x="165" y="380"/>
                  </a:cubicBezTo>
                  <a:cubicBezTo>
                    <a:pt x="166" y="380"/>
                    <a:pt x="168" y="380"/>
                    <a:pt x="170" y="379"/>
                  </a:cubicBezTo>
                  <a:cubicBezTo>
                    <a:pt x="170" y="378"/>
                    <a:pt x="171" y="378"/>
                    <a:pt x="171" y="379"/>
                  </a:cubicBezTo>
                  <a:cubicBezTo>
                    <a:pt x="172" y="380"/>
                    <a:pt x="173" y="380"/>
                    <a:pt x="174" y="380"/>
                  </a:cubicBezTo>
                  <a:cubicBezTo>
                    <a:pt x="173" y="381"/>
                    <a:pt x="172" y="381"/>
                    <a:pt x="171" y="380"/>
                  </a:cubicBezTo>
                  <a:cubicBezTo>
                    <a:pt x="171" y="380"/>
                    <a:pt x="170" y="380"/>
                    <a:pt x="170" y="380"/>
                  </a:cubicBezTo>
                  <a:cubicBezTo>
                    <a:pt x="169" y="381"/>
                    <a:pt x="168" y="381"/>
                    <a:pt x="168" y="381"/>
                  </a:cubicBezTo>
                  <a:cubicBezTo>
                    <a:pt x="168" y="382"/>
                    <a:pt x="169" y="382"/>
                    <a:pt x="170" y="382"/>
                  </a:cubicBezTo>
                  <a:cubicBezTo>
                    <a:pt x="170" y="382"/>
                    <a:pt x="170" y="382"/>
                    <a:pt x="170" y="382"/>
                  </a:cubicBezTo>
                  <a:cubicBezTo>
                    <a:pt x="170" y="383"/>
                    <a:pt x="169" y="383"/>
                    <a:pt x="169" y="383"/>
                  </a:cubicBezTo>
                  <a:cubicBezTo>
                    <a:pt x="167" y="382"/>
                    <a:pt x="165" y="383"/>
                    <a:pt x="164" y="384"/>
                  </a:cubicBezTo>
                  <a:cubicBezTo>
                    <a:pt x="162" y="385"/>
                    <a:pt x="161" y="386"/>
                    <a:pt x="159" y="386"/>
                  </a:cubicBezTo>
                  <a:cubicBezTo>
                    <a:pt x="157" y="387"/>
                    <a:pt x="155" y="388"/>
                    <a:pt x="153" y="389"/>
                  </a:cubicBezTo>
                  <a:cubicBezTo>
                    <a:pt x="152" y="390"/>
                    <a:pt x="152" y="390"/>
                    <a:pt x="153" y="391"/>
                  </a:cubicBezTo>
                  <a:cubicBezTo>
                    <a:pt x="153" y="392"/>
                    <a:pt x="153" y="393"/>
                    <a:pt x="154" y="393"/>
                  </a:cubicBezTo>
                  <a:cubicBezTo>
                    <a:pt x="155" y="395"/>
                    <a:pt x="156" y="395"/>
                    <a:pt x="157" y="396"/>
                  </a:cubicBezTo>
                  <a:cubicBezTo>
                    <a:pt x="157" y="396"/>
                    <a:pt x="157" y="396"/>
                    <a:pt x="157" y="396"/>
                  </a:cubicBezTo>
                  <a:cubicBezTo>
                    <a:pt x="157" y="397"/>
                    <a:pt x="157" y="398"/>
                    <a:pt x="158" y="398"/>
                  </a:cubicBezTo>
                  <a:cubicBezTo>
                    <a:pt x="159" y="398"/>
                    <a:pt x="160" y="398"/>
                    <a:pt x="161" y="398"/>
                  </a:cubicBezTo>
                  <a:cubicBezTo>
                    <a:pt x="161" y="398"/>
                    <a:pt x="161" y="398"/>
                    <a:pt x="161" y="398"/>
                  </a:cubicBezTo>
                  <a:cubicBezTo>
                    <a:pt x="163" y="398"/>
                    <a:pt x="164" y="398"/>
                    <a:pt x="165" y="398"/>
                  </a:cubicBezTo>
                  <a:cubicBezTo>
                    <a:pt x="166" y="397"/>
                    <a:pt x="167" y="397"/>
                    <a:pt x="167" y="398"/>
                  </a:cubicBezTo>
                  <a:cubicBezTo>
                    <a:pt x="168" y="399"/>
                    <a:pt x="168" y="400"/>
                    <a:pt x="169" y="399"/>
                  </a:cubicBezTo>
                  <a:cubicBezTo>
                    <a:pt x="170" y="398"/>
                    <a:pt x="171" y="399"/>
                    <a:pt x="171" y="398"/>
                  </a:cubicBezTo>
                  <a:cubicBezTo>
                    <a:pt x="171" y="398"/>
                    <a:pt x="171" y="398"/>
                    <a:pt x="171" y="398"/>
                  </a:cubicBezTo>
                  <a:cubicBezTo>
                    <a:pt x="172" y="398"/>
                    <a:pt x="173" y="398"/>
                    <a:pt x="174" y="398"/>
                  </a:cubicBezTo>
                  <a:cubicBezTo>
                    <a:pt x="175" y="398"/>
                    <a:pt x="177" y="398"/>
                    <a:pt x="178" y="398"/>
                  </a:cubicBezTo>
                  <a:cubicBezTo>
                    <a:pt x="179" y="397"/>
                    <a:pt x="179" y="397"/>
                    <a:pt x="180" y="397"/>
                  </a:cubicBezTo>
                  <a:cubicBezTo>
                    <a:pt x="182" y="396"/>
                    <a:pt x="183" y="395"/>
                    <a:pt x="184" y="397"/>
                  </a:cubicBezTo>
                  <a:cubicBezTo>
                    <a:pt x="186" y="397"/>
                    <a:pt x="187" y="397"/>
                    <a:pt x="188" y="399"/>
                  </a:cubicBezTo>
                  <a:cubicBezTo>
                    <a:pt x="189" y="399"/>
                    <a:pt x="189" y="399"/>
                    <a:pt x="190" y="399"/>
                  </a:cubicBezTo>
                  <a:cubicBezTo>
                    <a:pt x="190" y="399"/>
                    <a:pt x="191" y="399"/>
                    <a:pt x="191" y="400"/>
                  </a:cubicBezTo>
                  <a:cubicBezTo>
                    <a:pt x="193" y="400"/>
                    <a:pt x="195" y="400"/>
                    <a:pt x="195" y="402"/>
                  </a:cubicBezTo>
                  <a:cubicBezTo>
                    <a:pt x="195" y="403"/>
                    <a:pt x="196" y="403"/>
                    <a:pt x="196" y="403"/>
                  </a:cubicBezTo>
                  <a:cubicBezTo>
                    <a:pt x="197" y="403"/>
                    <a:pt x="198" y="403"/>
                    <a:pt x="198" y="403"/>
                  </a:cubicBezTo>
                  <a:cubicBezTo>
                    <a:pt x="199" y="404"/>
                    <a:pt x="198" y="404"/>
                    <a:pt x="198" y="404"/>
                  </a:cubicBezTo>
                  <a:cubicBezTo>
                    <a:pt x="198" y="404"/>
                    <a:pt x="197" y="404"/>
                    <a:pt x="198" y="404"/>
                  </a:cubicBezTo>
                  <a:cubicBezTo>
                    <a:pt x="198" y="404"/>
                    <a:pt x="198" y="404"/>
                    <a:pt x="198" y="404"/>
                  </a:cubicBezTo>
                  <a:cubicBezTo>
                    <a:pt x="198" y="404"/>
                    <a:pt x="198" y="404"/>
                    <a:pt x="198" y="404"/>
                  </a:cubicBezTo>
                  <a:cubicBezTo>
                    <a:pt x="197" y="405"/>
                    <a:pt x="196" y="404"/>
                    <a:pt x="195" y="405"/>
                  </a:cubicBezTo>
                  <a:cubicBezTo>
                    <a:pt x="195" y="405"/>
                    <a:pt x="195" y="405"/>
                    <a:pt x="195" y="405"/>
                  </a:cubicBezTo>
                  <a:cubicBezTo>
                    <a:pt x="194" y="405"/>
                    <a:pt x="194" y="405"/>
                    <a:pt x="193" y="406"/>
                  </a:cubicBezTo>
                  <a:cubicBezTo>
                    <a:pt x="193" y="406"/>
                    <a:pt x="193" y="406"/>
                    <a:pt x="193" y="406"/>
                  </a:cubicBezTo>
                  <a:cubicBezTo>
                    <a:pt x="193" y="406"/>
                    <a:pt x="193" y="406"/>
                    <a:pt x="193" y="406"/>
                  </a:cubicBezTo>
                  <a:cubicBezTo>
                    <a:pt x="193" y="406"/>
                    <a:pt x="193" y="406"/>
                    <a:pt x="193" y="406"/>
                  </a:cubicBezTo>
                  <a:cubicBezTo>
                    <a:pt x="193" y="406"/>
                    <a:pt x="193" y="406"/>
                    <a:pt x="192" y="406"/>
                  </a:cubicBezTo>
                  <a:cubicBezTo>
                    <a:pt x="191" y="406"/>
                    <a:pt x="190" y="406"/>
                    <a:pt x="189" y="405"/>
                  </a:cubicBezTo>
                  <a:cubicBezTo>
                    <a:pt x="187" y="405"/>
                    <a:pt x="186" y="405"/>
                    <a:pt x="184" y="405"/>
                  </a:cubicBezTo>
                  <a:cubicBezTo>
                    <a:pt x="183" y="405"/>
                    <a:pt x="182" y="405"/>
                    <a:pt x="181" y="404"/>
                  </a:cubicBezTo>
                  <a:cubicBezTo>
                    <a:pt x="180" y="404"/>
                    <a:pt x="179" y="404"/>
                    <a:pt x="178" y="404"/>
                  </a:cubicBezTo>
                  <a:cubicBezTo>
                    <a:pt x="175" y="405"/>
                    <a:pt x="173" y="405"/>
                    <a:pt x="170" y="406"/>
                  </a:cubicBezTo>
                  <a:cubicBezTo>
                    <a:pt x="167" y="406"/>
                    <a:pt x="163" y="407"/>
                    <a:pt x="160" y="409"/>
                  </a:cubicBezTo>
                  <a:cubicBezTo>
                    <a:pt x="159" y="409"/>
                    <a:pt x="159" y="410"/>
                    <a:pt x="159" y="411"/>
                  </a:cubicBezTo>
                  <a:cubicBezTo>
                    <a:pt x="160" y="412"/>
                    <a:pt x="160" y="413"/>
                    <a:pt x="160" y="414"/>
                  </a:cubicBezTo>
                  <a:cubicBezTo>
                    <a:pt x="160" y="415"/>
                    <a:pt x="161" y="415"/>
                    <a:pt x="161" y="416"/>
                  </a:cubicBezTo>
                  <a:cubicBezTo>
                    <a:pt x="162" y="416"/>
                    <a:pt x="163" y="417"/>
                    <a:pt x="163" y="418"/>
                  </a:cubicBezTo>
                  <a:cubicBezTo>
                    <a:pt x="163" y="418"/>
                    <a:pt x="163" y="419"/>
                    <a:pt x="163" y="419"/>
                  </a:cubicBezTo>
                  <a:cubicBezTo>
                    <a:pt x="165" y="419"/>
                    <a:pt x="165" y="419"/>
                    <a:pt x="165" y="420"/>
                  </a:cubicBezTo>
                  <a:cubicBezTo>
                    <a:pt x="164" y="421"/>
                    <a:pt x="164" y="421"/>
                    <a:pt x="165" y="421"/>
                  </a:cubicBezTo>
                  <a:cubicBezTo>
                    <a:pt x="166" y="422"/>
                    <a:pt x="167" y="423"/>
                    <a:pt x="169" y="424"/>
                  </a:cubicBezTo>
                  <a:cubicBezTo>
                    <a:pt x="172" y="425"/>
                    <a:pt x="175" y="424"/>
                    <a:pt x="178" y="424"/>
                  </a:cubicBezTo>
                  <a:cubicBezTo>
                    <a:pt x="180" y="424"/>
                    <a:pt x="182" y="425"/>
                    <a:pt x="184" y="425"/>
                  </a:cubicBezTo>
                  <a:cubicBezTo>
                    <a:pt x="184" y="425"/>
                    <a:pt x="184" y="425"/>
                    <a:pt x="184" y="426"/>
                  </a:cubicBezTo>
                  <a:cubicBezTo>
                    <a:pt x="184" y="427"/>
                    <a:pt x="185" y="429"/>
                    <a:pt x="185" y="430"/>
                  </a:cubicBezTo>
                  <a:cubicBezTo>
                    <a:pt x="184" y="432"/>
                    <a:pt x="185" y="436"/>
                    <a:pt x="187" y="437"/>
                  </a:cubicBezTo>
                  <a:cubicBezTo>
                    <a:pt x="187" y="438"/>
                    <a:pt x="188" y="438"/>
                    <a:pt x="188" y="438"/>
                  </a:cubicBezTo>
                  <a:cubicBezTo>
                    <a:pt x="188" y="439"/>
                    <a:pt x="187" y="438"/>
                    <a:pt x="187" y="439"/>
                  </a:cubicBezTo>
                  <a:cubicBezTo>
                    <a:pt x="187" y="439"/>
                    <a:pt x="188" y="439"/>
                    <a:pt x="188" y="439"/>
                  </a:cubicBezTo>
                  <a:cubicBezTo>
                    <a:pt x="188" y="439"/>
                    <a:pt x="188" y="439"/>
                    <a:pt x="188" y="439"/>
                  </a:cubicBezTo>
                  <a:cubicBezTo>
                    <a:pt x="189" y="439"/>
                    <a:pt x="190" y="439"/>
                    <a:pt x="191" y="438"/>
                  </a:cubicBezTo>
                  <a:cubicBezTo>
                    <a:pt x="191" y="438"/>
                    <a:pt x="191" y="438"/>
                    <a:pt x="191" y="438"/>
                  </a:cubicBezTo>
                  <a:cubicBezTo>
                    <a:pt x="194" y="438"/>
                    <a:pt x="197" y="437"/>
                    <a:pt x="200" y="438"/>
                  </a:cubicBezTo>
                  <a:cubicBezTo>
                    <a:pt x="200" y="437"/>
                    <a:pt x="199" y="437"/>
                    <a:pt x="199" y="437"/>
                  </a:cubicBezTo>
                  <a:cubicBezTo>
                    <a:pt x="200" y="437"/>
                    <a:pt x="200" y="437"/>
                    <a:pt x="201" y="437"/>
                  </a:cubicBezTo>
                  <a:cubicBezTo>
                    <a:pt x="201" y="436"/>
                    <a:pt x="201" y="437"/>
                    <a:pt x="202" y="437"/>
                  </a:cubicBezTo>
                  <a:cubicBezTo>
                    <a:pt x="202" y="437"/>
                    <a:pt x="202" y="437"/>
                    <a:pt x="202" y="437"/>
                  </a:cubicBezTo>
                  <a:cubicBezTo>
                    <a:pt x="202" y="437"/>
                    <a:pt x="202" y="437"/>
                    <a:pt x="202" y="437"/>
                  </a:cubicBezTo>
                  <a:cubicBezTo>
                    <a:pt x="201" y="437"/>
                    <a:pt x="201" y="438"/>
                    <a:pt x="202" y="438"/>
                  </a:cubicBezTo>
                  <a:cubicBezTo>
                    <a:pt x="202" y="438"/>
                    <a:pt x="202" y="438"/>
                    <a:pt x="202" y="438"/>
                  </a:cubicBezTo>
                  <a:cubicBezTo>
                    <a:pt x="202" y="438"/>
                    <a:pt x="202" y="438"/>
                    <a:pt x="202" y="438"/>
                  </a:cubicBezTo>
                  <a:cubicBezTo>
                    <a:pt x="201" y="439"/>
                    <a:pt x="201" y="439"/>
                    <a:pt x="202" y="439"/>
                  </a:cubicBezTo>
                  <a:cubicBezTo>
                    <a:pt x="204" y="439"/>
                    <a:pt x="205" y="438"/>
                    <a:pt x="205" y="437"/>
                  </a:cubicBezTo>
                  <a:cubicBezTo>
                    <a:pt x="206" y="437"/>
                    <a:pt x="206" y="437"/>
                    <a:pt x="206" y="437"/>
                  </a:cubicBezTo>
                  <a:cubicBezTo>
                    <a:pt x="207" y="437"/>
                    <a:pt x="208" y="436"/>
                    <a:pt x="209" y="436"/>
                  </a:cubicBezTo>
                  <a:cubicBezTo>
                    <a:pt x="211" y="436"/>
                    <a:pt x="213" y="435"/>
                    <a:pt x="215" y="434"/>
                  </a:cubicBezTo>
                  <a:cubicBezTo>
                    <a:pt x="216" y="434"/>
                    <a:pt x="218" y="433"/>
                    <a:pt x="218" y="431"/>
                  </a:cubicBezTo>
                  <a:cubicBezTo>
                    <a:pt x="219" y="430"/>
                    <a:pt x="219" y="430"/>
                    <a:pt x="220" y="430"/>
                  </a:cubicBezTo>
                  <a:cubicBezTo>
                    <a:pt x="220" y="430"/>
                    <a:pt x="221" y="430"/>
                    <a:pt x="222" y="430"/>
                  </a:cubicBezTo>
                  <a:cubicBezTo>
                    <a:pt x="223" y="430"/>
                    <a:pt x="225" y="430"/>
                    <a:pt x="226" y="429"/>
                  </a:cubicBezTo>
                  <a:cubicBezTo>
                    <a:pt x="227" y="427"/>
                    <a:pt x="229" y="426"/>
                    <a:pt x="229" y="423"/>
                  </a:cubicBezTo>
                  <a:cubicBezTo>
                    <a:pt x="229" y="423"/>
                    <a:pt x="229" y="422"/>
                    <a:pt x="229" y="422"/>
                  </a:cubicBezTo>
                  <a:cubicBezTo>
                    <a:pt x="230" y="422"/>
                    <a:pt x="230" y="421"/>
                    <a:pt x="230" y="421"/>
                  </a:cubicBezTo>
                  <a:cubicBezTo>
                    <a:pt x="231" y="420"/>
                    <a:pt x="231" y="420"/>
                    <a:pt x="232" y="420"/>
                  </a:cubicBezTo>
                  <a:cubicBezTo>
                    <a:pt x="233" y="421"/>
                    <a:pt x="234" y="423"/>
                    <a:pt x="233" y="424"/>
                  </a:cubicBezTo>
                  <a:cubicBezTo>
                    <a:pt x="233" y="425"/>
                    <a:pt x="233" y="425"/>
                    <a:pt x="233" y="426"/>
                  </a:cubicBezTo>
                  <a:cubicBezTo>
                    <a:pt x="234" y="427"/>
                    <a:pt x="235" y="426"/>
                    <a:pt x="236" y="426"/>
                  </a:cubicBezTo>
                  <a:cubicBezTo>
                    <a:pt x="236" y="426"/>
                    <a:pt x="236" y="426"/>
                    <a:pt x="236" y="426"/>
                  </a:cubicBezTo>
                  <a:cubicBezTo>
                    <a:pt x="236" y="426"/>
                    <a:pt x="236" y="426"/>
                    <a:pt x="236" y="426"/>
                  </a:cubicBezTo>
                  <a:cubicBezTo>
                    <a:pt x="237" y="426"/>
                    <a:pt x="237" y="426"/>
                    <a:pt x="238" y="426"/>
                  </a:cubicBezTo>
                  <a:cubicBezTo>
                    <a:pt x="238" y="426"/>
                    <a:pt x="238" y="426"/>
                    <a:pt x="238" y="426"/>
                  </a:cubicBezTo>
                  <a:cubicBezTo>
                    <a:pt x="238" y="426"/>
                    <a:pt x="238" y="426"/>
                    <a:pt x="238" y="426"/>
                  </a:cubicBezTo>
                  <a:cubicBezTo>
                    <a:pt x="239" y="427"/>
                    <a:pt x="240" y="428"/>
                    <a:pt x="241" y="428"/>
                  </a:cubicBezTo>
                  <a:cubicBezTo>
                    <a:pt x="242" y="428"/>
                    <a:pt x="242" y="428"/>
                    <a:pt x="242" y="428"/>
                  </a:cubicBezTo>
                  <a:cubicBezTo>
                    <a:pt x="242" y="428"/>
                    <a:pt x="242" y="429"/>
                    <a:pt x="242" y="429"/>
                  </a:cubicBezTo>
                  <a:cubicBezTo>
                    <a:pt x="242" y="429"/>
                    <a:pt x="241" y="429"/>
                    <a:pt x="241" y="429"/>
                  </a:cubicBezTo>
                  <a:cubicBezTo>
                    <a:pt x="241" y="430"/>
                    <a:pt x="241" y="430"/>
                    <a:pt x="241" y="431"/>
                  </a:cubicBezTo>
                  <a:cubicBezTo>
                    <a:pt x="241" y="431"/>
                    <a:pt x="241" y="431"/>
                    <a:pt x="242" y="431"/>
                  </a:cubicBezTo>
                  <a:cubicBezTo>
                    <a:pt x="242" y="431"/>
                    <a:pt x="242" y="432"/>
                    <a:pt x="243" y="432"/>
                  </a:cubicBezTo>
                  <a:cubicBezTo>
                    <a:pt x="244" y="432"/>
                    <a:pt x="245" y="432"/>
                    <a:pt x="246" y="431"/>
                  </a:cubicBezTo>
                  <a:cubicBezTo>
                    <a:pt x="246" y="430"/>
                    <a:pt x="247" y="431"/>
                    <a:pt x="247" y="430"/>
                  </a:cubicBezTo>
                  <a:cubicBezTo>
                    <a:pt x="247" y="432"/>
                    <a:pt x="248" y="431"/>
                    <a:pt x="249" y="432"/>
                  </a:cubicBezTo>
                  <a:cubicBezTo>
                    <a:pt x="251" y="433"/>
                    <a:pt x="252" y="433"/>
                    <a:pt x="254" y="432"/>
                  </a:cubicBezTo>
                  <a:cubicBezTo>
                    <a:pt x="254" y="432"/>
                    <a:pt x="254" y="432"/>
                    <a:pt x="254" y="432"/>
                  </a:cubicBezTo>
                  <a:cubicBezTo>
                    <a:pt x="255" y="433"/>
                    <a:pt x="255" y="433"/>
                    <a:pt x="255" y="433"/>
                  </a:cubicBezTo>
                  <a:cubicBezTo>
                    <a:pt x="256" y="433"/>
                    <a:pt x="257" y="432"/>
                    <a:pt x="257" y="432"/>
                  </a:cubicBezTo>
                  <a:cubicBezTo>
                    <a:pt x="257" y="431"/>
                    <a:pt x="259" y="432"/>
                    <a:pt x="259" y="431"/>
                  </a:cubicBezTo>
                  <a:cubicBezTo>
                    <a:pt x="259" y="430"/>
                    <a:pt x="260" y="430"/>
                    <a:pt x="260" y="430"/>
                  </a:cubicBezTo>
                  <a:cubicBezTo>
                    <a:pt x="261" y="430"/>
                    <a:pt x="262" y="429"/>
                    <a:pt x="263" y="429"/>
                  </a:cubicBezTo>
                  <a:cubicBezTo>
                    <a:pt x="263" y="430"/>
                    <a:pt x="263" y="429"/>
                    <a:pt x="263" y="429"/>
                  </a:cubicBezTo>
                  <a:cubicBezTo>
                    <a:pt x="263" y="428"/>
                    <a:pt x="263" y="428"/>
                    <a:pt x="263" y="428"/>
                  </a:cubicBezTo>
                  <a:cubicBezTo>
                    <a:pt x="264" y="426"/>
                    <a:pt x="263" y="425"/>
                    <a:pt x="262" y="424"/>
                  </a:cubicBezTo>
                  <a:cubicBezTo>
                    <a:pt x="262" y="424"/>
                    <a:pt x="262" y="423"/>
                    <a:pt x="261" y="423"/>
                  </a:cubicBezTo>
                  <a:cubicBezTo>
                    <a:pt x="261" y="423"/>
                    <a:pt x="261" y="423"/>
                    <a:pt x="261" y="423"/>
                  </a:cubicBezTo>
                  <a:cubicBezTo>
                    <a:pt x="261" y="423"/>
                    <a:pt x="261" y="423"/>
                    <a:pt x="261" y="423"/>
                  </a:cubicBezTo>
                  <a:cubicBezTo>
                    <a:pt x="260" y="423"/>
                    <a:pt x="261" y="423"/>
                    <a:pt x="262" y="422"/>
                  </a:cubicBezTo>
                  <a:cubicBezTo>
                    <a:pt x="262" y="422"/>
                    <a:pt x="262" y="422"/>
                    <a:pt x="262" y="421"/>
                  </a:cubicBezTo>
                  <a:cubicBezTo>
                    <a:pt x="262" y="420"/>
                    <a:pt x="261" y="420"/>
                    <a:pt x="260" y="420"/>
                  </a:cubicBezTo>
                  <a:cubicBezTo>
                    <a:pt x="260" y="420"/>
                    <a:pt x="259" y="420"/>
                    <a:pt x="259" y="420"/>
                  </a:cubicBezTo>
                  <a:cubicBezTo>
                    <a:pt x="259" y="421"/>
                    <a:pt x="258" y="421"/>
                    <a:pt x="257" y="422"/>
                  </a:cubicBezTo>
                  <a:cubicBezTo>
                    <a:pt x="257" y="422"/>
                    <a:pt x="256" y="422"/>
                    <a:pt x="256" y="423"/>
                  </a:cubicBezTo>
                  <a:cubicBezTo>
                    <a:pt x="255" y="424"/>
                    <a:pt x="255" y="426"/>
                    <a:pt x="254" y="426"/>
                  </a:cubicBezTo>
                  <a:cubicBezTo>
                    <a:pt x="254" y="426"/>
                    <a:pt x="254" y="426"/>
                    <a:pt x="254" y="425"/>
                  </a:cubicBezTo>
                  <a:cubicBezTo>
                    <a:pt x="255" y="424"/>
                    <a:pt x="255" y="422"/>
                    <a:pt x="255" y="421"/>
                  </a:cubicBezTo>
                  <a:cubicBezTo>
                    <a:pt x="255" y="420"/>
                    <a:pt x="254" y="420"/>
                    <a:pt x="254" y="419"/>
                  </a:cubicBezTo>
                  <a:cubicBezTo>
                    <a:pt x="254" y="419"/>
                    <a:pt x="254" y="419"/>
                    <a:pt x="254" y="419"/>
                  </a:cubicBezTo>
                  <a:cubicBezTo>
                    <a:pt x="253" y="418"/>
                    <a:pt x="253" y="418"/>
                    <a:pt x="252" y="418"/>
                  </a:cubicBezTo>
                  <a:cubicBezTo>
                    <a:pt x="252" y="418"/>
                    <a:pt x="252" y="418"/>
                    <a:pt x="252" y="418"/>
                  </a:cubicBezTo>
                  <a:cubicBezTo>
                    <a:pt x="252" y="417"/>
                    <a:pt x="252" y="416"/>
                    <a:pt x="252" y="416"/>
                  </a:cubicBezTo>
                  <a:cubicBezTo>
                    <a:pt x="253" y="416"/>
                    <a:pt x="253" y="416"/>
                    <a:pt x="254" y="417"/>
                  </a:cubicBezTo>
                  <a:cubicBezTo>
                    <a:pt x="254" y="418"/>
                    <a:pt x="255" y="418"/>
                    <a:pt x="256" y="419"/>
                  </a:cubicBezTo>
                  <a:cubicBezTo>
                    <a:pt x="256" y="419"/>
                    <a:pt x="258" y="419"/>
                    <a:pt x="258" y="419"/>
                  </a:cubicBezTo>
                  <a:cubicBezTo>
                    <a:pt x="259" y="418"/>
                    <a:pt x="259" y="417"/>
                    <a:pt x="258" y="417"/>
                  </a:cubicBezTo>
                  <a:cubicBezTo>
                    <a:pt x="257" y="415"/>
                    <a:pt x="258" y="415"/>
                    <a:pt x="259" y="414"/>
                  </a:cubicBezTo>
                  <a:cubicBezTo>
                    <a:pt x="259" y="414"/>
                    <a:pt x="259" y="414"/>
                    <a:pt x="259" y="414"/>
                  </a:cubicBezTo>
                  <a:cubicBezTo>
                    <a:pt x="260" y="414"/>
                    <a:pt x="259" y="415"/>
                    <a:pt x="260" y="415"/>
                  </a:cubicBezTo>
                  <a:cubicBezTo>
                    <a:pt x="260" y="414"/>
                    <a:pt x="260" y="414"/>
                    <a:pt x="260" y="413"/>
                  </a:cubicBezTo>
                  <a:cubicBezTo>
                    <a:pt x="260" y="413"/>
                    <a:pt x="260" y="412"/>
                    <a:pt x="261" y="412"/>
                  </a:cubicBezTo>
                  <a:cubicBezTo>
                    <a:pt x="261" y="413"/>
                    <a:pt x="262" y="414"/>
                    <a:pt x="264" y="416"/>
                  </a:cubicBezTo>
                  <a:cubicBezTo>
                    <a:pt x="264" y="416"/>
                    <a:pt x="264" y="417"/>
                    <a:pt x="264" y="417"/>
                  </a:cubicBezTo>
                  <a:cubicBezTo>
                    <a:pt x="265" y="417"/>
                    <a:pt x="264" y="416"/>
                    <a:pt x="264" y="416"/>
                  </a:cubicBezTo>
                  <a:cubicBezTo>
                    <a:pt x="264" y="416"/>
                    <a:pt x="264" y="416"/>
                    <a:pt x="264" y="416"/>
                  </a:cubicBezTo>
                  <a:cubicBezTo>
                    <a:pt x="264" y="416"/>
                    <a:pt x="264" y="416"/>
                    <a:pt x="264" y="416"/>
                  </a:cubicBezTo>
                  <a:cubicBezTo>
                    <a:pt x="265" y="415"/>
                    <a:pt x="265" y="413"/>
                    <a:pt x="266" y="412"/>
                  </a:cubicBezTo>
                  <a:cubicBezTo>
                    <a:pt x="265" y="414"/>
                    <a:pt x="266" y="415"/>
                    <a:pt x="266" y="416"/>
                  </a:cubicBezTo>
                  <a:cubicBezTo>
                    <a:pt x="267" y="417"/>
                    <a:pt x="269" y="417"/>
                    <a:pt x="269" y="416"/>
                  </a:cubicBezTo>
                  <a:cubicBezTo>
                    <a:pt x="269" y="414"/>
                    <a:pt x="270" y="412"/>
                    <a:pt x="269" y="409"/>
                  </a:cubicBezTo>
                  <a:cubicBezTo>
                    <a:pt x="269" y="409"/>
                    <a:pt x="268" y="408"/>
                    <a:pt x="269" y="407"/>
                  </a:cubicBezTo>
                  <a:close/>
                  <a:moveTo>
                    <a:pt x="229" y="334"/>
                  </a:moveTo>
                  <a:cubicBezTo>
                    <a:pt x="230" y="334"/>
                    <a:pt x="230" y="333"/>
                    <a:pt x="231" y="332"/>
                  </a:cubicBezTo>
                  <a:cubicBezTo>
                    <a:pt x="231" y="330"/>
                    <a:pt x="232" y="330"/>
                    <a:pt x="234" y="330"/>
                  </a:cubicBezTo>
                  <a:cubicBezTo>
                    <a:pt x="235" y="330"/>
                    <a:pt x="237" y="330"/>
                    <a:pt x="238" y="329"/>
                  </a:cubicBezTo>
                  <a:cubicBezTo>
                    <a:pt x="239" y="329"/>
                    <a:pt x="240" y="329"/>
                    <a:pt x="241" y="330"/>
                  </a:cubicBezTo>
                  <a:cubicBezTo>
                    <a:pt x="242" y="331"/>
                    <a:pt x="243" y="332"/>
                    <a:pt x="244" y="333"/>
                  </a:cubicBezTo>
                  <a:cubicBezTo>
                    <a:pt x="245" y="333"/>
                    <a:pt x="245" y="334"/>
                    <a:pt x="245" y="335"/>
                  </a:cubicBezTo>
                  <a:cubicBezTo>
                    <a:pt x="245" y="338"/>
                    <a:pt x="245" y="341"/>
                    <a:pt x="243" y="344"/>
                  </a:cubicBezTo>
                  <a:cubicBezTo>
                    <a:pt x="242" y="346"/>
                    <a:pt x="242" y="347"/>
                    <a:pt x="240" y="348"/>
                  </a:cubicBezTo>
                  <a:cubicBezTo>
                    <a:pt x="240" y="348"/>
                    <a:pt x="240" y="349"/>
                    <a:pt x="240" y="349"/>
                  </a:cubicBezTo>
                  <a:cubicBezTo>
                    <a:pt x="240" y="349"/>
                    <a:pt x="241" y="349"/>
                    <a:pt x="240" y="350"/>
                  </a:cubicBezTo>
                  <a:cubicBezTo>
                    <a:pt x="239" y="350"/>
                    <a:pt x="239" y="349"/>
                    <a:pt x="239" y="349"/>
                  </a:cubicBezTo>
                  <a:cubicBezTo>
                    <a:pt x="237" y="347"/>
                    <a:pt x="236" y="345"/>
                    <a:pt x="235" y="343"/>
                  </a:cubicBezTo>
                  <a:cubicBezTo>
                    <a:pt x="234" y="341"/>
                    <a:pt x="234" y="340"/>
                    <a:pt x="232" y="339"/>
                  </a:cubicBezTo>
                  <a:cubicBezTo>
                    <a:pt x="232" y="338"/>
                    <a:pt x="231" y="337"/>
                    <a:pt x="230" y="336"/>
                  </a:cubicBezTo>
                  <a:cubicBezTo>
                    <a:pt x="228" y="336"/>
                    <a:pt x="228" y="335"/>
                    <a:pt x="229" y="334"/>
                  </a:cubicBezTo>
                  <a:close/>
                  <a:moveTo>
                    <a:pt x="279" y="326"/>
                  </a:moveTo>
                  <a:cubicBezTo>
                    <a:pt x="279" y="325"/>
                    <a:pt x="279" y="325"/>
                    <a:pt x="280" y="325"/>
                  </a:cubicBezTo>
                  <a:cubicBezTo>
                    <a:pt x="281" y="325"/>
                    <a:pt x="282" y="324"/>
                    <a:pt x="283" y="323"/>
                  </a:cubicBezTo>
                  <a:cubicBezTo>
                    <a:pt x="284" y="322"/>
                    <a:pt x="285" y="322"/>
                    <a:pt x="286" y="322"/>
                  </a:cubicBezTo>
                  <a:cubicBezTo>
                    <a:pt x="287" y="321"/>
                    <a:pt x="288" y="321"/>
                    <a:pt x="289" y="320"/>
                  </a:cubicBezTo>
                  <a:cubicBezTo>
                    <a:pt x="290" y="320"/>
                    <a:pt x="291" y="321"/>
                    <a:pt x="291" y="322"/>
                  </a:cubicBezTo>
                  <a:cubicBezTo>
                    <a:pt x="291" y="323"/>
                    <a:pt x="287" y="327"/>
                    <a:pt x="285" y="327"/>
                  </a:cubicBezTo>
                  <a:cubicBezTo>
                    <a:pt x="283" y="327"/>
                    <a:pt x="282" y="327"/>
                    <a:pt x="280" y="327"/>
                  </a:cubicBezTo>
                  <a:cubicBezTo>
                    <a:pt x="279" y="327"/>
                    <a:pt x="279" y="326"/>
                    <a:pt x="279" y="326"/>
                  </a:cubicBezTo>
                  <a:close/>
                  <a:moveTo>
                    <a:pt x="296" y="343"/>
                  </a:moveTo>
                  <a:cubicBezTo>
                    <a:pt x="297" y="342"/>
                    <a:pt x="297" y="343"/>
                    <a:pt x="298" y="344"/>
                  </a:cubicBezTo>
                  <a:cubicBezTo>
                    <a:pt x="299" y="346"/>
                    <a:pt x="298" y="348"/>
                    <a:pt x="296" y="348"/>
                  </a:cubicBezTo>
                  <a:cubicBezTo>
                    <a:pt x="296" y="349"/>
                    <a:pt x="295" y="348"/>
                    <a:pt x="295" y="348"/>
                  </a:cubicBezTo>
                  <a:cubicBezTo>
                    <a:pt x="295" y="347"/>
                    <a:pt x="295" y="346"/>
                    <a:pt x="295" y="346"/>
                  </a:cubicBezTo>
                  <a:cubicBezTo>
                    <a:pt x="295" y="345"/>
                    <a:pt x="295" y="345"/>
                    <a:pt x="295" y="345"/>
                  </a:cubicBezTo>
                  <a:cubicBezTo>
                    <a:pt x="295" y="344"/>
                    <a:pt x="295" y="343"/>
                    <a:pt x="296" y="343"/>
                  </a:cubicBezTo>
                  <a:close/>
                  <a:moveTo>
                    <a:pt x="274" y="399"/>
                  </a:moveTo>
                  <a:cubicBezTo>
                    <a:pt x="273" y="399"/>
                    <a:pt x="273" y="399"/>
                    <a:pt x="273" y="401"/>
                  </a:cubicBezTo>
                  <a:cubicBezTo>
                    <a:pt x="271" y="400"/>
                    <a:pt x="271" y="400"/>
                    <a:pt x="271" y="398"/>
                  </a:cubicBezTo>
                  <a:cubicBezTo>
                    <a:pt x="271" y="397"/>
                    <a:pt x="272" y="397"/>
                    <a:pt x="272" y="397"/>
                  </a:cubicBezTo>
                  <a:cubicBezTo>
                    <a:pt x="273" y="398"/>
                    <a:pt x="273" y="398"/>
                    <a:pt x="274" y="399"/>
                  </a:cubicBezTo>
                  <a:close/>
                  <a:moveTo>
                    <a:pt x="268" y="419"/>
                  </a:moveTo>
                  <a:cubicBezTo>
                    <a:pt x="268" y="420"/>
                    <a:pt x="269" y="420"/>
                    <a:pt x="269" y="421"/>
                  </a:cubicBezTo>
                  <a:cubicBezTo>
                    <a:pt x="268" y="421"/>
                    <a:pt x="268" y="421"/>
                    <a:pt x="268" y="421"/>
                  </a:cubicBezTo>
                  <a:cubicBezTo>
                    <a:pt x="268" y="422"/>
                    <a:pt x="267" y="422"/>
                    <a:pt x="267" y="422"/>
                  </a:cubicBezTo>
                  <a:cubicBezTo>
                    <a:pt x="266" y="422"/>
                    <a:pt x="267" y="422"/>
                    <a:pt x="267" y="421"/>
                  </a:cubicBezTo>
                  <a:cubicBezTo>
                    <a:pt x="266" y="421"/>
                    <a:pt x="266" y="420"/>
                    <a:pt x="266" y="420"/>
                  </a:cubicBezTo>
                  <a:cubicBezTo>
                    <a:pt x="266" y="419"/>
                    <a:pt x="266" y="418"/>
                    <a:pt x="267" y="418"/>
                  </a:cubicBezTo>
                  <a:cubicBezTo>
                    <a:pt x="267" y="418"/>
                    <a:pt x="268" y="419"/>
                    <a:pt x="268" y="419"/>
                  </a:cubicBezTo>
                  <a:close/>
                  <a:moveTo>
                    <a:pt x="297" y="350"/>
                  </a:moveTo>
                  <a:cubicBezTo>
                    <a:pt x="297" y="351"/>
                    <a:pt x="298" y="351"/>
                    <a:pt x="298" y="352"/>
                  </a:cubicBezTo>
                  <a:cubicBezTo>
                    <a:pt x="298" y="352"/>
                    <a:pt x="298" y="352"/>
                    <a:pt x="297" y="353"/>
                  </a:cubicBezTo>
                  <a:cubicBezTo>
                    <a:pt x="297" y="353"/>
                    <a:pt x="296" y="353"/>
                    <a:pt x="296" y="352"/>
                  </a:cubicBezTo>
                  <a:cubicBezTo>
                    <a:pt x="295" y="352"/>
                    <a:pt x="296" y="352"/>
                    <a:pt x="296" y="351"/>
                  </a:cubicBezTo>
                  <a:cubicBezTo>
                    <a:pt x="296" y="351"/>
                    <a:pt x="296" y="351"/>
                    <a:pt x="296" y="350"/>
                  </a:cubicBezTo>
                  <a:cubicBezTo>
                    <a:pt x="296" y="350"/>
                    <a:pt x="297" y="349"/>
                    <a:pt x="297" y="349"/>
                  </a:cubicBezTo>
                  <a:cubicBezTo>
                    <a:pt x="298" y="349"/>
                    <a:pt x="297" y="350"/>
                    <a:pt x="297" y="350"/>
                  </a:cubicBezTo>
                  <a:close/>
                  <a:moveTo>
                    <a:pt x="222" y="333"/>
                  </a:moveTo>
                  <a:cubicBezTo>
                    <a:pt x="222" y="333"/>
                    <a:pt x="222" y="332"/>
                    <a:pt x="223" y="333"/>
                  </a:cubicBezTo>
                  <a:cubicBezTo>
                    <a:pt x="224" y="333"/>
                    <a:pt x="225" y="333"/>
                    <a:pt x="225" y="333"/>
                  </a:cubicBezTo>
                  <a:cubicBezTo>
                    <a:pt x="225" y="334"/>
                    <a:pt x="223" y="334"/>
                    <a:pt x="223" y="334"/>
                  </a:cubicBezTo>
                  <a:cubicBezTo>
                    <a:pt x="222" y="334"/>
                    <a:pt x="222" y="334"/>
                    <a:pt x="222" y="333"/>
                  </a:cubicBezTo>
                  <a:close/>
                  <a:moveTo>
                    <a:pt x="163" y="400"/>
                  </a:moveTo>
                  <a:cubicBezTo>
                    <a:pt x="165" y="399"/>
                    <a:pt x="166" y="400"/>
                    <a:pt x="167" y="400"/>
                  </a:cubicBezTo>
                  <a:cubicBezTo>
                    <a:pt x="166" y="401"/>
                    <a:pt x="165" y="399"/>
                    <a:pt x="163" y="400"/>
                  </a:cubicBezTo>
                  <a:close/>
                  <a:moveTo>
                    <a:pt x="265" y="425"/>
                  </a:moveTo>
                  <a:cubicBezTo>
                    <a:pt x="265" y="426"/>
                    <a:pt x="265" y="427"/>
                    <a:pt x="265" y="427"/>
                  </a:cubicBezTo>
                  <a:cubicBezTo>
                    <a:pt x="265" y="427"/>
                    <a:pt x="265" y="427"/>
                    <a:pt x="264" y="428"/>
                  </a:cubicBezTo>
                  <a:cubicBezTo>
                    <a:pt x="264" y="427"/>
                    <a:pt x="264" y="427"/>
                    <a:pt x="264" y="427"/>
                  </a:cubicBezTo>
                  <a:cubicBezTo>
                    <a:pt x="264" y="426"/>
                    <a:pt x="264" y="426"/>
                    <a:pt x="264" y="425"/>
                  </a:cubicBezTo>
                  <a:cubicBezTo>
                    <a:pt x="265" y="425"/>
                    <a:pt x="265" y="425"/>
                    <a:pt x="265" y="425"/>
                  </a:cubicBezTo>
                  <a:close/>
                  <a:moveTo>
                    <a:pt x="198" y="442"/>
                  </a:moveTo>
                  <a:cubicBezTo>
                    <a:pt x="198" y="442"/>
                    <a:pt x="198" y="443"/>
                    <a:pt x="197" y="444"/>
                  </a:cubicBezTo>
                  <a:cubicBezTo>
                    <a:pt x="197" y="443"/>
                    <a:pt x="197" y="442"/>
                    <a:pt x="198" y="442"/>
                  </a:cubicBezTo>
                  <a:close/>
                  <a:moveTo>
                    <a:pt x="260" y="415"/>
                  </a:moveTo>
                  <a:cubicBezTo>
                    <a:pt x="261" y="415"/>
                    <a:pt x="261" y="416"/>
                    <a:pt x="261" y="416"/>
                  </a:cubicBezTo>
                  <a:cubicBezTo>
                    <a:pt x="261" y="416"/>
                    <a:pt x="261" y="417"/>
                    <a:pt x="261" y="417"/>
                  </a:cubicBezTo>
                  <a:cubicBezTo>
                    <a:pt x="260" y="417"/>
                    <a:pt x="260" y="416"/>
                    <a:pt x="260" y="416"/>
                  </a:cubicBezTo>
                  <a:cubicBezTo>
                    <a:pt x="260" y="416"/>
                    <a:pt x="260" y="415"/>
                    <a:pt x="260" y="415"/>
                  </a:cubicBezTo>
                  <a:close/>
                  <a:moveTo>
                    <a:pt x="113" y="333"/>
                  </a:moveTo>
                  <a:cubicBezTo>
                    <a:pt x="113" y="333"/>
                    <a:pt x="113" y="333"/>
                    <a:pt x="113" y="333"/>
                  </a:cubicBezTo>
                  <a:cubicBezTo>
                    <a:pt x="114" y="333"/>
                    <a:pt x="114" y="333"/>
                    <a:pt x="114" y="333"/>
                  </a:cubicBezTo>
                  <a:cubicBezTo>
                    <a:pt x="114" y="334"/>
                    <a:pt x="114" y="334"/>
                    <a:pt x="113" y="334"/>
                  </a:cubicBezTo>
                  <a:cubicBezTo>
                    <a:pt x="113" y="334"/>
                    <a:pt x="113" y="334"/>
                    <a:pt x="113" y="333"/>
                  </a:cubicBezTo>
                  <a:close/>
                  <a:moveTo>
                    <a:pt x="270" y="404"/>
                  </a:moveTo>
                  <a:cubicBezTo>
                    <a:pt x="270" y="405"/>
                    <a:pt x="270" y="405"/>
                    <a:pt x="270" y="405"/>
                  </a:cubicBezTo>
                  <a:cubicBezTo>
                    <a:pt x="269" y="405"/>
                    <a:pt x="269" y="405"/>
                    <a:pt x="269" y="404"/>
                  </a:cubicBezTo>
                  <a:cubicBezTo>
                    <a:pt x="269" y="404"/>
                    <a:pt x="269" y="404"/>
                    <a:pt x="270" y="404"/>
                  </a:cubicBezTo>
                  <a:cubicBezTo>
                    <a:pt x="270" y="404"/>
                    <a:pt x="270" y="404"/>
                    <a:pt x="270" y="404"/>
                  </a:cubicBezTo>
                  <a:close/>
                  <a:moveTo>
                    <a:pt x="218" y="355"/>
                  </a:moveTo>
                  <a:cubicBezTo>
                    <a:pt x="219" y="355"/>
                    <a:pt x="219" y="356"/>
                    <a:pt x="219" y="357"/>
                  </a:cubicBezTo>
                  <a:cubicBezTo>
                    <a:pt x="218" y="356"/>
                    <a:pt x="218" y="356"/>
                    <a:pt x="218" y="355"/>
                  </a:cubicBezTo>
                  <a:close/>
                  <a:moveTo>
                    <a:pt x="295" y="342"/>
                  </a:moveTo>
                  <a:cubicBezTo>
                    <a:pt x="295" y="342"/>
                    <a:pt x="295" y="341"/>
                    <a:pt x="295" y="341"/>
                  </a:cubicBezTo>
                  <a:cubicBezTo>
                    <a:pt x="295" y="341"/>
                    <a:pt x="295" y="341"/>
                    <a:pt x="295" y="341"/>
                  </a:cubicBezTo>
                  <a:cubicBezTo>
                    <a:pt x="296" y="341"/>
                    <a:pt x="296" y="341"/>
                    <a:pt x="296" y="341"/>
                  </a:cubicBezTo>
                  <a:cubicBezTo>
                    <a:pt x="296" y="342"/>
                    <a:pt x="295" y="342"/>
                    <a:pt x="295" y="342"/>
                  </a:cubicBezTo>
                  <a:close/>
                  <a:moveTo>
                    <a:pt x="207" y="357"/>
                  </a:moveTo>
                  <a:cubicBezTo>
                    <a:pt x="208" y="357"/>
                    <a:pt x="208" y="357"/>
                    <a:pt x="208" y="358"/>
                  </a:cubicBezTo>
                  <a:cubicBezTo>
                    <a:pt x="208" y="358"/>
                    <a:pt x="208" y="358"/>
                    <a:pt x="208" y="358"/>
                  </a:cubicBezTo>
                  <a:cubicBezTo>
                    <a:pt x="207" y="358"/>
                    <a:pt x="207" y="358"/>
                    <a:pt x="207" y="357"/>
                  </a:cubicBezTo>
                  <a:close/>
                  <a:moveTo>
                    <a:pt x="221" y="369"/>
                  </a:moveTo>
                  <a:cubicBezTo>
                    <a:pt x="221" y="369"/>
                    <a:pt x="221" y="368"/>
                    <a:pt x="221" y="368"/>
                  </a:cubicBezTo>
                  <a:cubicBezTo>
                    <a:pt x="221" y="368"/>
                    <a:pt x="222" y="368"/>
                    <a:pt x="221" y="369"/>
                  </a:cubicBezTo>
                  <a:cubicBezTo>
                    <a:pt x="221" y="369"/>
                    <a:pt x="221" y="369"/>
                    <a:pt x="221" y="369"/>
                  </a:cubicBezTo>
                  <a:close/>
                  <a:moveTo>
                    <a:pt x="187" y="404"/>
                  </a:moveTo>
                  <a:cubicBezTo>
                    <a:pt x="187" y="404"/>
                    <a:pt x="187" y="404"/>
                    <a:pt x="188" y="404"/>
                  </a:cubicBezTo>
                  <a:cubicBezTo>
                    <a:pt x="188" y="404"/>
                    <a:pt x="188" y="404"/>
                    <a:pt x="188" y="404"/>
                  </a:cubicBezTo>
                  <a:cubicBezTo>
                    <a:pt x="188" y="405"/>
                    <a:pt x="188" y="405"/>
                    <a:pt x="188" y="405"/>
                  </a:cubicBezTo>
                  <a:cubicBezTo>
                    <a:pt x="188" y="405"/>
                    <a:pt x="187" y="404"/>
                    <a:pt x="187" y="404"/>
                  </a:cubicBezTo>
                  <a:close/>
                  <a:moveTo>
                    <a:pt x="252" y="397"/>
                  </a:moveTo>
                  <a:cubicBezTo>
                    <a:pt x="252" y="397"/>
                    <a:pt x="252" y="397"/>
                    <a:pt x="252" y="397"/>
                  </a:cubicBezTo>
                  <a:cubicBezTo>
                    <a:pt x="252" y="398"/>
                    <a:pt x="252" y="398"/>
                    <a:pt x="252" y="398"/>
                  </a:cubicBezTo>
                  <a:cubicBezTo>
                    <a:pt x="252" y="398"/>
                    <a:pt x="252" y="397"/>
                    <a:pt x="252" y="397"/>
                  </a:cubicBezTo>
                  <a:cubicBezTo>
                    <a:pt x="252" y="397"/>
                    <a:pt x="252" y="397"/>
                    <a:pt x="252" y="397"/>
                  </a:cubicBezTo>
                  <a:close/>
                  <a:moveTo>
                    <a:pt x="183" y="437"/>
                  </a:moveTo>
                  <a:cubicBezTo>
                    <a:pt x="183" y="437"/>
                    <a:pt x="182" y="437"/>
                    <a:pt x="182" y="437"/>
                  </a:cubicBezTo>
                  <a:cubicBezTo>
                    <a:pt x="182" y="437"/>
                    <a:pt x="182" y="436"/>
                    <a:pt x="182" y="436"/>
                  </a:cubicBezTo>
                  <a:cubicBezTo>
                    <a:pt x="183" y="436"/>
                    <a:pt x="183" y="437"/>
                    <a:pt x="183" y="437"/>
                  </a:cubicBezTo>
                  <a:close/>
                  <a:moveTo>
                    <a:pt x="111" y="331"/>
                  </a:moveTo>
                  <a:cubicBezTo>
                    <a:pt x="111" y="331"/>
                    <a:pt x="111" y="331"/>
                    <a:pt x="111" y="331"/>
                  </a:cubicBezTo>
                  <a:cubicBezTo>
                    <a:pt x="111" y="331"/>
                    <a:pt x="111" y="331"/>
                    <a:pt x="111" y="331"/>
                  </a:cubicBezTo>
                  <a:cubicBezTo>
                    <a:pt x="111" y="331"/>
                    <a:pt x="111" y="331"/>
                    <a:pt x="111" y="331"/>
                  </a:cubicBezTo>
                  <a:cubicBezTo>
                    <a:pt x="111" y="331"/>
                    <a:pt x="111" y="331"/>
                    <a:pt x="111" y="331"/>
                  </a:cubicBezTo>
                  <a:close/>
                  <a:moveTo>
                    <a:pt x="213" y="351"/>
                  </a:moveTo>
                  <a:cubicBezTo>
                    <a:pt x="213" y="351"/>
                    <a:pt x="213" y="351"/>
                    <a:pt x="213" y="351"/>
                  </a:cubicBezTo>
                  <a:cubicBezTo>
                    <a:pt x="213" y="351"/>
                    <a:pt x="213" y="351"/>
                    <a:pt x="213" y="351"/>
                  </a:cubicBezTo>
                  <a:cubicBezTo>
                    <a:pt x="214" y="351"/>
                    <a:pt x="213" y="352"/>
                    <a:pt x="213" y="351"/>
                  </a:cubicBezTo>
                  <a:cubicBezTo>
                    <a:pt x="213" y="351"/>
                    <a:pt x="213" y="351"/>
                    <a:pt x="213" y="351"/>
                  </a:cubicBezTo>
                  <a:close/>
                  <a:moveTo>
                    <a:pt x="253" y="396"/>
                  </a:moveTo>
                  <a:cubicBezTo>
                    <a:pt x="252" y="396"/>
                    <a:pt x="252" y="396"/>
                    <a:pt x="252" y="396"/>
                  </a:cubicBezTo>
                  <a:cubicBezTo>
                    <a:pt x="252" y="396"/>
                    <a:pt x="253" y="396"/>
                    <a:pt x="253" y="396"/>
                  </a:cubicBezTo>
                  <a:cubicBezTo>
                    <a:pt x="253" y="396"/>
                    <a:pt x="253" y="396"/>
                    <a:pt x="253" y="396"/>
                  </a:cubicBezTo>
                  <a:cubicBezTo>
                    <a:pt x="253" y="396"/>
                    <a:pt x="253" y="396"/>
                    <a:pt x="253" y="396"/>
                  </a:cubicBezTo>
                  <a:close/>
                  <a:moveTo>
                    <a:pt x="307" y="433"/>
                  </a:moveTo>
                  <a:cubicBezTo>
                    <a:pt x="307" y="434"/>
                    <a:pt x="306" y="433"/>
                    <a:pt x="306" y="434"/>
                  </a:cubicBezTo>
                  <a:cubicBezTo>
                    <a:pt x="305" y="435"/>
                    <a:pt x="305" y="434"/>
                    <a:pt x="305" y="434"/>
                  </a:cubicBezTo>
                  <a:cubicBezTo>
                    <a:pt x="304" y="434"/>
                    <a:pt x="304" y="434"/>
                    <a:pt x="303" y="435"/>
                  </a:cubicBezTo>
                  <a:cubicBezTo>
                    <a:pt x="303" y="436"/>
                    <a:pt x="303" y="437"/>
                    <a:pt x="302" y="437"/>
                  </a:cubicBezTo>
                  <a:cubicBezTo>
                    <a:pt x="301" y="437"/>
                    <a:pt x="301" y="438"/>
                    <a:pt x="301" y="438"/>
                  </a:cubicBezTo>
                  <a:cubicBezTo>
                    <a:pt x="300" y="440"/>
                    <a:pt x="298" y="440"/>
                    <a:pt x="297" y="439"/>
                  </a:cubicBezTo>
                  <a:cubicBezTo>
                    <a:pt x="296" y="438"/>
                    <a:pt x="295" y="438"/>
                    <a:pt x="295" y="437"/>
                  </a:cubicBezTo>
                  <a:cubicBezTo>
                    <a:pt x="295" y="438"/>
                    <a:pt x="294" y="438"/>
                    <a:pt x="293" y="438"/>
                  </a:cubicBezTo>
                  <a:cubicBezTo>
                    <a:pt x="291" y="438"/>
                    <a:pt x="291" y="436"/>
                    <a:pt x="289" y="435"/>
                  </a:cubicBezTo>
                  <a:cubicBezTo>
                    <a:pt x="289" y="435"/>
                    <a:pt x="289" y="435"/>
                    <a:pt x="288" y="435"/>
                  </a:cubicBezTo>
                  <a:cubicBezTo>
                    <a:pt x="287" y="435"/>
                    <a:pt x="287" y="434"/>
                    <a:pt x="287" y="434"/>
                  </a:cubicBezTo>
                  <a:cubicBezTo>
                    <a:pt x="287" y="433"/>
                    <a:pt x="287" y="432"/>
                    <a:pt x="286" y="432"/>
                  </a:cubicBezTo>
                  <a:cubicBezTo>
                    <a:pt x="285" y="432"/>
                    <a:pt x="286" y="433"/>
                    <a:pt x="286" y="433"/>
                  </a:cubicBezTo>
                  <a:cubicBezTo>
                    <a:pt x="286" y="434"/>
                    <a:pt x="286" y="434"/>
                    <a:pt x="285" y="434"/>
                  </a:cubicBezTo>
                  <a:cubicBezTo>
                    <a:pt x="285" y="434"/>
                    <a:pt x="283" y="432"/>
                    <a:pt x="283" y="432"/>
                  </a:cubicBezTo>
                  <a:cubicBezTo>
                    <a:pt x="283" y="431"/>
                    <a:pt x="283" y="430"/>
                    <a:pt x="282" y="430"/>
                  </a:cubicBezTo>
                  <a:cubicBezTo>
                    <a:pt x="282" y="430"/>
                    <a:pt x="282" y="431"/>
                    <a:pt x="282" y="431"/>
                  </a:cubicBezTo>
                  <a:cubicBezTo>
                    <a:pt x="281" y="432"/>
                    <a:pt x="281" y="433"/>
                    <a:pt x="281" y="432"/>
                  </a:cubicBezTo>
                  <a:cubicBezTo>
                    <a:pt x="280" y="432"/>
                    <a:pt x="279" y="432"/>
                    <a:pt x="279" y="431"/>
                  </a:cubicBezTo>
                  <a:cubicBezTo>
                    <a:pt x="279" y="430"/>
                    <a:pt x="278" y="430"/>
                    <a:pt x="278" y="429"/>
                  </a:cubicBezTo>
                  <a:cubicBezTo>
                    <a:pt x="278" y="428"/>
                    <a:pt x="279" y="427"/>
                    <a:pt x="280" y="427"/>
                  </a:cubicBezTo>
                  <a:cubicBezTo>
                    <a:pt x="282" y="427"/>
                    <a:pt x="282" y="426"/>
                    <a:pt x="284" y="426"/>
                  </a:cubicBezTo>
                  <a:cubicBezTo>
                    <a:pt x="284" y="426"/>
                    <a:pt x="284" y="426"/>
                    <a:pt x="284" y="426"/>
                  </a:cubicBezTo>
                  <a:cubicBezTo>
                    <a:pt x="284" y="424"/>
                    <a:pt x="285" y="424"/>
                    <a:pt x="286" y="424"/>
                  </a:cubicBezTo>
                  <a:cubicBezTo>
                    <a:pt x="286" y="423"/>
                    <a:pt x="286" y="423"/>
                    <a:pt x="285" y="422"/>
                  </a:cubicBezTo>
                  <a:cubicBezTo>
                    <a:pt x="285" y="422"/>
                    <a:pt x="284" y="421"/>
                    <a:pt x="285" y="420"/>
                  </a:cubicBezTo>
                  <a:cubicBezTo>
                    <a:pt x="286" y="420"/>
                    <a:pt x="285" y="420"/>
                    <a:pt x="285" y="420"/>
                  </a:cubicBezTo>
                  <a:cubicBezTo>
                    <a:pt x="285" y="419"/>
                    <a:pt x="285" y="419"/>
                    <a:pt x="285" y="419"/>
                  </a:cubicBezTo>
                  <a:cubicBezTo>
                    <a:pt x="285" y="418"/>
                    <a:pt x="286" y="419"/>
                    <a:pt x="286" y="419"/>
                  </a:cubicBezTo>
                  <a:cubicBezTo>
                    <a:pt x="287" y="419"/>
                    <a:pt x="287" y="421"/>
                    <a:pt x="288" y="421"/>
                  </a:cubicBezTo>
                  <a:cubicBezTo>
                    <a:pt x="288" y="420"/>
                    <a:pt x="287" y="419"/>
                    <a:pt x="287" y="419"/>
                  </a:cubicBezTo>
                  <a:cubicBezTo>
                    <a:pt x="286" y="417"/>
                    <a:pt x="287" y="416"/>
                    <a:pt x="287" y="415"/>
                  </a:cubicBezTo>
                  <a:cubicBezTo>
                    <a:pt x="288" y="414"/>
                    <a:pt x="288" y="414"/>
                    <a:pt x="288" y="413"/>
                  </a:cubicBezTo>
                  <a:cubicBezTo>
                    <a:pt x="288" y="412"/>
                    <a:pt x="289" y="412"/>
                    <a:pt x="289" y="412"/>
                  </a:cubicBezTo>
                  <a:cubicBezTo>
                    <a:pt x="291" y="413"/>
                    <a:pt x="291" y="415"/>
                    <a:pt x="292" y="415"/>
                  </a:cubicBezTo>
                  <a:cubicBezTo>
                    <a:pt x="293" y="415"/>
                    <a:pt x="293" y="416"/>
                    <a:pt x="293" y="416"/>
                  </a:cubicBezTo>
                  <a:cubicBezTo>
                    <a:pt x="292" y="417"/>
                    <a:pt x="292" y="417"/>
                    <a:pt x="293" y="418"/>
                  </a:cubicBezTo>
                  <a:cubicBezTo>
                    <a:pt x="293" y="418"/>
                    <a:pt x="293" y="418"/>
                    <a:pt x="293" y="418"/>
                  </a:cubicBezTo>
                  <a:cubicBezTo>
                    <a:pt x="293" y="418"/>
                    <a:pt x="293" y="417"/>
                    <a:pt x="294" y="417"/>
                  </a:cubicBezTo>
                  <a:cubicBezTo>
                    <a:pt x="294" y="417"/>
                    <a:pt x="294" y="417"/>
                    <a:pt x="295" y="418"/>
                  </a:cubicBezTo>
                  <a:cubicBezTo>
                    <a:pt x="295" y="419"/>
                    <a:pt x="295" y="419"/>
                    <a:pt x="296" y="420"/>
                  </a:cubicBezTo>
                  <a:cubicBezTo>
                    <a:pt x="297" y="420"/>
                    <a:pt x="298" y="422"/>
                    <a:pt x="300" y="423"/>
                  </a:cubicBezTo>
                  <a:cubicBezTo>
                    <a:pt x="301" y="423"/>
                    <a:pt x="301" y="424"/>
                    <a:pt x="301" y="425"/>
                  </a:cubicBezTo>
                  <a:cubicBezTo>
                    <a:pt x="301" y="426"/>
                    <a:pt x="301" y="427"/>
                    <a:pt x="301" y="428"/>
                  </a:cubicBezTo>
                  <a:cubicBezTo>
                    <a:pt x="302" y="428"/>
                    <a:pt x="301" y="426"/>
                    <a:pt x="302" y="426"/>
                  </a:cubicBezTo>
                  <a:cubicBezTo>
                    <a:pt x="302" y="426"/>
                    <a:pt x="302" y="427"/>
                    <a:pt x="302" y="428"/>
                  </a:cubicBezTo>
                  <a:cubicBezTo>
                    <a:pt x="303" y="430"/>
                    <a:pt x="303" y="431"/>
                    <a:pt x="304" y="432"/>
                  </a:cubicBezTo>
                  <a:cubicBezTo>
                    <a:pt x="305" y="433"/>
                    <a:pt x="305" y="432"/>
                    <a:pt x="306" y="432"/>
                  </a:cubicBezTo>
                  <a:cubicBezTo>
                    <a:pt x="306" y="431"/>
                    <a:pt x="306" y="431"/>
                    <a:pt x="307" y="431"/>
                  </a:cubicBezTo>
                  <a:cubicBezTo>
                    <a:pt x="308" y="432"/>
                    <a:pt x="307" y="432"/>
                    <a:pt x="307" y="433"/>
                  </a:cubicBezTo>
                  <a:close/>
                  <a:moveTo>
                    <a:pt x="276" y="428"/>
                  </a:moveTo>
                  <a:cubicBezTo>
                    <a:pt x="276" y="429"/>
                    <a:pt x="275" y="430"/>
                    <a:pt x="276" y="430"/>
                  </a:cubicBezTo>
                  <a:cubicBezTo>
                    <a:pt x="276" y="431"/>
                    <a:pt x="275" y="431"/>
                    <a:pt x="275" y="431"/>
                  </a:cubicBezTo>
                  <a:cubicBezTo>
                    <a:pt x="275" y="432"/>
                    <a:pt x="274" y="432"/>
                    <a:pt x="274" y="433"/>
                  </a:cubicBezTo>
                  <a:cubicBezTo>
                    <a:pt x="274" y="434"/>
                    <a:pt x="273" y="436"/>
                    <a:pt x="272" y="436"/>
                  </a:cubicBezTo>
                  <a:cubicBezTo>
                    <a:pt x="272" y="436"/>
                    <a:pt x="271" y="436"/>
                    <a:pt x="271" y="435"/>
                  </a:cubicBezTo>
                  <a:cubicBezTo>
                    <a:pt x="271" y="435"/>
                    <a:pt x="270" y="434"/>
                    <a:pt x="270" y="434"/>
                  </a:cubicBezTo>
                  <a:cubicBezTo>
                    <a:pt x="270" y="433"/>
                    <a:pt x="270" y="432"/>
                    <a:pt x="270" y="432"/>
                  </a:cubicBezTo>
                  <a:cubicBezTo>
                    <a:pt x="271" y="432"/>
                    <a:pt x="271" y="431"/>
                    <a:pt x="271" y="431"/>
                  </a:cubicBezTo>
                  <a:cubicBezTo>
                    <a:pt x="271" y="429"/>
                    <a:pt x="272" y="428"/>
                    <a:pt x="273" y="427"/>
                  </a:cubicBezTo>
                  <a:cubicBezTo>
                    <a:pt x="274" y="427"/>
                    <a:pt x="275" y="426"/>
                    <a:pt x="276" y="427"/>
                  </a:cubicBezTo>
                  <a:cubicBezTo>
                    <a:pt x="277" y="427"/>
                    <a:pt x="277" y="428"/>
                    <a:pt x="276" y="428"/>
                  </a:cubicBezTo>
                  <a:close/>
                  <a:moveTo>
                    <a:pt x="302" y="421"/>
                  </a:moveTo>
                  <a:cubicBezTo>
                    <a:pt x="302" y="421"/>
                    <a:pt x="303" y="420"/>
                    <a:pt x="303" y="419"/>
                  </a:cubicBezTo>
                  <a:cubicBezTo>
                    <a:pt x="302" y="418"/>
                    <a:pt x="303" y="418"/>
                    <a:pt x="304" y="418"/>
                  </a:cubicBezTo>
                  <a:cubicBezTo>
                    <a:pt x="305" y="418"/>
                    <a:pt x="306" y="419"/>
                    <a:pt x="306" y="420"/>
                  </a:cubicBezTo>
                  <a:cubicBezTo>
                    <a:pt x="306" y="421"/>
                    <a:pt x="306" y="422"/>
                    <a:pt x="305" y="423"/>
                  </a:cubicBezTo>
                  <a:cubicBezTo>
                    <a:pt x="305" y="423"/>
                    <a:pt x="305" y="423"/>
                    <a:pt x="304" y="423"/>
                  </a:cubicBezTo>
                  <a:cubicBezTo>
                    <a:pt x="304" y="423"/>
                    <a:pt x="304" y="423"/>
                    <a:pt x="304" y="422"/>
                  </a:cubicBezTo>
                  <a:cubicBezTo>
                    <a:pt x="304" y="421"/>
                    <a:pt x="305" y="420"/>
                    <a:pt x="303" y="418"/>
                  </a:cubicBezTo>
                  <a:cubicBezTo>
                    <a:pt x="303" y="420"/>
                    <a:pt x="304" y="421"/>
                    <a:pt x="303" y="422"/>
                  </a:cubicBezTo>
                  <a:cubicBezTo>
                    <a:pt x="303" y="422"/>
                    <a:pt x="303" y="422"/>
                    <a:pt x="303" y="422"/>
                  </a:cubicBezTo>
                  <a:cubicBezTo>
                    <a:pt x="302" y="422"/>
                    <a:pt x="302" y="422"/>
                    <a:pt x="302" y="421"/>
                  </a:cubicBezTo>
                  <a:close/>
                  <a:moveTo>
                    <a:pt x="264" y="435"/>
                  </a:moveTo>
                  <a:cubicBezTo>
                    <a:pt x="264" y="436"/>
                    <a:pt x="263" y="437"/>
                    <a:pt x="262" y="437"/>
                  </a:cubicBezTo>
                  <a:cubicBezTo>
                    <a:pt x="261" y="437"/>
                    <a:pt x="261" y="436"/>
                    <a:pt x="261" y="436"/>
                  </a:cubicBezTo>
                  <a:cubicBezTo>
                    <a:pt x="259" y="435"/>
                    <a:pt x="259" y="435"/>
                    <a:pt x="261" y="434"/>
                  </a:cubicBezTo>
                  <a:cubicBezTo>
                    <a:pt x="261" y="434"/>
                    <a:pt x="261" y="434"/>
                    <a:pt x="261" y="434"/>
                  </a:cubicBezTo>
                  <a:cubicBezTo>
                    <a:pt x="262" y="433"/>
                    <a:pt x="262" y="432"/>
                    <a:pt x="263" y="433"/>
                  </a:cubicBezTo>
                  <a:cubicBezTo>
                    <a:pt x="264" y="433"/>
                    <a:pt x="264" y="434"/>
                    <a:pt x="264" y="435"/>
                  </a:cubicBezTo>
                  <a:close/>
                  <a:moveTo>
                    <a:pt x="297" y="419"/>
                  </a:moveTo>
                  <a:cubicBezTo>
                    <a:pt x="299" y="418"/>
                    <a:pt x="300" y="420"/>
                    <a:pt x="301" y="419"/>
                  </a:cubicBezTo>
                  <a:cubicBezTo>
                    <a:pt x="301" y="419"/>
                    <a:pt x="301" y="419"/>
                    <a:pt x="301" y="419"/>
                  </a:cubicBezTo>
                  <a:cubicBezTo>
                    <a:pt x="302" y="420"/>
                    <a:pt x="301" y="421"/>
                    <a:pt x="301" y="422"/>
                  </a:cubicBezTo>
                  <a:cubicBezTo>
                    <a:pt x="301" y="423"/>
                    <a:pt x="301" y="423"/>
                    <a:pt x="300" y="422"/>
                  </a:cubicBezTo>
                  <a:cubicBezTo>
                    <a:pt x="299" y="421"/>
                    <a:pt x="298" y="420"/>
                    <a:pt x="297" y="419"/>
                  </a:cubicBezTo>
                  <a:close/>
                  <a:moveTo>
                    <a:pt x="276" y="443"/>
                  </a:moveTo>
                  <a:cubicBezTo>
                    <a:pt x="276" y="443"/>
                    <a:pt x="275" y="443"/>
                    <a:pt x="275" y="443"/>
                  </a:cubicBezTo>
                  <a:cubicBezTo>
                    <a:pt x="274" y="443"/>
                    <a:pt x="273" y="443"/>
                    <a:pt x="273" y="442"/>
                  </a:cubicBezTo>
                  <a:cubicBezTo>
                    <a:pt x="274" y="441"/>
                    <a:pt x="274" y="441"/>
                    <a:pt x="275" y="441"/>
                  </a:cubicBezTo>
                  <a:cubicBezTo>
                    <a:pt x="276" y="441"/>
                    <a:pt x="276" y="442"/>
                    <a:pt x="276" y="443"/>
                  </a:cubicBezTo>
                  <a:close/>
                  <a:moveTo>
                    <a:pt x="271" y="440"/>
                  </a:moveTo>
                  <a:cubicBezTo>
                    <a:pt x="271" y="441"/>
                    <a:pt x="271" y="441"/>
                    <a:pt x="270" y="441"/>
                  </a:cubicBezTo>
                  <a:cubicBezTo>
                    <a:pt x="270" y="441"/>
                    <a:pt x="270" y="440"/>
                    <a:pt x="269" y="440"/>
                  </a:cubicBezTo>
                  <a:cubicBezTo>
                    <a:pt x="269" y="440"/>
                    <a:pt x="269" y="439"/>
                    <a:pt x="270" y="439"/>
                  </a:cubicBezTo>
                  <a:cubicBezTo>
                    <a:pt x="270" y="439"/>
                    <a:pt x="271" y="440"/>
                    <a:pt x="271" y="440"/>
                  </a:cubicBezTo>
                  <a:close/>
                  <a:moveTo>
                    <a:pt x="292" y="412"/>
                  </a:moveTo>
                  <a:cubicBezTo>
                    <a:pt x="292" y="412"/>
                    <a:pt x="292" y="411"/>
                    <a:pt x="293" y="411"/>
                  </a:cubicBezTo>
                  <a:cubicBezTo>
                    <a:pt x="293" y="411"/>
                    <a:pt x="293" y="412"/>
                    <a:pt x="293" y="412"/>
                  </a:cubicBezTo>
                  <a:cubicBezTo>
                    <a:pt x="293" y="412"/>
                    <a:pt x="293" y="412"/>
                    <a:pt x="293" y="412"/>
                  </a:cubicBezTo>
                  <a:cubicBezTo>
                    <a:pt x="292" y="412"/>
                    <a:pt x="292" y="412"/>
                    <a:pt x="292" y="412"/>
                  </a:cubicBezTo>
                  <a:close/>
                  <a:moveTo>
                    <a:pt x="269" y="436"/>
                  </a:moveTo>
                  <a:cubicBezTo>
                    <a:pt x="269" y="436"/>
                    <a:pt x="270" y="436"/>
                    <a:pt x="270" y="436"/>
                  </a:cubicBezTo>
                  <a:cubicBezTo>
                    <a:pt x="270" y="436"/>
                    <a:pt x="270" y="436"/>
                    <a:pt x="270" y="437"/>
                  </a:cubicBezTo>
                  <a:cubicBezTo>
                    <a:pt x="270" y="437"/>
                    <a:pt x="270" y="437"/>
                    <a:pt x="270" y="437"/>
                  </a:cubicBezTo>
                  <a:cubicBezTo>
                    <a:pt x="270" y="437"/>
                    <a:pt x="269" y="437"/>
                    <a:pt x="269" y="436"/>
                  </a:cubicBezTo>
                  <a:close/>
                  <a:moveTo>
                    <a:pt x="297" y="129"/>
                  </a:moveTo>
                  <a:cubicBezTo>
                    <a:pt x="298" y="129"/>
                    <a:pt x="298" y="130"/>
                    <a:pt x="298" y="130"/>
                  </a:cubicBezTo>
                  <a:cubicBezTo>
                    <a:pt x="297" y="131"/>
                    <a:pt x="297" y="131"/>
                    <a:pt x="298" y="131"/>
                  </a:cubicBezTo>
                  <a:cubicBezTo>
                    <a:pt x="299" y="132"/>
                    <a:pt x="299" y="133"/>
                    <a:pt x="300" y="133"/>
                  </a:cubicBezTo>
                  <a:cubicBezTo>
                    <a:pt x="300" y="133"/>
                    <a:pt x="301" y="134"/>
                    <a:pt x="301" y="134"/>
                  </a:cubicBezTo>
                  <a:cubicBezTo>
                    <a:pt x="302" y="135"/>
                    <a:pt x="302" y="134"/>
                    <a:pt x="303" y="134"/>
                  </a:cubicBezTo>
                  <a:cubicBezTo>
                    <a:pt x="303" y="133"/>
                    <a:pt x="303" y="133"/>
                    <a:pt x="304" y="133"/>
                  </a:cubicBezTo>
                  <a:cubicBezTo>
                    <a:pt x="304" y="134"/>
                    <a:pt x="305" y="133"/>
                    <a:pt x="306" y="133"/>
                  </a:cubicBezTo>
                  <a:cubicBezTo>
                    <a:pt x="306" y="134"/>
                    <a:pt x="305" y="134"/>
                    <a:pt x="304" y="135"/>
                  </a:cubicBezTo>
                  <a:cubicBezTo>
                    <a:pt x="304" y="135"/>
                    <a:pt x="303" y="135"/>
                    <a:pt x="303" y="135"/>
                  </a:cubicBezTo>
                  <a:cubicBezTo>
                    <a:pt x="303" y="136"/>
                    <a:pt x="304" y="136"/>
                    <a:pt x="304" y="136"/>
                  </a:cubicBezTo>
                  <a:cubicBezTo>
                    <a:pt x="304" y="137"/>
                    <a:pt x="304" y="137"/>
                    <a:pt x="305" y="137"/>
                  </a:cubicBezTo>
                  <a:cubicBezTo>
                    <a:pt x="305" y="138"/>
                    <a:pt x="306" y="138"/>
                    <a:pt x="307" y="137"/>
                  </a:cubicBezTo>
                  <a:cubicBezTo>
                    <a:pt x="309" y="137"/>
                    <a:pt x="309" y="136"/>
                    <a:pt x="310" y="135"/>
                  </a:cubicBezTo>
                  <a:cubicBezTo>
                    <a:pt x="310" y="134"/>
                    <a:pt x="310" y="134"/>
                    <a:pt x="311" y="133"/>
                  </a:cubicBezTo>
                  <a:cubicBezTo>
                    <a:pt x="311" y="133"/>
                    <a:pt x="311" y="133"/>
                    <a:pt x="311" y="134"/>
                  </a:cubicBezTo>
                  <a:cubicBezTo>
                    <a:pt x="311" y="134"/>
                    <a:pt x="311" y="135"/>
                    <a:pt x="312" y="135"/>
                  </a:cubicBezTo>
                  <a:cubicBezTo>
                    <a:pt x="313" y="135"/>
                    <a:pt x="313" y="135"/>
                    <a:pt x="314" y="136"/>
                  </a:cubicBezTo>
                  <a:cubicBezTo>
                    <a:pt x="313" y="136"/>
                    <a:pt x="313" y="136"/>
                    <a:pt x="312" y="136"/>
                  </a:cubicBezTo>
                  <a:cubicBezTo>
                    <a:pt x="311" y="136"/>
                    <a:pt x="310" y="137"/>
                    <a:pt x="309" y="138"/>
                  </a:cubicBezTo>
                  <a:cubicBezTo>
                    <a:pt x="309" y="138"/>
                    <a:pt x="309" y="139"/>
                    <a:pt x="309" y="139"/>
                  </a:cubicBezTo>
                  <a:cubicBezTo>
                    <a:pt x="310" y="140"/>
                    <a:pt x="310" y="141"/>
                    <a:pt x="311" y="141"/>
                  </a:cubicBezTo>
                  <a:cubicBezTo>
                    <a:pt x="311" y="142"/>
                    <a:pt x="312" y="142"/>
                    <a:pt x="312" y="142"/>
                  </a:cubicBezTo>
                  <a:cubicBezTo>
                    <a:pt x="312" y="143"/>
                    <a:pt x="312" y="143"/>
                    <a:pt x="312" y="143"/>
                  </a:cubicBezTo>
                  <a:cubicBezTo>
                    <a:pt x="311" y="143"/>
                    <a:pt x="311" y="142"/>
                    <a:pt x="310" y="142"/>
                  </a:cubicBezTo>
                  <a:cubicBezTo>
                    <a:pt x="310" y="142"/>
                    <a:pt x="310" y="142"/>
                    <a:pt x="310" y="142"/>
                  </a:cubicBezTo>
                  <a:cubicBezTo>
                    <a:pt x="309" y="141"/>
                    <a:pt x="309" y="141"/>
                    <a:pt x="308" y="141"/>
                  </a:cubicBezTo>
                  <a:cubicBezTo>
                    <a:pt x="308" y="142"/>
                    <a:pt x="307" y="142"/>
                    <a:pt x="307" y="142"/>
                  </a:cubicBezTo>
                  <a:cubicBezTo>
                    <a:pt x="306" y="141"/>
                    <a:pt x="306" y="141"/>
                    <a:pt x="305" y="141"/>
                  </a:cubicBezTo>
                  <a:cubicBezTo>
                    <a:pt x="305" y="141"/>
                    <a:pt x="305" y="141"/>
                    <a:pt x="305" y="141"/>
                  </a:cubicBezTo>
                  <a:cubicBezTo>
                    <a:pt x="303" y="141"/>
                    <a:pt x="301" y="140"/>
                    <a:pt x="300" y="138"/>
                  </a:cubicBezTo>
                  <a:cubicBezTo>
                    <a:pt x="300" y="138"/>
                    <a:pt x="298" y="137"/>
                    <a:pt x="297" y="137"/>
                  </a:cubicBezTo>
                  <a:cubicBezTo>
                    <a:pt x="296" y="137"/>
                    <a:pt x="297" y="138"/>
                    <a:pt x="297" y="139"/>
                  </a:cubicBezTo>
                  <a:cubicBezTo>
                    <a:pt x="297" y="139"/>
                    <a:pt x="297" y="139"/>
                    <a:pt x="297" y="139"/>
                  </a:cubicBezTo>
                  <a:cubicBezTo>
                    <a:pt x="297" y="141"/>
                    <a:pt x="297" y="141"/>
                    <a:pt x="299" y="140"/>
                  </a:cubicBezTo>
                  <a:cubicBezTo>
                    <a:pt x="299" y="140"/>
                    <a:pt x="299" y="140"/>
                    <a:pt x="299" y="140"/>
                  </a:cubicBezTo>
                  <a:cubicBezTo>
                    <a:pt x="299" y="141"/>
                    <a:pt x="299" y="141"/>
                    <a:pt x="299" y="141"/>
                  </a:cubicBezTo>
                  <a:cubicBezTo>
                    <a:pt x="299" y="141"/>
                    <a:pt x="299" y="141"/>
                    <a:pt x="299" y="141"/>
                  </a:cubicBezTo>
                  <a:cubicBezTo>
                    <a:pt x="297" y="141"/>
                    <a:pt x="297" y="143"/>
                    <a:pt x="298" y="144"/>
                  </a:cubicBezTo>
                  <a:cubicBezTo>
                    <a:pt x="298" y="145"/>
                    <a:pt x="299" y="145"/>
                    <a:pt x="300" y="145"/>
                  </a:cubicBezTo>
                  <a:cubicBezTo>
                    <a:pt x="300" y="145"/>
                    <a:pt x="301" y="146"/>
                    <a:pt x="300" y="146"/>
                  </a:cubicBezTo>
                  <a:cubicBezTo>
                    <a:pt x="300" y="146"/>
                    <a:pt x="300" y="146"/>
                    <a:pt x="299" y="146"/>
                  </a:cubicBezTo>
                  <a:cubicBezTo>
                    <a:pt x="299" y="146"/>
                    <a:pt x="299" y="146"/>
                    <a:pt x="299" y="146"/>
                  </a:cubicBezTo>
                  <a:cubicBezTo>
                    <a:pt x="298" y="146"/>
                    <a:pt x="298" y="147"/>
                    <a:pt x="297" y="147"/>
                  </a:cubicBezTo>
                  <a:cubicBezTo>
                    <a:pt x="297" y="147"/>
                    <a:pt x="297" y="147"/>
                    <a:pt x="297" y="147"/>
                  </a:cubicBezTo>
                  <a:cubicBezTo>
                    <a:pt x="298" y="148"/>
                    <a:pt x="299" y="148"/>
                    <a:pt x="299" y="149"/>
                  </a:cubicBezTo>
                  <a:cubicBezTo>
                    <a:pt x="299" y="149"/>
                    <a:pt x="300" y="150"/>
                    <a:pt x="300" y="150"/>
                  </a:cubicBezTo>
                  <a:cubicBezTo>
                    <a:pt x="300" y="152"/>
                    <a:pt x="301" y="153"/>
                    <a:pt x="302" y="155"/>
                  </a:cubicBezTo>
                  <a:cubicBezTo>
                    <a:pt x="302" y="155"/>
                    <a:pt x="302" y="156"/>
                    <a:pt x="303" y="156"/>
                  </a:cubicBezTo>
                  <a:cubicBezTo>
                    <a:pt x="303" y="156"/>
                    <a:pt x="303" y="156"/>
                    <a:pt x="303" y="156"/>
                  </a:cubicBezTo>
                  <a:cubicBezTo>
                    <a:pt x="303" y="156"/>
                    <a:pt x="303" y="156"/>
                    <a:pt x="303" y="156"/>
                  </a:cubicBezTo>
                  <a:cubicBezTo>
                    <a:pt x="304" y="156"/>
                    <a:pt x="304" y="157"/>
                    <a:pt x="305" y="156"/>
                  </a:cubicBezTo>
                  <a:cubicBezTo>
                    <a:pt x="305" y="156"/>
                    <a:pt x="305" y="156"/>
                    <a:pt x="305" y="156"/>
                  </a:cubicBezTo>
                  <a:cubicBezTo>
                    <a:pt x="306" y="156"/>
                    <a:pt x="307" y="156"/>
                    <a:pt x="308" y="155"/>
                  </a:cubicBezTo>
                  <a:cubicBezTo>
                    <a:pt x="308" y="155"/>
                    <a:pt x="308" y="155"/>
                    <a:pt x="308" y="155"/>
                  </a:cubicBezTo>
                  <a:cubicBezTo>
                    <a:pt x="309" y="155"/>
                    <a:pt x="309" y="155"/>
                    <a:pt x="309" y="155"/>
                  </a:cubicBezTo>
                  <a:cubicBezTo>
                    <a:pt x="310" y="154"/>
                    <a:pt x="311" y="154"/>
                    <a:pt x="311" y="153"/>
                  </a:cubicBezTo>
                  <a:cubicBezTo>
                    <a:pt x="311" y="152"/>
                    <a:pt x="312" y="152"/>
                    <a:pt x="313" y="152"/>
                  </a:cubicBezTo>
                  <a:cubicBezTo>
                    <a:pt x="313" y="152"/>
                    <a:pt x="312" y="153"/>
                    <a:pt x="313" y="154"/>
                  </a:cubicBezTo>
                  <a:cubicBezTo>
                    <a:pt x="313" y="154"/>
                    <a:pt x="312" y="155"/>
                    <a:pt x="312" y="155"/>
                  </a:cubicBezTo>
                  <a:cubicBezTo>
                    <a:pt x="311" y="156"/>
                    <a:pt x="310" y="158"/>
                    <a:pt x="308" y="158"/>
                  </a:cubicBezTo>
                  <a:cubicBezTo>
                    <a:pt x="307" y="158"/>
                    <a:pt x="306" y="159"/>
                    <a:pt x="305" y="159"/>
                  </a:cubicBezTo>
                  <a:cubicBezTo>
                    <a:pt x="304" y="160"/>
                    <a:pt x="303" y="160"/>
                    <a:pt x="303" y="161"/>
                  </a:cubicBezTo>
                  <a:cubicBezTo>
                    <a:pt x="303" y="162"/>
                    <a:pt x="304" y="163"/>
                    <a:pt x="303" y="164"/>
                  </a:cubicBezTo>
                  <a:cubicBezTo>
                    <a:pt x="303" y="164"/>
                    <a:pt x="303" y="164"/>
                    <a:pt x="303" y="164"/>
                  </a:cubicBezTo>
                  <a:cubicBezTo>
                    <a:pt x="304" y="165"/>
                    <a:pt x="305" y="166"/>
                    <a:pt x="306" y="165"/>
                  </a:cubicBezTo>
                  <a:cubicBezTo>
                    <a:pt x="306" y="165"/>
                    <a:pt x="306" y="165"/>
                    <a:pt x="306" y="165"/>
                  </a:cubicBezTo>
                  <a:cubicBezTo>
                    <a:pt x="306" y="166"/>
                    <a:pt x="308" y="167"/>
                    <a:pt x="307" y="168"/>
                  </a:cubicBezTo>
                  <a:cubicBezTo>
                    <a:pt x="306" y="168"/>
                    <a:pt x="307" y="169"/>
                    <a:pt x="307" y="169"/>
                  </a:cubicBezTo>
                  <a:cubicBezTo>
                    <a:pt x="308" y="170"/>
                    <a:pt x="308" y="169"/>
                    <a:pt x="308" y="169"/>
                  </a:cubicBezTo>
                  <a:cubicBezTo>
                    <a:pt x="308" y="169"/>
                    <a:pt x="309" y="168"/>
                    <a:pt x="309" y="169"/>
                  </a:cubicBezTo>
                  <a:cubicBezTo>
                    <a:pt x="309" y="169"/>
                    <a:pt x="310" y="168"/>
                    <a:pt x="310" y="168"/>
                  </a:cubicBezTo>
                  <a:cubicBezTo>
                    <a:pt x="310" y="167"/>
                    <a:pt x="310" y="167"/>
                    <a:pt x="311" y="167"/>
                  </a:cubicBezTo>
                  <a:cubicBezTo>
                    <a:pt x="311" y="167"/>
                    <a:pt x="312" y="166"/>
                    <a:pt x="312" y="166"/>
                  </a:cubicBezTo>
                  <a:cubicBezTo>
                    <a:pt x="312" y="165"/>
                    <a:pt x="312" y="166"/>
                    <a:pt x="311" y="165"/>
                  </a:cubicBezTo>
                  <a:cubicBezTo>
                    <a:pt x="311" y="165"/>
                    <a:pt x="311" y="165"/>
                    <a:pt x="311" y="165"/>
                  </a:cubicBezTo>
                  <a:cubicBezTo>
                    <a:pt x="311" y="164"/>
                    <a:pt x="312" y="164"/>
                    <a:pt x="312" y="164"/>
                  </a:cubicBezTo>
                  <a:cubicBezTo>
                    <a:pt x="313" y="164"/>
                    <a:pt x="313" y="164"/>
                    <a:pt x="314" y="165"/>
                  </a:cubicBezTo>
                  <a:cubicBezTo>
                    <a:pt x="314" y="165"/>
                    <a:pt x="315" y="165"/>
                    <a:pt x="316" y="165"/>
                  </a:cubicBezTo>
                  <a:cubicBezTo>
                    <a:pt x="315" y="166"/>
                    <a:pt x="315" y="166"/>
                    <a:pt x="314" y="167"/>
                  </a:cubicBezTo>
                  <a:cubicBezTo>
                    <a:pt x="314" y="167"/>
                    <a:pt x="314" y="169"/>
                    <a:pt x="314" y="169"/>
                  </a:cubicBezTo>
                  <a:cubicBezTo>
                    <a:pt x="314" y="170"/>
                    <a:pt x="315" y="170"/>
                    <a:pt x="316" y="170"/>
                  </a:cubicBezTo>
                  <a:cubicBezTo>
                    <a:pt x="316" y="169"/>
                    <a:pt x="318" y="169"/>
                    <a:pt x="317" y="167"/>
                  </a:cubicBezTo>
                  <a:cubicBezTo>
                    <a:pt x="317" y="167"/>
                    <a:pt x="317" y="166"/>
                    <a:pt x="317" y="166"/>
                  </a:cubicBezTo>
                  <a:cubicBezTo>
                    <a:pt x="319" y="166"/>
                    <a:pt x="319" y="165"/>
                    <a:pt x="319" y="165"/>
                  </a:cubicBezTo>
                  <a:cubicBezTo>
                    <a:pt x="319" y="164"/>
                    <a:pt x="319" y="164"/>
                    <a:pt x="319" y="163"/>
                  </a:cubicBezTo>
                  <a:cubicBezTo>
                    <a:pt x="320" y="163"/>
                    <a:pt x="320" y="163"/>
                    <a:pt x="320" y="164"/>
                  </a:cubicBezTo>
                  <a:cubicBezTo>
                    <a:pt x="320" y="165"/>
                    <a:pt x="320" y="166"/>
                    <a:pt x="319" y="167"/>
                  </a:cubicBezTo>
                  <a:cubicBezTo>
                    <a:pt x="320" y="167"/>
                    <a:pt x="320" y="166"/>
                    <a:pt x="320" y="166"/>
                  </a:cubicBezTo>
                  <a:cubicBezTo>
                    <a:pt x="322" y="166"/>
                    <a:pt x="322" y="165"/>
                    <a:pt x="321" y="164"/>
                  </a:cubicBezTo>
                  <a:cubicBezTo>
                    <a:pt x="321" y="164"/>
                    <a:pt x="321" y="163"/>
                    <a:pt x="321" y="163"/>
                  </a:cubicBezTo>
                  <a:cubicBezTo>
                    <a:pt x="321" y="162"/>
                    <a:pt x="321" y="162"/>
                    <a:pt x="321" y="162"/>
                  </a:cubicBezTo>
                  <a:cubicBezTo>
                    <a:pt x="322" y="162"/>
                    <a:pt x="321" y="162"/>
                    <a:pt x="322" y="163"/>
                  </a:cubicBezTo>
                  <a:cubicBezTo>
                    <a:pt x="322" y="163"/>
                    <a:pt x="322" y="163"/>
                    <a:pt x="322" y="164"/>
                  </a:cubicBezTo>
                  <a:cubicBezTo>
                    <a:pt x="322" y="164"/>
                    <a:pt x="323" y="164"/>
                    <a:pt x="323" y="164"/>
                  </a:cubicBezTo>
                  <a:cubicBezTo>
                    <a:pt x="323" y="163"/>
                    <a:pt x="324" y="163"/>
                    <a:pt x="324" y="163"/>
                  </a:cubicBezTo>
                  <a:cubicBezTo>
                    <a:pt x="325" y="163"/>
                    <a:pt x="325" y="163"/>
                    <a:pt x="326" y="163"/>
                  </a:cubicBezTo>
                  <a:cubicBezTo>
                    <a:pt x="326" y="163"/>
                    <a:pt x="327" y="162"/>
                    <a:pt x="327" y="163"/>
                  </a:cubicBezTo>
                  <a:cubicBezTo>
                    <a:pt x="327" y="163"/>
                    <a:pt x="327" y="163"/>
                    <a:pt x="327" y="163"/>
                  </a:cubicBezTo>
                  <a:cubicBezTo>
                    <a:pt x="326" y="164"/>
                    <a:pt x="325" y="165"/>
                    <a:pt x="324" y="166"/>
                  </a:cubicBezTo>
                  <a:cubicBezTo>
                    <a:pt x="326" y="166"/>
                    <a:pt x="327" y="167"/>
                    <a:pt x="329" y="167"/>
                  </a:cubicBezTo>
                  <a:cubicBezTo>
                    <a:pt x="330" y="167"/>
                    <a:pt x="331" y="166"/>
                    <a:pt x="333" y="166"/>
                  </a:cubicBezTo>
                  <a:cubicBezTo>
                    <a:pt x="333" y="166"/>
                    <a:pt x="333" y="165"/>
                    <a:pt x="333" y="165"/>
                  </a:cubicBezTo>
                  <a:cubicBezTo>
                    <a:pt x="333" y="165"/>
                    <a:pt x="334" y="165"/>
                    <a:pt x="334" y="165"/>
                  </a:cubicBezTo>
                  <a:cubicBezTo>
                    <a:pt x="334" y="165"/>
                    <a:pt x="334" y="166"/>
                    <a:pt x="334" y="166"/>
                  </a:cubicBezTo>
                  <a:cubicBezTo>
                    <a:pt x="334" y="166"/>
                    <a:pt x="333" y="167"/>
                    <a:pt x="333" y="167"/>
                  </a:cubicBezTo>
                  <a:cubicBezTo>
                    <a:pt x="332" y="167"/>
                    <a:pt x="331" y="167"/>
                    <a:pt x="330" y="168"/>
                  </a:cubicBezTo>
                  <a:cubicBezTo>
                    <a:pt x="329" y="169"/>
                    <a:pt x="327" y="168"/>
                    <a:pt x="326" y="168"/>
                  </a:cubicBezTo>
                  <a:cubicBezTo>
                    <a:pt x="325" y="168"/>
                    <a:pt x="324" y="169"/>
                    <a:pt x="324" y="170"/>
                  </a:cubicBezTo>
                  <a:cubicBezTo>
                    <a:pt x="323" y="171"/>
                    <a:pt x="325" y="170"/>
                    <a:pt x="325" y="171"/>
                  </a:cubicBezTo>
                  <a:cubicBezTo>
                    <a:pt x="325" y="171"/>
                    <a:pt x="326" y="171"/>
                    <a:pt x="326" y="171"/>
                  </a:cubicBezTo>
                  <a:cubicBezTo>
                    <a:pt x="328" y="172"/>
                    <a:pt x="329" y="172"/>
                    <a:pt x="331" y="171"/>
                  </a:cubicBezTo>
                  <a:cubicBezTo>
                    <a:pt x="332" y="171"/>
                    <a:pt x="333" y="171"/>
                    <a:pt x="334" y="170"/>
                  </a:cubicBezTo>
                  <a:cubicBezTo>
                    <a:pt x="335" y="170"/>
                    <a:pt x="336" y="170"/>
                    <a:pt x="337" y="171"/>
                  </a:cubicBezTo>
                  <a:cubicBezTo>
                    <a:pt x="337" y="171"/>
                    <a:pt x="338" y="171"/>
                    <a:pt x="338" y="170"/>
                  </a:cubicBezTo>
                  <a:cubicBezTo>
                    <a:pt x="339" y="170"/>
                    <a:pt x="339" y="170"/>
                    <a:pt x="339" y="170"/>
                  </a:cubicBezTo>
                  <a:cubicBezTo>
                    <a:pt x="339" y="171"/>
                    <a:pt x="339" y="171"/>
                    <a:pt x="339" y="171"/>
                  </a:cubicBezTo>
                  <a:cubicBezTo>
                    <a:pt x="339" y="172"/>
                    <a:pt x="338" y="172"/>
                    <a:pt x="338" y="172"/>
                  </a:cubicBezTo>
                  <a:cubicBezTo>
                    <a:pt x="338" y="172"/>
                    <a:pt x="338" y="172"/>
                    <a:pt x="338" y="172"/>
                  </a:cubicBezTo>
                  <a:cubicBezTo>
                    <a:pt x="337" y="172"/>
                    <a:pt x="336" y="172"/>
                    <a:pt x="335" y="172"/>
                  </a:cubicBezTo>
                  <a:cubicBezTo>
                    <a:pt x="335" y="172"/>
                    <a:pt x="335" y="172"/>
                    <a:pt x="335" y="172"/>
                  </a:cubicBezTo>
                  <a:cubicBezTo>
                    <a:pt x="333" y="173"/>
                    <a:pt x="332" y="173"/>
                    <a:pt x="330" y="173"/>
                  </a:cubicBezTo>
                  <a:cubicBezTo>
                    <a:pt x="330" y="173"/>
                    <a:pt x="330" y="173"/>
                    <a:pt x="330" y="173"/>
                  </a:cubicBezTo>
                  <a:cubicBezTo>
                    <a:pt x="328" y="174"/>
                    <a:pt x="326" y="174"/>
                    <a:pt x="325" y="174"/>
                  </a:cubicBezTo>
                  <a:cubicBezTo>
                    <a:pt x="324" y="174"/>
                    <a:pt x="323" y="173"/>
                    <a:pt x="323" y="174"/>
                  </a:cubicBezTo>
                  <a:cubicBezTo>
                    <a:pt x="322" y="175"/>
                    <a:pt x="322" y="174"/>
                    <a:pt x="321" y="174"/>
                  </a:cubicBezTo>
                  <a:cubicBezTo>
                    <a:pt x="320" y="173"/>
                    <a:pt x="319" y="173"/>
                    <a:pt x="319" y="174"/>
                  </a:cubicBezTo>
                  <a:cubicBezTo>
                    <a:pt x="319" y="175"/>
                    <a:pt x="318" y="176"/>
                    <a:pt x="317" y="177"/>
                  </a:cubicBezTo>
                  <a:cubicBezTo>
                    <a:pt x="317" y="177"/>
                    <a:pt x="317" y="178"/>
                    <a:pt x="317" y="178"/>
                  </a:cubicBezTo>
                  <a:cubicBezTo>
                    <a:pt x="316" y="177"/>
                    <a:pt x="316" y="178"/>
                    <a:pt x="315" y="178"/>
                  </a:cubicBezTo>
                  <a:cubicBezTo>
                    <a:pt x="314" y="178"/>
                    <a:pt x="314" y="179"/>
                    <a:pt x="313" y="180"/>
                  </a:cubicBezTo>
                  <a:cubicBezTo>
                    <a:pt x="313" y="180"/>
                    <a:pt x="314" y="180"/>
                    <a:pt x="314" y="181"/>
                  </a:cubicBezTo>
                  <a:cubicBezTo>
                    <a:pt x="314" y="183"/>
                    <a:pt x="315" y="183"/>
                    <a:pt x="316" y="185"/>
                  </a:cubicBezTo>
                  <a:cubicBezTo>
                    <a:pt x="316" y="185"/>
                    <a:pt x="316" y="185"/>
                    <a:pt x="316" y="185"/>
                  </a:cubicBezTo>
                  <a:cubicBezTo>
                    <a:pt x="318" y="185"/>
                    <a:pt x="319" y="185"/>
                    <a:pt x="320" y="186"/>
                  </a:cubicBezTo>
                  <a:cubicBezTo>
                    <a:pt x="320" y="187"/>
                    <a:pt x="321" y="187"/>
                    <a:pt x="321" y="187"/>
                  </a:cubicBezTo>
                  <a:cubicBezTo>
                    <a:pt x="321" y="187"/>
                    <a:pt x="321" y="187"/>
                    <a:pt x="321" y="187"/>
                  </a:cubicBezTo>
                  <a:cubicBezTo>
                    <a:pt x="321" y="188"/>
                    <a:pt x="322" y="188"/>
                    <a:pt x="321" y="188"/>
                  </a:cubicBezTo>
                  <a:cubicBezTo>
                    <a:pt x="321" y="188"/>
                    <a:pt x="320" y="188"/>
                    <a:pt x="319" y="188"/>
                  </a:cubicBezTo>
                  <a:cubicBezTo>
                    <a:pt x="319" y="187"/>
                    <a:pt x="318" y="187"/>
                    <a:pt x="318" y="187"/>
                  </a:cubicBezTo>
                  <a:cubicBezTo>
                    <a:pt x="317" y="187"/>
                    <a:pt x="317" y="187"/>
                    <a:pt x="316" y="187"/>
                  </a:cubicBezTo>
                  <a:cubicBezTo>
                    <a:pt x="316" y="187"/>
                    <a:pt x="316" y="188"/>
                    <a:pt x="317" y="188"/>
                  </a:cubicBezTo>
                  <a:cubicBezTo>
                    <a:pt x="317" y="189"/>
                    <a:pt x="317" y="191"/>
                    <a:pt x="318" y="191"/>
                  </a:cubicBezTo>
                  <a:cubicBezTo>
                    <a:pt x="319" y="191"/>
                    <a:pt x="319" y="191"/>
                    <a:pt x="319" y="191"/>
                  </a:cubicBezTo>
                  <a:cubicBezTo>
                    <a:pt x="319" y="193"/>
                    <a:pt x="319" y="194"/>
                    <a:pt x="322" y="193"/>
                  </a:cubicBezTo>
                  <a:cubicBezTo>
                    <a:pt x="322" y="193"/>
                    <a:pt x="324" y="193"/>
                    <a:pt x="325" y="193"/>
                  </a:cubicBezTo>
                  <a:cubicBezTo>
                    <a:pt x="325" y="193"/>
                    <a:pt x="325" y="193"/>
                    <a:pt x="325" y="193"/>
                  </a:cubicBezTo>
                  <a:cubicBezTo>
                    <a:pt x="325" y="193"/>
                    <a:pt x="325" y="193"/>
                    <a:pt x="325" y="193"/>
                  </a:cubicBezTo>
                  <a:cubicBezTo>
                    <a:pt x="326" y="194"/>
                    <a:pt x="327" y="194"/>
                    <a:pt x="328" y="194"/>
                  </a:cubicBezTo>
                  <a:cubicBezTo>
                    <a:pt x="329" y="194"/>
                    <a:pt x="330" y="194"/>
                    <a:pt x="330" y="194"/>
                  </a:cubicBezTo>
                  <a:cubicBezTo>
                    <a:pt x="330" y="195"/>
                    <a:pt x="331" y="195"/>
                    <a:pt x="331" y="195"/>
                  </a:cubicBezTo>
                  <a:cubicBezTo>
                    <a:pt x="331" y="195"/>
                    <a:pt x="330" y="195"/>
                    <a:pt x="330" y="195"/>
                  </a:cubicBezTo>
                  <a:cubicBezTo>
                    <a:pt x="329" y="195"/>
                    <a:pt x="329" y="195"/>
                    <a:pt x="328" y="195"/>
                  </a:cubicBezTo>
                  <a:cubicBezTo>
                    <a:pt x="328" y="196"/>
                    <a:pt x="327" y="196"/>
                    <a:pt x="326" y="196"/>
                  </a:cubicBezTo>
                  <a:cubicBezTo>
                    <a:pt x="326" y="196"/>
                    <a:pt x="324" y="195"/>
                    <a:pt x="325" y="197"/>
                  </a:cubicBezTo>
                  <a:cubicBezTo>
                    <a:pt x="325" y="197"/>
                    <a:pt x="325" y="197"/>
                    <a:pt x="324" y="197"/>
                  </a:cubicBezTo>
                  <a:cubicBezTo>
                    <a:pt x="324" y="197"/>
                    <a:pt x="324" y="197"/>
                    <a:pt x="324" y="197"/>
                  </a:cubicBezTo>
                  <a:cubicBezTo>
                    <a:pt x="324" y="197"/>
                    <a:pt x="324" y="197"/>
                    <a:pt x="324" y="197"/>
                  </a:cubicBezTo>
                  <a:cubicBezTo>
                    <a:pt x="324" y="197"/>
                    <a:pt x="324" y="197"/>
                    <a:pt x="323" y="197"/>
                  </a:cubicBezTo>
                  <a:cubicBezTo>
                    <a:pt x="322" y="196"/>
                    <a:pt x="322" y="197"/>
                    <a:pt x="322" y="198"/>
                  </a:cubicBezTo>
                  <a:cubicBezTo>
                    <a:pt x="322" y="199"/>
                    <a:pt x="322" y="200"/>
                    <a:pt x="323" y="201"/>
                  </a:cubicBezTo>
                  <a:cubicBezTo>
                    <a:pt x="324" y="202"/>
                    <a:pt x="324" y="204"/>
                    <a:pt x="327" y="203"/>
                  </a:cubicBezTo>
                  <a:cubicBezTo>
                    <a:pt x="326" y="203"/>
                    <a:pt x="326" y="204"/>
                    <a:pt x="326" y="204"/>
                  </a:cubicBezTo>
                  <a:cubicBezTo>
                    <a:pt x="327" y="204"/>
                    <a:pt x="327" y="205"/>
                    <a:pt x="327" y="205"/>
                  </a:cubicBezTo>
                  <a:cubicBezTo>
                    <a:pt x="328" y="206"/>
                    <a:pt x="328" y="206"/>
                    <a:pt x="328" y="206"/>
                  </a:cubicBezTo>
                  <a:cubicBezTo>
                    <a:pt x="329" y="205"/>
                    <a:pt x="329" y="205"/>
                    <a:pt x="330" y="206"/>
                  </a:cubicBezTo>
                  <a:cubicBezTo>
                    <a:pt x="330" y="206"/>
                    <a:pt x="331" y="207"/>
                    <a:pt x="332" y="207"/>
                  </a:cubicBezTo>
                  <a:cubicBezTo>
                    <a:pt x="334" y="207"/>
                    <a:pt x="336" y="209"/>
                    <a:pt x="338" y="209"/>
                  </a:cubicBezTo>
                  <a:cubicBezTo>
                    <a:pt x="338" y="209"/>
                    <a:pt x="339" y="209"/>
                    <a:pt x="340" y="208"/>
                  </a:cubicBezTo>
                  <a:cubicBezTo>
                    <a:pt x="340" y="207"/>
                    <a:pt x="340" y="207"/>
                    <a:pt x="340" y="206"/>
                  </a:cubicBezTo>
                  <a:cubicBezTo>
                    <a:pt x="339" y="205"/>
                    <a:pt x="339" y="205"/>
                    <a:pt x="339" y="204"/>
                  </a:cubicBezTo>
                  <a:cubicBezTo>
                    <a:pt x="338" y="204"/>
                    <a:pt x="338" y="203"/>
                    <a:pt x="337" y="202"/>
                  </a:cubicBezTo>
                  <a:cubicBezTo>
                    <a:pt x="337" y="202"/>
                    <a:pt x="338" y="202"/>
                    <a:pt x="338" y="202"/>
                  </a:cubicBezTo>
                  <a:cubicBezTo>
                    <a:pt x="339" y="202"/>
                    <a:pt x="339" y="202"/>
                    <a:pt x="340" y="202"/>
                  </a:cubicBezTo>
                  <a:cubicBezTo>
                    <a:pt x="341" y="202"/>
                    <a:pt x="342" y="203"/>
                    <a:pt x="342" y="204"/>
                  </a:cubicBezTo>
                  <a:cubicBezTo>
                    <a:pt x="342" y="205"/>
                    <a:pt x="342" y="206"/>
                    <a:pt x="344" y="206"/>
                  </a:cubicBezTo>
                  <a:cubicBezTo>
                    <a:pt x="344" y="206"/>
                    <a:pt x="344" y="206"/>
                    <a:pt x="344" y="206"/>
                  </a:cubicBezTo>
                  <a:cubicBezTo>
                    <a:pt x="344" y="207"/>
                    <a:pt x="344" y="207"/>
                    <a:pt x="344" y="207"/>
                  </a:cubicBezTo>
                  <a:cubicBezTo>
                    <a:pt x="345" y="208"/>
                    <a:pt x="345" y="208"/>
                    <a:pt x="345" y="208"/>
                  </a:cubicBezTo>
                  <a:cubicBezTo>
                    <a:pt x="345" y="208"/>
                    <a:pt x="345" y="207"/>
                    <a:pt x="345" y="207"/>
                  </a:cubicBezTo>
                  <a:cubicBezTo>
                    <a:pt x="345" y="206"/>
                    <a:pt x="344" y="204"/>
                    <a:pt x="344" y="203"/>
                  </a:cubicBezTo>
                  <a:cubicBezTo>
                    <a:pt x="344" y="203"/>
                    <a:pt x="344" y="203"/>
                    <a:pt x="344" y="202"/>
                  </a:cubicBezTo>
                  <a:cubicBezTo>
                    <a:pt x="344" y="201"/>
                    <a:pt x="344" y="200"/>
                    <a:pt x="342" y="199"/>
                  </a:cubicBezTo>
                  <a:cubicBezTo>
                    <a:pt x="342" y="199"/>
                    <a:pt x="342" y="198"/>
                    <a:pt x="342" y="198"/>
                  </a:cubicBezTo>
                  <a:cubicBezTo>
                    <a:pt x="341" y="197"/>
                    <a:pt x="342" y="196"/>
                    <a:pt x="341" y="195"/>
                  </a:cubicBezTo>
                  <a:cubicBezTo>
                    <a:pt x="341" y="195"/>
                    <a:pt x="341" y="195"/>
                    <a:pt x="341" y="194"/>
                  </a:cubicBezTo>
                  <a:cubicBezTo>
                    <a:pt x="341" y="194"/>
                    <a:pt x="341" y="194"/>
                    <a:pt x="341" y="194"/>
                  </a:cubicBezTo>
                  <a:cubicBezTo>
                    <a:pt x="341" y="193"/>
                    <a:pt x="341" y="193"/>
                    <a:pt x="342" y="193"/>
                  </a:cubicBezTo>
                  <a:cubicBezTo>
                    <a:pt x="342" y="193"/>
                    <a:pt x="342" y="193"/>
                    <a:pt x="342" y="194"/>
                  </a:cubicBezTo>
                  <a:cubicBezTo>
                    <a:pt x="342" y="194"/>
                    <a:pt x="342" y="194"/>
                    <a:pt x="342" y="195"/>
                  </a:cubicBezTo>
                  <a:cubicBezTo>
                    <a:pt x="343" y="196"/>
                    <a:pt x="343" y="197"/>
                    <a:pt x="344" y="199"/>
                  </a:cubicBezTo>
                  <a:cubicBezTo>
                    <a:pt x="345" y="200"/>
                    <a:pt x="346" y="202"/>
                    <a:pt x="347" y="204"/>
                  </a:cubicBezTo>
                  <a:cubicBezTo>
                    <a:pt x="347" y="205"/>
                    <a:pt x="348" y="207"/>
                    <a:pt x="349" y="208"/>
                  </a:cubicBezTo>
                  <a:cubicBezTo>
                    <a:pt x="349" y="208"/>
                    <a:pt x="350" y="208"/>
                    <a:pt x="350" y="207"/>
                  </a:cubicBezTo>
                  <a:cubicBezTo>
                    <a:pt x="350" y="206"/>
                    <a:pt x="351" y="204"/>
                    <a:pt x="351" y="202"/>
                  </a:cubicBezTo>
                  <a:cubicBezTo>
                    <a:pt x="351" y="201"/>
                    <a:pt x="352" y="199"/>
                    <a:pt x="351" y="197"/>
                  </a:cubicBezTo>
                  <a:cubicBezTo>
                    <a:pt x="350" y="196"/>
                    <a:pt x="350" y="195"/>
                    <a:pt x="350" y="194"/>
                  </a:cubicBezTo>
                  <a:cubicBezTo>
                    <a:pt x="350" y="193"/>
                    <a:pt x="350" y="193"/>
                    <a:pt x="350" y="193"/>
                  </a:cubicBezTo>
                  <a:cubicBezTo>
                    <a:pt x="351" y="193"/>
                    <a:pt x="351" y="193"/>
                    <a:pt x="351" y="193"/>
                  </a:cubicBezTo>
                  <a:cubicBezTo>
                    <a:pt x="351" y="195"/>
                    <a:pt x="352" y="196"/>
                    <a:pt x="353" y="197"/>
                  </a:cubicBezTo>
                  <a:cubicBezTo>
                    <a:pt x="353" y="198"/>
                    <a:pt x="353" y="198"/>
                    <a:pt x="355" y="197"/>
                  </a:cubicBezTo>
                  <a:cubicBezTo>
                    <a:pt x="355" y="197"/>
                    <a:pt x="356" y="196"/>
                    <a:pt x="356" y="195"/>
                  </a:cubicBezTo>
                  <a:cubicBezTo>
                    <a:pt x="356" y="193"/>
                    <a:pt x="356" y="192"/>
                    <a:pt x="355" y="191"/>
                  </a:cubicBezTo>
                  <a:cubicBezTo>
                    <a:pt x="355" y="190"/>
                    <a:pt x="354" y="190"/>
                    <a:pt x="354" y="190"/>
                  </a:cubicBezTo>
                  <a:cubicBezTo>
                    <a:pt x="354" y="189"/>
                    <a:pt x="354" y="187"/>
                    <a:pt x="353" y="186"/>
                  </a:cubicBezTo>
                  <a:cubicBezTo>
                    <a:pt x="353" y="186"/>
                    <a:pt x="353" y="186"/>
                    <a:pt x="353" y="186"/>
                  </a:cubicBezTo>
                  <a:cubicBezTo>
                    <a:pt x="353" y="184"/>
                    <a:pt x="354" y="183"/>
                    <a:pt x="353" y="181"/>
                  </a:cubicBezTo>
                  <a:cubicBezTo>
                    <a:pt x="353" y="181"/>
                    <a:pt x="354" y="181"/>
                    <a:pt x="354" y="180"/>
                  </a:cubicBezTo>
                  <a:cubicBezTo>
                    <a:pt x="354" y="180"/>
                    <a:pt x="354" y="180"/>
                    <a:pt x="354" y="179"/>
                  </a:cubicBezTo>
                  <a:cubicBezTo>
                    <a:pt x="354" y="179"/>
                    <a:pt x="354" y="179"/>
                    <a:pt x="354" y="179"/>
                  </a:cubicBezTo>
                  <a:cubicBezTo>
                    <a:pt x="356" y="179"/>
                    <a:pt x="356" y="179"/>
                    <a:pt x="356" y="177"/>
                  </a:cubicBezTo>
                  <a:cubicBezTo>
                    <a:pt x="356" y="176"/>
                    <a:pt x="356" y="176"/>
                    <a:pt x="357" y="176"/>
                  </a:cubicBezTo>
                  <a:cubicBezTo>
                    <a:pt x="357" y="176"/>
                    <a:pt x="357" y="177"/>
                    <a:pt x="357" y="177"/>
                  </a:cubicBezTo>
                  <a:cubicBezTo>
                    <a:pt x="357" y="177"/>
                    <a:pt x="357" y="177"/>
                    <a:pt x="357" y="178"/>
                  </a:cubicBezTo>
                  <a:cubicBezTo>
                    <a:pt x="356" y="178"/>
                    <a:pt x="356" y="178"/>
                    <a:pt x="356" y="179"/>
                  </a:cubicBezTo>
                  <a:cubicBezTo>
                    <a:pt x="356" y="180"/>
                    <a:pt x="354" y="180"/>
                    <a:pt x="355" y="181"/>
                  </a:cubicBezTo>
                  <a:cubicBezTo>
                    <a:pt x="355" y="182"/>
                    <a:pt x="355" y="183"/>
                    <a:pt x="355" y="183"/>
                  </a:cubicBezTo>
                  <a:cubicBezTo>
                    <a:pt x="354" y="185"/>
                    <a:pt x="355" y="187"/>
                    <a:pt x="356" y="189"/>
                  </a:cubicBezTo>
                  <a:cubicBezTo>
                    <a:pt x="356" y="190"/>
                    <a:pt x="357" y="190"/>
                    <a:pt x="357" y="191"/>
                  </a:cubicBezTo>
                  <a:cubicBezTo>
                    <a:pt x="357" y="191"/>
                    <a:pt x="357" y="192"/>
                    <a:pt x="357" y="192"/>
                  </a:cubicBezTo>
                  <a:cubicBezTo>
                    <a:pt x="358" y="191"/>
                    <a:pt x="358" y="191"/>
                    <a:pt x="358" y="191"/>
                  </a:cubicBezTo>
                  <a:cubicBezTo>
                    <a:pt x="358" y="190"/>
                    <a:pt x="359" y="189"/>
                    <a:pt x="359" y="188"/>
                  </a:cubicBezTo>
                  <a:cubicBezTo>
                    <a:pt x="359" y="187"/>
                    <a:pt x="360" y="186"/>
                    <a:pt x="360" y="185"/>
                  </a:cubicBezTo>
                  <a:cubicBezTo>
                    <a:pt x="360" y="184"/>
                    <a:pt x="362" y="184"/>
                    <a:pt x="362" y="182"/>
                  </a:cubicBezTo>
                  <a:cubicBezTo>
                    <a:pt x="362" y="181"/>
                    <a:pt x="362" y="179"/>
                    <a:pt x="362" y="178"/>
                  </a:cubicBezTo>
                  <a:cubicBezTo>
                    <a:pt x="362" y="178"/>
                    <a:pt x="362" y="177"/>
                    <a:pt x="362" y="178"/>
                  </a:cubicBezTo>
                  <a:cubicBezTo>
                    <a:pt x="362" y="178"/>
                    <a:pt x="362" y="179"/>
                    <a:pt x="363" y="179"/>
                  </a:cubicBezTo>
                  <a:cubicBezTo>
                    <a:pt x="363" y="180"/>
                    <a:pt x="363" y="181"/>
                    <a:pt x="364" y="181"/>
                  </a:cubicBezTo>
                  <a:cubicBezTo>
                    <a:pt x="364" y="181"/>
                    <a:pt x="364" y="180"/>
                    <a:pt x="364" y="180"/>
                  </a:cubicBezTo>
                  <a:cubicBezTo>
                    <a:pt x="364" y="179"/>
                    <a:pt x="364" y="179"/>
                    <a:pt x="364" y="179"/>
                  </a:cubicBezTo>
                  <a:cubicBezTo>
                    <a:pt x="364" y="179"/>
                    <a:pt x="365" y="179"/>
                    <a:pt x="365" y="178"/>
                  </a:cubicBezTo>
                  <a:cubicBezTo>
                    <a:pt x="365" y="177"/>
                    <a:pt x="366" y="176"/>
                    <a:pt x="367" y="176"/>
                  </a:cubicBezTo>
                  <a:cubicBezTo>
                    <a:pt x="369" y="175"/>
                    <a:pt x="370" y="174"/>
                    <a:pt x="372" y="173"/>
                  </a:cubicBezTo>
                  <a:cubicBezTo>
                    <a:pt x="372" y="172"/>
                    <a:pt x="372" y="172"/>
                    <a:pt x="372" y="172"/>
                  </a:cubicBezTo>
                  <a:cubicBezTo>
                    <a:pt x="374" y="171"/>
                    <a:pt x="374" y="170"/>
                    <a:pt x="376" y="169"/>
                  </a:cubicBezTo>
                  <a:cubicBezTo>
                    <a:pt x="376" y="169"/>
                    <a:pt x="376" y="169"/>
                    <a:pt x="376" y="169"/>
                  </a:cubicBezTo>
                  <a:cubicBezTo>
                    <a:pt x="375" y="168"/>
                    <a:pt x="375" y="166"/>
                    <a:pt x="374" y="166"/>
                  </a:cubicBezTo>
                  <a:cubicBezTo>
                    <a:pt x="373" y="165"/>
                    <a:pt x="373" y="164"/>
                    <a:pt x="372" y="163"/>
                  </a:cubicBezTo>
                  <a:cubicBezTo>
                    <a:pt x="372" y="162"/>
                    <a:pt x="372" y="161"/>
                    <a:pt x="372" y="160"/>
                  </a:cubicBezTo>
                  <a:cubicBezTo>
                    <a:pt x="371" y="159"/>
                    <a:pt x="372" y="158"/>
                    <a:pt x="371" y="157"/>
                  </a:cubicBezTo>
                  <a:cubicBezTo>
                    <a:pt x="370" y="157"/>
                    <a:pt x="370" y="157"/>
                    <a:pt x="370" y="157"/>
                  </a:cubicBezTo>
                  <a:cubicBezTo>
                    <a:pt x="369" y="157"/>
                    <a:pt x="369" y="157"/>
                    <a:pt x="369" y="158"/>
                  </a:cubicBezTo>
                  <a:cubicBezTo>
                    <a:pt x="369" y="158"/>
                    <a:pt x="369" y="159"/>
                    <a:pt x="369" y="159"/>
                  </a:cubicBezTo>
                  <a:cubicBezTo>
                    <a:pt x="369" y="160"/>
                    <a:pt x="370" y="161"/>
                    <a:pt x="368" y="162"/>
                  </a:cubicBezTo>
                  <a:cubicBezTo>
                    <a:pt x="368" y="161"/>
                    <a:pt x="367" y="161"/>
                    <a:pt x="368" y="160"/>
                  </a:cubicBezTo>
                  <a:cubicBezTo>
                    <a:pt x="368" y="159"/>
                    <a:pt x="368" y="159"/>
                    <a:pt x="368" y="158"/>
                  </a:cubicBezTo>
                  <a:cubicBezTo>
                    <a:pt x="367" y="157"/>
                    <a:pt x="366" y="156"/>
                    <a:pt x="364" y="155"/>
                  </a:cubicBezTo>
                  <a:cubicBezTo>
                    <a:pt x="364" y="155"/>
                    <a:pt x="364" y="155"/>
                    <a:pt x="364" y="155"/>
                  </a:cubicBezTo>
                  <a:cubicBezTo>
                    <a:pt x="363" y="156"/>
                    <a:pt x="363" y="157"/>
                    <a:pt x="363" y="158"/>
                  </a:cubicBezTo>
                  <a:cubicBezTo>
                    <a:pt x="364" y="158"/>
                    <a:pt x="364" y="158"/>
                    <a:pt x="364" y="159"/>
                  </a:cubicBezTo>
                  <a:cubicBezTo>
                    <a:pt x="363" y="159"/>
                    <a:pt x="363" y="159"/>
                    <a:pt x="363" y="158"/>
                  </a:cubicBezTo>
                  <a:cubicBezTo>
                    <a:pt x="362" y="157"/>
                    <a:pt x="362" y="157"/>
                    <a:pt x="361" y="158"/>
                  </a:cubicBezTo>
                  <a:cubicBezTo>
                    <a:pt x="360" y="159"/>
                    <a:pt x="360" y="159"/>
                    <a:pt x="360" y="160"/>
                  </a:cubicBezTo>
                  <a:cubicBezTo>
                    <a:pt x="360" y="161"/>
                    <a:pt x="360" y="161"/>
                    <a:pt x="359" y="160"/>
                  </a:cubicBezTo>
                  <a:cubicBezTo>
                    <a:pt x="359" y="160"/>
                    <a:pt x="358" y="160"/>
                    <a:pt x="359" y="159"/>
                  </a:cubicBezTo>
                  <a:cubicBezTo>
                    <a:pt x="359" y="159"/>
                    <a:pt x="359" y="159"/>
                    <a:pt x="359" y="159"/>
                  </a:cubicBezTo>
                  <a:cubicBezTo>
                    <a:pt x="359" y="158"/>
                    <a:pt x="360" y="157"/>
                    <a:pt x="360" y="156"/>
                  </a:cubicBezTo>
                  <a:cubicBezTo>
                    <a:pt x="361" y="155"/>
                    <a:pt x="361" y="155"/>
                    <a:pt x="361" y="155"/>
                  </a:cubicBezTo>
                  <a:cubicBezTo>
                    <a:pt x="361" y="154"/>
                    <a:pt x="361" y="154"/>
                    <a:pt x="361" y="154"/>
                  </a:cubicBezTo>
                  <a:cubicBezTo>
                    <a:pt x="361" y="154"/>
                    <a:pt x="361" y="153"/>
                    <a:pt x="361" y="153"/>
                  </a:cubicBezTo>
                  <a:cubicBezTo>
                    <a:pt x="361" y="153"/>
                    <a:pt x="361" y="153"/>
                    <a:pt x="361" y="153"/>
                  </a:cubicBezTo>
                  <a:cubicBezTo>
                    <a:pt x="362" y="152"/>
                    <a:pt x="362" y="152"/>
                    <a:pt x="361" y="152"/>
                  </a:cubicBezTo>
                  <a:cubicBezTo>
                    <a:pt x="361" y="151"/>
                    <a:pt x="361" y="151"/>
                    <a:pt x="361" y="150"/>
                  </a:cubicBezTo>
                  <a:cubicBezTo>
                    <a:pt x="361" y="149"/>
                    <a:pt x="362" y="148"/>
                    <a:pt x="362" y="146"/>
                  </a:cubicBezTo>
                  <a:cubicBezTo>
                    <a:pt x="362" y="145"/>
                    <a:pt x="362" y="146"/>
                    <a:pt x="361" y="146"/>
                  </a:cubicBezTo>
                  <a:cubicBezTo>
                    <a:pt x="360" y="147"/>
                    <a:pt x="360" y="148"/>
                    <a:pt x="360" y="148"/>
                  </a:cubicBezTo>
                  <a:cubicBezTo>
                    <a:pt x="359" y="148"/>
                    <a:pt x="359" y="148"/>
                    <a:pt x="359" y="149"/>
                  </a:cubicBezTo>
                  <a:cubicBezTo>
                    <a:pt x="359" y="149"/>
                    <a:pt x="359" y="149"/>
                    <a:pt x="359" y="149"/>
                  </a:cubicBezTo>
                  <a:cubicBezTo>
                    <a:pt x="358" y="148"/>
                    <a:pt x="358" y="148"/>
                    <a:pt x="359" y="148"/>
                  </a:cubicBezTo>
                  <a:cubicBezTo>
                    <a:pt x="359" y="148"/>
                    <a:pt x="360" y="147"/>
                    <a:pt x="360" y="147"/>
                  </a:cubicBezTo>
                  <a:cubicBezTo>
                    <a:pt x="360" y="146"/>
                    <a:pt x="360" y="146"/>
                    <a:pt x="360" y="146"/>
                  </a:cubicBezTo>
                  <a:cubicBezTo>
                    <a:pt x="362" y="145"/>
                    <a:pt x="361" y="144"/>
                    <a:pt x="361" y="143"/>
                  </a:cubicBezTo>
                  <a:cubicBezTo>
                    <a:pt x="360" y="142"/>
                    <a:pt x="361" y="140"/>
                    <a:pt x="360" y="140"/>
                  </a:cubicBezTo>
                  <a:cubicBezTo>
                    <a:pt x="359" y="140"/>
                    <a:pt x="358" y="140"/>
                    <a:pt x="358" y="139"/>
                  </a:cubicBezTo>
                  <a:cubicBezTo>
                    <a:pt x="357" y="139"/>
                    <a:pt x="357" y="139"/>
                    <a:pt x="357" y="140"/>
                  </a:cubicBezTo>
                  <a:cubicBezTo>
                    <a:pt x="357" y="140"/>
                    <a:pt x="356" y="140"/>
                    <a:pt x="356" y="140"/>
                  </a:cubicBezTo>
                  <a:cubicBezTo>
                    <a:pt x="355" y="140"/>
                    <a:pt x="355" y="140"/>
                    <a:pt x="355" y="139"/>
                  </a:cubicBezTo>
                  <a:cubicBezTo>
                    <a:pt x="355" y="139"/>
                    <a:pt x="355" y="138"/>
                    <a:pt x="355" y="138"/>
                  </a:cubicBezTo>
                  <a:cubicBezTo>
                    <a:pt x="354" y="138"/>
                    <a:pt x="354" y="137"/>
                    <a:pt x="355" y="137"/>
                  </a:cubicBezTo>
                  <a:cubicBezTo>
                    <a:pt x="355" y="137"/>
                    <a:pt x="355" y="137"/>
                    <a:pt x="356" y="137"/>
                  </a:cubicBezTo>
                  <a:cubicBezTo>
                    <a:pt x="356" y="137"/>
                    <a:pt x="357" y="137"/>
                    <a:pt x="357" y="136"/>
                  </a:cubicBezTo>
                  <a:cubicBezTo>
                    <a:pt x="358" y="135"/>
                    <a:pt x="358" y="134"/>
                    <a:pt x="358" y="133"/>
                  </a:cubicBezTo>
                  <a:cubicBezTo>
                    <a:pt x="358" y="131"/>
                    <a:pt x="358" y="129"/>
                    <a:pt x="358" y="128"/>
                  </a:cubicBezTo>
                  <a:cubicBezTo>
                    <a:pt x="357" y="127"/>
                    <a:pt x="357" y="127"/>
                    <a:pt x="357" y="127"/>
                  </a:cubicBezTo>
                  <a:cubicBezTo>
                    <a:pt x="356" y="127"/>
                    <a:pt x="356" y="127"/>
                    <a:pt x="356" y="127"/>
                  </a:cubicBezTo>
                  <a:cubicBezTo>
                    <a:pt x="354" y="125"/>
                    <a:pt x="352" y="125"/>
                    <a:pt x="351" y="127"/>
                  </a:cubicBezTo>
                  <a:cubicBezTo>
                    <a:pt x="351" y="128"/>
                    <a:pt x="351" y="128"/>
                    <a:pt x="350" y="128"/>
                  </a:cubicBezTo>
                  <a:cubicBezTo>
                    <a:pt x="350" y="128"/>
                    <a:pt x="350" y="129"/>
                    <a:pt x="350" y="129"/>
                  </a:cubicBezTo>
                  <a:cubicBezTo>
                    <a:pt x="351" y="130"/>
                    <a:pt x="351" y="131"/>
                    <a:pt x="350" y="131"/>
                  </a:cubicBezTo>
                  <a:cubicBezTo>
                    <a:pt x="350" y="132"/>
                    <a:pt x="350" y="133"/>
                    <a:pt x="350" y="133"/>
                  </a:cubicBezTo>
                  <a:cubicBezTo>
                    <a:pt x="351" y="134"/>
                    <a:pt x="351" y="135"/>
                    <a:pt x="352" y="135"/>
                  </a:cubicBezTo>
                  <a:cubicBezTo>
                    <a:pt x="352" y="135"/>
                    <a:pt x="353" y="135"/>
                    <a:pt x="353" y="136"/>
                  </a:cubicBezTo>
                  <a:cubicBezTo>
                    <a:pt x="353" y="136"/>
                    <a:pt x="353" y="136"/>
                    <a:pt x="352" y="136"/>
                  </a:cubicBezTo>
                  <a:cubicBezTo>
                    <a:pt x="352" y="136"/>
                    <a:pt x="352" y="136"/>
                    <a:pt x="352" y="137"/>
                  </a:cubicBezTo>
                  <a:cubicBezTo>
                    <a:pt x="353" y="137"/>
                    <a:pt x="352" y="138"/>
                    <a:pt x="353" y="139"/>
                  </a:cubicBezTo>
                  <a:cubicBezTo>
                    <a:pt x="353" y="139"/>
                    <a:pt x="353" y="139"/>
                    <a:pt x="353" y="139"/>
                  </a:cubicBezTo>
                  <a:cubicBezTo>
                    <a:pt x="353" y="139"/>
                    <a:pt x="353" y="139"/>
                    <a:pt x="353" y="139"/>
                  </a:cubicBezTo>
                  <a:cubicBezTo>
                    <a:pt x="352" y="139"/>
                    <a:pt x="352" y="138"/>
                    <a:pt x="351" y="138"/>
                  </a:cubicBezTo>
                  <a:cubicBezTo>
                    <a:pt x="351" y="138"/>
                    <a:pt x="352" y="139"/>
                    <a:pt x="352" y="139"/>
                  </a:cubicBezTo>
                  <a:cubicBezTo>
                    <a:pt x="350" y="139"/>
                    <a:pt x="349" y="137"/>
                    <a:pt x="348" y="136"/>
                  </a:cubicBezTo>
                  <a:cubicBezTo>
                    <a:pt x="347" y="134"/>
                    <a:pt x="346" y="132"/>
                    <a:pt x="347" y="130"/>
                  </a:cubicBezTo>
                  <a:cubicBezTo>
                    <a:pt x="347" y="130"/>
                    <a:pt x="347" y="129"/>
                    <a:pt x="348" y="129"/>
                  </a:cubicBezTo>
                  <a:cubicBezTo>
                    <a:pt x="348" y="128"/>
                    <a:pt x="348" y="128"/>
                    <a:pt x="347" y="128"/>
                  </a:cubicBezTo>
                  <a:cubicBezTo>
                    <a:pt x="346" y="127"/>
                    <a:pt x="347" y="127"/>
                    <a:pt x="347" y="127"/>
                  </a:cubicBezTo>
                  <a:cubicBezTo>
                    <a:pt x="348" y="126"/>
                    <a:pt x="348" y="125"/>
                    <a:pt x="348" y="124"/>
                  </a:cubicBezTo>
                  <a:cubicBezTo>
                    <a:pt x="347" y="124"/>
                    <a:pt x="347" y="123"/>
                    <a:pt x="347" y="123"/>
                  </a:cubicBezTo>
                  <a:cubicBezTo>
                    <a:pt x="346" y="122"/>
                    <a:pt x="345" y="121"/>
                    <a:pt x="344" y="122"/>
                  </a:cubicBezTo>
                  <a:cubicBezTo>
                    <a:pt x="343" y="122"/>
                    <a:pt x="342" y="122"/>
                    <a:pt x="343" y="124"/>
                  </a:cubicBezTo>
                  <a:cubicBezTo>
                    <a:pt x="343" y="124"/>
                    <a:pt x="343" y="124"/>
                    <a:pt x="343" y="124"/>
                  </a:cubicBezTo>
                  <a:cubicBezTo>
                    <a:pt x="343" y="124"/>
                    <a:pt x="343" y="124"/>
                    <a:pt x="343" y="123"/>
                  </a:cubicBezTo>
                  <a:cubicBezTo>
                    <a:pt x="342" y="123"/>
                    <a:pt x="341" y="123"/>
                    <a:pt x="341" y="122"/>
                  </a:cubicBezTo>
                  <a:cubicBezTo>
                    <a:pt x="341" y="122"/>
                    <a:pt x="341" y="122"/>
                    <a:pt x="341" y="121"/>
                  </a:cubicBezTo>
                  <a:cubicBezTo>
                    <a:pt x="340" y="121"/>
                    <a:pt x="338" y="120"/>
                    <a:pt x="337" y="120"/>
                  </a:cubicBezTo>
                  <a:cubicBezTo>
                    <a:pt x="336" y="121"/>
                    <a:pt x="336" y="120"/>
                    <a:pt x="337" y="120"/>
                  </a:cubicBezTo>
                  <a:cubicBezTo>
                    <a:pt x="338" y="117"/>
                    <a:pt x="338" y="116"/>
                    <a:pt x="336" y="114"/>
                  </a:cubicBezTo>
                  <a:cubicBezTo>
                    <a:pt x="335" y="113"/>
                    <a:pt x="334" y="113"/>
                    <a:pt x="334" y="112"/>
                  </a:cubicBezTo>
                  <a:cubicBezTo>
                    <a:pt x="334" y="111"/>
                    <a:pt x="334" y="110"/>
                    <a:pt x="333" y="109"/>
                  </a:cubicBezTo>
                  <a:cubicBezTo>
                    <a:pt x="332" y="107"/>
                    <a:pt x="332" y="105"/>
                    <a:pt x="331" y="103"/>
                  </a:cubicBezTo>
                  <a:cubicBezTo>
                    <a:pt x="331" y="102"/>
                    <a:pt x="331" y="102"/>
                    <a:pt x="330" y="101"/>
                  </a:cubicBezTo>
                  <a:cubicBezTo>
                    <a:pt x="330" y="100"/>
                    <a:pt x="328" y="100"/>
                    <a:pt x="330" y="99"/>
                  </a:cubicBezTo>
                  <a:cubicBezTo>
                    <a:pt x="330" y="99"/>
                    <a:pt x="330" y="99"/>
                    <a:pt x="330" y="98"/>
                  </a:cubicBezTo>
                  <a:cubicBezTo>
                    <a:pt x="330" y="97"/>
                    <a:pt x="329" y="95"/>
                    <a:pt x="328" y="94"/>
                  </a:cubicBezTo>
                  <a:cubicBezTo>
                    <a:pt x="327" y="92"/>
                    <a:pt x="326" y="91"/>
                    <a:pt x="325" y="91"/>
                  </a:cubicBezTo>
                  <a:cubicBezTo>
                    <a:pt x="325" y="90"/>
                    <a:pt x="324" y="90"/>
                    <a:pt x="324" y="90"/>
                  </a:cubicBezTo>
                  <a:cubicBezTo>
                    <a:pt x="323" y="89"/>
                    <a:pt x="322" y="88"/>
                    <a:pt x="320" y="87"/>
                  </a:cubicBezTo>
                  <a:cubicBezTo>
                    <a:pt x="320" y="86"/>
                    <a:pt x="319" y="86"/>
                    <a:pt x="319" y="86"/>
                  </a:cubicBezTo>
                  <a:cubicBezTo>
                    <a:pt x="318" y="86"/>
                    <a:pt x="319" y="87"/>
                    <a:pt x="319" y="88"/>
                  </a:cubicBezTo>
                  <a:cubicBezTo>
                    <a:pt x="319" y="88"/>
                    <a:pt x="319" y="88"/>
                    <a:pt x="319" y="88"/>
                  </a:cubicBezTo>
                  <a:cubicBezTo>
                    <a:pt x="318" y="88"/>
                    <a:pt x="318" y="88"/>
                    <a:pt x="318" y="88"/>
                  </a:cubicBezTo>
                  <a:cubicBezTo>
                    <a:pt x="317" y="88"/>
                    <a:pt x="317" y="87"/>
                    <a:pt x="316" y="87"/>
                  </a:cubicBezTo>
                  <a:cubicBezTo>
                    <a:pt x="315" y="86"/>
                    <a:pt x="315" y="87"/>
                    <a:pt x="314" y="87"/>
                  </a:cubicBezTo>
                  <a:cubicBezTo>
                    <a:pt x="314" y="88"/>
                    <a:pt x="313" y="89"/>
                    <a:pt x="313" y="90"/>
                  </a:cubicBezTo>
                  <a:cubicBezTo>
                    <a:pt x="312" y="91"/>
                    <a:pt x="313" y="92"/>
                    <a:pt x="314" y="93"/>
                  </a:cubicBezTo>
                  <a:cubicBezTo>
                    <a:pt x="315" y="93"/>
                    <a:pt x="316" y="94"/>
                    <a:pt x="318" y="93"/>
                  </a:cubicBezTo>
                  <a:cubicBezTo>
                    <a:pt x="318" y="93"/>
                    <a:pt x="319" y="93"/>
                    <a:pt x="319" y="93"/>
                  </a:cubicBezTo>
                  <a:cubicBezTo>
                    <a:pt x="320" y="93"/>
                    <a:pt x="320" y="94"/>
                    <a:pt x="321" y="95"/>
                  </a:cubicBezTo>
                  <a:cubicBezTo>
                    <a:pt x="321" y="95"/>
                    <a:pt x="322" y="95"/>
                    <a:pt x="321" y="95"/>
                  </a:cubicBezTo>
                  <a:cubicBezTo>
                    <a:pt x="321" y="96"/>
                    <a:pt x="321" y="96"/>
                    <a:pt x="321" y="96"/>
                  </a:cubicBezTo>
                  <a:cubicBezTo>
                    <a:pt x="321" y="98"/>
                    <a:pt x="321" y="99"/>
                    <a:pt x="319" y="99"/>
                  </a:cubicBezTo>
                  <a:cubicBezTo>
                    <a:pt x="318" y="99"/>
                    <a:pt x="318" y="99"/>
                    <a:pt x="317" y="98"/>
                  </a:cubicBezTo>
                  <a:cubicBezTo>
                    <a:pt x="316" y="98"/>
                    <a:pt x="316" y="98"/>
                    <a:pt x="316" y="98"/>
                  </a:cubicBezTo>
                  <a:cubicBezTo>
                    <a:pt x="315" y="98"/>
                    <a:pt x="314" y="98"/>
                    <a:pt x="314" y="98"/>
                  </a:cubicBezTo>
                  <a:cubicBezTo>
                    <a:pt x="314" y="98"/>
                    <a:pt x="313" y="97"/>
                    <a:pt x="313" y="98"/>
                  </a:cubicBezTo>
                  <a:cubicBezTo>
                    <a:pt x="313" y="98"/>
                    <a:pt x="313" y="98"/>
                    <a:pt x="313" y="99"/>
                  </a:cubicBezTo>
                  <a:cubicBezTo>
                    <a:pt x="314" y="99"/>
                    <a:pt x="314" y="100"/>
                    <a:pt x="315" y="100"/>
                  </a:cubicBezTo>
                  <a:cubicBezTo>
                    <a:pt x="315" y="100"/>
                    <a:pt x="315" y="101"/>
                    <a:pt x="315" y="101"/>
                  </a:cubicBezTo>
                  <a:cubicBezTo>
                    <a:pt x="315" y="101"/>
                    <a:pt x="314" y="102"/>
                    <a:pt x="314" y="102"/>
                  </a:cubicBezTo>
                  <a:cubicBezTo>
                    <a:pt x="313" y="102"/>
                    <a:pt x="313" y="102"/>
                    <a:pt x="313" y="102"/>
                  </a:cubicBezTo>
                  <a:cubicBezTo>
                    <a:pt x="313" y="103"/>
                    <a:pt x="313" y="103"/>
                    <a:pt x="312" y="103"/>
                  </a:cubicBezTo>
                  <a:cubicBezTo>
                    <a:pt x="312" y="103"/>
                    <a:pt x="312" y="103"/>
                    <a:pt x="312" y="102"/>
                  </a:cubicBezTo>
                  <a:cubicBezTo>
                    <a:pt x="312" y="101"/>
                    <a:pt x="311" y="101"/>
                    <a:pt x="311" y="100"/>
                  </a:cubicBezTo>
                  <a:cubicBezTo>
                    <a:pt x="310" y="100"/>
                    <a:pt x="310" y="99"/>
                    <a:pt x="309" y="100"/>
                  </a:cubicBezTo>
                  <a:cubicBezTo>
                    <a:pt x="307" y="101"/>
                    <a:pt x="306" y="102"/>
                    <a:pt x="306" y="104"/>
                  </a:cubicBezTo>
                  <a:cubicBezTo>
                    <a:pt x="306" y="104"/>
                    <a:pt x="306" y="105"/>
                    <a:pt x="306" y="105"/>
                  </a:cubicBezTo>
                  <a:cubicBezTo>
                    <a:pt x="305" y="106"/>
                    <a:pt x="305" y="106"/>
                    <a:pt x="306" y="107"/>
                  </a:cubicBezTo>
                  <a:cubicBezTo>
                    <a:pt x="307" y="107"/>
                    <a:pt x="307" y="107"/>
                    <a:pt x="307" y="107"/>
                  </a:cubicBezTo>
                  <a:cubicBezTo>
                    <a:pt x="307" y="108"/>
                    <a:pt x="307" y="108"/>
                    <a:pt x="306" y="108"/>
                  </a:cubicBezTo>
                  <a:cubicBezTo>
                    <a:pt x="306" y="108"/>
                    <a:pt x="305" y="108"/>
                    <a:pt x="305" y="109"/>
                  </a:cubicBezTo>
                  <a:cubicBezTo>
                    <a:pt x="305" y="109"/>
                    <a:pt x="305" y="110"/>
                    <a:pt x="305" y="110"/>
                  </a:cubicBezTo>
                  <a:cubicBezTo>
                    <a:pt x="306" y="111"/>
                    <a:pt x="307" y="111"/>
                    <a:pt x="307" y="110"/>
                  </a:cubicBezTo>
                  <a:cubicBezTo>
                    <a:pt x="308" y="111"/>
                    <a:pt x="309" y="110"/>
                    <a:pt x="309" y="110"/>
                  </a:cubicBezTo>
                  <a:cubicBezTo>
                    <a:pt x="309" y="110"/>
                    <a:pt x="309" y="110"/>
                    <a:pt x="309" y="110"/>
                  </a:cubicBezTo>
                  <a:cubicBezTo>
                    <a:pt x="308" y="111"/>
                    <a:pt x="308" y="111"/>
                    <a:pt x="309" y="113"/>
                  </a:cubicBezTo>
                  <a:cubicBezTo>
                    <a:pt x="310" y="113"/>
                    <a:pt x="310" y="113"/>
                    <a:pt x="310" y="113"/>
                  </a:cubicBezTo>
                  <a:cubicBezTo>
                    <a:pt x="311" y="113"/>
                    <a:pt x="312" y="114"/>
                    <a:pt x="312" y="113"/>
                  </a:cubicBezTo>
                  <a:cubicBezTo>
                    <a:pt x="313" y="113"/>
                    <a:pt x="313" y="113"/>
                    <a:pt x="313" y="113"/>
                  </a:cubicBezTo>
                  <a:cubicBezTo>
                    <a:pt x="313" y="114"/>
                    <a:pt x="314" y="114"/>
                    <a:pt x="314" y="114"/>
                  </a:cubicBezTo>
                  <a:cubicBezTo>
                    <a:pt x="314" y="115"/>
                    <a:pt x="314" y="115"/>
                    <a:pt x="313" y="115"/>
                  </a:cubicBezTo>
                  <a:cubicBezTo>
                    <a:pt x="312" y="114"/>
                    <a:pt x="311" y="114"/>
                    <a:pt x="311" y="115"/>
                  </a:cubicBezTo>
                  <a:cubicBezTo>
                    <a:pt x="310" y="116"/>
                    <a:pt x="311" y="117"/>
                    <a:pt x="311" y="118"/>
                  </a:cubicBezTo>
                  <a:cubicBezTo>
                    <a:pt x="311" y="118"/>
                    <a:pt x="311" y="118"/>
                    <a:pt x="311" y="118"/>
                  </a:cubicBezTo>
                  <a:cubicBezTo>
                    <a:pt x="312" y="118"/>
                    <a:pt x="313" y="119"/>
                    <a:pt x="314" y="119"/>
                  </a:cubicBezTo>
                  <a:cubicBezTo>
                    <a:pt x="314" y="119"/>
                    <a:pt x="315" y="119"/>
                    <a:pt x="315" y="119"/>
                  </a:cubicBezTo>
                  <a:cubicBezTo>
                    <a:pt x="315" y="119"/>
                    <a:pt x="315" y="120"/>
                    <a:pt x="316" y="120"/>
                  </a:cubicBezTo>
                  <a:cubicBezTo>
                    <a:pt x="316" y="120"/>
                    <a:pt x="316" y="121"/>
                    <a:pt x="316" y="121"/>
                  </a:cubicBezTo>
                  <a:cubicBezTo>
                    <a:pt x="316" y="121"/>
                    <a:pt x="316" y="122"/>
                    <a:pt x="315" y="122"/>
                  </a:cubicBezTo>
                  <a:cubicBezTo>
                    <a:pt x="315" y="121"/>
                    <a:pt x="315" y="121"/>
                    <a:pt x="315" y="121"/>
                  </a:cubicBezTo>
                  <a:cubicBezTo>
                    <a:pt x="314" y="120"/>
                    <a:pt x="313" y="121"/>
                    <a:pt x="313" y="120"/>
                  </a:cubicBezTo>
                  <a:cubicBezTo>
                    <a:pt x="311" y="120"/>
                    <a:pt x="310" y="121"/>
                    <a:pt x="309" y="120"/>
                  </a:cubicBezTo>
                  <a:cubicBezTo>
                    <a:pt x="308" y="119"/>
                    <a:pt x="307" y="119"/>
                    <a:pt x="306" y="119"/>
                  </a:cubicBezTo>
                  <a:cubicBezTo>
                    <a:pt x="305" y="119"/>
                    <a:pt x="303" y="119"/>
                    <a:pt x="301" y="119"/>
                  </a:cubicBezTo>
                  <a:cubicBezTo>
                    <a:pt x="301" y="120"/>
                    <a:pt x="301" y="120"/>
                    <a:pt x="302" y="120"/>
                  </a:cubicBezTo>
                  <a:cubicBezTo>
                    <a:pt x="303" y="121"/>
                    <a:pt x="302" y="122"/>
                    <a:pt x="301" y="122"/>
                  </a:cubicBezTo>
                  <a:cubicBezTo>
                    <a:pt x="301" y="122"/>
                    <a:pt x="301" y="122"/>
                    <a:pt x="301" y="123"/>
                  </a:cubicBezTo>
                  <a:cubicBezTo>
                    <a:pt x="301" y="123"/>
                    <a:pt x="301" y="123"/>
                    <a:pt x="302" y="124"/>
                  </a:cubicBezTo>
                  <a:cubicBezTo>
                    <a:pt x="302" y="124"/>
                    <a:pt x="303" y="124"/>
                    <a:pt x="303" y="125"/>
                  </a:cubicBezTo>
                  <a:cubicBezTo>
                    <a:pt x="303" y="126"/>
                    <a:pt x="303" y="127"/>
                    <a:pt x="304" y="127"/>
                  </a:cubicBezTo>
                  <a:cubicBezTo>
                    <a:pt x="305" y="127"/>
                    <a:pt x="305" y="127"/>
                    <a:pt x="306" y="127"/>
                  </a:cubicBezTo>
                  <a:cubicBezTo>
                    <a:pt x="305" y="128"/>
                    <a:pt x="305" y="128"/>
                    <a:pt x="305" y="128"/>
                  </a:cubicBezTo>
                  <a:cubicBezTo>
                    <a:pt x="305" y="129"/>
                    <a:pt x="304" y="129"/>
                    <a:pt x="304" y="128"/>
                  </a:cubicBezTo>
                  <a:cubicBezTo>
                    <a:pt x="303" y="128"/>
                    <a:pt x="303" y="127"/>
                    <a:pt x="302" y="127"/>
                  </a:cubicBezTo>
                  <a:cubicBezTo>
                    <a:pt x="301" y="127"/>
                    <a:pt x="300" y="127"/>
                    <a:pt x="300" y="128"/>
                  </a:cubicBezTo>
                  <a:cubicBezTo>
                    <a:pt x="299" y="129"/>
                    <a:pt x="298" y="128"/>
                    <a:pt x="298" y="128"/>
                  </a:cubicBezTo>
                  <a:cubicBezTo>
                    <a:pt x="297" y="128"/>
                    <a:pt x="297" y="128"/>
                    <a:pt x="297" y="128"/>
                  </a:cubicBezTo>
                  <a:cubicBezTo>
                    <a:pt x="297" y="128"/>
                    <a:pt x="296" y="129"/>
                    <a:pt x="297" y="129"/>
                  </a:cubicBezTo>
                  <a:close/>
                  <a:moveTo>
                    <a:pt x="146" y="269"/>
                  </a:moveTo>
                  <a:cubicBezTo>
                    <a:pt x="146" y="269"/>
                    <a:pt x="147" y="269"/>
                    <a:pt x="147" y="269"/>
                  </a:cubicBezTo>
                  <a:cubicBezTo>
                    <a:pt x="148" y="269"/>
                    <a:pt x="149" y="267"/>
                    <a:pt x="148" y="266"/>
                  </a:cubicBezTo>
                  <a:cubicBezTo>
                    <a:pt x="148" y="266"/>
                    <a:pt x="148" y="265"/>
                    <a:pt x="148" y="265"/>
                  </a:cubicBezTo>
                  <a:cubicBezTo>
                    <a:pt x="151" y="264"/>
                    <a:pt x="151" y="264"/>
                    <a:pt x="151" y="262"/>
                  </a:cubicBezTo>
                  <a:cubicBezTo>
                    <a:pt x="150" y="261"/>
                    <a:pt x="151" y="259"/>
                    <a:pt x="149" y="259"/>
                  </a:cubicBezTo>
                  <a:cubicBezTo>
                    <a:pt x="149" y="259"/>
                    <a:pt x="148" y="259"/>
                    <a:pt x="148" y="258"/>
                  </a:cubicBezTo>
                  <a:cubicBezTo>
                    <a:pt x="148" y="258"/>
                    <a:pt x="148" y="258"/>
                    <a:pt x="148" y="257"/>
                  </a:cubicBezTo>
                  <a:cubicBezTo>
                    <a:pt x="149" y="257"/>
                    <a:pt x="149" y="257"/>
                    <a:pt x="150" y="257"/>
                  </a:cubicBezTo>
                  <a:cubicBezTo>
                    <a:pt x="150" y="258"/>
                    <a:pt x="151" y="259"/>
                    <a:pt x="151" y="257"/>
                  </a:cubicBezTo>
                  <a:cubicBezTo>
                    <a:pt x="151" y="257"/>
                    <a:pt x="152" y="257"/>
                    <a:pt x="152" y="257"/>
                  </a:cubicBezTo>
                  <a:cubicBezTo>
                    <a:pt x="152" y="256"/>
                    <a:pt x="153" y="254"/>
                    <a:pt x="152" y="254"/>
                  </a:cubicBezTo>
                  <a:cubicBezTo>
                    <a:pt x="151" y="253"/>
                    <a:pt x="151" y="252"/>
                    <a:pt x="151" y="252"/>
                  </a:cubicBezTo>
                  <a:cubicBezTo>
                    <a:pt x="152" y="251"/>
                    <a:pt x="152" y="252"/>
                    <a:pt x="153" y="252"/>
                  </a:cubicBezTo>
                  <a:cubicBezTo>
                    <a:pt x="153" y="252"/>
                    <a:pt x="153" y="251"/>
                    <a:pt x="153" y="251"/>
                  </a:cubicBezTo>
                  <a:cubicBezTo>
                    <a:pt x="152" y="251"/>
                    <a:pt x="152" y="250"/>
                    <a:pt x="153" y="250"/>
                  </a:cubicBezTo>
                  <a:cubicBezTo>
                    <a:pt x="153" y="250"/>
                    <a:pt x="153" y="250"/>
                    <a:pt x="153" y="250"/>
                  </a:cubicBezTo>
                  <a:cubicBezTo>
                    <a:pt x="154" y="251"/>
                    <a:pt x="155" y="250"/>
                    <a:pt x="155" y="250"/>
                  </a:cubicBezTo>
                  <a:cubicBezTo>
                    <a:pt x="155" y="249"/>
                    <a:pt x="155" y="249"/>
                    <a:pt x="156" y="249"/>
                  </a:cubicBezTo>
                  <a:cubicBezTo>
                    <a:pt x="156" y="249"/>
                    <a:pt x="156" y="249"/>
                    <a:pt x="156" y="250"/>
                  </a:cubicBezTo>
                  <a:cubicBezTo>
                    <a:pt x="156" y="250"/>
                    <a:pt x="156" y="251"/>
                    <a:pt x="156" y="252"/>
                  </a:cubicBezTo>
                  <a:cubicBezTo>
                    <a:pt x="155" y="252"/>
                    <a:pt x="155" y="253"/>
                    <a:pt x="155" y="255"/>
                  </a:cubicBezTo>
                  <a:cubicBezTo>
                    <a:pt x="155" y="256"/>
                    <a:pt x="156" y="257"/>
                    <a:pt x="154" y="259"/>
                  </a:cubicBezTo>
                  <a:cubicBezTo>
                    <a:pt x="154" y="259"/>
                    <a:pt x="154" y="259"/>
                    <a:pt x="154" y="259"/>
                  </a:cubicBezTo>
                  <a:cubicBezTo>
                    <a:pt x="154" y="261"/>
                    <a:pt x="156" y="261"/>
                    <a:pt x="156" y="263"/>
                  </a:cubicBezTo>
                  <a:cubicBezTo>
                    <a:pt x="156" y="263"/>
                    <a:pt x="156" y="263"/>
                    <a:pt x="157" y="263"/>
                  </a:cubicBezTo>
                  <a:cubicBezTo>
                    <a:pt x="157" y="263"/>
                    <a:pt x="157" y="263"/>
                    <a:pt x="157" y="264"/>
                  </a:cubicBezTo>
                  <a:cubicBezTo>
                    <a:pt x="157" y="265"/>
                    <a:pt x="158" y="265"/>
                    <a:pt x="159" y="265"/>
                  </a:cubicBezTo>
                  <a:cubicBezTo>
                    <a:pt x="160" y="264"/>
                    <a:pt x="160" y="264"/>
                    <a:pt x="161" y="263"/>
                  </a:cubicBezTo>
                  <a:cubicBezTo>
                    <a:pt x="162" y="262"/>
                    <a:pt x="161" y="260"/>
                    <a:pt x="161" y="259"/>
                  </a:cubicBezTo>
                  <a:cubicBezTo>
                    <a:pt x="161" y="258"/>
                    <a:pt x="160" y="257"/>
                    <a:pt x="161" y="257"/>
                  </a:cubicBezTo>
                  <a:cubicBezTo>
                    <a:pt x="162" y="257"/>
                    <a:pt x="163" y="256"/>
                    <a:pt x="164" y="256"/>
                  </a:cubicBezTo>
                  <a:cubicBezTo>
                    <a:pt x="165" y="256"/>
                    <a:pt x="166" y="256"/>
                    <a:pt x="167" y="255"/>
                  </a:cubicBezTo>
                  <a:cubicBezTo>
                    <a:pt x="168" y="254"/>
                    <a:pt x="167" y="253"/>
                    <a:pt x="168" y="252"/>
                  </a:cubicBezTo>
                  <a:cubicBezTo>
                    <a:pt x="168" y="251"/>
                    <a:pt x="168" y="249"/>
                    <a:pt x="167" y="248"/>
                  </a:cubicBezTo>
                  <a:cubicBezTo>
                    <a:pt x="166" y="248"/>
                    <a:pt x="166" y="247"/>
                    <a:pt x="165" y="246"/>
                  </a:cubicBezTo>
                  <a:cubicBezTo>
                    <a:pt x="165" y="246"/>
                    <a:pt x="165" y="245"/>
                    <a:pt x="166" y="245"/>
                  </a:cubicBezTo>
                  <a:cubicBezTo>
                    <a:pt x="166" y="245"/>
                    <a:pt x="166" y="245"/>
                    <a:pt x="166" y="245"/>
                  </a:cubicBezTo>
                  <a:cubicBezTo>
                    <a:pt x="167" y="246"/>
                    <a:pt x="167" y="246"/>
                    <a:pt x="168" y="246"/>
                  </a:cubicBezTo>
                  <a:cubicBezTo>
                    <a:pt x="168" y="246"/>
                    <a:pt x="169" y="247"/>
                    <a:pt x="169" y="246"/>
                  </a:cubicBezTo>
                  <a:cubicBezTo>
                    <a:pt x="170" y="245"/>
                    <a:pt x="169" y="245"/>
                    <a:pt x="169" y="244"/>
                  </a:cubicBezTo>
                  <a:cubicBezTo>
                    <a:pt x="168" y="243"/>
                    <a:pt x="166" y="243"/>
                    <a:pt x="166" y="241"/>
                  </a:cubicBezTo>
                  <a:cubicBezTo>
                    <a:pt x="166" y="241"/>
                    <a:pt x="166" y="240"/>
                    <a:pt x="165" y="240"/>
                  </a:cubicBezTo>
                  <a:cubicBezTo>
                    <a:pt x="165" y="240"/>
                    <a:pt x="166" y="238"/>
                    <a:pt x="166" y="238"/>
                  </a:cubicBezTo>
                  <a:cubicBezTo>
                    <a:pt x="167" y="238"/>
                    <a:pt x="168" y="237"/>
                    <a:pt x="168" y="237"/>
                  </a:cubicBezTo>
                  <a:cubicBezTo>
                    <a:pt x="169" y="236"/>
                    <a:pt x="169" y="236"/>
                    <a:pt x="170" y="236"/>
                  </a:cubicBezTo>
                  <a:cubicBezTo>
                    <a:pt x="171" y="235"/>
                    <a:pt x="171" y="235"/>
                    <a:pt x="171" y="234"/>
                  </a:cubicBezTo>
                  <a:cubicBezTo>
                    <a:pt x="171" y="232"/>
                    <a:pt x="169" y="230"/>
                    <a:pt x="168" y="230"/>
                  </a:cubicBezTo>
                  <a:cubicBezTo>
                    <a:pt x="167" y="230"/>
                    <a:pt x="166" y="230"/>
                    <a:pt x="167" y="229"/>
                  </a:cubicBezTo>
                  <a:cubicBezTo>
                    <a:pt x="167" y="228"/>
                    <a:pt x="167" y="228"/>
                    <a:pt x="166" y="228"/>
                  </a:cubicBezTo>
                  <a:cubicBezTo>
                    <a:pt x="166" y="228"/>
                    <a:pt x="166" y="228"/>
                    <a:pt x="165" y="227"/>
                  </a:cubicBezTo>
                  <a:cubicBezTo>
                    <a:pt x="165" y="227"/>
                    <a:pt x="164" y="227"/>
                    <a:pt x="163" y="227"/>
                  </a:cubicBezTo>
                  <a:cubicBezTo>
                    <a:pt x="162" y="227"/>
                    <a:pt x="163" y="228"/>
                    <a:pt x="163" y="228"/>
                  </a:cubicBezTo>
                  <a:cubicBezTo>
                    <a:pt x="162" y="229"/>
                    <a:pt x="162" y="229"/>
                    <a:pt x="162" y="229"/>
                  </a:cubicBezTo>
                  <a:cubicBezTo>
                    <a:pt x="161" y="229"/>
                    <a:pt x="161" y="229"/>
                    <a:pt x="161" y="230"/>
                  </a:cubicBezTo>
                  <a:cubicBezTo>
                    <a:pt x="160" y="230"/>
                    <a:pt x="161" y="230"/>
                    <a:pt x="161" y="230"/>
                  </a:cubicBezTo>
                  <a:cubicBezTo>
                    <a:pt x="161" y="231"/>
                    <a:pt x="161" y="231"/>
                    <a:pt x="161" y="231"/>
                  </a:cubicBezTo>
                  <a:cubicBezTo>
                    <a:pt x="162" y="231"/>
                    <a:pt x="162" y="232"/>
                    <a:pt x="162" y="232"/>
                  </a:cubicBezTo>
                  <a:cubicBezTo>
                    <a:pt x="163" y="232"/>
                    <a:pt x="163" y="231"/>
                    <a:pt x="163" y="232"/>
                  </a:cubicBezTo>
                  <a:cubicBezTo>
                    <a:pt x="164" y="232"/>
                    <a:pt x="163" y="233"/>
                    <a:pt x="163" y="233"/>
                  </a:cubicBezTo>
                  <a:cubicBezTo>
                    <a:pt x="163" y="233"/>
                    <a:pt x="163" y="233"/>
                    <a:pt x="163" y="234"/>
                  </a:cubicBezTo>
                  <a:cubicBezTo>
                    <a:pt x="163" y="234"/>
                    <a:pt x="162" y="234"/>
                    <a:pt x="162" y="234"/>
                  </a:cubicBezTo>
                  <a:cubicBezTo>
                    <a:pt x="161" y="233"/>
                    <a:pt x="161" y="233"/>
                    <a:pt x="160" y="233"/>
                  </a:cubicBezTo>
                  <a:cubicBezTo>
                    <a:pt x="160" y="233"/>
                    <a:pt x="160" y="233"/>
                    <a:pt x="161" y="234"/>
                  </a:cubicBezTo>
                  <a:cubicBezTo>
                    <a:pt x="161" y="234"/>
                    <a:pt x="161" y="234"/>
                    <a:pt x="161" y="235"/>
                  </a:cubicBezTo>
                  <a:cubicBezTo>
                    <a:pt x="161" y="235"/>
                    <a:pt x="160" y="235"/>
                    <a:pt x="160" y="235"/>
                  </a:cubicBezTo>
                  <a:cubicBezTo>
                    <a:pt x="160" y="235"/>
                    <a:pt x="159" y="235"/>
                    <a:pt x="159" y="234"/>
                  </a:cubicBezTo>
                  <a:cubicBezTo>
                    <a:pt x="158" y="234"/>
                    <a:pt x="157" y="233"/>
                    <a:pt x="155" y="233"/>
                  </a:cubicBezTo>
                  <a:cubicBezTo>
                    <a:pt x="154" y="232"/>
                    <a:pt x="153" y="233"/>
                    <a:pt x="152" y="233"/>
                  </a:cubicBezTo>
                  <a:cubicBezTo>
                    <a:pt x="151" y="233"/>
                    <a:pt x="151" y="233"/>
                    <a:pt x="151" y="233"/>
                  </a:cubicBezTo>
                  <a:cubicBezTo>
                    <a:pt x="150" y="232"/>
                    <a:pt x="150" y="233"/>
                    <a:pt x="149" y="233"/>
                  </a:cubicBezTo>
                  <a:cubicBezTo>
                    <a:pt x="149" y="233"/>
                    <a:pt x="148" y="233"/>
                    <a:pt x="149" y="234"/>
                  </a:cubicBezTo>
                  <a:cubicBezTo>
                    <a:pt x="149" y="234"/>
                    <a:pt x="149" y="235"/>
                    <a:pt x="148" y="235"/>
                  </a:cubicBezTo>
                  <a:cubicBezTo>
                    <a:pt x="148" y="235"/>
                    <a:pt x="148" y="235"/>
                    <a:pt x="148" y="235"/>
                  </a:cubicBezTo>
                  <a:cubicBezTo>
                    <a:pt x="147" y="234"/>
                    <a:pt x="147" y="234"/>
                    <a:pt x="146" y="234"/>
                  </a:cubicBezTo>
                  <a:cubicBezTo>
                    <a:pt x="146" y="235"/>
                    <a:pt x="146" y="236"/>
                    <a:pt x="146" y="237"/>
                  </a:cubicBezTo>
                  <a:cubicBezTo>
                    <a:pt x="146" y="238"/>
                    <a:pt x="145" y="238"/>
                    <a:pt x="145" y="239"/>
                  </a:cubicBezTo>
                  <a:cubicBezTo>
                    <a:pt x="144" y="239"/>
                    <a:pt x="143" y="240"/>
                    <a:pt x="143" y="241"/>
                  </a:cubicBezTo>
                  <a:cubicBezTo>
                    <a:pt x="143" y="241"/>
                    <a:pt x="142" y="241"/>
                    <a:pt x="142" y="241"/>
                  </a:cubicBezTo>
                  <a:cubicBezTo>
                    <a:pt x="142" y="242"/>
                    <a:pt x="141" y="243"/>
                    <a:pt x="141" y="244"/>
                  </a:cubicBezTo>
                  <a:cubicBezTo>
                    <a:pt x="141" y="245"/>
                    <a:pt x="140" y="246"/>
                    <a:pt x="140" y="246"/>
                  </a:cubicBezTo>
                  <a:cubicBezTo>
                    <a:pt x="139" y="247"/>
                    <a:pt x="139" y="248"/>
                    <a:pt x="139" y="248"/>
                  </a:cubicBezTo>
                  <a:cubicBezTo>
                    <a:pt x="138" y="250"/>
                    <a:pt x="136" y="251"/>
                    <a:pt x="137" y="253"/>
                  </a:cubicBezTo>
                  <a:cubicBezTo>
                    <a:pt x="136" y="253"/>
                    <a:pt x="136" y="251"/>
                    <a:pt x="135" y="252"/>
                  </a:cubicBezTo>
                  <a:cubicBezTo>
                    <a:pt x="135" y="252"/>
                    <a:pt x="134" y="253"/>
                    <a:pt x="134" y="254"/>
                  </a:cubicBezTo>
                  <a:cubicBezTo>
                    <a:pt x="134" y="254"/>
                    <a:pt x="134" y="253"/>
                    <a:pt x="134" y="253"/>
                  </a:cubicBezTo>
                  <a:cubicBezTo>
                    <a:pt x="133" y="253"/>
                    <a:pt x="133" y="254"/>
                    <a:pt x="133" y="254"/>
                  </a:cubicBezTo>
                  <a:cubicBezTo>
                    <a:pt x="133" y="255"/>
                    <a:pt x="133" y="255"/>
                    <a:pt x="133" y="255"/>
                  </a:cubicBezTo>
                  <a:cubicBezTo>
                    <a:pt x="132" y="256"/>
                    <a:pt x="132" y="257"/>
                    <a:pt x="132" y="258"/>
                  </a:cubicBezTo>
                  <a:cubicBezTo>
                    <a:pt x="132" y="259"/>
                    <a:pt x="130" y="260"/>
                    <a:pt x="129" y="260"/>
                  </a:cubicBezTo>
                  <a:cubicBezTo>
                    <a:pt x="128" y="260"/>
                    <a:pt x="127" y="260"/>
                    <a:pt x="126" y="261"/>
                  </a:cubicBezTo>
                  <a:cubicBezTo>
                    <a:pt x="125" y="261"/>
                    <a:pt x="123" y="263"/>
                    <a:pt x="123" y="264"/>
                  </a:cubicBezTo>
                  <a:cubicBezTo>
                    <a:pt x="123" y="265"/>
                    <a:pt x="123" y="265"/>
                    <a:pt x="123" y="266"/>
                  </a:cubicBezTo>
                  <a:cubicBezTo>
                    <a:pt x="122" y="267"/>
                    <a:pt x="121" y="268"/>
                    <a:pt x="121" y="269"/>
                  </a:cubicBezTo>
                  <a:cubicBezTo>
                    <a:pt x="122" y="269"/>
                    <a:pt x="122" y="268"/>
                    <a:pt x="123" y="267"/>
                  </a:cubicBezTo>
                  <a:cubicBezTo>
                    <a:pt x="124" y="267"/>
                    <a:pt x="124" y="267"/>
                    <a:pt x="124" y="268"/>
                  </a:cubicBezTo>
                  <a:cubicBezTo>
                    <a:pt x="124" y="268"/>
                    <a:pt x="125" y="268"/>
                    <a:pt x="124" y="268"/>
                  </a:cubicBezTo>
                  <a:cubicBezTo>
                    <a:pt x="124" y="269"/>
                    <a:pt x="124" y="269"/>
                    <a:pt x="124" y="269"/>
                  </a:cubicBezTo>
                  <a:cubicBezTo>
                    <a:pt x="125" y="269"/>
                    <a:pt x="125" y="269"/>
                    <a:pt x="124" y="270"/>
                  </a:cubicBezTo>
                  <a:cubicBezTo>
                    <a:pt x="124" y="271"/>
                    <a:pt x="124" y="272"/>
                    <a:pt x="123" y="272"/>
                  </a:cubicBezTo>
                  <a:cubicBezTo>
                    <a:pt x="123" y="273"/>
                    <a:pt x="123" y="273"/>
                    <a:pt x="123" y="273"/>
                  </a:cubicBezTo>
                  <a:cubicBezTo>
                    <a:pt x="124" y="274"/>
                    <a:pt x="125" y="274"/>
                    <a:pt x="126" y="273"/>
                  </a:cubicBezTo>
                  <a:cubicBezTo>
                    <a:pt x="127" y="272"/>
                    <a:pt x="127" y="271"/>
                    <a:pt x="129" y="270"/>
                  </a:cubicBezTo>
                  <a:cubicBezTo>
                    <a:pt x="130" y="271"/>
                    <a:pt x="131" y="273"/>
                    <a:pt x="133" y="274"/>
                  </a:cubicBezTo>
                  <a:cubicBezTo>
                    <a:pt x="133" y="273"/>
                    <a:pt x="133" y="273"/>
                    <a:pt x="134" y="272"/>
                  </a:cubicBezTo>
                  <a:cubicBezTo>
                    <a:pt x="134" y="272"/>
                    <a:pt x="134" y="272"/>
                    <a:pt x="134" y="272"/>
                  </a:cubicBezTo>
                  <a:cubicBezTo>
                    <a:pt x="134" y="273"/>
                    <a:pt x="134" y="273"/>
                    <a:pt x="135" y="273"/>
                  </a:cubicBezTo>
                  <a:cubicBezTo>
                    <a:pt x="135" y="273"/>
                    <a:pt x="135" y="273"/>
                    <a:pt x="135" y="272"/>
                  </a:cubicBezTo>
                  <a:cubicBezTo>
                    <a:pt x="135" y="272"/>
                    <a:pt x="134" y="271"/>
                    <a:pt x="134" y="271"/>
                  </a:cubicBezTo>
                  <a:cubicBezTo>
                    <a:pt x="134" y="269"/>
                    <a:pt x="134" y="268"/>
                    <a:pt x="135" y="266"/>
                  </a:cubicBezTo>
                  <a:cubicBezTo>
                    <a:pt x="137" y="267"/>
                    <a:pt x="137" y="268"/>
                    <a:pt x="137" y="269"/>
                  </a:cubicBezTo>
                  <a:cubicBezTo>
                    <a:pt x="137" y="270"/>
                    <a:pt x="136" y="271"/>
                    <a:pt x="137" y="271"/>
                  </a:cubicBezTo>
                  <a:cubicBezTo>
                    <a:pt x="137" y="272"/>
                    <a:pt x="137" y="273"/>
                    <a:pt x="137" y="272"/>
                  </a:cubicBezTo>
                  <a:cubicBezTo>
                    <a:pt x="138" y="271"/>
                    <a:pt x="138" y="272"/>
                    <a:pt x="138" y="272"/>
                  </a:cubicBezTo>
                  <a:cubicBezTo>
                    <a:pt x="138" y="273"/>
                    <a:pt x="138" y="273"/>
                    <a:pt x="138" y="274"/>
                  </a:cubicBezTo>
                  <a:cubicBezTo>
                    <a:pt x="138" y="275"/>
                    <a:pt x="138" y="275"/>
                    <a:pt x="138" y="276"/>
                  </a:cubicBezTo>
                  <a:cubicBezTo>
                    <a:pt x="138" y="277"/>
                    <a:pt x="138" y="277"/>
                    <a:pt x="139" y="277"/>
                  </a:cubicBezTo>
                  <a:cubicBezTo>
                    <a:pt x="139" y="277"/>
                    <a:pt x="140" y="277"/>
                    <a:pt x="140" y="276"/>
                  </a:cubicBezTo>
                  <a:cubicBezTo>
                    <a:pt x="140" y="276"/>
                    <a:pt x="140" y="275"/>
                    <a:pt x="140" y="275"/>
                  </a:cubicBezTo>
                  <a:cubicBezTo>
                    <a:pt x="140" y="275"/>
                    <a:pt x="140" y="276"/>
                    <a:pt x="141" y="276"/>
                  </a:cubicBezTo>
                  <a:cubicBezTo>
                    <a:pt x="141" y="276"/>
                    <a:pt x="142" y="276"/>
                    <a:pt x="142" y="275"/>
                  </a:cubicBezTo>
                  <a:cubicBezTo>
                    <a:pt x="143" y="275"/>
                    <a:pt x="143" y="274"/>
                    <a:pt x="143" y="273"/>
                  </a:cubicBezTo>
                  <a:cubicBezTo>
                    <a:pt x="143" y="273"/>
                    <a:pt x="143" y="273"/>
                    <a:pt x="144" y="272"/>
                  </a:cubicBezTo>
                  <a:cubicBezTo>
                    <a:pt x="144" y="272"/>
                    <a:pt x="144" y="273"/>
                    <a:pt x="144" y="273"/>
                  </a:cubicBezTo>
                  <a:cubicBezTo>
                    <a:pt x="145" y="271"/>
                    <a:pt x="144" y="270"/>
                    <a:pt x="142" y="269"/>
                  </a:cubicBezTo>
                  <a:cubicBezTo>
                    <a:pt x="143" y="268"/>
                    <a:pt x="143" y="269"/>
                    <a:pt x="144" y="269"/>
                  </a:cubicBezTo>
                  <a:cubicBezTo>
                    <a:pt x="143" y="268"/>
                    <a:pt x="143" y="268"/>
                    <a:pt x="144" y="267"/>
                  </a:cubicBezTo>
                  <a:cubicBezTo>
                    <a:pt x="144" y="267"/>
                    <a:pt x="144" y="267"/>
                    <a:pt x="144" y="266"/>
                  </a:cubicBezTo>
                  <a:cubicBezTo>
                    <a:pt x="143" y="265"/>
                    <a:pt x="144" y="264"/>
                    <a:pt x="143" y="262"/>
                  </a:cubicBezTo>
                  <a:cubicBezTo>
                    <a:pt x="144" y="262"/>
                    <a:pt x="144" y="263"/>
                    <a:pt x="144" y="263"/>
                  </a:cubicBezTo>
                  <a:cubicBezTo>
                    <a:pt x="144" y="263"/>
                    <a:pt x="144" y="262"/>
                    <a:pt x="145" y="262"/>
                  </a:cubicBezTo>
                  <a:cubicBezTo>
                    <a:pt x="144" y="264"/>
                    <a:pt x="146" y="266"/>
                    <a:pt x="146" y="269"/>
                  </a:cubicBezTo>
                  <a:close/>
                  <a:moveTo>
                    <a:pt x="286" y="196"/>
                  </a:moveTo>
                  <a:cubicBezTo>
                    <a:pt x="286" y="196"/>
                    <a:pt x="286" y="195"/>
                    <a:pt x="287" y="195"/>
                  </a:cubicBezTo>
                  <a:cubicBezTo>
                    <a:pt x="287" y="195"/>
                    <a:pt x="288" y="196"/>
                    <a:pt x="288" y="195"/>
                  </a:cubicBezTo>
                  <a:cubicBezTo>
                    <a:pt x="288" y="194"/>
                    <a:pt x="288" y="194"/>
                    <a:pt x="287" y="194"/>
                  </a:cubicBezTo>
                  <a:cubicBezTo>
                    <a:pt x="286" y="193"/>
                    <a:pt x="286" y="192"/>
                    <a:pt x="286" y="190"/>
                  </a:cubicBezTo>
                  <a:cubicBezTo>
                    <a:pt x="286" y="190"/>
                    <a:pt x="286" y="190"/>
                    <a:pt x="286" y="189"/>
                  </a:cubicBezTo>
                  <a:cubicBezTo>
                    <a:pt x="285" y="187"/>
                    <a:pt x="287" y="185"/>
                    <a:pt x="289" y="186"/>
                  </a:cubicBezTo>
                  <a:cubicBezTo>
                    <a:pt x="292" y="186"/>
                    <a:pt x="294" y="187"/>
                    <a:pt x="296" y="190"/>
                  </a:cubicBezTo>
                  <a:cubicBezTo>
                    <a:pt x="298" y="190"/>
                    <a:pt x="299" y="191"/>
                    <a:pt x="299" y="192"/>
                  </a:cubicBezTo>
                  <a:cubicBezTo>
                    <a:pt x="300" y="192"/>
                    <a:pt x="300" y="192"/>
                    <a:pt x="300" y="193"/>
                  </a:cubicBezTo>
                  <a:cubicBezTo>
                    <a:pt x="300" y="193"/>
                    <a:pt x="300" y="193"/>
                    <a:pt x="300" y="194"/>
                  </a:cubicBezTo>
                  <a:cubicBezTo>
                    <a:pt x="300" y="195"/>
                    <a:pt x="300" y="195"/>
                    <a:pt x="301" y="196"/>
                  </a:cubicBezTo>
                  <a:cubicBezTo>
                    <a:pt x="301" y="197"/>
                    <a:pt x="302" y="197"/>
                    <a:pt x="303" y="196"/>
                  </a:cubicBezTo>
                  <a:cubicBezTo>
                    <a:pt x="304" y="195"/>
                    <a:pt x="305" y="196"/>
                    <a:pt x="305" y="196"/>
                  </a:cubicBezTo>
                  <a:cubicBezTo>
                    <a:pt x="306" y="197"/>
                    <a:pt x="306" y="198"/>
                    <a:pt x="307" y="198"/>
                  </a:cubicBezTo>
                  <a:cubicBezTo>
                    <a:pt x="309" y="199"/>
                    <a:pt x="310" y="202"/>
                    <a:pt x="309" y="202"/>
                  </a:cubicBezTo>
                  <a:cubicBezTo>
                    <a:pt x="307" y="203"/>
                    <a:pt x="307" y="204"/>
                    <a:pt x="306" y="205"/>
                  </a:cubicBezTo>
                  <a:cubicBezTo>
                    <a:pt x="306" y="205"/>
                    <a:pt x="305" y="205"/>
                    <a:pt x="305" y="206"/>
                  </a:cubicBezTo>
                  <a:cubicBezTo>
                    <a:pt x="305" y="206"/>
                    <a:pt x="306" y="206"/>
                    <a:pt x="306" y="206"/>
                  </a:cubicBezTo>
                  <a:cubicBezTo>
                    <a:pt x="307" y="206"/>
                    <a:pt x="307" y="206"/>
                    <a:pt x="307" y="207"/>
                  </a:cubicBezTo>
                  <a:cubicBezTo>
                    <a:pt x="308" y="208"/>
                    <a:pt x="308" y="209"/>
                    <a:pt x="309" y="210"/>
                  </a:cubicBezTo>
                  <a:cubicBezTo>
                    <a:pt x="309" y="210"/>
                    <a:pt x="309" y="211"/>
                    <a:pt x="309" y="211"/>
                  </a:cubicBezTo>
                  <a:cubicBezTo>
                    <a:pt x="308" y="212"/>
                    <a:pt x="308" y="213"/>
                    <a:pt x="308" y="213"/>
                  </a:cubicBezTo>
                  <a:cubicBezTo>
                    <a:pt x="308" y="214"/>
                    <a:pt x="307" y="214"/>
                    <a:pt x="307" y="214"/>
                  </a:cubicBezTo>
                  <a:cubicBezTo>
                    <a:pt x="306" y="213"/>
                    <a:pt x="305" y="214"/>
                    <a:pt x="304" y="215"/>
                  </a:cubicBezTo>
                  <a:cubicBezTo>
                    <a:pt x="304" y="215"/>
                    <a:pt x="304" y="215"/>
                    <a:pt x="304" y="215"/>
                  </a:cubicBezTo>
                  <a:cubicBezTo>
                    <a:pt x="303" y="215"/>
                    <a:pt x="303" y="216"/>
                    <a:pt x="302" y="216"/>
                  </a:cubicBezTo>
                  <a:cubicBezTo>
                    <a:pt x="302" y="216"/>
                    <a:pt x="301" y="217"/>
                    <a:pt x="300" y="217"/>
                  </a:cubicBezTo>
                  <a:cubicBezTo>
                    <a:pt x="300" y="217"/>
                    <a:pt x="299" y="217"/>
                    <a:pt x="299" y="216"/>
                  </a:cubicBezTo>
                  <a:cubicBezTo>
                    <a:pt x="298" y="216"/>
                    <a:pt x="298" y="216"/>
                    <a:pt x="298" y="216"/>
                  </a:cubicBezTo>
                  <a:cubicBezTo>
                    <a:pt x="297" y="216"/>
                    <a:pt x="297" y="217"/>
                    <a:pt x="297" y="217"/>
                  </a:cubicBezTo>
                  <a:cubicBezTo>
                    <a:pt x="298" y="218"/>
                    <a:pt x="298" y="218"/>
                    <a:pt x="297" y="218"/>
                  </a:cubicBezTo>
                  <a:cubicBezTo>
                    <a:pt x="297" y="218"/>
                    <a:pt x="297" y="218"/>
                    <a:pt x="296" y="218"/>
                  </a:cubicBezTo>
                  <a:cubicBezTo>
                    <a:pt x="296" y="219"/>
                    <a:pt x="296" y="220"/>
                    <a:pt x="295" y="219"/>
                  </a:cubicBezTo>
                  <a:cubicBezTo>
                    <a:pt x="294" y="219"/>
                    <a:pt x="294" y="219"/>
                    <a:pt x="294" y="218"/>
                  </a:cubicBezTo>
                  <a:cubicBezTo>
                    <a:pt x="294" y="218"/>
                    <a:pt x="294" y="217"/>
                    <a:pt x="294" y="217"/>
                  </a:cubicBezTo>
                  <a:cubicBezTo>
                    <a:pt x="295" y="216"/>
                    <a:pt x="294" y="215"/>
                    <a:pt x="293" y="214"/>
                  </a:cubicBezTo>
                  <a:cubicBezTo>
                    <a:pt x="292" y="214"/>
                    <a:pt x="291" y="213"/>
                    <a:pt x="290" y="212"/>
                  </a:cubicBezTo>
                  <a:cubicBezTo>
                    <a:pt x="290" y="212"/>
                    <a:pt x="290" y="211"/>
                    <a:pt x="291" y="210"/>
                  </a:cubicBezTo>
                  <a:cubicBezTo>
                    <a:pt x="292" y="210"/>
                    <a:pt x="294" y="211"/>
                    <a:pt x="295" y="211"/>
                  </a:cubicBezTo>
                  <a:cubicBezTo>
                    <a:pt x="296" y="210"/>
                    <a:pt x="296" y="209"/>
                    <a:pt x="295" y="208"/>
                  </a:cubicBezTo>
                  <a:cubicBezTo>
                    <a:pt x="294" y="208"/>
                    <a:pt x="293" y="207"/>
                    <a:pt x="293" y="206"/>
                  </a:cubicBezTo>
                  <a:cubicBezTo>
                    <a:pt x="292" y="206"/>
                    <a:pt x="292" y="206"/>
                    <a:pt x="292" y="206"/>
                  </a:cubicBezTo>
                  <a:cubicBezTo>
                    <a:pt x="291" y="207"/>
                    <a:pt x="290" y="206"/>
                    <a:pt x="289" y="206"/>
                  </a:cubicBezTo>
                  <a:cubicBezTo>
                    <a:pt x="289" y="206"/>
                    <a:pt x="289" y="206"/>
                    <a:pt x="289" y="206"/>
                  </a:cubicBezTo>
                  <a:cubicBezTo>
                    <a:pt x="289" y="205"/>
                    <a:pt x="289" y="205"/>
                    <a:pt x="289" y="205"/>
                  </a:cubicBezTo>
                  <a:cubicBezTo>
                    <a:pt x="290" y="205"/>
                    <a:pt x="289" y="204"/>
                    <a:pt x="289" y="204"/>
                  </a:cubicBezTo>
                  <a:cubicBezTo>
                    <a:pt x="287" y="203"/>
                    <a:pt x="288" y="202"/>
                    <a:pt x="287" y="201"/>
                  </a:cubicBezTo>
                  <a:cubicBezTo>
                    <a:pt x="287" y="200"/>
                    <a:pt x="287" y="199"/>
                    <a:pt x="287" y="199"/>
                  </a:cubicBezTo>
                  <a:cubicBezTo>
                    <a:pt x="286" y="198"/>
                    <a:pt x="285" y="198"/>
                    <a:pt x="286" y="196"/>
                  </a:cubicBezTo>
                  <a:close/>
                  <a:moveTo>
                    <a:pt x="318" y="305"/>
                  </a:moveTo>
                  <a:cubicBezTo>
                    <a:pt x="318" y="306"/>
                    <a:pt x="318" y="306"/>
                    <a:pt x="318" y="306"/>
                  </a:cubicBezTo>
                  <a:cubicBezTo>
                    <a:pt x="318" y="307"/>
                    <a:pt x="318" y="308"/>
                    <a:pt x="316" y="308"/>
                  </a:cubicBezTo>
                  <a:cubicBezTo>
                    <a:pt x="315" y="308"/>
                    <a:pt x="313" y="308"/>
                    <a:pt x="311" y="308"/>
                  </a:cubicBezTo>
                  <a:cubicBezTo>
                    <a:pt x="311" y="308"/>
                    <a:pt x="310" y="308"/>
                    <a:pt x="310" y="308"/>
                  </a:cubicBezTo>
                  <a:cubicBezTo>
                    <a:pt x="310" y="307"/>
                    <a:pt x="309" y="307"/>
                    <a:pt x="308" y="307"/>
                  </a:cubicBezTo>
                  <a:cubicBezTo>
                    <a:pt x="308" y="307"/>
                    <a:pt x="308" y="307"/>
                    <a:pt x="308" y="306"/>
                  </a:cubicBezTo>
                  <a:cubicBezTo>
                    <a:pt x="308" y="306"/>
                    <a:pt x="307" y="304"/>
                    <a:pt x="306" y="304"/>
                  </a:cubicBezTo>
                  <a:cubicBezTo>
                    <a:pt x="305" y="304"/>
                    <a:pt x="305" y="304"/>
                    <a:pt x="304" y="304"/>
                  </a:cubicBezTo>
                  <a:cubicBezTo>
                    <a:pt x="302" y="303"/>
                    <a:pt x="302" y="302"/>
                    <a:pt x="301" y="301"/>
                  </a:cubicBezTo>
                  <a:cubicBezTo>
                    <a:pt x="301" y="301"/>
                    <a:pt x="300" y="301"/>
                    <a:pt x="300" y="301"/>
                  </a:cubicBezTo>
                  <a:cubicBezTo>
                    <a:pt x="299" y="301"/>
                    <a:pt x="299" y="301"/>
                    <a:pt x="299" y="300"/>
                  </a:cubicBezTo>
                  <a:cubicBezTo>
                    <a:pt x="299" y="299"/>
                    <a:pt x="299" y="298"/>
                    <a:pt x="298" y="299"/>
                  </a:cubicBezTo>
                  <a:cubicBezTo>
                    <a:pt x="297" y="299"/>
                    <a:pt x="297" y="299"/>
                    <a:pt x="297" y="299"/>
                  </a:cubicBezTo>
                  <a:cubicBezTo>
                    <a:pt x="297" y="298"/>
                    <a:pt x="297" y="297"/>
                    <a:pt x="298" y="296"/>
                  </a:cubicBezTo>
                  <a:cubicBezTo>
                    <a:pt x="298" y="295"/>
                    <a:pt x="298" y="294"/>
                    <a:pt x="299" y="293"/>
                  </a:cubicBezTo>
                  <a:cubicBezTo>
                    <a:pt x="300" y="293"/>
                    <a:pt x="300" y="293"/>
                    <a:pt x="300" y="293"/>
                  </a:cubicBezTo>
                  <a:cubicBezTo>
                    <a:pt x="301" y="293"/>
                    <a:pt x="301" y="292"/>
                    <a:pt x="301" y="292"/>
                  </a:cubicBezTo>
                  <a:cubicBezTo>
                    <a:pt x="300" y="291"/>
                    <a:pt x="300" y="291"/>
                    <a:pt x="301" y="291"/>
                  </a:cubicBezTo>
                  <a:cubicBezTo>
                    <a:pt x="301" y="290"/>
                    <a:pt x="302" y="289"/>
                    <a:pt x="303" y="288"/>
                  </a:cubicBezTo>
                  <a:cubicBezTo>
                    <a:pt x="303" y="288"/>
                    <a:pt x="303" y="288"/>
                    <a:pt x="303" y="288"/>
                  </a:cubicBezTo>
                  <a:cubicBezTo>
                    <a:pt x="302" y="286"/>
                    <a:pt x="303" y="284"/>
                    <a:pt x="305" y="284"/>
                  </a:cubicBezTo>
                  <a:cubicBezTo>
                    <a:pt x="306" y="284"/>
                    <a:pt x="307" y="283"/>
                    <a:pt x="307" y="283"/>
                  </a:cubicBezTo>
                  <a:cubicBezTo>
                    <a:pt x="308" y="282"/>
                    <a:pt x="309" y="282"/>
                    <a:pt x="310" y="282"/>
                  </a:cubicBezTo>
                  <a:cubicBezTo>
                    <a:pt x="310" y="283"/>
                    <a:pt x="311" y="282"/>
                    <a:pt x="312" y="283"/>
                  </a:cubicBezTo>
                  <a:cubicBezTo>
                    <a:pt x="313" y="284"/>
                    <a:pt x="313" y="284"/>
                    <a:pt x="314" y="285"/>
                  </a:cubicBezTo>
                  <a:cubicBezTo>
                    <a:pt x="314" y="286"/>
                    <a:pt x="315" y="288"/>
                    <a:pt x="317" y="289"/>
                  </a:cubicBezTo>
                  <a:cubicBezTo>
                    <a:pt x="317" y="290"/>
                    <a:pt x="318" y="290"/>
                    <a:pt x="317" y="291"/>
                  </a:cubicBezTo>
                  <a:cubicBezTo>
                    <a:pt x="317" y="291"/>
                    <a:pt x="317" y="291"/>
                    <a:pt x="317" y="291"/>
                  </a:cubicBezTo>
                  <a:cubicBezTo>
                    <a:pt x="318" y="292"/>
                    <a:pt x="319" y="292"/>
                    <a:pt x="318" y="293"/>
                  </a:cubicBezTo>
                  <a:cubicBezTo>
                    <a:pt x="318" y="294"/>
                    <a:pt x="318" y="294"/>
                    <a:pt x="318" y="294"/>
                  </a:cubicBezTo>
                  <a:cubicBezTo>
                    <a:pt x="319" y="295"/>
                    <a:pt x="319" y="296"/>
                    <a:pt x="318" y="297"/>
                  </a:cubicBezTo>
                  <a:cubicBezTo>
                    <a:pt x="318" y="297"/>
                    <a:pt x="318" y="298"/>
                    <a:pt x="318" y="298"/>
                  </a:cubicBezTo>
                  <a:cubicBezTo>
                    <a:pt x="319" y="300"/>
                    <a:pt x="319" y="303"/>
                    <a:pt x="318" y="305"/>
                  </a:cubicBezTo>
                  <a:close/>
                  <a:moveTo>
                    <a:pt x="533" y="38"/>
                  </a:moveTo>
                  <a:cubicBezTo>
                    <a:pt x="533" y="37"/>
                    <a:pt x="533" y="36"/>
                    <a:pt x="532" y="35"/>
                  </a:cubicBezTo>
                  <a:cubicBezTo>
                    <a:pt x="532" y="35"/>
                    <a:pt x="531" y="35"/>
                    <a:pt x="531" y="34"/>
                  </a:cubicBezTo>
                  <a:cubicBezTo>
                    <a:pt x="532" y="34"/>
                    <a:pt x="532" y="33"/>
                    <a:pt x="531" y="33"/>
                  </a:cubicBezTo>
                  <a:cubicBezTo>
                    <a:pt x="530" y="33"/>
                    <a:pt x="530" y="32"/>
                    <a:pt x="529" y="32"/>
                  </a:cubicBezTo>
                  <a:cubicBezTo>
                    <a:pt x="528" y="32"/>
                    <a:pt x="527" y="32"/>
                    <a:pt x="527" y="31"/>
                  </a:cubicBezTo>
                  <a:cubicBezTo>
                    <a:pt x="527" y="31"/>
                    <a:pt x="527" y="31"/>
                    <a:pt x="527" y="30"/>
                  </a:cubicBezTo>
                  <a:cubicBezTo>
                    <a:pt x="526" y="30"/>
                    <a:pt x="524" y="31"/>
                    <a:pt x="523" y="32"/>
                  </a:cubicBezTo>
                  <a:cubicBezTo>
                    <a:pt x="523" y="32"/>
                    <a:pt x="523" y="31"/>
                    <a:pt x="522" y="32"/>
                  </a:cubicBezTo>
                  <a:cubicBezTo>
                    <a:pt x="522" y="33"/>
                    <a:pt x="522" y="34"/>
                    <a:pt x="522" y="35"/>
                  </a:cubicBezTo>
                  <a:cubicBezTo>
                    <a:pt x="522" y="35"/>
                    <a:pt x="521" y="35"/>
                    <a:pt x="520" y="36"/>
                  </a:cubicBezTo>
                  <a:cubicBezTo>
                    <a:pt x="520" y="36"/>
                    <a:pt x="520" y="36"/>
                    <a:pt x="519" y="36"/>
                  </a:cubicBezTo>
                  <a:cubicBezTo>
                    <a:pt x="519" y="36"/>
                    <a:pt x="520" y="35"/>
                    <a:pt x="520" y="35"/>
                  </a:cubicBezTo>
                  <a:cubicBezTo>
                    <a:pt x="520" y="35"/>
                    <a:pt x="520" y="35"/>
                    <a:pt x="520" y="35"/>
                  </a:cubicBezTo>
                  <a:cubicBezTo>
                    <a:pt x="521" y="34"/>
                    <a:pt x="521" y="33"/>
                    <a:pt x="521" y="32"/>
                  </a:cubicBezTo>
                  <a:cubicBezTo>
                    <a:pt x="521" y="32"/>
                    <a:pt x="521" y="31"/>
                    <a:pt x="521" y="31"/>
                  </a:cubicBezTo>
                  <a:cubicBezTo>
                    <a:pt x="522" y="31"/>
                    <a:pt x="521" y="30"/>
                    <a:pt x="521" y="30"/>
                  </a:cubicBezTo>
                  <a:cubicBezTo>
                    <a:pt x="522" y="29"/>
                    <a:pt x="522" y="29"/>
                    <a:pt x="521" y="29"/>
                  </a:cubicBezTo>
                  <a:cubicBezTo>
                    <a:pt x="521" y="28"/>
                    <a:pt x="520" y="28"/>
                    <a:pt x="520" y="28"/>
                  </a:cubicBezTo>
                  <a:cubicBezTo>
                    <a:pt x="519" y="27"/>
                    <a:pt x="519" y="27"/>
                    <a:pt x="519" y="27"/>
                  </a:cubicBezTo>
                  <a:cubicBezTo>
                    <a:pt x="520" y="26"/>
                    <a:pt x="520" y="25"/>
                    <a:pt x="519" y="25"/>
                  </a:cubicBezTo>
                  <a:cubicBezTo>
                    <a:pt x="519" y="25"/>
                    <a:pt x="518" y="24"/>
                    <a:pt x="518" y="24"/>
                  </a:cubicBezTo>
                  <a:cubicBezTo>
                    <a:pt x="517" y="24"/>
                    <a:pt x="518" y="24"/>
                    <a:pt x="518" y="24"/>
                  </a:cubicBezTo>
                  <a:cubicBezTo>
                    <a:pt x="518" y="23"/>
                    <a:pt x="517" y="22"/>
                    <a:pt x="516" y="22"/>
                  </a:cubicBezTo>
                  <a:cubicBezTo>
                    <a:pt x="516" y="22"/>
                    <a:pt x="515" y="23"/>
                    <a:pt x="515" y="22"/>
                  </a:cubicBezTo>
                  <a:cubicBezTo>
                    <a:pt x="515" y="22"/>
                    <a:pt x="516" y="22"/>
                    <a:pt x="516" y="21"/>
                  </a:cubicBezTo>
                  <a:cubicBezTo>
                    <a:pt x="517" y="21"/>
                    <a:pt x="517" y="21"/>
                    <a:pt x="517" y="21"/>
                  </a:cubicBezTo>
                  <a:cubicBezTo>
                    <a:pt x="519" y="22"/>
                    <a:pt x="518" y="20"/>
                    <a:pt x="519" y="20"/>
                  </a:cubicBezTo>
                  <a:cubicBezTo>
                    <a:pt x="519" y="19"/>
                    <a:pt x="519" y="19"/>
                    <a:pt x="519" y="18"/>
                  </a:cubicBezTo>
                  <a:cubicBezTo>
                    <a:pt x="519" y="17"/>
                    <a:pt x="518" y="16"/>
                    <a:pt x="517" y="16"/>
                  </a:cubicBezTo>
                  <a:cubicBezTo>
                    <a:pt x="516" y="16"/>
                    <a:pt x="515" y="15"/>
                    <a:pt x="514" y="17"/>
                  </a:cubicBezTo>
                  <a:cubicBezTo>
                    <a:pt x="513" y="17"/>
                    <a:pt x="513" y="18"/>
                    <a:pt x="512" y="19"/>
                  </a:cubicBezTo>
                  <a:cubicBezTo>
                    <a:pt x="512" y="19"/>
                    <a:pt x="511" y="20"/>
                    <a:pt x="511" y="19"/>
                  </a:cubicBezTo>
                  <a:cubicBezTo>
                    <a:pt x="511" y="18"/>
                    <a:pt x="510" y="17"/>
                    <a:pt x="510" y="15"/>
                  </a:cubicBezTo>
                  <a:cubicBezTo>
                    <a:pt x="510" y="15"/>
                    <a:pt x="510" y="14"/>
                    <a:pt x="509" y="15"/>
                  </a:cubicBezTo>
                  <a:cubicBezTo>
                    <a:pt x="509" y="15"/>
                    <a:pt x="509" y="15"/>
                    <a:pt x="509" y="15"/>
                  </a:cubicBezTo>
                  <a:cubicBezTo>
                    <a:pt x="509" y="14"/>
                    <a:pt x="509" y="14"/>
                    <a:pt x="510" y="14"/>
                  </a:cubicBezTo>
                  <a:cubicBezTo>
                    <a:pt x="510" y="14"/>
                    <a:pt x="510" y="13"/>
                    <a:pt x="510" y="13"/>
                  </a:cubicBezTo>
                  <a:cubicBezTo>
                    <a:pt x="510" y="12"/>
                    <a:pt x="509" y="12"/>
                    <a:pt x="509" y="12"/>
                  </a:cubicBezTo>
                  <a:cubicBezTo>
                    <a:pt x="508" y="12"/>
                    <a:pt x="507" y="13"/>
                    <a:pt x="507" y="14"/>
                  </a:cubicBezTo>
                  <a:cubicBezTo>
                    <a:pt x="506" y="14"/>
                    <a:pt x="507" y="15"/>
                    <a:pt x="508" y="15"/>
                  </a:cubicBezTo>
                  <a:cubicBezTo>
                    <a:pt x="508" y="15"/>
                    <a:pt x="508" y="15"/>
                    <a:pt x="508" y="15"/>
                  </a:cubicBezTo>
                  <a:cubicBezTo>
                    <a:pt x="507" y="15"/>
                    <a:pt x="506" y="16"/>
                    <a:pt x="506" y="17"/>
                  </a:cubicBezTo>
                  <a:cubicBezTo>
                    <a:pt x="506" y="17"/>
                    <a:pt x="505" y="18"/>
                    <a:pt x="506" y="18"/>
                  </a:cubicBezTo>
                  <a:cubicBezTo>
                    <a:pt x="506" y="19"/>
                    <a:pt x="506" y="19"/>
                    <a:pt x="507" y="19"/>
                  </a:cubicBezTo>
                  <a:cubicBezTo>
                    <a:pt x="507" y="19"/>
                    <a:pt x="507" y="20"/>
                    <a:pt x="506" y="19"/>
                  </a:cubicBezTo>
                  <a:cubicBezTo>
                    <a:pt x="506" y="19"/>
                    <a:pt x="504" y="18"/>
                    <a:pt x="505" y="17"/>
                  </a:cubicBezTo>
                  <a:cubicBezTo>
                    <a:pt x="505" y="16"/>
                    <a:pt x="505" y="15"/>
                    <a:pt x="503" y="15"/>
                  </a:cubicBezTo>
                  <a:cubicBezTo>
                    <a:pt x="503" y="15"/>
                    <a:pt x="503" y="15"/>
                    <a:pt x="502" y="16"/>
                  </a:cubicBezTo>
                  <a:cubicBezTo>
                    <a:pt x="501" y="17"/>
                    <a:pt x="499" y="19"/>
                    <a:pt x="497" y="20"/>
                  </a:cubicBezTo>
                  <a:cubicBezTo>
                    <a:pt x="497" y="20"/>
                    <a:pt x="497" y="21"/>
                    <a:pt x="497" y="22"/>
                  </a:cubicBezTo>
                  <a:cubicBezTo>
                    <a:pt x="495" y="22"/>
                    <a:pt x="494" y="23"/>
                    <a:pt x="493" y="24"/>
                  </a:cubicBezTo>
                  <a:cubicBezTo>
                    <a:pt x="493" y="24"/>
                    <a:pt x="493" y="24"/>
                    <a:pt x="493" y="24"/>
                  </a:cubicBezTo>
                  <a:cubicBezTo>
                    <a:pt x="492" y="25"/>
                    <a:pt x="492" y="25"/>
                    <a:pt x="492" y="26"/>
                  </a:cubicBezTo>
                  <a:cubicBezTo>
                    <a:pt x="491" y="26"/>
                    <a:pt x="490" y="25"/>
                    <a:pt x="489" y="25"/>
                  </a:cubicBezTo>
                  <a:cubicBezTo>
                    <a:pt x="489" y="25"/>
                    <a:pt x="489" y="25"/>
                    <a:pt x="489" y="25"/>
                  </a:cubicBezTo>
                  <a:cubicBezTo>
                    <a:pt x="489" y="25"/>
                    <a:pt x="488" y="25"/>
                    <a:pt x="488" y="26"/>
                  </a:cubicBezTo>
                  <a:cubicBezTo>
                    <a:pt x="487" y="26"/>
                    <a:pt x="486" y="25"/>
                    <a:pt x="485" y="26"/>
                  </a:cubicBezTo>
                  <a:cubicBezTo>
                    <a:pt x="484" y="26"/>
                    <a:pt x="484" y="26"/>
                    <a:pt x="484" y="26"/>
                  </a:cubicBezTo>
                  <a:cubicBezTo>
                    <a:pt x="485" y="25"/>
                    <a:pt x="485" y="24"/>
                    <a:pt x="486" y="24"/>
                  </a:cubicBezTo>
                  <a:cubicBezTo>
                    <a:pt x="487" y="24"/>
                    <a:pt x="488" y="23"/>
                    <a:pt x="488" y="22"/>
                  </a:cubicBezTo>
                  <a:cubicBezTo>
                    <a:pt x="493" y="21"/>
                    <a:pt x="496" y="17"/>
                    <a:pt x="499" y="14"/>
                  </a:cubicBezTo>
                  <a:cubicBezTo>
                    <a:pt x="499" y="13"/>
                    <a:pt x="499" y="13"/>
                    <a:pt x="499" y="12"/>
                  </a:cubicBezTo>
                  <a:cubicBezTo>
                    <a:pt x="499" y="12"/>
                    <a:pt x="499" y="12"/>
                    <a:pt x="499" y="11"/>
                  </a:cubicBezTo>
                  <a:cubicBezTo>
                    <a:pt x="498" y="11"/>
                    <a:pt x="497" y="10"/>
                    <a:pt x="496" y="11"/>
                  </a:cubicBezTo>
                  <a:cubicBezTo>
                    <a:pt x="496" y="11"/>
                    <a:pt x="496" y="12"/>
                    <a:pt x="495" y="11"/>
                  </a:cubicBezTo>
                  <a:cubicBezTo>
                    <a:pt x="495" y="11"/>
                    <a:pt x="495" y="11"/>
                    <a:pt x="495" y="11"/>
                  </a:cubicBezTo>
                  <a:cubicBezTo>
                    <a:pt x="495" y="10"/>
                    <a:pt x="495" y="10"/>
                    <a:pt x="495" y="10"/>
                  </a:cubicBezTo>
                  <a:cubicBezTo>
                    <a:pt x="494" y="10"/>
                    <a:pt x="494" y="10"/>
                    <a:pt x="494" y="10"/>
                  </a:cubicBezTo>
                  <a:cubicBezTo>
                    <a:pt x="494" y="11"/>
                    <a:pt x="494" y="11"/>
                    <a:pt x="493" y="11"/>
                  </a:cubicBezTo>
                  <a:cubicBezTo>
                    <a:pt x="493" y="10"/>
                    <a:pt x="492" y="10"/>
                    <a:pt x="492" y="10"/>
                  </a:cubicBezTo>
                  <a:cubicBezTo>
                    <a:pt x="492" y="10"/>
                    <a:pt x="491" y="10"/>
                    <a:pt x="491" y="10"/>
                  </a:cubicBezTo>
                  <a:cubicBezTo>
                    <a:pt x="491" y="10"/>
                    <a:pt x="491" y="10"/>
                    <a:pt x="490" y="10"/>
                  </a:cubicBezTo>
                  <a:cubicBezTo>
                    <a:pt x="490" y="9"/>
                    <a:pt x="489" y="9"/>
                    <a:pt x="488" y="9"/>
                  </a:cubicBezTo>
                  <a:cubicBezTo>
                    <a:pt x="488" y="9"/>
                    <a:pt x="487" y="10"/>
                    <a:pt x="487" y="10"/>
                  </a:cubicBezTo>
                  <a:cubicBezTo>
                    <a:pt x="487" y="10"/>
                    <a:pt x="487" y="10"/>
                    <a:pt x="487" y="10"/>
                  </a:cubicBezTo>
                  <a:cubicBezTo>
                    <a:pt x="487" y="10"/>
                    <a:pt x="487" y="10"/>
                    <a:pt x="487" y="10"/>
                  </a:cubicBezTo>
                  <a:cubicBezTo>
                    <a:pt x="487" y="9"/>
                    <a:pt x="487" y="7"/>
                    <a:pt x="486" y="7"/>
                  </a:cubicBezTo>
                  <a:cubicBezTo>
                    <a:pt x="485" y="7"/>
                    <a:pt x="485" y="7"/>
                    <a:pt x="484" y="7"/>
                  </a:cubicBezTo>
                  <a:cubicBezTo>
                    <a:pt x="484" y="8"/>
                    <a:pt x="483" y="8"/>
                    <a:pt x="483" y="8"/>
                  </a:cubicBezTo>
                  <a:cubicBezTo>
                    <a:pt x="483" y="9"/>
                    <a:pt x="483" y="10"/>
                    <a:pt x="483" y="10"/>
                  </a:cubicBezTo>
                  <a:cubicBezTo>
                    <a:pt x="483" y="10"/>
                    <a:pt x="483" y="10"/>
                    <a:pt x="483" y="11"/>
                  </a:cubicBezTo>
                  <a:cubicBezTo>
                    <a:pt x="483" y="11"/>
                    <a:pt x="482" y="11"/>
                    <a:pt x="482" y="11"/>
                  </a:cubicBezTo>
                  <a:cubicBezTo>
                    <a:pt x="482" y="9"/>
                    <a:pt x="481" y="8"/>
                    <a:pt x="482" y="6"/>
                  </a:cubicBezTo>
                  <a:cubicBezTo>
                    <a:pt x="481" y="6"/>
                    <a:pt x="481" y="6"/>
                    <a:pt x="480" y="7"/>
                  </a:cubicBezTo>
                  <a:cubicBezTo>
                    <a:pt x="480" y="7"/>
                    <a:pt x="480" y="7"/>
                    <a:pt x="479" y="7"/>
                  </a:cubicBezTo>
                  <a:cubicBezTo>
                    <a:pt x="479" y="7"/>
                    <a:pt x="478" y="7"/>
                    <a:pt x="478" y="8"/>
                  </a:cubicBezTo>
                  <a:cubicBezTo>
                    <a:pt x="478" y="8"/>
                    <a:pt x="477" y="8"/>
                    <a:pt x="477" y="8"/>
                  </a:cubicBezTo>
                  <a:cubicBezTo>
                    <a:pt x="477" y="8"/>
                    <a:pt x="478" y="7"/>
                    <a:pt x="478" y="7"/>
                  </a:cubicBezTo>
                  <a:cubicBezTo>
                    <a:pt x="478" y="7"/>
                    <a:pt x="478" y="7"/>
                    <a:pt x="478" y="7"/>
                  </a:cubicBezTo>
                  <a:cubicBezTo>
                    <a:pt x="479" y="6"/>
                    <a:pt x="479" y="5"/>
                    <a:pt x="478" y="5"/>
                  </a:cubicBezTo>
                  <a:cubicBezTo>
                    <a:pt x="477" y="5"/>
                    <a:pt x="477" y="5"/>
                    <a:pt x="477" y="5"/>
                  </a:cubicBezTo>
                  <a:cubicBezTo>
                    <a:pt x="477" y="4"/>
                    <a:pt x="478" y="3"/>
                    <a:pt x="477" y="2"/>
                  </a:cubicBezTo>
                  <a:cubicBezTo>
                    <a:pt x="477" y="2"/>
                    <a:pt x="477" y="2"/>
                    <a:pt x="478" y="2"/>
                  </a:cubicBezTo>
                  <a:cubicBezTo>
                    <a:pt x="478" y="2"/>
                    <a:pt x="478" y="2"/>
                    <a:pt x="478" y="2"/>
                  </a:cubicBezTo>
                  <a:cubicBezTo>
                    <a:pt x="478" y="2"/>
                    <a:pt x="478" y="1"/>
                    <a:pt x="478" y="1"/>
                  </a:cubicBezTo>
                  <a:cubicBezTo>
                    <a:pt x="476" y="2"/>
                    <a:pt x="474" y="1"/>
                    <a:pt x="473" y="1"/>
                  </a:cubicBezTo>
                  <a:cubicBezTo>
                    <a:pt x="471" y="2"/>
                    <a:pt x="470" y="2"/>
                    <a:pt x="469" y="3"/>
                  </a:cubicBezTo>
                  <a:cubicBezTo>
                    <a:pt x="469" y="3"/>
                    <a:pt x="469" y="3"/>
                    <a:pt x="469" y="3"/>
                  </a:cubicBezTo>
                  <a:cubicBezTo>
                    <a:pt x="469" y="2"/>
                    <a:pt x="468" y="2"/>
                    <a:pt x="468" y="2"/>
                  </a:cubicBezTo>
                  <a:cubicBezTo>
                    <a:pt x="468" y="2"/>
                    <a:pt x="467" y="2"/>
                    <a:pt x="467" y="3"/>
                  </a:cubicBezTo>
                  <a:cubicBezTo>
                    <a:pt x="468" y="3"/>
                    <a:pt x="467" y="4"/>
                    <a:pt x="467" y="4"/>
                  </a:cubicBezTo>
                  <a:cubicBezTo>
                    <a:pt x="466" y="4"/>
                    <a:pt x="466" y="4"/>
                    <a:pt x="466" y="5"/>
                  </a:cubicBezTo>
                  <a:cubicBezTo>
                    <a:pt x="465" y="6"/>
                    <a:pt x="466" y="7"/>
                    <a:pt x="466" y="9"/>
                  </a:cubicBezTo>
                  <a:cubicBezTo>
                    <a:pt x="467" y="10"/>
                    <a:pt x="468" y="11"/>
                    <a:pt x="469" y="12"/>
                  </a:cubicBezTo>
                  <a:cubicBezTo>
                    <a:pt x="469" y="12"/>
                    <a:pt x="469" y="13"/>
                    <a:pt x="469" y="13"/>
                  </a:cubicBezTo>
                  <a:cubicBezTo>
                    <a:pt x="469" y="13"/>
                    <a:pt x="469" y="13"/>
                    <a:pt x="468" y="13"/>
                  </a:cubicBezTo>
                  <a:cubicBezTo>
                    <a:pt x="468" y="13"/>
                    <a:pt x="467" y="12"/>
                    <a:pt x="467" y="12"/>
                  </a:cubicBezTo>
                  <a:cubicBezTo>
                    <a:pt x="467" y="12"/>
                    <a:pt x="466" y="12"/>
                    <a:pt x="466" y="12"/>
                  </a:cubicBezTo>
                  <a:cubicBezTo>
                    <a:pt x="466" y="11"/>
                    <a:pt x="465" y="11"/>
                    <a:pt x="465" y="10"/>
                  </a:cubicBezTo>
                  <a:cubicBezTo>
                    <a:pt x="465" y="9"/>
                    <a:pt x="464" y="9"/>
                    <a:pt x="464" y="8"/>
                  </a:cubicBezTo>
                  <a:cubicBezTo>
                    <a:pt x="464" y="8"/>
                    <a:pt x="463" y="7"/>
                    <a:pt x="463" y="7"/>
                  </a:cubicBezTo>
                  <a:cubicBezTo>
                    <a:pt x="463" y="7"/>
                    <a:pt x="463" y="6"/>
                    <a:pt x="463" y="6"/>
                  </a:cubicBezTo>
                  <a:cubicBezTo>
                    <a:pt x="463" y="6"/>
                    <a:pt x="463" y="5"/>
                    <a:pt x="463" y="5"/>
                  </a:cubicBezTo>
                  <a:cubicBezTo>
                    <a:pt x="464" y="4"/>
                    <a:pt x="464" y="4"/>
                    <a:pt x="464" y="3"/>
                  </a:cubicBezTo>
                  <a:cubicBezTo>
                    <a:pt x="464" y="2"/>
                    <a:pt x="464" y="2"/>
                    <a:pt x="464" y="2"/>
                  </a:cubicBezTo>
                  <a:cubicBezTo>
                    <a:pt x="462" y="2"/>
                    <a:pt x="461" y="2"/>
                    <a:pt x="459" y="2"/>
                  </a:cubicBezTo>
                  <a:cubicBezTo>
                    <a:pt x="459" y="2"/>
                    <a:pt x="458" y="2"/>
                    <a:pt x="457" y="3"/>
                  </a:cubicBezTo>
                  <a:cubicBezTo>
                    <a:pt x="457" y="3"/>
                    <a:pt x="456" y="3"/>
                    <a:pt x="456" y="4"/>
                  </a:cubicBezTo>
                  <a:cubicBezTo>
                    <a:pt x="455" y="4"/>
                    <a:pt x="455" y="5"/>
                    <a:pt x="455" y="5"/>
                  </a:cubicBezTo>
                  <a:cubicBezTo>
                    <a:pt x="454" y="6"/>
                    <a:pt x="453" y="7"/>
                    <a:pt x="453" y="8"/>
                  </a:cubicBezTo>
                  <a:cubicBezTo>
                    <a:pt x="453" y="8"/>
                    <a:pt x="452" y="9"/>
                    <a:pt x="452" y="9"/>
                  </a:cubicBezTo>
                  <a:cubicBezTo>
                    <a:pt x="452" y="10"/>
                    <a:pt x="452" y="10"/>
                    <a:pt x="451" y="10"/>
                  </a:cubicBezTo>
                  <a:cubicBezTo>
                    <a:pt x="450" y="11"/>
                    <a:pt x="451" y="12"/>
                    <a:pt x="451" y="12"/>
                  </a:cubicBezTo>
                  <a:cubicBezTo>
                    <a:pt x="452" y="13"/>
                    <a:pt x="452" y="13"/>
                    <a:pt x="452" y="14"/>
                  </a:cubicBezTo>
                  <a:cubicBezTo>
                    <a:pt x="452" y="16"/>
                    <a:pt x="454" y="17"/>
                    <a:pt x="455" y="18"/>
                  </a:cubicBezTo>
                  <a:cubicBezTo>
                    <a:pt x="456" y="19"/>
                    <a:pt x="457" y="20"/>
                    <a:pt x="458" y="21"/>
                  </a:cubicBezTo>
                  <a:cubicBezTo>
                    <a:pt x="458" y="21"/>
                    <a:pt x="459" y="22"/>
                    <a:pt x="458" y="22"/>
                  </a:cubicBezTo>
                  <a:cubicBezTo>
                    <a:pt x="457" y="22"/>
                    <a:pt x="458" y="23"/>
                    <a:pt x="458" y="24"/>
                  </a:cubicBezTo>
                  <a:cubicBezTo>
                    <a:pt x="457" y="23"/>
                    <a:pt x="457" y="23"/>
                    <a:pt x="457" y="23"/>
                  </a:cubicBezTo>
                  <a:cubicBezTo>
                    <a:pt x="456" y="22"/>
                    <a:pt x="455" y="21"/>
                    <a:pt x="454" y="20"/>
                  </a:cubicBezTo>
                  <a:cubicBezTo>
                    <a:pt x="454" y="20"/>
                    <a:pt x="454" y="20"/>
                    <a:pt x="453" y="19"/>
                  </a:cubicBezTo>
                  <a:cubicBezTo>
                    <a:pt x="453" y="19"/>
                    <a:pt x="452" y="17"/>
                    <a:pt x="451" y="17"/>
                  </a:cubicBezTo>
                  <a:cubicBezTo>
                    <a:pt x="450" y="16"/>
                    <a:pt x="450" y="15"/>
                    <a:pt x="449" y="14"/>
                  </a:cubicBezTo>
                  <a:cubicBezTo>
                    <a:pt x="449" y="12"/>
                    <a:pt x="449" y="11"/>
                    <a:pt x="448" y="9"/>
                  </a:cubicBezTo>
                  <a:cubicBezTo>
                    <a:pt x="448" y="9"/>
                    <a:pt x="448" y="8"/>
                    <a:pt x="447" y="7"/>
                  </a:cubicBezTo>
                  <a:cubicBezTo>
                    <a:pt x="446" y="6"/>
                    <a:pt x="445" y="6"/>
                    <a:pt x="444" y="5"/>
                  </a:cubicBezTo>
                  <a:cubicBezTo>
                    <a:pt x="443" y="5"/>
                    <a:pt x="442" y="5"/>
                    <a:pt x="441" y="5"/>
                  </a:cubicBezTo>
                  <a:cubicBezTo>
                    <a:pt x="441" y="6"/>
                    <a:pt x="440" y="6"/>
                    <a:pt x="440" y="6"/>
                  </a:cubicBezTo>
                  <a:cubicBezTo>
                    <a:pt x="439" y="5"/>
                    <a:pt x="437" y="5"/>
                    <a:pt x="436" y="3"/>
                  </a:cubicBezTo>
                  <a:cubicBezTo>
                    <a:pt x="436" y="3"/>
                    <a:pt x="436" y="3"/>
                    <a:pt x="435" y="3"/>
                  </a:cubicBezTo>
                  <a:cubicBezTo>
                    <a:pt x="435" y="3"/>
                    <a:pt x="434" y="3"/>
                    <a:pt x="434" y="3"/>
                  </a:cubicBezTo>
                  <a:cubicBezTo>
                    <a:pt x="433" y="3"/>
                    <a:pt x="433" y="3"/>
                    <a:pt x="433" y="3"/>
                  </a:cubicBezTo>
                  <a:cubicBezTo>
                    <a:pt x="431" y="3"/>
                    <a:pt x="430" y="3"/>
                    <a:pt x="428" y="3"/>
                  </a:cubicBezTo>
                  <a:cubicBezTo>
                    <a:pt x="428" y="3"/>
                    <a:pt x="428" y="3"/>
                    <a:pt x="428" y="3"/>
                  </a:cubicBezTo>
                  <a:cubicBezTo>
                    <a:pt x="427" y="3"/>
                    <a:pt x="427" y="4"/>
                    <a:pt x="426" y="4"/>
                  </a:cubicBezTo>
                  <a:cubicBezTo>
                    <a:pt x="425" y="5"/>
                    <a:pt x="425" y="5"/>
                    <a:pt x="426" y="6"/>
                  </a:cubicBezTo>
                  <a:cubicBezTo>
                    <a:pt x="427" y="6"/>
                    <a:pt x="426" y="6"/>
                    <a:pt x="426" y="7"/>
                  </a:cubicBezTo>
                  <a:cubicBezTo>
                    <a:pt x="425" y="8"/>
                    <a:pt x="426" y="8"/>
                    <a:pt x="426" y="9"/>
                  </a:cubicBezTo>
                  <a:cubicBezTo>
                    <a:pt x="426" y="10"/>
                    <a:pt x="427" y="11"/>
                    <a:pt x="428" y="12"/>
                  </a:cubicBezTo>
                  <a:cubicBezTo>
                    <a:pt x="429" y="13"/>
                    <a:pt x="431" y="14"/>
                    <a:pt x="431" y="16"/>
                  </a:cubicBezTo>
                  <a:cubicBezTo>
                    <a:pt x="431" y="16"/>
                    <a:pt x="432" y="17"/>
                    <a:pt x="432" y="18"/>
                  </a:cubicBezTo>
                  <a:cubicBezTo>
                    <a:pt x="432" y="19"/>
                    <a:pt x="432" y="19"/>
                    <a:pt x="433" y="19"/>
                  </a:cubicBezTo>
                  <a:cubicBezTo>
                    <a:pt x="433" y="19"/>
                    <a:pt x="434" y="19"/>
                    <a:pt x="434" y="19"/>
                  </a:cubicBezTo>
                  <a:cubicBezTo>
                    <a:pt x="434" y="19"/>
                    <a:pt x="435" y="19"/>
                    <a:pt x="435" y="19"/>
                  </a:cubicBezTo>
                  <a:cubicBezTo>
                    <a:pt x="435" y="19"/>
                    <a:pt x="434" y="19"/>
                    <a:pt x="434" y="20"/>
                  </a:cubicBezTo>
                  <a:cubicBezTo>
                    <a:pt x="433" y="20"/>
                    <a:pt x="433" y="20"/>
                    <a:pt x="433" y="21"/>
                  </a:cubicBezTo>
                  <a:cubicBezTo>
                    <a:pt x="433" y="21"/>
                    <a:pt x="433" y="21"/>
                    <a:pt x="433" y="21"/>
                  </a:cubicBezTo>
                  <a:cubicBezTo>
                    <a:pt x="433" y="22"/>
                    <a:pt x="433" y="24"/>
                    <a:pt x="434" y="24"/>
                  </a:cubicBezTo>
                  <a:cubicBezTo>
                    <a:pt x="435" y="25"/>
                    <a:pt x="436" y="26"/>
                    <a:pt x="438" y="27"/>
                  </a:cubicBezTo>
                  <a:cubicBezTo>
                    <a:pt x="438" y="27"/>
                    <a:pt x="439" y="28"/>
                    <a:pt x="439" y="28"/>
                  </a:cubicBezTo>
                  <a:cubicBezTo>
                    <a:pt x="439" y="28"/>
                    <a:pt x="439" y="28"/>
                    <a:pt x="439" y="28"/>
                  </a:cubicBezTo>
                  <a:cubicBezTo>
                    <a:pt x="439" y="28"/>
                    <a:pt x="439" y="28"/>
                    <a:pt x="439" y="28"/>
                  </a:cubicBezTo>
                  <a:cubicBezTo>
                    <a:pt x="439" y="28"/>
                    <a:pt x="439" y="28"/>
                    <a:pt x="439" y="28"/>
                  </a:cubicBezTo>
                  <a:cubicBezTo>
                    <a:pt x="438" y="29"/>
                    <a:pt x="438" y="29"/>
                    <a:pt x="437" y="29"/>
                  </a:cubicBezTo>
                  <a:cubicBezTo>
                    <a:pt x="437" y="29"/>
                    <a:pt x="437" y="30"/>
                    <a:pt x="437" y="30"/>
                  </a:cubicBezTo>
                  <a:cubicBezTo>
                    <a:pt x="437" y="30"/>
                    <a:pt x="437" y="30"/>
                    <a:pt x="437" y="30"/>
                  </a:cubicBezTo>
                  <a:cubicBezTo>
                    <a:pt x="436" y="30"/>
                    <a:pt x="436" y="31"/>
                    <a:pt x="435" y="31"/>
                  </a:cubicBezTo>
                  <a:cubicBezTo>
                    <a:pt x="435" y="31"/>
                    <a:pt x="435" y="32"/>
                    <a:pt x="435" y="31"/>
                  </a:cubicBezTo>
                  <a:cubicBezTo>
                    <a:pt x="435" y="31"/>
                    <a:pt x="435" y="31"/>
                    <a:pt x="435" y="31"/>
                  </a:cubicBezTo>
                  <a:cubicBezTo>
                    <a:pt x="435" y="31"/>
                    <a:pt x="435" y="30"/>
                    <a:pt x="435" y="30"/>
                  </a:cubicBezTo>
                  <a:cubicBezTo>
                    <a:pt x="435" y="29"/>
                    <a:pt x="436" y="28"/>
                    <a:pt x="434" y="27"/>
                  </a:cubicBezTo>
                  <a:cubicBezTo>
                    <a:pt x="434" y="27"/>
                    <a:pt x="434" y="27"/>
                    <a:pt x="434" y="27"/>
                  </a:cubicBezTo>
                  <a:cubicBezTo>
                    <a:pt x="433" y="27"/>
                    <a:pt x="433" y="27"/>
                    <a:pt x="433" y="26"/>
                  </a:cubicBezTo>
                  <a:cubicBezTo>
                    <a:pt x="432" y="26"/>
                    <a:pt x="432" y="25"/>
                    <a:pt x="431" y="25"/>
                  </a:cubicBezTo>
                  <a:cubicBezTo>
                    <a:pt x="431" y="25"/>
                    <a:pt x="431" y="24"/>
                    <a:pt x="431" y="24"/>
                  </a:cubicBezTo>
                  <a:cubicBezTo>
                    <a:pt x="431" y="24"/>
                    <a:pt x="431" y="23"/>
                    <a:pt x="430" y="23"/>
                  </a:cubicBezTo>
                  <a:cubicBezTo>
                    <a:pt x="430" y="22"/>
                    <a:pt x="430" y="21"/>
                    <a:pt x="430" y="20"/>
                  </a:cubicBezTo>
                  <a:cubicBezTo>
                    <a:pt x="429" y="20"/>
                    <a:pt x="429" y="19"/>
                    <a:pt x="429" y="18"/>
                  </a:cubicBezTo>
                  <a:cubicBezTo>
                    <a:pt x="429" y="18"/>
                    <a:pt x="429" y="17"/>
                    <a:pt x="428" y="17"/>
                  </a:cubicBezTo>
                  <a:cubicBezTo>
                    <a:pt x="428" y="17"/>
                    <a:pt x="428" y="17"/>
                    <a:pt x="428" y="16"/>
                  </a:cubicBezTo>
                  <a:cubicBezTo>
                    <a:pt x="428" y="16"/>
                    <a:pt x="428" y="15"/>
                    <a:pt x="427" y="15"/>
                  </a:cubicBezTo>
                  <a:cubicBezTo>
                    <a:pt x="426" y="14"/>
                    <a:pt x="425" y="13"/>
                    <a:pt x="424" y="13"/>
                  </a:cubicBezTo>
                  <a:cubicBezTo>
                    <a:pt x="423" y="12"/>
                    <a:pt x="423" y="12"/>
                    <a:pt x="422" y="13"/>
                  </a:cubicBezTo>
                  <a:cubicBezTo>
                    <a:pt x="421" y="13"/>
                    <a:pt x="422" y="14"/>
                    <a:pt x="422" y="15"/>
                  </a:cubicBezTo>
                  <a:cubicBezTo>
                    <a:pt x="421" y="15"/>
                    <a:pt x="421" y="14"/>
                    <a:pt x="421" y="15"/>
                  </a:cubicBezTo>
                  <a:cubicBezTo>
                    <a:pt x="420" y="15"/>
                    <a:pt x="420" y="15"/>
                    <a:pt x="420" y="15"/>
                  </a:cubicBezTo>
                  <a:cubicBezTo>
                    <a:pt x="421" y="16"/>
                    <a:pt x="421" y="16"/>
                    <a:pt x="421" y="16"/>
                  </a:cubicBezTo>
                  <a:cubicBezTo>
                    <a:pt x="422" y="17"/>
                    <a:pt x="422" y="17"/>
                    <a:pt x="421" y="17"/>
                  </a:cubicBezTo>
                  <a:cubicBezTo>
                    <a:pt x="421" y="17"/>
                    <a:pt x="421" y="16"/>
                    <a:pt x="420" y="16"/>
                  </a:cubicBezTo>
                  <a:cubicBezTo>
                    <a:pt x="420" y="16"/>
                    <a:pt x="420" y="15"/>
                    <a:pt x="419" y="14"/>
                  </a:cubicBezTo>
                  <a:cubicBezTo>
                    <a:pt x="419" y="14"/>
                    <a:pt x="419" y="14"/>
                    <a:pt x="419" y="15"/>
                  </a:cubicBezTo>
                  <a:cubicBezTo>
                    <a:pt x="419" y="15"/>
                    <a:pt x="419" y="16"/>
                    <a:pt x="419" y="16"/>
                  </a:cubicBezTo>
                  <a:cubicBezTo>
                    <a:pt x="418" y="16"/>
                    <a:pt x="418" y="15"/>
                    <a:pt x="418" y="15"/>
                  </a:cubicBezTo>
                  <a:cubicBezTo>
                    <a:pt x="418" y="13"/>
                    <a:pt x="419" y="12"/>
                    <a:pt x="418" y="11"/>
                  </a:cubicBezTo>
                  <a:cubicBezTo>
                    <a:pt x="417" y="10"/>
                    <a:pt x="417" y="11"/>
                    <a:pt x="417" y="11"/>
                  </a:cubicBezTo>
                  <a:cubicBezTo>
                    <a:pt x="416" y="13"/>
                    <a:pt x="416" y="14"/>
                    <a:pt x="415" y="15"/>
                  </a:cubicBezTo>
                  <a:cubicBezTo>
                    <a:pt x="415" y="13"/>
                    <a:pt x="415" y="12"/>
                    <a:pt x="415" y="10"/>
                  </a:cubicBezTo>
                  <a:cubicBezTo>
                    <a:pt x="414" y="10"/>
                    <a:pt x="414" y="10"/>
                    <a:pt x="414" y="10"/>
                  </a:cubicBezTo>
                  <a:cubicBezTo>
                    <a:pt x="414" y="10"/>
                    <a:pt x="414" y="10"/>
                    <a:pt x="413" y="9"/>
                  </a:cubicBezTo>
                  <a:cubicBezTo>
                    <a:pt x="413" y="9"/>
                    <a:pt x="413" y="9"/>
                    <a:pt x="413" y="9"/>
                  </a:cubicBezTo>
                  <a:cubicBezTo>
                    <a:pt x="411" y="10"/>
                    <a:pt x="410" y="10"/>
                    <a:pt x="408" y="11"/>
                  </a:cubicBezTo>
                  <a:cubicBezTo>
                    <a:pt x="405" y="12"/>
                    <a:pt x="405" y="14"/>
                    <a:pt x="407" y="16"/>
                  </a:cubicBezTo>
                  <a:cubicBezTo>
                    <a:pt x="408" y="16"/>
                    <a:pt x="408" y="16"/>
                    <a:pt x="408" y="16"/>
                  </a:cubicBezTo>
                  <a:cubicBezTo>
                    <a:pt x="409" y="16"/>
                    <a:pt x="409" y="16"/>
                    <a:pt x="409" y="16"/>
                  </a:cubicBezTo>
                  <a:cubicBezTo>
                    <a:pt x="410" y="16"/>
                    <a:pt x="410" y="16"/>
                    <a:pt x="410" y="16"/>
                  </a:cubicBezTo>
                  <a:cubicBezTo>
                    <a:pt x="410" y="16"/>
                    <a:pt x="410" y="16"/>
                    <a:pt x="410" y="17"/>
                  </a:cubicBezTo>
                  <a:cubicBezTo>
                    <a:pt x="410" y="17"/>
                    <a:pt x="410" y="17"/>
                    <a:pt x="410" y="17"/>
                  </a:cubicBezTo>
                  <a:cubicBezTo>
                    <a:pt x="410" y="17"/>
                    <a:pt x="409" y="17"/>
                    <a:pt x="409" y="18"/>
                  </a:cubicBezTo>
                  <a:cubicBezTo>
                    <a:pt x="409" y="18"/>
                    <a:pt x="408" y="18"/>
                    <a:pt x="408" y="18"/>
                  </a:cubicBezTo>
                  <a:cubicBezTo>
                    <a:pt x="409" y="19"/>
                    <a:pt x="409" y="20"/>
                    <a:pt x="410" y="21"/>
                  </a:cubicBezTo>
                  <a:cubicBezTo>
                    <a:pt x="412" y="22"/>
                    <a:pt x="414" y="23"/>
                    <a:pt x="416" y="24"/>
                  </a:cubicBezTo>
                  <a:cubicBezTo>
                    <a:pt x="416" y="24"/>
                    <a:pt x="417" y="25"/>
                    <a:pt x="417" y="24"/>
                  </a:cubicBezTo>
                  <a:cubicBezTo>
                    <a:pt x="418" y="24"/>
                    <a:pt x="418" y="24"/>
                    <a:pt x="418" y="24"/>
                  </a:cubicBezTo>
                  <a:cubicBezTo>
                    <a:pt x="418" y="24"/>
                    <a:pt x="418" y="24"/>
                    <a:pt x="418" y="24"/>
                  </a:cubicBezTo>
                  <a:cubicBezTo>
                    <a:pt x="418" y="24"/>
                    <a:pt x="418" y="24"/>
                    <a:pt x="418" y="24"/>
                  </a:cubicBezTo>
                  <a:cubicBezTo>
                    <a:pt x="418" y="24"/>
                    <a:pt x="419" y="24"/>
                    <a:pt x="419" y="24"/>
                  </a:cubicBezTo>
                  <a:cubicBezTo>
                    <a:pt x="418" y="25"/>
                    <a:pt x="418" y="24"/>
                    <a:pt x="418" y="25"/>
                  </a:cubicBezTo>
                  <a:cubicBezTo>
                    <a:pt x="417" y="25"/>
                    <a:pt x="417" y="25"/>
                    <a:pt x="417" y="25"/>
                  </a:cubicBezTo>
                  <a:cubicBezTo>
                    <a:pt x="417" y="25"/>
                    <a:pt x="417" y="25"/>
                    <a:pt x="416" y="25"/>
                  </a:cubicBezTo>
                  <a:cubicBezTo>
                    <a:pt x="417" y="25"/>
                    <a:pt x="417" y="25"/>
                    <a:pt x="417" y="25"/>
                  </a:cubicBezTo>
                  <a:cubicBezTo>
                    <a:pt x="416" y="25"/>
                    <a:pt x="415" y="25"/>
                    <a:pt x="415" y="25"/>
                  </a:cubicBezTo>
                  <a:cubicBezTo>
                    <a:pt x="415" y="25"/>
                    <a:pt x="415" y="25"/>
                    <a:pt x="415" y="25"/>
                  </a:cubicBezTo>
                  <a:cubicBezTo>
                    <a:pt x="414" y="25"/>
                    <a:pt x="413" y="25"/>
                    <a:pt x="413" y="24"/>
                  </a:cubicBezTo>
                  <a:cubicBezTo>
                    <a:pt x="412" y="24"/>
                    <a:pt x="411" y="23"/>
                    <a:pt x="410" y="23"/>
                  </a:cubicBezTo>
                  <a:cubicBezTo>
                    <a:pt x="410" y="23"/>
                    <a:pt x="409" y="22"/>
                    <a:pt x="409" y="23"/>
                  </a:cubicBezTo>
                  <a:cubicBezTo>
                    <a:pt x="409" y="23"/>
                    <a:pt x="408" y="24"/>
                    <a:pt x="409" y="24"/>
                  </a:cubicBezTo>
                  <a:cubicBezTo>
                    <a:pt x="409" y="25"/>
                    <a:pt x="409" y="25"/>
                    <a:pt x="409" y="26"/>
                  </a:cubicBezTo>
                  <a:cubicBezTo>
                    <a:pt x="408" y="26"/>
                    <a:pt x="409" y="25"/>
                    <a:pt x="408" y="24"/>
                  </a:cubicBezTo>
                  <a:cubicBezTo>
                    <a:pt x="407" y="24"/>
                    <a:pt x="407" y="23"/>
                    <a:pt x="407" y="23"/>
                  </a:cubicBezTo>
                  <a:cubicBezTo>
                    <a:pt x="407" y="22"/>
                    <a:pt x="408" y="22"/>
                    <a:pt x="407" y="21"/>
                  </a:cubicBezTo>
                  <a:cubicBezTo>
                    <a:pt x="407" y="20"/>
                    <a:pt x="407" y="19"/>
                    <a:pt x="406" y="19"/>
                  </a:cubicBezTo>
                  <a:cubicBezTo>
                    <a:pt x="406" y="19"/>
                    <a:pt x="406" y="19"/>
                    <a:pt x="406" y="18"/>
                  </a:cubicBezTo>
                  <a:cubicBezTo>
                    <a:pt x="406" y="18"/>
                    <a:pt x="406" y="18"/>
                    <a:pt x="406" y="18"/>
                  </a:cubicBezTo>
                  <a:cubicBezTo>
                    <a:pt x="405" y="18"/>
                    <a:pt x="405" y="18"/>
                    <a:pt x="404" y="17"/>
                  </a:cubicBezTo>
                  <a:cubicBezTo>
                    <a:pt x="404" y="17"/>
                    <a:pt x="404" y="17"/>
                    <a:pt x="403" y="17"/>
                  </a:cubicBezTo>
                  <a:cubicBezTo>
                    <a:pt x="402" y="17"/>
                    <a:pt x="401" y="17"/>
                    <a:pt x="399" y="17"/>
                  </a:cubicBezTo>
                  <a:cubicBezTo>
                    <a:pt x="398" y="17"/>
                    <a:pt x="398" y="18"/>
                    <a:pt x="398" y="19"/>
                  </a:cubicBezTo>
                  <a:cubicBezTo>
                    <a:pt x="399" y="20"/>
                    <a:pt x="399" y="21"/>
                    <a:pt x="400" y="21"/>
                  </a:cubicBezTo>
                  <a:cubicBezTo>
                    <a:pt x="401" y="22"/>
                    <a:pt x="401" y="22"/>
                    <a:pt x="401" y="23"/>
                  </a:cubicBezTo>
                  <a:cubicBezTo>
                    <a:pt x="401" y="24"/>
                    <a:pt x="402" y="25"/>
                    <a:pt x="402" y="26"/>
                  </a:cubicBezTo>
                  <a:cubicBezTo>
                    <a:pt x="403" y="26"/>
                    <a:pt x="403" y="26"/>
                    <a:pt x="403" y="27"/>
                  </a:cubicBezTo>
                  <a:cubicBezTo>
                    <a:pt x="403" y="27"/>
                    <a:pt x="403" y="27"/>
                    <a:pt x="403" y="27"/>
                  </a:cubicBezTo>
                  <a:cubicBezTo>
                    <a:pt x="404" y="28"/>
                    <a:pt x="404" y="28"/>
                    <a:pt x="404" y="28"/>
                  </a:cubicBezTo>
                  <a:cubicBezTo>
                    <a:pt x="404" y="29"/>
                    <a:pt x="405" y="30"/>
                    <a:pt x="405" y="31"/>
                  </a:cubicBezTo>
                  <a:cubicBezTo>
                    <a:pt x="404" y="31"/>
                    <a:pt x="403" y="31"/>
                    <a:pt x="403" y="32"/>
                  </a:cubicBezTo>
                  <a:cubicBezTo>
                    <a:pt x="402" y="31"/>
                    <a:pt x="402" y="30"/>
                    <a:pt x="401" y="29"/>
                  </a:cubicBezTo>
                  <a:cubicBezTo>
                    <a:pt x="401" y="29"/>
                    <a:pt x="401" y="28"/>
                    <a:pt x="401" y="28"/>
                  </a:cubicBezTo>
                  <a:cubicBezTo>
                    <a:pt x="401" y="28"/>
                    <a:pt x="400" y="28"/>
                    <a:pt x="400" y="28"/>
                  </a:cubicBezTo>
                  <a:cubicBezTo>
                    <a:pt x="400" y="27"/>
                    <a:pt x="400" y="27"/>
                    <a:pt x="400" y="27"/>
                  </a:cubicBezTo>
                  <a:cubicBezTo>
                    <a:pt x="399" y="27"/>
                    <a:pt x="399" y="27"/>
                    <a:pt x="399" y="27"/>
                  </a:cubicBezTo>
                  <a:cubicBezTo>
                    <a:pt x="398" y="25"/>
                    <a:pt x="396" y="25"/>
                    <a:pt x="395" y="24"/>
                  </a:cubicBezTo>
                  <a:cubicBezTo>
                    <a:pt x="394" y="24"/>
                    <a:pt x="394" y="25"/>
                    <a:pt x="393" y="25"/>
                  </a:cubicBezTo>
                  <a:cubicBezTo>
                    <a:pt x="393" y="27"/>
                    <a:pt x="393" y="29"/>
                    <a:pt x="394" y="30"/>
                  </a:cubicBezTo>
                  <a:cubicBezTo>
                    <a:pt x="395" y="32"/>
                    <a:pt x="397" y="32"/>
                    <a:pt x="398" y="33"/>
                  </a:cubicBezTo>
                  <a:cubicBezTo>
                    <a:pt x="398" y="33"/>
                    <a:pt x="398" y="33"/>
                    <a:pt x="398" y="34"/>
                  </a:cubicBezTo>
                  <a:cubicBezTo>
                    <a:pt x="398" y="34"/>
                    <a:pt x="397" y="34"/>
                    <a:pt x="397" y="34"/>
                  </a:cubicBezTo>
                  <a:cubicBezTo>
                    <a:pt x="397" y="34"/>
                    <a:pt x="397" y="34"/>
                    <a:pt x="396" y="34"/>
                  </a:cubicBezTo>
                  <a:cubicBezTo>
                    <a:pt x="396" y="33"/>
                    <a:pt x="395" y="33"/>
                    <a:pt x="395" y="33"/>
                  </a:cubicBezTo>
                  <a:cubicBezTo>
                    <a:pt x="395" y="33"/>
                    <a:pt x="395" y="33"/>
                    <a:pt x="395" y="33"/>
                  </a:cubicBezTo>
                  <a:cubicBezTo>
                    <a:pt x="393" y="32"/>
                    <a:pt x="392" y="33"/>
                    <a:pt x="392" y="34"/>
                  </a:cubicBezTo>
                  <a:cubicBezTo>
                    <a:pt x="391" y="35"/>
                    <a:pt x="391" y="36"/>
                    <a:pt x="391" y="37"/>
                  </a:cubicBezTo>
                  <a:cubicBezTo>
                    <a:pt x="390" y="38"/>
                    <a:pt x="390" y="38"/>
                    <a:pt x="391" y="39"/>
                  </a:cubicBezTo>
                  <a:cubicBezTo>
                    <a:pt x="391" y="39"/>
                    <a:pt x="391" y="39"/>
                    <a:pt x="391" y="39"/>
                  </a:cubicBezTo>
                  <a:cubicBezTo>
                    <a:pt x="391" y="41"/>
                    <a:pt x="393" y="42"/>
                    <a:pt x="394" y="43"/>
                  </a:cubicBezTo>
                  <a:cubicBezTo>
                    <a:pt x="395" y="44"/>
                    <a:pt x="395" y="44"/>
                    <a:pt x="395" y="44"/>
                  </a:cubicBezTo>
                  <a:cubicBezTo>
                    <a:pt x="395" y="44"/>
                    <a:pt x="395" y="44"/>
                    <a:pt x="395" y="44"/>
                  </a:cubicBezTo>
                  <a:cubicBezTo>
                    <a:pt x="395" y="45"/>
                    <a:pt x="395" y="47"/>
                    <a:pt x="397" y="47"/>
                  </a:cubicBezTo>
                  <a:cubicBezTo>
                    <a:pt x="397" y="47"/>
                    <a:pt x="397" y="47"/>
                    <a:pt x="398" y="47"/>
                  </a:cubicBezTo>
                  <a:cubicBezTo>
                    <a:pt x="399" y="48"/>
                    <a:pt x="400" y="50"/>
                    <a:pt x="403" y="50"/>
                  </a:cubicBezTo>
                  <a:cubicBezTo>
                    <a:pt x="402" y="51"/>
                    <a:pt x="402" y="53"/>
                    <a:pt x="403" y="54"/>
                  </a:cubicBezTo>
                  <a:cubicBezTo>
                    <a:pt x="404" y="54"/>
                    <a:pt x="404" y="54"/>
                    <a:pt x="404" y="55"/>
                  </a:cubicBezTo>
                  <a:cubicBezTo>
                    <a:pt x="404" y="56"/>
                    <a:pt x="404" y="55"/>
                    <a:pt x="403" y="56"/>
                  </a:cubicBezTo>
                  <a:cubicBezTo>
                    <a:pt x="403" y="56"/>
                    <a:pt x="402" y="55"/>
                    <a:pt x="401" y="55"/>
                  </a:cubicBezTo>
                  <a:cubicBezTo>
                    <a:pt x="401" y="55"/>
                    <a:pt x="401" y="55"/>
                    <a:pt x="401" y="55"/>
                  </a:cubicBezTo>
                  <a:cubicBezTo>
                    <a:pt x="401" y="54"/>
                    <a:pt x="401" y="54"/>
                    <a:pt x="400" y="54"/>
                  </a:cubicBezTo>
                  <a:cubicBezTo>
                    <a:pt x="400" y="53"/>
                    <a:pt x="399" y="52"/>
                    <a:pt x="398" y="52"/>
                  </a:cubicBezTo>
                  <a:cubicBezTo>
                    <a:pt x="398" y="52"/>
                    <a:pt x="398" y="52"/>
                    <a:pt x="397" y="52"/>
                  </a:cubicBezTo>
                  <a:cubicBezTo>
                    <a:pt x="397" y="51"/>
                    <a:pt x="396" y="50"/>
                    <a:pt x="395" y="49"/>
                  </a:cubicBezTo>
                  <a:cubicBezTo>
                    <a:pt x="395" y="49"/>
                    <a:pt x="395" y="49"/>
                    <a:pt x="395" y="49"/>
                  </a:cubicBezTo>
                  <a:cubicBezTo>
                    <a:pt x="395" y="49"/>
                    <a:pt x="395" y="49"/>
                    <a:pt x="395" y="49"/>
                  </a:cubicBezTo>
                  <a:cubicBezTo>
                    <a:pt x="395" y="49"/>
                    <a:pt x="395" y="49"/>
                    <a:pt x="395" y="49"/>
                  </a:cubicBezTo>
                  <a:cubicBezTo>
                    <a:pt x="394" y="48"/>
                    <a:pt x="394" y="48"/>
                    <a:pt x="393" y="47"/>
                  </a:cubicBezTo>
                  <a:cubicBezTo>
                    <a:pt x="393" y="47"/>
                    <a:pt x="393" y="47"/>
                    <a:pt x="393" y="47"/>
                  </a:cubicBezTo>
                  <a:cubicBezTo>
                    <a:pt x="393" y="46"/>
                    <a:pt x="393" y="45"/>
                    <a:pt x="392" y="45"/>
                  </a:cubicBezTo>
                  <a:cubicBezTo>
                    <a:pt x="392" y="45"/>
                    <a:pt x="392" y="45"/>
                    <a:pt x="392" y="44"/>
                  </a:cubicBezTo>
                  <a:cubicBezTo>
                    <a:pt x="391" y="44"/>
                    <a:pt x="391" y="44"/>
                    <a:pt x="390" y="44"/>
                  </a:cubicBezTo>
                  <a:cubicBezTo>
                    <a:pt x="389" y="44"/>
                    <a:pt x="389" y="44"/>
                    <a:pt x="389" y="45"/>
                  </a:cubicBezTo>
                  <a:cubicBezTo>
                    <a:pt x="388" y="46"/>
                    <a:pt x="388" y="47"/>
                    <a:pt x="389" y="47"/>
                  </a:cubicBezTo>
                  <a:cubicBezTo>
                    <a:pt x="390" y="48"/>
                    <a:pt x="390" y="49"/>
                    <a:pt x="390" y="51"/>
                  </a:cubicBezTo>
                  <a:cubicBezTo>
                    <a:pt x="390" y="51"/>
                    <a:pt x="390" y="51"/>
                    <a:pt x="390" y="51"/>
                  </a:cubicBezTo>
                  <a:cubicBezTo>
                    <a:pt x="390" y="51"/>
                    <a:pt x="390" y="51"/>
                    <a:pt x="390" y="51"/>
                  </a:cubicBezTo>
                  <a:cubicBezTo>
                    <a:pt x="391" y="51"/>
                    <a:pt x="390" y="52"/>
                    <a:pt x="391" y="52"/>
                  </a:cubicBezTo>
                  <a:cubicBezTo>
                    <a:pt x="392" y="53"/>
                    <a:pt x="393" y="53"/>
                    <a:pt x="394" y="53"/>
                  </a:cubicBezTo>
                  <a:cubicBezTo>
                    <a:pt x="395" y="53"/>
                    <a:pt x="396" y="54"/>
                    <a:pt x="396" y="55"/>
                  </a:cubicBezTo>
                  <a:cubicBezTo>
                    <a:pt x="396" y="55"/>
                    <a:pt x="396" y="55"/>
                    <a:pt x="395" y="55"/>
                  </a:cubicBezTo>
                  <a:cubicBezTo>
                    <a:pt x="395" y="55"/>
                    <a:pt x="394" y="54"/>
                    <a:pt x="394" y="54"/>
                  </a:cubicBezTo>
                  <a:cubicBezTo>
                    <a:pt x="392" y="54"/>
                    <a:pt x="391" y="53"/>
                    <a:pt x="389" y="54"/>
                  </a:cubicBezTo>
                  <a:cubicBezTo>
                    <a:pt x="389" y="54"/>
                    <a:pt x="388" y="55"/>
                    <a:pt x="388" y="54"/>
                  </a:cubicBezTo>
                  <a:cubicBezTo>
                    <a:pt x="388" y="54"/>
                    <a:pt x="388" y="54"/>
                    <a:pt x="388" y="54"/>
                  </a:cubicBezTo>
                  <a:cubicBezTo>
                    <a:pt x="389" y="53"/>
                    <a:pt x="390" y="52"/>
                    <a:pt x="389" y="51"/>
                  </a:cubicBezTo>
                  <a:cubicBezTo>
                    <a:pt x="389" y="50"/>
                    <a:pt x="389" y="49"/>
                    <a:pt x="388" y="49"/>
                  </a:cubicBezTo>
                  <a:cubicBezTo>
                    <a:pt x="387" y="48"/>
                    <a:pt x="387" y="46"/>
                    <a:pt x="386" y="45"/>
                  </a:cubicBezTo>
                  <a:cubicBezTo>
                    <a:pt x="386" y="44"/>
                    <a:pt x="387" y="44"/>
                    <a:pt x="386" y="43"/>
                  </a:cubicBezTo>
                  <a:cubicBezTo>
                    <a:pt x="386" y="43"/>
                    <a:pt x="385" y="43"/>
                    <a:pt x="385" y="42"/>
                  </a:cubicBezTo>
                  <a:cubicBezTo>
                    <a:pt x="385" y="42"/>
                    <a:pt x="385" y="41"/>
                    <a:pt x="384" y="41"/>
                  </a:cubicBezTo>
                  <a:cubicBezTo>
                    <a:pt x="384" y="40"/>
                    <a:pt x="383" y="40"/>
                    <a:pt x="383" y="40"/>
                  </a:cubicBezTo>
                  <a:cubicBezTo>
                    <a:pt x="383" y="40"/>
                    <a:pt x="383" y="40"/>
                    <a:pt x="382" y="40"/>
                  </a:cubicBezTo>
                  <a:cubicBezTo>
                    <a:pt x="382" y="39"/>
                    <a:pt x="381" y="39"/>
                    <a:pt x="380" y="40"/>
                  </a:cubicBezTo>
                  <a:cubicBezTo>
                    <a:pt x="380" y="40"/>
                    <a:pt x="379" y="40"/>
                    <a:pt x="379" y="39"/>
                  </a:cubicBezTo>
                  <a:cubicBezTo>
                    <a:pt x="379" y="39"/>
                    <a:pt x="378" y="38"/>
                    <a:pt x="378" y="38"/>
                  </a:cubicBezTo>
                  <a:cubicBezTo>
                    <a:pt x="377" y="38"/>
                    <a:pt x="376" y="37"/>
                    <a:pt x="375" y="36"/>
                  </a:cubicBezTo>
                  <a:cubicBezTo>
                    <a:pt x="376" y="37"/>
                    <a:pt x="377" y="36"/>
                    <a:pt x="377" y="35"/>
                  </a:cubicBezTo>
                  <a:cubicBezTo>
                    <a:pt x="378" y="35"/>
                    <a:pt x="378" y="35"/>
                    <a:pt x="378" y="35"/>
                  </a:cubicBezTo>
                  <a:cubicBezTo>
                    <a:pt x="378" y="35"/>
                    <a:pt x="378" y="35"/>
                    <a:pt x="377" y="35"/>
                  </a:cubicBezTo>
                  <a:cubicBezTo>
                    <a:pt x="375" y="34"/>
                    <a:pt x="373" y="34"/>
                    <a:pt x="371" y="34"/>
                  </a:cubicBezTo>
                  <a:cubicBezTo>
                    <a:pt x="370" y="35"/>
                    <a:pt x="370" y="35"/>
                    <a:pt x="370" y="36"/>
                  </a:cubicBezTo>
                  <a:cubicBezTo>
                    <a:pt x="370" y="37"/>
                    <a:pt x="370" y="37"/>
                    <a:pt x="371" y="37"/>
                  </a:cubicBezTo>
                  <a:cubicBezTo>
                    <a:pt x="371" y="37"/>
                    <a:pt x="371" y="37"/>
                    <a:pt x="371" y="38"/>
                  </a:cubicBezTo>
                  <a:cubicBezTo>
                    <a:pt x="372" y="39"/>
                    <a:pt x="371" y="40"/>
                    <a:pt x="372" y="40"/>
                  </a:cubicBezTo>
                  <a:cubicBezTo>
                    <a:pt x="372" y="40"/>
                    <a:pt x="372" y="41"/>
                    <a:pt x="372" y="41"/>
                  </a:cubicBezTo>
                  <a:cubicBezTo>
                    <a:pt x="372" y="41"/>
                    <a:pt x="372" y="42"/>
                    <a:pt x="372" y="42"/>
                  </a:cubicBezTo>
                  <a:cubicBezTo>
                    <a:pt x="373" y="43"/>
                    <a:pt x="373" y="44"/>
                    <a:pt x="372" y="44"/>
                  </a:cubicBezTo>
                  <a:cubicBezTo>
                    <a:pt x="371" y="44"/>
                    <a:pt x="371" y="45"/>
                    <a:pt x="371" y="45"/>
                  </a:cubicBezTo>
                  <a:cubicBezTo>
                    <a:pt x="370" y="46"/>
                    <a:pt x="369" y="46"/>
                    <a:pt x="369" y="46"/>
                  </a:cubicBezTo>
                  <a:cubicBezTo>
                    <a:pt x="367" y="46"/>
                    <a:pt x="366" y="46"/>
                    <a:pt x="365" y="46"/>
                  </a:cubicBezTo>
                  <a:cubicBezTo>
                    <a:pt x="362" y="47"/>
                    <a:pt x="362" y="48"/>
                    <a:pt x="363" y="50"/>
                  </a:cubicBezTo>
                  <a:cubicBezTo>
                    <a:pt x="363" y="50"/>
                    <a:pt x="364" y="51"/>
                    <a:pt x="364" y="51"/>
                  </a:cubicBezTo>
                  <a:cubicBezTo>
                    <a:pt x="365" y="52"/>
                    <a:pt x="365" y="52"/>
                    <a:pt x="366" y="52"/>
                  </a:cubicBezTo>
                  <a:cubicBezTo>
                    <a:pt x="367" y="52"/>
                    <a:pt x="368" y="52"/>
                    <a:pt x="369" y="53"/>
                  </a:cubicBezTo>
                  <a:cubicBezTo>
                    <a:pt x="369" y="54"/>
                    <a:pt x="369" y="54"/>
                    <a:pt x="369" y="54"/>
                  </a:cubicBezTo>
                  <a:cubicBezTo>
                    <a:pt x="370" y="54"/>
                    <a:pt x="370" y="54"/>
                    <a:pt x="370" y="54"/>
                  </a:cubicBezTo>
                  <a:cubicBezTo>
                    <a:pt x="370" y="54"/>
                    <a:pt x="370" y="54"/>
                    <a:pt x="371" y="55"/>
                  </a:cubicBezTo>
                  <a:cubicBezTo>
                    <a:pt x="372" y="56"/>
                    <a:pt x="374" y="56"/>
                    <a:pt x="376" y="56"/>
                  </a:cubicBezTo>
                  <a:cubicBezTo>
                    <a:pt x="376" y="57"/>
                    <a:pt x="376" y="56"/>
                    <a:pt x="377" y="57"/>
                  </a:cubicBezTo>
                  <a:cubicBezTo>
                    <a:pt x="377" y="57"/>
                    <a:pt x="377" y="57"/>
                    <a:pt x="377" y="57"/>
                  </a:cubicBezTo>
                  <a:cubicBezTo>
                    <a:pt x="378" y="58"/>
                    <a:pt x="377" y="60"/>
                    <a:pt x="377" y="61"/>
                  </a:cubicBezTo>
                  <a:cubicBezTo>
                    <a:pt x="377" y="61"/>
                    <a:pt x="377" y="61"/>
                    <a:pt x="378" y="61"/>
                  </a:cubicBezTo>
                  <a:cubicBezTo>
                    <a:pt x="377" y="62"/>
                    <a:pt x="378" y="62"/>
                    <a:pt x="377" y="62"/>
                  </a:cubicBezTo>
                  <a:cubicBezTo>
                    <a:pt x="377" y="61"/>
                    <a:pt x="376" y="60"/>
                    <a:pt x="376" y="58"/>
                  </a:cubicBezTo>
                  <a:cubicBezTo>
                    <a:pt x="376" y="57"/>
                    <a:pt x="376" y="57"/>
                    <a:pt x="375" y="57"/>
                  </a:cubicBezTo>
                  <a:cubicBezTo>
                    <a:pt x="374" y="58"/>
                    <a:pt x="375" y="58"/>
                    <a:pt x="375" y="58"/>
                  </a:cubicBezTo>
                  <a:cubicBezTo>
                    <a:pt x="375" y="59"/>
                    <a:pt x="376" y="60"/>
                    <a:pt x="376" y="61"/>
                  </a:cubicBezTo>
                  <a:cubicBezTo>
                    <a:pt x="376" y="61"/>
                    <a:pt x="377" y="62"/>
                    <a:pt x="376" y="62"/>
                  </a:cubicBezTo>
                  <a:cubicBezTo>
                    <a:pt x="375" y="62"/>
                    <a:pt x="375" y="61"/>
                    <a:pt x="375" y="59"/>
                  </a:cubicBezTo>
                  <a:cubicBezTo>
                    <a:pt x="375" y="59"/>
                    <a:pt x="374" y="59"/>
                    <a:pt x="374" y="59"/>
                  </a:cubicBezTo>
                  <a:cubicBezTo>
                    <a:pt x="374" y="57"/>
                    <a:pt x="374" y="57"/>
                    <a:pt x="372" y="57"/>
                  </a:cubicBezTo>
                  <a:cubicBezTo>
                    <a:pt x="372" y="57"/>
                    <a:pt x="371" y="57"/>
                    <a:pt x="371" y="57"/>
                  </a:cubicBezTo>
                  <a:cubicBezTo>
                    <a:pt x="371" y="57"/>
                    <a:pt x="371" y="57"/>
                    <a:pt x="370" y="57"/>
                  </a:cubicBezTo>
                  <a:cubicBezTo>
                    <a:pt x="370" y="57"/>
                    <a:pt x="370" y="58"/>
                    <a:pt x="370" y="58"/>
                  </a:cubicBezTo>
                  <a:cubicBezTo>
                    <a:pt x="371" y="58"/>
                    <a:pt x="371" y="59"/>
                    <a:pt x="371" y="59"/>
                  </a:cubicBezTo>
                  <a:cubicBezTo>
                    <a:pt x="371" y="60"/>
                    <a:pt x="371" y="60"/>
                    <a:pt x="372" y="61"/>
                  </a:cubicBezTo>
                  <a:cubicBezTo>
                    <a:pt x="372" y="61"/>
                    <a:pt x="372" y="61"/>
                    <a:pt x="372" y="61"/>
                  </a:cubicBezTo>
                  <a:cubicBezTo>
                    <a:pt x="372" y="62"/>
                    <a:pt x="373" y="62"/>
                    <a:pt x="373" y="63"/>
                  </a:cubicBezTo>
                  <a:cubicBezTo>
                    <a:pt x="372" y="62"/>
                    <a:pt x="371" y="62"/>
                    <a:pt x="371" y="61"/>
                  </a:cubicBezTo>
                  <a:cubicBezTo>
                    <a:pt x="371" y="59"/>
                    <a:pt x="370" y="58"/>
                    <a:pt x="369" y="57"/>
                  </a:cubicBezTo>
                  <a:cubicBezTo>
                    <a:pt x="368" y="57"/>
                    <a:pt x="368" y="56"/>
                    <a:pt x="367" y="55"/>
                  </a:cubicBezTo>
                  <a:cubicBezTo>
                    <a:pt x="367" y="55"/>
                    <a:pt x="366" y="55"/>
                    <a:pt x="365" y="55"/>
                  </a:cubicBezTo>
                  <a:cubicBezTo>
                    <a:pt x="365" y="55"/>
                    <a:pt x="365" y="55"/>
                    <a:pt x="365" y="55"/>
                  </a:cubicBezTo>
                  <a:cubicBezTo>
                    <a:pt x="365" y="55"/>
                    <a:pt x="365" y="55"/>
                    <a:pt x="365" y="55"/>
                  </a:cubicBezTo>
                  <a:cubicBezTo>
                    <a:pt x="365" y="55"/>
                    <a:pt x="365" y="55"/>
                    <a:pt x="364" y="55"/>
                  </a:cubicBezTo>
                  <a:cubicBezTo>
                    <a:pt x="364" y="54"/>
                    <a:pt x="364" y="54"/>
                    <a:pt x="364" y="54"/>
                  </a:cubicBezTo>
                  <a:cubicBezTo>
                    <a:pt x="363" y="54"/>
                    <a:pt x="362" y="55"/>
                    <a:pt x="362" y="56"/>
                  </a:cubicBezTo>
                  <a:cubicBezTo>
                    <a:pt x="362" y="56"/>
                    <a:pt x="362" y="56"/>
                    <a:pt x="362" y="57"/>
                  </a:cubicBezTo>
                  <a:cubicBezTo>
                    <a:pt x="362" y="57"/>
                    <a:pt x="362" y="57"/>
                    <a:pt x="362" y="57"/>
                  </a:cubicBezTo>
                  <a:cubicBezTo>
                    <a:pt x="361" y="58"/>
                    <a:pt x="361" y="59"/>
                    <a:pt x="362" y="59"/>
                  </a:cubicBezTo>
                  <a:cubicBezTo>
                    <a:pt x="362" y="60"/>
                    <a:pt x="363" y="60"/>
                    <a:pt x="363" y="61"/>
                  </a:cubicBezTo>
                  <a:cubicBezTo>
                    <a:pt x="363" y="61"/>
                    <a:pt x="364" y="62"/>
                    <a:pt x="363" y="62"/>
                  </a:cubicBezTo>
                  <a:cubicBezTo>
                    <a:pt x="363" y="62"/>
                    <a:pt x="363" y="62"/>
                    <a:pt x="363" y="61"/>
                  </a:cubicBezTo>
                  <a:cubicBezTo>
                    <a:pt x="363" y="61"/>
                    <a:pt x="363" y="61"/>
                    <a:pt x="363" y="61"/>
                  </a:cubicBezTo>
                  <a:cubicBezTo>
                    <a:pt x="363" y="60"/>
                    <a:pt x="362" y="60"/>
                    <a:pt x="361" y="60"/>
                  </a:cubicBezTo>
                  <a:cubicBezTo>
                    <a:pt x="360" y="59"/>
                    <a:pt x="360" y="58"/>
                    <a:pt x="360" y="57"/>
                  </a:cubicBezTo>
                  <a:cubicBezTo>
                    <a:pt x="361" y="57"/>
                    <a:pt x="361" y="56"/>
                    <a:pt x="360" y="55"/>
                  </a:cubicBezTo>
                  <a:cubicBezTo>
                    <a:pt x="360" y="55"/>
                    <a:pt x="360" y="54"/>
                    <a:pt x="359" y="54"/>
                  </a:cubicBezTo>
                  <a:cubicBezTo>
                    <a:pt x="359" y="53"/>
                    <a:pt x="358" y="52"/>
                    <a:pt x="357" y="53"/>
                  </a:cubicBezTo>
                  <a:cubicBezTo>
                    <a:pt x="357" y="53"/>
                    <a:pt x="357" y="54"/>
                    <a:pt x="357" y="53"/>
                  </a:cubicBezTo>
                  <a:cubicBezTo>
                    <a:pt x="357" y="53"/>
                    <a:pt x="356" y="54"/>
                    <a:pt x="356" y="53"/>
                  </a:cubicBezTo>
                  <a:cubicBezTo>
                    <a:pt x="356" y="52"/>
                    <a:pt x="355" y="52"/>
                    <a:pt x="355" y="52"/>
                  </a:cubicBezTo>
                  <a:cubicBezTo>
                    <a:pt x="353" y="53"/>
                    <a:pt x="352" y="54"/>
                    <a:pt x="350" y="54"/>
                  </a:cubicBezTo>
                  <a:cubicBezTo>
                    <a:pt x="348" y="55"/>
                    <a:pt x="348" y="57"/>
                    <a:pt x="348" y="59"/>
                  </a:cubicBezTo>
                  <a:cubicBezTo>
                    <a:pt x="348" y="59"/>
                    <a:pt x="348" y="59"/>
                    <a:pt x="348" y="60"/>
                  </a:cubicBezTo>
                  <a:cubicBezTo>
                    <a:pt x="348" y="61"/>
                    <a:pt x="348" y="62"/>
                    <a:pt x="349" y="63"/>
                  </a:cubicBezTo>
                  <a:cubicBezTo>
                    <a:pt x="349" y="63"/>
                    <a:pt x="349" y="64"/>
                    <a:pt x="349" y="65"/>
                  </a:cubicBezTo>
                  <a:cubicBezTo>
                    <a:pt x="349" y="65"/>
                    <a:pt x="349" y="66"/>
                    <a:pt x="348" y="65"/>
                  </a:cubicBezTo>
                  <a:cubicBezTo>
                    <a:pt x="349" y="63"/>
                    <a:pt x="348" y="62"/>
                    <a:pt x="347" y="61"/>
                  </a:cubicBezTo>
                  <a:cubicBezTo>
                    <a:pt x="347" y="60"/>
                    <a:pt x="347" y="60"/>
                    <a:pt x="346" y="60"/>
                  </a:cubicBezTo>
                  <a:cubicBezTo>
                    <a:pt x="346" y="60"/>
                    <a:pt x="346" y="60"/>
                    <a:pt x="346" y="61"/>
                  </a:cubicBezTo>
                  <a:cubicBezTo>
                    <a:pt x="346" y="61"/>
                    <a:pt x="346" y="61"/>
                    <a:pt x="346" y="62"/>
                  </a:cubicBezTo>
                  <a:cubicBezTo>
                    <a:pt x="347" y="62"/>
                    <a:pt x="347" y="63"/>
                    <a:pt x="347" y="64"/>
                  </a:cubicBezTo>
                  <a:cubicBezTo>
                    <a:pt x="346" y="64"/>
                    <a:pt x="346" y="65"/>
                    <a:pt x="346" y="66"/>
                  </a:cubicBezTo>
                  <a:cubicBezTo>
                    <a:pt x="345" y="66"/>
                    <a:pt x="346" y="65"/>
                    <a:pt x="345" y="65"/>
                  </a:cubicBezTo>
                  <a:cubicBezTo>
                    <a:pt x="344" y="64"/>
                    <a:pt x="344" y="63"/>
                    <a:pt x="343" y="62"/>
                  </a:cubicBezTo>
                  <a:cubicBezTo>
                    <a:pt x="343" y="62"/>
                    <a:pt x="343" y="61"/>
                    <a:pt x="343" y="61"/>
                  </a:cubicBezTo>
                  <a:cubicBezTo>
                    <a:pt x="342" y="61"/>
                    <a:pt x="342" y="61"/>
                    <a:pt x="341" y="61"/>
                  </a:cubicBezTo>
                  <a:cubicBezTo>
                    <a:pt x="340" y="62"/>
                    <a:pt x="337" y="62"/>
                    <a:pt x="337" y="64"/>
                  </a:cubicBezTo>
                  <a:cubicBezTo>
                    <a:pt x="337" y="64"/>
                    <a:pt x="336" y="64"/>
                    <a:pt x="336" y="65"/>
                  </a:cubicBezTo>
                  <a:cubicBezTo>
                    <a:pt x="335" y="65"/>
                    <a:pt x="334" y="66"/>
                    <a:pt x="334" y="67"/>
                  </a:cubicBezTo>
                  <a:cubicBezTo>
                    <a:pt x="334" y="68"/>
                    <a:pt x="334" y="68"/>
                    <a:pt x="333" y="68"/>
                  </a:cubicBezTo>
                  <a:cubicBezTo>
                    <a:pt x="332" y="67"/>
                    <a:pt x="332" y="68"/>
                    <a:pt x="331" y="69"/>
                  </a:cubicBezTo>
                  <a:cubicBezTo>
                    <a:pt x="330" y="70"/>
                    <a:pt x="330" y="71"/>
                    <a:pt x="330" y="72"/>
                  </a:cubicBezTo>
                  <a:cubicBezTo>
                    <a:pt x="330" y="73"/>
                    <a:pt x="329" y="73"/>
                    <a:pt x="329" y="74"/>
                  </a:cubicBezTo>
                  <a:cubicBezTo>
                    <a:pt x="329" y="75"/>
                    <a:pt x="330" y="74"/>
                    <a:pt x="330" y="75"/>
                  </a:cubicBezTo>
                  <a:cubicBezTo>
                    <a:pt x="330" y="75"/>
                    <a:pt x="330" y="75"/>
                    <a:pt x="330" y="75"/>
                  </a:cubicBezTo>
                  <a:cubicBezTo>
                    <a:pt x="330" y="75"/>
                    <a:pt x="330" y="75"/>
                    <a:pt x="330" y="75"/>
                  </a:cubicBezTo>
                  <a:cubicBezTo>
                    <a:pt x="331" y="75"/>
                    <a:pt x="331" y="76"/>
                    <a:pt x="332" y="76"/>
                  </a:cubicBezTo>
                  <a:cubicBezTo>
                    <a:pt x="332" y="76"/>
                    <a:pt x="332" y="76"/>
                    <a:pt x="332" y="76"/>
                  </a:cubicBezTo>
                  <a:cubicBezTo>
                    <a:pt x="332" y="76"/>
                    <a:pt x="332" y="76"/>
                    <a:pt x="332" y="76"/>
                  </a:cubicBezTo>
                  <a:cubicBezTo>
                    <a:pt x="332" y="76"/>
                    <a:pt x="332" y="77"/>
                    <a:pt x="332" y="77"/>
                  </a:cubicBezTo>
                  <a:cubicBezTo>
                    <a:pt x="332" y="77"/>
                    <a:pt x="332" y="77"/>
                    <a:pt x="332" y="77"/>
                  </a:cubicBezTo>
                  <a:cubicBezTo>
                    <a:pt x="333" y="78"/>
                    <a:pt x="332" y="78"/>
                    <a:pt x="333" y="79"/>
                  </a:cubicBezTo>
                  <a:cubicBezTo>
                    <a:pt x="333" y="79"/>
                    <a:pt x="333" y="77"/>
                    <a:pt x="334" y="78"/>
                  </a:cubicBezTo>
                  <a:cubicBezTo>
                    <a:pt x="334" y="78"/>
                    <a:pt x="335" y="78"/>
                    <a:pt x="335" y="78"/>
                  </a:cubicBezTo>
                  <a:cubicBezTo>
                    <a:pt x="335" y="77"/>
                    <a:pt x="335" y="77"/>
                    <a:pt x="335" y="76"/>
                  </a:cubicBezTo>
                  <a:cubicBezTo>
                    <a:pt x="335" y="75"/>
                    <a:pt x="335" y="74"/>
                    <a:pt x="336" y="73"/>
                  </a:cubicBezTo>
                  <a:cubicBezTo>
                    <a:pt x="337" y="73"/>
                    <a:pt x="337" y="73"/>
                    <a:pt x="337" y="73"/>
                  </a:cubicBezTo>
                  <a:cubicBezTo>
                    <a:pt x="337" y="73"/>
                    <a:pt x="337" y="72"/>
                    <a:pt x="337" y="72"/>
                  </a:cubicBezTo>
                  <a:cubicBezTo>
                    <a:pt x="338" y="72"/>
                    <a:pt x="338" y="72"/>
                    <a:pt x="338" y="73"/>
                  </a:cubicBezTo>
                  <a:cubicBezTo>
                    <a:pt x="338" y="73"/>
                    <a:pt x="338" y="73"/>
                    <a:pt x="339" y="73"/>
                  </a:cubicBezTo>
                  <a:cubicBezTo>
                    <a:pt x="339" y="73"/>
                    <a:pt x="339" y="73"/>
                    <a:pt x="339" y="73"/>
                  </a:cubicBezTo>
                  <a:cubicBezTo>
                    <a:pt x="339" y="72"/>
                    <a:pt x="339" y="71"/>
                    <a:pt x="340" y="71"/>
                  </a:cubicBezTo>
                  <a:cubicBezTo>
                    <a:pt x="341" y="71"/>
                    <a:pt x="341" y="72"/>
                    <a:pt x="340" y="72"/>
                  </a:cubicBezTo>
                  <a:cubicBezTo>
                    <a:pt x="340" y="73"/>
                    <a:pt x="341" y="73"/>
                    <a:pt x="342" y="74"/>
                  </a:cubicBezTo>
                  <a:cubicBezTo>
                    <a:pt x="342" y="73"/>
                    <a:pt x="343" y="74"/>
                    <a:pt x="344" y="74"/>
                  </a:cubicBezTo>
                  <a:cubicBezTo>
                    <a:pt x="344" y="74"/>
                    <a:pt x="344" y="75"/>
                    <a:pt x="344" y="75"/>
                  </a:cubicBezTo>
                  <a:cubicBezTo>
                    <a:pt x="342" y="75"/>
                    <a:pt x="342" y="77"/>
                    <a:pt x="340" y="78"/>
                  </a:cubicBezTo>
                  <a:cubicBezTo>
                    <a:pt x="340" y="78"/>
                    <a:pt x="340" y="78"/>
                    <a:pt x="340" y="78"/>
                  </a:cubicBezTo>
                  <a:cubicBezTo>
                    <a:pt x="339" y="79"/>
                    <a:pt x="338" y="80"/>
                    <a:pt x="337" y="81"/>
                  </a:cubicBezTo>
                  <a:cubicBezTo>
                    <a:pt x="336" y="81"/>
                    <a:pt x="336" y="83"/>
                    <a:pt x="337" y="84"/>
                  </a:cubicBezTo>
                  <a:cubicBezTo>
                    <a:pt x="338" y="84"/>
                    <a:pt x="338" y="84"/>
                    <a:pt x="339" y="84"/>
                  </a:cubicBezTo>
                  <a:cubicBezTo>
                    <a:pt x="338" y="85"/>
                    <a:pt x="338" y="84"/>
                    <a:pt x="338" y="85"/>
                  </a:cubicBezTo>
                  <a:cubicBezTo>
                    <a:pt x="338" y="85"/>
                    <a:pt x="339" y="86"/>
                    <a:pt x="339" y="85"/>
                  </a:cubicBezTo>
                  <a:cubicBezTo>
                    <a:pt x="340" y="84"/>
                    <a:pt x="341" y="84"/>
                    <a:pt x="342" y="83"/>
                  </a:cubicBezTo>
                  <a:cubicBezTo>
                    <a:pt x="342" y="83"/>
                    <a:pt x="343" y="83"/>
                    <a:pt x="343" y="83"/>
                  </a:cubicBezTo>
                  <a:cubicBezTo>
                    <a:pt x="343" y="82"/>
                    <a:pt x="344" y="82"/>
                    <a:pt x="345" y="81"/>
                  </a:cubicBezTo>
                  <a:cubicBezTo>
                    <a:pt x="345" y="81"/>
                    <a:pt x="346" y="81"/>
                    <a:pt x="346" y="80"/>
                  </a:cubicBezTo>
                  <a:cubicBezTo>
                    <a:pt x="347" y="79"/>
                    <a:pt x="349" y="77"/>
                    <a:pt x="351" y="77"/>
                  </a:cubicBezTo>
                  <a:cubicBezTo>
                    <a:pt x="352" y="77"/>
                    <a:pt x="353" y="77"/>
                    <a:pt x="353" y="76"/>
                  </a:cubicBezTo>
                  <a:cubicBezTo>
                    <a:pt x="354" y="76"/>
                    <a:pt x="353" y="77"/>
                    <a:pt x="353" y="77"/>
                  </a:cubicBezTo>
                  <a:cubicBezTo>
                    <a:pt x="353" y="77"/>
                    <a:pt x="354" y="78"/>
                    <a:pt x="354" y="78"/>
                  </a:cubicBezTo>
                  <a:cubicBezTo>
                    <a:pt x="355" y="77"/>
                    <a:pt x="356" y="78"/>
                    <a:pt x="358" y="78"/>
                  </a:cubicBezTo>
                  <a:cubicBezTo>
                    <a:pt x="358" y="79"/>
                    <a:pt x="359" y="79"/>
                    <a:pt x="359" y="79"/>
                  </a:cubicBezTo>
                  <a:cubicBezTo>
                    <a:pt x="359" y="79"/>
                    <a:pt x="360" y="80"/>
                    <a:pt x="360" y="80"/>
                  </a:cubicBezTo>
                  <a:cubicBezTo>
                    <a:pt x="359" y="81"/>
                    <a:pt x="359" y="80"/>
                    <a:pt x="358" y="80"/>
                  </a:cubicBezTo>
                  <a:cubicBezTo>
                    <a:pt x="357" y="79"/>
                    <a:pt x="357" y="79"/>
                    <a:pt x="356" y="79"/>
                  </a:cubicBezTo>
                  <a:cubicBezTo>
                    <a:pt x="356" y="79"/>
                    <a:pt x="355" y="79"/>
                    <a:pt x="355" y="79"/>
                  </a:cubicBezTo>
                  <a:cubicBezTo>
                    <a:pt x="355" y="78"/>
                    <a:pt x="355" y="78"/>
                    <a:pt x="354" y="79"/>
                  </a:cubicBezTo>
                  <a:cubicBezTo>
                    <a:pt x="352" y="79"/>
                    <a:pt x="351" y="79"/>
                    <a:pt x="349" y="80"/>
                  </a:cubicBezTo>
                  <a:cubicBezTo>
                    <a:pt x="348" y="81"/>
                    <a:pt x="348" y="81"/>
                    <a:pt x="349" y="81"/>
                  </a:cubicBezTo>
                  <a:cubicBezTo>
                    <a:pt x="349" y="81"/>
                    <a:pt x="350" y="81"/>
                    <a:pt x="349" y="82"/>
                  </a:cubicBezTo>
                  <a:cubicBezTo>
                    <a:pt x="349" y="82"/>
                    <a:pt x="348" y="81"/>
                    <a:pt x="348" y="82"/>
                  </a:cubicBezTo>
                  <a:cubicBezTo>
                    <a:pt x="347" y="83"/>
                    <a:pt x="346" y="83"/>
                    <a:pt x="346" y="84"/>
                  </a:cubicBezTo>
                  <a:cubicBezTo>
                    <a:pt x="345" y="85"/>
                    <a:pt x="344" y="86"/>
                    <a:pt x="343" y="87"/>
                  </a:cubicBezTo>
                  <a:cubicBezTo>
                    <a:pt x="342" y="87"/>
                    <a:pt x="342" y="87"/>
                    <a:pt x="342" y="88"/>
                  </a:cubicBezTo>
                  <a:cubicBezTo>
                    <a:pt x="342" y="88"/>
                    <a:pt x="342" y="89"/>
                    <a:pt x="343" y="89"/>
                  </a:cubicBezTo>
                  <a:cubicBezTo>
                    <a:pt x="343" y="89"/>
                    <a:pt x="344" y="89"/>
                    <a:pt x="345" y="90"/>
                  </a:cubicBezTo>
                  <a:cubicBezTo>
                    <a:pt x="345" y="91"/>
                    <a:pt x="346" y="91"/>
                    <a:pt x="347" y="91"/>
                  </a:cubicBezTo>
                  <a:cubicBezTo>
                    <a:pt x="348" y="91"/>
                    <a:pt x="348" y="91"/>
                    <a:pt x="348" y="91"/>
                  </a:cubicBezTo>
                  <a:cubicBezTo>
                    <a:pt x="348" y="91"/>
                    <a:pt x="349" y="91"/>
                    <a:pt x="348" y="91"/>
                  </a:cubicBezTo>
                  <a:cubicBezTo>
                    <a:pt x="347" y="91"/>
                    <a:pt x="347" y="92"/>
                    <a:pt x="346" y="92"/>
                  </a:cubicBezTo>
                  <a:cubicBezTo>
                    <a:pt x="345" y="93"/>
                    <a:pt x="344" y="93"/>
                    <a:pt x="343" y="91"/>
                  </a:cubicBezTo>
                  <a:cubicBezTo>
                    <a:pt x="343" y="91"/>
                    <a:pt x="342" y="91"/>
                    <a:pt x="342" y="91"/>
                  </a:cubicBezTo>
                  <a:cubicBezTo>
                    <a:pt x="340" y="92"/>
                    <a:pt x="339" y="94"/>
                    <a:pt x="340" y="96"/>
                  </a:cubicBezTo>
                  <a:cubicBezTo>
                    <a:pt x="340" y="96"/>
                    <a:pt x="339" y="97"/>
                    <a:pt x="340" y="97"/>
                  </a:cubicBezTo>
                  <a:cubicBezTo>
                    <a:pt x="340" y="99"/>
                    <a:pt x="341" y="101"/>
                    <a:pt x="342" y="101"/>
                  </a:cubicBezTo>
                  <a:cubicBezTo>
                    <a:pt x="343" y="101"/>
                    <a:pt x="344" y="101"/>
                    <a:pt x="344" y="101"/>
                  </a:cubicBezTo>
                  <a:cubicBezTo>
                    <a:pt x="345" y="101"/>
                    <a:pt x="346" y="101"/>
                    <a:pt x="347" y="101"/>
                  </a:cubicBezTo>
                  <a:cubicBezTo>
                    <a:pt x="348" y="100"/>
                    <a:pt x="349" y="100"/>
                    <a:pt x="350" y="99"/>
                  </a:cubicBezTo>
                  <a:cubicBezTo>
                    <a:pt x="350" y="99"/>
                    <a:pt x="351" y="100"/>
                    <a:pt x="351" y="99"/>
                  </a:cubicBezTo>
                  <a:cubicBezTo>
                    <a:pt x="352" y="99"/>
                    <a:pt x="353" y="99"/>
                    <a:pt x="354" y="98"/>
                  </a:cubicBezTo>
                  <a:cubicBezTo>
                    <a:pt x="354" y="99"/>
                    <a:pt x="355" y="99"/>
                    <a:pt x="355" y="99"/>
                  </a:cubicBezTo>
                  <a:cubicBezTo>
                    <a:pt x="355" y="99"/>
                    <a:pt x="355" y="99"/>
                    <a:pt x="356" y="99"/>
                  </a:cubicBezTo>
                  <a:cubicBezTo>
                    <a:pt x="356" y="99"/>
                    <a:pt x="356" y="99"/>
                    <a:pt x="356" y="99"/>
                  </a:cubicBezTo>
                  <a:cubicBezTo>
                    <a:pt x="356" y="99"/>
                    <a:pt x="356" y="99"/>
                    <a:pt x="356" y="99"/>
                  </a:cubicBezTo>
                  <a:cubicBezTo>
                    <a:pt x="356" y="99"/>
                    <a:pt x="357" y="99"/>
                    <a:pt x="357" y="99"/>
                  </a:cubicBezTo>
                  <a:cubicBezTo>
                    <a:pt x="357" y="99"/>
                    <a:pt x="357" y="99"/>
                    <a:pt x="357" y="99"/>
                  </a:cubicBezTo>
                  <a:cubicBezTo>
                    <a:pt x="357" y="99"/>
                    <a:pt x="357" y="99"/>
                    <a:pt x="357" y="99"/>
                  </a:cubicBezTo>
                  <a:cubicBezTo>
                    <a:pt x="358" y="99"/>
                    <a:pt x="358" y="99"/>
                    <a:pt x="359" y="99"/>
                  </a:cubicBezTo>
                  <a:cubicBezTo>
                    <a:pt x="360" y="98"/>
                    <a:pt x="361" y="98"/>
                    <a:pt x="362" y="97"/>
                  </a:cubicBezTo>
                  <a:cubicBezTo>
                    <a:pt x="363" y="97"/>
                    <a:pt x="364" y="97"/>
                    <a:pt x="364" y="96"/>
                  </a:cubicBezTo>
                  <a:cubicBezTo>
                    <a:pt x="366" y="96"/>
                    <a:pt x="366" y="95"/>
                    <a:pt x="367" y="95"/>
                  </a:cubicBezTo>
                  <a:cubicBezTo>
                    <a:pt x="367" y="94"/>
                    <a:pt x="368" y="93"/>
                    <a:pt x="368" y="92"/>
                  </a:cubicBezTo>
                  <a:cubicBezTo>
                    <a:pt x="369" y="91"/>
                    <a:pt x="371" y="91"/>
                    <a:pt x="372" y="90"/>
                  </a:cubicBezTo>
                  <a:cubicBezTo>
                    <a:pt x="373" y="89"/>
                    <a:pt x="374" y="89"/>
                    <a:pt x="376" y="88"/>
                  </a:cubicBezTo>
                  <a:cubicBezTo>
                    <a:pt x="375" y="89"/>
                    <a:pt x="376" y="89"/>
                    <a:pt x="377" y="89"/>
                  </a:cubicBezTo>
                  <a:cubicBezTo>
                    <a:pt x="375" y="91"/>
                    <a:pt x="374" y="91"/>
                    <a:pt x="372" y="93"/>
                  </a:cubicBezTo>
                  <a:cubicBezTo>
                    <a:pt x="371" y="94"/>
                    <a:pt x="370" y="94"/>
                    <a:pt x="369" y="96"/>
                  </a:cubicBezTo>
                  <a:cubicBezTo>
                    <a:pt x="369" y="96"/>
                    <a:pt x="369" y="96"/>
                    <a:pt x="369" y="97"/>
                  </a:cubicBezTo>
                  <a:cubicBezTo>
                    <a:pt x="369" y="97"/>
                    <a:pt x="369" y="98"/>
                    <a:pt x="369" y="98"/>
                  </a:cubicBezTo>
                  <a:cubicBezTo>
                    <a:pt x="367" y="98"/>
                    <a:pt x="365" y="100"/>
                    <a:pt x="364" y="101"/>
                  </a:cubicBezTo>
                  <a:cubicBezTo>
                    <a:pt x="364" y="101"/>
                    <a:pt x="363" y="101"/>
                    <a:pt x="363" y="101"/>
                  </a:cubicBezTo>
                  <a:cubicBezTo>
                    <a:pt x="362" y="101"/>
                    <a:pt x="361" y="101"/>
                    <a:pt x="361" y="102"/>
                  </a:cubicBezTo>
                  <a:cubicBezTo>
                    <a:pt x="359" y="102"/>
                    <a:pt x="357" y="102"/>
                    <a:pt x="356" y="101"/>
                  </a:cubicBezTo>
                  <a:cubicBezTo>
                    <a:pt x="355" y="101"/>
                    <a:pt x="354" y="101"/>
                    <a:pt x="353" y="101"/>
                  </a:cubicBezTo>
                  <a:cubicBezTo>
                    <a:pt x="353" y="101"/>
                    <a:pt x="353" y="101"/>
                    <a:pt x="353" y="101"/>
                  </a:cubicBezTo>
                  <a:cubicBezTo>
                    <a:pt x="352" y="101"/>
                    <a:pt x="352" y="102"/>
                    <a:pt x="351" y="102"/>
                  </a:cubicBezTo>
                  <a:cubicBezTo>
                    <a:pt x="349" y="102"/>
                    <a:pt x="348" y="103"/>
                    <a:pt x="346" y="104"/>
                  </a:cubicBezTo>
                  <a:cubicBezTo>
                    <a:pt x="345" y="105"/>
                    <a:pt x="345" y="106"/>
                    <a:pt x="346" y="107"/>
                  </a:cubicBezTo>
                  <a:cubicBezTo>
                    <a:pt x="346" y="108"/>
                    <a:pt x="347" y="109"/>
                    <a:pt x="348" y="109"/>
                  </a:cubicBezTo>
                  <a:cubicBezTo>
                    <a:pt x="349" y="110"/>
                    <a:pt x="350" y="111"/>
                    <a:pt x="351" y="112"/>
                  </a:cubicBezTo>
                  <a:cubicBezTo>
                    <a:pt x="352" y="113"/>
                    <a:pt x="352" y="115"/>
                    <a:pt x="354" y="115"/>
                  </a:cubicBezTo>
                  <a:cubicBezTo>
                    <a:pt x="355" y="115"/>
                    <a:pt x="355" y="115"/>
                    <a:pt x="355" y="115"/>
                  </a:cubicBezTo>
                  <a:cubicBezTo>
                    <a:pt x="355" y="115"/>
                    <a:pt x="356" y="116"/>
                    <a:pt x="356" y="116"/>
                  </a:cubicBezTo>
                  <a:cubicBezTo>
                    <a:pt x="356" y="116"/>
                    <a:pt x="356" y="116"/>
                    <a:pt x="357" y="116"/>
                  </a:cubicBezTo>
                  <a:cubicBezTo>
                    <a:pt x="357" y="117"/>
                    <a:pt x="359" y="117"/>
                    <a:pt x="360" y="117"/>
                  </a:cubicBezTo>
                  <a:cubicBezTo>
                    <a:pt x="361" y="116"/>
                    <a:pt x="361" y="114"/>
                    <a:pt x="361" y="113"/>
                  </a:cubicBezTo>
                  <a:cubicBezTo>
                    <a:pt x="361" y="112"/>
                    <a:pt x="362" y="112"/>
                    <a:pt x="362" y="111"/>
                  </a:cubicBezTo>
                  <a:cubicBezTo>
                    <a:pt x="363" y="111"/>
                    <a:pt x="363" y="110"/>
                    <a:pt x="363" y="109"/>
                  </a:cubicBezTo>
                  <a:cubicBezTo>
                    <a:pt x="364" y="109"/>
                    <a:pt x="364" y="109"/>
                    <a:pt x="364" y="108"/>
                  </a:cubicBezTo>
                  <a:cubicBezTo>
                    <a:pt x="365" y="107"/>
                    <a:pt x="365" y="107"/>
                    <a:pt x="365" y="106"/>
                  </a:cubicBezTo>
                  <a:cubicBezTo>
                    <a:pt x="365" y="106"/>
                    <a:pt x="365" y="106"/>
                    <a:pt x="365" y="106"/>
                  </a:cubicBezTo>
                  <a:cubicBezTo>
                    <a:pt x="367" y="104"/>
                    <a:pt x="368" y="101"/>
                    <a:pt x="370" y="100"/>
                  </a:cubicBezTo>
                  <a:cubicBezTo>
                    <a:pt x="370" y="100"/>
                    <a:pt x="371" y="99"/>
                    <a:pt x="371" y="99"/>
                  </a:cubicBezTo>
                  <a:cubicBezTo>
                    <a:pt x="372" y="99"/>
                    <a:pt x="372" y="99"/>
                    <a:pt x="372" y="99"/>
                  </a:cubicBezTo>
                  <a:cubicBezTo>
                    <a:pt x="373" y="100"/>
                    <a:pt x="374" y="99"/>
                    <a:pt x="376" y="99"/>
                  </a:cubicBezTo>
                  <a:cubicBezTo>
                    <a:pt x="376" y="99"/>
                    <a:pt x="376" y="98"/>
                    <a:pt x="377" y="98"/>
                  </a:cubicBezTo>
                  <a:cubicBezTo>
                    <a:pt x="378" y="98"/>
                    <a:pt x="379" y="97"/>
                    <a:pt x="380" y="98"/>
                  </a:cubicBezTo>
                  <a:cubicBezTo>
                    <a:pt x="380" y="98"/>
                    <a:pt x="380" y="98"/>
                    <a:pt x="381" y="98"/>
                  </a:cubicBezTo>
                  <a:cubicBezTo>
                    <a:pt x="381" y="97"/>
                    <a:pt x="381" y="97"/>
                    <a:pt x="382" y="97"/>
                  </a:cubicBezTo>
                  <a:cubicBezTo>
                    <a:pt x="383" y="97"/>
                    <a:pt x="384" y="97"/>
                    <a:pt x="385" y="96"/>
                  </a:cubicBezTo>
                  <a:cubicBezTo>
                    <a:pt x="386" y="96"/>
                    <a:pt x="387" y="96"/>
                    <a:pt x="387" y="96"/>
                  </a:cubicBezTo>
                  <a:cubicBezTo>
                    <a:pt x="388" y="95"/>
                    <a:pt x="389" y="94"/>
                    <a:pt x="391" y="94"/>
                  </a:cubicBezTo>
                  <a:cubicBezTo>
                    <a:pt x="392" y="94"/>
                    <a:pt x="392" y="94"/>
                    <a:pt x="392" y="94"/>
                  </a:cubicBezTo>
                  <a:cubicBezTo>
                    <a:pt x="393" y="94"/>
                    <a:pt x="392" y="95"/>
                    <a:pt x="392" y="95"/>
                  </a:cubicBezTo>
                  <a:cubicBezTo>
                    <a:pt x="392" y="95"/>
                    <a:pt x="392" y="95"/>
                    <a:pt x="392" y="96"/>
                  </a:cubicBezTo>
                  <a:cubicBezTo>
                    <a:pt x="391" y="95"/>
                    <a:pt x="390" y="95"/>
                    <a:pt x="390" y="96"/>
                  </a:cubicBezTo>
                  <a:cubicBezTo>
                    <a:pt x="390" y="96"/>
                    <a:pt x="389" y="96"/>
                    <a:pt x="389" y="96"/>
                  </a:cubicBezTo>
                  <a:cubicBezTo>
                    <a:pt x="387" y="96"/>
                    <a:pt x="386" y="97"/>
                    <a:pt x="385" y="98"/>
                  </a:cubicBezTo>
                  <a:cubicBezTo>
                    <a:pt x="383" y="99"/>
                    <a:pt x="380" y="99"/>
                    <a:pt x="378" y="100"/>
                  </a:cubicBezTo>
                  <a:cubicBezTo>
                    <a:pt x="377" y="100"/>
                    <a:pt x="376" y="101"/>
                    <a:pt x="375" y="100"/>
                  </a:cubicBezTo>
                  <a:cubicBezTo>
                    <a:pt x="375" y="100"/>
                    <a:pt x="375" y="100"/>
                    <a:pt x="375" y="100"/>
                  </a:cubicBezTo>
                  <a:cubicBezTo>
                    <a:pt x="374" y="101"/>
                    <a:pt x="374" y="101"/>
                    <a:pt x="373" y="101"/>
                  </a:cubicBezTo>
                  <a:cubicBezTo>
                    <a:pt x="371" y="102"/>
                    <a:pt x="370" y="103"/>
                    <a:pt x="369" y="104"/>
                  </a:cubicBezTo>
                  <a:cubicBezTo>
                    <a:pt x="368" y="106"/>
                    <a:pt x="367" y="109"/>
                    <a:pt x="366" y="111"/>
                  </a:cubicBezTo>
                  <a:cubicBezTo>
                    <a:pt x="365" y="112"/>
                    <a:pt x="364" y="114"/>
                    <a:pt x="364" y="116"/>
                  </a:cubicBezTo>
                  <a:cubicBezTo>
                    <a:pt x="364" y="116"/>
                    <a:pt x="363" y="117"/>
                    <a:pt x="363" y="118"/>
                  </a:cubicBezTo>
                  <a:cubicBezTo>
                    <a:pt x="363" y="118"/>
                    <a:pt x="363" y="118"/>
                    <a:pt x="364" y="119"/>
                  </a:cubicBezTo>
                  <a:cubicBezTo>
                    <a:pt x="365" y="119"/>
                    <a:pt x="366" y="120"/>
                    <a:pt x="367" y="120"/>
                  </a:cubicBezTo>
                  <a:cubicBezTo>
                    <a:pt x="368" y="121"/>
                    <a:pt x="369" y="121"/>
                    <a:pt x="369" y="119"/>
                  </a:cubicBezTo>
                  <a:cubicBezTo>
                    <a:pt x="369" y="118"/>
                    <a:pt x="370" y="118"/>
                    <a:pt x="371" y="117"/>
                  </a:cubicBezTo>
                  <a:cubicBezTo>
                    <a:pt x="370" y="118"/>
                    <a:pt x="370" y="119"/>
                    <a:pt x="370" y="119"/>
                  </a:cubicBezTo>
                  <a:cubicBezTo>
                    <a:pt x="369" y="120"/>
                    <a:pt x="369" y="120"/>
                    <a:pt x="369" y="121"/>
                  </a:cubicBezTo>
                  <a:cubicBezTo>
                    <a:pt x="369" y="121"/>
                    <a:pt x="370" y="121"/>
                    <a:pt x="370" y="121"/>
                  </a:cubicBezTo>
                  <a:cubicBezTo>
                    <a:pt x="371" y="121"/>
                    <a:pt x="372" y="121"/>
                    <a:pt x="372" y="121"/>
                  </a:cubicBezTo>
                  <a:cubicBezTo>
                    <a:pt x="374" y="122"/>
                    <a:pt x="375" y="121"/>
                    <a:pt x="377" y="121"/>
                  </a:cubicBezTo>
                  <a:cubicBezTo>
                    <a:pt x="378" y="122"/>
                    <a:pt x="380" y="122"/>
                    <a:pt x="381" y="121"/>
                  </a:cubicBezTo>
                  <a:cubicBezTo>
                    <a:pt x="381" y="121"/>
                    <a:pt x="381" y="121"/>
                    <a:pt x="381" y="121"/>
                  </a:cubicBezTo>
                  <a:cubicBezTo>
                    <a:pt x="383" y="121"/>
                    <a:pt x="382" y="120"/>
                    <a:pt x="383" y="119"/>
                  </a:cubicBezTo>
                  <a:cubicBezTo>
                    <a:pt x="383" y="118"/>
                    <a:pt x="384" y="117"/>
                    <a:pt x="383" y="116"/>
                  </a:cubicBezTo>
                  <a:cubicBezTo>
                    <a:pt x="383" y="115"/>
                    <a:pt x="383" y="115"/>
                    <a:pt x="383" y="114"/>
                  </a:cubicBezTo>
                  <a:cubicBezTo>
                    <a:pt x="383" y="113"/>
                    <a:pt x="383" y="112"/>
                    <a:pt x="384" y="112"/>
                  </a:cubicBezTo>
                  <a:cubicBezTo>
                    <a:pt x="385" y="111"/>
                    <a:pt x="386" y="110"/>
                    <a:pt x="386" y="108"/>
                  </a:cubicBezTo>
                  <a:cubicBezTo>
                    <a:pt x="388" y="109"/>
                    <a:pt x="387" y="110"/>
                    <a:pt x="387" y="111"/>
                  </a:cubicBezTo>
                  <a:cubicBezTo>
                    <a:pt x="386" y="111"/>
                    <a:pt x="386" y="112"/>
                    <a:pt x="385" y="112"/>
                  </a:cubicBezTo>
                  <a:cubicBezTo>
                    <a:pt x="385" y="112"/>
                    <a:pt x="384" y="113"/>
                    <a:pt x="385" y="114"/>
                  </a:cubicBezTo>
                  <a:cubicBezTo>
                    <a:pt x="385" y="114"/>
                    <a:pt x="385" y="115"/>
                    <a:pt x="386" y="114"/>
                  </a:cubicBezTo>
                  <a:cubicBezTo>
                    <a:pt x="388" y="114"/>
                    <a:pt x="389" y="113"/>
                    <a:pt x="390" y="113"/>
                  </a:cubicBezTo>
                  <a:cubicBezTo>
                    <a:pt x="391" y="112"/>
                    <a:pt x="391" y="112"/>
                    <a:pt x="391" y="111"/>
                  </a:cubicBezTo>
                  <a:cubicBezTo>
                    <a:pt x="391" y="111"/>
                    <a:pt x="392" y="111"/>
                    <a:pt x="392" y="111"/>
                  </a:cubicBezTo>
                  <a:cubicBezTo>
                    <a:pt x="393" y="111"/>
                    <a:pt x="394" y="109"/>
                    <a:pt x="395" y="109"/>
                  </a:cubicBezTo>
                  <a:cubicBezTo>
                    <a:pt x="396" y="109"/>
                    <a:pt x="396" y="110"/>
                    <a:pt x="396" y="111"/>
                  </a:cubicBezTo>
                  <a:cubicBezTo>
                    <a:pt x="395" y="111"/>
                    <a:pt x="395" y="111"/>
                    <a:pt x="395" y="112"/>
                  </a:cubicBezTo>
                  <a:cubicBezTo>
                    <a:pt x="395" y="112"/>
                    <a:pt x="395" y="112"/>
                    <a:pt x="395" y="112"/>
                  </a:cubicBezTo>
                  <a:cubicBezTo>
                    <a:pt x="393" y="113"/>
                    <a:pt x="392" y="114"/>
                    <a:pt x="390" y="114"/>
                  </a:cubicBezTo>
                  <a:cubicBezTo>
                    <a:pt x="389" y="115"/>
                    <a:pt x="388" y="116"/>
                    <a:pt x="387" y="117"/>
                  </a:cubicBezTo>
                  <a:cubicBezTo>
                    <a:pt x="386" y="121"/>
                    <a:pt x="387" y="121"/>
                    <a:pt x="390" y="120"/>
                  </a:cubicBezTo>
                  <a:cubicBezTo>
                    <a:pt x="390" y="120"/>
                    <a:pt x="390" y="120"/>
                    <a:pt x="391" y="120"/>
                  </a:cubicBezTo>
                  <a:cubicBezTo>
                    <a:pt x="391" y="120"/>
                    <a:pt x="391" y="120"/>
                    <a:pt x="391" y="120"/>
                  </a:cubicBezTo>
                  <a:cubicBezTo>
                    <a:pt x="391" y="120"/>
                    <a:pt x="392" y="120"/>
                    <a:pt x="393" y="120"/>
                  </a:cubicBezTo>
                  <a:cubicBezTo>
                    <a:pt x="396" y="119"/>
                    <a:pt x="399" y="118"/>
                    <a:pt x="402" y="116"/>
                  </a:cubicBezTo>
                  <a:cubicBezTo>
                    <a:pt x="403" y="115"/>
                    <a:pt x="404" y="115"/>
                    <a:pt x="404" y="114"/>
                  </a:cubicBezTo>
                  <a:cubicBezTo>
                    <a:pt x="407" y="113"/>
                    <a:pt x="409" y="111"/>
                    <a:pt x="410" y="109"/>
                  </a:cubicBezTo>
                  <a:cubicBezTo>
                    <a:pt x="411" y="108"/>
                    <a:pt x="412" y="107"/>
                    <a:pt x="412" y="106"/>
                  </a:cubicBezTo>
                  <a:cubicBezTo>
                    <a:pt x="412" y="106"/>
                    <a:pt x="412" y="105"/>
                    <a:pt x="412" y="105"/>
                  </a:cubicBezTo>
                  <a:cubicBezTo>
                    <a:pt x="413" y="105"/>
                    <a:pt x="414" y="103"/>
                    <a:pt x="414" y="103"/>
                  </a:cubicBezTo>
                  <a:cubicBezTo>
                    <a:pt x="413" y="102"/>
                    <a:pt x="413" y="102"/>
                    <a:pt x="413" y="102"/>
                  </a:cubicBezTo>
                  <a:cubicBezTo>
                    <a:pt x="413" y="102"/>
                    <a:pt x="412" y="102"/>
                    <a:pt x="412" y="102"/>
                  </a:cubicBezTo>
                  <a:cubicBezTo>
                    <a:pt x="412" y="102"/>
                    <a:pt x="412" y="101"/>
                    <a:pt x="413" y="101"/>
                  </a:cubicBezTo>
                  <a:cubicBezTo>
                    <a:pt x="413" y="100"/>
                    <a:pt x="414" y="99"/>
                    <a:pt x="414" y="98"/>
                  </a:cubicBezTo>
                  <a:cubicBezTo>
                    <a:pt x="414" y="98"/>
                    <a:pt x="414" y="97"/>
                    <a:pt x="413" y="96"/>
                  </a:cubicBezTo>
                  <a:cubicBezTo>
                    <a:pt x="413" y="96"/>
                    <a:pt x="412" y="95"/>
                    <a:pt x="412" y="94"/>
                  </a:cubicBezTo>
                  <a:cubicBezTo>
                    <a:pt x="412" y="93"/>
                    <a:pt x="412" y="94"/>
                    <a:pt x="413" y="94"/>
                  </a:cubicBezTo>
                  <a:cubicBezTo>
                    <a:pt x="413" y="94"/>
                    <a:pt x="413" y="94"/>
                    <a:pt x="413" y="94"/>
                  </a:cubicBezTo>
                  <a:cubicBezTo>
                    <a:pt x="413" y="95"/>
                    <a:pt x="413" y="95"/>
                    <a:pt x="414" y="96"/>
                  </a:cubicBezTo>
                  <a:cubicBezTo>
                    <a:pt x="414" y="96"/>
                    <a:pt x="414" y="97"/>
                    <a:pt x="415" y="97"/>
                  </a:cubicBezTo>
                  <a:cubicBezTo>
                    <a:pt x="416" y="98"/>
                    <a:pt x="417" y="97"/>
                    <a:pt x="417" y="97"/>
                  </a:cubicBezTo>
                  <a:cubicBezTo>
                    <a:pt x="418" y="96"/>
                    <a:pt x="417" y="96"/>
                    <a:pt x="417" y="96"/>
                  </a:cubicBezTo>
                  <a:cubicBezTo>
                    <a:pt x="417" y="96"/>
                    <a:pt x="417" y="96"/>
                    <a:pt x="417" y="95"/>
                  </a:cubicBezTo>
                  <a:cubicBezTo>
                    <a:pt x="417" y="95"/>
                    <a:pt x="417" y="94"/>
                    <a:pt x="418" y="93"/>
                  </a:cubicBezTo>
                  <a:cubicBezTo>
                    <a:pt x="418" y="93"/>
                    <a:pt x="418" y="93"/>
                    <a:pt x="418" y="93"/>
                  </a:cubicBezTo>
                  <a:cubicBezTo>
                    <a:pt x="419" y="92"/>
                    <a:pt x="420" y="91"/>
                    <a:pt x="420" y="89"/>
                  </a:cubicBezTo>
                  <a:cubicBezTo>
                    <a:pt x="420" y="89"/>
                    <a:pt x="421" y="89"/>
                    <a:pt x="421" y="88"/>
                  </a:cubicBezTo>
                  <a:cubicBezTo>
                    <a:pt x="423" y="87"/>
                    <a:pt x="425" y="86"/>
                    <a:pt x="426" y="85"/>
                  </a:cubicBezTo>
                  <a:cubicBezTo>
                    <a:pt x="427" y="84"/>
                    <a:pt x="427" y="83"/>
                    <a:pt x="428" y="83"/>
                  </a:cubicBezTo>
                  <a:cubicBezTo>
                    <a:pt x="429" y="83"/>
                    <a:pt x="429" y="82"/>
                    <a:pt x="429" y="83"/>
                  </a:cubicBezTo>
                  <a:cubicBezTo>
                    <a:pt x="430" y="83"/>
                    <a:pt x="429" y="83"/>
                    <a:pt x="429" y="84"/>
                  </a:cubicBezTo>
                  <a:cubicBezTo>
                    <a:pt x="429" y="84"/>
                    <a:pt x="429" y="84"/>
                    <a:pt x="429" y="85"/>
                  </a:cubicBezTo>
                  <a:cubicBezTo>
                    <a:pt x="428" y="86"/>
                    <a:pt x="426" y="87"/>
                    <a:pt x="425" y="88"/>
                  </a:cubicBezTo>
                  <a:cubicBezTo>
                    <a:pt x="424" y="88"/>
                    <a:pt x="424" y="88"/>
                    <a:pt x="424" y="88"/>
                  </a:cubicBezTo>
                  <a:cubicBezTo>
                    <a:pt x="424" y="89"/>
                    <a:pt x="424" y="89"/>
                    <a:pt x="423" y="89"/>
                  </a:cubicBezTo>
                  <a:cubicBezTo>
                    <a:pt x="422" y="90"/>
                    <a:pt x="421" y="92"/>
                    <a:pt x="421" y="93"/>
                  </a:cubicBezTo>
                  <a:cubicBezTo>
                    <a:pt x="421" y="93"/>
                    <a:pt x="421" y="93"/>
                    <a:pt x="421" y="93"/>
                  </a:cubicBezTo>
                  <a:cubicBezTo>
                    <a:pt x="420" y="94"/>
                    <a:pt x="420" y="94"/>
                    <a:pt x="420" y="94"/>
                  </a:cubicBezTo>
                  <a:cubicBezTo>
                    <a:pt x="419" y="95"/>
                    <a:pt x="419" y="95"/>
                    <a:pt x="419" y="96"/>
                  </a:cubicBezTo>
                  <a:cubicBezTo>
                    <a:pt x="419" y="96"/>
                    <a:pt x="419" y="97"/>
                    <a:pt x="419" y="97"/>
                  </a:cubicBezTo>
                  <a:cubicBezTo>
                    <a:pt x="418" y="99"/>
                    <a:pt x="417" y="101"/>
                    <a:pt x="415" y="102"/>
                  </a:cubicBezTo>
                  <a:cubicBezTo>
                    <a:pt x="415" y="103"/>
                    <a:pt x="415" y="103"/>
                    <a:pt x="415" y="103"/>
                  </a:cubicBezTo>
                  <a:cubicBezTo>
                    <a:pt x="416" y="105"/>
                    <a:pt x="416" y="106"/>
                    <a:pt x="415" y="107"/>
                  </a:cubicBezTo>
                  <a:cubicBezTo>
                    <a:pt x="415" y="107"/>
                    <a:pt x="415" y="107"/>
                    <a:pt x="415" y="108"/>
                  </a:cubicBezTo>
                  <a:cubicBezTo>
                    <a:pt x="415" y="108"/>
                    <a:pt x="416" y="108"/>
                    <a:pt x="416" y="108"/>
                  </a:cubicBezTo>
                  <a:cubicBezTo>
                    <a:pt x="417" y="107"/>
                    <a:pt x="419" y="107"/>
                    <a:pt x="420" y="106"/>
                  </a:cubicBezTo>
                  <a:cubicBezTo>
                    <a:pt x="421" y="106"/>
                    <a:pt x="422" y="106"/>
                    <a:pt x="423" y="106"/>
                  </a:cubicBezTo>
                  <a:cubicBezTo>
                    <a:pt x="424" y="106"/>
                    <a:pt x="425" y="106"/>
                    <a:pt x="426" y="106"/>
                  </a:cubicBezTo>
                  <a:cubicBezTo>
                    <a:pt x="426" y="106"/>
                    <a:pt x="426" y="106"/>
                    <a:pt x="427" y="106"/>
                  </a:cubicBezTo>
                  <a:cubicBezTo>
                    <a:pt x="428" y="107"/>
                    <a:pt x="430" y="107"/>
                    <a:pt x="431" y="106"/>
                  </a:cubicBezTo>
                  <a:cubicBezTo>
                    <a:pt x="431" y="107"/>
                    <a:pt x="432" y="108"/>
                    <a:pt x="431" y="108"/>
                  </a:cubicBezTo>
                  <a:cubicBezTo>
                    <a:pt x="430" y="109"/>
                    <a:pt x="429" y="108"/>
                    <a:pt x="428" y="109"/>
                  </a:cubicBezTo>
                  <a:cubicBezTo>
                    <a:pt x="428" y="109"/>
                    <a:pt x="428" y="109"/>
                    <a:pt x="428" y="109"/>
                  </a:cubicBezTo>
                  <a:cubicBezTo>
                    <a:pt x="427" y="109"/>
                    <a:pt x="426" y="109"/>
                    <a:pt x="425" y="109"/>
                  </a:cubicBezTo>
                  <a:cubicBezTo>
                    <a:pt x="425" y="109"/>
                    <a:pt x="425" y="109"/>
                    <a:pt x="425" y="109"/>
                  </a:cubicBezTo>
                  <a:cubicBezTo>
                    <a:pt x="424" y="109"/>
                    <a:pt x="423" y="109"/>
                    <a:pt x="422" y="109"/>
                  </a:cubicBezTo>
                  <a:cubicBezTo>
                    <a:pt x="420" y="110"/>
                    <a:pt x="418" y="111"/>
                    <a:pt x="417" y="112"/>
                  </a:cubicBezTo>
                  <a:cubicBezTo>
                    <a:pt x="416" y="112"/>
                    <a:pt x="416" y="112"/>
                    <a:pt x="416" y="112"/>
                  </a:cubicBezTo>
                  <a:cubicBezTo>
                    <a:pt x="413" y="114"/>
                    <a:pt x="411" y="116"/>
                    <a:pt x="408" y="118"/>
                  </a:cubicBezTo>
                  <a:cubicBezTo>
                    <a:pt x="408" y="118"/>
                    <a:pt x="409" y="118"/>
                    <a:pt x="409" y="118"/>
                  </a:cubicBezTo>
                  <a:cubicBezTo>
                    <a:pt x="410" y="118"/>
                    <a:pt x="410" y="119"/>
                    <a:pt x="411" y="118"/>
                  </a:cubicBezTo>
                  <a:cubicBezTo>
                    <a:pt x="413" y="118"/>
                    <a:pt x="415" y="118"/>
                    <a:pt x="417" y="118"/>
                  </a:cubicBezTo>
                  <a:cubicBezTo>
                    <a:pt x="418" y="118"/>
                    <a:pt x="419" y="119"/>
                    <a:pt x="419" y="118"/>
                  </a:cubicBezTo>
                  <a:cubicBezTo>
                    <a:pt x="420" y="119"/>
                    <a:pt x="421" y="119"/>
                    <a:pt x="421" y="119"/>
                  </a:cubicBezTo>
                  <a:cubicBezTo>
                    <a:pt x="421" y="119"/>
                    <a:pt x="421" y="120"/>
                    <a:pt x="420" y="120"/>
                  </a:cubicBezTo>
                  <a:cubicBezTo>
                    <a:pt x="419" y="119"/>
                    <a:pt x="418" y="120"/>
                    <a:pt x="416" y="120"/>
                  </a:cubicBezTo>
                  <a:cubicBezTo>
                    <a:pt x="413" y="120"/>
                    <a:pt x="410" y="121"/>
                    <a:pt x="407" y="121"/>
                  </a:cubicBezTo>
                  <a:cubicBezTo>
                    <a:pt x="407" y="121"/>
                    <a:pt x="405" y="121"/>
                    <a:pt x="406" y="123"/>
                  </a:cubicBezTo>
                  <a:cubicBezTo>
                    <a:pt x="406" y="123"/>
                    <a:pt x="406" y="124"/>
                    <a:pt x="405" y="124"/>
                  </a:cubicBezTo>
                  <a:cubicBezTo>
                    <a:pt x="403" y="124"/>
                    <a:pt x="401" y="124"/>
                    <a:pt x="399" y="125"/>
                  </a:cubicBezTo>
                  <a:cubicBezTo>
                    <a:pt x="398" y="125"/>
                    <a:pt x="397" y="126"/>
                    <a:pt x="396" y="126"/>
                  </a:cubicBezTo>
                  <a:cubicBezTo>
                    <a:pt x="396" y="127"/>
                    <a:pt x="395" y="127"/>
                    <a:pt x="395" y="127"/>
                  </a:cubicBezTo>
                  <a:cubicBezTo>
                    <a:pt x="394" y="126"/>
                    <a:pt x="394" y="126"/>
                    <a:pt x="393" y="127"/>
                  </a:cubicBezTo>
                  <a:cubicBezTo>
                    <a:pt x="393" y="127"/>
                    <a:pt x="392" y="128"/>
                    <a:pt x="391" y="128"/>
                  </a:cubicBezTo>
                  <a:cubicBezTo>
                    <a:pt x="390" y="128"/>
                    <a:pt x="389" y="128"/>
                    <a:pt x="388" y="128"/>
                  </a:cubicBezTo>
                  <a:cubicBezTo>
                    <a:pt x="387" y="129"/>
                    <a:pt x="387" y="129"/>
                    <a:pt x="387" y="129"/>
                  </a:cubicBezTo>
                  <a:cubicBezTo>
                    <a:pt x="387" y="130"/>
                    <a:pt x="387" y="130"/>
                    <a:pt x="387" y="131"/>
                  </a:cubicBezTo>
                  <a:cubicBezTo>
                    <a:pt x="388" y="131"/>
                    <a:pt x="388" y="131"/>
                    <a:pt x="388" y="132"/>
                  </a:cubicBezTo>
                  <a:cubicBezTo>
                    <a:pt x="389" y="135"/>
                    <a:pt x="391" y="137"/>
                    <a:pt x="393" y="140"/>
                  </a:cubicBezTo>
                  <a:cubicBezTo>
                    <a:pt x="394" y="141"/>
                    <a:pt x="394" y="143"/>
                    <a:pt x="396" y="143"/>
                  </a:cubicBezTo>
                  <a:cubicBezTo>
                    <a:pt x="397" y="144"/>
                    <a:pt x="398" y="144"/>
                    <a:pt x="399" y="144"/>
                  </a:cubicBezTo>
                  <a:cubicBezTo>
                    <a:pt x="399" y="145"/>
                    <a:pt x="398" y="145"/>
                    <a:pt x="398" y="145"/>
                  </a:cubicBezTo>
                  <a:cubicBezTo>
                    <a:pt x="397" y="145"/>
                    <a:pt x="397" y="146"/>
                    <a:pt x="397" y="146"/>
                  </a:cubicBezTo>
                  <a:cubicBezTo>
                    <a:pt x="397" y="147"/>
                    <a:pt x="397" y="148"/>
                    <a:pt x="398" y="149"/>
                  </a:cubicBezTo>
                  <a:cubicBezTo>
                    <a:pt x="398" y="149"/>
                    <a:pt x="398" y="150"/>
                    <a:pt x="397" y="150"/>
                  </a:cubicBezTo>
                  <a:cubicBezTo>
                    <a:pt x="397" y="151"/>
                    <a:pt x="398" y="152"/>
                    <a:pt x="398" y="153"/>
                  </a:cubicBezTo>
                  <a:cubicBezTo>
                    <a:pt x="398" y="153"/>
                    <a:pt x="398" y="153"/>
                    <a:pt x="399" y="153"/>
                  </a:cubicBezTo>
                  <a:cubicBezTo>
                    <a:pt x="400" y="153"/>
                    <a:pt x="400" y="154"/>
                    <a:pt x="401" y="154"/>
                  </a:cubicBezTo>
                  <a:cubicBezTo>
                    <a:pt x="401" y="154"/>
                    <a:pt x="401" y="154"/>
                    <a:pt x="401" y="154"/>
                  </a:cubicBezTo>
                  <a:cubicBezTo>
                    <a:pt x="401" y="154"/>
                    <a:pt x="401" y="154"/>
                    <a:pt x="401" y="154"/>
                  </a:cubicBezTo>
                  <a:cubicBezTo>
                    <a:pt x="401" y="154"/>
                    <a:pt x="401" y="154"/>
                    <a:pt x="401" y="154"/>
                  </a:cubicBezTo>
                  <a:cubicBezTo>
                    <a:pt x="401" y="155"/>
                    <a:pt x="402" y="155"/>
                    <a:pt x="402" y="156"/>
                  </a:cubicBezTo>
                  <a:cubicBezTo>
                    <a:pt x="403" y="156"/>
                    <a:pt x="403" y="156"/>
                    <a:pt x="404" y="156"/>
                  </a:cubicBezTo>
                  <a:cubicBezTo>
                    <a:pt x="405" y="155"/>
                    <a:pt x="407" y="154"/>
                    <a:pt x="409" y="154"/>
                  </a:cubicBezTo>
                  <a:cubicBezTo>
                    <a:pt x="409" y="153"/>
                    <a:pt x="410" y="153"/>
                    <a:pt x="410" y="154"/>
                  </a:cubicBezTo>
                  <a:cubicBezTo>
                    <a:pt x="409" y="155"/>
                    <a:pt x="408" y="156"/>
                    <a:pt x="407" y="156"/>
                  </a:cubicBezTo>
                  <a:cubicBezTo>
                    <a:pt x="405" y="156"/>
                    <a:pt x="404" y="157"/>
                    <a:pt x="404" y="159"/>
                  </a:cubicBezTo>
                  <a:cubicBezTo>
                    <a:pt x="402" y="158"/>
                    <a:pt x="401" y="156"/>
                    <a:pt x="399" y="156"/>
                  </a:cubicBezTo>
                  <a:cubicBezTo>
                    <a:pt x="398" y="156"/>
                    <a:pt x="398" y="156"/>
                    <a:pt x="398" y="157"/>
                  </a:cubicBezTo>
                  <a:cubicBezTo>
                    <a:pt x="398" y="157"/>
                    <a:pt x="398" y="158"/>
                    <a:pt x="397" y="158"/>
                  </a:cubicBezTo>
                  <a:cubicBezTo>
                    <a:pt x="397" y="158"/>
                    <a:pt x="397" y="158"/>
                    <a:pt x="397" y="158"/>
                  </a:cubicBezTo>
                  <a:cubicBezTo>
                    <a:pt x="396" y="158"/>
                    <a:pt x="396" y="157"/>
                    <a:pt x="396" y="157"/>
                  </a:cubicBezTo>
                  <a:cubicBezTo>
                    <a:pt x="396" y="156"/>
                    <a:pt x="397" y="157"/>
                    <a:pt x="397" y="157"/>
                  </a:cubicBezTo>
                  <a:cubicBezTo>
                    <a:pt x="397" y="157"/>
                    <a:pt x="397" y="157"/>
                    <a:pt x="397" y="157"/>
                  </a:cubicBezTo>
                  <a:cubicBezTo>
                    <a:pt x="397" y="156"/>
                    <a:pt x="397" y="155"/>
                    <a:pt x="397" y="155"/>
                  </a:cubicBezTo>
                  <a:cubicBezTo>
                    <a:pt x="397" y="155"/>
                    <a:pt x="397" y="154"/>
                    <a:pt x="397" y="154"/>
                  </a:cubicBezTo>
                  <a:cubicBezTo>
                    <a:pt x="395" y="154"/>
                    <a:pt x="395" y="153"/>
                    <a:pt x="395" y="151"/>
                  </a:cubicBezTo>
                  <a:cubicBezTo>
                    <a:pt x="395" y="151"/>
                    <a:pt x="394" y="150"/>
                    <a:pt x="394" y="149"/>
                  </a:cubicBezTo>
                  <a:cubicBezTo>
                    <a:pt x="394" y="148"/>
                    <a:pt x="393" y="146"/>
                    <a:pt x="392" y="146"/>
                  </a:cubicBezTo>
                  <a:cubicBezTo>
                    <a:pt x="391" y="145"/>
                    <a:pt x="390" y="144"/>
                    <a:pt x="390" y="143"/>
                  </a:cubicBezTo>
                  <a:cubicBezTo>
                    <a:pt x="390" y="141"/>
                    <a:pt x="388" y="140"/>
                    <a:pt x="387" y="138"/>
                  </a:cubicBezTo>
                  <a:cubicBezTo>
                    <a:pt x="386" y="138"/>
                    <a:pt x="386" y="136"/>
                    <a:pt x="385" y="135"/>
                  </a:cubicBezTo>
                  <a:cubicBezTo>
                    <a:pt x="384" y="134"/>
                    <a:pt x="383" y="132"/>
                    <a:pt x="381" y="132"/>
                  </a:cubicBezTo>
                  <a:cubicBezTo>
                    <a:pt x="379" y="131"/>
                    <a:pt x="377" y="131"/>
                    <a:pt x="375" y="132"/>
                  </a:cubicBezTo>
                  <a:cubicBezTo>
                    <a:pt x="373" y="132"/>
                    <a:pt x="372" y="132"/>
                    <a:pt x="371" y="131"/>
                  </a:cubicBezTo>
                  <a:cubicBezTo>
                    <a:pt x="370" y="129"/>
                    <a:pt x="368" y="129"/>
                    <a:pt x="366" y="130"/>
                  </a:cubicBezTo>
                  <a:cubicBezTo>
                    <a:pt x="366" y="130"/>
                    <a:pt x="365" y="130"/>
                    <a:pt x="365" y="130"/>
                  </a:cubicBezTo>
                  <a:cubicBezTo>
                    <a:pt x="365" y="132"/>
                    <a:pt x="365" y="134"/>
                    <a:pt x="364" y="136"/>
                  </a:cubicBezTo>
                  <a:cubicBezTo>
                    <a:pt x="364" y="138"/>
                    <a:pt x="364" y="140"/>
                    <a:pt x="365" y="141"/>
                  </a:cubicBezTo>
                  <a:cubicBezTo>
                    <a:pt x="365" y="142"/>
                    <a:pt x="365" y="142"/>
                    <a:pt x="366" y="142"/>
                  </a:cubicBezTo>
                  <a:cubicBezTo>
                    <a:pt x="367" y="142"/>
                    <a:pt x="368" y="143"/>
                    <a:pt x="369" y="143"/>
                  </a:cubicBezTo>
                  <a:cubicBezTo>
                    <a:pt x="370" y="143"/>
                    <a:pt x="371" y="144"/>
                    <a:pt x="372" y="144"/>
                  </a:cubicBezTo>
                  <a:cubicBezTo>
                    <a:pt x="372" y="144"/>
                    <a:pt x="372" y="144"/>
                    <a:pt x="372" y="144"/>
                  </a:cubicBezTo>
                  <a:cubicBezTo>
                    <a:pt x="372" y="145"/>
                    <a:pt x="372" y="145"/>
                    <a:pt x="373" y="145"/>
                  </a:cubicBezTo>
                  <a:cubicBezTo>
                    <a:pt x="373" y="145"/>
                    <a:pt x="373" y="146"/>
                    <a:pt x="373" y="146"/>
                  </a:cubicBezTo>
                  <a:cubicBezTo>
                    <a:pt x="372" y="147"/>
                    <a:pt x="372" y="146"/>
                    <a:pt x="372" y="146"/>
                  </a:cubicBezTo>
                  <a:cubicBezTo>
                    <a:pt x="372" y="145"/>
                    <a:pt x="371" y="145"/>
                    <a:pt x="371" y="145"/>
                  </a:cubicBezTo>
                  <a:cubicBezTo>
                    <a:pt x="369" y="145"/>
                    <a:pt x="368" y="144"/>
                    <a:pt x="367" y="144"/>
                  </a:cubicBezTo>
                  <a:cubicBezTo>
                    <a:pt x="366" y="143"/>
                    <a:pt x="365" y="144"/>
                    <a:pt x="365" y="144"/>
                  </a:cubicBezTo>
                  <a:cubicBezTo>
                    <a:pt x="365" y="146"/>
                    <a:pt x="366" y="147"/>
                    <a:pt x="365" y="148"/>
                  </a:cubicBezTo>
                  <a:cubicBezTo>
                    <a:pt x="365" y="151"/>
                    <a:pt x="366" y="152"/>
                    <a:pt x="368" y="153"/>
                  </a:cubicBezTo>
                  <a:cubicBezTo>
                    <a:pt x="369" y="153"/>
                    <a:pt x="369" y="154"/>
                    <a:pt x="370" y="154"/>
                  </a:cubicBezTo>
                  <a:cubicBezTo>
                    <a:pt x="372" y="153"/>
                    <a:pt x="373" y="155"/>
                    <a:pt x="374" y="156"/>
                  </a:cubicBezTo>
                  <a:cubicBezTo>
                    <a:pt x="374" y="156"/>
                    <a:pt x="375" y="157"/>
                    <a:pt x="375" y="157"/>
                  </a:cubicBezTo>
                  <a:cubicBezTo>
                    <a:pt x="375" y="158"/>
                    <a:pt x="375" y="159"/>
                    <a:pt x="375" y="160"/>
                  </a:cubicBezTo>
                  <a:cubicBezTo>
                    <a:pt x="375" y="161"/>
                    <a:pt x="376" y="162"/>
                    <a:pt x="377" y="162"/>
                  </a:cubicBezTo>
                  <a:cubicBezTo>
                    <a:pt x="378" y="162"/>
                    <a:pt x="378" y="163"/>
                    <a:pt x="379" y="163"/>
                  </a:cubicBezTo>
                  <a:cubicBezTo>
                    <a:pt x="379" y="164"/>
                    <a:pt x="379" y="164"/>
                    <a:pt x="379" y="165"/>
                  </a:cubicBezTo>
                  <a:cubicBezTo>
                    <a:pt x="379" y="167"/>
                    <a:pt x="379" y="169"/>
                    <a:pt x="379" y="172"/>
                  </a:cubicBezTo>
                  <a:cubicBezTo>
                    <a:pt x="379" y="172"/>
                    <a:pt x="379" y="172"/>
                    <a:pt x="380" y="172"/>
                  </a:cubicBezTo>
                  <a:cubicBezTo>
                    <a:pt x="380" y="173"/>
                    <a:pt x="381" y="173"/>
                    <a:pt x="381" y="172"/>
                  </a:cubicBezTo>
                  <a:cubicBezTo>
                    <a:pt x="381" y="172"/>
                    <a:pt x="382" y="172"/>
                    <a:pt x="382" y="171"/>
                  </a:cubicBezTo>
                  <a:cubicBezTo>
                    <a:pt x="382" y="172"/>
                    <a:pt x="382" y="172"/>
                    <a:pt x="382" y="173"/>
                  </a:cubicBezTo>
                  <a:cubicBezTo>
                    <a:pt x="382" y="173"/>
                    <a:pt x="382" y="174"/>
                    <a:pt x="382" y="174"/>
                  </a:cubicBezTo>
                  <a:cubicBezTo>
                    <a:pt x="383" y="175"/>
                    <a:pt x="384" y="176"/>
                    <a:pt x="384" y="177"/>
                  </a:cubicBezTo>
                  <a:cubicBezTo>
                    <a:pt x="385" y="178"/>
                    <a:pt x="385" y="177"/>
                    <a:pt x="386" y="177"/>
                  </a:cubicBezTo>
                  <a:cubicBezTo>
                    <a:pt x="385" y="179"/>
                    <a:pt x="383" y="178"/>
                    <a:pt x="382" y="177"/>
                  </a:cubicBezTo>
                  <a:cubicBezTo>
                    <a:pt x="381" y="176"/>
                    <a:pt x="381" y="175"/>
                    <a:pt x="380" y="175"/>
                  </a:cubicBezTo>
                  <a:cubicBezTo>
                    <a:pt x="380" y="175"/>
                    <a:pt x="379" y="175"/>
                    <a:pt x="379" y="175"/>
                  </a:cubicBezTo>
                  <a:cubicBezTo>
                    <a:pt x="379" y="174"/>
                    <a:pt x="379" y="174"/>
                    <a:pt x="379" y="174"/>
                  </a:cubicBezTo>
                  <a:cubicBezTo>
                    <a:pt x="379" y="174"/>
                    <a:pt x="378" y="174"/>
                    <a:pt x="378" y="174"/>
                  </a:cubicBezTo>
                  <a:cubicBezTo>
                    <a:pt x="377" y="175"/>
                    <a:pt x="376" y="177"/>
                    <a:pt x="377" y="178"/>
                  </a:cubicBezTo>
                  <a:cubicBezTo>
                    <a:pt x="377" y="179"/>
                    <a:pt x="377" y="179"/>
                    <a:pt x="378" y="179"/>
                  </a:cubicBezTo>
                  <a:cubicBezTo>
                    <a:pt x="378" y="179"/>
                    <a:pt x="379" y="179"/>
                    <a:pt x="379" y="180"/>
                  </a:cubicBezTo>
                  <a:cubicBezTo>
                    <a:pt x="379" y="180"/>
                    <a:pt x="380" y="180"/>
                    <a:pt x="380" y="180"/>
                  </a:cubicBezTo>
                  <a:cubicBezTo>
                    <a:pt x="381" y="181"/>
                    <a:pt x="382" y="180"/>
                    <a:pt x="383" y="181"/>
                  </a:cubicBezTo>
                  <a:cubicBezTo>
                    <a:pt x="384" y="182"/>
                    <a:pt x="385" y="182"/>
                    <a:pt x="386" y="181"/>
                  </a:cubicBezTo>
                  <a:cubicBezTo>
                    <a:pt x="387" y="181"/>
                    <a:pt x="388" y="181"/>
                    <a:pt x="388" y="181"/>
                  </a:cubicBezTo>
                  <a:cubicBezTo>
                    <a:pt x="389" y="182"/>
                    <a:pt x="390" y="182"/>
                    <a:pt x="391" y="182"/>
                  </a:cubicBezTo>
                  <a:cubicBezTo>
                    <a:pt x="391" y="183"/>
                    <a:pt x="392" y="183"/>
                    <a:pt x="392" y="183"/>
                  </a:cubicBezTo>
                  <a:cubicBezTo>
                    <a:pt x="393" y="183"/>
                    <a:pt x="393" y="182"/>
                    <a:pt x="394" y="182"/>
                  </a:cubicBezTo>
                  <a:cubicBezTo>
                    <a:pt x="395" y="182"/>
                    <a:pt x="395" y="182"/>
                    <a:pt x="395" y="182"/>
                  </a:cubicBezTo>
                  <a:cubicBezTo>
                    <a:pt x="395" y="180"/>
                    <a:pt x="396" y="178"/>
                    <a:pt x="398" y="177"/>
                  </a:cubicBezTo>
                  <a:cubicBezTo>
                    <a:pt x="398" y="178"/>
                    <a:pt x="397" y="179"/>
                    <a:pt x="397" y="180"/>
                  </a:cubicBezTo>
                  <a:cubicBezTo>
                    <a:pt x="397" y="181"/>
                    <a:pt x="396" y="182"/>
                    <a:pt x="397" y="182"/>
                  </a:cubicBezTo>
                  <a:cubicBezTo>
                    <a:pt x="397" y="183"/>
                    <a:pt x="397" y="183"/>
                    <a:pt x="397" y="184"/>
                  </a:cubicBezTo>
                  <a:cubicBezTo>
                    <a:pt x="397" y="184"/>
                    <a:pt x="397" y="184"/>
                    <a:pt x="397" y="184"/>
                  </a:cubicBezTo>
                  <a:cubicBezTo>
                    <a:pt x="395" y="184"/>
                    <a:pt x="394" y="184"/>
                    <a:pt x="392" y="185"/>
                  </a:cubicBezTo>
                  <a:cubicBezTo>
                    <a:pt x="392" y="185"/>
                    <a:pt x="392" y="185"/>
                    <a:pt x="391" y="185"/>
                  </a:cubicBezTo>
                  <a:cubicBezTo>
                    <a:pt x="391" y="184"/>
                    <a:pt x="390" y="184"/>
                    <a:pt x="389" y="184"/>
                  </a:cubicBezTo>
                  <a:cubicBezTo>
                    <a:pt x="388" y="184"/>
                    <a:pt x="387" y="184"/>
                    <a:pt x="387" y="185"/>
                  </a:cubicBezTo>
                  <a:cubicBezTo>
                    <a:pt x="386" y="186"/>
                    <a:pt x="387" y="186"/>
                    <a:pt x="388" y="186"/>
                  </a:cubicBezTo>
                  <a:cubicBezTo>
                    <a:pt x="388" y="186"/>
                    <a:pt x="388" y="186"/>
                    <a:pt x="388" y="186"/>
                  </a:cubicBezTo>
                  <a:cubicBezTo>
                    <a:pt x="389" y="188"/>
                    <a:pt x="390" y="190"/>
                    <a:pt x="392" y="188"/>
                  </a:cubicBezTo>
                  <a:cubicBezTo>
                    <a:pt x="393" y="188"/>
                    <a:pt x="393" y="188"/>
                    <a:pt x="393" y="188"/>
                  </a:cubicBezTo>
                  <a:cubicBezTo>
                    <a:pt x="393" y="188"/>
                    <a:pt x="394" y="188"/>
                    <a:pt x="393" y="189"/>
                  </a:cubicBezTo>
                  <a:cubicBezTo>
                    <a:pt x="393" y="189"/>
                    <a:pt x="393" y="189"/>
                    <a:pt x="393" y="189"/>
                  </a:cubicBezTo>
                  <a:cubicBezTo>
                    <a:pt x="392" y="188"/>
                    <a:pt x="391" y="189"/>
                    <a:pt x="391" y="190"/>
                  </a:cubicBezTo>
                  <a:cubicBezTo>
                    <a:pt x="391" y="191"/>
                    <a:pt x="392" y="191"/>
                    <a:pt x="392" y="192"/>
                  </a:cubicBezTo>
                  <a:cubicBezTo>
                    <a:pt x="393" y="192"/>
                    <a:pt x="393" y="193"/>
                    <a:pt x="393" y="193"/>
                  </a:cubicBezTo>
                  <a:cubicBezTo>
                    <a:pt x="394" y="193"/>
                    <a:pt x="393" y="193"/>
                    <a:pt x="393" y="194"/>
                  </a:cubicBezTo>
                  <a:cubicBezTo>
                    <a:pt x="393" y="194"/>
                    <a:pt x="393" y="194"/>
                    <a:pt x="393" y="194"/>
                  </a:cubicBezTo>
                  <a:cubicBezTo>
                    <a:pt x="392" y="193"/>
                    <a:pt x="391" y="193"/>
                    <a:pt x="391" y="192"/>
                  </a:cubicBezTo>
                  <a:cubicBezTo>
                    <a:pt x="391" y="191"/>
                    <a:pt x="390" y="190"/>
                    <a:pt x="389" y="190"/>
                  </a:cubicBezTo>
                  <a:cubicBezTo>
                    <a:pt x="388" y="190"/>
                    <a:pt x="388" y="189"/>
                    <a:pt x="387" y="188"/>
                  </a:cubicBezTo>
                  <a:cubicBezTo>
                    <a:pt x="386" y="188"/>
                    <a:pt x="386" y="187"/>
                    <a:pt x="385" y="187"/>
                  </a:cubicBezTo>
                  <a:cubicBezTo>
                    <a:pt x="385" y="187"/>
                    <a:pt x="385" y="187"/>
                    <a:pt x="385" y="186"/>
                  </a:cubicBezTo>
                  <a:cubicBezTo>
                    <a:pt x="384" y="184"/>
                    <a:pt x="382" y="184"/>
                    <a:pt x="380" y="184"/>
                  </a:cubicBezTo>
                  <a:cubicBezTo>
                    <a:pt x="378" y="184"/>
                    <a:pt x="376" y="184"/>
                    <a:pt x="375" y="183"/>
                  </a:cubicBezTo>
                  <a:cubicBezTo>
                    <a:pt x="375" y="182"/>
                    <a:pt x="374" y="182"/>
                    <a:pt x="373" y="183"/>
                  </a:cubicBezTo>
                  <a:cubicBezTo>
                    <a:pt x="371" y="185"/>
                    <a:pt x="368" y="185"/>
                    <a:pt x="366" y="186"/>
                  </a:cubicBezTo>
                  <a:cubicBezTo>
                    <a:pt x="365" y="186"/>
                    <a:pt x="364" y="186"/>
                    <a:pt x="364" y="187"/>
                  </a:cubicBezTo>
                  <a:cubicBezTo>
                    <a:pt x="363" y="188"/>
                    <a:pt x="362" y="188"/>
                    <a:pt x="362" y="189"/>
                  </a:cubicBezTo>
                  <a:cubicBezTo>
                    <a:pt x="362" y="190"/>
                    <a:pt x="362" y="191"/>
                    <a:pt x="361" y="193"/>
                  </a:cubicBezTo>
                  <a:cubicBezTo>
                    <a:pt x="361" y="193"/>
                    <a:pt x="361" y="193"/>
                    <a:pt x="361" y="194"/>
                  </a:cubicBezTo>
                  <a:cubicBezTo>
                    <a:pt x="361" y="194"/>
                    <a:pt x="362" y="194"/>
                    <a:pt x="362" y="194"/>
                  </a:cubicBezTo>
                  <a:cubicBezTo>
                    <a:pt x="362" y="194"/>
                    <a:pt x="363" y="194"/>
                    <a:pt x="363" y="194"/>
                  </a:cubicBezTo>
                  <a:cubicBezTo>
                    <a:pt x="363" y="195"/>
                    <a:pt x="362" y="195"/>
                    <a:pt x="362" y="195"/>
                  </a:cubicBezTo>
                  <a:cubicBezTo>
                    <a:pt x="361" y="195"/>
                    <a:pt x="361" y="195"/>
                    <a:pt x="360" y="195"/>
                  </a:cubicBezTo>
                  <a:cubicBezTo>
                    <a:pt x="359" y="197"/>
                    <a:pt x="357" y="198"/>
                    <a:pt x="358" y="201"/>
                  </a:cubicBezTo>
                  <a:cubicBezTo>
                    <a:pt x="359" y="201"/>
                    <a:pt x="359" y="201"/>
                    <a:pt x="359" y="202"/>
                  </a:cubicBezTo>
                  <a:cubicBezTo>
                    <a:pt x="359" y="203"/>
                    <a:pt x="359" y="204"/>
                    <a:pt x="359" y="205"/>
                  </a:cubicBezTo>
                  <a:cubicBezTo>
                    <a:pt x="358" y="206"/>
                    <a:pt x="359" y="206"/>
                    <a:pt x="359" y="206"/>
                  </a:cubicBezTo>
                  <a:cubicBezTo>
                    <a:pt x="360" y="206"/>
                    <a:pt x="360" y="205"/>
                    <a:pt x="361" y="206"/>
                  </a:cubicBezTo>
                  <a:cubicBezTo>
                    <a:pt x="361" y="207"/>
                    <a:pt x="360" y="206"/>
                    <a:pt x="360" y="206"/>
                  </a:cubicBezTo>
                  <a:cubicBezTo>
                    <a:pt x="359" y="207"/>
                    <a:pt x="358" y="208"/>
                    <a:pt x="359" y="209"/>
                  </a:cubicBezTo>
                  <a:cubicBezTo>
                    <a:pt x="360" y="209"/>
                    <a:pt x="363" y="209"/>
                    <a:pt x="364" y="209"/>
                  </a:cubicBezTo>
                  <a:cubicBezTo>
                    <a:pt x="364" y="208"/>
                    <a:pt x="365" y="207"/>
                    <a:pt x="365" y="206"/>
                  </a:cubicBezTo>
                  <a:cubicBezTo>
                    <a:pt x="365" y="206"/>
                    <a:pt x="366" y="206"/>
                    <a:pt x="366" y="206"/>
                  </a:cubicBezTo>
                  <a:cubicBezTo>
                    <a:pt x="368" y="205"/>
                    <a:pt x="367" y="203"/>
                    <a:pt x="369" y="201"/>
                  </a:cubicBezTo>
                  <a:cubicBezTo>
                    <a:pt x="369" y="201"/>
                    <a:pt x="369" y="201"/>
                    <a:pt x="369" y="200"/>
                  </a:cubicBezTo>
                  <a:cubicBezTo>
                    <a:pt x="369" y="200"/>
                    <a:pt x="369" y="200"/>
                    <a:pt x="369" y="201"/>
                  </a:cubicBezTo>
                  <a:cubicBezTo>
                    <a:pt x="369" y="201"/>
                    <a:pt x="369" y="201"/>
                    <a:pt x="369" y="202"/>
                  </a:cubicBezTo>
                  <a:cubicBezTo>
                    <a:pt x="369" y="203"/>
                    <a:pt x="369" y="204"/>
                    <a:pt x="368" y="205"/>
                  </a:cubicBezTo>
                  <a:cubicBezTo>
                    <a:pt x="368" y="206"/>
                    <a:pt x="368" y="207"/>
                    <a:pt x="367" y="207"/>
                  </a:cubicBezTo>
                  <a:cubicBezTo>
                    <a:pt x="366" y="208"/>
                    <a:pt x="367" y="209"/>
                    <a:pt x="366" y="209"/>
                  </a:cubicBezTo>
                  <a:cubicBezTo>
                    <a:pt x="366" y="209"/>
                    <a:pt x="366" y="210"/>
                    <a:pt x="367" y="210"/>
                  </a:cubicBezTo>
                  <a:cubicBezTo>
                    <a:pt x="367" y="210"/>
                    <a:pt x="367" y="211"/>
                    <a:pt x="367" y="211"/>
                  </a:cubicBezTo>
                  <a:cubicBezTo>
                    <a:pt x="369" y="211"/>
                    <a:pt x="370" y="210"/>
                    <a:pt x="370" y="210"/>
                  </a:cubicBezTo>
                  <a:cubicBezTo>
                    <a:pt x="371" y="209"/>
                    <a:pt x="371" y="209"/>
                    <a:pt x="371" y="209"/>
                  </a:cubicBezTo>
                  <a:cubicBezTo>
                    <a:pt x="372" y="210"/>
                    <a:pt x="372" y="209"/>
                    <a:pt x="372" y="209"/>
                  </a:cubicBezTo>
                  <a:cubicBezTo>
                    <a:pt x="372" y="208"/>
                    <a:pt x="373" y="207"/>
                    <a:pt x="373" y="206"/>
                  </a:cubicBezTo>
                  <a:cubicBezTo>
                    <a:pt x="374" y="204"/>
                    <a:pt x="375" y="202"/>
                    <a:pt x="375" y="200"/>
                  </a:cubicBezTo>
                  <a:cubicBezTo>
                    <a:pt x="375" y="200"/>
                    <a:pt x="375" y="199"/>
                    <a:pt x="375" y="199"/>
                  </a:cubicBezTo>
                  <a:cubicBezTo>
                    <a:pt x="376" y="198"/>
                    <a:pt x="376" y="198"/>
                    <a:pt x="376" y="197"/>
                  </a:cubicBezTo>
                  <a:cubicBezTo>
                    <a:pt x="376" y="196"/>
                    <a:pt x="376" y="196"/>
                    <a:pt x="376" y="195"/>
                  </a:cubicBezTo>
                  <a:cubicBezTo>
                    <a:pt x="377" y="195"/>
                    <a:pt x="377" y="194"/>
                    <a:pt x="377" y="194"/>
                  </a:cubicBezTo>
                  <a:cubicBezTo>
                    <a:pt x="378" y="194"/>
                    <a:pt x="377" y="195"/>
                    <a:pt x="377" y="196"/>
                  </a:cubicBezTo>
                  <a:cubicBezTo>
                    <a:pt x="377" y="196"/>
                    <a:pt x="376" y="196"/>
                    <a:pt x="376" y="196"/>
                  </a:cubicBezTo>
                  <a:cubicBezTo>
                    <a:pt x="376" y="198"/>
                    <a:pt x="376" y="199"/>
                    <a:pt x="376" y="200"/>
                  </a:cubicBezTo>
                  <a:cubicBezTo>
                    <a:pt x="376" y="201"/>
                    <a:pt x="376" y="202"/>
                    <a:pt x="377" y="202"/>
                  </a:cubicBezTo>
                  <a:cubicBezTo>
                    <a:pt x="377" y="202"/>
                    <a:pt x="376" y="202"/>
                    <a:pt x="376" y="203"/>
                  </a:cubicBezTo>
                  <a:cubicBezTo>
                    <a:pt x="376" y="203"/>
                    <a:pt x="376" y="204"/>
                    <a:pt x="375" y="205"/>
                  </a:cubicBezTo>
                  <a:cubicBezTo>
                    <a:pt x="375" y="205"/>
                    <a:pt x="375" y="206"/>
                    <a:pt x="376" y="206"/>
                  </a:cubicBezTo>
                  <a:cubicBezTo>
                    <a:pt x="376" y="206"/>
                    <a:pt x="377" y="206"/>
                    <a:pt x="377" y="206"/>
                  </a:cubicBezTo>
                  <a:cubicBezTo>
                    <a:pt x="378" y="206"/>
                    <a:pt x="379" y="206"/>
                    <a:pt x="379" y="206"/>
                  </a:cubicBezTo>
                  <a:cubicBezTo>
                    <a:pt x="379" y="206"/>
                    <a:pt x="379" y="206"/>
                    <a:pt x="380" y="206"/>
                  </a:cubicBezTo>
                  <a:cubicBezTo>
                    <a:pt x="380" y="206"/>
                    <a:pt x="380" y="206"/>
                    <a:pt x="380" y="206"/>
                  </a:cubicBezTo>
                  <a:cubicBezTo>
                    <a:pt x="380" y="207"/>
                    <a:pt x="381" y="207"/>
                    <a:pt x="381" y="207"/>
                  </a:cubicBezTo>
                  <a:cubicBezTo>
                    <a:pt x="381" y="207"/>
                    <a:pt x="381" y="207"/>
                    <a:pt x="381" y="208"/>
                  </a:cubicBezTo>
                  <a:cubicBezTo>
                    <a:pt x="381" y="208"/>
                    <a:pt x="380" y="208"/>
                    <a:pt x="380" y="208"/>
                  </a:cubicBezTo>
                  <a:cubicBezTo>
                    <a:pt x="379" y="207"/>
                    <a:pt x="378" y="205"/>
                    <a:pt x="376" y="207"/>
                  </a:cubicBezTo>
                  <a:cubicBezTo>
                    <a:pt x="376" y="207"/>
                    <a:pt x="376" y="207"/>
                    <a:pt x="376" y="207"/>
                  </a:cubicBezTo>
                  <a:cubicBezTo>
                    <a:pt x="375" y="207"/>
                    <a:pt x="375" y="207"/>
                    <a:pt x="375" y="208"/>
                  </a:cubicBezTo>
                  <a:cubicBezTo>
                    <a:pt x="375" y="209"/>
                    <a:pt x="374" y="210"/>
                    <a:pt x="375" y="210"/>
                  </a:cubicBezTo>
                  <a:cubicBezTo>
                    <a:pt x="376" y="210"/>
                    <a:pt x="376" y="211"/>
                    <a:pt x="376" y="211"/>
                  </a:cubicBezTo>
                  <a:cubicBezTo>
                    <a:pt x="377" y="211"/>
                    <a:pt x="378" y="210"/>
                    <a:pt x="379" y="210"/>
                  </a:cubicBezTo>
                  <a:cubicBezTo>
                    <a:pt x="379" y="210"/>
                    <a:pt x="379" y="210"/>
                    <a:pt x="379" y="210"/>
                  </a:cubicBezTo>
                  <a:cubicBezTo>
                    <a:pt x="378" y="210"/>
                    <a:pt x="378" y="211"/>
                    <a:pt x="377" y="211"/>
                  </a:cubicBezTo>
                  <a:cubicBezTo>
                    <a:pt x="377" y="212"/>
                    <a:pt x="376" y="212"/>
                    <a:pt x="375" y="211"/>
                  </a:cubicBezTo>
                  <a:cubicBezTo>
                    <a:pt x="375" y="211"/>
                    <a:pt x="374" y="211"/>
                    <a:pt x="373" y="212"/>
                  </a:cubicBezTo>
                  <a:cubicBezTo>
                    <a:pt x="373" y="212"/>
                    <a:pt x="372" y="213"/>
                    <a:pt x="371" y="214"/>
                  </a:cubicBezTo>
                  <a:cubicBezTo>
                    <a:pt x="371" y="214"/>
                    <a:pt x="370" y="215"/>
                    <a:pt x="371" y="215"/>
                  </a:cubicBezTo>
                  <a:cubicBezTo>
                    <a:pt x="372" y="215"/>
                    <a:pt x="371" y="216"/>
                    <a:pt x="371" y="216"/>
                  </a:cubicBezTo>
                  <a:cubicBezTo>
                    <a:pt x="371" y="217"/>
                    <a:pt x="372" y="217"/>
                    <a:pt x="372" y="217"/>
                  </a:cubicBezTo>
                  <a:cubicBezTo>
                    <a:pt x="373" y="216"/>
                    <a:pt x="374" y="215"/>
                    <a:pt x="375" y="216"/>
                  </a:cubicBezTo>
                  <a:cubicBezTo>
                    <a:pt x="376" y="216"/>
                    <a:pt x="376" y="215"/>
                    <a:pt x="376" y="215"/>
                  </a:cubicBezTo>
                  <a:cubicBezTo>
                    <a:pt x="376" y="215"/>
                    <a:pt x="377" y="215"/>
                    <a:pt x="377" y="215"/>
                  </a:cubicBezTo>
                  <a:cubicBezTo>
                    <a:pt x="377" y="215"/>
                    <a:pt x="377" y="215"/>
                    <a:pt x="378" y="215"/>
                  </a:cubicBezTo>
                  <a:cubicBezTo>
                    <a:pt x="378" y="215"/>
                    <a:pt x="379" y="215"/>
                    <a:pt x="379" y="216"/>
                  </a:cubicBezTo>
                  <a:cubicBezTo>
                    <a:pt x="379" y="217"/>
                    <a:pt x="379" y="216"/>
                    <a:pt x="379" y="216"/>
                  </a:cubicBezTo>
                  <a:cubicBezTo>
                    <a:pt x="378" y="216"/>
                    <a:pt x="377" y="216"/>
                    <a:pt x="377" y="217"/>
                  </a:cubicBezTo>
                  <a:cubicBezTo>
                    <a:pt x="376" y="217"/>
                    <a:pt x="375" y="216"/>
                    <a:pt x="374" y="217"/>
                  </a:cubicBezTo>
                  <a:cubicBezTo>
                    <a:pt x="373" y="217"/>
                    <a:pt x="372" y="217"/>
                    <a:pt x="373" y="219"/>
                  </a:cubicBezTo>
                  <a:cubicBezTo>
                    <a:pt x="373" y="219"/>
                    <a:pt x="373" y="219"/>
                    <a:pt x="374" y="219"/>
                  </a:cubicBezTo>
                  <a:cubicBezTo>
                    <a:pt x="374" y="218"/>
                    <a:pt x="375" y="218"/>
                    <a:pt x="375" y="218"/>
                  </a:cubicBezTo>
                  <a:cubicBezTo>
                    <a:pt x="376" y="219"/>
                    <a:pt x="375" y="219"/>
                    <a:pt x="374" y="220"/>
                  </a:cubicBezTo>
                  <a:cubicBezTo>
                    <a:pt x="373" y="221"/>
                    <a:pt x="373" y="223"/>
                    <a:pt x="374" y="224"/>
                  </a:cubicBezTo>
                  <a:cubicBezTo>
                    <a:pt x="374" y="224"/>
                    <a:pt x="375" y="225"/>
                    <a:pt x="375" y="225"/>
                  </a:cubicBezTo>
                  <a:cubicBezTo>
                    <a:pt x="375" y="225"/>
                    <a:pt x="375" y="225"/>
                    <a:pt x="376" y="225"/>
                  </a:cubicBezTo>
                  <a:cubicBezTo>
                    <a:pt x="377" y="224"/>
                    <a:pt x="378" y="223"/>
                    <a:pt x="378" y="221"/>
                  </a:cubicBezTo>
                  <a:cubicBezTo>
                    <a:pt x="378" y="221"/>
                    <a:pt x="378" y="221"/>
                    <a:pt x="379" y="221"/>
                  </a:cubicBezTo>
                  <a:cubicBezTo>
                    <a:pt x="379" y="221"/>
                    <a:pt x="379" y="222"/>
                    <a:pt x="378" y="223"/>
                  </a:cubicBezTo>
                  <a:cubicBezTo>
                    <a:pt x="378" y="224"/>
                    <a:pt x="377" y="225"/>
                    <a:pt x="376" y="226"/>
                  </a:cubicBezTo>
                  <a:cubicBezTo>
                    <a:pt x="376" y="226"/>
                    <a:pt x="376" y="227"/>
                    <a:pt x="376" y="227"/>
                  </a:cubicBezTo>
                  <a:cubicBezTo>
                    <a:pt x="377" y="228"/>
                    <a:pt x="377" y="228"/>
                    <a:pt x="378" y="228"/>
                  </a:cubicBezTo>
                  <a:cubicBezTo>
                    <a:pt x="379" y="228"/>
                    <a:pt x="380" y="228"/>
                    <a:pt x="381" y="228"/>
                  </a:cubicBezTo>
                  <a:cubicBezTo>
                    <a:pt x="381" y="228"/>
                    <a:pt x="381" y="228"/>
                    <a:pt x="381" y="228"/>
                  </a:cubicBezTo>
                  <a:cubicBezTo>
                    <a:pt x="382" y="229"/>
                    <a:pt x="382" y="229"/>
                    <a:pt x="383" y="228"/>
                  </a:cubicBezTo>
                  <a:cubicBezTo>
                    <a:pt x="385" y="227"/>
                    <a:pt x="387" y="224"/>
                    <a:pt x="387" y="221"/>
                  </a:cubicBezTo>
                  <a:cubicBezTo>
                    <a:pt x="388" y="219"/>
                    <a:pt x="388" y="217"/>
                    <a:pt x="389" y="216"/>
                  </a:cubicBezTo>
                  <a:cubicBezTo>
                    <a:pt x="390" y="215"/>
                    <a:pt x="390" y="215"/>
                    <a:pt x="390" y="214"/>
                  </a:cubicBezTo>
                  <a:cubicBezTo>
                    <a:pt x="389" y="212"/>
                    <a:pt x="390" y="211"/>
                    <a:pt x="392" y="210"/>
                  </a:cubicBezTo>
                  <a:cubicBezTo>
                    <a:pt x="393" y="211"/>
                    <a:pt x="393" y="211"/>
                    <a:pt x="392" y="212"/>
                  </a:cubicBezTo>
                  <a:cubicBezTo>
                    <a:pt x="391" y="212"/>
                    <a:pt x="391" y="212"/>
                    <a:pt x="391" y="213"/>
                  </a:cubicBezTo>
                  <a:cubicBezTo>
                    <a:pt x="391" y="213"/>
                    <a:pt x="391" y="214"/>
                    <a:pt x="391" y="214"/>
                  </a:cubicBezTo>
                  <a:cubicBezTo>
                    <a:pt x="391" y="215"/>
                    <a:pt x="391" y="215"/>
                    <a:pt x="391" y="215"/>
                  </a:cubicBezTo>
                  <a:cubicBezTo>
                    <a:pt x="390" y="218"/>
                    <a:pt x="389" y="221"/>
                    <a:pt x="388" y="225"/>
                  </a:cubicBezTo>
                  <a:cubicBezTo>
                    <a:pt x="387" y="226"/>
                    <a:pt x="386" y="227"/>
                    <a:pt x="385" y="228"/>
                  </a:cubicBezTo>
                  <a:cubicBezTo>
                    <a:pt x="385" y="229"/>
                    <a:pt x="385" y="229"/>
                    <a:pt x="384" y="229"/>
                  </a:cubicBezTo>
                  <a:cubicBezTo>
                    <a:pt x="382" y="230"/>
                    <a:pt x="382" y="230"/>
                    <a:pt x="383" y="232"/>
                  </a:cubicBezTo>
                  <a:cubicBezTo>
                    <a:pt x="384" y="232"/>
                    <a:pt x="384" y="232"/>
                    <a:pt x="385" y="232"/>
                  </a:cubicBezTo>
                  <a:cubicBezTo>
                    <a:pt x="385" y="232"/>
                    <a:pt x="385" y="232"/>
                    <a:pt x="385" y="233"/>
                  </a:cubicBezTo>
                  <a:cubicBezTo>
                    <a:pt x="385" y="233"/>
                    <a:pt x="385" y="233"/>
                    <a:pt x="384" y="233"/>
                  </a:cubicBezTo>
                  <a:cubicBezTo>
                    <a:pt x="383" y="233"/>
                    <a:pt x="381" y="231"/>
                    <a:pt x="379" y="232"/>
                  </a:cubicBezTo>
                  <a:cubicBezTo>
                    <a:pt x="379" y="232"/>
                    <a:pt x="378" y="231"/>
                    <a:pt x="378" y="232"/>
                  </a:cubicBezTo>
                  <a:cubicBezTo>
                    <a:pt x="377" y="232"/>
                    <a:pt x="378" y="233"/>
                    <a:pt x="378" y="234"/>
                  </a:cubicBezTo>
                  <a:cubicBezTo>
                    <a:pt x="378" y="234"/>
                    <a:pt x="378" y="234"/>
                    <a:pt x="378" y="235"/>
                  </a:cubicBezTo>
                  <a:cubicBezTo>
                    <a:pt x="378" y="234"/>
                    <a:pt x="377" y="234"/>
                    <a:pt x="376" y="234"/>
                  </a:cubicBezTo>
                  <a:cubicBezTo>
                    <a:pt x="376" y="233"/>
                    <a:pt x="376" y="233"/>
                    <a:pt x="375" y="232"/>
                  </a:cubicBezTo>
                  <a:cubicBezTo>
                    <a:pt x="375" y="232"/>
                    <a:pt x="374" y="232"/>
                    <a:pt x="374" y="232"/>
                  </a:cubicBezTo>
                  <a:cubicBezTo>
                    <a:pt x="372" y="232"/>
                    <a:pt x="372" y="232"/>
                    <a:pt x="371" y="230"/>
                  </a:cubicBezTo>
                  <a:cubicBezTo>
                    <a:pt x="371" y="230"/>
                    <a:pt x="371" y="230"/>
                    <a:pt x="370" y="230"/>
                  </a:cubicBezTo>
                  <a:cubicBezTo>
                    <a:pt x="370" y="230"/>
                    <a:pt x="370" y="231"/>
                    <a:pt x="370" y="231"/>
                  </a:cubicBezTo>
                  <a:cubicBezTo>
                    <a:pt x="370" y="228"/>
                    <a:pt x="369" y="226"/>
                    <a:pt x="369" y="224"/>
                  </a:cubicBezTo>
                  <a:cubicBezTo>
                    <a:pt x="368" y="222"/>
                    <a:pt x="367" y="221"/>
                    <a:pt x="366" y="219"/>
                  </a:cubicBezTo>
                  <a:cubicBezTo>
                    <a:pt x="365" y="217"/>
                    <a:pt x="362" y="217"/>
                    <a:pt x="360" y="216"/>
                  </a:cubicBezTo>
                  <a:cubicBezTo>
                    <a:pt x="359" y="216"/>
                    <a:pt x="359" y="216"/>
                    <a:pt x="359" y="216"/>
                  </a:cubicBezTo>
                  <a:cubicBezTo>
                    <a:pt x="358" y="217"/>
                    <a:pt x="357" y="217"/>
                    <a:pt x="356" y="218"/>
                  </a:cubicBezTo>
                  <a:cubicBezTo>
                    <a:pt x="356" y="218"/>
                    <a:pt x="355" y="219"/>
                    <a:pt x="354" y="218"/>
                  </a:cubicBezTo>
                  <a:cubicBezTo>
                    <a:pt x="354" y="219"/>
                    <a:pt x="355" y="219"/>
                    <a:pt x="354" y="220"/>
                  </a:cubicBezTo>
                  <a:cubicBezTo>
                    <a:pt x="354" y="220"/>
                    <a:pt x="354" y="220"/>
                    <a:pt x="354" y="220"/>
                  </a:cubicBezTo>
                  <a:cubicBezTo>
                    <a:pt x="355" y="221"/>
                    <a:pt x="354" y="222"/>
                    <a:pt x="354" y="223"/>
                  </a:cubicBezTo>
                  <a:cubicBezTo>
                    <a:pt x="354" y="224"/>
                    <a:pt x="354" y="224"/>
                    <a:pt x="354" y="225"/>
                  </a:cubicBezTo>
                  <a:cubicBezTo>
                    <a:pt x="356" y="226"/>
                    <a:pt x="356" y="227"/>
                    <a:pt x="357" y="228"/>
                  </a:cubicBezTo>
                  <a:cubicBezTo>
                    <a:pt x="357" y="229"/>
                    <a:pt x="357" y="229"/>
                    <a:pt x="357" y="229"/>
                  </a:cubicBezTo>
                  <a:cubicBezTo>
                    <a:pt x="356" y="231"/>
                    <a:pt x="357" y="233"/>
                    <a:pt x="359" y="234"/>
                  </a:cubicBezTo>
                  <a:cubicBezTo>
                    <a:pt x="359" y="234"/>
                    <a:pt x="359" y="234"/>
                    <a:pt x="359" y="233"/>
                  </a:cubicBezTo>
                  <a:cubicBezTo>
                    <a:pt x="360" y="232"/>
                    <a:pt x="361" y="232"/>
                    <a:pt x="362" y="232"/>
                  </a:cubicBezTo>
                  <a:cubicBezTo>
                    <a:pt x="362" y="232"/>
                    <a:pt x="362" y="232"/>
                    <a:pt x="362" y="233"/>
                  </a:cubicBezTo>
                  <a:cubicBezTo>
                    <a:pt x="362" y="233"/>
                    <a:pt x="362" y="233"/>
                    <a:pt x="362" y="233"/>
                  </a:cubicBezTo>
                  <a:cubicBezTo>
                    <a:pt x="361" y="233"/>
                    <a:pt x="360" y="234"/>
                    <a:pt x="360" y="235"/>
                  </a:cubicBezTo>
                  <a:cubicBezTo>
                    <a:pt x="361" y="236"/>
                    <a:pt x="361" y="235"/>
                    <a:pt x="362" y="236"/>
                  </a:cubicBezTo>
                  <a:cubicBezTo>
                    <a:pt x="361" y="236"/>
                    <a:pt x="360" y="237"/>
                    <a:pt x="360" y="238"/>
                  </a:cubicBezTo>
                  <a:cubicBezTo>
                    <a:pt x="361" y="238"/>
                    <a:pt x="361" y="238"/>
                    <a:pt x="361" y="238"/>
                  </a:cubicBezTo>
                  <a:cubicBezTo>
                    <a:pt x="362" y="238"/>
                    <a:pt x="363" y="238"/>
                    <a:pt x="363" y="238"/>
                  </a:cubicBezTo>
                  <a:cubicBezTo>
                    <a:pt x="363" y="239"/>
                    <a:pt x="363" y="238"/>
                    <a:pt x="362" y="239"/>
                  </a:cubicBezTo>
                  <a:cubicBezTo>
                    <a:pt x="362" y="239"/>
                    <a:pt x="363" y="239"/>
                    <a:pt x="363" y="239"/>
                  </a:cubicBezTo>
                  <a:cubicBezTo>
                    <a:pt x="363" y="239"/>
                    <a:pt x="363" y="240"/>
                    <a:pt x="363" y="240"/>
                  </a:cubicBezTo>
                  <a:cubicBezTo>
                    <a:pt x="362" y="240"/>
                    <a:pt x="361" y="239"/>
                    <a:pt x="360" y="239"/>
                  </a:cubicBezTo>
                  <a:cubicBezTo>
                    <a:pt x="359" y="239"/>
                    <a:pt x="359" y="239"/>
                    <a:pt x="359" y="239"/>
                  </a:cubicBezTo>
                  <a:cubicBezTo>
                    <a:pt x="358" y="240"/>
                    <a:pt x="359" y="240"/>
                    <a:pt x="359" y="240"/>
                  </a:cubicBezTo>
                  <a:cubicBezTo>
                    <a:pt x="358" y="241"/>
                    <a:pt x="357" y="239"/>
                    <a:pt x="355" y="240"/>
                  </a:cubicBezTo>
                  <a:cubicBezTo>
                    <a:pt x="354" y="240"/>
                    <a:pt x="353" y="240"/>
                    <a:pt x="352" y="241"/>
                  </a:cubicBezTo>
                  <a:cubicBezTo>
                    <a:pt x="352" y="241"/>
                    <a:pt x="352" y="241"/>
                    <a:pt x="352" y="242"/>
                  </a:cubicBezTo>
                  <a:cubicBezTo>
                    <a:pt x="352" y="242"/>
                    <a:pt x="351" y="242"/>
                    <a:pt x="351" y="242"/>
                  </a:cubicBezTo>
                  <a:cubicBezTo>
                    <a:pt x="350" y="243"/>
                    <a:pt x="350" y="244"/>
                    <a:pt x="348" y="244"/>
                  </a:cubicBezTo>
                  <a:cubicBezTo>
                    <a:pt x="348" y="244"/>
                    <a:pt x="348" y="244"/>
                    <a:pt x="348" y="244"/>
                  </a:cubicBezTo>
                  <a:cubicBezTo>
                    <a:pt x="348" y="245"/>
                    <a:pt x="347" y="246"/>
                    <a:pt x="346" y="246"/>
                  </a:cubicBezTo>
                  <a:cubicBezTo>
                    <a:pt x="345" y="248"/>
                    <a:pt x="344" y="249"/>
                    <a:pt x="345" y="251"/>
                  </a:cubicBezTo>
                  <a:cubicBezTo>
                    <a:pt x="345" y="252"/>
                    <a:pt x="345" y="252"/>
                    <a:pt x="345" y="252"/>
                  </a:cubicBezTo>
                  <a:cubicBezTo>
                    <a:pt x="345" y="253"/>
                    <a:pt x="345" y="254"/>
                    <a:pt x="344" y="255"/>
                  </a:cubicBezTo>
                  <a:cubicBezTo>
                    <a:pt x="344" y="256"/>
                    <a:pt x="344" y="256"/>
                    <a:pt x="344" y="257"/>
                  </a:cubicBezTo>
                  <a:cubicBezTo>
                    <a:pt x="344" y="257"/>
                    <a:pt x="345" y="257"/>
                    <a:pt x="345" y="257"/>
                  </a:cubicBezTo>
                  <a:cubicBezTo>
                    <a:pt x="345" y="256"/>
                    <a:pt x="345" y="257"/>
                    <a:pt x="345" y="257"/>
                  </a:cubicBezTo>
                  <a:cubicBezTo>
                    <a:pt x="346" y="259"/>
                    <a:pt x="346" y="260"/>
                    <a:pt x="348" y="260"/>
                  </a:cubicBezTo>
                  <a:cubicBezTo>
                    <a:pt x="349" y="261"/>
                    <a:pt x="350" y="260"/>
                    <a:pt x="350" y="259"/>
                  </a:cubicBezTo>
                  <a:cubicBezTo>
                    <a:pt x="350" y="258"/>
                    <a:pt x="350" y="257"/>
                    <a:pt x="350" y="256"/>
                  </a:cubicBezTo>
                  <a:cubicBezTo>
                    <a:pt x="350" y="256"/>
                    <a:pt x="350" y="256"/>
                    <a:pt x="351" y="256"/>
                  </a:cubicBezTo>
                  <a:cubicBezTo>
                    <a:pt x="351" y="256"/>
                    <a:pt x="351" y="256"/>
                    <a:pt x="351" y="256"/>
                  </a:cubicBezTo>
                  <a:cubicBezTo>
                    <a:pt x="351" y="257"/>
                    <a:pt x="351" y="258"/>
                    <a:pt x="351" y="259"/>
                  </a:cubicBezTo>
                  <a:cubicBezTo>
                    <a:pt x="351" y="259"/>
                    <a:pt x="350" y="260"/>
                    <a:pt x="350" y="260"/>
                  </a:cubicBezTo>
                  <a:cubicBezTo>
                    <a:pt x="350" y="261"/>
                    <a:pt x="350" y="261"/>
                    <a:pt x="351" y="261"/>
                  </a:cubicBezTo>
                  <a:cubicBezTo>
                    <a:pt x="351" y="261"/>
                    <a:pt x="351" y="261"/>
                    <a:pt x="351" y="261"/>
                  </a:cubicBezTo>
                  <a:cubicBezTo>
                    <a:pt x="351" y="261"/>
                    <a:pt x="351" y="261"/>
                    <a:pt x="351" y="260"/>
                  </a:cubicBezTo>
                  <a:cubicBezTo>
                    <a:pt x="351" y="260"/>
                    <a:pt x="351" y="259"/>
                    <a:pt x="351" y="259"/>
                  </a:cubicBezTo>
                  <a:cubicBezTo>
                    <a:pt x="352" y="258"/>
                    <a:pt x="352" y="258"/>
                    <a:pt x="352" y="257"/>
                  </a:cubicBezTo>
                  <a:cubicBezTo>
                    <a:pt x="351" y="256"/>
                    <a:pt x="351" y="255"/>
                    <a:pt x="351" y="254"/>
                  </a:cubicBezTo>
                  <a:cubicBezTo>
                    <a:pt x="350" y="252"/>
                    <a:pt x="351" y="251"/>
                    <a:pt x="352" y="249"/>
                  </a:cubicBezTo>
                  <a:cubicBezTo>
                    <a:pt x="352" y="250"/>
                    <a:pt x="352" y="250"/>
                    <a:pt x="352" y="251"/>
                  </a:cubicBezTo>
                  <a:cubicBezTo>
                    <a:pt x="351" y="252"/>
                    <a:pt x="352" y="254"/>
                    <a:pt x="352" y="255"/>
                  </a:cubicBezTo>
                  <a:cubicBezTo>
                    <a:pt x="353" y="257"/>
                    <a:pt x="353" y="258"/>
                    <a:pt x="352" y="260"/>
                  </a:cubicBezTo>
                  <a:cubicBezTo>
                    <a:pt x="352" y="261"/>
                    <a:pt x="352" y="262"/>
                    <a:pt x="353" y="262"/>
                  </a:cubicBezTo>
                  <a:cubicBezTo>
                    <a:pt x="354" y="262"/>
                    <a:pt x="355" y="263"/>
                    <a:pt x="356" y="261"/>
                  </a:cubicBezTo>
                  <a:cubicBezTo>
                    <a:pt x="356" y="262"/>
                    <a:pt x="356" y="263"/>
                    <a:pt x="357" y="263"/>
                  </a:cubicBezTo>
                  <a:cubicBezTo>
                    <a:pt x="357" y="263"/>
                    <a:pt x="357" y="263"/>
                    <a:pt x="358" y="263"/>
                  </a:cubicBezTo>
                  <a:cubicBezTo>
                    <a:pt x="359" y="262"/>
                    <a:pt x="359" y="261"/>
                    <a:pt x="358" y="260"/>
                  </a:cubicBezTo>
                  <a:cubicBezTo>
                    <a:pt x="358" y="260"/>
                    <a:pt x="358" y="260"/>
                    <a:pt x="358" y="259"/>
                  </a:cubicBezTo>
                  <a:cubicBezTo>
                    <a:pt x="358" y="259"/>
                    <a:pt x="358" y="258"/>
                    <a:pt x="358" y="258"/>
                  </a:cubicBezTo>
                  <a:cubicBezTo>
                    <a:pt x="357" y="257"/>
                    <a:pt x="358" y="256"/>
                    <a:pt x="358" y="255"/>
                  </a:cubicBezTo>
                  <a:cubicBezTo>
                    <a:pt x="358" y="256"/>
                    <a:pt x="358" y="256"/>
                    <a:pt x="358" y="256"/>
                  </a:cubicBezTo>
                  <a:cubicBezTo>
                    <a:pt x="358" y="257"/>
                    <a:pt x="359" y="258"/>
                    <a:pt x="359" y="259"/>
                  </a:cubicBezTo>
                  <a:cubicBezTo>
                    <a:pt x="359" y="260"/>
                    <a:pt x="359" y="260"/>
                    <a:pt x="360" y="260"/>
                  </a:cubicBezTo>
                  <a:cubicBezTo>
                    <a:pt x="360" y="260"/>
                    <a:pt x="361" y="260"/>
                    <a:pt x="361" y="261"/>
                  </a:cubicBezTo>
                  <a:cubicBezTo>
                    <a:pt x="360" y="262"/>
                    <a:pt x="361" y="262"/>
                    <a:pt x="361" y="262"/>
                  </a:cubicBezTo>
                  <a:cubicBezTo>
                    <a:pt x="362" y="262"/>
                    <a:pt x="362" y="262"/>
                    <a:pt x="363" y="263"/>
                  </a:cubicBezTo>
                  <a:cubicBezTo>
                    <a:pt x="363" y="263"/>
                    <a:pt x="364" y="263"/>
                    <a:pt x="364" y="263"/>
                  </a:cubicBezTo>
                  <a:cubicBezTo>
                    <a:pt x="364" y="261"/>
                    <a:pt x="365" y="260"/>
                    <a:pt x="364" y="259"/>
                  </a:cubicBezTo>
                  <a:cubicBezTo>
                    <a:pt x="365" y="259"/>
                    <a:pt x="366" y="258"/>
                    <a:pt x="366" y="257"/>
                  </a:cubicBezTo>
                  <a:cubicBezTo>
                    <a:pt x="366" y="257"/>
                    <a:pt x="367" y="257"/>
                    <a:pt x="367" y="258"/>
                  </a:cubicBezTo>
                  <a:cubicBezTo>
                    <a:pt x="367" y="258"/>
                    <a:pt x="367" y="258"/>
                    <a:pt x="367" y="258"/>
                  </a:cubicBezTo>
                  <a:cubicBezTo>
                    <a:pt x="367" y="258"/>
                    <a:pt x="366" y="259"/>
                    <a:pt x="366" y="259"/>
                  </a:cubicBezTo>
                  <a:cubicBezTo>
                    <a:pt x="365" y="260"/>
                    <a:pt x="365" y="260"/>
                    <a:pt x="366" y="261"/>
                  </a:cubicBezTo>
                  <a:cubicBezTo>
                    <a:pt x="366" y="262"/>
                    <a:pt x="367" y="262"/>
                    <a:pt x="368" y="262"/>
                  </a:cubicBezTo>
                  <a:cubicBezTo>
                    <a:pt x="368" y="262"/>
                    <a:pt x="368" y="262"/>
                    <a:pt x="368" y="262"/>
                  </a:cubicBezTo>
                  <a:cubicBezTo>
                    <a:pt x="369" y="263"/>
                    <a:pt x="371" y="263"/>
                    <a:pt x="372" y="264"/>
                  </a:cubicBezTo>
                  <a:cubicBezTo>
                    <a:pt x="373" y="264"/>
                    <a:pt x="374" y="265"/>
                    <a:pt x="375" y="265"/>
                  </a:cubicBezTo>
                  <a:cubicBezTo>
                    <a:pt x="376" y="264"/>
                    <a:pt x="377" y="264"/>
                    <a:pt x="378" y="264"/>
                  </a:cubicBezTo>
                  <a:cubicBezTo>
                    <a:pt x="378" y="265"/>
                    <a:pt x="379" y="264"/>
                    <a:pt x="379" y="264"/>
                  </a:cubicBezTo>
                  <a:cubicBezTo>
                    <a:pt x="379" y="263"/>
                    <a:pt x="379" y="263"/>
                    <a:pt x="378" y="263"/>
                  </a:cubicBezTo>
                  <a:cubicBezTo>
                    <a:pt x="377" y="262"/>
                    <a:pt x="376" y="262"/>
                    <a:pt x="375" y="261"/>
                  </a:cubicBezTo>
                  <a:cubicBezTo>
                    <a:pt x="375" y="260"/>
                    <a:pt x="375" y="260"/>
                    <a:pt x="375" y="260"/>
                  </a:cubicBezTo>
                  <a:cubicBezTo>
                    <a:pt x="375" y="259"/>
                    <a:pt x="374" y="258"/>
                    <a:pt x="375" y="256"/>
                  </a:cubicBezTo>
                  <a:cubicBezTo>
                    <a:pt x="375" y="256"/>
                    <a:pt x="375" y="256"/>
                    <a:pt x="375" y="256"/>
                  </a:cubicBezTo>
                  <a:cubicBezTo>
                    <a:pt x="375" y="257"/>
                    <a:pt x="376" y="257"/>
                    <a:pt x="376" y="258"/>
                  </a:cubicBezTo>
                  <a:cubicBezTo>
                    <a:pt x="376" y="259"/>
                    <a:pt x="377" y="260"/>
                    <a:pt x="377" y="260"/>
                  </a:cubicBezTo>
                  <a:cubicBezTo>
                    <a:pt x="378" y="261"/>
                    <a:pt x="379" y="260"/>
                    <a:pt x="379" y="260"/>
                  </a:cubicBezTo>
                  <a:cubicBezTo>
                    <a:pt x="381" y="259"/>
                    <a:pt x="380" y="258"/>
                    <a:pt x="380" y="257"/>
                  </a:cubicBezTo>
                  <a:cubicBezTo>
                    <a:pt x="380" y="257"/>
                    <a:pt x="381" y="256"/>
                    <a:pt x="380" y="255"/>
                  </a:cubicBezTo>
                  <a:cubicBezTo>
                    <a:pt x="380" y="255"/>
                    <a:pt x="380" y="255"/>
                    <a:pt x="380" y="255"/>
                  </a:cubicBezTo>
                  <a:cubicBezTo>
                    <a:pt x="379" y="254"/>
                    <a:pt x="379" y="254"/>
                    <a:pt x="379" y="254"/>
                  </a:cubicBezTo>
                  <a:cubicBezTo>
                    <a:pt x="380" y="254"/>
                    <a:pt x="380" y="254"/>
                    <a:pt x="380" y="254"/>
                  </a:cubicBezTo>
                  <a:cubicBezTo>
                    <a:pt x="381" y="254"/>
                    <a:pt x="381" y="255"/>
                    <a:pt x="381" y="256"/>
                  </a:cubicBezTo>
                  <a:cubicBezTo>
                    <a:pt x="381" y="256"/>
                    <a:pt x="381" y="257"/>
                    <a:pt x="382" y="258"/>
                  </a:cubicBezTo>
                  <a:cubicBezTo>
                    <a:pt x="382" y="258"/>
                    <a:pt x="383" y="259"/>
                    <a:pt x="383" y="260"/>
                  </a:cubicBezTo>
                  <a:cubicBezTo>
                    <a:pt x="384" y="261"/>
                    <a:pt x="386" y="261"/>
                    <a:pt x="386" y="261"/>
                  </a:cubicBezTo>
                  <a:cubicBezTo>
                    <a:pt x="387" y="260"/>
                    <a:pt x="386" y="260"/>
                    <a:pt x="387" y="260"/>
                  </a:cubicBezTo>
                  <a:cubicBezTo>
                    <a:pt x="387" y="259"/>
                    <a:pt x="387" y="259"/>
                    <a:pt x="387" y="259"/>
                  </a:cubicBezTo>
                  <a:cubicBezTo>
                    <a:pt x="387" y="258"/>
                    <a:pt x="387" y="257"/>
                    <a:pt x="387" y="257"/>
                  </a:cubicBezTo>
                  <a:cubicBezTo>
                    <a:pt x="386" y="256"/>
                    <a:pt x="386" y="255"/>
                    <a:pt x="385" y="254"/>
                  </a:cubicBezTo>
                  <a:cubicBezTo>
                    <a:pt x="385" y="252"/>
                    <a:pt x="385" y="252"/>
                    <a:pt x="386" y="251"/>
                  </a:cubicBezTo>
                  <a:cubicBezTo>
                    <a:pt x="385" y="252"/>
                    <a:pt x="386" y="253"/>
                    <a:pt x="387" y="254"/>
                  </a:cubicBezTo>
                  <a:cubicBezTo>
                    <a:pt x="387" y="255"/>
                    <a:pt x="387" y="255"/>
                    <a:pt x="387" y="255"/>
                  </a:cubicBezTo>
                  <a:cubicBezTo>
                    <a:pt x="387" y="256"/>
                    <a:pt x="387" y="256"/>
                    <a:pt x="388" y="256"/>
                  </a:cubicBezTo>
                  <a:cubicBezTo>
                    <a:pt x="388" y="257"/>
                    <a:pt x="388" y="258"/>
                    <a:pt x="388" y="258"/>
                  </a:cubicBezTo>
                  <a:cubicBezTo>
                    <a:pt x="388" y="259"/>
                    <a:pt x="388" y="259"/>
                    <a:pt x="388" y="259"/>
                  </a:cubicBezTo>
                  <a:cubicBezTo>
                    <a:pt x="387" y="259"/>
                    <a:pt x="388" y="260"/>
                    <a:pt x="388" y="260"/>
                  </a:cubicBezTo>
                  <a:cubicBezTo>
                    <a:pt x="389" y="260"/>
                    <a:pt x="389" y="261"/>
                    <a:pt x="390" y="262"/>
                  </a:cubicBezTo>
                  <a:cubicBezTo>
                    <a:pt x="390" y="262"/>
                    <a:pt x="390" y="262"/>
                    <a:pt x="390" y="262"/>
                  </a:cubicBezTo>
                  <a:cubicBezTo>
                    <a:pt x="391" y="261"/>
                    <a:pt x="392" y="262"/>
                    <a:pt x="393" y="261"/>
                  </a:cubicBezTo>
                  <a:cubicBezTo>
                    <a:pt x="394" y="261"/>
                    <a:pt x="395" y="260"/>
                    <a:pt x="394" y="259"/>
                  </a:cubicBezTo>
                  <a:cubicBezTo>
                    <a:pt x="394" y="258"/>
                    <a:pt x="394" y="258"/>
                    <a:pt x="394" y="257"/>
                  </a:cubicBezTo>
                  <a:cubicBezTo>
                    <a:pt x="395" y="256"/>
                    <a:pt x="394" y="256"/>
                    <a:pt x="394" y="256"/>
                  </a:cubicBezTo>
                  <a:cubicBezTo>
                    <a:pt x="393" y="255"/>
                    <a:pt x="392" y="255"/>
                    <a:pt x="392" y="254"/>
                  </a:cubicBezTo>
                  <a:cubicBezTo>
                    <a:pt x="391" y="253"/>
                    <a:pt x="391" y="252"/>
                    <a:pt x="390" y="251"/>
                  </a:cubicBezTo>
                  <a:cubicBezTo>
                    <a:pt x="390" y="250"/>
                    <a:pt x="390" y="250"/>
                    <a:pt x="390" y="249"/>
                  </a:cubicBezTo>
                  <a:cubicBezTo>
                    <a:pt x="391" y="250"/>
                    <a:pt x="391" y="250"/>
                    <a:pt x="392" y="251"/>
                  </a:cubicBezTo>
                  <a:cubicBezTo>
                    <a:pt x="392" y="252"/>
                    <a:pt x="392" y="253"/>
                    <a:pt x="392" y="253"/>
                  </a:cubicBezTo>
                  <a:cubicBezTo>
                    <a:pt x="393" y="253"/>
                    <a:pt x="393" y="253"/>
                    <a:pt x="393" y="254"/>
                  </a:cubicBezTo>
                  <a:cubicBezTo>
                    <a:pt x="393" y="254"/>
                    <a:pt x="393" y="254"/>
                    <a:pt x="393" y="255"/>
                  </a:cubicBezTo>
                  <a:cubicBezTo>
                    <a:pt x="394" y="255"/>
                    <a:pt x="394" y="255"/>
                    <a:pt x="394" y="255"/>
                  </a:cubicBezTo>
                  <a:cubicBezTo>
                    <a:pt x="394" y="255"/>
                    <a:pt x="395" y="256"/>
                    <a:pt x="395" y="256"/>
                  </a:cubicBezTo>
                  <a:cubicBezTo>
                    <a:pt x="395" y="256"/>
                    <a:pt x="395" y="256"/>
                    <a:pt x="395" y="257"/>
                  </a:cubicBezTo>
                  <a:cubicBezTo>
                    <a:pt x="394" y="258"/>
                    <a:pt x="394" y="258"/>
                    <a:pt x="396" y="259"/>
                  </a:cubicBezTo>
                  <a:cubicBezTo>
                    <a:pt x="397" y="260"/>
                    <a:pt x="398" y="259"/>
                    <a:pt x="399" y="258"/>
                  </a:cubicBezTo>
                  <a:cubicBezTo>
                    <a:pt x="399" y="258"/>
                    <a:pt x="400" y="258"/>
                    <a:pt x="400" y="257"/>
                  </a:cubicBezTo>
                  <a:cubicBezTo>
                    <a:pt x="400" y="257"/>
                    <a:pt x="400" y="257"/>
                    <a:pt x="400" y="257"/>
                  </a:cubicBezTo>
                  <a:cubicBezTo>
                    <a:pt x="401" y="257"/>
                    <a:pt x="400" y="258"/>
                    <a:pt x="400" y="258"/>
                  </a:cubicBezTo>
                  <a:cubicBezTo>
                    <a:pt x="400" y="258"/>
                    <a:pt x="400" y="258"/>
                    <a:pt x="401" y="258"/>
                  </a:cubicBezTo>
                  <a:cubicBezTo>
                    <a:pt x="402" y="259"/>
                    <a:pt x="402" y="260"/>
                    <a:pt x="403" y="261"/>
                  </a:cubicBezTo>
                  <a:cubicBezTo>
                    <a:pt x="403" y="261"/>
                    <a:pt x="403" y="261"/>
                    <a:pt x="403" y="261"/>
                  </a:cubicBezTo>
                  <a:cubicBezTo>
                    <a:pt x="403" y="261"/>
                    <a:pt x="403" y="262"/>
                    <a:pt x="403" y="262"/>
                  </a:cubicBezTo>
                  <a:cubicBezTo>
                    <a:pt x="402" y="263"/>
                    <a:pt x="403" y="264"/>
                    <a:pt x="402" y="265"/>
                  </a:cubicBezTo>
                  <a:cubicBezTo>
                    <a:pt x="401" y="266"/>
                    <a:pt x="401" y="267"/>
                    <a:pt x="402" y="267"/>
                  </a:cubicBezTo>
                  <a:cubicBezTo>
                    <a:pt x="402" y="267"/>
                    <a:pt x="402" y="267"/>
                    <a:pt x="402" y="268"/>
                  </a:cubicBezTo>
                  <a:cubicBezTo>
                    <a:pt x="401" y="268"/>
                    <a:pt x="401" y="268"/>
                    <a:pt x="401" y="268"/>
                  </a:cubicBezTo>
                  <a:cubicBezTo>
                    <a:pt x="402" y="269"/>
                    <a:pt x="402" y="268"/>
                    <a:pt x="402" y="268"/>
                  </a:cubicBezTo>
                  <a:cubicBezTo>
                    <a:pt x="402" y="268"/>
                    <a:pt x="402" y="268"/>
                    <a:pt x="402" y="268"/>
                  </a:cubicBezTo>
                  <a:cubicBezTo>
                    <a:pt x="403" y="268"/>
                    <a:pt x="404" y="268"/>
                    <a:pt x="404" y="267"/>
                  </a:cubicBezTo>
                  <a:cubicBezTo>
                    <a:pt x="405" y="267"/>
                    <a:pt x="406" y="266"/>
                    <a:pt x="407" y="266"/>
                  </a:cubicBezTo>
                  <a:cubicBezTo>
                    <a:pt x="409" y="267"/>
                    <a:pt x="409" y="265"/>
                    <a:pt x="410" y="264"/>
                  </a:cubicBezTo>
                  <a:cubicBezTo>
                    <a:pt x="411" y="264"/>
                    <a:pt x="411" y="264"/>
                    <a:pt x="411" y="264"/>
                  </a:cubicBezTo>
                  <a:cubicBezTo>
                    <a:pt x="414" y="264"/>
                    <a:pt x="414" y="264"/>
                    <a:pt x="413" y="262"/>
                  </a:cubicBezTo>
                  <a:cubicBezTo>
                    <a:pt x="414" y="262"/>
                    <a:pt x="414" y="261"/>
                    <a:pt x="414" y="261"/>
                  </a:cubicBezTo>
                  <a:cubicBezTo>
                    <a:pt x="415" y="261"/>
                    <a:pt x="415" y="260"/>
                    <a:pt x="416" y="260"/>
                  </a:cubicBezTo>
                  <a:cubicBezTo>
                    <a:pt x="416" y="259"/>
                    <a:pt x="416" y="259"/>
                    <a:pt x="416" y="259"/>
                  </a:cubicBezTo>
                  <a:cubicBezTo>
                    <a:pt x="416" y="259"/>
                    <a:pt x="416" y="258"/>
                    <a:pt x="416" y="258"/>
                  </a:cubicBezTo>
                  <a:cubicBezTo>
                    <a:pt x="416" y="257"/>
                    <a:pt x="416" y="257"/>
                    <a:pt x="417" y="256"/>
                  </a:cubicBezTo>
                  <a:cubicBezTo>
                    <a:pt x="417" y="256"/>
                    <a:pt x="418" y="256"/>
                    <a:pt x="418" y="257"/>
                  </a:cubicBezTo>
                  <a:cubicBezTo>
                    <a:pt x="418" y="258"/>
                    <a:pt x="418" y="258"/>
                    <a:pt x="418" y="259"/>
                  </a:cubicBezTo>
                  <a:cubicBezTo>
                    <a:pt x="418" y="259"/>
                    <a:pt x="418" y="260"/>
                    <a:pt x="419" y="260"/>
                  </a:cubicBezTo>
                  <a:cubicBezTo>
                    <a:pt x="419" y="260"/>
                    <a:pt x="419" y="259"/>
                    <a:pt x="419" y="258"/>
                  </a:cubicBezTo>
                  <a:cubicBezTo>
                    <a:pt x="419" y="258"/>
                    <a:pt x="419" y="258"/>
                    <a:pt x="420" y="258"/>
                  </a:cubicBezTo>
                  <a:cubicBezTo>
                    <a:pt x="420" y="258"/>
                    <a:pt x="421" y="257"/>
                    <a:pt x="421" y="256"/>
                  </a:cubicBezTo>
                  <a:cubicBezTo>
                    <a:pt x="421" y="255"/>
                    <a:pt x="421" y="254"/>
                    <a:pt x="422" y="254"/>
                  </a:cubicBezTo>
                  <a:cubicBezTo>
                    <a:pt x="423" y="254"/>
                    <a:pt x="423" y="254"/>
                    <a:pt x="423" y="253"/>
                  </a:cubicBezTo>
                  <a:cubicBezTo>
                    <a:pt x="423" y="252"/>
                    <a:pt x="423" y="250"/>
                    <a:pt x="424" y="249"/>
                  </a:cubicBezTo>
                  <a:cubicBezTo>
                    <a:pt x="424" y="249"/>
                    <a:pt x="424" y="249"/>
                    <a:pt x="423" y="248"/>
                  </a:cubicBezTo>
                  <a:cubicBezTo>
                    <a:pt x="422" y="248"/>
                    <a:pt x="423" y="247"/>
                    <a:pt x="422" y="246"/>
                  </a:cubicBezTo>
                  <a:cubicBezTo>
                    <a:pt x="422" y="245"/>
                    <a:pt x="422" y="244"/>
                    <a:pt x="421" y="245"/>
                  </a:cubicBezTo>
                  <a:cubicBezTo>
                    <a:pt x="421" y="245"/>
                    <a:pt x="421" y="245"/>
                    <a:pt x="421" y="244"/>
                  </a:cubicBezTo>
                  <a:cubicBezTo>
                    <a:pt x="421" y="244"/>
                    <a:pt x="421" y="244"/>
                    <a:pt x="421" y="244"/>
                  </a:cubicBezTo>
                  <a:cubicBezTo>
                    <a:pt x="420" y="244"/>
                    <a:pt x="419" y="243"/>
                    <a:pt x="419" y="244"/>
                  </a:cubicBezTo>
                  <a:cubicBezTo>
                    <a:pt x="418" y="245"/>
                    <a:pt x="418" y="246"/>
                    <a:pt x="417" y="247"/>
                  </a:cubicBezTo>
                  <a:cubicBezTo>
                    <a:pt x="417" y="248"/>
                    <a:pt x="417" y="248"/>
                    <a:pt x="417" y="249"/>
                  </a:cubicBezTo>
                  <a:cubicBezTo>
                    <a:pt x="417" y="249"/>
                    <a:pt x="416" y="249"/>
                    <a:pt x="416" y="249"/>
                  </a:cubicBezTo>
                  <a:cubicBezTo>
                    <a:pt x="416" y="248"/>
                    <a:pt x="416" y="248"/>
                    <a:pt x="415" y="248"/>
                  </a:cubicBezTo>
                  <a:cubicBezTo>
                    <a:pt x="415" y="248"/>
                    <a:pt x="415" y="247"/>
                    <a:pt x="416" y="247"/>
                  </a:cubicBezTo>
                  <a:cubicBezTo>
                    <a:pt x="416" y="246"/>
                    <a:pt x="416" y="246"/>
                    <a:pt x="416" y="246"/>
                  </a:cubicBezTo>
                  <a:cubicBezTo>
                    <a:pt x="415" y="245"/>
                    <a:pt x="415" y="245"/>
                    <a:pt x="415" y="245"/>
                  </a:cubicBezTo>
                  <a:cubicBezTo>
                    <a:pt x="415" y="246"/>
                    <a:pt x="414" y="245"/>
                    <a:pt x="413" y="246"/>
                  </a:cubicBezTo>
                  <a:cubicBezTo>
                    <a:pt x="413" y="246"/>
                    <a:pt x="413" y="246"/>
                    <a:pt x="412" y="246"/>
                  </a:cubicBezTo>
                  <a:cubicBezTo>
                    <a:pt x="412" y="245"/>
                    <a:pt x="413" y="245"/>
                    <a:pt x="413" y="245"/>
                  </a:cubicBezTo>
                  <a:cubicBezTo>
                    <a:pt x="413" y="244"/>
                    <a:pt x="413" y="244"/>
                    <a:pt x="413" y="243"/>
                  </a:cubicBezTo>
                  <a:cubicBezTo>
                    <a:pt x="414" y="242"/>
                    <a:pt x="415" y="241"/>
                    <a:pt x="415" y="239"/>
                  </a:cubicBezTo>
                  <a:cubicBezTo>
                    <a:pt x="414" y="238"/>
                    <a:pt x="414" y="237"/>
                    <a:pt x="413" y="237"/>
                  </a:cubicBezTo>
                  <a:cubicBezTo>
                    <a:pt x="412" y="237"/>
                    <a:pt x="412" y="237"/>
                    <a:pt x="411" y="237"/>
                  </a:cubicBezTo>
                  <a:cubicBezTo>
                    <a:pt x="411" y="236"/>
                    <a:pt x="411" y="236"/>
                    <a:pt x="411" y="236"/>
                  </a:cubicBezTo>
                  <a:cubicBezTo>
                    <a:pt x="410" y="237"/>
                    <a:pt x="410" y="237"/>
                    <a:pt x="410" y="237"/>
                  </a:cubicBezTo>
                  <a:cubicBezTo>
                    <a:pt x="409" y="237"/>
                    <a:pt x="409" y="237"/>
                    <a:pt x="409" y="237"/>
                  </a:cubicBezTo>
                  <a:cubicBezTo>
                    <a:pt x="409" y="237"/>
                    <a:pt x="408" y="237"/>
                    <a:pt x="408" y="238"/>
                  </a:cubicBezTo>
                  <a:cubicBezTo>
                    <a:pt x="408" y="239"/>
                    <a:pt x="407" y="240"/>
                    <a:pt x="407" y="241"/>
                  </a:cubicBezTo>
                  <a:cubicBezTo>
                    <a:pt x="407" y="241"/>
                    <a:pt x="406" y="241"/>
                    <a:pt x="406" y="241"/>
                  </a:cubicBezTo>
                  <a:cubicBezTo>
                    <a:pt x="406" y="241"/>
                    <a:pt x="406" y="240"/>
                    <a:pt x="406" y="240"/>
                  </a:cubicBezTo>
                  <a:cubicBezTo>
                    <a:pt x="407" y="240"/>
                    <a:pt x="407" y="238"/>
                    <a:pt x="408" y="238"/>
                  </a:cubicBezTo>
                  <a:cubicBezTo>
                    <a:pt x="407" y="237"/>
                    <a:pt x="406" y="237"/>
                    <a:pt x="406" y="237"/>
                  </a:cubicBezTo>
                  <a:cubicBezTo>
                    <a:pt x="405" y="237"/>
                    <a:pt x="405" y="237"/>
                    <a:pt x="405" y="237"/>
                  </a:cubicBezTo>
                  <a:cubicBezTo>
                    <a:pt x="405" y="237"/>
                    <a:pt x="405" y="237"/>
                    <a:pt x="404" y="237"/>
                  </a:cubicBezTo>
                  <a:cubicBezTo>
                    <a:pt x="404" y="236"/>
                    <a:pt x="404" y="236"/>
                    <a:pt x="404" y="236"/>
                  </a:cubicBezTo>
                  <a:cubicBezTo>
                    <a:pt x="403" y="236"/>
                    <a:pt x="403" y="236"/>
                    <a:pt x="402" y="236"/>
                  </a:cubicBezTo>
                  <a:cubicBezTo>
                    <a:pt x="402" y="235"/>
                    <a:pt x="401" y="235"/>
                    <a:pt x="401" y="235"/>
                  </a:cubicBezTo>
                  <a:cubicBezTo>
                    <a:pt x="400" y="235"/>
                    <a:pt x="400" y="236"/>
                    <a:pt x="400" y="236"/>
                  </a:cubicBezTo>
                  <a:cubicBezTo>
                    <a:pt x="398" y="237"/>
                    <a:pt x="398" y="238"/>
                    <a:pt x="396" y="239"/>
                  </a:cubicBezTo>
                  <a:cubicBezTo>
                    <a:pt x="396" y="239"/>
                    <a:pt x="396" y="238"/>
                    <a:pt x="396" y="238"/>
                  </a:cubicBezTo>
                  <a:cubicBezTo>
                    <a:pt x="396" y="237"/>
                    <a:pt x="395" y="236"/>
                    <a:pt x="394" y="235"/>
                  </a:cubicBezTo>
                  <a:cubicBezTo>
                    <a:pt x="393" y="234"/>
                    <a:pt x="394" y="234"/>
                    <a:pt x="395" y="234"/>
                  </a:cubicBezTo>
                  <a:cubicBezTo>
                    <a:pt x="395" y="234"/>
                    <a:pt x="396" y="234"/>
                    <a:pt x="396" y="235"/>
                  </a:cubicBezTo>
                  <a:cubicBezTo>
                    <a:pt x="396" y="235"/>
                    <a:pt x="396" y="235"/>
                    <a:pt x="397" y="235"/>
                  </a:cubicBezTo>
                  <a:cubicBezTo>
                    <a:pt x="397" y="234"/>
                    <a:pt x="399" y="235"/>
                    <a:pt x="400" y="234"/>
                  </a:cubicBezTo>
                  <a:cubicBezTo>
                    <a:pt x="401" y="234"/>
                    <a:pt x="400" y="233"/>
                    <a:pt x="400" y="232"/>
                  </a:cubicBezTo>
                  <a:cubicBezTo>
                    <a:pt x="397" y="232"/>
                    <a:pt x="396" y="231"/>
                    <a:pt x="397" y="229"/>
                  </a:cubicBezTo>
                  <a:cubicBezTo>
                    <a:pt x="397" y="228"/>
                    <a:pt x="397" y="227"/>
                    <a:pt x="396" y="226"/>
                  </a:cubicBezTo>
                  <a:cubicBezTo>
                    <a:pt x="396" y="226"/>
                    <a:pt x="396" y="225"/>
                    <a:pt x="396" y="225"/>
                  </a:cubicBezTo>
                  <a:cubicBezTo>
                    <a:pt x="396" y="225"/>
                    <a:pt x="396" y="225"/>
                    <a:pt x="396" y="225"/>
                  </a:cubicBezTo>
                  <a:cubicBezTo>
                    <a:pt x="396" y="225"/>
                    <a:pt x="396" y="225"/>
                    <a:pt x="396" y="224"/>
                  </a:cubicBezTo>
                  <a:cubicBezTo>
                    <a:pt x="396" y="225"/>
                    <a:pt x="396" y="225"/>
                    <a:pt x="396" y="225"/>
                  </a:cubicBezTo>
                  <a:cubicBezTo>
                    <a:pt x="397" y="225"/>
                    <a:pt x="397" y="226"/>
                    <a:pt x="398" y="227"/>
                  </a:cubicBezTo>
                  <a:cubicBezTo>
                    <a:pt x="398" y="227"/>
                    <a:pt x="397" y="228"/>
                    <a:pt x="398" y="228"/>
                  </a:cubicBezTo>
                  <a:cubicBezTo>
                    <a:pt x="399" y="229"/>
                    <a:pt x="399" y="230"/>
                    <a:pt x="400" y="231"/>
                  </a:cubicBezTo>
                  <a:cubicBezTo>
                    <a:pt x="400" y="231"/>
                    <a:pt x="400" y="232"/>
                    <a:pt x="401" y="231"/>
                  </a:cubicBezTo>
                  <a:cubicBezTo>
                    <a:pt x="401" y="231"/>
                    <a:pt x="401" y="231"/>
                    <a:pt x="401" y="231"/>
                  </a:cubicBezTo>
                  <a:cubicBezTo>
                    <a:pt x="401" y="232"/>
                    <a:pt x="402" y="232"/>
                    <a:pt x="402" y="233"/>
                  </a:cubicBezTo>
                  <a:cubicBezTo>
                    <a:pt x="403" y="234"/>
                    <a:pt x="403" y="234"/>
                    <a:pt x="403" y="234"/>
                  </a:cubicBezTo>
                  <a:cubicBezTo>
                    <a:pt x="404" y="234"/>
                    <a:pt x="404" y="234"/>
                    <a:pt x="404" y="234"/>
                  </a:cubicBezTo>
                  <a:cubicBezTo>
                    <a:pt x="405" y="235"/>
                    <a:pt x="406" y="235"/>
                    <a:pt x="407" y="235"/>
                  </a:cubicBezTo>
                  <a:cubicBezTo>
                    <a:pt x="408" y="235"/>
                    <a:pt x="408" y="235"/>
                    <a:pt x="409" y="235"/>
                  </a:cubicBezTo>
                  <a:cubicBezTo>
                    <a:pt x="410" y="235"/>
                    <a:pt x="410" y="234"/>
                    <a:pt x="412" y="234"/>
                  </a:cubicBezTo>
                  <a:cubicBezTo>
                    <a:pt x="412" y="234"/>
                    <a:pt x="412" y="234"/>
                    <a:pt x="412" y="234"/>
                  </a:cubicBezTo>
                  <a:cubicBezTo>
                    <a:pt x="413" y="235"/>
                    <a:pt x="414" y="235"/>
                    <a:pt x="415" y="234"/>
                  </a:cubicBezTo>
                  <a:cubicBezTo>
                    <a:pt x="416" y="233"/>
                    <a:pt x="416" y="232"/>
                    <a:pt x="417" y="232"/>
                  </a:cubicBezTo>
                  <a:cubicBezTo>
                    <a:pt x="417" y="233"/>
                    <a:pt x="416" y="233"/>
                    <a:pt x="416" y="234"/>
                  </a:cubicBezTo>
                  <a:cubicBezTo>
                    <a:pt x="416" y="234"/>
                    <a:pt x="416" y="235"/>
                    <a:pt x="417" y="234"/>
                  </a:cubicBezTo>
                  <a:cubicBezTo>
                    <a:pt x="418" y="233"/>
                    <a:pt x="419" y="233"/>
                    <a:pt x="420" y="232"/>
                  </a:cubicBezTo>
                  <a:cubicBezTo>
                    <a:pt x="420" y="232"/>
                    <a:pt x="420" y="231"/>
                    <a:pt x="420" y="231"/>
                  </a:cubicBezTo>
                  <a:cubicBezTo>
                    <a:pt x="420" y="230"/>
                    <a:pt x="420" y="230"/>
                    <a:pt x="421" y="230"/>
                  </a:cubicBezTo>
                  <a:cubicBezTo>
                    <a:pt x="421" y="229"/>
                    <a:pt x="422" y="229"/>
                    <a:pt x="422" y="227"/>
                  </a:cubicBezTo>
                  <a:cubicBezTo>
                    <a:pt x="422" y="227"/>
                    <a:pt x="422" y="227"/>
                    <a:pt x="423" y="226"/>
                  </a:cubicBezTo>
                  <a:cubicBezTo>
                    <a:pt x="423" y="226"/>
                    <a:pt x="424" y="225"/>
                    <a:pt x="423" y="225"/>
                  </a:cubicBezTo>
                  <a:cubicBezTo>
                    <a:pt x="423" y="224"/>
                    <a:pt x="423" y="223"/>
                    <a:pt x="422" y="223"/>
                  </a:cubicBezTo>
                  <a:cubicBezTo>
                    <a:pt x="421" y="223"/>
                    <a:pt x="421" y="223"/>
                    <a:pt x="421" y="223"/>
                  </a:cubicBezTo>
                  <a:cubicBezTo>
                    <a:pt x="422" y="222"/>
                    <a:pt x="421" y="221"/>
                    <a:pt x="422" y="220"/>
                  </a:cubicBezTo>
                  <a:cubicBezTo>
                    <a:pt x="422" y="220"/>
                    <a:pt x="422" y="220"/>
                    <a:pt x="422" y="219"/>
                  </a:cubicBezTo>
                  <a:cubicBezTo>
                    <a:pt x="421" y="219"/>
                    <a:pt x="421" y="218"/>
                    <a:pt x="420" y="217"/>
                  </a:cubicBezTo>
                  <a:cubicBezTo>
                    <a:pt x="419" y="217"/>
                    <a:pt x="419" y="215"/>
                    <a:pt x="419" y="215"/>
                  </a:cubicBezTo>
                  <a:cubicBezTo>
                    <a:pt x="420" y="214"/>
                    <a:pt x="421" y="213"/>
                    <a:pt x="422" y="214"/>
                  </a:cubicBezTo>
                  <a:cubicBezTo>
                    <a:pt x="422" y="214"/>
                    <a:pt x="422" y="214"/>
                    <a:pt x="423" y="214"/>
                  </a:cubicBezTo>
                  <a:cubicBezTo>
                    <a:pt x="423" y="215"/>
                    <a:pt x="424" y="214"/>
                    <a:pt x="425" y="215"/>
                  </a:cubicBezTo>
                  <a:cubicBezTo>
                    <a:pt x="426" y="215"/>
                    <a:pt x="427" y="215"/>
                    <a:pt x="427" y="215"/>
                  </a:cubicBezTo>
                  <a:cubicBezTo>
                    <a:pt x="429" y="216"/>
                    <a:pt x="429" y="216"/>
                    <a:pt x="430" y="215"/>
                  </a:cubicBezTo>
                  <a:cubicBezTo>
                    <a:pt x="430" y="215"/>
                    <a:pt x="430" y="215"/>
                    <a:pt x="431" y="215"/>
                  </a:cubicBezTo>
                  <a:cubicBezTo>
                    <a:pt x="431" y="215"/>
                    <a:pt x="432" y="214"/>
                    <a:pt x="432" y="214"/>
                  </a:cubicBezTo>
                  <a:cubicBezTo>
                    <a:pt x="432" y="213"/>
                    <a:pt x="433" y="212"/>
                    <a:pt x="434" y="213"/>
                  </a:cubicBezTo>
                  <a:cubicBezTo>
                    <a:pt x="435" y="213"/>
                    <a:pt x="435" y="213"/>
                    <a:pt x="435" y="214"/>
                  </a:cubicBezTo>
                  <a:cubicBezTo>
                    <a:pt x="436" y="214"/>
                    <a:pt x="436" y="214"/>
                    <a:pt x="436" y="213"/>
                  </a:cubicBezTo>
                  <a:cubicBezTo>
                    <a:pt x="436" y="213"/>
                    <a:pt x="437" y="212"/>
                    <a:pt x="437" y="211"/>
                  </a:cubicBezTo>
                  <a:cubicBezTo>
                    <a:pt x="438" y="210"/>
                    <a:pt x="438" y="209"/>
                    <a:pt x="437" y="209"/>
                  </a:cubicBezTo>
                  <a:cubicBezTo>
                    <a:pt x="436" y="209"/>
                    <a:pt x="435" y="207"/>
                    <a:pt x="434" y="208"/>
                  </a:cubicBezTo>
                  <a:cubicBezTo>
                    <a:pt x="434" y="209"/>
                    <a:pt x="434" y="209"/>
                    <a:pt x="434" y="208"/>
                  </a:cubicBezTo>
                  <a:cubicBezTo>
                    <a:pt x="433" y="207"/>
                    <a:pt x="432" y="208"/>
                    <a:pt x="431" y="207"/>
                  </a:cubicBezTo>
                  <a:cubicBezTo>
                    <a:pt x="430" y="207"/>
                    <a:pt x="429" y="207"/>
                    <a:pt x="429" y="206"/>
                  </a:cubicBezTo>
                  <a:cubicBezTo>
                    <a:pt x="429" y="205"/>
                    <a:pt x="430" y="205"/>
                    <a:pt x="431" y="205"/>
                  </a:cubicBezTo>
                  <a:cubicBezTo>
                    <a:pt x="431" y="205"/>
                    <a:pt x="431" y="205"/>
                    <a:pt x="431" y="205"/>
                  </a:cubicBezTo>
                  <a:cubicBezTo>
                    <a:pt x="432" y="205"/>
                    <a:pt x="432" y="205"/>
                    <a:pt x="432" y="205"/>
                  </a:cubicBezTo>
                  <a:cubicBezTo>
                    <a:pt x="432" y="205"/>
                    <a:pt x="433" y="205"/>
                    <a:pt x="434" y="205"/>
                  </a:cubicBezTo>
                  <a:cubicBezTo>
                    <a:pt x="434" y="205"/>
                    <a:pt x="435" y="205"/>
                    <a:pt x="436" y="205"/>
                  </a:cubicBezTo>
                  <a:cubicBezTo>
                    <a:pt x="436" y="205"/>
                    <a:pt x="436" y="205"/>
                    <a:pt x="436" y="205"/>
                  </a:cubicBezTo>
                  <a:cubicBezTo>
                    <a:pt x="436" y="205"/>
                    <a:pt x="436" y="206"/>
                    <a:pt x="437" y="206"/>
                  </a:cubicBezTo>
                  <a:cubicBezTo>
                    <a:pt x="437" y="206"/>
                    <a:pt x="438" y="206"/>
                    <a:pt x="439" y="205"/>
                  </a:cubicBezTo>
                  <a:cubicBezTo>
                    <a:pt x="439" y="205"/>
                    <a:pt x="439" y="204"/>
                    <a:pt x="439" y="203"/>
                  </a:cubicBezTo>
                  <a:cubicBezTo>
                    <a:pt x="440" y="203"/>
                    <a:pt x="440" y="203"/>
                    <a:pt x="440" y="203"/>
                  </a:cubicBezTo>
                  <a:cubicBezTo>
                    <a:pt x="441" y="202"/>
                    <a:pt x="441" y="202"/>
                    <a:pt x="441" y="202"/>
                  </a:cubicBezTo>
                  <a:cubicBezTo>
                    <a:pt x="441" y="201"/>
                    <a:pt x="441" y="201"/>
                    <a:pt x="441" y="200"/>
                  </a:cubicBezTo>
                  <a:cubicBezTo>
                    <a:pt x="440" y="200"/>
                    <a:pt x="440" y="200"/>
                    <a:pt x="440" y="199"/>
                  </a:cubicBezTo>
                  <a:cubicBezTo>
                    <a:pt x="439" y="199"/>
                    <a:pt x="438" y="198"/>
                    <a:pt x="437" y="198"/>
                  </a:cubicBezTo>
                  <a:cubicBezTo>
                    <a:pt x="437" y="198"/>
                    <a:pt x="436" y="198"/>
                    <a:pt x="436" y="198"/>
                  </a:cubicBezTo>
                  <a:cubicBezTo>
                    <a:pt x="435" y="197"/>
                    <a:pt x="435" y="197"/>
                    <a:pt x="435" y="197"/>
                  </a:cubicBezTo>
                  <a:cubicBezTo>
                    <a:pt x="434" y="197"/>
                    <a:pt x="434" y="196"/>
                    <a:pt x="434" y="196"/>
                  </a:cubicBezTo>
                  <a:cubicBezTo>
                    <a:pt x="433" y="196"/>
                    <a:pt x="433" y="196"/>
                    <a:pt x="432" y="196"/>
                  </a:cubicBezTo>
                  <a:cubicBezTo>
                    <a:pt x="431" y="196"/>
                    <a:pt x="431" y="196"/>
                    <a:pt x="431" y="195"/>
                  </a:cubicBezTo>
                  <a:cubicBezTo>
                    <a:pt x="431" y="195"/>
                    <a:pt x="431" y="195"/>
                    <a:pt x="432" y="195"/>
                  </a:cubicBezTo>
                  <a:cubicBezTo>
                    <a:pt x="433" y="195"/>
                    <a:pt x="434" y="195"/>
                    <a:pt x="435" y="196"/>
                  </a:cubicBezTo>
                  <a:cubicBezTo>
                    <a:pt x="437" y="197"/>
                    <a:pt x="438" y="197"/>
                    <a:pt x="439" y="196"/>
                  </a:cubicBezTo>
                  <a:cubicBezTo>
                    <a:pt x="440" y="195"/>
                    <a:pt x="440" y="195"/>
                    <a:pt x="441" y="195"/>
                  </a:cubicBezTo>
                  <a:cubicBezTo>
                    <a:pt x="441" y="195"/>
                    <a:pt x="442" y="195"/>
                    <a:pt x="442" y="195"/>
                  </a:cubicBezTo>
                  <a:cubicBezTo>
                    <a:pt x="442" y="194"/>
                    <a:pt x="443" y="193"/>
                    <a:pt x="444" y="193"/>
                  </a:cubicBezTo>
                  <a:cubicBezTo>
                    <a:pt x="444" y="193"/>
                    <a:pt x="444" y="192"/>
                    <a:pt x="444" y="192"/>
                  </a:cubicBezTo>
                  <a:cubicBezTo>
                    <a:pt x="443" y="192"/>
                    <a:pt x="443" y="191"/>
                    <a:pt x="443" y="191"/>
                  </a:cubicBezTo>
                  <a:cubicBezTo>
                    <a:pt x="443" y="190"/>
                    <a:pt x="444" y="190"/>
                    <a:pt x="444" y="189"/>
                  </a:cubicBezTo>
                  <a:cubicBezTo>
                    <a:pt x="443" y="188"/>
                    <a:pt x="443" y="187"/>
                    <a:pt x="443" y="186"/>
                  </a:cubicBezTo>
                  <a:cubicBezTo>
                    <a:pt x="443" y="185"/>
                    <a:pt x="443" y="184"/>
                    <a:pt x="442" y="184"/>
                  </a:cubicBezTo>
                  <a:cubicBezTo>
                    <a:pt x="440" y="183"/>
                    <a:pt x="439" y="182"/>
                    <a:pt x="437" y="183"/>
                  </a:cubicBezTo>
                  <a:cubicBezTo>
                    <a:pt x="436" y="183"/>
                    <a:pt x="435" y="183"/>
                    <a:pt x="434" y="183"/>
                  </a:cubicBezTo>
                  <a:cubicBezTo>
                    <a:pt x="433" y="183"/>
                    <a:pt x="433" y="183"/>
                    <a:pt x="433" y="183"/>
                  </a:cubicBezTo>
                  <a:cubicBezTo>
                    <a:pt x="433" y="184"/>
                    <a:pt x="433" y="184"/>
                    <a:pt x="433" y="184"/>
                  </a:cubicBezTo>
                  <a:cubicBezTo>
                    <a:pt x="433" y="184"/>
                    <a:pt x="432" y="185"/>
                    <a:pt x="432" y="184"/>
                  </a:cubicBezTo>
                  <a:cubicBezTo>
                    <a:pt x="432" y="184"/>
                    <a:pt x="432" y="184"/>
                    <a:pt x="432" y="184"/>
                  </a:cubicBezTo>
                  <a:cubicBezTo>
                    <a:pt x="433" y="182"/>
                    <a:pt x="434" y="182"/>
                    <a:pt x="435" y="182"/>
                  </a:cubicBezTo>
                  <a:cubicBezTo>
                    <a:pt x="436" y="182"/>
                    <a:pt x="437" y="181"/>
                    <a:pt x="437" y="180"/>
                  </a:cubicBezTo>
                  <a:cubicBezTo>
                    <a:pt x="436" y="180"/>
                    <a:pt x="436" y="180"/>
                    <a:pt x="435" y="179"/>
                  </a:cubicBezTo>
                  <a:cubicBezTo>
                    <a:pt x="433" y="178"/>
                    <a:pt x="431" y="178"/>
                    <a:pt x="429" y="179"/>
                  </a:cubicBezTo>
                  <a:cubicBezTo>
                    <a:pt x="428" y="179"/>
                    <a:pt x="428" y="179"/>
                    <a:pt x="427" y="179"/>
                  </a:cubicBezTo>
                  <a:cubicBezTo>
                    <a:pt x="427" y="179"/>
                    <a:pt x="426" y="179"/>
                    <a:pt x="426" y="180"/>
                  </a:cubicBezTo>
                  <a:cubicBezTo>
                    <a:pt x="425" y="180"/>
                    <a:pt x="425" y="180"/>
                    <a:pt x="425" y="180"/>
                  </a:cubicBezTo>
                  <a:cubicBezTo>
                    <a:pt x="425" y="179"/>
                    <a:pt x="424" y="180"/>
                    <a:pt x="424" y="180"/>
                  </a:cubicBezTo>
                  <a:cubicBezTo>
                    <a:pt x="423" y="181"/>
                    <a:pt x="422" y="183"/>
                    <a:pt x="421" y="185"/>
                  </a:cubicBezTo>
                  <a:cubicBezTo>
                    <a:pt x="421" y="185"/>
                    <a:pt x="421" y="186"/>
                    <a:pt x="421" y="186"/>
                  </a:cubicBezTo>
                  <a:cubicBezTo>
                    <a:pt x="421" y="186"/>
                    <a:pt x="421" y="187"/>
                    <a:pt x="420" y="187"/>
                  </a:cubicBezTo>
                  <a:cubicBezTo>
                    <a:pt x="420" y="187"/>
                    <a:pt x="420" y="187"/>
                    <a:pt x="420" y="187"/>
                  </a:cubicBezTo>
                  <a:cubicBezTo>
                    <a:pt x="420" y="185"/>
                    <a:pt x="421" y="184"/>
                    <a:pt x="422" y="182"/>
                  </a:cubicBezTo>
                  <a:cubicBezTo>
                    <a:pt x="422" y="181"/>
                    <a:pt x="422" y="181"/>
                    <a:pt x="423" y="180"/>
                  </a:cubicBezTo>
                  <a:cubicBezTo>
                    <a:pt x="424" y="179"/>
                    <a:pt x="424" y="178"/>
                    <a:pt x="423" y="177"/>
                  </a:cubicBezTo>
                  <a:cubicBezTo>
                    <a:pt x="423" y="177"/>
                    <a:pt x="423" y="177"/>
                    <a:pt x="423" y="177"/>
                  </a:cubicBezTo>
                  <a:cubicBezTo>
                    <a:pt x="423" y="177"/>
                    <a:pt x="423" y="177"/>
                    <a:pt x="423" y="177"/>
                  </a:cubicBezTo>
                  <a:cubicBezTo>
                    <a:pt x="423" y="177"/>
                    <a:pt x="423" y="177"/>
                    <a:pt x="423" y="177"/>
                  </a:cubicBezTo>
                  <a:cubicBezTo>
                    <a:pt x="423" y="177"/>
                    <a:pt x="424" y="177"/>
                    <a:pt x="424" y="177"/>
                  </a:cubicBezTo>
                  <a:cubicBezTo>
                    <a:pt x="424" y="178"/>
                    <a:pt x="424" y="178"/>
                    <a:pt x="425" y="178"/>
                  </a:cubicBezTo>
                  <a:cubicBezTo>
                    <a:pt x="426" y="178"/>
                    <a:pt x="427" y="177"/>
                    <a:pt x="428" y="177"/>
                  </a:cubicBezTo>
                  <a:cubicBezTo>
                    <a:pt x="429" y="176"/>
                    <a:pt x="431" y="176"/>
                    <a:pt x="433" y="176"/>
                  </a:cubicBezTo>
                  <a:cubicBezTo>
                    <a:pt x="433" y="177"/>
                    <a:pt x="434" y="177"/>
                    <a:pt x="434" y="176"/>
                  </a:cubicBezTo>
                  <a:cubicBezTo>
                    <a:pt x="434" y="176"/>
                    <a:pt x="434" y="175"/>
                    <a:pt x="434" y="175"/>
                  </a:cubicBezTo>
                  <a:cubicBezTo>
                    <a:pt x="434" y="174"/>
                    <a:pt x="433" y="175"/>
                    <a:pt x="433" y="175"/>
                  </a:cubicBezTo>
                  <a:cubicBezTo>
                    <a:pt x="432" y="175"/>
                    <a:pt x="432" y="174"/>
                    <a:pt x="431" y="174"/>
                  </a:cubicBezTo>
                  <a:cubicBezTo>
                    <a:pt x="430" y="174"/>
                    <a:pt x="429" y="174"/>
                    <a:pt x="428" y="174"/>
                  </a:cubicBezTo>
                  <a:cubicBezTo>
                    <a:pt x="428" y="174"/>
                    <a:pt x="428" y="174"/>
                    <a:pt x="428" y="174"/>
                  </a:cubicBezTo>
                  <a:cubicBezTo>
                    <a:pt x="427" y="174"/>
                    <a:pt x="426" y="173"/>
                    <a:pt x="425" y="173"/>
                  </a:cubicBezTo>
                  <a:cubicBezTo>
                    <a:pt x="423" y="173"/>
                    <a:pt x="422" y="173"/>
                    <a:pt x="420" y="174"/>
                  </a:cubicBezTo>
                  <a:cubicBezTo>
                    <a:pt x="420" y="173"/>
                    <a:pt x="421" y="173"/>
                    <a:pt x="421" y="172"/>
                  </a:cubicBezTo>
                  <a:cubicBezTo>
                    <a:pt x="421" y="172"/>
                    <a:pt x="422" y="172"/>
                    <a:pt x="422" y="172"/>
                  </a:cubicBezTo>
                  <a:cubicBezTo>
                    <a:pt x="423" y="172"/>
                    <a:pt x="423" y="172"/>
                    <a:pt x="424" y="172"/>
                  </a:cubicBezTo>
                  <a:cubicBezTo>
                    <a:pt x="424" y="172"/>
                    <a:pt x="424" y="172"/>
                    <a:pt x="424" y="172"/>
                  </a:cubicBezTo>
                  <a:cubicBezTo>
                    <a:pt x="425" y="172"/>
                    <a:pt x="426" y="172"/>
                    <a:pt x="427" y="173"/>
                  </a:cubicBezTo>
                  <a:cubicBezTo>
                    <a:pt x="428" y="173"/>
                    <a:pt x="428" y="173"/>
                    <a:pt x="429" y="173"/>
                  </a:cubicBezTo>
                  <a:cubicBezTo>
                    <a:pt x="431" y="172"/>
                    <a:pt x="433" y="172"/>
                    <a:pt x="434" y="172"/>
                  </a:cubicBezTo>
                  <a:cubicBezTo>
                    <a:pt x="435" y="173"/>
                    <a:pt x="437" y="173"/>
                    <a:pt x="436" y="175"/>
                  </a:cubicBezTo>
                  <a:cubicBezTo>
                    <a:pt x="436" y="176"/>
                    <a:pt x="437" y="176"/>
                    <a:pt x="437" y="177"/>
                  </a:cubicBezTo>
                  <a:cubicBezTo>
                    <a:pt x="439" y="178"/>
                    <a:pt x="441" y="178"/>
                    <a:pt x="443" y="178"/>
                  </a:cubicBezTo>
                  <a:cubicBezTo>
                    <a:pt x="444" y="179"/>
                    <a:pt x="445" y="179"/>
                    <a:pt x="446" y="178"/>
                  </a:cubicBezTo>
                  <a:cubicBezTo>
                    <a:pt x="446" y="177"/>
                    <a:pt x="445" y="177"/>
                    <a:pt x="445" y="176"/>
                  </a:cubicBezTo>
                  <a:cubicBezTo>
                    <a:pt x="445" y="176"/>
                    <a:pt x="445" y="175"/>
                    <a:pt x="444" y="175"/>
                  </a:cubicBezTo>
                  <a:cubicBezTo>
                    <a:pt x="444" y="175"/>
                    <a:pt x="445" y="174"/>
                    <a:pt x="444" y="174"/>
                  </a:cubicBezTo>
                  <a:cubicBezTo>
                    <a:pt x="444" y="173"/>
                    <a:pt x="443" y="173"/>
                    <a:pt x="443" y="173"/>
                  </a:cubicBezTo>
                  <a:cubicBezTo>
                    <a:pt x="444" y="173"/>
                    <a:pt x="444" y="172"/>
                    <a:pt x="445" y="172"/>
                  </a:cubicBezTo>
                  <a:cubicBezTo>
                    <a:pt x="445" y="172"/>
                    <a:pt x="445" y="171"/>
                    <a:pt x="445" y="171"/>
                  </a:cubicBezTo>
                  <a:cubicBezTo>
                    <a:pt x="444" y="171"/>
                    <a:pt x="443" y="171"/>
                    <a:pt x="442" y="171"/>
                  </a:cubicBezTo>
                  <a:cubicBezTo>
                    <a:pt x="442" y="171"/>
                    <a:pt x="442" y="171"/>
                    <a:pt x="442" y="170"/>
                  </a:cubicBezTo>
                  <a:cubicBezTo>
                    <a:pt x="440" y="170"/>
                    <a:pt x="439" y="170"/>
                    <a:pt x="437" y="170"/>
                  </a:cubicBezTo>
                  <a:cubicBezTo>
                    <a:pt x="437" y="170"/>
                    <a:pt x="436" y="171"/>
                    <a:pt x="435" y="170"/>
                  </a:cubicBezTo>
                  <a:cubicBezTo>
                    <a:pt x="435" y="170"/>
                    <a:pt x="435" y="169"/>
                    <a:pt x="434" y="169"/>
                  </a:cubicBezTo>
                  <a:cubicBezTo>
                    <a:pt x="431" y="169"/>
                    <a:pt x="428" y="168"/>
                    <a:pt x="425" y="170"/>
                  </a:cubicBezTo>
                  <a:cubicBezTo>
                    <a:pt x="425" y="170"/>
                    <a:pt x="425" y="170"/>
                    <a:pt x="425" y="170"/>
                  </a:cubicBezTo>
                  <a:cubicBezTo>
                    <a:pt x="425" y="170"/>
                    <a:pt x="425" y="170"/>
                    <a:pt x="426" y="170"/>
                  </a:cubicBezTo>
                  <a:cubicBezTo>
                    <a:pt x="426" y="169"/>
                    <a:pt x="426" y="169"/>
                    <a:pt x="426" y="169"/>
                  </a:cubicBezTo>
                  <a:cubicBezTo>
                    <a:pt x="426" y="169"/>
                    <a:pt x="426" y="169"/>
                    <a:pt x="425" y="169"/>
                  </a:cubicBezTo>
                  <a:cubicBezTo>
                    <a:pt x="425" y="168"/>
                    <a:pt x="424" y="168"/>
                    <a:pt x="424" y="168"/>
                  </a:cubicBezTo>
                  <a:cubicBezTo>
                    <a:pt x="423" y="168"/>
                    <a:pt x="422" y="167"/>
                    <a:pt x="422" y="167"/>
                  </a:cubicBezTo>
                  <a:cubicBezTo>
                    <a:pt x="422" y="166"/>
                    <a:pt x="422" y="166"/>
                    <a:pt x="422" y="166"/>
                  </a:cubicBezTo>
                  <a:cubicBezTo>
                    <a:pt x="424" y="167"/>
                    <a:pt x="425" y="167"/>
                    <a:pt x="427" y="167"/>
                  </a:cubicBezTo>
                  <a:cubicBezTo>
                    <a:pt x="427" y="167"/>
                    <a:pt x="427" y="167"/>
                    <a:pt x="427" y="166"/>
                  </a:cubicBezTo>
                  <a:cubicBezTo>
                    <a:pt x="427" y="165"/>
                    <a:pt x="426" y="164"/>
                    <a:pt x="426" y="163"/>
                  </a:cubicBezTo>
                  <a:cubicBezTo>
                    <a:pt x="426" y="163"/>
                    <a:pt x="426" y="163"/>
                    <a:pt x="426" y="163"/>
                  </a:cubicBezTo>
                  <a:cubicBezTo>
                    <a:pt x="427" y="163"/>
                    <a:pt x="427" y="163"/>
                    <a:pt x="427" y="162"/>
                  </a:cubicBezTo>
                  <a:cubicBezTo>
                    <a:pt x="428" y="164"/>
                    <a:pt x="428" y="165"/>
                    <a:pt x="429" y="166"/>
                  </a:cubicBezTo>
                  <a:cubicBezTo>
                    <a:pt x="429" y="166"/>
                    <a:pt x="430" y="167"/>
                    <a:pt x="431" y="167"/>
                  </a:cubicBezTo>
                  <a:cubicBezTo>
                    <a:pt x="431" y="167"/>
                    <a:pt x="432" y="167"/>
                    <a:pt x="432" y="167"/>
                  </a:cubicBezTo>
                  <a:cubicBezTo>
                    <a:pt x="433" y="167"/>
                    <a:pt x="435" y="167"/>
                    <a:pt x="436" y="166"/>
                  </a:cubicBezTo>
                  <a:cubicBezTo>
                    <a:pt x="435" y="166"/>
                    <a:pt x="434" y="165"/>
                    <a:pt x="434" y="164"/>
                  </a:cubicBezTo>
                  <a:cubicBezTo>
                    <a:pt x="434" y="164"/>
                    <a:pt x="434" y="163"/>
                    <a:pt x="434" y="163"/>
                  </a:cubicBezTo>
                  <a:cubicBezTo>
                    <a:pt x="433" y="162"/>
                    <a:pt x="431" y="162"/>
                    <a:pt x="430" y="162"/>
                  </a:cubicBezTo>
                  <a:cubicBezTo>
                    <a:pt x="429" y="161"/>
                    <a:pt x="428" y="161"/>
                    <a:pt x="427" y="161"/>
                  </a:cubicBezTo>
                  <a:cubicBezTo>
                    <a:pt x="427" y="161"/>
                    <a:pt x="427" y="160"/>
                    <a:pt x="427" y="160"/>
                  </a:cubicBezTo>
                  <a:cubicBezTo>
                    <a:pt x="427" y="160"/>
                    <a:pt x="428" y="159"/>
                    <a:pt x="428" y="159"/>
                  </a:cubicBezTo>
                  <a:cubicBezTo>
                    <a:pt x="428" y="160"/>
                    <a:pt x="428" y="160"/>
                    <a:pt x="429" y="160"/>
                  </a:cubicBezTo>
                  <a:cubicBezTo>
                    <a:pt x="429" y="161"/>
                    <a:pt x="429" y="161"/>
                    <a:pt x="429" y="161"/>
                  </a:cubicBezTo>
                  <a:cubicBezTo>
                    <a:pt x="429" y="161"/>
                    <a:pt x="430" y="160"/>
                    <a:pt x="431" y="160"/>
                  </a:cubicBezTo>
                  <a:cubicBezTo>
                    <a:pt x="431" y="161"/>
                    <a:pt x="432" y="161"/>
                    <a:pt x="433" y="161"/>
                  </a:cubicBezTo>
                  <a:cubicBezTo>
                    <a:pt x="433" y="161"/>
                    <a:pt x="433" y="161"/>
                    <a:pt x="433" y="161"/>
                  </a:cubicBezTo>
                  <a:cubicBezTo>
                    <a:pt x="434" y="161"/>
                    <a:pt x="434" y="161"/>
                    <a:pt x="434" y="161"/>
                  </a:cubicBezTo>
                  <a:cubicBezTo>
                    <a:pt x="434" y="161"/>
                    <a:pt x="434" y="162"/>
                    <a:pt x="435" y="162"/>
                  </a:cubicBezTo>
                  <a:cubicBezTo>
                    <a:pt x="435" y="162"/>
                    <a:pt x="435" y="163"/>
                    <a:pt x="435" y="163"/>
                  </a:cubicBezTo>
                  <a:cubicBezTo>
                    <a:pt x="435" y="164"/>
                    <a:pt x="436" y="163"/>
                    <a:pt x="437" y="163"/>
                  </a:cubicBezTo>
                  <a:cubicBezTo>
                    <a:pt x="437" y="163"/>
                    <a:pt x="436" y="164"/>
                    <a:pt x="437" y="164"/>
                  </a:cubicBezTo>
                  <a:cubicBezTo>
                    <a:pt x="438" y="164"/>
                    <a:pt x="438" y="164"/>
                    <a:pt x="438" y="164"/>
                  </a:cubicBezTo>
                  <a:cubicBezTo>
                    <a:pt x="439" y="165"/>
                    <a:pt x="439" y="166"/>
                    <a:pt x="440" y="165"/>
                  </a:cubicBezTo>
                  <a:cubicBezTo>
                    <a:pt x="440" y="166"/>
                    <a:pt x="441" y="166"/>
                    <a:pt x="442" y="166"/>
                  </a:cubicBezTo>
                  <a:cubicBezTo>
                    <a:pt x="442" y="166"/>
                    <a:pt x="443" y="165"/>
                    <a:pt x="443" y="165"/>
                  </a:cubicBezTo>
                  <a:cubicBezTo>
                    <a:pt x="443" y="164"/>
                    <a:pt x="443" y="163"/>
                    <a:pt x="442" y="163"/>
                  </a:cubicBezTo>
                  <a:cubicBezTo>
                    <a:pt x="442" y="162"/>
                    <a:pt x="442" y="162"/>
                    <a:pt x="442" y="161"/>
                  </a:cubicBezTo>
                  <a:cubicBezTo>
                    <a:pt x="442" y="160"/>
                    <a:pt x="443" y="162"/>
                    <a:pt x="443" y="162"/>
                  </a:cubicBezTo>
                  <a:cubicBezTo>
                    <a:pt x="444" y="162"/>
                    <a:pt x="444" y="163"/>
                    <a:pt x="445" y="163"/>
                  </a:cubicBezTo>
                  <a:cubicBezTo>
                    <a:pt x="445" y="163"/>
                    <a:pt x="446" y="163"/>
                    <a:pt x="447" y="163"/>
                  </a:cubicBezTo>
                  <a:cubicBezTo>
                    <a:pt x="448" y="164"/>
                    <a:pt x="449" y="163"/>
                    <a:pt x="449" y="161"/>
                  </a:cubicBezTo>
                  <a:cubicBezTo>
                    <a:pt x="449" y="160"/>
                    <a:pt x="449" y="160"/>
                    <a:pt x="449" y="159"/>
                  </a:cubicBezTo>
                  <a:cubicBezTo>
                    <a:pt x="449" y="159"/>
                    <a:pt x="449" y="159"/>
                    <a:pt x="449" y="159"/>
                  </a:cubicBezTo>
                  <a:cubicBezTo>
                    <a:pt x="450" y="160"/>
                    <a:pt x="449" y="161"/>
                    <a:pt x="450" y="161"/>
                  </a:cubicBezTo>
                  <a:cubicBezTo>
                    <a:pt x="450" y="161"/>
                    <a:pt x="451" y="161"/>
                    <a:pt x="451" y="161"/>
                  </a:cubicBezTo>
                  <a:cubicBezTo>
                    <a:pt x="451" y="161"/>
                    <a:pt x="451" y="161"/>
                    <a:pt x="452" y="161"/>
                  </a:cubicBezTo>
                  <a:cubicBezTo>
                    <a:pt x="452" y="161"/>
                    <a:pt x="454" y="161"/>
                    <a:pt x="454" y="160"/>
                  </a:cubicBezTo>
                  <a:cubicBezTo>
                    <a:pt x="454" y="157"/>
                    <a:pt x="454" y="155"/>
                    <a:pt x="453" y="153"/>
                  </a:cubicBezTo>
                  <a:cubicBezTo>
                    <a:pt x="453" y="153"/>
                    <a:pt x="453" y="152"/>
                    <a:pt x="453" y="152"/>
                  </a:cubicBezTo>
                  <a:cubicBezTo>
                    <a:pt x="453" y="151"/>
                    <a:pt x="453" y="151"/>
                    <a:pt x="452" y="151"/>
                  </a:cubicBezTo>
                  <a:cubicBezTo>
                    <a:pt x="452" y="151"/>
                    <a:pt x="451" y="152"/>
                    <a:pt x="450" y="151"/>
                  </a:cubicBezTo>
                  <a:cubicBezTo>
                    <a:pt x="449" y="150"/>
                    <a:pt x="448" y="150"/>
                    <a:pt x="446" y="150"/>
                  </a:cubicBezTo>
                  <a:cubicBezTo>
                    <a:pt x="444" y="150"/>
                    <a:pt x="444" y="150"/>
                    <a:pt x="443" y="148"/>
                  </a:cubicBezTo>
                  <a:cubicBezTo>
                    <a:pt x="444" y="148"/>
                    <a:pt x="445" y="148"/>
                    <a:pt x="446" y="147"/>
                  </a:cubicBezTo>
                  <a:cubicBezTo>
                    <a:pt x="447" y="146"/>
                    <a:pt x="448" y="147"/>
                    <a:pt x="449" y="147"/>
                  </a:cubicBezTo>
                  <a:cubicBezTo>
                    <a:pt x="449" y="148"/>
                    <a:pt x="450" y="148"/>
                    <a:pt x="450" y="148"/>
                  </a:cubicBezTo>
                  <a:cubicBezTo>
                    <a:pt x="450" y="148"/>
                    <a:pt x="449" y="148"/>
                    <a:pt x="449" y="149"/>
                  </a:cubicBezTo>
                  <a:cubicBezTo>
                    <a:pt x="450" y="150"/>
                    <a:pt x="450" y="149"/>
                    <a:pt x="451" y="149"/>
                  </a:cubicBezTo>
                  <a:cubicBezTo>
                    <a:pt x="452" y="149"/>
                    <a:pt x="454" y="149"/>
                    <a:pt x="455" y="150"/>
                  </a:cubicBezTo>
                  <a:cubicBezTo>
                    <a:pt x="455" y="150"/>
                    <a:pt x="455" y="150"/>
                    <a:pt x="455" y="151"/>
                  </a:cubicBezTo>
                  <a:cubicBezTo>
                    <a:pt x="455" y="151"/>
                    <a:pt x="455" y="152"/>
                    <a:pt x="455" y="152"/>
                  </a:cubicBezTo>
                  <a:cubicBezTo>
                    <a:pt x="455" y="153"/>
                    <a:pt x="456" y="154"/>
                    <a:pt x="457" y="154"/>
                  </a:cubicBezTo>
                  <a:cubicBezTo>
                    <a:pt x="457" y="154"/>
                    <a:pt x="457" y="154"/>
                    <a:pt x="457" y="154"/>
                  </a:cubicBezTo>
                  <a:cubicBezTo>
                    <a:pt x="457" y="155"/>
                    <a:pt x="457" y="155"/>
                    <a:pt x="458" y="155"/>
                  </a:cubicBezTo>
                  <a:cubicBezTo>
                    <a:pt x="459" y="154"/>
                    <a:pt x="459" y="155"/>
                    <a:pt x="460" y="155"/>
                  </a:cubicBezTo>
                  <a:cubicBezTo>
                    <a:pt x="461" y="154"/>
                    <a:pt x="463" y="154"/>
                    <a:pt x="464" y="153"/>
                  </a:cubicBezTo>
                  <a:cubicBezTo>
                    <a:pt x="466" y="152"/>
                    <a:pt x="467" y="151"/>
                    <a:pt x="468" y="150"/>
                  </a:cubicBezTo>
                  <a:cubicBezTo>
                    <a:pt x="468" y="149"/>
                    <a:pt x="468" y="148"/>
                    <a:pt x="469" y="148"/>
                  </a:cubicBezTo>
                  <a:cubicBezTo>
                    <a:pt x="469" y="148"/>
                    <a:pt x="469" y="147"/>
                    <a:pt x="469" y="147"/>
                  </a:cubicBezTo>
                  <a:cubicBezTo>
                    <a:pt x="469" y="146"/>
                    <a:pt x="468" y="146"/>
                    <a:pt x="468" y="146"/>
                  </a:cubicBezTo>
                  <a:cubicBezTo>
                    <a:pt x="467" y="146"/>
                    <a:pt x="467" y="146"/>
                    <a:pt x="466" y="146"/>
                  </a:cubicBezTo>
                  <a:cubicBezTo>
                    <a:pt x="466" y="146"/>
                    <a:pt x="466" y="147"/>
                    <a:pt x="466" y="146"/>
                  </a:cubicBezTo>
                  <a:cubicBezTo>
                    <a:pt x="466" y="145"/>
                    <a:pt x="466" y="144"/>
                    <a:pt x="468" y="144"/>
                  </a:cubicBezTo>
                  <a:cubicBezTo>
                    <a:pt x="469" y="144"/>
                    <a:pt x="470" y="143"/>
                    <a:pt x="470" y="142"/>
                  </a:cubicBezTo>
                  <a:cubicBezTo>
                    <a:pt x="470" y="142"/>
                    <a:pt x="470" y="141"/>
                    <a:pt x="471" y="141"/>
                  </a:cubicBezTo>
                  <a:cubicBezTo>
                    <a:pt x="472" y="140"/>
                    <a:pt x="471" y="138"/>
                    <a:pt x="470" y="138"/>
                  </a:cubicBezTo>
                  <a:cubicBezTo>
                    <a:pt x="469" y="138"/>
                    <a:pt x="467" y="139"/>
                    <a:pt x="466" y="139"/>
                  </a:cubicBezTo>
                  <a:cubicBezTo>
                    <a:pt x="465" y="139"/>
                    <a:pt x="465" y="140"/>
                    <a:pt x="464" y="140"/>
                  </a:cubicBezTo>
                  <a:cubicBezTo>
                    <a:pt x="463" y="140"/>
                    <a:pt x="461" y="140"/>
                    <a:pt x="460" y="140"/>
                  </a:cubicBezTo>
                  <a:cubicBezTo>
                    <a:pt x="459" y="140"/>
                    <a:pt x="459" y="140"/>
                    <a:pt x="460" y="139"/>
                  </a:cubicBezTo>
                  <a:cubicBezTo>
                    <a:pt x="460" y="139"/>
                    <a:pt x="460" y="139"/>
                    <a:pt x="460" y="139"/>
                  </a:cubicBezTo>
                  <a:cubicBezTo>
                    <a:pt x="461" y="139"/>
                    <a:pt x="462" y="139"/>
                    <a:pt x="462" y="138"/>
                  </a:cubicBezTo>
                  <a:cubicBezTo>
                    <a:pt x="462" y="138"/>
                    <a:pt x="462" y="137"/>
                    <a:pt x="461" y="137"/>
                  </a:cubicBezTo>
                  <a:cubicBezTo>
                    <a:pt x="460" y="136"/>
                    <a:pt x="460" y="135"/>
                    <a:pt x="459" y="135"/>
                  </a:cubicBezTo>
                  <a:cubicBezTo>
                    <a:pt x="459" y="134"/>
                    <a:pt x="459" y="134"/>
                    <a:pt x="460" y="134"/>
                  </a:cubicBezTo>
                  <a:cubicBezTo>
                    <a:pt x="460" y="135"/>
                    <a:pt x="461" y="135"/>
                    <a:pt x="462" y="136"/>
                  </a:cubicBezTo>
                  <a:cubicBezTo>
                    <a:pt x="462" y="136"/>
                    <a:pt x="462" y="136"/>
                    <a:pt x="462" y="136"/>
                  </a:cubicBezTo>
                  <a:cubicBezTo>
                    <a:pt x="462" y="137"/>
                    <a:pt x="463" y="138"/>
                    <a:pt x="463" y="138"/>
                  </a:cubicBezTo>
                  <a:cubicBezTo>
                    <a:pt x="465" y="139"/>
                    <a:pt x="465" y="137"/>
                    <a:pt x="465" y="137"/>
                  </a:cubicBezTo>
                  <a:cubicBezTo>
                    <a:pt x="466" y="137"/>
                    <a:pt x="466" y="137"/>
                    <a:pt x="466" y="137"/>
                  </a:cubicBezTo>
                  <a:cubicBezTo>
                    <a:pt x="467" y="136"/>
                    <a:pt x="467" y="136"/>
                    <a:pt x="467" y="136"/>
                  </a:cubicBezTo>
                  <a:cubicBezTo>
                    <a:pt x="467" y="136"/>
                    <a:pt x="468" y="136"/>
                    <a:pt x="468" y="136"/>
                  </a:cubicBezTo>
                  <a:cubicBezTo>
                    <a:pt x="469" y="136"/>
                    <a:pt x="469" y="135"/>
                    <a:pt x="470" y="135"/>
                  </a:cubicBezTo>
                  <a:cubicBezTo>
                    <a:pt x="470" y="135"/>
                    <a:pt x="470" y="135"/>
                    <a:pt x="471" y="135"/>
                  </a:cubicBezTo>
                  <a:cubicBezTo>
                    <a:pt x="471" y="135"/>
                    <a:pt x="472" y="135"/>
                    <a:pt x="472" y="135"/>
                  </a:cubicBezTo>
                  <a:cubicBezTo>
                    <a:pt x="473" y="136"/>
                    <a:pt x="474" y="136"/>
                    <a:pt x="474" y="134"/>
                  </a:cubicBezTo>
                  <a:cubicBezTo>
                    <a:pt x="474" y="134"/>
                    <a:pt x="474" y="134"/>
                    <a:pt x="475" y="134"/>
                  </a:cubicBezTo>
                  <a:cubicBezTo>
                    <a:pt x="475" y="133"/>
                    <a:pt x="475" y="133"/>
                    <a:pt x="475" y="132"/>
                  </a:cubicBezTo>
                  <a:cubicBezTo>
                    <a:pt x="474" y="131"/>
                    <a:pt x="474" y="131"/>
                    <a:pt x="473" y="131"/>
                  </a:cubicBezTo>
                  <a:cubicBezTo>
                    <a:pt x="473" y="130"/>
                    <a:pt x="472" y="130"/>
                    <a:pt x="472" y="130"/>
                  </a:cubicBezTo>
                  <a:cubicBezTo>
                    <a:pt x="472" y="130"/>
                    <a:pt x="471" y="129"/>
                    <a:pt x="471" y="129"/>
                  </a:cubicBezTo>
                  <a:cubicBezTo>
                    <a:pt x="472" y="127"/>
                    <a:pt x="472" y="126"/>
                    <a:pt x="471" y="124"/>
                  </a:cubicBezTo>
                  <a:cubicBezTo>
                    <a:pt x="471" y="123"/>
                    <a:pt x="471" y="122"/>
                    <a:pt x="469" y="121"/>
                  </a:cubicBezTo>
                  <a:cubicBezTo>
                    <a:pt x="469" y="121"/>
                    <a:pt x="470" y="120"/>
                    <a:pt x="470" y="121"/>
                  </a:cubicBezTo>
                  <a:cubicBezTo>
                    <a:pt x="471" y="122"/>
                    <a:pt x="472" y="123"/>
                    <a:pt x="472" y="125"/>
                  </a:cubicBezTo>
                  <a:cubicBezTo>
                    <a:pt x="473" y="125"/>
                    <a:pt x="474" y="126"/>
                    <a:pt x="473" y="127"/>
                  </a:cubicBezTo>
                  <a:cubicBezTo>
                    <a:pt x="473" y="127"/>
                    <a:pt x="473" y="128"/>
                    <a:pt x="473" y="128"/>
                  </a:cubicBezTo>
                  <a:cubicBezTo>
                    <a:pt x="472" y="129"/>
                    <a:pt x="473" y="129"/>
                    <a:pt x="473" y="129"/>
                  </a:cubicBezTo>
                  <a:cubicBezTo>
                    <a:pt x="475" y="130"/>
                    <a:pt x="477" y="129"/>
                    <a:pt x="478" y="128"/>
                  </a:cubicBezTo>
                  <a:cubicBezTo>
                    <a:pt x="479" y="127"/>
                    <a:pt x="480" y="126"/>
                    <a:pt x="480" y="124"/>
                  </a:cubicBezTo>
                  <a:cubicBezTo>
                    <a:pt x="480" y="123"/>
                    <a:pt x="481" y="121"/>
                    <a:pt x="482" y="119"/>
                  </a:cubicBezTo>
                  <a:cubicBezTo>
                    <a:pt x="482" y="119"/>
                    <a:pt x="482" y="119"/>
                    <a:pt x="482" y="118"/>
                  </a:cubicBezTo>
                  <a:cubicBezTo>
                    <a:pt x="482" y="118"/>
                    <a:pt x="482" y="118"/>
                    <a:pt x="483" y="118"/>
                  </a:cubicBezTo>
                  <a:cubicBezTo>
                    <a:pt x="485" y="116"/>
                    <a:pt x="486" y="112"/>
                    <a:pt x="489" y="111"/>
                  </a:cubicBezTo>
                  <a:cubicBezTo>
                    <a:pt x="489" y="110"/>
                    <a:pt x="489" y="110"/>
                    <a:pt x="489" y="109"/>
                  </a:cubicBezTo>
                  <a:cubicBezTo>
                    <a:pt x="489" y="109"/>
                    <a:pt x="489" y="108"/>
                    <a:pt x="490" y="108"/>
                  </a:cubicBezTo>
                  <a:cubicBezTo>
                    <a:pt x="491" y="108"/>
                    <a:pt x="491" y="107"/>
                    <a:pt x="491" y="106"/>
                  </a:cubicBezTo>
                  <a:cubicBezTo>
                    <a:pt x="491" y="105"/>
                    <a:pt x="492" y="105"/>
                    <a:pt x="492" y="105"/>
                  </a:cubicBezTo>
                  <a:cubicBezTo>
                    <a:pt x="493" y="105"/>
                    <a:pt x="493" y="105"/>
                    <a:pt x="493" y="104"/>
                  </a:cubicBezTo>
                  <a:cubicBezTo>
                    <a:pt x="494" y="104"/>
                    <a:pt x="495" y="103"/>
                    <a:pt x="496" y="102"/>
                  </a:cubicBezTo>
                  <a:cubicBezTo>
                    <a:pt x="497" y="101"/>
                    <a:pt x="498" y="99"/>
                    <a:pt x="499" y="97"/>
                  </a:cubicBezTo>
                  <a:cubicBezTo>
                    <a:pt x="499" y="97"/>
                    <a:pt x="500" y="96"/>
                    <a:pt x="500" y="96"/>
                  </a:cubicBezTo>
                  <a:cubicBezTo>
                    <a:pt x="500" y="94"/>
                    <a:pt x="501" y="93"/>
                    <a:pt x="502" y="92"/>
                  </a:cubicBezTo>
                  <a:cubicBezTo>
                    <a:pt x="503" y="93"/>
                    <a:pt x="504" y="92"/>
                    <a:pt x="504" y="92"/>
                  </a:cubicBezTo>
                  <a:cubicBezTo>
                    <a:pt x="506" y="91"/>
                    <a:pt x="507" y="89"/>
                    <a:pt x="508" y="88"/>
                  </a:cubicBezTo>
                  <a:cubicBezTo>
                    <a:pt x="509" y="87"/>
                    <a:pt x="509" y="87"/>
                    <a:pt x="509" y="87"/>
                  </a:cubicBezTo>
                  <a:cubicBezTo>
                    <a:pt x="510" y="86"/>
                    <a:pt x="510" y="86"/>
                    <a:pt x="510" y="86"/>
                  </a:cubicBezTo>
                  <a:cubicBezTo>
                    <a:pt x="511" y="85"/>
                    <a:pt x="511" y="84"/>
                    <a:pt x="511" y="83"/>
                  </a:cubicBezTo>
                  <a:cubicBezTo>
                    <a:pt x="512" y="82"/>
                    <a:pt x="512" y="81"/>
                    <a:pt x="512" y="80"/>
                  </a:cubicBezTo>
                  <a:cubicBezTo>
                    <a:pt x="512" y="80"/>
                    <a:pt x="512" y="80"/>
                    <a:pt x="512" y="80"/>
                  </a:cubicBezTo>
                  <a:cubicBezTo>
                    <a:pt x="511" y="80"/>
                    <a:pt x="512" y="79"/>
                    <a:pt x="511" y="79"/>
                  </a:cubicBezTo>
                  <a:cubicBezTo>
                    <a:pt x="510" y="79"/>
                    <a:pt x="509" y="79"/>
                    <a:pt x="508" y="79"/>
                  </a:cubicBezTo>
                  <a:cubicBezTo>
                    <a:pt x="508" y="79"/>
                    <a:pt x="507" y="80"/>
                    <a:pt x="506" y="80"/>
                  </a:cubicBezTo>
                  <a:cubicBezTo>
                    <a:pt x="505" y="80"/>
                    <a:pt x="504" y="81"/>
                    <a:pt x="503" y="81"/>
                  </a:cubicBezTo>
                  <a:cubicBezTo>
                    <a:pt x="503" y="81"/>
                    <a:pt x="503" y="81"/>
                    <a:pt x="503" y="82"/>
                  </a:cubicBezTo>
                  <a:cubicBezTo>
                    <a:pt x="502" y="82"/>
                    <a:pt x="502" y="82"/>
                    <a:pt x="501" y="83"/>
                  </a:cubicBezTo>
                  <a:cubicBezTo>
                    <a:pt x="499" y="84"/>
                    <a:pt x="498" y="85"/>
                    <a:pt x="496" y="85"/>
                  </a:cubicBezTo>
                  <a:cubicBezTo>
                    <a:pt x="496" y="86"/>
                    <a:pt x="495" y="86"/>
                    <a:pt x="495" y="86"/>
                  </a:cubicBezTo>
                  <a:cubicBezTo>
                    <a:pt x="494" y="86"/>
                    <a:pt x="494" y="87"/>
                    <a:pt x="494" y="87"/>
                  </a:cubicBezTo>
                  <a:cubicBezTo>
                    <a:pt x="494" y="87"/>
                    <a:pt x="493" y="87"/>
                    <a:pt x="493" y="87"/>
                  </a:cubicBezTo>
                  <a:cubicBezTo>
                    <a:pt x="492" y="87"/>
                    <a:pt x="491" y="87"/>
                    <a:pt x="491" y="88"/>
                  </a:cubicBezTo>
                  <a:cubicBezTo>
                    <a:pt x="490" y="88"/>
                    <a:pt x="490" y="88"/>
                    <a:pt x="489" y="89"/>
                  </a:cubicBezTo>
                  <a:cubicBezTo>
                    <a:pt x="488" y="89"/>
                    <a:pt x="487" y="90"/>
                    <a:pt x="486" y="91"/>
                  </a:cubicBezTo>
                  <a:cubicBezTo>
                    <a:pt x="486" y="91"/>
                    <a:pt x="486" y="91"/>
                    <a:pt x="485" y="91"/>
                  </a:cubicBezTo>
                  <a:cubicBezTo>
                    <a:pt x="484" y="91"/>
                    <a:pt x="482" y="92"/>
                    <a:pt x="481" y="93"/>
                  </a:cubicBezTo>
                  <a:cubicBezTo>
                    <a:pt x="480" y="93"/>
                    <a:pt x="479" y="94"/>
                    <a:pt x="478" y="95"/>
                  </a:cubicBezTo>
                  <a:cubicBezTo>
                    <a:pt x="478" y="95"/>
                    <a:pt x="477" y="96"/>
                    <a:pt x="477" y="97"/>
                  </a:cubicBezTo>
                  <a:cubicBezTo>
                    <a:pt x="476" y="97"/>
                    <a:pt x="476" y="98"/>
                    <a:pt x="475" y="98"/>
                  </a:cubicBezTo>
                  <a:cubicBezTo>
                    <a:pt x="475" y="98"/>
                    <a:pt x="475" y="98"/>
                    <a:pt x="475" y="98"/>
                  </a:cubicBezTo>
                  <a:cubicBezTo>
                    <a:pt x="475" y="97"/>
                    <a:pt x="475" y="97"/>
                    <a:pt x="476" y="96"/>
                  </a:cubicBezTo>
                  <a:cubicBezTo>
                    <a:pt x="476" y="96"/>
                    <a:pt x="477" y="95"/>
                    <a:pt x="477" y="95"/>
                  </a:cubicBezTo>
                  <a:cubicBezTo>
                    <a:pt x="476" y="95"/>
                    <a:pt x="476" y="95"/>
                    <a:pt x="476" y="95"/>
                  </a:cubicBezTo>
                  <a:cubicBezTo>
                    <a:pt x="475" y="95"/>
                    <a:pt x="474" y="95"/>
                    <a:pt x="473" y="95"/>
                  </a:cubicBezTo>
                  <a:cubicBezTo>
                    <a:pt x="474" y="94"/>
                    <a:pt x="474" y="94"/>
                    <a:pt x="474" y="94"/>
                  </a:cubicBezTo>
                  <a:cubicBezTo>
                    <a:pt x="474" y="95"/>
                    <a:pt x="475" y="95"/>
                    <a:pt x="475" y="94"/>
                  </a:cubicBezTo>
                  <a:cubicBezTo>
                    <a:pt x="476" y="94"/>
                    <a:pt x="477" y="94"/>
                    <a:pt x="477" y="93"/>
                  </a:cubicBezTo>
                  <a:cubicBezTo>
                    <a:pt x="478" y="93"/>
                    <a:pt x="479" y="92"/>
                    <a:pt x="479" y="91"/>
                  </a:cubicBezTo>
                  <a:cubicBezTo>
                    <a:pt x="479" y="91"/>
                    <a:pt x="479" y="91"/>
                    <a:pt x="479" y="91"/>
                  </a:cubicBezTo>
                  <a:cubicBezTo>
                    <a:pt x="480" y="91"/>
                    <a:pt x="481" y="91"/>
                    <a:pt x="482" y="91"/>
                  </a:cubicBezTo>
                  <a:cubicBezTo>
                    <a:pt x="482" y="90"/>
                    <a:pt x="482" y="90"/>
                    <a:pt x="482" y="90"/>
                  </a:cubicBezTo>
                  <a:cubicBezTo>
                    <a:pt x="483" y="90"/>
                    <a:pt x="483" y="90"/>
                    <a:pt x="484" y="90"/>
                  </a:cubicBezTo>
                  <a:cubicBezTo>
                    <a:pt x="484" y="89"/>
                    <a:pt x="485" y="89"/>
                    <a:pt x="486" y="88"/>
                  </a:cubicBezTo>
                  <a:cubicBezTo>
                    <a:pt x="487" y="87"/>
                    <a:pt x="488" y="86"/>
                    <a:pt x="490" y="85"/>
                  </a:cubicBezTo>
                  <a:cubicBezTo>
                    <a:pt x="491" y="85"/>
                    <a:pt x="492" y="84"/>
                    <a:pt x="492" y="83"/>
                  </a:cubicBezTo>
                  <a:cubicBezTo>
                    <a:pt x="493" y="83"/>
                    <a:pt x="493" y="83"/>
                    <a:pt x="493" y="83"/>
                  </a:cubicBezTo>
                  <a:cubicBezTo>
                    <a:pt x="495" y="83"/>
                    <a:pt x="496" y="82"/>
                    <a:pt x="497" y="80"/>
                  </a:cubicBezTo>
                  <a:cubicBezTo>
                    <a:pt x="497" y="80"/>
                    <a:pt x="497" y="80"/>
                    <a:pt x="497" y="80"/>
                  </a:cubicBezTo>
                  <a:cubicBezTo>
                    <a:pt x="497" y="80"/>
                    <a:pt x="496" y="79"/>
                    <a:pt x="496" y="79"/>
                  </a:cubicBezTo>
                  <a:cubicBezTo>
                    <a:pt x="496" y="79"/>
                    <a:pt x="496" y="78"/>
                    <a:pt x="496" y="79"/>
                  </a:cubicBezTo>
                  <a:cubicBezTo>
                    <a:pt x="495" y="78"/>
                    <a:pt x="495" y="78"/>
                    <a:pt x="495" y="78"/>
                  </a:cubicBezTo>
                  <a:cubicBezTo>
                    <a:pt x="494" y="78"/>
                    <a:pt x="493" y="78"/>
                    <a:pt x="493" y="78"/>
                  </a:cubicBezTo>
                  <a:cubicBezTo>
                    <a:pt x="492" y="78"/>
                    <a:pt x="492" y="78"/>
                    <a:pt x="491" y="78"/>
                  </a:cubicBezTo>
                  <a:cubicBezTo>
                    <a:pt x="491" y="78"/>
                    <a:pt x="490" y="78"/>
                    <a:pt x="490" y="78"/>
                  </a:cubicBezTo>
                  <a:cubicBezTo>
                    <a:pt x="489" y="79"/>
                    <a:pt x="488" y="79"/>
                    <a:pt x="487" y="79"/>
                  </a:cubicBezTo>
                  <a:cubicBezTo>
                    <a:pt x="486" y="79"/>
                    <a:pt x="486" y="80"/>
                    <a:pt x="485" y="80"/>
                  </a:cubicBezTo>
                  <a:cubicBezTo>
                    <a:pt x="485" y="80"/>
                    <a:pt x="485" y="80"/>
                    <a:pt x="485" y="80"/>
                  </a:cubicBezTo>
                  <a:cubicBezTo>
                    <a:pt x="485" y="80"/>
                    <a:pt x="484" y="80"/>
                    <a:pt x="484" y="80"/>
                  </a:cubicBezTo>
                  <a:cubicBezTo>
                    <a:pt x="484" y="80"/>
                    <a:pt x="484" y="80"/>
                    <a:pt x="484" y="79"/>
                  </a:cubicBezTo>
                  <a:cubicBezTo>
                    <a:pt x="484" y="79"/>
                    <a:pt x="484" y="79"/>
                    <a:pt x="484" y="79"/>
                  </a:cubicBezTo>
                  <a:cubicBezTo>
                    <a:pt x="484" y="79"/>
                    <a:pt x="485" y="79"/>
                    <a:pt x="485" y="79"/>
                  </a:cubicBezTo>
                  <a:cubicBezTo>
                    <a:pt x="485" y="78"/>
                    <a:pt x="485" y="78"/>
                    <a:pt x="485" y="78"/>
                  </a:cubicBezTo>
                  <a:cubicBezTo>
                    <a:pt x="484" y="77"/>
                    <a:pt x="484" y="75"/>
                    <a:pt x="482" y="75"/>
                  </a:cubicBezTo>
                  <a:cubicBezTo>
                    <a:pt x="482" y="74"/>
                    <a:pt x="482" y="74"/>
                    <a:pt x="482" y="74"/>
                  </a:cubicBezTo>
                  <a:cubicBezTo>
                    <a:pt x="482" y="73"/>
                    <a:pt x="481" y="72"/>
                    <a:pt x="480" y="71"/>
                  </a:cubicBezTo>
                  <a:cubicBezTo>
                    <a:pt x="481" y="72"/>
                    <a:pt x="482" y="73"/>
                    <a:pt x="483" y="74"/>
                  </a:cubicBezTo>
                  <a:cubicBezTo>
                    <a:pt x="484" y="75"/>
                    <a:pt x="485" y="76"/>
                    <a:pt x="486" y="77"/>
                  </a:cubicBezTo>
                  <a:cubicBezTo>
                    <a:pt x="486" y="77"/>
                    <a:pt x="487" y="78"/>
                    <a:pt x="487" y="77"/>
                  </a:cubicBezTo>
                  <a:cubicBezTo>
                    <a:pt x="488" y="77"/>
                    <a:pt x="489" y="77"/>
                    <a:pt x="489" y="76"/>
                  </a:cubicBezTo>
                  <a:cubicBezTo>
                    <a:pt x="491" y="77"/>
                    <a:pt x="492" y="76"/>
                    <a:pt x="493" y="76"/>
                  </a:cubicBezTo>
                  <a:cubicBezTo>
                    <a:pt x="495" y="76"/>
                    <a:pt x="498" y="75"/>
                    <a:pt x="500" y="75"/>
                  </a:cubicBezTo>
                  <a:cubicBezTo>
                    <a:pt x="500" y="75"/>
                    <a:pt x="500" y="75"/>
                    <a:pt x="500" y="75"/>
                  </a:cubicBezTo>
                  <a:cubicBezTo>
                    <a:pt x="501" y="74"/>
                    <a:pt x="501" y="74"/>
                    <a:pt x="501" y="74"/>
                  </a:cubicBezTo>
                  <a:cubicBezTo>
                    <a:pt x="502" y="74"/>
                    <a:pt x="502" y="75"/>
                    <a:pt x="503" y="74"/>
                  </a:cubicBezTo>
                  <a:cubicBezTo>
                    <a:pt x="503" y="74"/>
                    <a:pt x="504" y="74"/>
                    <a:pt x="505" y="74"/>
                  </a:cubicBezTo>
                  <a:cubicBezTo>
                    <a:pt x="505" y="73"/>
                    <a:pt x="505" y="73"/>
                    <a:pt x="506" y="72"/>
                  </a:cubicBezTo>
                  <a:cubicBezTo>
                    <a:pt x="506" y="72"/>
                    <a:pt x="506" y="72"/>
                    <a:pt x="505" y="72"/>
                  </a:cubicBezTo>
                  <a:cubicBezTo>
                    <a:pt x="505" y="72"/>
                    <a:pt x="505" y="72"/>
                    <a:pt x="505" y="72"/>
                  </a:cubicBezTo>
                  <a:cubicBezTo>
                    <a:pt x="504" y="73"/>
                    <a:pt x="503" y="72"/>
                    <a:pt x="501" y="72"/>
                  </a:cubicBezTo>
                  <a:cubicBezTo>
                    <a:pt x="502" y="71"/>
                    <a:pt x="503" y="71"/>
                    <a:pt x="504" y="71"/>
                  </a:cubicBezTo>
                  <a:cubicBezTo>
                    <a:pt x="505" y="71"/>
                    <a:pt x="505" y="71"/>
                    <a:pt x="505" y="70"/>
                  </a:cubicBezTo>
                  <a:cubicBezTo>
                    <a:pt x="506" y="70"/>
                    <a:pt x="506" y="69"/>
                    <a:pt x="506" y="69"/>
                  </a:cubicBezTo>
                  <a:cubicBezTo>
                    <a:pt x="507" y="70"/>
                    <a:pt x="507" y="69"/>
                    <a:pt x="508" y="69"/>
                  </a:cubicBezTo>
                  <a:cubicBezTo>
                    <a:pt x="508" y="69"/>
                    <a:pt x="509" y="69"/>
                    <a:pt x="510" y="70"/>
                  </a:cubicBezTo>
                  <a:cubicBezTo>
                    <a:pt x="510" y="71"/>
                    <a:pt x="510" y="71"/>
                    <a:pt x="511" y="71"/>
                  </a:cubicBezTo>
                  <a:cubicBezTo>
                    <a:pt x="512" y="71"/>
                    <a:pt x="512" y="71"/>
                    <a:pt x="512" y="70"/>
                  </a:cubicBezTo>
                  <a:cubicBezTo>
                    <a:pt x="514" y="69"/>
                    <a:pt x="514" y="68"/>
                    <a:pt x="513" y="67"/>
                  </a:cubicBezTo>
                  <a:cubicBezTo>
                    <a:pt x="513" y="67"/>
                    <a:pt x="513" y="66"/>
                    <a:pt x="513" y="66"/>
                  </a:cubicBezTo>
                  <a:cubicBezTo>
                    <a:pt x="513" y="66"/>
                    <a:pt x="513" y="67"/>
                    <a:pt x="514" y="67"/>
                  </a:cubicBezTo>
                  <a:cubicBezTo>
                    <a:pt x="515" y="68"/>
                    <a:pt x="515" y="68"/>
                    <a:pt x="516" y="67"/>
                  </a:cubicBezTo>
                  <a:cubicBezTo>
                    <a:pt x="517" y="66"/>
                    <a:pt x="517" y="65"/>
                    <a:pt x="518" y="64"/>
                  </a:cubicBezTo>
                  <a:cubicBezTo>
                    <a:pt x="518" y="64"/>
                    <a:pt x="518" y="64"/>
                    <a:pt x="519" y="64"/>
                  </a:cubicBezTo>
                  <a:cubicBezTo>
                    <a:pt x="520" y="63"/>
                    <a:pt x="521" y="62"/>
                    <a:pt x="522" y="61"/>
                  </a:cubicBezTo>
                  <a:cubicBezTo>
                    <a:pt x="523" y="60"/>
                    <a:pt x="525" y="59"/>
                    <a:pt x="525" y="57"/>
                  </a:cubicBezTo>
                  <a:cubicBezTo>
                    <a:pt x="526" y="57"/>
                    <a:pt x="527" y="57"/>
                    <a:pt x="527" y="56"/>
                  </a:cubicBezTo>
                  <a:cubicBezTo>
                    <a:pt x="527" y="55"/>
                    <a:pt x="527" y="55"/>
                    <a:pt x="527" y="55"/>
                  </a:cubicBezTo>
                  <a:cubicBezTo>
                    <a:pt x="528" y="54"/>
                    <a:pt x="530" y="53"/>
                    <a:pt x="528" y="51"/>
                  </a:cubicBezTo>
                  <a:cubicBezTo>
                    <a:pt x="529" y="51"/>
                    <a:pt x="530" y="50"/>
                    <a:pt x="530" y="50"/>
                  </a:cubicBezTo>
                  <a:cubicBezTo>
                    <a:pt x="531" y="49"/>
                    <a:pt x="532" y="49"/>
                    <a:pt x="532" y="48"/>
                  </a:cubicBezTo>
                  <a:cubicBezTo>
                    <a:pt x="533" y="47"/>
                    <a:pt x="534" y="46"/>
                    <a:pt x="534" y="45"/>
                  </a:cubicBezTo>
                  <a:cubicBezTo>
                    <a:pt x="534" y="43"/>
                    <a:pt x="534" y="40"/>
                    <a:pt x="533" y="38"/>
                  </a:cubicBezTo>
                  <a:close/>
                  <a:moveTo>
                    <a:pt x="393" y="95"/>
                  </a:moveTo>
                  <a:cubicBezTo>
                    <a:pt x="393" y="95"/>
                    <a:pt x="393" y="95"/>
                    <a:pt x="393" y="95"/>
                  </a:cubicBezTo>
                  <a:cubicBezTo>
                    <a:pt x="393" y="95"/>
                    <a:pt x="393" y="95"/>
                    <a:pt x="393" y="95"/>
                  </a:cubicBezTo>
                  <a:close/>
                  <a:moveTo>
                    <a:pt x="377" y="221"/>
                  </a:moveTo>
                  <a:cubicBezTo>
                    <a:pt x="377" y="221"/>
                    <a:pt x="377" y="221"/>
                    <a:pt x="377" y="221"/>
                  </a:cubicBezTo>
                  <a:cubicBezTo>
                    <a:pt x="377" y="221"/>
                    <a:pt x="377" y="221"/>
                    <a:pt x="377" y="221"/>
                  </a:cubicBezTo>
                  <a:close/>
                  <a:moveTo>
                    <a:pt x="361" y="248"/>
                  </a:moveTo>
                  <a:cubicBezTo>
                    <a:pt x="361" y="248"/>
                    <a:pt x="361" y="248"/>
                    <a:pt x="361" y="248"/>
                  </a:cubicBezTo>
                  <a:cubicBezTo>
                    <a:pt x="361" y="248"/>
                    <a:pt x="361" y="248"/>
                    <a:pt x="361" y="248"/>
                  </a:cubicBezTo>
                  <a:cubicBezTo>
                    <a:pt x="361" y="248"/>
                    <a:pt x="361" y="248"/>
                    <a:pt x="361" y="248"/>
                  </a:cubicBezTo>
                  <a:close/>
                  <a:moveTo>
                    <a:pt x="365" y="257"/>
                  </a:moveTo>
                  <a:cubicBezTo>
                    <a:pt x="365" y="256"/>
                    <a:pt x="365" y="256"/>
                    <a:pt x="365" y="256"/>
                  </a:cubicBezTo>
                  <a:cubicBezTo>
                    <a:pt x="365" y="256"/>
                    <a:pt x="365" y="256"/>
                    <a:pt x="365" y="256"/>
                  </a:cubicBezTo>
                  <a:cubicBezTo>
                    <a:pt x="366" y="256"/>
                    <a:pt x="366" y="257"/>
                    <a:pt x="366" y="257"/>
                  </a:cubicBezTo>
                  <a:cubicBezTo>
                    <a:pt x="366" y="257"/>
                    <a:pt x="366" y="257"/>
                    <a:pt x="365" y="257"/>
                  </a:cubicBezTo>
                  <a:close/>
                  <a:moveTo>
                    <a:pt x="413" y="243"/>
                  </a:moveTo>
                  <a:cubicBezTo>
                    <a:pt x="413" y="243"/>
                    <a:pt x="413" y="243"/>
                    <a:pt x="413" y="243"/>
                  </a:cubicBezTo>
                  <a:cubicBezTo>
                    <a:pt x="413" y="243"/>
                    <a:pt x="413" y="243"/>
                    <a:pt x="413" y="243"/>
                  </a:cubicBezTo>
                  <a:cubicBezTo>
                    <a:pt x="413" y="243"/>
                    <a:pt x="413" y="243"/>
                    <a:pt x="413" y="243"/>
                  </a:cubicBezTo>
                  <a:close/>
                  <a:moveTo>
                    <a:pt x="423" y="186"/>
                  </a:moveTo>
                  <a:cubicBezTo>
                    <a:pt x="423" y="186"/>
                    <a:pt x="423" y="186"/>
                    <a:pt x="423" y="186"/>
                  </a:cubicBezTo>
                  <a:cubicBezTo>
                    <a:pt x="423" y="186"/>
                    <a:pt x="423" y="186"/>
                    <a:pt x="423" y="186"/>
                  </a:cubicBezTo>
                  <a:cubicBezTo>
                    <a:pt x="423" y="186"/>
                    <a:pt x="423" y="186"/>
                    <a:pt x="423" y="186"/>
                  </a:cubicBezTo>
                  <a:close/>
                  <a:moveTo>
                    <a:pt x="460" y="142"/>
                  </a:moveTo>
                  <a:cubicBezTo>
                    <a:pt x="460" y="142"/>
                    <a:pt x="460" y="142"/>
                    <a:pt x="460" y="142"/>
                  </a:cubicBezTo>
                  <a:cubicBezTo>
                    <a:pt x="460" y="142"/>
                    <a:pt x="460" y="142"/>
                    <a:pt x="460" y="142"/>
                  </a:cubicBezTo>
                  <a:cubicBezTo>
                    <a:pt x="460" y="142"/>
                    <a:pt x="460" y="142"/>
                    <a:pt x="460" y="142"/>
                  </a:cubicBezTo>
                  <a:close/>
                  <a:moveTo>
                    <a:pt x="501" y="89"/>
                  </a:moveTo>
                  <a:cubicBezTo>
                    <a:pt x="501" y="89"/>
                    <a:pt x="501" y="89"/>
                    <a:pt x="501" y="89"/>
                  </a:cubicBezTo>
                  <a:cubicBezTo>
                    <a:pt x="501" y="89"/>
                    <a:pt x="501" y="89"/>
                    <a:pt x="501" y="89"/>
                  </a:cubicBezTo>
                  <a:cubicBezTo>
                    <a:pt x="501" y="89"/>
                    <a:pt x="501" y="89"/>
                    <a:pt x="501" y="89"/>
                  </a:cubicBezTo>
                  <a:close/>
                  <a:moveTo>
                    <a:pt x="480" y="95"/>
                  </a:moveTo>
                  <a:cubicBezTo>
                    <a:pt x="480" y="95"/>
                    <a:pt x="480" y="95"/>
                    <a:pt x="480" y="95"/>
                  </a:cubicBezTo>
                  <a:cubicBezTo>
                    <a:pt x="480" y="95"/>
                    <a:pt x="480" y="95"/>
                    <a:pt x="480" y="95"/>
                  </a:cubicBezTo>
                  <a:close/>
                  <a:moveTo>
                    <a:pt x="289" y="296"/>
                  </a:moveTo>
                  <a:cubicBezTo>
                    <a:pt x="289" y="295"/>
                    <a:pt x="288" y="294"/>
                    <a:pt x="288" y="293"/>
                  </a:cubicBezTo>
                  <a:cubicBezTo>
                    <a:pt x="287" y="294"/>
                    <a:pt x="287" y="295"/>
                    <a:pt x="288" y="296"/>
                  </a:cubicBezTo>
                  <a:cubicBezTo>
                    <a:pt x="289" y="296"/>
                    <a:pt x="289" y="297"/>
                    <a:pt x="289" y="297"/>
                  </a:cubicBezTo>
                  <a:cubicBezTo>
                    <a:pt x="288" y="298"/>
                    <a:pt x="288" y="299"/>
                    <a:pt x="287" y="298"/>
                  </a:cubicBezTo>
                  <a:cubicBezTo>
                    <a:pt x="286" y="298"/>
                    <a:pt x="285" y="299"/>
                    <a:pt x="285" y="299"/>
                  </a:cubicBezTo>
                  <a:cubicBezTo>
                    <a:pt x="283" y="299"/>
                    <a:pt x="282" y="299"/>
                    <a:pt x="282" y="298"/>
                  </a:cubicBezTo>
                  <a:cubicBezTo>
                    <a:pt x="281" y="298"/>
                    <a:pt x="282" y="299"/>
                    <a:pt x="281" y="299"/>
                  </a:cubicBezTo>
                  <a:cubicBezTo>
                    <a:pt x="280" y="299"/>
                    <a:pt x="280" y="299"/>
                    <a:pt x="279" y="299"/>
                  </a:cubicBezTo>
                  <a:cubicBezTo>
                    <a:pt x="278" y="298"/>
                    <a:pt x="279" y="298"/>
                    <a:pt x="279" y="297"/>
                  </a:cubicBezTo>
                  <a:cubicBezTo>
                    <a:pt x="279" y="297"/>
                    <a:pt x="280" y="296"/>
                    <a:pt x="279" y="296"/>
                  </a:cubicBezTo>
                  <a:cubicBezTo>
                    <a:pt x="279" y="297"/>
                    <a:pt x="278" y="297"/>
                    <a:pt x="278" y="299"/>
                  </a:cubicBezTo>
                  <a:cubicBezTo>
                    <a:pt x="278" y="299"/>
                    <a:pt x="278" y="299"/>
                    <a:pt x="277" y="299"/>
                  </a:cubicBezTo>
                  <a:cubicBezTo>
                    <a:pt x="276" y="300"/>
                    <a:pt x="275" y="299"/>
                    <a:pt x="273" y="299"/>
                  </a:cubicBezTo>
                  <a:cubicBezTo>
                    <a:pt x="272" y="298"/>
                    <a:pt x="272" y="297"/>
                    <a:pt x="272" y="296"/>
                  </a:cubicBezTo>
                  <a:cubicBezTo>
                    <a:pt x="272" y="295"/>
                    <a:pt x="272" y="294"/>
                    <a:pt x="272" y="294"/>
                  </a:cubicBezTo>
                  <a:cubicBezTo>
                    <a:pt x="271" y="293"/>
                    <a:pt x="272" y="293"/>
                    <a:pt x="272" y="293"/>
                  </a:cubicBezTo>
                  <a:cubicBezTo>
                    <a:pt x="273" y="293"/>
                    <a:pt x="274" y="293"/>
                    <a:pt x="275" y="293"/>
                  </a:cubicBezTo>
                  <a:cubicBezTo>
                    <a:pt x="274" y="292"/>
                    <a:pt x="273" y="292"/>
                    <a:pt x="273" y="292"/>
                  </a:cubicBezTo>
                  <a:cubicBezTo>
                    <a:pt x="273" y="292"/>
                    <a:pt x="273" y="292"/>
                    <a:pt x="273" y="292"/>
                  </a:cubicBezTo>
                  <a:cubicBezTo>
                    <a:pt x="273" y="292"/>
                    <a:pt x="273" y="291"/>
                    <a:pt x="273" y="291"/>
                  </a:cubicBezTo>
                  <a:cubicBezTo>
                    <a:pt x="273" y="291"/>
                    <a:pt x="273" y="291"/>
                    <a:pt x="272" y="291"/>
                  </a:cubicBezTo>
                  <a:cubicBezTo>
                    <a:pt x="272" y="291"/>
                    <a:pt x="271" y="292"/>
                    <a:pt x="271" y="291"/>
                  </a:cubicBezTo>
                  <a:cubicBezTo>
                    <a:pt x="271" y="290"/>
                    <a:pt x="271" y="290"/>
                    <a:pt x="270" y="290"/>
                  </a:cubicBezTo>
                  <a:cubicBezTo>
                    <a:pt x="271" y="290"/>
                    <a:pt x="271" y="289"/>
                    <a:pt x="271" y="289"/>
                  </a:cubicBezTo>
                  <a:cubicBezTo>
                    <a:pt x="272" y="288"/>
                    <a:pt x="271" y="288"/>
                    <a:pt x="270" y="288"/>
                  </a:cubicBezTo>
                  <a:cubicBezTo>
                    <a:pt x="272" y="287"/>
                    <a:pt x="273" y="287"/>
                    <a:pt x="275" y="287"/>
                  </a:cubicBezTo>
                  <a:cubicBezTo>
                    <a:pt x="274" y="286"/>
                    <a:pt x="273" y="287"/>
                    <a:pt x="273" y="286"/>
                  </a:cubicBezTo>
                  <a:cubicBezTo>
                    <a:pt x="274" y="286"/>
                    <a:pt x="275" y="286"/>
                    <a:pt x="276" y="286"/>
                  </a:cubicBezTo>
                  <a:cubicBezTo>
                    <a:pt x="276" y="286"/>
                    <a:pt x="277" y="286"/>
                    <a:pt x="277" y="285"/>
                  </a:cubicBezTo>
                  <a:cubicBezTo>
                    <a:pt x="277" y="285"/>
                    <a:pt x="276" y="285"/>
                    <a:pt x="276" y="285"/>
                  </a:cubicBezTo>
                  <a:cubicBezTo>
                    <a:pt x="275" y="285"/>
                    <a:pt x="274" y="286"/>
                    <a:pt x="273" y="285"/>
                  </a:cubicBezTo>
                  <a:cubicBezTo>
                    <a:pt x="274" y="285"/>
                    <a:pt x="275" y="285"/>
                    <a:pt x="275" y="285"/>
                  </a:cubicBezTo>
                  <a:cubicBezTo>
                    <a:pt x="275" y="285"/>
                    <a:pt x="275" y="285"/>
                    <a:pt x="275" y="285"/>
                  </a:cubicBezTo>
                  <a:cubicBezTo>
                    <a:pt x="274" y="284"/>
                    <a:pt x="275" y="284"/>
                    <a:pt x="275" y="284"/>
                  </a:cubicBezTo>
                  <a:cubicBezTo>
                    <a:pt x="276" y="284"/>
                    <a:pt x="276" y="284"/>
                    <a:pt x="277" y="283"/>
                  </a:cubicBezTo>
                  <a:cubicBezTo>
                    <a:pt x="277" y="282"/>
                    <a:pt x="275" y="283"/>
                    <a:pt x="276" y="282"/>
                  </a:cubicBezTo>
                  <a:cubicBezTo>
                    <a:pt x="277" y="281"/>
                    <a:pt x="277" y="281"/>
                    <a:pt x="277" y="281"/>
                  </a:cubicBezTo>
                  <a:cubicBezTo>
                    <a:pt x="274" y="281"/>
                    <a:pt x="270" y="283"/>
                    <a:pt x="267" y="283"/>
                  </a:cubicBezTo>
                  <a:cubicBezTo>
                    <a:pt x="267" y="283"/>
                    <a:pt x="266" y="284"/>
                    <a:pt x="266" y="283"/>
                  </a:cubicBezTo>
                  <a:cubicBezTo>
                    <a:pt x="265" y="283"/>
                    <a:pt x="264" y="283"/>
                    <a:pt x="263" y="284"/>
                  </a:cubicBezTo>
                  <a:cubicBezTo>
                    <a:pt x="262" y="284"/>
                    <a:pt x="262" y="285"/>
                    <a:pt x="260" y="284"/>
                  </a:cubicBezTo>
                  <a:cubicBezTo>
                    <a:pt x="260" y="284"/>
                    <a:pt x="259" y="284"/>
                    <a:pt x="258" y="285"/>
                  </a:cubicBezTo>
                  <a:cubicBezTo>
                    <a:pt x="258" y="285"/>
                    <a:pt x="257" y="286"/>
                    <a:pt x="257" y="286"/>
                  </a:cubicBezTo>
                  <a:cubicBezTo>
                    <a:pt x="257" y="285"/>
                    <a:pt x="256" y="285"/>
                    <a:pt x="256" y="284"/>
                  </a:cubicBezTo>
                  <a:cubicBezTo>
                    <a:pt x="256" y="284"/>
                    <a:pt x="256" y="284"/>
                    <a:pt x="256" y="283"/>
                  </a:cubicBezTo>
                  <a:cubicBezTo>
                    <a:pt x="256" y="283"/>
                    <a:pt x="256" y="283"/>
                    <a:pt x="256" y="282"/>
                  </a:cubicBezTo>
                  <a:cubicBezTo>
                    <a:pt x="256" y="282"/>
                    <a:pt x="257" y="283"/>
                    <a:pt x="257" y="282"/>
                  </a:cubicBezTo>
                  <a:cubicBezTo>
                    <a:pt x="256" y="281"/>
                    <a:pt x="258" y="281"/>
                    <a:pt x="258" y="280"/>
                  </a:cubicBezTo>
                  <a:cubicBezTo>
                    <a:pt x="259" y="279"/>
                    <a:pt x="260" y="280"/>
                    <a:pt x="261" y="281"/>
                  </a:cubicBezTo>
                  <a:cubicBezTo>
                    <a:pt x="261" y="280"/>
                    <a:pt x="261" y="280"/>
                    <a:pt x="261" y="280"/>
                  </a:cubicBezTo>
                  <a:cubicBezTo>
                    <a:pt x="260" y="279"/>
                    <a:pt x="260" y="279"/>
                    <a:pt x="261" y="278"/>
                  </a:cubicBezTo>
                  <a:cubicBezTo>
                    <a:pt x="261" y="278"/>
                    <a:pt x="261" y="278"/>
                    <a:pt x="260" y="278"/>
                  </a:cubicBezTo>
                  <a:cubicBezTo>
                    <a:pt x="260" y="278"/>
                    <a:pt x="259" y="279"/>
                    <a:pt x="259" y="278"/>
                  </a:cubicBezTo>
                  <a:cubicBezTo>
                    <a:pt x="259" y="277"/>
                    <a:pt x="259" y="276"/>
                    <a:pt x="260" y="276"/>
                  </a:cubicBezTo>
                  <a:cubicBezTo>
                    <a:pt x="260" y="276"/>
                    <a:pt x="261" y="276"/>
                    <a:pt x="261" y="276"/>
                  </a:cubicBezTo>
                  <a:cubicBezTo>
                    <a:pt x="262" y="275"/>
                    <a:pt x="263" y="275"/>
                    <a:pt x="263" y="276"/>
                  </a:cubicBezTo>
                  <a:cubicBezTo>
                    <a:pt x="263" y="277"/>
                    <a:pt x="264" y="277"/>
                    <a:pt x="264" y="277"/>
                  </a:cubicBezTo>
                  <a:cubicBezTo>
                    <a:pt x="265" y="277"/>
                    <a:pt x="265" y="277"/>
                    <a:pt x="265" y="278"/>
                  </a:cubicBezTo>
                  <a:cubicBezTo>
                    <a:pt x="265" y="279"/>
                    <a:pt x="266" y="279"/>
                    <a:pt x="267" y="279"/>
                  </a:cubicBezTo>
                  <a:cubicBezTo>
                    <a:pt x="267" y="278"/>
                    <a:pt x="267" y="279"/>
                    <a:pt x="268" y="279"/>
                  </a:cubicBezTo>
                  <a:cubicBezTo>
                    <a:pt x="268" y="278"/>
                    <a:pt x="268" y="278"/>
                    <a:pt x="268" y="277"/>
                  </a:cubicBezTo>
                  <a:cubicBezTo>
                    <a:pt x="267" y="278"/>
                    <a:pt x="267" y="278"/>
                    <a:pt x="266" y="278"/>
                  </a:cubicBezTo>
                  <a:cubicBezTo>
                    <a:pt x="266" y="278"/>
                    <a:pt x="265" y="278"/>
                    <a:pt x="266" y="278"/>
                  </a:cubicBezTo>
                  <a:cubicBezTo>
                    <a:pt x="266" y="277"/>
                    <a:pt x="266" y="276"/>
                    <a:pt x="265" y="276"/>
                  </a:cubicBezTo>
                  <a:cubicBezTo>
                    <a:pt x="264" y="276"/>
                    <a:pt x="264" y="275"/>
                    <a:pt x="264" y="275"/>
                  </a:cubicBezTo>
                  <a:cubicBezTo>
                    <a:pt x="264" y="274"/>
                    <a:pt x="264" y="273"/>
                    <a:pt x="265" y="273"/>
                  </a:cubicBezTo>
                  <a:cubicBezTo>
                    <a:pt x="266" y="273"/>
                    <a:pt x="266" y="273"/>
                    <a:pt x="266" y="272"/>
                  </a:cubicBezTo>
                  <a:cubicBezTo>
                    <a:pt x="265" y="272"/>
                    <a:pt x="265" y="273"/>
                    <a:pt x="264" y="273"/>
                  </a:cubicBezTo>
                  <a:cubicBezTo>
                    <a:pt x="263" y="273"/>
                    <a:pt x="263" y="273"/>
                    <a:pt x="262" y="272"/>
                  </a:cubicBezTo>
                  <a:cubicBezTo>
                    <a:pt x="262" y="271"/>
                    <a:pt x="262" y="271"/>
                    <a:pt x="262" y="270"/>
                  </a:cubicBezTo>
                  <a:cubicBezTo>
                    <a:pt x="262" y="270"/>
                    <a:pt x="262" y="270"/>
                    <a:pt x="262" y="270"/>
                  </a:cubicBezTo>
                  <a:cubicBezTo>
                    <a:pt x="263" y="269"/>
                    <a:pt x="263" y="267"/>
                    <a:pt x="265" y="267"/>
                  </a:cubicBezTo>
                  <a:cubicBezTo>
                    <a:pt x="265" y="267"/>
                    <a:pt x="266" y="266"/>
                    <a:pt x="266" y="266"/>
                  </a:cubicBezTo>
                  <a:cubicBezTo>
                    <a:pt x="265" y="266"/>
                    <a:pt x="264" y="266"/>
                    <a:pt x="264" y="266"/>
                  </a:cubicBezTo>
                  <a:cubicBezTo>
                    <a:pt x="263" y="267"/>
                    <a:pt x="262" y="266"/>
                    <a:pt x="261" y="267"/>
                  </a:cubicBezTo>
                  <a:cubicBezTo>
                    <a:pt x="261" y="267"/>
                    <a:pt x="260" y="266"/>
                    <a:pt x="260" y="266"/>
                  </a:cubicBezTo>
                  <a:cubicBezTo>
                    <a:pt x="262" y="265"/>
                    <a:pt x="261" y="264"/>
                    <a:pt x="261" y="263"/>
                  </a:cubicBezTo>
                  <a:cubicBezTo>
                    <a:pt x="261" y="263"/>
                    <a:pt x="261" y="263"/>
                    <a:pt x="261" y="263"/>
                  </a:cubicBezTo>
                  <a:cubicBezTo>
                    <a:pt x="262" y="263"/>
                    <a:pt x="262" y="262"/>
                    <a:pt x="262" y="262"/>
                  </a:cubicBezTo>
                  <a:cubicBezTo>
                    <a:pt x="261" y="262"/>
                    <a:pt x="261" y="262"/>
                    <a:pt x="261" y="261"/>
                  </a:cubicBezTo>
                  <a:cubicBezTo>
                    <a:pt x="262" y="261"/>
                    <a:pt x="262" y="260"/>
                    <a:pt x="263" y="260"/>
                  </a:cubicBezTo>
                  <a:cubicBezTo>
                    <a:pt x="264" y="260"/>
                    <a:pt x="265" y="260"/>
                    <a:pt x="265" y="261"/>
                  </a:cubicBezTo>
                  <a:cubicBezTo>
                    <a:pt x="266" y="261"/>
                    <a:pt x="266" y="262"/>
                    <a:pt x="266" y="262"/>
                  </a:cubicBezTo>
                  <a:cubicBezTo>
                    <a:pt x="267" y="263"/>
                    <a:pt x="268" y="263"/>
                    <a:pt x="267" y="264"/>
                  </a:cubicBezTo>
                  <a:cubicBezTo>
                    <a:pt x="267" y="265"/>
                    <a:pt x="267" y="266"/>
                    <a:pt x="268" y="266"/>
                  </a:cubicBezTo>
                  <a:cubicBezTo>
                    <a:pt x="269" y="266"/>
                    <a:pt x="270" y="267"/>
                    <a:pt x="270" y="268"/>
                  </a:cubicBezTo>
                  <a:cubicBezTo>
                    <a:pt x="270" y="268"/>
                    <a:pt x="271" y="269"/>
                    <a:pt x="271" y="270"/>
                  </a:cubicBezTo>
                  <a:cubicBezTo>
                    <a:pt x="271" y="270"/>
                    <a:pt x="271" y="271"/>
                    <a:pt x="271" y="271"/>
                  </a:cubicBezTo>
                  <a:cubicBezTo>
                    <a:pt x="273" y="271"/>
                    <a:pt x="273" y="272"/>
                    <a:pt x="274" y="273"/>
                  </a:cubicBezTo>
                  <a:cubicBezTo>
                    <a:pt x="274" y="274"/>
                    <a:pt x="275" y="274"/>
                    <a:pt x="275" y="275"/>
                  </a:cubicBezTo>
                  <a:cubicBezTo>
                    <a:pt x="276" y="275"/>
                    <a:pt x="276" y="275"/>
                    <a:pt x="276" y="275"/>
                  </a:cubicBezTo>
                  <a:cubicBezTo>
                    <a:pt x="277" y="274"/>
                    <a:pt x="278" y="274"/>
                    <a:pt x="278" y="273"/>
                  </a:cubicBezTo>
                  <a:cubicBezTo>
                    <a:pt x="278" y="273"/>
                    <a:pt x="278" y="273"/>
                    <a:pt x="277" y="273"/>
                  </a:cubicBezTo>
                  <a:cubicBezTo>
                    <a:pt x="276" y="274"/>
                    <a:pt x="275" y="274"/>
                    <a:pt x="275" y="272"/>
                  </a:cubicBezTo>
                  <a:cubicBezTo>
                    <a:pt x="274" y="271"/>
                    <a:pt x="274" y="270"/>
                    <a:pt x="273" y="269"/>
                  </a:cubicBezTo>
                  <a:cubicBezTo>
                    <a:pt x="273" y="268"/>
                    <a:pt x="275" y="268"/>
                    <a:pt x="275" y="268"/>
                  </a:cubicBezTo>
                  <a:cubicBezTo>
                    <a:pt x="277" y="270"/>
                    <a:pt x="277" y="269"/>
                    <a:pt x="279" y="268"/>
                  </a:cubicBezTo>
                  <a:cubicBezTo>
                    <a:pt x="278" y="268"/>
                    <a:pt x="277" y="269"/>
                    <a:pt x="276" y="268"/>
                  </a:cubicBezTo>
                  <a:cubicBezTo>
                    <a:pt x="275" y="267"/>
                    <a:pt x="274" y="267"/>
                    <a:pt x="273" y="267"/>
                  </a:cubicBezTo>
                  <a:cubicBezTo>
                    <a:pt x="272" y="267"/>
                    <a:pt x="271" y="266"/>
                    <a:pt x="272" y="265"/>
                  </a:cubicBezTo>
                  <a:cubicBezTo>
                    <a:pt x="272" y="264"/>
                    <a:pt x="272" y="264"/>
                    <a:pt x="273" y="265"/>
                  </a:cubicBezTo>
                  <a:cubicBezTo>
                    <a:pt x="273" y="265"/>
                    <a:pt x="274" y="265"/>
                    <a:pt x="274" y="264"/>
                  </a:cubicBezTo>
                  <a:cubicBezTo>
                    <a:pt x="274" y="265"/>
                    <a:pt x="275" y="265"/>
                    <a:pt x="275" y="265"/>
                  </a:cubicBezTo>
                  <a:cubicBezTo>
                    <a:pt x="275" y="263"/>
                    <a:pt x="273" y="263"/>
                    <a:pt x="274" y="262"/>
                  </a:cubicBezTo>
                  <a:cubicBezTo>
                    <a:pt x="273" y="262"/>
                    <a:pt x="272" y="262"/>
                    <a:pt x="270" y="262"/>
                  </a:cubicBezTo>
                  <a:cubicBezTo>
                    <a:pt x="270" y="262"/>
                    <a:pt x="270" y="262"/>
                    <a:pt x="270" y="262"/>
                  </a:cubicBezTo>
                  <a:cubicBezTo>
                    <a:pt x="269" y="261"/>
                    <a:pt x="269" y="260"/>
                    <a:pt x="269" y="260"/>
                  </a:cubicBezTo>
                  <a:cubicBezTo>
                    <a:pt x="268" y="259"/>
                    <a:pt x="268" y="258"/>
                    <a:pt x="269" y="258"/>
                  </a:cubicBezTo>
                  <a:cubicBezTo>
                    <a:pt x="270" y="258"/>
                    <a:pt x="270" y="258"/>
                    <a:pt x="270" y="257"/>
                  </a:cubicBezTo>
                  <a:cubicBezTo>
                    <a:pt x="270" y="256"/>
                    <a:pt x="270" y="256"/>
                    <a:pt x="271" y="256"/>
                  </a:cubicBezTo>
                  <a:cubicBezTo>
                    <a:pt x="271" y="256"/>
                    <a:pt x="271" y="256"/>
                    <a:pt x="272" y="255"/>
                  </a:cubicBezTo>
                  <a:cubicBezTo>
                    <a:pt x="273" y="254"/>
                    <a:pt x="274" y="254"/>
                    <a:pt x="275" y="255"/>
                  </a:cubicBezTo>
                  <a:cubicBezTo>
                    <a:pt x="275" y="255"/>
                    <a:pt x="276" y="255"/>
                    <a:pt x="276" y="255"/>
                  </a:cubicBezTo>
                  <a:cubicBezTo>
                    <a:pt x="276" y="255"/>
                    <a:pt x="276" y="255"/>
                    <a:pt x="276" y="255"/>
                  </a:cubicBezTo>
                  <a:cubicBezTo>
                    <a:pt x="277" y="254"/>
                    <a:pt x="277" y="254"/>
                    <a:pt x="277" y="255"/>
                  </a:cubicBezTo>
                  <a:cubicBezTo>
                    <a:pt x="278" y="255"/>
                    <a:pt x="277" y="255"/>
                    <a:pt x="277" y="256"/>
                  </a:cubicBezTo>
                  <a:cubicBezTo>
                    <a:pt x="278" y="256"/>
                    <a:pt x="278" y="256"/>
                    <a:pt x="278" y="257"/>
                  </a:cubicBezTo>
                  <a:cubicBezTo>
                    <a:pt x="278" y="257"/>
                    <a:pt x="279" y="257"/>
                    <a:pt x="279" y="258"/>
                  </a:cubicBezTo>
                  <a:cubicBezTo>
                    <a:pt x="280" y="258"/>
                    <a:pt x="280" y="259"/>
                    <a:pt x="280" y="260"/>
                  </a:cubicBezTo>
                  <a:cubicBezTo>
                    <a:pt x="280" y="260"/>
                    <a:pt x="280" y="261"/>
                    <a:pt x="280" y="261"/>
                  </a:cubicBezTo>
                  <a:cubicBezTo>
                    <a:pt x="280" y="261"/>
                    <a:pt x="280" y="261"/>
                    <a:pt x="281" y="261"/>
                  </a:cubicBezTo>
                  <a:cubicBezTo>
                    <a:pt x="281" y="261"/>
                    <a:pt x="281" y="261"/>
                    <a:pt x="281" y="261"/>
                  </a:cubicBezTo>
                  <a:cubicBezTo>
                    <a:pt x="281" y="260"/>
                    <a:pt x="280" y="260"/>
                    <a:pt x="281" y="259"/>
                  </a:cubicBezTo>
                  <a:cubicBezTo>
                    <a:pt x="282" y="259"/>
                    <a:pt x="282" y="260"/>
                    <a:pt x="282" y="260"/>
                  </a:cubicBezTo>
                  <a:cubicBezTo>
                    <a:pt x="282" y="260"/>
                    <a:pt x="282" y="259"/>
                    <a:pt x="282" y="259"/>
                  </a:cubicBezTo>
                  <a:cubicBezTo>
                    <a:pt x="281" y="258"/>
                    <a:pt x="281" y="257"/>
                    <a:pt x="281" y="257"/>
                  </a:cubicBezTo>
                  <a:cubicBezTo>
                    <a:pt x="281" y="256"/>
                    <a:pt x="281" y="255"/>
                    <a:pt x="282" y="255"/>
                  </a:cubicBezTo>
                  <a:cubicBezTo>
                    <a:pt x="282" y="255"/>
                    <a:pt x="283" y="255"/>
                    <a:pt x="284" y="255"/>
                  </a:cubicBezTo>
                  <a:cubicBezTo>
                    <a:pt x="284" y="255"/>
                    <a:pt x="284" y="255"/>
                    <a:pt x="285" y="255"/>
                  </a:cubicBezTo>
                  <a:cubicBezTo>
                    <a:pt x="285" y="255"/>
                    <a:pt x="285" y="255"/>
                    <a:pt x="285" y="254"/>
                  </a:cubicBezTo>
                  <a:cubicBezTo>
                    <a:pt x="285" y="254"/>
                    <a:pt x="284" y="254"/>
                    <a:pt x="284" y="254"/>
                  </a:cubicBezTo>
                  <a:cubicBezTo>
                    <a:pt x="284" y="254"/>
                    <a:pt x="284" y="254"/>
                    <a:pt x="283" y="254"/>
                  </a:cubicBezTo>
                  <a:cubicBezTo>
                    <a:pt x="283" y="254"/>
                    <a:pt x="283" y="254"/>
                    <a:pt x="283" y="254"/>
                  </a:cubicBezTo>
                  <a:cubicBezTo>
                    <a:pt x="283" y="253"/>
                    <a:pt x="283" y="253"/>
                    <a:pt x="283" y="253"/>
                  </a:cubicBezTo>
                  <a:cubicBezTo>
                    <a:pt x="284" y="252"/>
                    <a:pt x="285" y="253"/>
                    <a:pt x="285" y="254"/>
                  </a:cubicBezTo>
                  <a:cubicBezTo>
                    <a:pt x="285" y="255"/>
                    <a:pt x="286" y="255"/>
                    <a:pt x="287" y="256"/>
                  </a:cubicBezTo>
                  <a:cubicBezTo>
                    <a:pt x="286" y="256"/>
                    <a:pt x="286" y="256"/>
                    <a:pt x="286" y="256"/>
                  </a:cubicBezTo>
                  <a:cubicBezTo>
                    <a:pt x="286" y="257"/>
                    <a:pt x="286" y="257"/>
                    <a:pt x="286" y="257"/>
                  </a:cubicBezTo>
                  <a:cubicBezTo>
                    <a:pt x="287" y="257"/>
                    <a:pt x="287" y="257"/>
                    <a:pt x="287" y="257"/>
                  </a:cubicBezTo>
                  <a:cubicBezTo>
                    <a:pt x="287" y="258"/>
                    <a:pt x="289" y="258"/>
                    <a:pt x="289" y="258"/>
                  </a:cubicBezTo>
                  <a:cubicBezTo>
                    <a:pt x="290" y="258"/>
                    <a:pt x="290" y="259"/>
                    <a:pt x="290" y="259"/>
                  </a:cubicBezTo>
                  <a:cubicBezTo>
                    <a:pt x="290" y="261"/>
                    <a:pt x="290" y="262"/>
                    <a:pt x="290" y="263"/>
                  </a:cubicBezTo>
                  <a:cubicBezTo>
                    <a:pt x="289" y="264"/>
                    <a:pt x="290" y="265"/>
                    <a:pt x="291" y="266"/>
                  </a:cubicBezTo>
                  <a:cubicBezTo>
                    <a:pt x="291" y="267"/>
                    <a:pt x="292" y="268"/>
                    <a:pt x="291" y="269"/>
                  </a:cubicBezTo>
                  <a:cubicBezTo>
                    <a:pt x="291" y="269"/>
                    <a:pt x="291" y="270"/>
                    <a:pt x="291" y="270"/>
                  </a:cubicBezTo>
                  <a:cubicBezTo>
                    <a:pt x="291" y="272"/>
                    <a:pt x="290" y="273"/>
                    <a:pt x="291" y="275"/>
                  </a:cubicBezTo>
                  <a:cubicBezTo>
                    <a:pt x="291" y="275"/>
                    <a:pt x="291" y="275"/>
                    <a:pt x="291" y="276"/>
                  </a:cubicBezTo>
                  <a:cubicBezTo>
                    <a:pt x="291" y="277"/>
                    <a:pt x="290" y="278"/>
                    <a:pt x="288" y="279"/>
                  </a:cubicBezTo>
                  <a:cubicBezTo>
                    <a:pt x="290" y="279"/>
                    <a:pt x="291" y="281"/>
                    <a:pt x="292" y="281"/>
                  </a:cubicBezTo>
                  <a:cubicBezTo>
                    <a:pt x="293" y="281"/>
                    <a:pt x="292" y="281"/>
                    <a:pt x="292" y="282"/>
                  </a:cubicBezTo>
                  <a:cubicBezTo>
                    <a:pt x="292" y="284"/>
                    <a:pt x="292" y="286"/>
                    <a:pt x="293" y="288"/>
                  </a:cubicBezTo>
                  <a:cubicBezTo>
                    <a:pt x="292" y="288"/>
                    <a:pt x="292" y="288"/>
                    <a:pt x="292" y="287"/>
                  </a:cubicBezTo>
                  <a:cubicBezTo>
                    <a:pt x="292" y="286"/>
                    <a:pt x="291" y="285"/>
                    <a:pt x="290" y="284"/>
                  </a:cubicBezTo>
                  <a:cubicBezTo>
                    <a:pt x="290" y="284"/>
                    <a:pt x="290" y="284"/>
                    <a:pt x="290" y="284"/>
                  </a:cubicBezTo>
                  <a:cubicBezTo>
                    <a:pt x="290" y="284"/>
                    <a:pt x="289" y="284"/>
                    <a:pt x="289" y="285"/>
                  </a:cubicBezTo>
                  <a:cubicBezTo>
                    <a:pt x="290" y="285"/>
                    <a:pt x="290" y="286"/>
                    <a:pt x="290" y="287"/>
                  </a:cubicBezTo>
                  <a:cubicBezTo>
                    <a:pt x="290" y="287"/>
                    <a:pt x="289" y="287"/>
                    <a:pt x="289" y="287"/>
                  </a:cubicBezTo>
                  <a:cubicBezTo>
                    <a:pt x="289" y="285"/>
                    <a:pt x="288" y="285"/>
                    <a:pt x="288" y="286"/>
                  </a:cubicBezTo>
                  <a:cubicBezTo>
                    <a:pt x="288" y="287"/>
                    <a:pt x="289" y="287"/>
                    <a:pt x="289" y="288"/>
                  </a:cubicBezTo>
                  <a:cubicBezTo>
                    <a:pt x="289" y="288"/>
                    <a:pt x="288" y="288"/>
                    <a:pt x="288" y="288"/>
                  </a:cubicBezTo>
                  <a:cubicBezTo>
                    <a:pt x="288" y="289"/>
                    <a:pt x="289" y="289"/>
                    <a:pt x="289" y="289"/>
                  </a:cubicBezTo>
                  <a:cubicBezTo>
                    <a:pt x="288" y="290"/>
                    <a:pt x="288" y="289"/>
                    <a:pt x="287" y="289"/>
                  </a:cubicBezTo>
                  <a:cubicBezTo>
                    <a:pt x="287" y="290"/>
                    <a:pt x="287" y="290"/>
                    <a:pt x="287" y="290"/>
                  </a:cubicBezTo>
                  <a:cubicBezTo>
                    <a:pt x="287" y="290"/>
                    <a:pt x="287" y="291"/>
                    <a:pt x="287" y="291"/>
                  </a:cubicBezTo>
                  <a:cubicBezTo>
                    <a:pt x="287" y="291"/>
                    <a:pt x="287" y="291"/>
                    <a:pt x="288" y="291"/>
                  </a:cubicBezTo>
                  <a:cubicBezTo>
                    <a:pt x="288" y="291"/>
                    <a:pt x="288" y="291"/>
                    <a:pt x="288" y="291"/>
                  </a:cubicBezTo>
                  <a:cubicBezTo>
                    <a:pt x="288" y="291"/>
                    <a:pt x="288" y="292"/>
                    <a:pt x="288" y="291"/>
                  </a:cubicBezTo>
                  <a:cubicBezTo>
                    <a:pt x="289" y="291"/>
                    <a:pt x="289" y="292"/>
                    <a:pt x="289" y="293"/>
                  </a:cubicBezTo>
                  <a:cubicBezTo>
                    <a:pt x="290" y="293"/>
                    <a:pt x="290" y="294"/>
                    <a:pt x="291" y="295"/>
                  </a:cubicBezTo>
                  <a:cubicBezTo>
                    <a:pt x="291" y="295"/>
                    <a:pt x="291" y="295"/>
                    <a:pt x="291" y="296"/>
                  </a:cubicBezTo>
                  <a:cubicBezTo>
                    <a:pt x="290" y="296"/>
                    <a:pt x="290" y="296"/>
                    <a:pt x="289" y="296"/>
                  </a:cubicBezTo>
                  <a:close/>
                  <a:moveTo>
                    <a:pt x="309" y="229"/>
                  </a:moveTo>
                  <a:cubicBezTo>
                    <a:pt x="308" y="229"/>
                    <a:pt x="307" y="230"/>
                    <a:pt x="306" y="230"/>
                  </a:cubicBezTo>
                  <a:cubicBezTo>
                    <a:pt x="304" y="230"/>
                    <a:pt x="303" y="230"/>
                    <a:pt x="302" y="229"/>
                  </a:cubicBezTo>
                  <a:cubicBezTo>
                    <a:pt x="301" y="228"/>
                    <a:pt x="300" y="227"/>
                    <a:pt x="300" y="225"/>
                  </a:cubicBezTo>
                  <a:cubicBezTo>
                    <a:pt x="299" y="222"/>
                    <a:pt x="301" y="220"/>
                    <a:pt x="304" y="220"/>
                  </a:cubicBezTo>
                  <a:cubicBezTo>
                    <a:pt x="305" y="220"/>
                    <a:pt x="304" y="219"/>
                    <a:pt x="305" y="219"/>
                  </a:cubicBezTo>
                  <a:cubicBezTo>
                    <a:pt x="305" y="219"/>
                    <a:pt x="305" y="220"/>
                    <a:pt x="305" y="220"/>
                  </a:cubicBezTo>
                  <a:cubicBezTo>
                    <a:pt x="305" y="221"/>
                    <a:pt x="305" y="221"/>
                    <a:pt x="306" y="221"/>
                  </a:cubicBezTo>
                  <a:cubicBezTo>
                    <a:pt x="308" y="221"/>
                    <a:pt x="308" y="219"/>
                    <a:pt x="310" y="220"/>
                  </a:cubicBezTo>
                  <a:cubicBezTo>
                    <a:pt x="310" y="220"/>
                    <a:pt x="311" y="219"/>
                    <a:pt x="311" y="220"/>
                  </a:cubicBezTo>
                  <a:cubicBezTo>
                    <a:pt x="312" y="221"/>
                    <a:pt x="313" y="220"/>
                    <a:pt x="314" y="221"/>
                  </a:cubicBezTo>
                  <a:cubicBezTo>
                    <a:pt x="315" y="221"/>
                    <a:pt x="316" y="221"/>
                    <a:pt x="317" y="220"/>
                  </a:cubicBezTo>
                  <a:cubicBezTo>
                    <a:pt x="317" y="220"/>
                    <a:pt x="317" y="220"/>
                    <a:pt x="318" y="220"/>
                  </a:cubicBezTo>
                  <a:cubicBezTo>
                    <a:pt x="318" y="221"/>
                    <a:pt x="319" y="221"/>
                    <a:pt x="319" y="221"/>
                  </a:cubicBezTo>
                  <a:cubicBezTo>
                    <a:pt x="320" y="222"/>
                    <a:pt x="321" y="223"/>
                    <a:pt x="321" y="224"/>
                  </a:cubicBezTo>
                  <a:cubicBezTo>
                    <a:pt x="321" y="224"/>
                    <a:pt x="321" y="224"/>
                    <a:pt x="320" y="224"/>
                  </a:cubicBezTo>
                  <a:cubicBezTo>
                    <a:pt x="319" y="224"/>
                    <a:pt x="319" y="225"/>
                    <a:pt x="319" y="225"/>
                  </a:cubicBezTo>
                  <a:cubicBezTo>
                    <a:pt x="318" y="227"/>
                    <a:pt x="319" y="228"/>
                    <a:pt x="318" y="229"/>
                  </a:cubicBezTo>
                  <a:cubicBezTo>
                    <a:pt x="318" y="230"/>
                    <a:pt x="318" y="231"/>
                    <a:pt x="317" y="230"/>
                  </a:cubicBezTo>
                  <a:cubicBezTo>
                    <a:pt x="316" y="230"/>
                    <a:pt x="316" y="230"/>
                    <a:pt x="315" y="230"/>
                  </a:cubicBezTo>
                  <a:cubicBezTo>
                    <a:pt x="313" y="230"/>
                    <a:pt x="311" y="229"/>
                    <a:pt x="309" y="229"/>
                  </a:cubicBezTo>
                  <a:close/>
                  <a:moveTo>
                    <a:pt x="343" y="236"/>
                  </a:moveTo>
                  <a:cubicBezTo>
                    <a:pt x="342" y="237"/>
                    <a:pt x="341" y="238"/>
                    <a:pt x="340" y="238"/>
                  </a:cubicBezTo>
                  <a:cubicBezTo>
                    <a:pt x="340" y="238"/>
                    <a:pt x="339" y="237"/>
                    <a:pt x="339" y="237"/>
                  </a:cubicBezTo>
                  <a:cubicBezTo>
                    <a:pt x="337" y="236"/>
                    <a:pt x="335" y="234"/>
                    <a:pt x="334" y="233"/>
                  </a:cubicBezTo>
                  <a:cubicBezTo>
                    <a:pt x="334" y="232"/>
                    <a:pt x="334" y="232"/>
                    <a:pt x="334" y="231"/>
                  </a:cubicBezTo>
                  <a:cubicBezTo>
                    <a:pt x="333" y="230"/>
                    <a:pt x="333" y="229"/>
                    <a:pt x="333" y="228"/>
                  </a:cubicBezTo>
                  <a:cubicBezTo>
                    <a:pt x="333" y="227"/>
                    <a:pt x="334" y="226"/>
                    <a:pt x="334" y="225"/>
                  </a:cubicBezTo>
                  <a:cubicBezTo>
                    <a:pt x="334" y="225"/>
                    <a:pt x="334" y="225"/>
                    <a:pt x="335" y="225"/>
                  </a:cubicBezTo>
                  <a:cubicBezTo>
                    <a:pt x="335" y="224"/>
                    <a:pt x="337" y="224"/>
                    <a:pt x="338" y="224"/>
                  </a:cubicBezTo>
                  <a:cubicBezTo>
                    <a:pt x="338" y="224"/>
                    <a:pt x="338" y="224"/>
                    <a:pt x="339" y="224"/>
                  </a:cubicBezTo>
                  <a:cubicBezTo>
                    <a:pt x="339" y="224"/>
                    <a:pt x="340" y="224"/>
                    <a:pt x="340" y="225"/>
                  </a:cubicBezTo>
                  <a:cubicBezTo>
                    <a:pt x="340" y="226"/>
                    <a:pt x="341" y="226"/>
                    <a:pt x="342" y="227"/>
                  </a:cubicBezTo>
                  <a:cubicBezTo>
                    <a:pt x="343" y="228"/>
                    <a:pt x="344" y="230"/>
                    <a:pt x="343" y="232"/>
                  </a:cubicBezTo>
                  <a:cubicBezTo>
                    <a:pt x="343" y="232"/>
                    <a:pt x="343" y="232"/>
                    <a:pt x="344" y="232"/>
                  </a:cubicBezTo>
                  <a:cubicBezTo>
                    <a:pt x="345" y="234"/>
                    <a:pt x="343" y="235"/>
                    <a:pt x="343" y="236"/>
                  </a:cubicBezTo>
                  <a:close/>
                  <a:moveTo>
                    <a:pt x="274" y="146"/>
                  </a:moveTo>
                  <a:cubicBezTo>
                    <a:pt x="274" y="144"/>
                    <a:pt x="273" y="142"/>
                    <a:pt x="274" y="141"/>
                  </a:cubicBezTo>
                  <a:cubicBezTo>
                    <a:pt x="274" y="140"/>
                    <a:pt x="275" y="139"/>
                    <a:pt x="276" y="138"/>
                  </a:cubicBezTo>
                  <a:cubicBezTo>
                    <a:pt x="276" y="137"/>
                    <a:pt x="277" y="137"/>
                    <a:pt x="278" y="138"/>
                  </a:cubicBezTo>
                  <a:cubicBezTo>
                    <a:pt x="278" y="139"/>
                    <a:pt x="279" y="139"/>
                    <a:pt x="280" y="138"/>
                  </a:cubicBezTo>
                  <a:cubicBezTo>
                    <a:pt x="280" y="138"/>
                    <a:pt x="281" y="138"/>
                    <a:pt x="281" y="138"/>
                  </a:cubicBezTo>
                  <a:cubicBezTo>
                    <a:pt x="281" y="139"/>
                    <a:pt x="282" y="139"/>
                    <a:pt x="283" y="140"/>
                  </a:cubicBezTo>
                  <a:cubicBezTo>
                    <a:pt x="283" y="143"/>
                    <a:pt x="283" y="146"/>
                    <a:pt x="284" y="148"/>
                  </a:cubicBezTo>
                  <a:cubicBezTo>
                    <a:pt x="284" y="150"/>
                    <a:pt x="284" y="152"/>
                    <a:pt x="283" y="153"/>
                  </a:cubicBezTo>
                  <a:cubicBezTo>
                    <a:pt x="283" y="154"/>
                    <a:pt x="283" y="155"/>
                    <a:pt x="282" y="155"/>
                  </a:cubicBezTo>
                  <a:cubicBezTo>
                    <a:pt x="282" y="155"/>
                    <a:pt x="282" y="154"/>
                    <a:pt x="282" y="153"/>
                  </a:cubicBezTo>
                  <a:cubicBezTo>
                    <a:pt x="281" y="153"/>
                    <a:pt x="281" y="152"/>
                    <a:pt x="280" y="152"/>
                  </a:cubicBezTo>
                  <a:cubicBezTo>
                    <a:pt x="279" y="152"/>
                    <a:pt x="279" y="151"/>
                    <a:pt x="279" y="150"/>
                  </a:cubicBezTo>
                  <a:cubicBezTo>
                    <a:pt x="280" y="150"/>
                    <a:pt x="279" y="149"/>
                    <a:pt x="280" y="149"/>
                  </a:cubicBezTo>
                  <a:cubicBezTo>
                    <a:pt x="279" y="148"/>
                    <a:pt x="278" y="147"/>
                    <a:pt x="278" y="147"/>
                  </a:cubicBezTo>
                  <a:cubicBezTo>
                    <a:pt x="277" y="147"/>
                    <a:pt x="276" y="147"/>
                    <a:pt x="276" y="147"/>
                  </a:cubicBezTo>
                  <a:cubicBezTo>
                    <a:pt x="274" y="148"/>
                    <a:pt x="273" y="147"/>
                    <a:pt x="274" y="146"/>
                  </a:cubicBezTo>
                  <a:close/>
                  <a:moveTo>
                    <a:pt x="158" y="270"/>
                  </a:moveTo>
                  <a:cubicBezTo>
                    <a:pt x="158" y="272"/>
                    <a:pt x="156" y="274"/>
                    <a:pt x="156" y="276"/>
                  </a:cubicBezTo>
                  <a:cubicBezTo>
                    <a:pt x="155" y="278"/>
                    <a:pt x="154" y="280"/>
                    <a:pt x="153" y="282"/>
                  </a:cubicBezTo>
                  <a:cubicBezTo>
                    <a:pt x="152" y="283"/>
                    <a:pt x="152" y="284"/>
                    <a:pt x="151" y="285"/>
                  </a:cubicBezTo>
                  <a:cubicBezTo>
                    <a:pt x="151" y="286"/>
                    <a:pt x="150" y="285"/>
                    <a:pt x="149" y="285"/>
                  </a:cubicBezTo>
                  <a:cubicBezTo>
                    <a:pt x="149" y="284"/>
                    <a:pt x="148" y="284"/>
                    <a:pt x="147" y="284"/>
                  </a:cubicBezTo>
                  <a:cubicBezTo>
                    <a:pt x="146" y="284"/>
                    <a:pt x="146" y="284"/>
                    <a:pt x="146" y="283"/>
                  </a:cubicBezTo>
                  <a:cubicBezTo>
                    <a:pt x="145" y="283"/>
                    <a:pt x="145" y="283"/>
                    <a:pt x="145" y="282"/>
                  </a:cubicBezTo>
                  <a:cubicBezTo>
                    <a:pt x="146" y="280"/>
                    <a:pt x="148" y="279"/>
                    <a:pt x="148" y="278"/>
                  </a:cubicBezTo>
                  <a:cubicBezTo>
                    <a:pt x="149" y="277"/>
                    <a:pt x="149" y="277"/>
                    <a:pt x="149" y="276"/>
                  </a:cubicBezTo>
                  <a:cubicBezTo>
                    <a:pt x="150" y="275"/>
                    <a:pt x="151" y="274"/>
                    <a:pt x="152" y="273"/>
                  </a:cubicBezTo>
                  <a:cubicBezTo>
                    <a:pt x="152" y="273"/>
                    <a:pt x="153" y="273"/>
                    <a:pt x="153" y="273"/>
                  </a:cubicBezTo>
                  <a:cubicBezTo>
                    <a:pt x="154" y="273"/>
                    <a:pt x="154" y="273"/>
                    <a:pt x="154" y="272"/>
                  </a:cubicBezTo>
                  <a:cubicBezTo>
                    <a:pt x="154" y="272"/>
                    <a:pt x="154" y="271"/>
                    <a:pt x="155" y="271"/>
                  </a:cubicBezTo>
                  <a:cubicBezTo>
                    <a:pt x="155" y="271"/>
                    <a:pt x="155" y="271"/>
                    <a:pt x="155" y="270"/>
                  </a:cubicBezTo>
                  <a:cubicBezTo>
                    <a:pt x="155" y="270"/>
                    <a:pt x="156" y="269"/>
                    <a:pt x="156" y="269"/>
                  </a:cubicBezTo>
                  <a:cubicBezTo>
                    <a:pt x="157" y="269"/>
                    <a:pt x="157" y="269"/>
                    <a:pt x="157" y="269"/>
                  </a:cubicBezTo>
                  <a:cubicBezTo>
                    <a:pt x="158" y="269"/>
                    <a:pt x="158" y="270"/>
                    <a:pt x="158" y="270"/>
                  </a:cubicBezTo>
                  <a:close/>
                  <a:moveTo>
                    <a:pt x="246" y="270"/>
                  </a:moveTo>
                  <a:cubicBezTo>
                    <a:pt x="245" y="269"/>
                    <a:pt x="245" y="268"/>
                    <a:pt x="246" y="268"/>
                  </a:cubicBezTo>
                  <a:cubicBezTo>
                    <a:pt x="246" y="267"/>
                    <a:pt x="247" y="267"/>
                    <a:pt x="248" y="266"/>
                  </a:cubicBezTo>
                  <a:cubicBezTo>
                    <a:pt x="250" y="265"/>
                    <a:pt x="253" y="265"/>
                    <a:pt x="255" y="264"/>
                  </a:cubicBezTo>
                  <a:cubicBezTo>
                    <a:pt x="256" y="263"/>
                    <a:pt x="257" y="263"/>
                    <a:pt x="258" y="265"/>
                  </a:cubicBezTo>
                  <a:cubicBezTo>
                    <a:pt x="259" y="267"/>
                    <a:pt x="258" y="269"/>
                    <a:pt x="256" y="270"/>
                  </a:cubicBezTo>
                  <a:cubicBezTo>
                    <a:pt x="254" y="271"/>
                    <a:pt x="253" y="271"/>
                    <a:pt x="251" y="271"/>
                  </a:cubicBezTo>
                  <a:cubicBezTo>
                    <a:pt x="250" y="271"/>
                    <a:pt x="250" y="272"/>
                    <a:pt x="249" y="272"/>
                  </a:cubicBezTo>
                  <a:cubicBezTo>
                    <a:pt x="248" y="271"/>
                    <a:pt x="247" y="271"/>
                    <a:pt x="246" y="270"/>
                  </a:cubicBezTo>
                  <a:close/>
                  <a:moveTo>
                    <a:pt x="244" y="258"/>
                  </a:moveTo>
                  <a:cubicBezTo>
                    <a:pt x="244" y="258"/>
                    <a:pt x="244" y="258"/>
                    <a:pt x="244" y="258"/>
                  </a:cubicBezTo>
                  <a:cubicBezTo>
                    <a:pt x="244" y="257"/>
                    <a:pt x="243" y="257"/>
                    <a:pt x="244" y="256"/>
                  </a:cubicBezTo>
                  <a:cubicBezTo>
                    <a:pt x="245" y="255"/>
                    <a:pt x="245" y="254"/>
                    <a:pt x="246" y="254"/>
                  </a:cubicBezTo>
                  <a:cubicBezTo>
                    <a:pt x="247" y="253"/>
                    <a:pt x="248" y="253"/>
                    <a:pt x="248" y="254"/>
                  </a:cubicBezTo>
                  <a:cubicBezTo>
                    <a:pt x="249" y="255"/>
                    <a:pt x="248" y="255"/>
                    <a:pt x="248" y="256"/>
                  </a:cubicBezTo>
                  <a:cubicBezTo>
                    <a:pt x="248" y="256"/>
                    <a:pt x="248" y="256"/>
                    <a:pt x="248" y="256"/>
                  </a:cubicBezTo>
                  <a:cubicBezTo>
                    <a:pt x="248" y="256"/>
                    <a:pt x="249" y="256"/>
                    <a:pt x="249" y="256"/>
                  </a:cubicBezTo>
                  <a:cubicBezTo>
                    <a:pt x="249" y="255"/>
                    <a:pt x="249" y="255"/>
                    <a:pt x="249" y="255"/>
                  </a:cubicBezTo>
                  <a:cubicBezTo>
                    <a:pt x="250" y="255"/>
                    <a:pt x="251" y="257"/>
                    <a:pt x="251" y="257"/>
                  </a:cubicBezTo>
                  <a:cubicBezTo>
                    <a:pt x="251" y="258"/>
                    <a:pt x="251" y="259"/>
                    <a:pt x="252" y="258"/>
                  </a:cubicBezTo>
                  <a:cubicBezTo>
                    <a:pt x="253" y="258"/>
                    <a:pt x="253" y="258"/>
                    <a:pt x="253" y="259"/>
                  </a:cubicBezTo>
                  <a:cubicBezTo>
                    <a:pt x="253" y="259"/>
                    <a:pt x="253" y="259"/>
                    <a:pt x="253" y="259"/>
                  </a:cubicBezTo>
                  <a:cubicBezTo>
                    <a:pt x="254" y="260"/>
                    <a:pt x="255" y="260"/>
                    <a:pt x="254" y="261"/>
                  </a:cubicBezTo>
                  <a:cubicBezTo>
                    <a:pt x="254" y="262"/>
                    <a:pt x="253" y="263"/>
                    <a:pt x="252" y="263"/>
                  </a:cubicBezTo>
                  <a:cubicBezTo>
                    <a:pt x="252" y="263"/>
                    <a:pt x="251" y="264"/>
                    <a:pt x="251" y="264"/>
                  </a:cubicBezTo>
                  <a:cubicBezTo>
                    <a:pt x="249" y="264"/>
                    <a:pt x="248" y="263"/>
                    <a:pt x="246" y="263"/>
                  </a:cubicBezTo>
                  <a:cubicBezTo>
                    <a:pt x="246" y="263"/>
                    <a:pt x="247" y="263"/>
                    <a:pt x="248" y="263"/>
                  </a:cubicBezTo>
                  <a:cubicBezTo>
                    <a:pt x="247" y="263"/>
                    <a:pt x="247" y="262"/>
                    <a:pt x="246" y="262"/>
                  </a:cubicBezTo>
                  <a:cubicBezTo>
                    <a:pt x="246" y="262"/>
                    <a:pt x="245" y="261"/>
                    <a:pt x="245" y="261"/>
                  </a:cubicBezTo>
                  <a:cubicBezTo>
                    <a:pt x="246" y="260"/>
                    <a:pt x="246" y="259"/>
                    <a:pt x="245" y="259"/>
                  </a:cubicBezTo>
                  <a:cubicBezTo>
                    <a:pt x="244" y="259"/>
                    <a:pt x="244" y="259"/>
                    <a:pt x="244" y="258"/>
                  </a:cubicBezTo>
                  <a:close/>
                  <a:moveTo>
                    <a:pt x="250" y="290"/>
                  </a:moveTo>
                  <a:cubicBezTo>
                    <a:pt x="250" y="291"/>
                    <a:pt x="250" y="293"/>
                    <a:pt x="251" y="294"/>
                  </a:cubicBezTo>
                  <a:cubicBezTo>
                    <a:pt x="251" y="295"/>
                    <a:pt x="249" y="297"/>
                    <a:pt x="248" y="298"/>
                  </a:cubicBezTo>
                  <a:cubicBezTo>
                    <a:pt x="247" y="298"/>
                    <a:pt x="247" y="298"/>
                    <a:pt x="246" y="298"/>
                  </a:cubicBezTo>
                  <a:cubicBezTo>
                    <a:pt x="244" y="298"/>
                    <a:pt x="244" y="297"/>
                    <a:pt x="243" y="296"/>
                  </a:cubicBezTo>
                  <a:cubicBezTo>
                    <a:pt x="242" y="296"/>
                    <a:pt x="242" y="295"/>
                    <a:pt x="243" y="295"/>
                  </a:cubicBezTo>
                  <a:cubicBezTo>
                    <a:pt x="243" y="293"/>
                    <a:pt x="244" y="290"/>
                    <a:pt x="245" y="288"/>
                  </a:cubicBezTo>
                  <a:cubicBezTo>
                    <a:pt x="246" y="287"/>
                    <a:pt x="247" y="287"/>
                    <a:pt x="247" y="287"/>
                  </a:cubicBezTo>
                  <a:cubicBezTo>
                    <a:pt x="249" y="288"/>
                    <a:pt x="249" y="289"/>
                    <a:pt x="250" y="290"/>
                  </a:cubicBezTo>
                  <a:close/>
                  <a:moveTo>
                    <a:pt x="174" y="215"/>
                  </a:moveTo>
                  <a:cubicBezTo>
                    <a:pt x="174" y="214"/>
                    <a:pt x="174" y="214"/>
                    <a:pt x="174" y="214"/>
                  </a:cubicBezTo>
                  <a:cubicBezTo>
                    <a:pt x="175" y="214"/>
                    <a:pt x="174" y="214"/>
                    <a:pt x="175" y="214"/>
                  </a:cubicBezTo>
                  <a:cubicBezTo>
                    <a:pt x="175" y="214"/>
                    <a:pt x="175" y="213"/>
                    <a:pt x="176" y="213"/>
                  </a:cubicBezTo>
                  <a:cubicBezTo>
                    <a:pt x="176" y="212"/>
                    <a:pt x="177" y="211"/>
                    <a:pt x="178" y="210"/>
                  </a:cubicBezTo>
                  <a:cubicBezTo>
                    <a:pt x="178" y="210"/>
                    <a:pt x="179" y="210"/>
                    <a:pt x="179" y="210"/>
                  </a:cubicBezTo>
                  <a:cubicBezTo>
                    <a:pt x="179" y="210"/>
                    <a:pt x="179" y="211"/>
                    <a:pt x="179" y="211"/>
                  </a:cubicBezTo>
                  <a:cubicBezTo>
                    <a:pt x="179" y="211"/>
                    <a:pt x="179" y="212"/>
                    <a:pt x="179" y="213"/>
                  </a:cubicBezTo>
                  <a:cubicBezTo>
                    <a:pt x="180" y="213"/>
                    <a:pt x="180" y="213"/>
                    <a:pt x="181" y="213"/>
                  </a:cubicBezTo>
                  <a:cubicBezTo>
                    <a:pt x="181" y="214"/>
                    <a:pt x="181" y="214"/>
                    <a:pt x="181" y="215"/>
                  </a:cubicBezTo>
                  <a:cubicBezTo>
                    <a:pt x="181" y="215"/>
                    <a:pt x="182" y="215"/>
                    <a:pt x="182" y="215"/>
                  </a:cubicBezTo>
                  <a:cubicBezTo>
                    <a:pt x="183" y="216"/>
                    <a:pt x="183" y="217"/>
                    <a:pt x="184" y="218"/>
                  </a:cubicBezTo>
                  <a:cubicBezTo>
                    <a:pt x="184" y="219"/>
                    <a:pt x="183" y="221"/>
                    <a:pt x="182" y="222"/>
                  </a:cubicBezTo>
                  <a:cubicBezTo>
                    <a:pt x="180" y="222"/>
                    <a:pt x="179" y="222"/>
                    <a:pt x="178" y="220"/>
                  </a:cubicBezTo>
                  <a:cubicBezTo>
                    <a:pt x="178" y="220"/>
                    <a:pt x="177" y="219"/>
                    <a:pt x="177" y="219"/>
                  </a:cubicBezTo>
                  <a:cubicBezTo>
                    <a:pt x="176" y="218"/>
                    <a:pt x="175" y="216"/>
                    <a:pt x="174" y="215"/>
                  </a:cubicBezTo>
                  <a:close/>
                  <a:moveTo>
                    <a:pt x="259" y="221"/>
                  </a:moveTo>
                  <a:cubicBezTo>
                    <a:pt x="259" y="221"/>
                    <a:pt x="258" y="221"/>
                    <a:pt x="259" y="220"/>
                  </a:cubicBezTo>
                  <a:cubicBezTo>
                    <a:pt x="259" y="220"/>
                    <a:pt x="259" y="220"/>
                    <a:pt x="259" y="220"/>
                  </a:cubicBezTo>
                  <a:cubicBezTo>
                    <a:pt x="257" y="219"/>
                    <a:pt x="259" y="218"/>
                    <a:pt x="258" y="217"/>
                  </a:cubicBezTo>
                  <a:cubicBezTo>
                    <a:pt x="258" y="217"/>
                    <a:pt x="259" y="217"/>
                    <a:pt x="259" y="217"/>
                  </a:cubicBezTo>
                  <a:cubicBezTo>
                    <a:pt x="260" y="216"/>
                    <a:pt x="261" y="215"/>
                    <a:pt x="262" y="216"/>
                  </a:cubicBezTo>
                  <a:cubicBezTo>
                    <a:pt x="264" y="216"/>
                    <a:pt x="265" y="217"/>
                    <a:pt x="266" y="218"/>
                  </a:cubicBezTo>
                  <a:cubicBezTo>
                    <a:pt x="267" y="218"/>
                    <a:pt x="268" y="219"/>
                    <a:pt x="269" y="220"/>
                  </a:cubicBezTo>
                  <a:cubicBezTo>
                    <a:pt x="269" y="221"/>
                    <a:pt x="268" y="222"/>
                    <a:pt x="267" y="222"/>
                  </a:cubicBezTo>
                  <a:cubicBezTo>
                    <a:pt x="266" y="221"/>
                    <a:pt x="265" y="221"/>
                    <a:pt x="264" y="222"/>
                  </a:cubicBezTo>
                  <a:cubicBezTo>
                    <a:pt x="263" y="223"/>
                    <a:pt x="261" y="223"/>
                    <a:pt x="260" y="222"/>
                  </a:cubicBezTo>
                  <a:cubicBezTo>
                    <a:pt x="260" y="222"/>
                    <a:pt x="260" y="221"/>
                    <a:pt x="259" y="221"/>
                  </a:cubicBezTo>
                  <a:close/>
                  <a:moveTo>
                    <a:pt x="202" y="218"/>
                  </a:moveTo>
                  <a:cubicBezTo>
                    <a:pt x="202" y="218"/>
                    <a:pt x="203" y="218"/>
                    <a:pt x="203" y="219"/>
                  </a:cubicBezTo>
                  <a:cubicBezTo>
                    <a:pt x="204" y="221"/>
                    <a:pt x="205" y="220"/>
                    <a:pt x="206" y="220"/>
                  </a:cubicBezTo>
                  <a:cubicBezTo>
                    <a:pt x="207" y="220"/>
                    <a:pt x="208" y="220"/>
                    <a:pt x="207" y="221"/>
                  </a:cubicBezTo>
                  <a:cubicBezTo>
                    <a:pt x="207" y="222"/>
                    <a:pt x="208" y="224"/>
                    <a:pt x="207" y="225"/>
                  </a:cubicBezTo>
                  <a:cubicBezTo>
                    <a:pt x="207" y="225"/>
                    <a:pt x="207" y="225"/>
                    <a:pt x="207" y="225"/>
                  </a:cubicBezTo>
                  <a:cubicBezTo>
                    <a:pt x="207" y="227"/>
                    <a:pt x="207" y="228"/>
                    <a:pt x="206" y="229"/>
                  </a:cubicBezTo>
                  <a:cubicBezTo>
                    <a:pt x="205" y="229"/>
                    <a:pt x="204" y="229"/>
                    <a:pt x="203" y="230"/>
                  </a:cubicBezTo>
                  <a:cubicBezTo>
                    <a:pt x="202" y="231"/>
                    <a:pt x="201" y="231"/>
                    <a:pt x="200" y="231"/>
                  </a:cubicBezTo>
                  <a:cubicBezTo>
                    <a:pt x="200" y="231"/>
                    <a:pt x="199" y="231"/>
                    <a:pt x="199" y="231"/>
                  </a:cubicBezTo>
                  <a:cubicBezTo>
                    <a:pt x="198" y="232"/>
                    <a:pt x="197" y="232"/>
                    <a:pt x="196" y="233"/>
                  </a:cubicBezTo>
                  <a:cubicBezTo>
                    <a:pt x="196" y="233"/>
                    <a:pt x="196" y="233"/>
                    <a:pt x="196" y="233"/>
                  </a:cubicBezTo>
                  <a:cubicBezTo>
                    <a:pt x="194" y="234"/>
                    <a:pt x="192" y="233"/>
                    <a:pt x="191" y="231"/>
                  </a:cubicBezTo>
                  <a:cubicBezTo>
                    <a:pt x="191" y="231"/>
                    <a:pt x="191" y="230"/>
                    <a:pt x="191" y="230"/>
                  </a:cubicBezTo>
                  <a:cubicBezTo>
                    <a:pt x="190" y="230"/>
                    <a:pt x="190" y="229"/>
                    <a:pt x="190" y="230"/>
                  </a:cubicBezTo>
                  <a:cubicBezTo>
                    <a:pt x="189" y="230"/>
                    <a:pt x="188" y="230"/>
                    <a:pt x="188" y="229"/>
                  </a:cubicBezTo>
                  <a:cubicBezTo>
                    <a:pt x="188" y="228"/>
                    <a:pt x="188" y="228"/>
                    <a:pt x="187" y="228"/>
                  </a:cubicBezTo>
                  <a:cubicBezTo>
                    <a:pt x="187" y="228"/>
                    <a:pt x="187" y="227"/>
                    <a:pt x="187" y="227"/>
                  </a:cubicBezTo>
                  <a:cubicBezTo>
                    <a:pt x="187" y="225"/>
                    <a:pt x="187" y="224"/>
                    <a:pt x="187" y="223"/>
                  </a:cubicBezTo>
                  <a:cubicBezTo>
                    <a:pt x="186" y="221"/>
                    <a:pt x="186" y="218"/>
                    <a:pt x="187" y="216"/>
                  </a:cubicBezTo>
                  <a:cubicBezTo>
                    <a:pt x="187" y="215"/>
                    <a:pt x="187" y="215"/>
                    <a:pt x="187" y="216"/>
                  </a:cubicBezTo>
                  <a:cubicBezTo>
                    <a:pt x="188" y="216"/>
                    <a:pt x="188" y="216"/>
                    <a:pt x="188" y="216"/>
                  </a:cubicBezTo>
                  <a:cubicBezTo>
                    <a:pt x="189" y="215"/>
                    <a:pt x="189" y="214"/>
                    <a:pt x="190" y="214"/>
                  </a:cubicBezTo>
                  <a:cubicBezTo>
                    <a:pt x="190" y="214"/>
                    <a:pt x="191" y="213"/>
                    <a:pt x="191" y="213"/>
                  </a:cubicBezTo>
                  <a:cubicBezTo>
                    <a:pt x="192" y="212"/>
                    <a:pt x="192" y="212"/>
                    <a:pt x="192" y="213"/>
                  </a:cubicBezTo>
                  <a:cubicBezTo>
                    <a:pt x="193" y="213"/>
                    <a:pt x="193" y="213"/>
                    <a:pt x="194" y="212"/>
                  </a:cubicBezTo>
                  <a:cubicBezTo>
                    <a:pt x="194" y="212"/>
                    <a:pt x="195" y="211"/>
                    <a:pt x="196" y="212"/>
                  </a:cubicBezTo>
                  <a:cubicBezTo>
                    <a:pt x="197" y="212"/>
                    <a:pt x="197" y="212"/>
                    <a:pt x="197" y="212"/>
                  </a:cubicBezTo>
                  <a:cubicBezTo>
                    <a:pt x="198" y="210"/>
                    <a:pt x="199" y="210"/>
                    <a:pt x="201" y="210"/>
                  </a:cubicBezTo>
                  <a:cubicBezTo>
                    <a:pt x="201" y="209"/>
                    <a:pt x="201" y="210"/>
                    <a:pt x="202" y="211"/>
                  </a:cubicBezTo>
                  <a:cubicBezTo>
                    <a:pt x="202" y="211"/>
                    <a:pt x="203" y="211"/>
                    <a:pt x="203" y="210"/>
                  </a:cubicBezTo>
                  <a:cubicBezTo>
                    <a:pt x="203" y="209"/>
                    <a:pt x="204" y="209"/>
                    <a:pt x="205" y="209"/>
                  </a:cubicBezTo>
                  <a:cubicBezTo>
                    <a:pt x="206" y="209"/>
                    <a:pt x="207" y="209"/>
                    <a:pt x="208" y="209"/>
                  </a:cubicBezTo>
                  <a:cubicBezTo>
                    <a:pt x="211" y="209"/>
                    <a:pt x="211" y="211"/>
                    <a:pt x="210" y="213"/>
                  </a:cubicBezTo>
                  <a:cubicBezTo>
                    <a:pt x="210" y="214"/>
                    <a:pt x="209" y="215"/>
                    <a:pt x="209" y="215"/>
                  </a:cubicBezTo>
                  <a:cubicBezTo>
                    <a:pt x="207" y="215"/>
                    <a:pt x="206" y="216"/>
                    <a:pt x="205" y="216"/>
                  </a:cubicBezTo>
                  <a:cubicBezTo>
                    <a:pt x="204" y="217"/>
                    <a:pt x="203" y="217"/>
                    <a:pt x="203" y="217"/>
                  </a:cubicBezTo>
                  <a:cubicBezTo>
                    <a:pt x="202" y="217"/>
                    <a:pt x="202" y="218"/>
                    <a:pt x="202" y="218"/>
                  </a:cubicBezTo>
                  <a:close/>
                  <a:moveTo>
                    <a:pt x="185" y="249"/>
                  </a:moveTo>
                  <a:cubicBezTo>
                    <a:pt x="185" y="250"/>
                    <a:pt x="184" y="251"/>
                    <a:pt x="184" y="252"/>
                  </a:cubicBezTo>
                  <a:cubicBezTo>
                    <a:pt x="184" y="252"/>
                    <a:pt x="183" y="252"/>
                    <a:pt x="183" y="252"/>
                  </a:cubicBezTo>
                  <a:cubicBezTo>
                    <a:pt x="182" y="251"/>
                    <a:pt x="181" y="252"/>
                    <a:pt x="180" y="252"/>
                  </a:cubicBezTo>
                  <a:cubicBezTo>
                    <a:pt x="179" y="252"/>
                    <a:pt x="178" y="251"/>
                    <a:pt x="177" y="251"/>
                  </a:cubicBezTo>
                  <a:cubicBezTo>
                    <a:pt x="176" y="251"/>
                    <a:pt x="176" y="251"/>
                    <a:pt x="176" y="250"/>
                  </a:cubicBezTo>
                  <a:cubicBezTo>
                    <a:pt x="176" y="249"/>
                    <a:pt x="176" y="248"/>
                    <a:pt x="177" y="248"/>
                  </a:cubicBezTo>
                  <a:cubicBezTo>
                    <a:pt x="177" y="247"/>
                    <a:pt x="178" y="247"/>
                    <a:pt x="179" y="247"/>
                  </a:cubicBezTo>
                  <a:cubicBezTo>
                    <a:pt x="180" y="247"/>
                    <a:pt x="181" y="247"/>
                    <a:pt x="182" y="247"/>
                  </a:cubicBezTo>
                  <a:cubicBezTo>
                    <a:pt x="182" y="247"/>
                    <a:pt x="183" y="247"/>
                    <a:pt x="183" y="247"/>
                  </a:cubicBezTo>
                  <a:cubicBezTo>
                    <a:pt x="184" y="248"/>
                    <a:pt x="184" y="248"/>
                    <a:pt x="185" y="249"/>
                  </a:cubicBezTo>
                  <a:close/>
                  <a:moveTo>
                    <a:pt x="239" y="281"/>
                  </a:moveTo>
                  <a:cubicBezTo>
                    <a:pt x="239" y="279"/>
                    <a:pt x="239" y="277"/>
                    <a:pt x="238" y="276"/>
                  </a:cubicBezTo>
                  <a:cubicBezTo>
                    <a:pt x="238" y="275"/>
                    <a:pt x="238" y="275"/>
                    <a:pt x="238" y="275"/>
                  </a:cubicBezTo>
                  <a:cubicBezTo>
                    <a:pt x="238" y="275"/>
                    <a:pt x="237" y="274"/>
                    <a:pt x="237" y="274"/>
                  </a:cubicBezTo>
                  <a:cubicBezTo>
                    <a:pt x="236" y="273"/>
                    <a:pt x="235" y="272"/>
                    <a:pt x="235" y="272"/>
                  </a:cubicBezTo>
                  <a:cubicBezTo>
                    <a:pt x="233" y="271"/>
                    <a:pt x="232" y="271"/>
                    <a:pt x="231" y="271"/>
                  </a:cubicBezTo>
                  <a:cubicBezTo>
                    <a:pt x="230" y="271"/>
                    <a:pt x="230" y="272"/>
                    <a:pt x="230" y="273"/>
                  </a:cubicBezTo>
                  <a:cubicBezTo>
                    <a:pt x="229" y="273"/>
                    <a:pt x="229" y="273"/>
                    <a:pt x="229" y="273"/>
                  </a:cubicBezTo>
                  <a:cubicBezTo>
                    <a:pt x="229" y="274"/>
                    <a:pt x="229" y="275"/>
                    <a:pt x="229" y="276"/>
                  </a:cubicBezTo>
                  <a:cubicBezTo>
                    <a:pt x="229" y="277"/>
                    <a:pt x="229" y="277"/>
                    <a:pt x="230" y="278"/>
                  </a:cubicBezTo>
                  <a:cubicBezTo>
                    <a:pt x="229" y="278"/>
                    <a:pt x="229" y="278"/>
                    <a:pt x="229" y="279"/>
                  </a:cubicBezTo>
                  <a:cubicBezTo>
                    <a:pt x="229" y="280"/>
                    <a:pt x="229" y="280"/>
                    <a:pt x="229" y="281"/>
                  </a:cubicBezTo>
                  <a:cubicBezTo>
                    <a:pt x="229" y="282"/>
                    <a:pt x="229" y="282"/>
                    <a:pt x="228" y="281"/>
                  </a:cubicBezTo>
                  <a:cubicBezTo>
                    <a:pt x="228" y="280"/>
                    <a:pt x="228" y="279"/>
                    <a:pt x="228" y="278"/>
                  </a:cubicBezTo>
                  <a:cubicBezTo>
                    <a:pt x="227" y="278"/>
                    <a:pt x="227" y="277"/>
                    <a:pt x="227" y="276"/>
                  </a:cubicBezTo>
                  <a:cubicBezTo>
                    <a:pt x="227" y="275"/>
                    <a:pt x="226" y="274"/>
                    <a:pt x="225" y="275"/>
                  </a:cubicBezTo>
                  <a:cubicBezTo>
                    <a:pt x="224" y="275"/>
                    <a:pt x="223" y="275"/>
                    <a:pt x="223" y="276"/>
                  </a:cubicBezTo>
                  <a:cubicBezTo>
                    <a:pt x="223" y="277"/>
                    <a:pt x="222" y="278"/>
                    <a:pt x="221" y="279"/>
                  </a:cubicBezTo>
                  <a:cubicBezTo>
                    <a:pt x="221" y="278"/>
                    <a:pt x="221" y="277"/>
                    <a:pt x="221" y="277"/>
                  </a:cubicBezTo>
                  <a:cubicBezTo>
                    <a:pt x="222" y="276"/>
                    <a:pt x="222" y="275"/>
                    <a:pt x="223" y="274"/>
                  </a:cubicBezTo>
                  <a:cubicBezTo>
                    <a:pt x="224" y="273"/>
                    <a:pt x="224" y="272"/>
                    <a:pt x="223" y="271"/>
                  </a:cubicBezTo>
                  <a:cubicBezTo>
                    <a:pt x="222" y="271"/>
                    <a:pt x="222" y="270"/>
                    <a:pt x="221" y="271"/>
                  </a:cubicBezTo>
                  <a:cubicBezTo>
                    <a:pt x="220" y="271"/>
                    <a:pt x="219" y="271"/>
                    <a:pt x="218" y="271"/>
                  </a:cubicBezTo>
                  <a:cubicBezTo>
                    <a:pt x="218" y="271"/>
                    <a:pt x="218" y="270"/>
                    <a:pt x="218" y="270"/>
                  </a:cubicBezTo>
                  <a:cubicBezTo>
                    <a:pt x="219" y="269"/>
                    <a:pt x="219" y="267"/>
                    <a:pt x="220" y="266"/>
                  </a:cubicBezTo>
                  <a:cubicBezTo>
                    <a:pt x="221" y="266"/>
                    <a:pt x="221" y="266"/>
                    <a:pt x="220" y="266"/>
                  </a:cubicBezTo>
                  <a:cubicBezTo>
                    <a:pt x="219" y="265"/>
                    <a:pt x="220" y="265"/>
                    <a:pt x="221" y="265"/>
                  </a:cubicBezTo>
                  <a:cubicBezTo>
                    <a:pt x="221" y="264"/>
                    <a:pt x="220" y="264"/>
                    <a:pt x="220" y="263"/>
                  </a:cubicBezTo>
                  <a:cubicBezTo>
                    <a:pt x="220" y="262"/>
                    <a:pt x="219" y="261"/>
                    <a:pt x="218" y="261"/>
                  </a:cubicBezTo>
                  <a:cubicBezTo>
                    <a:pt x="218" y="261"/>
                    <a:pt x="217" y="260"/>
                    <a:pt x="218" y="260"/>
                  </a:cubicBezTo>
                  <a:cubicBezTo>
                    <a:pt x="218" y="260"/>
                    <a:pt x="218" y="259"/>
                    <a:pt x="218" y="259"/>
                  </a:cubicBezTo>
                  <a:cubicBezTo>
                    <a:pt x="218" y="258"/>
                    <a:pt x="217" y="257"/>
                    <a:pt x="218" y="257"/>
                  </a:cubicBezTo>
                  <a:cubicBezTo>
                    <a:pt x="218" y="257"/>
                    <a:pt x="217" y="256"/>
                    <a:pt x="217" y="256"/>
                  </a:cubicBezTo>
                  <a:cubicBezTo>
                    <a:pt x="217" y="255"/>
                    <a:pt x="216" y="254"/>
                    <a:pt x="218" y="254"/>
                  </a:cubicBezTo>
                  <a:cubicBezTo>
                    <a:pt x="218" y="254"/>
                    <a:pt x="218" y="253"/>
                    <a:pt x="218" y="253"/>
                  </a:cubicBezTo>
                  <a:cubicBezTo>
                    <a:pt x="218" y="253"/>
                    <a:pt x="218" y="253"/>
                    <a:pt x="218" y="252"/>
                  </a:cubicBezTo>
                  <a:cubicBezTo>
                    <a:pt x="219" y="252"/>
                    <a:pt x="219" y="252"/>
                    <a:pt x="218" y="251"/>
                  </a:cubicBezTo>
                  <a:cubicBezTo>
                    <a:pt x="218" y="251"/>
                    <a:pt x="218" y="250"/>
                    <a:pt x="217" y="251"/>
                  </a:cubicBezTo>
                  <a:cubicBezTo>
                    <a:pt x="217" y="251"/>
                    <a:pt x="217" y="251"/>
                    <a:pt x="217" y="251"/>
                  </a:cubicBezTo>
                  <a:cubicBezTo>
                    <a:pt x="217" y="250"/>
                    <a:pt x="216" y="250"/>
                    <a:pt x="217" y="250"/>
                  </a:cubicBezTo>
                  <a:cubicBezTo>
                    <a:pt x="217" y="249"/>
                    <a:pt x="217" y="249"/>
                    <a:pt x="217" y="249"/>
                  </a:cubicBezTo>
                  <a:cubicBezTo>
                    <a:pt x="217" y="249"/>
                    <a:pt x="216" y="249"/>
                    <a:pt x="216" y="249"/>
                  </a:cubicBezTo>
                  <a:cubicBezTo>
                    <a:pt x="216" y="249"/>
                    <a:pt x="215" y="249"/>
                    <a:pt x="215" y="249"/>
                  </a:cubicBezTo>
                  <a:cubicBezTo>
                    <a:pt x="215" y="249"/>
                    <a:pt x="215" y="249"/>
                    <a:pt x="215" y="249"/>
                  </a:cubicBezTo>
                  <a:cubicBezTo>
                    <a:pt x="213" y="249"/>
                    <a:pt x="213" y="249"/>
                    <a:pt x="213" y="251"/>
                  </a:cubicBezTo>
                  <a:cubicBezTo>
                    <a:pt x="212" y="251"/>
                    <a:pt x="212" y="252"/>
                    <a:pt x="211" y="253"/>
                  </a:cubicBezTo>
                  <a:cubicBezTo>
                    <a:pt x="211" y="254"/>
                    <a:pt x="211" y="255"/>
                    <a:pt x="210" y="256"/>
                  </a:cubicBezTo>
                  <a:cubicBezTo>
                    <a:pt x="210" y="256"/>
                    <a:pt x="209" y="257"/>
                    <a:pt x="210" y="257"/>
                  </a:cubicBezTo>
                  <a:cubicBezTo>
                    <a:pt x="210" y="258"/>
                    <a:pt x="210" y="258"/>
                    <a:pt x="209" y="258"/>
                  </a:cubicBezTo>
                  <a:cubicBezTo>
                    <a:pt x="209" y="258"/>
                    <a:pt x="209" y="259"/>
                    <a:pt x="209" y="259"/>
                  </a:cubicBezTo>
                  <a:cubicBezTo>
                    <a:pt x="208" y="259"/>
                    <a:pt x="207" y="260"/>
                    <a:pt x="207" y="260"/>
                  </a:cubicBezTo>
                  <a:cubicBezTo>
                    <a:pt x="205" y="260"/>
                    <a:pt x="205" y="261"/>
                    <a:pt x="205" y="262"/>
                  </a:cubicBezTo>
                  <a:cubicBezTo>
                    <a:pt x="205" y="262"/>
                    <a:pt x="205" y="264"/>
                    <a:pt x="206" y="264"/>
                  </a:cubicBezTo>
                  <a:cubicBezTo>
                    <a:pt x="207" y="264"/>
                    <a:pt x="208" y="266"/>
                    <a:pt x="209" y="266"/>
                  </a:cubicBezTo>
                  <a:cubicBezTo>
                    <a:pt x="209" y="266"/>
                    <a:pt x="209" y="266"/>
                    <a:pt x="209" y="266"/>
                  </a:cubicBezTo>
                  <a:cubicBezTo>
                    <a:pt x="209" y="265"/>
                    <a:pt x="210" y="266"/>
                    <a:pt x="210" y="266"/>
                  </a:cubicBezTo>
                  <a:cubicBezTo>
                    <a:pt x="210" y="266"/>
                    <a:pt x="211" y="267"/>
                    <a:pt x="211" y="267"/>
                  </a:cubicBezTo>
                  <a:cubicBezTo>
                    <a:pt x="211" y="268"/>
                    <a:pt x="213" y="268"/>
                    <a:pt x="212" y="270"/>
                  </a:cubicBezTo>
                  <a:cubicBezTo>
                    <a:pt x="212" y="270"/>
                    <a:pt x="212" y="270"/>
                    <a:pt x="212" y="270"/>
                  </a:cubicBezTo>
                  <a:cubicBezTo>
                    <a:pt x="213" y="271"/>
                    <a:pt x="212" y="272"/>
                    <a:pt x="212" y="272"/>
                  </a:cubicBezTo>
                  <a:cubicBezTo>
                    <a:pt x="211" y="272"/>
                    <a:pt x="211" y="273"/>
                    <a:pt x="211" y="273"/>
                  </a:cubicBezTo>
                  <a:cubicBezTo>
                    <a:pt x="210" y="274"/>
                    <a:pt x="210" y="274"/>
                    <a:pt x="209" y="274"/>
                  </a:cubicBezTo>
                  <a:cubicBezTo>
                    <a:pt x="209" y="274"/>
                    <a:pt x="209" y="274"/>
                    <a:pt x="209" y="274"/>
                  </a:cubicBezTo>
                  <a:cubicBezTo>
                    <a:pt x="209" y="275"/>
                    <a:pt x="208" y="275"/>
                    <a:pt x="208" y="276"/>
                  </a:cubicBezTo>
                  <a:cubicBezTo>
                    <a:pt x="209" y="276"/>
                    <a:pt x="209" y="276"/>
                    <a:pt x="210" y="276"/>
                  </a:cubicBezTo>
                  <a:cubicBezTo>
                    <a:pt x="210" y="276"/>
                    <a:pt x="210" y="276"/>
                    <a:pt x="210" y="276"/>
                  </a:cubicBezTo>
                  <a:cubicBezTo>
                    <a:pt x="210" y="277"/>
                    <a:pt x="210" y="278"/>
                    <a:pt x="211" y="278"/>
                  </a:cubicBezTo>
                  <a:cubicBezTo>
                    <a:pt x="212" y="278"/>
                    <a:pt x="212" y="279"/>
                    <a:pt x="213" y="279"/>
                  </a:cubicBezTo>
                  <a:cubicBezTo>
                    <a:pt x="215" y="279"/>
                    <a:pt x="215" y="280"/>
                    <a:pt x="216" y="282"/>
                  </a:cubicBezTo>
                  <a:cubicBezTo>
                    <a:pt x="216" y="283"/>
                    <a:pt x="216" y="284"/>
                    <a:pt x="215" y="284"/>
                  </a:cubicBezTo>
                  <a:cubicBezTo>
                    <a:pt x="215" y="285"/>
                    <a:pt x="215" y="285"/>
                    <a:pt x="215" y="285"/>
                  </a:cubicBezTo>
                  <a:cubicBezTo>
                    <a:pt x="216" y="285"/>
                    <a:pt x="216" y="286"/>
                    <a:pt x="215" y="286"/>
                  </a:cubicBezTo>
                  <a:cubicBezTo>
                    <a:pt x="215" y="286"/>
                    <a:pt x="215" y="286"/>
                    <a:pt x="215" y="286"/>
                  </a:cubicBezTo>
                  <a:cubicBezTo>
                    <a:pt x="214" y="286"/>
                    <a:pt x="213" y="286"/>
                    <a:pt x="213" y="286"/>
                  </a:cubicBezTo>
                  <a:cubicBezTo>
                    <a:pt x="210" y="285"/>
                    <a:pt x="208" y="285"/>
                    <a:pt x="206" y="285"/>
                  </a:cubicBezTo>
                  <a:cubicBezTo>
                    <a:pt x="206" y="285"/>
                    <a:pt x="205" y="285"/>
                    <a:pt x="205" y="284"/>
                  </a:cubicBezTo>
                  <a:cubicBezTo>
                    <a:pt x="205" y="284"/>
                    <a:pt x="205" y="284"/>
                    <a:pt x="205" y="284"/>
                  </a:cubicBezTo>
                  <a:cubicBezTo>
                    <a:pt x="204" y="284"/>
                    <a:pt x="203" y="284"/>
                    <a:pt x="202" y="285"/>
                  </a:cubicBezTo>
                  <a:cubicBezTo>
                    <a:pt x="201" y="285"/>
                    <a:pt x="200" y="285"/>
                    <a:pt x="199" y="284"/>
                  </a:cubicBezTo>
                  <a:cubicBezTo>
                    <a:pt x="199" y="283"/>
                    <a:pt x="199" y="282"/>
                    <a:pt x="199" y="281"/>
                  </a:cubicBezTo>
                  <a:cubicBezTo>
                    <a:pt x="199" y="279"/>
                    <a:pt x="199" y="278"/>
                    <a:pt x="197" y="277"/>
                  </a:cubicBezTo>
                  <a:cubicBezTo>
                    <a:pt x="198" y="277"/>
                    <a:pt x="199" y="277"/>
                    <a:pt x="198" y="277"/>
                  </a:cubicBezTo>
                  <a:cubicBezTo>
                    <a:pt x="198" y="276"/>
                    <a:pt x="198" y="277"/>
                    <a:pt x="197" y="277"/>
                  </a:cubicBezTo>
                  <a:cubicBezTo>
                    <a:pt x="197" y="277"/>
                    <a:pt x="196" y="277"/>
                    <a:pt x="195" y="277"/>
                  </a:cubicBezTo>
                  <a:cubicBezTo>
                    <a:pt x="195" y="278"/>
                    <a:pt x="194" y="277"/>
                    <a:pt x="194" y="277"/>
                  </a:cubicBezTo>
                  <a:cubicBezTo>
                    <a:pt x="195" y="277"/>
                    <a:pt x="194" y="277"/>
                    <a:pt x="194" y="277"/>
                  </a:cubicBezTo>
                  <a:cubicBezTo>
                    <a:pt x="194" y="277"/>
                    <a:pt x="194" y="278"/>
                    <a:pt x="193" y="277"/>
                  </a:cubicBezTo>
                  <a:cubicBezTo>
                    <a:pt x="193" y="277"/>
                    <a:pt x="193" y="277"/>
                    <a:pt x="194" y="276"/>
                  </a:cubicBezTo>
                  <a:cubicBezTo>
                    <a:pt x="194" y="276"/>
                    <a:pt x="195" y="275"/>
                    <a:pt x="196" y="275"/>
                  </a:cubicBezTo>
                  <a:cubicBezTo>
                    <a:pt x="196" y="275"/>
                    <a:pt x="197" y="275"/>
                    <a:pt x="196" y="274"/>
                  </a:cubicBezTo>
                  <a:cubicBezTo>
                    <a:pt x="195" y="273"/>
                    <a:pt x="195" y="273"/>
                    <a:pt x="194" y="272"/>
                  </a:cubicBezTo>
                  <a:cubicBezTo>
                    <a:pt x="191" y="271"/>
                    <a:pt x="191" y="271"/>
                    <a:pt x="192" y="267"/>
                  </a:cubicBezTo>
                  <a:cubicBezTo>
                    <a:pt x="192" y="267"/>
                    <a:pt x="191" y="267"/>
                    <a:pt x="191" y="267"/>
                  </a:cubicBezTo>
                  <a:cubicBezTo>
                    <a:pt x="190" y="267"/>
                    <a:pt x="189" y="267"/>
                    <a:pt x="189" y="265"/>
                  </a:cubicBezTo>
                  <a:cubicBezTo>
                    <a:pt x="189" y="265"/>
                    <a:pt x="188" y="265"/>
                    <a:pt x="187" y="265"/>
                  </a:cubicBezTo>
                  <a:cubicBezTo>
                    <a:pt x="186" y="265"/>
                    <a:pt x="185" y="265"/>
                    <a:pt x="185" y="266"/>
                  </a:cubicBezTo>
                  <a:cubicBezTo>
                    <a:pt x="184" y="266"/>
                    <a:pt x="183" y="267"/>
                    <a:pt x="182" y="267"/>
                  </a:cubicBezTo>
                  <a:cubicBezTo>
                    <a:pt x="181" y="267"/>
                    <a:pt x="181" y="266"/>
                    <a:pt x="181" y="266"/>
                  </a:cubicBezTo>
                  <a:cubicBezTo>
                    <a:pt x="181" y="265"/>
                    <a:pt x="181" y="265"/>
                    <a:pt x="181" y="265"/>
                  </a:cubicBezTo>
                  <a:cubicBezTo>
                    <a:pt x="181" y="264"/>
                    <a:pt x="180" y="263"/>
                    <a:pt x="181" y="261"/>
                  </a:cubicBezTo>
                  <a:cubicBezTo>
                    <a:pt x="181" y="261"/>
                    <a:pt x="181" y="261"/>
                    <a:pt x="181" y="260"/>
                  </a:cubicBezTo>
                  <a:cubicBezTo>
                    <a:pt x="180" y="258"/>
                    <a:pt x="178" y="259"/>
                    <a:pt x="176" y="258"/>
                  </a:cubicBezTo>
                  <a:cubicBezTo>
                    <a:pt x="176" y="258"/>
                    <a:pt x="175" y="258"/>
                    <a:pt x="175" y="258"/>
                  </a:cubicBezTo>
                  <a:cubicBezTo>
                    <a:pt x="175" y="259"/>
                    <a:pt x="174" y="259"/>
                    <a:pt x="174" y="259"/>
                  </a:cubicBezTo>
                  <a:cubicBezTo>
                    <a:pt x="173" y="259"/>
                    <a:pt x="171" y="260"/>
                    <a:pt x="170" y="261"/>
                  </a:cubicBezTo>
                  <a:cubicBezTo>
                    <a:pt x="169" y="262"/>
                    <a:pt x="169" y="263"/>
                    <a:pt x="169" y="263"/>
                  </a:cubicBezTo>
                  <a:cubicBezTo>
                    <a:pt x="169" y="265"/>
                    <a:pt x="169" y="265"/>
                    <a:pt x="170" y="265"/>
                  </a:cubicBezTo>
                  <a:cubicBezTo>
                    <a:pt x="172" y="265"/>
                    <a:pt x="174" y="266"/>
                    <a:pt x="175" y="267"/>
                  </a:cubicBezTo>
                  <a:cubicBezTo>
                    <a:pt x="175" y="267"/>
                    <a:pt x="176" y="267"/>
                    <a:pt x="176" y="267"/>
                  </a:cubicBezTo>
                  <a:cubicBezTo>
                    <a:pt x="176" y="267"/>
                    <a:pt x="177" y="267"/>
                    <a:pt x="177" y="268"/>
                  </a:cubicBezTo>
                  <a:cubicBezTo>
                    <a:pt x="176" y="268"/>
                    <a:pt x="175" y="268"/>
                    <a:pt x="174" y="267"/>
                  </a:cubicBezTo>
                  <a:cubicBezTo>
                    <a:pt x="173" y="267"/>
                    <a:pt x="172" y="267"/>
                    <a:pt x="172" y="267"/>
                  </a:cubicBezTo>
                  <a:cubicBezTo>
                    <a:pt x="171" y="267"/>
                    <a:pt x="170" y="267"/>
                    <a:pt x="169" y="267"/>
                  </a:cubicBezTo>
                  <a:cubicBezTo>
                    <a:pt x="166" y="266"/>
                    <a:pt x="165" y="268"/>
                    <a:pt x="164" y="270"/>
                  </a:cubicBezTo>
                  <a:cubicBezTo>
                    <a:pt x="163" y="270"/>
                    <a:pt x="163" y="271"/>
                    <a:pt x="164" y="271"/>
                  </a:cubicBezTo>
                  <a:cubicBezTo>
                    <a:pt x="165" y="271"/>
                    <a:pt x="165" y="272"/>
                    <a:pt x="165" y="273"/>
                  </a:cubicBezTo>
                  <a:cubicBezTo>
                    <a:pt x="165" y="273"/>
                    <a:pt x="165" y="273"/>
                    <a:pt x="164" y="273"/>
                  </a:cubicBezTo>
                  <a:cubicBezTo>
                    <a:pt x="164" y="273"/>
                    <a:pt x="163" y="273"/>
                    <a:pt x="163" y="273"/>
                  </a:cubicBezTo>
                  <a:cubicBezTo>
                    <a:pt x="163" y="274"/>
                    <a:pt x="163" y="275"/>
                    <a:pt x="164" y="275"/>
                  </a:cubicBezTo>
                  <a:cubicBezTo>
                    <a:pt x="165" y="276"/>
                    <a:pt x="167" y="276"/>
                    <a:pt x="168" y="275"/>
                  </a:cubicBezTo>
                  <a:cubicBezTo>
                    <a:pt x="170" y="275"/>
                    <a:pt x="173" y="276"/>
                    <a:pt x="175" y="275"/>
                  </a:cubicBezTo>
                  <a:cubicBezTo>
                    <a:pt x="175" y="274"/>
                    <a:pt x="176" y="275"/>
                    <a:pt x="176" y="275"/>
                  </a:cubicBezTo>
                  <a:cubicBezTo>
                    <a:pt x="176" y="275"/>
                    <a:pt x="176" y="276"/>
                    <a:pt x="175" y="276"/>
                  </a:cubicBezTo>
                  <a:cubicBezTo>
                    <a:pt x="175" y="276"/>
                    <a:pt x="175" y="276"/>
                    <a:pt x="175" y="276"/>
                  </a:cubicBezTo>
                  <a:cubicBezTo>
                    <a:pt x="173" y="276"/>
                    <a:pt x="172" y="277"/>
                    <a:pt x="170" y="277"/>
                  </a:cubicBezTo>
                  <a:cubicBezTo>
                    <a:pt x="170" y="276"/>
                    <a:pt x="169" y="277"/>
                    <a:pt x="169" y="277"/>
                  </a:cubicBezTo>
                  <a:cubicBezTo>
                    <a:pt x="167" y="278"/>
                    <a:pt x="165" y="278"/>
                    <a:pt x="164" y="278"/>
                  </a:cubicBezTo>
                  <a:cubicBezTo>
                    <a:pt x="163" y="278"/>
                    <a:pt x="162" y="278"/>
                    <a:pt x="162" y="278"/>
                  </a:cubicBezTo>
                  <a:cubicBezTo>
                    <a:pt x="161" y="279"/>
                    <a:pt x="160" y="281"/>
                    <a:pt x="160" y="282"/>
                  </a:cubicBezTo>
                  <a:cubicBezTo>
                    <a:pt x="160" y="283"/>
                    <a:pt x="160" y="283"/>
                    <a:pt x="160" y="283"/>
                  </a:cubicBezTo>
                  <a:cubicBezTo>
                    <a:pt x="162" y="284"/>
                    <a:pt x="165" y="284"/>
                    <a:pt x="167" y="283"/>
                  </a:cubicBezTo>
                  <a:cubicBezTo>
                    <a:pt x="169" y="282"/>
                    <a:pt x="171" y="282"/>
                    <a:pt x="173" y="280"/>
                  </a:cubicBezTo>
                  <a:cubicBezTo>
                    <a:pt x="174" y="280"/>
                    <a:pt x="174" y="280"/>
                    <a:pt x="174" y="281"/>
                  </a:cubicBezTo>
                  <a:cubicBezTo>
                    <a:pt x="174" y="281"/>
                    <a:pt x="174" y="281"/>
                    <a:pt x="174" y="281"/>
                  </a:cubicBezTo>
                  <a:cubicBezTo>
                    <a:pt x="174" y="281"/>
                    <a:pt x="173" y="281"/>
                    <a:pt x="173" y="282"/>
                  </a:cubicBezTo>
                  <a:cubicBezTo>
                    <a:pt x="173" y="282"/>
                    <a:pt x="173" y="283"/>
                    <a:pt x="172" y="283"/>
                  </a:cubicBezTo>
                  <a:cubicBezTo>
                    <a:pt x="171" y="283"/>
                    <a:pt x="170" y="284"/>
                    <a:pt x="169" y="285"/>
                  </a:cubicBezTo>
                  <a:cubicBezTo>
                    <a:pt x="168" y="286"/>
                    <a:pt x="168" y="286"/>
                    <a:pt x="168" y="286"/>
                  </a:cubicBezTo>
                  <a:cubicBezTo>
                    <a:pt x="166" y="286"/>
                    <a:pt x="164" y="286"/>
                    <a:pt x="163" y="286"/>
                  </a:cubicBezTo>
                  <a:cubicBezTo>
                    <a:pt x="163" y="286"/>
                    <a:pt x="162" y="286"/>
                    <a:pt x="162" y="286"/>
                  </a:cubicBezTo>
                  <a:cubicBezTo>
                    <a:pt x="160" y="286"/>
                    <a:pt x="159" y="286"/>
                    <a:pt x="159" y="288"/>
                  </a:cubicBezTo>
                  <a:cubicBezTo>
                    <a:pt x="158" y="289"/>
                    <a:pt x="158" y="290"/>
                    <a:pt x="157" y="291"/>
                  </a:cubicBezTo>
                  <a:cubicBezTo>
                    <a:pt x="157" y="292"/>
                    <a:pt x="157" y="293"/>
                    <a:pt x="158" y="294"/>
                  </a:cubicBezTo>
                  <a:cubicBezTo>
                    <a:pt x="159" y="294"/>
                    <a:pt x="159" y="294"/>
                    <a:pt x="160" y="294"/>
                  </a:cubicBezTo>
                  <a:cubicBezTo>
                    <a:pt x="161" y="295"/>
                    <a:pt x="162" y="295"/>
                    <a:pt x="162" y="295"/>
                  </a:cubicBezTo>
                  <a:cubicBezTo>
                    <a:pt x="163" y="296"/>
                    <a:pt x="163" y="296"/>
                    <a:pt x="164" y="295"/>
                  </a:cubicBezTo>
                  <a:cubicBezTo>
                    <a:pt x="164" y="295"/>
                    <a:pt x="164" y="294"/>
                    <a:pt x="164" y="294"/>
                  </a:cubicBezTo>
                  <a:cubicBezTo>
                    <a:pt x="165" y="294"/>
                    <a:pt x="165" y="294"/>
                    <a:pt x="166" y="293"/>
                  </a:cubicBezTo>
                  <a:cubicBezTo>
                    <a:pt x="167" y="293"/>
                    <a:pt x="166" y="294"/>
                    <a:pt x="166" y="295"/>
                  </a:cubicBezTo>
                  <a:cubicBezTo>
                    <a:pt x="166" y="296"/>
                    <a:pt x="166" y="296"/>
                    <a:pt x="167" y="296"/>
                  </a:cubicBezTo>
                  <a:cubicBezTo>
                    <a:pt x="168" y="297"/>
                    <a:pt x="166" y="297"/>
                    <a:pt x="167" y="297"/>
                  </a:cubicBezTo>
                  <a:cubicBezTo>
                    <a:pt x="167" y="298"/>
                    <a:pt x="168" y="298"/>
                    <a:pt x="168" y="299"/>
                  </a:cubicBezTo>
                  <a:cubicBezTo>
                    <a:pt x="168" y="299"/>
                    <a:pt x="168" y="299"/>
                    <a:pt x="169" y="299"/>
                  </a:cubicBezTo>
                  <a:cubicBezTo>
                    <a:pt x="169" y="299"/>
                    <a:pt x="170" y="300"/>
                    <a:pt x="170" y="299"/>
                  </a:cubicBezTo>
                  <a:cubicBezTo>
                    <a:pt x="171" y="299"/>
                    <a:pt x="171" y="298"/>
                    <a:pt x="171" y="298"/>
                  </a:cubicBezTo>
                  <a:cubicBezTo>
                    <a:pt x="171" y="297"/>
                    <a:pt x="171" y="297"/>
                    <a:pt x="171" y="296"/>
                  </a:cubicBezTo>
                  <a:cubicBezTo>
                    <a:pt x="170" y="296"/>
                    <a:pt x="170" y="296"/>
                    <a:pt x="170" y="295"/>
                  </a:cubicBezTo>
                  <a:cubicBezTo>
                    <a:pt x="171" y="295"/>
                    <a:pt x="171" y="295"/>
                    <a:pt x="171" y="296"/>
                  </a:cubicBezTo>
                  <a:cubicBezTo>
                    <a:pt x="171" y="296"/>
                    <a:pt x="171" y="296"/>
                    <a:pt x="172" y="296"/>
                  </a:cubicBezTo>
                  <a:cubicBezTo>
                    <a:pt x="172" y="296"/>
                    <a:pt x="172" y="295"/>
                    <a:pt x="173" y="295"/>
                  </a:cubicBezTo>
                  <a:cubicBezTo>
                    <a:pt x="173" y="294"/>
                    <a:pt x="173" y="295"/>
                    <a:pt x="173" y="295"/>
                  </a:cubicBezTo>
                  <a:cubicBezTo>
                    <a:pt x="173" y="295"/>
                    <a:pt x="173" y="296"/>
                    <a:pt x="173" y="297"/>
                  </a:cubicBezTo>
                  <a:cubicBezTo>
                    <a:pt x="173" y="297"/>
                    <a:pt x="173" y="298"/>
                    <a:pt x="173" y="298"/>
                  </a:cubicBezTo>
                  <a:cubicBezTo>
                    <a:pt x="173" y="300"/>
                    <a:pt x="174" y="300"/>
                    <a:pt x="175" y="299"/>
                  </a:cubicBezTo>
                  <a:cubicBezTo>
                    <a:pt x="176" y="299"/>
                    <a:pt x="177" y="298"/>
                    <a:pt x="177" y="298"/>
                  </a:cubicBezTo>
                  <a:cubicBezTo>
                    <a:pt x="178" y="297"/>
                    <a:pt x="179" y="296"/>
                    <a:pt x="179" y="294"/>
                  </a:cubicBezTo>
                  <a:cubicBezTo>
                    <a:pt x="179" y="293"/>
                    <a:pt x="178" y="292"/>
                    <a:pt x="177" y="292"/>
                  </a:cubicBezTo>
                  <a:cubicBezTo>
                    <a:pt x="177" y="292"/>
                    <a:pt x="177" y="291"/>
                    <a:pt x="177" y="291"/>
                  </a:cubicBezTo>
                  <a:cubicBezTo>
                    <a:pt x="177" y="291"/>
                    <a:pt x="177" y="291"/>
                    <a:pt x="177" y="291"/>
                  </a:cubicBezTo>
                  <a:cubicBezTo>
                    <a:pt x="177" y="291"/>
                    <a:pt x="178" y="291"/>
                    <a:pt x="178" y="291"/>
                  </a:cubicBezTo>
                  <a:cubicBezTo>
                    <a:pt x="178" y="291"/>
                    <a:pt x="178" y="291"/>
                    <a:pt x="179" y="292"/>
                  </a:cubicBezTo>
                  <a:cubicBezTo>
                    <a:pt x="179" y="292"/>
                    <a:pt x="179" y="293"/>
                    <a:pt x="180" y="293"/>
                  </a:cubicBezTo>
                  <a:cubicBezTo>
                    <a:pt x="180" y="293"/>
                    <a:pt x="180" y="292"/>
                    <a:pt x="180" y="292"/>
                  </a:cubicBezTo>
                  <a:cubicBezTo>
                    <a:pt x="180" y="291"/>
                    <a:pt x="181" y="291"/>
                    <a:pt x="181" y="290"/>
                  </a:cubicBezTo>
                  <a:cubicBezTo>
                    <a:pt x="180" y="289"/>
                    <a:pt x="181" y="288"/>
                    <a:pt x="181" y="287"/>
                  </a:cubicBezTo>
                  <a:cubicBezTo>
                    <a:pt x="181" y="286"/>
                    <a:pt x="180" y="287"/>
                    <a:pt x="180" y="286"/>
                  </a:cubicBezTo>
                  <a:cubicBezTo>
                    <a:pt x="180" y="286"/>
                    <a:pt x="181" y="286"/>
                    <a:pt x="181" y="287"/>
                  </a:cubicBezTo>
                  <a:cubicBezTo>
                    <a:pt x="182" y="287"/>
                    <a:pt x="181" y="288"/>
                    <a:pt x="182" y="289"/>
                  </a:cubicBezTo>
                  <a:cubicBezTo>
                    <a:pt x="182" y="289"/>
                    <a:pt x="182" y="289"/>
                    <a:pt x="183" y="289"/>
                  </a:cubicBezTo>
                  <a:cubicBezTo>
                    <a:pt x="183" y="289"/>
                    <a:pt x="184" y="288"/>
                    <a:pt x="184" y="288"/>
                  </a:cubicBezTo>
                  <a:cubicBezTo>
                    <a:pt x="185" y="288"/>
                    <a:pt x="185" y="288"/>
                    <a:pt x="186" y="288"/>
                  </a:cubicBezTo>
                  <a:cubicBezTo>
                    <a:pt x="185" y="288"/>
                    <a:pt x="185" y="289"/>
                    <a:pt x="184" y="289"/>
                  </a:cubicBezTo>
                  <a:cubicBezTo>
                    <a:pt x="183" y="290"/>
                    <a:pt x="182" y="291"/>
                    <a:pt x="182" y="293"/>
                  </a:cubicBezTo>
                  <a:cubicBezTo>
                    <a:pt x="182" y="294"/>
                    <a:pt x="182" y="294"/>
                    <a:pt x="184" y="294"/>
                  </a:cubicBezTo>
                  <a:cubicBezTo>
                    <a:pt x="183" y="294"/>
                    <a:pt x="183" y="295"/>
                    <a:pt x="182" y="295"/>
                  </a:cubicBezTo>
                  <a:cubicBezTo>
                    <a:pt x="182" y="295"/>
                    <a:pt x="182" y="296"/>
                    <a:pt x="182" y="297"/>
                  </a:cubicBezTo>
                  <a:cubicBezTo>
                    <a:pt x="182" y="298"/>
                    <a:pt x="183" y="298"/>
                    <a:pt x="183" y="297"/>
                  </a:cubicBezTo>
                  <a:cubicBezTo>
                    <a:pt x="184" y="297"/>
                    <a:pt x="184" y="297"/>
                    <a:pt x="185" y="297"/>
                  </a:cubicBezTo>
                  <a:cubicBezTo>
                    <a:pt x="186" y="297"/>
                    <a:pt x="186" y="297"/>
                    <a:pt x="187" y="296"/>
                  </a:cubicBezTo>
                  <a:cubicBezTo>
                    <a:pt x="187" y="296"/>
                    <a:pt x="188" y="297"/>
                    <a:pt x="188" y="296"/>
                  </a:cubicBezTo>
                  <a:cubicBezTo>
                    <a:pt x="189" y="296"/>
                    <a:pt x="190" y="295"/>
                    <a:pt x="190" y="295"/>
                  </a:cubicBezTo>
                  <a:cubicBezTo>
                    <a:pt x="190" y="294"/>
                    <a:pt x="190" y="293"/>
                    <a:pt x="190" y="292"/>
                  </a:cubicBezTo>
                  <a:cubicBezTo>
                    <a:pt x="191" y="292"/>
                    <a:pt x="191" y="292"/>
                    <a:pt x="191" y="293"/>
                  </a:cubicBezTo>
                  <a:cubicBezTo>
                    <a:pt x="190" y="294"/>
                    <a:pt x="190" y="294"/>
                    <a:pt x="191" y="294"/>
                  </a:cubicBezTo>
                  <a:cubicBezTo>
                    <a:pt x="192" y="294"/>
                    <a:pt x="191" y="294"/>
                    <a:pt x="191" y="293"/>
                  </a:cubicBezTo>
                  <a:cubicBezTo>
                    <a:pt x="191" y="293"/>
                    <a:pt x="192" y="293"/>
                    <a:pt x="192" y="293"/>
                  </a:cubicBezTo>
                  <a:cubicBezTo>
                    <a:pt x="192" y="293"/>
                    <a:pt x="192" y="293"/>
                    <a:pt x="192" y="293"/>
                  </a:cubicBezTo>
                  <a:cubicBezTo>
                    <a:pt x="193" y="293"/>
                    <a:pt x="193" y="294"/>
                    <a:pt x="192" y="294"/>
                  </a:cubicBezTo>
                  <a:cubicBezTo>
                    <a:pt x="192" y="294"/>
                    <a:pt x="192" y="294"/>
                    <a:pt x="192" y="294"/>
                  </a:cubicBezTo>
                  <a:cubicBezTo>
                    <a:pt x="192" y="295"/>
                    <a:pt x="192" y="295"/>
                    <a:pt x="192" y="295"/>
                  </a:cubicBezTo>
                  <a:cubicBezTo>
                    <a:pt x="192" y="296"/>
                    <a:pt x="192" y="296"/>
                    <a:pt x="192" y="296"/>
                  </a:cubicBezTo>
                  <a:cubicBezTo>
                    <a:pt x="193" y="296"/>
                    <a:pt x="193" y="295"/>
                    <a:pt x="194" y="295"/>
                  </a:cubicBezTo>
                  <a:cubicBezTo>
                    <a:pt x="195" y="296"/>
                    <a:pt x="196" y="294"/>
                    <a:pt x="197" y="295"/>
                  </a:cubicBezTo>
                  <a:cubicBezTo>
                    <a:pt x="197" y="295"/>
                    <a:pt x="197" y="295"/>
                    <a:pt x="197" y="295"/>
                  </a:cubicBezTo>
                  <a:cubicBezTo>
                    <a:pt x="198" y="295"/>
                    <a:pt x="200" y="294"/>
                    <a:pt x="199" y="292"/>
                  </a:cubicBezTo>
                  <a:cubicBezTo>
                    <a:pt x="200" y="292"/>
                    <a:pt x="200" y="292"/>
                    <a:pt x="200" y="292"/>
                  </a:cubicBezTo>
                  <a:cubicBezTo>
                    <a:pt x="200" y="292"/>
                    <a:pt x="201" y="292"/>
                    <a:pt x="201" y="292"/>
                  </a:cubicBezTo>
                  <a:cubicBezTo>
                    <a:pt x="201" y="292"/>
                    <a:pt x="202" y="293"/>
                    <a:pt x="202" y="293"/>
                  </a:cubicBezTo>
                  <a:cubicBezTo>
                    <a:pt x="201" y="293"/>
                    <a:pt x="201" y="294"/>
                    <a:pt x="200" y="295"/>
                  </a:cubicBezTo>
                  <a:cubicBezTo>
                    <a:pt x="200" y="295"/>
                    <a:pt x="200" y="295"/>
                    <a:pt x="200" y="295"/>
                  </a:cubicBezTo>
                  <a:cubicBezTo>
                    <a:pt x="200" y="295"/>
                    <a:pt x="199" y="296"/>
                    <a:pt x="199" y="297"/>
                  </a:cubicBezTo>
                  <a:cubicBezTo>
                    <a:pt x="199" y="297"/>
                    <a:pt x="198" y="297"/>
                    <a:pt x="198" y="297"/>
                  </a:cubicBezTo>
                  <a:cubicBezTo>
                    <a:pt x="198" y="298"/>
                    <a:pt x="198" y="299"/>
                    <a:pt x="197" y="299"/>
                  </a:cubicBezTo>
                  <a:cubicBezTo>
                    <a:pt x="197" y="299"/>
                    <a:pt x="196" y="299"/>
                    <a:pt x="196" y="299"/>
                  </a:cubicBezTo>
                  <a:cubicBezTo>
                    <a:pt x="194" y="299"/>
                    <a:pt x="192" y="299"/>
                    <a:pt x="190" y="299"/>
                  </a:cubicBezTo>
                  <a:cubicBezTo>
                    <a:pt x="189" y="299"/>
                    <a:pt x="188" y="300"/>
                    <a:pt x="187" y="301"/>
                  </a:cubicBezTo>
                  <a:cubicBezTo>
                    <a:pt x="187" y="301"/>
                    <a:pt x="186" y="302"/>
                    <a:pt x="186" y="302"/>
                  </a:cubicBezTo>
                  <a:cubicBezTo>
                    <a:pt x="187" y="303"/>
                    <a:pt x="186" y="303"/>
                    <a:pt x="185" y="303"/>
                  </a:cubicBezTo>
                  <a:cubicBezTo>
                    <a:pt x="185" y="303"/>
                    <a:pt x="185" y="303"/>
                    <a:pt x="185" y="303"/>
                  </a:cubicBezTo>
                  <a:cubicBezTo>
                    <a:pt x="183" y="304"/>
                    <a:pt x="182" y="304"/>
                    <a:pt x="180" y="305"/>
                  </a:cubicBezTo>
                  <a:cubicBezTo>
                    <a:pt x="178" y="306"/>
                    <a:pt x="178" y="307"/>
                    <a:pt x="179" y="309"/>
                  </a:cubicBezTo>
                  <a:cubicBezTo>
                    <a:pt x="180" y="310"/>
                    <a:pt x="181" y="311"/>
                    <a:pt x="181" y="311"/>
                  </a:cubicBezTo>
                  <a:cubicBezTo>
                    <a:pt x="183" y="313"/>
                    <a:pt x="186" y="314"/>
                    <a:pt x="188" y="314"/>
                  </a:cubicBezTo>
                  <a:cubicBezTo>
                    <a:pt x="191" y="314"/>
                    <a:pt x="193" y="313"/>
                    <a:pt x="195" y="312"/>
                  </a:cubicBezTo>
                  <a:cubicBezTo>
                    <a:pt x="196" y="312"/>
                    <a:pt x="197" y="312"/>
                    <a:pt x="197" y="311"/>
                  </a:cubicBezTo>
                  <a:cubicBezTo>
                    <a:pt x="199" y="310"/>
                    <a:pt x="201" y="309"/>
                    <a:pt x="202" y="308"/>
                  </a:cubicBezTo>
                  <a:cubicBezTo>
                    <a:pt x="203" y="307"/>
                    <a:pt x="203" y="307"/>
                    <a:pt x="204" y="306"/>
                  </a:cubicBezTo>
                  <a:cubicBezTo>
                    <a:pt x="204" y="306"/>
                    <a:pt x="203" y="305"/>
                    <a:pt x="204" y="305"/>
                  </a:cubicBezTo>
                  <a:cubicBezTo>
                    <a:pt x="204" y="305"/>
                    <a:pt x="204" y="305"/>
                    <a:pt x="204" y="305"/>
                  </a:cubicBezTo>
                  <a:cubicBezTo>
                    <a:pt x="204" y="304"/>
                    <a:pt x="204" y="304"/>
                    <a:pt x="204" y="304"/>
                  </a:cubicBezTo>
                  <a:cubicBezTo>
                    <a:pt x="205" y="305"/>
                    <a:pt x="205" y="303"/>
                    <a:pt x="206" y="303"/>
                  </a:cubicBezTo>
                  <a:cubicBezTo>
                    <a:pt x="207" y="303"/>
                    <a:pt x="208" y="303"/>
                    <a:pt x="209" y="302"/>
                  </a:cubicBezTo>
                  <a:cubicBezTo>
                    <a:pt x="209" y="302"/>
                    <a:pt x="209" y="302"/>
                    <a:pt x="209" y="302"/>
                  </a:cubicBezTo>
                  <a:cubicBezTo>
                    <a:pt x="209" y="302"/>
                    <a:pt x="210" y="302"/>
                    <a:pt x="210" y="302"/>
                  </a:cubicBezTo>
                  <a:cubicBezTo>
                    <a:pt x="211" y="303"/>
                    <a:pt x="212" y="302"/>
                    <a:pt x="212" y="301"/>
                  </a:cubicBezTo>
                  <a:cubicBezTo>
                    <a:pt x="212" y="301"/>
                    <a:pt x="212" y="300"/>
                    <a:pt x="213" y="300"/>
                  </a:cubicBezTo>
                  <a:cubicBezTo>
                    <a:pt x="214" y="300"/>
                    <a:pt x="215" y="299"/>
                    <a:pt x="215" y="298"/>
                  </a:cubicBezTo>
                  <a:cubicBezTo>
                    <a:pt x="215" y="298"/>
                    <a:pt x="216" y="297"/>
                    <a:pt x="217" y="297"/>
                  </a:cubicBezTo>
                  <a:cubicBezTo>
                    <a:pt x="217" y="297"/>
                    <a:pt x="218" y="299"/>
                    <a:pt x="218" y="299"/>
                  </a:cubicBezTo>
                  <a:cubicBezTo>
                    <a:pt x="218" y="301"/>
                    <a:pt x="218" y="301"/>
                    <a:pt x="219" y="301"/>
                  </a:cubicBezTo>
                  <a:cubicBezTo>
                    <a:pt x="220" y="301"/>
                    <a:pt x="220" y="301"/>
                    <a:pt x="220" y="301"/>
                  </a:cubicBezTo>
                  <a:cubicBezTo>
                    <a:pt x="221" y="301"/>
                    <a:pt x="221" y="300"/>
                    <a:pt x="221" y="300"/>
                  </a:cubicBezTo>
                  <a:cubicBezTo>
                    <a:pt x="221" y="299"/>
                    <a:pt x="222" y="299"/>
                    <a:pt x="222" y="299"/>
                  </a:cubicBezTo>
                  <a:cubicBezTo>
                    <a:pt x="223" y="298"/>
                    <a:pt x="223" y="299"/>
                    <a:pt x="223" y="299"/>
                  </a:cubicBezTo>
                  <a:cubicBezTo>
                    <a:pt x="224" y="299"/>
                    <a:pt x="224" y="299"/>
                    <a:pt x="224" y="299"/>
                  </a:cubicBezTo>
                  <a:cubicBezTo>
                    <a:pt x="223" y="300"/>
                    <a:pt x="224" y="300"/>
                    <a:pt x="225" y="300"/>
                  </a:cubicBezTo>
                  <a:cubicBezTo>
                    <a:pt x="227" y="302"/>
                    <a:pt x="229" y="301"/>
                    <a:pt x="230" y="299"/>
                  </a:cubicBezTo>
                  <a:cubicBezTo>
                    <a:pt x="230" y="299"/>
                    <a:pt x="230" y="299"/>
                    <a:pt x="230" y="299"/>
                  </a:cubicBezTo>
                  <a:cubicBezTo>
                    <a:pt x="230" y="299"/>
                    <a:pt x="230" y="299"/>
                    <a:pt x="230" y="299"/>
                  </a:cubicBezTo>
                  <a:cubicBezTo>
                    <a:pt x="232" y="299"/>
                    <a:pt x="233" y="298"/>
                    <a:pt x="234" y="298"/>
                  </a:cubicBezTo>
                  <a:cubicBezTo>
                    <a:pt x="235" y="297"/>
                    <a:pt x="234" y="297"/>
                    <a:pt x="234" y="296"/>
                  </a:cubicBezTo>
                  <a:cubicBezTo>
                    <a:pt x="234" y="296"/>
                    <a:pt x="234" y="296"/>
                    <a:pt x="235" y="296"/>
                  </a:cubicBezTo>
                  <a:cubicBezTo>
                    <a:pt x="236" y="295"/>
                    <a:pt x="235" y="293"/>
                    <a:pt x="236" y="292"/>
                  </a:cubicBezTo>
                  <a:cubicBezTo>
                    <a:pt x="236" y="291"/>
                    <a:pt x="237" y="290"/>
                    <a:pt x="237" y="289"/>
                  </a:cubicBezTo>
                  <a:cubicBezTo>
                    <a:pt x="237" y="289"/>
                    <a:pt x="237" y="288"/>
                    <a:pt x="237" y="288"/>
                  </a:cubicBezTo>
                  <a:cubicBezTo>
                    <a:pt x="238" y="287"/>
                    <a:pt x="237" y="287"/>
                    <a:pt x="237" y="286"/>
                  </a:cubicBezTo>
                  <a:cubicBezTo>
                    <a:pt x="236" y="286"/>
                    <a:pt x="237" y="285"/>
                    <a:pt x="237" y="285"/>
                  </a:cubicBezTo>
                  <a:cubicBezTo>
                    <a:pt x="238" y="284"/>
                    <a:pt x="238" y="283"/>
                    <a:pt x="239" y="282"/>
                  </a:cubicBezTo>
                  <a:cubicBezTo>
                    <a:pt x="239" y="281"/>
                    <a:pt x="239" y="281"/>
                    <a:pt x="239" y="281"/>
                  </a:cubicBezTo>
                  <a:close/>
                  <a:moveTo>
                    <a:pt x="238" y="276"/>
                  </a:moveTo>
                  <a:cubicBezTo>
                    <a:pt x="238" y="276"/>
                    <a:pt x="238" y="276"/>
                    <a:pt x="238" y="276"/>
                  </a:cubicBezTo>
                  <a:cubicBezTo>
                    <a:pt x="238" y="276"/>
                    <a:pt x="238" y="276"/>
                    <a:pt x="238" y="276"/>
                  </a:cubicBezTo>
                  <a:close/>
                  <a:moveTo>
                    <a:pt x="343" y="257"/>
                  </a:moveTo>
                  <a:cubicBezTo>
                    <a:pt x="343" y="257"/>
                    <a:pt x="343" y="257"/>
                    <a:pt x="343" y="257"/>
                  </a:cubicBezTo>
                  <a:cubicBezTo>
                    <a:pt x="343" y="258"/>
                    <a:pt x="344" y="258"/>
                    <a:pt x="343" y="259"/>
                  </a:cubicBezTo>
                  <a:cubicBezTo>
                    <a:pt x="342" y="259"/>
                    <a:pt x="343" y="258"/>
                    <a:pt x="342" y="258"/>
                  </a:cubicBezTo>
                  <a:cubicBezTo>
                    <a:pt x="342" y="258"/>
                    <a:pt x="342" y="258"/>
                    <a:pt x="342" y="258"/>
                  </a:cubicBezTo>
                  <a:cubicBezTo>
                    <a:pt x="342" y="258"/>
                    <a:pt x="342" y="259"/>
                    <a:pt x="342" y="259"/>
                  </a:cubicBezTo>
                  <a:cubicBezTo>
                    <a:pt x="341" y="259"/>
                    <a:pt x="341" y="258"/>
                    <a:pt x="340" y="258"/>
                  </a:cubicBezTo>
                  <a:cubicBezTo>
                    <a:pt x="340" y="256"/>
                    <a:pt x="339" y="254"/>
                    <a:pt x="338" y="252"/>
                  </a:cubicBezTo>
                  <a:cubicBezTo>
                    <a:pt x="338" y="252"/>
                    <a:pt x="338" y="252"/>
                    <a:pt x="338" y="251"/>
                  </a:cubicBezTo>
                  <a:cubicBezTo>
                    <a:pt x="337" y="249"/>
                    <a:pt x="339" y="249"/>
                    <a:pt x="340" y="249"/>
                  </a:cubicBezTo>
                  <a:cubicBezTo>
                    <a:pt x="341" y="248"/>
                    <a:pt x="342" y="248"/>
                    <a:pt x="342" y="249"/>
                  </a:cubicBezTo>
                  <a:cubicBezTo>
                    <a:pt x="343" y="250"/>
                    <a:pt x="344" y="250"/>
                    <a:pt x="344" y="251"/>
                  </a:cubicBezTo>
                  <a:cubicBezTo>
                    <a:pt x="344" y="252"/>
                    <a:pt x="344" y="253"/>
                    <a:pt x="343" y="254"/>
                  </a:cubicBezTo>
                  <a:cubicBezTo>
                    <a:pt x="342" y="254"/>
                    <a:pt x="342" y="256"/>
                    <a:pt x="343" y="257"/>
                  </a:cubicBezTo>
                  <a:close/>
                  <a:moveTo>
                    <a:pt x="186" y="201"/>
                  </a:moveTo>
                  <a:cubicBezTo>
                    <a:pt x="187" y="201"/>
                    <a:pt x="186" y="200"/>
                    <a:pt x="187" y="199"/>
                  </a:cubicBezTo>
                  <a:cubicBezTo>
                    <a:pt x="188" y="198"/>
                    <a:pt x="189" y="198"/>
                    <a:pt x="190" y="197"/>
                  </a:cubicBezTo>
                  <a:cubicBezTo>
                    <a:pt x="191" y="195"/>
                    <a:pt x="192" y="195"/>
                    <a:pt x="194" y="195"/>
                  </a:cubicBezTo>
                  <a:cubicBezTo>
                    <a:pt x="195" y="194"/>
                    <a:pt x="196" y="195"/>
                    <a:pt x="197" y="194"/>
                  </a:cubicBezTo>
                  <a:cubicBezTo>
                    <a:pt x="198" y="193"/>
                    <a:pt x="198" y="192"/>
                    <a:pt x="199" y="192"/>
                  </a:cubicBezTo>
                  <a:cubicBezTo>
                    <a:pt x="200" y="191"/>
                    <a:pt x="200" y="189"/>
                    <a:pt x="202" y="189"/>
                  </a:cubicBezTo>
                  <a:cubicBezTo>
                    <a:pt x="202" y="189"/>
                    <a:pt x="202" y="189"/>
                    <a:pt x="203" y="189"/>
                  </a:cubicBezTo>
                  <a:cubicBezTo>
                    <a:pt x="204" y="187"/>
                    <a:pt x="206" y="187"/>
                    <a:pt x="207" y="189"/>
                  </a:cubicBezTo>
                  <a:cubicBezTo>
                    <a:pt x="207" y="190"/>
                    <a:pt x="208" y="190"/>
                    <a:pt x="209" y="190"/>
                  </a:cubicBezTo>
                  <a:cubicBezTo>
                    <a:pt x="209" y="190"/>
                    <a:pt x="209" y="190"/>
                    <a:pt x="209" y="190"/>
                  </a:cubicBezTo>
                  <a:cubicBezTo>
                    <a:pt x="209" y="191"/>
                    <a:pt x="209" y="192"/>
                    <a:pt x="210" y="192"/>
                  </a:cubicBezTo>
                  <a:cubicBezTo>
                    <a:pt x="210" y="192"/>
                    <a:pt x="210" y="192"/>
                    <a:pt x="210" y="193"/>
                  </a:cubicBezTo>
                  <a:cubicBezTo>
                    <a:pt x="210" y="193"/>
                    <a:pt x="210" y="193"/>
                    <a:pt x="210" y="193"/>
                  </a:cubicBezTo>
                  <a:cubicBezTo>
                    <a:pt x="212" y="193"/>
                    <a:pt x="212" y="194"/>
                    <a:pt x="212" y="194"/>
                  </a:cubicBezTo>
                  <a:cubicBezTo>
                    <a:pt x="213" y="195"/>
                    <a:pt x="212" y="195"/>
                    <a:pt x="213" y="196"/>
                  </a:cubicBezTo>
                  <a:cubicBezTo>
                    <a:pt x="213" y="197"/>
                    <a:pt x="213" y="197"/>
                    <a:pt x="213" y="198"/>
                  </a:cubicBezTo>
                  <a:cubicBezTo>
                    <a:pt x="213" y="198"/>
                    <a:pt x="212" y="198"/>
                    <a:pt x="213" y="199"/>
                  </a:cubicBezTo>
                  <a:cubicBezTo>
                    <a:pt x="213" y="201"/>
                    <a:pt x="212" y="203"/>
                    <a:pt x="209" y="203"/>
                  </a:cubicBezTo>
                  <a:cubicBezTo>
                    <a:pt x="209" y="203"/>
                    <a:pt x="209" y="203"/>
                    <a:pt x="209" y="202"/>
                  </a:cubicBezTo>
                  <a:cubicBezTo>
                    <a:pt x="209" y="202"/>
                    <a:pt x="209" y="202"/>
                    <a:pt x="209" y="202"/>
                  </a:cubicBezTo>
                  <a:cubicBezTo>
                    <a:pt x="208" y="202"/>
                    <a:pt x="207" y="203"/>
                    <a:pt x="206" y="203"/>
                  </a:cubicBezTo>
                  <a:cubicBezTo>
                    <a:pt x="206" y="204"/>
                    <a:pt x="205" y="204"/>
                    <a:pt x="205" y="204"/>
                  </a:cubicBezTo>
                  <a:cubicBezTo>
                    <a:pt x="203" y="203"/>
                    <a:pt x="202" y="202"/>
                    <a:pt x="202" y="201"/>
                  </a:cubicBezTo>
                  <a:cubicBezTo>
                    <a:pt x="201" y="200"/>
                    <a:pt x="201" y="200"/>
                    <a:pt x="200" y="200"/>
                  </a:cubicBezTo>
                  <a:cubicBezTo>
                    <a:pt x="200" y="200"/>
                    <a:pt x="199" y="200"/>
                    <a:pt x="199" y="201"/>
                  </a:cubicBezTo>
                  <a:cubicBezTo>
                    <a:pt x="200" y="202"/>
                    <a:pt x="199" y="202"/>
                    <a:pt x="198" y="203"/>
                  </a:cubicBezTo>
                  <a:cubicBezTo>
                    <a:pt x="199" y="204"/>
                    <a:pt x="198" y="204"/>
                    <a:pt x="198" y="204"/>
                  </a:cubicBezTo>
                  <a:cubicBezTo>
                    <a:pt x="196" y="204"/>
                    <a:pt x="196" y="204"/>
                    <a:pt x="196" y="202"/>
                  </a:cubicBezTo>
                  <a:cubicBezTo>
                    <a:pt x="195" y="202"/>
                    <a:pt x="196" y="201"/>
                    <a:pt x="195" y="201"/>
                  </a:cubicBezTo>
                  <a:cubicBezTo>
                    <a:pt x="194" y="201"/>
                    <a:pt x="193" y="201"/>
                    <a:pt x="192" y="201"/>
                  </a:cubicBezTo>
                  <a:cubicBezTo>
                    <a:pt x="190" y="201"/>
                    <a:pt x="189" y="202"/>
                    <a:pt x="188" y="203"/>
                  </a:cubicBezTo>
                  <a:cubicBezTo>
                    <a:pt x="188" y="204"/>
                    <a:pt x="187" y="204"/>
                    <a:pt x="187" y="204"/>
                  </a:cubicBezTo>
                  <a:cubicBezTo>
                    <a:pt x="186" y="204"/>
                    <a:pt x="186" y="201"/>
                    <a:pt x="186" y="201"/>
                  </a:cubicBezTo>
                  <a:close/>
                  <a:moveTo>
                    <a:pt x="257" y="279"/>
                  </a:moveTo>
                  <a:cubicBezTo>
                    <a:pt x="255" y="279"/>
                    <a:pt x="254" y="280"/>
                    <a:pt x="253" y="279"/>
                  </a:cubicBezTo>
                  <a:cubicBezTo>
                    <a:pt x="253" y="279"/>
                    <a:pt x="252" y="279"/>
                    <a:pt x="252" y="279"/>
                  </a:cubicBezTo>
                  <a:cubicBezTo>
                    <a:pt x="253" y="278"/>
                    <a:pt x="253" y="278"/>
                    <a:pt x="253" y="277"/>
                  </a:cubicBezTo>
                  <a:cubicBezTo>
                    <a:pt x="254" y="277"/>
                    <a:pt x="254" y="276"/>
                    <a:pt x="254" y="276"/>
                  </a:cubicBezTo>
                  <a:cubicBezTo>
                    <a:pt x="255" y="275"/>
                    <a:pt x="255" y="275"/>
                    <a:pt x="256" y="274"/>
                  </a:cubicBezTo>
                  <a:cubicBezTo>
                    <a:pt x="257" y="274"/>
                    <a:pt x="259" y="273"/>
                    <a:pt x="260" y="273"/>
                  </a:cubicBezTo>
                  <a:cubicBezTo>
                    <a:pt x="260" y="272"/>
                    <a:pt x="261" y="272"/>
                    <a:pt x="261" y="273"/>
                  </a:cubicBezTo>
                  <a:cubicBezTo>
                    <a:pt x="262" y="273"/>
                    <a:pt x="262" y="274"/>
                    <a:pt x="261" y="274"/>
                  </a:cubicBezTo>
                  <a:cubicBezTo>
                    <a:pt x="261" y="275"/>
                    <a:pt x="261" y="275"/>
                    <a:pt x="260" y="275"/>
                  </a:cubicBezTo>
                  <a:cubicBezTo>
                    <a:pt x="259" y="275"/>
                    <a:pt x="258" y="276"/>
                    <a:pt x="258" y="278"/>
                  </a:cubicBezTo>
                  <a:cubicBezTo>
                    <a:pt x="258" y="278"/>
                    <a:pt x="257" y="278"/>
                    <a:pt x="257" y="279"/>
                  </a:cubicBezTo>
                  <a:close/>
                  <a:moveTo>
                    <a:pt x="297" y="289"/>
                  </a:moveTo>
                  <a:cubicBezTo>
                    <a:pt x="297" y="289"/>
                    <a:pt x="297" y="289"/>
                    <a:pt x="296" y="289"/>
                  </a:cubicBezTo>
                  <a:cubicBezTo>
                    <a:pt x="296" y="290"/>
                    <a:pt x="296" y="289"/>
                    <a:pt x="296" y="289"/>
                  </a:cubicBezTo>
                  <a:cubicBezTo>
                    <a:pt x="295" y="288"/>
                    <a:pt x="295" y="288"/>
                    <a:pt x="295" y="287"/>
                  </a:cubicBezTo>
                  <a:cubicBezTo>
                    <a:pt x="295" y="286"/>
                    <a:pt x="295" y="284"/>
                    <a:pt x="297" y="284"/>
                  </a:cubicBezTo>
                  <a:cubicBezTo>
                    <a:pt x="298" y="284"/>
                    <a:pt x="299" y="284"/>
                    <a:pt x="299" y="282"/>
                  </a:cubicBezTo>
                  <a:cubicBezTo>
                    <a:pt x="299" y="282"/>
                    <a:pt x="299" y="282"/>
                    <a:pt x="300" y="282"/>
                  </a:cubicBezTo>
                  <a:cubicBezTo>
                    <a:pt x="300" y="282"/>
                    <a:pt x="301" y="283"/>
                    <a:pt x="302" y="283"/>
                  </a:cubicBezTo>
                  <a:cubicBezTo>
                    <a:pt x="302" y="283"/>
                    <a:pt x="302" y="284"/>
                    <a:pt x="302" y="284"/>
                  </a:cubicBezTo>
                  <a:cubicBezTo>
                    <a:pt x="302" y="285"/>
                    <a:pt x="301" y="286"/>
                    <a:pt x="300" y="287"/>
                  </a:cubicBezTo>
                  <a:cubicBezTo>
                    <a:pt x="300" y="287"/>
                    <a:pt x="300" y="287"/>
                    <a:pt x="300" y="287"/>
                  </a:cubicBezTo>
                  <a:cubicBezTo>
                    <a:pt x="300" y="286"/>
                    <a:pt x="299" y="286"/>
                    <a:pt x="299" y="285"/>
                  </a:cubicBezTo>
                  <a:cubicBezTo>
                    <a:pt x="298" y="285"/>
                    <a:pt x="298" y="286"/>
                    <a:pt x="298" y="286"/>
                  </a:cubicBezTo>
                  <a:cubicBezTo>
                    <a:pt x="298" y="287"/>
                    <a:pt x="298" y="287"/>
                    <a:pt x="298" y="287"/>
                  </a:cubicBezTo>
                  <a:cubicBezTo>
                    <a:pt x="297" y="288"/>
                    <a:pt x="297" y="288"/>
                    <a:pt x="297" y="289"/>
                  </a:cubicBezTo>
                  <a:close/>
                  <a:moveTo>
                    <a:pt x="249" y="274"/>
                  </a:moveTo>
                  <a:cubicBezTo>
                    <a:pt x="249" y="274"/>
                    <a:pt x="249" y="274"/>
                    <a:pt x="250" y="274"/>
                  </a:cubicBezTo>
                  <a:cubicBezTo>
                    <a:pt x="252" y="273"/>
                    <a:pt x="255" y="271"/>
                    <a:pt x="258" y="270"/>
                  </a:cubicBezTo>
                  <a:cubicBezTo>
                    <a:pt x="258" y="270"/>
                    <a:pt x="260" y="270"/>
                    <a:pt x="260" y="271"/>
                  </a:cubicBezTo>
                  <a:cubicBezTo>
                    <a:pt x="260" y="272"/>
                    <a:pt x="260" y="272"/>
                    <a:pt x="259" y="272"/>
                  </a:cubicBezTo>
                  <a:cubicBezTo>
                    <a:pt x="257" y="273"/>
                    <a:pt x="255" y="274"/>
                    <a:pt x="253" y="275"/>
                  </a:cubicBezTo>
                  <a:cubicBezTo>
                    <a:pt x="252" y="275"/>
                    <a:pt x="251" y="275"/>
                    <a:pt x="251" y="275"/>
                  </a:cubicBezTo>
                  <a:cubicBezTo>
                    <a:pt x="251" y="275"/>
                    <a:pt x="250" y="275"/>
                    <a:pt x="250" y="275"/>
                  </a:cubicBezTo>
                  <a:cubicBezTo>
                    <a:pt x="249" y="275"/>
                    <a:pt x="249" y="275"/>
                    <a:pt x="249" y="274"/>
                  </a:cubicBezTo>
                  <a:close/>
                  <a:moveTo>
                    <a:pt x="412" y="301"/>
                  </a:moveTo>
                  <a:cubicBezTo>
                    <a:pt x="412" y="301"/>
                    <a:pt x="411" y="300"/>
                    <a:pt x="412" y="299"/>
                  </a:cubicBezTo>
                  <a:cubicBezTo>
                    <a:pt x="412" y="299"/>
                    <a:pt x="411" y="299"/>
                    <a:pt x="411" y="299"/>
                  </a:cubicBezTo>
                  <a:cubicBezTo>
                    <a:pt x="410" y="298"/>
                    <a:pt x="409" y="298"/>
                    <a:pt x="408" y="299"/>
                  </a:cubicBezTo>
                  <a:cubicBezTo>
                    <a:pt x="408" y="300"/>
                    <a:pt x="407" y="300"/>
                    <a:pt x="407" y="300"/>
                  </a:cubicBezTo>
                  <a:cubicBezTo>
                    <a:pt x="406" y="299"/>
                    <a:pt x="406" y="298"/>
                    <a:pt x="406" y="297"/>
                  </a:cubicBezTo>
                  <a:cubicBezTo>
                    <a:pt x="408" y="297"/>
                    <a:pt x="409" y="297"/>
                    <a:pt x="409" y="295"/>
                  </a:cubicBezTo>
                  <a:cubicBezTo>
                    <a:pt x="409" y="295"/>
                    <a:pt x="409" y="295"/>
                    <a:pt x="409" y="295"/>
                  </a:cubicBezTo>
                  <a:cubicBezTo>
                    <a:pt x="410" y="295"/>
                    <a:pt x="410" y="294"/>
                    <a:pt x="410" y="294"/>
                  </a:cubicBezTo>
                  <a:cubicBezTo>
                    <a:pt x="411" y="294"/>
                    <a:pt x="412" y="293"/>
                    <a:pt x="412" y="292"/>
                  </a:cubicBezTo>
                  <a:cubicBezTo>
                    <a:pt x="412" y="292"/>
                    <a:pt x="412" y="291"/>
                    <a:pt x="411" y="291"/>
                  </a:cubicBezTo>
                  <a:cubicBezTo>
                    <a:pt x="411" y="291"/>
                    <a:pt x="411" y="291"/>
                    <a:pt x="411" y="291"/>
                  </a:cubicBezTo>
                  <a:cubicBezTo>
                    <a:pt x="412" y="290"/>
                    <a:pt x="412" y="289"/>
                    <a:pt x="411" y="288"/>
                  </a:cubicBezTo>
                  <a:cubicBezTo>
                    <a:pt x="411" y="288"/>
                    <a:pt x="410" y="288"/>
                    <a:pt x="411" y="287"/>
                  </a:cubicBezTo>
                  <a:cubicBezTo>
                    <a:pt x="411" y="287"/>
                    <a:pt x="410" y="286"/>
                    <a:pt x="410" y="287"/>
                  </a:cubicBezTo>
                  <a:cubicBezTo>
                    <a:pt x="409" y="287"/>
                    <a:pt x="408" y="286"/>
                    <a:pt x="407" y="287"/>
                  </a:cubicBezTo>
                  <a:cubicBezTo>
                    <a:pt x="407" y="287"/>
                    <a:pt x="406" y="287"/>
                    <a:pt x="406" y="286"/>
                  </a:cubicBezTo>
                  <a:cubicBezTo>
                    <a:pt x="407" y="286"/>
                    <a:pt x="408" y="286"/>
                    <a:pt x="408" y="285"/>
                  </a:cubicBezTo>
                  <a:cubicBezTo>
                    <a:pt x="407" y="282"/>
                    <a:pt x="406" y="281"/>
                    <a:pt x="403" y="282"/>
                  </a:cubicBezTo>
                  <a:cubicBezTo>
                    <a:pt x="402" y="282"/>
                    <a:pt x="402" y="282"/>
                    <a:pt x="402" y="282"/>
                  </a:cubicBezTo>
                  <a:cubicBezTo>
                    <a:pt x="402" y="282"/>
                    <a:pt x="402" y="282"/>
                    <a:pt x="401" y="282"/>
                  </a:cubicBezTo>
                  <a:cubicBezTo>
                    <a:pt x="401" y="282"/>
                    <a:pt x="401" y="282"/>
                    <a:pt x="400" y="282"/>
                  </a:cubicBezTo>
                  <a:cubicBezTo>
                    <a:pt x="399" y="281"/>
                    <a:pt x="400" y="281"/>
                    <a:pt x="400" y="280"/>
                  </a:cubicBezTo>
                  <a:cubicBezTo>
                    <a:pt x="401" y="280"/>
                    <a:pt x="401" y="279"/>
                    <a:pt x="401" y="278"/>
                  </a:cubicBezTo>
                  <a:cubicBezTo>
                    <a:pt x="398" y="277"/>
                    <a:pt x="395" y="277"/>
                    <a:pt x="392" y="277"/>
                  </a:cubicBezTo>
                  <a:cubicBezTo>
                    <a:pt x="392" y="277"/>
                    <a:pt x="392" y="277"/>
                    <a:pt x="392" y="277"/>
                  </a:cubicBezTo>
                  <a:cubicBezTo>
                    <a:pt x="390" y="277"/>
                    <a:pt x="388" y="279"/>
                    <a:pt x="386" y="279"/>
                  </a:cubicBezTo>
                  <a:cubicBezTo>
                    <a:pt x="386" y="279"/>
                    <a:pt x="386" y="279"/>
                    <a:pt x="386" y="279"/>
                  </a:cubicBezTo>
                  <a:cubicBezTo>
                    <a:pt x="385" y="278"/>
                    <a:pt x="384" y="278"/>
                    <a:pt x="383" y="277"/>
                  </a:cubicBezTo>
                  <a:cubicBezTo>
                    <a:pt x="383" y="277"/>
                    <a:pt x="382" y="277"/>
                    <a:pt x="382" y="278"/>
                  </a:cubicBezTo>
                  <a:cubicBezTo>
                    <a:pt x="381" y="278"/>
                    <a:pt x="381" y="278"/>
                    <a:pt x="380" y="279"/>
                  </a:cubicBezTo>
                  <a:cubicBezTo>
                    <a:pt x="380" y="279"/>
                    <a:pt x="380" y="279"/>
                    <a:pt x="380" y="279"/>
                  </a:cubicBezTo>
                  <a:cubicBezTo>
                    <a:pt x="380" y="280"/>
                    <a:pt x="379" y="280"/>
                    <a:pt x="379" y="280"/>
                  </a:cubicBezTo>
                  <a:cubicBezTo>
                    <a:pt x="378" y="280"/>
                    <a:pt x="378" y="280"/>
                    <a:pt x="377" y="281"/>
                  </a:cubicBezTo>
                  <a:cubicBezTo>
                    <a:pt x="377" y="281"/>
                    <a:pt x="377" y="281"/>
                    <a:pt x="377" y="282"/>
                  </a:cubicBezTo>
                  <a:cubicBezTo>
                    <a:pt x="377" y="282"/>
                    <a:pt x="376" y="282"/>
                    <a:pt x="375" y="281"/>
                  </a:cubicBezTo>
                  <a:cubicBezTo>
                    <a:pt x="375" y="281"/>
                    <a:pt x="375" y="281"/>
                    <a:pt x="375" y="281"/>
                  </a:cubicBezTo>
                  <a:cubicBezTo>
                    <a:pt x="374" y="282"/>
                    <a:pt x="373" y="282"/>
                    <a:pt x="373" y="283"/>
                  </a:cubicBezTo>
                  <a:cubicBezTo>
                    <a:pt x="373" y="284"/>
                    <a:pt x="372" y="284"/>
                    <a:pt x="371" y="284"/>
                  </a:cubicBezTo>
                  <a:cubicBezTo>
                    <a:pt x="371" y="283"/>
                    <a:pt x="371" y="283"/>
                    <a:pt x="370" y="284"/>
                  </a:cubicBezTo>
                  <a:cubicBezTo>
                    <a:pt x="370" y="284"/>
                    <a:pt x="369" y="284"/>
                    <a:pt x="369" y="285"/>
                  </a:cubicBezTo>
                  <a:cubicBezTo>
                    <a:pt x="368" y="285"/>
                    <a:pt x="368" y="285"/>
                    <a:pt x="368" y="286"/>
                  </a:cubicBezTo>
                  <a:cubicBezTo>
                    <a:pt x="368" y="287"/>
                    <a:pt x="369" y="288"/>
                    <a:pt x="370" y="288"/>
                  </a:cubicBezTo>
                  <a:cubicBezTo>
                    <a:pt x="370" y="288"/>
                    <a:pt x="369" y="288"/>
                    <a:pt x="369" y="288"/>
                  </a:cubicBezTo>
                  <a:cubicBezTo>
                    <a:pt x="369" y="288"/>
                    <a:pt x="368" y="288"/>
                    <a:pt x="368" y="288"/>
                  </a:cubicBezTo>
                  <a:cubicBezTo>
                    <a:pt x="367" y="288"/>
                    <a:pt x="367" y="288"/>
                    <a:pt x="366" y="289"/>
                  </a:cubicBezTo>
                  <a:cubicBezTo>
                    <a:pt x="366" y="289"/>
                    <a:pt x="366" y="289"/>
                    <a:pt x="366" y="289"/>
                  </a:cubicBezTo>
                  <a:cubicBezTo>
                    <a:pt x="365" y="289"/>
                    <a:pt x="365" y="290"/>
                    <a:pt x="364" y="289"/>
                  </a:cubicBezTo>
                  <a:cubicBezTo>
                    <a:pt x="364" y="289"/>
                    <a:pt x="365" y="289"/>
                    <a:pt x="365" y="289"/>
                  </a:cubicBezTo>
                  <a:cubicBezTo>
                    <a:pt x="365" y="288"/>
                    <a:pt x="366" y="288"/>
                    <a:pt x="365" y="288"/>
                  </a:cubicBezTo>
                  <a:cubicBezTo>
                    <a:pt x="365" y="287"/>
                    <a:pt x="365" y="286"/>
                    <a:pt x="364" y="286"/>
                  </a:cubicBezTo>
                  <a:cubicBezTo>
                    <a:pt x="362" y="286"/>
                    <a:pt x="361" y="285"/>
                    <a:pt x="361" y="284"/>
                  </a:cubicBezTo>
                  <a:cubicBezTo>
                    <a:pt x="360" y="283"/>
                    <a:pt x="360" y="283"/>
                    <a:pt x="359" y="283"/>
                  </a:cubicBezTo>
                  <a:cubicBezTo>
                    <a:pt x="358" y="283"/>
                    <a:pt x="358" y="285"/>
                    <a:pt x="358" y="286"/>
                  </a:cubicBezTo>
                  <a:cubicBezTo>
                    <a:pt x="359" y="286"/>
                    <a:pt x="358" y="287"/>
                    <a:pt x="358" y="287"/>
                  </a:cubicBezTo>
                  <a:cubicBezTo>
                    <a:pt x="359" y="286"/>
                    <a:pt x="357" y="286"/>
                    <a:pt x="357" y="285"/>
                  </a:cubicBezTo>
                  <a:cubicBezTo>
                    <a:pt x="357" y="284"/>
                    <a:pt x="356" y="284"/>
                    <a:pt x="355" y="284"/>
                  </a:cubicBezTo>
                  <a:cubicBezTo>
                    <a:pt x="354" y="285"/>
                    <a:pt x="354" y="286"/>
                    <a:pt x="353" y="286"/>
                  </a:cubicBezTo>
                  <a:cubicBezTo>
                    <a:pt x="353" y="286"/>
                    <a:pt x="354" y="285"/>
                    <a:pt x="353" y="285"/>
                  </a:cubicBezTo>
                  <a:cubicBezTo>
                    <a:pt x="352" y="284"/>
                    <a:pt x="351" y="283"/>
                    <a:pt x="351" y="281"/>
                  </a:cubicBezTo>
                  <a:cubicBezTo>
                    <a:pt x="351" y="281"/>
                    <a:pt x="350" y="281"/>
                    <a:pt x="350" y="281"/>
                  </a:cubicBezTo>
                  <a:cubicBezTo>
                    <a:pt x="349" y="281"/>
                    <a:pt x="350" y="281"/>
                    <a:pt x="350" y="282"/>
                  </a:cubicBezTo>
                  <a:cubicBezTo>
                    <a:pt x="350" y="282"/>
                    <a:pt x="349" y="282"/>
                    <a:pt x="349" y="282"/>
                  </a:cubicBezTo>
                  <a:cubicBezTo>
                    <a:pt x="349" y="283"/>
                    <a:pt x="349" y="283"/>
                    <a:pt x="349" y="283"/>
                  </a:cubicBezTo>
                  <a:cubicBezTo>
                    <a:pt x="349" y="284"/>
                    <a:pt x="350" y="286"/>
                    <a:pt x="350" y="287"/>
                  </a:cubicBezTo>
                  <a:cubicBezTo>
                    <a:pt x="350" y="287"/>
                    <a:pt x="350" y="287"/>
                    <a:pt x="350" y="288"/>
                  </a:cubicBezTo>
                  <a:cubicBezTo>
                    <a:pt x="349" y="288"/>
                    <a:pt x="349" y="288"/>
                    <a:pt x="349" y="288"/>
                  </a:cubicBezTo>
                  <a:cubicBezTo>
                    <a:pt x="348" y="287"/>
                    <a:pt x="347" y="286"/>
                    <a:pt x="347" y="285"/>
                  </a:cubicBezTo>
                  <a:cubicBezTo>
                    <a:pt x="347" y="283"/>
                    <a:pt x="346" y="283"/>
                    <a:pt x="345" y="284"/>
                  </a:cubicBezTo>
                  <a:cubicBezTo>
                    <a:pt x="345" y="284"/>
                    <a:pt x="345" y="284"/>
                    <a:pt x="345" y="284"/>
                  </a:cubicBezTo>
                  <a:cubicBezTo>
                    <a:pt x="344" y="283"/>
                    <a:pt x="344" y="284"/>
                    <a:pt x="343" y="284"/>
                  </a:cubicBezTo>
                  <a:cubicBezTo>
                    <a:pt x="343" y="283"/>
                    <a:pt x="344" y="283"/>
                    <a:pt x="344" y="283"/>
                  </a:cubicBezTo>
                  <a:cubicBezTo>
                    <a:pt x="344" y="283"/>
                    <a:pt x="344" y="283"/>
                    <a:pt x="345" y="283"/>
                  </a:cubicBezTo>
                  <a:cubicBezTo>
                    <a:pt x="345" y="283"/>
                    <a:pt x="347" y="283"/>
                    <a:pt x="347" y="282"/>
                  </a:cubicBezTo>
                  <a:cubicBezTo>
                    <a:pt x="347" y="281"/>
                    <a:pt x="347" y="280"/>
                    <a:pt x="347" y="279"/>
                  </a:cubicBezTo>
                  <a:cubicBezTo>
                    <a:pt x="347" y="279"/>
                    <a:pt x="347" y="279"/>
                    <a:pt x="347" y="279"/>
                  </a:cubicBezTo>
                  <a:cubicBezTo>
                    <a:pt x="347" y="279"/>
                    <a:pt x="347" y="279"/>
                    <a:pt x="347" y="279"/>
                  </a:cubicBezTo>
                  <a:cubicBezTo>
                    <a:pt x="347" y="278"/>
                    <a:pt x="346" y="278"/>
                    <a:pt x="345" y="277"/>
                  </a:cubicBezTo>
                  <a:cubicBezTo>
                    <a:pt x="345" y="277"/>
                    <a:pt x="345" y="277"/>
                    <a:pt x="345" y="277"/>
                  </a:cubicBezTo>
                  <a:cubicBezTo>
                    <a:pt x="345" y="277"/>
                    <a:pt x="345" y="277"/>
                    <a:pt x="345" y="277"/>
                  </a:cubicBezTo>
                  <a:cubicBezTo>
                    <a:pt x="345" y="276"/>
                    <a:pt x="345" y="276"/>
                    <a:pt x="345" y="276"/>
                  </a:cubicBezTo>
                  <a:cubicBezTo>
                    <a:pt x="344" y="276"/>
                    <a:pt x="344" y="277"/>
                    <a:pt x="344" y="277"/>
                  </a:cubicBezTo>
                  <a:cubicBezTo>
                    <a:pt x="343" y="277"/>
                    <a:pt x="344" y="278"/>
                    <a:pt x="343" y="278"/>
                  </a:cubicBezTo>
                  <a:cubicBezTo>
                    <a:pt x="343" y="277"/>
                    <a:pt x="344" y="276"/>
                    <a:pt x="343" y="275"/>
                  </a:cubicBezTo>
                  <a:cubicBezTo>
                    <a:pt x="343" y="274"/>
                    <a:pt x="342" y="273"/>
                    <a:pt x="342" y="272"/>
                  </a:cubicBezTo>
                  <a:cubicBezTo>
                    <a:pt x="342" y="272"/>
                    <a:pt x="341" y="272"/>
                    <a:pt x="341" y="272"/>
                  </a:cubicBezTo>
                  <a:cubicBezTo>
                    <a:pt x="341" y="272"/>
                    <a:pt x="341" y="272"/>
                    <a:pt x="341" y="273"/>
                  </a:cubicBezTo>
                  <a:cubicBezTo>
                    <a:pt x="340" y="273"/>
                    <a:pt x="341" y="274"/>
                    <a:pt x="340" y="274"/>
                  </a:cubicBezTo>
                  <a:cubicBezTo>
                    <a:pt x="340" y="272"/>
                    <a:pt x="340" y="272"/>
                    <a:pt x="338" y="274"/>
                  </a:cubicBezTo>
                  <a:cubicBezTo>
                    <a:pt x="338" y="274"/>
                    <a:pt x="338" y="274"/>
                    <a:pt x="338" y="274"/>
                  </a:cubicBezTo>
                  <a:cubicBezTo>
                    <a:pt x="338" y="273"/>
                    <a:pt x="339" y="273"/>
                    <a:pt x="338" y="273"/>
                  </a:cubicBezTo>
                  <a:cubicBezTo>
                    <a:pt x="338" y="272"/>
                    <a:pt x="337" y="273"/>
                    <a:pt x="337" y="273"/>
                  </a:cubicBezTo>
                  <a:cubicBezTo>
                    <a:pt x="337" y="274"/>
                    <a:pt x="337" y="274"/>
                    <a:pt x="337" y="273"/>
                  </a:cubicBezTo>
                  <a:cubicBezTo>
                    <a:pt x="337" y="273"/>
                    <a:pt x="336" y="273"/>
                    <a:pt x="336" y="273"/>
                  </a:cubicBezTo>
                  <a:cubicBezTo>
                    <a:pt x="336" y="273"/>
                    <a:pt x="337" y="273"/>
                    <a:pt x="336" y="273"/>
                  </a:cubicBezTo>
                  <a:cubicBezTo>
                    <a:pt x="336" y="273"/>
                    <a:pt x="336" y="273"/>
                    <a:pt x="336" y="273"/>
                  </a:cubicBezTo>
                  <a:cubicBezTo>
                    <a:pt x="336" y="274"/>
                    <a:pt x="336" y="274"/>
                    <a:pt x="335" y="274"/>
                  </a:cubicBezTo>
                  <a:cubicBezTo>
                    <a:pt x="334" y="275"/>
                    <a:pt x="334" y="275"/>
                    <a:pt x="334" y="276"/>
                  </a:cubicBezTo>
                  <a:cubicBezTo>
                    <a:pt x="334" y="277"/>
                    <a:pt x="334" y="277"/>
                    <a:pt x="333" y="277"/>
                  </a:cubicBezTo>
                  <a:cubicBezTo>
                    <a:pt x="333" y="276"/>
                    <a:pt x="334" y="276"/>
                    <a:pt x="334" y="275"/>
                  </a:cubicBezTo>
                  <a:cubicBezTo>
                    <a:pt x="334" y="275"/>
                    <a:pt x="334" y="275"/>
                    <a:pt x="334" y="274"/>
                  </a:cubicBezTo>
                  <a:cubicBezTo>
                    <a:pt x="335" y="274"/>
                    <a:pt x="335" y="273"/>
                    <a:pt x="334" y="273"/>
                  </a:cubicBezTo>
                  <a:cubicBezTo>
                    <a:pt x="335" y="272"/>
                    <a:pt x="337" y="272"/>
                    <a:pt x="338" y="271"/>
                  </a:cubicBezTo>
                  <a:cubicBezTo>
                    <a:pt x="338" y="271"/>
                    <a:pt x="339" y="271"/>
                    <a:pt x="340" y="271"/>
                  </a:cubicBezTo>
                  <a:cubicBezTo>
                    <a:pt x="340" y="271"/>
                    <a:pt x="340" y="271"/>
                    <a:pt x="340" y="271"/>
                  </a:cubicBezTo>
                  <a:cubicBezTo>
                    <a:pt x="340" y="271"/>
                    <a:pt x="340" y="271"/>
                    <a:pt x="340" y="271"/>
                  </a:cubicBezTo>
                  <a:cubicBezTo>
                    <a:pt x="339" y="271"/>
                    <a:pt x="338" y="269"/>
                    <a:pt x="337" y="270"/>
                  </a:cubicBezTo>
                  <a:cubicBezTo>
                    <a:pt x="337" y="271"/>
                    <a:pt x="336" y="271"/>
                    <a:pt x="336" y="270"/>
                  </a:cubicBezTo>
                  <a:cubicBezTo>
                    <a:pt x="336" y="270"/>
                    <a:pt x="337" y="270"/>
                    <a:pt x="337" y="269"/>
                  </a:cubicBezTo>
                  <a:cubicBezTo>
                    <a:pt x="335" y="268"/>
                    <a:pt x="334" y="267"/>
                    <a:pt x="332" y="268"/>
                  </a:cubicBezTo>
                  <a:cubicBezTo>
                    <a:pt x="333" y="267"/>
                    <a:pt x="333" y="267"/>
                    <a:pt x="332" y="266"/>
                  </a:cubicBezTo>
                  <a:cubicBezTo>
                    <a:pt x="332" y="266"/>
                    <a:pt x="331" y="266"/>
                    <a:pt x="331" y="265"/>
                  </a:cubicBezTo>
                  <a:cubicBezTo>
                    <a:pt x="332" y="265"/>
                    <a:pt x="332" y="265"/>
                    <a:pt x="333" y="266"/>
                  </a:cubicBezTo>
                  <a:cubicBezTo>
                    <a:pt x="334" y="267"/>
                    <a:pt x="336" y="267"/>
                    <a:pt x="337" y="268"/>
                  </a:cubicBezTo>
                  <a:cubicBezTo>
                    <a:pt x="339" y="268"/>
                    <a:pt x="340" y="268"/>
                    <a:pt x="342" y="268"/>
                  </a:cubicBezTo>
                  <a:cubicBezTo>
                    <a:pt x="343" y="268"/>
                    <a:pt x="344" y="268"/>
                    <a:pt x="346" y="267"/>
                  </a:cubicBezTo>
                  <a:cubicBezTo>
                    <a:pt x="347" y="267"/>
                    <a:pt x="347" y="266"/>
                    <a:pt x="347" y="265"/>
                  </a:cubicBezTo>
                  <a:cubicBezTo>
                    <a:pt x="346" y="264"/>
                    <a:pt x="346" y="264"/>
                    <a:pt x="344" y="263"/>
                  </a:cubicBezTo>
                  <a:cubicBezTo>
                    <a:pt x="344" y="263"/>
                    <a:pt x="343" y="263"/>
                    <a:pt x="343" y="263"/>
                  </a:cubicBezTo>
                  <a:cubicBezTo>
                    <a:pt x="341" y="262"/>
                    <a:pt x="340" y="261"/>
                    <a:pt x="338" y="261"/>
                  </a:cubicBezTo>
                  <a:cubicBezTo>
                    <a:pt x="338" y="261"/>
                    <a:pt x="338" y="261"/>
                    <a:pt x="338" y="261"/>
                  </a:cubicBezTo>
                  <a:cubicBezTo>
                    <a:pt x="337" y="260"/>
                    <a:pt x="335" y="260"/>
                    <a:pt x="334" y="260"/>
                  </a:cubicBezTo>
                  <a:cubicBezTo>
                    <a:pt x="334" y="260"/>
                    <a:pt x="334" y="260"/>
                    <a:pt x="334" y="260"/>
                  </a:cubicBezTo>
                  <a:cubicBezTo>
                    <a:pt x="333" y="259"/>
                    <a:pt x="332" y="259"/>
                    <a:pt x="331" y="258"/>
                  </a:cubicBezTo>
                  <a:cubicBezTo>
                    <a:pt x="331" y="258"/>
                    <a:pt x="332" y="258"/>
                    <a:pt x="332" y="258"/>
                  </a:cubicBezTo>
                  <a:cubicBezTo>
                    <a:pt x="333" y="258"/>
                    <a:pt x="334" y="259"/>
                    <a:pt x="335" y="258"/>
                  </a:cubicBezTo>
                  <a:cubicBezTo>
                    <a:pt x="335" y="258"/>
                    <a:pt x="335" y="259"/>
                    <a:pt x="336" y="259"/>
                  </a:cubicBezTo>
                  <a:cubicBezTo>
                    <a:pt x="336" y="260"/>
                    <a:pt x="337" y="259"/>
                    <a:pt x="338" y="260"/>
                  </a:cubicBezTo>
                  <a:cubicBezTo>
                    <a:pt x="338" y="260"/>
                    <a:pt x="338" y="259"/>
                    <a:pt x="338" y="259"/>
                  </a:cubicBezTo>
                  <a:cubicBezTo>
                    <a:pt x="338" y="258"/>
                    <a:pt x="338" y="258"/>
                    <a:pt x="338" y="257"/>
                  </a:cubicBezTo>
                  <a:cubicBezTo>
                    <a:pt x="338" y="256"/>
                    <a:pt x="337" y="256"/>
                    <a:pt x="336" y="256"/>
                  </a:cubicBezTo>
                  <a:cubicBezTo>
                    <a:pt x="336" y="255"/>
                    <a:pt x="335" y="254"/>
                    <a:pt x="334" y="254"/>
                  </a:cubicBezTo>
                  <a:cubicBezTo>
                    <a:pt x="332" y="252"/>
                    <a:pt x="329" y="253"/>
                    <a:pt x="327" y="255"/>
                  </a:cubicBezTo>
                  <a:cubicBezTo>
                    <a:pt x="327" y="255"/>
                    <a:pt x="326" y="256"/>
                    <a:pt x="325" y="255"/>
                  </a:cubicBezTo>
                  <a:cubicBezTo>
                    <a:pt x="325" y="255"/>
                    <a:pt x="325" y="255"/>
                    <a:pt x="325" y="255"/>
                  </a:cubicBezTo>
                  <a:cubicBezTo>
                    <a:pt x="324" y="256"/>
                    <a:pt x="323" y="255"/>
                    <a:pt x="323" y="255"/>
                  </a:cubicBezTo>
                  <a:cubicBezTo>
                    <a:pt x="322" y="255"/>
                    <a:pt x="321" y="255"/>
                    <a:pt x="320" y="256"/>
                  </a:cubicBezTo>
                  <a:cubicBezTo>
                    <a:pt x="320" y="257"/>
                    <a:pt x="320" y="258"/>
                    <a:pt x="319" y="259"/>
                  </a:cubicBezTo>
                  <a:cubicBezTo>
                    <a:pt x="318" y="262"/>
                    <a:pt x="318" y="262"/>
                    <a:pt x="318" y="262"/>
                  </a:cubicBezTo>
                  <a:cubicBezTo>
                    <a:pt x="317" y="261"/>
                    <a:pt x="317" y="260"/>
                    <a:pt x="318" y="259"/>
                  </a:cubicBezTo>
                  <a:cubicBezTo>
                    <a:pt x="319" y="258"/>
                    <a:pt x="319" y="257"/>
                    <a:pt x="320" y="256"/>
                  </a:cubicBezTo>
                  <a:cubicBezTo>
                    <a:pt x="320" y="255"/>
                    <a:pt x="321" y="254"/>
                    <a:pt x="320" y="253"/>
                  </a:cubicBezTo>
                  <a:cubicBezTo>
                    <a:pt x="320" y="251"/>
                    <a:pt x="319" y="250"/>
                    <a:pt x="318" y="248"/>
                  </a:cubicBezTo>
                  <a:cubicBezTo>
                    <a:pt x="318" y="247"/>
                    <a:pt x="317" y="246"/>
                    <a:pt x="316" y="246"/>
                  </a:cubicBezTo>
                  <a:cubicBezTo>
                    <a:pt x="315" y="245"/>
                    <a:pt x="315" y="246"/>
                    <a:pt x="314" y="247"/>
                  </a:cubicBezTo>
                  <a:cubicBezTo>
                    <a:pt x="314" y="247"/>
                    <a:pt x="313" y="248"/>
                    <a:pt x="313" y="247"/>
                  </a:cubicBezTo>
                  <a:cubicBezTo>
                    <a:pt x="313" y="246"/>
                    <a:pt x="311" y="246"/>
                    <a:pt x="311" y="245"/>
                  </a:cubicBezTo>
                  <a:cubicBezTo>
                    <a:pt x="311" y="244"/>
                    <a:pt x="311" y="244"/>
                    <a:pt x="310" y="244"/>
                  </a:cubicBezTo>
                  <a:cubicBezTo>
                    <a:pt x="310" y="245"/>
                    <a:pt x="309" y="244"/>
                    <a:pt x="308" y="244"/>
                  </a:cubicBezTo>
                  <a:cubicBezTo>
                    <a:pt x="307" y="244"/>
                    <a:pt x="306" y="243"/>
                    <a:pt x="305" y="242"/>
                  </a:cubicBezTo>
                  <a:cubicBezTo>
                    <a:pt x="305" y="242"/>
                    <a:pt x="305" y="242"/>
                    <a:pt x="305" y="242"/>
                  </a:cubicBezTo>
                  <a:cubicBezTo>
                    <a:pt x="303" y="241"/>
                    <a:pt x="301" y="242"/>
                    <a:pt x="299" y="243"/>
                  </a:cubicBezTo>
                  <a:cubicBezTo>
                    <a:pt x="299" y="243"/>
                    <a:pt x="300" y="243"/>
                    <a:pt x="299" y="244"/>
                  </a:cubicBezTo>
                  <a:cubicBezTo>
                    <a:pt x="299" y="244"/>
                    <a:pt x="299" y="245"/>
                    <a:pt x="298" y="244"/>
                  </a:cubicBezTo>
                  <a:cubicBezTo>
                    <a:pt x="297" y="244"/>
                    <a:pt x="297" y="244"/>
                    <a:pt x="296" y="245"/>
                  </a:cubicBezTo>
                  <a:cubicBezTo>
                    <a:pt x="296" y="245"/>
                    <a:pt x="297" y="245"/>
                    <a:pt x="297" y="245"/>
                  </a:cubicBezTo>
                  <a:cubicBezTo>
                    <a:pt x="297" y="245"/>
                    <a:pt x="296" y="246"/>
                    <a:pt x="296" y="246"/>
                  </a:cubicBezTo>
                  <a:cubicBezTo>
                    <a:pt x="295" y="247"/>
                    <a:pt x="296" y="247"/>
                    <a:pt x="296" y="248"/>
                  </a:cubicBezTo>
                  <a:cubicBezTo>
                    <a:pt x="296" y="248"/>
                    <a:pt x="296" y="248"/>
                    <a:pt x="296" y="248"/>
                  </a:cubicBezTo>
                  <a:cubicBezTo>
                    <a:pt x="297" y="247"/>
                    <a:pt x="297" y="248"/>
                    <a:pt x="297" y="248"/>
                  </a:cubicBezTo>
                  <a:cubicBezTo>
                    <a:pt x="298" y="249"/>
                    <a:pt x="298" y="249"/>
                    <a:pt x="299" y="249"/>
                  </a:cubicBezTo>
                  <a:cubicBezTo>
                    <a:pt x="299" y="249"/>
                    <a:pt x="299" y="249"/>
                    <a:pt x="299" y="250"/>
                  </a:cubicBezTo>
                  <a:cubicBezTo>
                    <a:pt x="299" y="250"/>
                    <a:pt x="298" y="249"/>
                    <a:pt x="298" y="250"/>
                  </a:cubicBezTo>
                  <a:cubicBezTo>
                    <a:pt x="297" y="250"/>
                    <a:pt x="298" y="250"/>
                    <a:pt x="298" y="251"/>
                  </a:cubicBezTo>
                  <a:cubicBezTo>
                    <a:pt x="298" y="251"/>
                    <a:pt x="297" y="251"/>
                    <a:pt x="297" y="250"/>
                  </a:cubicBezTo>
                  <a:cubicBezTo>
                    <a:pt x="297" y="250"/>
                    <a:pt x="296" y="250"/>
                    <a:pt x="296" y="250"/>
                  </a:cubicBezTo>
                  <a:cubicBezTo>
                    <a:pt x="296" y="250"/>
                    <a:pt x="296" y="249"/>
                    <a:pt x="295" y="249"/>
                  </a:cubicBezTo>
                  <a:cubicBezTo>
                    <a:pt x="295" y="250"/>
                    <a:pt x="295" y="250"/>
                    <a:pt x="295" y="250"/>
                  </a:cubicBezTo>
                  <a:cubicBezTo>
                    <a:pt x="296" y="251"/>
                    <a:pt x="296" y="251"/>
                    <a:pt x="296" y="251"/>
                  </a:cubicBezTo>
                  <a:cubicBezTo>
                    <a:pt x="295" y="251"/>
                    <a:pt x="295" y="252"/>
                    <a:pt x="295" y="252"/>
                  </a:cubicBezTo>
                  <a:cubicBezTo>
                    <a:pt x="296" y="253"/>
                    <a:pt x="296" y="253"/>
                    <a:pt x="297" y="252"/>
                  </a:cubicBezTo>
                  <a:cubicBezTo>
                    <a:pt x="298" y="253"/>
                    <a:pt x="298" y="254"/>
                    <a:pt x="299" y="254"/>
                  </a:cubicBezTo>
                  <a:cubicBezTo>
                    <a:pt x="299" y="255"/>
                    <a:pt x="300" y="255"/>
                    <a:pt x="300" y="255"/>
                  </a:cubicBezTo>
                  <a:cubicBezTo>
                    <a:pt x="300" y="256"/>
                    <a:pt x="301" y="256"/>
                    <a:pt x="301" y="257"/>
                  </a:cubicBezTo>
                  <a:cubicBezTo>
                    <a:pt x="301" y="257"/>
                    <a:pt x="302" y="256"/>
                    <a:pt x="303" y="257"/>
                  </a:cubicBezTo>
                  <a:cubicBezTo>
                    <a:pt x="303" y="257"/>
                    <a:pt x="303" y="257"/>
                    <a:pt x="303" y="256"/>
                  </a:cubicBezTo>
                  <a:cubicBezTo>
                    <a:pt x="303" y="256"/>
                    <a:pt x="303" y="256"/>
                    <a:pt x="303" y="256"/>
                  </a:cubicBezTo>
                  <a:cubicBezTo>
                    <a:pt x="303" y="255"/>
                    <a:pt x="304" y="255"/>
                    <a:pt x="304" y="255"/>
                  </a:cubicBezTo>
                  <a:cubicBezTo>
                    <a:pt x="304" y="256"/>
                    <a:pt x="304" y="256"/>
                    <a:pt x="304" y="257"/>
                  </a:cubicBezTo>
                  <a:cubicBezTo>
                    <a:pt x="303" y="257"/>
                    <a:pt x="303" y="258"/>
                    <a:pt x="301" y="258"/>
                  </a:cubicBezTo>
                  <a:cubicBezTo>
                    <a:pt x="301" y="257"/>
                    <a:pt x="300" y="258"/>
                    <a:pt x="301" y="258"/>
                  </a:cubicBezTo>
                  <a:cubicBezTo>
                    <a:pt x="301" y="259"/>
                    <a:pt x="301" y="259"/>
                    <a:pt x="301" y="260"/>
                  </a:cubicBezTo>
                  <a:cubicBezTo>
                    <a:pt x="302" y="261"/>
                    <a:pt x="302" y="261"/>
                    <a:pt x="303" y="261"/>
                  </a:cubicBezTo>
                  <a:cubicBezTo>
                    <a:pt x="304" y="262"/>
                    <a:pt x="305" y="262"/>
                    <a:pt x="305" y="261"/>
                  </a:cubicBezTo>
                  <a:cubicBezTo>
                    <a:pt x="306" y="262"/>
                    <a:pt x="305" y="262"/>
                    <a:pt x="305" y="262"/>
                  </a:cubicBezTo>
                  <a:cubicBezTo>
                    <a:pt x="306" y="263"/>
                    <a:pt x="306" y="262"/>
                    <a:pt x="306" y="262"/>
                  </a:cubicBezTo>
                  <a:cubicBezTo>
                    <a:pt x="306" y="262"/>
                    <a:pt x="306" y="262"/>
                    <a:pt x="306" y="262"/>
                  </a:cubicBezTo>
                  <a:cubicBezTo>
                    <a:pt x="307" y="263"/>
                    <a:pt x="307" y="262"/>
                    <a:pt x="308" y="263"/>
                  </a:cubicBezTo>
                  <a:cubicBezTo>
                    <a:pt x="309" y="263"/>
                    <a:pt x="309" y="263"/>
                    <a:pt x="309" y="264"/>
                  </a:cubicBezTo>
                  <a:cubicBezTo>
                    <a:pt x="308" y="263"/>
                    <a:pt x="307" y="263"/>
                    <a:pt x="307" y="264"/>
                  </a:cubicBezTo>
                  <a:cubicBezTo>
                    <a:pt x="307" y="264"/>
                    <a:pt x="306" y="265"/>
                    <a:pt x="306" y="264"/>
                  </a:cubicBezTo>
                  <a:cubicBezTo>
                    <a:pt x="306" y="264"/>
                    <a:pt x="306" y="266"/>
                    <a:pt x="306" y="266"/>
                  </a:cubicBezTo>
                  <a:cubicBezTo>
                    <a:pt x="307" y="266"/>
                    <a:pt x="308" y="267"/>
                    <a:pt x="308" y="266"/>
                  </a:cubicBezTo>
                  <a:cubicBezTo>
                    <a:pt x="309" y="265"/>
                    <a:pt x="310" y="265"/>
                    <a:pt x="310" y="264"/>
                  </a:cubicBezTo>
                  <a:cubicBezTo>
                    <a:pt x="310" y="265"/>
                    <a:pt x="311" y="265"/>
                    <a:pt x="311" y="265"/>
                  </a:cubicBezTo>
                  <a:cubicBezTo>
                    <a:pt x="312" y="265"/>
                    <a:pt x="313" y="265"/>
                    <a:pt x="314" y="265"/>
                  </a:cubicBezTo>
                  <a:cubicBezTo>
                    <a:pt x="314" y="265"/>
                    <a:pt x="315" y="265"/>
                    <a:pt x="316" y="265"/>
                  </a:cubicBezTo>
                  <a:cubicBezTo>
                    <a:pt x="317" y="265"/>
                    <a:pt x="316" y="264"/>
                    <a:pt x="317" y="263"/>
                  </a:cubicBezTo>
                  <a:cubicBezTo>
                    <a:pt x="317" y="264"/>
                    <a:pt x="317" y="265"/>
                    <a:pt x="318" y="264"/>
                  </a:cubicBezTo>
                  <a:cubicBezTo>
                    <a:pt x="318" y="263"/>
                    <a:pt x="319" y="263"/>
                    <a:pt x="319" y="263"/>
                  </a:cubicBezTo>
                  <a:cubicBezTo>
                    <a:pt x="319" y="262"/>
                    <a:pt x="320" y="262"/>
                    <a:pt x="321" y="262"/>
                  </a:cubicBezTo>
                  <a:cubicBezTo>
                    <a:pt x="321" y="262"/>
                    <a:pt x="321" y="263"/>
                    <a:pt x="321" y="263"/>
                  </a:cubicBezTo>
                  <a:cubicBezTo>
                    <a:pt x="321" y="265"/>
                    <a:pt x="323" y="267"/>
                    <a:pt x="324" y="269"/>
                  </a:cubicBezTo>
                  <a:cubicBezTo>
                    <a:pt x="324" y="269"/>
                    <a:pt x="324" y="270"/>
                    <a:pt x="324" y="270"/>
                  </a:cubicBezTo>
                  <a:cubicBezTo>
                    <a:pt x="324" y="271"/>
                    <a:pt x="324" y="272"/>
                    <a:pt x="324" y="272"/>
                  </a:cubicBezTo>
                  <a:cubicBezTo>
                    <a:pt x="325" y="274"/>
                    <a:pt x="326" y="275"/>
                    <a:pt x="327" y="275"/>
                  </a:cubicBezTo>
                  <a:cubicBezTo>
                    <a:pt x="327" y="276"/>
                    <a:pt x="328" y="277"/>
                    <a:pt x="327" y="278"/>
                  </a:cubicBezTo>
                  <a:cubicBezTo>
                    <a:pt x="327" y="279"/>
                    <a:pt x="327" y="280"/>
                    <a:pt x="327" y="280"/>
                  </a:cubicBezTo>
                  <a:cubicBezTo>
                    <a:pt x="328" y="281"/>
                    <a:pt x="328" y="283"/>
                    <a:pt x="327" y="284"/>
                  </a:cubicBezTo>
                  <a:cubicBezTo>
                    <a:pt x="326" y="285"/>
                    <a:pt x="326" y="287"/>
                    <a:pt x="325" y="288"/>
                  </a:cubicBezTo>
                  <a:cubicBezTo>
                    <a:pt x="325" y="289"/>
                    <a:pt x="326" y="289"/>
                    <a:pt x="325" y="290"/>
                  </a:cubicBezTo>
                  <a:cubicBezTo>
                    <a:pt x="325" y="291"/>
                    <a:pt x="324" y="293"/>
                    <a:pt x="326" y="295"/>
                  </a:cubicBezTo>
                  <a:cubicBezTo>
                    <a:pt x="326" y="295"/>
                    <a:pt x="326" y="295"/>
                    <a:pt x="327" y="295"/>
                  </a:cubicBezTo>
                  <a:cubicBezTo>
                    <a:pt x="328" y="295"/>
                    <a:pt x="328" y="296"/>
                    <a:pt x="328" y="296"/>
                  </a:cubicBezTo>
                  <a:cubicBezTo>
                    <a:pt x="328" y="297"/>
                    <a:pt x="328" y="297"/>
                    <a:pt x="327" y="297"/>
                  </a:cubicBezTo>
                  <a:cubicBezTo>
                    <a:pt x="326" y="297"/>
                    <a:pt x="326" y="297"/>
                    <a:pt x="327" y="298"/>
                  </a:cubicBezTo>
                  <a:cubicBezTo>
                    <a:pt x="327" y="298"/>
                    <a:pt x="327" y="299"/>
                    <a:pt x="327" y="299"/>
                  </a:cubicBezTo>
                  <a:cubicBezTo>
                    <a:pt x="328" y="300"/>
                    <a:pt x="328" y="301"/>
                    <a:pt x="328" y="302"/>
                  </a:cubicBezTo>
                  <a:cubicBezTo>
                    <a:pt x="327" y="304"/>
                    <a:pt x="328" y="305"/>
                    <a:pt x="330" y="306"/>
                  </a:cubicBezTo>
                  <a:cubicBezTo>
                    <a:pt x="331" y="306"/>
                    <a:pt x="331" y="306"/>
                    <a:pt x="330" y="307"/>
                  </a:cubicBezTo>
                  <a:cubicBezTo>
                    <a:pt x="330" y="307"/>
                    <a:pt x="330" y="307"/>
                    <a:pt x="331" y="308"/>
                  </a:cubicBezTo>
                  <a:cubicBezTo>
                    <a:pt x="332" y="308"/>
                    <a:pt x="333" y="308"/>
                    <a:pt x="333" y="306"/>
                  </a:cubicBezTo>
                  <a:cubicBezTo>
                    <a:pt x="333" y="307"/>
                    <a:pt x="333" y="307"/>
                    <a:pt x="333" y="307"/>
                  </a:cubicBezTo>
                  <a:cubicBezTo>
                    <a:pt x="333" y="307"/>
                    <a:pt x="332" y="308"/>
                    <a:pt x="333" y="308"/>
                  </a:cubicBezTo>
                  <a:cubicBezTo>
                    <a:pt x="334" y="308"/>
                    <a:pt x="334" y="307"/>
                    <a:pt x="333" y="306"/>
                  </a:cubicBezTo>
                  <a:cubicBezTo>
                    <a:pt x="333" y="306"/>
                    <a:pt x="333" y="305"/>
                    <a:pt x="334" y="305"/>
                  </a:cubicBezTo>
                  <a:cubicBezTo>
                    <a:pt x="335" y="304"/>
                    <a:pt x="336" y="304"/>
                    <a:pt x="336" y="302"/>
                  </a:cubicBezTo>
                  <a:cubicBezTo>
                    <a:pt x="337" y="303"/>
                    <a:pt x="336" y="303"/>
                    <a:pt x="336" y="304"/>
                  </a:cubicBezTo>
                  <a:cubicBezTo>
                    <a:pt x="336" y="305"/>
                    <a:pt x="335" y="305"/>
                    <a:pt x="335" y="306"/>
                  </a:cubicBezTo>
                  <a:cubicBezTo>
                    <a:pt x="335" y="306"/>
                    <a:pt x="335" y="306"/>
                    <a:pt x="335" y="307"/>
                  </a:cubicBezTo>
                  <a:cubicBezTo>
                    <a:pt x="336" y="307"/>
                    <a:pt x="336" y="306"/>
                    <a:pt x="336" y="306"/>
                  </a:cubicBezTo>
                  <a:cubicBezTo>
                    <a:pt x="336" y="306"/>
                    <a:pt x="336" y="306"/>
                    <a:pt x="336" y="306"/>
                  </a:cubicBezTo>
                  <a:cubicBezTo>
                    <a:pt x="337" y="307"/>
                    <a:pt x="337" y="307"/>
                    <a:pt x="337" y="307"/>
                  </a:cubicBezTo>
                  <a:cubicBezTo>
                    <a:pt x="337" y="308"/>
                    <a:pt x="338" y="309"/>
                    <a:pt x="338" y="309"/>
                  </a:cubicBezTo>
                  <a:cubicBezTo>
                    <a:pt x="339" y="309"/>
                    <a:pt x="339" y="309"/>
                    <a:pt x="339" y="309"/>
                  </a:cubicBezTo>
                  <a:cubicBezTo>
                    <a:pt x="340" y="309"/>
                    <a:pt x="340" y="310"/>
                    <a:pt x="341" y="310"/>
                  </a:cubicBezTo>
                  <a:cubicBezTo>
                    <a:pt x="342" y="310"/>
                    <a:pt x="342" y="310"/>
                    <a:pt x="343" y="310"/>
                  </a:cubicBezTo>
                  <a:cubicBezTo>
                    <a:pt x="344" y="311"/>
                    <a:pt x="345" y="309"/>
                    <a:pt x="347" y="309"/>
                  </a:cubicBezTo>
                  <a:cubicBezTo>
                    <a:pt x="347" y="309"/>
                    <a:pt x="347" y="309"/>
                    <a:pt x="347" y="308"/>
                  </a:cubicBezTo>
                  <a:cubicBezTo>
                    <a:pt x="347" y="308"/>
                    <a:pt x="347" y="307"/>
                    <a:pt x="347" y="306"/>
                  </a:cubicBezTo>
                  <a:cubicBezTo>
                    <a:pt x="347" y="306"/>
                    <a:pt x="347" y="306"/>
                    <a:pt x="347" y="305"/>
                  </a:cubicBezTo>
                  <a:cubicBezTo>
                    <a:pt x="348" y="306"/>
                    <a:pt x="348" y="306"/>
                    <a:pt x="348" y="304"/>
                  </a:cubicBezTo>
                  <a:cubicBezTo>
                    <a:pt x="348" y="304"/>
                    <a:pt x="347" y="304"/>
                    <a:pt x="348" y="303"/>
                  </a:cubicBezTo>
                  <a:cubicBezTo>
                    <a:pt x="349" y="304"/>
                    <a:pt x="349" y="306"/>
                    <a:pt x="349" y="307"/>
                  </a:cubicBezTo>
                  <a:cubicBezTo>
                    <a:pt x="349" y="307"/>
                    <a:pt x="349" y="308"/>
                    <a:pt x="349" y="307"/>
                  </a:cubicBezTo>
                  <a:cubicBezTo>
                    <a:pt x="349" y="307"/>
                    <a:pt x="350" y="307"/>
                    <a:pt x="349" y="307"/>
                  </a:cubicBezTo>
                  <a:cubicBezTo>
                    <a:pt x="349" y="306"/>
                    <a:pt x="350" y="304"/>
                    <a:pt x="350" y="303"/>
                  </a:cubicBezTo>
                  <a:cubicBezTo>
                    <a:pt x="350" y="303"/>
                    <a:pt x="350" y="303"/>
                    <a:pt x="350" y="303"/>
                  </a:cubicBezTo>
                  <a:cubicBezTo>
                    <a:pt x="351" y="303"/>
                    <a:pt x="351" y="303"/>
                    <a:pt x="351" y="302"/>
                  </a:cubicBezTo>
                  <a:cubicBezTo>
                    <a:pt x="351" y="302"/>
                    <a:pt x="351" y="302"/>
                    <a:pt x="351" y="302"/>
                  </a:cubicBezTo>
                  <a:cubicBezTo>
                    <a:pt x="351" y="302"/>
                    <a:pt x="351" y="302"/>
                    <a:pt x="351" y="302"/>
                  </a:cubicBezTo>
                  <a:cubicBezTo>
                    <a:pt x="352" y="303"/>
                    <a:pt x="351" y="304"/>
                    <a:pt x="351" y="304"/>
                  </a:cubicBezTo>
                  <a:cubicBezTo>
                    <a:pt x="352" y="304"/>
                    <a:pt x="352" y="305"/>
                    <a:pt x="352" y="306"/>
                  </a:cubicBezTo>
                  <a:cubicBezTo>
                    <a:pt x="351" y="307"/>
                    <a:pt x="352" y="308"/>
                    <a:pt x="351" y="309"/>
                  </a:cubicBezTo>
                  <a:cubicBezTo>
                    <a:pt x="351" y="311"/>
                    <a:pt x="351" y="312"/>
                    <a:pt x="352" y="312"/>
                  </a:cubicBezTo>
                  <a:cubicBezTo>
                    <a:pt x="353" y="312"/>
                    <a:pt x="353" y="311"/>
                    <a:pt x="354" y="311"/>
                  </a:cubicBezTo>
                  <a:cubicBezTo>
                    <a:pt x="354" y="312"/>
                    <a:pt x="354" y="312"/>
                    <a:pt x="354" y="312"/>
                  </a:cubicBezTo>
                  <a:cubicBezTo>
                    <a:pt x="355" y="312"/>
                    <a:pt x="355" y="313"/>
                    <a:pt x="356" y="312"/>
                  </a:cubicBezTo>
                  <a:cubicBezTo>
                    <a:pt x="356" y="312"/>
                    <a:pt x="356" y="311"/>
                    <a:pt x="356" y="311"/>
                  </a:cubicBezTo>
                  <a:cubicBezTo>
                    <a:pt x="356" y="312"/>
                    <a:pt x="356" y="312"/>
                    <a:pt x="357" y="313"/>
                  </a:cubicBezTo>
                  <a:cubicBezTo>
                    <a:pt x="358" y="313"/>
                    <a:pt x="358" y="312"/>
                    <a:pt x="359" y="311"/>
                  </a:cubicBezTo>
                  <a:cubicBezTo>
                    <a:pt x="359" y="312"/>
                    <a:pt x="360" y="313"/>
                    <a:pt x="361" y="312"/>
                  </a:cubicBezTo>
                  <a:cubicBezTo>
                    <a:pt x="361" y="312"/>
                    <a:pt x="361" y="312"/>
                    <a:pt x="362" y="312"/>
                  </a:cubicBezTo>
                  <a:cubicBezTo>
                    <a:pt x="362" y="313"/>
                    <a:pt x="363" y="313"/>
                    <a:pt x="364" y="312"/>
                  </a:cubicBezTo>
                  <a:cubicBezTo>
                    <a:pt x="364" y="312"/>
                    <a:pt x="364" y="311"/>
                    <a:pt x="363" y="311"/>
                  </a:cubicBezTo>
                  <a:cubicBezTo>
                    <a:pt x="363" y="311"/>
                    <a:pt x="363" y="311"/>
                    <a:pt x="363" y="311"/>
                  </a:cubicBezTo>
                  <a:cubicBezTo>
                    <a:pt x="363" y="310"/>
                    <a:pt x="363" y="309"/>
                    <a:pt x="363" y="309"/>
                  </a:cubicBezTo>
                  <a:cubicBezTo>
                    <a:pt x="363" y="309"/>
                    <a:pt x="363" y="309"/>
                    <a:pt x="363" y="309"/>
                  </a:cubicBezTo>
                  <a:cubicBezTo>
                    <a:pt x="363" y="311"/>
                    <a:pt x="364" y="312"/>
                    <a:pt x="365" y="312"/>
                  </a:cubicBezTo>
                  <a:cubicBezTo>
                    <a:pt x="366" y="312"/>
                    <a:pt x="366" y="311"/>
                    <a:pt x="367" y="311"/>
                  </a:cubicBezTo>
                  <a:cubicBezTo>
                    <a:pt x="367" y="310"/>
                    <a:pt x="366" y="310"/>
                    <a:pt x="367" y="309"/>
                  </a:cubicBezTo>
                  <a:cubicBezTo>
                    <a:pt x="367" y="309"/>
                    <a:pt x="367" y="309"/>
                    <a:pt x="367" y="309"/>
                  </a:cubicBezTo>
                  <a:cubicBezTo>
                    <a:pt x="367" y="310"/>
                    <a:pt x="367" y="310"/>
                    <a:pt x="368" y="310"/>
                  </a:cubicBezTo>
                  <a:cubicBezTo>
                    <a:pt x="368" y="311"/>
                    <a:pt x="368" y="311"/>
                    <a:pt x="367" y="311"/>
                  </a:cubicBezTo>
                  <a:cubicBezTo>
                    <a:pt x="367" y="312"/>
                    <a:pt x="367" y="312"/>
                    <a:pt x="367" y="312"/>
                  </a:cubicBezTo>
                  <a:cubicBezTo>
                    <a:pt x="368" y="312"/>
                    <a:pt x="368" y="312"/>
                    <a:pt x="368" y="312"/>
                  </a:cubicBezTo>
                  <a:cubicBezTo>
                    <a:pt x="369" y="312"/>
                    <a:pt x="370" y="312"/>
                    <a:pt x="370" y="312"/>
                  </a:cubicBezTo>
                  <a:cubicBezTo>
                    <a:pt x="371" y="312"/>
                    <a:pt x="371" y="311"/>
                    <a:pt x="371" y="311"/>
                  </a:cubicBezTo>
                  <a:cubicBezTo>
                    <a:pt x="372" y="310"/>
                    <a:pt x="371" y="309"/>
                    <a:pt x="371" y="308"/>
                  </a:cubicBezTo>
                  <a:cubicBezTo>
                    <a:pt x="371" y="307"/>
                    <a:pt x="371" y="307"/>
                    <a:pt x="372" y="308"/>
                  </a:cubicBezTo>
                  <a:cubicBezTo>
                    <a:pt x="372" y="309"/>
                    <a:pt x="373" y="310"/>
                    <a:pt x="373" y="312"/>
                  </a:cubicBezTo>
                  <a:cubicBezTo>
                    <a:pt x="374" y="312"/>
                    <a:pt x="375" y="312"/>
                    <a:pt x="375" y="310"/>
                  </a:cubicBezTo>
                  <a:cubicBezTo>
                    <a:pt x="375" y="310"/>
                    <a:pt x="375" y="310"/>
                    <a:pt x="375" y="309"/>
                  </a:cubicBezTo>
                  <a:cubicBezTo>
                    <a:pt x="375" y="309"/>
                    <a:pt x="375" y="308"/>
                    <a:pt x="375" y="307"/>
                  </a:cubicBezTo>
                  <a:cubicBezTo>
                    <a:pt x="375" y="307"/>
                    <a:pt x="375" y="307"/>
                    <a:pt x="375" y="307"/>
                  </a:cubicBezTo>
                  <a:cubicBezTo>
                    <a:pt x="375" y="307"/>
                    <a:pt x="375" y="307"/>
                    <a:pt x="375" y="307"/>
                  </a:cubicBezTo>
                  <a:cubicBezTo>
                    <a:pt x="375" y="309"/>
                    <a:pt x="375" y="310"/>
                    <a:pt x="375" y="311"/>
                  </a:cubicBezTo>
                  <a:cubicBezTo>
                    <a:pt x="375" y="311"/>
                    <a:pt x="376" y="312"/>
                    <a:pt x="376" y="311"/>
                  </a:cubicBezTo>
                  <a:cubicBezTo>
                    <a:pt x="377" y="311"/>
                    <a:pt x="377" y="311"/>
                    <a:pt x="378" y="311"/>
                  </a:cubicBezTo>
                  <a:cubicBezTo>
                    <a:pt x="379" y="311"/>
                    <a:pt x="380" y="311"/>
                    <a:pt x="381" y="311"/>
                  </a:cubicBezTo>
                  <a:cubicBezTo>
                    <a:pt x="382" y="310"/>
                    <a:pt x="383" y="310"/>
                    <a:pt x="384" y="310"/>
                  </a:cubicBezTo>
                  <a:cubicBezTo>
                    <a:pt x="385" y="311"/>
                    <a:pt x="385" y="310"/>
                    <a:pt x="385" y="309"/>
                  </a:cubicBezTo>
                  <a:cubicBezTo>
                    <a:pt x="385" y="308"/>
                    <a:pt x="386" y="307"/>
                    <a:pt x="386" y="306"/>
                  </a:cubicBezTo>
                  <a:cubicBezTo>
                    <a:pt x="386" y="305"/>
                    <a:pt x="387" y="304"/>
                    <a:pt x="385" y="304"/>
                  </a:cubicBezTo>
                  <a:cubicBezTo>
                    <a:pt x="385" y="303"/>
                    <a:pt x="385" y="303"/>
                    <a:pt x="384" y="302"/>
                  </a:cubicBezTo>
                  <a:cubicBezTo>
                    <a:pt x="384" y="302"/>
                    <a:pt x="384" y="302"/>
                    <a:pt x="384" y="302"/>
                  </a:cubicBezTo>
                  <a:cubicBezTo>
                    <a:pt x="385" y="302"/>
                    <a:pt x="385" y="302"/>
                    <a:pt x="385" y="302"/>
                  </a:cubicBezTo>
                  <a:cubicBezTo>
                    <a:pt x="385" y="301"/>
                    <a:pt x="385" y="302"/>
                    <a:pt x="386" y="302"/>
                  </a:cubicBezTo>
                  <a:cubicBezTo>
                    <a:pt x="386" y="303"/>
                    <a:pt x="386" y="303"/>
                    <a:pt x="387" y="303"/>
                  </a:cubicBezTo>
                  <a:cubicBezTo>
                    <a:pt x="387" y="303"/>
                    <a:pt x="387" y="303"/>
                    <a:pt x="387" y="303"/>
                  </a:cubicBezTo>
                  <a:cubicBezTo>
                    <a:pt x="388" y="304"/>
                    <a:pt x="388" y="304"/>
                    <a:pt x="387" y="305"/>
                  </a:cubicBezTo>
                  <a:cubicBezTo>
                    <a:pt x="387" y="307"/>
                    <a:pt x="387" y="308"/>
                    <a:pt x="388" y="310"/>
                  </a:cubicBezTo>
                  <a:cubicBezTo>
                    <a:pt x="389" y="311"/>
                    <a:pt x="390" y="311"/>
                    <a:pt x="391" y="311"/>
                  </a:cubicBezTo>
                  <a:cubicBezTo>
                    <a:pt x="392" y="311"/>
                    <a:pt x="392" y="310"/>
                    <a:pt x="392" y="309"/>
                  </a:cubicBezTo>
                  <a:cubicBezTo>
                    <a:pt x="392" y="311"/>
                    <a:pt x="392" y="311"/>
                    <a:pt x="393" y="311"/>
                  </a:cubicBezTo>
                  <a:cubicBezTo>
                    <a:pt x="394" y="311"/>
                    <a:pt x="394" y="312"/>
                    <a:pt x="395" y="312"/>
                  </a:cubicBezTo>
                  <a:cubicBezTo>
                    <a:pt x="395" y="312"/>
                    <a:pt x="395" y="312"/>
                    <a:pt x="395" y="312"/>
                  </a:cubicBezTo>
                  <a:cubicBezTo>
                    <a:pt x="396" y="312"/>
                    <a:pt x="396" y="312"/>
                    <a:pt x="397" y="312"/>
                  </a:cubicBezTo>
                  <a:cubicBezTo>
                    <a:pt x="397" y="312"/>
                    <a:pt x="398" y="311"/>
                    <a:pt x="398" y="311"/>
                  </a:cubicBezTo>
                  <a:cubicBezTo>
                    <a:pt x="399" y="310"/>
                    <a:pt x="400" y="310"/>
                    <a:pt x="401" y="310"/>
                  </a:cubicBezTo>
                  <a:cubicBezTo>
                    <a:pt x="402" y="310"/>
                    <a:pt x="402" y="310"/>
                    <a:pt x="402" y="310"/>
                  </a:cubicBezTo>
                  <a:cubicBezTo>
                    <a:pt x="404" y="310"/>
                    <a:pt x="405" y="309"/>
                    <a:pt x="406" y="309"/>
                  </a:cubicBezTo>
                  <a:cubicBezTo>
                    <a:pt x="407" y="309"/>
                    <a:pt x="407" y="308"/>
                    <a:pt x="407" y="307"/>
                  </a:cubicBezTo>
                  <a:cubicBezTo>
                    <a:pt x="407" y="307"/>
                    <a:pt x="407" y="307"/>
                    <a:pt x="407" y="307"/>
                  </a:cubicBezTo>
                  <a:cubicBezTo>
                    <a:pt x="407" y="306"/>
                    <a:pt x="407" y="305"/>
                    <a:pt x="407" y="305"/>
                  </a:cubicBezTo>
                  <a:cubicBezTo>
                    <a:pt x="407" y="304"/>
                    <a:pt x="408" y="303"/>
                    <a:pt x="407" y="303"/>
                  </a:cubicBezTo>
                  <a:cubicBezTo>
                    <a:pt x="406" y="302"/>
                    <a:pt x="406" y="301"/>
                    <a:pt x="406" y="301"/>
                  </a:cubicBezTo>
                  <a:cubicBezTo>
                    <a:pt x="406" y="302"/>
                    <a:pt x="407" y="302"/>
                    <a:pt x="408" y="303"/>
                  </a:cubicBezTo>
                  <a:cubicBezTo>
                    <a:pt x="409" y="304"/>
                    <a:pt x="409" y="304"/>
                    <a:pt x="410" y="303"/>
                  </a:cubicBezTo>
                  <a:cubicBezTo>
                    <a:pt x="411" y="303"/>
                    <a:pt x="411" y="302"/>
                    <a:pt x="412" y="302"/>
                  </a:cubicBezTo>
                  <a:cubicBezTo>
                    <a:pt x="413" y="302"/>
                    <a:pt x="413" y="302"/>
                    <a:pt x="412" y="301"/>
                  </a:cubicBezTo>
                  <a:close/>
                  <a:moveTo>
                    <a:pt x="313" y="249"/>
                  </a:moveTo>
                  <a:cubicBezTo>
                    <a:pt x="313" y="249"/>
                    <a:pt x="313" y="249"/>
                    <a:pt x="313" y="249"/>
                  </a:cubicBezTo>
                  <a:cubicBezTo>
                    <a:pt x="313" y="249"/>
                    <a:pt x="313" y="249"/>
                    <a:pt x="313" y="249"/>
                  </a:cubicBezTo>
                  <a:cubicBezTo>
                    <a:pt x="313" y="249"/>
                    <a:pt x="313" y="249"/>
                    <a:pt x="313" y="249"/>
                  </a:cubicBezTo>
                  <a:close/>
                  <a:moveTo>
                    <a:pt x="365" y="309"/>
                  </a:moveTo>
                  <a:cubicBezTo>
                    <a:pt x="365" y="309"/>
                    <a:pt x="365" y="309"/>
                    <a:pt x="365" y="309"/>
                  </a:cubicBezTo>
                  <a:cubicBezTo>
                    <a:pt x="365" y="309"/>
                    <a:pt x="365" y="309"/>
                    <a:pt x="365" y="309"/>
                  </a:cubicBezTo>
                  <a:cubicBezTo>
                    <a:pt x="365" y="309"/>
                    <a:pt x="365" y="309"/>
                    <a:pt x="365" y="309"/>
                  </a:cubicBezTo>
                  <a:close/>
                  <a:moveTo>
                    <a:pt x="365" y="309"/>
                  </a:moveTo>
                  <a:cubicBezTo>
                    <a:pt x="365" y="309"/>
                    <a:pt x="365" y="309"/>
                    <a:pt x="365" y="309"/>
                  </a:cubicBezTo>
                  <a:cubicBezTo>
                    <a:pt x="365" y="309"/>
                    <a:pt x="365" y="309"/>
                    <a:pt x="365" y="309"/>
                  </a:cubicBezTo>
                  <a:cubicBezTo>
                    <a:pt x="365" y="309"/>
                    <a:pt x="365" y="309"/>
                    <a:pt x="365" y="309"/>
                  </a:cubicBezTo>
                  <a:close/>
                  <a:moveTo>
                    <a:pt x="369" y="307"/>
                  </a:moveTo>
                  <a:cubicBezTo>
                    <a:pt x="369" y="307"/>
                    <a:pt x="369" y="307"/>
                    <a:pt x="369" y="307"/>
                  </a:cubicBezTo>
                  <a:cubicBezTo>
                    <a:pt x="369" y="307"/>
                    <a:pt x="369" y="307"/>
                    <a:pt x="369" y="307"/>
                  </a:cubicBezTo>
                  <a:cubicBezTo>
                    <a:pt x="369" y="307"/>
                    <a:pt x="369" y="307"/>
                    <a:pt x="369" y="307"/>
                  </a:cubicBezTo>
                  <a:close/>
                  <a:moveTo>
                    <a:pt x="400" y="283"/>
                  </a:moveTo>
                  <a:cubicBezTo>
                    <a:pt x="400" y="283"/>
                    <a:pt x="400" y="283"/>
                    <a:pt x="400" y="282"/>
                  </a:cubicBezTo>
                  <a:cubicBezTo>
                    <a:pt x="400" y="283"/>
                    <a:pt x="400" y="283"/>
                    <a:pt x="400" y="283"/>
                  </a:cubicBezTo>
                  <a:close/>
                  <a:moveTo>
                    <a:pt x="416" y="272"/>
                  </a:moveTo>
                  <a:cubicBezTo>
                    <a:pt x="415" y="272"/>
                    <a:pt x="415" y="272"/>
                    <a:pt x="414" y="273"/>
                  </a:cubicBezTo>
                  <a:cubicBezTo>
                    <a:pt x="413" y="274"/>
                    <a:pt x="414" y="274"/>
                    <a:pt x="415" y="275"/>
                  </a:cubicBezTo>
                  <a:cubicBezTo>
                    <a:pt x="415" y="275"/>
                    <a:pt x="415" y="276"/>
                    <a:pt x="416" y="276"/>
                  </a:cubicBezTo>
                  <a:cubicBezTo>
                    <a:pt x="416" y="276"/>
                    <a:pt x="416" y="276"/>
                    <a:pt x="416" y="277"/>
                  </a:cubicBezTo>
                  <a:cubicBezTo>
                    <a:pt x="415" y="277"/>
                    <a:pt x="415" y="277"/>
                    <a:pt x="415" y="277"/>
                  </a:cubicBezTo>
                  <a:cubicBezTo>
                    <a:pt x="415" y="275"/>
                    <a:pt x="414" y="276"/>
                    <a:pt x="413" y="276"/>
                  </a:cubicBezTo>
                  <a:cubicBezTo>
                    <a:pt x="412" y="276"/>
                    <a:pt x="412" y="277"/>
                    <a:pt x="412" y="278"/>
                  </a:cubicBezTo>
                  <a:cubicBezTo>
                    <a:pt x="412" y="277"/>
                    <a:pt x="411" y="277"/>
                    <a:pt x="411" y="277"/>
                  </a:cubicBezTo>
                  <a:cubicBezTo>
                    <a:pt x="411" y="276"/>
                    <a:pt x="410" y="276"/>
                    <a:pt x="410" y="276"/>
                  </a:cubicBezTo>
                  <a:cubicBezTo>
                    <a:pt x="411" y="275"/>
                    <a:pt x="412" y="274"/>
                    <a:pt x="412" y="273"/>
                  </a:cubicBezTo>
                  <a:cubicBezTo>
                    <a:pt x="413" y="272"/>
                    <a:pt x="414" y="271"/>
                    <a:pt x="414" y="269"/>
                  </a:cubicBezTo>
                  <a:cubicBezTo>
                    <a:pt x="414" y="269"/>
                    <a:pt x="414" y="269"/>
                    <a:pt x="414" y="269"/>
                  </a:cubicBezTo>
                  <a:cubicBezTo>
                    <a:pt x="415" y="269"/>
                    <a:pt x="415" y="269"/>
                    <a:pt x="416" y="269"/>
                  </a:cubicBezTo>
                  <a:cubicBezTo>
                    <a:pt x="417" y="270"/>
                    <a:pt x="417" y="271"/>
                    <a:pt x="416" y="272"/>
                  </a:cubicBezTo>
                  <a:close/>
                  <a:moveTo>
                    <a:pt x="264" y="256"/>
                  </a:moveTo>
                  <a:cubicBezTo>
                    <a:pt x="264" y="255"/>
                    <a:pt x="264" y="255"/>
                    <a:pt x="265" y="255"/>
                  </a:cubicBezTo>
                  <a:cubicBezTo>
                    <a:pt x="265" y="254"/>
                    <a:pt x="266" y="254"/>
                    <a:pt x="266" y="254"/>
                  </a:cubicBezTo>
                  <a:cubicBezTo>
                    <a:pt x="267" y="254"/>
                    <a:pt x="268" y="253"/>
                    <a:pt x="268" y="252"/>
                  </a:cubicBezTo>
                  <a:cubicBezTo>
                    <a:pt x="268" y="251"/>
                    <a:pt x="271" y="250"/>
                    <a:pt x="272" y="251"/>
                  </a:cubicBezTo>
                  <a:cubicBezTo>
                    <a:pt x="273" y="251"/>
                    <a:pt x="273" y="252"/>
                    <a:pt x="272" y="252"/>
                  </a:cubicBezTo>
                  <a:cubicBezTo>
                    <a:pt x="272" y="252"/>
                    <a:pt x="271" y="253"/>
                    <a:pt x="270" y="254"/>
                  </a:cubicBezTo>
                  <a:cubicBezTo>
                    <a:pt x="269" y="255"/>
                    <a:pt x="268" y="256"/>
                    <a:pt x="266" y="257"/>
                  </a:cubicBezTo>
                  <a:cubicBezTo>
                    <a:pt x="266" y="257"/>
                    <a:pt x="265" y="257"/>
                    <a:pt x="265" y="257"/>
                  </a:cubicBezTo>
                  <a:cubicBezTo>
                    <a:pt x="264" y="257"/>
                    <a:pt x="264" y="256"/>
                    <a:pt x="264" y="256"/>
                  </a:cubicBezTo>
                  <a:close/>
                  <a:moveTo>
                    <a:pt x="301" y="115"/>
                  </a:moveTo>
                  <a:cubicBezTo>
                    <a:pt x="301" y="115"/>
                    <a:pt x="301" y="115"/>
                    <a:pt x="302" y="115"/>
                  </a:cubicBezTo>
                  <a:cubicBezTo>
                    <a:pt x="304" y="115"/>
                    <a:pt x="305" y="114"/>
                    <a:pt x="307" y="114"/>
                  </a:cubicBezTo>
                  <a:cubicBezTo>
                    <a:pt x="308" y="115"/>
                    <a:pt x="308" y="116"/>
                    <a:pt x="308" y="117"/>
                  </a:cubicBezTo>
                  <a:cubicBezTo>
                    <a:pt x="309" y="117"/>
                    <a:pt x="307" y="118"/>
                    <a:pt x="306" y="118"/>
                  </a:cubicBezTo>
                  <a:cubicBezTo>
                    <a:pt x="306" y="118"/>
                    <a:pt x="306" y="117"/>
                    <a:pt x="306" y="117"/>
                  </a:cubicBezTo>
                  <a:cubicBezTo>
                    <a:pt x="304" y="117"/>
                    <a:pt x="303" y="116"/>
                    <a:pt x="302" y="116"/>
                  </a:cubicBezTo>
                  <a:cubicBezTo>
                    <a:pt x="301" y="116"/>
                    <a:pt x="301" y="116"/>
                    <a:pt x="301" y="115"/>
                  </a:cubicBezTo>
                  <a:close/>
                  <a:moveTo>
                    <a:pt x="309" y="274"/>
                  </a:moveTo>
                  <a:cubicBezTo>
                    <a:pt x="310" y="274"/>
                    <a:pt x="311" y="273"/>
                    <a:pt x="311" y="273"/>
                  </a:cubicBezTo>
                  <a:cubicBezTo>
                    <a:pt x="312" y="273"/>
                    <a:pt x="312" y="274"/>
                    <a:pt x="312" y="274"/>
                  </a:cubicBezTo>
                  <a:cubicBezTo>
                    <a:pt x="312" y="275"/>
                    <a:pt x="312" y="275"/>
                    <a:pt x="312" y="276"/>
                  </a:cubicBezTo>
                  <a:cubicBezTo>
                    <a:pt x="312" y="276"/>
                    <a:pt x="312" y="276"/>
                    <a:pt x="312" y="276"/>
                  </a:cubicBezTo>
                  <a:cubicBezTo>
                    <a:pt x="312" y="276"/>
                    <a:pt x="312" y="277"/>
                    <a:pt x="313" y="277"/>
                  </a:cubicBezTo>
                  <a:cubicBezTo>
                    <a:pt x="313" y="278"/>
                    <a:pt x="313" y="278"/>
                    <a:pt x="313" y="279"/>
                  </a:cubicBezTo>
                  <a:cubicBezTo>
                    <a:pt x="312" y="279"/>
                    <a:pt x="311" y="279"/>
                    <a:pt x="310" y="279"/>
                  </a:cubicBezTo>
                  <a:cubicBezTo>
                    <a:pt x="310" y="279"/>
                    <a:pt x="310" y="279"/>
                    <a:pt x="310" y="279"/>
                  </a:cubicBezTo>
                  <a:cubicBezTo>
                    <a:pt x="309" y="278"/>
                    <a:pt x="309" y="277"/>
                    <a:pt x="309" y="277"/>
                  </a:cubicBezTo>
                  <a:cubicBezTo>
                    <a:pt x="309" y="276"/>
                    <a:pt x="309" y="275"/>
                    <a:pt x="309" y="275"/>
                  </a:cubicBezTo>
                  <a:cubicBezTo>
                    <a:pt x="309" y="274"/>
                    <a:pt x="309" y="274"/>
                    <a:pt x="309" y="274"/>
                  </a:cubicBezTo>
                  <a:close/>
                  <a:moveTo>
                    <a:pt x="253" y="208"/>
                  </a:moveTo>
                  <a:cubicBezTo>
                    <a:pt x="253" y="207"/>
                    <a:pt x="253" y="206"/>
                    <a:pt x="254" y="206"/>
                  </a:cubicBezTo>
                  <a:cubicBezTo>
                    <a:pt x="254" y="205"/>
                    <a:pt x="255" y="205"/>
                    <a:pt x="255" y="204"/>
                  </a:cubicBezTo>
                  <a:cubicBezTo>
                    <a:pt x="255" y="204"/>
                    <a:pt x="256" y="204"/>
                    <a:pt x="256" y="204"/>
                  </a:cubicBezTo>
                  <a:cubicBezTo>
                    <a:pt x="257" y="206"/>
                    <a:pt x="255" y="207"/>
                    <a:pt x="255" y="209"/>
                  </a:cubicBezTo>
                  <a:cubicBezTo>
                    <a:pt x="255" y="209"/>
                    <a:pt x="254" y="209"/>
                    <a:pt x="254" y="209"/>
                  </a:cubicBezTo>
                  <a:cubicBezTo>
                    <a:pt x="253" y="209"/>
                    <a:pt x="253" y="208"/>
                    <a:pt x="253" y="208"/>
                  </a:cubicBezTo>
                  <a:close/>
                  <a:moveTo>
                    <a:pt x="337" y="238"/>
                  </a:moveTo>
                  <a:cubicBezTo>
                    <a:pt x="337" y="238"/>
                    <a:pt x="337" y="239"/>
                    <a:pt x="336" y="239"/>
                  </a:cubicBezTo>
                  <a:cubicBezTo>
                    <a:pt x="336" y="239"/>
                    <a:pt x="335" y="240"/>
                    <a:pt x="335" y="239"/>
                  </a:cubicBezTo>
                  <a:cubicBezTo>
                    <a:pt x="334" y="239"/>
                    <a:pt x="334" y="239"/>
                    <a:pt x="334" y="238"/>
                  </a:cubicBezTo>
                  <a:cubicBezTo>
                    <a:pt x="333" y="238"/>
                    <a:pt x="333" y="238"/>
                    <a:pt x="333" y="237"/>
                  </a:cubicBezTo>
                  <a:cubicBezTo>
                    <a:pt x="333" y="236"/>
                    <a:pt x="334" y="236"/>
                    <a:pt x="335" y="236"/>
                  </a:cubicBezTo>
                  <a:cubicBezTo>
                    <a:pt x="336" y="236"/>
                    <a:pt x="336" y="237"/>
                    <a:pt x="337" y="238"/>
                  </a:cubicBezTo>
                  <a:close/>
                  <a:moveTo>
                    <a:pt x="372" y="227"/>
                  </a:moveTo>
                  <a:cubicBezTo>
                    <a:pt x="372" y="227"/>
                    <a:pt x="372" y="227"/>
                    <a:pt x="371" y="227"/>
                  </a:cubicBezTo>
                  <a:cubicBezTo>
                    <a:pt x="373" y="225"/>
                    <a:pt x="374" y="225"/>
                    <a:pt x="375" y="227"/>
                  </a:cubicBezTo>
                  <a:cubicBezTo>
                    <a:pt x="375" y="228"/>
                    <a:pt x="376" y="228"/>
                    <a:pt x="376" y="228"/>
                  </a:cubicBezTo>
                  <a:cubicBezTo>
                    <a:pt x="377" y="228"/>
                    <a:pt x="376" y="229"/>
                    <a:pt x="376" y="229"/>
                  </a:cubicBezTo>
                  <a:cubicBezTo>
                    <a:pt x="376" y="229"/>
                    <a:pt x="375" y="230"/>
                    <a:pt x="375" y="230"/>
                  </a:cubicBezTo>
                  <a:cubicBezTo>
                    <a:pt x="374" y="230"/>
                    <a:pt x="374" y="230"/>
                    <a:pt x="374" y="229"/>
                  </a:cubicBezTo>
                  <a:cubicBezTo>
                    <a:pt x="374" y="228"/>
                    <a:pt x="373" y="228"/>
                    <a:pt x="372" y="227"/>
                  </a:cubicBezTo>
                  <a:close/>
                  <a:moveTo>
                    <a:pt x="306" y="311"/>
                  </a:moveTo>
                  <a:cubicBezTo>
                    <a:pt x="306" y="312"/>
                    <a:pt x="306" y="312"/>
                    <a:pt x="305" y="312"/>
                  </a:cubicBezTo>
                  <a:cubicBezTo>
                    <a:pt x="304" y="311"/>
                    <a:pt x="303" y="311"/>
                    <a:pt x="303" y="310"/>
                  </a:cubicBezTo>
                  <a:cubicBezTo>
                    <a:pt x="303" y="310"/>
                    <a:pt x="303" y="309"/>
                    <a:pt x="303" y="309"/>
                  </a:cubicBezTo>
                  <a:cubicBezTo>
                    <a:pt x="303" y="308"/>
                    <a:pt x="304" y="308"/>
                    <a:pt x="305" y="308"/>
                  </a:cubicBezTo>
                  <a:cubicBezTo>
                    <a:pt x="306" y="309"/>
                    <a:pt x="306" y="310"/>
                    <a:pt x="306" y="311"/>
                  </a:cubicBezTo>
                  <a:close/>
                  <a:moveTo>
                    <a:pt x="447" y="189"/>
                  </a:moveTo>
                  <a:cubicBezTo>
                    <a:pt x="447" y="189"/>
                    <a:pt x="447" y="190"/>
                    <a:pt x="446" y="190"/>
                  </a:cubicBezTo>
                  <a:cubicBezTo>
                    <a:pt x="445" y="190"/>
                    <a:pt x="444" y="189"/>
                    <a:pt x="444" y="188"/>
                  </a:cubicBezTo>
                  <a:cubicBezTo>
                    <a:pt x="444" y="187"/>
                    <a:pt x="445" y="187"/>
                    <a:pt x="446" y="187"/>
                  </a:cubicBezTo>
                  <a:cubicBezTo>
                    <a:pt x="446" y="188"/>
                    <a:pt x="447" y="188"/>
                    <a:pt x="447" y="189"/>
                  </a:cubicBezTo>
                  <a:cubicBezTo>
                    <a:pt x="448" y="189"/>
                    <a:pt x="448" y="189"/>
                    <a:pt x="447" y="189"/>
                  </a:cubicBezTo>
                  <a:close/>
                  <a:moveTo>
                    <a:pt x="293" y="309"/>
                  </a:moveTo>
                  <a:cubicBezTo>
                    <a:pt x="293" y="311"/>
                    <a:pt x="292" y="311"/>
                    <a:pt x="291" y="312"/>
                  </a:cubicBezTo>
                  <a:cubicBezTo>
                    <a:pt x="291" y="312"/>
                    <a:pt x="291" y="313"/>
                    <a:pt x="290" y="312"/>
                  </a:cubicBezTo>
                  <a:cubicBezTo>
                    <a:pt x="289" y="312"/>
                    <a:pt x="289" y="311"/>
                    <a:pt x="290" y="311"/>
                  </a:cubicBezTo>
                  <a:cubicBezTo>
                    <a:pt x="291" y="310"/>
                    <a:pt x="291" y="310"/>
                    <a:pt x="292" y="309"/>
                  </a:cubicBezTo>
                  <a:cubicBezTo>
                    <a:pt x="292" y="309"/>
                    <a:pt x="292" y="308"/>
                    <a:pt x="292" y="308"/>
                  </a:cubicBezTo>
                  <a:cubicBezTo>
                    <a:pt x="293" y="309"/>
                    <a:pt x="293" y="309"/>
                    <a:pt x="293" y="309"/>
                  </a:cubicBezTo>
                  <a:close/>
                  <a:moveTo>
                    <a:pt x="135" y="275"/>
                  </a:moveTo>
                  <a:cubicBezTo>
                    <a:pt x="135" y="277"/>
                    <a:pt x="135" y="278"/>
                    <a:pt x="134" y="279"/>
                  </a:cubicBezTo>
                  <a:cubicBezTo>
                    <a:pt x="134" y="279"/>
                    <a:pt x="133" y="279"/>
                    <a:pt x="133" y="279"/>
                  </a:cubicBezTo>
                  <a:cubicBezTo>
                    <a:pt x="132" y="279"/>
                    <a:pt x="133" y="278"/>
                    <a:pt x="133" y="278"/>
                  </a:cubicBezTo>
                  <a:cubicBezTo>
                    <a:pt x="134" y="277"/>
                    <a:pt x="134" y="276"/>
                    <a:pt x="134" y="275"/>
                  </a:cubicBezTo>
                  <a:cubicBezTo>
                    <a:pt x="134" y="275"/>
                    <a:pt x="134" y="274"/>
                    <a:pt x="135" y="274"/>
                  </a:cubicBezTo>
                  <a:cubicBezTo>
                    <a:pt x="136" y="274"/>
                    <a:pt x="135" y="275"/>
                    <a:pt x="135" y="275"/>
                  </a:cubicBezTo>
                  <a:close/>
                  <a:moveTo>
                    <a:pt x="246" y="241"/>
                  </a:moveTo>
                  <a:cubicBezTo>
                    <a:pt x="246" y="241"/>
                    <a:pt x="246" y="241"/>
                    <a:pt x="246" y="240"/>
                  </a:cubicBezTo>
                  <a:cubicBezTo>
                    <a:pt x="246" y="240"/>
                    <a:pt x="247" y="239"/>
                    <a:pt x="247" y="239"/>
                  </a:cubicBezTo>
                  <a:cubicBezTo>
                    <a:pt x="248" y="239"/>
                    <a:pt x="248" y="239"/>
                    <a:pt x="248" y="239"/>
                  </a:cubicBezTo>
                  <a:cubicBezTo>
                    <a:pt x="248" y="240"/>
                    <a:pt x="247" y="241"/>
                    <a:pt x="246" y="241"/>
                  </a:cubicBezTo>
                  <a:close/>
                  <a:moveTo>
                    <a:pt x="243" y="240"/>
                  </a:moveTo>
                  <a:cubicBezTo>
                    <a:pt x="242" y="240"/>
                    <a:pt x="242" y="239"/>
                    <a:pt x="241" y="239"/>
                  </a:cubicBezTo>
                  <a:cubicBezTo>
                    <a:pt x="241" y="238"/>
                    <a:pt x="241" y="238"/>
                    <a:pt x="240" y="239"/>
                  </a:cubicBezTo>
                  <a:cubicBezTo>
                    <a:pt x="240" y="239"/>
                    <a:pt x="240" y="239"/>
                    <a:pt x="240" y="238"/>
                  </a:cubicBezTo>
                  <a:cubicBezTo>
                    <a:pt x="239" y="236"/>
                    <a:pt x="237" y="235"/>
                    <a:pt x="238" y="232"/>
                  </a:cubicBezTo>
                  <a:cubicBezTo>
                    <a:pt x="238" y="232"/>
                    <a:pt x="237" y="231"/>
                    <a:pt x="237" y="230"/>
                  </a:cubicBezTo>
                  <a:cubicBezTo>
                    <a:pt x="236" y="230"/>
                    <a:pt x="236" y="229"/>
                    <a:pt x="237" y="228"/>
                  </a:cubicBezTo>
                  <a:cubicBezTo>
                    <a:pt x="237" y="228"/>
                    <a:pt x="237" y="228"/>
                    <a:pt x="237" y="228"/>
                  </a:cubicBezTo>
                  <a:cubicBezTo>
                    <a:pt x="236" y="228"/>
                    <a:pt x="236" y="227"/>
                    <a:pt x="236" y="227"/>
                  </a:cubicBezTo>
                  <a:cubicBezTo>
                    <a:pt x="236" y="227"/>
                    <a:pt x="236" y="226"/>
                    <a:pt x="236" y="226"/>
                  </a:cubicBezTo>
                  <a:cubicBezTo>
                    <a:pt x="236" y="225"/>
                    <a:pt x="235" y="223"/>
                    <a:pt x="235" y="222"/>
                  </a:cubicBezTo>
                  <a:cubicBezTo>
                    <a:pt x="234" y="222"/>
                    <a:pt x="234" y="222"/>
                    <a:pt x="234" y="221"/>
                  </a:cubicBezTo>
                  <a:cubicBezTo>
                    <a:pt x="235" y="221"/>
                    <a:pt x="235" y="220"/>
                    <a:pt x="236" y="221"/>
                  </a:cubicBezTo>
                  <a:cubicBezTo>
                    <a:pt x="238" y="221"/>
                    <a:pt x="239" y="222"/>
                    <a:pt x="239" y="224"/>
                  </a:cubicBezTo>
                  <a:cubicBezTo>
                    <a:pt x="240" y="225"/>
                    <a:pt x="241" y="225"/>
                    <a:pt x="241" y="226"/>
                  </a:cubicBezTo>
                  <a:cubicBezTo>
                    <a:pt x="241" y="228"/>
                    <a:pt x="242" y="229"/>
                    <a:pt x="241" y="230"/>
                  </a:cubicBezTo>
                  <a:cubicBezTo>
                    <a:pt x="241" y="231"/>
                    <a:pt x="241" y="231"/>
                    <a:pt x="242" y="231"/>
                  </a:cubicBezTo>
                  <a:cubicBezTo>
                    <a:pt x="242" y="232"/>
                    <a:pt x="242" y="231"/>
                    <a:pt x="243" y="231"/>
                  </a:cubicBezTo>
                  <a:cubicBezTo>
                    <a:pt x="244" y="231"/>
                    <a:pt x="244" y="232"/>
                    <a:pt x="244" y="233"/>
                  </a:cubicBezTo>
                  <a:cubicBezTo>
                    <a:pt x="245" y="234"/>
                    <a:pt x="246" y="236"/>
                    <a:pt x="246" y="238"/>
                  </a:cubicBezTo>
                  <a:cubicBezTo>
                    <a:pt x="246" y="239"/>
                    <a:pt x="244" y="240"/>
                    <a:pt x="243" y="240"/>
                  </a:cubicBezTo>
                  <a:close/>
                  <a:moveTo>
                    <a:pt x="312" y="207"/>
                  </a:moveTo>
                  <a:cubicBezTo>
                    <a:pt x="311" y="206"/>
                    <a:pt x="311" y="206"/>
                    <a:pt x="310" y="205"/>
                  </a:cubicBezTo>
                  <a:cubicBezTo>
                    <a:pt x="310" y="205"/>
                    <a:pt x="310" y="204"/>
                    <a:pt x="311" y="204"/>
                  </a:cubicBezTo>
                  <a:cubicBezTo>
                    <a:pt x="311" y="204"/>
                    <a:pt x="311" y="204"/>
                    <a:pt x="311" y="204"/>
                  </a:cubicBezTo>
                  <a:cubicBezTo>
                    <a:pt x="312" y="205"/>
                    <a:pt x="312" y="206"/>
                    <a:pt x="313" y="206"/>
                  </a:cubicBezTo>
                  <a:cubicBezTo>
                    <a:pt x="313" y="207"/>
                    <a:pt x="313" y="207"/>
                    <a:pt x="312" y="207"/>
                  </a:cubicBezTo>
                  <a:cubicBezTo>
                    <a:pt x="312" y="208"/>
                    <a:pt x="312" y="207"/>
                    <a:pt x="312" y="207"/>
                  </a:cubicBezTo>
                  <a:close/>
                  <a:moveTo>
                    <a:pt x="329" y="77"/>
                  </a:moveTo>
                  <a:cubicBezTo>
                    <a:pt x="329" y="76"/>
                    <a:pt x="329" y="76"/>
                    <a:pt x="329" y="75"/>
                  </a:cubicBezTo>
                  <a:cubicBezTo>
                    <a:pt x="329" y="75"/>
                    <a:pt x="330" y="75"/>
                    <a:pt x="330" y="75"/>
                  </a:cubicBezTo>
                  <a:cubicBezTo>
                    <a:pt x="331" y="76"/>
                    <a:pt x="331" y="76"/>
                    <a:pt x="331" y="76"/>
                  </a:cubicBezTo>
                  <a:cubicBezTo>
                    <a:pt x="331" y="77"/>
                    <a:pt x="331" y="78"/>
                    <a:pt x="330" y="78"/>
                  </a:cubicBezTo>
                  <a:cubicBezTo>
                    <a:pt x="329" y="78"/>
                    <a:pt x="329" y="77"/>
                    <a:pt x="329" y="77"/>
                  </a:cubicBezTo>
                  <a:close/>
                  <a:moveTo>
                    <a:pt x="278" y="253"/>
                  </a:moveTo>
                  <a:cubicBezTo>
                    <a:pt x="277" y="253"/>
                    <a:pt x="276" y="253"/>
                    <a:pt x="276" y="252"/>
                  </a:cubicBezTo>
                  <a:cubicBezTo>
                    <a:pt x="275" y="252"/>
                    <a:pt x="275" y="252"/>
                    <a:pt x="275" y="252"/>
                  </a:cubicBezTo>
                  <a:cubicBezTo>
                    <a:pt x="275" y="251"/>
                    <a:pt x="275" y="251"/>
                    <a:pt x="276" y="251"/>
                  </a:cubicBezTo>
                  <a:cubicBezTo>
                    <a:pt x="276" y="252"/>
                    <a:pt x="277" y="250"/>
                    <a:pt x="277" y="251"/>
                  </a:cubicBezTo>
                  <a:cubicBezTo>
                    <a:pt x="278" y="252"/>
                    <a:pt x="278" y="252"/>
                    <a:pt x="278" y="252"/>
                  </a:cubicBezTo>
                  <a:cubicBezTo>
                    <a:pt x="279" y="252"/>
                    <a:pt x="279" y="253"/>
                    <a:pt x="278" y="253"/>
                  </a:cubicBezTo>
                  <a:cubicBezTo>
                    <a:pt x="278" y="253"/>
                    <a:pt x="278" y="254"/>
                    <a:pt x="277" y="253"/>
                  </a:cubicBezTo>
                  <a:cubicBezTo>
                    <a:pt x="277" y="253"/>
                    <a:pt x="278" y="253"/>
                    <a:pt x="278" y="253"/>
                  </a:cubicBezTo>
                  <a:close/>
                  <a:moveTo>
                    <a:pt x="424" y="218"/>
                  </a:moveTo>
                  <a:cubicBezTo>
                    <a:pt x="424" y="219"/>
                    <a:pt x="424" y="220"/>
                    <a:pt x="423" y="220"/>
                  </a:cubicBezTo>
                  <a:cubicBezTo>
                    <a:pt x="422" y="220"/>
                    <a:pt x="422" y="219"/>
                    <a:pt x="422" y="218"/>
                  </a:cubicBezTo>
                  <a:cubicBezTo>
                    <a:pt x="422" y="218"/>
                    <a:pt x="423" y="217"/>
                    <a:pt x="423" y="217"/>
                  </a:cubicBezTo>
                  <a:cubicBezTo>
                    <a:pt x="424" y="217"/>
                    <a:pt x="424" y="218"/>
                    <a:pt x="424" y="218"/>
                  </a:cubicBezTo>
                  <a:close/>
                  <a:moveTo>
                    <a:pt x="307" y="238"/>
                  </a:moveTo>
                  <a:cubicBezTo>
                    <a:pt x="307" y="238"/>
                    <a:pt x="307" y="239"/>
                    <a:pt x="306" y="239"/>
                  </a:cubicBezTo>
                  <a:cubicBezTo>
                    <a:pt x="305" y="239"/>
                    <a:pt x="305" y="238"/>
                    <a:pt x="304" y="237"/>
                  </a:cubicBezTo>
                  <a:cubicBezTo>
                    <a:pt x="304" y="236"/>
                    <a:pt x="305" y="237"/>
                    <a:pt x="305" y="237"/>
                  </a:cubicBezTo>
                  <a:cubicBezTo>
                    <a:pt x="306" y="237"/>
                    <a:pt x="307" y="237"/>
                    <a:pt x="307" y="238"/>
                  </a:cubicBezTo>
                  <a:close/>
                  <a:moveTo>
                    <a:pt x="419" y="11"/>
                  </a:moveTo>
                  <a:cubicBezTo>
                    <a:pt x="419" y="11"/>
                    <a:pt x="419" y="10"/>
                    <a:pt x="420" y="10"/>
                  </a:cubicBezTo>
                  <a:cubicBezTo>
                    <a:pt x="420" y="10"/>
                    <a:pt x="420" y="10"/>
                    <a:pt x="420" y="10"/>
                  </a:cubicBezTo>
                  <a:cubicBezTo>
                    <a:pt x="421" y="10"/>
                    <a:pt x="421" y="11"/>
                    <a:pt x="421" y="11"/>
                  </a:cubicBezTo>
                  <a:cubicBezTo>
                    <a:pt x="421" y="12"/>
                    <a:pt x="420" y="13"/>
                    <a:pt x="420" y="13"/>
                  </a:cubicBezTo>
                  <a:cubicBezTo>
                    <a:pt x="419" y="12"/>
                    <a:pt x="420" y="12"/>
                    <a:pt x="419" y="11"/>
                  </a:cubicBezTo>
                  <a:close/>
                  <a:moveTo>
                    <a:pt x="500" y="77"/>
                  </a:moveTo>
                  <a:cubicBezTo>
                    <a:pt x="498" y="78"/>
                    <a:pt x="497" y="78"/>
                    <a:pt x="496" y="77"/>
                  </a:cubicBezTo>
                  <a:cubicBezTo>
                    <a:pt x="497" y="77"/>
                    <a:pt x="498" y="77"/>
                    <a:pt x="500" y="77"/>
                  </a:cubicBezTo>
                  <a:close/>
                  <a:moveTo>
                    <a:pt x="365" y="182"/>
                  </a:moveTo>
                  <a:cubicBezTo>
                    <a:pt x="366" y="181"/>
                    <a:pt x="367" y="180"/>
                    <a:pt x="366" y="179"/>
                  </a:cubicBezTo>
                  <a:cubicBezTo>
                    <a:pt x="366" y="179"/>
                    <a:pt x="366" y="179"/>
                    <a:pt x="367" y="179"/>
                  </a:cubicBezTo>
                  <a:cubicBezTo>
                    <a:pt x="368" y="179"/>
                    <a:pt x="368" y="177"/>
                    <a:pt x="369" y="177"/>
                  </a:cubicBezTo>
                  <a:cubicBezTo>
                    <a:pt x="370" y="177"/>
                    <a:pt x="372" y="177"/>
                    <a:pt x="373" y="177"/>
                  </a:cubicBezTo>
                  <a:cubicBezTo>
                    <a:pt x="374" y="178"/>
                    <a:pt x="374" y="179"/>
                    <a:pt x="373" y="180"/>
                  </a:cubicBezTo>
                  <a:cubicBezTo>
                    <a:pt x="372" y="181"/>
                    <a:pt x="370" y="181"/>
                    <a:pt x="369" y="182"/>
                  </a:cubicBezTo>
                  <a:cubicBezTo>
                    <a:pt x="368" y="182"/>
                    <a:pt x="367" y="182"/>
                    <a:pt x="366" y="183"/>
                  </a:cubicBezTo>
                  <a:cubicBezTo>
                    <a:pt x="366" y="183"/>
                    <a:pt x="365" y="183"/>
                    <a:pt x="365" y="182"/>
                  </a:cubicBezTo>
                  <a:close/>
                  <a:moveTo>
                    <a:pt x="252" y="276"/>
                  </a:moveTo>
                  <a:cubicBezTo>
                    <a:pt x="252" y="276"/>
                    <a:pt x="251" y="277"/>
                    <a:pt x="251" y="277"/>
                  </a:cubicBezTo>
                  <a:cubicBezTo>
                    <a:pt x="250" y="277"/>
                    <a:pt x="250" y="277"/>
                    <a:pt x="250" y="277"/>
                  </a:cubicBezTo>
                  <a:cubicBezTo>
                    <a:pt x="250" y="276"/>
                    <a:pt x="249" y="276"/>
                    <a:pt x="249" y="276"/>
                  </a:cubicBezTo>
                  <a:cubicBezTo>
                    <a:pt x="250" y="276"/>
                    <a:pt x="250" y="276"/>
                    <a:pt x="250" y="276"/>
                  </a:cubicBezTo>
                  <a:cubicBezTo>
                    <a:pt x="251" y="276"/>
                    <a:pt x="251" y="276"/>
                    <a:pt x="252" y="275"/>
                  </a:cubicBezTo>
                  <a:cubicBezTo>
                    <a:pt x="252" y="275"/>
                    <a:pt x="253" y="275"/>
                    <a:pt x="253" y="276"/>
                  </a:cubicBezTo>
                  <a:cubicBezTo>
                    <a:pt x="253" y="276"/>
                    <a:pt x="253" y="276"/>
                    <a:pt x="252" y="276"/>
                  </a:cubicBezTo>
                  <a:close/>
                  <a:moveTo>
                    <a:pt x="263" y="207"/>
                  </a:moveTo>
                  <a:cubicBezTo>
                    <a:pt x="263" y="206"/>
                    <a:pt x="262" y="205"/>
                    <a:pt x="263" y="205"/>
                  </a:cubicBezTo>
                  <a:cubicBezTo>
                    <a:pt x="264" y="205"/>
                    <a:pt x="264" y="206"/>
                    <a:pt x="264" y="207"/>
                  </a:cubicBezTo>
                  <a:cubicBezTo>
                    <a:pt x="264" y="207"/>
                    <a:pt x="264" y="208"/>
                    <a:pt x="264" y="208"/>
                  </a:cubicBezTo>
                  <a:cubicBezTo>
                    <a:pt x="263" y="208"/>
                    <a:pt x="262" y="208"/>
                    <a:pt x="263" y="207"/>
                  </a:cubicBezTo>
                  <a:close/>
                  <a:moveTo>
                    <a:pt x="446" y="0"/>
                  </a:moveTo>
                  <a:cubicBezTo>
                    <a:pt x="446" y="0"/>
                    <a:pt x="446" y="0"/>
                    <a:pt x="446" y="0"/>
                  </a:cubicBezTo>
                  <a:cubicBezTo>
                    <a:pt x="447" y="0"/>
                    <a:pt x="448" y="0"/>
                    <a:pt x="449" y="1"/>
                  </a:cubicBezTo>
                  <a:cubicBezTo>
                    <a:pt x="449" y="1"/>
                    <a:pt x="449" y="1"/>
                    <a:pt x="449" y="1"/>
                  </a:cubicBezTo>
                  <a:cubicBezTo>
                    <a:pt x="448" y="2"/>
                    <a:pt x="448" y="2"/>
                    <a:pt x="448" y="2"/>
                  </a:cubicBezTo>
                  <a:cubicBezTo>
                    <a:pt x="447" y="1"/>
                    <a:pt x="447" y="1"/>
                    <a:pt x="446" y="1"/>
                  </a:cubicBezTo>
                  <a:cubicBezTo>
                    <a:pt x="446" y="1"/>
                    <a:pt x="446" y="1"/>
                    <a:pt x="446" y="0"/>
                  </a:cubicBezTo>
                  <a:close/>
                  <a:moveTo>
                    <a:pt x="508" y="71"/>
                  </a:moveTo>
                  <a:cubicBezTo>
                    <a:pt x="508" y="71"/>
                    <a:pt x="509" y="71"/>
                    <a:pt x="509" y="71"/>
                  </a:cubicBezTo>
                  <a:cubicBezTo>
                    <a:pt x="509" y="72"/>
                    <a:pt x="508" y="72"/>
                    <a:pt x="508" y="72"/>
                  </a:cubicBezTo>
                  <a:cubicBezTo>
                    <a:pt x="507" y="72"/>
                    <a:pt x="507" y="72"/>
                    <a:pt x="507" y="72"/>
                  </a:cubicBezTo>
                  <a:cubicBezTo>
                    <a:pt x="507" y="71"/>
                    <a:pt x="507" y="71"/>
                    <a:pt x="508" y="71"/>
                  </a:cubicBezTo>
                  <a:close/>
                  <a:moveTo>
                    <a:pt x="292" y="245"/>
                  </a:moveTo>
                  <a:cubicBezTo>
                    <a:pt x="292" y="244"/>
                    <a:pt x="291" y="242"/>
                    <a:pt x="293" y="243"/>
                  </a:cubicBezTo>
                  <a:cubicBezTo>
                    <a:pt x="294" y="243"/>
                    <a:pt x="294" y="243"/>
                    <a:pt x="294" y="243"/>
                  </a:cubicBezTo>
                  <a:cubicBezTo>
                    <a:pt x="294" y="244"/>
                    <a:pt x="293" y="245"/>
                    <a:pt x="292" y="245"/>
                  </a:cubicBezTo>
                  <a:close/>
                  <a:moveTo>
                    <a:pt x="309" y="269"/>
                  </a:moveTo>
                  <a:cubicBezTo>
                    <a:pt x="309" y="270"/>
                    <a:pt x="309" y="271"/>
                    <a:pt x="308" y="271"/>
                  </a:cubicBezTo>
                  <a:cubicBezTo>
                    <a:pt x="307" y="271"/>
                    <a:pt x="307" y="270"/>
                    <a:pt x="307" y="269"/>
                  </a:cubicBezTo>
                  <a:cubicBezTo>
                    <a:pt x="308" y="269"/>
                    <a:pt x="308" y="269"/>
                    <a:pt x="309" y="269"/>
                  </a:cubicBezTo>
                  <a:cubicBezTo>
                    <a:pt x="309" y="269"/>
                    <a:pt x="309" y="269"/>
                    <a:pt x="309" y="269"/>
                  </a:cubicBezTo>
                  <a:close/>
                  <a:moveTo>
                    <a:pt x="272" y="283"/>
                  </a:moveTo>
                  <a:cubicBezTo>
                    <a:pt x="271" y="284"/>
                    <a:pt x="270" y="284"/>
                    <a:pt x="269" y="284"/>
                  </a:cubicBezTo>
                  <a:cubicBezTo>
                    <a:pt x="269" y="285"/>
                    <a:pt x="268" y="285"/>
                    <a:pt x="268" y="284"/>
                  </a:cubicBezTo>
                  <a:cubicBezTo>
                    <a:pt x="268" y="284"/>
                    <a:pt x="268" y="284"/>
                    <a:pt x="269" y="284"/>
                  </a:cubicBezTo>
                  <a:cubicBezTo>
                    <a:pt x="270" y="284"/>
                    <a:pt x="271" y="283"/>
                    <a:pt x="272" y="283"/>
                  </a:cubicBezTo>
                  <a:close/>
                  <a:moveTo>
                    <a:pt x="381" y="259"/>
                  </a:moveTo>
                  <a:cubicBezTo>
                    <a:pt x="381" y="259"/>
                    <a:pt x="381" y="258"/>
                    <a:pt x="381" y="258"/>
                  </a:cubicBezTo>
                  <a:cubicBezTo>
                    <a:pt x="381" y="258"/>
                    <a:pt x="382" y="259"/>
                    <a:pt x="382" y="259"/>
                  </a:cubicBezTo>
                  <a:cubicBezTo>
                    <a:pt x="382" y="259"/>
                    <a:pt x="382" y="260"/>
                    <a:pt x="382" y="261"/>
                  </a:cubicBezTo>
                  <a:cubicBezTo>
                    <a:pt x="382" y="260"/>
                    <a:pt x="380" y="260"/>
                    <a:pt x="381" y="259"/>
                  </a:cubicBezTo>
                  <a:close/>
                  <a:moveTo>
                    <a:pt x="272" y="283"/>
                  </a:moveTo>
                  <a:cubicBezTo>
                    <a:pt x="272" y="283"/>
                    <a:pt x="272" y="283"/>
                    <a:pt x="272" y="283"/>
                  </a:cubicBezTo>
                  <a:cubicBezTo>
                    <a:pt x="272" y="283"/>
                    <a:pt x="272" y="282"/>
                    <a:pt x="273" y="282"/>
                  </a:cubicBezTo>
                  <a:cubicBezTo>
                    <a:pt x="273" y="282"/>
                    <a:pt x="273" y="282"/>
                    <a:pt x="273" y="283"/>
                  </a:cubicBezTo>
                  <a:cubicBezTo>
                    <a:pt x="274" y="283"/>
                    <a:pt x="274" y="283"/>
                    <a:pt x="273" y="284"/>
                  </a:cubicBezTo>
                  <a:cubicBezTo>
                    <a:pt x="273" y="284"/>
                    <a:pt x="273" y="284"/>
                    <a:pt x="272" y="283"/>
                  </a:cubicBezTo>
                  <a:close/>
                  <a:moveTo>
                    <a:pt x="182" y="240"/>
                  </a:moveTo>
                  <a:cubicBezTo>
                    <a:pt x="182" y="240"/>
                    <a:pt x="182" y="240"/>
                    <a:pt x="182" y="240"/>
                  </a:cubicBezTo>
                  <a:cubicBezTo>
                    <a:pt x="182" y="239"/>
                    <a:pt x="182" y="239"/>
                    <a:pt x="183" y="239"/>
                  </a:cubicBezTo>
                  <a:cubicBezTo>
                    <a:pt x="183" y="239"/>
                    <a:pt x="184" y="239"/>
                    <a:pt x="184" y="240"/>
                  </a:cubicBezTo>
                  <a:cubicBezTo>
                    <a:pt x="183" y="240"/>
                    <a:pt x="183" y="240"/>
                    <a:pt x="182" y="240"/>
                  </a:cubicBezTo>
                  <a:close/>
                  <a:moveTo>
                    <a:pt x="297" y="279"/>
                  </a:moveTo>
                  <a:cubicBezTo>
                    <a:pt x="297" y="278"/>
                    <a:pt x="297" y="277"/>
                    <a:pt x="298" y="277"/>
                  </a:cubicBezTo>
                  <a:cubicBezTo>
                    <a:pt x="299" y="278"/>
                    <a:pt x="298" y="279"/>
                    <a:pt x="297" y="279"/>
                  </a:cubicBezTo>
                  <a:close/>
                  <a:moveTo>
                    <a:pt x="126" y="275"/>
                  </a:moveTo>
                  <a:cubicBezTo>
                    <a:pt x="125" y="276"/>
                    <a:pt x="125" y="276"/>
                    <a:pt x="125" y="275"/>
                  </a:cubicBezTo>
                  <a:cubicBezTo>
                    <a:pt x="124" y="275"/>
                    <a:pt x="124" y="275"/>
                    <a:pt x="123" y="275"/>
                  </a:cubicBezTo>
                  <a:cubicBezTo>
                    <a:pt x="124" y="274"/>
                    <a:pt x="125" y="274"/>
                    <a:pt x="125" y="275"/>
                  </a:cubicBezTo>
                  <a:cubicBezTo>
                    <a:pt x="126" y="275"/>
                    <a:pt x="126" y="275"/>
                    <a:pt x="126" y="275"/>
                  </a:cubicBezTo>
                  <a:close/>
                  <a:moveTo>
                    <a:pt x="237" y="175"/>
                  </a:moveTo>
                  <a:cubicBezTo>
                    <a:pt x="237" y="176"/>
                    <a:pt x="238" y="176"/>
                    <a:pt x="237" y="177"/>
                  </a:cubicBezTo>
                  <a:cubicBezTo>
                    <a:pt x="238" y="177"/>
                    <a:pt x="238" y="177"/>
                    <a:pt x="238" y="177"/>
                  </a:cubicBezTo>
                  <a:cubicBezTo>
                    <a:pt x="238" y="177"/>
                    <a:pt x="237" y="177"/>
                    <a:pt x="237" y="177"/>
                  </a:cubicBezTo>
                  <a:cubicBezTo>
                    <a:pt x="237" y="177"/>
                    <a:pt x="237" y="178"/>
                    <a:pt x="238" y="178"/>
                  </a:cubicBezTo>
                  <a:cubicBezTo>
                    <a:pt x="238" y="179"/>
                    <a:pt x="238" y="179"/>
                    <a:pt x="239" y="179"/>
                  </a:cubicBezTo>
                  <a:cubicBezTo>
                    <a:pt x="240" y="178"/>
                    <a:pt x="241" y="178"/>
                    <a:pt x="242" y="178"/>
                  </a:cubicBezTo>
                  <a:cubicBezTo>
                    <a:pt x="242" y="178"/>
                    <a:pt x="242" y="178"/>
                    <a:pt x="242" y="178"/>
                  </a:cubicBezTo>
                  <a:cubicBezTo>
                    <a:pt x="243" y="178"/>
                    <a:pt x="243" y="178"/>
                    <a:pt x="244" y="178"/>
                  </a:cubicBezTo>
                  <a:cubicBezTo>
                    <a:pt x="244" y="179"/>
                    <a:pt x="244" y="179"/>
                    <a:pt x="243" y="180"/>
                  </a:cubicBezTo>
                  <a:cubicBezTo>
                    <a:pt x="243" y="182"/>
                    <a:pt x="243" y="183"/>
                    <a:pt x="242" y="185"/>
                  </a:cubicBezTo>
                  <a:cubicBezTo>
                    <a:pt x="242" y="185"/>
                    <a:pt x="242" y="186"/>
                    <a:pt x="242" y="186"/>
                  </a:cubicBezTo>
                  <a:cubicBezTo>
                    <a:pt x="242" y="186"/>
                    <a:pt x="242" y="186"/>
                    <a:pt x="242" y="186"/>
                  </a:cubicBezTo>
                  <a:cubicBezTo>
                    <a:pt x="243" y="186"/>
                    <a:pt x="244" y="186"/>
                    <a:pt x="244" y="185"/>
                  </a:cubicBezTo>
                  <a:cubicBezTo>
                    <a:pt x="244" y="184"/>
                    <a:pt x="245" y="183"/>
                    <a:pt x="245" y="181"/>
                  </a:cubicBezTo>
                  <a:cubicBezTo>
                    <a:pt x="245" y="181"/>
                    <a:pt x="245" y="181"/>
                    <a:pt x="246" y="181"/>
                  </a:cubicBezTo>
                  <a:cubicBezTo>
                    <a:pt x="247" y="181"/>
                    <a:pt x="247" y="180"/>
                    <a:pt x="247" y="180"/>
                  </a:cubicBezTo>
                  <a:cubicBezTo>
                    <a:pt x="247" y="180"/>
                    <a:pt x="248" y="180"/>
                    <a:pt x="248" y="180"/>
                  </a:cubicBezTo>
                  <a:cubicBezTo>
                    <a:pt x="248" y="181"/>
                    <a:pt x="248" y="181"/>
                    <a:pt x="249" y="182"/>
                  </a:cubicBezTo>
                  <a:cubicBezTo>
                    <a:pt x="250" y="182"/>
                    <a:pt x="250" y="183"/>
                    <a:pt x="249" y="184"/>
                  </a:cubicBezTo>
                  <a:cubicBezTo>
                    <a:pt x="248" y="184"/>
                    <a:pt x="248" y="185"/>
                    <a:pt x="247" y="186"/>
                  </a:cubicBezTo>
                  <a:cubicBezTo>
                    <a:pt x="246" y="187"/>
                    <a:pt x="247" y="187"/>
                    <a:pt x="248" y="187"/>
                  </a:cubicBezTo>
                  <a:cubicBezTo>
                    <a:pt x="248" y="188"/>
                    <a:pt x="249" y="187"/>
                    <a:pt x="249" y="187"/>
                  </a:cubicBezTo>
                  <a:cubicBezTo>
                    <a:pt x="249" y="187"/>
                    <a:pt x="249" y="186"/>
                    <a:pt x="249" y="186"/>
                  </a:cubicBezTo>
                  <a:cubicBezTo>
                    <a:pt x="251" y="186"/>
                    <a:pt x="249" y="187"/>
                    <a:pt x="250" y="188"/>
                  </a:cubicBezTo>
                  <a:cubicBezTo>
                    <a:pt x="251" y="187"/>
                    <a:pt x="252" y="188"/>
                    <a:pt x="252" y="187"/>
                  </a:cubicBezTo>
                  <a:cubicBezTo>
                    <a:pt x="253" y="188"/>
                    <a:pt x="253" y="188"/>
                    <a:pt x="252" y="189"/>
                  </a:cubicBezTo>
                  <a:cubicBezTo>
                    <a:pt x="252" y="189"/>
                    <a:pt x="252" y="189"/>
                    <a:pt x="252" y="189"/>
                  </a:cubicBezTo>
                  <a:cubicBezTo>
                    <a:pt x="252" y="191"/>
                    <a:pt x="251" y="191"/>
                    <a:pt x="250" y="191"/>
                  </a:cubicBezTo>
                  <a:cubicBezTo>
                    <a:pt x="250" y="191"/>
                    <a:pt x="250" y="191"/>
                    <a:pt x="250" y="191"/>
                  </a:cubicBezTo>
                  <a:cubicBezTo>
                    <a:pt x="249" y="191"/>
                    <a:pt x="249" y="191"/>
                    <a:pt x="248" y="192"/>
                  </a:cubicBezTo>
                  <a:cubicBezTo>
                    <a:pt x="248" y="193"/>
                    <a:pt x="249" y="192"/>
                    <a:pt x="250" y="192"/>
                  </a:cubicBezTo>
                  <a:cubicBezTo>
                    <a:pt x="250" y="192"/>
                    <a:pt x="251" y="192"/>
                    <a:pt x="251" y="192"/>
                  </a:cubicBezTo>
                  <a:cubicBezTo>
                    <a:pt x="252" y="192"/>
                    <a:pt x="253" y="193"/>
                    <a:pt x="252" y="194"/>
                  </a:cubicBezTo>
                  <a:cubicBezTo>
                    <a:pt x="252" y="194"/>
                    <a:pt x="252" y="194"/>
                    <a:pt x="252" y="195"/>
                  </a:cubicBezTo>
                  <a:cubicBezTo>
                    <a:pt x="252" y="195"/>
                    <a:pt x="252" y="196"/>
                    <a:pt x="252" y="196"/>
                  </a:cubicBezTo>
                  <a:cubicBezTo>
                    <a:pt x="252" y="196"/>
                    <a:pt x="251" y="196"/>
                    <a:pt x="251" y="196"/>
                  </a:cubicBezTo>
                  <a:cubicBezTo>
                    <a:pt x="250" y="196"/>
                    <a:pt x="250" y="195"/>
                    <a:pt x="249" y="196"/>
                  </a:cubicBezTo>
                  <a:cubicBezTo>
                    <a:pt x="248" y="196"/>
                    <a:pt x="247" y="195"/>
                    <a:pt x="247" y="195"/>
                  </a:cubicBezTo>
                  <a:cubicBezTo>
                    <a:pt x="246" y="194"/>
                    <a:pt x="246" y="194"/>
                    <a:pt x="246" y="194"/>
                  </a:cubicBezTo>
                  <a:cubicBezTo>
                    <a:pt x="244" y="193"/>
                    <a:pt x="243" y="193"/>
                    <a:pt x="242" y="195"/>
                  </a:cubicBezTo>
                  <a:cubicBezTo>
                    <a:pt x="242" y="197"/>
                    <a:pt x="242" y="199"/>
                    <a:pt x="243" y="200"/>
                  </a:cubicBezTo>
                  <a:cubicBezTo>
                    <a:pt x="243" y="201"/>
                    <a:pt x="242" y="201"/>
                    <a:pt x="243" y="201"/>
                  </a:cubicBezTo>
                  <a:cubicBezTo>
                    <a:pt x="244" y="204"/>
                    <a:pt x="246" y="204"/>
                    <a:pt x="248" y="205"/>
                  </a:cubicBezTo>
                  <a:cubicBezTo>
                    <a:pt x="248" y="205"/>
                    <a:pt x="249" y="205"/>
                    <a:pt x="249" y="204"/>
                  </a:cubicBezTo>
                  <a:cubicBezTo>
                    <a:pt x="249" y="203"/>
                    <a:pt x="250" y="203"/>
                    <a:pt x="252" y="202"/>
                  </a:cubicBezTo>
                  <a:cubicBezTo>
                    <a:pt x="252" y="202"/>
                    <a:pt x="252" y="202"/>
                    <a:pt x="253" y="202"/>
                  </a:cubicBezTo>
                  <a:cubicBezTo>
                    <a:pt x="253" y="201"/>
                    <a:pt x="254" y="201"/>
                    <a:pt x="255" y="201"/>
                  </a:cubicBezTo>
                  <a:cubicBezTo>
                    <a:pt x="255" y="201"/>
                    <a:pt x="256" y="201"/>
                    <a:pt x="256" y="200"/>
                  </a:cubicBezTo>
                  <a:cubicBezTo>
                    <a:pt x="256" y="200"/>
                    <a:pt x="257" y="200"/>
                    <a:pt x="257" y="200"/>
                  </a:cubicBezTo>
                  <a:cubicBezTo>
                    <a:pt x="257" y="201"/>
                    <a:pt x="257" y="201"/>
                    <a:pt x="257" y="201"/>
                  </a:cubicBezTo>
                  <a:cubicBezTo>
                    <a:pt x="256" y="202"/>
                    <a:pt x="256" y="203"/>
                    <a:pt x="256" y="204"/>
                  </a:cubicBezTo>
                  <a:cubicBezTo>
                    <a:pt x="258" y="205"/>
                    <a:pt x="259" y="204"/>
                    <a:pt x="260" y="204"/>
                  </a:cubicBezTo>
                  <a:cubicBezTo>
                    <a:pt x="261" y="203"/>
                    <a:pt x="261" y="203"/>
                    <a:pt x="261" y="204"/>
                  </a:cubicBezTo>
                  <a:cubicBezTo>
                    <a:pt x="261" y="204"/>
                    <a:pt x="262" y="204"/>
                    <a:pt x="263" y="204"/>
                  </a:cubicBezTo>
                  <a:cubicBezTo>
                    <a:pt x="264" y="205"/>
                    <a:pt x="265" y="205"/>
                    <a:pt x="266" y="207"/>
                  </a:cubicBezTo>
                  <a:cubicBezTo>
                    <a:pt x="266" y="207"/>
                    <a:pt x="266" y="207"/>
                    <a:pt x="266" y="207"/>
                  </a:cubicBezTo>
                  <a:cubicBezTo>
                    <a:pt x="268" y="206"/>
                    <a:pt x="268" y="207"/>
                    <a:pt x="268" y="208"/>
                  </a:cubicBezTo>
                  <a:cubicBezTo>
                    <a:pt x="269" y="209"/>
                    <a:pt x="269" y="210"/>
                    <a:pt x="269" y="212"/>
                  </a:cubicBezTo>
                  <a:cubicBezTo>
                    <a:pt x="269" y="214"/>
                    <a:pt x="270" y="215"/>
                    <a:pt x="271" y="217"/>
                  </a:cubicBezTo>
                  <a:cubicBezTo>
                    <a:pt x="272" y="219"/>
                    <a:pt x="274" y="219"/>
                    <a:pt x="275" y="220"/>
                  </a:cubicBezTo>
                  <a:cubicBezTo>
                    <a:pt x="275" y="220"/>
                    <a:pt x="276" y="220"/>
                    <a:pt x="276" y="219"/>
                  </a:cubicBezTo>
                  <a:cubicBezTo>
                    <a:pt x="276" y="218"/>
                    <a:pt x="277" y="219"/>
                    <a:pt x="278" y="219"/>
                  </a:cubicBezTo>
                  <a:cubicBezTo>
                    <a:pt x="279" y="219"/>
                    <a:pt x="279" y="218"/>
                    <a:pt x="280" y="218"/>
                  </a:cubicBezTo>
                  <a:cubicBezTo>
                    <a:pt x="281" y="218"/>
                    <a:pt x="282" y="216"/>
                    <a:pt x="281" y="216"/>
                  </a:cubicBezTo>
                  <a:cubicBezTo>
                    <a:pt x="281" y="215"/>
                    <a:pt x="281" y="214"/>
                    <a:pt x="281" y="213"/>
                  </a:cubicBezTo>
                  <a:cubicBezTo>
                    <a:pt x="282" y="212"/>
                    <a:pt x="282" y="212"/>
                    <a:pt x="282" y="211"/>
                  </a:cubicBezTo>
                  <a:cubicBezTo>
                    <a:pt x="281" y="209"/>
                    <a:pt x="280" y="208"/>
                    <a:pt x="279" y="206"/>
                  </a:cubicBezTo>
                  <a:cubicBezTo>
                    <a:pt x="279" y="206"/>
                    <a:pt x="279" y="205"/>
                    <a:pt x="278" y="205"/>
                  </a:cubicBezTo>
                  <a:cubicBezTo>
                    <a:pt x="278" y="204"/>
                    <a:pt x="278" y="203"/>
                    <a:pt x="278" y="203"/>
                  </a:cubicBezTo>
                  <a:cubicBezTo>
                    <a:pt x="276" y="203"/>
                    <a:pt x="276" y="203"/>
                    <a:pt x="276" y="201"/>
                  </a:cubicBezTo>
                  <a:cubicBezTo>
                    <a:pt x="277" y="200"/>
                    <a:pt x="277" y="200"/>
                    <a:pt x="276" y="199"/>
                  </a:cubicBezTo>
                  <a:cubicBezTo>
                    <a:pt x="276" y="199"/>
                    <a:pt x="276" y="198"/>
                    <a:pt x="276" y="198"/>
                  </a:cubicBezTo>
                  <a:cubicBezTo>
                    <a:pt x="277" y="197"/>
                    <a:pt x="277" y="197"/>
                    <a:pt x="277" y="196"/>
                  </a:cubicBezTo>
                  <a:cubicBezTo>
                    <a:pt x="277" y="195"/>
                    <a:pt x="277" y="195"/>
                    <a:pt x="278" y="194"/>
                  </a:cubicBezTo>
                  <a:cubicBezTo>
                    <a:pt x="279" y="194"/>
                    <a:pt x="278" y="193"/>
                    <a:pt x="278" y="193"/>
                  </a:cubicBezTo>
                  <a:cubicBezTo>
                    <a:pt x="277" y="193"/>
                    <a:pt x="277" y="193"/>
                    <a:pt x="276" y="192"/>
                  </a:cubicBezTo>
                  <a:cubicBezTo>
                    <a:pt x="276" y="192"/>
                    <a:pt x="276" y="192"/>
                    <a:pt x="275" y="192"/>
                  </a:cubicBezTo>
                  <a:cubicBezTo>
                    <a:pt x="274" y="192"/>
                    <a:pt x="274" y="192"/>
                    <a:pt x="275" y="191"/>
                  </a:cubicBezTo>
                  <a:cubicBezTo>
                    <a:pt x="276" y="190"/>
                    <a:pt x="275" y="189"/>
                    <a:pt x="274" y="188"/>
                  </a:cubicBezTo>
                  <a:cubicBezTo>
                    <a:pt x="273" y="187"/>
                    <a:pt x="273" y="187"/>
                    <a:pt x="273" y="186"/>
                  </a:cubicBezTo>
                  <a:cubicBezTo>
                    <a:pt x="272" y="185"/>
                    <a:pt x="272" y="185"/>
                    <a:pt x="271" y="186"/>
                  </a:cubicBezTo>
                  <a:cubicBezTo>
                    <a:pt x="270" y="186"/>
                    <a:pt x="269" y="186"/>
                    <a:pt x="269" y="187"/>
                  </a:cubicBezTo>
                  <a:cubicBezTo>
                    <a:pt x="268" y="187"/>
                    <a:pt x="268" y="187"/>
                    <a:pt x="268" y="187"/>
                  </a:cubicBezTo>
                  <a:cubicBezTo>
                    <a:pt x="268" y="186"/>
                    <a:pt x="268" y="186"/>
                    <a:pt x="268" y="186"/>
                  </a:cubicBezTo>
                  <a:cubicBezTo>
                    <a:pt x="266" y="186"/>
                    <a:pt x="267" y="185"/>
                    <a:pt x="267" y="185"/>
                  </a:cubicBezTo>
                  <a:cubicBezTo>
                    <a:pt x="267" y="184"/>
                    <a:pt x="268" y="183"/>
                    <a:pt x="268" y="182"/>
                  </a:cubicBezTo>
                  <a:cubicBezTo>
                    <a:pt x="268" y="181"/>
                    <a:pt x="268" y="180"/>
                    <a:pt x="267" y="180"/>
                  </a:cubicBezTo>
                  <a:cubicBezTo>
                    <a:pt x="266" y="180"/>
                    <a:pt x="265" y="179"/>
                    <a:pt x="265" y="178"/>
                  </a:cubicBezTo>
                  <a:cubicBezTo>
                    <a:pt x="264" y="177"/>
                    <a:pt x="263" y="177"/>
                    <a:pt x="262" y="176"/>
                  </a:cubicBezTo>
                  <a:cubicBezTo>
                    <a:pt x="262" y="176"/>
                    <a:pt x="261" y="176"/>
                    <a:pt x="261" y="177"/>
                  </a:cubicBezTo>
                  <a:cubicBezTo>
                    <a:pt x="261" y="178"/>
                    <a:pt x="261" y="178"/>
                    <a:pt x="260" y="178"/>
                  </a:cubicBezTo>
                  <a:cubicBezTo>
                    <a:pt x="259" y="179"/>
                    <a:pt x="259" y="179"/>
                    <a:pt x="259" y="180"/>
                  </a:cubicBezTo>
                  <a:cubicBezTo>
                    <a:pt x="260" y="181"/>
                    <a:pt x="259" y="182"/>
                    <a:pt x="259" y="183"/>
                  </a:cubicBezTo>
                  <a:cubicBezTo>
                    <a:pt x="258" y="183"/>
                    <a:pt x="258" y="184"/>
                    <a:pt x="258" y="184"/>
                  </a:cubicBezTo>
                  <a:cubicBezTo>
                    <a:pt x="258" y="183"/>
                    <a:pt x="257" y="183"/>
                    <a:pt x="258" y="183"/>
                  </a:cubicBezTo>
                  <a:cubicBezTo>
                    <a:pt x="258" y="182"/>
                    <a:pt x="258" y="182"/>
                    <a:pt x="258" y="182"/>
                  </a:cubicBezTo>
                  <a:cubicBezTo>
                    <a:pt x="258" y="181"/>
                    <a:pt x="258" y="180"/>
                    <a:pt x="257" y="181"/>
                  </a:cubicBezTo>
                  <a:cubicBezTo>
                    <a:pt x="257" y="179"/>
                    <a:pt x="257" y="176"/>
                    <a:pt x="257" y="174"/>
                  </a:cubicBezTo>
                  <a:cubicBezTo>
                    <a:pt x="256" y="174"/>
                    <a:pt x="255" y="173"/>
                    <a:pt x="256" y="173"/>
                  </a:cubicBezTo>
                  <a:cubicBezTo>
                    <a:pt x="255" y="172"/>
                    <a:pt x="256" y="171"/>
                    <a:pt x="255" y="171"/>
                  </a:cubicBezTo>
                  <a:cubicBezTo>
                    <a:pt x="254" y="170"/>
                    <a:pt x="254" y="168"/>
                    <a:pt x="252" y="168"/>
                  </a:cubicBezTo>
                  <a:cubicBezTo>
                    <a:pt x="251" y="168"/>
                    <a:pt x="251" y="168"/>
                    <a:pt x="251" y="168"/>
                  </a:cubicBezTo>
                  <a:cubicBezTo>
                    <a:pt x="249" y="165"/>
                    <a:pt x="248" y="166"/>
                    <a:pt x="245" y="167"/>
                  </a:cubicBezTo>
                  <a:cubicBezTo>
                    <a:pt x="244" y="168"/>
                    <a:pt x="243" y="168"/>
                    <a:pt x="242" y="168"/>
                  </a:cubicBezTo>
                  <a:cubicBezTo>
                    <a:pt x="241" y="169"/>
                    <a:pt x="240" y="169"/>
                    <a:pt x="239" y="168"/>
                  </a:cubicBezTo>
                  <a:cubicBezTo>
                    <a:pt x="239" y="168"/>
                    <a:pt x="238" y="167"/>
                    <a:pt x="238" y="168"/>
                  </a:cubicBezTo>
                  <a:cubicBezTo>
                    <a:pt x="238" y="168"/>
                    <a:pt x="238" y="168"/>
                    <a:pt x="238" y="168"/>
                  </a:cubicBezTo>
                  <a:cubicBezTo>
                    <a:pt x="239" y="169"/>
                    <a:pt x="239" y="170"/>
                    <a:pt x="238" y="170"/>
                  </a:cubicBezTo>
                  <a:cubicBezTo>
                    <a:pt x="237" y="170"/>
                    <a:pt x="238" y="171"/>
                    <a:pt x="238" y="171"/>
                  </a:cubicBezTo>
                  <a:cubicBezTo>
                    <a:pt x="237" y="173"/>
                    <a:pt x="237" y="174"/>
                    <a:pt x="237" y="175"/>
                  </a:cubicBezTo>
                  <a:close/>
                  <a:moveTo>
                    <a:pt x="295" y="249"/>
                  </a:moveTo>
                  <a:cubicBezTo>
                    <a:pt x="295" y="249"/>
                    <a:pt x="294" y="250"/>
                    <a:pt x="294" y="250"/>
                  </a:cubicBezTo>
                  <a:cubicBezTo>
                    <a:pt x="294" y="250"/>
                    <a:pt x="293" y="249"/>
                    <a:pt x="293" y="248"/>
                  </a:cubicBezTo>
                  <a:cubicBezTo>
                    <a:pt x="293" y="248"/>
                    <a:pt x="293" y="248"/>
                    <a:pt x="294" y="248"/>
                  </a:cubicBezTo>
                  <a:cubicBezTo>
                    <a:pt x="294" y="248"/>
                    <a:pt x="294" y="249"/>
                    <a:pt x="295" y="249"/>
                  </a:cubicBezTo>
                  <a:close/>
                  <a:moveTo>
                    <a:pt x="302" y="288"/>
                  </a:moveTo>
                  <a:cubicBezTo>
                    <a:pt x="302" y="288"/>
                    <a:pt x="301" y="288"/>
                    <a:pt x="301" y="289"/>
                  </a:cubicBezTo>
                  <a:cubicBezTo>
                    <a:pt x="301" y="289"/>
                    <a:pt x="300" y="289"/>
                    <a:pt x="300" y="289"/>
                  </a:cubicBezTo>
                  <a:cubicBezTo>
                    <a:pt x="300" y="288"/>
                    <a:pt x="301" y="288"/>
                    <a:pt x="301" y="288"/>
                  </a:cubicBezTo>
                  <a:cubicBezTo>
                    <a:pt x="301" y="288"/>
                    <a:pt x="302" y="288"/>
                    <a:pt x="302" y="288"/>
                  </a:cubicBezTo>
                  <a:close/>
                  <a:moveTo>
                    <a:pt x="279" y="137"/>
                  </a:moveTo>
                  <a:cubicBezTo>
                    <a:pt x="279" y="136"/>
                    <a:pt x="279" y="136"/>
                    <a:pt x="280" y="135"/>
                  </a:cubicBezTo>
                  <a:cubicBezTo>
                    <a:pt x="280" y="135"/>
                    <a:pt x="280" y="135"/>
                    <a:pt x="281" y="136"/>
                  </a:cubicBezTo>
                  <a:cubicBezTo>
                    <a:pt x="280" y="136"/>
                    <a:pt x="279" y="136"/>
                    <a:pt x="279" y="137"/>
                  </a:cubicBezTo>
                  <a:close/>
                  <a:moveTo>
                    <a:pt x="290" y="257"/>
                  </a:moveTo>
                  <a:cubicBezTo>
                    <a:pt x="289" y="257"/>
                    <a:pt x="288" y="257"/>
                    <a:pt x="287" y="257"/>
                  </a:cubicBezTo>
                  <a:cubicBezTo>
                    <a:pt x="288" y="256"/>
                    <a:pt x="288" y="256"/>
                    <a:pt x="290" y="257"/>
                  </a:cubicBezTo>
                  <a:close/>
                  <a:moveTo>
                    <a:pt x="185" y="241"/>
                  </a:moveTo>
                  <a:cubicBezTo>
                    <a:pt x="185" y="240"/>
                    <a:pt x="185" y="240"/>
                    <a:pt x="186" y="240"/>
                  </a:cubicBezTo>
                  <a:cubicBezTo>
                    <a:pt x="186" y="240"/>
                    <a:pt x="186" y="240"/>
                    <a:pt x="186" y="240"/>
                  </a:cubicBezTo>
                  <a:cubicBezTo>
                    <a:pt x="186" y="241"/>
                    <a:pt x="186" y="241"/>
                    <a:pt x="185" y="241"/>
                  </a:cubicBezTo>
                  <a:cubicBezTo>
                    <a:pt x="185" y="241"/>
                    <a:pt x="185" y="241"/>
                    <a:pt x="185" y="241"/>
                  </a:cubicBezTo>
                  <a:close/>
                  <a:moveTo>
                    <a:pt x="354" y="200"/>
                  </a:moveTo>
                  <a:cubicBezTo>
                    <a:pt x="354" y="202"/>
                    <a:pt x="353" y="203"/>
                    <a:pt x="353" y="204"/>
                  </a:cubicBezTo>
                  <a:cubicBezTo>
                    <a:pt x="353" y="204"/>
                    <a:pt x="353" y="205"/>
                    <a:pt x="353" y="205"/>
                  </a:cubicBezTo>
                  <a:cubicBezTo>
                    <a:pt x="352" y="205"/>
                    <a:pt x="352" y="204"/>
                    <a:pt x="352" y="204"/>
                  </a:cubicBezTo>
                  <a:cubicBezTo>
                    <a:pt x="353" y="203"/>
                    <a:pt x="352" y="202"/>
                    <a:pt x="353" y="201"/>
                  </a:cubicBezTo>
                  <a:cubicBezTo>
                    <a:pt x="354" y="201"/>
                    <a:pt x="353" y="200"/>
                    <a:pt x="353" y="200"/>
                  </a:cubicBezTo>
                  <a:cubicBezTo>
                    <a:pt x="353" y="199"/>
                    <a:pt x="353" y="199"/>
                    <a:pt x="354" y="198"/>
                  </a:cubicBezTo>
                  <a:cubicBezTo>
                    <a:pt x="354" y="198"/>
                    <a:pt x="355" y="198"/>
                    <a:pt x="355" y="199"/>
                  </a:cubicBezTo>
                  <a:cubicBezTo>
                    <a:pt x="355" y="199"/>
                    <a:pt x="355" y="200"/>
                    <a:pt x="354" y="200"/>
                  </a:cubicBezTo>
                  <a:close/>
                  <a:moveTo>
                    <a:pt x="302" y="275"/>
                  </a:moveTo>
                  <a:cubicBezTo>
                    <a:pt x="303" y="274"/>
                    <a:pt x="302" y="274"/>
                    <a:pt x="303" y="273"/>
                  </a:cubicBezTo>
                  <a:cubicBezTo>
                    <a:pt x="303" y="273"/>
                    <a:pt x="303" y="273"/>
                    <a:pt x="303" y="273"/>
                  </a:cubicBezTo>
                  <a:cubicBezTo>
                    <a:pt x="303" y="274"/>
                    <a:pt x="303" y="274"/>
                    <a:pt x="303" y="275"/>
                  </a:cubicBezTo>
                  <a:cubicBezTo>
                    <a:pt x="303" y="275"/>
                    <a:pt x="302" y="275"/>
                    <a:pt x="302" y="275"/>
                  </a:cubicBezTo>
                  <a:close/>
                  <a:moveTo>
                    <a:pt x="297" y="282"/>
                  </a:moveTo>
                  <a:cubicBezTo>
                    <a:pt x="296" y="282"/>
                    <a:pt x="296" y="283"/>
                    <a:pt x="295" y="283"/>
                  </a:cubicBezTo>
                  <a:cubicBezTo>
                    <a:pt x="295" y="282"/>
                    <a:pt x="295" y="282"/>
                    <a:pt x="297" y="282"/>
                  </a:cubicBezTo>
                  <a:close/>
                  <a:moveTo>
                    <a:pt x="399" y="268"/>
                  </a:moveTo>
                  <a:cubicBezTo>
                    <a:pt x="399" y="268"/>
                    <a:pt x="399" y="268"/>
                    <a:pt x="399" y="268"/>
                  </a:cubicBezTo>
                  <a:cubicBezTo>
                    <a:pt x="399" y="267"/>
                    <a:pt x="399" y="267"/>
                    <a:pt x="400" y="267"/>
                  </a:cubicBezTo>
                  <a:cubicBezTo>
                    <a:pt x="400" y="267"/>
                    <a:pt x="400" y="267"/>
                    <a:pt x="400" y="267"/>
                  </a:cubicBezTo>
                  <a:cubicBezTo>
                    <a:pt x="400" y="268"/>
                    <a:pt x="400" y="268"/>
                    <a:pt x="399" y="268"/>
                  </a:cubicBezTo>
                  <a:close/>
                  <a:moveTo>
                    <a:pt x="285" y="316"/>
                  </a:moveTo>
                  <a:cubicBezTo>
                    <a:pt x="284" y="316"/>
                    <a:pt x="284" y="317"/>
                    <a:pt x="283" y="316"/>
                  </a:cubicBezTo>
                  <a:cubicBezTo>
                    <a:pt x="283" y="316"/>
                    <a:pt x="283" y="316"/>
                    <a:pt x="283" y="316"/>
                  </a:cubicBezTo>
                  <a:cubicBezTo>
                    <a:pt x="284" y="315"/>
                    <a:pt x="284" y="316"/>
                    <a:pt x="285" y="316"/>
                  </a:cubicBezTo>
                  <a:close/>
                  <a:moveTo>
                    <a:pt x="266" y="285"/>
                  </a:moveTo>
                  <a:cubicBezTo>
                    <a:pt x="266" y="285"/>
                    <a:pt x="265" y="285"/>
                    <a:pt x="265" y="285"/>
                  </a:cubicBezTo>
                  <a:cubicBezTo>
                    <a:pt x="265" y="284"/>
                    <a:pt x="266" y="284"/>
                    <a:pt x="266" y="284"/>
                  </a:cubicBezTo>
                  <a:cubicBezTo>
                    <a:pt x="266" y="285"/>
                    <a:pt x="266" y="285"/>
                    <a:pt x="266" y="285"/>
                  </a:cubicBezTo>
                  <a:close/>
                  <a:moveTo>
                    <a:pt x="294" y="290"/>
                  </a:moveTo>
                  <a:cubicBezTo>
                    <a:pt x="294" y="291"/>
                    <a:pt x="294" y="292"/>
                    <a:pt x="294" y="292"/>
                  </a:cubicBezTo>
                  <a:cubicBezTo>
                    <a:pt x="293" y="292"/>
                    <a:pt x="293" y="291"/>
                    <a:pt x="294" y="290"/>
                  </a:cubicBezTo>
                  <a:close/>
                  <a:moveTo>
                    <a:pt x="197" y="276"/>
                  </a:moveTo>
                  <a:cubicBezTo>
                    <a:pt x="197" y="276"/>
                    <a:pt x="197" y="276"/>
                    <a:pt x="197" y="276"/>
                  </a:cubicBezTo>
                  <a:cubicBezTo>
                    <a:pt x="196" y="276"/>
                    <a:pt x="196" y="276"/>
                    <a:pt x="195" y="276"/>
                  </a:cubicBezTo>
                  <a:cubicBezTo>
                    <a:pt x="196" y="276"/>
                    <a:pt x="196" y="275"/>
                    <a:pt x="197" y="276"/>
                  </a:cubicBezTo>
                  <a:close/>
                  <a:moveTo>
                    <a:pt x="299" y="256"/>
                  </a:moveTo>
                  <a:cubicBezTo>
                    <a:pt x="298" y="256"/>
                    <a:pt x="299" y="256"/>
                    <a:pt x="299" y="255"/>
                  </a:cubicBezTo>
                  <a:cubicBezTo>
                    <a:pt x="299" y="256"/>
                    <a:pt x="299" y="256"/>
                    <a:pt x="299" y="256"/>
                  </a:cubicBezTo>
                  <a:cubicBezTo>
                    <a:pt x="299" y="256"/>
                    <a:pt x="299" y="256"/>
                    <a:pt x="299" y="256"/>
                  </a:cubicBezTo>
                  <a:close/>
                  <a:moveTo>
                    <a:pt x="340" y="269"/>
                  </a:moveTo>
                  <a:cubicBezTo>
                    <a:pt x="340" y="269"/>
                    <a:pt x="339" y="269"/>
                    <a:pt x="339" y="268"/>
                  </a:cubicBezTo>
                  <a:cubicBezTo>
                    <a:pt x="340" y="268"/>
                    <a:pt x="340" y="268"/>
                    <a:pt x="340" y="269"/>
                  </a:cubicBezTo>
                  <a:close/>
                  <a:moveTo>
                    <a:pt x="134" y="251"/>
                  </a:moveTo>
                  <a:cubicBezTo>
                    <a:pt x="135" y="251"/>
                    <a:pt x="135" y="251"/>
                    <a:pt x="135" y="251"/>
                  </a:cubicBezTo>
                  <a:cubicBezTo>
                    <a:pt x="135" y="251"/>
                    <a:pt x="135" y="251"/>
                    <a:pt x="135" y="251"/>
                  </a:cubicBezTo>
                  <a:cubicBezTo>
                    <a:pt x="134" y="251"/>
                    <a:pt x="134" y="251"/>
                    <a:pt x="134" y="251"/>
                  </a:cubicBezTo>
                  <a:close/>
                  <a:moveTo>
                    <a:pt x="123" y="271"/>
                  </a:moveTo>
                  <a:cubicBezTo>
                    <a:pt x="122" y="271"/>
                    <a:pt x="122" y="271"/>
                    <a:pt x="121" y="271"/>
                  </a:cubicBezTo>
                  <a:cubicBezTo>
                    <a:pt x="122" y="271"/>
                    <a:pt x="122" y="271"/>
                    <a:pt x="123" y="271"/>
                  </a:cubicBezTo>
                  <a:close/>
                  <a:moveTo>
                    <a:pt x="305" y="305"/>
                  </a:moveTo>
                  <a:cubicBezTo>
                    <a:pt x="305" y="305"/>
                    <a:pt x="304" y="305"/>
                    <a:pt x="305" y="304"/>
                  </a:cubicBezTo>
                  <a:cubicBezTo>
                    <a:pt x="305" y="305"/>
                    <a:pt x="305" y="305"/>
                    <a:pt x="305" y="305"/>
                  </a:cubicBezTo>
                  <a:cubicBezTo>
                    <a:pt x="305" y="305"/>
                    <a:pt x="305" y="305"/>
                    <a:pt x="305" y="305"/>
                  </a:cubicBezTo>
                  <a:close/>
                  <a:moveTo>
                    <a:pt x="294" y="258"/>
                  </a:moveTo>
                  <a:cubicBezTo>
                    <a:pt x="294" y="258"/>
                    <a:pt x="294" y="259"/>
                    <a:pt x="294" y="259"/>
                  </a:cubicBezTo>
                  <a:cubicBezTo>
                    <a:pt x="293" y="259"/>
                    <a:pt x="293" y="258"/>
                    <a:pt x="294" y="258"/>
                  </a:cubicBezTo>
                  <a:close/>
                  <a:moveTo>
                    <a:pt x="287" y="305"/>
                  </a:moveTo>
                  <a:cubicBezTo>
                    <a:pt x="287" y="305"/>
                    <a:pt x="286" y="306"/>
                    <a:pt x="286" y="306"/>
                  </a:cubicBezTo>
                  <a:cubicBezTo>
                    <a:pt x="286" y="306"/>
                    <a:pt x="286" y="306"/>
                    <a:pt x="286" y="305"/>
                  </a:cubicBezTo>
                  <a:cubicBezTo>
                    <a:pt x="286" y="305"/>
                    <a:pt x="286" y="305"/>
                    <a:pt x="286" y="305"/>
                  </a:cubicBezTo>
                  <a:cubicBezTo>
                    <a:pt x="287" y="305"/>
                    <a:pt x="287" y="305"/>
                    <a:pt x="287" y="305"/>
                  </a:cubicBezTo>
                  <a:close/>
                  <a:moveTo>
                    <a:pt x="301" y="306"/>
                  </a:moveTo>
                  <a:cubicBezTo>
                    <a:pt x="301" y="306"/>
                    <a:pt x="300" y="306"/>
                    <a:pt x="300" y="306"/>
                  </a:cubicBezTo>
                  <a:cubicBezTo>
                    <a:pt x="300" y="306"/>
                    <a:pt x="300" y="306"/>
                    <a:pt x="300" y="306"/>
                  </a:cubicBezTo>
                  <a:cubicBezTo>
                    <a:pt x="300" y="306"/>
                    <a:pt x="300" y="306"/>
                    <a:pt x="300" y="306"/>
                  </a:cubicBezTo>
                  <a:cubicBezTo>
                    <a:pt x="301" y="306"/>
                    <a:pt x="301" y="306"/>
                    <a:pt x="301" y="306"/>
                  </a:cubicBezTo>
                  <a:close/>
                  <a:moveTo>
                    <a:pt x="270" y="290"/>
                  </a:moveTo>
                  <a:cubicBezTo>
                    <a:pt x="270" y="290"/>
                    <a:pt x="270" y="290"/>
                    <a:pt x="270" y="290"/>
                  </a:cubicBezTo>
                  <a:cubicBezTo>
                    <a:pt x="270" y="290"/>
                    <a:pt x="270" y="290"/>
                    <a:pt x="270" y="290"/>
                  </a:cubicBezTo>
                  <a:close/>
                  <a:moveTo>
                    <a:pt x="270" y="290"/>
                  </a:moveTo>
                  <a:cubicBezTo>
                    <a:pt x="270" y="290"/>
                    <a:pt x="270" y="290"/>
                    <a:pt x="269" y="290"/>
                  </a:cubicBezTo>
                  <a:cubicBezTo>
                    <a:pt x="270" y="289"/>
                    <a:pt x="270" y="289"/>
                    <a:pt x="270" y="290"/>
                  </a:cubicBezTo>
                  <a:close/>
                  <a:moveTo>
                    <a:pt x="295" y="245"/>
                  </a:moveTo>
                  <a:cubicBezTo>
                    <a:pt x="295" y="245"/>
                    <a:pt x="295" y="245"/>
                    <a:pt x="295" y="245"/>
                  </a:cubicBezTo>
                  <a:cubicBezTo>
                    <a:pt x="295" y="245"/>
                    <a:pt x="295" y="245"/>
                    <a:pt x="295" y="245"/>
                  </a:cubicBezTo>
                  <a:cubicBezTo>
                    <a:pt x="295" y="245"/>
                    <a:pt x="295" y="245"/>
                    <a:pt x="295" y="245"/>
                  </a:cubicBezTo>
                  <a:cubicBezTo>
                    <a:pt x="295" y="245"/>
                    <a:pt x="295" y="245"/>
                    <a:pt x="295" y="245"/>
                  </a:cubicBezTo>
                  <a:close/>
                  <a:moveTo>
                    <a:pt x="310" y="271"/>
                  </a:moveTo>
                  <a:cubicBezTo>
                    <a:pt x="309" y="271"/>
                    <a:pt x="309" y="271"/>
                    <a:pt x="309" y="271"/>
                  </a:cubicBezTo>
                  <a:cubicBezTo>
                    <a:pt x="309" y="270"/>
                    <a:pt x="310" y="270"/>
                    <a:pt x="310" y="270"/>
                  </a:cubicBezTo>
                  <a:cubicBezTo>
                    <a:pt x="310" y="270"/>
                    <a:pt x="310" y="271"/>
                    <a:pt x="310" y="271"/>
                  </a:cubicBezTo>
                  <a:cubicBezTo>
                    <a:pt x="310" y="271"/>
                    <a:pt x="310" y="271"/>
                    <a:pt x="310" y="271"/>
                  </a:cubicBezTo>
                  <a:close/>
                  <a:moveTo>
                    <a:pt x="121" y="271"/>
                  </a:moveTo>
                  <a:cubicBezTo>
                    <a:pt x="121" y="272"/>
                    <a:pt x="121" y="272"/>
                    <a:pt x="121" y="272"/>
                  </a:cubicBezTo>
                  <a:cubicBezTo>
                    <a:pt x="121" y="272"/>
                    <a:pt x="121" y="272"/>
                    <a:pt x="121" y="272"/>
                  </a:cubicBezTo>
                  <a:cubicBezTo>
                    <a:pt x="121" y="271"/>
                    <a:pt x="121" y="271"/>
                    <a:pt x="121" y="271"/>
                  </a:cubicBezTo>
                  <a:close/>
                  <a:moveTo>
                    <a:pt x="274" y="264"/>
                  </a:moveTo>
                  <a:cubicBezTo>
                    <a:pt x="274" y="264"/>
                    <a:pt x="274" y="264"/>
                    <a:pt x="274" y="264"/>
                  </a:cubicBezTo>
                  <a:cubicBezTo>
                    <a:pt x="274" y="264"/>
                    <a:pt x="274" y="264"/>
                    <a:pt x="274" y="264"/>
                  </a:cubicBezTo>
                  <a:cubicBezTo>
                    <a:pt x="274" y="264"/>
                    <a:pt x="274" y="264"/>
                    <a:pt x="274" y="264"/>
                  </a:cubicBezTo>
                  <a:close/>
                  <a:moveTo>
                    <a:pt x="274" y="264"/>
                  </a:moveTo>
                  <a:cubicBezTo>
                    <a:pt x="274" y="264"/>
                    <a:pt x="274" y="264"/>
                    <a:pt x="274" y="264"/>
                  </a:cubicBezTo>
                  <a:cubicBezTo>
                    <a:pt x="274" y="264"/>
                    <a:pt x="274" y="264"/>
                    <a:pt x="274" y="264"/>
                  </a:cubicBezTo>
                  <a:cubicBezTo>
                    <a:pt x="274" y="264"/>
                    <a:pt x="274" y="264"/>
                    <a:pt x="274" y="264"/>
                  </a:cubicBezTo>
                  <a:close/>
                  <a:moveTo>
                    <a:pt x="548" y="704"/>
                  </a:moveTo>
                  <a:cubicBezTo>
                    <a:pt x="548" y="704"/>
                    <a:pt x="548" y="704"/>
                    <a:pt x="548" y="704"/>
                  </a:cubicBezTo>
                  <a:cubicBezTo>
                    <a:pt x="548" y="703"/>
                    <a:pt x="549" y="702"/>
                    <a:pt x="550" y="702"/>
                  </a:cubicBezTo>
                  <a:cubicBezTo>
                    <a:pt x="549" y="702"/>
                    <a:pt x="550" y="703"/>
                    <a:pt x="550" y="703"/>
                  </a:cubicBezTo>
                  <a:cubicBezTo>
                    <a:pt x="550" y="703"/>
                    <a:pt x="550" y="703"/>
                    <a:pt x="551" y="703"/>
                  </a:cubicBezTo>
                  <a:cubicBezTo>
                    <a:pt x="551" y="703"/>
                    <a:pt x="551" y="703"/>
                    <a:pt x="551" y="703"/>
                  </a:cubicBezTo>
                  <a:cubicBezTo>
                    <a:pt x="550" y="704"/>
                    <a:pt x="550" y="704"/>
                    <a:pt x="549" y="704"/>
                  </a:cubicBezTo>
                  <a:cubicBezTo>
                    <a:pt x="549" y="704"/>
                    <a:pt x="549" y="704"/>
                    <a:pt x="548" y="704"/>
                  </a:cubicBezTo>
                  <a:cubicBezTo>
                    <a:pt x="548" y="704"/>
                    <a:pt x="548" y="704"/>
                    <a:pt x="548" y="704"/>
                  </a:cubicBezTo>
                  <a:close/>
                  <a:moveTo>
                    <a:pt x="581" y="692"/>
                  </a:moveTo>
                  <a:cubicBezTo>
                    <a:pt x="581" y="692"/>
                    <a:pt x="581" y="692"/>
                    <a:pt x="581" y="691"/>
                  </a:cubicBezTo>
                  <a:cubicBezTo>
                    <a:pt x="581" y="691"/>
                    <a:pt x="581" y="691"/>
                    <a:pt x="582" y="691"/>
                  </a:cubicBezTo>
                  <a:cubicBezTo>
                    <a:pt x="582" y="691"/>
                    <a:pt x="582" y="691"/>
                    <a:pt x="582" y="691"/>
                  </a:cubicBezTo>
                  <a:cubicBezTo>
                    <a:pt x="583" y="691"/>
                    <a:pt x="583" y="691"/>
                    <a:pt x="583" y="692"/>
                  </a:cubicBezTo>
                  <a:cubicBezTo>
                    <a:pt x="583" y="692"/>
                    <a:pt x="583" y="692"/>
                    <a:pt x="582" y="692"/>
                  </a:cubicBezTo>
                  <a:cubicBezTo>
                    <a:pt x="582" y="693"/>
                    <a:pt x="582" y="693"/>
                    <a:pt x="581" y="693"/>
                  </a:cubicBezTo>
                  <a:cubicBezTo>
                    <a:pt x="581" y="693"/>
                    <a:pt x="581" y="693"/>
                    <a:pt x="581" y="692"/>
                  </a:cubicBezTo>
                  <a:close/>
                  <a:moveTo>
                    <a:pt x="577" y="693"/>
                  </a:moveTo>
                  <a:cubicBezTo>
                    <a:pt x="577" y="693"/>
                    <a:pt x="577" y="693"/>
                    <a:pt x="578" y="693"/>
                  </a:cubicBezTo>
                  <a:cubicBezTo>
                    <a:pt x="578" y="693"/>
                    <a:pt x="578" y="693"/>
                    <a:pt x="578" y="693"/>
                  </a:cubicBezTo>
                  <a:cubicBezTo>
                    <a:pt x="578" y="693"/>
                    <a:pt x="579" y="692"/>
                    <a:pt x="579" y="692"/>
                  </a:cubicBezTo>
                  <a:cubicBezTo>
                    <a:pt x="579" y="692"/>
                    <a:pt x="579" y="692"/>
                    <a:pt x="579" y="692"/>
                  </a:cubicBezTo>
                  <a:cubicBezTo>
                    <a:pt x="579" y="692"/>
                    <a:pt x="579" y="692"/>
                    <a:pt x="579" y="692"/>
                  </a:cubicBezTo>
                  <a:cubicBezTo>
                    <a:pt x="579" y="692"/>
                    <a:pt x="579" y="692"/>
                    <a:pt x="579" y="692"/>
                  </a:cubicBezTo>
                  <a:cubicBezTo>
                    <a:pt x="579" y="693"/>
                    <a:pt x="579" y="693"/>
                    <a:pt x="579" y="693"/>
                  </a:cubicBezTo>
                  <a:cubicBezTo>
                    <a:pt x="579" y="693"/>
                    <a:pt x="578" y="693"/>
                    <a:pt x="578" y="694"/>
                  </a:cubicBezTo>
                  <a:cubicBezTo>
                    <a:pt x="578" y="694"/>
                    <a:pt x="578" y="694"/>
                    <a:pt x="578" y="694"/>
                  </a:cubicBezTo>
                  <a:cubicBezTo>
                    <a:pt x="577" y="693"/>
                    <a:pt x="577" y="693"/>
                    <a:pt x="577" y="693"/>
                  </a:cubicBezTo>
                  <a:close/>
                  <a:moveTo>
                    <a:pt x="592" y="714"/>
                  </a:moveTo>
                  <a:cubicBezTo>
                    <a:pt x="592" y="714"/>
                    <a:pt x="592" y="713"/>
                    <a:pt x="592" y="712"/>
                  </a:cubicBezTo>
                  <a:cubicBezTo>
                    <a:pt x="592" y="712"/>
                    <a:pt x="592" y="712"/>
                    <a:pt x="592" y="712"/>
                  </a:cubicBezTo>
                  <a:cubicBezTo>
                    <a:pt x="592" y="712"/>
                    <a:pt x="592" y="712"/>
                    <a:pt x="592" y="711"/>
                  </a:cubicBezTo>
                  <a:cubicBezTo>
                    <a:pt x="592" y="711"/>
                    <a:pt x="592" y="711"/>
                    <a:pt x="591" y="711"/>
                  </a:cubicBezTo>
                  <a:cubicBezTo>
                    <a:pt x="591" y="711"/>
                    <a:pt x="591" y="712"/>
                    <a:pt x="591" y="712"/>
                  </a:cubicBezTo>
                  <a:cubicBezTo>
                    <a:pt x="591" y="712"/>
                    <a:pt x="591" y="712"/>
                    <a:pt x="591" y="712"/>
                  </a:cubicBezTo>
                  <a:cubicBezTo>
                    <a:pt x="591" y="712"/>
                    <a:pt x="591" y="712"/>
                    <a:pt x="591" y="713"/>
                  </a:cubicBezTo>
                  <a:cubicBezTo>
                    <a:pt x="591" y="713"/>
                    <a:pt x="590" y="713"/>
                    <a:pt x="590" y="714"/>
                  </a:cubicBezTo>
                  <a:cubicBezTo>
                    <a:pt x="590" y="714"/>
                    <a:pt x="590" y="714"/>
                    <a:pt x="590" y="714"/>
                  </a:cubicBezTo>
                  <a:cubicBezTo>
                    <a:pt x="590" y="714"/>
                    <a:pt x="590" y="714"/>
                    <a:pt x="590" y="714"/>
                  </a:cubicBezTo>
                  <a:cubicBezTo>
                    <a:pt x="589" y="714"/>
                    <a:pt x="589" y="714"/>
                    <a:pt x="589" y="715"/>
                  </a:cubicBezTo>
                  <a:cubicBezTo>
                    <a:pt x="589" y="715"/>
                    <a:pt x="589" y="715"/>
                    <a:pt x="589" y="715"/>
                  </a:cubicBezTo>
                  <a:cubicBezTo>
                    <a:pt x="589" y="715"/>
                    <a:pt x="589" y="714"/>
                    <a:pt x="589" y="714"/>
                  </a:cubicBezTo>
                  <a:cubicBezTo>
                    <a:pt x="589" y="714"/>
                    <a:pt x="589" y="714"/>
                    <a:pt x="589" y="714"/>
                  </a:cubicBezTo>
                  <a:cubicBezTo>
                    <a:pt x="589" y="714"/>
                    <a:pt x="589" y="713"/>
                    <a:pt x="588" y="713"/>
                  </a:cubicBezTo>
                  <a:cubicBezTo>
                    <a:pt x="588" y="713"/>
                    <a:pt x="588" y="713"/>
                    <a:pt x="589" y="712"/>
                  </a:cubicBezTo>
                  <a:cubicBezTo>
                    <a:pt x="589" y="712"/>
                    <a:pt x="589" y="712"/>
                    <a:pt x="589" y="712"/>
                  </a:cubicBezTo>
                  <a:cubicBezTo>
                    <a:pt x="589" y="711"/>
                    <a:pt x="589" y="711"/>
                    <a:pt x="589" y="711"/>
                  </a:cubicBezTo>
                  <a:cubicBezTo>
                    <a:pt x="589" y="711"/>
                    <a:pt x="589" y="710"/>
                    <a:pt x="589" y="710"/>
                  </a:cubicBezTo>
                  <a:cubicBezTo>
                    <a:pt x="590" y="710"/>
                    <a:pt x="590" y="710"/>
                    <a:pt x="589" y="710"/>
                  </a:cubicBezTo>
                  <a:cubicBezTo>
                    <a:pt x="589" y="710"/>
                    <a:pt x="589" y="709"/>
                    <a:pt x="590" y="709"/>
                  </a:cubicBezTo>
                  <a:cubicBezTo>
                    <a:pt x="590" y="709"/>
                    <a:pt x="590" y="709"/>
                    <a:pt x="590" y="709"/>
                  </a:cubicBezTo>
                  <a:cubicBezTo>
                    <a:pt x="590" y="709"/>
                    <a:pt x="590" y="709"/>
                    <a:pt x="590" y="709"/>
                  </a:cubicBezTo>
                  <a:cubicBezTo>
                    <a:pt x="590" y="708"/>
                    <a:pt x="590" y="708"/>
                    <a:pt x="591" y="708"/>
                  </a:cubicBezTo>
                  <a:cubicBezTo>
                    <a:pt x="591" y="708"/>
                    <a:pt x="591" y="708"/>
                    <a:pt x="591" y="708"/>
                  </a:cubicBezTo>
                  <a:cubicBezTo>
                    <a:pt x="591" y="708"/>
                    <a:pt x="591" y="707"/>
                    <a:pt x="590" y="707"/>
                  </a:cubicBezTo>
                  <a:cubicBezTo>
                    <a:pt x="590" y="707"/>
                    <a:pt x="590" y="707"/>
                    <a:pt x="590" y="708"/>
                  </a:cubicBezTo>
                  <a:cubicBezTo>
                    <a:pt x="590" y="708"/>
                    <a:pt x="590" y="708"/>
                    <a:pt x="589" y="708"/>
                  </a:cubicBezTo>
                  <a:cubicBezTo>
                    <a:pt x="589" y="708"/>
                    <a:pt x="588" y="709"/>
                    <a:pt x="588" y="709"/>
                  </a:cubicBezTo>
                  <a:cubicBezTo>
                    <a:pt x="588" y="709"/>
                    <a:pt x="587" y="710"/>
                    <a:pt x="587" y="710"/>
                  </a:cubicBezTo>
                  <a:cubicBezTo>
                    <a:pt x="587" y="711"/>
                    <a:pt x="586" y="711"/>
                    <a:pt x="587" y="712"/>
                  </a:cubicBezTo>
                  <a:cubicBezTo>
                    <a:pt x="587" y="712"/>
                    <a:pt x="587" y="712"/>
                    <a:pt x="587" y="712"/>
                  </a:cubicBezTo>
                  <a:cubicBezTo>
                    <a:pt x="586" y="712"/>
                    <a:pt x="586" y="713"/>
                    <a:pt x="586" y="713"/>
                  </a:cubicBezTo>
                  <a:cubicBezTo>
                    <a:pt x="586" y="713"/>
                    <a:pt x="586" y="713"/>
                    <a:pt x="586" y="713"/>
                  </a:cubicBezTo>
                  <a:cubicBezTo>
                    <a:pt x="585" y="713"/>
                    <a:pt x="585" y="713"/>
                    <a:pt x="585" y="713"/>
                  </a:cubicBezTo>
                  <a:cubicBezTo>
                    <a:pt x="585" y="713"/>
                    <a:pt x="585" y="712"/>
                    <a:pt x="585" y="712"/>
                  </a:cubicBezTo>
                  <a:cubicBezTo>
                    <a:pt x="585" y="713"/>
                    <a:pt x="585" y="713"/>
                    <a:pt x="585" y="712"/>
                  </a:cubicBezTo>
                  <a:cubicBezTo>
                    <a:pt x="584" y="712"/>
                    <a:pt x="584" y="712"/>
                    <a:pt x="584" y="711"/>
                  </a:cubicBezTo>
                  <a:cubicBezTo>
                    <a:pt x="584" y="711"/>
                    <a:pt x="584" y="711"/>
                    <a:pt x="584" y="710"/>
                  </a:cubicBezTo>
                  <a:cubicBezTo>
                    <a:pt x="584" y="711"/>
                    <a:pt x="584" y="711"/>
                    <a:pt x="584" y="711"/>
                  </a:cubicBezTo>
                  <a:cubicBezTo>
                    <a:pt x="585" y="711"/>
                    <a:pt x="585" y="710"/>
                    <a:pt x="585" y="709"/>
                  </a:cubicBezTo>
                  <a:cubicBezTo>
                    <a:pt x="586" y="709"/>
                    <a:pt x="586" y="709"/>
                    <a:pt x="586" y="709"/>
                  </a:cubicBezTo>
                  <a:cubicBezTo>
                    <a:pt x="586" y="709"/>
                    <a:pt x="586" y="709"/>
                    <a:pt x="586" y="709"/>
                  </a:cubicBezTo>
                  <a:cubicBezTo>
                    <a:pt x="586" y="708"/>
                    <a:pt x="585" y="709"/>
                    <a:pt x="585" y="709"/>
                  </a:cubicBezTo>
                  <a:cubicBezTo>
                    <a:pt x="585" y="709"/>
                    <a:pt x="585" y="709"/>
                    <a:pt x="585" y="709"/>
                  </a:cubicBezTo>
                  <a:cubicBezTo>
                    <a:pt x="585" y="709"/>
                    <a:pt x="584" y="709"/>
                    <a:pt x="584" y="709"/>
                  </a:cubicBezTo>
                  <a:cubicBezTo>
                    <a:pt x="584" y="709"/>
                    <a:pt x="584" y="709"/>
                    <a:pt x="585" y="709"/>
                  </a:cubicBezTo>
                  <a:cubicBezTo>
                    <a:pt x="585" y="709"/>
                    <a:pt x="585" y="709"/>
                    <a:pt x="585" y="708"/>
                  </a:cubicBezTo>
                  <a:cubicBezTo>
                    <a:pt x="585" y="708"/>
                    <a:pt x="585" y="708"/>
                    <a:pt x="585" y="708"/>
                  </a:cubicBezTo>
                  <a:cubicBezTo>
                    <a:pt x="585" y="708"/>
                    <a:pt x="585" y="708"/>
                    <a:pt x="585" y="708"/>
                  </a:cubicBezTo>
                  <a:cubicBezTo>
                    <a:pt x="584" y="708"/>
                    <a:pt x="584" y="708"/>
                    <a:pt x="584" y="708"/>
                  </a:cubicBezTo>
                  <a:cubicBezTo>
                    <a:pt x="584" y="708"/>
                    <a:pt x="584" y="708"/>
                    <a:pt x="584" y="708"/>
                  </a:cubicBezTo>
                  <a:cubicBezTo>
                    <a:pt x="584" y="708"/>
                    <a:pt x="584" y="708"/>
                    <a:pt x="584" y="708"/>
                  </a:cubicBezTo>
                  <a:cubicBezTo>
                    <a:pt x="584" y="708"/>
                    <a:pt x="584" y="708"/>
                    <a:pt x="584" y="708"/>
                  </a:cubicBezTo>
                  <a:cubicBezTo>
                    <a:pt x="584" y="708"/>
                    <a:pt x="584" y="707"/>
                    <a:pt x="583" y="707"/>
                  </a:cubicBezTo>
                  <a:cubicBezTo>
                    <a:pt x="583" y="707"/>
                    <a:pt x="583" y="707"/>
                    <a:pt x="583" y="707"/>
                  </a:cubicBezTo>
                  <a:cubicBezTo>
                    <a:pt x="583" y="707"/>
                    <a:pt x="583" y="707"/>
                    <a:pt x="583" y="707"/>
                  </a:cubicBezTo>
                  <a:cubicBezTo>
                    <a:pt x="583" y="707"/>
                    <a:pt x="583" y="707"/>
                    <a:pt x="584" y="707"/>
                  </a:cubicBezTo>
                  <a:cubicBezTo>
                    <a:pt x="584" y="707"/>
                    <a:pt x="584" y="707"/>
                    <a:pt x="584" y="707"/>
                  </a:cubicBezTo>
                  <a:cubicBezTo>
                    <a:pt x="584" y="708"/>
                    <a:pt x="584" y="707"/>
                    <a:pt x="584" y="707"/>
                  </a:cubicBezTo>
                  <a:cubicBezTo>
                    <a:pt x="584" y="708"/>
                    <a:pt x="584" y="708"/>
                    <a:pt x="585" y="708"/>
                  </a:cubicBezTo>
                  <a:cubicBezTo>
                    <a:pt x="585" y="708"/>
                    <a:pt x="585" y="708"/>
                    <a:pt x="586" y="708"/>
                  </a:cubicBezTo>
                  <a:cubicBezTo>
                    <a:pt x="586" y="708"/>
                    <a:pt x="586" y="708"/>
                    <a:pt x="586" y="707"/>
                  </a:cubicBezTo>
                  <a:cubicBezTo>
                    <a:pt x="586" y="707"/>
                    <a:pt x="586" y="707"/>
                    <a:pt x="586" y="707"/>
                  </a:cubicBezTo>
                  <a:cubicBezTo>
                    <a:pt x="586" y="707"/>
                    <a:pt x="586" y="707"/>
                    <a:pt x="585" y="707"/>
                  </a:cubicBezTo>
                  <a:cubicBezTo>
                    <a:pt x="586" y="707"/>
                    <a:pt x="586" y="706"/>
                    <a:pt x="587" y="706"/>
                  </a:cubicBezTo>
                  <a:cubicBezTo>
                    <a:pt x="587" y="706"/>
                    <a:pt x="587" y="706"/>
                    <a:pt x="588" y="705"/>
                  </a:cubicBezTo>
                  <a:cubicBezTo>
                    <a:pt x="588" y="705"/>
                    <a:pt x="588" y="705"/>
                    <a:pt x="588" y="705"/>
                  </a:cubicBezTo>
                  <a:cubicBezTo>
                    <a:pt x="588" y="705"/>
                    <a:pt x="588" y="706"/>
                    <a:pt x="589" y="705"/>
                  </a:cubicBezTo>
                  <a:cubicBezTo>
                    <a:pt x="589" y="705"/>
                    <a:pt x="589" y="705"/>
                    <a:pt x="589" y="704"/>
                  </a:cubicBezTo>
                  <a:cubicBezTo>
                    <a:pt x="589" y="704"/>
                    <a:pt x="590" y="704"/>
                    <a:pt x="590" y="704"/>
                  </a:cubicBezTo>
                  <a:cubicBezTo>
                    <a:pt x="590" y="703"/>
                    <a:pt x="590" y="703"/>
                    <a:pt x="590" y="703"/>
                  </a:cubicBezTo>
                  <a:cubicBezTo>
                    <a:pt x="590" y="703"/>
                    <a:pt x="590" y="702"/>
                    <a:pt x="590" y="702"/>
                  </a:cubicBezTo>
                  <a:cubicBezTo>
                    <a:pt x="590" y="702"/>
                    <a:pt x="589" y="702"/>
                    <a:pt x="589" y="702"/>
                  </a:cubicBezTo>
                  <a:cubicBezTo>
                    <a:pt x="589" y="702"/>
                    <a:pt x="589" y="703"/>
                    <a:pt x="589" y="703"/>
                  </a:cubicBezTo>
                  <a:cubicBezTo>
                    <a:pt x="588" y="704"/>
                    <a:pt x="588" y="704"/>
                    <a:pt x="588" y="703"/>
                  </a:cubicBezTo>
                  <a:cubicBezTo>
                    <a:pt x="588" y="703"/>
                    <a:pt x="588" y="703"/>
                    <a:pt x="588" y="703"/>
                  </a:cubicBezTo>
                  <a:cubicBezTo>
                    <a:pt x="588" y="703"/>
                    <a:pt x="587" y="703"/>
                    <a:pt x="587" y="703"/>
                  </a:cubicBezTo>
                  <a:cubicBezTo>
                    <a:pt x="587" y="703"/>
                    <a:pt x="587" y="703"/>
                    <a:pt x="587" y="703"/>
                  </a:cubicBezTo>
                  <a:cubicBezTo>
                    <a:pt x="586" y="703"/>
                    <a:pt x="586" y="704"/>
                    <a:pt x="586" y="704"/>
                  </a:cubicBezTo>
                  <a:cubicBezTo>
                    <a:pt x="586" y="704"/>
                    <a:pt x="586" y="704"/>
                    <a:pt x="586" y="704"/>
                  </a:cubicBezTo>
                  <a:cubicBezTo>
                    <a:pt x="586" y="704"/>
                    <a:pt x="586" y="704"/>
                    <a:pt x="586" y="704"/>
                  </a:cubicBezTo>
                  <a:cubicBezTo>
                    <a:pt x="586" y="704"/>
                    <a:pt x="586" y="704"/>
                    <a:pt x="585" y="704"/>
                  </a:cubicBezTo>
                  <a:cubicBezTo>
                    <a:pt x="585" y="704"/>
                    <a:pt x="585" y="704"/>
                    <a:pt x="585" y="704"/>
                  </a:cubicBezTo>
                  <a:cubicBezTo>
                    <a:pt x="585" y="704"/>
                    <a:pt x="586" y="704"/>
                    <a:pt x="585" y="704"/>
                  </a:cubicBezTo>
                  <a:cubicBezTo>
                    <a:pt x="585" y="703"/>
                    <a:pt x="585" y="704"/>
                    <a:pt x="585" y="704"/>
                  </a:cubicBezTo>
                  <a:cubicBezTo>
                    <a:pt x="585" y="704"/>
                    <a:pt x="584" y="704"/>
                    <a:pt x="584" y="705"/>
                  </a:cubicBezTo>
                  <a:cubicBezTo>
                    <a:pt x="584" y="705"/>
                    <a:pt x="584" y="705"/>
                    <a:pt x="584" y="705"/>
                  </a:cubicBezTo>
                  <a:cubicBezTo>
                    <a:pt x="584" y="704"/>
                    <a:pt x="584" y="704"/>
                    <a:pt x="584" y="704"/>
                  </a:cubicBezTo>
                  <a:cubicBezTo>
                    <a:pt x="584" y="704"/>
                    <a:pt x="584" y="704"/>
                    <a:pt x="584" y="704"/>
                  </a:cubicBezTo>
                  <a:cubicBezTo>
                    <a:pt x="584" y="704"/>
                    <a:pt x="584" y="704"/>
                    <a:pt x="584" y="704"/>
                  </a:cubicBezTo>
                  <a:cubicBezTo>
                    <a:pt x="584" y="704"/>
                    <a:pt x="584" y="704"/>
                    <a:pt x="584" y="704"/>
                  </a:cubicBezTo>
                  <a:cubicBezTo>
                    <a:pt x="584" y="704"/>
                    <a:pt x="584" y="704"/>
                    <a:pt x="585" y="704"/>
                  </a:cubicBezTo>
                  <a:cubicBezTo>
                    <a:pt x="585" y="704"/>
                    <a:pt x="585" y="703"/>
                    <a:pt x="585" y="703"/>
                  </a:cubicBezTo>
                  <a:cubicBezTo>
                    <a:pt x="585" y="703"/>
                    <a:pt x="585" y="703"/>
                    <a:pt x="584" y="703"/>
                  </a:cubicBezTo>
                  <a:cubicBezTo>
                    <a:pt x="584" y="703"/>
                    <a:pt x="584" y="703"/>
                    <a:pt x="584" y="703"/>
                  </a:cubicBezTo>
                  <a:cubicBezTo>
                    <a:pt x="584" y="703"/>
                    <a:pt x="585" y="703"/>
                    <a:pt x="585" y="702"/>
                  </a:cubicBezTo>
                  <a:cubicBezTo>
                    <a:pt x="585" y="702"/>
                    <a:pt x="585" y="702"/>
                    <a:pt x="586" y="702"/>
                  </a:cubicBezTo>
                  <a:cubicBezTo>
                    <a:pt x="586" y="702"/>
                    <a:pt x="586" y="702"/>
                    <a:pt x="586" y="702"/>
                  </a:cubicBezTo>
                  <a:cubicBezTo>
                    <a:pt x="585" y="702"/>
                    <a:pt x="585" y="702"/>
                    <a:pt x="585" y="702"/>
                  </a:cubicBezTo>
                  <a:cubicBezTo>
                    <a:pt x="585" y="702"/>
                    <a:pt x="585" y="702"/>
                    <a:pt x="585" y="702"/>
                  </a:cubicBezTo>
                  <a:cubicBezTo>
                    <a:pt x="584" y="701"/>
                    <a:pt x="584" y="701"/>
                    <a:pt x="584" y="702"/>
                  </a:cubicBezTo>
                  <a:cubicBezTo>
                    <a:pt x="583" y="702"/>
                    <a:pt x="583" y="702"/>
                    <a:pt x="583" y="702"/>
                  </a:cubicBezTo>
                  <a:cubicBezTo>
                    <a:pt x="583" y="702"/>
                    <a:pt x="583" y="702"/>
                    <a:pt x="583" y="701"/>
                  </a:cubicBezTo>
                  <a:cubicBezTo>
                    <a:pt x="583" y="701"/>
                    <a:pt x="584" y="701"/>
                    <a:pt x="584" y="701"/>
                  </a:cubicBezTo>
                  <a:cubicBezTo>
                    <a:pt x="584" y="701"/>
                    <a:pt x="584" y="701"/>
                    <a:pt x="584" y="701"/>
                  </a:cubicBezTo>
                  <a:cubicBezTo>
                    <a:pt x="584" y="701"/>
                    <a:pt x="584" y="701"/>
                    <a:pt x="584" y="701"/>
                  </a:cubicBezTo>
                  <a:cubicBezTo>
                    <a:pt x="584" y="701"/>
                    <a:pt x="584" y="701"/>
                    <a:pt x="584" y="701"/>
                  </a:cubicBezTo>
                  <a:cubicBezTo>
                    <a:pt x="584" y="700"/>
                    <a:pt x="584" y="700"/>
                    <a:pt x="584" y="700"/>
                  </a:cubicBezTo>
                  <a:cubicBezTo>
                    <a:pt x="584" y="701"/>
                    <a:pt x="583" y="701"/>
                    <a:pt x="583" y="701"/>
                  </a:cubicBezTo>
                  <a:cubicBezTo>
                    <a:pt x="583" y="701"/>
                    <a:pt x="582" y="701"/>
                    <a:pt x="582" y="701"/>
                  </a:cubicBezTo>
                  <a:cubicBezTo>
                    <a:pt x="582" y="701"/>
                    <a:pt x="582" y="701"/>
                    <a:pt x="582" y="701"/>
                  </a:cubicBezTo>
                  <a:cubicBezTo>
                    <a:pt x="582" y="701"/>
                    <a:pt x="582" y="701"/>
                    <a:pt x="582" y="701"/>
                  </a:cubicBezTo>
                  <a:cubicBezTo>
                    <a:pt x="583" y="701"/>
                    <a:pt x="583" y="700"/>
                    <a:pt x="583" y="700"/>
                  </a:cubicBezTo>
                  <a:cubicBezTo>
                    <a:pt x="583" y="700"/>
                    <a:pt x="584" y="700"/>
                    <a:pt x="584" y="699"/>
                  </a:cubicBezTo>
                  <a:cubicBezTo>
                    <a:pt x="584" y="699"/>
                    <a:pt x="584" y="699"/>
                    <a:pt x="585" y="699"/>
                  </a:cubicBezTo>
                  <a:cubicBezTo>
                    <a:pt x="585" y="699"/>
                    <a:pt x="584" y="699"/>
                    <a:pt x="584" y="699"/>
                  </a:cubicBezTo>
                  <a:cubicBezTo>
                    <a:pt x="584" y="699"/>
                    <a:pt x="584" y="698"/>
                    <a:pt x="584" y="698"/>
                  </a:cubicBezTo>
                  <a:cubicBezTo>
                    <a:pt x="584" y="698"/>
                    <a:pt x="584" y="698"/>
                    <a:pt x="584" y="698"/>
                  </a:cubicBezTo>
                  <a:cubicBezTo>
                    <a:pt x="585" y="698"/>
                    <a:pt x="585" y="698"/>
                    <a:pt x="585" y="698"/>
                  </a:cubicBezTo>
                  <a:cubicBezTo>
                    <a:pt x="586" y="698"/>
                    <a:pt x="586" y="698"/>
                    <a:pt x="586" y="698"/>
                  </a:cubicBezTo>
                  <a:cubicBezTo>
                    <a:pt x="586" y="698"/>
                    <a:pt x="586" y="697"/>
                    <a:pt x="586" y="697"/>
                  </a:cubicBezTo>
                  <a:cubicBezTo>
                    <a:pt x="587" y="696"/>
                    <a:pt x="587" y="696"/>
                    <a:pt x="586" y="696"/>
                  </a:cubicBezTo>
                  <a:cubicBezTo>
                    <a:pt x="586" y="696"/>
                    <a:pt x="586" y="695"/>
                    <a:pt x="586" y="695"/>
                  </a:cubicBezTo>
                  <a:cubicBezTo>
                    <a:pt x="585" y="695"/>
                    <a:pt x="585" y="695"/>
                    <a:pt x="585" y="695"/>
                  </a:cubicBezTo>
                  <a:cubicBezTo>
                    <a:pt x="584" y="695"/>
                    <a:pt x="584" y="695"/>
                    <a:pt x="584" y="694"/>
                  </a:cubicBezTo>
                  <a:cubicBezTo>
                    <a:pt x="584" y="694"/>
                    <a:pt x="583" y="694"/>
                    <a:pt x="583" y="694"/>
                  </a:cubicBezTo>
                  <a:cubicBezTo>
                    <a:pt x="583" y="694"/>
                    <a:pt x="583" y="694"/>
                    <a:pt x="583" y="694"/>
                  </a:cubicBezTo>
                  <a:cubicBezTo>
                    <a:pt x="583" y="694"/>
                    <a:pt x="582" y="694"/>
                    <a:pt x="582" y="694"/>
                  </a:cubicBezTo>
                  <a:cubicBezTo>
                    <a:pt x="582" y="694"/>
                    <a:pt x="582" y="694"/>
                    <a:pt x="582" y="694"/>
                  </a:cubicBezTo>
                  <a:cubicBezTo>
                    <a:pt x="582" y="695"/>
                    <a:pt x="582" y="695"/>
                    <a:pt x="582" y="695"/>
                  </a:cubicBezTo>
                  <a:cubicBezTo>
                    <a:pt x="582" y="694"/>
                    <a:pt x="581" y="694"/>
                    <a:pt x="581" y="694"/>
                  </a:cubicBezTo>
                  <a:cubicBezTo>
                    <a:pt x="581" y="694"/>
                    <a:pt x="581" y="694"/>
                    <a:pt x="581" y="694"/>
                  </a:cubicBezTo>
                  <a:cubicBezTo>
                    <a:pt x="580" y="694"/>
                    <a:pt x="580" y="695"/>
                    <a:pt x="580" y="695"/>
                  </a:cubicBezTo>
                  <a:cubicBezTo>
                    <a:pt x="580" y="696"/>
                    <a:pt x="580" y="696"/>
                    <a:pt x="580" y="696"/>
                  </a:cubicBezTo>
                  <a:cubicBezTo>
                    <a:pt x="580" y="695"/>
                    <a:pt x="580" y="694"/>
                    <a:pt x="580" y="693"/>
                  </a:cubicBezTo>
                  <a:cubicBezTo>
                    <a:pt x="579" y="693"/>
                    <a:pt x="579" y="694"/>
                    <a:pt x="578" y="694"/>
                  </a:cubicBezTo>
                  <a:cubicBezTo>
                    <a:pt x="578" y="694"/>
                    <a:pt x="578" y="694"/>
                    <a:pt x="579" y="694"/>
                  </a:cubicBezTo>
                  <a:cubicBezTo>
                    <a:pt x="579" y="694"/>
                    <a:pt x="579" y="694"/>
                    <a:pt x="579" y="694"/>
                  </a:cubicBezTo>
                  <a:cubicBezTo>
                    <a:pt x="578" y="694"/>
                    <a:pt x="578" y="694"/>
                    <a:pt x="578" y="694"/>
                  </a:cubicBezTo>
                  <a:cubicBezTo>
                    <a:pt x="578" y="694"/>
                    <a:pt x="578" y="694"/>
                    <a:pt x="578" y="694"/>
                  </a:cubicBezTo>
                  <a:cubicBezTo>
                    <a:pt x="578" y="695"/>
                    <a:pt x="578" y="694"/>
                    <a:pt x="578" y="695"/>
                  </a:cubicBezTo>
                  <a:cubicBezTo>
                    <a:pt x="578" y="695"/>
                    <a:pt x="578" y="695"/>
                    <a:pt x="578" y="695"/>
                  </a:cubicBezTo>
                  <a:cubicBezTo>
                    <a:pt x="577" y="696"/>
                    <a:pt x="577" y="695"/>
                    <a:pt x="577" y="695"/>
                  </a:cubicBezTo>
                  <a:cubicBezTo>
                    <a:pt x="577" y="695"/>
                    <a:pt x="577" y="695"/>
                    <a:pt x="577" y="694"/>
                  </a:cubicBezTo>
                  <a:cubicBezTo>
                    <a:pt x="577" y="695"/>
                    <a:pt x="577" y="695"/>
                    <a:pt x="577" y="695"/>
                  </a:cubicBezTo>
                  <a:cubicBezTo>
                    <a:pt x="577" y="696"/>
                    <a:pt x="577" y="696"/>
                    <a:pt x="577" y="696"/>
                  </a:cubicBezTo>
                  <a:cubicBezTo>
                    <a:pt x="577" y="696"/>
                    <a:pt x="576" y="696"/>
                    <a:pt x="576" y="696"/>
                  </a:cubicBezTo>
                  <a:cubicBezTo>
                    <a:pt x="575" y="696"/>
                    <a:pt x="575" y="696"/>
                    <a:pt x="575" y="697"/>
                  </a:cubicBezTo>
                  <a:cubicBezTo>
                    <a:pt x="574" y="697"/>
                    <a:pt x="574" y="697"/>
                    <a:pt x="574" y="697"/>
                  </a:cubicBezTo>
                  <a:cubicBezTo>
                    <a:pt x="574" y="697"/>
                    <a:pt x="574" y="698"/>
                    <a:pt x="574" y="698"/>
                  </a:cubicBezTo>
                  <a:cubicBezTo>
                    <a:pt x="574" y="698"/>
                    <a:pt x="574" y="698"/>
                    <a:pt x="574" y="698"/>
                  </a:cubicBezTo>
                  <a:cubicBezTo>
                    <a:pt x="574" y="698"/>
                    <a:pt x="574" y="698"/>
                    <a:pt x="574" y="698"/>
                  </a:cubicBezTo>
                  <a:cubicBezTo>
                    <a:pt x="574" y="697"/>
                    <a:pt x="574" y="697"/>
                    <a:pt x="574" y="697"/>
                  </a:cubicBezTo>
                  <a:cubicBezTo>
                    <a:pt x="574" y="697"/>
                    <a:pt x="574" y="697"/>
                    <a:pt x="574" y="697"/>
                  </a:cubicBezTo>
                  <a:cubicBezTo>
                    <a:pt x="574" y="697"/>
                    <a:pt x="574" y="696"/>
                    <a:pt x="575" y="696"/>
                  </a:cubicBezTo>
                  <a:cubicBezTo>
                    <a:pt x="575" y="696"/>
                    <a:pt x="575" y="696"/>
                    <a:pt x="575" y="696"/>
                  </a:cubicBezTo>
                  <a:cubicBezTo>
                    <a:pt x="575" y="695"/>
                    <a:pt x="575" y="695"/>
                    <a:pt x="575" y="694"/>
                  </a:cubicBezTo>
                  <a:cubicBezTo>
                    <a:pt x="575" y="694"/>
                    <a:pt x="575" y="694"/>
                    <a:pt x="575" y="694"/>
                  </a:cubicBezTo>
                  <a:cubicBezTo>
                    <a:pt x="575" y="693"/>
                    <a:pt x="575" y="693"/>
                    <a:pt x="575" y="693"/>
                  </a:cubicBezTo>
                  <a:cubicBezTo>
                    <a:pt x="575" y="693"/>
                    <a:pt x="574" y="693"/>
                    <a:pt x="574" y="693"/>
                  </a:cubicBezTo>
                  <a:cubicBezTo>
                    <a:pt x="574" y="693"/>
                    <a:pt x="574" y="694"/>
                    <a:pt x="574" y="694"/>
                  </a:cubicBezTo>
                  <a:cubicBezTo>
                    <a:pt x="575" y="694"/>
                    <a:pt x="575" y="695"/>
                    <a:pt x="574" y="695"/>
                  </a:cubicBezTo>
                  <a:cubicBezTo>
                    <a:pt x="574" y="695"/>
                    <a:pt x="574" y="696"/>
                    <a:pt x="574" y="695"/>
                  </a:cubicBezTo>
                  <a:cubicBezTo>
                    <a:pt x="574" y="695"/>
                    <a:pt x="574" y="695"/>
                    <a:pt x="574" y="695"/>
                  </a:cubicBezTo>
                  <a:cubicBezTo>
                    <a:pt x="573" y="695"/>
                    <a:pt x="574" y="695"/>
                    <a:pt x="574" y="695"/>
                  </a:cubicBezTo>
                  <a:cubicBezTo>
                    <a:pt x="574" y="694"/>
                    <a:pt x="574" y="694"/>
                    <a:pt x="574" y="694"/>
                  </a:cubicBezTo>
                  <a:cubicBezTo>
                    <a:pt x="574" y="694"/>
                    <a:pt x="574" y="694"/>
                    <a:pt x="574" y="694"/>
                  </a:cubicBezTo>
                  <a:cubicBezTo>
                    <a:pt x="574" y="694"/>
                    <a:pt x="574" y="694"/>
                    <a:pt x="574" y="694"/>
                  </a:cubicBezTo>
                  <a:cubicBezTo>
                    <a:pt x="574" y="694"/>
                    <a:pt x="574" y="694"/>
                    <a:pt x="574" y="694"/>
                  </a:cubicBezTo>
                  <a:cubicBezTo>
                    <a:pt x="574" y="693"/>
                    <a:pt x="574" y="693"/>
                    <a:pt x="574" y="693"/>
                  </a:cubicBezTo>
                  <a:cubicBezTo>
                    <a:pt x="573" y="693"/>
                    <a:pt x="573" y="694"/>
                    <a:pt x="573" y="694"/>
                  </a:cubicBezTo>
                  <a:cubicBezTo>
                    <a:pt x="573" y="694"/>
                    <a:pt x="573" y="694"/>
                    <a:pt x="573" y="695"/>
                  </a:cubicBezTo>
                  <a:cubicBezTo>
                    <a:pt x="572" y="694"/>
                    <a:pt x="573" y="694"/>
                    <a:pt x="572" y="694"/>
                  </a:cubicBezTo>
                  <a:cubicBezTo>
                    <a:pt x="572" y="694"/>
                    <a:pt x="572" y="694"/>
                    <a:pt x="572" y="695"/>
                  </a:cubicBezTo>
                  <a:cubicBezTo>
                    <a:pt x="572" y="695"/>
                    <a:pt x="572" y="695"/>
                    <a:pt x="572" y="695"/>
                  </a:cubicBezTo>
                  <a:cubicBezTo>
                    <a:pt x="572" y="694"/>
                    <a:pt x="572" y="694"/>
                    <a:pt x="571" y="694"/>
                  </a:cubicBezTo>
                  <a:cubicBezTo>
                    <a:pt x="570" y="693"/>
                    <a:pt x="570" y="693"/>
                    <a:pt x="569" y="694"/>
                  </a:cubicBezTo>
                  <a:cubicBezTo>
                    <a:pt x="569" y="694"/>
                    <a:pt x="569" y="694"/>
                    <a:pt x="569" y="694"/>
                  </a:cubicBezTo>
                  <a:cubicBezTo>
                    <a:pt x="569" y="694"/>
                    <a:pt x="569" y="694"/>
                    <a:pt x="569" y="694"/>
                  </a:cubicBezTo>
                  <a:cubicBezTo>
                    <a:pt x="569" y="694"/>
                    <a:pt x="569" y="694"/>
                    <a:pt x="569" y="693"/>
                  </a:cubicBezTo>
                  <a:cubicBezTo>
                    <a:pt x="570" y="693"/>
                    <a:pt x="571" y="693"/>
                    <a:pt x="571" y="692"/>
                  </a:cubicBezTo>
                  <a:cubicBezTo>
                    <a:pt x="570" y="692"/>
                    <a:pt x="570" y="693"/>
                    <a:pt x="570" y="692"/>
                  </a:cubicBezTo>
                  <a:cubicBezTo>
                    <a:pt x="570" y="692"/>
                    <a:pt x="570" y="692"/>
                    <a:pt x="570" y="692"/>
                  </a:cubicBezTo>
                  <a:cubicBezTo>
                    <a:pt x="570" y="692"/>
                    <a:pt x="570" y="692"/>
                    <a:pt x="570" y="692"/>
                  </a:cubicBezTo>
                  <a:cubicBezTo>
                    <a:pt x="570" y="691"/>
                    <a:pt x="569" y="692"/>
                    <a:pt x="569" y="692"/>
                  </a:cubicBezTo>
                  <a:cubicBezTo>
                    <a:pt x="569" y="691"/>
                    <a:pt x="569" y="692"/>
                    <a:pt x="569" y="691"/>
                  </a:cubicBezTo>
                  <a:cubicBezTo>
                    <a:pt x="569" y="691"/>
                    <a:pt x="569" y="691"/>
                    <a:pt x="569" y="691"/>
                  </a:cubicBezTo>
                  <a:cubicBezTo>
                    <a:pt x="570" y="691"/>
                    <a:pt x="570" y="691"/>
                    <a:pt x="571" y="690"/>
                  </a:cubicBezTo>
                  <a:cubicBezTo>
                    <a:pt x="572" y="690"/>
                    <a:pt x="572" y="689"/>
                    <a:pt x="573" y="689"/>
                  </a:cubicBezTo>
                  <a:cubicBezTo>
                    <a:pt x="573" y="689"/>
                    <a:pt x="573" y="689"/>
                    <a:pt x="573" y="688"/>
                  </a:cubicBezTo>
                  <a:cubicBezTo>
                    <a:pt x="573" y="688"/>
                    <a:pt x="573" y="688"/>
                    <a:pt x="573" y="688"/>
                  </a:cubicBezTo>
                  <a:cubicBezTo>
                    <a:pt x="572" y="689"/>
                    <a:pt x="572" y="689"/>
                    <a:pt x="572" y="689"/>
                  </a:cubicBezTo>
                  <a:cubicBezTo>
                    <a:pt x="572" y="689"/>
                    <a:pt x="572" y="689"/>
                    <a:pt x="571" y="689"/>
                  </a:cubicBezTo>
                  <a:cubicBezTo>
                    <a:pt x="571" y="689"/>
                    <a:pt x="571" y="689"/>
                    <a:pt x="571" y="689"/>
                  </a:cubicBezTo>
                  <a:cubicBezTo>
                    <a:pt x="571" y="689"/>
                    <a:pt x="571" y="689"/>
                    <a:pt x="571" y="688"/>
                  </a:cubicBezTo>
                  <a:cubicBezTo>
                    <a:pt x="570" y="688"/>
                    <a:pt x="570" y="688"/>
                    <a:pt x="570" y="688"/>
                  </a:cubicBezTo>
                  <a:cubicBezTo>
                    <a:pt x="569" y="688"/>
                    <a:pt x="569" y="688"/>
                    <a:pt x="569" y="689"/>
                  </a:cubicBezTo>
                  <a:cubicBezTo>
                    <a:pt x="569" y="688"/>
                    <a:pt x="569" y="688"/>
                    <a:pt x="569" y="688"/>
                  </a:cubicBezTo>
                  <a:cubicBezTo>
                    <a:pt x="569" y="688"/>
                    <a:pt x="569" y="687"/>
                    <a:pt x="569" y="687"/>
                  </a:cubicBezTo>
                  <a:cubicBezTo>
                    <a:pt x="569" y="687"/>
                    <a:pt x="569" y="687"/>
                    <a:pt x="568" y="687"/>
                  </a:cubicBezTo>
                  <a:cubicBezTo>
                    <a:pt x="568" y="687"/>
                    <a:pt x="568" y="687"/>
                    <a:pt x="568" y="688"/>
                  </a:cubicBezTo>
                  <a:cubicBezTo>
                    <a:pt x="567" y="688"/>
                    <a:pt x="567" y="689"/>
                    <a:pt x="566" y="690"/>
                  </a:cubicBezTo>
                  <a:cubicBezTo>
                    <a:pt x="565" y="690"/>
                    <a:pt x="565" y="691"/>
                    <a:pt x="564" y="692"/>
                  </a:cubicBezTo>
                  <a:cubicBezTo>
                    <a:pt x="564" y="692"/>
                    <a:pt x="564" y="692"/>
                    <a:pt x="564" y="693"/>
                  </a:cubicBezTo>
                  <a:cubicBezTo>
                    <a:pt x="564" y="692"/>
                    <a:pt x="564" y="692"/>
                    <a:pt x="564" y="692"/>
                  </a:cubicBezTo>
                  <a:cubicBezTo>
                    <a:pt x="564" y="691"/>
                    <a:pt x="564" y="691"/>
                    <a:pt x="564" y="691"/>
                  </a:cubicBezTo>
                  <a:cubicBezTo>
                    <a:pt x="564" y="691"/>
                    <a:pt x="564" y="691"/>
                    <a:pt x="564" y="691"/>
                  </a:cubicBezTo>
                  <a:cubicBezTo>
                    <a:pt x="564" y="691"/>
                    <a:pt x="564" y="690"/>
                    <a:pt x="565" y="689"/>
                  </a:cubicBezTo>
                  <a:cubicBezTo>
                    <a:pt x="565" y="689"/>
                    <a:pt x="565" y="689"/>
                    <a:pt x="564" y="689"/>
                  </a:cubicBezTo>
                  <a:cubicBezTo>
                    <a:pt x="564" y="688"/>
                    <a:pt x="564" y="688"/>
                    <a:pt x="565" y="688"/>
                  </a:cubicBezTo>
                  <a:cubicBezTo>
                    <a:pt x="565" y="687"/>
                    <a:pt x="565" y="687"/>
                    <a:pt x="565" y="687"/>
                  </a:cubicBezTo>
                  <a:cubicBezTo>
                    <a:pt x="565" y="687"/>
                    <a:pt x="566" y="687"/>
                    <a:pt x="566" y="687"/>
                  </a:cubicBezTo>
                  <a:cubicBezTo>
                    <a:pt x="566" y="687"/>
                    <a:pt x="566" y="687"/>
                    <a:pt x="566" y="687"/>
                  </a:cubicBezTo>
                  <a:cubicBezTo>
                    <a:pt x="566" y="686"/>
                    <a:pt x="566" y="685"/>
                    <a:pt x="567" y="685"/>
                  </a:cubicBezTo>
                  <a:cubicBezTo>
                    <a:pt x="567" y="685"/>
                    <a:pt x="567" y="684"/>
                    <a:pt x="566" y="684"/>
                  </a:cubicBezTo>
                  <a:cubicBezTo>
                    <a:pt x="567" y="684"/>
                    <a:pt x="567" y="684"/>
                    <a:pt x="567" y="684"/>
                  </a:cubicBezTo>
                  <a:cubicBezTo>
                    <a:pt x="567" y="684"/>
                    <a:pt x="568" y="684"/>
                    <a:pt x="568" y="683"/>
                  </a:cubicBezTo>
                  <a:cubicBezTo>
                    <a:pt x="568" y="683"/>
                    <a:pt x="568" y="683"/>
                    <a:pt x="568" y="682"/>
                  </a:cubicBezTo>
                  <a:cubicBezTo>
                    <a:pt x="568" y="682"/>
                    <a:pt x="568" y="682"/>
                    <a:pt x="568" y="682"/>
                  </a:cubicBezTo>
                  <a:cubicBezTo>
                    <a:pt x="569" y="682"/>
                    <a:pt x="569" y="682"/>
                    <a:pt x="569" y="681"/>
                  </a:cubicBezTo>
                  <a:cubicBezTo>
                    <a:pt x="569" y="681"/>
                    <a:pt x="569" y="681"/>
                    <a:pt x="569" y="681"/>
                  </a:cubicBezTo>
                  <a:cubicBezTo>
                    <a:pt x="568" y="681"/>
                    <a:pt x="568" y="680"/>
                    <a:pt x="569" y="680"/>
                  </a:cubicBezTo>
                  <a:cubicBezTo>
                    <a:pt x="569" y="680"/>
                    <a:pt x="569" y="680"/>
                    <a:pt x="569" y="680"/>
                  </a:cubicBezTo>
                  <a:cubicBezTo>
                    <a:pt x="569" y="681"/>
                    <a:pt x="569" y="680"/>
                    <a:pt x="569" y="680"/>
                  </a:cubicBezTo>
                  <a:cubicBezTo>
                    <a:pt x="569" y="680"/>
                    <a:pt x="569" y="680"/>
                    <a:pt x="569" y="680"/>
                  </a:cubicBezTo>
                  <a:cubicBezTo>
                    <a:pt x="570" y="680"/>
                    <a:pt x="570" y="679"/>
                    <a:pt x="570" y="679"/>
                  </a:cubicBezTo>
                  <a:cubicBezTo>
                    <a:pt x="570" y="679"/>
                    <a:pt x="571" y="679"/>
                    <a:pt x="571" y="678"/>
                  </a:cubicBezTo>
                  <a:cubicBezTo>
                    <a:pt x="571" y="678"/>
                    <a:pt x="571" y="677"/>
                    <a:pt x="571" y="677"/>
                  </a:cubicBezTo>
                  <a:cubicBezTo>
                    <a:pt x="571" y="677"/>
                    <a:pt x="572" y="677"/>
                    <a:pt x="571" y="676"/>
                  </a:cubicBezTo>
                  <a:cubicBezTo>
                    <a:pt x="571" y="676"/>
                    <a:pt x="571" y="676"/>
                    <a:pt x="571" y="675"/>
                  </a:cubicBezTo>
                  <a:cubicBezTo>
                    <a:pt x="571" y="675"/>
                    <a:pt x="570" y="675"/>
                    <a:pt x="570" y="676"/>
                  </a:cubicBezTo>
                  <a:cubicBezTo>
                    <a:pt x="570" y="676"/>
                    <a:pt x="569" y="676"/>
                    <a:pt x="569" y="675"/>
                  </a:cubicBezTo>
                  <a:cubicBezTo>
                    <a:pt x="569" y="675"/>
                    <a:pt x="569" y="675"/>
                    <a:pt x="569" y="675"/>
                  </a:cubicBezTo>
                  <a:cubicBezTo>
                    <a:pt x="569" y="674"/>
                    <a:pt x="569" y="674"/>
                    <a:pt x="570" y="674"/>
                  </a:cubicBezTo>
                  <a:cubicBezTo>
                    <a:pt x="571" y="674"/>
                    <a:pt x="571" y="674"/>
                    <a:pt x="572" y="674"/>
                  </a:cubicBezTo>
                  <a:cubicBezTo>
                    <a:pt x="572" y="674"/>
                    <a:pt x="572" y="674"/>
                    <a:pt x="572" y="674"/>
                  </a:cubicBezTo>
                  <a:cubicBezTo>
                    <a:pt x="572" y="674"/>
                    <a:pt x="573" y="674"/>
                    <a:pt x="573" y="674"/>
                  </a:cubicBezTo>
                  <a:cubicBezTo>
                    <a:pt x="573" y="674"/>
                    <a:pt x="573" y="674"/>
                    <a:pt x="573" y="674"/>
                  </a:cubicBezTo>
                  <a:cubicBezTo>
                    <a:pt x="573" y="673"/>
                    <a:pt x="573" y="673"/>
                    <a:pt x="573" y="673"/>
                  </a:cubicBezTo>
                  <a:cubicBezTo>
                    <a:pt x="573" y="672"/>
                    <a:pt x="573" y="672"/>
                    <a:pt x="573" y="672"/>
                  </a:cubicBezTo>
                  <a:cubicBezTo>
                    <a:pt x="574" y="671"/>
                    <a:pt x="573" y="671"/>
                    <a:pt x="573" y="671"/>
                  </a:cubicBezTo>
                  <a:cubicBezTo>
                    <a:pt x="572" y="671"/>
                    <a:pt x="572" y="671"/>
                    <a:pt x="572" y="672"/>
                  </a:cubicBezTo>
                  <a:cubicBezTo>
                    <a:pt x="572" y="672"/>
                    <a:pt x="571" y="672"/>
                    <a:pt x="571" y="672"/>
                  </a:cubicBezTo>
                  <a:cubicBezTo>
                    <a:pt x="571" y="672"/>
                    <a:pt x="571" y="672"/>
                    <a:pt x="571" y="672"/>
                  </a:cubicBezTo>
                  <a:cubicBezTo>
                    <a:pt x="570" y="672"/>
                    <a:pt x="570" y="672"/>
                    <a:pt x="570" y="672"/>
                  </a:cubicBezTo>
                  <a:cubicBezTo>
                    <a:pt x="570" y="671"/>
                    <a:pt x="570" y="671"/>
                    <a:pt x="570" y="671"/>
                  </a:cubicBezTo>
                  <a:cubicBezTo>
                    <a:pt x="570" y="671"/>
                    <a:pt x="570" y="671"/>
                    <a:pt x="570" y="671"/>
                  </a:cubicBezTo>
                  <a:cubicBezTo>
                    <a:pt x="569" y="671"/>
                    <a:pt x="569" y="672"/>
                    <a:pt x="568" y="672"/>
                  </a:cubicBezTo>
                  <a:cubicBezTo>
                    <a:pt x="568" y="672"/>
                    <a:pt x="568" y="672"/>
                    <a:pt x="568" y="672"/>
                  </a:cubicBezTo>
                  <a:cubicBezTo>
                    <a:pt x="567" y="673"/>
                    <a:pt x="567" y="673"/>
                    <a:pt x="566" y="673"/>
                  </a:cubicBezTo>
                  <a:cubicBezTo>
                    <a:pt x="565" y="674"/>
                    <a:pt x="565" y="674"/>
                    <a:pt x="565" y="675"/>
                  </a:cubicBezTo>
                  <a:cubicBezTo>
                    <a:pt x="564" y="675"/>
                    <a:pt x="564" y="675"/>
                    <a:pt x="564" y="675"/>
                  </a:cubicBezTo>
                  <a:cubicBezTo>
                    <a:pt x="565" y="676"/>
                    <a:pt x="564" y="676"/>
                    <a:pt x="564" y="676"/>
                  </a:cubicBezTo>
                  <a:cubicBezTo>
                    <a:pt x="564" y="676"/>
                    <a:pt x="564" y="676"/>
                    <a:pt x="564" y="677"/>
                  </a:cubicBezTo>
                  <a:cubicBezTo>
                    <a:pt x="563" y="677"/>
                    <a:pt x="563" y="678"/>
                    <a:pt x="563" y="678"/>
                  </a:cubicBezTo>
                  <a:cubicBezTo>
                    <a:pt x="563" y="678"/>
                    <a:pt x="563" y="678"/>
                    <a:pt x="563" y="678"/>
                  </a:cubicBezTo>
                  <a:cubicBezTo>
                    <a:pt x="563" y="679"/>
                    <a:pt x="563" y="679"/>
                    <a:pt x="563" y="679"/>
                  </a:cubicBezTo>
                  <a:cubicBezTo>
                    <a:pt x="563" y="679"/>
                    <a:pt x="563" y="679"/>
                    <a:pt x="563" y="679"/>
                  </a:cubicBezTo>
                  <a:cubicBezTo>
                    <a:pt x="562" y="680"/>
                    <a:pt x="562" y="680"/>
                    <a:pt x="561" y="681"/>
                  </a:cubicBezTo>
                  <a:cubicBezTo>
                    <a:pt x="561" y="681"/>
                    <a:pt x="560" y="681"/>
                    <a:pt x="561" y="681"/>
                  </a:cubicBezTo>
                  <a:cubicBezTo>
                    <a:pt x="561" y="681"/>
                    <a:pt x="561" y="682"/>
                    <a:pt x="560" y="682"/>
                  </a:cubicBezTo>
                  <a:cubicBezTo>
                    <a:pt x="560" y="682"/>
                    <a:pt x="560" y="682"/>
                    <a:pt x="560" y="682"/>
                  </a:cubicBezTo>
                  <a:cubicBezTo>
                    <a:pt x="560" y="683"/>
                    <a:pt x="560" y="683"/>
                    <a:pt x="560" y="683"/>
                  </a:cubicBezTo>
                  <a:cubicBezTo>
                    <a:pt x="560" y="683"/>
                    <a:pt x="560" y="683"/>
                    <a:pt x="560" y="683"/>
                  </a:cubicBezTo>
                  <a:cubicBezTo>
                    <a:pt x="559" y="684"/>
                    <a:pt x="559" y="685"/>
                    <a:pt x="559" y="685"/>
                  </a:cubicBezTo>
                  <a:cubicBezTo>
                    <a:pt x="559" y="686"/>
                    <a:pt x="559" y="687"/>
                    <a:pt x="558" y="687"/>
                  </a:cubicBezTo>
                  <a:cubicBezTo>
                    <a:pt x="558" y="688"/>
                    <a:pt x="558" y="688"/>
                    <a:pt x="558" y="689"/>
                  </a:cubicBezTo>
                  <a:cubicBezTo>
                    <a:pt x="558" y="689"/>
                    <a:pt x="558" y="689"/>
                    <a:pt x="558" y="689"/>
                  </a:cubicBezTo>
                  <a:cubicBezTo>
                    <a:pt x="557" y="689"/>
                    <a:pt x="557" y="689"/>
                    <a:pt x="557" y="690"/>
                  </a:cubicBezTo>
                  <a:cubicBezTo>
                    <a:pt x="557" y="690"/>
                    <a:pt x="557" y="690"/>
                    <a:pt x="557" y="690"/>
                  </a:cubicBezTo>
                  <a:cubicBezTo>
                    <a:pt x="557" y="690"/>
                    <a:pt x="557" y="690"/>
                    <a:pt x="557" y="690"/>
                  </a:cubicBezTo>
                  <a:cubicBezTo>
                    <a:pt x="557" y="691"/>
                    <a:pt x="557" y="691"/>
                    <a:pt x="557" y="691"/>
                  </a:cubicBezTo>
                  <a:cubicBezTo>
                    <a:pt x="556" y="692"/>
                    <a:pt x="556" y="692"/>
                    <a:pt x="556" y="692"/>
                  </a:cubicBezTo>
                  <a:cubicBezTo>
                    <a:pt x="556" y="693"/>
                    <a:pt x="557" y="693"/>
                    <a:pt x="557" y="693"/>
                  </a:cubicBezTo>
                  <a:cubicBezTo>
                    <a:pt x="557" y="693"/>
                    <a:pt x="557" y="693"/>
                    <a:pt x="557" y="693"/>
                  </a:cubicBezTo>
                  <a:cubicBezTo>
                    <a:pt x="557" y="693"/>
                    <a:pt x="558" y="694"/>
                    <a:pt x="558" y="694"/>
                  </a:cubicBezTo>
                  <a:cubicBezTo>
                    <a:pt x="557" y="694"/>
                    <a:pt x="557" y="693"/>
                    <a:pt x="557" y="694"/>
                  </a:cubicBezTo>
                  <a:cubicBezTo>
                    <a:pt x="557" y="694"/>
                    <a:pt x="557" y="694"/>
                    <a:pt x="557" y="694"/>
                  </a:cubicBezTo>
                  <a:cubicBezTo>
                    <a:pt x="557" y="693"/>
                    <a:pt x="557" y="693"/>
                    <a:pt x="556" y="693"/>
                  </a:cubicBezTo>
                  <a:cubicBezTo>
                    <a:pt x="556" y="693"/>
                    <a:pt x="556" y="693"/>
                    <a:pt x="556" y="693"/>
                  </a:cubicBezTo>
                  <a:cubicBezTo>
                    <a:pt x="556" y="693"/>
                    <a:pt x="555" y="693"/>
                    <a:pt x="555" y="694"/>
                  </a:cubicBezTo>
                  <a:cubicBezTo>
                    <a:pt x="555" y="694"/>
                    <a:pt x="555" y="694"/>
                    <a:pt x="555" y="695"/>
                  </a:cubicBezTo>
                  <a:cubicBezTo>
                    <a:pt x="554" y="695"/>
                    <a:pt x="554" y="695"/>
                    <a:pt x="554" y="696"/>
                  </a:cubicBezTo>
                  <a:cubicBezTo>
                    <a:pt x="554" y="696"/>
                    <a:pt x="554" y="696"/>
                    <a:pt x="554" y="696"/>
                  </a:cubicBezTo>
                  <a:cubicBezTo>
                    <a:pt x="555" y="696"/>
                    <a:pt x="555" y="696"/>
                    <a:pt x="555" y="696"/>
                  </a:cubicBezTo>
                  <a:cubicBezTo>
                    <a:pt x="556" y="696"/>
                    <a:pt x="556" y="696"/>
                    <a:pt x="556" y="697"/>
                  </a:cubicBezTo>
                  <a:cubicBezTo>
                    <a:pt x="556" y="697"/>
                    <a:pt x="556" y="697"/>
                    <a:pt x="556" y="697"/>
                  </a:cubicBezTo>
                  <a:cubicBezTo>
                    <a:pt x="555" y="697"/>
                    <a:pt x="555" y="697"/>
                    <a:pt x="556" y="697"/>
                  </a:cubicBezTo>
                  <a:cubicBezTo>
                    <a:pt x="556" y="697"/>
                    <a:pt x="556" y="697"/>
                    <a:pt x="557" y="697"/>
                  </a:cubicBezTo>
                  <a:cubicBezTo>
                    <a:pt x="556" y="698"/>
                    <a:pt x="556" y="698"/>
                    <a:pt x="556" y="697"/>
                  </a:cubicBezTo>
                  <a:cubicBezTo>
                    <a:pt x="555" y="697"/>
                    <a:pt x="555" y="697"/>
                    <a:pt x="555" y="698"/>
                  </a:cubicBezTo>
                  <a:cubicBezTo>
                    <a:pt x="555" y="698"/>
                    <a:pt x="555" y="698"/>
                    <a:pt x="555" y="698"/>
                  </a:cubicBezTo>
                  <a:cubicBezTo>
                    <a:pt x="555" y="698"/>
                    <a:pt x="554" y="698"/>
                    <a:pt x="554" y="698"/>
                  </a:cubicBezTo>
                  <a:cubicBezTo>
                    <a:pt x="554" y="698"/>
                    <a:pt x="554" y="698"/>
                    <a:pt x="554" y="698"/>
                  </a:cubicBezTo>
                  <a:cubicBezTo>
                    <a:pt x="554" y="697"/>
                    <a:pt x="554" y="697"/>
                    <a:pt x="554" y="697"/>
                  </a:cubicBezTo>
                  <a:cubicBezTo>
                    <a:pt x="553" y="697"/>
                    <a:pt x="553" y="697"/>
                    <a:pt x="553" y="697"/>
                  </a:cubicBezTo>
                  <a:cubicBezTo>
                    <a:pt x="553" y="698"/>
                    <a:pt x="553" y="698"/>
                    <a:pt x="553" y="698"/>
                  </a:cubicBezTo>
                  <a:cubicBezTo>
                    <a:pt x="553" y="698"/>
                    <a:pt x="553" y="699"/>
                    <a:pt x="553" y="699"/>
                  </a:cubicBezTo>
                  <a:cubicBezTo>
                    <a:pt x="553" y="700"/>
                    <a:pt x="553" y="700"/>
                    <a:pt x="552" y="700"/>
                  </a:cubicBezTo>
                  <a:cubicBezTo>
                    <a:pt x="552" y="700"/>
                    <a:pt x="552" y="700"/>
                    <a:pt x="552" y="701"/>
                  </a:cubicBezTo>
                  <a:cubicBezTo>
                    <a:pt x="552" y="701"/>
                    <a:pt x="551" y="702"/>
                    <a:pt x="551" y="703"/>
                  </a:cubicBezTo>
                  <a:cubicBezTo>
                    <a:pt x="552" y="703"/>
                    <a:pt x="552" y="703"/>
                    <a:pt x="553" y="704"/>
                  </a:cubicBezTo>
                  <a:cubicBezTo>
                    <a:pt x="553" y="704"/>
                    <a:pt x="553" y="704"/>
                    <a:pt x="553" y="704"/>
                  </a:cubicBezTo>
                  <a:cubicBezTo>
                    <a:pt x="553" y="704"/>
                    <a:pt x="553" y="704"/>
                    <a:pt x="553" y="705"/>
                  </a:cubicBezTo>
                  <a:cubicBezTo>
                    <a:pt x="552" y="705"/>
                    <a:pt x="552" y="705"/>
                    <a:pt x="552" y="705"/>
                  </a:cubicBezTo>
                  <a:cubicBezTo>
                    <a:pt x="552" y="705"/>
                    <a:pt x="552" y="705"/>
                    <a:pt x="552" y="705"/>
                  </a:cubicBezTo>
                  <a:cubicBezTo>
                    <a:pt x="552" y="705"/>
                    <a:pt x="551" y="706"/>
                    <a:pt x="551" y="706"/>
                  </a:cubicBezTo>
                  <a:cubicBezTo>
                    <a:pt x="550" y="707"/>
                    <a:pt x="550" y="708"/>
                    <a:pt x="548" y="708"/>
                  </a:cubicBezTo>
                  <a:cubicBezTo>
                    <a:pt x="548" y="708"/>
                    <a:pt x="548" y="709"/>
                    <a:pt x="548" y="709"/>
                  </a:cubicBezTo>
                  <a:cubicBezTo>
                    <a:pt x="547" y="709"/>
                    <a:pt x="547" y="709"/>
                    <a:pt x="547" y="710"/>
                  </a:cubicBezTo>
                  <a:cubicBezTo>
                    <a:pt x="547" y="710"/>
                    <a:pt x="547" y="710"/>
                    <a:pt x="547" y="710"/>
                  </a:cubicBezTo>
                  <a:cubicBezTo>
                    <a:pt x="547" y="710"/>
                    <a:pt x="547" y="711"/>
                    <a:pt x="547" y="711"/>
                  </a:cubicBezTo>
                  <a:cubicBezTo>
                    <a:pt x="547" y="711"/>
                    <a:pt x="547" y="711"/>
                    <a:pt x="547" y="711"/>
                  </a:cubicBezTo>
                  <a:cubicBezTo>
                    <a:pt x="547" y="712"/>
                    <a:pt x="547" y="712"/>
                    <a:pt x="547" y="712"/>
                  </a:cubicBezTo>
                  <a:cubicBezTo>
                    <a:pt x="547" y="712"/>
                    <a:pt x="547" y="712"/>
                    <a:pt x="547" y="712"/>
                  </a:cubicBezTo>
                  <a:cubicBezTo>
                    <a:pt x="547" y="712"/>
                    <a:pt x="547" y="713"/>
                    <a:pt x="547" y="713"/>
                  </a:cubicBezTo>
                  <a:cubicBezTo>
                    <a:pt x="548" y="713"/>
                    <a:pt x="548" y="713"/>
                    <a:pt x="548" y="713"/>
                  </a:cubicBezTo>
                  <a:cubicBezTo>
                    <a:pt x="548" y="713"/>
                    <a:pt x="548" y="713"/>
                    <a:pt x="548" y="713"/>
                  </a:cubicBezTo>
                  <a:cubicBezTo>
                    <a:pt x="549" y="713"/>
                    <a:pt x="549" y="713"/>
                    <a:pt x="549" y="713"/>
                  </a:cubicBezTo>
                  <a:cubicBezTo>
                    <a:pt x="550" y="713"/>
                    <a:pt x="550" y="713"/>
                    <a:pt x="551" y="713"/>
                  </a:cubicBezTo>
                  <a:cubicBezTo>
                    <a:pt x="552" y="713"/>
                    <a:pt x="552" y="713"/>
                    <a:pt x="553" y="713"/>
                  </a:cubicBezTo>
                  <a:cubicBezTo>
                    <a:pt x="553" y="713"/>
                    <a:pt x="553" y="712"/>
                    <a:pt x="553" y="712"/>
                  </a:cubicBezTo>
                  <a:cubicBezTo>
                    <a:pt x="554" y="712"/>
                    <a:pt x="554" y="712"/>
                    <a:pt x="554" y="711"/>
                  </a:cubicBezTo>
                  <a:cubicBezTo>
                    <a:pt x="554" y="712"/>
                    <a:pt x="554" y="712"/>
                    <a:pt x="554" y="712"/>
                  </a:cubicBezTo>
                  <a:cubicBezTo>
                    <a:pt x="554" y="712"/>
                    <a:pt x="554" y="712"/>
                    <a:pt x="554" y="712"/>
                  </a:cubicBezTo>
                  <a:cubicBezTo>
                    <a:pt x="555" y="712"/>
                    <a:pt x="555" y="712"/>
                    <a:pt x="556" y="712"/>
                  </a:cubicBezTo>
                  <a:cubicBezTo>
                    <a:pt x="556" y="712"/>
                    <a:pt x="557" y="712"/>
                    <a:pt x="557" y="712"/>
                  </a:cubicBezTo>
                  <a:cubicBezTo>
                    <a:pt x="557" y="712"/>
                    <a:pt x="557" y="712"/>
                    <a:pt x="557" y="713"/>
                  </a:cubicBezTo>
                  <a:cubicBezTo>
                    <a:pt x="558" y="713"/>
                    <a:pt x="559" y="713"/>
                    <a:pt x="560" y="713"/>
                  </a:cubicBezTo>
                  <a:cubicBezTo>
                    <a:pt x="560" y="713"/>
                    <a:pt x="560" y="713"/>
                    <a:pt x="560" y="713"/>
                  </a:cubicBezTo>
                  <a:cubicBezTo>
                    <a:pt x="560" y="713"/>
                    <a:pt x="561" y="712"/>
                    <a:pt x="561" y="712"/>
                  </a:cubicBezTo>
                  <a:cubicBezTo>
                    <a:pt x="561" y="712"/>
                    <a:pt x="561" y="712"/>
                    <a:pt x="561" y="712"/>
                  </a:cubicBezTo>
                  <a:cubicBezTo>
                    <a:pt x="561" y="712"/>
                    <a:pt x="561" y="712"/>
                    <a:pt x="561" y="713"/>
                  </a:cubicBezTo>
                  <a:cubicBezTo>
                    <a:pt x="561" y="713"/>
                    <a:pt x="560" y="713"/>
                    <a:pt x="561" y="713"/>
                  </a:cubicBezTo>
                  <a:cubicBezTo>
                    <a:pt x="561" y="713"/>
                    <a:pt x="561" y="713"/>
                    <a:pt x="561" y="713"/>
                  </a:cubicBezTo>
                  <a:cubicBezTo>
                    <a:pt x="561" y="713"/>
                    <a:pt x="561" y="713"/>
                    <a:pt x="561" y="713"/>
                  </a:cubicBezTo>
                  <a:cubicBezTo>
                    <a:pt x="562" y="713"/>
                    <a:pt x="562" y="713"/>
                    <a:pt x="562" y="713"/>
                  </a:cubicBezTo>
                  <a:cubicBezTo>
                    <a:pt x="562" y="713"/>
                    <a:pt x="562" y="713"/>
                    <a:pt x="562" y="713"/>
                  </a:cubicBezTo>
                  <a:cubicBezTo>
                    <a:pt x="563" y="713"/>
                    <a:pt x="563" y="713"/>
                    <a:pt x="564" y="713"/>
                  </a:cubicBezTo>
                  <a:cubicBezTo>
                    <a:pt x="564" y="714"/>
                    <a:pt x="564" y="714"/>
                    <a:pt x="565" y="713"/>
                  </a:cubicBezTo>
                  <a:cubicBezTo>
                    <a:pt x="565" y="713"/>
                    <a:pt x="565" y="713"/>
                    <a:pt x="565" y="713"/>
                  </a:cubicBezTo>
                  <a:cubicBezTo>
                    <a:pt x="565" y="713"/>
                    <a:pt x="565" y="713"/>
                    <a:pt x="565" y="713"/>
                  </a:cubicBezTo>
                  <a:cubicBezTo>
                    <a:pt x="566" y="713"/>
                    <a:pt x="566" y="713"/>
                    <a:pt x="566" y="713"/>
                  </a:cubicBezTo>
                  <a:cubicBezTo>
                    <a:pt x="567" y="713"/>
                    <a:pt x="567" y="713"/>
                    <a:pt x="567" y="713"/>
                  </a:cubicBezTo>
                  <a:cubicBezTo>
                    <a:pt x="567" y="713"/>
                    <a:pt x="568" y="713"/>
                    <a:pt x="568" y="713"/>
                  </a:cubicBezTo>
                  <a:cubicBezTo>
                    <a:pt x="568" y="713"/>
                    <a:pt x="569" y="713"/>
                    <a:pt x="568" y="712"/>
                  </a:cubicBezTo>
                  <a:cubicBezTo>
                    <a:pt x="568" y="712"/>
                    <a:pt x="569" y="712"/>
                    <a:pt x="569" y="712"/>
                  </a:cubicBezTo>
                  <a:cubicBezTo>
                    <a:pt x="569" y="711"/>
                    <a:pt x="569" y="712"/>
                    <a:pt x="569" y="712"/>
                  </a:cubicBezTo>
                  <a:cubicBezTo>
                    <a:pt x="569" y="712"/>
                    <a:pt x="569" y="711"/>
                    <a:pt x="570" y="711"/>
                  </a:cubicBezTo>
                  <a:cubicBezTo>
                    <a:pt x="570" y="711"/>
                    <a:pt x="570" y="711"/>
                    <a:pt x="571" y="711"/>
                  </a:cubicBezTo>
                  <a:cubicBezTo>
                    <a:pt x="571" y="711"/>
                    <a:pt x="571" y="711"/>
                    <a:pt x="571" y="711"/>
                  </a:cubicBezTo>
                  <a:cubicBezTo>
                    <a:pt x="571" y="712"/>
                    <a:pt x="570" y="712"/>
                    <a:pt x="570" y="712"/>
                  </a:cubicBezTo>
                  <a:cubicBezTo>
                    <a:pt x="570" y="712"/>
                    <a:pt x="569" y="712"/>
                    <a:pt x="569" y="712"/>
                  </a:cubicBezTo>
                  <a:cubicBezTo>
                    <a:pt x="569" y="712"/>
                    <a:pt x="569" y="713"/>
                    <a:pt x="569" y="713"/>
                  </a:cubicBezTo>
                  <a:cubicBezTo>
                    <a:pt x="569" y="713"/>
                    <a:pt x="570" y="713"/>
                    <a:pt x="570" y="713"/>
                  </a:cubicBezTo>
                  <a:cubicBezTo>
                    <a:pt x="570" y="713"/>
                    <a:pt x="571" y="713"/>
                    <a:pt x="571" y="713"/>
                  </a:cubicBezTo>
                  <a:cubicBezTo>
                    <a:pt x="571" y="713"/>
                    <a:pt x="571" y="713"/>
                    <a:pt x="570" y="713"/>
                  </a:cubicBezTo>
                  <a:cubicBezTo>
                    <a:pt x="570" y="713"/>
                    <a:pt x="569" y="714"/>
                    <a:pt x="569" y="714"/>
                  </a:cubicBezTo>
                  <a:cubicBezTo>
                    <a:pt x="569" y="714"/>
                    <a:pt x="569" y="714"/>
                    <a:pt x="569" y="714"/>
                  </a:cubicBezTo>
                  <a:cubicBezTo>
                    <a:pt x="569" y="714"/>
                    <a:pt x="569" y="714"/>
                    <a:pt x="569" y="714"/>
                  </a:cubicBezTo>
                  <a:cubicBezTo>
                    <a:pt x="570" y="714"/>
                    <a:pt x="570" y="714"/>
                    <a:pt x="571" y="713"/>
                  </a:cubicBezTo>
                  <a:cubicBezTo>
                    <a:pt x="571" y="713"/>
                    <a:pt x="571" y="713"/>
                    <a:pt x="571" y="713"/>
                  </a:cubicBezTo>
                  <a:cubicBezTo>
                    <a:pt x="571" y="713"/>
                    <a:pt x="571" y="713"/>
                    <a:pt x="571" y="713"/>
                  </a:cubicBezTo>
                  <a:cubicBezTo>
                    <a:pt x="571" y="714"/>
                    <a:pt x="571" y="714"/>
                    <a:pt x="570" y="714"/>
                  </a:cubicBezTo>
                  <a:cubicBezTo>
                    <a:pt x="571" y="714"/>
                    <a:pt x="571" y="714"/>
                    <a:pt x="571" y="714"/>
                  </a:cubicBezTo>
                  <a:cubicBezTo>
                    <a:pt x="571" y="714"/>
                    <a:pt x="571" y="714"/>
                    <a:pt x="571" y="714"/>
                  </a:cubicBezTo>
                  <a:cubicBezTo>
                    <a:pt x="572" y="714"/>
                    <a:pt x="572" y="714"/>
                    <a:pt x="572" y="714"/>
                  </a:cubicBezTo>
                  <a:cubicBezTo>
                    <a:pt x="572" y="714"/>
                    <a:pt x="572" y="714"/>
                    <a:pt x="572" y="715"/>
                  </a:cubicBezTo>
                  <a:cubicBezTo>
                    <a:pt x="572" y="715"/>
                    <a:pt x="572" y="715"/>
                    <a:pt x="572" y="715"/>
                  </a:cubicBezTo>
                  <a:cubicBezTo>
                    <a:pt x="572" y="715"/>
                    <a:pt x="572" y="715"/>
                    <a:pt x="572" y="715"/>
                  </a:cubicBezTo>
                  <a:cubicBezTo>
                    <a:pt x="573" y="714"/>
                    <a:pt x="573" y="714"/>
                    <a:pt x="573" y="714"/>
                  </a:cubicBezTo>
                  <a:cubicBezTo>
                    <a:pt x="573" y="714"/>
                    <a:pt x="573" y="714"/>
                    <a:pt x="573" y="714"/>
                  </a:cubicBezTo>
                  <a:cubicBezTo>
                    <a:pt x="573" y="714"/>
                    <a:pt x="573" y="713"/>
                    <a:pt x="574" y="713"/>
                  </a:cubicBezTo>
                  <a:cubicBezTo>
                    <a:pt x="574" y="713"/>
                    <a:pt x="574" y="713"/>
                    <a:pt x="573" y="713"/>
                  </a:cubicBezTo>
                  <a:cubicBezTo>
                    <a:pt x="573" y="713"/>
                    <a:pt x="573" y="712"/>
                    <a:pt x="573" y="712"/>
                  </a:cubicBezTo>
                  <a:cubicBezTo>
                    <a:pt x="573" y="712"/>
                    <a:pt x="573" y="712"/>
                    <a:pt x="574" y="712"/>
                  </a:cubicBezTo>
                  <a:cubicBezTo>
                    <a:pt x="574" y="712"/>
                    <a:pt x="574" y="712"/>
                    <a:pt x="574" y="712"/>
                  </a:cubicBezTo>
                  <a:cubicBezTo>
                    <a:pt x="575" y="712"/>
                    <a:pt x="575" y="713"/>
                    <a:pt x="575" y="713"/>
                  </a:cubicBezTo>
                  <a:cubicBezTo>
                    <a:pt x="575" y="713"/>
                    <a:pt x="576" y="713"/>
                    <a:pt x="576" y="713"/>
                  </a:cubicBezTo>
                  <a:cubicBezTo>
                    <a:pt x="576" y="713"/>
                    <a:pt x="576" y="713"/>
                    <a:pt x="577" y="713"/>
                  </a:cubicBezTo>
                  <a:cubicBezTo>
                    <a:pt x="577" y="713"/>
                    <a:pt x="577" y="713"/>
                    <a:pt x="578" y="712"/>
                  </a:cubicBezTo>
                  <a:cubicBezTo>
                    <a:pt x="578" y="713"/>
                    <a:pt x="577" y="713"/>
                    <a:pt x="577" y="713"/>
                  </a:cubicBezTo>
                  <a:cubicBezTo>
                    <a:pt x="577" y="714"/>
                    <a:pt x="577" y="714"/>
                    <a:pt x="577" y="714"/>
                  </a:cubicBezTo>
                  <a:cubicBezTo>
                    <a:pt x="577" y="714"/>
                    <a:pt x="576" y="714"/>
                    <a:pt x="576" y="714"/>
                  </a:cubicBezTo>
                  <a:cubicBezTo>
                    <a:pt x="575" y="714"/>
                    <a:pt x="575" y="715"/>
                    <a:pt x="575" y="715"/>
                  </a:cubicBezTo>
                  <a:cubicBezTo>
                    <a:pt x="574" y="715"/>
                    <a:pt x="575" y="715"/>
                    <a:pt x="574" y="716"/>
                  </a:cubicBezTo>
                  <a:cubicBezTo>
                    <a:pt x="574" y="716"/>
                    <a:pt x="574" y="716"/>
                    <a:pt x="574" y="716"/>
                  </a:cubicBezTo>
                  <a:cubicBezTo>
                    <a:pt x="574" y="717"/>
                    <a:pt x="573" y="717"/>
                    <a:pt x="573" y="717"/>
                  </a:cubicBezTo>
                  <a:cubicBezTo>
                    <a:pt x="573" y="718"/>
                    <a:pt x="573" y="718"/>
                    <a:pt x="572" y="718"/>
                  </a:cubicBezTo>
                  <a:cubicBezTo>
                    <a:pt x="572" y="718"/>
                    <a:pt x="572" y="718"/>
                    <a:pt x="571" y="718"/>
                  </a:cubicBezTo>
                  <a:cubicBezTo>
                    <a:pt x="571" y="718"/>
                    <a:pt x="571" y="718"/>
                    <a:pt x="571" y="718"/>
                  </a:cubicBezTo>
                  <a:cubicBezTo>
                    <a:pt x="571" y="718"/>
                    <a:pt x="570" y="719"/>
                    <a:pt x="570" y="719"/>
                  </a:cubicBezTo>
                  <a:cubicBezTo>
                    <a:pt x="570" y="719"/>
                    <a:pt x="570" y="719"/>
                    <a:pt x="570" y="720"/>
                  </a:cubicBezTo>
                  <a:cubicBezTo>
                    <a:pt x="570" y="720"/>
                    <a:pt x="570" y="720"/>
                    <a:pt x="570" y="720"/>
                  </a:cubicBezTo>
                  <a:cubicBezTo>
                    <a:pt x="571" y="720"/>
                    <a:pt x="572" y="720"/>
                    <a:pt x="572" y="720"/>
                  </a:cubicBezTo>
                  <a:cubicBezTo>
                    <a:pt x="572" y="720"/>
                    <a:pt x="573" y="720"/>
                    <a:pt x="573" y="720"/>
                  </a:cubicBezTo>
                  <a:cubicBezTo>
                    <a:pt x="574" y="720"/>
                    <a:pt x="575" y="720"/>
                    <a:pt x="575" y="719"/>
                  </a:cubicBezTo>
                  <a:cubicBezTo>
                    <a:pt x="575" y="719"/>
                    <a:pt x="575" y="719"/>
                    <a:pt x="575" y="718"/>
                  </a:cubicBezTo>
                  <a:cubicBezTo>
                    <a:pt x="576" y="718"/>
                    <a:pt x="576" y="718"/>
                    <a:pt x="575" y="717"/>
                  </a:cubicBezTo>
                  <a:cubicBezTo>
                    <a:pt x="576" y="717"/>
                    <a:pt x="576" y="717"/>
                    <a:pt x="576" y="717"/>
                  </a:cubicBezTo>
                  <a:cubicBezTo>
                    <a:pt x="576" y="717"/>
                    <a:pt x="576" y="717"/>
                    <a:pt x="576" y="716"/>
                  </a:cubicBezTo>
                  <a:cubicBezTo>
                    <a:pt x="577" y="716"/>
                    <a:pt x="577" y="715"/>
                    <a:pt x="578" y="715"/>
                  </a:cubicBezTo>
                  <a:cubicBezTo>
                    <a:pt x="578" y="715"/>
                    <a:pt x="578" y="715"/>
                    <a:pt x="578" y="715"/>
                  </a:cubicBezTo>
                  <a:cubicBezTo>
                    <a:pt x="578" y="715"/>
                    <a:pt x="578" y="715"/>
                    <a:pt x="578" y="715"/>
                  </a:cubicBezTo>
                  <a:cubicBezTo>
                    <a:pt x="578" y="715"/>
                    <a:pt x="579" y="715"/>
                    <a:pt x="580" y="714"/>
                  </a:cubicBezTo>
                  <a:cubicBezTo>
                    <a:pt x="580" y="714"/>
                    <a:pt x="580" y="714"/>
                    <a:pt x="580" y="715"/>
                  </a:cubicBezTo>
                  <a:cubicBezTo>
                    <a:pt x="579" y="715"/>
                    <a:pt x="579" y="715"/>
                    <a:pt x="579" y="715"/>
                  </a:cubicBezTo>
                  <a:cubicBezTo>
                    <a:pt x="580" y="715"/>
                    <a:pt x="580" y="715"/>
                    <a:pt x="580" y="714"/>
                  </a:cubicBezTo>
                  <a:cubicBezTo>
                    <a:pt x="580" y="714"/>
                    <a:pt x="581" y="713"/>
                    <a:pt x="581" y="713"/>
                  </a:cubicBezTo>
                  <a:cubicBezTo>
                    <a:pt x="581" y="712"/>
                    <a:pt x="582" y="711"/>
                    <a:pt x="582" y="710"/>
                  </a:cubicBezTo>
                  <a:cubicBezTo>
                    <a:pt x="582" y="710"/>
                    <a:pt x="582" y="710"/>
                    <a:pt x="582" y="710"/>
                  </a:cubicBezTo>
                  <a:cubicBezTo>
                    <a:pt x="582" y="710"/>
                    <a:pt x="582" y="710"/>
                    <a:pt x="582" y="710"/>
                  </a:cubicBezTo>
                  <a:cubicBezTo>
                    <a:pt x="582" y="710"/>
                    <a:pt x="582" y="711"/>
                    <a:pt x="582" y="711"/>
                  </a:cubicBezTo>
                  <a:cubicBezTo>
                    <a:pt x="583" y="710"/>
                    <a:pt x="583" y="711"/>
                    <a:pt x="583" y="711"/>
                  </a:cubicBezTo>
                  <a:cubicBezTo>
                    <a:pt x="583" y="711"/>
                    <a:pt x="583" y="711"/>
                    <a:pt x="583" y="711"/>
                  </a:cubicBezTo>
                  <a:cubicBezTo>
                    <a:pt x="583" y="711"/>
                    <a:pt x="583" y="711"/>
                    <a:pt x="583" y="711"/>
                  </a:cubicBezTo>
                  <a:cubicBezTo>
                    <a:pt x="583" y="712"/>
                    <a:pt x="583" y="712"/>
                    <a:pt x="584" y="712"/>
                  </a:cubicBezTo>
                  <a:cubicBezTo>
                    <a:pt x="584" y="713"/>
                    <a:pt x="584" y="714"/>
                    <a:pt x="584" y="714"/>
                  </a:cubicBezTo>
                  <a:cubicBezTo>
                    <a:pt x="584" y="715"/>
                    <a:pt x="584" y="715"/>
                    <a:pt x="584" y="715"/>
                  </a:cubicBezTo>
                  <a:cubicBezTo>
                    <a:pt x="584" y="715"/>
                    <a:pt x="584" y="715"/>
                    <a:pt x="584" y="716"/>
                  </a:cubicBezTo>
                  <a:cubicBezTo>
                    <a:pt x="584" y="716"/>
                    <a:pt x="584" y="716"/>
                    <a:pt x="584" y="716"/>
                  </a:cubicBezTo>
                  <a:cubicBezTo>
                    <a:pt x="583" y="716"/>
                    <a:pt x="583" y="717"/>
                    <a:pt x="583" y="718"/>
                  </a:cubicBezTo>
                  <a:cubicBezTo>
                    <a:pt x="583" y="718"/>
                    <a:pt x="582" y="719"/>
                    <a:pt x="582" y="720"/>
                  </a:cubicBezTo>
                  <a:cubicBezTo>
                    <a:pt x="582" y="720"/>
                    <a:pt x="582" y="720"/>
                    <a:pt x="582" y="720"/>
                  </a:cubicBezTo>
                  <a:cubicBezTo>
                    <a:pt x="582" y="721"/>
                    <a:pt x="582" y="721"/>
                    <a:pt x="582" y="721"/>
                  </a:cubicBezTo>
                  <a:cubicBezTo>
                    <a:pt x="583" y="721"/>
                    <a:pt x="583" y="721"/>
                    <a:pt x="583" y="721"/>
                  </a:cubicBezTo>
                  <a:cubicBezTo>
                    <a:pt x="584" y="720"/>
                    <a:pt x="585" y="719"/>
                    <a:pt x="586" y="717"/>
                  </a:cubicBezTo>
                  <a:cubicBezTo>
                    <a:pt x="586" y="717"/>
                    <a:pt x="586" y="717"/>
                    <a:pt x="586" y="717"/>
                  </a:cubicBezTo>
                  <a:cubicBezTo>
                    <a:pt x="586" y="717"/>
                    <a:pt x="586" y="717"/>
                    <a:pt x="586" y="717"/>
                  </a:cubicBezTo>
                  <a:cubicBezTo>
                    <a:pt x="586" y="718"/>
                    <a:pt x="586" y="718"/>
                    <a:pt x="586" y="719"/>
                  </a:cubicBezTo>
                  <a:cubicBezTo>
                    <a:pt x="586" y="719"/>
                    <a:pt x="586" y="719"/>
                    <a:pt x="586" y="719"/>
                  </a:cubicBezTo>
                  <a:cubicBezTo>
                    <a:pt x="586" y="720"/>
                    <a:pt x="586" y="720"/>
                    <a:pt x="586" y="720"/>
                  </a:cubicBezTo>
                  <a:cubicBezTo>
                    <a:pt x="586" y="720"/>
                    <a:pt x="585" y="720"/>
                    <a:pt x="586" y="721"/>
                  </a:cubicBezTo>
                  <a:cubicBezTo>
                    <a:pt x="586" y="721"/>
                    <a:pt x="586" y="721"/>
                    <a:pt x="586" y="722"/>
                  </a:cubicBezTo>
                  <a:cubicBezTo>
                    <a:pt x="586" y="722"/>
                    <a:pt x="586" y="722"/>
                    <a:pt x="586" y="723"/>
                  </a:cubicBezTo>
                  <a:cubicBezTo>
                    <a:pt x="586" y="723"/>
                    <a:pt x="586" y="723"/>
                    <a:pt x="586" y="723"/>
                  </a:cubicBezTo>
                  <a:cubicBezTo>
                    <a:pt x="587" y="722"/>
                    <a:pt x="587" y="722"/>
                    <a:pt x="587" y="722"/>
                  </a:cubicBezTo>
                  <a:cubicBezTo>
                    <a:pt x="587" y="722"/>
                    <a:pt x="588" y="722"/>
                    <a:pt x="588" y="721"/>
                  </a:cubicBezTo>
                  <a:cubicBezTo>
                    <a:pt x="588" y="721"/>
                    <a:pt x="588" y="722"/>
                    <a:pt x="588" y="722"/>
                  </a:cubicBezTo>
                  <a:cubicBezTo>
                    <a:pt x="588" y="722"/>
                    <a:pt x="588" y="722"/>
                    <a:pt x="588" y="722"/>
                  </a:cubicBezTo>
                  <a:cubicBezTo>
                    <a:pt x="588" y="722"/>
                    <a:pt x="588" y="723"/>
                    <a:pt x="589" y="723"/>
                  </a:cubicBezTo>
                  <a:cubicBezTo>
                    <a:pt x="589" y="722"/>
                    <a:pt x="589" y="723"/>
                    <a:pt x="590" y="722"/>
                  </a:cubicBezTo>
                  <a:cubicBezTo>
                    <a:pt x="590" y="722"/>
                    <a:pt x="590" y="721"/>
                    <a:pt x="590" y="721"/>
                  </a:cubicBezTo>
                  <a:cubicBezTo>
                    <a:pt x="590" y="721"/>
                    <a:pt x="590" y="720"/>
                    <a:pt x="590" y="720"/>
                  </a:cubicBezTo>
                  <a:cubicBezTo>
                    <a:pt x="590" y="720"/>
                    <a:pt x="591" y="719"/>
                    <a:pt x="591" y="719"/>
                  </a:cubicBezTo>
                  <a:cubicBezTo>
                    <a:pt x="591" y="719"/>
                    <a:pt x="591" y="718"/>
                    <a:pt x="590" y="718"/>
                  </a:cubicBezTo>
                  <a:cubicBezTo>
                    <a:pt x="591" y="718"/>
                    <a:pt x="591" y="718"/>
                    <a:pt x="591" y="718"/>
                  </a:cubicBezTo>
                  <a:cubicBezTo>
                    <a:pt x="591" y="717"/>
                    <a:pt x="591" y="717"/>
                    <a:pt x="591" y="717"/>
                  </a:cubicBezTo>
                  <a:cubicBezTo>
                    <a:pt x="591" y="717"/>
                    <a:pt x="591" y="716"/>
                    <a:pt x="592" y="716"/>
                  </a:cubicBezTo>
                  <a:cubicBezTo>
                    <a:pt x="592" y="715"/>
                    <a:pt x="592" y="715"/>
                    <a:pt x="592" y="715"/>
                  </a:cubicBezTo>
                  <a:cubicBezTo>
                    <a:pt x="592" y="715"/>
                    <a:pt x="592" y="715"/>
                    <a:pt x="592" y="714"/>
                  </a:cubicBezTo>
                  <a:close/>
                  <a:moveTo>
                    <a:pt x="573" y="680"/>
                  </a:moveTo>
                  <a:cubicBezTo>
                    <a:pt x="573" y="680"/>
                    <a:pt x="573" y="680"/>
                    <a:pt x="573" y="680"/>
                  </a:cubicBezTo>
                  <a:cubicBezTo>
                    <a:pt x="573" y="680"/>
                    <a:pt x="573" y="681"/>
                    <a:pt x="572" y="681"/>
                  </a:cubicBezTo>
                  <a:cubicBezTo>
                    <a:pt x="572" y="681"/>
                    <a:pt x="572" y="681"/>
                    <a:pt x="572" y="680"/>
                  </a:cubicBezTo>
                  <a:cubicBezTo>
                    <a:pt x="572" y="680"/>
                    <a:pt x="572" y="680"/>
                    <a:pt x="573" y="680"/>
                  </a:cubicBezTo>
                  <a:close/>
                  <a:moveTo>
                    <a:pt x="582" y="713"/>
                  </a:moveTo>
                  <a:cubicBezTo>
                    <a:pt x="582" y="714"/>
                    <a:pt x="582" y="714"/>
                    <a:pt x="582" y="715"/>
                  </a:cubicBezTo>
                  <a:cubicBezTo>
                    <a:pt x="582" y="715"/>
                    <a:pt x="581" y="715"/>
                    <a:pt x="581" y="715"/>
                  </a:cubicBezTo>
                  <a:cubicBezTo>
                    <a:pt x="581" y="714"/>
                    <a:pt x="582" y="714"/>
                    <a:pt x="582" y="713"/>
                  </a:cubicBezTo>
                  <a:cubicBezTo>
                    <a:pt x="582" y="713"/>
                    <a:pt x="582" y="713"/>
                    <a:pt x="582" y="713"/>
                  </a:cubicBezTo>
                  <a:cubicBezTo>
                    <a:pt x="582" y="713"/>
                    <a:pt x="582" y="713"/>
                    <a:pt x="582" y="713"/>
                  </a:cubicBezTo>
                  <a:close/>
                  <a:moveTo>
                    <a:pt x="572" y="679"/>
                  </a:moveTo>
                  <a:cubicBezTo>
                    <a:pt x="572" y="679"/>
                    <a:pt x="572" y="678"/>
                    <a:pt x="572" y="678"/>
                  </a:cubicBezTo>
                  <a:cubicBezTo>
                    <a:pt x="572" y="678"/>
                    <a:pt x="572" y="678"/>
                    <a:pt x="572" y="678"/>
                  </a:cubicBezTo>
                  <a:cubicBezTo>
                    <a:pt x="572" y="678"/>
                    <a:pt x="573" y="678"/>
                    <a:pt x="573" y="678"/>
                  </a:cubicBezTo>
                  <a:cubicBezTo>
                    <a:pt x="573" y="678"/>
                    <a:pt x="573" y="678"/>
                    <a:pt x="573" y="678"/>
                  </a:cubicBezTo>
                  <a:cubicBezTo>
                    <a:pt x="573" y="678"/>
                    <a:pt x="573" y="679"/>
                    <a:pt x="572" y="679"/>
                  </a:cubicBezTo>
                  <a:close/>
                  <a:moveTo>
                    <a:pt x="572" y="693"/>
                  </a:moveTo>
                  <a:cubicBezTo>
                    <a:pt x="572" y="694"/>
                    <a:pt x="572" y="694"/>
                    <a:pt x="571" y="694"/>
                  </a:cubicBezTo>
                  <a:cubicBezTo>
                    <a:pt x="571" y="693"/>
                    <a:pt x="571" y="693"/>
                    <a:pt x="571" y="693"/>
                  </a:cubicBezTo>
                  <a:cubicBezTo>
                    <a:pt x="571" y="693"/>
                    <a:pt x="571" y="693"/>
                    <a:pt x="572" y="693"/>
                  </a:cubicBezTo>
                  <a:cubicBezTo>
                    <a:pt x="572" y="693"/>
                    <a:pt x="572" y="693"/>
                    <a:pt x="572" y="693"/>
                  </a:cubicBezTo>
                  <a:close/>
                  <a:moveTo>
                    <a:pt x="572" y="692"/>
                  </a:moveTo>
                  <a:cubicBezTo>
                    <a:pt x="572" y="693"/>
                    <a:pt x="572" y="693"/>
                    <a:pt x="572" y="693"/>
                  </a:cubicBezTo>
                  <a:cubicBezTo>
                    <a:pt x="572" y="693"/>
                    <a:pt x="571" y="693"/>
                    <a:pt x="571" y="693"/>
                  </a:cubicBezTo>
                  <a:cubicBezTo>
                    <a:pt x="572" y="692"/>
                    <a:pt x="572" y="692"/>
                    <a:pt x="572" y="692"/>
                  </a:cubicBezTo>
                  <a:cubicBezTo>
                    <a:pt x="572" y="692"/>
                    <a:pt x="572" y="692"/>
                    <a:pt x="572" y="692"/>
                  </a:cubicBezTo>
                  <a:close/>
                  <a:moveTo>
                    <a:pt x="570" y="712"/>
                  </a:moveTo>
                  <a:cubicBezTo>
                    <a:pt x="570" y="712"/>
                    <a:pt x="570" y="711"/>
                    <a:pt x="570" y="711"/>
                  </a:cubicBezTo>
                  <a:cubicBezTo>
                    <a:pt x="570" y="711"/>
                    <a:pt x="570" y="711"/>
                    <a:pt x="570" y="711"/>
                  </a:cubicBezTo>
                  <a:cubicBezTo>
                    <a:pt x="570" y="712"/>
                    <a:pt x="570" y="712"/>
                    <a:pt x="570" y="712"/>
                  </a:cubicBezTo>
                  <a:close/>
                  <a:moveTo>
                    <a:pt x="583" y="713"/>
                  </a:moveTo>
                  <a:cubicBezTo>
                    <a:pt x="583" y="713"/>
                    <a:pt x="583" y="713"/>
                    <a:pt x="583" y="713"/>
                  </a:cubicBezTo>
                  <a:cubicBezTo>
                    <a:pt x="583" y="713"/>
                    <a:pt x="583" y="713"/>
                    <a:pt x="583" y="713"/>
                  </a:cubicBezTo>
                  <a:close/>
                  <a:moveTo>
                    <a:pt x="578" y="692"/>
                  </a:moveTo>
                  <a:cubicBezTo>
                    <a:pt x="578" y="692"/>
                    <a:pt x="578" y="692"/>
                    <a:pt x="578" y="692"/>
                  </a:cubicBezTo>
                  <a:cubicBezTo>
                    <a:pt x="578" y="692"/>
                    <a:pt x="578" y="692"/>
                    <a:pt x="578" y="692"/>
                  </a:cubicBezTo>
                  <a:cubicBezTo>
                    <a:pt x="578" y="692"/>
                    <a:pt x="578" y="692"/>
                    <a:pt x="578" y="692"/>
                  </a:cubicBezTo>
                  <a:cubicBezTo>
                    <a:pt x="578" y="692"/>
                    <a:pt x="578" y="692"/>
                    <a:pt x="578" y="692"/>
                  </a:cubicBezTo>
                  <a:close/>
                  <a:moveTo>
                    <a:pt x="572" y="686"/>
                  </a:moveTo>
                  <a:cubicBezTo>
                    <a:pt x="572" y="686"/>
                    <a:pt x="571" y="686"/>
                    <a:pt x="571" y="686"/>
                  </a:cubicBezTo>
                  <a:cubicBezTo>
                    <a:pt x="571" y="686"/>
                    <a:pt x="571" y="686"/>
                    <a:pt x="571" y="686"/>
                  </a:cubicBezTo>
                  <a:cubicBezTo>
                    <a:pt x="571" y="686"/>
                    <a:pt x="571" y="686"/>
                    <a:pt x="572" y="686"/>
                  </a:cubicBezTo>
                  <a:close/>
                  <a:moveTo>
                    <a:pt x="572" y="693"/>
                  </a:moveTo>
                  <a:cubicBezTo>
                    <a:pt x="572" y="693"/>
                    <a:pt x="572" y="693"/>
                    <a:pt x="572" y="693"/>
                  </a:cubicBezTo>
                  <a:cubicBezTo>
                    <a:pt x="572" y="693"/>
                    <a:pt x="572" y="693"/>
                    <a:pt x="572" y="693"/>
                  </a:cubicBezTo>
                  <a:cubicBezTo>
                    <a:pt x="572" y="693"/>
                    <a:pt x="572" y="693"/>
                    <a:pt x="572" y="693"/>
                  </a:cubicBezTo>
                  <a:cubicBezTo>
                    <a:pt x="572" y="693"/>
                    <a:pt x="572" y="693"/>
                    <a:pt x="572" y="693"/>
                  </a:cubicBezTo>
                  <a:close/>
                  <a:moveTo>
                    <a:pt x="531" y="698"/>
                  </a:moveTo>
                  <a:cubicBezTo>
                    <a:pt x="531" y="698"/>
                    <a:pt x="531" y="698"/>
                    <a:pt x="531" y="698"/>
                  </a:cubicBezTo>
                  <a:cubicBezTo>
                    <a:pt x="530" y="698"/>
                    <a:pt x="529" y="698"/>
                    <a:pt x="528" y="698"/>
                  </a:cubicBezTo>
                  <a:cubicBezTo>
                    <a:pt x="528" y="698"/>
                    <a:pt x="528" y="698"/>
                    <a:pt x="527" y="698"/>
                  </a:cubicBezTo>
                  <a:cubicBezTo>
                    <a:pt x="527" y="698"/>
                    <a:pt x="526" y="697"/>
                    <a:pt x="525" y="697"/>
                  </a:cubicBezTo>
                  <a:cubicBezTo>
                    <a:pt x="524" y="697"/>
                    <a:pt x="523" y="697"/>
                    <a:pt x="522" y="696"/>
                  </a:cubicBezTo>
                  <a:cubicBezTo>
                    <a:pt x="521" y="696"/>
                    <a:pt x="520" y="695"/>
                    <a:pt x="519" y="695"/>
                  </a:cubicBezTo>
                  <a:cubicBezTo>
                    <a:pt x="519" y="695"/>
                    <a:pt x="519" y="695"/>
                    <a:pt x="519" y="695"/>
                  </a:cubicBezTo>
                  <a:cubicBezTo>
                    <a:pt x="519" y="694"/>
                    <a:pt x="519" y="694"/>
                    <a:pt x="518" y="693"/>
                  </a:cubicBezTo>
                  <a:cubicBezTo>
                    <a:pt x="518" y="693"/>
                    <a:pt x="517" y="692"/>
                    <a:pt x="516" y="692"/>
                  </a:cubicBezTo>
                  <a:cubicBezTo>
                    <a:pt x="515" y="691"/>
                    <a:pt x="514" y="691"/>
                    <a:pt x="514" y="691"/>
                  </a:cubicBezTo>
                  <a:cubicBezTo>
                    <a:pt x="514" y="691"/>
                    <a:pt x="514" y="690"/>
                    <a:pt x="513" y="691"/>
                  </a:cubicBezTo>
                  <a:cubicBezTo>
                    <a:pt x="513" y="691"/>
                    <a:pt x="513" y="690"/>
                    <a:pt x="513" y="690"/>
                  </a:cubicBezTo>
                  <a:cubicBezTo>
                    <a:pt x="513" y="690"/>
                    <a:pt x="513" y="690"/>
                    <a:pt x="513" y="690"/>
                  </a:cubicBezTo>
                  <a:cubicBezTo>
                    <a:pt x="513" y="690"/>
                    <a:pt x="513" y="689"/>
                    <a:pt x="513" y="689"/>
                  </a:cubicBezTo>
                  <a:cubicBezTo>
                    <a:pt x="515" y="689"/>
                    <a:pt x="516" y="689"/>
                    <a:pt x="517" y="690"/>
                  </a:cubicBezTo>
                  <a:cubicBezTo>
                    <a:pt x="517" y="690"/>
                    <a:pt x="517" y="690"/>
                    <a:pt x="517" y="690"/>
                  </a:cubicBezTo>
                  <a:cubicBezTo>
                    <a:pt x="518" y="690"/>
                    <a:pt x="518" y="690"/>
                    <a:pt x="519" y="690"/>
                  </a:cubicBezTo>
                  <a:cubicBezTo>
                    <a:pt x="520" y="690"/>
                    <a:pt x="521" y="690"/>
                    <a:pt x="521" y="691"/>
                  </a:cubicBezTo>
                  <a:cubicBezTo>
                    <a:pt x="522" y="691"/>
                    <a:pt x="523" y="691"/>
                    <a:pt x="524" y="692"/>
                  </a:cubicBezTo>
                  <a:cubicBezTo>
                    <a:pt x="524" y="692"/>
                    <a:pt x="525" y="692"/>
                    <a:pt x="525" y="692"/>
                  </a:cubicBezTo>
                  <a:cubicBezTo>
                    <a:pt x="525" y="693"/>
                    <a:pt x="525" y="693"/>
                    <a:pt x="525" y="693"/>
                  </a:cubicBezTo>
                  <a:cubicBezTo>
                    <a:pt x="526" y="693"/>
                    <a:pt x="526" y="693"/>
                    <a:pt x="526" y="693"/>
                  </a:cubicBezTo>
                  <a:cubicBezTo>
                    <a:pt x="527" y="694"/>
                    <a:pt x="527" y="694"/>
                    <a:pt x="527" y="694"/>
                  </a:cubicBezTo>
                  <a:cubicBezTo>
                    <a:pt x="528" y="694"/>
                    <a:pt x="528" y="694"/>
                    <a:pt x="528" y="694"/>
                  </a:cubicBezTo>
                  <a:cubicBezTo>
                    <a:pt x="528" y="695"/>
                    <a:pt x="528" y="695"/>
                    <a:pt x="529" y="695"/>
                  </a:cubicBezTo>
                  <a:cubicBezTo>
                    <a:pt x="529" y="695"/>
                    <a:pt x="529" y="695"/>
                    <a:pt x="529" y="695"/>
                  </a:cubicBezTo>
                  <a:cubicBezTo>
                    <a:pt x="529" y="695"/>
                    <a:pt x="530" y="695"/>
                    <a:pt x="530" y="695"/>
                  </a:cubicBezTo>
                  <a:cubicBezTo>
                    <a:pt x="530" y="695"/>
                    <a:pt x="530" y="696"/>
                    <a:pt x="531" y="696"/>
                  </a:cubicBezTo>
                  <a:cubicBezTo>
                    <a:pt x="531" y="696"/>
                    <a:pt x="531" y="697"/>
                    <a:pt x="531" y="697"/>
                  </a:cubicBezTo>
                  <a:cubicBezTo>
                    <a:pt x="532" y="698"/>
                    <a:pt x="532" y="698"/>
                    <a:pt x="531" y="698"/>
                  </a:cubicBezTo>
                  <a:close/>
                  <a:moveTo>
                    <a:pt x="529" y="724"/>
                  </a:moveTo>
                  <a:cubicBezTo>
                    <a:pt x="529" y="724"/>
                    <a:pt x="529" y="724"/>
                    <a:pt x="529" y="724"/>
                  </a:cubicBezTo>
                  <a:cubicBezTo>
                    <a:pt x="528" y="724"/>
                    <a:pt x="528" y="724"/>
                    <a:pt x="527" y="724"/>
                  </a:cubicBezTo>
                  <a:cubicBezTo>
                    <a:pt x="526" y="724"/>
                    <a:pt x="525" y="724"/>
                    <a:pt x="524" y="724"/>
                  </a:cubicBezTo>
                  <a:cubicBezTo>
                    <a:pt x="524" y="725"/>
                    <a:pt x="524" y="725"/>
                    <a:pt x="524" y="725"/>
                  </a:cubicBezTo>
                  <a:cubicBezTo>
                    <a:pt x="523" y="725"/>
                    <a:pt x="522" y="725"/>
                    <a:pt x="521" y="725"/>
                  </a:cubicBezTo>
                  <a:cubicBezTo>
                    <a:pt x="521" y="725"/>
                    <a:pt x="521" y="725"/>
                    <a:pt x="521" y="724"/>
                  </a:cubicBezTo>
                  <a:cubicBezTo>
                    <a:pt x="520" y="724"/>
                    <a:pt x="520" y="724"/>
                    <a:pt x="520" y="724"/>
                  </a:cubicBezTo>
                  <a:cubicBezTo>
                    <a:pt x="520" y="724"/>
                    <a:pt x="520" y="724"/>
                    <a:pt x="520" y="724"/>
                  </a:cubicBezTo>
                  <a:cubicBezTo>
                    <a:pt x="519" y="724"/>
                    <a:pt x="519" y="724"/>
                    <a:pt x="518" y="723"/>
                  </a:cubicBezTo>
                  <a:cubicBezTo>
                    <a:pt x="518" y="723"/>
                    <a:pt x="518" y="723"/>
                    <a:pt x="518" y="723"/>
                  </a:cubicBezTo>
                  <a:cubicBezTo>
                    <a:pt x="518" y="724"/>
                    <a:pt x="518" y="724"/>
                    <a:pt x="518" y="724"/>
                  </a:cubicBezTo>
                  <a:cubicBezTo>
                    <a:pt x="518" y="724"/>
                    <a:pt x="518" y="724"/>
                    <a:pt x="518" y="724"/>
                  </a:cubicBezTo>
                  <a:cubicBezTo>
                    <a:pt x="517" y="724"/>
                    <a:pt x="517" y="724"/>
                    <a:pt x="517" y="724"/>
                  </a:cubicBezTo>
                  <a:cubicBezTo>
                    <a:pt x="517" y="724"/>
                    <a:pt x="517" y="724"/>
                    <a:pt x="517" y="723"/>
                  </a:cubicBezTo>
                  <a:cubicBezTo>
                    <a:pt x="517" y="723"/>
                    <a:pt x="517" y="722"/>
                    <a:pt x="516" y="722"/>
                  </a:cubicBezTo>
                  <a:cubicBezTo>
                    <a:pt x="516" y="722"/>
                    <a:pt x="516" y="722"/>
                    <a:pt x="516" y="722"/>
                  </a:cubicBezTo>
                  <a:cubicBezTo>
                    <a:pt x="515" y="721"/>
                    <a:pt x="515" y="721"/>
                    <a:pt x="516" y="721"/>
                  </a:cubicBezTo>
                  <a:cubicBezTo>
                    <a:pt x="516" y="721"/>
                    <a:pt x="516" y="721"/>
                    <a:pt x="516" y="720"/>
                  </a:cubicBezTo>
                  <a:cubicBezTo>
                    <a:pt x="516" y="720"/>
                    <a:pt x="516" y="719"/>
                    <a:pt x="516" y="719"/>
                  </a:cubicBezTo>
                  <a:cubicBezTo>
                    <a:pt x="516" y="719"/>
                    <a:pt x="516" y="719"/>
                    <a:pt x="516" y="719"/>
                  </a:cubicBezTo>
                  <a:cubicBezTo>
                    <a:pt x="516" y="719"/>
                    <a:pt x="515" y="719"/>
                    <a:pt x="515" y="720"/>
                  </a:cubicBezTo>
                  <a:cubicBezTo>
                    <a:pt x="515" y="720"/>
                    <a:pt x="514" y="721"/>
                    <a:pt x="514" y="721"/>
                  </a:cubicBezTo>
                  <a:cubicBezTo>
                    <a:pt x="513" y="721"/>
                    <a:pt x="513" y="722"/>
                    <a:pt x="513" y="722"/>
                  </a:cubicBezTo>
                  <a:cubicBezTo>
                    <a:pt x="513" y="723"/>
                    <a:pt x="513" y="723"/>
                    <a:pt x="514" y="723"/>
                  </a:cubicBezTo>
                  <a:cubicBezTo>
                    <a:pt x="514" y="723"/>
                    <a:pt x="515" y="723"/>
                    <a:pt x="515" y="723"/>
                  </a:cubicBezTo>
                  <a:cubicBezTo>
                    <a:pt x="515" y="723"/>
                    <a:pt x="515" y="723"/>
                    <a:pt x="515" y="723"/>
                  </a:cubicBezTo>
                  <a:cubicBezTo>
                    <a:pt x="515" y="723"/>
                    <a:pt x="516" y="723"/>
                    <a:pt x="515" y="723"/>
                  </a:cubicBezTo>
                  <a:cubicBezTo>
                    <a:pt x="515" y="724"/>
                    <a:pt x="515" y="724"/>
                    <a:pt x="515" y="724"/>
                  </a:cubicBezTo>
                  <a:cubicBezTo>
                    <a:pt x="515" y="725"/>
                    <a:pt x="515" y="725"/>
                    <a:pt x="516" y="725"/>
                  </a:cubicBezTo>
                  <a:cubicBezTo>
                    <a:pt x="516" y="725"/>
                    <a:pt x="517" y="725"/>
                    <a:pt x="518" y="725"/>
                  </a:cubicBezTo>
                  <a:cubicBezTo>
                    <a:pt x="518" y="725"/>
                    <a:pt x="518" y="725"/>
                    <a:pt x="518" y="725"/>
                  </a:cubicBezTo>
                  <a:cubicBezTo>
                    <a:pt x="518" y="725"/>
                    <a:pt x="518" y="725"/>
                    <a:pt x="518" y="725"/>
                  </a:cubicBezTo>
                  <a:cubicBezTo>
                    <a:pt x="517" y="726"/>
                    <a:pt x="517" y="726"/>
                    <a:pt x="518" y="726"/>
                  </a:cubicBezTo>
                  <a:cubicBezTo>
                    <a:pt x="518" y="726"/>
                    <a:pt x="518" y="726"/>
                    <a:pt x="518" y="726"/>
                  </a:cubicBezTo>
                  <a:cubicBezTo>
                    <a:pt x="518" y="726"/>
                    <a:pt x="518" y="726"/>
                    <a:pt x="518" y="726"/>
                  </a:cubicBezTo>
                  <a:cubicBezTo>
                    <a:pt x="518" y="726"/>
                    <a:pt x="518" y="727"/>
                    <a:pt x="518" y="727"/>
                  </a:cubicBezTo>
                  <a:cubicBezTo>
                    <a:pt x="519" y="727"/>
                    <a:pt x="520" y="727"/>
                    <a:pt x="521" y="727"/>
                  </a:cubicBezTo>
                  <a:cubicBezTo>
                    <a:pt x="521" y="727"/>
                    <a:pt x="521" y="728"/>
                    <a:pt x="521" y="727"/>
                  </a:cubicBezTo>
                  <a:cubicBezTo>
                    <a:pt x="521" y="727"/>
                    <a:pt x="521" y="727"/>
                    <a:pt x="522" y="727"/>
                  </a:cubicBezTo>
                  <a:cubicBezTo>
                    <a:pt x="522" y="727"/>
                    <a:pt x="521" y="727"/>
                    <a:pt x="521" y="727"/>
                  </a:cubicBezTo>
                  <a:cubicBezTo>
                    <a:pt x="521" y="727"/>
                    <a:pt x="521" y="727"/>
                    <a:pt x="521" y="727"/>
                  </a:cubicBezTo>
                  <a:cubicBezTo>
                    <a:pt x="522" y="726"/>
                    <a:pt x="522" y="727"/>
                    <a:pt x="522" y="727"/>
                  </a:cubicBezTo>
                  <a:cubicBezTo>
                    <a:pt x="522" y="727"/>
                    <a:pt x="522" y="727"/>
                    <a:pt x="522" y="727"/>
                  </a:cubicBezTo>
                  <a:cubicBezTo>
                    <a:pt x="522" y="727"/>
                    <a:pt x="523" y="727"/>
                    <a:pt x="523" y="727"/>
                  </a:cubicBezTo>
                  <a:cubicBezTo>
                    <a:pt x="523" y="727"/>
                    <a:pt x="523" y="728"/>
                    <a:pt x="523" y="728"/>
                  </a:cubicBezTo>
                  <a:cubicBezTo>
                    <a:pt x="523" y="728"/>
                    <a:pt x="523" y="728"/>
                    <a:pt x="523" y="728"/>
                  </a:cubicBezTo>
                  <a:cubicBezTo>
                    <a:pt x="523" y="728"/>
                    <a:pt x="523" y="728"/>
                    <a:pt x="522" y="728"/>
                  </a:cubicBezTo>
                  <a:cubicBezTo>
                    <a:pt x="523" y="728"/>
                    <a:pt x="523" y="728"/>
                    <a:pt x="523" y="728"/>
                  </a:cubicBezTo>
                  <a:cubicBezTo>
                    <a:pt x="523" y="729"/>
                    <a:pt x="524" y="729"/>
                    <a:pt x="524" y="729"/>
                  </a:cubicBezTo>
                  <a:cubicBezTo>
                    <a:pt x="525" y="729"/>
                    <a:pt x="526" y="729"/>
                    <a:pt x="526" y="729"/>
                  </a:cubicBezTo>
                  <a:cubicBezTo>
                    <a:pt x="526" y="729"/>
                    <a:pt x="526" y="729"/>
                    <a:pt x="526" y="729"/>
                  </a:cubicBezTo>
                  <a:cubicBezTo>
                    <a:pt x="526" y="728"/>
                    <a:pt x="526" y="728"/>
                    <a:pt x="526" y="728"/>
                  </a:cubicBezTo>
                  <a:cubicBezTo>
                    <a:pt x="526" y="727"/>
                    <a:pt x="526" y="728"/>
                    <a:pt x="526" y="727"/>
                  </a:cubicBezTo>
                  <a:cubicBezTo>
                    <a:pt x="526" y="727"/>
                    <a:pt x="526" y="727"/>
                    <a:pt x="526" y="727"/>
                  </a:cubicBezTo>
                  <a:cubicBezTo>
                    <a:pt x="526" y="727"/>
                    <a:pt x="526" y="727"/>
                    <a:pt x="526" y="727"/>
                  </a:cubicBezTo>
                  <a:cubicBezTo>
                    <a:pt x="527" y="727"/>
                    <a:pt x="527" y="726"/>
                    <a:pt x="527" y="726"/>
                  </a:cubicBezTo>
                  <a:cubicBezTo>
                    <a:pt x="527" y="725"/>
                    <a:pt x="527" y="725"/>
                    <a:pt x="528" y="725"/>
                  </a:cubicBezTo>
                  <a:cubicBezTo>
                    <a:pt x="528" y="725"/>
                    <a:pt x="528" y="725"/>
                    <a:pt x="529" y="725"/>
                  </a:cubicBezTo>
                  <a:cubicBezTo>
                    <a:pt x="529" y="725"/>
                    <a:pt x="529" y="725"/>
                    <a:pt x="529" y="725"/>
                  </a:cubicBezTo>
                  <a:cubicBezTo>
                    <a:pt x="529" y="725"/>
                    <a:pt x="529" y="725"/>
                    <a:pt x="529" y="724"/>
                  </a:cubicBezTo>
                  <a:close/>
                  <a:moveTo>
                    <a:pt x="487" y="564"/>
                  </a:moveTo>
                  <a:cubicBezTo>
                    <a:pt x="487" y="564"/>
                    <a:pt x="487" y="564"/>
                    <a:pt x="487" y="563"/>
                  </a:cubicBezTo>
                  <a:cubicBezTo>
                    <a:pt x="488" y="563"/>
                    <a:pt x="488" y="563"/>
                    <a:pt x="488" y="563"/>
                  </a:cubicBezTo>
                  <a:cubicBezTo>
                    <a:pt x="489" y="563"/>
                    <a:pt x="489" y="563"/>
                    <a:pt x="489" y="563"/>
                  </a:cubicBezTo>
                  <a:cubicBezTo>
                    <a:pt x="489" y="563"/>
                    <a:pt x="489" y="563"/>
                    <a:pt x="489" y="563"/>
                  </a:cubicBezTo>
                  <a:cubicBezTo>
                    <a:pt x="489" y="564"/>
                    <a:pt x="490" y="564"/>
                    <a:pt x="490" y="565"/>
                  </a:cubicBezTo>
                  <a:cubicBezTo>
                    <a:pt x="490" y="565"/>
                    <a:pt x="490" y="565"/>
                    <a:pt x="490" y="565"/>
                  </a:cubicBezTo>
                  <a:cubicBezTo>
                    <a:pt x="490" y="565"/>
                    <a:pt x="490" y="565"/>
                    <a:pt x="490" y="565"/>
                  </a:cubicBezTo>
                  <a:cubicBezTo>
                    <a:pt x="490" y="566"/>
                    <a:pt x="490" y="566"/>
                    <a:pt x="490" y="566"/>
                  </a:cubicBezTo>
                  <a:cubicBezTo>
                    <a:pt x="490" y="566"/>
                    <a:pt x="489" y="567"/>
                    <a:pt x="489" y="567"/>
                  </a:cubicBezTo>
                  <a:cubicBezTo>
                    <a:pt x="490" y="567"/>
                    <a:pt x="490" y="567"/>
                    <a:pt x="490" y="567"/>
                  </a:cubicBezTo>
                  <a:cubicBezTo>
                    <a:pt x="489" y="567"/>
                    <a:pt x="489" y="567"/>
                    <a:pt x="489" y="567"/>
                  </a:cubicBezTo>
                  <a:cubicBezTo>
                    <a:pt x="489" y="567"/>
                    <a:pt x="489" y="567"/>
                    <a:pt x="489" y="567"/>
                  </a:cubicBezTo>
                  <a:cubicBezTo>
                    <a:pt x="489" y="567"/>
                    <a:pt x="488" y="567"/>
                    <a:pt x="488" y="568"/>
                  </a:cubicBezTo>
                  <a:cubicBezTo>
                    <a:pt x="488" y="568"/>
                    <a:pt x="488" y="568"/>
                    <a:pt x="488" y="568"/>
                  </a:cubicBezTo>
                  <a:cubicBezTo>
                    <a:pt x="487" y="568"/>
                    <a:pt x="487" y="568"/>
                    <a:pt x="487" y="569"/>
                  </a:cubicBezTo>
                  <a:cubicBezTo>
                    <a:pt x="487" y="569"/>
                    <a:pt x="487" y="568"/>
                    <a:pt x="486" y="568"/>
                  </a:cubicBezTo>
                  <a:cubicBezTo>
                    <a:pt x="486" y="568"/>
                    <a:pt x="486" y="568"/>
                    <a:pt x="486" y="567"/>
                  </a:cubicBezTo>
                  <a:cubicBezTo>
                    <a:pt x="486" y="567"/>
                    <a:pt x="486" y="567"/>
                    <a:pt x="486" y="567"/>
                  </a:cubicBezTo>
                  <a:cubicBezTo>
                    <a:pt x="486" y="566"/>
                    <a:pt x="487" y="566"/>
                    <a:pt x="487" y="566"/>
                  </a:cubicBezTo>
                  <a:cubicBezTo>
                    <a:pt x="487" y="566"/>
                    <a:pt x="487" y="565"/>
                    <a:pt x="487" y="565"/>
                  </a:cubicBezTo>
                  <a:cubicBezTo>
                    <a:pt x="487" y="564"/>
                    <a:pt x="487" y="564"/>
                    <a:pt x="487" y="564"/>
                  </a:cubicBezTo>
                  <a:close/>
                  <a:moveTo>
                    <a:pt x="512" y="565"/>
                  </a:moveTo>
                  <a:cubicBezTo>
                    <a:pt x="512" y="565"/>
                    <a:pt x="512" y="565"/>
                    <a:pt x="512" y="565"/>
                  </a:cubicBezTo>
                  <a:cubicBezTo>
                    <a:pt x="512" y="565"/>
                    <a:pt x="512" y="566"/>
                    <a:pt x="513" y="566"/>
                  </a:cubicBezTo>
                  <a:cubicBezTo>
                    <a:pt x="513" y="566"/>
                    <a:pt x="513" y="567"/>
                    <a:pt x="513" y="567"/>
                  </a:cubicBezTo>
                  <a:cubicBezTo>
                    <a:pt x="513" y="567"/>
                    <a:pt x="512" y="567"/>
                    <a:pt x="512" y="567"/>
                  </a:cubicBezTo>
                  <a:cubicBezTo>
                    <a:pt x="512" y="567"/>
                    <a:pt x="512" y="567"/>
                    <a:pt x="512" y="567"/>
                  </a:cubicBezTo>
                  <a:cubicBezTo>
                    <a:pt x="512" y="567"/>
                    <a:pt x="511" y="566"/>
                    <a:pt x="511" y="566"/>
                  </a:cubicBezTo>
                  <a:cubicBezTo>
                    <a:pt x="511" y="566"/>
                    <a:pt x="511" y="566"/>
                    <a:pt x="510" y="566"/>
                  </a:cubicBezTo>
                  <a:cubicBezTo>
                    <a:pt x="510" y="565"/>
                    <a:pt x="510" y="565"/>
                    <a:pt x="510" y="565"/>
                  </a:cubicBezTo>
                  <a:cubicBezTo>
                    <a:pt x="510" y="565"/>
                    <a:pt x="510" y="565"/>
                    <a:pt x="510" y="565"/>
                  </a:cubicBezTo>
                  <a:cubicBezTo>
                    <a:pt x="510" y="565"/>
                    <a:pt x="510" y="565"/>
                    <a:pt x="510" y="565"/>
                  </a:cubicBezTo>
                  <a:cubicBezTo>
                    <a:pt x="510" y="565"/>
                    <a:pt x="510" y="565"/>
                    <a:pt x="510" y="565"/>
                  </a:cubicBezTo>
                  <a:cubicBezTo>
                    <a:pt x="510" y="564"/>
                    <a:pt x="510" y="564"/>
                    <a:pt x="511" y="564"/>
                  </a:cubicBezTo>
                  <a:cubicBezTo>
                    <a:pt x="511" y="564"/>
                    <a:pt x="511" y="564"/>
                    <a:pt x="511" y="565"/>
                  </a:cubicBezTo>
                  <a:cubicBezTo>
                    <a:pt x="511" y="565"/>
                    <a:pt x="512" y="565"/>
                    <a:pt x="512" y="565"/>
                  </a:cubicBezTo>
                  <a:close/>
                  <a:moveTo>
                    <a:pt x="395" y="657"/>
                  </a:moveTo>
                  <a:cubicBezTo>
                    <a:pt x="395" y="656"/>
                    <a:pt x="395" y="656"/>
                    <a:pt x="395" y="656"/>
                  </a:cubicBezTo>
                  <a:cubicBezTo>
                    <a:pt x="395" y="656"/>
                    <a:pt x="395" y="656"/>
                    <a:pt x="395" y="656"/>
                  </a:cubicBezTo>
                  <a:cubicBezTo>
                    <a:pt x="395" y="656"/>
                    <a:pt x="396" y="655"/>
                    <a:pt x="396" y="655"/>
                  </a:cubicBezTo>
                  <a:cubicBezTo>
                    <a:pt x="397" y="654"/>
                    <a:pt x="398" y="654"/>
                    <a:pt x="399" y="654"/>
                  </a:cubicBezTo>
                  <a:cubicBezTo>
                    <a:pt x="400" y="654"/>
                    <a:pt x="400" y="654"/>
                    <a:pt x="401" y="654"/>
                  </a:cubicBezTo>
                  <a:cubicBezTo>
                    <a:pt x="402" y="654"/>
                    <a:pt x="402" y="655"/>
                    <a:pt x="403" y="655"/>
                  </a:cubicBezTo>
                  <a:cubicBezTo>
                    <a:pt x="403" y="656"/>
                    <a:pt x="403" y="656"/>
                    <a:pt x="404" y="657"/>
                  </a:cubicBezTo>
                  <a:cubicBezTo>
                    <a:pt x="404" y="658"/>
                    <a:pt x="405" y="659"/>
                    <a:pt x="404" y="660"/>
                  </a:cubicBezTo>
                  <a:cubicBezTo>
                    <a:pt x="404" y="660"/>
                    <a:pt x="404" y="660"/>
                    <a:pt x="404" y="660"/>
                  </a:cubicBezTo>
                  <a:cubicBezTo>
                    <a:pt x="404" y="660"/>
                    <a:pt x="404" y="660"/>
                    <a:pt x="404" y="660"/>
                  </a:cubicBezTo>
                  <a:cubicBezTo>
                    <a:pt x="404" y="660"/>
                    <a:pt x="403" y="660"/>
                    <a:pt x="403" y="660"/>
                  </a:cubicBezTo>
                  <a:cubicBezTo>
                    <a:pt x="402" y="659"/>
                    <a:pt x="401" y="659"/>
                    <a:pt x="401" y="659"/>
                  </a:cubicBezTo>
                  <a:cubicBezTo>
                    <a:pt x="400" y="659"/>
                    <a:pt x="400" y="658"/>
                    <a:pt x="399" y="658"/>
                  </a:cubicBezTo>
                  <a:cubicBezTo>
                    <a:pt x="399" y="658"/>
                    <a:pt x="398" y="658"/>
                    <a:pt x="398" y="658"/>
                  </a:cubicBezTo>
                  <a:cubicBezTo>
                    <a:pt x="397" y="658"/>
                    <a:pt x="397" y="657"/>
                    <a:pt x="396" y="657"/>
                  </a:cubicBezTo>
                  <a:cubicBezTo>
                    <a:pt x="396" y="657"/>
                    <a:pt x="395" y="657"/>
                    <a:pt x="395" y="657"/>
                  </a:cubicBezTo>
                  <a:close/>
                  <a:moveTo>
                    <a:pt x="414" y="667"/>
                  </a:moveTo>
                  <a:cubicBezTo>
                    <a:pt x="414" y="667"/>
                    <a:pt x="413" y="667"/>
                    <a:pt x="413" y="667"/>
                  </a:cubicBezTo>
                  <a:cubicBezTo>
                    <a:pt x="413" y="667"/>
                    <a:pt x="413" y="667"/>
                    <a:pt x="413" y="668"/>
                  </a:cubicBezTo>
                  <a:cubicBezTo>
                    <a:pt x="413" y="668"/>
                    <a:pt x="413" y="668"/>
                    <a:pt x="413" y="668"/>
                  </a:cubicBezTo>
                  <a:cubicBezTo>
                    <a:pt x="413" y="668"/>
                    <a:pt x="413" y="668"/>
                    <a:pt x="413" y="668"/>
                  </a:cubicBezTo>
                  <a:cubicBezTo>
                    <a:pt x="413" y="668"/>
                    <a:pt x="413" y="668"/>
                    <a:pt x="413" y="668"/>
                  </a:cubicBezTo>
                  <a:cubicBezTo>
                    <a:pt x="412" y="668"/>
                    <a:pt x="412" y="668"/>
                    <a:pt x="411" y="668"/>
                  </a:cubicBezTo>
                  <a:cubicBezTo>
                    <a:pt x="411" y="668"/>
                    <a:pt x="411" y="668"/>
                    <a:pt x="411" y="668"/>
                  </a:cubicBezTo>
                  <a:cubicBezTo>
                    <a:pt x="411" y="668"/>
                    <a:pt x="411" y="668"/>
                    <a:pt x="411" y="668"/>
                  </a:cubicBezTo>
                  <a:cubicBezTo>
                    <a:pt x="411" y="668"/>
                    <a:pt x="411" y="668"/>
                    <a:pt x="411" y="668"/>
                  </a:cubicBezTo>
                  <a:cubicBezTo>
                    <a:pt x="411" y="668"/>
                    <a:pt x="411" y="668"/>
                    <a:pt x="411" y="668"/>
                  </a:cubicBezTo>
                  <a:cubicBezTo>
                    <a:pt x="411" y="668"/>
                    <a:pt x="411" y="667"/>
                    <a:pt x="411" y="667"/>
                  </a:cubicBezTo>
                  <a:cubicBezTo>
                    <a:pt x="411" y="667"/>
                    <a:pt x="411" y="667"/>
                    <a:pt x="411" y="667"/>
                  </a:cubicBezTo>
                  <a:cubicBezTo>
                    <a:pt x="411" y="667"/>
                    <a:pt x="412" y="667"/>
                    <a:pt x="412" y="667"/>
                  </a:cubicBezTo>
                  <a:cubicBezTo>
                    <a:pt x="412" y="667"/>
                    <a:pt x="412" y="667"/>
                    <a:pt x="412" y="667"/>
                  </a:cubicBezTo>
                  <a:cubicBezTo>
                    <a:pt x="413" y="667"/>
                    <a:pt x="413" y="666"/>
                    <a:pt x="413" y="666"/>
                  </a:cubicBezTo>
                  <a:cubicBezTo>
                    <a:pt x="413" y="666"/>
                    <a:pt x="413" y="666"/>
                    <a:pt x="413" y="666"/>
                  </a:cubicBezTo>
                  <a:cubicBezTo>
                    <a:pt x="413" y="666"/>
                    <a:pt x="413" y="666"/>
                    <a:pt x="413" y="667"/>
                  </a:cubicBezTo>
                  <a:cubicBezTo>
                    <a:pt x="414" y="667"/>
                    <a:pt x="414" y="667"/>
                    <a:pt x="414" y="667"/>
                  </a:cubicBezTo>
                  <a:close/>
                  <a:moveTo>
                    <a:pt x="241" y="438"/>
                  </a:moveTo>
                  <a:cubicBezTo>
                    <a:pt x="241" y="438"/>
                    <a:pt x="241" y="438"/>
                    <a:pt x="241" y="438"/>
                  </a:cubicBezTo>
                  <a:cubicBezTo>
                    <a:pt x="242" y="438"/>
                    <a:pt x="242" y="437"/>
                    <a:pt x="242" y="437"/>
                  </a:cubicBezTo>
                  <a:cubicBezTo>
                    <a:pt x="243" y="437"/>
                    <a:pt x="243" y="437"/>
                    <a:pt x="243" y="437"/>
                  </a:cubicBezTo>
                  <a:cubicBezTo>
                    <a:pt x="244" y="437"/>
                    <a:pt x="244" y="437"/>
                    <a:pt x="244" y="438"/>
                  </a:cubicBezTo>
                  <a:cubicBezTo>
                    <a:pt x="244" y="438"/>
                    <a:pt x="244" y="438"/>
                    <a:pt x="244" y="438"/>
                  </a:cubicBezTo>
                  <a:cubicBezTo>
                    <a:pt x="245" y="438"/>
                    <a:pt x="245" y="438"/>
                    <a:pt x="245" y="439"/>
                  </a:cubicBezTo>
                  <a:cubicBezTo>
                    <a:pt x="245" y="439"/>
                    <a:pt x="245" y="439"/>
                    <a:pt x="245" y="439"/>
                  </a:cubicBezTo>
                  <a:cubicBezTo>
                    <a:pt x="245" y="439"/>
                    <a:pt x="245" y="439"/>
                    <a:pt x="245" y="439"/>
                  </a:cubicBezTo>
                  <a:cubicBezTo>
                    <a:pt x="246" y="439"/>
                    <a:pt x="246" y="439"/>
                    <a:pt x="246" y="439"/>
                  </a:cubicBezTo>
                  <a:cubicBezTo>
                    <a:pt x="246" y="439"/>
                    <a:pt x="246" y="440"/>
                    <a:pt x="246" y="440"/>
                  </a:cubicBezTo>
                  <a:cubicBezTo>
                    <a:pt x="245" y="440"/>
                    <a:pt x="245" y="440"/>
                    <a:pt x="245" y="440"/>
                  </a:cubicBezTo>
                  <a:cubicBezTo>
                    <a:pt x="245" y="440"/>
                    <a:pt x="245" y="441"/>
                    <a:pt x="245" y="441"/>
                  </a:cubicBezTo>
                  <a:cubicBezTo>
                    <a:pt x="245" y="441"/>
                    <a:pt x="245" y="441"/>
                    <a:pt x="245" y="441"/>
                  </a:cubicBezTo>
                  <a:cubicBezTo>
                    <a:pt x="244" y="441"/>
                    <a:pt x="244" y="441"/>
                    <a:pt x="244" y="441"/>
                  </a:cubicBezTo>
                  <a:cubicBezTo>
                    <a:pt x="244" y="441"/>
                    <a:pt x="243" y="441"/>
                    <a:pt x="243" y="441"/>
                  </a:cubicBezTo>
                  <a:cubicBezTo>
                    <a:pt x="243" y="440"/>
                    <a:pt x="243" y="440"/>
                    <a:pt x="243" y="440"/>
                  </a:cubicBezTo>
                  <a:cubicBezTo>
                    <a:pt x="243" y="440"/>
                    <a:pt x="242" y="440"/>
                    <a:pt x="242" y="439"/>
                  </a:cubicBezTo>
                  <a:cubicBezTo>
                    <a:pt x="241" y="439"/>
                    <a:pt x="241" y="439"/>
                    <a:pt x="241" y="439"/>
                  </a:cubicBezTo>
                  <a:cubicBezTo>
                    <a:pt x="241" y="439"/>
                    <a:pt x="241" y="439"/>
                    <a:pt x="241" y="438"/>
                  </a:cubicBezTo>
                  <a:cubicBezTo>
                    <a:pt x="241" y="438"/>
                    <a:pt x="241" y="438"/>
                    <a:pt x="241" y="439"/>
                  </a:cubicBezTo>
                  <a:cubicBezTo>
                    <a:pt x="241" y="438"/>
                    <a:pt x="241" y="438"/>
                    <a:pt x="241" y="438"/>
                  </a:cubicBezTo>
                  <a:close/>
                  <a:moveTo>
                    <a:pt x="222" y="465"/>
                  </a:moveTo>
                  <a:cubicBezTo>
                    <a:pt x="222" y="465"/>
                    <a:pt x="223" y="465"/>
                    <a:pt x="223" y="465"/>
                  </a:cubicBezTo>
                  <a:cubicBezTo>
                    <a:pt x="223" y="465"/>
                    <a:pt x="223" y="465"/>
                    <a:pt x="223" y="466"/>
                  </a:cubicBezTo>
                  <a:cubicBezTo>
                    <a:pt x="223" y="466"/>
                    <a:pt x="223" y="466"/>
                    <a:pt x="223" y="466"/>
                  </a:cubicBezTo>
                  <a:cubicBezTo>
                    <a:pt x="223" y="466"/>
                    <a:pt x="223" y="466"/>
                    <a:pt x="223" y="466"/>
                  </a:cubicBezTo>
                  <a:cubicBezTo>
                    <a:pt x="224" y="466"/>
                    <a:pt x="224" y="466"/>
                    <a:pt x="224" y="466"/>
                  </a:cubicBezTo>
                  <a:cubicBezTo>
                    <a:pt x="224" y="466"/>
                    <a:pt x="224" y="466"/>
                    <a:pt x="224" y="466"/>
                  </a:cubicBezTo>
                  <a:cubicBezTo>
                    <a:pt x="224" y="466"/>
                    <a:pt x="224" y="465"/>
                    <a:pt x="224" y="465"/>
                  </a:cubicBezTo>
                  <a:cubicBezTo>
                    <a:pt x="224" y="465"/>
                    <a:pt x="224" y="465"/>
                    <a:pt x="224" y="465"/>
                  </a:cubicBezTo>
                  <a:cubicBezTo>
                    <a:pt x="224" y="465"/>
                    <a:pt x="224" y="465"/>
                    <a:pt x="224" y="465"/>
                  </a:cubicBezTo>
                  <a:cubicBezTo>
                    <a:pt x="224" y="465"/>
                    <a:pt x="224" y="465"/>
                    <a:pt x="224" y="465"/>
                  </a:cubicBezTo>
                  <a:cubicBezTo>
                    <a:pt x="224" y="465"/>
                    <a:pt x="224" y="464"/>
                    <a:pt x="224" y="464"/>
                  </a:cubicBezTo>
                  <a:cubicBezTo>
                    <a:pt x="224" y="464"/>
                    <a:pt x="224" y="464"/>
                    <a:pt x="224" y="464"/>
                  </a:cubicBezTo>
                  <a:cubicBezTo>
                    <a:pt x="224" y="464"/>
                    <a:pt x="224" y="464"/>
                    <a:pt x="224" y="464"/>
                  </a:cubicBezTo>
                  <a:cubicBezTo>
                    <a:pt x="224" y="465"/>
                    <a:pt x="224" y="465"/>
                    <a:pt x="225" y="465"/>
                  </a:cubicBezTo>
                  <a:cubicBezTo>
                    <a:pt x="225" y="465"/>
                    <a:pt x="225" y="465"/>
                    <a:pt x="225" y="465"/>
                  </a:cubicBezTo>
                  <a:cubicBezTo>
                    <a:pt x="225" y="465"/>
                    <a:pt x="225" y="465"/>
                    <a:pt x="225" y="465"/>
                  </a:cubicBezTo>
                  <a:cubicBezTo>
                    <a:pt x="225" y="466"/>
                    <a:pt x="225" y="466"/>
                    <a:pt x="225" y="466"/>
                  </a:cubicBezTo>
                  <a:cubicBezTo>
                    <a:pt x="224" y="466"/>
                    <a:pt x="224" y="467"/>
                    <a:pt x="224" y="467"/>
                  </a:cubicBezTo>
                  <a:cubicBezTo>
                    <a:pt x="224" y="467"/>
                    <a:pt x="224" y="467"/>
                    <a:pt x="224" y="467"/>
                  </a:cubicBezTo>
                  <a:cubicBezTo>
                    <a:pt x="224" y="467"/>
                    <a:pt x="224" y="467"/>
                    <a:pt x="224" y="467"/>
                  </a:cubicBezTo>
                  <a:cubicBezTo>
                    <a:pt x="224" y="467"/>
                    <a:pt x="224" y="467"/>
                    <a:pt x="224" y="467"/>
                  </a:cubicBezTo>
                  <a:cubicBezTo>
                    <a:pt x="224" y="467"/>
                    <a:pt x="224" y="467"/>
                    <a:pt x="223" y="467"/>
                  </a:cubicBezTo>
                  <a:cubicBezTo>
                    <a:pt x="223" y="467"/>
                    <a:pt x="223" y="467"/>
                    <a:pt x="223" y="467"/>
                  </a:cubicBezTo>
                  <a:cubicBezTo>
                    <a:pt x="223" y="467"/>
                    <a:pt x="223" y="466"/>
                    <a:pt x="223" y="466"/>
                  </a:cubicBezTo>
                  <a:cubicBezTo>
                    <a:pt x="223" y="466"/>
                    <a:pt x="223" y="466"/>
                    <a:pt x="223" y="466"/>
                  </a:cubicBezTo>
                  <a:cubicBezTo>
                    <a:pt x="223" y="466"/>
                    <a:pt x="223" y="466"/>
                    <a:pt x="223" y="466"/>
                  </a:cubicBezTo>
                  <a:cubicBezTo>
                    <a:pt x="223" y="466"/>
                    <a:pt x="223" y="466"/>
                    <a:pt x="223" y="466"/>
                  </a:cubicBezTo>
                  <a:cubicBezTo>
                    <a:pt x="223" y="467"/>
                    <a:pt x="223" y="467"/>
                    <a:pt x="223" y="467"/>
                  </a:cubicBezTo>
                  <a:cubicBezTo>
                    <a:pt x="223" y="467"/>
                    <a:pt x="223" y="467"/>
                    <a:pt x="223" y="467"/>
                  </a:cubicBezTo>
                  <a:cubicBezTo>
                    <a:pt x="222" y="467"/>
                    <a:pt x="222" y="467"/>
                    <a:pt x="222" y="467"/>
                  </a:cubicBezTo>
                  <a:cubicBezTo>
                    <a:pt x="222" y="467"/>
                    <a:pt x="222" y="467"/>
                    <a:pt x="222" y="467"/>
                  </a:cubicBezTo>
                  <a:cubicBezTo>
                    <a:pt x="222" y="467"/>
                    <a:pt x="222" y="467"/>
                    <a:pt x="222" y="467"/>
                  </a:cubicBezTo>
                  <a:cubicBezTo>
                    <a:pt x="222" y="466"/>
                    <a:pt x="222" y="466"/>
                    <a:pt x="222" y="466"/>
                  </a:cubicBezTo>
                  <a:cubicBezTo>
                    <a:pt x="222" y="466"/>
                    <a:pt x="222" y="465"/>
                    <a:pt x="222" y="465"/>
                  </a:cubicBezTo>
                  <a:cubicBezTo>
                    <a:pt x="222" y="465"/>
                    <a:pt x="222" y="465"/>
                    <a:pt x="222" y="465"/>
                  </a:cubicBezTo>
                  <a:close/>
                  <a:moveTo>
                    <a:pt x="222" y="459"/>
                  </a:moveTo>
                  <a:cubicBezTo>
                    <a:pt x="222" y="459"/>
                    <a:pt x="222" y="459"/>
                    <a:pt x="222" y="459"/>
                  </a:cubicBezTo>
                  <a:cubicBezTo>
                    <a:pt x="222" y="459"/>
                    <a:pt x="222" y="459"/>
                    <a:pt x="222" y="459"/>
                  </a:cubicBezTo>
                  <a:cubicBezTo>
                    <a:pt x="222" y="459"/>
                    <a:pt x="222" y="460"/>
                    <a:pt x="222" y="460"/>
                  </a:cubicBezTo>
                  <a:cubicBezTo>
                    <a:pt x="222" y="460"/>
                    <a:pt x="222" y="460"/>
                    <a:pt x="222" y="460"/>
                  </a:cubicBezTo>
                  <a:cubicBezTo>
                    <a:pt x="222" y="460"/>
                    <a:pt x="222" y="460"/>
                    <a:pt x="222" y="460"/>
                  </a:cubicBezTo>
                  <a:cubicBezTo>
                    <a:pt x="221" y="460"/>
                    <a:pt x="222" y="459"/>
                    <a:pt x="221" y="459"/>
                  </a:cubicBezTo>
                  <a:cubicBezTo>
                    <a:pt x="221" y="459"/>
                    <a:pt x="221" y="459"/>
                    <a:pt x="221" y="459"/>
                  </a:cubicBezTo>
                  <a:cubicBezTo>
                    <a:pt x="221" y="459"/>
                    <a:pt x="221" y="459"/>
                    <a:pt x="221" y="459"/>
                  </a:cubicBezTo>
                  <a:cubicBezTo>
                    <a:pt x="221" y="459"/>
                    <a:pt x="221" y="459"/>
                    <a:pt x="221" y="459"/>
                  </a:cubicBezTo>
                  <a:cubicBezTo>
                    <a:pt x="221" y="459"/>
                    <a:pt x="221" y="458"/>
                    <a:pt x="221" y="458"/>
                  </a:cubicBezTo>
                  <a:cubicBezTo>
                    <a:pt x="221" y="458"/>
                    <a:pt x="221" y="458"/>
                    <a:pt x="221" y="458"/>
                  </a:cubicBezTo>
                  <a:cubicBezTo>
                    <a:pt x="221" y="458"/>
                    <a:pt x="221" y="458"/>
                    <a:pt x="221" y="458"/>
                  </a:cubicBezTo>
                  <a:cubicBezTo>
                    <a:pt x="221" y="458"/>
                    <a:pt x="221" y="458"/>
                    <a:pt x="221" y="458"/>
                  </a:cubicBezTo>
                  <a:cubicBezTo>
                    <a:pt x="221" y="458"/>
                    <a:pt x="222" y="458"/>
                    <a:pt x="222" y="458"/>
                  </a:cubicBezTo>
                  <a:cubicBezTo>
                    <a:pt x="222" y="458"/>
                    <a:pt x="222" y="458"/>
                    <a:pt x="222" y="457"/>
                  </a:cubicBezTo>
                  <a:cubicBezTo>
                    <a:pt x="222" y="457"/>
                    <a:pt x="222" y="457"/>
                    <a:pt x="222" y="457"/>
                  </a:cubicBezTo>
                  <a:cubicBezTo>
                    <a:pt x="222" y="457"/>
                    <a:pt x="222" y="457"/>
                    <a:pt x="222" y="457"/>
                  </a:cubicBezTo>
                  <a:cubicBezTo>
                    <a:pt x="222" y="457"/>
                    <a:pt x="222" y="458"/>
                    <a:pt x="222" y="458"/>
                  </a:cubicBezTo>
                  <a:cubicBezTo>
                    <a:pt x="222" y="458"/>
                    <a:pt x="222" y="458"/>
                    <a:pt x="222" y="458"/>
                  </a:cubicBezTo>
                  <a:cubicBezTo>
                    <a:pt x="222" y="458"/>
                    <a:pt x="222" y="459"/>
                    <a:pt x="222" y="459"/>
                  </a:cubicBezTo>
                  <a:close/>
                  <a:moveTo>
                    <a:pt x="222" y="454"/>
                  </a:moveTo>
                  <a:cubicBezTo>
                    <a:pt x="222" y="454"/>
                    <a:pt x="222" y="455"/>
                    <a:pt x="222" y="455"/>
                  </a:cubicBezTo>
                  <a:cubicBezTo>
                    <a:pt x="222" y="455"/>
                    <a:pt x="222" y="455"/>
                    <a:pt x="222" y="455"/>
                  </a:cubicBezTo>
                  <a:cubicBezTo>
                    <a:pt x="222" y="455"/>
                    <a:pt x="222" y="455"/>
                    <a:pt x="222" y="455"/>
                  </a:cubicBezTo>
                  <a:cubicBezTo>
                    <a:pt x="222" y="455"/>
                    <a:pt x="222" y="456"/>
                    <a:pt x="222" y="456"/>
                  </a:cubicBezTo>
                  <a:cubicBezTo>
                    <a:pt x="222" y="456"/>
                    <a:pt x="222" y="456"/>
                    <a:pt x="222" y="456"/>
                  </a:cubicBezTo>
                  <a:cubicBezTo>
                    <a:pt x="221" y="456"/>
                    <a:pt x="221" y="456"/>
                    <a:pt x="221" y="456"/>
                  </a:cubicBezTo>
                  <a:cubicBezTo>
                    <a:pt x="221" y="456"/>
                    <a:pt x="221" y="456"/>
                    <a:pt x="221" y="456"/>
                  </a:cubicBezTo>
                  <a:cubicBezTo>
                    <a:pt x="221" y="456"/>
                    <a:pt x="221" y="456"/>
                    <a:pt x="221" y="456"/>
                  </a:cubicBezTo>
                  <a:cubicBezTo>
                    <a:pt x="221" y="456"/>
                    <a:pt x="221" y="456"/>
                    <a:pt x="221" y="456"/>
                  </a:cubicBezTo>
                  <a:cubicBezTo>
                    <a:pt x="221" y="457"/>
                    <a:pt x="221" y="457"/>
                    <a:pt x="221" y="457"/>
                  </a:cubicBezTo>
                  <a:cubicBezTo>
                    <a:pt x="221" y="457"/>
                    <a:pt x="221" y="457"/>
                    <a:pt x="221" y="457"/>
                  </a:cubicBezTo>
                  <a:cubicBezTo>
                    <a:pt x="221" y="457"/>
                    <a:pt x="221" y="457"/>
                    <a:pt x="221" y="457"/>
                  </a:cubicBezTo>
                  <a:cubicBezTo>
                    <a:pt x="221" y="457"/>
                    <a:pt x="221" y="458"/>
                    <a:pt x="221" y="458"/>
                  </a:cubicBezTo>
                  <a:cubicBezTo>
                    <a:pt x="221" y="458"/>
                    <a:pt x="220" y="458"/>
                    <a:pt x="220" y="458"/>
                  </a:cubicBezTo>
                  <a:cubicBezTo>
                    <a:pt x="220" y="458"/>
                    <a:pt x="220" y="457"/>
                    <a:pt x="220" y="457"/>
                  </a:cubicBezTo>
                  <a:cubicBezTo>
                    <a:pt x="220" y="457"/>
                    <a:pt x="220" y="457"/>
                    <a:pt x="220" y="457"/>
                  </a:cubicBezTo>
                  <a:cubicBezTo>
                    <a:pt x="220" y="457"/>
                    <a:pt x="220" y="457"/>
                    <a:pt x="220" y="457"/>
                  </a:cubicBezTo>
                  <a:cubicBezTo>
                    <a:pt x="220" y="457"/>
                    <a:pt x="220" y="457"/>
                    <a:pt x="220" y="457"/>
                  </a:cubicBezTo>
                  <a:cubicBezTo>
                    <a:pt x="220" y="457"/>
                    <a:pt x="220" y="457"/>
                    <a:pt x="220" y="457"/>
                  </a:cubicBezTo>
                  <a:cubicBezTo>
                    <a:pt x="220" y="456"/>
                    <a:pt x="220" y="456"/>
                    <a:pt x="220" y="456"/>
                  </a:cubicBezTo>
                  <a:cubicBezTo>
                    <a:pt x="220" y="456"/>
                    <a:pt x="220" y="456"/>
                    <a:pt x="220" y="456"/>
                  </a:cubicBezTo>
                  <a:cubicBezTo>
                    <a:pt x="220" y="456"/>
                    <a:pt x="220" y="456"/>
                    <a:pt x="220" y="456"/>
                  </a:cubicBezTo>
                  <a:cubicBezTo>
                    <a:pt x="221" y="456"/>
                    <a:pt x="221" y="456"/>
                    <a:pt x="221" y="456"/>
                  </a:cubicBezTo>
                  <a:cubicBezTo>
                    <a:pt x="221" y="456"/>
                    <a:pt x="221" y="455"/>
                    <a:pt x="221" y="455"/>
                  </a:cubicBezTo>
                  <a:cubicBezTo>
                    <a:pt x="221" y="455"/>
                    <a:pt x="221" y="455"/>
                    <a:pt x="221" y="454"/>
                  </a:cubicBezTo>
                  <a:cubicBezTo>
                    <a:pt x="221" y="454"/>
                    <a:pt x="221" y="454"/>
                    <a:pt x="221" y="454"/>
                  </a:cubicBezTo>
                  <a:cubicBezTo>
                    <a:pt x="221" y="454"/>
                    <a:pt x="221" y="454"/>
                    <a:pt x="221" y="454"/>
                  </a:cubicBezTo>
                  <a:cubicBezTo>
                    <a:pt x="221" y="454"/>
                    <a:pt x="222" y="454"/>
                    <a:pt x="222" y="454"/>
                  </a:cubicBezTo>
                  <a:close/>
                  <a:moveTo>
                    <a:pt x="219" y="457"/>
                  </a:moveTo>
                  <a:cubicBezTo>
                    <a:pt x="218" y="457"/>
                    <a:pt x="218" y="457"/>
                    <a:pt x="218" y="457"/>
                  </a:cubicBezTo>
                  <a:cubicBezTo>
                    <a:pt x="218" y="456"/>
                    <a:pt x="218" y="456"/>
                    <a:pt x="218" y="456"/>
                  </a:cubicBezTo>
                  <a:cubicBezTo>
                    <a:pt x="218" y="456"/>
                    <a:pt x="218" y="456"/>
                    <a:pt x="218" y="456"/>
                  </a:cubicBezTo>
                  <a:cubicBezTo>
                    <a:pt x="218" y="456"/>
                    <a:pt x="218"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20" y="456"/>
                    <a:pt x="220" y="456"/>
                  </a:cubicBezTo>
                  <a:cubicBezTo>
                    <a:pt x="220" y="456"/>
                    <a:pt x="219" y="456"/>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lose/>
                  <a:moveTo>
                    <a:pt x="221" y="448"/>
                  </a:moveTo>
                  <a:cubicBezTo>
                    <a:pt x="221" y="448"/>
                    <a:pt x="221" y="449"/>
                    <a:pt x="221" y="449"/>
                  </a:cubicBezTo>
                  <a:cubicBezTo>
                    <a:pt x="221" y="449"/>
                    <a:pt x="221" y="449"/>
                    <a:pt x="221" y="449"/>
                  </a:cubicBezTo>
                  <a:cubicBezTo>
                    <a:pt x="221" y="449"/>
                    <a:pt x="221" y="449"/>
                    <a:pt x="221" y="449"/>
                  </a:cubicBezTo>
                  <a:cubicBezTo>
                    <a:pt x="221" y="449"/>
                    <a:pt x="221" y="450"/>
                    <a:pt x="221" y="450"/>
                  </a:cubicBezTo>
                  <a:cubicBezTo>
                    <a:pt x="221" y="450"/>
                    <a:pt x="221" y="450"/>
                    <a:pt x="221" y="450"/>
                  </a:cubicBezTo>
                  <a:cubicBezTo>
                    <a:pt x="221" y="450"/>
                    <a:pt x="221" y="450"/>
                    <a:pt x="221" y="450"/>
                  </a:cubicBezTo>
                  <a:cubicBezTo>
                    <a:pt x="221" y="450"/>
                    <a:pt x="220" y="450"/>
                    <a:pt x="220" y="450"/>
                  </a:cubicBezTo>
                  <a:cubicBezTo>
                    <a:pt x="220" y="450"/>
                    <a:pt x="220" y="450"/>
                    <a:pt x="220" y="450"/>
                  </a:cubicBezTo>
                  <a:cubicBezTo>
                    <a:pt x="220" y="450"/>
                    <a:pt x="220" y="450"/>
                    <a:pt x="220" y="449"/>
                  </a:cubicBezTo>
                  <a:cubicBezTo>
                    <a:pt x="220" y="449"/>
                    <a:pt x="220" y="449"/>
                    <a:pt x="220" y="449"/>
                  </a:cubicBezTo>
                  <a:cubicBezTo>
                    <a:pt x="220" y="449"/>
                    <a:pt x="220" y="449"/>
                    <a:pt x="220" y="449"/>
                  </a:cubicBezTo>
                  <a:cubicBezTo>
                    <a:pt x="220" y="449"/>
                    <a:pt x="220" y="448"/>
                    <a:pt x="221" y="448"/>
                  </a:cubicBezTo>
                  <a:cubicBezTo>
                    <a:pt x="221" y="448"/>
                    <a:pt x="221" y="448"/>
                    <a:pt x="221" y="448"/>
                  </a:cubicBezTo>
                  <a:close/>
                  <a:moveTo>
                    <a:pt x="210" y="445"/>
                  </a:moveTo>
                  <a:cubicBezTo>
                    <a:pt x="210" y="445"/>
                    <a:pt x="210" y="445"/>
                    <a:pt x="209" y="445"/>
                  </a:cubicBezTo>
                  <a:cubicBezTo>
                    <a:pt x="209" y="445"/>
                    <a:pt x="209" y="446"/>
                    <a:pt x="209" y="446"/>
                  </a:cubicBezTo>
                  <a:cubicBezTo>
                    <a:pt x="209" y="446"/>
                    <a:pt x="209" y="446"/>
                    <a:pt x="208" y="446"/>
                  </a:cubicBezTo>
                  <a:cubicBezTo>
                    <a:pt x="208" y="446"/>
                    <a:pt x="208" y="446"/>
                    <a:pt x="208" y="446"/>
                  </a:cubicBezTo>
                  <a:cubicBezTo>
                    <a:pt x="209" y="445"/>
                    <a:pt x="209" y="445"/>
                    <a:pt x="210" y="444"/>
                  </a:cubicBezTo>
                  <a:cubicBezTo>
                    <a:pt x="210" y="444"/>
                    <a:pt x="210" y="444"/>
                    <a:pt x="210" y="444"/>
                  </a:cubicBezTo>
                  <a:cubicBezTo>
                    <a:pt x="210" y="444"/>
                    <a:pt x="211" y="444"/>
                    <a:pt x="211" y="444"/>
                  </a:cubicBezTo>
                  <a:cubicBezTo>
                    <a:pt x="211" y="444"/>
                    <a:pt x="211" y="444"/>
                    <a:pt x="211" y="444"/>
                  </a:cubicBezTo>
                  <a:cubicBezTo>
                    <a:pt x="211" y="444"/>
                    <a:pt x="211" y="444"/>
                    <a:pt x="211" y="444"/>
                  </a:cubicBezTo>
                  <a:cubicBezTo>
                    <a:pt x="211" y="444"/>
                    <a:pt x="210" y="444"/>
                    <a:pt x="210" y="445"/>
                  </a:cubicBezTo>
                  <a:cubicBezTo>
                    <a:pt x="210" y="445"/>
                    <a:pt x="210" y="445"/>
                    <a:pt x="210" y="445"/>
                  </a:cubicBezTo>
                  <a:close/>
                  <a:moveTo>
                    <a:pt x="213" y="447"/>
                  </a:moveTo>
                  <a:cubicBezTo>
                    <a:pt x="213" y="447"/>
                    <a:pt x="213" y="447"/>
                    <a:pt x="213" y="447"/>
                  </a:cubicBezTo>
                  <a:cubicBezTo>
                    <a:pt x="213" y="448"/>
                    <a:pt x="213" y="448"/>
                    <a:pt x="213" y="448"/>
                  </a:cubicBezTo>
                  <a:cubicBezTo>
                    <a:pt x="213" y="448"/>
                    <a:pt x="212" y="448"/>
                    <a:pt x="212" y="448"/>
                  </a:cubicBezTo>
                  <a:cubicBezTo>
                    <a:pt x="212" y="448"/>
                    <a:pt x="212" y="448"/>
                    <a:pt x="212" y="448"/>
                  </a:cubicBezTo>
                  <a:cubicBezTo>
                    <a:pt x="212" y="448"/>
                    <a:pt x="212" y="448"/>
                    <a:pt x="212" y="448"/>
                  </a:cubicBezTo>
                  <a:cubicBezTo>
                    <a:pt x="212" y="448"/>
                    <a:pt x="212" y="448"/>
                    <a:pt x="212" y="448"/>
                  </a:cubicBezTo>
                  <a:cubicBezTo>
                    <a:pt x="212" y="448"/>
                    <a:pt x="212" y="448"/>
                    <a:pt x="212" y="448"/>
                  </a:cubicBezTo>
                  <a:cubicBezTo>
                    <a:pt x="212" y="447"/>
                    <a:pt x="212" y="447"/>
                    <a:pt x="212" y="447"/>
                  </a:cubicBezTo>
                  <a:cubicBezTo>
                    <a:pt x="212" y="447"/>
                    <a:pt x="212" y="447"/>
                    <a:pt x="212" y="447"/>
                  </a:cubicBezTo>
                  <a:cubicBezTo>
                    <a:pt x="212" y="447"/>
                    <a:pt x="212" y="447"/>
                    <a:pt x="212" y="447"/>
                  </a:cubicBezTo>
                  <a:cubicBezTo>
                    <a:pt x="212" y="447"/>
                    <a:pt x="212" y="447"/>
                    <a:pt x="212" y="447"/>
                  </a:cubicBezTo>
                  <a:cubicBezTo>
                    <a:pt x="212" y="447"/>
                    <a:pt x="212" y="447"/>
                    <a:pt x="213" y="447"/>
                  </a:cubicBezTo>
                  <a:cubicBezTo>
                    <a:pt x="213" y="447"/>
                    <a:pt x="213" y="447"/>
                    <a:pt x="213" y="447"/>
                  </a:cubicBezTo>
                  <a:cubicBezTo>
                    <a:pt x="213" y="447"/>
                    <a:pt x="213" y="447"/>
                    <a:pt x="213" y="447"/>
                  </a:cubicBezTo>
                  <a:cubicBezTo>
                    <a:pt x="213" y="447"/>
                    <a:pt x="213" y="447"/>
                    <a:pt x="213" y="447"/>
                  </a:cubicBezTo>
                  <a:cubicBezTo>
                    <a:pt x="213" y="447"/>
                    <a:pt x="213" y="447"/>
                    <a:pt x="213" y="447"/>
                  </a:cubicBezTo>
                  <a:close/>
                  <a:moveTo>
                    <a:pt x="215" y="450"/>
                  </a:moveTo>
                  <a:cubicBezTo>
                    <a:pt x="215" y="450"/>
                    <a:pt x="215" y="450"/>
                    <a:pt x="215" y="450"/>
                  </a:cubicBezTo>
                  <a:cubicBezTo>
                    <a:pt x="215" y="450"/>
                    <a:pt x="215" y="450"/>
                    <a:pt x="215" y="449"/>
                  </a:cubicBezTo>
                  <a:cubicBezTo>
                    <a:pt x="214" y="449"/>
                    <a:pt x="214" y="449"/>
                    <a:pt x="214" y="449"/>
                  </a:cubicBezTo>
                  <a:cubicBezTo>
                    <a:pt x="214" y="449"/>
                    <a:pt x="214" y="449"/>
                    <a:pt x="214" y="449"/>
                  </a:cubicBezTo>
                  <a:cubicBezTo>
                    <a:pt x="214" y="449"/>
                    <a:pt x="214" y="449"/>
                    <a:pt x="215" y="449"/>
                  </a:cubicBezTo>
                  <a:cubicBezTo>
                    <a:pt x="215" y="449"/>
                    <a:pt x="215" y="449"/>
                    <a:pt x="215" y="449"/>
                  </a:cubicBezTo>
                  <a:cubicBezTo>
                    <a:pt x="215" y="449"/>
                    <a:pt x="215" y="449"/>
                    <a:pt x="215" y="449"/>
                  </a:cubicBezTo>
                  <a:cubicBezTo>
                    <a:pt x="215" y="449"/>
                    <a:pt x="215" y="449"/>
                    <a:pt x="215" y="449"/>
                  </a:cubicBezTo>
                  <a:cubicBezTo>
                    <a:pt x="215" y="449"/>
                    <a:pt x="215" y="449"/>
                    <a:pt x="215" y="449"/>
                  </a:cubicBezTo>
                  <a:cubicBezTo>
                    <a:pt x="216" y="449"/>
                    <a:pt x="216" y="449"/>
                    <a:pt x="216" y="449"/>
                  </a:cubicBezTo>
                  <a:cubicBezTo>
                    <a:pt x="216" y="449"/>
                    <a:pt x="216" y="449"/>
                    <a:pt x="216" y="449"/>
                  </a:cubicBezTo>
                  <a:cubicBezTo>
                    <a:pt x="215" y="449"/>
                    <a:pt x="215" y="450"/>
                    <a:pt x="215" y="450"/>
                  </a:cubicBezTo>
                  <a:cubicBezTo>
                    <a:pt x="215" y="450"/>
                    <a:pt x="216" y="450"/>
                    <a:pt x="215" y="450"/>
                  </a:cubicBezTo>
                  <a:close/>
                  <a:moveTo>
                    <a:pt x="362" y="446"/>
                  </a:moveTo>
                  <a:cubicBezTo>
                    <a:pt x="362" y="446"/>
                    <a:pt x="363" y="446"/>
                    <a:pt x="363" y="446"/>
                  </a:cubicBezTo>
                  <a:cubicBezTo>
                    <a:pt x="363" y="445"/>
                    <a:pt x="363" y="445"/>
                    <a:pt x="363" y="445"/>
                  </a:cubicBezTo>
                  <a:cubicBezTo>
                    <a:pt x="363" y="444"/>
                    <a:pt x="364" y="443"/>
                    <a:pt x="364" y="443"/>
                  </a:cubicBezTo>
                  <a:cubicBezTo>
                    <a:pt x="364" y="443"/>
                    <a:pt x="364" y="443"/>
                    <a:pt x="365" y="443"/>
                  </a:cubicBezTo>
                  <a:cubicBezTo>
                    <a:pt x="365" y="443"/>
                    <a:pt x="365" y="443"/>
                    <a:pt x="365" y="443"/>
                  </a:cubicBezTo>
                  <a:cubicBezTo>
                    <a:pt x="365" y="443"/>
                    <a:pt x="365" y="443"/>
                    <a:pt x="365" y="443"/>
                  </a:cubicBezTo>
                  <a:cubicBezTo>
                    <a:pt x="366" y="443"/>
                    <a:pt x="366" y="444"/>
                    <a:pt x="366" y="444"/>
                  </a:cubicBezTo>
                  <a:cubicBezTo>
                    <a:pt x="366" y="444"/>
                    <a:pt x="366" y="445"/>
                    <a:pt x="366" y="445"/>
                  </a:cubicBezTo>
                  <a:cubicBezTo>
                    <a:pt x="366" y="446"/>
                    <a:pt x="366" y="448"/>
                    <a:pt x="366" y="449"/>
                  </a:cubicBezTo>
                  <a:cubicBezTo>
                    <a:pt x="366" y="450"/>
                    <a:pt x="366" y="450"/>
                    <a:pt x="366" y="450"/>
                  </a:cubicBezTo>
                  <a:cubicBezTo>
                    <a:pt x="366" y="451"/>
                    <a:pt x="366" y="452"/>
                    <a:pt x="365" y="452"/>
                  </a:cubicBezTo>
                  <a:cubicBezTo>
                    <a:pt x="365" y="453"/>
                    <a:pt x="365" y="453"/>
                    <a:pt x="365" y="453"/>
                  </a:cubicBezTo>
                  <a:cubicBezTo>
                    <a:pt x="365" y="453"/>
                    <a:pt x="364" y="453"/>
                    <a:pt x="364" y="453"/>
                  </a:cubicBezTo>
                  <a:cubicBezTo>
                    <a:pt x="364" y="452"/>
                    <a:pt x="364" y="452"/>
                    <a:pt x="364" y="452"/>
                  </a:cubicBezTo>
                  <a:cubicBezTo>
                    <a:pt x="364" y="452"/>
                    <a:pt x="364" y="452"/>
                    <a:pt x="363" y="452"/>
                  </a:cubicBezTo>
                  <a:cubicBezTo>
                    <a:pt x="363" y="452"/>
                    <a:pt x="363" y="452"/>
                    <a:pt x="363" y="452"/>
                  </a:cubicBezTo>
                  <a:cubicBezTo>
                    <a:pt x="363" y="452"/>
                    <a:pt x="363" y="451"/>
                    <a:pt x="363" y="451"/>
                  </a:cubicBezTo>
                  <a:cubicBezTo>
                    <a:pt x="363" y="451"/>
                    <a:pt x="363" y="451"/>
                    <a:pt x="363" y="451"/>
                  </a:cubicBezTo>
                  <a:cubicBezTo>
                    <a:pt x="363" y="450"/>
                    <a:pt x="363" y="450"/>
                    <a:pt x="363" y="450"/>
                  </a:cubicBezTo>
                  <a:cubicBezTo>
                    <a:pt x="362" y="450"/>
                    <a:pt x="362" y="450"/>
                    <a:pt x="362" y="449"/>
                  </a:cubicBezTo>
                  <a:cubicBezTo>
                    <a:pt x="363" y="449"/>
                    <a:pt x="363" y="448"/>
                    <a:pt x="363" y="448"/>
                  </a:cubicBezTo>
                  <a:cubicBezTo>
                    <a:pt x="363" y="448"/>
                    <a:pt x="363" y="447"/>
                    <a:pt x="363" y="447"/>
                  </a:cubicBezTo>
                  <a:cubicBezTo>
                    <a:pt x="362" y="447"/>
                    <a:pt x="362" y="447"/>
                    <a:pt x="362" y="446"/>
                  </a:cubicBezTo>
                  <a:close/>
                  <a:moveTo>
                    <a:pt x="399" y="422"/>
                  </a:moveTo>
                  <a:cubicBezTo>
                    <a:pt x="399" y="422"/>
                    <a:pt x="399" y="422"/>
                    <a:pt x="399" y="422"/>
                  </a:cubicBezTo>
                  <a:cubicBezTo>
                    <a:pt x="399" y="422"/>
                    <a:pt x="399" y="422"/>
                    <a:pt x="399" y="422"/>
                  </a:cubicBezTo>
                  <a:cubicBezTo>
                    <a:pt x="399" y="421"/>
                    <a:pt x="399" y="421"/>
                    <a:pt x="399" y="421"/>
                  </a:cubicBezTo>
                  <a:cubicBezTo>
                    <a:pt x="398" y="421"/>
                    <a:pt x="398" y="421"/>
                    <a:pt x="398" y="421"/>
                  </a:cubicBezTo>
                  <a:cubicBezTo>
                    <a:pt x="398" y="421"/>
                    <a:pt x="398" y="421"/>
                    <a:pt x="398" y="421"/>
                  </a:cubicBezTo>
                  <a:cubicBezTo>
                    <a:pt x="398" y="421"/>
                    <a:pt x="398" y="420"/>
                    <a:pt x="397" y="420"/>
                  </a:cubicBezTo>
                  <a:cubicBezTo>
                    <a:pt x="397" y="420"/>
                    <a:pt x="397" y="420"/>
                    <a:pt x="398" y="420"/>
                  </a:cubicBezTo>
                  <a:cubicBezTo>
                    <a:pt x="398" y="420"/>
                    <a:pt x="398" y="420"/>
                    <a:pt x="398" y="420"/>
                  </a:cubicBezTo>
                  <a:cubicBezTo>
                    <a:pt x="398" y="420"/>
                    <a:pt x="398" y="420"/>
                    <a:pt x="398" y="420"/>
                  </a:cubicBezTo>
                  <a:cubicBezTo>
                    <a:pt x="398" y="421"/>
                    <a:pt x="399" y="421"/>
                    <a:pt x="399" y="421"/>
                  </a:cubicBezTo>
                  <a:cubicBezTo>
                    <a:pt x="399" y="421"/>
                    <a:pt x="399" y="421"/>
                    <a:pt x="399" y="421"/>
                  </a:cubicBezTo>
                  <a:cubicBezTo>
                    <a:pt x="399" y="421"/>
                    <a:pt x="399" y="421"/>
                    <a:pt x="399" y="421"/>
                  </a:cubicBezTo>
                  <a:cubicBezTo>
                    <a:pt x="399" y="421"/>
                    <a:pt x="399" y="421"/>
                    <a:pt x="399" y="421"/>
                  </a:cubicBezTo>
                  <a:cubicBezTo>
                    <a:pt x="399" y="422"/>
                    <a:pt x="399" y="422"/>
                    <a:pt x="399" y="422"/>
                  </a:cubicBezTo>
                  <a:cubicBezTo>
                    <a:pt x="399" y="422"/>
                    <a:pt x="399" y="423"/>
                    <a:pt x="399" y="423"/>
                  </a:cubicBezTo>
                  <a:cubicBezTo>
                    <a:pt x="399" y="423"/>
                    <a:pt x="399" y="423"/>
                    <a:pt x="399" y="423"/>
                  </a:cubicBezTo>
                  <a:cubicBezTo>
                    <a:pt x="399" y="423"/>
                    <a:pt x="399" y="423"/>
                    <a:pt x="399" y="423"/>
                  </a:cubicBezTo>
                  <a:cubicBezTo>
                    <a:pt x="399" y="423"/>
                    <a:pt x="399" y="423"/>
                    <a:pt x="398" y="423"/>
                  </a:cubicBezTo>
                  <a:cubicBezTo>
                    <a:pt x="398" y="423"/>
                    <a:pt x="398" y="423"/>
                    <a:pt x="398" y="423"/>
                  </a:cubicBezTo>
                  <a:cubicBezTo>
                    <a:pt x="398" y="423"/>
                    <a:pt x="398" y="423"/>
                    <a:pt x="398" y="423"/>
                  </a:cubicBezTo>
                  <a:cubicBezTo>
                    <a:pt x="397" y="422"/>
                    <a:pt x="397" y="423"/>
                    <a:pt x="397" y="423"/>
                  </a:cubicBezTo>
                  <a:cubicBezTo>
                    <a:pt x="397" y="423"/>
                    <a:pt x="397" y="423"/>
                    <a:pt x="397" y="423"/>
                  </a:cubicBezTo>
                  <a:cubicBezTo>
                    <a:pt x="397" y="423"/>
                    <a:pt x="397" y="423"/>
                    <a:pt x="397" y="423"/>
                  </a:cubicBezTo>
                  <a:cubicBezTo>
                    <a:pt x="396" y="423"/>
                    <a:pt x="396" y="423"/>
                    <a:pt x="396" y="422"/>
                  </a:cubicBezTo>
                  <a:cubicBezTo>
                    <a:pt x="396" y="422"/>
                    <a:pt x="396" y="422"/>
                    <a:pt x="396" y="422"/>
                  </a:cubicBezTo>
                  <a:cubicBezTo>
                    <a:pt x="396" y="422"/>
                    <a:pt x="397" y="422"/>
                    <a:pt x="397" y="422"/>
                  </a:cubicBezTo>
                  <a:cubicBezTo>
                    <a:pt x="397" y="422"/>
                    <a:pt x="397" y="422"/>
                    <a:pt x="397" y="422"/>
                  </a:cubicBezTo>
                  <a:cubicBezTo>
                    <a:pt x="397" y="422"/>
                    <a:pt x="398" y="422"/>
                    <a:pt x="398" y="422"/>
                  </a:cubicBezTo>
                  <a:cubicBezTo>
                    <a:pt x="398" y="422"/>
                    <a:pt x="398" y="422"/>
                    <a:pt x="398" y="422"/>
                  </a:cubicBezTo>
                  <a:cubicBezTo>
                    <a:pt x="398" y="422"/>
                    <a:pt x="398" y="422"/>
                    <a:pt x="399" y="422"/>
                  </a:cubicBezTo>
                  <a:close/>
                  <a:moveTo>
                    <a:pt x="340" y="422"/>
                  </a:moveTo>
                  <a:cubicBezTo>
                    <a:pt x="340" y="422"/>
                    <a:pt x="340" y="421"/>
                    <a:pt x="341" y="421"/>
                  </a:cubicBezTo>
                  <a:cubicBezTo>
                    <a:pt x="341" y="421"/>
                    <a:pt x="341" y="421"/>
                    <a:pt x="341" y="422"/>
                  </a:cubicBezTo>
                  <a:cubicBezTo>
                    <a:pt x="341" y="422"/>
                    <a:pt x="341" y="422"/>
                    <a:pt x="341" y="422"/>
                  </a:cubicBezTo>
                  <a:cubicBezTo>
                    <a:pt x="341" y="422"/>
                    <a:pt x="341" y="422"/>
                    <a:pt x="341" y="422"/>
                  </a:cubicBezTo>
                  <a:cubicBezTo>
                    <a:pt x="341" y="422"/>
                    <a:pt x="341" y="422"/>
                    <a:pt x="341" y="423"/>
                  </a:cubicBezTo>
                  <a:cubicBezTo>
                    <a:pt x="341" y="423"/>
                    <a:pt x="341" y="423"/>
                    <a:pt x="341" y="423"/>
                  </a:cubicBezTo>
                  <a:cubicBezTo>
                    <a:pt x="341" y="423"/>
                    <a:pt x="341" y="423"/>
                    <a:pt x="341" y="423"/>
                  </a:cubicBezTo>
                  <a:cubicBezTo>
                    <a:pt x="341" y="424"/>
                    <a:pt x="341" y="424"/>
                    <a:pt x="341" y="424"/>
                  </a:cubicBezTo>
                  <a:cubicBezTo>
                    <a:pt x="340" y="424"/>
                    <a:pt x="340" y="424"/>
                    <a:pt x="340" y="424"/>
                  </a:cubicBezTo>
                  <a:cubicBezTo>
                    <a:pt x="340" y="425"/>
                    <a:pt x="340" y="424"/>
                    <a:pt x="340" y="425"/>
                  </a:cubicBezTo>
                  <a:cubicBezTo>
                    <a:pt x="340" y="424"/>
                    <a:pt x="340" y="424"/>
                    <a:pt x="339" y="424"/>
                  </a:cubicBezTo>
                  <a:cubicBezTo>
                    <a:pt x="339" y="424"/>
                    <a:pt x="339" y="424"/>
                    <a:pt x="339" y="424"/>
                  </a:cubicBezTo>
                  <a:cubicBezTo>
                    <a:pt x="339" y="424"/>
                    <a:pt x="339" y="423"/>
                    <a:pt x="339" y="423"/>
                  </a:cubicBezTo>
                  <a:cubicBezTo>
                    <a:pt x="339" y="423"/>
                    <a:pt x="339" y="423"/>
                    <a:pt x="339" y="422"/>
                  </a:cubicBezTo>
                  <a:cubicBezTo>
                    <a:pt x="339" y="422"/>
                    <a:pt x="339" y="422"/>
                    <a:pt x="339" y="422"/>
                  </a:cubicBezTo>
                  <a:cubicBezTo>
                    <a:pt x="339" y="422"/>
                    <a:pt x="340" y="422"/>
                    <a:pt x="340" y="422"/>
                  </a:cubicBezTo>
                  <a:close/>
                  <a:moveTo>
                    <a:pt x="331" y="413"/>
                  </a:moveTo>
                  <a:cubicBezTo>
                    <a:pt x="331" y="413"/>
                    <a:pt x="331" y="413"/>
                    <a:pt x="331" y="413"/>
                  </a:cubicBezTo>
                  <a:cubicBezTo>
                    <a:pt x="331" y="413"/>
                    <a:pt x="331" y="413"/>
                    <a:pt x="331" y="413"/>
                  </a:cubicBezTo>
                  <a:cubicBezTo>
                    <a:pt x="331" y="413"/>
                    <a:pt x="331" y="413"/>
                    <a:pt x="331" y="413"/>
                  </a:cubicBezTo>
                  <a:cubicBezTo>
                    <a:pt x="331" y="413"/>
                    <a:pt x="331" y="413"/>
                    <a:pt x="331" y="413"/>
                  </a:cubicBezTo>
                  <a:cubicBezTo>
                    <a:pt x="331" y="413"/>
                    <a:pt x="331" y="414"/>
                    <a:pt x="331" y="414"/>
                  </a:cubicBezTo>
                  <a:cubicBezTo>
                    <a:pt x="331" y="414"/>
                    <a:pt x="330" y="414"/>
                    <a:pt x="330" y="414"/>
                  </a:cubicBezTo>
                  <a:cubicBezTo>
                    <a:pt x="330" y="414"/>
                    <a:pt x="330" y="414"/>
                    <a:pt x="330" y="414"/>
                  </a:cubicBezTo>
                  <a:cubicBezTo>
                    <a:pt x="330" y="414"/>
                    <a:pt x="330" y="414"/>
                    <a:pt x="330" y="414"/>
                  </a:cubicBezTo>
                  <a:cubicBezTo>
                    <a:pt x="330" y="414"/>
                    <a:pt x="330" y="414"/>
                    <a:pt x="330" y="413"/>
                  </a:cubicBezTo>
                  <a:cubicBezTo>
                    <a:pt x="330" y="413"/>
                    <a:pt x="330" y="413"/>
                    <a:pt x="330" y="413"/>
                  </a:cubicBezTo>
                  <a:cubicBezTo>
                    <a:pt x="330" y="413"/>
                    <a:pt x="330" y="413"/>
                    <a:pt x="330" y="413"/>
                  </a:cubicBezTo>
                  <a:cubicBezTo>
                    <a:pt x="330" y="413"/>
                    <a:pt x="331" y="413"/>
                    <a:pt x="331" y="413"/>
                  </a:cubicBezTo>
                  <a:cubicBezTo>
                    <a:pt x="331" y="413"/>
                    <a:pt x="331" y="413"/>
                    <a:pt x="331" y="413"/>
                  </a:cubicBezTo>
                  <a:close/>
                  <a:moveTo>
                    <a:pt x="332" y="414"/>
                  </a:moveTo>
                  <a:cubicBezTo>
                    <a:pt x="332" y="414"/>
                    <a:pt x="332" y="414"/>
                    <a:pt x="333" y="414"/>
                  </a:cubicBezTo>
                  <a:cubicBezTo>
                    <a:pt x="333" y="414"/>
                    <a:pt x="333" y="414"/>
                    <a:pt x="333" y="414"/>
                  </a:cubicBezTo>
                  <a:cubicBezTo>
                    <a:pt x="333" y="414"/>
                    <a:pt x="333" y="414"/>
                    <a:pt x="333" y="415"/>
                  </a:cubicBezTo>
                  <a:cubicBezTo>
                    <a:pt x="333" y="415"/>
                    <a:pt x="332" y="415"/>
                    <a:pt x="332" y="415"/>
                  </a:cubicBezTo>
                  <a:cubicBezTo>
                    <a:pt x="332" y="415"/>
                    <a:pt x="332" y="415"/>
                    <a:pt x="332" y="415"/>
                  </a:cubicBezTo>
                  <a:cubicBezTo>
                    <a:pt x="332" y="415"/>
                    <a:pt x="332" y="415"/>
                    <a:pt x="332" y="415"/>
                  </a:cubicBezTo>
                  <a:cubicBezTo>
                    <a:pt x="332" y="416"/>
                    <a:pt x="332" y="416"/>
                    <a:pt x="332" y="416"/>
                  </a:cubicBezTo>
                  <a:cubicBezTo>
                    <a:pt x="332" y="416"/>
                    <a:pt x="332" y="416"/>
                    <a:pt x="331" y="416"/>
                  </a:cubicBezTo>
                  <a:cubicBezTo>
                    <a:pt x="331" y="416"/>
                    <a:pt x="331" y="416"/>
                    <a:pt x="331" y="415"/>
                  </a:cubicBezTo>
                  <a:cubicBezTo>
                    <a:pt x="332" y="415"/>
                    <a:pt x="332" y="415"/>
                    <a:pt x="332" y="415"/>
                  </a:cubicBezTo>
                  <a:cubicBezTo>
                    <a:pt x="332" y="415"/>
                    <a:pt x="331" y="415"/>
                    <a:pt x="331" y="415"/>
                  </a:cubicBezTo>
                  <a:cubicBezTo>
                    <a:pt x="331" y="415"/>
                    <a:pt x="331" y="415"/>
                    <a:pt x="331" y="415"/>
                  </a:cubicBezTo>
                  <a:cubicBezTo>
                    <a:pt x="331" y="415"/>
                    <a:pt x="331" y="415"/>
                    <a:pt x="331" y="415"/>
                  </a:cubicBezTo>
                  <a:cubicBezTo>
                    <a:pt x="331" y="415"/>
                    <a:pt x="331" y="415"/>
                    <a:pt x="331" y="415"/>
                  </a:cubicBezTo>
                  <a:cubicBezTo>
                    <a:pt x="331" y="415"/>
                    <a:pt x="331" y="414"/>
                    <a:pt x="331" y="414"/>
                  </a:cubicBezTo>
                  <a:cubicBezTo>
                    <a:pt x="332" y="414"/>
                    <a:pt x="332" y="414"/>
                    <a:pt x="332" y="414"/>
                  </a:cubicBezTo>
                  <a:cubicBezTo>
                    <a:pt x="332" y="414"/>
                    <a:pt x="332" y="414"/>
                    <a:pt x="332" y="414"/>
                  </a:cubicBezTo>
                  <a:close/>
                  <a:moveTo>
                    <a:pt x="343" y="435"/>
                  </a:moveTo>
                  <a:cubicBezTo>
                    <a:pt x="343" y="435"/>
                    <a:pt x="343" y="435"/>
                    <a:pt x="343" y="435"/>
                  </a:cubicBezTo>
                  <a:cubicBezTo>
                    <a:pt x="343" y="435"/>
                    <a:pt x="342" y="436"/>
                    <a:pt x="342" y="436"/>
                  </a:cubicBezTo>
                  <a:cubicBezTo>
                    <a:pt x="342" y="436"/>
                    <a:pt x="342" y="436"/>
                    <a:pt x="342" y="435"/>
                  </a:cubicBezTo>
                  <a:cubicBezTo>
                    <a:pt x="342" y="435"/>
                    <a:pt x="342" y="435"/>
                    <a:pt x="342" y="435"/>
                  </a:cubicBezTo>
                  <a:cubicBezTo>
                    <a:pt x="342" y="435"/>
                    <a:pt x="342" y="435"/>
                    <a:pt x="342" y="435"/>
                  </a:cubicBezTo>
                  <a:cubicBezTo>
                    <a:pt x="342" y="435"/>
                    <a:pt x="342" y="435"/>
                    <a:pt x="342" y="434"/>
                  </a:cubicBezTo>
                  <a:cubicBezTo>
                    <a:pt x="342" y="434"/>
                    <a:pt x="342" y="434"/>
                    <a:pt x="342" y="434"/>
                  </a:cubicBezTo>
                  <a:cubicBezTo>
                    <a:pt x="342" y="433"/>
                    <a:pt x="342" y="433"/>
                    <a:pt x="342" y="433"/>
                  </a:cubicBezTo>
                  <a:cubicBezTo>
                    <a:pt x="342" y="433"/>
                    <a:pt x="342" y="433"/>
                    <a:pt x="342" y="433"/>
                  </a:cubicBezTo>
                  <a:cubicBezTo>
                    <a:pt x="343" y="433"/>
                    <a:pt x="343" y="433"/>
                    <a:pt x="343" y="433"/>
                  </a:cubicBezTo>
                  <a:cubicBezTo>
                    <a:pt x="343" y="433"/>
                    <a:pt x="343" y="433"/>
                    <a:pt x="343" y="434"/>
                  </a:cubicBezTo>
                  <a:cubicBezTo>
                    <a:pt x="343" y="434"/>
                    <a:pt x="343" y="434"/>
                    <a:pt x="343" y="434"/>
                  </a:cubicBezTo>
                  <a:cubicBezTo>
                    <a:pt x="343" y="435"/>
                    <a:pt x="343" y="435"/>
                    <a:pt x="343" y="435"/>
                  </a:cubicBezTo>
                  <a:close/>
                  <a:moveTo>
                    <a:pt x="418" y="619"/>
                  </a:moveTo>
                  <a:cubicBezTo>
                    <a:pt x="418" y="619"/>
                    <a:pt x="418" y="619"/>
                    <a:pt x="418" y="619"/>
                  </a:cubicBezTo>
                  <a:cubicBezTo>
                    <a:pt x="418" y="619"/>
                    <a:pt x="418" y="619"/>
                    <a:pt x="418" y="619"/>
                  </a:cubicBezTo>
                  <a:cubicBezTo>
                    <a:pt x="418" y="619"/>
                    <a:pt x="418" y="619"/>
                    <a:pt x="418" y="619"/>
                  </a:cubicBezTo>
                  <a:cubicBezTo>
                    <a:pt x="418" y="620"/>
                    <a:pt x="418" y="620"/>
                    <a:pt x="417" y="620"/>
                  </a:cubicBezTo>
                  <a:cubicBezTo>
                    <a:pt x="417" y="620"/>
                    <a:pt x="417" y="620"/>
                    <a:pt x="417" y="620"/>
                  </a:cubicBezTo>
                  <a:cubicBezTo>
                    <a:pt x="417" y="620"/>
                    <a:pt x="417" y="620"/>
                    <a:pt x="417" y="620"/>
                  </a:cubicBezTo>
                  <a:cubicBezTo>
                    <a:pt x="417" y="620"/>
                    <a:pt x="416" y="621"/>
                    <a:pt x="416" y="621"/>
                  </a:cubicBezTo>
                  <a:cubicBezTo>
                    <a:pt x="416" y="621"/>
                    <a:pt x="416" y="621"/>
                    <a:pt x="416" y="620"/>
                  </a:cubicBezTo>
                  <a:cubicBezTo>
                    <a:pt x="416" y="620"/>
                    <a:pt x="416" y="619"/>
                    <a:pt x="417" y="619"/>
                  </a:cubicBezTo>
                  <a:cubicBezTo>
                    <a:pt x="417" y="619"/>
                    <a:pt x="417" y="619"/>
                    <a:pt x="417" y="619"/>
                  </a:cubicBezTo>
                  <a:cubicBezTo>
                    <a:pt x="417" y="619"/>
                    <a:pt x="417" y="618"/>
                    <a:pt x="417" y="618"/>
                  </a:cubicBezTo>
                  <a:cubicBezTo>
                    <a:pt x="417" y="618"/>
                    <a:pt x="417" y="618"/>
                    <a:pt x="417" y="618"/>
                  </a:cubicBezTo>
                  <a:cubicBezTo>
                    <a:pt x="417" y="618"/>
                    <a:pt x="417" y="618"/>
                    <a:pt x="417" y="618"/>
                  </a:cubicBezTo>
                  <a:cubicBezTo>
                    <a:pt x="417" y="617"/>
                    <a:pt x="417" y="617"/>
                    <a:pt x="417" y="617"/>
                  </a:cubicBezTo>
                  <a:cubicBezTo>
                    <a:pt x="417" y="617"/>
                    <a:pt x="417" y="617"/>
                    <a:pt x="418" y="617"/>
                  </a:cubicBezTo>
                  <a:cubicBezTo>
                    <a:pt x="418" y="617"/>
                    <a:pt x="418" y="617"/>
                    <a:pt x="418" y="617"/>
                  </a:cubicBezTo>
                  <a:cubicBezTo>
                    <a:pt x="418" y="617"/>
                    <a:pt x="418" y="618"/>
                    <a:pt x="418" y="618"/>
                  </a:cubicBezTo>
                  <a:cubicBezTo>
                    <a:pt x="418" y="618"/>
                    <a:pt x="418" y="619"/>
                    <a:pt x="418" y="619"/>
                  </a:cubicBezTo>
                  <a:close/>
                  <a:moveTo>
                    <a:pt x="410" y="613"/>
                  </a:moveTo>
                  <a:cubicBezTo>
                    <a:pt x="409" y="613"/>
                    <a:pt x="409" y="612"/>
                    <a:pt x="409" y="612"/>
                  </a:cubicBezTo>
                  <a:cubicBezTo>
                    <a:pt x="409" y="612"/>
                    <a:pt x="409" y="612"/>
                    <a:pt x="409" y="612"/>
                  </a:cubicBezTo>
                  <a:cubicBezTo>
                    <a:pt x="409" y="612"/>
                    <a:pt x="409" y="612"/>
                    <a:pt x="409" y="611"/>
                  </a:cubicBezTo>
                  <a:cubicBezTo>
                    <a:pt x="409" y="611"/>
                    <a:pt x="409" y="611"/>
                    <a:pt x="410" y="611"/>
                  </a:cubicBezTo>
                  <a:cubicBezTo>
                    <a:pt x="410" y="611"/>
                    <a:pt x="410" y="611"/>
                    <a:pt x="410" y="610"/>
                  </a:cubicBezTo>
                  <a:cubicBezTo>
                    <a:pt x="410" y="611"/>
                    <a:pt x="410" y="611"/>
                    <a:pt x="410" y="611"/>
                  </a:cubicBezTo>
                  <a:cubicBezTo>
                    <a:pt x="410" y="611"/>
                    <a:pt x="410" y="611"/>
                    <a:pt x="410" y="610"/>
                  </a:cubicBezTo>
                  <a:cubicBezTo>
                    <a:pt x="410" y="610"/>
                    <a:pt x="410" y="610"/>
                    <a:pt x="410" y="610"/>
                  </a:cubicBezTo>
                  <a:cubicBezTo>
                    <a:pt x="410" y="610"/>
                    <a:pt x="410" y="610"/>
                    <a:pt x="410" y="610"/>
                  </a:cubicBezTo>
                  <a:cubicBezTo>
                    <a:pt x="410" y="611"/>
                    <a:pt x="411" y="611"/>
                    <a:pt x="411" y="611"/>
                  </a:cubicBezTo>
                  <a:cubicBezTo>
                    <a:pt x="410" y="612"/>
                    <a:pt x="411" y="612"/>
                    <a:pt x="411" y="612"/>
                  </a:cubicBezTo>
                  <a:cubicBezTo>
                    <a:pt x="411" y="612"/>
                    <a:pt x="411" y="612"/>
                    <a:pt x="411" y="612"/>
                  </a:cubicBezTo>
                  <a:cubicBezTo>
                    <a:pt x="411" y="612"/>
                    <a:pt x="411" y="612"/>
                    <a:pt x="411" y="612"/>
                  </a:cubicBezTo>
                  <a:cubicBezTo>
                    <a:pt x="410" y="612"/>
                    <a:pt x="410" y="612"/>
                    <a:pt x="410" y="612"/>
                  </a:cubicBezTo>
                  <a:cubicBezTo>
                    <a:pt x="410" y="612"/>
                    <a:pt x="410" y="612"/>
                    <a:pt x="410" y="612"/>
                  </a:cubicBezTo>
                  <a:cubicBezTo>
                    <a:pt x="410" y="612"/>
                    <a:pt x="410" y="613"/>
                    <a:pt x="410" y="613"/>
                  </a:cubicBezTo>
                  <a:close/>
                  <a:moveTo>
                    <a:pt x="417" y="621"/>
                  </a:moveTo>
                  <a:cubicBezTo>
                    <a:pt x="417" y="621"/>
                    <a:pt x="417" y="621"/>
                    <a:pt x="417" y="621"/>
                  </a:cubicBezTo>
                  <a:cubicBezTo>
                    <a:pt x="416" y="621"/>
                    <a:pt x="416" y="621"/>
                    <a:pt x="416" y="621"/>
                  </a:cubicBezTo>
                  <a:cubicBezTo>
                    <a:pt x="416" y="621"/>
                    <a:pt x="416" y="621"/>
                    <a:pt x="416" y="621"/>
                  </a:cubicBezTo>
                  <a:cubicBezTo>
                    <a:pt x="416" y="621"/>
                    <a:pt x="416" y="621"/>
                    <a:pt x="416" y="622"/>
                  </a:cubicBezTo>
                  <a:cubicBezTo>
                    <a:pt x="416" y="622"/>
                    <a:pt x="416" y="622"/>
                    <a:pt x="416" y="622"/>
                  </a:cubicBezTo>
                  <a:cubicBezTo>
                    <a:pt x="416" y="622"/>
                    <a:pt x="415" y="622"/>
                    <a:pt x="415" y="623"/>
                  </a:cubicBezTo>
                  <a:cubicBezTo>
                    <a:pt x="415" y="623"/>
                    <a:pt x="415" y="624"/>
                    <a:pt x="415" y="624"/>
                  </a:cubicBezTo>
                  <a:cubicBezTo>
                    <a:pt x="415" y="624"/>
                    <a:pt x="415" y="624"/>
                    <a:pt x="415" y="624"/>
                  </a:cubicBezTo>
                  <a:cubicBezTo>
                    <a:pt x="415" y="624"/>
                    <a:pt x="415" y="624"/>
                    <a:pt x="415" y="624"/>
                  </a:cubicBezTo>
                  <a:cubicBezTo>
                    <a:pt x="415" y="624"/>
                    <a:pt x="415" y="624"/>
                    <a:pt x="415" y="624"/>
                  </a:cubicBezTo>
                  <a:cubicBezTo>
                    <a:pt x="415" y="624"/>
                    <a:pt x="415" y="623"/>
                    <a:pt x="415" y="623"/>
                  </a:cubicBezTo>
                  <a:cubicBezTo>
                    <a:pt x="415" y="622"/>
                    <a:pt x="415" y="622"/>
                    <a:pt x="416" y="621"/>
                  </a:cubicBezTo>
                  <a:cubicBezTo>
                    <a:pt x="416" y="621"/>
                    <a:pt x="416" y="621"/>
                    <a:pt x="416" y="621"/>
                  </a:cubicBezTo>
                  <a:cubicBezTo>
                    <a:pt x="416" y="621"/>
                    <a:pt x="416" y="621"/>
                    <a:pt x="416" y="621"/>
                  </a:cubicBezTo>
                  <a:cubicBezTo>
                    <a:pt x="416" y="621"/>
                    <a:pt x="416" y="621"/>
                    <a:pt x="416" y="621"/>
                  </a:cubicBezTo>
                  <a:cubicBezTo>
                    <a:pt x="416" y="621"/>
                    <a:pt x="416" y="621"/>
                    <a:pt x="416" y="621"/>
                  </a:cubicBezTo>
                  <a:cubicBezTo>
                    <a:pt x="417" y="621"/>
                    <a:pt x="417" y="621"/>
                    <a:pt x="417" y="621"/>
                  </a:cubicBezTo>
                  <a:close/>
                  <a:moveTo>
                    <a:pt x="412" y="613"/>
                  </a:moveTo>
                  <a:cubicBezTo>
                    <a:pt x="412" y="612"/>
                    <a:pt x="412" y="612"/>
                    <a:pt x="412" y="612"/>
                  </a:cubicBezTo>
                  <a:cubicBezTo>
                    <a:pt x="412" y="612"/>
                    <a:pt x="412" y="612"/>
                    <a:pt x="412" y="612"/>
                  </a:cubicBezTo>
                  <a:cubicBezTo>
                    <a:pt x="412" y="612"/>
                    <a:pt x="412" y="613"/>
                    <a:pt x="412" y="613"/>
                  </a:cubicBezTo>
                  <a:cubicBezTo>
                    <a:pt x="412" y="613"/>
                    <a:pt x="412" y="613"/>
                    <a:pt x="412" y="614"/>
                  </a:cubicBezTo>
                  <a:cubicBezTo>
                    <a:pt x="412" y="614"/>
                    <a:pt x="412" y="614"/>
                    <a:pt x="412" y="614"/>
                  </a:cubicBezTo>
                  <a:cubicBezTo>
                    <a:pt x="412" y="614"/>
                    <a:pt x="412" y="614"/>
                    <a:pt x="412" y="614"/>
                  </a:cubicBezTo>
                  <a:cubicBezTo>
                    <a:pt x="412" y="614"/>
                    <a:pt x="412" y="614"/>
                    <a:pt x="412" y="614"/>
                  </a:cubicBezTo>
                  <a:cubicBezTo>
                    <a:pt x="412" y="614"/>
                    <a:pt x="412" y="614"/>
                    <a:pt x="412" y="614"/>
                  </a:cubicBezTo>
                  <a:cubicBezTo>
                    <a:pt x="412" y="614"/>
                    <a:pt x="412" y="614"/>
                    <a:pt x="412" y="614"/>
                  </a:cubicBezTo>
                  <a:cubicBezTo>
                    <a:pt x="412" y="613"/>
                    <a:pt x="412" y="613"/>
                    <a:pt x="412" y="613"/>
                  </a:cubicBezTo>
                  <a:cubicBezTo>
                    <a:pt x="412" y="613"/>
                    <a:pt x="412" y="613"/>
                    <a:pt x="412" y="613"/>
                  </a:cubicBezTo>
                  <a:close/>
                  <a:moveTo>
                    <a:pt x="412" y="617"/>
                  </a:moveTo>
                  <a:cubicBezTo>
                    <a:pt x="412" y="617"/>
                    <a:pt x="412" y="617"/>
                    <a:pt x="412" y="617"/>
                  </a:cubicBezTo>
                  <a:cubicBezTo>
                    <a:pt x="412" y="617"/>
                    <a:pt x="412" y="618"/>
                    <a:pt x="412" y="618"/>
                  </a:cubicBezTo>
                  <a:cubicBezTo>
                    <a:pt x="412" y="618"/>
                    <a:pt x="412" y="618"/>
                    <a:pt x="412" y="618"/>
                  </a:cubicBezTo>
                  <a:cubicBezTo>
                    <a:pt x="412" y="618"/>
                    <a:pt x="412" y="619"/>
                    <a:pt x="412" y="618"/>
                  </a:cubicBezTo>
                  <a:cubicBezTo>
                    <a:pt x="411" y="618"/>
                    <a:pt x="412" y="618"/>
                    <a:pt x="412" y="618"/>
                  </a:cubicBezTo>
                  <a:cubicBezTo>
                    <a:pt x="412" y="618"/>
                    <a:pt x="412" y="617"/>
                    <a:pt x="412" y="617"/>
                  </a:cubicBezTo>
                  <a:cubicBezTo>
                    <a:pt x="412" y="617"/>
                    <a:pt x="412" y="617"/>
                    <a:pt x="412" y="617"/>
                  </a:cubicBezTo>
                  <a:close/>
                  <a:moveTo>
                    <a:pt x="414" y="620"/>
                  </a:moveTo>
                  <a:cubicBezTo>
                    <a:pt x="414" y="621"/>
                    <a:pt x="413" y="623"/>
                    <a:pt x="412" y="623"/>
                  </a:cubicBezTo>
                  <a:cubicBezTo>
                    <a:pt x="412" y="624"/>
                    <a:pt x="412" y="623"/>
                    <a:pt x="412" y="623"/>
                  </a:cubicBezTo>
                  <a:cubicBezTo>
                    <a:pt x="412" y="623"/>
                    <a:pt x="411" y="623"/>
                    <a:pt x="411" y="623"/>
                  </a:cubicBezTo>
                  <a:cubicBezTo>
                    <a:pt x="411" y="624"/>
                    <a:pt x="411" y="624"/>
                    <a:pt x="411" y="624"/>
                  </a:cubicBezTo>
                  <a:cubicBezTo>
                    <a:pt x="411" y="624"/>
                    <a:pt x="411" y="624"/>
                    <a:pt x="411" y="624"/>
                  </a:cubicBezTo>
                  <a:cubicBezTo>
                    <a:pt x="411" y="623"/>
                    <a:pt x="411" y="622"/>
                    <a:pt x="412" y="622"/>
                  </a:cubicBezTo>
                  <a:cubicBezTo>
                    <a:pt x="412" y="621"/>
                    <a:pt x="412" y="621"/>
                    <a:pt x="412" y="621"/>
                  </a:cubicBezTo>
                  <a:cubicBezTo>
                    <a:pt x="412" y="621"/>
                    <a:pt x="412" y="621"/>
                    <a:pt x="412" y="621"/>
                  </a:cubicBezTo>
                  <a:cubicBezTo>
                    <a:pt x="412" y="621"/>
                    <a:pt x="412" y="620"/>
                    <a:pt x="412" y="620"/>
                  </a:cubicBezTo>
                  <a:cubicBezTo>
                    <a:pt x="412" y="620"/>
                    <a:pt x="412" y="620"/>
                    <a:pt x="412" y="620"/>
                  </a:cubicBezTo>
                  <a:cubicBezTo>
                    <a:pt x="412" y="621"/>
                    <a:pt x="411" y="621"/>
                    <a:pt x="411" y="622"/>
                  </a:cubicBezTo>
                  <a:cubicBezTo>
                    <a:pt x="411" y="622"/>
                    <a:pt x="411" y="623"/>
                    <a:pt x="410" y="623"/>
                  </a:cubicBezTo>
                  <a:cubicBezTo>
                    <a:pt x="410" y="623"/>
                    <a:pt x="410" y="623"/>
                    <a:pt x="410" y="623"/>
                  </a:cubicBezTo>
                  <a:cubicBezTo>
                    <a:pt x="410" y="624"/>
                    <a:pt x="410" y="624"/>
                    <a:pt x="410" y="624"/>
                  </a:cubicBezTo>
                  <a:cubicBezTo>
                    <a:pt x="410" y="624"/>
                    <a:pt x="410" y="624"/>
                    <a:pt x="410" y="624"/>
                  </a:cubicBezTo>
                  <a:cubicBezTo>
                    <a:pt x="410" y="624"/>
                    <a:pt x="410" y="624"/>
                    <a:pt x="409" y="624"/>
                  </a:cubicBezTo>
                  <a:cubicBezTo>
                    <a:pt x="409" y="624"/>
                    <a:pt x="409" y="624"/>
                    <a:pt x="409" y="624"/>
                  </a:cubicBezTo>
                  <a:cubicBezTo>
                    <a:pt x="410" y="624"/>
                    <a:pt x="410" y="624"/>
                    <a:pt x="410" y="624"/>
                  </a:cubicBezTo>
                  <a:cubicBezTo>
                    <a:pt x="410" y="623"/>
                    <a:pt x="409" y="623"/>
                    <a:pt x="409" y="623"/>
                  </a:cubicBezTo>
                  <a:cubicBezTo>
                    <a:pt x="409" y="623"/>
                    <a:pt x="409" y="623"/>
                    <a:pt x="409" y="623"/>
                  </a:cubicBezTo>
                  <a:cubicBezTo>
                    <a:pt x="409" y="623"/>
                    <a:pt x="409" y="623"/>
                    <a:pt x="409" y="623"/>
                  </a:cubicBezTo>
                  <a:cubicBezTo>
                    <a:pt x="409" y="622"/>
                    <a:pt x="409" y="622"/>
                    <a:pt x="410" y="622"/>
                  </a:cubicBezTo>
                  <a:cubicBezTo>
                    <a:pt x="410" y="622"/>
                    <a:pt x="410" y="621"/>
                    <a:pt x="410" y="621"/>
                  </a:cubicBezTo>
                  <a:cubicBezTo>
                    <a:pt x="410" y="621"/>
                    <a:pt x="411" y="620"/>
                    <a:pt x="411" y="620"/>
                  </a:cubicBezTo>
                  <a:cubicBezTo>
                    <a:pt x="411" y="620"/>
                    <a:pt x="411" y="620"/>
                    <a:pt x="411" y="619"/>
                  </a:cubicBezTo>
                  <a:cubicBezTo>
                    <a:pt x="412" y="619"/>
                    <a:pt x="412" y="618"/>
                    <a:pt x="412" y="618"/>
                  </a:cubicBezTo>
                  <a:cubicBezTo>
                    <a:pt x="412" y="617"/>
                    <a:pt x="413" y="617"/>
                    <a:pt x="413" y="616"/>
                  </a:cubicBezTo>
                  <a:cubicBezTo>
                    <a:pt x="412" y="616"/>
                    <a:pt x="412" y="616"/>
                    <a:pt x="412" y="615"/>
                  </a:cubicBezTo>
                  <a:cubicBezTo>
                    <a:pt x="412" y="615"/>
                    <a:pt x="412" y="615"/>
                    <a:pt x="413" y="615"/>
                  </a:cubicBezTo>
                  <a:cubicBezTo>
                    <a:pt x="413" y="615"/>
                    <a:pt x="413" y="615"/>
                    <a:pt x="413" y="615"/>
                  </a:cubicBezTo>
                  <a:cubicBezTo>
                    <a:pt x="413" y="616"/>
                    <a:pt x="413" y="616"/>
                    <a:pt x="413" y="616"/>
                  </a:cubicBezTo>
                  <a:cubicBezTo>
                    <a:pt x="413" y="617"/>
                    <a:pt x="413" y="617"/>
                    <a:pt x="413" y="617"/>
                  </a:cubicBezTo>
                  <a:cubicBezTo>
                    <a:pt x="412" y="618"/>
                    <a:pt x="412" y="618"/>
                    <a:pt x="412" y="618"/>
                  </a:cubicBezTo>
                  <a:cubicBezTo>
                    <a:pt x="412" y="618"/>
                    <a:pt x="412" y="619"/>
                    <a:pt x="412" y="619"/>
                  </a:cubicBezTo>
                  <a:cubicBezTo>
                    <a:pt x="412" y="619"/>
                    <a:pt x="412" y="619"/>
                    <a:pt x="412" y="620"/>
                  </a:cubicBezTo>
                  <a:cubicBezTo>
                    <a:pt x="412" y="620"/>
                    <a:pt x="411" y="620"/>
                    <a:pt x="412" y="621"/>
                  </a:cubicBezTo>
                  <a:cubicBezTo>
                    <a:pt x="412" y="620"/>
                    <a:pt x="412" y="620"/>
                    <a:pt x="412" y="620"/>
                  </a:cubicBezTo>
                  <a:cubicBezTo>
                    <a:pt x="412" y="620"/>
                    <a:pt x="412" y="620"/>
                    <a:pt x="412" y="620"/>
                  </a:cubicBezTo>
                  <a:cubicBezTo>
                    <a:pt x="413" y="620"/>
                    <a:pt x="413" y="619"/>
                    <a:pt x="413" y="619"/>
                  </a:cubicBezTo>
                  <a:cubicBezTo>
                    <a:pt x="413" y="618"/>
                    <a:pt x="413" y="618"/>
                    <a:pt x="413" y="618"/>
                  </a:cubicBezTo>
                  <a:cubicBezTo>
                    <a:pt x="413" y="617"/>
                    <a:pt x="414" y="616"/>
                    <a:pt x="414" y="615"/>
                  </a:cubicBezTo>
                  <a:cubicBezTo>
                    <a:pt x="414" y="615"/>
                    <a:pt x="414" y="615"/>
                    <a:pt x="414" y="615"/>
                  </a:cubicBezTo>
                  <a:cubicBezTo>
                    <a:pt x="414" y="615"/>
                    <a:pt x="414" y="614"/>
                    <a:pt x="414" y="614"/>
                  </a:cubicBezTo>
                  <a:cubicBezTo>
                    <a:pt x="414" y="614"/>
                    <a:pt x="414" y="614"/>
                    <a:pt x="414" y="614"/>
                  </a:cubicBezTo>
                  <a:cubicBezTo>
                    <a:pt x="414" y="614"/>
                    <a:pt x="414" y="614"/>
                    <a:pt x="414" y="614"/>
                  </a:cubicBezTo>
                  <a:cubicBezTo>
                    <a:pt x="415" y="614"/>
                    <a:pt x="415" y="614"/>
                    <a:pt x="415" y="614"/>
                  </a:cubicBezTo>
                  <a:cubicBezTo>
                    <a:pt x="414" y="614"/>
                    <a:pt x="414" y="614"/>
                    <a:pt x="414" y="614"/>
                  </a:cubicBezTo>
                  <a:cubicBezTo>
                    <a:pt x="414" y="615"/>
                    <a:pt x="414" y="615"/>
                    <a:pt x="414" y="615"/>
                  </a:cubicBezTo>
                  <a:cubicBezTo>
                    <a:pt x="414" y="615"/>
                    <a:pt x="414" y="615"/>
                    <a:pt x="414" y="615"/>
                  </a:cubicBezTo>
                  <a:cubicBezTo>
                    <a:pt x="414" y="615"/>
                    <a:pt x="414" y="615"/>
                    <a:pt x="414" y="615"/>
                  </a:cubicBezTo>
                  <a:cubicBezTo>
                    <a:pt x="414" y="615"/>
                    <a:pt x="415" y="615"/>
                    <a:pt x="415" y="615"/>
                  </a:cubicBezTo>
                  <a:cubicBezTo>
                    <a:pt x="415" y="615"/>
                    <a:pt x="415" y="616"/>
                    <a:pt x="415" y="616"/>
                  </a:cubicBezTo>
                  <a:cubicBezTo>
                    <a:pt x="415" y="616"/>
                    <a:pt x="415" y="617"/>
                    <a:pt x="416" y="617"/>
                  </a:cubicBezTo>
                  <a:cubicBezTo>
                    <a:pt x="416" y="617"/>
                    <a:pt x="416" y="617"/>
                    <a:pt x="416" y="617"/>
                  </a:cubicBezTo>
                  <a:cubicBezTo>
                    <a:pt x="416" y="617"/>
                    <a:pt x="416" y="617"/>
                    <a:pt x="416" y="617"/>
                  </a:cubicBezTo>
                  <a:cubicBezTo>
                    <a:pt x="416" y="617"/>
                    <a:pt x="416" y="617"/>
                    <a:pt x="416" y="618"/>
                  </a:cubicBezTo>
                  <a:cubicBezTo>
                    <a:pt x="416" y="618"/>
                    <a:pt x="416" y="618"/>
                    <a:pt x="416" y="618"/>
                  </a:cubicBezTo>
                  <a:cubicBezTo>
                    <a:pt x="416" y="618"/>
                    <a:pt x="416" y="618"/>
                    <a:pt x="416" y="618"/>
                  </a:cubicBezTo>
                  <a:cubicBezTo>
                    <a:pt x="416" y="618"/>
                    <a:pt x="416" y="618"/>
                    <a:pt x="416" y="619"/>
                  </a:cubicBezTo>
                  <a:cubicBezTo>
                    <a:pt x="416" y="619"/>
                    <a:pt x="416" y="619"/>
                    <a:pt x="416" y="619"/>
                  </a:cubicBezTo>
                  <a:cubicBezTo>
                    <a:pt x="416" y="619"/>
                    <a:pt x="416" y="619"/>
                    <a:pt x="416" y="619"/>
                  </a:cubicBezTo>
                  <a:cubicBezTo>
                    <a:pt x="416" y="618"/>
                    <a:pt x="416" y="618"/>
                    <a:pt x="416" y="618"/>
                  </a:cubicBezTo>
                  <a:cubicBezTo>
                    <a:pt x="416" y="617"/>
                    <a:pt x="416" y="617"/>
                    <a:pt x="416" y="617"/>
                  </a:cubicBezTo>
                  <a:cubicBezTo>
                    <a:pt x="416" y="617"/>
                    <a:pt x="416" y="617"/>
                    <a:pt x="416" y="617"/>
                  </a:cubicBezTo>
                  <a:cubicBezTo>
                    <a:pt x="416" y="617"/>
                    <a:pt x="416" y="618"/>
                    <a:pt x="415" y="618"/>
                  </a:cubicBezTo>
                  <a:cubicBezTo>
                    <a:pt x="415" y="618"/>
                    <a:pt x="415" y="618"/>
                    <a:pt x="415" y="618"/>
                  </a:cubicBezTo>
                  <a:cubicBezTo>
                    <a:pt x="415" y="618"/>
                    <a:pt x="415" y="619"/>
                    <a:pt x="415" y="619"/>
                  </a:cubicBezTo>
                  <a:cubicBezTo>
                    <a:pt x="415" y="619"/>
                    <a:pt x="415" y="619"/>
                    <a:pt x="415" y="619"/>
                  </a:cubicBezTo>
                  <a:cubicBezTo>
                    <a:pt x="415" y="620"/>
                    <a:pt x="415" y="620"/>
                    <a:pt x="415" y="620"/>
                  </a:cubicBezTo>
                  <a:cubicBezTo>
                    <a:pt x="415" y="620"/>
                    <a:pt x="415" y="620"/>
                    <a:pt x="415" y="620"/>
                  </a:cubicBezTo>
                  <a:cubicBezTo>
                    <a:pt x="415" y="620"/>
                    <a:pt x="415" y="620"/>
                    <a:pt x="415" y="619"/>
                  </a:cubicBezTo>
                  <a:cubicBezTo>
                    <a:pt x="415" y="619"/>
                    <a:pt x="415" y="619"/>
                    <a:pt x="415" y="619"/>
                  </a:cubicBezTo>
                  <a:cubicBezTo>
                    <a:pt x="415" y="619"/>
                    <a:pt x="414" y="619"/>
                    <a:pt x="414" y="619"/>
                  </a:cubicBezTo>
                  <a:cubicBezTo>
                    <a:pt x="414" y="619"/>
                    <a:pt x="414" y="620"/>
                    <a:pt x="414" y="620"/>
                  </a:cubicBezTo>
                  <a:cubicBezTo>
                    <a:pt x="414" y="619"/>
                    <a:pt x="414" y="619"/>
                    <a:pt x="414" y="619"/>
                  </a:cubicBezTo>
                  <a:cubicBezTo>
                    <a:pt x="414" y="619"/>
                    <a:pt x="415" y="618"/>
                    <a:pt x="415" y="618"/>
                  </a:cubicBezTo>
                  <a:cubicBezTo>
                    <a:pt x="415" y="618"/>
                    <a:pt x="415" y="618"/>
                    <a:pt x="415" y="618"/>
                  </a:cubicBezTo>
                  <a:cubicBezTo>
                    <a:pt x="415" y="618"/>
                    <a:pt x="415" y="618"/>
                    <a:pt x="415" y="618"/>
                  </a:cubicBezTo>
                  <a:cubicBezTo>
                    <a:pt x="415" y="618"/>
                    <a:pt x="415" y="617"/>
                    <a:pt x="415" y="617"/>
                  </a:cubicBezTo>
                  <a:cubicBezTo>
                    <a:pt x="415" y="617"/>
                    <a:pt x="415" y="617"/>
                    <a:pt x="415" y="617"/>
                  </a:cubicBezTo>
                  <a:cubicBezTo>
                    <a:pt x="414" y="617"/>
                    <a:pt x="415" y="617"/>
                    <a:pt x="414" y="617"/>
                  </a:cubicBezTo>
                  <a:cubicBezTo>
                    <a:pt x="414" y="618"/>
                    <a:pt x="414" y="618"/>
                    <a:pt x="414" y="618"/>
                  </a:cubicBezTo>
                  <a:cubicBezTo>
                    <a:pt x="414" y="619"/>
                    <a:pt x="414" y="620"/>
                    <a:pt x="414" y="621"/>
                  </a:cubicBezTo>
                  <a:cubicBezTo>
                    <a:pt x="414" y="621"/>
                    <a:pt x="413" y="621"/>
                    <a:pt x="413" y="621"/>
                  </a:cubicBezTo>
                  <a:cubicBezTo>
                    <a:pt x="413" y="621"/>
                    <a:pt x="413" y="621"/>
                    <a:pt x="413" y="621"/>
                  </a:cubicBezTo>
                  <a:cubicBezTo>
                    <a:pt x="413" y="621"/>
                    <a:pt x="413" y="621"/>
                    <a:pt x="413" y="622"/>
                  </a:cubicBezTo>
                  <a:cubicBezTo>
                    <a:pt x="413" y="621"/>
                    <a:pt x="413" y="620"/>
                    <a:pt x="413" y="620"/>
                  </a:cubicBezTo>
                  <a:cubicBezTo>
                    <a:pt x="413" y="620"/>
                    <a:pt x="413" y="620"/>
                    <a:pt x="413" y="620"/>
                  </a:cubicBezTo>
                  <a:cubicBezTo>
                    <a:pt x="413" y="619"/>
                    <a:pt x="413" y="619"/>
                    <a:pt x="413" y="619"/>
                  </a:cubicBezTo>
                  <a:cubicBezTo>
                    <a:pt x="413" y="619"/>
                    <a:pt x="413" y="618"/>
                    <a:pt x="413" y="619"/>
                  </a:cubicBezTo>
                  <a:cubicBezTo>
                    <a:pt x="413" y="619"/>
                    <a:pt x="413" y="619"/>
                    <a:pt x="413" y="619"/>
                  </a:cubicBezTo>
                  <a:cubicBezTo>
                    <a:pt x="413" y="619"/>
                    <a:pt x="413" y="620"/>
                    <a:pt x="413" y="620"/>
                  </a:cubicBezTo>
                  <a:cubicBezTo>
                    <a:pt x="413" y="621"/>
                    <a:pt x="413" y="621"/>
                    <a:pt x="413" y="621"/>
                  </a:cubicBezTo>
                  <a:cubicBezTo>
                    <a:pt x="413" y="621"/>
                    <a:pt x="412" y="622"/>
                    <a:pt x="412" y="622"/>
                  </a:cubicBezTo>
                  <a:cubicBezTo>
                    <a:pt x="412" y="622"/>
                    <a:pt x="412" y="622"/>
                    <a:pt x="412" y="622"/>
                  </a:cubicBezTo>
                  <a:cubicBezTo>
                    <a:pt x="412" y="622"/>
                    <a:pt x="412" y="623"/>
                    <a:pt x="412" y="623"/>
                  </a:cubicBezTo>
                  <a:cubicBezTo>
                    <a:pt x="412" y="623"/>
                    <a:pt x="413" y="623"/>
                    <a:pt x="413" y="623"/>
                  </a:cubicBezTo>
                  <a:cubicBezTo>
                    <a:pt x="413" y="622"/>
                    <a:pt x="413" y="622"/>
                    <a:pt x="414" y="621"/>
                  </a:cubicBezTo>
                  <a:cubicBezTo>
                    <a:pt x="414" y="621"/>
                    <a:pt x="414" y="621"/>
                    <a:pt x="414" y="620"/>
                  </a:cubicBezTo>
                  <a:close/>
                  <a:moveTo>
                    <a:pt x="409" y="620"/>
                  </a:moveTo>
                  <a:cubicBezTo>
                    <a:pt x="408" y="620"/>
                    <a:pt x="408" y="620"/>
                    <a:pt x="408" y="619"/>
                  </a:cubicBezTo>
                  <a:cubicBezTo>
                    <a:pt x="408" y="619"/>
                    <a:pt x="408" y="619"/>
                    <a:pt x="408" y="619"/>
                  </a:cubicBezTo>
                  <a:cubicBezTo>
                    <a:pt x="409" y="619"/>
                    <a:pt x="409" y="619"/>
                    <a:pt x="409" y="619"/>
                  </a:cubicBezTo>
                  <a:cubicBezTo>
                    <a:pt x="409" y="619"/>
                    <a:pt x="409" y="618"/>
                    <a:pt x="409" y="618"/>
                  </a:cubicBezTo>
                  <a:cubicBezTo>
                    <a:pt x="409" y="618"/>
                    <a:pt x="409" y="618"/>
                    <a:pt x="409" y="618"/>
                  </a:cubicBezTo>
                  <a:cubicBezTo>
                    <a:pt x="409" y="618"/>
                    <a:pt x="409" y="618"/>
                    <a:pt x="409" y="618"/>
                  </a:cubicBezTo>
                  <a:cubicBezTo>
                    <a:pt x="409" y="618"/>
                    <a:pt x="409" y="618"/>
                    <a:pt x="410" y="618"/>
                  </a:cubicBezTo>
                  <a:cubicBezTo>
                    <a:pt x="410" y="618"/>
                    <a:pt x="410" y="618"/>
                    <a:pt x="410" y="618"/>
                  </a:cubicBezTo>
                  <a:cubicBezTo>
                    <a:pt x="410" y="618"/>
                    <a:pt x="410" y="617"/>
                    <a:pt x="410" y="617"/>
                  </a:cubicBezTo>
                  <a:cubicBezTo>
                    <a:pt x="410" y="617"/>
                    <a:pt x="410" y="617"/>
                    <a:pt x="410" y="617"/>
                  </a:cubicBezTo>
                  <a:cubicBezTo>
                    <a:pt x="411" y="618"/>
                    <a:pt x="411" y="618"/>
                    <a:pt x="411" y="617"/>
                  </a:cubicBezTo>
                  <a:cubicBezTo>
                    <a:pt x="412" y="617"/>
                    <a:pt x="412" y="617"/>
                    <a:pt x="412" y="616"/>
                  </a:cubicBezTo>
                  <a:cubicBezTo>
                    <a:pt x="412" y="616"/>
                    <a:pt x="412" y="616"/>
                    <a:pt x="412" y="616"/>
                  </a:cubicBezTo>
                  <a:cubicBezTo>
                    <a:pt x="412" y="616"/>
                    <a:pt x="412" y="616"/>
                    <a:pt x="412" y="616"/>
                  </a:cubicBezTo>
                  <a:cubicBezTo>
                    <a:pt x="412" y="616"/>
                    <a:pt x="412" y="616"/>
                    <a:pt x="412" y="616"/>
                  </a:cubicBezTo>
                  <a:cubicBezTo>
                    <a:pt x="412" y="616"/>
                    <a:pt x="412" y="616"/>
                    <a:pt x="412" y="616"/>
                  </a:cubicBezTo>
                  <a:cubicBezTo>
                    <a:pt x="412" y="617"/>
                    <a:pt x="412" y="617"/>
                    <a:pt x="412" y="618"/>
                  </a:cubicBezTo>
                  <a:cubicBezTo>
                    <a:pt x="411" y="618"/>
                    <a:pt x="411" y="618"/>
                    <a:pt x="411" y="618"/>
                  </a:cubicBezTo>
                  <a:cubicBezTo>
                    <a:pt x="411" y="618"/>
                    <a:pt x="411" y="618"/>
                    <a:pt x="411" y="618"/>
                  </a:cubicBezTo>
                  <a:cubicBezTo>
                    <a:pt x="410" y="619"/>
                    <a:pt x="410" y="619"/>
                    <a:pt x="410" y="619"/>
                  </a:cubicBezTo>
                  <a:cubicBezTo>
                    <a:pt x="410" y="619"/>
                    <a:pt x="409" y="619"/>
                    <a:pt x="409" y="619"/>
                  </a:cubicBezTo>
                  <a:cubicBezTo>
                    <a:pt x="409" y="619"/>
                    <a:pt x="409" y="620"/>
                    <a:pt x="409" y="620"/>
                  </a:cubicBezTo>
                  <a:cubicBezTo>
                    <a:pt x="409" y="620"/>
                    <a:pt x="409" y="620"/>
                    <a:pt x="409" y="620"/>
                  </a:cubicBezTo>
                  <a:close/>
                  <a:moveTo>
                    <a:pt x="416" y="618"/>
                  </a:moveTo>
                  <a:cubicBezTo>
                    <a:pt x="416" y="618"/>
                    <a:pt x="415" y="619"/>
                    <a:pt x="415" y="619"/>
                  </a:cubicBezTo>
                  <a:cubicBezTo>
                    <a:pt x="415" y="619"/>
                    <a:pt x="415" y="619"/>
                    <a:pt x="415" y="619"/>
                  </a:cubicBezTo>
                  <a:cubicBezTo>
                    <a:pt x="415" y="619"/>
                    <a:pt x="415" y="619"/>
                    <a:pt x="415" y="619"/>
                  </a:cubicBezTo>
                  <a:cubicBezTo>
                    <a:pt x="415" y="618"/>
                    <a:pt x="415" y="618"/>
                    <a:pt x="416" y="618"/>
                  </a:cubicBezTo>
                  <a:cubicBezTo>
                    <a:pt x="416" y="618"/>
                    <a:pt x="416" y="618"/>
                    <a:pt x="416" y="618"/>
                  </a:cubicBezTo>
                  <a:cubicBezTo>
                    <a:pt x="416" y="618"/>
                    <a:pt x="416" y="618"/>
                    <a:pt x="416" y="618"/>
                  </a:cubicBezTo>
                  <a:close/>
                  <a:moveTo>
                    <a:pt x="411" y="612"/>
                  </a:moveTo>
                  <a:cubicBezTo>
                    <a:pt x="411" y="611"/>
                    <a:pt x="411" y="611"/>
                    <a:pt x="411" y="611"/>
                  </a:cubicBezTo>
                  <a:cubicBezTo>
                    <a:pt x="411" y="611"/>
                    <a:pt x="411" y="611"/>
                    <a:pt x="411" y="612"/>
                  </a:cubicBezTo>
                  <a:close/>
                  <a:moveTo>
                    <a:pt x="414" y="625"/>
                  </a:moveTo>
                  <a:cubicBezTo>
                    <a:pt x="414" y="626"/>
                    <a:pt x="414" y="626"/>
                    <a:pt x="413" y="626"/>
                  </a:cubicBezTo>
                  <a:cubicBezTo>
                    <a:pt x="413" y="626"/>
                    <a:pt x="413" y="626"/>
                    <a:pt x="413" y="626"/>
                  </a:cubicBezTo>
                  <a:cubicBezTo>
                    <a:pt x="413" y="625"/>
                    <a:pt x="413" y="625"/>
                    <a:pt x="413" y="625"/>
                  </a:cubicBezTo>
                  <a:cubicBezTo>
                    <a:pt x="413" y="625"/>
                    <a:pt x="413" y="625"/>
                    <a:pt x="414" y="625"/>
                  </a:cubicBezTo>
                  <a:close/>
                  <a:moveTo>
                    <a:pt x="415" y="621"/>
                  </a:moveTo>
                  <a:cubicBezTo>
                    <a:pt x="415" y="621"/>
                    <a:pt x="415" y="621"/>
                    <a:pt x="415" y="622"/>
                  </a:cubicBezTo>
                  <a:cubicBezTo>
                    <a:pt x="415" y="622"/>
                    <a:pt x="415" y="622"/>
                    <a:pt x="415" y="622"/>
                  </a:cubicBezTo>
                  <a:cubicBezTo>
                    <a:pt x="415" y="622"/>
                    <a:pt x="415" y="621"/>
                    <a:pt x="415" y="621"/>
                  </a:cubicBezTo>
                  <a:close/>
                  <a:moveTo>
                    <a:pt x="414" y="625"/>
                  </a:moveTo>
                  <a:cubicBezTo>
                    <a:pt x="415" y="625"/>
                    <a:pt x="414" y="625"/>
                    <a:pt x="414" y="625"/>
                  </a:cubicBezTo>
                  <a:cubicBezTo>
                    <a:pt x="414" y="625"/>
                    <a:pt x="414" y="625"/>
                    <a:pt x="414" y="625"/>
                  </a:cubicBezTo>
                  <a:close/>
                  <a:moveTo>
                    <a:pt x="415" y="615"/>
                  </a:moveTo>
                  <a:cubicBezTo>
                    <a:pt x="415" y="615"/>
                    <a:pt x="415" y="615"/>
                    <a:pt x="415" y="615"/>
                  </a:cubicBezTo>
                  <a:cubicBezTo>
                    <a:pt x="415" y="615"/>
                    <a:pt x="415" y="615"/>
                    <a:pt x="415" y="615"/>
                  </a:cubicBezTo>
                  <a:cubicBezTo>
                    <a:pt x="415" y="615"/>
                    <a:pt x="415" y="615"/>
                    <a:pt x="415" y="615"/>
                  </a:cubicBezTo>
                  <a:cubicBezTo>
                    <a:pt x="415" y="615"/>
                    <a:pt x="414" y="615"/>
                    <a:pt x="415" y="615"/>
                  </a:cubicBezTo>
                  <a:close/>
                  <a:moveTo>
                    <a:pt x="415" y="621"/>
                  </a:moveTo>
                  <a:cubicBezTo>
                    <a:pt x="415" y="621"/>
                    <a:pt x="415" y="620"/>
                    <a:pt x="415" y="620"/>
                  </a:cubicBezTo>
                  <a:cubicBezTo>
                    <a:pt x="415" y="620"/>
                    <a:pt x="415" y="621"/>
                    <a:pt x="415" y="621"/>
                  </a:cubicBezTo>
                  <a:close/>
                  <a:moveTo>
                    <a:pt x="415" y="620"/>
                  </a:moveTo>
                  <a:cubicBezTo>
                    <a:pt x="415" y="620"/>
                    <a:pt x="415" y="620"/>
                    <a:pt x="416" y="619"/>
                  </a:cubicBezTo>
                  <a:cubicBezTo>
                    <a:pt x="415" y="620"/>
                    <a:pt x="415" y="620"/>
                    <a:pt x="415" y="620"/>
                  </a:cubicBezTo>
                  <a:close/>
                  <a:moveTo>
                    <a:pt x="415" y="621"/>
                  </a:moveTo>
                  <a:cubicBezTo>
                    <a:pt x="415" y="620"/>
                    <a:pt x="415" y="620"/>
                    <a:pt x="415" y="620"/>
                  </a:cubicBezTo>
                  <a:cubicBezTo>
                    <a:pt x="415" y="620"/>
                    <a:pt x="415" y="621"/>
                    <a:pt x="415" y="621"/>
                  </a:cubicBezTo>
                  <a:close/>
                  <a:moveTo>
                    <a:pt x="413" y="622"/>
                  </a:moveTo>
                  <a:cubicBezTo>
                    <a:pt x="413" y="622"/>
                    <a:pt x="413" y="622"/>
                    <a:pt x="413" y="622"/>
                  </a:cubicBezTo>
                  <a:cubicBezTo>
                    <a:pt x="413" y="622"/>
                    <a:pt x="413" y="622"/>
                    <a:pt x="413" y="622"/>
                  </a:cubicBezTo>
                  <a:close/>
                  <a:moveTo>
                    <a:pt x="412" y="612"/>
                  </a:moveTo>
                  <a:cubicBezTo>
                    <a:pt x="412" y="612"/>
                    <a:pt x="412" y="612"/>
                    <a:pt x="412" y="612"/>
                  </a:cubicBezTo>
                  <a:cubicBezTo>
                    <a:pt x="412" y="612"/>
                    <a:pt x="412" y="612"/>
                    <a:pt x="412" y="612"/>
                  </a:cubicBezTo>
                  <a:cubicBezTo>
                    <a:pt x="412" y="612"/>
                    <a:pt x="412" y="612"/>
                    <a:pt x="412" y="612"/>
                  </a:cubicBezTo>
                  <a:close/>
                  <a:moveTo>
                    <a:pt x="415" y="623"/>
                  </a:moveTo>
                  <a:cubicBezTo>
                    <a:pt x="415" y="623"/>
                    <a:pt x="415" y="623"/>
                    <a:pt x="414" y="623"/>
                  </a:cubicBezTo>
                  <a:cubicBezTo>
                    <a:pt x="414" y="623"/>
                    <a:pt x="414" y="623"/>
                    <a:pt x="415" y="623"/>
                  </a:cubicBezTo>
                  <a:close/>
                  <a:moveTo>
                    <a:pt x="416" y="619"/>
                  </a:moveTo>
                  <a:cubicBezTo>
                    <a:pt x="416" y="619"/>
                    <a:pt x="416" y="619"/>
                    <a:pt x="416" y="619"/>
                  </a:cubicBezTo>
                  <a:cubicBezTo>
                    <a:pt x="416" y="619"/>
                    <a:pt x="416" y="619"/>
                    <a:pt x="416" y="619"/>
                  </a:cubicBezTo>
                  <a:cubicBezTo>
                    <a:pt x="417" y="619"/>
                    <a:pt x="416" y="619"/>
                    <a:pt x="416" y="619"/>
                  </a:cubicBezTo>
                  <a:close/>
                  <a:moveTo>
                    <a:pt x="414" y="622"/>
                  </a:moveTo>
                  <a:cubicBezTo>
                    <a:pt x="414" y="622"/>
                    <a:pt x="414" y="623"/>
                    <a:pt x="414" y="623"/>
                  </a:cubicBezTo>
                  <a:cubicBezTo>
                    <a:pt x="414" y="623"/>
                    <a:pt x="414" y="622"/>
                    <a:pt x="414" y="622"/>
                  </a:cubicBezTo>
                  <a:cubicBezTo>
                    <a:pt x="414" y="622"/>
                    <a:pt x="414" y="622"/>
                    <a:pt x="414" y="621"/>
                  </a:cubicBezTo>
                  <a:cubicBezTo>
                    <a:pt x="415" y="622"/>
                    <a:pt x="414" y="622"/>
                    <a:pt x="414" y="622"/>
                  </a:cubicBezTo>
                  <a:close/>
                  <a:moveTo>
                    <a:pt x="411" y="619"/>
                  </a:moveTo>
                  <a:cubicBezTo>
                    <a:pt x="411" y="619"/>
                    <a:pt x="411" y="619"/>
                    <a:pt x="411" y="619"/>
                  </a:cubicBezTo>
                  <a:cubicBezTo>
                    <a:pt x="411" y="619"/>
                    <a:pt x="411" y="619"/>
                    <a:pt x="411" y="619"/>
                  </a:cubicBezTo>
                  <a:cubicBezTo>
                    <a:pt x="411" y="619"/>
                    <a:pt x="411" y="619"/>
                    <a:pt x="411" y="619"/>
                  </a:cubicBezTo>
                  <a:close/>
                  <a:moveTo>
                    <a:pt x="415" y="622"/>
                  </a:moveTo>
                  <a:cubicBezTo>
                    <a:pt x="415" y="622"/>
                    <a:pt x="415" y="622"/>
                    <a:pt x="415" y="622"/>
                  </a:cubicBezTo>
                  <a:cubicBezTo>
                    <a:pt x="415" y="622"/>
                    <a:pt x="415" y="622"/>
                    <a:pt x="415" y="622"/>
                  </a:cubicBezTo>
                  <a:close/>
                  <a:moveTo>
                    <a:pt x="413" y="622"/>
                  </a:moveTo>
                  <a:cubicBezTo>
                    <a:pt x="413" y="622"/>
                    <a:pt x="413" y="622"/>
                    <a:pt x="413" y="622"/>
                  </a:cubicBezTo>
                  <a:cubicBezTo>
                    <a:pt x="413" y="622"/>
                    <a:pt x="413" y="622"/>
                    <a:pt x="413" y="622"/>
                  </a:cubicBezTo>
                  <a:cubicBezTo>
                    <a:pt x="413" y="622"/>
                    <a:pt x="413" y="622"/>
                    <a:pt x="413" y="622"/>
                  </a:cubicBezTo>
                  <a:cubicBezTo>
                    <a:pt x="413" y="622"/>
                    <a:pt x="413" y="622"/>
                    <a:pt x="413" y="622"/>
                  </a:cubicBezTo>
                  <a:close/>
                  <a:moveTo>
                    <a:pt x="415" y="623"/>
                  </a:moveTo>
                  <a:cubicBezTo>
                    <a:pt x="415" y="622"/>
                    <a:pt x="414" y="622"/>
                    <a:pt x="415" y="622"/>
                  </a:cubicBezTo>
                  <a:cubicBezTo>
                    <a:pt x="415" y="622"/>
                    <a:pt x="415" y="622"/>
                    <a:pt x="415" y="623"/>
                  </a:cubicBezTo>
                  <a:close/>
                  <a:moveTo>
                    <a:pt x="67" y="666"/>
                  </a:moveTo>
                  <a:cubicBezTo>
                    <a:pt x="67" y="666"/>
                    <a:pt x="67" y="666"/>
                    <a:pt x="67" y="666"/>
                  </a:cubicBezTo>
                  <a:cubicBezTo>
                    <a:pt x="67" y="666"/>
                    <a:pt x="67" y="666"/>
                    <a:pt x="67" y="666"/>
                  </a:cubicBezTo>
                  <a:cubicBezTo>
                    <a:pt x="68" y="666"/>
                    <a:pt x="68" y="665"/>
                    <a:pt x="67" y="665"/>
                  </a:cubicBezTo>
                  <a:cubicBezTo>
                    <a:pt x="67" y="665"/>
                    <a:pt x="67" y="665"/>
                    <a:pt x="67" y="665"/>
                  </a:cubicBezTo>
                  <a:cubicBezTo>
                    <a:pt x="67" y="665"/>
                    <a:pt x="66" y="665"/>
                    <a:pt x="66" y="665"/>
                  </a:cubicBezTo>
                  <a:cubicBezTo>
                    <a:pt x="66" y="665"/>
                    <a:pt x="67" y="665"/>
                    <a:pt x="67" y="665"/>
                  </a:cubicBezTo>
                  <a:cubicBezTo>
                    <a:pt x="67" y="665"/>
                    <a:pt x="67" y="665"/>
                    <a:pt x="67" y="665"/>
                  </a:cubicBezTo>
                  <a:cubicBezTo>
                    <a:pt x="67" y="665"/>
                    <a:pt x="67" y="665"/>
                    <a:pt x="67" y="665"/>
                  </a:cubicBezTo>
                  <a:cubicBezTo>
                    <a:pt x="67" y="665"/>
                    <a:pt x="67" y="665"/>
                    <a:pt x="67" y="665"/>
                  </a:cubicBezTo>
                  <a:cubicBezTo>
                    <a:pt x="67" y="665"/>
                    <a:pt x="67" y="665"/>
                    <a:pt x="67" y="664"/>
                  </a:cubicBezTo>
                  <a:cubicBezTo>
                    <a:pt x="67" y="664"/>
                    <a:pt x="67" y="664"/>
                    <a:pt x="66" y="664"/>
                  </a:cubicBezTo>
                  <a:cubicBezTo>
                    <a:pt x="66" y="664"/>
                    <a:pt x="66" y="664"/>
                    <a:pt x="66" y="664"/>
                  </a:cubicBezTo>
                  <a:cubicBezTo>
                    <a:pt x="66" y="665"/>
                    <a:pt x="66" y="665"/>
                    <a:pt x="66" y="665"/>
                  </a:cubicBezTo>
                  <a:cubicBezTo>
                    <a:pt x="66" y="665"/>
                    <a:pt x="66" y="665"/>
                    <a:pt x="66" y="665"/>
                  </a:cubicBezTo>
                  <a:cubicBezTo>
                    <a:pt x="66" y="665"/>
                    <a:pt x="66" y="665"/>
                    <a:pt x="66" y="665"/>
                  </a:cubicBezTo>
                  <a:cubicBezTo>
                    <a:pt x="66" y="665"/>
                    <a:pt x="65" y="665"/>
                    <a:pt x="65" y="665"/>
                  </a:cubicBezTo>
                  <a:cubicBezTo>
                    <a:pt x="65" y="664"/>
                    <a:pt x="65" y="664"/>
                    <a:pt x="65" y="664"/>
                  </a:cubicBezTo>
                  <a:cubicBezTo>
                    <a:pt x="65" y="664"/>
                    <a:pt x="65" y="664"/>
                    <a:pt x="65" y="664"/>
                  </a:cubicBezTo>
                  <a:cubicBezTo>
                    <a:pt x="65" y="664"/>
                    <a:pt x="65" y="663"/>
                    <a:pt x="65" y="663"/>
                  </a:cubicBezTo>
                  <a:cubicBezTo>
                    <a:pt x="65" y="663"/>
                    <a:pt x="65" y="663"/>
                    <a:pt x="65" y="663"/>
                  </a:cubicBezTo>
                  <a:cubicBezTo>
                    <a:pt x="65" y="663"/>
                    <a:pt x="65" y="663"/>
                    <a:pt x="64" y="663"/>
                  </a:cubicBezTo>
                  <a:cubicBezTo>
                    <a:pt x="64" y="663"/>
                    <a:pt x="64" y="663"/>
                    <a:pt x="64" y="663"/>
                  </a:cubicBezTo>
                  <a:cubicBezTo>
                    <a:pt x="64" y="662"/>
                    <a:pt x="64" y="662"/>
                    <a:pt x="64" y="662"/>
                  </a:cubicBezTo>
                  <a:cubicBezTo>
                    <a:pt x="64" y="662"/>
                    <a:pt x="64" y="662"/>
                    <a:pt x="64" y="662"/>
                  </a:cubicBezTo>
                  <a:cubicBezTo>
                    <a:pt x="64" y="662"/>
                    <a:pt x="64" y="662"/>
                    <a:pt x="64" y="662"/>
                  </a:cubicBezTo>
                  <a:cubicBezTo>
                    <a:pt x="64" y="662"/>
                    <a:pt x="64" y="662"/>
                    <a:pt x="63" y="662"/>
                  </a:cubicBezTo>
                  <a:cubicBezTo>
                    <a:pt x="63" y="662"/>
                    <a:pt x="63" y="662"/>
                    <a:pt x="63" y="662"/>
                  </a:cubicBezTo>
                  <a:cubicBezTo>
                    <a:pt x="63" y="662"/>
                    <a:pt x="63" y="662"/>
                    <a:pt x="63" y="661"/>
                  </a:cubicBezTo>
                  <a:cubicBezTo>
                    <a:pt x="63" y="661"/>
                    <a:pt x="63" y="661"/>
                    <a:pt x="63" y="661"/>
                  </a:cubicBezTo>
                  <a:cubicBezTo>
                    <a:pt x="63" y="661"/>
                    <a:pt x="63" y="661"/>
                    <a:pt x="63" y="661"/>
                  </a:cubicBezTo>
                  <a:cubicBezTo>
                    <a:pt x="63" y="661"/>
                    <a:pt x="63" y="661"/>
                    <a:pt x="63" y="661"/>
                  </a:cubicBezTo>
                  <a:cubicBezTo>
                    <a:pt x="63" y="661"/>
                    <a:pt x="63" y="660"/>
                    <a:pt x="62" y="660"/>
                  </a:cubicBezTo>
                  <a:cubicBezTo>
                    <a:pt x="62" y="660"/>
                    <a:pt x="62" y="660"/>
                    <a:pt x="62" y="659"/>
                  </a:cubicBezTo>
                  <a:cubicBezTo>
                    <a:pt x="62" y="659"/>
                    <a:pt x="62" y="659"/>
                    <a:pt x="62" y="659"/>
                  </a:cubicBezTo>
                  <a:cubicBezTo>
                    <a:pt x="62" y="659"/>
                    <a:pt x="62" y="659"/>
                    <a:pt x="62" y="659"/>
                  </a:cubicBezTo>
                  <a:cubicBezTo>
                    <a:pt x="62" y="659"/>
                    <a:pt x="63" y="659"/>
                    <a:pt x="63" y="659"/>
                  </a:cubicBezTo>
                  <a:cubicBezTo>
                    <a:pt x="63" y="659"/>
                    <a:pt x="62" y="659"/>
                    <a:pt x="62" y="659"/>
                  </a:cubicBezTo>
                  <a:cubicBezTo>
                    <a:pt x="62" y="659"/>
                    <a:pt x="62" y="659"/>
                    <a:pt x="62" y="658"/>
                  </a:cubicBezTo>
                  <a:cubicBezTo>
                    <a:pt x="62" y="658"/>
                    <a:pt x="62" y="658"/>
                    <a:pt x="62" y="658"/>
                  </a:cubicBezTo>
                  <a:cubicBezTo>
                    <a:pt x="61" y="658"/>
                    <a:pt x="61" y="658"/>
                    <a:pt x="61" y="658"/>
                  </a:cubicBezTo>
                  <a:cubicBezTo>
                    <a:pt x="61" y="658"/>
                    <a:pt x="61" y="658"/>
                    <a:pt x="61" y="658"/>
                  </a:cubicBezTo>
                  <a:cubicBezTo>
                    <a:pt x="61" y="658"/>
                    <a:pt x="61" y="658"/>
                    <a:pt x="62" y="658"/>
                  </a:cubicBezTo>
                  <a:cubicBezTo>
                    <a:pt x="61" y="658"/>
                    <a:pt x="61" y="658"/>
                    <a:pt x="61" y="658"/>
                  </a:cubicBezTo>
                  <a:cubicBezTo>
                    <a:pt x="61" y="657"/>
                    <a:pt x="61" y="657"/>
                    <a:pt x="61" y="657"/>
                  </a:cubicBezTo>
                  <a:cubicBezTo>
                    <a:pt x="61" y="657"/>
                    <a:pt x="61" y="657"/>
                    <a:pt x="61" y="657"/>
                  </a:cubicBezTo>
                  <a:cubicBezTo>
                    <a:pt x="62" y="658"/>
                    <a:pt x="62" y="658"/>
                    <a:pt x="62" y="658"/>
                  </a:cubicBezTo>
                  <a:cubicBezTo>
                    <a:pt x="62" y="658"/>
                    <a:pt x="62" y="658"/>
                    <a:pt x="62" y="658"/>
                  </a:cubicBezTo>
                  <a:cubicBezTo>
                    <a:pt x="62" y="658"/>
                    <a:pt x="62" y="658"/>
                    <a:pt x="62" y="658"/>
                  </a:cubicBezTo>
                  <a:cubicBezTo>
                    <a:pt x="63" y="658"/>
                    <a:pt x="63" y="658"/>
                    <a:pt x="63" y="658"/>
                  </a:cubicBezTo>
                  <a:cubicBezTo>
                    <a:pt x="63" y="658"/>
                    <a:pt x="63" y="658"/>
                    <a:pt x="63" y="658"/>
                  </a:cubicBezTo>
                  <a:cubicBezTo>
                    <a:pt x="64" y="658"/>
                    <a:pt x="63" y="657"/>
                    <a:pt x="63" y="657"/>
                  </a:cubicBezTo>
                  <a:cubicBezTo>
                    <a:pt x="63" y="657"/>
                    <a:pt x="63" y="657"/>
                    <a:pt x="63" y="657"/>
                  </a:cubicBezTo>
                  <a:cubicBezTo>
                    <a:pt x="63" y="657"/>
                    <a:pt x="63" y="657"/>
                    <a:pt x="63" y="657"/>
                  </a:cubicBezTo>
                  <a:cubicBezTo>
                    <a:pt x="63" y="657"/>
                    <a:pt x="62" y="656"/>
                    <a:pt x="62" y="656"/>
                  </a:cubicBezTo>
                  <a:cubicBezTo>
                    <a:pt x="62" y="656"/>
                    <a:pt x="62" y="656"/>
                    <a:pt x="62" y="656"/>
                  </a:cubicBezTo>
                  <a:cubicBezTo>
                    <a:pt x="61" y="656"/>
                    <a:pt x="61" y="656"/>
                    <a:pt x="61" y="657"/>
                  </a:cubicBezTo>
                  <a:cubicBezTo>
                    <a:pt x="61" y="657"/>
                    <a:pt x="61" y="657"/>
                    <a:pt x="61" y="657"/>
                  </a:cubicBezTo>
                  <a:cubicBezTo>
                    <a:pt x="61" y="656"/>
                    <a:pt x="61" y="656"/>
                    <a:pt x="61" y="656"/>
                  </a:cubicBezTo>
                  <a:cubicBezTo>
                    <a:pt x="61" y="656"/>
                    <a:pt x="61" y="656"/>
                    <a:pt x="61" y="656"/>
                  </a:cubicBezTo>
                  <a:cubicBezTo>
                    <a:pt x="62" y="656"/>
                    <a:pt x="62" y="656"/>
                    <a:pt x="63" y="656"/>
                  </a:cubicBezTo>
                  <a:cubicBezTo>
                    <a:pt x="63" y="656"/>
                    <a:pt x="63" y="656"/>
                    <a:pt x="63" y="656"/>
                  </a:cubicBezTo>
                  <a:cubicBezTo>
                    <a:pt x="63" y="656"/>
                    <a:pt x="63" y="656"/>
                    <a:pt x="63" y="656"/>
                  </a:cubicBezTo>
                  <a:cubicBezTo>
                    <a:pt x="63" y="656"/>
                    <a:pt x="63" y="656"/>
                    <a:pt x="63" y="655"/>
                  </a:cubicBezTo>
                  <a:cubicBezTo>
                    <a:pt x="63" y="655"/>
                    <a:pt x="63" y="655"/>
                    <a:pt x="63" y="655"/>
                  </a:cubicBezTo>
                  <a:cubicBezTo>
                    <a:pt x="63" y="655"/>
                    <a:pt x="63" y="655"/>
                    <a:pt x="62" y="655"/>
                  </a:cubicBezTo>
                  <a:cubicBezTo>
                    <a:pt x="62" y="655"/>
                    <a:pt x="62" y="655"/>
                    <a:pt x="62" y="655"/>
                  </a:cubicBezTo>
                  <a:cubicBezTo>
                    <a:pt x="62" y="654"/>
                    <a:pt x="62" y="654"/>
                    <a:pt x="62" y="654"/>
                  </a:cubicBezTo>
                  <a:cubicBezTo>
                    <a:pt x="62" y="654"/>
                    <a:pt x="62" y="654"/>
                    <a:pt x="62" y="654"/>
                  </a:cubicBezTo>
                  <a:cubicBezTo>
                    <a:pt x="61" y="654"/>
                    <a:pt x="61" y="654"/>
                    <a:pt x="61" y="654"/>
                  </a:cubicBezTo>
                  <a:cubicBezTo>
                    <a:pt x="61" y="655"/>
                    <a:pt x="61" y="655"/>
                    <a:pt x="60" y="655"/>
                  </a:cubicBezTo>
                  <a:cubicBezTo>
                    <a:pt x="60" y="655"/>
                    <a:pt x="60" y="655"/>
                    <a:pt x="59" y="655"/>
                  </a:cubicBezTo>
                  <a:cubicBezTo>
                    <a:pt x="60" y="655"/>
                    <a:pt x="60" y="655"/>
                    <a:pt x="60" y="655"/>
                  </a:cubicBezTo>
                  <a:cubicBezTo>
                    <a:pt x="60" y="655"/>
                    <a:pt x="60" y="655"/>
                    <a:pt x="60" y="655"/>
                  </a:cubicBezTo>
                  <a:cubicBezTo>
                    <a:pt x="60" y="654"/>
                    <a:pt x="60" y="654"/>
                    <a:pt x="60" y="654"/>
                  </a:cubicBezTo>
                  <a:cubicBezTo>
                    <a:pt x="60" y="654"/>
                    <a:pt x="59" y="654"/>
                    <a:pt x="59" y="654"/>
                  </a:cubicBezTo>
                  <a:cubicBezTo>
                    <a:pt x="59" y="655"/>
                    <a:pt x="59" y="655"/>
                    <a:pt x="59" y="654"/>
                  </a:cubicBezTo>
                  <a:cubicBezTo>
                    <a:pt x="59" y="654"/>
                    <a:pt x="59" y="654"/>
                    <a:pt x="59" y="654"/>
                  </a:cubicBezTo>
                  <a:cubicBezTo>
                    <a:pt x="59" y="654"/>
                    <a:pt x="59" y="654"/>
                    <a:pt x="59" y="654"/>
                  </a:cubicBezTo>
                  <a:cubicBezTo>
                    <a:pt x="59" y="654"/>
                    <a:pt x="59" y="654"/>
                    <a:pt x="59" y="654"/>
                  </a:cubicBezTo>
                  <a:cubicBezTo>
                    <a:pt x="59" y="654"/>
                    <a:pt x="60" y="654"/>
                    <a:pt x="60" y="654"/>
                  </a:cubicBezTo>
                  <a:cubicBezTo>
                    <a:pt x="60" y="654"/>
                    <a:pt x="60" y="654"/>
                    <a:pt x="60" y="654"/>
                  </a:cubicBezTo>
                  <a:cubicBezTo>
                    <a:pt x="60" y="654"/>
                    <a:pt x="60" y="654"/>
                    <a:pt x="61" y="654"/>
                  </a:cubicBezTo>
                  <a:cubicBezTo>
                    <a:pt x="61" y="654"/>
                    <a:pt x="61" y="654"/>
                    <a:pt x="61" y="654"/>
                  </a:cubicBezTo>
                  <a:cubicBezTo>
                    <a:pt x="61" y="653"/>
                    <a:pt x="61" y="653"/>
                    <a:pt x="61" y="652"/>
                  </a:cubicBezTo>
                  <a:cubicBezTo>
                    <a:pt x="62" y="652"/>
                    <a:pt x="61" y="651"/>
                    <a:pt x="61" y="650"/>
                  </a:cubicBezTo>
                  <a:cubicBezTo>
                    <a:pt x="61" y="650"/>
                    <a:pt x="61" y="650"/>
                    <a:pt x="61" y="650"/>
                  </a:cubicBezTo>
                  <a:cubicBezTo>
                    <a:pt x="61" y="649"/>
                    <a:pt x="62" y="649"/>
                    <a:pt x="62" y="648"/>
                  </a:cubicBezTo>
                  <a:cubicBezTo>
                    <a:pt x="62" y="648"/>
                    <a:pt x="62" y="648"/>
                    <a:pt x="62" y="648"/>
                  </a:cubicBezTo>
                  <a:cubicBezTo>
                    <a:pt x="62" y="647"/>
                    <a:pt x="62" y="646"/>
                    <a:pt x="63" y="646"/>
                  </a:cubicBezTo>
                  <a:cubicBezTo>
                    <a:pt x="63" y="646"/>
                    <a:pt x="63" y="646"/>
                    <a:pt x="63" y="646"/>
                  </a:cubicBezTo>
                  <a:cubicBezTo>
                    <a:pt x="63" y="645"/>
                    <a:pt x="63" y="645"/>
                    <a:pt x="63" y="645"/>
                  </a:cubicBezTo>
                  <a:cubicBezTo>
                    <a:pt x="63" y="645"/>
                    <a:pt x="63" y="645"/>
                    <a:pt x="63" y="644"/>
                  </a:cubicBezTo>
                  <a:cubicBezTo>
                    <a:pt x="63" y="644"/>
                    <a:pt x="63" y="644"/>
                    <a:pt x="63" y="644"/>
                  </a:cubicBezTo>
                  <a:cubicBezTo>
                    <a:pt x="63" y="644"/>
                    <a:pt x="63" y="644"/>
                    <a:pt x="63" y="644"/>
                  </a:cubicBezTo>
                  <a:cubicBezTo>
                    <a:pt x="63" y="644"/>
                    <a:pt x="63" y="644"/>
                    <a:pt x="63" y="643"/>
                  </a:cubicBezTo>
                  <a:cubicBezTo>
                    <a:pt x="63" y="643"/>
                    <a:pt x="63" y="643"/>
                    <a:pt x="63" y="644"/>
                  </a:cubicBezTo>
                  <a:cubicBezTo>
                    <a:pt x="63" y="644"/>
                    <a:pt x="63" y="644"/>
                    <a:pt x="63" y="644"/>
                  </a:cubicBezTo>
                  <a:cubicBezTo>
                    <a:pt x="62" y="644"/>
                    <a:pt x="61" y="645"/>
                    <a:pt x="61" y="645"/>
                  </a:cubicBezTo>
                  <a:cubicBezTo>
                    <a:pt x="60" y="645"/>
                    <a:pt x="60" y="645"/>
                    <a:pt x="60" y="645"/>
                  </a:cubicBezTo>
                  <a:cubicBezTo>
                    <a:pt x="60" y="645"/>
                    <a:pt x="60" y="645"/>
                    <a:pt x="60" y="645"/>
                  </a:cubicBezTo>
                  <a:cubicBezTo>
                    <a:pt x="60" y="645"/>
                    <a:pt x="60" y="645"/>
                    <a:pt x="60" y="645"/>
                  </a:cubicBezTo>
                  <a:cubicBezTo>
                    <a:pt x="60" y="645"/>
                    <a:pt x="60" y="645"/>
                    <a:pt x="59" y="645"/>
                  </a:cubicBezTo>
                  <a:cubicBezTo>
                    <a:pt x="59" y="645"/>
                    <a:pt x="59" y="645"/>
                    <a:pt x="59" y="644"/>
                  </a:cubicBezTo>
                  <a:cubicBezTo>
                    <a:pt x="59" y="644"/>
                    <a:pt x="59" y="644"/>
                    <a:pt x="58" y="644"/>
                  </a:cubicBezTo>
                  <a:cubicBezTo>
                    <a:pt x="58" y="644"/>
                    <a:pt x="58" y="644"/>
                    <a:pt x="58" y="644"/>
                  </a:cubicBezTo>
                  <a:cubicBezTo>
                    <a:pt x="58" y="645"/>
                    <a:pt x="57" y="645"/>
                    <a:pt x="57" y="645"/>
                  </a:cubicBezTo>
                  <a:cubicBezTo>
                    <a:pt x="57" y="645"/>
                    <a:pt x="57" y="644"/>
                    <a:pt x="57" y="644"/>
                  </a:cubicBezTo>
                  <a:cubicBezTo>
                    <a:pt x="57" y="644"/>
                    <a:pt x="57" y="643"/>
                    <a:pt x="56" y="644"/>
                  </a:cubicBezTo>
                  <a:cubicBezTo>
                    <a:pt x="56" y="644"/>
                    <a:pt x="55" y="644"/>
                    <a:pt x="55" y="644"/>
                  </a:cubicBezTo>
                  <a:cubicBezTo>
                    <a:pt x="55" y="643"/>
                    <a:pt x="54" y="643"/>
                    <a:pt x="54" y="643"/>
                  </a:cubicBezTo>
                  <a:cubicBezTo>
                    <a:pt x="54" y="643"/>
                    <a:pt x="54" y="643"/>
                    <a:pt x="54" y="643"/>
                  </a:cubicBezTo>
                  <a:cubicBezTo>
                    <a:pt x="54" y="643"/>
                    <a:pt x="53" y="644"/>
                    <a:pt x="54" y="644"/>
                  </a:cubicBezTo>
                  <a:cubicBezTo>
                    <a:pt x="54" y="644"/>
                    <a:pt x="54" y="645"/>
                    <a:pt x="54" y="645"/>
                  </a:cubicBezTo>
                  <a:cubicBezTo>
                    <a:pt x="53" y="645"/>
                    <a:pt x="53" y="646"/>
                    <a:pt x="53" y="646"/>
                  </a:cubicBezTo>
                  <a:cubicBezTo>
                    <a:pt x="53" y="646"/>
                    <a:pt x="53" y="647"/>
                    <a:pt x="53" y="647"/>
                  </a:cubicBezTo>
                  <a:cubicBezTo>
                    <a:pt x="53" y="647"/>
                    <a:pt x="53" y="647"/>
                    <a:pt x="53" y="647"/>
                  </a:cubicBezTo>
                  <a:cubicBezTo>
                    <a:pt x="53" y="648"/>
                    <a:pt x="53" y="648"/>
                    <a:pt x="53" y="648"/>
                  </a:cubicBezTo>
                  <a:cubicBezTo>
                    <a:pt x="54" y="648"/>
                    <a:pt x="54" y="648"/>
                    <a:pt x="54" y="648"/>
                  </a:cubicBezTo>
                  <a:cubicBezTo>
                    <a:pt x="54" y="648"/>
                    <a:pt x="54" y="649"/>
                    <a:pt x="54" y="649"/>
                  </a:cubicBezTo>
                  <a:cubicBezTo>
                    <a:pt x="54" y="649"/>
                    <a:pt x="54" y="649"/>
                    <a:pt x="54" y="649"/>
                  </a:cubicBezTo>
                  <a:cubicBezTo>
                    <a:pt x="54" y="649"/>
                    <a:pt x="54" y="649"/>
                    <a:pt x="55" y="650"/>
                  </a:cubicBezTo>
                  <a:cubicBezTo>
                    <a:pt x="55" y="650"/>
                    <a:pt x="55" y="650"/>
                    <a:pt x="55" y="650"/>
                  </a:cubicBezTo>
                  <a:cubicBezTo>
                    <a:pt x="55" y="650"/>
                    <a:pt x="55" y="650"/>
                    <a:pt x="54" y="650"/>
                  </a:cubicBezTo>
                  <a:cubicBezTo>
                    <a:pt x="54" y="650"/>
                    <a:pt x="54" y="650"/>
                    <a:pt x="54" y="650"/>
                  </a:cubicBezTo>
                  <a:cubicBezTo>
                    <a:pt x="54" y="650"/>
                    <a:pt x="54" y="650"/>
                    <a:pt x="54" y="650"/>
                  </a:cubicBezTo>
                  <a:cubicBezTo>
                    <a:pt x="54" y="650"/>
                    <a:pt x="54" y="650"/>
                    <a:pt x="54" y="650"/>
                  </a:cubicBezTo>
                  <a:cubicBezTo>
                    <a:pt x="54" y="650"/>
                    <a:pt x="54" y="650"/>
                    <a:pt x="54" y="650"/>
                  </a:cubicBezTo>
                  <a:cubicBezTo>
                    <a:pt x="54" y="651"/>
                    <a:pt x="55" y="651"/>
                    <a:pt x="55" y="651"/>
                  </a:cubicBezTo>
                  <a:cubicBezTo>
                    <a:pt x="55" y="651"/>
                    <a:pt x="55" y="651"/>
                    <a:pt x="55" y="651"/>
                  </a:cubicBezTo>
                  <a:cubicBezTo>
                    <a:pt x="55" y="651"/>
                    <a:pt x="55" y="651"/>
                    <a:pt x="55" y="651"/>
                  </a:cubicBezTo>
                  <a:cubicBezTo>
                    <a:pt x="55" y="651"/>
                    <a:pt x="55" y="651"/>
                    <a:pt x="55" y="651"/>
                  </a:cubicBezTo>
                  <a:cubicBezTo>
                    <a:pt x="55" y="651"/>
                    <a:pt x="56" y="651"/>
                    <a:pt x="56" y="651"/>
                  </a:cubicBezTo>
                  <a:cubicBezTo>
                    <a:pt x="56" y="651"/>
                    <a:pt x="56" y="651"/>
                    <a:pt x="56" y="651"/>
                  </a:cubicBezTo>
                  <a:cubicBezTo>
                    <a:pt x="56" y="651"/>
                    <a:pt x="56" y="652"/>
                    <a:pt x="56" y="652"/>
                  </a:cubicBezTo>
                  <a:cubicBezTo>
                    <a:pt x="56" y="652"/>
                    <a:pt x="56" y="651"/>
                    <a:pt x="56" y="652"/>
                  </a:cubicBezTo>
                  <a:cubicBezTo>
                    <a:pt x="56" y="652"/>
                    <a:pt x="57" y="652"/>
                    <a:pt x="57" y="652"/>
                  </a:cubicBezTo>
                  <a:cubicBezTo>
                    <a:pt x="57" y="652"/>
                    <a:pt x="57" y="652"/>
                    <a:pt x="57" y="652"/>
                  </a:cubicBezTo>
                  <a:cubicBezTo>
                    <a:pt x="57" y="652"/>
                    <a:pt x="57" y="652"/>
                    <a:pt x="58" y="652"/>
                  </a:cubicBezTo>
                  <a:cubicBezTo>
                    <a:pt x="58" y="653"/>
                    <a:pt x="58" y="653"/>
                    <a:pt x="58" y="653"/>
                  </a:cubicBezTo>
                  <a:cubicBezTo>
                    <a:pt x="58" y="653"/>
                    <a:pt x="58" y="653"/>
                    <a:pt x="58" y="653"/>
                  </a:cubicBezTo>
                  <a:cubicBezTo>
                    <a:pt x="58" y="653"/>
                    <a:pt x="58" y="653"/>
                    <a:pt x="58" y="653"/>
                  </a:cubicBezTo>
                  <a:cubicBezTo>
                    <a:pt x="58" y="653"/>
                    <a:pt x="58" y="653"/>
                    <a:pt x="57" y="653"/>
                  </a:cubicBezTo>
                  <a:cubicBezTo>
                    <a:pt x="57" y="653"/>
                    <a:pt x="57" y="653"/>
                    <a:pt x="57" y="653"/>
                  </a:cubicBezTo>
                  <a:cubicBezTo>
                    <a:pt x="57" y="653"/>
                    <a:pt x="57" y="652"/>
                    <a:pt x="57" y="652"/>
                  </a:cubicBezTo>
                  <a:cubicBezTo>
                    <a:pt x="57" y="652"/>
                    <a:pt x="56" y="653"/>
                    <a:pt x="56" y="652"/>
                  </a:cubicBezTo>
                  <a:cubicBezTo>
                    <a:pt x="56" y="652"/>
                    <a:pt x="56" y="653"/>
                    <a:pt x="56" y="653"/>
                  </a:cubicBezTo>
                  <a:cubicBezTo>
                    <a:pt x="56" y="653"/>
                    <a:pt x="56" y="653"/>
                    <a:pt x="56" y="653"/>
                  </a:cubicBezTo>
                  <a:cubicBezTo>
                    <a:pt x="56" y="653"/>
                    <a:pt x="56" y="653"/>
                    <a:pt x="56" y="653"/>
                  </a:cubicBezTo>
                  <a:cubicBezTo>
                    <a:pt x="56" y="653"/>
                    <a:pt x="56" y="653"/>
                    <a:pt x="57" y="653"/>
                  </a:cubicBezTo>
                  <a:cubicBezTo>
                    <a:pt x="57" y="653"/>
                    <a:pt x="57" y="653"/>
                    <a:pt x="57" y="653"/>
                  </a:cubicBezTo>
                  <a:cubicBezTo>
                    <a:pt x="57" y="653"/>
                    <a:pt x="56" y="654"/>
                    <a:pt x="56" y="653"/>
                  </a:cubicBezTo>
                  <a:cubicBezTo>
                    <a:pt x="56" y="653"/>
                    <a:pt x="56" y="654"/>
                    <a:pt x="56" y="654"/>
                  </a:cubicBezTo>
                  <a:cubicBezTo>
                    <a:pt x="56" y="654"/>
                    <a:pt x="56" y="654"/>
                    <a:pt x="56" y="654"/>
                  </a:cubicBezTo>
                  <a:cubicBezTo>
                    <a:pt x="56" y="654"/>
                    <a:pt x="56" y="654"/>
                    <a:pt x="56" y="654"/>
                  </a:cubicBezTo>
                  <a:cubicBezTo>
                    <a:pt x="57" y="654"/>
                    <a:pt x="57" y="654"/>
                    <a:pt x="57" y="654"/>
                  </a:cubicBezTo>
                  <a:cubicBezTo>
                    <a:pt x="57" y="655"/>
                    <a:pt x="57" y="654"/>
                    <a:pt x="57" y="654"/>
                  </a:cubicBezTo>
                  <a:cubicBezTo>
                    <a:pt x="57" y="655"/>
                    <a:pt x="57" y="655"/>
                    <a:pt x="58" y="655"/>
                  </a:cubicBezTo>
                  <a:cubicBezTo>
                    <a:pt x="58" y="655"/>
                    <a:pt x="58" y="655"/>
                    <a:pt x="58" y="655"/>
                  </a:cubicBezTo>
                  <a:cubicBezTo>
                    <a:pt x="58" y="655"/>
                    <a:pt x="58" y="655"/>
                    <a:pt x="58" y="655"/>
                  </a:cubicBezTo>
                  <a:cubicBezTo>
                    <a:pt x="58" y="655"/>
                    <a:pt x="58" y="655"/>
                    <a:pt x="58" y="655"/>
                  </a:cubicBezTo>
                  <a:cubicBezTo>
                    <a:pt x="58" y="655"/>
                    <a:pt x="59" y="655"/>
                    <a:pt x="58" y="655"/>
                  </a:cubicBezTo>
                  <a:cubicBezTo>
                    <a:pt x="58" y="655"/>
                    <a:pt x="58" y="655"/>
                    <a:pt x="58" y="655"/>
                  </a:cubicBezTo>
                  <a:cubicBezTo>
                    <a:pt x="58" y="655"/>
                    <a:pt x="57" y="655"/>
                    <a:pt x="57" y="655"/>
                  </a:cubicBezTo>
                  <a:cubicBezTo>
                    <a:pt x="57" y="655"/>
                    <a:pt x="57" y="655"/>
                    <a:pt x="57" y="655"/>
                  </a:cubicBezTo>
                  <a:cubicBezTo>
                    <a:pt x="57" y="655"/>
                    <a:pt x="57" y="655"/>
                    <a:pt x="57" y="655"/>
                  </a:cubicBezTo>
                  <a:cubicBezTo>
                    <a:pt x="57" y="655"/>
                    <a:pt x="57" y="655"/>
                    <a:pt x="57" y="655"/>
                  </a:cubicBezTo>
                  <a:cubicBezTo>
                    <a:pt x="57" y="655"/>
                    <a:pt x="57" y="656"/>
                    <a:pt x="57" y="656"/>
                  </a:cubicBezTo>
                  <a:cubicBezTo>
                    <a:pt x="57" y="656"/>
                    <a:pt x="57" y="656"/>
                    <a:pt x="57" y="656"/>
                  </a:cubicBezTo>
                  <a:cubicBezTo>
                    <a:pt x="57" y="656"/>
                    <a:pt x="57" y="656"/>
                    <a:pt x="58" y="656"/>
                  </a:cubicBezTo>
                  <a:cubicBezTo>
                    <a:pt x="58" y="656"/>
                    <a:pt x="58" y="656"/>
                    <a:pt x="58" y="656"/>
                  </a:cubicBezTo>
                  <a:cubicBezTo>
                    <a:pt x="58" y="656"/>
                    <a:pt x="58" y="656"/>
                    <a:pt x="58" y="656"/>
                  </a:cubicBezTo>
                  <a:cubicBezTo>
                    <a:pt x="58" y="656"/>
                    <a:pt x="59" y="656"/>
                    <a:pt x="59" y="656"/>
                  </a:cubicBezTo>
                  <a:cubicBezTo>
                    <a:pt x="59" y="656"/>
                    <a:pt x="59" y="656"/>
                    <a:pt x="59" y="656"/>
                  </a:cubicBezTo>
                  <a:cubicBezTo>
                    <a:pt x="59" y="656"/>
                    <a:pt x="59" y="656"/>
                    <a:pt x="59" y="657"/>
                  </a:cubicBezTo>
                  <a:cubicBezTo>
                    <a:pt x="59" y="657"/>
                    <a:pt x="59" y="657"/>
                    <a:pt x="59" y="657"/>
                  </a:cubicBezTo>
                  <a:cubicBezTo>
                    <a:pt x="58" y="657"/>
                    <a:pt x="58" y="657"/>
                    <a:pt x="58" y="657"/>
                  </a:cubicBezTo>
                  <a:cubicBezTo>
                    <a:pt x="59" y="657"/>
                    <a:pt x="59" y="657"/>
                    <a:pt x="59" y="657"/>
                  </a:cubicBezTo>
                  <a:cubicBezTo>
                    <a:pt x="59" y="657"/>
                    <a:pt x="59" y="657"/>
                    <a:pt x="59" y="657"/>
                  </a:cubicBezTo>
                  <a:cubicBezTo>
                    <a:pt x="59" y="657"/>
                    <a:pt x="59" y="657"/>
                    <a:pt x="59" y="657"/>
                  </a:cubicBezTo>
                  <a:cubicBezTo>
                    <a:pt x="59" y="657"/>
                    <a:pt x="58" y="657"/>
                    <a:pt x="58" y="657"/>
                  </a:cubicBezTo>
                  <a:cubicBezTo>
                    <a:pt x="59" y="658"/>
                    <a:pt x="59" y="658"/>
                    <a:pt x="59" y="658"/>
                  </a:cubicBezTo>
                  <a:cubicBezTo>
                    <a:pt x="59" y="659"/>
                    <a:pt x="59" y="659"/>
                    <a:pt x="60" y="659"/>
                  </a:cubicBezTo>
                  <a:cubicBezTo>
                    <a:pt x="60" y="659"/>
                    <a:pt x="60" y="659"/>
                    <a:pt x="60" y="659"/>
                  </a:cubicBezTo>
                  <a:cubicBezTo>
                    <a:pt x="60" y="659"/>
                    <a:pt x="60" y="660"/>
                    <a:pt x="60" y="659"/>
                  </a:cubicBezTo>
                  <a:cubicBezTo>
                    <a:pt x="60" y="659"/>
                    <a:pt x="60" y="659"/>
                    <a:pt x="60" y="658"/>
                  </a:cubicBezTo>
                  <a:cubicBezTo>
                    <a:pt x="60" y="659"/>
                    <a:pt x="60" y="659"/>
                    <a:pt x="61" y="659"/>
                  </a:cubicBezTo>
                  <a:cubicBezTo>
                    <a:pt x="61" y="659"/>
                    <a:pt x="61" y="659"/>
                    <a:pt x="61" y="660"/>
                  </a:cubicBezTo>
                  <a:cubicBezTo>
                    <a:pt x="61" y="660"/>
                    <a:pt x="61" y="659"/>
                    <a:pt x="61" y="659"/>
                  </a:cubicBezTo>
                  <a:cubicBezTo>
                    <a:pt x="61" y="659"/>
                    <a:pt x="61" y="659"/>
                    <a:pt x="61" y="660"/>
                  </a:cubicBezTo>
                  <a:cubicBezTo>
                    <a:pt x="61" y="660"/>
                    <a:pt x="61" y="660"/>
                    <a:pt x="61" y="659"/>
                  </a:cubicBezTo>
                  <a:cubicBezTo>
                    <a:pt x="60" y="659"/>
                    <a:pt x="60" y="659"/>
                    <a:pt x="60" y="659"/>
                  </a:cubicBezTo>
                  <a:cubicBezTo>
                    <a:pt x="60" y="660"/>
                    <a:pt x="60" y="660"/>
                    <a:pt x="60" y="660"/>
                  </a:cubicBezTo>
                  <a:cubicBezTo>
                    <a:pt x="60" y="660"/>
                    <a:pt x="61" y="660"/>
                    <a:pt x="61" y="661"/>
                  </a:cubicBezTo>
                  <a:cubicBezTo>
                    <a:pt x="62" y="661"/>
                    <a:pt x="62" y="661"/>
                    <a:pt x="62" y="661"/>
                  </a:cubicBezTo>
                  <a:cubicBezTo>
                    <a:pt x="62" y="661"/>
                    <a:pt x="62" y="661"/>
                    <a:pt x="62" y="661"/>
                  </a:cubicBezTo>
                  <a:cubicBezTo>
                    <a:pt x="62" y="661"/>
                    <a:pt x="62" y="661"/>
                    <a:pt x="62" y="661"/>
                  </a:cubicBezTo>
                  <a:cubicBezTo>
                    <a:pt x="62" y="662"/>
                    <a:pt x="62" y="662"/>
                    <a:pt x="62" y="662"/>
                  </a:cubicBezTo>
                  <a:cubicBezTo>
                    <a:pt x="63" y="662"/>
                    <a:pt x="63" y="662"/>
                    <a:pt x="63" y="662"/>
                  </a:cubicBezTo>
                  <a:cubicBezTo>
                    <a:pt x="63" y="663"/>
                    <a:pt x="63" y="663"/>
                    <a:pt x="63" y="663"/>
                  </a:cubicBezTo>
                  <a:cubicBezTo>
                    <a:pt x="63" y="663"/>
                    <a:pt x="64" y="663"/>
                    <a:pt x="64" y="663"/>
                  </a:cubicBezTo>
                  <a:cubicBezTo>
                    <a:pt x="64" y="663"/>
                    <a:pt x="64" y="663"/>
                    <a:pt x="64" y="663"/>
                  </a:cubicBezTo>
                  <a:cubicBezTo>
                    <a:pt x="64" y="663"/>
                    <a:pt x="64" y="663"/>
                    <a:pt x="64" y="663"/>
                  </a:cubicBezTo>
                  <a:cubicBezTo>
                    <a:pt x="64" y="663"/>
                    <a:pt x="64" y="663"/>
                    <a:pt x="64" y="663"/>
                  </a:cubicBezTo>
                  <a:cubicBezTo>
                    <a:pt x="64" y="664"/>
                    <a:pt x="64" y="664"/>
                    <a:pt x="64" y="664"/>
                  </a:cubicBezTo>
                  <a:cubicBezTo>
                    <a:pt x="64" y="664"/>
                    <a:pt x="64" y="664"/>
                    <a:pt x="64" y="664"/>
                  </a:cubicBezTo>
                  <a:cubicBezTo>
                    <a:pt x="64" y="665"/>
                    <a:pt x="65" y="665"/>
                    <a:pt x="65" y="665"/>
                  </a:cubicBezTo>
                  <a:cubicBezTo>
                    <a:pt x="65" y="665"/>
                    <a:pt x="65" y="666"/>
                    <a:pt x="65" y="665"/>
                  </a:cubicBezTo>
                  <a:cubicBezTo>
                    <a:pt x="65" y="665"/>
                    <a:pt x="65" y="665"/>
                    <a:pt x="65" y="666"/>
                  </a:cubicBezTo>
                  <a:cubicBezTo>
                    <a:pt x="66" y="666"/>
                    <a:pt x="66" y="666"/>
                    <a:pt x="66" y="666"/>
                  </a:cubicBezTo>
                  <a:cubicBezTo>
                    <a:pt x="66" y="666"/>
                    <a:pt x="66" y="666"/>
                    <a:pt x="66" y="666"/>
                  </a:cubicBezTo>
                  <a:cubicBezTo>
                    <a:pt x="66" y="666"/>
                    <a:pt x="66" y="666"/>
                    <a:pt x="66" y="666"/>
                  </a:cubicBezTo>
                  <a:cubicBezTo>
                    <a:pt x="67" y="666"/>
                    <a:pt x="67" y="666"/>
                    <a:pt x="67" y="666"/>
                  </a:cubicBezTo>
                  <a:cubicBezTo>
                    <a:pt x="67" y="666"/>
                    <a:pt x="67" y="666"/>
                    <a:pt x="67" y="666"/>
                  </a:cubicBezTo>
                  <a:cubicBezTo>
                    <a:pt x="67" y="666"/>
                    <a:pt x="67" y="666"/>
                    <a:pt x="67" y="666"/>
                  </a:cubicBezTo>
                  <a:close/>
                  <a:moveTo>
                    <a:pt x="57" y="654"/>
                  </a:moveTo>
                  <a:cubicBezTo>
                    <a:pt x="57" y="654"/>
                    <a:pt x="57" y="654"/>
                    <a:pt x="57" y="654"/>
                  </a:cubicBezTo>
                  <a:cubicBezTo>
                    <a:pt x="57" y="654"/>
                    <a:pt x="57" y="654"/>
                    <a:pt x="57" y="654"/>
                  </a:cubicBezTo>
                  <a:close/>
                  <a:moveTo>
                    <a:pt x="63" y="660"/>
                  </a:moveTo>
                  <a:cubicBezTo>
                    <a:pt x="63" y="660"/>
                    <a:pt x="64" y="660"/>
                    <a:pt x="63" y="660"/>
                  </a:cubicBezTo>
                  <a:cubicBezTo>
                    <a:pt x="63" y="660"/>
                    <a:pt x="63" y="660"/>
                    <a:pt x="63" y="660"/>
                  </a:cubicBezTo>
                  <a:cubicBezTo>
                    <a:pt x="63" y="660"/>
                    <a:pt x="63" y="660"/>
                    <a:pt x="64" y="660"/>
                  </a:cubicBezTo>
                  <a:cubicBezTo>
                    <a:pt x="64" y="660"/>
                    <a:pt x="64" y="660"/>
                    <a:pt x="64" y="660"/>
                  </a:cubicBezTo>
                  <a:cubicBezTo>
                    <a:pt x="64" y="660"/>
                    <a:pt x="64" y="660"/>
                    <a:pt x="64" y="660"/>
                  </a:cubicBezTo>
                  <a:cubicBezTo>
                    <a:pt x="65" y="660"/>
                    <a:pt x="65" y="660"/>
                    <a:pt x="65" y="660"/>
                  </a:cubicBezTo>
                  <a:cubicBezTo>
                    <a:pt x="64" y="660"/>
                    <a:pt x="65" y="661"/>
                    <a:pt x="64" y="661"/>
                  </a:cubicBezTo>
                  <a:cubicBezTo>
                    <a:pt x="64" y="661"/>
                    <a:pt x="64" y="661"/>
                    <a:pt x="64" y="661"/>
                  </a:cubicBezTo>
                  <a:cubicBezTo>
                    <a:pt x="64" y="661"/>
                    <a:pt x="64" y="661"/>
                    <a:pt x="64" y="661"/>
                  </a:cubicBezTo>
                  <a:cubicBezTo>
                    <a:pt x="63" y="661"/>
                    <a:pt x="64" y="661"/>
                    <a:pt x="64" y="661"/>
                  </a:cubicBezTo>
                  <a:cubicBezTo>
                    <a:pt x="64" y="661"/>
                    <a:pt x="64" y="661"/>
                    <a:pt x="64" y="661"/>
                  </a:cubicBezTo>
                  <a:cubicBezTo>
                    <a:pt x="64" y="661"/>
                    <a:pt x="64" y="661"/>
                    <a:pt x="64" y="661"/>
                  </a:cubicBezTo>
                  <a:cubicBezTo>
                    <a:pt x="63" y="661"/>
                    <a:pt x="63" y="661"/>
                    <a:pt x="63" y="661"/>
                  </a:cubicBezTo>
                  <a:cubicBezTo>
                    <a:pt x="63" y="660"/>
                    <a:pt x="63" y="660"/>
                    <a:pt x="63" y="660"/>
                  </a:cubicBezTo>
                  <a:cubicBezTo>
                    <a:pt x="63" y="660"/>
                    <a:pt x="63" y="660"/>
                    <a:pt x="63" y="660"/>
                  </a:cubicBezTo>
                  <a:cubicBezTo>
                    <a:pt x="63" y="660"/>
                    <a:pt x="63" y="660"/>
                    <a:pt x="63" y="660"/>
                  </a:cubicBezTo>
                  <a:close/>
                  <a:moveTo>
                    <a:pt x="68" y="667"/>
                  </a:moveTo>
                  <a:cubicBezTo>
                    <a:pt x="68" y="667"/>
                    <a:pt x="68" y="667"/>
                    <a:pt x="68" y="667"/>
                  </a:cubicBezTo>
                  <a:cubicBezTo>
                    <a:pt x="67" y="667"/>
                    <a:pt x="67" y="667"/>
                    <a:pt x="67" y="667"/>
                  </a:cubicBezTo>
                  <a:cubicBezTo>
                    <a:pt x="67" y="667"/>
                    <a:pt x="67" y="667"/>
                    <a:pt x="67" y="667"/>
                  </a:cubicBezTo>
                  <a:cubicBezTo>
                    <a:pt x="67" y="667"/>
                    <a:pt x="67" y="667"/>
                    <a:pt x="67" y="667"/>
                  </a:cubicBezTo>
                  <a:cubicBezTo>
                    <a:pt x="67" y="667"/>
                    <a:pt x="68" y="667"/>
                    <a:pt x="68" y="668"/>
                  </a:cubicBezTo>
                  <a:cubicBezTo>
                    <a:pt x="68" y="668"/>
                    <a:pt x="67" y="668"/>
                    <a:pt x="67" y="668"/>
                  </a:cubicBezTo>
                  <a:cubicBezTo>
                    <a:pt x="67" y="668"/>
                    <a:pt x="67" y="668"/>
                    <a:pt x="68" y="668"/>
                  </a:cubicBezTo>
                  <a:cubicBezTo>
                    <a:pt x="67" y="668"/>
                    <a:pt x="67" y="668"/>
                    <a:pt x="67" y="668"/>
                  </a:cubicBezTo>
                  <a:cubicBezTo>
                    <a:pt x="67" y="668"/>
                    <a:pt x="67" y="668"/>
                    <a:pt x="67" y="668"/>
                  </a:cubicBezTo>
                  <a:cubicBezTo>
                    <a:pt x="67" y="667"/>
                    <a:pt x="67" y="667"/>
                    <a:pt x="67" y="667"/>
                  </a:cubicBezTo>
                  <a:cubicBezTo>
                    <a:pt x="67" y="667"/>
                    <a:pt x="67" y="667"/>
                    <a:pt x="67" y="667"/>
                  </a:cubicBezTo>
                  <a:cubicBezTo>
                    <a:pt x="67" y="666"/>
                    <a:pt x="67" y="666"/>
                    <a:pt x="67" y="666"/>
                  </a:cubicBezTo>
                  <a:cubicBezTo>
                    <a:pt x="67" y="666"/>
                    <a:pt x="67" y="666"/>
                    <a:pt x="67" y="666"/>
                  </a:cubicBezTo>
                  <a:cubicBezTo>
                    <a:pt x="67" y="667"/>
                    <a:pt x="68" y="667"/>
                    <a:pt x="68" y="667"/>
                  </a:cubicBezTo>
                  <a:cubicBezTo>
                    <a:pt x="68" y="667"/>
                    <a:pt x="68" y="667"/>
                    <a:pt x="68" y="667"/>
                  </a:cubicBezTo>
                  <a:cubicBezTo>
                    <a:pt x="68" y="667"/>
                    <a:pt x="68" y="667"/>
                    <a:pt x="68" y="667"/>
                  </a:cubicBezTo>
                  <a:close/>
                  <a:moveTo>
                    <a:pt x="65" y="663"/>
                  </a:moveTo>
                  <a:cubicBezTo>
                    <a:pt x="65" y="663"/>
                    <a:pt x="66" y="663"/>
                    <a:pt x="66" y="663"/>
                  </a:cubicBezTo>
                  <a:cubicBezTo>
                    <a:pt x="66" y="663"/>
                    <a:pt x="66" y="663"/>
                    <a:pt x="66" y="663"/>
                  </a:cubicBezTo>
                  <a:cubicBezTo>
                    <a:pt x="66" y="663"/>
                    <a:pt x="66" y="663"/>
                    <a:pt x="65" y="664"/>
                  </a:cubicBezTo>
                  <a:cubicBezTo>
                    <a:pt x="65" y="664"/>
                    <a:pt x="66" y="664"/>
                    <a:pt x="66" y="664"/>
                  </a:cubicBezTo>
                  <a:cubicBezTo>
                    <a:pt x="66" y="664"/>
                    <a:pt x="66" y="664"/>
                    <a:pt x="66" y="664"/>
                  </a:cubicBezTo>
                  <a:cubicBezTo>
                    <a:pt x="66" y="664"/>
                    <a:pt x="66" y="664"/>
                    <a:pt x="66" y="664"/>
                  </a:cubicBezTo>
                  <a:cubicBezTo>
                    <a:pt x="66" y="664"/>
                    <a:pt x="65" y="664"/>
                    <a:pt x="65" y="664"/>
                  </a:cubicBezTo>
                  <a:cubicBezTo>
                    <a:pt x="65" y="664"/>
                    <a:pt x="65" y="663"/>
                    <a:pt x="65" y="663"/>
                  </a:cubicBezTo>
                  <a:close/>
                  <a:moveTo>
                    <a:pt x="63" y="659"/>
                  </a:moveTo>
                  <a:cubicBezTo>
                    <a:pt x="63" y="659"/>
                    <a:pt x="62" y="659"/>
                    <a:pt x="62" y="658"/>
                  </a:cubicBezTo>
                  <a:cubicBezTo>
                    <a:pt x="62" y="658"/>
                    <a:pt x="63" y="658"/>
                    <a:pt x="63" y="659"/>
                  </a:cubicBezTo>
                  <a:close/>
                  <a:moveTo>
                    <a:pt x="54" y="643"/>
                  </a:moveTo>
                  <a:cubicBezTo>
                    <a:pt x="54" y="642"/>
                    <a:pt x="54" y="642"/>
                    <a:pt x="54" y="642"/>
                  </a:cubicBezTo>
                  <a:cubicBezTo>
                    <a:pt x="54" y="642"/>
                    <a:pt x="54" y="642"/>
                    <a:pt x="54" y="643"/>
                  </a:cubicBezTo>
                  <a:cubicBezTo>
                    <a:pt x="54" y="643"/>
                    <a:pt x="54" y="643"/>
                    <a:pt x="54" y="643"/>
                  </a:cubicBezTo>
                  <a:cubicBezTo>
                    <a:pt x="54" y="643"/>
                    <a:pt x="54" y="643"/>
                    <a:pt x="54" y="643"/>
                  </a:cubicBezTo>
                  <a:cubicBezTo>
                    <a:pt x="54" y="643"/>
                    <a:pt x="54" y="643"/>
                    <a:pt x="54" y="643"/>
                  </a:cubicBezTo>
                  <a:cubicBezTo>
                    <a:pt x="54" y="643"/>
                    <a:pt x="54" y="643"/>
                    <a:pt x="54" y="643"/>
                  </a:cubicBezTo>
                  <a:cubicBezTo>
                    <a:pt x="54" y="643"/>
                    <a:pt x="54" y="643"/>
                    <a:pt x="54" y="643"/>
                  </a:cubicBezTo>
                  <a:close/>
                  <a:moveTo>
                    <a:pt x="63" y="659"/>
                  </a:moveTo>
                  <a:cubicBezTo>
                    <a:pt x="63" y="659"/>
                    <a:pt x="63" y="659"/>
                    <a:pt x="63" y="659"/>
                  </a:cubicBezTo>
                  <a:cubicBezTo>
                    <a:pt x="63" y="659"/>
                    <a:pt x="63" y="659"/>
                    <a:pt x="63" y="659"/>
                  </a:cubicBezTo>
                  <a:cubicBezTo>
                    <a:pt x="63" y="659"/>
                    <a:pt x="63" y="659"/>
                    <a:pt x="63" y="659"/>
                  </a:cubicBezTo>
                  <a:cubicBezTo>
                    <a:pt x="63" y="659"/>
                    <a:pt x="64" y="660"/>
                    <a:pt x="63" y="660"/>
                  </a:cubicBezTo>
                  <a:cubicBezTo>
                    <a:pt x="63" y="659"/>
                    <a:pt x="63" y="660"/>
                    <a:pt x="63" y="659"/>
                  </a:cubicBezTo>
                  <a:close/>
                  <a:moveTo>
                    <a:pt x="65" y="662"/>
                  </a:moveTo>
                  <a:cubicBezTo>
                    <a:pt x="65" y="661"/>
                    <a:pt x="65" y="661"/>
                    <a:pt x="65" y="661"/>
                  </a:cubicBezTo>
                  <a:cubicBezTo>
                    <a:pt x="65" y="661"/>
                    <a:pt x="65" y="661"/>
                    <a:pt x="65" y="661"/>
                  </a:cubicBezTo>
                  <a:cubicBezTo>
                    <a:pt x="65" y="662"/>
                    <a:pt x="65" y="662"/>
                    <a:pt x="65" y="662"/>
                  </a:cubicBezTo>
                  <a:cubicBezTo>
                    <a:pt x="65" y="662"/>
                    <a:pt x="65" y="662"/>
                    <a:pt x="65" y="662"/>
                  </a:cubicBezTo>
                  <a:close/>
                  <a:moveTo>
                    <a:pt x="61" y="654"/>
                  </a:moveTo>
                  <a:cubicBezTo>
                    <a:pt x="61" y="654"/>
                    <a:pt x="60" y="654"/>
                    <a:pt x="60" y="654"/>
                  </a:cubicBezTo>
                  <a:cubicBezTo>
                    <a:pt x="60" y="655"/>
                    <a:pt x="60" y="654"/>
                    <a:pt x="60" y="654"/>
                  </a:cubicBezTo>
                  <a:cubicBezTo>
                    <a:pt x="60" y="654"/>
                    <a:pt x="60" y="654"/>
                    <a:pt x="60" y="654"/>
                  </a:cubicBezTo>
                  <a:cubicBezTo>
                    <a:pt x="60" y="654"/>
                    <a:pt x="61" y="654"/>
                    <a:pt x="61" y="654"/>
                  </a:cubicBezTo>
                  <a:close/>
                  <a:moveTo>
                    <a:pt x="63" y="659"/>
                  </a:moveTo>
                  <a:cubicBezTo>
                    <a:pt x="63" y="660"/>
                    <a:pt x="63" y="660"/>
                    <a:pt x="63" y="660"/>
                  </a:cubicBezTo>
                  <a:cubicBezTo>
                    <a:pt x="62" y="660"/>
                    <a:pt x="62" y="660"/>
                    <a:pt x="62" y="660"/>
                  </a:cubicBezTo>
                  <a:cubicBezTo>
                    <a:pt x="62" y="659"/>
                    <a:pt x="63" y="659"/>
                    <a:pt x="63" y="659"/>
                  </a:cubicBezTo>
                  <a:close/>
                  <a:moveTo>
                    <a:pt x="65" y="663"/>
                  </a:moveTo>
                  <a:cubicBezTo>
                    <a:pt x="65" y="663"/>
                    <a:pt x="65" y="663"/>
                    <a:pt x="65" y="663"/>
                  </a:cubicBezTo>
                  <a:cubicBezTo>
                    <a:pt x="65" y="663"/>
                    <a:pt x="65" y="663"/>
                    <a:pt x="65" y="663"/>
                  </a:cubicBezTo>
                  <a:cubicBezTo>
                    <a:pt x="65" y="663"/>
                    <a:pt x="65" y="663"/>
                    <a:pt x="65" y="663"/>
                  </a:cubicBezTo>
                  <a:cubicBezTo>
                    <a:pt x="65" y="663"/>
                    <a:pt x="65" y="663"/>
                    <a:pt x="65" y="663"/>
                  </a:cubicBezTo>
                  <a:close/>
                  <a:moveTo>
                    <a:pt x="54" y="651"/>
                  </a:moveTo>
                  <a:cubicBezTo>
                    <a:pt x="54" y="651"/>
                    <a:pt x="54" y="651"/>
                    <a:pt x="54" y="651"/>
                  </a:cubicBezTo>
                  <a:cubicBezTo>
                    <a:pt x="54" y="651"/>
                    <a:pt x="54" y="651"/>
                    <a:pt x="54" y="651"/>
                  </a:cubicBezTo>
                  <a:cubicBezTo>
                    <a:pt x="54" y="651"/>
                    <a:pt x="54" y="651"/>
                    <a:pt x="54" y="651"/>
                  </a:cubicBezTo>
                  <a:cubicBezTo>
                    <a:pt x="54" y="651"/>
                    <a:pt x="54" y="651"/>
                    <a:pt x="54" y="651"/>
                  </a:cubicBezTo>
                  <a:close/>
                  <a:moveTo>
                    <a:pt x="73" y="634"/>
                  </a:moveTo>
                  <a:cubicBezTo>
                    <a:pt x="73" y="634"/>
                    <a:pt x="73" y="634"/>
                    <a:pt x="73" y="634"/>
                  </a:cubicBezTo>
                  <a:cubicBezTo>
                    <a:pt x="73" y="634"/>
                    <a:pt x="73" y="634"/>
                    <a:pt x="73" y="635"/>
                  </a:cubicBezTo>
                  <a:cubicBezTo>
                    <a:pt x="72" y="635"/>
                    <a:pt x="72" y="635"/>
                    <a:pt x="72" y="635"/>
                  </a:cubicBezTo>
                  <a:cubicBezTo>
                    <a:pt x="72" y="635"/>
                    <a:pt x="72" y="635"/>
                    <a:pt x="71" y="636"/>
                  </a:cubicBezTo>
                  <a:cubicBezTo>
                    <a:pt x="71" y="636"/>
                    <a:pt x="71" y="636"/>
                    <a:pt x="71" y="636"/>
                  </a:cubicBezTo>
                  <a:cubicBezTo>
                    <a:pt x="71" y="637"/>
                    <a:pt x="71" y="637"/>
                    <a:pt x="70" y="637"/>
                  </a:cubicBezTo>
                  <a:cubicBezTo>
                    <a:pt x="70" y="637"/>
                    <a:pt x="70" y="637"/>
                    <a:pt x="70" y="637"/>
                  </a:cubicBezTo>
                  <a:cubicBezTo>
                    <a:pt x="70" y="636"/>
                    <a:pt x="70" y="636"/>
                    <a:pt x="71" y="636"/>
                  </a:cubicBezTo>
                  <a:cubicBezTo>
                    <a:pt x="71" y="635"/>
                    <a:pt x="72" y="635"/>
                    <a:pt x="72" y="634"/>
                  </a:cubicBezTo>
                  <a:cubicBezTo>
                    <a:pt x="72" y="634"/>
                    <a:pt x="72" y="634"/>
                    <a:pt x="73" y="634"/>
                  </a:cubicBezTo>
                  <a:close/>
                  <a:moveTo>
                    <a:pt x="68" y="639"/>
                  </a:moveTo>
                  <a:cubicBezTo>
                    <a:pt x="68" y="639"/>
                    <a:pt x="68" y="638"/>
                    <a:pt x="68" y="638"/>
                  </a:cubicBezTo>
                  <a:cubicBezTo>
                    <a:pt x="68" y="638"/>
                    <a:pt x="68" y="638"/>
                    <a:pt x="68" y="638"/>
                  </a:cubicBezTo>
                  <a:cubicBezTo>
                    <a:pt x="68" y="639"/>
                    <a:pt x="68" y="639"/>
                    <a:pt x="68" y="639"/>
                  </a:cubicBezTo>
                  <a:cubicBezTo>
                    <a:pt x="68" y="639"/>
                    <a:pt x="68" y="639"/>
                    <a:pt x="68" y="639"/>
                  </a:cubicBezTo>
                  <a:cubicBezTo>
                    <a:pt x="68" y="639"/>
                    <a:pt x="68" y="639"/>
                    <a:pt x="68" y="640"/>
                  </a:cubicBezTo>
                  <a:cubicBezTo>
                    <a:pt x="68" y="640"/>
                    <a:pt x="68" y="639"/>
                    <a:pt x="68" y="639"/>
                  </a:cubicBezTo>
                  <a:cubicBezTo>
                    <a:pt x="68" y="639"/>
                    <a:pt x="68" y="639"/>
                    <a:pt x="68" y="639"/>
                  </a:cubicBezTo>
                  <a:close/>
                  <a:moveTo>
                    <a:pt x="69" y="640"/>
                  </a:moveTo>
                  <a:cubicBezTo>
                    <a:pt x="68" y="640"/>
                    <a:pt x="68" y="640"/>
                    <a:pt x="68" y="640"/>
                  </a:cubicBezTo>
                  <a:cubicBezTo>
                    <a:pt x="69" y="640"/>
                    <a:pt x="69" y="640"/>
                    <a:pt x="69" y="640"/>
                  </a:cubicBezTo>
                  <a:cubicBezTo>
                    <a:pt x="69" y="640"/>
                    <a:pt x="69" y="640"/>
                    <a:pt x="69" y="641"/>
                  </a:cubicBezTo>
                  <a:cubicBezTo>
                    <a:pt x="69" y="641"/>
                    <a:pt x="69" y="641"/>
                    <a:pt x="69" y="641"/>
                  </a:cubicBezTo>
                  <a:cubicBezTo>
                    <a:pt x="69" y="641"/>
                    <a:pt x="69" y="641"/>
                    <a:pt x="69" y="641"/>
                  </a:cubicBezTo>
                  <a:cubicBezTo>
                    <a:pt x="69" y="641"/>
                    <a:pt x="69" y="641"/>
                    <a:pt x="69" y="640"/>
                  </a:cubicBezTo>
                  <a:moveTo>
                    <a:pt x="69" y="644"/>
                  </a:moveTo>
                  <a:cubicBezTo>
                    <a:pt x="68" y="644"/>
                    <a:pt x="68" y="643"/>
                    <a:pt x="69" y="643"/>
                  </a:cubicBezTo>
                  <a:cubicBezTo>
                    <a:pt x="69" y="643"/>
                    <a:pt x="69" y="643"/>
                    <a:pt x="69" y="643"/>
                  </a:cubicBezTo>
                  <a:cubicBezTo>
                    <a:pt x="69" y="643"/>
                    <a:pt x="69" y="643"/>
                    <a:pt x="69" y="644"/>
                  </a:cubicBezTo>
                  <a:cubicBezTo>
                    <a:pt x="69" y="644"/>
                    <a:pt x="69" y="644"/>
                    <a:pt x="69" y="644"/>
                  </a:cubicBezTo>
                  <a:cubicBezTo>
                    <a:pt x="70" y="644"/>
                    <a:pt x="69" y="644"/>
                    <a:pt x="69" y="644"/>
                  </a:cubicBezTo>
                  <a:cubicBezTo>
                    <a:pt x="69" y="644"/>
                    <a:pt x="69" y="644"/>
                    <a:pt x="69" y="644"/>
                  </a:cubicBezTo>
                  <a:cubicBezTo>
                    <a:pt x="69" y="644"/>
                    <a:pt x="69" y="644"/>
                    <a:pt x="69" y="644"/>
                  </a:cubicBezTo>
                  <a:cubicBezTo>
                    <a:pt x="69" y="644"/>
                    <a:pt x="69" y="644"/>
                    <a:pt x="69" y="644"/>
                  </a:cubicBezTo>
                  <a:close/>
                  <a:moveTo>
                    <a:pt x="72" y="646"/>
                  </a:moveTo>
                  <a:cubicBezTo>
                    <a:pt x="72" y="646"/>
                    <a:pt x="72" y="646"/>
                    <a:pt x="72" y="646"/>
                  </a:cubicBezTo>
                  <a:cubicBezTo>
                    <a:pt x="71" y="647"/>
                    <a:pt x="71" y="647"/>
                    <a:pt x="72" y="647"/>
                  </a:cubicBezTo>
                  <a:cubicBezTo>
                    <a:pt x="71" y="647"/>
                    <a:pt x="71" y="647"/>
                    <a:pt x="71" y="647"/>
                  </a:cubicBezTo>
                  <a:cubicBezTo>
                    <a:pt x="71" y="647"/>
                    <a:pt x="71" y="647"/>
                    <a:pt x="71" y="647"/>
                  </a:cubicBezTo>
                  <a:cubicBezTo>
                    <a:pt x="71" y="647"/>
                    <a:pt x="71" y="647"/>
                    <a:pt x="71" y="647"/>
                  </a:cubicBezTo>
                  <a:cubicBezTo>
                    <a:pt x="71" y="647"/>
                    <a:pt x="71" y="646"/>
                    <a:pt x="70" y="646"/>
                  </a:cubicBezTo>
                  <a:cubicBezTo>
                    <a:pt x="70" y="646"/>
                    <a:pt x="70" y="646"/>
                    <a:pt x="70" y="646"/>
                  </a:cubicBezTo>
                  <a:cubicBezTo>
                    <a:pt x="70" y="646"/>
                    <a:pt x="70" y="646"/>
                    <a:pt x="70" y="646"/>
                  </a:cubicBezTo>
                  <a:cubicBezTo>
                    <a:pt x="69" y="646"/>
                    <a:pt x="69" y="645"/>
                    <a:pt x="70" y="645"/>
                  </a:cubicBezTo>
                  <a:cubicBezTo>
                    <a:pt x="70" y="645"/>
                    <a:pt x="70" y="645"/>
                    <a:pt x="70" y="645"/>
                  </a:cubicBezTo>
                  <a:cubicBezTo>
                    <a:pt x="70" y="645"/>
                    <a:pt x="70" y="644"/>
                    <a:pt x="71" y="644"/>
                  </a:cubicBezTo>
                  <a:cubicBezTo>
                    <a:pt x="71" y="644"/>
                    <a:pt x="71" y="644"/>
                    <a:pt x="71" y="644"/>
                  </a:cubicBezTo>
                  <a:cubicBezTo>
                    <a:pt x="71" y="644"/>
                    <a:pt x="72" y="644"/>
                    <a:pt x="72" y="645"/>
                  </a:cubicBezTo>
                  <a:cubicBezTo>
                    <a:pt x="72" y="645"/>
                    <a:pt x="72" y="645"/>
                    <a:pt x="72" y="645"/>
                  </a:cubicBezTo>
                  <a:cubicBezTo>
                    <a:pt x="72" y="645"/>
                    <a:pt x="72" y="645"/>
                    <a:pt x="72" y="645"/>
                  </a:cubicBezTo>
                  <a:cubicBezTo>
                    <a:pt x="72" y="645"/>
                    <a:pt x="72" y="646"/>
                    <a:pt x="72" y="646"/>
                  </a:cubicBezTo>
                  <a:cubicBezTo>
                    <a:pt x="72" y="646"/>
                    <a:pt x="72" y="646"/>
                    <a:pt x="72" y="646"/>
                  </a:cubicBezTo>
                  <a:close/>
                  <a:moveTo>
                    <a:pt x="75" y="654"/>
                  </a:moveTo>
                  <a:cubicBezTo>
                    <a:pt x="75" y="654"/>
                    <a:pt x="75" y="654"/>
                    <a:pt x="75" y="655"/>
                  </a:cubicBezTo>
                  <a:cubicBezTo>
                    <a:pt x="75" y="655"/>
                    <a:pt x="74" y="655"/>
                    <a:pt x="74" y="655"/>
                  </a:cubicBezTo>
                  <a:cubicBezTo>
                    <a:pt x="74" y="655"/>
                    <a:pt x="74" y="654"/>
                    <a:pt x="74" y="654"/>
                  </a:cubicBezTo>
                  <a:cubicBezTo>
                    <a:pt x="74" y="654"/>
                    <a:pt x="74" y="654"/>
                    <a:pt x="73" y="654"/>
                  </a:cubicBezTo>
                  <a:cubicBezTo>
                    <a:pt x="73" y="653"/>
                    <a:pt x="73" y="653"/>
                    <a:pt x="73" y="653"/>
                  </a:cubicBezTo>
                  <a:cubicBezTo>
                    <a:pt x="73" y="653"/>
                    <a:pt x="73" y="653"/>
                    <a:pt x="73" y="653"/>
                  </a:cubicBezTo>
                  <a:cubicBezTo>
                    <a:pt x="73" y="653"/>
                    <a:pt x="72" y="652"/>
                    <a:pt x="72" y="652"/>
                  </a:cubicBezTo>
                  <a:cubicBezTo>
                    <a:pt x="72" y="652"/>
                    <a:pt x="71" y="652"/>
                    <a:pt x="71" y="651"/>
                  </a:cubicBezTo>
                  <a:cubicBezTo>
                    <a:pt x="71" y="651"/>
                    <a:pt x="71" y="651"/>
                    <a:pt x="71" y="651"/>
                  </a:cubicBezTo>
                  <a:cubicBezTo>
                    <a:pt x="70" y="651"/>
                    <a:pt x="70" y="650"/>
                    <a:pt x="70" y="650"/>
                  </a:cubicBezTo>
                  <a:cubicBezTo>
                    <a:pt x="70" y="650"/>
                    <a:pt x="70" y="649"/>
                    <a:pt x="71" y="649"/>
                  </a:cubicBezTo>
                  <a:cubicBezTo>
                    <a:pt x="71" y="649"/>
                    <a:pt x="71" y="649"/>
                    <a:pt x="71" y="649"/>
                  </a:cubicBezTo>
                  <a:cubicBezTo>
                    <a:pt x="71" y="650"/>
                    <a:pt x="72" y="650"/>
                    <a:pt x="72" y="650"/>
                  </a:cubicBezTo>
                  <a:cubicBezTo>
                    <a:pt x="72" y="650"/>
                    <a:pt x="72" y="650"/>
                    <a:pt x="72" y="650"/>
                  </a:cubicBezTo>
                  <a:cubicBezTo>
                    <a:pt x="73" y="650"/>
                    <a:pt x="73" y="650"/>
                    <a:pt x="73" y="651"/>
                  </a:cubicBezTo>
                  <a:cubicBezTo>
                    <a:pt x="73" y="651"/>
                    <a:pt x="73" y="651"/>
                    <a:pt x="74" y="651"/>
                  </a:cubicBezTo>
                  <a:cubicBezTo>
                    <a:pt x="74" y="651"/>
                    <a:pt x="74" y="651"/>
                    <a:pt x="74" y="652"/>
                  </a:cubicBezTo>
                  <a:cubicBezTo>
                    <a:pt x="74" y="652"/>
                    <a:pt x="74" y="652"/>
                    <a:pt x="74" y="652"/>
                  </a:cubicBezTo>
                  <a:cubicBezTo>
                    <a:pt x="75" y="652"/>
                    <a:pt x="75" y="653"/>
                    <a:pt x="75" y="653"/>
                  </a:cubicBezTo>
                  <a:cubicBezTo>
                    <a:pt x="75" y="653"/>
                    <a:pt x="75" y="654"/>
                    <a:pt x="75" y="654"/>
                  </a:cubicBezTo>
                  <a:close/>
                  <a:moveTo>
                    <a:pt x="81" y="650"/>
                  </a:moveTo>
                  <a:cubicBezTo>
                    <a:pt x="81" y="650"/>
                    <a:pt x="81" y="650"/>
                    <a:pt x="80" y="650"/>
                  </a:cubicBezTo>
                  <a:cubicBezTo>
                    <a:pt x="80" y="650"/>
                    <a:pt x="80" y="650"/>
                    <a:pt x="80" y="650"/>
                  </a:cubicBezTo>
                  <a:cubicBezTo>
                    <a:pt x="80" y="651"/>
                    <a:pt x="80" y="651"/>
                    <a:pt x="80" y="651"/>
                  </a:cubicBezTo>
                  <a:cubicBezTo>
                    <a:pt x="81" y="651"/>
                    <a:pt x="81" y="652"/>
                    <a:pt x="81" y="652"/>
                  </a:cubicBezTo>
                  <a:cubicBezTo>
                    <a:pt x="81" y="652"/>
                    <a:pt x="81" y="653"/>
                    <a:pt x="81" y="653"/>
                  </a:cubicBezTo>
                  <a:cubicBezTo>
                    <a:pt x="81" y="653"/>
                    <a:pt x="80" y="653"/>
                    <a:pt x="80" y="653"/>
                  </a:cubicBezTo>
                  <a:cubicBezTo>
                    <a:pt x="80" y="653"/>
                    <a:pt x="80" y="653"/>
                    <a:pt x="80" y="653"/>
                  </a:cubicBezTo>
                  <a:cubicBezTo>
                    <a:pt x="80" y="652"/>
                    <a:pt x="80" y="652"/>
                    <a:pt x="80" y="652"/>
                  </a:cubicBezTo>
                  <a:cubicBezTo>
                    <a:pt x="80" y="652"/>
                    <a:pt x="80" y="652"/>
                    <a:pt x="80" y="652"/>
                  </a:cubicBezTo>
                  <a:cubicBezTo>
                    <a:pt x="80" y="652"/>
                    <a:pt x="80" y="652"/>
                    <a:pt x="80" y="651"/>
                  </a:cubicBezTo>
                  <a:cubicBezTo>
                    <a:pt x="80" y="651"/>
                    <a:pt x="80" y="651"/>
                    <a:pt x="80" y="651"/>
                  </a:cubicBezTo>
                  <a:cubicBezTo>
                    <a:pt x="80" y="651"/>
                    <a:pt x="80" y="651"/>
                    <a:pt x="80" y="651"/>
                  </a:cubicBezTo>
                  <a:cubicBezTo>
                    <a:pt x="80" y="651"/>
                    <a:pt x="80" y="651"/>
                    <a:pt x="80" y="650"/>
                  </a:cubicBezTo>
                  <a:cubicBezTo>
                    <a:pt x="80" y="650"/>
                    <a:pt x="80" y="649"/>
                    <a:pt x="80" y="649"/>
                  </a:cubicBezTo>
                  <a:cubicBezTo>
                    <a:pt x="80" y="649"/>
                    <a:pt x="80" y="649"/>
                    <a:pt x="80" y="649"/>
                  </a:cubicBezTo>
                  <a:cubicBezTo>
                    <a:pt x="81" y="649"/>
                    <a:pt x="81" y="648"/>
                    <a:pt x="81" y="648"/>
                  </a:cubicBezTo>
                  <a:cubicBezTo>
                    <a:pt x="81" y="648"/>
                    <a:pt x="81" y="648"/>
                    <a:pt x="81" y="648"/>
                  </a:cubicBezTo>
                  <a:cubicBezTo>
                    <a:pt x="81" y="648"/>
                    <a:pt x="81" y="648"/>
                    <a:pt x="81" y="648"/>
                  </a:cubicBezTo>
                  <a:cubicBezTo>
                    <a:pt x="81" y="649"/>
                    <a:pt x="81" y="649"/>
                    <a:pt x="81" y="649"/>
                  </a:cubicBezTo>
                  <a:cubicBezTo>
                    <a:pt x="81" y="649"/>
                    <a:pt x="81" y="650"/>
                    <a:pt x="81" y="650"/>
                  </a:cubicBezTo>
                  <a:close/>
                  <a:moveTo>
                    <a:pt x="79" y="654"/>
                  </a:moveTo>
                  <a:cubicBezTo>
                    <a:pt x="79" y="653"/>
                    <a:pt x="79" y="653"/>
                    <a:pt x="79" y="653"/>
                  </a:cubicBezTo>
                  <a:cubicBezTo>
                    <a:pt x="79" y="653"/>
                    <a:pt x="79" y="653"/>
                    <a:pt x="79" y="653"/>
                  </a:cubicBezTo>
                  <a:cubicBezTo>
                    <a:pt x="79" y="654"/>
                    <a:pt x="79" y="654"/>
                    <a:pt x="79" y="655"/>
                  </a:cubicBezTo>
                  <a:cubicBezTo>
                    <a:pt x="79" y="655"/>
                    <a:pt x="79" y="655"/>
                    <a:pt x="79" y="655"/>
                  </a:cubicBezTo>
                  <a:cubicBezTo>
                    <a:pt x="79" y="655"/>
                    <a:pt x="79" y="655"/>
                    <a:pt x="79" y="655"/>
                  </a:cubicBezTo>
                  <a:cubicBezTo>
                    <a:pt x="79" y="655"/>
                    <a:pt x="79" y="655"/>
                    <a:pt x="79" y="655"/>
                  </a:cubicBezTo>
                  <a:cubicBezTo>
                    <a:pt x="79" y="655"/>
                    <a:pt x="79" y="655"/>
                    <a:pt x="78" y="655"/>
                  </a:cubicBezTo>
                  <a:cubicBezTo>
                    <a:pt x="78" y="655"/>
                    <a:pt x="78" y="655"/>
                    <a:pt x="78" y="655"/>
                  </a:cubicBezTo>
                  <a:cubicBezTo>
                    <a:pt x="78" y="655"/>
                    <a:pt x="78" y="654"/>
                    <a:pt x="78" y="654"/>
                  </a:cubicBezTo>
                  <a:cubicBezTo>
                    <a:pt x="78" y="654"/>
                    <a:pt x="78" y="654"/>
                    <a:pt x="78" y="654"/>
                  </a:cubicBezTo>
                  <a:cubicBezTo>
                    <a:pt x="78" y="654"/>
                    <a:pt x="78" y="654"/>
                    <a:pt x="79" y="654"/>
                  </a:cubicBezTo>
                  <a:cubicBezTo>
                    <a:pt x="79" y="654"/>
                    <a:pt x="79" y="654"/>
                    <a:pt x="79" y="654"/>
                  </a:cubicBezTo>
                  <a:close/>
                  <a:moveTo>
                    <a:pt x="77" y="655"/>
                  </a:moveTo>
                  <a:cubicBezTo>
                    <a:pt x="77" y="655"/>
                    <a:pt x="77" y="655"/>
                    <a:pt x="77" y="655"/>
                  </a:cubicBezTo>
                  <a:cubicBezTo>
                    <a:pt x="77" y="655"/>
                    <a:pt x="78" y="655"/>
                    <a:pt x="78" y="655"/>
                  </a:cubicBezTo>
                  <a:cubicBezTo>
                    <a:pt x="78" y="655"/>
                    <a:pt x="78" y="655"/>
                    <a:pt x="79" y="656"/>
                  </a:cubicBezTo>
                  <a:cubicBezTo>
                    <a:pt x="79" y="656"/>
                    <a:pt x="79" y="656"/>
                    <a:pt x="79" y="656"/>
                  </a:cubicBezTo>
                  <a:cubicBezTo>
                    <a:pt x="79" y="656"/>
                    <a:pt x="79" y="657"/>
                    <a:pt x="78" y="657"/>
                  </a:cubicBezTo>
                  <a:cubicBezTo>
                    <a:pt x="78" y="657"/>
                    <a:pt x="78" y="657"/>
                    <a:pt x="78" y="657"/>
                  </a:cubicBezTo>
                  <a:cubicBezTo>
                    <a:pt x="78" y="656"/>
                    <a:pt x="78" y="656"/>
                    <a:pt x="78" y="656"/>
                  </a:cubicBezTo>
                  <a:cubicBezTo>
                    <a:pt x="78" y="656"/>
                    <a:pt x="78" y="656"/>
                    <a:pt x="78" y="656"/>
                  </a:cubicBezTo>
                  <a:cubicBezTo>
                    <a:pt x="78" y="656"/>
                    <a:pt x="77" y="655"/>
                    <a:pt x="77" y="655"/>
                  </a:cubicBezTo>
                  <a:cubicBezTo>
                    <a:pt x="77" y="655"/>
                    <a:pt x="77" y="655"/>
                    <a:pt x="77" y="655"/>
                  </a:cubicBezTo>
                  <a:cubicBezTo>
                    <a:pt x="77" y="655"/>
                    <a:pt x="77" y="655"/>
                    <a:pt x="77" y="655"/>
                  </a:cubicBezTo>
                  <a:close/>
                  <a:moveTo>
                    <a:pt x="76" y="656"/>
                  </a:moveTo>
                  <a:cubicBezTo>
                    <a:pt x="76" y="656"/>
                    <a:pt x="76" y="656"/>
                    <a:pt x="76" y="655"/>
                  </a:cubicBezTo>
                  <a:cubicBezTo>
                    <a:pt x="76" y="655"/>
                    <a:pt x="76" y="655"/>
                    <a:pt x="76" y="655"/>
                  </a:cubicBezTo>
                  <a:cubicBezTo>
                    <a:pt x="76" y="655"/>
                    <a:pt x="76" y="655"/>
                    <a:pt x="76" y="655"/>
                  </a:cubicBezTo>
                  <a:cubicBezTo>
                    <a:pt x="76" y="655"/>
                    <a:pt x="76" y="655"/>
                    <a:pt x="76" y="655"/>
                  </a:cubicBezTo>
                  <a:cubicBezTo>
                    <a:pt x="77" y="656"/>
                    <a:pt x="77" y="656"/>
                    <a:pt x="77" y="656"/>
                  </a:cubicBezTo>
                  <a:cubicBezTo>
                    <a:pt x="77" y="656"/>
                    <a:pt x="77" y="656"/>
                    <a:pt x="77" y="656"/>
                  </a:cubicBezTo>
                  <a:cubicBezTo>
                    <a:pt x="77" y="656"/>
                    <a:pt x="77" y="657"/>
                    <a:pt x="77" y="657"/>
                  </a:cubicBezTo>
                  <a:cubicBezTo>
                    <a:pt x="77" y="657"/>
                    <a:pt x="77" y="657"/>
                    <a:pt x="76" y="656"/>
                  </a:cubicBezTo>
                  <a:cubicBezTo>
                    <a:pt x="76" y="656"/>
                    <a:pt x="76" y="656"/>
                    <a:pt x="76" y="656"/>
                  </a:cubicBezTo>
                  <a:cubicBezTo>
                    <a:pt x="76" y="656"/>
                    <a:pt x="76" y="656"/>
                    <a:pt x="76" y="656"/>
                  </a:cubicBezTo>
                  <a:close/>
                  <a:moveTo>
                    <a:pt x="79" y="659"/>
                  </a:moveTo>
                  <a:cubicBezTo>
                    <a:pt x="79" y="659"/>
                    <a:pt x="79" y="659"/>
                    <a:pt x="79" y="659"/>
                  </a:cubicBezTo>
                  <a:cubicBezTo>
                    <a:pt x="79" y="659"/>
                    <a:pt x="79" y="659"/>
                    <a:pt x="79" y="659"/>
                  </a:cubicBezTo>
                  <a:cubicBezTo>
                    <a:pt x="79" y="659"/>
                    <a:pt x="79" y="659"/>
                    <a:pt x="79" y="659"/>
                  </a:cubicBezTo>
                  <a:cubicBezTo>
                    <a:pt x="80" y="659"/>
                    <a:pt x="80" y="660"/>
                    <a:pt x="81" y="660"/>
                  </a:cubicBezTo>
                  <a:cubicBezTo>
                    <a:pt x="81" y="661"/>
                    <a:pt x="81" y="661"/>
                    <a:pt x="81" y="661"/>
                  </a:cubicBezTo>
                  <a:cubicBezTo>
                    <a:pt x="81" y="661"/>
                    <a:pt x="81" y="662"/>
                    <a:pt x="81" y="662"/>
                  </a:cubicBezTo>
                  <a:cubicBezTo>
                    <a:pt x="81" y="662"/>
                    <a:pt x="81" y="662"/>
                    <a:pt x="81" y="662"/>
                  </a:cubicBezTo>
                  <a:cubicBezTo>
                    <a:pt x="81" y="662"/>
                    <a:pt x="81" y="662"/>
                    <a:pt x="81" y="662"/>
                  </a:cubicBezTo>
                  <a:cubicBezTo>
                    <a:pt x="81" y="662"/>
                    <a:pt x="80" y="662"/>
                    <a:pt x="80" y="662"/>
                  </a:cubicBezTo>
                  <a:cubicBezTo>
                    <a:pt x="80" y="661"/>
                    <a:pt x="80" y="661"/>
                    <a:pt x="79" y="661"/>
                  </a:cubicBezTo>
                  <a:cubicBezTo>
                    <a:pt x="79" y="660"/>
                    <a:pt x="79" y="660"/>
                    <a:pt x="79" y="659"/>
                  </a:cubicBezTo>
                  <a:cubicBezTo>
                    <a:pt x="79" y="659"/>
                    <a:pt x="79" y="659"/>
                    <a:pt x="79" y="659"/>
                  </a:cubicBezTo>
                  <a:close/>
                  <a:moveTo>
                    <a:pt x="87" y="671"/>
                  </a:moveTo>
                  <a:cubicBezTo>
                    <a:pt x="87" y="671"/>
                    <a:pt x="87" y="671"/>
                    <a:pt x="87" y="672"/>
                  </a:cubicBezTo>
                  <a:cubicBezTo>
                    <a:pt x="88" y="672"/>
                    <a:pt x="88" y="672"/>
                    <a:pt x="88" y="672"/>
                  </a:cubicBezTo>
                  <a:cubicBezTo>
                    <a:pt x="88" y="672"/>
                    <a:pt x="88" y="672"/>
                    <a:pt x="88" y="672"/>
                  </a:cubicBezTo>
                  <a:cubicBezTo>
                    <a:pt x="88" y="673"/>
                    <a:pt x="88" y="673"/>
                    <a:pt x="88" y="674"/>
                  </a:cubicBezTo>
                  <a:cubicBezTo>
                    <a:pt x="87" y="674"/>
                    <a:pt x="87" y="673"/>
                    <a:pt x="87" y="673"/>
                  </a:cubicBezTo>
                  <a:cubicBezTo>
                    <a:pt x="87" y="673"/>
                    <a:pt x="87" y="673"/>
                    <a:pt x="87" y="673"/>
                  </a:cubicBezTo>
                  <a:cubicBezTo>
                    <a:pt x="87" y="673"/>
                    <a:pt x="87" y="673"/>
                    <a:pt x="87" y="672"/>
                  </a:cubicBezTo>
                  <a:cubicBezTo>
                    <a:pt x="86" y="672"/>
                    <a:pt x="86" y="672"/>
                    <a:pt x="86" y="672"/>
                  </a:cubicBezTo>
                  <a:cubicBezTo>
                    <a:pt x="86" y="672"/>
                    <a:pt x="86" y="672"/>
                    <a:pt x="86" y="671"/>
                  </a:cubicBezTo>
                  <a:cubicBezTo>
                    <a:pt x="86" y="671"/>
                    <a:pt x="86" y="671"/>
                    <a:pt x="87" y="671"/>
                  </a:cubicBezTo>
                  <a:cubicBezTo>
                    <a:pt x="87" y="671"/>
                    <a:pt x="87" y="671"/>
                    <a:pt x="87" y="671"/>
                  </a:cubicBezTo>
                  <a:cubicBezTo>
                    <a:pt x="87" y="671"/>
                    <a:pt x="87" y="671"/>
                    <a:pt x="87" y="671"/>
                  </a:cubicBezTo>
                  <a:cubicBezTo>
                    <a:pt x="87" y="671"/>
                    <a:pt x="87" y="671"/>
                    <a:pt x="87" y="671"/>
                  </a:cubicBezTo>
                  <a:cubicBezTo>
                    <a:pt x="87" y="671"/>
                    <a:pt x="87" y="671"/>
                    <a:pt x="87" y="671"/>
                  </a:cubicBezTo>
                  <a:close/>
                  <a:moveTo>
                    <a:pt x="88" y="685"/>
                  </a:moveTo>
                  <a:cubicBezTo>
                    <a:pt x="88" y="685"/>
                    <a:pt x="88" y="685"/>
                    <a:pt x="88" y="684"/>
                  </a:cubicBezTo>
                  <a:cubicBezTo>
                    <a:pt x="88" y="684"/>
                    <a:pt x="88" y="684"/>
                    <a:pt x="88" y="684"/>
                  </a:cubicBezTo>
                  <a:cubicBezTo>
                    <a:pt x="88" y="684"/>
                    <a:pt x="88" y="684"/>
                    <a:pt x="88" y="684"/>
                  </a:cubicBezTo>
                  <a:cubicBezTo>
                    <a:pt x="88" y="684"/>
                    <a:pt x="88" y="683"/>
                    <a:pt x="88" y="683"/>
                  </a:cubicBezTo>
                  <a:cubicBezTo>
                    <a:pt x="88" y="684"/>
                    <a:pt x="88" y="684"/>
                    <a:pt x="88" y="684"/>
                  </a:cubicBezTo>
                  <a:cubicBezTo>
                    <a:pt x="87" y="684"/>
                    <a:pt x="87" y="684"/>
                    <a:pt x="87" y="684"/>
                  </a:cubicBezTo>
                  <a:cubicBezTo>
                    <a:pt x="87" y="684"/>
                    <a:pt x="87" y="684"/>
                    <a:pt x="87" y="683"/>
                  </a:cubicBezTo>
                  <a:cubicBezTo>
                    <a:pt x="86" y="683"/>
                    <a:pt x="86" y="683"/>
                    <a:pt x="86" y="683"/>
                  </a:cubicBezTo>
                  <a:cubicBezTo>
                    <a:pt x="85" y="682"/>
                    <a:pt x="85" y="682"/>
                    <a:pt x="85" y="682"/>
                  </a:cubicBezTo>
                  <a:cubicBezTo>
                    <a:pt x="85" y="682"/>
                    <a:pt x="85" y="682"/>
                    <a:pt x="85" y="681"/>
                  </a:cubicBezTo>
                  <a:cubicBezTo>
                    <a:pt x="85" y="681"/>
                    <a:pt x="85" y="681"/>
                    <a:pt x="85" y="681"/>
                  </a:cubicBezTo>
                  <a:cubicBezTo>
                    <a:pt x="85" y="680"/>
                    <a:pt x="85" y="680"/>
                    <a:pt x="85" y="680"/>
                  </a:cubicBezTo>
                  <a:cubicBezTo>
                    <a:pt x="85" y="680"/>
                    <a:pt x="85" y="680"/>
                    <a:pt x="86" y="680"/>
                  </a:cubicBezTo>
                  <a:cubicBezTo>
                    <a:pt x="86" y="680"/>
                    <a:pt x="86" y="680"/>
                    <a:pt x="87" y="680"/>
                  </a:cubicBezTo>
                  <a:cubicBezTo>
                    <a:pt x="87" y="680"/>
                    <a:pt x="88" y="680"/>
                    <a:pt x="88" y="680"/>
                  </a:cubicBezTo>
                  <a:cubicBezTo>
                    <a:pt x="89" y="680"/>
                    <a:pt x="89" y="680"/>
                    <a:pt x="89" y="680"/>
                  </a:cubicBezTo>
                  <a:cubicBezTo>
                    <a:pt x="90" y="680"/>
                    <a:pt x="91" y="681"/>
                    <a:pt x="92" y="682"/>
                  </a:cubicBezTo>
                  <a:cubicBezTo>
                    <a:pt x="92" y="682"/>
                    <a:pt x="92" y="682"/>
                    <a:pt x="93" y="682"/>
                  </a:cubicBezTo>
                  <a:cubicBezTo>
                    <a:pt x="93" y="682"/>
                    <a:pt x="94" y="683"/>
                    <a:pt x="94" y="683"/>
                  </a:cubicBezTo>
                  <a:cubicBezTo>
                    <a:pt x="94" y="683"/>
                    <a:pt x="94" y="683"/>
                    <a:pt x="94" y="683"/>
                  </a:cubicBezTo>
                  <a:cubicBezTo>
                    <a:pt x="95" y="683"/>
                    <a:pt x="95" y="683"/>
                    <a:pt x="95" y="683"/>
                  </a:cubicBezTo>
                  <a:cubicBezTo>
                    <a:pt x="95" y="683"/>
                    <a:pt x="96" y="683"/>
                    <a:pt x="96" y="684"/>
                  </a:cubicBezTo>
                  <a:cubicBezTo>
                    <a:pt x="97" y="684"/>
                    <a:pt x="97" y="684"/>
                    <a:pt x="97" y="684"/>
                  </a:cubicBezTo>
                  <a:cubicBezTo>
                    <a:pt x="98" y="684"/>
                    <a:pt x="99" y="684"/>
                    <a:pt x="100" y="684"/>
                  </a:cubicBezTo>
                  <a:cubicBezTo>
                    <a:pt x="101" y="684"/>
                    <a:pt x="101" y="684"/>
                    <a:pt x="101" y="684"/>
                  </a:cubicBezTo>
                  <a:cubicBezTo>
                    <a:pt x="102" y="685"/>
                    <a:pt x="103" y="685"/>
                    <a:pt x="103" y="685"/>
                  </a:cubicBezTo>
                  <a:cubicBezTo>
                    <a:pt x="104" y="685"/>
                    <a:pt x="104" y="685"/>
                    <a:pt x="104" y="685"/>
                  </a:cubicBezTo>
                  <a:cubicBezTo>
                    <a:pt x="104" y="685"/>
                    <a:pt x="105" y="686"/>
                    <a:pt x="105" y="686"/>
                  </a:cubicBezTo>
                  <a:cubicBezTo>
                    <a:pt x="105" y="687"/>
                    <a:pt x="105" y="687"/>
                    <a:pt x="106" y="688"/>
                  </a:cubicBezTo>
                  <a:cubicBezTo>
                    <a:pt x="106" y="688"/>
                    <a:pt x="106" y="688"/>
                    <a:pt x="106" y="688"/>
                  </a:cubicBezTo>
                  <a:cubicBezTo>
                    <a:pt x="106" y="689"/>
                    <a:pt x="106" y="689"/>
                    <a:pt x="106" y="690"/>
                  </a:cubicBezTo>
                  <a:cubicBezTo>
                    <a:pt x="107" y="690"/>
                    <a:pt x="107" y="691"/>
                    <a:pt x="108" y="691"/>
                  </a:cubicBezTo>
                  <a:cubicBezTo>
                    <a:pt x="108" y="692"/>
                    <a:pt x="109" y="693"/>
                    <a:pt x="110" y="694"/>
                  </a:cubicBezTo>
                  <a:cubicBezTo>
                    <a:pt x="110" y="695"/>
                    <a:pt x="110" y="695"/>
                    <a:pt x="111" y="695"/>
                  </a:cubicBezTo>
                  <a:cubicBezTo>
                    <a:pt x="111" y="695"/>
                    <a:pt x="111" y="695"/>
                    <a:pt x="112" y="696"/>
                  </a:cubicBezTo>
                  <a:cubicBezTo>
                    <a:pt x="113" y="696"/>
                    <a:pt x="114" y="697"/>
                    <a:pt x="115" y="698"/>
                  </a:cubicBezTo>
                  <a:cubicBezTo>
                    <a:pt x="115" y="697"/>
                    <a:pt x="115" y="697"/>
                    <a:pt x="116" y="697"/>
                  </a:cubicBezTo>
                  <a:cubicBezTo>
                    <a:pt x="116" y="697"/>
                    <a:pt x="116" y="697"/>
                    <a:pt x="116" y="697"/>
                  </a:cubicBezTo>
                  <a:cubicBezTo>
                    <a:pt x="116" y="698"/>
                    <a:pt x="116" y="698"/>
                    <a:pt x="116" y="698"/>
                  </a:cubicBezTo>
                  <a:cubicBezTo>
                    <a:pt x="115" y="699"/>
                    <a:pt x="116" y="700"/>
                    <a:pt x="116" y="700"/>
                  </a:cubicBezTo>
                  <a:cubicBezTo>
                    <a:pt x="116" y="700"/>
                    <a:pt x="117" y="700"/>
                    <a:pt x="117" y="700"/>
                  </a:cubicBezTo>
                  <a:cubicBezTo>
                    <a:pt x="117" y="701"/>
                    <a:pt x="117" y="701"/>
                    <a:pt x="117" y="701"/>
                  </a:cubicBezTo>
                  <a:cubicBezTo>
                    <a:pt x="117" y="702"/>
                    <a:pt x="117" y="703"/>
                    <a:pt x="117" y="704"/>
                  </a:cubicBezTo>
                  <a:cubicBezTo>
                    <a:pt x="118" y="703"/>
                    <a:pt x="118" y="703"/>
                    <a:pt x="118" y="702"/>
                  </a:cubicBezTo>
                  <a:cubicBezTo>
                    <a:pt x="118" y="703"/>
                    <a:pt x="118" y="704"/>
                    <a:pt x="119" y="704"/>
                  </a:cubicBezTo>
                  <a:cubicBezTo>
                    <a:pt x="119" y="704"/>
                    <a:pt x="119" y="705"/>
                    <a:pt x="118" y="705"/>
                  </a:cubicBezTo>
                  <a:cubicBezTo>
                    <a:pt x="118" y="705"/>
                    <a:pt x="118" y="705"/>
                    <a:pt x="118" y="705"/>
                  </a:cubicBezTo>
                  <a:cubicBezTo>
                    <a:pt x="118" y="705"/>
                    <a:pt x="117" y="705"/>
                    <a:pt x="117" y="705"/>
                  </a:cubicBezTo>
                  <a:cubicBezTo>
                    <a:pt x="117" y="706"/>
                    <a:pt x="116" y="706"/>
                    <a:pt x="116" y="706"/>
                  </a:cubicBezTo>
                  <a:cubicBezTo>
                    <a:pt x="114" y="705"/>
                    <a:pt x="112" y="704"/>
                    <a:pt x="110" y="704"/>
                  </a:cubicBezTo>
                  <a:cubicBezTo>
                    <a:pt x="110" y="703"/>
                    <a:pt x="109" y="703"/>
                    <a:pt x="109" y="703"/>
                  </a:cubicBezTo>
                  <a:cubicBezTo>
                    <a:pt x="108" y="702"/>
                    <a:pt x="108" y="702"/>
                    <a:pt x="107" y="702"/>
                  </a:cubicBezTo>
                  <a:cubicBezTo>
                    <a:pt x="107" y="702"/>
                    <a:pt x="106" y="702"/>
                    <a:pt x="106" y="701"/>
                  </a:cubicBezTo>
                  <a:cubicBezTo>
                    <a:pt x="106" y="701"/>
                    <a:pt x="108" y="700"/>
                    <a:pt x="107" y="700"/>
                  </a:cubicBezTo>
                  <a:cubicBezTo>
                    <a:pt x="107" y="699"/>
                    <a:pt x="106" y="699"/>
                    <a:pt x="106" y="699"/>
                  </a:cubicBezTo>
                  <a:cubicBezTo>
                    <a:pt x="106" y="699"/>
                    <a:pt x="106" y="699"/>
                    <a:pt x="105" y="699"/>
                  </a:cubicBezTo>
                  <a:cubicBezTo>
                    <a:pt x="105" y="699"/>
                    <a:pt x="105" y="699"/>
                    <a:pt x="105" y="699"/>
                  </a:cubicBezTo>
                  <a:cubicBezTo>
                    <a:pt x="105" y="699"/>
                    <a:pt x="104" y="699"/>
                    <a:pt x="104" y="700"/>
                  </a:cubicBezTo>
                  <a:cubicBezTo>
                    <a:pt x="104" y="700"/>
                    <a:pt x="104" y="699"/>
                    <a:pt x="103" y="699"/>
                  </a:cubicBezTo>
                  <a:cubicBezTo>
                    <a:pt x="103" y="699"/>
                    <a:pt x="103" y="699"/>
                    <a:pt x="103" y="698"/>
                  </a:cubicBezTo>
                  <a:cubicBezTo>
                    <a:pt x="102" y="698"/>
                    <a:pt x="102" y="698"/>
                    <a:pt x="102" y="698"/>
                  </a:cubicBezTo>
                  <a:cubicBezTo>
                    <a:pt x="101" y="697"/>
                    <a:pt x="102" y="696"/>
                    <a:pt x="102" y="696"/>
                  </a:cubicBezTo>
                  <a:cubicBezTo>
                    <a:pt x="102" y="696"/>
                    <a:pt x="102" y="696"/>
                    <a:pt x="101" y="696"/>
                  </a:cubicBezTo>
                  <a:cubicBezTo>
                    <a:pt x="101" y="697"/>
                    <a:pt x="101" y="696"/>
                    <a:pt x="101" y="696"/>
                  </a:cubicBezTo>
                  <a:cubicBezTo>
                    <a:pt x="101" y="696"/>
                    <a:pt x="101" y="695"/>
                    <a:pt x="101" y="695"/>
                  </a:cubicBezTo>
                  <a:cubicBezTo>
                    <a:pt x="101" y="695"/>
                    <a:pt x="101" y="695"/>
                    <a:pt x="100" y="695"/>
                  </a:cubicBezTo>
                  <a:cubicBezTo>
                    <a:pt x="100" y="696"/>
                    <a:pt x="100" y="696"/>
                    <a:pt x="100" y="696"/>
                  </a:cubicBezTo>
                  <a:cubicBezTo>
                    <a:pt x="100" y="696"/>
                    <a:pt x="100" y="696"/>
                    <a:pt x="99" y="696"/>
                  </a:cubicBezTo>
                  <a:cubicBezTo>
                    <a:pt x="99" y="696"/>
                    <a:pt x="99" y="695"/>
                    <a:pt x="99" y="695"/>
                  </a:cubicBezTo>
                  <a:cubicBezTo>
                    <a:pt x="99" y="695"/>
                    <a:pt x="99" y="695"/>
                    <a:pt x="98" y="695"/>
                  </a:cubicBezTo>
                  <a:cubicBezTo>
                    <a:pt x="98" y="695"/>
                    <a:pt x="98" y="694"/>
                    <a:pt x="97" y="694"/>
                  </a:cubicBezTo>
                  <a:cubicBezTo>
                    <a:pt x="97" y="694"/>
                    <a:pt x="97" y="695"/>
                    <a:pt x="97" y="695"/>
                  </a:cubicBezTo>
                  <a:cubicBezTo>
                    <a:pt x="97" y="695"/>
                    <a:pt x="97" y="695"/>
                    <a:pt x="97" y="694"/>
                  </a:cubicBezTo>
                  <a:cubicBezTo>
                    <a:pt x="97" y="694"/>
                    <a:pt x="97" y="693"/>
                    <a:pt x="97" y="693"/>
                  </a:cubicBezTo>
                  <a:cubicBezTo>
                    <a:pt x="97" y="693"/>
                    <a:pt x="98" y="693"/>
                    <a:pt x="98" y="693"/>
                  </a:cubicBezTo>
                  <a:cubicBezTo>
                    <a:pt x="98" y="692"/>
                    <a:pt x="98" y="692"/>
                    <a:pt x="98" y="692"/>
                  </a:cubicBezTo>
                  <a:cubicBezTo>
                    <a:pt x="97" y="692"/>
                    <a:pt x="97" y="692"/>
                    <a:pt x="97" y="692"/>
                  </a:cubicBezTo>
                  <a:cubicBezTo>
                    <a:pt x="97" y="692"/>
                    <a:pt x="97" y="692"/>
                    <a:pt x="97" y="692"/>
                  </a:cubicBezTo>
                  <a:cubicBezTo>
                    <a:pt x="97" y="692"/>
                    <a:pt x="97" y="691"/>
                    <a:pt x="97" y="691"/>
                  </a:cubicBezTo>
                  <a:cubicBezTo>
                    <a:pt x="96" y="692"/>
                    <a:pt x="96" y="692"/>
                    <a:pt x="96" y="693"/>
                  </a:cubicBezTo>
                  <a:cubicBezTo>
                    <a:pt x="96" y="693"/>
                    <a:pt x="95" y="693"/>
                    <a:pt x="95" y="693"/>
                  </a:cubicBezTo>
                  <a:cubicBezTo>
                    <a:pt x="95" y="692"/>
                    <a:pt x="94" y="692"/>
                    <a:pt x="95" y="691"/>
                  </a:cubicBezTo>
                  <a:cubicBezTo>
                    <a:pt x="95" y="691"/>
                    <a:pt x="95" y="691"/>
                    <a:pt x="95" y="691"/>
                  </a:cubicBezTo>
                  <a:cubicBezTo>
                    <a:pt x="95" y="691"/>
                    <a:pt x="95" y="690"/>
                    <a:pt x="95" y="691"/>
                  </a:cubicBezTo>
                  <a:cubicBezTo>
                    <a:pt x="95" y="690"/>
                    <a:pt x="95" y="690"/>
                    <a:pt x="95" y="690"/>
                  </a:cubicBezTo>
                  <a:cubicBezTo>
                    <a:pt x="95" y="690"/>
                    <a:pt x="95" y="690"/>
                    <a:pt x="94" y="690"/>
                  </a:cubicBezTo>
                  <a:cubicBezTo>
                    <a:pt x="94" y="690"/>
                    <a:pt x="94" y="690"/>
                    <a:pt x="94" y="690"/>
                  </a:cubicBezTo>
                  <a:cubicBezTo>
                    <a:pt x="93" y="690"/>
                    <a:pt x="93" y="690"/>
                    <a:pt x="93" y="690"/>
                  </a:cubicBezTo>
                  <a:cubicBezTo>
                    <a:pt x="93" y="690"/>
                    <a:pt x="92" y="689"/>
                    <a:pt x="93" y="689"/>
                  </a:cubicBezTo>
                  <a:cubicBezTo>
                    <a:pt x="93" y="689"/>
                    <a:pt x="93" y="689"/>
                    <a:pt x="93" y="688"/>
                  </a:cubicBezTo>
                  <a:cubicBezTo>
                    <a:pt x="93" y="688"/>
                    <a:pt x="93" y="688"/>
                    <a:pt x="92" y="687"/>
                  </a:cubicBezTo>
                  <a:cubicBezTo>
                    <a:pt x="92" y="688"/>
                    <a:pt x="92" y="688"/>
                    <a:pt x="92" y="688"/>
                  </a:cubicBezTo>
                  <a:cubicBezTo>
                    <a:pt x="92" y="689"/>
                    <a:pt x="91" y="688"/>
                    <a:pt x="91" y="688"/>
                  </a:cubicBezTo>
                  <a:cubicBezTo>
                    <a:pt x="91" y="688"/>
                    <a:pt x="91" y="688"/>
                    <a:pt x="90" y="688"/>
                  </a:cubicBezTo>
                  <a:cubicBezTo>
                    <a:pt x="90" y="688"/>
                    <a:pt x="90" y="688"/>
                    <a:pt x="90" y="688"/>
                  </a:cubicBezTo>
                  <a:cubicBezTo>
                    <a:pt x="90" y="687"/>
                    <a:pt x="90" y="687"/>
                    <a:pt x="90" y="687"/>
                  </a:cubicBezTo>
                  <a:cubicBezTo>
                    <a:pt x="90" y="687"/>
                    <a:pt x="90" y="687"/>
                    <a:pt x="90" y="687"/>
                  </a:cubicBezTo>
                  <a:cubicBezTo>
                    <a:pt x="89" y="687"/>
                    <a:pt x="89" y="687"/>
                    <a:pt x="89" y="687"/>
                  </a:cubicBezTo>
                  <a:cubicBezTo>
                    <a:pt x="89" y="688"/>
                    <a:pt x="89" y="688"/>
                    <a:pt x="89" y="688"/>
                  </a:cubicBezTo>
                  <a:cubicBezTo>
                    <a:pt x="88" y="688"/>
                    <a:pt x="88" y="688"/>
                    <a:pt x="88" y="688"/>
                  </a:cubicBezTo>
                  <a:cubicBezTo>
                    <a:pt x="88" y="688"/>
                    <a:pt x="88" y="688"/>
                    <a:pt x="88" y="687"/>
                  </a:cubicBezTo>
                  <a:cubicBezTo>
                    <a:pt x="88" y="687"/>
                    <a:pt x="88" y="687"/>
                    <a:pt x="88" y="687"/>
                  </a:cubicBezTo>
                  <a:cubicBezTo>
                    <a:pt x="88" y="687"/>
                    <a:pt x="88" y="687"/>
                    <a:pt x="89" y="686"/>
                  </a:cubicBezTo>
                  <a:cubicBezTo>
                    <a:pt x="89" y="686"/>
                    <a:pt x="89" y="686"/>
                    <a:pt x="88" y="686"/>
                  </a:cubicBezTo>
                  <a:cubicBezTo>
                    <a:pt x="88" y="686"/>
                    <a:pt x="88" y="686"/>
                    <a:pt x="88" y="685"/>
                  </a:cubicBezTo>
                  <a:cubicBezTo>
                    <a:pt x="88" y="685"/>
                    <a:pt x="88" y="685"/>
                    <a:pt x="88" y="685"/>
                  </a:cubicBezTo>
                  <a:close/>
                  <a:moveTo>
                    <a:pt x="97" y="681"/>
                  </a:moveTo>
                  <a:cubicBezTo>
                    <a:pt x="97" y="681"/>
                    <a:pt x="97" y="681"/>
                    <a:pt x="97" y="681"/>
                  </a:cubicBezTo>
                  <a:cubicBezTo>
                    <a:pt x="97" y="681"/>
                    <a:pt x="97" y="681"/>
                    <a:pt x="97" y="681"/>
                  </a:cubicBezTo>
                  <a:cubicBezTo>
                    <a:pt x="97" y="681"/>
                    <a:pt x="98" y="681"/>
                    <a:pt x="98" y="681"/>
                  </a:cubicBezTo>
                  <a:cubicBezTo>
                    <a:pt x="98" y="680"/>
                    <a:pt x="98" y="680"/>
                    <a:pt x="98" y="680"/>
                  </a:cubicBezTo>
                  <a:cubicBezTo>
                    <a:pt x="99" y="680"/>
                    <a:pt x="99" y="680"/>
                    <a:pt x="99" y="680"/>
                  </a:cubicBezTo>
                  <a:cubicBezTo>
                    <a:pt x="99" y="680"/>
                    <a:pt x="99" y="680"/>
                    <a:pt x="99" y="680"/>
                  </a:cubicBezTo>
                  <a:cubicBezTo>
                    <a:pt x="99" y="680"/>
                    <a:pt x="99" y="681"/>
                    <a:pt x="99" y="681"/>
                  </a:cubicBezTo>
                  <a:cubicBezTo>
                    <a:pt x="99" y="681"/>
                    <a:pt x="99" y="681"/>
                    <a:pt x="99" y="681"/>
                  </a:cubicBezTo>
                  <a:cubicBezTo>
                    <a:pt x="99" y="681"/>
                    <a:pt x="99" y="681"/>
                    <a:pt x="99" y="681"/>
                  </a:cubicBezTo>
                  <a:cubicBezTo>
                    <a:pt x="99" y="682"/>
                    <a:pt x="99" y="682"/>
                    <a:pt x="99" y="682"/>
                  </a:cubicBezTo>
                  <a:cubicBezTo>
                    <a:pt x="98" y="682"/>
                    <a:pt x="98" y="682"/>
                    <a:pt x="98" y="682"/>
                  </a:cubicBezTo>
                  <a:cubicBezTo>
                    <a:pt x="98" y="682"/>
                    <a:pt x="98" y="682"/>
                    <a:pt x="97" y="682"/>
                  </a:cubicBezTo>
                  <a:cubicBezTo>
                    <a:pt x="97" y="682"/>
                    <a:pt x="97" y="682"/>
                    <a:pt x="97" y="682"/>
                  </a:cubicBezTo>
                  <a:cubicBezTo>
                    <a:pt x="97" y="682"/>
                    <a:pt x="97" y="682"/>
                    <a:pt x="97" y="682"/>
                  </a:cubicBezTo>
                  <a:cubicBezTo>
                    <a:pt x="97" y="682"/>
                    <a:pt x="97" y="682"/>
                    <a:pt x="97" y="682"/>
                  </a:cubicBezTo>
                  <a:cubicBezTo>
                    <a:pt x="97" y="682"/>
                    <a:pt x="97" y="681"/>
                    <a:pt x="97" y="681"/>
                  </a:cubicBezTo>
                  <a:close/>
                  <a:moveTo>
                    <a:pt x="97" y="682"/>
                  </a:moveTo>
                  <a:cubicBezTo>
                    <a:pt x="97" y="682"/>
                    <a:pt x="97" y="682"/>
                    <a:pt x="98" y="682"/>
                  </a:cubicBezTo>
                  <a:cubicBezTo>
                    <a:pt x="98" y="682"/>
                    <a:pt x="98" y="682"/>
                    <a:pt x="98" y="682"/>
                  </a:cubicBezTo>
                  <a:cubicBezTo>
                    <a:pt x="98" y="682"/>
                    <a:pt x="98" y="682"/>
                    <a:pt x="98" y="682"/>
                  </a:cubicBezTo>
                  <a:cubicBezTo>
                    <a:pt x="98" y="683"/>
                    <a:pt x="98" y="683"/>
                    <a:pt x="98" y="683"/>
                  </a:cubicBezTo>
                  <a:cubicBezTo>
                    <a:pt x="99" y="683"/>
                    <a:pt x="99" y="682"/>
                    <a:pt x="99" y="682"/>
                  </a:cubicBezTo>
                  <a:cubicBezTo>
                    <a:pt x="99" y="682"/>
                    <a:pt x="99" y="682"/>
                    <a:pt x="100" y="682"/>
                  </a:cubicBezTo>
                  <a:cubicBezTo>
                    <a:pt x="100" y="682"/>
                    <a:pt x="100" y="682"/>
                    <a:pt x="100" y="682"/>
                  </a:cubicBezTo>
                  <a:cubicBezTo>
                    <a:pt x="100" y="682"/>
                    <a:pt x="100" y="682"/>
                    <a:pt x="100" y="683"/>
                  </a:cubicBezTo>
                  <a:cubicBezTo>
                    <a:pt x="100" y="683"/>
                    <a:pt x="99" y="683"/>
                    <a:pt x="99" y="683"/>
                  </a:cubicBezTo>
                  <a:cubicBezTo>
                    <a:pt x="99" y="683"/>
                    <a:pt x="99" y="683"/>
                    <a:pt x="99" y="683"/>
                  </a:cubicBezTo>
                  <a:cubicBezTo>
                    <a:pt x="99" y="683"/>
                    <a:pt x="99" y="683"/>
                    <a:pt x="99" y="683"/>
                  </a:cubicBezTo>
                  <a:cubicBezTo>
                    <a:pt x="98" y="683"/>
                    <a:pt x="98" y="683"/>
                    <a:pt x="97" y="683"/>
                  </a:cubicBezTo>
                  <a:cubicBezTo>
                    <a:pt x="97" y="683"/>
                    <a:pt x="97" y="683"/>
                    <a:pt x="96" y="683"/>
                  </a:cubicBezTo>
                  <a:cubicBezTo>
                    <a:pt x="96" y="683"/>
                    <a:pt x="96" y="683"/>
                    <a:pt x="96" y="683"/>
                  </a:cubicBezTo>
                  <a:cubicBezTo>
                    <a:pt x="96" y="683"/>
                    <a:pt x="96" y="683"/>
                    <a:pt x="96" y="683"/>
                  </a:cubicBezTo>
                  <a:cubicBezTo>
                    <a:pt x="97" y="683"/>
                    <a:pt x="97" y="683"/>
                    <a:pt x="97" y="683"/>
                  </a:cubicBezTo>
                  <a:cubicBezTo>
                    <a:pt x="97" y="682"/>
                    <a:pt x="97" y="682"/>
                    <a:pt x="97" y="682"/>
                  </a:cubicBezTo>
                  <a:close/>
                  <a:moveTo>
                    <a:pt x="95" y="680"/>
                  </a:moveTo>
                  <a:cubicBezTo>
                    <a:pt x="95" y="680"/>
                    <a:pt x="95" y="680"/>
                    <a:pt x="95" y="680"/>
                  </a:cubicBezTo>
                  <a:cubicBezTo>
                    <a:pt x="95" y="680"/>
                    <a:pt x="95" y="680"/>
                    <a:pt x="95" y="680"/>
                  </a:cubicBezTo>
                  <a:cubicBezTo>
                    <a:pt x="96" y="680"/>
                    <a:pt x="96" y="680"/>
                    <a:pt x="96" y="680"/>
                  </a:cubicBezTo>
                  <a:cubicBezTo>
                    <a:pt x="96" y="680"/>
                    <a:pt x="96" y="680"/>
                    <a:pt x="96" y="680"/>
                  </a:cubicBezTo>
                  <a:cubicBezTo>
                    <a:pt x="96" y="680"/>
                    <a:pt x="96" y="680"/>
                    <a:pt x="96" y="680"/>
                  </a:cubicBezTo>
                  <a:cubicBezTo>
                    <a:pt x="97" y="680"/>
                    <a:pt x="97" y="680"/>
                    <a:pt x="97" y="680"/>
                  </a:cubicBezTo>
                  <a:cubicBezTo>
                    <a:pt x="97" y="680"/>
                    <a:pt x="97" y="680"/>
                    <a:pt x="97" y="680"/>
                  </a:cubicBezTo>
                  <a:cubicBezTo>
                    <a:pt x="97" y="681"/>
                    <a:pt x="97" y="681"/>
                    <a:pt x="97" y="681"/>
                  </a:cubicBezTo>
                  <a:cubicBezTo>
                    <a:pt x="97" y="681"/>
                    <a:pt x="97" y="681"/>
                    <a:pt x="96" y="681"/>
                  </a:cubicBezTo>
                  <a:cubicBezTo>
                    <a:pt x="96" y="681"/>
                    <a:pt x="96" y="681"/>
                    <a:pt x="96" y="681"/>
                  </a:cubicBezTo>
                  <a:cubicBezTo>
                    <a:pt x="96" y="681"/>
                    <a:pt x="96" y="681"/>
                    <a:pt x="95" y="681"/>
                  </a:cubicBezTo>
                  <a:cubicBezTo>
                    <a:pt x="95" y="681"/>
                    <a:pt x="95" y="681"/>
                    <a:pt x="95" y="681"/>
                  </a:cubicBezTo>
                  <a:cubicBezTo>
                    <a:pt x="95" y="681"/>
                    <a:pt x="95" y="681"/>
                    <a:pt x="95" y="681"/>
                  </a:cubicBezTo>
                  <a:cubicBezTo>
                    <a:pt x="95" y="680"/>
                    <a:pt x="95" y="680"/>
                    <a:pt x="95" y="680"/>
                  </a:cubicBezTo>
                  <a:cubicBezTo>
                    <a:pt x="95" y="680"/>
                    <a:pt x="95" y="680"/>
                    <a:pt x="95" y="680"/>
                  </a:cubicBezTo>
                  <a:close/>
                  <a:moveTo>
                    <a:pt x="111" y="691"/>
                  </a:moveTo>
                  <a:cubicBezTo>
                    <a:pt x="111" y="691"/>
                    <a:pt x="111" y="691"/>
                    <a:pt x="111" y="691"/>
                  </a:cubicBezTo>
                  <a:cubicBezTo>
                    <a:pt x="111" y="691"/>
                    <a:pt x="111" y="692"/>
                    <a:pt x="111" y="692"/>
                  </a:cubicBezTo>
                  <a:cubicBezTo>
                    <a:pt x="111" y="692"/>
                    <a:pt x="111" y="692"/>
                    <a:pt x="112" y="692"/>
                  </a:cubicBezTo>
                  <a:cubicBezTo>
                    <a:pt x="112" y="692"/>
                    <a:pt x="112" y="692"/>
                    <a:pt x="112" y="692"/>
                  </a:cubicBezTo>
                  <a:cubicBezTo>
                    <a:pt x="112" y="693"/>
                    <a:pt x="113" y="693"/>
                    <a:pt x="113" y="693"/>
                  </a:cubicBezTo>
                  <a:cubicBezTo>
                    <a:pt x="113" y="693"/>
                    <a:pt x="113" y="693"/>
                    <a:pt x="113" y="694"/>
                  </a:cubicBezTo>
                  <a:cubicBezTo>
                    <a:pt x="113" y="694"/>
                    <a:pt x="113" y="694"/>
                    <a:pt x="113" y="694"/>
                  </a:cubicBezTo>
                  <a:cubicBezTo>
                    <a:pt x="113" y="694"/>
                    <a:pt x="113" y="694"/>
                    <a:pt x="113" y="694"/>
                  </a:cubicBezTo>
                  <a:cubicBezTo>
                    <a:pt x="112" y="693"/>
                    <a:pt x="112" y="693"/>
                    <a:pt x="111" y="693"/>
                  </a:cubicBezTo>
                  <a:cubicBezTo>
                    <a:pt x="111" y="693"/>
                    <a:pt x="111" y="692"/>
                    <a:pt x="111" y="692"/>
                  </a:cubicBezTo>
                  <a:cubicBezTo>
                    <a:pt x="111" y="692"/>
                    <a:pt x="111" y="692"/>
                    <a:pt x="110" y="692"/>
                  </a:cubicBezTo>
                  <a:cubicBezTo>
                    <a:pt x="110" y="692"/>
                    <a:pt x="110" y="692"/>
                    <a:pt x="110" y="691"/>
                  </a:cubicBezTo>
                  <a:cubicBezTo>
                    <a:pt x="110" y="691"/>
                    <a:pt x="110" y="691"/>
                    <a:pt x="111" y="691"/>
                  </a:cubicBezTo>
                  <a:close/>
                  <a:moveTo>
                    <a:pt x="118" y="700"/>
                  </a:moveTo>
                  <a:cubicBezTo>
                    <a:pt x="118" y="700"/>
                    <a:pt x="118" y="700"/>
                    <a:pt x="118" y="700"/>
                  </a:cubicBezTo>
                  <a:cubicBezTo>
                    <a:pt x="118" y="700"/>
                    <a:pt x="119" y="700"/>
                    <a:pt x="119" y="700"/>
                  </a:cubicBezTo>
                  <a:cubicBezTo>
                    <a:pt x="119" y="700"/>
                    <a:pt x="119" y="700"/>
                    <a:pt x="119" y="700"/>
                  </a:cubicBezTo>
                  <a:cubicBezTo>
                    <a:pt x="119" y="700"/>
                    <a:pt x="119" y="701"/>
                    <a:pt x="119" y="701"/>
                  </a:cubicBezTo>
                  <a:cubicBezTo>
                    <a:pt x="119" y="701"/>
                    <a:pt x="119" y="701"/>
                    <a:pt x="119" y="701"/>
                  </a:cubicBezTo>
                  <a:cubicBezTo>
                    <a:pt x="118" y="701"/>
                    <a:pt x="118" y="701"/>
                    <a:pt x="118" y="701"/>
                  </a:cubicBezTo>
                  <a:cubicBezTo>
                    <a:pt x="118" y="701"/>
                    <a:pt x="118" y="701"/>
                    <a:pt x="118" y="701"/>
                  </a:cubicBezTo>
                  <a:cubicBezTo>
                    <a:pt x="118" y="701"/>
                    <a:pt x="118" y="701"/>
                    <a:pt x="118" y="701"/>
                  </a:cubicBezTo>
                  <a:cubicBezTo>
                    <a:pt x="118" y="701"/>
                    <a:pt x="118" y="701"/>
                    <a:pt x="118" y="701"/>
                  </a:cubicBezTo>
                  <a:cubicBezTo>
                    <a:pt x="118" y="701"/>
                    <a:pt x="118" y="701"/>
                    <a:pt x="118" y="702"/>
                  </a:cubicBezTo>
                  <a:cubicBezTo>
                    <a:pt x="118" y="702"/>
                    <a:pt x="118" y="701"/>
                    <a:pt x="118" y="702"/>
                  </a:cubicBezTo>
                  <a:cubicBezTo>
                    <a:pt x="117" y="701"/>
                    <a:pt x="117" y="701"/>
                    <a:pt x="117" y="701"/>
                  </a:cubicBezTo>
                  <a:cubicBezTo>
                    <a:pt x="117" y="701"/>
                    <a:pt x="117" y="701"/>
                    <a:pt x="117" y="701"/>
                  </a:cubicBezTo>
                  <a:cubicBezTo>
                    <a:pt x="117" y="701"/>
                    <a:pt x="117" y="701"/>
                    <a:pt x="117" y="700"/>
                  </a:cubicBezTo>
                  <a:cubicBezTo>
                    <a:pt x="117" y="700"/>
                    <a:pt x="117" y="700"/>
                    <a:pt x="117" y="700"/>
                  </a:cubicBezTo>
                  <a:cubicBezTo>
                    <a:pt x="117" y="700"/>
                    <a:pt x="117" y="700"/>
                    <a:pt x="117" y="700"/>
                  </a:cubicBezTo>
                  <a:cubicBezTo>
                    <a:pt x="117" y="700"/>
                    <a:pt x="118" y="700"/>
                    <a:pt x="118" y="700"/>
                  </a:cubicBezTo>
                  <a:cubicBezTo>
                    <a:pt x="118" y="700"/>
                    <a:pt x="118" y="700"/>
                    <a:pt x="118" y="700"/>
                  </a:cubicBezTo>
                  <a:close/>
                  <a:moveTo>
                    <a:pt x="572" y="663"/>
                  </a:moveTo>
                  <a:cubicBezTo>
                    <a:pt x="572" y="663"/>
                    <a:pt x="572" y="663"/>
                    <a:pt x="572" y="663"/>
                  </a:cubicBezTo>
                  <a:cubicBezTo>
                    <a:pt x="571" y="664"/>
                    <a:pt x="570" y="663"/>
                    <a:pt x="570" y="664"/>
                  </a:cubicBezTo>
                  <a:cubicBezTo>
                    <a:pt x="570" y="664"/>
                    <a:pt x="570" y="664"/>
                    <a:pt x="570" y="664"/>
                  </a:cubicBezTo>
                  <a:cubicBezTo>
                    <a:pt x="570" y="664"/>
                    <a:pt x="570" y="664"/>
                    <a:pt x="570" y="664"/>
                  </a:cubicBezTo>
                  <a:cubicBezTo>
                    <a:pt x="570" y="664"/>
                    <a:pt x="571" y="664"/>
                    <a:pt x="571" y="664"/>
                  </a:cubicBezTo>
                  <a:cubicBezTo>
                    <a:pt x="571" y="665"/>
                    <a:pt x="571" y="665"/>
                    <a:pt x="571" y="665"/>
                  </a:cubicBezTo>
                  <a:cubicBezTo>
                    <a:pt x="572" y="665"/>
                    <a:pt x="572" y="665"/>
                    <a:pt x="572" y="665"/>
                  </a:cubicBezTo>
                  <a:cubicBezTo>
                    <a:pt x="572" y="665"/>
                    <a:pt x="572" y="665"/>
                    <a:pt x="572" y="666"/>
                  </a:cubicBezTo>
                  <a:cubicBezTo>
                    <a:pt x="572" y="666"/>
                    <a:pt x="572" y="666"/>
                    <a:pt x="571" y="667"/>
                  </a:cubicBezTo>
                  <a:cubicBezTo>
                    <a:pt x="571" y="667"/>
                    <a:pt x="571" y="667"/>
                    <a:pt x="571" y="667"/>
                  </a:cubicBezTo>
                  <a:cubicBezTo>
                    <a:pt x="571" y="667"/>
                    <a:pt x="571" y="667"/>
                    <a:pt x="571" y="667"/>
                  </a:cubicBezTo>
                  <a:cubicBezTo>
                    <a:pt x="571" y="667"/>
                    <a:pt x="571" y="667"/>
                    <a:pt x="571" y="667"/>
                  </a:cubicBezTo>
                  <a:cubicBezTo>
                    <a:pt x="570" y="667"/>
                    <a:pt x="570" y="667"/>
                    <a:pt x="570" y="668"/>
                  </a:cubicBezTo>
                  <a:cubicBezTo>
                    <a:pt x="570" y="668"/>
                    <a:pt x="570" y="668"/>
                    <a:pt x="570" y="668"/>
                  </a:cubicBezTo>
                  <a:cubicBezTo>
                    <a:pt x="570" y="668"/>
                    <a:pt x="570" y="668"/>
                    <a:pt x="570" y="669"/>
                  </a:cubicBezTo>
                  <a:cubicBezTo>
                    <a:pt x="569" y="669"/>
                    <a:pt x="569" y="670"/>
                    <a:pt x="568" y="670"/>
                  </a:cubicBezTo>
                  <a:cubicBezTo>
                    <a:pt x="568" y="670"/>
                    <a:pt x="567" y="670"/>
                    <a:pt x="567" y="670"/>
                  </a:cubicBezTo>
                  <a:cubicBezTo>
                    <a:pt x="567" y="670"/>
                    <a:pt x="566" y="671"/>
                    <a:pt x="566" y="671"/>
                  </a:cubicBezTo>
                  <a:cubicBezTo>
                    <a:pt x="566" y="671"/>
                    <a:pt x="565" y="672"/>
                    <a:pt x="565" y="672"/>
                  </a:cubicBezTo>
                  <a:cubicBezTo>
                    <a:pt x="564" y="673"/>
                    <a:pt x="564" y="673"/>
                    <a:pt x="563" y="674"/>
                  </a:cubicBezTo>
                  <a:cubicBezTo>
                    <a:pt x="562" y="674"/>
                    <a:pt x="562" y="674"/>
                    <a:pt x="562" y="674"/>
                  </a:cubicBezTo>
                  <a:cubicBezTo>
                    <a:pt x="562" y="674"/>
                    <a:pt x="561" y="674"/>
                    <a:pt x="561" y="673"/>
                  </a:cubicBezTo>
                  <a:cubicBezTo>
                    <a:pt x="561" y="673"/>
                    <a:pt x="561" y="673"/>
                    <a:pt x="560" y="673"/>
                  </a:cubicBezTo>
                  <a:cubicBezTo>
                    <a:pt x="560" y="673"/>
                    <a:pt x="560" y="673"/>
                    <a:pt x="560" y="673"/>
                  </a:cubicBezTo>
                  <a:cubicBezTo>
                    <a:pt x="559" y="674"/>
                    <a:pt x="559" y="674"/>
                    <a:pt x="558" y="674"/>
                  </a:cubicBezTo>
                  <a:cubicBezTo>
                    <a:pt x="558" y="674"/>
                    <a:pt x="558" y="674"/>
                    <a:pt x="557" y="674"/>
                  </a:cubicBezTo>
                  <a:cubicBezTo>
                    <a:pt x="557" y="674"/>
                    <a:pt x="557" y="674"/>
                    <a:pt x="557" y="674"/>
                  </a:cubicBezTo>
                  <a:cubicBezTo>
                    <a:pt x="557" y="674"/>
                    <a:pt x="556" y="675"/>
                    <a:pt x="556" y="675"/>
                  </a:cubicBezTo>
                  <a:cubicBezTo>
                    <a:pt x="556" y="675"/>
                    <a:pt x="555" y="676"/>
                    <a:pt x="555" y="675"/>
                  </a:cubicBezTo>
                  <a:cubicBezTo>
                    <a:pt x="554" y="675"/>
                    <a:pt x="554" y="675"/>
                    <a:pt x="554" y="676"/>
                  </a:cubicBezTo>
                  <a:cubicBezTo>
                    <a:pt x="554" y="676"/>
                    <a:pt x="554" y="676"/>
                    <a:pt x="554" y="676"/>
                  </a:cubicBezTo>
                  <a:cubicBezTo>
                    <a:pt x="554" y="676"/>
                    <a:pt x="554" y="676"/>
                    <a:pt x="554" y="676"/>
                  </a:cubicBezTo>
                  <a:cubicBezTo>
                    <a:pt x="553" y="676"/>
                    <a:pt x="553" y="676"/>
                    <a:pt x="552" y="676"/>
                  </a:cubicBezTo>
                  <a:cubicBezTo>
                    <a:pt x="552" y="676"/>
                    <a:pt x="552" y="676"/>
                    <a:pt x="552" y="676"/>
                  </a:cubicBezTo>
                  <a:cubicBezTo>
                    <a:pt x="552" y="676"/>
                    <a:pt x="552" y="676"/>
                    <a:pt x="552" y="676"/>
                  </a:cubicBezTo>
                  <a:cubicBezTo>
                    <a:pt x="552" y="676"/>
                    <a:pt x="552" y="677"/>
                    <a:pt x="552" y="677"/>
                  </a:cubicBezTo>
                  <a:cubicBezTo>
                    <a:pt x="552" y="677"/>
                    <a:pt x="552" y="677"/>
                    <a:pt x="551" y="678"/>
                  </a:cubicBezTo>
                  <a:cubicBezTo>
                    <a:pt x="551" y="678"/>
                    <a:pt x="551" y="678"/>
                    <a:pt x="551" y="678"/>
                  </a:cubicBezTo>
                  <a:cubicBezTo>
                    <a:pt x="551" y="678"/>
                    <a:pt x="551" y="678"/>
                    <a:pt x="550" y="678"/>
                  </a:cubicBezTo>
                  <a:cubicBezTo>
                    <a:pt x="550" y="678"/>
                    <a:pt x="550" y="678"/>
                    <a:pt x="550" y="678"/>
                  </a:cubicBezTo>
                  <a:cubicBezTo>
                    <a:pt x="550" y="678"/>
                    <a:pt x="550" y="679"/>
                    <a:pt x="550" y="679"/>
                  </a:cubicBezTo>
                  <a:cubicBezTo>
                    <a:pt x="550" y="679"/>
                    <a:pt x="550" y="680"/>
                    <a:pt x="550" y="680"/>
                  </a:cubicBezTo>
                  <a:cubicBezTo>
                    <a:pt x="550" y="680"/>
                    <a:pt x="550" y="680"/>
                    <a:pt x="550" y="680"/>
                  </a:cubicBezTo>
                  <a:cubicBezTo>
                    <a:pt x="550" y="680"/>
                    <a:pt x="550" y="681"/>
                    <a:pt x="550" y="681"/>
                  </a:cubicBezTo>
                  <a:cubicBezTo>
                    <a:pt x="549" y="681"/>
                    <a:pt x="549" y="681"/>
                    <a:pt x="548" y="681"/>
                  </a:cubicBezTo>
                  <a:cubicBezTo>
                    <a:pt x="548" y="682"/>
                    <a:pt x="547" y="682"/>
                    <a:pt x="547" y="683"/>
                  </a:cubicBezTo>
                  <a:cubicBezTo>
                    <a:pt x="547" y="683"/>
                    <a:pt x="547" y="682"/>
                    <a:pt x="547" y="683"/>
                  </a:cubicBezTo>
                  <a:cubicBezTo>
                    <a:pt x="547" y="683"/>
                    <a:pt x="547" y="683"/>
                    <a:pt x="546" y="683"/>
                  </a:cubicBezTo>
                  <a:cubicBezTo>
                    <a:pt x="546" y="684"/>
                    <a:pt x="545" y="684"/>
                    <a:pt x="543" y="685"/>
                  </a:cubicBezTo>
                  <a:cubicBezTo>
                    <a:pt x="543" y="685"/>
                    <a:pt x="544" y="685"/>
                    <a:pt x="544" y="685"/>
                  </a:cubicBezTo>
                  <a:cubicBezTo>
                    <a:pt x="544" y="686"/>
                    <a:pt x="543" y="686"/>
                    <a:pt x="543" y="686"/>
                  </a:cubicBezTo>
                  <a:cubicBezTo>
                    <a:pt x="541" y="687"/>
                    <a:pt x="540" y="687"/>
                    <a:pt x="538" y="687"/>
                  </a:cubicBezTo>
                  <a:cubicBezTo>
                    <a:pt x="536" y="686"/>
                    <a:pt x="534" y="687"/>
                    <a:pt x="533" y="687"/>
                  </a:cubicBezTo>
                  <a:cubicBezTo>
                    <a:pt x="532" y="687"/>
                    <a:pt x="532" y="688"/>
                    <a:pt x="532" y="688"/>
                  </a:cubicBezTo>
                  <a:cubicBezTo>
                    <a:pt x="531" y="688"/>
                    <a:pt x="531" y="687"/>
                    <a:pt x="530" y="687"/>
                  </a:cubicBezTo>
                  <a:cubicBezTo>
                    <a:pt x="528" y="686"/>
                    <a:pt x="525" y="686"/>
                    <a:pt x="522" y="686"/>
                  </a:cubicBezTo>
                  <a:cubicBezTo>
                    <a:pt x="522" y="686"/>
                    <a:pt x="521" y="686"/>
                    <a:pt x="521" y="686"/>
                  </a:cubicBezTo>
                  <a:cubicBezTo>
                    <a:pt x="521" y="686"/>
                    <a:pt x="521" y="687"/>
                    <a:pt x="521" y="687"/>
                  </a:cubicBezTo>
                  <a:cubicBezTo>
                    <a:pt x="519" y="687"/>
                    <a:pt x="517" y="685"/>
                    <a:pt x="516" y="686"/>
                  </a:cubicBezTo>
                  <a:cubicBezTo>
                    <a:pt x="515" y="686"/>
                    <a:pt x="515" y="686"/>
                    <a:pt x="515" y="686"/>
                  </a:cubicBezTo>
                  <a:cubicBezTo>
                    <a:pt x="515" y="686"/>
                    <a:pt x="514" y="686"/>
                    <a:pt x="514" y="686"/>
                  </a:cubicBezTo>
                  <a:cubicBezTo>
                    <a:pt x="513" y="686"/>
                    <a:pt x="512" y="686"/>
                    <a:pt x="512" y="686"/>
                  </a:cubicBezTo>
                  <a:cubicBezTo>
                    <a:pt x="509" y="686"/>
                    <a:pt x="506" y="686"/>
                    <a:pt x="503" y="686"/>
                  </a:cubicBezTo>
                  <a:cubicBezTo>
                    <a:pt x="503" y="686"/>
                    <a:pt x="502" y="686"/>
                    <a:pt x="502" y="687"/>
                  </a:cubicBezTo>
                  <a:cubicBezTo>
                    <a:pt x="501" y="687"/>
                    <a:pt x="500" y="686"/>
                    <a:pt x="499" y="687"/>
                  </a:cubicBezTo>
                  <a:cubicBezTo>
                    <a:pt x="499" y="687"/>
                    <a:pt x="499" y="687"/>
                    <a:pt x="498" y="688"/>
                  </a:cubicBezTo>
                  <a:cubicBezTo>
                    <a:pt x="498" y="688"/>
                    <a:pt x="497" y="689"/>
                    <a:pt x="497" y="689"/>
                  </a:cubicBezTo>
                  <a:cubicBezTo>
                    <a:pt x="496" y="690"/>
                    <a:pt x="495" y="690"/>
                    <a:pt x="495" y="691"/>
                  </a:cubicBezTo>
                  <a:cubicBezTo>
                    <a:pt x="494" y="692"/>
                    <a:pt x="495" y="694"/>
                    <a:pt x="494" y="695"/>
                  </a:cubicBezTo>
                  <a:cubicBezTo>
                    <a:pt x="494" y="695"/>
                    <a:pt x="494" y="696"/>
                    <a:pt x="493" y="696"/>
                  </a:cubicBezTo>
                  <a:cubicBezTo>
                    <a:pt x="493" y="696"/>
                    <a:pt x="493" y="696"/>
                    <a:pt x="493" y="696"/>
                  </a:cubicBezTo>
                  <a:cubicBezTo>
                    <a:pt x="492" y="696"/>
                    <a:pt x="491" y="696"/>
                    <a:pt x="491" y="696"/>
                  </a:cubicBezTo>
                  <a:cubicBezTo>
                    <a:pt x="490" y="696"/>
                    <a:pt x="489" y="696"/>
                    <a:pt x="488" y="697"/>
                  </a:cubicBezTo>
                  <a:cubicBezTo>
                    <a:pt x="488" y="697"/>
                    <a:pt x="488" y="698"/>
                    <a:pt x="487" y="699"/>
                  </a:cubicBezTo>
                  <a:cubicBezTo>
                    <a:pt x="487" y="699"/>
                    <a:pt x="486" y="698"/>
                    <a:pt x="486" y="699"/>
                  </a:cubicBezTo>
                  <a:cubicBezTo>
                    <a:pt x="485" y="699"/>
                    <a:pt x="485" y="699"/>
                    <a:pt x="485" y="699"/>
                  </a:cubicBezTo>
                  <a:cubicBezTo>
                    <a:pt x="485" y="700"/>
                    <a:pt x="484" y="701"/>
                    <a:pt x="483" y="701"/>
                  </a:cubicBezTo>
                  <a:cubicBezTo>
                    <a:pt x="483" y="701"/>
                    <a:pt x="482" y="701"/>
                    <a:pt x="482" y="702"/>
                  </a:cubicBezTo>
                  <a:cubicBezTo>
                    <a:pt x="482" y="702"/>
                    <a:pt x="482" y="702"/>
                    <a:pt x="482" y="702"/>
                  </a:cubicBezTo>
                  <a:cubicBezTo>
                    <a:pt x="482" y="703"/>
                    <a:pt x="482" y="703"/>
                    <a:pt x="481" y="704"/>
                  </a:cubicBezTo>
                  <a:cubicBezTo>
                    <a:pt x="480" y="704"/>
                    <a:pt x="480" y="705"/>
                    <a:pt x="480" y="706"/>
                  </a:cubicBezTo>
                  <a:cubicBezTo>
                    <a:pt x="479" y="707"/>
                    <a:pt x="478" y="707"/>
                    <a:pt x="478" y="708"/>
                  </a:cubicBezTo>
                  <a:cubicBezTo>
                    <a:pt x="477" y="709"/>
                    <a:pt x="477" y="710"/>
                    <a:pt x="476" y="711"/>
                  </a:cubicBezTo>
                  <a:cubicBezTo>
                    <a:pt x="476" y="712"/>
                    <a:pt x="475" y="713"/>
                    <a:pt x="474" y="714"/>
                  </a:cubicBezTo>
                  <a:cubicBezTo>
                    <a:pt x="474" y="715"/>
                    <a:pt x="473" y="715"/>
                    <a:pt x="473" y="716"/>
                  </a:cubicBezTo>
                  <a:cubicBezTo>
                    <a:pt x="471" y="717"/>
                    <a:pt x="470" y="719"/>
                    <a:pt x="470" y="720"/>
                  </a:cubicBezTo>
                  <a:cubicBezTo>
                    <a:pt x="471" y="719"/>
                    <a:pt x="472" y="719"/>
                    <a:pt x="473" y="718"/>
                  </a:cubicBezTo>
                  <a:cubicBezTo>
                    <a:pt x="474" y="717"/>
                    <a:pt x="474" y="717"/>
                    <a:pt x="475" y="716"/>
                  </a:cubicBezTo>
                  <a:cubicBezTo>
                    <a:pt x="476" y="715"/>
                    <a:pt x="477" y="713"/>
                    <a:pt x="478" y="712"/>
                  </a:cubicBezTo>
                  <a:cubicBezTo>
                    <a:pt x="479" y="710"/>
                    <a:pt x="480" y="709"/>
                    <a:pt x="481" y="708"/>
                  </a:cubicBezTo>
                  <a:cubicBezTo>
                    <a:pt x="482" y="707"/>
                    <a:pt x="483" y="707"/>
                    <a:pt x="483" y="706"/>
                  </a:cubicBezTo>
                  <a:cubicBezTo>
                    <a:pt x="484" y="706"/>
                    <a:pt x="485" y="705"/>
                    <a:pt x="485" y="705"/>
                  </a:cubicBezTo>
                  <a:cubicBezTo>
                    <a:pt x="488" y="703"/>
                    <a:pt x="492" y="701"/>
                    <a:pt x="495" y="700"/>
                  </a:cubicBezTo>
                  <a:cubicBezTo>
                    <a:pt x="496" y="699"/>
                    <a:pt x="497" y="699"/>
                    <a:pt x="497" y="699"/>
                  </a:cubicBezTo>
                  <a:cubicBezTo>
                    <a:pt x="500" y="698"/>
                    <a:pt x="502" y="697"/>
                    <a:pt x="504" y="697"/>
                  </a:cubicBezTo>
                  <a:cubicBezTo>
                    <a:pt x="505" y="697"/>
                    <a:pt x="506" y="697"/>
                    <a:pt x="507" y="697"/>
                  </a:cubicBezTo>
                  <a:cubicBezTo>
                    <a:pt x="509" y="697"/>
                    <a:pt x="510" y="697"/>
                    <a:pt x="512" y="698"/>
                  </a:cubicBezTo>
                  <a:cubicBezTo>
                    <a:pt x="512" y="698"/>
                    <a:pt x="513" y="699"/>
                    <a:pt x="513" y="699"/>
                  </a:cubicBezTo>
                  <a:cubicBezTo>
                    <a:pt x="514" y="699"/>
                    <a:pt x="514" y="700"/>
                    <a:pt x="514" y="700"/>
                  </a:cubicBezTo>
                  <a:cubicBezTo>
                    <a:pt x="514" y="701"/>
                    <a:pt x="514" y="701"/>
                    <a:pt x="514" y="701"/>
                  </a:cubicBezTo>
                  <a:cubicBezTo>
                    <a:pt x="514" y="701"/>
                    <a:pt x="514" y="701"/>
                    <a:pt x="514" y="701"/>
                  </a:cubicBezTo>
                  <a:cubicBezTo>
                    <a:pt x="514" y="700"/>
                    <a:pt x="513" y="700"/>
                    <a:pt x="512" y="700"/>
                  </a:cubicBezTo>
                  <a:cubicBezTo>
                    <a:pt x="512" y="700"/>
                    <a:pt x="513" y="701"/>
                    <a:pt x="513" y="701"/>
                  </a:cubicBezTo>
                  <a:cubicBezTo>
                    <a:pt x="514" y="701"/>
                    <a:pt x="514" y="702"/>
                    <a:pt x="515" y="703"/>
                  </a:cubicBezTo>
                  <a:cubicBezTo>
                    <a:pt x="514" y="703"/>
                    <a:pt x="514" y="703"/>
                    <a:pt x="514" y="703"/>
                  </a:cubicBezTo>
                  <a:cubicBezTo>
                    <a:pt x="514" y="704"/>
                    <a:pt x="515" y="704"/>
                    <a:pt x="514" y="704"/>
                  </a:cubicBezTo>
                  <a:cubicBezTo>
                    <a:pt x="514" y="704"/>
                    <a:pt x="514" y="705"/>
                    <a:pt x="514" y="705"/>
                  </a:cubicBezTo>
                  <a:cubicBezTo>
                    <a:pt x="514" y="705"/>
                    <a:pt x="513" y="705"/>
                    <a:pt x="513" y="705"/>
                  </a:cubicBezTo>
                  <a:cubicBezTo>
                    <a:pt x="513" y="705"/>
                    <a:pt x="512" y="705"/>
                    <a:pt x="512" y="706"/>
                  </a:cubicBezTo>
                  <a:cubicBezTo>
                    <a:pt x="511" y="706"/>
                    <a:pt x="511" y="707"/>
                    <a:pt x="511" y="707"/>
                  </a:cubicBezTo>
                  <a:cubicBezTo>
                    <a:pt x="510" y="707"/>
                    <a:pt x="510" y="708"/>
                    <a:pt x="509" y="708"/>
                  </a:cubicBezTo>
                  <a:cubicBezTo>
                    <a:pt x="509" y="708"/>
                    <a:pt x="508" y="709"/>
                    <a:pt x="508" y="709"/>
                  </a:cubicBezTo>
                  <a:cubicBezTo>
                    <a:pt x="507" y="709"/>
                    <a:pt x="507" y="709"/>
                    <a:pt x="506" y="709"/>
                  </a:cubicBezTo>
                  <a:cubicBezTo>
                    <a:pt x="506" y="709"/>
                    <a:pt x="506" y="709"/>
                    <a:pt x="506" y="709"/>
                  </a:cubicBezTo>
                  <a:cubicBezTo>
                    <a:pt x="505" y="708"/>
                    <a:pt x="505" y="708"/>
                    <a:pt x="504" y="708"/>
                  </a:cubicBezTo>
                  <a:cubicBezTo>
                    <a:pt x="504" y="708"/>
                    <a:pt x="503" y="708"/>
                    <a:pt x="503" y="707"/>
                  </a:cubicBezTo>
                  <a:cubicBezTo>
                    <a:pt x="503" y="707"/>
                    <a:pt x="503" y="707"/>
                    <a:pt x="503" y="708"/>
                  </a:cubicBezTo>
                  <a:cubicBezTo>
                    <a:pt x="502" y="708"/>
                    <a:pt x="502" y="708"/>
                    <a:pt x="502" y="708"/>
                  </a:cubicBezTo>
                  <a:cubicBezTo>
                    <a:pt x="502" y="708"/>
                    <a:pt x="501" y="708"/>
                    <a:pt x="500" y="708"/>
                  </a:cubicBezTo>
                  <a:cubicBezTo>
                    <a:pt x="500" y="708"/>
                    <a:pt x="500" y="708"/>
                    <a:pt x="500" y="708"/>
                  </a:cubicBezTo>
                  <a:cubicBezTo>
                    <a:pt x="500" y="708"/>
                    <a:pt x="500" y="708"/>
                    <a:pt x="500" y="708"/>
                  </a:cubicBezTo>
                  <a:cubicBezTo>
                    <a:pt x="500" y="708"/>
                    <a:pt x="499" y="708"/>
                    <a:pt x="499" y="708"/>
                  </a:cubicBezTo>
                  <a:cubicBezTo>
                    <a:pt x="499" y="708"/>
                    <a:pt x="500" y="709"/>
                    <a:pt x="500" y="709"/>
                  </a:cubicBezTo>
                  <a:cubicBezTo>
                    <a:pt x="500" y="709"/>
                    <a:pt x="501" y="709"/>
                    <a:pt x="501" y="709"/>
                  </a:cubicBezTo>
                  <a:cubicBezTo>
                    <a:pt x="501" y="709"/>
                    <a:pt x="501" y="710"/>
                    <a:pt x="502" y="710"/>
                  </a:cubicBezTo>
                  <a:cubicBezTo>
                    <a:pt x="502" y="710"/>
                    <a:pt x="503" y="710"/>
                    <a:pt x="504" y="710"/>
                  </a:cubicBezTo>
                  <a:cubicBezTo>
                    <a:pt x="504" y="710"/>
                    <a:pt x="504" y="710"/>
                    <a:pt x="504" y="710"/>
                  </a:cubicBezTo>
                  <a:cubicBezTo>
                    <a:pt x="504" y="710"/>
                    <a:pt x="504" y="711"/>
                    <a:pt x="504" y="711"/>
                  </a:cubicBezTo>
                  <a:cubicBezTo>
                    <a:pt x="504" y="711"/>
                    <a:pt x="505" y="712"/>
                    <a:pt x="505" y="712"/>
                  </a:cubicBezTo>
                  <a:cubicBezTo>
                    <a:pt x="505" y="712"/>
                    <a:pt x="505" y="712"/>
                    <a:pt x="505" y="712"/>
                  </a:cubicBezTo>
                  <a:cubicBezTo>
                    <a:pt x="505" y="713"/>
                    <a:pt x="505" y="713"/>
                    <a:pt x="505" y="713"/>
                  </a:cubicBezTo>
                  <a:cubicBezTo>
                    <a:pt x="506" y="712"/>
                    <a:pt x="507" y="712"/>
                    <a:pt x="507" y="712"/>
                  </a:cubicBezTo>
                  <a:cubicBezTo>
                    <a:pt x="508" y="711"/>
                    <a:pt x="508" y="711"/>
                    <a:pt x="509" y="711"/>
                  </a:cubicBezTo>
                  <a:cubicBezTo>
                    <a:pt x="509" y="711"/>
                    <a:pt x="509" y="711"/>
                    <a:pt x="509" y="711"/>
                  </a:cubicBezTo>
                  <a:cubicBezTo>
                    <a:pt x="509" y="711"/>
                    <a:pt x="509" y="711"/>
                    <a:pt x="509" y="711"/>
                  </a:cubicBezTo>
                  <a:cubicBezTo>
                    <a:pt x="509" y="711"/>
                    <a:pt x="509" y="711"/>
                    <a:pt x="509" y="712"/>
                  </a:cubicBezTo>
                  <a:cubicBezTo>
                    <a:pt x="509" y="712"/>
                    <a:pt x="510" y="712"/>
                    <a:pt x="510" y="711"/>
                  </a:cubicBezTo>
                  <a:cubicBezTo>
                    <a:pt x="510" y="711"/>
                    <a:pt x="510" y="711"/>
                    <a:pt x="510" y="711"/>
                  </a:cubicBezTo>
                  <a:cubicBezTo>
                    <a:pt x="511" y="711"/>
                    <a:pt x="511" y="711"/>
                    <a:pt x="511" y="711"/>
                  </a:cubicBezTo>
                  <a:cubicBezTo>
                    <a:pt x="511" y="711"/>
                    <a:pt x="511" y="712"/>
                    <a:pt x="511" y="712"/>
                  </a:cubicBezTo>
                  <a:cubicBezTo>
                    <a:pt x="511" y="712"/>
                    <a:pt x="511" y="712"/>
                    <a:pt x="511" y="712"/>
                  </a:cubicBezTo>
                  <a:cubicBezTo>
                    <a:pt x="511" y="712"/>
                    <a:pt x="512" y="712"/>
                    <a:pt x="512" y="712"/>
                  </a:cubicBezTo>
                  <a:cubicBezTo>
                    <a:pt x="512" y="712"/>
                    <a:pt x="512" y="711"/>
                    <a:pt x="512" y="711"/>
                  </a:cubicBezTo>
                  <a:cubicBezTo>
                    <a:pt x="512" y="711"/>
                    <a:pt x="512" y="711"/>
                    <a:pt x="511" y="711"/>
                  </a:cubicBezTo>
                  <a:cubicBezTo>
                    <a:pt x="512" y="711"/>
                    <a:pt x="512" y="711"/>
                    <a:pt x="512" y="711"/>
                  </a:cubicBezTo>
                  <a:cubicBezTo>
                    <a:pt x="512" y="711"/>
                    <a:pt x="512" y="711"/>
                    <a:pt x="512" y="711"/>
                  </a:cubicBezTo>
                  <a:cubicBezTo>
                    <a:pt x="512" y="711"/>
                    <a:pt x="512" y="711"/>
                    <a:pt x="512" y="711"/>
                  </a:cubicBezTo>
                  <a:cubicBezTo>
                    <a:pt x="512" y="711"/>
                    <a:pt x="512" y="712"/>
                    <a:pt x="511" y="712"/>
                  </a:cubicBezTo>
                  <a:cubicBezTo>
                    <a:pt x="511" y="712"/>
                    <a:pt x="511" y="713"/>
                    <a:pt x="510" y="713"/>
                  </a:cubicBezTo>
                  <a:cubicBezTo>
                    <a:pt x="510" y="713"/>
                    <a:pt x="510" y="714"/>
                    <a:pt x="510" y="715"/>
                  </a:cubicBezTo>
                  <a:cubicBezTo>
                    <a:pt x="510" y="715"/>
                    <a:pt x="510" y="716"/>
                    <a:pt x="509" y="716"/>
                  </a:cubicBezTo>
                  <a:cubicBezTo>
                    <a:pt x="509" y="717"/>
                    <a:pt x="508" y="718"/>
                    <a:pt x="508" y="718"/>
                  </a:cubicBezTo>
                  <a:cubicBezTo>
                    <a:pt x="507" y="718"/>
                    <a:pt x="507" y="718"/>
                    <a:pt x="507" y="719"/>
                  </a:cubicBezTo>
                  <a:cubicBezTo>
                    <a:pt x="507" y="718"/>
                    <a:pt x="507" y="718"/>
                    <a:pt x="508" y="718"/>
                  </a:cubicBezTo>
                  <a:cubicBezTo>
                    <a:pt x="508" y="718"/>
                    <a:pt x="508" y="718"/>
                    <a:pt x="508" y="718"/>
                  </a:cubicBezTo>
                  <a:cubicBezTo>
                    <a:pt x="508" y="718"/>
                    <a:pt x="508" y="718"/>
                    <a:pt x="508" y="719"/>
                  </a:cubicBezTo>
                  <a:cubicBezTo>
                    <a:pt x="508" y="719"/>
                    <a:pt x="508" y="719"/>
                    <a:pt x="509" y="718"/>
                  </a:cubicBezTo>
                  <a:cubicBezTo>
                    <a:pt x="509" y="718"/>
                    <a:pt x="510" y="718"/>
                    <a:pt x="510" y="718"/>
                  </a:cubicBezTo>
                  <a:cubicBezTo>
                    <a:pt x="510" y="718"/>
                    <a:pt x="511" y="718"/>
                    <a:pt x="511" y="719"/>
                  </a:cubicBezTo>
                  <a:cubicBezTo>
                    <a:pt x="511" y="719"/>
                    <a:pt x="510" y="719"/>
                    <a:pt x="510" y="719"/>
                  </a:cubicBezTo>
                  <a:cubicBezTo>
                    <a:pt x="510" y="719"/>
                    <a:pt x="511" y="719"/>
                    <a:pt x="511" y="719"/>
                  </a:cubicBezTo>
                  <a:cubicBezTo>
                    <a:pt x="511" y="719"/>
                    <a:pt x="511" y="719"/>
                    <a:pt x="511" y="720"/>
                  </a:cubicBezTo>
                  <a:cubicBezTo>
                    <a:pt x="510" y="720"/>
                    <a:pt x="510" y="720"/>
                    <a:pt x="510" y="720"/>
                  </a:cubicBezTo>
                  <a:cubicBezTo>
                    <a:pt x="510" y="720"/>
                    <a:pt x="510" y="721"/>
                    <a:pt x="510" y="721"/>
                  </a:cubicBezTo>
                  <a:cubicBezTo>
                    <a:pt x="510" y="721"/>
                    <a:pt x="510" y="721"/>
                    <a:pt x="510" y="721"/>
                  </a:cubicBezTo>
                  <a:cubicBezTo>
                    <a:pt x="510" y="722"/>
                    <a:pt x="510" y="722"/>
                    <a:pt x="510" y="722"/>
                  </a:cubicBezTo>
                  <a:cubicBezTo>
                    <a:pt x="510" y="722"/>
                    <a:pt x="510" y="722"/>
                    <a:pt x="511" y="722"/>
                  </a:cubicBezTo>
                  <a:cubicBezTo>
                    <a:pt x="511" y="722"/>
                    <a:pt x="511" y="722"/>
                    <a:pt x="511" y="722"/>
                  </a:cubicBezTo>
                  <a:cubicBezTo>
                    <a:pt x="511" y="722"/>
                    <a:pt x="511" y="722"/>
                    <a:pt x="511" y="723"/>
                  </a:cubicBezTo>
                  <a:cubicBezTo>
                    <a:pt x="511" y="723"/>
                    <a:pt x="511" y="724"/>
                    <a:pt x="511" y="724"/>
                  </a:cubicBezTo>
                  <a:cubicBezTo>
                    <a:pt x="512" y="724"/>
                    <a:pt x="512" y="725"/>
                    <a:pt x="512" y="725"/>
                  </a:cubicBezTo>
                  <a:cubicBezTo>
                    <a:pt x="512" y="725"/>
                    <a:pt x="512" y="725"/>
                    <a:pt x="512" y="725"/>
                  </a:cubicBezTo>
                  <a:cubicBezTo>
                    <a:pt x="512" y="726"/>
                    <a:pt x="512" y="726"/>
                    <a:pt x="513" y="726"/>
                  </a:cubicBezTo>
                  <a:cubicBezTo>
                    <a:pt x="513" y="726"/>
                    <a:pt x="512" y="726"/>
                    <a:pt x="513" y="726"/>
                  </a:cubicBezTo>
                  <a:cubicBezTo>
                    <a:pt x="513" y="726"/>
                    <a:pt x="513" y="726"/>
                    <a:pt x="513" y="726"/>
                  </a:cubicBezTo>
                  <a:cubicBezTo>
                    <a:pt x="514" y="726"/>
                    <a:pt x="514" y="726"/>
                    <a:pt x="515" y="727"/>
                  </a:cubicBezTo>
                  <a:cubicBezTo>
                    <a:pt x="515" y="727"/>
                    <a:pt x="516" y="727"/>
                    <a:pt x="516" y="727"/>
                  </a:cubicBezTo>
                  <a:cubicBezTo>
                    <a:pt x="517" y="727"/>
                    <a:pt x="517" y="727"/>
                    <a:pt x="517" y="728"/>
                  </a:cubicBezTo>
                  <a:cubicBezTo>
                    <a:pt x="517" y="728"/>
                    <a:pt x="517" y="728"/>
                    <a:pt x="517" y="728"/>
                  </a:cubicBezTo>
                  <a:cubicBezTo>
                    <a:pt x="517" y="728"/>
                    <a:pt x="517" y="728"/>
                    <a:pt x="517" y="728"/>
                  </a:cubicBezTo>
                  <a:cubicBezTo>
                    <a:pt x="517" y="728"/>
                    <a:pt x="517" y="728"/>
                    <a:pt x="516" y="728"/>
                  </a:cubicBezTo>
                  <a:cubicBezTo>
                    <a:pt x="516" y="728"/>
                    <a:pt x="516" y="728"/>
                    <a:pt x="516" y="728"/>
                  </a:cubicBezTo>
                  <a:cubicBezTo>
                    <a:pt x="516" y="728"/>
                    <a:pt x="516" y="729"/>
                    <a:pt x="516" y="729"/>
                  </a:cubicBezTo>
                  <a:cubicBezTo>
                    <a:pt x="516" y="729"/>
                    <a:pt x="516" y="729"/>
                    <a:pt x="517" y="729"/>
                  </a:cubicBezTo>
                  <a:cubicBezTo>
                    <a:pt x="517" y="729"/>
                    <a:pt x="517" y="729"/>
                    <a:pt x="517" y="730"/>
                  </a:cubicBezTo>
                  <a:cubicBezTo>
                    <a:pt x="517" y="730"/>
                    <a:pt x="517" y="730"/>
                    <a:pt x="518" y="730"/>
                  </a:cubicBezTo>
                  <a:cubicBezTo>
                    <a:pt x="518" y="730"/>
                    <a:pt x="518" y="730"/>
                    <a:pt x="519" y="730"/>
                  </a:cubicBezTo>
                  <a:cubicBezTo>
                    <a:pt x="519" y="730"/>
                    <a:pt x="520" y="731"/>
                    <a:pt x="521" y="731"/>
                  </a:cubicBezTo>
                  <a:cubicBezTo>
                    <a:pt x="521" y="731"/>
                    <a:pt x="521" y="731"/>
                    <a:pt x="521" y="731"/>
                  </a:cubicBezTo>
                  <a:cubicBezTo>
                    <a:pt x="521" y="731"/>
                    <a:pt x="521" y="731"/>
                    <a:pt x="521" y="731"/>
                  </a:cubicBezTo>
                  <a:cubicBezTo>
                    <a:pt x="521" y="731"/>
                    <a:pt x="521" y="731"/>
                    <a:pt x="521" y="731"/>
                  </a:cubicBezTo>
                  <a:cubicBezTo>
                    <a:pt x="520" y="731"/>
                    <a:pt x="520" y="731"/>
                    <a:pt x="520" y="732"/>
                  </a:cubicBezTo>
                  <a:cubicBezTo>
                    <a:pt x="521" y="732"/>
                    <a:pt x="521" y="732"/>
                    <a:pt x="521" y="732"/>
                  </a:cubicBezTo>
                  <a:cubicBezTo>
                    <a:pt x="522" y="731"/>
                    <a:pt x="522" y="731"/>
                    <a:pt x="522" y="731"/>
                  </a:cubicBezTo>
                  <a:cubicBezTo>
                    <a:pt x="523" y="731"/>
                    <a:pt x="523" y="731"/>
                    <a:pt x="523" y="731"/>
                  </a:cubicBezTo>
                  <a:cubicBezTo>
                    <a:pt x="523" y="731"/>
                    <a:pt x="523" y="731"/>
                    <a:pt x="523" y="731"/>
                  </a:cubicBezTo>
                  <a:cubicBezTo>
                    <a:pt x="524" y="731"/>
                    <a:pt x="524" y="731"/>
                    <a:pt x="524" y="731"/>
                  </a:cubicBezTo>
                  <a:cubicBezTo>
                    <a:pt x="524" y="731"/>
                    <a:pt x="524" y="731"/>
                    <a:pt x="524" y="731"/>
                  </a:cubicBezTo>
                  <a:cubicBezTo>
                    <a:pt x="525" y="731"/>
                    <a:pt x="525" y="732"/>
                    <a:pt x="526" y="732"/>
                  </a:cubicBezTo>
                  <a:cubicBezTo>
                    <a:pt x="526" y="732"/>
                    <a:pt x="526" y="732"/>
                    <a:pt x="526" y="732"/>
                  </a:cubicBezTo>
                  <a:cubicBezTo>
                    <a:pt x="526" y="732"/>
                    <a:pt x="527" y="732"/>
                    <a:pt x="527" y="732"/>
                  </a:cubicBezTo>
                  <a:cubicBezTo>
                    <a:pt x="528" y="732"/>
                    <a:pt x="529" y="731"/>
                    <a:pt x="530" y="730"/>
                  </a:cubicBezTo>
                  <a:cubicBezTo>
                    <a:pt x="530" y="730"/>
                    <a:pt x="530" y="731"/>
                    <a:pt x="530" y="731"/>
                  </a:cubicBezTo>
                  <a:cubicBezTo>
                    <a:pt x="530" y="731"/>
                    <a:pt x="530" y="731"/>
                    <a:pt x="530" y="732"/>
                  </a:cubicBezTo>
                  <a:cubicBezTo>
                    <a:pt x="530" y="732"/>
                    <a:pt x="530" y="732"/>
                    <a:pt x="530" y="732"/>
                  </a:cubicBezTo>
                  <a:cubicBezTo>
                    <a:pt x="530" y="732"/>
                    <a:pt x="531" y="732"/>
                    <a:pt x="531" y="732"/>
                  </a:cubicBezTo>
                  <a:cubicBezTo>
                    <a:pt x="531" y="732"/>
                    <a:pt x="531" y="732"/>
                    <a:pt x="532" y="732"/>
                  </a:cubicBezTo>
                  <a:cubicBezTo>
                    <a:pt x="532" y="732"/>
                    <a:pt x="532" y="732"/>
                    <a:pt x="532" y="732"/>
                  </a:cubicBezTo>
                  <a:cubicBezTo>
                    <a:pt x="532" y="732"/>
                    <a:pt x="533" y="732"/>
                    <a:pt x="533" y="732"/>
                  </a:cubicBezTo>
                  <a:cubicBezTo>
                    <a:pt x="533" y="731"/>
                    <a:pt x="533" y="731"/>
                    <a:pt x="533" y="731"/>
                  </a:cubicBezTo>
                  <a:cubicBezTo>
                    <a:pt x="533" y="730"/>
                    <a:pt x="533" y="730"/>
                    <a:pt x="533" y="729"/>
                  </a:cubicBezTo>
                  <a:cubicBezTo>
                    <a:pt x="533" y="729"/>
                    <a:pt x="533" y="729"/>
                    <a:pt x="533" y="729"/>
                  </a:cubicBezTo>
                  <a:cubicBezTo>
                    <a:pt x="533" y="728"/>
                    <a:pt x="533" y="728"/>
                    <a:pt x="533" y="728"/>
                  </a:cubicBezTo>
                  <a:cubicBezTo>
                    <a:pt x="533" y="728"/>
                    <a:pt x="533" y="727"/>
                    <a:pt x="533" y="727"/>
                  </a:cubicBezTo>
                  <a:cubicBezTo>
                    <a:pt x="533" y="727"/>
                    <a:pt x="534" y="727"/>
                    <a:pt x="534" y="726"/>
                  </a:cubicBezTo>
                  <a:cubicBezTo>
                    <a:pt x="535" y="726"/>
                    <a:pt x="535" y="725"/>
                    <a:pt x="536" y="724"/>
                  </a:cubicBezTo>
                  <a:cubicBezTo>
                    <a:pt x="536" y="724"/>
                    <a:pt x="536" y="723"/>
                    <a:pt x="536" y="722"/>
                  </a:cubicBezTo>
                  <a:cubicBezTo>
                    <a:pt x="537" y="722"/>
                    <a:pt x="537" y="721"/>
                    <a:pt x="537" y="721"/>
                  </a:cubicBezTo>
                  <a:cubicBezTo>
                    <a:pt x="538" y="721"/>
                    <a:pt x="538" y="720"/>
                    <a:pt x="538" y="720"/>
                  </a:cubicBezTo>
                  <a:cubicBezTo>
                    <a:pt x="538" y="719"/>
                    <a:pt x="539" y="719"/>
                    <a:pt x="539" y="719"/>
                  </a:cubicBezTo>
                  <a:cubicBezTo>
                    <a:pt x="539" y="719"/>
                    <a:pt x="539" y="719"/>
                    <a:pt x="539" y="719"/>
                  </a:cubicBezTo>
                  <a:cubicBezTo>
                    <a:pt x="539" y="719"/>
                    <a:pt x="539" y="719"/>
                    <a:pt x="540" y="719"/>
                  </a:cubicBezTo>
                  <a:cubicBezTo>
                    <a:pt x="540" y="719"/>
                    <a:pt x="540" y="719"/>
                    <a:pt x="540" y="719"/>
                  </a:cubicBezTo>
                  <a:cubicBezTo>
                    <a:pt x="540" y="719"/>
                    <a:pt x="540" y="719"/>
                    <a:pt x="540" y="720"/>
                  </a:cubicBezTo>
                  <a:cubicBezTo>
                    <a:pt x="540" y="720"/>
                    <a:pt x="540" y="720"/>
                    <a:pt x="540" y="720"/>
                  </a:cubicBezTo>
                  <a:cubicBezTo>
                    <a:pt x="540" y="720"/>
                    <a:pt x="540" y="720"/>
                    <a:pt x="541" y="720"/>
                  </a:cubicBezTo>
                  <a:cubicBezTo>
                    <a:pt x="541" y="721"/>
                    <a:pt x="541" y="721"/>
                    <a:pt x="541" y="722"/>
                  </a:cubicBezTo>
                  <a:cubicBezTo>
                    <a:pt x="541" y="722"/>
                    <a:pt x="540" y="722"/>
                    <a:pt x="540" y="722"/>
                  </a:cubicBezTo>
                  <a:cubicBezTo>
                    <a:pt x="540" y="723"/>
                    <a:pt x="540" y="723"/>
                    <a:pt x="540" y="723"/>
                  </a:cubicBezTo>
                  <a:cubicBezTo>
                    <a:pt x="540" y="723"/>
                    <a:pt x="540" y="724"/>
                    <a:pt x="540" y="724"/>
                  </a:cubicBezTo>
                  <a:cubicBezTo>
                    <a:pt x="540" y="724"/>
                    <a:pt x="540" y="724"/>
                    <a:pt x="540" y="725"/>
                  </a:cubicBezTo>
                  <a:cubicBezTo>
                    <a:pt x="540" y="725"/>
                    <a:pt x="540" y="725"/>
                    <a:pt x="539" y="725"/>
                  </a:cubicBezTo>
                  <a:cubicBezTo>
                    <a:pt x="539" y="725"/>
                    <a:pt x="539" y="726"/>
                    <a:pt x="539" y="726"/>
                  </a:cubicBezTo>
                  <a:cubicBezTo>
                    <a:pt x="539" y="726"/>
                    <a:pt x="539" y="726"/>
                    <a:pt x="539" y="726"/>
                  </a:cubicBezTo>
                  <a:cubicBezTo>
                    <a:pt x="539" y="726"/>
                    <a:pt x="539" y="726"/>
                    <a:pt x="540" y="726"/>
                  </a:cubicBezTo>
                  <a:cubicBezTo>
                    <a:pt x="540" y="726"/>
                    <a:pt x="540" y="726"/>
                    <a:pt x="540" y="726"/>
                  </a:cubicBezTo>
                  <a:cubicBezTo>
                    <a:pt x="540" y="726"/>
                    <a:pt x="540" y="726"/>
                    <a:pt x="540" y="726"/>
                  </a:cubicBezTo>
                  <a:cubicBezTo>
                    <a:pt x="540" y="726"/>
                    <a:pt x="540" y="726"/>
                    <a:pt x="541" y="726"/>
                  </a:cubicBezTo>
                  <a:cubicBezTo>
                    <a:pt x="541" y="726"/>
                    <a:pt x="541" y="726"/>
                    <a:pt x="541" y="726"/>
                  </a:cubicBezTo>
                  <a:cubicBezTo>
                    <a:pt x="541" y="726"/>
                    <a:pt x="541" y="726"/>
                    <a:pt x="541" y="726"/>
                  </a:cubicBezTo>
                  <a:cubicBezTo>
                    <a:pt x="541" y="726"/>
                    <a:pt x="541" y="726"/>
                    <a:pt x="541" y="726"/>
                  </a:cubicBezTo>
                  <a:cubicBezTo>
                    <a:pt x="541" y="726"/>
                    <a:pt x="541" y="726"/>
                    <a:pt x="541" y="727"/>
                  </a:cubicBezTo>
                  <a:cubicBezTo>
                    <a:pt x="541" y="727"/>
                    <a:pt x="541" y="727"/>
                    <a:pt x="542" y="727"/>
                  </a:cubicBezTo>
                  <a:cubicBezTo>
                    <a:pt x="542" y="727"/>
                    <a:pt x="542" y="727"/>
                    <a:pt x="542" y="727"/>
                  </a:cubicBezTo>
                  <a:cubicBezTo>
                    <a:pt x="542" y="727"/>
                    <a:pt x="543" y="726"/>
                    <a:pt x="543" y="726"/>
                  </a:cubicBezTo>
                  <a:cubicBezTo>
                    <a:pt x="543" y="726"/>
                    <a:pt x="543" y="727"/>
                    <a:pt x="543" y="727"/>
                  </a:cubicBezTo>
                  <a:cubicBezTo>
                    <a:pt x="544" y="727"/>
                    <a:pt x="544" y="727"/>
                    <a:pt x="544" y="728"/>
                  </a:cubicBezTo>
                  <a:cubicBezTo>
                    <a:pt x="544" y="728"/>
                    <a:pt x="544" y="728"/>
                    <a:pt x="544" y="728"/>
                  </a:cubicBezTo>
                  <a:cubicBezTo>
                    <a:pt x="544" y="728"/>
                    <a:pt x="544" y="728"/>
                    <a:pt x="544" y="728"/>
                  </a:cubicBezTo>
                  <a:cubicBezTo>
                    <a:pt x="544" y="728"/>
                    <a:pt x="543" y="729"/>
                    <a:pt x="543" y="729"/>
                  </a:cubicBezTo>
                  <a:cubicBezTo>
                    <a:pt x="543" y="729"/>
                    <a:pt x="543" y="729"/>
                    <a:pt x="544" y="729"/>
                  </a:cubicBezTo>
                  <a:cubicBezTo>
                    <a:pt x="544" y="729"/>
                    <a:pt x="544" y="729"/>
                    <a:pt x="544" y="729"/>
                  </a:cubicBezTo>
                  <a:cubicBezTo>
                    <a:pt x="544" y="729"/>
                    <a:pt x="544" y="729"/>
                    <a:pt x="544" y="729"/>
                  </a:cubicBezTo>
                  <a:cubicBezTo>
                    <a:pt x="544" y="729"/>
                    <a:pt x="544" y="730"/>
                    <a:pt x="544" y="730"/>
                  </a:cubicBezTo>
                  <a:cubicBezTo>
                    <a:pt x="543" y="730"/>
                    <a:pt x="543" y="730"/>
                    <a:pt x="543" y="730"/>
                  </a:cubicBezTo>
                  <a:cubicBezTo>
                    <a:pt x="543" y="730"/>
                    <a:pt x="542" y="730"/>
                    <a:pt x="542" y="730"/>
                  </a:cubicBezTo>
                  <a:cubicBezTo>
                    <a:pt x="542" y="730"/>
                    <a:pt x="542" y="730"/>
                    <a:pt x="542" y="730"/>
                  </a:cubicBezTo>
                  <a:cubicBezTo>
                    <a:pt x="542" y="730"/>
                    <a:pt x="542" y="731"/>
                    <a:pt x="542" y="731"/>
                  </a:cubicBezTo>
                  <a:cubicBezTo>
                    <a:pt x="542" y="731"/>
                    <a:pt x="541" y="731"/>
                    <a:pt x="541" y="732"/>
                  </a:cubicBezTo>
                  <a:cubicBezTo>
                    <a:pt x="541" y="732"/>
                    <a:pt x="540" y="732"/>
                    <a:pt x="539" y="733"/>
                  </a:cubicBezTo>
                  <a:cubicBezTo>
                    <a:pt x="539" y="733"/>
                    <a:pt x="539" y="733"/>
                    <a:pt x="539" y="733"/>
                  </a:cubicBezTo>
                  <a:cubicBezTo>
                    <a:pt x="539" y="733"/>
                    <a:pt x="538" y="733"/>
                    <a:pt x="538" y="733"/>
                  </a:cubicBezTo>
                  <a:cubicBezTo>
                    <a:pt x="538" y="733"/>
                    <a:pt x="538" y="733"/>
                    <a:pt x="538" y="733"/>
                  </a:cubicBezTo>
                  <a:cubicBezTo>
                    <a:pt x="538" y="733"/>
                    <a:pt x="538" y="733"/>
                    <a:pt x="538" y="733"/>
                  </a:cubicBezTo>
                  <a:cubicBezTo>
                    <a:pt x="537" y="733"/>
                    <a:pt x="537" y="733"/>
                    <a:pt x="537" y="733"/>
                  </a:cubicBezTo>
                  <a:cubicBezTo>
                    <a:pt x="537" y="733"/>
                    <a:pt x="537" y="733"/>
                    <a:pt x="537" y="733"/>
                  </a:cubicBezTo>
                  <a:cubicBezTo>
                    <a:pt x="537" y="732"/>
                    <a:pt x="537" y="732"/>
                    <a:pt x="536" y="732"/>
                  </a:cubicBezTo>
                  <a:cubicBezTo>
                    <a:pt x="536" y="733"/>
                    <a:pt x="536" y="733"/>
                    <a:pt x="535" y="733"/>
                  </a:cubicBezTo>
                  <a:cubicBezTo>
                    <a:pt x="535" y="733"/>
                    <a:pt x="535" y="733"/>
                    <a:pt x="535" y="733"/>
                  </a:cubicBezTo>
                  <a:cubicBezTo>
                    <a:pt x="535" y="733"/>
                    <a:pt x="535" y="733"/>
                    <a:pt x="535" y="733"/>
                  </a:cubicBezTo>
                  <a:cubicBezTo>
                    <a:pt x="535" y="733"/>
                    <a:pt x="534" y="733"/>
                    <a:pt x="534" y="733"/>
                  </a:cubicBezTo>
                  <a:cubicBezTo>
                    <a:pt x="534" y="733"/>
                    <a:pt x="534" y="733"/>
                    <a:pt x="534" y="733"/>
                  </a:cubicBezTo>
                  <a:cubicBezTo>
                    <a:pt x="534" y="733"/>
                    <a:pt x="534" y="733"/>
                    <a:pt x="534" y="734"/>
                  </a:cubicBezTo>
                  <a:cubicBezTo>
                    <a:pt x="534" y="734"/>
                    <a:pt x="534" y="734"/>
                    <a:pt x="534" y="734"/>
                  </a:cubicBezTo>
                  <a:cubicBezTo>
                    <a:pt x="534" y="734"/>
                    <a:pt x="534" y="735"/>
                    <a:pt x="533" y="735"/>
                  </a:cubicBezTo>
                  <a:cubicBezTo>
                    <a:pt x="533" y="735"/>
                    <a:pt x="533" y="735"/>
                    <a:pt x="533" y="735"/>
                  </a:cubicBezTo>
                  <a:cubicBezTo>
                    <a:pt x="533" y="735"/>
                    <a:pt x="533" y="735"/>
                    <a:pt x="533" y="735"/>
                  </a:cubicBezTo>
                  <a:cubicBezTo>
                    <a:pt x="534" y="735"/>
                    <a:pt x="535" y="735"/>
                    <a:pt x="535" y="735"/>
                  </a:cubicBezTo>
                  <a:cubicBezTo>
                    <a:pt x="536" y="735"/>
                    <a:pt x="536" y="735"/>
                    <a:pt x="536" y="735"/>
                  </a:cubicBezTo>
                  <a:cubicBezTo>
                    <a:pt x="536" y="735"/>
                    <a:pt x="536" y="736"/>
                    <a:pt x="536" y="736"/>
                  </a:cubicBezTo>
                  <a:cubicBezTo>
                    <a:pt x="536" y="736"/>
                    <a:pt x="536" y="736"/>
                    <a:pt x="536" y="736"/>
                  </a:cubicBezTo>
                  <a:cubicBezTo>
                    <a:pt x="536" y="736"/>
                    <a:pt x="536" y="736"/>
                    <a:pt x="536" y="736"/>
                  </a:cubicBezTo>
                  <a:cubicBezTo>
                    <a:pt x="536" y="736"/>
                    <a:pt x="536" y="736"/>
                    <a:pt x="536" y="736"/>
                  </a:cubicBezTo>
                  <a:cubicBezTo>
                    <a:pt x="536" y="736"/>
                    <a:pt x="535" y="736"/>
                    <a:pt x="535" y="736"/>
                  </a:cubicBezTo>
                  <a:cubicBezTo>
                    <a:pt x="535" y="736"/>
                    <a:pt x="535" y="736"/>
                    <a:pt x="535" y="736"/>
                  </a:cubicBezTo>
                  <a:cubicBezTo>
                    <a:pt x="535" y="736"/>
                    <a:pt x="534" y="736"/>
                    <a:pt x="534" y="736"/>
                  </a:cubicBezTo>
                  <a:cubicBezTo>
                    <a:pt x="534" y="736"/>
                    <a:pt x="534" y="736"/>
                    <a:pt x="534" y="737"/>
                  </a:cubicBezTo>
                  <a:cubicBezTo>
                    <a:pt x="534" y="737"/>
                    <a:pt x="534" y="737"/>
                    <a:pt x="534" y="737"/>
                  </a:cubicBezTo>
                  <a:cubicBezTo>
                    <a:pt x="534" y="737"/>
                    <a:pt x="533" y="737"/>
                    <a:pt x="533" y="737"/>
                  </a:cubicBezTo>
                  <a:cubicBezTo>
                    <a:pt x="533" y="737"/>
                    <a:pt x="532" y="737"/>
                    <a:pt x="532" y="737"/>
                  </a:cubicBezTo>
                  <a:cubicBezTo>
                    <a:pt x="531" y="737"/>
                    <a:pt x="532" y="737"/>
                    <a:pt x="532" y="737"/>
                  </a:cubicBezTo>
                  <a:cubicBezTo>
                    <a:pt x="532" y="737"/>
                    <a:pt x="532" y="737"/>
                    <a:pt x="532" y="737"/>
                  </a:cubicBezTo>
                  <a:cubicBezTo>
                    <a:pt x="531" y="737"/>
                    <a:pt x="531" y="737"/>
                    <a:pt x="531" y="737"/>
                  </a:cubicBezTo>
                  <a:cubicBezTo>
                    <a:pt x="531" y="737"/>
                    <a:pt x="530" y="738"/>
                    <a:pt x="530" y="738"/>
                  </a:cubicBezTo>
                  <a:cubicBezTo>
                    <a:pt x="530" y="738"/>
                    <a:pt x="530" y="738"/>
                    <a:pt x="530" y="738"/>
                  </a:cubicBezTo>
                  <a:cubicBezTo>
                    <a:pt x="530" y="738"/>
                    <a:pt x="530" y="738"/>
                    <a:pt x="530" y="739"/>
                  </a:cubicBezTo>
                  <a:cubicBezTo>
                    <a:pt x="529" y="739"/>
                    <a:pt x="529" y="739"/>
                    <a:pt x="529" y="739"/>
                  </a:cubicBezTo>
                  <a:cubicBezTo>
                    <a:pt x="529" y="739"/>
                    <a:pt x="528" y="739"/>
                    <a:pt x="528" y="739"/>
                  </a:cubicBezTo>
                  <a:cubicBezTo>
                    <a:pt x="527" y="739"/>
                    <a:pt x="526" y="740"/>
                    <a:pt x="525" y="740"/>
                  </a:cubicBezTo>
                  <a:cubicBezTo>
                    <a:pt x="525" y="740"/>
                    <a:pt x="525" y="740"/>
                    <a:pt x="524" y="740"/>
                  </a:cubicBezTo>
                  <a:cubicBezTo>
                    <a:pt x="524" y="741"/>
                    <a:pt x="524" y="741"/>
                    <a:pt x="524" y="741"/>
                  </a:cubicBezTo>
                  <a:cubicBezTo>
                    <a:pt x="523" y="741"/>
                    <a:pt x="523" y="741"/>
                    <a:pt x="523" y="741"/>
                  </a:cubicBezTo>
                  <a:cubicBezTo>
                    <a:pt x="523" y="741"/>
                    <a:pt x="522" y="741"/>
                    <a:pt x="522" y="741"/>
                  </a:cubicBezTo>
                  <a:cubicBezTo>
                    <a:pt x="522" y="741"/>
                    <a:pt x="522" y="741"/>
                    <a:pt x="522" y="741"/>
                  </a:cubicBezTo>
                  <a:cubicBezTo>
                    <a:pt x="522" y="741"/>
                    <a:pt x="522" y="741"/>
                    <a:pt x="521" y="741"/>
                  </a:cubicBezTo>
                  <a:cubicBezTo>
                    <a:pt x="521" y="741"/>
                    <a:pt x="521" y="741"/>
                    <a:pt x="521" y="741"/>
                  </a:cubicBezTo>
                  <a:cubicBezTo>
                    <a:pt x="521" y="741"/>
                    <a:pt x="520" y="741"/>
                    <a:pt x="520" y="741"/>
                  </a:cubicBezTo>
                  <a:cubicBezTo>
                    <a:pt x="520" y="741"/>
                    <a:pt x="520" y="741"/>
                    <a:pt x="520" y="741"/>
                  </a:cubicBezTo>
                  <a:cubicBezTo>
                    <a:pt x="520" y="741"/>
                    <a:pt x="520" y="741"/>
                    <a:pt x="521" y="742"/>
                  </a:cubicBezTo>
                  <a:cubicBezTo>
                    <a:pt x="520" y="742"/>
                    <a:pt x="520" y="742"/>
                    <a:pt x="519" y="742"/>
                  </a:cubicBezTo>
                  <a:cubicBezTo>
                    <a:pt x="519" y="742"/>
                    <a:pt x="519" y="742"/>
                    <a:pt x="519" y="743"/>
                  </a:cubicBezTo>
                  <a:cubicBezTo>
                    <a:pt x="519" y="743"/>
                    <a:pt x="519" y="743"/>
                    <a:pt x="519" y="743"/>
                  </a:cubicBezTo>
                  <a:cubicBezTo>
                    <a:pt x="519" y="743"/>
                    <a:pt x="519" y="743"/>
                    <a:pt x="519" y="743"/>
                  </a:cubicBezTo>
                  <a:cubicBezTo>
                    <a:pt x="519" y="744"/>
                    <a:pt x="519" y="744"/>
                    <a:pt x="518" y="744"/>
                  </a:cubicBezTo>
                  <a:cubicBezTo>
                    <a:pt x="518" y="743"/>
                    <a:pt x="518" y="743"/>
                    <a:pt x="518" y="743"/>
                  </a:cubicBezTo>
                  <a:cubicBezTo>
                    <a:pt x="518" y="744"/>
                    <a:pt x="518" y="744"/>
                    <a:pt x="518" y="744"/>
                  </a:cubicBezTo>
                  <a:cubicBezTo>
                    <a:pt x="518" y="744"/>
                    <a:pt x="517" y="744"/>
                    <a:pt x="517" y="744"/>
                  </a:cubicBezTo>
                  <a:cubicBezTo>
                    <a:pt x="517" y="743"/>
                    <a:pt x="517" y="743"/>
                    <a:pt x="517" y="743"/>
                  </a:cubicBezTo>
                  <a:cubicBezTo>
                    <a:pt x="517" y="743"/>
                    <a:pt x="517" y="743"/>
                    <a:pt x="517" y="743"/>
                  </a:cubicBezTo>
                  <a:cubicBezTo>
                    <a:pt x="517" y="743"/>
                    <a:pt x="517" y="742"/>
                    <a:pt x="517" y="742"/>
                  </a:cubicBezTo>
                  <a:cubicBezTo>
                    <a:pt x="516" y="742"/>
                    <a:pt x="516" y="742"/>
                    <a:pt x="516" y="742"/>
                  </a:cubicBezTo>
                  <a:cubicBezTo>
                    <a:pt x="516" y="743"/>
                    <a:pt x="516" y="743"/>
                    <a:pt x="516" y="743"/>
                  </a:cubicBezTo>
                  <a:cubicBezTo>
                    <a:pt x="516" y="743"/>
                    <a:pt x="516" y="743"/>
                    <a:pt x="516" y="743"/>
                  </a:cubicBezTo>
                  <a:cubicBezTo>
                    <a:pt x="516" y="743"/>
                    <a:pt x="516" y="743"/>
                    <a:pt x="516" y="743"/>
                  </a:cubicBezTo>
                  <a:cubicBezTo>
                    <a:pt x="516" y="743"/>
                    <a:pt x="515" y="743"/>
                    <a:pt x="515" y="743"/>
                  </a:cubicBezTo>
                  <a:cubicBezTo>
                    <a:pt x="515" y="743"/>
                    <a:pt x="515" y="743"/>
                    <a:pt x="515" y="743"/>
                  </a:cubicBezTo>
                  <a:cubicBezTo>
                    <a:pt x="515" y="743"/>
                    <a:pt x="515" y="743"/>
                    <a:pt x="515" y="743"/>
                  </a:cubicBezTo>
                  <a:cubicBezTo>
                    <a:pt x="514" y="743"/>
                    <a:pt x="514" y="743"/>
                    <a:pt x="514" y="743"/>
                  </a:cubicBezTo>
                  <a:cubicBezTo>
                    <a:pt x="514" y="743"/>
                    <a:pt x="514" y="743"/>
                    <a:pt x="514" y="743"/>
                  </a:cubicBezTo>
                  <a:cubicBezTo>
                    <a:pt x="514" y="743"/>
                    <a:pt x="514" y="743"/>
                    <a:pt x="514" y="743"/>
                  </a:cubicBezTo>
                  <a:cubicBezTo>
                    <a:pt x="514" y="744"/>
                    <a:pt x="514" y="744"/>
                    <a:pt x="514" y="744"/>
                  </a:cubicBezTo>
                  <a:cubicBezTo>
                    <a:pt x="514" y="744"/>
                    <a:pt x="514" y="744"/>
                    <a:pt x="514" y="744"/>
                  </a:cubicBezTo>
                  <a:cubicBezTo>
                    <a:pt x="514" y="744"/>
                    <a:pt x="514" y="744"/>
                    <a:pt x="514" y="744"/>
                  </a:cubicBezTo>
                  <a:cubicBezTo>
                    <a:pt x="514" y="744"/>
                    <a:pt x="514" y="744"/>
                    <a:pt x="514" y="744"/>
                  </a:cubicBezTo>
                  <a:cubicBezTo>
                    <a:pt x="514" y="744"/>
                    <a:pt x="514" y="744"/>
                    <a:pt x="514" y="744"/>
                  </a:cubicBezTo>
                  <a:cubicBezTo>
                    <a:pt x="514" y="744"/>
                    <a:pt x="514" y="745"/>
                    <a:pt x="514" y="745"/>
                  </a:cubicBezTo>
                  <a:cubicBezTo>
                    <a:pt x="514" y="745"/>
                    <a:pt x="513" y="746"/>
                    <a:pt x="513" y="746"/>
                  </a:cubicBezTo>
                  <a:cubicBezTo>
                    <a:pt x="513" y="746"/>
                    <a:pt x="513" y="747"/>
                    <a:pt x="512" y="747"/>
                  </a:cubicBezTo>
                  <a:cubicBezTo>
                    <a:pt x="512" y="747"/>
                    <a:pt x="512" y="747"/>
                    <a:pt x="512" y="747"/>
                  </a:cubicBezTo>
                  <a:cubicBezTo>
                    <a:pt x="512" y="747"/>
                    <a:pt x="512" y="747"/>
                    <a:pt x="512" y="748"/>
                  </a:cubicBezTo>
                  <a:cubicBezTo>
                    <a:pt x="512" y="748"/>
                    <a:pt x="511" y="748"/>
                    <a:pt x="511" y="748"/>
                  </a:cubicBezTo>
                  <a:cubicBezTo>
                    <a:pt x="511" y="748"/>
                    <a:pt x="511" y="748"/>
                    <a:pt x="511" y="748"/>
                  </a:cubicBezTo>
                  <a:cubicBezTo>
                    <a:pt x="511" y="748"/>
                    <a:pt x="511" y="749"/>
                    <a:pt x="511" y="749"/>
                  </a:cubicBezTo>
                  <a:cubicBezTo>
                    <a:pt x="511" y="749"/>
                    <a:pt x="511" y="749"/>
                    <a:pt x="511" y="750"/>
                  </a:cubicBezTo>
                  <a:cubicBezTo>
                    <a:pt x="510" y="750"/>
                    <a:pt x="510" y="750"/>
                    <a:pt x="510" y="750"/>
                  </a:cubicBezTo>
                  <a:cubicBezTo>
                    <a:pt x="510" y="750"/>
                    <a:pt x="510" y="750"/>
                    <a:pt x="509" y="750"/>
                  </a:cubicBezTo>
                  <a:cubicBezTo>
                    <a:pt x="509" y="750"/>
                    <a:pt x="509" y="750"/>
                    <a:pt x="509" y="750"/>
                  </a:cubicBezTo>
                  <a:cubicBezTo>
                    <a:pt x="509" y="750"/>
                    <a:pt x="509" y="750"/>
                    <a:pt x="509" y="750"/>
                  </a:cubicBezTo>
                  <a:cubicBezTo>
                    <a:pt x="509" y="751"/>
                    <a:pt x="509" y="751"/>
                    <a:pt x="509" y="751"/>
                  </a:cubicBezTo>
                  <a:cubicBezTo>
                    <a:pt x="509" y="751"/>
                    <a:pt x="508" y="751"/>
                    <a:pt x="508" y="751"/>
                  </a:cubicBezTo>
                  <a:cubicBezTo>
                    <a:pt x="508" y="751"/>
                    <a:pt x="508" y="751"/>
                    <a:pt x="508" y="751"/>
                  </a:cubicBezTo>
                  <a:cubicBezTo>
                    <a:pt x="508" y="751"/>
                    <a:pt x="508" y="750"/>
                    <a:pt x="508" y="750"/>
                  </a:cubicBezTo>
                  <a:cubicBezTo>
                    <a:pt x="508" y="750"/>
                    <a:pt x="508" y="750"/>
                    <a:pt x="508" y="750"/>
                  </a:cubicBezTo>
                  <a:cubicBezTo>
                    <a:pt x="508" y="750"/>
                    <a:pt x="508" y="750"/>
                    <a:pt x="508" y="750"/>
                  </a:cubicBezTo>
                  <a:cubicBezTo>
                    <a:pt x="508" y="750"/>
                    <a:pt x="508" y="750"/>
                    <a:pt x="508" y="750"/>
                  </a:cubicBezTo>
                  <a:cubicBezTo>
                    <a:pt x="507" y="751"/>
                    <a:pt x="507" y="751"/>
                    <a:pt x="507" y="751"/>
                  </a:cubicBezTo>
                  <a:cubicBezTo>
                    <a:pt x="507" y="751"/>
                    <a:pt x="507" y="751"/>
                    <a:pt x="507" y="751"/>
                  </a:cubicBezTo>
                  <a:cubicBezTo>
                    <a:pt x="507" y="752"/>
                    <a:pt x="507" y="752"/>
                    <a:pt x="507" y="752"/>
                  </a:cubicBezTo>
                  <a:cubicBezTo>
                    <a:pt x="507" y="752"/>
                    <a:pt x="507" y="752"/>
                    <a:pt x="506" y="752"/>
                  </a:cubicBezTo>
                  <a:cubicBezTo>
                    <a:pt x="506" y="752"/>
                    <a:pt x="506" y="752"/>
                    <a:pt x="506" y="752"/>
                  </a:cubicBezTo>
                  <a:cubicBezTo>
                    <a:pt x="506" y="752"/>
                    <a:pt x="506" y="753"/>
                    <a:pt x="506" y="752"/>
                  </a:cubicBezTo>
                  <a:cubicBezTo>
                    <a:pt x="505" y="752"/>
                    <a:pt x="505" y="752"/>
                    <a:pt x="505" y="752"/>
                  </a:cubicBezTo>
                  <a:cubicBezTo>
                    <a:pt x="505" y="752"/>
                    <a:pt x="505" y="752"/>
                    <a:pt x="505" y="752"/>
                  </a:cubicBezTo>
                  <a:cubicBezTo>
                    <a:pt x="505" y="752"/>
                    <a:pt x="505" y="752"/>
                    <a:pt x="505" y="753"/>
                  </a:cubicBezTo>
                  <a:cubicBezTo>
                    <a:pt x="505" y="753"/>
                    <a:pt x="505" y="753"/>
                    <a:pt x="505" y="753"/>
                  </a:cubicBezTo>
                  <a:cubicBezTo>
                    <a:pt x="505" y="753"/>
                    <a:pt x="505" y="752"/>
                    <a:pt x="505" y="752"/>
                  </a:cubicBezTo>
                  <a:cubicBezTo>
                    <a:pt x="504" y="752"/>
                    <a:pt x="504" y="752"/>
                    <a:pt x="504" y="752"/>
                  </a:cubicBezTo>
                  <a:cubicBezTo>
                    <a:pt x="504" y="752"/>
                    <a:pt x="504" y="752"/>
                    <a:pt x="504" y="752"/>
                  </a:cubicBezTo>
                  <a:cubicBezTo>
                    <a:pt x="504" y="752"/>
                    <a:pt x="504" y="752"/>
                    <a:pt x="504" y="751"/>
                  </a:cubicBezTo>
                  <a:cubicBezTo>
                    <a:pt x="504" y="751"/>
                    <a:pt x="504" y="751"/>
                    <a:pt x="504" y="750"/>
                  </a:cubicBezTo>
                  <a:cubicBezTo>
                    <a:pt x="504" y="750"/>
                    <a:pt x="503" y="750"/>
                    <a:pt x="503" y="750"/>
                  </a:cubicBezTo>
                  <a:cubicBezTo>
                    <a:pt x="503" y="750"/>
                    <a:pt x="503" y="750"/>
                    <a:pt x="503" y="750"/>
                  </a:cubicBezTo>
                  <a:cubicBezTo>
                    <a:pt x="503" y="750"/>
                    <a:pt x="503" y="750"/>
                    <a:pt x="503" y="750"/>
                  </a:cubicBezTo>
                  <a:cubicBezTo>
                    <a:pt x="502" y="751"/>
                    <a:pt x="502" y="750"/>
                    <a:pt x="502" y="750"/>
                  </a:cubicBezTo>
                  <a:cubicBezTo>
                    <a:pt x="502" y="750"/>
                    <a:pt x="502" y="750"/>
                    <a:pt x="502" y="749"/>
                  </a:cubicBezTo>
                  <a:cubicBezTo>
                    <a:pt x="501" y="749"/>
                    <a:pt x="502" y="749"/>
                    <a:pt x="502" y="749"/>
                  </a:cubicBezTo>
                  <a:cubicBezTo>
                    <a:pt x="502" y="748"/>
                    <a:pt x="501" y="747"/>
                    <a:pt x="501" y="747"/>
                  </a:cubicBezTo>
                  <a:cubicBezTo>
                    <a:pt x="501" y="746"/>
                    <a:pt x="502" y="746"/>
                    <a:pt x="502" y="746"/>
                  </a:cubicBezTo>
                  <a:cubicBezTo>
                    <a:pt x="502" y="745"/>
                    <a:pt x="502" y="745"/>
                    <a:pt x="502" y="744"/>
                  </a:cubicBezTo>
                  <a:cubicBezTo>
                    <a:pt x="502" y="744"/>
                    <a:pt x="502" y="744"/>
                    <a:pt x="502" y="744"/>
                  </a:cubicBezTo>
                  <a:cubicBezTo>
                    <a:pt x="502" y="743"/>
                    <a:pt x="502" y="743"/>
                    <a:pt x="502" y="743"/>
                  </a:cubicBezTo>
                  <a:cubicBezTo>
                    <a:pt x="503" y="743"/>
                    <a:pt x="503" y="743"/>
                    <a:pt x="503" y="743"/>
                  </a:cubicBezTo>
                  <a:cubicBezTo>
                    <a:pt x="503" y="742"/>
                    <a:pt x="503" y="742"/>
                    <a:pt x="503" y="742"/>
                  </a:cubicBezTo>
                  <a:cubicBezTo>
                    <a:pt x="503" y="742"/>
                    <a:pt x="503" y="742"/>
                    <a:pt x="503" y="742"/>
                  </a:cubicBezTo>
                  <a:cubicBezTo>
                    <a:pt x="503" y="742"/>
                    <a:pt x="504" y="742"/>
                    <a:pt x="504" y="742"/>
                  </a:cubicBezTo>
                  <a:cubicBezTo>
                    <a:pt x="504" y="742"/>
                    <a:pt x="504" y="742"/>
                    <a:pt x="504" y="742"/>
                  </a:cubicBezTo>
                  <a:cubicBezTo>
                    <a:pt x="504" y="742"/>
                    <a:pt x="505" y="742"/>
                    <a:pt x="505" y="742"/>
                  </a:cubicBezTo>
                  <a:cubicBezTo>
                    <a:pt x="505" y="742"/>
                    <a:pt x="505" y="741"/>
                    <a:pt x="506" y="741"/>
                  </a:cubicBezTo>
                  <a:cubicBezTo>
                    <a:pt x="505" y="741"/>
                    <a:pt x="505" y="741"/>
                    <a:pt x="505" y="741"/>
                  </a:cubicBezTo>
                  <a:cubicBezTo>
                    <a:pt x="505" y="741"/>
                    <a:pt x="505" y="741"/>
                    <a:pt x="505" y="741"/>
                  </a:cubicBezTo>
                  <a:cubicBezTo>
                    <a:pt x="505" y="741"/>
                    <a:pt x="505" y="741"/>
                    <a:pt x="505" y="741"/>
                  </a:cubicBezTo>
                  <a:cubicBezTo>
                    <a:pt x="506" y="740"/>
                    <a:pt x="508" y="739"/>
                    <a:pt x="510" y="738"/>
                  </a:cubicBezTo>
                  <a:cubicBezTo>
                    <a:pt x="510" y="738"/>
                    <a:pt x="510" y="737"/>
                    <a:pt x="511" y="737"/>
                  </a:cubicBezTo>
                  <a:cubicBezTo>
                    <a:pt x="511" y="737"/>
                    <a:pt x="511" y="737"/>
                    <a:pt x="511" y="737"/>
                  </a:cubicBezTo>
                  <a:cubicBezTo>
                    <a:pt x="512" y="736"/>
                    <a:pt x="513" y="736"/>
                    <a:pt x="513" y="736"/>
                  </a:cubicBezTo>
                  <a:cubicBezTo>
                    <a:pt x="513" y="736"/>
                    <a:pt x="513" y="737"/>
                    <a:pt x="514" y="737"/>
                  </a:cubicBezTo>
                  <a:cubicBezTo>
                    <a:pt x="514" y="737"/>
                    <a:pt x="514" y="737"/>
                    <a:pt x="514" y="737"/>
                  </a:cubicBezTo>
                  <a:cubicBezTo>
                    <a:pt x="514" y="737"/>
                    <a:pt x="514" y="738"/>
                    <a:pt x="515" y="738"/>
                  </a:cubicBezTo>
                  <a:cubicBezTo>
                    <a:pt x="515" y="738"/>
                    <a:pt x="515" y="738"/>
                    <a:pt x="515" y="738"/>
                  </a:cubicBezTo>
                  <a:cubicBezTo>
                    <a:pt x="515" y="738"/>
                    <a:pt x="515" y="738"/>
                    <a:pt x="515" y="737"/>
                  </a:cubicBezTo>
                  <a:cubicBezTo>
                    <a:pt x="515" y="737"/>
                    <a:pt x="515" y="737"/>
                    <a:pt x="515" y="737"/>
                  </a:cubicBezTo>
                  <a:cubicBezTo>
                    <a:pt x="515" y="736"/>
                    <a:pt x="515" y="736"/>
                    <a:pt x="516" y="736"/>
                  </a:cubicBezTo>
                  <a:cubicBezTo>
                    <a:pt x="517" y="736"/>
                    <a:pt x="517" y="736"/>
                    <a:pt x="518" y="735"/>
                  </a:cubicBezTo>
                  <a:cubicBezTo>
                    <a:pt x="519" y="735"/>
                    <a:pt x="519" y="735"/>
                    <a:pt x="519" y="735"/>
                  </a:cubicBezTo>
                  <a:cubicBezTo>
                    <a:pt x="520" y="735"/>
                    <a:pt x="520" y="735"/>
                    <a:pt x="520" y="735"/>
                  </a:cubicBezTo>
                  <a:cubicBezTo>
                    <a:pt x="519" y="735"/>
                    <a:pt x="518" y="735"/>
                    <a:pt x="518" y="735"/>
                  </a:cubicBezTo>
                  <a:cubicBezTo>
                    <a:pt x="518" y="735"/>
                    <a:pt x="517" y="735"/>
                    <a:pt x="517" y="735"/>
                  </a:cubicBezTo>
                  <a:cubicBezTo>
                    <a:pt x="517" y="735"/>
                    <a:pt x="517" y="735"/>
                    <a:pt x="517" y="735"/>
                  </a:cubicBezTo>
                  <a:cubicBezTo>
                    <a:pt x="517" y="735"/>
                    <a:pt x="517" y="735"/>
                    <a:pt x="517" y="735"/>
                  </a:cubicBezTo>
                  <a:cubicBezTo>
                    <a:pt x="516" y="735"/>
                    <a:pt x="516" y="735"/>
                    <a:pt x="515" y="735"/>
                  </a:cubicBezTo>
                  <a:cubicBezTo>
                    <a:pt x="515" y="735"/>
                    <a:pt x="515" y="735"/>
                    <a:pt x="514" y="735"/>
                  </a:cubicBezTo>
                  <a:cubicBezTo>
                    <a:pt x="514" y="735"/>
                    <a:pt x="513" y="735"/>
                    <a:pt x="513" y="735"/>
                  </a:cubicBezTo>
                  <a:cubicBezTo>
                    <a:pt x="512" y="735"/>
                    <a:pt x="512" y="735"/>
                    <a:pt x="511" y="735"/>
                  </a:cubicBezTo>
                  <a:cubicBezTo>
                    <a:pt x="511" y="735"/>
                    <a:pt x="511" y="735"/>
                    <a:pt x="511" y="735"/>
                  </a:cubicBezTo>
                  <a:cubicBezTo>
                    <a:pt x="511" y="736"/>
                    <a:pt x="511" y="736"/>
                    <a:pt x="511" y="735"/>
                  </a:cubicBezTo>
                  <a:cubicBezTo>
                    <a:pt x="511" y="735"/>
                    <a:pt x="511" y="735"/>
                    <a:pt x="511" y="735"/>
                  </a:cubicBezTo>
                  <a:cubicBezTo>
                    <a:pt x="511" y="735"/>
                    <a:pt x="510" y="735"/>
                    <a:pt x="510" y="735"/>
                  </a:cubicBezTo>
                  <a:cubicBezTo>
                    <a:pt x="510" y="735"/>
                    <a:pt x="510" y="734"/>
                    <a:pt x="510" y="734"/>
                  </a:cubicBezTo>
                  <a:cubicBezTo>
                    <a:pt x="510" y="734"/>
                    <a:pt x="511" y="734"/>
                    <a:pt x="511" y="734"/>
                  </a:cubicBezTo>
                  <a:cubicBezTo>
                    <a:pt x="511" y="733"/>
                    <a:pt x="512" y="733"/>
                    <a:pt x="512" y="733"/>
                  </a:cubicBezTo>
                  <a:cubicBezTo>
                    <a:pt x="512" y="732"/>
                    <a:pt x="513" y="731"/>
                    <a:pt x="514" y="730"/>
                  </a:cubicBezTo>
                  <a:cubicBezTo>
                    <a:pt x="514" y="730"/>
                    <a:pt x="514" y="730"/>
                    <a:pt x="514" y="730"/>
                  </a:cubicBezTo>
                  <a:cubicBezTo>
                    <a:pt x="513" y="730"/>
                    <a:pt x="513" y="730"/>
                    <a:pt x="513" y="731"/>
                  </a:cubicBezTo>
                  <a:cubicBezTo>
                    <a:pt x="513" y="731"/>
                    <a:pt x="513" y="731"/>
                    <a:pt x="513" y="731"/>
                  </a:cubicBezTo>
                  <a:cubicBezTo>
                    <a:pt x="513" y="731"/>
                    <a:pt x="513" y="731"/>
                    <a:pt x="513" y="731"/>
                  </a:cubicBezTo>
                  <a:cubicBezTo>
                    <a:pt x="512" y="730"/>
                    <a:pt x="512" y="730"/>
                    <a:pt x="511" y="729"/>
                  </a:cubicBezTo>
                  <a:cubicBezTo>
                    <a:pt x="511" y="730"/>
                    <a:pt x="511" y="730"/>
                    <a:pt x="512" y="730"/>
                  </a:cubicBezTo>
                  <a:cubicBezTo>
                    <a:pt x="512" y="730"/>
                    <a:pt x="512" y="730"/>
                    <a:pt x="512" y="730"/>
                  </a:cubicBezTo>
                  <a:cubicBezTo>
                    <a:pt x="512" y="730"/>
                    <a:pt x="512" y="730"/>
                    <a:pt x="512" y="731"/>
                  </a:cubicBezTo>
                  <a:cubicBezTo>
                    <a:pt x="512" y="731"/>
                    <a:pt x="511" y="732"/>
                    <a:pt x="510" y="733"/>
                  </a:cubicBezTo>
                  <a:cubicBezTo>
                    <a:pt x="510" y="733"/>
                    <a:pt x="509" y="733"/>
                    <a:pt x="508" y="734"/>
                  </a:cubicBezTo>
                  <a:cubicBezTo>
                    <a:pt x="507" y="734"/>
                    <a:pt x="506" y="735"/>
                    <a:pt x="506" y="735"/>
                  </a:cubicBezTo>
                  <a:cubicBezTo>
                    <a:pt x="505" y="736"/>
                    <a:pt x="504" y="736"/>
                    <a:pt x="504" y="736"/>
                  </a:cubicBezTo>
                  <a:cubicBezTo>
                    <a:pt x="503" y="737"/>
                    <a:pt x="503" y="737"/>
                    <a:pt x="503" y="737"/>
                  </a:cubicBezTo>
                  <a:cubicBezTo>
                    <a:pt x="503" y="737"/>
                    <a:pt x="503" y="736"/>
                    <a:pt x="502" y="736"/>
                  </a:cubicBezTo>
                  <a:cubicBezTo>
                    <a:pt x="502" y="736"/>
                    <a:pt x="502" y="735"/>
                    <a:pt x="503" y="735"/>
                  </a:cubicBezTo>
                  <a:cubicBezTo>
                    <a:pt x="503" y="735"/>
                    <a:pt x="503" y="735"/>
                    <a:pt x="503" y="734"/>
                  </a:cubicBezTo>
                  <a:cubicBezTo>
                    <a:pt x="502" y="734"/>
                    <a:pt x="502" y="734"/>
                    <a:pt x="502" y="735"/>
                  </a:cubicBezTo>
                  <a:cubicBezTo>
                    <a:pt x="502" y="735"/>
                    <a:pt x="501" y="735"/>
                    <a:pt x="501" y="735"/>
                  </a:cubicBezTo>
                  <a:cubicBezTo>
                    <a:pt x="501" y="735"/>
                    <a:pt x="501" y="735"/>
                    <a:pt x="501" y="735"/>
                  </a:cubicBezTo>
                  <a:cubicBezTo>
                    <a:pt x="501" y="735"/>
                    <a:pt x="501" y="735"/>
                    <a:pt x="501" y="735"/>
                  </a:cubicBezTo>
                  <a:cubicBezTo>
                    <a:pt x="501" y="736"/>
                    <a:pt x="501" y="736"/>
                    <a:pt x="502" y="736"/>
                  </a:cubicBezTo>
                  <a:cubicBezTo>
                    <a:pt x="502" y="736"/>
                    <a:pt x="502" y="736"/>
                    <a:pt x="502" y="736"/>
                  </a:cubicBezTo>
                  <a:cubicBezTo>
                    <a:pt x="502" y="736"/>
                    <a:pt x="502" y="736"/>
                    <a:pt x="502" y="736"/>
                  </a:cubicBezTo>
                  <a:cubicBezTo>
                    <a:pt x="502" y="736"/>
                    <a:pt x="501" y="737"/>
                    <a:pt x="501" y="737"/>
                  </a:cubicBezTo>
                  <a:cubicBezTo>
                    <a:pt x="501" y="737"/>
                    <a:pt x="500" y="737"/>
                    <a:pt x="500" y="737"/>
                  </a:cubicBezTo>
                  <a:cubicBezTo>
                    <a:pt x="500" y="738"/>
                    <a:pt x="500" y="738"/>
                    <a:pt x="500" y="738"/>
                  </a:cubicBezTo>
                  <a:cubicBezTo>
                    <a:pt x="499" y="738"/>
                    <a:pt x="499" y="738"/>
                    <a:pt x="499" y="737"/>
                  </a:cubicBezTo>
                  <a:cubicBezTo>
                    <a:pt x="499" y="737"/>
                    <a:pt x="499" y="737"/>
                    <a:pt x="499" y="737"/>
                  </a:cubicBezTo>
                  <a:cubicBezTo>
                    <a:pt x="499" y="737"/>
                    <a:pt x="499" y="737"/>
                    <a:pt x="499" y="737"/>
                  </a:cubicBezTo>
                  <a:cubicBezTo>
                    <a:pt x="498" y="737"/>
                    <a:pt x="498" y="738"/>
                    <a:pt x="498" y="738"/>
                  </a:cubicBezTo>
                  <a:cubicBezTo>
                    <a:pt x="498" y="738"/>
                    <a:pt x="497" y="738"/>
                    <a:pt x="496" y="738"/>
                  </a:cubicBezTo>
                  <a:cubicBezTo>
                    <a:pt x="496" y="738"/>
                    <a:pt x="496" y="737"/>
                    <a:pt x="496" y="737"/>
                  </a:cubicBezTo>
                  <a:cubicBezTo>
                    <a:pt x="496" y="737"/>
                    <a:pt x="496" y="737"/>
                    <a:pt x="496" y="737"/>
                  </a:cubicBezTo>
                  <a:cubicBezTo>
                    <a:pt x="496" y="737"/>
                    <a:pt x="496" y="737"/>
                    <a:pt x="496" y="737"/>
                  </a:cubicBezTo>
                  <a:cubicBezTo>
                    <a:pt x="496" y="737"/>
                    <a:pt x="496" y="737"/>
                    <a:pt x="496" y="737"/>
                  </a:cubicBezTo>
                  <a:cubicBezTo>
                    <a:pt x="496" y="737"/>
                    <a:pt x="496" y="737"/>
                    <a:pt x="496" y="737"/>
                  </a:cubicBezTo>
                  <a:cubicBezTo>
                    <a:pt x="496" y="737"/>
                    <a:pt x="495" y="737"/>
                    <a:pt x="495" y="738"/>
                  </a:cubicBezTo>
                  <a:cubicBezTo>
                    <a:pt x="495" y="738"/>
                    <a:pt x="495" y="738"/>
                    <a:pt x="495" y="738"/>
                  </a:cubicBezTo>
                  <a:cubicBezTo>
                    <a:pt x="495" y="737"/>
                    <a:pt x="495" y="737"/>
                    <a:pt x="495" y="737"/>
                  </a:cubicBezTo>
                  <a:cubicBezTo>
                    <a:pt x="495" y="737"/>
                    <a:pt x="494" y="736"/>
                    <a:pt x="494" y="736"/>
                  </a:cubicBezTo>
                  <a:cubicBezTo>
                    <a:pt x="494" y="736"/>
                    <a:pt x="494" y="737"/>
                    <a:pt x="493" y="737"/>
                  </a:cubicBezTo>
                  <a:cubicBezTo>
                    <a:pt x="493" y="737"/>
                    <a:pt x="493" y="737"/>
                    <a:pt x="493" y="737"/>
                  </a:cubicBezTo>
                  <a:cubicBezTo>
                    <a:pt x="493" y="737"/>
                    <a:pt x="493" y="736"/>
                    <a:pt x="493" y="736"/>
                  </a:cubicBezTo>
                  <a:cubicBezTo>
                    <a:pt x="493" y="736"/>
                    <a:pt x="493" y="735"/>
                    <a:pt x="493" y="735"/>
                  </a:cubicBezTo>
                  <a:cubicBezTo>
                    <a:pt x="493" y="735"/>
                    <a:pt x="493" y="735"/>
                    <a:pt x="493" y="735"/>
                  </a:cubicBezTo>
                  <a:cubicBezTo>
                    <a:pt x="493" y="735"/>
                    <a:pt x="493" y="735"/>
                    <a:pt x="493" y="735"/>
                  </a:cubicBezTo>
                  <a:cubicBezTo>
                    <a:pt x="493" y="734"/>
                    <a:pt x="493" y="734"/>
                    <a:pt x="493" y="734"/>
                  </a:cubicBezTo>
                  <a:cubicBezTo>
                    <a:pt x="493" y="734"/>
                    <a:pt x="492" y="734"/>
                    <a:pt x="492" y="734"/>
                  </a:cubicBezTo>
                  <a:cubicBezTo>
                    <a:pt x="492" y="734"/>
                    <a:pt x="493" y="733"/>
                    <a:pt x="493" y="733"/>
                  </a:cubicBezTo>
                  <a:cubicBezTo>
                    <a:pt x="493" y="733"/>
                    <a:pt x="493" y="733"/>
                    <a:pt x="493" y="733"/>
                  </a:cubicBezTo>
                  <a:cubicBezTo>
                    <a:pt x="493" y="733"/>
                    <a:pt x="490" y="732"/>
                    <a:pt x="490" y="732"/>
                  </a:cubicBezTo>
                  <a:cubicBezTo>
                    <a:pt x="490" y="732"/>
                    <a:pt x="490" y="731"/>
                    <a:pt x="490" y="731"/>
                  </a:cubicBezTo>
                  <a:cubicBezTo>
                    <a:pt x="490" y="731"/>
                    <a:pt x="491" y="731"/>
                    <a:pt x="491" y="731"/>
                  </a:cubicBezTo>
                  <a:cubicBezTo>
                    <a:pt x="491" y="731"/>
                    <a:pt x="491" y="730"/>
                    <a:pt x="491" y="730"/>
                  </a:cubicBezTo>
                  <a:cubicBezTo>
                    <a:pt x="491" y="730"/>
                    <a:pt x="490" y="730"/>
                    <a:pt x="490" y="730"/>
                  </a:cubicBezTo>
                  <a:cubicBezTo>
                    <a:pt x="490" y="730"/>
                    <a:pt x="491" y="729"/>
                    <a:pt x="491" y="729"/>
                  </a:cubicBezTo>
                  <a:cubicBezTo>
                    <a:pt x="491" y="718"/>
                    <a:pt x="491" y="718"/>
                    <a:pt x="491" y="718"/>
                  </a:cubicBezTo>
                  <a:cubicBezTo>
                    <a:pt x="488" y="716"/>
                    <a:pt x="488" y="716"/>
                    <a:pt x="488" y="716"/>
                  </a:cubicBezTo>
                  <a:cubicBezTo>
                    <a:pt x="486" y="716"/>
                    <a:pt x="486" y="716"/>
                    <a:pt x="486" y="716"/>
                  </a:cubicBezTo>
                  <a:cubicBezTo>
                    <a:pt x="486" y="716"/>
                    <a:pt x="486" y="716"/>
                    <a:pt x="486" y="716"/>
                  </a:cubicBezTo>
                  <a:cubicBezTo>
                    <a:pt x="485" y="716"/>
                    <a:pt x="485" y="716"/>
                    <a:pt x="485" y="716"/>
                  </a:cubicBezTo>
                  <a:cubicBezTo>
                    <a:pt x="483" y="717"/>
                    <a:pt x="483" y="717"/>
                    <a:pt x="483" y="717"/>
                  </a:cubicBezTo>
                  <a:cubicBezTo>
                    <a:pt x="482" y="716"/>
                    <a:pt x="482" y="716"/>
                    <a:pt x="482" y="716"/>
                  </a:cubicBezTo>
                  <a:cubicBezTo>
                    <a:pt x="482" y="715"/>
                    <a:pt x="482" y="715"/>
                    <a:pt x="482" y="715"/>
                  </a:cubicBezTo>
                  <a:cubicBezTo>
                    <a:pt x="481" y="715"/>
                    <a:pt x="481" y="715"/>
                    <a:pt x="481" y="715"/>
                  </a:cubicBezTo>
                  <a:cubicBezTo>
                    <a:pt x="476" y="722"/>
                    <a:pt x="476" y="722"/>
                    <a:pt x="476" y="722"/>
                  </a:cubicBezTo>
                  <a:cubicBezTo>
                    <a:pt x="476" y="722"/>
                    <a:pt x="475" y="723"/>
                    <a:pt x="475" y="724"/>
                  </a:cubicBezTo>
                  <a:cubicBezTo>
                    <a:pt x="475" y="724"/>
                    <a:pt x="475" y="724"/>
                    <a:pt x="475" y="724"/>
                  </a:cubicBezTo>
                  <a:cubicBezTo>
                    <a:pt x="475" y="725"/>
                    <a:pt x="475" y="725"/>
                    <a:pt x="475" y="725"/>
                  </a:cubicBezTo>
                  <a:cubicBezTo>
                    <a:pt x="474" y="725"/>
                    <a:pt x="474" y="725"/>
                    <a:pt x="474" y="725"/>
                  </a:cubicBezTo>
                  <a:cubicBezTo>
                    <a:pt x="474" y="726"/>
                    <a:pt x="474" y="726"/>
                    <a:pt x="474" y="726"/>
                  </a:cubicBezTo>
                  <a:cubicBezTo>
                    <a:pt x="474" y="726"/>
                    <a:pt x="474" y="727"/>
                    <a:pt x="474" y="727"/>
                  </a:cubicBezTo>
                  <a:cubicBezTo>
                    <a:pt x="474" y="727"/>
                    <a:pt x="474" y="727"/>
                    <a:pt x="474" y="727"/>
                  </a:cubicBezTo>
                  <a:cubicBezTo>
                    <a:pt x="474" y="728"/>
                    <a:pt x="474" y="728"/>
                    <a:pt x="474" y="728"/>
                  </a:cubicBezTo>
                  <a:cubicBezTo>
                    <a:pt x="474" y="728"/>
                    <a:pt x="474" y="728"/>
                    <a:pt x="474" y="728"/>
                  </a:cubicBezTo>
                  <a:cubicBezTo>
                    <a:pt x="474" y="728"/>
                    <a:pt x="474" y="729"/>
                    <a:pt x="474" y="729"/>
                  </a:cubicBezTo>
                  <a:cubicBezTo>
                    <a:pt x="474" y="730"/>
                    <a:pt x="474" y="730"/>
                    <a:pt x="474" y="730"/>
                  </a:cubicBezTo>
                  <a:cubicBezTo>
                    <a:pt x="473" y="731"/>
                    <a:pt x="473" y="731"/>
                    <a:pt x="473" y="731"/>
                  </a:cubicBezTo>
                  <a:cubicBezTo>
                    <a:pt x="473" y="731"/>
                    <a:pt x="473" y="731"/>
                    <a:pt x="473" y="731"/>
                  </a:cubicBezTo>
                  <a:cubicBezTo>
                    <a:pt x="473" y="731"/>
                    <a:pt x="472" y="732"/>
                    <a:pt x="472" y="732"/>
                  </a:cubicBezTo>
                  <a:cubicBezTo>
                    <a:pt x="472" y="732"/>
                    <a:pt x="471" y="732"/>
                    <a:pt x="471" y="732"/>
                  </a:cubicBezTo>
                  <a:cubicBezTo>
                    <a:pt x="471" y="732"/>
                    <a:pt x="471" y="733"/>
                    <a:pt x="471" y="733"/>
                  </a:cubicBezTo>
                  <a:cubicBezTo>
                    <a:pt x="471" y="733"/>
                    <a:pt x="471" y="734"/>
                    <a:pt x="471" y="734"/>
                  </a:cubicBezTo>
                  <a:cubicBezTo>
                    <a:pt x="471" y="734"/>
                    <a:pt x="471" y="735"/>
                    <a:pt x="471" y="735"/>
                  </a:cubicBezTo>
                  <a:cubicBezTo>
                    <a:pt x="471" y="735"/>
                    <a:pt x="471" y="735"/>
                    <a:pt x="471" y="734"/>
                  </a:cubicBezTo>
                  <a:cubicBezTo>
                    <a:pt x="471" y="734"/>
                    <a:pt x="471" y="734"/>
                    <a:pt x="471" y="734"/>
                  </a:cubicBezTo>
                  <a:cubicBezTo>
                    <a:pt x="471" y="734"/>
                    <a:pt x="470" y="735"/>
                    <a:pt x="470" y="735"/>
                  </a:cubicBezTo>
                  <a:cubicBezTo>
                    <a:pt x="470" y="735"/>
                    <a:pt x="470" y="735"/>
                    <a:pt x="470" y="735"/>
                  </a:cubicBezTo>
                  <a:cubicBezTo>
                    <a:pt x="470" y="735"/>
                    <a:pt x="470" y="736"/>
                    <a:pt x="470" y="736"/>
                  </a:cubicBezTo>
                  <a:cubicBezTo>
                    <a:pt x="469" y="735"/>
                    <a:pt x="469" y="735"/>
                    <a:pt x="469" y="735"/>
                  </a:cubicBezTo>
                  <a:cubicBezTo>
                    <a:pt x="468" y="736"/>
                    <a:pt x="468" y="736"/>
                    <a:pt x="468" y="736"/>
                  </a:cubicBezTo>
                  <a:cubicBezTo>
                    <a:pt x="468" y="736"/>
                    <a:pt x="467" y="735"/>
                    <a:pt x="467" y="735"/>
                  </a:cubicBezTo>
                  <a:cubicBezTo>
                    <a:pt x="467" y="735"/>
                    <a:pt x="466" y="736"/>
                    <a:pt x="466" y="736"/>
                  </a:cubicBezTo>
                  <a:cubicBezTo>
                    <a:pt x="466" y="736"/>
                    <a:pt x="466" y="737"/>
                    <a:pt x="466" y="737"/>
                  </a:cubicBezTo>
                  <a:cubicBezTo>
                    <a:pt x="466" y="737"/>
                    <a:pt x="466" y="737"/>
                    <a:pt x="466" y="737"/>
                  </a:cubicBezTo>
                  <a:cubicBezTo>
                    <a:pt x="466" y="737"/>
                    <a:pt x="466" y="738"/>
                    <a:pt x="466" y="738"/>
                  </a:cubicBezTo>
                  <a:cubicBezTo>
                    <a:pt x="443" y="738"/>
                    <a:pt x="443" y="738"/>
                    <a:pt x="443" y="738"/>
                  </a:cubicBezTo>
                  <a:cubicBezTo>
                    <a:pt x="440" y="740"/>
                    <a:pt x="440" y="740"/>
                    <a:pt x="440" y="740"/>
                  </a:cubicBezTo>
                  <a:cubicBezTo>
                    <a:pt x="436" y="744"/>
                    <a:pt x="436" y="744"/>
                    <a:pt x="436" y="744"/>
                  </a:cubicBezTo>
                  <a:cubicBezTo>
                    <a:pt x="433" y="746"/>
                    <a:pt x="433" y="746"/>
                    <a:pt x="433" y="746"/>
                  </a:cubicBezTo>
                  <a:cubicBezTo>
                    <a:pt x="430" y="751"/>
                    <a:pt x="430" y="751"/>
                    <a:pt x="430" y="751"/>
                  </a:cubicBezTo>
                  <a:cubicBezTo>
                    <a:pt x="417" y="751"/>
                    <a:pt x="417" y="751"/>
                    <a:pt x="417" y="751"/>
                  </a:cubicBezTo>
                  <a:cubicBezTo>
                    <a:pt x="414" y="753"/>
                    <a:pt x="414" y="753"/>
                    <a:pt x="414" y="753"/>
                  </a:cubicBezTo>
                  <a:cubicBezTo>
                    <a:pt x="415" y="754"/>
                    <a:pt x="415" y="754"/>
                    <a:pt x="415" y="754"/>
                  </a:cubicBezTo>
                  <a:cubicBezTo>
                    <a:pt x="415" y="756"/>
                    <a:pt x="415" y="756"/>
                    <a:pt x="415" y="756"/>
                  </a:cubicBezTo>
                  <a:cubicBezTo>
                    <a:pt x="416" y="757"/>
                    <a:pt x="416" y="757"/>
                    <a:pt x="416" y="757"/>
                  </a:cubicBezTo>
                  <a:cubicBezTo>
                    <a:pt x="416" y="758"/>
                    <a:pt x="416" y="758"/>
                    <a:pt x="416" y="758"/>
                  </a:cubicBezTo>
                  <a:cubicBezTo>
                    <a:pt x="408" y="762"/>
                    <a:pt x="408" y="762"/>
                    <a:pt x="408" y="762"/>
                  </a:cubicBezTo>
                  <a:cubicBezTo>
                    <a:pt x="400" y="764"/>
                    <a:pt x="400" y="764"/>
                    <a:pt x="400" y="764"/>
                  </a:cubicBezTo>
                  <a:cubicBezTo>
                    <a:pt x="393" y="769"/>
                    <a:pt x="393" y="769"/>
                    <a:pt x="393" y="769"/>
                  </a:cubicBezTo>
                  <a:cubicBezTo>
                    <a:pt x="390" y="769"/>
                    <a:pt x="390" y="769"/>
                    <a:pt x="390" y="769"/>
                  </a:cubicBezTo>
                  <a:cubicBezTo>
                    <a:pt x="388" y="767"/>
                    <a:pt x="388" y="767"/>
                    <a:pt x="388" y="767"/>
                  </a:cubicBezTo>
                  <a:cubicBezTo>
                    <a:pt x="388" y="767"/>
                    <a:pt x="388" y="766"/>
                    <a:pt x="388" y="766"/>
                  </a:cubicBezTo>
                  <a:cubicBezTo>
                    <a:pt x="388" y="766"/>
                    <a:pt x="388" y="765"/>
                    <a:pt x="388" y="765"/>
                  </a:cubicBezTo>
                  <a:cubicBezTo>
                    <a:pt x="388" y="765"/>
                    <a:pt x="388" y="764"/>
                    <a:pt x="388" y="764"/>
                  </a:cubicBezTo>
                  <a:cubicBezTo>
                    <a:pt x="388" y="764"/>
                    <a:pt x="388" y="763"/>
                    <a:pt x="388" y="763"/>
                  </a:cubicBezTo>
                  <a:cubicBezTo>
                    <a:pt x="388" y="763"/>
                    <a:pt x="390" y="763"/>
                    <a:pt x="390" y="763"/>
                  </a:cubicBezTo>
                  <a:cubicBezTo>
                    <a:pt x="390" y="763"/>
                    <a:pt x="392" y="760"/>
                    <a:pt x="392" y="760"/>
                  </a:cubicBezTo>
                  <a:cubicBezTo>
                    <a:pt x="392" y="759"/>
                    <a:pt x="392" y="759"/>
                    <a:pt x="392" y="759"/>
                  </a:cubicBezTo>
                  <a:cubicBezTo>
                    <a:pt x="392" y="759"/>
                    <a:pt x="392" y="757"/>
                    <a:pt x="392" y="757"/>
                  </a:cubicBezTo>
                  <a:cubicBezTo>
                    <a:pt x="392" y="757"/>
                    <a:pt x="394" y="752"/>
                    <a:pt x="394" y="752"/>
                  </a:cubicBezTo>
                  <a:cubicBezTo>
                    <a:pt x="392" y="735"/>
                    <a:pt x="392" y="735"/>
                    <a:pt x="392" y="735"/>
                  </a:cubicBezTo>
                  <a:cubicBezTo>
                    <a:pt x="385" y="730"/>
                    <a:pt x="385" y="730"/>
                    <a:pt x="385" y="730"/>
                  </a:cubicBezTo>
                  <a:cubicBezTo>
                    <a:pt x="386" y="729"/>
                    <a:pt x="386" y="729"/>
                    <a:pt x="386" y="729"/>
                  </a:cubicBezTo>
                  <a:cubicBezTo>
                    <a:pt x="385" y="728"/>
                    <a:pt x="385" y="728"/>
                    <a:pt x="385" y="728"/>
                  </a:cubicBezTo>
                  <a:cubicBezTo>
                    <a:pt x="383" y="728"/>
                    <a:pt x="383" y="728"/>
                    <a:pt x="383" y="728"/>
                  </a:cubicBezTo>
                  <a:cubicBezTo>
                    <a:pt x="382" y="728"/>
                    <a:pt x="382" y="728"/>
                    <a:pt x="382" y="728"/>
                  </a:cubicBezTo>
                  <a:cubicBezTo>
                    <a:pt x="381" y="726"/>
                    <a:pt x="381" y="726"/>
                    <a:pt x="381" y="726"/>
                  </a:cubicBezTo>
                  <a:cubicBezTo>
                    <a:pt x="381" y="723"/>
                    <a:pt x="381" y="723"/>
                    <a:pt x="381" y="723"/>
                  </a:cubicBezTo>
                  <a:cubicBezTo>
                    <a:pt x="379" y="724"/>
                    <a:pt x="379" y="724"/>
                    <a:pt x="379" y="724"/>
                  </a:cubicBezTo>
                  <a:cubicBezTo>
                    <a:pt x="378" y="724"/>
                    <a:pt x="378" y="724"/>
                    <a:pt x="378" y="724"/>
                  </a:cubicBezTo>
                  <a:cubicBezTo>
                    <a:pt x="377" y="722"/>
                    <a:pt x="377" y="722"/>
                    <a:pt x="377" y="722"/>
                  </a:cubicBezTo>
                  <a:cubicBezTo>
                    <a:pt x="376" y="720"/>
                    <a:pt x="376" y="720"/>
                    <a:pt x="376" y="720"/>
                  </a:cubicBezTo>
                  <a:cubicBezTo>
                    <a:pt x="352" y="706"/>
                    <a:pt x="352" y="706"/>
                    <a:pt x="352" y="706"/>
                  </a:cubicBezTo>
                  <a:cubicBezTo>
                    <a:pt x="351" y="706"/>
                    <a:pt x="351" y="706"/>
                    <a:pt x="351" y="706"/>
                  </a:cubicBezTo>
                  <a:cubicBezTo>
                    <a:pt x="346" y="709"/>
                    <a:pt x="346" y="709"/>
                    <a:pt x="346" y="709"/>
                  </a:cubicBezTo>
                  <a:cubicBezTo>
                    <a:pt x="344" y="709"/>
                    <a:pt x="344" y="709"/>
                    <a:pt x="344" y="709"/>
                  </a:cubicBezTo>
                  <a:cubicBezTo>
                    <a:pt x="344" y="709"/>
                    <a:pt x="343" y="709"/>
                    <a:pt x="343" y="709"/>
                  </a:cubicBezTo>
                  <a:cubicBezTo>
                    <a:pt x="343" y="709"/>
                    <a:pt x="343" y="709"/>
                    <a:pt x="343" y="709"/>
                  </a:cubicBezTo>
                  <a:cubicBezTo>
                    <a:pt x="342" y="709"/>
                    <a:pt x="342" y="709"/>
                    <a:pt x="342" y="709"/>
                  </a:cubicBezTo>
                  <a:cubicBezTo>
                    <a:pt x="341" y="708"/>
                    <a:pt x="341" y="708"/>
                    <a:pt x="341" y="708"/>
                  </a:cubicBezTo>
                  <a:cubicBezTo>
                    <a:pt x="337" y="708"/>
                    <a:pt x="337" y="708"/>
                    <a:pt x="337" y="708"/>
                  </a:cubicBezTo>
                  <a:cubicBezTo>
                    <a:pt x="336" y="707"/>
                    <a:pt x="336" y="707"/>
                    <a:pt x="336" y="707"/>
                  </a:cubicBezTo>
                  <a:cubicBezTo>
                    <a:pt x="333" y="708"/>
                    <a:pt x="333" y="708"/>
                    <a:pt x="333" y="708"/>
                  </a:cubicBezTo>
                  <a:cubicBezTo>
                    <a:pt x="331" y="708"/>
                    <a:pt x="331" y="708"/>
                    <a:pt x="331" y="708"/>
                  </a:cubicBezTo>
                  <a:cubicBezTo>
                    <a:pt x="331" y="708"/>
                    <a:pt x="331" y="708"/>
                    <a:pt x="331" y="708"/>
                  </a:cubicBezTo>
                  <a:cubicBezTo>
                    <a:pt x="330" y="708"/>
                    <a:pt x="330" y="708"/>
                    <a:pt x="330" y="708"/>
                  </a:cubicBezTo>
                  <a:cubicBezTo>
                    <a:pt x="330" y="707"/>
                    <a:pt x="330" y="707"/>
                    <a:pt x="330" y="707"/>
                  </a:cubicBezTo>
                  <a:cubicBezTo>
                    <a:pt x="329" y="707"/>
                    <a:pt x="329" y="707"/>
                    <a:pt x="329" y="707"/>
                  </a:cubicBezTo>
                  <a:cubicBezTo>
                    <a:pt x="328" y="706"/>
                    <a:pt x="328" y="706"/>
                    <a:pt x="328" y="706"/>
                  </a:cubicBezTo>
                  <a:cubicBezTo>
                    <a:pt x="327" y="706"/>
                    <a:pt x="327" y="706"/>
                    <a:pt x="327" y="706"/>
                  </a:cubicBezTo>
                  <a:cubicBezTo>
                    <a:pt x="326" y="707"/>
                    <a:pt x="326" y="707"/>
                    <a:pt x="326" y="707"/>
                  </a:cubicBezTo>
                  <a:cubicBezTo>
                    <a:pt x="326" y="707"/>
                    <a:pt x="326" y="707"/>
                    <a:pt x="326" y="707"/>
                  </a:cubicBezTo>
                  <a:cubicBezTo>
                    <a:pt x="326" y="705"/>
                    <a:pt x="326" y="705"/>
                    <a:pt x="326" y="705"/>
                  </a:cubicBezTo>
                  <a:cubicBezTo>
                    <a:pt x="325" y="705"/>
                    <a:pt x="325" y="705"/>
                    <a:pt x="325" y="705"/>
                  </a:cubicBezTo>
                  <a:cubicBezTo>
                    <a:pt x="324" y="704"/>
                    <a:pt x="324" y="704"/>
                    <a:pt x="324" y="704"/>
                  </a:cubicBezTo>
                  <a:cubicBezTo>
                    <a:pt x="324" y="703"/>
                    <a:pt x="324" y="703"/>
                    <a:pt x="324" y="703"/>
                  </a:cubicBezTo>
                  <a:cubicBezTo>
                    <a:pt x="323" y="703"/>
                    <a:pt x="323" y="703"/>
                    <a:pt x="323" y="703"/>
                  </a:cubicBezTo>
                  <a:cubicBezTo>
                    <a:pt x="322" y="703"/>
                    <a:pt x="322" y="703"/>
                    <a:pt x="322" y="703"/>
                  </a:cubicBezTo>
                  <a:cubicBezTo>
                    <a:pt x="320" y="703"/>
                    <a:pt x="320" y="703"/>
                    <a:pt x="320" y="703"/>
                  </a:cubicBezTo>
                  <a:cubicBezTo>
                    <a:pt x="319" y="703"/>
                    <a:pt x="319" y="703"/>
                    <a:pt x="319" y="703"/>
                  </a:cubicBezTo>
                  <a:cubicBezTo>
                    <a:pt x="318" y="704"/>
                    <a:pt x="318" y="704"/>
                    <a:pt x="318" y="704"/>
                  </a:cubicBezTo>
                  <a:cubicBezTo>
                    <a:pt x="316" y="704"/>
                    <a:pt x="316" y="704"/>
                    <a:pt x="316" y="704"/>
                  </a:cubicBezTo>
                  <a:cubicBezTo>
                    <a:pt x="316" y="702"/>
                    <a:pt x="316" y="702"/>
                    <a:pt x="316" y="702"/>
                  </a:cubicBezTo>
                  <a:cubicBezTo>
                    <a:pt x="316" y="702"/>
                    <a:pt x="314" y="702"/>
                    <a:pt x="314" y="702"/>
                  </a:cubicBezTo>
                  <a:cubicBezTo>
                    <a:pt x="313" y="702"/>
                    <a:pt x="312" y="702"/>
                    <a:pt x="312" y="702"/>
                  </a:cubicBezTo>
                  <a:cubicBezTo>
                    <a:pt x="310" y="701"/>
                    <a:pt x="310" y="701"/>
                    <a:pt x="310" y="701"/>
                  </a:cubicBezTo>
                  <a:cubicBezTo>
                    <a:pt x="310" y="699"/>
                    <a:pt x="310" y="699"/>
                    <a:pt x="310" y="699"/>
                  </a:cubicBezTo>
                  <a:cubicBezTo>
                    <a:pt x="310" y="697"/>
                    <a:pt x="310" y="697"/>
                    <a:pt x="310" y="697"/>
                  </a:cubicBezTo>
                  <a:cubicBezTo>
                    <a:pt x="309" y="696"/>
                    <a:pt x="309" y="696"/>
                    <a:pt x="309" y="696"/>
                  </a:cubicBezTo>
                  <a:cubicBezTo>
                    <a:pt x="309" y="696"/>
                    <a:pt x="309" y="695"/>
                    <a:pt x="309" y="695"/>
                  </a:cubicBezTo>
                  <a:cubicBezTo>
                    <a:pt x="309" y="695"/>
                    <a:pt x="307" y="695"/>
                    <a:pt x="307" y="695"/>
                  </a:cubicBezTo>
                  <a:cubicBezTo>
                    <a:pt x="307" y="699"/>
                    <a:pt x="307" y="699"/>
                    <a:pt x="307" y="699"/>
                  </a:cubicBezTo>
                  <a:cubicBezTo>
                    <a:pt x="122" y="699"/>
                    <a:pt x="122" y="699"/>
                    <a:pt x="122" y="699"/>
                  </a:cubicBezTo>
                  <a:cubicBezTo>
                    <a:pt x="122" y="699"/>
                    <a:pt x="122" y="699"/>
                    <a:pt x="121" y="698"/>
                  </a:cubicBezTo>
                  <a:cubicBezTo>
                    <a:pt x="121" y="698"/>
                    <a:pt x="121" y="698"/>
                    <a:pt x="121" y="698"/>
                  </a:cubicBezTo>
                  <a:cubicBezTo>
                    <a:pt x="121" y="698"/>
                    <a:pt x="121" y="698"/>
                    <a:pt x="121" y="698"/>
                  </a:cubicBezTo>
                  <a:cubicBezTo>
                    <a:pt x="121" y="699"/>
                    <a:pt x="121" y="699"/>
                    <a:pt x="121" y="699"/>
                  </a:cubicBezTo>
                  <a:cubicBezTo>
                    <a:pt x="120" y="699"/>
                    <a:pt x="120" y="699"/>
                    <a:pt x="120" y="698"/>
                  </a:cubicBezTo>
                  <a:cubicBezTo>
                    <a:pt x="120" y="698"/>
                    <a:pt x="120" y="698"/>
                    <a:pt x="120" y="698"/>
                  </a:cubicBezTo>
                  <a:cubicBezTo>
                    <a:pt x="120" y="698"/>
                    <a:pt x="120" y="698"/>
                    <a:pt x="120" y="698"/>
                  </a:cubicBezTo>
                  <a:cubicBezTo>
                    <a:pt x="119" y="698"/>
                    <a:pt x="119" y="697"/>
                    <a:pt x="119" y="697"/>
                  </a:cubicBezTo>
                  <a:cubicBezTo>
                    <a:pt x="119" y="696"/>
                    <a:pt x="119" y="696"/>
                    <a:pt x="120" y="696"/>
                  </a:cubicBezTo>
                  <a:cubicBezTo>
                    <a:pt x="120" y="696"/>
                    <a:pt x="120" y="696"/>
                    <a:pt x="120" y="696"/>
                  </a:cubicBezTo>
                  <a:cubicBezTo>
                    <a:pt x="120" y="696"/>
                    <a:pt x="120" y="696"/>
                    <a:pt x="120" y="696"/>
                  </a:cubicBezTo>
                  <a:cubicBezTo>
                    <a:pt x="120" y="696"/>
                    <a:pt x="120" y="696"/>
                    <a:pt x="120" y="696"/>
                  </a:cubicBezTo>
                  <a:cubicBezTo>
                    <a:pt x="119" y="696"/>
                    <a:pt x="119" y="696"/>
                    <a:pt x="119" y="695"/>
                  </a:cubicBezTo>
                  <a:cubicBezTo>
                    <a:pt x="119" y="695"/>
                    <a:pt x="119" y="695"/>
                    <a:pt x="119" y="695"/>
                  </a:cubicBezTo>
                  <a:cubicBezTo>
                    <a:pt x="119" y="695"/>
                    <a:pt x="119" y="695"/>
                    <a:pt x="118" y="695"/>
                  </a:cubicBezTo>
                  <a:cubicBezTo>
                    <a:pt x="118" y="696"/>
                    <a:pt x="118" y="695"/>
                    <a:pt x="118" y="695"/>
                  </a:cubicBezTo>
                  <a:cubicBezTo>
                    <a:pt x="118" y="695"/>
                    <a:pt x="118" y="695"/>
                    <a:pt x="118" y="695"/>
                  </a:cubicBezTo>
                  <a:cubicBezTo>
                    <a:pt x="118" y="695"/>
                    <a:pt x="119" y="694"/>
                    <a:pt x="119" y="694"/>
                  </a:cubicBezTo>
                  <a:cubicBezTo>
                    <a:pt x="119" y="694"/>
                    <a:pt x="119" y="694"/>
                    <a:pt x="119" y="693"/>
                  </a:cubicBezTo>
                  <a:cubicBezTo>
                    <a:pt x="119" y="693"/>
                    <a:pt x="119" y="693"/>
                    <a:pt x="119" y="693"/>
                  </a:cubicBezTo>
                  <a:cubicBezTo>
                    <a:pt x="120" y="692"/>
                    <a:pt x="120" y="692"/>
                    <a:pt x="120" y="692"/>
                  </a:cubicBezTo>
                  <a:cubicBezTo>
                    <a:pt x="120" y="692"/>
                    <a:pt x="120" y="692"/>
                    <a:pt x="119" y="692"/>
                  </a:cubicBezTo>
                  <a:cubicBezTo>
                    <a:pt x="119" y="692"/>
                    <a:pt x="119" y="692"/>
                    <a:pt x="119" y="692"/>
                  </a:cubicBezTo>
                  <a:cubicBezTo>
                    <a:pt x="119" y="692"/>
                    <a:pt x="119" y="693"/>
                    <a:pt x="119" y="693"/>
                  </a:cubicBezTo>
                  <a:cubicBezTo>
                    <a:pt x="119" y="693"/>
                    <a:pt x="119" y="693"/>
                    <a:pt x="118" y="693"/>
                  </a:cubicBezTo>
                  <a:cubicBezTo>
                    <a:pt x="118" y="693"/>
                    <a:pt x="118" y="693"/>
                    <a:pt x="118" y="693"/>
                  </a:cubicBezTo>
                  <a:cubicBezTo>
                    <a:pt x="118" y="693"/>
                    <a:pt x="118" y="693"/>
                    <a:pt x="118" y="694"/>
                  </a:cubicBezTo>
                  <a:cubicBezTo>
                    <a:pt x="118" y="694"/>
                    <a:pt x="118" y="694"/>
                    <a:pt x="118" y="694"/>
                  </a:cubicBezTo>
                  <a:cubicBezTo>
                    <a:pt x="118" y="694"/>
                    <a:pt x="118" y="694"/>
                    <a:pt x="118" y="694"/>
                  </a:cubicBezTo>
                  <a:cubicBezTo>
                    <a:pt x="118" y="694"/>
                    <a:pt x="118" y="694"/>
                    <a:pt x="118" y="694"/>
                  </a:cubicBezTo>
                  <a:cubicBezTo>
                    <a:pt x="118" y="694"/>
                    <a:pt x="118" y="694"/>
                    <a:pt x="118" y="694"/>
                  </a:cubicBezTo>
                  <a:cubicBezTo>
                    <a:pt x="118" y="695"/>
                    <a:pt x="118" y="695"/>
                    <a:pt x="118" y="695"/>
                  </a:cubicBezTo>
                  <a:cubicBezTo>
                    <a:pt x="117" y="695"/>
                    <a:pt x="117" y="695"/>
                    <a:pt x="117" y="695"/>
                  </a:cubicBezTo>
                  <a:cubicBezTo>
                    <a:pt x="117" y="695"/>
                    <a:pt x="117" y="695"/>
                    <a:pt x="117" y="695"/>
                  </a:cubicBezTo>
                  <a:cubicBezTo>
                    <a:pt x="116" y="695"/>
                    <a:pt x="116" y="694"/>
                    <a:pt x="116" y="694"/>
                  </a:cubicBezTo>
                  <a:cubicBezTo>
                    <a:pt x="116" y="694"/>
                    <a:pt x="116" y="694"/>
                    <a:pt x="115" y="694"/>
                  </a:cubicBezTo>
                  <a:cubicBezTo>
                    <a:pt x="115" y="694"/>
                    <a:pt x="115" y="694"/>
                    <a:pt x="115" y="694"/>
                  </a:cubicBezTo>
                  <a:cubicBezTo>
                    <a:pt x="114" y="694"/>
                    <a:pt x="114" y="694"/>
                    <a:pt x="114" y="693"/>
                  </a:cubicBezTo>
                  <a:cubicBezTo>
                    <a:pt x="114" y="693"/>
                    <a:pt x="114" y="693"/>
                    <a:pt x="114" y="693"/>
                  </a:cubicBezTo>
                  <a:cubicBezTo>
                    <a:pt x="114" y="693"/>
                    <a:pt x="114" y="693"/>
                    <a:pt x="114" y="693"/>
                  </a:cubicBezTo>
                  <a:cubicBezTo>
                    <a:pt x="114" y="692"/>
                    <a:pt x="113" y="692"/>
                    <a:pt x="113" y="692"/>
                  </a:cubicBezTo>
                  <a:cubicBezTo>
                    <a:pt x="113" y="692"/>
                    <a:pt x="113" y="691"/>
                    <a:pt x="113" y="691"/>
                  </a:cubicBezTo>
                  <a:cubicBezTo>
                    <a:pt x="113" y="691"/>
                    <a:pt x="114" y="691"/>
                    <a:pt x="114" y="691"/>
                  </a:cubicBezTo>
                  <a:cubicBezTo>
                    <a:pt x="114" y="691"/>
                    <a:pt x="115" y="691"/>
                    <a:pt x="115" y="691"/>
                  </a:cubicBezTo>
                  <a:cubicBezTo>
                    <a:pt x="115" y="691"/>
                    <a:pt x="115" y="691"/>
                    <a:pt x="115" y="691"/>
                  </a:cubicBezTo>
                  <a:cubicBezTo>
                    <a:pt x="115" y="691"/>
                    <a:pt x="115" y="691"/>
                    <a:pt x="115" y="691"/>
                  </a:cubicBezTo>
                  <a:cubicBezTo>
                    <a:pt x="115" y="690"/>
                    <a:pt x="115" y="690"/>
                    <a:pt x="115" y="690"/>
                  </a:cubicBezTo>
                  <a:cubicBezTo>
                    <a:pt x="115" y="690"/>
                    <a:pt x="115" y="690"/>
                    <a:pt x="115" y="690"/>
                  </a:cubicBezTo>
                  <a:cubicBezTo>
                    <a:pt x="115" y="690"/>
                    <a:pt x="115" y="689"/>
                    <a:pt x="115" y="689"/>
                  </a:cubicBezTo>
                  <a:cubicBezTo>
                    <a:pt x="115" y="689"/>
                    <a:pt x="115" y="689"/>
                    <a:pt x="115" y="689"/>
                  </a:cubicBezTo>
                  <a:cubicBezTo>
                    <a:pt x="115" y="689"/>
                    <a:pt x="115" y="689"/>
                    <a:pt x="115" y="688"/>
                  </a:cubicBezTo>
                  <a:cubicBezTo>
                    <a:pt x="116" y="688"/>
                    <a:pt x="116" y="688"/>
                    <a:pt x="116" y="688"/>
                  </a:cubicBezTo>
                  <a:cubicBezTo>
                    <a:pt x="115" y="687"/>
                    <a:pt x="115" y="687"/>
                    <a:pt x="115" y="687"/>
                  </a:cubicBezTo>
                  <a:cubicBezTo>
                    <a:pt x="115" y="687"/>
                    <a:pt x="115" y="687"/>
                    <a:pt x="115" y="687"/>
                  </a:cubicBezTo>
                  <a:cubicBezTo>
                    <a:pt x="115" y="687"/>
                    <a:pt x="115" y="687"/>
                    <a:pt x="115" y="687"/>
                  </a:cubicBezTo>
                  <a:cubicBezTo>
                    <a:pt x="114" y="687"/>
                    <a:pt x="115" y="687"/>
                    <a:pt x="115" y="687"/>
                  </a:cubicBezTo>
                  <a:cubicBezTo>
                    <a:pt x="115" y="687"/>
                    <a:pt x="115" y="687"/>
                    <a:pt x="115" y="687"/>
                  </a:cubicBezTo>
                  <a:cubicBezTo>
                    <a:pt x="115" y="688"/>
                    <a:pt x="115" y="688"/>
                    <a:pt x="115" y="688"/>
                  </a:cubicBezTo>
                  <a:cubicBezTo>
                    <a:pt x="115" y="688"/>
                    <a:pt x="115" y="688"/>
                    <a:pt x="115" y="688"/>
                  </a:cubicBezTo>
                  <a:cubicBezTo>
                    <a:pt x="115" y="688"/>
                    <a:pt x="115" y="689"/>
                    <a:pt x="115" y="689"/>
                  </a:cubicBezTo>
                  <a:cubicBezTo>
                    <a:pt x="114" y="689"/>
                    <a:pt x="114" y="689"/>
                    <a:pt x="114" y="689"/>
                  </a:cubicBezTo>
                  <a:cubicBezTo>
                    <a:pt x="114" y="689"/>
                    <a:pt x="114" y="689"/>
                    <a:pt x="114" y="689"/>
                  </a:cubicBezTo>
                  <a:cubicBezTo>
                    <a:pt x="114" y="690"/>
                    <a:pt x="115" y="690"/>
                    <a:pt x="115" y="690"/>
                  </a:cubicBezTo>
                  <a:cubicBezTo>
                    <a:pt x="115" y="690"/>
                    <a:pt x="115" y="690"/>
                    <a:pt x="115" y="690"/>
                  </a:cubicBezTo>
                  <a:cubicBezTo>
                    <a:pt x="115" y="690"/>
                    <a:pt x="114" y="690"/>
                    <a:pt x="114" y="690"/>
                  </a:cubicBezTo>
                  <a:cubicBezTo>
                    <a:pt x="114" y="691"/>
                    <a:pt x="114" y="690"/>
                    <a:pt x="114" y="690"/>
                  </a:cubicBezTo>
                  <a:cubicBezTo>
                    <a:pt x="114" y="690"/>
                    <a:pt x="113" y="691"/>
                    <a:pt x="113" y="691"/>
                  </a:cubicBezTo>
                  <a:cubicBezTo>
                    <a:pt x="113" y="691"/>
                    <a:pt x="113" y="691"/>
                    <a:pt x="113" y="691"/>
                  </a:cubicBezTo>
                  <a:cubicBezTo>
                    <a:pt x="113" y="691"/>
                    <a:pt x="113" y="691"/>
                    <a:pt x="113" y="691"/>
                  </a:cubicBezTo>
                  <a:cubicBezTo>
                    <a:pt x="112" y="691"/>
                    <a:pt x="112" y="691"/>
                    <a:pt x="111" y="691"/>
                  </a:cubicBezTo>
                  <a:cubicBezTo>
                    <a:pt x="111" y="691"/>
                    <a:pt x="111" y="691"/>
                    <a:pt x="111" y="691"/>
                  </a:cubicBezTo>
                  <a:cubicBezTo>
                    <a:pt x="111" y="691"/>
                    <a:pt x="111" y="691"/>
                    <a:pt x="111" y="691"/>
                  </a:cubicBezTo>
                  <a:cubicBezTo>
                    <a:pt x="110" y="690"/>
                    <a:pt x="110" y="690"/>
                    <a:pt x="110" y="689"/>
                  </a:cubicBezTo>
                  <a:cubicBezTo>
                    <a:pt x="109" y="689"/>
                    <a:pt x="109" y="689"/>
                    <a:pt x="108" y="688"/>
                  </a:cubicBezTo>
                  <a:cubicBezTo>
                    <a:pt x="108" y="688"/>
                    <a:pt x="108" y="688"/>
                    <a:pt x="108" y="688"/>
                  </a:cubicBezTo>
                  <a:cubicBezTo>
                    <a:pt x="108" y="688"/>
                    <a:pt x="108" y="688"/>
                    <a:pt x="108" y="688"/>
                  </a:cubicBezTo>
                  <a:cubicBezTo>
                    <a:pt x="109" y="688"/>
                    <a:pt x="109" y="688"/>
                    <a:pt x="109" y="688"/>
                  </a:cubicBezTo>
                  <a:cubicBezTo>
                    <a:pt x="109" y="688"/>
                    <a:pt x="110" y="688"/>
                    <a:pt x="110" y="687"/>
                  </a:cubicBezTo>
                  <a:cubicBezTo>
                    <a:pt x="110" y="687"/>
                    <a:pt x="110" y="687"/>
                    <a:pt x="110" y="687"/>
                  </a:cubicBezTo>
                  <a:cubicBezTo>
                    <a:pt x="110" y="686"/>
                    <a:pt x="110" y="686"/>
                    <a:pt x="110" y="686"/>
                  </a:cubicBezTo>
                  <a:cubicBezTo>
                    <a:pt x="110" y="686"/>
                    <a:pt x="110" y="685"/>
                    <a:pt x="110" y="685"/>
                  </a:cubicBezTo>
                  <a:cubicBezTo>
                    <a:pt x="110" y="685"/>
                    <a:pt x="110" y="685"/>
                    <a:pt x="110" y="685"/>
                  </a:cubicBezTo>
                  <a:cubicBezTo>
                    <a:pt x="110" y="684"/>
                    <a:pt x="110" y="684"/>
                    <a:pt x="110" y="684"/>
                  </a:cubicBezTo>
                  <a:cubicBezTo>
                    <a:pt x="110" y="684"/>
                    <a:pt x="110" y="684"/>
                    <a:pt x="109" y="684"/>
                  </a:cubicBezTo>
                  <a:cubicBezTo>
                    <a:pt x="109" y="684"/>
                    <a:pt x="109" y="685"/>
                    <a:pt x="109" y="685"/>
                  </a:cubicBezTo>
                  <a:cubicBezTo>
                    <a:pt x="108" y="685"/>
                    <a:pt x="108" y="685"/>
                    <a:pt x="108" y="685"/>
                  </a:cubicBezTo>
                  <a:cubicBezTo>
                    <a:pt x="108" y="685"/>
                    <a:pt x="107" y="685"/>
                    <a:pt x="107" y="684"/>
                  </a:cubicBezTo>
                  <a:cubicBezTo>
                    <a:pt x="107" y="684"/>
                    <a:pt x="107" y="684"/>
                    <a:pt x="107" y="684"/>
                  </a:cubicBezTo>
                  <a:cubicBezTo>
                    <a:pt x="107" y="684"/>
                    <a:pt x="108" y="683"/>
                    <a:pt x="108" y="683"/>
                  </a:cubicBezTo>
                  <a:cubicBezTo>
                    <a:pt x="108" y="683"/>
                    <a:pt x="108" y="682"/>
                    <a:pt x="108" y="682"/>
                  </a:cubicBezTo>
                  <a:cubicBezTo>
                    <a:pt x="109" y="682"/>
                    <a:pt x="109" y="681"/>
                    <a:pt x="109" y="681"/>
                  </a:cubicBezTo>
                  <a:cubicBezTo>
                    <a:pt x="108" y="681"/>
                    <a:pt x="108" y="680"/>
                    <a:pt x="108" y="680"/>
                  </a:cubicBezTo>
                  <a:cubicBezTo>
                    <a:pt x="108" y="680"/>
                    <a:pt x="108" y="679"/>
                    <a:pt x="109" y="679"/>
                  </a:cubicBezTo>
                  <a:cubicBezTo>
                    <a:pt x="109" y="679"/>
                    <a:pt x="108" y="679"/>
                    <a:pt x="108" y="679"/>
                  </a:cubicBezTo>
                  <a:cubicBezTo>
                    <a:pt x="108" y="679"/>
                    <a:pt x="108" y="679"/>
                    <a:pt x="108" y="679"/>
                  </a:cubicBezTo>
                  <a:cubicBezTo>
                    <a:pt x="108" y="680"/>
                    <a:pt x="108" y="680"/>
                    <a:pt x="108" y="680"/>
                  </a:cubicBezTo>
                  <a:cubicBezTo>
                    <a:pt x="108" y="680"/>
                    <a:pt x="108" y="681"/>
                    <a:pt x="108" y="681"/>
                  </a:cubicBezTo>
                  <a:cubicBezTo>
                    <a:pt x="108" y="681"/>
                    <a:pt x="108" y="682"/>
                    <a:pt x="108" y="682"/>
                  </a:cubicBezTo>
                  <a:cubicBezTo>
                    <a:pt x="108" y="683"/>
                    <a:pt x="108" y="683"/>
                    <a:pt x="107" y="683"/>
                  </a:cubicBezTo>
                  <a:cubicBezTo>
                    <a:pt x="107" y="684"/>
                    <a:pt x="107" y="684"/>
                    <a:pt x="106" y="684"/>
                  </a:cubicBezTo>
                  <a:cubicBezTo>
                    <a:pt x="106" y="684"/>
                    <a:pt x="106" y="685"/>
                    <a:pt x="106" y="685"/>
                  </a:cubicBezTo>
                  <a:cubicBezTo>
                    <a:pt x="106" y="685"/>
                    <a:pt x="106" y="685"/>
                    <a:pt x="106" y="685"/>
                  </a:cubicBezTo>
                  <a:cubicBezTo>
                    <a:pt x="106" y="686"/>
                    <a:pt x="107" y="686"/>
                    <a:pt x="107" y="686"/>
                  </a:cubicBezTo>
                  <a:cubicBezTo>
                    <a:pt x="107" y="686"/>
                    <a:pt x="107" y="687"/>
                    <a:pt x="107" y="687"/>
                  </a:cubicBezTo>
                  <a:cubicBezTo>
                    <a:pt x="108" y="687"/>
                    <a:pt x="108" y="687"/>
                    <a:pt x="108" y="687"/>
                  </a:cubicBezTo>
                  <a:cubicBezTo>
                    <a:pt x="108" y="687"/>
                    <a:pt x="108" y="688"/>
                    <a:pt x="108" y="688"/>
                  </a:cubicBezTo>
                  <a:cubicBezTo>
                    <a:pt x="108" y="688"/>
                    <a:pt x="108" y="688"/>
                    <a:pt x="108" y="688"/>
                  </a:cubicBezTo>
                  <a:cubicBezTo>
                    <a:pt x="108" y="688"/>
                    <a:pt x="108" y="688"/>
                    <a:pt x="108" y="688"/>
                  </a:cubicBezTo>
                  <a:cubicBezTo>
                    <a:pt x="108" y="688"/>
                    <a:pt x="107" y="688"/>
                    <a:pt x="107" y="688"/>
                  </a:cubicBezTo>
                  <a:cubicBezTo>
                    <a:pt x="107" y="688"/>
                    <a:pt x="107" y="688"/>
                    <a:pt x="107" y="688"/>
                  </a:cubicBezTo>
                  <a:cubicBezTo>
                    <a:pt x="107" y="687"/>
                    <a:pt x="107" y="687"/>
                    <a:pt x="107" y="687"/>
                  </a:cubicBezTo>
                  <a:cubicBezTo>
                    <a:pt x="107" y="687"/>
                    <a:pt x="106" y="686"/>
                    <a:pt x="106" y="687"/>
                  </a:cubicBezTo>
                  <a:cubicBezTo>
                    <a:pt x="106" y="687"/>
                    <a:pt x="106" y="687"/>
                    <a:pt x="106" y="687"/>
                  </a:cubicBezTo>
                  <a:cubicBezTo>
                    <a:pt x="106" y="687"/>
                    <a:pt x="106" y="687"/>
                    <a:pt x="106" y="687"/>
                  </a:cubicBezTo>
                  <a:cubicBezTo>
                    <a:pt x="106" y="687"/>
                    <a:pt x="106" y="687"/>
                    <a:pt x="106" y="687"/>
                  </a:cubicBezTo>
                  <a:cubicBezTo>
                    <a:pt x="106" y="687"/>
                    <a:pt x="106" y="687"/>
                    <a:pt x="106" y="687"/>
                  </a:cubicBezTo>
                  <a:cubicBezTo>
                    <a:pt x="105" y="687"/>
                    <a:pt x="105" y="687"/>
                    <a:pt x="105" y="686"/>
                  </a:cubicBezTo>
                  <a:cubicBezTo>
                    <a:pt x="105" y="686"/>
                    <a:pt x="105" y="685"/>
                    <a:pt x="105" y="685"/>
                  </a:cubicBezTo>
                  <a:cubicBezTo>
                    <a:pt x="105" y="684"/>
                    <a:pt x="105" y="684"/>
                    <a:pt x="105" y="684"/>
                  </a:cubicBezTo>
                  <a:cubicBezTo>
                    <a:pt x="105" y="684"/>
                    <a:pt x="105" y="683"/>
                    <a:pt x="105" y="684"/>
                  </a:cubicBezTo>
                  <a:cubicBezTo>
                    <a:pt x="105" y="684"/>
                    <a:pt x="104" y="684"/>
                    <a:pt x="104" y="684"/>
                  </a:cubicBezTo>
                  <a:cubicBezTo>
                    <a:pt x="104" y="684"/>
                    <a:pt x="105" y="684"/>
                    <a:pt x="105" y="685"/>
                  </a:cubicBezTo>
                  <a:cubicBezTo>
                    <a:pt x="105" y="685"/>
                    <a:pt x="105" y="685"/>
                    <a:pt x="105" y="685"/>
                  </a:cubicBezTo>
                  <a:cubicBezTo>
                    <a:pt x="105" y="685"/>
                    <a:pt x="104" y="685"/>
                    <a:pt x="104" y="685"/>
                  </a:cubicBezTo>
                  <a:cubicBezTo>
                    <a:pt x="104" y="685"/>
                    <a:pt x="104" y="685"/>
                    <a:pt x="104" y="685"/>
                  </a:cubicBezTo>
                  <a:cubicBezTo>
                    <a:pt x="104" y="685"/>
                    <a:pt x="104" y="685"/>
                    <a:pt x="104" y="685"/>
                  </a:cubicBezTo>
                  <a:cubicBezTo>
                    <a:pt x="103" y="685"/>
                    <a:pt x="103" y="685"/>
                    <a:pt x="103" y="685"/>
                  </a:cubicBezTo>
                  <a:cubicBezTo>
                    <a:pt x="103" y="685"/>
                    <a:pt x="103" y="685"/>
                    <a:pt x="103" y="685"/>
                  </a:cubicBezTo>
                  <a:cubicBezTo>
                    <a:pt x="103" y="684"/>
                    <a:pt x="103" y="684"/>
                    <a:pt x="103" y="684"/>
                  </a:cubicBezTo>
                  <a:cubicBezTo>
                    <a:pt x="104" y="684"/>
                    <a:pt x="104" y="684"/>
                    <a:pt x="104" y="683"/>
                  </a:cubicBezTo>
                  <a:cubicBezTo>
                    <a:pt x="104" y="683"/>
                    <a:pt x="104" y="683"/>
                    <a:pt x="104" y="683"/>
                  </a:cubicBezTo>
                  <a:cubicBezTo>
                    <a:pt x="103" y="683"/>
                    <a:pt x="103" y="684"/>
                    <a:pt x="102" y="684"/>
                  </a:cubicBezTo>
                  <a:cubicBezTo>
                    <a:pt x="102" y="684"/>
                    <a:pt x="102" y="684"/>
                    <a:pt x="102" y="684"/>
                  </a:cubicBezTo>
                  <a:cubicBezTo>
                    <a:pt x="102" y="685"/>
                    <a:pt x="102" y="684"/>
                    <a:pt x="101" y="684"/>
                  </a:cubicBezTo>
                  <a:cubicBezTo>
                    <a:pt x="102" y="684"/>
                    <a:pt x="102" y="684"/>
                    <a:pt x="102" y="684"/>
                  </a:cubicBezTo>
                  <a:cubicBezTo>
                    <a:pt x="102" y="684"/>
                    <a:pt x="102" y="683"/>
                    <a:pt x="102" y="683"/>
                  </a:cubicBezTo>
                  <a:cubicBezTo>
                    <a:pt x="102" y="683"/>
                    <a:pt x="102" y="684"/>
                    <a:pt x="101" y="684"/>
                  </a:cubicBezTo>
                  <a:cubicBezTo>
                    <a:pt x="101" y="684"/>
                    <a:pt x="100" y="684"/>
                    <a:pt x="100" y="683"/>
                  </a:cubicBezTo>
                  <a:cubicBezTo>
                    <a:pt x="100" y="683"/>
                    <a:pt x="100" y="683"/>
                    <a:pt x="100" y="683"/>
                  </a:cubicBezTo>
                  <a:cubicBezTo>
                    <a:pt x="101" y="682"/>
                    <a:pt x="101" y="682"/>
                    <a:pt x="101" y="682"/>
                  </a:cubicBezTo>
                  <a:cubicBezTo>
                    <a:pt x="102" y="682"/>
                    <a:pt x="102" y="682"/>
                    <a:pt x="103" y="681"/>
                  </a:cubicBezTo>
                  <a:cubicBezTo>
                    <a:pt x="103" y="681"/>
                    <a:pt x="103" y="681"/>
                    <a:pt x="103" y="681"/>
                  </a:cubicBezTo>
                  <a:cubicBezTo>
                    <a:pt x="104" y="681"/>
                    <a:pt x="104" y="680"/>
                    <a:pt x="104" y="680"/>
                  </a:cubicBezTo>
                  <a:cubicBezTo>
                    <a:pt x="104" y="680"/>
                    <a:pt x="104" y="679"/>
                    <a:pt x="104" y="678"/>
                  </a:cubicBezTo>
                  <a:cubicBezTo>
                    <a:pt x="104" y="678"/>
                    <a:pt x="104" y="678"/>
                    <a:pt x="104" y="678"/>
                  </a:cubicBezTo>
                  <a:cubicBezTo>
                    <a:pt x="104" y="678"/>
                    <a:pt x="104" y="678"/>
                    <a:pt x="104" y="678"/>
                  </a:cubicBezTo>
                  <a:cubicBezTo>
                    <a:pt x="104" y="678"/>
                    <a:pt x="103" y="678"/>
                    <a:pt x="103" y="678"/>
                  </a:cubicBezTo>
                  <a:cubicBezTo>
                    <a:pt x="103" y="678"/>
                    <a:pt x="103" y="678"/>
                    <a:pt x="103" y="679"/>
                  </a:cubicBezTo>
                  <a:cubicBezTo>
                    <a:pt x="103" y="679"/>
                    <a:pt x="103" y="679"/>
                    <a:pt x="103" y="680"/>
                  </a:cubicBezTo>
                  <a:cubicBezTo>
                    <a:pt x="103" y="680"/>
                    <a:pt x="102" y="680"/>
                    <a:pt x="102" y="681"/>
                  </a:cubicBezTo>
                  <a:cubicBezTo>
                    <a:pt x="102" y="681"/>
                    <a:pt x="102" y="682"/>
                    <a:pt x="101" y="682"/>
                  </a:cubicBezTo>
                  <a:cubicBezTo>
                    <a:pt x="101" y="682"/>
                    <a:pt x="100" y="681"/>
                    <a:pt x="100" y="682"/>
                  </a:cubicBezTo>
                  <a:cubicBezTo>
                    <a:pt x="99" y="681"/>
                    <a:pt x="100" y="681"/>
                    <a:pt x="100" y="681"/>
                  </a:cubicBezTo>
                  <a:cubicBezTo>
                    <a:pt x="100" y="681"/>
                    <a:pt x="100" y="681"/>
                    <a:pt x="100" y="680"/>
                  </a:cubicBezTo>
                  <a:cubicBezTo>
                    <a:pt x="100" y="680"/>
                    <a:pt x="100" y="680"/>
                    <a:pt x="99" y="680"/>
                  </a:cubicBezTo>
                  <a:cubicBezTo>
                    <a:pt x="99" y="680"/>
                    <a:pt x="98" y="680"/>
                    <a:pt x="98" y="680"/>
                  </a:cubicBezTo>
                  <a:cubicBezTo>
                    <a:pt x="98" y="680"/>
                    <a:pt x="97" y="680"/>
                    <a:pt x="97" y="680"/>
                  </a:cubicBezTo>
                  <a:cubicBezTo>
                    <a:pt x="97" y="680"/>
                    <a:pt x="97" y="679"/>
                    <a:pt x="97" y="679"/>
                  </a:cubicBezTo>
                  <a:cubicBezTo>
                    <a:pt x="98" y="679"/>
                    <a:pt x="98" y="679"/>
                    <a:pt x="99" y="679"/>
                  </a:cubicBezTo>
                  <a:cubicBezTo>
                    <a:pt x="99" y="679"/>
                    <a:pt x="99" y="679"/>
                    <a:pt x="99" y="679"/>
                  </a:cubicBezTo>
                  <a:cubicBezTo>
                    <a:pt x="99" y="679"/>
                    <a:pt x="98" y="679"/>
                    <a:pt x="98" y="679"/>
                  </a:cubicBezTo>
                  <a:cubicBezTo>
                    <a:pt x="97" y="679"/>
                    <a:pt x="97" y="679"/>
                    <a:pt x="97" y="679"/>
                  </a:cubicBezTo>
                  <a:cubicBezTo>
                    <a:pt x="97" y="679"/>
                    <a:pt x="97" y="679"/>
                    <a:pt x="97" y="679"/>
                  </a:cubicBezTo>
                  <a:cubicBezTo>
                    <a:pt x="96" y="680"/>
                    <a:pt x="95" y="679"/>
                    <a:pt x="95" y="679"/>
                  </a:cubicBezTo>
                  <a:cubicBezTo>
                    <a:pt x="94" y="680"/>
                    <a:pt x="94" y="680"/>
                    <a:pt x="94" y="680"/>
                  </a:cubicBezTo>
                  <a:cubicBezTo>
                    <a:pt x="93" y="680"/>
                    <a:pt x="93" y="680"/>
                    <a:pt x="93" y="680"/>
                  </a:cubicBezTo>
                  <a:cubicBezTo>
                    <a:pt x="92" y="679"/>
                    <a:pt x="92" y="680"/>
                    <a:pt x="91" y="679"/>
                  </a:cubicBezTo>
                  <a:cubicBezTo>
                    <a:pt x="91" y="679"/>
                    <a:pt x="91" y="679"/>
                    <a:pt x="91" y="679"/>
                  </a:cubicBezTo>
                  <a:cubicBezTo>
                    <a:pt x="91" y="678"/>
                    <a:pt x="90" y="677"/>
                    <a:pt x="89" y="676"/>
                  </a:cubicBezTo>
                  <a:cubicBezTo>
                    <a:pt x="89" y="676"/>
                    <a:pt x="89" y="676"/>
                    <a:pt x="89" y="676"/>
                  </a:cubicBezTo>
                  <a:cubicBezTo>
                    <a:pt x="89" y="676"/>
                    <a:pt x="89" y="676"/>
                    <a:pt x="89" y="675"/>
                  </a:cubicBezTo>
                  <a:cubicBezTo>
                    <a:pt x="90" y="675"/>
                    <a:pt x="91" y="675"/>
                    <a:pt x="90" y="675"/>
                  </a:cubicBezTo>
                  <a:cubicBezTo>
                    <a:pt x="90" y="675"/>
                    <a:pt x="90" y="675"/>
                    <a:pt x="90" y="675"/>
                  </a:cubicBezTo>
                  <a:cubicBezTo>
                    <a:pt x="90" y="675"/>
                    <a:pt x="89" y="675"/>
                    <a:pt x="89" y="674"/>
                  </a:cubicBezTo>
                  <a:cubicBezTo>
                    <a:pt x="89" y="674"/>
                    <a:pt x="89" y="674"/>
                    <a:pt x="89" y="674"/>
                  </a:cubicBezTo>
                  <a:cubicBezTo>
                    <a:pt x="90" y="674"/>
                    <a:pt x="90" y="673"/>
                    <a:pt x="90" y="673"/>
                  </a:cubicBezTo>
                  <a:cubicBezTo>
                    <a:pt x="91" y="673"/>
                    <a:pt x="91" y="672"/>
                    <a:pt x="91" y="672"/>
                  </a:cubicBezTo>
                  <a:cubicBezTo>
                    <a:pt x="91" y="672"/>
                    <a:pt x="91" y="672"/>
                    <a:pt x="91" y="671"/>
                  </a:cubicBezTo>
                  <a:cubicBezTo>
                    <a:pt x="91" y="671"/>
                    <a:pt x="91" y="671"/>
                    <a:pt x="91" y="671"/>
                  </a:cubicBezTo>
                  <a:cubicBezTo>
                    <a:pt x="92" y="671"/>
                    <a:pt x="92" y="671"/>
                    <a:pt x="92" y="671"/>
                  </a:cubicBezTo>
                  <a:cubicBezTo>
                    <a:pt x="92" y="671"/>
                    <a:pt x="92" y="671"/>
                    <a:pt x="92" y="670"/>
                  </a:cubicBezTo>
                  <a:cubicBezTo>
                    <a:pt x="91" y="670"/>
                    <a:pt x="91" y="670"/>
                    <a:pt x="91" y="670"/>
                  </a:cubicBezTo>
                  <a:cubicBezTo>
                    <a:pt x="91" y="670"/>
                    <a:pt x="91" y="670"/>
                    <a:pt x="91" y="670"/>
                  </a:cubicBezTo>
                  <a:cubicBezTo>
                    <a:pt x="91" y="670"/>
                    <a:pt x="91" y="670"/>
                    <a:pt x="90" y="671"/>
                  </a:cubicBezTo>
                  <a:cubicBezTo>
                    <a:pt x="90" y="671"/>
                    <a:pt x="90" y="672"/>
                    <a:pt x="90" y="672"/>
                  </a:cubicBezTo>
                  <a:cubicBezTo>
                    <a:pt x="90" y="672"/>
                    <a:pt x="90" y="672"/>
                    <a:pt x="90" y="672"/>
                  </a:cubicBezTo>
                  <a:cubicBezTo>
                    <a:pt x="90" y="673"/>
                    <a:pt x="90" y="673"/>
                    <a:pt x="90" y="673"/>
                  </a:cubicBezTo>
                  <a:cubicBezTo>
                    <a:pt x="90" y="673"/>
                    <a:pt x="89" y="673"/>
                    <a:pt x="89" y="673"/>
                  </a:cubicBezTo>
                  <a:cubicBezTo>
                    <a:pt x="89" y="673"/>
                    <a:pt x="89" y="673"/>
                    <a:pt x="89" y="672"/>
                  </a:cubicBezTo>
                  <a:cubicBezTo>
                    <a:pt x="89" y="672"/>
                    <a:pt x="89" y="672"/>
                    <a:pt x="88" y="672"/>
                  </a:cubicBezTo>
                  <a:cubicBezTo>
                    <a:pt x="88" y="672"/>
                    <a:pt x="89" y="671"/>
                    <a:pt x="88" y="671"/>
                  </a:cubicBezTo>
                  <a:cubicBezTo>
                    <a:pt x="88" y="671"/>
                    <a:pt x="88" y="671"/>
                    <a:pt x="88" y="671"/>
                  </a:cubicBezTo>
                  <a:cubicBezTo>
                    <a:pt x="88" y="671"/>
                    <a:pt x="88" y="670"/>
                    <a:pt x="88" y="670"/>
                  </a:cubicBezTo>
                  <a:cubicBezTo>
                    <a:pt x="88" y="669"/>
                    <a:pt x="88" y="669"/>
                    <a:pt x="88" y="669"/>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8" y="668"/>
                    <a:pt x="88" y="668"/>
                    <a:pt x="88" y="668"/>
                  </a:cubicBezTo>
                  <a:cubicBezTo>
                    <a:pt x="88" y="668"/>
                    <a:pt x="88" y="667"/>
                    <a:pt x="88" y="667"/>
                  </a:cubicBezTo>
                  <a:cubicBezTo>
                    <a:pt x="88" y="667"/>
                    <a:pt x="89" y="666"/>
                    <a:pt x="89" y="666"/>
                  </a:cubicBezTo>
                  <a:cubicBezTo>
                    <a:pt x="89" y="665"/>
                    <a:pt x="89" y="665"/>
                    <a:pt x="89" y="665"/>
                  </a:cubicBezTo>
                  <a:cubicBezTo>
                    <a:pt x="89" y="665"/>
                    <a:pt x="90" y="665"/>
                    <a:pt x="90" y="665"/>
                  </a:cubicBezTo>
                  <a:cubicBezTo>
                    <a:pt x="91" y="664"/>
                    <a:pt x="91" y="664"/>
                    <a:pt x="91" y="663"/>
                  </a:cubicBezTo>
                  <a:cubicBezTo>
                    <a:pt x="91" y="663"/>
                    <a:pt x="92" y="663"/>
                    <a:pt x="92" y="663"/>
                  </a:cubicBezTo>
                  <a:cubicBezTo>
                    <a:pt x="92" y="663"/>
                    <a:pt x="92" y="663"/>
                    <a:pt x="92" y="663"/>
                  </a:cubicBezTo>
                  <a:cubicBezTo>
                    <a:pt x="92" y="664"/>
                    <a:pt x="92" y="664"/>
                    <a:pt x="92" y="664"/>
                  </a:cubicBezTo>
                  <a:cubicBezTo>
                    <a:pt x="92" y="664"/>
                    <a:pt x="91" y="665"/>
                    <a:pt x="91" y="665"/>
                  </a:cubicBezTo>
                  <a:cubicBezTo>
                    <a:pt x="90" y="665"/>
                    <a:pt x="90" y="666"/>
                    <a:pt x="90" y="666"/>
                  </a:cubicBezTo>
                  <a:cubicBezTo>
                    <a:pt x="90" y="666"/>
                    <a:pt x="90" y="666"/>
                    <a:pt x="90" y="666"/>
                  </a:cubicBezTo>
                  <a:cubicBezTo>
                    <a:pt x="90" y="666"/>
                    <a:pt x="89" y="666"/>
                    <a:pt x="89" y="667"/>
                  </a:cubicBezTo>
                  <a:cubicBezTo>
                    <a:pt x="89" y="667"/>
                    <a:pt x="90" y="667"/>
                    <a:pt x="90" y="667"/>
                  </a:cubicBezTo>
                  <a:cubicBezTo>
                    <a:pt x="90" y="667"/>
                    <a:pt x="90" y="666"/>
                    <a:pt x="90" y="666"/>
                  </a:cubicBezTo>
                  <a:cubicBezTo>
                    <a:pt x="90" y="666"/>
                    <a:pt x="90" y="666"/>
                    <a:pt x="90" y="666"/>
                  </a:cubicBezTo>
                  <a:cubicBezTo>
                    <a:pt x="90" y="666"/>
                    <a:pt x="90" y="666"/>
                    <a:pt x="91" y="666"/>
                  </a:cubicBezTo>
                  <a:cubicBezTo>
                    <a:pt x="91" y="666"/>
                    <a:pt x="91" y="666"/>
                    <a:pt x="91" y="666"/>
                  </a:cubicBezTo>
                  <a:cubicBezTo>
                    <a:pt x="91" y="666"/>
                    <a:pt x="91" y="666"/>
                    <a:pt x="91" y="665"/>
                  </a:cubicBezTo>
                  <a:cubicBezTo>
                    <a:pt x="92" y="665"/>
                    <a:pt x="92" y="665"/>
                    <a:pt x="92" y="665"/>
                  </a:cubicBezTo>
                  <a:cubicBezTo>
                    <a:pt x="92" y="665"/>
                    <a:pt x="92" y="665"/>
                    <a:pt x="92" y="665"/>
                  </a:cubicBezTo>
                  <a:cubicBezTo>
                    <a:pt x="93" y="664"/>
                    <a:pt x="93" y="664"/>
                    <a:pt x="94" y="664"/>
                  </a:cubicBezTo>
                  <a:cubicBezTo>
                    <a:pt x="94" y="664"/>
                    <a:pt x="94" y="664"/>
                    <a:pt x="94" y="664"/>
                  </a:cubicBezTo>
                  <a:cubicBezTo>
                    <a:pt x="94" y="664"/>
                    <a:pt x="94" y="665"/>
                    <a:pt x="94" y="665"/>
                  </a:cubicBezTo>
                  <a:cubicBezTo>
                    <a:pt x="94" y="665"/>
                    <a:pt x="95" y="666"/>
                    <a:pt x="95" y="666"/>
                  </a:cubicBezTo>
                  <a:cubicBezTo>
                    <a:pt x="95" y="666"/>
                    <a:pt x="95" y="667"/>
                    <a:pt x="95" y="667"/>
                  </a:cubicBezTo>
                  <a:cubicBezTo>
                    <a:pt x="96" y="667"/>
                    <a:pt x="96" y="666"/>
                    <a:pt x="96" y="666"/>
                  </a:cubicBezTo>
                  <a:cubicBezTo>
                    <a:pt x="96" y="666"/>
                    <a:pt x="96" y="666"/>
                    <a:pt x="95" y="665"/>
                  </a:cubicBezTo>
                  <a:cubicBezTo>
                    <a:pt x="95" y="665"/>
                    <a:pt x="95" y="665"/>
                    <a:pt x="95" y="665"/>
                  </a:cubicBezTo>
                  <a:cubicBezTo>
                    <a:pt x="95" y="665"/>
                    <a:pt x="95" y="665"/>
                    <a:pt x="95" y="664"/>
                  </a:cubicBezTo>
                  <a:cubicBezTo>
                    <a:pt x="95" y="664"/>
                    <a:pt x="95" y="664"/>
                    <a:pt x="95" y="664"/>
                  </a:cubicBezTo>
                  <a:cubicBezTo>
                    <a:pt x="95" y="664"/>
                    <a:pt x="95" y="664"/>
                    <a:pt x="95" y="664"/>
                  </a:cubicBezTo>
                  <a:cubicBezTo>
                    <a:pt x="95" y="664"/>
                    <a:pt x="95" y="663"/>
                    <a:pt x="95" y="663"/>
                  </a:cubicBezTo>
                  <a:cubicBezTo>
                    <a:pt x="95" y="663"/>
                    <a:pt x="95" y="663"/>
                    <a:pt x="95" y="663"/>
                  </a:cubicBezTo>
                  <a:cubicBezTo>
                    <a:pt x="95" y="663"/>
                    <a:pt x="95" y="663"/>
                    <a:pt x="95" y="663"/>
                  </a:cubicBezTo>
                  <a:cubicBezTo>
                    <a:pt x="94" y="663"/>
                    <a:pt x="94" y="663"/>
                    <a:pt x="94" y="663"/>
                  </a:cubicBezTo>
                  <a:cubicBezTo>
                    <a:pt x="93" y="663"/>
                    <a:pt x="93" y="663"/>
                    <a:pt x="93" y="663"/>
                  </a:cubicBezTo>
                  <a:cubicBezTo>
                    <a:pt x="93" y="663"/>
                    <a:pt x="93" y="663"/>
                    <a:pt x="93" y="663"/>
                  </a:cubicBezTo>
                  <a:cubicBezTo>
                    <a:pt x="93" y="663"/>
                    <a:pt x="93" y="663"/>
                    <a:pt x="93" y="663"/>
                  </a:cubicBezTo>
                  <a:cubicBezTo>
                    <a:pt x="93" y="663"/>
                    <a:pt x="93" y="663"/>
                    <a:pt x="93" y="663"/>
                  </a:cubicBezTo>
                  <a:cubicBezTo>
                    <a:pt x="93" y="662"/>
                    <a:pt x="93" y="662"/>
                    <a:pt x="93" y="662"/>
                  </a:cubicBezTo>
                  <a:cubicBezTo>
                    <a:pt x="93" y="662"/>
                    <a:pt x="93" y="662"/>
                    <a:pt x="92" y="662"/>
                  </a:cubicBezTo>
                  <a:cubicBezTo>
                    <a:pt x="92" y="662"/>
                    <a:pt x="92" y="662"/>
                    <a:pt x="92" y="662"/>
                  </a:cubicBezTo>
                  <a:cubicBezTo>
                    <a:pt x="92" y="662"/>
                    <a:pt x="93" y="662"/>
                    <a:pt x="93" y="661"/>
                  </a:cubicBezTo>
                  <a:cubicBezTo>
                    <a:pt x="93" y="661"/>
                    <a:pt x="93" y="661"/>
                    <a:pt x="93" y="661"/>
                  </a:cubicBezTo>
                  <a:cubicBezTo>
                    <a:pt x="94" y="660"/>
                    <a:pt x="95" y="660"/>
                    <a:pt x="95" y="659"/>
                  </a:cubicBezTo>
                  <a:cubicBezTo>
                    <a:pt x="95" y="658"/>
                    <a:pt x="94" y="658"/>
                    <a:pt x="94" y="658"/>
                  </a:cubicBezTo>
                  <a:cubicBezTo>
                    <a:pt x="94" y="659"/>
                    <a:pt x="94" y="659"/>
                    <a:pt x="94" y="660"/>
                  </a:cubicBezTo>
                  <a:cubicBezTo>
                    <a:pt x="94" y="660"/>
                    <a:pt x="93" y="661"/>
                    <a:pt x="93" y="661"/>
                  </a:cubicBezTo>
                  <a:cubicBezTo>
                    <a:pt x="92" y="661"/>
                    <a:pt x="92" y="662"/>
                    <a:pt x="92" y="662"/>
                  </a:cubicBezTo>
                  <a:cubicBezTo>
                    <a:pt x="92" y="662"/>
                    <a:pt x="92" y="663"/>
                    <a:pt x="92" y="663"/>
                  </a:cubicBezTo>
                  <a:cubicBezTo>
                    <a:pt x="92" y="663"/>
                    <a:pt x="91" y="663"/>
                    <a:pt x="91" y="663"/>
                  </a:cubicBezTo>
                  <a:cubicBezTo>
                    <a:pt x="91" y="662"/>
                    <a:pt x="91" y="662"/>
                    <a:pt x="91" y="662"/>
                  </a:cubicBezTo>
                  <a:cubicBezTo>
                    <a:pt x="91" y="662"/>
                    <a:pt x="91" y="663"/>
                    <a:pt x="91" y="663"/>
                  </a:cubicBezTo>
                  <a:cubicBezTo>
                    <a:pt x="91" y="663"/>
                    <a:pt x="90" y="664"/>
                    <a:pt x="90" y="664"/>
                  </a:cubicBezTo>
                  <a:cubicBezTo>
                    <a:pt x="90" y="664"/>
                    <a:pt x="89" y="664"/>
                    <a:pt x="89" y="664"/>
                  </a:cubicBezTo>
                  <a:cubicBezTo>
                    <a:pt x="89" y="664"/>
                    <a:pt x="89" y="664"/>
                    <a:pt x="89" y="664"/>
                  </a:cubicBezTo>
                  <a:cubicBezTo>
                    <a:pt x="89" y="665"/>
                    <a:pt x="88" y="665"/>
                    <a:pt x="88" y="666"/>
                  </a:cubicBezTo>
                  <a:cubicBezTo>
                    <a:pt x="88" y="666"/>
                    <a:pt x="88" y="666"/>
                    <a:pt x="88" y="667"/>
                  </a:cubicBezTo>
                  <a:cubicBezTo>
                    <a:pt x="87" y="667"/>
                    <a:pt x="87" y="667"/>
                    <a:pt x="87" y="667"/>
                  </a:cubicBezTo>
                  <a:cubicBezTo>
                    <a:pt x="87" y="667"/>
                    <a:pt x="87" y="667"/>
                    <a:pt x="87" y="667"/>
                  </a:cubicBezTo>
                  <a:cubicBezTo>
                    <a:pt x="87" y="668"/>
                    <a:pt x="88" y="669"/>
                    <a:pt x="87" y="669"/>
                  </a:cubicBezTo>
                  <a:cubicBezTo>
                    <a:pt x="87" y="669"/>
                    <a:pt x="86" y="669"/>
                    <a:pt x="86" y="668"/>
                  </a:cubicBezTo>
                  <a:cubicBezTo>
                    <a:pt x="86" y="668"/>
                    <a:pt x="87" y="667"/>
                    <a:pt x="86" y="666"/>
                  </a:cubicBezTo>
                  <a:cubicBezTo>
                    <a:pt x="86" y="667"/>
                    <a:pt x="86" y="667"/>
                    <a:pt x="86" y="667"/>
                  </a:cubicBezTo>
                  <a:cubicBezTo>
                    <a:pt x="86" y="667"/>
                    <a:pt x="86" y="667"/>
                    <a:pt x="85" y="667"/>
                  </a:cubicBezTo>
                  <a:cubicBezTo>
                    <a:pt x="85" y="666"/>
                    <a:pt x="85" y="666"/>
                    <a:pt x="84" y="666"/>
                  </a:cubicBezTo>
                  <a:cubicBezTo>
                    <a:pt x="84" y="666"/>
                    <a:pt x="84" y="666"/>
                    <a:pt x="84" y="665"/>
                  </a:cubicBezTo>
                  <a:cubicBezTo>
                    <a:pt x="84" y="665"/>
                    <a:pt x="84" y="665"/>
                    <a:pt x="85" y="665"/>
                  </a:cubicBezTo>
                  <a:cubicBezTo>
                    <a:pt x="85" y="665"/>
                    <a:pt x="86" y="665"/>
                    <a:pt x="86" y="665"/>
                  </a:cubicBezTo>
                  <a:cubicBezTo>
                    <a:pt x="86" y="666"/>
                    <a:pt x="86" y="666"/>
                    <a:pt x="86" y="666"/>
                  </a:cubicBezTo>
                  <a:cubicBezTo>
                    <a:pt x="87" y="666"/>
                    <a:pt x="87" y="666"/>
                    <a:pt x="87" y="665"/>
                  </a:cubicBezTo>
                  <a:cubicBezTo>
                    <a:pt x="87" y="665"/>
                    <a:pt x="87" y="665"/>
                    <a:pt x="87" y="664"/>
                  </a:cubicBezTo>
                  <a:cubicBezTo>
                    <a:pt x="87" y="664"/>
                    <a:pt x="87" y="664"/>
                    <a:pt x="87" y="664"/>
                  </a:cubicBezTo>
                  <a:cubicBezTo>
                    <a:pt x="87" y="664"/>
                    <a:pt x="87" y="664"/>
                    <a:pt x="87" y="665"/>
                  </a:cubicBezTo>
                  <a:cubicBezTo>
                    <a:pt x="87" y="665"/>
                    <a:pt x="87" y="665"/>
                    <a:pt x="86" y="665"/>
                  </a:cubicBezTo>
                  <a:cubicBezTo>
                    <a:pt x="86" y="665"/>
                    <a:pt x="86" y="665"/>
                    <a:pt x="86" y="665"/>
                  </a:cubicBezTo>
                  <a:cubicBezTo>
                    <a:pt x="86" y="665"/>
                    <a:pt x="87" y="664"/>
                    <a:pt x="87" y="664"/>
                  </a:cubicBezTo>
                  <a:cubicBezTo>
                    <a:pt x="86" y="664"/>
                    <a:pt x="86" y="664"/>
                    <a:pt x="86" y="664"/>
                  </a:cubicBezTo>
                  <a:cubicBezTo>
                    <a:pt x="86" y="664"/>
                    <a:pt x="86" y="664"/>
                    <a:pt x="86" y="663"/>
                  </a:cubicBezTo>
                  <a:cubicBezTo>
                    <a:pt x="87" y="663"/>
                    <a:pt x="87" y="663"/>
                    <a:pt x="87" y="662"/>
                  </a:cubicBezTo>
                  <a:cubicBezTo>
                    <a:pt x="87" y="662"/>
                    <a:pt x="88" y="662"/>
                    <a:pt x="88" y="662"/>
                  </a:cubicBezTo>
                  <a:cubicBezTo>
                    <a:pt x="88" y="662"/>
                    <a:pt x="88" y="662"/>
                    <a:pt x="88" y="662"/>
                  </a:cubicBezTo>
                  <a:cubicBezTo>
                    <a:pt x="88" y="662"/>
                    <a:pt x="88" y="662"/>
                    <a:pt x="88" y="662"/>
                  </a:cubicBezTo>
                  <a:cubicBezTo>
                    <a:pt x="88" y="662"/>
                    <a:pt x="88" y="661"/>
                    <a:pt x="88" y="661"/>
                  </a:cubicBezTo>
                  <a:cubicBezTo>
                    <a:pt x="87" y="661"/>
                    <a:pt x="87" y="662"/>
                    <a:pt x="87" y="662"/>
                  </a:cubicBezTo>
                  <a:cubicBezTo>
                    <a:pt x="87" y="662"/>
                    <a:pt x="86" y="663"/>
                    <a:pt x="86" y="663"/>
                  </a:cubicBezTo>
                  <a:cubicBezTo>
                    <a:pt x="86" y="664"/>
                    <a:pt x="85" y="664"/>
                    <a:pt x="85" y="664"/>
                  </a:cubicBezTo>
                  <a:cubicBezTo>
                    <a:pt x="85" y="664"/>
                    <a:pt x="85" y="664"/>
                    <a:pt x="85" y="664"/>
                  </a:cubicBezTo>
                  <a:cubicBezTo>
                    <a:pt x="85" y="664"/>
                    <a:pt x="85" y="664"/>
                    <a:pt x="85" y="664"/>
                  </a:cubicBezTo>
                  <a:cubicBezTo>
                    <a:pt x="85" y="664"/>
                    <a:pt x="85" y="663"/>
                    <a:pt x="86" y="663"/>
                  </a:cubicBezTo>
                  <a:cubicBezTo>
                    <a:pt x="86" y="662"/>
                    <a:pt x="86" y="662"/>
                    <a:pt x="86" y="662"/>
                  </a:cubicBezTo>
                  <a:cubicBezTo>
                    <a:pt x="86" y="662"/>
                    <a:pt x="86" y="662"/>
                    <a:pt x="86" y="661"/>
                  </a:cubicBezTo>
                  <a:cubicBezTo>
                    <a:pt x="86" y="661"/>
                    <a:pt x="86" y="660"/>
                    <a:pt x="87" y="660"/>
                  </a:cubicBezTo>
                  <a:cubicBezTo>
                    <a:pt x="87" y="659"/>
                    <a:pt x="87" y="659"/>
                    <a:pt x="87" y="659"/>
                  </a:cubicBezTo>
                  <a:cubicBezTo>
                    <a:pt x="87" y="659"/>
                    <a:pt x="87" y="659"/>
                    <a:pt x="87" y="659"/>
                  </a:cubicBezTo>
                  <a:cubicBezTo>
                    <a:pt x="87" y="659"/>
                    <a:pt x="86" y="659"/>
                    <a:pt x="87" y="658"/>
                  </a:cubicBezTo>
                  <a:cubicBezTo>
                    <a:pt x="86" y="658"/>
                    <a:pt x="86" y="658"/>
                    <a:pt x="86" y="658"/>
                  </a:cubicBezTo>
                  <a:cubicBezTo>
                    <a:pt x="86" y="658"/>
                    <a:pt x="86" y="658"/>
                    <a:pt x="86" y="659"/>
                  </a:cubicBezTo>
                  <a:cubicBezTo>
                    <a:pt x="86" y="659"/>
                    <a:pt x="86" y="659"/>
                    <a:pt x="86" y="660"/>
                  </a:cubicBezTo>
                  <a:cubicBezTo>
                    <a:pt x="86" y="660"/>
                    <a:pt x="86" y="660"/>
                    <a:pt x="86" y="661"/>
                  </a:cubicBezTo>
                  <a:cubicBezTo>
                    <a:pt x="85" y="661"/>
                    <a:pt x="85" y="662"/>
                    <a:pt x="85" y="663"/>
                  </a:cubicBezTo>
                  <a:cubicBezTo>
                    <a:pt x="85" y="663"/>
                    <a:pt x="85" y="663"/>
                    <a:pt x="85" y="664"/>
                  </a:cubicBezTo>
                  <a:cubicBezTo>
                    <a:pt x="85" y="664"/>
                    <a:pt x="84" y="664"/>
                    <a:pt x="84" y="664"/>
                  </a:cubicBezTo>
                  <a:cubicBezTo>
                    <a:pt x="84" y="663"/>
                    <a:pt x="84" y="663"/>
                    <a:pt x="84" y="663"/>
                  </a:cubicBezTo>
                  <a:cubicBezTo>
                    <a:pt x="85" y="662"/>
                    <a:pt x="85" y="662"/>
                    <a:pt x="84" y="661"/>
                  </a:cubicBezTo>
                  <a:cubicBezTo>
                    <a:pt x="84" y="660"/>
                    <a:pt x="84" y="659"/>
                    <a:pt x="85" y="658"/>
                  </a:cubicBezTo>
                  <a:cubicBezTo>
                    <a:pt x="85" y="658"/>
                    <a:pt x="84" y="658"/>
                    <a:pt x="84" y="658"/>
                  </a:cubicBezTo>
                  <a:cubicBezTo>
                    <a:pt x="84" y="658"/>
                    <a:pt x="84" y="658"/>
                    <a:pt x="84" y="657"/>
                  </a:cubicBezTo>
                  <a:cubicBezTo>
                    <a:pt x="84" y="657"/>
                    <a:pt x="84" y="657"/>
                    <a:pt x="84" y="657"/>
                  </a:cubicBezTo>
                  <a:cubicBezTo>
                    <a:pt x="84" y="657"/>
                    <a:pt x="84" y="658"/>
                    <a:pt x="84" y="658"/>
                  </a:cubicBezTo>
                  <a:cubicBezTo>
                    <a:pt x="84" y="658"/>
                    <a:pt x="83" y="659"/>
                    <a:pt x="83" y="659"/>
                  </a:cubicBezTo>
                  <a:cubicBezTo>
                    <a:pt x="83" y="660"/>
                    <a:pt x="83" y="660"/>
                    <a:pt x="83" y="660"/>
                  </a:cubicBezTo>
                  <a:cubicBezTo>
                    <a:pt x="83" y="660"/>
                    <a:pt x="84" y="660"/>
                    <a:pt x="84" y="660"/>
                  </a:cubicBezTo>
                  <a:cubicBezTo>
                    <a:pt x="84" y="660"/>
                    <a:pt x="84" y="660"/>
                    <a:pt x="84" y="661"/>
                  </a:cubicBezTo>
                  <a:cubicBezTo>
                    <a:pt x="84" y="661"/>
                    <a:pt x="84" y="662"/>
                    <a:pt x="84" y="662"/>
                  </a:cubicBezTo>
                  <a:cubicBezTo>
                    <a:pt x="84" y="662"/>
                    <a:pt x="84" y="663"/>
                    <a:pt x="84" y="663"/>
                  </a:cubicBezTo>
                  <a:cubicBezTo>
                    <a:pt x="84" y="663"/>
                    <a:pt x="84" y="663"/>
                    <a:pt x="84" y="663"/>
                  </a:cubicBezTo>
                  <a:cubicBezTo>
                    <a:pt x="83" y="663"/>
                    <a:pt x="83" y="663"/>
                    <a:pt x="83" y="663"/>
                  </a:cubicBezTo>
                  <a:cubicBezTo>
                    <a:pt x="83" y="663"/>
                    <a:pt x="83" y="663"/>
                    <a:pt x="83" y="663"/>
                  </a:cubicBezTo>
                  <a:cubicBezTo>
                    <a:pt x="83" y="663"/>
                    <a:pt x="83" y="663"/>
                    <a:pt x="83" y="663"/>
                  </a:cubicBezTo>
                  <a:cubicBezTo>
                    <a:pt x="83" y="663"/>
                    <a:pt x="83" y="664"/>
                    <a:pt x="83" y="664"/>
                  </a:cubicBezTo>
                  <a:cubicBezTo>
                    <a:pt x="83" y="664"/>
                    <a:pt x="83" y="664"/>
                    <a:pt x="83" y="664"/>
                  </a:cubicBezTo>
                  <a:cubicBezTo>
                    <a:pt x="83" y="664"/>
                    <a:pt x="83" y="664"/>
                    <a:pt x="83" y="664"/>
                  </a:cubicBezTo>
                  <a:cubicBezTo>
                    <a:pt x="83" y="664"/>
                    <a:pt x="82" y="663"/>
                    <a:pt x="82" y="663"/>
                  </a:cubicBezTo>
                  <a:cubicBezTo>
                    <a:pt x="82" y="663"/>
                    <a:pt x="82" y="663"/>
                    <a:pt x="82" y="663"/>
                  </a:cubicBezTo>
                  <a:cubicBezTo>
                    <a:pt x="82" y="663"/>
                    <a:pt x="82" y="663"/>
                    <a:pt x="82" y="663"/>
                  </a:cubicBezTo>
                  <a:cubicBezTo>
                    <a:pt x="82" y="662"/>
                    <a:pt x="83" y="662"/>
                    <a:pt x="82" y="661"/>
                  </a:cubicBezTo>
                  <a:cubicBezTo>
                    <a:pt x="82" y="661"/>
                    <a:pt x="82" y="661"/>
                    <a:pt x="82" y="661"/>
                  </a:cubicBezTo>
                  <a:cubicBezTo>
                    <a:pt x="82" y="660"/>
                    <a:pt x="82" y="660"/>
                    <a:pt x="82" y="660"/>
                  </a:cubicBezTo>
                  <a:cubicBezTo>
                    <a:pt x="82" y="660"/>
                    <a:pt x="82" y="660"/>
                    <a:pt x="82" y="660"/>
                  </a:cubicBezTo>
                  <a:cubicBezTo>
                    <a:pt x="83" y="660"/>
                    <a:pt x="82" y="659"/>
                    <a:pt x="83" y="658"/>
                  </a:cubicBezTo>
                  <a:cubicBezTo>
                    <a:pt x="83" y="658"/>
                    <a:pt x="83" y="658"/>
                    <a:pt x="83" y="658"/>
                  </a:cubicBezTo>
                  <a:cubicBezTo>
                    <a:pt x="83" y="658"/>
                    <a:pt x="83" y="657"/>
                    <a:pt x="83" y="657"/>
                  </a:cubicBezTo>
                  <a:cubicBezTo>
                    <a:pt x="82" y="658"/>
                    <a:pt x="82" y="659"/>
                    <a:pt x="82" y="659"/>
                  </a:cubicBezTo>
                  <a:cubicBezTo>
                    <a:pt x="82" y="660"/>
                    <a:pt x="82" y="660"/>
                    <a:pt x="82" y="660"/>
                  </a:cubicBezTo>
                  <a:cubicBezTo>
                    <a:pt x="81" y="660"/>
                    <a:pt x="81" y="660"/>
                    <a:pt x="81" y="660"/>
                  </a:cubicBezTo>
                  <a:cubicBezTo>
                    <a:pt x="81" y="660"/>
                    <a:pt x="81" y="660"/>
                    <a:pt x="80" y="659"/>
                  </a:cubicBezTo>
                  <a:cubicBezTo>
                    <a:pt x="80" y="659"/>
                    <a:pt x="80" y="659"/>
                    <a:pt x="80" y="658"/>
                  </a:cubicBezTo>
                  <a:cubicBezTo>
                    <a:pt x="80" y="658"/>
                    <a:pt x="80" y="658"/>
                    <a:pt x="80" y="658"/>
                  </a:cubicBezTo>
                  <a:cubicBezTo>
                    <a:pt x="80" y="658"/>
                    <a:pt x="80" y="658"/>
                    <a:pt x="80" y="657"/>
                  </a:cubicBezTo>
                  <a:cubicBezTo>
                    <a:pt x="80" y="657"/>
                    <a:pt x="80" y="657"/>
                    <a:pt x="80" y="657"/>
                  </a:cubicBezTo>
                  <a:cubicBezTo>
                    <a:pt x="80" y="657"/>
                    <a:pt x="80" y="656"/>
                    <a:pt x="80" y="656"/>
                  </a:cubicBezTo>
                  <a:cubicBezTo>
                    <a:pt x="80" y="655"/>
                    <a:pt x="80" y="654"/>
                    <a:pt x="80" y="653"/>
                  </a:cubicBezTo>
                  <a:cubicBezTo>
                    <a:pt x="81" y="653"/>
                    <a:pt x="81" y="653"/>
                    <a:pt x="81" y="653"/>
                  </a:cubicBezTo>
                  <a:cubicBezTo>
                    <a:pt x="82" y="653"/>
                    <a:pt x="82" y="652"/>
                    <a:pt x="81" y="652"/>
                  </a:cubicBezTo>
                  <a:cubicBezTo>
                    <a:pt x="81" y="652"/>
                    <a:pt x="81" y="651"/>
                    <a:pt x="81" y="651"/>
                  </a:cubicBezTo>
                  <a:cubicBezTo>
                    <a:pt x="81" y="651"/>
                    <a:pt x="81" y="651"/>
                    <a:pt x="81" y="651"/>
                  </a:cubicBezTo>
                  <a:cubicBezTo>
                    <a:pt x="81" y="651"/>
                    <a:pt x="81" y="650"/>
                    <a:pt x="82" y="650"/>
                  </a:cubicBezTo>
                  <a:cubicBezTo>
                    <a:pt x="82" y="651"/>
                    <a:pt x="82" y="651"/>
                    <a:pt x="82" y="651"/>
                  </a:cubicBezTo>
                  <a:cubicBezTo>
                    <a:pt x="83" y="652"/>
                    <a:pt x="84" y="652"/>
                    <a:pt x="84" y="652"/>
                  </a:cubicBezTo>
                  <a:cubicBezTo>
                    <a:pt x="85" y="652"/>
                    <a:pt x="85" y="652"/>
                    <a:pt x="85" y="652"/>
                  </a:cubicBezTo>
                  <a:cubicBezTo>
                    <a:pt x="86" y="651"/>
                    <a:pt x="86" y="652"/>
                    <a:pt x="87" y="652"/>
                  </a:cubicBezTo>
                  <a:cubicBezTo>
                    <a:pt x="87" y="652"/>
                    <a:pt x="87" y="653"/>
                    <a:pt x="88" y="652"/>
                  </a:cubicBezTo>
                  <a:cubicBezTo>
                    <a:pt x="87" y="652"/>
                    <a:pt x="87" y="652"/>
                    <a:pt x="87" y="651"/>
                  </a:cubicBezTo>
                  <a:cubicBezTo>
                    <a:pt x="86" y="651"/>
                    <a:pt x="86" y="651"/>
                    <a:pt x="85" y="651"/>
                  </a:cubicBezTo>
                  <a:cubicBezTo>
                    <a:pt x="85" y="651"/>
                    <a:pt x="85" y="651"/>
                    <a:pt x="85" y="651"/>
                  </a:cubicBezTo>
                  <a:cubicBezTo>
                    <a:pt x="84" y="651"/>
                    <a:pt x="84" y="651"/>
                    <a:pt x="84" y="651"/>
                  </a:cubicBezTo>
                  <a:cubicBezTo>
                    <a:pt x="83" y="651"/>
                    <a:pt x="83" y="651"/>
                    <a:pt x="83" y="650"/>
                  </a:cubicBezTo>
                  <a:cubicBezTo>
                    <a:pt x="82" y="650"/>
                    <a:pt x="82" y="649"/>
                    <a:pt x="82" y="649"/>
                  </a:cubicBezTo>
                  <a:cubicBezTo>
                    <a:pt x="82" y="649"/>
                    <a:pt x="82" y="649"/>
                    <a:pt x="82" y="649"/>
                  </a:cubicBezTo>
                  <a:cubicBezTo>
                    <a:pt x="82" y="648"/>
                    <a:pt x="82" y="648"/>
                    <a:pt x="82" y="648"/>
                  </a:cubicBezTo>
                  <a:cubicBezTo>
                    <a:pt x="82" y="648"/>
                    <a:pt x="82" y="648"/>
                    <a:pt x="82" y="648"/>
                  </a:cubicBezTo>
                  <a:cubicBezTo>
                    <a:pt x="83" y="647"/>
                    <a:pt x="83" y="647"/>
                    <a:pt x="83" y="646"/>
                  </a:cubicBezTo>
                  <a:cubicBezTo>
                    <a:pt x="83" y="646"/>
                    <a:pt x="83" y="646"/>
                    <a:pt x="83" y="646"/>
                  </a:cubicBezTo>
                  <a:cubicBezTo>
                    <a:pt x="83" y="646"/>
                    <a:pt x="83" y="646"/>
                    <a:pt x="82" y="646"/>
                  </a:cubicBezTo>
                  <a:cubicBezTo>
                    <a:pt x="82" y="646"/>
                    <a:pt x="82" y="646"/>
                    <a:pt x="82" y="646"/>
                  </a:cubicBezTo>
                  <a:cubicBezTo>
                    <a:pt x="82" y="647"/>
                    <a:pt x="81" y="647"/>
                    <a:pt x="81" y="647"/>
                  </a:cubicBezTo>
                  <a:cubicBezTo>
                    <a:pt x="81" y="648"/>
                    <a:pt x="81" y="648"/>
                    <a:pt x="80" y="648"/>
                  </a:cubicBezTo>
                  <a:cubicBezTo>
                    <a:pt x="80" y="649"/>
                    <a:pt x="79" y="649"/>
                    <a:pt x="79" y="649"/>
                  </a:cubicBezTo>
                  <a:cubicBezTo>
                    <a:pt x="79" y="650"/>
                    <a:pt x="79" y="651"/>
                    <a:pt x="79" y="652"/>
                  </a:cubicBezTo>
                  <a:cubicBezTo>
                    <a:pt x="79" y="652"/>
                    <a:pt x="79" y="652"/>
                    <a:pt x="79" y="652"/>
                  </a:cubicBezTo>
                  <a:cubicBezTo>
                    <a:pt x="79" y="652"/>
                    <a:pt x="79" y="652"/>
                    <a:pt x="79" y="652"/>
                  </a:cubicBezTo>
                  <a:cubicBezTo>
                    <a:pt x="78" y="652"/>
                    <a:pt x="78" y="652"/>
                    <a:pt x="78" y="653"/>
                  </a:cubicBezTo>
                  <a:cubicBezTo>
                    <a:pt x="78" y="653"/>
                    <a:pt x="78" y="653"/>
                    <a:pt x="78" y="653"/>
                  </a:cubicBezTo>
                  <a:cubicBezTo>
                    <a:pt x="77" y="653"/>
                    <a:pt x="77" y="654"/>
                    <a:pt x="77" y="654"/>
                  </a:cubicBezTo>
                  <a:cubicBezTo>
                    <a:pt x="77" y="654"/>
                    <a:pt x="77" y="654"/>
                    <a:pt x="76" y="653"/>
                  </a:cubicBezTo>
                  <a:cubicBezTo>
                    <a:pt x="76" y="653"/>
                    <a:pt x="75" y="653"/>
                    <a:pt x="75" y="652"/>
                  </a:cubicBezTo>
                  <a:cubicBezTo>
                    <a:pt x="75" y="652"/>
                    <a:pt x="75" y="652"/>
                    <a:pt x="75" y="651"/>
                  </a:cubicBezTo>
                  <a:cubicBezTo>
                    <a:pt x="75" y="651"/>
                    <a:pt x="74" y="651"/>
                    <a:pt x="74" y="651"/>
                  </a:cubicBezTo>
                  <a:cubicBezTo>
                    <a:pt x="74" y="651"/>
                    <a:pt x="74" y="650"/>
                    <a:pt x="74" y="650"/>
                  </a:cubicBezTo>
                  <a:cubicBezTo>
                    <a:pt x="74" y="650"/>
                    <a:pt x="74" y="650"/>
                    <a:pt x="74" y="650"/>
                  </a:cubicBezTo>
                  <a:cubicBezTo>
                    <a:pt x="74" y="650"/>
                    <a:pt x="73" y="649"/>
                    <a:pt x="73" y="648"/>
                  </a:cubicBezTo>
                  <a:cubicBezTo>
                    <a:pt x="73" y="649"/>
                    <a:pt x="73" y="649"/>
                    <a:pt x="73" y="649"/>
                  </a:cubicBezTo>
                  <a:cubicBezTo>
                    <a:pt x="73" y="649"/>
                    <a:pt x="73" y="650"/>
                    <a:pt x="73" y="650"/>
                  </a:cubicBezTo>
                  <a:cubicBezTo>
                    <a:pt x="73" y="650"/>
                    <a:pt x="73" y="650"/>
                    <a:pt x="73" y="650"/>
                  </a:cubicBezTo>
                  <a:cubicBezTo>
                    <a:pt x="73" y="650"/>
                    <a:pt x="73" y="650"/>
                    <a:pt x="73" y="650"/>
                  </a:cubicBezTo>
                  <a:cubicBezTo>
                    <a:pt x="72" y="649"/>
                    <a:pt x="72" y="650"/>
                    <a:pt x="71" y="649"/>
                  </a:cubicBezTo>
                  <a:cubicBezTo>
                    <a:pt x="71" y="649"/>
                    <a:pt x="71" y="648"/>
                    <a:pt x="72" y="648"/>
                  </a:cubicBezTo>
                  <a:cubicBezTo>
                    <a:pt x="72" y="648"/>
                    <a:pt x="72" y="648"/>
                    <a:pt x="72" y="648"/>
                  </a:cubicBezTo>
                  <a:cubicBezTo>
                    <a:pt x="72" y="648"/>
                    <a:pt x="72" y="648"/>
                    <a:pt x="72" y="648"/>
                  </a:cubicBezTo>
                  <a:cubicBezTo>
                    <a:pt x="73" y="648"/>
                    <a:pt x="73" y="648"/>
                    <a:pt x="73" y="648"/>
                  </a:cubicBezTo>
                  <a:cubicBezTo>
                    <a:pt x="73" y="648"/>
                    <a:pt x="73" y="648"/>
                    <a:pt x="73" y="647"/>
                  </a:cubicBezTo>
                  <a:cubicBezTo>
                    <a:pt x="73" y="647"/>
                    <a:pt x="73" y="647"/>
                    <a:pt x="72" y="647"/>
                  </a:cubicBezTo>
                  <a:cubicBezTo>
                    <a:pt x="72" y="647"/>
                    <a:pt x="72" y="647"/>
                    <a:pt x="72" y="647"/>
                  </a:cubicBezTo>
                  <a:cubicBezTo>
                    <a:pt x="72" y="646"/>
                    <a:pt x="73" y="646"/>
                    <a:pt x="73" y="646"/>
                  </a:cubicBezTo>
                  <a:cubicBezTo>
                    <a:pt x="73" y="646"/>
                    <a:pt x="73" y="647"/>
                    <a:pt x="73" y="647"/>
                  </a:cubicBezTo>
                  <a:cubicBezTo>
                    <a:pt x="74" y="647"/>
                    <a:pt x="74" y="648"/>
                    <a:pt x="75" y="649"/>
                  </a:cubicBezTo>
                  <a:cubicBezTo>
                    <a:pt x="75" y="649"/>
                    <a:pt x="75" y="649"/>
                    <a:pt x="75" y="649"/>
                  </a:cubicBezTo>
                  <a:cubicBezTo>
                    <a:pt x="75" y="649"/>
                    <a:pt x="75" y="649"/>
                    <a:pt x="76" y="649"/>
                  </a:cubicBezTo>
                  <a:cubicBezTo>
                    <a:pt x="76" y="649"/>
                    <a:pt x="76" y="648"/>
                    <a:pt x="75" y="648"/>
                  </a:cubicBezTo>
                  <a:cubicBezTo>
                    <a:pt x="75" y="648"/>
                    <a:pt x="74" y="647"/>
                    <a:pt x="73" y="646"/>
                  </a:cubicBezTo>
                  <a:cubicBezTo>
                    <a:pt x="73" y="646"/>
                    <a:pt x="73" y="645"/>
                    <a:pt x="73" y="645"/>
                  </a:cubicBezTo>
                  <a:cubicBezTo>
                    <a:pt x="73" y="645"/>
                    <a:pt x="73" y="645"/>
                    <a:pt x="73" y="644"/>
                  </a:cubicBezTo>
                  <a:cubicBezTo>
                    <a:pt x="73" y="644"/>
                    <a:pt x="73" y="644"/>
                    <a:pt x="74" y="644"/>
                  </a:cubicBezTo>
                  <a:cubicBezTo>
                    <a:pt x="74" y="644"/>
                    <a:pt x="74" y="644"/>
                    <a:pt x="74" y="643"/>
                  </a:cubicBezTo>
                  <a:cubicBezTo>
                    <a:pt x="74" y="643"/>
                    <a:pt x="74" y="643"/>
                    <a:pt x="74" y="643"/>
                  </a:cubicBezTo>
                  <a:cubicBezTo>
                    <a:pt x="74" y="643"/>
                    <a:pt x="74" y="643"/>
                    <a:pt x="74" y="643"/>
                  </a:cubicBezTo>
                  <a:cubicBezTo>
                    <a:pt x="74" y="643"/>
                    <a:pt x="74" y="643"/>
                    <a:pt x="74" y="643"/>
                  </a:cubicBezTo>
                  <a:cubicBezTo>
                    <a:pt x="74" y="643"/>
                    <a:pt x="74" y="643"/>
                    <a:pt x="74" y="643"/>
                  </a:cubicBezTo>
                  <a:cubicBezTo>
                    <a:pt x="74" y="643"/>
                    <a:pt x="74" y="643"/>
                    <a:pt x="74" y="643"/>
                  </a:cubicBezTo>
                  <a:cubicBezTo>
                    <a:pt x="73" y="643"/>
                    <a:pt x="73" y="643"/>
                    <a:pt x="73" y="644"/>
                  </a:cubicBezTo>
                  <a:cubicBezTo>
                    <a:pt x="73" y="644"/>
                    <a:pt x="73" y="644"/>
                    <a:pt x="73" y="644"/>
                  </a:cubicBezTo>
                  <a:cubicBezTo>
                    <a:pt x="73" y="644"/>
                    <a:pt x="73" y="644"/>
                    <a:pt x="72" y="644"/>
                  </a:cubicBezTo>
                  <a:cubicBezTo>
                    <a:pt x="72" y="644"/>
                    <a:pt x="72" y="644"/>
                    <a:pt x="72" y="644"/>
                  </a:cubicBezTo>
                  <a:cubicBezTo>
                    <a:pt x="72" y="644"/>
                    <a:pt x="72" y="644"/>
                    <a:pt x="72" y="644"/>
                  </a:cubicBezTo>
                  <a:cubicBezTo>
                    <a:pt x="72" y="643"/>
                    <a:pt x="72" y="643"/>
                    <a:pt x="72" y="643"/>
                  </a:cubicBezTo>
                  <a:cubicBezTo>
                    <a:pt x="72" y="643"/>
                    <a:pt x="72" y="642"/>
                    <a:pt x="72" y="642"/>
                  </a:cubicBezTo>
                  <a:cubicBezTo>
                    <a:pt x="72" y="642"/>
                    <a:pt x="72" y="642"/>
                    <a:pt x="72" y="642"/>
                  </a:cubicBezTo>
                  <a:cubicBezTo>
                    <a:pt x="72" y="642"/>
                    <a:pt x="72" y="642"/>
                    <a:pt x="72" y="642"/>
                  </a:cubicBezTo>
                  <a:cubicBezTo>
                    <a:pt x="72" y="642"/>
                    <a:pt x="72" y="642"/>
                    <a:pt x="72" y="642"/>
                  </a:cubicBezTo>
                  <a:cubicBezTo>
                    <a:pt x="72" y="642"/>
                    <a:pt x="72" y="641"/>
                    <a:pt x="72" y="641"/>
                  </a:cubicBezTo>
                  <a:cubicBezTo>
                    <a:pt x="72" y="641"/>
                    <a:pt x="72" y="641"/>
                    <a:pt x="72" y="641"/>
                  </a:cubicBezTo>
                  <a:cubicBezTo>
                    <a:pt x="72" y="641"/>
                    <a:pt x="72" y="641"/>
                    <a:pt x="72" y="641"/>
                  </a:cubicBezTo>
                  <a:cubicBezTo>
                    <a:pt x="72" y="641"/>
                    <a:pt x="72" y="641"/>
                    <a:pt x="72" y="641"/>
                  </a:cubicBezTo>
                  <a:cubicBezTo>
                    <a:pt x="71" y="642"/>
                    <a:pt x="71" y="642"/>
                    <a:pt x="71" y="641"/>
                  </a:cubicBezTo>
                  <a:cubicBezTo>
                    <a:pt x="71" y="641"/>
                    <a:pt x="71" y="641"/>
                    <a:pt x="71" y="641"/>
                  </a:cubicBezTo>
                  <a:cubicBezTo>
                    <a:pt x="71" y="641"/>
                    <a:pt x="71" y="641"/>
                    <a:pt x="71" y="641"/>
                  </a:cubicBezTo>
                  <a:cubicBezTo>
                    <a:pt x="71" y="640"/>
                    <a:pt x="71" y="640"/>
                    <a:pt x="71" y="640"/>
                  </a:cubicBezTo>
                  <a:cubicBezTo>
                    <a:pt x="71" y="640"/>
                    <a:pt x="71" y="640"/>
                    <a:pt x="71" y="640"/>
                  </a:cubicBezTo>
                  <a:cubicBezTo>
                    <a:pt x="71" y="640"/>
                    <a:pt x="71" y="639"/>
                    <a:pt x="71" y="639"/>
                  </a:cubicBezTo>
                  <a:cubicBezTo>
                    <a:pt x="71" y="639"/>
                    <a:pt x="71" y="639"/>
                    <a:pt x="71" y="639"/>
                  </a:cubicBezTo>
                  <a:cubicBezTo>
                    <a:pt x="71" y="639"/>
                    <a:pt x="71" y="639"/>
                    <a:pt x="72" y="639"/>
                  </a:cubicBezTo>
                  <a:cubicBezTo>
                    <a:pt x="72" y="639"/>
                    <a:pt x="72" y="639"/>
                    <a:pt x="72" y="639"/>
                  </a:cubicBezTo>
                  <a:cubicBezTo>
                    <a:pt x="72" y="640"/>
                    <a:pt x="72" y="640"/>
                    <a:pt x="72" y="640"/>
                  </a:cubicBezTo>
                  <a:cubicBezTo>
                    <a:pt x="73" y="640"/>
                    <a:pt x="73" y="640"/>
                    <a:pt x="73" y="640"/>
                  </a:cubicBezTo>
                  <a:cubicBezTo>
                    <a:pt x="73" y="640"/>
                    <a:pt x="73" y="640"/>
                    <a:pt x="73" y="640"/>
                  </a:cubicBezTo>
                  <a:cubicBezTo>
                    <a:pt x="73" y="640"/>
                    <a:pt x="73" y="640"/>
                    <a:pt x="73" y="640"/>
                  </a:cubicBezTo>
                  <a:cubicBezTo>
                    <a:pt x="73" y="640"/>
                    <a:pt x="73" y="639"/>
                    <a:pt x="72" y="639"/>
                  </a:cubicBezTo>
                  <a:cubicBezTo>
                    <a:pt x="72" y="639"/>
                    <a:pt x="72" y="639"/>
                    <a:pt x="72" y="639"/>
                  </a:cubicBezTo>
                  <a:cubicBezTo>
                    <a:pt x="72" y="639"/>
                    <a:pt x="72" y="639"/>
                    <a:pt x="72" y="639"/>
                  </a:cubicBezTo>
                  <a:cubicBezTo>
                    <a:pt x="72" y="638"/>
                    <a:pt x="72" y="638"/>
                    <a:pt x="72" y="638"/>
                  </a:cubicBezTo>
                  <a:cubicBezTo>
                    <a:pt x="72" y="638"/>
                    <a:pt x="72" y="638"/>
                    <a:pt x="71" y="638"/>
                  </a:cubicBezTo>
                  <a:cubicBezTo>
                    <a:pt x="71" y="639"/>
                    <a:pt x="71" y="639"/>
                    <a:pt x="71" y="639"/>
                  </a:cubicBezTo>
                  <a:cubicBezTo>
                    <a:pt x="71" y="639"/>
                    <a:pt x="71" y="639"/>
                    <a:pt x="71" y="639"/>
                  </a:cubicBezTo>
                  <a:cubicBezTo>
                    <a:pt x="71" y="639"/>
                    <a:pt x="71" y="639"/>
                    <a:pt x="71" y="638"/>
                  </a:cubicBezTo>
                  <a:cubicBezTo>
                    <a:pt x="71" y="638"/>
                    <a:pt x="71" y="638"/>
                    <a:pt x="71" y="638"/>
                  </a:cubicBezTo>
                  <a:cubicBezTo>
                    <a:pt x="71" y="638"/>
                    <a:pt x="71" y="638"/>
                    <a:pt x="72" y="638"/>
                  </a:cubicBezTo>
                  <a:cubicBezTo>
                    <a:pt x="72" y="638"/>
                    <a:pt x="72" y="638"/>
                    <a:pt x="72" y="637"/>
                  </a:cubicBezTo>
                  <a:cubicBezTo>
                    <a:pt x="72" y="637"/>
                    <a:pt x="72" y="637"/>
                    <a:pt x="72" y="637"/>
                  </a:cubicBezTo>
                  <a:cubicBezTo>
                    <a:pt x="72" y="637"/>
                    <a:pt x="72" y="637"/>
                    <a:pt x="72" y="637"/>
                  </a:cubicBezTo>
                  <a:cubicBezTo>
                    <a:pt x="72" y="636"/>
                    <a:pt x="72" y="636"/>
                    <a:pt x="72" y="636"/>
                  </a:cubicBezTo>
                  <a:cubicBezTo>
                    <a:pt x="72" y="636"/>
                    <a:pt x="73" y="636"/>
                    <a:pt x="73" y="636"/>
                  </a:cubicBezTo>
                  <a:cubicBezTo>
                    <a:pt x="73" y="636"/>
                    <a:pt x="73" y="635"/>
                    <a:pt x="73" y="635"/>
                  </a:cubicBezTo>
                  <a:cubicBezTo>
                    <a:pt x="73" y="635"/>
                    <a:pt x="73" y="635"/>
                    <a:pt x="73" y="635"/>
                  </a:cubicBezTo>
                  <a:cubicBezTo>
                    <a:pt x="73" y="635"/>
                    <a:pt x="73" y="635"/>
                    <a:pt x="73" y="635"/>
                  </a:cubicBezTo>
                  <a:cubicBezTo>
                    <a:pt x="73" y="635"/>
                    <a:pt x="73" y="635"/>
                    <a:pt x="73" y="634"/>
                  </a:cubicBezTo>
                  <a:cubicBezTo>
                    <a:pt x="74" y="634"/>
                    <a:pt x="74" y="634"/>
                    <a:pt x="74" y="634"/>
                  </a:cubicBezTo>
                  <a:cubicBezTo>
                    <a:pt x="74" y="634"/>
                    <a:pt x="74" y="634"/>
                    <a:pt x="74" y="634"/>
                  </a:cubicBezTo>
                  <a:cubicBezTo>
                    <a:pt x="74" y="634"/>
                    <a:pt x="74" y="634"/>
                    <a:pt x="75" y="634"/>
                  </a:cubicBezTo>
                  <a:cubicBezTo>
                    <a:pt x="75" y="634"/>
                    <a:pt x="75" y="634"/>
                    <a:pt x="76" y="634"/>
                  </a:cubicBezTo>
                  <a:cubicBezTo>
                    <a:pt x="76" y="634"/>
                    <a:pt x="76" y="634"/>
                    <a:pt x="76" y="634"/>
                  </a:cubicBezTo>
                  <a:cubicBezTo>
                    <a:pt x="76" y="634"/>
                    <a:pt x="76" y="633"/>
                    <a:pt x="76" y="633"/>
                  </a:cubicBezTo>
                  <a:cubicBezTo>
                    <a:pt x="76" y="633"/>
                    <a:pt x="76" y="633"/>
                    <a:pt x="75" y="634"/>
                  </a:cubicBezTo>
                  <a:cubicBezTo>
                    <a:pt x="75" y="634"/>
                    <a:pt x="75" y="634"/>
                    <a:pt x="75" y="634"/>
                  </a:cubicBezTo>
                  <a:cubicBezTo>
                    <a:pt x="75" y="634"/>
                    <a:pt x="75" y="634"/>
                    <a:pt x="75" y="634"/>
                  </a:cubicBezTo>
                  <a:cubicBezTo>
                    <a:pt x="75" y="634"/>
                    <a:pt x="74" y="634"/>
                    <a:pt x="74" y="634"/>
                  </a:cubicBezTo>
                  <a:cubicBezTo>
                    <a:pt x="74" y="634"/>
                    <a:pt x="74" y="634"/>
                    <a:pt x="74" y="633"/>
                  </a:cubicBezTo>
                  <a:cubicBezTo>
                    <a:pt x="74" y="633"/>
                    <a:pt x="74" y="633"/>
                    <a:pt x="74" y="633"/>
                  </a:cubicBezTo>
                  <a:cubicBezTo>
                    <a:pt x="74" y="633"/>
                    <a:pt x="74" y="633"/>
                    <a:pt x="74" y="633"/>
                  </a:cubicBezTo>
                  <a:cubicBezTo>
                    <a:pt x="74" y="632"/>
                    <a:pt x="74" y="632"/>
                    <a:pt x="75" y="632"/>
                  </a:cubicBezTo>
                  <a:cubicBezTo>
                    <a:pt x="75" y="632"/>
                    <a:pt x="75" y="631"/>
                    <a:pt x="75" y="631"/>
                  </a:cubicBezTo>
                  <a:cubicBezTo>
                    <a:pt x="76" y="630"/>
                    <a:pt x="76" y="630"/>
                    <a:pt x="76" y="630"/>
                  </a:cubicBezTo>
                  <a:cubicBezTo>
                    <a:pt x="76" y="630"/>
                    <a:pt x="76" y="629"/>
                    <a:pt x="76" y="629"/>
                  </a:cubicBezTo>
                  <a:cubicBezTo>
                    <a:pt x="76" y="629"/>
                    <a:pt x="76" y="629"/>
                    <a:pt x="76" y="629"/>
                  </a:cubicBezTo>
                  <a:cubicBezTo>
                    <a:pt x="76" y="628"/>
                    <a:pt x="76" y="628"/>
                    <a:pt x="76" y="628"/>
                  </a:cubicBezTo>
                  <a:cubicBezTo>
                    <a:pt x="76" y="628"/>
                    <a:pt x="76" y="628"/>
                    <a:pt x="76" y="628"/>
                  </a:cubicBezTo>
                  <a:cubicBezTo>
                    <a:pt x="76" y="628"/>
                    <a:pt x="75" y="627"/>
                    <a:pt x="75" y="627"/>
                  </a:cubicBezTo>
                  <a:cubicBezTo>
                    <a:pt x="75" y="628"/>
                    <a:pt x="75" y="628"/>
                    <a:pt x="75" y="629"/>
                  </a:cubicBezTo>
                  <a:cubicBezTo>
                    <a:pt x="75" y="629"/>
                    <a:pt x="75" y="629"/>
                    <a:pt x="75" y="629"/>
                  </a:cubicBezTo>
                  <a:cubicBezTo>
                    <a:pt x="75" y="629"/>
                    <a:pt x="75" y="630"/>
                    <a:pt x="75" y="630"/>
                  </a:cubicBezTo>
                  <a:cubicBezTo>
                    <a:pt x="75" y="630"/>
                    <a:pt x="75" y="630"/>
                    <a:pt x="75" y="631"/>
                  </a:cubicBezTo>
                  <a:cubicBezTo>
                    <a:pt x="75" y="631"/>
                    <a:pt x="74" y="631"/>
                    <a:pt x="74" y="632"/>
                  </a:cubicBezTo>
                  <a:cubicBezTo>
                    <a:pt x="74" y="632"/>
                    <a:pt x="74" y="632"/>
                    <a:pt x="74" y="633"/>
                  </a:cubicBezTo>
                  <a:cubicBezTo>
                    <a:pt x="74" y="633"/>
                    <a:pt x="74" y="633"/>
                    <a:pt x="73" y="634"/>
                  </a:cubicBezTo>
                  <a:cubicBezTo>
                    <a:pt x="73" y="633"/>
                    <a:pt x="73" y="633"/>
                    <a:pt x="73" y="633"/>
                  </a:cubicBezTo>
                  <a:cubicBezTo>
                    <a:pt x="73" y="633"/>
                    <a:pt x="73" y="632"/>
                    <a:pt x="73" y="632"/>
                  </a:cubicBezTo>
                  <a:cubicBezTo>
                    <a:pt x="73" y="632"/>
                    <a:pt x="73" y="632"/>
                    <a:pt x="74" y="632"/>
                  </a:cubicBezTo>
                  <a:cubicBezTo>
                    <a:pt x="74" y="632"/>
                    <a:pt x="74" y="631"/>
                    <a:pt x="74" y="631"/>
                  </a:cubicBezTo>
                  <a:cubicBezTo>
                    <a:pt x="74" y="631"/>
                    <a:pt x="74" y="631"/>
                    <a:pt x="74" y="631"/>
                  </a:cubicBezTo>
                  <a:cubicBezTo>
                    <a:pt x="74" y="631"/>
                    <a:pt x="74" y="630"/>
                    <a:pt x="74" y="630"/>
                  </a:cubicBezTo>
                  <a:cubicBezTo>
                    <a:pt x="74" y="629"/>
                    <a:pt x="74" y="628"/>
                    <a:pt x="73" y="627"/>
                  </a:cubicBezTo>
                  <a:cubicBezTo>
                    <a:pt x="73" y="626"/>
                    <a:pt x="74" y="625"/>
                    <a:pt x="73" y="624"/>
                  </a:cubicBezTo>
                  <a:cubicBezTo>
                    <a:pt x="73" y="624"/>
                    <a:pt x="73" y="624"/>
                    <a:pt x="73" y="624"/>
                  </a:cubicBezTo>
                  <a:cubicBezTo>
                    <a:pt x="74" y="623"/>
                    <a:pt x="74" y="623"/>
                    <a:pt x="74" y="623"/>
                  </a:cubicBezTo>
                  <a:cubicBezTo>
                    <a:pt x="74" y="623"/>
                    <a:pt x="74" y="622"/>
                    <a:pt x="74" y="622"/>
                  </a:cubicBezTo>
                  <a:cubicBezTo>
                    <a:pt x="74" y="622"/>
                    <a:pt x="73" y="620"/>
                    <a:pt x="73" y="620"/>
                  </a:cubicBezTo>
                  <a:cubicBezTo>
                    <a:pt x="72" y="620"/>
                    <a:pt x="72" y="620"/>
                    <a:pt x="72" y="620"/>
                  </a:cubicBezTo>
                  <a:cubicBezTo>
                    <a:pt x="71" y="620"/>
                    <a:pt x="71" y="620"/>
                    <a:pt x="71" y="620"/>
                  </a:cubicBezTo>
                  <a:cubicBezTo>
                    <a:pt x="71" y="620"/>
                    <a:pt x="71" y="620"/>
                    <a:pt x="71" y="620"/>
                  </a:cubicBezTo>
                  <a:cubicBezTo>
                    <a:pt x="71" y="619"/>
                    <a:pt x="71" y="619"/>
                    <a:pt x="71" y="619"/>
                  </a:cubicBezTo>
                  <a:cubicBezTo>
                    <a:pt x="71" y="619"/>
                    <a:pt x="70" y="619"/>
                    <a:pt x="70" y="619"/>
                  </a:cubicBezTo>
                  <a:cubicBezTo>
                    <a:pt x="70" y="619"/>
                    <a:pt x="69" y="617"/>
                    <a:pt x="69" y="617"/>
                  </a:cubicBezTo>
                  <a:cubicBezTo>
                    <a:pt x="68" y="617"/>
                    <a:pt x="68" y="617"/>
                    <a:pt x="68" y="617"/>
                  </a:cubicBezTo>
                  <a:cubicBezTo>
                    <a:pt x="66" y="617"/>
                    <a:pt x="66" y="617"/>
                    <a:pt x="66" y="617"/>
                  </a:cubicBezTo>
                  <a:cubicBezTo>
                    <a:pt x="66" y="617"/>
                    <a:pt x="63" y="614"/>
                    <a:pt x="63" y="614"/>
                  </a:cubicBezTo>
                  <a:cubicBezTo>
                    <a:pt x="63" y="614"/>
                    <a:pt x="61" y="614"/>
                    <a:pt x="61" y="614"/>
                  </a:cubicBezTo>
                  <a:cubicBezTo>
                    <a:pt x="61" y="612"/>
                    <a:pt x="61" y="612"/>
                    <a:pt x="61" y="612"/>
                  </a:cubicBezTo>
                  <a:cubicBezTo>
                    <a:pt x="60" y="611"/>
                    <a:pt x="60" y="611"/>
                    <a:pt x="60" y="611"/>
                  </a:cubicBezTo>
                  <a:cubicBezTo>
                    <a:pt x="60" y="610"/>
                    <a:pt x="60" y="610"/>
                    <a:pt x="60" y="610"/>
                  </a:cubicBezTo>
                  <a:cubicBezTo>
                    <a:pt x="60" y="610"/>
                    <a:pt x="60" y="610"/>
                    <a:pt x="60" y="610"/>
                  </a:cubicBezTo>
                  <a:cubicBezTo>
                    <a:pt x="60" y="609"/>
                    <a:pt x="60" y="609"/>
                    <a:pt x="60" y="609"/>
                  </a:cubicBezTo>
                  <a:cubicBezTo>
                    <a:pt x="58" y="608"/>
                    <a:pt x="58" y="608"/>
                    <a:pt x="58" y="608"/>
                  </a:cubicBezTo>
                  <a:cubicBezTo>
                    <a:pt x="58" y="608"/>
                    <a:pt x="58" y="608"/>
                    <a:pt x="58" y="608"/>
                  </a:cubicBezTo>
                  <a:cubicBezTo>
                    <a:pt x="58" y="608"/>
                    <a:pt x="59" y="607"/>
                    <a:pt x="59" y="607"/>
                  </a:cubicBezTo>
                  <a:cubicBezTo>
                    <a:pt x="51" y="592"/>
                    <a:pt x="51" y="592"/>
                    <a:pt x="51" y="592"/>
                  </a:cubicBezTo>
                  <a:cubicBezTo>
                    <a:pt x="51" y="592"/>
                    <a:pt x="51" y="592"/>
                    <a:pt x="51" y="592"/>
                  </a:cubicBezTo>
                  <a:cubicBezTo>
                    <a:pt x="48" y="588"/>
                    <a:pt x="48" y="588"/>
                    <a:pt x="48" y="588"/>
                  </a:cubicBezTo>
                  <a:cubicBezTo>
                    <a:pt x="46" y="586"/>
                    <a:pt x="46" y="586"/>
                    <a:pt x="46" y="586"/>
                  </a:cubicBezTo>
                  <a:cubicBezTo>
                    <a:pt x="45" y="585"/>
                    <a:pt x="45" y="585"/>
                    <a:pt x="45" y="585"/>
                  </a:cubicBezTo>
                  <a:cubicBezTo>
                    <a:pt x="45" y="585"/>
                    <a:pt x="45" y="585"/>
                    <a:pt x="45" y="585"/>
                  </a:cubicBezTo>
                  <a:cubicBezTo>
                    <a:pt x="44" y="583"/>
                    <a:pt x="44" y="583"/>
                    <a:pt x="44" y="583"/>
                  </a:cubicBezTo>
                  <a:cubicBezTo>
                    <a:pt x="42" y="582"/>
                    <a:pt x="42" y="582"/>
                    <a:pt x="42" y="582"/>
                  </a:cubicBezTo>
                  <a:cubicBezTo>
                    <a:pt x="42" y="581"/>
                    <a:pt x="42" y="581"/>
                    <a:pt x="42" y="581"/>
                  </a:cubicBezTo>
                  <a:cubicBezTo>
                    <a:pt x="40" y="580"/>
                    <a:pt x="40" y="580"/>
                    <a:pt x="40" y="580"/>
                  </a:cubicBezTo>
                  <a:cubicBezTo>
                    <a:pt x="40" y="579"/>
                    <a:pt x="40" y="579"/>
                    <a:pt x="40" y="579"/>
                  </a:cubicBezTo>
                  <a:cubicBezTo>
                    <a:pt x="40" y="579"/>
                    <a:pt x="40" y="579"/>
                    <a:pt x="40" y="579"/>
                  </a:cubicBezTo>
                  <a:cubicBezTo>
                    <a:pt x="40" y="578"/>
                    <a:pt x="40" y="578"/>
                    <a:pt x="40" y="578"/>
                  </a:cubicBezTo>
                  <a:cubicBezTo>
                    <a:pt x="40" y="578"/>
                    <a:pt x="40" y="578"/>
                    <a:pt x="40" y="578"/>
                  </a:cubicBezTo>
                  <a:cubicBezTo>
                    <a:pt x="40" y="577"/>
                    <a:pt x="40" y="577"/>
                    <a:pt x="40" y="577"/>
                  </a:cubicBezTo>
                  <a:cubicBezTo>
                    <a:pt x="37" y="574"/>
                    <a:pt x="37" y="574"/>
                    <a:pt x="37" y="574"/>
                  </a:cubicBezTo>
                  <a:cubicBezTo>
                    <a:pt x="37" y="574"/>
                    <a:pt x="37" y="574"/>
                    <a:pt x="37" y="574"/>
                  </a:cubicBezTo>
                  <a:cubicBezTo>
                    <a:pt x="33" y="576"/>
                    <a:pt x="33" y="576"/>
                    <a:pt x="33" y="576"/>
                  </a:cubicBezTo>
                  <a:cubicBezTo>
                    <a:pt x="31" y="576"/>
                    <a:pt x="31" y="576"/>
                    <a:pt x="31" y="576"/>
                  </a:cubicBezTo>
                  <a:cubicBezTo>
                    <a:pt x="31" y="576"/>
                    <a:pt x="31" y="576"/>
                    <a:pt x="31" y="576"/>
                  </a:cubicBezTo>
                  <a:cubicBezTo>
                    <a:pt x="32" y="577"/>
                    <a:pt x="32" y="577"/>
                    <a:pt x="32" y="577"/>
                  </a:cubicBezTo>
                  <a:cubicBezTo>
                    <a:pt x="32" y="577"/>
                    <a:pt x="32" y="577"/>
                    <a:pt x="32" y="577"/>
                  </a:cubicBezTo>
                  <a:cubicBezTo>
                    <a:pt x="32" y="577"/>
                    <a:pt x="32" y="578"/>
                    <a:pt x="32" y="578"/>
                  </a:cubicBezTo>
                  <a:cubicBezTo>
                    <a:pt x="31" y="578"/>
                    <a:pt x="31" y="578"/>
                    <a:pt x="31" y="578"/>
                  </a:cubicBezTo>
                  <a:cubicBezTo>
                    <a:pt x="31" y="580"/>
                    <a:pt x="31" y="580"/>
                    <a:pt x="31" y="580"/>
                  </a:cubicBezTo>
                  <a:cubicBezTo>
                    <a:pt x="30" y="582"/>
                    <a:pt x="30" y="582"/>
                    <a:pt x="30" y="582"/>
                  </a:cubicBezTo>
                  <a:cubicBezTo>
                    <a:pt x="28" y="582"/>
                    <a:pt x="28" y="582"/>
                    <a:pt x="28" y="582"/>
                  </a:cubicBezTo>
                  <a:cubicBezTo>
                    <a:pt x="23" y="586"/>
                    <a:pt x="23" y="586"/>
                    <a:pt x="23" y="586"/>
                  </a:cubicBezTo>
                  <a:cubicBezTo>
                    <a:pt x="23" y="581"/>
                    <a:pt x="23" y="581"/>
                    <a:pt x="23" y="581"/>
                  </a:cubicBezTo>
                  <a:cubicBezTo>
                    <a:pt x="16" y="574"/>
                    <a:pt x="16" y="574"/>
                    <a:pt x="16" y="574"/>
                  </a:cubicBezTo>
                  <a:cubicBezTo>
                    <a:pt x="16" y="573"/>
                    <a:pt x="16" y="573"/>
                    <a:pt x="16" y="573"/>
                  </a:cubicBezTo>
                  <a:cubicBezTo>
                    <a:pt x="16" y="572"/>
                    <a:pt x="16" y="572"/>
                    <a:pt x="16" y="572"/>
                  </a:cubicBezTo>
                  <a:cubicBezTo>
                    <a:pt x="13" y="571"/>
                    <a:pt x="13" y="571"/>
                    <a:pt x="13" y="571"/>
                  </a:cubicBezTo>
                  <a:cubicBezTo>
                    <a:pt x="12" y="570"/>
                    <a:pt x="12" y="570"/>
                    <a:pt x="12" y="570"/>
                  </a:cubicBezTo>
                  <a:cubicBezTo>
                    <a:pt x="12" y="570"/>
                    <a:pt x="12" y="569"/>
                    <a:pt x="12" y="569"/>
                  </a:cubicBezTo>
                  <a:cubicBezTo>
                    <a:pt x="12" y="569"/>
                    <a:pt x="13" y="568"/>
                    <a:pt x="13" y="568"/>
                  </a:cubicBezTo>
                  <a:cubicBezTo>
                    <a:pt x="13" y="567"/>
                    <a:pt x="13" y="566"/>
                    <a:pt x="13" y="566"/>
                  </a:cubicBezTo>
                  <a:cubicBezTo>
                    <a:pt x="9" y="566"/>
                    <a:pt x="9" y="566"/>
                    <a:pt x="9" y="566"/>
                  </a:cubicBezTo>
                  <a:cubicBezTo>
                    <a:pt x="7" y="569"/>
                    <a:pt x="7" y="569"/>
                    <a:pt x="7" y="569"/>
                  </a:cubicBezTo>
                  <a:cubicBezTo>
                    <a:pt x="7" y="569"/>
                    <a:pt x="4" y="567"/>
                    <a:pt x="4" y="567"/>
                  </a:cubicBezTo>
                  <a:cubicBezTo>
                    <a:pt x="4" y="567"/>
                    <a:pt x="3" y="568"/>
                    <a:pt x="3" y="568"/>
                  </a:cubicBezTo>
                  <a:cubicBezTo>
                    <a:pt x="0" y="567"/>
                    <a:pt x="0" y="567"/>
                    <a:pt x="0" y="567"/>
                  </a:cubicBezTo>
                  <a:cubicBezTo>
                    <a:pt x="0" y="417"/>
                    <a:pt x="0" y="417"/>
                    <a:pt x="0" y="417"/>
                  </a:cubicBezTo>
                  <a:cubicBezTo>
                    <a:pt x="1" y="417"/>
                    <a:pt x="1" y="418"/>
                    <a:pt x="2" y="418"/>
                  </a:cubicBezTo>
                  <a:cubicBezTo>
                    <a:pt x="3" y="418"/>
                    <a:pt x="3" y="418"/>
                    <a:pt x="4" y="419"/>
                  </a:cubicBezTo>
                  <a:cubicBezTo>
                    <a:pt x="6" y="419"/>
                    <a:pt x="7" y="418"/>
                    <a:pt x="8" y="418"/>
                  </a:cubicBezTo>
                  <a:cubicBezTo>
                    <a:pt x="9" y="419"/>
                    <a:pt x="10" y="419"/>
                    <a:pt x="10" y="419"/>
                  </a:cubicBezTo>
                  <a:cubicBezTo>
                    <a:pt x="11" y="420"/>
                    <a:pt x="12" y="420"/>
                    <a:pt x="13" y="420"/>
                  </a:cubicBezTo>
                  <a:cubicBezTo>
                    <a:pt x="13" y="420"/>
                    <a:pt x="13" y="421"/>
                    <a:pt x="13" y="421"/>
                  </a:cubicBezTo>
                  <a:cubicBezTo>
                    <a:pt x="14" y="421"/>
                    <a:pt x="14" y="421"/>
                    <a:pt x="14" y="422"/>
                  </a:cubicBezTo>
                  <a:cubicBezTo>
                    <a:pt x="14" y="422"/>
                    <a:pt x="14" y="422"/>
                    <a:pt x="15" y="423"/>
                  </a:cubicBezTo>
                  <a:cubicBezTo>
                    <a:pt x="15" y="423"/>
                    <a:pt x="16" y="424"/>
                    <a:pt x="17" y="425"/>
                  </a:cubicBezTo>
                  <a:cubicBezTo>
                    <a:pt x="17" y="425"/>
                    <a:pt x="17" y="425"/>
                    <a:pt x="17" y="425"/>
                  </a:cubicBezTo>
                  <a:cubicBezTo>
                    <a:pt x="18" y="425"/>
                    <a:pt x="18" y="425"/>
                    <a:pt x="18" y="425"/>
                  </a:cubicBezTo>
                  <a:cubicBezTo>
                    <a:pt x="18" y="425"/>
                    <a:pt x="18" y="425"/>
                    <a:pt x="18" y="425"/>
                  </a:cubicBezTo>
                  <a:cubicBezTo>
                    <a:pt x="18" y="425"/>
                    <a:pt x="18" y="425"/>
                    <a:pt x="18" y="425"/>
                  </a:cubicBezTo>
                  <a:cubicBezTo>
                    <a:pt x="18" y="426"/>
                    <a:pt x="19" y="426"/>
                    <a:pt x="19" y="426"/>
                  </a:cubicBezTo>
                  <a:cubicBezTo>
                    <a:pt x="19" y="426"/>
                    <a:pt x="19" y="426"/>
                    <a:pt x="19" y="427"/>
                  </a:cubicBezTo>
                  <a:cubicBezTo>
                    <a:pt x="20" y="427"/>
                    <a:pt x="21" y="428"/>
                    <a:pt x="21" y="428"/>
                  </a:cubicBezTo>
                  <a:cubicBezTo>
                    <a:pt x="22" y="429"/>
                    <a:pt x="24" y="430"/>
                    <a:pt x="25" y="430"/>
                  </a:cubicBezTo>
                  <a:cubicBezTo>
                    <a:pt x="25" y="431"/>
                    <a:pt x="26" y="431"/>
                    <a:pt x="26" y="431"/>
                  </a:cubicBezTo>
                  <a:cubicBezTo>
                    <a:pt x="27" y="431"/>
                    <a:pt x="27" y="431"/>
                    <a:pt x="27" y="431"/>
                  </a:cubicBezTo>
                  <a:cubicBezTo>
                    <a:pt x="28" y="431"/>
                    <a:pt x="28" y="432"/>
                    <a:pt x="29" y="432"/>
                  </a:cubicBezTo>
                  <a:cubicBezTo>
                    <a:pt x="29" y="432"/>
                    <a:pt x="30" y="432"/>
                    <a:pt x="30" y="432"/>
                  </a:cubicBezTo>
                  <a:cubicBezTo>
                    <a:pt x="31" y="432"/>
                    <a:pt x="31" y="432"/>
                    <a:pt x="32" y="432"/>
                  </a:cubicBezTo>
                  <a:cubicBezTo>
                    <a:pt x="32" y="432"/>
                    <a:pt x="33" y="432"/>
                    <a:pt x="33" y="432"/>
                  </a:cubicBezTo>
                  <a:cubicBezTo>
                    <a:pt x="34" y="433"/>
                    <a:pt x="35" y="433"/>
                    <a:pt x="35" y="433"/>
                  </a:cubicBezTo>
                  <a:cubicBezTo>
                    <a:pt x="35" y="433"/>
                    <a:pt x="36" y="434"/>
                    <a:pt x="36" y="434"/>
                  </a:cubicBezTo>
                  <a:cubicBezTo>
                    <a:pt x="37" y="434"/>
                    <a:pt x="37" y="434"/>
                    <a:pt x="37" y="435"/>
                  </a:cubicBezTo>
                  <a:cubicBezTo>
                    <a:pt x="38" y="435"/>
                    <a:pt x="38" y="435"/>
                    <a:pt x="38" y="436"/>
                  </a:cubicBezTo>
                  <a:cubicBezTo>
                    <a:pt x="38" y="436"/>
                    <a:pt x="39" y="436"/>
                    <a:pt x="39" y="436"/>
                  </a:cubicBezTo>
                  <a:cubicBezTo>
                    <a:pt x="39" y="436"/>
                    <a:pt x="40" y="436"/>
                    <a:pt x="40" y="437"/>
                  </a:cubicBezTo>
                  <a:cubicBezTo>
                    <a:pt x="39" y="436"/>
                    <a:pt x="38" y="434"/>
                    <a:pt x="37" y="433"/>
                  </a:cubicBezTo>
                  <a:cubicBezTo>
                    <a:pt x="37" y="433"/>
                    <a:pt x="37" y="433"/>
                    <a:pt x="37" y="432"/>
                  </a:cubicBezTo>
                  <a:cubicBezTo>
                    <a:pt x="37" y="432"/>
                    <a:pt x="37" y="432"/>
                    <a:pt x="37" y="432"/>
                  </a:cubicBezTo>
                  <a:cubicBezTo>
                    <a:pt x="37" y="432"/>
                    <a:pt x="37" y="432"/>
                    <a:pt x="38" y="432"/>
                  </a:cubicBezTo>
                  <a:cubicBezTo>
                    <a:pt x="38" y="432"/>
                    <a:pt x="38" y="432"/>
                    <a:pt x="38" y="431"/>
                  </a:cubicBezTo>
                  <a:cubicBezTo>
                    <a:pt x="38" y="431"/>
                    <a:pt x="38" y="431"/>
                    <a:pt x="38" y="431"/>
                  </a:cubicBezTo>
                  <a:cubicBezTo>
                    <a:pt x="37" y="431"/>
                    <a:pt x="37" y="431"/>
                    <a:pt x="37" y="430"/>
                  </a:cubicBezTo>
                  <a:cubicBezTo>
                    <a:pt x="38" y="430"/>
                    <a:pt x="38" y="430"/>
                    <a:pt x="38" y="430"/>
                  </a:cubicBezTo>
                  <a:cubicBezTo>
                    <a:pt x="38" y="430"/>
                    <a:pt x="38" y="430"/>
                    <a:pt x="38" y="430"/>
                  </a:cubicBezTo>
                  <a:cubicBezTo>
                    <a:pt x="37" y="430"/>
                    <a:pt x="37" y="430"/>
                    <a:pt x="37" y="430"/>
                  </a:cubicBezTo>
                  <a:cubicBezTo>
                    <a:pt x="37" y="430"/>
                    <a:pt x="37" y="430"/>
                    <a:pt x="37" y="430"/>
                  </a:cubicBezTo>
                  <a:cubicBezTo>
                    <a:pt x="36" y="430"/>
                    <a:pt x="36" y="430"/>
                    <a:pt x="36" y="429"/>
                  </a:cubicBezTo>
                  <a:cubicBezTo>
                    <a:pt x="36" y="429"/>
                    <a:pt x="36" y="429"/>
                    <a:pt x="36" y="429"/>
                  </a:cubicBezTo>
                  <a:cubicBezTo>
                    <a:pt x="35" y="429"/>
                    <a:pt x="35" y="429"/>
                    <a:pt x="35" y="429"/>
                  </a:cubicBezTo>
                  <a:cubicBezTo>
                    <a:pt x="35" y="428"/>
                    <a:pt x="34" y="428"/>
                    <a:pt x="34" y="427"/>
                  </a:cubicBezTo>
                  <a:cubicBezTo>
                    <a:pt x="34" y="427"/>
                    <a:pt x="34" y="427"/>
                    <a:pt x="34" y="427"/>
                  </a:cubicBezTo>
                  <a:cubicBezTo>
                    <a:pt x="33" y="427"/>
                    <a:pt x="34" y="427"/>
                    <a:pt x="34" y="428"/>
                  </a:cubicBezTo>
                  <a:cubicBezTo>
                    <a:pt x="34" y="428"/>
                    <a:pt x="34" y="428"/>
                    <a:pt x="34" y="428"/>
                  </a:cubicBezTo>
                  <a:cubicBezTo>
                    <a:pt x="34" y="428"/>
                    <a:pt x="34" y="428"/>
                    <a:pt x="33" y="428"/>
                  </a:cubicBezTo>
                  <a:cubicBezTo>
                    <a:pt x="33" y="428"/>
                    <a:pt x="33" y="428"/>
                    <a:pt x="32" y="428"/>
                  </a:cubicBezTo>
                  <a:cubicBezTo>
                    <a:pt x="32" y="428"/>
                    <a:pt x="32" y="428"/>
                    <a:pt x="32" y="428"/>
                  </a:cubicBezTo>
                  <a:cubicBezTo>
                    <a:pt x="32" y="427"/>
                    <a:pt x="32" y="427"/>
                    <a:pt x="32" y="427"/>
                  </a:cubicBezTo>
                  <a:cubicBezTo>
                    <a:pt x="32" y="427"/>
                    <a:pt x="32" y="426"/>
                    <a:pt x="33" y="426"/>
                  </a:cubicBezTo>
                  <a:cubicBezTo>
                    <a:pt x="33" y="426"/>
                    <a:pt x="33" y="426"/>
                    <a:pt x="33" y="426"/>
                  </a:cubicBezTo>
                  <a:cubicBezTo>
                    <a:pt x="34" y="426"/>
                    <a:pt x="34" y="426"/>
                    <a:pt x="34" y="426"/>
                  </a:cubicBezTo>
                  <a:cubicBezTo>
                    <a:pt x="34" y="426"/>
                    <a:pt x="34" y="426"/>
                    <a:pt x="34" y="426"/>
                  </a:cubicBezTo>
                  <a:cubicBezTo>
                    <a:pt x="34" y="425"/>
                    <a:pt x="35" y="426"/>
                    <a:pt x="35" y="426"/>
                  </a:cubicBezTo>
                  <a:cubicBezTo>
                    <a:pt x="35" y="426"/>
                    <a:pt x="35" y="426"/>
                    <a:pt x="36" y="426"/>
                  </a:cubicBezTo>
                  <a:cubicBezTo>
                    <a:pt x="36" y="426"/>
                    <a:pt x="36" y="426"/>
                    <a:pt x="35" y="426"/>
                  </a:cubicBezTo>
                  <a:cubicBezTo>
                    <a:pt x="35" y="426"/>
                    <a:pt x="35" y="426"/>
                    <a:pt x="35" y="426"/>
                  </a:cubicBezTo>
                  <a:cubicBezTo>
                    <a:pt x="35" y="425"/>
                    <a:pt x="35" y="425"/>
                    <a:pt x="35" y="424"/>
                  </a:cubicBezTo>
                  <a:cubicBezTo>
                    <a:pt x="35" y="424"/>
                    <a:pt x="36" y="424"/>
                    <a:pt x="36" y="424"/>
                  </a:cubicBezTo>
                  <a:cubicBezTo>
                    <a:pt x="36" y="424"/>
                    <a:pt x="37" y="424"/>
                    <a:pt x="37" y="424"/>
                  </a:cubicBezTo>
                  <a:cubicBezTo>
                    <a:pt x="38" y="424"/>
                    <a:pt x="39" y="424"/>
                    <a:pt x="39" y="425"/>
                  </a:cubicBezTo>
                  <a:cubicBezTo>
                    <a:pt x="39" y="425"/>
                    <a:pt x="39" y="424"/>
                    <a:pt x="39" y="424"/>
                  </a:cubicBezTo>
                  <a:cubicBezTo>
                    <a:pt x="39" y="424"/>
                    <a:pt x="38" y="424"/>
                    <a:pt x="38" y="424"/>
                  </a:cubicBezTo>
                  <a:cubicBezTo>
                    <a:pt x="38" y="424"/>
                    <a:pt x="37" y="423"/>
                    <a:pt x="37" y="423"/>
                  </a:cubicBezTo>
                  <a:cubicBezTo>
                    <a:pt x="37" y="423"/>
                    <a:pt x="37" y="423"/>
                    <a:pt x="37" y="423"/>
                  </a:cubicBezTo>
                  <a:cubicBezTo>
                    <a:pt x="37" y="423"/>
                    <a:pt x="37" y="422"/>
                    <a:pt x="38" y="422"/>
                  </a:cubicBezTo>
                  <a:cubicBezTo>
                    <a:pt x="38" y="422"/>
                    <a:pt x="38" y="423"/>
                    <a:pt x="39" y="423"/>
                  </a:cubicBezTo>
                  <a:cubicBezTo>
                    <a:pt x="39" y="423"/>
                    <a:pt x="39" y="422"/>
                    <a:pt x="39" y="422"/>
                  </a:cubicBezTo>
                  <a:cubicBezTo>
                    <a:pt x="39" y="422"/>
                    <a:pt x="39" y="421"/>
                    <a:pt x="40" y="421"/>
                  </a:cubicBezTo>
                  <a:cubicBezTo>
                    <a:pt x="40" y="421"/>
                    <a:pt x="40" y="421"/>
                    <a:pt x="40" y="421"/>
                  </a:cubicBezTo>
                  <a:cubicBezTo>
                    <a:pt x="41" y="421"/>
                    <a:pt x="41" y="421"/>
                    <a:pt x="41" y="421"/>
                  </a:cubicBezTo>
                  <a:cubicBezTo>
                    <a:pt x="42" y="421"/>
                    <a:pt x="43" y="421"/>
                    <a:pt x="44" y="421"/>
                  </a:cubicBezTo>
                  <a:cubicBezTo>
                    <a:pt x="44" y="421"/>
                    <a:pt x="44" y="421"/>
                    <a:pt x="44" y="421"/>
                  </a:cubicBezTo>
                  <a:cubicBezTo>
                    <a:pt x="44" y="421"/>
                    <a:pt x="44" y="421"/>
                    <a:pt x="44" y="420"/>
                  </a:cubicBezTo>
                  <a:cubicBezTo>
                    <a:pt x="44" y="420"/>
                    <a:pt x="44" y="420"/>
                    <a:pt x="43" y="420"/>
                  </a:cubicBezTo>
                  <a:cubicBezTo>
                    <a:pt x="43" y="420"/>
                    <a:pt x="43" y="420"/>
                    <a:pt x="43" y="420"/>
                  </a:cubicBezTo>
                  <a:cubicBezTo>
                    <a:pt x="43" y="420"/>
                    <a:pt x="44" y="420"/>
                    <a:pt x="44" y="420"/>
                  </a:cubicBezTo>
                  <a:cubicBezTo>
                    <a:pt x="44" y="419"/>
                    <a:pt x="44" y="419"/>
                    <a:pt x="44" y="419"/>
                  </a:cubicBezTo>
                  <a:cubicBezTo>
                    <a:pt x="44" y="419"/>
                    <a:pt x="44" y="419"/>
                    <a:pt x="44" y="418"/>
                  </a:cubicBezTo>
                  <a:cubicBezTo>
                    <a:pt x="44" y="418"/>
                    <a:pt x="44" y="417"/>
                    <a:pt x="44" y="417"/>
                  </a:cubicBezTo>
                  <a:cubicBezTo>
                    <a:pt x="44" y="417"/>
                    <a:pt x="44" y="417"/>
                    <a:pt x="44" y="417"/>
                  </a:cubicBezTo>
                  <a:cubicBezTo>
                    <a:pt x="45" y="417"/>
                    <a:pt x="45" y="417"/>
                    <a:pt x="45" y="417"/>
                  </a:cubicBezTo>
                  <a:cubicBezTo>
                    <a:pt x="45" y="417"/>
                    <a:pt x="46" y="417"/>
                    <a:pt x="46" y="417"/>
                  </a:cubicBezTo>
                  <a:cubicBezTo>
                    <a:pt x="46" y="417"/>
                    <a:pt x="45" y="418"/>
                    <a:pt x="46" y="418"/>
                  </a:cubicBezTo>
                  <a:cubicBezTo>
                    <a:pt x="46" y="419"/>
                    <a:pt x="46" y="419"/>
                    <a:pt x="46" y="419"/>
                  </a:cubicBezTo>
                  <a:cubicBezTo>
                    <a:pt x="46" y="419"/>
                    <a:pt x="46" y="419"/>
                    <a:pt x="46" y="419"/>
                  </a:cubicBezTo>
                  <a:cubicBezTo>
                    <a:pt x="47" y="419"/>
                    <a:pt x="47" y="419"/>
                    <a:pt x="47" y="419"/>
                  </a:cubicBezTo>
                  <a:cubicBezTo>
                    <a:pt x="47" y="419"/>
                    <a:pt x="47" y="419"/>
                    <a:pt x="47" y="419"/>
                  </a:cubicBezTo>
                  <a:cubicBezTo>
                    <a:pt x="47" y="418"/>
                    <a:pt x="48" y="418"/>
                    <a:pt x="48" y="418"/>
                  </a:cubicBezTo>
                  <a:cubicBezTo>
                    <a:pt x="48" y="419"/>
                    <a:pt x="48" y="419"/>
                    <a:pt x="48" y="420"/>
                  </a:cubicBezTo>
                  <a:cubicBezTo>
                    <a:pt x="48" y="420"/>
                    <a:pt x="47" y="420"/>
                    <a:pt x="47" y="420"/>
                  </a:cubicBezTo>
                  <a:cubicBezTo>
                    <a:pt x="47" y="420"/>
                    <a:pt x="48" y="420"/>
                    <a:pt x="48" y="420"/>
                  </a:cubicBezTo>
                  <a:cubicBezTo>
                    <a:pt x="48" y="420"/>
                    <a:pt x="48" y="420"/>
                    <a:pt x="49" y="420"/>
                  </a:cubicBezTo>
                  <a:cubicBezTo>
                    <a:pt x="48" y="420"/>
                    <a:pt x="48" y="421"/>
                    <a:pt x="48" y="422"/>
                  </a:cubicBezTo>
                  <a:cubicBezTo>
                    <a:pt x="48" y="422"/>
                    <a:pt x="48" y="422"/>
                    <a:pt x="48" y="422"/>
                  </a:cubicBezTo>
                  <a:cubicBezTo>
                    <a:pt x="48" y="423"/>
                    <a:pt x="48" y="423"/>
                    <a:pt x="47" y="423"/>
                  </a:cubicBezTo>
                  <a:cubicBezTo>
                    <a:pt x="47" y="423"/>
                    <a:pt x="47" y="423"/>
                    <a:pt x="47" y="423"/>
                  </a:cubicBezTo>
                  <a:cubicBezTo>
                    <a:pt x="47" y="423"/>
                    <a:pt x="47" y="423"/>
                    <a:pt x="48" y="424"/>
                  </a:cubicBezTo>
                  <a:cubicBezTo>
                    <a:pt x="48" y="424"/>
                    <a:pt x="48" y="424"/>
                    <a:pt x="47" y="424"/>
                  </a:cubicBezTo>
                  <a:cubicBezTo>
                    <a:pt x="47" y="424"/>
                    <a:pt x="47" y="424"/>
                    <a:pt x="47" y="424"/>
                  </a:cubicBezTo>
                  <a:cubicBezTo>
                    <a:pt x="46" y="425"/>
                    <a:pt x="46" y="425"/>
                    <a:pt x="45" y="425"/>
                  </a:cubicBezTo>
                  <a:cubicBezTo>
                    <a:pt x="45" y="425"/>
                    <a:pt x="45" y="426"/>
                    <a:pt x="45" y="426"/>
                  </a:cubicBezTo>
                  <a:cubicBezTo>
                    <a:pt x="46" y="425"/>
                    <a:pt x="48" y="425"/>
                    <a:pt x="48" y="424"/>
                  </a:cubicBezTo>
                  <a:cubicBezTo>
                    <a:pt x="48" y="424"/>
                    <a:pt x="48" y="424"/>
                    <a:pt x="48" y="424"/>
                  </a:cubicBezTo>
                  <a:cubicBezTo>
                    <a:pt x="48" y="424"/>
                    <a:pt x="49" y="423"/>
                    <a:pt x="49" y="424"/>
                  </a:cubicBezTo>
                  <a:cubicBezTo>
                    <a:pt x="49" y="424"/>
                    <a:pt x="49" y="424"/>
                    <a:pt x="49" y="424"/>
                  </a:cubicBezTo>
                  <a:cubicBezTo>
                    <a:pt x="49" y="424"/>
                    <a:pt x="50" y="424"/>
                    <a:pt x="50" y="424"/>
                  </a:cubicBezTo>
                  <a:cubicBezTo>
                    <a:pt x="50" y="423"/>
                    <a:pt x="50" y="423"/>
                    <a:pt x="49" y="423"/>
                  </a:cubicBezTo>
                  <a:cubicBezTo>
                    <a:pt x="50" y="423"/>
                    <a:pt x="51" y="422"/>
                    <a:pt x="52" y="423"/>
                  </a:cubicBezTo>
                  <a:cubicBezTo>
                    <a:pt x="52" y="423"/>
                    <a:pt x="52" y="423"/>
                    <a:pt x="52" y="423"/>
                  </a:cubicBezTo>
                  <a:cubicBezTo>
                    <a:pt x="52" y="423"/>
                    <a:pt x="52" y="423"/>
                    <a:pt x="53" y="422"/>
                  </a:cubicBezTo>
                  <a:cubicBezTo>
                    <a:pt x="53" y="422"/>
                    <a:pt x="53" y="422"/>
                    <a:pt x="54" y="422"/>
                  </a:cubicBezTo>
                  <a:cubicBezTo>
                    <a:pt x="54" y="422"/>
                    <a:pt x="54" y="422"/>
                    <a:pt x="54" y="422"/>
                  </a:cubicBezTo>
                  <a:cubicBezTo>
                    <a:pt x="54" y="421"/>
                    <a:pt x="54" y="421"/>
                    <a:pt x="54" y="421"/>
                  </a:cubicBezTo>
                  <a:cubicBezTo>
                    <a:pt x="54" y="420"/>
                    <a:pt x="54" y="419"/>
                    <a:pt x="54" y="419"/>
                  </a:cubicBezTo>
                  <a:cubicBezTo>
                    <a:pt x="54" y="418"/>
                    <a:pt x="54" y="418"/>
                    <a:pt x="54" y="418"/>
                  </a:cubicBezTo>
                  <a:cubicBezTo>
                    <a:pt x="54" y="418"/>
                    <a:pt x="55" y="417"/>
                    <a:pt x="55" y="418"/>
                  </a:cubicBezTo>
                  <a:cubicBezTo>
                    <a:pt x="55" y="418"/>
                    <a:pt x="55" y="418"/>
                    <a:pt x="56" y="418"/>
                  </a:cubicBezTo>
                  <a:cubicBezTo>
                    <a:pt x="56" y="418"/>
                    <a:pt x="56" y="418"/>
                    <a:pt x="56" y="418"/>
                  </a:cubicBezTo>
                  <a:cubicBezTo>
                    <a:pt x="56" y="418"/>
                    <a:pt x="56" y="417"/>
                    <a:pt x="57" y="417"/>
                  </a:cubicBezTo>
                  <a:cubicBezTo>
                    <a:pt x="57" y="417"/>
                    <a:pt x="57" y="416"/>
                    <a:pt x="57" y="416"/>
                  </a:cubicBezTo>
                  <a:cubicBezTo>
                    <a:pt x="57" y="416"/>
                    <a:pt x="58" y="416"/>
                    <a:pt x="58" y="417"/>
                  </a:cubicBezTo>
                  <a:cubicBezTo>
                    <a:pt x="58" y="417"/>
                    <a:pt x="57" y="417"/>
                    <a:pt x="57" y="417"/>
                  </a:cubicBezTo>
                  <a:cubicBezTo>
                    <a:pt x="57" y="417"/>
                    <a:pt x="57" y="418"/>
                    <a:pt x="57" y="418"/>
                  </a:cubicBezTo>
                  <a:cubicBezTo>
                    <a:pt x="57" y="418"/>
                    <a:pt x="57" y="418"/>
                    <a:pt x="57" y="418"/>
                  </a:cubicBezTo>
                  <a:cubicBezTo>
                    <a:pt x="57" y="418"/>
                    <a:pt x="58" y="418"/>
                    <a:pt x="58" y="418"/>
                  </a:cubicBezTo>
                  <a:cubicBezTo>
                    <a:pt x="58" y="418"/>
                    <a:pt x="58" y="417"/>
                    <a:pt x="58" y="417"/>
                  </a:cubicBezTo>
                  <a:cubicBezTo>
                    <a:pt x="58" y="417"/>
                    <a:pt x="58" y="416"/>
                    <a:pt x="58" y="416"/>
                  </a:cubicBezTo>
                  <a:cubicBezTo>
                    <a:pt x="58" y="416"/>
                    <a:pt x="59" y="416"/>
                    <a:pt x="59" y="416"/>
                  </a:cubicBezTo>
                  <a:cubicBezTo>
                    <a:pt x="59" y="417"/>
                    <a:pt x="59" y="417"/>
                    <a:pt x="59" y="417"/>
                  </a:cubicBezTo>
                  <a:cubicBezTo>
                    <a:pt x="60" y="417"/>
                    <a:pt x="60" y="417"/>
                    <a:pt x="60" y="416"/>
                  </a:cubicBezTo>
                  <a:cubicBezTo>
                    <a:pt x="60" y="416"/>
                    <a:pt x="60" y="416"/>
                    <a:pt x="60" y="416"/>
                  </a:cubicBezTo>
                  <a:cubicBezTo>
                    <a:pt x="60" y="416"/>
                    <a:pt x="60" y="416"/>
                    <a:pt x="60" y="416"/>
                  </a:cubicBezTo>
                  <a:cubicBezTo>
                    <a:pt x="61" y="416"/>
                    <a:pt x="61" y="415"/>
                    <a:pt x="61" y="415"/>
                  </a:cubicBezTo>
                  <a:cubicBezTo>
                    <a:pt x="62" y="414"/>
                    <a:pt x="63" y="414"/>
                    <a:pt x="64" y="413"/>
                  </a:cubicBezTo>
                  <a:cubicBezTo>
                    <a:pt x="64" y="413"/>
                    <a:pt x="64" y="413"/>
                    <a:pt x="64" y="412"/>
                  </a:cubicBezTo>
                  <a:cubicBezTo>
                    <a:pt x="64" y="412"/>
                    <a:pt x="64" y="412"/>
                    <a:pt x="64" y="412"/>
                  </a:cubicBezTo>
                  <a:cubicBezTo>
                    <a:pt x="64" y="412"/>
                    <a:pt x="64" y="411"/>
                    <a:pt x="65" y="411"/>
                  </a:cubicBezTo>
                  <a:cubicBezTo>
                    <a:pt x="65" y="412"/>
                    <a:pt x="65" y="412"/>
                    <a:pt x="66" y="412"/>
                  </a:cubicBezTo>
                  <a:cubicBezTo>
                    <a:pt x="66" y="412"/>
                    <a:pt x="66" y="413"/>
                    <a:pt x="66" y="413"/>
                  </a:cubicBezTo>
                  <a:cubicBezTo>
                    <a:pt x="66" y="413"/>
                    <a:pt x="67" y="413"/>
                    <a:pt x="67" y="413"/>
                  </a:cubicBezTo>
                  <a:cubicBezTo>
                    <a:pt x="67" y="412"/>
                    <a:pt x="67" y="412"/>
                    <a:pt x="67" y="411"/>
                  </a:cubicBezTo>
                  <a:cubicBezTo>
                    <a:pt x="67" y="411"/>
                    <a:pt x="67" y="411"/>
                    <a:pt x="67" y="411"/>
                  </a:cubicBezTo>
                  <a:cubicBezTo>
                    <a:pt x="68" y="410"/>
                    <a:pt x="68" y="410"/>
                    <a:pt x="68" y="410"/>
                  </a:cubicBezTo>
                  <a:cubicBezTo>
                    <a:pt x="68" y="410"/>
                    <a:pt x="68" y="410"/>
                    <a:pt x="67" y="410"/>
                  </a:cubicBezTo>
                  <a:cubicBezTo>
                    <a:pt x="68" y="409"/>
                    <a:pt x="68" y="409"/>
                    <a:pt x="69" y="409"/>
                  </a:cubicBezTo>
                  <a:cubicBezTo>
                    <a:pt x="69" y="409"/>
                    <a:pt x="69" y="409"/>
                    <a:pt x="70" y="409"/>
                  </a:cubicBezTo>
                  <a:cubicBezTo>
                    <a:pt x="70" y="409"/>
                    <a:pt x="70" y="409"/>
                    <a:pt x="70" y="409"/>
                  </a:cubicBezTo>
                  <a:cubicBezTo>
                    <a:pt x="70" y="408"/>
                    <a:pt x="70" y="408"/>
                    <a:pt x="70" y="408"/>
                  </a:cubicBezTo>
                  <a:cubicBezTo>
                    <a:pt x="70" y="408"/>
                    <a:pt x="71" y="408"/>
                    <a:pt x="71" y="408"/>
                  </a:cubicBezTo>
                  <a:cubicBezTo>
                    <a:pt x="71" y="408"/>
                    <a:pt x="71" y="408"/>
                    <a:pt x="72" y="408"/>
                  </a:cubicBezTo>
                  <a:cubicBezTo>
                    <a:pt x="72" y="409"/>
                    <a:pt x="72" y="409"/>
                    <a:pt x="72" y="409"/>
                  </a:cubicBezTo>
                  <a:cubicBezTo>
                    <a:pt x="73" y="409"/>
                    <a:pt x="73" y="409"/>
                    <a:pt x="74" y="409"/>
                  </a:cubicBezTo>
                  <a:cubicBezTo>
                    <a:pt x="74" y="409"/>
                    <a:pt x="75" y="409"/>
                    <a:pt x="75" y="409"/>
                  </a:cubicBezTo>
                  <a:cubicBezTo>
                    <a:pt x="75" y="409"/>
                    <a:pt x="75" y="409"/>
                    <a:pt x="75" y="408"/>
                  </a:cubicBezTo>
                  <a:cubicBezTo>
                    <a:pt x="75" y="407"/>
                    <a:pt x="76" y="406"/>
                    <a:pt x="76" y="405"/>
                  </a:cubicBezTo>
                  <a:cubicBezTo>
                    <a:pt x="77" y="406"/>
                    <a:pt x="76" y="407"/>
                    <a:pt x="77" y="407"/>
                  </a:cubicBezTo>
                  <a:cubicBezTo>
                    <a:pt x="77" y="407"/>
                    <a:pt x="77" y="407"/>
                    <a:pt x="77" y="408"/>
                  </a:cubicBezTo>
                  <a:cubicBezTo>
                    <a:pt x="78" y="408"/>
                    <a:pt x="78" y="408"/>
                    <a:pt x="78" y="408"/>
                  </a:cubicBezTo>
                  <a:cubicBezTo>
                    <a:pt x="78" y="409"/>
                    <a:pt x="78" y="409"/>
                    <a:pt x="78" y="409"/>
                  </a:cubicBezTo>
                  <a:cubicBezTo>
                    <a:pt x="78" y="409"/>
                    <a:pt x="78" y="409"/>
                    <a:pt x="78" y="409"/>
                  </a:cubicBezTo>
                  <a:cubicBezTo>
                    <a:pt x="78" y="409"/>
                    <a:pt x="77" y="409"/>
                    <a:pt x="77" y="410"/>
                  </a:cubicBezTo>
                  <a:cubicBezTo>
                    <a:pt x="77" y="410"/>
                    <a:pt x="78" y="410"/>
                    <a:pt x="78" y="410"/>
                  </a:cubicBezTo>
                  <a:cubicBezTo>
                    <a:pt x="78" y="410"/>
                    <a:pt x="78" y="410"/>
                    <a:pt x="77" y="410"/>
                  </a:cubicBezTo>
                  <a:cubicBezTo>
                    <a:pt x="76" y="411"/>
                    <a:pt x="75" y="412"/>
                    <a:pt x="74" y="413"/>
                  </a:cubicBezTo>
                  <a:cubicBezTo>
                    <a:pt x="74" y="413"/>
                    <a:pt x="73" y="413"/>
                    <a:pt x="72" y="414"/>
                  </a:cubicBezTo>
                  <a:cubicBezTo>
                    <a:pt x="72" y="414"/>
                    <a:pt x="71" y="415"/>
                    <a:pt x="71" y="415"/>
                  </a:cubicBezTo>
                  <a:cubicBezTo>
                    <a:pt x="70" y="417"/>
                    <a:pt x="68" y="418"/>
                    <a:pt x="68" y="419"/>
                  </a:cubicBezTo>
                  <a:cubicBezTo>
                    <a:pt x="67" y="419"/>
                    <a:pt x="67" y="419"/>
                    <a:pt x="67" y="419"/>
                  </a:cubicBezTo>
                  <a:cubicBezTo>
                    <a:pt x="67" y="418"/>
                    <a:pt x="67" y="418"/>
                    <a:pt x="66" y="418"/>
                  </a:cubicBezTo>
                  <a:cubicBezTo>
                    <a:pt x="66" y="418"/>
                    <a:pt x="66" y="418"/>
                    <a:pt x="66" y="418"/>
                  </a:cubicBezTo>
                  <a:cubicBezTo>
                    <a:pt x="64" y="419"/>
                    <a:pt x="62" y="419"/>
                    <a:pt x="61" y="420"/>
                  </a:cubicBezTo>
                  <a:cubicBezTo>
                    <a:pt x="60" y="421"/>
                    <a:pt x="60" y="421"/>
                    <a:pt x="60" y="422"/>
                  </a:cubicBezTo>
                  <a:cubicBezTo>
                    <a:pt x="60" y="423"/>
                    <a:pt x="60" y="423"/>
                    <a:pt x="59" y="424"/>
                  </a:cubicBezTo>
                  <a:cubicBezTo>
                    <a:pt x="59" y="424"/>
                    <a:pt x="58" y="424"/>
                    <a:pt x="58" y="424"/>
                  </a:cubicBezTo>
                  <a:cubicBezTo>
                    <a:pt x="58" y="425"/>
                    <a:pt x="57" y="425"/>
                    <a:pt x="57" y="426"/>
                  </a:cubicBezTo>
                  <a:cubicBezTo>
                    <a:pt x="57" y="425"/>
                    <a:pt x="57" y="425"/>
                    <a:pt x="57" y="424"/>
                  </a:cubicBezTo>
                  <a:cubicBezTo>
                    <a:pt x="56" y="425"/>
                    <a:pt x="56" y="425"/>
                    <a:pt x="55" y="426"/>
                  </a:cubicBezTo>
                  <a:cubicBezTo>
                    <a:pt x="55" y="426"/>
                    <a:pt x="55" y="426"/>
                    <a:pt x="55" y="426"/>
                  </a:cubicBezTo>
                  <a:cubicBezTo>
                    <a:pt x="55" y="426"/>
                    <a:pt x="55" y="426"/>
                    <a:pt x="55" y="427"/>
                  </a:cubicBezTo>
                  <a:cubicBezTo>
                    <a:pt x="55" y="427"/>
                    <a:pt x="55" y="427"/>
                    <a:pt x="55" y="428"/>
                  </a:cubicBezTo>
                  <a:cubicBezTo>
                    <a:pt x="55" y="428"/>
                    <a:pt x="56" y="429"/>
                    <a:pt x="56" y="428"/>
                  </a:cubicBezTo>
                  <a:cubicBezTo>
                    <a:pt x="56" y="428"/>
                    <a:pt x="56" y="428"/>
                    <a:pt x="56" y="428"/>
                  </a:cubicBezTo>
                  <a:cubicBezTo>
                    <a:pt x="56" y="428"/>
                    <a:pt x="57" y="428"/>
                    <a:pt x="57" y="428"/>
                  </a:cubicBezTo>
                  <a:cubicBezTo>
                    <a:pt x="57" y="428"/>
                    <a:pt x="58" y="428"/>
                    <a:pt x="58" y="427"/>
                  </a:cubicBezTo>
                  <a:cubicBezTo>
                    <a:pt x="58" y="427"/>
                    <a:pt x="58" y="427"/>
                    <a:pt x="58" y="427"/>
                  </a:cubicBezTo>
                  <a:cubicBezTo>
                    <a:pt x="58" y="427"/>
                    <a:pt x="58" y="427"/>
                    <a:pt x="58" y="427"/>
                  </a:cubicBezTo>
                  <a:cubicBezTo>
                    <a:pt x="59" y="426"/>
                    <a:pt x="59" y="426"/>
                    <a:pt x="60" y="426"/>
                  </a:cubicBezTo>
                  <a:cubicBezTo>
                    <a:pt x="60" y="426"/>
                    <a:pt x="60" y="426"/>
                    <a:pt x="60" y="426"/>
                  </a:cubicBezTo>
                  <a:cubicBezTo>
                    <a:pt x="61" y="425"/>
                    <a:pt x="62" y="424"/>
                    <a:pt x="62" y="423"/>
                  </a:cubicBezTo>
                  <a:cubicBezTo>
                    <a:pt x="62" y="423"/>
                    <a:pt x="62" y="423"/>
                    <a:pt x="62" y="423"/>
                  </a:cubicBezTo>
                  <a:cubicBezTo>
                    <a:pt x="62" y="423"/>
                    <a:pt x="62" y="423"/>
                    <a:pt x="62" y="423"/>
                  </a:cubicBezTo>
                  <a:cubicBezTo>
                    <a:pt x="61" y="423"/>
                    <a:pt x="61" y="423"/>
                    <a:pt x="61" y="423"/>
                  </a:cubicBezTo>
                  <a:cubicBezTo>
                    <a:pt x="61" y="422"/>
                    <a:pt x="62" y="422"/>
                    <a:pt x="62" y="422"/>
                  </a:cubicBezTo>
                  <a:cubicBezTo>
                    <a:pt x="62" y="422"/>
                    <a:pt x="62" y="422"/>
                    <a:pt x="62" y="422"/>
                  </a:cubicBezTo>
                  <a:cubicBezTo>
                    <a:pt x="63" y="422"/>
                    <a:pt x="63" y="421"/>
                    <a:pt x="63" y="421"/>
                  </a:cubicBezTo>
                  <a:cubicBezTo>
                    <a:pt x="63" y="421"/>
                    <a:pt x="63" y="421"/>
                    <a:pt x="64" y="421"/>
                  </a:cubicBezTo>
                  <a:cubicBezTo>
                    <a:pt x="64" y="422"/>
                    <a:pt x="64" y="422"/>
                    <a:pt x="64" y="422"/>
                  </a:cubicBezTo>
                  <a:cubicBezTo>
                    <a:pt x="64" y="422"/>
                    <a:pt x="64" y="423"/>
                    <a:pt x="64" y="423"/>
                  </a:cubicBezTo>
                  <a:cubicBezTo>
                    <a:pt x="64" y="423"/>
                    <a:pt x="64" y="423"/>
                    <a:pt x="65" y="423"/>
                  </a:cubicBezTo>
                  <a:cubicBezTo>
                    <a:pt x="65" y="423"/>
                    <a:pt x="65" y="423"/>
                    <a:pt x="65" y="423"/>
                  </a:cubicBezTo>
                  <a:cubicBezTo>
                    <a:pt x="65" y="422"/>
                    <a:pt x="65" y="422"/>
                    <a:pt x="65" y="421"/>
                  </a:cubicBezTo>
                  <a:cubicBezTo>
                    <a:pt x="66" y="420"/>
                    <a:pt x="66" y="420"/>
                    <a:pt x="66" y="419"/>
                  </a:cubicBezTo>
                  <a:cubicBezTo>
                    <a:pt x="66" y="419"/>
                    <a:pt x="67" y="420"/>
                    <a:pt x="66" y="420"/>
                  </a:cubicBezTo>
                  <a:cubicBezTo>
                    <a:pt x="67" y="420"/>
                    <a:pt x="67" y="420"/>
                    <a:pt x="67" y="421"/>
                  </a:cubicBezTo>
                  <a:cubicBezTo>
                    <a:pt x="67" y="421"/>
                    <a:pt x="67" y="421"/>
                    <a:pt x="67" y="421"/>
                  </a:cubicBezTo>
                  <a:cubicBezTo>
                    <a:pt x="66" y="421"/>
                    <a:pt x="66" y="422"/>
                    <a:pt x="66" y="423"/>
                  </a:cubicBezTo>
                  <a:cubicBezTo>
                    <a:pt x="66" y="423"/>
                    <a:pt x="65" y="423"/>
                    <a:pt x="65" y="424"/>
                  </a:cubicBezTo>
                  <a:cubicBezTo>
                    <a:pt x="65" y="424"/>
                    <a:pt x="66" y="423"/>
                    <a:pt x="66" y="423"/>
                  </a:cubicBezTo>
                  <a:cubicBezTo>
                    <a:pt x="66" y="423"/>
                    <a:pt x="66" y="423"/>
                    <a:pt x="66" y="423"/>
                  </a:cubicBezTo>
                  <a:cubicBezTo>
                    <a:pt x="67" y="423"/>
                    <a:pt x="67" y="423"/>
                    <a:pt x="67" y="424"/>
                  </a:cubicBezTo>
                  <a:cubicBezTo>
                    <a:pt x="67" y="423"/>
                    <a:pt x="67" y="423"/>
                    <a:pt x="67" y="423"/>
                  </a:cubicBezTo>
                  <a:cubicBezTo>
                    <a:pt x="67" y="422"/>
                    <a:pt x="67" y="422"/>
                    <a:pt x="67" y="421"/>
                  </a:cubicBezTo>
                  <a:cubicBezTo>
                    <a:pt x="67" y="421"/>
                    <a:pt x="68" y="421"/>
                    <a:pt x="68" y="421"/>
                  </a:cubicBezTo>
                  <a:cubicBezTo>
                    <a:pt x="68" y="421"/>
                    <a:pt x="68" y="421"/>
                    <a:pt x="68" y="421"/>
                  </a:cubicBezTo>
                  <a:cubicBezTo>
                    <a:pt x="68" y="420"/>
                    <a:pt x="68" y="421"/>
                    <a:pt x="68" y="421"/>
                  </a:cubicBezTo>
                  <a:cubicBezTo>
                    <a:pt x="68" y="421"/>
                    <a:pt x="68" y="421"/>
                    <a:pt x="68" y="422"/>
                  </a:cubicBezTo>
                  <a:cubicBezTo>
                    <a:pt x="68" y="422"/>
                    <a:pt x="68" y="422"/>
                    <a:pt x="68" y="422"/>
                  </a:cubicBezTo>
                  <a:cubicBezTo>
                    <a:pt x="68" y="422"/>
                    <a:pt x="68" y="423"/>
                    <a:pt x="68" y="423"/>
                  </a:cubicBezTo>
                  <a:cubicBezTo>
                    <a:pt x="68" y="424"/>
                    <a:pt x="68" y="424"/>
                    <a:pt x="67" y="425"/>
                  </a:cubicBezTo>
                  <a:cubicBezTo>
                    <a:pt x="67" y="425"/>
                    <a:pt x="67" y="426"/>
                    <a:pt x="67" y="426"/>
                  </a:cubicBezTo>
                  <a:cubicBezTo>
                    <a:pt x="68" y="426"/>
                    <a:pt x="68" y="425"/>
                    <a:pt x="68" y="424"/>
                  </a:cubicBezTo>
                  <a:cubicBezTo>
                    <a:pt x="68" y="424"/>
                    <a:pt x="68" y="423"/>
                    <a:pt x="69" y="423"/>
                  </a:cubicBezTo>
                  <a:cubicBezTo>
                    <a:pt x="69" y="422"/>
                    <a:pt x="69" y="422"/>
                    <a:pt x="69" y="422"/>
                  </a:cubicBezTo>
                  <a:cubicBezTo>
                    <a:pt x="70" y="422"/>
                    <a:pt x="70" y="421"/>
                    <a:pt x="70" y="421"/>
                  </a:cubicBezTo>
                  <a:cubicBezTo>
                    <a:pt x="70" y="420"/>
                    <a:pt x="71" y="419"/>
                    <a:pt x="71" y="418"/>
                  </a:cubicBezTo>
                  <a:cubicBezTo>
                    <a:pt x="71" y="418"/>
                    <a:pt x="71" y="418"/>
                    <a:pt x="72" y="417"/>
                  </a:cubicBezTo>
                  <a:cubicBezTo>
                    <a:pt x="72" y="417"/>
                    <a:pt x="72" y="417"/>
                    <a:pt x="73" y="417"/>
                  </a:cubicBezTo>
                  <a:cubicBezTo>
                    <a:pt x="73" y="416"/>
                    <a:pt x="74" y="416"/>
                    <a:pt x="75" y="416"/>
                  </a:cubicBezTo>
                  <a:cubicBezTo>
                    <a:pt x="75" y="415"/>
                    <a:pt x="76" y="415"/>
                    <a:pt x="77" y="414"/>
                  </a:cubicBezTo>
                  <a:cubicBezTo>
                    <a:pt x="78" y="414"/>
                    <a:pt x="79" y="414"/>
                    <a:pt x="79" y="414"/>
                  </a:cubicBezTo>
                  <a:cubicBezTo>
                    <a:pt x="80" y="414"/>
                    <a:pt x="80" y="414"/>
                    <a:pt x="80" y="414"/>
                  </a:cubicBezTo>
                  <a:cubicBezTo>
                    <a:pt x="80" y="414"/>
                    <a:pt x="80" y="414"/>
                    <a:pt x="80" y="414"/>
                  </a:cubicBezTo>
                  <a:cubicBezTo>
                    <a:pt x="80" y="415"/>
                    <a:pt x="80" y="415"/>
                    <a:pt x="80" y="416"/>
                  </a:cubicBezTo>
                  <a:cubicBezTo>
                    <a:pt x="80" y="416"/>
                    <a:pt x="80" y="416"/>
                    <a:pt x="80" y="416"/>
                  </a:cubicBezTo>
                  <a:cubicBezTo>
                    <a:pt x="80" y="417"/>
                    <a:pt x="80" y="416"/>
                    <a:pt x="80" y="416"/>
                  </a:cubicBezTo>
                  <a:cubicBezTo>
                    <a:pt x="81" y="416"/>
                    <a:pt x="81" y="416"/>
                    <a:pt x="81" y="416"/>
                  </a:cubicBezTo>
                  <a:cubicBezTo>
                    <a:pt x="82" y="416"/>
                    <a:pt x="82" y="416"/>
                    <a:pt x="82" y="415"/>
                  </a:cubicBezTo>
                  <a:cubicBezTo>
                    <a:pt x="82" y="415"/>
                    <a:pt x="82" y="415"/>
                    <a:pt x="83" y="415"/>
                  </a:cubicBezTo>
                  <a:cubicBezTo>
                    <a:pt x="83" y="414"/>
                    <a:pt x="84" y="413"/>
                    <a:pt x="84" y="412"/>
                  </a:cubicBezTo>
                  <a:cubicBezTo>
                    <a:pt x="84" y="412"/>
                    <a:pt x="85" y="412"/>
                    <a:pt x="85" y="412"/>
                  </a:cubicBezTo>
                  <a:cubicBezTo>
                    <a:pt x="85" y="412"/>
                    <a:pt x="85" y="412"/>
                    <a:pt x="85" y="412"/>
                  </a:cubicBezTo>
                  <a:cubicBezTo>
                    <a:pt x="85" y="412"/>
                    <a:pt x="85" y="412"/>
                    <a:pt x="85" y="412"/>
                  </a:cubicBezTo>
                  <a:cubicBezTo>
                    <a:pt x="85" y="412"/>
                    <a:pt x="86" y="412"/>
                    <a:pt x="86" y="412"/>
                  </a:cubicBezTo>
                  <a:cubicBezTo>
                    <a:pt x="86" y="412"/>
                    <a:pt x="86" y="412"/>
                    <a:pt x="86" y="412"/>
                  </a:cubicBezTo>
                  <a:cubicBezTo>
                    <a:pt x="86" y="411"/>
                    <a:pt x="85" y="411"/>
                    <a:pt x="85" y="410"/>
                  </a:cubicBezTo>
                  <a:cubicBezTo>
                    <a:pt x="85" y="410"/>
                    <a:pt x="85" y="410"/>
                    <a:pt x="85" y="409"/>
                  </a:cubicBezTo>
                  <a:cubicBezTo>
                    <a:pt x="85" y="409"/>
                    <a:pt x="85" y="409"/>
                    <a:pt x="85" y="409"/>
                  </a:cubicBezTo>
                  <a:cubicBezTo>
                    <a:pt x="86" y="408"/>
                    <a:pt x="86" y="408"/>
                    <a:pt x="87" y="407"/>
                  </a:cubicBezTo>
                  <a:cubicBezTo>
                    <a:pt x="88" y="407"/>
                    <a:pt x="89" y="407"/>
                    <a:pt x="90" y="407"/>
                  </a:cubicBezTo>
                  <a:cubicBezTo>
                    <a:pt x="90" y="407"/>
                    <a:pt x="91" y="407"/>
                    <a:pt x="91" y="406"/>
                  </a:cubicBezTo>
                  <a:cubicBezTo>
                    <a:pt x="90" y="406"/>
                    <a:pt x="89" y="406"/>
                    <a:pt x="88" y="406"/>
                  </a:cubicBezTo>
                  <a:cubicBezTo>
                    <a:pt x="88" y="405"/>
                    <a:pt x="87" y="405"/>
                    <a:pt x="87" y="405"/>
                  </a:cubicBezTo>
                  <a:cubicBezTo>
                    <a:pt x="87" y="405"/>
                    <a:pt x="87" y="404"/>
                    <a:pt x="87" y="404"/>
                  </a:cubicBezTo>
                  <a:cubicBezTo>
                    <a:pt x="87" y="404"/>
                    <a:pt x="87" y="404"/>
                    <a:pt x="88" y="404"/>
                  </a:cubicBezTo>
                  <a:cubicBezTo>
                    <a:pt x="88" y="404"/>
                    <a:pt x="88" y="404"/>
                    <a:pt x="88" y="404"/>
                  </a:cubicBezTo>
                  <a:cubicBezTo>
                    <a:pt x="88" y="404"/>
                    <a:pt x="88" y="403"/>
                    <a:pt x="88" y="403"/>
                  </a:cubicBezTo>
                  <a:cubicBezTo>
                    <a:pt x="87" y="403"/>
                    <a:pt x="87" y="404"/>
                    <a:pt x="87" y="404"/>
                  </a:cubicBezTo>
                  <a:cubicBezTo>
                    <a:pt x="87" y="404"/>
                    <a:pt x="86" y="403"/>
                    <a:pt x="86" y="403"/>
                  </a:cubicBezTo>
                  <a:cubicBezTo>
                    <a:pt x="86" y="403"/>
                    <a:pt x="86" y="403"/>
                    <a:pt x="86" y="402"/>
                  </a:cubicBezTo>
                  <a:cubicBezTo>
                    <a:pt x="86" y="401"/>
                    <a:pt x="87" y="400"/>
                    <a:pt x="87" y="400"/>
                  </a:cubicBezTo>
                  <a:cubicBezTo>
                    <a:pt x="87" y="400"/>
                    <a:pt x="87" y="400"/>
                    <a:pt x="87" y="400"/>
                  </a:cubicBezTo>
                  <a:cubicBezTo>
                    <a:pt x="87" y="400"/>
                    <a:pt x="88" y="400"/>
                    <a:pt x="88" y="400"/>
                  </a:cubicBezTo>
                  <a:cubicBezTo>
                    <a:pt x="89" y="400"/>
                    <a:pt x="90" y="402"/>
                    <a:pt x="91" y="403"/>
                  </a:cubicBezTo>
                  <a:cubicBezTo>
                    <a:pt x="91" y="404"/>
                    <a:pt x="92" y="404"/>
                    <a:pt x="92" y="404"/>
                  </a:cubicBezTo>
                  <a:cubicBezTo>
                    <a:pt x="93" y="407"/>
                    <a:pt x="94" y="409"/>
                    <a:pt x="95" y="412"/>
                  </a:cubicBezTo>
                  <a:cubicBezTo>
                    <a:pt x="96" y="414"/>
                    <a:pt x="97" y="417"/>
                    <a:pt x="98" y="419"/>
                  </a:cubicBezTo>
                  <a:cubicBezTo>
                    <a:pt x="99" y="420"/>
                    <a:pt x="100" y="421"/>
                    <a:pt x="101" y="422"/>
                  </a:cubicBezTo>
                  <a:cubicBezTo>
                    <a:pt x="101" y="423"/>
                    <a:pt x="102" y="423"/>
                    <a:pt x="102" y="423"/>
                  </a:cubicBezTo>
                  <a:cubicBezTo>
                    <a:pt x="102" y="423"/>
                    <a:pt x="103" y="423"/>
                    <a:pt x="103" y="423"/>
                  </a:cubicBezTo>
                  <a:cubicBezTo>
                    <a:pt x="103" y="423"/>
                    <a:pt x="104" y="423"/>
                    <a:pt x="104" y="424"/>
                  </a:cubicBezTo>
                  <a:cubicBezTo>
                    <a:pt x="104" y="424"/>
                    <a:pt x="105" y="424"/>
                    <a:pt x="105" y="423"/>
                  </a:cubicBezTo>
                  <a:cubicBezTo>
                    <a:pt x="105" y="423"/>
                    <a:pt x="105" y="423"/>
                    <a:pt x="105" y="423"/>
                  </a:cubicBezTo>
                  <a:cubicBezTo>
                    <a:pt x="105" y="422"/>
                    <a:pt x="106" y="422"/>
                    <a:pt x="106" y="422"/>
                  </a:cubicBezTo>
                  <a:cubicBezTo>
                    <a:pt x="106" y="423"/>
                    <a:pt x="107" y="422"/>
                    <a:pt x="107" y="422"/>
                  </a:cubicBezTo>
                  <a:cubicBezTo>
                    <a:pt x="106" y="422"/>
                    <a:pt x="106" y="422"/>
                    <a:pt x="106" y="422"/>
                  </a:cubicBezTo>
                  <a:cubicBezTo>
                    <a:pt x="106" y="422"/>
                    <a:pt x="107" y="422"/>
                    <a:pt x="107" y="421"/>
                  </a:cubicBezTo>
                  <a:cubicBezTo>
                    <a:pt x="106" y="421"/>
                    <a:pt x="106" y="421"/>
                    <a:pt x="106" y="421"/>
                  </a:cubicBezTo>
                  <a:cubicBezTo>
                    <a:pt x="106" y="421"/>
                    <a:pt x="105" y="421"/>
                    <a:pt x="104" y="422"/>
                  </a:cubicBezTo>
                  <a:cubicBezTo>
                    <a:pt x="104" y="422"/>
                    <a:pt x="104" y="422"/>
                    <a:pt x="103" y="422"/>
                  </a:cubicBezTo>
                  <a:cubicBezTo>
                    <a:pt x="103" y="422"/>
                    <a:pt x="103" y="421"/>
                    <a:pt x="104" y="421"/>
                  </a:cubicBezTo>
                  <a:cubicBezTo>
                    <a:pt x="104" y="421"/>
                    <a:pt x="104" y="421"/>
                    <a:pt x="104" y="420"/>
                  </a:cubicBezTo>
                  <a:cubicBezTo>
                    <a:pt x="104" y="420"/>
                    <a:pt x="104" y="420"/>
                    <a:pt x="104" y="420"/>
                  </a:cubicBezTo>
                  <a:cubicBezTo>
                    <a:pt x="104" y="420"/>
                    <a:pt x="104" y="420"/>
                    <a:pt x="105" y="420"/>
                  </a:cubicBezTo>
                  <a:cubicBezTo>
                    <a:pt x="105" y="420"/>
                    <a:pt x="106" y="421"/>
                    <a:pt x="107" y="420"/>
                  </a:cubicBezTo>
                  <a:cubicBezTo>
                    <a:pt x="106" y="420"/>
                    <a:pt x="106" y="420"/>
                    <a:pt x="106" y="420"/>
                  </a:cubicBezTo>
                  <a:cubicBezTo>
                    <a:pt x="106" y="420"/>
                    <a:pt x="106" y="419"/>
                    <a:pt x="106" y="419"/>
                  </a:cubicBezTo>
                  <a:cubicBezTo>
                    <a:pt x="105" y="419"/>
                    <a:pt x="105" y="418"/>
                    <a:pt x="105" y="418"/>
                  </a:cubicBezTo>
                  <a:cubicBezTo>
                    <a:pt x="105" y="418"/>
                    <a:pt x="105" y="417"/>
                    <a:pt x="105" y="417"/>
                  </a:cubicBezTo>
                  <a:cubicBezTo>
                    <a:pt x="106" y="417"/>
                    <a:pt x="106" y="416"/>
                    <a:pt x="107" y="416"/>
                  </a:cubicBezTo>
                  <a:cubicBezTo>
                    <a:pt x="107" y="416"/>
                    <a:pt x="107" y="415"/>
                    <a:pt x="106" y="415"/>
                  </a:cubicBezTo>
                  <a:cubicBezTo>
                    <a:pt x="106" y="415"/>
                    <a:pt x="106" y="415"/>
                    <a:pt x="106" y="415"/>
                  </a:cubicBezTo>
                  <a:cubicBezTo>
                    <a:pt x="106" y="415"/>
                    <a:pt x="106" y="415"/>
                    <a:pt x="106" y="415"/>
                  </a:cubicBezTo>
                  <a:cubicBezTo>
                    <a:pt x="106" y="414"/>
                    <a:pt x="106" y="414"/>
                    <a:pt x="106" y="413"/>
                  </a:cubicBezTo>
                  <a:cubicBezTo>
                    <a:pt x="106" y="414"/>
                    <a:pt x="106" y="414"/>
                    <a:pt x="106" y="414"/>
                  </a:cubicBezTo>
                  <a:cubicBezTo>
                    <a:pt x="106" y="415"/>
                    <a:pt x="107" y="415"/>
                    <a:pt x="107" y="414"/>
                  </a:cubicBezTo>
                  <a:cubicBezTo>
                    <a:pt x="107" y="414"/>
                    <a:pt x="108" y="414"/>
                    <a:pt x="108" y="414"/>
                  </a:cubicBezTo>
                  <a:cubicBezTo>
                    <a:pt x="107" y="414"/>
                    <a:pt x="107" y="414"/>
                    <a:pt x="107" y="413"/>
                  </a:cubicBezTo>
                  <a:cubicBezTo>
                    <a:pt x="107" y="413"/>
                    <a:pt x="107" y="413"/>
                    <a:pt x="108" y="413"/>
                  </a:cubicBezTo>
                  <a:cubicBezTo>
                    <a:pt x="108" y="412"/>
                    <a:pt x="108" y="412"/>
                    <a:pt x="108" y="412"/>
                  </a:cubicBezTo>
                  <a:cubicBezTo>
                    <a:pt x="108" y="411"/>
                    <a:pt x="108" y="411"/>
                    <a:pt x="108" y="411"/>
                  </a:cubicBezTo>
                  <a:cubicBezTo>
                    <a:pt x="108" y="410"/>
                    <a:pt x="107" y="411"/>
                    <a:pt x="107" y="411"/>
                  </a:cubicBezTo>
                  <a:cubicBezTo>
                    <a:pt x="107" y="411"/>
                    <a:pt x="107" y="411"/>
                    <a:pt x="107" y="411"/>
                  </a:cubicBezTo>
                  <a:cubicBezTo>
                    <a:pt x="107" y="412"/>
                    <a:pt x="106" y="412"/>
                    <a:pt x="106" y="412"/>
                  </a:cubicBezTo>
                  <a:cubicBezTo>
                    <a:pt x="106" y="412"/>
                    <a:pt x="106" y="411"/>
                    <a:pt x="106" y="411"/>
                  </a:cubicBezTo>
                  <a:cubicBezTo>
                    <a:pt x="106" y="411"/>
                    <a:pt x="106" y="411"/>
                    <a:pt x="106" y="411"/>
                  </a:cubicBezTo>
                  <a:cubicBezTo>
                    <a:pt x="106" y="410"/>
                    <a:pt x="107" y="410"/>
                    <a:pt x="107" y="409"/>
                  </a:cubicBezTo>
                  <a:cubicBezTo>
                    <a:pt x="107" y="410"/>
                    <a:pt x="107" y="410"/>
                    <a:pt x="107" y="410"/>
                  </a:cubicBezTo>
                  <a:cubicBezTo>
                    <a:pt x="108" y="410"/>
                    <a:pt x="109" y="409"/>
                    <a:pt x="110" y="409"/>
                  </a:cubicBezTo>
                  <a:cubicBezTo>
                    <a:pt x="109" y="409"/>
                    <a:pt x="109" y="408"/>
                    <a:pt x="109" y="408"/>
                  </a:cubicBezTo>
                  <a:cubicBezTo>
                    <a:pt x="109" y="408"/>
                    <a:pt x="109" y="408"/>
                    <a:pt x="109" y="408"/>
                  </a:cubicBezTo>
                  <a:cubicBezTo>
                    <a:pt x="109" y="408"/>
                    <a:pt x="109" y="407"/>
                    <a:pt x="109" y="407"/>
                  </a:cubicBezTo>
                  <a:cubicBezTo>
                    <a:pt x="109" y="407"/>
                    <a:pt x="110" y="407"/>
                    <a:pt x="110" y="407"/>
                  </a:cubicBezTo>
                  <a:cubicBezTo>
                    <a:pt x="110" y="407"/>
                    <a:pt x="110" y="407"/>
                    <a:pt x="110" y="407"/>
                  </a:cubicBezTo>
                  <a:cubicBezTo>
                    <a:pt x="111" y="407"/>
                    <a:pt x="111" y="407"/>
                    <a:pt x="111" y="407"/>
                  </a:cubicBezTo>
                  <a:cubicBezTo>
                    <a:pt x="111" y="407"/>
                    <a:pt x="111" y="407"/>
                    <a:pt x="110" y="407"/>
                  </a:cubicBezTo>
                  <a:cubicBezTo>
                    <a:pt x="110" y="408"/>
                    <a:pt x="111" y="408"/>
                    <a:pt x="111" y="408"/>
                  </a:cubicBezTo>
                  <a:cubicBezTo>
                    <a:pt x="111" y="408"/>
                    <a:pt x="111" y="408"/>
                    <a:pt x="112" y="408"/>
                  </a:cubicBezTo>
                  <a:cubicBezTo>
                    <a:pt x="111" y="408"/>
                    <a:pt x="112" y="409"/>
                    <a:pt x="112" y="409"/>
                  </a:cubicBezTo>
                  <a:cubicBezTo>
                    <a:pt x="112" y="410"/>
                    <a:pt x="112" y="411"/>
                    <a:pt x="111" y="411"/>
                  </a:cubicBezTo>
                  <a:cubicBezTo>
                    <a:pt x="111" y="411"/>
                    <a:pt x="111" y="411"/>
                    <a:pt x="111" y="412"/>
                  </a:cubicBezTo>
                  <a:cubicBezTo>
                    <a:pt x="111" y="412"/>
                    <a:pt x="111" y="412"/>
                    <a:pt x="111" y="412"/>
                  </a:cubicBezTo>
                  <a:cubicBezTo>
                    <a:pt x="111" y="412"/>
                    <a:pt x="111" y="412"/>
                    <a:pt x="111" y="412"/>
                  </a:cubicBezTo>
                  <a:cubicBezTo>
                    <a:pt x="111" y="412"/>
                    <a:pt x="111" y="413"/>
                    <a:pt x="111" y="413"/>
                  </a:cubicBezTo>
                  <a:cubicBezTo>
                    <a:pt x="111" y="414"/>
                    <a:pt x="111" y="415"/>
                    <a:pt x="111" y="415"/>
                  </a:cubicBezTo>
                  <a:cubicBezTo>
                    <a:pt x="111" y="416"/>
                    <a:pt x="111" y="416"/>
                    <a:pt x="111" y="416"/>
                  </a:cubicBezTo>
                  <a:cubicBezTo>
                    <a:pt x="111" y="416"/>
                    <a:pt x="111" y="416"/>
                    <a:pt x="111" y="416"/>
                  </a:cubicBezTo>
                  <a:cubicBezTo>
                    <a:pt x="111" y="416"/>
                    <a:pt x="112" y="416"/>
                    <a:pt x="112" y="416"/>
                  </a:cubicBezTo>
                  <a:cubicBezTo>
                    <a:pt x="112" y="416"/>
                    <a:pt x="112" y="416"/>
                    <a:pt x="113" y="416"/>
                  </a:cubicBezTo>
                  <a:cubicBezTo>
                    <a:pt x="113" y="416"/>
                    <a:pt x="113" y="416"/>
                    <a:pt x="114" y="416"/>
                  </a:cubicBezTo>
                  <a:cubicBezTo>
                    <a:pt x="114" y="417"/>
                    <a:pt x="114" y="417"/>
                    <a:pt x="114" y="417"/>
                  </a:cubicBezTo>
                  <a:cubicBezTo>
                    <a:pt x="113" y="418"/>
                    <a:pt x="113" y="418"/>
                    <a:pt x="113" y="419"/>
                  </a:cubicBezTo>
                  <a:cubicBezTo>
                    <a:pt x="113" y="419"/>
                    <a:pt x="112" y="420"/>
                    <a:pt x="112" y="420"/>
                  </a:cubicBezTo>
                  <a:cubicBezTo>
                    <a:pt x="112" y="420"/>
                    <a:pt x="112" y="420"/>
                    <a:pt x="111" y="421"/>
                  </a:cubicBezTo>
                  <a:cubicBezTo>
                    <a:pt x="111" y="421"/>
                    <a:pt x="112" y="422"/>
                    <a:pt x="111" y="422"/>
                  </a:cubicBezTo>
                  <a:cubicBezTo>
                    <a:pt x="111" y="422"/>
                    <a:pt x="111" y="422"/>
                    <a:pt x="111" y="423"/>
                  </a:cubicBezTo>
                  <a:cubicBezTo>
                    <a:pt x="111" y="423"/>
                    <a:pt x="111" y="423"/>
                    <a:pt x="111" y="423"/>
                  </a:cubicBezTo>
                  <a:cubicBezTo>
                    <a:pt x="112" y="423"/>
                    <a:pt x="113" y="423"/>
                    <a:pt x="113" y="423"/>
                  </a:cubicBezTo>
                  <a:cubicBezTo>
                    <a:pt x="114" y="423"/>
                    <a:pt x="114" y="423"/>
                    <a:pt x="114" y="422"/>
                  </a:cubicBezTo>
                  <a:cubicBezTo>
                    <a:pt x="114" y="422"/>
                    <a:pt x="114" y="422"/>
                    <a:pt x="115" y="422"/>
                  </a:cubicBezTo>
                  <a:cubicBezTo>
                    <a:pt x="115" y="423"/>
                    <a:pt x="115" y="423"/>
                    <a:pt x="115" y="423"/>
                  </a:cubicBezTo>
                  <a:cubicBezTo>
                    <a:pt x="116" y="423"/>
                    <a:pt x="116" y="424"/>
                    <a:pt x="116" y="424"/>
                  </a:cubicBezTo>
                  <a:cubicBezTo>
                    <a:pt x="116" y="424"/>
                    <a:pt x="116" y="424"/>
                    <a:pt x="116" y="424"/>
                  </a:cubicBezTo>
                  <a:cubicBezTo>
                    <a:pt x="116" y="423"/>
                    <a:pt x="116" y="423"/>
                    <a:pt x="117" y="423"/>
                  </a:cubicBezTo>
                  <a:cubicBezTo>
                    <a:pt x="117" y="423"/>
                    <a:pt x="117" y="423"/>
                    <a:pt x="117" y="423"/>
                  </a:cubicBezTo>
                  <a:cubicBezTo>
                    <a:pt x="118" y="423"/>
                    <a:pt x="118" y="422"/>
                    <a:pt x="118" y="422"/>
                  </a:cubicBezTo>
                  <a:cubicBezTo>
                    <a:pt x="118" y="422"/>
                    <a:pt x="118" y="422"/>
                    <a:pt x="118" y="422"/>
                  </a:cubicBezTo>
                  <a:cubicBezTo>
                    <a:pt x="118" y="422"/>
                    <a:pt x="118" y="421"/>
                    <a:pt x="118" y="421"/>
                  </a:cubicBezTo>
                  <a:cubicBezTo>
                    <a:pt x="118" y="421"/>
                    <a:pt x="118" y="421"/>
                    <a:pt x="119" y="421"/>
                  </a:cubicBezTo>
                  <a:cubicBezTo>
                    <a:pt x="119" y="421"/>
                    <a:pt x="119" y="421"/>
                    <a:pt x="119" y="420"/>
                  </a:cubicBezTo>
                  <a:cubicBezTo>
                    <a:pt x="119" y="420"/>
                    <a:pt x="120" y="420"/>
                    <a:pt x="120" y="420"/>
                  </a:cubicBezTo>
                  <a:cubicBezTo>
                    <a:pt x="120" y="420"/>
                    <a:pt x="120" y="419"/>
                    <a:pt x="120" y="419"/>
                  </a:cubicBezTo>
                  <a:cubicBezTo>
                    <a:pt x="120" y="419"/>
                    <a:pt x="120" y="418"/>
                    <a:pt x="120" y="418"/>
                  </a:cubicBezTo>
                  <a:cubicBezTo>
                    <a:pt x="120" y="418"/>
                    <a:pt x="120" y="417"/>
                    <a:pt x="120" y="417"/>
                  </a:cubicBezTo>
                  <a:cubicBezTo>
                    <a:pt x="120" y="416"/>
                    <a:pt x="120" y="416"/>
                    <a:pt x="120" y="416"/>
                  </a:cubicBezTo>
                  <a:cubicBezTo>
                    <a:pt x="120" y="415"/>
                    <a:pt x="120" y="415"/>
                    <a:pt x="120" y="415"/>
                  </a:cubicBezTo>
                  <a:cubicBezTo>
                    <a:pt x="121" y="415"/>
                    <a:pt x="121" y="415"/>
                    <a:pt x="121" y="414"/>
                  </a:cubicBezTo>
                  <a:cubicBezTo>
                    <a:pt x="121" y="414"/>
                    <a:pt x="121" y="414"/>
                    <a:pt x="121" y="414"/>
                  </a:cubicBezTo>
                  <a:cubicBezTo>
                    <a:pt x="121" y="414"/>
                    <a:pt x="122" y="414"/>
                    <a:pt x="122" y="414"/>
                  </a:cubicBezTo>
                  <a:cubicBezTo>
                    <a:pt x="122" y="415"/>
                    <a:pt x="123" y="414"/>
                    <a:pt x="123" y="414"/>
                  </a:cubicBezTo>
                  <a:cubicBezTo>
                    <a:pt x="123" y="414"/>
                    <a:pt x="124" y="414"/>
                    <a:pt x="124" y="414"/>
                  </a:cubicBezTo>
                  <a:cubicBezTo>
                    <a:pt x="124" y="415"/>
                    <a:pt x="125" y="414"/>
                    <a:pt x="126" y="414"/>
                  </a:cubicBezTo>
                  <a:cubicBezTo>
                    <a:pt x="126" y="414"/>
                    <a:pt x="127" y="414"/>
                    <a:pt x="127" y="414"/>
                  </a:cubicBezTo>
                  <a:cubicBezTo>
                    <a:pt x="127" y="414"/>
                    <a:pt x="127" y="414"/>
                    <a:pt x="127" y="414"/>
                  </a:cubicBezTo>
                  <a:cubicBezTo>
                    <a:pt x="127" y="414"/>
                    <a:pt x="128" y="414"/>
                    <a:pt x="128" y="414"/>
                  </a:cubicBezTo>
                  <a:cubicBezTo>
                    <a:pt x="129" y="415"/>
                    <a:pt x="129" y="414"/>
                    <a:pt x="130" y="415"/>
                  </a:cubicBezTo>
                  <a:cubicBezTo>
                    <a:pt x="130" y="415"/>
                    <a:pt x="130" y="415"/>
                    <a:pt x="130" y="415"/>
                  </a:cubicBezTo>
                  <a:cubicBezTo>
                    <a:pt x="131" y="415"/>
                    <a:pt x="131" y="415"/>
                    <a:pt x="132" y="415"/>
                  </a:cubicBezTo>
                  <a:cubicBezTo>
                    <a:pt x="132" y="415"/>
                    <a:pt x="133" y="416"/>
                    <a:pt x="133" y="417"/>
                  </a:cubicBezTo>
                  <a:cubicBezTo>
                    <a:pt x="134" y="417"/>
                    <a:pt x="134" y="417"/>
                    <a:pt x="134" y="417"/>
                  </a:cubicBezTo>
                  <a:cubicBezTo>
                    <a:pt x="135" y="417"/>
                    <a:pt x="135" y="418"/>
                    <a:pt x="136" y="418"/>
                  </a:cubicBezTo>
                  <a:cubicBezTo>
                    <a:pt x="136" y="419"/>
                    <a:pt x="137" y="419"/>
                    <a:pt x="137" y="420"/>
                  </a:cubicBezTo>
                  <a:cubicBezTo>
                    <a:pt x="138" y="421"/>
                    <a:pt x="138" y="421"/>
                    <a:pt x="139" y="422"/>
                  </a:cubicBezTo>
                  <a:cubicBezTo>
                    <a:pt x="140" y="422"/>
                    <a:pt x="141" y="423"/>
                    <a:pt x="142" y="423"/>
                  </a:cubicBezTo>
                  <a:cubicBezTo>
                    <a:pt x="143" y="424"/>
                    <a:pt x="144" y="424"/>
                    <a:pt x="145" y="424"/>
                  </a:cubicBezTo>
                  <a:cubicBezTo>
                    <a:pt x="145" y="424"/>
                    <a:pt x="145" y="425"/>
                    <a:pt x="146" y="425"/>
                  </a:cubicBezTo>
                  <a:cubicBezTo>
                    <a:pt x="146" y="425"/>
                    <a:pt x="146" y="424"/>
                    <a:pt x="146" y="424"/>
                  </a:cubicBezTo>
                  <a:cubicBezTo>
                    <a:pt x="146" y="424"/>
                    <a:pt x="146" y="424"/>
                    <a:pt x="146" y="424"/>
                  </a:cubicBezTo>
                  <a:cubicBezTo>
                    <a:pt x="147" y="425"/>
                    <a:pt x="147" y="425"/>
                    <a:pt x="148" y="425"/>
                  </a:cubicBezTo>
                  <a:cubicBezTo>
                    <a:pt x="149" y="425"/>
                    <a:pt x="150" y="425"/>
                    <a:pt x="151" y="426"/>
                  </a:cubicBezTo>
                  <a:cubicBezTo>
                    <a:pt x="151" y="427"/>
                    <a:pt x="151" y="427"/>
                    <a:pt x="152" y="428"/>
                  </a:cubicBezTo>
                  <a:cubicBezTo>
                    <a:pt x="152" y="428"/>
                    <a:pt x="153" y="428"/>
                    <a:pt x="154" y="429"/>
                  </a:cubicBezTo>
                  <a:cubicBezTo>
                    <a:pt x="154" y="429"/>
                    <a:pt x="154" y="429"/>
                    <a:pt x="154" y="429"/>
                  </a:cubicBezTo>
                  <a:cubicBezTo>
                    <a:pt x="155" y="430"/>
                    <a:pt x="156" y="430"/>
                    <a:pt x="157" y="430"/>
                  </a:cubicBezTo>
                  <a:cubicBezTo>
                    <a:pt x="158" y="430"/>
                    <a:pt x="159" y="430"/>
                    <a:pt x="159" y="431"/>
                  </a:cubicBezTo>
                  <a:cubicBezTo>
                    <a:pt x="159" y="431"/>
                    <a:pt x="160" y="431"/>
                    <a:pt x="160" y="431"/>
                  </a:cubicBezTo>
                  <a:cubicBezTo>
                    <a:pt x="160" y="432"/>
                    <a:pt x="161" y="432"/>
                    <a:pt x="161" y="431"/>
                  </a:cubicBezTo>
                  <a:cubicBezTo>
                    <a:pt x="161" y="431"/>
                    <a:pt x="162" y="431"/>
                    <a:pt x="162" y="431"/>
                  </a:cubicBezTo>
                  <a:cubicBezTo>
                    <a:pt x="162" y="431"/>
                    <a:pt x="162" y="432"/>
                    <a:pt x="163" y="432"/>
                  </a:cubicBezTo>
                  <a:cubicBezTo>
                    <a:pt x="163" y="432"/>
                    <a:pt x="163" y="432"/>
                    <a:pt x="163" y="432"/>
                  </a:cubicBezTo>
                  <a:cubicBezTo>
                    <a:pt x="163" y="432"/>
                    <a:pt x="164" y="432"/>
                    <a:pt x="164" y="432"/>
                  </a:cubicBezTo>
                  <a:cubicBezTo>
                    <a:pt x="165" y="432"/>
                    <a:pt x="165" y="432"/>
                    <a:pt x="165" y="432"/>
                  </a:cubicBezTo>
                  <a:cubicBezTo>
                    <a:pt x="165" y="432"/>
                    <a:pt x="165" y="432"/>
                    <a:pt x="165" y="432"/>
                  </a:cubicBezTo>
                  <a:cubicBezTo>
                    <a:pt x="166" y="432"/>
                    <a:pt x="166" y="432"/>
                    <a:pt x="166" y="432"/>
                  </a:cubicBezTo>
                  <a:cubicBezTo>
                    <a:pt x="166" y="432"/>
                    <a:pt x="167" y="433"/>
                    <a:pt x="168" y="433"/>
                  </a:cubicBezTo>
                  <a:cubicBezTo>
                    <a:pt x="168" y="433"/>
                    <a:pt x="168" y="433"/>
                    <a:pt x="168" y="433"/>
                  </a:cubicBezTo>
                  <a:cubicBezTo>
                    <a:pt x="168" y="433"/>
                    <a:pt x="168" y="433"/>
                    <a:pt x="168" y="433"/>
                  </a:cubicBezTo>
                  <a:cubicBezTo>
                    <a:pt x="168" y="433"/>
                    <a:pt x="168" y="433"/>
                    <a:pt x="168" y="433"/>
                  </a:cubicBezTo>
                  <a:cubicBezTo>
                    <a:pt x="168" y="433"/>
                    <a:pt x="167" y="432"/>
                    <a:pt x="167" y="431"/>
                  </a:cubicBezTo>
                  <a:cubicBezTo>
                    <a:pt x="168" y="431"/>
                    <a:pt x="168" y="431"/>
                    <a:pt x="169" y="431"/>
                  </a:cubicBezTo>
                  <a:cubicBezTo>
                    <a:pt x="168" y="431"/>
                    <a:pt x="168" y="431"/>
                    <a:pt x="168" y="431"/>
                  </a:cubicBezTo>
                  <a:cubicBezTo>
                    <a:pt x="168" y="431"/>
                    <a:pt x="167" y="431"/>
                    <a:pt x="167" y="431"/>
                  </a:cubicBezTo>
                  <a:cubicBezTo>
                    <a:pt x="167" y="431"/>
                    <a:pt x="167" y="431"/>
                    <a:pt x="167" y="431"/>
                  </a:cubicBezTo>
                  <a:cubicBezTo>
                    <a:pt x="167" y="431"/>
                    <a:pt x="167" y="431"/>
                    <a:pt x="166" y="431"/>
                  </a:cubicBezTo>
                  <a:cubicBezTo>
                    <a:pt x="166" y="431"/>
                    <a:pt x="166" y="430"/>
                    <a:pt x="166" y="430"/>
                  </a:cubicBezTo>
                  <a:cubicBezTo>
                    <a:pt x="166" y="430"/>
                    <a:pt x="166" y="430"/>
                    <a:pt x="167" y="430"/>
                  </a:cubicBezTo>
                  <a:cubicBezTo>
                    <a:pt x="167" y="430"/>
                    <a:pt x="167" y="430"/>
                    <a:pt x="168" y="430"/>
                  </a:cubicBezTo>
                  <a:cubicBezTo>
                    <a:pt x="168" y="431"/>
                    <a:pt x="168" y="431"/>
                    <a:pt x="169" y="431"/>
                  </a:cubicBezTo>
                  <a:cubicBezTo>
                    <a:pt x="169" y="431"/>
                    <a:pt x="169" y="431"/>
                    <a:pt x="169" y="431"/>
                  </a:cubicBezTo>
                  <a:cubicBezTo>
                    <a:pt x="169" y="430"/>
                    <a:pt x="169" y="430"/>
                    <a:pt x="169" y="430"/>
                  </a:cubicBezTo>
                  <a:cubicBezTo>
                    <a:pt x="169" y="430"/>
                    <a:pt x="169" y="430"/>
                    <a:pt x="170" y="430"/>
                  </a:cubicBezTo>
                  <a:cubicBezTo>
                    <a:pt x="170" y="430"/>
                    <a:pt x="170" y="430"/>
                    <a:pt x="170" y="430"/>
                  </a:cubicBezTo>
                  <a:cubicBezTo>
                    <a:pt x="171" y="430"/>
                    <a:pt x="171" y="431"/>
                    <a:pt x="172" y="431"/>
                  </a:cubicBezTo>
                  <a:cubicBezTo>
                    <a:pt x="172" y="431"/>
                    <a:pt x="173" y="432"/>
                    <a:pt x="173" y="432"/>
                  </a:cubicBezTo>
                  <a:cubicBezTo>
                    <a:pt x="173" y="432"/>
                    <a:pt x="174" y="432"/>
                    <a:pt x="174" y="432"/>
                  </a:cubicBezTo>
                  <a:cubicBezTo>
                    <a:pt x="175" y="432"/>
                    <a:pt x="176" y="433"/>
                    <a:pt x="176" y="434"/>
                  </a:cubicBezTo>
                  <a:cubicBezTo>
                    <a:pt x="176" y="434"/>
                    <a:pt x="176" y="434"/>
                    <a:pt x="176" y="434"/>
                  </a:cubicBezTo>
                  <a:cubicBezTo>
                    <a:pt x="176" y="435"/>
                    <a:pt x="177" y="435"/>
                    <a:pt x="178" y="435"/>
                  </a:cubicBezTo>
                  <a:cubicBezTo>
                    <a:pt x="178" y="435"/>
                    <a:pt x="178" y="435"/>
                    <a:pt x="178" y="435"/>
                  </a:cubicBezTo>
                  <a:cubicBezTo>
                    <a:pt x="178" y="435"/>
                    <a:pt x="178" y="435"/>
                    <a:pt x="178" y="436"/>
                  </a:cubicBezTo>
                  <a:cubicBezTo>
                    <a:pt x="178" y="436"/>
                    <a:pt x="179" y="437"/>
                    <a:pt x="179" y="437"/>
                  </a:cubicBezTo>
                  <a:cubicBezTo>
                    <a:pt x="179" y="438"/>
                    <a:pt x="180" y="438"/>
                    <a:pt x="180" y="438"/>
                  </a:cubicBezTo>
                  <a:cubicBezTo>
                    <a:pt x="180" y="438"/>
                    <a:pt x="180" y="438"/>
                    <a:pt x="180" y="438"/>
                  </a:cubicBezTo>
                  <a:cubicBezTo>
                    <a:pt x="181" y="439"/>
                    <a:pt x="181" y="440"/>
                    <a:pt x="181" y="440"/>
                  </a:cubicBezTo>
                  <a:cubicBezTo>
                    <a:pt x="181" y="440"/>
                    <a:pt x="181" y="441"/>
                    <a:pt x="181" y="441"/>
                  </a:cubicBezTo>
                  <a:cubicBezTo>
                    <a:pt x="181" y="441"/>
                    <a:pt x="181" y="441"/>
                    <a:pt x="182" y="441"/>
                  </a:cubicBezTo>
                  <a:cubicBezTo>
                    <a:pt x="182" y="441"/>
                    <a:pt x="182" y="441"/>
                    <a:pt x="182" y="441"/>
                  </a:cubicBezTo>
                  <a:cubicBezTo>
                    <a:pt x="182" y="441"/>
                    <a:pt x="182" y="441"/>
                    <a:pt x="181" y="441"/>
                  </a:cubicBezTo>
                  <a:cubicBezTo>
                    <a:pt x="181" y="441"/>
                    <a:pt x="181" y="442"/>
                    <a:pt x="182" y="442"/>
                  </a:cubicBezTo>
                  <a:cubicBezTo>
                    <a:pt x="182" y="442"/>
                    <a:pt x="181" y="442"/>
                    <a:pt x="181" y="442"/>
                  </a:cubicBezTo>
                  <a:cubicBezTo>
                    <a:pt x="181" y="442"/>
                    <a:pt x="181" y="443"/>
                    <a:pt x="181" y="443"/>
                  </a:cubicBezTo>
                  <a:cubicBezTo>
                    <a:pt x="181" y="444"/>
                    <a:pt x="181" y="444"/>
                    <a:pt x="180" y="444"/>
                  </a:cubicBezTo>
                  <a:cubicBezTo>
                    <a:pt x="180" y="444"/>
                    <a:pt x="180" y="444"/>
                    <a:pt x="180" y="444"/>
                  </a:cubicBezTo>
                  <a:cubicBezTo>
                    <a:pt x="179" y="444"/>
                    <a:pt x="179" y="444"/>
                    <a:pt x="179" y="444"/>
                  </a:cubicBezTo>
                  <a:cubicBezTo>
                    <a:pt x="179" y="444"/>
                    <a:pt x="179" y="444"/>
                    <a:pt x="179" y="444"/>
                  </a:cubicBezTo>
                  <a:cubicBezTo>
                    <a:pt x="179" y="444"/>
                    <a:pt x="179" y="443"/>
                    <a:pt x="178" y="443"/>
                  </a:cubicBezTo>
                  <a:cubicBezTo>
                    <a:pt x="178" y="443"/>
                    <a:pt x="178" y="444"/>
                    <a:pt x="178" y="444"/>
                  </a:cubicBezTo>
                  <a:cubicBezTo>
                    <a:pt x="177" y="444"/>
                    <a:pt x="176" y="443"/>
                    <a:pt x="176" y="443"/>
                  </a:cubicBezTo>
                  <a:cubicBezTo>
                    <a:pt x="176" y="443"/>
                    <a:pt x="175" y="443"/>
                    <a:pt x="175" y="443"/>
                  </a:cubicBezTo>
                  <a:cubicBezTo>
                    <a:pt x="175" y="443"/>
                    <a:pt x="175" y="443"/>
                    <a:pt x="175" y="442"/>
                  </a:cubicBezTo>
                  <a:cubicBezTo>
                    <a:pt x="175" y="442"/>
                    <a:pt x="175" y="442"/>
                    <a:pt x="175" y="443"/>
                  </a:cubicBezTo>
                  <a:cubicBezTo>
                    <a:pt x="175" y="443"/>
                    <a:pt x="175" y="443"/>
                    <a:pt x="175" y="443"/>
                  </a:cubicBezTo>
                  <a:cubicBezTo>
                    <a:pt x="175" y="444"/>
                    <a:pt x="176" y="444"/>
                    <a:pt x="176" y="444"/>
                  </a:cubicBezTo>
                  <a:cubicBezTo>
                    <a:pt x="176" y="444"/>
                    <a:pt x="176" y="445"/>
                    <a:pt x="176" y="445"/>
                  </a:cubicBezTo>
                  <a:cubicBezTo>
                    <a:pt x="176" y="445"/>
                    <a:pt x="176" y="445"/>
                    <a:pt x="175" y="445"/>
                  </a:cubicBezTo>
                  <a:cubicBezTo>
                    <a:pt x="175" y="445"/>
                    <a:pt x="175" y="445"/>
                    <a:pt x="175" y="445"/>
                  </a:cubicBezTo>
                  <a:cubicBezTo>
                    <a:pt x="175" y="445"/>
                    <a:pt x="174" y="445"/>
                    <a:pt x="173" y="445"/>
                  </a:cubicBezTo>
                  <a:cubicBezTo>
                    <a:pt x="173" y="445"/>
                    <a:pt x="173" y="445"/>
                    <a:pt x="173" y="445"/>
                  </a:cubicBezTo>
                  <a:cubicBezTo>
                    <a:pt x="173" y="445"/>
                    <a:pt x="173" y="445"/>
                    <a:pt x="173" y="445"/>
                  </a:cubicBezTo>
                  <a:cubicBezTo>
                    <a:pt x="173" y="446"/>
                    <a:pt x="173" y="446"/>
                    <a:pt x="173" y="447"/>
                  </a:cubicBezTo>
                  <a:cubicBezTo>
                    <a:pt x="173" y="447"/>
                    <a:pt x="173" y="447"/>
                    <a:pt x="173" y="448"/>
                  </a:cubicBezTo>
                  <a:cubicBezTo>
                    <a:pt x="173" y="448"/>
                    <a:pt x="173" y="448"/>
                    <a:pt x="173" y="448"/>
                  </a:cubicBezTo>
                  <a:cubicBezTo>
                    <a:pt x="173" y="448"/>
                    <a:pt x="173" y="448"/>
                    <a:pt x="173" y="448"/>
                  </a:cubicBezTo>
                  <a:cubicBezTo>
                    <a:pt x="173" y="449"/>
                    <a:pt x="172" y="449"/>
                    <a:pt x="172" y="449"/>
                  </a:cubicBezTo>
                  <a:cubicBezTo>
                    <a:pt x="171" y="449"/>
                    <a:pt x="171" y="449"/>
                    <a:pt x="171" y="450"/>
                  </a:cubicBezTo>
                  <a:cubicBezTo>
                    <a:pt x="171" y="450"/>
                    <a:pt x="171" y="450"/>
                    <a:pt x="171" y="450"/>
                  </a:cubicBezTo>
                  <a:cubicBezTo>
                    <a:pt x="172" y="450"/>
                    <a:pt x="173" y="451"/>
                    <a:pt x="174" y="451"/>
                  </a:cubicBezTo>
                  <a:cubicBezTo>
                    <a:pt x="174" y="452"/>
                    <a:pt x="174" y="452"/>
                    <a:pt x="174" y="452"/>
                  </a:cubicBezTo>
                  <a:cubicBezTo>
                    <a:pt x="175" y="452"/>
                    <a:pt x="175" y="452"/>
                    <a:pt x="175" y="452"/>
                  </a:cubicBezTo>
                  <a:cubicBezTo>
                    <a:pt x="176" y="451"/>
                    <a:pt x="177" y="452"/>
                    <a:pt x="178" y="452"/>
                  </a:cubicBezTo>
                  <a:cubicBezTo>
                    <a:pt x="178" y="452"/>
                    <a:pt x="178" y="452"/>
                    <a:pt x="178" y="452"/>
                  </a:cubicBezTo>
                  <a:cubicBezTo>
                    <a:pt x="179" y="452"/>
                    <a:pt x="179" y="452"/>
                    <a:pt x="179" y="452"/>
                  </a:cubicBezTo>
                  <a:cubicBezTo>
                    <a:pt x="179" y="453"/>
                    <a:pt x="179" y="453"/>
                    <a:pt x="180" y="453"/>
                  </a:cubicBezTo>
                  <a:cubicBezTo>
                    <a:pt x="182" y="453"/>
                    <a:pt x="184" y="454"/>
                    <a:pt x="186" y="453"/>
                  </a:cubicBezTo>
                  <a:cubicBezTo>
                    <a:pt x="186" y="453"/>
                    <a:pt x="186" y="453"/>
                    <a:pt x="186" y="453"/>
                  </a:cubicBezTo>
                  <a:cubicBezTo>
                    <a:pt x="187" y="453"/>
                    <a:pt x="187" y="453"/>
                    <a:pt x="187" y="453"/>
                  </a:cubicBezTo>
                  <a:cubicBezTo>
                    <a:pt x="188" y="454"/>
                    <a:pt x="189" y="454"/>
                    <a:pt x="190" y="454"/>
                  </a:cubicBezTo>
                  <a:cubicBezTo>
                    <a:pt x="190" y="454"/>
                    <a:pt x="191" y="454"/>
                    <a:pt x="191" y="454"/>
                  </a:cubicBezTo>
                  <a:cubicBezTo>
                    <a:pt x="192" y="454"/>
                    <a:pt x="192" y="453"/>
                    <a:pt x="192" y="453"/>
                  </a:cubicBezTo>
                  <a:cubicBezTo>
                    <a:pt x="192" y="453"/>
                    <a:pt x="193" y="453"/>
                    <a:pt x="193" y="453"/>
                  </a:cubicBezTo>
                  <a:cubicBezTo>
                    <a:pt x="193" y="453"/>
                    <a:pt x="193" y="453"/>
                    <a:pt x="194" y="453"/>
                  </a:cubicBezTo>
                  <a:cubicBezTo>
                    <a:pt x="195" y="452"/>
                    <a:pt x="196" y="452"/>
                    <a:pt x="198" y="452"/>
                  </a:cubicBezTo>
                  <a:cubicBezTo>
                    <a:pt x="198" y="452"/>
                    <a:pt x="198" y="452"/>
                    <a:pt x="198" y="452"/>
                  </a:cubicBezTo>
                  <a:cubicBezTo>
                    <a:pt x="199" y="452"/>
                    <a:pt x="199" y="452"/>
                    <a:pt x="199" y="452"/>
                  </a:cubicBezTo>
                  <a:cubicBezTo>
                    <a:pt x="199" y="452"/>
                    <a:pt x="199" y="452"/>
                    <a:pt x="200" y="451"/>
                  </a:cubicBezTo>
                  <a:cubicBezTo>
                    <a:pt x="200" y="451"/>
                    <a:pt x="200" y="451"/>
                    <a:pt x="200" y="451"/>
                  </a:cubicBezTo>
                  <a:cubicBezTo>
                    <a:pt x="200" y="451"/>
                    <a:pt x="200" y="451"/>
                    <a:pt x="200" y="452"/>
                  </a:cubicBezTo>
                  <a:cubicBezTo>
                    <a:pt x="201" y="452"/>
                    <a:pt x="201" y="452"/>
                    <a:pt x="201" y="452"/>
                  </a:cubicBezTo>
                  <a:cubicBezTo>
                    <a:pt x="202" y="452"/>
                    <a:pt x="202" y="452"/>
                    <a:pt x="202" y="451"/>
                  </a:cubicBezTo>
                  <a:cubicBezTo>
                    <a:pt x="203" y="451"/>
                    <a:pt x="204" y="450"/>
                    <a:pt x="204" y="449"/>
                  </a:cubicBezTo>
                  <a:cubicBezTo>
                    <a:pt x="205" y="449"/>
                    <a:pt x="205" y="449"/>
                    <a:pt x="205" y="449"/>
                  </a:cubicBezTo>
                  <a:cubicBezTo>
                    <a:pt x="205" y="449"/>
                    <a:pt x="206" y="449"/>
                    <a:pt x="206" y="449"/>
                  </a:cubicBezTo>
                  <a:cubicBezTo>
                    <a:pt x="206" y="448"/>
                    <a:pt x="207" y="448"/>
                    <a:pt x="207" y="448"/>
                  </a:cubicBezTo>
                  <a:cubicBezTo>
                    <a:pt x="208" y="448"/>
                    <a:pt x="208" y="449"/>
                    <a:pt x="208" y="449"/>
                  </a:cubicBezTo>
                  <a:cubicBezTo>
                    <a:pt x="208" y="450"/>
                    <a:pt x="209" y="450"/>
                    <a:pt x="209" y="450"/>
                  </a:cubicBezTo>
                  <a:cubicBezTo>
                    <a:pt x="210" y="451"/>
                    <a:pt x="210" y="452"/>
                    <a:pt x="210" y="453"/>
                  </a:cubicBezTo>
                  <a:cubicBezTo>
                    <a:pt x="210" y="453"/>
                    <a:pt x="210" y="453"/>
                    <a:pt x="210" y="453"/>
                  </a:cubicBezTo>
                  <a:cubicBezTo>
                    <a:pt x="210" y="453"/>
                    <a:pt x="210" y="453"/>
                    <a:pt x="210" y="453"/>
                  </a:cubicBezTo>
                  <a:cubicBezTo>
                    <a:pt x="211" y="453"/>
                    <a:pt x="211" y="453"/>
                    <a:pt x="211" y="453"/>
                  </a:cubicBezTo>
                  <a:cubicBezTo>
                    <a:pt x="212" y="453"/>
                    <a:pt x="212" y="453"/>
                    <a:pt x="212" y="453"/>
                  </a:cubicBezTo>
                  <a:cubicBezTo>
                    <a:pt x="212" y="453"/>
                    <a:pt x="213" y="453"/>
                    <a:pt x="213" y="453"/>
                  </a:cubicBezTo>
                  <a:cubicBezTo>
                    <a:pt x="213" y="453"/>
                    <a:pt x="213" y="453"/>
                    <a:pt x="213" y="453"/>
                  </a:cubicBezTo>
                  <a:cubicBezTo>
                    <a:pt x="214" y="453"/>
                    <a:pt x="214" y="453"/>
                    <a:pt x="214" y="453"/>
                  </a:cubicBezTo>
                  <a:cubicBezTo>
                    <a:pt x="214" y="453"/>
                    <a:pt x="214" y="453"/>
                    <a:pt x="215" y="453"/>
                  </a:cubicBezTo>
                  <a:cubicBezTo>
                    <a:pt x="215" y="453"/>
                    <a:pt x="215" y="454"/>
                    <a:pt x="215" y="454"/>
                  </a:cubicBezTo>
                  <a:cubicBezTo>
                    <a:pt x="215" y="455"/>
                    <a:pt x="215" y="456"/>
                    <a:pt x="215" y="456"/>
                  </a:cubicBezTo>
                  <a:cubicBezTo>
                    <a:pt x="215" y="457"/>
                    <a:pt x="215" y="457"/>
                    <a:pt x="215" y="457"/>
                  </a:cubicBezTo>
                  <a:cubicBezTo>
                    <a:pt x="215" y="457"/>
                    <a:pt x="215" y="457"/>
                    <a:pt x="215" y="457"/>
                  </a:cubicBezTo>
                  <a:cubicBezTo>
                    <a:pt x="215" y="457"/>
                    <a:pt x="215" y="457"/>
                    <a:pt x="215" y="458"/>
                  </a:cubicBezTo>
                  <a:cubicBezTo>
                    <a:pt x="215" y="458"/>
                    <a:pt x="215" y="458"/>
                    <a:pt x="215" y="458"/>
                  </a:cubicBezTo>
                  <a:cubicBezTo>
                    <a:pt x="216" y="458"/>
                    <a:pt x="216" y="459"/>
                    <a:pt x="216" y="459"/>
                  </a:cubicBezTo>
                  <a:cubicBezTo>
                    <a:pt x="216" y="459"/>
                    <a:pt x="216" y="459"/>
                    <a:pt x="216" y="459"/>
                  </a:cubicBezTo>
                  <a:cubicBezTo>
                    <a:pt x="216" y="459"/>
                    <a:pt x="216" y="459"/>
                    <a:pt x="216" y="459"/>
                  </a:cubicBezTo>
                  <a:cubicBezTo>
                    <a:pt x="217" y="458"/>
                    <a:pt x="216" y="457"/>
                    <a:pt x="217" y="456"/>
                  </a:cubicBezTo>
                  <a:cubicBezTo>
                    <a:pt x="217" y="456"/>
                    <a:pt x="217" y="456"/>
                    <a:pt x="217" y="456"/>
                  </a:cubicBezTo>
                  <a:cubicBezTo>
                    <a:pt x="217" y="456"/>
                    <a:pt x="217" y="455"/>
                    <a:pt x="217" y="455"/>
                  </a:cubicBezTo>
                  <a:cubicBezTo>
                    <a:pt x="217" y="455"/>
                    <a:pt x="217" y="455"/>
                    <a:pt x="217" y="455"/>
                  </a:cubicBezTo>
                  <a:cubicBezTo>
                    <a:pt x="217" y="455"/>
                    <a:pt x="217" y="456"/>
                    <a:pt x="218" y="456"/>
                  </a:cubicBezTo>
                  <a:cubicBezTo>
                    <a:pt x="218" y="456"/>
                    <a:pt x="218" y="456"/>
                    <a:pt x="218" y="456"/>
                  </a:cubicBezTo>
                  <a:cubicBezTo>
                    <a:pt x="218" y="456"/>
                    <a:pt x="218" y="457"/>
                    <a:pt x="218" y="457"/>
                  </a:cubicBezTo>
                  <a:cubicBezTo>
                    <a:pt x="218" y="457"/>
                    <a:pt x="218" y="458"/>
                    <a:pt x="218" y="458"/>
                  </a:cubicBezTo>
                  <a:cubicBezTo>
                    <a:pt x="218" y="458"/>
                    <a:pt x="218" y="458"/>
                    <a:pt x="218" y="458"/>
                  </a:cubicBezTo>
                  <a:cubicBezTo>
                    <a:pt x="218" y="459"/>
                    <a:pt x="219" y="459"/>
                    <a:pt x="218" y="459"/>
                  </a:cubicBezTo>
                  <a:cubicBezTo>
                    <a:pt x="219" y="459"/>
                    <a:pt x="219" y="458"/>
                    <a:pt x="219" y="458"/>
                  </a:cubicBezTo>
                  <a:cubicBezTo>
                    <a:pt x="220" y="458"/>
                    <a:pt x="220" y="459"/>
                    <a:pt x="220" y="460"/>
                  </a:cubicBezTo>
                  <a:cubicBezTo>
                    <a:pt x="221" y="460"/>
                    <a:pt x="221" y="460"/>
                    <a:pt x="221" y="460"/>
                  </a:cubicBezTo>
                  <a:cubicBezTo>
                    <a:pt x="222" y="460"/>
                    <a:pt x="222" y="461"/>
                    <a:pt x="222" y="462"/>
                  </a:cubicBezTo>
                  <a:cubicBezTo>
                    <a:pt x="222" y="462"/>
                    <a:pt x="222" y="463"/>
                    <a:pt x="222" y="463"/>
                  </a:cubicBezTo>
                  <a:cubicBezTo>
                    <a:pt x="222" y="463"/>
                    <a:pt x="223" y="464"/>
                    <a:pt x="223" y="464"/>
                  </a:cubicBezTo>
                  <a:cubicBezTo>
                    <a:pt x="223" y="464"/>
                    <a:pt x="223" y="464"/>
                    <a:pt x="222" y="464"/>
                  </a:cubicBezTo>
                  <a:cubicBezTo>
                    <a:pt x="222" y="464"/>
                    <a:pt x="222" y="464"/>
                    <a:pt x="221" y="464"/>
                  </a:cubicBezTo>
                  <a:cubicBezTo>
                    <a:pt x="221" y="464"/>
                    <a:pt x="221" y="464"/>
                    <a:pt x="221" y="464"/>
                  </a:cubicBezTo>
                  <a:cubicBezTo>
                    <a:pt x="221" y="464"/>
                    <a:pt x="220" y="465"/>
                    <a:pt x="220" y="465"/>
                  </a:cubicBezTo>
                  <a:cubicBezTo>
                    <a:pt x="220" y="465"/>
                    <a:pt x="220" y="465"/>
                    <a:pt x="220" y="465"/>
                  </a:cubicBezTo>
                  <a:cubicBezTo>
                    <a:pt x="220" y="465"/>
                    <a:pt x="220" y="465"/>
                    <a:pt x="220" y="465"/>
                  </a:cubicBezTo>
                  <a:cubicBezTo>
                    <a:pt x="219" y="464"/>
                    <a:pt x="218" y="464"/>
                    <a:pt x="218" y="463"/>
                  </a:cubicBezTo>
                  <a:cubicBezTo>
                    <a:pt x="217" y="463"/>
                    <a:pt x="218" y="464"/>
                    <a:pt x="218" y="464"/>
                  </a:cubicBezTo>
                  <a:cubicBezTo>
                    <a:pt x="218" y="465"/>
                    <a:pt x="218" y="465"/>
                    <a:pt x="218" y="465"/>
                  </a:cubicBezTo>
                  <a:cubicBezTo>
                    <a:pt x="218" y="465"/>
                    <a:pt x="218" y="465"/>
                    <a:pt x="219" y="465"/>
                  </a:cubicBezTo>
                  <a:cubicBezTo>
                    <a:pt x="219" y="465"/>
                    <a:pt x="219" y="465"/>
                    <a:pt x="219" y="465"/>
                  </a:cubicBezTo>
                  <a:cubicBezTo>
                    <a:pt x="219" y="466"/>
                    <a:pt x="220" y="466"/>
                    <a:pt x="220" y="466"/>
                  </a:cubicBezTo>
                  <a:cubicBezTo>
                    <a:pt x="220" y="466"/>
                    <a:pt x="221" y="466"/>
                    <a:pt x="221" y="466"/>
                  </a:cubicBezTo>
                  <a:cubicBezTo>
                    <a:pt x="221" y="466"/>
                    <a:pt x="221" y="466"/>
                    <a:pt x="221" y="466"/>
                  </a:cubicBezTo>
                  <a:cubicBezTo>
                    <a:pt x="221" y="466"/>
                    <a:pt x="221" y="466"/>
                    <a:pt x="221" y="466"/>
                  </a:cubicBezTo>
                  <a:cubicBezTo>
                    <a:pt x="222" y="466"/>
                    <a:pt x="222" y="466"/>
                    <a:pt x="222" y="467"/>
                  </a:cubicBezTo>
                  <a:cubicBezTo>
                    <a:pt x="221" y="467"/>
                    <a:pt x="221" y="467"/>
                    <a:pt x="221" y="467"/>
                  </a:cubicBezTo>
                  <a:cubicBezTo>
                    <a:pt x="221" y="467"/>
                    <a:pt x="221" y="467"/>
                    <a:pt x="221" y="467"/>
                  </a:cubicBezTo>
                  <a:cubicBezTo>
                    <a:pt x="221" y="467"/>
                    <a:pt x="221" y="468"/>
                    <a:pt x="221" y="468"/>
                  </a:cubicBezTo>
                  <a:cubicBezTo>
                    <a:pt x="221" y="468"/>
                    <a:pt x="221" y="468"/>
                    <a:pt x="222" y="469"/>
                  </a:cubicBezTo>
                  <a:cubicBezTo>
                    <a:pt x="222" y="469"/>
                    <a:pt x="222" y="469"/>
                    <a:pt x="222" y="469"/>
                  </a:cubicBezTo>
                  <a:cubicBezTo>
                    <a:pt x="222" y="470"/>
                    <a:pt x="222" y="470"/>
                    <a:pt x="222" y="470"/>
                  </a:cubicBezTo>
                  <a:cubicBezTo>
                    <a:pt x="222" y="470"/>
                    <a:pt x="222" y="471"/>
                    <a:pt x="222" y="471"/>
                  </a:cubicBezTo>
                  <a:cubicBezTo>
                    <a:pt x="222" y="471"/>
                    <a:pt x="222" y="471"/>
                    <a:pt x="222" y="471"/>
                  </a:cubicBezTo>
                  <a:cubicBezTo>
                    <a:pt x="222" y="471"/>
                    <a:pt x="222" y="471"/>
                    <a:pt x="222" y="471"/>
                  </a:cubicBezTo>
                  <a:cubicBezTo>
                    <a:pt x="223" y="471"/>
                    <a:pt x="223" y="471"/>
                    <a:pt x="223" y="470"/>
                  </a:cubicBezTo>
                  <a:cubicBezTo>
                    <a:pt x="223" y="471"/>
                    <a:pt x="224" y="472"/>
                    <a:pt x="224" y="473"/>
                  </a:cubicBezTo>
                  <a:cubicBezTo>
                    <a:pt x="224" y="473"/>
                    <a:pt x="225" y="474"/>
                    <a:pt x="225" y="474"/>
                  </a:cubicBezTo>
                  <a:cubicBezTo>
                    <a:pt x="226" y="475"/>
                    <a:pt x="226" y="476"/>
                    <a:pt x="227" y="476"/>
                  </a:cubicBezTo>
                  <a:cubicBezTo>
                    <a:pt x="227" y="476"/>
                    <a:pt x="227" y="476"/>
                    <a:pt x="227" y="476"/>
                  </a:cubicBezTo>
                  <a:cubicBezTo>
                    <a:pt x="227" y="475"/>
                    <a:pt x="226" y="475"/>
                    <a:pt x="227" y="475"/>
                  </a:cubicBezTo>
                  <a:cubicBezTo>
                    <a:pt x="227" y="475"/>
                    <a:pt x="227" y="475"/>
                    <a:pt x="227" y="475"/>
                  </a:cubicBezTo>
                  <a:cubicBezTo>
                    <a:pt x="227" y="475"/>
                    <a:pt x="227" y="475"/>
                    <a:pt x="226" y="475"/>
                  </a:cubicBezTo>
                  <a:cubicBezTo>
                    <a:pt x="226" y="475"/>
                    <a:pt x="226" y="475"/>
                    <a:pt x="226" y="474"/>
                  </a:cubicBezTo>
                  <a:cubicBezTo>
                    <a:pt x="226" y="474"/>
                    <a:pt x="226" y="474"/>
                    <a:pt x="225" y="473"/>
                  </a:cubicBezTo>
                  <a:cubicBezTo>
                    <a:pt x="225" y="473"/>
                    <a:pt x="225" y="473"/>
                    <a:pt x="225" y="473"/>
                  </a:cubicBezTo>
                  <a:cubicBezTo>
                    <a:pt x="225" y="472"/>
                    <a:pt x="225" y="472"/>
                    <a:pt x="225" y="472"/>
                  </a:cubicBezTo>
                  <a:cubicBezTo>
                    <a:pt x="225" y="472"/>
                    <a:pt x="225" y="472"/>
                    <a:pt x="225" y="472"/>
                  </a:cubicBezTo>
                  <a:cubicBezTo>
                    <a:pt x="225" y="472"/>
                    <a:pt x="225" y="471"/>
                    <a:pt x="225" y="471"/>
                  </a:cubicBezTo>
                  <a:cubicBezTo>
                    <a:pt x="225" y="471"/>
                    <a:pt x="225" y="471"/>
                    <a:pt x="225" y="471"/>
                  </a:cubicBezTo>
                  <a:cubicBezTo>
                    <a:pt x="225" y="471"/>
                    <a:pt x="225" y="471"/>
                    <a:pt x="224" y="471"/>
                  </a:cubicBezTo>
                  <a:cubicBezTo>
                    <a:pt x="224" y="471"/>
                    <a:pt x="224" y="471"/>
                    <a:pt x="223" y="470"/>
                  </a:cubicBezTo>
                  <a:cubicBezTo>
                    <a:pt x="223" y="470"/>
                    <a:pt x="223" y="470"/>
                    <a:pt x="223" y="470"/>
                  </a:cubicBezTo>
                  <a:cubicBezTo>
                    <a:pt x="223" y="470"/>
                    <a:pt x="223" y="470"/>
                    <a:pt x="223" y="470"/>
                  </a:cubicBezTo>
                  <a:cubicBezTo>
                    <a:pt x="224" y="469"/>
                    <a:pt x="224" y="469"/>
                    <a:pt x="223" y="468"/>
                  </a:cubicBezTo>
                  <a:cubicBezTo>
                    <a:pt x="223" y="468"/>
                    <a:pt x="223" y="468"/>
                    <a:pt x="223" y="468"/>
                  </a:cubicBezTo>
                  <a:cubicBezTo>
                    <a:pt x="224" y="467"/>
                    <a:pt x="224" y="467"/>
                    <a:pt x="224" y="467"/>
                  </a:cubicBezTo>
                  <a:cubicBezTo>
                    <a:pt x="224" y="468"/>
                    <a:pt x="224" y="468"/>
                    <a:pt x="224" y="468"/>
                  </a:cubicBezTo>
                  <a:cubicBezTo>
                    <a:pt x="225" y="468"/>
                    <a:pt x="225" y="467"/>
                    <a:pt x="225" y="467"/>
                  </a:cubicBezTo>
                  <a:cubicBezTo>
                    <a:pt x="225" y="467"/>
                    <a:pt x="226" y="467"/>
                    <a:pt x="226" y="467"/>
                  </a:cubicBezTo>
                  <a:cubicBezTo>
                    <a:pt x="226" y="467"/>
                    <a:pt x="225" y="467"/>
                    <a:pt x="225" y="467"/>
                  </a:cubicBezTo>
                  <a:cubicBezTo>
                    <a:pt x="225" y="466"/>
                    <a:pt x="225" y="466"/>
                    <a:pt x="225" y="466"/>
                  </a:cubicBezTo>
                  <a:cubicBezTo>
                    <a:pt x="226" y="466"/>
                    <a:pt x="226" y="466"/>
                    <a:pt x="226" y="466"/>
                  </a:cubicBezTo>
                  <a:cubicBezTo>
                    <a:pt x="226" y="467"/>
                    <a:pt x="226" y="467"/>
                    <a:pt x="227" y="467"/>
                  </a:cubicBezTo>
                  <a:cubicBezTo>
                    <a:pt x="227" y="467"/>
                    <a:pt x="227" y="467"/>
                    <a:pt x="227" y="467"/>
                  </a:cubicBezTo>
                  <a:cubicBezTo>
                    <a:pt x="227" y="467"/>
                    <a:pt x="227" y="467"/>
                    <a:pt x="227" y="467"/>
                  </a:cubicBezTo>
                  <a:cubicBezTo>
                    <a:pt x="227" y="467"/>
                    <a:pt x="227" y="467"/>
                    <a:pt x="227" y="467"/>
                  </a:cubicBezTo>
                  <a:cubicBezTo>
                    <a:pt x="227" y="466"/>
                    <a:pt x="226" y="465"/>
                    <a:pt x="225" y="465"/>
                  </a:cubicBezTo>
                  <a:cubicBezTo>
                    <a:pt x="225" y="465"/>
                    <a:pt x="225" y="465"/>
                    <a:pt x="225" y="465"/>
                  </a:cubicBezTo>
                  <a:cubicBezTo>
                    <a:pt x="225" y="464"/>
                    <a:pt x="226" y="464"/>
                    <a:pt x="226" y="464"/>
                  </a:cubicBezTo>
                  <a:cubicBezTo>
                    <a:pt x="226" y="464"/>
                    <a:pt x="226" y="464"/>
                    <a:pt x="226" y="463"/>
                  </a:cubicBezTo>
                  <a:cubicBezTo>
                    <a:pt x="226" y="463"/>
                    <a:pt x="226" y="463"/>
                    <a:pt x="226" y="463"/>
                  </a:cubicBezTo>
                  <a:cubicBezTo>
                    <a:pt x="226" y="463"/>
                    <a:pt x="226" y="463"/>
                    <a:pt x="226" y="463"/>
                  </a:cubicBezTo>
                  <a:cubicBezTo>
                    <a:pt x="225" y="463"/>
                    <a:pt x="225" y="462"/>
                    <a:pt x="224" y="461"/>
                  </a:cubicBezTo>
                  <a:cubicBezTo>
                    <a:pt x="224" y="461"/>
                    <a:pt x="224" y="461"/>
                    <a:pt x="224" y="461"/>
                  </a:cubicBezTo>
                  <a:cubicBezTo>
                    <a:pt x="224" y="460"/>
                    <a:pt x="224" y="459"/>
                    <a:pt x="224" y="458"/>
                  </a:cubicBezTo>
                  <a:cubicBezTo>
                    <a:pt x="224" y="458"/>
                    <a:pt x="224" y="458"/>
                    <a:pt x="224" y="457"/>
                  </a:cubicBezTo>
                  <a:cubicBezTo>
                    <a:pt x="224" y="457"/>
                    <a:pt x="224" y="456"/>
                    <a:pt x="224" y="456"/>
                  </a:cubicBezTo>
                  <a:cubicBezTo>
                    <a:pt x="224" y="456"/>
                    <a:pt x="224" y="456"/>
                    <a:pt x="224" y="456"/>
                  </a:cubicBezTo>
                  <a:cubicBezTo>
                    <a:pt x="224" y="456"/>
                    <a:pt x="224" y="456"/>
                    <a:pt x="224" y="456"/>
                  </a:cubicBezTo>
                  <a:cubicBezTo>
                    <a:pt x="224" y="456"/>
                    <a:pt x="224" y="455"/>
                    <a:pt x="223" y="455"/>
                  </a:cubicBezTo>
                  <a:cubicBezTo>
                    <a:pt x="223" y="455"/>
                    <a:pt x="223" y="454"/>
                    <a:pt x="223" y="454"/>
                  </a:cubicBezTo>
                  <a:cubicBezTo>
                    <a:pt x="223" y="454"/>
                    <a:pt x="223" y="454"/>
                    <a:pt x="223" y="454"/>
                  </a:cubicBezTo>
                  <a:cubicBezTo>
                    <a:pt x="223" y="454"/>
                    <a:pt x="222" y="454"/>
                    <a:pt x="222" y="454"/>
                  </a:cubicBezTo>
                  <a:cubicBezTo>
                    <a:pt x="222" y="453"/>
                    <a:pt x="222" y="453"/>
                    <a:pt x="221" y="453"/>
                  </a:cubicBezTo>
                  <a:cubicBezTo>
                    <a:pt x="221" y="452"/>
                    <a:pt x="221" y="452"/>
                    <a:pt x="221" y="452"/>
                  </a:cubicBezTo>
                  <a:cubicBezTo>
                    <a:pt x="221" y="452"/>
                    <a:pt x="221" y="452"/>
                    <a:pt x="222" y="452"/>
                  </a:cubicBezTo>
                  <a:cubicBezTo>
                    <a:pt x="222" y="451"/>
                    <a:pt x="222" y="450"/>
                    <a:pt x="223" y="450"/>
                  </a:cubicBezTo>
                  <a:cubicBezTo>
                    <a:pt x="223" y="450"/>
                    <a:pt x="224" y="450"/>
                    <a:pt x="224" y="449"/>
                  </a:cubicBezTo>
                  <a:cubicBezTo>
                    <a:pt x="224" y="449"/>
                    <a:pt x="224" y="449"/>
                    <a:pt x="224" y="449"/>
                  </a:cubicBezTo>
                  <a:cubicBezTo>
                    <a:pt x="224" y="449"/>
                    <a:pt x="223" y="449"/>
                    <a:pt x="223" y="448"/>
                  </a:cubicBezTo>
                  <a:cubicBezTo>
                    <a:pt x="223" y="448"/>
                    <a:pt x="223" y="448"/>
                    <a:pt x="223" y="448"/>
                  </a:cubicBezTo>
                  <a:cubicBezTo>
                    <a:pt x="223" y="448"/>
                    <a:pt x="223" y="448"/>
                    <a:pt x="223" y="448"/>
                  </a:cubicBezTo>
                  <a:cubicBezTo>
                    <a:pt x="223" y="448"/>
                    <a:pt x="223" y="448"/>
                    <a:pt x="223" y="448"/>
                  </a:cubicBezTo>
                  <a:cubicBezTo>
                    <a:pt x="223" y="448"/>
                    <a:pt x="223" y="448"/>
                    <a:pt x="222" y="448"/>
                  </a:cubicBezTo>
                  <a:cubicBezTo>
                    <a:pt x="222" y="447"/>
                    <a:pt x="222" y="447"/>
                    <a:pt x="222" y="447"/>
                  </a:cubicBezTo>
                  <a:cubicBezTo>
                    <a:pt x="222" y="447"/>
                    <a:pt x="222" y="447"/>
                    <a:pt x="222" y="447"/>
                  </a:cubicBezTo>
                  <a:cubicBezTo>
                    <a:pt x="223" y="446"/>
                    <a:pt x="223" y="446"/>
                    <a:pt x="223" y="446"/>
                  </a:cubicBezTo>
                  <a:cubicBezTo>
                    <a:pt x="223" y="446"/>
                    <a:pt x="223" y="447"/>
                    <a:pt x="223" y="447"/>
                  </a:cubicBezTo>
                  <a:cubicBezTo>
                    <a:pt x="223" y="447"/>
                    <a:pt x="223" y="447"/>
                    <a:pt x="223" y="447"/>
                  </a:cubicBezTo>
                  <a:cubicBezTo>
                    <a:pt x="223" y="447"/>
                    <a:pt x="223" y="447"/>
                    <a:pt x="223" y="447"/>
                  </a:cubicBezTo>
                  <a:cubicBezTo>
                    <a:pt x="223" y="447"/>
                    <a:pt x="223" y="447"/>
                    <a:pt x="223" y="447"/>
                  </a:cubicBezTo>
                  <a:cubicBezTo>
                    <a:pt x="224" y="447"/>
                    <a:pt x="224" y="447"/>
                    <a:pt x="225" y="447"/>
                  </a:cubicBezTo>
                  <a:cubicBezTo>
                    <a:pt x="225" y="447"/>
                    <a:pt x="225" y="447"/>
                    <a:pt x="225" y="447"/>
                  </a:cubicBezTo>
                  <a:cubicBezTo>
                    <a:pt x="225" y="447"/>
                    <a:pt x="225" y="447"/>
                    <a:pt x="225" y="447"/>
                  </a:cubicBezTo>
                  <a:cubicBezTo>
                    <a:pt x="226" y="447"/>
                    <a:pt x="226" y="447"/>
                    <a:pt x="226" y="447"/>
                  </a:cubicBezTo>
                  <a:cubicBezTo>
                    <a:pt x="227" y="446"/>
                    <a:pt x="227" y="446"/>
                    <a:pt x="228" y="446"/>
                  </a:cubicBezTo>
                  <a:cubicBezTo>
                    <a:pt x="228" y="446"/>
                    <a:pt x="229" y="446"/>
                    <a:pt x="229" y="446"/>
                  </a:cubicBezTo>
                  <a:cubicBezTo>
                    <a:pt x="230" y="446"/>
                    <a:pt x="230" y="446"/>
                    <a:pt x="230" y="446"/>
                  </a:cubicBezTo>
                  <a:cubicBezTo>
                    <a:pt x="230" y="446"/>
                    <a:pt x="230" y="446"/>
                    <a:pt x="230" y="445"/>
                  </a:cubicBezTo>
                  <a:cubicBezTo>
                    <a:pt x="230" y="445"/>
                    <a:pt x="230" y="445"/>
                    <a:pt x="230" y="445"/>
                  </a:cubicBezTo>
                  <a:cubicBezTo>
                    <a:pt x="230" y="445"/>
                    <a:pt x="230" y="445"/>
                    <a:pt x="230" y="444"/>
                  </a:cubicBezTo>
                  <a:cubicBezTo>
                    <a:pt x="230" y="444"/>
                    <a:pt x="230" y="444"/>
                    <a:pt x="230" y="444"/>
                  </a:cubicBezTo>
                  <a:cubicBezTo>
                    <a:pt x="230" y="444"/>
                    <a:pt x="230" y="444"/>
                    <a:pt x="230" y="444"/>
                  </a:cubicBezTo>
                  <a:cubicBezTo>
                    <a:pt x="230" y="444"/>
                    <a:pt x="231" y="444"/>
                    <a:pt x="231" y="444"/>
                  </a:cubicBezTo>
                  <a:cubicBezTo>
                    <a:pt x="231" y="444"/>
                    <a:pt x="231" y="444"/>
                    <a:pt x="231" y="444"/>
                  </a:cubicBezTo>
                  <a:cubicBezTo>
                    <a:pt x="231" y="444"/>
                    <a:pt x="231" y="444"/>
                    <a:pt x="231" y="444"/>
                  </a:cubicBezTo>
                  <a:cubicBezTo>
                    <a:pt x="231" y="444"/>
                    <a:pt x="231" y="444"/>
                    <a:pt x="231" y="444"/>
                  </a:cubicBezTo>
                  <a:cubicBezTo>
                    <a:pt x="231" y="444"/>
                    <a:pt x="231" y="444"/>
                    <a:pt x="231" y="444"/>
                  </a:cubicBezTo>
                  <a:cubicBezTo>
                    <a:pt x="232" y="444"/>
                    <a:pt x="232" y="444"/>
                    <a:pt x="232" y="444"/>
                  </a:cubicBezTo>
                  <a:cubicBezTo>
                    <a:pt x="232" y="444"/>
                    <a:pt x="232" y="444"/>
                    <a:pt x="232" y="445"/>
                  </a:cubicBezTo>
                  <a:cubicBezTo>
                    <a:pt x="232" y="445"/>
                    <a:pt x="232" y="445"/>
                    <a:pt x="232" y="445"/>
                  </a:cubicBezTo>
                  <a:cubicBezTo>
                    <a:pt x="232" y="445"/>
                    <a:pt x="232" y="445"/>
                    <a:pt x="233" y="445"/>
                  </a:cubicBezTo>
                  <a:cubicBezTo>
                    <a:pt x="233" y="445"/>
                    <a:pt x="233" y="445"/>
                    <a:pt x="233" y="445"/>
                  </a:cubicBezTo>
                  <a:cubicBezTo>
                    <a:pt x="233" y="445"/>
                    <a:pt x="233" y="445"/>
                    <a:pt x="233" y="445"/>
                  </a:cubicBezTo>
                  <a:cubicBezTo>
                    <a:pt x="233" y="445"/>
                    <a:pt x="233" y="444"/>
                    <a:pt x="233" y="444"/>
                  </a:cubicBezTo>
                  <a:cubicBezTo>
                    <a:pt x="232" y="444"/>
                    <a:pt x="232" y="444"/>
                    <a:pt x="232" y="444"/>
                  </a:cubicBezTo>
                  <a:cubicBezTo>
                    <a:pt x="232" y="444"/>
                    <a:pt x="232" y="444"/>
                    <a:pt x="232" y="444"/>
                  </a:cubicBezTo>
                  <a:cubicBezTo>
                    <a:pt x="232" y="444"/>
                    <a:pt x="232" y="443"/>
                    <a:pt x="232" y="443"/>
                  </a:cubicBezTo>
                  <a:cubicBezTo>
                    <a:pt x="232" y="443"/>
                    <a:pt x="232" y="443"/>
                    <a:pt x="232" y="443"/>
                  </a:cubicBezTo>
                  <a:cubicBezTo>
                    <a:pt x="232" y="443"/>
                    <a:pt x="232" y="443"/>
                    <a:pt x="232" y="443"/>
                  </a:cubicBezTo>
                  <a:cubicBezTo>
                    <a:pt x="232" y="443"/>
                    <a:pt x="232" y="443"/>
                    <a:pt x="232" y="443"/>
                  </a:cubicBezTo>
                  <a:cubicBezTo>
                    <a:pt x="232" y="442"/>
                    <a:pt x="232" y="442"/>
                    <a:pt x="232" y="442"/>
                  </a:cubicBezTo>
                  <a:cubicBezTo>
                    <a:pt x="232" y="442"/>
                    <a:pt x="232" y="442"/>
                    <a:pt x="232" y="442"/>
                  </a:cubicBezTo>
                  <a:cubicBezTo>
                    <a:pt x="233" y="442"/>
                    <a:pt x="233" y="442"/>
                    <a:pt x="233" y="441"/>
                  </a:cubicBezTo>
                  <a:cubicBezTo>
                    <a:pt x="233" y="441"/>
                    <a:pt x="233" y="441"/>
                    <a:pt x="233" y="441"/>
                  </a:cubicBezTo>
                  <a:cubicBezTo>
                    <a:pt x="234" y="441"/>
                    <a:pt x="233" y="441"/>
                    <a:pt x="234" y="441"/>
                  </a:cubicBezTo>
                  <a:cubicBezTo>
                    <a:pt x="234" y="441"/>
                    <a:pt x="234" y="441"/>
                    <a:pt x="234" y="441"/>
                  </a:cubicBezTo>
                  <a:cubicBezTo>
                    <a:pt x="234" y="441"/>
                    <a:pt x="234" y="441"/>
                    <a:pt x="234" y="441"/>
                  </a:cubicBezTo>
                  <a:cubicBezTo>
                    <a:pt x="234" y="441"/>
                    <a:pt x="234" y="441"/>
                    <a:pt x="234" y="441"/>
                  </a:cubicBezTo>
                  <a:cubicBezTo>
                    <a:pt x="235" y="441"/>
                    <a:pt x="235" y="441"/>
                    <a:pt x="235" y="441"/>
                  </a:cubicBezTo>
                  <a:cubicBezTo>
                    <a:pt x="235" y="441"/>
                    <a:pt x="235" y="441"/>
                    <a:pt x="235" y="441"/>
                  </a:cubicBezTo>
                  <a:cubicBezTo>
                    <a:pt x="235" y="441"/>
                    <a:pt x="235" y="441"/>
                    <a:pt x="235" y="441"/>
                  </a:cubicBezTo>
                  <a:cubicBezTo>
                    <a:pt x="236" y="440"/>
                    <a:pt x="236" y="440"/>
                    <a:pt x="236" y="440"/>
                  </a:cubicBezTo>
                  <a:cubicBezTo>
                    <a:pt x="236" y="440"/>
                    <a:pt x="236" y="440"/>
                    <a:pt x="236" y="440"/>
                  </a:cubicBezTo>
                  <a:cubicBezTo>
                    <a:pt x="236" y="440"/>
                    <a:pt x="236" y="440"/>
                    <a:pt x="236" y="440"/>
                  </a:cubicBezTo>
                  <a:cubicBezTo>
                    <a:pt x="236" y="440"/>
                    <a:pt x="236" y="440"/>
                    <a:pt x="237" y="440"/>
                  </a:cubicBezTo>
                  <a:cubicBezTo>
                    <a:pt x="237" y="440"/>
                    <a:pt x="237" y="440"/>
                    <a:pt x="237" y="440"/>
                  </a:cubicBezTo>
                  <a:cubicBezTo>
                    <a:pt x="237" y="439"/>
                    <a:pt x="237" y="439"/>
                    <a:pt x="237" y="438"/>
                  </a:cubicBezTo>
                  <a:cubicBezTo>
                    <a:pt x="237" y="438"/>
                    <a:pt x="237" y="438"/>
                    <a:pt x="236" y="438"/>
                  </a:cubicBezTo>
                  <a:cubicBezTo>
                    <a:pt x="236" y="438"/>
                    <a:pt x="236" y="438"/>
                    <a:pt x="236" y="438"/>
                  </a:cubicBezTo>
                  <a:cubicBezTo>
                    <a:pt x="236" y="438"/>
                    <a:pt x="236" y="438"/>
                    <a:pt x="236" y="438"/>
                  </a:cubicBezTo>
                  <a:cubicBezTo>
                    <a:pt x="237" y="438"/>
                    <a:pt x="237" y="438"/>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6" y="437"/>
                    <a:pt x="235" y="437"/>
                    <a:pt x="235" y="437"/>
                  </a:cubicBezTo>
                  <a:cubicBezTo>
                    <a:pt x="235" y="437"/>
                    <a:pt x="235" y="437"/>
                    <a:pt x="235" y="437"/>
                  </a:cubicBezTo>
                  <a:cubicBezTo>
                    <a:pt x="234" y="437"/>
                    <a:pt x="234" y="437"/>
                    <a:pt x="234" y="437"/>
                  </a:cubicBezTo>
                  <a:cubicBezTo>
                    <a:pt x="234" y="437"/>
                    <a:pt x="234" y="437"/>
                    <a:pt x="234" y="437"/>
                  </a:cubicBezTo>
                  <a:cubicBezTo>
                    <a:pt x="234" y="437"/>
                    <a:pt x="234" y="438"/>
                    <a:pt x="233" y="438"/>
                  </a:cubicBezTo>
                  <a:cubicBezTo>
                    <a:pt x="233" y="438"/>
                    <a:pt x="233" y="438"/>
                    <a:pt x="233" y="438"/>
                  </a:cubicBezTo>
                  <a:cubicBezTo>
                    <a:pt x="233" y="438"/>
                    <a:pt x="233" y="438"/>
                    <a:pt x="233" y="438"/>
                  </a:cubicBezTo>
                  <a:cubicBezTo>
                    <a:pt x="233" y="438"/>
                    <a:pt x="232" y="438"/>
                    <a:pt x="232" y="438"/>
                  </a:cubicBezTo>
                  <a:cubicBezTo>
                    <a:pt x="232" y="438"/>
                    <a:pt x="231" y="439"/>
                    <a:pt x="231" y="439"/>
                  </a:cubicBezTo>
                  <a:cubicBezTo>
                    <a:pt x="231" y="439"/>
                    <a:pt x="231" y="439"/>
                    <a:pt x="231" y="439"/>
                  </a:cubicBezTo>
                  <a:cubicBezTo>
                    <a:pt x="231" y="439"/>
                    <a:pt x="231" y="439"/>
                    <a:pt x="231" y="439"/>
                  </a:cubicBezTo>
                  <a:cubicBezTo>
                    <a:pt x="231" y="439"/>
                    <a:pt x="232" y="439"/>
                    <a:pt x="232" y="439"/>
                  </a:cubicBezTo>
                  <a:cubicBezTo>
                    <a:pt x="232" y="439"/>
                    <a:pt x="232" y="440"/>
                    <a:pt x="232" y="440"/>
                  </a:cubicBezTo>
                  <a:cubicBezTo>
                    <a:pt x="231" y="440"/>
                    <a:pt x="231" y="440"/>
                    <a:pt x="231" y="440"/>
                  </a:cubicBezTo>
                  <a:cubicBezTo>
                    <a:pt x="231" y="440"/>
                    <a:pt x="231" y="440"/>
                    <a:pt x="231" y="440"/>
                  </a:cubicBezTo>
                  <a:cubicBezTo>
                    <a:pt x="231" y="440"/>
                    <a:pt x="231" y="441"/>
                    <a:pt x="231" y="441"/>
                  </a:cubicBezTo>
                  <a:cubicBezTo>
                    <a:pt x="232" y="441"/>
                    <a:pt x="232" y="441"/>
                    <a:pt x="232" y="441"/>
                  </a:cubicBezTo>
                  <a:cubicBezTo>
                    <a:pt x="232" y="441"/>
                    <a:pt x="232" y="441"/>
                    <a:pt x="232" y="441"/>
                  </a:cubicBezTo>
                  <a:cubicBezTo>
                    <a:pt x="232" y="441"/>
                    <a:pt x="232" y="441"/>
                    <a:pt x="231" y="442"/>
                  </a:cubicBezTo>
                  <a:cubicBezTo>
                    <a:pt x="231" y="442"/>
                    <a:pt x="231" y="442"/>
                    <a:pt x="231" y="442"/>
                  </a:cubicBezTo>
                  <a:cubicBezTo>
                    <a:pt x="231" y="442"/>
                    <a:pt x="231" y="442"/>
                    <a:pt x="231" y="442"/>
                  </a:cubicBezTo>
                  <a:cubicBezTo>
                    <a:pt x="231" y="442"/>
                    <a:pt x="231" y="442"/>
                    <a:pt x="231" y="442"/>
                  </a:cubicBezTo>
                  <a:cubicBezTo>
                    <a:pt x="231" y="442"/>
                    <a:pt x="231" y="442"/>
                    <a:pt x="231" y="442"/>
                  </a:cubicBezTo>
                  <a:cubicBezTo>
                    <a:pt x="231" y="442"/>
                    <a:pt x="230" y="441"/>
                    <a:pt x="230" y="441"/>
                  </a:cubicBezTo>
                  <a:cubicBezTo>
                    <a:pt x="230" y="441"/>
                    <a:pt x="230" y="440"/>
                    <a:pt x="230" y="440"/>
                  </a:cubicBezTo>
                  <a:cubicBezTo>
                    <a:pt x="229" y="440"/>
                    <a:pt x="229" y="441"/>
                    <a:pt x="229" y="441"/>
                  </a:cubicBezTo>
                  <a:cubicBezTo>
                    <a:pt x="229" y="441"/>
                    <a:pt x="229" y="441"/>
                    <a:pt x="229" y="441"/>
                  </a:cubicBezTo>
                  <a:cubicBezTo>
                    <a:pt x="229" y="442"/>
                    <a:pt x="229" y="442"/>
                    <a:pt x="229" y="442"/>
                  </a:cubicBezTo>
                  <a:cubicBezTo>
                    <a:pt x="229" y="442"/>
                    <a:pt x="228" y="442"/>
                    <a:pt x="228" y="442"/>
                  </a:cubicBezTo>
                  <a:cubicBezTo>
                    <a:pt x="229" y="442"/>
                    <a:pt x="229" y="443"/>
                    <a:pt x="229" y="443"/>
                  </a:cubicBezTo>
                  <a:cubicBezTo>
                    <a:pt x="228" y="443"/>
                    <a:pt x="228" y="443"/>
                    <a:pt x="228" y="443"/>
                  </a:cubicBezTo>
                  <a:cubicBezTo>
                    <a:pt x="228" y="443"/>
                    <a:pt x="228" y="443"/>
                    <a:pt x="228" y="443"/>
                  </a:cubicBezTo>
                  <a:cubicBezTo>
                    <a:pt x="228" y="442"/>
                    <a:pt x="228" y="442"/>
                    <a:pt x="228" y="442"/>
                  </a:cubicBezTo>
                  <a:cubicBezTo>
                    <a:pt x="228" y="442"/>
                    <a:pt x="227" y="442"/>
                    <a:pt x="227" y="443"/>
                  </a:cubicBezTo>
                  <a:cubicBezTo>
                    <a:pt x="227" y="443"/>
                    <a:pt x="227" y="443"/>
                    <a:pt x="227" y="443"/>
                  </a:cubicBezTo>
                  <a:cubicBezTo>
                    <a:pt x="227" y="443"/>
                    <a:pt x="227" y="443"/>
                    <a:pt x="227" y="443"/>
                  </a:cubicBezTo>
                  <a:cubicBezTo>
                    <a:pt x="227" y="443"/>
                    <a:pt x="227" y="443"/>
                    <a:pt x="226" y="443"/>
                  </a:cubicBezTo>
                  <a:cubicBezTo>
                    <a:pt x="226" y="443"/>
                    <a:pt x="226" y="443"/>
                    <a:pt x="226" y="443"/>
                  </a:cubicBezTo>
                  <a:cubicBezTo>
                    <a:pt x="226" y="443"/>
                    <a:pt x="226" y="443"/>
                    <a:pt x="226" y="443"/>
                  </a:cubicBezTo>
                  <a:cubicBezTo>
                    <a:pt x="226" y="443"/>
                    <a:pt x="226" y="442"/>
                    <a:pt x="226" y="442"/>
                  </a:cubicBezTo>
                  <a:cubicBezTo>
                    <a:pt x="226" y="442"/>
                    <a:pt x="225" y="442"/>
                    <a:pt x="225" y="442"/>
                  </a:cubicBezTo>
                  <a:cubicBezTo>
                    <a:pt x="225" y="442"/>
                    <a:pt x="225" y="442"/>
                    <a:pt x="225" y="442"/>
                  </a:cubicBezTo>
                  <a:cubicBezTo>
                    <a:pt x="224" y="442"/>
                    <a:pt x="224" y="442"/>
                    <a:pt x="224" y="442"/>
                  </a:cubicBezTo>
                  <a:cubicBezTo>
                    <a:pt x="224" y="442"/>
                    <a:pt x="223" y="442"/>
                    <a:pt x="223" y="442"/>
                  </a:cubicBezTo>
                  <a:cubicBezTo>
                    <a:pt x="223" y="442"/>
                    <a:pt x="223" y="442"/>
                    <a:pt x="223" y="441"/>
                  </a:cubicBezTo>
                  <a:cubicBezTo>
                    <a:pt x="223" y="441"/>
                    <a:pt x="224" y="441"/>
                    <a:pt x="223" y="441"/>
                  </a:cubicBezTo>
                  <a:cubicBezTo>
                    <a:pt x="223" y="441"/>
                    <a:pt x="223" y="441"/>
                    <a:pt x="223" y="441"/>
                  </a:cubicBezTo>
                  <a:cubicBezTo>
                    <a:pt x="223" y="441"/>
                    <a:pt x="223" y="441"/>
                    <a:pt x="223" y="441"/>
                  </a:cubicBezTo>
                  <a:cubicBezTo>
                    <a:pt x="223" y="441"/>
                    <a:pt x="223" y="441"/>
                    <a:pt x="223" y="442"/>
                  </a:cubicBezTo>
                  <a:cubicBezTo>
                    <a:pt x="223" y="442"/>
                    <a:pt x="222" y="442"/>
                    <a:pt x="222" y="442"/>
                  </a:cubicBezTo>
                  <a:cubicBezTo>
                    <a:pt x="222" y="442"/>
                    <a:pt x="222" y="443"/>
                    <a:pt x="222" y="443"/>
                  </a:cubicBezTo>
                  <a:cubicBezTo>
                    <a:pt x="222" y="443"/>
                    <a:pt x="222" y="443"/>
                    <a:pt x="222" y="443"/>
                  </a:cubicBezTo>
                  <a:cubicBezTo>
                    <a:pt x="223" y="444"/>
                    <a:pt x="223" y="444"/>
                    <a:pt x="223" y="444"/>
                  </a:cubicBezTo>
                  <a:cubicBezTo>
                    <a:pt x="223" y="444"/>
                    <a:pt x="223" y="444"/>
                    <a:pt x="223" y="444"/>
                  </a:cubicBezTo>
                  <a:cubicBezTo>
                    <a:pt x="223" y="445"/>
                    <a:pt x="224" y="444"/>
                    <a:pt x="224" y="445"/>
                  </a:cubicBezTo>
                  <a:cubicBezTo>
                    <a:pt x="224" y="445"/>
                    <a:pt x="223" y="445"/>
                    <a:pt x="223" y="445"/>
                  </a:cubicBezTo>
                  <a:cubicBezTo>
                    <a:pt x="223" y="445"/>
                    <a:pt x="222" y="445"/>
                    <a:pt x="222" y="445"/>
                  </a:cubicBezTo>
                  <a:cubicBezTo>
                    <a:pt x="222" y="446"/>
                    <a:pt x="222" y="445"/>
                    <a:pt x="221" y="445"/>
                  </a:cubicBezTo>
                  <a:cubicBezTo>
                    <a:pt x="221" y="445"/>
                    <a:pt x="221" y="445"/>
                    <a:pt x="221" y="445"/>
                  </a:cubicBezTo>
                  <a:cubicBezTo>
                    <a:pt x="221" y="445"/>
                    <a:pt x="221" y="445"/>
                    <a:pt x="221" y="445"/>
                  </a:cubicBezTo>
                  <a:cubicBezTo>
                    <a:pt x="221" y="445"/>
                    <a:pt x="220" y="445"/>
                    <a:pt x="220" y="445"/>
                  </a:cubicBezTo>
                  <a:cubicBezTo>
                    <a:pt x="220" y="445"/>
                    <a:pt x="220" y="445"/>
                    <a:pt x="220" y="445"/>
                  </a:cubicBezTo>
                  <a:cubicBezTo>
                    <a:pt x="220" y="446"/>
                    <a:pt x="220" y="446"/>
                    <a:pt x="219" y="446"/>
                  </a:cubicBezTo>
                  <a:cubicBezTo>
                    <a:pt x="219" y="446"/>
                    <a:pt x="219" y="446"/>
                    <a:pt x="219" y="445"/>
                  </a:cubicBezTo>
                  <a:cubicBezTo>
                    <a:pt x="219" y="445"/>
                    <a:pt x="219" y="445"/>
                    <a:pt x="219" y="445"/>
                  </a:cubicBezTo>
                  <a:cubicBezTo>
                    <a:pt x="219" y="445"/>
                    <a:pt x="220" y="445"/>
                    <a:pt x="220" y="445"/>
                  </a:cubicBezTo>
                  <a:cubicBezTo>
                    <a:pt x="220" y="444"/>
                    <a:pt x="219" y="444"/>
                    <a:pt x="219" y="444"/>
                  </a:cubicBezTo>
                  <a:cubicBezTo>
                    <a:pt x="219" y="444"/>
                    <a:pt x="219" y="444"/>
                    <a:pt x="219" y="444"/>
                  </a:cubicBezTo>
                  <a:cubicBezTo>
                    <a:pt x="219" y="444"/>
                    <a:pt x="219" y="444"/>
                    <a:pt x="219" y="444"/>
                  </a:cubicBezTo>
                  <a:cubicBezTo>
                    <a:pt x="219" y="444"/>
                    <a:pt x="219" y="444"/>
                    <a:pt x="219" y="444"/>
                  </a:cubicBezTo>
                  <a:cubicBezTo>
                    <a:pt x="219" y="444"/>
                    <a:pt x="219" y="444"/>
                    <a:pt x="219" y="444"/>
                  </a:cubicBezTo>
                  <a:cubicBezTo>
                    <a:pt x="219" y="443"/>
                    <a:pt x="219" y="443"/>
                    <a:pt x="219" y="443"/>
                  </a:cubicBezTo>
                  <a:cubicBezTo>
                    <a:pt x="219" y="443"/>
                    <a:pt x="219" y="443"/>
                    <a:pt x="219" y="443"/>
                  </a:cubicBezTo>
                  <a:cubicBezTo>
                    <a:pt x="218" y="443"/>
                    <a:pt x="218" y="443"/>
                    <a:pt x="218" y="443"/>
                  </a:cubicBezTo>
                  <a:cubicBezTo>
                    <a:pt x="218" y="443"/>
                    <a:pt x="218" y="443"/>
                    <a:pt x="217" y="443"/>
                  </a:cubicBezTo>
                  <a:cubicBezTo>
                    <a:pt x="217" y="443"/>
                    <a:pt x="217" y="443"/>
                    <a:pt x="217" y="443"/>
                  </a:cubicBezTo>
                  <a:cubicBezTo>
                    <a:pt x="217" y="444"/>
                    <a:pt x="217" y="444"/>
                    <a:pt x="217" y="444"/>
                  </a:cubicBezTo>
                  <a:cubicBezTo>
                    <a:pt x="217" y="444"/>
                    <a:pt x="216" y="443"/>
                    <a:pt x="216" y="443"/>
                  </a:cubicBezTo>
                  <a:cubicBezTo>
                    <a:pt x="216" y="443"/>
                    <a:pt x="216" y="443"/>
                    <a:pt x="216" y="443"/>
                  </a:cubicBezTo>
                  <a:cubicBezTo>
                    <a:pt x="216" y="443"/>
                    <a:pt x="216" y="443"/>
                    <a:pt x="216" y="443"/>
                  </a:cubicBezTo>
                  <a:cubicBezTo>
                    <a:pt x="216" y="443"/>
                    <a:pt x="216" y="443"/>
                    <a:pt x="216" y="443"/>
                  </a:cubicBezTo>
                  <a:cubicBezTo>
                    <a:pt x="216" y="443"/>
                    <a:pt x="216" y="443"/>
                    <a:pt x="216" y="443"/>
                  </a:cubicBezTo>
                  <a:cubicBezTo>
                    <a:pt x="217" y="443"/>
                    <a:pt x="217" y="443"/>
                    <a:pt x="217" y="442"/>
                  </a:cubicBezTo>
                  <a:cubicBezTo>
                    <a:pt x="217" y="442"/>
                    <a:pt x="217" y="442"/>
                    <a:pt x="217" y="442"/>
                  </a:cubicBezTo>
                  <a:cubicBezTo>
                    <a:pt x="217" y="441"/>
                    <a:pt x="217" y="441"/>
                    <a:pt x="217" y="441"/>
                  </a:cubicBezTo>
                  <a:cubicBezTo>
                    <a:pt x="217" y="441"/>
                    <a:pt x="218" y="440"/>
                    <a:pt x="218" y="440"/>
                  </a:cubicBezTo>
                  <a:cubicBezTo>
                    <a:pt x="218" y="440"/>
                    <a:pt x="218" y="439"/>
                    <a:pt x="218" y="439"/>
                  </a:cubicBezTo>
                  <a:cubicBezTo>
                    <a:pt x="219" y="438"/>
                    <a:pt x="219" y="438"/>
                    <a:pt x="219" y="437"/>
                  </a:cubicBezTo>
                  <a:cubicBezTo>
                    <a:pt x="219" y="437"/>
                    <a:pt x="219" y="437"/>
                    <a:pt x="219" y="437"/>
                  </a:cubicBezTo>
                  <a:cubicBezTo>
                    <a:pt x="220" y="437"/>
                    <a:pt x="220" y="437"/>
                    <a:pt x="220" y="437"/>
                  </a:cubicBezTo>
                  <a:cubicBezTo>
                    <a:pt x="220" y="436"/>
                    <a:pt x="221" y="437"/>
                    <a:pt x="221" y="436"/>
                  </a:cubicBezTo>
                  <a:cubicBezTo>
                    <a:pt x="221" y="436"/>
                    <a:pt x="222" y="436"/>
                    <a:pt x="223" y="436"/>
                  </a:cubicBezTo>
                  <a:cubicBezTo>
                    <a:pt x="223" y="436"/>
                    <a:pt x="224" y="436"/>
                    <a:pt x="224" y="436"/>
                  </a:cubicBezTo>
                  <a:cubicBezTo>
                    <a:pt x="225" y="436"/>
                    <a:pt x="226" y="435"/>
                    <a:pt x="226" y="435"/>
                  </a:cubicBezTo>
                  <a:cubicBezTo>
                    <a:pt x="227" y="435"/>
                    <a:pt x="228" y="434"/>
                    <a:pt x="229" y="434"/>
                  </a:cubicBezTo>
                  <a:cubicBezTo>
                    <a:pt x="230" y="433"/>
                    <a:pt x="230" y="433"/>
                    <a:pt x="231" y="433"/>
                  </a:cubicBezTo>
                  <a:cubicBezTo>
                    <a:pt x="232" y="432"/>
                    <a:pt x="233" y="431"/>
                    <a:pt x="234" y="431"/>
                  </a:cubicBezTo>
                  <a:cubicBezTo>
                    <a:pt x="234" y="431"/>
                    <a:pt x="234" y="431"/>
                    <a:pt x="234" y="431"/>
                  </a:cubicBezTo>
                  <a:cubicBezTo>
                    <a:pt x="235" y="431"/>
                    <a:pt x="235" y="432"/>
                    <a:pt x="235" y="432"/>
                  </a:cubicBezTo>
                  <a:cubicBezTo>
                    <a:pt x="235" y="432"/>
                    <a:pt x="236" y="432"/>
                    <a:pt x="236" y="432"/>
                  </a:cubicBezTo>
                  <a:cubicBezTo>
                    <a:pt x="236" y="432"/>
                    <a:pt x="236" y="432"/>
                    <a:pt x="237" y="432"/>
                  </a:cubicBezTo>
                  <a:cubicBezTo>
                    <a:pt x="237" y="432"/>
                    <a:pt x="237" y="432"/>
                    <a:pt x="237" y="432"/>
                  </a:cubicBezTo>
                  <a:cubicBezTo>
                    <a:pt x="237" y="433"/>
                    <a:pt x="238" y="433"/>
                    <a:pt x="238" y="434"/>
                  </a:cubicBezTo>
                  <a:cubicBezTo>
                    <a:pt x="238" y="434"/>
                    <a:pt x="238" y="434"/>
                    <a:pt x="238" y="434"/>
                  </a:cubicBezTo>
                  <a:cubicBezTo>
                    <a:pt x="238" y="434"/>
                    <a:pt x="238" y="434"/>
                    <a:pt x="238" y="434"/>
                  </a:cubicBezTo>
                  <a:cubicBezTo>
                    <a:pt x="238" y="434"/>
                    <a:pt x="238" y="435"/>
                    <a:pt x="238" y="435"/>
                  </a:cubicBezTo>
                  <a:cubicBezTo>
                    <a:pt x="239" y="435"/>
                    <a:pt x="239" y="435"/>
                    <a:pt x="239" y="435"/>
                  </a:cubicBezTo>
                  <a:cubicBezTo>
                    <a:pt x="238" y="435"/>
                    <a:pt x="238" y="435"/>
                    <a:pt x="238" y="435"/>
                  </a:cubicBezTo>
                  <a:cubicBezTo>
                    <a:pt x="238" y="435"/>
                    <a:pt x="238" y="435"/>
                    <a:pt x="238" y="435"/>
                  </a:cubicBezTo>
                  <a:cubicBezTo>
                    <a:pt x="238" y="436"/>
                    <a:pt x="238" y="436"/>
                    <a:pt x="238" y="436"/>
                  </a:cubicBezTo>
                  <a:cubicBezTo>
                    <a:pt x="238" y="436"/>
                    <a:pt x="238" y="436"/>
                    <a:pt x="238" y="436"/>
                  </a:cubicBezTo>
                  <a:cubicBezTo>
                    <a:pt x="238" y="436"/>
                    <a:pt x="238" y="436"/>
                    <a:pt x="238" y="436"/>
                  </a:cubicBezTo>
                  <a:cubicBezTo>
                    <a:pt x="238" y="436"/>
                    <a:pt x="238" y="437"/>
                    <a:pt x="238" y="437"/>
                  </a:cubicBezTo>
                  <a:cubicBezTo>
                    <a:pt x="238" y="437"/>
                    <a:pt x="238" y="437"/>
                    <a:pt x="238" y="437"/>
                  </a:cubicBezTo>
                  <a:cubicBezTo>
                    <a:pt x="239" y="437"/>
                    <a:pt x="239" y="437"/>
                    <a:pt x="239" y="437"/>
                  </a:cubicBezTo>
                  <a:cubicBezTo>
                    <a:pt x="239" y="438"/>
                    <a:pt x="239" y="438"/>
                    <a:pt x="239" y="438"/>
                  </a:cubicBezTo>
                  <a:cubicBezTo>
                    <a:pt x="239" y="438"/>
                    <a:pt x="239" y="438"/>
                    <a:pt x="239" y="438"/>
                  </a:cubicBezTo>
                  <a:cubicBezTo>
                    <a:pt x="239" y="438"/>
                    <a:pt x="239" y="439"/>
                    <a:pt x="239" y="439"/>
                  </a:cubicBezTo>
                  <a:cubicBezTo>
                    <a:pt x="239" y="439"/>
                    <a:pt x="239" y="439"/>
                    <a:pt x="239" y="439"/>
                  </a:cubicBezTo>
                  <a:cubicBezTo>
                    <a:pt x="239" y="439"/>
                    <a:pt x="239" y="439"/>
                    <a:pt x="239" y="439"/>
                  </a:cubicBezTo>
                  <a:cubicBezTo>
                    <a:pt x="239" y="439"/>
                    <a:pt x="240" y="439"/>
                    <a:pt x="240" y="439"/>
                  </a:cubicBezTo>
                  <a:cubicBezTo>
                    <a:pt x="240" y="439"/>
                    <a:pt x="240" y="439"/>
                    <a:pt x="240" y="439"/>
                  </a:cubicBezTo>
                  <a:cubicBezTo>
                    <a:pt x="240" y="439"/>
                    <a:pt x="240" y="439"/>
                    <a:pt x="240" y="439"/>
                  </a:cubicBezTo>
                  <a:cubicBezTo>
                    <a:pt x="239" y="439"/>
                    <a:pt x="239" y="439"/>
                    <a:pt x="239" y="439"/>
                  </a:cubicBezTo>
                  <a:cubicBezTo>
                    <a:pt x="239" y="439"/>
                    <a:pt x="239" y="439"/>
                    <a:pt x="239" y="439"/>
                  </a:cubicBezTo>
                  <a:cubicBezTo>
                    <a:pt x="239" y="440"/>
                    <a:pt x="239" y="440"/>
                    <a:pt x="238" y="440"/>
                  </a:cubicBezTo>
                  <a:cubicBezTo>
                    <a:pt x="238" y="440"/>
                    <a:pt x="238" y="440"/>
                    <a:pt x="238" y="440"/>
                  </a:cubicBezTo>
                  <a:cubicBezTo>
                    <a:pt x="238" y="440"/>
                    <a:pt x="239" y="440"/>
                    <a:pt x="239" y="440"/>
                  </a:cubicBezTo>
                  <a:cubicBezTo>
                    <a:pt x="239" y="440"/>
                    <a:pt x="239" y="440"/>
                    <a:pt x="239" y="440"/>
                  </a:cubicBezTo>
                  <a:cubicBezTo>
                    <a:pt x="239" y="440"/>
                    <a:pt x="239" y="440"/>
                    <a:pt x="239" y="440"/>
                  </a:cubicBezTo>
                  <a:cubicBezTo>
                    <a:pt x="239" y="440"/>
                    <a:pt x="239" y="440"/>
                    <a:pt x="239" y="440"/>
                  </a:cubicBezTo>
                  <a:cubicBezTo>
                    <a:pt x="239" y="440"/>
                    <a:pt x="239" y="440"/>
                    <a:pt x="240" y="441"/>
                  </a:cubicBezTo>
                  <a:cubicBezTo>
                    <a:pt x="240" y="441"/>
                    <a:pt x="240" y="441"/>
                    <a:pt x="240" y="441"/>
                  </a:cubicBezTo>
                  <a:cubicBezTo>
                    <a:pt x="240" y="441"/>
                    <a:pt x="240" y="441"/>
                    <a:pt x="240" y="441"/>
                  </a:cubicBezTo>
                  <a:cubicBezTo>
                    <a:pt x="240" y="441"/>
                    <a:pt x="240" y="441"/>
                    <a:pt x="240" y="442"/>
                  </a:cubicBezTo>
                  <a:cubicBezTo>
                    <a:pt x="240" y="442"/>
                    <a:pt x="241" y="442"/>
                    <a:pt x="241" y="442"/>
                  </a:cubicBezTo>
                  <a:cubicBezTo>
                    <a:pt x="241" y="442"/>
                    <a:pt x="241" y="442"/>
                    <a:pt x="241" y="442"/>
                  </a:cubicBezTo>
                  <a:cubicBezTo>
                    <a:pt x="241" y="442"/>
                    <a:pt x="241" y="442"/>
                    <a:pt x="241" y="442"/>
                  </a:cubicBezTo>
                  <a:cubicBezTo>
                    <a:pt x="241" y="442"/>
                    <a:pt x="241" y="442"/>
                    <a:pt x="241" y="442"/>
                  </a:cubicBezTo>
                  <a:cubicBezTo>
                    <a:pt x="241" y="442"/>
                    <a:pt x="241" y="442"/>
                    <a:pt x="242" y="442"/>
                  </a:cubicBezTo>
                  <a:cubicBezTo>
                    <a:pt x="242" y="442"/>
                    <a:pt x="242" y="442"/>
                    <a:pt x="242" y="442"/>
                  </a:cubicBezTo>
                  <a:cubicBezTo>
                    <a:pt x="242" y="442"/>
                    <a:pt x="243" y="442"/>
                    <a:pt x="243" y="442"/>
                  </a:cubicBezTo>
                  <a:cubicBezTo>
                    <a:pt x="243" y="442"/>
                    <a:pt x="243" y="442"/>
                    <a:pt x="243" y="442"/>
                  </a:cubicBezTo>
                  <a:cubicBezTo>
                    <a:pt x="243" y="442"/>
                    <a:pt x="243" y="442"/>
                    <a:pt x="243" y="443"/>
                  </a:cubicBezTo>
                  <a:cubicBezTo>
                    <a:pt x="243" y="443"/>
                    <a:pt x="243" y="443"/>
                    <a:pt x="243" y="443"/>
                  </a:cubicBezTo>
                  <a:cubicBezTo>
                    <a:pt x="243" y="443"/>
                    <a:pt x="243" y="443"/>
                    <a:pt x="242" y="443"/>
                  </a:cubicBezTo>
                  <a:cubicBezTo>
                    <a:pt x="242" y="443"/>
                    <a:pt x="242" y="443"/>
                    <a:pt x="242" y="443"/>
                  </a:cubicBezTo>
                  <a:cubicBezTo>
                    <a:pt x="242" y="443"/>
                    <a:pt x="242" y="443"/>
                    <a:pt x="242" y="443"/>
                  </a:cubicBezTo>
                  <a:cubicBezTo>
                    <a:pt x="242" y="444"/>
                    <a:pt x="242" y="444"/>
                    <a:pt x="242" y="444"/>
                  </a:cubicBezTo>
                  <a:cubicBezTo>
                    <a:pt x="243" y="444"/>
                    <a:pt x="243" y="444"/>
                    <a:pt x="243" y="444"/>
                  </a:cubicBezTo>
                  <a:cubicBezTo>
                    <a:pt x="243" y="443"/>
                    <a:pt x="243" y="443"/>
                    <a:pt x="243" y="443"/>
                  </a:cubicBezTo>
                  <a:cubicBezTo>
                    <a:pt x="243" y="443"/>
                    <a:pt x="243" y="443"/>
                    <a:pt x="243" y="443"/>
                  </a:cubicBezTo>
                  <a:cubicBezTo>
                    <a:pt x="243" y="443"/>
                    <a:pt x="244" y="443"/>
                    <a:pt x="244" y="443"/>
                  </a:cubicBezTo>
                  <a:cubicBezTo>
                    <a:pt x="244" y="443"/>
                    <a:pt x="244" y="443"/>
                    <a:pt x="244" y="443"/>
                  </a:cubicBezTo>
                  <a:cubicBezTo>
                    <a:pt x="244" y="443"/>
                    <a:pt x="244" y="444"/>
                    <a:pt x="244" y="444"/>
                  </a:cubicBezTo>
                  <a:cubicBezTo>
                    <a:pt x="244" y="444"/>
                    <a:pt x="244" y="444"/>
                    <a:pt x="244" y="444"/>
                  </a:cubicBezTo>
                  <a:cubicBezTo>
                    <a:pt x="244" y="444"/>
                    <a:pt x="244" y="444"/>
                    <a:pt x="244" y="444"/>
                  </a:cubicBezTo>
                  <a:cubicBezTo>
                    <a:pt x="244" y="444"/>
                    <a:pt x="244" y="444"/>
                    <a:pt x="244" y="444"/>
                  </a:cubicBezTo>
                  <a:cubicBezTo>
                    <a:pt x="244" y="445"/>
                    <a:pt x="244" y="445"/>
                    <a:pt x="244" y="445"/>
                  </a:cubicBezTo>
                  <a:cubicBezTo>
                    <a:pt x="244" y="445"/>
                    <a:pt x="245" y="445"/>
                    <a:pt x="245" y="445"/>
                  </a:cubicBezTo>
                  <a:cubicBezTo>
                    <a:pt x="245" y="445"/>
                    <a:pt x="245" y="445"/>
                    <a:pt x="245" y="445"/>
                  </a:cubicBezTo>
                  <a:cubicBezTo>
                    <a:pt x="245" y="445"/>
                    <a:pt x="246" y="445"/>
                    <a:pt x="246" y="445"/>
                  </a:cubicBezTo>
                  <a:cubicBezTo>
                    <a:pt x="246" y="445"/>
                    <a:pt x="246" y="444"/>
                    <a:pt x="246" y="445"/>
                  </a:cubicBezTo>
                  <a:cubicBezTo>
                    <a:pt x="246" y="445"/>
                    <a:pt x="246" y="445"/>
                    <a:pt x="245" y="446"/>
                  </a:cubicBezTo>
                  <a:cubicBezTo>
                    <a:pt x="245" y="446"/>
                    <a:pt x="245" y="446"/>
                    <a:pt x="245" y="446"/>
                  </a:cubicBezTo>
                  <a:cubicBezTo>
                    <a:pt x="245" y="446"/>
                    <a:pt x="245" y="446"/>
                    <a:pt x="245" y="446"/>
                  </a:cubicBezTo>
                  <a:cubicBezTo>
                    <a:pt x="245" y="446"/>
                    <a:pt x="245" y="446"/>
                    <a:pt x="245" y="446"/>
                  </a:cubicBezTo>
                  <a:cubicBezTo>
                    <a:pt x="245" y="446"/>
                    <a:pt x="245" y="446"/>
                    <a:pt x="245" y="447"/>
                  </a:cubicBezTo>
                  <a:cubicBezTo>
                    <a:pt x="245" y="447"/>
                    <a:pt x="245" y="447"/>
                    <a:pt x="245" y="447"/>
                  </a:cubicBezTo>
                  <a:cubicBezTo>
                    <a:pt x="245" y="447"/>
                    <a:pt x="245" y="447"/>
                    <a:pt x="245" y="447"/>
                  </a:cubicBezTo>
                  <a:cubicBezTo>
                    <a:pt x="245" y="447"/>
                    <a:pt x="245" y="448"/>
                    <a:pt x="245" y="448"/>
                  </a:cubicBezTo>
                  <a:cubicBezTo>
                    <a:pt x="246" y="448"/>
                    <a:pt x="246" y="448"/>
                    <a:pt x="246" y="447"/>
                  </a:cubicBezTo>
                  <a:cubicBezTo>
                    <a:pt x="246" y="447"/>
                    <a:pt x="246" y="447"/>
                    <a:pt x="246" y="447"/>
                  </a:cubicBezTo>
                  <a:cubicBezTo>
                    <a:pt x="246" y="447"/>
                    <a:pt x="246" y="447"/>
                    <a:pt x="246" y="447"/>
                  </a:cubicBezTo>
                  <a:cubicBezTo>
                    <a:pt x="247" y="447"/>
                    <a:pt x="247" y="447"/>
                    <a:pt x="247" y="448"/>
                  </a:cubicBezTo>
                  <a:cubicBezTo>
                    <a:pt x="247" y="448"/>
                    <a:pt x="247" y="448"/>
                    <a:pt x="247" y="448"/>
                  </a:cubicBezTo>
                  <a:cubicBezTo>
                    <a:pt x="247" y="448"/>
                    <a:pt x="248" y="448"/>
                    <a:pt x="248" y="448"/>
                  </a:cubicBezTo>
                  <a:cubicBezTo>
                    <a:pt x="248" y="448"/>
                    <a:pt x="248" y="448"/>
                    <a:pt x="248" y="447"/>
                  </a:cubicBezTo>
                  <a:cubicBezTo>
                    <a:pt x="248" y="447"/>
                    <a:pt x="248" y="447"/>
                    <a:pt x="249" y="447"/>
                  </a:cubicBezTo>
                  <a:cubicBezTo>
                    <a:pt x="249" y="447"/>
                    <a:pt x="249" y="447"/>
                    <a:pt x="249" y="447"/>
                  </a:cubicBezTo>
                  <a:cubicBezTo>
                    <a:pt x="250" y="448"/>
                    <a:pt x="250" y="447"/>
                    <a:pt x="250" y="447"/>
                  </a:cubicBezTo>
                  <a:cubicBezTo>
                    <a:pt x="250" y="447"/>
                    <a:pt x="250" y="447"/>
                    <a:pt x="251" y="447"/>
                  </a:cubicBezTo>
                  <a:cubicBezTo>
                    <a:pt x="251" y="447"/>
                    <a:pt x="251" y="447"/>
                    <a:pt x="251" y="447"/>
                  </a:cubicBezTo>
                  <a:cubicBezTo>
                    <a:pt x="251" y="447"/>
                    <a:pt x="251" y="447"/>
                    <a:pt x="251" y="447"/>
                  </a:cubicBezTo>
                  <a:cubicBezTo>
                    <a:pt x="251" y="447"/>
                    <a:pt x="251" y="447"/>
                    <a:pt x="251" y="447"/>
                  </a:cubicBezTo>
                  <a:cubicBezTo>
                    <a:pt x="251" y="447"/>
                    <a:pt x="251" y="447"/>
                    <a:pt x="252" y="447"/>
                  </a:cubicBezTo>
                  <a:cubicBezTo>
                    <a:pt x="252" y="447"/>
                    <a:pt x="252" y="447"/>
                    <a:pt x="252" y="447"/>
                  </a:cubicBezTo>
                  <a:cubicBezTo>
                    <a:pt x="252" y="447"/>
                    <a:pt x="252" y="447"/>
                    <a:pt x="252" y="447"/>
                  </a:cubicBezTo>
                  <a:cubicBezTo>
                    <a:pt x="251" y="446"/>
                    <a:pt x="251" y="446"/>
                    <a:pt x="251" y="446"/>
                  </a:cubicBezTo>
                  <a:cubicBezTo>
                    <a:pt x="252" y="446"/>
                    <a:pt x="252" y="446"/>
                    <a:pt x="252" y="445"/>
                  </a:cubicBezTo>
                  <a:cubicBezTo>
                    <a:pt x="252" y="445"/>
                    <a:pt x="252" y="445"/>
                    <a:pt x="252" y="445"/>
                  </a:cubicBezTo>
                  <a:cubicBezTo>
                    <a:pt x="252" y="445"/>
                    <a:pt x="252" y="445"/>
                    <a:pt x="252" y="445"/>
                  </a:cubicBezTo>
                  <a:cubicBezTo>
                    <a:pt x="252" y="445"/>
                    <a:pt x="252" y="445"/>
                    <a:pt x="252" y="445"/>
                  </a:cubicBezTo>
                  <a:cubicBezTo>
                    <a:pt x="252" y="445"/>
                    <a:pt x="253" y="446"/>
                    <a:pt x="253" y="446"/>
                  </a:cubicBezTo>
                  <a:cubicBezTo>
                    <a:pt x="253" y="446"/>
                    <a:pt x="253" y="446"/>
                    <a:pt x="253" y="446"/>
                  </a:cubicBezTo>
                  <a:cubicBezTo>
                    <a:pt x="253" y="446"/>
                    <a:pt x="253" y="447"/>
                    <a:pt x="253" y="447"/>
                  </a:cubicBezTo>
                  <a:cubicBezTo>
                    <a:pt x="253" y="447"/>
                    <a:pt x="253" y="447"/>
                    <a:pt x="253" y="448"/>
                  </a:cubicBezTo>
                  <a:cubicBezTo>
                    <a:pt x="253" y="448"/>
                    <a:pt x="253" y="448"/>
                    <a:pt x="253" y="448"/>
                  </a:cubicBezTo>
                  <a:cubicBezTo>
                    <a:pt x="253" y="448"/>
                    <a:pt x="253" y="448"/>
                    <a:pt x="253" y="448"/>
                  </a:cubicBezTo>
                  <a:cubicBezTo>
                    <a:pt x="253" y="448"/>
                    <a:pt x="253" y="448"/>
                    <a:pt x="253" y="448"/>
                  </a:cubicBezTo>
                  <a:cubicBezTo>
                    <a:pt x="254" y="449"/>
                    <a:pt x="254" y="449"/>
                    <a:pt x="254" y="449"/>
                  </a:cubicBezTo>
                  <a:cubicBezTo>
                    <a:pt x="254" y="449"/>
                    <a:pt x="254" y="449"/>
                    <a:pt x="254" y="449"/>
                  </a:cubicBezTo>
                  <a:cubicBezTo>
                    <a:pt x="254" y="449"/>
                    <a:pt x="254" y="449"/>
                    <a:pt x="255" y="449"/>
                  </a:cubicBezTo>
                  <a:cubicBezTo>
                    <a:pt x="255" y="450"/>
                    <a:pt x="255" y="450"/>
                    <a:pt x="255" y="450"/>
                  </a:cubicBezTo>
                  <a:cubicBezTo>
                    <a:pt x="255" y="450"/>
                    <a:pt x="255" y="450"/>
                    <a:pt x="256" y="450"/>
                  </a:cubicBezTo>
                  <a:cubicBezTo>
                    <a:pt x="256" y="450"/>
                    <a:pt x="256" y="450"/>
                    <a:pt x="256" y="450"/>
                  </a:cubicBezTo>
                  <a:cubicBezTo>
                    <a:pt x="256" y="450"/>
                    <a:pt x="256" y="450"/>
                    <a:pt x="256" y="450"/>
                  </a:cubicBezTo>
                  <a:cubicBezTo>
                    <a:pt x="256" y="451"/>
                    <a:pt x="256" y="451"/>
                    <a:pt x="256" y="451"/>
                  </a:cubicBezTo>
                  <a:cubicBezTo>
                    <a:pt x="256" y="451"/>
                    <a:pt x="256" y="451"/>
                    <a:pt x="257" y="451"/>
                  </a:cubicBezTo>
                  <a:cubicBezTo>
                    <a:pt x="257" y="451"/>
                    <a:pt x="257" y="451"/>
                    <a:pt x="257" y="452"/>
                  </a:cubicBezTo>
                  <a:cubicBezTo>
                    <a:pt x="257" y="452"/>
                    <a:pt x="258" y="452"/>
                    <a:pt x="258" y="452"/>
                  </a:cubicBezTo>
                  <a:cubicBezTo>
                    <a:pt x="258" y="452"/>
                    <a:pt x="258" y="452"/>
                    <a:pt x="258" y="452"/>
                  </a:cubicBezTo>
                  <a:cubicBezTo>
                    <a:pt x="259" y="452"/>
                    <a:pt x="259" y="452"/>
                    <a:pt x="259" y="452"/>
                  </a:cubicBezTo>
                  <a:cubicBezTo>
                    <a:pt x="259" y="452"/>
                    <a:pt x="259" y="453"/>
                    <a:pt x="260" y="453"/>
                  </a:cubicBezTo>
                  <a:cubicBezTo>
                    <a:pt x="260" y="453"/>
                    <a:pt x="260" y="453"/>
                    <a:pt x="260" y="453"/>
                  </a:cubicBezTo>
                  <a:cubicBezTo>
                    <a:pt x="260" y="453"/>
                    <a:pt x="260" y="453"/>
                    <a:pt x="260" y="453"/>
                  </a:cubicBezTo>
                  <a:cubicBezTo>
                    <a:pt x="260" y="453"/>
                    <a:pt x="260" y="453"/>
                    <a:pt x="260" y="452"/>
                  </a:cubicBezTo>
                  <a:cubicBezTo>
                    <a:pt x="261" y="452"/>
                    <a:pt x="261" y="452"/>
                    <a:pt x="261" y="452"/>
                  </a:cubicBezTo>
                  <a:cubicBezTo>
                    <a:pt x="261" y="452"/>
                    <a:pt x="261" y="452"/>
                    <a:pt x="261" y="453"/>
                  </a:cubicBezTo>
                  <a:cubicBezTo>
                    <a:pt x="261" y="453"/>
                    <a:pt x="261" y="453"/>
                    <a:pt x="261" y="453"/>
                  </a:cubicBezTo>
                  <a:cubicBezTo>
                    <a:pt x="262" y="453"/>
                    <a:pt x="262" y="453"/>
                    <a:pt x="262" y="452"/>
                  </a:cubicBezTo>
                  <a:cubicBezTo>
                    <a:pt x="262" y="452"/>
                    <a:pt x="262" y="452"/>
                    <a:pt x="262" y="452"/>
                  </a:cubicBezTo>
                  <a:cubicBezTo>
                    <a:pt x="262" y="452"/>
                    <a:pt x="262" y="452"/>
                    <a:pt x="262" y="452"/>
                  </a:cubicBezTo>
                  <a:cubicBezTo>
                    <a:pt x="262" y="452"/>
                    <a:pt x="262" y="452"/>
                    <a:pt x="262" y="453"/>
                  </a:cubicBezTo>
                  <a:cubicBezTo>
                    <a:pt x="262" y="453"/>
                    <a:pt x="263" y="453"/>
                    <a:pt x="263" y="453"/>
                  </a:cubicBezTo>
                  <a:cubicBezTo>
                    <a:pt x="263" y="453"/>
                    <a:pt x="263" y="452"/>
                    <a:pt x="263" y="452"/>
                  </a:cubicBezTo>
                  <a:cubicBezTo>
                    <a:pt x="264" y="453"/>
                    <a:pt x="264" y="453"/>
                    <a:pt x="264" y="453"/>
                  </a:cubicBezTo>
                  <a:cubicBezTo>
                    <a:pt x="264" y="453"/>
                    <a:pt x="264" y="453"/>
                    <a:pt x="264" y="453"/>
                  </a:cubicBezTo>
                  <a:cubicBezTo>
                    <a:pt x="264" y="453"/>
                    <a:pt x="264" y="453"/>
                    <a:pt x="264" y="453"/>
                  </a:cubicBezTo>
                  <a:cubicBezTo>
                    <a:pt x="265" y="454"/>
                    <a:pt x="265" y="454"/>
                    <a:pt x="265" y="453"/>
                  </a:cubicBezTo>
                  <a:cubicBezTo>
                    <a:pt x="265" y="453"/>
                    <a:pt x="266" y="453"/>
                    <a:pt x="266" y="453"/>
                  </a:cubicBezTo>
                  <a:cubicBezTo>
                    <a:pt x="266" y="453"/>
                    <a:pt x="266" y="453"/>
                    <a:pt x="266" y="453"/>
                  </a:cubicBezTo>
                  <a:cubicBezTo>
                    <a:pt x="266" y="453"/>
                    <a:pt x="266" y="453"/>
                    <a:pt x="266" y="453"/>
                  </a:cubicBezTo>
                  <a:cubicBezTo>
                    <a:pt x="266" y="453"/>
                    <a:pt x="267" y="453"/>
                    <a:pt x="267" y="453"/>
                  </a:cubicBezTo>
                  <a:cubicBezTo>
                    <a:pt x="267" y="452"/>
                    <a:pt x="267" y="452"/>
                    <a:pt x="267" y="452"/>
                  </a:cubicBezTo>
                  <a:cubicBezTo>
                    <a:pt x="267" y="452"/>
                    <a:pt x="268" y="452"/>
                    <a:pt x="268" y="452"/>
                  </a:cubicBezTo>
                  <a:cubicBezTo>
                    <a:pt x="268" y="452"/>
                    <a:pt x="268" y="452"/>
                    <a:pt x="268" y="452"/>
                  </a:cubicBezTo>
                  <a:cubicBezTo>
                    <a:pt x="268" y="452"/>
                    <a:pt x="268" y="452"/>
                    <a:pt x="268" y="452"/>
                  </a:cubicBezTo>
                  <a:cubicBezTo>
                    <a:pt x="268" y="452"/>
                    <a:pt x="268" y="452"/>
                    <a:pt x="268" y="452"/>
                  </a:cubicBezTo>
                  <a:cubicBezTo>
                    <a:pt x="269" y="452"/>
                    <a:pt x="269" y="452"/>
                    <a:pt x="269" y="452"/>
                  </a:cubicBezTo>
                  <a:cubicBezTo>
                    <a:pt x="269" y="452"/>
                    <a:pt x="269" y="452"/>
                    <a:pt x="269" y="452"/>
                  </a:cubicBezTo>
                  <a:cubicBezTo>
                    <a:pt x="269" y="451"/>
                    <a:pt x="270" y="451"/>
                    <a:pt x="270" y="451"/>
                  </a:cubicBezTo>
                  <a:cubicBezTo>
                    <a:pt x="271" y="451"/>
                    <a:pt x="271" y="451"/>
                    <a:pt x="271" y="451"/>
                  </a:cubicBezTo>
                  <a:cubicBezTo>
                    <a:pt x="271" y="451"/>
                    <a:pt x="271" y="451"/>
                    <a:pt x="271" y="451"/>
                  </a:cubicBezTo>
                  <a:cubicBezTo>
                    <a:pt x="271" y="451"/>
                    <a:pt x="271" y="451"/>
                    <a:pt x="271" y="452"/>
                  </a:cubicBezTo>
                  <a:cubicBezTo>
                    <a:pt x="271" y="452"/>
                    <a:pt x="272" y="451"/>
                    <a:pt x="272" y="451"/>
                  </a:cubicBezTo>
                  <a:cubicBezTo>
                    <a:pt x="272" y="451"/>
                    <a:pt x="272" y="451"/>
                    <a:pt x="272" y="451"/>
                  </a:cubicBezTo>
                  <a:cubicBezTo>
                    <a:pt x="272" y="451"/>
                    <a:pt x="272" y="451"/>
                    <a:pt x="272" y="451"/>
                  </a:cubicBezTo>
                  <a:cubicBezTo>
                    <a:pt x="272" y="451"/>
                    <a:pt x="272" y="451"/>
                    <a:pt x="272" y="451"/>
                  </a:cubicBezTo>
                  <a:cubicBezTo>
                    <a:pt x="272" y="451"/>
                    <a:pt x="272" y="451"/>
                    <a:pt x="273" y="451"/>
                  </a:cubicBezTo>
                  <a:cubicBezTo>
                    <a:pt x="273" y="451"/>
                    <a:pt x="273" y="451"/>
                    <a:pt x="273" y="451"/>
                  </a:cubicBezTo>
                  <a:cubicBezTo>
                    <a:pt x="273" y="451"/>
                    <a:pt x="273" y="451"/>
                    <a:pt x="273" y="451"/>
                  </a:cubicBezTo>
                  <a:cubicBezTo>
                    <a:pt x="273" y="450"/>
                    <a:pt x="273" y="450"/>
                    <a:pt x="274" y="450"/>
                  </a:cubicBezTo>
                  <a:cubicBezTo>
                    <a:pt x="274" y="450"/>
                    <a:pt x="274" y="451"/>
                    <a:pt x="274" y="451"/>
                  </a:cubicBezTo>
                  <a:cubicBezTo>
                    <a:pt x="275" y="451"/>
                    <a:pt x="275" y="451"/>
                    <a:pt x="275" y="451"/>
                  </a:cubicBezTo>
                  <a:cubicBezTo>
                    <a:pt x="275" y="451"/>
                    <a:pt x="276" y="451"/>
                    <a:pt x="276" y="451"/>
                  </a:cubicBezTo>
                  <a:cubicBezTo>
                    <a:pt x="276" y="451"/>
                    <a:pt x="276" y="451"/>
                    <a:pt x="276" y="451"/>
                  </a:cubicBezTo>
                  <a:cubicBezTo>
                    <a:pt x="276" y="451"/>
                    <a:pt x="276" y="451"/>
                    <a:pt x="276" y="451"/>
                  </a:cubicBezTo>
                  <a:cubicBezTo>
                    <a:pt x="276" y="451"/>
                    <a:pt x="276" y="451"/>
                    <a:pt x="276" y="451"/>
                  </a:cubicBezTo>
                  <a:cubicBezTo>
                    <a:pt x="277" y="451"/>
                    <a:pt x="277" y="451"/>
                    <a:pt x="277" y="451"/>
                  </a:cubicBezTo>
                  <a:cubicBezTo>
                    <a:pt x="277" y="451"/>
                    <a:pt x="277" y="451"/>
                    <a:pt x="278" y="451"/>
                  </a:cubicBezTo>
                  <a:cubicBezTo>
                    <a:pt x="278" y="451"/>
                    <a:pt x="278" y="451"/>
                    <a:pt x="278" y="451"/>
                  </a:cubicBezTo>
                  <a:cubicBezTo>
                    <a:pt x="278" y="451"/>
                    <a:pt x="278" y="451"/>
                    <a:pt x="278" y="451"/>
                  </a:cubicBezTo>
                  <a:cubicBezTo>
                    <a:pt x="278" y="452"/>
                    <a:pt x="279" y="452"/>
                    <a:pt x="279" y="452"/>
                  </a:cubicBezTo>
                  <a:cubicBezTo>
                    <a:pt x="279" y="452"/>
                    <a:pt x="279" y="452"/>
                    <a:pt x="279" y="452"/>
                  </a:cubicBezTo>
                  <a:cubicBezTo>
                    <a:pt x="280" y="452"/>
                    <a:pt x="280" y="452"/>
                    <a:pt x="280" y="452"/>
                  </a:cubicBezTo>
                  <a:cubicBezTo>
                    <a:pt x="280" y="452"/>
                    <a:pt x="281" y="453"/>
                    <a:pt x="281" y="453"/>
                  </a:cubicBezTo>
                  <a:cubicBezTo>
                    <a:pt x="282" y="453"/>
                    <a:pt x="282" y="453"/>
                    <a:pt x="282" y="453"/>
                  </a:cubicBezTo>
                  <a:cubicBezTo>
                    <a:pt x="282" y="453"/>
                    <a:pt x="282" y="453"/>
                    <a:pt x="282" y="453"/>
                  </a:cubicBezTo>
                  <a:cubicBezTo>
                    <a:pt x="282" y="453"/>
                    <a:pt x="282" y="453"/>
                    <a:pt x="283" y="453"/>
                  </a:cubicBezTo>
                  <a:cubicBezTo>
                    <a:pt x="283" y="452"/>
                    <a:pt x="283" y="453"/>
                    <a:pt x="283" y="452"/>
                  </a:cubicBezTo>
                  <a:cubicBezTo>
                    <a:pt x="283" y="452"/>
                    <a:pt x="284" y="452"/>
                    <a:pt x="284" y="452"/>
                  </a:cubicBezTo>
                  <a:cubicBezTo>
                    <a:pt x="284" y="452"/>
                    <a:pt x="284" y="452"/>
                    <a:pt x="284" y="452"/>
                  </a:cubicBezTo>
                  <a:cubicBezTo>
                    <a:pt x="284" y="452"/>
                    <a:pt x="284" y="452"/>
                    <a:pt x="284" y="452"/>
                  </a:cubicBezTo>
                  <a:cubicBezTo>
                    <a:pt x="284" y="452"/>
                    <a:pt x="284" y="452"/>
                    <a:pt x="285" y="452"/>
                  </a:cubicBezTo>
                  <a:cubicBezTo>
                    <a:pt x="285" y="452"/>
                    <a:pt x="285" y="452"/>
                    <a:pt x="285" y="452"/>
                  </a:cubicBezTo>
                  <a:cubicBezTo>
                    <a:pt x="285" y="452"/>
                    <a:pt x="286" y="452"/>
                    <a:pt x="286" y="452"/>
                  </a:cubicBezTo>
                  <a:cubicBezTo>
                    <a:pt x="286" y="451"/>
                    <a:pt x="286" y="451"/>
                    <a:pt x="286" y="451"/>
                  </a:cubicBezTo>
                  <a:cubicBezTo>
                    <a:pt x="286" y="451"/>
                    <a:pt x="286" y="451"/>
                    <a:pt x="286" y="450"/>
                  </a:cubicBezTo>
                  <a:cubicBezTo>
                    <a:pt x="286" y="450"/>
                    <a:pt x="286" y="450"/>
                    <a:pt x="286" y="450"/>
                  </a:cubicBezTo>
                  <a:cubicBezTo>
                    <a:pt x="285" y="450"/>
                    <a:pt x="285" y="450"/>
                    <a:pt x="285" y="450"/>
                  </a:cubicBezTo>
                  <a:cubicBezTo>
                    <a:pt x="285" y="450"/>
                    <a:pt x="285" y="450"/>
                    <a:pt x="284" y="449"/>
                  </a:cubicBezTo>
                  <a:cubicBezTo>
                    <a:pt x="284" y="449"/>
                    <a:pt x="284" y="449"/>
                    <a:pt x="284" y="449"/>
                  </a:cubicBezTo>
                  <a:cubicBezTo>
                    <a:pt x="284" y="449"/>
                    <a:pt x="284" y="449"/>
                    <a:pt x="284" y="449"/>
                  </a:cubicBezTo>
                  <a:cubicBezTo>
                    <a:pt x="284" y="449"/>
                    <a:pt x="284" y="449"/>
                    <a:pt x="284" y="449"/>
                  </a:cubicBezTo>
                  <a:cubicBezTo>
                    <a:pt x="283" y="448"/>
                    <a:pt x="283" y="448"/>
                    <a:pt x="283" y="448"/>
                  </a:cubicBezTo>
                  <a:cubicBezTo>
                    <a:pt x="283" y="448"/>
                    <a:pt x="283" y="447"/>
                    <a:pt x="284" y="447"/>
                  </a:cubicBezTo>
                  <a:cubicBezTo>
                    <a:pt x="284" y="447"/>
                    <a:pt x="284" y="447"/>
                    <a:pt x="284" y="446"/>
                  </a:cubicBezTo>
                  <a:cubicBezTo>
                    <a:pt x="284" y="446"/>
                    <a:pt x="284" y="446"/>
                    <a:pt x="285" y="446"/>
                  </a:cubicBezTo>
                  <a:cubicBezTo>
                    <a:pt x="285" y="446"/>
                    <a:pt x="285" y="447"/>
                    <a:pt x="285" y="447"/>
                  </a:cubicBezTo>
                  <a:cubicBezTo>
                    <a:pt x="285" y="447"/>
                    <a:pt x="285" y="447"/>
                    <a:pt x="285" y="447"/>
                  </a:cubicBezTo>
                  <a:cubicBezTo>
                    <a:pt x="285" y="448"/>
                    <a:pt x="286" y="448"/>
                    <a:pt x="286" y="448"/>
                  </a:cubicBezTo>
                  <a:cubicBezTo>
                    <a:pt x="286" y="448"/>
                    <a:pt x="286" y="448"/>
                    <a:pt x="286" y="449"/>
                  </a:cubicBezTo>
                  <a:cubicBezTo>
                    <a:pt x="287" y="449"/>
                    <a:pt x="287" y="449"/>
                    <a:pt x="287" y="449"/>
                  </a:cubicBezTo>
                  <a:cubicBezTo>
                    <a:pt x="287" y="449"/>
                    <a:pt x="287" y="449"/>
                    <a:pt x="287" y="449"/>
                  </a:cubicBezTo>
                  <a:cubicBezTo>
                    <a:pt x="287" y="449"/>
                    <a:pt x="287" y="449"/>
                    <a:pt x="287" y="449"/>
                  </a:cubicBezTo>
                  <a:cubicBezTo>
                    <a:pt x="286" y="448"/>
                    <a:pt x="286" y="448"/>
                    <a:pt x="286" y="448"/>
                  </a:cubicBezTo>
                  <a:cubicBezTo>
                    <a:pt x="286" y="448"/>
                    <a:pt x="286" y="447"/>
                    <a:pt x="286" y="447"/>
                  </a:cubicBezTo>
                  <a:cubicBezTo>
                    <a:pt x="286" y="447"/>
                    <a:pt x="286" y="447"/>
                    <a:pt x="286" y="447"/>
                  </a:cubicBezTo>
                  <a:cubicBezTo>
                    <a:pt x="286" y="446"/>
                    <a:pt x="285" y="446"/>
                    <a:pt x="285" y="446"/>
                  </a:cubicBezTo>
                  <a:cubicBezTo>
                    <a:pt x="285" y="446"/>
                    <a:pt x="285" y="445"/>
                    <a:pt x="285" y="445"/>
                  </a:cubicBezTo>
                  <a:cubicBezTo>
                    <a:pt x="285" y="445"/>
                    <a:pt x="285" y="445"/>
                    <a:pt x="285" y="445"/>
                  </a:cubicBezTo>
                  <a:cubicBezTo>
                    <a:pt x="285" y="445"/>
                    <a:pt x="286" y="445"/>
                    <a:pt x="286" y="445"/>
                  </a:cubicBezTo>
                  <a:cubicBezTo>
                    <a:pt x="286" y="445"/>
                    <a:pt x="286" y="445"/>
                    <a:pt x="286" y="445"/>
                  </a:cubicBezTo>
                  <a:cubicBezTo>
                    <a:pt x="286" y="445"/>
                    <a:pt x="286" y="445"/>
                    <a:pt x="286" y="445"/>
                  </a:cubicBezTo>
                  <a:cubicBezTo>
                    <a:pt x="286" y="445"/>
                    <a:pt x="286" y="445"/>
                    <a:pt x="286" y="445"/>
                  </a:cubicBezTo>
                  <a:cubicBezTo>
                    <a:pt x="286" y="446"/>
                    <a:pt x="286" y="446"/>
                    <a:pt x="286" y="446"/>
                  </a:cubicBezTo>
                  <a:cubicBezTo>
                    <a:pt x="286" y="446"/>
                    <a:pt x="286" y="446"/>
                    <a:pt x="286" y="446"/>
                  </a:cubicBezTo>
                  <a:cubicBezTo>
                    <a:pt x="286" y="446"/>
                    <a:pt x="286" y="446"/>
                    <a:pt x="286" y="446"/>
                  </a:cubicBezTo>
                  <a:cubicBezTo>
                    <a:pt x="286" y="446"/>
                    <a:pt x="286" y="446"/>
                    <a:pt x="286" y="446"/>
                  </a:cubicBezTo>
                  <a:cubicBezTo>
                    <a:pt x="286" y="446"/>
                    <a:pt x="286" y="446"/>
                    <a:pt x="286" y="446"/>
                  </a:cubicBezTo>
                  <a:cubicBezTo>
                    <a:pt x="286" y="446"/>
                    <a:pt x="286" y="446"/>
                    <a:pt x="286" y="445"/>
                  </a:cubicBezTo>
                  <a:cubicBezTo>
                    <a:pt x="287" y="445"/>
                    <a:pt x="287" y="445"/>
                    <a:pt x="286" y="445"/>
                  </a:cubicBezTo>
                  <a:cubicBezTo>
                    <a:pt x="286" y="445"/>
                    <a:pt x="286" y="445"/>
                    <a:pt x="286" y="445"/>
                  </a:cubicBezTo>
                  <a:cubicBezTo>
                    <a:pt x="286" y="444"/>
                    <a:pt x="286" y="444"/>
                    <a:pt x="285" y="444"/>
                  </a:cubicBezTo>
                  <a:cubicBezTo>
                    <a:pt x="285" y="444"/>
                    <a:pt x="285" y="444"/>
                    <a:pt x="285" y="444"/>
                  </a:cubicBezTo>
                  <a:cubicBezTo>
                    <a:pt x="285" y="443"/>
                    <a:pt x="285" y="443"/>
                    <a:pt x="284" y="442"/>
                  </a:cubicBezTo>
                  <a:cubicBezTo>
                    <a:pt x="284" y="442"/>
                    <a:pt x="284" y="442"/>
                    <a:pt x="284" y="442"/>
                  </a:cubicBezTo>
                  <a:cubicBezTo>
                    <a:pt x="284" y="442"/>
                    <a:pt x="284" y="441"/>
                    <a:pt x="284" y="441"/>
                  </a:cubicBezTo>
                  <a:cubicBezTo>
                    <a:pt x="284" y="441"/>
                    <a:pt x="284" y="441"/>
                    <a:pt x="285" y="441"/>
                  </a:cubicBezTo>
                  <a:cubicBezTo>
                    <a:pt x="285" y="441"/>
                    <a:pt x="285" y="441"/>
                    <a:pt x="285" y="441"/>
                  </a:cubicBezTo>
                  <a:cubicBezTo>
                    <a:pt x="285" y="441"/>
                    <a:pt x="285" y="441"/>
                    <a:pt x="285" y="441"/>
                  </a:cubicBezTo>
                  <a:cubicBezTo>
                    <a:pt x="285" y="441"/>
                    <a:pt x="285" y="441"/>
                    <a:pt x="286" y="441"/>
                  </a:cubicBezTo>
                  <a:cubicBezTo>
                    <a:pt x="286" y="442"/>
                    <a:pt x="286" y="441"/>
                    <a:pt x="287" y="442"/>
                  </a:cubicBezTo>
                  <a:cubicBezTo>
                    <a:pt x="287" y="442"/>
                    <a:pt x="287" y="442"/>
                    <a:pt x="287" y="442"/>
                  </a:cubicBezTo>
                  <a:cubicBezTo>
                    <a:pt x="287" y="442"/>
                    <a:pt x="287" y="442"/>
                    <a:pt x="288" y="442"/>
                  </a:cubicBezTo>
                  <a:cubicBezTo>
                    <a:pt x="288" y="442"/>
                    <a:pt x="288" y="441"/>
                    <a:pt x="288" y="441"/>
                  </a:cubicBezTo>
                  <a:cubicBezTo>
                    <a:pt x="288" y="441"/>
                    <a:pt x="289" y="441"/>
                    <a:pt x="289" y="441"/>
                  </a:cubicBezTo>
                  <a:cubicBezTo>
                    <a:pt x="289" y="441"/>
                    <a:pt x="289" y="441"/>
                    <a:pt x="289" y="441"/>
                  </a:cubicBezTo>
                  <a:cubicBezTo>
                    <a:pt x="289" y="441"/>
                    <a:pt x="289" y="441"/>
                    <a:pt x="290" y="441"/>
                  </a:cubicBezTo>
                  <a:cubicBezTo>
                    <a:pt x="290" y="441"/>
                    <a:pt x="290" y="441"/>
                    <a:pt x="290" y="441"/>
                  </a:cubicBezTo>
                  <a:cubicBezTo>
                    <a:pt x="290" y="441"/>
                    <a:pt x="291" y="441"/>
                    <a:pt x="290" y="441"/>
                  </a:cubicBezTo>
                  <a:cubicBezTo>
                    <a:pt x="290" y="441"/>
                    <a:pt x="290" y="441"/>
                    <a:pt x="290" y="441"/>
                  </a:cubicBezTo>
                  <a:cubicBezTo>
                    <a:pt x="290" y="441"/>
                    <a:pt x="289" y="440"/>
                    <a:pt x="289" y="440"/>
                  </a:cubicBezTo>
                  <a:cubicBezTo>
                    <a:pt x="289" y="440"/>
                    <a:pt x="289" y="440"/>
                    <a:pt x="289" y="440"/>
                  </a:cubicBezTo>
                  <a:cubicBezTo>
                    <a:pt x="289" y="440"/>
                    <a:pt x="289" y="439"/>
                    <a:pt x="289" y="439"/>
                  </a:cubicBezTo>
                  <a:cubicBezTo>
                    <a:pt x="288" y="439"/>
                    <a:pt x="288" y="439"/>
                    <a:pt x="289" y="439"/>
                  </a:cubicBezTo>
                  <a:cubicBezTo>
                    <a:pt x="289" y="438"/>
                    <a:pt x="289" y="438"/>
                    <a:pt x="289" y="438"/>
                  </a:cubicBezTo>
                  <a:cubicBezTo>
                    <a:pt x="290" y="438"/>
                    <a:pt x="290" y="438"/>
                    <a:pt x="291" y="438"/>
                  </a:cubicBezTo>
                  <a:cubicBezTo>
                    <a:pt x="291" y="439"/>
                    <a:pt x="292" y="439"/>
                    <a:pt x="292" y="439"/>
                  </a:cubicBezTo>
                  <a:cubicBezTo>
                    <a:pt x="292" y="439"/>
                    <a:pt x="293" y="439"/>
                    <a:pt x="293" y="439"/>
                  </a:cubicBezTo>
                  <a:cubicBezTo>
                    <a:pt x="293" y="439"/>
                    <a:pt x="293" y="439"/>
                    <a:pt x="293" y="439"/>
                  </a:cubicBezTo>
                  <a:cubicBezTo>
                    <a:pt x="293" y="439"/>
                    <a:pt x="293" y="439"/>
                    <a:pt x="294" y="439"/>
                  </a:cubicBezTo>
                  <a:cubicBezTo>
                    <a:pt x="294" y="440"/>
                    <a:pt x="294" y="440"/>
                    <a:pt x="294" y="440"/>
                  </a:cubicBezTo>
                  <a:cubicBezTo>
                    <a:pt x="294" y="440"/>
                    <a:pt x="294" y="441"/>
                    <a:pt x="295" y="441"/>
                  </a:cubicBezTo>
                  <a:cubicBezTo>
                    <a:pt x="295" y="441"/>
                    <a:pt x="295" y="441"/>
                    <a:pt x="295" y="441"/>
                  </a:cubicBezTo>
                  <a:cubicBezTo>
                    <a:pt x="295" y="441"/>
                    <a:pt x="295" y="441"/>
                    <a:pt x="295" y="441"/>
                  </a:cubicBezTo>
                  <a:cubicBezTo>
                    <a:pt x="295" y="442"/>
                    <a:pt x="295" y="442"/>
                    <a:pt x="295" y="442"/>
                  </a:cubicBezTo>
                  <a:cubicBezTo>
                    <a:pt x="295" y="442"/>
                    <a:pt x="295" y="442"/>
                    <a:pt x="295" y="442"/>
                  </a:cubicBezTo>
                  <a:cubicBezTo>
                    <a:pt x="295" y="443"/>
                    <a:pt x="296" y="443"/>
                    <a:pt x="296" y="443"/>
                  </a:cubicBezTo>
                  <a:cubicBezTo>
                    <a:pt x="296" y="443"/>
                    <a:pt x="297" y="443"/>
                    <a:pt x="297" y="443"/>
                  </a:cubicBezTo>
                  <a:cubicBezTo>
                    <a:pt x="297" y="443"/>
                    <a:pt x="298" y="443"/>
                    <a:pt x="298" y="443"/>
                  </a:cubicBezTo>
                  <a:cubicBezTo>
                    <a:pt x="298" y="443"/>
                    <a:pt x="298" y="444"/>
                    <a:pt x="298" y="444"/>
                  </a:cubicBezTo>
                  <a:cubicBezTo>
                    <a:pt x="298" y="444"/>
                    <a:pt x="298" y="444"/>
                    <a:pt x="298" y="443"/>
                  </a:cubicBezTo>
                  <a:cubicBezTo>
                    <a:pt x="298" y="443"/>
                    <a:pt x="299" y="443"/>
                    <a:pt x="299" y="443"/>
                  </a:cubicBezTo>
                  <a:cubicBezTo>
                    <a:pt x="299" y="443"/>
                    <a:pt x="299" y="442"/>
                    <a:pt x="299" y="443"/>
                  </a:cubicBezTo>
                  <a:cubicBezTo>
                    <a:pt x="299" y="443"/>
                    <a:pt x="299" y="443"/>
                    <a:pt x="299" y="443"/>
                  </a:cubicBezTo>
                  <a:cubicBezTo>
                    <a:pt x="299" y="443"/>
                    <a:pt x="299" y="443"/>
                    <a:pt x="299" y="444"/>
                  </a:cubicBezTo>
                  <a:cubicBezTo>
                    <a:pt x="299" y="444"/>
                    <a:pt x="299" y="444"/>
                    <a:pt x="299" y="444"/>
                  </a:cubicBezTo>
                  <a:cubicBezTo>
                    <a:pt x="299" y="444"/>
                    <a:pt x="299" y="444"/>
                    <a:pt x="300" y="443"/>
                  </a:cubicBezTo>
                  <a:cubicBezTo>
                    <a:pt x="300" y="443"/>
                    <a:pt x="300" y="444"/>
                    <a:pt x="300" y="444"/>
                  </a:cubicBezTo>
                  <a:cubicBezTo>
                    <a:pt x="299" y="444"/>
                    <a:pt x="299" y="444"/>
                    <a:pt x="299" y="444"/>
                  </a:cubicBezTo>
                  <a:cubicBezTo>
                    <a:pt x="298" y="445"/>
                    <a:pt x="298" y="446"/>
                    <a:pt x="297" y="446"/>
                  </a:cubicBezTo>
                  <a:cubicBezTo>
                    <a:pt x="297" y="447"/>
                    <a:pt x="297" y="447"/>
                    <a:pt x="297" y="447"/>
                  </a:cubicBezTo>
                  <a:cubicBezTo>
                    <a:pt x="297" y="447"/>
                    <a:pt x="297" y="447"/>
                    <a:pt x="297" y="447"/>
                  </a:cubicBezTo>
                  <a:cubicBezTo>
                    <a:pt x="297" y="447"/>
                    <a:pt x="297" y="447"/>
                    <a:pt x="297" y="447"/>
                  </a:cubicBezTo>
                  <a:cubicBezTo>
                    <a:pt x="297" y="448"/>
                    <a:pt x="297" y="448"/>
                    <a:pt x="297" y="448"/>
                  </a:cubicBezTo>
                  <a:cubicBezTo>
                    <a:pt x="298" y="448"/>
                    <a:pt x="298" y="447"/>
                    <a:pt x="298" y="447"/>
                  </a:cubicBezTo>
                  <a:cubicBezTo>
                    <a:pt x="298" y="447"/>
                    <a:pt x="298" y="447"/>
                    <a:pt x="298" y="447"/>
                  </a:cubicBezTo>
                  <a:cubicBezTo>
                    <a:pt x="299" y="447"/>
                    <a:pt x="299" y="447"/>
                    <a:pt x="299" y="446"/>
                  </a:cubicBezTo>
                  <a:cubicBezTo>
                    <a:pt x="299" y="446"/>
                    <a:pt x="299" y="445"/>
                    <a:pt x="300" y="444"/>
                  </a:cubicBezTo>
                  <a:cubicBezTo>
                    <a:pt x="301" y="444"/>
                    <a:pt x="302" y="444"/>
                    <a:pt x="302" y="443"/>
                  </a:cubicBezTo>
                  <a:cubicBezTo>
                    <a:pt x="302" y="444"/>
                    <a:pt x="302" y="444"/>
                    <a:pt x="302" y="444"/>
                  </a:cubicBezTo>
                  <a:cubicBezTo>
                    <a:pt x="302" y="444"/>
                    <a:pt x="301" y="445"/>
                    <a:pt x="301" y="445"/>
                  </a:cubicBezTo>
                  <a:cubicBezTo>
                    <a:pt x="301" y="445"/>
                    <a:pt x="302" y="446"/>
                    <a:pt x="302" y="446"/>
                  </a:cubicBezTo>
                  <a:cubicBezTo>
                    <a:pt x="302" y="447"/>
                    <a:pt x="302" y="447"/>
                    <a:pt x="301" y="448"/>
                  </a:cubicBezTo>
                  <a:cubicBezTo>
                    <a:pt x="301" y="448"/>
                    <a:pt x="301" y="448"/>
                    <a:pt x="301" y="449"/>
                  </a:cubicBezTo>
                  <a:cubicBezTo>
                    <a:pt x="301" y="449"/>
                    <a:pt x="301" y="450"/>
                    <a:pt x="300" y="451"/>
                  </a:cubicBezTo>
                  <a:cubicBezTo>
                    <a:pt x="301" y="451"/>
                    <a:pt x="301" y="451"/>
                    <a:pt x="302" y="451"/>
                  </a:cubicBezTo>
                  <a:cubicBezTo>
                    <a:pt x="302" y="451"/>
                    <a:pt x="302" y="451"/>
                    <a:pt x="302" y="451"/>
                  </a:cubicBezTo>
                  <a:cubicBezTo>
                    <a:pt x="301" y="452"/>
                    <a:pt x="301" y="452"/>
                    <a:pt x="301" y="452"/>
                  </a:cubicBezTo>
                  <a:cubicBezTo>
                    <a:pt x="301" y="452"/>
                    <a:pt x="301" y="452"/>
                    <a:pt x="301" y="452"/>
                  </a:cubicBezTo>
                  <a:cubicBezTo>
                    <a:pt x="301" y="452"/>
                    <a:pt x="301" y="452"/>
                    <a:pt x="301" y="453"/>
                  </a:cubicBezTo>
                  <a:cubicBezTo>
                    <a:pt x="301" y="454"/>
                    <a:pt x="301" y="454"/>
                    <a:pt x="301" y="455"/>
                  </a:cubicBezTo>
                  <a:cubicBezTo>
                    <a:pt x="300" y="455"/>
                    <a:pt x="300" y="455"/>
                    <a:pt x="300" y="455"/>
                  </a:cubicBezTo>
                  <a:cubicBezTo>
                    <a:pt x="300" y="454"/>
                    <a:pt x="300" y="454"/>
                    <a:pt x="300" y="454"/>
                  </a:cubicBezTo>
                  <a:cubicBezTo>
                    <a:pt x="299" y="454"/>
                    <a:pt x="300" y="455"/>
                    <a:pt x="299" y="456"/>
                  </a:cubicBezTo>
                  <a:cubicBezTo>
                    <a:pt x="299" y="456"/>
                    <a:pt x="299" y="456"/>
                    <a:pt x="299" y="456"/>
                  </a:cubicBezTo>
                  <a:cubicBezTo>
                    <a:pt x="299" y="456"/>
                    <a:pt x="299" y="457"/>
                    <a:pt x="299" y="457"/>
                  </a:cubicBezTo>
                  <a:cubicBezTo>
                    <a:pt x="299" y="457"/>
                    <a:pt x="299" y="457"/>
                    <a:pt x="299" y="457"/>
                  </a:cubicBezTo>
                  <a:cubicBezTo>
                    <a:pt x="299" y="457"/>
                    <a:pt x="299" y="457"/>
                    <a:pt x="299" y="457"/>
                  </a:cubicBezTo>
                  <a:cubicBezTo>
                    <a:pt x="299" y="458"/>
                    <a:pt x="300" y="458"/>
                    <a:pt x="300" y="458"/>
                  </a:cubicBezTo>
                  <a:cubicBezTo>
                    <a:pt x="301" y="458"/>
                    <a:pt x="301" y="458"/>
                    <a:pt x="301" y="458"/>
                  </a:cubicBezTo>
                  <a:cubicBezTo>
                    <a:pt x="301" y="458"/>
                    <a:pt x="301" y="457"/>
                    <a:pt x="302" y="458"/>
                  </a:cubicBezTo>
                  <a:cubicBezTo>
                    <a:pt x="301" y="459"/>
                    <a:pt x="301" y="460"/>
                    <a:pt x="300" y="460"/>
                  </a:cubicBezTo>
                  <a:cubicBezTo>
                    <a:pt x="301" y="461"/>
                    <a:pt x="301" y="461"/>
                    <a:pt x="301" y="461"/>
                  </a:cubicBezTo>
                  <a:cubicBezTo>
                    <a:pt x="301" y="461"/>
                    <a:pt x="301" y="461"/>
                    <a:pt x="301" y="461"/>
                  </a:cubicBezTo>
                  <a:cubicBezTo>
                    <a:pt x="301" y="462"/>
                    <a:pt x="302" y="461"/>
                    <a:pt x="302" y="461"/>
                  </a:cubicBezTo>
                  <a:cubicBezTo>
                    <a:pt x="302" y="461"/>
                    <a:pt x="302" y="461"/>
                    <a:pt x="302" y="461"/>
                  </a:cubicBezTo>
                  <a:cubicBezTo>
                    <a:pt x="302" y="461"/>
                    <a:pt x="302" y="460"/>
                    <a:pt x="303" y="460"/>
                  </a:cubicBezTo>
                  <a:cubicBezTo>
                    <a:pt x="303" y="460"/>
                    <a:pt x="304" y="460"/>
                    <a:pt x="303" y="459"/>
                  </a:cubicBezTo>
                  <a:cubicBezTo>
                    <a:pt x="304" y="459"/>
                    <a:pt x="304" y="460"/>
                    <a:pt x="305" y="459"/>
                  </a:cubicBezTo>
                  <a:cubicBezTo>
                    <a:pt x="305" y="459"/>
                    <a:pt x="305" y="459"/>
                    <a:pt x="305" y="459"/>
                  </a:cubicBezTo>
                  <a:cubicBezTo>
                    <a:pt x="305" y="459"/>
                    <a:pt x="305" y="460"/>
                    <a:pt x="305" y="460"/>
                  </a:cubicBezTo>
                  <a:cubicBezTo>
                    <a:pt x="304" y="461"/>
                    <a:pt x="304" y="461"/>
                    <a:pt x="303" y="462"/>
                  </a:cubicBezTo>
                  <a:cubicBezTo>
                    <a:pt x="304" y="462"/>
                    <a:pt x="305" y="462"/>
                    <a:pt x="306" y="461"/>
                  </a:cubicBezTo>
                  <a:cubicBezTo>
                    <a:pt x="306" y="461"/>
                    <a:pt x="306" y="461"/>
                    <a:pt x="306" y="462"/>
                  </a:cubicBezTo>
                  <a:cubicBezTo>
                    <a:pt x="306" y="462"/>
                    <a:pt x="306" y="462"/>
                    <a:pt x="306" y="462"/>
                  </a:cubicBezTo>
                  <a:cubicBezTo>
                    <a:pt x="306" y="462"/>
                    <a:pt x="306" y="462"/>
                    <a:pt x="306" y="462"/>
                  </a:cubicBezTo>
                  <a:cubicBezTo>
                    <a:pt x="305" y="462"/>
                    <a:pt x="305" y="463"/>
                    <a:pt x="305" y="463"/>
                  </a:cubicBezTo>
                  <a:cubicBezTo>
                    <a:pt x="306" y="463"/>
                    <a:pt x="306" y="463"/>
                    <a:pt x="306" y="463"/>
                  </a:cubicBezTo>
                  <a:cubicBezTo>
                    <a:pt x="306" y="464"/>
                    <a:pt x="306" y="464"/>
                    <a:pt x="306" y="464"/>
                  </a:cubicBezTo>
                  <a:cubicBezTo>
                    <a:pt x="306" y="464"/>
                    <a:pt x="306" y="465"/>
                    <a:pt x="307" y="465"/>
                  </a:cubicBezTo>
                  <a:cubicBezTo>
                    <a:pt x="307" y="464"/>
                    <a:pt x="307" y="464"/>
                    <a:pt x="307" y="464"/>
                  </a:cubicBezTo>
                  <a:cubicBezTo>
                    <a:pt x="307" y="463"/>
                    <a:pt x="307" y="463"/>
                    <a:pt x="307" y="463"/>
                  </a:cubicBezTo>
                  <a:cubicBezTo>
                    <a:pt x="308" y="463"/>
                    <a:pt x="309" y="462"/>
                    <a:pt x="309" y="462"/>
                  </a:cubicBezTo>
                  <a:cubicBezTo>
                    <a:pt x="309" y="462"/>
                    <a:pt x="308" y="462"/>
                    <a:pt x="308" y="462"/>
                  </a:cubicBezTo>
                  <a:cubicBezTo>
                    <a:pt x="308" y="463"/>
                    <a:pt x="307" y="463"/>
                    <a:pt x="307" y="463"/>
                  </a:cubicBezTo>
                  <a:cubicBezTo>
                    <a:pt x="307" y="463"/>
                    <a:pt x="307" y="462"/>
                    <a:pt x="307" y="462"/>
                  </a:cubicBezTo>
                  <a:cubicBezTo>
                    <a:pt x="307" y="462"/>
                    <a:pt x="307" y="461"/>
                    <a:pt x="307" y="461"/>
                  </a:cubicBezTo>
                  <a:cubicBezTo>
                    <a:pt x="307" y="461"/>
                    <a:pt x="307" y="461"/>
                    <a:pt x="307" y="460"/>
                  </a:cubicBezTo>
                  <a:cubicBezTo>
                    <a:pt x="307" y="460"/>
                    <a:pt x="307" y="460"/>
                    <a:pt x="307" y="460"/>
                  </a:cubicBezTo>
                  <a:cubicBezTo>
                    <a:pt x="307" y="460"/>
                    <a:pt x="306" y="459"/>
                    <a:pt x="306" y="459"/>
                  </a:cubicBezTo>
                  <a:cubicBezTo>
                    <a:pt x="306" y="458"/>
                    <a:pt x="306" y="458"/>
                    <a:pt x="306" y="458"/>
                  </a:cubicBezTo>
                  <a:cubicBezTo>
                    <a:pt x="306" y="457"/>
                    <a:pt x="306" y="457"/>
                    <a:pt x="306" y="457"/>
                  </a:cubicBezTo>
                  <a:cubicBezTo>
                    <a:pt x="306" y="457"/>
                    <a:pt x="306" y="457"/>
                    <a:pt x="307" y="457"/>
                  </a:cubicBezTo>
                  <a:cubicBezTo>
                    <a:pt x="307" y="456"/>
                    <a:pt x="306" y="456"/>
                    <a:pt x="306" y="456"/>
                  </a:cubicBezTo>
                  <a:cubicBezTo>
                    <a:pt x="306" y="455"/>
                    <a:pt x="305" y="454"/>
                    <a:pt x="305" y="454"/>
                  </a:cubicBezTo>
                  <a:cubicBezTo>
                    <a:pt x="304" y="454"/>
                    <a:pt x="304" y="453"/>
                    <a:pt x="304" y="453"/>
                  </a:cubicBezTo>
                  <a:cubicBezTo>
                    <a:pt x="304" y="452"/>
                    <a:pt x="305" y="452"/>
                    <a:pt x="305" y="451"/>
                  </a:cubicBezTo>
                  <a:cubicBezTo>
                    <a:pt x="305" y="451"/>
                    <a:pt x="305" y="450"/>
                    <a:pt x="305" y="450"/>
                  </a:cubicBezTo>
                  <a:cubicBezTo>
                    <a:pt x="305" y="449"/>
                    <a:pt x="305" y="449"/>
                    <a:pt x="306" y="448"/>
                  </a:cubicBezTo>
                  <a:cubicBezTo>
                    <a:pt x="306" y="448"/>
                    <a:pt x="306" y="448"/>
                    <a:pt x="306" y="448"/>
                  </a:cubicBezTo>
                  <a:cubicBezTo>
                    <a:pt x="306" y="448"/>
                    <a:pt x="306" y="447"/>
                    <a:pt x="306" y="447"/>
                  </a:cubicBezTo>
                  <a:cubicBezTo>
                    <a:pt x="305" y="447"/>
                    <a:pt x="305" y="447"/>
                    <a:pt x="306" y="447"/>
                  </a:cubicBezTo>
                  <a:cubicBezTo>
                    <a:pt x="306" y="447"/>
                    <a:pt x="306" y="447"/>
                    <a:pt x="306" y="447"/>
                  </a:cubicBezTo>
                  <a:cubicBezTo>
                    <a:pt x="306" y="447"/>
                    <a:pt x="307" y="447"/>
                    <a:pt x="307" y="447"/>
                  </a:cubicBezTo>
                  <a:cubicBezTo>
                    <a:pt x="307" y="447"/>
                    <a:pt x="307" y="447"/>
                    <a:pt x="307" y="447"/>
                  </a:cubicBezTo>
                  <a:cubicBezTo>
                    <a:pt x="308" y="447"/>
                    <a:pt x="308" y="446"/>
                    <a:pt x="308" y="447"/>
                  </a:cubicBezTo>
                  <a:cubicBezTo>
                    <a:pt x="308" y="447"/>
                    <a:pt x="309" y="447"/>
                    <a:pt x="309" y="447"/>
                  </a:cubicBezTo>
                  <a:cubicBezTo>
                    <a:pt x="309" y="447"/>
                    <a:pt x="310" y="447"/>
                    <a:pt x="310" y="447"/>
                  </a:cubicBezTo>
                  <a:cubicBezTo>
                    <a:pt x="311" y="447"/>
                    <a:pt x="311" y="446"/>
                    <a:pt x="311" y="446"/>
                  </a:cubicBezTo>
                  <a:cubicBezTo>
                    <a:pt x="311" y="446"/>
                    <a:pt x="311" y="445"/>
                    <a:pt x="312" y="445"/>
                  </a:cubicBezTo>
                  <a:cubicBezTo>
                    <a:pt x="312" y="445"/>
                    <a:pt x="312" y="445"/>
                    <a:pt x="313" y="444"/>
                  </a:cubicBezTo>
                  <a:cubicBezTo>
                    <a:pt x="313" y="444"/>
                    <a:pt x="314" y="443"/>
                    <a:pt x="314" y="443"/>
                  </a:cubicBezTo>
                  <a:cubicBezTo>
                    <a:pt x="314" y="443"/>
                    <a:pt x="314" y="443"/>
                    <a:pt x="314" y="443"/>
                  </a:cubicBezTo>
                  <a:cubicBezTo>
                    <a:pt x="314" y="443"/>
                    <a:pt x="314" y="443"/>
                    <a:pt x="314" y="443"/>
                  </a:cubicBezTo>
                  <a:cubicBezTo>
                    <a:pt x="314" y="442"/>
                    <a:pt x="314" y="441"/>
                    <a:pt x="314" y="441"/>
                  </a:cubicBezTo>
                  <a:cubicBezTo>
                    <a:pt x="315" y="440"/>
                    <a:pt x="316" y="440"/>
                    <a:pt x="316" y="439"/>
                  </a:cubicBezTo>
                  <a:cubicBezTo>
                    <a:pt x="317" y="439"/>
                    <a:pt x="317" y="439"/>
                    <a:pt x="317" y="439"/>
                  </a:cubicBezTo>
                  <a:cubicBezTo>
                    <a:pt x="317" y="439"/>
                    <a:pt x="318" y="438"/>
                    <a:pt x="318" y="438"/>
                  </a:cubicBezTo>
                  <a:cubicBezTo>
                    <a:pt x="318" y="438"/>
                    <a:pt x="318" y="438"/>
                    <a:pt x="318" y="438"/>
                  </a:cubicBezTo>
                  <a:cubicBezTo>
                    <a:pt x="318" y="437"/>
                    <a:pt x="318" y="437"/>
                    <a:pt x="318" y="437"/>
                  </a:cubicBezTo>
                  <a:cubicBezTo>
                    <a:pt x="318" y="437"/>
                    <a:pt x="317" y="437"/>
                    <a:pt x="317" y="436"/>
                  </a:cubicBezTo>
                  <a:cubicBezTo>
                    <a:pt x="317" y="436"/>
                    <a:pt x="317" y="436"/>
                    <a:pt x="317" y="436"/>
                  </a:cubicBezTo>
                  <a:cubicBezTo>
                    <a:pt x="317" y="435"/>
                    <a:pt x="317" y="435"/>
                    <a:pt x="317" y="435"/>
                  </a:cubicBezTo>
                  <a:cubicBezTo>
                    <a:pt x="318" y="435"/>
                    <a:pt x="317" y="434"/>
                    <a:pt x="318" y="434"/>
                  </a:cubicBezTo>
                  <a:cubicBezTo>
                    <a:pt x="318" y="434"/>
                    <a:pt x="318" y="433"/>
                    <a:pt x="318" y="433"/>
                  </a:cubicBezTo>
                  <a:cubicBezTo>
                    <a:pt x="318" y="432"/>
                    <a:pt x="318" y="432"/>
                    <a:pt x="318" y="431"/>
                  </a:cubicBezTo>
                  <a:cubicBezTo>
                    <a:pt x="318" y="431"/>
                    <a:pt x="318" y="430"/>
                    <a:pt x="318" y="430"/>
                  </a:cubicBezTo>
                  <a:cubicBezTo>
                    <a:pt x="317" y="430"/>
                    <a:pt x="317" y="430"/>
                    <a:pt x="317" y="430"/>
                  </a:cubicBezTo>
                  <a:cubicBezTo>
                    <a:pt x="317" y="430"/>
                    <a:pt x="316" y="430"/>
                    <a:pt x="316" y="430"/>
                  </a:cubicBezTo>
                  <a:cubicBezTo>
                    <a:pt x="316" y="430"/>
                    <a:pt x="316" y="430"/>
                    <a:pt x="316" y="430"/>
                  </a:cubicBezTo>
                  <a:cubicBezTo>
                    <a:pt x="316" y="430"/>
                    <a:pt x="316" y="430"/>
                    <a:pt x="316" y="430"/>
                  </a:cubicBezTo>
                  <a:cubicBezTo>
                    <a:pt x="316" y="430"/>
                    <a:pt x="316" y="430"/>
                    <a:pt x="316" y="431"/>
                  </a:cubicBezTo>
                  <a:cubicBezTo>
                    <a:pt x="316" y="431"/>
                    <a:pt x="316" y="431"/>
                    <a:pt x="316" y="431"/>
                  </a:cubicBezTo>
                  <a:cubicBezTo>
                    <a:pt x="315" y="431"/>
                    <a:pt x="315" y="431"/>
                    <a:pt x="315" y="431"/>
                  </a:cubicBezTo>
                  <a:cubicBezTo>
                    <a:pt x="315" y="432"/>
                    <a:pt x="314" y="432"/>
                    <a:pt x="315" y="432"/>
                  </a:cubicBezTo>
                  <a:cubicBezTo>
                    <a:pt x="315" y="432"/>
                    <a:pt x="315" y="432"/>
                    <a:pt x="315" y="433"/>
                  </a:cubicBezTo>
                  <a:cubicBezTo>
                    <a:pt x="315" y="432"/>
                    <a:pt x="315" y="432"/>
                    <a:pt x="316" y="432"/>
                  </a:cubicBezTo>
                  <a:cubicBezTo>
                    <a:pt x="316" y="433"/>
                    <a:pt x="316" y="433"/>
                    <a:pt x="316" y="433"/>
                  </a:cubicBezTo>
                  <a:cubicBezTo>
                    <a:pt x="316" y="433"/>
                    <a:pt x="315" y="434"/>
                    <a:pt x="315" y="434"/>
                  </a:cubicBezTo>
                  <a:cubicBezTo>
                    <a:pt x="315" y="434"/>
                    <a:pt x="315" y="434"/>
                    <a:pt x="314" y="434"/>
                  </a:cubicBezTo>
                  <a:cubicBezTo>
                    <a:pt x="314" y="434"/>
                    <a:pt x="314" y="434"/>
                    <a:pt x="314" y="434"/>
                  </a:cubicBezTo>
                  <a:cubicBezTo>
                    <a:pt x="313" y="434"/>
                    <a:pt x="313" y="435"/>
                    <a:pt x="313" y="435"/>
                  </a:cubicBezTo>
                  <a:cubicBezTo>
                    <a:pt x="313" y="435"/>
                    <a:pt x="312" y="435"/>
                    <a:pt x="312" y="435"/>
                  </a:cubicBezTo>
                  <a:cubicBezTo>
                    <a:pt x="312" y="435"/>
                    <a:pt x="312" y="434"/>
                    <a:pt x="312" y="434"/>
                  </a:cubicBezTo>
                  <a:cubicBezTo>
                    <a:pt x="311" y="434"/>
                    <a:pt x="311" y="434"/>
                    <a:pt x="311" y="434"/>
                  </a:cubicBezTo>
                  <a:cubicBezTo>
                    <a:pt x="311" y="434"/>
                    <a:pt x="311" y="434"/>
                    <a:pt x="311" y="434"/>
                  </a:cubicBezTo>
                  <a:cubicBezTo>
                    <a:pt x="311" y="433"/>
                    <a:pt x="311" y="433"/>
                    <a:pt x="311" y="432"/>
                  </a:cubicBezTo>
                  <a:cubicBezTo>
                    <a:pt x="312" y="432"/>
                    <a:pt x="312" y="431"/>
                    <a:pt x="311" y="430"/>
                  </a:cubicBezTo>
                  <a:cubicBezTo>
                    <a:pt x="311" y="430"/>
                    <a:pt x="312" y="430"/>
                    <a:pt x="312" y="430"/>
                  </a:cubicBezTo>
                  <a:cubicBezTo>
                    <a:pt x="312" y="430"/>
                    <a:pt x="312" y="430"/>
                    <a:pt x="312" y="430"/>
                  </a:cubicBezTo>
                  <a:cubicBezTo>
                    <a:pt x="313" y="430"/>
                    <a:pt x="313" y="430"/>
                    <a:pt x="313" y="430"/>
                  </a:cubicBezTo>
                  <a:cubicBezTo>
                    <a:pt x="313" y="429"/>
                    <a:pt x="313" y="429"/>
                    <a:pt x="313" y="429"/>
                  </a:cubicBezTo>
                  <a:cubicBezTo>
                    <a:pt x="314" y="429"/>
                    <a:pt x="314" y="429"/>
                    <a:pt x="314" y="429"/>
                  </a:cubicBezTo>
                  <a:cubicBezTo>
                    <a:pt x="314" y="429"/>
                    <a:pt x="315" y="428"/>
                    <a:pt x="315" y="427"/>
                  </a:cubicBezTo>
                  <a:cubicBezTo>
                    <a:pt x="315" y="428"/>
                    <a:pt x="314" y="428"/>
                    <a:pt x="314" y="427"/>
                  </a:cubicBezTo>
                  <a:cubicBezTo>
                    <a:pt x="314" y="427"/>
                    <a:pt x="314" y="427"/>
                    <a:pt x="314" y="427"/>
                  </a:cubicBezTo>
                  <a:cubicBezTo>
                    <a:pt x="314" y="427"/>
                    <a:pt x="314" y="427"/>
                    <a:pt x="313" y="427"/>
                  </a:cubicBezTo>
                  <a:cubicBezTo>
                    <a:pt x="313" y="427"/>
                    <a:pt x="313" y="426"/>
                    <a:pt x="313" y="426"/>
                  </a:cubicBezTo>
                  <a:cubicBezTo>
                    <a:pt x="313" y="426"/>
                    <a:pt x="314" y="425"/>
                    <a:pt x="314" y="424"/>
                  </a:cubicBezTo>
                  <a:cubicBezTo>
                    <a:pt x="314" y="424"/>
                    <a:pt x="313" y="424"/>
                    <a:pt x="314" y="424"/>
                  </a:cubicBezTo>
                  <a:cubicBezTo>
                    <a:pt x="314" y="423"/>
                    <a:pt x="314" y="423"/>
                    <a:pt x="314" y="423"/>
                  </a:cubicBezTo>
                  <a:cubicBezTo>
                    <a:pt x="315" y="423"/>
                    <a:pt x="315" y="423"/>
                    <a:pt x="315" y="423"/>
                  </a:cubicBezTo>
                  <a:cubicBezTo>
                    <a:pt x="316" y="423"/>
                    <a:pt x="316" y="423"/>
                    <a:pt x="316" y="423"/>
                  </a:cubicBezTo>
                  <a:cubicBezTo>
                    <a:pt x="316" y="423"/>
                    <a:pt x="316" y="423"/>
                    <a:pt x="316" y="423"/>
                  </a:cubicBezTo>
                  <a:cubicBezTo>
                    <a:pt x="317" y="423"/>
                    <a:pt x="317" y="423"/>
                    <a:pt x="317" y="423"/>
                  </a:cubicBezTo>
                  <a:cubicBezTo>
                    <a:pt x="317" y="422"/>
                    <a:pt x="318" y="422"/>
                    <a:pt x="318" y="422"/>
                  </a:cubicBezTo>
                  <a:cubicBezTo>
                    <a:pt x="318" y="422"/>
                    <a:pt x="318" y="423"/>
                    <a:pt x="317" y="423"/>
                  </a:cubicBezTo>
                  <a:cubicBezTo>
                    <a:pt x="317" y="424"/>
                    <a:pt x="317" y="424"/>
                    <a:pt x="316" y="424"/>
                  </a:cubicBezTo>
                  <a:cubicBezTo>
                    <a:pt x="316" y="425"/>
                    <a:pt x="316" y="425"/>
                    <a:pt x="316" y="426"/>
                  </a:cubicBezTo>
                  <a:cubicBezTo>
                    <a:pt x="316" y="426"/>
                    <a:pt x="316" y="426"/>
                    <a:pt x="316" y="426"/>
                  </a:cubicBezTo>
                  <a:cubicBezTo>
                    <a:pt x="316" y="426"/>
                    <a:pt x="316" y="426"/>
                    <a:pt x="316" y="426"/>
                  </a:cubicBezTo>
                  <a:cubicBezTo>
                    <a:pt x="316" y="426"/>
                    <a:pt x="317" y="426"/>
                    <a:pt x="317" y="426"/>
                  </a:cubicBezTo>
                  <a:cubicBezTo>
                    <a:pt x="318" y="425"/>
                    <a:pt x="318" y="424"/>
                    <a:pt x="319" y="423"/>
                  </a:cubicBezTo>
                  <a:cubicBezTo>
                    <a:pt x="319" y="423"/>
                    <a:pt x="318" y="423"/>
                    <a:pt x="318" y="422"/>
                  </a:cubicBezTo>
                  <a:cubicBezTo>
                    <a:pt x="318" y="422"/>
                    <a:pt x="319" y="422"/>
                    <a:pt x="319" y="421"/>
                  </a:cubicBezTo>
                  <a:cubicBezTo>
                    <a:pt x="319" y="421"/>
                    <a:pt x="319" y="420"/>
                    <a:pt x="318" y="420"/>
                  </a:cubicBezTo>
                  <a:cubicBezTo>
                    <a:pt x="318" y="420"/>
                    <a:pt x="317" y="420"/>
                    <a:pt x="317" y="420"/>
                  </a:cubicBezTo>
                  <a:cubicBezTo>
                    <a:pt x="317" y="420"/>
                    <a:pt x="317" y="420"/>
                    <a:pt x="317" y="420"/>
                  </a:cubicBezTo>
                  <a:cubicBezTo>
                    <a:pt x="317" y="420"/>
                    <a:pt x="316" y="420"/>
                    <a:pt x="316" y="420"/>
                  </a:cubicBezTo>
                  <a:cubicBezTo>
                    <a:pt x="316" y="421"/>
                    <a:pt x="316" y="421"/>
                    <a:pt x="316" y="421"/>
                  </a:cubicBezTo>
                  <a:cubicBezTo>
                    <a:pt x="316" y="421"/>
                    <a:pt x="316" y="421"/>
                    <a:pt x="316" y="421"/>
                  </a:cubicBezTo>
                  <a:cubicBezTo>
                    <a:pt x="315" y="421"/>
                    <a:pt x="314" y="422"/>
                    <a:pt x="314" y="421"/>
                  </a:cubicBezTo>
                  <a:cubicBezTo>
                    <a:pt x="313" y="421"/>
                    <a:pt x="313" y="421"/>
                    <a:pt x="313" y="421"/>
                  </a:cubicBezTo>
                  <a:cubicBezTo>
                    <a:pt x="313" y="421"/>
                    <a:pt x="313" y="421"/>
                    <a:pt x="313" y="421"/>
                  </a:cubicBezTo>
                  <a:cubicBezTo>
                    <a:pt x="313" y="420"/>
                    <a:pt x="312" y="420"/>
                    <a:pt x="312" y="419"/>
                  </a:cubicBezTo>
                  <a:cubicBezTo>
                    <a:pt x="312" y="419"/>
                    <a:pt x="312" y="418"/>
                    <a:pt x="312" y="418"/>
                  </a:cubicBezTo>
                  <a:cubicBezTo>
                    <a:pt x="312" y="418"/>
                    <a:pt x="311" y="418"/>
                    <a:pt x="311" y="418"/>
                  </a:cubicBezTo>
                  <a:cubicBezTo>
                    <a:pt x="311" y="417"/>
                    <a:pt x="311" y="417"/>
                    <a:pt x="311" y="417"/>
                  </a:cubicBezTo>
                  <a:cubicBezTo>
                    <a:pt x="311" y="417"/>
                    <a:pt x="310" y="417"/>
                    <a:pt x="310" y="417"/>
                  </a:cubicBezTo>
                  <a:cubicBezTo>
                    <a:pt x="310" y="418"/>
                    <a:pt x="310" y="418"/>
                    <a:pt x="310" y="419"/>
                  </a:cubicBezTo>
                  <a:cubicBezTo>
                    <a:pt x="310" y="419"/>
                    <a:pt x="309" y="419"/>
                    <a:pt x="309" y="419"/>
                  </a:cubicBezTo>
                  <a:cubicBezTo>
                    <a:pt x="309" y="419"/>
                    <a:pt x="309" y="418"/>
                    <a:pt x="309" y="418"/>
                  </a:cubicBezTo>
                  <a:cubicBezTo>
                    <a:pt x="309" y="418"/>
                    <a:pt x="308" y="418"/>
                    <a:pt x="308" y="418"/>
                  </a:cubicBezTo>
                  <a:cubicBezTo>
                    <a:pt x="308" y="418"/>
                    <a:pt x="307" y="418"/>
                    <a:pt x="307" y="417"/>
                  </a:cubicBezTo>
                  <a:cubicBezTo>
                    <a:pt x="306" y="417"/>
                    <a:pt x="306" y="417"/>
                    <a:pt x="305" y="416"/>
                  </a:cubicBezTo>
                  <a:cubicBezTo>
                    <a:pt x="305" y="416"/>
                    <a:pt x="305" y="416"/>
                    <a:pt x="304" y="415"/>
                  </a:cubicBezTo>
                  <a:cubicBezTo>
                    <a:pt x="304" y="415"/>
                    <a:pt x="304" y="415"/>
                    <a:pt x="304" y="415"/>
                  </a:cubicBezTo>
                  <a:cubicBezTo>
                    <a:pt x="304" y="415"/>
                    <a:pt x="304" y="415"/>
                    <a:pt x="304" y="415"/>
                  </a:cubicBezTo>
                  <a:cubicBezTo>
                    <a:pt x="304" y="415"/>
                    <a:pt x="304" y="415"/>
                    <a:pt x="303" y="415"/>
                  </a:cubicBezTo>
                  <a:cubicBezTo>
                    <a:pt x="303" y="415"/>
                    <a:pt x="303" y="415"/>
                    <a:pt x="303" y="415"/>
                  </a:cubicBezTo>
                  <a:cubicBezTo>
                    <a:pt x="303" y="415"/>
                    <a:pt x="302" y="415"/>
                    <a:pt x="302" y="415"/>
                  </a:cubicBezTo>
                  <a:cubicBezTo>
                    <a:pt x="302" y="414"/>
                    <a:pt x="302" y="414"/>
                    <a:pt x="301" y="414"/>
                  </a:cubicBezTo>
                  <a:cubicBezTo>
                    <a:pt x="301" y="414"/>
                    <a:pt x="301" y="414"/>
                    <a:pt x="301" y="413"/>
                  </a:cubicBezTo>
                  <a:cubicBezTo>
                    <a:pt x="301" y="413"/>
                    <a:pt x="301" y="413"/>
                    <a:pt x="301" y="413"/>
                  </a:cubicBezTo>
                  <a:cubicBezTo>
                    <a:pt x="301" y="413"/>
                    <a:pt x="301" y="413"/>
                    <a:pt x="301" y="413"/>
                  </a:cubicBezTo>
                  <a:cubicBezTo>
                    <a:pt x="301" y="412"/>
                    <a:pt x="301" y="412"/>
                    <a:pt x="301" y="412"/>
                  </a:cubicBezTo>
                  <a:cubicBezTo>
                    <a:pt x="301" y="412"/>
                    <a:pt x="301" y="412"/>
                    <a:pt x="301" y="412"/>
                  </a:cubicBezTo>
                  <a:cubicBezTo>
                    <a:pt x="301" y="411"/>
                    <a:pt x="301" y="411"/>
                    <a:pt x="301" y="411"/>
                  </a:cubicBezTo>
                  <a:cubicBezTo>
                    <a:pt x="301" y="411"/>
                    <a:pt x="300" y="411"/>
                    <a:pt x="300" y="411"/>
                  </a:cubicBezTo>
                  <a:cubicBezTo>
                    <a:pt x="300" y="411"/>
                    <a:pt x="300" y="411"/>
                    <a:pt x="299" y="410"/>
                  </a:cubicBezTo>
                  <a:cubicBezTo>
                    <a:pt x="299" y="410"/>
                    <a:pt x="299" y="410"/>
                    <a:pt x="299" y="409"/>
                  </a:cubicBezTo>
                  <a:cubicBezTo>
                    <a:pt x="299" y="409"/>
                    <a:pt x="299" y="409"/>
                    <a:pt x="299" y="408"/>
                  </a:cubicBezTo>
                  <a:cubicBezTo>
                    <a:pt x="299" y="408"/>
                    <a:pt x="299" y="408"/>
                    <a:pt x="299" y="408"/>
                  </a:cubicBezTo>
                  <a:cubicBezTo>
                    <a:pt x="298" y="407"/>
                    <a:pt x="298" y="407"/>
                    <a:pt x="298" y="407"/>
                  </a:cubicBezTo>
                  <a:cubicBezTo>
                    <a:pt x="298" y="407"/>
                    <a:pt x="298" y="406"/>
                    <a:pt x="298" y="406"/>
                  </a:cubicBezTo>
                  <a:cubicBezTo>
                    <a:pt x="298" y="406"/>
                    <a:pt x="298" y="405"/>
                    <a:pt x="298" y="404"/>
                  </a:cubicBezTo>
                  <a:cubicBezTo>
                    <a:pt x="298" y="404"/>
                    <a:pt x="298" y="403"/>
                    <a:pt x="299" y="403"/>
                  </a:cubicBezTo>
                  <a:cubicBezTo>
                    <a:pt x="299" y="403"/>
                    <a:pt x="299" y="403"/>
                    <a:pt x="299" y="403"/>
                  </a:cubicBezTo>
                  <a:cubicBezTo>
                    <a:pt x="299" y="402"/>
                    <a:pt x="299" y="402"/>
                    <a:pt x="299" y="402"/>
                  </a:cubicBezTo>
                  <a:cubicBezTo>
                    <a:pt x="300" y="402"/>
                    <a:pt x="300" y="402"/>
                    <a:pt x="300" y="402"/>
                  </a:cubicBezTo>
                  <a:cubicBezTo>
                    <a:pt x="300" y="402"/>
                    <a:pt x="300" y="401"/>
                    <a:pt x="300" y="401"/>
                  </a:cubicBezTo>
                  <a:cubicBezTo>
                    <a:pt x="300" y="401"/>
                    <a:pt x="300" y="400"/>
                    <a:pt x="300" y="400"/>
                  </a:cubicBezTo>
                  <a:cubicBezTo>
                    <a:pt x="300" y="400"/>
                    <a:pt x="300" y="400"/>
                    <a:pt x="300" y="400"/>
                  </a:cubicBezTo>
                  <a:cubicBezTo>
                    <a:pt x="300" y="400"/>
                    <a:pt x="300" y="400"/>
                    <a:pt x="301" y="400"/>
                  </a:cubicBezTo>
                  <a:cubicBezTo>
                    <a:pt x="301" y="400"/>
                    <a:pt x="301" y="400"/>
                    <a:pt x="301" y="400"/>
                  </a:cubicBezTo>
                  <a:cubicBezTo>
                    <a:pt x="301" y="399"/>
                    <a:pt x="301" y="399"/>
                    <a:pt x="301" y="399"/>
                  </a:cubicBezTo>
                  <a:cubicBezTo>
                    <a:pt x="301" y="399"/>
                    <a:pt x="302" y="399"/>
                    <a:pt x="302" y="399"/>
                  </a:cubicBezTo>
                  <a:cubicBezTo>
                    <a:pt x="302" y="399"/>
                    <a:pt x="302" y="399"/>
                    <a:pt x="302" y="399"/>
                  </a:cubicBezTo>
                  <a:cubicBezTo>
                    <a:pt x="302" y="399"/>
                    <a:pt x="302" y="398"/>
                    <a:pt x="302" y="398"/>
                  </a:cubicBezTo>
                  <a:cubicBezTo>
                    <a:pt x="301" y="398"/>
                    <a:pt x="302" y="398"/>
                    <a:pt x="302" y="398"/>
                  </a:cubicBezTo>
                  <a:cubicBezTo>
                    <a:pt x="302" y="397"/>
                    <a:pt x="302" y="397"/>
                    <a:pt x="303" y="396"/>
                  </a:cubicBezTo>
                  <a:cubicBezTo>
                    <a:pt x="302" y="396"/>
                    <a:pt x="302" y="397"/>
                    <a:pt x="302" y="397"/>
                  </a:cubicBezTo>
                  <a:cubicBezTo>
                    <a:pt x="302" y="397"/>
                    <a:pt x="301" y="398"/>
                    <a:pt x="301" y="398"/>
                  </a:cubicBezTo>
                  <a:cubicBezTo>
                    <a:pt x="301" y="398"/>
                    <a:pt x="301" y="398"/>
                    <a:pt x="301" y="398"/>
                  </a:cubicBezTo>
                  <a:cubicBezTo>
                    <a:pt x="300" y="398"/>
                    <a:pt x="300" y="398"/>
                    <a:pt x="300" y="398"/>
                  </a:cubicBezTo>
                  <a:cubicBezTo>
                    <a:pt x="300" y="397"/>
                    <a:pt x="299" y="397"/>
                    <a:pt x="299" y="396"/>
                  </a:cubicBezTo>
                  <a:cubicBezTo>
                    <a:pt x="299" y="396"/>
                    <a:pt x="299" y="396"/>
                    <a:pt x="299" y="396"/>
                  </a:cubicBezTo>
                  <a:cubicBezTo>
                    <a:pt x="299" y="396"/>
                    <a:pt x="299" y="396"/>
                    <a:pt x="299" y="395"/>
                  </a:cubicBezTo>
                  <a:cubicBezTo>
                    <a:pt x="298" y="395"/>
                    <a:pt x="298" y="395"/>
                    <a:pt x="298" y="394"/>
                  </a:cubicBezTo>
                  <a:cubicBezTo>
                    <a:pt x="298" y="393"/>
                    <a:pt x="298" y="393"/>
                    <a:pt x="298" y="392"/>
                  </a:cubicBezTo>
                  <a:cubicBezTo>
                    <a:pt x="298" y="392"/>
                    <a:pt x="298" y="391"/>
                    <a:pt x="299" y="391"/>
                  </a:cubicBezTo>
                  <a:cubicBezTo>
                    <a:pt x="299" y="390"/>
                    <a:pt x="299" y="390"/>
                    <a:pt x="299" y="389"/>
                  </a:cubicBezTo>
                  <a:cubicBezTo>
                    <a:pt x="299" y="389"/>
                    <a:pt x="300" y="389"/>
                    <a:pt x="300" y="389"/>
                  </a:cubicBezTo>
                  <a:cubicBezTo>
                    <a:pt x="300" y="389"/>
                    <a:pt x="300" y="389"/>
                    <a:pt x="300" y="389"/>
                  </a:cubicBezTo>
                  <a:cubicBezTo>
                    <a:pt x="299" y="389"/>
                    <a:pt x="299" y="389"/>
                    <a:pt x="299" y="389"/>
                  </a:cubicBezTo>
                  <a:cubicBezTo>
                    <a:pt x="299" y="389"/>
                    <a:pt x="299" y="389"/>
                    <a:pt x="299" y="389"/>
                  </a:cubicBezTo>
                  <a:cubicBezTo>
                    <a:pt x="299" y="389"/>
                    <a:pt x="299" y="389"/>
                    <a:pt x="299" y="389"/>
                  </a:cubicBezTo>
                  <a:cubicBezTo>
                    <a:pt x="299" y="388"/>
                    <a:pt x="298" y="388"/>
                    <a:pt x="298" y="388"/>
                  </a:cubicBezTo>
                  <a:cubicBezTo>
                    <a:pt x="298" y="388"/>
                    <a:pt x="298" y="388"/>
                    <a:pt x="298" y="388"/>
                  </a:cubicBezTo>
                  <a:cubicBezTo>
                    <a:pt x="298" y="388"/>
                    <a:pt x="299" y="387"/>
                    <a:pt x="299" y="387"/>
                  </a:cubicBezTo>
                  <a:cubicBezTo>
                    <a:pt x="299" y="387"/>
                    <a:pt x="299" y="387"/>
                    <a:pt x="299" y="387"/>
                  </a:cubicBezTo>
                  <a:cubicBezTo>
                    <a:pt x="299" y="387"/>
                    <a:pt x="299" y="387"/>
                    <a:pt x="299" y="387"/>
                  </a:cubicBezTo>
                  <a:cubicBezTo>
                    <a:pt x="299" y="387"/>
                    <a:pt x="299" y="387"/>
                    <a:pt x="299" y="387"/>
                  </a:cubicBezTo>
                  <a:cubicBezTo>
                    <a:pt x="299" y="386"/>
                    <a:pt x="299" y="385"/>
                    <a:pt x="299" y="385"/>
                  </a:cubicBezTo>
                  <a:cubicBezTo>
                    <a:pt x="299" y="385"/>
                    <a:pt x="299" y="385"/>
                    <a:pt x="299" y="385"/>
                  </a:cubicBezTo>
                  <a:cubicBezTo>
                    <a:pt x="300" y="385"/>
                    <a:pt x="300" y="385"/>
                    <a:pt x="300" y="384"/>
                  </a:cubicBezTo>
                  <a:cubicBezTo>
                    <a:pt x="300" y="384"/>
                    <a:pt x="300" y="384"/>
                    <a:pt x="300" y="384"/>
                  </a:cubicBezTo>
                  <a:cubicBezTo>
                    <a:pt x="300" y="384"/>
                    <a:pt x="300" y="383"/>
                    <a:pt x="301" y="383"/>
                  </a:cubicBezTo>
                  <a:cubicBezTo>
                    <a:pt x="301" y="382"/>
                    <a:pt x="301" y="382"/>
                    <a:pt x="302" y="382"/>
                  </a:cubicBezTo>
                  <a:cubicBezTo>
                    <a:pt x="302" y="382"/>
                    <a:pt x="303" y="382"/>
                    <a:pt x="303" y="382"/>
                  </a:cubicBezTo>
                  <a:cubicBezTo>
                    <a:pt x="303" y="383"/>
                    <a:pt x="303" y="383"/>
                    <a:pt x="303" y="383"/>
                  </a:cubicBezTo>
                  <a:cubicBezTo>
                    <a:pt x="303" y="383"/>
                    <a:pt x="303" y="384"/>
                    <a:pt x="303" y="384"/>
                  </a:cubicBezTo>
                  <a:cubicBezTo>
                    <a:pt x="304" y="384"/>
                    <a:pt x="304" y="384"/>
                    <a:pt x="304" y="385"/>
                  </a:cubicBezTo>
                  <a:cubicBezTo>
                    <a:pt x="304" y="385"/>
                    <a:pt x="304" y="385"/>
                    <a:pt x="305" y="385"/>
                  </a:cubicBezTo>
                  <a:cubicBezTo>
                    <a:pt x="305" y="385"/>
                    <a:pt x="305" y="385"/>
                    <a:pt x="305" y="384"/>
                  </a:cubicBezTo>
                  <a:cubicBezTo>
                    <a:pt x="305" y="384"/>
                    <a:pt x="305" y="384"/>
                    <a:pt x="305" y="383"/>
                  </a:cubicBezTo>
                  <a:cubicBezTo>
                    <a:pt x="305" y="383"/>
                    <a:pt x="306" y="383"/>
                    <a:pt x="306" y="383"/>
                  </a:cubicBezTo>
                  <a:cubicBezTo>
                    <a:pt x="306" y="382"/>
                    <a:pt x="305" y="382"/>
                    <a:pt x="305" y="382"/>
                  </a:cubicBezTo>
                  <a:cubicBezTo>
                    <a:pt x="305" y="382"/>
                    <a:pt x="305" y="382"/>
                    <a:pt x="305" y="382"/>
                  </a:cubicBezTo>
                  <a:cubicBezTo>
                    <a:pt x="305" y="381"/>
                    <a:pt x="305" y="381"/>
                    <a:pt x="305" y="381"/>
                  </a:cubicBezTo>
                  <a:cubicBezTo>
                    <a:pt x="305" y="381"/>
                    <a:pt x="305" y="381"/>
                    <a:pt x="305" y="381"/>
                  </a:cubicBezTo>
                  <a:cubicBezTo>
                    <a:pt x="305" y="381"/>
                    <a:pt x="306" y="381"/>
                    <a:pt x="306" y="380"/>
                  </a:cubicBezTo>
                  <a:cubicBezTo>
                    <a:pt x="306" y="380"/>
                    <a:pt x="306" y="380"/>
                    <a:pt x="306" y="380"/>
                  </a:cubicBezTo>
                  <a:cubicBezTo>
                    <a:pt x="305" y="380"/>
                    <a:pt x="305" y="380"/>
                    <a:pt x="305" y="380"/>
                  </a:cubicBezTo>
                  <a:cubicBezTo>
                    <a:pt x="305" y="380"/>
                    <a:pt x="304" y="380"/>
                    <a:pt x="303" y="380"/>
                  </a:cubicBezTo>
                  <a:cubicBezTo>
                    <a:pt x="303" y="380"/>
                    <a:pt x="303" y="380"/>
                    <a:pt x="303" y="380"/>
                  </a:cubicBezTo>
                  <a:cubicBezTo>
                    <a:pt x="303" y="380"/>
                    <a:pt x="303" y="380"/>
                    <a:pt x="303" y="380"/>
                  </a:cubicBezTo>
                  <a:cubicBezTo>
                    <a:pt x="303" y="379"/>
                    <a:pt x="303" y="379"/>
                    <a:pt x="302" y="379"/>
                  </a:cubicBezTo>
                  <a:cubicBezTo>
                    <a:pt x="302" y="379"/>
                    <a:pt x="302" y="379"/>
                    <a:pt x="302" y="379"/>
                  </a:cubicBezTo>
                  <a:cubicBezTo>
                    <a:pt x="302" y="379"/>
                    <a:pt x="302" y="379"/>
                    <a:pt x="302" y="379"/>
                  </a:cubicBezTo>
                  <a:cubicBezTo>
                    <a:pt x="303" y="378"/>
                    <a:pt x="303" y="378"/>
                    <a:pt x="303" y="378"/>
                  </a:cubicBezTo>
                  <a:cubicBezTo>
                    <a:pt x="303" y="378"/>
                    <a:pt x="303" y="378"/>
                    <a:pt x="303" y="378"/>
                  </a:cubicBezTo>
                  <a:cubicBezTo>
                    <a:pt x="303" y="377"/>
                    <a:pt x="303" y="377"/>
                    <a:pt x="303" y="377"/>
                  </a:cubicBezTo>
                  <a:cubicBezTo>
                    <a:pt x="303" y="377"/>
                    <a:pt x="304" y="377"/>
                    <a:pt x="304" y="377"/>
                  </a:cubicBezTo>
                  <a:cubicBezTo>
                    <a:pt x="304" y="377"/>
                    <a:pt x="304" y="376"/>
                    <a:pt x="304" y="376"/>
                  </a:cubicBezTo>
                  <a:cubicBezTo>
                    <a:pt x="305" y="376"/>
                    <a:pt x="305" y="375"/>
                    <a:pt x="306" y="375"/>
                  </a:cubicBezTo>
                  <a:cubicBezTo>
                    <a:pt x="305" y="375"/>
                    <a:pt x="305" y="374"/>
                    <a:pt x="305" y="374"/>
                  </a:cubicBezTo>
                  <a:cubicBezTo>
                    <a:pt x="305" y="374"/>
                    <a:pt x="306" y="374"/>
                    <a:pt x="306" y="374"/>
                  </a:cubicBezTo>
                  <a:cubicBezTo>
                    <a:pt x="306" y="374"/>
                    <a:pt x="306" y="373"/>
                    <a:pt x="306" y="373"/>
                  </a:cubicBezTo>
                  <a:cubicBezTo>
                    <a:pt x="306" y="373"/>
                    <a:pt x="306" y="373"/>
                    <a:pt x="306" y="373"/>
                  </a:cubicBezTo>
                  <a:cubicBezTo>
                    <a:pt x="306" y="373"/>
                    <a:pt x="306" y="373"/>
                    <a:pt x="306" y="373"/>
                  </a:cubicBezTo>
                  <a:cubicBezTo>
                    <a:pt x="306" y="373"/>
                    <a:pt x="306" y="373"/>
                    <a:pt x="306" y="373"/>
                  </a:cubicBezTo>
                  <a:cubicBezTo>
                    <a:pt x="307" y="373"/>
                    <a:pt x="307" y="373"/>
                    <a:pt x="307" y="373"/>
                  </a:cubicBezTo>
                  <a:cubicBezTo>
                    <a:pt x="307" y="373"/>
                    <a:pt x="307" y="373"/>
                    <a:pt x="307" y="373"/>
                  </a:cubicBezTo>
                  <a:cubicBezTo>
                    <a:pt x="307" y="373"/>
                    <a:pt x="307" y="373"/>
                    <a:pt x="307" y="373"/>
                  </a:cubicBezTo>
                  <a:cubicBezTo>
                    <a:pt x="307" y="372"/>
                    <a:pt x="307" y="372"/>
                    <a:pt x="307" y="372"/>
                  </a:cubicBezTo>
                  <a:cubicBezTo>
                    <a:pt x="307" y="371"/>
                    <a:pt x="307" y="371"/>
                    <a:pt x="308" y="370"/>
                  </a:cubicBezTo>
                  <a:cubicBezTo>
                    <a:pt x="308" y="370"/>
                    <a:pt x="308" y="370"/>
                    <a:pt x="308" y="370"/>
                  </a:cubicBezTo>
                  <a:cubicBezTo>
                    <a:pt x="308" y="370"/>
                    <a:pt x="308" y="370"/>
                    <a:pt x="309" y="370"/>
                  </a:cubicBezTo>
                  <a:cubicBezTo>
                    <a:pt x="308" y="370"/>
                    <a:pt x="308" y="370"/>
                    <a:pt x="308" y="370"/>
                  </a:cubicBezTo>
                  <a:cubicBezTo>
                    <a:pt x="307" y="370"/>
                    <a:pt x="307" y="369"/>
                    <a:pt x="307" y="369"/>
                  </a:cubicBezTo>
                  <a:cubicBezTo>
                    <a:pt x="307" y="369"/>
                    <a:pt x="307" y="369"/>
                    <a:pt x="307" y="369"/>
                  </a:cubicBezTo>
                  <a:cubicBezTo>
                    <a:pt x="307" y="369"/>
                    <a:pt x="307" y="369"/>
                    <a:pt x="307" y="369"/>
                  </a:cubicBezTo>
                  <a:cubicBezTo>
                    <a:pt x="307" y="369"/>
                    <a:pt x="307" y="369"/>
                    <a:pt x="307" y="369"/>
                  </a:cubicBezTo>
                  <a:cubicBezTo>
                    <a:pt x="307" y="368"/>
                    <a:pt x="307" y="368"/>
                    <a:pt x="307" y="368"/>
                  </a:cubicBezTo>
                  <a:cubicBezTo>
                    <a:pt x="307" y="368"/>
                    <a:pt x="308" y="368"/>
                    <a:pt x="308" y="368"/>
                  </a:cubicBezTo>
                  <a:cubicBezTo>
                    <a:pt x="308" y="367"/>
                    <a:pt x="308" y="367"/>
                    <a:pt x="307" y="367"/>
                  </a:cubicBezTo>
                  <a:cubicBezTo>
                    <a:pt x="308" y="367"/>
                    <a:pt x="309" y="366"/>
                    <a:pt x="310" y="366"/>
                  </a:cubicBezTo>
                  <a:cubicBezTo>
                    <a:pt x="310" y="366"/>
                    <a:pt x="310" y="366"/>
                    <a:pt x="310" y="366"/>
                  </a:cubicBezTo>
                  <a:cubicBezTo>
                    <a:pt x="310" y="366"/>
                    <a:pt x="310" y="366"/>
                    <a:pt x="310" y="366"/>
                  </a:cubicBezTo>
                  <a:cubicBezTo>
                    <a:pt x="310" y="366"/>
                    <a:pt x="309" y="366"/>
                    <a:pt x="309" y="366"/>
                  </a:cubicBezTo>
                  <a:cubicBezTo>
                    <a:pt x="308" y="366"/>
                    <a:pt x="308" y="366"/>
                    <a:pt x="307" y="367"/>
                  </a:cubicBezTo>
                  <a:cubicBezTo>
                    <a:pt x="307" y="366"/>
                    <a:pt x="307" y="366"/>
                    <a:pt x="307" y="365"/>
                  </a:cubicBezTo>
                  <a:cubicBezTo>
                    <a:pt x="307" y="364"/>
                    <a:pt x="307" y="362"/>
                    <a:pt x="307" y="361"/>
                  </a:cubicBezTo>
                  <a:cubicBezTo>
                    <a:pt x="307" y="361"/>
                    <a:pt x="307" y="360"/>
                    <a:pt x="307" y="360"/>
                  </a:cubicBezTo>
                  <a:cubicBezTo>
                    <a:pt x="307" y="360"/>
                    <a:pt x="307" y="360"/>
                    <a:pt x="307" y="360"/>
                  </a:cubicBezTo>
                  <a:cubicBezTo>
                    <a:pt x="307" y="360"/>
                    <a:pt x="307" y="360"/>
                    <a:pt x="307" y="360"/>
                  </a:cubicBezTo>
                  <a:cubicBezTo>
                    <a:pt x="307" y="360"/>
                    <a:pt x="307" y="360"/>
                    <a:pt x="307" y="360"/>
                  </a:cubicBezTo>
                  <a:cubicBezTo>
                    <a:pt x="307" y="359"/>
                    <a:pt x="308" y="359"/>
                    <a:pt x="308" y="359"/>
                  </a:cubicBezTo>
                  <a:cubicBezTo>
                    <a:pt x="308" y="359"/>
                    <a:pt x="307" y="359"/>
                    <a:pt x="307" y="359"/>
                  </a:cubicBezTo>
                  <a:cubicBezTo>
                    <a:pt x="307" y="358"/>
                    <a:pt x="307" y="358"/>
                    <a:pt x="307" y="358"/>
                  </a:cubicBezTo>
                  <a:cubicBezTo>
                    <a:pt x="307" y="357"/>
                    <a:pt x="307" y="357"/>
                    <a:pt x="307" y="357"/>
                  </a:cubicBezTo>
                  <a:cubicBezTo>
                    <a:pt x="306" y="357"/>
                    <a:pt x="306" y="357"/>
                    <a:pt x="306" y="357"/>
                  </a:cubicBezTo>
                  <a:cubicBezTo>
                    <a:pt x="306" y="357"/>
                    <a:pt x="306" y="357"/>
                    <a:pt x="306" y="356"/>
                  </a:cubicBezTo>
                  <a:cubicBezTo>
                    <a:pt x="306" y="356"/>
                    <a:pt x="306" y="356"/>
                    <a:pt x="306" y="356"/>
                  </a:cubicBezTo>
                  <a:cubicBezTo>
                    <a:pt x="306" y="355"/>
                    <a:pt x="306" y="355"/>
                    <a:pt x="306" y="355"/>
                  </a:cubicBezTo>
                  <a:cubicBezTo>
                    <a:pt x="306" y="354"/>
                    <a:pt x="305" y="354"/>
                    <a:pt x="305" y="354"/>
                  </a:cubicBezTo>
                  <a:cubicBezTo>
                    <a:pt x="305" y="354"/>
                    <a:pt x="305" y="354"/>
                    <a:pt x="304" y="354"/>
                  </a:cubicBezTo>
                  <a:cubicBezTo>
                    <a:pt x="304" y="354"/>
                    <a:pt x="304" y="354"/>
                    <a:pt x="304" y="354"/>
                  </a:cubicBezTo>
                  <a:cubicBezTo>
                    <a:pt x="305" y="353"/>
                    <a:pt x="305" y="353"/>
                    <a:pt x="305" y="353"/>
                  </a:cubicBezTo>
                  <a:cubicBezTo>
                    <a:pt x="305" y="353"/>
                    <a:pt x="305" y="353"/>
                    <a:pt x="305" y="353"/>
                  </a:cubicBezTo>
                  <a:cubicBezTo>
                    <a:pt x="305" y="353"/>
                    <a:pt x="305" y="353"/>
                    <a:pt x="305" y="352"/>
                  </a:cubicBezTo>
                  <a:cubicBezTo>
                    <a:pt x="304" y="352"/>
                    <a:pt x="304" y="352"/>
                    <a:pt x="304" y="352"/>
                  </a:cubicBezTo>
                  <a:cubicBezTo>
                    <a:pt x="304" y="352"/>
                    <a:pt x="304" y="352"/>
                    <a:pt x="304" y="352"/>
                  </a:cubicBezTo>
                  <a:cubicBezTo>
                    <a:pt x="304" y="352"/>
                    <a:pt x="304" y="352"/>
                    <a:pt x="304" y="352"/>
                  </a:cubicBezTo>
                  <a:cubicBezTo>
                    <a:pt x="304" y="351"/>
                    <a:pt x="304" y="350"/>
                    <a:pt x="304" y="349"/>
                  </a:cubicBezTo>
                  <a:cubicBezTo>
                    <a:pt x="304" y="349"/>
                    <a:pt x="304" y="349"/>
                    <a:pt x="304" y="348"/>
                  </a:cubicBezTo>
                  <a:cubicBezTo>
                    <a:pt x="304" y="348"/>
                    <a:pt x="304" y="348"/>
                    <a:pt x="304" y="348"/>
                  </a:cubicBezTo>
                  <a:cubicBezTo>
                    <a:pt x="304" y="347"/>
                    <a:pt x="304" y="347"/>
                    <a:pt x="304" y="347"/>
                  </a:cubicBezTo>
                  <a:cubicBezTo>
                    <a:pt x="304" y="346"/>
                    <a:pt x="304" y="346"/>
                    <a:pt x="304" y="346"/>
                  </a:cubicBezTo>
                  <a:cubicBezTo>
                    <a:pt x="304" y="345"/>
                    <a:pt x="304" y="345"/>
                    <a:pt x="304" y="345"/>
                  </a:cubicBezTo>
                  <a:cubicBezTo>
                    <a:pt x="304" y="345"/>
                    <a:pt x="304" y="345"/>
                    <a:pt x="304" y="345"/>
                  </a:cubicBezTo>
                  <a:cubicBezTo>
                    <a:pt x="304" y="345"/>
                    <a:pt x="304" y="345"/>
                    <a:pt x="304" y="345"/>
                  </a:cubicBezTo>
                  <a:cubicBezTo>
                    <a:pt x="304" y="344"/>
                    <a:pt x="305" y="344"/>
                    <a:pt x="305" y="344"/>
                  </a:cubicBezTo>
                  <a:cubicBezTo>
                    <a:pt x="304" y="343"/>
                    <a:pt x="305" y="341"/>
                    <a:pt x="305" y="340"/>
                  </a:cubicBezTo>
                  <a:cubicBezTo>
                    <a:pt x="304" y="339"/>
                    <a:pt x="304" y="337"/>
                    <a:pt x="304" y="336"/>
                  </a:cubicBezTo>
                  <a:cubicBezTo>
                    <a:pt x="304" y="336"/>
                    <a:pt x="304" y="335"/>
                    <a:pt x="304" y="335"/>
                  </a:cubicBezTo>
                  <a:cubicBezTo>
                    <a:pt x="304" y="335"/>
                    <a:pt x="304" y="334"/>
                    <a:pt x="304" y="334"/>
                  </a:cubicBezTo>
                  <a:cubicBezTo>
                    <a:pt x="304" y="334"/>
                    <a:pt x="305" y="334"/>
                    <a:pt x="305" y="333"/>
                  </a:cubicBezTo>
                  <a:cubicBezTo>
                    <a:pt x="304" y="333"/>
                    <a:pt x="304" y="332"/>
                    <a:pt x="304" y="333"/>
                  </a:cubicBezTo>
                  <a:cubicBezTo>
                    <a:pt x="304" y="332"/>
                    <a:pt x="304" y="331"/>
                    <a:pt x="305" y="330"/>
                  </a:cubicBezTo>
                  <a:cubicBezTo>
                    <a:pt x="305" y="330"/>
                    <a:pt x="306" y="329"/>
                    <a:pt x="307" y="330"/>
                  </a:cubicBezTo>
                  <a:cubicBezTo>
                    <a:pt x="307" y="331"/>
                    <a:pt x="308" y="331"/>
                    <a:pt x="308" y="332"/>
                  </a:cubicBezTo>
                  <a:cubicBezTo>
                    <a:pt x="309" y="332"/>
                    <a:pt x="309" y="332"/>
                    <a:pt x="310" y="332"/>
                  </a:cubicBezTo>
                  <a:cubicBezTo>
                    <a:pt x="310" y="332"/>
                    <a:pt x="311" y="332"/>
                    <a:pt x="311" y="332"/>
                  </a:cubicBezTo>
                  <a:cubicBezTo>
                    <a:pt x="311" y="332"/>
                    <a:pt x="311" y="332"/>
                    <a:pt x="310" y="331"/>
                  </a:cubicBezTo>
                  <a:cubicBezTo>
                    <a:pt x="310" y="331"/>
                    <a:pt x="309" y="331"/>
                    <a:pt x="309" y="330"/>
                  </a:cubicBezTo>
                  <a:cubicBezTo>
                    <a:pt x="308" y="330"/>
                    <a:pt x="308" y="329"/>
                    <a:pt x="308" y="329"/>
                  </a:cubicBezTo>
                  <a:cubicBezTo>
                    <a:pt x="308" y="328"/>
                    <a:pt x="308" y="328"/>
                    <a:pt x="308" y="328"/>
                  </a:cubicBezTo>
                  <a:cubicBezTo>
                    <a:pt x="308" y="327"/>
                    <a:pt x="308" y="327"/>
                    <a:pt x="308" y="327"/>
                  </a:cubicBezTo>
                  <a:cubicBezTo>
                    <a:pt x="308" y="327"/>
                    <a:pt x="307" y="328"/>
                    <a:pt x="307" y="327"/>
                  </a:cubicBezTo>
                  <a:cubicBezTo>
                    <a:pt x="307" y="327"/>
                    <a:pt x="307" y="327"/>
                    <a:pt x="306" y="327"/>
                  </a:cubicBezTo>
                  <a:cubicBezTo>
                    <a:pt x="306" y="326"/>
                    <a:pt x="307" y="324"/>
                    <a:pt x="308" y="324"/>
                  </a:cubicBezTo>
                  <a:cubicBezTo>
                    <a:pt x="309" y="322"/>
                    <a:pt x="311" y="322"/>
                    <a:pt x="313" y="321"/>
                  </a:cubicBezTo>
                  <a:cubicBezTo>
                    <a:pt x="314" y="321"/>
                    <a:pt x="315" y="321"/>
                    <a:pt x="316" y="320"/>
                  </a:cubicBezTo>
                  <a:cubicBezTo>
                    <a:pt x="316" y="321"/>
                    <a:pt x="316" y="321"/>
                    <a:pt x="316" y="322"/>
                  </a:cubicBezTo>
                  <a:cubicBezTo>
                    <a:pt x="317" y="321"/>
                    <a:pt x="317" y="321"/>
                    <a:pt x="317" y="320"/>
                  </a:cubicBezTo>
                  <a:cubicBezTo>
                    <a:pt x="317" y="320"/>
                    <a:pt x="318" y="320"/>
                    <a:pt x="319" y="320"/>
                  </a:cubicBezTo>
                  <a:cubicBezTo>
                    <a:pt x="321" y="320"/>
                    <a:pt x="323" y="321"/>
                    <a:pt x="324" y="322"/>
                  </a:cubicBezTo>
                  <a:cubicBezTo>
                    <a:pt x="324" y="321"/>
                    <a:pt x="325" y="321"/>
                    <a:pt x="325" y="322"/>
                  </a:cubicBezTo>
                  <a:cubicBezTo>
                    <a:pt x="325" y="322"/>
                    <a:pt x="325" y="322"/>
                    <a:pt x="325" y="322"/>
                  </a:cubicBezTo>
                  <a:cubicBezTo>
                    <a:pt x="326" y="323"/>
                    <a:pt x="326" y="323"/>
                    <a:pt x="326" y="323"/>
                  </a:cubicBezTo>
                  <a:cubicBezTo>
                    <a:pt x="327" y="323"/>
                    <a:pt x="327" y="324"/>
                    <a:pt x="326" y="325"/>
                  </a:cubicBezTo>
                  <a:cubicBezTo>
                    <a:pt x="327" y="325"/>
                    <a:pt x="327" y="325"/>
                    <a:pt x="328" y="325"/>
                  </a:cubicBezTo>
                  <a:cubicBezTo>
                    <a:pt x="328" y="324"/>
                    <a:pt x="328" y="324"/>
                    <a:pt x="329" y="324"/>
                  </a:cubicBezTo>
                  <a:cubicBezTo>
                    <a:pt x="330" y="323"/>
                    <a:pt x="331" y="323"/>
                    <a:pt x="333" y="324"/>
                  </a:cubicBezTo>
                  <a:cubicBezTo>
                    <a:pt x="334" y="324"/>
                    <a:pt x="334" y="324"/>
                    <a:pt x="335" y="324"/>
                  </a:cubicBezTo>
                  <a:cubicBezTo>
                    <a:pt x="336" y="324"/>
                    <a:pt x="336" y="325"/>
                    <a:pt x="337" y="325"/>
                  </a:cubicBezTo>
                  <a:cubicBezTo>
                    <a:pt x="338" y="325"/>
                    <a:pt x="339" y="326"/>
                    <a:pt x="339" y="326"/>
                  </a:cubicBezTo>
                  <a:cubicBezTo>
                    <a:pt x="340" y="326"/>
                    <a:pt x="340" y="326"/>
                    <a:pt x="341" y="326"/>
                  </a:cubicBezTo>
                  <a:cubicBezTo>
                    <a:pt x="341" y="326"/>
                    <a:pt x="341" y="327"/>
                    <a:pt x="341" y="327"/>
                  </a:cubicBezTo>
                  <a:cubicBezTo>
                    <a:pt x="341" y="327"/>
                    <a:pt x="340" y="327"/>
                    <a:pt x="340" y="327"/>
                  </a:cubicBezTo>
                  <a:cubicBezTo>
                    <a:pt x="339" y="327"/>
                    <a:pt x="339" y="328"/>
                    <a:pt x="339" y="329"/>
                  </a:cubicBezTo>
                  <a:cubicBezTo>
                    <a:pt x="339" y="330"/>
                    <a:pt x="339" y="331"/>
                    <a:pt x="338" y="332"/>
                  </a:cubicBezTo>
                  <a:cubicBezTo>
                    <a:pt x="337" y="333"/>
                    <a:pt x="337" y="335"/>
                    <a:pt x="335" y="335"/>
                  </a:cubicBezTo>
                  <a:cubicBezTo>
                    <a:pt x="336" y="335"/>
                    <a:pt x="336" y="336"/>
                    <a:pt x="335" y="336"/>
                  </a:cubicBezTo>
                  <a:cubicBezTo>
                    <a:pt x="335" y="337"/>
                    <a:pt x="335" y="337"/>
                    <a:pt x="335" y="338"/>
                  </a:cubicBezTo>
                  <a:cubicBezTo>
                    <a:pt x="334" y="339"/>
                    <a:pt x="334" y="340"/>
                    <a:pt x="334" y="341"/>
                  </a:cubicBezTo>
                  <a:cubicBezTo>
                    <a:pt x="333" y="341"/>
                    <a:pt x="333" y="342"/>
                    <a:pt x="332" y="342"/>
                  </a:cubicBezTo>
                  <a:cubicBezTo>
                    <a:pt x="332" y="342"/>
                    <a:pt x="332" y="342"/>
                    <a:pt x="333" y="343"/>
                  </a:cubicBezTo>
                  <a:cubicBezTo>
                    <a:pt x="333" y="343"/>
                    <a:pt x="333" y="343"/>
                    <a:pt x="333" y="343"/>
                  </a:cubicBezTo>
                  <a:cubicBezTo>
                    <a:pt x="332" y="346"/>
                    <a:pt x="330" y="349"/>
                    <a:pt x="329" y="352"/>
                  </a:cubicBezTo>
                  <a:cubicBezTo>
                    <a:pt x="329" y="353"/>
                    <a:pt x="328" y="353"/>
                    <a:pt x="328" y="354"/>
                  </a:cubicBezTo>
                  <a:cubicBezTo>
                    <a:pt x="327" y="354"/>
                    <a:pt x="326" y="354"/>
                    <a:pt x="325" y="354"/>
                  </a:cubicBezTo>
                  <a:cubicBezTo>
                    <a:pt x="324" y="353"/>
                    <a:pt x="323" y="353"/>
                    <a:pt x="322" y="353"/>
                  </a:cubicBezTo>
                  <a:cubicBezTo>
                    <a:pt x="321" y="352"/>
                    <a:pt x="321" y="352"/>
                    <a:pt x="321" y="352"/>
                  </a:cubicBezTo>
                  <a:cubicBezTo>
                    <a:pt x="321" y="352"/>
                    <a:pt x="321" y="352"/>
                    <a:pt x="320" y="352"/>
                  </a:cubicBezTo>
                  <a:cubicBezTo>
                    <a:pt x="320" y="352"/>
                    <a:pt x="320" y="352"/>
                    <a:pt x="320" y="352"/>
                  </a:cubicBezTo>
                  <a:cubicBezTo>
                    <a:pt x="319" y="352"/>
                    <a:pt x="319" y="352"/>
                    <a:pt x="318" y="352"/>
                  </a:cubicBezTo>
                  <a:cubicBezTo>
                    <a:pt x="317" y="352"/>
                    <a:pt x="315" y="352"/>
                    <a:pt x="314" y="353"/>
                  </a:cubicBezTo>
                  <a:cubicBezTo>
                    <a:pt x="314" y="353"/>
                    <a:pt x="313" y="353"/>
                    <a:pt x="313" y="353"/>
                  </a:cubicBezTo>
                  <a:cubicBezTo>
                    <a:pt x="313" y="353"/>
                    <a:pt x="313" y="354"/>
                    <a:pt x="313" y="354"/>
                  </a:cubicBezTo>
                  <a:cubicBezTo>
                    <a:pt x="314" y="353"/>
                    <a:pt x="315" y="354"/>
                    <a:pt x="316" y="354"/>
                  </a:cubicBezTo>
                  <a:cubicBezTo>
                    <a:pt x="317" y="355"/>
                    <a:pt x="316" y="355"/>
                    <a:pt x="316" y="355"/>
                  </a:cubicBezTo>
                  <a:cubicBezTo>
                    <a:pt x="316" y="355"/>
                    <a:pt x="317" y="355"/>
                    <a:pt x="317" y="356"/>
                  </a:cubicBezTo>
                  <a:cubicBezTo>
                    <a:pt x="317" y="356"/>
                    <a:pt x="317" y="356"/>
                    <a:pt x="318" y="356"/>
                  </a:cubicBezTo>
                  <a:cubicBezTo>
                    <a:pt x="318" y="357"/>
                    <a:pt x="318" y="357"/>
                    <a:pt x="318" y="357"/>
                  </a:cubicBezTo>
                  <a:cubicBezTo>
                    <a:pt x="318" y="357"/>
                    <a:pt x="318" y="358"/>
                    <a:pt x="318" y="358"/>
                  </a:cubicBezTo>
                  <a:cubicBezTo>
                    <a:pt x="319" y="358"/>
                    <a:pt x="318" y="358"/>
                    <a:pt x="318" y="358"/>
                  </a:cubicBezTo>
                  <a:cubicBezTo>
                    <a:pt x="318" y="359"/>
                    <a:pt x="319" y="359"/>
                    <a:pt x="319" y="359"/>
                  </a:cubicBezTo>
                  <a:cubicBezTo>
                    <a:pt x="319" y="359"/>
                    <a:pt x="319" y="360"/>
                    <a:pt x="319" y="360"/>
                  </a:cubicBezTo>
                  <a:cubicBezTo>
                    <a:pt x="318" y="360"/>
                    <a:pt x="318" y="361"/>
                    <a:pt x="318" y="361"/>
                  </a:cubicBezTo>
                  <a:cubicBezTo>
                    <a:pt x="318" y="361"/>
                    <a:pt x="318" y="361"/>
                    <a:pt x="318" y="362"/>
                  </a:cubicBezTo>
                  <a:cubicBezTo>
                    <a:pt x="318" y="362"/>
                    <a:pt x="318" y="362"/>
                    <a:pt x="318" y="362"/>
                  </a:cubicBezTo>
                  <a:cubicBezTo>
                    <a:pt x="318" y="362"/>
                    <a:pt x="317" y="362"/>
                    <a:pt x="317" y="362"/>
                  </a:cubicBezTo>
                  <a:cubicBezTo>
                    <a:pt x="316" y="363"/>
                    <a:pt x="316" y="363"/>
                    <a:pt x="316" y="364"/>
                  </a:cubicBezTo>
                  <a:cubicBezTo>
                    <a:pt x="316" y="365"/>
                    <a:pt x="315" y="366"/>
                    <a:pt x="315" y="367"/>
                  </a:cubicBezTo>
                  <a:cubicBezTo>
                    <a:pt x="315" y="367"/>
                    <a:pt x="315" y="368"/>
                    <a:pt x="315" y="368"/>
                  </a:cubicBezTo>
                  <a:cubicBezTo>
                    <a:pt x="314" y="369"/>
                    <a:pt x="314" y="369"/>
                    <a:pt x="313" y="369"/>
                  </a:cubicBezTo>
                  <a:cubicBezTo>
                    <a:pt x="312" y="369"/>
                    <a:pt x="311" y="370"/>
                    <a:pt x="311" y="370"/>
                  </a:cubicBezTo>
                  <a:cubicBezTo>
                    <a:pt x="310" y="370"/>
                    <a:pt x="310" y="370"/>
                    <a:pt x="310" y="370"/>
                  </a:cubicBezTo>
                  <a:cubicBezTo>
                    <a:pt x="310" y="370"/>
                    <a:pt x="311" y="370"/>
                    <a:pt x="312" y="370"/>
                  </a:cubicBezTo>
                  <a:cubicBezTo>
                    <a:pt x="312" y="371"/>
                    <a:pt x="312" y="371"/>
                    <a:pt x="312" y="371"/>
                  </a:cubicBezTo>
                  <a:cubicBezTo>
                    <a:pt x="312" y="372"/>
                    <a:pt x="312" y="372"/>
                    <a:pt x="312" y="373"/>
                  </a:cubicBezTo>
                  <a:cubicBezTo>
                    <a:pt x="311" y="373"/>
                    <a:pt x="311" y="373"/>
                    <a:pt x="310" y="373"/>
                  </a:cubicBezTo>
                  <a:cubicBezTo>
                    <a:pt x="310" y="373"/>
                    <a:pt x="309" y="373"/>
                    <a:pt x="309" y="373"/>
                  </a:cubicBezTo>
                  <a:cubicBezTo>
                    <a:pt x="309" y="373"/>
                    <a:pt x="309" y="373"/>
                    <a:pt x="309" y="373"/>
                  </a:cubicBezTo>
                  <a:cubicBezTo>
                    <a:pt x="308" y="373"/>
                    <a:pt x="309" y="373"/>
                    <a:pt x="309" y="373"/>
                  </a:cubicBezTo>
                  <a:cubicBezTo>
                    <a:pt x="309" y="373"/>
                    <a:pt x="310" y="373"/>
                    <a:pt x="310" y="374"/>
                  </a:cubicBezTo>
                  <a:cubicBezTo>
                    <a:pt x="311" y="374"/>
                    <a:pt x="311" y="374"/>
                    <a:pt x="311" y="374"/>
                  </a:cubicBezTo>
                  <a:cubicBezTo>
                    <a:pt x="311" y="374"/>
                    <a:pt x="311" y="375"/>
                    <a:pt x="311" y="375"/>
                  </a:cubicBezTo>
                  <a:cubicBezTo>
                    <a:pt x="312" y="375"/>
                    <a:pt x="312" y="374"/>
                    <a:pt x="312" y="374"/>
                  </a:cubicBezTo>
                  <a:cubicBezTo>
                    <a:pt x="313" y="374"/>
                    <a:pt x="313" y="374"/>
                    <a:pt x="313" y="374"/>
                  </a:cubicBezTo>
                  <a:cubicBezTo>
                    <a:pt x="313" y="374"/>
                    <a:pt x="313" y="374"/>
                    <a:pt x="313" y="375"/>
                  </a:cubicBezTo>
                  <a:cubicBezTo>
                    <a:pt x="313" y="375"/>
                    <a:pt x="313" y="375"/>
                    <a:pt x="312" y="376"/>
                  </a:cubicBezTo>
                  <a:cubicBezTo>
                    <a:pt x="312" y="376"/>
                    <a:pt x="312" y="376"/>
                    <a:pt x="313" y="376"/>
                  </a:cubicBezTo>
                  <a:cubicBezTo>
                    <a:pt x="313" y="376"/>
                    <a:pt x="313" y="376"/>
                    <a:pt x="313" y="376"/>
                  </a:cubicBezTo>
                  <a:cubicBezTo>
                    <a:pt x="313" y="376"/>
                    <a:pt x="314" y="375"/>
                    <a:pt x="314" y="375"/>
                  </a:cubicBezTo>
                  <a:cubicBezTo>
                    <a:pt x="314" y="375"/>
                    <a:pt x="314" y="375"/>
                    <a:pt x="314" y="375"/>
                  </a:cubicBezTo>
                  <a:cubicBezTo>
                    <a:pt x="314" y="374"/>
                    <a:pt x="314" y="374"/>
                    <a:pt x="314" y="374"/>
                  </a:cubicBezTo>
                  <a:cubicBezTo>
                    <a:pt x="314" y="374"/>
                    <a:pt x="314" y="375"/>
                    <a:pt x="314" y="375"/>
                  </a:cubicBezTo>
                  <a:cubicBezTo>
                    <a:pt x="315" y="375"/>
                    <a:pt x="315" y="374"/>
                    <a:pt x="315" y="374"/>
                  </a:cubicBezTo>
                  <a:cubicBezTo>
                    <a:pt x="315" y="375"/>
                    <a:pt x="315" y="375"/>
                    <a:pt x="315" y="375"/>
                  </a:cubicBezTo>
                  <a:cubicBezTo>
                    <a:pt x="316" y="375"/>
                    <a:pt x="316" y="375"/>
                    <a:pt x="316" y="375"/>
                  </a:cubicBezTo>
                  <a:cubicBezTo>
                    <a:pt x="317" y="375"/>
                    <a:pt x="317" y="375"/>
                    <a:pt x="317" y="375"/>
                  </a:cubicBezTo>
                  <a:cubicBezTo>
                    <a:pt x="318" y="375"/>
                    <a:pt x="318" y="376"/>
                    <a:pt x="317" y="376"/>
                  </a:cubicBezTo>
                  <a:cubicBezTo>
                    <a:pt x="317" y="376"/>
                    <a:pt x="316" y="377"/>
                    <a:pt x="317" y="377"/>
                  </a:cubicBezTo>
                  <a:cubicBezTo>
                    <a:pt x="317" y="377"/>
                    <a:pt x="317" y="377"/>
                    <a:pt x="317" y="378"/>
                  </a:cubicBezTo>
                  <a:cubicBezTo>
                    <a:pt x="317" y="378"/>
                    <a:pt x="318" y="379"/>
                    <a:pt x="319" y="380"/>
                  </a:cubicBezTo>
                  <a:cubicBezTo>
                    <a:pt x="319" y="380"/>
                    <a:pt x="320" y="381"/>
                    <a:pt x="321" y="381"/>
                  </a:cubicBezTo>
                  <a:cubicBezTo>
                    <a:pt x="320" y="382"/>
                    <a:pt x="321" y="383"/>
                    <a:pt x="321" y="383"/>
                  </a:cubicBezTo>
                  <a:cubicBezTo>
                    <a:pt x="322" y="383"/>
                    <a:pt x="322" y="383"/>
                    <a:pt x="322" y="383"/>
                  </a:cubicBezTo>
                  <a:cubicBezTo>
                    <a:pt x="322" y="384"/>
                    <a:pt x="322" y="384"/>
                    <a:pt x="322" y="384"/>
                  </a:cubicBezTo>
                  <a:cubicBezTo>
                    <a:pt x="322" y="384"/>
                    <a:pt x="322" y="385"/>
                    <a:pt x="322" y="386"/>
                  </a:cubicBezTo>
                  <a:cubicBezTo>
                    <a:pt x="323" y="386"/>
                    <a:pt x="323" y="386"/>
                    <a:pt x="323" y="387"/>
                  </a:cubicBezTo>
                  <a:cubicBezTo>
                    <a:pt x="323" y="387"/>
                    <a:pt x="323" y="387"/>
                    <a:pt x="323" y="387"/>
                  </a:cubicBezTo>
                  <a:cubicBezTo>
                    <a:pt x="323" y="388"/>
                    <a:pt x="323" y="388"/>
                    <a:pt x="323" y="389"/>
                  </a:cubicBezTo>
                  <a:cubicBezTo>
                    <a:pt x="323" y="389"/>
                    <a:pt x="323" y="390"/>
                    <a:pt x="323" y="390"/>
                  </a:cubicBezTo>
                  <a:cubicBezTo>
                    <a:pt x="323" y="390"/>
                    <a:pt x="323" y="390"/>
                    <a:pt x="323" y="391"/>
                  </a:cubicBezTo>
                  <a:cubicBezTo>
                    <a:pt x="323" y="391"/>
                    <a:pt x="323" y="391"/>
                    <a:pt x="323" y="391"/>
                  </a:cubicBezTo>
                  <a:cubicBezTo>
                    <a:pt x="323" y="392"/>
                    <a:pt x="323" y="392"/>
                    <a:pt x="323" y="393"/>
                  </a:cubicBezTo>
                  <a:cubicBezTo>
                    <a:pt x="323" y="393"/>
                    <a:pt x="323" y="394"/>
                    <a:pt x="323" y="394"/>
                  </a:cubicBezTo>
                  <a:cubicBezTo>
                    <a:pt x="323" y="394"/>
                    <a:pt x="323" y="394"/>
                    <a:pt x="322" y="394"/>
                  </a:cubicBezTo>
                  <a:cubicBezTo>
                    <a:pt x="322" y="394"/>
                    <a:pt x="322" y="394"/>
                    <a:pt x="322" y="394"/>
                  </a:cubicBezTo>
                  <a:cubicBezTo>
                    <a:pt x="322" y="394"/>
                    <a:pt x="322" y="394"/>
                    <a:pt x="322" y="394"/>
                  </a:cubicBezTo>
                  <a:cubicBezTo>
                    <a:pt x="322" y="394"/>
                    <a:pt x="322" y="394"/>
                    <a:pt x="322" y="394"/>
                  </a:cubicBezTo>
                  <a:cubicBezTo>
                    <a:pt x="322" y="394"/>
                    <a:pt x="322" y="394"/>
                    <a:pt x="322" y="395"/>
                  </a:cubicBezTo>
                  <a:cubicBezTo>
                    <a:pt x="323" y="395"/>
                    <a:pt x="323" y="395"/>
                    <a:pt x="323" y="395"/>
                  </a:cubicBezTo>
                  <a:cubicBezTo>
                    <a:pt x="323" y="395"/>
                    <a:pt x="324" y="395"/>
                    <a:pt x="324" y="395"/>
                  </a:cubicBezTo>
                  <a:cubicBezTo>
                    <a:pt x="324" y="395"/>
                    <a:pt x="324" y="396"/>
                    <a:pt x="324" y="396"/>
                  </a:cubicBezTo>
                  <a:cubicBezTo>
                    <a:pt x="324" y="396"/>
                    <a:pt x="324" y="397"/>
                    <a:pt x="324" y="397"/>
                  </a:cubicBezTo>
                  <a:cubicBezTo>
                    <a:pt x="325" y="397"/>
                    <a:pt x="325" y="397"/>
                    <a:pt x="325" y="397"/>
                  </a:cubicBezTo>
                  <a:cubicBezTo>
                    <a:pt x="325" y="398"/>
                    <a:pt x="326" y="398"/>
                    <a:pt x="326" y="398"/>
                  </a:cubicBezTo>
                  <a:cubicBezTo>
                    <a:pt x="326" y="398"/>
                    <a:pt x="326" y="398"/>
                    <a:pt x="327" y="399"/>
                  </a:cubicBezTo>
                  <a:cubicBezTo>
                    <a:pt x="327" y="399"/>
                    <a:pt x="327" y="399"/>
                    <a:pt x="327" y="399"/>
                  </a:cubicBezTo>
                  <a:cubicBezTo>
                    <a:pt x="327" y="399"/>
                    <a:pt x="327" y="399"/>
                    <a:pt x="327" y="399"/>
                  </a:cubicBezTo>
                  <a:cubicBezTo>
                    <a:pt x="327" y="399"/>
                    <a:pt x="327" y="399"/>
                    <a:pt x="327" y="399"/>
                  </a:cubicBezTo>
                  <a:cubicBezTo>
                    <a:pt x="327" y="399"/>
                    <a:pt x="327" y="399"/>
                    <a:pt x="327" y="399"/>
                  </a:cubicBezTo>
                  <a:cubicBezTo>
                    <a:pt x="327" y="399"/>
                    <a:pt x="327" y="399"/>
                    <a:pt x="326" y="399"/>
                  </a:cubicBezTo>
                  <a:cubicBezTo>
                    <a:pt x="326" y="400"/>
                    <a:pt x="327" y="400"/>
                    <a:pt x="327" y="400"/>
                  </a:cubicBezTo>
                  <a:cubicBezTo>
                    <a:pt x="327" y="400"/>
                    <a:pt x="327" y="401"/>
                    <a:pt x="327" y="401"/>
                  </a:cubicBezTo>
                  <a:cubicBezTo>
                    <a:pt x="327" y="401"/>
                    <a:pt x="327" y="401"/>
                    <a:pt x="327" y="401"/>
                  </a:cubicBezTo>
                  <a:cubicBezTo>
                    <a:pt x="327" y="401"/>
                    <a:pt x="327" y="401"/>
                    <a:pt x="327" y="401"/>
                  </a:cubicBezTo>
                  <a:cubicBezTo>
                    <a:pt x="327" y="402"/>
                    <a:pt x="327" y="402"/>
                    <a:pt x="327" y="402"/>
                  </a:cubicBezTo>
                  <a:cubicBezTo>
                    <a:pt x="328" y="402"/>
                    <a:pt x="328" y="402"/>
                    <a:pt x="328" y="402"/>
                  </a:cubicBezTo>
                  <a:cubicBezTo>
                    <a:pt x="328" y="402"/>
                    <a:pt x="328" y="402"/>
                    <a:pt x="328" y="402"/>
                  </a:cubicBezTo>
                  <a:cubicBezTo>
                    <a:pt x="328" y="402"/>
                    <a:pt x="328" y="402"/>
                    <a:pt x="328" y="402"/>
                  </a:cubicBezTo>
                  <a:cubicBezTo>
                    <a:pt x="328" y="402"/>
                    <a:pt x="328" y="403"/>
                    <a:pt x="328" y="403"/>
                  </a:cubicBezTo>
                  <a:cubicBezTo>
                    <a:pt x="328" y="403"/>
                    <a:pt x="328" y="403"/>
                    <a:pt x="328" y="403"/>
                  </a:cubicBezTo>
                  <a:cubicBezTo>
                    <a:pt x="328" y="403"/>
                    <a:pt x="328" y="403"/>
                    <a:pt x="328" y="403"/>
                  </a:cubicBezTo>
                  <a:cubicBezTo>
                    <a:pt x="328" y="403"/>
                    <a:pt x="328" y="403"/>
                    <a:pt x="328" y="403"/>
                  </a:cubicBezTo>
                  <a:cubicBezTo>
                    <a:pt x="328" y="404"/>
                    <a:pt x="328" y="404"/>
                    <a:pt x="328" y="404"/>
                  </a:cubicBezTo>
                  <a:cubicBezTo>
                    <a:pt x="328" y="404"/>
                    <a:pt x="328" y="404"/>
                    <a:pt x="329" y="404"/>
                  </a:cubicBezTo>
                  <a:cubicBezTo>
                    <a:pt x="329" y="404"/>
                    <a:pt x="329" y="404"/>
                    <a:pt x="329" y="404"/>
                  </a:cubicBezTo>
                  <a:cubicBezTo>
                    <a:pt x="329" y="405"/>
                    <a:pt x="329" y="405"/>
                    <a:pt x="329" y="405"/>
                  </a:cubicBezTo>
                  <a:cubicBezTo>
                    <a:pt x="329" y="405"/>
                    <a:pt x="329" y="405"/>
                    <a:pt x="329" y="405"/>
                  </a:cubicBezTo>
                  <a:cubicBezTo>
                    <a:pt x="329" y="405"/>
                    <a:pt x="329" y="405"/>
                    <a:pt x="329" y="405"/>
                  </a:cubicBezTo>
                  <a:cubicBezTo>
                    <a:pt x="330" y="405"/>
                    <a:pt x="329" y="404"/>
                    <a:pt x="330" y="404"/>
                  </a:cubicBezTo>
                  <a:cubicBezTo>
                    <a:pt x="330" y="404"/>
                    <a:pt x="330" y="404"/>
                    <a:pt x="330" y="404"/>
                  </a:cubicBezTo>
                  <a:cubicBezTo>
                    <a:pt x="330" y="404"/>
                    <a:pt x="330" y="404"/>
                    <a:pt x="330" y="404"/>
                  </a:cubicBezTo>
                  <a:cubicBezTo>
                    <a:pt x="330" y="404"/>
                    <a:pt x="330" y="404"/>
                    <a:pt x="331" y="404"/>
                  </a:cubicBezTo>
                  <a:cubicBezTo>
                    <a:pt x="331" y="404"/>
                    <a:pt x="331" y="404"/>
                    <a:pt x="331" y="404"/>
                  </a:cubicBezTo>
                  <a:cubicBezTo>
                    <a:pt x="331" y="404"/>
                    <a:pt x="331" y="404"/>
                    <a:pt x="331" y="405"/>
                  </a:cubicBezTo>
                  <a:cubicBezTo>
                    <a:pt x="331" y="405"/>
                    <a:pt x="330" y="406"/>
                    <a:pt x="331" y="406"/>
                  </a:cubicBezTo>
                  <a:cubicBezTo>
                    <a:pt x="331" y="406"/>
                    <a:pt x="331" y="407"/>
                    <a:pt x="331" y="407"/>
                  </a:cubicBezTo>
                  <a:cubicBezTo>
                    <a:pt x="331" y="407"/>
                    <a:pt x="331" y="407"/>
                    <a:pt x="332" y="407"/>
                  </a:cubicBezTo>
                  <a:cubicBezTo>
                    <a:pt x="332" y="407"/>
                    <a:pt x="332" y="407"/>
                    <a:pt x="332" y="407"/>
                  </a:cubicBezTo>
                  <a:cubicBezTo>
                    <a:pt x="332" y="407"/>
                    <a:pt x="332" y="407"/>
                    <a:pt x="332" y="408"/>
                  </a:cubicBezTo>
                  <a:cubicBezTo>
                    <a:pt x="332" y="408"/>
                    <a:pt x="332" y="408"/>
                    <a:pt x="332" y="408"/>
                  </a:cubicBezTo>
                  <a:cubicBezTo>
                    <a:pt x="331" y="408"/>
                    <a:pt x="331" y="408"/>
                    <a:pt x="331" y="408"/>
                  </a:cubicBezTo>
                  <a:cubicBezTo>
                    <a:pt x="331" y="408"/>
                    <a:pt x="331" y="408"/>
                    <a:pt x="330" y="408"/>
                  </a:cubicBezTo>
                  <a:cubicBezTo>
                    <a:pt x="330" y="408"/>
                    <a:pt x="329" y="409"/>
                    <a:pt x="329" y="408"/>
                  </a:cubicBezTo>
                  <a:cubicBezTo>
                    <a:pt x="329" y="408"/>
                    <a:pt x="328" y="408"/>
                    <a:pt x="328" y="408"/>
                  </a:cubicBezTo>
                  <a:cubicBezTo>
                    <a:pt x="328" y="408"/>
                    <a:pt x="328" y="408"/>
                    <a:pt x="327" y="407"/>
                  </a:cubicBezTo>
                  <a:cubicBezTo>
                    <a:pt x="327" y="407"/>
                    <a:pt x="327" y="407"/>
                    <a:pt x="327" y="407"/>
                  </a:cubicBezTo>
                  <a:cubicBezTo>
                    <a:pt x="327" y="407"/>
                    <a:pt x="327" y="407"/>
                    <a:pt x="327" y="407"/>
                  </a:cubicBezTo>
                  <a:cubicBezTo>
                    <a:pt x="327" y="407"/>
                    <a:pt x="326" y="408"/>
                    <a:pt x="326" y="408"/>
                  </a:cubicBezTo>
                  <a:cubicBezTo>
                    <a:pt x="326" y="408"/>
                    <a:pt x="326" y="408"/>
                    <a:pt x="326" y="408"/>
                  </a:cubicBezTo>
                  <a:cubicBezTo>
                    <a:pt x="325" y="409"/>
                    <a:pt x="325" y="409"/>
                    <a:pt x="325" y="409"/>
                  </a:cubicBezTo>
                  <a:cubicBezTo>
                    <a:pt x="325" y="409"/>
                    <a:pt x="325" y="409"/>
                    <a:pt x="325" y="409"/>
                  </a:cubicBezTo>
                  <a:cubicBezTo>
                    <a:pt x="325" y="409"/>
                    <a:pt x="325" y="409"/>
                    <a:pt x="325" y="409"/>
                  </a:cubicBezTo>
                  <a:cubicBezTo>
                    <a:pt x="325" y="410"/>
                    <a:pt x="325" y="410"/>
                    <a:pt x="325" y="410"/>
                  </a:cubicBezTo>
                  <a:cubicBezTo>
                    <a:pt x="325" y="410"/>
                    <a:pt x="325" y="410"/>
                    <a:pt x="326" y="410"/>
                  </a:cubicBezTo>
                  <a:cubicBezTo>
                    <a:pt x="326" y="409"/>
                    <a:pt x="326" y="409"/>
                    <a:pt x="326" y="409"/>
                  </a:cubicBezTo>
                  <a:cubicBezTo>
                    <a:pt x="326" y="409"/>
                    <a:pt x="326" y="409"/>
                    <a:pt x="326" y="409"/>
                  </a:cubicBezTo>
                  <a:cubicBezTo>
                    <a:pt x="327" y="409"/>
                    <a:pt x="327" y="409"/>
                    <a:pt x="327" y="409"/>
                  </a:cubicBezTo>
                  <a:cubicBezTo>
                    <a:pt x="328" y="409"/>
                    <a:pt x="328" y="409"/>
                    <a:pt x="328" y="409"/>
                  </a:cubicBezTo>
                  <a:cubicBezTo>
                    <a:pt x="328" y="409"/>
                    <a:pt x="328" y="410"/>
                    <a:pt x="328" y="410"/>
                  </a:cubicBezTo>
                  <a:cubicBezTo>
                    <a:pt x="329" y="410"/>
                    <a:pt x="329" y="410"/>
                    <a:pt x="329" y="411"/>
                  </a:cubicBezTo>
                  <a:cubicBezTo>
                    <a:pt x="329" y="411"/>
                    <a:pt x="329" y="411"/>
                    <a:pt x="329" y="411"/>
                  </a:cubicBezTo>
                  <a:cubicBezTo>
                    <a:pt x="328" y="412"/>
                    <a:pt x="326" y="414"/>
                    <a:pt x="325" y="415"/>
                  </a:cubicBezTo>
                  <a:cubicBezTo>
                    <a:pt x="325" y="415"/>
                    <a:pt x="324" y="415"/>
                    <a:pt x="324" y="416"/>
                  </a:cubicBezTo>
                  <a:cubicBezTo>
                    <a:pt x="324" y="416"/>
                    <a:pt x="325" y="416"/>
                    <a:pt x="324" y="416"/>
                  </a:cubicBezTo>
                  <a:cubicBezTo>
                    <a:pt x="324" y="416"/>
                    <a:pt x="324" y="416"/>
                    <a:pt x="324" y="416"/>
                  </a:cubicBezTo>
                  <a:cubicBezTo>
                    <a:pt x="324" y="416"/>
                    <a:pt x="324" y="416"/>
                    <a:pt x="324" y="417"/>
                  </a:cubicBezTo>
                  <a:cubicBezTo>
                    <a:pt x="325" y="417"/>
                    <a:pt x="325" y="417"/>
                    <a:pt x="326" y="417"/>
                  </a:cubicBezTo>
                  <a:cubicBezTo>
                    <a:pt x="326" y="417"/>
                    <a:pt x="326" y="418"/>
                    <a:pt x="326" y="418"/>
                  </a:cubicBezTo>
                  <a:cubicBezTo>
                    <a:pt x="327" y="418"/>
                    <a:pt x="327" y="418"/>
                    <a:pt x="327" y="418"/>
                  </a:cubicBezTo>
                  <a:cubicBezTo>
                    <a:pt x="327" y="418"/>
                    <a:pt x="327" y="418"/>
                    <a:pt x="327" y="418"/>
                  </a:cubicBezTo>
                  <a:cubicBezTo>
                    <a:pt x="327" y="419"/>
                    <a:pt x="327" y="419"/>
                    <a:pt x="327" y="419"/>
                  </a:cubicBezTo>
                  <a:cubicBezTo>
                    <a:pt x="328" y="419"/>
                    <a:pt x="329" y="420"/>
                    <a:pt x="329" y="421"/>
                  </a:cubicBezTo>
                  <a:cubicBezTo>
                    <a:pt x="330" y="420"/>
                    <a:pt x="330" y="420"/>
                    <a:pt x="331" y="420"/>
                  </a:cubicBezTo>
                  <a:cubicBezTo>
                    <a:pt x="331" y="420"/>
                    <a:pt x="331" y="419"/>
                    <a:pt x="331" y="419"/>
                  </a:cubicBezTo>
                  <a:cubicBezTo>
                    <a:pt x="331" y="419"/>
                    <a:pt x="331" y="419"/>
                    <a:pt x="332" y="418"/>
                  </a:cubicBezTo>
                  <a:cubicBezTo>
                    <a:pt x="332" y="418"/>
                    <a:pt x="332" y="418"/>
                    <a:pt x="332" y="418"/>
                  </a:cubicBezTo>
                  <a:cubicBezTo>
                    <a:pt x="332" y="418"/>
                    <a:pt x="332" y="418"/>
                    <a:pt x="332" y="418"/>
                  </a:cubicBezTo>
                  <a:cubicBezTo>
                    <a:pt x="333" y="417"/>
                    <a:pt x="333" y="418"/>
                    <a:pt x="333" y="418"/>
                  </a:cubicBezTo>
                  <a:cubicBezTo>
                    <a:pt x="333" y="418"/>
                    <a:pt x="334" y="418"/>
                    <a:pt x="334" y="418"/>
                  </a:cubicBezTo>
                  <a:cubicBezTo>
                    <a:pt x="334" y="418"/>
                    <a:pt x="334" y="418"/>
                    <a:pt x="334" y="418"/>
                  </a:cubicBezTo>
                  <a:cubicBezTo>
                    <a:pt x="334" y="417"/>
                    <a:pt x="334" y="417"/>
                    <a:pt x="334" y="417"/>
                  </a:cubicBezTo>
                  <a:cubicBezTo>
                    <a:pt x="335" y="418"/>
                    <a:pt x="334" y="418"/>
                    <a:pt x="334" y="418"/>
                  </a:cubicBezTo>
                  <a:cubicBezTo>
                    <a:pt x="334" y="418"/>
                    <a:pt x="335" y="418"/>
                    <a:pt x="335" y="418"/>
                  </a:cubicBezTo>
                  <a:cubicBezTo>
                    <a:pt x="334" y="419"/>
                    <a:pt x="334" y="419"/>
                    <a:pt x="334" y="419"/>
                  </a:cubicBezTo>
                  <a:cubicBezTo>
                    <a:pt x="333" y="419"/>
                    <a:pt x="333" y="419"/>
                    <a:pt x="333" y="419"/>
                  </a:cubicBezTo>
                  <a:cubicBezTo>
                    <a:pt x="333" y="420"/>
                    <a:pt x="333" y="420"/>
                    <a:pt x="333" y="420"/>
                  </a:cubicBezTo>
                  <a:cubicBezTo>
                    <a:pt x="333" y="420"/>
                    <a:pt x="332" y="420"/>
                    <a:pt x="332" y="420"/>
                  </a:cubicBezTo>
                  <a:cubicBezTo>
                    <a:pt x="333" y="420"/>
                    <a:pt x="333" y="420"/>
                    <a:pt x="334" y="420"/>
                  </a:cubicBezTo>
                  <a:cubicBezTo>
                    <a:pt x="334" y="420"/>
                    <a:pt x="334" y="420"/>
                    <a:pt x="334" y="420"/>
                  </a:cubicBezTo>
                  <a:cubicBezTo>
                    <a:pt x="334" y="420"/>
                    <a:pt x="334" y="420"/>
                    <a:pt x="335" y="420"/>
                  </a:cubicBezTo>
                  <a:cubicBezTo>
                    <a:pt x="335" y="420"/>
                    <a:pt x="335" y="420"/>
                    <a:pt x="335" y="420"/>
                  </a:cubicBezTo>
                  <a:cubicBezTo>
                    <a:pt x="335" y="420"/>
                    <a:pt x="336" y="420"/>
                    <a:pt x="336" y="420"/>
                  </a:cubicBezTo>
                  <a:cubicBezTo>
                    <a:pt x="336" y="421"/>
                    <a:pt x="337" y="420"/>
                    <a:pt x="337" y="420"/>
                  </a:cubicBezTo>
                  <a:cubicBezTo>
                    <a:pt x="338" y="420"/>
                    <a:pt x="338" y="420"/>
                    <a:pt x="339" y="421"/>
                  </a:cubicBezTo>
                  <a:cubicBezTo>
                    <a:pt x="339" y="421"/>
                    <a:pt x="339" y="421"/>
                    <a:pt x="339" y="421"/>
                  </a:cubicBezTo>
                  <a:cubicBezTo>
                    <a:pt x="339" y="421"/>
                    <a:pt x="339" y="422"/>
                    <a:pt x="339" y="422"/>
                  </a:cubicBezTo>
                  <a:cubicBezTo>
                    <a:pt x="338" y="422"/>
                    <a:pt x="338" y="422"/>
                    <a:pt x="338" y="422"/>
                  </a:cubicBezTo>
                  <a:cubicBezTo>
                    <a:pt x="338" y="422"/>
                    <a:pt x="338" y="422"/>
                    <a:pt x="338" y="422"/>
                  </a:cubicBezTo>
                  <a:cubicBezTo>
                    <a:pt x="338" y="423"/>
                    <a:pt x="337" y="423"/>
                    <a:pt x="337" y="423"/>
                  </a:cubicBezTo>
                  <a:cubicBezTo>
                    <a:pt x="337" y="423"/>
                    <a:pt x="336" y="424"/>
                    <a:pt x="336" y="424"/>
                  </a:cubicBezTo>
                  <a:cubicBezTo>
                    <a:pt x="337" y="424"/>
                    <a:pt x="337" y="424"/>
                    <a:pt x="337" y="423"/>
                  </a:cubicBezTo>
                  <a:cubicBezTo>
                    <a:pt x="337" y="423"/>
                    <a:pt x="338" y="423"/>
                    <a:pt x="338" y="423"/>
                  </a:cubicBezTo>
                  <a:cubicBezTo>
                    <a:pt x="338" y="423"/>
                    <a:pt x="338" y="424"/>
                    <a:pt x="338" y="424"/>
                  </a:cubicBezTo>
                  <a:cubicBezTo>
                    <a:pt x="338" y="424"/>
                    <a:pt x="338" y="424"/>
                    <a:pt x="338" y="424"/>
                  </a:cubicBezTo>
                  <a:cubicBezTo>
                    <a:pt x="339" y="424"/>
                    <a:pt x="339" y="425"/>
                    <a:pt x="339" y="425"/>
                  </a:cubicBezTo>
                  <a:cubicBezTo>
                    <a:pt x="339" y="425"/>
                    <a:pt x="339" y="425"/>
                    <a:pt x="339" y="426"/>
                  </a:cubicBezTo>
                  <a:cubicBezTo>
                    <a:pt x="339" y="426"/>
                    <a:pt x="338" y="426"/>
                    <a:pt x="338" y="426"/>
                  </a:cubicBezTo>
                  <a:cubicBezTo>
                    <a:pt x="338" y="426"/>
                    <a:pt x="338" y="426"/>
                    <a:pt x="338" y="425"/>
                  </a:cubicBezTo>
                  <a:cubicBezTo>
                    <a:pt x="338" y="425"/>
                    <a:pt x="338" y="425"/>
                    <a:pt x="337" y="425"/>
                  </a:cubicBezTo>
                  <a:cubicBezTo>
                    <a:pt x="337" y="425"/>
                    <a:pt x="337" y="425"/>
                    <a:pt x="337" y="425"/>
                  </a:cubicBezTo>
                  <a:cubicBezTo>
                    <a:pt x="337" y="425"/>
                    <a:pt x="337" y="425"/>
                    <a:pt x="337" y="425"/>
                  </a:cubicBezTo>
                  <a:cubicBezTo>
                    <a:pt x="337" y="424"/>
                    <a:pt x="337" y="425"/>
                    <a:pt x="336" y="425"/>
                  </a:cubicBezTo>
                  <a:cubicBezTo>
                    <a:pt x="336" y="425"/>
                    <a:pt x="337" y="425"/>
                    <a:pt x="336" y="425"/>
                  </a:cubicBezTo>
                  <a:cubicBezTo>
                    <a:pt x="336" y="425"/>
                    <a:pt x="336" y="425"/>
                    <a:pt x="336" y="425"/>
                  </a:cubicBezTo>
                  <a:cubicBezTo>
                    <a:pt x="336" y="425"/>
                    <a:pt x="336" y="425"/>
                    <a:pt x="336" y="425"/>
                  </a:cubicBezTo>
                  <a:cubicBezTo>
                    <a:pt x="335" y="425"/>
                    <a:pt x="335" y="425"/>
                    <a:pt x="335" y="425"/>
                  </a:cubicBezTo>
                  <a:cubicBezTo>
                    <a:pt x="335" y="424"/>
                    <a:pt x="336" y="424"/>
                    <a:pt x="336" y="424"/>
                  </a:cubicBezTo>
                  <a:cubicBezTo>
                    <a:pt x="335" y="424"/>
                    <a:pt x="335" y="424"/>
                    <a:pt x="335" y="424"/>
                  </a:cubicBezTo>
                  <a:cubicBezTo>
                    <a:pt x="335" y="424"/>
                    <a:pt x="334" y="424"/>
                    <a:pt x="334" y="425"/>
                  </a:cubicBezTo>
                  <a:cubicBezTo>
                    <a:pt x="334" y="425"/>
                    <a:pt x="334" y="425"/>
                    <a:pt x="334" y="425"/>
                  </a:cubicBezTo>
                  <a:cubicBezTo>
                    <a:pt x="334" y="425"/>
                    <a:pt x="334" y="425"/>
                    <a:pt x="334" y="425"/>
                  </a:cubicBezTo>
                  <a:cubicBezTo>
                    <a:pt x="335" y="426"/>
                    <a:pt x="335" y="426"/>
                    <a:pt x="336" y="427"/>
                  </a:cubicBezTo>
                  <a:cubicBezTo>
                    <a:pt x="336" y="428"/>
                    <a:pt x="337" y="428"/>
                    <a:pt x="337" y="428"/>
                  </a:cubicBezTo>
                  <a:cubicBezTo>
                    <a:pt x="337" y="429"/>
                    <a:pt x="337" y="429"/>
                    <a:pt x="337" y="429"/>
                  </a:cubicBezTo>
                  <a:cubicBezTo>
                    <a:pt x="338" y="429"/>
                    <a:pt x="338" y="429"/>
                    <a:pt x="337" y="429"/>
                  </a:cubicBezTo>
                  <a:cubicBezTo>
                    <a:pt x="337" y="429"/>
                    <a:pt x="337" y="430"/>
                    <a:pt x="337" y="430"/>
                  </a:cubicBezTo>
                  <a:cubicBezTo>
                    <a:pt x="337" y="430"/>
                    <a:pt x="337" y="430"/>
                    <a:pt x="337" y="430"/>
                  </a:cubicBezTo>
                  <a:cubicBezTo>
                    <a:pt x="338" y="430"/>
                    <a:pt x="338" y="431"/>
                    <a:pt x="338" y="431"/>
                  </a:cubicBezTo>
                  <a:cubicBezTo>
                    <a:pt x="338" y="431"/>
                    <a:pt x="338" y="431"/>
                    <a:pt x="338" y="431"/>
                  </a:cubicBezTo>
                  <a:cubicBezTo>
                    <a:pt x="338" y="431"/>
                    <a:pt x="338" y="431"/>
                    <a:pt x="338" y="431"/>
                  </a:cubicBezTo>
                  <a:cubicBezTo>
                    <a:pt x="338" y="432"/>
                    <a:pt x="338" y="432"/>
                    <a:pt x="338" y="432"/>
                  </a:cubicBezTo>
                  <a:cubicBezTo>
                    <a:pt x="338" y="432"/>
                    <a:pt x="339" y="432"/>
                    <a:pt x="339" y="432"/>
                  </a:cubicBezTo>
                  <a:cubicBezTo>
                    <a:pt x="339" y="432"/>
                    <a:pt x="339" y="433"/>
                    <a:pt x="339" y="433"/>
                  </a:cubicBezTo>
                  <a:cubicBezTo>
                    <a:pt x="339" y="433"/>
                    <a:pt x="339" y="433"/>
                    <a:pt x="339" y="433"/>
                  </a:cubicBezTo>
                  <a:cubicBezTo>
                    <a:pt x="339" y="433"/>
                    <a:pt x="339" y="433"/>
                    <a:pt x="339" y="433"/>
                  </a:cubicBezTo>
                  <a:cubicBezTo>
                    <a:pt x="339" y="433"/>
                    <a:pt x="339" y="433"/>
                    <a:pt x="338" y="433"/>
                  </a:cubicBezTo>
                  <a:cubicBezTo>
                    <a:pt x="338" y="433"/>
                    <a:pt x="338" y="433"/>
                    <a:pt x="338" y="433"/>
                  </a:cubicBezTo>
                  <a:cubicBezTo>
                    <a:pt x="338" y="433"/>
                    <a:pt x="338" y="433"/>
                    <a:pt x="338" y="433"/>
                  </a:cubicBezTo>
                  <a:cubicBezTo>
                    <a:pt x="338" y="434"/>
                    <a:pt x="338" y="434"/>
                    <a:pt x="338" y="434"/>
                  </a:cubicBezTo>
                  <a:cubicBezTo>
                    <a:pt x="338" y="434"/>
                    <a:pt x="338" y="434"/>
                    <a:pt x="339" y="434"/>
                  </a:cubicBezTo>
                  <a:cubicBezTo>
                    <a:pt x="339" y="434"/>
                    <a:pt x="339" y="434"/>
                    <a:pt x="339" y="434"/>
                  </a:cubicBezTo>
                  <a:cubicBezTo>
                    <a:pt x="339" y="434"/>
                    <a:pt x="339" y="435"/>
                    <a:pt x="339" y="435"/>
                  </a:cubicBezTo>
                  <a:cubicBezTo>
                    <a:pt x="338" y="435"/>
                    <a:pt x="338" y="435"/>
                    <a:pt x="338" y="435"/>
                  </a:cubicBezTo>
                  <a:cubicBezTo>
                    <a:pt x="338" y="436"/>
                    <a:pt x="338" y="436"/>
                    <a:pt x="338" y="436"/>
                  </a:cubicBezTo>
                  <a:cubicBezTo>
                    <a:pt x="338" y="436"/>
                    <a:pt x="339" y="436"/>
                    <a:pt x="339" y="436"/>
                  </a:cubicBezTo>
                  <a:cubicBezTo>
                    <a:pt x="339" y="436"/>
                    <a:pt x="339" y="436"/>
                    <a:pt x="339" y="437"/>
                  </a:cubicBezTo>
                  <a:cubicBezTo>
                    <a:pt x="338" y="437"/>
                    <a:pt x="338" y="437"/>
                    <a:pt x="338" y="437"/>
                  </a:cubicBezTo>
                  <a:cubicBezTo>
                    <a:pt x="338" y="437"/>
                    <a:pt x="338" y="437"/>
                    <a:pt x="338" y="437"/>
                  </a:cubicBezTo>
                  <a:cubicBezTo>
                    <a:pt x="338" y="437"/>
                    <a:pt x="338" y="437"/>
                    <a:pt x="338" y="437"/>
                  </a:cubicBezTo>
                  <a:cubicBezTo>
                    <a:pt x="338" y="438"/>
                    <a:pt x="339" y="438"/>
                    <a:pt x="339" y="438"/>
                  </a:cubicBezTo>
                  <a:cubicBezTo>
                    <a:pt x="339" y="438"/>
                    <a:pt x="339" y="438"/>
                    <a:pt x="339" y="438"/>
                  </a:cubicBezTo>
                  <a:cubicBezTo>
                    <a:pt x="339" y="438"/>
                    <a:pt x="339" y="438"/>
                    <a:pt x="339" y="438"/>
                  </a:cubicBezTo>
                  <a:cubicBezTo>
                    <a:pt x="339" y="439"/>
                    <a:pt x="339" y="439"/>
                    <a:pt x="339" y="439"/>
                  </a:cubicBezTo>
                  <a:cubicBezTo>
                    <a:pt x="339" y="439"/>
                    <a:pt x="339" y="440"/>
                    <a:pt x="338" y="440"/>
                  </a:cubicBezTo>
                  <a:cubicBezTo>
                    <a:pt x="338" y="440"/>
                    <a:pt x="338" y="440"/>
                    <a:pt x="338" y="440"/>
                  </a:cubicBezTo>
                  <a:cubicBezTo>
                    <a:pt x="338" y="440"/>
                    <a:pt x="338" y="441"/>
                    <a:pt x="338" y="441"/>
                  </a:cubicBezTo>
                  <a:cubicBezTo>
                    <a:pt x="338" y="441"/>
                    <a:pt x="339" y="441"/>
                    <a:pt x="339" y="441"/>
                  </a:cubicBezTo>
                  <a:cubicBezTo>
                    <a:pt x="339" y="441"/>
                    <a:pt x="339" y="441"/>
                    <a:pt x="339" y="441"/>
                  </a:cubicBezTo>
                  <a:cubicBezTo>
                    <a:pt x="339" y="442"/>
                    <a:pt x="339" y="442"/>
                    <a:pt x="340" y="442"/>
                  </a:cubicBezTo>
                  <a:cubicBezTo>
                    <a:pt x="340" y="442"/>
                    <a:pt x="340" y="442"/>
                    <a:pt x="339" y="442"/>
                  </a:cubicBezTo>
                  <a:cubicBezTo>
                    <a:pt x="339" y="442"/>
                    <a:pt x="339" y="442"/>
                    <a:pt x="339" y="442"/>
                  </a:cubicBezTo>
                  <a:cubicBezTo>
                    <a:pt x="339" y="442"/>
                    <a:pt x="340" y="442"/>
                    <a:pt x="340" y="443"/>
                  </a:cubicBezTo>
                  <a:cubicBezTo>
                    <a:pt x="340" y="443"/>
                    <a:pt x="340" y="443"/>
                    <a:pt x="340" y="443"/>
                  </a:cubicBezTo>
                  <a:cubicBezTo>
                    <a:pt x="340" y="443"/>
                    <a:pt x="340" y="444"/>
                    <a:pt x="340" y="444"/>
                  </a:cubicBezTo>
                  <a:cubicBezTo>
                    <a:pt x="340" y="444"/>
                    <a:pt x="340" y="444"/>
                    <a:pt x="340" y="444"/>
                  </a:cubicBezTo>
                  <a:cubicBezTo>
                    <a:pt x="341" y="444"/>
                    <a:pt x="341" y="444"/>
                    <a:pt x="341" y="444"/>
                  </a:cubicBezTo>
                  <a:cubicBezTo>
                    <a:pt x="341" y="444"/>
                    <a:pt x="341" y="444"/>
                    <a:pt x="341" y="443"/>
                  </a:cubicBezTo>
                  <a:cubicBezTo>
                    <a:pt x="341" y="443"/>
                    <a:pt x="341" y="443"/>
                    <a:pt x="341" y="443"/>
                  </a:cubicBezTo>
                  <a:cubicBezTo>
                    <a:pt x="342" y="443"/>
                    <a:pt x="342" y="443"/>
                    <a:pt x="342" y="443"/>
                  </a:cubicBezTo>
                  <a:cubicBezTo>
                    <a:pt x="342" y="443"/>
                    <a:pt x="342" y="443"/>
                    <a:pt x="342" y="442"/>
                  </a:cubicBezTo>
                  <a:cubicBezTo>
                    <a:pt x="342" y="442"/>
                    <a:pt x="342" y="442"/>
                    <a:pt x="342" y="442"/>
                  </a:cubicBezTo>
                  <a:cubicBezTo>
                    <a:pt x="341" y="442"/>
                    <a:pt x="341" y="442"/>
                    <a:pt x="342" y="442"/>
                  </a:cubicBezTo>
                  <a:cubicBezTo>
                    <a:pt x="342" y="442"/>
                    <a:pt x="342" y="442"/>
                    <a:pt x="342" y="442"/>
                  </a:cubicBezTo>
                  <a:cubicBezTo>
                    <a:pt x="342" y="441"/>
                    <a:pt x="342" y="441"/>
                    <a:pt x="342" y="441"/>
                  </a:cubicBezTo>
                  <a:cubicBezTo>
                    <a:pt x="342" y="441"/>
                    <a:pt x="342" y="440"/>
                    <a:pt x="342" y="440"/>
                  </a:cubicBezTo>
                  <a:cubicBezTo>
                    <a:pt x="342" y="440"/>
                    <a:pt x="343" y="440"/>
                    <a:pt x="343" y="440"/>
                  </a:cubicBezTo>
                  <a:cubicBezTo>
                    <a:pt x="343" y="440"/>
                    <a:pt x="343" y="440"/>
                    <a:pt x="343" y="439"/>
                  </a:cubicBezTo>
                  <a:cubicBezTo>
                    <a:pt x="343" y="439"/>
                    <a:pt x="343" y="439"/>
                    <a:pt x="342" y="439"/>
                  </a:cubicBezTo>
                  <a:cubicBezTo>
                    <a:pt x="342" y="438"/>
                    <a:pt x="342" y="438"/>
                    <a:pt x="342" y="438"/>
                  </a:cubicBezTo>
                  <a:cubicBezTo>
                    <a:pt x="342" y="437"/>
                    <a:pt x="343" y="437"/>
                    <a:pt x="343" y="436"/>
                  </a:cubicBezTo>
                  <a:cubicBezTo>
                    <a:pt x="343" y="436"/>
                    <a:pt x="343" y="436"/>
                    <a:pt x="343" y="436"/>
                  </a:cubicBezTo>
                  <a:cubicBezTo>
                    <a:pt x="344" y="436"/>
                    <a:pt x="344" y="435"/>
                    <a:pt x="344" y="435"/>
                  </a:cubicBezTo>
                  <a:cubicBezTo>
                    <a:pt x="344" y="434"/>
                    <a:pt x="344" y="434"/>
                    <a:pt x="344" y="433"/>
                  </a:cubicBezTo>
                  <a:cubicBezTo>
                    <a:pt x="344" y="433"/>
                    <a:pt x="344" y="432"/>
                    <a:pt x="344" y="432"/>
                  </a:cubicBezTo>
                  <a:cubicBezTo>
                    <a:pt x="344" y="431"/>
                    <a:pt x="344" y="430"/>
                    <a:pt x="345" y="429"/>
                  </a:cubicBezTo>
                  <a:cubicBezTo>
                    <a:pt x="345" y="429"/>
                    <a:pt x="345" y="428"/>
                    <a:pt x="346" y="428"/>
                  </a:cubicBezTo>
                  <a:cubicBezTo>
                    <a:pt x="346" y="427"/>
                    <a:pt x="346" y="426"/>
                    <a:pt x="347" y="425"/>
                  </a:cubicBezTo>
                  <a:cubicBezTo>
                    <a:pt x="347" y="425"/>
                    <a:pt x="348" y="425"/>
                    <a:pt x="348" y="425"/>
                  </a:cubicBezTo>
                  <a:cubicBezTo>
                    <a:pt x="348" y="425"/>
                    <a:pt x="348" y="425"/>
                    <a:pt x="348" y="425"/>
                  </a:cubicBezTo>
                  <a:cubicBezTo>
                    <a:pt x="349" y="425"/>
                    <a:pt x="349" y="426"/>
                    <a:pt x="349" y="427"/>
                  </a:cubicBezTo>
                  <a:cubicBezTo>
                    <a:pt x="349" y="427"/>
                    <a:pt x="349" y="427"/>
                    <a:pt x="349" y="427"/>
                  </a:cubicBezTo>
                  <a:cubicBezTo>
                    <a:pt x="350" y="428"/>
                    <a:pt x="350" y="428"/>
                    <a:pt x="350" y="429"/>
                  </a:cubicBezTo>
                  <a:cubicBezTo>
                    <a:pt x="352" y="430"/>
                    <a:pt x="354" y="432"/>
                    <a:pt x="355" y="434"/>
                  </a:cubicBezTo>
                  <a:cubicBezTo>
                    <a:pt x="356" y="435"/>
                    <a:pt x="356" y="437"/>
                    <a:pt x="356" y="438"/>
                  </a:cubicBezTo>
                  <a:cubicBezTo>
                    <a:pt x="356" y="439"/>
                    <a:pt x="356" y="439"/>
                    <a:pt x="356" y="440"/>
                  </a:cubicBezTo>
                  <a:cubicBezTo>
                    <a:pt x="356" y="440"/>
                    <a:pt x="357" y="441"/>
                    <a:pt x="357" y="441"/>
                  </a:cubicBezTo>
                  <a:cubicBezTo>
                    <a:pt x="357" y="442"/>
                    <a:pt x="357" y="443"/>
                    <a:pt x="356" y="444"/>
                  </a:cubicBezTo>
                  <a:cubicBezTo>
                    <a:pt x="356" y="444"/>
                    <a:pt x="356" y="445"/>
                    <a:pt x="356" y="445"/>
                  </a:cubicBezTo>
                  <a:cubicBezTo>
                    <a:pt x="356" y="444"/>
                    <a:pt x="355" y="444"/>
                    <a:pt x="355" y="444"/>
                  </a:cubicBezTo>
                  <a:cubicBezTo>
                    <a:pt x="355" y="444"/>
                    <a:pt x="355" y="444"/>
                    <a:pt x="354" y="444"/>
                  </a:cubicBezTo>
                  <a:cubicBezTo>
                    <a:pt x="354" y="444"/>
                    <a:pt x="354" y="444"/>
                    <a:pt x="354" y="444"/>
                  </a:cubicBezTo>
                  <a:cubicBezTo>
                    <a:pt x="354" y="444"/>
                    <a:pt x="354" y="444"/>
                    <a:pt x="354" y="444"/>
                  </a:cubicBezTo>
                  <a:cubicBezTo>
                    <a:pt x="354" y="443"/>
                    <a:pt x="354" y="442"/>
                    <a:pt x="354" y="442"/>
                  </a:cubicBezTo>
                  <a:cubicBezTo>
                    <a:pt x="354" y="442"/>
                    <a:pt x="353" y="443"/>
                    <a:pt x="353" y="444"/>
                  </a:cubicBezTo>
                  <a:cubicBezTo>
                    <a:pt x="353" y="444"/>
                    <a:pt x="353" y="444"/>
                    <a:pt x="353" y="444"/>
                  </a:cubicBezTo>
                  <a:cubicBezTo>
                    <a:pt x="353" y="444"/>
                    <a:pt x="353" y="444"/>
                    <a:pt x="353" y="444"/>
                  </a:cubicBezTo>
                  <a:cubicBezTo>
                    <a:pt x="353" y="444"/>
                    <a:pt x="353" y="445"/>
                    <a:pt x="353" y="445"/>
                  </a:cubicBezTo>
                  <a:cubicBezTo>
                    <a:pt x="353" y="445"/>
                    <a:pt x="353" y="445"/>
                    <a:pt x="354" y="445"/>
                  </a:cubicBezTo>
                  <a:cubicBezTo>
                    <a:pt x="354" y="446"/>
                    <a:pt x="354" y="446"/>
                    <a:pt x="354" y="446"/>
                  </a:cubicBezTo>
                  <a:cubicBezTo>
                    <a:pt x="353" y="446"/>
                    <a:pt x="353" y="447"/>
                    <a:pt x="353" y="447"/>
                  </a:cubicBezTo>
                  <a:cubicBezTo>
                    <a:pt x="353" y="447"/>
                    <a:pt x="353" y="447"/>
                    <a:pt x="353" y="447"/>
                  </a:cubicBezTo>
                  <a:cubicBezTo>
                    <a:pt x="352" y="448"/>
                    <a:pt x="353" y="449"/>
                    <a:pt x="353" y="449"/>
                  </a:cubicBezTo>
                  <a:cubicBezTo>
                    <a:pt x="353" y="449"/>
                    <a:pt x="353" y="450"/>
                    <a:pt x="353" y="450"/>
                  </a:cubicBezTo>
                  <a:cubicBezTo>
                    <a:pt x="353" y="450"/>
                    <a:pt x="353" y="451"/>
                    <a:pt x="353" y="451"/>
                  </a:cubicBezTo>
                  <a:cubicBezTo>
                    <a:pt x="354" y="452"/>
                    <a:pt x="354" y="452"/>
                    <a:pt x="354" y="453"/>
                  </a:cubicBezTo>
                  <a:cubicBezTo>
                    <a:pt x="354" y="453"/>
                    <a:pt x="354" y="453"/>
                    <a:pt x="354" y="454"/>
                  </a:cubicBezTo>
                  <a:cubicBezTo>
                    <a:pt x="355" y="454"/>
                    <a:pt x="355" y="454"/>
                    <a:pt x="355" y="454"/>
                  </a:cubicBezTo>
                  <a:cubicBezTo>
                    <a:pt x="355" y="455"/>
                    <a:pt x="355" y="455"/>
                    <a:pt x="355" y="455"/>
                  </a:cubicBezTo>
                  <a:cubicBezTo>
                    <a:pt x="356" y="455"/>
                    <a:pt x="356" y="456"/>
                    <a:pt x="356" y="456"/>
                  </a:cubicBezTo>
                  <a:cubicBezTo>
                    <a:pt x="357" y="458"/>
                    <a:pt x="358" y="459"/>
                    <a:pt x="359" y="460"/>
                  </a:cubicBezTo>
                  <a:cubicBezTo>
                    <a:pt x="359" y="461"/>
                    <a:pt x="359" y="461"/>
                    <a:pt x="359" y="461"/>
                  </a:cubicBezTo>
                  <a:cubicBezTo>
                    <a:pt x="359" y="461"/>
                    <a:pt x="359" y="461"/>
                    <a:pt x="359" y="461"/>
                  </a:cubicBezTo>
                  <a:cubicBezTo>
                    <a:pt x="359" y="461"/>
                    <a:pt x="359" y="461"/>
                    <a:pt x="360" y="462"/>
                  </a:cubicBezTo>
                  <a:cubicBezTo>
                    <a:pt x="360" y="462"/>
                    <a:pt x="360" y="462"/>
                    <a:pt x="360" y="462"/>
                  </a:cubicBezTo>
                  <a:cubicBezTo>
                    <a:pt x="360" y="463"/>
                    <a:pt x="360" y="463"/>
                    <a:pt x="360" y="464"/>
                  </a:cubicBezTo>
                  <a:cubicBezTo>
                    <a:pt x="361" y="464"/>
                    <a:pt x="360" y="463"/>
                    <a:pt x="361" y="462"/>
                  </a:cubicBezTo>
                  <a:cubicBezTo>
                    <a:pt x="361" y="462"/>
                    <a:pt x="361" y="462"/>
                    <a:pt x="361" y="462"/>
                  </a:cubicBezTo>
                  <a:cubicBezTo>
                    <a:pt x="362" y="462"/>
                    <a:pt x="362" y="462"/>
                    <a:pt x="362" y="462"/>
                  </a:cubicBezTo>
                  <a:cubicBezTo>
                    <a:pt x="362" y="462"/>
                    <a:pt x="362" y="462"/>
                    <a:pt x="362" y="462"/>
                  </a:cubicBezTo>
                  <a:cubicBezTo>
                    <a:pt x="362" y="461"/>
                    <a:pt x="362" y="461"/>
                    <a:pt x="362" y="461"/>
                  </a:cubicBezTo>
                  <a:cubicBezTo>
                    <a:pt x="362" y="461"/>
                    <a:pt x="362" y="461"/>
                    <a:pt x="362" y="460"/>
                  </a:cubicBezTo>
                  <a:cubicBezTo>
                    <a:pt x="361" y="460"/>
                    <a:pt x="361" y="460"/>
                    <a:pt x="361" y="460"/>
                  </a:cubicBezTo>
                  <a:cubicBezTo>
                    <a:pt x="362" y="460"/>
                    <a:pt x="362" y="460"/>
                    <a:pt x="362" y="460"/>
                  </a:cubicBezTo>
                  <a:cubicBezTo>
                    <a:pt x="362" y="460"/>
                    <a:pt x="363" y="460"/>
                    <a:pt x="363" y="459"/>
                  </a:cubicBezTo>
                  <a:cubicBezTo>
                    <a:pt x="363" y="459"/>
                    <a:pt x="363" y="459"/>
                    <a:pt x="363" y="459"/>
                  </a:cubicBezTo>
                  <a:cubicBezTo>
                    <a:pt x="364" y="459"/>
                    <a:pt x="364" y="459"/>
                    <a:pt x="364" y="459"/>
                  </a:cubicBezTo>
                  <a:cubicBezTo>
                    <a:pt x="364" y="459"/>
                    <a:pt x="364" y="459"/>
                    <a:pt x="365" y="459"/>
                  </a:cubicBezTo>
                  <a:cubicBezTo>
                    <a:pt x="365" y="459"/>
                    <a:pt x="365" y="460"/>
                    <a:pt x="365" y="460"/>
                  </a:cubicBezTo>
                  <a:cubicBezTo>
                    <a:pt x="365" y="460"/>
                    <a:pt x="365" y="459"/>
                    <a:pt x="365" y="459"/>
                  </a:cubicBezTo>
                  <a:cubicBezTo>
                    <a:pt x="365" y="458"/>
                    <a:pt x="366" y="458"/>
                    <a:pt x="366" y="458"/>
                  </a:cubicBezTo>
                  <a:cubicBezTo>
                    <a:pt x="366" y="457"/>
                    <a:pt x="366" y="457"/>
                    <a:pt x="366" y="456"/>
                  </a:cubicBezTo>
                  <a:cubicBezTo>
                    <a:pt x="366" y="456"/>
                    <a:pt x="366" y="455"/>
                    <a:pt x="366" y="455"/>
                  </a:cubicBezTo>
                  <a:cubicBezTo>
                    <a:pt x="366" y="455"/>
                    <a:pt x="365" y="454"/>
                    <a:pt x="365" y="454"/>
                  </a:cubicBezTo>
                  <a:cubicBezTo>
                    <a:pt x="365" y="454"/>
                    <a:pt x="365" y="453"/>
                    <a:pt x="366" y="453"/>
                  </a:cubicBezTo>
                  <a:cubicBezTo>
                    <a:pt x="366" y="453"/>
                    <a:pt x="366" y="452"/>
                    <a:pt x="367" y="451"/>
                  </a:cubicBezTo>
                  <a:cubicBezTo>
                    <a:pt x="367" y="451"/>
                    <a:pt x="367" y="450"/>
                    <a:pt x="367" y="450"/>
                  </a:cubicBezTo>
                  <a:cubicBezTo>
                    <a:pt x="367" y="450"/>
                    <a:pt x="368" y="450"/>
                    <a:pt x="368" y="449"/>
                  </a:cubicBezTo>
                  <a:cubicBezTo>
                    <a:pt x="369" y="449"/>
                    <a:pt x="370" y="448"/>
                    <a:pt x="370" y="447"/>
                  </a:cubicBezTo>
                  <a:cubicBezTo>
                    <a:pt x="370" y="447"/>
                    <a:pt x="370" y="447"/>
                    <a:pt x="370" y="447"/>
                  </a:cubicBezTo>
                  <a:cubicBezTo>
                    <a:pt x="371" y="447"/>
                    <a:pt x="370" y="446"/>
                    <a:pt x="370" y="446"/>
                  </a:cubicBezTo>
                  <a:cubicBezTo>
                    <a:pt x="370" y="446"/>
                    <a:pt x="369" y="447"/>
                    <a:pt x="369" y="447"/>
                  </a:cubicBezTo>
                  <a:cubicBezTo>
                    <a:pt x="369" y="447"/>
                    <a:pt x="369" y="446"/>
                    <a:pt x="369" y="446"/>
                  </a:cubicBezTo>
                  <a:cubicBezTo>
                    <a:pt x="369" y="446"/>
                    <a:pt x="369" y="445"/>
                    <a:pt x="370" y="445"/>
                  </a:cubicBezTo>
                  <a:cubicBezTo>
                    <a:pt x="370" y="445"/>
                    <a:pt x="370" y="444"/>
                    <a:pt x="370" y="444"/>
                  </a:cubicBezTo>
                  <a:cubicBezTo>
                    <a:pt x="370" y="444"/>
                    <a:pt x="370" y="444"/>
                    <a:pt x="370" y="444"/>
                  </a:cubicBezTo>
                  <a:cubicBezTo>
                    <a:pt x="370" y="444"/>
                    <a:pt x="370" y="443"/>
                    <a:pt x="370" y="443"/>
                  </a:cubicBezTo>
                  <a:cubicBezTo>
                    <a:pt x="370" y="442"/>
                    <a:pt x="371" y="440"/>
                    <a:pt x="371" y="439"/>
                  </a:cubicBezTo>
                  <a:cubicBezTo>
                    <a:pt x="371" y="438"/>
                    <a:pt x="371" y="437"/>
                    <a:pt x="371" y="436"/>
                  </a:cubicBezTo>
                  <a:cubicBezTo>
                    <a:pt x="371" y="436"/>
                    <a:pt x="371" y="436"/>
                    <a:pt x="371" y="435"/>
                  </a:cubicBezTo>
                  <a:cubicBezTo>
                    <a:pt x="371" y="435"/>
                    <a:pt x="371" y="435"/>
                    <a:pt x="372" y="435"/>
                  </a:cubicBezTo>
                  <a:cubicBezTo>
                    <a:pt x="372" y="435"/>
                    <a:pt x="372" y="435"/>
                    <a:pt x="372" y="435"/>
                  </a:cubicBezTo>
                  <a:cubicBezTo>
                    <a:pt x="373" y="435"/>
                    <a:pt x="373" y="435"/>
                    <a:pt x="373" y="434"/>
                  </a:cubicBezTo>
                  <a:cubicBezTo>
                    <a:pt x="373" y="435"/>
                    <a:pt x="373" y="435"/>
                    <a:pt x="374" y="435"/>
                  </a:cubicBezTo>
                  <a:cubicBezTo>
                    <a:pt x="374" y="435"/>
                    <a:pt x="374" y="435"/>
                    <a:pt x="374" y="435"/>
                  </a:cubicBezTo>
                  <a:cubicBezTo>
                    <a:pt x="374" y="435"/>
                    <a:pt x="374" y="435"/>
                    <a:pt x="374" y="435"/>
                  </a:cubicBezTo>
                  <a:cubicBezTo>
                    <a:pt x="375" y="435"/>
                    <a:pt x="375" y="435"/>
                    <a:pt x="376" y="435"/>
                  </a:cubicBezTo>
                  <a:cubicBezTo>
                    <a:pt x="376" y="435"/>
                    <a:pt x="376" y="435"/>
                    <a:pt x="376" y="435"/>
                  </a:cubicBezTo>
                  <a:cubicBezTo>
                    <a:pt x="377" y="435"/>
                    <a:pt x="377" y="435"/>
                    <a:pt x="377" y="434"/>
                  </a:cubicBezTo>
                  <a:cubicBezTo>
                    <a:pt x="377" y="434"/>
                    <a:pt x="377" y="434"/>
                    <a:pt x="377" y="434"/>
                  </a:cubicBezTo>
                  <a:cubicBezTo>
                    <a:pt x="376" y="434"/>
                    <a:pt x="376" y="434"/>
                    <a:pt x="376" y="434"/>
                  </a:cubicBezTo>
                  <a:cubicBezTo>
                    <a:pt x="376" y="434"/>
                    <a:pt x="376" y="434"/>
                    <a:pt x="376" y="434"/>
                  </a:cubicBezTo>
                  <a:cubicBezTo>
                    <a:pt x="376" y="433"/>
                    <a:pt x="376" y="433"/>
                    <a:pt x="375" y="433"/>
                  </a:cubicBezTo>
                  <a:cubicBezTo>
                    <a:pt x="375" y="434"/>
                    <a:pt x="375" y="434"/>
                    <a:pt x="375" y="433"/>
                  </a:cubicBezTo>
                  <a:cubicBezTo>
                    <a:pt x="374" y="433"/>
                    <a:pt x="375" y="432"/>
                    <a:pt x="375" y="432"/>
                  </a:cubicBezTo>
                  <a:cubicBezTo>
                    <a:pt x="375" y="432"/>
                    <a:pt x="375" y="432"/>
                    <a:pt x="375" y="432"/>
                  </a:cubicBezTo>
                  <a:cubicBezTo>
                    <a:pt x="376" y="432"/>
                    <a:pt x="376" y="432"/>
                    <a:pt x="376" y="432"/>
                  </a:cubicBezTo>
                  <a:cubicBezTo>
                    <a:pt x="375" y="432"/>
                    <a:pt x="375" y="432"/>
                    <a:pt x="375" y="432"/>
                  </a:cubicBezTo>
                  <a:cubicBezTo>
                    <a:pt x="375" y="432"/>
                    <a:pt x="375" y="431"/>
                    <a:pt x="374" y="431"/>
                  </a:cubicBezTo>
                  <a:cubicBezTo>
                    <a:pt x="374" y="431"/>
                    <a:pt x="375" y="431"/>
                    <a:pt x="375" y="431"/>
                  </a:cubicBezTo>
                  <a:cubicBezTo>
                    <a:pt x="375" y="431"/>
                    <a:pt x="376" y="431"/>
                    <a:pt x="376" y="431"/>
                  </a:cubicBezTo>
                  <a:cubicBezTo>
                    <a:pt x="376" y="431"/>
                    <a:pt x="376" y="431"/>
                    <a:pt x="377" y="431"/>
                  </a:cubicBezTo>
                  <a:cubicBezTo>
                    <a:pt x="377" y="431"/>
                    <a:pt x="377" y="431"/>
                    <a:pt x="377" y="431"/>
                  </a:cubicBezTo>
                  <a:cubicBezTo>
                    <a:pt x="377" y="431"/>
                    <a:pt x="376" y="431"/>
                    <a:pt x="376" y="431"/>
                  </a:cubicBezTo>
                  <a:cubicBezTo>
                    <a:pt x="376" y="431"/>
                    <a:pt x="376" y="430"/>
                    <a:pt x="376" y="430"/>
                  </a:cubicBezTo>
                  <a:cubicBezTo>
                    <a:pt x="376" y="430"/>
                    <a:pt x="376" y="430"/>
                    <a:pt x="377" y="430"/>
                  </a:cubicBezTo>
                  <a:cubicBezTo>
                    <a:pt x="377" y="430"/>
                    <a:pt x="377" y="430"/>
                    <a:pt x="377" y="430"/>
                  </a:cubicBezTo>
                  <a:cubicBezTo>
                    <a:pt x="378" y="430"/>
                    <a:pt x="378" y="430"/>
                    <a:pt x="378" y="430"/>
                  </a:cubicBezTo>
                  <a:cubicBezTo>
                    <a:pt x="378" y="430"/>
                    <a:pt x="379" y="430"/>
                    <a:pt x="379" y="429"/>
                  </a:cubicBezTo>
                  <a:cubicBezTo>
                    <a:pt x="379" y="429"/>
                    <a:pt x="378" y="430"/>
                    <a:pt x="378" y="430"/>
                  </a:cubicBezTo>
                  <a:cubicBezTo>
                    <a:pt x="378" y="430"/>
                    <a:pt x="378" y="429"/>
                    <a:pt x="377" y="429"/>
                  </a:cubicBezTo>
                  <a:cubicBezTo>
                    <a:pt x="377" y="429"/>
                    <a:pt x="377" y="429"/>
                    <a:pt x="377" y="429"/>
                  </a:cubicBezTo>
                  <a:cubicBezTo>
                    <a:pt x="376" y="429"/>
                    <a:pt x="376" y="429"/>
                    <a:pt x="376" y="429"/>
                  </a:cubicBezTo>
                  <a:cubicBezTo>
                    <a:pt x="375" y="429"/>
                    <a:pt x="375" y="429"/>
                    <a:pt x="375" y="429"/>
                  </a:cubicBezTo>
                  <a:cubicBezTo>
                    <a:pt x="375" y="429"/>
                    <a:pt x="375" y="428"/>
                    <a:pt x="375" y="428"/>
                  </a:cubicBezTo>
                  <a:cubicBezTo>
                    <a:pt x="375" y="428"/>
                    <a:pt x="376" y="428"/>
                    <a:pt x="375" y="428"/>
                  </a:cubicBezTo>
                  <a:cubicBezTo>
                    <a:pt x="375" y="428"/>
                    <a:pt x="375" y="428"/>
                    <a:pt x="375" y="428"/>
                  </a:cubicBezTo>
                  <a:cubicBezTo>
                    <a:pt x="375" y="428"/>
                    <a:pt x="374" y="428"/>
                    <a:pt x="374" y="427"/>
                  </a:cubicBezTo>
                  <a:cubicBezTo>
                    <a:pt x="374" y="427"/>
                    <a:pt x="374" y="428"/>
                    <a:pt x="373" y="428"/>
                  </a:cubicBezTo>
                  <a:cubicBezTo>
                    <a:pt x="373" y="427"/>
                    <a:pt x="373" y="427"/>
                    <a:pt x="373" y="427"/>
                  </a:cubicBezTo>
                  <a:cubicBezTo>
                    <a:pt x="374" y="427"/>
                    <a:pt x="374" y="427"/>
                    <a:pt x="374" y="426"/>
                  </a:cubicBezTo>
                  <a:cubicBezTo>
                    <a:pt x="373" y="426"/>
                    <a:pt x="373" y="426"/>
                    <a:pt x="373" y="426"/>
                  </a:cubicBezTo>
                  <a:cubicBezTo>
                    <a:pt x="373" y="426"/>
                    <a:pt x="372" y="425"/>
                    <a:pt x="372" y="424"/>
                  </a:cubicBezTo>
                  <a:cubicBezTo>
                    <a:pt x="372" y="424"/>
                    <a:pt x="372" y="423"/>
                    <a:pt x="372" y="423"/>
                  </a:cubicBezTo>
                  <a:cubicBezTo>
                    <a:pt x="372" y="423"/>
                    <a:pt x="372" y="422"/>
                    <a:pt x="372" y="422"/>
                  </a:cubicBezTo>
                  <a:cubicBezTo>
                    <a:pt x="372" y="422"/>
                    <a:pt x="372" y="422"/>
                    <a:pt x="373" y="422"/>
                  </a:cubicBezTo>
                  <a:cubicBezTo>
                    <a:pt x="373" y="422"/>
                    <a:pt x="373" y="422"/>
                    <a:pt x="373" y="422"/>
                  </a:cubicBezTo>
                  <a:cubicBezTo>
                    <a:pt x="373" y="422"/>
                    <a:pt x="373" y="422"/>
                    <a:pt x="373" y="422"/>
                  </a:cubicBezTo>
                  <a:cubicBezTo>
                    <a:pt x="372" y="422"/>
                    <a:pt x="372" y="421"/>
                    <a:pt x="372" y="421"/>
                  </a:cubicBezTo>
                  <a:cubicBezTo>
                    <a:pt x="372" y="421"/>
                    <a:pt x="372" y="420"/>
                    <a:pt x="372" y="420"/>
                  </a:cubicBezTo>
                  <a:cubicBezTo>
                    <a:pt x="372" y="420"/>
                    <a:pt x="373" y="419"/>
                    <a:pt x="373" y="419"/>
                  </a:cubicBezTo>
                  <a:cubicBezTo>
                    <a:pt x="373" y="419"/>
                    <a:pt x="372" y="418"/>
                    <a:pt x="372" y="418"/>
                  </a:cubicBezTo>
                  <a:cubicBezTo>
                    <a:pt x="372" y="417"/>
                    <a:pt x="372" y="417"/>
                    <a:pt x="373" y="417"/>
                  </a:cubicBezTo>
                  <a:cubicBezTo>
                    <a:pt x="373" y="417"/>
                    <a:pt x="373" y="416"/>
                    <a:pt x="373" y="416"/>
                  </a:cubicBezTo>
                  <a:cubicBezTo>
                    <a:pt x="373" y="416"/>
                    <a:pt x="372" y="416"/>
                    <a:pt x="372" y="416"/>
                  </a:cubicBezTo>
                  <a:cubicBezTo>
                    <a:pt x="372" y="416"/>
                    <a:pt x="372" y="416"/>
                    <a:pt x="372" y="416"/>
                  </a:cubicBezTo>
                  <a:cubicBezTo>
                    <a:pt x="372" y="415"/>
                    <a:pt x="373" y="415"/>
                    <a:pt x="373" y="416"/>
                  </a:cubicBezTo>
                  <a:cubicBezTo>
                    <a:pt x="373" y="416"/>
                    <a:pt x="373" y="416"/>
                    <a:pt x="373" y="416"/>
                  </a:cubicBezTo>
                  <a:cubicBezTo>
                    <a:pt x="373" y="416"/>
                    <a:pt x="373" y="415"/>
                    <a:pt x="373" y="415"/>
                  </a:cubicBezTo>
                  <a:cubicBezTo>
                    <a:pt x="373" y="415"/>
                    <a:pt x="373" y="415"/>
                    <a:pt x="373" y="415"/>
                  </a:cubicBezTo>
                  <a:cubicBezTo>
                    <a:pt x="373" y="415"/>
                    <a:pt x="373" y="415"/>
                    <a:pt x="373" y="415"/>
                  </a:cubicBezTo>
                  <a:cubicBezTo>
                    <a:pt x="373" y="415"/>
                    <a:pt x="372" y="415"/>
                    <a:pt x="372" y="415"/>
                  </a:cubicBezTo>
                  <a:cubicBezTo>
                    <a:pt x="372" y="415"/>
                    <a:pt x="372" y="414"/>
                    <a:pt x="372" y="414"/>
                  </a:cubicBezTo>
                  <a:cubicBezTo>
                    <a:pt x="372" y="414"/>
                    <a:pt x="372" y="414"/>
                    <a:pt x="372" y="414"/>
                  </a:cubicBezTo>
                  <a:cubicBezTo>
                    <a:pt x="372" y="414"/>
                    <a:pt x="373" y="414"/>
                    <a:pt x="373" y="414"/>
                  </a:cubicBezTo>
                  <a:cubicBezTo>
                    <a:pt x="374" y="414"/>
                    <a:pt x="374" y="415"/>
                    <a:pt x="374" y="415"/>
                  </a:cubicBezTo>
                  <a:cubicBezTo>
                    <a:pt x="374" y="415"/>
                    <a:pt x="375" y="415"/>
                    <a:pt x="375" y="415"/>
                  </a:cubicBezTo>
                  <a:cubicBezTo>
                    <a:pt x="375" y="415"/>
                    <a:pt x="375" y="415"/>
                    <a:pt x="376" y="415"/>
                  </a:cubicBezTo>
                  <a:cubicBezTo>
                    <a:pt x="376" y="415"/>
                    <a:pt x="376" y="415"/>
                    <a:pt x="376" y="415"/>
                  </a:cubicBezTo>
                  <a:cubicBezTo>
                    <a:pt x="376" y="415"/>
                    <a:pt x="376" y="415"/>
                    <a:pt x="377" y="414"/>
                  </a:cubicBezTo>
                  <a:cubicBezTo>
                    <a:pt x="377" y="414"/>
                    <a:pt x="377" y="414"/>
                    <a:pt x="377" y="414"/>
                  </a:cubicBezTo>
                  <a:cubicBezTo>
                    <a:pt x="376" y="414"/>
                    <a:pt x="376" y="414"/>
                    <a:pt x="376" y="414"/>
                  </a:cubicBezTo>
                  <a:cubicBezTo>
                    <a:pt x="376" y="414"/>
                    <a:pt x="376" y="414"/>
                    <a:pt x="377" y="414"/>
                  </a:cubicBezTo>
                  <a:cubicBezTo>
                    <a:pt x="377" y="414"/>
                    <a:pt x="377" y="414"/>
                    <a:pt x="377" y="414"/>
                  </a:cubicBezTo>
                  <a:cubicBezTo>
                    <a:pt x="377" y="414"/>
                    <a:pt x="377" y="414"/>
                    <a:pt x="378" y="414"/>
                  </a:cubicBezTo>
                  <a:cubicBezTo>
                    <a:pt x="378" y="414"/>
                    <a:pt x="379" y="414"/>
                    <a:pt x="380" y="414"/>
                  </a:cubicBezTo>
                  <a:cubicBezTo>
                    <a:pt x="380" y="414"/>
                    <a:pt x="380" y="414"/>
                    <a:pt x="380" y="415"/>
                  </a:cubicBezTo>
                  <a:cubicBezTo>
                    <a:pt x="381" y="415"/>
                    <a:pt x="381" y="415"/>
                    <a:pt x="381" y="415"/>
                  </a:cubicBezTo>
                  <a:cubicBezTo>
                    <a:pt x="381" y="415"/>
                    <a:pt x="381" y="415"/>
                    <a:pt x="381" y="415"/>
                  </a:cubicBezTo>
                  <a:cubicBezTo>
                    <a:pt x="381" y="415"/>
                    <a:pt x="382" y="415"/>
                    <a:pt x="382" y="416"/>
                  </a:cubicBezTo>
                  <a:cubicBezTo>
                    <a:pt x="382" y="416"/>
                    <a:pt x="382" y="416"/>
                    <a:pt x="383" y="416"/>
                  </a:cubicBezTo>
                  <a:cubicBezTo>
                    <a:pt x="383" y="416"/>
                    <a:pt x="383" y="416"/>
                    <a:pt x="383" y="416"/>
                  </a:cubicBezTo>
                  <a:cubicBezTo>
                    <a:pt x="383" y="416"/>
                    <a:pt x="383" y="416"/>
                    <a:pt x="383" y="416"/>
                  </a:cubicBezTo>
                  <a:cubicBezTo>
                    <a:pt x="383" y="416"/>
                    <a:pt x="384" y="417"/>
                    <a:pt x="384" y="417"/>
                  </a:cubicBezTo>
                  <a:cubicBezTo>
                    <a:pt x="384" y="417"/>
                    <a:pt x="385" y="417"/>
                    <a:pt x="385" y="417"/>
                  </a:cubicBezTo>
                  <a:cubicBezTo>
                    <a:pt x="385" y="417"/>
                    <a:pt x="386" y="417"/>
                    <a:pt x="386" y="417"/>
                  </a:cubicBezTo>
                  <a:cubicBezTo>
                    <a:pt x="386" y="417"/>
                    <a:pt x="386" y="417"/>
                    <a:pt x="387" y="417"/>
                  </a:cubicBezTo>
                  <a:cubicBezTo>
                    <a:pt x="387" y="417"/>
                    <a:pt x="387" y="417"/>
                    <a:pt x="387" y="417"/>
                  </a:cubicBezTo>
                  <a:cubicBezTo>
                    <a:pt x="387" y="417"/>
                    <a:pt x="387" y="417"/>
                    <a:pt x="387" y="417"/>
                  </a:cubicBezTo>
                  <a:cubicBezTo>
                    <a:pt x="388" y="417"/>
                    <a:pt x="389" y="417"/>
                    <a:pt x="390" y="417"/>
                  </a:cubicBezTo>
                  <a:cubicBezTo>
                    <a:pt x="390" y="417"/>
                    <a:pt x="390" y="417"/>
                    <a:pt x="391" y="417"/>
                  </a:cubicBezTo>
                  <a:cubicBezTo>
                    <a:pt x="391" y="417"/>
                    <a:pt x="391" y="417"/>
                    <a:pt x="391" y="417"/>
                  </a:cubicBezTo>
                  <a:cubicBezTo>
                    <a:pt x="391" y="417"/>
                    <a:pt x="391" y="417"/>
                    <a:pt x="392" y="417"/>
                  </a:cubicBezTo>
                  <a:cubicBezTo>
                    <a:pt x="392" y="417"/>
                    <a:pt x="392" y="417"/>
                    <a:pt x="392" y="417"/>
                  </a:cubicBezTo>
                  <a:cubicBezTo>
                    <a:pt x="392" y="417"/>
                    <a:pt x="392" y="417"/>
                    <a:pt x="392" y="418"/>
                  </a:cubicBezTo>
                  <a:cubicBezTo>
                    <a:pt x="392" y="418"/>
                    <a:pt x="392" y="418"/>
                    <a:pt x="392" y="418"/>
                  </a:cubicBezTo>
                  <a:cubicBezTo>
                    <a:pt x="392" y="418"/>
                    <a:pt x="392" y="418"/>
                    <a:pt x="392" y="418"/>
                  </a:cubicBezTo>
                  <a:cubicBezTo>
                    <a:pt x="392" y="418"/>
                    <a:pt x="392" y="418"/>
                    <a:pt x="391" y="418"/>
                  </a:cubicBezTo>
                  <a:cubicBezTo>
                    <a:pt x="391" y="418"/>
                    <a:pt x="391" y="418"/>
                    <a:pt x="391" y="418"/>
                  </a:cubicBezTo>
                  <a:cubicBezTo>
                    <a:pt x="391" y="418"/>
                    <a:pt x="391" y="418"/>
                    <a:pt x="391" y="418"/>
                  </a:cubicBezTo>
                  <a:cubicBezTo>
                    <a:pt x="391" y="418"/>
                    <a:pt x="392" y="418"/>
                    <a:pt x="392" y="418"/>
                  </a:cubicBezTo>
                  <a:cubicBezTo>
                    <a:pt x="392" y="419"/>
                    <a:pt x="392" y="419"/>
                    <a:pt x="391" y="419"/>
                  </a:cubicBezTo>
                  <a:cubicBezTo>
                    <a:pt x="391" y="419"/>
                    <a:pt x="391" y="419"/>
                    <a:pt x="391" y="419"/>
                  </a:cubicBezTo>
                  <a:cubicBezTo>
                    <a:pt x="391" y="419"/>
                    <a:pt x="391" y="419"/>
                    <a:pt x="391" y="419"/>
                  </a:cubicBezTo>
                  <a:cubicBezTo>
                    <a:pt x="392" y="419"/>
                    <a:pt x="392" y="420"/>
                    <a:pt x="392" y="420"/>
                  </a:cubicBezTo>
                  <a:cubicBezTo>
                    <a:pt x="393" y="420"/>
                    <a:pt x="393" y="420"/>
                    <a:pt x="394" y="421"/>
                  </a:cubicBezTo>
                  <a:cubicBezTo>
                    <a:pt x="394" y="421"/>
                    <a:pt x="394" y="421"/>
                    <a:pt x="395" y="421"/>
                  </a:cubicBezTo>
                  <a:cubicBezTo>
                    <a:pt x="395" y="421"/>
                    <a:pt x="395" y="421"/>
                    <a:pt x="395" y="421"/>
                  </a:cubicBezTo>
                  <a:cubicBezTo>
                    <a:pt x="396" y="421"/>
                    <a:pt x="396" y="422"/>
                    <a:pt x="396" y="422"/>
                  </a:cubicBezTo>
                  <a:cubicBezTo>
                    <a:pt x="395" y="422"/>
                    <a:pt x="394" y="421"/>
                    <a:pt x="394" y="421"/>
                  </a:cubicBezTo>
                  <a:cubicBezTo>
                    <a:pt x="393" y="422"/>
                    <a:pt x="393" y="422"/>
                    <a:pt x="393" y="422"/>
                  </a:cubicBezTo>
                  <a:cubicBezTo>
                    <a:pt x="393" y="422"/>
                    <a:pt x="393" y="422"/>
                    <a:pt x="393" y="422"/>
                  </a:cubicBezTo>
                  <a:cubicBezTo>
                    <a:pt x="393" y="421"/>
                    <a:pt x="393" y="421"/>
                    <a:pt x="393" y="421"/>
                  </a:cubicBezTo>
                  <a:cubicBezTo>
                    <a:pt x="393" y="421"/>
                    <a:pt x="393" y="421"/>
                    <a:pt x="393" y="421"/>
                  </a:cubicBezTo>
                  <a:cubicBezTo>
                    <a:pt x="392" y="421"/>
                    <a:pt x="392" y="421"/>
                    <a:pt x="391" y="421"/>
                  </a:cubicBezTo>
                  <a:cubicBezTo>
                    <a:pt x="390" y="421"/>
                    <a:pt x="390" y="421"/>
                    <a:pt x="390" y="420"/>
                  </a:cubicBezTo>
                  <a:cubicBezTo>
                    <a:pt x="389" y="420"/>
                    <a:pt x="389" y="420"/>
                    <a:pt x="388" y="420"/>
                  </a:cubicBezTo>
                  <a:cubicBezTo>
                    <a:pt x="388" y="420"/>
                    <a:pt x="388" y="420"/>
                    <a:pt x="388" y="420"/>
                  </a:cubicBezTo>
                  <a:cubicBezTo>
                    <a:pt x="389" y="421"/>
                    <a:pt x="390" y="421"/>
                    <a:pt x="390" y="421"/>
                  </a:cubicBezTo>
                  <a:cubicBezTo>
                    <a:pt x="391" y="421"/>
                    <a:pt x="392" y="421"/>
                    <a:pt x="392" y="422"/>
                  </a:cubicBezTo>
                  <a:cubicBezTo>
                    <a:pt x="393" y="422"/>
                    <a:pt x="393" y="422"/>
                    <a:pt x="393" y="423"/>
                  </a:cubicBezTo>
                  <a:cubicBezTo>
                    <a:pt x="393" y="423"/>
                    <a:pt x="393" y="423"/>
                    <a:pt x="393" y="423"/>
                  </a:cubicBezTo>
                  <a:cubicBezTo>
                    <a:pt x="393" y="423"/>
                    <a:pt x="393" y="423"/>
                    <a:pt x="393" y="423"/>
                  </a:cubicBezTo>
                  <a:cubicBezTo>
                    <a:pt x="392" y="423"/>
                    <a:pt x="392" y="423"/>
                    <a:pt x="392" y="422"/>
                  </a:cubicBezTo>
                  <a:cubicBezTo>
                    <a:pt x="392" y="423"/>
                    <a:pt x="392" y="423"/>
                    <a:pt x="392" y="423"/>
                  </a:cubicBezTo>
                  <a:cubicBezTo>
                    <a:pt x="392" y="423"/>
                    <a:pt x="392" y="424"/>
                    <a:pt x="393" y="424"/>
                  </a:cubicBezTo>
                  <a:cubicBezTo>
                    <a:pt x="393" y="424"/>
                    <a:pt x="393" y="424"/>
                    <a:pt x="393" y="424"/>
                  </a:cubicBezTo>
                  <a:cubicBezTo>
                    <a:pt x="393" y="424"/>
                    <a:pt x="393" y="424"/>
                    <a:pt x="393" y="423"/>
                  </a:cubicBezTo>
                  <a:cubicBezTo>
                    <a:pt x="393" y="423"/>
                    <a:pt x="394" y="423"/>
                    <a:pt x="394" y="424"/>
                  </a:cubicBezTo>
                  <a:cubicBezTo>
                    <a:pt x="394" y="424"/>
                    <a:pt x="394" y="424"/>
                    <a:pt x="394" y="424"/>
                  </a:cubicBezTo>
                  <a:cubicBezTo>
                    <a:pt x="394" y="424"/>
                    <a:pt x="395" y="424"/>
                    <a:pt x="395" y="424"/>
                  </a:cubicBezTo>
                  <a:cubicBezTo>
                    <a:pt x="395" y="424"/>
                    <a:pt x="394" y="424"/>
                    <a:pt x="394" y="424"/>
                  </a:cubicBezTo>
                  <a:cubicBezTo>
                    <a:pt x="394" y="425"/>
                    <a:pt x="394" y="425"/>
                    <a:pt x="394" y="425"/>
                  </a:cubicBezTo>
                  <a:cubicBezTo>
                    <a:pt x="394" y="425"/>
                    <a:pt x="394" y="425"/>
                    <a:pt x="394" y="425"/>
                  </a:cubicBezTo>
                  <a:cubicBezTo>
                    <a:pt x="394" y="425"/>
                    <a:pt x="394" y="426"/>
                    <a:pt x="394" y="426"/>
                  </a:cubicBezTo>
                  <a:cubicBezTo>
                    <a:pt x="394" y="426"/>
                    <a:pt x="394" y="426"/>
                    <a:pt x="395" y="426"/>
                  </a:cubicBezTo>
                  <a:cubicBezTo>
                    <a:pt x="395" y="426"/>
                    <a:pt x="395" y="426"/>
                    <a:pt x="395" y="426"/>
                  </a:cubicBezTo>
                  <a:cubicBezTo>
                    <a:pt x="395" y="426"/>
                    <a:pt x="395" y="425"/>
                    <a:pt x="395" y="425"/>
                  </a:cubicBezTo>
                  <a:cubicBezTo>
                    <a:pt x="395" y="425"/>
                    <a:pt x="395" y="425"/>
                    <a:pt x="395" y="425"/>
                  </a:cubicBezTo>
                  <a:cubicBezTo>
                    <a:pt x="396" y="425"/>
                    <a:pt x="397" y="425"/>
                    <a:pt x="398" y="425"/>
                  </a:cubicBezTo>
                  <a:cubicBezTo>
                    <a:pt x="398" y="425"/>
                    <a:pt x="398" y="426"/>
                    <a:pt x="399" y="426"/>
                  </a:cubicBezTo>
                  <a:cubicBezTo>
                    <a:pt x="399" y="426"/>
                    <a:pt x="399" y="426"/>
                    <a:pt x="399" y="426"/>
                  </a:cubicBezTo>
                  <a:cubicBezTo>
                    <a:pt x="399" y="426"/>
                    <a:pt x="399" y="426"/>
                    <a:pt x="399" y="426"/>
                  </a:cubicBezTo>
                  <a:cubicBezTo>
                    <a:pt x="399" y="426"/>
                    <a:pt x="400" y="426"/>
                    <a:pt x="400" y="426"/>
                  </a:cubicBezTo>
                  <a:cubicBezTo>
                    <a:pt x="400" y="426"/>
                    <a:pt x="400" y="426"/>
                    <a:pt x="400" y="426"/>
                  </a:cubicBezTo>
                  <a:cubicBezTo>
                    <a:pt x="400" y="427"/>
                    <a:pt x="400" y="427"/>
                    <a:pt x="400" y="427"/>
                  </a:cubicBezTo>
                  <a:cubicBezTo>
                    <a:pt x="400" y="428"/>
                    <a:pt x="400" y="428"/>
                    <a:pt x="400" y="428"/>
                  </a:cubicBezTo>
                  <a:cubicBezTo>
                    <a:pt x="400" y="429"/>
                    <a:pt x="400" y="429"/>
                    <a:pt x="399" y="429"/>
                  </a:cubicBezTo>
                  <a:cubicBezTo>
                    <a:pt x="399" y="429"/>
                    <a:pt x="399" y="429"/>
                    <a:pt x="399" y="429"/>
                  </a:cubicBezTo>
                  <a:cubicBezTo>
                    <a:pt x="399" y="430"/>
                    <a:pt x="399" y="430"/>
                    <a:pt x="399" y="430"/>
                  </a:cubicBezTo>
                  <a:cubicBezTo>
                    <a:pt x="399" y="430"/>
                    <a:pt x="399" y="430"/>
                    <a:pt x="398" y="430"/>
                  </a:cubicBezTo>
                  <a:cubicBezTo>
                    <a:pt x="398" y="430"/>
                    <a:pt x="398" y="431"/>
                    <a:pt x="398" y="431"/>
                  </a:cubicBezTo>
                  <a:cubicBezTo>
                    <a:pt x="397" y="431"/>
                    <a:pt x="397" y="431"/>
                    <a:pt x="397" y="432"/>
                  </a:cubicBezTo>
                  <a:cubicBezTo>
                    <a:pt x="397" y="432"/>
                    <a:pt x="397" y="432"/>
                    <a:pt x="397" y="432"/>
                  </a:cubicBezTo>
                  <a:cubicBezTo>
                    <a:pt x="397" y="432"/>
                    <a:pt x="397" y="432"/>
                    <a:pt x="397" y="432"/>
                  </a:cubicBezTo>
                  <a:cubicBezTo>
                    <a:pt x="397" y="432"/>
                    <a:pt x="398" y="432"/>
                    <a:pt x="398" y="432"/>
                  </a:cubicBezTo>
                  <a:cubicBezTo>
                    <a:pt x="398" y="432"/>
                    <a:pt x="398" y="432"/>
                    <a:pt x="398" y="432"/>
                  </a:cubicBezTo>
                  <a:cubicBezTo>
                    <a:pt x="399" y="433"/>
                    <a:pt x="399" y="433"/>
                    <a:pt x="399" y="433"/>
                  </a:cubicBezTo>
                  <a:cubicBezTo>
                    <a:pt x="399" y="433"/>
                    <a:pt x="399" y="433"/>
                    <a:pt x="399" y="433"/>
                  </a:cubicBezTo>
                  <a:cubicBezTo>
                    <a:pt x="399" y="433"/>
                    <a:pt x="399" y="433"/>
                    <a:pt x="399" y="433"/>
                  </a:cubicBezTo>
                  <a:cubicBezTo>
                    <a:pt x="399" y="433"/>
                    <a:pt x="399" y="433"/>
                    <a:pt x="399" y="433"/>
                  </a:cubicBezTo>
                  <a:cubicBezTo>
                    <a:pt x="399" y="433"/>
                    <a:pt x="400" y="433"/>
                    <a:pt x="400" y="433"/>
                  </a:cubicBezTo>
                  <a:cubicBezTo>
                    <a:pt x="400" y="433"/>
                    <a:pt x="400" y="433"/>
                    <a:pt x="400" y="433"/>
                  </a:cubicBezTo>
                  <a:cubicBezTo>
                    <a:pt x="400" y="433"/>
                    <a:pt x="400" y="433"/>
                    <a:pt x="400" y="433"/>
                  </a:cubicBezTo>
                  <a:cubicBezTo>
                    <a:pt x="400" y="433"/>
                    <a:pt x="400" y="433"/>
                    <a:pt x="400" y="433"/>
                  </a:cubicBezTo>
                  <a:cubicBezTo>
                    <a:pt x="400" y="433"/>
                    <a:pt x="400" y="433"/>
                    <a:pt x="400" y="434"/>
                  </a:cubicBezTo>
                  <a:cubicBezTo>
                    <a:pt x="400" y="434"/>
                    <a:pt x="400" y="434"/>
                    <a:pt x="400" y="434"/>
                  </a:cubicBezTo>
                  <a:cubicBezTo>
                    <a:pt x="401" y="434"/>
                    <a:pt x="401" y="434"/>
                    <a:pt x="401" y="434"/>
                  </a:cubicBezTo>
                  <a:cubicBezTo>
                    <a:pt x="401" y="434"/>
                    <a:pt x="401" y="436"/>
                    <a:pt x="400" y="436"/>
                  </a:cubicBezTo>
                  <a:cubicBezTo>
                    <a:pt x="400" y="436"/>
                    <a:pt x="400" y="436"/>
                    <a:pt x="400" y="436"/>
                  </a:cubicBezTo>
                  <a:cubicBezTo>
                    <a:pt x="400" y="436"/>
                    <a:pt x="400" y="436"/>
                    <a:pt x="400" y="436"/>
                  </a:cubicBezTo>
                  <a:cubicBezTo>
                    <a:pt x="400" y="435"/>
                    <a:pt x="400" y="435"/>
                    <a:pt x="399" y="435"/>
                  </a:cubicBezTo>
                  <a:cubicBezTo>
                    <a:pt x="399" y="435"/>
                    <a:pt x="399" y="435"/>
                    <a:pt x="399" y="435"/>
                  </a:cubicBezTo>
                  <a:cubicBezTo>
                    <a:pt x="399" y="435"/>
                    <a:pt x="399" y="436"/>
                    <a:pt x="399" y="436"/>
                  </a:cubicBezTo>
                  <a:cubicBezTo>
                    <a:pt x="399" y="436"/>
                    <a:pt x="399" y="436"/>
                    <a:pt x="399" y="436"/>
                  </a:cubicBezTo>
                  <a:cubicBezTo>
                    <a:pt x="400" y="436"/>
                    <a:pt x="400" y="437"/>
                    <a:pt x="400" y="437"/>
                  </a:cubicBezTo>
                  <a:cubicBezTo>
                    <a:pt x="400" y="437"/>
                    <a:pt x="400" y="437"/>
                    <a:pt x="400" y="438"/>
                  </a:cubicBezTo>
                  <a:cubicBezTo>
                    <a:pt x="399" y="438"/>
                    <a:pt x="399" y="439"/>
                    <a:pt x="398" y="439"/>
                  </a:cubicBezTo>
                  <a:cubicBezTo>
                    <a:pt x="398" y="439"/>
                    <a:pt x="397" y="439"/>
                    <a:pt x="397" y="439"/>
                  </a:cubicBezTo>
                  <a:cubicBezTo>
                    <a:pt x="396" y="439"/>
                    <a:pt x="397" y="440"/>
                    <a:pt x="397" y="440"/>
                  </a:cubicBezTo>
                  <a:cubicBezTo>
                    <a:pt x="396" y="441"/>
                    <a:pt x="396" y="441"/>
                    <a:pt x="396" y="441"/>
                  </a:cubicBezTo>
                  <a:cubicBezTo>
                    <a:pt x="396" y="441"/>
                    <a:pt x="395" y="441"/>
                    <a:pt x="395" y="440"/>
                  </a:cubicBezTo>
                  <a:cubicBezTo>
                    <a:pt x="395" y="440"/>
                    <a:pt x="395" y="440"/>
                    <a:pt x="395" y="440"/>
                  </a:cubicBezTo>
                  <a:cubicBezTo>
                    <a:pt x="395" y="440"/>
                    <a:pt x="395" y="439"/>
                    <a:pt x="395" y="439"/>
                  </a:cubicBezTo>
                  <a:cubicBezTo>
                    <a:pt x="395" y="439"/>
                    <a:pt x="394" y="439"/>
                    <a:pt x="394" y="439"/>
                  </a:cubicBezTo>
                  <a:cubicBezTo>
                    <a:pt x="394" y="439"/>
                    <a:pt x="394" y="440"/>
                    <a:pt x="394" y="440"/>
                  </a:cubicBezTo>
                  <a:cubicBezTo>
                    <a:pt x="394" y="440"/>
                    <a:pt x="394" y="440"/>
                    <a:pt x="394" y="440"/>
                  </a:cubicBezTo>
                  <a:cubicBezTo>
                    <a:pt x="394" y="440"/>
                    <a:pt x="394" y="440"/>
                    <a:pt x="394" y="440"/>
                  </a:cubicBezTo>
                  <a:cubicBezTo>
                    <a:pt x="393" y="440"/>
                    <a:pt x="393" y="440"/>
                    <a:pt x="393" y="440"/>
                  </a:cubicBezTo>
                  <a:cubicBezTo>
                    <a:pt x="393" y="440"/>
                    <a:pt x="392" y="439"/>
                    <a:pt x="392" y="439"/>
                  </a:cubicBezTo>
                  <a:cubicBezTo>
                    <a:pt x="392" y="439"/>
                    <a:pt x="392" y="439"/>
                    <a:pt x="392" y="439"/>
                  </a:cubicBezTo>
                  <a:cubicBezTo>
                    <a:pt x="392" y="439"/>
                    <a:pt x="392" y="440"/>
                    <a:pt x="392" y="440"/>
                  </a:cubicBezTo>
                  <a:cubicBezTo>
                    <a:pt x="392" y="440"/>
                    <a:pt x="392" y="440"/>
                    <a:pt x="392" y="440"/>
                  </a:cubicBezTo>
                  <a:cubicBezTo>
                    <a:pt x="392" y="440"/>
                    <a:pt x="392" y="440"/>
                    <a:pt x="392" y="440"/>
                  </a:cubicBezTo>
                  <a:cubicBezTo>
                    <a:pt x="392" y="440"/>
                    <a:pt x="392" y="441"/>
                    <a:pt x="392" y="441"/>
                  </a:cubicBezTo>
                  <a:cubicBezTo>
                    <a:pt x="392" y="441"/>
                    <a:pt x="392" y="441"/>
                    <a:pt x="392" y="441"/>
                  </a:cubicBezTo>
                  <a:cubicBezTo>
                    <a:pt x="391" y="441"/>
                    <a:pt x="391" y="441"/>
                    <a:pt x="391" y="441"/>
                  </a:cubicBezTo>
                  <a:cubicBezTo>
                    <a:pt x="391" y="441"/>
                    <a:pt x="391" y="441"/>
                    <a:pt x="391" y="441"/>
                  </a:cubicBezTo>
                  <a:cubicBezTo>
                    <a:pt x="392" y="441"/>
                    <a:pt x="392" y="441"/>
                    <a:pt x="392" y="441"/>
                  </a:cubicBezTo>
                  <a:cubicBezTo>
                    <a:pt x="392" y="441"/>
                    <a:pt x="392" y="441"/>
                    <a:pt x="393" y="442"/>
                  </a:cubicBezTo>
                  <a:cubicBezTo>
                    <a:pt x="393" y="442"/>
                    <a:pt x="393" y="442"/>
                    <a:pt x="393" y="442"/>
                  </a:cubicBezTo>
                  <a:cubicBezTo>
                    <a:pt x="393" y="442"/>
                    <a:pt x="393" y="442"/>
                    <a:pt x="393" y="442"/>
                  </a:cubicBezTo>
                  <a:cubicBezTo>
                    <a:pt x="394" y="442"/>
                    <a:pt x="393" y="443"/>
                    <a:pt x="393" y="443"/>
                  </a:cubicBezTo>
                  <a:cubicBezTo>
                    <a:pt x="393" y="443"/>
                    <a:pt x="393" y="443"/>
                    <a:pt x="393" y="443"/>
                  </a:cubicBezTo>
                  <a:cubicBezTo>
                    <a:pt x="393" y="444"/>
                    <a:pt x="393" y="444"/>
                    <a:pt x="393" y="444"/>
                  </a:cubicBezTo>
                  <a:cubicBezTo>
                    <a:pt x="393" y="444"/>
                    <a:pt x="393" y="444"/>
                    <a:pt x="394" y="444"/>
                  </a:cubicBezTo>
                  <a:cubicBezTo>
                    <a:pt x="394" y="444"/>
                    <a:pt x="394" y="444"/>
                    <a:pt x="394" y="444"/>
                  </a:cubicBezTo>
                  <a:cubicBezTo>
                    <a:pt x="393" y="444"/>
                    <a:pt x="394" y="445"/>
                    <a:pt x="393" y="446"/>
                  </a:cubicBezTo>
                  <a:cubicBezTo>
                    <a:pt x="393" y="446"/>
                    <a:pt x="393" y="446"/>
                    <a:pt x="393" y="446"/>
                  </a:cubicBezTo>
                  <a:cubicBezTo>
                    <a:pt x="393" y="446"/>
                    <a:pt x="394" y="446"/>
                    <a:pt x="394" y="446"/>
                  </a:cubicBezTo>
                  <a:cubicBezTo>
                    <a:pt x="394" y="446"/>
                    <a:pt x="394" y="446"/>
                    <a:pt x="394" y="446"/>
                  </a:cubicBezTo>
                  <a:cubicBezTo>
                    <a:pt x="394" y="446"/>
                    <a:pt x="394" y="446"/>
                    <a:pt x="394" y="446"/>
                  </a:cubicBezTo>
                  <a:cubicBezTo>
                    <a:pt x="394" y="446"/>
                    <a:pt x="394" y="446"/>
                    <a:pt x="394" y="446"/>
                  </a:cubicBezTo>
                  <a:cubicBezTo>
                    <a:pt x="395" y="446"/>
                    <a:pt x="395" y="445"/>
                    <a:pt x="395" y="445"/>
                  </a:cubicBezTo>
                  <a:cubicBezTo>
                    <a:pt x="395" y="445"/>
                    <a:pt x="395" y="445"/>
                    <a:pt x="395" y="445"/>
                  </a:cubicBezTo>
                  <a:cubicBezTo>
                    <a:pt x="395" y="445"/>
                    <a:pt x="396" y="445"/>
                    <a:pt x="396" y="445"/>
                  </a:cubicBezTo>
                  <a:cubicBezTo>
                    <a:pt x="396" y="445"/>
                    <a:pt x="396" y="446"/>
                    <a:pt x="396" y="446"/>
                  </a:cubicBezTo>
                  <a:cubicBezTo>
                    <a:pt x="396" y="446"/>
                    <a:pt x="395" y="446"/>
                    <a:pt x="395" y="446"/>
                  </a:cubicBezTo>
                  <a:cubicBezTo>
                    <a:pt x="395" y="447"/>
                    <a:pt x="395" y="447"/>
                    <a:pt x="395" y="447"/>
                  </a:cubicBezTo>
                  <a:cubicBezTo>
                    <a:pt x="395" y="447"/>
                    <a:pt x="395" y="447"/>
                    <a:pt x="395" y="447"/>
                  </a:cubicBezTo>
                  <a:cubicBezTo>
                    <a:pt x="394" y="447"/>
                    <a:pt x="394" y="448"/>
                    <a:pt x="394" y="448"/>
                  </a:cubicBezTo>
                  <a:cubicBezTo>
                    <a:pt x="394" y="448"/>
                    <a:pt x="394" y="448"/>
                    <a:pt x="394" y="449"/>
                  </a:cubicBezTo>
                  <a:cubicBezTo>
                    <a:pt x="394" y="449"/>
                    <a:pt x="394" y="449"/>
                    <a:pt x="395" y="449"/>
                  </a:cubicBezTo>
                  <a:cubicBezTo>
                    <a:pt x="395" y="449"/>
                    <a:pt x="395" y="449"/>
                    <a:pt x="395" y="449"/>
                  </a:cubicBezTo>
                  <a:cubicBezTo>
                    <a:pt x="395" y="450"/>
                    <a:pt x="395" y="450"/>
                    <a:pt x="395" y="450"/>
                  </a:cubicBezTo>
                  <a:cubicBezTo>
                    <a:pt x="395" y="451"/>
                    <a:pt x="396" y="451"/>
                    <a:pt x="396" y="452"/>
                  </a:cubicBezTo>
                  <a:cubicBezTo>
                    <a:pt x="396" y="452"/>
                    <a:pt x="397" y="452"/>
                    <a:pt x="397" y="453"/>
                  </a:cubicBezTo>
                  <a:cubicBezTo>
                    <a:pt x="397" y="453"/>
                    <a:pt x="398" y="453"/>
                    <a:pt x="398" y="454"/>
                  </a:cubicBezTo>
                  <a:cubicBezTo>
                    <a:pt x="398" y="454"/>
                    <a:pt x="398" y="454"/>
                    <a:pt x="398" y="454"/>
                  </a:cubicBezTo>
                  <a:cubicBezTo>
                    <a:pt x="398" y="455"/>
                    <a:pt x="399" y="455"/>
                    <a:pt x="400" y="456"/>
                  </a:cubicBezTo>
                  <a:cubicBezTo>
                    <a:pt x="400" y="456"/>
                    <a:pt x="400" y="456"/>
                    <a:pt x="400" y="456"/>
                  </a:cubicBezTo>
                  <a:cubicBezTo>
                    <a:pt x="400" y="457"/>
                    <a:pt x="400" y="457"/>
                    <a:pt x="400" y="457"/>
                  </a:cubicBezTo>
                  <a:cubicBezTo>
                    <a:pt x="401" y="457"/>
                    <a:pt x="401" y="457"/>
                    <a:pt x="401" y="458"/>
                  </a:cubicBezTo>
                  <a:cubicBezTo>
                    <a:pt x="401" y="458"/>
                    <a:pt x="401" y="459"/>
                    <a:pt x="401" y="459"/>
                  </a:cubicBezTo>
                  <a:cubicBezTo>
                    <a:pt x="400" y="460"/>
                    <a:pt x="400" y="460"/>
                    <a:pt x="400" y="461"/>
                  </a:cubicBezTo>
                  <a:cubicBezTo>
                    <a:pt x="400" y="461"/>
                    <a:pt x="400" y="461"/>
                    <a:pt x="400" y="462"/>
                  </a:cubicBezTo>
                  <a:cubicBezTo>
                    <a:pt x="400" y="462"/>
                    <a:pt x="400" y="462"/>
                    <a:pt x="400" y="463"/>
                  </a:cubicBezTo>
                  <a:cubicBezTo>
                    <a:pt x="400" y="463"/>
                    <a:pt x="399" y="464"/>
                    <a:pt x="399" y="465"/>
                  </a:cubicBezTo>
                  <a:cubicBezTo>
                    <a:pt x="399" y="465"/>
                    <a:pt x="399" y="465"/>
                    <a:pt x="399" y="465"/>
                  </a:cubicBezTo>
                  <a:cubicBezTo>
                    <a:pt x="399" y="465"/>
                    <a:pt x="399" y="465"/>
                    <a:pt x="399" y="466"/>
                  </a:cubicBezTo>
                  <a:cubicBezTo>
                    <a:pt x="399" y="466"/>
                    <a:pt x="398" y="466"/>
                    <a:pt x="398" y="466"/>
                  </a:cubicBezTo>
                  <a:cubicBezTo>
                    <a:pt x="398" y="466"/>
                    <a:pt x="398" y="466"/>
                    <a:pt x="398" y="466"/>
                  </a:cubicBezTo>
                  <a:cubicBezTo>
                    <a:pt x="397" y="466"/>
                    <a:pt x="397" y="466"/>
                    <a:pt x="397" y="466"/>
                  </a:cubicBezTo>
                  <a:cubicBezTo>
                    <a:pt x="397" y="466"/>
                    <a:pt x="396" y="466"/>
                    <a:pt x="396" y="466"/>
                  </a:cubicBezTo>
                  <a:cubicBezTo>
                    <a:pt x="396" y="467"/>
                    <a:pt x="395" y="468"/>
                    <a:pt x="395" y="468"/>
                  </a:cubicBezTo>
                  <a:cubicBezTo>
                    <a:pt x="395" y="469"/>
                    <a:pt x="395" y="469"/>
                    <a:pt x="395" y="469"/>
                  </a:cubicBezTo>
                  <a:cubicBezTo>
                    <a:pt x="395" y="469"/>
                    <a:pt x="395" y="469"/>
                    <a:pt x="395" y="469"/>
                  </a:cubicBezTo>
                  <a:cubicBezTo>
                    <a:pt x="394" y="469"/>
                    <a:pt x="394" y="470"/>
                    <a:pt x="394" y="470"/>
                  </a:cubicBezTo>
                  <a:cubicBezTo>
                    <a:pt x="394" y="470"/>
                    <a:pt x="394" y="470"/>
                    <a:pt x="394" y="470"/>
                  </a:cubicBezTo>
                  <a:cubicBezTo>
                    <a:pt x="394" y="470"/>
                    <a:pt x="394" y="470"/>
                    <a:pt x="394" y="470"/>
                  </a:cubicBezTo>
                  <a:cubicBezTo>
                    <a:pt x="394" y="470"/>
                    <a:pt x="393" y="470"/>
                    <a:pt x="393" y="470"/>
                  </a:cubicBezTo>
                  <a:cubicBezTo>
                    <a:pt x="393" y="470"/>
                    <a:pt x="393" y="470"/>
                    <a:pt x="393" y="470"/>
                  </a:cubicBezTo>
                  <a:cubicBezTo>
                    <a:pt x="393" y="471"/>
                    <a:pt x="393" y="471"/>
                    <a:pt x="392" y="471"/>
                  </a:cubicBezTo>
                  <a:cubicBezTo>
                    <a:pt x="392" y="471"/>
                    <a:pt x="392" y="471"/>
                    <a:pt x="392" y="471"/>
                  </a:cubicBezTo>
                  <a:cubicBezTo>
                    <a:pt x="392" y="471"/>
                    <a:pt x="393" y="471"/>
                    <a:pt x="393" y="471"/>
                  </a:cubicBezTo>
                  <a:cubicBezTo>
                    <a:pt x="393" y="471"/>
                    <a:pt x="393" y="471"/>
                    <a:pt x="393" y="471"/>
                  </a:cubicBezTo>
                  <a:cubicBezTo>
                    <a:pt x="393" y="472"/>
                    <a:pt x="392" y="472"/>
                    <a:pt x="392" y="472"/>
                  </a:cubicBezTo>
                  <a:cubicBezTo>
                    <a:pt x="392" y="472"/>
                    <a:pt x="392" y="472"/>
                    <a:pt x="392" y="472"/>
                  </a:cubicBezTo>
                  <a:cubicBezTo>
                    <a:pt x="392" y="472"/>
                    <a:pt x="392" y="472"/>
                    <a:pt x="392" y="472"/>
                  </a:cubicBezTo>
                  <a:cubicBezTo>
                    <a:pt x="392" y="473"/>
                    <a:pt x="392" y="473"/>
                    <a:pt x="391" y="473"/>
                  </a:cubicBezTo>
                  <a:cubicBezTo>
                    <a:pt x="391" y="473"/>
                    <a:pt x="391" y="473"/>
                    <a:pt x="391" y="473"/>
                  </a:cubicBezTo>
                  <a:cubicBezTo>
                    <a:pt x="390" y="473"/>
                    <a:pt x="390" y="473"/>
                    <a:pt x="390" y="473"/>
                  </a:cubicBezTo>
                  <a:cubicBezTo>
                    <a:pt x="390" y="473"/>
                    <a:pt x="390" y="473"/>
                    <a:pt x="389" y="473"/>
                  </a:cubicBezTo>
                  <a:cubicBezTo>
                    <a:pt x="389" y="473"/>
                    <a:pt x="389" y="473"/>
                    <a:pt x="389" y="473"/>
                  </a:cubicBezTo>
                  <a:cubicBezTo>
                    <a:pt x="389" y="474"/>
                    <a:pt x="389" y="474"/>
                    <a:pt x="389" y="475"/>
                  </a:cubicBezTo>
                  <a:cubicBezTo>
                    <a:pt x="388" y="475"/>
                    <a:pt x="388" y="475"/>
                    <a:pt x="387" y="476"/>
                  </a:cubicBezTo>
                  <a:cubicBezTo>
                    <a:pt x="387" y="476"/>
                    <a:pt x="387" y="476"/>
                    <a:pt x="386" y="476"/>
                  </a:cubicBezTo>
                  <a:cubicBezTo>
                    <a:pt x="386" y="476"/>
                    <a:pt x="386" y="477"/>
                    <a:pt x="385" y="477"/>
                  </a:cubicBezTo>
                  <a:cubicBezTo>
                    <a:pt x="385" y="476"/>
                    <a:pt x="385" y="476"/>
                    <a:pt x="385" y="476"/>
                  </a:cubicBezTo>
                  <a:cubicBezTo>
                    <a:pt x="385" y="476"/>
                    <a:pt x="385" y="476"/>
                    <a:pt x="385" y="476"/>
                  </a:cubicBezTo>
                  <a:cubicBezTo>
                    <a:pt x="385" y="476"/>
                    <a:pt x="385" y="476"/>
                    <a:pt x="385" y="476"/>
                  </a:cubicBezTo>
                  <a:cubicBezTo>
                    <a:pt x="385" y="476"/>
                    <a:pt x="385" y="475"/>
                    <a:pt x="385" y="475"/>
                  </a:cubicBezTo>
                  <a:cubicBezTo>
                    <a:pt x="385" y="475"/>
                    <a:pt x="385" y="475"/>
                    <a:pt x="385" y="475"/>
                  </a:cubicBezTo>
                  <a:cubicBezTo>
                    <a:pt x="385" y="475"/>
                    <a:pt x="385" y="475"/>
                    <a:pt x="385" y="474"/>
                  </a:cubicBezTo>
                  <a:cubicBezTo>
                    <a:pt x="384" y="474"/>
                    <a:pt x="384" y="474"/>
                    <a:pt x="384" y="474"/>
                  </a:cubicBezTo>
                  <a:cubicBezTo>
                    <a:pt x="384" y="474"/>
                    <a:pt x="384" y="474"/>
                    <a:pt x="384" y="474"/>
                  </a:cubicBezTo>
                  <a:cubicBezTo>
                    <a:pt x="384" y="474"/>
                    <a:pt x="384" y="473"/>
                    <a:pt x="383" y="473"/>
                  </a:cubicBezTo>
                  <a:cubicBezTo>
                    <a:pt x="383" y="473"/>
                    <a:pt x="383" y="473"/>
                    <a:pt x="383" y="473"/>
                  </a:cubicBezTo>
                  <a:cubicBezTo>
                    <a:pt x="382" y="472"/>
                    <a:pt x="382" y="472"/>
                    <a:pt x="382" y="472"/>
                  </a:cubicBezTo>
                  <a:cubicBezTo>
                    <a:pt x="382" y="472"/>
                    <a:pt x="382" y="471"/>
                    <a:pt x="382" y="471"/>
                  </a:cubicBezTo>
                  <a:cubicBezTo>
                    <a:pt x="382" y="471"/>
                    <a:pt x="382" y="471"/>
                    <a:pt x="382" y="471"/>
                  </a:cubicBezTo>
                  <a:cubicBezTo>
                    <a:pt x="382" y="471"/>
                    <a:pt x="382" y="471"/>
                    <a:pt x="383" y="471"/>
                  </a:cubicBezTo>
                  <a:cubicBezTo>
                    <a:pt x="383" y="470"/>
                    <a:pt x="383" y="470"/>
                    <a:pt x="383" y="470"/>
                  </a:cubicBezTo>
                  <a:cubicBezTo>
                    <a:pt x="383" y="470"/>
                    <a:pt x="383" y="470"/>
                    <a:pt x="383" y="469"/>
                  </a:cubicBezTo>
                  <a:cubicBezTo>
                    <a:pt x="383" y="469"/>
                    <a:pt x="383" y="468"/>
                    <a:pt x="383" y="468"/>
                  </a:cubicBezTo>
                  <a:cubicBezTo>
                    <a:pt x="383" y="467"/>
                    <a:pt x="383" y="467"/>
                    <a:pt x="383" y="467"/>
                  </a:cubicBezTo>
                  <a:cubicBezTo>
                    <a:pt x="383" y="467"/>
                    <a:pt x="382" y="467"/>
                    <a:pt x="382" y="468"/>
                  </a:cubicBezTo>
                  <a:cubicBezTo>
                    <a:pt x="382" y="468"/>
                    <a:pt x="382" y="468"/>
                    <a:pt x="382" y="468"/>
                  </a:cubicBezTo>
                  <a:cubicBezTo>
                    <a:pt x="382" y="469"/>
                    <a:pt x="382" y="469"/>
                    <a:pt x="382" y="470"/>
                  </a:cubicBezTo>
                  <a:cubicBezTo>
                    <a:pt x="382" y="470"/>
                    <a:pt x="382" y="470"/>
                    <a:pt x="382" y="470"/>
                  </a:cubicBezTo>
                  <a:cubicBezTo>
                    <a:pt x="382" y="470"/>
                    <a:pt x="382" y="470"/>
                    <a:pt x="382" y="470"/>
                  </a:cubicBezTo>
                  <a:cubicBezTo>
                    <a:pt x="381" y="470"/>
                    <a:pt x="381" y="471"/>
                    <a:pt x="381" y="470"/>
                  </a:cubicBezTo>
                  <a:cubicBezTo>
                    <a:pt x="380" y="470"/>
                    <a:pt x="380" y="470"/>
                    <a:pt x="380" y="470"/>
                  </a:cubicBezTo>
                  <a:cubicBezTo>
                    <a:pt x="380" y="469"/>
                    <a:pt x="380" y="469"/>
                    <a:pt x="380" y="469"/>
                  </a:cubicBezTo>
                  <a:cubicBezTo>
                    <a:pt x="380" y="469"/>
                    <a:pt x="380" y="469"/>
                    <a:pt x="380" y="469"/>
                  </a:cubicBezTo>
                  <a:cubicBezTo>
                    <a:pt x="380" y="469"/>
                    <a:pt x="380" y="469"/>
                    <a:pt x="380" y="468"/>
                  </a:cubicBezTo>
                  <a:cubicBezTo>
                    <a:pt x="379" y="468"/>
                    <a:pt x="379" y="468"/>
                    <a:pt x="379" y="468"/>
                  </a:cubicBezTo>
                  <a:cubicBezTo>
                    <a:pt x="379" y="467"/>
                    <a:pt x="379" y="467"/>
                    <a:pt x="379" y="467"/>
                  </a:cubicBezTo>
                  <a:cubicBezTo>
                    <a:pt x="379" y="467"/>
                    <a:pt x="379" y="467"/>
                    <a:pt x="379" y="467"/>
                  </a:cubicBezTo>
                  <a:cubicBezTo>
                    <a:pt x="379" y="466"/>
                    <a:pt x="379" y="466"/>
                    <a:pt x="379" y="466"/>
                  </a:cubicBezTo>
                  <a:cubicBezTo>
                    <a:pt x="379" y="466"/>
                    <a:pt x="378" y="466"/>
                    <a:pt x="378" y="466"/>
                  </a:cubicBezTo>
                  <a:cubicBezTo>
                    <a:pt x="378" y="466"/>
                    <a:pt x="377" y="466"/>
                    <a:pt x="377" y="466"/>
                  </a:cubicBezTo>
                  <a:cubicBezTo>
                    <a:pt x="377" y="466"/>
                    <a:pt x="376" y="466"/>
                    <a:pt x="375" y="466"/>
                  </a:cubicBezTo>
                  <a:cubicBezTo>
                    <a:pt x="375" y="467"/>
                    <a:pt x="374" y="467"/>
                    <a:pt x="374" y="467"/>
                  </a:cubicBezTo>
                  <a:cubicBezTo>
                    <a:pt x="374" y="467"/>
                    <a:pt x="374" y="467"/>
                    <a:pt x="374" y="467"/>
                  </a:cubicBezTo>
                  <a:cubicBezTo>
                    <a:pt x="374" y="468"/>
                    <a:pt x="374" y="468"/>
                    <a:pt x="374" y="468"/>
                  </a:cubicBezTo>
                  <a:cubicBezTo>
                    <a:pt x="374" y="468"/>
                    <a:pt x="375" y="468"/>
                    <a:pt x="375" y="468"/>
                  </a:cubicBezTo>
                  <a:cubicBezTo>
                    <a:pt x="375" y="468"/>
                    <a:pt x="376" y="468"/>
                    <a:pt x="376" y="468"/>
                  </a:cubicBezTo>
                  <a:cubicBezTo>
                    <a:pt x="376" y="468"/>
                    <a:pt x="376" y="467"/>
                    <a:pt x="376" y="467"/>
                  </a:cubicBezTo>
                  <a:cubicBezTo>
                    <a:pt x="376" y="467"/>
                    <a:pt x="376" y="467"/>
                    <a:pt x="376" y="467"/>
                  </a:cubicBezTo>
                  <a:cubicBezTo>
                    <a:pt x="377" y="466"/>
                    <a:pt x="378" y="466"/>
                    <a:pt x="378" y="467"/>
                  </a:cubicBezTo>
                  <a:cubicBezTo>
                    <a:pt x="378" y="467"/>
                    <a:pt x="378" y="467"/>
                    <a:pt x="378" y="467"/>
                  </a:cubicBezTo>
                  <a:cubicBezTo>
                    <a:pt x="378" y="468"/>
                    <a:pt x="379" y="468"/>
                    <a:pt x="379" y="469"/>
                  </a:cubicBezTo>
                  <a:cubicBezTo>
                    <a:pt x="379" y="469"/>
                    <a:pt x="379" y="469"/>
                    <a:pt x="379" y="469"/>
                  </a:cubicBezTo>
                  <a:cubicBezTo>
                    <a:pt x="379" y="469"/>
                    <a:pt x="380" y="469"/>
                    <a:pt x="380" y="470"/>
                  </a:cubicBezTo>
                  <a:cubicBezTo>
                    <a:pt x="380" y="470"/>
                    <a:pt x="380" y="470"/>
                    <a:pt x="380" y="470"/>
                  </a:cubicBezTo>
                  <a:cubicBezTo>
                    <a:pt x="380" y="470"/>
                    <a:pt x="380" y="470"/>
                    <a:pt x="380" y="471"/>
                  </a:cubicBezTo>
                  <a:cubicBezTo>
                    <a:pt x="380" y="471"/>
                    <a:pt x="381" y="471"/>
                    <a:pt x="381" y="471"/>
                  </a:cubicBezTo>
                  <a:cubicBezTo>
                    <a:pt x="381" y="471"/>
                    <a:pt x="381" y="471"/>
                    <a:pt x="381" y="471"/>
                  </a:cubicBezTo>
                  <a:cubicBezTo>
                    <a:pt x="381" y="471"/>
                    <a:pt x="381" y="471"/>
                    <a:pt x="381" y="471"/>
                  </a:cubicBezTo>
                  <a:cubicBezTo>
                    <a:pt x="381" y="472"/>
                    <a:pt x="381" y="472"/>
                    <a:pt x="381" y="472"/>
                  </a:cubicBezTo>
                  <a:cubicBezTo>
                    <a:pt x="381" y="473"/>
                    <a:pt x="381" y="473"/>
                    <a:pt x="381" y="473"/>
                  </a:cubicBezTo>
                  <a:cubicBezTo>
                    <a:pt x="381" y="473"/>
                    <a:pt x="382" y="473"/>
                    <a:pt x="382" y="474"/>
                  </a:cubicBezTo>
                  <a:cubicBezTo>
                    <a:pt x="383" y="474"/>
                    <a:pt x="383" y="475"/>
                    <a:pt x="383" y="476"/>
                  </a:cubicBezTo>
                  <a:cubicBezTo>
                    <a:pt x="383" y="476"/>
                    <a:pt x="383" y="476"/>
                    <a:pt x="383" y="476"/>
                  </a:cubicBezTo>
                  <a:cubicBezTo>
                    <a:pt x="383" y="477"/>
                    <a:pt x="383" y="477"/>
                    <a:pt x="383" y="477"/>
                  </a:cubicBezTo>
                  <a:cubicBezTo>
                    <a:pt x="384" y="477"/>
                    <a:pt x="384" y="478"/>
                    <a:pt x="384" y="478"/>
                  </a:cubicBezTo>
                  <a:cubicBezTo>
                    <a:pt x="384" y="478"/>
                    <a:pt x="384" y="479"/>
                    <a:pt x="384" y="479"/>
                  </a:cubicBezTo>
                  <a:cubicBezTo>
                    <a:pt x="384" y="479"/>
                    <a:pt x="384" y="479"/>
                    <a:pt x="384" y="479"/>
                  </a:cubicBezTo>
                  <a:cubicBezTo>
                    <a:pt x="384" y="479"/>
                    <a:pt x="384" y="479"/>
                    <a:pt x="384" y="479"/>
                  </a:cubicBezTo>
                  <a:cubicBezTo>
                    <a:pt x="384" y="479"/>
                    <a:pt x="384" y="479"/>
                    <a:pt x="384" y="479"/>
                  </a:cubicBezTo>
                  <a:cubicBezTo>
                    <a:pt x="384" y="479"/>
                    <a:pt x="384" y="480"/>
                    <a:pt x="384" y="480"/>
                  </a:cubicBezTo>
                  <a:cubicBezTo>
                    <a:pt x="384" y="480"/>
                    <a:pt x="384" y="480"/>
                    <a:pt x="384" y="480"/>
                  </a:cubicBezTo>
                  <a:cubicBezTo>
                    <a:pt x="383" y="480"/>
                    <a:pt x="384" y="479"/>
                    <a:pt x="383" y="479"/>
                  </a:cubicBezTo>
                  <a:cubicBezTo>
                    <a:pt x="383" y="479"/>
                    <a:pt x="383" y="479"/>
                    <a:pt x="383" y="479"/>
                  </a:cubicBezTo>
                  <a:cubicBezTo>
                    <a:pt x="383" y="479"/>
                    <a:pt x="383" y="479"/>
                    <a:pt x="382" y="479"/>
                  </a:cubicBezTo>
                  <a:cubicBezTo>
                    <a:pt x="382" y="479"/>
                    <a:pt x="382" y="478"/>
                    <a:pt x="381" y="478"/>
                  </a:cubicBezTo>
                  <a:cubicBezTo>
                    <a:pt x="381" y="478"/>
                    <a:pt x="381" y="478"/>
                    <a:pt x="381" y="478"/>
                  </a:cubicBezTo>
                  <a:cubicBezTo>
                    <a:pt x="381" y="478"/>
                    <a:pt x="381" y="478"/>
                    <a:pt x="381" y="478"/>
                  </a:cubicBezTo>
                  <a:cubicBezTo>
                    <a:pt x="381" y="478"/>
                    <a:pt x="381" y="478"/>
                    <a:pt x="381" y="478"/>
                  </a:cubicBezTo>
                  <a:cubicBezTo>
                    <a:pt x="381" y="477"/>
                    <a:pt x="381" y="477"/>
                    <a:pt x="381" y="477"/>
                  </a:cubicBezTo>
                  <a:cubicBezTo>
                    <a:pt x="381" y="477"/>
                    <a:pt x="380" y="477"/>
                    <a:pt x="380" y="477"/>
                  </a:cubicBezTo>
                  <a:cubicBezTo>
                    <a:pt x="380" y="477"/>
                    <a:pt x="380" y="477"/>
                    <a:pt x="380" y="478"/>
                  </a:cubicBezTo>
                  <a:cubicBezTo>
                    <a:pt x="380" y="478"/>
                    <a:pt x="380" y="478"/>
                    <a:pt x="380" y="478"/>
                  </a:cubicBezTo>
                  <a:cubicBezTo>
                    <a:pt x="380" y="478"/>
                    <a:pt x="380" y="478"/>
                    <a:pt x="380" y="478"/>
                  </a:cubicBezTo>
                  <a:cubicBezTo>
                    <a:pt x="380" y="478"/>
                    <a:pt x="380" y="478"/>
                    <a:pt x="380" y="478"/>
                  </a:cubicBezTo>
                  <a:cubicBezTo>
                    <a:pt x="380" y="477"/>
                    <a:pt x="380" y="477"/>
                    <a:pt x="380" y="477"/>
                  </a:cubicBezTo>
                  <a:cubicBezTo>
                    <a:pt x="380" y="477"/>
                    <a:pt x="379" y="477"/>
                    <a:pt x="379" y="477"/>
                  </a:cubicBezTo>
                  <a:cubicBezTo>
                    <a:pt x="379" y="477"/>
                    <a:pt x="379" y="477"/>
                    <a:pt x="379" y="476"/>
                  </a:cubicBezTo>
                  <a:cubicBezTo>
                    <a:pt x="379" y="476"/>
                    <a:pt x="379" y="476"/>
                    <a:pt x="379" y="476"/>
                  </a:cubicBezTo>
                  <a:cubicBezTo>
                    <a:pt x="379" y="476"/>
                    <a:pt x="378" y="476"/>
                    <a:pt x="378" y="477"/>
                  </a:cubicBezTo>
                  <a:cubicBezTo>
                    <a:pt x="378" y="477"/>
                    <a:pt x="379" y="477"/>
                    <a:pt x="379" y="477"/>
                  </a:cubicBezTo>
                  <a:cubicBezTo>
                    <a:pt x="379" y="477"/>
                    <a:pt x="379" y="478"/>
                    <a:pt x="379" y="478"/>
                  </a:cubicBezTo>
                  <a:cubicBezTo>
                    <a:pt x="379" y="478"/>
                    <a:pt x="380" y="479"/>
                    <a:pt x="380" y="479"/>
                  </a:cubicBezTo>
                  <a:cubicBezTo>
                    <a:pt x="380" y="479"/>
                    <a:pt x="380" y="479"/>
                    <a:pt x="380" y="479"/>
                  </a:cubicBezTo>
                  <a:cubicBezTo>
                    <a:pt x="380" y="479"/>
                    <a:pt x="380" y="479"/>
                    <a:pt x="380" y="480"/>
                  </a:cubicBezTo>
                  <a:cubicBezTo>
                    <a:pt x="380" y="480"/>
                    <a:pt x="380" y="480"/>
                    <a:pt x="380" y="480"/>
                  </a:cubicBezTo>
                  <a:cubicBezTo>
                    <a:pt x="380" y="480"/>
                    <a:pt x="380" y="480"/>
                    <a:pt x="379" y="480"/>
                  </a:cubicBezTo>
                  <a:cubicBezTo>
                    <a:pt x="379" y="480"/>
                    <a:pt x="379" y="479"/>
                    <a:pt x="379" y="479"/>
                  </a:cubicBezTo>
                  <a:cubicBezTo>
                    <a:pt x="379" y="479"/>
                    <a:pt x="378" y="479"/>
                    <a:pt x="378" y="479"/>
                  </a:cubicBezTo>
                  <a:cubicBezTo>
                    <a:pt x="378" y="479"/>
                    <a:pt x="378" y="479"/>
                    <a:pt x="378" y="479"/>
                  </a:cubicBezTo>
                  <a:cubicBezTo>
                    <a:pt x="377" y="479"/>
                    <a:pt x="377" y="479"/>
                    <a:pt x="377" y="478"/>
                  </a:cubicBezTo>
                  <a:cubicBezTo>
                    <a:pt x="377" y="478"/>
                    <a:pt x="377" y="478"/>
                    <a:pt x="376" y="478"/>
                  </a:cubicBezTo>
                  <a:cubicBezTo>
                    <a:pt x="376" y="478"/>
                    <a:pt x="376" y="478"/>
                    <a:pt x="376" y="478"/>
                  </a:cubicBezTo>
                  <a:cubicBezTo>
                    <a:pt x="376" y="478"/>
                    <a:pt x="376" y="478"/>
                    <a:pt x="376" y="478"/>
                  </a:cubicBezTo>
                  <a:cubicBezTo>
                    <a:pt x="376" y="478"/>
                    <a:pt x="376" y="478"/>
                    <a:pt x="376" y="478"/>
                  </a:cubicBezTo>
                  <a:cubicBezTo>
                    <a:pt x="375" y="478"/>
                    <a:pt x="375" y="478"/>
                    <a:pt x="375" y="478"/>
                  </a:cubicBezTo>
                  <a:cubicBezTo>
                    <a:pt x="374" y="478"/>
                    <a:pt x="374" y="478"/>
                    <a:pt x="374" y="477"/>
                  </a:cubicBezTo>
                  <a:cubicBezTo>
                    <a:pt x="374" y="477"/>
                    <a:pt x="374" y="477"/>
                    <a:pt x="374" y="477"/>
                  </a:cubicBezTo>
                  <a:cubicBezTo>
                    <a:pt x="374" y="476"/>
                    <a:pt x="373" y="476"/>
                    <a:pt x="373" y="475"/>
                  </a:cubicBezTo>
                  <a:cubicBezTo>
                    <a:pt x="373" y="475"/>
                    <a:pt x="373" y="474"/>
                    <a:pt x="373" y="474"/>
                  </a:cubicBezTo>
                  <a:cubicBezTo>
                    <a:pt x="373" y="473"/>
                    <a:pt x="373" y="473"/>
                    <a:pt x="372" y="473"/>
                  </a:cubicBezTo>
                  <a:cubicBezTo>
                    <a:pt x="372" y="473"/>
                    <a:pt x="372" y="473"/>
                    <a:pt x="371" y="473"/>
                  </a:cubicBezTo>
                  <a:cubicBezTo>
                    <a:pt x="371" y="473"/>
                    <a:pt x="371" y="473"/>
                    <a:pt x="370" y="474"/>
                  </a:cubicBezTo>
                  <a:cubicBezTo>
                    <a:pt x="370" y="474"/>
                    <a:pt x="370" y="474"/>
                    <a:pt x="370" y="474"/>
                  </a:cubicBezTo>
                  <a:cubicBezTo>
                    <a:pt x="370" y="474"/>
                    <a:pt x="370" y="474"/>
                    <a:pt x="370" y="474"/>
                  </a:cubicBezTo>
                  <a:cubicBezTo>
                    <a:pt x="369" y="474"/>
                    <a:pt x="369" y="474"/>
                    <a:pt x="369" y="474"/>
                  </a:cubicBezTo>
                  <a:cubicBezTo>
                    <a:pt x="368" y="474"/>
                    <a:pt x="368" y="474"/>
                    <a:pt x="367" y="474"/>
                  </a:cubicBezTo>
                  <a:cubicBezTo>
                    <a:pt x="367" y="474"/>
                    <a:pt x="366" y="474"/>
                    <a:pt x="366" y="474"/>
                  </a:cubicBezTo>
                  <a:cubicBezTo>
                    <a:pt x="366" y="473"/>
                    <a:pt x="365" y="473"/>
                    <a:pt x="365" y="473"/>
                  </a:cubicBezTo>
                  <a:cubicBezTo>
                    <a:pt x="365" y="473"/>
                    <a:pt x="365" y="473"/>
                    <a:pt x="365" y="473"/>
                  </a:cubicBezTo>
                  <a:cubicBezTo>
                    <a:pt x="365" y="473"/>
                    <a:pt x="365" y="473"/>
                    <a:pt x="365" y="473"/>
                  </a:cubicBezTo>
                  <a:cubicBezTo>
                    <a:pt x="365" y="474"/>
                    <a:pt x="364" y="474"/>
                    <a:pt x="364" y="474"/>
                  </a:cubicBezTo>
                  <a:cubicBezTo>
                    <a:pt x="364" y="474"/>
                    <a:pt x="364" y="474"/>
                    <a:pt x="364" y="474"/>
                  </a:cubicBezTo>
                  <a:cubicBezTo>
                    <a:pt x="364" y="474"/>
                    <a:pt x="364" y="474"/>
                    <a:pt x="364" y="474"/>
                  </a:cubicBezTo>
                  <a:cubicBezTo>
                    <a:pt x="364" y="475"/>
                    <a:pt x="364" y="475"/>
                    <a:pt x="364" y="475"/>
                  </a:cubicBezTo>
                  <a:cubicBezTo>
                    <a:pt x="364" y="475"/>
                    <a:pt x="364" y="475"/>
                    <a:pt x="364" y="475"/>
                  </a:cubicBezTo>
                  <a:cubicBezTo>
                    <a:pt x="364" y="475"/>
                    <a:pt x="364" y="475"/>
                    <a:pt x="364" y="475"/>
                  </a:cubicBezTo>
                  <a:cubicBezTo>
                    <a:pt x="364" y="475"/>
                    <a:pt x="364" y="475"/>
                    <a:pt x="363" y="475"/>
                  </a:cubicBezTo>
                  <a:cubicBezTo>
                    <a:pt x="363" y="475"/>
                    <a:pt x="363" y="475"/>
                    <a:pt x="363" y="475"/>
                  </a:cubicBezTo>
                  <a:cubicBezTo>
                    <a:pt x="364" y="476"/>
                    <a:pt x="364" y="476"/>
                    <a:pt x="365" y="477"/>
                  </a:cubicBezTo>
                  <a:cubicBezTo>
                    <a:pt x="365" y="477"/>
                    <a:pt x="365" y="477"/>
                    <a:pt x="365" y="477"/>
                  </a:cubicBezTo>
                  <a:cubicBezTo>
                    <a:pt x="365" y="477"/>
                    <a:pt x="366" y="477"/>
                    <a:pt x="366" y="477"/>
                  </a:cubicBezTo>
                  <a:cubicBezTo>
                    <a:pt x="366" y="477"/>
                    <a:pt x="367" y="478"/>
                    <a:pt x="367" y="478"/>
                  </a:cubicBezTo>
                  <a:cubicBezTo>
                    <a:pt x="368" y="478"/>
                    <a:pt x="368" y="479"/>
                    <a:pt x="369" y="479"/>
                  </a:cubicBezTo>
                  <a:cubicBezTo>
                    <a:pt x="369" y="479"/>
                    <a:pt x="369" y="479"/>
                    <a:pt x="369" y="479"/>
                  </a:cubicBezTo>
                  <a:cubicBezTo>
                    <a:pt x="369" y="479"/>
                    <a:pt x="369" y="479"/>
                    <a:pt x="369" y="479"/>
                  </a:cubicBezTo>
                  <a:cubicBezTo>
                    <a:pt x="369" y="480"/>
                    <a:pt x="369" y="480"/>
                    <a:pt x="369" y="480"/>
                  </a:cubicBezTo>
                  <a:cubicBezTo>
                    <a:pt x="369" y="480"/>
                    <a:pt x="369" y="480"/>
                    <a:pt x="369" y="480"/>
                  </a:cubicBezTo>
                  <a:cubicBezTo>
                    <a:pt x="369" y="480"/>
                    <a:pt x="369" y="480"/>
                    <a:pt x="369" y="480"/>
                  </a:cubicBezTo>
                  <a:cubicBezTo>
                    <a:pt x="369" y="481"/>
                    <a:pt x="369" y="481"/>
                    <a:pt x="369" y="482"/>
                  </a:cubicBezTo>
                  <a:cubicBezTo>
                    <a:pt x="369" y="482"/>
                    <a:pt x="369" y="482"/>
                    <a:pt x="369" y="482"/>
                  </a:cubicBezTo>
                  <a:cubicBezTo>
                    <a:pt x="368" y="482"/>
                    <a:pt x="368" y="482"/>
                    <a:pt x="368" y="483"/>
                  </a:cubicBezTo>
                  <a:cubicBezTo>
                    <a:pt x="368" y="483"/>
                    <a:pt x="367" y="483"/>
                    <a:pt x="367" y="483"/>
                  </a:cubicBezTo>
                  <a:cubicBezTo>
                    <a:pt x="367" y="484"/>
                    <a:pt x="366" y="484"/>
                    <a:pt x="366" y="484"/>
                  </a:cubicBezTo>
                  <a:cubicBezTo>
                    <a:pt x="366" y="485"/>
                    <a:pt x="366" y="485"/>
                    <a:pt x="366" y="485"/>
                  </a:cubicBezTo>
                  <a:cubicBezTo>
                    <a:pt x="366" y="486"/>
                    <a:pt x="366" y="486"/>
                    <a:pt x="366" y="486"/>
                  </a:cubicBezTo>
                  <a:cubicBezTo>
                    <a:pt x="365" y="486"/>
                    <a:pt x="365" y="486"/>
                    <a:pt x="365" y="486"/>
                  </a:cubicBezTo>
                  <a:cubicBezTo>
                    <a:pt x="365" y="486"/>
                    <a:pt x="366" y="487"/>
                    <a:pt x="366" y="487"/>
                  </a:cubicBezTo>
                  <a:cubicBezTo>
                    <a:pt x="366" y="487"/>
                    <a:pt x="366" y="487"/>
                    <a:pt x="366" y="487"/>
                  </a:cubicBezTo>
                  <a:cubicBezTo>
                    <a:pt x="366" y="487"/>
                    <a:pt x="365" y="487"/>
                    <a:pt x="365" y="488"/>
                  </a:cubicBezTo>
                  <a:cubicBezTo>
                    <a:pt x="365" y="488"/>
                    <a:pt x="365" y="488"/>
                    <a:pt x="365" y="488"/>
                  </a:cubicBezTo>
                  <a:cubicBezTo>
                    <a:pt x="365" y="488"/>
                    <a:pt x="365" y="488"/>
                    <a:pt x="365" y="488"/>
                  </a:cubicBezTo>
                  <a:cubicBezTo>
                    <a:pt x="364" y="488"/>
                    <a:pt x="364" y="488"/>
                    <a:pt x="364" y="488"/>
                  </a:cubicBezTo>
                  <a:cubicBezTo>
                    <a:pt x="364" y="488"/>
                    <a:pt x="364" y="489"/>
                    <a:pt x="364" y="489"/>
                  </a:cubicBezTo>
                  <a:cubicBezTo>
                    <a:pt x="364" y="489"/>
                    <a:pt x="363" y="489"/>
                    <a:pt x="363" y="490"/>
                  </a:cubicBezTo>
                  <a:cubicBezTo>
                    <a:pt x="362" y="490"/>
                    <a:pt x="362" y="490"/>
                    <a:pt x="362" y="491"/>
                  </a:cubicBezTo>
                  <a:cubicBezTo>
                    <a:pt x="362" y="491"/>
                    <a:pt x="362" y="491"/>
                    <a:pt x="362" y="491"/>
                  </a:cubicBezTo>
                  <a:cubicBezTo>
                    <a:pt x="361" y="492"/>
                    <a:pt x="362" y="492"/>
                    <a:pt x="361" y="492"/>
                  </a:cubicBezTo>
                  <a:cubicBezTo>
                    <a:pt x="361" y="492"/>
                    <a:pt x="361" y="492"/>
                    <a:pt x="361" y="492"/>
                  </a:cubicBezTo>
                  <a:cubicBezTo>
                    <a:pt x="361" y="493"/>
                    <a:pt x="360" y="493"/>
                    <a:pt x="360" y="493"/>
                  </a:cubicBezTo>
                  <a:cubicBezTo>
                    <a:pt x="360" y="493"/>
                    <a:pt x="359" y="493"/>
                    <a:pt x="359" y="493"/>
                  </a:cubicBezTo>
                  <a:cubicBezTo>
                    <a:pt x="358" y="493"/>
                    <a:pt x="358" y="493"/>
                    <a:pt x="357" y="493"/>
                  </a:cubicBezTo>
                  <a:cubicBezTo>
                    <a:pt x="356" y="493"/>
                    <a:pt x="356" y="493"/>
                    <a:pt x="355" y="493"/>
                  </a:cubicBezTo>
                  <a:cubicBezTo>
                    <a:pt x="355" y="493"/>
                    <a:pt x="355" y="492"/>
                    <a:pt x="354" y="492"/>
                  </a:cubicBezTo>
                  <a:cubicBezTo>
                    <a:pt x="354" y="492"/>
                    <a:pt x="354" y="492"/>
                    <a:pt x="354" y="491"/>
                  </a:cubicBezTo>
                  <a:cubicBezTo>
                    <a:pt x="353" y="491"/>
                    <a:pt x="353" y="491"/>
                    <a:pt x="353" y="490"/>
                  </a:cubicBezTo>
                  <a:cubicBezTo>
                    <a:pt x="353" y="490"/>
                    <a:pt x="353" y="490"/>
                    <a:pt x="353" y="490"/>
                  </a:cubicBezTo>
                  <a:cubicBezTo>
                    <a:pt x="353" y="490"/>
                    <a:pt x="352" y="490"/>
                    <a:pt x="352" y="489"/>
                  </a:cubicBezTo>
                  <a:cubicBezTo>
                    <a:pt x="352" y="489"/>
                    <a:pt x="351" y="489"/>
                    <a:pt x="351" y="489"/>
                  </a:cubicBezTo>
                  <a:cubicBezTo>
                    <a:pt x="350" y="489"/>
                    <a:pt x="350" y="489"/>
                    <a:pt x="350" y="488"/>
                  </a:cubicBezTo>
                  <a:cubicBezTo>
                    <a:pt x="350" y="488"/>
                    <a:pt x="350" y="488"/>
                    <a:pt x="350" y="488"/>
                  </a:cubicBezTo>
                  <a:cubicBezTo>
                    <a:pt x="350" y="488"/>
                    <a:pt x="351" y="488"/>
                    <a:pt x="351" y="488"/>
                  </a:cubicBezTo>
                  <a:cubicBezTo>
                    <a:pt x="351" y="488"/>
                    <a:pt x="351" y="488"/>
                    <a:pt x="351" y="488"/>
                  </a:cubicBezTo>
                  <a:cubicBezTo>
                    <a:pt x="351" y="488"/>
                    <a:pt x="351" y="488"/>
                    <a:pt x="350" y="487"/>
                  </a:cubicBezTo>
                  <a:cubicBezTo>
                    <a:pt x="350" y="487"/>
                    <a:pt x="350" y="487"/>
                    <a:pt x="350" y="487"/>
                  </a:cubicBezTo>
                  <a:cubicBezTo>
                    <a:pt x="349" y="487"/>
                    <a:pt x="349" y="487"/>
                    <a:pt x="349" y="487"/>
                  </a:cubicBezTo>
                  <a:cubicBezTo>
                    <a:pt x="349" y="487"/>
                    <a:pt x="349" y="487"/>
                    <a:pt x="349" y="487"/>
                  </a:cubicBezTo>
                  <a:cubicBezTo>
                    <a:pt x="348" y="486"/>
                    <a:pt x="347" y="486"/>
                    <a:pt x="346" y="485"/>
                  </a:cubicBezTo>
                  <a:cubicBezTo>
                    <a:pt x="346" y="485"/>
                    <a:pt x="346" y="484"/>
                    <a:pt x="346" y="484"/>
                  </a:cubicBezTo>
                  <a:cubicBezTo>
                    <a:pt x="345" y="484"/>
                    <a:pt x="345" y="484"/>
                    <a:pt x="345" y="484"/>
                  </a:cubicBezTo>
                  <a:cubicBezTo>
                    <a:pt x="345" y="484"/>
                    <a:pt x="344" y="484"/>
                    <a:pt x="344" y="483"/>
                  </a:cubicBezTo>
                  <a:cubicBezTo>
                    <a:pt x="344" y="483"/>
                    <a:pt x="344" y="483"/>
                    <a:pt x="343" y="483"/>
                  </a:cubicBezTo>
                  <a:cubicBezTo>
                    <a:pt x="343" y="483"/>
                    <a:pt x="343" y="483"/>
                    <a:pt x="344" y="483"/>
                  </a:cubicBezTo>
                  <a:cubicBezTo>
                    <a:pt x="343" y="483"/>
                    <a:pt x="343" y="483"/>
                    <a:pt x="342" y="483"/>
                  </a:cubicBezTo>
                  <a:cubicBezTo>
                    <a:pt x="342" y="483"/>
                    <a:pt x="342" y="483"/>
                    <a:pt x="342" y="483"/>
                  </a:cubicBezTo>
                  <a:cubicBezTo>
                    <a:pt x="342" y="483"/>
                    <a:pt x="343" y="483"/>
                    <a:pt x="343" y="484"/>
                  </a:cubicBezTo>
                  <a:cubicBezTo>
                    <a:pt x="343" y="484"/>
                    <a:pt x="343" y="484"/>
                    <a:pt x="344" y="484"/>
                  </a:cubicBezTo>
                  <a:cubicBezTo>
                    <a:pt x="344" y="484"/>
                    <a:pt x="344" y="485"/>
                    <a:pt x="343" y="485"/>
                  </a:cubicBezTo>
                  <a:cubicBezTo>
                    <a:pt x="343" y="485"/>
                    <a:pt x="343" y="485"/>
                    <a:pt x="343" y="485"/>
                  </a:cubicBezTo>
                  <a:cubicBezTo>
                    <a:pt x="342" y="484"/>
                    <a:pt x="341" y="484"/>
                    <a:pt x="340" y="484"/>
                  </a:cubicBezTo>
                  <a:cubicBezTo>
                    <a:pt x="340" y="485"/>
                    <a:pt x="341" y="485"/>
                    <a:pt x="342" y="485"/>
                  </a:cubicBezTo>
                  <a:cubicBezTo>
                    <a:pt x="343" y="486"/>
                    <a:pt x="343" y="486"/>
                    <a:pt x="344" y="487"/>
                  </a:cubicBezTo>
                  <a:cubicBezTo>
                    <a:pt x="344" y="488"/>
                    <a:pt x="345" y="488"/>
                    <a:pt x="345" y="488"/>
                  </a:cubicBezTo>
                  <a:cubicBezTo>
                    <a:pt x="345" y="489"/>
                    <a:pt x="346" y="489"/>
                    <a:pt x="346" y="489"/>
                  </a:cubicBezTo>
                  <a:cubicBezTo>
                    <a:pt x="346" y="489"/>
                    <a:pt x="346" y="490"/>
                    <a:pt x="346" y="490"/>
                  </a:cubicBezTo>
                  <a:cubicBezTo>
                    <a:pt x="346" y="490"/>
                    <a:pt x="347" y="491"/>
                    <a:pt x="347" y="491"/>
                  </a:cubicBezTo>
                  <a:cubicBezTo>
                    <a:pt x="347" y="492"/>
                    <a:pt x="348" y="492"/>
                    <a:pt x="348" y="492"/>
                  </a:cubicBezTo>
                  <a:cubicBezTo>
                    <a:pt x="348" y="493"/>
                    <a:pt x="348" y="493"/>
                    <a:pt x="349" y="493"/>
                  </a:cubicBezTo>
                  <a:cubicBezTo>
                    <a:pt x="349" y="493"/>
                    <a:pt x="349" y="493"/>
                    <a:pt x="349" y="493"/>
                  </a:cubicBezTo>
                  <a:cubicBezTo>
                    <a:pt x="349" y="493"/>
                    <a:pt x="349" y="493"/>
                    <a:pt x="350" y="493"/>
                  </a:cubicBezTo>
                  <a:cubicBezTo>
                    <a:pt x="351" y="493"/>
                    <a:pt x="353" y="494"/>
                    <a:pt x="355" y="494"/>
                  </a:cubicBezTo>
                  <a:cubicBezTo>
                    <a:pt x="355" y="494"/>
                    <a:pt x="355" y="494"/>
                    <a:pt x="355" y="494"/>
                  </a:cubicBezTo>
                  <a:cubicBezTo>
                    <a:pt x="355" y="494"/>
                    <a:pt x="356" y="494"/>
                    <a:pt x="356" y="494"/>
                  </a:cubicBezTo>
                  <a:cubicBezTo>
                    <a:pt x="356" y="494"/>
                    <a:pt x="357" y="494"/>
                    <a:pt x="357" y="494"/>
                  </a:cubicBezTo>
                  <a:cubicBezTo>
                    <a:pt x="357" y="494"/>
                    <a:pt x="357" y="494"/>
                    <a:pt x="358" y="494"/>
                  </a:cubicBezTo>
                  <a:cubicBezTo>
                    <a:pt x="358" y="494"/>
                    <a:pt x="358" y="494"/>
                    <a:pt x="359" y="494"/>
                  </a:cubicBezTo>
                  <a:cubicBezTo>
                    <a:pt x="359" y="494"/>
                    <a:pt x="359" y="494"/>
                    <a:pt x="359" y="494"/>
                  </a:cubicBezTo>
                  <a:cubicBezTo>
                    <a:pt x="360" y="494"/>
                    <a:pt x="361" y="494"/>
                    <a:pt x="361" y="495"/>
                  </a:cubicBezTo>
                  <a:cubicBezTo>
                    <a:pt x="361" y="495"/>
                    <a:pt x="361" y="495"/>
                    <a:pt x="362" y="495"/>
                  </a:cubicBezTo>
                  <a:cubicBezTo>
                    <a:pt x="362" y="495"/>
                    <a:pt x="362" y="495"/>
                    <a:pt x="362" y="495"/>
                  </a:cubicBezTo>
                  <a:cubicBezTo>
                    <a:pt x="362" y="496"/>
                    <a:pt x="362" y="496"/>
                    <a:pt x="362" y="496"/>
                  </a:cubicBezTo>
                  <a:cubicBezTo>
                    <a:pt x="363" y="496"/>
                    <a:pt x="362" y="497"/>
                    <a:pt x="362" y="497"/>
                  </a:cubicBezTo>
                  <a:cubicBezTo>
                    <a:pt x="362" y="497"/>
                    <a:pt x="362" y="497"/>
                    <a:pt x="362" y="497"/>
                  </a:cubicBezTo>
                  <a:cubicBezTo>
                    <a:pt x="362" y="498"/>
                    <a:pt x="362" y="498"/>
                    <a:pt x="362" y="498"/>
                  </a:cubicBezTo>
                  <a:cubicBezTo>
                    <a:pt x="362" y="498"/>
                    <a:pt x="362" y="498"/>
                    <a:pt x="362" y="498"/>
                  </a:cubicBezTo>
                  <a:cubicBezTo>
                    <a:pt x="361" y="498"/>
                    <a:pt x="361" y="498"/>
                    <a:pt x="361" y="498"/>
                  </a:cubicBezTo>
                  <a:cubicBezTo>
                    <a:pt x="361" y="499"/>
                    <a:pt x="361" y="499"/>
                    <a:pt x="361" y="499"/>
                  </a:cubicBezTo>
                  <a:cubicBezTo>
                    <a:pt x="361" y="499"/>
                    <a:pt x="361" y="499"/>
                    <a:pt x="362" y="499"/>
                  </a:cubicBezTo>
                  <a:cubicBezTo>
                    <a:pt x="362" y="499"/>
                    <a:pt x="362" y="499"/>
                    <a:pt x="362" y="499"/>
                  </a:cubicBezTo>
                  <a:cubicBezTo>
                    <a:pt x="362" y="499"/>
                    <a:pt x="362" y="499"/>
                    <a:pt x="362" y="499"/>
                  </a:cubicBezTo>
                  <a:cubicBezTo>
                    <a:pt x="361" y="500"/>
                    <a:pt x="361" y="500"/>
                    <a:pt x="361" y="500"/>
                  </a:cubicBezTo>
                  <a:cubicBezTo>
                    <a:pt x="361" y="500"/>
                    <a:pt x="361" y="500"/>
                    <a:pt x="361" y="500"/>
                  </a:cubicBezTo>
                  <a:cubicBezTo>
                    <a:pt x="360" y="501"/>
                    <a:pt x="360" y="501"/>
                    <a:pt x="360" y="502"/>
                  </a:cubicBezTo>
                  <a:cubicBezTo>
                    <a:pt x="360" y="502"/>
                    <a:pt x="360" y="502"/>
                    <a:pt x="360" y="503"/>
                  </a:cubicBezTo>
                  <a:cubicBezTo>
                    <a:pt x="360" y="503"/>
                    <a:pt x="360" y="503"/>
                    <a:pt x="360" y="503"/>
                  </a:cubicBezTo>
                  <a:cubicBezTo>
                    <a:pt x="359" y="503"/>
                    <a:pt x="359" y="503"/>
                    <a:pt x="359" y="503"/>
                  </a:cubicBezTo>
                  <a:cubicBezTo>
                    <a:pt x="359" y="503"/>
                    <a:pt x="359" y="503"/>
                    <a:pt x="359" y="504"/>
                  </a:cubicBezTo>
                  <a:cubicBezTo>
                    <a:pt x="359" y="504"/>
                    <a:pt x="359" y="505"/>
                    <a:pt x="358" y="505"/>
                  </a:cubicBezTo>
                  <a:cubicBezTo>
                    <a:pt x="358" y="505"/>
                    <a:pt x="358" y="505"/>
                    <a:pt x="358" y="506"/>
                  </a:cubicBezTo>
                  <a:cubicBezTo>
                    <a:pt x="358" y="506"/>
                    <a:pt x="358" y="506"/>
                    <a:pt x="358" y="506"/>
                  </a:cubicBezTo>
                  <a:cubicBezTo>
                    <a:pt x="357" y="506"/>
                    <a:pt x="356" y="506"/>
                    <a:pt x="356" y="507"/>
                  </a:cubicBezTo>
                  <a:cubicBezTo>
                    <a:pt x="356" y="507"/>
                    <a:pt x="356" y="508"/>
                    <a:pt x="356" y="508"/>
                  </a:cubicBezTo>
                  <a:cubicBezTo>
                    <a:pt x="356" y="508"/>
                    <a:pt x="356" y="509"/>
                    <a:pt x="356" y="509"/>
                  </a:cubicBezTo>
                  <a:cubicBezTo>
                    <a:pt x="355" y="510"/>
                    <a:pt x="355" y="510"/>
                    <a:pt x="355" y="511"/>
                  </a:cubicBezTo>
                  <a:cubicBezTo>
                    <a:pt x="355" y="511"/>
                    <a:pt x="355" y="511"/>
                    <a:pt x="355" y="512"/>
                  </a:cubicBezTo>
                  <a:cubicBezTo>
                    <a:pt x="354" y="512"/>
                    <a:pt x="354" y="512"/>
                    <a:pt x="354" y="512"/>
                  </a:cubicBezTo>
                  <a:cubicBezTo>
                    <a:pt x="354" y="512"/>
                    <a:pt x="353" y="512"/>
                    <a:pt x="353" y="512"/>
                  </a:cubicBezTo>
                  <a:cubicBezTo>
                    <a:pt x="353" y="512"/>
                    <a:pt x="353" y="512"/>
                    <a:pt x="353" y="512"/>
                  </a:cubicBezTo>
                  <a:cubicBezTo>
                    <a:pt x="352" y="513"/>
                    <a:pt x="352" y="513"/>
                    <a:pt x="352" y="513"/>
                  </a:cubicBezTo>
                  <a:cubicBezTo>
                    <a:pt x="352" y="513"/>
                    <a:pt x="352" y="514"/>
                    <a:pt x="351" y="514"/>
                  </a:cubicBezTo>
                  <a:cubicBezTo>
                    <a:pt x="351" y="514"/>
                    <a:pt x="351" y="514"/>
                    <a:pt x="351" y="514"/>
                  </a:cubicBezTo>
                  <a:cubicBezTo>
                    <a:pt x="350" y="514"/>
                    <a:pt x="350" y="514"/>
                    <a:pt x="350" y="514"/>
                  </a:cubicBezTo>
                  <a:cubicBezTo>
                    <a:pt x="349" y="514"/>
                    <a:pt x="349" y="514"/>
                    <a:pt x="348" y="514"/>
                  </a:cubicBezTo>
                  <a:cubicBezTo>
                    <a:pt x="348" y="514"/>
                    <a:pt x="348" y="513"/>
                    <a:pt x="348" y="514"/>
                  </a:cubicBezTo>
                  <a:cubicBezTo>
                    <a:pt x="348" y="514"/>
                    <a:pt x="348" y="514"/>
                    <a:pt x="348" y="514"/>
                  </a:cubicBezTo>
                  <a:cubicBezTo>
                    <a:pt x="348" y="514"/>
                    <a:pt x="348" y="514"/>
                    <a:pt x="348" y="514"/>
                  </a:cubicBezTo>
                  <a:cubicBezTo>
                    <a:pt x="348" y="514"/>
                    <a:pt x="348" y="514"/>
                    <a:pt x="348" y="514"/>
                  </a:cubicBezTo>
                  <a:cubicBezTo>
                    <a:pt x="348" y="515"/>
                    <a:pt x="348" y="515"/>
                    <a:pt x="348" y="515"/>
                  </a:cubicBezTo>
                  <a:cubicBezTo>
                    <a:pt x="348" y="515"/>
                    <a:pt x="348" y="515"/>
                    <a:pt x="348" y="515"/>
                  </a:cubicBezTo>
                  <a:cubicBezTo>
                    <a:pt x="347" y="515"/>
                    <a:pt x="347" y="515"/>
                    <a:pt x="347" y="514"/>
                  </a:cubicBezTo>
                  <a:cubicBezTo>
                    <a:pt x="346" y="514"/>
                    <a:pt x="346" y="513"/>
                    <a:pt x="345" y="513"/>
                  </a:cubicBezTo>
                  <a:cubicBezTo>
                    <a:pt x="345" y="514"/>
                    <a:pt x="345" y="514"/>
                    <a:pt x="345" y="514"/>
                  </a:cubicBezTo>
                  <a:cubicBezTo>
                    <a:pt x="345" y="514"/>
                    <a:pt x="345" y="514"/>
                    <a:pt x="345" y="514"/>
                  </a:cubicBezTo>
                  <a:cubicBezTo>
                    <a:pt x="345" y="514"/>
                    <a:pt x="345" y="514"/>
                    <a:pt x="345" y="514"/>
                  </a:cubicBezTo>
                  <a:cubicBezTo>
                    <a:pt x="345" y="514"/>
                    <a:pt x="345" y="514"/>
                    <a:pt x="345" y="514"/>
                  </a:cubicBezTo>
                  <a:cubicBezTo>
                    <a:pt x="345" y="514"/>
                    <a:pt x="345" y="513"/>
                    <a:pt x="344" y="513"/>
                  </a:cubicBezTo>
                  <a:cubicBezTo>
                    <a:pt x="344" y="513"/>
                    <a:pt x="344" y="513"/>
                    <a:pt x="344" y="513"/>
                  </a:cubicBezTo>
                  <a:cubicBezTo>
                    <a:pt x="344" y="514"/>
                    <a:pt x="344" y="514"/>
                    <a:pt x="344" y="514"/>
                  </a:cubicBezTo>
                  <a:cubicBezTo>
                    <a:pt x="344" y="514"/>
                    <a:pt x="344" y="514"/>
                    <a:pt x="344" y="514"/>
                  </a:cubicBezTo>
                  <a:cubicBezTo>
                    <a:pt x="344" y="513"/>
                    <a:pt x="344" y="513"/>
                    <a:pt x="344" y="513"/>
                  </a:cubicBezTo>
                  <a:cubicBezTo>
                    <a:pt x="343" y="513"/>
                    <a:pt x="343" y="513"/>
                    <a:pt x="343" y="512"/>
                  </a:cubicBezTo>
                  <a:cubicBezTo>
                    <a:pt x="343" y="512"/>
                    <a:pt x="343" y="512"/>
                    <a:pt x="343" y="512"/>
                  </a:cubicBezTo>
                  <a:cubicBezTo>
                    <a:pt x="344" y="512"/>
                    <a:pt x="343" y="511"/>
                    <a:pt x="343" y="511"/>
                  </a:cubicBezTo>
                  <a:cubicBezTo>
                    <a:pt x="343" y="511"/>
                    <a:pt x="343" y="511"/>
                    <a:pt x="343" y="511"/>
                  </a:cubicBezTo>
                  <a:cubicBezTo>
                    <a:pt x="343" y="511"/>
                    <a:pt x="343" y="511"/>
                    <a:pt x="343" y="511"/>
                  </a:cubicBezTo>
                  <a:cubicBezTo>
                    <a:pt x="343" y="511"/>
                    <a:pt x="343" y="511"/>
                    <a:pt x="343" y="511"/>
                  </a:cubicBezTo>
                  <a:cubicBezTo>
                    <a:pt x="343" y="512"/>
                    <a:pt x="343" y="512"/>
                    <a:pt x="342" y="512"/>
                  </a:cubicBezTo>
                  <a:cubicBezTo>
                    <a:pt x="342" y="512"/>
                    <a:pt x="342" y="512"/>
                    <a:pt x="342" y="512"/>
                  </a:cubicBezTo>
                  <a:cubicBezTo>
                    <a:pt x="342" y="512"/>
                    <a:pt x="342" y="512"/>
                    <a:pt x="342" y="512"/>
                  </a:cubicBezTo>
                  <a:cubicBezTo>
                    <a:pt x="342" y="512"/>
                    <a:pt x="342" y="512"/>
                    <a:pt x="342" y="512"/>
                  </a:cubicBezTo>
                  <a:cubicBezTo>
                    <a:pt x="342" y="512"/>
                    <a:pt x="342" y="512"/>
                    <a:pt x="342" y="512"/>
                  </a:cubicBezTo>
                  <a:cubicBezTo>
                    <a:pt x="343" y="513"/>
                    <a:pt x="343" y="513"/>
                    <a:pt x="343" y="513"/>
                  </a:cubicBezTo>
                  <a:cubicBezTo>
                    <a:pt x="343" y="513"/>
                    <a:pt x="343" y="513"/>
                    <a:pt x="343" y="514"/>
                  </a:cubicBezTo>
                  <a:cubicBezTo>
                    <a:pt x="343" y="514"/>
                    <a:pt x="343" y="514"/>
                    <a:pt x="343" y="514"/>
                  </a:cubicBezTo>
                  <a:cubicBezTo>
                    <a:pt x="343" y="514"/>
                    <a:pt x="343" y="514"/>
                    <a:pt x="343" y="514"/>
                  </a:cubicBezTo>
                  <a:cubicBezTo>
                    <a:pt x="343" y="514"/>
                    <a:pt x="343" y="514"/>
                    <a:pt x="343" y="515"/>
                  </a:cubicBezTo>
                  <a:cubicBezTo>
                    <a:pt x="343" y="515"/>
                    <a:pt x="343" y="515"/>
                    <a:pt x="343" y="515"/>
                  </a:cubicBezTo>
                  <a:cubicBezTo>
                    <a:pt x="343" y="515"/>
                    <a:pt x="343" y="515"/>
                    <a:pt x="343" y="515"/>
                  </a:cubicBezTo>
                  <a:cubicBezTo>
                    <a:pt x="342" y="515"/>
                    <a:pt x="342" y="515"/>
                    <a:pt x="342" y="515"/>
                  </a:cubicBezTo>
                  <a:cubicBezTo>
                    <a:pt x="342" y="516"/>
                    <a:pt x="342" y="516"/>
                    <a:pt x="342" y="515"/>
                  </a:cubicBezTo>
                  <a:cubicBezTo>
                    <a:pt x="342" y="515"/>
                    <a:pt x="342" y="515"/>
                    <a:pt x="342" y="515"/>
                  </a:cubicBezTo>
                  <a:cubicBezTo>
                    <a:pt x="342" y="515"/>
                    <a:pt x="342" y="515"/>
                    <a:pt x="341" y="515"/>
                  </a:cubicBezTo>
                  <a:cubicBezTo>
                    <a:pt x="341" y="515"/>
                    <a:pt x="341" y="514"/>
                    <a:pt x="341" y="514"/>
                  </a:cubicBezTo>
                  <a:cubicBezTo>
                    <a:pt x="341" y="514"/>
                    <a:pt x="341" y="515"/>
                    <a:pt x="341" y="515"/>
                  </a:cubicBezTo>
                  <a:cubicBezTo>
                    <a:pt x="341" y="515"/>
                    <a:pt x="341" y="515"/>
                    <a:pt x="341" y="515"/>
                  </a:cubicBezTo>
                  <a:cubicBezTo>
                    <a:pt x="341" y="516"/>
                    <a:pt x="341" y="516"/>
                    <a:pt x="342" y="516"/>
                  </a:cubicBezTo>
                  <a:cubicBezTo>
                    <a:pt x="342" y="516"/>
                    <a:pt x="342" y="516"/>
                    <a:pt x="342" y="516"/>
                  </a:cubicBezTo>
                  <a:cubicBezTo>
                    <a:pt x="342" y="516"/>
                    <a:pt x="342" y="517"/>
                    <a:pt x="342" y="517"/>
                  </a:cubicBezTo>
                  <a:cubicBezTo>
                    <a:pt x="342" y="517"/>
                    <a:pt x="342" y="517"/>
                    <a:pt x="342" y="517"/>
                  </a:cubicBezTo>
                  <a:cubicBezTo>
                    <a:pt x="342" y="517"/>
                    <a:pt x="342" y="517"/>
                    <a:pt x="342" y="517"/>
                  </a:cubicBezTo>
                  <a:cubicBezTo>
                    <a:pt x="342" y="518"/>
                    <a:pt x="341" y="518"/>
                    <a:pt x="342" y="518"/>
                  </a:cubicBezTo>
                  <a:cubicBezTo>
                    <a:pt x="342" y="519"/>
                    <a:pt x="341" y="519"/>
                    <a:pt x="341" y="520"/>
                  </a:cubicBezTo>
                  <a:cubicBezTo>
                    <a:pt x="341" y="520"/>
                    <a:pt x="341" y="520"/>
                    <a:pt x="341" y="520"/>
                  </a:cubicBezTo>
                  <a:cubicBezTo>
                    <a:pt x="341" y="520"/>
                    <a:pt x="340" y="520"/>
                    <a:pt x="340" y="520"/>
                  </a:cubicBezTo>
                  <a:cubicBezTo>
                    <a:pt x="340" y="520"/>
                    <a:pt x="339" y="520"/>
                    <a:pt x="338" y="520"/>
                  </a:cubicBezTo>
                  <a:cubicBezTo>
                    <a:pt x="337" y="520"/>
                    <a:pt x="336" y="520"/>
                    <a:pt x="335" y="520"/>
                  </a:cubicBezTo>
                  <a:cubicBezTo>
                    <a:pt x="333" y="520"/>
                    <a:pt x="332" y="518"/>
                    <a:pt x="330" y="518"/>
                  </a:cubicBezTo>
                  <a:cubicBezTo>
                    <a:pt x="329" y="518"/>
                    <a:pt x="329" y="518"/>
                    <a:pt x="328" y="518"/>
                  </a:cubicBezTo>
                  <a:cubicBezTo>
                    <a:pt x="327" y="518"/>
                    <a:pt x="326" y="517"/>
                    <a:pt x="326" y="517"/>
                  </a:cubicBezTo>
                  <a:cubicBezTo>
                    <a:pt x="323" y="516"/>
                    <a:pt x="321" y="515"/>
                    <a:pt x="319" y="514"/>
                  </a:cubicBezTo>
                  <a:cubicBezTo>
                    <a:pt x="319" y="514"/>
                    <a:pt x="318" y="513"/>
                    <a:pt x="318" y="513"/>
                  </a:cubicBezTo>
                  <a:cubicBezTo>
                    <a:pt x="318" y="513"/>
                    <a:pt x="318" y="513"/>
                    <a:pt x="318" y="512"/>
                  </a:cubicBezTo>
                  <a:cubicBezTo>
                    <a:pt x="318" y="512"/>
                    <a:pt x="318" y="512"/>
                    <a:pt x="317" y="512"/>
                  </a:cubicBezTo>
                  <a:cubicBezTo>
                    <a:pt x="317" y="512"/>
                    <a:pt x="317" y="513"/>
                    <a:pt x="318" y="513"/>
                  </a:cubicBezTo>
                  <a:cubicBezTo>
                    <a:pt x="318" y="514"/>
                    <a:pt x="318" y="514"/>
                    <a:pt x="318" y="514"/>
                  </a:cubicBezTo>
                  <a:cubicBezTo>
                    <a:pt x="318" y="515"/>
                    <a:pt x="317" y="514"/>
                    <a:pt x="316" y="515"/>
                  </a:cubicBezTo>
                  <a:cubicBezTo>
                    <a:pt x="316" y="515"/>
                    <a:pt x="317" y="515"/>
                    <a:pt x="317" y="515"/>
                  </a:cubicBezTo>
                  <a:cubicBezTo>
                    <a:pt x="317" y="515"/>
                    <a:pt x="318" y="515"/>
                    <a:pt x="318" y="515"/>
                  </a:cubicBezTo>
                  <a:cubicBezTo>
                    <a:pt x="318" y="516"/>
                    <a:pt x="318" y="516"/>
                    <a:pt x="319" y="516"/>
                  </a:cubicBezTo>
                  <a:cubicBezTo>
                    <a:pt x="319" y="517"/>
                    <a:pt x="319" y="517"/>
                    <a:pt x="319" y="516"/>
                  </a:cubicBezTo>
                  <a:cubicBezTo>
                    <a:pt x="320" y="516"/>
                    <a:pt x="319" y="516"/>
                    <a:pt x="319" y="515"/>
                  </a:cubicBezTo>
                  <a:cubicBezTo>
                    <a:pt x="319" y="515"/>
                    <a:pt x="319" y="515"/>
                    <a:pt x="320" y="515"/>
                  </a:cubicBezTo>
                  <a:cubicBezTo>
                    <a:pt x="320" y="515"/>
                    <a:pt x="320" y="516"/>
                    <a:pt x="321" y="516"/>
                  </a:cubicBezTo>
                  <a:cubicBezTo>
                    <a:pt x="321" y="516"/>
                    <a:pt x="322" y="516"/>
                    <a:pt x="322" y="516"/>
                  </a:cubicBezTo>
                  <a:cubicBezTo>
                    <a:pt x="323" y="516"/>
                    <a:pt x="323" y="517"/>
                    <a:pt x="324" y="517"/>
                  </a:cubicBezTo>
                  <a:cubicBezTo>
                    <a:pt x="325" y="517"/>
                    <a:pt x="325" y="517"/>
                    <a:pt x="325" y="517"/>
                  </a:cubicBezTo>
                  <a:cubicBezTo>
                    <a:pt x="325" y="517"/>
                    <a:pt x="325" y="518"/>
                    <a:pt x="326" y="518"/>
                  </a:cubicBezTo>
                  <a:cubicBezTo>
                    <a:pt x="326" y="518"/>
                    <a:pt x="327" y="518"/>
                    <a:pt x="328" y="519"/>
                  </a:cubicBezTo>
                  <a:cubicBezTo>
                    <a:pt x="328" y="519"/>
                    <a:pt x="327" y="519"/>
                    <a:pt x="327" y="519"/>
                  </a:cubicBezTo>
                  <a:cubicBezTo>
                    <a:pt x="327" y="519"/>
                    <a:pt x="327" y="520"/>
                    <a:pt x="327" y="520"/>
                  </a:cubicBezTo>
                  <a:cubicBezTo>
                    <a:pt x="327" y="520"/>
                    <a:pt x="326" y="520"/>
                    <a:pt x="326" y="520"/>
                  </a:cubicBezTo>
                  <a:cubicBezTo>
                    <a:pt x="326" y="520"/>
                    <a:pt x="326" y="520"/>
                    <a:pt x="326" y="521"/>
                  </a:cubicBezTo>
                  <a:cubicBezTo>
                    <a:pt x="326" y="521"/>
                    <a:pt x="326" y="521"/>
                    <a:pt x="326" y="521"/>
                  </a:cubicBezTo>
                  <a:cubicBezTo>
                    <a:pt x="326" y="521"/>
                    <a:pt x="326" y="521"/>
                    <a:pt x="326" y="521"/>
                  </a:cubicBezTo>
                  <a:cubicBezTo>
                    <a:pt x="327" y="521"/>
                    <a:pt x="327" y="521"/>
                    <a:pt x="327" y="521"/>
                  </a:cubicBezTo>
                  <a:cubicBezTo>
                    <a:pt x="327" y="520"/>
                    <a:pt x="327" y="520"/>
                    <a:pt x="327" y="520"/>
                  </a:cubicBezTo>
                  <a:cubicBezTo>
                    <a:pt x="327" y="520"/>
                    <a:pt x="328" y="520"/>
                    <a:pt x="328" y="520"/>
                  </a:cubicBezTo>
                  <a:cubicBezTo>
                    <a:pt x="328" y="519"/>
                    <a:pt x="329" y="519"/>
                    <a:pt x="329" y="519"/>
                  </a:cubicBezTo>
                  <a:cubicBezTo>
                    <a:pt x="330" y="519"/>
                    <a:pt x="330" y="519"/>
                    <a:pt x="331" y="519"/>
                  </a:cubicBezTo>
                  <a:cubicBezTo>
                    <a:pt x="331" y="519"/>
                    <a:pt x="331" y="520"/>
                    <a:pt x="331" y="520"/>
                  </a:cubicBezTo>
                  <a:cubicBezTo>
                    <a:pt x="331" y="521"/>
                    <a:pt x="332" y="520"/>
                    <a:pt x="333" y="520"/>
                  </a:cubicBezTo>
                  <a:cubicBezTo>
                    <a:pt x="333" y="520"/>
                    <a:pt x="333" y="520"/>
                    <a:pt x="333" y="520"/>
                  </a:cubicBezTo>
                  <a:cubicBezTo>
                    <a:pt x="333" y="521"/>
                    <a:pt x="333" y="521"/>
                    <a:pt x="333" y="521"/>
                  </a:cubicBezTo>
                  <a:cubicBezTo>
                    <a:pt x="332" y="521"/>
                    <a:pt x="332" y="521"/>
                    <a:pt x="332" y="521"/>
                  </a:cubicBezTo>
                  <a:cubicBezTo>
                    <a:pt x="332" y="521"/>
                    <a:pt x="333" y="521"/>
                    <a:pt x="334" y="521"/>
                  </a:cubicBezTo>
                  <a:cubicBezTo>
                    <a:pt x="334" y="521"/>
                    <a:pt x="334" y="521"/>
                    <a:pt x="334" y="521"/>
                  </a:cubicBezTo>
                  <a:cubicBezTo>
                    <a:pt x="334" y="521"/>
                    <a:pt x="334" y="522"/>
                    <a:pt x="334" y="522"/>
                  </a:cubicBezTo>
                  <a:cubicBezTo>
                    <a:pt x="334" y="522"/>
                    <a:pt x="335" y="522"/>
                    <a:pt x="335" y="522"/>
                  </a:cubicBezTo>
                  <a:cubicBezTo>
                    <a:pt x="335" y="522"/>
                    <a:pt x="335" y="522"/>
                    <a:pt x="335" y="522"/>
                  </a:cubicBezTo>
                  <a:cubicBezTo>
                    <a:pt x="335" y="522"/>
                    <a:pt x="336" y="522"/>
                    <a:pt x="336" y="522"/>
                  </a:cubicBezTo>
                  <a:cubicBezTo>
                    <a:pt x="336" y="522"/>
                    <a:pt x="336" y="523"/>
                    <a:pt x="336" y="523"/>
                  </a:cubicBezTo>
                  <a:cubicBezTo>
                    <a:pt x="336" y="523"/>
                    <a:pt x="337" y="523"/>
                    <a:pt x="337" y="523"/>
                  </a:cubicBezTo>
                  <a:cubicBezTo>
                    <a:pt x="337" y="523"/>
                    <a:pt x="337" y="523"/>
                    <a:pt x="336" y="524"/>
                  </a:cubicBezTo>
                  <a:cubicBezTo>
                    <a:pt x="337" y="524"/>
                    <a:pt x="337" y="524"/>
                    <a:pt x="337" y="524"/>
                  </a:cubicBezTo>
                  <a:cubicBezTo>
                    <a:pt x="337" y="524"/>
                    <a:pt x="337" y="524"/>
                    <a:pt x="337" y="524"/>
                  </a:cubicBezTo>
                  <a:cubicBezTo>
                    <a:pt x="337" y="525"/>
                    <a:pt x="337" y="525"/>
                    <a:pt x="337" y="526"/>
                  </a:cubicBezTo>
                  <a:cubicBezTo>
                    <a:pt x="337" y="526"/>
                    <a:pt x="338" y="527"/>
                    <a:pt x="338" y="527"/>
                  </a:cubicBezTo>
                  <a:cubicBezTo>
                    <a:pt x="338" y="527"/>
                    <a:pt x="337" y="527"/>
                    <a:pt x="337" y="527"/>
                  </a:cubicBezTo>
                  <a:cubicBezTo>
                    <a:pt x="337" y="528"/>
                    <a:pt x="337" y="528"/>
                    <a:pt x="338" y="528"/>
                  </a:cubicBezTo>
                  <a:cubicBezTo>
                    <a:pt x="337" y="529"/>
                    <a:pt x="337" y="529"/>
                    <a:pt x="337" y="530"/>
                  </a:cubicBezTo>
                  <a:cubicBezTo>
                    <a:pt x="336" y="530"/>
                    <a:pt x="335" y="530"/>
                    <a:pt x="334" y="531"/>
                  </a:cubicBezTo>
                  <a:cubicBezTo>
                    <a:pt x="334" y="531"/>
                    <a:pt x="334" y="531"/>
                    <a:pt x="333" y="531"/>
                  </a:cubicBezTo>
                  <a:cubicBezTo>
                    <a:pt x="333" y="531"/>
                    <a:pt x="333" y="531"/>
                    <a:pt x="333" y="531"/>
                  </a:cubicBezTo>
                  <a:cubicBezTo>
                    <a:pt x="333" y="532"/>
                    <a:pt x="333" y="532"/>
                    <a:pt x="333" y="532"/>
                  </a:cubicBezTo>
                  <a:cubicBezTo>
                    <a:pt x="333" y="532"/>
                    <a:pt x="333" y="532"/>
                    <a:pt x="332" y="532"/>
                  </a:cubicBezTo>
                  <a:cubicBezTo>
                    <a:pt x="332" y="532"/>
                    <a:pt x="331" y="532"/>
                    <a:pt x="331" y="532"/>
                  </a:cubicBezTo>
                  <a:cubicBezTo>
                    <a:pt x="330" y="532"/>
                    <a:pt x="330" y="532"/>
                    <a:pt x="330" y="532"/>
                  </a:cubicBezTo>
                  <a:cubicBezTo>
                    <a:pt x="330" y="531"/>
                    <a:pt x="329" y="531"/>
                    <a:pt x="329" y="531"/>
                  </a:cubicBezTo>
                  <a:cubicBezTo>
                    <a:pt x="328" y="531"/>
                    <a:pt x="328" y="531"/>
                    <a:pt x="328" y="531"/>
                  </a:cubicBezTo>
                  <a:cubicBezTo>
                    <a:pt x="328" y="532"/>
                    <a:pt x="328" y="532"/>
                    <a:pt x="328" y="532"/>
                  </a:cubicBezTo>
                  <a:cubicBezTo>
                    <a:pt x="328" y="532"/>
                    <a:pt x="328" y="532"/>
                    <a:pt x="328" y="532"/>
                  </a:cubicBezTo>
                  <a:cubicBezTo>
                    <a:pt x="327" y="532"/>
                    <a:pt x="327" y="532"/>
                    <a:pt x="327" y="532"/>
                  </a:cubicBezTo>
                  <a:cubicBezTo>
                    <a:pt x="326" y="532"/>
                    <a:pt x="326" y="532"/>
                    <a:pt x="326" y="532"/>
                  </a:cubicBezTo>
                  <a:cubicBezTo>
                    <a:pt x="326" y="532"/>
                    <a:pt x="326" y="532"/>
                    <a:pt x="326" y="532"/>
                  </a:cubicBezTo>
                  <a:cubicBezTo>
                    <a:pt x="326" y="533"/>
                    <a:pt x="327" y="533"/>
                    <a:pt x="327" y="534"/>
                  </a:cubicBezTo>
                  <a:cubicBezTo>
                    <a:pt x="328" y="534"/>
                    <a:pt x="328" y="534"/>
                    <a:pt x="329" y="534"/>
                  </a:cubicBezTo>
                  <a:cubicBezTo>
                    <a:pt x="329" y="534"/>
                    <a:pt x="329" y="534"/>
                    <a:pt x="329" y="534"/>
                  </a:cubicBezTo>
                  <a:cubicBezTo>
                    <a:pt x="330" y="535"/>
                    <a:pt x="329" y="535"/>
                    <a:pt x="329" y="535"/>
                  </a:cubicBezTo>
                  <a:cubicBezTo>
                    <a:pt x="329" y="535"/>
                    <a:pt x="329" y="535"/>
                    <a:pt x="329" y="536"/>
                  </a:cubicBezTo>
                  <a:cubicBezTo>
                    <a:pt x="329" y="536"/>
                    <a:pt x="329" y="536"/>
                    <a:pt x="329" y="536"/>
                  </a:cubicBezTo>
                  <a:cubicBezTo>
                    <a:pt x="329" y="536"/>
                    <a:pt x="329" y="536"/>
                    <a:pt x="329" y="536"/>
                  </a:cubicBezTo>
                  <a:cubicBezTo>
                    <a:pt x="328" y="536"/>
                    <a:pt x="328" y="536"/>
                    <a:pt x="328" y="536"/>
                  </a:cubicBezTo>
                  <a:cubicBezTo>
                    <a:pt x="327" y="536"/>
                    <a:pt x="327" y="535"/>
                    <a:pt x="327" y="536"/>
                  </a:cubicBezTo>
                  <a:cubicBezTo>
                    <a:pt x="327" y="536"/>
                    <a:pt x="327" y="536"/>
                    <a:pt x="327" y="536"/>
                  </a:cubicBezTo>
                  <a:cubicBezTo>
                    <a:pt x="326" y="536"/>
                    <a:pt x="326" y="535"/>
                    <a:pt x="325" y="536"/>
                  </a:cubicBezTo>
                  <a:cubicBezTo>
                    <a:pt x="325" y="536"/>
                    <a:pt x="325" y="537"/>
                    <a:pt x="325" y="537"/>
                  </a:cubicBezTo>
                  <a:cubicBezTo>
                    <a:pt x="325" y="537"/>
                    <a:pt x="324" y="537"/>
                    <a:pt x="324" y="537"/>
                  </a:cubicBezTo>
                  <a:cubicBezTo>
                    <a:pt x="324" y="538"/>
                    <a:pt x="324" y="538"/>
                    <a:pt x="324" y="538"/>
                  </a:cubicBezTo>
                  <a:cubicBezTo>
                    <a:pt x="324" y="538"/>
                    <a:pt x="324" y="539"/>
                    <a:pt x="324" y="539"/>
                  </a:cubicBezTo>
                  <a:cubicBezTo>
                    <a:pt x="324" y="539"/>
                    <a:pt x="325" y="539"/>
                    <a:pt x="325" y="539"/>
                  </a:cubicBezTo>
                  <a:cubicBezTo>
                    <a:pt x="325" y="539"/>
                    <a:pt x="325" y="540"/>
                    <a:pt x="325" y="540"/>
                  </a:cubicBezTo>
                  <a:cubicBezTo>
                    <a:pt x="325" y="540"/>
                    <a:pt x="325" y="540"/>
                    <a:pt x="325" y="540"/>
                  </a:cubicBezTo>
                  <a:cubicBezTo>
                    <a:pt x="325" y="540"/>
                    <a:pt x="325" y="540"/>
                    <a:pt x="325" y="540"/>
                  </a:cubicBezTo>
                  <a:cubicBezTo>
                    <a:pt x="325" y="540"/>
                    <a:pt x="324" y="540"/>
                    <a:pt x="324" y="540"/>
                  </a:cubicBezTo>
                  <a:cubicBezTo>
                    <a:pt x="324" y="540"/>
                    <a:pt x="324" y="540"/>
                    <a:pt x="324" y="540"/>
                  </a:cubicBezTo>
                  <a:cubicBezTo>
                    <a:pt x="324" y="540"/>
                    <a:pt x="324" y="540"/>
                    <a:pt x="324" y="540"/>
                  </a:cubicBezTo>
                  <a:cubicBezTo>
                    <a:pt x="323" y="539"/>
                    <a:pt x="322" y="539"/>
                    <a:pt x="322" y="539"/>
                  </a:cubicBezTo>
                  <a:cubicBezTo>
                    <a:pt x="322" y="539"/>
                    <a:pt x="321" y="539"/>
                    <a:pt x="321" y="539"/>
                  </a:cubicBezTo>
                  <a:cubicBezTo>
                    <a:pt x="321" y="539"/>
                    <a:pt x="321" y="540"/>
                    <a:pt x="322" y="540"/>
                  </a:cubicBezTo>
                  <a:cubicBezTo>
                    <a:pt x="322" y="540"/>
                    <a:pt x="322" y="539"/>
                    <a:pt x="322" y="539"/>
                  </a:cubicBezTo>
                  <a:cubicBezTo>
                    <a:pt x="322" y="539"/>
                    <a:pt x="322" y="539"/>
                    <a:pt x="322" y="540"/>
                  </a:cubicBezTo>
                  <a:cubicBezTo>
                    <a:pt x="323" y="540"/>
                    <a:pt x="323" y="540"/>
                    <a:pt x="323" y="540"/>
                  </a:cubicBezTo>
                  <a:cubicBezTo>
                    <a:pt x="323" y="540"/>
                    <a:pt x="323" y="540"/>
                    <a:pt x="323" y="540"/>
                  </a:cubicBezTo>
                  <a:cubicBezTo>
                    <a:pt x="323" y="540"/>
                    <a:pt x="323" y="540"/>
                    <a:pt x="323" y="540"/>
                  </a:cubicBezTo>
                  <a:cubicBezTo>
                    <a:pt x="322" y="541"/>
                    <a:pt x="322" y="541"/>
                    <a:pt x="322" y="541"/>
                  </a:cubicBezTo>
                  <a:cubicBezTo>
                    <a:pt x="321" y="542"/>
                    <a:pt x="321" y="542"/>
                    <a:pt x="321" y="542"/>
                  </a:cubicBezTo>
                  <a:cubicBezTo>
                    <a:pt x="321" y="542"/>
                    <a:pt x="322" y="542"/>
                    <a:pt x="322" y="542"/>
                  </a:cubicBezTo>
                  <a:cubicBezTo>
                    <a:pt x="322" y="542"/>
                    <a:pt x="322" y="542"/>
                    <a:pt x="322" y="542"/>
                  </a:cubicBezTo>
                  <a:cubicBezTo>
                    <a:pt x="322" y="542"/>
                    <a:pt x="322" y="542"/>
                    <a:pt x="322" y="542"/>
                  </a:cubicBezTo>
                  <a:cubicBezTo>
                    <a:pt x="322" y="543"/>
                    <a:pt x="321" y="543"/>
                    <a:pt x="321" y="543"/>
                  </a:cubicBezTo>
                  <a:cubicBezTo>
                    <a:pt x="321" y="543"/>
                    <a:pt x="321" y="544"/>
                    <a:pt x="321" y="544"/>
                  </a:cubicBezTo>
                  <a:cubicBezTo>
                    <a:pt x="320" y="544"/>
                    <a:pt x="320" y="544"/>
                    <a:pt x="320" y="544"/>
                  </a:cubicBezTo>
                  <a:cubicBezTo>
                    <a:pt x="320" y="543"/>
                    <a:pt x="320" y="543"/>
                    <a:pt x="320" y="543"/>
                  </a:cubicBezTo>
                  <a:cubicBezTo>
                    <a:pt x="319" y="543"/>
                    <a:pt x="319" y="543"/>
                    <a:pt x="320" y="544"/>
                  </a:cubicBezTo>
                  <a:cubicBezTo>
                    <a:pt x="320" y="544"/>
                    <a:pt x="320" y="544"/>
                    <a:pt x="320" y="544"/>
                  </a:cubicBezTo>
                  <a:cubicBezTo>
                    <a:pt x="320" y="544"/>
                    <a:pt x="320" y="545"/>
                    <a:pt x="320" y="545"/>
                  </a:cubicBezTo>
                  <a:cubicBezTo>
                    <a:pt x="320" y="545"/>
                    <a:pt x="321" y="545"/>
                    <a:pt x="321" y="545"/>
                  </a:cubicBezTo>
                  <a:cubicBezTo>
                    <a:pt x="321" y="545"/>
                    <a:pt x="321" y="545"/>
                    <a:pt x="321" y="545"/>
                  </a:cubicBezTo>
                  <a:cubicBezTo>
                    <a:pt x="321" y="545"/>
                    <a:pt x="321" y="545"/>
                    <a:pt x="321" y="545"/>
                  </a:cubicBezTo>
                  <a:cubicBezTo>
                    <a:pt x="321" y="545"/>
                    <a:pt x="322" y="545"/>
                    <a:pt x="322" y="545"/>
                  </a:cubicBezTo>
                  <a:cubicBezTo>
                    <a:pt x="322" y="545"/>
                    <a:pt x="322" y="546"/>
                    <a:pt x="321" y="546"/>
                  </a:cubicBezTo>
                  <a:cubicBezTo>
                    <a:pt x="321" y="546"/>
                    <a:pt x="321" y="546"/>
                    <a:pt x="321" y="546"/>
                  </a:cubicBezTo>
                  <a:cubicBezTo>
                    <a:pt x="321" y="546"/>
                    <a:pt x="321" y="546"/>
                    <a:pt x="321" y="545"/>
                  </a:cubicBezTo>
                  <a:cubicBezTo>
                    <a:pt x="320" y="545"/>
                    <a:pt x="319" y="545"/>
                    <a:pt x="319" y="545"/>
                  </a:cubicBezTo>
                  <a:cubicBezTo>
                    <a:pt x="319" y="545"/>
                    <a:pt x="319" y="545"/>
                    <a:pt x="319" y="545"/>
                  </a:cubicBezTo>
                  <a:cubicBezTo>
                    <a:pt x="319" y="545"/>
                    <a:pt x="318" y="545"/>
                    <a:pt x="318" y="545"/>
                  </a:cubicBezTo>
                  <a:cubicBezTo>
                    <a:pt x="318" y="545"/>
                    <a:pt x="318" y="545"/>
                    <a:pt x="318" y="546"/>
                  </a:cubicBezTo>
                  <a:cubicBezTo>
                    <a:pt x="318" y="546"/>
                    <a:pt x="317" y="546"/>
                    <a:pt x="317" y="546"/>
                  </a:cubicBezTo>
                  <a:cubicBezTo>
                    <a:pt x="317" y="546"/>
                    <a:pt x="318" y="546"/>
                    <a:pt x="318" y="546"/>
                  </a:cubicBezTo>
                  <a:cubicBezTo>
                    <a:pt x="318" y="546"/>
                    <a:pt x="318" y="546"/>
                    <a:pt x="318" y="546"/>
                  </a:cubicBezTo>
                  <a:cubicBezTo>
                    <a:pt x="318" y="546"/>
                    <a:pt x="319" y="546"/>
                    <a:pt x="319" y="546"/>
                  </a:cubicBezTo>
                  <a:cubicBezTo>
                    <a:pt x="319" y="546"/>
                    <a:pt x="319" y="546"/>
                    <a:pt x="319" y="546"/>
                  </a:cubicBezTo>
                  <a:cubicBezTo>
                    <a:pt x="319" y="546"/>
                    <a:pt x="319" y="546"/>
                    <a:pt x="319" y="546"/>
                  </a:cubicBezTo>
                  <a:cubicBezTo>
                    <a:pt x="319" y="547"/>
                    <a:pt x="319" y="547"/>
                    <a:pt x="319" y="547"/>
                  </a:cubicBezTo>
                  <a:cubicBezTo>
                    <a:pt x="319" y="547"/>
                    <a:pt x="320" y="547"/>
                    <a:pt x="320" y="547"/>
                  </a:cubicBezTo>
                  <a:cubicBezTo>
                    <a:pt x="320" y="547"/>
                    <a:pt x="320" y="547"/>
                    <a:pt x="320" y="548"/>
                  </a:cubicBezTo>
                  <a:cubicBezTo>
                    <a:pt x="320" y="547"/>
                    <a:pt x="319" y="547"/>
                    <a:pt x="319" y="547"/>
                  </a:cubicBezTo>
                  <a:cubicBezTo>
                    <a:pt x="319" y="547"/>
                    <a:pt x="319" y="547"/>
                    <a:pt x="319" y="547"/>
                  </a:cubicBezTo>
                  <a:cubicBezTo>
                    <a:pt x="319" y="548"/>
                    <a:pt x="319" y="548"/>
                    <a:pt x="319" y="548"/>
                  </a:cubicBezTo>
                  <a:cubicBezTo>
                    <a:pt x="319" y="548"/>
                    <a:pt x="319" y="548"/>
                    <a:pt x="319" y="548"/>
                  </a:cubicBezTo>
                  <a:cubicBezTo>
                    <a:pt x="318" y="548"/>
                    <a:pt x="318" y="548"/>
                    <a:pt x="318" y="549"/>
                  </a:cubicBezTo>
                  <a:cubicBezTo>
                    <a:pt x="317" y="549"/>
                    <a:pt x="317" y="550"/>
                    <a:pt x="316" y="550"/>
                  </a:cubicBezTo>
                  <a:cubicBezTo>
                    <a:pt x="316" y="551"/>
                    <a:pt x="315" y="551"/>
                    <a:pt x="315" y="551"/>
                  </a:cubicBezTo>
                  <a:cubicBezTo>
                    <a:pt x="315" y="551"/>
                    <a:pt x="315" y="552"/>
                    <a:pt x="315" y="552"/>
                  </a:cubicBezTo>
                  <a:cubicBezTo>
                    <a:pt x="315" y="552"/>
                    <a:pt x="315" y="552"/>
                    <a:pt x="316" y="552"/>
                  </a:cubicBezTo>
                  <a:cubicBezTo>
                    <a:pt x="316" y="552"/>
                    <a:pt x="316" y="553"/>
                    <a:pt x="316" y="553"/>
                  </a:cubicBezTo>
                  <a:cubicBezTo>
                    <a:pt x="316" y="553"/>
                    <a:pt x="316" y="553"/>
                    <a:pt x="316" y="553"/>
                  </a:cubicBezTo>
                  <a:cubicBezTo>
                    <a:pt x="315" y="553"/>
                    <a:pt x="315" y="553"/>
                    <a:pt x="315" y="553"/>
                  </a:cubicBezTo>
                  <a:cubicBezTo>
                    <a:pt x="315" y="553"/>
                    <a:pt x="315" y="554"/>
                    <a:pt x="315" y="554"/>
                  </a:cubicBezTo>
                  <a:cubicBezTo>
                    <a:pt x="315" y="554"/>
                    <a:pt x="315" y="555"/>
                    <a:pt x="315" y="555"/>
                  </a:cubicBezTo>
                  <a:cubicBezTo>
                    <a:pt x="315" y="555"/>
                    <a:pt x="315" y="555"/>
                    <a:pt x="314" y="555"/>
                  </a:cubicBezTo>
                  <a:cubicBezTo>
                    <a:pt x="314" y="556"/>
                    <a:pt x="314" y="556"/>
                    <a:pt x="315" y="556"/>
                  </a:cubicBezTo>
                  <a:cubicBezTo>
                    <a:pt x="315" y="556"/>
                    <a:pt x="315" y="556"/>
                    <a:pt x="315" y="556"/>
                  </a:cubicBezTo>
                  <a:cubicBezTo>
                    <a:pt x="315" y="556"/>
                    <a:pt x="315" y="556"/>
                    <a:pt x="315" y="556"/>
                  </a:cubicBezTo>
                  <a:cubicBezTo>
                    <a:pt x="315" y="557"/>
                    <a:pt x="314" y="557"/>
                    <a:pt x="314" y="557"/>
                  </a:cubicBezTo>
                  <a:cubicBezTo>
                    <a:pt x="314" y="557"/>
                    <a:pt x="314" y="557"/>
                    <a:pt x="314" y="558"/>
                  </a:cubicBezTo>
                  <a:cubicBezTo>
                    <a:pt x="313" y="558"/>
                    <a:pt x="313" y="558"/>
                    <a:pt x="313" y="559"/>
                  </a:cubicBezTo>
                  <a:cubicBezTo>
                    <a:pt x="313" y="559"/>
                    <a:pt x="313" y="559"/>
                    <a:pt x="313" y="559"/>
                  </a:cubicBezTo>
                  <a:cubicBezTo>
                    <a:pt x="313" y="559"/>
                    <a:pt x="313" y="559"/>
                    <a:pt x="313" y="560"/>
                  </a:cubicBezTo>
                  <a:cubicBezTo>
                    <a:pt x="313" y="560"/>
                    <a:pt x="312" y="560"/>
                    <a:pt x="312" y="560"/>
                  </a:cubicBezTo>
                  <a:cubicBezTo>
                    <a:pt x="312" y="561"/>
                    <a:pt x="312" y="561"/>
                    <a:pt x="312" y="561"/>
                  </a:cubicBezTo>
                  <a:cubicBezTo>
                    <a:pt x="312" y="561"/>
                    <a:pt x="312" y="561"/>
                    <a:pt x="312" y="561"/>
                  </a:cubicBezTo>
                  <a:cubicBezTo>
                    <a:pt x="313" y="561"/>
                    <a:pt x="312" y="562"/>
                    <a:pt x="312" y="562"/>
                  </a:cubicBezTo>
                  <a:cubicBezTo>
                    <a:pt x="312" y="563"/>
                    <a:pt x="312" y="563"/>
                    <a:pt x="311" y="563"/>
                  </a:cubicBezTo>
                  <a:cubicBezTo>
                    <a:pt x="311" y="564"/>
                    <a:pt x="311" y="564"/>
                    <a:pt x="311" y="564"/>
                  </a:cubicBezTo>
                  <a:cubicBezTo>
                    <a:pt x="311" y="564"/>
                    <a:pt x="311" y="564"/>
                    <a:pt x="310" y="564"/>
                  </a:cubicBezTo>
                  <a:cubicBezTo>
                    <a:pt x="310" y="564"/>
                    <a:pt x="310" y="564"/>
                    <a:pt x="309" y="564"/>
                  </a:cubicBezTo>
                  <a:cubicBezTo>
                    <a:pt x="309" y="564"/>
                    <a:pt x="309" y="564"/>
                    <a:pt x="309" y="564"/>
                  </a:cubicBezTo>
                  <a:cubicBezTo>
                    <a:pt x="309" y="565"/>
                    <a:pt x="309" y="565"/>
                    <a:pt x="310" y="565"/>
                  </a:cubicBezTo>
                  <a:cubicBezTo>
                    <a:pt x="310" y="565"/>
                    <a:pt x="311" y="565"/>
                    <a:pt x="311" y="566"/>
                  </a:cubicBezTo>
                  <a:cubicBezTo>
                    <a:pt x="311" y="566"/>
                    <a:pt x="311" y="567"/>
                    <a:pt x="310" y="567"/>
                  </a:cubicBezTo>
                  <a:cubicBezTo>
                    <a:pt x="310" y="568"/>
                    <a:pt x="310" y="568"/>
                    <a:pt x="310" y="569"/>
                  </a:cubicBezTo>
                  <a:cubicBezTo>
                    <a:pt x="310" y="569"/>
                    <a:pt x="310" y="570"/>
                    <a:pt x="310" y="570"/>
                  </a:cubicBezTo>
                  <a:cubicBezTo>
                    <a:pt x="310" y="571"/>
                    <a:pt x="310" y="571"/>
                    <a:pt x="310" y="571"/>
                  </a:cubicBezTo>
                  <a:cubicBezTo>
                    <a:pt x="309" y="572"/>
                    <a:pt x="309" y="573"/>
                    <a:pt x="309" y="573"/>
                  </a:cubicBezTo>
                  <a:cubicBezTo>
                    <a:pt x="309" y="574"/>
                    <a:pt x="310" y="574"/>
                    <a:pt x="310" y="575"/>
                  </a:cubicBezTo>
                  <a:cubicBezTo>
                    <a:pt x="310" y="575"/>
                    <a:pt x="309" y="576"/>
                    <a:pt x="309" y="577"/>
                  </a:cubicBezTo>
                  <a:cubicBezTo>
                    <a:pt x="309" y="578"/>
                    <a:pt x="310" y="578"/>
                    <a:pt x="310" y="579"/>
                  </a:cubicBezTo>
                  <a:cubicBezTo>
                    <a:pt x="310" y="580"/>
                    <a:pt x="310" y="581"/>
                    <a:pt x="310" y="582"/>
                  </a:cubicBezTo>
                  <a:cubicBezTo>
                    <a:pt x="310" y="583"/>
                    <a:pt x="309" y="583"/>
                    <a:pt x="309" y="583"/>
                  </a:cubicBezTo>
                  <a:cubicBezTo>
                    <a:pt x="309" y="584"/>
                    <a:pt x="308" y="584"/>
                    <a:pt x="308" y="584"/>
                  </a:cubicBezTo>
                  <a:cubicBezTo>
                    <a:pt x="307" y="584"/>
                    <a:pt x="307" y="585"/>
                    <a:pt x="307" y="585"/>
                  </a:cubicBezTo>
                  <a:cubicBezTo>
                    <a:pt x="307" y="585"/>
                    <a:pt x="307" y="585"/>
                    <a:pt x="308" y="585"/>
                  </a:cubicBezTo>
                  <a:cubicBezTo>
                    <a:pt x="308" y="585"/>
                    <a:pt x="308" y="584"/>
                    <a:pt x="308" y="584"/>
                  </a:cubicBezTo>
                  <a:cubicBezTo>
                    <a:pt x="308" y="584"/>
                    <a:pt x="308" y="584"/>
                    <a:pt x="309" y="584"/>
                  </a:cubicBezTo>
                  <a:cubicBezTo>
                    <a:pt x="309" y="584"/>
                    <a:pt x="309" y="584"/>
                    <a:pt x="309" y="584"/>
                  </a:cubicBezTo>
                  <a:cubicBezTo>
                    <a:pt x="309" y="584"/>
                    <a:pt x="309" y="584"/>
                    <a:pt x="310" y="584"/>
                  </a:cubicBezTo>
                  <a:cubicBezTo>
                    <a:pt x="310" y="584"/>
                    <a:pt x="310" y="584"/>
                    <a:pt x="310" y="584"/>
                  </a:cubicBezTo>
                  <a:cubicBezTo>
                    <a:pt x="310" y="585"/>
                    <a:pt x="310" y="585"/>
                    <a:pt x="311" y="585"/>
                  </a:cubicBezTo>
                  <a:cubicBezTo>
                    <a:pt x="311" y="585"/>
                    <a:pt x="311" y="585"/>
                    <a:pt x="311" y="585"/>
                  </a:cubicBezTo>
                  <a:cubicBezTo>
                    <a:pt x="311" y="585"/>
                    <a:pt x="311" y="586"/>
                    <a:pt x="311" y="586"/>
                  </a:cubicBezTo>
                  <a:cubicBezTo>
                    <a:pt x="311" y="587"/>
                    <a:pt x="312" y="587"/>
                    <a:pt x="312" y="588"/>
                  </a:cubicBezTo>
                  <a:cubicBezTo>
                    <a:pt x="312" y="588"/>
                    <a:pt x="312" y="588"/>
                    <a:pt x="313" y="588"/>
                  </a:cubicBezTo>
                  <a:cubicBezTo>
                    <a:pt x="313" y="588"/>
                    <a:pt x="313" y="588"/>
                    <a:pt x="314" y="587"/>
                  </a:cubicBezTo>
                  <a:cubicBezTo>
                    <a:pt x="314" y="587"/>
                    <a:pt x="314" y="587"/>
                    <a:pt x="314" y="587"/>
                  </a:cubicBezTo>
                  <a:cubicBezTo>
                    <a:pt x="314" y="587"/>
                    <a:pt x="314" y="588"/>
                    <a:pt x="314" y="588"/>
                  </a:cubicBezTo>
                  <a:cubicBezTo>
                    <a:pt x="314" y="588"/>
                    <a:pt x="314" y="589"/>
                    <a:pt x="314" y="589"/>
                  </a:cubicBezTo>
                  <a:cubicBezTo>
                    <a:pt x="314" y="589"/>
                    <a:pt x="314" y="589"/>
                    <a:pt x="314" y="588"/>
                  </a:cubicBezTo>
                  <a:cubicBezTo>
                    <a:pt x="314" y="588"/>
                    <a:pt x="314" y="588"/>
                    <a:pt x="314" y="588"/>
                  </a:cubicBezTo>
                  <a:cubicBezTo>
                    <a:pt x="314" y="587"/>
                    <a:pt x="314" y="587"/>
                    <a:pt x="314" y="587"/>
                  </a:cubicBezTo>
                  <a:cubicBezTo>
                    <a:pt x="315" y="587"/>
                    <a:pt x="315" y="587"/>
                    <a:pt x="315" y="587"/>
                  </a:cubicBezTo>
                  <a:cubicBezTo>
                    <a:pt x="315" y="588"/>
                    <a:pt x="316" y="588"/>
                    <a:pt x="316" y="588"/>
                  </a:cubicBezTo>
                  <a:cubicBezTo>
                    <a:pt x="317" y="588"/>
                    <a:pt x="317" y="587"/>
                    <a:pt x="317" y="587"/>
                  </a:cubicBezTo>
                  <a:cubicBezTo>
                    <a:pt x="318" y="587"/>
                    <a:pt x="318" y="587"/>
                    <a:pt x="318" y="587"/>
                  </a:cubicBezTo>
                  <a:cubicBezTo>
                    <a:pt x="318" y="587"/>
                    <a:pt x="319" y="587"/>
                    <a:pt x="319" y="587"/>
                  </a:cubicBezTo>
                  <a:cubicBezTo>
                    <a:pt x="319" y="588"/>
                    <a:pt x="319" y="588"/>
                    <a:pt x="319" y="588"/>
                  </a:cubicBezTo>
                  <a:cubicBezTo>
                    <a:pt x="319" y="588"/>
                    <a:pt x="319" y="588"/>
                    <a:pt x="319" y="588"/>
                  </a:cubicBezTo>
                  <a:cubicBezTo>
                    <a:pt x="319" y="588"/>
                    <a:pt x="319" y="588"/>
                    <a:pt x="319" y="588"/>
                  </a:cubicBezTo>
                  <a:cubicBezTo>
                    <a:pt x="320" y="588"/>
                    <a:pt x="320" y="588"/>
                    <a:pt x="320" y="588"/>
                  </a:cubicBezTo>
                  <a:cubicBezTo>
                    <a:pt x="321" y="588"/>
                    <a:pt x="321" y="588"/>
                    <a:pt x="321" y="589"/>
                  </a:cubicBezTo>
                  <a:cubicBezTo>
                    <a:pt x="321" y="589"/>
                    <a:pt x="321" y="589"/>
                    <a:pt x="321" y="590"/>
                  </a:cubicBezTo>
                  <a:cubicBezTo>
                    <a:pt x="321" y="590"/>
                    <a:pt x="321" y="590"/>
                    <a:pt x="321" y="590"/>
                  </a:cubicBezTo>
                  <a:cubicBezTo>
                    <a:pt x="321" y="591"/>
                    <a:pt x="321" y="591"/>
                    <a:pt x="321" y="592"/>
                  </a:cubicBezTo>
                  <a:cubicBezTo>
                    <a:pt x="322" y="593"/>
                    <a:pt x="322" y="594"/>
                    <a:pt x="322" y="594"/>
                  </a:cubicBezTo>
                  <a:cubicBezTo>
                    <a:pt x="322" y="595"/>
                    <a:pt x="322" y="595"/>
                    <a:pt x="323" y="596"/>
                  </a:cubicBezTo>
                  <a:cubicBezTo>
                    <a:pt x="323" y="596"/>
                    <a:pt x="323" y="597"/>
                    <a:pt x="323" y="598"/>
                  </a:cubicBezTo>
                  <a:cubicBezTo>
                    <a:pt x="323" y="599"/>
                    <a:pt x="324" y="601"/>
                    <a:pt x="325" y="602"/>
                  </a:cubicBezTo>
                  <a:cubicBezTo>
                    <a:pt x="325" y="604"/>
                    <a:pt x="326" y="605"/>
                    <a:pt x="326" y="607"/>
                  </a:cubicBezTo>
                  <a:cubicBezTo>
                    <a:pt x="325" y="608"/>
                    <a:pt x="325" y="608"/>
                    <a:pt x="325" y="609"/>
                  </a:cubicBezTo>
                  <a:cubicBezTo>
                    <a:pt x="324" y="609"/>
                    <a:pt x="324" y="610"/>
                    <a:pt x="324" y="610"/>
                  </a:cubicBezTo>
                  <a:cubicBezTo>
                    <a:pt x="323" y="610"/>
                    <a:pt x="322" y="610"/>
                    <a:pt x="322" y="610"/>
                  </a:cubicBezTo>
                  <a:cubicBezTo>
                    <a:pt x="321" y="610"/>
                    <a:pt x="321" y="610"/>
                    <a:pt x="321" y="611"/>
                  </a:cubicBezTo>
                  <a:cubicBezTo>
                    <a:pt x="322" y="611"/>
                    <a:pt x="322" y="611"/>
                    <a:pt x="323" y="611"/>
                  </a:cubicBezTo>
                  <a:cubicBezTo>
                    <a:pt x="324" y="611"/>
                    <a:pt x="324" y="610"/>
                    <a:pt x="325" y="610"/>
                  </a:cubicBezTo>
                  <a:cubicBezTo>
                    <a:pt x="326" y="609"/>
                    <a:pt x="326" y="609"/>
                    <a:pt x="327" y="609"/>
                  </a:cubicBezTo>
                  <a:cubicBezTo>
                    <a:pt x="327" y="609"/>
                    <a:pt x="327" y="609"/>
                    <a:pt x="326" y="609"/>
                  </a:cubicBezTo>
                  <a:cubicBezTo>
                    <a:pt x="326" y="610"/>
                    <a:pt x="326" y="610"/>
                    <a:pt x="326" y="610"/>
                  </a:cubicBezTo>
                  <a:cubicBezTo>
                    <a:pt x="326" y="610"/>
                    <a:pt x="327" y="610"/>
                    <a:pt x="327" y="610"/>
                  </a:cubicBezTo>
                  <a:cubicBezTo>
                    <a:pt x="328" y="609"/>
                    <a:pt x="330" y="609"/>
                    <a:pt x="331" y="608"/>
                  </a:cubicBezTo>
                  <a:cubicBezTo>
                    <a:pt x="333" y="607"/>
                    <a:pt x="334" y="607"/>
                    <a:pt x="336" y="606"/>
                  </a:cubicBezTo>
                  <a:cubicBezTo>
                    <a:pt x="337" y="606"/>
                    <a:pt x="338" y="607"/>
                    <a:pt x="339" y="607"/>
                  </a:cubicBezTo>
                  <a:cubicBezTo>
                    <a:pt x="340" y="608"/>
                    <a:pt x="340" y="609"/>
                    <a:pt x="341" y="609"/>
                  </a:cubicBezTo>
                  <a:cubicBezTo>
                    <a:pt x="342" y="609"/>
                    <a:pt x="342" y="609"/>
                    <a:pt x="342" y="610"/>
                  </a:cubicBezTo>
                  <a:cubicBezTo>
                    <a:pt x="343" y="610"/>
                    <a:pt x="344" y="610"/>
                    <a:pt x="344" y="610"/>
                  </a:cubicBezTo>
                  <a:cubicBezTo>
                    <a:pt x="345" y="611"/>
                    <a:pt x="345" y="611"/>
                    <a:pt x="345" y="611"/>
                  </a:cubicBezTo>
                  <a:cubicBezTo>
                    <a:pt x="346" y="611"/>
                    <a:pt x="346" y="611"/>
                    <a:pt x="347" y="611"/>
                  </a:cubicBezTo>
                  <a:cubicBezTo>
                    <a:pt x="347" y="611"/>
                    <a:pt x="348" y="612"/>
                    <a:pt x="348" y="612"/>
                  </a:cubicBezTo>
                  <a:cubicBezTo>
                    <a:pt x="349" y="612"/>
                    <a:pt x="349" y="612"/>
                    <a:pt x="349" y="612"/>
                  </a:cubicBezTo>
                  <a:cubicBezTo>
                    <a:pt x="350" y="612"/>
                    <a:pt x="350" y="612"/>
                    <a:pt x="351" y="613"/>
                  </a:cubicBezTo>
                  <a:cubicBezTo>
                    <a:pt x="351" y="614"/>
                    <a:pt x="352" y="615"/>
                    <a:pt x="354" y="615"/>
                  </a:cubicBezTo>
                  <a:cubicBezTo>
                    <a:pt x="354" y="616"/>
                    <a:pt x="355" y="616"/>
                    <a:pt x="355" y="616"/>
                  </a:cubicBezTo>
                  <a:cubicBezTo>
                    <a:pt x="355" y="616"/>
                    <a:pt x="356" y="617"/>
                    <a:pt x="356" y="617"/>
                  </a:cubicBezTo>
                  <a:cubicBezTo>
                    <a:pt x="356" y="619"/>
                    <a:pt x="357" y="620"/>
                    <a:pt x="359" y="622"/>
                  </a:cubicBezTo>
                  <a:cubicBezTo>
                    <a:pt x="360" y="623"/>
                    <a:pt x="363" y="623"/>
                    <a:pt x="364" y="624"/>
                  </a:cubicBezTo>
                  <a:cubicBezTo>
                    <a:pt x="365" y="624"/>
                    <a:pt x="366" y="625"/>
                    <a:pt x="367" y="626"/>
                  </a:cubicBezTo>
                  <a:cubicBezTo>
                    <a:pt x="368" y="626"/>
                    <a:pt x="369" y="626"/>
                    <a:pt x="369" y="626"/>
                  </a:cubicBezTo>
                  <a:cubicBezTo>
                    <a:pt x="370" y="626"/>
                    <a:pt x="370" y="627"/>
                    <a:pt x="370" y="627"/>
                  </a:cubicBezTo>
                  <a:cubicBezTo>
                    <a:pt x="371" y="627"/>
                    <a:pt x="371" y="627"/>
                    <a:pt x="371" y="628"/>
                  </a:cubicBezTo>
                  <a:cubicBezTo>
                    <a:pt x="372" y="628"/>
                    <a:pt x="372" y="629"/>
                    <a:pt x="373" y="629"/>
                  </a:cubicBezTo>
                  <a:cubicBezTo>
                    <a:pt x="373" y="629"/>
                    <a:pt x="374" y="629"/>
                    <a:pt x="374" y="630"/>
                  </a:cubicBezTo>
                  <a:cubicBezTo>
                    <a:pt x="374" y="630"/>
                    <a:pt x="375" y="630"/>
                    <a:pt x="375" y="630"/>
                  </a:cubicBezTo>
                  <a:cubicBezTo>
                    <a:pt x="375" y="631"/>
                    <a:pt x="375" y="631"/>
                    <a:pt x="375" y="631"/>
                  </a:cubicBezTo>
                  <a:cubicBezTo>
                    <a:pt x="376" y="631"/>
                    <a:pt x="376" y="631"/>
                    <a:pt x="377" y="631"/>
                  </a:cubicBezTo>
                  <a:cubicBezTo>
                    <a:pt x="377" y="631"/>
                    <a:pt x="378" y="631"/>
                    <a:pt x="379" y="631"/>
                  </a:cubicBezTo>
                  <a:cubicBezTo>
                    <a:pt x="379" y="631"/>
                    <a:pt x="380" y="630"/>
                    <a:pt x="381" y="631"/>
                  </a:cubicBezTo>
                  <a:cubicBezTo>
                    <a:pt x="381" y="631"/>
                    <a:pt x="381" y="631"/>
                    <a:pt x="381" y="631"/>
                  </a:cubicBezTo>
                  <a:cubicBezTo>
                    <a:pt x="382" y="631"/>
                    <a:pt x="382" y="631"/>
                    <a:pt x="382" y="630"/>
                  </a:cubicBezTo>
                  <a:cubicBezTo>
                    <a:pt x="383" y="630"/>
                    <a:pt x="383" y="630"/>
                    <a:pt x="384" y="631"/>
                  </a:cubicBezTo>
                  <a:cubicBezTo>
                    <a:pt x="384" y="631"/>
                    <a:pt x="384" y="631"/>
                    <a:pt x="384" y="631"/>
                  </a:cubicBezTo>
                  <a:cubicBezTo>
                    <a:pt x="384" y="631"/>
                    <a:pt x="384" y="631"/>
                    <a:pt x="384" y="631"/>
                  </a:cubicBezTo>
                  <a:cubicBezTo>
                    <a:pt x="384" y="631"/>
                    <a:pt x="385" y="631"/>
                    <a:pt x="385" y="631"/>
                  </a:cubicBezTo>
                  <a:cubicBezTo>
                    <a:pt x="385" y="631"/>
                    <a:pt x="385" y="631"/>
                    <a:pt x="385" y="631"/>
                  </a:cubicBezTo>
                  <a:cubicBezTo>
                    <a:pt x="386" y="631"/>
                    <a:pt x="386" y="631"/>
                    <a:pt x="387" y="631"/>
                  </a:cubicBezTo>
                  <a:cubicBezTo>
                    <a:pt x="387" y="631"/>
                    <a:pt x="388" y="631"/>
                    <a:pt x="389" y="631"/>
                  </a:cubicBezTo>
                  <a:cubicBezTo>
                    <a:pt x="389" y="631"/>
                    <a:pt x="389" y="631"/>
                    <a:pt x="389" y="631"/>
                  </a:cubicBezTo>
                  <a:cubicBezTo>
                    <a:pt x="390" y="632"/>
                    <a:pt x="390" y="632"/>
                    <a:pt x="390" y="632"/>
                  </a:cubicBezTo>
                  <a:cubicBezTo>
                    <a:pt x="391" y="632"/>
                    <a:pt x="391" y="632"/>
                    <a:pt x="391" y="632"/>
                  </a:cubicBezTo>
                  <a:cubicBezTo>
                    <a:pt x="391" y="632"/>
                    <a:pt x="392" y="632"/>
                    <a:pt x="392" y="632"/>
                  </a:cubicBezTo>
                  <a:cubicBezTo>
                    <a:pt x="393" y="633"/>
                    <a:pt x="393" y="633"/>
                    <a:pt x="393" y="633"/>
                  </a:cubicBezTo>
                  <a:cubicBezTo>
                    <a:pt x="394" y="634"/>
                    <a:pt x="394" y="634"/>
                    <a:pt x="394" y="635"/>
                  </a:cubicBezTo>
                  <a:cubicBezTo>
                    <a:pt x="394" y="635"/>
                    <a:pt x="394" y="636"/>
                    <a:pt x="394" y="637"/>
                  </a:cubicBezTo>
                  <a:cubicBezTo>
                    <a:pt x="394" y="637"/>
                    <a:pt x="394" y="637"/>
                    <a:pt x="394" y="638"/>
                  </a:cubicBezTo>
                  <a:cubicBezTo>
                    <a:pt x="394" y="638"/>
                    <a:pt x="394" y="638"/>
                    <a:pt x="394" y="639"/>
                  </a:cubicBezTo>
                  <a:cubicBezTo>
                    <a:pt x="393" y="639"/>
                    <a:pt x="393" y="640"/>
                    <a:pt x="393" y="641"/>
                  </a:cubicBezTo>
                  <a:cubicBezTo>
                    <a:pt x="393" y="642"/>
                    <a:pt x="393" y="642"/>
                    <a:pt x="393" y="643"/>
                  </a:cubicBezTo>
                  <a:cubicBezTo>
                    <a:pt x="393" y="644"/>
                    <a:pt x="394" y="645"/>
                    <a:pt x="394" y="645"/>
                  </a:cubicBezTo>
                  <a:cubicBezTo>
                    <a:pt x="394" y="646"/>
                    <a:pt x="394" y="646"/>
                    <a:pt x="395" y="646"/>
                  </a:cubicBezTo>
                  <a:cubicBezTo>
                    <a:pt x="395" y="647"/>
                    <a:pt x="395" y="648"/>
                    <a:pt x="395" y="649"/>
                  </a:cubicBezTo>
                  <a:cubicBezTo>
                    <a:pt x="394" y="649"/>
                    <a:pt x="394" y="650"/>
                    <a:pt x="394" y="651"/>
                  </a:cubicBezTo>
                  <a:cubicBezTo>
                    <a:pt x="394" y="651"/>
                    <a:pt x="394" y="651"/>
                    <a:pt x="394" y="652"/>
                  </a:cubicBezTo>
                  <a:cubicBezTo>
                    <a:pt x="395" y="652"/>
                    <a:pt x="395" y="653"/>
                    <a:pt x="394" y="654"/>
                  </a:cubicBezTo>
                  <a:cubicBezTo>
                    <a:pt x="394" y="655"/>
                    <a:pt x="394" y="655"/>
                    <a:pt x="394" y="656"/>
                  </a:cubicBezTo>
                  <a:cubicBezTo>
                    <a:pt x="394" y="657"/>
                    <a:pt x="394" y="658"/>
                    <a:pt x="394" y="658"/>
                  </a:cubicBezTo>
                  <a:cubicBezTo>
                    <a:pt x="395" y="658"/>
                    <a:pt x="395" y="658"/>
                    <a:pt x="395" y="658"/>
                  </a:cubicBezTo>
                  <a:cubicBezTo>
                    <a:pt x="395" y="658"/>
                    <a:pt x="395" y="659"/>
                    <a:pt x="396" y="659"/>
                  </a:cubicBezTo>
                  <a:cubicBezTo>
                    <a:pt x="396" y="660"/>
                    <a:pt x="397" y="661"/>
                    <a:pt x="398" y="662"/>
                  </a:cubicBezTo>
                  <a:cubicBezTo>
                    <a:pt x="398" y="662"/>
                    <a:pt x="398" y="662"/>
                    <a:pt x="398" y="663"/>
                  </a:cubicBezTo>
                  <a:cubicBezTo>
                    <a:pt x="399" y="663"/>
                    <a:pt x="398" y="664"/>
                    <a:pt x="398" y="664"/>
                  </a:cubicBezTo>
                  <a:cubicBezTo>
                    <a:pt x="398" y="664"/>
                    <a:pt x="398" y="664"/>
                    <a:pt x="398" y="664"/>
                  </a:cubicBezTo>
                  <a:cubicBezTo>
                    <a:pt x="398" y="664"/>
                    <a:pt x="398" y="664"/>
                    <a:pt x="398" y="664"/>
                  </a:cubicBezTo>
                  <a:cubicBezTo>
                    <a:pt x="399" y="665"/>
                    <a:pt x="399" y="665"/>
                    <a:pt x="399" y="666"/>
                  </a:cubicBezTo>
                  <a:cubicBezTo>
                    <a:pt x="400" y="666"/>
                    <a:pt x="400" y="666"/>
                    <a:pt x="400" y="666"/>
                  </a:cubicBezTo>
                  <a:cubicBezTo>
                    <a:pt x="400" y="667"/>
                    <a:pt x="401" y="667"/>
                    <a:pt x="402" y="667"/>
                  </a:cubicBezTo>
                  <a:cubicBezTo>
                    <a:pt x="403" y="668"/>
                    <a:pt x="403" y="668"/>
                    <a:pt x="403" y="669"/>
                  </a:cubicBezTo>
                  <a:cubicBezTo>
                    <a:pt x="404" y="669"/>
                    <a:pt x="404" y="669"/>
                    <a:pt x="404" y="669"/>
                  </a:cubicBezTo>
                  <a:cubicBezTo>
                    <a:pt x="404" y="670"/>
                    <a:pt x="404" y="670"/>
                    <a:pt x="405" y="670"/>
                  </a:cubicBezTo>
                  <a:cubicBezTo>
                    <a:pt x="405" y="671"/>
                    <a:pt x="406" y="672"/>
                    <a:pt x="406" y="674"/>
                  </a:cubicBezTo>
                  <a:cubicBezTo>
                    <a:pt x="406" y="674"/>
                    <a:pt x="406" y="674"/>
                    <a:pt x="406" y="674"/>
                  </a:cubicBezTo>
                  <a:cubicBezTo>
                    <a:pt x="406" y="674"/>
                    <a:pt x="406" y="674"/>
                    <a:pt x="407" y="674"/>
                  </a:cubicBezTo>
                  <a:cubicBezTo>
                    <a:pt x="407" y="675"/>
                    <a:pt x="408" y="675"/>
                    <a:pt x="409" y="676"/>
                  </a:cubicBezTo>
                  <a:cubicBezTo>
                    <a:pt x="409" y="676"/>
                    <a:pt x="410" y="676"/>
                    <a:pt x="410" y="676"/>
                  </a:cubicBezTo>
                  <a:cubicBezTo>
                    <a:pt x="410" y="676"/>
                    <a:pt x="411" y="676"/>
                    <a:pt x="411" y="675"/>
                  </a:cubicBezTo>
                  <a:cubicBezTo>
                    <a:pt x="411" y="675"/>
                    <a:pt x="411" y="675"/>
                    <a:pt x="411" y="674"/>
                  </a:cubicBezTo>
                  <a:cubicBezTo>
                    <a:pt x="411" y="674"/>
                    <a:pt x="411" y="674"/>
                    <a:pt x="411" y="674"/>
                  </a:cubicBezTo>
                  <a:cubicBezTo>
                    <a:pt x="412" y="673"/>
                    <a:pt x="412" y="672"/>
                    <a:pt x="412" y="672"/>
                  </a:cubicBezTo>
                  <a:cubicBezTo>
                    <a:pt x="413" y="671"/>
                    <a:pt x="413" y="671"/>
                    <a:pt x="414" y="671"/>
                  </a:cubicBezTo>
                  <a:cubicBezTo>
                    <a:pt x="414" y="672"/>
                    <a:pt x="414" y="672"/>
                    <a:pt x="414" y="673"/>
                  </a:cubicBezTo>
                  <a:cubicBezTo>
                    <a:pt x="414" y="673"/>
                    <a:pt x="415" y="673"/>
                    <a:pt x="415" y="673"/>
                  </a:cubicBezTo>
                  <a:cubicBezTo>
                    <a:pt x="415" y="673"/>
                    <a:pt x="416" y="673"/>
                    <a:pt x="416" y="674"/>
                  </a:cubicBezTo>
                  <a:cubicBezTo>
                    <a:pt x="416" y="674"/>
                    <a:pt x="416" y="675"/>
                    <a:pt x="416" y="675"/>
                  </a:cubicBezTo>
                  <a:cubicBezTo>
                    <a:pt x="416" y="675"/>
                    <a:pt x="416" y="675"/>
                    <a:pt x="416" y="675"/>
                  </a:cubicBezTo>
                  <a:cubicBezTo>
                    <a:pt x="416" y="675"/>
                    <a:pt x="416" y="675"/>
                    <a:pt x="416" y="675"/>
                  </a:cubicBezTo>
                  <a:cubicBezTo>
                    <a:pt x="417" y="674"/>
                    <a:pt x="417" y="672"/>
                    <a:pt x="416" y="671"/>
                  </a:cubicBezTo>
                  <a:cubicBezTo>
                    <a:pt x="416" y="671"/>
                    <a:pt x="415" y="670"/>
                    <a:pt x="415" y="670"/>
                  </a:cubicBezTo>
                  <a:cubicBezTo>
                    <a:pt x="416" y="670"/>
                    <a:pt x="416" y="669"/>
                    <a:pt x="416" y="669"/>
                  </a:cubicBezTo>
                  <a:cubicBezTo>
                    <a:pt x="416" y="669"/>
                    <a:pt x="416" y="668"/>
                    <a:pt x="416" y="668"/>
                  </a:cubicBezTo>
                  <a:cubicBezTo>
                    <a:pt x="417" y="668"/>
                    <a:pt x="417" y="668"/>
                    <a:pt x="417" y="668"/>
                  </a:cubicBezTo>
                  <a:cubicBezTo>
                    <a:pt x="417" y="667"/>
                    <a:pt x="418" y="667"/>
                    <a:pt x="418" y="666"/>
                  </a:cubicBezTo>
                  <a:cubicBezTo>
                    <a:pt x="419" y="665"/>
                    <a:pt x="419" y="664"/>
                    <a:pt x="418" y="663"/>
                  </a:cubicBezTo>
                  <a:cubicBezTo>
                    <a:pt x="418" y="663"/>
                    <a:pt x="418" y="662"/>
                    <a:pt x="418" y="662"/>
                  </a:cubicBezTo>
                  <a:cubicBezTo>
                    <a:pt x="418" y="662"/>
                    <a:pt x="418" y="662"/>
                    <a:pt x="418" y="661"/>
                  </a:cubicBezTo>
                  <a:cubicBezTo>
                    <a:pt x="417" y="661"/>
                    <a:pt x="417" y="660"/>
                    <a:pt x="417" y="659"/>
                  </a:cubicBezTo>
                  <a:cubicBezTo>
                    <a:pt x="417" y="659"/>
                    <a:pt x="417" y="659"/>
                    <a:pt x="417" y="659"/>
                  </a:cubicBezTo>
                  <a:cubicBezTo>
                    <a:pt x="417" y="659"/>
                    <a:pt x="417" y="659"/>
                    <a:pt x="417" y="659"/>
                  </a:cubicBezTo>
                  <a:cubicBezTo>
                    <a:pt x="417" y="658"/>
                    <a:pt x="417" y="658"/>
                    <a:pt x="416" y="658"/>
                  </a:cubicBezTo>
                  <a:cubicBezTo>
                    <a:pt x="416" y="657"/>
                    <a:pt x="416" y="656"/>
                    <a:pt x="416" y="655"/>
                  </a:cubicBezTo>
                  <a:cubicBezTo>
                    <a:pt x="416" y="655"/>
                    <a:pt x="416" y="654"/>
                    <a:pt x="416" y="654"/>
                  </a:cubicBezTo>
                  <a:cubicBezTo>
                    <a:pt x="416" y="653"/>
                    <a:pt x="416" y="653"/>
                    <a:pt x="416" y="653"/>
                  </a:cubicBezTo>
                  <a:cubicBezTo>
                    <a:pt x="416" y="653"/>
                    <a:pt x="416" y="652"/>
                    <a:pt x="416" y="652"/>
                  </a:cubicBezTo>
                  <a:cubicBezTo>
                    <a:pt x="416" y="652"/>
                    <a:pt x="415" y="652"/>
                    <a:pt x="415" y="652"/>
                  </a:cubicBezTo>
                  <a:cubicBezTo>
                    <a:pt x="415" y="652"/>
                    <a:pt x="415" y="651"/>
                    <a:pt x="415" y="651"/>
                  </a:cubicBezTo>
                  <a:cubicBezTo>
                    <a:pt x="415" y="651"/>
                    <a:pt x="415" y="651"/>
                    <a:pt x="415" y="650"/>
                  </a:cubicBezTo>
                  <a:cubicBezTo>
                    <a:pt x="415" y="650"/>
                    <a:pt x="415" y="650"/>
                    <a:pt x="416" y="650"/>
                  </a:cubicBezTo>
                  <a:cubicBezTo>
                    <a:pt x="416" y="650"/>
                    <a:pt x="416" y="650"/>
                    <a:pt x="416" y="650"/>
                  </a:cubicBezTo>
                  <a:cubicBezTo>
                    <a:pt x="416" y="650"/>
                    <a:pt x="416" y="650"/>
                    <a:pt x="416" y="650"/>
                  </a:cubicBezTo>
                  <a:cubicBezTo>
                    <a:pt x="415" y="649"/>
                    <a:pt x="415" y="649"/>
                    <a:pt x="415" y="648"/>
                  </a:cubicBezTo>
                  <a:cubicBezTo>
                    <a:pt x="415" y="648"/>
                    <a:pt x="415" y="648"/>
                    <a:pt x="415" y="648"/>
                  </a:cubicBezTo>
                  <a:cubicBezTo>
                    <a:pt x="415" y="647"/>
                    <a:pt x="415" y="647"/>
                    <a:pt x="415" y="647"/>
                  </a:cubicBezTo>
                  <a:cubicBezTo>
                    <a:pt x="415" y="646"/>
                    <a:pt x="415" y="646"/>
                    <a:pt x="415" y="646"/>
                  </a:cubicBezTo>
                  <a:cubicBezTo>
                    <a:pt x="415" y="646"/>
                    <a:pt x="415" y="645"/>
                    <a:pt x="415" y="645"/>
                  </a:cubicBezTo>
                  <a:cubicBezTo>
                    <a:pt x="415" y="645"/>
                    <a:pt x="415" y="645"/>
                    <a:pt x="415" y="645"/>
                  </a:cubicBezTo>
                  <a:cubicBezTo>
                    <a:pt x="415" y="644"/>
                    <a:pt x="415" y="644"/>
                    <a:pt x="414" y="643"/>
                  </a:cubicBezTo>
                  <a:cubicBezTo>
                    <a:pt x="414" y="643"/>
                    <a:pt x="414" y="643"/>
                    <a:pt x="414" y="643"/>
                  </a:cubicBezTo>
                  <a:cubicBezTo>
                    <a:pt x="414" y="643"/>
                    <a:pt x="414" y="643"/>
                    <a:pt x="414" y="643"/>
                  </a:cubicBezTo>
                  <a:cubicBezTo>
                    <a:pt x="413" y="643"/>
                    <a:pt x="413" y="642"/>
                    <a:pt x="413" y="642"/>
                  </a:cubicBezTo>
                  <a:cubicBezTo>
                    <a:pt x="413" y="641"/>
                    <a:pt x="412" y="641"/>
                    <a:pt x="412" y="640"/>
                  </a:cubicBezTo>
                  <a:cubicBezTo>
                    <a:pt x="412" y="639"/>
                    <a:pt x="412" y="639"/>
                    <a:pt x="411" y="638"/>
                  </a:cubicBezTo>
                  <a:cubicBezTo>
                    <a:pt x="411" y="638"/>
                    <a:pt x="411" y="638"/>
                    <a:pt x="411" y="638"/>
                  </a:cubicBezTo>
                  <a:cubicBezTo>
                    <a:pt x="411" y="637"/>
                    <a:pt x="411" y="637"/>
                    <a:pt x="411" y="637"/>
                  </a:cubicBezTo>
                  <a:cubicBezTo>
                    <a:pt x="412" y="637"/>
                    <a:pt x="412" y="637"/>
                    <a:pt x="412" y="637"/>
                  </a:cubicBezTo>
                  <a:cubicBezTo>
                    <a:pt x="417" y="635"/>
                    <a:pt x="422" y="632"/>
                    <a:pt x="426" y="628"/>
                  </a:cubicBezTo>
                  <a:cubicBezTo>
                    <a:pt x="425" y="628"/>
                    <a:pt x="425" y="628"/>
                    <a:pt x="426" y="628"/>
                  </a:cubicBezTo>
                  <a:cubicBezTo>
                    <a:pt x="426" y="627"/>
                    <a:pt x="426" y="627"/>
                    <a:pt x="426" y="627"/>
                  </a:cubicBezTo>
                  <a:cubicBezTo>
                    <a:pt x="426" y="627"/>
                    <a:pt x="426" y="627"/>
                    <a:pt x="426" y="627"/>
                  </a:cubicBezTo>
                  <a:cubicBezTo>
                    <a:pt x="427" y="627"/>
                    <a:pt x="427" y="627"/>
                    <a:pt x="427" y="626"/>
                  </a:cubicBezTo>
                  <a:cubicBezTo>
                    <a:pt x="428" y="626"/>
                    <a:pt x="428" y="625"/>
                    <a:pt x="428" y="625"/>
                  </a:cubicBezTo>
                  <a:cubicBezTo>
                    <a:pt x="429" y="624"/>
                    <a:pt x="430" y="623"/>
                    <a:pt x="431" y="622"/>
                  </a:cubicBezTo>
                  <a:cubicBezTo>
                    <a:pt x="431" y="621"/>
                    <a:pt x="432" y="620"/>
                    <a:pt x="432" y="619"/>
                  </a:cubicBezTo>
                  <a:cubicBezTo>
                    <a:pt x="433" y="614"/>
                    <a:pt x="432" y="610"/>
                    <a:pt x="431" y="606"/>
                  </a:cubicBezTo>
                  <a:cubicBezTo>
                    <a:pt x="431" y="603"/>
                    <a:pt x="430" y="600"/>
                    <a:pt x="428" y="598"/>
                  </a:cubicBezTo>
                  <a:cubicBezTo>
                    <a:pt x="427" y="596"/>
                    <a:pt x="425" y="595"/>
                    <a:pt x="424" y="593"/>
                  </a:cubicBezTo>
                  <a:cubicBezTo>
                    <a:pt x="423" y="593"/>
                    <a:pt x="423" y="593"/>
                    <a:pt x="423" y="593"/>
                  </a:cubicBezTo>
                  <a:cubicBezTo>
                    <a:pt x="423" y="593"/>
                    <a:pt x="423" y="593"/>
                    <a:pt x="422" y="593"/>
                  </a:cubicBezTo>
                  <a:cubicBezTo>
                    <a:pt x="422" y="592"/>
                    <a:pt x="422" y="592"/>
                    <a:pt x="422" y="592"/>
                  </a:cubicBezTo>
                  <a:cubicBezTo>
                    <a:pt x="422" y="592"/>
                    <a:pt x="422" y="592"/>
                    <a:pt x="422" y="592"/>
                  </a:cubicBezTo>
                  <a:cubicBezTo>
                    <a:pt x="422" y="592"/>
                    <a:pt x="421" y="592"/>
                    <a:pt x="421" y="592"/>
                  </a:cubicBezTo>
                  <a:cubicBezTo>
                    <a:pt x="421" y="592"/>
                    <a:pt x="421" y="591"/>
                    <a:pt x="421" y="591"/>
                  </a:cubicBezTo>
                  <a:cubicBezTo>
                    <a:pt x="421" y="591"/>
                    <a:pt x="421" y="591"/>
                    <a:pt x="420" y="591"/>
                  </a:cubicBezTo>
                  <a:cubicBezTo>
                    <a:pt x="420" y="591"/>
                    <a:pt x="420" y="590"/>
                    <a:pt x="420" y="590"/>
                  </a:cubicBezTo>
                  <a:cubicBezTo>
                    <a:pt x="420" y="590"/>
                    <a:pt x="420" y="590"/>
                    <a:pt x="420" y="590"/>
                  </a:cubicBezTo>
                  <a:cubicBezTo>
                    <a:pt x="421" y="590"/>
                    <a:pt x="421" y="589"/>
                    <a:pt x="421" y="589"/>
                  </a:cubicBezTo>
                  <a:cubicBezTo>
                    <a:pt x="420" y="589"/>
                    <a:pt x="420" y="589"/>
                    <a:pt x="420" y="589"/>
                  </a:cubicBezTo>
                  <a:cubicBezTo>
                    <a:pt x="420" y="589"/>
                    <a:pt x="420" y="589"/>
                    <a:pt x="419" y="589"/>
                  </a:cubicBezTo>
                  <a:cubicBezTo>
                    <a:pt x="419" y="589"/>
                    <a:pt x="419" y="590"/>
                    <a:pt x="419" y="590"/>
                  </a:cubicBezTo>
                  <a:cubicBezTo>
                    <a:pt x="419" y="590"/>
                    <a:pt x="419" y="590"/>
                    <a:pt x="419" y="590"/>
                  </a:cubicBezTo>
                  <a:cubicBezTo>
                    <a:pt x="419" y="590"/>
                    <a:pt x="419" y="590"/>
                    <a:pt x="419" y="590"/>
                  </a:cubicBezTo>
                  <a:cubicBezTo>
                    <a:pt x="419" y="590"/>
                    <a:pt x="419" y="590"/>
                    <a:pt x="419" y="590"/>
                  </a:cubicBezTo>
                  <a:cubicBezTo>
                    <a:pt x="419" y="590"/>
                    <a:pt x="419" y="590"/>
                    <a:pt x="419" y="590"/>
                  </a:cubicBezTo>
                  <a:cubicBezTo>
                    <a:pt x="419" y="590"/>
                    <a:pt x="419" y="590"/>
                    <a:pt x="419" y="590"/>
                  </a:cubicBezTo>
                  <a:cubicBezTo>
                    <a:pt x="419" y="590"/>
                    <a:pt x="418" y="590"/>
                    <a:pt x="418" y="589"/>
                  </a:cubicBezTo>
                  <a:cubicBezTo>
                    <a:pt x="418" y="589"/>
                    <a:pt x="418" y="589"/>
                    <a:pt x="418" y="589"/>
                  </a:cubicBezTo>
                  <a:cubicBezTo>
                    <a:pt x="418" y="589"/>
                    <a:pt x="418" y="589"/>
                    <a:pt x="418" y="589"/>
                  </a:cubicBezTo>
                  <a:cubicBezTo>
                    <a:pt x="418" y="589"/>
                    <a:pt x="418" y="589"/>
                    <a:pt x="418" y="589"/>
                  </a:cubicBezTo>
                  <a:cubicBezTo>
                    <a:pt x="418" y="589"/>
                    <a:pt x="419" y="589"/>
                    <a:pt x="419" y="589"/>
                  </a:cubicBezTo>
                  <a:cubicBezTo>
                    <a:pt x="419" y="589"/>
                    <a:pt x="419" y="589"/>
                    <a:pt x="419" y="589"/>
                  </a:cubicBezTo>
                  <a:cubicBezTo>
                    <a:pt x="419" y="588"/>
                    <a:pt x="419" y="588"/>
                    <a:pt x="419" y="588"/>
                  </a:cubicBezTo>
                  <a:cubicBezTo>
                    <a:pt x="419" y="588"/>
                    <a:pt x="419" y="588"/>
                    <a:pt x="419" y="588"/>
                  </a:cubicBezTo>
                  <a:cubicBezTo>
                    <a:pt x="418" y="588"/>
                    <a:pt x="418" y="588"/>
                    <a:pt x="418" y="587"/>
                  </a:cubicBezTo>
                  <a:cubicBezTo>
                    <a:pt x="418" y="587"/>
                    <a:pt x="418" y="587"/>
                    <a:pt x="418" y="587"/>
                  </a:cubicBezTo>
                  <a:cubicBezTo>
                    <a:pt x="418" y="587"/>
                    <a:pt x="418" y="587"/>
                    <a:pt x="418" y="586"/>
                  </a:cubicBezTo>
                  <a:cubicBezTo>
                    <a:pt x="419" y="586"/>
                    <a:pt x="419" y="586"/>
                    <a:pt x="419" y="586"/>
                  </a:cubicBezTo>
                  <a:cubicBezTo>
                    <a:pt x="418" y="586"/>
                    <a:pt x="418" y="586"/>
                    <a:pt x="418" y="586"/>
                  </a:cubicBezTo>
                  <a:cubicBezTo>
                    <a:pt x="418" y="586"/>
                    <a:pt x="418" y="586"/>
                    <a:pt x="418" y="585"/>
                  </a:cubicBezTo>
                  <a:cubicBezTo>
                    <a:pt x="419" y="585"/>
                    <a:pt x="419" y="585"/>
                    <a:pt x="419" y="585"/>
                  </a:cubicBezTo>
                  <a:cubicBezTo>
                    <a:pt x="419" y="585"/>
                    <a:pt x="420" y="585"/>
                    <a:pt x="420" y="585"/>
                  </a:cubicBezTo>
                  <a:cubicBezTo>
                    <a:pt x="421" y="584"/>
                    <a:pt x="421" y="583"/>
                    <a:pt x="422" y="582"/>
                  </a:cubicBezTo>
                  <a:cubicBezTo>
                    <a:pt x="422" y="581"/>
                    <a:pt x="423" y="581"/>
                    <a:pt x="423" y="580"/>
                  </a:cubicBezTo>
                  <a:cubicBezTo>
                    <a:pt x="423" y="580"/>
                    <a:pt x="424" y="580"/>
                    <a:pt x="424" y="580"/>
                  </a:cubicBezTo>
                  <a:cubicBezTo>
                    <a:pt x="424" y="580"/>
                    <a:pt x="424" y="579"/>
                    <a:pt x="424" y="579"/>
                  </a:cubicBezTo>
                  <a:cubicBezTo>
                    <a:pt x="424" y="579"/>
                    <a:pt x="423" y="579"/>
                    <a:pt x="423" y="579"/>
                  </a:cubicBezTo>
                  <a:cubicBezTo>
                    <a:pt x="423" y="579"/>
                    <a:pt x="423" y="579"/>
                    <a:pt x="423" y="579"/>
                  </a:cubicBezTo>
                  <a:cubicBezTo>
                    <a:pt x="423" y="579"/>
                    <a:pt x="423" y="579"/>
                    <a:pt x="423" y="579"/>
                  </a:cubicBezTo>
                  <a:cubicBezTo>
                    <a:pt x="423" y="579"/>
                    <a:pt x="423" y="579"/>
                    <a:pt x="423" y="578"/>
                  </a:cubicBezTo>
                  <a:cubicBezTo>
                    <a:pt x="423" y="578"/>
                    <a:pt x="423" y="578"/>
                    <a:pt x="423" y="578"/>
                  </a:cubicBezTo>
                  <a:cubicBezTo>
                    <a:pt x="423" y="578"/>
                    <a:pt x="423" y="578"/>
                    <a:pt x="424" y="577"/>
                  </a:cubicBezTo>
                  <a:cubicBezTo>
                    <a:pt x="424" y="577"/>
                    <a:pt x="424" y="577"/>
                    <a:pt x="424" y="577"/>
                  </a:cubicBezTo>
                  <a:cubicBezTo>
                    <a:pt x="424" y="577"/>
                    <a:pt x="424" y="576"/>
                    <a:pt x="424" y="576"/>
                  </a:cubicBezTo>
                  <a:cubicBezTo>
                    <a:pt x="424" y="576"/>
                    <a:pt x="424" y="576"/>
                    <a:pt x="424" y="576"/>
                  </a:cubicBezTo>
                  <a:cubicBezTo>
                    <a:pt x="424" y="576"/>
                    <a:pt x="424" y="576"/>
                    <a:pt x="424" y="575"/>
                  </a:cubicBezTo>
                  <a:cubicBezTo>
                    <a:pt x="424" y="575"/>
                    <a:pt x="424" y="575"/>
                    <a:pt x="425" y="575"/>
                  </a:cubicBezTo>
                  <a:cubicBezTo>
                    <a:pt x="425" y="575"/>
                    <a:pt x="425" y="575"/>
                    <a:pt x="425" y="575"/>
                  </a:cubicBezTo>
                  <a:cubicBezTo>
                    <a:pt x="425" y="575"/>
                    <a:pt x="425" y="575"/>
                    <a:pt x="425" y="575"/>
                  </a:cubicBezTo>
                  <a:cubicBezTo>
                    <a:pt x="425" y="576"/>
                    <a:pt x="425" y="576"/>
                    <a:pt x="425" y="576"/>
                  </a:cubicBezTo>
                  <a:cubicBezTo>
                    <a:pt x="426" y="576"/>
                    <a:pt x="425" y="577"/>
                    <a:pt x="426" y="577"/>
                  </a:cubicBezTo>
                  <a:cubicBezTo>
                    <a:pt x="426" y="577"/>
                    <a:pt x="426" y="577"/>
                    <a:pt x="426" y="577"/>
                  </a:cubicBezTo>
                  <a:cubicBezTo>
                    <a:pt x="426" y="577"/>
                    <a:pt x="426" y="577"/>
                    <a:pt x="426" y="576"/>
                  </a:cubicBezTo>
                  <a:cubicBezTo>
                    <a:pt x="426" y="576"/>
                    <a:pt x="426" y="576"/>
                    <a:pt x="426" y="576"/>
                  </a:cubicBezTo>
                  <a:cubicBezTo>
                    <a:pt x="426" y="576"/>
                    <a:pt x="425" y="575"/>
                    <a:pt x="425" y="575"/>
                  </a:cubicBezTo>
                  <a:cubicBezTo>
                    <a:pt x="425" y="575"/>
                    <a:pt x="425" y="575"/>
                    <a:pt x="425" y="575"/>
                  </a:cubicBezTo>
                  <a:cubicBezTo>
                    <a:pt x="425" y="574"/>
                    <a:pt x="426" y="574"/>
                    <a:pt x="426" y="574"/>
                  </a:cubicBezTo>
                  <a:cubicBezTo>
                    <a:pt x="426" y="574"/>
                    <a:pt x="426" y="574"/>
                    <a:pt x="426" y="574"/>
                  </a:cubicBezTo>
                  <a:cubicBezTo>
                    <a:pt x="427" y="574"/>
                    <a:pt x="427" y="574"/>
                    <a:pt x="427" y="574"/>
                  </a:cubicBezTo>
                  <a:cubicBezTo>
                    <a:pt x="427" y="573"/>
                    <a:pt x="427" y="573"/>
                    <a:pt x="426" y="573"/>
                  </a:cubicBezTo>
                  <a:cubicBezTo>
                    <a:pt x="426" y="573"/>
                    <a:pt x="426" y="573"/>
                    <a:pt x="426" y="573"/>
                  </a:cubicBezTo>
                  <a:cubicBezTo>
                    <a:pt x="426" y="573"/>
                    <a:pt x="426" y="573"/>
                    <a:pt x="426" y="572"/>
                  </a:cubicBezTo>
                  <a:cubicBezTo>
                    <a:pt x="426" y="572"/>
                    <a:pt x="426" y="572"/>
                    <a:pt x="427" y="572"/>
                  </a:cubicBezTo>
                  <a:cubicBezTo>
                    <a:pt x="427" y="572"/>
                    <a:pt x="427" y="572"/>
                    <a:pt x="427" y="571"/>
                  </a:cubicBezTo>
                  <a:cubicBezTo>
                    <a:pt x="427" y="571"/>
                    <a:pt x="427" y="571"/>
                    <a:pt x="427" y="571"/>
                  </a:cubicBezTo>
                  <a:cubicBezTo>
                    <a:pt x="427" y="571"/>
                    <a:pt x="427" y="571"/>
                    <a:pt x="427" y="571"/>
                  </a:cubicBezTo>
                  <a:cubicBezTo>
                    <a:pt x="427" y="571"/>
                    <a:pt x="427" y="571"/>
                    <a:pt x="426" y="571"/>
                  </a:cubicBezTo>
                  <a:cubicBezTo>
                    <a:pt x="426" y="571"/>
                    <a:pt x="426" y="571"/>
                    <a:pt x="426" y="571"/>
                  </a:cubicBezTo>
                  <a:cubicBezTo>
                    <a:pt x="426" y="571"/>
                    <a:pt x="426" y="571"/>
                    <a:pt x="426" y="571"/>
                  </a:cubicBezTo>
                  <a:cubicBezTo>
                    <a:pt x="425" y="571"/>
                    <a:pt x="425" y="571"/>
                    <a:pt x="425" y="570"/>
                  </a:cubicBezTo>
                  <a:cubicBezTo>
                    <a:pt x="425" y="570"/>
                    <a:pt x="425" y="570"/>
                    <a:pt x="425" y="570"/>
                  </a:cubicBezTo>
                  <a:cubicBezTo>
                    <a:pt x="425" y="570"/>
                    <a:pt x="425" y="570"/>
                    <a:pt x="425" y="569"/>
                  </a:cubicBezTo>
                  <a:cubicBezTo>
                    <a:pt x="425" y="569"/>
                    <a:pt x="426" y="569"/>
                    <a:pt x="426" y="569"/>
                  </a:cubicBezTo>
                  <a:cubicBezTo>
                    <a:pt x="426" y="569"/>
                    <a:pt x="426" y="569"/>
                    <a:pt x="426" y="569"/>
                  </a:cubicBezTo>
                  <a:cubicBezTo>
                    <a:pt x="425" y="569"/>
                    <a:pt x="425" y="569"/>
                    <a:pt x="425" y="569"/>
                  </a:cubicBezTo>
                  <a:cubicBezTo>
                    <a:pt x="425" y="569"/>
                    <a:pt x="425" y="568"/>
                    <a:pt x="425" y="568"/>
                  </a:cubicBezTo>
                  <a:cubicBezTo>
                    <a:pt x="425" y="568"/>
                    <a:pt x="425" y="568"/>
                    <a:pt x="425" y="568"/>
                  </a:cubicBezTo>
                  <a:cubicBezTo>
                    <a:pt x="425" y="568"/>
                    <a:pt x="426" y="568"/>
                    <a:pt x="426" y="568"/>
                  </a:cubicBezTo>
                  <a:cubicBezTo>
                    <a:pt x="426" y="568"/>
                    <a:pt x="426" y="568"/>
                    <a:pt x="426" y="568"/>
                  </a:cubicBezTo>
                  <a:cubicBezTo>
                    <a:pt x="426" y="568"/>
                    <a:pt x="426" y="567"/>
                    <a:pt x="426" y="567"/>
                  </a:cubicBezTo>
                  <a:cubicBezTo>
                    <a:pt x="425" y="567"/>
                    <a:pt x="425" y="567"/>
                    <a:pt x="425" y="567"/>
                  </a:cubicBezTo>
                  <a:cubicBezTo>
                    <a:pt x="425" y="567"/>
                    <a:pt x="424" y="566"/>
                    <a:pt x="424" y="566"/>
                  </a:cubicBezTo>
                  <a:cubicBezTo>
                    <a:pt x="424" y="566"/>
                    <a:pt x="424" y="566"/>
                    <a:pt x="424" y="566"/>
                  </a:cubicBezTo>
                  <a:cubicBezTo>
                    <a:pt x="424" y="566"/>
                    <a:pt x="424" y="566"/>
                    <a:pt x="424" y="566"/>
                  </a:cubicBezTo>
                  <a:cubicBezTo>
                    <a:pt x="424" y="566"/>
                    <a:pt x="424" y="565"/>
                    <a:pt x="424" y="565"/>
                  </a:cubicBezTo>
                  <a:cubicBezTo>
                    <a:pt x="425" y="565"/>
                    <a:pt x="425" y="565"/>
                    <a:pt x="425" y="565"/>
                  </a:cubicBezTo>
                  <a:cubicBezTo>
                    <a:pt x="425" y="565"/>
                    <a:pt x="425" y="565"/>
                    <a:pt x="425" y="564"/>
                  </a:cubicBezTo>
                  <a:cubicBezTo>
                    <a:pt x="425" y="564"/>
                    <a:pt x="425" y="564"/>
                    <a:pt x="425" y="564"/>
                  </a:cubicBezTo>
                  <a:cubicBezTo>
                    <a:pt x="425" y="564"/>
                    <a:pt x="425" y="564"/>
                    <a:pt x="425" y="564"/>
                  </a:cubicBezTo>
                  <a:cubicBezTo>
                    <a:pt x="425" y="564"/>
                    <a:pt x="425" y="564"/>
                    <a:pt x="425" y="564"/>
                  </a:cubicBezTo>
                  <a:cubicBezTo>
                    <a:pt x="425" y="564"/>
                    <a:pt x="425" y="564"/>
                    <a:pt x="424" y="564"/>
                  </a:cubicBezTo>
                  <a:cubicBezTo>
                    <a:pt x="424" y="564"/>
                    <a:pt x="424" y="563"/>
                    <a:pt x="424" y="563"/>
                  </a:cubicBezTo>
                  <a:cubicBezTo>
                    <a:pt x="424" y="563"/>
                    <a:pt x="424" y="563"/>
                    <a:pt x="424" y="563"/>
                  </a:cubicBezTo>
                  <a:cubicBezTo>
                    <a:pt x="424" y="563"/>
                    <a:pt x="424" y="563"/>
                    <a:pt x="424" y="563"/>
                  </a:cubicBezTo>
                  <a:cubicBezTo>
                    <a:pt x="424" y="563"/>
                    <a:pt x="424" y="563"/>
                    <a:pt x="424" y="563"/>
                  </a:cubicBezTo>
                  <a:cubicBezTo>
                    <a:pt x="424" y="563"/>
                    <a:pt x="424" y="563"/>
                    <a:pt x="423" y="563"/>
                  </a:cubicBezTo>
                  <a:cubicBezTo>
                    <a:pt x="423" y="562"/>
                    <a:pt x="424" y="562"/>
                    <a:pt x="424" y="562"/>
                  </a:cubicBezTo>
                  <a:cubicBezTo>
                    <a:pt x="424" y="562"/>
                    <a:pt x="424" y="562"/>
                    <a:pt x="424" y="562"/>
                  </a:cubicBezTo>
                  <a:cubicBezTo>
                    <a:pt x="424" y="562"/>
                    <a:pt x="424" y="562"/>
                    <a:pt x="424" y="562"/>
                  </a:cubicBezTo>
                  <a:cubicBezTo>
                    <a:pt x="424" y="562"/>
                    <a:pt x="424" y="562"/>
                    <a:pt x="424" y="562"/>
                  </a:cubicBezTo>
                  <a:cubicBezTo>
                    <a:pt x="424" y="562"/>
                    <a:pt x="424" y="562"/>
                    <a:pt x="424" y="562"/>
                  </a:cubicBezTo>
                  <a:cubicBezTo>
                    <a:pt x="425" y="562"/>
                    <a:pt x="425" y="562"/>
                    <a:pt x="425" y="561"/>
                  </a:cubicBezTo>
                  <a:cubicBezTo>
                    <a:pt x="425" y="561"/>
                    <a:pt x="425" y="561"/>
                    <a:pt x="425" y="561"/>
                  </a:cubicBezTo>
                  <a:cubicBezTo>
                    <a:pt x="424" y="561"/>
                    <a:pt x="424" y="561"/>
                    <a:pt x="424" y="561"/>
                  </a:cubicBezTo>
                  <a:cubicBezTo>
                    <a:pt x="424" y="561"/>
                    <a:pt x="424" y="561"/>
                    <a:pt x="423" y="561"/>
                  </a:cubicBezTo>
                  <a:cubicBezTo>
                    <a:pt x="423" y="561"/>
                    <a:pt x="423" y="561"/>
                    <a:pt x="423" y="561"/>
                  </a:cubicBezTo>
                  <a:cubicBezTo>
                    <a:pt x="423" y="561"/>
                    <a:pt x="422" y="561"/>
                    <a:pt x="422" y="560"/>
                  </a:cubicBezTo>
                  <a:cubicBezTo>
                    <a:pt x="422" y="560"/>
                    <a:pt x="422" y="560"/>
                    <a:pt x="422" y="560"/>
                  </a:cubicBezTo>
                  <a:cubicBezTo>
                    <a:pt x="422" y="560"/>
                    <a:pt x="421" y="560"/>
                    <a:pt x="421" y="560"/>
                  </a:cubicBezTo>
                  <a:cubicBezTo>
                    <a:pt x="421" y="560"/>
                    <a:pt x="421" y="560"/>
                    <a:pt x="421" y="560"/>
                  </a:cubicBezTo>
                  <a:cubicBezTo>
                    <a:pt x="421" y="561"/>
                    <a:pt x="421" y="561"/>
                    <a:pt x="421" y="561"/>
                  </a:cubicBezTo>
                  <a:cubicBezTo>
                    <a:pt x="420" y="561"/>
                    <a:pt x="420" y="561"/>
                    <a:pt x="420" y="561"/>
                  </a:cubicBezTo>
                  <a:cubicBezTo>
                    <a:pt x="420" y="561"/>
                    <a:pt x="419" y="561"/>
                    <a:pt x="419" y="561"/>
                  </a:cubicBezTo>
                  <a:cubicBezTo>
                    <a:pt x="419" y="561"/>
                    <a:pt x="419" y="561"/>
                    <a:pt x="419" y="561"/>
                  </a:cubicBezTo>
                  <a:cubicBezTo>
                    <a:pt x="418" y="561"/>
                    <a:pt x="418" y="561"/>
                    <a:pt x="418" y="561"/>
                  </a:cubicBezTo>
                  <a:cubicBezTo>
                    <a:pt x="418" y="561"/>
                    <a:pt x="418" y="561"/>
                    <a:pt x="418" y="561"/>
                  </a:cubicBezTo>
                  <a:cubicBezTo>
                    <a:pt x="418" y="561"/>
                    <a:pt x="418" y="561"/>
                    <a:pt x="418" y="561"/>
                  </a:cubicBezTo>
                  <a:cubicBezTo>
                    <a:pt x="419" y="561"/>
                    <a:pt x="419" y="560"/>
                    <a:pt x="419" y="560"/>
                  </a:cubicBezTo>
                  <a:cubicBezTo>
                    <a:pt x="420" y="560"/>
                    <a:pt x="420" y="560"/>
                    <a:pt x="421" y="560"/>
                  </a:cubicBezTo>
                  <a:cubicBezTo>
                    <a:pt x="421" y="560"/>
                    <a:pt x="421" y="560"/>
                    <a:pt x="421" y="559"/>
                  </a:cubicBezTo>
                  <a:cubicBezTo>
                    <a:pt x="422" y="559"/>
                    <a:pt x="422" y="559"/>
                    <a:pt x="422" y="558"/>
                  </a:cubicBezTo>
                  <a:cubicBezTo>
                    <a:pt x="422" y="558"/>
                    <a:pt x="422" y="558"/>
                    <a:pt x="422" y="558"/>
                  </a:cubicBezTo>
                  <a:cubicBezTo>
                    <a:pt x="423" y="558"/>
                    <a:pt x="423" y="557"/>
                    <a:pt x="423" y="557"/>
                  </a:cubicBezTo>
                  <a:cubicBezTo>
                    <a:pt x="423" y="557"/>
                    <a:pt x="423" y="557"/>
                    <a:pt x="424" y="557"/>
                  </a:cubicBezTo>
                  <a:cubicBezTo>
                    <a:pt x="424" y="556"/>
                    <a:pt x="424" y="556"/>
                    <a:pt x="424" y="556"/>
                  </a:cubicBezTo>
                  <a:cubicBezTo>
                    <a:pt x="424" y="556"/>
                    <a:pt x="424" y="555"/>
                    <a:pt x="424" y="555"/>
                  </a:cubicBezTo>
                  <a:cubicBezTo>
                    <a:pt x="424" y="555"/>
                    <a:pt x="424" y="555"/>
                    <a:pt x="424" y="555"/>
                  </a:cubicBezTo>
                  <a:cubicBezTo>
                    <a:pt x="424" y="555"/>
                    <a:pt x="424" y="555"/>
                    <a:pt x="424" y="554"/>
                  </a:cubicBezTo>
                  <a:cubicBezTo>
                    <a:pt x="424" y="554"/>
                    <a:pt x="424" y="553"/>
                    <a:pt x="424" y="552"/>
                  </a:cubicBezTo>
                  <a:cubicBezTo>
                    <a:pt x="424" y="552"/>
                    <a:pt x="424" y="552"/>
                    <a:pt x="424" y="552"/>
                  </a:cubicBezTo>
                  <a:cubicBezTo>
                    <a:pt x="424" y="552"/>
                    <a:pt x="424" y="551"/>
                    <a:pt x="424" y="551"/>
                  </a:cubicBezTo>
                  <a:cubicBezTo>
                    <a:pt x="424" y="551"/>
                    <a:pt x="425" y="551"/>
                    <a:pt x="425" y="551"/>
                  </a:cubicBezTo>
                  <a:cubicBezTo>
                    <a:pt x="425" y="551"/>
                    <a:pt x="425" y="551"/>
                    <a:pt x="425" y="551"/>
                  </a:cubicBezTo>
                  <a:cubicBezTo>
                    <a:pt x="425" y="551"/>
                    <a:pt x="425" y="551"/>
                    <a:pt x="425" y="551"/>
                  </a:cubicBezTo>
                  <a:cubicBezTo>
                    <a:pt x="425" y="551"/>
                    <a:pt x="425" y="551"/>
                    <a:pt x="425" y="551"/>
                  </a:cubicBezTo>
                  <a:cubicBezTo>
                    <a:pt x="425" y="551"/>
                    <a:pt x="425" y="550"/>
                    <a:pt x="425" y="550"/>
                  </a:cubicBezTo>
                  <a:cubicBezTo>
                    <a:pt x="425" y="550"/>
                    <a:pt x="424" y="550"/>
                    <a:pt x="424" y="550"/>
                  </a:cubicBezTo>
                  <a:cubicBezTo>
                    <a:pt x="424" y="550"/>
                    <a:pt x="425" y="550"/>
                    <a:pt x="425" y="550"/>
                  </a:cubicBezTo>
                  <a:cubicBezTo>
                    <a:pt x="425" y="550"/>
                    <a:pt x="425" y="550"/>
                    <a:pt x="425" y="549"/>
                  </a:cubicBezTo>
                  <a:cubicBezTo>
                    <a:pt x="425" y="549"/>
                    <a:pt x="425" y="549"/>
                    <a:pt x="424" y="549"/>
                  </a:cubicBezTo>
                  <a:cubicBezTo>
                    <a:pt x="424" y="549"/>
                    <a:pt x="424" y="549"/>
                    <a:pt x="424" y="548"/>
                  </a:cubicBezTo>
                  <a:cubicBezTo>
                    <a:pt x="423" y="548"/>
                    <a:pt x="423" y="548"/>
                    <a:pt x="422" y="548"/>
                  </a:cubicBezTo>
                  <a:cubicBezTo>
                    <a:pt x="422" y="548"/>
                    <a:pt x="422" y="547"/>
                    <a:pt x="422" y="547"/>
                  </a:cubicBezTo>
                  <a:cubicBezTo>
                    <a:pt x="422" y="546"/>
                    <a:pt x="422" y="546"/>
                    <a:pt x="422" y="546"/>
                  </a:cubicBezTo>
                  <a:cubicBezTo>
                    <a:pt x="422" y="546"/>
                    <a:pt x="422" y="545"/>
                    <a:pt x="422" y="545"/>
                  </a:cubicBezTo>
                  <a:cubicBezTo>
                    <a:pt x="422" y="544"/>
                    <a:pt x="421" y="543"/>
                    <a:pt x="421" y="543"/>
                  </a:cubicBezTo>
                  <a:cubicBezTo>
                    <a:pt x="421" y="541"/>
                    <a:pt x="421" y="540"/>
                    <a:pt x="421" y="539"/>
                  </a:cubicBezTo>
                  <a:cubicBezTo>
                    <a:pt x="422" y="538"/>
                    <a:pt x="423" y="538"/>
                    <a:pt x="423" y="537"/>
                  </a:cubicBezTo>
                  <a:cubicBezTo>
                    <a:pt x="424" y="537"/>
                    <a:pt x="424" y="537"/>
                    <a:pt x="425" y="536"/>
                  </a:cubicBezTo>
                  <a:cubicBezTo>
                    <a:pt x="425" y="536"/>
                    <a:pt x="425" y="536"/>
                    <a:pt x="425" y="536"/>
                  </a:cubicBezTo>
                  <a:cubicBezTo>
                    <a:pt x="426" y="535"/>
                    <a:pt x="427" y="536"/>
                    <a:pt x="429" y="536"/>
                  </a:cubicBezTo>
                  <a:cubicBezTo>
                    <a:pt x="429" y="536"/>
                    <a:pt x="429" y="536"/>
                    <a:pt x="430" y="536"/>
                  </a:cubicBezTo>
                  <a:cubicBezTo>
                    <a:pt x="430" y="536"/>
                    <a:pt x="431" y="536"/>
                    <a:pt x="431" y="537"/>
                  </a:cubicBezTo>
                  <a:cubicBezTo>
                    <a:pt x="432" y="537"/>
                    <a:pt x="434" y="537"/>
                    <a:pt x="434" y="538"/>
                  </a:cubicBezTo>
                  <a:cubicBezTo>
                    <a:pt x="435" y="538"/>
                    <a:pt x="435" y="538"/>
                    <a:pt x="435" y="539"/>
                  </a:cubicBezTo>
                  <a:cubicBezTo>
                    <a:pt x="435" y="539"/>
                    <a:pt x="436" y="539"/>
                    <a:pt x="436" y="539"/>
                  </a:cubicBezTo>
                  <a:cubicBezTo>
                    <a:pt x="437" y="539"/>
                    <a:pt x="438" y="539"/>
                    <a:pt x="438" y="540"/>
                  </a:cubicBezTo>
                  <a:cubicBezTo>
                    <a:pt x="438" y="540"/>
                    <a:pt x="437" y="541"/>
                    <a:pt x="436" y="541"/>
                  </a:cubicBezTo>
                  <a:cubicBezTo>
                    <a:pt x="437" y="541"/>
                    <a:pt x="438" y="541"/>
                    <a:pt x="438" y="540"/>
                  </a:cubicBezTo>
                  <a:cubicBezTo>
                    <a:pt x="439" y="540"/>
                    <a:pt x="439" y="539"/>
                    <a:pt x="439" y="539"/>
                  </a:cubicBezTo>
                  <a:cubicBezTo>
                    <a:pt x="440" y="539"/>
                    <a:pt x="440" y="539"/>
                    <a:pt x="440" y="539"/>
                  </a:cubicBezTo>
                  <a:cubicBezTo>
                    <a:pt x="441" y="539"/>
                    <a:pt x="441" y="540"/>
                    <a:pt x="441" y="539"/>
                  </a:cubicBezTo>
                  <a:cubicBezTo>
                    <a:pt x="442" y="540"/>
                    <a:pt x="442" y="540"/>
                    <a:pt x="442" y="540"/>
                  </a:cubicBezTo>
                  <a:cubicBezTo>
                    <a:pt x="442" y="540"/>
                    <a:pt x="443" y="540"/>
                    <a:pt x="444" y="541"/>
                  </a:cubicBezTo>
                  <a:cubicBezTo>
                    <a:pt x="444" y="541"/>
                    <a:pt x="445" y="542"/>
                    <a:pt x="445" y="542"/>
                  </a:cubicBezTo>
                  <a:cubicBezTo>
                    <a:pt x="445" y="541"/>
                    <a:pt x="445" y="541"/>
                    <a:pt x="444" y="541"/>
                  </a:cubicBezTo>
                  <a:cubicBezTo>
                    <a:pt x="444" y="541"/>
                    <a:pt x="444" y="540"/>
                    <a:pt x="444" y="540"/>
                  </a:cubicBezTo>
                  <a:cubicBezTo>
                    <a:pt x="444" y="540"/>
                    <a:pt x="445" y="540"/>
                    <a:pt x="445" y="540"/>
                  </a:cubicBezTo>
                  <a:cubicBezTo>
                    <a:pt x="445" y="540"/>
                    <a:pt x="446" y="540"/>
                    <a:pt x="446" y="540"/>
                  </a:cubicBezTo>
                  <a:cubicBezTo>
                    <a:pt x="447" y="540"/>
                    <a:pt x="447" y="539"/>
                    <a:pt x="448" y="539"/>
                  </a:cubicBezTo>
                  <a:cubicBezTo>
                    <a:pt x="448" y="539"/>
                    <a:pt x="449" y="538"/>
                    <a:pt x="449" y="538"/>
                  </a:cubicBezTo>
                  <a:cubicBezTo>
                    <a:pt x="450" y="538"/>
                    <a:pt x="450" y="537"/>
                    <a:pt x="450" y="537"/>
                  </a:cubicBezTo>
                  <a:cubicBezTo>
                    <a:pt x="451" y="537"/>
                    <a:pt x="451" y="537"/>
                    <a:pt x="451" y="537"/>
                  </a:cubicBezTo>
                  <a:cubicBezTo>
                    <a:pt x="452" y="537"/>
                    <a:pt x="452" y="537"/>
                    <a:pt x="452" y="537"/>
                  </a:cubicBezTo>
                  <a:cubicBezTo>
                    <a:pt x="452" y="538"/>
                    <a:pt x="453" y="538"/>
                    <a:pt x="454" y="538"/>
                  </a:cubicBezTo>
                  <a:cubicBezTo>
                    <a:pt x="455" y="539"/>
                    <a:pt x="455" y="540"/>
                    <a:pt x="456" y="541"/>
                  </a:cubicBezTo>
                  <a:cubicBezTo>
                    <a:pt x="456" y="541"/>
                    <a:pt x="456" y="541"/>
                    <a:pt x="456" y="541"/>
                  </a:cubicBezTo>
                  <a:cubicBezTo>
                    <a:pt x="457" y="542"/>
                    <a:pt x="457" y="542"/>
                    <a:pt x="457" y="542"/>
                  </a:cubicBezTo>
                  <a:cubicBezTo>
                    <a:pt x="457" y="542"/>
                    <a:pt x="457" y="542"/>
                    <a:pt x="457" y="542"/>
                  </a:cubicBezTo>
                  <a:cubicBezTo>
                    <a:pt x="457" y="542"/>
                    <a:pt x="458" y="542"/>
                    <a:pt x="458" y="542"/>
                  </a:cubicBezTo>
                  <a:cubicBezTo>
                    <a:pt x="458" y="542"/>
                    <a:pt x="458" y="542"/>
                    <a:pt x="458" y="542"/>
                  </a:cubicBezTo>
                  <a:cubicBezTo>
                    <a:pt x="458" y="542"/>
                    <a:pt x="458" y="542"/>
                    <a:pt x="458" y="542"/>
                  </a:cubicBezTo>
                  <a:cubicBezTo>
                    <a:pt x="458" y="542"/>
                    <a:pt x="458" y="543"/>
                    <a:pt x="458" y="543"/>
                  </a:cubicBezTo>
                  <a:cubicBezTo>
                    <a:pt x="459" y="543"/>
                    <a:pt x="459" y="543"/>
                    <a:pt x="459" y="543"/>
                  </a:cubicBezTo>
                  <a:cubicBezTo>
                    <a:pt x="459" y="544"/>
                    <a:pt x="459" y="544"/>
                    <a:pt x="458" y="544"/>
                  </a:cubicBezTo>
                  <a:cubicBezTo>
                    <a:pt x="458" y="544"/>
                    <a:pt x="458" y="545"/>
                    <a:pt x="458" y="545"/>
                  </a:cubicBezTo>
                  <a:cubicBezTo>
                    <a:pt x="458" y="545"/>
                    <a:pt x="458" y="545"/>
                    <a:pt x="458" y="545"/>
                  </a:cubicBezTo>
                  <a:cubicBezTo>
                    <a:pt x="458" y="545"/>
                    <a:pt x="458" y="545"/>
                    <a:pt x="458" y="545"/>
                  </a:cubicBezTo>
                  <a:cubicBezTo>
                    <a:pt x="458" y="545"/>
                    <a:pt x="458" y="545"/>
                    <a:pt x="458" y="545"/>
                  </a:cubicBezTo>
                  <a:cubicBezTo>
                    <a:pt x="458" y="545"/>
                    <a:pt x="459" y="545"/>
                    <a:pt x="459" y="544"/>
                  </a:cubicBezTo>
                  <a:cubicBezTo>
                    <a:pt x="459" y="544"/>
                    <a:pt x="459" y="544"/>
                    <a:pt x="459" y="544"/>
                  </a:cubicBezTo>
                  <a:cubicBezTo>
                    <a:pt x="459" y="544"/>
                    <a:pt x="459" y="544"/>
                    <a:pt x="459" y="544"/>
                  </a:cubicBezTo>
                  <a:cubicBezTo>
                    <a:pt x="460" y="545"/>
                    <a:pt x="460" y="545"/>
                    <a:pt x="461" y="545"/>
                  </a:cubicBezTo>
                  <a:cubicBezTo>
                    <a:pt x="461" y="545"/>
                    <a:pt x="461" y="545"/>
                    <a:pt x="461" y="546"/>
                  </a:cubicBezTo>
                  <a:cubicBezTo>
                    <a:pt x="462" y="546"/>
                    <a:pt x="461" y="546"/>
                    <a:pt x="462" y="546"/>
                  </a:cubicBezTo>
                  <a:cubicBezTo>
                    <a:pt x="462" y="546"/>
                    <a:pt x="462" y="546"/>
                    <a:pt x="462" y="546"/>
                  </a:cubicBezTo>
                  <a:cubicBezTo>
                    <a:pt x="462" y="546"/>
                    <a:pt x="462" y="546"/>
                    <a:pt x="462" y="546"/>
                  </a:cubicBezTo>
                  <a:cubicBezTo>
                    <a:pt x="462" y="546"/>
                    <a:pt x="462" y="547"/>
                    <a:pt x="461" y="547"/>
                  </a:cubicBezTo>
                  <a:cubicBezTo>
                    <a:pt x="461" y="547"/>
                    <a:pt x="461" y="547"/>
                    <a:pt x="461" y="547"/>
                  </a:cubicBezTo>
                  <a:cubicBezTo>
                    <a:pt x="461" y="547"/>
                    <a:pt x="461" y="547"/>
                    <a:pt x="461" y="547"/>
                  </a:cubicBezTo>
                  <a:cubicBezTo>
                    <a:pt x="462" y="547"/>
                    <a:pt x="462" y="547"/>
                    <a:pt x="462" y="547"/>
                  </a:cubicBezTo>
                  <a:cubicBezTo>
                    <a:pt x="462" y="547"/>
                    <a:pt x="462" y="547"/>
                    <a:pt x="462" y="547"/>
                  </a:cubicBezTo>
                  <a:cubicBezTo>
                    <a:pt x="463" y="548"/>
                    <a:pt x="463" y="548"/>
                    <a:pt x="463" y="548"/>
                  </a:cubicBezTo>
                  <a:cubicBezTo>
                    <a:pt x="463" y="548"/>
                    <a:pt x="462" y="549"/>
                    <a:pt x="462" y="549"/>
                  </a:cubicBezTo>
                  <a:cubicBezTo>
                    <a:pt x="462" y="549"/>
                    <a:pt x="463" y="549"/>
                    <a:pt x="463" y="549"/>
                  </a:cubicBezTo>
                  <a:cubicBezTo>
                    <a:pt x="463" y="549"/>
                    <a:pt x="463" y="549"/>
                    <a:pt x="463" y="548"/>
                  </a:cubicBezTo>
                  <a:cubicBezTo>
                    <a:pt x="463" y="548"/>
                    <a:pt x="463" y="548"/>
                    <a:pt x="463" y="548"/>
                  </a:cubicBezTo>
                  <a:cubicBezTo>
                    <a:pt x="463" y="548"/>
                    <a:pt x="463" y="548"/>
                    <a:pt x="463" y="548"/>
                  </a:cubicBezTo>
                  <a:cubicBezTo>
                    <a:pt x="464" y="548"/>
                    <a:pt x="464" y="548"/>
                    <a:pt x="464" y="548"/>
                  </a:cubicBezTo>
                  <a:cubicBezTo>
                    <a:pt x="464" y="548"/>
                    <a:pt x="464" y="548"/>
                    <a:pt x="464" y="548"/>
                  </a:cubicBezTo>
                  <a:cubicBezTo>
                    <a:pt x="464" y="548"/>
                    <a:pt x="465" y="548"/>
                    <a:pt x="465" y="548"/>
                  </a:cubicBezTo>
                  <a:cubicBezTo>
                    <a:pt x="465" y="548"/>
                    <a:pt x="465" y="548"/>
                    <a:pt x="465" y="549"/>
                  </a:cubicBezTo>
                  <a:cubicBezTo>
                    <a:pt x="466" y="549"/>
                    <a:pt x="466" y="549"/>
                    <a:pt x="466" y="549"/>
                  </a:cubicBezTo>
                  <a:cubicBezTo>
                    <a:pt x="466" y="549"/>
                    <a:pt x="466" y="550"/>
                    <a:pt x="465" y="550"/>
                  </a:cubicBezTo>
                  <a:cubicBezTo>
                    <a:pt x="465" y="550"/>
                    <a:pt x="465" y="550"/>
                    <a:pt x="465" y="550"/>
                  </a:cubicBezTo>
                  <a:cubicBezTo>
                    <a:pt x="465" y="550"/>
                    <a:pt x="465" y="550"/>
                    <a:pt x="465" y="550"/>
                  </a:cubicBezTo>
                  <a:cubicBezTo>
                    <a:pt x="464" y="550"/>
                    <a:pt x="464" y="551"/>
                    <a:pt x="464" y="551"/>
                  </a:cubicBezTo>
                  <a:cubicBezTo>
                    <a:pt x="464" y="551"/>
                    <a:pt x="464" y="551"/>
                    <a:pt x="464" y="552"/>
                  </a:cubicBezTo>
                  <a:cubicBezTo>
                    <a:pt x="464" y="552"/>
                    <a:pt x="464" y="552"/>
                    <a:pt x="464" y="552"/>
                  </a:cubicBezTo>
                  <a:cubicBezTo>
                    <a:pt x="465" y="552"/>
                    <a:pt x="465" y="552"/>
                    <a:pt x="465" y="552"/>
                  </a:cubicBezTo>
                  <a:cubicBezTo>
                    <a:pt x="465" y="552"/>
                    <a:pt x="465" y="552"/>
                    <a:pt x="465" y="552"/>
                  </a:cubicBezTo>
                  <a:cubicBezTo>
                    <a:pt x="465" y="552"/>
                    <a:pt x="465" y="552"/>
                    <a:pt x="465" y="552"/>
                  </a:cubicBezTo>
                  <a:cubicBezTo>
                    <a:pt x="465" y="552"/>
                    <a:pt x="465" y="552"/>
                    <a:pt x="465" y="552"/>
                  </a:cubicBezTo>
                  <a:cubicBezTo>
                    <a:pt x="465" y="552"/>
                    <a:pt x="465" y="552"/>
                    <a:pt x="465" y="553"/>
                  </a:cubicBezTo>
                  <a:cubicBezTo>
                    <a:pt x="465" y="553"/>
                    <a:pt x="465" y="553"/>
                    <a:pt x="465" y="553"/>
                  </a:cubicBezTo>
                  <a:cubicBezTo>
                    <a:pt x="465" y="553"/>
                    <a:pt x="465" y="553"/>
                    <a:pt x="465" y="553"/>
                  </a:cubicBezTo>
                  <a:cubicBezTo>
                    <a:pt x="465" y="553"/>
                    <a:pt x="465" y="553"/>
                    <a:pt x="465" y="553"/>
                  </a:cubicBezTo>
                  <a:cubicBezTo>
                    <a:pt x="465" y="553"/>
                    <a:pt x="465" y="553"/>
                    <a:pt x="465" y="553"/>
                  </a:cubicBezTo>
                  <a:cubicBezTo>
                    <a:pt x="465" y="553"/>
                    <a:pt x="465" y="553"/>
                    <a:pt x="465" y="554"/>
                  </a:cubicBezTo>
                  <a:cubicBezTo>
                    <a:pt x="465" y="554"/>
                    <a:pt x="465" y="554"/>
                    <a:pt x="465" y="554"/>
                  </a:cubicBezTo>
                  <a:cubicBezTo>
                    <a:pt x="465" y="554"/>
                    <a:pt x="466" y="555"/>
                    <a:pt x="466" y="555"/>
                  </a:cubicBezTo>
                  <a:cubicBezTo>
                    <a:pt x="466" y="555"/>
                    <a:pt x="466" y="555"/>
                    <a:pt x="466" y="555"/>
                  </a:cubicBezTo>
                  <a:cubicBezTo>
                    <a:pt x="466" y="555"/>
                    <a:pt x="466" y="555"/>
                    <a:pt x="466" y="555"/>
                  </a:cubicBezTo>
                  <a:cubicBezTo>
                    <a:pt x="467" y="555"/>
                    <a:pt x="466" y="555"/>
                    <a:pt x="466" y="555"/>
                  </a:cubicBezTo>
                  <a:cubicBezTo>
                    <a:pt x="467" y="555"/>
                    <a:pt x="467" y="555"/>
                    <a:pt x="467" y="555"/>
                  </a:cubicBezTo>
                  <a:cubicBezTo>
                    <a:pt x="467" y="555"/>
                    <a:pt x="467" y="555"/>
                    <a:pt x="468" y="555"/>
                  </a:cubicBezTo>
                  <a:cubicBezTo>
                    <a:pt x="468" y="555"/>
                    <a:pt x="468" y="555"/>
                    <a:pt x="468" y="555"/>
                  </a:cubicBezTo>
                  <a:cubicBezTo>
                    <a:pt x="468" y="556"/>
                    <a:pt x="468" y="556"/>
                    <a:pt x="468" y="556"/>
                  </a:cubicBezTo>
                  <a:cubicBezTo>
                    <a:pt x="468" y="556"/>
                    <a:pt x="468" y="556"/>
                    <a:pt x="468" y="556"/>
                  </a:cubicBezTo>
                  <a:cubicBezTo>
                    <a:pt x="468" y="556"/>
                    <a:pt x="469" y="556"/>
                    <a:pt x="469" y="556"/>
                  </a:cubicBezTo>
                  <a:cubicBezTo>
                    <a:pt x="469" y="556"/>
                    <a:pt x="469" y="556"/>
                    <a:pt x="469" y="556"/>
                  </a:cubicBezTo>
                  <a:cubicBezTo>
                    <a:pt x="470" y="556"/>
                    <a:pt x="470" y="556"/>
                    <a:pt x="470" y="556"/>
                  </a:cubicBezTo>
                  <a:cubicBezTo>
                    <a:pt x="470" y="556"/>
                    <a:pt x="470" y="557"/>
                    <a:pt x="471" y="557"/>
                  </a:cubicBezTo>
                  <a:cubicBezTo>
                    <a:pt x="471" y="557"/>
                    <a:pt x="471" y="557"/>
                    <a:pt x="471" y="557"/>
                  </a:cubicBezTo>
                  <a:cubicBezTo>
                    <a:pt x="471" y="557"/>
                    <a:pt x="471" y="557"/>
                    <a:pt x="471" y="557"/>
                  </a:cubicBezTo>
                  <a:cubicBezTo>
                    <a:pt x="471" y="557"/>
                    <a:pt x="471" y="557"/>
                    <a:pt x="472" y="557"/>
                  </a:cubicBezTo>
                  <a:cubicBezTo>
                    <a:pt x="472" y="557"/>
                    <a:pt x="472" y="557"/>
                    <a:pt x="472" y="557"/>
                  </a:cubicBezTo>
                  <a:cubicBezTo>
                    <a:pt x="472" y="557"/>
                    <a:pt x="472" y="557"/>
                    <a:pt x="473" y="557"/>
                  </a:cubicBezTo>
                  <a:cubicBezTo>
                    <a:pt x="473" y="557"/>
                    <a:pt x="473" y="557"/>
                    <a:pt x="473" y="557"/>
                  </a:cubicBezTo>
                  <a:cubicBezTo>
                    <a:pt x="473" y="557"/>
                    <a:pt x="473" y="557"/>
                    <a:pt x="473" y="557"/>
                  </a:cubicBezTo>
                  <a:cubicBezTo>
                    <a:pt x="473" y="557"/>
                    <a:pt x="473" y="557"/>
                    <a:pt x="474" y="557"/>
                  </a:cubicBezTo>
                  <a:cubicBezTo>
                    <a:pt x="474" y="557"/>
                    <a:pt x="474" y="557"/>
                    <a:pt x="474" y="557"/>
                  </a:cubicBezTo>
                  <a:cubicBezTo>
                    <a:pt x="474" y="557"/>
                    <a:pt x="474" y="557"/>
                    <a:pt x="474" y="557"/>
                  </a:cubicBezTo>
                  <a:cubicBezTo>
                    <a:pt x="474" y="556"/>
                    <a:pt x="475" y="556"/>
                    <a:pt x="475" y="556"/>
                  </a:cubicBezTo>
                  <a:cubicBezTo>
                    <a:pt x="475" y="556"/>
                    <a:pt x="475" y="556"/>
                    <a:pt x="475" y="557"/>
                  </a:cubicBezTo>
                  <a:cubicBezTo>
                    <a:pt x="475" y="557"/>
                    <a:pt x="475" y="557"/>
                    <a:pt x="475" y="557"/>
                  </a:cubicBezTo>
                  <a:cubicBezTo>
                    <a:pt x="475" y="557"/>
                    <a:pt x="475" y="558"/>
                    <a:pt x="475" y="558"/>
                  </a:cubicBezTo>
                  <a:cubicBezTo>
                    <a:pt x="475" y="558"/>
                    <a:pt x="475" y="558"/>
                    <a:pt x="476" y="558"/>
                  </a:cubicBezTo>
                  <a:cubicBezTo>
                    <a:pt x="476" y="558"/>
                    <a:pt x="476" y="558"/>
                    <a:pt x="476" y="558"/>
                  </a:cubicBezTo>
                  <a:cubicBezTo>
                    <a:pt x="476" y="558"/>
                    <a:pt x="476" y="558"/>
                    <a:pt x="476" y="558"/>
                  </a:cubicBezTo>
                  <a:cubicBezTo>
                    <a:pt x="476" y="558"/>
                    <a:pt x="476" y="558"/>
                    <a:pt x="476" y="558"/>
                  </a:cubicBezTo>
                  <a:cubicBezTo>
                    <a:pt x="475" y="558"/>
                    <a:pt x="475" y="559"/>
                    <a:pt x="475" y="559"/>
                  </a:cubicBezTo>
                  <a:cubicBezTo>
                    <a:pt x="475" y="559"/>
                    <a:pt x="475" y="559"/>
                    <a:pt x="475" y="559"/>
                  </a:cubicBezTo>
                  <a:cubicBezTo>
                    <a:pt x="475" y="559"/>
                    <a:pt x="475" y="560"/>
                    <a:pt x="475" y="560"/>
                  </a:cubicBezTo>
                  <a:cubicBezTo>
                    <a:pt x="475" y="560"/>
                    <a:pt x="475" y="560"/>
                    <a:pt x="476" y="560"/>
                  </a:cubicBezTo>
                  <a:cubicBezTo>
                    <a:pt x="476" y="560"/>
                    <a:pt x="476" y="560"/>
                    <a:pt x="476" y="560"/>
                  </a:cubicBezTo>
                  <a:cubicBezTo>
                    <a:pt x="476" y="560"/>
                    <a:pt x="477" y="560"/>
                    <a:pt x="477" y="559"/>
                  </a:cubicBezTo>
                  <a:cubicBezTo>
                    <a:pt x="477" y="559"/>
                    <a:pt x="477" y="559"/>
                    <a:pt x="477" y="559"/>
                  </a:cubicBezTo>
                  <a:cubicBezTo>
                    <a:pt x="478" y="559"/>
                    <a:pt x="478" y="559"/>
                    <a:pt x="478" y="559"/>
                  </a:cubicBezTo>
                  <a:cubicBezTo>
                    <a:pt x="478" y="559"/>
                    <a:pt x="478" y="559"/>
                    <a:pt x="478" y="559"/>
                  </a:cubicBezTo>
                  <a:cubicBezTo>
                    <a:pt x="478" y="559"/>
                    <a:pt x="478" y="559"/>
                    <a:pt x="478" y="558"/>
                  </a:cubicBezTo>
                  <a:cubicBezTo>
                    <a:pt x="478" y="558"/>
                    <a:pt x="478" y="558"/>
                    <a:pt x="478" y="558"/>
                  </a:cubicBezTo>
                  <a:cubicBezTo>
                    <a:pt x="478" y="558"/>
                    <a:pt x="478" y="558"/>
                    <a:pt x="478" y="557"/>
                  </a:cubicBezTo>
                  <a:cubicBezTo>
                    <a:pt x="478" y="557"/>
                    <a:pt x="478" y="557"/>
                    <a:pt x="478" y="557"/>
                  </a:cubicBezTo>
                  <a:cubicBezTo>
                    <a:pt x="479" y="557"/>
                    <a:pt x="479" y="557"/>
                    <a:pt x="479" y="557"/>
                  </a:cubicBezTo>
                  <a:cubicBezTo>
                    <a:pt x="479" y="557"/>
                    <a:pt x="479" y="557"/>
                    <a:pt x="479" y="557"/>
                  </a:cubicBezTo>
                  <a:cubicBezTo>
                    <a:pt x="479" y="557"/>
                    <a:pt x="479" y="557"/>
                    <a:pt x="479" y="557"/>
                  </a:cubicBezTo>
                  <a:cubicBezTo>
                    <a:pt x="479" y="558"/>
                    <a:pt x="479" y="558"/>
                    <a:pt x="479" y="558"/>
                  </a:cubicBezTo>
                  <a:cubicBezTo>
                    <a:pt x="479" y="558"/>
                    <a:pt x="480" y="559"/>
                    <a:pt x="480" y="559"/>
                  </a:cubicBezTo>
                  <a:cubicBezTo>
                    <a:pt x="480" y="559"/>
                    <a:pt x="480" y="559"/>
                    <a:pt x="480" y="559"/>
                  </a:cubicBezTo>
                  <a:cubicBezTo>
                    <a:pt x="480" y="559"/>
                    <a:pt x="480" y="560"/>
                    <a:pt x="480" y="560"/>
                  </a:cubicBezTo>
                  <a:cubicBezTo>
                    <a:pt x="480" y="560"/>
                    <a:pt x="480" y="560"/>
                    <a:pt x="480" y="560"/>
                  </a:cubicBezTo>
                  <a:cubicBezTo>
                    <a:pt x="480" y="560"/>
                    <a:pt x="480" y="560"/>
                    <a:pt x="480" y="561"/>
                  </a:cubicBezTo>
                  <a:cubicBezTo>
                    <a:pt x="480" y="561"/>
                    <a:pt x="480" y="561"/>
                    <a:pt x="480" y="561"/>
                  </a:cubicBezTo>
                  <a:cubicBezTo>
                    <a:pt x="479" y="561"/>
                    <a:pt x="479" y="561"/>
                    <a:pt x="478" y="562"/>
                  </a:cubicBezTo>
                  <a:cubicBezTo>
                    <a:pt x="478" y="562"/>
                    <a:pt x="478" y="562"/>
                    <a:pt x="478" y="562"/>
                  </a:cubicBezTo>
                  <a:cubicBezTo>
                    <a:pt x="478" y="563"/>
                    <a:pt x="478" y="563"/>
                    <a:pt x="478" y="563"/>
                  </a:cubicBezTo>
                  <a:cubicBezTo>
                    <a:pt x="478" y="563"/>
                    <a:pt x="478" y="564"/>
                    <a:pt x="478" y="564"/>
                  </a:cubicBezTo>
                  <a:cubicBezTo>
                    <a:pt x="478" y="564"/>
                    <a:pt x="478" y="564"/>
                    <a:pt x="477" y="564"/>
                  </a:cubicBezTo>
                  <a:cubicBezTo>
                    <a:pt x="477" y="564"/>
                    <a:pt x="477" y="564"/>
                    <a:pt x="477" y="564"/>
                  </a:cubicBezTo>
                  <a:cubicBezTo>
                    <a:pt x="478" y="565"/>
                    <a:pt x="478" y="566"/>
                    <a:pt x="478" y="566"/>
                  </a:cubicBezTo>
                  <a:cubicBezTo>
                    <a:pt x="478" y="566"/>
                    <a:pt x="478" y="567"/>
                    <a:pt x="478" y="567"/>
                  </a:cubicBezTo>
                  <a:cubicBezTo>
                    <a:pt x="478" y="567"/>
                    <a:pt x="478" y="567"/>
                    <a:pt x="478" y="567"/>
                  </a:cubicBezTo>
                  <a:cubicBezTo>
                    <a:pt x="478" y="567"/>
                    <a:pt x="478" y="568"/>
                    <a:pt x="478" y="568"/>
                  </a:cubicBezTo>
                  <a:cubicBezTo>
                    <a:pt x="478" y="568"/>
                    <a:pt x="478" y="568"/>
                    <a:pt x="478" y="568"/>
                  </a:cubicBezTo>
                  <a:cubicBezTo>
                    <a:pt x="479" y="569"/>
                    <a:pt x="479" y="569"/>
                    <a:pt x="478" y="570"/>
                  </a:cubicBezTo>
                  <a:cubicBezTo>
                    <a:pt x="478" y="570"/>
                    <a:pt x="478" y="570"/>
                    <a:pt x="478" y="570"/>
                  </a:cubicBezTo>
                  <a:cubicBezTo>
                    <a:pt x="478" y="571"/>
                    <a:pt x="477" y="571"/>
                    <a:pt x="477" y="571"/>
                  </a:cubicBezTo>
                  <a:cubicBezTo>
                    <a:pt x="477" y="571"/>
                    <a:pt x="477" y="571"/>
                    <a:pt x="476" y="571"/>
                  </a:cubicBezTo>
                  <a:cubicBezTo>
                    <a:pt x="476" y="571"/>
                    <a:pt x="475" y="571"/>
                    <a:pt x="475" y="571"/>
                  </a:cubicBezTo>
                  <a:cubicBezTo>
                    <a:pt x="474" y="571"/>
                    <a:pt x="473" y="571"/>
                    <a:pt x="473" y="571"/>
                  </a:cubicBezTo>
                  <a:cubicBezTo>
                    <a:pt x="473" y="571"/>
                    <a:pt x="473" y="572"/>
                    <a:pt x="474" y="572"/>
                  </a:cubicBezTo>
                  <a:cubicBezTo>
                    <a:pt x="474" y="572"/>
                    <a:pt x="474" y="572"/>
                    <a:pt x="474" y="572"/>
                  </a:cubicBezTo>
                  <a:cubicBezTo>
                    <a:pt x="475" y="572"/>
                    <a:pt x="475" y="572"/>
                    <a:pt x="476" y="572"/>
                  </a:cubicBezTo>
                  <a:cubicBezTo>
                    <a:pt x="476" y="572"/>
                    <a:pt x="477" y="572"/>
                    <a:pt x="477" y="572"/>
                  </a:cubicBezTo>
                  <a:cubicBezTo>
                    <a:pt x="477" y="572"/>
                    <a:pt x="478" y="572"/>
                    <a:pt x="478" y="572"/>
                  </a:cubicBezTo>
                  <a:cubicBezTo>
                    <a:pt x="478" y="572"/>
                    <a:pt x="478" y="572"/>
                    <a:pt x="478" y="572"/>
                  </a:cubicBezTo>
                  <a:cubicBezTo>
                    <a:pt x="478" y="573"/>
                    <a:pt x="478" y="573"/>
                    <a:pt x="478" y="573"/>
                  </a:cubicBezTo>
                  <a:cubicBezTo>
                    <a:pt x="478" y="573"/>
                    <a:pt x="478" y="573"/>
                    <a:pt x="478" y="573"/>
                  </a:cubicBezTo>
                  <a:cubicBezTo>
                    <a:pt x="478" y="573"/>
                    <a:pt x="479" y="573"/>
                    <a:pt x="479" y="573"/>
                  </a:cubicBezTo>
                  <a:cubicBezTo>
                    <a:pt x="479" y="573"/>
                    <a:pt x="479" y="573"/>
                    <a:pt x="479" y="573"/>
                  </a:cubicBezTo>
                  <a:cubicBezTo>
                    <a:pt x="479" y="574"/>
                    <a:pt x="479" y="574"/>
                    <a:pt x="478" y="575"/>
                  </a:cubicBezTo>
                  <a:cubicBezTo>
                    <a:pt x="478" y="575"/>
                    <a:pt x="478" y="575"/>
                    <a:pt x="479" y="576"/>
                  </a:cubicBezTo>
                  <a:cubicBezTo>
                    <a:pt x="479" y="576"/>
                    <a:pt x="479" y="576"/>
                    <a:pt x="479" y="576"/>
                  </a:cubicBezTo>
                  <a:cubicBezTo>
                    <a:pt x="479" y="576"/>
                    <a:pt x="479" y="576"/>
                    <a:pt x="479" y="576"/>
                  </a:cubicBezTo>
                  <a:cubicBezTo>
                    <a:pt x="478" y="577"/>
                    <a:pt x="478" y="577"/>
                    <a:pt x="477" y="578"/>
                  </a:cubicBezTo>
                  <a:cubicBezTo>
                    <a:pt x="477" y="578"/>
                    <a:pt x="478" y="578"/>
                    <a:pt x="478" y="578"/>
                  </a:cubicBezTo>
                  <a:cubicBezTo>
                    <a:pt x="478" y="579"/>
                    <a:pt x="478" y="579"/>
                    <a:pt x="478" y="579"/>
                  </a:cubicBezTo>
                  <a:cubicBezTo>
                    <a:pt x="478" y="579"/>
                    <a:pt x="478" y="579"/>
                    <a:pt x="478" y="579"/>
                  </a:cubicBezTo>
                  <a:cubicBezTo>
                    <a:pt x="478" y="580"/>
                    <a:pt x="478" y="580"/>
                    <a:pt x="478" y="580"/>
                  </a:cubicBezTo>
                  <a:cubicBezTo>
                    <a:pt x="478" y="580"/>
                    <a:pt x="478" y="580"/>
                    <a:pt x="477" y="580"/>
                  </a:cubicBezTo>
                  <a:cubicBezTo>
                    <a:pt x="478" y="580"/>
                    <a:pt x="478" y="581"/>
                    <a:pt x="479" y="580"/>
                  </a:cubicBezTo>
                  <a:cubicBezTo>
                    <a:pt x="479" y="580"/>
                    <a:pt x="479" y="580"/>
                    <a:pt x="479" y="580"/>
                  </a:cubicBezTo>
                  <a:cubicBezTo>
                    <a:pt x="479" y="580"/>
                    <a:pt x="480" y="580"/>
                    <a:pt x="481" y="580"/>
                  </a:cubicBezTo>
                  <a:cubicBezTo>
                    <a:pt x="481" y="580"/>
                    <a:pt x="481" y="580"/>
                    <a:pt x="481" y="581"/>
                  </a:cubicBezTo>
                  <a:cubicBezTo>
                    <a:pt x="481" y="581"/>
                    <a:pt x="480" y="582"/>
                    <a:pt x="480" y="582"/>
                  </a:cubicBezTo>
                  <a:cubicBezTo>
                    <a:pt x="480" y="582"/>
                    <a:pt x="479" y="582"/>
                    <a:pt x="479" y="582"/>
                  </a:cubicBezTo>
                  <a:cubicBezTo>
                    <a:pt x="479" y="582"/>
                    <a:pt x="479" y="582"/>
                    <a:pt x="479" y="583"/>
                  </a:cubicBezTo>
                  <a:cubicBezTo>
                    <a:pt x="479" y="583"/>
                    <a:pt x="479" y="583"/>
                    <a:pt x="479" y="583"/>
                  </a:cubicBezTo>
                  <a:cubicBezTo>
                    <a:pt x="480" y="583"/>
                    <a:pt x="480" y="583"/>
                    <a:pt x="480" y="583"/>
                  </a:cubicBezTo>
                  <a:cubicBezTo>
                    <a:pt x="480" y="583"/>
                    <a:pt x="480" y="583"/>
                    <a:pt x="480" y="584"/>
                  </a:cubicBezTo>
                  <a:cubicBezTo>
                    <a:pt x="480" y="584"/>
                    <a:pt x="480" y="584"/>
                    <a:pt x="480" y="584"/>
                  </a:cubicBezTo>
                  <a:cubicBezTo>
                    <a:pt x="479" y="585"/>
                    <a:pt x="479" y="585"/>
                    <a:pt x="479" y="586"/>
                  </a:cubicBezTo>
                  <a:cubicBezTo>
                    <a:pt x="479" y="586"/>
                    <a:pt x="479" y="586"/>
                    <a:pt x="479" y="586"/>
                  </a:cubicBezTo>
                  <a:cubicBezTo>
                    <a:pt x="479" y="586"/>
                    <a:pt x="479" y="586"/>
                    <a:pt x="479" y="586"/>
                  </a:cubicBezTo>
                  <a:cubicBezTo>
                    <a:pt x="479" y="586"/>
                    <a:pt x="479" y="587"/>
                    <a:pt x="479" y="587"/>
                  </a:cubicBezTo>
                  <a:cubicBezTo>
                    <a:pt x="479" y="587"/>
                    <a:pt x="479" y="587"/>
                    <a:pt x="479" y="587"/>
                  </a:cubicBezTo>
                  <a:cubicBezTo>
                    <a:pt x="478" y="587"/>
                    <a:pt x="478" y="587"/>
                    <a:pt x="478" y="587"/>
                  </a:cubicBezTo>
                  <a:cubicBezTo>
                    <a:pt x="478" y="586"/>
                    <a:pt x="478" y="586"/>
                    <a:pt x="478" y="586"/>
                  </a:cubicBezTo>
                  <a:cubicBezTo>
                    <a:pt x="478" y="586"/>
                    <a:pt x="478" y="586"/>
                    <a:pt x="478" y="586"/>
                  </a:cubicBezTo>
                  <a:cubicBezTo>
                    <a:pt x="478" y="586"/>
                    <a:pt x="478" y="585"/>
                    <a:pt x="478" y="585"/>
                  </a:cubicBezTo>
                  <a:cubicBezTo>
                    <a:pt x="478" y="585"/>
                    <a:pt x="477" y="585"/>
                    <a:pt x="477" y="584"/>
                  </a:cubicBezTo>
                  <a:cubicBezTo>
                    <a:pt x="477" y="584"/>
                    <a:pt x="477" y="584"/>
                    <a:pt x="477" y="584"/>
                  </a:cubicBezTo>
                  <a:cubicBezTo>
                    <a:pt x="477" y="584"/>
                    <a:pt x="477" y="585"/>
                    <a:pt x="477" y="585"/>
                  </a:cubicBezTo>
                  <a:cubicBezTo>
                    <a:pt x="477" y="585"/>
                    <a:pt x="477" y="585"/>
                    <a:pt x="477" y="585"/>
                  </a:cubicBezTo>
                  <a:cubicBezTo>
                    <a:pt x="477" y="586"/>
                    <a:pt x="477" y="586"/>
                    <a:pt x="477" y="587"/>
                  </a:cubicBezTo>
                  <a:cubicBezTo>
                    <a:pt x="477" y="587"/>
                    <a:pt x="477" y="587"/>
                    <a:pt x="477" y="586"/>
                  </a:cubicBezTo>
                  <a:cubicBezTo>
                    <a:pt x="476" y="587"/>
                    <a:pt x="476" y="587"/>
                    <a:pt x="475" y="587"/>
                  </a:cubicBezTo>
                  <a:cubicBezTo>
                    <a:pt x="475" y="587"/>
                    <a:pt x="475" y="587"/>
                    <a:pt x="475" y="587"/>
                  </a:cubicBezTo>
                  <a:cubicBezTo>
                    <a:pt x="475" y="587"/>
                    <a:pt x="475" y="588"/>
                    <a:pt x="475" y="588"/>
                  </a:cubicBezTo>
                  <a:cubicBezTo>
                    <a:pt x="475" y="588"/>
                    <a:pt x="476" y="588"/>
                    <a:pt x="476" y="588"/>
                  </a:cubicBezTo>
                  <a:cubicBezTo>
                    <a:pt x="476" y="588"/>
                    <a:pt x="476" y="588"/>
                    <a:pt x="476" y="588"/>
                  </a:cubicBezTo>
                  <a:cubicBezTo>
                    <a:pt x="477" y="588"/>
                    <a:pt x="477" y="588"/>
                    <a:pt x="477" y="588"/>
                  </a:cubicBezTo>
                  <a:cubicBezTo>
                    <a:pt x="477" y="588"/>
                    <a:pt x="477" y="589"/>
                    <a:pt x="477" y="589"/>
                  </a:cubicBezTo>
                  <a:cubicBezTo>
                    <a:pt x="477" y="589"/>
                    <a:pt x="477" y="589"/>
                    <a:pt x="477" y="590"/>
                  </a:cubicBezTo>
                  <a:cubicBezTo>
                    <a:pt x="477" y="590"/>
                    <a:pt x="477" y="590"/>
                    <a:pt x="477" y="589"/>
                  </a:cubicBezTo>
                  <a:cubicBezTo>
                    <a:pt x="477" y="589"/>
                    <a:pt x="477" y="589"/>
                    <a:pt x="478" y="589"/>
                  </a:cubicBezTo>
                  <a:cubicBezTo>
                    <a:pt x="478" y="589"/>
                    <a:pt x="478" y="589"/>
                    <a:pt x="478" y="589"/>
                  </a:cubicBezTo>
                  <a:cubicBezTo>
                    <a:pt x="478" y="589"/>
                    <a:pt x="478" y="589"/>
                    <a:pt x="478" y="589"/>
                  </a:cubicBezTo>
                  <a:cubicBezTo>
                    <a:pt x="478" y="588"/>
                    <a:pt x="478" y="588"/>
                    <a:pt x="478" y="588"/>
                  </a:cubicBezTo>
                  <a:cubicBezTo>
                    <a:pt x="478" y="588"/>
                    <a:pt x="478" y="588"/>
                    <a:pt x="479" y="588"/>
                  </a:cubicBezTo>
                  <a:cubicBezTo>
                    <a:pt x="479" y="588"/>
                    <a:pt x="479" y="588"/>
                    <a:pt x="479" y="587"/>
                  </a:cubicBezTo>
                  <a:cubicBezTo>
                    <a:pt x="479" y="587"/>
                    <a:pt x="480" y="587"/>
                    <a:pt x="480" y="587"/>
                  </a:cubicBezTo>
                  <a:cubicBezTo>
                    <a:pt x="480" y="586"/>
                    <a:pt x="480" y="586"/>
                    <a:pt x="480" y="586"/>
                  </a:cubicBezTo>
                  <a:cubicBezTo>
                    <a:pt x="480" y="586"/>
                    <a:pt x="480" y="586"/>
                    <a:pt x="480" y="586"/>
                  </a:cubicBezTo>
                  <a:cubicBezTo>
                    <a:pt x="481" y="586"/>
                    <a:pt x="482" y="586"/>
                    <a:pt x="483" y="586"/>
                  </a:cubicBezTo>
                  <a:cubicBezTo>
                    <a:pt x="483" y="586"/>
                    <a:pt x="483" y="586"/>
                    <a:pt x="483" y="586"/>
                  </a:cubicBezTo>
                  <a:cubicBezTo>
                    <a:pt x="484" y="586"/>
                    <a:pt x="484" y="586"/>
                    <a:pt x="484" y="586"/>
                  </a:cubicBezTo>
                  <a:cubicBezTo>
                    <a:pt x="485" y="586"/>
                    <a:pt x="485" y="586"/>
                    <a:pt x="485" y="586"/>
                  </a:cubicBezTo>
                  <a:cubicBezTo>
                    <a:pt x="485" y="586"/>
                    <a:pt x="485" y="586"/>
                    <a:pt x="486" y="587"/>
                  </a:cubicBezTo>
                  <a:cubicBezTo>
                    <a:pt x="486" y="587"/>
                    <a:pt x="486" y="587"/>
                    <a:pt x="487" y="587"/>
                  </a:cubicBezTo>
                  <a:cubicBezTo>
                    <a:pt x="487" y="587"/>
                    <a:pt x="487" y="587"/>
                    <a:pt x="487" y="587"/>
                  </a:cubicBezTo>
                  <a:cubicBezTo>
                    <a:pt x="487" y="588"/>
                    <a:pt x="487" y="589"/>
                    <a:pt x="487" y="589"/>
                  </a:cubicBezTo>
                  <a:cubicBezTo>
                    <a:pt x="487" y="590"/>
                    <a:pt x="487" y="590"/>
                    <a:pt x="488" y="590"/>
                  </a:cubicBezTo>
                  <a:cubicBezTo>
                    <a:pt x="488" y="591"/>
                    <a:pt x="489" y="591"/>
                    <a:pt x="490" y="591"/>
                  </a:cubicBezTo>
                  <a:cubicBezTo>
                    <a:pt x="490" y="591"/>
                    <a:pt x="490" y="591"/>
                    <a:pt x="490" y="591"/>
                  </a:cubicBezTo>
                  <a:cubicBezTo>
                    <a:pt x="490" y="592"/>
                    <a:pt x="490" y="592"/>
                    <a:pt x="490" y="592"/>
                  </a:cubicBezTo>
                  <a:cubicBezTo>
                    <a:pt x="490" y="593"/>
                    <a:pt x="490" y="593"/>
                    <a:pt x="490" y="593"/>
                  </a:cubicBezTo>
                  <a:cubicBezTo>
                    <a:pt x="490" y="594"/>
                    <a:pt x="490" y="594"/>
                    <a:pt x="489" y="595"/>
                  </a:cubicBezTo>
                  <a:cubicBezTo>
                    <a:pt x="489" y="595"/>
                    <a:pt x="488" y="596"/>
                    <a:pt x="489" y="596"/>
                  </a:cubicBezTo>
                  <a:cubicBezTo>
                    <a:pt x="489" y="595"/>
                    <a:pt x="489" y="595"/>
                    <a:pt x="490" y="595"/>
                  </a:cubicBezTo>
                  <a:cubicBezTo>
                    <a:pt x="490" y="595"/>
                    <a:pt x="490" y="594"/>
                    <a:pt x="490" y="594"/>
                  </a:cubicBezTo>
                  <a:cubicBezTo>
                    <a:pt x="491" y="594"/>
                    <a:pt x="491" y="594"/>
                    <a:pt x="491" y="594"/>
                  </a:cubicBezTo>
                  <a:cubicBezTo>
                    <a:pt x="491" y="593"/>
                    <a:pt x="490" y="593"/>
                    <a:pt x="491" y="592"/>
                  </a:cubicBezTo>
                  <a:cubicBezTo>
                    <a:pt x="491" y="592"/>
                    <a:pt x="491" y="592"/>
                    <a:pt x="491" y="591"/>
                  </a:cubicBezTo>
                  <a:cubicBezTo>
                    <a:pt x="491" y="591"/>
                    <a:pt x="491" y="591"/>
                    <a:pt x="491" y="591"/>
                  </a:cubicBezTo>
                  <a:cubicBezTo>
                    <a:pt x="491" y="591"/>
                    <a:pt x="491" y="591"/>
                    <a:pt x="491" y="591"/>
                  </a:cubicBezTo>
                  <a:cubicBezTo>
                    <a:pt x="491" y="592"/>
                    <a:pt x="491" y="592"/>
                    <a:pt x="491" y="593"/>
                  </a:cubicBezTo>
                  <a:cubicBezTo>
                    <a:pt x="491" y="593"/>
                    <a:pt x="491" y="593"/>
                    <a:pt x="491" y="593"/>
                  </a:cubicBezTo>
                  <a:cubicBezTo>
                    <a:pt x="491" y="593"/>
                    <a:pt x="491" y="593"/>
                    <a:pt x="491" y="594"/>
                  </a:cubicBezTo>
                  <a:cubicBezTo>
                    <a:pt x="491" y="594"/>
                    <a:pt x="491" y="594"/>
                    <a:pt x="491" y="594"/>
                  </a:cubicBezTo>
                  <a:cubicBezTo>
                    <a:pt x="491" y="594"/>
                    <a:pt x="491" y="595"/>
                    <a:pt x="491" y="595"/>
                  </a:cubicBezTo>
                  <a:cubicBezTo>
                    <a:pt x="491" y="596"/>
                    <a:pt x="491" y="596"/>
                    <a:pt x="491" y="597"/>
                  </a:cubicBezTo>
                  <a:cubicBezTo>
                    <a:pt x="491" y="597"/>
                    <a:pt x="491" y="597"/>
                    <a:pt x="491" y="597"/>
                  </a:cubicBezTo>
                  <a:cubicBezTo>
                    <a:pt x="491" y="597"/>
                    <a:pt x="492" y="597"/>
                    <a:pt x="492" y="597"/>
                  </a:cubicBezTo>
                  <a:cubicBezTo>
                    <a:pt x="492" y="596"/>
                    <a:pt x="492" y="596"/>
                    <a:pt x="492" y="595"/>
                  </a:cubicBezTo>
                  <a:cubicBezTo>
                    <a:pt x="492" y="595"/>
                    <a:pt x="492" y="594"/>
                    <a:pt x="492" y="594"/>
                  </a:cubicBezTo>
                  <a:cubicBezTo>
                    <a:pt x="493" y="594"/>
                    <a:pt x="493" y="594"/>
                    <a:pt x="494" y="594"/>
                  </a:cubicBezTo>
                  <a:cubicBezTo>
                    <a:pt x="494" y="593"/>
                    <a:pt x="494" y="593"/>
                    <a:pt x="495" y="592"/>
                  </a:cubicBezTo>
                  <a:cubicBezTo>
                    <a:pt x="495" y="592"/>
                    <a:pt x="495" y="593"/>
                    <a:pt x="495" y="593"/>
                  </a:cubicBezTo>
                  <a:cubicBezTo>
                    <a:pt x="495" y="593"/>
                    <a:pt x="496" y="592"/>
                    <a:pt x="496" y="592"/>
                  </a:cubicBezTo>
                  <a:cubicBezTo>
                    <a:pt x="496" y="592"/>
                    <a:pt x="496" y="592"/>
                    <a:pt x="496" y="591"/>
                  </a:cubicBezTo>
                  <a:cubicBezTo>
                    <a:pt x="496" y="591"/>
                    <a:pt x="496" y="591"/>
                    <a:pt x="496" y="591"/>
                  </a:cubicBezTo>
                  <a:cubicBezTo>
                    <a:pt x="497" y="591"/>
                    <a:pt x="497" y="592"/>
                    <a:pt x="497" y="592"/>
                  </a:cubicBezTo>
                  <a:cubicBezTo>
                    <a:pt x="497" y="592"/>
                    <a:pt x="497" y="592"/>
                    <a:pt x="497" y="592"/>
                  </a:cubicBezTo>
                  <a:cubicBezTo>
                    <a:pt x="497" y="591"/>
                    <a:pt x="497" y="591"/>
                    <a:pt x="497" y="591"/>
                  </a:cubicBezTo>
                  <a:cubicBezTo>
                    <a:pt x="498" y="591"/>
                    <a:pt x="498" y="591"/>
                    <a:pt x="498" y="591"/>
                  </a:cubicBezTo>
                  <a:cubicBezTo>
                    <a:pt x="499" y="590"/>
                    <a:pt x="499" y="589"/>
                    <a:pt x="499" y="589"/>
                  </a:cubicBezTo>
                  <a:cubicBezTo>
                    <a:pt x="499" y="588"/>
                    <a:pt x="500" y="588"/>
                    <a:pt x="500" y="587"/>
                  </a:cubicBezTo>
                  <a:cubicBezTo>
                    <a:pt x="500" y="587"/>
                    <a:pt x="500" y="587"/>
                    <a:pt x="500" y="587"/>
                  </a:cubicBezTo>
                  <a:cubicBezTo>
                    <a:pt x="500" y="587"/>
                    <a:pt x="500" y="587"/>
                    <a:pt x="500" y="587"/>
                  </a:cubicBezTo>
                  <a:cubicBezTo>
                    <a:pt x="500" y="587"/>
                    <a:pt x="501" y="587"/>
                    <a:pt x="501" y="587"/>
                  </a:cubicBezTo>
                  <a:cubicBezTo>
                    <a:pt x="501" y="587"/>
                    <a:pt x="502" y="588"/>
                    <a:pt x="502" y="588"/>
                  </a:cubicBezTo>
                  <a:cubicBezTo>
                    <a:pt x="502" y="589"/>
                    <a:pt x="502" y="589"/>
                    <a:pt x="503" y="589"/>
                  </a:cubicBezTo>
                  <a:cubicBezTo>
                    <a:pt x="503" y="589"/>
                    <a:pt x="503" y="590"/>
                    <a:pt x="503" y="590"/>
                  </a:cubicBezTo>
                  <a:cubicBezTo>
                    <a:pt x="503" y="590"/>
                    <a:pt x="503" y="591"/>
                    <a:pt x="503" y="591"/>
                  </a:cubicBezTo>
                  <a:cubicBezTo>
                    <a:pt x="503" y="592"/>
                    <a:pt x="502" y="592"/>
                    <a:pt x="502" y="592"/>
                  </a:cubicBezTo>
                  <a:cubicBezTo>
                    <a:pt x="502" y="593"/>
                    <a:pt x="503" y="592"/>
                    <a:pt x="503" y="592"/>
                  </a:cubicBezTo>
                  <a:cubicBezTo>
                    <a:pt x="503" y="592"/>
                    <a:pt x="503" y="592"/>
                    <a:pt x="503" y="591"/>
                  </a:cubicBezTo>
                  <a:cubicBezTo>
                    <a:pt x="503" y="591"/>
                    <a:pt x="503" y="591"/>
                    <a:pt x="503" y="590"/>
                  </a:cubicBezTo>
                  <a:cubicBezTo>
                    <a:pt x="503" y="590"/>
                    <a:pt x="504" y="590"/>
                    <a:pt x="503" y="589"/>
                  </a:cubicBezTo>
                  <a:cubicBezTo>
                    <a:pt x="503" y="589"/>
                    <a:pt x="503" y="589"/>
                    <a:pt x="503" y="589"/>
                  </a:cubicBezTo>
                  <a:cubicBezTo>
                    <a:pt x="502" y="588"/>
                    <a:pt x="502" y="588"/>
                    <a:pt x="502" y="587"/>
                  </a:cubicBezTo>
                  <a:cubicBezTo>
                    <a:pt x="502" y="587"/>
                    <a:pt x="502" y="586"/>
                    <a:pt x="503" y="586"/>
                  </a:cubicBezTo>
                  <a:cubicBezTo>
                    <a:pt x="503" y="587"/>
                    <a:pt x="503" y="587"/>
                    <a:pt x="503" y="587"/>
                  </a:cubicBezTo>
                  <a:cubicBezTo>
                    <a:pt x="504" y="587"/>
                    <a:pt x="504" y="587"/>
                    <a:pt x="504" y="587"/>
                  </a:cubicBezTo>
                  <a:cubicBezTo>
                    <a:pt x="504" y="587"/>
                    <a:pt x="504" y="587"/>
                    <a:pt x="504" y="587"/>
                  </a:cubicBezTo>
                  <a:cubicBezTo>
                    <a:pt x="504" y="587"/>
                    <a:pt x="504" y="587"/>
                    <a:pt x="504" y="587"/>
                  </a:cubicBezTo>
                  <a:cubicBezTo>
                    <a:pt x="504" y="587"/>
                    <a:pt x="504" y="587"/>
                    <a:pt x="504" y="587"/>
                  </a:cubicBezTo>
                  <a:cubicBezTo>
                    <a:pt x="504" y="586"/>
                    <a:pt x="504" y="586"/>
                    <a:pt x="504" y="586"/>
                  </a:cubicBezTo>
                  <a:cubicBezTo>
                    <a:pt x="504" y="586"/>
                    <a:pt x="504" y="586"/>
                    <a:pt x="504" y="586"/>
                  </a:cubicBezTo>
                  <a:cubicBezTo>
                    <a:pt x="504" y="586"/>
                    <a:pt x="503" y="586"/>
                    <a:pt x="503" y="586"/>
                  </a:cubicBezTo>
                  <a:cubicBezTo>
                    <a:pt x="503" y="586"/>
                    <a:pt x="503" y="586"/>
                    <a:pt x="503" y="586"/>
                  </a:cubicBezTo>
                  <a:cubicBezTo>
                    <a:pt x="503" y="586"/>
                    <a:pt x="503" y="586"/>
                    <a:pt x="503" y="586"/>
                  </a:cubicBezTo>
                  <a:cubicBezTo>
                    <a:pt x="503" y="585"/>
                    <a:pt x="504" y="585"/>
                    <a:pt x="504" y="585"/>
                  </a:cubicBezTo>
                  <a:cubicBezTo>
                    <a:pt x="504" y="585"/>
                    <a:pt x="504" y="585"/>
                    <a:pt x="504" y="585"/>
                  </a:cubicBezTo>
                  <a:cubicBezTo>
                    <a:pt x="504" y="585"/>
                    <a:pt x="504" y="585"/>
                    <a:pt x="505" y="585"/>
                  </a:cubicBezTo>
                  <a:cubicBezTo>
                    <a:pt x="505" y="585"/>
                    <a:pt x="504" y="585"/>
                    <a:pt x="504" y="585"/>
                  </a:cubicBezTo>
                  <a:cubicBezTo>
                    <a:pt x="504" y="585"/>
                    <a:pt x="504" y="585"/>
                    <a:pt x="504" y="585"/>
                  </a:cubicBezTo>
                  <a:cubicBezTo>
                    <a:pt x="504" y="585"/>
                    <a:pt x="504" y="585"/>
                    <a:pt x="504" y="585"/>
                  </a:cubicBezTo>
                  <a:cubicBezTo>
                    <a:pt x="504" y="586"/>
                    <a:pt x="505" y="585"/>
                    <a:pt x="505" y="585"/>
                  </a:cubicBezTo>
                  <a:cubicBezTo>
                    <a:pt x="505" y="585"/>
                    <a:pt x="505" y="585"/>
                    <a:pt x="505" y="585"/>
                  </a:cubicBezTo>
                  <a:cubicBezTo>
                    <a:pt x="505" y="585"/>
                    <a:pt x="505" y="584"/>
                    <a:pt x="505" y="584"/>
                  </a:cubicBezTo>
                  <a:cubicBezTo>
                    <a:pt x="505" y="584"/>
                    <a:pt x="505" y="584"/>
                    <a:pt x="504" y="584"/>
                  </a:cubicBezTo>
                  <a:cubicBezTo>
                    <a:pt x="504" y="584"/>
                    <a:pt x="504" y="584"/>
                    <a:pt x="505" y="584"/>
                  </a:cubicBezTo>
                  <a:cubicBezTo>
                    <a:pt x="505" y="584"/>
                    <a:pt x="505" y="584"/>
                    <a:pt x="505" y="584"/>
                  </a:cubicBezTo>
                  <a:cubicBezTo>
                    <a:pt x="505" y="584"/>
                    <a:pt x="506" y="584"/>
                    <a:pt x="506" y="584"/>
                  </a:cubicBezTo>
                  <a:cubicBezTo>
                    <a:pt x="506" y="585"/>
                    <a:pt x="506" y="585"/>
                    <a:pt x="506" y="585"/>
                  </a:cubicBezTo>
                  <a:cubicBezTo>
                    <a:pt x="506" y="584"/>
                    <a:pt x="506" y="584"/>
                    <a:pt x="506" y="584"/>
                  </a:cubicBezTo>
                  <a:cubicBezTo>
                    <a:pt x="506" y="584"/>
                    <a:pt x="506" y="584"/>
                    <a:pt x="506" y="584"/>
                  </a:cubicBezTo>
                  <a:cubicBezTo>
                    <a:pt x="506" y="584"/>
                    <a:pt x="506" y="584"/>
                    <a:pt x="506" y="584"/>
                  </a:cubicBezTo>
                  <a:cubicBezTo>
                    <a:pt x="506" y="584"/>
                    <a:pt x="506" y="584"/>
                    <a:pt x="506" y="584"/>
                  </a:cubicBezTo>
                  <a:cubicBezTo>
                    <a:pt x="507" y="584"/>
                    <a:pt x="507" y="584"/>
                    <a:pt x="507" y="584"/>
                  </a:cubicBezTo>
                  <a:cubicBezTo>
                    <a:pt x="507" y="584"/>
                    <a:pt x="507" y="584"/>
                    <a:pt x="507" y="583"/>
                  </a:cubicBezTo>
                  <a:cubicBezTo>
                    <a:pt x="506" y="583"/>
                    <a:pt x="506" y="583"/>
                    <a:pt x="506" y="583"/>
                  </a:cubicBezTo>
                  <a:cubicBezTo>
                    <a:pt x="505" y="583"/>
                    <a:pt x="505" y="583"/>
                    <a:pt x="505" y="583"/>
                  </a:cubicBezTo>
                  <a:cubicBezTo>
                    <a:pt x="505" y="583"/>
                    <a:pt x="505" y="583"/>
                    <a:pt x="505" y="583"/>
                  </a:cubicBezTo>
                  <a:cubicBezTo>
                    <a:pt x="505" y="583"/>
                    <a:pt x="505" y="583"/>
                    <a:pt x="505" y="583"/>
                  </a:cubicBezTo>
                  <a:cubicBezTo>
                    <a:pt x="505" y="583"/>
                    <a:pt x="505" y="583"/>
                    <a:pt x="505" y="583"/>
                  </a:cubicBezTo>
                  <a:cubicBezTo>
                    <a:pt x="505" y="583"/>
                    <a:pt x="505" y="582"/>
                    <a:pt x="505" y="582"/>
                  </a:cubicBezTo>
                  <a:cubicBezTo>
                    <a:pt x="505" y="582"/>
                    <a:pt x="505" y="582"/>
                    <a:pt x="505" y="582"/>
                  </a:cubicBezTo>
                  <a:cubicBezTo>
                    <a:pt x="505" y="582"/>
                    <a:pt x="505" y="582"/>
                    <a:pt x="505" y="582"/>
                  </a:cubicBezTo>
                  <a:cubicBezTo>
                    <a:pt x="505" y="582"/>
                    <a:pt x="505" y="582"/>
                    <a:pt x="505" y="582"/>
                  </a:cubicBezTo>
                  <a:cubicBezTo>
                    <a:pt x="505" y="582"/>
                    <a:pt x="505" y="582"/>
                    <a:pt x="506" y="582"/>
                  </a:cubicBezTo>
                  <a:cubicBezTo>
                    <a:pt x="506" y="582"/>
                    <a:pt x="506" y="582"/>
                    <a:pt x="506" y="582"/>
                  </a:cubicBezTo>
                  <a:cubicBezTo>
                    <a:pt x="506" y="582"/>
                    <a:pt x="506" y="582"/>
                    <a:pt x="506" y="582"/>
                  </a:cubicBezTo>
                  <a:cubicBezTo>
                    <a:pt x="506" y="582"/>
                    <a:pt x="506" y="582"/>
                    <a:pt x="506" y="581"/>
                  </a:cubicBezTo>
                  <a:cubicBezTo>
                    <a:pt x="506" y="581"/>
                    <a:pt x="506" y="581"/>
                    <a:pt x="506" y="580"/>
                  </a:cubicBezTo>
                  <a:cubicBezTo>
                    <a:pt x="506" y="580"/>
                    <a:pt x="506" y="580"/>
                    <a:pt x="506" y="580"/>
                  </a:cubicBezTo>
                  <a:cubicBezTo>
                    <a:pt x="506" y="580"/>
                    <a:pt x="506" y="580"/>
                    <a:pt x="506" y="580"/>
                  </a:cubicBezTo>
                  <a:cubicBezTo>
                    <a:pt x="506" y="580"/>
                    <a:pt x="506" y="580"/>
                    <a:pt x="506" y="580"/>
                  </a:cubicBezTo>
                  <a:cubicBezTo>
                    <a:pt x="506" y="580"/>
                    <a:pt x="506" y="580"/>
                    <a:pt x="507" y="580"/>
                  </a:cubicBezTo>
                  <a:cubicBezTo>
                    <a:pt x="507" y="580"/>
                    <a:pt x="507" y="580"/>
                    <a:pt x="507" y="580"/>
                  </a:cubicBezTo>
                  <a:cubicBezTo>
                    <a:pt x="507" y="580"/>
                    <a:pt x="507" y="580"/>
                    <a:pt x="507" y="580"/>
                  </a:cubicBezTo>
                  <a:cubicBezTo>
                    <a:pt x="507" y="580"/>
                    <a:pt x="507" y="579"/>
                    <a:pt x="507" y="579"/>
                  </a:cubicBezTo>
                  <a:cubicBezTo>
                    <a:pt x="506" y="579"/>
                    <a:pt x="506" y="579"/>
                    <a:pt x="506" y="579"/>
                  </a:cubicBezTo>
                  <a:cubicBezTo>
                    <a:pt x="506" y="579"/>
                    <a:pt x="506" y="579"/>
                    <a:pt x="506" y="579"/>
                  </a:cubicBezTo>
                  <a:cubicBezTo>
                    <a:pt x="506" y="578"/>
                    <a:pt x="506" y="578"/>
                    <a:pt x="506" y="579"/>
                  </a:cubicBezTo>
                  <a:cubicBezTo>
                    <a:pt x="507" y="579"/>
                    <a:pt x="507" y="579"/>
                    <a:pt x="507" y="579"/>
                  </a:cubicBezTo>
                  <a:cubicBezTo>
                    <a:pt x="507" y="579"/>
                    <a:pt x="507" y="578"/>
                    <a:pt x="507" y="578"/>
                  </a:cubicBezTo>
                  <a:cubicBezTo>
                    <a:pt x="507" y="578"/>
                    <a:pt x="508" y="578"/>
                    <a:pt x="508" y="578"/>
                  </a:cubicBezTo>
                  <a:cubicBezTo>
                    <a:pt x="508" y="578"/>
                    <a:pt x="508" y="578"/>
                    <a:pt x="508" y="578"/>
                  </a:cubicBezTo>
                  <a:cubicBezTo>
                    <a:pt x="508" y="579"/>
                    <a:pt x="508" y="579"/>
                    <a:pt x="509" y="579"/>
                  </a:cubicBezTo>
                  <a:cubicBezTo>
                    <a:pt x="509" y="579"/>
                    <a:pt x="509" y="579"/>
                    <a:pt x="509" y="579"/>
                  </a:cubicBezTo>
                  <a:cubicBezTo>
                    <a:pt x="509" y="579"/>
                    <a:pt x="509" y="579"/>
                    <a:pt x="509" y="579"/>
                  </a:cubicBezTo>
                  <a:cubicBezTo>
                    <a:pt x="509" y="579"/>
                    <a:pt x="509" y="579"/>
                    <a:pt x="509" y="579"/>
                  </a:cubicBezTo>
                  <a:cubicBezTo>
                    <a:pt x="509" y="579"/>
                    <a:pt x="508" y="579"/>
                    <a:pt x="508" y="578"/>
                  </a:cubicBezTo>
                  <a:cubicBezTo>
                    <a:pt x="508" y="578"/>
                    <a:pt x="508" y="578"/>
                    <a:pt x="508" y="578"/>
                  </a:cubicBezTo>
                  <a:cubicBezTo>
                    <a:pt x="508" y="578"/>
                    <a:pt x="507" y="578"/>
                    <a:pt x="507" y="578"/>
                  </a:cubicBezTo>
                  <a:cubicBezTo>
                    <a:pt x="507" y="578"/>
                    <a:pt x="507" y="577"/>
                    <a:pt x="507" y="577"/>
                  </a:cubicBezTo>
                  <a:cubicBezTo>
                    <a:pt x="507" y="577"/>
                    <a:pt x="506" y="576"/>
                    <a:pt x="506" y="576"/>
                  </a:cubicBezTo>
                  <a:cubicBezTo>
                    <a:pt x="506" y="576"/>
                    <a:pt x="506" y="575"/>
                    <a:pt x="506" y="575"/>
                  </a:cubicBezTo>
                  <a:cubicBezTo>
                    <a:pt x="506" y="575"/>
                    <a:pt x="506" y="574"/>
                    <a:pt x="507" y="574"/>
                  </a:cubicBezTo>
                  <a:cubicBezTo>
                    <a:pt x="507" y="574"/>
                    <a:pt x="507" y="574"/>
                    <a:pt x="507" y="573"/>
                  </a:cubicBezTo>
                  <a:cubicBezTo>
                    <a:pt x="507" y="573"/>
                    <a:pt x="508" y="574"/>
                    <a:pt x="508" y="574"/>
                  </a:cubicBezTo>
                  <a:cubicBezTo>
                    <a:pt x="508" y="574"/>
                    <a:pt x="508" y="574"/>
                    <a:pt x="508" y="574"/>
                  </a:cubicBezTo>
                  <a:cubicBezTo>
                    <a:pt x="508" y="574"/>
                    <a:pt x="508" y="574"/>
                    <a:pt x="508" y="574"/>
                  </a:cubicBezTo>
                  <a:cubicBezTo>
                    <a:pt x="509" y="574"/>
                    <a:pt x="509" y="574"/>
                    <a:pt x="509" y="574"/>
                  </a:cubicBezTo>
                  <a:cubicBezTo>
                    <a:pt x="508" y="574"/>
                    <a:pt x="508" y="574"/>
                    <a:pt x="508" y="574"/>
                  </a:cubicBezTo>
                  <a:cubicBezTo>
                    <a:pt x="508" y="574"/>
                    <a:pt x="508" y="574"/>
                    <a:pt x="508" y="574"/>
                  </a:cubicBezTo>
                  <a:cubicBezTo>
                    <a:pt x="508" y="574"/>
                    <a:pt x="508" y="573"/>
                    <a:pt x="508" y="573"/>
                  </a:cubicBezTo>
                  <a:cubicBezTo>
                    <a:pt x="508" y="572"/>
                    <a:pt x="509" y="572"/>
                    <a:pt x="509" y="572"/>
                  </a:cubicBezTo>
                  <a:cubicBezTo>
                    <a:pt x="509" y="572"/>
                    <a:pt x="509" y="572"/>
                    <a:pt x="509" y="572"/>
                  </a:cubicBezTo>
                  <a:cubicBezTo>
                    <a:pt x="509" y="572"/>
                    <a:pt x="509" y="572"/>
                    <a:pt x="509" y="572"/>
                  </a:cubicBezTo>
                  <a:cubicBezTo>
                    <a:pt x="509" y="572"/>
                    <a:pt x="509" y="572"/>
                    <a:pt x="509" y="571"/>
                  </a:cubicBezTo>
                  <a:cubicBezTo>
                    <a:pt x="509" y="571"/>
                    <a:pt x="508" y="571"/>
                    <a:pt x="509" y="571"/>
                  </a:cubicBezTo>
                  <a:cubicBezTo>
                    <a:pt x="509" y="570"/>
                    <a:pt x="509" y="570"/>
                    <a:pt x="509" y="570"/>
                  </a:cubicBezTo>
                  <a:cubicBezTo>
                    <a:pt x="509" y="570"/>
                    <a:pt x="509" y="570"/>
                    <a:pt x="509" y="569"/>
                  </a:cubicBezTo>
                  <a:cubicBezTo>
                    <a:pt x="509" y="569"/>
                    <a:pt x="509" y="569"/>
                    <a:pt x="509" y="569"/>
                  </a:cubicBezTo>
                  <a:cubicBezTo>
                    <a:pt x="510" y="569"/>
                    <a:pt x="510" y="569"/>
                    <a:pt x="510" y="568"/>
                  </a:cubicBezTo>
                  <a:cubicBezTo>
                    <a:pt x="510" y="568"/>
                    <a:pt x="510" y="568"/>
                    <a:pt x="510" y="568"/>
                  </a:cubicBezTo>
                  <a:cubicBezTo>
                    <a:pt x="510" y="568"/>
                    <a:pt x="510" y="568"/>
                    <a:pt x="510" y="568"/>
                  </a:cubicBezTo>
                  <a:cubicBezTo>
                    <a:pt x="510" y="568"/>
                    <a:pt x="510" y="568"/>
                    <a:pt x="510" y="568"/>
                  </a:cubicBezTo>
                  <a:cubicBezTo>
                    <a:pt x="510" y="568"/>
                    <a:pt x="510" y="568"/>
                    <a:pt x="510" y="568"/>
                  </a:cubicBezTo>
                  <a:cubicBezTo>
                    <a:pt x="510" y="567"/>
                    <a:pt x="510" y="567"/>
                    <a:pt x="510" y="567"/>
                  </a:cubicBezTo>
                  <a:cubicBezTo>
                    <a:pt x="510" y="567"/>
                    <a:pt x="510" y="567"/>
                    <a:pt x="510" y="567"/>
                  </a:cubicBezTo>
                  <a:cubicBezTo>
                    <a:pt x="511" y="567"/>
                    <a:pt x="511" y="567"/>
                    <a:pt x="511" y="567"/>
                  </a:cubicBezTo>
                  <a:cubicBezTo>
                    <a:pt x="511" y="567"/>
                    <a:pt x="511" y="567"/>
                    <a:pt x="511" y="567"/>
                  </a:cubicBezTo>
                  <a:cubicBezTo>
                    <a:pt x="512" y="567"/>
                    <a:pt x="512" y="567"/>
                    <a:pt x="513" y="568"/>
                  </a:cubicBezTo>
                  <a:cubicBezTo>
                    <a:pt x="513" y="568"/>
                    <a:pt x="513" y="568"/>
                    <a:pt x="513" y="569"/>
                  </a:cubicBezTo>
                  <a:cubicBezTo>
                    <a:pt x="513" y="569"/>
                    <a:pt x="513" y="569"/>
                    <a:pt x="513" y="569"/>
                  </a:cubicBezTo>
                  <a:cubicBezTo>
                    <a:pt x="513" y="569"/>
                    <a:pt x="513" y="570"/>
                    <a:pt x="513" y="570"/>
                  </a:cubicBezTo>
                  <a:cubicBezTo>
                    <a:pt x="513" y="570"/>
                    <a:pt x="513" y="570"/>
                    <a:pt x="512" y="570"/>
                  </a:cubicBezTo>
                  <a:cubicBezTo>
                    <a:pt x="512" y="570"/>
                    <a:pt x="512" y="570"/>
                    <a:pt x="512" y="570"/>
                  </a:cubicBezTo>
                  <a:cubicBezTo>
                    <a:pt x="512" y="570"/>
                    <a:pt x="513" y="570"/>
                    <a:pt x="513" y="571"/>
                  </a:cubicBezTo>
                  <a:cubicBezTo>
                    <a:pt x="513" y="571"/>
                    <a:pt x="513" y="571"/>
                    <a:pt x="513" y="571"/>
                  </a:cubicBezTo>
                  <a:cubicBezTo>
                    <a:pt x="513" y="571"/>
                    <a:pt x="513" y="571"/>
                    <a:pt x="513" y="571"/>
                  </a:cubicBezTo>
                  <a:cubicBezTo>
                    <a:pt x="513" y="571"/>
                    <a:pt x="513" y="571"/>
                    <a:pt x="513" y="571"/>
                  </a:cubicBezTo>
                  <a:cubicBezTo>
                    <a:pt x="513" y="571"/>
                    <a:pt x="513" y="571"/>
                    <a:pt x="513" y="571"/>
                  </a:cubicBezTo>
                  <a:cubicBezTo>
                    <a:pt x="513" y="571"/>
                    <a:pt x="513" y="571"/>
                    <a:pt x="513" y="571"/>
                  </a:cubicBezTo>
                  <a:cubicBezTo>
                    <a:pt x="513" y="572"/>
                    <a:pt x="513" y="571"/>
                    <a:pt x="513" y="572"/>
                  </a:cubicBezTo>
                  <a:cubicBezTo>
                    <a:pt x="513" y="572"/>
                    <a:pt x="513" y="572"/>
                    <a:pt x="513" y="572"/>
                  </a:cubicBezTo>
                  <a:cubicBezTo>
                    <a:pt x="513" y="572"/>
                    <a:pt x="513" y="572"/>
                    <a:pt x="513" y="572"/>
                  </a:cubicBezTo>
                  <a:cubicBezTo>
                    <a:pt x="513" y="572"/>
                    <a:pt x="514" y="572"/>
                    <a:pt x="514" y="572"/>
                  </a:cubicBezTo>
                  <a:cubicBezTo>
                    <a:pt x="514" y="572"/>
                    <a:pt x="514" y="571"/>
                    <a:pt x="514" y="571"/>
                  </a:cubicBezTo>
                  <a:cubicBezTo>
                    <a:pt x="514" y="571"/>
                    <a:pt x="514" y="571"/>
                    <a:pt x="514" y="571"/>
                  </a:cubicBezTo>
                  <a:cubicBezTo>
                    <a:pt x="514" y="571"/>
                    <a:pt x="514" y="571"/>
                    <a:pt x="514" y="571"/>
                  </a:cubicBezTo>
                  <a:cubicBezTo>
                    <a:pt x="514" y="571"/>
                    <a:pt x="514" y="571"/>
                    <a:pt x="514" y="571"/>
                  </a:cubicBezTo>
                  <a:cubicBezTo>
                    <a:pt x="514" y="571"/>
                    <a:pt x="514" y="571"/>
                    <a:pt x="515" y="571"/>
                  </a:cubicBezTo>
                  <a:cubicBezTo>
                    <a:pt x="515" y="571"/>
                    <a:pt x="515" y="571"/>
                    <a:pt x="515" y="572"/>
                  </a:cubicBezTo>
                  <a:cubicBezTo>
                    <a:pt x="515" y="572"/>
                    <a:pt x="514" y="572"/>
                    <a:pt x="514" y="572"/>
                  </a:cubicBezTo>
                  <a:cubicBezTo>
                    <a:pt x="514" y="572"/>
                    <a:pt x="515" y="572"/>
                    <a:pt x="515" y="572"/>
                  </a:cubicBezTo>
                  <a:cubicBezTo>
                    <a:pt x="515" y="572"/>
                    <a:pt x="515" y="573"/>
                    <a:pt x="515" y="573"/>
                  </a:cubicBezTo>
                  <a:cubicBezTo>
                    <a:pt x="515" y="573"/>
                    <a:pt x="515" y="573"/>
                    <a:pt x="515" y="573"/>
                  </a:cubicBezTo>
                  <a:cubicBezTo>
                    <a:pt x="515" y="573"/>
                    <a:pt x="515" y="574"/>
                    <a:pt x="515" y="574"/>
                  </a:cubicBezTo>
                  <a:cubicBezTo>
                    <a:pt x="515" y="574"/>
                    <a:pt x="514" y="575"/>
                    <a:pt x="515" y="575"/>
                  </a:cubicBezTo>
                  <a:cubicBezTo>
                    <a:pt x="515" y="575"/>
                    <a:pt x="515" y="576"/>
                    <a:pt x="516" y="576"/>
                  </a:cubicBezTo>
                  <a:cubicBezTo>
                    <a:pt x="516" y="576"/>
                    <a:pt x="516" y="576"/>
                    <a:pt x="516" y="576"/>
                  </a:cubicBezTo>
                  <a:cubicBezTo>
                    <a:pt x="516" y="576"/>
                    <a:pt x="516" y="576"/>
                    <a:pt x="516" y="576"/>
                  </a:cubicBezTo>
                  <a:cubicBezTo>
                    <a:pt x="516" y="576"/>
                    <a:pt x="517" y="576"/>
                    <a:pt x="517" y="577"/>
                  </a:cubicBezTo>
                  <a:cubicBezTo>
                    <a:pt x="517" y="577"/>
                    <a:pt x="517" y="577"/>
                    <a:pt x="517" y="577"/>
                  </a:cubicBezTo>
                  <a:cubicBezTo>
                    <a:pt x="517" y="577"/>
                    <a:pt x="517" y="577"/>
                    <a:pt x="517" y="577"/>
                  </a:cubicBezTo>
                  <a:cubicBezTo>
                    <a:pt x="517" y="578"/>
                    <a:pt x="518" y="578"/>
                    <a:pt x="518" y="578"/>
                  </a:cubicBezTo>
                  <a:cubicBezTo>
                    <a:pt x="518" y="578"/>
                    <a:pt x="518" y="579"/>
                    <a:pt x="517" y="579"/>
                  </a:cubicBezTo>
                  <a:cubicBezTo>
                    <a:pt x="517" y="579"/>
                    <a:pt x="517" y="579"/>
                    <a:pt x="517" y="579"/>
                  </a:cubicBezTo>
                  <a:cubicBezTo>
                    <a:pt x="516" y="579"/>
                    <a:pt x="516" y="579"/>
                    <a:pt x="516" y="579"/>
                  </a:cubicBezTo>
                  <a:cubicBezTo>
                    <a:pt x="516" y="579"/>
                    <a:pt x="516" y="579"/>
                    <a:pt x="516" y="579"/>
                  </a:cubicBezTo>
                  <a:cubicBezTo>
                    <a:pt x="516" y="579"/>
                    <a:pt x="516" y="579"/>
                    <a:pt x="516" y="579"/>
                  </a:cubicBezTo>
                  <a:cubicBezTo>
                    <a:pt x="516" y="580"/>
                    <a:pt x="517" y="579"/>
                    <a:pt x="517" y="580"/>
                  </a:cubicBezTo>
                  <a:cubicBezTo>
                    <a:pt x="518" y="580"/>
                    <a:pt x="518" y="580"/>
                    <a:pt x="518" y="581"/>
                  </a:cubicBezTo>
                  <a:cubicBezTo>
                    <a:pt x="517" y="581"/>
                    <a:pt x="517" y="581"/>
                    <a:pt x="517" y="581"/>
                  </a:cubicBezTo>
                  <a:cubicBezTo>
                    <a:pt x="517" y="581"/>
                    <a:pt x="518" y="581"/>
                    <a:pt x="518" y="581"/>
                  </a:cubicBezTo>
                  <a:cubicBezTo>
                    <a:pt x="518" y="581"/>
                    <a:pt x="518" y="580"/>
                    <a:pt x="518" y="580"/>
                  </a:cubicBezTo>
                  <a:cubicBezTo>
                    <a:pt x="518" y="580"/>
                    <a:pt x="519" y="580"/>
                    <a:pt x="519" y="580"/>
                  </a:cubicBezTo>
                  <a:cubicBezTo>
                    <a:pt x="519" y="580"/>
                    <a:pt x="519" y="581"/>
                    <a:pt x="519" y="581"/>
                  </a:cubicBezTo>
                  <a:cubicBezTo>
                    <a:pt x="519" y="581"/>
                    <a:pt x="519" y="581"/>
                    <a:pt x="519" y="581"/>
                  </a:cubicBezTo>
                  <a:cubicBezTo>
                    <a:pt x="519" y="581"/>
                    <a:pt x="520" y="581"/>
                    <a:pt x="520" y="581"/>
                  </a:cubicBezTo>
                  <a:cubicBezTo>
                    <a:pt x="520" y="581"/>
                    <a:pt x="520" y="581"/>
                    <a:pt x="520" y="581"/>
                  </a:cubicBezTo>
                  <a:cubicBezTo>
                    <a:pt x="520" y="581"/>
                    <a:pt x="520" y="582"/>
                    <a:pt x="520" y="582"/>
                  </a:cubicBezTo>
                  <a:cubicBezTo>
                    <a:pt x="520" y="582"/>
                    <a:pt x="520" y="582"/>
                    <a:pt x="520" y="582"/>
                  </a:cubicBezTo>
                  <a:cubicBezTo>
                    <a:pt x="520" y="582"/>
                    <a:pt x="520" y="582"/>
                    <a:pt x="520" y="582"/>
                  </a:cubicBezTo>
                  <a:cubicBezTo>
                    <a:pt x="520" y="583"/>
                    <a:pt x="520" y="583"/>
                    <a:pt x="519" y="583"/>
                  </a:cubicBezTo>
                  <a:cubicBezTo>
                    <a:pt x="519" y="583"/>
                    <a:pt x="519" y="584"/>
                    <a:pt x="518" y="584"/>
                  </a:cubicBezTo>
                  <a:cubicBezTo>
                    <a:pt x="518" y="584"/>
                    <a:pt x="518" y="583"/>
                    <a:pt x="517" y="583"/>
                  </a:cubicBezTo>
                  <a:cubicBezTo>
                    <a:pt x="517" y="583"/>
                    <a:pt x="516" y="584"/>
                    <a:pt x="516" y="585"/>
                  </a:cubicBezTo>
                  <a:cubicBezTo>
                    <a:pt x="516" y="585"/>
                    <a:pt x="516" y="585"/>
                    <a:pt x="517" y="585"/>
                  </a:cubicBezTo>
                  <a:cubicBezTo>
                    <a:pt x="517" y="585"/>
                    <a:pt x="517" y="585"/>
                    <a:pt x="517" y="585"/>
                  </a:cubicBezTo>
                  <a:cubicBezTo>
                    <a:pt x="517" y="585"/>
                    <a:pt x="517" y="585"/>
                    <a:pt x="517" y="584"/>
                  </a:cubicBezTo>
                  <a:cubicBezTo>
                    <a:pt x="517" y="584"/>
                    <a:pt x="518" y="584"/>
                    <a:pt x="518" y="584"/>
                  </a:cubicBezTo>
                  <a:cubicBezTo>
                    <a:pt x="518" y="584"/>
                    <a:pt x="518" y="584"/>
                    <a:pt x="518" y="584"/>
                  </a:cubicBezTo>
                  <a:cubicBezTo>
                    <a:pt x="518" y="584"/>
                    <a:pt x="518" y="584"/>
                    <a:pt x="518" y="584"/>
                  </a:cubicBezTo>
                  <a:cubicBezTo>
                    <a:pt x="519" y="584"/>
                    <a:pt x="519" y="584"/>
                    <a:pt x="520" y="584"/>
                  </a:cubicBezTo>
                  <a:cubicBezTo>
                    <a:pt x="520" y="584"/>
                    <a:pt x="520" y="584"/>
                    <a:pt x="520" y="583"/>
                  </a:cubicBezTo>
                  <a:cubicBezTo>
                    <a:pt x="520" y="583"/>
                    <a:pt x="520" y="583"/>
                    <a:pt x="521" y="583"/>
                  </a:cubicBezTo>
                  <a:cubicBezTo>
                    <a:pt x="521" y="584"/>
                    <a:pt x="521" y="584"/>
                    <a:pt x="521" y="584"/>
                  </a:cubicBezTo>
                  <a:cubicBezTo>
                    <a:pt x="521" y="584"/>
                    <a:pt x="521" y="584"/>
                    <a:pt x="521" y="584"/>
                  </a:cubicBezTo>
                  <a:cubicBezTo>
                    <a:pt x="521" y="584"/>
                    <a:pt x="521" y="584"/>
                    <a:pt x="521" y="584"/>
                  </a:cubicBezTo>
                  <a:cubicBezTo>
                    <a:pt x="521" y="584"/>
                    <a:pt x="521" y="585"/>
                    <a:pt x="521" y="585"/>
                  </a:cubicBezTo>
                  <a:cubicBezTo>
                    <a:pt x="521" y="585"/>
                    <a:pt x="521" y="585"/>
                    <a:pt x="521" y="585"/>
                  </a:cubicBezTo>
                  <a:cubicBezTo>
                    <a:pt x="521" y="585"/>
                    <a:pt x="521" y="585"/>
                    <a:pt x="521" y="585"/>
                  </a:cubicBezTo>
                  <a:cubicBezTo>
                    <a:pt x="521" y="585"/>
                    <a:pt x="521" y="585"/>
                    <a:pt x="521" y="585"/>
                  </a:cubicBezTo>
                  <a:cubicBezTo>
                    <a:pt x="521" y="585"/>
                    <a:pt x="521" y="585"/>
                    <a:pt x="521" y="586"/>
                  </a:cubicBezTo>
                  <a:cubicBezTo>
                    <a:pt x="521" y="586"/>
                    <a:pt x="521" y="586"/>
                    <a:pt x="521" y="586"/>
                  </a:cubicBezTo>
                  <a:cubicBezTo>
                    <a:pt x="521" y="586"/>
                    <a:pt x="521" y="586"/>
                    <a:pt x="521" y="586"/>
                  </a:cubicBezTo>
                  <a:cubicBezTo>
                    <a:pt x="522" y="586"/>
                    <a:pt x="522" y="587"/>
                    <a:pt x="522" y="586"/>
                  </a:cubicBezTo>
                  <a:cubicBezTo>
                    <a:pt x="522" y="586"/>
                    <a:pt x="523" y="586"/>
                    <a:pt x="523" y="586"/>
                  </a:cubicBezTo>
                  <a:cubicBezTo>
                    <a:pt x="523" y="586"/>
                    <a:pt x="523" y="587"/>
                    <a:pt x="523" y="587"/>
                  </a:cubicBezTo>
                  <a:cubicBezTo>
                    <a:pt x="523" y="587"/>
                    <a:pt x="523" y="587"/>
                    <a:pt x="523" y="587"/>
                  </a:cubicBezTo>
                  <a:cubicBezTo>
                    <a:pt x="523" y="587"/>
                    <a:pt x="523" y="587"/>
                    <a:pt x="523" y="588"/>
                  </a:cubicBezTo>
                  <a:cubicBezTo>
                    <a:pt x="523" y="588"/>
                    <a:pt x="523" y="588"/>
                    <a:pt x="522" y="588"/>
                  </a:cubicBezTo>
                  <a:cubicBezTo>
                    <a:pt x="522" y="588"/>
                    <a:pt x="522" y="588"/>
                    <a:pt x="522" y="588"/>
                  </a:cubicBezTo>
                  <a:cubicBezTo>
                    <a:pt x="522" y="588"/>
                    <a:pt x="522" y="588"/>
                    <a:pt x="522" y="588"/>
                  </a:cubicBezTo>
                  <a:cubicBezTo>
                    <a:pt x="522" y="588"/>
                    <a:pt x="523" y="588"/>
                    <a:pt x="523" y="588"/>
                  </a:cubicBezTo>
                  <a:cubicBezTo>
                    <a:pt x="523" y="588"/>
                    <a:pt x="523" y="588"/>
                    <a:pt x="523" y="588"/>
                  </a:cubicBezTo>
                  <a:cubicBezTo>
                    <a:pt x="523" y="588"/>
                    <a:pt x="523" y="588"/>
                    <a:pt x="523" y="589"/>
                  </a:cubicBezTo>
                  <a:cubicBezTo>
                    <a:pt x="523" y="589"/>
                    <a:pt x="523" y="589"/>
                    <a:pt x="523" y="589"/>
                  </a:cubicBezTo>
                  <a:cubicBezTo>
                    <a:pt x="523" y="589"/>
                    <a:pt x="523" y="590"/>
                    <a:pt x="523" y="590"/>
                  </a:cubicBezTo>
                  <a:cubicBezTo>
                    <a:pt x="523" y="590"/>
                    <a:pt x="523" y="590"/>
                    <a:pt x="522" y="590"/>
                  </a:cubicBezTo>
                  <a:cubicBezTo>
                    <a:pt x="522" y="590"/>
                    <a:pt x="522" y="591"/>
                    <a:pt x="521" y="591"/>
                  </a:cubicBezTo>
                  <a:cubicBezTo>
                    <a:pt x="521" y="591"/>
                    <a:pt x="520" y="591"/>
                    <a:pt x="520" y="591"/>
                  </a:cubicBezTo>
                  <a:cubicBezTo>
                    <a:pt x="519" y="591"/>
                    <a:pt x="520" y="591"/>
                    <a:pt x="520" y="591"/>
                  </a:cubicBezTo>
                  <a:cubicBezTo>
                    <a:pt x="520" y="591"/>
                    <a:pt x="520" y="591"/>
                    <a:pt x="520" y="591"/>
                  </a:cubicBezTo>
                  <a:cubicBezTo>
                    <a:pt x="520" y="591"/>
                    <a:pt x="520" y="592"/>
                    <a:pt x="520" y="592"/>
                  </a:cubicBezTo>
                  <a:cubicBezTo>
                    <a:pt x="520" y="592"/>
                    <a:pt x="519" y="592"/>
                    <a:pt x="519" y="593"/>
                  </a:cubicBezTo>
                  <a:cubicBezTo>
                    <a:pt x="519" y="593"/>
                    <a:pt x="519" y="593"/>
                    <a:pt x="519" y="593"/>
                  </a:cubicBezTo>
                  <a:cubicBezTo>
                    <a:pt x="519" y="593"/>
                    <a:pt x="519" y="593"/>
                    <a:pt x="519" y="593"/>
                  </a:cubicBezTo>
                  <a:cubicBezTo>
                    <a:pt x="520" y="593"/>
                    <a:pt x="520" y="592"/>
                    <a:pt x="520" y="592"/>
                  </a:cubicBezTo>
                  <a:cubicBezTo>
                    <a:pt x="521" y="592"/>
                    <a:pt x="521" y="592"/>
                    <a:pt x="521" y="591"/>
                  </a:cubicBezTo>
                  <a:cubicBezTo>
                    <a:pt x="521" y="591"/>
                    <a:pt x="522" y="591"/>
                    <a:pt x="522" y="591"/>
                  </a:cubicBezTo>
                  <a:cubicBezTo>
                    <a:pt x="522" y="592"/>
                    <a:pt x="522" y="592"/>
                    <a:pt x="522" y="592"/>
                  </a:cubicBezTo>
                  <a:cubicBezTo>
                    <a:pt x="522" y="592"/>
                    <a:pt x="522" y="592"/>
                    <a:pt x="522" y="592"/>
                  </a:cubicBezTo>
                  <a:cubicBezTo>
                    <a:pt x="522" y="592"/>
                    <a:pt x="522" y="592"/>
                    <a:pt x="522" y="592"/>
                  </a:cubicBezTo>
                  <a:cubicBezTo>
                    <a:pt x="522" y="592"/>
                    <a:pt x="523" y="592"/>
                    <a:pt x="523" y="592"/>
                  </a:cubicBezTo>
                  <a:cubicBezTo>
                    <a:pt x="523" y="591"/>
                    <a:pt x="524" y="592"/>
                    <a:pt x="524" y="591"/>
                  </a:cubicBezTo>
                  <a:cubicBezTo>
                    <a:pt x="524" y="591"/>
                    <a:pt x="524" y="591"/>
                    <a:pt x="525" y="591"/>
                  </a:cubicBezTo>
                  <a:cubicBezTo>
                    <a:pt x="525" y="591"/>
                    <a:pt x="525" y="591"/>
                    <a:pt x="525" y="591"/>
                  </a:cubicBezTo>
                  <a:cubicBezTo>
                    <a:pt x="525" y="592"/>
                    <a:pt x="525" y="592"/>
                    <a:pt x="525" y="592"/>
                  </a:cubicBezTo>
                  <a:cubicBezTo>
                    <a:pt x="525" y="592"/>
                    <a:pt x="525" y="592"/>
                    <a:pt x="525" y="592"/>
                  </a:cubicBezTo>
                  <a:cubicBezTo>
                    <a:pt x="525" y="593"/>
                    <a:pt x="525" y="593"/>
                    <a:pt x="525" y="593"/>
                  </a:cubicBezTo>
                  <a:cubicBezTo>
                    <a:pt x="525" y="593"/>
                    <a:pt x="525" y="594"/>
                    <a:pt x="525" y="594"/>
                  </a:cubicBezTo>
                  <a:cubicBezTo>
                    <a:pt x="525" y="594"/>
                    <a:pt x="525" y="594"/>
                    <a:pt x="525" y="594"/>
                  </a:cubicBezTo>
                  <a:cubicBezTo>
                    <a:pt x="525" y="594"/>
                    <a:pt x="525" y="594"/>
                    <a:pt x="525" y="594"/>
                  </a:cubicBezTo>
                  <a:cubicBezTo>
                    <a:pt x="525" y="594"/>
                    <a:pt x="525" y="594"/>
                    <a:pt x="525" y="594"/>
                  </a:cubicBezTo>
                  <a:cubicBezTo>
                    <a:pt x="525" y="594"/>
                    <a:pt x="525" y="594"/>
                    <a:pt x="525" y="595"/>
                  </a:cubicBezTo>
                  <a:cubicBezTo>
                    <a:pt x="525" y="595"/>
                    <a:pt x="525" y="595"/>
                    <a:pt x="525" y="595"/>
                  </a:cubicBezTo>
                  <a:cubicBezTo>
                    <a:pt x="525" y="595"/>
                    <a:pt x="525" y="595"/>
                    <a:pt x="525" y="595"/>
                  </a:cubicBezTo>
                  <a:cubicBezTo>
                    <a:pt x="525" y="595"/>
                    <a:pt x="525" y="595"/>
                    <a:pt x="525" y="595"/>
                  </a:cubicBezTo>
                  <a:cubicBezTo>
                    <a:pt x="524" y="595"/>
                    <a:pt x="524" y="595"/>
                    <a:pt x="523" y="595"/>
                  </a:cubicBezTo>
                  <a:cubicBezTo>
                    <a:pt x="522" y="596"/>
                    <a:pt x="522" y="596"/>
                    <a:pt x="522" y="596"/>
                  </a:cubicBezTo>
                  <a:cubicBezTo>
                    <a:pt x="521" y="597"/>
                    <a:pt x="521" y="597"/>
                    <a:pt x="520" y="597"/>
                  </a:cubicBezTo>
                  <a:cubicBezTo>
                    <a:pt x="520" y="597"/>
                    <a:pt x="520" y="598"/>
                    <a:pt x="520" y="598"/>
                  </a:cubicBezTo>
                  <a:cubicBezTo>
                    <a:pt x="520" y="598"/>
                    <a:pt x="520" y="598"/>
                    <a:pt x="520" y="598"/>
                  </a:cubicBezTo>
                  <a:cubicBezTo>
                    <a:pt x="520" y="598"/>
                    <a:pt x="521" y="598"/>
                    <a:pt x="521" y="598"/>
                  </a:cubicBezTo>
                  <a:cubicBezTo>
                    <a:pt x="521" y="598"/>
                    <a:pt x="521" y="598"/>
                    <a:pt x="521" y="597"/>
                  </a:cubicBezTo>
                  <a:cubicBezTo>
                    <a:pt x="522" y="597"/>
                    <a:pt x="522" y="597"/>
                    <a:pt x="522" y="597"/>
                  </a:cubicBezTo>
                  <a:cubicBezTo>
                    <a:pt x="523" y="596"/>
                    <a:pt x="523" y="596"/>
                    <a:pt x="524" y="596"/>
                  </a:cubicBezTo>
                  <a:cubicBezTo>
                    <a:pt x="524" y="596"/>
                    <a:pt x="524" y="596"/>
                    <a:pt x="525" y="596"/>
                  </a:cubicBezTo>
                  <a:cubicBezTo>
                    <a:pt x="525" y="596"/>
                    <a:pt x="526" y="595"/>
                    <a:pt x="526" y="595"/>
                  </a:cubicBezTo>
                  <a:cubicBezTo>
                    <a:pt x="526" y="595"/>
                    <a:pt x="526" y="596"/>
                    <a:pt x="526" y="596"/>
                  </a:cubicBezTo>
                  <a:cubicBezTo>
                    <a:pt x="526" y="596"/>
                    <a:pt x="526" y="596"/>
                    <a:pt x="527" y="596"/>
                  </a:cubicBezTo>
                  <a:cubicBezTo>
                    <a:pt x="527" y="596"/>
                    <a:pt x="527" y="596"/>
                    <a:pt x="527" y="597"/>
                  </a:cubicBezTo>
                  <a:cubicBezTo>
                    <a:pt x="527" y="597"/>
                    <a:pt x="527" y="597"/>
                    <a:pt x="527" y="597"/>
                  </a:cubicBezTo>
                  <a:cubicBezTo>
                    <a:pt x="527" y="597"/>
                    <a:pt x="527" y="597"/>
                    <a:pt x="527" y="597"/>
                  </a:cubicBezTo>
                  <a:cubicBezTo>
                    <a:pt x="526" y="597"/>
                    <a:pt x="526" y="597"/>
                    <a:pt x="526" y="597"/>
                  </a:cubicBezTo>
                  <a:cubicBezTo>
                    <a:pt x="526" y="597"/>
                    <a:pt x="525" y="597"/>
                    <a:pt x="525" y="598"/>
                  </a:cubicBezTo>
                  <a:cubicBezTo>
                    <a:pt x="525" y="598"/>
                    <a:pt x="526" y="598"/>
                    <a:pt x="526" y="598"/>
                  </a:cubicBezTo>
                  <a:cubicBezTo>
                    <a:pt x="526" y="598"/>
                    <a:pt x="526" y="598"/>
                    <a:pt x="526" y="598"/>
                  </a:cubicBezTo>
                  <a:cubicBezTo>
                    <a:pt x="526" y="598"/>
                    <a:pt x="526" y="598"/>
                    <a:pt x="526" y="598"/>
                  </a:cubicBezTo>
                  <a:cubicBezTo>
                    <a:pt x="526" y="599"/>
                    <a:pt x="527" y="599"/>
                    <a:pt x="527" y="599"/>
                  </a:cubicBezTo>
                  <a:cubicBezTo>
                    <a:pt x="527" y="599"/>
                    <a:pt x="527" y="598"/>
                    <a:pt x="527" y="598"/>
                  </a:cubicBezTo>
                  <a:cubicBezTo>
                    <a:pt x="527" y="598"/>
                    <a:pt x="527" y="598"/>
                    <a:pt x="527" y="598"/>
                  </a:cubicBezTo>
                  <a:cubicBezTo>
                    <a:pt x="527" y="599"/>
                    <a:pt x="528" y="598"/>
                    <a:pt x="528" y="598"/>
                  </a:cubicBezTo>
                  <a:cubicBezTo>
                    <a:pt x="528" y="598"/>
                    <a:pt x="528" y="598"/>
                    <a:pt x="528" y="598"/>
                  </a:cubicBezTo>
                  <a:cubicBezTo>
                    <a:pt x="528" y="598"/>
                    <a:pt x="528" y="598"/>
                    <a:pt x="528" y="598"/>
                  </a:cubicBezTo>
                  <a:cubicBezTo>
                    <a:pt x="528" y="598"/>
                    <a:pt x="529" y="598"/>
                    <a:pt x="529" y="598"/>
                  </a:cubicBezTo>
                  <a:cubicBezTo>
                    <a:pt x="529" y="598"/>
                    <a:pt x="529" y="598"/>
                    <a:pt x="529" y="598"/>
                  </a:cubicBezTo>
                  <a:cubicBezTo>
                    <a:pt x="529" y="599"/>
                    <a:pt x="529" y="599"/>
                    <a:pt x="529" y="599"/>
                  </a:cubicBezTo>
                  <a:cubicBezTo>
                    <a:pt x="530" y="599"/>
                    <a:pt x="530" y="599"/>
                    <a:pt x="530" y="599"/>
                  </a:cubicBezTo>
                  <a:cubicBezTo>
                    <a:pt x="530" y="599"/>
                    <a:pt x="530" y="599"/>
                    <a:pt x="530" y="599"/>
                  </a:cubicBezTo>
                  <a:cubicBezTo>
                    <a:pt x="530" y="600"/>
                    <a:pt x="531" y="600"/>
                    <a:pt x="531" y="600"/>
                  </a:cubicBezTo>
                  <a:cubicBezTo>
                    <a:pt x="531" y="600"/>
                    <a:pt x="531" y="600"/>
                    <a:pt x="531" y="600"/>
                  </a:cubicBezTo>
                  <a:cubicBezTo>
                    <a:pt x="531" y="600"/>
                    <a:pt x="531" y="600"/>
                    <a:pt x="531" y="601"/>
                  </a:cubicBezTo>
                  <a:cubicBezTo>
                    <a:pt x="531" y="601"/>
                    <a:pt x="531" y="601"/>
                    <a:pt x="531" y="601"/>
                  </a:cubicBezTo>
                  <a:cubicBezTo>
                    <a:pt x="531" y="601"/>
                    <a:pt x="531" y="601"/>
                    <a:pt x="531" y="601"/>
                  </a:cubicBezTo>
                  <a:cubicBezTo>
                    <a:pt x="530" y="600"/>
                    <a:pt x="530" y="600"/>
                    <a:pt x="529" y="600"/>
                  </a:cubicBezTo>
                  <a:cubicBezTo>
                    <a:pt x="529" y="600"/>
                    <a:pt x="529" y="600"/>
                    <a:pt x="529" y="600"/>
                  </a:cubicBezTo>
                  <a:cubicBezTo>
                    <a:pt x="529" y="600"/>
                    <a:pt x="529" y="600"/>
                    <a:pt x="529" y="600"/>
                  </a:cubicBezTo>
                  <a:cubicBezTo>
                    <a:pt x="529" y="600"/>
                    <a:pt x="529" y="600"/>
                    <a:pt x="529" y="601"/>
                  </a:cubicBezTo>
                  <a:cubicBezTo>
                    <a:pt x="529" y="601"/>
                    <a:pt x="529" y="601"/>
                    <a:pt x="530" y="601"/>
                  </a:cubicBezTo>
                  <a:cubicBezTo>
                    <a:pt x="530" y="601"/>
                    <a:pt x="530" y="601"/>
                    <a:pt x="530" y="602"/>
                  </a:cubicBezTo>
                  <a:cubicBezTo>
                    <a:pt x="530" y="602"/>
                    <a:pt x="530" y="602"/>
                    <a:pt x="530" y="602"/>
                  </a:cubicBezTo>
                  <a:cubicBezTo>
                    <a:pt x="530" y="602"/>
                    <a:pt x="530" y="602"/>
                    <a:pt x="530" y="602"/>
                  </a:cubicBezTo>
                  <a:cubicBezTo>
                    <a:pt x="529" y="602"/>
                    <a:pt x="529" y="602"/>
                    <a:pt x="529" y="602"/>
                  </a:cubicBezTo>
                  <a:cubicBezTo>
                    <a:pt x="529" y="603"/>
                    <a:pt x="529" y="603"/>
                    <a:pt x="528" y="603"/>
                  </a:cubicBezTo>
                  <a:cubicBezTo>
                    <a:pt x="528" y="603"/>
                    <a:pt x="528" y="603"/>
                    <a:pt x="528" y="603"/>
                  </a:cubicBezTo>
                  <a:cubicBezTo>
                    <a:pt x="528" y="603"/>
                    <a:pt x="528" y="604"/>
                    <a:pt x="527" y="604"/>
                  </a:cubicBezTo>
                  <a:cubicBezTo>
                    <a:pt x="527" y="604"/>
                    <a:pt x="527" y="604"/>
                    <a:pt x="527" y="604"/>
                  </a:cubicBezTo>
                  <a:cubicBezTo>
                    <a:pt x="527" y="604"/>
                    <a:pt x="526" y="604"/>
                    <a:pt x="526" y="604"/>
                  </a:cubicBezTo>
                  <a:cubicBezTo>
                    <a:pt x="526" y="604"/>
                    <a:pt x="526" y="604"/>
                    <a:pt x="526" y="604"/>
                  </a:cubicBezTo>
                  <a:cubicBezTo>
                    <a:pt x="526" y="604"/>
                    <a:pt x="526" y="604"/>
                    <a:pt x="526" y="604"/>
                  </a:cubicBezTo>
                  <a:cubicBezTo>
                    <a:pt x="526" y="604"/>
                    <a:pt x="526" y="604"/>
                    <a:pt x="526" y="604"/>
                  </a:cubicBezTo>
                  <a:cubicBezTo>
                    <a:pt x="527" y="604"/>
                    <a:pt x="528" y="604"/>
                    <a:pt x="528" y="604"/>
                  </a:cubicBezTo>
                  <a:cubicBezTo>
                    <a:pt x="529" y="604"/>
                    <a:pt x="529" y="604"/>
                    <a:pt x="529" y="604"/>
                  </a:cubicBezTo>
                  <a:cubicBezTo>
                    <a:pt x="529" y="605"/>
                    <a:pt x="529" y="605"/>
                    <a:pt x="529" y="605"/>
                  </a:cubicBezTo>
                  <a:cubicBezTo>
                    <a:pt x="530" y="605"/>
                    <a:pt x="530" y="605"/>
                    <a:pt x="530" y="605"/>
                  </a:cubicBezTo>
                  <a:cubicBezTo>
                    <a:pt x="530" y="605"/>
                    <a:pt x="530" y="605"/>
                    <a:pt x="530" y="605"/>
                  </a:cubicBezTo>
                  <a:cubicBezTo>
                    <a:pt x="530" y="606"/>
                    <a:pt x="530" y="606"/>
                    <a:pt x="530" y="606"/>
                  </a:cubicBezTo>
                  <a:cubicBezTo>
                    <a:pt x="530" y="606"/>
                    <a:pt x="530" y="607"/>
                    <a:pt x="530" y="607"/>
                  </a:cubicBezTo>
                  <a:cubicBezTo>
                    <a:pt x="530" y="607"/>
                    <a:pt x="530" y="607"/>
                    <a:pt x="530" y="607"/>
                  </a:cubicBezTo>
                  <a:cubicBezTo>
                    <a:pt x="530" y="607"/>
                    <a:pt x="529" y="607"/>
                    <a:pt x="529" y="607"/>
                  </a:cubicBezTo>
                  <a:cubicBezTo>
                    <a:pt x="530" y="607"/>
                    <a:pt x="530" y="607"/>
                    <a:pt x="530" y="607"/>
                  </a:cubicBezTo>
                  <a:cubicBezTo>
                    <a:pt x="530" y="607"/>
                    <a:pt x="530" y="607"/>
                    <a:pt x="530" y="608"/>
                  </a:cubicBezTo>
                  <a:cubicBezTo>
                    <a:pt x="530" y="608"/>
                    <a:pt x="531" y="608"/>
                    <a:pt x="531" y="608"/>
                  </a:cubicBezTo>
                  <a:cubicBezTo>
                    <a:pt x="532" y="608"/>
                    <a:pt x="532" y="608"/>
                    <a:pt x="533" y="608"/>
                  </a:cubicBezTo>
                  <a:cubicBezTo>
                    <a:pt x="533" y="608"/>
                    <a:pt x="533" y="608"/>
                    <a:pt x="533" y="608"/>
                  </a:cubicBezTo>
                  <a:cubicBezTo>
                    <a:pt x="533" y="608"/>
                    <a:pt x="533" y="608"/>
                    <a:pt x="533" y="608"/>
                  </a:cubicBezTo>
                  <a:cubicBezTo>
                    <a:pt x="534" y="609"/>
                    <a:pt x="534" y="609"/>
                    <a:pt x="534" y="610"/>
                  </a:cubicBezTo>
                  <a:cubicBezTo>
                    <a:pt x="534" y="610"/>
                    <a:pt x="534" y="610"/>
                    <a:pt x="534" y="610"/>
                  </a:cubicBezTo>
                  <a:cubicBezTo>
                    <a:pt x="534" y="610"/>
                    <a:pt x="533" y="610"/>
                    <a:pt x="533" y="610"/>
                  </a:cubicBezTo>
                  <a:cubicBezTo>
                    <a:pt x="533" y="610"/>
                    <a:pt x="533" y="610"/>
                    <a:pt x="533" y="610"/>
                  </a:cubicBezTo>
                  <a:cubicBezTo>
                    <a:pt x="533" y="610"/>
                    <a:pt x="532" y="610"/>
                    <a:pt x="532" y="610"/>
                  </a:cubicBezTo>
                  <a:cubicBezTo>
                    <a:pt x="532" y="610"/>
                    <a:pt x="532" y="611"/>
                    <a:pt x="532" y="611"/>
                  </a:cubicBezTo>
                  <a:cubicBezTo>
                    <a:pt x="532" y="611"/>
                    <a:pt x="533" y="611"/>
                    <a:pt x="533" y="611"/>
                  </a:cubicBezTo>
                  <a:cubicBezTo>
                    <a:pt x="534" y="610"/>
                    <a:pt x="534" y="612"/>
                    <a:pt x="533" y="612"/>
                  </a:cubicBezTo>
                  <a:cubicBezTo>
                    <a:pt x="533" y="612"/>
                    <a:pt x="533" y="612"/>
                    <a:pt x="533" y="612"/>
                  </a:cubicBezTo>
                  <a:cubicBezTo>
                    <a:pt x="533" y="612"/>
                    <a:pt x="533" y="612"/>
                    <a:pt x="533" y="612"/>
                  </a:cubicBezTo>
                  <a:cubicBezTo>
                    <a:pt x="534" y="612"/>
                    <a:pt x="534" y="612"/>
                    <a:pt x="534" y="612"/>
                  </a:cubicBezTo>
                  <a:cubicBezTo>
                    <a:pt x="534" y="613"/>
                    <a:pt x="534" y="613"/>
                    <a:pt x="534" y="614"/>
                  </a:cubicBezTo>
                  <a:cubicBezTo>
                    <a:pt x="533" y="614"/>
                    <a:pt x="533" y="614"/>
                    <a:pt x="533" y="614"/>
                  </a:cubicBezTo>
                  <a:cubicBezTo>
                    <a:pt x="533" y="614"/>
                    <a:pt x="533" y="614"/>
                    <a:pt x="533" y="614"/>
                  </a:cubicBezTo>
                  <a:cubicBezTo>
                    <a:pt x="533" y="614"/>
                    <a:pt x="532" y="614"/>
                    <a:pt x="532" y="614"/>
                  </a:cubicBezTo>
                  <a:cubicBezTo>
                    <a:pt x="532" y="614"/>
                    <a:pt x="532" y="614"/>
                    <a:pt x="532" y="614"/>
                  </a:cubicBezTo>
                  <a:cubicBezTo>
                    <a:pt x="531" y="613"/>
                    <a:pt x="531" y="613"/>
                    <a:pt x="532" y="613"/>
                  </a:cubicBezTo>
                  <a:cubicBezTo>
                    <a:pt x="532" y="613"/>
                    <a:pt x="532" y="613"/>
                    <a:pt x="532" y="612"/>
                  </a:cubicBezTo>
                  <a:cubicBezTo>
                    <a:pt x="532" y="612"/>
                    <a:pt x="532" y="612"/>
                    <a:pt x="532" y="612"/>
                  </a:cubicBezTo>
                  <a:cubicBezTo>
                    <a:pt x="532" y="612"/>
                    <a:pt x="531" y="612"/>
                    <a:pt x="531" y="612"/>
                  </a:cubicBezTo>
                  <a:cubicBezTo>
                    <a:pt x="531" y="612"/>
                    <a:pt x="531" y="612"/>
                    <a:pt x="531" y="612"/>
                  </a:cubicBezTo>
                  <a:cubicBezTo>
                    <a:pt x="530" y="612"/>
                    <a:pt x="530" y="612"/>
                    <a:pt x="530" y="613"/>
                  </a:cubicBezTo>
                  <a:cubicBezTo>
                    <a:pt x="530" y="613"/>
                    <a:pt x="530" y="613"/>
                    <a:pt x="530" y="613"/>
                  </a:cubicBezTo>
                  <a:cubicBezTo>
                    <a:pt x="530" y="613"/>
                    <a:pt x="530" y="613"/>
                    <a:pt x="530" y="613"/>
                  </a:cubicBezTo>
                  <a:cubicBezTo>
                    <a:pt x="530" y="613"/>
                    <a:pt x="530" y="613"/>
                    <a:pt x="530" y="613"/>
                  </a:cubicBezTo>
                  <a:cubicBezTo>
                    <a:pt x="531" y="613"/>
                    <a:pt x="531" y="613"/>
                    <a:pt x="531" y="613"/>
                  </a:cubicBezTo>
                  <a:cubicBezTo>
                    <a:pt x="531" y="614"/>
                    <a:pt x="531" y="614"/>
                    <a:pt x="531" y="614"/>
                  </a:cubicBezTo>
                  <a:cubicBezTo>
                    <a:pt x="531" y="614"/>
                    <a:pt x="531" y="614"/>
                    <a:pt x="531" y="614"/>
                  </a:cubicBezTo>
                  <a:cubicBezTo>
                    <a:pt x="531" y="614"/>
                    <a:pt x="531" y="614"/>
                    <a:pt x="530" y="614"/>
                  </a:cubicBezTo>
                  <a:cubicBezTo>
                    <a:pt x="530" y="614"/>
                    <a:pt x="530" y="614"/>
                    <a:pt x="530" y="614"/>
                  </a:cubicBezTo>
                  <a:cubicBezTo>
                    <a:pt x="530" y="614"/>
                    <a:pt x="530" y="614"/>
                    <a:pt x="530" y="614"/>
                  </a:cubicBezTo>
                  <a:cubicBezTo>
                    <a:pt x="530" y="614"/>
                    <a:pt x="530" y="614"/>
                    <a:pt x="530" y="614"/>
                  </a:cubicBezTo>
                  <a:cubicBezTo>
                    <a:pt x="530" y="614"/>
                    <a:pt x="529" y="614"/>
                    <a:pt x="529" y="614"/>
                  </a:cubicBezTo>
                  <a:cubicBezTo>
                    <a:pt x="529" y="614"/>
                    <a:pt x="528" y="614"/>
                    <a:pt x="528" y="613"/>
                  </a:cubicBezTo>
                  <a:cubicBezTo>
                    <a:pt x="528" y="613"/>
                    <a:pt x="528" y="614"/>
                    <a:pt x="528" y="614"/>
                  </a:cubicBezTo>
                  <a:cubicBezTo>
                    <a:pt x="528" y="614"/>
                    <a:pt x="528" y="614"/>
                    <a:pt x="529" y="614"/>
                  </a:cubicBezTo>
                  <a:cubicBezTo>
                    <a:pt x="529" y="614"/>
                    <a:pt x="529" y="614"/>
                    <a:pt x="529" y="614"/>
                  </a:cubicBezTo>
                  <a:cubicBezTo>
                    <a:pt x="529" y="614"/>
                    <a:pt x="529" y="615"/>
                    <a:pt x="529" y="615"/>
                  </a:cubicBezTo>
                  <a:cubicBezTo>
                    <a:pt x="529" y="615"/>
                    <a:pt x="529" y="615"/>
                    <a:pt x="530" y="615"/>
                  </a:cubicBezTo>
                  <a:cubicBezTo>
                    <a:pt x="530" y="615"/>
                    <a:pt x="530" y="615"/>
                    <a:pt x="530" y="615"/>
                  </a:cubicBezTo>
                  <a:cubicBezTo>
                    <a:pt x="531" y="615"/>
                    <a:pt x="531" y="615"/>
                    <a:pt x="532" y="615"/>
                  </a:cubicBezTo>
                  <a:cubicBezTo>
                    <a:pt x="532" y="615"/>
                    <a:pt x="532" y="616"/>
                    <a:pt x="532" y="616"/>
                  </a:cubicBezTo>
                  <a:cubicBezTo>
                    <a:pt x="531" y="616"/>
                    <a:pt x="531" y="616"/>
                    <a:pt x="531" y="616"/>
                  </a:cubicBezTo>
                  <a:cubicBezTo>
                    <a:pt x="530" y="616"/>
                    <a:pt x="530" y="616"/>
                    <a:pt x="529" y="616"/>
                  </a:cubicBezTo>
                  <a:cubicBezTo>
                    <a:pt x="529" y="616"/>
                    <a:pt x="529" y="616"/>
                    <a:pt x="529" y="616"/>
                  </a:cubicBezTo>
                  <a:cubicBezTo>
                    <a:pt x="529" y="616"/>
                    <a:pt x="529" y="616"/>
                    <a:pt x="529" y="616"/>
                  </a:cubicBezTo>
                  <a:cubicBezTo>
                    <a:pt x="529" y="616"/>
                    <a:pt x="529" y="616"/>
                    <a:pt x="529" y="616"/>
                  </a:cubicBezTo>
                  <a:cubicBezTo>
                    <a:pt x="529" y="616"/>
                    <a:pt x="529" y="617"/>
                    <a:pt x="529" y="617"/>
                  </a:cubicBezTo>
                  <a:cubicBezTo>
                    <a:pt x="529" y="617"/>
                    <a:pt x="529" y="617"/>
                    <a:pt x="529" y="617"/>
                  </a:cubicBezTo>
                  <a:cubicBezTo>
                    <a:pt x="529" y="617"/>
                    <a:pt x="529" y="617"/>
                    <a:pt x="529" y="617"/>
                  </a:cubicBezTo>
                  <a:cubicBezTo>
                    <a:pt x="530" y="617"/>
                    <a:pt x="530" y="617"/>
                    <a:pt x="530" y="617"/>
                  </a:cubicBezTo>
                  <a:cubicBezTo>
                    <a:pt x="530" y="617"/>
                    <a:pt x="530" y="617"/>
                    <a:pt x="531" y="617"/>
                  </a:cubicBezTo>
                  <a:cubicBezTo>
                    <a:pt x="531" y="618"/>
                    <a:pt x="531" y="618"/>
                    <a:pt x="531" y="618"/>
                  </a:cubicBezTo>
                  <a:cubicBezTo>
                    <a:pt x="531" y="618"/>
                    <a:pt x="531" y="618"/>
                    <a:pt x="532" y="618"/>
                  </a:cubicBezTo>
                  <a:cubicBezTo>
                    <a:pt x="532" y="618"/>
                    <a:pt x="532" y="618"/>
                    <a:pt x="532" y="619"/>
                  </a:cubicBezTo>
                  <a:cubicBezTo>
                    <a:pt x="532" y="619"/>
                    <a:pt x="532" y="619"/>
                    <a:pt x="532" y="619"/>
                  </a:cubicBezTo>
                  <a:cubicBezTo>
                    <a:pt x="531" y="619"/>
                    <a:pt x="530" y="619"/>
                    <a:pt x="530" y="618"/>
                  </a:cubicBezTo>
                  <a:cubicBezTo>
                    <a:pt x="529" y="618"/>
                    <a:pt x="529" y="618"/>
                    <a:pt x="529" y="618"/>
                  </a:cubicBezTo>
                  <a:cubicBezTo>
                    <a:pt x="529" y="618"/>
                    <a:pt x="529" y="618"/>
                    <a:pt x="529" y="619"/>
                  </a:cubicBezTo>
                  <a:cubicBezTo>
                    <a:pt x="529" y="619"/>
                    <a:pt x="529" y="619"/>
                    <a:pt x="529" y="619"/>
                  </a:cubicBezTo>
                  <a:cubicBezTo>
                    <a:pt x="530" y="619"/>
                    <a:pt x="531" y="619"/>
                    <a:pt x="532" y="619"/>
                  </a:cubicBezTo>
                  <a:cubicBezTo>
                    <a:pt x="533" y="619"/>
                    <a:pt x="533" y="619"/>
                    <a:pt x="533" y="620"/>
                  </a:cubicBezTo>
                  <a:cubicBezTo>
                    <a:pt x="533" y="620"/>
                    <a:pt x="533" y="620"/>
                    <a:pt x="533" y="620"/>
                  </a:cubicBezTo>
                  <a:cubicBezTo>
                    <a:pt x="533" y="621"/>
                    <a:pt x="533" y="621"/>
                    <a:pt x="533" y="621"/>
                  </a:cubicBezTo>
                  <a:cubicBezTo>
                    <a:pt x="534" y="621"/>
                    <a:pt x="534" y="621"/>
                    <a:pt x="534" y="621"/>
                  </a:cubicBezTo>
                  <a:cubicBezTo>
                    <a:pt x="534" y="621"/>
                    <a:pt x="534" y="622"/>
                    <a:pt x="534" y="622"/>
                  </a:cubicBezTo>
                  <a:cubicBezTo>
                    <a:pt x="534" y="622"/>
                    <a:pt x="534" y="622"/>
                    <a:pt x="534" y="622"/>
                  </a:cubicBezTo>
                  <a:cubicBezTo>
                    <a:pt x="533" y="622"/>
                    <a:pt x="533" y="622"/>
                    <a:pt x="532" y="622"/>
                  </a:cubicBezTo>
                  <a:cubicBezTo>
                    <a:pt x="532" y="621"/>
                    <a:pt x="532" y="621"/>
                    <a:pt x="532" y="622"/>
                  </a:cubicBezTo>
                  <a:cubicBezTo>
                    <a:pt x="532" y="622"/>
                    <a:pt x="533" y="622"/>
                    <a:pt x="533" y="622"/>
                  </a:cubicBezTo>
                  <a:cubicBezTo>
                    <a:pt x="534" y="622"/>
                    <a:pt x="534" y="622"/>
                    <a:pt x="534" y="622"/>
                  </a:cubicBezTo>
                  <a:cubicBezTo>
                    <a:pt x="534" y="622"/>
                    <a:pt x="535" y="623"/>
                    <a:pt x="535" y="623"/>
                  </a:cubicBezTo>
                  <a:cubicBezTo>
                    <a:pt x="535" y="623"/>
                    <a:pt x="536" y="623"/>
                    <a:pt x="536" y="623"/>
                  </a:cubicBezTo>
                  <a:cubicBezTo>
                    <a:pt x="536" y="623"/>
                    <a:pt x="535" y="623"/>
                    <a:pt x="535" y="623"/>
                  </a:cubicBezTo>
                  <a:cubicBezTo>
                    <a:pt x="535" y="623"/>
                    <a:pt x="535" y="623"/>
                    <a:pt x="535" y="623"/>
                  </a:cubicBezTo>
                  <a:cubicBezTo>
                    <a:pt x="536" y="624"/>
                    <a:pt x="536" y="624"/>
                    <a:pt x="537" y="624"/>
                  </a:cubicBezTo>
                  <a:cubicBezTo>
                    <a:pt x="537" y="624"/>
                    <a:pt x="537" y="624"/>
                    <a:pt x="538" y="624"/>
                  </a:cubicBezTo>
                  <a:cubicBezTo>
                    <a:pt x="538" y="624"/>
                    <a:pt x="538" y="624"/>
                    <a:pt x="538" y="624"/>
                  </a:cubicBezTo>
                  <a:cubicBezTo>
                    <a:pt x="538" y="625"/>
                    <a:pt x="537" y="625"/>
                    <a:pt x="537" y="625"/>
                  </a:cubicBezTo>
                  <a:cubicBezTo>
                    <a:pt x="537" y="625"/>
                    <a:pt x="537" y="625"/>
                    <a:pt x="538" y="625"/>
                  </a:cubicBezTo>
                  <a:cubicBezTo>
                    <a:pt x="538" y="625"/>
                    <a:pt x="538" y="625"/>
                    <a:pt x="538" y="625"/>
                  </a:cubicBezTo>
                  <a:cubicBezTo>
                    <a:pt x="538" y="625"/>
                    <a:pt x="538" y="624"/>
                    <a:pt x="538" y="624"/>
                  </a:cubicBezTo>
                  <a:cubicBezTo>
                    <a:pt x="538" y="625"/>
                    <a:pt x="538" y="625"/>
                    <a:pt x="538" y="626"/>
                  </a:cubicBezTo>
                  <a:cubicBezTo>
                    <a:pt x="538" y="626"/>
                    <a:pt x="539" y="626"/>
                    <a:pt x="539" y="626"/>
                  </a:cubicBezTo>
                  <a:cubicBezTo>
                    <a:pt x="539" y="626"/>
                    <a:pt x="539" y="625"/>
                    <a:pt x="539" y="624"/>
                  </a:cubicBezTo>
                  <a:cubicBezTo>
                    <a:pt x="540" y="625"/>
                    <a:pt x="540" y="625"/>
                    <a:pt x="540" y="625"/>
                  </a:cubicBezTo>
                  <a:cubicBezTo>
                    <a:pt x="540" y="625"/>
                    <a:pt x="541" y="625"/>
                    <a:pt x="541" y="625"/>
                  </a:cubicBezTo>
                  <a:cubicBezTo>
                    <a:pt x="541" y="625"/>
                    <a:pt x="541" y="625"/>
                    <a:pt x="541" y="625"/>
                  </a:cubicBezTo>
                  <a:cubicBezTo>
                    <a:pt x="541" y="625"/>
                    <a:pt x="540" y="625"/>
                    <a:pt x="540" y="626"/>
                  </a:cubicBezTo>
                  <a:cubicBezTo>
                    <a:pt x="540" y="626"/>
                    <a:pt x="540" y="626"/>
                    <a:pt x="540" y="626"/>
                  </a:cubicBezTo>
                  <a:cubicBezTo>
                    <a:pt x="540" y="626"/>
                    <a:pt x="540" y="626"/>
                    <a:pt x="540" y="626"/>
                  </a:cubicBezTo>
                  <a:cubicBezTo>
                    <a:pt x="540" y="626"/>
                    <a:pt x="540" y="627"/>
                    <a:pt x="540" y="627"/>
                  </a:cubicBezTo>
                  <a:cubicBezTo>
                    <a:pt x="541" y="627"/>
                    <a:pt x="541" y="627"/>
                    <a:pt x="541" y="628"/>
                  </a:cubicBezTo>
                  <a:cubicBezTo>
                    <a:pt x="541" y="628"/>
                    <a:pt x="540" y="628"/>
                    <a:pt x="540" y="628"/>
                  </a:cubicBezTo>
                  <a:cubicBezTo>
                    <a:pt x="540" y="628"/>
                    <a:pt x="541" y="628"/>
                    <a:pt x="541" y="629"/>
                  </a:cubicBezTo>
                  <a:cubicBezTo>
                    <a:pt x="541" y="629"/>
                    <a:pt x="541" y="629"/>
                    <a:pt x="541" y="629"/>
                  </a:cubicBezTo>
                  <a:cubicBezTo>
                    <a:pt x="541" y="629"/>
                    <a:pt x="541" y="629"/>
                    <a:pt x="541" y="629"/>
                  </a:cubicBezTo>
                  <a:cubicBezTo>
                    <a:pt x="540" y="629"/>
                    <a:pt x="540" y="630"/>
                    <a:pt x="540" y="630"/>
                  </a:cubicBezTo>
                  <a:cubicBezTo>
                    <a:pt x="540" y="630"/>
                    <a:pt x="539" y="631"/>
                    <a:pt x="539" y="631"/>
                  </a:cubicBezTo>
                  <a:cubicBezTo>
                    <a:pt x="539" y="631"/>
                    <a:pt x="539" y="632"/>
                    <a:pt x="540" y="632"/>
                  </a:cubicBezTo>
                  <a:cubicBezTo>
                    <a:pt x="540" y="632"/>
                    <a:pt x="540" y="632"/>
                    <a:pt x="540" y="632"/>
                  </a:cubicBezTo>
                  <a:cubicBezTo>
                    <a:pt x="540" y="631"/>
                    <a:pt x="541" y="631"/>
                    <a:pt x="541" y="631"/>
                  </a:cubicBezTo>
                  <a:cubicBezTo>
                    <a:pt x="541" y="630"/>
                    <a:pt x="542" y="631"/>
                    <a:pt x="542" y="631"/>
                  </a:cubicBezTo>
                  <a:cubicBezTo>
                    <a:pt x="542" y="631"/>
                    <a:pt x="542" y="631"/>
                    <a:pt x="542" y="631"/>
                  </a:cubicBezTo>
                  <a:cubicBezTo>
                    <a:pt x="543" y="631"/>
                    <a:pt x="543" y="631"/>
                    <a:pt x="543" y="631"/>
                  </a:cubicBezTo>
                  <a:cubicBezTo>
                    <a:pt x="543" y="631"/>
                    <a:pt x="543" y="631"/>
                    <a:pt x="544" y="630"/>
                  </a:cubicBezTo>
                  <a:cubicBezTo>
                    <a:pt x="544" y="630"/>
                    <a:pt x="544" y="630"/>
                    <a:pt x="544" y="631"/>
                  </a:cubicBezTo>
                  <a:cubicBezTo>
                    <a:pt x="545" y="631"/>
                    <a:pt x="544" y="631"/>
                    <a:pt x="544" y="631"/>
                  </a:cubicBezTo>
                  <a:cubicBezTo>
                    <a:pt x="544" y="631"/>
                    <a:pt x="544" y="632"/>
                    <a:pt x="544" y="632"/>
                  </a:cubicBezTo>
                  <a:cubicBezTo>
                    <a:pt x="544" y="632"/>
                    <a:pt x="545" y="632"/>
                    <a:pt x="546" y="632"/>
                  </a:cubicBezTo>
                  <a:cubicBezTo>
                    <a:pt x="546" y="632"/>
                    <a:pt x="546" y="632"/>
                    <a:pt x="546" y="632"/>
                  </a:cubicBezTo>
                  <a:cubicBezTo>
                    <a:pt x="546" y="632"/>
                    <a:pt x="546" y="632"/>
                    <a:pt x="546" y="632"/>
                  </a:cubicBezTo>
                  <a:cubicBezTo>
                    <a:pt x="546" y="633"/>
                    <a:pt x="546" y="633"/>
                    <a:pt x="546" y="633"/>
                  </a:cubicBezTo>
                  <a:cubicBezTo>
                    <a:pt x="546" y="633"/>
                    <a:pt x="545" y="634"/>
                    <a:pt x="545" y="634"/>
                  </a:cubicBezTo>
                  <a:cubicBezTo>
                    <a:pt x="545" y="634"/>
                    <a:pt x="544" y="635"/>
                    <a:pt x="544" y="635"/>
                  </a:cubicBezTo>
                  <a:cubicBezTo>
                    <a:pt x="544" y="635"/>
                    <a:pt x="545" y="635"/>
                    <a:pt x="545" y="635"/>
                  </a:cubicBezTo>
                  <a:cubicBezTo>
                    <a:pt x="545" y="635"/>
                    <a:pt x="545" y="634"/>
                    <a:pt x="545" y="634"/>
                  </a:cubicBezTo>
                  <a:cubicBezTo>
                    <a:pt x="546" y="634"/>
                    <a:pt x="546" y="633"/>
                    <a:pt x="547" y="633"/>
                  </a:cubicBezTo>
                  <a:cubicBezTo>
                    <a:pt x="547" y="633"/>
                    <a:pt x="548" y="632"/>
                    <a:pt x="548" y="631"/>
                  </a:cubicBezTo>
                  <a:cubicBezTo>
                    <a:pt x="548" y="631"/>
                    <a:pt x="548" y="631"/>
                    <a:pt x="548" y="631"/>
                  </a:cubicBezTo>
                  <a:cubicBezTo>
                    <a:pt x="548" y="631"/>
                    <a:pt x="548" y="631"/>
                    <a:pt x="548" y="631"/>
                  </a:cubicBezTo>
                  <a:cubicBezTo>
                    <a:pt x="548" y="631"/>
                    <a:pt x="549" y="631"/>
                    <a:pt x="549" y="632"/>
                  </a:cubicBezTo>
                  <a:cubicBezTo>
                    <a:pt x="549" y="632"/>
                    <a:pt x="549" y="632"/>
                    <a:pt x="548" y="632"/>
                  </a:cubicBezTo>
                  <a:cubicBezTo>
                    <a:pt x="548" y="633"/>
                    <a:pt x="547" y="633"/>
                    <a:pt x="547" y="634"/>
                  </a:cubicBezTo>
                  <a:cubicBezTo>
                    <a:pt x="547" y="634"/>
                    <a:pt x="548" y="634"/>
                    <a:pt x="548" y="633"/>
                  </a:cubicBezTo>
                  <a:cubicBezTo>
                    <a:pt x="548" y="633"/>
                    <a:pt x="548" y="633"/>
                    <a:pt x="548" y="633"/>
                  </a:cubicBezTo>
                  <a:cubicBezTo>
                    <a:pt x="548" y="633"/>
                    <a:pt x="549" y="633"/>
                    <a:pt x="549" y="633"/>
                  </a:cubicBezTo>
                  <a:cubicBezTo>
                    <a:pt x="549" y="633"/>
                    <a:pt x="549" y="632"/>
                    <a:pt x="549" y="632"/>
                  </a:cubicBezTo>
                  <a:cubicBezTo>
                    <a:pt x="549" y="632"/>
                    <a:pt x="550" y="632"/>
                    <a:pt x="550" y="633"/>
                  </a:cubicBezTo>
                  <a:cubicBezTo>
                    <a:pt x="550" y="633"/>
                    <a:pt x="550" y="633"/>
                    <a:pt x="550" y="633"/>
                  </a:cubicBezTo>
                  <a:cubicBezTo>
                    <a:pt x="549" y="633"/>
                    <a:pt x="549" y="633"/>
                    <a:pt x="549" y="633"/>
                  </a:cubicBezTo>
                  <a:cubicBezTo>
                    <a:pt x="549" y="634"/>
                    <a:pt x="549" y="634"/>
                    <a:pt x="549" y="634"/>
                  </a:cubicBezTo>
                  <a:cubicBezTo>
                    <a:pt x="549" y="634"/>
                    <a:pt x="550" y="634"/>
                    <a:pt x="550" y="634"/>
                  </a:cubicBezTo>
                  <a:cubicBezTo>
                    <a:pt x="550" y="634"/>
                    <a:pt x="549" y="635"/>
                    <a:pt x="549" y="635"/>
                  </a:cubicBezTo>
                  <a:cubicBezTo>
                    <a:pt x="549" y="635"/>
                    <a:pt x="550" y="635"/>
                    <a:pt x="550" y="636"/>
                  </a:cubicBezTo>
                  <a:cubicBezTo>
                    <a:pt x="551" y="636"/>
                    <a:pt x="552" y="636"/>
                    <a:pt x="553" y="636"/>
                  </a:cubicBezTo>
                  <a:cubicBezTo>
                    <a:pt x="553" y="636"/>
                    <a:pt x="553" y="636"/>
                    <a:pt x="553" y="636"/>
                  </a:cubicBezTo>
                  <a:cubicBezTo>
                    <a:pt x="553" y="636"/>
                    <a:pt x="553" y="636"/>
                    <a:pt x="554" y="636"/>
                  </a:cubicBezTo>
                  <a:cubicBezTo>
                    <a:pt x="554" y="636"/>
                    <a:pt x="554" y="636"/>
                    <a:pt x="554" y="636"/>
                  </a:cubicBezTo>
                  <a:cubicBezTo>
                    <a:pt x="555" y="636"/>
                    <a:pt x="555" y="636"/>
                    <a:pt x="555" y="636"/>
                  </a:cubicBezTo>
                  <a:cubicBezTo>
                    <a:pt x="555" y="635"/>
                    <a:pt x="556" y="635"/>
                    <a:pt x="556" y="635"/>
                  </a:cubicBezTo>
                  <a:cubicBezTo>
                    <a:pt x="556" y="635"/>
                    <a:pt x="556" y="635"/>
                    <a:pt x="557" y="635"/>
                  </a:cubicBezTo>
                  <a:cubicBezTo>
                    <a:pt x="557" y="635"/>
                    <a:pt x="557" y="635"/>
                    <a:pt x="557" y="635"/>
                  </a:cubicBezTo>
                  <a:cubicBezTo>
                    <a:pt x="557" y="635"/>
                    <a:pt x="556" y="635"/>
                    <a:pt x="556" y="635"/>
                  </a:cubicBezTo>
                  <a:cubicBezTo>
                    <a:pt x="557" y="635"/>
                    <a:pt x="557" y="636"/>
                    <a:pt x="557" y="636"/>
                  </a:cubicBezTo>
                  <a:cubicBezTo>
                    <a:pt x="557" y="636"/>
                    <a:pt x="556" y="636"/>
                    <a:pt x="556" y="636"/>
                  </a:cubicBezTo>
                  <a:cubicBezTo>
                    <a:pt x="556" y="637"/>
                    <a:pt x="555" y="637"/>
                    <a:pt x="555" y="637"/>
                  </a:cubicBezTo>
                  <a:cubicBezTo>
                    <a:pt x="556" y="637"/>
                    <a:pt x="557" y="637"/>
                    <a:pt x="557" y="637"/>
                  </a:cubicBezTo>
                  <a:cubicBezTo>
                    <a:pt x="557" y="637"/>
                    <a:pt x="558" y="637"/>
                    <a:pt x="558" y="637"/>
                  </a:cubicBezTo>
                  <a:cubicBezTo>
                    <a:pt x="558" y="637"/>
                    <a:pt x="558" y="637"/>
                    <a:pt x="558" y="638"/>
                  </a:cubicBezTo>
                  <a:cubicBezTo>
                    <a:pt x="558" y="638"/>
                    <a:pt x="558" y="638"/>
                    <a:pt x="559" y="638"/>
                  </a:cubicBezTo>
                  <a:cubicBezTo>
                    <a:pt x="559" y="638"/>
                    <a:pt x="560" y="638"/>
                    <a:pt x="560" y="638"/>
                  </a:cubicBezTo>
                  <a:cubicBezTo>
                    <a:pt x="560" y="638"/>
                    <a:pt x="561" y="639"/>
                    <a:pt x="561" y="639"/>
                  </a:cubicBezTo>
                  <a:cubicBezTo>
                    <a:pt x="561" y="639"/>
                    <a:pt x="561" y="639"/>
                    <a:pt x="560" y="640"/>
                  </a:cubicBezTo>
                  <a:cubicBezTo>
                    <a:pt x="560" y="640"/>
                    <a:pt x="559" y="641"/>
                    <a:pt x="559" y="641"/>
                  </a:cubicBezTo>
                  <a:cubicBezTo>
                    <a:pt x="558" y="641"/>
                    <a:pt x="558" y="641"/>
                    <a:pt x="558" y="641"/>
                  </a:cubicBezTo>
                  <a:cubicBezTo>
                    <a:pt x="557" y="641"/>
                    <a:pt x="556" y="641"/>
                    <a:pt x="555" y="642"/>
                  </a:cubicBezTo>
                  <a:cubicBezTo>
                    <a:pt x="555" y="642"/>
                    <a:pt x="554" y="642"/>
                    <a:pt x="554" y="642"/>
                  </a:cubicBezTo>
                  <a:cubicBezTo>
                    <a:pt x="554" y="642"/>
                    <a:pt x="554" y="642"/>
                    <a:pt x="554" y="642"/>
                  </a:cubicBezTo>
                  <a:cubicBezTo>
                    <a:pt x="554" y="643"/>
                    <a:pt x="553" y="643"/>
                    <a:pt x="552" y="643"/>
                  </a:cubicBezTo>
                  <a:cubicBezTo>
                    <a:pt x="553" y="643"/>
                    <a:pt x="553" y="643"/>
                    <a:pt x="553" y="644"/>
                  </a:cubicBezTo>
                  <a:cubicBezTo>
                    <a:pt x="553" y="644"/>
                    <a:pt x="553" y="644"/>
                    <a:pt x="553" y="644"/>
                  </a:cubicBezTo>
                  <a:cubicBezTo>
                    <a:pt x="553" y="644"/>
                    <a:pt x="553" y="644"/>
                    <a:pt x="553" y="644"/>
                  </a:cubicBezTo>
                  <a:cubicBezTo>
                    <a:pt x="552" y="645"/>
                    <a:pt x="551" y="645"/>
                    <a:pt x="550" y="644"/>
                  </a:cubicBezTo>
                  <a:cubicBezTo>
                    <a:pt x="550" y="644"/>
                    <a:pt x="550" y="644"/>
                    <a:pt x="550" y="644"/>
                  </a:cubicBezTo>
                  <a:cubicBezTo>
                    <a:pt x="549" y="644"/>
                    <a:pt x="547" y="645"/>
                    <a:pt x="546" y="645"/>
                  </a:cubicBezTo>
                  <a:cubicBezTo>
                    <a:pt x="547" y="645"/>
                    <a:pt x="547" y="645"/>
                    <a:pt x="548" y="645"/>
                  </a:cubicBezTo>
                  <a:cubicBezTo>
                    <a:pt x="548" y="645"/>
                    <a:pt x="549" y="645"/>
                    <a:pt x="549" y="645"/>
                  </a:cubicBezTo>
                  <a:cubicBezTo>
                    <a:pt x="549" y="645"/>
                    <a:pt x="549" y="645"/>
                    <a:pt x="549" y="645"/>
                  </a:cubicBezTo>
                  <a:cubicBezTo>
                    <a:pt x="549" y="645"/>
                    <a:pt x="549" y="645"/>
                    <a:pt x="549" y="645"/>
                  </a:cubicBezTo>
                  <a:cubicBezTo>
                    <a:pt x="548" y="647"/>
                    <a:pt x="546" y="647"/>
                    <a:pt x="545" y="647"/>
                  </a:cubicBezTo>
                  <a:cubicBezTo>
                    <a:pt x="544" y="648"/>
                    <a:pt x="543" y="648"/>
                    <a:pt x="543" y="648"/>
                  </a:cubicBezTo>
                  <a:cubicBezTo>
                    <a:pt x="542" y="649"/>
                    <a:pt x="542" y="649"/>
                    <a:pt x="542" y="650"/>
                  </a:cubicBezTo>
                  <a:cubicBezTo>
                    <a:pt x="542" y="650"/>
                    <a:pt x="542" y="651"/>
                    <a:pt x="542" y="651"/>
                  </a:cubicBezTo>
                  <a:cubicBezTo>
                    <a:pt x="542" y="651"/>
                    <a:pt x="542" y="651"/>
                    <a:pt x="542" y="651"/>
                  </a:cubicBezTo>
                  <a:cubicBezTo>
                    <a:pt x="542" y="651"/>
                    <a:pt x="542" y="651"/>
                    <a:pt x="542" y="651"/>
                  </a:cubicBezTo>
                  <a:cubicBezTo>
                    <a:pt x="542" y="652"/>
                    <a:pt x="541" y="652"/>
                    <a:pt x="541" y="652"/>
                  </a:cubicBezTo>
                  <a:cubicBezTo>
                    <a:pt x="541" y="652"/>
                    <a:pt x="540" y="652"/>
                    <a:pt x="540" y="652"/>
                  </a:cubicBezTo>
                  <a:cubicBezTo>
                    <a:pt x="540" y="652"/>
                    <a:pt x="541" y="653"/>
                    <a:pt x="541" y="653"/>
                  </a:cubicBezTo>
                  <a:cubicBezTo>
                    <a:pt x="541" y="652"/>
                    <a:pt x="541" y="652"/>
                    <a:pt x="541" y="652"/>
                  </a:cubicBezTo>
                  <a:cubicBezTo>
                    <a:pt x="541" y="652"/>
                    <a:pt x="542" y="652"/>
                    <a:pt x="542" y="652"/>
                  </a:cubicBezTo>
                  <a:cubicBezTo>
                    <a:pt x="542" y="653"/>
                    <a:pt x="542" y="652"/>
                    <a:pt x="543" y="652"/>
                  </a:cubicBezTo>
                  <a:cubicBezTo>
                    <a:pt x="543" y="652"/>
                    <a:pt x="543" y="652"/>
                    <a:pt x="543" y="651"/>
                  </a:cubicBezTo>
                  <a:cubicBezTo>
                    <a:pt x="543" y="651"/>
                    <a:pt x="543" y="651"/>
                    <a:pt x="544" y="651"/>
                  </a:cubicBezTo>
                  <a:cubicBezTo>
                    <a:pt x="544" y="651"/>
                    <a:pt x="544" y="651"/>
                    <a:pt x="544" y="651"/>
                  </a:cubicBezTo>
                  <a:cubicBezTo>
                    <a:pt x="545" y="651"/>
                    <a:pt x="545" y="651"/>
                    <a:pt x="546" y="650"/>
                  </a:cubicBezTo>
                  <a:cubicBezTo>
                    <a:pt x="547" y="650"/>
                    <a:pt x="547" y="649"/>
                    <a:pt x="548" y="649"/>
                  </a:cubicBezTo>
                  <a:cubicBezTo>
                    <a:pt x="549" y="649"/>
                    <a:pt x="549" y="649"/>
                    <a:pt x="549" y="649"/>
                  </a:cubicBezTo>
                  <a:cubicBezTo>
                    <a:pt x="549" y="649"/>
                    <a:pt x="550" y="648"/>
                    <a:pt x="550" y="648"/>
                  </a:cubicBezTo>
                  <a:cubicBezTo>
                    <a:pt x="550" y="648"/>
                    <a:pt x="549" y="648"/>
                    <a:pt x="549" y="648"/>
                  </a:cubicBezTo>
                  <a:cubicBezTo>
                    <a:pt x="549" y="647"/>
                    <a:pt x="550" y="647"/>
                    <a:pt x="550" y="647"/>
                  </a:cubicBezTo>
                  <a:cubicBezTo>
                    <a:pt x="550" y="647"/>
                    <a:pt x="550" y="646"/>
                    <a:pt x="551" y="646"/>
                  </a:cubicBezTo>
                  <a:cubicBezTo>
                    <a:pt x="551" y="646"/>
                    <a:pt x="551" y="646"/>
                    <a:pt x="552" y="646"/>
                  </a:cubicBezTo>
                  <a:cubicBezTo>
                    <a:pt x="553" y="645"/>
                    <a:pt x="554" y="645"/>
                    <a:pt x="555" y="644"/>
                  </a:cubicBezTo>
                  <a:cubicBezTo>
                    <a:pt x="555" y="644"/>
                    <a:pt x="556" y="644"/>
                    <a:pt x="556" y="644"/>
                  </a:cubicBezTo>
                  <a:cubicBezTo>
                    <a:pt x="556" y="644"/>
                    <a:pt x="557" y="645"/>
                    <a:pt x="557" y="644"/>
                  </a:cubicBezTo>
                  <a:cubicBezTo>
                    <a:pt x="556" y="644"/>
                    <a:pt x="556" y="644"/>
                    <a:pt x="555" y="644"/>
                  </a:cubicBezTo>
                  <a:cubicBezTo>
                    <a:pt x="554" y="644"/>
                    <a:pt x="554" y="644"/>
                    <a:pt x="553" y="644"/>
                  </a:cubicBezTo>
                  <a:cubicBezTo>
                    <a:pt x="553" y="643"/>
                    <a:pt x="554" y="643"/>
                    <a:pt x="554" y="643"/>
                  </a:cubicBezTo>
                  <a:cubicBezTo>
                    <a:pt x="555" y="643"/>
                    <a:pt x="556" y="643"/>
                    <a:pt x="557" y="643"/>
                  </a:cubicBezTo>
                  <a:cubicBezTo>
                    <a:pt x="558" y="643"/>
                    <a:pt x="559" y="643"/>
                    <a:pt x="560" y="643"/>
                  </a:cubicBezTo>
                  <a:cubicBezTo>
                    <a:pt x="560" y="643"/>
                    <a:pt x="560" y="643"/>
                    <a:pt x="560" y="644"/>
                  </a:cubicBezTo>
                  <a:cubicBezTo>
                    <a:pt x="560" y="644"/>
                    <a:pt x="560" y="644"/>
                    <a:pt x="560" y="644"/>
                  </a:cubicBezTo>
                  <a:cubicBezTo>
                    <a:pt x="561" y="645"/>
                    <a:pt x="562" y="646"/>
                    <a:pt x="562" y="646"/>
                  </a:cubicBezTo>
                  <a:cubicBezTo>
                    <a:pt x="562" y="647"/>
                    <a:pt x="562" y="647"/>
                    <a:pt x="562" y="647"/>
                  </a:cubicBezTo>
                  <a:cubicBezTo>
                    <a:pt x="562" y="647"/>
                    <a:pt x="562" y="647"/>
                    <a:pt x="562" y="647"/>
                  </a:cubicBezTo>
                  <a:cubicBezTo>
                    <a:pt x="562" y="647"/>
                    <a:pt x="562" y="648"/>
                    <a:pt x="562" y="648"/>
                  </a:cubicBezTo>
                  <a:cubicBezTo>
                    <a:pt x="561" y="649"/>
                    <a:pt x="560" y="649"/>
                    <a:pt x="560" y="650"/>
                  </a:cubicBezTo>
                  <a:cubicBezTo>
                    <a:pt x="560" y="650"/>
                    <a:pt x="561" y="650"/>
                    <a:pt x="561" y="650"/>
                  </a:cubicBezTo>
                  <a:cubicBezTo>
                    <a:pt x="561" y="650"/>
                    <a:pt x="561" y="650"/>
                    <a:pt x="561" y="650"/>
                  </a:cubicBezTo>
                  <a:cubicBezTo>
                    <a:pt x="561" y="651"/>
                    <a:pt x="561" y="651"/>
                    <a:pt x="561" y="651"/>
                  </a:cubicBezTo>
                  <a:cubicBezTo>
                    <a:pt x="562" y="651"/>
                    <a:pt x="562" y="650"/>
                    <a:pt x="562" y="649"/>
                  </a:cubicBezTo>
                  <a:cubicBezTo>
                    <a:pt x="562" y="649"/>
                    <a:pt x="562" y="649"/>
                    <a:pt x="562" y="649"/>
                  </a:cubicBezTo>
                  <a:cubicBezTo>
                    <a:pt x="562" y="649"/>
                    <a:pt x="562" y="649"/>
                    <a:pt x="562" y="649"/>
                  </a:cubicBezTo>
                  <a:cubicBezTo>
                    <a:pt x="563" y="648"/>
                    <a:pt x="564" y="649"/>
                    <a:pt x="566" y="648"/>
                  </a:cubicBezTo>
                  <a:cubicBezTo>
                    <a:pt x="566" y="648"/>
                    <a:pt x="566" y="648"/>
                    <a:pt x="567" y="648"/>
                  </a:cubicBezTo>
                  <a:cubicBezTo>
                    <a:pt x="567" y="648"/>
                    <a:pt x="566" y="648"/>
                    <a:pt x="566" y="648"/>
                  </a:cubicBezTo>
                  <a:cubicBezTo>
                    <a:pt x="566" y="649"/>
                    <a:pt x="566" y="649"/>
                    <a:pt x="566" y="649"/>
                  </a:cubicBezTo>
                  <a:cubicBezTo>
                    <a:pt x="566" y="650"/>
                    <a:pt x="568" y="650"/>
                    <a:pt x="568" y="650"/>
                  </a:cubicBezTo>
                  <a:cubicBezTo>
                    <a:pt x="568" y="650"/>
                    <a:pt x="568" y="650"/>
                    <a:pt x="569" y="650"/>
                  </a:cubicBezTo>
                  <a:cubicBezTo>
                    <a:pt x="569" y="650"/>
                    <a:pt x="569" y="650"/>
                    <a:pt x="569" y="650"/>
                  </a:cubicBezTo>
                  <a:cubicBezTo>
                    <a:pt x="569" y="650"/>
                    <a:pt x="570" y="650"/>
                    <a:pt x="569" y="651"/>
                  </a:cubicBezTo>
                  <a:cubicBezTo>
                    <a:pt x="569" y="651"/>
                    <a:pt x="569" y="651"/>
                    <a:pt x="569" y="651"/>
                  </a:cubicBezTo>
                  <a:cubicBezTo>
                    <a:pt x="569" y="651"/>
                    <a:pt x="569" y="651"/>
                    <a:pt x="569" y="651"/>
                  </a:cubicBezTo>
                  <a:cubicBezTo>
                    <a:pt x="569" y="651"/>
                    <a:pt x="568" y="651"/>
                    <a:pt x="568" y="651"/>
                  </a:cubicBezTo>
                  <a:cubicBezTo>
                    <a:pt x="568" y="651"/>
                    <a:pt x="568" y="651"/>
                    <a:pt x="569" y="651"/>
                  </a:cubicBezTo>
                  <a:cubicBezTo>
                    <a:pt x="569" y="651"/>
                    <a:pt x="569" y="651"/>
                    <a:pt x="569" y="651"/>
                  </a:cubicBezTo>
                  <a:cubicBezTo>
                    <a:pt x="570" y="652"/>
                    <a:pt x="570" y="652"/>
                    <a:pt x="570" y="652"/>
                  </a:cubicBezTo>
                  <a:cubicBezTo>
                    <a:pt x="570" y="652"/>
                    <a:pt x="570" y="653"/>
                    <a:pt x="571" y="653"/>
                  </a:cubicBezTo>
                  <a:cubicBezTo>
                    <a:pt x="571" y="653"/>
                    <a:pt x="571" y="654"/>
                    <a:pt x="571" y="654"/>
                  </a:cubicBezTo>
                  <a:cubicBezTo>
                    <a:pt x="571" y="654"/>
                    <a:pt x="571" y="654"/>
                    <a:pt x="571" y="654"/>
                  </a:cubicBezTo>
                  <a:cubicBezTo>
                    <a:pt x="571" y="654"/>
                    <a:pt x="571" y="654"/>
                    <a:pt x="571" y="654"/>
                  </a:cubicBezTo>
                  <a:cubicBezTo>
                    <a:pt x="571" y="655"/>
                    <a:pt x="571" y="655"/>
                    <a:pt x="571" y="656"/>
                  </a:cubicBezTo>
                  <a:cubicBezTo>
                    <a:pt x="571" y="656"/>
                    <a:pt x="571" y="656"/>
                    <a:pt x="571" y="656"/>
                  </a:cubicBezTo>
                  <a:cubicBezTo>
                    <a:pt x="571" y="656"/>
                    <a:pt x="570" y="656"/>
                    <a:pt x="569" y="656"/>
                  </a:cubicBezTo>
                  <a:cubicBezTo>
                    <a:pt x="570" y="657"/>
                    <a:pt x="570" y="657"/>
                    <a:pt x="570" y="657"/>
                  </a:cubicBezTo>
                  <a:cubicBezTo>
                    <a:pt x="570" y="657"/>
                    <a:pt x="570" y="657"/>
                    <a:pt x="571" y="658"/>
                  </a:cubicBezTo>
                  <a:cubicBezTo>
                    <a:pt x="571" y="658"/>
                    <a:pt x="571" y="658"/>
                    <a:pt x="571" y="658"/>
                  </a:cubicBezTo>
                  <a:cubicBezTo>
                    <a:pt x="571" y="658"/>
                    <a:pt x="571" y="658"/>
                    <a:pt x="571" y="658"/>
                  </a:cubicBezTo>
                  <a:cubicBezTo>
                    <a:pt x="570" y="658"/>
                    <a:pt x="570" y="659"/>
                    <a:pt x="570" y="659"/>
                  </a:cubicBezTo>
                  <a:cubicBezTo>
                    <a:pt x="570" y="659"/>
                    <a:pt x="570" y="659"/>
                    <a:pt x="570" y="659"/>
                  </a:cubicBezTo>
                  <a:cubicBezTo>
                    <a:pt x="570" y="659"/>
                    <a:pt x="570" y="659"/>
                    <a:pt x="570" y="659"/>
                  </a:cubicBezTo>
                  <a:cubicBezTo>
                    <a:pt x="569" y="659"/>
                    <a:pt x="569" y="659"/>
                    <a:pt x="569" y="659"/>
                  </a:cubicBezTo>
                  <a:cubicBezTo>
                    <a:pt x="569" y="659"/>
                    <a:pt x="569" y="659"/>
                    <a:pt x="569" y="659"/>
                  </a:cubicBezTo>
                  <a:cubicBezTo>
                    <a:pt x="569" y="659"/>
                    <a:pt x="569" y="659"/>
                    <a:pt x="569" y="659"/>
                  </a:cubicBezTo>
                  <a:cubicBezTo>
                    <a:pt x="570" y="659"/>
                    <a:pt x="570" y="660"/>
                    <a:pt x="570" y="660"/>
                  </a:cubicBezTo>
                  <a:cubicBezTo>
                    <a:pt x="570" y="660"/>
                    <a:pt x="570" y="660"/>
                    <a:pt x="571" y="660"/>
                  </a:cubicBezTo>
                  <a:cubicBezTo>
                    <a:pt x="571" y="660"/>
                    <a:pt x="571" y="660"/>
                    <a:pt x="571" y="660"/>
                  </a:cubicBezTo>
                  <a:cubicBezTo>
                    <a:pt x="571" y="660"/>
                    <a:pt x="571" y="661"/>
                    <a:pt x="571" y="661"/>
                  </a:cubicBezTo>
                  <a:cubicBezTo>
                    <a:pt x="571" y="661"/>
                    <a:pt x="571" y="662"/>
                    <a:pt x="571" y="662"/>
                  </a:cubicBezTo>
                  <a:cubicBezTo>
                    <a:pt x="571" y="662"/>
                    <a:pt x="570" y="661"/>
                    <a:pt x="569" y="661"/>
                  </a:cubicBezTo>
                  <a:cubicBezTo>
                    <a:pt x="569" y="661"/>
                    <a:pt x="569" y="661"/>
                    <a:pt x="569" y="661"/>
                  </a:cubicBezTo>
                  <a:cubicBezTo>
                    <a:pt x="569" y="661"/>
                    <a:pt x="569" y="662"/>
                    <a:pt x="569" y="662"/>
                  </a:cubicBezTo>
                  <a:cubicBezTo>
                    <a:pt x="570" y="662"/>
                    <a:pt x="570" y="662"/>
                    <a:pt x="571" y="662"/>
                  </a:cubicBezTo>
                  <a:cubicBezTo>
                    <a:pt x="571" y="662"/>
                    <a:pt x="572" y="662"/>
                    <a:pt x="572" y="663"/>
                  </a:cubicBezTo>
                  <a:cubicBezTo>
                    <a:pt x="572" y="663"/>
                    <a:pt x="572" y="663"/>
                    <a:pt x="572" y="66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grpSp>
        <p:nvGrpSpPr>
          <p:cNvPr id="544" name="Group 543">
            <a:extLst>
              <a:ext uri="{FF2B5EF4-FFF2-40B4-BE49-F238E27FC236}">
                <a16:creationId xmlns:a16="http://schemas.microsoft.com/office/drawing/2014/main" id="{AFF440C1-A4D0-4DB6-A7DF-DAABE81B0BAF}"/>
              </a:ext>
            </a:extLst>
          </p:cNvPr>
          <p:cNvGrpSpPr/>
          <p:nvPr/>
        </p:nvGrpSpPr>
        <p:grpSpPr>
          <a:xfrm>
            <a:off x="8139933" y="2854361"/>
            <a:ext cx="3697437" cy="3109473"/>
            <a:chOff x="8139933" y="2854361"/>
            <a:chExt cx="3697437" cy="3109473"/>
          </a:xfrm>
          <a:solidFill>
            <a:srgbClr val="E3EAFD"/>
          </a:solidFill>
        </p:grpSpPr>
        <p:grpSp>
          <p:nvGrpSpPr>
            <p:cNvPr id="545" name="Oceania">
              <a:extLst>
                <a:ext uri="{FF2B5EF4-FFF2-40B4-BE49-F238E27FC236}">
                  <a16:creationId xmlns:a16="http://schemas.microsoft.com/office/drawing/2014/main" id="{91C1BD17-036A-47C5-85CE-803B19B74C70}"/>
                </a:ext>
              </a:extLst>
            </p:cNvPr>
            <p:cNvGrpSpPr/>
            <p:nvPr/>
          </p:nvGrpSpPr>
          <p:grpSpPr>
            <a:xfrm>
              <a:off x="9573961" y="4551621"/>
              <a:ext cx="2263409" cy="1412213"/>
              <a:chOff x="8555038" y="4954588"/>
              <a:chExt cx="2014537" cy="1549400"/>
            </a:xfrm>
            <a:grpFill/>
          </p:grpSpPr>
          <p:sp>
            <p:nvSpPr>
              <p:cNvPr id="571" name="Freeform 703">
                <a:extLst>
                  <a:ext uri="{FF2B5EF4-FFF2-40B4-BE49-F238E27FC236}">
                    <a16:creationId xmlns:a16="http://schemas.microsoft.com/office/drawing/2014/main" id="{AEE3BF31-78BC-4465-A1CC-699D40969552}"/>
                  </a:ext>
                </a:extLst>
              </p:cNvPr>
              <p:cNvSpPr>
                <a:spLocks noEditPoints="1"/>
              </p:cNvSpPr>
              <p:nvPr/>
            </p:nvSpPr>
            <p:spPr bwMode="auto">
              <a:xfrm>
                <a:off x="9725025" y="5026025"/>
                <a:ext cx="50800" cy="66675"/>
              </a:xfrm>
              <a:custGeom>
                <a:avLst/>
                <a:gdLst>
                  <a:gd name="T0" fmla="*/ 1 w 12"/>
                  <a:gd name="T1" fmla="*/ 0 h 16"/>
                  <a:gd name="T2" fmla="*/ 1 w 12"/>
                  <a:gd name="T3" fmla="*/ 0 h 16"/>
                  <a:gd name="T4" fmla="*/ 0 w 12"/>
                  <a:gd name="T5" fmla="*/ 0 h 16"/>
                  <a:gd name="T6" fmla="*/ 4 w 12"/>
                  <a:gd name="T7" fmla="*/ 7 h 16"/>
                  <a:gd name="T8" fmla="*/ 4 w 12"/>
                  <a:gd name="T9" fmla="*/ 9 h 16"/>
                  <a:gd name="T10" fmla="*/ 5 w 12"/>
                  <a:gd name="T11" fmla="*/ 11 h 16"/>
                  <a:gd name="T12" fmla="*/ 6 w 12"/>
                  <a:gd name="T13" fmla="*/ 12 h 16"/>
                  <a:gd name="T14" fmla="*/ 7 w 12"/>
                  <a:gd name="T15" fmla="*/ 13 h 16"/>
                  <a:gd name="T16" fmla="*/ 7 w 12"/>
                  <a:gd name="T17" fmla="*/ 14 h 16"/>
                  <a:gd name="T18" fmla="*/ 8 w 12"/>
                  <a:gd name="T19" fmla="*/ 15 h 16"/>
                  <a:gd name="T20" fmla="*/ 11 w 12"/>
                  <a:gd name="T21" fmla="*/ 16 h 16"/>
                  <a:gd name="T22" fmla="*/ 11 w 12"/>
                  <a:gd name="T23" fmla="*/ 15 h 16"/>
                  <a:gd name="T24" fmla="*/ 12 w 12"/>
                  <a:gd name="T25" fmla="*/ 16 h 16"/>
                  <a:gd name="T26" fmla="*/ 12 w 12"/>
                  <a:gd name="T27" fmla="*/ 14 h 16"/>
                  <a:gd name="T28" fmla="*/ 11 w 12"/>
                  <a:gd name="T29" fmla="*/ 13 h 16"/>
                  <a:gd name="T30" fmla="*/ 10 w 12"/>
                  <a:gd name="T31" fmla="*/ 12 h 16"/>
                  <a:gd name="T32" fmla="*/ 9 w 12"/>
                  <a:gd name="T33" fmla="*/ 10 h 16"/>
                  <a:gd name="T34" fmla="*/ 8 w 12"/>
                  <a:gd name="T35" fmla="*/ 10 h 16"/>
                  <a:gd name="T36" fmla="*/ 7 w 12"/>
                  <a:gd name="T37" fmla="*/ 9 h 16"/>
                  <a:gd name="T38" fmla="*/ 7 w 12"/>
                  <a:gd name="T39" fmla="*/ 8 h 16"/>
                  <a:gd name="T40" fmla="*/ 6 w 12"/>
                  <a:gd name="T41" fmla="*/ 7 h 16"/>
                  <a:gd name="T42" fmla="*/ 6 w 12"/>
                  <a:gd name="T43" fmla="*/ 7 h 16"/>
                  <a:gd name="T44" fmla="*/ 6 w 12"/>
                  <a:gd name="T45" fmla="*/ 7 h 16"/>
                  <a:gd name="T46" fmla="*/ 5 w 12"/>
                  <a:gd name="T47" fmla="*/ 7 h 16"/>
                  <a:gd name="T48" fmla="*/ 4 w 12"/>
                  <a:gd name="T49" fmla="*/ 6 h 16"/>
                  <a:gd name="T50" fmla="*/ 4 w 12"/>
                  <a:gd name="T51" fmla="*/ 6 h 16"/>
                  <a:gd name="T52" fmla="*/ 4 w 12"/>
                  <a:gd name="T53" fmla="*/ 7 h 16"/>
                  <a:gd name="T54" fmla="*/ 3 w 12"/>
                  <a:gd name="T55" fmla="*/ 7 h 16"/>
                  <a:gd name="T56" fmla="*/ 4 w 12"/>
                  <a:gd name="T57" fmla="*/ 7 h 16"/>
                  <a:gd name="T58" fmla="*/ 4 w 12"/>
                  <a:gd name="T59" fmla="*/ 7 h 16"/>
                  <a:gd name="T60" fmla="*/ 4 w 12"/>
                  <a:gd name="T61" fmla="*/ 7 h 16"/>
                  <a:gd name="T62" fmla="*/ 3 w 12"/>
                  <a:gd name="T63" fmla="*/ 7 h 16"/>
                  <a:gd name="T64" fmla="*/ 3 w 12"/>
                  <a:gd name="T65" fmla="*/ 7 h 16"/>
                  <a:gd name="T66" fmla="*/ 3 w 12"/>
                  <a:gd name="T67" fmla="*/ 7 h 16"/>
                  <a:gd name="T68" fmla="*/ 4 w 12"/>
                  <a:gd name="T69" fmla="*/ 6 h 16"/>
                  <a:gd name="T70" fmla="*/ 4 w 12"/>
                  <a:gd name="T71" fmla="*/ 5 h 16"/>
                  <a:gd name="T72" fmla="*/ 4 w 12"/>
                  <a:gd name="T73" fmla="*/ 5 h 16"/>
                  <a:gd name="T74" fmla="*/ 4 w 12"/>
                  <a:gd name="T75" fmla="*/ 4 h 16"/>
                  <a:gd name="T76" fmla="*/ 3 w 12"/>
                  <a:gd name="T77" fmla="*/ 3 h 16"/>
                  <a:gd name="T78" fmla="*/ 3 w 12"/>
                  <a:gd name="T79" fmla="*/ 4 h 16"/>
                  <a:gd name="T80" fmla="*/ 3 w 12"/>
                  <a:gd name="T81" fmla="*/ 4 h 16"/>
                  <a:gd name="T82" fmla="*/ 3 w 12"/>
                  <a:gd name="T83" fmla="*/ 4 h 16"/>
                  <a:gd name="T84" fmla="*/ 3 w 12"/>
                  <a:gd name="T85" fmla="*/ 4 h 16"/>
                  <a:gd name="T86" fmla="*/ 3 w 12"/>
                  <a:gd name="T87" fmla="*/ 5 h 16"/>
                  <a:gd name="T88" fmla="*/ 3 w 12"/>
                  <a:gd name="T89" fmla="*/ 6 h 16"/>
                  <a:gd name="T90" fmla="*/ 3 w 12"/>
                  <a:gd name="T91" fmla="*/ 6 h 16"/>
                  <a:gd name="T92" fmla="*/ 3 w 12"/>
                  <a:gd name="T9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6">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1" y="0"/>
                      <a:pt x="1" y="0"/>
                    </a:cubicBezTo>
                    <a:close/>
                    <a:moveTo>
                      <a:pt x="4" y="7"/>
                    </a:moveTo>
                    <a:cubicBezTo>
                      <a:pt x="4" y="8"/>
                      <a:pt x="4" y="8"/>
                      <a:pt x="4" y="8"/>
                    </a:cubicBezTo>
                    <a:cubicBezTo>
                      <a:pt x="4" y="8"/>
                      <a:pt x="4" y="9"/>
                      <a:pt x="4" y="9"/>
                    </a:cubicBezTo>
                    <a:cubicBezTo>
                      <a:pt x="4" y="9"/>
                      <a:pt x="4" y="9"/>
                      <a:pt x="4" y="9"/>
                    </a:cubicBezTo>
                    <a:cubicBezTo>
                      <a:pt x="4" y="9"/>
                      <a:pt x="4" y="10"/>
                      <a:pt x="4" y="10"/>
                    </a:cubicBezTo>
                    <a:cubicBezTo>
                      <a:pt x="4" y="10"/>
                      <a:pt x="4" y="10"/>
                      <a:pt x="4" y="10"/>
                    </a:cubicBezTo>
                    <a:cubicBezTo>
                      <a:pt x="5" y="10"/>
                      <a:pt x="5" y="10"/>
                      <a:pt x="5" y="11"/>
                    </a:cubicBezTo>
                    <a:cubicBezTo>
                      <a:pt x="5" y="11"/>
                      <a:pt x="6" y="11"/>
                      <a:pt x="6" y="11"/>
                    </a:cubicBezTo>
                    <a:cubicBezTo>
                      <a:pt x="6" y="11"/>
                      <a:pt x="6" y="11"/>
                      <a:pt x="6" y="11"/>
                    </a:cubicBezTo>
                    <a:cubicBezTo>
                      <a:pt x="6" y="12"/>
                      <a:pt x="6" y="12"/>
                      <a:pt x="6" y="12"/>
                    </a:cubicBezTo>
                    <a:cubicBezTo>
                      <a:pt x="6" y="12"/>
                      <a:pt x="6" y="12"/>
                      <a:pt x="6" y="12"/>
                    </a:cubicBezTo>
                    <a:cubicBezTo>
                      <a:pt x="6" y="12"/>
                      <a:pt x="7" y="12"/>
                      <a:pt x="7" y="12"/>
                    </a:cubicBezTo>
                    <a:cubicBezTo>
                      <a:pt x="7" y="12"/>
                      <a:pt x="7" y="12"/>
                      <a:pt x="7" y="13"/>
                    </a:cubicBezTo>
                    <a:cubicBezTo>
                      <a:pt x="7" y="13"/>
                      <a:pt x="7" y="13"/>
                      <a:pt x="7" y="13"/>
                    </a:cubicBezTo>
                    <a:cubicBezTo>
                      <a:pt x="7" y="13"/>
                      <a:pt x="7" y="13"/>
                      <a:pt x="7" y="13"/>
                    </a:cubicBezTo>
                    <a:cubicBezTo>
                      <a:pt x="7" y="13"/>
                      <a:pt x="7" y="14"/>
                      <a:pt x="7" y="14"/>
                    </a:cubicBezTo>
                    <a:cubicBezTo>
                      <a:pt x="7" y="14"/>
                      <a:pt x="7" y="14"/>
                      <a:pt x="7" y="14"/>
                    </a:cubicBezTo>
                    <a:cubicBezTo>
                      <a:pt x="8" y="14"/>
                      <a:pt x="8" y="15"/>
                      <a:pt x="8" y="15"/>
                    </a:cubicBezTo>
                    <a:cubicBezTo>
                      <a:pt x="8" y="15"/>
                      <a:pt x="8" y="15"/>
                      <a:pt x="8" y="15"/>
                    </a:cubicBezTo>
                    <a:cubicBezTo>
                      <a:pt x="8" y="15"/>
                      <a:pt x="8" y="15"/>
                      <a:pt x="8" y="15"/>
                    </a:cubicBezTo>
                    <a:cubicBezTo>
                      <a:pt x="9" y="16"/>
                      <a:pt x="10" y="16"/>
                      <a:pt x="10" y="16"/>
                    </a:cubicBezTo>
                    <a:cubicBezTo>
                      <a:pt x="10" y="16"/>
                      <a:pt x="11" y="16"/>
                      <a:pt x="11" y="16"/>
                    </a:cubicBezTo>
                    <a:cubicBezTo>
                      <a:pt x="11" y="16"/>
                      <a:pt x="11" y="16"/>
                      <a:pt x="11" y="16"/>
                    </a:cubicBezTo>
                    <a:cubicBezTo>
                      <a:pt x="11" y="16"/>
                      <a:pt x="11" y="16"/>
                      <a:pt x="11" y="16"/>
                    </a:cubicBezTo>
                    <a:cubicBezTo>
                      <a:pt x="11" y="16"/>
                      <a:pt x="11" y="16"/>
                      <a:pt x="11" y="15"/>
                    </a:cubicBezTo>
                    <a:cubicBezTo>
                      <a:pt x="12" y="15"/>
                      <a:pt x="12" y="15"/>
                      <a:pt x="12" y="15"/>
                    </a:cubicBezTo>
                    <a:cubicBezTo>
                      <a:pt x="12" y="15"/>
                      <a:pt x="12" y="15"/>
                      <a:pt x="12" y="15"/>
                    </a:cubicBezTo>
                    <a:cubicBezTo>
                      <a:pt x="12" y="15"/>
                      <a:pt x="12" y="15"/>
                      <a:pt x="12" y="16"/>
                    </a:cubicBezTo>
                    <a:cubicBezTo>
                      <a:pt x="12" y="15"/>
                      <a:pt x="12" y="15"/>
                      <a:pt x="12" y="15"/>
                    </a:cubicBezTo>
                    <a:cubicBezTo>
                      <a:pt x="12" y="15"/>
                      <a:pt x="12" y="15"/>
                      <a:pt x="12" y="14"/>
                    </a:cubicBezTo>
                    <a:cubicBezTo>
                      <a:pt x="12" y="14"/>
                      <a:pt x="12" y="14"/>
                      <a:pt x="12" y="14"/>
                    </a:cubicBezTo>
                    <a:cubicBezTo>
                      <a:pt x="12" y="14"/>
                      <a:pt x="12" y="14"/>
                      <a:pt x="12" y="14"/>
                    </a:cubicBezTo>
                    <a:cubicBezTo>
                      <a:pt x="12" y="13"/>
                      <a:pt x="12" y="13"/>
                      <a:pt x="12" y="13"/>
                    </a:cubicBezTo>
                    <a:cubicBezTo>
                      <a:pt x="12" y="13"/>
                      <a:pt x="12" y="13"/>
                      <a:pt x="11" y="13"/>
                    </a:cubicBezTo>
                    <a:cubicBezTo>
                      <a:pt x="11" y="13"/>
                      <a:pt x="11" y="13"/>
                      <a:pt x="11" y="13"/>
                    </a:cubicBezTo>
                    <a:cubicBezTo>
                      <a:pt x="11" y="12"/>
                      <a:pt x="10" y="12"/>
                      <a:pt x="10" y="11"/>
                    </a:cubicBezTo>
                    <a:cubicBezTo>
                      <a:pt x="10" y="12"/>
                      <a:pt x="10" y="12"/>
                      <a:pt x="10" y="12"/>
                    </a:cubicBezTo>
                    <a:cubicBezTo>
                      <a:pt x="10" y="11"/>
                      <a:pt x="10" y="11"/>
                      <a:pt x="9" y="11"/>
                    </a:cubicBezTo>
                    <a:cubicBezTo>
                      <a:pt x="9" y="11"/>
                      <a:pt x="9" y="11"/>
                      <a:pt x="9" y="11"/>
                    </a:cubicBezTo>
                    <a:cubicBezTo>
                      <a:pt x="9" y="11"/>
                      <a:pt x="9" y="11"/>
                      <a:pt x="9" y="10"/>
                    </a:cubicBezTo>
                    <a:cubicBezTo>
                      <a:pt x="9" y="10"/>
                      <a:pt x="8" y="10"/>
                      <a:pt x="8" y="10"/>
                    </a:cubicBezTo>
                    <a:cubicBezTo>
                      <a:pt x="8" y="10"/>
                      <a:pt x="8" y="10"/>
                      <a:pt x="8" y="10"/>
                    </a:cubicBezTo>
                    <a:cubicBezTo>
                      <a:pt x="8" y="10"/>
                      <a:pt x="8" y="10"/>
                      <a:pt x="8" y="10"/>
                    </a:cubicBezTo>
                    <a:cubicBezTo>
                      <a:pt x="8" y="9"/>
                      <a:pt x="8" y="9"/>
                      <a:pt x="7" y="9"/>
                    </a:cubicBezTo>
                    <a:cubicBezTo>
                      <a:pt x="7" y="9"/>
                      <a:pt x="7" y="9"/>
                      <a:pt x="7" y="9"/>
                    </a:cubicBezTo>
                    <a:cubicBezTo>
                      <a:pt x="7" y="9"/>
                      <a:pt x="7" y="9"/>
                      <a:pt x="7" y="9"/>
                    </a:cubicBezTo>
                    <a:cubicBezTo>
                      <a:pt x="7" y="9"/>
                      <a:pt x="7" y="9"/>
                      <a:pt x="7" y="9"/>
                    </a:cubicBezTo>
                    <a:cubicBezTo>
                      <a:pt x="7" y="9"/>
                      <a:pt x="7" y="9"/>
                      <a:pt x="7" y="8"/>
                    </a:cubicBezTo>
                    <a:cubicBezTo>
                      <a:pt x="7" y="8"/>
                      <a:pt x="7" y="8"/>
                      <a:pt x="7" y="8"/>
                    </a:cubicBezTo>
                    <a:cubicBezTo>
                      <a:pt x="7" y="8"/>
                      <a:pt x="7" y="8"/>
                      <a:pt x="7" y="8"/>
                    </a:cubicBezTo>
                    <a:cubicBezTo>
                      <a:pt x="7" y="8"/>
                      <a:pt x="7" y="8"/>
                      <a:pt x="7" y="8"/>
                    </a:cubicBezTo>
                    <a:cubicBezTo>
                      <a:pt x="7" y="8"/>
                      <a:pt x="6" y="8"/>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5" y="7"/>
                      <a:pt x="5" y="7"/>
                    </a:cubicBezTo>
                    <a:cubicBezTo>
                      <a:pt x="5" y="7"/>
                      <a:pt x="5" y="7"/>
                      <a:pt x="5" y="7"/>
                    </a:cubicBezTo>
                    <a:cubicBezTo>
                      <a:pt x="5" y="7"/>
                      <a:pt x="5" y="7"/>
                      <a:pt x="5" y="7"/>
                    </a:cubicBezTo>
                    <a:cubicBezTo>
                      <a:pt x="5" y="7"/>
                      <a:pt x="5" y="7"/>
                      <a:pt x="4" y="7"/>
                    </a:cubicBezTo>
                    <a:cubicBezTo>
                      <a:pt x="4" y="7"/>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lose/>
                    <a:moveTo>
                      <a:pt x="3" y="7"/>
                    </a:move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lose/>
                    <a:moveTo>
                      <a:pt x="4" y="6"/>
                    </a:moveTo>
                    <a:cubicBezTo>
                      <a:pt x="4" y="6"/>
                      <a:pt x="4" y="6"/>
                      <a:pt x="4" y="6"/>
                    </a:cubicBezTo>
                    <a:cubicBezTo>
                      <a:pt x="4" y="6"/>
                      <a:pt x="4" y="6"/>
                      <a:pt x="4" y="6"/>
                    </a:cubicBezTo>
                    <a:cubicBezTo>
                      <a:pt x="4" y="6"/>
                      <a:pt x="4" y="6"/>
                      <a:pt x="4" y="6"/>
                    </a:cubicBezTo>
                    <a:cubicBezTo>
                      <a:pt x="4" y="6"/>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4" y="4"/>
                      <a:pt x="3" y="4"/>
                      <a:pt x="3" y="3"/>
                    </a:cubicBezTo>
                    <a:cubicBezTo>
                      <a:pt x="3" y="3"/>
                      <a:pt x="3" y="3"/>
                      <a:pt x="3" y="3"/>
                    </a:cubicBezTo>
                    <a:cubicBezTo>
                      <a:pt x="3" y="3"/>
                      <a:pt x="3" y="3"/>
                      <a:pt x="3" y="3"/>
                    </a:cubicBezTo>
                    <a:cubicBezTo>
                      <a:pt x="3" y="3"/>
                      <a:pt x="3" y="3"/>
                      <a:pt x="3" y="3"/>
                    </a:cubicBezTo>
                    <a:cubicBezTo>
                      <a:pt x="3" y="3"/>
                      <a:pt x="3" y="3"/>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72" name="Freeform 707">
                <a:extLst>
                  <a:ext uri="{FF2B5EF4-FFF2-40B4-BE49-F238E27FC236}">
                    <a16:creationId xmlns:a16="http://schemas.microsoft.com/office/drawing/2014/main" id="{593CBFF5-FCE8-4783-988C-6DAF1868F722}"/>
                  </a:ext>
                </a:extLst>
              </p:cNvPr>
              <p:cNvSpPr>
                <a:spLocks noEditPoints="1"/>
              </p:cNvSpPr>
              <p:nvPr/>
            </p:nvSpPr>
            <p:spPr bwMode="auto">
              <a:xfrm>
                <a:off x="9578975" y="5137150"/>
                <a:ext cx="150812" cy="92075"/>
              </a:xfrm>
              <a:custGeom>
                <a:avLst/>
                <a:gdLst>
                  <a:gd name="T0" fmla="*/ 8 w 36"/>
                  <a:gd name="T1" fmla="*/ 5 h 22"/>
                  <a:gd name="T2" fmla="*/ 9 w 36"/>
                  <a:gd name="T3" fmla="*/ 7 h 22"/>
                  <a:gd name="T4" fmla="*/ 10 w 36"/>
                  <a:gd name="T5" fmla="*/ 8 h 22"/>
                  <a:gd name="T6" fmla="*/ 12 w 36"/>
                  <a:gd name="T7" fmla="*/ 8 h 22"/>
                  <a:gd name="T8" fmla="*/ 13 w 36"/>
                  <a:gd name="T9" fmla="*/ 8 h 22"/>
                  <a:gd name="T10" fmla="*/ 11 w 36"/>
                  <a:gd name="T11" fmla="*/ 7 h 22"/>
                  <a:gd name="T12" fmla="*/ 14 w 36"/>
                  <a:gd name="T13" fmla="*/ 10 h 22"/>
                  <a:gd name="T14" fmla="*/ 13 w 36"/>
                  <a:gd name="T15" fmla="*/ 10 h 22"/>
                  <a:gd name="T16" fmla="*/ 14 w 36"/>
                  <a:gd name="T17" fmla="*/ 12 h 22"/>
                  <a:gd name="T18" fmla="*/ 15 w 36"/>
                  <a:gd name="T19" fmla="*/ 11 h 22"/>
                  <a:gd name="T20" fmla="*/ 13 w 36"/>
                  <a:gd name="T21" fmla="*/ 8 h 22"/>
                  <a:gd name="T22" fmla="*/ 13 w 36"/>
                  <a:gd name="T23" fmla="*/ 15 h 22"/>
                  <a:gd name="T24" fmla="*/ 12 w 36"/>
                  <a:gd name="T25" fmla="*/ 15 h 22"/>
                  <a:gd name="T26" fmla="*/ 14 w 36"/>
                  <a:gd name="T27" fmla="*/ 15 h 22"/>
                  <a:gd name="T28" fmla="*/ 14 w 36"/>
                  <a:gd name="T29" fmla="*/ 15 h 22"/>
                  <a:gd name="T30" fmla="*/ 13 w 36"/>
                  <a:gd name="T31" fmla="*/ 15 h 22"/>
                  <a:gd name="T32" fmla="*/ 23 w 36"/>
                  <a:gd name="T33" fmla="*/ 15 h 22"/>
                  <a:gd name="T34" fmla="*/ 24 w 36"/>
                  <a:gd name="T35" fmla="*/ 15 h 22"/>
                  <a:gd name="T36" fmla="*/ 25 w 36"/>
                  <a:gd name="T37" fmla="*/ 16 h 22"/>
                  <a:gd name="T38" fmla="*/ 26 w 36"/>
                  <a:gd name="T39" fmla="*/ 15 h 22"/>
                  <a:gd name="T40" fmla="*/ 24 w 36"/>
                  <a:gd name="T41" fmla="*/ 15 h 22"/>
                  <a:gd name="T42" fmla="*/ 27 w 36"/>
                  <a:gd name="T43" fmla="*/ 19 h 22"/>
                  <a:gd name="T44" fmla="*/ 29 w 36"/>
                  <a:gd name="T45" fmla="*/ 19 h 22"/>
                  <a:gd name="T46" fmla="*/ 28 w 36"/>
                  <a:gd name="T47" fmla="*/ 19 h 22"/>
                  <a:gd name="T48" fmla="*/ 28 w 36"/>
                  <a:gd name="T49" fmla="*/ 20 h 22"/>
                  <a:gd name="T50" fmla="*/ 29 w 36"/>
                  <a:gd name="T51" fmla="*/ 21 h 22"/>
                  <a:gd name="T52" fmla="*/ 30 w 36"/>
                  <a:gd name="T53" fmla="*/ 21 h 22"/>
                  <a:gd name="T54" fmla="*/ 32 w 36"/>
                  <a:gd name="T55" fmla="*/ 22 h 22"/>
                  <a:gd name="T56" fmla="*/ 31 w 36"/>
                  <a:gd name="T57" fmla="*/ 21 h 22"/>
                  <a:gd name="T58" fmla="*/ 29 w 36"/>
                  <a:gd name="T59" fmla="*/ 20 h 22"/>
                  <a:gd name="T60" fmla="*/ 35 w 36"/>
                  <a:gd name="T61" fmla="*/ 20 h 22"/>
                  <a:gd name="T62" fmla="*/ 36 w 36"/>
                  <a:gd name="T63" fmla="*/ 20 h 22"/>
                  <a:gd name="T64" fmla="*/ 35 w 36"/>
                  <a:gd name="T65" fmla="*/ 20 h 22"/>
                  <a:gd name="T66" fmla="*/ 34 w 36"/>
                  <a:gd name="T67" fmla="*/ 20 h 22"/>
                  <a:gd name="T68" fmla="*/ 27 w 36"/>
                  <a:gd name="T69" fmla="*/ 5 h 22"/>
                  <a:gd name="T70" fmla="*/ 27 w 36"/>
                  <a:gd name="T71" fmla="*/ 5 h 22"/>
                  <a:gd name="T72" fmla="*/ 25 w 36"/>
                  <a:gd name="T73" fmla="*/ 4 h 22"/>
                  <a:gd name="T74" fmla="*/ 25 w 36"/>
                  <a:gd name="T75" fmla="*/ 5 h 22"/>
                  <a:gd name="T76" fmla="*/ 26 w 36"/>
                  <a:gd name="T77" fmla="*/ 5 h 22"/>
                  <a:gd name="T78" fmla="*/ 23 w 36"/>
                  <a:gd name="T79" fmla="*/ 4 h 22"/>
                  <a:gd name="T80" fmla="*/ 23 w 36"/>
                  <a:gd name="T81" fmla="*/ 3 h 22"/>
                  <a:gd name="T82" fmla="*/ 24 w 36"/>
                  <a:gd name="T83" fmla="*/ 4 h 22"/>
                  <a:gd name="T84" fmla="*/ 13 w 36"/>
                  <a:gd name="T85" fmla="*/ 1 h 22"/>
                  <a:gd name="T86" fmla="*/ 14 w 36"/>
                  <a:gd name="T87" fmla="*/ 1 h 22"/>
                  <a:gd name="T88" fmla="*/ 14 w 36"/>
                  <a:gd name="T89" fmla="*/ 2 h 22"/>
                  <a:gd name="T90" fmla="*/ 14 w 36"/>
                  <a:gd name="T91" fmla="*/ 0 h 22"/>
                  <a:gd name="T92" fmla="*/ 12 w 36"/>
                  <a:gd name="T93" fmla="*/ 12 h 22"/>
                  <a:gd name="T94" fmla="*/ 10 w 36"/>
                  <a:gd name="T95" fmla="*/ 12 h 22"/>
                  <a:gd name="T96" fmla="*/ 7 w 36"/>
                  <a:gd name="T97" fmla="*/ 11 h 22"/>
                  <a:gd name="T98" fmla="*/ 5 w 36"/>
                  <a:gd name="T99" fmla="*/ 9 h 22"/>
                  <a:gd name="T100" fmla="*/ 7 w 36"/>
                  <a:gd name="T101" fmla="*/ 8 h 22"/>
                  <a:gd name="T102" fmla="*/ 4 w 36"/>
                  <a:gd name="T103" fmla="*/ 8 h 22"/>
                  <a:gd name="T104" fmla="*/ 0 w 36"/>
                  <a:gd name="T105" fmla="*/ 9 h 22"/>
                  <a:gd name="T106" fmla="*/ 3 w 36"/>
                  <a:gd name="T107" fmla="*/ 10 h 22"/>
                  <a:gd name="T108" fmla="*/ 6 w 36"/>
                  <a:gd name="T109" fmla="*/ 14 h 22"/>
                  <a:gd name="T110" fmla="*/ 7 w 36"/>
                  <a:gd name="T111" fmla="*/ 14 h 22"/>
                  <a:gd name="T112" fmla="*/ 7 w 36"/>
                  <a:gd name="T113" fmla="*/ 15 h 22"/>
                  <a:gd name="T114" fmla="*/ 8 w 36"/>
                  <a:gd name="T115" fmla="*/ 15 h 22"/>
                  <a:gd name="T116" fmla="*/ 10 w 36"/>
                  <a:gd name="T117" fmla="*/ 15 h 22"/>
                  <a:gd name="T118" fmla="*/ 9 w 36"/>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22">
                    <a:moveTo>
                      <a:pt x="8" y="7"/>
                    </a:moveTo>
                    <a:cubicBezTo>
                      <a:pt x="8" y="7"/>
                      <a:pt x="8" y="7"/>
                      <a:pt x="8" y="7"/>
                    </a:cubicBezTo>
                    <a:cubicBezTo>
                      <a:pt x="8" y="7"/>
                      <a:pt x="8" y="7"/>
                      <a:pt x="8" y="7"/>
                    </a:cubicBezTo>
                    <a:cubicBezTo>
                      <a:pt x="8" y="7"/>
                      <a:pt x="8" y="7"/>
                      <a:pt x="8" y="7"/>
                    </a:cubicBezTo>
                    <a:cubicBezTo>
                      <a:pt x="8" y="7"/>
                      <a:pt x="8" y="7"/>
                      <a:pt x="8" y="6"/>
                    </a:cubicBezTo>
                    <a:cubicBezTo>
                      <a:pt x="7" y="6"/>
                      <a:pt x="7" y="6"/>
                      <a:pt x="7" y="6"/>
                    </a:cubicBezTo>
                    <a:cubicBezTo>
                      <a:pt x="7" y="6"/>
                      <a:pt x="8" y="6"/>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8" y="7"/>
                    </a:cubicBezTo>
                    <a:cubicBezTo>
                      <a:pt x="8" y="7"/>
                      <a:pt x="8" y="7"/>
                      <a:pt x="8" y="7"/>
                    </a:cubicBezTo>
                    <a:close/>
                    <a:moveTo>
                      <a:pt x="10" y="7"/>
                    </a:moveTo>
                    <a:cubicBezTo>
                      <a:pt x="10" y="7"/>
                      <a:pt x="10" y="7"/>
                      <a:pt x="10" y="7"/>
                    </a:cubicBezTo>
                    <a:cubicBezTo>
                      <a:pt x="10" y="7"/>
                      <a:pt x="10" y="7"/>
                      <a:pt x="10" y="7"/>
                    </a:cubicBezTo>
                    <a:cubicBezTo>
                      <a:pt x="10" y="7"/>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1" y="8"/>
                      <a:pt x="11" y="8"/>
                    </a:cubicBezTo>
                    <a:cubicBezTo>
                      <a:pt x="11" y="8"/>
                      <a:pt x="11" y="8"/>
                      <a:pt x="11" y="8"/>
                    </a:cubicBezTo>
                    <a:cubicBezTo>
                      <a:pt x="11" y="8"/>
                      <a:pt x="11" y="8"/>
                      <a:pt x="11" y="8"/>
                    </a:cubicBezTo>
                    <a:cubicBezTo>
                      <a:pt x="11" y="8"/>
                      <a:pt x="11" y="8"/>
                      <a:pt x="11" y="8"/>
                    </a:cubicBezTo>
                    <a:cubicBezTo>
                      <a:pt x="11" y="8"/>
                      <a:pt x="11"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3" y="8"/>
                      <a:pt x="13" y="8"/>
                    </a:cubicBezTo>
                    <a:cubicBezTo>
                      <a:pt x="13" y="8"/>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6"/>
                      <a:pt x="11" y="6"/>
                    </a:cubicBezTo>
                    <a:cubicBezTo>
                      <a:pt x="11" y="6"/>
                      <a:pt x="11" y="6"/>
                      <a:pt x="11" y="6"/>
                    </a:cubicBezTo>
                    <a:cubicBezTo>
                      <a:pt x="11" y="6"/>
                      <a:pt x="11" y="6"/>
                      <a:pt x="11" y="6"/>
                    </a:cubicBezTo>
                    <a:cubicBezTo>
                      <a:pt x="11"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7"/>
                    </a:cubicBezTo>
                    <a:close/>
                    <a:moveTo>
                      <a:pt x="14" y="10"/>
                    </a:moveTo>
                    <a:cubicBezTo>
                      <a:pt x="14" y="10"/>
                      <a:pt x="14" y="10"/>
                      <a:pt x="14" y="10"/>
                    </a:cubicBezTo>
                    <a:cubicBezTo>
                      <a:pt x="14" y="10"/>
                      <a:pt x="14" y="10"/>
                      <a:pt x="14" y="10"/>
                    </a:cubicBezTo>
                    <a:cubicBezTo>
                      <a:pt x="13" y="10"/>
                      <a:pt x="13" y="10"/>
                      <a:pt x="13" y="10"/>
                    </a:cubicBezTo>
                    <a:cubicBezTo>
                      <a:pt x="13" y="9"/>
                      <a:pt x="13" y="9"/>
                      <a:pt x="13"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10"/>
                    </a:cubicBezTo>
                    <a:cubicBezTo>
                      <a:pt x="12" y="10"/>
                      <a:pt x="13" y="10"/>
                      <a:pt x="13" y="10"/>
                    </a:cubicBezTo>
                    <a:cubicBezTo>
                      <a:pt x="13" y="10"/>
                      <a:pt x="13" y="10"/>
                      <a:pt x="13" y="10"/>
                    </a:cubicBezTo>
                    <a:cubicBezTo>
                      <a:pt x="13" y="10"/>
                      <a:pt x="13" y="10"/>
                      <a:pt x="13" y="10"/>
                    </a:cubicBezTo>
                    <a:cubicBezTo>
                      <a:pt x="13" y="10"/>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4" y="11"/>
                      <a:pt x="14" y="11"/>
                    </a:cubicBezTo>
                    <a:cubicBezTo>
                      <a:pt x="14" y="11"/>
                      <a:pt x="14" y="11"/>
                      <a:pt x="14" y="12"/>
                    </a:cubicBezTo>
                    <a:cubicBezTo>
                      <a:pt x="14" y="12"/>
                      <a:pt x="14" y="12"/>
                      <a:pt x="14" y="12"/>
                    </a:cubicBezTo>
                    <a:cubicBezTo>
                      <a:pt x="14"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6" y="11"/>
                      <a:pt x="16" y="11"/>
                      <a:pt x="16" y="10"/>
                    </a:cubicBezTo>
                    <a:cubicBezTo>
                      <a:pt x="16" y="10"/>
                      <a:pt x="16" y="10"/>
                      <a:pt x="16" y="10"/>
                    </a:cubicBezTo>
                    <a:cubicBezTo>
                      <a:pt x="15" y="10"/>
                      <a:pt x="15" y="10"/>
                      <a:pt x="15" y="10"/>
                    </a:cubicBezTo>
                    <a:cubicBezTo>
                      <a:pt x="15" y="10"/>
                      <a:pt x="15" y="10"/>
                      <a:pt x="15" y="10"/>
                    </a:cubicBezTo>
                    <a:cubicBezTo>
                      <a:pt x="15" y="10"/>
                      <a:pt x="15" y="10"/>
                      <a:pt x="15" y="10"/>
                    </a:cubicBezTo>
                    <a:cubicBezTo>
                      <a:pt x="15" y="10"/>
                      <a:pt x="15" y="11"/>
                      <a:pt x="15" y="11"/>
                    </a:cubicBezTo>
                    <a:cubicBezTo>
                      <a:pt x="15" y="11"/>
                      <a:pt x="15" y="11"/>
                      <a:pt x="15" y="11"/>
                    </a:cubicBezTo>
                    <a:cubicBezTo>
                      <a:pt x="14" y="11"/>
                      <a:pt x="14" y="11"/>
                      <a:pt x="14" y="11"/>
                    </a:cubicBezTo>
                    <a:cubicBezTo>
                      <a:pt x="14" y="11"/>
                      <a:pt x="14" y="11"/>
                      <a:pt x="14" y="11"/>
                    </a:cubicBezTo>
                    <a:cubicBezTo>
                      <a:pt x="14" y="11"/>
                      <a:pt x="14" y="10"/>
                      <a:pt x="14" y="10"/>
                    </a:cubicBezTo>
                    <a:close/>
                    <a:moveTo>
                      <a:pt x="14" y="8"/>
                    </a:move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4" y="8"/>
                    </a:cubicBezTo>
                    <a:cubicBezTo>
                      <a:pt x="14" y="8"/>
                      <a:pt x="14" y="8"/>
                      <a:pt x="14" y="8"/>
                    </a:cubicBezTo>
                    <a:cubicBezTo>
                      <a:pt x="14" y="8"/>
                      <a:pt x="14" y="8"/>
                      <a:pt x="14" y="8"/>
                    </a:cubicBezTo>
                    <a:close/>
                    <a:moveTo>
                      <a:pt x="13" y="15"/>
                    </a:move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4"/>
                    </a:cubicBezTo>
                    <a:cubicBezTo>
                      <a:pt x="13" y="14"/>
                      <a:pt x="13" y="15"/>
                      <a:pt x="13" y="15"/>
                    </a:cubicBezTo>
                    <a:cubicBezTo>
                      <a:pt x="13" y="15"/>
                      <a:pt x="13" y="15"/>
                      <a:pt x="12" y="14"/>
                    </a:cubicBezTo>
                    <a:cubicBezTo>
                      <a:pt x="12" y="14"/>
                      <a:pt x="12" y="14"/>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lose/>
                    <a:moveTo>
                      <a:pt x="14" y="15"/>
                    </a:move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lose/>
                    <a:moveTo>
                      <a:pt x="23" y="15"/>
                    </a:move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5"/>
                      <a:pt x="23" y="15"/>
                    </a:cubicBezTo>
                    <a:cubicBezTo>
                      <a:pt x="23" y="15"/>
                      <a:pt x="23" y="15"/>
                      <a:pt x="23" y="15"/>
                    </a:cubicBezTo>
                    <a:cubicBezTo>
                      <a:pt x="23" y="15"/>
                      <a:pt x="23" y="15"/>
                      <a:pt x="23" y="15"/>
                    </a:cubicBezTo>
                    <a:close/>
                    <a:moveTo>
                      <a:pt x="24" y="15"/>
                    </a:move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6"/>
                      <a:pt x="25" y="16"/>
                    </a:cubicBezTo>
                    <a:cubicBezTo>
                      <a:pt x="25" y="16"/>
                      <a:pt x="25" y="16"/>
                      <a:pt x="25" y="16"/>
                    </a:cubicBezTo>
                    <a:cubicBezTo>
                      <a:pt x="25" y="16"/>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4" y="15"/>
                      <a:pt x="24" y="15"/>
                    </a:cubicBezTo>
                    <a:cubicBezTo>
                      <a:pt x="24" y="15"/>
                      <a:pt x="24" y="15"/>
                      <a:pt x="24" y="15"/>
                    </a:cubicBezTo>
                    <a:cubicBezTo>
                      <a:pt x="24" y="15"/>
                      <a:pt x="24" y="15"/>
                      <a:pt x="24" y="15"/>
                    </a:cubicBezTo>
                    <a:cubicBezTo>
                      <a:pt x="24" y="15"/>
                      <a:pt x="24" y="15"/>
                      <a:pt x="24" y="15"/>
                    </a:cubicBezTo>
                    <a:close/>
                    <a:moveTo>
                      <a:pt x="27" y="19"/>
                    </a:move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lose/>
                    <a:moveTo>
                      <a:pt x="29" y="19"/>
                    </a:move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20"/>
                      <a:pt x="28" y="20"/>
                    </a:cubicBezTo>
                    <a:cubicBezTo>
                      <a:pt x="28" y="20"/>
                      <a:pt x="28" y="20"/>
                      <a:pt x="28" y="20"/>
                    </a:cubicBezTo>
                    <a:cubicBezTo>
                      <a:pt x="29" y="20"/>
                      <a:pt x="29" y="20"/>
                      <a:pt x="29" y="19"/>
                    </a:cubicBezTo>
                    <a:cubicBezTo>
                      <a:pt x="29" y="19"/>
                      <a:pt x="29" y="19"/>
                      <a:pt x="29" y="19"/>
                    </a:cubicBezTo>
                    <a:cubicBezTo>
                      <a:pt x="29" y="19"/>
                      <a:pt x="29" y="19"/>
                      <a:pt x="29" y="19"/>
                    </a:cubicBezTo>
                    <a:cubicBezTo>
                      <a:pt x="29" y="19"/>
                      <a:pt x="29" y="19"/>
                      <a:pt x="29" y="19"/>
                    </a:cubicBezTo>
                    <a:cubicBezTo>
                      <a:pt x="29" y="19"/>
                      <a:pt x="29" y="19"/>
                      <a:pt x="29" y="19"/>
                    </a:cubicBezTo>
                    <a:close/>
                    <a:moveTo>
                      <a:pt x="28" y="20"/>
                    </a:moveTo>
                    <a:cubicBezTo>
                      <a:pt x="28" y="20"/>
                      <a:pt x="29" y="20"/>
                      <a:pt x="29" y="20"/>
                    </a:cubicBezTo>
                    <a:cubicBezTo>
                      <a:pt x="29" y="20"/>
                      <a:pt x="29" y="20"/>
                      <a:pt x="29" y="20"/>
                    </a:cubicBezTo>
                    <a:cubicBezTo>
                      <a:pt x="29" y="20"/>
                      <a:pt x="29" y="20"/>
                      <a:pt x="29" y="20"/>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30" y="21"/>
                    </a:cubicBezTo>
                    <a:cubicBezTo>
                      <a:pt x="30" y="21"/>
                      <a:pt x="30" y="21"/>
                      <a:pt x="30" y="21"/>
                    </a:cubicBezTo>
                    <a:cubicBezTo>
                      <a:pt x="30" y="21"/>
                      <a:pt x="30" y="21"/>
                      <a:pt x="30" y="21"/>
                    </a:cubicBezTo>
                    <a:cubicBezTo>
                      <a:pt x="30" y="21"/>
                      <a:pt x="30" y="22"/>
                      <a:pt x="30" y="22"/>
                    </a:cubicBezTo>
                    <a:cubicBezTo>
                      <a:pt x="30" y="22"/>
                      <a:pt x="30" y="22"/>
                      <a:pt x="30" y="22"/>
                    </a:cubicBezTo>
                    <a:cubicBezTo>
                      <a:pt x="30" y="22"/>
                      <a:pt x="30" y="22"/>
                      <a:pt x="30" y="21"/>
                    </a:cubicBezTo>
                    <a:cubicBezTo>
                      <a:pt x="30" y="21"/>
                      <a:pt x="30" y="21"/>
                      <a:pt x="30" y="21"/>
                    </a:cubicBezTo>
                    <a:cubicBezTo>
                      <a:pt x="30" y="21"/>
                      <a:pt x="30" y="21"/>
                      <a:pt x="30" y="21"/>
                    </a:cubicBezTo>
                    <a:cubicBezTo>
                      <a:pt x="30" y="21"/>
                      <a:pt x="30" y="21"/>
                      <a:pt x="30" y="21"/>
                    </a:cubicBezTo>
                    <a:cubicBezTo>
                      <a:pt x="30" y="22"/>
                      <a:pt x="30"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1" y="21"/>
                      <a:pt x="31" y="21"/>
                    </a:cubicBezTo>
                    <a:cubicBezTo>
                      <a:pt x="31" y="21"/>
                      <a:pt x="31" y="21"/>
                      <a:pt x="31" y="21"/>
                    </a:cubicBezTo>
                    <a:cubicBezTo>
                      <a:pt x="31" y="21"/>
                      <a:pt x="31" y="21"/>
                      <a:pt x="31" y="21"/>
                    </a:cubicBezTo>
                    <a:cubicBezTo>
                      <a:pt x="31" y="21"/>
                      <a:pt x="31" y="21"/>
                      <a:pt x="31" y="21"/>
                    </a:cubicBezTo>
                    <a:cubicBezTo>
                      <a:pt x="31" y="21"/>
                      <a:pt x="31" y="21"/>
                      <a:pt x="30" y="21"/>
                    </a:cubicBezTo>
                    <a:cubicBezTo>
                      <a:pt x="30" y="21"/>
                      <a:pt x="30" y="21"/>
                      <a:pt x="30" y="21"/>
                    </a:cubicBezTo>
                    <a:cubicBezTo>
                      <a:pt x="30" y="21"/>
                      <a:pt x="30" y="20"/>
                      <a:pt x="30" y="20"/>
                    </a:cubicBezTo>
                    <a:cubicBezTo>
                      <a:pt x="30" y="20"/>
                      <a:pt x="30" y="20"/>
                      <a:pt x="30" y="20"/>
                    </a:cubicBezTo>
                    <a:cubicBezTo>
                      <a:pt x="30" y="20"/>
                      <a:pt x="30"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8" y="20"/>
                    </a:cubicBezTo>
                    <a:cubicBezTo>
                      <a:pt x="28" y="20"/>
                      <a:pt x="28" y="20"/>
                      <a:pt x="28" y="20"/>
                    </a:cubicBezTo>
                    <a:cubicBezTo>
                      <a:pt x="28" y="20"/>
                      <a:pt x="28" y="20"/>
                      <a:pt x="29" y="20"/>
                    </a:cubicBezTo>
                    <a:cubicBezTo>
                      <a:pt x="29" y="20"/>
                      <a:pt x="28" y="20"/>
                      <a:pt x="28" y="20"/>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6" y="20"/>
                      <a:pt x="36" y="20"/>
                    </a:cubicBezTo>
                    <a:cubicBezTo>
                      <a:pt x="36" y="20"/>
                      <a:pt x="36" y="20"/>
                      <a:pt x="36" y="21"/>
                    </a:cubicBezTo>
                    <a:cubicBezTo>
                      <a:pt x="36" y="21"/>
                      <a:pt x="36" y="21"/>
                      <a:pt x="36" y="21"/>
                    </a:cubicBezTo>
                    <a:cubicBezTo>
                      <a:pt x="36" y="21"/>
                      <a:pt x="36" y="21"/>
                      <a:pt x="36" y="21"/>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1"/>
                    </a:cubicBezTo>
                    <a:cubicBezTo>
                      <a:pt x="34" y="21"/>
                      <a:pt x="34" y="21"/>
                      <a:pt x="34" y="21"/>
                    </a:cubicBezTo>
                    <a:cubicBezTo>
                      <a:pt x="34" y="21"/>
                      <a:pt x="35" y="21"/>
                      <a:pt x="35" y="21"/>
                    </a:cubicBezTo>
                    <a:cubicBezTo>
                      <a:pt x="35" y="21"/>
                      <a:pt x="35" y="21"/>
                      <a:pt x="35" y="20"/>
                    </a:cubicBezTo>
                    <a:cubicBezTo>
                      <a:pt x="35" y="20"/>
                      <a:pt x="35" y="20"/>
                      <a:pt x="35" y="20"/>
                    </a:cubicBezTo>
                    <a:cubicBezTo>
                      <a:pt x="35" y="20"/>
                      <a:pt x="35" y="20"/>
                      <a:pt x="35" y="20"/>
                    </a:cubicBezTo>
                    <a:close/>
                    <a:moveTo>
                      <a:pt x="27" y="5"/>
                    </a:move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6" y="5"/>
                      <a:pt x="26" y="5"/>
                      <a:pt x="26" y="5"/>
                    </a:cubicBezTo>
                    <a:cubicBezTo>
                      <a:pt x="26" y="5"/>
                      <a:pt x="26" y="5"/>
                      <a:pt x="26" y="5"/>
                    </a:cubicBezTo>
                    <a:cubicBezTo>
                      <a:pt x="26" y="5"/>
                      <a:pt x="26" y="5"/>
                      <a:pt x="26" y="6"/>
                    </a:cubicBezTo>
                    <a:cubicBezTo>
                      <a:pt x="26" y="6"/>
                      <a:pt x="26" y="6"/>
                      <a:pt x="26" y="6"/>
                    </a:cubicBezTo>
                    <a:cubicBezTo>
                      <a:pt x="26" y="6"/>
                      <a:pt x="26" y="6"/>
                      <a:pt x="26" y="6"/>
                    </a:cubicBezTo>
                    <a:cubicBezTo>
                      <a:pt x="26" y="5"/>
                      <a:pt x="26" y="6"/>
                      <a:pt x="27" y="5"/>
                    </a:cubicBezTo>
                    <a:cubicBezTo>
                      <a:pt x="27" y="5"/>
                      <a:pt x="27" y="5"/>
                      <a:pt x="27" y="5"/>
                    </a:cubicBezTo>
                    <a:close/>
                    <a:moveTo>
                      <a:pt x="23" y="4"/>
                    </a:move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lose/>
                    <a:moveTo>
                      <a:pt x="24" y="4"/>
                    </a:moveTo>
                    <a:cubicBezTo>
                      <a:pt x="24" y="4"/>
                      <a:pt x="24" y="4"/>
                      <a:pt x="24" y="4"/>
                    </a:cubicBezTo>
                    <a:cubicBezTo>
                      <a:pt x="24" y="4"/>
                      <a:pt x="24" y="3"/>
                      <a:pt x="24" y="3"/>
                    </a:cubicBezTo>
                    <a:cubicBezTo>
                      <a:pt x="24" y="3"/>
                      <a:pt x="24" y="3"/>
                      <a:pt x="24" y="3"/>
                    </a:cubicBezTo>
                    <a:cubicBezTo>
                      <a:pt x="24" y="3"/>
                      <a:pt x="23" y="3"/>
                      <a:pt x="23" y="3"/>
                    </a:cubicBezTo>
                    <a:cubicBezTo>
                      <a:pt x="23" y="3"/>
                      <a:pt x="23" y="3"/>
                      <a:pt x="23" y="3"/>
                    </a:cubicBezTo>
                    <a:cubicBezTo>
                      <a:pt x="23" y="3"/>
                      <a:pt x="23" y="3"/>
                      <a:pt x="23" y="4"/>
                    </a:cubicBezTo>
                    <a:cubicBezTo>
                      <a:pt x="23" y="4"/>
                      <a:pt x="23" y="4"/>
                      <a:pt x="23" y="4"/>
                    </a:cubicBezTo>
                    <a:cubicBezTo>
                      <a:pt x="23" y="4"/>
                      <a:pt x="23" y="4"/>
                      <a:pt x="23" y="4"/>
                    </a:cubicBezTo>
                    <a:cubicBezTo>
                      <a:pt x="23"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lose/>
                    <a:moveTo>
                      <a:pt x="13" y="0"/>
                    </a:moveTo>
                    <a:cubicBezTo>
                      <a:pt x="13" y="0"/>
                      <a:pt x="13" y="0"/>
                      <a:pt x="13" y="0"/>
                    </a:cubicBezTo>
                    <a:cubicBezTo>
                      <a:pt x="13" y="0"/>
                      <a:pt x="13" y="0"/>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0"/>
                      <a:pt x="13" y="0"/>
                    </a:cubicBezTo>
                    <a:cubicBezTo>
                      <a:pt x="13" y="0"/>
                      <a:pt x="13" y="0"/>
                      <a:pt x="13" y="0"/>
                    </a:cubicBezTo>
                    <a:cubicBezTo>
                      <a:pt x="13" y="0"/>
                      <a:pt x="13" y="0"/>
                      <a:pt x="13" y="0"/>
                    </a:cubicBezTo>
                    <a:cubicBezTo>
                      <a:pt x="13" y="0"/>
                      <a:pt x="13" y="0"/>
                      <a:pt x="13" y="0"/>
                    </a:cubicBezTo>
                    <a:close/>
                    <a:moveTo>
                      <a:pt x="14" y="0"/>
                    </a:moveTo>
                    <a:cubicBezTo>
                      <a:pt x="14" y="0"/>
                      <a:pt x="14" y="0"/>
                      <a:pt x="14" y="0"/>
                    </a:cubicBezTo>
                    <a:cubicBezTo>
                      <a:pt x="14" y="0"/>
                      <a:pt x="14" y="0"/>
                      <a:pt x="14" y="0"/>
                    </a:cubicBezTo>
                    <a:cubicBezTo>
                      <a:pt x="14" y="0"/>
                      <a:pt x="14" y="0"/>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5" y="1"/>
                    </a:cubicBezTo>
                    <a:cubicBezTo>
                      <a:pt x="15" y="1"/>
                      <a:pt x="15" y="1"/>
                      <a:pt x="15"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lose/>
                    <a:moveTo>
                      <a:pt x="13" y="12"/>
                    </a:moveTo>
                    <a:cubicBezTo>
                      <a:pt x="12" y="13"/>
                      <a:pt x="12" y="13"/>
                      <a:pt x="12" y="12"/>
                    </a:cubicBezTo>
                    <a:cubicBezTo>
                      <a:pt x="12" y="12"/>
                      <a:pt x="12" y="12"/>
                      <a:pt x="12" y="12"/>
                    </a:cubicBezTo>
                    <a:cubicBezTo>
                      <a:pt x="12" y="12"/>
                      <a:pt x="12" y="12"/>
                      <a:pt x="12" y="12"/>
                    </a:cubicBezTo>
                    <a:cubicBezTo>
                      <a:pt x="11" y="13"/>
                      <a:pt x="11" y="13"/>
                      <a:pt x="11" y="13"/>
                    </a:cubicBezTo>
                    <a:cubicBezTo>
                      <a:pt x="11" y="13"/>
                      <a:pt x="11" y="13"/>
                      <a:pt x="11" y="13"/>
                    </a:cubicBezTo>
                    <a:cubicBezTo>
                      <a:pt x="11" y="13"/>
                      <a:pt x="11" y="13"/>
                      <a:pt x="11" y="12"/>
                    </a:cubicBezTo>
                    <a:cubicBezTo>
                      <a:pt x="11" y="12"/>
                      <a:pt x="11" y="12"/>
                      <a:pt x="11" y="12"/>
                    </a:cubicBezTo>
                    <a:cubicBezTo>
                      <a:pt x="11" y="12"/>
                      <a:pt x="11" y="12"/>
                      <a:pt x="11" y="12"/>
                    </a:cubicBezTo>
                    <a:cubicBezTo>
                      <a:pt x="11" y="12"/>
                      <a:pt x="11" y="12"/>
                      <a:pt x="11" y="12"/>
                    </a:cubicBezTo>
                    <a:cubicBezTo>
                      <a:pt x="11"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8" y="12"/>
                    </a:cubicBezTo>
                    <a:cubicBezTo>
                      <a:pt x="8" y="12"/>
                      <a:pt x="8" y="12"/>
                      <a:pt x="8" y="12"/>
                    </a:cubicBezTo>
                    <a:cubicBezTo>
                      <a:pt x="8" y="12"/>
                      <a:pt x="8" y="12"/>
                      <a:pt x="8" y="11"/>
                    </a:cubicBezTo>
                    <a:cubicBezTo>
                      <a:pt x="8" y="11"/>
                      <a:pt x="8" y="11"/>
                      <a:pt x="8" y="11"/>
                    </a:cubicBezTo>
                    <a:cubicBezTo>
                      <a:pt x="8" y="11"/>
                      <a:pt x="8" y="11"/>
                      <a:pt x="8" y="11"/>
                    </a:cubicBezTo>
                    <a:cubicBezTo>
                      <a:pt x="8" y="11"/>
                      <a:pt x="8" y="11"/>
                      <a:pt x="8" y="12"/>
                    </a:cubicBezTo>
                    <a:cubicBezTo>
                      <a:pt x="8" y="12"/>
                      <a:pt x="8" y="11"/>
                      <a:pt x="8" y="11"/>
                    </a:cubicBezTo>
                    <a:cubicBezTo>
                      <a:pt x="8" y="11"/>
                      <a:pt x="7" y="11"/>
                      <a:pt x="7" y="11"/>
                    </a:cubicBezTo>
                    <a:cubicBezTo>
                      <a:pt x="7" y="11"/>
                      <a:pt x="7" y="11"/>
                      <a:pt x="7" y="11"/>
                    </a:cubicBezTo>
                    <a:cubicBezTo>
                      <a:pt x="7" y="11"/>
                      <a:pt x="6" y="11"/>
                      <a:pt x="6" y="11"/>
                    </a:cubicBezTo>
                    <a:cubicBezTo>
                      <a:pt x="6" y="11"/>
                      <a:pt x="6" y="11"/>
                      <a:pt x="6" y="11"/>
                    </a:cubicBezTo>
                    <a:cubicBezTo>
                      <a:pt x="6" y="11"/>
                      <a:pt x="6" y="11"/>
                      <a:pt x="6" y="11"/>
                    </a:cubicBezTo>
                    <a:cubicBezTo>
                      <a:pt x="6" y="11"/>
                      <a:pt x="6" y="11"/>
                      <a:pt x="6" y="11"/>
                    </a:cubicBezTo>
                    <a:cubicBezTo>
                      <a:pt x="6" y="10"/>
                      <a:pt x="6" y="10"/>
                      <a:pt x="6" y="10"/>
                    </a:cubicBezTo>
                    <a:cubicBezTo>
                      <a:pt x="6" y="10"/>
                      <a:pt x="6" y="10"/>
                      <a:pt x="5" y="10"/>
                    </a:cubicBezTo>
                    <a:cubicBezTo>
                      <a:pt x="5" y="10"/>
                      <a:pt x="5" y="10"/>
                      <a:pt x="5" y="10"/>
                    </a:cubicBezTo>
                    <a:cubicBezTo>
                      <a:pt x="5" y="10"/>
                      <a:pt x="5" y="10"/>
                      <a:pt x="5" y="10"/>
                    </a:cubicBezTo>
                    <a:cubicBezTo>
                      <a:pt x="5" y="10"/>
                      <a:pt x="5" y="10"/>
                      <a:pt x="5" y="9"/>
                    </a:cubicBezTo>
                    <a:cubicBezTo>
                      <a:pt x="5" y="9"/>
                      <a:pt x="5" y="9"/>
                      <a:pt x="5" y="9"/>
                    </a:cubicBezTo>
                    <a:cubicBezTo>
                      <a:pt x="5" y="9"/>
                      <a:pt x="5" y="9"/>
                      <a:pt x="5" y="9"/>
                    </a:cubicBezTo>
                    <a:cubicBezTo>
                      <a:pt x="5" y="9"/>
                      <a:pt x="5" y="9"/>
                      <a:pt x="5" y="9"/>
                    </a:cubicBezTo>
                    <a:cubicBezTo>
                      <a:pt x="5" y="9"/>
                      <a:pt x="5" y="9"/>
                      <a:pt x="5" y="9"/>
                    </a:cubicBezTo>
                    <a:cubicBezTo>
                      <a:pt x="5"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2" y="8"/>
                      <a:pt x="2" y="8"/>
                    </a:cubicBezTo>
                    <a:cubicBezTo>
                      <a:pt x="2" y="8"/>
                      <a:pt x="1" y="8"/>
                      <a:pt x="1" y="8"/>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1" y="9"/>
                      <a:pt x="1" y="9"/>
                    </a:cubicBezTo>
                    <a:cubicBezTo>
                      <a:pt x="1" y="9"/>
                      <a:pt x="1" y="9"/>
                      <a:pt x="1" y="9"/>
                    </a:cubicBezTo>
                    <a:cubicBezTo>
                      <a:pt x="1" y="9"/>
                      <a:pt x="1" y="9"/>
                      <a:pt x="1" y="9"/>
                    </a:cubicBezTo>
                    <a:cubicBezTo>
                      <a:pt x="1" y="9"/>
                      <a:pt x="1" y="9"/>
                      <a:pt x="1" y="9"/>
                    </a:cubicBezTo>
                    <a:cubicBezTo>
                      <a:pt x="1" y="9"/>
                      <a:pt x="2" y="9"/>
                      <a:pt x="2" y="9"/>
                    </a:cubicBezTo>
                    <a:cubicBezTo>
                      <a:pt x="2" y="9"/>
                      <a:pt x="2" y="10"/>
                      <a:pt x="2" y="10"/>
                    </a:cubicBezTo>
                    <a:cubicBezTo>
                      <a:pt x="2" y="10"/>
                      <a:pt x="2" y="10"/>
                      <a:pt x="2" y="10"/>
                    </a:cubicBezTo>
                    <a:cubicBezTo>
                      <a:pt x="2" y="10"/>
                      <a:pt x="2" y="10"/>
                      <a:pt x="2" y="10"/>
                    </a:cubicBezTo>
                    <a:cubicBezTo>
                      <a:pt x="2" y="10"/>
                      <a:pt x="3" y="10"/>
                      <a:pt x="3" y="10"/>
                    </a:cubicBezTo>
                    <a:cubicBezTo>
                      <a:pt x="3" y="11"/>
                      <a:pt x="3" y="11"/>
                      <a:pt x="3" y="11"/>
                    </a:cubicBezTo>
                    <a:cubicBezTo>
                      <a:pt x="4" y="11"/>
                      <a:pt x="4" y="11"/>
                      <a:pt x="4" y="11"/>
                    </a:cubicBezTo>
                    <a:cubicBezTo>
                      <a:pt x="5" y="11"/>
                      <a:pt x="5" y="11"/>
                      <a:pt x="5" y="11"/>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9" y="16"/>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0" y="14"/>
                      <a:pt x="10" y="14"/>
                    </a:cubicBezTo>
                    <a:cubicBezTo>
                      <a:pt x="10" y="14"/>
                      <a:pt x="9" y="14"/>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2"/>
                      <a:pt x="12" y="12"/>
                    </a:cubicBezTo>
                    <a:cubicBezTo>
                      <a:pt x="13" y="12"/>
                      <a:pt x="13" y="12"/>
                      <a:pt x="13" y="1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nvGrpSpPr>
              <p:cNvPr id="573" name="Group 572">
                <a:extLst>
                  <a:ext uri="{FF2B5EF4-FFF2-40B4-BE49-F238E27FC236}">
                    <a16:creationId xmlns:a16="http://schemas.microsoft.com/office/drawing/2014/main" id="{F74D7211-4350-400B-8EC3-600DDBB16679}"/>
                  </a:ext>
                </a:extLst>
              </p:cNvPr>
              <p:cNvGrpSpPr/>
              <p:nvPr/>
            </p:nvGrpSpPr>
            <p:grpSpPr>
              <a:xfrm>
                <a:off x="9347200" y="4954588"/>
                <a:ext cx="365125" cy="236538"/>
                <a:chOff x="9347200" y="4954588"/>
                <a:chExt cx="365125" cy="236538"/>
              </a:xfrm>
              <a:grpFill/>
            </p:grpSpPr>
            <p:sp>
              <p:nvSpPr>
                <p:cNvPr id="606" name="Freeform 697">
                  <a:extLst>
                    <a:ext uri="{FF2B5EF4-FFF2-40B4-BE49-F238E27FC236}">
                      <a16:creationId xmlns:a16="http://schemas.microsoft.com/office/drawing/2014/main" id="{09982866-9D3C-47D8-9C82-B66BC67001EC}"/>
                    </a:ext>
                  </a:extLst>
                </p:cNvPr>
                <p:cNvSpPr>
                  <a:spLocks/>
                </p:cNvSpPr>
                <p:nvPr/>
              </p:nvSpPr>
              <p:spPr bwMode="auto">
                <a:xfrm>
                  <a:off x="9525000" y="5162550"/>
                  <a:ext cx="4762" cy="4763"/>
                </a:xfrm>
                <a:custGeom>
                  <a:avLst/>
                  <a:gdLst>
                    <a:gd name="T0" fmla="*/ 1 w 1"/>
                    <a:gd name="T1" fmla="*/ 1 h 1"/>
                    <a:gd name="T2" fmla="*/ 1 w 1"/>
                    <a:gd name="T3" fmla="*/ 1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0 w 1"/>
                    <a:gd name="T17" fmla="*/ 0 h 1"/>
                    <a:gd name="T18" fmla="*/ 0 w 1"/>
                    <a:gd name="T19" fmla="*/ 0 h 1"/>
                    <a:gd name="T20" fmla="*/ 0 w 1"/>
                    <a:gd name="T21" fmla="*/ 0 h 1"/>
                    <a:gd name="T22" fmla="*/ 0 w 1"/>
                    <a:gd name="T23" fmla="*/ 0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1" y="1"/>
                      </a:move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07" name="Freeform 698">
                  <a:extLst>
                    <a:ext uri="{FF2B5EF4-FFF2-40B4-BE49-F238E27FC236}">
                      <a16:creationId xmlns:a16="http://schemas.microsoft.com/office/drawing/2014/main" id="{BB061E75-517C-4F50-AA8A-764317F80A43}"/>
                    </a:ext>
                  </a:extLst>
                </p:cNvPr>
                <p:cNvSpPr>
                  <a:spLocks/>
                </p:cNvSpPr>
                <p:nvPr/>
              </p:nvSpPr>
              <p:spPr bwMode="auto">
                <a:xfrm>
                  <a:off x="9350375" y="4970463"/>
                  <a:ext cx="63500" cy="79375"/>
                </a:xfrm>
                <a:custGeom>
                  <a:avLst/>
                  <a:gdLst>
                    <a:gd name="T0" fmla="*/ 9 w 15"/>
                    <a:gd name="T1" fmla="*/ 19 h 19"/>
                    <a:gd name="T2" fmla="*/ 9 w 15"/>
                    <a:gd name="T3" fmla="*/ 18 h 19"/>
                    <a:gd name="T4" fmla="*/ 9 w 15"/>
                    <a:gd name="T5" fmla="*/ 17 h 19"/>
                    <a:gd name="T6" fmla="*/ 9 w 15"/>
                    <a:gd name="T7" fmla="*/ 17 h 19"/>
                    <a:gd name="T8" fmla="*/ 9 w 15"/>
                    <a:gd name="T9" fmla="*/ 14 h 19"/>
                    <a:gd name="T10" fmla="*/ 3 w 15"/>
                    <a:gd name="T11" fmla="*/ 11 h 19"/>
                    <a:gd name="T12" fmla="*/ 6 w 15"/>
                    <a:gd name="T13" fmla="*/ 9 h 19"/>
                    <a:gd name="T14" fmla="*/ 6 w 15"/>
                    <a:gd name="T15" fmla="*/ 9 h 19"/>
                    <a:gd name="T16" fmla="*/ 6 w 15"/>
                    <a:gd name="T17" fmla="*/ 10 h 19"/>
                    <a:gd name="T18" fmla="*/ 6 w 15"/>
                    <a:gd name="T19" fmla="*/ 10 h 19"/>
                    <a:gd name="T20" fmla="*/ 6 w 15"/>
                    <a:gd name="T21" fmla="*/ 10 h 19"/>
                    <a:gd name="T22" fmla="*/ 11 w 15"/>
                    <a:gd name="T23" fmla="*/ 10 h 19"/>
                    <a:gd name="T24" fmla="*/ 12 w 15"/>
                    <a:gd name="T25" fmla="*/ 9 h 19"/>
                    <a:gd name="T26" fmla="*/ 12 w 15"/>
                    <a:gd name="T27" fmla="*/ 7 h 19"/>
                    <a:gd name="T28" fmla="*/ 12 w 15"/>
                    <a:gd name="T29" fmla="*/ 6 h 19"/>
                    <a:gd name="T30" fmla="*/ 12 w 15"/>
                    <a:gd name="T31" fmla="*/ 6 h 19"/>
                    <a:gd name="T32" fmla="*/ 13 w 15"/>
                    <a:gd name="T33" fmla="*/ 6 h 19"/>
                    <a:gd name="T34" fmla="*/ 14 w 15"/>
                    <a:gd name="T35" fmla="*/ 6 h 19"/>
                    <a:gd name="T36" fmla="*/ 15 w 15"/>
                    <a:gd name="T37" fmla="*/ 6 h 19"/>
                    <a:gd name="T38" fmla="*/ 15 w 15"/>
                    <a:gd name="T39" fmla="*/ 5 h 19"/>
                    <a:gd name="T40" fmla="*/ 14 w 15"/>
                    <a:gd name="T41" fmla="*/ 5 h 19"/>
                    <a:gd name="T42" fmla="*/ 14 w 15"/>
                    <a:gd name="T43" fmla="*/ 5 h 19"/>
                    <a:gd name="T44" fmla="*/ 13 w 15"/>
                    <a:gd name="T45" fmla="*/ 5 h 19"/>
                    <a:gd name="T46" fmla="*/ 11 w 15"/>
                    <a:gd name="T47" fmla="*/ 4 h 19"/>
                    <a:gd name="T48" fmla="*/ 11 w 15"/>
                    <a:gd name="T49" fmla="*/ 4 h 19"/>
                    <a:gd name="T50" fmla="*/ 10 w 15"/>
                    <a:gd name="T51" fmla="*/ 4 h 19"/>
                    <a:gd name="T52" fmla="*/ 9 w 15"/>
                    <a:gd name="T53" fmla="*/ 4 h 19"/>
                    <a:gd name="T54" fmla="*/ 9 w 15"/>
                    <a:gd name="T55" fmla="*/ 3 h 19"/>
                    <a:gd name="T56" fmla="*/ 8 w 15"/>
                    <a:gd name="T57" fmla="*/ 3 h 19"/>
                    <a:gd name="T58" fmla="*/ 8 w 15"/>
                    <a:gd name="T59" fmla="*/ 3 h 19"/>
                    <a:gd name="T60" fmla="*/ 7 w 15"/>
                    <a:gd name="T61" fmla="*/ 2 h 19"/>
                    <a:gd name="T62" fmla="*/ 7 w 15"/>
                    <a:gd name="T63" fmla="*/ 2 h 19"/>
                    <a:gd name="T64" fmla="*/ 7 w 15"/>
                    <a:gd name="T65" fmla="*/ 2 h 19"/>
                    <a:gd name="T66" fmla="*/ 6 w 15"/>
                    <a:gd name="T67" fmla="*/ 2 h 19"/>
                    <a:gd name="T68" fmla="*/ 6 w 15"/>
                    <a:gd name="T69" fmla="*/ 2 h 19"/>
                    <a:gd name="T70" fmla="*/ 4 w 15"/>
                    <a:gd name="T71" fmla="*/ 1 h 19"/>
                    <a:gd name="T72" fmla="*/ 3 w 15"/>
                    <a:gd name="T73" fmla="*/ 1 h 19"/>
                    <a:gd name="T74" fmla="*/ 3 w 15"/>
                    <a:gd name="T75" fmla="*/ 1 h 19"/>
                    <a:gd name="T76" fmla="*/ 2 w 15"/>
                    <a:gd name="T77" fmla="*/ 0 h 19"/>
                    <a:gd name="T78" fmla="*/ 2 w 15"/>
                    <a:gd name="T79" fmla="*/ 0 h 19"/>
                    <a:gd name="T80" fmla="*/ 1 w 15"/>
                    <a:gd name="T81" fmla="*/ 0 h 19"/>
                    <a:gd name="T82" fmla="*/ 1 w 15"/>
                    <a:gd name="T83" fmla="*/ 0 h 19"/>
                    <a:gd name="T84" fmla="*/ 0 w 15"/>
                    <a:gd name="T85" fmla="*/ 17 h 19"/>
                    <a:gd name="T86" fmla="*/ 9 w 15"/>
                    <a:gd name="T8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19">
                      <a:moveTo>
                        <a:pt x="9" y="19"/>
                      </a:moveTo>
                      <a:cubicBezTo>
                        <a:pt x="9" y="19"/>
                        <a:pt x="9" y="19"/>
                        <a:pt x="9" y="19"/>
                      </a:cubicBezTo>
                      <a:cubicBezTo>
                        <a:pt x="9" y="18"/>
                        <a:pt x="9" y="18"/>
                        <a:pt x="9" y="18"/>
                      </a:cubicBezTo>
                      <a:cubicBezTo>
                        <a:pt x="9" y="18"/>
                        <a:pt x="9" y="18"/>
                        <a:pt x="9" y="18"/>
                      </a:cubicBezTo>
                      <a:cubicBezTo>
                        <a:pt x="9" y="18"/>
                        <a:pt x="10" y="18"/>
                        <a:pt x="10" y="18"/>
                      </a:cubicBezTo>
                      <a:cubicBezTo>
                        <a:pt x="10" y="18"/>
                        <a:pt x="9" y="17"/>
                        <a:pt x="9" y="17"/>
                      </a:cubicBezTo>
                      <a:cubicBezTo>
                        <a:pt x="9" y="17"/>
                        <a:pt x="9" y="17"/>
                        <a:pt x="9" y="17"/>
                      </a:cubicBezTo>
                      <a:cubicBezTo>
                        <a:pt x="9" y="17"/>
                        <a:pt x="9" y="17"/>
                        <a:pt x="9" y="17"/>
                      </a:cubicBezTo>
                      <a:cubicBezTo>
                        <a:pt x="9" y="14"/>
                        <a:pt x="9" y="14"/>
                        <a:pt x="9" y="14"/>
                      </a:cubicBezTo>
                      <a:cubicBezTo>
                        <a:pt x="9" y="14"/>
                        <a:pt x="9" y="14"/>
                        <a:pt x="9" y="14"/>
                      </a:cubicBezTo>
                      <a:cubicBezTo>
                        <a:pt x="3" y="14"/>
                        <a:pt x="3" y="14"/>
                        <a:pt x="3" y="14"/>
                      </a:cubicBezTo>
                      <a:cubicBezTo>
                        <a:pt x="3" y="11"/>
                        <a:pt x="3" y="11"/>
                        <a:pt x="3" y="11"/>
                      </a:cubicBezTo>
                      <a:cubicBezTo>
                        <a:pt x="5" y="10"/>
                        <a:pt x="5" y="10"/>
                        <a:pt x="5" y="10"/>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11" y="10"/>
                        <a:pt x="11" y="10"/>
                        <a:pt x="11" y="10"/>
                      </a:cubicBezTo>
                      <a:cubicBezTo>
                        <a:pt x="11" y="9"/>
                        <a:pt x="11" y="9"/>
                        <a:pt x="11" y="9"/>
                      </a:cubicBezTo>
                      <a:cubicBezTo>
                        <a:pt x="12" y="9"/>
                        <a:pt x="12" y="9"/>
                        <a:pt x="12" y="9"/>
                      </a:cubicBezTo>
                      <a:cubicBezTo>
                        <a:pt x="12" y="9"/>
                        <a:pt x="12" y="9"/>
                        <a:pt x="12" y="9"/>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2" y="6"/>
                        <a:pt x="12" y="6"/>
                        <a:pt x="12" y="6"/>
                      </a:cubicBezTo>
                      <a:cubicBezTo>
                        <a:pt x="12" y="6"/>
                        <a:pt x="13" y="6"/>
                        <a:pt x="13" y="6"/>
                      </a:cubicBezTo>
                      <a:cubicBezTo>
                        <a:pt x="13" y="6"/>
                        <a:pt x="13" y="6"/>
                        <a:pt x="14" y="6"/>
                      </a:cubicBezTo>
                      <a:cubicBezTo>
                        <a:pt x="14" y="6"/>
                        <a:pt x="14" y="6"/>
                        <a:pt x="14" y="6"/>
                      </a:cubicBezTo>
                      <a:cubicBezTo>
                        <a:pt x="14" y="6"/>
                        <a:pt x="14" y="6"/>
                        <a:pt x="14" y="6"/>
                      </a:cubicBezTo>
                      <a:cubicBezTo>
                        <a:pt x="14" y="6"/>
                        <a:pt x="15" y="6"/>
                        <a:pt x="15" y="6"/>
                      </a:cubicBezTo>
                      <a:cubicBezTo>
                        <a:pt x="15" y="6"/>
                        <a:pt x="15" y="6"/>
                        <a:pt x="15" y="6"/>
                      </a:cubicBezTo>
                      <a:cubicBezTo>
                        <a:pt x="15" y="6"/>
                        <a:pt x="15" y="5"/>
                        <a:pt x="15" y="5"/>
                      </a:cubicBezTo>
                      <a:cubicBezTo>
                        <a:pt x="15" y="5"/>
                        <a:pt x="15"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2" y="5"/>
                        <a:pt x="12" y="5"/>
                        <a:pt x="12" y="5"/>
                      </a:cubicBezTo>
                      <a:cubicBezTo>
                        <a:pt x="12" y="4"/>
                        <a:pt x="12"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4"/>
                        <a:pt x="10" y="4"/>
                      </a:cubicBezTo>
                      <a:cubicBezTo>
                        <a:pt x="10" y="4"/>
                        <a:pt x="9" y="4"/>
                        <a:pt x="9" y="4"/>
                      </a:cubicBezTo>
                      <a:cubicBezTo>
                        <a:pt x="9" y="4"/>
                        <a:pt x="9" y="3"/>
                        <a:pt x="9" y="3"/>
                      </a:cubicBezTo>
                      <a:cubicBezTo>
                        <a:pt x="9" y="3"/>
                        <a:pt x="9" y="3"/>
                        <a:pt x="9" y="3"/>
                      </a:cubicBezTo>
                      <a:cubicBezTo>
                        <a:pt x="9" y="3"/>
                        <a:pt x="9" y="3"/>
                        <a:pt x="9" y="3"/>
                      </a:cubicBezTo>
                      <a:cubicBezTo>
                        <a:pt x="9" y="3"/>
                        <a:pt x="8" y="3"/>
                        <a:pt x="8" y="3"/>
                      </a:cubicBezTo>
                      <a:cubicBezTo>
                        <a:pt x="8" y="3"/>
                        <a:pt x="8" y="3"/>
                        <a:pt x="8" y="3"/>
                      </a:cubicBezTo>
                      <a:cubicBezTo>
                        <a:pt x="8" y="3"/>
                        <a:pt x="8" y="3"/>
                        <a:pt x="8" y="3"/>
                      </a:cubicBezTo>
                      <a:cubicBezTo>
                        <a:pt x="8" y="3"/>
                        <a:pt x="8" y="3"/>
                        <a:pt x="8" y="3"/>
                      </a:cubicBezTo>
                      <a:cubicBezTo>
                        <a:pt x="8" y="3"/>
                        <a:pt x="7" y="3"/>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5" y="1"/>
                        <a:pt x="5" y="1"/>
                      </a:cubicBezTo>
                      <a:cubicBezTo>
                        <a:pt x="5" y="1"/>
                        <a:pt x="4" y="1"/>
                        <a:pt x="4" y="1"/>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7"/>
                        <a:pt x="0" y="17"/>
                        <a:pt x="0" y="17"/>
                      </a:cubicBezTo>
                      <a:cubicBezTo>
                        <a:pt x="9" y="18"/>
                        <a:pt x="9" y="18"/>
                        <a:pt x="9" y="18"/>
                      </a:cubicBezTo>
                      <a:lnTo>
                        <a:pt x="9" y="19"/>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08" name="Freeform 699">
                  <a:extLst>
                    <a:ext uri="{FF2B5EF4-FFF2-40B4-BE49-F238E27FC236}">
                      <a16:creationId xmlns:a16="http://schemas.microsoft.com/office/drawing/2014/main" id="{8FD6F73F-9F2E-458D-83A0-9A2333A0A181}"/>
                    </a:ext>
                  </a:extLst>
                </p:cNvPr>
                <p:cNvSpPr>
                  <a:spLocks noEditPoints="1"/>
                </p:cNvSpPr>
                <p:nvPr/>
              </p:nvSpPr>
              <p:spPr bwMode="auto">
                <a:xfrm>
                  <a:off x="9347200" y="5041900"/>
                  <a:ext cx="87312" cy="120650"/>
                </a:xfrm>
                <a:custGeom>
                  <a:avLst/>
                  <a:gdLst>
                    <a:gd name="T0" fmla="*/ 17 w 21"/>
                    <a:gd name="T1" fmla="*/ 22 h 29"/>
                    <a:gd name="T2" fmla="*/ 17 w 21"/>
                    <a:gd name="T3" fmla="*/ 23 h 29"/>
                    <a:gd name="T4" fmla="*/ 17 w 21"/>
                    <a:gd name="T5" fmla="*/ 23 h 29"/>
                    <a:gd name="T6" fmla="*/ 19 w 21"/>
                    <a:gd name="T7" fmla="*/ 23 h 29"/>
                    <a:gd name="T8" fmla="*/ 19 w 21"/>
                    <a:gd name="T9" fmla="*/ 22 h 29"/>
                    <a:gd name="T10" fmla="*/ 17 w 21"/>
                    <a:gd name="T11" fmla="*/ 23 h 29"/>
                    <a:gd name="T12" fmla="*/ 19 w 21"/>
                    <a:gd name="T13" fmla="*/ 24 h 29"/>
                    <a:gd name="T14" fmla="*/ 16 w 21"/>
                    <a:gd name="T15" fmla="*/ 23 h 29"/>
                    <a:gd name="T16" fmla="*/ 17 w 21"/>
                    <a:gd name="T17" fmla="*/ 27 h 29"/>
                    <a:gd name="T18" fmla="*/ 16 w 21"/>
                    <a:gd name="T19" fmla="*/ 27 h 29"/>
                    <a:gd name="T20" fmla="*/ 17 w 21"/>
                    <a:gd name="T21" fmla="*/ 27 h 29"/>
                    <a:gd name="T22" fmla="*/ 17 w 21"/>
                    <a:gd name="T23" fmla="*/ 28 h 29"/>
                    <a:gd name="T24" fmla="*/ 18 w 21"/>
                    <a:gd name="T25" fmla="*/ 25 h 29"/>
                    <a:gd name="T26" fmla="*/ 19 w 21"/>
                    <a:gd name="T27" fmla="*/ 24 h 29"/>
                    <a:gd name="T28" fmla="*/ 17 w 21"/>
                    <a:gd name="T29" fmla="*/ 23 h 29"/>
                    <a:gd name="T30" fmla="*/ 19 w 21"/>
                    <a:gd name="T31" fmla="*/ 25 h 29"/>
                    <a:gd name="T32" fmla="*/ 17 w 21"/>
                    <a:gd name="T33" fmla="*/ 24 h 29"/>
                    <a:gd name="T34" fmla="*/ 17 w 21"/>
                    <a:gd name="T35" fmla="*/ 24 h 29"/>
                    <a:gd name="T36" fmla="*/ 20 w 21"/>
                    <a:gd name="T37" fmla="*/ 20 h 29"/>
                    <a:gd name="T38" fmla="*/ 19 w 21"/>
                    <a:gd name="T39" fmla="*/ 20 h 29"/>
                    <a:gd name="T40" fmla="*/ 20 w 21"/>
                    <a:gd name="T41" fmla="*/ 21 h 29"/>
                    <a:gd name="T42" fmla="*/ 11 w 21"/>
                    <a:gd name="T43" fmla="*/ 4 h 29"/>
                    <a:gd name="T44" fmla="*/ 1 w 21"/>
                    <a:gd name="T45" fmla="*/ 9 h 29"/>
                    <a:gd name="T46" fmla="*/ 1 w 21"/>
                    <a:gd name="T47" fmla="*/ 9 h 29"/>
                    <a:gd name="T48" fmla="*/ 1 w 21"/>
                    <a:gd name="T49" fmla="*/ 9 h 29"/>
                    <a:gd name="T50" fmla="*/ 1 w 21"/>
                    <a:gd name="T51" fmla="*/ 9 h 29"/>
                    <a:gd name="T52" fmla="*/ 1 w 21"/>
                    <a:gd name="T53" fmla="*/ 10 h 29"/>
                    <a:gd name="T54" fmla="*/ 0 w 21"/>
                    <a:gd name="T55" fmla="*/ 10 h 29"/>
                    <a:gd name="T56" fmla="*/ 1 w 21"/>
                    <a:gd name="T57" fmla="*/ 11 h 29"/>
                    <a:gd name="T58" fmla="*/ 1 w 21"/>
                    <a:gd name="T59" fmla="*/ 11 h 29"/>
                    <a:gd name="T60" fmla="*/ 1 w 21"/>
                    <a:gd name="T61" fmla="*/ 12 h 29"/>
                    <a:gd name="T62" fmla="*/ 1 w 21"/>
                    <a:gd name="T63" fmla="*/ 12 h 29"/>
                    <a:gd name="T64" fmla="*/ 2 w 21"/>
                    <a:gd name="T65" fmla="*/ 28 h 29"/>
                    <a:gd name="T66" fmla="*/ 6 w 21"/>
                    <a:gd name="T67" fmla="*/ 28 h 29"/>
                    <a:gd name="T68" fmla="*/ 8 w 21"/>
                    <a:gd name="T69" fmla="*/ 28 h 29"/>
                    <a:gd name="T70" fmla="*/ 11 w 21"/>
                    <a:gd name="T71" fmla="*/ 28 h 29"/>
                    <a:gd name="T72" fmla="*/ 15 w 21"/>
                    <a:gd name="T73" fmla="*/ 28 h 29"/>
                    <a:gd name="T74" fmla="*/ 18 w 21"/>
                    <a:gd name="T75" fmla="*/ 27 h 29"/>
                    <a:gd name="T76" fmla="*/ 17 w 21"/>
                    <a:gd name="T77" fmla="*/ 25 h 29"/>
                    <a:gd name="T78" fmla="*/ 16 w 21"/>
                    <a:gd name="T79" fmla="*/ 23 h 29"/>
                    <a:gd name="T80" fmla="*/ 10 w 21"/>
                    <a:gd name="T81" fmla="*/ 21 h 29"/>
                    <a:gd name="T82" fmla="*/ 11 w 21"/>
                    <a:gd name="T83" fmla="*/ 22 h 29"/>
                    <a:gd name="T84" fmla="*/ 16 w 21"/>
                    <a:gd name="T85" fmla="*/ 22 h 29"/>
                    <a:gd name="T86" fmla="*/ 19 w 21"/>
                    <a:gd name="T87" fmla="*/ 22 h 29"/>
                    <a:gd name="T88" fmla="*/ 20 w 21"/>
                    <a:gd name="T89" fmla="*/ 21 h 29"/>
                    <a:gd name="T90" fmla="*/ 18 w 21"/>
                    <a:gd name="T91" fmla="*/ 20 h 29"/>
                    <a:gd name="T92" fmla="*/ 18 w 21"/>
                    <a:gd name="T93" fmla="*/ 19 h 29"/>
                    <a:gd name="T94" fmla="*/ 17 w 21"/>
                    <a:gd name="T95" fmla="*/ 19 h 29"/>
                    <a:gd name="T96" fmla="*/ 18 w 21"/>
                    <a:gd name="T97" fmla="*/ 20 h 29"/>
                    <a:gd name="T98" fmla="*/ 20 w 21"/>
                    <a:gd name="T99" fmla="*/ 20 h 29"/>
                    <a:gd name="T100" fmla="*/ 21 w 21"/>
                    <a:gd name="T101" fmla="*/ 20 h 29"/>
                    <a:gd name="T102" fmla="*/ 19 w 21"/>
                    <a:gd name="T103" fmla="*/ 21 h 29"/>
                    <a:gd name="T104" fmla="*/ 16 w 21"/>
                    <a:gd name="T105" fmla="*/ 22 h 29"/>
                    <a:gd name="T106" fmla="*/ 15 w 21"/>
                    <a:gd name="T107" fmla="*/ 23 h 29"/>
                    <a:gd name="T108" fmla="*/ 20 w 21"/>
                    <a:gd name="T109" fmla="*/ 23 h 29"/>
                    <a:gd name="T110" fmla="*/ 20 w 21"/>
                    <a:gd name="T111" fmla="*/ 23 h 29"/>
                    <a:gd name="T112" fmla="*/ 19 w 21"/>
                    <a:gd name="T113" fmla="*/ 22 h 29"/>
                    <a:gd name="T114" fmla="*/ 20 w 21"/>
                    <a:gd name="T115" fmla="*/ 23 h 29"/>
                    <a:gd name="T116" fmla="*/ 18 w 21"/>
                    <a:gd name="T117" fmla="*/ 22 h 29"/>
                    <a:gd name="T118" fmla="*/ 20 w 21"/>
                    <a:gd name="T119"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 h="29">
                      <a:moveTo>
                        <a:pt x="17" y="22"/>
                      </a:moveTo>
                      <a:cubicBezTo>
                        <a:pt x="17" y="22"/>
                        <a:pt x="17" y="22"/>
                        <a:pt x="17" y="22"/>
                      </a:cubicBezTo>
                      <a:cubicBezTo>
                        <a:pt x="17" y="22"/>
                        <a:pt x="17" y="22"/>
                        <a:pt x="17" y="22"/>
                      </a:cubicBezTo>
                      <a:cubicBezTo>
                        <a:pt x="17" y="22"/>
                        <a:pt x="17" y="22"/>
                        <a:pt x="17" y="22"/>
                      </a:cubicBezTo>
                      <a:cubicBezTo>
                        <a:pt x="17" y="22"/>
                        <a:pt x="17"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lose/>
                      <a:moveTo>
                        <a:pt x="17" y="23"/>
                      </a:move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lose/>
                      <a:moveTo>
                        <a:pt x="18" y="24"/>
                      </a:moveTo>
                      <a:cubicBezTo>
                        <a:pt x="18" y="24"/>
                        <a:pt x="18" y="24"/>
                        <a:pt x="18" y="24"/>
                      </a:cubicBezTo>
                      <a:cubicBezTo>
                        <a:pt x="18" y="24"/>
                        <a:pt x="18" y="24"/>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4"/>
                        <a:pt x="18" y="24"/>
                      </a:cubicBezTo>
                      <a:cubicBezTo>
                        <a:pt x="18" y="24"/>
                        <a:pt x="18" y="24"/>
                        <a:pt x="18" y="24"/>
                      </a:cubicBezTo>
                      <a:close/>
                      <a:moveTo>
                        <a:pt x="19" y="23"/>
                      </a:move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2"/>
                        <a:pt x="19" y="22"/>
                      </a:cubicBezTo>
                      <a:cubicBezTo>
                        <a:pt x="19" y="22"/>
                        <a:pt x="19" y="22"/>
                        <a:pt x="19" y="22"/>
                      </a:cubicBezTo>
                      <a:cubicBezTo>
                        <a:pt x="19"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7" y="22"/>
                      </a:cubicBezTo>
                      <a:cubicBezTo>
                        <a:pt x="17" y="22"/>
                        <a:pt x="17" y="22"/>
                        <a:pt x="17" y="22"/>
                      </a:cubicBezTo>
                      <a:cubicBezTo>
                        <a:pt x="17" y="22"/>
                        <a:pt x="17" y="22"/>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4"/>
                      </a:cubicBezTo>
                      <a:cubicBezTo>
                        <a:pt x="19" y="24"/>
                        <a:pt x="19" y="24"/>
                        <a:pt x="19" y="24"/>
                      </a:cubicBezTo>
                      <a:cubicBezTo>
                        <a:pt x="20" y="24"/>
                        <a:pt x="20" y="24"/>
                        <a:pt x="20" y="24"/>
                      </a:cubicBezTo>
                      <a:cubicBezTo>
                        <a:pt x="20" y="23"/>
                        <a:pt x="20" y="23"/>
                        <a:pt x="20" y="23"/>
                      </a:cubicBezTo>
                      <a:cubicBezTo>
                        <a:pt x="20" y="23"/>
                        <a:pt x="20" y="23"/>
                        <a:pt x="20" y="23"/>
                      </a:cubicBezTo>
                      <a:cubicBezTo>
                        <a:pt x="20" y="23"/>
                        <a:pt x="20" y="23"/>
                        <a:pt x="19" y="23"/>
                      </a:cubicBezTo>
                      <a:close/>
                      <a:moveTo>
                        <a:pt x="16" y="23"/>
                      </a:moveTo>
                      <a:cubicBezTo>
                        <a:pt x="16" y="23"/>
                        <a:pt x="16" y="23"/>
                        <a:pt x="16" y="23"/>
                      </a:cubicBezTo>
                      <a:cubicBezTo>
                        <a:pt x="16" y="23"/>
                        <a:pt x="16" y="23"/>
                        <a:pt x="17" y="23"/>
                      </a:cubicBezTo>
                      <a:cubicBezTo>
                        <a:pt x="17" y="23"/>
                        <a:pt x="17" y="23"/>
                        <a:pt x="17" y="23"/>
                      </a:cubicBezTo>
                      <a:cubicBezTo>
                        <a:pt x="17" y="23"/>
                        <a:pt x="17" y="23"/>
                        <a:pt x="17" y="23"/>
                      </a:cubicBezTo>
                      <a:cubicBezTo>
                        <a:pt x="17" y="23"/>
                        <a:pt x="17"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lose/>
                      <a:moveTo>
                        <a:pt x="17" y="27"/>
                      </a:move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lose/>
                      <a:moveTo>
                        <a:pt x="17" y="27"/>
                      </a:moveTo>
                      <a:cubicBezTo>
                        <a:pt x="17" y="27"/>
                        <a:pt x="17" y="27"/>
                        <a:pt x="17" y="27"/>
                      </a:cubicBezTo>
                      <a:cubicBezTo>
                        <a:pt x="17" y="27"/>
                        <a:pt x="17" y="27"/>
                        <a:pt x="17" y="27"/>
                      </a:cubicBezTo>
                      <a:cubicBezTo>
                        <a:pt x="17" y="27"/>
                        <a:pt x="17" y="27"/>
                        <a:pt x="17" y="27"/>
                      </a:cubicBezTo>
                      <a:cubicBezTo>
                        <a:pt x="17" y="27"/>
                        <a:pt x="17" y="27"/>
                        <a:pt x="17" y="27"/>
                      </a:cubicBezTo>
                      <a:cubicBezTo>
                        <a:pt x="17" y="27"/>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7"/>
                      </a:cubicBezTo>
                      <a:cubicBezTo>
                        <a:pt x="17" y="27"/>
                        <a:pt x="17" y="27"/>
                        <a:pt x="17" y="27"/>
                      </a:cubicBezTo>
                      <a:cubicBezTo>
                        <a:pt x="17" y="27"/>
                        <a:pt x="17" y="27"/>
                        <a:pt x="17" y="27"/>
                      </a:cubicBezTo>
                      <a:close/>
                      <a:moveTo>
                        <a:pt x="18" y="25"/>
                      </a:move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lose/>
                      <a:moveTo>
                        <a:pt x="19" y="24"/>
                      </a:moveTo>
                      <a:cubicBezTo>
                        <a:pt x="19" y="24"/>
                        <a:pt x="19" y="24"/>
                        <a:pt x="19" y="24"/>
                      </a:cubicBezTo>
                      <a:cubicBezTo>
                        <a:pt x="19" y="24"/>
                        <a:pt x="19" y="24"/>
                        <a:pt x="19" y="24"/>
                      </a:cubicBezTo>
                      <a:cubicBezTo>
                        <a:pt x="18" y="24"/>
                        <a:pt x="18" y="23"/>
                        <a:pt x="18" y="23"/>
                      </a:cubicBezTo>
                      <a:cubicBezTo>
                        <a:pt x="18"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6" y="23"/>
                        <a:pt x="16" y="23"/>
                        <a:pt x="16" y="23"/>
                      </a:cubicBezTo>
                      <a:cubicBezTo>
                        <a:pt x="16" y="23"/>
                        <a:pt x="17" y="23"/>
                        <a:pt x="17" y="23"/>
                      </a:cubicBezTo>
                      <a:cubicBezTo>
                        <a:pt x="17" y="23"/>
                        <a:pt x="17" y="23"/>
                        <a:pt x="17" y="23"/>
                      </a:cubicBezTo>
                      <a:cubicBezTo>
                        <a:pt x="17" y="23"/>
                        <a:pt x="17" y="23"/>
                        <a:pt x="17" y="23"/>
                      </a:cubicBezTo>
                      <a:cubicBezTo>
                        <a:pt x="17" y="23"/>
                        <a:pt x="18" y="23"/>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9" y="24"/>
                      </a:cubicBezTo>
                      <a:cubicBezTo>
                        <a:pt x="19" y="24"/>
                        <a:pt x="19" y="24"/>
                        <a:pt x="19" y="24"/>
                      </a:cubicBezTo>
                      <a:cubicBezTo>
                        <a:pt x="19" y="24"/>
                        <a:pt x="19" y="24"/>
                        <a:pt x="19" y="24"/>
                      </a:cubicBezTo>
                      <a:cubicBezTo>
                        <a:pt x="19" y="24"/>
                        <a:pt x="19" y="24"/>
                        <a:pt x="19" y="25"/>
                      </a:cubicBezTo>
                      <a:cubicBezTo>
                        <a:pt x="19" y="25"/>
                        <a:pt x="19" y="25"/>
                        <a:pt x="19" y="25"/>
                      </a:cubicBezTo>
                      <a:cubicBezTo>
                        <a:pt x="19" y="25"/>
                        <a:pt x="19" y="25"/>
                        <a:pt x="19" y="25"/>
                      </a:cubicBezTo>
                      <a:cubicBezTo>
                        <a:pt x="20" y="25"/>
                        <a:pt x="19" y="25"/>
                        <a:pt x="20" y="25"/>
                      </a:cubicBezTo>
                      <a:cubicBezTo>
                        <a:pt x="20" y="25"/>
                        <a:pt x="20" y="25"/>
                        <a:pt x="20" y="25"/>
                      </a:cubicBezTo>
                      <a:cubicBezTo>
                        <a:pt x="20" y="25"/>
                        <a:pt x="20" y="25"/>
                        <a:pt x="20" y="24"/>
                      </a:cubicBezTo>
                      <a:cubicBezTo>
                        <a:pt x="19" y="24"/>
                        <a:pt x="19" y="24"/>
                        <a:pt x="19" y="24"/>
                      </a:cubicBezTo>
                      <a:close/>
                      <a:moveTo>
                        <a:pt x="17" y="24"/>
                      </a:move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lose/>
                      <a:moveTo>
                        <a:pt x="20" y="20"/>
                      </a:move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20" y="20"/>
                      </a:cubicBezTo>
                      <a:cubicBezTo>
                        <a:pt x="20" y="20"/>
                        <a:pt x="20" y="20"/>
                        <a:pt x="20" y="20"/>
                      </a:cubicBezTo>
                      <a:cubicBezTo>
                        <a:pt x="20" y="20"/>
                        <a:pt x="20" y="20"/>
                        <a:pt x="20" y="20"/>
                      </a:cubicBezTo>
                      <a:cubicBezTo>
                        <a:pt x="20" y="20"/>
                        <a:pt x="20" y="20"/>
                        <a:pt x="20" y="20"/>
                      </a:cubicBezTo>
                      <a:cubicBezTo>
                        <a:pt x="20" y="20"/>
                        <a:pt x="20" y="20"/>
                        <a:pt x="20" y="21"/>
                      </a:cubicBezTo>
                      <a:cubicBezTo>
                        <a:pt x="20" y="21"/>
                        <a:pt x="20" y="21"/>
                        <a:pt x="20" y="21"/>
                      </a:cubicBezTo>
                      <a:cubicBezTo>
                        <a:pt x="20" y="21"/>
                        <a:pt x="20" y="20"/>
                        <a:pt x="20" y="20"/>
                      </a:cubicBezTo>
                      <a:close/>
                      <a:moveTo>
                        <a:pt x="21" y="20"/>
                      </a:moveTo>
                      <a:cubicBezTo>
                        <a:pt x="21" y="20"/>
                        <a:pt x="21" y="20"/>
                        <a:pt x="21" y="20"/>
                      </a:cubicBezTo>
                      <a:cubicBezTo>
                        <a:pt x="21" y="20"/>
                        <a:pt x="21" y="20"/>
                        <a:pt x="21" y="20"/>
                      </a:cubicBezTo>
                      <a:cubicBezTo>
                        <a:pt x="15" y="13"/>
                        <a:pt x="15" y="13"/>
                        <a:pt x="15" y="13"/>
                      </a:cubicBezTo>
                      <a:cubicBezTo>
                        <a:pt x="15" y="12"/>
                        <a:pt x="15" y="12"/>
                        <a:pt x="15" y="12"/>
                      </a:cubicBezTo>
                      <a:cubicBezTo>
                        <a:pt x="13" y="12"/>
                        <a:pt x="13" y="12"/>
                        <a:pt x="13" y="12"/>
                      </a:cubicBezTo>
                      <a:cubicBezTo>
                        <a:pt x="13" y="5"/>
                        <a:pt x="13" y="5"/>
                        <a:pt x="13" y="5"/>
                      </a:cubicBezTo>
                      <a:cubicBezTo>
                        <a:pt x="11" y="5"/>
                        <a:pt x="11" y="5"/>
                        <a:pt x="11" y="5"/>
                      </a:cubicBezTo>
                      <a:cubicBezTo>
                        <a:pt x="11" y="4"/>
                        <a:pt x="11" y="4"/>
                        <a:pt x="11" y="4"/>
                      </a:cubicBezTo>
                      <a:cubicBezTo>
                        <a:pt x="9" y="3"/>
                        <a:pt x="9" y="3"/>
                        <a:pt x="9" y="3"/>
                      </a:cubicBezTo>
                      <a:cubicBezTo>
                        <a:pt x="9" y="3"/>
                        <a:pt x="9" y="3"/>
                        <a:pt x="9" y="3"/>
                      </a:cubicBezTo>
                      <a:cubicBezTo>
                        <a:pt x="9" y="2"/>
                        <a:pt x="9" y="2"/>
                        <a:pt x="9" y="2"/>
                      </a:cubicBezTo>
                      <a:cubicBezTo>
                        <a:pt x="10" y="1"/>
                        <a:pt x="10" y="1"/>
                        <a:pt x="10" y="1"/>
                      </a:cubicBezTo>
                      <a:cubicBezTo>
                        <a:pt x="1" y="0"/>
                        <a:pt x="1" y="0"/>
                        <a:pt x="1" y="0"/>
                      </a:cubicBezTo>
                      <a:cubicBezTo>
                        <a:pt x="1" y="8"/>
                        <a:pt x="1" y="8"/>
                        <a:pt x="1" y="8"/>
                      </a:cubicBezTo>
                      <a:cubicBezTo>
                        <a:pt x="1" y="8"/>
                        <a:pt x="1" y="8"/>
                        <a:pt x="1" y="8"/>
                      </a:cubicBezTo>
                      <a:cubicBezTo>
                        <a:pt x="1" y="8"/>
                        <a:pt x="1" y="8"/>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1"/>
                        <a:pt x="0" y="11"/>
                      </a:cubicBezTo>
                      <a:cubicBezTo>
                        <a:pt x="0" y="11"/>
                        <a:pt x="0" y="11"/>
                        <a:pt x="0"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1" y="11"/>
                        <a:pt x="1" y="11"/>
                      </a:cubicBezTo>
                      <a:cubicBezTo>
                        <a:pt x="1" y="11"/>
                        <a:pt x="1" y="11"/>
                        <a:pt x="1" y="11"/>
                      </a:cubicBezTo>
                      <a:cubicBezTo>
                        <a:pt x="1" y="11"/>
                        <a:pt x="1" y="11"/>
                        <a:pt x="1" y="11"/>
                      </a:cubicBezTo>
                      <a:cubicBezTo>
                        <a:pt x="1" y="11"/>
                        <a:pt x="1" y="11"/>
                        <a:pt x="1" y="11"/>
                      </a:cubicBezTo>
                      <a:cubicBezTo>
                        <a:pt x="1" y="11"/>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2" y="12"/>
                        <a:pt x="2" y="12"/>
                      </a:cubicBezTo>
                      <a:cubicBezTo>
                        <a:pt x="2" y="28"/>
                        <a:pt x="2" y="28"/>
                        <a:pt x="2" y="28"/>
                      </a:cubicBezTo>
                      <a:cubicBezTo>
                        <a:pt x="2" y="28"/>
                        <a:pt x="2" y="28"/>
                        <a:pt x="2" y="28"/>
                      </a:cubicBezTo>
                      <a:cubicBezTo>
                        <a:pt x="2" y="28"/>
                        <a:pt x="2" y="28"/>
                        <a:pt x="2" y="28"/>
                      </a:cubicBezTo>
                      <a:cubicBezTo>
                        <a:pt x="2" y="28"/>
                        <a:pt x="2" y="28"/>
                        <a:pt x="2" y="28"/>
                      </a:cubicBezTo>
                      <a:cubicBezTo>
                        <a:pt x="2" y="28"/>
                        <a:pt x="3" y="28"/>
                        <a:pt x="3" y="28"/>
                      </a:cubicBezTo>
                      <a:cubicBezTo>
                        <a:pt x="3" y="28"/>
                        <a:pt x="3" y="28"/>
                        <a:pt x="3" y="28"/>
                      </a:cubicBezTo>
                      <a:cubicBezTo>
                        <a:pt x="4" y="28"/>
                        <a:pt x="4" y="28"/>
                        <a:pt x="4" y="28"/>
                      </a:cubicBezTo>
                      <a:cubicBezTo>
                        <a:pt x="4" y="28"/>
                        <a:pt x="4" y="28"/>
                        <a:pt x="4" y="28"/>
                      </a:cubicBezTo>
                      <a:cubicBezTo>
                        <a:pt x="4" y="28"/>
                        <a:pt x="5" y="28"/>
                        <a:pt x="5" y="28"/>
                      </a:cubicBezTo>
                      <a:cubicBezTo>
                        <a:pt x="5" y="28"/>
                        <a:pt x="5" y="28"/>
                        <a:pt x="5" y="28"/>
                      </a:cubicBezTo>
                      <a:cubicBezTo>
                        <a:pt x="5" y="28"/>
                        <a:pt x="5" y="28"/>
                        <a:pt x="6" y="28"/>
                      </a:cubicBezTo>
                      <a:cubicBezTo>
                        <a:pt x="6" y="28"/>
                        <a:pt x="6" y="28"/>
                        <a:pt x="6" y="28"/>
                      </a:cubicBezTo>
                      <a:cubicBezTo>
                        <a:pt x="6" y="28"/>
                        <a:pt x="6" y="28"/>
                        <a:pt x="6" y="28"/>
                      </a:cubicBezTo>
                      <a:cubicBezTo>
                        <a:pt x="6" y="28"/>
                        <a:pt x="6"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10" y="28"/>
                      </a:cubicBezTo>
                      <a:cubicBezTo>
                        <a:pt x="10" y="28"/>
                        <a:pt x="10" y="28"/>
                        <a:pt x="10" y="28"/>
                      </a:cubicBezTo>
                      <a:cubicBezTo>
                        <a:pt x="10" y="28"/>
                        <a:pt x="10" y="28"/>
                        <a:pt x="10" y="28"/>
                      </a:cubicBezTo>
                      <a:cubicBezTo>
                        <a:pt x="10" y="28"/>
                        <a:pt x="11" y="28"/>
                        <a:pt x="11" y="28"/>
                      </a:cubicBezTo>
                      <a:cubicBezTo>
                        <a:pt x="11" y="28"/>
                        <a:pt x="11" y="28"/>
                        <a:pt x="11" y="28"/>
                      </a:cubicBezTo>
                      <a:cubicBezTo>
                        <a:pt x="11" y="28"/>
                        <a:pt x="11" y="28"/>
                        <a:pt x="11" y="28"/>
                      </a:cubicBezTo>
                      <a:cubicBezTo>
                        <a:pt x="12" y="29"/>
                        <a:pt x="12" y="29"/>
                        <a:pt x="12" y="29"/>
                      </a:cubicBezTo>
                      <a:cubicBezTo>
                        <a:pt x="12" y="29"/>
                        <a:pt x="12" y="29"/>
                        <a:pt x="12" y="29"/>
                      </a:cubicBezTo>
                      <a:cubicBezTo>
                        <a:pt x="12" y="29"/>
                        <a:pt x="12" y="29"/>
                        <a:pt x="12" y="29"/>
                      </a:cubicBezTo>
                      <a:cubicBezTo>
                        <a:pt x="13" y="29"/>
                        <a:pt x="13" y="29"/>
                        <a:pt x="13" y="29"/>
                      </a:cubicBezTo>
                      <a:cubicBezTo>
                        <a:pt x="13" y="29"/>
                        <a:pt x="13" y="29"/>
                        <a:pt x="13" y="29"/>
                      </a:cubicBezTo>
                      <a:cubicBezTo>
                        <a:pt x="13" y="29"/>
                        <a:pt x="13" y="29"/>
                        <a:pt x="13" y="29"/>
                      </a:cubicBezTo>
                      <a:cubicBezTo>
                        <a:pt x="13" y="29"/>
                        <a:pt x="13" y="29"/>
                        <a:pt x="14" y="29"/>
                      </a:cubicBezTo>
                      <a:cubicBezTo>
                        <a:pt x="14" y="28"/>
                        <a:pt x="14" y="28"/>
                        <a:pt x="15" y="28"/>
                      </a:cubicBezTo>
                      <a:cubicBezTo>
                        <a:pt x="15" y="28"/>
                        <a:pt x="15" y="28"/>
                        <a:pt x="15" y="28"/>
                      </a:cubicBezTo>
                      <a:cubicBezTo>
                        <a:pt x="15" y="28"/>
                        <a:pt x="15" y="28"/>
                        <a:pt x="15" y="28"/>
                      </a:cubicBezTo>
                      <a:cubicBezTo>
                        <a:pt x="15" y="28"/>
                        <a:pt x="15" y="28"/>
                        <a:pt x="15" y="28"/>
                      </a:cubicBezTo>
                      <a:cubicBezTo>
                        <a:pt x="15" y="28"/>
                        <a:pt x="15" y="27"/>
                        <a:pt x="16" y="27"/>
                      </a:cubicBezTo>
                      <a:cubicBezTo>
                        <a:pt x="16" y="27"/>
                        <a:pt x="16" y="27"/>
                        <a:pt x="16" y="27"/>
                      </a:cubicBezTo>
                      <a:cubicBezTo>
                        <a:pt x="16" y="27"/>
                        <a:pt x="16" y="27"/>
                        <a:pt x="16" y="27"/>
                      </a:cubicBezTo>
                      <a:cubicBezTo>
                        <a:pt x="16" y="27"/>
                        <a:pt x="17" y="27"/>
                        <a:pt x="17" y="27"/>
                      </a:cubicBezTo>
                      <a:cubicBezTo>
                        <a:pt x="17" y="27"/>
                        <a:pt x="17" y="27"/>
                        <a:pt x="17" y="27"/>
                      </a:cubicBezTo>
                      <a:cubicBezTo>
                        <a:pt x="17" y="27"/>
                        <a:pt x="17"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7" y="25"/>
                        <a:pt x="17" y="25"/>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6" y="24"/>
                        <a:pt x="16" y="24"/>
                      </a:cubicBezTo>
                      <a:cubicBezTo>
                        <a:pt x="16" y="23"/>
                        <a:pt x="16" y="23"/>
                        <a:pt x="16" y="23"/>
                      </a:cubicBezTo>
                      <a:cubicBezTo>
                        <a:pt x="16" y="23"/>
                        <a:pt x="16" y="23"/>
                        <a:pt x="16" y="23"/>
                      </a:cubicBezTo>
                      <a:cubicBezTo>
                        <a:pt x="16" y="23"/>
                        <a:pt x="16" y="23"/>
                        <a:pt x="16" y="23"/>
                      </a:cubicBezTo>
                      <a:cubicBezTo>
                        <a:pt x="15" y="23"/>
                        <a:pt x="15" y="23"/>
                        <a:pt x="15" y="23"/>
                      </a:cubicBezTo>
                      <a:cubicBezTo>
                        <a:pt x="14" y="23"/>
                        <a:pt x="14" y="22"/>
                        <a:pt x="14" y="22"/>
                      </a:cubicBezTo>
                      <a:cubicBezTo>
                        <a:pt x="14" y="22"/>
                        <a:pt x="13" y="22"/>
                        <a:pt x="13" y="22"/>
                      </a:cubicBezTo>
                      <a:cubicBezTo>
                        <a:pt x="13" y="22"/>
                        <a:pt x="13" y="22"/>
                        <a:pt x="13" y="22"/>
                      </a:cubicBezTo>
                      <a:cubicBezTo>
                        <a:pt x="13" y="22"/>
                        <a:pt x="13" y="22"/>
                        <a:pt x="13" y="22"/>
                      </a:cubicBezTo>
                      <a:cubicBezTo>
                        <a:pt x="13" y="22"/>
                        <a:pt x="13" y="22"/>
                        <a:pt x="13" y="22"/>
                      </a:cubicBezTo>
                      <a:cubicBezTo>
                        <a:pt x="12" y="22"/>
                        <a:pt x="12" y="22"/>
                        <a:pt x="12" y="22"/>
                      </a:cubicBezTo>
                      <a:cubicBezTo>
                        <a:pt x="12" y="22"/>
                        <a:pt x="11" y="22"/>
                        <a:pt x="11" y="22"/>
                      </a:cubicBezTo>
                      <a:cubicBezTo>
                        <a:pt x="11" y="22"/>
                        <a:pt x="11" y="22"/>
                        <a:pt x="11" y="21"/>
                      </a:cubicBezTo>
                      <a:cubicBezTo>
                        <a:pt x="11" y="21"/>
                        <a:pt x="10" y="21"/>
                        <a:pt x="10" y="21"/>
                      </a:cubicBezTo>
                      <a:cubicBezTo>
                        <a:pt x="10" y="21"/>
                        <a:pt x="10" y="21"/>
                        <a:pt x="10" y="21"/>
                      </a:cubicBezTo>
                      <a:cubicBezTo>
                        <a:pt x="10" y="21"/>
                        <a:pt x="10" y="21"/>
                        <a:pt x="10" y="21"/>
                      </a:cubicBezTo>
                      <a:cubicBezTo>
                        <a:pt x="9" y="22"/>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2"/>
                      </a:cubicBezTo>
                      <a:cubicBezTo>
                        <a:pt x="11" y="22"/>
                        <a:pt x="11" y="22"/>
                        <a:pt x="11" y="22"/>
                      </a:cubicBezTo>
                      <a:cubicBezTo>
                        <a:pt x="11" y="22"/>
                        <a:pt x="12" y="22"/>
                        <a:pt x="12" y="22"/>
                      </a:cubicBezTo>
                      <a:cubicBezTo>
                        <a:pt x="12" y="22"/>
                        <a:pt x="12" y="22"/>
                        <a:pt x="12" y="22"/>
                      </a:cubicBezTo>
                      <a:cubicBezTo>
                        <a:pt x="13" y="22"/>
                        <a:pt x="13" y="22"/>
                        <a:pt x="13" y="22"/>
                      </a:cubicBezTo>
                      <a:cubicBezTo>
                        <a:pt x="13" y="22"/>
                        <a:pt x="13" y="22"/>
                        <a:pt x="13" y="22"/>
                      </a:cubicBezTo>
                      <a:cubicBezTo>
                        <a:pt x="13" y="22"/>
                        <a:pt x="14" y="22"/>
                        <a:pt x="14" y="22"/>
                      </a:cubicBezTo>
                      <a:cubicBezTo>
                        <a:pt x="14" y="22"/>
                        <a:pt x="14" y="22"/>
                        <a:pt x="14" y="22"/>
                      </a:cubicBezTo>
                      <a:cubicBezTo>
                        <a:pt x="14" y="22"/>
                        <a:pt x="14" y="22"/>
                        <a:pt x="15" y="22"/>
                      </a:cubicBezTo>
                      <a:cubicBezTo>
                        <a:pt x="15" y="22"/>
                        <a:pt x="15" y="22"/>
                        <a:pt x="15" y="22"/>
                      </a:cubicBezTo>
                      <a:cubicBezTo>
                        <a:pt x="15" y="22"/>
                        <a:pt x="16" y="22"/>
                        <a:pt x="16" y="22"/>
                      </a:cubicBezTo>
                      <a:cubicBezTo>
                        <a:pt x="16" y="22"/>
                        <a:pt x="16" y="22"/>
                        <a:pt x="16" y="22"/>
                      </a:cubicBezTo>
                      <a:cubicBezTo>
                        <a:pt x="16" y="22"/>
                        <a:pt x="16"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1"/>
                        <a:pt x="18" y="22"/>
                        <a:pt x="18" y="22"/>
                      </a:cubicBezTo>
                      <a:cubicBezTo>
                        <a:pt x="18" y="22"/>
                        <a:pt x="19" y="22"/>
                        <a:pt x="19" y="22"/>
                      </a:cubicBezTo>
                      <a:cubicBezTo>
                        <a:pt x="19" y="22"/>
                        <a:pt x="19" y="22"/>
                        <a:pt x="19" y="22"/>
                      </a:cubicBezTo>
                      <a:cubicBezTo>
                        <a:pt x="19" y="21"/>
                        <a:pt x="19" y="21"/>
                        <a:pt x="19" y="21"/>
                      </a:cubicBezTo>
                      <a:cubicBezTo>
                        <a:pt x="19" y="21"/>
                        <a:pt x="19" y="22"/>
                        <a:pt x="19" y="22"/>
                      </a:cubicBezTo>
                      <a:cubicBezTo>
                        <a:pt x="19" y="22"/>
                        <a:pt x="19"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19"/>
                        <a:pt x="18" y="19"/>
                        <a:pt x="18" y="19"/>
                      </a:cubicBezTo>
                      <a:cubicBezTo>
                        <a:pt x="18" y="19"/>
                        <a:pt x="18" y="19"/>
                        <a:pt x="18" y="19"/>
                      </a:cubicBezTo>
                      <a:cubicBezTo>
                        <a:pt x="18" y="19"/>
                        <a:pt x="18" y="20"/>
                        <a:pt x="18" y="20"/>
                      </a:cubicBezTo>
                      <a:cubicBezTo>
                        <a:pt x="18" y="20"/>
                        <a:pt x="18" y="20"/>
                        <a:pt x="18" y="20"/>
                      </a:cubicBezTo>
                      <a:cubicBezTo>
                        <a:pt x="18" y="20"/>
                        <a:pt x="18" y="19"/>
                        <a:pt x="18" y="19"/>
                      </a:cubicBezTo>
                      <a:cubicBezTo>
                        <a:pt x="18" y="19"/>
                        <a:pt x="18" y="19"/>
                        <a:pt x="18" y="19"/>
                      </a:cubicBezTo>
                      <a:cubicBezTo>
                        <a:pt x="18" y="19"/>
                        <a:pt x="18" y="19"/>
                        <a:pt x="18" y="19"/>
                      </a:cubicBezTo>
                      <a:cubicBezTo>
                        <a:pt x="18"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20" y="20"/>
                      </a:cubicBezTo>
                      <a:cubicBezTo>
                        <a:pt x="20" y="20"/>
                        <a:pt x="20" y="20"/>
                        <a:pt x="20" y="20"/>
                      </a:cubicBezTo>
                      <a:cubicBezTo>
                        <a:pt x="20" y="20"/>
                        <a:pt x="20" y="20"/>
                        <a:pt x="20" y="20"/>
                      </a:cubicBezTo>
                      <a:cubicBezTo>
                        <a:pt x="20" y="20"/>
                        <a:pt x="20"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lose/>
                      <a:moveTo>
                        <a:pt x="19" y="21"/>
                      </a:moveTo>
                      <a:cubicBezTo>
                        <a:pt x="19" y="21"/>
                        <a:pt x="19" y="21"/>
                        <a:pt x="19" y="21"/>
                      </a:cubicBezTo>
                      <a:cubicBezTo>
                        <a:pt x="19" y="21"/>
                        <a:pt x="19" y="21"/>
                        <a:pt x="19" y="21"/>
                      </a:cubicBezTo>
                      <a:cubicBezTo>
                        <a:pt x="19"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19" y="21"/>
                      </a:cubicBezTo>
                      <a:cubicBezTo>
                        <a:pt x="19" y="21"/>
                        <a:pt x="19" y="21"/>
                        <a:pt x="19" y="21"/>
                      </a:cubicBezTo>
                      <a:cubicBezTo>
                        <a:pt x="19" y="21"/>
                        <a:pt x="19" y="21"/>
                        <a:pt x="19" y="21"/>
                      </a:cubicBezTo>
                      <a:cubicBezTo>
                        <a:pt x="19" y="21"/>
                        <a:pt x="19" y="21"/>
                        <a:pt x="19" y="21"/>
                      </a:cubicBezTo>
                      <a:close/>
                      <a:moveTo>
                        <a:pt x="16" y="22"/>
                      </a:move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lose/>
                      <a:moveTo>
                        <a:pt x="16" y="23"/>
                      </a:moveTo>
                      <a:cubicBezTo>
                        <a:pt x="16" y="23"/>
                        <a:pt x="16" y="23"/>
                        <a:pt x="16"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6" y="23"/>
                        <a:pt x="16" y="23"/>
                      </a:cubicBezTo>
                      <a:cubicBezTo>
                        <a:pt x="16" y="23"/>
                        <a:pt x="16" y="23"/>
                        <a:pt x="16" y="23"/>
                      </a:cubicBezTo>
                      <a:cubicBezTo>
                        <a:pt x="16" y="23"/>
                        <a:pt x="16" y="23"/>
                        <a:pt x="16" y="23"/>
                      </a:cubicBezTo>
                      <a:close/>
                      <a:moveTo>
                        <a:pt x="20" y="23"/>
                      </a:move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20" y="23"/>
                      </a:moveTo>
                      <a:cubicBezTo>
                        <a:pt x="20" y="23"/>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3"/>
                        <a:pt x="19" y="23"/>
                      </a:cubicBezTo>
                      <a:cubicBezTo>
                        <a:pt x="19" y="23"/>
                        <a:pt x="19" y="23"/>
                        <a:pt x="19" y="23"/>
                      </a:cubicBezTo>
                      <a:cubicBezTo>
                        <a:pt x="19" y="23"/>
                        <a:pt x="19"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18" y="22"/>
                      </a:moveTo>
                      <a:cubicBezTo>
                        <a:pt x="18" y="22"/>
                        <a:pt x="18" y="22"/>
                        <a:pt x="18" y="22"/>
                      </a:cubicBezTo>
                      <a:cubicBezTo>
                        <a:pt x="18" y="22"/>
                        <a:pt x="18"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lose/>
                      <a:moveTo>
                        <a:pt x="21" y="23"/>
                      </a:moveTo>
                      <a:cubicBezTo>
                        <a:pt x="21" y="23"/>
                        <a:pt x="21" y="23"/>
                        <a:pt x="21" y="23"/>
                      </a:cubicBezTo>
                      <a:cubicBezTo>
                        <a:pt x="21" y="23"/>
                        <a:pt x="21" y="23"/>
                        <a:pt x="21" y="23"/>
                      </a:cubicBezTo>
                      <a:cubicBezTo>
                        <a:pt x="21" y="23"/>
                        <a:pt x="21" y="23"/>
                        <a:pt x="21" y="23"/>
                      </a:cubicBezTo>
                      <a:cubicBezTo>
                        <a:pt x="21" y="23"/>
                        <a:pt x="21" y="23"/>
                        <a:pt x="20" y="23"/>
                      </a:cubicBezTo>
                      <a:cubicBezTo>
                        <a:pt x="20" y="23"/>
                        <a:pt x="20" y="23"/>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3"/>
                      </a:cubicBezTo>
                      <a:cubicBezTo>
                        <a:pt x="21" y="23"/>
                        <a:pt x="21" y="23"/>
                        <a:pt x="21" y="2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09" name="Freeform 700">
                  <a:extLst>
                    <a:ext uri="{FF2B5EF4-FFF2-40B4-BE49-F238E27FC236}">
                      <a16:creationId xmlns:a16="http://schemas.microsoft.com/office/drawing/2014/main" id="{5FEFB6EF-D343-461A-853D-A5A392A43753}"/>
                    </a:ext>
                  </a:extLst>
                </p:cNvPr>
                <p:cNvSpPr>
                  <a:spLocks noEditPoints="1"/>
                </p:cNvSpPr>
                <p:nvPr/>
              </p:nvSpPr>
              <p:spPr bwMode="auto">
                <a:xfrm>
                  <a:off x="9558338" y="5029200"/>
                  <a:ext cx="96837" cy="46038"/>
                </a:xfrm>
                <a:custGeom>
                  <a:avLst/>
                  <a:gdLst>
                    <a:gd name="T0" fmla="*/ 6 w 23"/>
                    <a:gd name="T1" fmla="*/ 1 h 11"/>
                    <a:gd name="T2" fmla="*/ 6 w 23"/>
                    <a:gd name="T3" fmla="*/ 2 h 11"/>
                    <a:gd name="T4" fmla="*/ 8 w 23"/>
                    <a:gd name="T5" fmla="*/ 0 h 11"/>
                    <a:gd name="T6" fmla="*/ 8 w 23"/>
                    <a:gd name="T7" fmla="*/ 0 h 11"/>
                    <a:gd name="T8" fmla="*/ 9 w 23"/>
                    <a:gd name="T9" fmla="*/ 0 h 11"/>
                    <a:gd name="T10" fmla="*/ 8 w 23"/>
                    <a:gd name="T11" fmla="*/ 0 h 11"/>
                    <a:gd name="T12" fmla="*/ 8 w 23"/>
                    <a:gd name="T13" fmla="*/ 0 h 11"/>
                    <a:gd name="T14" fmla="*/ 20 w 23"/>
                    <a:gd name="T15" fmla="*/ 2 h 11"/>
                    <a:gd name="T16" fmla="*/ 20 w 23"/>
                    <a:gd name="T17" fmla="*/ 2 h 11"/>
                    <a:gd name="T18" fmla="*/ 19 w 23"/>
                    <a:gd name="T19" fmla="*/ 2 h 11"/>
                    <a:gd name="T20" fmla="*/ 20 w 23"/>
                    <a:gd name="T21" fmla="*/ 2 h 11"/>
                    <a:gd name="T22" fmla="*/ 16 w 23"/>
                    <a:gd name="T23" fmla="*/ 7 h 11"/>
                    <a:gd name="T24" fmla="*/ 19 w 23"/>
                    <a:gd name="T25" fmla="*/ 6 h 11"/>
                    <a:gd name="T26" fmla="*/ 20 w 23"/>
                    <a:gd name="T27" fmla="*/ 5 h 11"/>
                    <a:gd name="T28" fmla="*/ 23 w 23"/>
                    <a:gd name="T29" fmla="*/ 2 h 11"/>
                    <a:gd name="T30" fmla="*/ 22 w 23"/>
                    <a:gd name="T31" fmla="*/ 2 h 11"/>
                    <a:gd name="T32" fmla="*/ 21 w 23"/>
                    <a:gd name="T33" fmla="*/ 2 h 11"/>
                    <a:gd name="T34" fmla="*/ 19 w 23"/>
                    <a:gd name="T35" fmla="*/ 5 h 11"/>
                    <a:gd name="T36" fmla="*/ 17 w 23"/>
                    <a:gd name="T37" fmla="*/ 6 h 11"/>
                    <a:gd name="T38" fmla="*/ 16 w 23"/>
                    <a:gd name="T39" fmla="*/ 6 h 11"/>
                    <a:gd name="T40" fmla="*/ 15 w 23"/>
                    <a:gd name="T41" fmla="*/ 5 h 11"/>
                    <a:gd name="T42" fmla="*/ 13 w 23"/>
                    <a:gd name="T43" fmla="*/ 6 h 11"/>
                    <a:gd name="T44" fmla="*/ 12 w 23"/>
                    <a:gd name="T45" fmla="*/ 5 h 11"/>
                    <a:gd name="T46" fmla="*/ 12 w 23"/>
                    <a:gd name="T47" fmla="*/ 4 h 11"/>
                    <a:gd name="T48" fmla="*/ 12 w 23"/>
                    <a:gd name="T49" fmla="*/ 4 h 11"/>
                    <a:gd name="T50" fmla="*/ 13 w 23"/>
                    <a:gd name="T51" fmla="*/ 3 h 11"/>
                    <a:gd name="T52" fmla="*/ 13 w 23"/>
                    <a:gd name="T53" fmla="*/ 2 h 11"/>
                    <a:gd name="T54" fmla="*/ 12 w 23"/>
                    <a:gd name="T55" fmla="*/ 3 h 11"/>
                    <a:gd name="T56" fmla="*/ 12 w 23"/>
                    <a:gd name="T57" fmla="*/ 4 h 11"/>
                    <a:gd name="T58" fmla="*/ 11 w 23"/>
                    <a:gd name="T59" fmla="*/ 5 h 11"/>
                    <a:gd name="T60" fmla="*/ 10 w 23"/>
                    <a:gd name="T61" fmla="*/ 6 h 11"/>
                    <a:gd name="T62" fmla="*/ 10 w 23"/>
                    <a:gd name="T63" fmla="*/ 5 h 11"/>
                    <a:gd name="T64" fmla="*/ 8 w 23"/>
                    <a:gd name="T65" fmla="*/ 6 h 11"/>
                    <a:gd name="T66" fmla="*/ 8 w 23"/>
                    <a:gd name="T67" fmla="*/ 6 h 11"/>
                    <a:gd name="T68" fmla="*/ 7 w 23"/>
                    <a:gd name="T69" fmla="*/ 6 h 11"/>
                    <a:gd name="T70" fmla="*/ 6 w 23"/>
                    <a:gd name="T71" fmla="*/ 6 h 11"/>
                    <a:gd name="T72" fmla="*/ 5 w 23"/>
                    <a:gd name="T73" fmla="*/ 5 h 11"/>
                    <a:gd name="T74" fmla="*/ 4 w 23"/>
                    <a:gd name="T75" fmla="*/ 6 h 11"/>
                    <a:gd name="T76" fmla="*/ 3 w 23"/>
                    <a:gd name="T77" fmla="*/ 6 h 11"/>
                    <a:gd name="T78" fmla="*/ 1 w 23"/>
                    <a:gd name="T79" fmla="*/ 5 h 11"/>
                    <a:gd name="T80" fmla="*/ 0 w 23"/>
                    <a:gd name="T81" fmla="*/ 6 h 11"/>
                    <a:gd name="T82" fmla="*/ 2 w 23"/>
                    <a:gd name="T83" fmla="*/ 8 h 11"/>
                    <a:gd name="T84" fmla="*/ 3 w 23"/>
                    <a:gd name="T85" fmla="*/ 8 h 11"/>
                    <a:gd name="T86" fmla="*/ 3 w 23"/>
                    <a:gd name="T87" fmla="*/ 8 h 11"/>
                    <a:gd name="T88" fmla="*/ 4 w 23"/>
                    <a:gd name="T89" fmla="*/ 9 h 11"/>
                    <a:gd name="T90" fmla="*/ 4 w 23"/>
                    <a:gd name="T91" fmla="*/ 9 h 11"/>
                    <a:gd name="T92" fmla="*/ 5 w 23"/>
                    <a:gd name="T93" fmla="*/ 10 h 11"/>
                    <a:gd name="T94" fmla="*/ 6 w 23"/>
                    <a:gd name="T95" fmla="*/ 10 h 11"/>
                    <a:gd name="T96" fmla="*/ 7 w 23"/>
                    <a:gd name="T97" fmla="*/ 10 h 11"/>
                    <a:gd name="T98" fmla="*/ 9 w 23"/>
                    <a:gd name="T99" fmla="*/ 10 h 11"/>
                    <a:gd name="T100" fmla="*/ 11 w 23"/>
                    <a:gd name="T101" fmla="*/ 11 h 11"/>
                    <a:gd name="T102" fmla="*/ 12 w 23"/>
                    <a:gd name="T103" fmla="*/ 11 h 11"/>
                    <a:gd name="T104" fmla="*/ 13 w 23"/>
                    <a:gd name="T105" fmla="*/ 11 h 11"/>
                    <a:gd name="T106" fmla="*/ 15 w 23"/>
                    <a:gd name="T107" fmla="*/ 11 h 11"/>
                    <a:gd name="T108" fmla="*/ 17 w 23"/>
                    <a:gd name="T10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11">
                      <a:moveTo>
                        <a:pt x="6"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1"/>
                        <a:pt x="6" y="1"/>
                      </a:cubicBezTo>
                      <a:close/>
                      <a:moveTo>
                        <a:pt x="8" y="0"/>
                      </a:move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lose/>
                      <a:moveTo>
                        <a:pt x="20" y="2"/>
                      </a:move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lose/>
                      <a:moveTo>
                        <a:pt x="16" y="8"/>
                      </a:moveTo>
                      <a:cubicBezTo>
                        <a:pt x="16" y="8"/>
                        <a:pt x="16" y="7"/>
                        <a:pt x="16"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9" y="6"/>
                        <a:pt x="19" y="6"/>
                      </a:cubicBezTo>
                      <a:cubicBezTo>
                        <a:pt x="19" y="6"/>
                        <a:pt x="19" y="6"/>
                        <a:pt x="19"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1" y="3"/>
                        <a:pt x="21" y="3"/>
                        <a:pt x="21" y="3"/>
                      </a:cubicBezTo>
                      <a:cubicBezTo>
                        <a:pt x="21" y="2"/>
                        <a:pt x="21" y="2"/>
                        <a:pt x="21" y="2"/>
                      </a:cubicBezTo>
                      <a:cubicBezTo>
                        <a:pt x="22" y="2"/>
                        <a:pt x="22" y="2"/>
                        <a:pt x="22" y="2"/>
                      </a:cubicBezTo>
                      <a:cubicBezTo>
                        <a:pt x="22" y="2"/>
                        <a:pt x="22"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3"/>
                        <a:pt x="20" y="3"/>
                        <a:pt x="20" y="3"/>
                      </a:cubicBezTo>
                      <a:cubicBezTo>
                        <a:pt x="19" y="3"/>
                        <a:pt x="19" y="4"/>
                        <a:pt x="19" y="4"/>
                      </a:cubicBezTo>
                      <a:cubicBezTo>
                        <a:pt x="19" y="4"/>
                        <a:pt x="19" y="4"/>
                        <a:pt x="19" y="4"/>
                      </a:cubicBezTo>
                      <a:cubicBezTo>
                        <a:pt x="19" y="4"/>
                        <a:pt x="19" y="4"/>
                        <a:pt x="19" y="4"/>
                      </a:cubicBezTo>
                      <a:cubicBezTo>
                        <a:pt x="19" y="4"/>
                        <a:pt x="19" y="5"/>
                        <a:pt x="19" y="5"/>
                      </a:cubicBezTo>
                      <a:cubicBezTo>
                        <a:pt x="19" y="5"/>
                        <a:pt x="19" y="5"/>
                        <a:pt x="19" y="5"/>
                      </a:cubicBezTo>
                      <a:cubicBezTo>
                        <a:pt x="18" y="5"/>
                        <a:pt x="18" y="5"/>
                        <a:pt x="18" y="5"/>
                      </a:cubicBezTo>
                      <a:cubicBezTo>
                        <a:pt x="18" y="5"/>
                        <a:pt x="18" y="5"/>
                        <a:pt x="18" y="6"/>
                      </a:cubicBezTo>
                      <a:cubicBezTo>
                        <a:pt x="18" y="6"/>
                        <a:pt x="18" y="6"/>
                        <a:pt x="18" y="6"/>
                      </a:cubicBezTo>
                      <a:cubicBezTo>
                        <a:pt x="18" y="6"/>
                        <a:pt x="18" y="6"/>
                        <a:pt x="18" y="6"/>
                      </a:cubicBezTo>
                      <a:cubicBezTo>
                        <a:pt x="18" y="6"/>
                        <a:pt x="18" y="6"/>
                        <a:pt x="17" y="6"/>
                      </a:cubicBezTo>
                      <a:cubicBezTo>
                        <a:pt x="17" y="6"/>
                        <a:pt x="17" y="5"/>
                        <a:pt x="17" y="5"/>
                      </a:cubicBezTo>
                      <a:cubicBezTo>
                        <a:pt x="17" y="5"/>
                        <a:pt x="17" y="5"/>
                        <a:pt x="17" y="5"/>
                      </a:cubicBezTo>
                      <a:cubicBezTo>
                        <a:pt x="17" y="5"/>
                        <a:pt x="17" y="5"/>
                        <a:pt x="17" y="5"/>
                      </a:cubicBezTo>
                      <a:cubicBezTo>
                        <a:pt x="17" y="6"/>
                        <a:pt x="17" y="6"/>
                        <a:pt x="17" y="6"/>
                      </a:cubicBezTo>
                      <a:cubicBezTo>
                        <a:pt x="17" y="6"/>
                        <a:pt x="17" y="6"/>
                        <a:pt x="16" y="6"/>
                      </a:cubicBezTo>
                      <a:cubicBezTo>
                        <a:pt x="16" y="6"/>
                        <a:pt x="16" y="6"/>
                        <a:pt x="16" y="6"/>
                      </a:cubicBezTo>
                      <a:cubicBezTo>
                        <a:pt x="16" y="6"/>
                        <a:pt x="16" y="6"/>
                        <a:pt x="16" y="6"/>
                      </a:cubicBezTo>
                      <a:cubicBezTo>
                        <a:pt x="16" y="6"/>
                        <a:pt x="16" y="6"/>
                        <a:pt x="16" y="6"/>
                      </a:cubicBezTo>
                      <a:cubicBezTo>
                        <a:pt x="16" y="6"/>
                        <a:pt x="16"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6"/>
                      </a:cubicBezTo>
                      <a:cubicBezTo>
                        <a:pt x="14" y="6"/>
                        <a:pt x="14" y="6"/>
                        <a:pt x="14" y="6"/>
                      </a:cubicBezTo>
                      <a:cubicBezTo>
                        <a:pt x="14" y="6"/>
                        <a:pt x="14" y="6"/>
                        <a:pt x="14" y="6"/>
                      </a:cubicBezTo>
                      <a:cubicBezTo>
                        <a:pt x="14" y="6"/>
                        <a:pt x="14"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5"/>
                        <a:pt x="12" y="5"/>
                      </a:cubicBezTo>
                      <a:cubicBezTo>
                        <a:pt x="12" y="5"/>
                        <a:pt x="12" y="5"/>
                        <a:pt x="12" y="5"/>
                      </a:cubicBezTo>
                      <a:cubicBezTo>
                        <a:pt x="12" y="5"/>
                        <a:pt x="12" y="5"/>
                        <a:pt x="12" y="5"/>
                      </a:cubicBezTo>
                      <a:cubicBezTo>
                        <a:pt x="12" y="5"/>
                        <a:pt x="12" y="5"/>
                        <a:pt x="12" y="5"/>
                      </a:cubicBezTo>
                      <a:cubicBezTo>
                        <a:pt x="12" y="5"/>
                        <a:pt x="12" y="5"/>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1" y="4"/>
                        <a:pt x="11" y="5"/>
                      </a:cubicBezTo>
                      <a:cubicBezTo>
                        <a:pt x="11" y="5"/>
                        <a:pt x="11" y="5"/>
                        <a:pt x="11" y="5"/>
                      </a:cubicBezTo>
                      <a:cubicBezTo>
                        <a:pt x="11" y="5"/>
                        <a:pt x="11" y="5"/>
                        <a:pt x="11" y="5"/>
                      </a:cubicBezTo>
                      <a:cubicBezTo>
                        <a:pt x="11" y="5"/>
                        <a:pt x="11" y="5"/>
                        <a:pt x="12" y="5"/>
                      </a:cubicBezTo>
                      <a:cubicBezTo>
                        <a:pt x="12"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5"/>
                      </a:cubicBezTo>
                      <a:cubicBezTo>
                        <a:pt x="10" y="6"/>
                        <a:pt x="10" y="6"/>
                        <a:pt x="9" y="6"/>
                      </a:cubicBezTo>
                      <a:cubicBezTo>
                        <a:pt x="9" y="6"/>
                        <a:pt x="9" y="6"/>
                        <a:pt x="9" y="6"/>
                      </a:cubicBezTo>
                      <a:cubicBezTo>
                        <a:pt x="9" y="6"/>
                        <a:pt x="9" y="6"/>
                        <a:pt x="9" y="6"/>
                      </a:cubicBezTo>
                      <a:cubicBezTo>
                        <a:pt x="9" y="6"/>
                        <a:pt x="9" y="6"/>
                        <a:pt x="9" y="6"/>
                      </a:cubicBezTo>
                      <a:cubicBezTo>
                        <a:pt x="9" y="6"/>
                        <a:pt x="9"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5" y="6"/>
                        <a:pt x="5" y="6"/>
                      </a:cubicBezTo>
                      <a:cubicBezTo>
                        <a:pt x="5" y="6"/>
                        <a:pt x="5" y="6"/>
                        <a:pt x="5" y="6"/>
                      </a:cubicBezTo>
                      <a:cubicBezTo>
                        <a:pt x="5" y="6"/>
                        <a:pt x="5" y="6"/>
                        <a:pt x="5" y="5"/>
                      </a:cubicBezTo>
                      <a:cubicBezTo>
                        <a:pt x="5" y="5"/>
                        <a:pt x="5" y="5"/>
                        <a:pt x="5" y="6"/>
                      </a:cubicBezTo>
                      <a:cubicBezTo>
                        <a:pt x="5" y="6"/>
                        <a:pt x="5" y="6"/>
                        <a:pt x="5" y="6"/>
                      </a:cubicBezTo>
                      <a:cubicBezTo>
                        <a:pt x="5"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1" y="6"/>
                        <a:pt x="1" y="5"/>
                      </a:cubicBezTo>
                      <a:cubicBezTo>
                        <a:pt x="1" y="5"/>
                        <a:pt x="1" y="5"/>
                        <a:pt x="1" y="5"/>
                      </a:cubicBezTo>
                      <a:cubicBezTo>
                        <a:pt x="1" y="5"/>
                        <a:pt x="1" y="5"/>
                        <a:pt x="1" y="5"/>
                      </a:cubicBezTo>
                      <a:cubicBezTo>
                        <a:pt x="1" y="5"/>
                        <a:pt x="1" y="5"/>
                        <a:pt x="1" y="6"/>
                      </a:cubicBezTo>
                      <a:cubicBezTo>
                        <a:pt x="1" y="6"/>
                        <a:pt x="1" y="6"/>
                        <a:pt x="1" y="6"/>
                      </a:cubicBezTo>
                      <a:cubicBezTo>
                        <a:pt x="0" y="6"/>
                        <a:pt x="0" y="6"/>
                        <a:pt x="0" y="6"/>
                      </a:cubicBezTo>
                      <a:cubicBezTo>
                        <a:pt x="0" y="6"/>
                        <a:pt x="0" y="6"/>
                        <a:pt x="0" y="6"/>
                      </a:cubicBezTo>
                      <a:cubicBezTo>
                        <a:pt x="0" y="6"/>
                        <a:pt x="0" y="7"/>
                        <a:pt x="0" y="7"/>
                      </a:cubicBezTo>
                      <a:cubicBezTo>
                        <a:pt x="0" y="7"/>
                        <a:pt x="0" y="7"/>
                        <a:pt x="0" y="7"/>
                      </a:cubicBezTo>
                      <a:cubicBezTo>
                        <a:pt x="0" y="7"/>
                        <a:pt x="1" y="8"/>
                        <a:pt x="1" y="8"/>
                      </a:cubicBezTo>
                      <a:cubicBezTo>
                        <a:pt x="1"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5" y="9"/>
                      </a:cubicBezTo>
                      <a:cubicBezTo>
                        <a:pt x="5" y="9"/>
                        <a:pt x="5" y="9"/>
                        <a:pt x="5" y="9"/>
                      </a:cubicBezTo>
                      <a:cubicBezTo>
                        <a:pt x="5" y="9"/>
                        <a:pt x="5" y="9"/>
                        <a:pt x="5" y="9"/>
                      </a:cubicBezTo>
                      <a:cubicBezTo>
                        <a:pt x="5" y="9"/>
                        <a:pt x="5" y="9"/>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6" y="10"/>
                        <a:pt x="6" y="10"/>
                      </a:cubicBezTo>
                      <a:cubicBezTo>
                        <a:pt x="6" y="10"/>
                        <a:pt x="6" y="10"/>
                        <a:pt x="6" y="10"/>
                      </a:cubicBezTo>
                      <a:cubicBezTo>
                        <a:pt x="6" y="10"/>
                        <a:pt x="6" y="10"/>
                        <a:pt x="6" y="10"/>
                      </a:cubicBezTo>
                      <a:cubicBezTo>
                        <a:pt x="6" y="10"/>
                        <a:pt x="6" y="10"/>
                        <a:pt x="6" y="10"/>
                      </a:cubicBezTo>
                      <a:cubicBezTo>
                        <a:pt x="6" y="10"/>
                        <a:pt x="6" y="10"/>
                        <a:pt x="7" y="10"/>
                      </a:cubicBezTo>
                      <a:cubicBezTo>
                        <a:pt x="7" y="10"/>
                        <a:pt x="7" y="10"/>
                        <a:pt x="7" y="9"/>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9" y="10"/>
                        <a:pt x="9" y="10"/>
                      </a:cubicBezTo>
                      <a:cubicBezTo>
                        <a:pt x="9" y="11"/>
                        <a:pt x="9" y="11"/>
                        <a:pt x="9" y="11"/>
                      </a:cubicBezTo>
                      <a:cubicBezTo>
                        <a:pt x="9" y="11"/>
                        <a:pt x="9" y="11"/>
                        <a:pt x="9" y="11"/>
                      </a:cubicBezTo>
                      <a:cubicBezTo>
                        <a:pt x="9" y="11"/>
                        <a:pt x="10" y="11"/>
                        <a:pt x="10" y="11"/>
                      </a:cubicBezTo>
                      <a:cubicBezTo>
                        <a:pt x="10" y="11"/>
                        <a:pt x="10" y="11"/>
                        <a:pt x="10" y="11"/>
                      </a:cubicBezTo>
                      <a:cubicBezTo>
                        <a:pt x="10" y="11"/>
                        <a:pt x="10" y="11"/>
                        <a:pt x="10" y="11"/>
                      </a:cubicBezTo>
                      <a:cubicBezTo>
                        <a:pt x="10" y="11"/>
                        <a:pt x="10" y="11"/>
                        <a:pt x="11" y="11"/>
                      </a:cubicBezTo>
                      <a:cubicBezTo>
                        <a:pt x="11" y="11"/>
                        <a:pt x="11" y="11"/>
                        <a:pt x="11" y="11"/>
                      </a:cubicBezTo>
                      <a:cubicBezTo>
                        <a:pt x="11" y="11"/>
                        <a:pt x="11" y="11"/>
                        <a:pt x="11" y="11"/>
                      </a:cubicBezTo>
                      <a:cubicBezTo>
                        <a:pt x="11" y="11"/>
                        <a:pt x="11" y="11"/>
                        <a:pt x="11" y="11"/>
                      </a:cubicBezTo>
                      <a:cubicBezTo>
                        <a:pt x="11"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5" y="11"/>
                        <a:pt x="15" y="11"/>
                      </a:cubicBezTo>
                      <a:cubicBezTo>
                        <a:pt x="15" y="11"/>
                        <a:pt x="15" y="11"/>
                        <a:pt x="15" y="10"/>
                      </a:cubicBezTo>
                      <a:cubicBezTo>
                        <a:pt x="16" y="10"/>
                        <a:pt x="16" y="10"/>
                        <a:pt x="16" y="10"/>
                      </a:cubicBezTo>
                      <a:cubicBezTo>
                        <a:pt x="16" y="10"/>
                        <a:pt x="16" y="10"/>
                        <a:pt x="16" y="10"/>
                      </a:cubicBezTo>
                      <a:cubicBezTo>
                        <a:pt x="16" y="10"/>
                        <a:pt x="16" y="10"/>
                        <a:pt x="16" y="10"/>
                      </a:cubicBezTo>
                      <a:cubicBezTo>
                        <a:pt x="16" y="10"/>
                        <a:pt x="17" y="10"/>
                        <a:pt x="17" y="10"/>
                      </a:cubicBezTo>
                      <a:cubicBezTo>
                        <a:pt x="17" y="10"/>
                        <a:pt x="17" y="10"/>
                        <a:pt x="17" y="10"/>
                      </a:cubicBezTo>
                      <a:cubicBezTo>
                        <a:pt x="16" y="9"/>
                        <a:pt x="16" y="9"/>
                        <a:pt x="16" y="9"/>
                      </a:cubicBezTo>
                      <a:cubicBezTo>
                        <a:pt x="16" y="9"/>
                        <a:pt x="16" y="8"/>
                        <a:pt x="16" y="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10" name="Freeform 701">
                  <a:extLst>
                    <a:ext uri="{FF2B5EF4-FFF2-40B4-BE49-F238E27FC236}">
                      <a16:creationId xmlns:a16="http://schemas.microsoft.com/office/drawing/2014/main" id="{7865B2DA-CFB3-4189-AF6F-31EED563F5D0}"/>
                    </a:ext>
                  </a:extLst>
                </p:cNvPr>
                <p:cNvSpPr>
                  <a:spLocks/>
                </p:cNvSpPr>
                <p:nvPr/>
              </p:nvSpPr>
              <p:spPr bwMode="auto">
                <a:xfrm>
                  <a:off x="9429750" y="5046663"/>
                  <a:ext cx="25400" cy="33338"/>
                </a:xfrm>
                <a:custGeom>
                  <a:avLst/>
                  <a:gdLst>
                    <a:gd name="T0" fmla="*/ 3 w 6"/>
                    <a:gd name="T1" fmla="*/ 1 h 8"/>
                    <a:gd name="T2" fmla="*/ 2 w 6"/>
                    <a:gd name="T3" fmla="*/ 1 h 8"/>
                    <a:gd name="T4" fmla="*/ 2 w 6"/>
                    <a:gd name="T5" fmla="*/ 1 h 8"/>
                    <a:gd name="T6" fmla="*/ 2 w 6"/>
                    <a:gd name="T7" fmla="*/ 2 h 8"/>
                    <a:gd name="T8" fmla="*/ 2 w 6"/>
                    <a:gd name="T9" fmla="*/ 2 h 8"/>
                    <a:gd name="T10" fmla="*/ 2 w 6"/>
                    <a:gd name="T11" fmla="*/ 2 h 8"/>
                    <a:gd name="T12" fmla="*/ 2 w 6"/>
                    <a:gd name="T13" fmla="*/ 3 h 8"/>
                    <a:gd name="T14" fmla="*/ 2 w 6"/>
                    <a:gd name="T15" fmla="*/ 3 h 8"/>
                    <a:gd name="T16" fmla="*/ 2 w 6"/>
                    <a:gd name="T17" fmla="*/ 4 h 8"/>
                    <a:gd name="T18" fmla="*/ 2 w 6"/>
                    <a:gd name="T19" fmla="*/ 4 h 8"/>
                    <a:gd name="T20" fmla="*/ 1 w 6"/>
                    <a:gd name="T21" fmla="*/ 4 h 8"/>
                    <a:gd name="T22" fmla="*/ 0 w 6"/>
                    <a:gd name="T23" fmla="*/ 4 h 8"/>
                    <a:gd name="T24" fmla="*/ 1 w 6"/>
                    <a:gd name="T25" fmla="*/ 5 h 8"/>
                    <a:gd name="T26" fmla="*/ 1 w 6"/>
                    <a:gd name="T27" fmla="*/ 5 h 8"/>
                    <a:gd name="T28" fmla="*/ 2 w 6"/>
                    <a:gd name="T29" fmla="*/ 5 h 8"/>
                    <a:gd name="T30" fmla="*/ 3 w 6"/>
                    <a:gd name="T31" fmla="*/ 6 h 8"/>
                    <a:gd name="T32" fmla="*/ 3 w 6"/>
                    <a:gd name="T33" fmla="*/ 6 h 8"/>
                    <a:gd name="T34" fmla="*/ 3 w 6"/>
                    <a:gd name="T35" fmla="*/ 6 h 8"/>
                    <a:gd name="T36" fmla="*/ 4 w 6"/>
                    <a:gd name="T37" fmla="*/ 6 h 8"/>
                    <a:gd name="T38" fmla="*/ 5 w 6"/>
                    <a:gd name="T39" fmla="*/ 7 h 8"/>
                    <a:gd name="T40" fmla="*/ 5 w 6"/>
                    <a:gd name="T41" fmla="*/ 7 h 8"/>
                    <a:gd name="T42" fmla="*/ 5 w 6"/>
                    <a:gd name="T43" fmla="*/ 7 h 8"/>
                    <a:gd name="T44" fmla="*/ 6 w 6"/>
                    <a:gd name="T45" fmla="*/ 7 h 8"/>
                    <a:gd name="T46" fmla="*/ 6 w 6"/>
                    <a:gd name="T47" fmla="*/ 6 h 8"/>
                    <a:gd name="T48" fmla="*/ 5 w 6"/>
                    <a:gd name="T49" fmla="*/ 6 h 8"/>
                    <a:gd name="T50" fmla="*/ 5 w 6"/>
                    <a:gd name="T51" fmla="*/ 5 h 8"/>
                    <a:gd name="T52" fmla="*/ 5 w 6"/>
                    <a:gd name="T53" fmla="*/ 5 h 8"/>
                    <a:gd name="T54" fmla="*/ 5 w 6"/>
                    <a:gd name="T55" fmla="*/ 4 h 8"/>
                    <a:gd name="T56" fmla="*/ 5 w 6"/>
                    <a:gd name="T57" fmla="*/ 4 h 8"/>
                    <a:gd name="T58" fmla="*/ 6 w 6"/>
                    <a:gd name="T59" fmla="*/ 3 h 8"/>
                    <a:gd name="T60" fmla="*/ 6 w 6"/>
                    <a:gd name="T61" fmla="*/ 3 h 8"/>
                    <a:gd name="T62" fmla="*/ 6 w 6"/>
                    <a:gd name="T63" fmla="*/ 2 h 8"/>
                    <a:gd name="T64" fmla="*/ 5 w 6"/>
                    <a:gd name="T65" fmla="*/ 2 h 8"/>
                    <a:gd name="T66" fmla="*/ 6 w 6"/>
                    <a:gd name="T67" fmla="*/ 1 h 8"/>
                    <a:gd name="T68" fmla="*/ 5 w 6"/>
                    <a:gd name="T69" fmla="*/ 1 h 8"/>
                    <a:gd name="T70" fmla="*/ 5 w 6"/>
                    <a:gd name="T71" fmla="*/ 0 h 8"/>
                    <a:gd name="T72" fmla="*/ 4 w 6"/>
                    <a:gd name="T73" fmla="*/ 0 h 8"/>
                    <a:gd name="T74" fmla="*/ 4 w 6"/>
                    <a:gd name="T7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8">
                      <a:moveTo>
                        <a:pt x="3" y="1"/>
                      </a:move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4"/>
                      </a:cubicBezTo>
                      <a:cubicBezTo>
                        <a:pt x="2" y="4"/>
                        <a:pt x="2" y="4"/>
                        <a:pt x="2" y="4"/>
                      </a:cubicBezTo>
                      <a:cubicBezTo>
                        <a:pt x="2" y="4"/>
                        <a:pt x="2" y="4"/>
                        <a:pt x="2" y="4"/>
                      </a:cubicBezTo>
                      <a:cubicBezTo>
                        <a:pt x="2" y="4"/>
                        <a:pt x="1" y="4"/>
                        <a:pt x="1" y="4"/>
                      </a:cubicBezTo>
                      <a:cubicBezTo>
                        <a:pt x="1" y="4"/>
                        <a:pt x="1" y="4"/>
                        <a:pt x="1" y="4"/>
                      </a:cubicBezTo>
                      <a:cubicBezTo>
                        <a:pt x="1" y="4"/>
                        <a:pt x="0" y="4"/>
                        <a:pt x="0" y="4"/>
                      </a:cubicBezTo>
                      <a:cubicBezTo>
                        <a:pt x="0" y="4"/>
                        <a:pt x="0" y="4"/>
                        <a:pt x="0" y="4"/>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7"/>
                        <a:pt x="4" y="7"/>
                        <a:pt x="4" y="7"/>
                      </a:cubicBezTo>
                      <a:cubicBezTo>
                        <a:pt x="4" y="7"/>
                        <a:pt x="5" y="7"/>
                        <a:pt x="5" y="7"/>
                      </a:cubicBezTo>
                      <a:cubicBezTo>
                        <a:pt x="5" y="7"/>
                        <a:pt x="5" y="7"/>
                        <a:pt x="5" y="7"/>
                      </a:cubicBezTo>
                      <a:cubicBezTo>
                        <a:pt x="5" y="7"/>
                        <a:pt x="5" y="7"/>
                        <a:pt x="5" y="7"/>
                      </a:cubicBezTo>
                      <a:cubicBezTo>
                        <a:pt x="5" y="7"/>
                        <a:pt x="5" y="7"/>
                        <a:pt x="5" y="7"/>
                      </a:cubicBezTo>
                      <a:cubicBezTo>
                        <a:pt x="5" y="7"/>
                        <a:pt x="5" y="7"/>
                        <a:pt x="5" y="7"/>
                      </a:cubicBezTo>
                      <a:cubicBezTo>
                        <a:pt x="5" y="7"/>
                        <a:pt x="6" y="8"/>
                        <a:pt x="6" y="8"/>
                      </a:cubicBezTo>
                      <a:cubicBezTo>
                        <a:pt x="6" y="7"/>
                        <a:pt x="6" y="7"/>
                        <a:pt x="6" y="7"/>
                      </a:cubicBezTo>
                      <a:cubicBezTo>
                        <a:pt x="5" y="7"/>
                        <a:pt x="5" y="7"/>
                        <a:pt x="5" y="7"/>
                      </a:cubicBezTo>
                      <a:cubicBezTo>
                        <a:pt x="5" y="7"/>
                        <a:pt x="6" y="6"/>
                        <a:pt x="6" y="6"/>
                      </a:cubicBezTo>
                      <a:cubicBezTo>
                        <a:pt x="6" y="6"/>
                        <a:pt x="6" y="6"/>
                        <a:pt x="6" y="6"/>
                      </a:cubicBezTo>
                      <a:cubicBezTo>
                        <a:pt x="6" y="6"/>
                        <a:pt x="5" y="6"/>
                        <a:pt x="5" y="6"/>
                      </a:cubicBezTo>
                      <a:cubicBezTo>
                        <a:pt x="5" y="6"/>
                        <a:pt x="5" y="6"/>
                        <a:pt x="5" y="6"/>
                      </a:cubicBezTo>
                      <a:cubicBezTo>
                        <a:pt x="5" y="6"/>
                        <a:pt x="5" y="5"/>
                        <a:pt x="5" y="5"/>
                      </a:cubicBezTo>
                      <a:cubicBezTo>
                        <a:pt x="5" y="5"/>
                        <a:pt x="5" y="5"/>
                        <a:pt x="5" y="5"/>
                      </a:cubicBezTo>
                      <a:cubicBezTo>
                        <a:pt x="5"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3"/>
                        <a:pt x="6" y="3"/>
                        <a:pt x="6" y="3"/>
                      </a:cubicBezTo>
                      <a:cubicBezTo>
                        <a:pt x="6" y="3"/>
                        <a:pt x="6" y="3"/>
                        <a:pt x="6" y="3"/>
                      </a:cubicBezTo>
                      <a:cubicBezTo>
                        <a:pt x="6" y="3"/>
                        <a:pt x="6" y="3"/>
                        <a:pt x="6" y="3"/>
                      </a:cubicBezTo>
                      <a:cubicBezTo>
                        <a:pt x="6" y="3"/>
                        <a:pt x="6" y="3"/>
                        <a:pt x="6" y="3"/>
                      </a:cubicBezTo>
                      <a:cubicBezTo>
                        <a:pt x="6" y="3"/>
                        <a:pt x="6" y="2"/>
                        <a:pt x="6" y="2"/>
                      </a:cubicBezTo>
                      <a:cubicBezTo>
                        <a:pt x="5" y="2"/>
                        <a:pt x="5" y="2"/>
                        <a:pt x="5" y="2"/>
                      </a:cubicBezTo>
                      <a:cubicBezTo>
                        <a:pt x="5" y="2"/>
                        <a:pt x="5" y="2"/>
                        <a:pt x="5" y="2"/>
                      </a:cubicBezTo>
                      <a:cubicBezTo>
                        <a:pt x="5" y="2"/>
                        <a:pt x="6" y="1"/>
                        <a:pt x="6" y="1"/>
                      </a:cubicBezTo>
                      <a:cubicBezTo>
                        <a:pt x="6" y="1"/>
                        <a:pt x="6" y="1"/>
                        <a:pt x="6" y="1"/>
                      </a:cubicBezTo>
                      <a:cubicBezTo>
                        <a:pt x="6" y="1"/>
                        <a:pt x="6" y="1"/>
                        <a:pt x="6" y="1"/>
                      </a:cubicBezTo>
                      <a:cubicBezTo>
                        <a:pt x="6" y="1"/>
                        <a:pt x="5" y="1"/>
                        <a:pt x="5" y="1"/>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1"/>
                        <a:pt x="4" y="1"/>
                        <a:pt x="4" y="1"/>
                      </a:cubicBezTo>
                      <a:lnTo>
                        <a:pt x="3" y="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11" name="Freeform 702">
                  <a:extLst>
                    <a:ext uri="{FF2B5EF4-FFF2-40B4-BE49-F238E27FC236}">
                      <a16:creationId xmlns:a16="http://schemas.microsoft.com/office/drawing/2014/main" id="{CDFA30CF-786C-4E8B-A9B0-20588D24B537}"/>
                    </a:ext>
                  </a:extLst>
                </p:cNvPr>
                <p:cNvSpPr>
                  <a:spLocks/>
                </p:cNvSpPr>
                <p:nvPr/>
              </p:nvSpPr>
              <p:spPr bwMode="auto">
                <a:xfrm>
                  <a:off x="9383713" y="5037138"/>
                  <a:ext cx="74612" cy="55563"/>
                </a:xfrm>
                <a:custGeom>
                  <a:avLst/>
                  <a:gdLst>
                    <a:gd name="T0" fmla="*/ 17 w 18"/>
                    <a:gd name="T1" fmla="*/ 12 h 13"/>
                    <a:gd name="T2" fmla="*/ 17 w 18"/>
                    <a:gd name="T3" fmla="*/ 11 h 13"/>
                    <a:gd name="T4" fmla="*/ 16 w 18"/>
                    <a:gd name="T5" fmla="*/ 11 h 13"/>
                    <a:gd name="T6" fmla="*/ 16 w 18"/>
                    <a:gd name="T7" fmla="*/ 10 h 13"/>
                    <a:gd name="T8" fmla="*/ 17 w 18"/>
                    <a:gd name="T9" fmla="*/ 10 h 13"/>
                    <a:gd name="T10" fmla="*/ 16 w 18"/>
                    <a:gd name="T11" fmla="*/ 9 h 13"/>
                    <a:gd name="T12" fmla="*/ 16 w 18"/>
                    <a:gd name="T13" fmla="*/ 9 h 13"/>
                    <a:gd name="T14" fmla="*/ 15 w 18"/>
                    <a:gd name="T15" fmla="*/ 9 h 13"/>
                    <a:gd name="T16" fmla="*/ 15 w 18"/>
                    <a:gd name="T17" fmla="*/ 8 h 13"/>
                    <a:gd name="T18" fmla="*/ 14 w 18"/>
                    <a:gd name="T19" fmla="*/ 8 h 13"/>
                    <a:gd name="T20" fmla="*/ 14 w 18"/>
                    <a:gd name="T21" fmla="*/ 8 h 13"/>
                    <a:gd name="T22" fmla="*/ 13 w 18"/>
                    <a:gd name="T23" fmla="*/ 7 h 13"/>
                    <a:gd name="T24" fmla="*/ 13 w 18"/>
                    <a:gd name="T25" fmla="*/ 7 h 13"/>
                    <a:gd name="T26" fmla="*/ 12 w 18"/>
                    <a:gd name="T27" fmla="*/ 7 h 13"/>
                    <a:gd name="T28" fmla="*/ 12 w 18"/>
                    <a:gd name="T29" fmla="*/ 7 h 13"/>
                    <a:gd name="T30" fmla="*/ 10 w 18"/>
                    <a:gd name="T31" fmla="*/ 7 h 13"/>
                    <a:gd name="T32" fmla="*/ 9 w 18"/>
                    <a:gd name="T33" fmla="*/ 6 h 13"/>
                    <a:gd name="T34" fmla="*/ 8 w 18"/>
                    <a:gd name="T35" fmla="*/ 6 h 13"/>
                    <a:gd name="T36" fmla="*/ 8 w 18"/>
                    <a:gd name="T37" fmla="*/ 5 h 13"/>
                    <a:gd name="T38" fmla="*/ 4 w 18"/>
                    <a:gd name="T39" fmla="*/ 4 h 13"/>
                    <a:gd name="T40" fmla="*/ 4 w 18"/>
                    <a:gd name="T41" fmla="*/ 0 h 13"/>
                    <a:gd name="T42" fmla="*/ 2 w 18"/>
                    <a:gd name="T43" fmla="*/ 0 h 13"/>
                    <a:gd name="T44" fmla="*/ 1 w 18"/>
                    <a:gd name="T45" fmla="*/ 1 h 13"/>
                    <a:gd name="T46" fmla="*/ 1 w 18"/>
                    <a:gd name="T47" fmla="*/ 1 h 13"/>
                    <a:gd name="T48" fmla="*/ 1 w 18"/>
                    <a:gd name="T49" fmla="*/ 2 h 13"/>
                    <a:gd name="T50" fmla="*/ 1 w 18"/>
                    <a:gd name="T51" fmla="*/ 3 h 13"/>
                    <a:gd name="T52" fmla="*/ 1 w 18"/>
                    <a:gd name="T53" fmla="*/ 2 h 13"/>
                    <a:gd name="T54" fmla="*/ 0 w 18"/>
                    <a:gd name="T55" fmla="*/ 4 h 13"/>
                    <a:gd name="T56" fmla="*/ 2 w 18"/>
                    <a:gd name="T57" fmla="*/ 5 h 13"/>
                    <a:gd name="T58" fmla="*/ 4 w 18"/>
                    <a:gd name="T59" fmla="*/ 6 h 13"/>
                    <a:gd name="T60" fmla="*/ 6 w 18"/>
                    <a:gd name="T61" fmla="*/ 13 h 13"/>
                    <a:gd name="T62" fmla="*/ 17 w 18"/>
                    <a:gd name="T63" fmla="*/ 12 h 13"/>
                    <a:gd name="T64" fmla="*/ 17 w 18"/>
                    <a:gd name="T6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3">
                      <a:moveTo>
                        <a:pt x="17" y="12"/>
                      </a:moveTo>
                      <a:cubicBezTo>
                        <a:pt x="17" y="12"/>
                        <a:pt x="17" y="12"/>
                        <a:pt x="17" y="12"/>
                      </a:cubicBezTo>
                      <a:cubicBezTo>
                        <a:pt x="17" y="12"/>
                        <a:pt x="17" y="12"/>
                        <a:pt x="17" y="12"/>
                      </a:cubicBezTo>
                      <a:cubicBezTo>
                        <a:pt x="17" y="11"/>
                        <a:pt x="17" y="11"/>
                        <a:pt x="17" y="11"/>
                      </a:cubicBezTo>
                      <a:cubicBezTo>
                        <a:pt x="17" y="11"/>
                        <a:pt x="16" y="11"/>
                        <a:pt x="16" y="11"/>
                      </a:cubicBezTo>
                      <a:cubicBezTo>
                        <a:pt x="16" y="11"/>
                        <a:pt x="16" y="11"/>
                        <a:pt x="16" y="11"/>
                      </a:cubicBezTo>
                      <a:cubicBezTo>
                        <a:pt x="16" y="11"/>
                        <a:pt x="16" y="10"/>
                        <a:pt x="16" y="10"/>
                      </a:cubicBezTo>
                      <a:cubicBezTo>
                        <a:pt x="16" y="10"/>
                        <a:pt x="16" y="10"/>
                        <a:pt x="16" y="10"/>
                      </a:cubicBezTo>
                      <a:cubicBezTo>
                        <a:pt x="17" y="10"/>
                        <a:pt x="17" y="10"/>
                        <a:pt x="17" y="10"/>
                      </a:cubicBezTo>
                      <a:cubicBezTo>
                        <a:pt x="17" y="10"/>
                        <a:pt x="17" y="10"/>
                        <a:pt x="17" y="10"/>
                      </a:cubicBezTo>
                      <a:cubicBezTo>
                        <a:pt x="17" y="10"/>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5" y="9"/>
                        <a:pt x="15" y="9"/>
                      </a:cubicBezTo>
                      <a:cubicBezTo>
                        <a:pt x="15" y="9"/>
                        <a:pt x="15" y="9"/>
                        <a:pt x="15" y="8"/>
                      </a:cubicBezTo>
                      <a:cubicBezTo>
                        <a:pt x="15" y="8"/>
                        <a:pt x="15" y="8"/>
                        <a:pt x="15" y="8"/>
                      </a:cubicBezTo>
                      <a:cubicBezTo>
                        <a:pt x="15"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0" y="7"/>
                        <a:pt x="10" y="7"/>
                        <a:pt x="10" y="7"/>
                      </a:cubicBezTo>
                      <a:cubicBezTo>
                        <a:pt x="9" y="7"/>
                        <a:pt x="9" y="7"/>
                        <a:pt x="9" y="7"/>
                      </a:cubicBezTo>
                      <a:cubicBezTo>
                        <a:pt x="9" y="6"/>
                        <a:pt x="9" y="6"/>
                        <a:pt x="9" y="6"/>
                      </a:cubicBezTo>
                      <a:cubicBezTo>
                        <a:pt x="8" y="6"/>
                        <a:pt x="8" y="6"/>
                        <a:pt x="8" y="6"/>
                      </a:cubicBezTo>
                      <a:cubicBezTo>
                        <a:pt x="8" y="6"/>
                        <a:pt x="8" y="6"/>
                        <a:pt x="8" y="6"/>
                      </a:cubicBezTo>
                      <a:cubicBezTo>
                        <a:pt x="8" y="5"/>
                        <a:pt x="8" y="5"/>
                        <a:pt x="8" y="5"/>
                      </a:cubicBezTo>
                      <a:cubicBezTo>
                        <a:pt x="8" y="5"/>
                        <a:pt x="8" y="5"/>
                        <a:pt x="8" y="5"/>
                      </a:cubicBezTo>
                      <a:cubicBezTo>
                        <a:pt x="5" y="4"/>
                        <a:pt x="5" y="4"/>
                        <a:pt x="5" y="4"/>
                      </a:cubicBezTo>
                      <a:cubicBezTo>
                        <a:pt x="4" y="4"/>
                        <a:pt x="4" y="4"/>
                        <a:pt x="4" y="4"/>
                      </a:cubicBezTo>
                      <a:cubicBezTo>
                        <a:pt x="4" y="1"/>
                        <a:pt x="4" y="1"/>
                        <a:pt x="4" y="1"/>
                      </a:cubicBezTo>
                      <a:cubicBezTo>
                        <a:pt x="4" y="0"/>
                        <a:pt x="4" y="0"/>
                        <a:pt x="4" y="0"/>
                      </a:cubicBezTo>
                      <a:cubicBezTo>
                        <a:pt x="4" y="0"/>
                        <a:pt x="4" y="0"/>
                        <a:pt x="4" y="0"/>
                      </a:cubicBezTo>
                      <a:cubicBezTo>
                        <a:pt x="2" y="0"/>
                        <a:pt x="2" y="0"/>
                        <a:pt x="2" y="0"/>
                      </a:cubicBezTo>
                      <a:cubicBezTo>
                        <a:pt x="1" y="0"/>
                        <a:pt x="1" y="0"/>
                        <a:pt x="1" y="0"/>
                      </a:cubicBezTo>
                      <a:cubicBezTo>
                        <a:pt x="1" y="1"/>
                        <a:pt x="1" y="1"/>
                        <a:pt x="1" y="1"/>
                      </a:cubicBezTo>
                      <a:cubicBezTo>
                        <a:pt x="1" y="1"/>
                        <a:pt x="1" y="1"/>
                        <a:pt x="1" y="1"/>
                      </a:cubicBezTo>
                      <a:cubicBezTo>
                        <a:pt x="1" y="1"/>
                        <a:pt x="1" y="1"/>
                        <a:pt x="1" y="1"/>
                      </a:cubicBezTo>
                      <a:cubicBezTo>
                        <a:pt x="1" y="1"/>
                        <a:pt x="2" y="2"/>
                        <a:pt x="2" y="2"/>
                      </a:cubicBezTo>
                      <a:cubicBezTo>
                        <a:pt x="2" y="2"/>
                        <a:pt x="1" y="2"/>
                        <a:pt x="1" y="2"/>
                      </a:cubicBezTo>
                      <a:cubicBezTo>
                        <a:pt x="1" y="2"/>
                        <a:pt x="1" y="2"/>
                        <a:pt x="1" y="2"/>
                      </a:cubicBezTo>
                      <a:cubicBezTo>
                        <a:pt x="1" y="3"/>
                        <a:pt x="1" y="3"/>
                        <a:pt x="1" y="3"/>
                      </a:cubicBezTo>
                      <a:cubicBezTo>
                        <a:pt x="1" y="3"/>
                        <a:pt x="1" y="3"/>
                        <a:pt x="1" y="3"/>
                      </a:cubicBezTo>
                      <a:cubicBezTo>
                        <a:pt x="1" y="2"/>
                        <a:pt x="1" y="2"/>
                        <a:pt x="1" y="2"/>
                      </a:cubicBezTo>
                      <a:cubicBezTo>
                        <a:pt x="0" y="3"/>
                        <a:pt x="0" y="3"/>
                        <a:pt x="0" y="3"/>
                      </a:cubicBezTo>
                      <a:cubicBezTo>
                        <a:pt x="0" y="4"/>
                        <a:pt x="0" y="4"/>
                        <a:pt x="0" y="4"/>
                      </a:cubicBezTo>
                      <a:cubicBezTo>
                        <a:pt x="0" y="4"/>
                        <a:pt x="0" y="4"/>
                        <a:pt x="0" y="4"/>
                      </a:cubicBezTo>
                      <a:cubicBezTo>
                        <a:pt x="2" y="5"/>
                        <a:pt x="2" y="5"/>
                        <a:pt x="2" y="5"/>
                      </a:cubicBezTo>
                      <a:cubicBezTo>
                        <a:pt x="2" y="6"/>
                        <a:pt x="2" y="6"/>
                        <a:pt x="2" y="6"/>
                      </a:cubicBezTo>
                      <a:cubicBezTo>
                        <a:pt x="4" y="6"/>
                        <a:pt x="4" y="6"/>
                        <a:pt x="4" y="6"/>
                      </a:cubicBezTo>
                      <a:cubicBezTo>
                        <a:pt x="4" y="13"/>
                        <a:pt x="4" y="13"/>
                        <a:pt x="4" y="13"/>
                      </a:cubicBezTo>
                      <a:cubicBezTo>
                        <a:pt x="6" y="13"/>
                        <a:pt x="6" y="13"/>
                        <a:pt x="6" y="13"/>
                      </a:cubicBezTo>
                      <a:cubicBezTo>
                        <a:pt x="13" y="13"/>
                        <a:pt x="13" y="13"/>
                        <a:pt x="13" y="13"/>
                      </a:cubicBezTo>
                      <a:cubicBezTo>
                        <a:pt x="17" y="12"/>
                        <a:pt x="17" y="12"/>
                        <a:pt x="17" y="12"/>
                      </a:cubicBezTo>
                      <a:cubicBezTo>
                        <a:pt x="18" y="12"/>
                        <a:pt x="18" y="12"/>
                        <a:pt x="18" y="12"/>
                      </a:cubicBezTo>
                      <a:lnTo>
                        <a:pt x="17" y="12"/>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12" name="Freeform 704">
                  <a:extLst>
                    <a:ext uri="{FF2B5EF4-FFF2-40B4-BE49-F238E27FC236}">
                      <a16:creationId xmlns:a16="http://schemas.microsoft.com/office/drawing/2014/main" id="{6A494EE2-AE05-4A1B-A1BA-B09BC577C618}"/>
                    </a:ext>
                  </a:extLst>
                </p:cNvPr>
                <p:cNvSpPr>
                  <a:spLocks/>
                </p:cNvSpPr>
                <p:nvPr/>
              </p:nvSpPr>
              <p:spPr bwMode="auto">
                <a:xfrm>
                  <a:off x="9521825" y="5126038"/>
                  <a:ext cx="69850" cy="53975"/>
                </a:xfrm>
                <a:custGeom>
                  <a:avLst/>
                  <a:gdLst>
                    <a:gd name="T0" fmla="*/ 0 w 17"/>
                    <a:gd name="T1" fmla="*/ 0 h 13"/>
                    <a:gd name="T2" fmla="*/ 5 w 17"/>
                    <a:gd name="T3" fmla="*/ 4 h 13"/>
                    <a:gd name="T4" fmla="*/ 4 w 17"/>
                    <a:gd name="T5" fmla="*/ 6 h 13"/>
                    <a:gd name="T6" fmla="*/ 4 w 17"/>
                    <a:gd name="T7" fmla="*/ 6 h 13"/>
                    <a:gd name="T8" fmla="*/ 5 w 17"/>
                    <a:gd name="T9" fmla="*/ 7 h 13"/>
                    <a:gd name="T10" fmla="*/ 6 w 17"/>
                    <a:gd name="T11" fmla="*/ 8 h 13"/>
                    <a:gd name="T12" fmla="*/ 7 w 17"/>
                    <a:gd name="T13" fmla="*/ 9 h 13"/>
                    <a:gd name="T14" fmla="*/ 7 w 17"/>
                    <a:gd name="T15" fmla="*/ 10 h 13"/>
                    <a:gd name="T16" fmla="*/ 7 w 17"/>
                    <a:gd name="T17" fmla="*/ 10 h 13"/>
                    <a:gd name="T18" fmla="*/ 9 w 17"/>
                    <a:gd name="T19" fmla="*/ 12 h 13"/>
                    <a:gd name="T20" fmla="*/ 10 w 17"/>
                    <a:gd name="T21" fmla="*/ 12 h 13"/>
                    <a:gd name="T22" fmla="*/ 11 w 17"/>
                    <a:gd name="T23" fmla="*/ 13 h 13"/>
                    <a:gd name="T24" fmla="*/ 13 w 17"/>
                    <a:gd name="T25" fmla="*/ 13 h 13"/>
                    <a:gd name="T26" fmla="*/ 13 w 17"/>
                    <a:gd name="T27" fmla="*/ 13 h 13"/>
                    <a:gd name="T28" fmla="*/ 14 w 17"/>
                    <a:gd name="T29" fmla="*/ 13 h 13"/>
                    <a:gd name="T30" fmla="*/ 14 w 17"/>
                    <a:gd name="T31" fmla="*/ 12 h 13"/>
                    <a:gd name="T32" fmla="*/ 15 w 17"/>
                    <a:gd name="T33" fmla="*/ 12 h 13"/>
                    <a:gd name="T34" fmla="*/ 17 w 17"/>
                    <a:gd name="T35" fmla="*/ 11 h 13"/>
                    <a:gd name="T36" fmla="*/ 17 w 17"/>
                    <a:gd name="T37" fmla="*/ 11 h 13"/>
                    <a:gd name="T38" fmla="*/ 16 w 17"/>
                    <a:gd name="T39" fmla="*/ 10 h 13"/>
                    <a:gd name="T40" fmla="*/ 16 w 17"/>
                    <a:gd name="T41" fmla="*/ 10 h 13"/>
                    <a:gd name="T42" fmla="*/ 15 w 17"/>
                    <a:gd name="T43" fmla="*/ 10 h 13"/>
                    <a:gd name="T44" fmla="*/ 15 w 17"/>
                    <a:gd name="T45" fmla="*/ 10 h 13"/>
                    <a:gd name="T46" fmla="*/ 15 w 17"/>
                    <a:gd name="T47" fmla="*/ 9 h 13"/>
                    <a:gd name="T48" fmla="*/ 16 w 17"/>
                    <a:gd name="T49" fmla="*/ 8 h 13"/>
                    <a:gd name="T50" fmla="*/ 16 w 17"/>
                    <a:gd name="T51" fmla="*/ 8 h 13"/>
                    <a:gd name="T52" fmla="*/ 16 w 17"/>
                    <a:gd name="T53" fmla="*/ 8 h 13"/>
                    <a:gd name="T54" fmla="*/ 16 w 17"/>
                    <a:gd name="T55" fmla="*/ 8 h 13"/>
                    <a:gd name="T56" fmla="*/ 16 w 17"/>
                    <a:gd name="T57" fmla="*/ 7 h 13"/>
                    <a:gd name="T58" fmla="*/ 16 w 17"/>
                    <a:gd name="T59" fmla="*/ 7 h 13"/>
                    <a:gd name="T60" fmla="*/ 16 w 17"/>
                    <a:gd name="T61" fmla="*/ 7 h 13"/>
                    <a:gd name="T62" fmla="*/ 15 w 17"/>
                    <a:gd name="T63" fmla="*/ 7 h 13"/>
                    <a:gd name="T64" fmla="*/ 15 w 17"/>
                    <a:gd name="T65" fmla="*/ 7 h 13"/>
                    <a:gd name="T66" fmla="*/ 13 w 17"/>
                    <a:gd name="T67" fmla="*/ 7 h 13"/>
                    <a:gd name="T68" fmla="*/ 13 w 17"/>
                    <a:gd name="T69" fmla="*/ 8 h 13"/>
                    <a:gd name="T70" fmla="*/ 12 w 17"/>
                    <a:gd name="T71" fmla="*/ 8 h 13"/>
                    <a:gd name="T72" fmla="*/ 12 w 17"/>
                    <a:gd name="T73" fmla="*/ 7 h 13"/>
                    <a:gd name="T74" fmla="*/ 11 w 17"/>
                    <a:gd name="T75" fmla="*/ 7 h 13"/>
                    <a:gd name="T76" fmla="*/ 11 w 17"/>
                    <a:gd name="T77" fmla="*/ 7 h 13"/>
                    <a:gd name="T78" fmla="*/ 11 w 17"/>
                    <a:gd name="T79" fmla="*/ 6 h 13"/>
                    <a:gd name="T80" fmla="*/ 10 w 17"/>
                    <a:gd name="T81" fmla="*/ 6 h 13"/>
                    <a:gd name="T82" fmla="*/ 10 w 17"/>
                    <a:gd name="T83" fmla="*/ 5 h 13"/>
                    <a:gd name="T84" fmla="*/ 10 w 17"/>
                    <a:gd name="T85" fmla="*/ 4 h 13"/>
                    <a:gd name="T86" fmla="*/ 9 w 17"/>
                    <a:gd name="T87" fmla="*/ 4 h 13"/>
                    <a:gd name="T88" fmla="*/ 9 w 17"/>
                    <a:gd name="T89" fmla="*/ 4 h 13"/>
                    <a:gd name="T90" fmla="*/ 9 w 17"/>
                    <a:gd name="T91" fmla="*/ 3 h 13"/>
                    <a:gd name="T92" fmla="*/ 9 w 17"/>
                    <a:gd name="T93" fmla="*/ 3 h 13"/>
                    <a:gd name="T94" fmla="*/ 8 w 17"/>
                    <a:gd name="T95" fmla="*/ 2 h 13"/>
                    <a:gd name="T96" fmla="*/ 8 w 17"/>
                    <a:gd name="T97" fmla="*/ 1 h 13"/>
                    <a:gd name="T98" fmla="*/ 8 w 17"/>
                    <a:gd name="T99" fmla="*/ 0 h 13"/>
                    <a:gd name="T100" fmla="*/ 7 w 17"/>
                    <a:gd name="T101" fmla="*/ 0 h 13"/>
                    <a:gd name="T102" fmla="*/ 7 w 17"/>
                    <a:gd name="T10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3">
                      <a:moveTo>
                        <a:pt x="2" y="0"/>
                      </a:moveTo>
                      <a:cubicBezTo>
                        <a:pt x="1" y="0"/>
                        <a:pt x="1" y="0"/>
                        <a:pt x="1" y="0"/>
                      </a:cubicBezTo>
                      <a:cubicBezTo>
                        <a:pt x="0" y="0"/>
                        <a:pt x="0" y="0"/>
                        <a:pt x="0" y="0"/>
                      </a:cubicBezTo>
                      <a:cubicBezTo>
                        <a:pt x="3" y="2"/>
                        <a:pt x="3" y="2"/>
                        <a:pt x="3" y="2"/>
                      </a:cubicBezTo>
                      <a:cubicBezTo>
                        <a:pt x="3" y="2"/>
                        <a:pt x="3" y="2"/>
                        <a:pt x="3" y="2"/>
                      </a:cubicBezTo>
                      <a:cubicBezTo>
                        <a:pt x="5" y="4"/>
                        <a:pt x="5" y="4"/>
                        <a:pt x="5" y="4"/>
                      </a:cubicBezTo>
                      <a:cubicBezTo>
                        <a:pt x="3" y="5"/>
                        <a:pt x="3" y="5"/>
                        <a:pt x="3" y="5"/>
                      </a:cubicBezTo>
                      <a:cubicBezTo>
                        <a:pt x="3" y="5"/>
                        <a:pt x="3" y="5"/>
                        <a:pt x="3"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5" y="7"/>
                        <a:pt x="5" y="7"/>
                      </a:cubicBezTo>
                      <a:cubicBezTo>
                        <a:pt x="5" y="7"/>
                        <a:pt x="5" y="7"/>
                        <a:pt x="5" y="7"/>
                      </a:cubicBezTo>
                      <a:cubicBezTo>
                        <a:pt x="5" y="7"/>
                        <a:pt x="5" y="7"/>
                        <a:pt x="5" y="7"/>
                      </a:cubicBezTo>
                      <a:cubicBezTo>
                        <a:pt x="5" y="7"/>
                        <a:pt x="5" y="8"/>
                        <a:pt x="5" y="8"/>
                      </a:cubicBezTo>
                      <a:cubicBezTo>
                        <a:pt x="5" y="8"/>
                        <a:pt x="6" y="8"/>
                        <a:pt x="6" y="8"/>
                      </a:cubicBezTo>
                      <a:cubicBezTo>
                        <a:pt x="6" y="8"/>
                        <a:pt x="6" y="8"/>
                        <a:pt x="6" y="8"/>
                      </a:cubicBezTo>
                      <a:cubicBezTo>
                        <a:pt x="6" y="8"/>
                        <a:pt x="6" y="9"/>
                        <a:pt x="6" y="9"/>
                      </a:cubicBezTo>
                      <a:cubicBezTo>
                        <a:pt x="6" y="9"/>
                        <a:pt x="7" y="9"/>
                        <a:pt x="7" y="9"/>
                      </a:cubicBezTo>
                      <a:cubicBezTo>
                        <a:pt x="7" y="9"/>
                        <a:pt x="7" y="9"/>
                        <a:pt x="7" y="9"/>
                      </a:cubicBezTo>
                      <a:cubicBezTo>
                        <a:pt x="7" y="9"/>
                        <a:pt x="7" y="9"/>
                        <a:pt x="7" y="9"/>
                      </a:cubicBezTo>
                      <a:cubicBezTo>
                        <a:pt x="7" y="9"/>
                        <a:pt x="7" y="10"/>
                        <a:pt x="7" y="10"/>
                      </a:cubicBezTo>
                      <a:cubicBezTo>
                        <a:pt x="7" y="10"/>
                        <a:pt x="7" y="10"/>
                        <a:pt x="7" y="10"/>
                      </a:cubicBezTo>
                      <a:cubicBezTo>
                        <a:pt x="7" y="10"/>
                        <a:pt x="7" y="10"/>
                        <a:pt x="7" y="10"/>
                      </a:cubicBezTo>
                      <a:cubicBezTo>
                        <a:pt x="7" y="10"/>
                        <a:pt x="7" y="10"/>
                        <a:pt x="7" y="10"/>
                      </a:cubicBezTo>
                      <a:cubicBezTo>
                        <a:pt x="8" y="11"/>
                        <a:pt x="8" y="11"/>
                        <a:pt x="8" y="11"/>
                      </a:cubicBezTo>
                      <a:cubicBezTo>
                        <a:pt x="9" y="11"/>
                        <a:pt x="9" y="11"/>
                        <a:pt x="9" y="11"/>
                      </a:cubicBezTo>
                      <a:cubicBezTo>
                        <a:pt x="9" y="11"/>
                        <a:pt x="9" y="12"/>
                        <a:pt x="9" y="12"/>
                      </a:cubicBezTo>
                      <a:cubicBezTo>
                        <a:pt x="9" y="12"/>
                        <a:pt x="9" y="12"/>
                        <a:pt x="9" y="12"/>
                      </a:cubicBezTo>
                      <a:cubicBezTo>
                        <a:pt x="9" y="12"/>
                        <a:pt x="10" y="12"/>
                        <a:pt x="10" y="12"/>
                      </a:cubicBezTo>
                      <a:cubicBezTo>
                        <a:pt x="10" y="12"/>
                        <a:pt x="10" y="12"/>
                        <a:pt x="10" y="12"/>
                      </a:cubicBezTo>
                      <a:cubicBezTo>
                        <a:pt x="10" y="12"/>
                        <a:pt x="10" y="12"/>
                        <a:pt x="10" y="12"/>
                      </a:cubicBezTo>
                      <a:cubicBezTo>
                        <a:pt x="11" y="13"/>
                        <a:pt x="11" y="13"/>
                        <a:pt x="11" y="13"/>
                      </a:cubicBezTo>
                      <a:cubicBezTo>
                        <a:pt x="11" y="13"/>
                        <a:pt x="11" y="13"/>
                        <a:pt x="11"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4" y="13"/>
                        <a:pt x="14" y="13"/>
                        <a:pt x="14" y="13"/>
                      </a:cubicBezTo>
                      <a:cubicBezTo>
                        <a:pt x="14" y="13"/>
                        <a:pt x="14" y="12"/>
                        <a:pt x="14" y="12"/>
                      </a:cubicBezTo>
                      <a:cubicBezTo>
                        <a:pt x="14" y="12"/>
                        <a:pt x="14" y="12"/>
                        <a:pt x="14" y="12"/>
                      </a:cubicBezTo>
                      <a:cubicBezTo>
                        <a:pt x="14" y="12"/>
                        <a:pt x="14" y="12"/>
                        <a:pt x="14" y="12"/>
                      </a:cubicBezTo>
                      <a:cubicBezTo>
                        <a:pt x="14" y="12"/>
                        <a:pt x="14" y="12"/>
                        <a:pt x="14" y="12"/>
                      </a:cubicBezTo>
                      <a:cubicBezTo>
                        <a:pt x="15" y="12"/>
                        <a:pt x="15" y="12"/>
                        <a:pt x="15" y="12"/>
                      </a:cubicBezTo>
                      <a:cubicBezTo>
                        <a:pt x="15" y="12"/>
                        <a:pt x="15" y="12"/>
                        <a:pt x="15" y="12"/>
                      </a:cubicBezTo>
                      <a:cubicBezTo>
                        <a:pt x="15" y="11"/>
                        <a:pt x="15" y="11"/>
                        <a:pt x="15" y="11"/>
                      </a:cubicBezTo>
                      <a:cubicBezTo>
                        <a:pt x="15" y="11"/>
                        <a:pt x="16" y="11"/>
                        <a:pt x="16" y="11"/>
                      </a:cubicBezTo>
                      <a:cubicBezTo>
                        <a:pt x="16" y="11"/>
                        <a:pt x="17" y="11"/>
                        <a:pt x="17" y="11"/>
                      </a:cubicBezTo>
                      <a:cubicBezTo>
                        <a:pt x="17" y="11"/>
                        <a:pt x="17" y="11"/>
                        <a:pt x="17" y="11"/>
                      </a:cubicBezTo>
                      <a:cubicBezTo>
                        <a:pt x="17" y="11"/>
                        <a:pt x="17" y="11"/>
                        <a:pt x="17" y="11"/>
                      </a:cubicBezTo>
                      <a:cubicBezTo>
                        <a:pt x="17" y="11"/>
                        <a:pt x="17" y="11"/>
                        <a:pt x="17" y="11"/>
                      </a:cubicBezTo>
                      <a:cubicBezTo>
                        <a:pt x="17" y="11"/>
                        <a:pt x="17" y="11"/>
                        <a:pt x="17"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4" y="7"/>
                      </a:cubicBezTo>
                      <a:cubicBezTo>
                        <a:pt x="14" y="7"/>
                        <a:pt x="14" y="7"/>
                        <a:pt x="14" y="7"/>
                      </a:cubicBezTo>
                      <a:cubicBezTo>
                        <a:pt x="14" y="7"/>
                        <a:pt x="13" y="7"/>
                        <a:pt x="13" y="7"/>
                      </a:cubicBezTo>
                      <a:cubicBezTo>
                        <a:pt x="13" y="7"/>
                        <a:pt x="13" y="7"/>
                        <a:pt x="13" y="7"/>
                      </a:cubicBezTo>
                      <a:cubicBezTo>
                        <a:pt x="13" y="7"/>
                        <a:pt x="13" y="7"/>
                        <a:pt x="13" y="7"/>
                      </a:cubicBezTo>
                      <a:cubicBezTo>
                        <a:pt x="13" y="7"/>
                        <a:pt x="13" y="7"/>
                        <a:pt x="13" y="8"/>
                      </a:cubicBezTo>
                      <a:cubicBezTo>
                        <a:pt x="13" y="8"/>
                        <a:pt x="12" y="8"/>
                        <a:pt x="12" y="8"/>
                      </a:cubicBezTo>
                      <a:cubicBezTo>
                        <a:pt x="12" y="8"/>
                        <a:pt x="12" y="8"/>
                        <a:pt x="12" y="8"/>
                      </a:cubicBezTo>
                      <a:cubicBezTo>
                        <a:pt x="12" y="8"/>
                        <a:pt x="12" y="8"/>
                        <a:pt x="12" y="8"/>
                      </a:cubicBezTo>
                      <a:cubicBezTo>
                        <a:pt x="12" y="8"/>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0" y="6"/>
                        <a:pt x="11" y="6"/>
                        <a:pt x="11" y="6"/>
                      </a:cubicBezTo>
                      <a:cubicBezTo>
                        <a:pt x="11" y="6"/>
                        <a:pt x="11" y="6"/>
                        <a:pt x="11" y="6"/>
                      </a:cubicBezTo>
                      <a:cubicBezTo>
                        <a:pt x="10" y="6"/>
                        <a:pt x="10" y="6"/>
                        <a:pt x="10" y="6"/>
                      </a:cubicBezTo>
                      <a:cubicBezTo>
                        <a:pt x="10" y="6"/>
                        <a:pt x="10" y="6"/>
                        <a:pt x="10" y="6"/>
                      </a:cubicBezTo>
                      <a:cubicBezTo>
                        <a:pt x="10" y="6"/>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8" y="2"/>
                      </a:cubicBezTo>
                      <a:cubicBezTo>
                        <a:pt x="8" y="2"/>
                        <a:pt x="8" y="1"/>
                        <a:pt x="8" y="1"/>
                      </a:cubicBezTo>
                      <a:cubicBezTo>
                        <a:pt x="8" y="1"/>
                        <a:pt x="8" y="1"/>
                        <a:pt x="8" y="1"/>
                      </a:cubicBezTo>
                      <a:cubicBezTo>
                        <a:pt x="8" y="1"/>
                        <a:pt x="8" y="1"/>
                        <a:pt x="8" y="1"/>
                      </a:cubicBezTo>
                      <a:cubicBezTo>
                        <a:pt x="8" y="1"/>
                        <a:pt x="8" y="1"/>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2" y="0"/>
                        <a:pt x="2" y="0"/>
                        <a:pt x="2"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13" name="Freeform 705">
                  <a:extLst>
                    <a:ext uri="{FF2B5EF4-FFF2-40B4-BE49-F238E27FC236}">
                      <a16:creationId xmlns:a16="http://schemas.microsoft.com/office/drawing/2014/main" id="{E414105E-3534-46AE-864F-C3B7F661D09C}"/>
                    </a:ext>
                  </a:extLst>
                </p:cNvPr>
                <p:cNvSpPr>
                  <a:spLocks noEditPoints="1"/>
                </p:cNvSpPr>
                <p:nvPr/>
              </p:nvSpPr>
              <p:spPr bwMode="auto">
                <a:xfrm>
                  <a:off x="9604375" y="4962525"/>
                  <a:ext cx="107950" cy="71438"/>
                </a:xfrm>
                <a:custGeom>
                  <a:avLst/>
                  <a:gdLst>
                    <a:gd name="T0" fmla="*/ 2 w 26"/>
                    <a:gd name="T1" fmla="*/ 2 h 17"/>
                    <a:gd name="T2" fmla="*/ 1 w 26"/>
                    <a:gd name="T3" fmla="*/ 1 h 17"/>
                    <a:gd name="T4" fmla="*/ 2 w 26"/>
                    <a:gd name="T5" fmla="*/ 1 h 17"/>
                    <a:gd name="T6" fmla="*/ 3 w 26"/>
                    <a:gd name="T7" fmla="*/ 1 h 17"/>
                    <a:gd name="T8" fmla="*/ 4 w 26"/>
                    <a:gd name="T9" fmla="*/ 2 h 17"/>
                    <a:gd name="T10" fmla="*/ 3 w 26"/>
                    <a:gd name="T11" fmla="*/ 2 h 17"/>
                    <a:gd name="T12" fmla="*/ 5 w 26"/>
                    <a:gd name="T13" fmla="*/ 3 h 17"/>
                    <a:gd name="T14" fmla="*/ 5 w 26"/>
                    <a:gd name="T15" fmla="*/ 2 h 17"/>
                    <a:gd name="T16" fmla="*/ 6 w 26"/>
                    <a:gd name="T17" fmla="*/ 3 h 17"/>
                    <a:gd name="T18" fmla="*/ 9 w 26"/>
                    <a:gd name="T19" fmla="*/ 4 h 17"/>
                    <a:gd name="T20" fmla="*/ 14 w 26"/>
                    <a:gd name="T21" fmla="*/ 8 h 17"/>
                    <a:gd name="T22" fmla="*/ 16 w 26"/>
                    <a:gd name="T23" fmla="*/ 8 h 17"/>
                    <a:gd name="T24" fmla="*/ 17 w 26"/>
                    <a:gd name="T25" fmla="*/ 9 h 17"/>
                    <a:gd name="T26" fmla="*/ 19 w 26"/>
                    <a:gd name="T27" fmla="*/ 12 h 17"/>
                    <a:gd name="T28" fmla="*/ 19 w 26"/>
                    <a:gd name="T29" fmla="*/ 15 h 17"/>
                    <a:gd name="T30" fmla="*/ 19 w 26"/>
                    <a:gd name="T31" fmla="*/ 16 h 17"/>
                    <a:gd name="T32" fmla="*/ 21 w 26"/>
                    <a:gd name="T33" fmla="*/ 17 h 17"/>
                    <a:gd name="T34" fmla="*/ 22 w 26"/>
                    <a:gd name="T35" fmla="*/ 16 h 17"/>
                    <a:gd name="T36" fmla="*/ 21 w 26"/>
                    <a:gd name="T37" fmla="*/ 15 h 17"/>
                    <a:gd name="T38" fmla="*/ 22 w 26"/>
                    <a:gd name="T39" fmla="*/ 13 h 17"/>
                    <a:gd name="T40" fmla="*/ 21 w 26"/>
                    <a:gd name="T41" fmla="*/ 12 h 17"/>
                    <a:gd name="T42" fmla="*/ 19 w 26"/>
                    <a:gd name="T43" fmla="*/ 11 h 17"/>
                    <a:gd name="T44" fmla="*/ 18 w 26"/>
                    <a:gd name="T45" fmla="*/ 9 h 17"/>
                    <a:gd name="T46" fmla="*/ 16 w 26"/>
                    <a:gd name="T47" fmla="*/ 8 h 17"/>
                    <a:gd name="T48" fmla="*/ 14 w 26"/>
                    <a:gd name="T49" fmla="*/ 6 h 17"/>
                    <a:gd name="T50" fmla="*/ 12 w 26"/>
                    <a:gd name="T51" fmla="*/ 5 h 17"/>
                    <a:gd name="T52" fmla="*/ 10 w 26"/>
                    <a:gd name="T53" fmla="*/ 4 h 17"/>
                    <a:gd name="T54" fmla="*/ 8 w 26"/>
                    <a:gd name="T55" fmla="*/ 3 h 17"/>
                    <a:gd name="T56" fmla="*/ 6 w 26"/>
                    <a:gd name="T57" fmla="*/ 2 h 17"/>
                    <a:gd name="T58" fmla="*/ 6 w 26"/>
                    <a:gd name="T59" fmla="*/ 3 h 17"/>
                    <a:gd name="T60" fmla="*/ 5 w 26"/>
                    <a:gd name="T61" fmla="*/ 3 h 17"/>
                    <a:gd name="T62" fmla="*/ 7 w 26"/>
                    <a:gd name="T63" fmla="*/ 4 h 17"/>
                    <a:gd name="T64" fmla="*/ 6 w 26"/>
                    <a:gd name="T65" fmla="*/ 4 h 17"/>
                    <a:gd name="T66" fmla="*/ 6 w 26"/>
                    <a:gd name="T67" fmla="*/ 5 h 17"/>
                    <a:gd name="T68" fmla="*/ 6 w 26"/>
                    <a:gd name="T69" fmla="*/ 4 h 17"/>
                    <a:gd name="T70" fmla="*/ 7 w 26"/>
                    <a:gd name="T71" fmla="*/ 4 h 17"/>
                    <a:gd name="T72" fmla="*/ 14 w 26"/>
                    <a:gd name="T73" fmla="*/ 3 h 17"/>
                    <a:gd name="T74" fmla="*/ 14 w 26"/>
                    <a:gd name="T75" fmla="*/ 3 h 17"/>
                    <a:gd name="T76" fmla="*/ 14 w 26"/>
                    <a:gd name="T77" fmla="*/ 4 h 17"/>
                    <a:gd name="T78" fmla="*/ 14 w 26"/>
                    <a:gd name="T79" fmla="*/ 3 h 17"/>
                    <a:gd name="T80" fmla="*/ 14 w 26"/>
                    <a:gd name="T81" fmla="*/ 4 h 17"/>
                    <a:gd name="T82" fmla="*/ 14 w 26"/>
                    <a:gd name="T83" fmla="*/ 4 h 17"/>
                    <a:gd name="T84" fmla="*/ 15 w 26"/>
                    <a:gd name="T85" fmla="*/ 5 h 17"/>
                    <a:gd name="T86" fmla="*/ 14 w 26"/>
                    <a:gd name="T87" fmla="*/ 2 h 17"/>
                    <a:gd name="T88" fmla="*/ 14 w 26"/>
                    <a:gd name="T89" fmla="*/ 2 h 17"/>
                    <a:gd name="T90" fmla="*/ 15 w 26"/>
                    <a:gd name="T91" fmla="*/ 2 h 17"/>
                    <a:gd name="T92" fmla="*/ 18 w 26"/>
                    <a:gd name="T93" fmla="*/ 5 h 17"/>
                    <a:gd name="T94" fmla="*/ 19 w 26"/>
                    <a:gd name="T95" fmla="*/ 6 h 17"/>
                    <a:gd name="T96" fmla="*/ 19 w 26"/>
                    <a:gd name="T97" fmla="*/ 5 h 17"/>
                    <a:gd name="T98" fmla="*/ 22 w 26"/>
                    <a:gd name="T99" fmla="*/ 8 h 17"/>
                    <a:gd name="T100" fmla="*/ 23 w 26"/>
                    <a:gd name="T101" fmla="*/ 8 h 17"/>
                    <a:gd name="T102" fmla="*/ 23 w 26"/>
                    <a:gd name="T103" fmla="*/ 7 h 17"/>
                    <a:gd name="T104" fmla="*/ 23 w 26"/>
                    <a:gd name="T105" fmla="*/ 7 h 17"/>
                    <a:gd name="T106" fmla="*/ 26 w 26"/>
                    <a:gd name="T107" fmla="*/ 12 h 17"/>
                    <a:gd name="T108" fmla="*/ 25 w 26"/>
                    <a:gd name="T109" fmla="*/ 12 h 17"/>
                    <a:gd name="T110" fmla="*/ 26 w 26"/>
                    <a:gd name="T11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17">
                      <a:moveTo>
                        <a:pt x="3" y="2"/>
                      </a:moveTo>
                      <a:cubicBezTo>
                        <a:pt x="3" y="3"/>
                        <a:pt x="3" y="2"/>
                        <a:pt x="3" y="2"/>
                      </a:cubicBezTo>
                      <a:cubicBezTo>
                        <a:pt x="3" y="2"/>
                        <a:pt x="3" y="2"/>
                        <a:pt x="3" y="2"/>
                      </a:cubicBezTo>
                      <a:cubicBezTo>
                        <a:pt x="3" y="2"/>
                        <a:pt x="3" y="2"/>
                        <a:pt x="3" y="2"/>
                      </a:cubicBezTo>
                      <a:cubicBezTo>
                        <a:pt x="3"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1"/>
                        <a:pt x="1" y="1"/>
                      </a:cubicBezTo>
                      <a:cubicBezTo>
                        <a:pt x="1" y="1"/>
                        <a:pt x="1" y="1"/>
                        <a:pt x="1" y="1"/>
                      </a:cubicBezTo>
                      <a:cubicBezTo>
                        <a:pt x="1" y="1"/>
                        <a:pt x="1" y="1"/>
                        <a:pt x="1" y="1"/>
                      </a:cubicBezTo>
                      <a:cubicBezTo>
                        <a:pt x="1"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1"/>
                        <a:pt x="2" y="0"/>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4" y="1"/>
                        <a:pt x="4" y="1"/>
                      </a:cubicBezTo>
                      <a:cubicBezTo>
                        <a:pt x="4" y="1"/>
                        <a:pt x="4" y="1"/>
                        <a:pt x="4" y="1"/>
                      </a:cubicBezTo>
                      <a:cubicBezTo>
                        <a:pt x="4" y="1"/>
                        <a:pt x="4" y="1"/>
                        <a:pt x="4" y="1"/>
                      </a:cubicBezTo>
                      <a:cubicBezTo>
                        <a:pt x="4" y="1"/>
                        <a:pt x="4" y="1"/>
                        <a:pt x="4" y="1"/>
                      </a:cubicBezTo>
                      <a:cubicBezTo>
                        <a:pt x="4" y="1"/>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2"/>
                        <a:pt x="3" y="2"/>
                      </a:cubicBezTo>
                      <a:cubicBezTo>
                        <a:pt x="3" y="2"/>
                        <a:pt x="3" y="2"/>
                        <a:pt x="3" y="2"/>
                      </a:cubicBezTo>
                      <a:close/>
                      <a:moveTo>
                        <a:pt x="5" y="2"/>
                      </a:moveTo>
                      <a:cubicBezTo>
                        <a:pt x="5" y="2"/>
                        <a:pt x="4" y="2"/>
                        <a:pt x="4" y="2"/>
                      </a:cubicBezTo>
                      <a:cubicBezTo>
                        <a:pt x="4"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lose/>
                      <a:moveTo>
                        <a:pt x="5" y="2"/>
                      </a:move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lose/>
                      <a:moveTo>
                        <a:pt x="6" y="3"/>
                      </a:moveTo>
                      <a:cubicBezTo>
                        <a:pt x="6" y="3"/>
                        <a:pt x="6" y="3"/>
                        <a:pt x="6" y="3"/>
                      </a:cubicBezTo>
                      <a:cubicBezTo>
                        <a:pt x="6" y="3"/>
                        <a:pt x="6" y="3"/>
                        <a:pt x="6" y="3"/>
                      </a:cubicBezTo>
                      <a:cubicBezTo>
                        <a:pt x="6" y="3"/>
                        <a:pt x="6" y="3"/>
                        <a:pt x="6" y="3"/>
                      </a:cubicBezTo>
                      <a:cubicBezTo>
                        <a:pt x="6" y="3"/>
                        <a:pt x="7" y="3"/>
                        <a:pt x="7" y="3"/>
                      </a:cubicBezTo>
                      <a:cubicBezTo>
                        <a:pt x="7" y="3"/>
                        <a:pt x="7" y="3"/>
                        <a:pt x="8" y="3"/>
                      </a:cubicBezTo>
                      <a:cubicBezTo>
                        <a:pt x="8" y="3"/>
                        <a:pt x="8" y="3"/>
                        <a:pt x="8" y="3"/>
                      </a:cubicBezTo>
                      <a:cubicBezTo>
                        <a:pt x="8" y="4"/>
                        <a:pt x="8" y="4"/>
                        <a:pt x="8" y="4"/>
                      </a:cubicBezTo>
                      <a:cubicBezTo>
                        <a:pt x="8" y="4"/>
                        <a:pt x="8" y="4"/>
                        <a:pt x="8" y="4"/>
                      </a:cubicBezTo>
                      <a:cubicBezTo>
                        <a:pt x="8" y="4"/>
                        <a:pt x="8" y="4"/>
                        <a:pt x="8" y="4"/>
                      </a:cubicBezTo>
                      <a:cubicBezTo>
                        <a:pt x="8" y="4"/>
                        <a:pt x="9" y="4"/>
                        <a:pt x="9" y="4"/>
                      </a:cubicBezTo>
                      <a:cubicBezTo>
                        <a:pt x="9" y="4"/>
                        <a:pt x="9" y="4"/>
                        <a:pt x="9" y="4"/>
                      </a:cubicBezTo>
                      <a:cubicBezTo>
                        <a:pt x="9" y="5"/>
                        <a:pt x="10" y="5"/>
                        <a:pt x="10" y="5"/>
                      </a:cubicBezTo>
                      <a:cubicBezTo>
                        <a:pt x="11" y="5"/>
                        <a:pt x="11" y="5"/>
                        <a:pt x="11" y="6"/>
                      </a:cubicBezTo>
                      <a:cubicBezTo>
                        <a:pt x="11" y="6"/>
                        <a:pt x="12" y="6"/>
                        <a:pt x="12" y="6"/>
                      </a:cubicBezTo>
                      <a:cubicBezTo>
                        <a:pt x="12" y="6"/>
                        <a:pt x="12" y="6"/>
                        <a:pt x="12" y="7"/>
                      </a:cubicBezTo>
                      <a:cubicBezTo>
                        <a:pt x="13" y="7"/>
                        <a:pt x="13" y="7"/>
                        <a:pt x="13" y="7"/>
                      </a:cubicBezTo>
                      <a:cubicBezTo>
                        <a:pt x="13" y="7"/>
                        <a:pt x="13" y="7"/>
                        <a:pt x="13" y="7"/>
                      </a:cubicBezTo>
                      <a:cubicBezTo>
                        <a:pt x="14" y="7"/>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6" y="8"/>
                        <a:pt x="16" y="8"/>
                      </a:cubicBezTo>
                      <a:cubicBezTo>
                        <a:pt x="16" y="8"/>
                        <a:pt x="16" y="8"/>
                        <a:pt x="16" y="8"/>
                      </a:cubicBezTo>
                      <a:cubicBezTo>
                        <a:pt x="16" y="8"/>
                        <a:pt x="16" y="8"/>
                        <a:pt x="16" y="8"/>
                      </a:cubicBezTo>
                      <a:cubicBezTo>
                        <a:pt x="16" y="8"/>
                        <a:pt x="16" y="8"/>
                        <a:pt x="16" y="8"/>
                      </a:cubicBezTo>
                      <a:cubicBezTo>
                        <a:pt x="16" y="9"/>
                        <a:pt x="16" y="9"/>
                        <a:pt x="16" y="9"/>
                      </a:cubicBezTo>
                      <a:cubicBezTo>
                        <a:pt x="16" y="9"/>
                        <a:pt x="16" y="9"/>
                        <a:pt x="16" y="9"/>
                      </a:cubicBezTo>
                      <a:cubicBezTo>
                        <a:pt x="16" y="9"/>
                        <a:pt x="16" y="9"/>
                        <a:pt x="16" y="9"/>
                      </a:cubicBezTo>
                      <a:cubicBezTo>
                        <a:pt x="16" y="9"/>
                        <a:pt x="17" y="9"/>
                        <a:pt x="17" y="9"/>
                      </a:cubicBezTo>
                      <a:cubicBezTo>
                        <a:pt x="17" y="9"/>
                        <a:pt x="17" y="9"/>
                        <a:pt x="17" y="9"/>
                      </a:cubicBezTo>
                      <a:cubicBezTo>
                        <a:pt x="17" y="9"/>
                        <a:pt x="17" y="9"/>
                        <a:pt x="17" y="9"/>
                      </a:cubicBezTo>
                      <a:cubicBezTo>
                        <a:pt x="17" y="9"/>
                        <a:pt x="17" y="9"/>
                        <a:pt x="17" y="10"/>
                      </a:cubicBezTo>
                      <a:cubicBezTo>
                        <a:pt x="17" y="10"/>
                        <a:pt x="17" y="10"/>
                        <a:pt x="17" y="10"/>
                      </a:cubicBezTo>
                      <a:cubicBezTo>
                        <a:pt x="17" y="10"/>
                        <a:pt x="17" y="10"/>
                        <a:pt x="17" y="10"/>
                      </a:cubicBezTo>
                      <a:cubicBezTo>
                        <a:pt x="17" y="10"/>
                        <a:pt x="18" y="10"/>
                        <a:pt x="18" y="11"/>
                      </a:cubicBezTo>
                      <a:cubicBezTo>
                        <a:pt x="18" y="11"/>
                        <a:pt x="18" y="11"/>
                        <a:pt x="18" y="11"/>
                      </a:cubicBezTo>
                      <a:cubicBezTo>
                        <a:pt x="18" y="11"/>
                        <a:pt x="18" y="11"/>
                        <a:pt x="18" y="11"/>
                      </a:cubicBezTo>
                      <a:cubicBezTo>
                        <a:pt x="18" y="12"/>
                        <a:pt x="19" y="12"/>
                        <a:pt x="19" y="12"/>
                      </a:cubicBezTo>
                      <a:cubicBezTo>
                        <a:pt x="19" y="12"/>
                        <a:pt x="19" y="12"/>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4"/>
                        <a:pt x="19" y="14"/>
                      </a:cubicBezTo>
                      <a:cubicBezTo>
                        <a:pt x="19" y="14"/>
                        <a:pt x="19" y="14"/>
                        <a:pt x="19" y="14"/>
                      </a:cubicBezTo>
                      <a:cubicBezTo>
                        <a:pt x="19" y="14"/>
                        <a:pt x="19" y="14"/>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6"/>
                        <a:pt x="19" y="16"/>
                        <a:pt x="19" y="16"/>
                      </a:cubicBezTo>
                      <a:cubicBezTo>
                        <a:pt x="19" y="16"/>
                        <a:pt x="19" y="16"/>
                        <a:pt x="19" y="16"/>
                      </a:cubicBezTo>
                      <a:cubicBezTo>
                        <a:pt x="19" y="16"/>
                        <a:pt x="19" y="16"/>
                        <a:pt x="19" y="16"/>
                      </a:cubicBezTo>
                      <a:cubicBezTo>
                        <a:pt x="19" y="16"/>
                        <a:pt x="19" y="16"/>
                        <a:pt x="20" y="16"/>
                      </a:cubicBezTo>
                      <a:cubicBezTo>
                        <a:pt x="20" y="16"/>
                        <a:pt x="20" y="16"/>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6"/>
                        <a:pt x="21" y="16"/>
                        <a:pt x="21" y="16"/>
                      </a:cubicBezTo>
                      <a:cubicBezTo>
                        <a:pt x="21" y="16"/>
                        <a:pt x="21" y="16"/>
                        <a:pt x="21" y="16"/>
                      </a:cubicBezTo>
                      <a:cubicBezTo>
                        <a:pt x="21" y="16"/>
                        <a:pt x="21" y="16"/>
                        <a:pt x="21" y="16"/>
                      </a:cubicBezTo>
                      <a:cubicBezTo>
                        <a:pt x="21" y="16"/>
                        <a:pt x="21" y="16"/>
                        <a:pt x="22" y="16"/>
                      </a:cubicBezTo>
                      <a:cubicBezTo>
                        <a:pt x="22" y="16"/>
                        <a:pt x="22" y="16"/>
                        <a:pt x="22" y="16"/>
                      </a:cubicBezTo>
                      <a:cubicBezTo>
                        <a:pt x="22" y="16"/>
                        <a:pt x="22" y="16"/>
                        <a:pt x="22" y="16"/>
                      </a:cubicBezTo>
                      <a:cubicBezTo>
                        <a:pt x="22" y="15"/>
                        <a:pt x="22" y="15"/>
                        <a:pt x="22" y="15"/>
                      </a:cubicBezTo>
                      <a:cubicBezTo>
                        <a:pt x="22" y="15"/>
                        <a:pt x="22" y="15"/>
                        <a:pt x="22" y="15"/>
                      </a:cubicBezTo>
                      <a:cubicBezTo>
                        <a:pt x="22" y="15"/>
                        <a:pt x="21" y="15"/>
                        <a:pt x="21" y="15"/>
                      </a:cubicBezTo>
                      <a:cubicBezTo>
                        <a:pt x="21" y="15"/>
                        <a:pt x="21" y="15"/>
                        <a:pt x="21" y="15"/>
                      </a:cubicBezTo>
                      <a:cubicBezTo>
                        <a:pt x="21" y="15"/>
                        <a:pt x="21" y="15"/>
                        <a:pt x="21" y="15"/>
                      </a:cubicBezTo>
                      <a:cubicBezTo>
                        <a:pt x="21" y="15"/>
                        <a:pt x="21" y="15"/>
                        <a:pt x="21" y="15"/>
                      </a:cubicBezTo>
                      <a:cubicBezTo>
                        <a:pt x="22" y="15"/>
                        <a:pt x="22" y="15"/>
                        <a:pt x="22" y="14"/>
                      </a:cubicBezTo>
                      <a:cubicBezTo>
                        <a:pt x="22" y="14"/>
                        <a:pt x="22" y="14"/>
                        <a:pt x="22" y="14"/>
                      </a:cubicBezTo>
                      <a:cubicBezTo>
                        <a:pt x="22" y="14"/>
                        <a:pt x="22" y="14"/>
                        <a:pt x="22" y="14"/>
                      </a:cubicBezTo>
                      <a:cubicBezTo>
                        <a:pt x="22" y="14"/>
                        <a:pt x="22" y="14"/>
                        <a:pt x="22" y="14"/>
                      </a:cubicBezTo>
                      <a:cubicBezTo>
                        <a:pt x="22" y="14"/>
                        <a:pt x="22" y="14"/>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1" y="13"/>
                        <a:pt x="22" y="13"/>
                        <a:pt x="21" y="13"/>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1"/>
                      </a:cubicBezTo>
                      <a:cubicBezTo>
                        <a:pt x="21" y="11"/>
                        <a:pt x="21" y="11"/>
                        <a:pt x="21" y="11"/>
                      </a:cubicBezTo>
                      <a:cubicBezTo>
                        <a:pt x="21" y="11"/>
                        <a:pt x="21"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1"/>
                        <a:pt x="19" y="10"/>
                        <a:pt x="19" y="10"/>
                      </a:cubicBezTo>
                      <a:cubicBezTo>
                        <a:pt x="19" y="10"/>
                        <a:pt x="19"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8"/>
                        <a:pt x="17" y="8"/>
                      </a:cubicBezTo>
                      <a:cubicBezTo>
                        <a:pt x="17" y="8"/>
                        <a:pt x="17" y="8"/>
                        <a:pt x="17" y="8"/>
                      </a:cubicBezTo>
                      <a:cubicBezTo>
                        <a:pt x="16" y="8"/>
                        <a:pt x="16" y="8"/>
                        <a:pt x="16" y="8"/>
                      </a:cubicBezTo>
                      <a:cubicBezTo>
                        <a:pt x="16"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5"/>
                      </a:cubicBezTo>
                      <a:cubicBezTo>
                        <a:pt x="13" y="5"/>
                        <a:pt x="12" y="5"/>
                        <a:pt x="12" y="5"/>
                      </a:cubicBezTo>
                      <a:cubicBezTo>
                        <a:pt x="12" y="5"/>
                        <a:pt x="12" y="5"/>
                        <a:pt x="12" y="5"/>
                      </a:cubicBezTo>
                      <a:cubicBezTo>
                        <a:pt x="12" y="5"/>
                        <a:pt x="12" y="5"/>
                        <a:pt x="12" y="5"/>
                      </a:cubicBezTo>
                      <a:cubicBezTo>
                        <a:pt x="11" y="5"/>
                        <a:pt x="11" y="5"/>
                        <a:pt x="11" y="5"/>
                      </a:cubicBezTo>
                      <a:cubicBezTo>
                        <a:pt x="11" y="4"/>
                        <a:pt x="11" y="4"/>
                        <a:pt x="11" y="4"/>
                      </a:cubicBezTo>
                      <a:cubicBezTo>
                        <a:pt x="11" y="4"/>
                        <a:pt x="11"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9" y="4"/>
                        <a:pt x="9" y="4"/>
                      </a:cubicBezTo>
                      <a:cubicBezTo>
                        <a:pt x="9" y="4"/>
                        <a:pt x="9" y="4"/>
                        <a:pt x="9" y="4"/>
                      </a:cubicBezTo>
                      <a:cubicBezTo>
                        <a:pt x="9" y="4"/>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2"/>
                        <a:pt x="7" y="2"/>
                        <a:pt x="7" y="2"/>
                      </a:cubicBezTo>
                      <a:cubicBezTo>
                        <a:pt x="7" y="2"/>
                        <a:pt x="7" y="2"/>
                        <a:pt x="7" y="2"/>
                      </a:cubicBezTo>
                      <a:cubicBezTo>
                        <a:pt x="7" y="2"/>
                        <a:pt x="7"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7" y="2"/>
                        <a:pt x="7" y="2"/>
                      </a:cubicBezTo>
                      <a:cubicBezTo>
                        <a:pt x="7" y="2"/>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lose/>
                      <a:moveTo>
                        <a:pt x="8" y="4"/>
                      </a:moveTo>
                      <a:cubicBezTo>
                        <a:pt x="8" y="4"/>
                        <a:pt x="8" y="4"/>
                        <a:pt x="8" y="4"/>
                      </a:cubicBezTo>
                      <a:cubicBezTo>
                        <a:pt x="8" y="4"/>
                        <a:pt x="8"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5"/>
                        <a:pt x="7" y="4"/>
                        <a:pt x="7" y="4"/>
                      </a:cubicBezTo>
                      <a:cubicBezTo>
                        <a:pt x="7" y="4"/>
                        <a:pt x="7" y="5"/>
                        <a:pt x="7" y="5"/>
                      </a:cubicBezTo>
                      <a:cubicBezTo>
                        <a:pt x="7" y="5"/>
                        <a:pt x="7" y="5"/>
                        <a:pt x="7" y="5"/>
                      </a:cubicBezTo>
                      <a:cubicBezTo>
                        <a:pt x="7" y="5"/>
                        <a:pt x="7" y="5"/>
                        <a:pt x="7" y="5"/>
                      </a:cubicBezTo>
                      <a:cubicBezTo>
                        <a:pt x="7" y="5"/>
                        <a:pt x="7" y="5"/>
                        <a:pt x="7" y="5"/>
                      </a:cubicBezTo>
                      <a:cubicBezTo>
                        <a:pt x="7" y="5"/>
                        <a:pt x="7" y="5"/>
                        <a:pt x="7" y="4"/>
                      </a:cubicBezTo>
                      <a:cubicBezTo>
                        <a:pt x="7" y="4"/>
                        <a:pt x="7" y="4"/>
                        <a:pt x="7" y="4"/>
                      </a:cubicBezTo>
                      <a:cubicBezTo>
                        <a:pt x="7" y="4"/>
                        <a:pt x="7" y="4"/>
                        <a:pt x="7" y="5"/>
                      </a:cubicBezTo>
                      <a:cubicBezTo>
                        <a:pt x="7" y="5"/>
                        <a:pt x="7" y="5"/>
                        <a:pt x="7" y="5"/>
                      </a:cubicBezTo>
                      <a:cubicBezTo>
                        <a:pt x="8" y="5"/>
                        <a:pt x="8" y="5"/>
                        <a:pt x="8" y="5"/>
                      </a:cubicBezTo>
                      <a:cubicBezTo>
                        <a:pt x="8" y="4"/>
                        <a:pt x="8" y="4"/>
                        <a:pt x="8" y="4"/>
                      </a:cubicBezTo>
                      <a:close/>
                      <a:moveTo>
                        <a:pt x="14" y="3"/>
                      </a:move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lose/>
                      <a:moveTo>
                        <a:pt x="15" y="4"/>
                      </a:moveTo>
                      <a:cubicBezTo>
                        <a:pt x="15" y="4"/>
                        <a:pt x="15" y="4"/>
                        <a:pt x="15" y="4"/>
                      </a:cubicBezTo>
                      <a:cubicBezTo>
                        <a:pt x="15" y="4"/>
                        <a:pt x="15" y="4"/>
                        <a:pt x="15" y="4"/>
                      </a:cubicBezTo>
                      <a:cubicBezTo>
                        <a:pt x="15" y="4"/>
                        <a:pt x="15" y="4"/>
                        <a:pt x="15" y="4"/>
                      </a:cubicBezTo>
                      <a:cubicBezTo>
                        <a:pt x="15" y="4"/>
                        <a:pt x="15" y="4"/>
                        <a:pt x="15" y="4"/>
                      </a:cubicBezTo>
                      <a:cubicBezTo>
                        <a:pt x="15" y="4"/>
                        <a:pt x="15"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5" y="4"/>
                      </a:cubicBezTo>
                      <a:cubicBezTo>
                        <a:pt x="15" y="5"/>
                        <a:pt x="15" y="5"/>
                        <a:pt x="15" y="5"/>
                      </a:cubicBezTo>
                      <a:cubicBezTo>
                        <a:pt x="15" y="5"/>
                        <a:pt x="15" y="5"/>
                        <a:pt x="15" y="5"/>
                      </a:cubicBezTo>
                      <a:cubicBezTo>
                        <a:pt x="15" y="5"/>
                        <a:pt x="15" y="4"/>
                        <a:pt x="15" y="4"/>
                      </a:cubicBezTo>
                      <a:cubicBezTo>
                        <a:pt x="15" y="4"/>
                        <a:pt x="15" y="4"/>
                        <a:pt x="15" y="4"/>
                      </a:cubicBezTo>
                      <a:close/>
                      <a:moveTo>
                        <a:pt x="14" y="2"/>
                      </a:move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4" y="2"/>
                        <a:pt x="14" y="2"/>
                      </a:cubicBezTo>
                      <a:cubicBezTo>
                        <a:pt x="14" y="2"/>
                        <a:pt x="14" y="2"/>
                        <a:pt x="14" y="2"/>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6"/>
                        <a:pt x="18" y="6"/>
                        <a:pt x="18" y="6"/>
                      </a:cubicBezTo>
                      <a:cubicBezTo>
                        <a:pt x="18" y="6"/>
                        <a:pt x="18"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8" y="5"/>
                        <a:pt x="18" y="5"/>
                      </a:cubicBezTo>
                      <a:close/>
                      <a:moveTo>
                        <a:pt x="23" y="8"/>
                      </a:moveTo>
                      <a:cubicBezTo>
                        <a:pt x="23" y="8"/>
                        <a:pt x="23" y="8"/>
                        <a:pt x="23" y="8"/>
                      </a:cubicBezTo>
                      <a:cubicBezTo>
                        <a:pt x="23" y="8"/>
                        <a:pt x="23" y="8"/>
                        <a:pt x="23" y="8"/>
                      </a:cubicBezTo>
                      <a:cubicBezTo>
                        <a:pt x="23" y="8"/>
                        <a:pt x="23" y="8"/>
                        <a:pt x="23" y="8"/>
                      </a:cubicBezTo>
                      <a:cubicBezTo>
                        <a:pt x="23" y="8"/>
                        <a:pt x="22" y="8"/>
                        <a:pt x="22" y="8"/>
                      </a:cubicBezTo>
                      <a:cubicBezTo>
                        <a:pt x="22" y="8"/>
                        <a:pt x="22" y="8"/>
                        <a:pt x="22" y="8"/>
                      </a:cubicBezTo>
                      <a:cubicBezTo>
                        <a:pt x="22" y="8"/>
                        <a:pt x="22" y="8"/>
                        <a:pt x="22" y="8"/>
                      </a:cubicBezTo>
                      <a:cubicBezTo>
                        <a:pt x="22" y="8"/>
                        <a:pt x="22"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lose/>
                      <a:moveTo>
                        <a:pt x="23" y="7"/>
                      </a:move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4" y="7"/>
                        <a:pt x="24" y="7"/>
                      </a:cubicBezTo>
                      <a:cubicBezTo>
                        <a:pt x="24" y="7"/>
                        <a:pt x="24" y="7"/>
                        <a:pt x="24" y="7"/>
                      </a:cubicBezTo>
                      <a:cubicBezTo>
                        <a:pt x="24"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lose/>
                      <a:moveTo>
                        <a:pt x="25" y="12"/>
                      </a:moveTo>
                      <a:cubicBezTo>
                        <a:pt x="25" y="12"/>
                        <a:pt x="25" y="12"/>
                        <a:pt x="25" y="12"/>
                      </a:cubicBezTo>
                      <a:cubicBezTo>
                        <a:pt x="25"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lose/>
                      <a:moveTo>
                        <a:pt x="26" y="12"/>
                      </a:moveTo>
                      <a:cubicBezTo>
                        <a:pt x="26" y="12"/>
                        <a:pt x="26" y="12"/>
                        <a:pt x="26" y="12"/>
                      </a:cubicBezTo>
                      <a:cubicBezTo>
                        <a:pt x="26" y="12"/>
                        <a:pt x="26" y="12"/>
                        <a:pt x="26" y="12"/>
                      </a:cubicBezTo>
                      <a:cubicBezTo>
                        <a:pt x="26" y="12"/>
                        <a:pt x="26" y="11"/>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14" name="Freeform 706">
                  <a:extLst>
                    <a:ext uri="{FF2B5EF4-FFF2-40B4-BE49-F238E27FC236}">
                      <a16:creationId xmlns:a16="http://schemas.microsoft.com/office/drawing/2014/main" id="{EA6E9928-5447-4B84-8851-79CC0EABFBAF}"/>
                    </a:ext>
                  </a:extLst>
                </p:cNvPr>
                <p:cNvSpPr>
                  <a:spLocks noEditPoints="1"/>
                </p:cNvSpPr>
                <p:nvPr/>
              </p:nvSpPr>
              <p:spPr bwMode="auto">
                <a:xfrm>
                  <a:off x="9488488" y="5046663"/>
                  <a:ext cx="66675" cy="79375"/>
                </a:xfrm>
                <a:custGeom>
                  <a:avLst/>
                  <a:gdLst>
                    <a:gd name="T0" fmla="*/ 12 w 16"/>
                    <a:gd name="T1" fmla="*/ 0 h 19"/>
                    <a:gd name="T2" fmla="*/ 12 w 16"/>
                    <a:gd name="T3" fmla="*/ 0 h 19"/>
                    <a:gd name="T4" fmla="*/ 13 w 16"/>
                    <a:gd name="T5" fmla="*/ 0 h 19"/>
                    <a:gd name="T6" fmla="*/ 13 w 16"/>
                    <a:gd name="T7" fmla="*/ 0 h 19"/>
                    <a:gd name="T8" fmla="*/ 12 w 16"/>
                    <a:gd name="T9" fmla="*/ 1 h 19"/>
                    <a:gd name="T10" fmla="*/ 14 w 16"/>
                    <a:gd name="T11" fmla="*/ 2 h 19"/>
                    <a:gd name="T12" fmla="*/ 14 w 16"/>
                    <a:gd name="T13" fmla="*/ 2 h 19"/>
                    <a:gd name="T14" fmla="*/ 14 w 16"/>
                    <a:gd name="T15" fmla="*/ 3 h 19"/>
                    <a:gd name="T16" fmla="*/ 14 w 16"/>
                    <a:gd name="T17" fmla="*/ 3 h 19"/>
                    <a:gd name="T18" fmla="*/ 15 w 16"/>
                    <a:gd name="T19" fmla="*/ 4 h 19"/>
                    <a:gd name="T20" fmla="*/ 16 w 16"/>
                    <a:gd name="T21" fmla="*/ 3 h 19"/>
                    <a:gd name="T22" fmla="*/ 15 w 16"/>
                    <a:gd name="T23" fmla="*/ 2 h 19"/>
                    <a:gd name="T24" fmla="*/ 16 w 16"/>
                    <a:gd name="T25" fmla="*/ 1 h 19"/>
                    <a:gd name="T26" fmla="*/ 16 w 16"/>
                    <a:gd name="T27" fmla="*/ 1 h 19"/>
                    <a:gd name="T28" fmla="*/ 16 w 16"/>
                    <a:gd name="T29" fmla="*/ 1 h 19"/>
                    <a:gd name="T30" fmla="*/ 16 w 16"/>
                    <a:gd name="T31" fmla="*/ 1 h 19"/>
                    <a:gd name="T32" fmla="*/ 16 w 16"/>
                    <a:gd name="T33" fmla="*/ 1 h 19"/>
                    <a:gd name="T34" fmla="*/ 15 w 16"/>
                    <a:gd name="T35" fmla="*/ 19 h 19"/>
                    <a:gd name="T36" fmla="*/ 14 w 16"/>
                    <a:gd name="T37" fmla="*/ 19 h 19"/>
                    <a:gd name="T38" fmla="*/ 13 w 16"/>
                    <a:gd name="T39" fmla="*/ 19 h 19"/>
                    <a:gd name="T40" fmla="*/ 13 w 16"/>
                    <a:gd name="T41" fmla="*/ 18 h 19"/>
                    <a:gd name="T42" fmla="*/ 12 w 16"/>
                    <a:gd name="T43" fmla="*/ 17 h 19"/>
                    <a:gd name="T44" fmla="*/ 12 w 16"/>
                    <a:gd name="T45" fmla="*/ 17 h 19"/>
                    <a:gd name="T46" fmla="*/ 12 w 16"/>
                    <a:gd name="T47" fmla="*/ 17 h 19"/>
                    <a:gd name="T48" fmla="*/ 11 w 16"/>
                    <a:gd name="T49" fmla="*/ 16 h 19"/>
                    <a:gd name="T50" fmla="*/ 10 w 16"/>
                    <a:gd name="T51" fmla="*/ 15 h 19"/>
                    <a:gd name="T52" fmla="*/ 10 w 16"/>
                    <a:gd name="T53" fmla="*/ 15 h 19"/>
                    <a:gd name="T54" fmla="*/ 10 w 16"/>
                    <a:gd name="T55" fmla="*/ 15 h 19"/>
                    <a:gd name="T56" fmla="*/ 9 w 16"/>
                    <a:gd name="T57" fmla="*/ 14 h 19"/>
                    <a:gd name="T58" fmla="*/ 9 w 16"/>
                    <a:gd name="T59" fmla="*/ 14 h 19"/>
                    <a:gd name="T60" fmla="*/ 9 w 16"/>
                    <a:gd name="T61" fmla="*/ 13 h 19"/>
                    <a:gd name="T62" fmla="*/ 8 w 16"/>
                    <a:gd name="T63" fmla="*/ 12 h 19"/>
                    <a:gd name="T64" fmla="*/ 8 w 16"/>
                    <a:gd name="T65" fmla="*/ 11 h 19"/>
                    <a:gd name="T66" fmla="*/ 8 w 16"/>
                    <a:gd name="T67" fmla="*/ 10 h 19"/>
                    <a:gd name="T68" fmla="*/ 9 w 16"/>
                    <a:gd name="T69" fmla="*/ 10 h 19"/>
                    <a:gd name="T70" fmla="*/ 10 w 16"/>
                    <a:gd name="T71" fmla="*/ 10 h 19"/>
                    <a:gd name="T72" fmla="*/ 12 w 16"/>
                    <a:gd name="T73" fmla="*/ 10 h 19"/>
                    <a:gd name="T74" fmla="*/ 12 w 16"/>
                    <a:gd name="T75" fmla="*/ 10 h 19"/>
                    <a:gd name="T76" fmla="*/ 14 w 16"/>
                    <a:gd name="T77" fmla="*/ 10 h 19"/>
                    <a:gd name="T78" fmla="*/ 14 w 16"/>
                    <a:gd name="T79" fmla="*/ 9 h 19"/>
                    <a:gd name="T80" fmla="*/ 14 w 16"/>
                    <a:gd name="T81" fmla="*/ 8 h 19"/>
                    <a:gd name="T82" fmla="*/ 14 w 16"/>
                    <a:gd name="T83" fmla="*/ 7 h 19"/>
                    <a:gd name="T84" fmla="*/ 13 w 16"/>
                    <a:gd name="T85" fmla="*/ 6 h 19"/>
                    <a:gd name="T86" fmla="*/ 12 w 16"/>
                    <a:gd name="T87" fmla="*/ 5 h 19"/>
                    <a:gd name="T88" fmla="*/ 11 w 16"/>
                    <a:gd name="T89" fmla="*/ 5 h 19"/>
                    <a:gd name="T90" fmla="*/ 10 w 16"/>
                    <a:gd name="T91" fmla="*/ 5 h 19"/>
                    <a:gd name="T92" fmla="*/ 9 w 16"/>
                    <a:gd name="T93" fmla="*/ 5 h 19"/>
                    <a:gd name="T94" fmla="*/ 8 w 16"/>
                    <a:gd name="T95" fmla="*/ 5 h 19"/>
                    <a:gd name="T96" fmla="*/ 8 w 16"/>
                    <a:gd name="T97" fmla="*/ 4 h 19"/>
                    <a:gd name="T98" fmla="*/ 7 w 16"/>
                    <a:gd name="T99" fmla="*/ 4 h 19"/>
                    <a:gd name="T100" fmla="*/ 1 w 16"/>
                    <a:gd name="T101" fmla="*/ 5 h 19"/>
                    <a:gd name="T102" fmla="*/ 1 w 16"/>
                    <a:gd name="T103" fmla="*/ 6 h 19"/>
                    <a:gd name="T104" fmla="*/ 2 w 16"/>
                    <a:gd name="T105" fmla="*/ 7 h 19"/>
                    <a:gd name="T106" fmla="*/ 1 w 16"/>
                    <a:gd name="T107" fmla="*/ 11 h 19"/>
                    <a:gd name="T108" fmla="*/ 1 w 16"/>
                    <a:gd name="T109" fmla="*/ 13 h 19"/>
                    <a:gd name="T110" fmla="*/ 0 w 16"/>
                    <a:gd name="T111" fmla="*/ 13 h 19"/>
                    <a:gd name="T112" fmla="*/ 3 w 16"/>
                    <a:gd name="T113" fmla="*/ 16 h 19"/>
                    <a:gd name="T114" fmla="*/ 6 w 16"/>
                    <a:gd name="T115" fmla="*/ 18 h 19"/>
                    <a:gd name="T116" fmla="*/ 7 w 16"/>
                    <a:gd name="T117" fmla="*/ 18 h 19"/>
                    <a:gd name="T118" fmla="*/ 8 w 16"/>
                    <a:gd name="T119" fmla="*/ 19 h 19"/>
                    <a:gd name="T120" fmla="*/ 10 w 16"/>
                    <a:gd name="T1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19">
                      <a:moveTo>
                        <a:pt x="12" y="1"/>
                      </a:moveTo>
                      <a:cubicBezTo>
                        <a:pt x="12" y="1"/>
                        <a:pt x="12" y="1"/>
                        <a:pt x="12" y="1"/>
                      </a:cubicBezTo>
                      <a:cubicBezTo>
                        <a:pt x="12" y="1"/>
                        <a:pt x="12" y="1"/>
                        <a:pt x="12" y="1"/>
                      </a:cubicBezTo>
                      <a:cubicBezTo>
                        <a:pt x="12" y="1"/>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0"/>
                        <a:pt x="13" y="1"/>
                      </a:cubicBezTo>
                      <a:cubicBezTo>
                        <a:pt x="13" y="1"/>
                        <a:pt x="13" y="1"/>
                        <a:pt x="13" y="1"/>
                      </a:cubicBezTo>
                      <a:cubicBezTo>
                        <a:pt x="13" y="1"/>
                        <a:pt x="13" y="1"/>
                        <a:pt x="12" y="1"/>
                      </a:cubicBezTo>
                      <a:cubicBezTo>
                        <a:pt x="12" y="1"/>
                        <a:pt x="12" y="1"/>
                        <a:pt x="12" y="1"/>
                      </a:cubicBezTo>
                      <a:cubicBezTo>
                        <a:pt x="12" y="1"/>
                        <a:pt x="12" y="1"/>
                        <a:pt x="12" y="1"/>
                      </a:cubicBezTo>
                      <a:cubicBezTo>
                        <a:pt x="12" y="1"/>
                        <a:pt x="12" y="1"/>
                        <a:pt x="12" y="1"/>
                      </a:cubicBezTo>
                      <a:close/>
                      <a:moveTo>
                        <a:pt x="15" y="2"/>
                      </a:moveTo>
                      <a:cubicBezTo>
                        <a:pt x="15"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4" y="2"/>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4"/>
                        <a:pt x="15" y="4"/>
                        <a:pt x="15" y="4"/>
                      </a:cubicBezTo>
                      <a:cubicBezTo>
                        <a:pt x="15" y="4"/>
                        <a:pt x="15" y="4"/>
                        <a:pt x="15" y="4"/>
                      </a:cubicBezTo>
                      <a:cubicBezTo>
                        <a:pt x="15" y="4"/>
                        <a:pt x="15" y="4"/>
                        <a:pt x="15" y="4"/>
                      </a:cubicBezTo>
                      <a:cubicBezTo>
                        <a:pt x="15" y="4"/>
                        <a:pt x="15" y="4"/>
                        <a:pt x="15" y="4"/>
                      </a:cubicBezTo>
                      <a:cubicBezTo>
                        <a:pt x="15" y="4"/>
                        <a:pt x="16" y="4"/>
                        <a:pt x="16" y="3"/>
                      </a:cubicBezTo>
                      <a:cubicBezTo>
                        <a:pt x="16" y="3"/>
                        <a:pt x="16" y="3"/>
                        <a:pt x="16" y="3"/>
                      </a:cubicBezTo>
                      <a:cubicBezTo>
                        <a:pt x="16" y="3"/>
                        <a:pt x="16" y="3"/>
                        <a:pt x="16" y="3"/>
                      </a:cubicBezTo>
                      <a:cubicBezTo>
                        <a:pt x="16" y="3"/>
                        <a:pt x="16" y="3"/>
                        <a:pt x="16" y="3"/>
                      </a:cubicBezTo>
                      <a:cubicBezTo>
                        <a:pt x="16" y="3"/>
                        <a:pt x="16" y="3"/>
                        <a:pt x="16" y="3"/>
                      </a:cubicBezTo>
                      <a:cubicBezTo>
                        <a:pt x="16" y="2"/>
                        <a:pt x="16" y="2"/>
                        <a:pt x="15" y="2"/>
                      </a:cubicBezTo>
                      <a:cubicBezTo>
                        <a:pt x="15" y="2"/>
                        <a:pt x="15" y="2"/>
                        <a:pt x="15" y="2"/>
                      </a:cubicBezTo>
                      <a:close/>
                      <a:moveTo>
                        <a:pt x="16" y="1"/>
                      </a:move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lose/>
                      <a:moveTo>
                        <a:pt x="15" y="19"/>
                      </a:moveTo>
                      <a:cubicBezTo>
                        <a:pt x="15" y="19"/>
                        <a:pt x="15" y="19"/>
                        <a:pt x="15" y="19"/>
                      </a:cubicBezTo>
                      <a:cubicBezTo>
                        <a:pt x="15" y="19"/>
                        <a:pt x="14" y="19"/>
                        <a:pt x="14" y="19"/>
                      </a:cubicBezTo>
                      <a:cubicBezTo>
                        <a:pt x="14" y="19"/>
                        <a:pt x="14" y="19"/>
                        <a:pt x="14" y="18"/>
                      </a:cubicBezTo>
                      <a:cubicBezTo>
                        <a:pt x="14" y="18"/>
                        <a:pt x="14" y="19"/>
                        <a:pt x="14" y="19"/>
                      </a:cubicBezTo>
                      <a:cubicBezTo>
                        <a:pt x="14" y="19"/>
                        <a:pt x="14" y="19"/>
                        <a:pt x="14" y="19"/>
                      </a:cubicBezTo>
                      <a:cubicBezTo>
                        <a:pt x="14" y="19"/>
                        <a:pt x="14" y="18"/>
                        <a:pt x="14" y="18"/>
                      </a:cubicBezTo>
                      <a:cubicBezTo>
                        <a:pt x="14" y="18"/>
                        <a:pt x="14" y="18"/>
                        <a:pt x="14" y="19"/>
                      </a:cubicBezTo>
                      <a:cubicBezTo>
                        <a:pt x="14" y="19"/>
                        <a:pt x="14" y="19"/>
                        <a:pt x="14" y="19"/>
                      </a:cubicBezTo>
                      <a:cubicBezTo>
                        <a:pt x="13" y="19"/>
                        <a:pt x="13" y="19"/>
                        <a:pt x="13" y="19"/>
                      </a:cubicBezTo>
                      <a:cubicBezTo>
                        <a:pt x="13" y="19"/>
                        <a:pt x="13" y="19"/>
                        <a:pt x="13" y="19"/>
                      </a:cubicBezTo>
                      <a:cubicBezTo>
                        <a:pt x="13" y="19"/>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7"/>
                        <a:pt x="13" y="17"/>
                      </a:cubicBezTo>
                      <a:cubicBezTo>
                        <a:pt x="13" y="17"/>
                        <a:pt x="13"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0" y="16"/>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9" y="15"/>
                        <a:pt x="9" y="15"/>
                      </a:cubicBezTo>
                      <a:cubicBezTo>
                        <a:pt x="9" y="15"/>
                        <a:pt x="9" y="15"/>
                        <a:pt x="9" y="15"/>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9" y="10"/>
                        <a:pt x="9" y="10"/>
                      </a:cubicBezTo>
                      <a:cubicBezTo>
                        <a:pt x="9" y="10"/>
                        <a:pt x="9" y="10"/>
                        <a:pt x="9" y="10"/>
                      </a:cubicBezTo>
                      <a:cubicBezTo>
                        <a:pt x="9" y="10"/>
                        <a:pt x="9" y="10"/>
                        <a:pt x="9" y="10"/>
                      </a:cubicBezTo>
                      <a:cubicBezTo>
                        <a:pt x="9" y="10"/>
                        <a:pt x="9" y="10"/>
                        <a:pt x="9" y="10"/>
                      </a:cubicBezTo>
                      <a:cubicBezTo>
                        <a:pt x="10" y="10"/>
                        <a:pt x="9" y="10"/>
                        <a:pt x="10" y="10"/>
                      </a:cubicBezTo>
                      <a:cubicBezTo>
                        <a:pt x="10" y="10"/>
                        <a:pt x="10" y="10"/>
                        <a:pt x="10" y="10"/>
                      </a:cubicBezTo>
                      <a:cubicBezTo>
                        <a:pt x="10" y="10"/>
                        <a:pt x="10" y="10"/>
                        <a:pt x="10" y="10"/>
                      </a:cubicBezTo>
                      <a:cubicBezTo>
                        <a:pt x="10" y="10"/>
                        <a:pt x="10" y="10"/>
                        <a:pt x="10" y="10"/>
                      </a:cubicBezTo>
                      <a:cubicBezTo>
                        <a:pt x="10" y="10"/>
                        <a:pt x="11" y="10"/>
                        <a:pt x="11" y="10"/>
                      </a:cubicBezTo>
                      <a:cubicBezTo>
                        <a:pt x="11" y="10"/>
                        <a:pt x="11" y="10"/>
                        <a:pt x="11" y="10"/>
                      </a:cubicBezTo>
                      <a:cubicBezTo>
                        <a:pt x="11" y="10"/>
                        <a:pt x="11" y="10"/>
                        <a:pt x="11" y="10"/>
                      </a:cubicBezTo>
                      <a:cubicBezTo>
                        <a:pt x="11" y="10"/>
                        <a:pt x="11"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3" y="10"/>
                        <a:pt x="13" y="10"/>
                      </a:cubicBezTo>
                      <a:cubicBezTo>
                        <a:pt x="13" y="10"/>
                        <a:pt x="14" y="10"/>
                        <a:pt x="14" y="10"/>
                      </a:cubicBezTo>
                      <a:cubicBezTo>
                        <a:pt x="14" y="10"/>
                        <a:pt x="14" y="10"/>
                        <a:pt x="14" y="10"/>
                      </a:cubicBezTo>
                      <a:cubicBezTo>
                        <a:pt x="14" y="10"/>
                        <a:pt x="14" y="10"/>
                        <a:pt x="14" y="10"/>
                      </a:cubicBezTo>
                      <a:cubicBezTo>
                        <a:pt x="14" y="10"/>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8"/>
                      </a:cubicBezTo>
                      <a:cubicBezTo>
                        <a:pt x="14" y="8"/>
                        <a:pt x="14" y="8"/>
                        <a:pt x="14" y="8"/>
                      </a:cubicBezTo>
                      <a:cubicBezTo>
                        <a:pt x="14" y="8"/>
                        <a:pt x="14" y="8"/>
                        <a:pt x="14" y="8"/>
                      </a:cubicBezTo>
                      <a:cubicBezTo>
                        <a:pt x="14" y="8"/>
                        <a:pt x="14" y="8"/>
                        <a:pt x="14" y="8"/>
                      </a:cubicBezTo>
                      <a:cubicBezTo>
                        <a:pt x="14" y="8"/>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6"/>
                      </a:cubicBezTo>
                      <a:cubicBezTo>
                        <a:pt x="13" y="6"/>
                        <a:pt x="13" y="6"/>
                        <a:pt x="13" y="6"/>
                      </a:cubicBezTo>
                      <a:cubicBezTo>
                        <a:pt x="13" y="6"/>
                        <a:pt x="13" y="6"/>
                        <a:pt x="13" y="6"/>
                      </a:cubicBezTo>
                      <a:cubicBezTo>
                        <a:pt x="13" y="6"/>
                        <a:pt x="12" y="5"/>
                        <a:pt x="12" y="5"/>
                      </a:cubicBezTo>
                      <a:cubicBezTo>
                        <a:pt x="12" y="5"/>
                        <a:pt x="12" y="5"/>
                        <a:pt x="12" y="5"/>
                      </a:cubicBezTo>
                      <a:cubicBezTo>
                        <a:pt x="12" y="5"/>
                        <a:pt x="12" y="5"/>
                        <a:pt x="12" y="5"/>
                      </a:cubicBezTo>
                      <a:cubicBezTo>
                        <a:pt x="12" y="5"/>
                        <a:pt x="11" y="5"/>
                        <a:pt x="11" y="5"/>
                      </a:cubicBezTo>
                      <a:cubicBezTo>
                        <a:pt x="11" y="5"/>
                        <a:pt x="11" y="5"/>
                        <a:pt x="11" y="5"/>
                      </a:cubicBezTo>
                      <a:cubicBezTo>
                        <a:pt x="11" y="5"/>
                        <a:pt x="11" y="5"/>
                        <a:pt x="11" y="5"/>
                      </a:cubicBezTo>
                      <a:cubicBezTo>
                        <a:pt x="11" y="5"/>
                        <a:pt x="11" y="5"/>
                        <a:pt x="11" y="5"/>
                      </a:cubicBezTo>
                      <a:cubicBezTo>
                        <a:pt x="11" y="5"/>
                        <a:pt x="11" y="5"/>
                        <a:pt x="10" y="5"/>
                      </a:cubicBezTo>
                      <a:cubicBezTo>
                        <a:pt x="10" y="5"/>
                        <a:pt x="10" y="5"/>
                        <a:pt x="10" y="5"/>
                      </a:cubicBezTo>
                      <a:cubicBezTo>
                        <a:pt x="10" y="5"/>
                        <a:pt x="10" y="5"/>
                        <a:pt x="10" y="5"/>
                      </a:cubicBezTo>
                      <a:cubicBezTo>
                        <a:pt x="10" y="5"/>
                        <a:pt x="10" y="5"/>
                        <a:pt x="10" y="5"/>
                      </a:cubicBezTo>
                      <a:cubicBezTo>
                        <a:pt x="10" y="5"/>
                        <a:pt x="10"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5" y="5"/>
                        <a:pt x="5" y="5"/>
                        <a:pt x="5" y="5"/>
                      </a:cubicBezTo>
                      <a:cubicBezTo>
                        <a:pt x="2" y="5"/>
                        <a:pt x="2" y="5"/>
                        <a:pt x="2"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2" y="6"/>
                        <a:pt x="2" y="6"/>
                      </a:cubicBezTo>
                      <a:cubicBezTo>
                        <a:pt x="2" y="6"/>
                        <a:pt x="2" y="6"/>
                        <a:pt x="2" y="6"/>
                      </a:cubicBezTo>
                      <a:cubicBezTo>
                        <a:pt x="3" y="7"/>
                        <a:pt x="3" y="7"/>
                        <a:pt x="3" y="7"/>
                      </a:cubicBezTo>
                      <a:cubicBezTo>
                        <a:pt x="2" y="7"/>
                        <a:pt x="2" y="7"/>
                        <a:pt x="2" y="7"/>
                      </a:cubicBezTo>
                      <a:cubicBezTo>
                        <a:pt x="2" y="10"/>
                        <a:pt x="2" y="10"/>
                        <a:pt x="2" y="10"/>
                      </a:cubicBezTo>
                      <a:cubicBezTo>
                        <a:pt x="2" y="10"/>
                        <a:pt x="1" y="10"/>
                        <a:pt x="1" y="10"/>
                      </a:cubicBezTo>
                      <a:cubicBezTo>
                        <a:pt x="1" y="10"/>
                        <a:pt x="2" y="11"/>
                        <a:pt x="2"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0" y="13"/>
                        <a:pt x="0" y="13"/>
                      </a:cubicBezTo>
                      <a:cubicBezTo>
                        <a:pt x="0" y="13"/>
                        <a:pt x="0" y="13"/>
                        <a:pt x="0" y="13"/>
                      </a:cubicBezTo>
                      <a:cubicBezTo>
                        <a:pt x="0" y="13"/>
                        <a:pt x="0" y="13"/>
                        <a:pt x="0" y="13"/>
                      </a:cubicBezTo>
                      <a:cubicBezTo>
                        <a:pt x="0" y="13"/>
                        <a:pt x="0" y="13"/>
                        <a:pt x="0" y="13"/>
                      </a:cubicBezTo>
                      <a:cubicBezTo>
                        <a:pt x="2" y="15"/>
                        <a:pt x="2" y="15"/>
                        <a:pt x="2" y="15"/>
                      </a:cubicBezTo>
                      <a:cubicBezTo>
                        <a:pt x="2" y="15"/>
                        <a:pt x="2" y="15"/>
                        <a:pt x="2" y="15"/>
                      </a:cubicBezTo>
                      <a:cubicBezTo>
                        <a:pt x="2" y="16"/>
                        <a:pt x="2" y="16"/>
                        <a:pt x="2" y="16"/>
                      </a:cubicBezTo>
                      <a:cubicBezTo>
                        <a:pt x="3" y="16"/>
                        <a:pt x="3" y="16"/>
                        <a:pt x="3" y="16"/>
                      </a:cubicBezTo>
                      <a:cubicBezTo>
                        <a:pt x="4" y="16"/>
                        <a:pt x="4" y="16"/>
                        <a:pt x="4" y="16"/>
                      </a:cubicBezTo>
                      <a:cubicBezTo>
                        <a:pt x="5" y="16"/>
                        <a:pt x="5" y="16"/>
                        <a:pt x="5" y="16"/>
                      </a:cubicBezTo>
                      <a:cubicBezTo>
                        <a:pt x="6" y="17"/>
                        <a:pt x="6" y="17"/>
                        <a:pt x="6" y="17"/>
                      </a:cubicBezTo>
                      <a:cubicBezTo>
                        <a:pt x="6" y="18"/>
                        <a:pt x="6" y="18"/>
                        <a:pt x="6" y="18"/>
                      </a:cubicBezTo>
                      <a:cubicBezTo>
                        <a:pt x="6" y="18"/>
                        <a:pt x="6" y="18"/>
                        <a:pt x="6" y="18"/>
                      </a:cubicBezTo>
                      <a:cubicBezTo>
                        <a:pt x="6" y="18"/>
                        <a:pt x="6" y="18"/>
                        <a:pt x="6" y="18"/>
                      </a:cubicBezTo>
                      <a:cubicBezTo>
                        <a:pt x="6" y="18"/>
                        <a:pt x="7" y="18"/>
                        <a:pt x="7" y="18"/>
                      </a:cubicBezTo>
                      <a:cubicBezTo>
                        <a:pt x="7" y="19"/>
                        <a:pt x="7" y="18"/>
                        <a:pt x="7" y="18"/>
                      </a:cubicBezTo>
                      <a:cubicBezTo>
                        <a:pt x="7" y="18"/>
                        <a:pt x="7" y="19"/>
                        <a:pt x="7" y="19"/>
                      </a:cubicBezTo>
                      <a:cubicBezTo>
                        <a:pt x="7" y="19"/>
                        <a:pt x="7" y="19"/>
                        <a:pt x="7" y="19"/>
                      </a:cubicBezTo>
                      <a:cubicBezTo>
                        <a:pt x="7" y="19"/>
                        <a:pt x="8" y="19"/>
                        <a:pt x="8" y="19"/>
                      </a:cubicBezTo>
                      <a:cubicBezTo>
                        <a:pt x="8" y="19"/>
                        <a:pt x="8" y="19"/>
                        <a:pt x="8" y="19"/>
                      </a:cubicBezTo>
                      <a:cubicBezTo>
                        <a:pt x="8" y="19"/>
                        <a:pt x="8" y="19"/>
                        <a:pt x="8" y="19"/>
                      </a:cubicBezTo>
                      <a:cubicBezTo>
                        <a:pt x="9" y="19"/>
                        <a:pt x="9" y="19"/>
                        <a:pt x="9" y="19"/>
                      </a:cubicBezTo>
                      <a:cubicBezTo>
                        <a:pt x="10" y="19"/>
                        <a:pt x="10" y="19"/>
                        <a:pt x="10" y="19"/>
                      </a:cubicBezTo>
                      <a:cubicBezTo>
                        <a:pt x="10" y="19"/>
                        <a:pt x="10" y="19"/>
                        <a:pt x="10" y="19"/>
                      </a:cubicBezTo>
                      <a:cubicBezTo>
                        <a:pt x="15" y="19"/>
                        <a:pt x="15" y="19"/>
                        <a:pt x="15" y="19"/>
                      </a:cubicBezTo>
                      <a:cubicBezTo>
                        <a:pt x="15" y="19"/>
                        <a:pt x="15" y="19"/>
                        <a:pt x="15" y="1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15" name="Freeform 708">
                  <a:extLst>
                    <a:ext uri="{FF2B5EF4-FFF2-40B4-BE49-F238E27FC236}">
                      <a16:creationId xmlns:a16="http://schemas.microsoft.com/office/drawing/2014/main" id="{91148EDB-976A-4DC2-B509-E8CE24289667}"/>
                    </a:ext>
                  </a:extLst>
                </p:cNvPr>
                <p:cNvSpPr>
                  <a:spLocks noEditPoints="1"/>
                </p:cNvSpPr>
                <p:nvPr/>
              </p:nvSpPr>
              <p:spPr bwMode="auto">
                <a:xfrm>
                  <a:off x="9509125" y="4954588"/>
                  <a:ext cx="36512" cy="7938"/>
                </a:xfrm>
                <a:custGeom>
                  <a:avLst/>
                  <a:gdLst>
                    <a:gd name="T0" fmla="*/ 1 w 9"/>
                    <a:gd name="T1" fmla="*/ 0 h 2"/>
                    <a:gd name="T2" fmla="*/ 1 w 9"/>
                    <a:gd name="T3" fmla="*/ 0 h 2"/>
                    <a:gd name="T4" fmla="*/ 2 w 9"/>
                    <a:gd name="T5" fmla="*/ 0 h 2"/>
                    <a:gd name="T6" fmla="*/ 3 w 9"/>
                    <a:gd name="T7" fmla="*/ 0 h 2"/>
                    <a:gd name="T8" fmla="*/ 4 w 9"/>
                    <a:gd name="T9" fmla="*/ 0 h 2"/>
                    <a:gd name="T10" fmla="*/ 5 w 9"/>
                    <a:gd name="T11" fmla="*/ 0 h 2"/>
                    <a:gd name="T12" fmla="*/ 5 w 9"/>
                    <a:gd name="T13" fmla="*/ 0 h 2"/>
                    <a:gd name="T14" fmla="*/ 6 w 9"/>
                    <a:gd name="T15" fmla="*/ 0 h 2"/>
                    <a:gd name="T16" fmla="*/ 6 w 9"/>
                    <a:gd name="T17" fmla="*/ 0 h 2"/>
                    <a:gd name="T18" fmla="*/ 6 w 9"/>
                    <a:gd name="T19" fmla="*/ 0 h 2"/>
                    <a:gd name="T20" fmla="*/ 6 w 9"/>
                    <a:gd name="T21" fmla="*/ 0 h 2"/>
                    <a:gd name="T22" fmla="*/ 6 w 9"/>
                    <a:gd name="T23" fmla="*/ 0 h 2"/>
                    <a:gd name="T24" fmla="*/ 5 w 9"/>
                    <a:gd name="T25" fmla="*/ 0 h 2"/>
                    <a:gd name="T26" fmla="*/ 5 w 9"/>
                    <a:gd name="T27" fmla="*/ 1 h 2"/>
                    <a:gd name="T28" fmla="*/ 5 w 9"/>
                    <a:gd name="T29" fmla="*/ 1 h 2"/>
                    <a:gd name="T30" fmla="*/ 4 w 9"/>
                    <a:gd name="T31" fmla="*/ 1 h 2"/>
                    <a:gd name="T32" fmla="*/ 4 w 9"/>
                    <a:gd name="T33" fmla="*/ 1 h 2"/>
                    <a:gd name="T34" fmla="*/ 3 w 9"/>
                    <a:gd name="T35" fmla="*/ 1 h 2"/>
                    <a:gd name="T36" fmla="*/ 3 w 9"/>
                    <a:gd name="T37" fmla="*/ 1 h 2"/>
                    <a:gd name="T38" fmla="*/ 2 w 9"/>
                    <a:gd name="T39" fmla="*/ 1 h 2"/>
                    <a:gd name="T40" fmla="*/ 2 w 9"/>
                    <a:gd name="T41" fmla="*/ 1 h 2"/>
                    <a:gd name="T42" fmla="*/ 1 w 9"/>
                    <a:gd name="T43" fmla="*/ 1 h 2"/>
                    <a:gd name="T44" fmla="*/ 1 w 9"/>
                    <a:gd name="T45" fmla="*/ 1 h 2"/>
                    <a:gd name="T46" fmla="*/ 0 w 9"/>
                    <a:gd name="T47" fmla="*/ 2 h 2"/>
                    <a:gd name="T48" fmla="*/ 0 w 9"/>
                    <a:gd name="T49" fmla="*/ 1 h 2"/>
                    <a:gd name="T50" fmla="*/ 0 w 9"/>
                    <a:gd name="T51" fmla="*/ 1 h 2"/>
                    <a:gd name="T52" fmla="*/ 1 w 9"/>
                    <a:gd name="T53" fmla="*/ 1 h 2"/>
                    <a:gd name="T54" fmla="*/ 0 w 9"/>
                    <a:gd name="T55" fmla="*/ 0 h 2"/>
                    <a:gd name="T56" fmla="*/ 1 w 9"/>
                    <a:gd name="T57" fmla="*/ 0 h 2"/>
                    <a:gd name="T58" fmla="*/ 8 w 9"/>
                    <a:gd name="T59" fmla="*/ 2 h 2"/>
                    <a:gd name="T60" fmla="*/ 8 w 9"/>
                    <a:gd name="T61" fmla="*/ 2 h 2"/>
                    <a:gd name="T62" fmla="*/ 8 w 9"/>
                    <a:gd name="T63" fmla="*/ 2 h 2"/>
                    <a:gd name="T64" fmla="*/ 9 w 9"/>
                    <a:gd name="T65" fmla="*/ 2 h 2"/>
                    <a:gd name="T66" fmla="*/ 9 w 9"/>
                    <a:gd name="T67" fmla="*/ 2 h 2"/>
                    <a:gd name="T68" fmla="*/ 9 w 9"/>
                    <a:gd name="T69" fmla="*/ 2 h 2"/>
                    <a:gd name="T70" fmla="*/ 9 w 9"/>
                    <a:gd name="T71" fmla="*/ 2 h 2"/>
                    <a:gd name="T72" fmla="*/ 9 w 9"/>
                    <a:gd name="T73" fmla="*/ 2 h 2"/>
                    <a:gd name="T74" fmla="*/ 9 w 9"/>
                    <a:gd name="T75" fmla="*/ 2 h 2"/>
                    <a:gd name="T76" fmla="*/ 9 w 9"/>
                    <a:gd name="T77" fmla="*/ 2 h 2"/>
                    <a:gd name="T78" fmla="*/ 9 w 9"/>
                    <a:gd name="T79" fmla="*/ 2 h 2"/>
                    <a:gd name="T80" fmla="*/ 9 w 9"/>
                    <a:gd name="T81" fmla="*/ 2 h 2"/>
                    <a:gd name="T82" fmla="*/ 9 w 9"/>
                    <a:gd name="T83" fmla="*/ 2 h 2"/>
                    <a:gd name="T84" fmla="*/ 8 w 9"/>
                    <a:gd name="T8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
                      <a:moveTo>
                        <a:pt x="1" y="0"/>
                      </a:moveTo>
                      <a:cubicBezTo>
                        <a:pt x="1" y="0"/>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3" y="0"/>
                      </a:cubicBezTo>
                      <a:cubicBezTo>
                        <a:pt x="3" y="0"/>
                        <a:pt x="3" y="0"/>
                        <a:pt x="3" y="0"/>
                      </a:cubicBezTo>
                      <a:cubicBezTo>
                        <a:pt x="3" y="0"/>
                        <a:pt x="4" y="0"/>
                        <a:pt x="4" y="0"/>
                      </a:cubicBezTo>
                      <a:cubicBezTo>
                        <a:pt x="4" y="0"/>
                        <a:pt x="4" y="0"/>
                        <a:pt x="4" y="0"/>
                      </a:cubicBezTo>
                      <a:cubicBezTo>
                        <a:pt x="4" y="0"/>
                        <a:pt x="4" y="0"/>
                        <a:pt x="4" y="0"/>
                      </a:cubicBezTo>
                      <a:cubicBezTo>
                        <a:pt x="4" y="0"/>
                        <a:pt x="4" y="0"/>
                        <a:pt x="5" y="0"/>
                      </a:cubicBezTo>
                      <a:cubicBezTo>
                        <a:pt x="5" y="0"/>
                        <a:pt x="5" y="0"/>
                        <a:pt x="5" y="0"/>
                      </a:cubicBezTo>
                      <a:cubicBezTo>
                        <a:pt x="5" y="0"/>
                        <a:pt x="5" y="0"/>
                        <a:pt x="5" y="0"/>
                      </a:cubicBezTo>
                      <a:cubicBezTo>
                        <a:pt x="5" y="0"/>
                        <a:pt x="5" y="0"/>
                        <a:pt x="5"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5" y="0"/>
                        <a:pt x="5" y="0"/>
                      </a:cubicBezTo>
                      <a:cubicBezTo>
                        <a:pt x="5" y="0"/>
                        <a:pt x="5" y="0"/>
                        <a:pt x="5" y="0"/>
                      </a:cubicBezTo>
                      <a:cubicBezTo>
                        <a:pt x="5" y="0"/>
                        <a:pt x="5" y="0"/>
                        <a:pt x="5" y="1"/>
                      </a:cubicBezTo>
                      <a:cubicBezTo>
                        <a:pt x="5" y="1"/>
                        <a:pt x="5" y="1"/>
                        <a:pt x="5" y="1"/>
                      </a:cubicBezTo>
                      <a:cubicBezTo>
                        <a:pt x="5" y="1"/>
                        <a:pt x="5" y="1"/>
                        <a:pt x="5" y="1"/>
                      </a:cubicBezTo>
                      <a:cubicBezTo>
                        <a:pt x="5" y="1"/>
                        <a:pt x="5" y="1"/>
                        <a:pt x="5" y="1"/>
                      </a:cubicBezTo>
                      <a:cubicBezTo>
                        <a:pt x="5"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2"/>
                        <a:pt x="0" y="2"/>
                      </a:cubicBezTo>
                      <a:cubicBezTo>
                        <a:pt x="0" y="2"/>
                        <a:pt x="0" y="2"/>
                        <a:pt x="0" y="2"/>
                      </a:cubicBezTo>
                      <a:cubicBezTo>
                        <a:pt x="0" y="2"/>
                        <a:pt x="0" y="1"/>
                        <a:pt x="0" y="1"/>
                      </a:cubicBezTo>
                      <a:cubicBezTo>
                        <a:pt x="0" y="1"/>
                        <a:pt x="0" y="1"/>
                        <a:pt x="0" y="1"/>
                      </a:cubicBezTo>
                      <a:cubicBezTo>
                        <a:pt x="0" y="1"/>
                        <a:pt x="0" y="1"/>
                        <a:pt x="0" y="1"/>
                      </a:cubicBezTo>
                      <a:cubicBezTo>
                        <a:pt x="0" y="1"/>
                        <a:pt x="0" y="1"/>
                        <a:pt x="0" y="1"/>
                      </a:cubicBezTo>
                      <a:cubicBezTo>
                        <a:pt x="0" y="1"/>
                        <a:pt x="0" y="1"/>
                        <a:pt x="1" y="1"/>
                      </a:cubicBezTo>
                      <a:cubicBezTo>
                        <a:pt x="1" y="1"/>
                        <a:pt x="1" y="0"/>
                        <a:pt x="1" y="0"/>
                      </a:cubicBezTo>
                      <a:cubicBezTo>
                        <a:pt x="1" y="0"/>
                        <a:pt x="0" y="0"/>
                        <a:pt x="0" y="0"/>
                      </a:cubicBezTo>
                      <a:cubicBezTo>
                        <a:pt x="0" y="0"/>
                        <a:pt x="0" y="0"/>
                        <a:pt x="0" y="0"/>
                      </a:cubicBezTo>
                      <a:cubicBezTo>
                        <a:pt x="1" y="0"/>
                        <a:pt x="1" y="0"/>
                        <a:pt x="1" y="0"/>
                      </a:cubicBezTo>
                      <a:close/>
                      <a:moveTo>
                        <a:pt x="8" y="2"/>
                      </a:move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8" y="2"/>
                        <a:pt x="8" y="2"/>
                      </a:cubicBezTo>
                      <a:cubicBezTo>
                        <a:pt x="8" y="2"/>
                        <a:pt x="8" y="2"/>
                        <a:pt x="8" y="2"/>
                      </a:cubicBezTo>
                      <a:cubicBezTo>
                        <a:pt x="8" y="2"/>
                        <a:pt x="8" y="2"/>
                        <a:pt x="8"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16" name="Freeform 709">
                  <a:extLst>
                    <a:ext uri="{FF2B5EF4-FFF2-40B4-BE49-F238E27FC236}">
                      <a16:creationId xmlns:a16="http://schemas.microsoft.com/office/drawing/2014/main" id="{E05CE41E-9E6F-49B6-B7A8-8DC0434274CC}"/>
                    </a:ext>
                  </a:extLst>
                </p:cNvPr>
                <p:cNvSpPr>
                  <a:spLocks noEditPoints="1"/>
                </p:cNvSpPr>
                <p:nvPr/>
              </p:nvSpPr>
              <p:spPr bwMode="auto">
                <a:xfrm>
                  <a:off x="9437688" y="5008563"/>
                  <a:ext cx="92075" cy="58738"/>
                </a:xfrm>
                <a:custGeom>
                  <a:avLst/>
                  <a:gdLst>
                    <a:gd name="T0" fmla="*/ 19 w 22"/>
                    <a:gd name="T1" fmla="*/ 13 h 14"/>
                    <a:gd name="T2" fmla="*/ 18 w 22"/>
                    <a:gd name="T3" fmla="*/ 12 h 14"/>
                    <a:gd name="T4" fmla="*/ 17 w 22"/>
                    <a:gd name="T5" fmla="*/ 12 h 14"/>
                    <a:gd name="T6" fmla="*/ 16 w 22"/>
                    <a:gd name="T7" fmla="*/ 11 h 14"/>
                    <a:gd name="T8" fmla="*/ 14 w 22"/>
                    <a:gd name="T9" fmla="*/ 11 h 14"/>
                    <a:gd name="T10" fmla="*/ 13 w 22"/>
                    <a:gd name="T11" fmla="*/ 11 h 14"/>
                    <a:gd name="T12" fmla="*/ 12 w 22"/>
                    <a:gd name="T13" fmla="*/ 10 h 14"/>
                    <a:gd name="T14" fmla="*/ 12 w 22"/>
                    <a:gd name="T15" fmla="*/ 9 h 14"/>
                    <a:gd name="T16" fmla="*/ 12 w 22"/>
                    <a:gd name="T17" fmla="*/ 9 h 14"/>
                    <a:gd name="T18" fmla="*/ 12 w 22"/>
                    <a:gd name="T19" fmla="*/ 8 h 14"/>
                    <a:gd name="T20" fmla="*/ 12 w 22"/>
                    <a:gd name="T21" fmla="*/ 6 h 14"/>
                    <a:gd name="T22" fmla="*/ 10 w 22"/>
                    <a:gd name="T23" fmla="*/ 4 h 14"/>
                    <a:gd name="T24" fmla="*/ 9 w 22"/>
                    <a:gd name="T25" fmla="*/ 3 h 14"/>
                    <a:gd name="T26" fmla="*/ 7 w 22"/>
                    <a:gd name="T27" fmla="*/ 2 h 14"/>
                    <a:gd name="T28" fmla="*/ 6 w 22"/>
                    <a:gd name="T29" fmla="*/ 1 h 14"/>
                    <a:gd name="T30" fmla="*/ 5 w 22"/>
                    <a:gd name="T31" fmla="*/ 1 h 14"/>
                    <a:gd name="T32" fmla="*/ 0 w 22"/>
                    <a:gd name="T33" fmla="*/ 7 h 14"/>
                    <a:gd name="T34" fmla="*/ 1 w 22"/>
                    <a:gd name="T35" fmla="*/ 8 h 14"/>
                    <a:gd name="T36" fmla="*/ 3 w 22"/>
                    <a:gd name="T37" fmla="*/ 9 h 14"/>
                    <a:gd name="T38" fmla="*/ 4 w 22"/>
                    <a:gd name="T39" fmla="*/ 10 h 14"/>
                    <a:gd name="T40" fmla="*/ 6 w 22"/>
                    <a:gd name="T41" fmla="*/ 12 h 14"/>
                    <a:gd name="T42" fmla="*/ 7 w 22"/>
                    <a:gd name="T43" fmla="*/ 13 h 14"/>
                    <a:gd name="T44" fmla="*/ 9 w 22"/>
                    <a:gd name="T45" fmla="*/ 13 h 14"/>
                    <a:gd name="T46" fmla="*/ 11 w 22"/>
                    <a:gd name="T47" fmla="*/ 14 h 14"/>
                    <a:gd name="T48" fmla="*/ 14 w 22"/>
                    <a:gd name="T49" fmla="*/ 14 h 14"/>
                    <a:gd name="T50" fmla="*/ 21 w 22"/>
                    <a:gd name="T51" fmla="*/ 10 h 14"/>
                    <a:gd name="T52" fmla="*/ 21 w 22"/>
                    <a:gd name="T53" fmla="*/ 9 h 14"/>
                    <a:gd name="T54" fmla="*/ 21 w 22"/>
                    <a:gd name="T55" fmla="*/ 10 h 14"/>
                    <a:gd name="T56" fmla="*/ 21 w 22"/>
                    <a:gd name="T57" fmla="*/ 10 h 14"/>
                    <a:gd name="T58" fmla="*/ 22 w 22"/>
                    <a:gd name="T59" fmla="*/ 10 h 14"/>
                    <a:gd name="T60" fmla="*/ 21 w 22"/>
                    <a:gd name="T61" fmla="*/ 9 h 14"/>
                    <a:gd name="T62" fmla="*/ 20 w 22"/>
                    <a:gd name="T63" fmla="*/ 9 h 14"/>
                    <a:gd name="T64" fmla="*/ 20 w 22"/>
                    <a:gd name="T65" fmla="*/ 9 h 14"/>
                    <a:gd name="T66" fmla="*/ 21 w 22"/>
                    <a:gd name="T67" fmla="*/ 10 h 14"/>
                    <a:gd name="T68" fmla="*/ 21 w 22"/>
                    <a:gd name="T69" fmla="*/ 10 h 14"/>
                    <a:gd name="T70" fmla="*/ 22 w 22"/>
                    <a:gd name="T71" fmla="*/ 10 h 14"/>
                    <a:gd name="T72" fmla="*/ 20 w 22"/>
                    <a:gd name="T73" fmla="*/ 8 h 14"/>
                    <a:gd name="T74" fmla="*/ 20 w 22"/>
                    <a:gd name="T75" fmla="*/ 8 h 14"/>
                    <a:gd name="T76" fmla="*/ 20 w 22"/>
                    <a:gd name="T77" fmla="*/ 8 h 14"/>
                    <a:gd name="T78" fmla="*/ 20 w 22"/>
                    <a:gd name="T79" fmla="*/ 8 h 14"/>
                    <a:gd name="T80" fmla="*/ 15 w 22"/>
                    <a:gd name="T81" fmla="*/ 6 h 14"/>
                    <a:gd name="T82" fmla="*/ 15 w 22"/>
                    <a:gd name="T83" fmla="*/ 6 h 14"/>
                    <a:gd name="T84" fmla="*/ 15 w 22"/>
                    <a:gd name="T85" fmla="*/ 6 h 14"/>
                    <a:gd name="T86" fmla="*/ 14 w 22"/>
                    <a:gd name="T87" fmla="*/ 4 h 14"/>
                    <a:gd name="T88" fmla="*/ 13 w 22"/>
                    <a:gd name="T89" fmla="*/ 4 h 14"/>
                    <a:gd name="T90" fmla="*/ 13 w 22"/>
                    <a:gd name="T91" fmla="*/ 5 h 14"/>
                    <a:gd name="T92" fmla="*/ 13 w 22"/>
                    <a:gd name="T93" fmla="*/ 5 h 14"/>
                    <a:gd name="T94" fmla="*/ 13 w 22"/>
                    <a:gd name="T95" fmla="*/ 6 h 14"/>
                    <a:gd name="T96" fmla="*/ 14 w 22"/>
                    <a:gd name="T97" fmla="*/ 5 h 14"/>
                    <a:gd name="T98" fmla="*/ 7 w 22"/>
                    <a:gd name="T99" fmla="*/ 1 h 14"/>
                    <a:gd name="T100" fmla="*/ 7 w 22"/>
                    <a:gd name="T101" fmla="*/ 1 h 14"/>
                    <a:gd name="T102" fmla="*/ 7 w 22"/>
                    <a:gd name="T103" fmla="*/ 1 h 14"/>
                    <a:gd name="T104" fmla="*/ 7 w 22"/>
                    <a:gd name="T10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14">
                      <a:moveTo>
                        <a:pt x="3" y="9"/>
                      </a:moveTo>
                      <a:cubicBezTo>
                        <a:pt x="3" y="9"/>
                        <a:pt x="3" y="9"/>
                        <a:pt x="3" y="9"/>
                      </a:cubicBezTo>
                      <a:cubicBezTo>
                        <a:pt x="4" y="9"/>
                        <a:pt x="4" y="9"/>
                        <a:pt x="4" y="9"/>
                      </a:cubicBezTo>
                      <a:lnTo>
                        <a:pt x="3" y="9"/>
                      </a:lnTo>
                      <a:close/>
                      <a:moveTo>
                        <a:pt x="19" y="13"/>
                      </a:moveTo>
                      <a:cubicBezTo>
                        <a:pt x="19" y="13"/>
                        <a:pt x="19" y="13"/>
                        <a:pt x="19" y="13"/>
                      </a:cubicBezTo>
                      <a:cubicBezTo>
                        <a:pt x="19" y="13"/>
                        <a:pt x="18" y="13"/>
                        <a:pt x="18" y="13"/>
                      </a:cubicBezTo>
                      <a:cubicBezTo>
                        <a:pt x="18" y="13"/>
                        <a:pt x="18" y="13"/>
                        <a:pt x="18" y="13"/>
                      </a:cubicBezTo>
                      <a:cubicBezTo>
                        <a:pt x="18" y="13"/>
                        <a:pt x="18" y="13"/>
                        <a:pt x="18" y="13"/>
                      </a:cubicBezTo>
                      <a:cubicBezTo>
                        <a:pt x="18" y="13"/>
                        <a:pt x="18" y="12"/>
                        <a:pt x="18" y="12"/>
                      </a:cubicBezTo>
                      <a:cubicBezTo>
                        <a:pt x="18" y="12"/>
                        <a:pt x="18"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1"/>
                        <a:pt x="17" y="11"/>
                      </a:cubicBezTo>
                      <a:cubicBezTo>
                        <a:pt x="17" y="11"/>
                        <a:pt x="16" y="11"/>
                        <a:pt x="16" y="12"/>
                      </a:cubicBezTo>
                      <a:cubicBezTo>
                        <a:pt x="16" y="12"/>
                        <a:pt x="16" y="12"/>
                        <a:pt x="16" y="11"/>
                      </a:cubicBezTo>
                      <a:cubicBezTo>
                        <a:pt x="16" y="11"/>
                        <a:pt x="16" y="11"/>
                        <a:pt x="16" y="11"/>
                      </a:cubicBezTo>
                      <a:cubicBezTo>
                        <a:pt x="16" y="11"/>
                        <a:pt x="16" y="11"/>
                        <a:pt x="16" y="11"/>
                      </a:cubicBezTo>
                      <a:cubicBezTo>
                        <a:pt x="16" y="11"/>
                        <a:pt x="16" y="11"/>
                        <a:pt x="16" y="11"/>
                      </a:cubicBezTo>
                      <a:cubicBezTo>
                        <a:pt x="16" y="11"/>
                        <a:pt x="15" y="11"/>
                        <a:pt x="15" y="11"/>
                      </a:cubicBezTo>
                      <a:cubicBezTo>
                        <a:pt x="15" y="11"/>
                        <a:pt x="15" y="11"/>
                        <a:pt x="15" y="11"/>
                      </a:cubicBezTo>
                      <a:cubicBezTo>
                        <a:pt x="15" y="11"/>
                        <a:pt x="15" y="11"/>
                        <a:pt x="15" y="11"/>
                      </a:cubicBezTo>
                      <a:cubicBezTo>
                        <a:pt x="15" y="11"/>
                        <a:pt x="14" y="11"/>
                        <a:pt x="14" y="11"/>
                      </a:cubicBezTo>
                      <a:cubicBezTo>
                        <a:pt x="14" y="11"/>
                        <a:pt x="14" y="11"/>
                        <a:pt x="14" y="11"/>
                      </a:cubicBezTo>
                      <a:cubicBezTo>
                        <a:pt x="14" y="11"/>
                        <a:pt x="14" y="11"/>
                        <a:pt x="14" y="11"/>
                      </a:cubicBezTo>
                      <a:cubicBezTo>
                        <a:pt x="14" y="11"/>
                        <a:pt x="14" y="11"/>
                        <a:pt x="14" y="11"/>
                      </a:cubicBezTo>
                      <a:cubicBezTo>
                        <a:pt x="13" y="11"/>
                        <a:pt x="13" y="11"/>
                        <a:pt x="13" y="11"/>
                      </a:cubicBezTo>
                      <a:cubicBezTo>
                        <a:pt x="13" y="10"/>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1" y="6"/>
                        <a:pt x="11" y="5"/>
                        <a:pt x="11" y="5"/>
                      </a:cubicBezTo>
                      <a:cubicBezTo>
                        <a:pt x="11" y="5"/>
                        <a:pt x="11" y="5"/>
                        <a:pt x="10" y="5"/>
                      </a:cubicBezTo>
                      <a:cubicBezTo>
                        <a:pt x="10" y="5"/>
                        <a:pt x="10" y="5"/>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9" y="4"/>
                      </a:cubicBezTo>
                      <a:cubicBezTo>
                        <a:pt x="9" y="4"/>
                        <a:pt x="9" y="4"/>
                        <a:pt x="9" y="4"/>
                      </a:cubicBezTo>
                      <a:cubicBezTo>
                        <a:pt x="9" y="3"/>
                        <a:pt x="9" y="3"/>
                        <a:pt x="9" y="3"/>
                      </a:cubicBezTo>
                      <a:cubicBezTo>
                        <a:pt x="9" y="3"/>
                        <a:pt x="9" y="3"/>
                        <a:pt x="9" y="3"/>
                      </a:cubicBezTo>
                      <a:cubicBezTo>
                        <a:pt x="9" y="3"/>
                        <a:pt x="8" y="3"/>
                        <a:pt x="8" y="3"/>
                      </a:cubicBezTo>
                      <a:cubicBezTo>
                        <a:pt x="8" y="3"/>
                        <a:pt x="8" y="3"/>
                        <a:pt x="8" y="3"/>
                      </a:cubicBezTo>
                      <a:cubicBezTo>
                        <a:pt x="8" y="3"/>
                        <a:pt x="7" y="3"/>
                        <a:pt x="7" y="3"/>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1"/>
                        <a:pt x="6" y="1"/>
                      </a:cubicBezTo>
                      <a:cubicBezTo>
                        <a:pt x="6" y="1"/>
                        <a:pt x="6" y="1"/>
                        <a:pt x="6" y="1"/>
                      </a:cubicBezTo>
                      <a:cubicBezTo>
                        <a:pt x="6" y="1"/>
                        <a:pt x="6"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0"/>
                        <a:pt x="4" y="0"/>
                      </a:cubicBezTo>
                      <a:cubicBezTo>
                        <a:pt x="4" y="4"/>
                        <a:pt x="4" y="4"/>
                        <a:pt x="4" y="4"/>
                      </a:cubicBezTo>
                      <a:cubicBezTo>
                        <a:pt x="0" y="7"/>
                        <a:pt x="0" y="7"/>
                        <a:pt x="0" y="7"/>
                      </a:cubicBezTo>
                      <a:cubicBezTo>
                        <a:pt x="0" y="7"/>
                        <a:pt x="0" y="7"/>
                        <a:pt x="0" y="7"/>
                      </a:cubicBezTo>
                      <a:cubicBezTo>
                        <a:pt x="0" y="8"/>
                        <a:pt x="0" y="8"/>
                        <a:pt x="0" y="8"/>
                      </a:cubicBezTo>
                      <a:cubicBezTo>
                        <a:pt x="1" y="8"/>
                        <a:pt x="1" y="8"/>
                        <a:pt x="1" y="8"/>
                      </a:cubicBezTo>
                      <a:cubicBezTo>
                        <a:pt x="1" y="8"/>
                        <a:pt x="1" y="8"/>
                        <a:pt x="1" y="8"/>
                      </a:cubicBezTo>
                      <a:cubicBezTo>
                        <a:pt x="1" y="8"/>
                        <a:pt x="1" y="8"/>
                        <a:pt x="1" y="8"/>
                      </a:cubicBezTo>
                      <a:cubicBezTo>
                        <a:pt x="1" y="8"/>
                        <a:pt x="1" y="9"/>
                        <a:pt x="1"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4" y="9"/>
                        <a:pt x="4" y="9"/>
                        <a:pt x="4" y="9"/>
                      </a:cubicBezTo>
                      <a:cubicBezTo>
                        <a:pt x="4" y="10"/>
                        <a:pt x="4" y="10"/>
                        <a:pt x="4" y="10"/>
                      </a:cubicBezTo>
                      <a:cubicBezTo>
                        <a:pt x="4" y="10"/>
                        <a:pt x="4" y="10"/>
                        <a:pt x="4" y="10"/>
                      </a:cubicBezTo>
                      <a:cubicBezTo>
                        <a:pt x="4" y="10"/>
                        <a:pt x="4" y="10"/>
                        <a:pt x="4" y="10"/>
                      </a:cubicBezTo>
                      <a:cubicBezTo>
                        <a:pt x="5" y="10"/>
                        <a:pt x="5" y="10"/>
                        <a:pt x="5" y="10"/>
                      </a:cubicBezTo>
                      <a:cubicBezTo>
                        <a:pt x="5" y="11"/>
                        <a:pt x="5" y="11"/>
                        <a:pt x="5" y="11"/>
                      </a:cubicBezTo>
                      <a:cubicBezTo>
                        <a:pt x="5" y="11"/>
                        <a:pt x="6" y="11"/>
                        <a:pt x="6" y="11"/>
                      </a:cubicBezTo>
                      <a:cubicBezTo>
                        <a:pt x="6" y="11"/>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8" y="13"/>
                        <a:pt x="8" y="13"/>
                        <a:pt x="8" y="13"/>
                      </a:cubicBezTo>
                      <a:cubicBezTo>
                        <a:pt x="8" y="13"/>
                        <a:pt x="8" y="13"/>
                        <a:pt x="8" y="13"/>
                      </a:cubicBezTo>
                      <a:cubicBezTo>
                        <a:pt x="9" y="13"/>
                        <a:pt x="9" y="13"/>
                        <a:pt x="9" y="13"/>
                      </a:cubicBezTo>
                      <a:cubicBezTo>
                        <a:pt x="9" y="13"/>
                        <a:pt x="9" y="13"/>
                        <a:pt x="9" y="13"/>
                      </a:cubicBezTo>
                      <a:cubicBezTo>
                        <a:pt x="9" y="14"/>
                        <a:pt x="9" y="14"/>
                        <a:pt x="9" y="14"/>
                      </a:cubicBezTo>
                      <a:cubicBezTo>
                        <a:pt x="10" y="14"/>
                        <a:pt x="10" y="14"/>
                        <a:pt x="10" y="14"/>
                      </a:cubicBezTo>
                      <a:cubicBezTo>
                        <a:pt x="10" y="14"/>
                        <a:pt x="11" y="14"/>
                        <a:pt x="11" y="14"/>
                      </a:cubicBezTo>
                      <a:cubicBezTo>
                        <a:pt x="11" y="14"/>
                        <a:pt x="11" y="13"/>
                        <a:pt x="11" y="13"/>
                      </a:cubicBezTo>
                      <a:cubicBezTo>
                        <a:pt x="11" y="13"/>
                        <a:pt x="11" y="14"/>
                        <a:pt x="11" y="14"/>
                      </a:cubicBezTo>
                      <a:cubicBezTo>
                        <a:pt x="11" y="14"/>
                        <a:pt x="11" y="14"/>
                        <a:pt x="11" y="14"/>
                      </a:cubicBezTo>
                      <a:cubicBezTo>
                        <a:pt x="12" y="14"/>
                        <a:pt x="12" y="14"/>
                        <a:pt x="12" y="14"/>
                      </a:cubicBezTo>
                      <a:cubicBezTo>
                        <a:pt x="13" y="14"/>
                        <a:pt x="13" y="14"/>
                        <a:pt x="13" y="14"/>
                      </a:cubicBezTo>
                      <a:cubicBezTo>
                        <a:pt x="13" y="14"/>
                        <a:pt x="13" y="14"/>
                        <a:pt x="13" y="14"/>
                      </a:cubicBezTo>
                      <a:cubicBezTo>
                        <a:pt x="14" y="14"/>
                        <a:pt x="14" y="14"/>
                        <a:pt x="14" y="14"/>
                      </a:cubicBezTo>
                      <a:cubicBezTo>
                        <a:pt x="17" y="14"/>
                        <a:pt x="17" y="14"/>
                        <a:pt x="17" y="14"/>
                      </a:cubicBezTo>
                      <a:cubicBezTo>
                        <a:pt x="19" y="13"/>
                        <a:pt x="19" y="13"/>
                        <a:pt x="19" y="13"/>
                      </a:cubicBezTo>
                      <a:cubicBezTo>
                        <a:pt x="19" y="13"/>
                        <a:pt x="19" y="13"/>
                        <a:pt x="19" y="13"/>
                      </a:cubicBezTo>
                      <a:close/>
                      <a:moveTo>
                        <a:pt x="21" y="10"/>
                      </a:moveTo>
                      <a:cubicBezTo>
                        <a:pt x="21" y="10"/>
                        <a:pt x="21" y="10"/>
                        <a:pt x="21" y="10"/>
                      </a:cubicBezTo>
                      <a:cubicBezTo>
                        <a:pt x="21" y="10"/>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2" y="10"/>
                        <a:pt x="22" y="10"/>
                      </a:cubicBezTo>
                      <a:cubicBezTo>
                        <a:pt x="22" y="10"/>
                        <a:pt x="22" y="10"/>
                        <a:pt x="21" y="10"/>
                      </a:cubicBezTo>
                      <a:close/>
                      <a:moveTo>
                        <a:pt x="22" y="10"/>
                      </a:moveTo>
                      <a:cubicBezTo>
                        <a:pt x="22" y="10"/>
                        <a:pt x="22" y="10"/>
                        <a:pt x="22" y="10"/>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10"/>
                      </a:cubicBezTo>
                      <a:cubicBezTo>
                        <a:pt x="20" y="10"/>
                        <a:pt x="20" y="10"/>
                        <a:pt x="20" y="10"/>
                      </a:cubicBezTo>
                      <a:cubicBezTo>
                        <a:pt x="20" y="10"/>
                        <a:pt x="20" y="10"/>
                        <a:pt x="20" y="10"/>
                      </a:cubicBezTo>
                      <a:cubicBezTo>
                        <a:pt x="20" y="10"/>
                        <a:pt x="20" y="10"/>
                        <a:pt x="20" y="10"/>
                      </a:cubicBezTo>
                      <a:cubicBezTo>
                        <a:pt x="20" y="10"/>
                        <a:pt x="20"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lose/>
                      <a:moveTo>
                        <a:pt x="20" y="8"/>
                      </a:move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lose/>
                      <a:moveTo>
                        <a:pt x="15" y="6"/>
                      </a:move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lose/>
                      <a:moveTo>
                        <a:pt x="14" y="5"/>
                      </a:move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6"/>
                        <a:pt x="13" y="6"/>
                      </a:cubicBezTo>
                      <a:cubicBezTo>
                        <a:pt x="13" y="6"/>
                        <a:pt x="13" y="6"/>
                        <a:pt x="13" y="6"/>
                      </a:cubicBezTo>
                      <a:cubicBezTo>
                        <a:pt x="13" y="6"/>
                        <a:pt x="13" y="6"/>
                        <a:pt x="13" y="6"/>
                      </a:cubicBezTo>
                      <a:cubicBezTo>
                        <a:pt x="13" y="6"/>
                        <a:pt x="13" y="6"/>
                        <a:pt x="13" y="6"/>
                      </a:cubicBezTo>
                      <a:cubicBezTo>
                        <a:pt x="13" y="6"/>
                        <a:pt x="14" y="6"/>
                        <a:pt x="14" y="6"/>
                      </a:cubicBezTo>
                      <a:cubicBezTo>
                        <a:pt x="14" y="6"/>
                        <a:pt x="14" y="5"/>
                        <a:pt x="14" y="5"/>
                      </a:cubicBezTo>
                      <a:cubicBezTo>
                        <a:pt x="14" y="5"/>
                        <a:pt x="14" y="5"/>
                        <a:pt x="14" y="5"/>
                      </a:cubicBezTo>
                      <a:cubicBezTo>
                        <a:pt x="14" y="5"/>
                        <a:pt x="14" y="5"/>
                        <a:pt x="14" y="5"/>
                      </a:cubicBezTo>
                      <a:cubicBezTo>
                        <a:pt x="14" y="5"/>
                        <a:pt x="14" y="5"/>
                        <a:pt x="14" y="5"/>
                      </a:cubicBezTo>
                      <a:close/>
                      <a:moveTo>
                        <a:pt x="7" y="1"/>
                      </a:move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17" name="Freeform 710">
                  <a:extLst>
                    <a:ext uri="{FF2B5EF4-FFF2-40B4-BE49-F238E27FC236}">
                      <a16:creationId xmlns:a16="http://schemas.microsoft.com/office/drawing/2014/main" id="{6F3D203D-9642-4597-88C9-FFB54671642F}"/>
                    </a:ext>
                  </a:extLst>
                </p:cNvPr>
                <p:cNvSpPr>
                  <a:spLocks noEditPoints="1"/>
                </p:cNvSpPr>
                <p:nvPr/>
              </p:nvSpPr>
              <p:spPr bwMode="auto">
                <a:xfrm>
                  <a:off x="9450388" y="5046663"/>
                  <a:ext cx="17462" cy="33338"/>
                </a:xfrm>
                <a:custGeom>
                  <a:avLst/>
                  <a:gdLst>
                    <a:gd name="T0" fmla="*/ 4 w 4"/>
                    <a:gd name="T1" fmla="*/ 3 h 8"/>
                    <a:gd name="T2" fmla="*/ 3 w 4"/>
                    <a:gd name="T3" fmla="*/ 3 h 8"/>
                    <a:gd name="T4" fmla="*/ 3 w 4"/>
                    <a:gd name="T5" fmla="*/ 2 h 8"/>
                    <a:gd name="T6" fmla="*/ 2 w 4"/>
                    <a:gd name="T7" fmla="*/ 1 h 8"/>
                    <a:gd name="T8" fmla="*/ 1 w 4"/>
                    <a:gd name="T9" fmla="*/ 1 h 8"/>
                    <a:gd name="T10" fmla="*/ 1 w 4"/>
                    <a:gd name="T11" fmla="*/ 0 h 8"/>
                    <a:gd name="T12" fmla="*/ 0 w 4"/>
                    <a:gd name="T13" fmla="*/ 0 h 8"/>
                    <a:gd name="T14" fmla="*/ 1 w 4"/>
                    <a:gd name="T15" fmla="*/ 1 h 8"/>
                    <a:gd name="T16" fmla="*/ 1 w 4"/>
                    <a:gd name="T17" fmla="*/ 1 h 8"/>
                    <a:gd name="T18" fmla="*/ 0 w 4"/>
                    <a:gd name="T19" fmla="*/ 2 h 8"/>
                    <a:gd name="T20" fmla="*/ 1 w 4"/>
                    <a:gd name="T21" fmla="*/ 3 h 8"/>
                    <a:gd name="T22" fmla="*/ 1 w 4"/>
                    <a:gd name="T23" fmla="*/ 3 h 8"/>
                    <a:gd name="T24" fmla="*/ 0 w 4"/>
                    <a:gd name="T25" fmla="*/ 4 h 8"/>
                    <a:gd name="T26" fmla="*/ 0 w 4"/>
                    <a:gd name="T27" fmla="*/ 4 h 8"/>
                    <a:gd name="T28" fmla="*/ 0 w 4"/>
                    <a:gd name="T29" fmla="*/ 4 h 8"/>
                    <a:gd name="T30" fmla="*/ 0 w 4"/>
                    <a:gd name="T31" fmla="*/ 5 h 8"/>
                    <a:gd name="T32" fmla="*/ 0 w 4"/>
                    <a:gd name="T33" fmla="*/ 6 h 8"/>
                    <a:gd name="T34" fmla="*/ 1 w 4"/>
                    <a:gd name="T35" fmla="*/ 6 h 8"/>
                    <a:gd name="T36" fmla="*/ 0 w 4"/>
                    <a:gd name="T37" fmla="*/ 7 h 8"/>
                    <a:gd name="T38" fmla="*/ 1 w 4"/>
                    <a:gd name="T39" fmla="*/ 8 h 8"/>
                    <a:gd name="T40" fmla="*/ 1 w 4"/>
                    <a:gd name="T41" fmla="*/ 7 h 8"/>
                    <a:gd name="T42" fmla="*/ 1 w 4"/>
                    <a:gd name="T43" fmla="*/ 7 h 8"/>
                    <a:gd name="T44" fmla="*/ 2 w 4"/>
                    <a:gd name="T45" fmla="*/ 7 h 8"/>
                    <a:gd name="T46" fmla="*/ 2 w 4"/>
                    <a:gd name="T47" fmla="*/ 6 h 8"/>
                    <a:gd name="T48" fmla="*/ 2 w 4"/>
                    <a:gd name="T49" fmla="*/ 6 h 8"/>
                    <a:gd name="T50" fmla="*/ 2 w 4"/>
                    <a:gd name="T51" fmla="*/ 5 h 8"/>
                    <a:gd name="T52" fmla="*/ 2 w 4"/>
                    <a:gd name="T53" fmla="*/ 4 h 8"/>
                    <a:gd name="T54" fmla="*/ 2 w 4"/>
                    <a:gd name="T55" fmla="*/ 4 h 8"/>
                    <a:gd name="T56" fmla="*/ 3 w 4"/>
                    <a:gd name="T57" fmla="*/ 4 h 8"/>
                    <a:gd name="T58" fmla="*/ 3 w 4"/>
                    <a:gd name="T59" fmla="*/ 4 h 8"/>
                    <a:gd name="T60" fmla="*/ 4 w 4"/>
                    <a:gd name="T61" fmla="*/ 4 h 8"/>
                    <a:gd name="T62" fmla="*/ 0 w 4"/>
                    <a:gd name="T63" fmla="*/ 0 h 8"/>
                    <a:gd name="T64" fmla="*/ 1 w 4"/>
                    <a:gd name="T6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4" y="3"/>
                      </a:moveTo>
                      <a:cubicBezTo>
                        <a:pt x="4" y="3"/>
                        <a:pt x="4" y="3"/>
                        <a:pt x="4" y="3"/>
                      </a:cubicBezTo>
                      <a:cubicBezTo>
                        <a:pt x="4" y="3"/>
                        <a:pt x="4" y="3"/>
                        <a:pt x="4" y="3"/>
                      </a:cubicBezTo>
                      <a:cubicBezTo>
                        <a:pt x="3" y="3"/>
                        <a:pt x="3" y="3"/>
                        <a:pt x="3" y="3"/>
                      </a:cubicBezTo>
                      <a:cubicBezTo>
                        <a:pt x="3" y="3"/>
                        <a:pt x="3" y="3"/>
                        <a:pt x="3" y="3"/>
                      </a:cubicBezTo>
                      <a:cubicBezTo>
                        <a:pt x="3" y="3"/>
                        <a:pt x="3" y="2"/>
                        <a:pt x="3" y="2"/>
                      </a:cubicBezTo>
                      <a:cubicBezTo>
                        <a:pt x="3" y="2"/>
                        <a:pt x="2" y="2"/>
                        <a:pt x="2" y="2"/>
                      </a:cubicBezTo>
                      <a:cubicBezTo>
                        <a:pt x="2" y="1"/>
                        <a:pt x="2" y="1"/>
                        <a:pt x="2" y="1"/>
                      </a:cubicBezTo>
                      <a:cubicBezTo>
                        <a:pt x="1" y="1"/>
                        <a:pt x="1" y="1"/>
                        <a:pt x="1" y="1"/>
                      </a:cubicBezTo>
                      <a:cubicBezTo>
                        <a:pt x="1" y="1"/>
                        <a:pt x="1" y="1"/>
                        <a:pt x="1" y="1"/>
                      </a:cubicBezTo>
                      <a:cubicBezTo>
                        <a:pt x="1" y="1"/>
                        <a:pt x="1" y="1"/>
                        <a:pt x="1" y="1"/>
                      </a:cubicBezTo>
                      <a:cubicBezTo>
                        <a:pt x="1" y="0"/>
                        <a:pt x="1" y="0"/>
                        <a:pt x="1"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ubicBezTo>
                        <a:pt x="1" y="1"/>
                        <a:pt x="1" y="1"/>
                        <a:pt x="1" y="1"/>
                      </a:cubicBezTo>
                      <a:cubicBezTo>
                        <a:pt x="1" y="1"/>
                        <a:pt x="0" y="2"/>
                        <a:pt x="0" y="2"/>
                      </a:cubicBezTo>
                      <a:cubicBezTo>
                        <a:pt x="0" y="2"/>
                        <a:pt x="0" y="2"/>
                        <a:pt x="0" y="2"/>
                      </a:cubicBezTo>
                      <a:cubicBezTo>
                        <a:pt x="1" y="2"/>
                        <a:pt x="1" y="2"/>
                        <a:pt x="1" y="2"/>
                      </a:cubicBezTo>
                      <a:cubicBezTo>
                        <a:pt x="1" y="2"/>
                        <a:pt x="1" y="3"/>
                        <a:pt x="1" y="3"/>
                      </a:cubicBezTo>
                      <a:cubicBezTo>
                        <a:pt x="1" y="3"/>
                        <a:pt x="1" y="3"/>
                        <a:pt x="1" y="3"/>
                      </a:cubicBezTo>
                      <a:cubicBezTo>
                        <a:pt x="1" y="3"/>
                        <a:pt x="1" y="3"/>
                        <a:pt x="1" y="3"/>
                      </a:cubicBezTo>
                      <a:cubicBezTo>
                        <a:pt x="1" y="3"/>
                        <a:pt x="1" y="3"/>
                        <a:pt x="1" y="3"/>
                      </a:cubicBezTo>
                      <a:cubicBezTo>
                        <a:pt x="1"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6"/>
                        <a:pt x="0" y="6"/>
                      </a:cubicBezTo>
                      <a:cubicBezTo>
                        <a:pt x="0" y="6"/>
                        <a:pt x="0" y="6"/>
                        <a:pt x="0" y="6"/>
                      </a:cubicBezTo>
                      <a:cubicBezTo>
                        <a:pt x="0" y="6"/>
                        <a:pt x="1" y="6"/>
                        <a:pt x="1" y="6"/>
                      </a:cubicBezTo>
                      <a:cubicBezTo>
                        <a:pt x="1" y="6"/>
                        <a:pt x="1" y="6"/>
                        <a:pt x="1" y="6"/>
                      </a:cubicBezTo>
                      <a:cubicBezTo>
                        <a:pt x="1" y="6"/>
                        <a:pt x="0" y="7"/>
                        <a:pt x="0" y="7"/>
                      </a:cubicBezTo>
                      <a:cubicBezTo>
                        <a:pt x="1" y="7"/>
                        <a:pt x="1" y="7"/>
                        <a:pt x="1" y="7"/>
                      </a:cubicBezTo>
                      <a:cubicBezTo>
                        <a:pt x="1" y="8"/>
                        <a:pt x="1" y="8"/>
                        <a:pt x="1" y="8"/>
                      </a:cubicBezTo>
                      <a:cubicBezTo>
                        <a:pt x="1" y="8"/>
                        <a:pt x="1" y="8"/>
                        <a:pt x="1" y="8"/>
                      </a:cubicBezTo>
                      <a:cubicBezTo>
                        <a:pt x="1" y="8"/>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3" y="4"/>
                        <a:pt x="4" y="4"/>
                        <a:pt x="4" y="4"/>
                      </a:cubicBezTo>
                      <a:cubicBezTo>
                        <a:pt x="4" y="4"/>
                        <a:pt x="4" y="4"/>
                        <a:pt x="4" y="4"/>
                      </a:cubicBezTo>
                      <a:lnTo>
                        <a:pt x="4" y="3"/>
                      </a:lnTo>
                      <a:close/>
                      <a:moveTo>
                        <a:pt x="0" y="0"/>
                      </a:moveTo>
                      <a:cubicBezTo>
                        <a:pt x="0" y="0"/>
                        <a:pt x="0" y="0"/>
                        <a:pt x="0" y="0"/>
                      </a:cubicBezTo>
                      <a:cubicBezTo>
                        <a:pt x="1" y="0"/>
                        <a:pt x="1" y="0"/>
                        <a:pt x="1" y="0"/>
                      </a:cubicBezTo>
                      <a:lnTo>
                        <a:pt x="0"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18" name="Freeform 711">
                  <a:extLst>
                    <a:ext uri="{FF2B5EF4-FFF2-40B4-BE49-F238E27FC236}">
                      <a16:creationId xmlns:a16="http://schemas.microsoft.com/office/drawing/2014/main" id="{8FDC09DE-B829-485E-9F38-AF71FC197E0C}"/>
                    </a:ext>
                  </a:extLst>
                </p:cNvPr>
                <p:cNvSpPr>
                  <a:spLocks noEditPoints="1"/>
                </p:cNvSpPr>
                <p:nvPr/>
              </p:nvSpPr>
              <p:spPr bwMode="auto">
                <a:xfrm>
                  <a:off x="9409113" y="5087938"/>
                  <a:ext cx="103187" cy="53975"/>
                </a:xfrm>
                <a:custGeom>
                  <a:avLst/>
                  <a:gdLst>
                    <a:gd name="T0" fmla="*/ 6 w 25"/>
                    <a:gd name="T1" fmla="*/ 7 h 13"/>
                    <a:gd name="T2" fmla="*/ 7 w 25"/>
                    <a:gd name="T3" fmla="*/ 8 h 13"/>
                    <a:gd name="T4" fmla="*/ 7 w 25"/>
                    <a:gd name="T5" fmla="*/ 8 h 13"/>
                    <a:gd name="T6" fmla="*/ 6 w 25"/>
                    <a:gd name="T7" fmla="*/ 7 h 13"/>
                    <a:gd name="T8" fmla="*/ 6 w 25"/>
                    <a:gd name="T9" fmla="*/ 7 h 13"/>
                    <a:gd name="T10" fmla="*/ 8 w 25"/>
                    <a:gd name="T11" fmla="*/ 8 h 13"/>
                    <a:gd name="T12" fmla="*/ 9 w 25"/>
                    <a:gd name="T13" fmla="*/ 7 h 13"/>
                    <a:gd name="T14" fmla="*/ 10 w 25"/>
                    <a:gd name="T15" fmla="*/ 7 h 13"/>
                    <a:gd name="T16" fmla="*/ 10 w 25"/>
                    <a:gd name="T17" fmla="*/ 7 h 13"/>
                    <a:gd name="T18" fmla="*/ 12 w 25"/>
                    <a:gd name="T19" fmla="*/ 5 h 13"/>
                    <a:gd name="T20" fmla="*/ 11 w 25"/>
                    <a:gd name="T21" fmla="*/ 6 h 13"/>
                    <a:gd name="T22" fmla="*/ 24 w 25"/>
                    <a:gd name="T23" fmla="*/ 6 h 13"/>
                    <a:gd name="T24" fmla="*/ 23 w 25"/>
                    <a:gd name="T25" fmla="*/ 13 h 13"/>
                    <a:gd name="T26" fmla="*/ 22 w 25"/>
                    <a:gd name="T27" fmla="*/ 12 h 13"/>
                    <a:gd name="T28" fmla="*/ 22 w 25"/>
                    <a:gd name="T29" fmla="*/ 11 h 13"/>
                    <a:gd name="T30" fmla="*/ 21 w 25"/>
                    <a:gd name="T31" fmla="*/ 10 h 13"/>
                    <a:gd name="T32" fmla="*/ 20 w 25"/>
                    <a:gd name="T33" fmla="*/ 9 h 13"/>
                    <a:gd name="T34" fmla="*/ 19 w 25"/>
                    <a:gd name="T35" fmla="*/ 8 h 13"/>
                    <a:gd name="T36" fmla="*/ 17 w 25"/>
                    <a:gd name="T37" fmla="*/ 8 h 13"/>
                    <a:gd name="T38" fmla="*/ 16 w 25"/>
                    <a:gd name="T39" fmla="*/ 8 h 13"/>
                    <a:gd name="T40" fmla="*/ 15 w 25"/>
                    <a:gd name="T41" fmla="*/ 8 h 13"/>
                    <a:gd name="T42" fmla="*/ 14 w 25"/>
                    <a:gd name="T43" fmla="*/ 8 h 13"/>
                    <a:gd name="T44" fmla="*/ 14 w 25"/>
                    <a:gd name="T45" fmla="*/ 8 h 13"/>
                    <a:gd name="T46" fmla="*/ 14 w 25"/>
                    <a:gd name="T47" fmla="*/ 8 h 13"/>
                    <a:gd name="T48" fmla="*/ 13 w 25"/>
                    <a:gd name="T49" fmla="*/ 7 h 13"/>
                    <a:gd name="T50" fmla="*/ 13 w 25"/>
                    <a:gd name="T51" fmla="*/ 7 h 13"/>
                    <a:gd name="T52" fmla="*/ 13 w 25"/>
                    <a:gd name="T53" fmla="*/ 7 h 13"/>
                    <a:gd name="T54" fmla="*/ 13 w 25"/>
                    <a:gd name="T55" fmla="*/ 6 h 13"/>
                    <a:gd name="T56" fmla="*/ 13 w 25"/>
                    <a:gd name="T57" fmla="*/ 7 h 13"/>
                    <a:gd name="T58" fmla="*/ 12 w 25"/>
                    <a:gd name="T59" fmla="*/ 6 h 13"/>
                    <a:gd name="T60" fmla="*/ 12 w 25"/>
                    <a:gd name="T61" fmla="*/ 6 h 13"/>
                    <a:gd name="T62" fmla="*/ 11 w 25"/>
                    <a:gd name="T63" fmla="*/ 5 h 13"/>
                    <a:gd name="T64" fmla="*/ 11 w 25"/>
                    <a:gd name="T65" fmla="*/ 6 h 13"/>
                    <a:gd name="T66" fmla="*/ 11 w 25"/>
                    <a:gd name="T67" fmla="*/ 6 h 13"/>
                    <a:gd name="T68" fmla="*/ 11 w 25"/>
                    <a:gd name="T69" fmla="*/ 5 h 13"/>
                    <a:gd name="T70" fmla="*/ 10 w 25"/>
                    <a:gd name="T71" fmla="*/ 6 h 13"/>
                    <a:gd name="T72" fmla="*/ 11 w 25"/>
                    <a:gd name="T73" fmla="*/ 7 h 13"/>
                    <a:gd name="T74" fmla="*/ 10 w 25"/>
                    <a:gd name="T75" fmla="*/ 5 h 13"/>
                    <a:gd name="T76" fmla="*/ 10 w 25"/>
                    <a:gd name="T77" fmla="*/ 6 h 13"/>
                    <a:gd name="T78" fmla="*/ 10 w 25"/>
                    <a:gd name="T79" fmla="*/ 6 h 13"/>
                    <a:gd name="T80" fmla="*/ 10 w 25"/>
                    <a:gd name="T81" fmla="*/ 6 h 13"/>
                    <a:gd name="T82" fmla="*/ 10 w 25"/>
                    <a:gd name="T83" fmla="*/ 7 h 13"/>
                    <a:gd name="T84" fmla="*/ 10 w 25"/>
                    <a:gd name="T85" fmla="*/ 7 h 13"/>
                    <a:gd name="T86" fmla="*/ 10 w 25"/>
                    <a:gd name="T87" fmla="*/ 6 h 13"/>
                    <a:gd name="T88" fmla="*/ 9 w 25"/>
                    <a:gd name="T89" fmla="*/ 6 h 13"/>
                    <a:gd name="T90" fmla="*/ 9 w 25"/>
                    <a:gd name="T91" fmla="*/ 7 h 13"/>
                    <a:gd name="T92" fmla="*/ 8 w 25"/>
                    <a:gd name="T93" fmla="*/ 6 h 13"/>
                    <a:gd name="T94" fmla="*/ 9 w 25"/>
                    <a:gd name="T95" fmla="*/ 7 h 13"/>
                    <a:gd name="T96" fmla="*/ 8 w 25"/>
                    <a:gd name="T97" fmla="*/ 6 h 13"/>
                    <a:gd name="T98" fmla="*/ 7 w 25"/>
                    <a:gd name="T99" fmla="*/ 6 h 13"/>
                    <a:gd name="T100" fmla="*/ 8 w 25"/>
                    <a:gd name="T101" fmla="*/ 7 h 13"/>
                    <a:gd name="T102" fmla="*/ 8 w 25"/>
                    <a:gd name="T103" fmla="*/ 7 h 13"/>
                    <a:gd name="T104" fmla="*/ 7 w 25"/>
                    <a:gd name="T105" fmla="*/ 7 h 13"/>
                    <a:gd name="T106" fmla="*/ 5 w 25"/>
                    <a:gd name="T107" fmla="*/ 6 h 13"/>
                    <a:gd name="T108" fmla="*/ 5 w 25"/>
                    <a:gd name="T109" fmla="*/ 4 h 13"/>
                    <a:gd name="T110" fmla="*/ 4 w 25"/>
                    <a:gd name="T111" fmla="*/ 5 h 13"/>
                    <a:gd name="T112" fmla="*/ 5 w 25"/>
                    <a:gd name="T113" fmla="*/ 6 h 13"/>
                    <a:gd name="T114" fmla="*/ 6 w 25"/>
                    <a:gd name="T115" fmla="*/ 8 h 13"/>
                    <a:gd name="T116" fmla="*/ 12 w 25"/>
                    <a:gd name="T117" fmla="*/ 0 h 13"/>
                    <a:gd name="T118" fmla="*/ 14 w 25"/>
                    <a:gd name="T119" fmla="*/ 1 h 13"/>
                    <a:gd name="T120" fmla="*/ 16 w 25"/>
                    <a:gd name="T121" fmla="*/ 1 h 13"/>
                    <a:gd name="T122" fmla="*/ 19 w 25"/>
                    <a:gd name="T123"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 h="13">
                      <a:moveTo>
                        <a:pt x="6" y="8"/>
                      </a:move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7"/>
                      </a:cubicBezTo>
                      <a:cubicBezTo>
                        <a:pt x="6" y="7"/>
                        <a:pt x="6" y="7"/>
                        <a:pt x="6" y="7"/>
                      </a:cubicBezTo>
                      <a:cubicBezTo>
                        <a:pt x="6" y="7"/>
                        <a:pt x="6" y="7"/>
                        <a:pt x="6" y="7"/>
                      </a:cubicBezTo>
                      <a:cubicBezTo>
                        <a:pt x="6" y="7"/>
                        <a:pt x="6" y="7"/>
                        <a:pt x="6" y="7"/>
                      </a:cubicBezTo>
                      <a:cubicBezTo>
                        <a:pt x="6" y="7"/>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lose/>
                      <a:moveTo>
                        <a:pt x="7" y="8"/>
                      </a:move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7" y="8"/>
                      </a:cubicBezTo>
                      <a:cubicBezTo>
                        <a:pt x="7" y="8"/>
                        <a:pt x="7" y="8"/>
                        <a:pt x="7" y="8"/>
                      </a:cubicBezTo>
                      <a:cubicBezTo>
                        <a:pt x="7" y="8"/>
                        <a:pt x="7" y="8"/>
                        <a:pt x="7" y="8"/>
                      </a:cubicBezTo>
                      <a:close/>
                      <a:moveTo>
                        <a:pt x="8" y="7"/>
                      </a:moveTo>
                      <a:cubicBezTo>
                        <a:pt x="8" y="7"/>
                        <a:pt x="8" y="7"/>
                        <a:pt x="8" y="8"/>
                      </a:cubicBezTo>
                      <a:cubicBezTo>
                        <a:pt x="8" y="8"/>
                        <a:pt x="8" y="8"/>
                        <a:pt x="8" y="8"/>
                      </a:cubicBezTo>
                      <a:cubicBezTo>
                        <a:pt x="8" y="8"/>
                        <a:pt x="8" y="8"/>
                        <a:pt x="8" y="8"/>
                      </a:cubicBezTo>
                      <a:cubicBezTo>
                        <a:pt x="8" y="8"/>
                        <a:pt x="8" y="8"/>
                        <a:pt x="8" y="8"/>
                      </a:cubicBezTo>
                      <a:cubicBezTo>
                        <a:pt x="8" y="8"/>
                        <a:pt x="8"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lose/>
                      <a:moveTo>
                        <a:pt x="10" y="7"/>
                      </a:moveTo>
                      <a:cubicBezTo>
                        <a:pt x="10" y="7"/>
                        <a:pt x="10" y="7"/>
                        <a:pt x="10" y="7"/>
                      </a:cubicBezTo>
                      <a:cubicBezTo>
                        <a:pt x="10" y="7"/>
                        <a:pt x="9" y="7"/>
                        <a:pt x="9" y="7"/>
                      </a:cubicBezTo>
                      <a:cubicBezTo>
                        <a:pt x="9" y="7"/>
                        <a:pt x="9" y="7"/>
                        <a:pt x="9" y="7"/>
                      </a:cubicBezTo>
                      <a:cubicBezTo>
                        <a:pt x="9" y="7"/>
                        <a:pt x="9" y="7"/>
                        <a:pt x="9" y="7"/>
                      </a:cubicBezTo>
                      <a:cubicBezTo>
                        <a:pt x="9" y="7"/>
                        <a:pt x="9" y="7"/>
                        <a:pt x="9" y="7"/>
                      </a:cubicBezTo>
                      <a:cubicBezTo>
                        <a:pt x="9"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lose/>
                      <a:moveTo>
                        <a:pt x="12" y="6"/>
                      </a:moveTo>
                      <a:cubicBezTo>
                        <a:pt x="12" y="6"/>
                        <a:pt x="12" y="6"/>
                        <a:pt x="12" y="6"/>
                      </a:cubicBezTo>
                      <a:cubicBezTo>
                        <a:pt x="12" y="6"/>
                        <a:pt x="12" y="6"/>
                        <a:pt x="12" y="6"/>
                      </a:cubicBezTo>
                      <a:cubicBezTo>
                        <a:pt x="12" y="6"/>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lose/>
                      <a:moveTo>
                        <a:pt x="12" y="6"/>
                      </a:moveTo>
                      <a:cubicBezTo>
                        <a:pt x="12" y="6"/>
                        <a:pt x="12" y="6"/>
                        <a:pt x="12" y="6"/>
                      </a:cubicBezTo>
                      <a:cubicBezTo>
                        <a:pt x="12" y="6"/>
                        <a:pt x="12" y="6"/>
                        <a:pt x="12" y="6"/>
                      </a:cubicBezTo>
                      <a:cubicBezTo>
                        <a:pt x="12" y="6"/>
                        <a:pt x="11" y="6"/>
                        <a:pt x="11" y="6"/>
                      </a:cubicBezTo>
                      <a:cubicBezTo>
                        <a:pt x="11"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lose/>
                      <a:moveTo>
                        <a:pt x="24" y="6"/>
                      </a:moveTo>
                      <a:cubicBezTo>
                        <a:pt x="25" y="7"/>
                        <a:pt x="25" y="7"/>
                        <a:pt x="25" y="7"/>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2" y="12"/>
                        <a:pt x="22" y="12"/>
                      </a:cubicBezTo>
                      <a:cubicBezTo>
                        <a:pt x="22" y="12"/>
                        <a:pt x="22" y="12"/>
                        <a:pt x="22" y="12"/>
                      </a:cubicBezTo>
                      <a:cubicBezTo>
                        <a:pt x="22" y="12"/>
                        <a:pt x="22" y="12"/>
                        <a:pt x="22" y="12"/>
                      </a:cubicBezTo>
                      <a:cubicBezTo>
                        <a:pt x="22" y="12"/>
                        <a:pt x="22" y="12"/>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0"/>
                        <a:pt x="22"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9"/>
                        <a:pt x="21" y="9"/>
                      </a:cubicBezTo>
                      <a:cubicBezTo>
                        <a:pt x="21" y="9"/>
                        <a:pt x="21" y="9"/>
                        <a:pt x="21" y="9"/>
                      </a:cubicBezTo>
                      <a:cubicBezTo>
                        <a:pt x="21" y="9"/>
                        <a:pt x="21" y="9"/>
                        <a:pt x="21" y="9"/>
                      </a:cubicBezTo>
                      <a:cubicBezTo>
                        <a:pt x="21" y="9"/>
                        <a:pt x="21" y="9"/>
                        <a:pt x="20" y="9"/>
                      </a:cubicBezTo>
                      <a:cubicBezTo>
                        <a:pt x="20" y="9"/>
                        <a:pt x="20" y="9"/>
                        <a:pt x="20"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8"/>
                        <a:pt x="19" y="8"/>
                      </a:cubicBezTo>
                      <a:cubicBezTo>
                        <a:pt x="19" y="8"/>
                        <a:pt x="19" y="8"/>
                        <a:pt x="19" y="8"/>
                      </a:cubicBezTo>
                      <a:cubicBezTo>
                        <a:pt x="19" y="8"/>
                        <a:pt x="19" y="8"/>
                        <a:pt x="19" y="8"/>
                      </a:cubicBezTo>
                      <a:cubicBezTo>
                        <a:pt x="19" y="8"/>
                        <a:pt x="19" y="9"/>
                        <a:pt x="19" y="9"/>
                      </a:cubicBezTo>
                      <a:cubicBezTo>
                        <a:pt x="19" y="9"/>
                        <a:pt x="19" y="9"/>
                        <a:pt x="19" y="9"/>
                      </a:cubicBezTo>
                      <a:cubicBezTo>
                        <a:pt x="19" y="9"/>
                        <a:pt x="18" y="9"/>
                        <a:pt x="18" y="9"/>
                      </a:cubicBezTo>
                      <a:cubicBezTo>
                        <a:pt x="18" y="9"/>
                        <a:pt x="18" y="9"/>
                        <a:pt x="18" y="9"/>
                      </a:cubicBezTo>
                      <a:cubicBezTo>
                        <a:pt x="18" y="9"/>
                        <a:pt x="18" y="8"/>
                        <a:pt x="18" y="8"/>
                      </a:cubicBezTo>
                      <a:cubicBezTo>
                        <a:pt x="18" y="8"/>
                        <a:pt x="18" y="8"/>
                        <a:pt x="18" y="9"/>
                      </a:cubicBezTo>
                      <a:cubicBezTo>
                        <a:pt x="18" y="9"/>
                        <a:pt x="18" y="9"/>
                        <a:pt x="17" y="9"/>
                      </a:cubicBezTo>
                      <a:cubicBezTo>
                        <a:pt x="17" y="9"/>
                        <a:pt x="17" y="9"/>
                        <a:pt x="17" y="8"/>
                      </a:cubicBezTo>
                      <a:cubicBezTo>
                        <a:pt x="17" y="8"/>
                        <a:pt x="17" y="8"/>
                        <a:pt x="17" y="8"/>
                      </a:cubicBezTo>
                      <a:cubicBezTo>
                        <a:pt x="17" y="8"/>
                        <a:pt x="17" y="8"/>
                        <a:pt x="17"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4" y="8"/>
                        <a:pt x="14" y="8"/>
                        <a:pt x="14" y="8"/>
                      </a:cubicBezTo>
                      <a:cubicBezTo>
                        <a:pt x="14" y="7"/>
                        <a:pt x="14" y="7"/>
                        <a:pt x="14" y="7"/>
                      </a:cubicBezTo>
                      <a:cubicBezTo>
                        <a:pt x="14" y="7"/>
                        <a:pt x="14" y="7"/>
                        <a:pt x="14" y="7"/>
                      </a:cubicBezTo>
                      <a:cubicBezTo>
                        <a:pt x="14" y="7"/>
                        <a:pt x="14" y="7"/>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7"/>
                        <a:pt x="14" y="7"/>
                      </a:cubicBezTo>
                      <a:cubicBezTo>
                        <a:pt x="14" y="8"/>
                        <a:pt x="14" y="8"/>
                        <a:pt x="14" y="8"/>
                      </a:cubicBezTo>
                      <a:cubicBezTo>
                        <a:pt x="13" y="8"/>
                        <a:pt x="13" y="8"/>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7"/>
                      </a:cubicBezTo>
                      <a:cubicBezTo>
                        <a:pt x="13" y="7"/>
                        <a:pt x="13" y="7"/>
                        <a:pt x="13" y="7"/>
                      </a:cubicBezTo>
                      <a:cubicBezTo>
                        <a:pt x="13"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5"/>
                        <a:pt x="12" y="5"/>
                      </a:cubicBezTo>
                      <a:cubicBezTo>
                        <a:pt x="12" y="5"/>
                        <a:pt x="12" y="5"/>
                        <a:pt x="12" y="5"/>
                      </a:cubicBezTo>
                      <a:cubicBezTo>
                        <a:pt x="12"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2" y="6"/>
                        <a:pt x="12" y="6"/>
                      </a:cubicBezTo>
                      <a:cubicBezTo>
                        <a:pt x="12" y="6"/>
                        <a:pt x="12" y="6"/>
                        <a:pt x="11" y="6"/>
                      </a:cubicBezTo>
                      <a:cubicBezTo>
                        <a:pt x="11" y="6"/>
                        <a:pt x="11" y="6"/>
                        <a:pt x="11" y="7"/>
                      </a:cubicBezTo>
                      <a:cubicBezTo>
                        <a:pt x="11" y="7"/>
                        <a:pt x="11"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0" y="5"/>
                        <a:pt x="10" y="5"/>
                      </a:cubicBezTo>
                      <a:cubicBezTo>
                        <a:pt x="10" y="5"/>
                        <a:pt x="10" y="5"/>
                        <a:pt x="10" y="6"/>
                      </a:cubicBezTo>
                      <a:cubicBezTo>
                        <a:pt x="10" y="6"/>
                        <a:pt x="10" y="6"/>
                        <a:pt x="10" y="6"/>
                      </a:cubicBezTo>
                      <a:cubicBezTo>
                        <a:pt x="10" y="6"/>
                        <a:pt x="10" y="6"/>
                        <a:pt x="10" y="6"/>
                      </a:cubicBezTo>
                      <a:cubicBezTo>
                        <a:pt x="10" y="6"/>
                        <a:pt x="10" y="6"/>
                        <a:pt x="10" y="6"/>
                      </a:cubicBezTo>
                      <a:cubicBezTo>
                        <a:pt x="10" y="6"/>
                        <a:pt x="10" y="6"/>
                        <a:pt x="11" y="6"/>
                      </a:cubicBezTo>
                      <a:cubicBezTo>
                        <a:pt x="11" y="6"/>
                        <a:pt x="11" y="6"/>
                        <a:pt x="11" y="6"/>
                      </a:cubicBezTo>
                      <a:cubicBezTo>
                        <a:pt x="11"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7"/>
                      </a:cubicBezTo>
                      <a:cubicBezTo>
                        <a:pt x="11" y="7"/>
                        <a:pt x="11" y="7"/>
                        <a:pt x="11" y="7"/>
                      </a:cubicBezTo>
                      <a:cubicBezTo>
                        <a:pt x="11" y="7"/>
                        <a:pt x="11" y="7"/>
                        <a:pt x="11" y="7"/>
                      </a:cubicBezTo>
                      <a:cubicBezTo>
                        <a:pt x="11" y="7"/>
                        <a:pt x="11" y="7"/>
                        <a:pt x="10" y="7"/>
                      </a:cubicBezTo>
                      <a:cubicBezTo>
                        <a:pt x="10" y="7"/>
                        <a:pt x="10" y="7"/>
                        <a:pt x="10" y="7"/>
                      </a:cubicBezTo>
                      <a:cubicBezTo>
                        <a:pt x="10" y="7"/>
                        <a:pt x="10" y="7"/>
                        <a:pt x="10" y="7"/>
                      </a:cubicBezTo>
                      <a:cubicBezTo>
                        <a:pt x="10" y="7"/>
                        <a:pt x="10" y="6"/>
                        <a:pt x="10" y="6"/>
                      </a:cubicBezTo>
                      <a:cubicBezTo>
                        <a:pt x="10" y="6"/>
                        <a:pt x="10" y="6"/>
                        <a:pt x="10" y="6"/>
                      </a:cubicBezTo>
                      <a:cubicBezTo>
                        <a:pt x="10" y="6"/>
                        <a:pt x="10" y="6"/>
                        <a:pt x="10" y="6"/>
                      </a:cubicBezTo>
                      <a:cubicBezTo>
                        <a:pt x="10" y="6"/>
                        <a:pt x="10" y="6"/>
                        <a:pt x="10" y="5"/>
                      </a:cubicBezTo>
                      <a:cubicBezTo>
                        <a:pt x="10" y="5"/>
                        <a:pt x="10" y="5"/>
                        <a:pt x="10" y="5"/>
                      </a:cubicBezTo>
                      <a:cubicBezTo>
                        <a:pt x="10" y="5"/>
                        <a:pt x="10" y="5"/>
                        <a:pt x="10" y="5"/>
                      </a:cubicBezTo>
                      <a:cubicBezTo>
                        <a:pt x="10" y="5"/>
                        <a:pt x="10" y="5"/>
                        <a:pt x="10" y="5"/>
                      </a:cubicBezTo>
                      <a:cubicBezTo>
                        <a:pt x="10" y="5"/>
                        <a:pt x="10" y="5"/>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8"/>
                      </a:cubicBezTo>
                      <a:cubicBezTo>
                        <a:pt x="10" y="8"/>
                        <a:pt x="10" y="8"/>
                        <a:pt x="10" y="8"/>
                      </a:cubicBezTo>
                      <a:cubicBezTo>
                        <a:pt x="10" y="8"/>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6"/>
                        <a:pt x="10" y="6"/>
                      </a:cubicBezTo>
                      <a:cubicBezTo>
                        <a:pt x="10" y="6"/>
                        <a:pt x="10" y="6"/>
                        <a:pt x="9" y="7"/>
                      </a:cubicBezTo>
                      <a:cubicBezTo>
                        <a:pt x="9" y="7"/>
                        <a:pt x="9" y="7"/>
                        <a:pt x="9" y="7"/>
                      </a:cubicBezTo>
                      <a:cubicBezTo>
                        <a:pt x="9" y="7"/>
                        <a:pt x="9" y="7"/>
                        <a:pt x="9" y="7"/>
                      </a:cubicBezTo>
                      <a:cubicBezTo>
                        <a:pt x="9" y="7"/>
                        <a:pt x="9" y="7"/>
                        <a:pt x="9" y="7"/>
                      </a:cubicBezTo>
                      <a:cubicBezTo>
                        <a:pt x="9" y="7"/>
                        <a:pt x="9" y="7"/>
                        <a:pt x="9" y="7"/>
                      </a:cubicBezTo>
                      <a:cubicBezTo>
                        <a:pt x="9" y="7"/>
                        <a:pt x="9" y="7"/>
                        <a:pt x="9" y="6"/>
                      </a:cubicBezTo>
                      <a:cubicBezTo>
                        <a:pt x="9" y="6"/>
                        <a:pt x="9" y="6"/>
                        <a:pt x="9" y="6"/>
                      </a:cubicBezTo>
                      <a:cubicBezTo>
                        <a:pt x="9" y="6"/>
                        <a:pt x="9" y="6"/>
                        <a:pt x="9" y="6"/>
                      </a:cubicBezTo>
                      <a:cubicBezTo>
                        <a:pt x="9" y="6"/>
                        <a:pt x="9" y="6"/>
                        <a:pt x="9" y="6"/>
                      </a:cubicBezTo>
                      <a:cubicBezTo>
                        <a:pt x="9" y="6"/>
                        <a:pt x="9" y="6"/>
                        <a:pt x="9" y="6"/>
                      </a:cubicBezTo>
                      <a:cubicBezTo>
                        <a:pt x="9" y="6"/>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7"/>
                        <a:pt x="8" y="7"/>
                      </a:cubicBezTo>
                      <a:cubicBezTo>
                        <a:pt x="8" y="7"/>
                        <a:pt x="8" y="7"/>
                        <a:pt x="8" y="7"/>
                      </a:cubicBezTo>
                      <a:cubicBezTo>
                        <a:pt x="8" y="7"/>
                        <a:pt x="8" y="7"/>
                        <a:pt x="8" y="7"/>
                      </a:cubicBezTo>
                      <a:cubicBezTo>
                        <a:pt x="8"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6"/>
                      </a:cubicBezTo>
                      <a:cubicBezTo>
                        <a:pt x="8" y="6"/>
                        <a:pt x="8" y="6"/>
                        <a:pt x="8" y="6"/>
                      </a:cubicBezTo>
                      <a:cubicBezTo>
                        <a:pt x="8" y="6"/>
                        <a:pt x="8" y="6"/>
                        <a:pt x="8" y="6"/>
                      </a:cubicBezTo>
                      <a:cubicBezTo>
                        <a:pt x="8" y="6"/>
                        <a:pt x="8" y="6"/>
                        <a:pt x="8" y="6"/>
                      </a:cubicBezTo>
                      <a:cubicBezTo>
                        <a:pt x="8"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6" y="7"/>
                      </a:cubicBezTo>
                      <a:cubicBezTo>
                        <a:pt x="6" y="7"/>
                        <a:pt x="6" y="7"/>
                        <a:pt x="6" y="7"/>
                      </a:cubicBezTo>
                      <a:cubicBezTo>
                        <a:pt x="6" y="7"/>
                        <a:pt x="6" y="7"/>
                        <a:pt x="6" y="6"/>
                      </a:cubicBezTo>
                      <a:cubicBezTo>
                        <a:pt x="6" y="6"/>
                        <a:pt x="6" y="6"/>
                        <a:pt x="5" y="6"/>
                      </a:cubicBezTo>
                      <a:cubicBezTo>
                        <a:pt x="5" y="6"/>
                        <a:pt x="5" y="6"/>
                        <a:pt x="5" y="6"/>
                      </a:cubicBezTo>
                      <a:cubicBezTo>
                        <a:pt x="5" y="6"/>
                        <a:pt x="5" y="6"/>
                        <a:pt x="5" y="6"/>
                      </a:cubicBezTo>
                      <a:cubicBezTo>
                        <a:pt x="5" y="6"/>
                        <a:pt x="5" y="6"/>
                        <a:pt x="5" y="6"/>
                      </a:cubicBezTo>
                      <a:cubicBezTo>
                        <a:pt x="5" y="6"/>
                        <a:pt x="5" y="6"/>
                        <a:pt x="5" y="5"/>
                      </a:cubicBezTo>
                      <a:cubicBezTo>
                        <a:pt x="5" y="5"/>
                        <a:pt x="5" y="5"/>
                        <a:pt x="5" y="5"/>
                      </a:cubicBezTo>
                      <a:cubicBezTo>
                        <a:pt x="5" y="5"/>
                        <a:pt x="5" y="5"/>
                        <a:pt x="5" y="5"/>
                      </a:cubicBezTo>
                      <a:cubicBezTo>
                        <a:pt x="4" y="5"/>
                        <a:pt x="4"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5" y="5"/>
                        <a:pt x="5" y="5"/>
                        <a:pt x="5" y="5"/>
                      </a:cubicBezTo>
                      <a:cubicBezTo>
                        <a:pt x="5" y="5"/>
                        <a:pt x="5" y="5"/>
                        <a:pt x="5" y="5"/>
                      </a:cubicBezTo>
                      <a:cubicBezTo>
                        <a:pt x="5" y="5"/>
                        <a:pt x="5" y="5"/>
                        <a:pt x="5" y="5"/>
                      </a:cubicBezTo>
                      <a:cubicBezTo>
                        <a:pt x="5" y="5"/>
                        <a:pt x="5" y="5"/>
                        <a:pt x="4" y="5"/>
                      </a:cubicBezTo>
                      <a:cubicBezTo>
                        <a:pt x="4" y="5"/>
                        <a:pt x="4" y="5"/>
                        <a:pt x="4" y="5"/>
                      </a:cubicBezTo>
                      <a:cubicBezTo>
                        <a:pt x="4" y="5"/>
                        <a:pt x="4"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9"/>
                        <a:pt x="6" y="9"/>
                      </a:cubicBezTo>
                      <a:cubicBezTo>
                        <a:pt x="6" y="9"/>
                        <a:pt x="6" y="9"/>
                        <a:pt x="6" y="9"/>
                      </a:cubicBezTo>
                      <a:cubicBezTo>
                        <a:pt x="0" y="2"/>
                        <a:pt x="0" y="2"/>
                        <a:pt x="0" y="2"/>
                      </a:cubicBezTo>
                      <a:cubicBezTo>
                        <a:pt x="0" y="1"/>
                        <a:pt x="0" y="1"/>
                        <a:pt x="0" y="1"/>
                      </a:cubicBezTo>
                      <a:cubicBezTo>
                        <a:pt x="7" y="1"/>
                        <a:pt x="7" y="1"/>
                        <a:pt x="7" y="1"/>
                      </a:cubicBezTo>
                      <a:cubicBezTo>
                        <a:pt x="11" y="0"/>
                        <a:pt x="11" y="0"/>
                        <a:pt x="11" y="0"/>
                      </a:cubicBezTo>
                      <a:cubicBezTo>
                        <a:pt x="12" y="0"/>
                        <a:pt x="12" y="0"/>
                        <a:pt x="12" y="0"/>
                      </a:cubicBezTo>
                      <a:cubicBezTo>
                        <a:pt x="12" y="0"/>
                        <a:pt x="12" y="0"/>
                        <a:pt x="12" y="0"/>
                      </a:cubicBezTo>
                      <a:cubicBezTo>
                        <a:pt x="12" y="0"/>
                        <a:pt x="12" y="0"/>
                        <a:pt x="12" y="0"/>
                      </a:cubicBezTo>
                      <a:cubicBezTo>
                        <a:pt x="12" y="0"/>
                        <a:pt x="12" y="0"/>
                        <a:pt x="12" y="0"/>
                      </a:cubicBezTo>
                      <a:cubicBezTo>
                        <a:pt x="12"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4" y="1"/>
                        <a:pt x="14" y="1"/>
                      </a:cubicBezTo>
                      <a:cubicBezTo>
                        <a:pt x="14" y="1"/>
                        <a:pt x="14" y="1"/>
                        <a:pt x="14" y="1"/>
                      </a:cubicBezTo>
                      <a:cubicBezTo>
                        <a:pt x="14" y="1"/>
                        <a:pt x="14" y="1"/>
                        <a:pt x="14" y="1"/>
                      </a:cubicBezTo>
                      <a:cubicBezTo>
                        <a:pt x="14"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9" y="3"/>
                        <a:pt x="19" y="3"/>
                        <a:pt x="19" y="3"/>
                      </a:cubicBezTo>
                      <a:cubicBezTo>
                        <a:pt x="19" y="3"/>
                        <a:pt x="19" y="3"/>
                        <a:pt x="19" y="3"/>
                      </a:cubicBezTo>
                      <a:cubicBezTo>
                        <a:pt x="21" y="5"/>
                        <a:pt x="21" y="5"/>
                        <a:pt x="21" y="5"/>
                      </a:cubicBezTo>
                      <a:cubicBezTo>
                        <a:pt x="21" y="5"/>
                        <a:pt x="21" y="5"/>
                        <a:pt x="21" y="5"/>
                      </a:cubicBezTo>
                      <a:cubicBezTo>
                        <a:pt x="21" y="6"/>
                        <a:pt x="21" y="6"/>
                        <a:pt x="21" y="6"/>
                      </a:cubicBezTo>
                      <a:cubicBezTo>
                        <a:pt x="22" y="6"/>
                        <a:pt x="22" y="6"/>
                        <a:pt x="22" y="6"/>
                      </a:cubicBezTo>
                      <a:cubicBezTo>
                        <a:pt x="23" y="6"/>
                        <a:pt x="23" y="6"/>
                        <a:pt x="23" y="6"/>
                      </a:cubicBezTo>
                      <a:lnTo>
                        <a:pt x="24" y="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19" name="Freeform 712">
                  <a:extLst>
                    <a:ext uri="{FF2B5EF4-FFF2-40B4-BE49-F238E27FC236}">
                      <a16:creationId xmlns:a16="http://schemas.microsoft.com/office/drawing/2014/main" id="{FC9A6346-CC70-4948-B2A5-10F182745C32}"/>
                    </a:ext>
                  </a:extLst>
                </p:cNvPr>
                <p:cNvSpPr>
                  <a:spLocks/>
                </p:cNvSpPr>
                <p:nvPr/>
              </p:nvSpPr>
              <p:spPr bwMode="auto">
                <a:xfrm>
                  <a:off x="9401175" y="5037138"/>
                  <a:ext cx="46037" cy="30163"/>
                </a:xfrm>
                <a:custGeom>
                  <a:avLst/>
                  <a:gdLst>
                    <a:gd name="T0" fmla="*/ 1 w 11"/>
                    <a:gd name="T1" fmla="*/ 4 h 7"/>
                    <a:gd name="T2" fmla="*/ 4 w 11"/>
                    <a:gd name="T3" fmla="*/ 5 h 7"/>
                    <a:gd name="T4" fmla="*/ 4 w 11"/>
                    <a:gd name="T5" fmla="*/ 5 h 7"/>
                    <a:gd name="T6" fmla="*/ 4 w 11"/>
                    <a:gd name="T7" fmla="*/ 6 h 7"/>
                    <a:gd name="T8" fmla="*/ 4 w 11"/>
                    <a:gd name="T9" fmla="*/ 6 h 7"/>
                    <a:gd name="T10" fmla="*/ 5 w 11"/>
                    <a:gd name="T11" fmla="*/ 6 h 7"/>
                    <a:gd name="T12" fmla="*/ 5 w 11"/>
                    <a:gd name="T13" fmla="*/ 7 h 7"/>
                    <a:gd name="T14" fmla="*/ 6 w 11"/>
                    <a:gd name="T15" fmla="*/ 7 h 7"/>
                    <a:gd name="T16" fmla="*/ 7 w 11"/>
                    <a:gd name="T17" fmla="*/ 7 h 7"/>
                    <a:gd name="T18" fmla="*/ 8 w 11"/>
                    <a:gd name="T19" fmla="*/ 7 h 7"/>
                    <a:gd name="T20" fmla="*/ 8 w 11"/>
                    <a:gd name="T21" fmla="*/ 7 h 7"/>
                    <a:gd name="T22" fmla="*/ 7 w 11"/>
                    <a:gd name="T23" fmla="*/ 6 h 7"/>
                    <a:gd name="T24" fmla="*/ 7 w 11"/>
                    <a:gd name="T25" fmla="*/ 6 h 7"/>
                    <a:gd name="T26" fmla="*/ 8 w 11"/>
                    <a:gd name="T27" fmla="*/ 6 h 7"/>
                    <a:gd name="T28" fmla="*/ 8 w 11"/>
                    <a:gd name="T29" fmla="*/ 6 h 7"/>
                    <a:gd name="T30" fmla="*/ 9 w 11"/>
                    <a:gd name="T31" fmla="*/ 6 h 7"/>
                    <a:gd name="T32" fmla="*/ 9 w 11"/>
                    <a:gd name="T33" fmla="*/ 6 h 7"/>
                    <a:gd name="T34" fmla="*/ 9 w 11"/>
                    <a:gd name="T35" fmla="*/ 6 h 7"/>
                    <a:gd name="T36" fmla="*/ 9 w 11"/>
                    <a:gd name="T37" fmla="*/ 5 h 7"/>
                    <a:gd name="T38" fmla="*/ 9 w 11"/>
                    <a:gd name="T39" fmla="*/ 5 h 7"/>
                    <a:gd name="T40" fmla="*/ 9 w 11"/>
                    <a:gd name="T41" fmla="*/ 5 h 7"/>
                    <a:gd name="T42" fmla="*/ 9 w 11"/>
                    <a:gd name="T43" fmla="*/ 5 h 7"/>
                    <a:gd name="T44" fmla="*/ 9 w 11"/>
                    <a:gd name="T45" fmla="*/ 4 h 7"/>
                    <a:gd name="T46" fmla="*/ 9 w 11"/>
                    <a:gd name="T47" fmla="*/ 4 h 7"/>
                    <a:gd name="T48" fmla="*/ 9 w 11"/>
                    <a:gd name="T49" fmla="*/ 4 h 7"/>
                    <a:gd name="T50" fmla="*/ 9 w 11"/>
                    <a:gd name="T51" fmla="*/ 4 h 7"/>
                    <a:gd name="T52" fmla="*/ 9 w 11"/>
                    <a:gd name="T53" fmla="*/ 4 h 7"/>
                    <a:gd name="T54" fmla="*/ 9 w 11"/>
                    <a:gd name="T55" fmla="*/ 4 h 7"/>
                    <a:gd name="T56" fmla="*/ 9 w 11"/>
                    <a:gd name="T57" fmla="*/ 4 h 7"/>
                    <a:gd name="T58" fmla="*/ 9 w 11"/>
                    <a:gd name="T59" fmla="*/ 3 h 7"/>
                    <a:gd name="T60" fmla="*/ 9 w 11"/>
                    <a:gd name="T61" fmla="*/ 3 h 7"/>
                    <a:gd name="T62" fmla="*/ 9 w 11"/>
                    <a:gd name="T63" fmla="*/ 3 h 7"/>
                    <a:gd name="T64" fmla="*/ 9 w 11"/>
                    <a:gd name="T65" fmla="*/ 3 h 7"/>
                    <a:gd name="T66" fmla="*/ 10 w 11"/>
                    <a:gd name="T67" fmla="*/ 3 h 7"/>
                    <a:gd name="T68" fmla="*/ 10 w 11"/>
                    <a:gd name="T69" fmla="*/ 3 h 7"/>
                    <a:gd name="T70" fmla="*/ 11 w 11"/>
                    <a:gd name="T71" fmla="*/ 3 h 7"/>
                    <a:gd name="T72" fmla="*/ 11 w 11"/>
                    <a:gd name="T73" fmla="*/ 2 h 7"/>
                    <a:gd name="T74" fmla="*/ 11 w 11"/>
                    <a:gd name="T75" fmla="*/ 2 h 7"/>
                    <a:gd name="T76" fmla="*/ 10 w 11"/>
                    <a:gd name="T77" fmla="*/ 2 h 7"/>
                    <a:gd name="T78" fmla="*/ 10 w 11"/>
                    <a:gd name="T79" fmla="*/ 1 h 7"/>
                    <a:gd name="T80" fmla="*/ 10 w 11"/>
                    <a:gd name="T81" fmla="*/ 1 h 7"/>
                    <a:gd name="T82" fmla="*/ 10 w 11"/>
                    <a:gd name="T83" fmla="*/ 1 h 7"/>
                    <a:gd name="T84" fmla="*/ 9 w 11"/>
                    <a:gd name="T85" fmla="*/ 1 h 7"/>
                    <a:gd name="T86" fmla="*/ 9 w 11"/>
                    <a:gd name="T87" fmla="*/ 0 h 7"/>
                    <a:gd name="T88" fmla="*/ 7 w 11"/>
                    <a:gd name="T89" fmla="*/ 1 h 7"/>
                    <a:gd name="T90" fmla="*/ 7 w 11"/>
                    <a:gd name="T91" fmla="*/ 1 h 7"/>
                    <a:gd name="T92" fmla="*/ 6 w 11"/>
                    <a:gd name="T93" fmla="*/ 1 h 7"/>
                    <a:gd name="T94" fmla="*/ 6 w 11"/>
                    <a:gd name="T95" fmla="*/ 1 h 7"/>
                    <a:gd name="T96" fmla="*/ 5 w 11"/>
                    <a:gd name="T97" fmla="*/ 1 h 7"/>
                    <a:gd name="T98" fmla="*/ 5 w 11"/>
                    <a:gd name="T99" fmla="*/ 1 h 7"/>
                    <a:gd name="T100" fmla="*/ 5 w 11"/>
                    <a:gd name="T101" fmla="*/ 1 h 7"/>
                    <a:gd name="T102" fmla="*/ 4 w 11"/>
                    <a:gd name="T103" fmla="*/ 1 h 7"/>
                    <a:gd name="T104" fmla="*/ 4 w 11"/>
                    <a:gd name="T105" fmla="*/ 1 h 7"/>
                    <a:gd name="T106" fmla="*/ 2 w 11"/>
                    <a:gd name="T107" fmla="*/ 1 h 7"/>
                    <a:gd name="T108" fmla="*/ 2 w 11"/>
                    <a:gd name="T109" fmla="*/ 1 h 7"/>
                    <a:gd name="T110" fmla="*/ 1 w 11"/>
                    <a:gd name="T111" fmla="*/ 1 h 7"/>
                    <a:gd name="T112" fmla="*/ 0 w 11"/>
                    <a:gd name="T113" fmla="*/ 1 h 7"/>
                    <a:gd name="T114" fmla="*/ 0 w 11"/>
                    <a:gd name="T115" fmla="*/ 4 h 7"/>
                    <a:gd name="T116" fmla="*/ 1 w 11"/>
                    <a:gd name="T1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7">
                      <a:moveTo>
                        <a:pt x="1" y="4"/>
                      </a:moveTo>
                      <a:cubicBezTo>
                        <a:pt x="4" y="5"/>
                        <a:pt x="4" y="5"/>
                        <a:pt x="4" y="5"/>
                      </a:cubicBezTo>
                      <a:cubicBezTo>
                        <a:pt x="4" y="5"/>
                        <a:pt x="4" y="5"/>
                        <a:pt x="4" y="5"/>
                      </a:cubicBezTo>
                      <a:cubicBezTo>
                        <a:pt x="4" y="6"/>
                        <a:pt x="4" y="6"/>
                        <a:pt x="4" y="6"/>
                      </a:cubicBezTo>
                      <a:cubicBezTo>
                        <a:pt x="4" y="6"/>
                        <a:pt x="4" y="6"/>
                        <a:pt x="4" y="6"/>
                      </a:cubicBezTo>
                      <a:cubicBezTo>
                        <a:pt x="5" y="6"/>
                        <a:pt x="5" y="6"/>
                        <a:pt x="5" y="6"/>
                      </a:cubicBezTo>
                      <a:cubicBezTo>
                        <a:pt x="5" y="7"/>
                        <a:pt x="5" y="7"/>
                        <a:pt x="5" y="7"/>
                      </a:cubicBezTo>
                      <a:cubicBezTo>
                        <a:pt x="6" y="7"/>
                        <a:pt x="6" y="7"/>
                        <a:pt x="6" y="7"/>
                      </a:cubicBezTo>
                      <a:cubicBezTo>
                        <a:pt x="7" y="7"/>
                        <a:pt x="7" y="7"/>
                        <a:pt x="7" y="7"/>
                      </a:cubicBezTo>
                      <a:cubicBezTo>
                        <a:pt x="8" y="7"/>
                        <a:pt x="8" y="7"/>
                        <a:pt x="8" y="7"/>
                      </a:cubicBezTo>
                      <a:cubicBezTo>
                        <a:pt x="8" y="7"/>
                        <a:pt x="8" y="7"/>
                        <a:pt x="8" y="7"/>
                      </a:cubicBezTo>
                      <a:cubicBezTo>
                        <a:pt x="7" y="6"/>
                        <a:pt x="7" y="6"/>
                        <a:pt x="7" y="6"/>
                      </a:cubicBezTo>
                      <a:cubicBezTo>
                        <a:pt x="7" y="6"/>
                        <a:pt x="7" y="6"/>
                        <a:pt x="7" y="6"/>
                      </a:cubicBezTo>
                      <a:cubicBezTo>
                        <a:pt x="7" y="6"/>
                        <a:pt x="8" y="6"/>
                        <a:pt x="8" y="6"/>
                      </a:cubicBezTo>
                      <a:cubicBezTo>
                        <a:pt x="8" y="6"/>
                        <a:pt x="8" y="6"/>
                        <a:pt x="8" y="6"/>
                      </a:cubicBezTo>
                      <a:cubicBezTo>
                        <a:pt x="8"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1" y="3"/>
                        <a:pt x="11" y="3"/>
                        <a:pt x="11" y="3"/>
                      </a:cubicBezTo>
                      <a:cubicBezTo>
                        <a:pt x="11" y="2"/>
                        <a:pt x="11" y="2"/>
                        <a:pt x="11" y="2"/>
                      </a:cubicBezTo>
                      <a:cubicBezTo>
                        <a:pt x="11" y="2"/>
                        <a:pt x="11" y="2"/>
                        <a:pt x="11" y="2"/>
                      </a:cubicBezTo>
                      <a:cubicBezTo>
                        <a:pt x="10" y="2"/>
                        <a:pt x="10" y="2"/>
                        <a:pt x="10" y="2"/>
                      </a:cubicBezTo>
                      <a:cubicBezTo>
                        <a:pt x="10" y="2"/>
                        <a:pt x="10" y="1"/>
                        <a:pt x="10" y="1"/>
                      </a:cubicBezTo>
                      <a:cubicBezTo>
                        <a:pt x="10" y="1"/>
                        <a:pt x="10" y="1"/>
                        <a:pt x="10" y="1"/>
                      </a:cubicBezTo>
                      <a:cubicBezTo>
                        <a:pt x="10" y="1"/>
                        <a:pt x="10" y="1"/>
                        <a:pt x="10" y="1"/>
                      </a:cubicBezTo>
                      <a:cubicBezTo>
                        <a:pt x="9" y="1"/>
                        <a:pt x="9" y="1"/>
                        <a:pt x="9" y="1"/>
                      </a:cubicBezTo>
                      <a:cubicBezTo>
                        <a:pt x="9" y="0"/>
                        <a:pt x="9" y="0"/>
                        <a:pt x="9" y="0"/>
                      </a:cubicBezTo>
                      <a:cubicBezTo>
                        <a:pt x="7" y="1"/>
                        <a:pt x="7" y="1"/>
                        <a:pt x="7" y="1"/>
                      </a:cubicBezTo>
                      <a:cubicBezTo>
                        <a:pt x="7" y="1"/>
                        <a:pt x="7" y="1"/>
                        <a:pt x="7" y="1"/>
                      </a:cubicBezTo>
                      <a:cubicBezTo>
                        <a:pt x="6" y="1"/>
                        <a:pt x="6" y="1"/>
                        <a:pt x="6" y="1"/>
                      </a:cubicBezTo>
                      <a:cubicBezTo>
                        <a:pt x="6" y="1"/>
                        <a:pt x="6" y="1"/>
                        <a:pt x="6" y="1"/>
                      </a:cubicBezTo>
                      <a:cubicBezTo>
                        <a:pt x="6" y="1"/>
                        <a:pt x="5" y="1"/>
                        <a:pt x="5" y="1"/>
                      </a:cubicBezTo>
                      <a:cubicBezTo>
                        <a:pt x="5" y="1"/>
                        <a:pt x="5" y="1"/>
                        <a:pt x="5" y="1"/>
                      </a:cubicBezTo>
                      <a:cubicBezTo>
                        <a:pt x="5" y="1"/>
                        <a:pt x="5" y="1"/>
                        <a:pt x="5" y="1"/>
                      </a:cubicBezTo>
                      <a:cubicBezTo>
                        <a:pt x="4" y="1"/>
                        <a:pt x="4" y="1"/>
                        <a:pt x="4" y="1"/>
                      </a:cubicBezTo>
                      <a:cubicBezTo>
                        <a:pt x="4" y="1"/>
                        <a:pt x="4" y="1"/>
                        <a:pt x="4" y="1"/>
                      </a:cubicBezTo>
                      <a:cubicBezTo>
                        <a:pt x="2" y="1"/>
                        <a:pt x="2" y="1"/>
                        <a:pt x="2" y="1"/>
                      </a:cubicBezTo>
                      <a:cubicBezTo>
                        <a:pt x="2" y="1"/>
                        <a:pt x="2" y="1"/>
                        <a:pt x="2" y="1"/>
                      </a:cubicBezTo>
                      <a:cubicBezTo>
                        <a:pt x="1" y="1"/>
                        <a:pt x="1" y="1"/>
                        <a:pt x="1" y="1"/>
                      </a:cubicBezTo>
                      <a:cubicBezTo>
                        <a:pt x="0" y="1"/>
                        <a:pt x="0" y="1"/>
                        <a:pt x="0" y="1"/>
                      </a:cubicBezTo>
                      <a:cubicBezTo>
                        <a:pt x="0" y="4"/>
                        <a:pt x="0" y="4"/>
                        <a:pt x="0" y="4"/>
                      </a:cubicBezTo>
                      <a:lnTo>
                        <a:pt x="1" y="4"/>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20" name="Freeform 713">
                  <a:extLst>
                    <a:ext uri="{FF2B5EF4-FFF2-40B4-BE49-F238E27FC236}">
                      <a16:creationId xmlns:a16="http://schemas.microsoft.com/office/drawing/2014/main" id="{ABF98DEC-A786-423E-B167-E086A16370D1}"/>
                    </a:ext>
                  </a:extLst>
                </p:cNvPr>
                <p:cNvSpPr>
                  <a:spLocks noEditPoints="1"/>
                </p:cNvSpPr>
                <p:nvPr/>
              </p:nvSpPr>
              <p:spPr bwMode="auto">
                <a:xfrm>
                  <a:off x="9363075" y="4987925"/>
                  <a:ext cx="92075" cy="53975"/>
                </a:xfrm>
                <a:custGeom>
                  <a:avLst/>
                  <a:gdLst>
                    <a:gd name="T0" fmla="*/ 15 w 22"/>
                    <a:gd name="T1" fmla="*/ 1 h 13"/>
                    <a:gd name="T2" fmla="*/ 15 w 22"/>
                    <a:gd name="T3" fmla="*/ 1 h 13"/>
                    <a:gd name="T4" fmla="*/ 15 w 22"/>
                    <a:gd name="T5" fmla="*/ 1 h 13"/>
                    <a:gd name="T6" fmla="*/ 15 w 22"/>
                    <a:gd name="T7" fmla="*/ 1 h 13"/>
                    <a:gd name="T8" fmla="*/ 15 w 22"/>
                    <a:gd name="T9" fmla="*/ 1 h 13"/>
                    <a:gd name="T10" fmla="*/ 15 w 22"/>
                    <a:gd name="T11" fmla="*/ 1 h 13"/>
                    <a:gd name="T12" fmla="*/ 15 w 22"/>
                    <a:gd name="T13" fmla="*/ 1 h 13"/>
                    <a:gd name="T14" fmla="*/ 15 w 22"/>
                    <a:gd name="T15" fmla="*/ 2 h 13"/>
                    <a:gd name="T16" fmla="*/ 15 w 22"/>
                    <a:gd name="T17" fmla="*/ 1 h 13"/>
                    <a:gd name="T18" fmla="*/ 15 w 22"/>
                    <a:gd name="T19" fmla="*/ 1 h 13"/>
                    <a:gd name="T20" fmla="*/ 15 w 22"/>
                    <a:gd name="T21" fmla="*/ 1 h 13"/>
                    <a:gd name="T22" fmla="*/ 15 w 22"/>
                    <a:gd name="T23" fmla="*/ 1 h 13"/>
                    <a:gd name="T24" fmla="*/ 15 w 22"/>
                    <a:gd name="T25" fmla="*/ 2 h 13"/>
                    <a:gd name="T26" fmla="*/ 18 w 22"/>
                    <a:gd name="T27" fmla="*/ 0 h 13"/>
                    <a:gd name="T28" fmla="*/ 18 w 22"/>
                    <a:gd name="T29" fmla="*/ 0 h 13"/>
                    <a:gd name="T30" fmla="*/ 19 w 22"/>
                    <a:gd name="T31" fmla="*/ 0 h 13"/>
                    <a:gd name="T32" fmla="*/ 19 w 22"/>
                    <a:gd name="T33" fmla="*/ 0 h 13"/>
                    <a:gd name="T34" fmla="*/ 9 w 22"/>
                    <a:gd name="T35" fmla="*/ 12 h 13"/>
                    <a:gd name="T36" fmla="*/ 10 w 22"/>
                    <a:gd name="T37" fmla="*/ 13 h 13"/>
                    <a:gd name="T38" fmla="*/ 13 w 22"/>
                    <a:gd name="T39" fmla="*/ 13 h 13"/>
                    <a:gd name="T40" fmla="*/ 14 w 22"/>
                    <a:gd name="T41" fmla="*/ 13 h 13"/>
                    <a:gd name="T42" fmla="*/ 15 w 22"/>
                    <a:gd name="T43" fmla="*/ 13 h 13"/>
                    <a:gd name="T44" fmla="*/ 18 w 22"/>
                    <a:gd name="T45" fmla="*/ 12 h 13"/>
                    <a:gd name="T46" fmla="*/ 22 w 22"/>
                    <a:gd name="T47" fmla="*/ 5 h 13"/>
                    <a:gd name="T48" fmla="*/ 22 w 22"/>
                    <a:gd name="T49" fmla="*/ 5 h 13"/>
                    <a:gd name="T50" fmla="*/ 22 w 22"/>
                    <a:gd name="T51" fmla="*/ 4 h 13"/>
                    <a:gd name="T52" fmla="*/ 21 w 22"/>
                    <a:gd name="T53" fmla="*/ 4 h 13"/>
                    <a:gd name="T54" fmla="*/ 20 w 22"/>
                    <a:gd name="T55" fmla="*/ 4 h 13"/>
                    <a:gd name="T56" fmla="*/ 20 w 22"/>
                    <a:gd name="T57" fmla="*/ 4 h 13"/>
                    <a:gd name="T58" fmla="*/ 19 w 22"/>
                    <a:gd name="T59" fmla="*/ 4 h 13"/>
                    <a:gd name="T60" fmla="*/ 19 w 22"/>
                    <a:gd name="T61" fmla="*/ 4 h 13"/>
                    <a:gd name="T62" fmla="*/ 19 w 22"/>
                    <a:gd name="T63" fmla="*/ 4 h 13"/>
                    <a:gd name="T64" fmla="*/ 18 w 22"/>
                    <a:gd name="T65" fmla="*/ 4 h 13"/>
                    <a:gd name="T66" fmla="*/ 17 w 22"/>
                    <a:gd name="T67" fmla="*/ 3 h 13"/>
                    <a:gd name="T68" fmla="*/ 16 w 22"/>
                    <a:gd name="T69" fmla="*/ 3 h 13"/>
                    <a:gd name="T70" fmla="*/ 15 w 22"/>
                    <a:gd name="T71" fmla="*/ 2 h 13"/>
                    <a:gd name="T72" fmla="*/ 15 w 22"/>
                    <a:gd name="T73" fmla="*/ 2 h 13"/>
                    <a:gd name="T74" fmla="*/ 14 w 22"/>
                    <a:gd name="T75" fmla="*/ 1 h 13"/>
                    <a:gd name="T76" fmla="*/ 13 w 22"/>
                    <a:gd name="T77" fmla="*/ 1 h 13"/>
                    <a:gd name="T78" fmla="*/ 12 w 22"/>
                    <a:gd name="T79" fmla="*/ 1 h 13"/>
                    <a:gd name="T80" fmla="*/ 11 w 22"/>
                    <a:gd name="T81" fmla="*/ 2 h 13"/>
                    <a:gd name="T82" fmla="*/ 10 w 22"/>
                    <a:gd name="T83" fmla="*/ 2 h 13"/>
                    <a:gd name="T84" fmla="*/ 9 w 22"/>
                    <a:gd name="T85" fmla="*/ 2 h 13"/>
                    <a:gd name="T86" fmla="*/ 9 w 22"/>
                    <a:gd name="T87" fmla="*/ 3 h 13"/>
                    <a:gd name="T88" fmla="*/ 8 w 22"/>
                    <a:gd name="T89" fmla="*/ 5 h 13"/>
                    <a:gd name="T90" fmla="*/ 3 w 22"/>
                    <a:gd name="T91" fmla="*/ 6 h 13"/>
                    <a:gd name="T92" fmla="*/ 3 w 22"/>
                    <a:gd name="T93" fmla="*/ 6 h 13"/>
                    <a:gd name="T94" fmla="*/ 3 w 22"/>
                    <a:gd name="T95" fmla="*/ 5 h 13"/>
                    <a:gd name="T96" fmla="*/ 2 w 22"/>
                    <a:gd name="T97" fmla="*/ 6 h 13"/>
                    <a:gd name="T98" fmla="*/ 6 w 22"/>
                    <a:gd name="T99" fmla="*/ 10 h 13"/>
                    <a:gd name="T100" fmla="*/ 7 w 22"/>
                    <a:gd name="T10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13">
                      <a:moveTo>
                        <a:pt x="15" y="1"/>
                      </a:move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lose/>
                      <a:moveTo>
                        <a:pt x="15" y="2"/>
                      </a:move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lose/>
                      <a:moveTo>
                        <a:pt x="19" y="0"/>
                      </a:moveTo>
                      <a:cubicBezTo>
                        <a:pt x="19" y="0"/>
                        <a:pt x="19" y="0"/>
                        <a:pt x="18" y="0"/>
                      </a:cubicBezTo>
                      <a:cubicBezTo>
                        <a:pt x="18" y="0"/>
                        <a:pt x="18" y="0"/>
                        <a:pt x="18" y="0"/>
                      </a:cubicBezTo>
                      <a:cubicBezTo>
                        <a:pt x="18" y="0"/>
                        <a:pt x="18" y="0"/>
                        <a:pt x="18" y="0"/>
                      </a:cubicBezTo>
                      <a:cubicBezTo>
                        <a:pt x="18" y="0"/>
                        <a:pt x="18" y="0"/>
                        <a:pt x="18" y="0"/>
                      </a:cubicBezTo>
                      <a:cubicBezTo>
                        <a:pt x="18"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lose/>
                      <a:moveTo>
                        <a:pt x="9" y="12"/>
                      </a:moveTo>
                      <a:cubicBezTo>
                        <a:pt x="9" y="12"/>
                        <a:pt x="9" y="12"/>
                        <a:pt x="9" y="12"/>
                      </a:cubicBezTo>
                      <a:cubicBezTo>
                        <a:pt x="9" y="13"/>
                        <a:pt x="9" y="13"/>
                        <a:pt x="9" y="13"/>
                      </a:cubicBezTo>
                      <a:cubicBezTo>
                        <a:pt x="10" y="13"/>
                        <a:pt x="10" y="13"/>
                        <a:pt x="10" y="13"/>
                      </a:cubicBezTo>
                      <a:cubicBezTo>
                        <a:pt x="11" y="13"/>
                        <a:pt x="11" y="13"/>
                        <a:pt x="11" y="13"/>
                      </a:cubicBezTo>
                      <a:cubicBezTo>
                        <a:pt x="11" y="13"/>
                        <a:pt x="11" y="13"/>
                        <a:pt x="11" y="13"/>
                      </a:cubicBezTo>
                      <a:cubicBezTo>
                        <a:pt x="13" y="13"/>
                        <a:pt x="13" y="13"/>
                        <a:pt x="13" y="13"/>
                      </a:cubicBezTo>
                      <a:cubicBezTo>
                        <a:pt x="13" y="13"/>
                        <a:pt x="13" y="13"/>
                        <a:pt x="13" y="13"/>
                      </a:cubicBezTo>
                      <a:cubicBezTo>
                        <a:pt x="14" y="13"/>
                        <a:pt x="14" y="13"/>
                        <a:pt x="14" y="13"/>
                      </a:cubicBezTo>
                      <a:cubicBezTo>
                        <a:pt x="14" y="13"/>
                        <a:pt x="14" y="13"/>
                        <a:pt x="14" y="13"/>
                      </a:cubicBezTo>
                      <a:cubicBezTo>
                        <a:pt x="14" y="13"/>
                        <a:pt x="14" y="13"/>
                        <a:pt x="14" y="13"/>
                      </a:cubicBezTo>
                      <a:cubicBezTo>
                        <a:pt x="14" y="13"/>
                        <a:pt x="15" y="13"/>
                        <a:pt x="15" y="13"/>
                      </a:cubicBezTo>
                      <a:cubicBezTo>
                        <a:pt x="15" y="13"/>
                        <a:pt x="15" y="13"/>
                        <a:pt x="15" y="13"/>
                      </a:cubicBezTo>
                      <a:cubicBezTo>
                        <a:pt x="16" y="13"/>
                        <a:pt x="16" y="13"/>
                        <a:pt x="16" y="13"/>
                      </a:cubicBezTo>
                      <a:cubicBezTo>
                        <a:pt x="16" y="13"/>
                        <a:pt x="16" y="13"/>
                        <a:pt x="16" y="13"/>
                      </a:cubicBezTo>
                      <a:cubicBezTo>
                        <a:pt x="18" y="12"/>
                        <a:pt x="18" y="12"/>
                        <a:pt x="18" y="12"/>
                      </a:cubicBezTo>
                      <a:cubicBezTo>
                        <a:pt x="18" y="12"/>
                        <a:pt x="18" y="12"/>
                        <a:pt x="18" y="12"/>
                      </a:cubicBezTo>
                      <a:cubicBezTo>
                        <a:pt x="22" y="9"/>
                        <a:pt x="22" y="9"/>
                        <a:pt x="22" y="9"/>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4"/>
                      </a:cubicBezTo>
                      <a:cubicBezTo>
                        <a:pt x="22" y="4"/>
                        <a:pt x="22" y="4"/>
                        <a:pt x="22" y="4"/>
                      </a:cubicBezTo>
                      <a:cubicBezTo>
                        <a:pt x="22"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8" y="4"/>
                        <a:pt x="18" y="4"/>
                      </a:cubicBezTo>
                      <a:cubicBezTo>
                        <a:pt x="18" y="4"/>
                        <a:pt x="18" y="4"/>
                        <a:pt x="18" y="4"/>
                      </a:cubicBezTo>
                      <a:cubicBezTo>
                        <a:pt x="18" y="4"/>
                        <a:pt x="18" y="4"/>
                        <a:pt x="18" y="4"/>
                      </a:cubicBezTo>
                      <a:cubicBezTo>
                        <a:pt x="18" y="4"/>
                        <a:pt x="18" y="4"/>
                        <a:pt x="18" y="4"/>
                      </a:cubicBezTo>
                      <a:cubicBezTo>
                        <a:pt x="18" y="4"/>
                        <a:pt x="17" y="4"/>
                        <a:pt x="17" y="4"/>
                      </a:cubicBezTo>
                      <a:cubicBezTo>
                        <a:pt x="17" y="3"/>
                        <a:pt x="17" y="3"/>
                        <a:pt x="17" y="3"/>
                      </a:cubicBezTo>
                      <a:cubicBezTo>
                        <a:pt x="17" y="3"/>
                        <a:pt x="17" y="3"/>
                        <a:pt x="17" y="3"/>
                      </a:cubicBezTo>
                      <a:cubicBezTo>
                        <a:pt x="17" y="3"/>
                        <a:pt x="17" y="3"/>
                        <a:pt x="16" y="3"/>
                      </a:cubicBezTo>
                      <a:cubicBezTo>
                        <a:pt x="16" y="3"/>
                        <a:pt x="16" y="3"/>
                        <a:pt x="16" y="3"/>
                      </a:cubicBezTo>
                      <a:cubicBezTo>
                        <a:pt x="16" y="3"/>
                        <a:pt x="16" y="3"/>
                        <a:pt x="16" y="3"/>
                      </a:cubicBezTo>
                      <a:cubicBezTo>
                        <a:pt x="16" y="3"/>
                        <a:pt x="16" y="3"/>
                        <a:pt x="16" y="3"/>
                      </a:cubicBezTo>
                      <a:cubicBezTo>
                        <a:pt x="16" y="3"/>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1"/>
                        <a:pt x="14" y="1"/>
                      </a:cubicBezTo>
                      <a:cubicBezTo>
                        <a:pt x="14" y="1"/>
                        <a:pt x="14" y="1"/>
                        <a:pt x="14" y="1"/>
                      </a:cubicBezTo>
                      <a:cubicBezTo>
                        <a:pt x="13" y="1"/>
                        <a:pt x="13" y="1"/>
                        <a:pt x="13" y="1"/>
                      </a:cubicBezTo>
                      <a:cubicBezTo>
                        <a:pt x="13" y="1"/>
                        <a:pt x="13" y="1"/>
                        <a:pt x="13" y="1"/>
                      </a:cubicBezTo>
                      <a:cubicBezTo>
                        <a:pt x="13" y="1"/>
                        <a:pt x="12" y="1"/>
                        <a:pt x="12" y="1"/>
                      </a:cubicBezTo>
                      <a:cubicBezTo>
                        <a:pt x="12" y="1"/>
                        <a:pt x="12" y="1"/>
                        <a:pt x="12" y="1"/>
                      </a:cubicBezTo>
                      <a:cubicBezTo>
                        <a:pt x="12" y="1"/>
                        <a:pt x="12" y="1"/>
                        <a:pt x="12" y="1"/>
                      </a:cubicBezTo>
                      <a:cubicBezTo>
                        <a:pt x="12" y="1"/>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2"/>
                        <a:pt x="9" y="3"/>
                        <a:pt x="9" y="3"/>
                      </a:cubicBezTo>
                      <a:cubicBezTo>
                        <a:pt x="9" y="3"/>
                        <a:pt x="9" y="3"/>
                        <a:pt x="9" y="3"/>
                      </a:cubicBezTo>
                      <a:cubicBezTo>
                        <a:pt x="9" y="5"/>
                        <a:pt x="9" y="5"/>
                        <a:pt x="9" y="5"/>
                      </a:cubicBezTo>
                      <a:cubicBezTo>
                        <a:pt x="9" y="5"/>
                        <a:pt x="9" y="5"/>
                        <a:pt x="9" y="5"/>
                      </a:cubicBezTo>
                      <a:cubicBezTo>
                        <a:pt x="8" y="5"/>
                        <a:pt x="8" y="5"/>
                        <a:pt x="8" y="5"/>
                      </a:cubicBezTo>
                      <a:cubicBezTo>
                        <a:pt x="8" y="6"/>
                        <a:pt x="8" y="6"/>
                        <a:pt x="8"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2" y="6"/>
                        <a:pt x="2" y="6"/>
                        <a:pt x="2" y="6"/>
                      </a:cubicBezTo>
                      <a:cubicBezTo>
                        <a:pt x="0" y="7"/>
                        <a:pt x="0" y="7"/>
                        <a:pt x="0" y="7"/>
                      </a:cubicBezTo>
                      <a:cubicBezTo>
                        <a:pt x="0" y="10"/>
                        <a:pt x="0" y="10"/>
                        <a:pt x="0" y="10"/>
                      </a:cubicBezTo>
                      <a:cubicBezTo>
                        <a:pt x="6" y="10"/>
                        <a:pt x="6" y="10"/>
                        <a:pt x="6" y="10"/>
                      </a:cubicBezTo>
                      <a:cubicBezTo>
                        <a:pt x="6" y="10"/>
                        <a:pt x="6" y="10"/>
                        <a:pt x="6" y="10"/>
                      </a:cubicBezTo>
                      <a:cubicBezTo>
                        <a:pt x="6" y="12"/>
                        <a:pt x="6" y="12"/>
                        <a:pt x="6" y="12"/>
                      </a:cubicBezTo>
                      <a:cubicBezTo>
                        <a:pt x="7" y="12"/>
                        <a:pt x="7" y="12"/>
                        <a:pt x="7" y="12"/>
                      </a:cubicBezTo>
                      <a:lnTo>
                        <a:pt x="9" y="12"/>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21" name="Freeform 714">
                  <a:extLst>
                    <a:ext uri="{FF2B5EF4-FFF2-40B4-BE49-F238E27FC236}">
                      <a16:creationId xmlns:a16="http://schemas.microsoft.com/office/drawing/2014/main" id="{97EA3DC8-ADDF-49CF-999A-DB49A12FCD5A}"/>
                    </a:ext>
                  </a:extLst>
                </p:cNvPr>
                <p:cNvSpPr>
                  <a:spLocks noEditPoints="1"/>
                </p:cNvSpPr>
                <p:nvPr/>
              </p:nvSpPr>
              <p:spPr bwMode="auto">
                <a:xfrm>
                  <a:off x="9625013" y="5013325"/>
                  <a:ext cx="53975" cy="57150"/>
                </a:xfrm>
                <a:custGeom>
                  <a:avLst/>
                  <a:gdLst>
                    <a:gd name="T0" fmla="*/ 12 w 13"/>
                    <a:gd name="T1" fmla="*/ 0 h 14"/>
                    <a:gd name="T2" fmla="*/ 13 w 13"/>
                    <a:gd name="T3" fmla="*/ 1 h 14"/>
                    <a:gd name="T4" fmla="*/ 12 w 13"/>
                    <a:gd name="T5" fmla="*/ 1 h 14"/>
                    <a:gd name="T6" fmla="*/ 12 w 13"/>
                    <a:gd name="T7" fmla="*/ 1 h 14"/>
                    <a:gd name="T8" fmla="*/ 12 w 13"/>
                    <a:gd name="T9" fmla="*/ 2 h 14"/>
                    <a:gd name="T10" fmla="*/ 11 w 13"/>
                    <a:gd name="T11" fmla="*/ 2 h 14"/>
                    <a:gd name="T12" fmla="*/ 11 w 13"/>
                    <a:gd name="T13" fmla="*/ 1 h 14"/>
                    <a:gd name="T14" fmla="*/ 11 w 13"/>
                    <a:gd name="T15" fmla="*/ 1 h 14"/>
                    <a:gd name="T16" fmla="*/ 11 w 13"/>
                    <a:gd name="T17" fmla="*/ 1 h 14"/>
                    <a:gd name="T18" fmla="*/ 11 w 13"/>
                    <a:gd name="T19" fmla="*/ 1 h 14"/>
                    <a:gd name="T20" fmla="*/ 11 w 13"/>
                    <a:gd name="T21" fmla="*/ 0 h 14"/>
                    <a:gd name="T22" fmla="*/ 10 w 13"/>
                    <a:gd name="T23" fmla="*/ 1 h 14"/>
                    <a:gd name="T24" fmla="*/ 9 w 13"/>
                    <a:gd name="T25" fmla="*/ 1 h 14"/>
                    <a:gd name="T26" fmla="*/ 9 w 13"/>
                    <a:gd name="T27" fmla="*/ 2 h 14"/>
                    <a:gd name="T28" fmla="*/ 9 w 13"/>
                    <a:gd name="T29" fmla="*/ 2 h 14"/>
                    <a:gd name="T30" fmla="*/ 8 w 13"/>
                    <a:gd name="T31" fmla="*/ 1 h 14"/>
                    <a:gd name="T32" fmla="*/ 6 w 13"/>
                    <a:gd name="T33" fmla="*/ 1 h 14"/>
                    <a:gd name="T34" fmla="*/ 6 w 13"/>
                    <a:gd name="T35" fmla="*/ 1 h 14"/>
                    <a:gd name="T36" fmla="*/ 6 w 13"/>
                    <a:gd name="T37" fmla="*/ 2 h 14"/>
                    <a:gd name="T38" fmla="*/ 6 w 13"/>
                    <a:gd name="T39" fmla="*/ 2 h 14"/>
                    <a:gd name="T40" fmla="*/ 7 w 13"/>
                    <a:gd name="T41" fmla="*/ 3 h 14"/>
                    <a:gd name="T42" fmla="*/ 7 w 13"/>
                    <a:gd name="T43" fmla="*/ 4 h 14"/>
                    <a:gd name="T44" fmla="*/ 7 w 13"/>
                    <a:gd name="T45" fmla="*/ 5 h 14"/>
                    <a:gd name="T46" fmla="*/ 7 w 13"/>
                    <a:gd name="T47" fmla="*/ 5 h 14"/>
                    <a:gd name="T48" fmla="*/ 7 w 13"/>
                    <a:gd name="T49" fmla="*/ 6 h 14"/>
                    <a:gd name="T50" fmla="*/ 6 w 13"/>
                    <a:gd name="T51" fmla="*/ 6 h 14"/>
                    <a:gd name="T52" fmla="*/ 4 w 13"/>
                    <a:gd name="T53" fmla="*/ 8 h 14"/>
                    <a:gd name="T54" fmla="*/ 4 w 13"/>
                    <a:gd name="T55" fmla="*/ 9 h 14"/>
                    <a:gd name="T56" fmla="*/ 3 w 13"/>
                    <a:gd name="T57" fmla="*/ 10 h 14"/>
                    <a:gd name="T58" fmla="*/ 2 w 13"/>
                    <a:gd name="T59" fmla="*/ 11 h 14"/>
                    <a:gd name="T60" fmla="*/ 2 w 13"/>
                    <a:gd name="T61" fmla="*/ 11 h 14"/>
                    <a:gd name="T62" fmla="*/ 0 w 13"/>
                    <a:gd name="T63" fmla="*/ 13 h 14"/>
                    <a:gd name="T64" fmla="*/ 1 w 13"/>
                    <a:gd name="T65" fmla="*/ 13 h 14"/>
                    <a:gd name="T66" fmla="*/ 2 w 13"/>
                    <a:gd name="T67" fmla="*/ 13 h 14"/>
                    <a:gd name="T68" fmla="*/ 3 w 13"/>
                    <a:gd name="T69" fmla="*/ 13 h 14"/>
                    <a:gd name="T70" fmla="*/ 3 w 13"/>
                    <a:gd name="T71" fmla="*/ 13 h 14"/>
                    <a:gd name="T72" fmla="*/ 4 w 13"/>
                    <a:gd name="T73" fmla="*/ 13 h 14"/>
                    <a:gd name="T74" fmla="*/ 4 w 13"/>
                    <a:gd name="T75" fmla="*/ 13 h 14"/>
                    <a:gd name="T76" fmla="*/ 5 w 13"/>
                    <a:gd name="T77" fmla="*/ 12 h 14"/>
                    <a:gd name="T78" fmla="*/ 6 w 13"/>
                    <a:gd name="T79" fmla="*/ 11 h 14"/>
                    <a:gd name="T80" fmla="*/ 6 w 13"/>
                    <a:gd name="T81" fmla="*/ 11 h 14"/>
                    <a:gd name="T82" fmla="*/ 6 w 13"/>
                    <a:gd name="T83" fmla="*/ 10 h 14"/>
                    <a:gd name="T84" fmla="*/ 7 w 13"/>
                    <a:gd name="T85" fmla="*/ 10 h 14"/>
                    <a:gd name="T86" fmla="*/ 7 w 13"/>
                    <a:gd name="T87" fmla="*/ 10 h 14"/>
                    <a:gd name="T88" fmla="*/ 8 w 13"/>
                    <a:gd name="T89" fmla="*/ 10 h 14"/>
                    <a:gd name="T90" fmla="*/ 10 w 13"/>
                    <a:gd name="T91" fmla="*/ 10 h 14"/>
                    <a:gd name="T92" fmla="*/ 10 w 13"/>
                    <a:gd name="T93" fmla="*/ 9 h 14"/>
                    <a:gd name="T94" fmla="*/ 10 w 13"/>
                    <a:gd name="T95" fmla="*/ 8 h 14"/>
                    <a:gd name="T96" fmla="*/ 9 w 13"/>
                    <a:gd name="T97" fmla="*/ 7 h 14"/>
                    <a:gd name="T98" fmla="*/ 9 w 13"/>
                    <a:gd name="T99" fmla="*/ 7 h 14"/>
                    <a:gd name="T100" fmla="*/ 10 w 13"/>
                    <a:gd name="T101" fmla="*/ 6 h 14"/>
                    <a:gd name="T102" fmla="*/ 11 w 13"/>
                    <a:gd name="T103" fmla="*/ 6 h 14"/>
                    <a:gd name="T104" fmla="*/ 11 w 13"/>
                    <a:gd name="T105" fmla="*/ 6 h 14"/>
                    <a:gd name="T106" fmla="*/ 12 w 13"/>
                    <a:gd name="T107" fmla="*/ 4 h 14"/>
                    <a:gd name="T108" fmla="*/ 12 w 13"/>
                    <a:gd name="T10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 h="14">
                      <a:moveTo>
                        <a:pt x="12" y="1"/>
                      </a:moveTo>
                      <a:cubicBezTo>
                        <a:pt x="12" y="1"/>
                        <a:pt x="12" y="0"/>
                        <a:pt x="12" y="0"/>
                      </a:cubicBezTo>
                      <a:cubicBezTo>
                        <a:pt x="12" y="0"/>
                        <a:pt x="12" y="0"/>
                        <a:pt x="12" y="0"/>
                      </a:cubicBezTo>
                      <a:cubicBezTo>
                        <a:pt x="12" y="0"/>
                        <a:pt x="12" y="0"/>
                        <a:pt x="13" y="0"/>
                      </a:cubicBezTo>
                      <a:cubicBezTo>
                        <a:pt x="13" y="0"/>
                        <a:pt x="13" y="0"/>
                        <a:pt x="13" y="0"/>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lose/>
                      <a:moveTo>
                        <a:pt x="12" y="2"/>
                      </a:moveTo>
                      <a:cubicBezTo>
                        <a:pt x="12" y="2"/>
                        <a:pt x="12" y="2"/>
                        <a:pt x="12" y="2"/>
                      </a:cubicBezTo>
                      <a:cubicBezTo>
                        <a:pt x="12" y="2"/>
                        <a:pt x="12" y="2"/>
                        <a:pt x="12" y="2"/>
                      </a:cubicBezTo>
                      <a:cubicBezTo>
                        <a:pt x="12" y="2"/>
                        <a:pt x="12" y="2"/>
                        <a:pt x="11" y="2"/>
                      </a:cubicBezTo>
                      <a:cubicBezTo>
                        <a:pt x="11" y="2"/>
                        <a:pt x="11" y="2"/>
                        <a:pt x="11" y="2"/>
                      </a:cubicBezTo>
                      <a:cubicBezTo>
                        <a:pt x="11" y="2"/>
                        <a:pt x="11" y="2"/>
                        <a:pt x="11" y="2"/>
                      </a:cubicBezTo>
                      <a:cubicBezTo>
                        <a:pt x="11" y="2"/>
                        <a:pt x="11" y="2"/>
                        <a:pt x="11" y="2"/>
                      </a:cubicBezTo>
                      <a:cubicBezTo>
                        <a:pt x="11" y="2"/>
                        <a:pt x="11" y="2"/>
                        <a:pt x="11" y="2"/>
                      </a:cubicBezTo>
                      <a:cubicBezTo>
                        <a:pt x="10" y="1"/>
                        <a:pt x="10" y="1"/>
                        <a:pt x="11" y="1"/>
                      </a:cubicBezTo>
                      <a:cubicBezTo>
                        <a:pt x="11" y="1"/>
                        <a:pt x="11" y="1"/>
                        <a:pt x="11" y="1"/>
                      </a:cubicBezTo>
                      <a:cubicBezTo>
                        <a:pt x="11" y="1"/>
                        <a:pt x="11" y="1"/>
                        <a:pt x="11" y="1"/>
                      </a:cubicBezTo>
                      <a:cubicBezTo>
                        <a:pt x="10" y="1"/>
                        <a:pt x="10"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0"/>
                        <a:pt x="11" y="0"/>
                      </a:cubicBezTo>
                      <a:cubicBezTo>
                        <a:pt x="10" y="0"/>
                        <a:pt x="10" y="0"/>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10" y="1"/>
                        <a:pt x="10" y="1"/>
                      </a:cubicBezTo>
                      <a:cubicBezTo>
                        <a:pt x="10" y="1"/>
                        <a:pt x="10" y="1"/>
                        <a:pt x="9" y="2"/>
                      </a:cubicBezTo>
                      <a:cubicBezTo>
                        <a:pt x="9" y="2"/>
                        <a:pt x="9" y="2"/>
                        <a:pt x="9" y="2"/>
                      </a:cubicBezTo>
                      <a:cubicBezTo>
                        <a:pt x="9" y="2"/>
                        <a:pt x="9" y="2"/>
                        <a:pt x="9" y="2"/>
                      </a:cubicBezTo>
                      <a:cubicBezTo>
                        <a:pt x="9" y="2"/>
                        <a:pt x="9" y="2"/>
                        <a:pt x="9" y="2"/>
                      </a:cubicBezTo>
                      <a:cubicBezTo>
                        <a:pt x="9" y="2"/>
                        <a:pt x="9" y="2"/>
                        <a:pt x="9" y="2"/>
                      </a:cubicBezTo>
                      <a:cubicBezTo>
                        <a:pt x="8" y="2"/>
                        <a:pt x="8" y="1"/>
                        <a:pt x="8" y="1"/>
                      </a:cubicBezTo>
                      <a:cubicBezTo>
                        <a:pt x="8" y="1"/>
                        <a:pt x="8" y="1"/>
                        <a:pt x="8" y="1"/>
                      </a:cubicBezTo>
                      <a:cubicBezTo>
                        <a:pt x="8" y="1"/>
                        <a:pt x="8" y="1"/>
                        <a:pt x="8" y="1"/>
                      </a:cubicBezTo>
                      <a:cubicBezTo>
                        <a:pt x="8" y="1"/>
                        <a:pt x="7"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3"/>
                        <a:pt x="7" y="3"/>
                      </a:cubicBezTo>
                      <a:cubicBezTo>
                        <a:pt x="7" y="3"/>
                        <a:pt x="7" y="3"/>
                        <a:pt x="7" y="3"/>
                      </a:cubicBezTo>
                      <a:cubicBezTo>
                        <a:pt x="7" y="3"/>
                        <a:pt x="7" y="3"/>
                        <a:pt x="7" y="3"/>
                      </a:cubicBezTo>
                      <a:cubicBezTo>
                        <a:pt x="7" y="3"/>
                        <a:pt x="7" y="3"/>
                        <a:pt x="7" y="3"/>
                      </a:cubicBezTo>
                      <a:cubicBezTo>
                        <a:pt x="7" y="3"/>
                        <a:pt x="7" y="3"/>
                        <a:pt x="7"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6"/>
                        <a:pt x="7" y="6"/>
                      </a:cubicBezTo>
                      <a:cubicBezTo>
                        <a:pt x="7" y="6"/>
                        <a:pt x="7" y="6"/>
                        <a:pt x="7" y="6"/>
                      </a:cubicBezTo>
                      <a:cubicBezTo>
                        <a:pt x="7" y="6"/>
                        <a:pt x="7" y="6"/>
                        <a:pt x="7" y="6"/>
                      </a:cubicBezTo>
                      <a:cubicBezTo>
                        <a:pt x="7" y="6"/>
                        <a:pt x="7" y="6"/>
                        <a:pt x="7" y="6"/>
                      </a:cubicBezTo>
                      <a:cubicBezTo>
                        <a:pt x="7" y="6"/>
                        <a:pt x="7" y="6"/>
                        <a:pt x="7" y="6"/>
                      </a:cubicBezTo>
                      <a:cubicBezTo>
                        <a:pt x="6" y="6"/>
                        <a:pt x="6" y="6"/>
                        <a:pt x="6" y="6"/>
                      </a:cubicBezTo>
                      <a:cubicBezTo>
                        <a:pt x="5" y="6"/>
                        <a:pt x="5" y="6"/>
                        <a:pt x="5" y="6"/>
                      </a:cubicBezTo>
                      <a:cubicBezTo>
                        <a:pt x="5" y="7"/>
                        <a:pt x="5" y="7"/>
                        <a:pt x="5" y="7"/>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2" y="10"/>
                        <a:pt x="2" y="10"/>
                      </a:cubicBezTo>
                      <a:cubicBezTo>
                        <a:pt x="2" y="10"/>
                        <a:pt x="2" y="10"/>
                        <a:pt x="2" y="11"/>
                      </a:cubicBezTo>
                      <a:cubicBezTo>
                        <a:pt x="2" y="11"/>
                        <a:pt x="2" y="11"/>
                        <a:pt x="2" y="11"/>
                      </a:cubicBezTo>
                      <a:cubicBezTo>
                        <a:pt x="2" y="11"/>
                        <a:pt x="2" y="11"/>
                        <a:pt x="2" y="11"/>
                      </a:cubicBezTo>
                      <a:cubicBezTo>
                        <a:pt x="2" y="11"/>
                        <a:pt x="2" y="11"/>
                        <a:pt x="2" y="11"/>
                      </a:cubicBezTo>
                      <a:cubicBezTo>
                        <a:pt x="0" y="11"/>
                        <a:pt x="0" y="11"/>
                        <a:pt x="0" y="11"/>
                      </a:cubicBezTo>
                      <a:cubicBezTo>
                        <a:pt x="0" y="11"/>
                        <a:pt x="0" y="12"/>
                        <a:pt x="0" y="12"/>
                      </a:cubicBezTo>
                      <a:cubicBezTo>
                        <a:pt x="0" y="12"/>
                        <a:pt x="0" y="13"/>
                        <a:pt x="0" y="13"/>
                      </a:cubicBezTo>
                      <a:cubicBezTo>
                        <a:pt x="1" y="14"/>
                        <a:pt x="1" y="14"/>
                        <a:pt x="1" y="14"/>
                      </a:cubicBezTo>
                      <a:cubicBezTo>
                        <a:pt x="1" y="14"/>
                        <a:pt x="1" y="14"/>
                        <a:pt x="1" y="14"/>
                      </a:cubicBezTo>
                      <a:cubicBezTo>
                        <a:pt x="1" y="13"/>
                        <a:pt x="1" y="13"/>
                        <a:pt x="1" y="13"/>
                      </a:cubicBezTo>
                      <a:cubicBezTo>
                        <a:pt x="1" y="13"/>
                        <a:pt x="1" y="13"/>
                        <a:pt x="1" y="13"/>
                      </a:cubicBezTo>
                      <a:cubicBezTo>
                        <a:pt x="1" y="13"/>
                        <a:pt x="2" y="13"/>
                        <a:pt x="2" y="13"/>
                      </a:cubicBezTo>
                      <a:cubicBezTo>
                        <a:pt x="2" y="13"/>
                        <a:pt x="2" y="13"/>
                        <a:pt x="2" y="13"/>
                      </a:cubicBezTo>
                      <a:cubicBezTo>
                        <a:pt x="2" y="13"/>
                        <a:pt x="2" y="13"/>
                        <a:pt x="2" y="13"/>
                      </a:cubicBezTo>
                      <a:cubicBezTo>
                        <a:pt x="2" y="13"/>
                        <a:pt x="2" y="13"/>
                        <a:pt x="2" y="13"/>
                      </a:cubicBezTo>
                      <a:cubicBezTo>
                        <a:pt x="2"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2"/>
                        <a:pt x="4" y="12"/>
                      </a:cubicBezTo>
                      <a:cubicBezTo>
                        <a:pt x="5" y="12"/>
                        <a:pt x="5" y="12"/>
                        <a:pt x="5" y="12"/>
                      </a:cubicBezTo>
                      <a:cubicBezTo>
                        <a:pt x="5" y="12"/>
                        <a:pt x="5" y="12"/>
                        <a:pt x="5" y="12"/>
                      </a:cubicBezTo>
                      <a:cubicBezTo>
                        <a:pt x="5" y="12"/>
                        <a:pt x="5" y="11"/>
                        <a:pt x="5" y="11"/>
                      </a:cubicBezTo>
                      <a:cubicBezTo>
                        <a:pt x="5"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7" y="10"/>
                        <a:pt x="7" y="10"/>
                      </a:cubicBezTo>
                      <a:cubicBezTo>
                        <a:pt x="7" y="10"/>
                        <a:pt x="7" y="10"/>
                        <a:pt x="7" y="10"/>
                      </a:cubicBezTo>
                      <a:cubicBezTo>
                        <a:pt x="7" y="10"/>
                        <a:pt x="7" y="10"/>
                        <a:pt x="7" y="10"/>
                      </a:cubicBezTo>
                      <a:cubicBezTo>
                        <a:pt x="7" y="10"/>
                        <a:pt x="7" y="10"/>
                        <a:pt x="7" y="10"/>
                      </a:cubicBezTo>
                      <a:cubicBezTo>
                        <a:pt x="7"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8"/>
                        <a:pt x="10" y="8"/>
                      </a:cubicBezTo>
                      <a:cubicBezTo>
                        <a:pt x="10" y="8"/>
                        <a:pt x="10" y="8"/>
                        <a:pt x="10" y="8"/>
                      </a:cubicBezTo>
                      <a:cubicBezTo>
                        <a:pt x="10" y="8"/>
                        <a:pt x="10" y="8"/>
                        <a:pt x="9" y="8"/>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10" y="6"/>
                        <a:pt x="10" y="6"/>
                      </a:cubicBezTo>
                      <a:cubicBezTo>
                        <a:pt x="10" y="6"/>
                        <a:pt x="10" y="6"/>
                        <a:pt x="10" y="6"/>
                      </a:cubicBezTo>
                      <a:cubicBezTo>
                        <a:pt x="10" y="6"/>
                        <a:pt x="10"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2" y="5"/>
                      </a:cubicBezTo>
                      <a:cubicBezTo>
                        <a:pt x="12" y="5"/>
                        <a:pt x="12" y="5"/>
                        <a:pt x="12" y="5"/>
                      </a:cubicBezTo>
                      <a:cubicBezTo>
                        <a:pt x="12" y="5"/>
                        <a:pt x="12" y="4"/>
                        <a:pt x="12" y="4"/>
                      </a:cubicBezTo>
                      <a:cubicBezTo>
                        <a:pt x="12" y="4"/>
                        <a:pt x="12" y="4"/>
                        <a:pt x="12" y="4"/>
                      </a:cubicBezTo>
                      <a:cubicBezTo>
                        <a:pt x="12" y="4"/>
                        <a:pt x="12" y="4"/>
                        <a:pt x="12" y="3"/>
                      </a:cubicBezTo>
                      <a:cubicBezTo>
                        <a:pt x="12" y="3"/>
                        <a:pt x="12" y="3"/>
                        <a:pt x="12" y="3"/>
                      </a:cubicBezTo>
                      <a:cubicBezTo>
                        <a:pt x="12" y="3"/>
                        <a:pt x="12" y="2"/>
                        <a:pt x="12" y="2"/>
                      </a:cubicBezTo>
                      <a:cubicBezTo>
                        <a:pt x="12" y="2"/>
                        <a:pt x="12" y="2"/>
                        <a:pt x="12"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22" name="Freeform 715">
                  <a:extLst>
                    <a:ext uri="{FF2B5EF4-FFF2-40B4-BE49-F238E27FC236}">
                      <a16:creationId xmlns:a16="http://schemas.microsoft.com/office/drawing/2014/main" id="{3D83DE1F-48E2-41FC-9B9A-E69AF9473768}"/>
                    </a:ext>
                  </a:extLst>
                </p:cNvPr>
                <p:cNvSpPr>
                  <a:spLocks/>
                </p:cNvSpPr>
                <p:nvPr/>
              </p:nvSpPr>
              <p:spPr bwMode="auto">
                <a:xfrm>
                  <a:off x="9467850" y="5062538"/>
                  <a:ext cx="33337" cy="38100"/>
                </a:xfrm>
                <a:custGeom>
                  <a:avLst/>
                  <a:gdLst>
                    <a:gd name="T0" fmla="*/ 4 w 8"/>
                    <a:gd name="T1" fmla="*/ 1 h 9"/>
                    <a:gd name="T2" fmla="*/ 4 w 8"/>
                    <a:gd name="T3" fmla="*/ 1 h 9"/>
                    <a:gd name="T4" fmla="*/ 4 w 8"/>
                    <a:gd name="T5" fmla="*/ 0 h 9"/>
                    <a:gd name="T6" fmla="*/ 4 w 8"/>
                    <a:gd name="T7" fmla="*/ 1 h 9"/>
                    <a:gd name="T8" fmla="*/ 3 w 8"/>
                    <a:gd name="T9" fmla="*/ 1 h 9"/>
                    <a:gd name="T10" fmla="*/ 2 w 8"/>
                    <a:gd name="T11" fmla="*/ 1 h 9"/>
                    <a:gd name="T12" fmla="*/ 2 w 8"/>
                    <a:gd name="T13" fmla="*/ 0 h 9"/>
                    <a:gd name="T14" fmla="*/ 2 w 8"/>
                    <a:gd name="T15" fmla="*/ 0 h 9"/>
                    <a:gd name="T16" fmla="*/ 1 w 8"/>
                    <a:gd name="T17" fmla="*/ 0 h 9"/>
                    <a:gd name="T18" fmla="*/ 1 w 8"/>
                    <a:gd name="T19" fmla="*/ 0 h 9"/>
                    <a:gd name="T20" fmla="*/ 1 w 8"/>
                    <a:gd name="T21" fmla="*/ 1 h 9"/>
                    <a:gd name="T22" fmla="*/ 1 w 8"/>
                    <a:gd name="T23" fmla="*/ 2 h 9"/>
                    <a:gd name="T24" fmla="*/ 1 w 8"/>
                    <a:gd name="T25" fmla="*/ 2 h 9"/>
                    <a:gd name="T26" fmla="*/ 1 w 8"/>
                    <a:gd name="T27" fmla="*/ 2 h 9"/>
                    <a:gd name="T28" fmla="*/ 1 w 8"/>
                    <a:gd name="T29" fmla="*/ 3 h 9"/>
                    <a:gd name="T30" fmla="*/ 2 w 8"/>
                    <a:gd name="T31" fmla="*/ 3 h 9"/>
                    <a:gd name="T32" fmla="*/ 1 w 8"/>
                    <a:gd name="T33" fmla="*/ 3 h 9"/>
                    <a:gd name="T34" fmla="*/ 1 w 8"/>
                    <a:gd name="T35" fmla="*/ 4 h 9"/>
                    <a:gd name="T36" fmla="*/ 1 w 8"/>
                    <a:gd name="T37" fmla="*/ 4 h 9"/>
                    <a:gd name="T38" fmla="*/ 1 w 8"/>
                    <a:gd name="T39" fmla="*/ 4 h 9"/>
                    <a:gd name="T40" fmla="*/ 0 w 8"/>
                    <a:gd name="T41" fmla="*/ 4 h 9"/>
                    <a:gd name="T42" fmla="*/ 0 w 8"/>
                    <a:gd name="T43" fmla="*/ 4 h 9"/>
                    <a:gd name="T44" fmla="*/ 0 w 8"/>
                    <a:gd name="T45" fmla="*/ 5 h 9"/>
                    <a:gd name="T46" fmla="*/ 0 w 8"/>
                    <a:gd name="T47" fmla="*/ 5 h 9"/>
                    <a:gd name="T48" fmla="*/ 0 w 8"/>
                    <a:gd name="T49" fmla="*/ 5 h 9"/>
                    <a:gd name="T50" fmla="*/ 1 w 8"/>
                    <a:gd name="T51" fmla="*/ 6 h 9"/>
                    <a:gd name="T52" fmla="*/ 2 w 8"/>
                    <a:gd name="T53" fmla="*/ 6 h 9"/>
                    <a:gd name="T54" fmla="*/ 2 w 8"/>
                    <a:gd name="T55" fmla="*/ 6 h 9"/>
                    <a:gd name="T56" fmla="*/ 2 w 8"/>
                    <a:gd name="T57" fmla="*/ 7 h 9"/>
                    <a:gd name="T58" fmla="*/ 2 w 8"/>
                    <a:gd name="T59" fmla="*/ 7 h 9"/>
                    <a:gd name="T60" fmla="*/ 4 w 8"/>
                    <a:gd name="T61" fmla="*/ 8 h 9"/>
                    <a:gd name="T62" fmla="*/ 4 w 8"/>
                    <a:gd name="T63" fmla="*/ 9 h 9"/>
                    <a:gd name="T64" fmla="*/ 4 w 8"/>
                    <a:gd name="T65" fmla="*/ 9 h 9"/>
                    <a:gd name="T66" fmla="*/ 4 w 8"/>
                    <a:gd name="T67" fmla="*/ 9 h 9"/>
                    <a:gd name="T68" fmla="*/ 4 w 8"/>
                    <a:gd name="T69" fmla="*/ 9 h 9"/>
                    <a:gd name="T70" fmla="*/ 4 w 8"/>
                    <a:gd name="T71" fmla="*/ 9 h 9"/>
                    <a:gd name="T72" fmla="*/ 4 w 8"/>
                    <a:gd name="T73" fmla="*/ 9 h 9"/>
                    <a:gd name="T74" fmla="*/ 5 w 8"/>
                    <a:gd name="T75" fmla="*/ 9 h 9"/>
                    <a:gd name="T76" fmla="*/ 5 w 8"/>
                    <a:gd name="T77" fmla="*/ 9 h 9"/>
                    <a:gd name="T78" fmla="*/ 5 w 8"/>
                    <a:gd name="T79" fmla="*/ 9 h 9"/>
                    <a:gd name="T80" fmla="*/ 5 w 8"/>
                    <a:gd name="T81" fmla="*/ 9 h 9"/>
                    <a:gd name="T82" fmla="*/ 5 w 8"/>
                    <a:gd name="T83" fmla="*/ 9 h 9"/>
                    <a:gd name="T84" fmla="*/ 6 w 8"/>
                    <a:gd name="T85" fmla="*/ 9 h 9"/>
                    <a:gd name="T86" fmla="*/ 6 w 8"/>
                    <a:gd name="T87" fmla="*/ 9 h 9"/>
                    <a:gd name="T88" fmla="*/ 6 w 8"/>
                    <a:gd name="T89" fmla="*/ 8 h 9"/>
                    <a:gd name="T90" fmla="*/ 6 w 8"/>
                    <a:gd name="T91" fmla="*/ 8 h 9"/>
                    <a:gd name="T92" fmla="*/ 6 w 8"/>
                    <a:gd name="T93" fmla="*/ 7 h 9"/>
                    <a:gd name="T94" fmla="*/ 7 w 8"/>
                    <a:gd name="T95" fmla="*/ 7 h 9"/>
                    <a:gd name="T96" fmla="*/ 6 w 8"/>
                    <a:gd name="T97" fmla="*/ 6 h 9"/>
                    <a:gd name="T98" fmla="*/ 7 w 8"/>
                    <a:gd name="T99" fmla="*/ 6 h 9"/>
                    <a:gd name="T100" fmla="*/ 7 w 8"/>
                    <a:gd name="T101" fmla="*/ 3 h 9"/>
                    <a:gd name="T102" fmla="*/ 8 w 8"/>
                    <a:gd name="T103" fmla="*/ 3 h 9"/>
                    <a:gd name="T104" fmla="*/ 7 w 8"/>
                    <a:gd name="T105" fmla="*/ 2 h 9"/>
                    <a:gd name="T106" fmla="*/ 7 w 8"/>
                    <a:gd name="T107" fmla="*/ 2 h 9"/>
                    <a:gd name="T108" fmla="*/ 6 w 8"/>
                    <a:gd name="T109" fmla="*/ 2 h 9"/>
                    <a:gd name="T110" fmla="*/ 6 w 8"/>
                    <a:gd name="T111" fmla="*/ 2 h 9"/>
                    <a:gd name="T112" fmla="*/ 6 w 8"/>
                    <a:gd name="T113" fmla="*/ 2 h 9"/>
                    <a:gd name="T114" fmla="*/ 6 w 8"/>
                    <a:gd name="T115" fmla="*/ 1 h 9"/>
                    <a:gd name="T116" fmla="*/ 6 w 8"/>
                    <a:gd name="T117" fmla="*/ 1 h 9"/>
                    <a:gd name="T118" fmla="*/ 5 w 8"/>
                    <a:gd name="T119" fmla="*/ 1 h 9"/>
                    <a:gd name="T120" fmla="*/ 4 w 8"/>
                    <a:gd name="T1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 h="9">
                      <a:moveTo>
                        <a:pt x="4" y="1"/>
                      </a:moveTo>
                      <a:cubicBezTo>
                        <a:pt x="4" y="1"/>
                        <a:pt x="4" y="1"/>
                        <a:pt x="4" y="1"/>
                      </a:cubicBezTo>
                      <a:cubicBezTo>
                        <a:pt x="4" y="1"/>
                        <a:pt x="4" y="0"/>
                        <a:pt x="4" y="0"/>
                      </a:cubicBezTo>
                      <a:cubicBezTo>
                        <a:pt x="4" y="0"/>
                        <a:pt x="4" y="1"/>
                        <a:pt x="4" y="1"/>
                      </a:cubicBezTo>
                      <a:cubicBezTo>
                        <a:pt x="4" y="1"/>
                        <a:pt x="3" y="1"/>
                        <a:pt x="3" y="1"/>
                      </a:cubicBezTo>
                      <a:cubicBezTo>
                        <a:pt x="2" y="1"/>
                        <a:pt x="2" y="1"/>
                        <a:pt x="2" y="1"/>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2"/>
                        <a:pt x="1" y="2"/>
                        <a:pt x="1" y="2"/>
                      </a:cubicBezTo>
                      <a:cubicBezTo>
                        <a:pt x="1" y="2"/>
                        <a:pt x="1" y="2"/>
                        <a:pt x="1" y="2"/>
                      </a:cubicBezTo>
                      <a:cubicBezTo>
                        <a:pt x="1" y="2"/>
                        <a:pt x="1" y="2"/>
                        <a:pt x="1" y="2"/>
                      </a:cubicBezTo>
                      <a:cubicBezTo>
                        <a:pt x="1" y="3"/>
                        <a:pt x="1" y="3"/>
                        <a:pt x="1" y="3"/>
                      </a:cubicBezTo>
                      <a:cubicBezTo>
                        <a:pt x="2" y="3"/>
                        <a:pt x="2" y="3"/>
                        <a:pt x="2" y="3"/>
                      </a:cubicBezTo>
                      <a:cubicBezTo>
                        <a:pt x="1" y="3"/>
                        <a:pt x="1" y="3"/>
                        <a:pt x="1" y="3"/>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1" y="6"/>
                        <a:pt x="1" y="6"/>
                        <a:pt x="1" y="6"/>
                      </a:cubicBezTo>
                      <a:cubicBezTo>
                        <a:pt x="2" y="6"/>
                        <a:pt x="2" y="6"/>
                        <a:pt x="2" y="6"/>
                      </a:cubicBezTo>
                      <a:cubicBezTo>
                        <a:pt x="2" y="6"/>
                        <a:pt x="2" y="6"/>
                        <a:pt x="2" y="6"/>
                      </a:cubicBezTo>
                      <a:cubicBezTo>
                        <a:pt x="2" y="6"/>
                        <a:pt x="2" y="7"/>
                        <a:pt x="2" y="7"/>
                      </a:cubicBezTo>
                      <a:cubicBezTo>
                        <a:pt x="2" y="7"/>
                        <a:pt x="2" y="7"/>
                        <a:pt x="2" y="7"/>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6" y="9"/>
                        <a:pt x="6" y="9"/>
                      </a:cubicBezTo>
                      <a:cubicBezTo>
                        <a:pt x="6" y="9"/>
                        <a:pt x="6" y="9"/>
                        <a:pt x="6" y="9"/>
                      </a:cubicBezTo>
                      <a:cubicBezTo>
                        <a:pt x="6" y="8"/>
                        <a:pt x="6" y="8"/>
                        <a:pt x="6" y="8"/>
                      </a:cubicBezTo>
                      <a:cubicBezTo>
                        <a:pt x="6" y="8"/>
                        <a:pt x="6" y="8"/>
                        <a:pt x="6" y="8"/>
                      </a:cubicBezTo>
                      <a:cubicBezTo>
                        <a:pt x="6" y="7"/>
                        <a:pt x="6" y="7"/>
                        <a:pt x="6" y="7"/>
                      </a:cubicBezTo>
                      <a:cubicBezTo>
                        <a:pt x="7" y="7"/>
                        <a:pt x="7" y="7"/>
                        <a:pt x="7" y="7"/>
                      </a:cubicBezTo>
                      <a:cubicBezTo>
                        <a:pt x="7" y="7"/>
                        <a:pt x="6" y="6"/>
                        <a:pt x="6" y="6"/>
                      </a:cubicBezTo>
                      <a:cubicBezTo>
                        <a:pt x="6" y="6"/>
                        <a:pt x="7" y="6"/>
                        <a:pt x="7" y="6"/>
                      </a:cubicBezTo>
                      <a:cubicBezTo>
                        <a:pt x="7" y="3"/>
                        <a:pt x="7" y="3"/>
                        <a:pt x="7" y="3"/>
                      </a:cubicBezTo>
                      <a:cubicBezTo>
                        <a:pt x="8" y="3"/>
                        <a:pt x="8" y="3"/>
                        <a:pt x="8" y="3"/>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1"/>
                        <a:pt x="6" y="1"/>
                        <a:pt x="6" y="1"/>
                      </a:cubicBezTo>
                      <a:cubicBezTo>
                        <a:pt x="6" y="1"/>
                        <a:pt x="6" y="1"/>
                        <a:pt x="6" y="1"/>
                      </a:cubicBezTo>
                      <a:cubicBezTo>
                        <a:pt x="5" y="1"/>
                        <a:pt x="5" y="1"/>
                        <a:pt x="5" y="1"/>
                      </a:cubicBezTo>
                      <a:lnTo>
                        <a:pt x="4" y="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23" name="Freeform 716">
                  <a:extLst>
                    <a:ext uri="{FF2B5EF4-FFF2-40B4-BE49-F238E27FC236}">
                      <a16:creationId xmlns:a16="http://schemas.microsoft.com/office/drawing/2014/main" id="{00954AB4-0054-4357-A00D-13F0FA1D1819}"/>
                    </a:ext>
                  </a:extLst>
                </p:cNvPr>
                <p:cNvSpPr>
                  <a:spLocks/>
                </p:cNvSpPr>
                <p:nvPr/>
              </p:nvSpPr>
              <p:spPr bwMode="auto">
                <a:xfrm>
                  <a:off x="9450388" y="5062538"/>
                  <a:ext cx="25400" cy="30163"/>
                </a:xfrm>
                <a:custGeom>
                  <a:avLst/>
                  <a:gdLst>
                    <a:gd name="T0" fmla="*/ 4 w 6"/>
                    <a:gd name="T1" fmla="*/ 0 h 7"/>
                    <a:gd name="T2" fmla="*/ 3 w 6"/>
                    <a:gd name="T3" fmla="*/ 0 h 7"/>
                    <a:gd name="T4" fmla="*/ 3 w 6"/>
                    <a:gd name="T5" fmla="*/ 0 h 7"/>
                    <a:gd name="T6" fmla="*/ 2 w 6"/>
                    <a:gd name="T7" fmla="*/ 0 h 7"/>
                    <a:gd name="T8" fmla="*/ 2 w 6"/>
                    <a:gd name="T9" fmla="*/ 1 h 7"/>
                    <a:gd name="T10" fmla="*/ 2 w 6"/>
                    <a:gd name="T11" fmla="*/ 2 h 7"/>
                    <a:gd name="T12" fmla="*/ 2 w 6"/>
                    <a:gd name="T13" fmla="*/ 2 h 7"/>
                    <a:gd name="T14" fmla="*/ 2 w 6"/>
                    <a:gd name="T15" fmla="*/ 3 h 7"/>
                    <a:gd name="T16" fmla="*/ 2 w 6"/>
                    <a:gd name="T17" fmla="*/ 3 h 7"/>
                    <a:gd name="T18" fmla="*/ 1 w 6"/>
                    <a:gd name="T19" fmla="*/ 3 h 7"/>
                    <a:gd name="T20" fmla="*/ 1 w 6"/>
                    <a:gd name="T21" fmla="*/ 4 h 7"/>
                    <a:gd name="T22" fmla="*/ 1 w 6"/>
                    <a:gd name="T23" fmla="*/ 4 h 7"/>
                    <a:gd name="T24" fmla="*/ 0 w 6"/>
                    <a:gd name="T25" fmla="*/ 4 h 7"/>
                    <a:gd name="T26" fmla="*/ 0 w 6"/>
                    <a:gd name="T27" fmla="*/ 5 h 7"/>
                    <a:gd name="T28" fmla="*/ 1 w 6"/>
                    <a:gd name="T29" fmla="*/ 6 h 7"/>
                    <a:gd name="T30" fmla="*/ 1 w 6"/>
                    <a:gd name="T31" fmla="*/ 6 h 7"/>
                    <a:gd name="T32" fmla="*/ 2 w 6"/>
                    <a:gd name="T33" fmla="*/ 6 h 7"/>
                    <a:gd name="T34" fmla="*/ 2 w 6"/>
                    <a:gd name="T35" fmla="*/ 6 h 7"/>
                    <a:gd name="T36" fmla="*/ 3 w 6"/>
                    <a:gd name="T37" fmla="*/ 6 h 7"/>
                    <a:gd name="T38" fmla="*/ 3 w 6"/>
                    <a:gd name="T39" fmla="*/ 6 h 7"/>
                    <a:gd name="T40" fmla="*/ 3 w 6"/>
                    <a:gd name="T41" fmla="*/ 6 h 7"/>
                    <a:gd name="T42" fmla="*/ 4 w 6"/>
                    <a:gd name="T43" fmla="*/ 7 h 7"/>
                    <a:gd name="T44" fmla="*/ 4 w 6"/>
                    <a:gd name="T45" fmla="*/ 7 h 7"/>
                    <a:gd name="T46" fmla="*/ 5 w 6"/>
                    <a:gd name="T47" fmla="*/ 7 h 7"/>
                    <a:gd name="T48" fmla="*/ 5 w 6"/>
                    <a:gd name="T49" fmla="*/ 7 h 7"/>
                    <a:gd name="T50" fmla="*/ 5 w 6"/>
                    <a:gd name="T51" fmla="*/ 7 h 7"/>
                    <a:gd name="T52" fmla="*/ 6 w 6"/>
                    <a:gd name="T53" fmla="*/ 6 h 7"/>
                    <a:gd name="T54" fmla="*/ 5 w 6"/>
                    <a:gd name="T55" fmla="*/ 6 h 7"/>
                    <a:gd name="T56" fmla="*/ 4 w 6"/>
                    <a:gd name="T57" fmla="*/ 5 h 7"/>
                    <a:gd name="T58" fmla="*/ 4 w 6"/>
                    <a:gd name="T59" fmla="*/ 4 h 7"/>
                    <a:gd name="T60" fmla="*/ 5 w 6"/>
                    <a:gd name="T61" fmla="*/ 4 h 7"/>
                    <a:gd name="T62" fmla="*/ 5 w 6"/>
                    <a:gd name="T63" fmla="*/ 4 h 7"/>
                    <a:gd name="T64" fmla="*/ 6 w 6"/>
                    <a:gd name="T65" fmla="*/ 3 h 7"/>
                    <a:gd name="T66" fmla="*/ 5 w 6"/>
                    <a:gd name="T67" fmla="*/ 2 h 7"/>
                    <a:gd name="T68" fmla="*/ 5 w 6"/>
                    <a:gd name="T69" fmla="*/ 2 h 7"/>
                    <a:gd name="T70" fmla="*/ 5 w 6"/>
                    <a:gd name="T7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7">
                      <a:moveTo>
                        <a:pt x="4" y="0"/>
                      </a:moveTo>
                      <a:cubicBezTo>
                        <a:pt x="4" y="0"/>
                        <a:pt x="4" y="0"/>
                        <a:pt x="4" y="0"/>
                      </a:cubicBezTo>
                      <a:cubicBezTo>
                        <a:pt x="4" y="0"/>
                        <a:pt x="3" y="0"/>
                        <a:pt x="3" y="0"/>
                      </a:cubicBezTo>
                      <a:cubicBezTo>
                        <a:pt x="3" y="0"/>
                        <a:pt x="3" y="0"/>
                        <a:pt x="3" y="0"/>
                      </a:cubicBezTo>
                      <a:cubicBezTo>
                        <a:pt x="3" y="0"/>
                        <a:pt x="3" y="0"/>
                        <a:pt x="3" y="0"/>
                      </a:cubicBezTo>
                      <a:cubicBezTo>
                        <a:pt x="3" y="0"/>
                        <a:pt x="3" y="0"/>
                        <a:pt x="3" y="0"/>
                      </a:cubicBezTo>
                      <a:cubicBezTo>
                        <a:pt x="3" y="0"/>
                        <a:pt x="2" y="0"/>
                        <a:pt x="2" y="0"/>
                      </a:cubicBezTo>
                      <a:cubicBezTo>
                        <a:pt x="2" y="0"/>
                        <a:pt x="2" y="0"/>
                        <a:pt x="2" y="0"/>
                      </a:cubicBezTo>
                      <a:cubicBezTo>
                        <a:pt x="2" y="0"/>
                        <a:pt x="2" y="0"/>
                        <a:pt x="2" y="0"/>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1" y="5"/>
                        <a:pt x="1" y="5"/>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7"/>
                        <a:pt x="4" y="7"/>
                      </a:cubicBezTo>
                      <a:cubicBezTo>
                        <a:pt x="4" y="7"/>
                        <a:pt x="4" y="7"/>
                        <a:pt x="4" y="7"/>
                      </a:cubicBezTo>
                      <a:cubicBezTo>
                        <a:pt x="4" y="7"/>
                        <a:pt x="4" y="7"/>
                        <a:pt x="4" y="7"/>
                      </a:cubicBezTo>
                      <a:cubicBezTo>
                        <a:pt x="4"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6"/>
                        <a:pt x="6" y="6"/>
                      </a:cubicBezTo>
                      <a:cubicBezTo>
                        <a:pt x="6" y="6"/>
                        <a:pt x="6" y="6"/>
                        <a:pt x="6" y="6"/>
                      </a:cubicBezTo>
                      <a:cubicBezTo>
                        <a:pt x="5" y="6"/>
                        <a:pt x="5" y="6"/>
                        <a:pt x="5" y="6"/>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cubicBezTo>
                        <a:pt x="6" y="3"/>
                        <a:pt x="6" y="3"/>
                        <a:pt x="6" y="3"/>
                      </a:cubicBezTo>
                      <a:cubicBezTo>
                        <a:pt x="5" y="3"/>
                        <a:pt x="5" y="3"/>
                        <a:pt x="5" y="3"/>
                      </a:cubicBezTo>
                      <a:cubicBezTo>
                        <a:pt x="5" y="2"/>
                        <a:pt x="5" y="2"/>
                        <a:pt x="5" y="2"/>
                      </a:cubicBezTo>
                      <a:cubicBezTo>
                        <a:pt x="5" y="2"/>
                        <a:pt x="5" y="2"/>
                        <a:pt x="5" y="2"/>
                      </a:cubicBezTo>
                      <a:cubicBezTo>
                        <a:pt x="5" y="2"/>
                        <a:pt x="5" y="2"/>
                        <a:pt x="5" y="2"/>
                      </a:cubicBezTo>
                      <a:cubicBezTo>
                        <a:pt x="5" y="1"/>
                        <a:pt x="5" y="1"/>
                        <a:pt x="5" y="1"/>
                      </a:cubicBezTo>
                      <a:cubicBezTo>
                        <a:pt x="5" y="0"/>
                        <a:pt x="5" y="0"/>
                        <a:pt x="5" y="0"/>
                      </a:cubicBezTo>
                      <a:cubicBezTo>
                        <a:pt x="4" y="0"/>
                        <a:pt x="4" y="0"/>
                        <a:pt x="4"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24" name="Freeform 717">
                  <a:extLst>
                    <a:ext uri="{FF2B5EF4-FFF2-40B4-BE49-F238E27FC236}">
                      <a16:creationId xmlns:a16="http://schemas.microsoft.com/office/drawing/2014/main" id="{85DEE5C9-A483-4354-BC3F-37BC5049162E}"/>
                    </a:ext>
                  </a:extLst>
                </p:cNvPr>
                <p:cNvSpPr>
                  <a:spLocks/>
                </p:cNvSpPr>
                <p:nvPr/>
              </p:nvSpPr>
              <p:spPr bwMode="auto">
                <a:xfrm>
                  <a:off x="9504363" y="5116513"/>
                  <a:ext cx="96837" cy="74613"/>
                </a:xfrm>
                <a:custGeom>
                  <a:avLst/>
                  <a:gdLst>
                    <a:gd name="T0" fmla="*/ 20 w 23"/>
                    <a:gd name="T1" fmla="*/ 15 h 18"/>
                    <a:gd name="T2" fmla="*/ 18 w 23"/>
                    <a:gd name="T3" fmla="*/ 14 h 18"/>
                    <a:gd name="T4" fmla="*/ 18 w 23"/>
                    <a:gd name="T5" fmla="*/ 15 h 18"/>
                    <a:gd name="T6" fmla="*/ 16 w 23"/>
                    <a:gd name="T7" fmla="*/ 15 h 18"/>
                    <a:gd name="T8" fmla="*/ 14 w 23"/>
                    <a:gd name="T9" fmla="*/ 14 h 18"/>
                    <a:gd name="T10" fmla="*/ 11 w 23"/>
                    <a:gd name="T11" fmla="*/ 12 h 18"/>
                    <a:gd name="T12" fmla="*/ 10 w 23"/>
                    <a:gd name="T13" fmla="*/ 11 h 18"/>
                    <a:gd name="T14" fmla="*/ 9 w 23"/>
                    <a:gd name="T15" fmla="*/ 9 h 18"/>
                    <a:gd name="T16" fmla="*/ 7 w 23"/>
                    <a:gd name="T17" fmla="*/ 7 h 18"/>
                    <a:gd name="T18" fmla="*/ 4 w 23"/>
                    <a:gd name="T19" fmla="*/ 2 h 18"/>
                    <a:gd name="T20" fmla="*/ 2 w 23"/>
                    <a:gd name="T21" fmla="*/ 1 h 18"/>
                    <a:gd name="T22" fmla="*/ 1 w 23"/>
                    <a:gd name="T23" fmla="*/ 1 h 18"/>
                    <a:gd name="T24" fmla="*/ 0 w 23"/>
                    <a:gd name="T25" fmla="*/ 6 h 18"/>
                    <a:gd name="T26" fmla="*/ 1 w 23"/>
                    <a:gd name="T27" fmla="*/ 6 h 18"/>
                    <a:gd name="T28" fmla="*/ 1 w 23"/>
                    <a:gd name="T29" fmla="*/ 7 h 18"/>
                    <a:gd name="T30" fmla="*/ 1 w 23"/>
                    <a:gd name="T31" fmla="*/ 7 h 18"/>
                    <a:gd name="T32" fmla="*/ 1 w 23"/>
                    <a:gd name="T33" fmla="*/ 8 h 18"/>
                    <a:gd name="T34" fmla="*/ 2 w 23"/>
                    <a:gd name="T35" fmla="*/ 9 h 18"/>
                    <a:gd name="T36" fmla="*/ 3 w 23"/>
                    <a:gd name="T37" fmla="*/ 9 h 18"/>
                    <a:gd name="T38" fmla="*/ 4 w 23"/>
                    <a:gd name="T39" fmla="*/ 9 h 18"/>
                    <a:gd name="T40" fmla="*/ 4 w 23"/>
                    <a:gd name="T41" fmla="*/ 10 h 18"/>
                    <a:gd name="T42" fmla="*/ 4 w 23"/>
                    <a:gd name="T43" fmla="*/ 10 h 18"/>
                    <a:gd name="T44" fmla="*/ 4 w 23"/>
                    <a:gd name="T45" fmla="*/ 11 h 18"/>
                    <a:gd name="T46" fmla="*/ 4 w 23"/>
                    <a:gd name="T47" fmla="*/ 11 h 18"/>
                    <a:gd name="T48" fmla="*/ 5 w 23"/>
                    <a:gd name="T49" fmla="*/ 11 h 18"/>
                    <a:gd name="T50" fmla="*/ 5 w 23"/>
                    <a:gd name="T51" fmla="*/ 12 h 18"/>
                    <a:gd name="T52" fmla="*/ 5 w 23"/>
                    <a:gd name="T53" fmla="*/ 12 h 18"/>
                    <a:gd name="T54" fmla="*/ 6 w 23"/>
                    <a:gd name="T55" fmla="*/ 11 h 18"/>
                    <a:gd name="T56" fmla="*/ 6 w 23"/>
                    <a:gd name="T57" fmla="*/ 12 h 18"/>
                    <a:gd name="T58" fmla="*/ 7 w 23"/>
                    <a:gd name="T59" fmla="*/ 13 h 18"/>
                    <a:gd name="T60" fmla="*/ 8 w 23"/>
                    <a:gd name="T61" fmla="*/ 14 h 18"/>
                    <a:gd name="T62" fmla="*/ 8 w 23"/>
                    <a:gd name="T63" fmla="*/ 15 h 18"/>
                    <a:gd name="T64" fmla="*/ 9 w 23"/>
                    <a:gd name="T65" fmla="*/ 16 h 18"/>
                    <a:gd name="T66" fmla="*/ 9 w 23"/>
                    <a:gd name="T67" fmla="*/ 16 h 18"/>
                    <a:gd name="T68" fmla="*/ 10 w 23"/>
                    <a:gd name="T69" fmla="*/ 16 h 18"/>
                    <a:gd name="T70" fmla="*/ 10 w 23"/>
                    <a:gd name="T71" fmla="*/ 16 h 18"/>
                    <a:gd name="T72" fmla="*/ 10 w 23"/>
                    <a:gd name="T73" fmla="*/ 16 h 18"/>
                    <a:gd name="T74" fmla="*/ 11 w 23"/>
                    <a:gd name="T75" fmla="*/ 17 h 18"/>
                    <a:gd name="T76" fmla="*/ 12 w 23"/>
                    <a:gd name="T77" fmla="*/ 17 h 18"/>
                    <a:gd name="T78" fmla="*/ 12 w 23"/>
                    <a:gd name="T79" fmla="*/ 16 h 18"/>
                    <a:gd name="T80" fmla="*/ 12 w 23"/>
                    <a:gd name="T81" fmla="*/ 16 h 18"/>
                    <a:gd name="T82" fmla="*/ 13 w 23"/>
                    <a:gd name="T83" fmla="*/ 17 h 18"/>
                    <a:gd name="T84" fmla="*/ 14 w 23"/>
                    <a:gd name="T85" fmla="*/ 17 h 18"/>
                    <a:gd name="T86" fmla="*/ 14 w 23"/>
                    <a:gd name="T87" fmla="*/ 17 h 18"/>
                    <a:gd name="T88" fmla="*/ 15 w 23"/>
                    <a:gd name="T89" fmla="*/ 17 h 18"/>
                    <a:gd name="T90" fmla="*/ 16 w 23"/>
                    <a:gd name="T91" fmla="*/ 17 h 18"/>
                    <a:gd name="T92" fmla="*/ 16 w 23"/>
                    <a:gd name="T93" fmla="*/ 17 h 18"/>
                    <a:gd name="T94" fmla="*/ 17 w 23"/>
                    <a:gd name="T95" fmla="*/ 17 h 18"/>
                    <a:gd name="T96" fmla="*/ 18 w 23"/>
                    <a:gd name="T97" fmla="*/ 17 h 18"/>
                    <a:gd name="T98" fmla="*/ 19 w 23"/>
                    <a:gd name="T99" fmla="*/ 17 h 18"/>
                    <a:gd name="T100" fmla="*/ 21 w 23"/>
                    <a:gd name="T101" fmla="*/ 18 h 18"/>
                    <a:gd name="T102" fmla="*/ 21 w 23"/>
                    <a:gd name="T103" fmla="*/ 18 h 18"/>
                    <a:gd name="T104" fmla="*/ 23 w 23"/>
                    <a:gd name="T10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 h="18">
                      <a:moveTo>
                        <a:pt x="22" y="16"/>
                      </a:moveTo>
                      <a:cubicBezTo>
                        <a:pt x="21" y="16"/>
                        <a:pt x="21" y="16"/>
                        <a:pt x="21" y="16"/>
                      </a:cubicBezTo>
                      <a:cubicBezTo>
                        <a:pt x="21" y="15"/>
                        <a:pt x="21" y="15"/>
                        <a:pt x="21" y="15"/>
                      </a:cubicBezTo>
                      <a:cubicBezTo>
                        <a:pt x="21" y="15"/>
                        <a:pt x="20" y="15"/>
                        <a:pt x="20" y="15"/>
                      </a:cubicBezTo>
                      <a:cubicBezTo>
                        <a:pt x="20" y="15"/>
                        <a:pt x="20" y="15"/>
                        <a:pt x="20" y="15"/>
                      </a:cubicBezTo>
                      <a:cubicBezTo>
                        <a:pt x="20" y="15"/>
                        <a:pt x="20" y="15"/>
                        <a:pt x="20" y="15"/>
                      </a:cubicBezTo>
                      <a:cubicBezTo>
                        <a:pt x="20" y="15"/>
                        <a:pt x="20" y="14"/>
                        <a:pt x="20" y="14"/>
                      </a:cubicBezTo>
                      <a:cubicBezTo>
                        <a:pt x="20" y="14"/>
                        <a:pt x="19" y="14"/>
                        <a:pt x="19" y="14"/>
                      </a:cubicBezTo>
                      <a:cubicBezTo>
                        <a:pt x="19" y="14"/>
                        <a:pt x="19" y="14"/>
                        <a:pt x="19" y="14"/>
                      </a:cubicBezTo>
                      <a:cubicBezTo>
                        <a:pt x="19" y="14"/>
                        <a:pt x="19" y="14"/>
                        <a:pt x="19" y="14"/>
                      </a:cubicBezTo>
                      <a:cubicBezTo>
                        <a:pt x="19" y="14"/>
                        <a:pt x="19" y="14"/>
                        <a:pt x="19" y="14"/>
                      </a:cubicBezTo>
                      <a:cubicBezTo>
                        <a:pt x="19"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5"/>
                        <a:pt x="18" y="15"/>
                      </a:cubicBezTo>
                      <a:cubicBezTo>
                        <a:pt x="18" y="15"/>
                        <a:pt x="18" y="15"/>
                        <a:pt x="18" y="15"/>
                      </a:cubicBezTo>
                      <a:cubicBezTo>
                        <a:pt x="18" y="15"/>
                        <a:pt x="18" y="15"/>
                        <a:pt x="18" y="15"/>
                      </a:cubicBezTo>
                      <a:cubicBezTo>
                        <a:pt x="17" y="15"/>
                        <a:pt x="17" y="15"/>
                        <a:pt x="17" y="15"/>
                      </a:cubicBezTo>
                      <a:cubicBezTo>
                        <a:pt x="17" y="15"/>
                        <a:pt x="17" y="15"/>
                        <a:pt x="17" y="15"/>
                      </a:cubicBezTo>
                      <a:cubicBezTo>
                        <a:pt x="17" y="15"/>
                        <a:pt x="17" y="15"/>
                        <a:pt x="17" y="15"/>
                      </a:cubicBezTo>
                      <a:cubicBezTo>
                        <a:pt x="17" y="15"/>
                        <a:pt x="17" y="15"/>
                        <a:pt x="17" y="15"/>
                      </a:cubicBezTo>
                      <a:cubicBezTo>
                        <a:pt x="16" y="15"/>
                        <a:pt x="16" y="15"/>
                        <a:pt x="16" y="15"/>
                      </a:cubicBezTo>
                      <a:cubicBezTo>
                        <a:pt x="16" y="15"/>
                        <a:pt x="16" y="15"/>
                        <a:pt x="16" y="15"/>
                      </a:cubicBezTo>
                      <a:cubicBezTo>
                        <a:pt x="15" y="15"/>
                        <a:pt x="15" y="15"/>
                        <a:pt x="15" y="15"/>
                      </a:cubicBezTo>
                      <a:cubicBezTo>
                        <a:pt x="15" y="15"/>
                        <a:pt x="15" y="15"/>
                        <a:pt x="15" y="15"/>
                      </a:cubicBezTo>
                      <a:cubicBezTo>
                        <a:pt x="14" y="14"/>
                        <a:pt x="14" y="14"/>
                        <a:pt x="14" y="14"/>
                      </a:cubicBezTo>
                      <a:cubicBezTo>
                        <a:pt x="14" y="14"/>
                        <a:pt x="14" y="14"/>
                        <a:pt x="14" y="14"/>
                      </a:cubicBezTo>
                      <a:cubicBezTo>
                        <a:pt x="14" y="14"/>
                        <a:pt x="14" y="14"/>
                        <a:pt x="14" y="14"/>
                      </a:cubicBezTo>
                      <a:cubicBezTo>
                        <a:pt x="14" y="14"/>
                        <a:pt x="13" y="14"/>
                        <a:pt x="13" y="14"/>
                      </a:cubicBezTo>
                      <a:cubicBezTo>
                        <a:pt x="13" y="14"/>
                        <a:pt x="13" y="14"/>
                        <a:pt x="13" y="14"/>
                      </a:cubicBezTo>
                      <a:cubicBezTo>
                        <a:pt x="13" y="14"/>
                        <a:pt x="13" y="13"/>
                        <a:pt x="13" y="13"/>
                      </a:cubicBezTo>
                      <a:cubicBezTo>
                        <a:pt x="12" y="13"/>
                        <a:pt x="12" y="13"/>
                        <a:pt x="12" y="13"/>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1"/>
                        <a:pt x="11" y="11"/>
                      </a:cubicBezTo>
                      <a:cubicBezTo>
                        <a:pt x="11" y="11"/>
                        <a:pt x="11" y="11"/>
                        <a:pt x="11" y="11"/>
                      </a:cubicBezTo>
                      <a:cubicBezTo>
                        <a:pt x="11" y="11"/>
                        <a:pt x="11" y="11"/>
                        <a:pt x="11" y="11"/>
                      </a:cubicBezTo>
                      <a:cubicBezTo>
                        <a:pt x="11" y="11"/>
                        <a:pt x="10" y="11"/>
                        <a:pt x="10" y="11"/>
                      </a:cubicBezTo>
                      <a:cubicBezTo>
                        <a:pt x="10" y="11"/>
                        <a:pt x="10" y="10"/>
                        <a:pt x="10" y="10"/>
                      </a:cubicBezTo>
                      <a:cubicBezTo>
                        <a:pt x="10" y="10"/>
                        <a:pt x="10" y="10"/>
                        <a:pt x="10" y="10"/>
                      </a:cubicBezTo>
                      <a:cubicBezTo>
                        <a:pt x="10" y="10"/>
                        <a:pt x="9" y="10"/>
                        <a:pt x="9" y="10"/>
                      </a:cubicBezTo>
                      <a:cubicBezTo>
                        <a:pt x="9" y="10"/>
                        <a:pt x="9" y="9"/>
                        <a:pt x="9" y="9"/>
                      </a:cubicBezTo>
                      <a:cubicBezTo>
                        <a:pt x="9" y="9"/>
                        <a:pt x="9" y="9"/>
                        <a:pt x="9" y="9"/>
                      </a:cubicBezTo>
                      <a:cubicBezTo>
                        <a:pt x="9" y="9"/>
                        <a:pt x="9" y="9"/>
                        <a:pt x="9" y="9"/>
                      </a:cubicBezTo>
                      <a:cubicBezTo>
                        <a:pt x="9" y="9"/>
                        <a:pt x="8" y="9"/>
                        <a:pt x="8" y="8"/>
                      </a:cubicBezTo>
                      <a:cubicBezTo>
                        <a:pt x="8" y="8"/>
                        <a:pt x="8" y="8"/>
                        <a:pt x="8" y="8"/>
                      </a:cubicBezTo>
                      <a:cubicBezTo>
                        <a:pt x="8" y="8"/>
                        <a:pt x="8" y="8"/>
                        <a:pt x="8" y="8"/>
                      </a:cubicBezTo>
                      <a:cubicBezTo>
                        <a:pt x="8" y="8"/>
                        <a:pt x="8" y="8"/>
                        <a:pt x="8" y="8"/>
                      </a:cubicBezTo>
                      <a:cubicBezTo>
                        <a:pt x="8" y="8"/>
                        <a:pt x="8" y="8"/>
                        <a:pt x="8" y="8"/>
                      </a:cubicBezTo>
                      <a:cubicBezTo>
                        <a:pt x="7" y="7"/>
                        <a:pt x="7" y="7"/>
                        <a:pt x="7" y="7"/>
                      </a:cubicBezTo>
                      <a:cubicBezTo>
                        <a:pt x="7" y="7"/>
                        <a:pt x="7" y="7"/>
                        <a:pt x="7" y="7"/>
                      </a:cubicBezTo>
                      <a:cubicBezTo>
                        <a:pt x="9" y="6"/>
                        <a:pt x="9" y="6"/>
                        <a:pt x="9" y="6"/>
                      </a:cubicBezTo>
                      <a:cubicBezTo>
                        <a:pt x="7" y="4"/>
                        <a:pt x="7" y="4"/>
                        <a:pt x="7" y="4"/>
                      </a:cubicBezTo>
                      <a:cubicBezTo>
                        <a:pt x="7" y="4"/>
                        <a:pt x="7" y="4"/>
                        <a:pt x="7" y="4"/>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1"/>
                        <a:pt x="3" y="1"/>
                      </a:cubicBezTo>
                      <a:cubicBezTo>
                        <a:pt x="3" y="1"/>
                        <a:pt x="3" y="2"/>
                        <a:pt x="3" y="1"/>
                      </a:cubicBezTo>
                      <a:cubicBezTo>
                        <a:pt x="3" y="1"/>
                        <a:pt x="2" y="1"/>
                        <a:pt x="2" y="1"/>
                      </a:cubicBezTo>
                      <a:cubicBezTo>
                        <a:pt x="2" y="1"/>
                        <a:pt x="2" y="1"/>
                        <a:pt x="2" y="1"/>
                      </a:cubicBezTo>
                      <a:cubicBezTo>
                        <a:pt x="2" y="1"/>
                        <a:pt x="2" y="1"/>
                        <a:pt x="2" y="1"/>
                      </a:cubicBezTo>
                      <a:cubicBezTo>
                        <a:pt x="2" y="0"/>
                        <a:pt x="2" y="0"/>
                        <a:pt x="2" y="0"/>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6"/>
                      </a:cubicBezTo>
                      <a:cubicBezTo>
                        <a:pt x="1" y="6"/>
                        <a:pt x="1" y="6"/>
                        <a:pt x="1" y="6"/>
                      </a:cubicBezTo>
                      <a:cubicBezTo>
                        <a:pt x="1" y="6"/>
                        <a:pt x="1" y="6"/>
                        <a:pt x="1" y="6"/>
                      </a:cubicBezTo>
                      <a:cubicBezTo>
                        <a:pt x="1" y="6"/>
                        <a:pt x="1"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2" y="7"/>
                        <a:pt x="2" y="7"/>
                      </a:cubicBezTo>
                      <a:cubicBezTo>
                        <a:pt x="2" y="8"/>
                        <a:pt x="2" y="8"/>
                        <a:pt x="2" y="8"/>
                      </a:cubicBezTo>
                      <a:cubicBezTo>
                        <a:pt x="2" y="8"/>
                        <a:pt x="2" y="8"/>
                        <a:pt x="2" y="8"/>
                      </a:cubicBezTo>
                      <a:cubicBezTo>
                        <a:pt x="2" y="8"/>
                        <a:pt x="2"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9"/>
                      </a:cubicBezTo>
                      <a:cubicBezTo>
                        <a:pt x="2" y="9"/>
                        <a:pt x="2" y="9"/>
                        <a:pt x="2" y="9"/>
                      </a:cubicBezTo>
                      <a:cubicBezTo>
                        <a:pt x="2" y="9"/>
                        <a:pt x="2" y="9"/>
                        <a:pt x="2" y="9"/>
                      </a:cubicBezTo>
                      <a:cubicBezTo>
                        <a:pt x="2"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10"/>
                        <a:pt x="4" y="10"/>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4"/>
                        <a:pt x="7" y="14"/>
                      </a:cubicBezTo>
                      <a:cubicBezTo>
                        <a:pt x="7" y="14"/>
                        <a:pt x="8" y="14"/>
                        <a:pt x="8" y="14"/>
                      </a:cubicBezTo>
                      <a:cubicBezTo>
                        <a:pt x="8" y="14"/>
                        <a:pt x="8" y="14"/>
                        <a:pt x="8" y="14"/>
                      </a:cubicBezTo>
                      <a:cubicBezTo>
                        <a:pt x="8" y="14"/>
                        <a:pt x="8" y="14"/>
                        <a:pt x="8" y="14"/>
                      </a:cubicBezTo>
                      <a:cubicBezTo>
                        <a:pt x="8" y="14"/>
                        <a:pt x="8" y="14"/>
                        <a:pt x="8" y="14"/>
                      </a:cubicBezTo>
                      <a:cubicBezTo>
                        <a:pt x="8" y="14"/>
                        <a:pt x="8" y="14"/>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2" y="17"/>
                        <a:pt x="12" y="17"/>
                      </a:cubicBezTo>
                      <a:cubicBezTo>
                        <a:pt x="12" y="17"/>
                        <a:pt x="12" y="17"/>
                        <a:pt x="12" y="17"/>
                      </a:cubicBezTo>
                      <a:cubicBezTo>
                        <a:pt x="12" y="17"/>
                        <a:pt x="12" y="17"/>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3" y="16"/>
                      </a:cubicBezTo>
                      <a:cubicBezTo>
                        <a:pt x="13" y="16"/>
                        <a:pt x="13" y="16"/>
                        <a:pt x="13" y="16"/>
                      </a:cubicBezTo>
                      <a:cubicBezTo>
                        <a:pt x="13" y="16"/>
                        <a:pt x="13" y="16"/>
                        <a:pt x="13" y="16"/>
                      </a:cubicBezTo>
                      <a:cubicBezTo>
                        <a:pt x="13" y="16"/>
                        <a:pt x="13" y="16"/>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7" y="17"/>
                        <a:pt x="17" y="17"/>
                      </a:cubicBezTo>
                      <a:cubicBezTo>
                        <a:pt x="17" y="17"/>
                        <a:pt x="17" y="17"/>
                        <a:pt x="17" y="17"/>
                      </a:cubicBezTo>
                      <a:cubicBezTo>
                        <a:pt x="17" y="17"/>
                        <a:pt x="18" y="18"/>
                        <a:pt x="18" y="18"/>
                      </a:cubicBezTo>
                      <a:cubicBezTo>
                        <a:pt x="18" y="18"/>
                        <a:pt x="18" y="18"/>
                        <a:pt x="18" y="18"/>
                      </a:cubicBezTo>
                      <a:cubicBezTo>
                        <a:pt x="18" y="18"/>
                        <a:pt x="18" y="18"/>
                        <a:pt x="18" y="18"/>
                      </a:cubicBezTo>
                      <a:cubicBezTo>
                        <a:pt x="18" y="18"/>
                        <a:pt x="18" y="17"/>
                        <a:pt x="18" y="17"/>
                      </a:cubicBezTo>
                      <a:cubicBezTo>
                        <a:pt x="18" y="17"/>
                        <a:pt x="18" y="17"/>
                        <a:pt x="18" y="17"/>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20" y="18"/>
                        <a:pt x="20" y="18"/>
                      </a:cubicBezTo>
                      <a:cubicBezTo>
                        <a:pt x="20" y="18"/>
                        <a:pt x="20" y="18"/>
                        <a:pt x="20" y="18"/>
                      </a:cubicBezTo>
                      <a:cubicBezTo>
                        <a:pt x="20" y="18"/>
                        <a:pt x="20" y="18"/>
                        <a:pt x="20" y="18"/>
                      </a:cubicBezTo>
                      <a:cubicBezTo>
                        <a:pt x="20" y="18"/>
                        <a:pt x="20" y="18"/>
                        <a:pt x="20" y="18"/>
                      </a:cubicBezTo>
                      <a:cubicBezTo>
                        <a:pt x="20" y="18"/>
                        <a:pt x="20"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2" y="18"/>
                      </a:cubicBezTo>
                      <a:cubicBezTo>
                        <a:pt x="22" y="18"/>
                        <a:pt x="22" y="18"/>
                        <a:pt x="22" y="18"/>
                      </a:cubicBezTo>
                      <a:cubicBezTo>
                        <a:pt x="22" y="18"/>
                        <a:pt x="22" y="18"/>
                        <a:pt x="22" y="18"/>
                      </a:cubicBezTo>
                      <a:cubicBezTo>
                        <a:pt x="22" y="18"/>
                        <a:pt x="22" y="18"/>
                        <a:pt x="22" y="18"/>
                      </a:cubicBezTo>
                      <a:cubicBezTo>
                        <a:pt x="22" y="18"/>
                        <a:pt x="22" y="18"/>
                        <a:pt x="23" y="18"/>
                      </a:cubicBezTo>
                      <a:cubicBezTo>
                        <a:pt x="23" y="16"/>
                        <a:pt x="23" y="16"/>
                        <a:pt x="23" y="16"/>
                      </a:cubicBezTo>
                      <a:lnTo>
                        <a:pt x="22" y="1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grpSp>
            <p:nvGrpSpPr>
              <p:cNvPr id="574" name="Group 573">
                <a:extLst>
                  <a:ext uri="{FF2B5EF4-FFF2-40B4-BE49-F238E27FC236}">
                    <a16:creationId xmlns:a16="http://schemas.microsoft.com/office/drawing/2014/main" id="{58D9B394-E9C6-4F86-8446-421E33F72D6F}"/>
                  </a:ext>
                </a:extLst>
              </p:cNvPr>
              <p:cNvGrpSpPr/>
              <p:nvPr/>
            </p:nvGrpSpPr>
            <p:grpSpPr>
              <a:xfrm>
                <a:off x="10066338" y="5942013"/>
                <a:ext cx="503237" cy="561975"/>
                <a:chOff x="10066338" y="5942013"/>
                <a:chExt cx="503237" cy="561975"/>
              </a:xfrm>
              <a:grpFill/>
            </p:grpSpPr>
            <p:sp>
              <p:nvSpPr>
                <p:cNvPr id="589" name="Freeform 718">
                  <a:extLst>
                    <a:ext uri="{FF2B5EF4-FFF2-40B4-BE49-F238E27FC236}">
                      <a16:creationId xmlns:a16="http://schemas.microsoft.com/office/drawing/2014/main" id="{6930345D-4D6C-418E-BB97-98EE26A28408}"/>
                    </a:ext>
                  </a:extLst>
                </p:cNvPr>
                <p:cNvSpPr>
                  <a:spLocks/>
                </p:cNvSpPr>
                <p:nvPr/>
              </p:nvSpPr>
              <p:spPr bwMode="auto">
                <a:xfrm>
                  <a:off x="10117138" y="6167438"/>
                  <a:ext cx="133350" cy="149225"/>
                </a:xfrm>
                <a:custGeom>
                  <a:avLst/>
                  <a:gdLst>
                    <a:gd name="T0" fmla="*/ 13 w 32"/>
                    <a:gd name="T1" fmla="*/ 29 h 36"/>
                    <a:gd name="T2" fmla="*/ 14 w 32"/>
                    <a:gd name="T3" fmla="*/ 28 h 36"/>
                    <a:gd name="T4" fmla="*/ 14 w 32"/>
                    <a:gd name="T5" fmla="*/ 26 h 36"/>
                    <a:gd name="T6" fmla="*/ 16 w 32"/>
                    <a:gd name="T7" fmla="*/ 26 h 36"/>
                    <a:gd name="T8" fmla="*/ 17 w 32"/>
                    <a:gd name="T9" fmla="*/ 25 h 36"/>
                    <a:gd name="T10" fmla="*/ 19 w 32"/>
                    <a:gd name="T11" fmla="*/ 24 h 36"/>
                    <a:gd name="T12" fmla="*/ 20 w 32"/>
                    <a:gd name="T13" fmla="*/ 23 h 36"/>
                    <a:gd name="T14" fmla="*/ 22 w 32"/>
                    <a:gd name="T15" fmla="*/ 21 h 36"/>
                    <a:gd name="T16" fmla="*/ 24 w 32"/>
                    <a:gd name="T17" fmla="*/ 20 h 36"/>
                    <a:gd name="T18" fmla="*/ 26 w 32"/>
                    <a:gd name="T19" fmla="*/ 20 h 36"/>
                    <a:gd name="T20" fmla="*/ 27 w 32"/>
                    <a:gd name="T21" fmla="*/ 19 h 36"/>
                    <a:gd name="T22" fmla="*/ 28 w 32"/>
                    <a:gd name="T23" fmla="*/ 17 h 36"/>
                    <a:gd name="T24" fmla="*/ 29 w 32"/>
                    <a:gd name="T25" fmla="*/ 16 h 36"/>
                    <a:gd name="T26" fmla="*/ 30 w 32"/>
                    <a:gd name="T27" fmla="*/ 15 h 36"/>
                    <a:gd name="T28" fmla="*/ 30 w 32"/>
                    <a:gd name="T29" fmla="*/ 14 h 36"/>
                    <a:gd name="T30" fmla="*/ 30 w 32"/>
                    <a:gd name="T31" fmla="*/ 13 h 36"/>
                    <a:gd name="T32" fmla="*/ 29 w 32"/>
                    <a:gd name="T33" fmla="*/ 12 h 36"/>
                    <a:gd name="T34" fmla="*/ 28 w 32"/>
                    <a:gd name="T35" fmla="*/ 11 h 36"/>
                    <a:gd name="T36" fmla="*/ 28 w 32"/>
                    <a:gd name="T37" fmla="*/ 10 h 36"/>
                    <a:gd name="T38" fmla="*/ 28 w 32"/>
                    <a:gd name="T39" fmla="*/ 9 h 36"/>
                    <a:gd name="T40" fmla="*/ 29 w 32"/>
                    <a:gd name="T41" fmla="*/ 8 h 36"/>
                    <a:gd name="T42" fmla="*/ 30 w 32"/>
                    <a:gd name="T43" fmla="*/ 8 h 36"/>
                    <a:gd name="T44" fmla="*/ 30 w 32"/>
                    <a:gd name="T45" fmla="*/ 6 h 36"/>
                    <a:gd name="T46" fmla="*/ 31 w 32"/>
                    <a:gd name="T47" fmla="*/ 6 h 36"/>
                    <a:gd name="T48" fmla="*/ 32 w 32"/>
                    <a:gd name="T49" fmla="*/ 4 h 36"/>
                    <a:gd name="T50" fmla="*/ 32 w 32"/>
                    <a:gd name="T51" fmla="*/ 4 h 36"/>
                    <a:gd name="T52" fmla="*/ 31 w 32"/>
                    <a:gd name="T53" fmla="*/ 2 h 36"/>
                    <a:gd name="T54" fmla="*/ 30 w 32"/>
                    <a:gd name="T55" fmla="*/ 2 h 36"/>
                    <a:gd name="T56" fmla="*/ 30 w 32"/>
                    <a:gd name="T57" fmla="*/ 2 h 36"/>
                    <a:gd name="T58" fmla="*/ 29 w 32"/>
                    <a:gd name="T59" fmla="*/ 1 h 36"/>
                    <a:gd name="T60" fmla="*/ 29 w 32"/>
                    <a:gd name="T61" fmla="*/ 0 h 36"/>
                    <a:gd name="T62" fmla="*/ 28 w 32"/>
                    <a:gd name="T63" fmla="*/ 1 h 36"/>
                    <a:gd name="T64" fmla="*/ 28 w 32"/>
                    <a:gd name="T65" fmla="*/ 4 h 36"/>
                    <a:gd name="T66" fmla="*/ 27 w 32"/>
                    <a:gd name="T67" fmla="*/ 7 h 36"/>
                    <a:gd name="T68" fmla="*/ 26 w 32"/>
                    <a:gd name="T69" fmla="*/ 8 h 36"/>
                    <a:gd name="T70" fmla="*/ 24 w 32"/>
                    <a:gd name="T71" fmla="*/ 9 h 36"/>
                    <a:gd name="T72" fmla="*/ 23 w 32"/>
                    <a:gd name="T73" fmla="*/ 11 h 36"/>
                    <a:gd name="T74" fmla="*/ 22 w 32"/>
                    <a:gd name="T75" fmla="*/ 15 h 36"/>
                    <a:gd name="T76" fmla="*/ 20 w 32"/>
                    <a:gd name="T77" fmla="*/ 19 h 36"/>
                    <a:gd name="T78" fmla="*/ 19 w 32"/>
                    <a:gd name="T79" fmla="*/ 20 h 36"/>
                    <a:gd name="T80" fmla="*/ 18 w 32"/>
                    <a:gd name="T81" fmla="*/ 21 h 36"/>
                    <a:gd name="T82" fmla="*/ 15 w 32"/>
                    <a:gd name="T83" fmla="*/ 22 h 36"/>
                    <a:gd name="T84" fmla="*/ 15 w 32"/>
                    <a:gd name="T85" fmla="*/ 23 h 36"/>
                    <a:gd name="T86" fmla="*/ 14 w 32"/>
                    <a:gd name="T87" fmla="*/ 24 h 36"/>
                    <a:gd name="T88" fmla="*/ 12 w 32"/>
                    <a:gd name="T89" fmla="*/ 26 h 36"/>
                    <a:gd name="T90" fmla="*/ 11 w 32"/>
                    <a:gd name="T91" fmla="*/ 27 h 36"/>
                    <a:gd name="T92" fmla="*/ 9 w 32"/>
                    <a:gd name="T93" fmla="*/ 27 h 36"/>
                    <a:gd name="T94" fmla="*/ 8 w 32"/>
                    <a:gd name="T95" fmla="*/ 28 h 36"/>
                    <a:gd name="T96" fmla="*/ 6 w 32"/>
                    <a:gd name="T97" fmla="*/ 30 h 36"/>
                    <a:gd name="T98" fmla="*/ 4 w 32"/>
                    <a:gd name="T99" fmla="*/ 31 h 36"/>
                    <a:gd name="T100" fmla="*/ 2 w 32"/>
                    <a:gd name="T101" fmla="*/ 31 h 36"/>
                    <a:gd name="T102" fmla="*/ 0 w 32"/>
                    <a:gd name="T103" fmla="*/ 33 h 36"/>
                    <a:gd name="T104" fmla="*/ 0 w 32"/>
                    <a:gd name="T105" fmla="*/ 34 h 36"/>
                    <a:gd name="T106" fmla="*/ 2 w 32"/>
                    <a:gd name="T107" fmla="*/ 34 h 36"/>
                    <a:gd name="T108" fmla="*/ 2 w 32"/>
                    <a:gd name="T109" fmla="*/ 35 h 36"/>
                    <a:gd name="T110" fmla="*/ 2 w 32"/>
                    <a:gd name="T111" fmla="*/ 36 h 36"/>
                    <a:gd name="T112" fmla="*/ 4 w 32"/>
                    <a:gd name="T113" fmla="*/ 35 h 36"/>
                    <a:gd name="T114" fmla="*/ 5 w 32"/>
                    <a:gd name="T115" fmla="*/ 34 h 36"/>
                    <a:gd name="T116" fmla="*/ 6 w 32"/>
                    <a:gd name="T117" fmla="*/ 33 h 36"/>
                    <a:gd name="T118" fmla="*/ 7 w 32"/>
                    <a:gd name="T119" fmla="*/ 32 h 36"/>
                    <a:gd name="T120" fmla="*/ 9 w 32"/>
                    <a:gd name="T121" fmla="*/ 32 h 36"/>
                    <a:gd name="T122" fmla="*/ 10 w 32"/>
                    <a:gd name="T123" fmla="*/ 31 h 36"/>
                    <a:gd name="T124" fmla="*/ 11 w 32"/>
                    <a:gd name="T125"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36">
                      <a:moveTo>
                        <a:pt x="12" y="30"/>
                      </a:moveTo>
                      <a:cubicBezTo>
                        <a:pt x="12" y="29"/>
                        <a:pt x="12" y="29"/>
                        <a:pt x="12" y="29"/>
                      </a:cubicBezTo>
                      <a:cubicBezTo>
                        <a:pt x="13" y="29"/>
                        <a:pt x="13" y="29"/>
                        <a:pt x="13" y="29"/>
                      </a:cubicBezTo>
                      <a:cubicBezTo>
                        <a:pt x="13" y="29"/>
                        <a:pt x="13" y="29"/>
                        <a:pt x="13" y="29"/>
                      </a:cubicBezTo>
                      <a:cubicBezTo>
                        <a:pt x="13" y="29"/>
                        <a:pt x="13" y="28"/>
                        <a:pt x="13" y="28"/>
                      </a:cubicBezTo>
                      <a:cubicBezTo>
                        <a:pt x="13" y="28"/>
                        <a:pt x="13" y="28"/>
                        <a:pt x="13" y="28"/>
                      </a:cubicBezTo>
                      <a:cubicBezTo>
                        <a:pt x="13" y="28"/>
                        <a:pt x="13" y="28"/>
                        <a:pt x="13" y="28"/>
                      </a:cubicBezTo>
                      <a:cubicBezTo>
                        <a:pt x="14" y="28"/>
                        <a:pt x="14" y="28"/>
                        <a:pt x="14" y="28"/>
                      </a:cubicBezTo>
                      <a:cubicBezTo>
                        <a:pt x="14" y="27"/>
                        <a:pt x="14" y="27"/>
                        <a:pt x="14" y="27"/>
                      </a:cubicBezTo>
                      <a:cubicBezTo>
                        <a:pt x="14" y="27"/>
                        <a:pt x="14" y="27"/>
                        <a:pt x="14" y="27"/>
                      </a:cubicBezTo>
                      <a:cubicBezTo>
                        <a:pt x="14" y="27"/>
                        <a:pt x="14" y="27"/>
                        <a:pt x="14" y="27"/>
                      </a:cubicBezTo>
                      <a:cubicBezTo>
                        <a:pt x="14" y="27"/>
                        <a:pt x="14" y="27"/>
                        <a:pt x="14" y="26"/>
                      </a:cubicBezTo>
                      <a:cubicBezTo>
                        <a:pt x="14" y="26"/>
                        <a:pt x="15" y="26"/>
                        <a:pt x="15" y="26"/>
                      </a:cubicBezTo>
                      <a:cubicBezTo>
                        <a:pt x="15" y="26"/>
                        <a:pt x="15" y="26"/>
                        <a:pt x="15" y="26"/>
                      </a:cubicBezTo>
                      <a:cubicBezTo>
                        <a:pt x="15" y="26"/>
                        <a:pt x="15" y="26"/>
                        <a:pt x="15" y="26"/>
                      </a:cubicBezTo>
                      <a:cubicBezTo>
                        <a:pt x="16" y="26"/>
                        <a:pt x="16" y="26"/>
                        <a:pt x="16" y="26"/>
                      </a:cubicBezTo>
                      <a:cubicBezTo>
                        <a:pt x="16" y="26"/>
                        <a:pt x="16" y="26"/>
                        <a:pt x="16" y="26"/>
                      </a:cubicBezTo>
                      <a:cubicBezTo>
                        <a:pt x="16" y="26"/>
                        <a:pt x="16" y="25"/>
                        <a:pt x="16" y="25"/>
                      </a:cubicBezTo>
                      <a:cubicBezTo>
                        <a:pt x="17" y="25"/>
                        <a:pt x="17" y="25"/>
                        <a:pt x="17" y="25"/>
                      </a:cubicBezTo>
                      <a:cubicBezTo>
                        <a:pt x="17" y="25"/>
                        <a:pt x="17" y="25"/>
                        <a:pt x="17" y="25"/>
                      </a:cubicBezTo>
                      <a:cubicBezTo>
                        <a:pt x="18" y="25"/>
                        <a:pt x="18" y="25"/>
                        <a:pt x="18" y="25"/>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20" y="23"/>
                        <a:pt x="20" y="23"/>
                        <a:pt x="20" y="23"/>
                      </a:cubicBezTo>
                      <a:cubicBezTo>
                        <a:pt x="20" y="23"/>
                        <a:pt x="20" y="23"/>
                        <a:pt x="20" y="23"/>
                      </a:cubicBezTo>
                      <a:cubicBezTo>
                        <a:pt x="21" y="22"/>
                        <a:pt x="21" y="22"/>
                        <a:pt x="21" y="22"/>
                      </a:cubicBezTo>
                      <a:cubicBezTo>
                        <a:pt x="22" y="22"/>
                        <a:pt x="22" y="22"/>
                        <a:pt x="22" y="22"/>
                      </a:cubicBezTo>
                      <a:cubicBezTo>
                        <a:pt x="22" y="22"/>
                        <a:pt x="22" y="22"/>
                        <a:pt x="22" y="22"/>
                      </a:cubicBezTo>
                      <a:cubicBezTo>
                        <a:pt x="22" y="21"/>
                        <a:pt x="22" y="21"/>
                        <a:pt x="22" y="21"/>
                      </a:cubicBezTo>
                      <a:cubicBezTo>
                        <a:pt x="23" y="20"/>
                        <a:pt x="23" y="20"/>
                        <a:pt x="23" y="20"/>
                      </a:cubicBezTo>
                      <a:cubicBezTo>
                        <a:pt x="23" y="20"/>
                        <a:pt x="23" y="20"/>
                        <a:pt x="23" y="20"/>
                      </a:cubicBezTo>
                      <a:cubicBezTo>
                        <a:pt x="23" y="20"/>
                        <a:pt x="23" y="20"/>
                        <a:pt x="23" y="20"/>
                      </a:cubicBezTo>
                      <a:cubicBezTo>
                        <a:pt x="24" y="20"/>
                        <a:pt x="24" y="20"/>
                        <a:pt x="24" y="20"/>
                      </a:cubicBezTo>
                      <a:cubicBezTo>
                        <a:pt x="25" y="20"/>
                        <a:pt x="25" y="20"/>
                        <a:pt x="25" y="20"/>
                      </a:cubicBezTo>
                      <a:cubicBezTo>
                        <a:pt x="25" y="20"/>
                        <a:pt x="25" y="20"/>
                        <a:pt x="25" y="20"/>
                      </a:cubicBezTo>
                      <a:cubicBezTo>
                        <a:pt x="25" y="20"/>
                        <a:pt x="25" y="20"/>
                        <a:pt x="25" y="20"/>
                      </a:cubicBezTo>
                      <a:cubicBezTo>
                        <a:pt x="26" y="20"/>
                        <a:pt x="26" y="20"/>
                        <a:pt x="26" y="20"/>
                      </a:cubicBezTo>
                      <a:cubicBezTo>
                        <a:pt x="26" y="20"/>
                        <a:pt x="26" y="20"/>
                        <a:pt x="26" y="20"/>
                      </a:cubicBezTo>
                      <a:cubicBezTo>
                        <a:pt x="26" y="19"/>
                        <a:pt x="26" y="19"/>
                        <a:pt x="26" y="19"/>
                      </a:cubicBezTo>
                      <a:cubicBezTo>
                        <a:pt x="26" y="19"/>
                        <a:pt x="26" y="19"/>
                        <a:pt x="26" y="19"/>
                      </a:cubicBezTo>
                      <a:cubicBezTo>
                        <a:pt x="27" y="19"/>
                        <a:pt x="27" y="19"/>
                        <a:pt x="27" y="19"/>
                      </a:cubicBezTo>
                      <a:cubicBezTo>
                        <a:pt x="27" y="18"/>
                        <a:pt x="27" y="18"/>
                        <a:pt x="27" y="18"/>
                      </a:cubicBezTo>
                      <a:cubicBezTo>
                        <a:pt x="27" y="18"/>
                        <a:pt x="27" y="18"/>
                        <a:pt x="27" y="18"/>
                      </a:cubicBezTo>
                      <a:cubicBezTo>
                        <a:pt x="27" y="18"/>
                        <a:pt x="27" y="17"/>
                        <a:pt x="27" y="17"/>
                      </a:cubicBezTo>
                      <a:cubicBezTo>
                        <a:pt x="28" y="17"/>
                        <a:pt x="28" y="17"/>
                        <a:pt x="28" y="17"/>
                      </a:cubicBezTo>
                      <a:cubicBezTo>
                        <a:pt x="28" y="17"/>
                        <a:pt x="28" y="17"/>
                        <a:pt x="28" y="17"/>
                      </a:cubicBezTo>
                      <a:cubicBezTo>
                        <a:pt x="28" y="17"/>
                        <a:pt x="28" y="17"/>
                        <a:pt x="28" y="17"/>
                      </a:cubicBezTo>
                      <a:cubicBezTo>
                        <a:pt x="29" y="16"/>
                        <a:pt x="29" y="16"/>
                        <a:pt x="29" y="16"/>
                      </a:cubicBezTo>
                      <a:cubicBezTo>
                        <a:pt x="29" y="16"/>
                        <a:pt x="29" y="16"/>
                        <a:pt x="29" y="16"/>
                      </a:cubicBezTo>
                      <a:cubicBezTo>
                        <a:pt x="29" y="16"/>
                        <a:pt x="29" y="16"/>
                        <a:pt x="29" y="16"/>
                      </a:cubicBezTo>
                      <a:cubicBezTo>
                        <a:pt x="30" y="16"/>
                        <a:pt x="30" y="16"/>
                        <a:pt x="30" y="16"/>
                      </a:cubicBezTo>
                      <a:cubicBezTo>
                        <a:pt x="30" y="16"/>
                        <a:pt x="30" y="15"/>
                        <a:pt x="30" y="15"/>
                      </a:cubicBezTo>
                      <a:cubicBezTo>
                        <a:pt x="30" y="15"/>
                        <a:pt x="30" y="15"/>
                        <a:pt x="30" y="15"/>
                      </a:cubicBezTo>
                      <a:cubicBezTo>
                        <a:pt x="30" y="15"/>
                        <a:pt x="31" y="15"/>
                        <a:pt x="31" y="15"/>
                      </a:cubicBezTo>
                      <a:cubicBezTo>
                        <a:pt x="31" y="15"/>
                        <a:pt x="31" y="15"/>
                        <a:pt x="31" y="15"/>
                      </a:cubicBezTo>
                      <a:cubicBezTo>
                        <a:pt x="31" y="15"/>
                        <a:pt x="31" y="14"/>
                        <a:pt x="31" y="14"/>
                      </a:cubicBezTo>
                      <a:cubicBezTo>
                        <a:pt x="31" y="14"/>
                        <a:pt x="30" y="14"/>
                        <a:pt x="30" y="14"/>
                      </a:cubicBezTo>
                      <a:cubicBezTo>
                        <a:pt x="30" y="14"/>
                        <a:pt x="30" y="14"/>
                        <a:pt x="30" y="14"/>
                      </a:cubicBezTo>
                      <a:cubicBezTo>
                        <a:pt x="30" y="14"/>
                        <a:pt x="30" y="14"/>
                        <a:pt x="30" y="14"/>
                      </a:cubicBezTo>
                      <a:cubicBezTo>
                        <a:pt x="30" y="13"/>
                        <a:pt x="30" y="13"/>
                        <a:pt x="30" y="13"/>
                      </a:cubicBezTo>
                      <a:cubicBezTo>
                        <a:pt x="30" y="13"/>
                        <a:pt x="30" y="13"/>
                        <a:pt x="30" y="13"/>
                      </a:cubicBezTo>
                      <a:cubicBezTo>
                        <a:pt x="30" y="13"/>
                        <a:pt x="30" y="13"/>
                        <a:pt x="30" y="13"/>
                      </a:cubicBezTo>
                      <a:cubicBezTo>
                        <a:pt x="29" y="13"/>
                        <a:pt x="29" y="13"/>
                        <a:pt x="29" y="13"/>
                      </a:cubicBezTo>
                      <a:cubicBezTo>
                        <a:pt x="29" y="13"/>
                        <a:pt x="29" y="12"/>
                        <a:pt x="29" y="12"/>
                      </a:cubicBezTo>
                      <a:cubicBezTo>
                        <a:pt x="29" y="12"/>
                        <a:pt x="29" y="12"/>
                        <a:pt x="29" y="12"/>
                      </a:cubicBezTo>
                      <a:cubicBezTo>
                        <a:pt x="29" y="12"/>
                        <a:pt x="28" y="12"/>
                        <a:pt x="28" y="12"/>
                      </a:cubicBezTo>
                      <a:cubicBezTo>
                        <a:pt x="28" y="12"/>
                        <a:pt x="28" y="12"/>
                        <a:pt x="28" y="12"/>
                      </a:cubicBezTo>
                      <a:cubicBezTo>
                        <a:pt x="28" y="12"/>
                        <a:pt x="28" y="12"/>
                        <a:pt x="28" y="12"/>
                      </a:cubicBezTo>
                      <a:cubicBezTo>
                        <a:pt x="28" y="12"/>
                        <a:pt x="28" y="12"/>
                        <a:pt x="28" y="11"/>
                      </a:cubicBezTo>
                      <a:cubicBezTo>
                        <a:pt x="28" y="11"/>
                        <a:pt x="28" y="11"/>
                        <a:pt x="28" y="11"/>
                      </a:cubicBezTo>
                      <a:cubicBezTo>
                        <a:pt x="28" y="11"/>
                        <a:pt x="28" y="11"/>
                        <a:pt x="28" y="11"/>
                      </a:cubicBezTo>
                      <a:cubicBezTo>
                        <a:pt x="28" y="11"/>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8" y="9"/>
                        <a:pt x="28" y="9"/>
                        <a:pt x="28" y="9"/>
                      </a:cubicBezTo>
                      <a:cubicBezTo>
                        <a:pt x="28" y="9"/>
                        <a:pt x="28" y="9"/>
                        <a:pt x="28" y="9"/>
                      </a:cubicBezTo>
                      <a:cubicBezTo>
                        <a:pt x="29" y="8"/>
                        <a:pt x="29" y="8"/>
                        <a:pt x="29" y="8"/>
                      </a:cubicBezTo>
                      <a:cubicBezTo>
                        <a:pt x="29" y="9"/>
                        <a:pt x="29" y="9"/>
                        <a:pt x="29" y="9"/>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7"/>
                        <a:pt x="30" y="7"/>
                        <a:pt x="30" y="7"/>
                      </a:cubicBezTo>
                      <a:cubicBezTo>
                        <a:pt x="30" y="7"/>
                        <a:pt x="30" y="7"/>
                        <a:pt x="30" y="7"/>
                      </a:cubicBezTo>
                      <a:cubicBezTo>
                        <a:pt x="30" y="6"/>
                        <a:pt x="30" y="6"/>
                        <a:pt x="30" y="6"/>
                      </a:cubicBezTo>
                      <a:cubicBezTo>
                        <a:pt x="30" y="6"/>
                        <a:pt x="30" y="6"/>
                        <a:pt x="30" y="6"/>
                      </a:cubicBezTo>
                      <a:cubicBezTo>
                        <a:pt x="30" y="6"/>
                        <a:pt x="30" y="6"/>
                        <a:pt x="30" y="6"/>
                      </a:cubicBezTo>
                      <a:cubicBezTo>
                        <a:pt x="30" y="6"/>
                        <a:pt x="31" y="6"/>
                        <a:pt x="31" y="6"/>
                      </a:cubicBezTo>
                      <a:cubicBezTo>
                        <a:pt x="31" y="6"/>
                        <a:pt x="31" y="6"/>
                        <a:pt x="31" y="6"/>
                      </a:cubicBezTo>
                      <a:cubicBezTo>
                        <a:pt x="31" y="6"/>
                        <a:pt x="31" y="6"/>
                        <a:pt x="31" y="6"/>
                      </a:cubicBezTo>
                      <a:cubicBezTo>
                        <a:pt x="31" y="6"/>
                        <a:pt x="32" y="5"/>
                        <a:pt x="32" y="5"/>
                      </a:cubicBezTo>
                      <a:cubicBezTo>
                        <a:pt x="32" y="5"/>
                        <a:pt x="32" y="5"/>
                        <a:pt x="32" y="5"/>
                      </a:cubicBezTo>
                      <a:cubicBezTo>
                        <a:pt x="32" y="5"/>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3"/>
                        <a:pt x="32" y="3"/>
                      </a:cubicBezTo>
                      <a:cubicBezTo>
                        <a:pt x="32" y="3"/>
                        <a:pt x="31" y="3"/>
                        <a:pt x="31" y="3"/>
                      </a:cubicBezTo>
                      <a:cubicBezTo>
                        <a:pt x="31" y="3"/>
                        <a:pt x="31" y="3"/>
                        <a:pt x="31" y="3"/>
                      </a:cubicBezTo>
                      <a:cubicBezTo>
                        <a:pt x="31" y="3"/>
                        <a:pt x="31" y="2"/>
                        <a:pt x="31" y="2"/>
                      </a:cubicBezTo>
                      <a:cubicBezTo>
                        <a:pt x="31" y="2"/>
                        <a:pt x="31" y="2"/>
                        <a:pt x="31" y="2"/>
                      </a:cubicBezTo>
                      <a:cubicBezTo>
                        <a:pt x="31"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1"/>
                        <a:pt x="30" y="1"/>
                      </a:cubicBezTo>
                      <a:cubicBezTo>
                        <a:pt x="30" y="1"/>
                        <a:pt x="30" y="1"/>
                        <a:pt x="30" y="1"/>
                      </a:cubicBezTo>
                      <a:cubicBezTo>
                        <a:pt x="30" y="1"/>
                        <a:pt x="30" y="1"/>
                        <a:pt x="30" y="1"/>
                      </a:cubicBezTo>
                      <a:cubicBezTo>
                        <a:pt x="30" y="1"/>
                        <a:pt x="29" y="1"/>
                        <a:pt x="29" y="1"/>
                      </a:cubicBezTo>
                      <a:cubicBezTo>
                        <a:pt x="29" y="1"/>
                        <a:pt x="29" y="1"/>
                        <a:pt x="29" y="1"/>
                      </a:cubicBezTo>
                      <a:cubicBezTo>
                        <a:pt x="29" y="1"/>
                        <a:pt x="29" y="1"/>
                        <a:pt x="29" y="1"/>
                      </a:cubicBezTo>
                      <a:cubicBezTo>
                        <a:pt x="29" y="1"/>
                        <a:pt x="29" y="1"/>
                        <a:pt x="29" y="1"/>
                      </a:cubicBezTo>
                      <a:cubicBezTo>
                        <a:pt x="29" y="1"/>
                        <a:pt x="29" y="0"/>
                        <a:pt x="29" y="0"/>
                      </a:cubicBezTo>
                      <a:cubicBezTo>
                        <a:pt x="29" y="0"/>
                        <a:pt x="29" y="0"/>
                        <a:pt x="29" y="0"/>
                      </a:cubicBezTo>
                      <a:cubicBezTo>
                        <a:pt x="29" y="0"/>
                        <a:pt x="29" y="0"/>
                        <a:pt x="29" y="0"/>
                      </a:cubicBezTo>
                      <a:cubicBezTo>
                        <a:pt x="28" y="1"/>
                        <a:pt x="28" y="1"/>
                        <a:pt x="28" y="1"/>
                      </a:cubicBezTo>
                      <a:cubicBezTo>
                        <a:pt x="28" y="1"/>
                        <a:pt x="28" y="1"/>
                        <a:pt x="28" y="1"/>
                      </a:cubicBezTo>
                      <a:cubicBezTo>
                        <a:pt x="28" y="1"/>
                        <a:pt x="28" y="1"/>
                        <a:pt x="28" y="1"/>
                      </a:cubicBezTo>
                      <a:cubicBezTo>
                        <a:pt x="28" y="2"/>
                        <a:pt x="28" y="2"/>
                        <a:pt x="28" y="2"/>
                      </a:cubicBezTo>
                      <a:cubicBezTo>
                        <a:pt x="28" y="3"/>
                        <a:pt x="28" y="3"/>
                        <a:pt x="28" y="3"/>
                      </a:cubicBezTo>
                      <a:cubicBezTo>
                        <a:pt x="28" y="4"/>
                        <a:pt x="28" y="4"/>
                        <a:pt x="28" y="4"/>
                      </a:cubicBezTo>
                      <a:cubicBezTo>
                        <a:pt x="28" y="4"/>
                        <a:pt x="28" y="5"/>
                        <a:pt x="28" y="5"/>
                      </a:cubicBezTo>
                      <a:cubicBezTo>
                        <a:pt x="28" y="5"/>
                        <a:pt x="28" y="5"/>
                        <a:pt x="28" y="5"/>
                      </a:cubicBezTo>
                      <a:cubicBezTo>
                        <a:pt x="28" y="5"/>
                        <a:pt x="28" y="5"/>
                        <a:pt x="28" y="5"/>
                      </a:cubicBezTo>
                      <a:cubicBezTo>
                        <a:pt x="28" y="6"/>
                        <a:pt x="27" y="6"/>
                        <a:pt x="27" y="7"/>
                      </a:cubicBezTo>
                      <a:cubicBezTo>
                        <a:pt x="27" y="7"/>
                        <a:pt x="27" y="7"/>
                        <a:pt x="27" y="8"/>
                      </a:cubicBezTo>
                      <a:cubicBezTo>
                        <a:pt x="27" y="8"/>
                        <a:pt x="27" y="8"/>
                        <a:pt x="27" y="8"/>
                      </a:cubicBezTo>
                      <a:cubicBezTo>
                        <a:pt x="26" y="8"/>
                        <a:pt x="26" y="8"/>
                        <a:pt x="26" y="8"/>
                      </a:cubicBezTo>
                      <a:cubicBezTo>
                        <a:pt x="26" y="8"/>
                        <a:pt x="26" y="8"/>
                        <a:pt x="26" y="8"/>
                      </a:cubicBezTo>
                      <a:cubicBezTo>
                        <a:pt x="26" y="9"/>
                        <a:pt x="25" y="9"/>
                        <a:pt x="25" y="9"/>
                      </a:cubicBezTo>
                      <a:cubicBezTo>
                        <a:pt x="25" y="9"/>
                        <a:pt x="25" y="9"/>
                        <a:pt x="25" y="9"/>
                      </a:cubicBezTo>
                      <a:cubicBezTo>
                        <a:pt x="25" y="9"/>
                        <a:pt x="25" y="9"/>
                        <a:pt x="24" y="9"/>
                      </a:cubicBezTo>
                      <a:cubicBezTo>
                        <a:pt x="24" y="9"/>
                        <a:pt x="24" y="9"/>
                        <a:pt x="24" y="9"/>
                      </a:cubicBezTo>
                      <a:cubicBezTo>
                        <a:pt x="24" y="9"/>
                        <a:pt x="24" y="9"/>
                        <a:pt x="24" y="9"/>
                      </a:cubicBezTo>
                      <a:cubicBezTo>
                        <a:pt x="24" y="9"/>
                        <a:pt x="24" y="10"/>
                        <a:pt x="24" y="10"/>
                      </a:cubicBezTo>
                      <a:cubicBezTo>
                        <a:pt x="24" y="10"/>
                        <a:pt x="24" y="10"/>
                        <a:pt x="24" y="10"/>
                      </a:cubicBezTo>
                      <a:cubicBezTo>
                        <a:pt x="24" y="10"/>
                        <a:pt x="23" y="11"/>
                        <a:pt x="23" y="11"/>
                      </a:cubicBezTo>
                      <a:cubicBezTo>
                        <a:pt x="23" y="11"/>
                        <a:pt x="23" y="11"/>
                        <a:pt x="23" y="11"/>
                      </a:cubicBezTo>
                      <a:cubicBezTo>
                        <a:pt x="23" y="12"/>
                        <a:pt x="23" y="12"/>
                        <a:pt x="23" y="13"/>
                      </a:cubicBezTo>
                      <a:cubicBezTo>
                        <a:pt x="23" y="13"/>
                        <a:pt x="23" y="14"/>
                        <a:pt x="23" y="14"/>
                      </a:cubicBezTo>
                      <a:cubicBezTo>
                        <a:pt x="22" y="14"/>
                        <a:pt x="22" y="15"/>
                        <a:pt x="22" y="15"/>
                      </a:cubicBezTo>
                      <a:cubicBezTo>
                        <a:pt x="22" y="15"/>
                        <a:pt x="22" y="15"/>
                        <a:pt x="22" y="15"/>
                      </a:cubicBezTo>
                      <a:cubicBezTo>
                        <a:pt x="22" y="16"/>
                        <a:pt x="22" y="16"/>
                        <a:pt x="22" y="16"/>
                      </a:cubicBezTo>
                      <a:cubicBezTo>
                        <a:pt x="22" y="17"/>
                        <a:pt x="21" y="17"/>
                        <a:pt x="21" y="18"/>
                      </a:cubicBezTo>
                      <a:cubicBezTo>
                        <a:pt x="20" y="18"/>
                        <a:pt x="20" y="19"/>
                        <a:pt x="20" y="19"/>
                      </a:cubicBezTo>
                      <a:cubicBezTo>
                        <a:pt x="20" y="19"/>
                        <a:pt x="20" y="19"/>
                        <a:pt x="19" y="19"/>
                      </a:cubicBezTo>
                      <a:cubicBezTo>
                        <a:pt x="19" y="19"/>
                        <a:pt x="19" y="19"/>
                        <a:pt x="19" y="19"/>
                      </a:cubicBezTo>
                      <a:cubicBezTo>
                        <a:pt x="19" y="19"/>
                        <a:pt x="19" y="19"/>
                        <a:pt x="19" y="19"/>
                      </a:cubicBezTo>
                      <a:cubicBezTo>
                        <a:pt x="19" y="19"/>
                        <a:pt x="19" y="20"/>
                        <a:pt x="19" y="20"/>
                      </a:cubicBezTo>
                      <a:cubicBezTo>
                        <a:pt x="19" y="20"/>
                        <a:pt x="19" y="20"/>
                        <a:pt x="19" y="20"/>
                      </a:cubicBezTo>
                      <a:cubicBezTo>
                        <a:pt x="19" y="20"/>
                        <a:pt x="19" y="20"/>
                        <a:pt x="19" y="20"/>
                      </a:cubicBezTo>
                      <a:cubicBezTo>
                        <a:pt x="19" y="20"/>
                        <a:pt x="18" y="20"/>
                        <a:pt x="18" y="21"/>
                      </a:cubicBezTo>
                      <a:cubicBezTo>
                        <a:pt x="18" y="21"/>
                        <a:pt x="18" y="21"/>
                        <a:pt x="18" y="21"/>
                      </a:cubicBezTo>
                      <a:cubicBezTo>
                        <a:pt x="18" y="21"/>
                        <a:pt x="17" y="21"/>
                        <a:pt x="17" y="21"/>
                      </a:cubicBezTo>
                      <a:cubicBezTo>
                        <a:pt x="17" y="21"/>
                        <a:pt x="16" y="21"/>
                        <a:pt x="16" y="22"/>
                      </a:cubicBezTo>
                      <a:cubicBezTo>
                        <a:pt x="16" y="22"/>
                        <a:pt x="16" y="22"/>
                        <a:pt x="16" y="22"/>
                      </a:cubicBezTo>
                      <a:cubicBezTo>
                        <a:pt x="16"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4" y="23"/>
                        <a:pt x="14" y="23"/>
                        <a:pt x="14" y="23"/>
                      </a:cubicBezTo>
                      <a:cubicBezTo>
                        <a:pt x="14" y="24"/>
                        <a:pt x="14" y="24"/>
                        <a:pt x="14" y="24"/>
                      </a:cubicBezTo>
                      <a:cubicBezTo>
                        <a:pt x="14" y="24"/>
                        <a:pt x="14" y="24"/>
                        <a:pt x="14" y="24"/>
                      </a:cubicBezTo>
                      <a:cubicBezTo>
                        <a:pt x="14" y="24"/>
                        <a:pt x="14" y="24"/>
                        <a:pt x="14" y="24"/>
                      </a:cubicBezTo>
                      <a:cubicBezTo>
                        <a:pt x="14" y="24"/>
                        <a:pt x="13" y="24"/>
                        <a:pt x="13" y="24"/>
                      </a:cubicBezTo>
                      <a:cubicBezTo>
                        <a:pt x="13" y="25"/>
                        <a:pt x="13" y="25"/>
                        <a:pt x="12" y="25"/>
                      </a:cubicBezTo>
                      <a:cubicBezTo>
                        <a:pt x="12" y="25"/>
                        <a:pt x="12" y="25"/>
                        <a:pt x="12" y="25"/>
                      </a:cubicBezTo>
                      <a:cubicBezTo>
                        <a:pt x="12" y="25"/>
                        <a:pt x="12" y="25"/>
                        <a:pt x="12" y="26"/>
                      </a:cubicBezTo>
                      <a:cubicBezTo>
                        <a:pt x="12" y="26"/>
                        <a:pt x="12" y="26"/>
                        <a:pt x="12" y="26"/>
                      </a:cubicBezTo>
                      <a:cubicBezTo>
                        <a:pt x="11" y="26"/>
                        <a:pt x="11" y="26"/>
                        <a:pt x="11" y="26"/>
                      </a:cubicBezTo>
                      <a:cubicBezTo>
                        <a:pt x="11" y="26"/>
                        <a:pt x="11" y="26"/>
                        <a:pt x="11" y="26"/>
                      </a:cubicBezTo>
                      <a:cubicBezTo>
                        <a:pt x="11" y="27"/>
                        <a:pt x="11" y="27"/>
                        <a:pt x="11" y="27"/>
                      </a:cubicBezTo>
                      <a:cubicBezTo>
                        <a:pt x="11" y="27"/>
                        <a:pt x="10" y="27"/>
                        <a:pt x="10" y="27"/>
                      </a:cubicBezTo>
                      <a:cubicBezTo>
                        <a:pt x="10" y="27"/>
                        <a:pt x="10" y="27"/>
                        <a:pt x="10" y="27"/>
                      </a:cubicBezTo>
                      <a:cubicBezTo>
                        <a:pt x="10" y="27"/>
                        <a:pt x="10" y="27"/>
                        <a:pt x="10" y="27"/>
                      </a:cubicBezTo>
                      <a:cubicBezTo>
                        <a:pt x="9" y="27"/>
                        <a:pt x="9" y="27"/>
                        <a:pt x="9" y="27"/>
                      </a:cubicBezTo>
                      <a:cubicBezTo>
                        <a:pt x="9" y="27"/>
                        <a:pt x="9" y="27"/>
                        <a:pt x="9" y="27"/>
                      </a:cubicBezTo>
                      <a:cubicBezTo>
                        <a:pt x="9" y="27"/>
                        <a:pt x="9" y="27"/>
                        <a:pt x="9" y="27"/>
                      </a:cubicBezTo>
                      <a:cubicBezTo>
                        <a:pt x="8" y="28"/>
                        <a:pt x="8" y="28"/>
                        <a:pt x="8" y="28"/>
                      </a:cubicBezTo>
                      <a:cubicBezTo>
                        <a:pt x="8" y="28"/>
                        <a:pt x="8" y="28"/>
                        <a:pt x="8" y="28"/>
                      </a:cubicBezTo>
                      <a:cubicBezTo>
                        <a:pt x="8" y="28"/>
                        <a:pt x="7" y="28"/>
                        <a:pt x="7" y="28"/>
                      </a:cubicBezTo>
                      <a:cubicBezTo>
                        <a:pt x="7" y="29"/>
                        <a:pt x="7" y="29"/>
                        <a:pt x="7" y="29"/>
                      </a:cubicBezTo>
                      <a:cubicBezTo>
                        <a:pt x="6" y="29"/>
                        <a:pt x="6" y="29"/>
                        <a:pt x="6" y="29"/>
                      </a:cubicBezTo>
                      <a:cubicBezTo>
                        <a:pt x="6" y="29"/>
                        <a:pt x="6" y="30"/>
                        <a:pt x="6" y="30"/>
                      </a:cubicBezTo>
                      <a:cubicBezTo>
                        <a:pt x="6" y="30"/>
                        <a:pt x="6" y="30"/>
                        <a:pt x="6" y="30"/>
                      </a:cubicBezTo>
                      <a:cubicBezTo>
                        <a:pt x="6" y="30"/>
                        <a:pt x="6" y="30"/>
                        <a:pt x="6" y="30"/>
                      </a:cubicBezTo>
                      <a:cubicBezTo>
                        <a:pt x="5" y="30"/>
                        <a:pt x="5" y="30"/>
                        <a:pt x="5" y="30"/>
                      </a:cubicBezTo>
                      <a:cubicBezTo>
                        <a:pt x="5" y="30"/>
                        <a:pt x="5" y="31"/>
                        <a:pt x="4" y="31"/>
                      </a:cubicBezTo>
                      <a:cubicBezTo>
                        <a:pt x="4" y="31"/>
                        <a:pt x="4" y="31"/>
                        <a:pt x="4" y="31"/>
                      </a:cubicBezTo>
                      <a:cubicBezTo>
                        <a:pt x="4" y="31"/>
                        <a:pt x="4" y="31"/>
                        <a:pt x="4" y="31"/>
                      </a:cubicBezTo>
                      <a:cubicBezTo>
                        <a:pt x="3" y="30"/>
                        <a:pt x="3" y="30"/>
                        <a:pt x="3" y="31"/>
                      </a:cubicBezTo>
                      <a:cubicBezTo>
                        <a:pt x="3" y="31"/>
                        <a:pt x="3" y="31"/>
                        <a:pt x="2" y="31"/>
                      </a:cubicBezTo>
                      <a:cubicBezTo>
                        <a:pt x="2" y="31"/>
                        <a:pt x="2" y="31"/>
                        <a:pt x="1" y="31"/>
                      </a:cubicBezTo>
                      <a:cubicBezTo>
                        <a:pt x="1" y="32"/>
                        <a:pt x="2" y="32"/>
                        <a:pt x="1" y="32"/>
                      </a:cubicBezTo>
                      <a:cubicBezTo>
                        <a:pt x="1" y="32"/>
                        <a:pt x="1" y="32"/>
                        <a:pt x="1" y="33"/>
                      </a:cubicBezTo>
                      <a:cubicBezTo>
                        <a:pt x="0" y="33"/>
                        <a:pt x="0" y="33"/>
                        <a:pt x="0" y="33"/>
                      </a:cubicBezTo>
                      <a:cubicBezTo>
                        <a:pt x="0" y="33"/>
                        <a:pt x="0" y="33"/>
                        <a:pt x="0" y="33"/>
                      </a:cubicBezTo>
                      <a:cubicBezTo>
                        <a:pt x="0" y="33"/>
                        <a:pt x="0" y="34"/>
                        <a:pt x="0" y="34"/>
                      </a:cubicBezTo>
                      <a:cubicBezTo>
                        <a:pt x="0" y="34"/>
                        <a:pt x="0" y="34"/>
                        <a:pt x="0" y="34"/>
                      </a:cubicBezTo>
                      <a:cubicBezTo>
                        <a:pt x="0" y="34"/>
                        <a:pt x="0" y="34"/>
                        <a:pt x="0" y="34"/>
                      </a:cubicBezTo>
                      <a:cubicBezTo>
                        <a:pt x="1" y="33"/>
                        <a:pt x="1" y="33"/>
                        <a:pt x="1" y="33"/>
                      </a:cubicBezTo>
                      <a:cubicBezTo>
                        <a:pt x="1" y="33"/>
                        <a:pt x="1" y="34"/>
                        <a:pt x="1" y="34"/>
                      </a:cubicBezTo>
                      <a:cubicBezTo>
                        <a:pt x="1" y="34"/>
                        <a:pt x="1" y="34"/>
                        <a:pt x="1" y="34"/>
                      </a:cubicBezTo>
                      <a:cubicBezTo>
                        <a:pt x="2" y="34"/>
                        <a:pt x="2" y="34"/>
                        <a:pt x="2" y="34"/>
                      </a:cubicBezTo>
                      <a:cubicBezTo>
                        <a:pt x="2" y="34"/>
                        <a:pt x="2" y="34"/>
                        <a:pt x="2" y="34"/>
                      </a:cubicBezTo>
                      <a:cubicBezTo>
                        <a:pt x="2" y="34"/>
                        <a:pt x="2" y="35"/>
                        <a:pt x="2" y="35"/>
                      </a:cubicBezTo>
                      <a:cubicBezTo>
                        <a:pt x="2" y="35"/>
                        <a:pt x="2" y="35"/>
                        <a:pt x="2" y="35"/>
                      </a:cubicBezTo>
                      <a:cubicBezTo>
                        <a:pt x="2" y="35"/>
                        <a:pt x="2" y="35"/>
                        <a:pt x="2" y="35"/>
                      </a:cubicBezTo>
                      <a:cubicBezTo>
                        <a:pt x="2" y="35"/>
                        <a:pt x="1" y="36"/>
                        <a:pt x="1" y="36"/>
                      </a:cubicBezTo>
                      <a:cubicBezTo>
                        <a:pt x="1" y="36"/>
                        <a:pt x="1" y="36"/>
                        <a:pt x="1" y="36"/>
                      </a:cubicBezTo>
                      <a:cubicBezTo>
                        <a:pt x="2" y="36"/>
                        <a:pt x="2" y="36"/>
                        <a:pt x="2" y="36"/>
                      </a:cubicBezTo>
                      <a:cubicBezTo>
                        <a:pt x="2" y="36"/>
                        <a:pt x="2" y="36"/>
                        <a:pt x="2" y="36"/>
                      </a:cubicBezTo>
                      <a:cubicBezTo>
                        <a:pt x="2" y="36"/>
                        <a:pt x="3" y="36"/>
                        <a:pt x="3" y="36"/>
                      </a:cubicBezTo>
                      <a:cubicBezTo>
                        <a:pt x="3" y="35"/>
                        <a:pt x="3" y="35"/>
                        <a:pt x="3" y="35"/>
                      </a:cubicBezTo>
                      <a:cubicBezTo>
                        <a:pt x="3" y="35"/>
                        <a:pt x="4" y="35"/>
                        <a:pt x="4" y="35"/>
                      </a:cubicBezTo>
                      <a:cubicBezTo>
                        <a:pt x="4" y="35"/>
                        <a:pt x="4" y="35"/>
                        <a:pt x="4" y="35"/>
                      </a:cubicBezTo>
                      <a:cubicBezTo>
                        <a:pt x="4" y="35"/>
                        <a:pt x="4" y="35"/>
                        <a:pt x="4" y="35"/>
                      </a:cubicBezTo>
                      <a:cubicBezTo>
                        <a:pt x="4" y="35"/>
                        <a:pt x="4" y="35"/>
                        <a:pt x="4" y="35"/>
                      </a:cubicBezTo>
                      <a:cubicBezTo>
                        <a:pt x="5" y="35"/>
                        <a:pt x="5" y="35"/>
                        <a:pt x="5" y="35"/>
                      </a:cubicBezTo>
                      <a:cubicBezTo>
                        <a:pt x="5" y="35"/>
                        <a:pt x="5" y="34"/>
                        <a:pt x="5" y="34"/>
                      </a:cubicBezTo>
                      <a:cubicBezTo>
                        <a:pt x="5" y="34"/>
                        <a:pt x="5" y="34"/>
                        <a:pt x="5" y="34"/>
                      </a:cubicBezTo>
                      <a:cubicBezTo>
                        <a:pt x="5" y="33"/>
                        <a:pt x="5" y="33"/>
                        <a:pt x="5" y="33"/>
                      </a:cubicBezTo>
                      <a:cubicBezTo>
                        <a:pt x="5" y="33"/>
                        <a:pt x="5" y="33"/>
                        <a:pt x="5" y="33"/>
                      </a:cubicBezTo>
                      <a:cubicBezTo>
                        <a:pt x="5" y="33"/>
                        <a:pt x="6" y="33"/>
                        <a:pt x="6" y="33"/>
                      </a:cubicBezTo>
                      <a:cubicBezTo>
                        <a:pt x="6" y="33"/>
                        <a:pt x="6" y="32"/>
                        <a:pt x="6" y="32"/>
                      </a:cubicBezTo>
                      <a:cubicBezTo>
                        <a:pt x="6" y="32"/>
                        <a:pt x="6" y="32"/>
                        <a:pt x="6" y="32"/>
                      </a:cubicBezTo>
                      <a:cubicBezTo>
                        <a:pt x="7" y="32"/>
                        <a:pt x="7" y="32"/>
                        <a:pt x="7" y="32"/>
                      </a:cubicBezTo>
                      <a:cubicBezTo>
                        <a:pt x="7" y="32"/>
                        <a:pt x="7" y="32"/>
                        <a:pt x="7" y="32"/>
                      </a:cubicBezTo>
                      <a:cubicBezTo>
                        <a:pt x="7" y="32"/>
                        <a:pt x="7" y="32"/>
                        <a:pt x="7" y="32"/>
                      </a:cubicBezTo>
                      <a:cubicBezTo>
                        <a:pt x="8" y="32"/>
                        <a:pt x="8" y="32"/>
                        <a:pt x="8" y="32"/>
                      </a:cubicBezTo>
                      <a:cubicBezTo>
                        <a:pt x="8" y="31"/>
                        <a:pt x="8" y="31"/>
                        <a:pt x="8" y="31"/>
                      </a:cubicBezTo>
                      <a:cubicBezTo>
                        <a:pt x="9" y="32"/>
                        <a:pt x="9" y="32"/>
                        <a:pt x="9" y="32"/>
                      </a:cubicBezTo>
                      <a:cubicBezTo>
                        <a:pt x="9" y="32"/>
                        <a:pt x="9" y="32"/>
                        <a:pt x="9" y="32"/>
                      </a:cubicBezTo>
                      <a:cubicBezTo>
                        <a:pt x="9" y="31"/>
                        <a:pt x="9" y="31"/>
                        <a:pt x="9" y="31"/>
                      </a:cubicBezTo>
                      <a:cubicBezTo>
                        <a:pt x="10" y="31"/>
                        <a:pt x="10" y="31"/>
                        <a:pt x="10" y="31"/>
                      </a:cubicBezTo>
                      <a:cubicBezTo>
                        <a:pt x="10" y="31"/>
                        <a:pt x="10" y="31"/>
                        <a:pt x="10" y="31"/>
                      </a:cubicBezTo>
                      <a:cubicBezTo>
                        <a:pt x="10" y="31"/>
                        <a:pt x="10" y="31"/>
                        <a:pt x="10" y="31"/>
                      </a:cubicBezTo>
                      <a:cubicBezTo>
                        <a:pt x="10" y="30"/>
                        <a:pt x="10" y="30"/>
                        <a:pt x="10" y="30"/>
                      </a:cubicBezTo>
                      <a:cubicBezTo>
                        <a:pt x="11" y="30"/>
                        <a:pt x="11" y="30"/>
                        <a:pt x="11" y="30"/>
                      </a:cubicBezTo>
                      <a:cubicBezTo>
                        <a:pt x="11" y="30"/>
                        <a:pt x="11" y="30"/>
                        <a:pt x="11" y="30"/>
                      </a:cubicBezTo>
                      <a:lnTo>
                        <a:pt x="12" y="3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90" name="Freeform 719">
                  <a:extLst>
                    <a:ext uri="{FF2B5EF4-FFF2-40B4-BE49-F238E27FC236}">
                      <a16:creationId xmlns:a16="http://schemas.microsoft.com/office/drawing/2014/main" id="{BF4188A4-6C2E-41B7-A2AB-057633DA9F4C}"/>
                    </a:ext>
                  </a:extLst>
                </p:cNvPr>
                <p:cNvSpPr>
                  <a:spLocks noEditPoints="1"/>
                </p:cNvSpPr>
                <p:nvPr/>
              </p:nvSpPr>
              <p:spPr bwMode="auto">
                <a:xfrm>
                  <a:off x="10307638" y="6162675"/>
                  <a:ext cx="50800" cy="36513"/>
                </a:xfrm>
                <a:custGeom>
                  <a:avLst/>
                  <a:gdLst>
                    <a:gd name="T0" fmla="*/ 2 w 12"/>
                    <a:gd name="T1" fmla="*/ 2 h 9"/>
                    <a:gd name="T2" fmla="*/ 2 w 12"/>
                    <a:gd name="T3" fmla="*/ 2 h 9"/>
                    <a:gd name="T4" fmla="*/ 2 w 12"/>
                    <a:gd name="T5" fmla="*/ 2 h 9"/>
                    <a:gd name="T6" fmla="*/ 10 w 12"/>
                    <a:gd name="T7" fmla="*/ 0 h 9"/>
                    <a:gd name="T8" fmla="*/ 10 w 12"/>
                    <a:gd name="T9" fmla="*/ 0 h 9"/>
                    <a:gd name="T10" fmla="*/ 9 w 12"/>
                    <a:gd name="T11" fmla="*/ 1 h 9"/>
                    <a:gd name="T12" fmla="*/ 9 w 12"/>
                    <a:gd name="T13" fmla="*/ 1 h 9"/>
                    <a:gd name="T14" fmla="*/ 9 w 12"/>
                    <a:gd name="T15" fmla="*/ 1 h 9"/>
                    <a:gd name="T16" fmla="*/ 8 w 12"/>
                    <a:gd name="T17" fmla="*/ 1 h 9"/>
                    <a:gd name="T18" fmla="*/ 8 w 12"/>
                    <a:gd name="T19" fmla="*/ 1 h 9"/>
                    <a:gd name="T20" fmla="*/ 8 w 12"/>
                    <a:gd name="T21" fmla="*/ 0 h 9"/>
                    <a:gd name="T22" fmla="*/ 7 w 12"/>
                    <a:gd name="T23" fmla="*/ 1 h 9"/>
                    <a:gd name="T24" fmla="*/ 7 w 12"/>
                    <a:gd name="T25" fmla="*/ 1 h 9"/>
                    <a:gd name="T26" fmla="*/ 6 w 12"/>
                    <a:gd name="T27" fmla="*/ 0 h 9"/>
                    <a:gd name="T28" fmla="*/ 6 w 12"/>
                    <a:gd name="T29" fmla="*/ 1 h 9"/>
                    <a:gd name="T30" fmla="*/ 5 w 12"/>
                    <a:gd name="T31" fmla="*/ 1 h 9"/>
                    <a:gd name="T32" fmla="*/ 5 w 12"/>
                    <a:gd name="T33" fmla="*/ 1 h 9"/>
                    <a:gd name="T34" fmla="*/ 4 w 12"/>
                    <a:gd name="T35" fmla="*/ 1 h 9"/>
                    <a:gd name="T36" fmla="*/ 4 w 12"/>
                    <a:gd name="T37" fmla="*/ 1 h 9"/>
                    <a:gd name="T38" fmla="*/ 4 w 12"/>
                    <a:gd name="T39" fmla="*/ 0 h 9"/>
                    <a:gd name="T40" fmla="*/ 3 w 12"/>
                    <a:gd name="T41" fmla="*/ 2 h 9"/>
                    <a:gd name="T42" fmla="*/ 2 w 12"/>
                    <a:gd name="T43" fmla="*/ 3 h 9"/>
                    <a:gd name="T44" fmla="*/ 2 w 12"/>
                    <a:gd name="T45" fmla="*/ 4 h 9"/>
                    <a:gd name="T46" fmla="*/ 2 w 12"/>
                    <a:gd name="T47" fmla="*/ 4 h 9"/>
                    <a:gd name="T48" fmla="*/ 1 w 12"/>
                    <a:gd name="T49" fmla="*/ 5 h 9"/>
                    <a:gd name="T50" fmla="*/ 0 w 12"/>
                    <a:gd name="T51" fmla="*/ 6 h 9"/>
                    <a:gd name="T52" fmla="*/ 0 w 12"/>
                    <a:gd name="T53" fmla="*/ 6 h 9"/>
                    <a:gd name="T54" fmla="*/ 2 w 12"/>
                    <a:gd name="T55" fmla="*/ 6 h 9"/>
                    <a:gd name="T56" fmla="*/ 1 w 12"/>
                    <a:gd name="T57" fmla="*/ 6 h 9"/>
                    <a:gd name="T58" fmla="*/ 2 w 12"/>
                    <a:gd name="T59" fmla="*/ 5 h 9"/>
                    <a:gd name="T60" fmla="*/ 2 w 12"/>
                    <a:gd name="T61" fmla="*/ 5 h 9"/>
                    <a:gd name="T62" fmla="*/ 2 w 12"/>
                    <a:gd name="T63" fmla="*/ 6 h 9"/>
                    <a:gd name="T64" fmla="*/ 2 w 12"/>
                    <a:gd name="T65" fmla="*/ 7 h 9"/>
                    <a:gd name="T66" fmla="*/ 3 w 12"/>
                    <a:gd name="T67" fmla="*/ 7 h 9"/>
                    <a:gd name="T68" fmla="*/ 4 w 12"/>
                    <a:gd name="T69" fmla="*/ 6 h 9"/>
                    <a:gd name="T70" fmla="*/ 4 w 12"/>
                    <a:gd name="T71" fmla="*/ 7 h 9"/>
                    <a:gd name="T72" fmla="*/ 4 w 12"/>
                    <a:gd name="T73" fmla="*/ 7 h 9"/>
                    <a:gd name="T74" fmla="*/ 4 w 12"/>
                    <a:gd name="T75" fmla="*/ 8 h 9"/>
                    <a:gd name="T76" fmla="*/ 5 w 12"/>
                    <a:gd name="T77" fmla="*/ 9 h 9"/>
                    <a:gd name="T78" fmla="*/ 5 w 12"/>
                    <a:gd name="T79" fmla="*/ 8 h 9"/>
                    <a:gd name="T80" fmla="*/ 7 w 12"/>
                    <a:gd name="T81" fmla="*/ 7 h 9"/>
                    <a:gd name="T82" fmla="*/ 8 w 12"/>
                    <a:gd name="T83" fmla="*/ 6 h 9"/>
                    <a:gd name="T84" fmla="*/ 9 w 12"/>
                    <a:gd name="T85" fmla="*/ 5 h 9"/>
                    <a:gd name="T86" fmla="*/ 10 w 12"/>
                    <a:gd name="T87" fmla="*/ 4 h 9"/>
                    <a:gd name="T88" fmla="*/ 10 w 12"/>
                    <a:gd name="T89" fmla="*/ 3 h 9"/>
                    <a:gd name="T90" fmla="*/ 11 w 12"/>
                    <a:gd name="T91" fmla="*/ 2 h 9"/>
                    <a:gd name="T92" fmla="*/ 12 w 12"/>
                    <a:gd name="T93" fmla="*/ 0 h 9"/>
                    <a:gd name="T94" fmla="*/ 11 w 12"/>
                    <a:gd name="T9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9">
                      <a:moveTo>
                        <a:pt x="2" y="2"/>
                      </a:move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lose/>
                      <a:moveTo>
                        <a:pt x="10" y="0"/>
                      </a:moveTo>
                      <a:cubicBezTo>
                        <a:pt x="10" y="0"/>
                        <a:pt x="10" y="0"/>
                        <a:pt x="10" y="0"/>
                      </a:cubicBezTo>
                      <a:cubicBezTo>
                        <a:pt x="10" y="0"/>
                        <a:pt x="10" y="0"/>
                        <a:pt x="10" y="0"/>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7" y="0"/>
                        <a:pt x="7" y="0"/>
                      </a:cubicBezTo>
                      <a:cubicBezTo>
                        <a:pt x="7" y="1"/>
                        <a:pt x="7" y="1"/>
                        <a:pt x="7" y="1"/>
                      </a:cubicBezTo>
                      <a:cubicBezTo>
                        <a:pt x="7" y="1"/>
                        <a:pt x="7" y="1"/>
                        <a:pt x="7" y="1"/>
                      </a:cubicBezTo>
                      <a:cubicBezTo>
                        <a:pt x="7" y="1"/>
                        <a:pt x="7" y="1"/>
                        <a:pt x="7" y="1"/>
                      </a:cubicBezTo>
                      <a:cubicBezTo>
                        <a:pt x="7" y="1"/>
                        <a:pt x="6" y="1"/>
                        <a:pt x="6" y="1"/>
                      </a:cubicBezTo>
                      <a:cubicBezTo>
                        <a:pt x="6" y="1"/>
                        <a:pt x="6" y="1"/>
                        <a:pt x="6" y="0"/>
                      </a:cubicBez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3" y="1"/>
                        <a:pt x="3" y="1"/>
                        <a:pt x="3" y="2"/>
                      </a:cubicBezTo>
                      <a:cubicBezTo>
                        <a:pt x="3" y="2"/>
                        <a:pt x="3" y="2"/>
                        <a:pt x="3" y="3"/>
                      </a:cubicBezTo>
                      <a:cubicBezTo>
                        <a:pt x="3" y="3"/>
                        <a:pt x="2" y="3"/>
                        <a:pt x="2" y="3"/>
                      </a:cubicBezTo>
                      <a:cubicBezTo>
                        <a:pt x="2" y="3"/>
                        <a:pt x="2" y="3"/>
                        <a:pt x="2" y="4"/>
                      </a:cubicBezTo>
                      <a:cubicBezTo>
                        <a:pt x="2" y="4"/>
                        <a:pt x="2" y="4"/>
                        <a:pt x="2" y="4"/>
                      </a:cubicBezTo>
                      <a:cubicBezTo>
                        <a:pt x="2" y="4"/>
                        <a:pt x="2" y="4"/>
                        <a:pt x="2" y="4"/>
                      </a:cubicBezTo>
                      <a:cubicBezTo>
                        <a:pt x="2" y="4"/>
                        <a:pt x="2" y="4"/>
                        <a:pt x="2" y="4"/>
                      </a:cubicBezTo>
                      <a:cubicBezTo>
                        <a:pt x="2" y="4"/>
                        <a:pt x="1" y="4"/>
                        <a:pt x="1" y="4"/>
                      </a:cubicBezTo>
                      <a:cubicBezTo>
                        <a:pt x="1" y="4"/>
                        <a:pt x="1" y="5"/>
                        <a:pt x="1" y="5"/>
                      </a:cubicBezTo>
                      <a:cubicBezTo>
                        <a:pt x="1" y="5"/>
                        <a:pt x="1" y="5"/>
                        <a:pt x="1" y="5"/>
                      </a:cubicBezTo>
                      <a:cubicBezTo>
                        <a:pt x="0" y="5"/>
                        <a:pt x="0" y="5"/>
                        <a:pt x="0" y="6"/>
                      </a:cubicBezTo>
                      <a:cubicBezTo>
                        <a:pt x="0" y="6"/>
                        <a:pt x="0" y="6"/>
                        <a:pt x="0" y="6"/>
                      </a:cubicBezTo>
                      <a:cubicBezTo>
                        <a:pt x="0" y="6"/>
                        <a:pt x="0" y="6"/>
                        <a:pt x="0" y="6"/>
                      </a:cubicBezTo>
                      <a:cubicBezTo>
                        <a:pt x="0" y="6"/>
                        <a:pt x="1" y="6"/>
                        <a:pt x="1" y="6"/>
                      </a:cubicBezTo>
                      <a:cubicBezTo>
                        <a:pt x="1" y="6"/>
                        <a:pt x="1" y="6"/>
                        <a:pt x="2" y="6"/>
                      </a:cubicBezTo>
                      <a:cubicBezTo>
                        <a:pt x="2" y="6"/>
                        <a:pt x="2" y="6"/>
                        <a:pt x="2" y="6"/>
                      </a:cubicBezTo>
                      <a:cubicBezTo>
                        <a:pt x="1" y="6"/>
                        <a:pt x="1" y="6"/>
                        <a:pt x="1" y="6"/>
                      </a:cubicBezTo>
                      <a:cubicBezTo>
                        <a:pt x="1" y="6"/>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3" y="7"/>
                        <a:pt x="3" y="7"/>
                      </a:cubicBezTo>
                      <a:cubicBezTo>
                        <a:pt x="3" y="7"/>
                        <a:pt x="3" y="7"/>
                        <a:pt x="3" y="7"/>
                      </a:cubicBezTo>
                      <a:cubicBezTo>
                        <a:pt x="3" y="7"/>
                        <a:pt x="4" y="7"/>
                        <a:pt x="4" y="6"/>
                      </a:cubicBezTo>
                      <a:cubicBezTo>
                        <a:pt x="4" y="6"/>
                        <a:pt x="4" y="6"/>
                        <a:pt x="4" y="6"/>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9"/>
                        <a:pt x="4" y="9"/>
                      </a:cubicBezTo>
                      <a:cubicBezTo>
                        <a:pt x="5" y="9"/>
                        <a:pt x="5" y="9"/>
                        <a:pt x="5" y="9"/>
                      </a:cubicBezTo>
                      <a:cubicBezTo>
                        <a:pt x="5" y="8"/>
                        <a:pt x="5" y="8"/>
                        <a:pt x="5" y="8"/>
                      </a:cubicBezTo>
                      <a:cubicBezTo>
                        <a:pt x="5" y="8"/>
                        <a:pt x="5" y="8"/>
                        <a:pt x="5" y="8"/>
                      </a:cubicBezTo>
                      <a:cubicBezTo>
                        <a:pt x="5" y="8"/>
                        <a:pt x="6" y="8"/>
                        <a:pt x="6" y="8"/>
                      </a:cubicBezTo>
                      <a:cubicBezTo>
                        <a:pt x="6" y="8"/>
                        <a:pt x="6" y="8"/>
                        <a:pt x="7" y="7"/>
                      </a:cubicBezTo>
                      <a:cubicBezTo>
                        <a:pt x="7" y="7"/>
                        <a:pt x="7" y="7"/>
                        <a:pt x="8" y="7"/>
                      </a:cubicBezTo>
                      <a:cubicBezTo>
                        <a:pt x="8" y="6"/>
                        <a:pt x="8" y="6"/>
                        <a:pt x="8" y="6"/>
                      </a:cubicBezTo>
                      <a:cubicBezTo>
                        <a:pt x="8" y="6"/>
                        <a:pt x="8" y="6"/>
                        <a:pt x="8" y="6"/>
                      </a:cubicBezTo>
                      <a:cubicBezTo>
                        <a:pt x="9" y="6"/>
                        <a:pt x="9" y="6"/>
                        <a:pt x="9" y="5"/>
                      </a:cubicBezTo>
                      <a:cubicBezTo>
                        <a:pt x="9" y="5"/>
                        <a:pt x="9" y="5"/>
                        <a:pt x="9" y="5"/>
                      </a:cubicBezTo>
                      <a:cubicBezTo>
                        <a:pt x="9" y="5"/>
                        <a:pt x="10" y="5"/>
                        <a:pt x="10" y="4"/>
                      </a:cubicBezTo>
                      <a:cubicBezTo>
                        <a:pt x="10" y="4"/>
                        <a:pt x="10" y="4"/>
                        <a:pt x="10" y="4"/>
                      </a:cubicBezTo>
                      <a:cubicBezTo>
                        <a:pt x="10" y="4"/>
                        <a:pt x="10" y="4"/>
                        <a:pt x="10" y="3"/>
                      </a:cubicBezTo>
                      <a:cubicBezTo>
                        <a:pt x="10" y="3"/>
                        <a:pt x="10" y="3"/>
                        <a:pt x="10" y="3"/>
                      </a:cubicBezTo>
                      <a:cubicBezTo>
                        <a:pt x="11" y="2"/>
                        <a:pt x="11" y="2"/>
                        <a:pt x="11" y="2"/>
                      </a:cubicBezTo>
                      <a:cubicBezTo>
                        <a:pt x="11" y="2"/>
                        <a:pt x="11" y="1"/>
                        <a:pt x="11" y="1"/>
                      </a:cubicBezTo>
                      <a:cubicBezTo>
                        <a:pt x="11" y="1"/>
                        <a:pt x="11" y="1"/>
                        <a:pt x="12" y="0"/>
                      </a:cubicBezTo>
                      <a:cubicBezTo>
                        <a:pt x="12" y="0"/>
                        <a:pt x="12" y="0"/>
                        <a:pt x="12" y="0"/>
                      </a:cubicBezTo>
                      <a:cubicBezTo>
                        <a:pt x="11" y="0"/>
                        <a:pt x="11" y="0"/>
                        <a:pt x="11" y="0"/>
                      </a:cubicBezTo>
                      <a:lnTo>
                        <a:pt x="10"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91" name="Freeform 720">
                  <a:extLst>
                    <a:ext uri="{FF2B5EF4-FFF2-40B4-BE49-F238E27FC236}">
                      <a16:creationId xmlns:a16="http://schemas.microsoft.com/office/drawing/2014/main" id="{6023424A-4C98-4DDE-A978-F03816FF34D8}"/>
                    </a:ext>
                  </a:extLst>
                </p:cNvPr>
                <p:cNvSpPr>
                  <a:spLocks noEditPoints="1"/>
                </p:cNvSpPr>
                <p:nvPr/>
              </p:nvSpPr>
              <p:spPr bwMode="auto">
                <a:xfrm>
                  <a:off x="10307638" y="6011863"/>
                  <a:ext cx="53975" cy="100013"/>
                </a:xfrm>
                <a:custGeom>
                  <a:avLst/>
                  <a:gdLst>
                    <a:gd name="T0" fmla="*/ 8 w 13"/>
                    <a:gd name="T1" fmla="*/ 2 h 24"/>
                    <a:gd name="T2" fmla="*/ 8 w 13"/>
                    <a:gd name="T3" fmla="*/ 1 h 24"/>
                    <a:gd name="T4" fmla="*/ 12 w 13"/>
                    <a:gd name="T5" fmla="*/ 16 h 24"/>
                    <a:gd name="T6" fmla="*/ 11 w 13"/>
                    <a:gd name="T7" fmla="*/ 15 h 24"/>
                    <a:gd name="T8" fmla="*/ 10 w 13"/>
                    <a:gd name="T9" fmla="*/ 13 h 24"/>
                    <a:gd name="T10" fmla="*/ 9 w 13"/>
                    <a:gd name="T11" fmla="*/ 12 h 24"/>
                    <a:gd name="T12" fmla="*/ 9 w 13"/>
                    <a:gd name="T13" fmla="*/ 11 h 24"/>
                    <a:gd name="T14" fmla="*/ 8 w 13"/>
                    <a:gd name="T15" fmla="*/ 10 h 24"/>
                    <a:gd name="T16" fmla="*/ 8 w 13"/>
                    <a:gd name="T17" fmla="*/ 8 h 24"/>
                    <a:gd name="T18" fmla="*/ 9 w 13"/>
                    <a:gd name="T19" fmla="*/ 8 h 24"/>
                    <a:gd name="T20" fmla="*/ 9 w 13"/>
                    <a:gd name="T21" fmla="*/ 7 h 24"/>
                    <a:gd name="T22" fmla="*/ 9 w 13"/>
                    <a:gd name="T23" fmla="*/ 5 h 24"/>
                    <a:gd name="T24" fmla="*/ 8 w 13"/>
                    <a:gd name="T25" fmla="*/ 5 h 24"/>
                    <a:gd name="T26" fmla="*/ 8 w 13"/>
                    <a:gd name="T27" fmla="*/ 3 h 24"/>
                    <a:gd name="T28" fmla="*/ 8 w 13"/>
                    <a:gd name="T29" fmla="*/ 2 h 24"/>
                    <a:gd name="T30" fmla="*/ 7 w 13"/>
                    <a:gd name="T31" fmla="*/ 2 h 24"/>
                    <a:gd name="T32" fmla="*/ 6 w 13"/>
                    <a:gd name="T33" fmla="*/ 2 h 24"/>
                    <a:gd name="T34" fmla="*/ 6 w 13"/>
                    <a:gd name="T35" fmla="*/ 1 h 24"/>
                    <a:gd name="T36" fmla="*/ 5 w 13"/>
                    <a:gd name="T37" fmla="*/ 0 h 24"/>
                    <a:gd name="T38" fmla="*/ 6 w 13"/>
                    <a:gd name="T39" fmla="*/ 1 h 24"/>
                    <a:gd name="T40" fmla="*/ 6 w 13"/>
                    <a:gd name="T41" fmla="*/ 3 h 24"/>
                    <a:gd name="T42" fmla="*/ 6 w 13"/>
                    <a:gd name="T43" fmla="*/ 4 h 24"/>
                    <a:gd name="T44" fmla="*/ 6 w 13"/>
                    <a:gd name="T45" fmla="*/ 6 h 24"/>
                    <a:gd name="T46" fmla="*/ 6 w 13"/>
                    <a:gd name="T47" fmla="*/ 6 h 24"/>
                    <a:gd name="T48" fmla="*/ 5 w 13"/>
                    <a:gd name="T49" fmla="*/ 5 h 24"/>
                    <a:gd name="T50" fmla="*/ 4 w 13"/>
                    <a:gd name="T51" fmla="*/ 6 h 24"/>
                    <a:gd name="T52" fmla="*/ 2 w 13"/>
                    <a:gd name="T53" fmla="*/ 6 h 24"/>
                    <a:gd name="T54" fmla="*/ 1 w 13"/>
                    <a:gd name="T55" fmla="*/ 7 h 24"/>
                    <a:gd name="T56" fmla="*/ 1 w 13"/>
                    <a:gd name="T57" fmla="*/ 8 h 24"/>
                    <a:gd name="T58" fmla="*/ 2 w 13"/>
                    <a:gd name="T59" fmla="*/ 11 h 24"/>
                    <a:gd name="T60" fmla="*/ 2 w 13"/>
                    <a:gd name="T61" fmla="*/ 11 h 24"/>
                    <a:gd name="T62" fmla="*/ 1 w 13"/>
                    <a:gd name="T63" fmla="*/ 12 h 24"/>
                    <a:gd name="T64" fmla="*/ 2 w 13"/>
                    <a:gd name="T65" fmla="*/ 13 h 24"/>
                    <a:gd name="T66" fmla="*/ 1 w 13"/>
                    <a:gd name="T67" fmla="*/ 14 h 24"/>
                    <a:gd name="T68" fmla="*/ 2 w 13"/>
                    <a:gd name="T69" fmla="*/ 14 h 24"/>
                    <a:gd name="T70" fmla="*/ 1 w 13"/>
                    <a:gd name="T71" fmla="*/ 14 h 24"/>
                    <a:gd name="T72" fmla="*/ 1 w 13"/>
                    <a:gd name="T73" fmla="*/ 15 h 24"/>
                    <a:gd name="T74" fmla="*/ 1 w 13"/>
                    <a:gd name="T75" fmla="*/ 16 h 24"/>
                    <a:gd name="T76" fmla="*/ 0 w 13"/>
                    <a:gd name="T77" fmla="*/ 17 h 24"/>
                    <a:gd name="T78" fmla="*/ 0 w 13"/>
                    <a:gd name="T79" fmla="*/ 19 h 24"/>
                    <a:gd name="T80" fmla="*/ 2 w 13"/>
                    <a:gd name="T81" fmla="*/ 19 h 24"/>
                    <a:gd name="T82" fmla="*/ 3 w 13"/>
                    <a:gd name="T83" fmla="*/ 19 h 24"/>
                    <a:gd name="T84" fmla="*/ 5 w 13"/>
                    <a:gd name="T85" fmla="*/ 18 h 24"/>
                    <a:gd name="T86" fmla="*/ 5 w 13"/>
                    <a:gd name="T87" fmla="*/ 18 h 24"/>
                    <a:gd name="T88" fmla="*/ 6 w 13"/>
                    <a:gd name="T89" fmla="*/ 17 h 24"/>
                    <a:gd name="T90" fmla="*/ 7 w 13"/>
                    <a:gd name="T91" fmla="*/ 18 h 24"/>
                    <a:gd name="T92" fmla="*/ 6 w 13"/>
                    <a:gd name="T93" fmla="*/ 20 h 24"/>
                    <a:gd name="T94" fmla="*/ 7 w 13"/>
                    <a:gd name="T95" fmla="*/ 21 h 24"/>
                    <a:gd name="T96" fmla="*/ 6 w 13"/>
                    <a:gd name="T97" fmla="*/ 24 h 24"/>
                    <a:gd name="T98" fmla="*/ 8 w 13"/>
                    <a:gd name="T99" fmla="*/ 24 h 24"/>
                    <a:gd name="T100" fmla="*/ 9 w 13"/>
                    <a:gd name="T101" fmla="*/ 23 h 24"/>
                    <a:gd name="T102" fmla="*/ 10 w 13"/>
                    <a:gd name="T103" fmla="*/ 22 h 24"/>
                    <a:gd name="T104" fmla="*/ 11 w 13"/>
                    <a:gd name="T105" fmla="*/ 21 h 24"/>
                    <a:gd name="T106" fmla="*/ 12 w 13"/>
                    <a:gd name="T107" fmla="*/ 19 h 24"/>
                    <a:gd name="T108" fmla="*/ 13 w 13"/>
                    <a:gd name="T10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 h="24">
                      <a:moveTo>
                        <a:pt x="8" y="1"/>
                      </a:moveTo>
                      <a:cubicBezTo>
                        <a:pt x="8" y="1"/>
                        <a:pt x="8" y="1"/>
                        <a:pt x="8" y="1"/>
                      </a:cubicBezTo>
                      <a:cubicBezTo>
                        <a:pt x="8" y="1"/>
                        <a:pt x="8" y="1"/>
                        <a:pt x="8" y="1"/>
                      </a:cubicBezTo>
                      <a:cubicBezTo>
                        <a:pt x="8" y="1"/>
                        <a:pt x="8" y="1"/>
                        <a:pt x="8" y="2"/>
                      </a:cubicBezTo>
                      <a:cubicBezTo>
                        <a:pt x="8" y="2"/>
                        <a:pt x="8" y="2"/>
                        <a:pt x="8" y="2"/>
                      </a:cubicBezTo>
                      <a:cubicBezTo>
                        <a:pt x="8" y="2"/>
                        <a:pt x="8" y="1"/>
                        <a:pt x="8" y="1"/>
                      </a:cubicBezTo>
                      <a:cubicBezTo>
                        <a:pt x="8" y="1"/>
                        <a:pt x="8" y="1"/>
                        <a:pt x="8" y="1"/>
                      </a:cubicBezTo>
                      <a:cubicBezTo>
                        <a:pt x="8" y="1"/>
                        <a:pt x="8" y="1"/>
                        <a:pt x="8" y="1"/>
                      </a:cubicBezTo>
                      <a:close/>
                      <a:moveTo>
                        <a:pt x="13" y="16"/>
                      </a:moveTo>
                      <a:cubicBezTo>
                        <a:pt x="13" y="16"/>
                        <a:pt x="12" y="16"/>
                        <a:pt x="12" y="16"/>
                      </a:cubicBezTo>
                      <a:cubicBezTo>
                        <a:pt x="12" y="16"/>
                        <a:pt x="12" y="16"/>
                        <a:pt x="12" y="16"/>
                      </a:cubicBezTo>
                      <a:cubicBezTo>
                        <a:pt x="12" y="16"/>
                        <a:pt x="12" y="16"/>
                        <a:pt x="12" y="16"/>
                      </a:cubicBezTo>
                      <a:cubicBezTo>
                        <a:pt x="12" y="16"/>
                        <a:pt x="12" y="15"/>
                        <a:pt x="12" y="15"/>
                      </a:cubicBezTo>
                      <a:cubicBezTo>
                        <a:pt x="11" y="15"/>
                        <a:pt x="11" y="15"/>
                        <a:pt x="11" y="15"/>
                      </a:cubicBezTo>
                      <a:cubicBezTo>
                        <a:pt x="11" y="15"/>
                        <a:pt x="11" y="15"/>
                        <a:pt x="11" y="15"/>
                      </a:cubicBezTo>
                      <a:cubicBezTo>
                        <a:pt x="11" y="15"/>
                        <a:pt x="11" y="15"/>
                        <a:pt x="11" y="15"/>
                      </a:cubicBezTo>
                      <a:cubicBezTo>
                        <a:pt x="11" y="15"/>
                        <a:pt x="10" y="15"/>
                        <a:pt x="10" y="15"/>
                      </a:cubicBezTo>
                      <a:cubicBezTo>
                        <a:pt x="10" y="14"/>
                        <a:pt x="10" y="14"/>
                        <a:pt x="10" y="14"/>
                      </a:cubicBezTo>
                      <a:cubicBezTo>
                        <a:pt x="10" y="14"/>
                        <a:pt x="10" y="14"/>
                        <a:pt x="10" y="13"/>
                      </a:cubicBezTo>
                      <a:cubicBezTo>
                        <a:pt x="10" y="13"/>
                        <a:pt x="10" y="13"/>
                        <a:pt x="10" y="13"/>
                      </a:cubicBezTo>
                      <a:cubicBezTo>
                        <a:pt x="10" y="13"/>
                        <a:pt x="9" y="13"/>
                        <a:pt x="9" y="13"/>
                      </a:cubicBezTo>
                      <a:cubicBezTo>
                        <a:pt x="9" y="13"/>
                        <a:pt x="9" y="13"/>
                        <a:pt x="9" y="13"/>
                      </a:cubicBezTo>
                      <a:cubicBezTo>
                        <a:pt x="9" y="13"/>
                        <a:pt x="9" y="12"/>
                        <a:pt x="9" y="12"/>
                      </a:cubicBezTo>
                      <a:cubicBezTo>
                        <a:pt x="9" y="12"/>
                        <a:pt x="9" y="12"/>
                        <a:pt x="9" y="12"/>
                      </a:cubicBezTo>
                      <a:cubicBezTo>
                        <a:pt x="9" y="12"/>
                        <a:pt x="9" y="12"/>
                        <a:pt x="9" y="12"/>
                      </a:cubicBezTo>
                      <a:cubicBezTo>
                        <a:pt x="9" y="12"/>
                        <a:pt x="9" y="12"/>
                        <a:pt x="9" y="12"/>
                      </a:cubicBezTo>
                      <a:cubicBezTo>
                        <a:pt x="9" y="12"/>
                        <a:pt x="9" y="11"/>
                        <a:pt x="9" y="11"/>
                      </a:cubicBezTo>
                      <a:cubicBezTo>
                        <a:pt x="9" y="11"/>
                        <a:pt x="9" y="11"/>
                        <a:pt x="9" y="11"/>
                      </a:cubicBezTo>
                      <a:cubicBezTo>
                        <a:pt x="9" y="10"/>
                        <a:pt x="9" y="10"/>
                        <a:pt x="9"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8"/>
                        <a:pt x="8" y="8"/>
                        <a:pt x="8" y="8"/>
                      </a:cubicBezTo>
                      <a:cubicBezTo>
                        <a:pt x="8" y="8"/>
                        <a:pt x="8" y="9"/>
                        <a:pt x="8" y="9"/>
                      </a:cubicBezTo>
                      <a:cubicBezTo>
                        <a:pt x="8" y="9"/>
                        <a:pt x="9" y="9"/>
                        <a:pt x="9" y="9"/>
                      </a:cubicBezTo>
                      <a:cubicBezTo>
                        <a:pt x="9" y="9"/>
                        <a:pt x="9" y="9"/>
                        <a:pt x="9" y="9"/>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6"/>
                        <a:pt x="9" y="6"/>
                      </a:cubicBezTo>
                      <a:cubicBezTo>
                        <a:pt x="9" y="6"/>
                        <a:pt x="9" y="5"/>
                        <a:pt x="9" y="5"/>
                      </a:cubicBezTo>
                      <a:cubicBezTo>
                        <a:pt x="9" y="5"/>
                        <a:pt x="9" y="5"/>
                        <a:pt x="9" y="5"/>
                      </a:cubicBezTo>
                      <a:cubicBezTo>
                        <a:pt x="8" y="5"/>
                        <a:pt x="8" y="5"/>
                        <a:pt x="8" y="5"/>
                      </a:cubicBezTo>
                      <a:cubicBezTo>
                        <a:pt x="8" y="5"/>
                        <a:pt x="8" y="5"/>
                        <a:pt x="8" y="5"/>
                      </a:cubicBezTo>
                      <a:cubicBezTo>
                        <a:pt x="8" y="5"/>
                        <a:pt x="8" y="5"/>
                        <a:pt x="8" y="5"/>
                      </a:cubicBezTo>
                      <a:cubicBezTo>
                        <a:pt x="8" y="5"/>
                        <a:pt x="8" y="4"/>
                        <a:pt x="8" y="4"/>
                      </a:cubicBezTo>
                      <a:cubicBezTo>
                        <a:pt x="8" y="4"/>
                        <a:pt x="8" y="4"/>
                        <a:pt x="8" y="4"/>
                      </a:cubicBezTo>
                      <a:cubicBezTo>
                        <a:pt x="8" y="4"/>
                        <a:pt x="9" y="4"/>
                        <a:pt x="8" y="4"/>
                      </a:cubicBezTo>
                      <a:cubicBezTo>
                        <a:pt x="8" y="3"/>
                        <a:pt x="8" y="3"/>
                        <a:pt x="8" y="3"/>
                      </a:cubicBezTo>
                      <a:cubicBezTo>
                        <a:pt x="7" y="3"/>
                        <a:pt x="7" y="3"/>
                        <a:pt x="8" y="3"/>
                      </a:cubicBezTo>
                      <a:cubicBezTo>
                        <a:pt x="8" y="3"/>
                        <a:pt x="8" y="3"/>
                        <a:pt x="8" y="3"/>
                      </a:cubicBezTo>
                      <a:cubicBezTo>
                        <a:pt x="8" y="3"/>
                        <a:pt x="8" y="3"/>
                        <a:pt x="8" y="3"/>
                      </a:cubicBezTo>
                      <a:cubicBezTo>
                        <a:pt x="8" y="3"/>
                        <a:pt x="8" y="2"/>
                        <a:pt x="8" y="2"/>
                      </a:cubicBezTo>
                      <a:cubicBezTo>
                        <a:pt x="8" y="2"/>
                        <a:pt x="8" y="2"/>
                        <a:pt x="8" y="2"/>
                      </a:cubicBezTo>
                      <a:cubicBezTo>
                        <a:pt x="8" y="2"/>
                        <a:pt x="8" y="2"/>
                        <a:pt x="8" y="2"/>
                      </a:cubicBezTo>
                      <a:cubicBezTo>
                        <a:pt x="8" y="2"/>
                        <a:pt x="8" y="2"/>
                        <a:pt x="8" y="2"/>
                      </a:cubicBezTo>
                      <a:cubicBezTo>
                        <a:pt x="8" y="2"/>
                        <a:pt x="7" y="2"/>
                        <a:pt x="7" y="2"/>
                      </a:cubicBezTo>
                      <a:cubicBezTo>
                        <a:pt x="7" y="2"/>
                        <a:pt x="7" y="3"/>
                        <a:pt x="7" y="3"/>
                      </a:cubicBezTo>
                      <a:cubicBezTo>
                        <a:pt x="7" y="3"/>
                        <a:pt x="7" y="3"/>
                        <a:pt x="7" y="2"/>
                      </a:cubicBezTo>
                      <a:cubicBezTo>
                        <a:pt x="7" y="2"/>
                        <a:pt x="7" y="2"/>
                        <a:pt x="7" y="2"/>
                      </a:cubicBezTo>
                      <a:cubicBezTo>
                        <a:pt x="7" y="2"/>
                        <a:pt x="6" y="2"/>
                        <a:pt x="6" y="2"/>
                      </a:cubicBezTo>
                      <a:cubicBezTo>
                        <a:pt x="7" y="2"/>
                        <a:pt x="7" y="2"/>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0"/>
                        <a:pt x="5" y="0"/>
                      </a:cubicBezTo>
                      <a:cubicBezTo>
                        <a:pt x="5" y="0"/>
                        <a:pt x="5" y="0"/>
                        <a:pt x="5" y="0"/>
                      </a:cubicBezTo>
                      <a:cubicBezTo>
                        <a:pt x="5" y="1"/>
                        <a:pt x="5" y="1"/>
                        <a:pt x="5" y="1"/>
                      </a:cubicBezTo>
                      <a:cubicBezTo>
                        <a:pt x="5" y="1"/>
                        <a:pt x="5" y="1"/>
                        <a:pt x="5" y="1"/>
                      </a:cubicBezTo>
                      <a:cubicBezTo>
                        <a:pt x="5" y="1"/>
                        <a:pt x="5" y="1"/>
                        <a:pt x="5" y="1"/>
                      </a:cubicBezTo>
                      <a:cubicBezTo>
                        <a:pt x="6" y="1"/>
                        <a:pt x="6" y="1"/>
                        <a:pt x="6" y="1"/>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4"/>
                        <a:pt x="6" y="4"/>
                      </a:cubicBezTo>
                      <a:cubicBezTo>
                        <a:pt x="6" y="4"/>
                        <a:pt x="6" y="4"/>
                        <a:pt x="6" y="4"/>
                      </a:cubicBezTo>
                      <a:cubicBezTo>
                        <a:pt x="6" y="4"/>
                        <a:pt x="6" y="5"/>
                        <a:pt x="6" y="5"/>
                      </a:cubicBezTo>
                      <a:cubicBezTo>
                        <a:pt x="6" y="5"/>
                        <a:pt x="6" y="5"/>
                        <a:pt x="6" y="5"/>
                      </a:cubicBezTo>
                      <a:cubicBezTo>
                        <a:pt x="6" y="5"/>
                        <a:pt x="6" y="5"/>
                        <a:pt x="6" y="6"/>
                      </a:cubicBezTo>
                      <a:cubicBezTo>
                        <a:pt x="6" y="6"/>
                        <a:pt x="6" y="6"/>
                        <a:pt x="6" y="6"/>
                      </a:cubicBezTo>
                      <a:cubicBezTo>
                        <a:pt x="6" y="6"/>
                        <a:pt x="6" y="6"/>
                        <a:pt x="6" y="6"/>
                      </a:cubicBezTo>
                      <a:cubicBezTo>
                        <a:pt x="6" y="6"/>
                        <a:pt x="6" y="6"/>
                        <a:pt x="6" y="6"/>
                      </a:cubicBezTo>
                      <a:cubicBezTo>
                        <a:pt x="6" y="6"/>
                        <a:pt x="6" y="6"/>
                        <a:pt x="6" y="6"/>
                      </a:cubicBezTo>
                      <a:cubicBezTo>
                        <a:pt x="6" y="6"/>
                        <a:pt x="5" y="6"/>
                        <a:pt x="5" y="6"/>
                      </a:cubicBezTo>
                      <a:cubicBezTo>
                        <a:pt x="5" y="6"/>
                        <a:pt x="5" y="7"/>
                        <a:pt x="5" y="6"/>
                      </a:cubicBezTo>
                      <a:cubicBezTo>
                        <a:pt x="5" y="6"/>
                        <a:pt x="5" y="6"/>
                        <a:pt x="5" y="5"/>
                      </a:cubicBezTo>
                      <a:cubicBezTo>
                        <a:pt x="5" y="5"/>
                        <a:pt x="5" y="5"/>
                        <a:pt x="5" y="5"/>
                      </a:cubicBezTo>
                      <a:cubicBezTo>
                        <a:pt x="5" y="5"/>
                        <a:pt x="5" y="5"/>
                        <a:pt x="5" y="5"/>
                      </a:cubicBezTo>
                      <a:cubicBezTo>
                        <a:pt x="4" y="6"/>
                        <a:pt x="4" y="6"/>
                        <a:pt x="4" y="6"/>
                      </a:cubicBezTo>
                      <a:cubicBezTo>
                        <a:pt x="4" y="5"/>
                        <a:pt x="4" y="5"/>
                        <a:pt x="4" y="5"/>
                      </a:cubicBezTo>
                      <a:cubicBezTo>
                        <a:pt x="4" y="6"/>
                        <a:pt x="4" y="6"/>
                        <a:pt x="4" y="6"/>
                      </a:cubicBezTo>
                      <a:cubicBezTo>
                        <a:pt x="3" y="6"/>
                        <a:pt x="3" y="6"/>
                        <a:pt x="3" y="6"/>
                      </a:cubicBezTo>
                      <a:cubicBezTo>
                        <a:pt x="3" y="6"/>
                        <a:pt x="3" y="6"/>
                        <a:pt x="3" y="6"/>
                      </a:cubicBezTo>
                      <a:cubicBezTo>
                        <a:pt x="3" y="6"/>
                        <a:pt x="3" y="6"/>
                        <a:pt x="3" y="6"/>
                      </a:cubicBezTo>
                      <a:cubicBezTo>
                        <a:pt x="3" y="6"/>
                        <a:pt x="2" y="6"/>
                        <a:pt x="2" y="6"/>
                      </a:cubicBezTo>
                      <a:cubicBezTo>
                        <a:pt x="2" y="6"/>
                        <a:pt x="2" y="6"/>
                        <a:pt x="2" y="6"/>
                      </a:cubicBezTo>
                      <a:cubicBezTo>
                        <a:pt x="2" y="7"/>
                        <a:pt x="2" y="7"/>
                        <a:pt x="2" y="7"/>
                      </a:cubicBezTo>
                      <a:cubicBezTo>
                        <a:pt x="1" y="6"/>
                        <a:pt x="1" y="6"/>
                        <a:pt x="1" y="6"/>
                      </a:cubicBezTo>
                      <a:cubicBezTo>
                        <a:pt x="1" y="7"/>
                        <a:pt x="1" y="7"/>
                        <a:pt x="1" y="7"/>
                      </a:cubicBezTo>
                      <a:cubicBezTo>
                        <a:pt x="0" y="7"/>
                        <a:pt x="0" y="7"/>
                        <a:pt x="0" y="7"/>
                      </a:cubicBezTo>
                      <a:cubicBezTo>
                        <a:pt x="0" y="7"/>
                        <a:pt x="1" y="7"/>
                        <a:pt x="1" y="8"/>
                      </a:cubicBezTo>
                      <a:cubicBezTo>
                        <a:pt x="1" y="8"/>
                        <a:pt x="1" y="8"/>
                        <a:pt x="1" y="8"/>
                      </a:cubicBezTo>
                      <a:cubicBezTo>
                        <a:pt x="1" y="8"/>
                        <a:pt x="1" y="8"/>
                        <a:pt x="1" y="8"/>
                      </a:cubicBezTo>
                      <a:cubicBezTo>
                        <a:pt x="1" y="9"/>
                        <a:pt x="1" y="9"/>
                        <a:pt x="1" y="9"/>
                      </a:cubicBezTo>
                      <a:cubicBezTo>
                        <a:pt x="1" y="9"/>
                        <a:pt x="1" y="10"/>
                        <a:pt x="1" y="10"/>
                      </a:cubicBezTo>
                      <a:cubicBezTo>
                        <a:pt x="1" y="10"/>
                        <a:pt x="1"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1" y="12"/>
                      </a:cubicBezTo>
                      <a:cubicBezTo>
                        <a:pt x="1" y="12"/>
                        <a:pt x="1" y="12"/>
                        <a:pt x="1" y="12"/>
                      </a:cubicBezTo>
                      <a:cubicBezTo>
                        <a:pt x="1" y="12"/>
                        <a:pt x="1" y="13"/>
                        <a:pt x="1" y="13"/>
                      </a:cubicBezTo>
                      <a:cubicBezTo>
                        <a:pt x="1" y="13"/>
                        <a:pt x="2" y="13"/>
                        <a:pt x="2" y="13"/>
                      </a:cubicBezTo>
                      <a:cubicBezTo>
                        <a:pt x="1" y="13"/>
                        <a:pt x="2" y="13"/>
                        <a:pt x="2" y="13"/>
                      </a:cubicBezTo>
                      <a:cubicBezTo>
                        <a:pt x="2" y="13"/>
                        <a:pt x="2" y="13"/>
                        <a:pt x="2" y="13"/>
                      </a:cubicBezTo>
                      <a:cubicBezTo>
                        <a:pt x="2" y="13"/>
                        <a:pt x="2" y="13"/>
                        <a:pt x="2" y="13"/>
                      </a:cubicBezTo>
                      <a:cubicBezTo>
                        <a:pt x="2" y="13"/>
                        <a:pt x="2" y="13"/>
                        <a:pt x="2" y="13"/>
                      </a:cubicBezTo>
                      <a:cubicBezTo>
                        <a:pt x="2" y="13"/>
                        <a:pt x="2" y="13"/>
                        <a:pt x="1" y="13"/>
                      </a:cubicBezTo>
                      <a:cubicBezTo>
                        <a:pt x="1" y="13"/>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5"/>
                        <a:pt x="1" y="15"/>
                      </a:cubicBezTo>
                      <a:cubicBezTo>
                        <a:pt x="1" y="15"/>
                        <a:pt x="1" y="15"/>
                        <a:pt x="1" y="15"/>
                      </a:cubicBezTo>
                      <a:cubicBezTo>
                        <a:pt x="1" y="15"/>
                        <a:pt x="1" y="15"/>
                        <a:pt x="1" y="15"/>
                      </a:cubicBezTo>
                      <a:cubicBezTo>
                        <a:pt x="1" y="15"/>
                        <a:pt x="1" y="15"/>
                        <a:pt x="1" y="16"/>
                      </a:cubicBezTo>
                      <a:cubicBezTo>
                        <a:pt x="1" y="16"/>
                        <a:pt x="1" y="16"/>
                        <a:pt x="1" y="16"/>
                      </a:cubicBezTo>
                      <a:cubicBezTo>
                        <a:pt x="1" y="16"/>
                        <a:pt x="1" y="16"/>
                        <a:pt x="0" y="16"/>
                      </a:cubicBezTo>
                      <a:cubicBezTo>
                        <a:pt x="0" y="16"/>
                        <a:pt x="0" y="17"/>
                        <a:pt x="0" y="17"/>
                      </a:cubicBezTo>
                      <a:cubicBezTo>
                        <a:pt x="0" y="17"/>
                        <a:pt x="0" y="17"/>
                        <a:pt x="0" y="17"/>
                      </a:cubicBezTo>
                      <a:cubicBezTo>
                        <a:pt x="0" y="17"/>
                        <a:pt x="0" y="17"/>
                        <a:pt x="0" y="17"/>
                      </a:cubicBezTo>
                      <a:cubicBezTo>
                        <a:pt x="0" y="18"/>
                        <a:pt x="0" y="18"/>
                        <a:pt x="0" y="18"/>
                      </a:cubicBezTo>
                      <a:cubicBezTo>
                        <a:pt x="0" y="18"/>
                        <a:pt x="0" y="19"/>
                        <a:pt x="0" y="19"/>
                      </a:cubicBezTo>
                      <a:cubicBezTo>
                        <a:pt x="0" y="19"/>
                        <a:pt x="0" y="19"/>
                        <a:pt x="0" y="19"/>
                      </a:cubicBezTo>
                      <a:cubicBezTo>
                        <a:pt x="0" y="19"/>
                        <a:pt x="0" y="19"/>
                        <a:pt x="0" y="19"/>
                      </a:cubicBezTo>
                      <a:cubicBezTo>
                        <a:pt x="0" y="19"/>
                        <a:pt x="1" y="19"/>
                        <a:pt x="1" y="19"/>
                      </a:cubicBezTo>
                      <a:cubicBezTo>
                        <a:pt x="1" y="19"/>
                        <a:pt x="1" y="19"/>
                        <a:pt x="1" y="19"/>
                      </a:cubicBezTo>
                      <a:cubicBezTo>
                        <a:pt x="2" y="20"/>
                        <a:pt x="2" y="20"/>
                        <a:pt x="2" y="20"/>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8"/>
                        <a:pt x="3" y="18"/>
                        <a:pt x="3" y="18"/>
                      </a:cubicBezTo>
                      <a:cubicBezTo>
                        <a:pt x="3" y="18"/>
                        <a:pt x="3" y="18"/>
                        <a:pt x="3" y="18"/>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7"/>
                        <a:pt x="5"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6" y="19"/>
                        <a:pt x="6" y="19"/>
                        <a:pt x="6" y="19"/>
                      </a:cubicBezTo>
                      <a:cubicBezTo>
                        <a:pt x="6" y="19"/>
                        <a:pt x="6" y="20"/>
                        <a:pt x="6" y="20"/>
                      </a:cubicBezTo>
                      <a:cubicBezTo>
                        <a:pt x="6" y="20"/>
                        <a:pt x="7" y="20"/>
                        <a:pt x="7" y="20"/>
                      </a:cubicBezTo>
                      <a:cubicBezTo>
                        <a:pt x="7" y="20"/>
                        <a:pt x="6" y="20"/>
                        <a:pt x="6" y="20"/>
                      </a:cubicBezTo>
                      <a:cubicBezTo>
                        <a:pt x="6" y="20"/>
                        <a:pt x="6" y="21"/>
                        <a:pt x="6" y="21"/>
                      </a:cubicBezTo>
                      <a:cubicBezTo>
                        <a:pt x="6" y="21"/>
                        <a:pt x="6" y="21"/>
                        <a:pt x="6" y="21"/>
                      </a:cubicBezTo>
                      <a:cubicBezTo>
                        <a:pt x="7" y="21"/>
                        <a:pt x="7" y="21"/>
                        <a:pt x="7" y="21"/>
                      </a:cubicBezTo>
                      <a:cubicBezTo>
                        <a:pt x="7" y="21"/>
                        <a:pt x="7" y="21"/>
                        <a:pt x="7" y="21"/>
                      </a:cubicBezTo>
                      <a:cubicBezTo>
                        <a:pt x="7" y="22"/>
                        <a:pt x="7" y="22"/>
                        <a:pt x="7" y="22"/>
                      </a:cubicBezTo>
                      <a:cubicBezTo>
                        <a:pt x="7" y="22"/>
                        <a:pt x="7" y="22"/>
                        <a:pt x="7" y="22"/>
                      </a:cubicBezTo>
                      <a:cubicBezTo>
                        <a:pt x="7" y="23"/>
                        <a:pt x="7" y="23"/>
                        <a:pt x="7" y="23"/>
                      </a:cubicBezTo>
                      <a:cubicBezTo>
                        <a:pt x="6" y="24"/>
                        <a:pt x="6" y="24"/>
                        <a:pt x="6" y="24"/>
                      </a:cubicBezTo>
                      <a:cubicBezTo>
                        <a:pt x="7" y="24"/>
                        <a:pt x="7" y="24"/>
                        <a:pt x="7" y="24"/>
                      </a:cubicBezTo>
                      <a:cubicBezTo>
                        <a:pt x="7" y="24"/>
                        <a:pt x="7" y="24"/>
                        <a:pt x="7" y="24"/>
                      </a:cubicBezTo>
                      <a:cubicBezTo>
                        <a:pt x="8" y="24"/>
                        <a:pt x="8" y="24"/>
                        <a:pt x="8" y="24"/>
                      </a:cubicBezTo>
                      <a:cubicBezTo>
                        <a:pt x="8" y="24"/>
                        <a:pt x="8" y="24"/>
                        <a:pt x="8" y="24"/>
                      </a:cubicBezTo>
                      <a:cubicBezTo>
                        <a:pt x="9" y="24"/>
                        <a:pt x="9" y="24"/>
                        <a:pt x="9" y="24"/>
                      </a:cubicBezTo>
                      <a:cubicBezTo>
                        <a:pt x="9" y="24"/>
                        <a:pt x="9" y="24"/>
                        <a:pt x="9" y="24"/>
                      </a:cubicBezTo>
                      <a:cubicBezTo>
                        <a:pt x="9" y="23"/>
                        <a:pt x="9" y="23"/>
                        <a:pt x="9" y="23"/>
                      </a:cubicBezTo>
                      <a:cubicBezTo>
                        <a:pt x="9" y="23"/>
                        <a:pt x="9" y="23"/>
                        <a:pt x="9" y="23"/>
                      </a:cubicBezTo>
                      <a:cubicBezTo>
                        <a:pt x="9" y="23"/>
                        <a:pt x="9" y="23"/>
                        <a:pt x="9" y="23"/>
                      </a:cubicBezTo>
                      <a:cubicBezTo>
                        <a:pt x="9" y="23"/>
                        <a:pt x="9" y="23"/>
                        <a:pt x="9" y="23"/>
                      </a:cubicBezTo>
                      <a:cubicBezTo>
                        <a:pt x="9" y="23"/>
                        <a:pt x="10" y="23"/>
                        <a:pt x="10" y="22"/>
                      </a:cubicBezTo>
                      <a:cubicBezTo>
                        <a:pt x="10" y="22"/>
                        <a:pt x="10" y="22"/>
                        <a:pt x="10" y="22"/>
                      </a:cubicBezTo>
                      <a:cubicBezTo>
                        <a:pt x="10" y="23"/>
                        <a:pt x="10" y="23"/>
                        <a:pt x="10" y="23"/>
                      </a:cubicBezTo>
                      <a:cubicBezTo>
                        <a:pt x="11" y="22"/>
                        <a:pt x="11" y="22"/>
                        <a:pt x="11" y="22"/>
                      </a:cubicBezTo>
                      <a:cubicBezTo>
                        <a:pt x="10" y="22"/>
                        <a:pt x="10" y="22"/>
                        <a:pt x="10" y="22"/>
                      </a:cubicBezTo>
                      <a:cubicBezTo>
                        <a:pt x="11" y="21"/>
                        <a:pt x="11" y="21"/>
                        <a:pt x="11" y="21"/>
                      </a:cubicBezTo>
                      <a:cubicBezTo>
                        <a:pt x="11" y="21"/>
                        <a:pt x="11" y="21"/>
                        <a:pt x="11" y="21"/>
                      </a:cubicBezTo>
                      <a:cubicBezTo>
                        <a:pt x="11" y="20"/>
                        <a:pt x="11" y="20"/>
                        <a:pt x="11" y="20"/>
                      </a:cubicBezTo>
                      <a:cubicBezTo>
                        <a:pt x="11" y="20"/>
                        <a:pt x="11" y="20"/>
                        <a:pt x="11" y="20"/>
                      </a:cubicBezTo>
                      <a:cubicBezTo>
                        <a:pt x="12" y="19"/>
                        <a:pt x="12" y="19"/>
                        <a:pt x="12" y="19"/>
                      </a:cubicBezTo>
                      <a:cubicBezTo>
                        <a:pt x="12" y="18"/>
                        <a:pt x="12" y="18"/>
                        <a:pt x="12" y="18"/>
                      </a:cubicBezTo>
                      <a:cubicBezTo>
                        <a:pt x="13" y="17"/>
                        <a:pt x="13" y="17"/>
                        <a:pt x="13" y="17"/>
                      </a:cubicBezTo>
                      <a:cubicBezTo>
                        <a:pt x="13" y="16"/>
                        <a:pt x="13" y="16"/>
                        <a:pt x="13" y="16"/>
                      </a:cubicBezTo>
                      <a:cubicBezTo>
                        <a:pt x="13" y="16"/>
                        <a:pt x="13" y="16"/>
                        <a:pt x="13" y="1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92" name="Freeform 721">
                  <a:extLst>
                    <a:ext uri="{FF2B5EF4-FFF2-40B4-BE49-F238E27FC236}">
                      <a16:creationId xmlns:a16="http://schemas.microsoft.com/office/drawing/2014/main" id="{E882135F-BDAD-4FF6-AC75-9F193D819B7E}"/>
                    </a:ext>
                  </a:extLst>
                </p:cNvPr>
                <p:cNvSpPr>
                  <a:spLocks/>
                </p:cNvSpPr>
                <p:nvPr/>
              </p:nvSpPr>
              <p:spPr bwMode="auto">
                <a:xfrm>
                  <a:off x="10283825" y="6091238"/>
                  <a:ext cx="36512" cy="42863"/>
                </a:xfrm>
                <a:custGeom>
                  <a:avLst/>
                  <a:gdLst>
                    <a:gd name="T0" fmla="*/ 7 w 9"/>
                    <a:gd name="T1" fmla="*/ 10 h 10"/>
                    <a:gd name="T2" fmla="*/ 8 w 9"/>
                    <a:gd name="T3" fmla="*/ 9 h 10"/>
                    <a:gd name="T4" fmla="*/ 8 w 9"/>
                    <a:gd name="T5" fmla="*/ 9 h 10"/>
                    <a:gd name="T6" fmla="*/ 8 w 9"/>
                    <a:gd name="T7" fmla="*/ 8 h 10"/>
                    <a:gd name="T8" fmla="*/ 8 w 9"/>
                    <a:gd name="T9" fmla="*/ 8 h 10"/>
                    <a:gd name="T10" fmla="*/ 9 w 9"/>
                    <a:gd name="T11" fmla="*/ 8 h 10"/>
                    <a:gd name="T12" fmla="*/ 9 w 9"/>
                    <a:gd name="T13" fmla="*/ 8 h 10"/>
                    <a:gd name="T14" fmla="*/ 9 w 9"/>
                    <a:gd name="T15" fmla="*/ 8 h 10"/>
                    <a:gd name="T16" fmla="*/ 9 w 9"/>
                    <a:gd name="T17" fmla="*/ 7 h 10"/>
                    <a:gd name="T18" fmla="*/ 9 w 9"/>
                    <a:gd name="T19" fmla="*/ 7 h 10"/>
                    <a:gd name="T20" fmla="*/ 8 w 9"/>
                    <a:gd name="T21" fmla="*/ 7 h 10"/>
                    <a:gd name="T22" fmla="*/ 8 w 9"/>
                    <a:gd name="T23" fmla="*/ 6 h 10"/>
                    <a:gd name="T24" fmla="*/ 8 w 9"/>
                    <a:gd name="T25" fmla="*/ 6 h 10"/>
                    <a:gd name="T26" fmla="*/ 8 w 9"/>
                    <a:gd name="T27" fmla="*/ 5 h 10"/>
                    <a:gd name="T28" fmla="*/ 7 w 9"/>
                    <a:gd name="T29" fmla="*/ 5 h 10"/>
                    <a:gd name="T30" fmla="*/ 7 w 9"/>
                    <a:gd name="T31" fmla="*/ 5 h 10"/>
                    <a:gd name="T32" fmla="*/ 7 w 9"/>
                    <a:gd name="T33" fmla="*/ 5 h 10"/>
                    <a:gd name="T34" fmla="*/ 7 w 9"/>
                    <a:gd name="T35" fmla="*/ 4 h 10"/>
                    <a:gd name="T36" fmla="*/ 7 w 9"/>
                    <a:gd name="T37" fmla="*/ 4 h 10"/>
                    <a:gd name="T38" fmla="*/ 7 w 9"/>
                    <a:gd name="T39" fmla="*/ 3 h 10"/>
                    <a:gd name="T40" fmla="*/ 7 w 9"/>
                    <a:gd name="T41" fmla="*/ 3 h 10"/>
                    <a:gd name="T42" fmla="*/ 7 w 9"/>
                    <a:gd name="T43" fmla="*/ 2 h 10"/>
                    <a:gd name="T44" fmla="*/ 7 w 9"/>
                    <a:gd name="T45" fmla="*/ 2 h 10"/>
                    <a:gd name="T46" fmla="*/ 7 w 9"/>
                    <a:gd name="T47" fmla="*/ 2 h 10"/>
                    <a:gd name="T48" fmla="*/ 7 w 9"/>
                    <a:gd name="T49" fmla="*/ 2 h 10"/>
                    <a:gd name="T50" fmla="*/ 8 w 9"/>
                    <a:gd name="T51" fmla="*/ 2 h 10"/>
                    <a:gd name="T52" fmla="*/ 7 w 9"/>
                    <a:gd name="T53" fmla="*/ 2 h 10"/>
                    <a:gd name="T54" fmla="*/ 7 w 9"/>
                    <a:gd name="T55" fmla="*/ 1 h 10"/>
                    <a:gd name="T56" fmla="*/ 8 w 9"/>
                    <a:gd name="T57" fmla="*/ 1 h 10"/>
                    <a:gd name="T58" fmla="*/ 7 w 9"/>
                    <a:gd name="T59" fmla="*/ 0 h 10"/>
                    <a:gd name="T60" fmla="*/ 7 w 9"/>
                    <a:gd name="T61" fmla="*/ 0 h 10"/>
                    <a:gd name="T62" fmla="*/ 6 w 9"/>
                    <a:gd name="T63" fmla="*/ 0 h 10"/>
                    <a:gd name="T64" fmla="*/ 6 w 9"/>
                    <a:gd name="T65" fmla="*/ 0 h 10"/>
                    <a:gd name="T66" fmla="*/ 6 w 9"/>
                    <a:gd name="T67" fmla="*/ 0 h 10"/>
                    <a:gd name="T68" fmla="*/ 6 w 9"/>
                    <a:gd name="T69" fmla="*/ 1 h 10"/>
                    <a:gd name="T70" fmla="*/ 6 w 9"/>
                    <a:gd name="T71" fmla="*/ 1 h 10"/>
                    <a:gd name="T72" fmla="*/ 5 w 9"/>
                    <a:gd name="T73" fmla="*/ 2 h 10"/>
                    <a:gd name="T74" fmla="*/ 5 w 9"/>
                    <a:gd name="T75" fmla="*/ 2 h 10"/>
                    <a:gd name="T76" fmla="*/ 4 w 9"/>
                    <a:gd name="T77" fmla="*/ 3 h 10"/>
                    <a:gd name="T78" fmla="*/ 4 w 9"/>
                    <a:gd name="T79" fmla="*/ 3 h 10"/>
                    <a:gd name="T80" fmla="*/ 4 w 9"/>
                    <a:gd name="T81" fmla="*/ 3 h 10"/>
                    <a:gd name="T82" fmla="*/ 3 w 9"/>
                    <a:gd name="T83" fmla="*/ 3 h 10"/>
                    <a:gd name="T84" fmla="*/ 2 w 9"/>
                    <a:gd name="T85" fmla="*/ 3 h 10"/>
                    <a:gd name="T86" fmla="*/ 2 w 9"/>
                    <a:gd name="T87" fmla="*/ 4 h 10"/>
                    <a:gd name="T88" fmla="*/ 1 w 9"/>
                    <a:gd name="T89" fmla="*/ 4 h 10"/>
                    <a:gd name="T90" fmla="*/ 0 w 9"/>
                    <a:gd name="T91" fmla="*/ 5 h 10"/>
                    <a:gd name="T92" fmla="*/ 0 w 9"/>
                    <a:gd name="T93" fmla="*/ 6 h 10"/>
                    <a:gd name="T94" fmla="*/ 1 w 9"/>
                    <a:gd name="T95" fmla="*/ 6 h 10"/>
                    <a:gd name="T96" fmla="*/ 1 w 9"/>
                    <a:gd name="T97" fmla="*/ 7 h 10"/>
                    <a:gd name="T98" fmla="*/ 2 w 9"/>
                    <a:gd name="T99" fmla="*/ 7 h 10"/>
                    <a:gd name="T100" fmla="*/ 3 w 9"/>
                    <a:gd name="T101" fmla="*/ 8 h 10"/>
                    <a:gd name="T102" fmla="*/ 4 w 9"/>
                    <a:gd name="T103" fmla="*/ 8 h 10"/>
                    <a:gd name="T104" fmla="*/ 4 w 9"/>
                    <a:gd name="T105" fmla="*/ 9 h 10"/>
                    <a:gd name="T106" fmla="*/ 5 w 9"/>
                    <a:gd name="T107" fmla="*/ 9 h 10"/>
                    <a:gd name="T108" fmla="*/ 6 w 9"/>
                    <a:gd name="T109" fmla="*/ 10 h 10"/>
                    <a:gd name="T110" fmla="*/ 7 w 9"/>
                    <a:gd name="T111" fmla="*/ 10 h 10"/>
                    <a:gd name="T112" fmla="*/ 7 w 9"/>
                    <a:gd name="T11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10">
                      <a:moveTo>
                        <a:pt x="7" y="10"/>
                      </a:moveTo>
                      <a:cubicBezTo>
                        <a:pt x="8" y="9"/>
                        <a:pt x="8" y="9"/>
                        <a:pt x="8" y="9"/>
                      </a:cubicBezTo>
                      <a:cubicBezTo>
                        <a:pt x="8" y="9"/>
                        <a:pt x="8" y="9"/>
                        <a:pt x="8" y="9"/>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8" y="7"/>
                        <a:pt x="8" y="7"/>
                      </a:cubicBezTo>
                      <a:cubicBezTo>
                        <a:pt x="8" y="6"/>
                        <a:pt x="8" y="6"/>
                        <a:pt x="8" y="6"/>
                      </a:cubicBezTo>
                      <a:cubicBezTo>
                        <a:pt x="8" y="6"/>
                        <a:pt x="8" y="6"/>
                        <a:pt x="8" y="6"/>
                      </a:cubicBezTo>
                      <a:cubicBezTo>
                        <a:pt x="8" y="6"/>
                        <a:pt x="8" y="5"/>
                        <a:pt x="8" y="5"/>
                      </a:cubicBezTo>
                      <a:cubicBezTo>
                        <a:pt x="8" y="5"/>
                        <a:pt x="7" y="5"/>
                        <a:pt x="7" y="5"/>
                      </a:cubicBezTo>
                      <a:cubicBezTo>
                        <a:pt x="7" y="5"/>
                        <a:pt x="7" y="5"/>
                        <a:pt x="7" y="5"/>
                      </a:cubicBezTo>
                      <a:cubicBezTo>
                        <a:pt x="7" y="5"/>
                        <a:pt x="7" y="5"/>
                        <a:pt x="7" y="5"/>
                      </a:cubicBezTo>
                      <a:cubicBezTo>
                        <a:pt x="7" y="4"/>
                        <a:pt x="7" y="4"/>
                        <a:pt x="7" y="4"/>
                      </a:cubicBezTo>
                      <a:cubicBezTo>
                        <a:pt x="7" y="4"/>
                        <a:pt x="7" y="4"/>
                        <a:pt x="7" y="4"/>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7" y="2"/>
                        <a:pt x="7" y="2"/>
                        <a:pt x="7" y="2"/>
                      </a:cubicBezTo>
                      <a:cubicBezTo>
                        <a:pt x="7" y="1"/>
                        <a:pt x="7" y="1"/>
                        <a:pt x="7" y="1"/>
                      </a:cubicBezTo>
                      <a:cubicBezTo>
                        <a:pt x="8" y="1"/>
                        <a:pt x="8" y="1"/>
                        <a:pt x="8" y="1"/>
                      </a:cubicBezTo>
                      <a:cubicBezTo>
                        <a:pt x="7" y="0"/>
                        <a:pt x="7" y="0"/>
                        <a:pt x="7" y="0"/>
                      </a:cubicBezTo>
                      <a:cubicBezTo>
                        <a:pt x="7" y="0"/>
                        <a:pt x="7" y="0"/>
                        <a:pt x="7" y="0"/>
                      </a:cubicBezTo>
                      <a:cubicBezTo>
                        <a:pt x="7" y="0"/>
                        <a:pt x="6" y="0"/>
                        <a:pt x="6" y="0"/>
                      </a:cubicBezTo>
                      <a:cubicBezTo>
                        <a:pt x="6" y="0"/>
                        <a:pt x="6" y="0"/>
                        <a:pt x="6" y="0"/>
                      </a:cubicBezTo>
                      <a:cubicBezTo>
                        <a:pt x="6" y="0"/>
                        <a:pt x="6" y="0"/>
                        <a:pt x="6" y="0"/>
                      </a:cubicBezTo>
                      <a:cubicBezTo>
                        <a:pt x="6" y="0"/>
                        <a:pt x="6" y="0"/>
                        <a:pt x="6" y="1"/>
                      </a:cubicBezTo>
                      <a:cubicBezTo>
                        <a:pt x="6" y="1"/>
                        <a:pt x="6" y="1"/>
                        <a:pt x="6" y="1"/>
                      </a:cubicBezTo>
                      <a:cubicBezTo>
                        <a:pt x="6" y="1"/>
                        <a:pt x="6" y="2"/>
                        <a:pt x="5" y="2"/>
                      </a:cubicBezTo>
                      <a:cubicBezTo>
                        <a:pt x="5" y="2"/>
                        <a:pt x="5" y="2"/>
                        <a:pt x="5" y="2"/>
                      </a:cubicBezTo>
                      <a:cubicBezTo>
                        <a:pt x="5" y="2"/>
                        <a:pt x="4" y="3"/>
                        <a:pt x="4" y="3"/>
                      </a:cubicBezTo>
                      <a:cubicBezTo>
                        <a:pt x="4" y="3"/>
                        <a:pt x="4" y="3"/>
                        <a:pt x="4" y="3"/>
                      </a:cubicBezTo>
                      <a:cubicBezTo>
                        <a:pt x="4" y="3"/>
                        <a:pt x="4" y="3"/>
                        <a:pt x="4" y="3"/>
                      </a:cubicBezTo>
                      <a:cubicBezTo>
                        <a:pt x="3" y="2"/>
                        <a:pt x="3" y="3"/>
                        <a:pt x="3" y="3"/>
                      </a:cubicBezTo>
                      <a:cubicBezTo>
                        <a:pt x="3" y="3"/>
                        <a:pt x="3" y="3"/>
                        <a:pt x="2" y="3"/>
                      </a:cubicBezTo>
                      <a:cubicBezTo>
                        <a:pt x="2" y="3"/>
                        <a:pt x="2" y="4"/>
                        <a:pt x="2" y="4"/>
                      </a:cubicBezTo>
                      <a:cubicBezTo>
                        <a:pt x="2" y="4"/>
                        <a:pt x="1" y="4"/>
                        <a:pt x="1" y="4"/>
                      </a:cubicBezTo>
                      <a:cubicBezTo>
                        <a:pt x="1" y="4"/>
                        <a:pt x="1" y="4"/>
                        <a:pt x="0" y="5"/>
                      </a:cubicBezTo>
                      <a:cubicBezTo>
                        <a:pt x="0" y="5"/>
                        <a:pt x="0" y="5"/>
                        <a:pt x="0" y="6"/>
                      </a:cubicBezTo>
                      <a:cubicBezTo>
                        <a:pt x="1" y="6"/>
                        <a:pt x="0" y="6"/>
                        <a:pt x="1" y="6"/>
                      </a:cubicBezTo>
                      <a:cubicBezTo>
                        <a:pt x="1" y="7"/>
                        <a:pt x="1" y="7"/>
                        <a:pt x="1" y="7"/>
                      </a:cubicBezTo>
                      <a:cubicBezTo>
                        <a:pt x="1" y="7"/>
                        <a:pt x="2" y="7"/>
                        <a:pt x="2" y="7"/>
                      </a:cubicBezTo>
                      <a:cubicBezTo>
                        <a:pt x="2" y="8"/>
                        <a:pt x="2" y="8"/>
                        <a:pt x="3" y="8"/>
                      </a:cubicBezTo>
                      <a:cubicBezTo>
                        <a:pt x="3" y="8"/>
                        <a:pt x="4" y="8"/>
                        <a:pt x="4" y="8"/>
                      </a:cubicBezTo>
                      <a:cubicBezTo>
                        <a:pt x="4" y="8"/>
                        <a:pt x="4" y="8"/>
                        <a:pt x="4" y="9"/>
                      </a:cubicBezTo>
                      <a:cubicBezTo>
                        <a:pt x="5" y="9"/>
                        <a:pt x="5" y="9"/>
                        <a:pt x="5" y="9"/>
                      </a:cubicBezTo>
                      <a:cubicBezTo>
                        <a:pt x="5" y="10"/>
                        <a:pt x="6" y="10"/>
                        <a:pt x="6" y="10"/>
                      </a:cubicBezTo>
                      <a:cubicBezTo>
                        <a:pt x="6" y="10"/>
                        <a:pt x="7" y="10"/>
                        <a:pt x="7" y="10"/>
                      </a:cubicBezTo>
                      <a:cubicBezTo>
                        <a:pt x="7" y="10"/>
                        <a:pt x="7" y="10"/>
                        <a:pt x="7" y="1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93" name="Freeform 722">
                  <a:extLst>
                    <a:ext uri="{FF2B5EF4-FFF2-40B4-BE49-F238E27FC236}">
                      <a16:creationId xmlns:a16="http://schemas.microsoft.com/office/drawing/2014/main" id="{7EEC21ED-7601-48B7-873A-4274E1F7852F}"/>
                    </a:ext>
                  </a:extLst>
                </p:cNvPr>
                <p:cNvSpPr>
                  <a:spLocks noEditPoints="1"/>
                </p:cNvSpPr>
                <p:nvPr/>
              </p:nvSpPr>
              <p:spPr bwMode="auto">
                <a:xfrm>
                  <a:off x="10233025" y="6154738"/>
                  <a:ext cx="38100" cy="69850"/>
                </a:xfrm>
                <a:custGeom>
                  <a:avLst/>
                  <a:gdLst>
                    <a:gd name="T0" fmla="*/ 6 w 9"/>
                    <a:gd name="T1" fmla="*/ 0 h 17"/>
                    <a:gd name="T2" fmla="*/ 5 w 9"/>
                    <a:gd name="T3" fmla="*/ 14 h 17"/>
                    <a:gd name="T4" fmla="*/ 5 w 9"/>
                    <a:gd name="T5" fmla="*/ 13 h 17"/>
                    <a:gd name="T6" fmla="*/ 6 w 9"/>
                    <a:gd name="T7" fmla="*/ 12 h 17"/>
                    <a:gd name="T8" fmla="*/ 7 w 9"/>
                    <a:gd name="T9" fmla="*/ 11 h 17"/>
                    <a:gd name="T10" fmla="*/ 8 w 9"/>
                    <a:gd name="T11" fmla="*/ 10 h 17"/>
                    <a:gd name="T12" fmla="*/ 8 w 9"/>
                    <a:gd name="T13" fmla="*/ 9 h 17"/>
                    <a:gd name="T14" fmla="*/ 8 w 9"/>
                    <a:gd name="T15" fmla="*/ 8 h 17"/>
                    <a:gd name="T16" fmla="*/ 7 w 9"/>
                    <a:gd name="T17" fmla="*/ 7 h 17"/>
                    <a:gd name="T18" fmla="*/ 8 w 9"/>
                    <a:gd name="T19" fmla="*/ 7 h 17"/>
                    <a:gd name="T20" fmla="*/ 7 w 9"/>
                    <a:gd name="T21" fmla="*/ 7 h 17"/>
                    <a:gd name="T22" fmla="*/ 7 w 9"/>
                    <a:gd name="T23" fmla="*/ 6 h 17"/>
                    <a:gd name="T24" fmla="*/ 7 w 9"/>
                    <a:gd name="T25" fmla="*/ 6 h 17"/>
                    <a:gd name="T26" fmla="*/ 7 w 9"/>
                    <a:gd name="T27" fmla="*/ 5 h 17"/>
                    <a:gd name="T28" fmla="*/ 7 w 9"/>
                    <a:gd name="T29" fmla="*/ 4 h 17"/>
                    <a:gd name="T30" fmla="*/ 7 w 9"/>
                    <a:gd name="T31" fmla="*/ 3 h 17"/>
                    <a:gd name="T32" fmla="*/ 6 w 9"/>
                    <a:gd name="T33" fmla="*/ 3 h 17"/>
                    <a:gd name="T34" fmla="*/ 5 w 9"/>
                    <a:gd name="T35" fmla="*/ 3 h 17"/>
                    <a:gd name="T36" fmla="*/ 4 w 9"/>
                    <a:gd name="T37" fmla="*/ 2 h 17"/>
                    <a:gd name="T38" fmla="*/ 4 w 9"/>
                    <a:gd name="T39" fmla="*/ 1 h 17"/>
                    <a:gd name="T40" fmla="*/ 6 w 9"/>
                    <a:gd name="T41" fmla="*/ 0 h 17"/>
                    <a:gd name="T42" fmla="*/ 4 w 9"/>
                    <a:gd name="T43" fmla="*/ 0 h 17"/>
                    <a:gd name="T44" fmla="*/ 4 w 9"/>
                    <a:gd name="T45" fmla="*/ 1 h 17"/>
                    <a:gd name="T46" fmla="*/ 3 w 9"/>
                    <a:gd name="T47" fmla="*/ 1 h 17"/>
                    <a:gd name="T48" fmla="*/ 3 w 9"/>
                    <a:gd name="T49" fmla="*/ 1 h 17"/>
                    <a:gd name="T50" fmla="*/ 3 w 9"/>
                    <a:gd name="T51" fmla="*/ 2 h 17"/>
                    <a:gd name="T52" fmla="*/ 2 w 9"/>
                    <a:gd name="T53" fmla="*/ 2 h 17"/>
                    <a:gd name="T54" fmla="*/ 1 w 9"/>
                    <a:gd name="T55" fmla="*/ 3 h 17"/>
                    <a:gd name="T56" fmla="*/ 1 w 9"/>
                    <a:gd name="T57" fmla="*/ 4 h 17"/>
                    <a:gd name="T58" fmla="*/ 2 w 9"/>
                    <a:gd name="T59" fmla="*/ 4 h 17"/>
                    <a:gd name="T60" fmla="*/ 2 w 9"/>
                    <a:gd name="T61" fmla="*/ 5 h 17"/>
                    <a:gd name="T62" fmla="*/ 2 w 9"/>
                    <a:gd name="T63" fmla="*/ 5 h 17"/>
                    <a:gd name="T64" fmla="*/ 3 w 9"/>
                    <a:gd name="T65" fmla="*/ 5 h 17"/>
                    <a:gd name="T66" fmla="*/ 3 w 9"/>
                    <a:gd name="T67" fmla="*/ 6 h 17"/>
                    <a:gd name="T68" fmla="*/ 4 w 9"/>
                    <a:gd name="T69" fmla="*/ 7 h 17"/>
                    <a:gd name="T70" fmla="*/ 4 w 9"/>
                    <a:gd name="T71" fmla="*/ 7 h 17"/>
                    <a:gd name="T72" fmla="*/ 4 w 9"/>
                    <a:gd name="T73" fmla="*/ 8 h 17"/>
                    <a:gd name="T74" fmla="*/ 3 w 9"/>
                    <a:gd name="T75" fmla="*/ 9 h 17"/>
                    <a:gd name="T76" fmla="*/ 2 w 9"/>
                    <a:gd name="T77" fmla="*/ 9 h 17"/>
                    <a:gd name="T78" fmla="*/ 2 w 9"/>
                    <a:gd name="T79" fmla="*/ 11 h 17"/>
                    <a:gd name="T80" fmla="*/ 1 w 9"/>
                    <a:gd name="T81" fmla="*/ 11 h 17"/>
                    <a:gd name="T82" fmla="*/ 1 w 9"/>
                    <a:gd name="T83" fmla="*/ 11 h 17"/>
                    <a:gd name="T84" fmla="*/ 0 w 9"/>
                    <a:gd name="T85" fmla="*/ 12 h 17"/>
                    <a:gd name="T86" fmla="*/ 0 w 9"/>
                    <a:gd name="T87" fmla="*/ 13 h 17"/>
                    <a:gd name="T88" fmla="*/ 0 w 9"/>
                    <a:gd name="T89" fmla="*/ 14 h 17"/>
                    <a:gd name="T90" fmla="*/ 0 w 9"/>
                    <a:gd name="T91" fmla="*/ 15 h 17"/>
                    <a:gd name="T92" fmla="*/ 1 w 9"/>
                    <a:gd name="T93" fmla="*/ 15 h 17"/>
                    <a:gd name="T94" fmla="*/ 2 w 9"/>
                    <a:gd name="T95" fmla="*/ 16 h 17"/>
                    <a:gd name="T96" fmla="*/ 2 w 9"/>
                    <a:gd name="T97" fmla="*/ 17 h 17"/>
                    <a:gd name="T98" fmla="*/ 3 w 9"/>
                    <a:gd name="T99" fmla="*/ 17 h 17"/>
                    <a:gd name="T100" fmla="*/ 3 w 9"/>
                    <a:gd name="T101" fmla="*/ 17 h 17"/>
                    <a:gd name="T102" fmla="*/ 4 w 9"/>
                    <a:gd name="T103" fmla="*/ 16 h 17"/>
                    <a:gd name="T104" fmla="*/ 5 w 9"/>
                    <a:gd name="T10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 h="17">
                      <a:moveTo>
                        <a:pt x="6" y="0"/>
                      </a:moveTo>
                      <a:cubicBezTo>
                        <a:pt x="6" y="0"/>
                        <a:pt x="6" y="0"/>
                        <a:pt x="6" y="0"/>
                      </a:cubicBezTo>
                      <a:cubicBezTo>
                        <a:pt x="6" y="1"/>
                        <a:pt x="6" y="0"/>
                        <a:pt x="6" y="0"/>
                      </a:cubicBezTo>
                      <a:close/>
                      <a:moveTo>
                        <a:pt x="5" y="15"/>
                      </a:moveTo>
                      <a:cubicBezTo>
                        <a:pt x="5" y="15"/>
                        <a:pt x="5" y="15"/>
                        <a:pt x="5" y="15"/>
                      </a:cubicBezTo>
                      <a:cubicBezTo>
                        <a:pt x="5" y="15"/>
                        <a:pt x="5" y="14"/>
                        <a:pt x="5" y="14"/>
                      </a:cubicBezTo>
                      <a:cubicBezTo>
                        <a:pt x="5" y="14"/>
                        <a:pt x="5" y="14"/>
                        <a:pt x="5" y="14"/>
                      </a:cubicBezTo>
                      <a:cubicBezTo>
                        <a:pt x="5" y="14"/>
                        <a:pt x="5" y="14"/>
                        <a:pt x="5" y="14"/>
                      </a:cubicBezTo>
                      <a:cubicBezTo>
                        <a:pt x="5" y="14"/>
                        <a:pt x="5" y="13"/>
                        <a:pt x="5" y="13"/>
                      </a:cubicBezTo>
                      <a:cubicBezTo>
                        <a:pt x="5" y="13"/>
                        <a:pt x="6" y="13"/>
                        <a:pt x="6" y="13"/>
                      </a:cubicBezTo>
                      <a:cubicBezTo>
                        <a:pt x="6" y="13"/>
                        <a:pt x="6" y="12"/>
                        <a:pt x="6" y="12"/>
                      </a:cubicBezTo>
                      <a:cubicBezTo>
                        <a:pt x="6" y="12"/>
                        <a:pt x="6" y="12"/>
                        <a:pt x="6" y="12"/>
                      </a:cubicBezTo>
                      <a:cubicBezTo>
                        <a:pt x="6" y="12"/>
                        <a:pt x="6" y="12"/>
                        <a:pt x="6" y="12"/>
                      </a:cubicBezTo>
                      <a:cubicBezTo>
                        <a:pt x="6" y="12"/>
                        <a:pt x="7" y="12"/>
                        <a:pt x="7" y="12"/>
                      </a:cubicBezTo>
                      <a:cubicBezTo>
                        <a:pt x="7" y="12"/>
                        <a:pt x="7" y="11"/>
                        <a:pt x="7" y="11"/>
                      </a:cubicBezTo>
                      <a:cubicBezTo>
                        <a:pt x="7" y="11"/>
                        <a:pt x="7" y="11"/>
                        <a:pt x="7" y="11"/>
                      </a:cubicBezTo>
                      <a:cubicBezTo>
                        <a:pt x="8" y="10"/>
                        <a:pt x="8" y="10"/>
                        <a:pt x="8" y="10"/>
                      </a:cubicBezTo>
                      <a:cubicBezTo>
                        <a:pt x="8" y="10"/>
                        <a:pt x="8" y="10"/>
                        <a:pt x="8" y="10"/>
                      </a:cubicBezTo>
                      <a:cubicBezTo>
                        <a:pt x="9" y="10"/>
                        <a:pt x="9" y="10"/>
                        <a:pt x="9" y="10"/>
                      </a:cubicBezTo>
                      <a:cubicBezTo>
                        <a:pt x="9" y="10"/>
                        <a:pt x="9" y="10"/>
                        <a:pt x="8" y="9"/>
                      </a:cubicBezTo>
                      <a:cubicBezTo>
                        <a:pt x="8" y="9"/>
                        <a:pt x="8" y="9"/>
                        <a:pt x="8" y="9"/>
                      </a:cubicBezTo>
                      <a:cubicBezTo>
                        <a:pt x="8" y="9"/>
                        <a:pt x="9" y="9"/>
                        <a:pt x="9" y="9"/>
                      </a:cubicBezTo>
                      <a:cubicBezTo>
                        <a:pt x="9" y="9"/>
                        <a:pt x="9" y="9"/>
                        <a:pt x="9" y="9"/>
                      </a:cubicBezTo>
                      <a:cubicBezTo>
                        <a:pt x="8" y="8"/>
                        <a:pt x="8" y="8"/>
                        <a:pt x="8" y="8"/>
                      </a:cubicBezTo>
                      <a:cubicBezTo>
                        <a:pt x="8" y="8"/>
                        <a:pt x="8" y="8"/>
                        <a:pt x="8" y="8"/>
                      </a:cubicBezTo>
                      <a:cubicBezTo>
                        <a:pt x="8" y="8"/>
                        <a:pt x="8" y="8"/>
                        <a:pt x="7" y="8"/>
                      </a:cubicBezTo>
                      <a:cubicBezTo>
                        <a:pt x="7" y="7"/>
                        <a:pt x="7" y="7"/>
                        <a:pt x="7" y="7"/>
                      </a:cubicBezTo>
                      <a:cubicBezTo>
                        <a:pt x="7" y="7"/>
                        <a:pt x="7" y="7"/>
                        <a:pt x="8" y="7"/>
                      </a:cubicBezTo>
                      <a:cubicBezTo>
                        <a:pt x="8" y="7"/>
                        <a:pt x="8" y="7"/>
                        <a:pt x="8" y="7"/>
                      </a:cubicBezTo>
                      <a:cubicBezTo>
                        <a:pt x="8" y="8"/>
                        <a:pt x="8" y="8"/>
                        <a:pt x="8" y="7"/>
                      </a:cubicBezTo>
                      <a:cubicBezTo>
                        <a:pt x="8" y="7"/>
                        <a:pt x="8" y="7"/>
                        <a:pt x="8"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5"/>
                      </a:cubicBezTo>
                      <a:cubicBezTo>
                        <a:pt x="7" y="5"/>
                        <a:pt x="7" y="5"/>
                        <a:pt x="7" y="5"/>
                      </a:cubicBezTo>
                      <a:cubicBezTo>
                        <a:pt x="7" y="5"/>
                        <a:pt x="7" y="5"/>
                        <a:pt x="7" y="5"/>
                      </a:cubicBezTo>
                      <a:cubicBezTo>
                        <a:pt x="7" y="5"/>
                        <a:pt x="7" y="5"/>
                        <a:pt x="7" y="5"/>
                      </a:cubicBezTo>
                      <a:cubicBezTo>
                        <a:pt x="7" y="5"/>
                        <a:pt x="7" y="5"/>
                        <a:pt x="7" y="4"/>
                      </a:cubicBezTo>
                      <a:cubicBezTo>
                        <a:pt x="7" y="4"/>
                        <a:pt x="7" y="4"/>
                        <a:pt x="7" y="4"/>
                      </a:cubicBezTo>
                      <a:cubicBezTo>
                        <a:pt x="7" y="3"/>
                        <a:pt x="7" y="4"/>
                        <a:pt x="7" y="4"/>
                      </a:cubicBezTo>
                      <a:cubicBezTo>
                        <a:pt x="7" y="3"/>
                        <a:pt x="7" y="3"/>
                        <a:pt x="7" y="3"/>
                      </a:cubicBezTo>
                      <a:cubicBezTo>
                        <a:pt x="7" y="3"/>
                        <a:pt x="7" y="3"/>
                        <a:pt x="7" y="3"/>
                      </a:cubicBezTo>
                      <a:cubicBezTo>
                        <a:pt x="7" y="3"/>
                        <a:pt x="7"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2"/>
                      </a:cubicBezTo>
                      <a:cubicBezTo>
                        <a:pt x="5" y="2"/>
                        <a:pt x="4" y="2"/>
                        <a:pt x="4" y="2"/>
                      </a:cubicBezTo>
                      <a:cubicBezTo>
                        <a:pt x="4" y="2"/>
                        <a:pt x="4" y="2"/>
                        <a:pt x="4" y="2"/>
                      </a:cubicBezTo>
                      <a:cubicBezTo>
                        <a:pt x="4" y="2"/>
                        <a:pt x="4" y="2"/>
                        <a:pt x="4" y="2"/>
                      </a:cubicBezTo>
                      <a:cubicBezTo>
                        <a:pt x="4" y="2"/>
                        <a:pt x="4" y="2"/>
                        <a:pt x="4" y="1"/>
                      </a:cubicBezTo>
                      <a:cubicBezTo>
                        <a:pt x="4" y="1"/>
                        <a:pt x="4" y="1"/>
                        <a:pt x="4" y="1"/>
                      </a:cubicBezTo>
                      <a:cubicBezTo>
                        <a:pt x="4" y="1"/>
                        <a:pt x="5" y="1"/>
                        <a:pt x="5" y="0"/>
                      </a:cubicBezTo>
                      <a:cubicBezTo>
                        <a:pt x="5" y="0"/>
                        <a:pt x="5" y="0"/>
                        <a:pt x="5" y="0"/>
                      </a:cubicBezTo>
                      <a:cubicBezTo>
                        <a:pt x="5" y="0"/>
                        <a:pt x="6" y="0"/>
                        <a:pt x="6" y="0"/>
                      </a:cubicBezTo>
                      <a:cubicBezTo>
                        <a:pt x="6" y="0"/>
                        <a:pt x="5" y="0"/>
                        <a:pt x="5" y="0"/>
                      </a:cubicBezTo>
                      <a:cubicBezTo>
                        <a:pt x="5" y="0"/>
                        <a:pt x="5" y="0"/>
                        <a:pt x="5" y="0"/>
                      </a:cubicBezTo>
                      <a:cubicBezTo>
                        <a:pt x="5" y="0"/>
                        <a:pt x="4" y="0"/>
                        <a:pt x="4" y="0"/>
                      </a:cubicBezTo>
                      <a:cubicBezTo>
                        <a:pt x="4" y="0"/>
                        <a:pt x="4" y="1"/>
                        <a:pt x="3"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2"/>
                      </a:cubicBezTo>
                      <a:cubicBezTo>
                        <a:pt x="3" y="2"/>
                        <a:pt x="3" y="2"/>
                        <a:pt x="3" y="2"/>
                      </a:cubicBezTo>
                      <a:cubicBezTo>
                        <a:pt x="2" y="2"/>
                        <a:pt x="2" y="2"/>
                        <a:pt x="2" y="2"/>
                      </a:cubicBezTo>
                      <a:cubicBezTo>
                        <a:pt x="2" y="2"/>
                        <a:pt x="2" y="2"/>
                        <a:pt x="2" y="2"/>
                      </a:cubicBezTo>
                      <a:cubicBezTo>
                        <a:pt x="2" y="2"/>
                        <a:pt x="2" y="2"/>
                        <a:pt x="2" y="2"/>
                      </a:cubicBezTo>
                      <a:cubicBezTo>
                        <a:pt x="2" y="2"/>
                        <a:pt x="2" y="3"/>
                        <a:pt x="2" y="3"/>
                      </a:cubicBezTo>
                      <a:cubicBezTo>
                        <a:pt x="1" y="3"/>
                        <a:pt x="1" y="3"/>
                        <a:pt x="1" y="3"/>
                      </a:cubicBezTo>
                      <a:cubicBezTo>
                        <a:pt x="1" y="3"/>
                        <a:pt x="1" y="3"/>
                        <a:pt x="1" y="3"/>
                      </a:cubicBezTo>
                      <a:cubicBezTo>
                        <a:pt x="1" y="3"/>
                        <a:pt x="1" y="4"/>
                        <a:pt x="1" y="4"/>
                      </a:cubicBezTo>
                      <a:cubicBezTo>
                        <a:pt x="1" y="4"/>
                        <a:pt x="1" y="4"/>
                        <a:pt x="1" y="4"/>
                      </a:cubicBezTo>
                      <a:cubicBezTo>
                        <a:pt x="1" y="4"/>
                        <a:pt x="1" y="4"/>
                        <a:pt x="1" y="4"/>
                      </a:cubicBezTo>
                      <a:cubicBezTo>
                        <a:pt x="1" y="4"/>
                        <a:pt x="1" y="4"/>
                        <a:pt x="1" y="4"/>
                      </a:cubicBezTo>
                      <a:cubicBezTo>
                        <a:pt x="1" y="4"/>
                        <a:pt x="2" y="4"/>
                        <a:pt x="2" y="4"/>
                      </a:cubicBezTo>
                      <a:cubicBezTo>
                        <a:pt x="2" y="4"/>
                        <a:pt x="2" y="4"/>
                        <a:pt x="2" y="4"/>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3" y="5"/>
                        <a:pt x="3" y="5"/>
                      </a:cubicBezTo>
                      <a:cubicBezTo>
                        <a:pt x="3" y="5"/>
                        <a:pt x="3" y="5"/>
                        <a:pt x="3" y="5"/>
                      </a:cubicBezTo>
                      <a:cubicBezTo>
                        <a:pt x="3" y="5"/>
                        <a:pt x="3" y="6"/>
                        <a:pt x="3" y="6"/>
                      </a:cubicBezTo>
                      <a:cubicBezTo>
                        <a:pt x="3" y="6"/>
                        <a:pt x="3" y="6"/>
                        <a:pt x="3" y="6"/>
                      </a:cubicBezTo>
                      <a:cubicBezTo>
                        <a:pt x="3" y="6"/>
                        <a:pt x="4" y="6"/>
                        <a:pt x="4" y="6"/>
                      </a:cubicBezTo>
                      <a:cubicBezTo>
                        <a:pt x="4" y="6"/>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8"/>
                        <a:pt x="4" y="8"/>
                      </a:cubicBezTo>
                      <a:cubicBezTo>
                        <a:pt x="4" y="8"/>
                        <a:pt x="4" y="8"/>
                        <a:pt x="4" y="8"/>
                      </a:cubicBezTo>
                      <a:cubicBezTo>
                        <a:pt x="4" y="8"/>
                        <a:pt x="3" y="9"/>
                        <a:pt x="3" y="9"/>
                      </a:cubicBezTo>
                      <a:cubicBezTo>
                        <a:pt x="3" y="9"/>
                        <a:pt x="3" y="9"/>
                        <a:pt x="3" y="9"/>
                      </a:cubicBezTo>
                      <a:cubicBezTo>
                        <a:pt x="3" y="9"/>
                        <a:pt x="3" y="9"/>
                        <a:pt x="3" y="9"/>
                      </a:cubicBezTo>
                      <a:cubicBezTo>
                        <a:pt x="3" y="9"/>
                        <a:pt x="2" y="9"/>
                        <a:pt x="2" y="9"/>
                      </a:cubicBezTo>
                      <a:cubicBezTo>
                        <a:pt x="2" y="9"/>
                        <a:pt x="2" y="9"/>
                        <a:pt x="2" y="9"/>
                      </a:cubicBezTo>
                      <a:cubicBezTo>
                        <a:pt x="2" y="9"/>
                        <a:pt x="2" y="9"/>
                        <a:pt x="2" y="9"/>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1" y="15"/>
                        <a:pt x="1" y="15"/>
                      </a:cubicBezTo>
                      <a:cubicBezTo>
                        <a:pt x="1" y="15"/>
                        <a:pt x="1" y="15"/>
                        <a:pt x="1" y="15"/>
                      </a:cubicBezTo>
                      <a:cubicBezTo>
                        <a:pt x="1" y="15"/>
                        <a:pt x="1" y="16"/>
                        <a:pt x="1" y="16"/>
                      </a:cubicBezTo>
                      <a:cubicBezTo>
                        <a:pt x="1" y="16"/>
                        <a:pt x="1"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6"/>
                        <a:pt x="3" y="16"/>
                        <a:pt x="3" y="16"/>
                      </a:cubicBezTo>
                      <a:cubicBezTo>
                        <a:pt x="4" y="16"/>
                        <a:pt x="4" y="16"/>
                        <a:pt x="4" y="16"/>
                      </a:cubicBezTo>
                      <a:cubicBezTo>
                        <a:pt x="4" y="16"/>
                        <a:pt x="4" y="16"/>
                        <a:pt x="4" y="16"/>
                      </a:cubicBezTo>
                      <a:cubicBezTo>
                        <a:pt x="4" y="15"/>
                        <a:pt x="4" y="15"/>
                        <a:pt x="4" y="15"/>
                      </a:cubicBezTo>
                      <a:cubicBezTo>
                        <a:pt x="4" y="15"/>
                        <a:pt x="4" y="15"/>
                        <a:pt x="4" y="15"/>
                      </a:cubicBezTo>
                      <a:cubicBezTo>
                        <a:pt x="4" y="15"/>
                        <a:pt x="5" y="15"/>
                        <a:pt x="5" y="15"/>
                      </a:cubicBezTo>
                      <a:cubicBezTo>
                        <a:pt x="5" y="15"/>
                        <a:pt x="5" y="15"/>
                        <a:pt x="5" y="15"/>
                      </a:cubicBezTo>
                      <a:cubicBezTo>
                        <a:pt x="5" y="15"/>
                        <a:pt x="5" y="15"/>
                        <a:pt x="5" y="1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94" name="Freeform 723">
                  <a:extLst>
                    <a:ext uri="{FF2B5EF4-FFF2-40B4-BE49-F238E27FC236}">
                      <a16:creationId xmlns:a16="http://schemas.microsoft.com/office/drawing/2014/main" id="{213A11F1-729B-4D53-B1BC-E5D7ADAF1D20}"/>
                    </a:ext>
                  </a:extLst>
                </p:cNvPr>
                <p:cNvSpPr>
                  <a:spLocks noEditPoints="1"/>
                </p:cNvSpPr>
                <p:nvPr/>
              </p:nvSpPr>
              <p:spPr bwMode="auto">
                <a:xfrm>
                  <a:off x="10066338" y="6303963"/>
                  <a:ext cx="84137" cy="200025"/>
                </a:xfrm>
                <a:custGeom>
                  <a:avLst/>
                  <a:gdLst>
                    <a:gd name="T0" fmla="*/ 3 w 20"/>
                    <a:gd name="T1" fmla="*/ 10 h 48"/>
                    <a:gd name="T2" fmla="*/ 1 w 20"/>
                    <a:gd name="T3" fmla="*/ 14 h 48"/>
                    <a:gd name="T4" fmla="*/ 2 w 20"/>
                    <a:gd name="T5" fmla="*/ 14 h 48"/>
                    <a:gd name="T6" fmla="*/ 15 w 20"/>
                    <a:gd name="T7" fmla="*/ 26 h 48"/>
                    <a:gd name="T8" fmla="*/ 1 w 20"/>
                    <a:gd name="T9" fmla="*/ 19 h 48"/>
                    <a:gd name="T10" fmla="*/ 13 w 20"/>
                    <a:gd name="T11" fmla="*/ 28 h 48"/>
                    <a:gd name="T12" fmla="*/ 11 w 20"/>
                    <a:gd name="T13" fmla="*/ 27 h 48"/>
                    <a:gd name="T14" fmla="*/ 9 w 20"/>
                    <a:gd name="T15" fmla="*/ 26 h 48"/>
                    <a:gd name="T16" fmla="*/ 8 w 20"/>
                    <a:gd name="T17" fmla="*/ 29 h 48"/>
                    <a:gd name="T18" fmla="*/ 9 w 20"/>
                    <a:gd name="T19" fmla="*/ 30 h 48"/>
                    <a:gd name="T20" fmla="*/ 12 w 20"/>
                    <a:gd name="T21" fmla="*/ 29 h 48"/>
                    <a:gd name="T22" fmla="*/ 3 w 20"/>
                    <a:gd name="T23" fmla="*/ 18 h 48"/>
                    <a:gd name="T24" fmla="*/ 9 w 20"/>
                    <a:gd name="T25" fmla="*/ 21 h 48"/>
                    <a:gd name="T26" fmla="*/ 17 w 20"/>
                    <a:gd name="T27" fmla="*/ 24 h 48"/>
                    <a:gd name="T28" fmla="*/ 13 w 20"/>
                    <a:gd name="T29" fmla="*/ 24 h 48"/>
                    <a:gd name="T30" fmla="*/ 13 w 20"/>
                    <a:gd name="T31" fmla="*/ 23 h 48"/>
                    <a:gd name="T32" fmla="*/ 9 w 20"/>
                    <a:gd name="T33" fmla="*/ 21 h 48"/>
                    <a:gd name="T34" fmla="*/ 7 w 20"/>
                    <a:gd name="T35" fmla="*/ 20 h 48"/>
                    <a:gd name="T36" fmla="*/ 2 w 20"/>
                    <a:gd name="T37" fmla="*/ 19 h 48"/>
                    <a:gd name="T38" fmla="*/ 2 w 20"/>
                    <a:gd name="T39" fmla="*/ 17 h 48"/>
                    <a:gd name="T40" fmla="*/ 1 w 20"/>
                    <a:gd name="T41" fmla="*/ 16 h 48"/>
                    <a:gd name="T42" fmla="*/ 3 w 20"/>
                    <a:gd name="T43" fmla="*/ 15 h 48"/>
                    <a:gd name="T44" fmla="*/ 3 w 20"/>
                    <a:gd name="T45" fmla="*/ 14 h 48"/>
                    <a:gd name="T46" fmla="*/ 4 w 20"/>
                    <a:gd name="T47" fmla="*/ 13 h 48"/>
                    <a:gd name="T48" fmla="*/ 3 w 20"/>
                    <a:gd name="T49" fmla="*/ 12 h 48"/>
                    <a:gd name="T50" fmla="*/ 4 w 20"/>
                    <a:gd name="T51" fmla="*/ 12 h 48"/>
                    <a:gd name="T52" fmla="*/ 4 w 20"/>
                    <a:gd name="T53" fmla="*/ 11 h 48"/>
                    <a:gd name="T54" fmla="*/ 5 w 20"/>
                    <a:gd name="T55" fmla="*/ 8 h 48"/>
                    <a:gd name="T56" fmla="*/ 6 w 20"/>
                    <a:gd name="T57" fmla="*/ 7 h 48"/>
                    <a:gd name="T58" fmla="*/ 7 w 20"/>
                    <a:gd name="T59" fmla="*/ 6 h 48"/>
                    <a:gd name="T60" fmla="*/ 9 w 20"/>
                    <a:gd name="T61" fmla="*/ 4 h 48"/>
                    <a:gd name="T62" fmla="*/ 10 w 20"/>
                    <a:gd name="T63" fmla="*/ 3 h 48"/>
                    <a:gd name="T64" fmla="*/ 14 w 20"/>
                    <a:gd name="T65" fmla="*/ 1 h 48"/>
                    <a:gd name="T66" fmla="*/ 12 w 20"/>
                    <a:gd name="T67" fmla="*/ 5 h 48"/>
                    <a:gd name="T68" fmla="*/ 13 w 20"/>
                    <a:gd name="T69" fmla="*/ 10 h 48"/>
                    <a:gd name="T70" fmla="*/ 17 w 20"/>
                    <a:gd name="T71" fmla="*/ 12 h 48"/>
                    <a:gd name="T72" fmla="*/ 19 w 20"/>
                    <a:gd name="T73" fmla="*/ 17 h 48"/>
                    <a:gd name="T74" fmla="*/ 19 w 20"/>
                    <a:gd name="T75" fmla="*/ 19 h 48"/>
                    <a:gd name="T76" fmla="*/ 3 w 20"/>
                    <a:gd name="T77" fmla="*/ 17 h 48"/>
                    <a:gd name="T78" fmla="*/ 3 w 20"/>
                    <a:gd name="T79" fmla="*/ 18 h 48"/>
                    <a:gd name="T80" fmla="*/ 11 w 20"/>
                    <a:gd name="T81" fmla="*/ 44 h 48"/>
                    <a:gd name="T82" fmla="*/ 10 w 20"/>
                    <a:gd name="T83" fmla="*/ 44 h 48"/>
                    <a:gd name="T84" fmla="*/ 10 w 20"/>
                    <a:gd name="T85" fmla="*/ 45 h 48"/>
                    <a:gd name="T86" fmla="*/ 11 w 20"/>
                    <a:gd name="T87" fmla="*/ 45 h 48"/>
                    <a:gd name="T88" fmla="*/ 10 w 20"/>
                    <a:gd name="T89" fmla="*/ 46 h 48"/>
                    <a:gd name="T90" fmla="*/ 11 w 20"/>
                    <a:gd name="T91" fmla="*/ 46 h 48"/>
                    <a:gd name="T92" fmla="*/ 11 w 20"/>
                    <a:gd name="T93" fmla="*/ 47 h 48"/>
                    <a:gd name="T94" fmla="*/ 10 w 20"/>
                    <a:gd name="T95" fmla="*/ 47 h 48"/>
                    <a:gd name="T96" fmla="*/ 9 w 20"/>
                    <a:gd name="T97" fmla="*/ 46 h 48"/>
                    <a:gd name="T98" fmla="*/ 9 w 20"/>
                    <a:gd name="T99" fmla="*/ 47 h 48"/>
                    <a:gd name="T100" fmla="*/ 9 w 20"/>
                    <a:gd name="T101" fmla="*/ 46 h 48"/>
                    <a:gd name="T102" fmla="*/ 10 w 20"/>
                    <a:gd name="T103" fmla="*/ 44 h 48"/>
                    <a:gd name="T104" fmla="*/ 10 w 20"/>
                    <a:gd name="T105" fmla="*/ 43 h 48"/>
                    <a:gd name="T106" fmla="*/ 11 w 20"/>
                    <a:gd name="T107" fmla="*/ 44 h 48"/>
                    <a:gd name="T108" fmla="*/ 11 w 20"/>
                    <a:gd name="T109" fmla="*/ 44 h 48"/>
                    <a:gd name="T110" fmla="*/ 10 w 20"/>
                    <a:gd name="T111" fmla="*/ 47 h 48"/>
                    <a:gd name="T112" fmla="*/ 9 w 20"/>
                    <a:gd name="T113" fmla="*/ 47 h 48"/>
                    <a:gd name="T114" fmla="*/ 10 w 20"/>
                    <a:gd name="T115" fmla="*/ 48 h 48"/>
                    <a:gd name="T116" fmla="*/ 11 w 20"/>
                    <a:gd name="T117" fmla="*/ 47 h 48"/>
                    <a:gd name="T118" fmla="*/ 11 w 20"/>
                    <a:gd name="T119"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 h="48">
                      <a:moveTo>
                        <a:pt x="2" y="19"/>
                      </a:moveTo>
                      <a:cubicBezTo>
                        <a:pt x="2" y="19"/>
                        <a:pt x="2" y="19"/>
                        <a:pt x="2" y="19"/>
                      </a:cubicBezTo>
                      <a:cubicBezTo>
                        <a:pt x="2" y="19"/>
                        <a:pt x="2" y="19"/>
                        <a:pt x="2" y="19"/>
                      </a:cubicBezTo>
                      <a:close/>
                      <a:moveTo>
                        <a:pt x="4" y="11"/>
                      </a:moveTo>
                      <a:cubicBezTo>
                        <a:pt x="4" y="11"/>
                        <a:pt x="4" y="11"/>
                        <a:pt x="4" y="11"/>
                      </a:cubicBezTo>
                      <a:cubicBezTo>
                        <a:pt x="4" y="11"/>
                        <a:pt x="4" y="11"/>
                        <a:pt x="4" y="11"/>
                      </a:cubicBezTo>
                      <a:cubicBezTo>
                        <a:pt x="4" y="10"/>
                        <a:pt x="4" y="10"/>
                        <a:pt x="4" y="9"/>
                      </a:cubicBezTo>
                      <a:cubicBezTo>
                        <a:pt x="4" y="9"/>
                        <a:pt x="4" y="9"/>
                        <a:pt x="4" y="9"/>
                      </a:cubicBezTo>
                      <a:cubicBezTo>
                        <a:pt x="4" y="9"/>
                        <a:pt x="4" y="9"/>
                        <a:pt x="4" y="9"/>
                      </a:cubicBezTo>
                      <a:cubicBezTo>
                        <a:pt x="4" y="9"/>
                        <a:pt x="4" y="9"/>
                        <a:pt x="4" y="9"/>
                      </a:cubicBezTo>
                      <a:cubicBezTo>
                        <a:pt x="4" y="9"/>
                        <a:pt x="4" y="9"/>
                        <a:pt x="4" y="10"/>
                      </a:cubicBezTo>
                      <a:cubicBezTo>
                        <a:pt x="3" y="10"/>
                        <a:pt x="3" y="10"/>
                        <a:pt x="3" y="10"/>
                      </a:cubicBezTo>
                      <a:cubicBezTo>
                        <a:pt x="3" y="10"/>
                        <a:pt x="3" y="10"/>
                        <a:pt x="3" y="10"/>
                      </a:cubicBezTo>
                      <a:cubicBezTo>
                        <a:pt x="3" y="10"/>
                        <a:pt x="3" y="10"/>
                        <a:pt x="3" y="10"/>
                      </a:cubicBezTo>
                      <a:cubicBezTo>
                        <a:pt x="3" y="10"/>
                        <a:pt x="4" y="11"/>
                        <a:pt x="4" y="11"/>
                      </a:cubicBezTo>
                      <a:close/>
                      <a:moveTo>
                        <a:pt x="14" y="24"/>
                      </a:moveTo>
                      <a:cubicBezTo>
                        <a:pt x="14" y="24"/>
                        <a:pt x="14" y="24"/>
                        <a:pt x="14" y="24"/>
                      </a:cubicBezTo>
                      <a:cubicBezTo>
                        <a:pt x="14" y="24"/>
                        <a:pt x="14" y="24"/>
                        <a:pt x="15" y="24"/>
                      </a:cubicBezTo>
                      <a:cubicBezTo>
                        <a:pt x="15" y="24"/>
                        <a:pt x="15" y="24"/>
                        <a:pt x="14" y="24"/>
                      </a:cubicBezTo>
                      <a:cubicBezTo>
                        <a:pt x="14" y="24"/>
                        <a:pt x="14" y="24"/>
                        <a:pt x="14" y="24"/>
                      </a:cubicBezTo>
                      <a:close/>
                      <a:moveTo>
                        <a:pt x="15" y="24"/>
                      </a:moveTo>
                      <a:cubicBezTo>
                        <a:pt x="15" y="24"/>
                        <a:pt x="15" y="24"/>
                        <a:pt x="15" y="24"/>
                      </a:cubicBezTo>
                      <a:cubicBezTo>
                        <a:pt x="15" y="24"/>
                        <a:pt x="15" y="24"/>
                        <a:pt x="15" y="24"/>
                      </a:cubicBezTo>
                      <a:cubicBezTo>
                        <a:pt x="15" y="24"/>
                        <a:pt x="15" y="24"/>
                        <a:pt x="15" y="24"/>
                      </a:cubicBezTo>
                      <a:cubicBezTo>
                        <a:pt x="15" y="24"/>
                        <a:pt x="15" y="24"/>
                        <a:pt x="15" y="24"/>
                      </a:cubicBezTo>
                      <a:close/>
                      <a:moveTo>
                        <a:pt x="1" y="14"/>
                      </a:moveTo>
                      <a:cubicBezTo>
                        <a:pt x="1" y="14"/>
                        <a:pt x="1" y="14"/>
                        <a:pt x="1" y="14"/>
                      </a:cubicBezTo>
                      <a:cubicBezTo>
                        <a:pt x="1" y="14"/>
                        <a:pt x="1" y="14"/>
                        <a:pt x="1" y="14"/>
                      </a:cubicBezTo>
                      <a:cubicBezTo>
                        <a:pt x="1" y="14"/>
                        <a:pt x="1" y="14"/>
                        <a:pt x="1" y="14"/>
                      </a:cubicBezTo>
                      <a:cubicBezTo>
                        <a:pt x="1" y="15"/>
                        <a:pt x="1" y="15"/>
                        <a:pt x="1" y="15"/>
                      </a:cubicBezTo>
                      <a:cubicBezTo>
                        <a:pt x="1" y="15"/>
                        <a:pt x="1"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4"/>
                        <a:pt x="2" y="14"/>
                        <a:pt x="2" y="14"/>
                      </a:cubicBezTo>
                      <a:cubicBezTo>
                        <a:pt x="2" y="14"/>
                        <a:pt x="2" y="14"/>
                        <a:pt x="2" y="14"/>
                      </a:cubicBezTo>
                      <a:cubicBezTo>
                        <a:pt x="2" y="14"/>
                        <a:pt x="2" y="14"/>
                        <a:pt x="2" y="14"/>
                      </a:cubicBezTo>
                      <a:cubicBezTo>
                        <a:pt x="2" y="14"/>
                        <a:pt x="2" y="14"/>
                        <a:pt x="2" y="14"/>
                      </a:cubicBezTo>
                      <a:cubicBezTo>
                        <a:pt x="2" y="14"/>
                        <a:pt x="1" y="14"/>
                        <a:pt x="1" y="14"/>
                      </a:cubicBezTo>
                      <a:cubicBezTo>
                        <a:pt x="1" y="14"/>
                        <a:pt x="1" y="14"/>
                        <a:pt x="1" y="14"/>
                      </a:cubicBezTo>
                      <a:cubicBezTo>
                        <a:pt x="1" y="14"/>
                        <a:pt x="1" y="14"/>
                        <a:pt x="1" y="14"/>
                      </a:cubicBezTo>
                      <a:cubicBezTo>
                        <a:pt x="1" y="14"/>
                        <a:pt x="0" y="15"/>
                        <a:pt x="0" y="15"/>
                      </a:cubicBezTo>
                      <a:cubicBezTo>
                        <a:pt x="0" y="15"/>
                        <a:pt x="0" y="15"/>
                        <a:pt x="0" y="15"/>
                      </a:cubicBezTo>
                      <a:cubicBezTo>
                        <a:pt x="1" y="15"/>
                        <a:pt x="1" y="15"/>
                        <a:pt x="1" y="14"/>
                      </a:cubicBezTo>
                      <a:close/>
                      <a:moveTo>
                        <a:pt x="15" y="26"/>
                      </a:moveTo>
                      <a:cubicBezTo>
                        <a:pt x="15" y="26"/>
                        <a:pt x="15" y="26"/>
                        <a:pt x="15" y="26"/>
                      </a:cubicBezTo>
                      <a:cubicBezTo>
                        <a:pt x="15" y="26"/>
                        <a:pt x="15" y="26"/>
                        <a:pt x="15" y="26"/>
                      </a:cubicBezTo>
                      <a:cubicBezTo>
                        <a:pt x="15" y="26"/>
                        <a:pt x="15" y="26"/>
                        <a:pt x="15" y="26"/>
                      </a:cubicBezTo>
                      <a:cubicBezTo>
                        <a:pt x="15" y="26"/>
                        <a:pt x="15" y="26"/>
                        <a:pt x="15" y="26"/>
                      </a:cubicBezTo>
                      <a:close/>
                      <a:moveTo>
                        <a:pt x="9" y="26"/>
                      </a:moveTo>
                      <a:cubicBezTo>
                        <a:pt x="9" y="26"/>
                        <a:pt x="9" y="26"/>
                        <a:pt x="9" y="26"/>
                      </a:cubicBezTo>
                      <a:cubicBezTo>
                        <a:pt x="9" y="26"/>
                        <a:pt x="9" y="26"/>
                        <a:pt x="8" y="26"/>
                      </a:cubicBezTo>
                      <a:cubicBezTo>
                        <a:pt x="8" y="26"/>
                        <a:pt x="8" y="26"/>
                        <a:pt x="8" y="26"/>
                      </a:cubicBezTo>
                      <a:cubicBezTo>
                        <a:pt x="8" y="26"/>
                        <a:pt x="8" y="26"/>
                        <a:pt x="9" y="26"/>
                      </a:cubicBezTo>
                      <a:close/>
                      <a:moveTo>
                        <a:pt x="1" y="19"/>
                      </a:moveTo>
                      <a:cubicBezTo>
                        <a:pt x="1" y="19"/>
                        <a:pt x="1" y="19"/>
                        <a:pt x="1" y="19"/>
                      </a:cubicBezTo>
                      <a:cubicBezTo>
                        <a:pt x="1" y="19"/>
                        <a:pt x="1" y="19"/>
                        <a:pt x="1" y="19"/>
                      </a:cubicBezTo>
                      <a:cubicBezTo>
                        <a:pt x="1" y="19"/>
                        <a:pt x="1" y="19"/>
                        <a:pt x="1" y="19"/>
                      </a:cubicBezTo>
                      <a:close/>
                      <a:moveTo>
                        <a:pt x="2" y="19"/>
                      </a:moveTo>
                      <a:cubicBezTo>
                        <a:pt x="1" y="19"/>
                        <a:pt x="1" y="19"/>
                        <a:pt x="1" y="19"/>
                      </a:cubicBezTo>
                      <a:cubicBezTo>
                        <a:pt x="1" y="19"/>
                        <a:pt x="1" y="19"/>
                        <a:pt x="1" y="19"/>
                      </a:cubicBezTo>
                      <a:cubicBezTo>
                        <a:pt x="1" y="19"/>
                        <a:pt x="1" y="19"/>
                        <a:pt x="1" y="19"/>
                      </a:cubicBezTo>
                      <a:cubicBezTo>
                        <a:pt x="1" y="19"/>
                        <a:pt x="1" y="19"/>
                        <a:pt x="2" y="19"/>
                      </a:cubicBezTo>
                      <a:cubicBezTo>
                        <a:pt x="2" y="19"/>
                        <a:pt x="2" y="19"/>
                        <a:pt x="2" y="19"/>
                      </a:cubicBezTo>
                      <a:close/>
                      <a:moveTo>
                        <a:pt x="7" y="31"/>
                      </a:moveTo>
                      <a:cubicBezTo>
                        <a:pt x="7" y="31"/>
                        <a:pt x="7" y="31"/>
                        <a:pt x="7" y="31"/>
                      </a:cubicBezTo>
                      <a:cubicBezTo>
                        <a:pt x="7" y="31"/>
                        <a:pt x="7" y="31"/>
                        <a:pt x="7" y="31"/>
                      </a:cubicBezTo>
                      <a:cubicBezTo>
                        <a:pt x="7" y="31"/>
                        <a:pt x="7" y="31"/>
                        <a:pt x="7" y="31"/>
                      </a:cubicBezTo>
                      <a:cubicBezTo>
                        <a:pt x="7" y="31"/>
                        <a:pt x="7" y="31"/>
                        <a:pt x="7" y="31"/>
                      </a:cubicBezTo>
                      <a:close/>
                      <a:moveTo>
                        <a:pt x="1" y="18"/>
                      </a:moveTo>
                      <a:cubicBezTo>
                        <a:pt x="1" y="18"/>
                        <a:pt x="1" y="18"/>
                        <a:pt x="1" y="18"/>
                      </a:cubicBezTo>
                      <a:cubicBezTo>
                        <a:pt x="1" y="18"/>
                        <a:pt x="1" y="18"/>
                        <a:pt x="1" y="18"/>
                      </a:cubicBezTo>
                      <a:cubicBezTo>
                        <a:pt x="1" y="18"/>
                        <a:pt x="1" y="18"/>
                        <a:pt x="1" y="18"/>
                      </a:cubicBezTo>
                      <a:cubicBezTo>
                        <a:pt x="1" y="18"/>
                        <a:pt x="1" y="18"/>
                        <a:pt x="1" y="18"/>
                      </a:cubicBezTo>
                      <a:close/>
                      <a:moveTo>
                        <a:pt x="13" y="28"/>
                      </a:moveTo>
                      <a:cubicBezTo>
                        <a:pt x="13" y="28"/>
                        <a:pt x="13" y="28"/>
                        <a:pt x="13" y="28"/>
                      </a:cubicBezTo>
                      <a:cubicBezTo>
                        <a:pt x="13" y="28"/>
                        <a:pt x="13" y="28"/>
                        <a:pt x="13"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1" y="28"/>
                      </a:cubicBezTo>
                      <a:cubicBezTo>
                        <a:pt x="11" y="27"/>
                        <a:pt x="11" y="27"/>
                        <a:pt x="11" y="28"/>
                      </a:cubicBezTo>
                      <a:cubicBezTo>
                        <a:pt x="11" y="28"/>
                        <a:pt x="11" y="28"/>
                        <a:pt x="11" y="28"/>
                      </a:cubicBezTo>
                      <a:cubicBezTo>
                        <a:pt x="11" y="28"/>
                        <a:pt x="11" y="27"/>
                        <a:pt x="11" y="27"/>
                      </a:cubicBezTo>
                      <a:cubicBezTo>
                        <a:pt x="11" y="27"/>
                        <a:pt x="11" y="27"/>
                        <a:pt x="11" y="27"/>
                      </a:cubicBezTo>
                      <a:cubicBezTo>
                        <a:pt x="11" y="27"/>
                        <a:pt x="11" y="27"/>
                        <a:pt x="11" y="27"/>
                      </a:cubicBezTo>
                      <a:cubicBezTo>
                        <a:pt x="11" y="27"/>
                        <a:pt x="11" y="27"/>
                        <a:pt x="11" y="27"/>
                      </a:cubicBezTo>
                      <a:cubicBezTo>
                        <a:pt x="11" y="27"/>
                        <a:pt x="11"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6"/>
                        <a:pt x="12" y="26"/>
                        <a:pt x="12" y="26"/>
                      </a:cubicBezTo>
                      <a:cubicBezTo>
                        <a:pt x="11" y="26"/>
                        <a:pt x="11" y="26"/>
                        <a:pt x="11" y="26"/>
                      </a:cubicBezTo>
                      <a:cubicBezTo>
                        <a:pt x="11" y="25"/>
                        <a:pt x="11" y="25"/>
                        <a:pt x="11" y="25"/>
                      </a:cubicBezTo>
                      <a:cubicBezTo>
                        <a:pt x="10" y="25"/>
                        <a:pt x="10" y="25"/>
                        <a:pt x="10" y="25"/>
                      </a:cubicBezTo>
                      <a:cubicBezTo>
                        <a:pt x="10" y="25"/>
                        <a:pt x="10" y="25"/>
                        <a:pt x="10" y="25"/>
                      </a:cubicBezTo>
                      <a:cubicBezTo>
                        <a:pt x="10" y="25"/>
                        <a:pt x="9" y="25"/>
                        <a:pt x="9" y="25"/>
                      </a:cubicBezTo>
                      <a:cubicBezTo>
                        <a:pt x="9" y="25"/>
                        <a:pt x="9" y="25"/>
                        <a:pt x="9" y="26"/>
                      </a:cubicBezTo>
                      <a:cubicBezTo>
                        <a:pt x="9" y="26"/>
                        <a:pt x="9" y="26"/>
                        <a:pt x="9" y="26"/>
                      </a:cubicBezTo>
                      <a:cubicBezTo>
                        <a:pt x="9" y="26"/>
                        <a:pt x="9" y="26"/>
                        <a:pt x="9" y="26"/>
                      </a:cubicBezTo>
                      <a:cubicBezTo>
                        <a:pt x="9" y="26"/>
                        <a:pt x="9" y="26"/>
                        <a:pt x="9" y="26"/>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9"/>
                        <a:pt x="9" y="29"/>
                        <a:pt x="9" y="29"/>
                      </a:cubicBezTo>
                      <a:cubicBezTo>
                        <a:pt x="9" y="29"/>
                        <a:pt x="9" y="29"/>
                        <a:pt x="9" y="29"/>
                      </a:cubicBezTo>
                      <a:cubicBezTo>
                        <a:pt x="9" y="29"/>
                        <a:pt x="9" y="29"/>
                        <a:pt x="9" y="29"/>
                      </a:cubicBezTo>
                      <a:cubicBezTo>
                        <a:pt x="9" y="29"/>
                        <a:pt x="9" y="29"/>
                        <a:pt x="9" y="29"/>
                      </a:cubicBezTo>
                      <a:cubicBezTo>
                        <a:pt x="9" y="29"/>
                        <a:pt x="8" y="29"/>
                        <a:pt x="8" y="29"/>
                      </a:cubicBezTo>
                      <a:cubicBezTo>
                        <a:pt x="8" y="29"/>
                        <a:pt x="8" y="29"/>
                        <a:pt x="8" y="30"/>
                      </a:cubicBezTo>
                      <a:cubicBezTo>
                        <a:pt x="8" y="30"/>
                        <a:pt x="8" y="30"/>
                        <a:pt x="8" y="30"/>
                      </a:cubicBezTo>
                      <a:cubicBezTo>
                        <a:pt x="8" y="30"/>
                        <a:pt x="8" y="30"/>
                        <a:pt x="8" y="30"/>
                      </a:cubicBezTo>
                      <a:cubicBezTo>
                        <a:pt x="8" y="30"/>
                        <a:pt x="7" y="30"/>
                        <a:pt x="7" y="31"/>
                      </a:cubicBezTo>
                      <a:cubicBezTo>
                        <a:pt x="7" y="31"/>
                        <a:pt x="7" y="31"/>
                        <a:pt x="7" y="31"/>
                      </a:cubicBezTo>
                      <a:cubicBezTo>
                        <a:pt x="8" y="31"/>
                        <a:pt x="8" y="31"/>
                        <a:pt x="8" y="31"/>
                      </a:cubicBezTo>
                      <a:cubicBezTo>
                        <a:pt x="8" y="31"/>
                        <a:pt x="8" y="31"/>
                        <a:pt x="8" y="31"/>
                      </a:cubicBezTo>
                      <a:cubicBezTo>
                        <a:pt x="9" y="31"/>
                        <a:pt x="9" y="31"/>
                        <a:pt x="9" y="31"/>
                      </a:cubicBezTo>
                      <a:cubicBezTo>
                        <a:pt x="8" y="31"/>
                        <a:pt x="8" y="31"/>
                        <a:pt x="8" y="31"/>
                      </a:cubicBezTo>
                      <a:cubicBezTo>
                        <a:pt x="8" y="31"/>
                        <a:pt x="8" y="31"/>
                        <a:pt x="8" y="30"/>
                      </a:cubicBezTo>
                      <a:cubicBezTo>
                        <a:pt x="8" y="30"/>
                        <a:pt x="8"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10" y="30"/>
                        <a:pt x="10" y="30"/>
                      </a:cubicBezTo>
                      <a:cubicBezTo>
                        <a:pt x="10" y="30"/>
                        <a:pt x="10" y="30"/>
                        <a:pt x="10" y="30"/>
                      </a:cubicBezTo>
                      <a:cubicBezTo>
                        <a:pt x="10" y="30"/>
                        <a:pt x="10" y="30"/>
                        <a:pt x="10" y="30"/>
                      </a:cubicBezTo>
                      <a:cubicBezTo>
                        <a:pt x="10" y="30"/>
                        <a:pt x="10" y="30"/>
                        <a:pt x="11" y="30"/>
                      </a:cubicBezTo>
                      <a:cubicBezTo>
                        <a:pt x="11" y="30"/>
                        <a:pt x="11" y="30"/>
                        <a:pt x="11" y="30"/>
                      </a:cubicBezTo>
                      <a:cubicBezTo>
                        <a:pt x="11" y="30"/>
                        <a:pt x="11" y="30"/>
                        <a:pt x="11" y="30"/>
                      </a:cubicBezTo>
                      <a:cubicBezTo>
                        <a:pt x="11" y="30"/>
                        <a:pt x="11" y="30"/>
                        <a:pt x="11" y="30"/>
                      </a:cubicBezTo>
                      <a:cubicBezTo>
                        <a:pt x="11" y="30"/>
                        <a:pt x="11" y="30"/>
                        <a:pt x="11" y="29"/>
                      </a:cubicBezTo>
                      <a:cubicBezTo>
                        <a:pt x="11" y="29"/>
                        <a:pt x="11" y="29"/>
                        <a:pt x="11" y="29"/>
                      </a:cubicBezTo>
                      <a:cubicBezTo>
                        <a:pt x="11" y="30"/>
                        <a:pt x="11" y="30"/>
                        <a:pt x="11" y="29"/>
                      </a:cubicBezTo>
                      <a:cubicBezTo>
                        <a:pt x="12" y="29"/>
                        <a:pt x="12" y="29"/>
                        <a:pt x="12" y="29"/>
                      </a:cubicBezTo>
                      <a:cubicBezTo>
                        <a:pt x="12" y="29"/>
                        <a:pt x="12" y="29"/>
                        <a:pt x="12" y="29"/>
                      </a:cubicBezTo>
                      <a:cubicBezTo>
                        <a:pt x="12" y="29"/>
                        <a:pt x="12" y="29"/>
                        <a:pt x="12" y="29"/>
                      </a:cubicBezTo>
                      <a:cubicBezTo>
                        <a:pt x="12" y="29"/>
                        <a:pt x="12" y="29"/>
                        <a:pt x="12" y="29"/>
                      </a:cubicBezTo>
                      <a:cubicBezTo>
                        <a:pt x="13" y="29"/>
                        <a:pt x="13" y="29"/>
                        <a:pt x="13" y="29"/>
                      </a:cubicBezTo>
                      <a:cubicBezTo>
                        <a:pt x="13" y="29"/>
                        <a:pt x="13" y="29"/>
                        <a:pt x="13" y="28"/>
                      </a:cubicBezTo>
                      <a:close/>
                      <a:moveTo>
                        <a:pt x="9" y="21"/>
                      </a:moveTo>
                      <a:cubicBezTo>
                        <a:pt x="9" y="21"/>
                        <a:pt x="9" y="21"/>
                        <a:pt x="9" y="21"/>
                      </a:cubicBezTo>
                      <a:cubicBezTo>
                        <a:pt x="9" y="21"/>
                        <a:pt x="9" y="21"/>
                        <a:pt x="9" y="21"/>
                      </a:cubicBezTo>
                      <a:close/>
                      <a:moveTo>
                        <a:pt x="3" y="17"/>
                      </a:moveTo>
                      <a:cubicBezTo>
                        <a:pt x="3" y="17"/>
                        <a:pt x="3" y="17"/>
                        <a:pt x="3" y="17"/>
                      </a:cubicBezTo>
                      <a:cubicBezTo>
                        <a:pt x="3" y="17"/>
                        <a:pt x="3" y="17"/>
                        <a:pt x="3" y="17"/>
                      </a:cubicBezTo>
                      <a:cubicBezTo>
                        <a:pt x="3" y="17"/>
                        <a:pt x="3" y="17"/>
                        <a:pt x="3" y="17"/>
                      </a:cubicBezTo>
                      <a:cubicBezTo>
                        <a:pt x="3" y="17"/>
                        <a:pt x="3" y="17"/>
                        <a:pt x="3" y="18"/>
                      </a:cubicBezTo>
                      <a:cubicBezTo>
                        <a:pt x="3" y="18"/>
                        <a:pt x="3" y="18"/>
                        <a:pt x="3" y="18"/>
                      </a:cubicBezTo>
                      <a:cubicBezTo>
                        <a:pt x="3" y="18"/>
                        <a:pt x="3"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3" y="18"/>
                      </a:cubicBezTo>
                      <a:cubicBezTo>
                        <a:pt x="2" y="18"/>
                        <a:pt x="2" y="18"/>
                        <a:pt x="3" y="18"/>
                      </a:cubicBezTo>
                      <a:cubicBezTo>
                        <a:pt x="3" y="18"/>
                        <a:pt x="3" y="18"/>
                        <a:pt x="3" y="18"/>
                      </a:cubicBezTo>
                      <a:cubicBezTo>
                        <a:pt x="3" y="18"/>
                        <a:pt x="3" y="18"/>
                        <a:pt x="3" y="18"/>
                      </a:cubicBezTo>
                      <a:cubicBezTo>
                        <a:pt x="3" y="18"/>
                        <a:pt x="3" y="17"/>
                        <a:pt x="3" y="17"/>
                      </a:cubicBezTo>
                      <a:cubicBezTo>
                        <a:pt x="3" y="17"/>
                        <a:pt x="3" y="17"/>
                        <a:pt x="3" y="17"/>
                      </a:cubicBezTo>
                      <a:close/>
                      <a:moveTo>
                        <a:pt x="9" y="21"/>
                      </a:moveTo>
                      <a:cubicBezTo>
                        <a:pt x="9" y="21"/>
                        <a:pt x="9" y="21"/>
                        <a:pt x="9" y="21"/>
                      </a:cubicBezTo>
                      <a:cubicBezTo>
                        <a:pt x="9" y="21"/>
                        <a:pt x="9" y="21"/>
                        <a:pt x="9" y="21"/>
                      </a:cubicBezTo>
                      <a:close/>
                      <a:moveTo>
                        <a:pt x="20" y="24"/>
                      </a:moveTo>
                      <a:cubicBezTo>
                        <a:pt x="20" y="25"/>
                        <a:pt x="20" y="25"/>
                        <a:pt x="20" y="25"/>
                      </a:cubicBezTo>
                      <a:cubicBezTo>
                        <a:pt x="20" y="25"/>
                        <a:pt x="19" y="24"/>
                        <a:pt x="19" y="24"/>
                      </a:cubicBezTo>
                      <a:cubicBezTo>
                        <a:pt x="19" y="24"/>
                        <a:pt x="19" y="24"/>
                        <a:pt x="19" y="24"/>
                      </a:cubicBezTo>
                      <a:cubicBezTo>
                        <a:pt x="19" y="24"/>
                        <a:pt x="19" y="24"/>
                        <a:pt x="19" y="24"/>
                      </a:cubicBezTo>
                      <a:cubicBezTo>
                        <a:pt x="19" y="24"/>
                        <a:pt x="19" y="25"/>
                        <a:pt x="19" y="25"/>
                      </a:cubicBezTo>
                      <a:cubicBezTo>
                        <a:pt x="19" y="25"/>
                        <a:pt x="19" y="25"/>
                        <a:pt x="19" y="24"/>
                      </a:cubicBezTo>
                      <a:cubicBezTo>
                        <a:pt x="18" y="25"/>
                        <a:pt x="19" y="25"/>
                        <a:pt x="18" y="25"/>
                      </a:cubicBezTo>
                      <a:cubicBezTo>
                        <a:pt x="18" y="25"/>
                        <a:pt x="18" y="25"/>
                        <a:pt x="18" y="25"/>
                      </a:cubicBezTo>
                      <a:cubicBezTo>
                        <a:pt x="18" y="25"/>
                        <a:pt x="18" y="25"/>
                        <a:pt x="17" y="25"/>
                      </a:cubicBezTo>
                      <a:cubicBezTo>
                        <a:pt x="17" y="25"/>
                        <a:pt x="17" y="25"/>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4" y="24"/>
                        <a:pt x="14" y="24"/>
                        <a:pt x="14" y="24"/>
                      </a:cubicBezTo>
                      <a:cubicBezTo>
                        <a:pt x="14" y="24"/>
                        <a:pt x="14" y="24"/>
                        <a:pt x="14" y="23"/>
                      </a:cubicBezTo>
                      <a:cubicBezTo>
                        <a:pt x="14" y="23"/>
                        <a:pt x="13" y="24"/>
                        <a:pt x="13" y="24"/>
                      </a:cubicBezTo>
                      <a:cubicBezTo>
                        <a:pt x="13" y="24"/>
                        <a:pt x="13" y="24"/>
                        <a:pt x="13" y="24"/>
                      </a:cubicBezTo>
                      <a:cubicBezTo>
                        <a:pt x="13" y="24"/>
                        <a:pt x="14" y="24"/>
                        <a:pt x="14" y="24"/>
                      </a:cubicBezTo>
                      <a:cubicBezTo>
                        <a:pt x="14" y="24"/>
                        <a:pt x="14" y="24"/>
                        <a:pt x="14" y="24"/>
                      </a:cubicBezTo>
                      <a:cubicBezTo>
                        <a:pt x="13" y="24"/>
                        <a:pt x="13" y="24"/>
                        <a:pt x="13" y="24"/>
                      </a:cubicBezTo>
                      <a:cubicBezTo>
                        <a:pt x="13" y="24"/>
                        <a:pt x="13" y="24"/>
                        <a:pt x="13" y="24"/>
                      </a:cubicBezTo>
                      <a:cubicBezTo>
                        <a:pt x="13" y="24"/>
                        <a:pt x="13" y="24"/>
                        <a:pt x="13" y="24"/>
                      </a:cubicBezTo>
                      <a:cubicBezTo>
                        <a:pt x="13" y="24"/>
                        <a:pt x="13" y="23"/>
                        <a:pt x="13" y="23"/>
                      </a:cubicBezTo>
                      <a:cubicBezTo>
                        <a:pt x="13" y="23"/>
                        <a:pt x="13" y="23"/>
                        <a:pt x="13" y="23"/>
                      </a:cubicBezTo>
                      <a:cubicBezTo>
                        <a:pt x="14" y="23"/>
                        <a:pt x="14" y="23"/>
                        <a:pt x="14" y="22"/>
                      </a:cubicBezTo>
                      <a:cubicBezTo>
                        <a:pt x="14" y="22"/>
                        <a:pt x="14" y="22"/>
                        <a:pt x="14" y="22"/>
                      </a:cubicBezTo>
                      <a:cubicBezTo>
                        <a:pt x="13" y="22"/>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2"/>
                      </a:cubicBezTo>
                      <a:cubicBezTo>
                        <a:pt x="13" y="22"/>
                        <a:pt x="12" y="22"/>
                        <a:pt x="12" y="22"/>
                      </a:cubicBezTo>
                      <a:cubicBezTo>
                        <a:pt x="12" y="21"/>
                        <a:pt x="12" y="21"/>
                        <a:pt x="12" y="21"/>
                      </a:cubicBezTo>
                      <a:cubicBezTo>
                        <a:pt x="11" y="21"/>
                        <a:pt x="11" y="22"/>
                        <a:pt x="11" y="22"/>
                      </a:cubicBezTo>
                      <a:cubicBezTo>
                        <a:pt x="11" y="22"/>
                        <a:pt x="11" y="22"/>
                        <a:pt x="11" y="22"/>
                      </a:cubicBezTo>
                      <a:cubicBezTo>
                        <a:pt x="11" y="22"/>
                        <a:pt x="11" y="22"/>
                        <a:pt x="11" y="22"/>
                      </a:cubicBezTo>
                      <a:cubicBezTo>
                        <a:pt x="11" y="22"/>
                        <a:pt x="10" y="22"/>
                        <a:pt x="10" y="22"/>
                      </a:cubicBezTo>
                      <a:cubicBezTo>
                        <a:pt x="10" y="22"/>
                        <a:pt x="10" y="22"/>
                        <a:pt x="10" y="22"/>
                      </a:cubicBezTo>
                      <a:cubicBezTo>
                        <a:pt x="10" y="22"/>
                        <a:pt x="10" y="22"/>
                        <a:pt x="10" y="22"/>
                      </a:cubicBezTo>
                      <a:cubicBezTo>
                        <a:pt x="10" y="22"/>
                        <a:pt x="9" y="22"/>
                        <a:pt x="9" y="22"/>
                      </a:cubicBezTo>
                      <a:cubicBezTo>
                        <a:pt x="9" y="22"/>
                        <a:pt x="9" y="21"/>
                        <a:pt x="9" y="21"/>
                      </a:cubicBezTo>
                      <a:cubicBezTo>
                        <a:pt x="9" y="21"/>
                        <a:pt x="9" y="21"/>
                        <a:pt x="9" y="21"/>
                      </a:cubicBezTo>
                      <a:cubicBezTo>
                        <a:pt x="9" y="21"/>
                        <a:pt x="9" y="21"/>
                        <a:pt x="9" y="21"/>
                      </a:cubicBezTo>
                      <a:cubicBezTo>
                        <a:pt x="9" y="21"/>
                        <a:pt x="9" y="21"/>
                        <a:pt x="9" y="21"/>
                      </a:cubicBezTo>
                      <a:cubicBezTo>
                        <a:pt x="9" y="21"/>
                        <a:pt x="9" y="20"/>
                        <a:pt x="9" y="20"/>
                      </a:cubicBezTo>
                      <a:cubicBezTo>
                        <a:pt x="9" y="20"/>
                        <a:pt x="9" y="20"/>
                        <a:pt x="9" y="20"/>
                      </a:cubicBezTo>
                      <a:cubicBezTo>
                        <a:pt x="9" y="20"/>
                        <a:pt x="9" y="20"/>
                        <a:pt x="9" y="20"/>
                      </a:cubicBezTo>
                      <a:cubicBezTo>
                        <a:pt x="9" y="20"/>
                        <a:pt x="9" y="20"/>
                        <a:pt x="9" y="20"/>
                      </a:cubicBezTo>
                      <a:cubicBezTo>
                        <a:pt x="8" y="20"/>
                        <a:pt x="8" y="20"/>
                        <a:pt x="8" y="19"/>
                      </a:cubicBezTo>
                      <a:cubicBezTo>
                        <a:pt x="8" y="19"/>
                        <a:pt x="8" y="19"/>
                        <a:pt x="8" y="19"/>
                      </a:cubicBezTo>
                      <a:cubicBezTo>
                        <a:pt x="7" y="19"/>
                        <a:pt x="7" y="19"/>
                        <a:pt x="7" y="19"/>
                      </a:cubicBezTo>
                      <a:cubicBezTo>
                        <a:pt x="7" y="19"/>
                        <a:pt x="7" y="19"/>
                        <a:pt x="7" y="20"/>
                      </a:cubicBezTo>
                      <a:cubicBezTo>
                        <a:pt x="7" y="20"/>
                        <a:pt x="7" y="20"/>
                        <a:pt x="7" y="20"/>
                      </a:cubicBezTo>
                      <a:cubicBezTo>
                        <a:pt x="7" y="20"/>
                        <a:pt x="7" y="20"/>
                        <a:pt x="7" y="20"/>
                      </a:cubicBezTo>
                      <a:cubicBezTo>
                        <a:pt x="7" y="20"/>
                        <a:pt x="7" y="20"/>
                        <a:pt x="7" y="20"/>
                      </a:cubicBezTo>
                      <a:cubicBezTo>
                        <a:pt x="7" y="20"/>
                        <a:pt x="6" y="21"/>
                        <a:pt x="6" y="20"/>
                      </a:cubicBezTo>
                      <a:cubicBezTo>
                        <a:pt x="6" y="20"/>
                        <a:pt x="6" y="20"/>
                        <a:pt x="6" y="21"/>
                      </a:cubicBezTo>
                      <a:cubicBezTo>
                        <a:pt x="6" y="21"/>
                        <a:pt x="5" y="21"/>
                        <a:pt x="5" y="20"/>
                      </a:cubicBezTo>
                      <a:cubicBezTo>
                        <a:pt x="5" y="20"/>
                        <a:pt x="5" y="20"/>
                        <a:pt x="5" y="20"/>
                      </a:cubicBezTo>
                      <a:cubicBezTo>
                        <a:pt x="5" y="20"/>
                        <a:pt x="5" y="20"/>
                        <a:pt x="4" y="20"/>
                      </a:cubicBezTo>
                      <a:cubicBezTo>
                        <a:pt x="4" y="20"/>
                        <a:pt x="4" y="20"/>
                        <a:pt x="4" y="20"/>
                      </a:cubicBezTo>
                      <a:cubicBezTo>
                        <a:pt x="3" y="20"/>
                        <a:pt x="3" y="20"/>
                        <a:pt x="3" y="20"/>
                      </a:cubicBezTo>
                      <a:cubicBezTo>
                        <a:pt x="3" y="20"/>
                        <a:pt x="2" y="20"/>
                        <a:pt x="2" y="20"/>
                      </a:cubicBezTo>
                      <a:cubicBezTo>
                        <a:pt x="2" y="20"/>
                        <a:pt x="2" y="20"/>
                        <a:pt x="2" y="20"/>
                      </a:cubicBezTo>
                      <a:cubicBezTo>
                        <a:pt x="2" y="20"/>
                        <a:pt x="1" y="20"/>
                        <a:pt x="1" y="19"/>
                      </a:cubicBezTo>
                      <a:cubicBezTo>
                        <a:pt x="2" y="19"/>
                        <a:pt x="2" y="19"/>
                        <a:pt x="2" y="19"/>
                      </a:cubicBezTo>
                      <a:cubicBezTo>
                        <a:pt x="2" y="19"/>
                        <a:pt x="2" y="19"/>
                        <a:pt x="2" y="19"/>
                      </a:cubicBezTo>
                      <a:cubicBezTo>
                        <a:pt x="2" y="19"/>
                        <a:pt x="2" y="19"/>
                        <a:pt x="2" y="19"/>
                      </a:cubicBezTo>
                      <a:cubicBezTo>
                        <a:pt x="2" y="19"/>
                        <a:pt x="2" y="18"/>
                        <a:pt x="2" y="18"/>
                      </a:cubicBezTo>
                      <a:cubicBezTo>
                        <a:pt x="2" y="19"/>
                        <a:pt x="2" y="19"/>
                        <a:pt x="1" y="19"/>
                      </a:cubicBezTo>
                      <a:cubicBezTo>
                        <a:pt x="1" y="19"/>
                        <a:pt x="1" y="19"/>
                        <a:pt x="1" y="19"/>
                      </a:cubicBezTo>
                      <a:cubicBezTo>
                        <a:pt x="1" y="19"/>
                        <a:pt x="1" y="18"/>
                        <a:pt x="1" y="18"/>
                      </a:cubicBezTo>
                      <a:cubicBezTo>
                        <a:pt x="1" y="18"/>
                        <a:pt x="1" y="18"/>
                        <a:pt x="1" y="18"/>
                      </a:cubicBezTo>
                      <a:cubicBezTo>
                        <a:pt x="1" y="18"/>
                        <a:pt x="1"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7"/>
                        <a:pt x="2" y="17"/>
                      </a:cubicBezTo>
                      <a:cubicBezTo>
                        <a:pt x="2" y="17"/>
                        <a:pt x="2" y="18"/>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1" y="17"/>
                      </a:cubicBezTo>
                      <a:cubicBezTo>
                        <a:pt x="1" y="18"/>
                        <a:pt x="1" y="18"/>
                        <a:pt x="1" y="18"/>
                      </a:cubicBezTo>
                      <a:cubicBezTo>
                        <a:pt x="1" y="18"/>
                        <a:pt x="1" y="18"/>
                        <a:pt x="1" y="18"/>
                      </a:cubicBezTo>
                      <a:cubicBezTo>
                        <a:pt x="1" y="18"/>
                        <a:pt x="1" y="18"/>
                        <a:pt x="1" y="18"/>
                      </a:cubicBezTo>
                      <a:cubicBezTo>
                        <a:pt x="0" y="18"/>
                        <a:pt x="0" y="18"/>
                        <a:pt x="0" y="18"/>
                      </a:cubicBezTo>
                      <a:cubicBezTo>
                        <a:pt x="0" y="18"/>
                        <a:pt x="0" y="18"/>
                        <a:pt x="0" y="18"/>
                      </a:cubicBezTo>
                      <a:cubicBezTo>
                        <a:pt x="0" y="17"/>
                        <a:pt x="0" y="17"/>
                        <a:pt x="0" y="16"/>
                      </a:cubicBezTo>
                      <a:cubicBezTo>
                        <a:pt x="0" y="16"/>
                        <a:pt x="0" y="16"/>
                        <a:pt x="0" y="16"/>
                      </a:cubicBezTo>
                      <a:cubicBezTo>
                        <a:pt x="1" y="16"/>
                        <a:pt x="1" y="16"/>
                        <a:pt x="1" y="16"/>
                      </a:cubicBezTo>
                      <a:cubicBezTo>
                        <a:pt x="1" y="16"/>
                        <a:pt x="1" y="16"/>
                        <a:pt x="1" y="16"/>
                      </a:cubicBezTo>
                      <a:cubicBezTo>
                        <a:pt x="2" y="16"/>
                        <a:pt x="2" y="16"/>
                        <a:pt x="2" y="16"/>
                      </a:cubicBezTo>
                      <a:cubicBezTo>
                        <a:pt x="2" y="16"/>
                        <a:pt x="2" y="16"/>
                        <a:pt x="2" y="16"/>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6"/>
                      </a:cubicBezTo>
                      <a:cubicBezTo>
                        <a:pt x="2" y="16"/>
                        <a:pt x="2" y="16"/>
                        <a:pt x="2" y="16"/>
                      </a:cubicBezTo>
                      <a:cubicBezTo>
                        <a:pt x="2" y="16"/>
                        <a:pt x="3" y="15"/>
                        <a:pt x="3" y="16"/>
                      </a:cubicBezTo>
                      <a:cubicBezTo>
                        <a:pt x="3" y="16"/>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4" y="15"/>
                      </a:cubicBezTo>
                      <a:cubicBezTo>
                        <a:pt x="4" y="15"/>
                        <a:pt x="4" y="15"/>
                        <a:pt x="4" y="15"/>
                      </a:cubicBezTo>
                      <a:cubicBezTo>
                        <a:pt x="4" y="15"/>
                        <a:pt x="4" y="15"/>
                        <a:pt x="4" y="15"/>
                      </a:cubicBezTo>
                      <a:cubicBezTo>
                        <a:pt x="4" y="15"/>
                        <a:pt x="4" y="15"/>
                        <a:pt x="4" y="15"/>
                      </a:cubicBezTo>
                      <a:cubicBezTo>
                        <a:pt x="4" y="15"/>
                        <a:pt x="3" y="15"/>
                        <a:pt x="3" y="15"/>
                      </a:cubicBezTo>
                      <a:cubicBezTo>
                        <a:pt x="3" y="15"/>
                        <a:pt x="3" y="15"/>
                        <a:pt x="3" y="15"/>
                      </a:cubicBezTo>
                      <a:cubicBezTo>
                        <a:pt x="3" y="15"/>
                        <a:pt x="3" y="15"/>
                        <a:pt x="2" y="15"/>
                      </a:cubicBezTo>
                      <a:cubicBezTo>
                        <a:pt x="2" y="15"/>
                        <a:pt x="2" y="15"/>
                        <a:pt x="2" y="15"/>
                      </a:cubicBezTo>
                      <a:cubicBezTo>
                        <a:pt x="2" y="15"/>
                        <a:pt x="2" y="15"/>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3" y="14"/>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4"/>
                        <a:pt x="2" y="14"/>
                      </a:cubicBezTo>
                      <a:cubicBezTo>
                        <a:pt x="2" y="14"/>
                        <a:pt x="2" y="14"/>
                        <a:pt x="2" y="14"/>
                      </a:cubicBezTo>
                      <a:cubicBezTo>
                        <a:pt x="2" y="14"/>
                        <a:pt x="2" y="13"/>
                        <a:pt x="2" y="13"/>
                      </a:cubicBezTo>
                      <a:cubicBezTo>
                        <a:pt x="2" y="13"/>
                        <a:pt x="2" y="13"/>
                        <a:pt x="2" y="13"/>
                      </a:cubicBezTo>
                      <a:cubicBezTo>
                        <a:pt x="2" y="13"/>
                        <a:pt x="2" y="12"/>
                        <a:pt x="2" y="12"/>
                      </a:cubicBezTo>
                      <a:cubicBezTo>
                        <a:pt x="2" y="12"/>
                        <a:pt x="2"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2"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1"/>
                      </a:cubicBezTo>
                      <a:cubicBezTo>
                        <a:pt x="4" y="11"/>
                        <a:pt x="4"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1"/>
                        <a:pt x="4" y="11"/>
                      </a:cubicBezTo>
                      <a:cubicBezTo>
                        <a:pt x="5" y="11"/>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1"/>
                        <a:pt x="4" y="11"/>
                      </a:cubicBezTo>
                      <a:cubicBezTo>
                        <a:pt x="4" y="11"/>
                        <a:pt x="4" y="11"/>
                        <a:pt x="4" y="11"/>
                      </a:cubicBezTo>
                      <a:cubicBezTo>
                        <a:pt x="4" y="11"/>
                        <a:pt x="4" y="11"/>
                        <a:pt x="4" y="11"/>
                      </a:cubicBezTo>
                      <a:cubicBezTo>
                        <a:pt x="4" y="11"/>
                        <a:pt x="5" y="11"/>
                        <a:pt x="5" y="11"/>
                      </a:cubicBezTo>
                      <a:cubicBezTo>
                        <a:pt x="5" y="11"/>
                        <a:pt x="5" y="11"/>
                        <a:pt x="5" y="10"/>
                      </a:cubicBezTo>
                      <a:cubicBezTo>
                        <a:pt x="5" y="10"/>
                        <a:pt x="5" y="11"/>
                        <a:pt x="5" y="10"/>
                      </a:cubicBezTo>
                      <a:cubicBezTo>
                        <a:pt x="5" y="11"/>
                        <a:pt x="4" y="11"/>
                        <a:pt x="4" y="11"/>
                      </a:cubicBezTo>
                      <a:cubicBezTo>
                        <a:pt x="4" y="11"/>
                        <a:pt x="4" y="11"/>
                        <a:pt x="4" y="10"/>
                      </a:cubicBezTo>
                      <a:cubicBezTo>
                        <a:pt x="4" y="10"/>
                        <a:pt x="4" y="10"/>
                        <a:pt x="4" y="10"/>
                      </a:cubicBezTo>
                      <a:cubicBezTo>
                        <a:pt x="4" y="10"/>
                        <a:pt x="4" y="9"/>
                        <a:pt x="4" y="9"/>
                      </a:cubicBezTo>
                      <a:cubicBezTo>
                        <a:pt x="4" y="9"/>
                        <a:pt x="4" y="9"/>
                        <a:pt x="4" y="9"/>
                      </a:cubicBezTo>
                      <a:cubicBezTo>
                        <a:pt x="4" y="9"/>
                        <a:pt x="4" y="9"/>
                        <a:pt x="4" y="9"/>
                      </a:cubicBezTo>
                      <a:cubicBezTo>
                        <a:pt x="4" y="9"/>
                        <a:pt x="5" y="9"/>
                        <a:pt x="5" y="9"/>
                      </a:cubicBezTo>
                      <a:cubicBezTo>
                        <a:pt x="5" y="10"/>
                        <a:pt x="5" y="10"/>
                        <a:pt x="5" y="9"/>
                      </a:cubicBezTo>
                      <a:cubicBezTo>
                        <a:pt x="5" y="9"/>
                        <a:pt x="5" y="9"/>
                        <a:pt x="4" y="9"/>
                      </a:cubicBezTo>
                      <a:cubicBezTo>
                        <a:pt x="4" y="9"/>
                        <a:pt x="4" y="8"/>
                        <a:pt x="5" y="8"/>
                      </a:cubicBezTo>
                      <a:cubicBezTo>
                        <a:pt x="5" y="8"/>
                        <a:pt x="5" y="8"/>
                        <a:pt x="5" y="8"/>
                      </a:cubicBezTo>
                      <a:cubicBezTo>
                        <a:pt x="5" y="9"/>
                        <a:pt x="5" y="9"/>
                        <a:pt x="5" y="9"/>
                      </a:cubicBezTo>
                      <a:cubicBezTo>
                        <a:pt x="5" y="9"/>
                        <a:pt x="5" y="9"/>
                        <a:pt x="5" y="9"/>
                      </a:cubicBezTo>
                      <a:cubicBezTo>
                        <a:pt x="5" y="9"/>
                        <a:pt x="5" y="9"/>
                        <a:pt x="5" y="8"/>
                      </a:cubicBezTo>
                      <a:cubicBezTo>
                        <a:pt x="5" y="8"/>
                        <a:pt x="5" y="8"/>
                        <a:pt x="5" y="8"/>
                      </a:cubicBezTo>
                      <a:cubicBezTo>
                        <a:pt x="5" y="8"/>
                        <a:pt x="5" y="8"/>
                        <a:pt x="5" y="8"/>
                      </a:cubicBezTo>
                      <a:cubicBezTo>
                        <a:pt x="6" y="8"/>
                        <a:pt x="6" y="8"/>
                        <a:pt x="6" y="8"/>
                      </a:cubicBezTo>
                      <a:cubicBezTo>
                        <a:pt x="6" y="8"/>
                        <a:pt x="6" y="8"/>
                        <a:pt x="6" y="8"/>
                      </a:cubicBezTo>
                      <a:cubicBezTo>
                        <a:pt x="6" y="8"/>
                        <a:pt x="5" y="8"/>
                        <a:pt x="5" y="8"/>
                      </a:cubicBezTo>
                      <a:cubicBezTo>
                        <a:pt x="5" y="8"/>
                        <a:pt x="5" y="8"/>
                        <a:pt x="5" y="7"/>
                      </a:cubicBezTo>
                      <a:cubicBezTo>
                        <a:pt x="5" y="7"/>
                        <a:pt x="5" y="7"/>
                        <a:pt x="5" y="7"/>
                      </a:cubicBezTo>
                      <a:cubicBezTo>
                        <a:pt x="5" y="7"/>
                        <a:pt x="6" y="7"/>
                        <a:pt x="6" y="7"/>
                      </a:cubicBezTo>
                      <a:cubicBezTo>
                        <a:pt x="6" y="7"/>
                        <a:pt x="6" y="7"/>
                        <a:pt x="6" y="7"/>
                      </a:cubicBezTo>
                      <a:cubicBezTo>
                        <a:pt x="6" y="7"/>
                        <a:pt x="6" y="6"/>
                        <a:pt x="6" y="6"/>
                      </a:cubicBezTo>
                      <a:cubicBezTo>
                        <a:pt x="6" y="6"/>
                        <a:pt x="6" y="6"/>
                        <a:pt x="6" y="6"/>
                      </a:cubicBezTo>
                      <a:cubicBezTo>
                        <a:pt x="7" y="6"/>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7"/>
                        <a:pt x="7" y="7"/>
                      </a:cubicBezTo>
                      <a:cubicBezTo>
                        <a:pt x="7" y="7"/>
                        <a:pt x="7" y="7"/>
                        <a:pt x="7" y="7"/>
                      </a:cubicBezTo>
                      <a:cubicBezTo>
                        <a:pt x="7" y="7"/>
                        <a:pt x="7" y="7"/>
                        <a:pt x="7" y="7"/>
                      </a:cubicBezTo>
                      <a:cubicBezTo>
                        <a:pt x="7" y="7"/>
                        <a:pt x="7" y="6"/>
                        <a:pt x="7" y="6"/>
                      </a:cubicBezTo>
                      <a:cubicBezTo>
                        <a:pt x="7" y="6"/>
                        <a:pt x="7" y="6"/>
                        <a:pt x="7" y="6"/>
                      </a:cubicBezTo>
                      <a:cubicBezTo>
                        <a:pt x="7" y="6"/>
                        <a:pt x="7" y="6"/>
                        <a:pt x="7" y="6"/>
                      </a:cubicBezTo>
                      <a:cubicBezTo>
                        <a:pt x="7" y="5"/>
                        <a:pt x="8" y="5"/>
                        <a:pt x="8" y="6"/>
                      </a:cubicBezTo>
                      <a:cubicBezTo>
                        <a:pt x="8" y="6"/>
                        <a:pt x="8" y="6"/>
                        <a:pt x="8" y="6"/>
                      </a:cubicBezTo>
                      <a:cubicBezTo>
                        <a:pt x="8" y="6"/>
                        <a:pt x="8" y="6"/>
                        <a:pt x="8" y="6"/>
                      </a:cubicBezTo>
                      <a:cubicBezTo>
                        <a:pt x="8" y="6"/>
                        <a:pt x="8" y="6"/>
                        <a:pt x="8" y="5"/>
                      </a:cubicBezTo>
                      <a:cubicBezTo>
                        <a:pt x="8" y="5"/>
                        <a:pt x="8" y="5"/>
                        <a:pt x="8" y="5"/>
                      </a:cubicBezTo>
                      <a:cubicBezTo>
                        <a:pt x="8" y="5"/>
                        <a:pt x="8" y="5"/>
                        <a:pt x="8" y="5"/>
                      </a:cubicBezTo>
                      <a:cubicBezTo>
                        <a:pt x="8" y="5"/>
                        <a:pt x="8" y="4"/>
                        <a:pt x="8" y="4"/>
                      </a:cubicBezTo>
                      <a:cubicBezTo>
                        <a:pt x="8" y="4"/>
                        <a:pt x="9" y="4"/>
                        <a:pt x="9" y="5"/>
                      </a:cubicBezTo>
                      <a:cubicBezTo>
                        <a:pt x="9" y="5"/>
                        <a:pt x="9" y="5"/>
                        <a:pt x="9" y="5"/>
                      </a:cubicBezTo>
                      <a:cubicBezTo>
                        <a:pt x="9" y="5"/>
                        <a:pt x="9" y="4"/>
                        <a:pt x="9" y="4"/>
                      </a:cubicBezTo>
                      <a:cubicBezTo>
                        <a:pt x="9" y="4"/>
                        <a:pt x="9" y="4"/>
                        <a:pt x="9" y="4"/>
                      </a:cubicBezTo>
                      <a:cubicBezTo>
                        <a:pt x="9" y="4"/>
                        <a:pt x="9" y="4"/>
                        <a:pt x="9" y="4"/>
                      </a:cubicBezTo>
                      <a:cubicBezTo>
                        <a:pt x="10" y="3"/>
                        <a:pt x="10" y="4"/>
                        <a:pt x="10" y="4"/>
                      </a:cubicBezTo>
                      <a:cubicBezTo>
                        <a:pt x="10" y="4"/>
                        <a:pt x="10" y="4"/>
                        <a:pt x="10" y="4"/>
                      </a:cubicBezTo>
                      <a:cubicBezTo>
                        <a:pt x="10" y="4"/>
                        <a:pt x="10" y="4"/>
                        <a:pt x="10" y="4"/>
                      </a:cubicBezTo>
                      <a:cubicBezTo>
                        <a:pt x="10" y="4"/>
                        <a:pt x="10" y="4"/>
                        <a:pt x="10" y="4"/>
                      </a:cubicBezTo>
                      <a:cubicBezTo>
                        <a:pt x="10" y="4"/>
                        <a:pt x="10" y="4"/>
                        <a:pt x="11" y="5"/>
                      </a:cubicBezTo>
                      <a:cubicBezTo>
                        <a:pt x="11" y="5"/>
                        <a:pt x="11" y="5"/>
                        <a:pt x="11" y="4"/>
                      </a:cubicBezTo>
                      <a:cubicBezTo>
                        <a:pt x="11" y="4"/>
                        <a:pt x="11"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3"/>
                        <a:pt x="10" y="3"/>
                      </a:cubicBezTo>
                      <a:cubicBezTo>
                        <a:pt x="10" y="3"/>
                        <a:pt x="10" y="2"/>
                        <a:pt x="10" y="2"/>
                      </a:cubicBezTo>
                      <a:cubicBezTo>
                        <a:pt x="11" y="2"/>
                        <a:pt x="11" y="2"/>
                        <a:pt x="11" y="1"/>
                      </a:cubicBezTo>
                      <a:cubicBezTo>
                        <a:pt x="11" y="1"/>
                        <a:pt x="11" y="1"/>
                        <a:pt x="11" y="1"/>
                      </a:cubicBezTo>
                      <a:cubicBezTo>
                        <a:pt x="11" y="1"/>
                        <a:pt x="11" y="1"/>
                        <a:pt x="11" y="1"/>
                      </a:cubicBezTo>
                      <a:cubicBezTo>
                        <a:pt x="11" y="1"/>
                        <a:pt x="12" y="1"/>
                        <a:pt x="12" y="1"/>
                      </a:cubicBezTo>
                      <a:cubicBezTo>
                        <a:pt x="12" y="1"/>
                        <a:pt x="12" y="1"/>
                        <a:pt x="12" y="1"/>
                      </a:cubicBezTo>
                      <a:cubicBezTo>
                        <a:pt x="12" y="1"/>
                        <a:pt x="12" y="1"/>
                        <a:pt x="12" y="1"/>
                      </a:cubicBezTo>
                      <a:cubicBezTo>
                        <a:pt x="12" y="1"/>
                        <a:pt x="12" y="1"/>
                        <a:pt x="12" y="1"/>
                      </a:cubicBezTo>
                      <a:cubicBezTo>
                        <a:pt x="13" y="0"/>
                        <a:pt x="13" y="0"/>
                        <a:pt x="13" y="0"/>
                      </a:cubicBezTo>
                      <a:cubicBezTo>
                        <a:pt x="13" y="0"/>
                        <a:pt x="13" y="1"/>
                        <a:pt x="13" y="1"/>
                      </a:cubicBezTo>
                      <a:cubicBezTo>
                        <a:pt x="13" y="1"/>
                        <a:pt x="13" y="1"/>
                        <a:pt x="13" y="1"/>
                      </a:cubicBezTo>
                      <a:cubicBezTo>
                        <a:pt x="14" y="1"/>
                        <a:pt x="14" y="1"/>
                        <a:pt x="14" y="1"/>
                      </a:cubicBezTo>
                      <a:cubicBezTo>
                        <a:pt x="14" y="1"/>
                        <a:pt x="14" y="1"/>
                        <a:pt x="14" y="1"/>
                      </a:cubicBezTo>
                      <a:cubicBezTo>
                        <a:pt x="14" y="1"/>
                        <a:pt x="14" y="2"/>
                        <a:pt x="14" y="2"/>
                      </a:cubicBezTo>
                      <a:cubicBezTo>
                        <a:pt x="14" y="2"/>
                        <a:pt x="14" y="2"/>
                        <a:pt x="14" y="2"/>
                      </a:cubicBezTo>
                      <a:cubicBezTo>
                        <a:pt x="14" y="2"/>
                        <a:pt x="14" y="2"/>
                        <a:pt x="14" y="2"/>
                      </a:cubicBezTo>
                      <a:cubicBezTo>
                        <a:pt x="14" y="2"/>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2" y="4"/>
                        <a:pt x="12" y="4"/>
                        <a:pt x="12" y="4"/>
                      </a:cubicBezTo>
                      <a:cubicBezTo>
                        <a:pt x="12" y="4"/>
                        <a:pt x="12" y="5"/>
                        <a:pt x="12" y="5"/>
                      </a:cubicBezTo>
                      <a:cubicBezTo>
                        <a:pt x="12" y="5"/>
                        <a:pt x="12" y="5"/>
                        <a:pt x="12" y="5"/>
                      </a:cubicBezTo>
                      <a:cubicBezTo>
                        <a:pt x="12" y="5"/>
                        <a:pt x="12" y="5"/>
                        <a:pt x="12" y="5"/>
                      </a:cubicBezTo>
                      <a:cubicBezTo>
                        <a:pt x="12" y="5"/>
                        <a:pt x="12" y="5"/>
                        <a:pt x="12" y="5"/>
                      </a:cubicBezTo>
                      <a:cubicBezTo>
                        <a:pt x="12" y="5"/>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8"/>
                        <a:pt x="12" y="8"/>
                        <a:pt x="12" y="8"/>
                      </a:cubicBezTo>
                      <a:cubicBezTo>
                        <a:pt x="12" y="8"/>
                        <a:pt x="13" y="8"/>
                        <a:pt x="13" y="8"/>
                      </a:cubicBezTo>
                      <a:cubicBezTo>
                        <a:pt x="13" y="8"/>
                        <a:pt x="13" y="8"/>
                        <a:pt x="13" y="8"/>
                      </a:cubicBezTo>
                      <a:cubicBezTo>
                        <a:pt x="13" y="9"/>
                        <a:pt x="13" y="9"/>
                        <a:pt x="13" y="9"/>
                      </a:cubicBezTo>
                      <a:cubicBezTo>
                        <a:pt x="13" y="9"/>
                        <a:pt x="13" y="9"/>
                        <a:pt x="13" y="9"/>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4" y="11"/>
                        <a:pt x="14" y="11"/>
                        <a:pt x="14" y="11"/>
                      </a:cubicBezTo>
                      <a:cubicBezTo>
                        <a:pt x="16" y="10"/>
                        <a:pt x="16" y="10"/>
                        <a:pt x="16" y="10"/>
                      </a:cubicBezTo>
                      <a:cubicBezTo>
                        <a:pt x="16" y="10"/>
                        <a:pt x="16" y="11"/>
                        <a:pt x="16" y="11"/>
                      </a:cubicBezTo>
                      <a:cubicBezTo>
                        <a:pt x="16" y="11"/>
                        <a:pt x="16" y="11"/>
                        <a:pt x="16"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8" y="12"/>
                        <a:pt x="18" y="12"/>
                        <a:pt x="18" y="12"/>
                      </a:cubicBezTo>
                      <a:cubicBezTo>
                        <a:pt x="18" y="11"/>
                        <a:pt x="18" y="11"/>
                        <a:pt x="18" y="11"/>
                      </a:cubicBezTo>
                      <a:cubicBezTo>
                        <a:pt x="18" y="11"/>
                        <a:pt x="18" y="11"/>
                        <a:pt x="18" y="11"/>
                      </a:cubicBezTo>
                      <a:cubicBezTo>
                        <a:pt x="20" y="12"/>
                        <a:pt x="20" y="12"/>
                        <a:pt x="20" y="12"/>
                      </a:cubicBezTo>
                      <a:cubicBezTo>
                        <a:pt x="20" y="12"/>
                        <a:pt x="20" y="12"/>
                        <a:pt x="20" y="12"/>
                      </a:cubicBezTo>
                      <a:cubicBezTo>
                        <a:pt x="19" y="12"/>
                        <a:pt x="19" y="12"/>
                        <a:pt x="19" y="12"/>
                      </a:cubicBezTo>
                      <a:cubicBezTo>
                        <a:pt x="19" y="13"/>
                        <a:pt x="19" y="13"/>
                        <a:pt x="19" y="13"/>
                      </a:cubicBezTo>
                      <a:cubicBezTo>
                        <a:pt x="18" y="15"/>
                        <a:pt x="18" y="15"/>
                        <a:pt x="18" y="15"/>
                      </a:cubicBezTo>
                      <a:cubicBezTo>
                        <a:pt x="18" y="15"/>
                        <a:pt x="18" y="15"/>
                        <a:pt x="18" y="15"/>
                      </a:cubicBezTo>
                      <a:cubicBezTo>
                        <a:pt x="18" y="16"/>
                        <a:pt x="18" y="16"/>
                        <a:pt x="18" y="16"/>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20"/>
                        <a:pt x="19" y="20"/>
                        <a:pt x="19" y="20"/>
                      </a:cubicBezTo>
                      <a:cubicBezTo>
                        <a:pt x="19" y="20"/>
                        <a:pt x="19" y="20"/>
                        <a:pt x="19" y="20"/>
                      </a:cubicBezTo>
                      <a:cubicBezTo>
                        <a:pt x="19" y="21"/>
                        <a:pt x="19" y="21"/>
                        <a:pt x="19" y="21"/>
                      </a:cubicBezTo>
                      <a:cubicBezTo>
                        <a:pt x="19" y="21"/>
                        <a:pt x="19" y="21"/>
                        <a:pt x="19" y="21"/>
                      </a:cubicBezTo>
                      <a:cubicBezTo>
                        <a:pt x="19" y="21"/>
                        <a:pt x="19" y="22"/>
                        <a:pt x="19" y="22"/>
                      </a:cubicBezTo>
                      <a:cubicBezTo>
                        <a:pt x="19" y="22"/>
                        <a:pt x="19" y="22"/>
                        <a:pt x="19" y="22"/>
                      </a:cubicBezTo>
                      <a:cubicBezTo>
                        <a:pt x="19" y="22"/>
                        <a:pt x="19" y="22"/>
                        <a:pt x="19" y="22"/>
                      </a:cubicBezTo>
                      <a:cubicBezTo>
                        <a:pt x="19" y="22"/>
                        <a:pt x="19" y="23"/>
                        <a:pt x="19" y="23"/>
                      </a:cubicBezTo>
                      <a:cubicBezTo>
                        <a:pt x="19" y="23"/>
                        <a:pt x="20" y="23"/>
                        <a:pt x="20" y="23"/>
                      </a:cubicBezTo>
                      <a:cubicBezTo>
                        <a:pt x="20" y="23"/>
                        <a:pt x="20" y="24"/>
                        <a:pt x="20" y="24"/>
                      </a:cubicBezTo>
                      <a:cubicBezTo>
                        <a:pt x="20" y="24"/>
                        <a:pt x="19" y="24"/>
                        <a:pt x="19" y="24"/>
                      </a:cubicBezTo>
                      <a:cubicBezTo>
                        <a:pt x="19" y="24"/>
                        <a:pt x="20" y="24"/>
                        <a:pt x="20" y="24"/>
                      </a:cubicBezTo>
                      <a:close/>
                      <a:moveTo>
                        <a:pt x="3" y="17"/>
                      </a:moveTo>
                      <a:cubicBezTo>
                        <a:pt x="3" y="17"/>
                        <a:pt x="3" y="17"/>
                        <a:pt x="3" y="17"/>
                      </a:cubicBezTo>
                      <a:cubicBezTo>
                        <a:pt x="3" y="17"/>
                        <a:pt x="3" y="17"/>
                        <a:pt x="3" y="17"/>
                      </a:cubicBezTo>
                      <a:cubicBezTo>
                        <a:pt x="3" y="17"/>
                        <a:pt x="3" y="17"/>
                        <a:pt x="3" y="17"/>
                      </a:cubicBezTo>
                      <a:cubicBezTo>
                        <a:pt x="3" y="17"/>
                        <a:pt x="3" y="17"/>
                        <a:pt x="3" y="17"/>
                      </a:cubicBezTo>
                      <a:cubicBezTo>
                        <a:pt x="3" y="17"/>
                        <a:pt x="3" y="17"/>
                        <a:pt x="3" y="18"/>
                      </a:cubicBezTo>
                      <a:cubicBezTo>
                        <a:pt x="3" y="18"/>
                        <a:pt x="3" y="18"/>
                        <a:pt x="3" y="18"/>
                      </a:cubicBezTo>
                      <a:cubicBezTo>
                        <a:pt x="3" y="18"/>
                        <a:pt x="3"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3" y="18"/>
                      </a:cubicBezTo>
                      <a:cubicBezTo>
                        <a:pt x="2" y="18"/>
                        <a:pt x="2" y="18"/>
                        <a:pt x="3" y="18"/>
                      </a:cubicBezTo>
                      <a:cubicBezTo>
                        <a:pt x="3" y="18"/>
                        <a:pt x="3" y="18"/>
                        <a:pt x="3" y="18"/>
                      </a:cubicBezTo>
                      <a:cubicBezTo>
                        <a:pt x="3" y="18"/>
                        <a:pt x="3" y="18"/>
                        <a:pt x="3" y="18"/>
                      </a:cubicBezTo>
                      <a:cubicBezTo>
                        <a:pt x="3" y="18"/>
                        <a:pt x="3" y="17"/>
                        <a:pt x="3" y="17"/>
                      </a:cubicBezTo>
                      <a:close/>
                      <a:moveTo>
                        <a:pt x="9" y="21"/>
                      </a:moveTo>
                      <a:cubicBezTo>
                        <a:pt x="9" y="21"/>
                        <a:pt x="9" y="21"/>
                        <a:pt x="9" y="21"/>
                      </a:cubicBezTo>
                      <a:cubicBezTo>
                        <a:pt x="9" y="21"/>
                        <a:pt x="9" y="21"/>
                        <a:pt x="9" y="21"/>
                      </a:cubicBezTo>
                      <a:close/>
                      <a:moveTo>
                        <a:pt x="9" y="21"/>
                      </a:moveTo>
                      <a:cubicBezTo>
                        <a:pt x="9" y="21"/>
                        <a:pt x="9" y="21"/>
                        <a:pt x="9" y="21"/>
                      </a:cubicBezTo>
                      <a:cubicBezTo>
                        <a:pt x="9" y="21"/>
                        <a:pt x="9" y="21"/>
                        <a:pt x="9" y="21"/>
                      </a:cubicBezTo>
                      <a:close/>
                      <a:moveTo>
                        <a:pt x="11" y="44"/>
                      </a:move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5"/>
                        <a:pt x="11" y="45"/>
                      </a:cubicBezTo>
                      <a:cubicBezTo>
                        <a:pt x="11" y="45"/>
                        <a:pt x="11" y="44"/>
                        <a:pt x="11" y="44"/>
                      </a:cubicBezTo>
                      <a:cubicBezTo>
                        <a:pt x="11" y="44"/>
                        <a:pt x="11" y="44"/>
                        <a:pt x="10" y="44"/>
                      </a:cubicBezTo>
                      <a:cubicBezTo>
                        <a:pt x="10" y="44"/>
                        <a:pt x="10" y="44"/>
                        <a:pt x="10" y="44"/>
                      </a:cubicBezTo>
                      <a:cubicBezTo>
                        <a:pt x="11" y="44"/>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1" y="45"/>
                      </a:cubicBezTo>
                      <a:cubicBezTo>
                        <a:pt x="11" y="45"/>
                        <a:pt x="11" y="45"/>
                        <a:pt x="11" y="45"/>
                      </a:cubicBezTo>
                      <a:cubicBezTo>
                        <a:pt x="11" y="45"/>
                        <a:pt x="11"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1" y="45"/>
                        <a:pt x="11" y="45"/>
                      </a:cubicBezTo>
                      <a:cubicBezTo>
                        <a:pt x="11" y="45"/>
                        <a:pt x="11" y="45"/>
                        <a:pt x="11" y="45"/>
                      </a:cubicBezTo>
                      <a:cubicBezTo>
                        <a:pt x="11" y="45"/>
                        <a:pt x="11" y="45"/>
                        <a:pt x="11" y="45"/>
                      </a:cubicBezTo>
                      <a:cubicBezTo>
                        <a:pt x="11" y="45"/>
                        <a:pt x="11" y="45"/>
                        <a:pt x="11" y="45"/>
                      </a:cubicBezTo>
                      <a:cubicBezTo>
                        <a:pt x="11" y="46"/>
                        <a:pt x="11" y="46"/>
                        <a:pt x="11" y="45"/>
                      </a:cubicBezTo>
                      <a:cubicBezTo>
                        <a:pt x="10" y="45"/>
                        <a:pt x="10" y="45"/>
                        <a:pt x="10" y="45"/>
                      </a:cubicBezTo>
                      <a:cubicBezTo>
                        <a:pt x="10" y="45"/>
                        <a:pt x="10" y="45"/>
                        <a:pt x="10" y="45"/>
                      </a:cubicBezTo>
                      <a:cubicBezTo>
                        <a:pt x="10" y="45"/>
                        <a:pt x="10" y="45"/>
                        <a:pt x="10" y="45"/>
                      </a:cubicBezTo>
                      <a:cubicBezTo>
                        <a:pt x="10" y="45"/>
                        <a:pt x="10" y="46"/>
                        <a:pt x="10" y="45"/>
                      </a:cubicBezTo>
                      <a:cubicBezTo>
                        <a:pt x="10" y="45"/>
                        <a:pt x="10" y="45"/>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0" y="46"/>
                      </a:cubicBezTo>
                      <a:cubicBezTo>
                        <a:pt x="10" y="46"/>
                        <a:pt x="10" y="46"/>
                        <a:pt x="11" y="46"/>
                      </a:cubicBezTo>
                      <a:cubicBezTo>
                        <a:pt x="11" y="46"/>
                        <a:pt x="11" y="46"/>
                        <a:pt x="11" y="46"/>
                      </a:cubicBezTo>
                      <a:cubicBezTo>
                        <a:pt x="11" y="46"/>
                        <a:pt x="11" y="46"/>
                        <a:pt x="11" y="46"/>
                      </a:cubicBezTo>
                      <a:cubicBezTo>
                        <a:pt x="11" y="46"/>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6"/>
                        <a:pt x="10" y="46"/>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6"/>
                        <a:pt x="10" y="46"/>
                      </a:cubicBezTo>
                      <a:cubicBezTo>
                        <a:pt x="10" y="46"/>
                        <a:pt x="10" y="46"/>
                        <a:pt x="10" y="46"/>
                      </a:cubicBezTo>
                      <a:cubicBezTo>
                        <a:pt x="10" y="46"/>
                        <a:pt x="10" y="46"/>
                        <a:pt x="10" y="46"/>
                      </a:cubicBezTo>
                      <a:cubicBezTo>
                        <a:pt x="10" y="46"/>
                        <a:pt x="10" y="46"/>
                        <a:pt x="10" y="46"/>
                      </a:cubicBezTo>
                      <a:cubicBezTo>
                        <a:pt x="9" y="46"/>
                        <a:pt x="9" y="46"/>
                        <a:pt x="9" y="46"/>
                      </a:cubicBezTo>
                      <a:cubicBezTo>
                        <a:pt x="9" y="46"/>
                        <a:pt x="9" y="46"/>
                        <a:pt x="9" y="46"/>
                      </a:cubicBezTo>
                      <a:cubicBezTo>
                        <a:pt x="9" y="46"/>
                        <a:pt x="9" y="46"/>
                        <a:pt x="9" y="46"/>
                      </a:cubicBezTo>
                      <a:cubicBezTo>
                        <a:pt x="9" y="46"/>
                        <a:pt x="9" y="46"/>
                        <a:pt x="9" y="46"/>
                      </a:cubicBezTo>
                      <a:cubicBezTo>
                        <a:pt x="9" y="46"/>
                        <a:pt x="10" y="46"/>
                        <a:pt x="10" y="46"/>
                      </a:cubicBezTo>
                      <a:cubicBezTo>
                        <a:pt x="10" y="46"/>
                        <a:pt x="10"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8" y="47"/>
                        <a:pt x="9" y="47"/>
                        <a:pt x="9" y="47"/>
                      </a:cubicBezTo>
                      <a:cubicBezTo>
                        <a:pt x="8" y="47"/>
                        <a:pt x="8" y="46"/>
                        <a:pt x="8" y="46"/>
                      </a:cubicBezTo>
                      <a:cubicBezTo>
                        <a:pt x="8" y="46"/>
                        <a:pt x="8" y="46"/>
                        <a:pt x="8" y="46"/>
                      </a:cubicBezTo>
                      <a:cubicBezTo>
                        <a:pt x="8"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4"/>
                        <a:pt x="11" y="44"/>
                        <a:pt x="11" y="44"/>
                      </a:cubicBezTo>
                      <a:cubicBezTo>
                        <a:pt x="11" y="44"/>
                        <a:pt x="11" y="44"/>
                        <a:pt x="11" y="44"/>
                      </a:cubicBezTo>
                      <a:cubicBezTo>
                        <a:pt x="11" y="44"/>
                        <a:pt x="11" y="44"/>
                        <a:pt x="11" y="44"/>
                      </a:cubicBezTo>
                      <a:cubicBezTo>
                        <a:pt x="11" y="44"/>
                        <a:pt x="11" y="44"/>
                        <a:pt x="10" y="44"/>
                      </a:cubicBezTo>
                      <a:cubicBezTo>
                        <a:pt x="11" y="44"/>
                        <a:pt x="11" y="44"/>
                        <a:pt x="11" y="44"/>
                      </a:cubicBezTo>
                      <a:cubicBezTo>
                        <a:pt x="11" y="44"/>
                        <a:pt x="11" y="44"/>
                        <a:pt x="11" y="44"/>
                      </a:cubicBezTo>
                      <a:cubicBezTo>
                        <a:pt x="11" y="44"/>
                        <a:pt x="11" y="44"/>
                        <a:pt x="11" y="44"/>
                      </a:cubicBezTo>
                      <a:cubicBezTo>
                        <a:pt x="11" y="44"/>
                        <a:pt x="11" y="44"/>
                        <a:pt x="11" y="43"/>
                      </a:cubicBezTo>
                      <a:cubicBezTo>
                        <a:pt x="11" y="43"/>
                        <a:pt x="11" y="43"/>
                        <a:pt x="11" y="44"/>
                      </a:cubicBezTo>
                      <a:cubicBezTo>
                        <a:pt x="11" y="44"/>
                        <a:pt x="11" y="44"/>
                        <a:pt x="11" y="44"/>
                      </a:cubicBezTo>
                      <a:cubicBezTo>
                        <a:pt x="11" y="44"/>
                        <a:pt x="11" y="44"/>
                        <a:pt x="11" y="44"/>
                      </a:cubicBezTo>
                      <a:cubicBezTo>
                        <a:pt x="11" y="44"/>
                        <a:pt x="11" y="44"/>
                        <a:pt x="11" y="44"/>
                      </a:cubicBezTo>
                      <a:cubicBezTo>
                        <a:pt x="11" y="44"/>
                        <a:pt x="11" y="44"/>
                        <a:pt x="11" y="44"/>
                      </a:cubicBezTo>
                      <a:close/>
                      <a:moveTo>
                        <a:pt x="11" y="44"/>
                      </a:moveTo>
                      <a:cubicBezTo>
                        <a:pt x="11" y="44"/>
                        <a:pt x="11" y="44"/>
                        <a:pt x="11" y="44"/>
                      </a:cubicBezTo>
                      <a:cubicBezTo>
                        <a:pt x="11" y="44"/>
                        <a:pt x="11" y="44"/>
                        <a:pt x="11" y="44"/>
                      </a:cubicBezTo>
                      <a:close/>
                      <a:moveTo>
                        <a:pt x="12" y="43"/>
                      </a:move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2" y="43"/>
                      </a:cubicBezTo>
                      <a:cubicBezTo>
                        <a:pt x="12" y="43"/>
                        <a:pt x="12" y="43"/>
                        <a:pt x="12" y="43"/>
                      </a:cubicBezTo>
                      <a:close/>
                      <a:moveTo>
                        <a:pt x="11" y="47"/>
                      </a:moveTo>
                      <a:cubicBezTo>
                        <a:pt x="11" y="47"/>
                        <a:pt x="11" y="47"/>
                        <a:pt x="11"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8"/>
                        <a:pt x="9" y="48"/>
                      </a:cubicBezTo>
                      <a:cubicBezTo>
                        <a:pt x="9" y="48"/>
                        <a:pt x="9" y="48"/>
                        <a:pt x="9" y="48"/>
                      </a:cubicBezTo>
                      <a:cubicBezTo>
                        <a:pt x="9" y="48"/>
                        <a:pt x="9" y="48"/>
                        <a:pt x="9" y="48"/>
                      </a:cubicBezTo>
                      <a:cubicBezTo>
                        <a:pt x="9" y="48"/>
                        <a:pt x="9" y="48"/>
                        <a:pt x="10" y="48"/>
                      </a:cubicBezTo>
                      <a:cubicBezTo>
                        <a:pt x="10" y="48"/>
                        <a:pt x="10" y="48"/>
                        <a:pt x="10" y="48"/>
                      </a:cubicBezTo>
                      <a:cubicBezTo>
                        <a:pt x="10" y="48"/>
                        <a:pt x="10" y="48"/>
                        <a:pt x="10" y="48"/>
                      </a:cubicBezTo>
                      <a:cubicBezTo>
                        <a:pt x="10" y="48"/>
                        <a:pt x="10" y="48"/>
                        <a:pt x="10" y="48"/>
                      </a:cubicBezTo>
                      <a:cubicBezTo>
                        <a:pt x="10" y="48"/>
                        <a:pt x="10" y="48"/>
                        <a:pt x="10" y="48"/>
                      </a:cubicBezTo>
                      <a:cubicBezTo>
                        <a:pt x="10" y="48"/>
                        <a:pt x="10" y="48"/>
                        <a:pt x="10" y="48"/>
                      </a:cubicBezTo>
                      <a:cubicBezTo>
                        <a:pt x="10" y="47"/>
                        <a:pt x="10" y="47"/>
                        <a:pt x="10" y="47"/>
                      </a:cubicBezTo>
                      <a:cubicBezTo>
                        <a:pt x="10" y="47"/>
                        <a:pt x="10" y="47"/>
                        <a:pt x="10" y="47"/>
                      </a:cubicBezTo>
                      <a:cubicBezTo>
                        <a:pt x="10" y="48"/>
                        <a:pt x="10" y="48"/>
                        <a:pt x="10" y="48"/>
                      </a:cubicBezTo>
                      <a:cubicBezTo>
                        <a:pt x="10" y="48"/>
                        <a:pt x="10" y="48"/>
                        <a:pt x="10" y="48"/>
                      </a:cubicBezTo>
                      <a:cubicBezTo>
                        <a:pt x="10" y="47"/>
                        <a:pt x="10" y="47"/>
                        <a:pt x="10" y="47"/>
                      </a:cubicBezTo>
                      <a:cubicBezTo>
                        <a:pt x="10" y="47"/>
                        <a:pt x="10" y="47"/>
                        <a:pt x="10" y="47"/>
                      </a:cubicBezTo>
                      <a:cubicBezTo>
                        <a:pt x="10" y="47"/>
                        <a:pt x="10" y="47"/>
                        <a:pt x="10" y="47"/>
                      </a:cubicBezTo>
                      <a:cubicBezTo>
                        <a:pt x="11" y="47"/>
                        <a:pt x="10" y="47"/>
                        <a:pt x="10" y="47"/>
                      </a:cubicBezTo>
                      <a:cubicBezTo>
                        <a:pt x="10" y="47"/>
                        <a:pt x="10" y="47"/>
                        <a:pt x="11" y="47"/>
                      </a:cubicBezTo>
                      <a:cubicBezTo>
                        <a:pt x="11" y="47"/>
                        <a:pt x="11" y="47"/>
                        <a:pt x="11" y="47"/>
                      </a:cubicBezTo>
                      <a:cubicBezTo>
                        <a:pt x="11" y="47"/>
                        <a:pt x="11" y="47"/>
                        <a:pt x="11" y="47"/>
                      </a:cubicBezTo>
                      <a:close/>
                      <a:moveTo>
                        <a:pt x="9" y="44"/>
                      </a:move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lose/>
                      <a:moveTo>
                        <a:pt x="11" y="43"/>
                      </a:moveTo>
                      <a:cubicBezTo>
                        <a:pt x="11" y="43"/>
                        <a:pt x="11" y="43"/>
                        <a:pt x="11" y="43"/>
                      </a:cubicBezTo>
                      <a:cubicBezTo>
                        <a:pt x="11" y="43"/>
                        <a:pt x="11" y="43"/>
                        <a:pt x="11" y="43"/>
                      </a:cubicBezTo>
                      <a:cubicBezTo>
                        <a:pt x="11" y="43"/>
                        <a:pt x="11" y="43"/>
                        <a:pt x="11" y="43"/>
                      </a:cubicBezTo>
                      <a:cubicBezTo>
                        <a:pt x="11" y="43"/>
                        <a:pt x="11" y="43"/>
                        <a:pt x="11" y="43"/>
                      </a:cubicBezTo>
                      <a:close/>
                      <a:moveTo>
                        <a:pt x="11" y="43"/>
                      </a:moveTo>
                      <a:cubicBezTo>
                        <a:pt x="11" y="43"/>
                        <a:pt x="11" y="43"/>
                        <a:pt x="11" y="43"/>
                      </a:cubicBezTo>
                      <a:cubicBezTo>
                        <a:pt x="11" y="43"/>
                        <a:pt x="11" y="43"/>
                        <a:pt x="11" y="43"/>
                      </a:cubicBezTo>
                      <a:cubicBezTo>
                        <a:pt x="11" y="43"/>
                        <a:pt x="11" y="43"/>
                        <a:pt x="11" y="43"/>
                      </a:cubicBezTo>
                      <a:cubicBezTo>
                        <a:pt x="11" y="43"/>
                        <a:pt x="11" y="43"/>
                        <a:pt x="11" y="4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95" name="Freeform 724">
                  <a:extLst>
                    <a:ext uri="{FF2B5EF4-FFF2-40B4-BE49-F238E27FC236}">
                      <a16:creationId xmlns:a16="http://schemas.microsoft.com/office/drawing/2014/main" id="{1F308075-0A31-41F7-91A6-11D701FBA505}"/>
                    </a:ext>
                  </a:extLst>
                </p:cNvPr>
                <p:cNvSpPr>
                  <a:spLocks noEditPoints="1"/>
                </p:cNvSpPr>
                <p:nvPr/>
              </p:nvSpPr>
              <p:spPr bwMode="auto">
                <a:xfrm>
                  <a:off x="10117138" y="6291263"/>
                  <a:ext cx="87312" cy="117475"/>
                </a:xfrm>
                <a:custGeom>
                  <a:avLst/>
                  <a:gdLst>
                    <a:gd name="T0" fmla="*/ 18 w 21"/>
                    <a:gd name="T1" fmla="*/ 20 h 28"/>
                    <a:gd name="T2" fmla="*/ 18 w 21"/>
                    <a:gd name="T3" fmla="*/ 10 h 28"/>
                    <a:gd name="T4" fmla="*/ 17 w 21"/>
                    <a:gd name="T5" fmla="*/ 11 h 28"/>
                    <a:gd name="T6" fmla="*/ 16 w 21"/>
                    <a:gd name="T7" fmla="*/ 11 h 28"/>
                    <a:gd name="T8" fmla="*/ 15 w 21"/>
                    <a:gd name="T9" fmla="*/ 10 h 28"/>
                    <a:gd name="T10" fmla="*/ 13 w 21"/>
                    <a:gd name="T11" fmla="*/ 7 h 28"/>
                    <a:gd name="T12" fmla="*/ 11 w 21"/>
                    <a:gd name="T13" fmla="*/ 7 h 28"/>
                    <a:gd name="T14" fmla="*/ 10 w 21"/>
                    <a:gd name="T15" fmla="*/ 5 h 28"/>
                    <a:gd name="T16" fmla="*/ 10 w 21"/>
                    <a:gd name="T17" fmla="*/ 3 h 28"/>
                    <a:gd name="T18" fmla="*/ 11 w 21"/>
                    <a:gd name="T19" fmla="*/ 1 h 28"/>
                    <a:gd name="T20" fmla="*/ 10 w 21"/>
                    <a:gd name="T21" fmla="*/ 1 h 28"/>
                    <a:gd name="T22" fmla="*/ 9 w 21"/>
                    <a:gd name="T23" fmla="*/ 2 h 28"/>
                    <a:gd name="T24" fmla="*/ 7 w 21"/>
                    <a:gd name="T25" fmla="*/ 2 h 28"/>
                    <a:gd name="T26" fmla="*/ 6 w 21"/>
                    <a:gd name="T27" fmla="*/ 2 h 28"/>
                    <a:gd name="T28" fmla="*/ 5 w 21"/>
                    <a:gd name="T29" fmla="*/ 4 h 28"/>
                    <a:gd name="T30" fmla="*/ 4 w 21"/>
                    <a:gd name="T31" fmla="*/ 5 h 28"/>
                    <a:gd name="T32" fmla="*/ 3 w 21"/>
                    <a:gd name="T33" fmla="*/ 6 h 28"/>
                    <a:gd name="T34" fmla="*/ 1 w 21"/>
                    <a:gd name="T35" fmla="*/ 6 h 28"/>
                    <a:gd name="T36" fmla="*/ 1 w 21"/>
                    <a:gd name="T37" fmla="*/ 7 h 28"/>
                    <a:gd name="T38" fmla="*/ 0 w 21"/>
                    <a:gd name="T39" fmla="*/ 8 h 28"/>
                    <a:gd name="T40" fmla="*/ 0 w 21"/>
                    <a:gd name="T41" fmla="*/ 9 h 28"/>
                    <a:gd name="T42" fmla="*/ 0 w 21"/>
                    <a:gd name="T43" fmla="*/ 10 h 28"/>
                    <a:gd name="T44" fmla="*/ 1 w 21"/>
                    <a:gd name="T45" fmla="*/ 12 h 28"/>
                    <a:gd name="T46" fmla="*/ 1 w 21"/>
                    <a:gd name="T47" fmla="*/ 13 h 28"/>
                    <a:gd name="T48" fmla="*/ 4 w 21"/>
                    <a:gd name="T49" fmla="*/ 13 h 28"/>
                    <a:gd name="T50" fmla="*/ 5 w 21"/>
                    <a:gd name="T51" fmla="*/ 15 h 28"/>
                    <a:gd name="T52" fmla="*/ 5 w 21"/>
                    <a:gd name="T53" fmla="*/ 15 h 28"/>
                    <a:gd name="T54" fmla="*/ 8 w 21"/>
                    <a:gd name="T55" fmla="*/ 15 h 28"/>
                    <a:gd name="T56" fmla="*/ 6 w 21"/>
                    <a:gd name="T57" fmla="*/ 18 h 28"/>
                    <a:gd name="T58" fmla="*/ 7 w 21"/>
                    <a:gd name="T59" fmla="*/ 20 h 28"/>
                    <a:gd name="T60" fmla="*/ 7 w 21"/>
                    <a:gd name="T61" fmla="*/ 21 h 28"/>
                    <a:gd name="T62" fmla="*/ 7 w 21"/>
                    <a:gd name="T63" fmla="*/ 21 h 28"/>
                    <a:gd name="T64" fmla="*/ 7 w 21"/>
                    <a:gd name="T65" fmla="*/ 22 h 28"/>
                    <a:gd name="T66" fmla="*/ 7 w 21"/>
                    <a:gd name="T67" fmla="*/ 24 h 28"/>
                    <a:gd name="T68" fmla="*/ 7 w 21"/>
                    <a:gd name="T69" fmla="*/ 25 h 28"/>
                    <a:gd name="T70" fmla="*/ 7 w 21"/>
                    <a:gd name="T71" fmla="*/ 27 h 28"/>
                    <a:gd name="T72" fmla="*/ 8 w 21"/>
                    <a:gd name="T73" fmla="*/ 27 h 28"/>
                    <a:gd name="T74" fmla="*/ 10 w 21"/>
                    <a:gd name="T75" fmla="*/ 27 h 28"/>
                    <a:gd name="T76" fmla="*/ 11 w 21"/>
                    <a:gd name="T77" fmla="*/ 26 h 28"/>
                    <a:gd name="T78" fmla="*/ 12 w 21"/>
                    <a:gd name="T79" fmla="*/ 24 h 28"/>
                    <a:gd name="T80" fmla="*/ 15 w 21"/>
                    <a:gd name="T81" fmla="*/ 21 h 28"/>
                    <a:gd name="T82" fmla="*/ 18 w 21"/>
                    <a:gd name="T83" fmla="*/ 20 h 28"/>
                    <a:gd name="T84" fmla="*/ 18 w 21"/>
                    <a:gd name="T85" fmla="*/ 19 h 28"/>
                    <a:gd name="T86" fmla="*/ 17 w 21"/>
                    <a:gd name="T87" fmla="*/ 20 h 28"/>
                    <a:gd name="T88" fmla="*/ 18 w 21"/>
                    <a:gd name="T89" fmla="*/ 19 h 28"/>
                    <a:gd name="T90" fmla="*/ 17 w 21"/>
                    <a:gd name="T91" fmla="*/ 18 h 28"/>
                    <a:gd name="T92" fmla="*/ 18 w 21"/>
                    <a:gd name="T93" fmla="*/ 17 h 28"/>
                    <a:gd name="T94" fmla="*/ 19 w 21"/>
                    <a:gd name="T95" fmla="*/ 14 h 28"/>
                    <a:gd name="T96" fmla="*/ 21 w 21"/>
                    <a:gd name="T97"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8">
                      <a:moveTo>
                        <a:pt x="18" y="20"/>
                      </a:moveTo>
                      <a:cubicBezTo>
                        <a:pt x="18" y="20"/>
                        <a:pt x="18" y="19"/>
                        <a:pt x="18" y="19"/>
                      </a:cubicBezTo>
                      <a:cubicBezTo>
                        <a:pt x="18" y="19"/>
                        <a:pt x="19" y="19"/>
                        <a:pt x="19" y="19"/>
                      </a:cubicBezTo>
                      <a:cubicBezTo>
                        <a:pt x="19" y="20"/>
                        <a:pt x="18" y="20"/>
                        <a:pt x="18" y="20"/>
                      </a:cubicBezTo>
                      <a:cubicBezTo>
                        <a:pt x="18" y="20"/>
                        <a:pt x="18" y="20"/>
                        <a:pt x="18" y="20"/>
                      </a:cubicBezTo>
                      <a:close/>
                      <a:moveTo>
                        <a:pt x="19" y="10"/>
                      </a:moveTo>
                      <a:cubicBezTo>
                        <a:pt x="19" y="10"/>
                        <a:pt x="19" y="10"/>
                        <a:pt x="19" y="10"/>
                      </a:cubicBezTo>
                      <a:cubicBezTo>
                        <a:pt x="19" y="10"/>
                        <a:pt x="18" y="10"/>
                        <a:pt x="18" y="10"/>
                      </a:cubicBezTo>
                      <a:cubicBezTo>
                        <a:pt x="18" y="10"/>
                        <a:pt x="18" y="10"/>
                        <a:pt x="18" y="10"/>
                      </a:cubicBezTo>
                      <a:cubicBezTo>
                        <a:pt x="18" y="11"/>
                        <a:pt x="18" y="11"/>
                        <a:pt x="18" y="11"/>
                      </a:cubicBezTo>
                      <a:cubicBezTo>
                        <a:pt x="17" y="11"/>
                        <a:pt x="17" y="11"/>
                        <a:pt x="17" y="11"/>
                      </a:cubicBezTo>
                      <a:cubicBezTo>
                        <a:pt x="17" y="11"/>
                        <a:pt x="17" y="11"/>
                        <a:pt x="17" y="11"/>
                      </a:cubicBezTo>
                      <a:cubicBezTo>
                        <a:pt x="16" y="12"/>
                        <a:pt x="16" y="12"/>
                        <a:pt x="16" y="12"/>
                      </a:cubicBezTo>
                      <a:cubicBezTo>
                        <a:pt x="16" y="12"/>
                        <a:pt x="16" y="12"/>
                        <a:pt x="16" y="12"/>
                      </a:cubicBezTo>
                      <a:cubicBezTo>
                        <a:pt x="16" y="12"/>
                        <a:pt x="16" y="11"/>
                        <a:pt x="16" y="11"/>
                      </a:cubicBezTo>
                      <a:cubicBezTo>
                        <a:pt x="16" y="11"/>
                        <a:pt x="16" y="11"/>
                        <a:pt x="16" y="11"/>
                      </a:cubicBezTo>
                      <a:cubicBezTo>
                        <a:pt x="16" y="11"/>
                        <a:pt x="16" y="11"/>
                        <a:pt x="16" y="11"/>
                      </a:cubicBezTo>
                      <a:cubicBezTo>
                        <a:pt x="16" y="10"/>
                        <a:pt x="16" y="10"/>
                        <a:pt x="16" y="10"/>
                      </a:cubicBezTo>
                      <a:cubicBezTo>
                        <a:pt x="15" y="10"/>
                        <a:pt x="15" y="10"/>
                        <a:pt x="15" y="10"/>
                      </a:cubicBezTo>
                      <a:cubicBezTo>
                        <a:pt x="15" y="10"/>
                        <a:pt x="15" y="10"/>
                        <a:pt x="15" y="10"/>
                      </a:cubicBezTo>
                      <a:cubicBezTo>
                        <a:pt x="14" y="10"/>
                        <a:pt x="14" y="10"/>
                        <a:pt x="14" y="10"/>
                      </a:cubicBezTo>
                      <a:cubicBezTo>
                        <a:pt x="13" y="9"/>
                        <a:pt x="13" y="9"/>
                        <a:pt x="13" y="9"/>
                      </a:cubicBezTo>
                      <a:cubicBezTo>
                        <a:pt x="13" y="7"/>
                        <a:pt x="13" y="7"/>
                        <a:pt x="13" y="7"/>
                      </a:cubicBezTo>
                      <a:cubicBezTo>
                        <a:pt x="13" y="7"/>
                        <a:pt x="13" y="7"/>
                        <a:pt x="13"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5"/>
                        <a:pt x="11" y="5"/>
                        <a:pt x="11" y="5"/>
                      </a:cubicBezTo>
                      <a:cubicBezTo>
                        <a:pt x="10" y="5"/>
                        <a:pt x="10" y="5"/>
                        <a:pt x="10" y="5"/>
                      </a:cubicBezTo>
                      <a:cubicBezTo>
                        <a:pt x="10" y="5"/>
                        <a:pt x="10" y="5"/>
                        <a:pt x="10" y="5"/>
                      </a:cubicBezTo>
                      <a:cubicBezTo>
                        <a:pt x="10" y="4"/>
                        <a:pt x="10" y="4"/>
                        <a:pt x="10" y="4"/>
                      </a:cubicBezTo>
                      <a:cubicBezTo>
                        <a:pt x="10" y="3"/>
                        <a:pt x="10" y="3"/>
                        <a:pt x="10" y="3"/>
                      </a:cubicBezTo>
                      <a:cubicBezTo>
                        <a:pt x="10" y="3"/>
                        <a:pt x="10" y="3"/>
                        <a:pt x="10" y="3"/>
                      </a:cubicBezTo>
                      <a:cubicBezTo>
                        <a:pt x="10" y="3"/>
                        <a:pt x="10" y="3"/>
                        <a:pt x="10" y="3"/>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0" y="0"/>
                        <a:pt x="10" y="0"/>
                        <a:pt x="10" y="0"/>
                      </a:cubicBezTo>
                      <a:cubicBezTo>
                        <a:pt x="10" y="1"/>
                        <a:pt x="10" y="1"/>
                        <a:pt x="10" y="1"/>
                      </a:cubicBezTo>
                      <a:cubicBezTo>
                        <a:pt x="10" y="1"/>
                        <a:pt x="10" y="1"/>
                        <a:pt x="10" y="1"/>
                      </a:cubicBezTo>
                      <a:cubicBezTo>
                        <a:pt x="10" y="1"/>
                        <a:pt x="10" y="1"/>
                        <a:pt x="10" y="1"/>
                      </a:cubicBezTo>
                      <a:cubicBezTo>
                        <a:pt x="9" y="1"/>
                        <a:pt x="9" y="1"/>
                        <a:pt x="9" y="1"/>
                      </a:cubicBezTo>
                      <a:cubicBezTo>
                        <a:pt x="9" y="2"/>
                        <a:pt x="9" y="2"/>
                        <a:pt x="9" y="2"/>
                      </a:cubicBezTo>
                      <a:cubicBezTo>
                        <a:pt x="9" y="2"/>
                        <a:pt x="9" y="2"/>
                        <a:pt x="9" y="2"/>
                      </a:cubicBezTo>
                      <a:cubicBezTo>
                        <a:pt x="8" y="1"/>
                        <a:pt x="8" y="1"/>
                        <a:pt x="8" y="1"/>
                      </a:cubicBezTo>
                      <a:cubicBezTo>
                        <a:pt x="8" y="2"/>
                        <a:pt x="8" y="2"/>
                        <a:pt x="8"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3"/>
                        <a:pt x="6" y="3"/>
                      </a:cubicBezTo>
                      <a:cubicBezTo>
                        <a:pt x="6" y="3"/>
                        <a:pt x="5" y="3"/>
                        <a:pt x="5" y="3"/>
                      </a:cubicBezTo>
                      <a:cubicBezTo>
                        <a:pt x="5" y="3"/>
                        <a:pt x="5" y="3"/>
                        <a:pt x="5" y="3"/>
                      </a:cubicBezTo>
                      <a:cubicBezTo>
                        <a:pt x="5" y="4"/>
                        <a:pt x="5" y="4"/>
                        <a:pt x="5" y="4"/>
                      </a:cubicBezTo>
                      <a:cubicBezTo>
                        <a:pt x="5" y="4"/>
                        <a:pt x="5" y="4"/>
                        <a:pt x="5" y="4"/>
                      </a:cubicBezTo>
                      <a:cubicBezTo>
                        <a:pt x="5" y="4"/>
                        <a:pt x="5" y="5"/>
                        <a:pt x="5" y="5"/>
                      </a:cubicBezTo>
                      <a:cubicBezTo>
                        <a:pt x="4" y="5"/>
                        <a:pt x="4" y="5"/>
                        <a:pt x="4" y="5"/>
                      </a:cubicBezTo>
                      <a:cubicBezTo>
                        <a:pt x="4" y="5"/>
                        <a:pt x="4" y="5"/>
                        <a:pt x="4" y="5"/>
                      </a:cubicBezTo>
                      <a:cubicBezTo>
                        <a:pt x="4" y="5"/>
                        <a:pt x="4" y="5"/>
                        <a:pt x="4" y="5"/>
                      </a:cubicBezTo>
                      <a:cubicBezTo>
                        <a:pt x="4" y="5"/>
                        <a:pt x="4" y="5"/>
                        <a:pt x="4" y="5"/>
                      </a:cubicBezTo>
                      <a:cubicBezTo>
                        <a:pt x="4" y="5"/>
                        <a:pt x="3" y="5"/>
                        <a:pt x="3" y="5"/>
                      </a:cubicBezTo>
                      <a:cubicBezTo>
                        <a:pt x="3" y="6"/>
                        <a:pt x="3" y="6"/>
                        <a:pt x="3" y="6"/>
                      </a:cubicBezTo>
                      <a:cubicBezTo>
                        <a:pt x="3"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0" y="7"/>
                        <a:pt x="0" y="7"/>
                        <a:pt x="0" y="7"/>
                      </a:cubicBezTo>
                      <a:cubicBezTo>
                        <a:pt x="0" y="7"/>
                        <a:pt x="0" y="8"/>
                        <a:pt x="0" y="8"/>
                      </a:cubicBezTo>
                      <a:cubicBezTo>
                        <a:pt x="0" y="8"/>
                        <a:pt x="0" y="8"/>
                        <a:pt x="0" y="8"/>
                      </a:cubicBezTo>
                      <a:cubicBezTo>
                        <a:pt x="0" y="8"/>
                        <a:pt x="0" y="8"/>
                        <a:pt x="0" y="8"/>
                      </a:cubicBezTo>
                      <a:cubicBezTo>
                        <a:pt x="0" y="8"/>
                        <a:pt x="0" y="8"/>
                        <a:pt x="0" y="8"/>
                      </a:cubicBezTo>
                      <a:cubicBezTo>
                        <a:pt x="0" y="8"/>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1"/>
                        <a:pt x="0" y="11"/>
                        <a:pt x="0" y="11"/>
                      </a:cubicBezTo>
                      <a:cubicBezTo>
                        <a:pt x="0" y="11"/>
                        <a:pt x="1" y="11"/>
                        <a:pt x="1"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2" y="14"/>
                        <a:pt x="2" y="14"/>
                        <a:pt x="2" y="14"/>
                      </a:cubicBezTo>
                      <a:cubicBezTo>
                        <a:pt x="4" y="13"/>
                        <a:pt x="4" y="13"/>
                        <a:pt x="4" y="13"/>
                      </a:cubicBezTo>
                      <a:cubicBezTo>
                        <a:pt x="4" y="13"/>
                        <a:pt x="4" y="14"/>
                        <a:pt x="4" y="14"/>
                      </a:cubicBezTo>
                      <a:cubicBezTo>
                        <a:pt x="4" y="14"/>
                        <a:pt x="4" y="14"/>
                        <a:pt x="4"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4"/>
                        <a:pt x="6" y="14"/>
                        <a:pt x="6" y="14"/>
                      </a:cubicBezTo>
                      <a:cubicBezTo>
                        <a:pt x="6" y="14"/>
                        <a:pt x="6" y="14"/>
                        <a:pt x="6" y="14"/>
                      </a:cubicBezTo>
                      <a:cubicBezTo>
                        <a:pt x="8" y="15"/>
                        <a:pt x="8" y="15"/>
                        <a:pt x="8" y="15"/>
                      </a:cubicBezTo>
                      <a:cubicBezTo>
                        <a:pt x="8" y="15"/>
                        <a:pt x="8" y="15"/>
                        <a:pt x="8" y="15"/>
                      </a:cubicBezTo>
                      <a:cubicBezTo>
                        <a:pt x="7" y="15"/>
                        <a:pt x="7" y="15"/>
                        <a:pt x="7" y="15"/>
                      </a:cubicBezTo>
                      <a:cubicBezTo>
                        <a:pt x="7" y="16"/>
                        <a:pt x="7" y="16"/>
                        <a:pt x="7" y="16"/>
                      </a:cubicBezTo>
                      <a:cubicBezTo>
                        <a:pt x="6" y="18"/>
                        <a:pt x="6" y="18"/>
                        <a:pt x="6" y="18"/>
                      </a:cubicBezTo>
                      <a:cubicBezTo>
                        <a:pt x="6" y="18"/>
                        <a:pt x="6" y="18"/>
                        <a:pt x="6" y="18"/>
                      </a:cubicBezTo>
                      <a:cubicBezTo>
                        <a:pt x="6" y="19"/>
                        <a:pt x="6" y="19"/>
                        <a:pt x="6" y="19"/>
                      </a:cubicBezTo>
                      <a:cubicBezTo>
                        <a:pt x="6" y="20"/>
                        <a:pt x="6" y="20"/>
                        <a:pt x="6" y="20"/>
                      </a:cubicBezTo>
                      <a:cubicBezTo>
                        <a:pt x="6" y="20"/>
                        <a:pt x="7" y="20"/>
                        <a:pt x="7" y="20"/>
                      </a:cubicBezTo>
                      <a:cubicBezTo>
                        <a:pt x="7" y="20"/>
                        <a:pt x="7" y="20"/>
                        <a:pt x="7" y="20"/>
                      </a:cubicBezTo>
                      <a:cubicBezTo>
                        <a:pt x="7" y="20"/>
                        <a:pt x="7" y="20"/>
                        <a:pt x="7" y="20"/>
                      </a:cubicBezTo>
                      <a:cubicBezTo>
                        <a:pt x="7" y="20"/>
                        <a:pt x="7" y="20"/>
                        <a:pt x="7" y="20"/>
                      </a:cubicBezTo>
                      <a:cubicBezTo>
                        <a:pt x="7" y="20"/>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3"/>
                        <a:pt x="7" y="23"/>
                        <a:pt x="7" y="23"/>
                      </a:cubicBezTo>
                      <a:cubicBezTo>
                        <a:pt x="7" y="23"/>
                        <a:pt x="7" y="23"/>
                        <a:pt x="7" y="23"/>
                      </a:cubicBezTo>
                      <a:cubicBezTo>
                        <a:pt x="7" y="24"/>
                        <a:pt x="7" y="24"/>
                        <a:pt x="7" y="24"/>
                      </a:cubicBezTo>
                      <a:cubicBezTo>
                        <a:pt x="7" y="24"/>
                        <a:pt x="7" y="24"/>
                        <a:pt x="7" y="24"/>
                      </a:cubicBezTo>
                      <a:cubicBezTo>
                        <a:pt x="7" y="24"/>
                        <a:pt x="7" y="25"/>
                        <a:pt x="7" y="25"/>
                      </a:cubicBezTo>
                      <a:cubicBezTo>
                        <a:pt x="7" y="25"/>
                        <a:pt x="7" y="25"/>
                        <a:pt x="7" y="25"/>
                      </a:cubicBezTo>
                      <a:cubicBezTo>
                        <a:pt x="7" y="25"/>
                        <a:pt x="7" y="25"/>
                        <a:pt x="7" y="25"/>
                      </a:cubicBezTo>
                      <a:cubicBezTo>
                        <a:pt x="7" y="25"/>
                        <a:pt x="7" y="26"/>
                        <a:pt x="7" y="26"/>
                      </a:cubicBezTo>
                      <a:cubicBezTo>
                        <a:pt x="7" y="26"/>
                        <a:pt x="8" y="26"/>
                        <a:pt x="8" y="26"/>
                      </a:cubicBezTo>
                      <a:cubicBezTo>
                        <a:pt x="8" y="26"/>
                        <a:pt x="8" y="27"/>
                        <a:pt x="8" y="27"/>
                      </a:cubicBezTo>
                      <a:cubicBezTo>
                        <a:pt x="8" y="27"/>
                        <a:pt x="7" y="27"/>
                        <a:pt x="7" y="27"/>
                      </a:cubicBezTo>
                      <a:cubicBezTo>
                        <a:pt x="7" y="27"/>
                        <a:pt x="8" y="27"/>
                        <a:pt x="8" y="27"/>
                      </a:cubicBezTo>
                      <a:cubicBezTo>
                        <a:pt x="8" y="28"/>
                        <a:pt x="8" y="28"/>
                        <a:pt x="8" y="28"/>
                      </a:cubicBezTo>
                      <a:cubicBezTo>
                        <a:pt x="8" y="28"/>
                        <a:pt x="8" y="28"/>
                        <a:pt x="8" y="28"/>
                      </a:cubicBezTo>
                      <a:cubicBezTo>
                        <a:pt x="8" y="27"/>
                        <a:pt x="8" y="27"/>
                        <a:pt x="8" y="27"/>
                      </a:cubicBezTo>
                      <a:cubicBezTo>
                        <a:pt x="8" y="27"/>
                        <a:pt x="9" y="27"/>
                        <a:pt x="9" y="27"/>
                      </a:cubicBezTo>
                      <a:cubicBezTo>
                        <a:pt x="9" y="27"/>
                        <a:pt x="9" y="27"/>
                        <a:pt x="9" y="27"/>
                      </a:cubicBezTo>
                      <a:cubicBezTo>
                        <a:pt x="9" y="27"/>
                        <a:pt x="9" y="27"/>
                        <a:pt x="9" y="27"/>
                      </a:cubicBezTo>
                      <a:cubicBezTo>
                        <a:pt x="9" y="27"/>
                        <a:pt x="10" y="27"/>
                        <a:pt x="10" y="27"/>
                      </a:cubicBezTo>
                      <a:cubicBezTo>
                        <a:pt x="10" y="27"/>
                        <a:pt x="10" y="27"/>
                        <a:pt x="10" y="27"/>
                      </a:cubicBezTo>
                      <a:cubicBezTo>
                        <a:pt x="10" y="27"/>
                        <a:pt x="10" y="27"/>
                        <a:pt x="10" y="27"/>
                      </a:cubicBezTo>
                      <a:cubicBezTo>
                        <a:pt x="10" y="27"/>
                        <a:pt x="10" y="27"/>
                        <a:pt x="10" y="27"/>
                      </a:cubicBezTo>
                      <a:cubicBezTo>
                        <a:pt x="11" y="26"/>
                        <a:pt x="11" y="26"/>
                        <a:pt x="11" y="26"/>
                      </a:cubicBezTo>
                      <a:cubicBezTo>
                        <a:pt x="11" y="26"/>
                        <a:pt x="11" y="26"/>
                        <a:pt x="11" y="26"/>
                      </a:cubicBezTo>
                      <a:cubicBezTo>
                        <a:pt x="11" y="26"/>
                        <a:pt x="11" y="26"/>
                        <a:pt x="12" y="26"/>
                      </a:cubicBezTo>
                      <a:cubicBezTo>
                        <a:pt x="12" y="26"/>
                        <a:pt x="12" y="25"/>
                        <a:pt x="12" y="25"/>
                      </a:cubicBezTo>
                      <a:cubicBezTo>
                        <a:pt x="12" y="25"/>
                        <a:pt x="12" y="24"/>
                        <a:pt x="12" y="24"/>
                      </a:cubicBezTo>
                      <a:cubicBezTo>
                        <a:pt x="13" y="24"/>
                        <a:pt x="13" y="24"/>
                        <a:pt x="14" y="23"/>
                      </a:cubicBezTo>
                      <a:cubicBezTo>
                        <a:pt x="14" y="23"/>
                        <a:pt x="14" y="23"/>
                        <a:pt x="14" y="23"/>
                      </a:cubicBezTo>
                      <a:cubicBezTo>
                        <a:pt x="14" y="23"/>
                        <a:pt x="15" y="23"/>
                        <a:pt x="15" y="22"/>
                      </a:cubicBezTo>
                      <a:cubicBezTo>
                        <a:pt x="15" y="22"/>
                        <a:pt x="15" y="21"/>
                        <a:pt x="15" y="21"/>
                      </a:cubicBezTo>
                      <a:cubicBezTo>
                        <a:pt x="16" y="20"/>
                        <a:pt x="16" y="20"/>
                        <a:pt x="16" y="20"/>
                      </a:cubicBezTo>
                      <a:cubicBezTo>
                        <a:pt x="16" y="20"/>
                        <a:pt x="17" y="20"/>
                        <a:pt x="17" y="20"/>
                      </a:cubicBezTo>
                      <a:cubicBezTo>
                        <a:pt x="17" y="20"/>
                        <a:pt x="17" y="20"/>
                        <a:pt x="17" y="20"/>
                      </a:cubicBezTo>
                      <a:cubicBezTo>
                        <a:pt x="17" y="20"/>
                        <a:pt x="17" y="20"/>
                        <a:pt x="18" y="20"/>
                      </a:cubicBezTo>
                      <a:cubicBezTo>
                        <a:pt x="18" y="20"/>
                        <a:pt x="18" y="20"/>
                        <a:pt x="18" y="20"/>
                      </a:cubicBezTo>
                      <a:cubicBezTo>
                        <a:pt x="18" y="20"/>
                        <a:pt x="18" y="20"/>
                        <a:pt x="18" y="20"/>
                      </a:cubicBezTo>
                      <a:cubicBezTo>
                        <a:pt x="18" y="19"/>
                        <a:pt x="18" y="19"/>
                        <a:pt x="18" y="19"/>
                      </a:cubicBezTo>
                      <a:cubicBezTo>
                        <a:pt x="18" y="19"/>
                        <a:pt x="18" y="19"/>
                        <a:pt x="18" y="19"/>
                      </a:cubicBezTo>
                      <a:cubicBezTo>
                        <a:pt x="19" y="19"/>
                        <a:pt x="19" y="19"/>
                        <a:pt x="19" y="19"/>
                      </a:cubicBezTo>
                      <a:cubicBezTo>
                        <a:pt x="19" y="19"/>
                        <a:pt x="19" y="19"/>
                        <a:pt x="18" y="19"/>
                      </a:cubicBezTo>
                      <a:cubicBezTo>
                        <a:pt x="18" y="19"/>
                        <a:pt x="18" y="19"/>
                        <a:pt x="18" y="19"/>
                      </a:cubicBezTo>
                      <a:cubicBezTo>
                        <a:pt x="18" y="19"/>
                        <a:pt x="18" y="19"/>
                        <a:pt x="17" y="20"/>
                      </a:cubicBezTo>
                      <a:cubicBezTo>
                        <a:pt x="17" y="20"/>
                        <a:pt x="17" y="20"/>
                        <a:pt x="17" y="20"/>
                      </a:cubicBezTo>
                      <a:cubicBezTo>
                        <a:pt x="17" y="20"/>
                        <a:pt x="17" y="19"/>
                        <a:pt x="18" y="19"/>
                      </a:cubicBezTo>
                      <a:cubicBezTo>
                        <a:pt x="18" y="19"/>
                        <a:pt x="18" y="19"/>
                        <a:pt x="18" y="19"/>
                      </a:cubicBezTo>
                      <a:cubicBezTo>
                        <a:pt x="18" y="19"/>
                        <a:pt x="18" y="19"/>
                        <a:pt x="18" y="19"/>
                      </a:cubicBezTo>
                      <a:cubicBezTo>
                        <a:pt x="18" y="18"/>
                        <a:pt x="18" y="18"/>
                        <a:pt x="18" y="18"/>
                      </a:cubicBezTo>
                      <a:cubicBezTo>
                        <a:pt x="18" y="18"/>
                        <a:pt x="18" y="18"/>
                        <a:pt x="18" y="18"/>
                      </a:cubicBezTo>
                      <a:cubicBezTo>
                        <a:pt x="18" y="18"/>
                        <a:pt x="18" y="18"/>
                        <a:pt x="18" y="18"/>
                      </a:cubicBezTo>
                      <a:cubicBezTo>
                        <a:pt x="17" y="18"/>
                        <a:pt x="17" y="18"/>
                        <a:pt x="17" y="18"/>
                      </a:cubicBezTo>
                      <a:cubicBezTo>
                        <a:pt x="17" y="18"/>
                        <a:pt x="17" y="18"/>
                        <a:pt x="17" y="18"/>
                      </a:cubicBezTo>
                      <a:cubicBezTo>
                        <a:pt x="18" y="18"/>
                        <a:pt x="18" y="17"/>
                        <a:pt x="18" y="17"/>
                      </a:cubicBezTo>
                      <a:cubicBezTo>
                        <a:pt x="18" y="17"/>
                        <a:pt x="18" y="17"/>
                        <a:pt x="18" y="17"/>
                      </a:cubicBezTo>
                      <a:cubicBezTo>
                        <a:pt x="18" y="17"/>
                        <a:pt x="18" y="17"/>
                        <a:pt x="18" y="17"/>
                      </a:cubicBezTo>
                      <a:cubicBezTo>
                        <a:pt x="18" y="17"/>
                        <a:pt x="19" y="17"/>
                        <a:pt x="19" y="17"/>
                      </a:cubicBezTo>
                      <a:cubicBezTo>
                        <a:pt x="19" y="16"/>
                        <a:pt x="19" y="16"/>
                        <a:pt x="19" y="16"/>
                      </a:cubicBezTo>
                      <a:cubicBezTo>
                        <a:pt x="19" y="16"/>
                        <a:pt x="19" y="15"/>
                        <a:pt x="19" y="15"/>
                      </a:cubicBezTo>
                      <a:cubicBezTo>
                        <a:pt x="19" y="15"/>
                        <a:pt x="19" y="14"/>
                        <a:pt x="19" y="14"/>
                      </a:cubicBezTo>
                      <a:cubicBezTo>
                        <a:pt x="19" y="14"/>
                        <a:pt x="19" y="14"/>
                        <a:pt x="20" y="13"/>
                      </a:cubicBezTo>
                      <a:cubicBezTo>
                        <a:pt x="20" y="13"/>
                        <a:pt x="20" y="12"/>
                        <a:pt x="20" y="12"/>
                      </a:cubicBezTo>
                      <a:cubicBezTo>
                        <a:pt x="20" y="12"/>
                        <a:pt x="20" y="12"/>
                        <a:pt x="20" y="12"/>
                      </a:cubicBezTo>
                      <a:cubicBezTo>
                        <a:pt x="21" y="11"/>
                        <a:pt x="21" y="11"/>
                        <a:pt x="21" y="11"/>
                      </a:cubicBezTo>
                      <a:cubicBezTo>
                        <a:pt x="21" y="11"/>
                        <a:pt x="21" y="11"/>
                        <a:pt x="21" y="10"/>
                      </a:cubicBezTo>
                      <a:cubicBezTo>
                        <a:pt x="20" y="10"/>
                        <a:pt x="20" y="10"/>
                        <a:pt x="20" y="10"/>
                      </a:cubicBezTo>
                      <a:lnTo>
                        <a:pt x="19" y="1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96" name="Freeform 725">
                  <a:extLst>
                    <a:ext uri="{FF2B5EF4-FFF2-40B4-BE49-F238E27FC236}">
                      <a16:creationId xmlns:a16="http://schemas.microsoft.com/office/drawing/2014/main" id="{272DA7A1-2DDC-45BE-AB2C-3A0A3B60025C}"/>
                    </a:ext>
                  </a:extLst>
                </p:cNvPr>
                <p:cNvSpPr>
                  <a:spLocks/>
                </p:cNvSpPr>
                <p:nvPr/>
              </p:nvSpPr>
              <p:spPr bwMode="auto">
                <a:xfrm>
                  <a:off x="10266363" y="6178550"/>
                  <a:ext cx="12700" cy="12700"/>
                </a:xfrm>
                <a:custGeom>
                  <a:avLst/>
                  <a:gdLst>
                    <a:gd name="T0" fmla="*/ 1 w 3"/>
                    <a:gd name="T1" fmla="*/ 3 h 3"/>
                    <a:gd name="T2" fmla="*/ 2 w 3"/>
                    <a:gd name="T3" fmla="*/ 2 h 3"/>
                    <a:gd name="T4" fmla="*/ 2 w 3"/>
                    <a:gd name="T5" fmla="*/ 1 h 3"/>
                    <a:gd name="T6" fmla="*/ 2 w 3"/>
                    <a:gd name="T7" fmla="*/ 1 h 3"/>
                    <a:gd name="T8" fmla="*/ 3 w 3"/>
                    <a:gd name="T9" fmla="*/ 0 h 3"/>
                    <a:gd name="T10" fmla="*/ 3 w 3"/>
                    <a:gd name="T11" fmla="*/ 0 h 3"/>
                    <a:gd name="T12" fmla="*/ 2 w 3"/>
                    <a:gd name="T13" fmla="*/ 0 h 3"/>
                    <a:gd name="T14" fmla="*/ 2 w 3"/>
                    <a:gd name="T15" fmla="*/ 0 h 3"/>
                    <a:gd name="T16" fmla="*/ 2 w 3"/>
                    <a:gd name="T17" fmla="*/ 0 h 3"/>
                    <a:gd name="T18" fmla="*/ 2 w 3"/>
                    <a:gd name="T19" fmla="*/ 0 h 3"/>
                    <a:gd name="T20" fmla="*/ 1 w 3"/>
                    <a:gd name="T21" fmla="*/ 1 h 3"/>
                    <a:gd name="T22" fmla="*/ 1 w 3"/>
                    <a:gd name="T23" fmla="*/ 1 h 3"/>
                    <a:gd name="T24" fmla="*/ 1 w 3"/>
                    <a:gd name="T25" fmla="*/ 1 h 3"/>
                    <a:gd name="T26" fmla="*/ 1 w 3"/>
                    <a:gd name="T27" fmla="*/ 1 h 3"/>
                    <a:gd name="T28" fmla="*/ 0 w 3"/>
                    <a:gd name="T29" fmla="*/ 2 h 3"/>
                    <a:gd name="T30" fmla="*/ 0 w 3"/>
                    <a:gd name="T31" fmla="*/ 2 h 3"/>
                    <a:gd name="T32" fmla="*/ 0 w 3"/>
                    <a:gd name="T33" fmla="*/ 2 h 3"/>
                    <a:gd name="T34" fmla="*/ 1 w 3"/>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3">
                      <a:moveTo>
                        <a:pt x="1" y="3"/>
                      </a:moveTo>
                      <a:cubicBezTo>
                        <a:pt x="1" y="3"/>
                        <a:pt x="2" y="2"/>
                        <a:pt x="2" y="2"/>
                      </a:cubicBezTo>
                      <a:cubicBezTo>
                        <a:pt x="2" y="2"/>
                        <a:pt x="2" y="1"/>
                        <a:pt x="2" y="1"/>
                      </a:cubicBezTo>
                      <a:cubicBezTo>
                        <a:pt x="2" y="1"/>
                        <a:pt x="2" y="1"/>
                        <a:pt x="2" y="1"/>
                      </a:cubicBezTo>
                      <a:cubicBezTo>
                        <a:pt x="2" y="1"/>
                        <a:pt x="3"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1" y="0"/>
                        <a:pt x="1" y="1"/>
                      </a:cubicBezTo>
                      <a:cubicBezTo>
                        <a:pt x="1"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2"/>
                        <a:pt x="0" y="2"/>
                      </a:cubicBezTo>
                      <a:lnTo>
                        <a:pt x="1" y="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97" name="Freeform 726">
                  <a:extLst>
                    <a:ext uri="{FF2B5EF4-FFF2-40B4-BE49-F238E27FC236}">
                      <a16:creationId xmlns:a16="http://schemas.microsoft.com/office/drawing/2014/main" id="{C6E4B95F-4103-4421-BC97-824064197703}"/>
                    </a:ext>
                  </a:extLst>
                </p:cNvPr>
                <p:cNvSpPr>
                  <a:spLocks/>
                </p:cNvSpPr>
                <p:nvPr/>
              </p:nvSpPr>
              <p:spPr bwMode="auto">
                <a:xfrm>
                  <a:off x="10312400" y="6083300"/>
                  <a:ext cx="53975" cy="84138"/>
                </a:xfrm>
                <a:custGeom>
                  <a:avLst/>
                  <a:gdLst>
                    <a:gd name="T0" fmla="*/ 12 w 13"/>
                    <a:gd name="T1" fmla="*/ 17 h 20"/>
                    <a:gd name="T2" fmla="*/ 11 w 13"/>
                    <a:gd name="T3" fmla="*/ 17 h 20"/>
                    <a:gd name="T4" fmla="*/ 11 w 13"/>
                    <a:gd name="T5" fmla="*/ 16 h 20"/>
                    <a:gd name="T6" fmla="*/ 11 w 13"/>
                    <a:gd name="T7" fmla="*/ 15 h 20"/>
                    <a:gd name="T8" fmla="*/ 10 w 13"/>
                    <a:gd name="T9" fmla="*/ 14 h 20"/>
                    <a:gd name="T10" fmla="*/ 9 w 13"/>
                    <a:gd name="T11" fmla="*/ 13 h 20"/>
                    <a:gd name="T12" fmla="*/ 9 w 13"/>
                    <a:gd name="T13" fmla="*/ 13 h 20"/>
                    <a:gd name="T14" fmla="*/ 9 w 13"/>
                    <a:gd name="T15" fmla="*/ 12 h 20"/>
                    <a:gd name="T16" fmla="*/ 10 w 13"/>
                    <a:gd name="T17" fmla="*/ 10 h 20"/>
                    <a:gd name="T18" fmla="*/ 10 w 13"/>
                    <a:gd name="T19" fmla="*/ 9 h 20"/>
                    <a:gd name="T20" fmla="*/ 9 w 13"/>
                    <a:gd name="T21" fmla="*/ 8 h 20"/>
                    <a:gd name="T22" fmla="*/ 9 w 13"/>
                    <a:gd name="T23" fmla="*/ 8 h 20"/>
                    <a:gd name="T24" fmla="*/ 9 w 13"/>
                    <a:gd name="T25" fmla="*/ 7 h 20"/>
                    <a:gd name="T26" fmla="*/ 9 w 13"/>
                    <a:gd name="T27" fmla="*/ 6 h 20"/>
                    <a:gd name="T28" fmla="*/ 8 w 13"/>
                    <a:gd name="T29" fmla="*/ 6 h 20"/>
                    <a:gd name="T30" fmla="*/ 8 w 13"/>
                    <a:gd name="T31" fmla="*/ 6 h 20"/>
                    <a:gd name="T32" fmla="*/ 7 w 13"/>
                    <a:gd name="T33" fmla="*/ 7 h 20"/>
                    <a:gd name="T34" fmla="*/ 6 w 13"/>
                    <a:gd name="T35" fmla="*/ 7 h 20"/>
                    <a:gd name="T36" fmla="*/ 6 w 13"/>
                    <a:gd name="T37" fmla="*/ 5 h 20"/>
                    <a:gd name="T38" fmla="*/ 6 w 13"/>
                    <a:gd name="T39" fmla="*/ 4 h 20"/>
                    <a:gd name="T40" fmla="*/ 5 w 13"/>
                    <a:gd name="T41" fmla="*/ 3 h 20"/>
                    <a:gd name="T42" fmla="*/ 5 w 13"/>
                    <a:gd name="T43" fmla="*/ 2 h 20"/>
                    <a:gd name="T44" fmla="*/ 6 w 13"/>
                    <a:gd name="T45" fmla="*/ 1 h 20"/>
                    <a:gd name="T46" fmla="*/ 5 w 13"/>
                    <a:gd name="T47" fmla="*/ 0 h 20"/>
                    <a:gd name="T48" fmla="*/ 4 w 13"/>
                    <a:gd name="T49" fmla="*/ 1 h 20"/>
                    <a:gd name="T50" fmla="*/ 4 w 13"/>
                    <a:gd name="T51" fmla="*/ 1 h 20"/>
                    <a:gd name="T52" fmla="*/ 2 w 13"/>
                    <a:gd name="T53" fmla="*/ 1 h 20"/>
                    <a:gd name="T54" fmla="*/ 1 w 13"/>
                    <a:gd name="T55" fmla="*/ 2 h 20"/>
                    <a:gd name="T56" fmla="*/ 1 w 13"/>
                    <a:gd name="T57" fmla="*/ 2 h 20"/>
                    <a:gd name="T58" fmla="*/ 0 w 13"/>
                    <a:gd name="T59" fmla="*/ 4 h 20"/>
                    <a:gd name="T60" fmla="*/ 0 w 13"/>
                    <a:gd name="T61" fmla="*/ 4 h 20"/>
                    <a:gd name="T62" fmla="*/ 0 w 13"/>
                    <a:gd name="T63" fmla="*/ 5 h 20"/>
                    <a:gd name="T64" fmla="*/ 0 w 13"/>
                    <a:gd name="T65" fmla="*/ 6 h 20"/>
                    <a:gd name="T66" fmla="*/ 0 w 13"/>
                    <a:gd name="T67" fmla="*/ 7 h 20"/>
                    <a:gd name="T68" fmla="*/ 1 w 13"/>
                    <a:gd name="T69" fmla="*/ 8 h 20"/>
                    <a:gd name="T70" fmla="*/ 2 w 13"/>
                    <a:gd name="T71" fmla="*/ 9 h 20"/>
                    <a:gd name="T72" fmla="*/ 2 w 13"/>
                    <a:gd name="T73" fmla="*/ 10 h 20"/>
                    <a:gd name="T74" fmla="*/ 1 w 13"/>
                    <a:gd name="T75" fmla="*/ 11 h 20"/>
                    <a:gd name="T76" fmla="*/ 0 w 13"/>
                    <a:gd name="T77" fmla="*/ 12 h 20"/>
                    <a:gd name="T78" fmla="*/ 1 w 13"/>
                    <a:gd name="T79" fmla="*/ 12 h 20"/>
                    <a:gd name="T80" fmla="*/ 3 w 13"/>
                    <a:gd name="T81" fmla="*/ 15 h 20"/>
                    <a:gd name="T82" fmla="*/ 3 w 13"/>
                    <a:gd name="T83" fmla="*/ 19 h 20"/>
                    <a:gd name="T84" fmla="*/ 3 w 13"/>
                    <a:gd name="T85" fmla="*/ 20 h 20"/>
                    <a:gd name="T86" fmla="*/ 4 w 13"/>
                    <a:gd name="T87" fmla="*/ 20 h 20"/>
                    <a:gd name="T88" fmla="*/ 4 w 13"/>
                    <a:gd name="T89" fmla="*/ 20 h 20"/>
                    <a:gd name="T90" fmla="*/ 5 w 13"/>
                    <a:gd name="T91" fmla="*/ 19 h 20"/>
                    <a:gd name="T92" fmla="*/ 6 w 13"/>
                    <a:gd name="T93" fmla="*/ 20 h 20"/>
                    <a:gd name="T94" fmla="*/ 7 w 13"/>
                    <a:gd name="T95" fmla="*/ 19 h 20"/>
                    <a:gd name="T96" fmla="*/ 7 w 13"/>
                    <a:gd name="T97" fmla="*/ 20 h 20"/>
                    <a:gd name="T98" fmla="*/ 8 w 13"/>
                    <a:gd name="T99" fmla="*/ 20 h 20"/>
                    <a:gd name="T100" fmla="*/ 8 w 13"/>
                    <a:gd name="T101" fmla="*/ 20 h 20"/>
                    <a:gd name="T102" fmla="*/ 9 w 13"/>
                    <a:gd name="T103" fmla="*/ 19 h 20"/>
                    <a:gd name="T104" fmla="*/ 10 w 13"/>
                    <a:gd name="T105" fmla="*/ 19 h 20"/>
                    <a:gd name="T106" fmla="*/ 12 w 13"/>
                    <a:gd name="T107"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 h="20">
                      <a:moveTo>
                        <a:pt x="13" y="17"/>
                      </a:moveTo>
                      <a:cubicBezTo>
                        <a:pt x="13" y="17"/>
                        <a:pt x="13" y="17"/>
                        <a:pt x="13" y="17"/>
                      </a:cubicBezTo>
                      <a:cubicBezTo>
                        <a:pt x="12" y="17"/>
                        <a:pt x="12" y="17"/>
                        <a:pt x="12" y="17"/>
                      </a:cubicBezTo>
                      <a:cubicBezTo>
                        <a:pt x="12" y="17"/>
                        <a:pt x="12" y="17"/>
                        <a:pt x="12" y="17"/>
                      </a:cubicBezTo>
                      <a:cubicBezTo>
                        <a:pt x="12" y="17"/>
                        <a:pt x="12" y="17"/>
                        <a:pt x="12" y="17"/>
                      </a:cubicBezTo>
                      <a:cubicBezTo>
                        <a:pt x="11" y="17"/>
                        <a:pt x="11" y="17"/>
                        <a:pt x="11" y="17"/>
                      </a:cubicBezTo>
                      <a:cubicBezTo>
                        <a:pt x="11" y="16"/>
                        <a:pt x="11" y="16"/>
                        <a:pt x="11" y="16"/>
                      </a:cubicBezTo>
                      <a:cubicBezTo>
                        <a:pt x="11" y="16"/>
                        <a:pt x="11" y="16"/>
                        <a:pt x="11" y="16"/>
                      </a:cubicBezTo>
                      <a:cubicBezTo>
                        <a:pt x="11" y="16"/>
                        <a:pt x="11" y="16"/>
                        <a:pt x="11" y="16"/>
                      </a:cubicBezTo>
                      <a:cubicBezTo>
                        <a:pt x="11" y="16"/>
                        <a:pt x="11" y="15"/>
                        <a:pt x="11" y="15"/>
                      </a:cubicBezTo>
                      <a:cubicBezTo>
                        <a:pt x="11" y="15"/>
                        <a:pt x="11" y="15"/>
                        <a:pt x="11" y="15"/>
                      </a:cubicBezTo>
                      <a:cubicBezTo>
                        <a:pt x="11" y="15"/>
                        <a:pt x="11" y="15"/>
                        <a:pt x="11" y="15"/>
                      </a:cubicBezTo>
                      <a:cubicBezTo>
                        <a:pt x="11" y="14"/>
                        <a:pt x="11" y="14"/>
                        <a:pt x="11" y="14"/>
                      </a:cubicBezTo>
                      <a:cubicBezTo>
                        <a:pt x="11" y="14"/>
                        <a:pt x="11" y="14"/>
                        <a:pt x="10" y="14"/>
                      </a:cubicBezTo>
                      <a:cubicBezTo>
                        <a:pt x="10" y="14"/>
                        <a:pt x="10" y="14"/>
                        <a:pt x="10" y="14"/>
                      </a:cubicBezTo>
                      <a:cubicBezTo>
                        <a:pt x="10" y="14"/>
                        <a:pt x="10" y="14"/>
                        <a:pt x="10" y="14"/>
                      </a:cubicBezTo>
                      <a:cubicBezTo>
                        <a:pt x="10" y="14"/>
                        <a:pt x="10" y="14"/>
                        <a:pt x="10" y="14"/>
                      </a:cubicBezTo>
                      <a:cubicBezTo>
                        <a:pt x="9" y="14"/>
                        <a:pt x="9" y="13"/>
                        <a:pt x="9" y="13"/>
                      </a:cubicBezTo>
                      <a:cubicBezTo>
                        <a:pt x="9" y="13"/>
                        <a:pt x="9" y="13"/>
                        <a:pt x="9" y="13"/>
                      </a:cubicBezTo>
                      <a:cubicBezTo>
                        <a:pt x="9" y="13"/>
                        <a:pt x="9" y="13"/>
                        <a:pt x="9" y="13"/>
                      </a:cubicBezTo>
                      <a:cubicBezTo>
                        <a:pt x="9" y="13"/>
                        <a:pt x="9" y="13"/>
                        <a:pt x="9" y="13"/>
                      </a:cubicBezTo>
                      <a:cubicBezTo>
                        <a:pt x="9" y="13"/>
                        <a:pt x="9" y="12"/>
                        <a:pt x="9" y="12"/>
                      </a:cubicBezTo>
                      <a:cubicBezTo>
                        <a:pt x="9" y="12"/>
                        <a:pt x="9" y="12"/>
                        <a:pt x="9" y="12"/>
                      </a:cubicBezTo>
                      <a:cubicBezTo>
                        <a:pt x="9" y="12"/>
                        <a:pt x="9" y="12"/>
                        <a:pt x="9" y="12"/>
                      </a:cubicBezTo>
                      <a:cubicBezTo>
                        <a:pt x="10" y="10"/>
                        <a:pt x="10" y="10"/>
                        <a:pt x="10" y="10"/>
                      </a:cubicBezTo>
                      <a:cubicBezTo>
                        <a:pt x="10" y="10"/>
                        <a:pt x="10" y="10"/>
                        <a:pt x="10" y="10"/>
                      </a:cubicBezTo>
                      <a:cubicBezTo>
                        <a:pt x="10" y="10"/>
                        <a:pt x="10" y="10"/>
                        <a:pt x="10" y="10"/>
                      </a:cubicBezTo>
                      <a:cubicBezTo>
                        <a:pt x="10" y="10"/>
                        <a:pt x="9" y="10"/>
                        <a:pt x="9" y="10"/>
                      </a:cubicBezTo>
                      <a:cubicBezTo>
                        <a:pt x="9" y="10"/>
                        <a:pt x="10" y="9"/>
                        <a:pt x="10" y="9"/>
                      </a:cubicBezTo>
                      <a:cubicBezTo>
                        <a:pt x="10" y="9"/>
                        <a:pt x="10" y="9"/>
                        <a:pt x="10" y="9"/>
                      </a:cubicBezTo>
                      <a:cubicBezTo>
                        <a:pt x="10" y="9"/>
                        <a:pt x="10" y="9"/>
                        <a:pt x="10" y="9"/>
                      </a:cubicBezTo>
                      <a:cubicBezTo>
                        <a:pt x="10"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6" y="7"/>
                        <a:pt x="6" y="7"/>
                        <a:pt x="6" y="7"/>
                      </a:cubicBezTo>
                      <a:cubicBezTo>
                        <a:pt x="6" y="7"/>
                        <a:pt x="6" y="7"/>
                        <a:pt x="6" y="7"/>
                      </a:cubicBezTo>
                      <a:cubicBezTo>
                        <a:pt x="5" y="7"/>
                        <a:pt x="5" y="7"/>
                        <a:pt x="5" y="7"/>
                      </a:cubicBezTo>
                      <a:cubicBezTo>
                        <a:pt x="6" y="6"/>
                        <a:pt x="6" y="6"/>
                        <a:pt x="6" y="6"/>
                      </a:cubicBezTo>
                      <a:cubicBezTo>
                        <a:pt x="6" y="5"/>
                        <a:pt x="6" y="5"/>
                        <a:pt x="6" y="5"/>
                      </a:cubicBezTo>
                      <a:cubicBezTo>
                        <a:pt x="6" y="5"/>
                        <a:pt x="6" y="5"/>
                        <a:pt x="6" y="5"/>
                      </a:cubicBezTo>
                      <a:cubicBezTo>
                        <a:pt x="6" y="4"/>
                        <a:pt x="6" y="4"/>
                        <a:pt x="6" y="4"/>
                      </a:cubicBezTo>
                      <a:cubicBezTo>
                        <a:pt x="6" y="4"/>
                        <a:pt x="6" y="4"/>
                        <a:pt x="6" y="4"/>
                      </a:cubicBezTo>
                      <a:cubicBezTo>
                        <a:pt x="5" y="4"/>
                        <a:pt x="5" y="4"/>
                        <a:pt x="5" y="4"/>
                      </a:cubicBezTo>
                      <a:cubicBezTo>
                        <a:pt x="5" y="4"/>
                        <a:pt x="5" y="4"/>
                        <a:pt x="5" y="4"/>
                      </a:cubicBezTo>
                      <a:cubicBezTo>
                        <a:pt x="5" y="4"/>
                        <a:pt x="5" y="3"/>
                        <a:pt x="5" y="3"/>
                      </a:cubicBezTo>
                      <a:cubicBezTo>
                        <a:pt x="5" y="3"/>
                        <a:pt x="6" y="3"/>
                        <a:pt x="6" y="3"/>
                      </a:cubicBezTo>
                      <a:cubicBezTo>
                        <a:pt x="6" y="3"/>
                        <a:pt x="5" y="3"/>
                        <a:pt x="5" y="3"/>
                      </a:cubicBezTo>
                      <a:cubicBezTo>
                        <a:pt x="5" y="3"/>
                        <a:pt x="5" y="2"/>
                        <a:pt x="5" y="2"/>
                      </a:cubicBezTo>
                      <a:cubicBezTo>
                        <a:pt x="6" y="1"/>
                        <a:pt x="6" y="1"/>
                        <a:pt x="6" y="1"/>
                      </a:cubicBezTo>
                      <a:cubicBezTo>
                        <a:pt x="6" y="1"/>
                        <a:pt x="6" y="1"/>
                        <a:pt x="6" y="1"/>
                      </a:cubicBezTo>
                      <a:cubicBezTo>
                        <a:pt x="6" y="1"/>
                        <a:pt x="6" y="1"/>
                        <a:pt x="6" y="1"/>
                      </a:cubicBezTo>
                      <a:cubicBezTo>
                        <a:pt x="6" y="0"/>
                        <a:pt x="6" y="0"/>
                        <a:pt x="6" y="0"/>
                      </a:cubicBezTo>
                      <a:cubicBezTo>
                        <a:pt x="5" y="0"/>
                        <a:pt x="5" y="0"/>
                        <a:pt x="5" y="0"/>
                      </a:cubicBezTo>
                      <a:cubicBezTo>
                        <a:pt x="5" y="0"/>
                        <a:pt x="5" y="0"/>
                        <a:pt x="5" y="0"/>
                      </a:cubicBezTo>
                      <a:cubicBezTo>
                        <a:pt x="4" y="0"/>
                        <a:pt x="4" y="0"/>
                        <a:pt x="4" y="0"/>
                      </a:cubicBezTo>
                      <a:cubicBezTo>
                        <a:pt x="4" y="0"/>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2" y="1"/>
                        <a:pt x="2" y="1"/>
                        <a:pt x="2" y="1"/>
                      </a:cubicBezTo>
                      <a:cubicBezTo>
                        <a:pt x="2" y="1"/>
                        <a:pt x="2" y="1"/>
                        <a:pt x="2" y="1"/>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0" y="3"/>
                        <a:pt x="0" y="3"/>
                        <a:pt x="0" y="3"/>
                      </a:cubicBezTo>
                      <a:cubicBezTo>
                        <a:pt x="0" y="4"/>
                        <a:pt x="0" y="4"/>
                        <a:pt x="0"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1" y="7"/>
                        <a:pt x="1" y="7"/>
                      </a:cubicBezTo>
                      <a:cubicBezTo>
                        <a:pt x="1" y="7"/>
                        <a:pt x="1" y="8"/>
                        <a:pt x="1" y="8"/>
                      </a:cubicBezTo>
                      <a:cubicBezTo>
                        <a:pt x="1" y="8"/>
                        <a:pt x="1" y="8"/>
                        <a:pt x="1" y="8"/>
                      </a:cubicBezTo>
                      <a:cubicBezTo>
                        <a:pt x="1" y="9"/>
                        <a:pt x="1" y="9"/>
                        <a:pt x="1" y="9"/>
                      </a:cubicBezTo>
                      <a:cubicBezTo>
                        <a:pt x="1" y="9"/>
                        <a:pt x="2" y="9"/>
                        <a:pt x="2" y="9"/>
                      </a:cubicBezTo>
                      <a:cubicBezTo>
                        <a:pt x="2" y="9"/>
                        <a:pt x="2" y="9"/>
                        <a:pt x="2" y="9"/>
                      </a:cubicBezTo>
                      <a:cubicBezTo>
                        <a:pt x="2" y="9"/>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2"/>
                        <a:pt x="1" y="12"/>
                        <a:pt x="1" y="12"/>
                      </a:cubicBezTo>
                      <a:cubicBezTo>
                        <a:pt x="1" y="12"/>
                        <a:pt x="1" y="13"/>
                        <a:pt x="2" y="13"/>
                      </a:cubicBezTo>
                      <a:cubicBezTo>
                        <a:pt x="2" y="13"/>
                        <a:pt x="2" y="14"/>
                        <a:pt x="3" y="14"/>
                      </a:cubicBezTo>
                      <a:cubicBezTo>
                        <a:pt x="3" y="14"/>
                        <a:pt x="3" y="14"/>
                        <a:pt x="3" y="15"/>
                      </a:cubicBezTo>
                      <a:cubicBezTo>
                        <a:pt x="3" y="15"/>
                        <a:pt x="3" y="15"/>
                        <a:pt x="3" y="16"/>
                      </a:cubicBezTo>
                      <a:cubicBezTo>
                        <a:pt x="3" y="16"/>
                        <a:pt x="3" y="17"/>
                        <a:pt x="3" y="17"/>
                      </a:cubicBezTo>
                      <a:cubicBezTo>
                        <a:pt x="3" y="18"/>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19"/>
                        <a:pt x="5" y="19"/>
                        <a:pt x="5" y="19"/>
                      </a:cubicBezTo>
                      <a:cubicBezTo>
                        <a:pt x="5" y="19"/>
                        <a:pt x="5" y="19"/>
                        <a:pt x="5" y="19"/>
                      </a:cubicBezTo>
                      <a:cubicBezTo>
                        <a:pt x="5" y="20"/>
                        <a:pt x="5" y="20"/>
                        <a:pt x="5" y="20"/>
                      </a:cubicBezTo>
                      <a:cubicBezTo>
                        <a:pt x="5" y="20"/>
                        <a:pt x="6" y="20"/>
                        <a:pt x="6" y="20"/>
                      </a:cubicBezTo>
                      <a:cubicBezTo>
                        <a:pt x="6" y="20"/>
                        <a:pt x="6" y="20"/>
                        <a:pt x="6" y="20"/>
                      </a:cubicBezTo>
                      <a:cubicBezTo>
                        <a:pt x="6" y="20"/>
                        <a:pt x="6" y="20"/>
                        <a:pt x="6" y="20"/>
                      </a:cubicBezTo>
                      <a:cubicBezTo>
                        <a:pt x="6" y="19"/>
                        <a:pt x="6" y="19"/>
                        <a:pt x="6" y="19"/>
                      </a:cubicBezTo>
                      <a:cubicBezTo>
                        <a:pt x="6" y="19"/>
                        <a:pt x="7" y="19"/>
                        <a:pt x="7" y="19"/>
                      </a:cubicBezTo>
                      <a:cubicBezTo>
                        <a:pt x="7" y="19"/>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19"/>
                        <a:pt x="9" y="19"/>
                        <a:pt x="9" y="19"/>
                      </a:cubicBezTo>
                      <a:cubicBezTo>
                        <a:pt x="9" y="19"/>
                        <a:pt x="9" y="19"/>
                        <a:pt x="9" y="19"/>
                      </a:cubicBezTo>
                      <a:cubicBezTo>
                        <a:pt x="9" y="19"/>
                        <a:pt x="9" y="19"/>
                        <a:pt x="9" y="19"/>
                      </a:cubicBezTo>
                      <a:cubicBezTo>
                        <a:pt x="10" y="19"/>
                        <a:pt x="10" y="19"/>
                        <a:pt x="10" y="19"/>
                      </a:cubicBezTo>
                      <a:cubicBezTo>
                        <a:pt x="11" y="19"/>
                        <a:pt x="11" y="19"/>
                        <a:pt x="11" y="19"/>
                      </a:cubicBezTo>
                      <a:cubicBezTo>
                        <a:pt x="11" y="19"/>
                        <a:pt x="11" y="19"/>
                        <a:pt x="12" y="18"/>
                      </a:cubicBezTo>
                      <a:cubicBezTo>
                        <a:pt x="12" y="18"/>
                        <a:pt x="12" y="18"/>
                        <a:pt x="12" y="18"/>
                      </a:cubicBezTo>
                      <a:cubicBezTo>
                        <a:pt x="12" y="18"/>
                        <a:pt x="12" y="18"/>
                        <a:pt x="12" y="18"/>
                      </a:cubicBezTo>
                      <a:cubicBezTo>
                        <a:pt x="13" y="18"/>
                        <a:pt x="13" y="18"/>
                        <a:pt x="13" y="1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98" name="Freeform 727">
                  <a:extLst>
                    <a:ext uri="{FF2B5EF4-FFF2-40B4-BE49-F238E27FC236}">
                      <a16:creationId xmlns:a16="http://schemas.microsoft.com/office/drawing/2014/main" id="{374DA26E-D7F1-4D03-AA62-B5DD3FBD85C2}"/>
                    </a:ext>
                  </a:extLst>
                </p:cNvPr>
                <p:cNvSpPr>
                  <a:spLocks noEditPoints="1"/>
                </p:cNvSpPr>
                <p:nvPr/>
              </p:nvSpPr>
              <p:spPr bwMode="auto">
                <a:xfrm>
                  <a:off x="10253663" y="6162675"/>
                  <a:ext cx="50800" cy="69850"/>
                </a:xfrm>
                <a:custGeom>
                  <a:avLst/>
                  <a:gdLst>
                    <a:gd name="T0" fmla="*/ 11 w 12"/>
                    <a:gd name="T1" fmla="*/ 5 h 17"/>
                    <a:gd name="T2" fmla="*/ 11 w 12"/>
                    <a:gd name="T3" fmla="*/ 5 h 17"/>
                    <a:gd name="T4" fmla="*/ 11 w 12"/>
                    <a:gd name="T5" fmla="*/ 4 h 17"/>
                    <a:gd name="T6" fmla="*/ 8 w 12"/>
                    <a:gd name="T7" fmla="*/ 3 h 17"/>
                    <a:gd name="T8" fmla="*/ 9 w 12"/>
                    <a:gd name="T9" fmla="*/ 2 h 17"/>
                    <a:gd name="T10" fmla="*/ 7 w 12"/>
                    <a:gd name="T11" fmla="*/ 2 h 17"/>
                    <a:gd name="T12" fmla="*/ 8 w 12"/>
                    <a:gd name="T13" fmla="*/ 1 h 17"/>
                    <a:gd name="T14" fmla="*/ 8 w 12"/>
                    <a:gd name="T15" fmla="*/ 1 h 17"/>
                    <a:gd name="T16" fmla="*/ 7 w 12"/>
                    <a:gd name="T17" fmla="*/ 2 h 17"/>
                    <a:gd name="T18" fmla="*/ 10 w 12"/>
                    <a:gd name="T19" fmla="*/ 6 h 17"/>
                    <a:gd name="T20" fmla="*/ 9 w 12"/>
                    <a:gd name="T21" fmla="*/ 7 h 17"/>
                    <a:gd name="T22" fmla="*/ 9 w 12"/>
                    <a:gd name="T23" fmla="*/ 8 h 17"/>
                    <a:gd name="T24" fmla="*/ 10 w 12"/>
                    <a:gd name="T25" fmla="*/ 9 h 17"/>
                    <a:gd name="T26" fmla="*/ 10 w 12"/>
                    <a:gd name="T27" fmla="*/ 11 h 17"/>
                    <a:gd name="T28" fmla="*/ 8 w 12"/>
                    <a:gd name="T29" fmla="*/ 12 h 17"/>
                    <a:gd name="T30" fmla="*/ 7 w 12"/>
                    <a:gd name="T31" fmla="*/ 12 h 17"/>
                    <a:gd name="T32" fmla="*/ 5 w 12"/>
                    <a:gd name="T33" fmla="*/ 13 h 17"/>
                    <a:gd name="T34" fmla="*/ 4 w 12"/>
                    <a:gd name="T35" fmla="*/ 15 h 17"/>
                    <a:gd name="T36" fmla="*/ 3 w 12"/>
                    <a:gd name="T37" fmla="*/ 17 h 17"/>
                    <a:gd name="T38" fmla="*/ 1 w 12"/>
                    <a:gd name="T39" fmla="*/ 17 h 17"/>
                    <a:gd name="T40" fmla="*/ 1 w 12"/>
                    <a:gd name="T41" fmla="*/ 16 h 17"/>
                    <a:gd name="T42" fmla="*/ 0 w 12"/>
                    <a:gd name="T43" fmla="*/ 15 h 17"/>
                    <a:gd name="T44" fmla="*/ 0 w 12"/>
                    <a:gd name="T45" fmla="*/ 14 h 17"/>
                    <a:gd name="T46" fmla="*/ 0 w 12"/>
                    <a:gd name="T47" fmla="*/ 13 h 17"/>
                    <a:gd name="T48" fmla="*/ 1 w 12"/>
                    <a:gd name="T49" fmla="*/ 11 h 17"/>
                    <a:gd name="T50" fmla="*/ 2 w 12"/>
                    <a:gd name="T51" fmla="*/ 9 h 17"/>
                    <a:gd name="T52" fmla="*/ 3 w 12"/>
                    <a:gd name="T53" fmla="*/ 7 h 17"/>
                    <a:gd name="T54" fmla="*/ 5 w 12"/>
                    <a:gd name="T55" fmla="*/ 6 h 17"/>
                    <a:gd name="T56" fmla="*/ 6 w 12"/>
                    <a:gd name="T57" fmla="*/ 4 h 17"/>
                    <a:gd name="T58" fmla="*/ 7 w 12"/>
                    <a:gd name="T59" fmla="*/ 4 h 17"/>
                    <a:gd name="T60" fmla="*/ 7 w 12"/>
                    <a:gd name="T61" fmla="*/ 3 h 17"/>
                    <a:gd name="T62" fmla="*/ 8 w 12"/>
                    <a:gd name="T63" fmla="*/ 2 h 17"/>
                    <a:gd name="T64" fmla="*/ 8 w 12"/>
                    <a:gd name="T65" fmla="*/ 3 h 17"/>
                    <a:gd name="T66" fmla="*/ 7 w 12"/>
                    <a:gd name="T67" fmla="*/ 3 h 17"/>
                    <a:gd name="T68" fmla="*/ 7 w 12"/>
                    <a:gd name="T69" fmla="*/ 4 h 17"/>
                    <a:gd name="T70" fmla="*/ 8 w 12"/>
                    <a:gd name="T71" fmla="*/ 3 h 17"/>
                    <a:gd name="T72" fmla="*/ 7 w 12"/>
                    <a:gd name="T73" fmla="*/ 4 h 17"/>
                    <a:gd name="T74" fmla="*/ 8 w 12"/>
                    <a:gd name="T75" fmla="*/ 5 h 17"/>
                    <a:gd name="T76" fmla="*/ 7 w 12"/>
                    <a:gd name="T77" fmla="*/ 5 h 17"/>
                    <a:gd name="T78" fmla="*/ 9 w 12"/>
                    <a:gd name="T79" fmla="*/ 5 h 17"/>
                    <a:gd name="T80" fmla="*/ 9 w 12"/>
                    <a:gd name="T81" fmla="*/ 5 h 17"/>
                    <a:gd name="T82" fmla="*/ 8 w 12"/>
                    <a:gd name="T83" fmla="*/ 5 h 17"/>
                    <a:gd name="T84" fmla="*/ 9 w 12"/>
                    <a:gd name="T85" fmla="*/ 4 h 17"/>
                    <a:gd name="T86" fmla="*/ 10 w 12"/>
                    <a:gd name="T87" fmla="*/ 3 h 17"/>
                    <a:gd name="T88" fmla="*/ 10 w 12"/>
                    <a:gd name="T89" fmla="*/ 3 h 17"/>
                    <a:gd name="T90" fmla="*/ 11 w 12"/>
                    <a:gd name="T91" fmla="*/ 3 h 17"/>
                    <a:gd name="T92" fmla="*/ 10 w 12"/>
                    <a:gd name="T93" fmla="*/ 4 h 17"/>
                    <a:gd name="T94" fmla="*/ 10 w 12"/>
                    <a:gd name="T95" fmla="*/ 5 h 17"/>
                    <a:gd name="T96" fmla="*/ 8 w 12"/>
                    <a:gd name="T97" fmla="*/ 5 h 17"/>
                    <a:gd name="T98" fmla="*/ 9 w 12"/>
                    <a:gd name="T99" fmla="*/ 5 h 17"/>
                    <a:gd name="T100" fmla="*/ 11 w 12"/>
                    <a:gd name="T10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 h="17">
                      <a:moveTo>
                        <a:pt x="11" y="4"/>
                      </a:moveTo>
                      <a:cubicBezTo>
                        <a:pt x="11" y="4"/>
                        <a:pt x="11" y="4"/>
                        <a:pt x="11" y="4"/>
                      </a:cubicBezTo>
                      <a:cubicBezTo>
                        <a:pt x="11" y="4"/>
                        <a:pt x="11" y="4"/>
                        <a:pt x="11" y="4"/>
                      </a:cubicBezTo>
                      <a:cubicBezTo>
                        <a:pt x="11" y="4"/>
                        <a:pt x="12" y="5"/>
                        <a:pt x="11" y="5"/>
                      </a:cubicBezTo>
                      <a:cubicBezTo>
                        <a:pt x="11" y="5"/>
                        <a:pt x="11" y="5"/>
                        <a:pt x="11" y="5"/>
                      </a:cubicBezTo>
                      <a:cubicBezTo>
                        <a:pt x="11" y="5"/>
                        <a:pt x="11" y="5"/>
                        <a:pt x="11" y="5"/>
                      </a:cubicBezTo>
                      <a:cubicBezTo>
                        <a:pt x="11" y="5"/>
                        <a:pt x="11" y="5"/>
                        <a:pt x="11" y="5"/>
                      </a:cubicBezTo>
                      <a:cubicBezTo>
                        <a:pt x="11" y="5"/>
                        <a:pt x="10" y="5"/>
                        <a:pt x="10" y="5"/>
                      </a:cubicBezTo>
                      <a:cubicBezTo>
                        <a:pt x="10" y="5"/>
                        <a:pt x="10" y="5"/>
                        <a:pt x="10" y="5"/>
                      </a:cubicBezTo>
                      <a:cubicBezTo>
                        <a:pt x="11" y="5"/>
                        <a:pt x="11" y="5"/>
                        <a:pt x="11" y="5"/>
                      </a:cubicBezTo>
                      <a:cubicBezTo>
                        <a:pt x="11" y="4"/>
                        <a:pt x="11" y="4"/>
                        <a:pt x="11" y="4"/>
                      </a:cubicBezTo>
                      <a:cubicBezTo>
                        <a:pt x="11" y="5"/>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1" y="4"/>
                      </a:cubicBezTo>
                      <a:close/>
                      <a:moveTo>
                        <a:pt x="8" y="3"/>
                      </a:moveTo>
                      <a:cubicBezTo>
                        <a:pt x="8" y="3"/>
                        <a:pt x="8" y="3"/>
                        <a:pt x="9" y="3"/>
                      </a:cubicBezTo>
                      <a:cubicBezTo>
                        <a:pt x="9" y="3"/>
                        <a:pt x="9" y="3"/>
                        <a:pt x="9" y="3"/>
                      </a:cubicBezTo>
                      <a:cubicBezTo>
                        <a:pt x="9" y="3"/>
                        <a:pt x="9" y="3"/>
                        <a:pt x="9" y="3"/>
                      </a:cubicBezTo>
                      <a:cubicBezTo>
                        <a:pt x="9" y="3"/>
                        <a:pt x="9" y="3"/>
                        <a:pt x="8" y="3"/>
                      </a:cubicBezTo>
                      <a:close/>
                      <a:moveTo>
                        <a:pt x="9" y="2"/>
                      </a:moveTo>
                      <a:cubicBezTo>
                        <a:pt x="9" y="2"/>
                        <a:pt x="9" y="3"/>
                        <a:pt x="9" y="3"/>
                      </a:cubicBezTo>
                      <a:cubicBezTo>
                        <a:pt x="9" y="3"/>
                        <a:pt x="9" y="3"/>
                        <a:pt x="9" y="2"/>
                      </a:cubicBezTo>
                      <a:close/>
                      <a:moveTo>
                        <a:pt x="7" y="2"/>
                      </a:moveTo>
                      <a:cubicBezTo>
                        <a:pt x="7" y="2"/>
                        <a:pt x="7" y="2"/>
                        <a:pt x="7" y="2"/>
                      </a:cubicBezTo>
                      <a:cubicBezTo>
                        <a:pt x="7" y="2"/>
                        <a:pt x="7" y="2"/>
                        <a:pt x="7" y="2"/>
                      </a:cubicBezTo>
                      <a:cubicBezTo>
                        <a:pt x="7" y="2"/>
                        <a:pt x="7" y="2"/>
                        <a:pt x="7" y="2"/>
                      </a:cubicBezTo>
                      <a:cubicBezTo>
                        <a:pt x="8" y="2"/>
                        <a:pt x="8" y="2"/>
                        <a:pt x="8" y="1"/>
                      </a:cubicBezTo>
                      <a:cubicBezTo>
                        <a:pt x="8" y="1"/>
                        <a:pt x="8" y="1"/>
                        <a:pt x="8" y="1"/>
                      </a:cubicBezTo>
                      <a:cubicBezTo>
                        <a:pt x="8" y="1"/>
                        <a:pt x="8" y="1"/>
                        <a:pt x="8" y="1"/>
                      </a:cubicBezTo>
                      <a:cubicBezTo>
                        <a:pt x="8" y="1"/>
                        <a:pt x="8" y="1"/>
                        <a:pt x="8" y="1"/>
                      </a:cubicBezTo>
                      <a:cubicBezTo>
                        <a:pt x="8" y="1"/>
                        <a:pt x="8" y="1"/>
                        <a:pt x="8" y="1"/>
                      </a:cubicBezTo>
                      <a:cubicBezTo>
                        <a:pt x="9" y="1"/>
                        <a:pt x="8" y="1"/>
                        <a:pt x="8" y="0"/>
                      </a:cubicBezTo>
                      <a:cubicBezTo>
                        <a:pt x="8" y="0"/>
                        <a:pt x="9" y="0"/>
                        <a:pt x="8" y="0"/>
                      </a:cubicBezTo>
                      <a:cubicBezTo>
                        <a:pt x="8" y="0"/>
                        <a:pt x="8" y="0"/>
                        <a:pt x="8" y="0"/>
                      </a:cubicBezTo>
                      <a:cubicBezTo>
                        <a:pt x="8" y="1"/>
                        <a:pt x="8" y="1"/>
                        <a:pt x="8" y="1"/>
                      </a:cubicBezTo>
                      <a:cubicBezTo>
                        <a:pt x="8" y="1"/>
                        <a:pt x="8" y="1"/>
                        <a:pt x="8" y="1"/>
                      </a:cubicBezTo>
                      <a:cubicBezTo>
                        <a:pt x="8" y="1"/>
                        <a:pt x="8" y="1"/>
                        <a:pt x="8" y="0"/>
                      </a:cubicBezTo>
                      <a:cubicBezTo>
                        <a:pt x="8" y="1"/>
                        <a:pt x="8" y="1"/>
                        <a:pt x="8" y="1"/>
                      </a:cubicBezTo>
                      <a:cubicBezTo>
                        <a:pt x="7" y="1"/>
                        <a:pt x="7" y="1"/>
                        <a:pt x="8" y="1"/>
                      </a:cubicBezTo>
                      <a:cubicBezTo>
                        <a:pt x="8" y="2"/>
                        <a:pt x="8" y="2"/>
                        <a:pt x="7" y="2"/>
                      </a:cubicBezTo>
                      <a:cubicBezTo>
                        <a:pt x="7" y="1"/>
                        <a:pt x="7" y="1"/>
                        <a:pt x="7" y="1"/>
                      </a:cubicBezTo>
                      <a:cubicBezTo>
                        <a:pt x="7" y="2"/>
                        <a:pt x="7" y="2"/>
                        <a:pt x="7" y="2"/>
                      </a:cubicBezTo>
                      <a:close/>
                      <a:moveTo>
                        <a:pt x="10" y="6"/>
                      </a:moveTo>
                      <a:cubicBezTo>
                        <a:pt x="10" y="6"/>
                        <a:pt x="10" y="6"/>
                        <a:pt x="10" y="6"/>
                      </a:cubicBezTo>
                      <a:cubicBezTo>
                        <a:pt x="10" y="6"/>
                        <a:pt x="10" y="6"/>
                        <a:pt x="10" y="6"/>
                      </a:cubicBezTo>
                      <a:cubicBezTo>
                        <a:pt x="10" y="6"/>
                        <a:pt x="10" y="6"/>
                        <a:pt x="10" y="6"/>
                      </a:cubicBezTo>
                      <a:cubicBezTo>
                        <a:pt x="10" y="6"/>
                        <a:pt x="10" y="6"/>
                        <a:pt x="9" y="6"/>
                      </a:cubicBezTo>
                      <a:cubicBezTo>
                        <a:pt x="9" y="6"/>
                        <a:pt x="9" y="6"/>
                        <a:pt x="9" y="6"/>
                      </a:cubicBezTo>
                      <a:cubicBezTo>
                        <a:pt x="9" y="6"/>
                        <a:pt x="9" y="6"/>
                        <a:pt x="9" y="6"/>
                      </a:cubicBezTo>
                      <a:cubicBezTo>
                        <a:pt x="9" y="7"/>
                        <a:pt x="9" y="7"/>
                        <a:pt x="9" y="7"/>
                      </a:cubicBezTo>
                      <a:cubicBezTo>
                        <a:pt x="9" y="7"/>
                        <a:pt x="9" y="7"/>
                        <a:pt x="9" y="7"/>
                      </a:cubicBezTo>
                      <a:cubicBezTo>
                        <a:pt x="9" y="7"/>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10" y="8"/>
                      </a:cubicBezTo>
                      <a:cubicBezTo>
                        <a:pt x="10" y="8"/>
                        <a:pt x="10" y="8"/>
                        <a:pt x="10" y="8"/>
                      </a:cubicBezTo>
                      <a:cubicBezTo>
                        <a:pt x="10" y="8"/>
                        <a:pt x="10" y="8"/>
                        <a:pt x="10" y="8"/>
                      </a:cubicBezTo>
                      <a:cubicBezTo>
                        <a:pt x="10" y="9"/>
                        <a:pt x="10" y="9"/>
                        <a:pt x="10" y="9"/>
                      </a:cubicBezTo>
                      <a:cubicBezTo>
                        <a:pt x="10" y="9"/>
                        <a:pt x="10" y="9"/>
                        <a:pt x="10" y="10"/>
                      </a:cubicBezTo>
                      <a:cubicBezTo>
                        <a:pt x="10" y="10"/>
                        <a:pt x="10" y="10"/>
                        <a:pt x="10" y="10"/>
                      </a:cubicBezTo>
                      <a:cubicBezTo>
                        <a:pt x="10" y="10"/>
                        <a:pt x="11" y="10"/>
                        <a:pt x="11" y="10"/>
                      </a:cubicBezTo>
                      <a:cubicBezTo>
                        <a:pt x="11" y="10"/>
                        <a:pt x="11" y="10"/>
                        <a:pt x="10" y="10"/>
                      </a:cubicBezTo>
                      <a:cubicBezTo>
                        <a:pt x="10" y="10"/>
                        <a:pt x="10" y="11"/>
                        <a:pt x="10" y="11"/>
                      </a:cubicBezTo>
                      <a:cubicBezTo>
                        <a:pt x="10" y="11"/>
                        <a:pt x="10" y="11"/>
                        <a:pt x="10" y="11"/>
                      </a:cubicBezTo>
                      <a:cubicBezTo>
                        <a:pt x="10"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7" y="12"/>
                        <a:pt x="7" y="12"/>
                      </a:cubicBezTo>
                      <a:cubicBezTo>
                        <a:pt x="7" y="12"/>
                        <a:pt x="7" y="12"/>
                        <a:pt x="7" y="12"/>
                      </a:cubicBezTo>
                      <a:cubicBezTo>
                        <a:pt x="7" y="12"/>
                        <a:pt x="7" y="12"/>
                        <a:pt x="7" y="12"/>
                      </a:cubicBezTo>
                      <a:cubicBezTo>
                        <a:pt x="7" y="12"/>
                        <a:pt x="7" y="12"/>
                        <a:pt x="7" y="12"/>
                      </a:cubicBezTo>
                      <a:cubicBezTo>
                        <a:pt x="7" y="12"/>
                        <a:pt x="6" y="13"/>
                        <a:pt x="6" y="13"/>
                      </a:cubicBezTo>
                      <a:cubicBezTo>
                        <a:pt x="6" y="13"/>
                        <a:pt x="6" y="13"/>
                        <a:pt x="6" y="13"/>
                      </a:cubicBezTo>
                      <a:cubicBezTo>
                        <a:pt x="6" y="13"/>
                        <a:pt x="6" y="13"/>
                        <a:pt x="6"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4" y="15"/>
                        <a:pt x="4" y="15"/>
                        <a:pt x="4" y="15"/>
                      </a:cubicBezTo>
                      <a:cubicBezTo>
                        <a:pt x="4" y="15"/>
                        <a:pt x="4" y="15"/>
                        <a:pt x="4" y="15"/>
                      </a:cubicBezTo>
                      <a:cubicBezTo>
                        <a:pt x="4" y="15"/>
                        <a:pt x="3" y="16"/>
                        <a:pt x="3" y="16"/>
                      </a:cubicBezTo>
                      <a:cubicBezTo>
                        <a:pt x="3" y="16"/>
                        <a:pt x="3" y="16"/>
                        <a:pt x="3" y="16"/>
                      </a:cubicBezTo>
                      <a:cubicBezTo>
                        <a:pt x="3" y="16"/>
                        <a:pt x="3" y="16"/>
                        <a:pt x="3" y="16"/>
                      </a:cubicBezTo>
                      <a:cubicBezTo>
                        <a:pt x="3" y="16"/>
                        <a:pt x="3" y="16"/>
                        <a:pt x="3" y="16"/>
                      </a:cubicBezTo>
                      <a:cubicBezTo>
                        <a:pt x="3" y="16"/>
                        <a:pt x="3" y="17"/>
                        <a:pt x="3" y="17"/>
                      </a:cubicBezTo>
                      <a:cubicBezTo>
                        <a:pt x="3" y="17"/>
                        <a:pt x="2" y="17"/>
                        <a:pt x="2" y="17"/>
                      </a:cubicBezTo>
                      <a:cubicBezTo>
                        <a:pt x="2" y="17"/>
                        <a:pt x="2" y="17"/>
                        <a:pt x="2" y="17"/>
                      </a:cubicBezTo>
                      <a:cubicBezTo>
                        <a:pt x="2" y="17"/>
                        <a:pt x="2" y="17"/>
                        <a:pt x="2" y="17"/>
                      </a:cubicBezTo>
                      <a:cubicBezTo>
                        <a:pt x="2" y="17"/>
                        <a:pt x="2" y="17"/>
                        <a:pt x="2" y="17"/>
                      </a:cubicBezTo>
                      <a:cubicBezTo>
                        <a:pt x="2" y="17"/>
                        <a:pt x="1" y="17"/>
                        <a:pt x="1" y="17"/>
                      </a:cubicBezTo>
                      <a:cubicBezTo>
                        <a:pt x="1" y="17"/>
                        <a:pt x="2" y="16"/>
                        <a:pt x="2" y="16"/>
                      </a:cubicBezTo>
                      <a:cubicBezTo>
                        <a:pt x="2" y="16"/>
                        <a:pt x="2" y="16"/>
                        <a:pt x="2" y="16"/>
                      </a:cubicBezTo>
                      <a:cubicBezTo>
                        <a:pt x="2" y="16"/>
                        <a:pt x="1" y="16"/>
                        <a:pt x="1" y="16"/>
                      </a:cubicBezTo>
                      <a:cubicBezTo>
                        <a:pt x="1" y="16"/>
                        <a:pt x="1" y="16"/>
                        <a:pt x="1" y="16"/>
                      </a:cubicBezTo>
                      <a:cubicBezTo>
                        <a:pt x="1" y="16"/>
                        <a:pt x="1" y="16"/>
                        <a:pt x="1" y="16"/>
                      </a:cubicBezTo>
                      <a:cubicBezTo>
                        <a:pt x="1" y="16"/>
                        <a:pt x="1" y="16"/>
                        <a:pt x="1" y="15"/>
                      </a:cubicBezTo>
                      <a:cubicBezTo>
                        <a:pt x="1" y="15"/>
                        <a:pt x="1" y="15"/>
                        <a:pt x="1" y="15"/>
                      </a:cubicBezTo>
                      <a:cubicBezTo>
                        <a:pt x="1" y="15"/>
                        <a:pt x="1" y="15"/>
                        <a:pt x="1" y="15"/>
                      </a:cubicBezTo>
                      <a:cubicBezTo>
                        <a:pt x="1" y="16"/>
                        <a:pt x="1" y="15"/>
                        <a:pt x="1" y="15"/>
                      </a:cubicBezTo>
                      <a:cubicBezTo>
                        <a:pt x="0" y="15"/>
                        <a:pt x="0" y="15"/>
                        <a:pt x="0" y="15"/>
                      </a:cubicBezTo>
                      <a:cubicBezTo>
                        <a:pt x="0" y="15"/>
                        <a:pt x="1" y="15"/>
                        <a:pt x="1" y="15"/>
                      </a:cubicBezTo>
                      <a:cubicBezTo>
                        <a:pt x="1" y="15"/>
                        <a:pt x="0" y="15"/>
                        <a:pt x="0" y="15"/>
                      </a:cubicBezTo>
                      <a:cubicBezTo>
                        <a:pt x="0" y="15"/>
                        <a:pt x="0" y="14"/>
                        <a:pt x="0" y="14"/>
                      </a:cubicBezTo>
                      <a:cubicBezTo>
                        <a:pt x="0" y="14"/>
                        <a:pt x="0" y="14"/>
                        <a:pt x="0" y="14"/>
                      </a:cubicBezTo>
                      <a:cubicBezTo>
                        <a:pt x="0" y="14"/>
                        <a:pt x="0" y="14"/>
                        <a:pt x="0" y="14"/>
                      </a:cubicBezTo>
                      <a:cubicBezTo>
                        <a:pt x="0" y="14"/>
                        <a:pt x="0" y="14"/>
                        <a:pt x="0" y="14"/>
                      </a:cubicBezTo>
                      <a:cubicBezTo>
                        <a:pt x="0" y="14"/>
                        <a:pt x="0" y="13"/>
                        <a:pt x="0" y="13"/>
                      </a:cubicBezTo>
                      <a:cubicBezTo>
                        <a:pt x="0" y="13"/>
                        <a:pt x="0" y="13"/>
                        <a:pt x="0" y="13"/>
                      </a:cubicBezTo>
                      <a:cubicBezTo>
                        <a:pt x="0" y="13"/>
                        <a:pt x="0" y="13"/>
                        <a:pt x="0" y="13"/>
                      </a:cubicBezTo>
                      <a:cubicBezTo>
                        <a:pt x="0" y="13"/>
                        <a:pt x="0" y="13"/>
                        <a:pt x="0" y="13"/>
                      </a:cubicBezTo>
                      <a:cubicBezTo>
                        <a:pt x="0" y="13"/>
                        <a:pt x="0" y="12"/>
                        <a:pt x="0" y="12"/>
                      </a:cubicBezTo>
                      <a:cubicBezTo>
                        <a:pt x="0" y="12"/>
                        <a:pt x="0" y="12"/>
                        <a:pt x="0" y="12"/>
                      </a:cubicBezTo>
                      <a:cubicBezTo>
                        <a:pt x="0" y="12"/>
                        <a:pt x="0" y="12"/>
                        <a:pt x="0" y="12"/>
                      </a:cubicBezTo>
                      <a:cubicBezTo>
                        <a:pt x="0" y="12"/>
                        <a:pt x="0" y="11"/>
                        <a:pt x="0" y="11"/>
                      </a:cubicBezTo>
                      <a:cubicBezTo>
                        <a:pt x="0" y="11"/>
                        <a:pt x="1" y="11"/>
                        <a:pt x="1" y="11"/>
                      </a:cubicBezTo>
                      <a:cubicBezTo>
                        <a:pt x="1" y="11"/>
                        <a:pt x="1" y="10"/>
                        <a:pt x="1" y="10"/>
                      </a:cubicBezTo>
                      <a:cubicBezTo>
                        <a:pt x="1" y="10"/>
                        <a:pt x="1" y="10"/>
                        <a:pt x="1" y="10"/>
                      </a:cubicBezTo>
                      <a:cubicBezTo>
                        <a:pt x="1" y="10"/>
                        <a:pt x="1" y="10"/>
                        <a:pt x="1" y="10"/>
                      </a:cubicBezTo>
                      <a:cubicBezTo>
                        <a:pt x="1" y="10"/>
                        <a:pt x="2" y="10"/>
                        <a:pt x="2" y="10"/>
                      </a:cubicBezTo>
                      <a:cubicBezTo>
                        <a:pt x="2" y="10"/>
                        <a:pt x="2" y="9"/>
                        <a:pt x="2" y="9"/>
                      </a:cubicBezTo>
                      <a:cubicBezTo>
                        <a:pt x="2" y="9"/>
                        <a:pt x="2" y="9"/>
                        <a:pt x="2" y="9"/>
                      </a:cubicBezTo>
                      <a:cubicBezTo>
                        <a:pt x="3" y="8"/>
                        <a:pt x="3" y="8"/>
                        <a:pt x="3" y="8"/>
                      </a:cubicBezTo>
                      <a:cubicBezTo>
                        <a:pt x="3" y="8"/>
                        <a:pt x="3" y="8"/>
                        <a:pt x="3" y="8"/>
                      </a:cubicBezTo>
                      <a:cubicBezTo>
                        <a:pt x="4" y="8"/>
                        <a:pt x="4" y="8"/>
                        <a:pt x="4" y="8"/>
                      </a:cubicBezTo>
                      <a:cubicBezTo>
                        <a:pt x="4" y="8"/>
                        <a:pt x="4" y="8"/>
                        <a:pt x="3" y="7"/>
                      </a:cubicBezTo>
                      <a:cubicBezTo>
                        <a:pt x="3" y="7"/>
                        <a:pt x="3" y="7"/>
                        <a:pt x="3" y="7"/>
                      </a:cubicBezTo>
                      <a:cubicBezTo>
                        <a:pt x="3" y="7"/>
                        <a:pt x="4" y="7"/>
                        <a:pt x="4" y="7"/>
                      </a:cubicBezTo>
                      <a:cubicBezTo>
                        <a:pt x="4" y="7"/>
                        <a:pt x="4" y="7"/>
                        <a:pt x="4" y="7"/>
                      </a:cubicBezTo>
                      <a:cubicBezTo>
                        <a:pt x="4" y="7"/>
                        <a:pt x="4" y="7"/>
                        <a:pt x="4" y="7"/>
                      </a:cubicBezTo>
                      <a:cubicBezTo>
                        <a:pt x="4" y="7"/>
                        <a:pt x="5" y="6"/>
                        <a:pt x="5" y="6"/>
                      </a:cubicBezTo>
                      <a:cubicBezTo>
                        <a:pt x="5" y="6"/>
                        <a:pt x="5" y="5"/>
                        <a:pt x="5" y="5"/>
                      </a:cubicBezTo>
                      <a:cubicBezTo>
                        <a:pt x="5" y="5"/>
                        <a:pt x="5" y="5"/>
                        <a:pt x="5" y="5"/>
                      </a:cubicBezTo>
                      <a:cubicBezTo>
                        <a:pt x="5" y="5"/>
                        <a:pt x="6" y="4"/>
                        <a:pt x="6" y="4"/>
                      </a:cubicBezTo>
                      <a:cubicBezTo>
                        <a:pt x="6" y="4"/>
                        <a:pt x="6" y="4"/>
                        <a:pt x="6" y="4"/>
                      </a:cubicBezTo>
                      <a:cubicBezTo>
                        <a:pt x="6" y="4"/>
                        <a:pt x="6" y="4"/>
                        <a:pt x="6" y="4"/>
                      </a:cubicBezTo>
                      <a:cubicBezTo>
                        <a:pt x="6" y="4"/>
                        <a:pt x="6" y="3"/>
                        <a:pt x="6" y="3"/>
                      </a:cubicBezTo>
                      <a:cubicBezTo>
                        <a:pt x="6" y="3"/>
                        <a:pt x="6" y="4"/>
                        <a:pt x="6" y="4"/>
                      </a:cubicBezTo>
                      <a:cubicBezTo>
                        <a:pt x="6" y="4"/>
                        <a:pt x="6" y="4"/>
                        <a:pt x="6" y="4"/>
                      </a:cubicBezTo>
                      <a:cubicBezTo>
                        <a:pt x="6" y="4"/>
                        <a:pt x="6" y="4"/>
                        <a:pt x="6" y="4"/>
                      </a:cubicBezTo>
                      <a:cubicBezTo>
                        <a:pt x="6" y="4"/>
                        <a:pt x="6" y="4"/>
                        <a:pt x="7" y="4"/>
                      </a:cubicBezTo>
                      <a:cubicBezTo>
                        <a:pt x="7" y="4"/>
                        <a:pt x="7" y="3"/>
                        <a:pt x="7" y="3"/>
                      </a:cubicBezTo>
                      <a:cubicBezTo>
                        <a:pt x="7" y="3"/>
                        <a:pt x="7" y="3"/>
                        <a:pt x="7" y="3"/>
                      </a:cubicBezTo>
                      <a:cubicBezTo>
                        <a:pt x="7" y="3"/>
                        <a:pt x="7" y="3"/>
                        <a:pt x="7" y="3"/>
                      </a:cubicBezTo>
                      <a:cubicBezTo>
                        <a:pt x="7" y="3"/>
                        <a:pt x="6" y="3"/>
                        <a:pt x="7" y="3"/>
                      </a:cubicBezTo>
                      <a:cubicBezTo>
                        <a:pt x="7" y="3"/>
                        <a:pt x="7" y="3"/>
                        <a:pt x="7" y="3"/>
                      </a:cubicBezTo>
                      <a:cubicBezTo>
                        <a:pt x="7" y="3"/>
                        <a:pt x="7" y="3"/>
                        <a:pt x="7" y="3"/>
                      </a:cubicBezTo>
                      <a:cubicBezTo>
                        <a:pt x="7" y="3"/>
                        <a:pt x="7" y="3"/>
                        <a:pt x="8" y="2"/>
                      </a:cubicBezTo>
                      <a:cubicBezTo>
                        <a:pt x="8" y="3"/>
                        <a:pt x="8" y="3"/>
                        <a:pt x="8" y="3"/>
                      </a:cubicBezTo>
                      <a:cubicBezTo>
                        <a:pt x="8" y="3"/>
                        <a:pt x="8" y="2"/>
                        <a:pt x="8" y="2"/>
                      </a:cubicBezTo>
                      <a:cubicBezTo>
                        <a:pt x="8" y="2"/>
                        <a:pt x="8" y="2"/>
                        <a:pt x="8" y="2"/>
                      </a:cubicBezTo>
                      <a:cubicBezTo>
                        <a:pt x="9" y="2"/>
                        <a:pt x="9" y="2"/>
                        <a:pt x="9" y="2"/>
                      </a:cubicBezTo>
                      <a:cubicBezTo>
                        <a:pt x="9" y="2"/>
                        <a:pt x="9" y="2"/>
                        <a:pt x="9" y="2"/>
                      </a:cubicBezTo>
                      <a:cubicBezTo>
                        <a:pt x="8" y="2"/>
                        <a:pt x="8" y="2"/>
                        <a:pt x="8" y="2"/>
                      </a:cubicBezTo>
                      <a:cubicBezTo>
                        <a:pt x="8" y="3"/>
                        <a:pt x="8" y="2"/>
                        <a:pt x="8" y="3"/>
                      </a:cubicBezTo>
                      <a:cubicBezTo>
                        <a:pt x="8" y="3"/>
                        <a:pt x="8" y="3"/>
                        <a:pt x="8" y="3"/>
                      </a:cubicBezTo>
                      <a:cubicBezTo>
                        <a:pt x="8" y="3"/>
                        <a:pt x="8" y="3"/>
                        <a:pt x="8" y="3"/>
                      </a:cubicBezTo>
                      <a:cubicBezTo>
                        <a:pt x="8" y="3"/>
                        <a:pt x="8" y="3"/>
                        <a:pt x="8" y="3"/>
                      </a:cubicBezTo>
                      <a:cubicBezTo>
                        <a:pt x="8"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4"/>
                      </a:cubicBezTo>
                      <a:cubicBezTo>
                        <a:pt x="7" y="4"/>
                        <a:pt x="7" y="4"/>
                        <a:pt x="7" y="4"/>
                      </a:cubicBezTo>
                      <a:cubicBezTo>
                        <a:pt x="7" y="4"/>
                        <a:pt x="7" y="4"/>
                        <a:pt x="8" y="4"/>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8" y="4"/>
                        <a:pt x="8" y="4"/>
                        <a:pt x="8" y="4"/>
                      </a:cubicBezTo>
                      <a:cubicBezTo>
                        <a:pt x="8" y="4"/>
                        <a:pt x="8" y="4"/>
                        <a:pt x="8" y="4"/>
                      </a:cubicBezTo>
                      <a:cubicBezTo>
                        <a:pt x="8" y="4"/>
                        <a:pt x="7" y="4"/>
                        <a:pt x="7" y="4"/>
                      </a:cubicBezTo>
                      <a:cubicBezTo>
                        <a:pt x="7" y="4"/>
                        <a:pt x="7" y="4"/>
                        <a:pt x="7" y="4"/>
                      </a:cubicBezTo>
                      <a:cubicBezTo>
                        <a:pt x="7" y="4"/>
                        <a:pt x="7" y="5"/>
                        <a:pt x="7" y="4"/>
                      </a:cubicBezTo>
                      <a:cubicBezTo>
                        <a:pt x="7" y="4"/>
                        <a:pt x="7" y="4"/>
                        <a:pt x="8" y="4"/>
                      </a:cubicBezTo>
                      <a:cubicBezTo>
                        <a:pt x="8" y="4"/>
                        <a:pt x="8" y="4"/>
                        <a:pt x="8" y="4"/>
                      </a:cubicBezTo>
                      <a:cubicBezTo>
                        <a:pt x="8" y="4"/>
                        <a:pt x="8" y="5"/>
                        <a:pt x="8" y="5"/>
                      </a:cubicBezTo>
                      <a:cubicBezTo>
                        <a:pt x="8" y="5"/>
                        <a:pt x="8" y="5"/>
                        <a:pt x="7" y="5"/>
                      </a:cubicBezTo>
                      <a:cubicBezTo>
                        <a:pt x="7" y="5"/>
                        <a:pt x="7" y="5"/>
                        <a:pt x="7" y="5"/>
                      </a:cubicBezTo>
                      <a:cubicBezTo>
                        <a:pt x="7" y="5"/>
                        <a:pt x="7" y="5"/>
                        <a:pt x="7" y="5"/>
                      </a:cubicBezTo>
                      <a:cubicBezTo>
                        <a:pt x="7" y="5"/>
                        <a:pt x="7" y="5"/>
                        <a:pt x="7" y="5"/>
                      </a:cubicBezTo>
                      <a:cubicBezTo>
                        <a:pt x="7" y="5"/>
                        <a:pt x="7" y="5"/>
                        <a:pt x="7" y="5"/>
                      </a:cubicBezTo>
                      <a:cubicBezTo>
                        <a:pt x="8" y="6"/>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4"/>
                      </a:cubicBezTo>
                      <a:cubicBezTo>
                        <a:pt x="10" y="4"/>
                        <a:pt x="10" y="4"/>
                        <a:pt x="10" y="4"/>
                      </a:cubicBezTo>
                      <a:cubicBezTo>
                        <a:pt x="9" y="5"/>
                        <a:pt x="9" y="5"/>
                        <a:pt x="9" y="4"/>
                      </a:cubicBezTo>
                      <a:cubicBezTo>
                        <a:pt x="9" y="4"/>
                        <a:pt x="9" y="4"/>
                        <a:pt x="9" y="4"/>
                      </a:cubicBezTo>
                      <a:cubicBezTo>
                        <a:pt x="9" y="4"/>
                        <a:pt x="9" y="5"/>
                        <a:pt x="9" y="5"/>
                      </a:cubicBezTo>
                      <a:cubicBezTo>
                        <a:pt x="9" y="5"/>
                        <a:pt x="9" y="5"/>
                        <a:pt x="9" y="5"/>
                      </a:cubicBezTo>
                      <a:cubicBezTo>
                        <a:pt x="9"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9" y="4"/>
                        <a:pt x="9" y="4"/>
                        <a:pt x="9" y="4"/>
                      </a:cubicBezTo>
                      <a:cubicBezTo>
                        <a:pt x="8" y="4"/>
                        <a:pt x="8" y="4"/>
                        <a:pt x="9" y="4"/>
                      </a:cubicBezTo>
                      <a:cubicBezTo>
                        <a:pt x="9" y="4"/>
                        <a:pt x="9" y="4"/>
                        <a:pt x="9" y="4"/>
                      </a:cubicBezTo>
                      <a:cubicBezTo>
                        <a:pt x="9" y="4"/>
                        <a:pt x="9" y="4"/>
                        <a:pt x="9" y="4"/>
                      </a:cubicBezTo>
                      <a:cubicBezTo>
                        <a:pt x="9" y="4"/>
                        <a:pt x="9" y="4"/>
                        <a:pt x="9" y="4"/>
                      </a:cubicBezTo>
                      <a:cubicBezTo>
                        <a:pt x="9" y="4"/>
                        <a:pt x="9" y="3"/>
                        <a:pt x="9" y="3"/>
                      </a:cubicBezTo>
                      <a:cubicBezTo>
                        <a:pt x="9" y="3"/>
                        <a:pt x="9" y="3"/>
                        <a:pt x="9" y="3"/>
                      </a:cubicBezTo>
                      <a:cubicBezTo>
                        <a:pt x="9" y="3"/>
                        <a:pt x="9"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4"/>
                        <a:pt x="11" y="3"/>
                      </a:cubicBezTo>
                      <a:cubicBezTo>
                        <a:pt x="11" y="3"/>
                        <a:pt x="11" y="3"/>
                        <a:pt x="11" y="3"/>
                      </a:cubicBezTo>
                      <a:cubicBezTo>
                        <a:pt x="11" y="3"/>
                        <a:pt x="11" y="3"/>
                        <a:pt x="11" y="3"/>
                      </a:cubicBezTo>
                      <a:cubicBezTo>
                        <a:pt x="11" y="4"/>
                        <a:pt x="10" y="4"/>
                        <a:pt x="11" y="4"/>
                      </a:cubicBezTo>
                      <a:cubicBezTo>
                        <a:pt x="11"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8" y="5"/>
                      </a:cubicBezTo>
                      <a:cubicBezTo>
                        <a:pt x="8" y="5"/>
                        <a:pt x="8" y="5"/>
                        <a:pt x="8" y="5"/>
                      </a:cubicBezTo>
                      <a:cubicBezTo>
                        <a:pt x="8" y="5"/>
                        <a:pt x="8" y="5"/>
                        <a:pt x="8" y="5"/>
                      </a:cubicBezTo>
                      <a:cubicBezTo>
                        <a:pt x="8" y="5"/>
                        <a:pt x="8"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1" y="5"/>
                      </a:cubicBezTo>
                      <a:cubicBezTo>
                        <a:pt x="11" y="5"/>
                        <a:pt x="11" y="5"/>
                        <a:pt x="11" y="5"/>
                      </a:cubicBezTo>
                      <a:cubicBezTo>
                        <a:pt x="11" y="5"/>
                        <a:pt x="11" y="5"/>
                        <a:pt x="11" y="5"/>
                      </a:cubicBezTo>
                      <a:cubicBezTo>
                        <a:pt x="11" y="5"/>
                        <a:pt x="11" y="5"/>
                        <a:pt x="11" y="5"/>
                      </a:cubicBezTo>
                      <a:cubicBezTo>
                        <a:pt x="11" y="5"/>
                        <a:pt x="11" y="5"/>
                        <a:pt x="11" y="5"/>
                      </a:cubicBezTo>
                      <a:cubicBezTo>
                        <a:pt x="10" y="6"/>
                        <a:pt x="10" y="6"/>
                        <a:pt x="10" y="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99" name="Freeform 728">
                  <a:extLst>
                    <a:ext uri="{FF2B5EF4-FFF2-40B4-BE49-F238E27FC236}">
                      <a16:creationId xmlns:a16="http://schemas.microsoft.com/office/drawing/2014/main" id="{65F37EAE-1338-4208-BAFB-180E5D7B6F16}"/>
                    </a:ext>
                  </a:extLst>
                </p:cNvPr>
                <p:cNvSpPr>
                  <a:spLocks/>
                </p:cNvSpPr>
                <p:nvPr/>
              </p:nvSpPr>
              <p:spPr bwMode="auto">
                <a:xfrm>
                  <a:off x="10348913" y="6088063"/>
                  <a:ext cx="55562" cy="66675"/>
                </a:xfrm>
                <a:custGeom>
                  <a:avLst/>
                  <a:gdLst>
                    <a:gd name="T0" fmla="*/ 11 w 13"/>
                    <a:gd name="T1" fmla="*/ 3 h 16"/>
                    <a:gd name="T2" fmla="*/ 11 w 13"/>
                    <a:gd name="T3" fmla="*/ 2 h 16"/>
                    <a:gd name="T4" fmla="*/ 10 w 13"/>
                    <a:gd name="T5" fmla="*/ 2 h 16"/>
                    <a:gd name="T6" fmla="*/ 9 w 13"/>
                    <a:gd name="T7" fmla="*/ 1 h 16"/>
                    <a:gd name="T8" fmla="*/ 9 w 13"/>
                    <a:gd name="T9" fmla="*/ 1 h 16"/>
                    <a:gd name="T10" fmla="*/ 9 w 13"/>
                    <a:gd name="T11" fmla="*/ 0 h 16"/>
                    <a:gd name="T12" fmla="*/ 8 w 13"/>
                    <a:gd name="T13" fmla="*/ 1 h 16"/>
                    <a:gd name="T14" fmla="*/ 7 w 13"/>
                    <a:gd name="T15" fmla="*/ 0 h 16"/>
                    <a:gd name="T16" fmla="*/ 6 w 13"/>
                    <a:gd name="T17" fmla="*/ 0 h 16"/>
                    <a:gd name="T18" fmla="*/ 6 w 13"/>
                    <a:gd name="T19" fmla="*/ 1 h 16"/>
                    <a:gd name="T20" fmla="*/ 5 w 13"/>
                    <a:gd name="T21" fmla="*/ 1 h 16"/>
                    <a:gd name="T22" fmla="*/ 4 w 13"/>
                    <a:gd name="T23" fmla="*/ 2 h 16"/>
                    <a:gd name="T24" fmla="*/ 4 w 13"/>
                    <a:gd name="T25" fmla="*/ 2 h 16"/>
                    <a:gd name="T26" fmla="*/ 3 w 13"/>
                    <a:gd name="T27" fmla="*/ 2 h 16"/>
                    <a:gd name="T28" fmla="*/ 2 w 13"/>
                    <a:gd name="T29" fmla="*/ 3 h 16"/>
                    <a:gd name="T30" fmla="*/ 2 w 13"/>
                    <a:gd name="T31" fmla="*/ 3 h 16"/>
                    <a:gd name="T32" fmla="*/ 2 w 13"/>
                    <a:gd name="T33" fmla="*/ 3 h 16"/>
                    <a:gd name="T34" fmla="*/ 1 w 13"/>
                    <a:gd name="T35" fmla="*/ 3 h 16"/>
                    <a:gd name="T36" fmla="*/ 1 w 13"/>
                    <a:gd name="T37" fmla="*/ 4 h 16"/>
                    <a:gd name="T38" fmla="*/ 0 w 13"/>
                    <a:gd name="T39" fmla="*/ 5 h 16"/>
                    <a:gd name="T40" fmla="*/ 0 w 13"/>
                    <a:gd name="T41" fmla="*/ 6 h 16"/>
                    <a:gd name="T42" fmla="*/ 0 w 13"/>
                    <a:gd name="T43" fmla="*/ 7 h 16"/>
                    <a:gd name="T44" fmla="*/ 1 w 13"/>
                    <a:gd name="T45" fmla="*/ 8 h 16"/>
                    <a:gd name="T46" fmla="*/ 0 w 13"/>
                    <a:gd name="T47" fmla="*/ 9 h 16"/>
                    <a:gd name="T48" fmla="*/ 1 w 13"/>
                    <a:gd name="T49" fmla="*/ 9 h 16"/>
                    <a:gd name="T50" fmla="*/ 0 w 13"/>
                    <a:gd name="T51" fmla="*/ 11 h 16"/>
                    <a:gd name="T52" fmla="*/ 0 w 13"/>
                    <a:gd name="T53" fmla="*/ 12 h 16"/>
                    <a:gd name="T54" fmla="*/ 1 w 13"/>
                    <a:gd name="T55" fmla="*/ 13 h 16"/>
                    <a:gd name="T56" fmla="*/ 2 w 13"/>
                    <a:gd name="T57" fmla="*/ 13 h 16"/>
                    <a:gd name="T58" fmla="*/ 2 w 13"/>
                    <a:gd name="T59" fmla="*/ 14 h 16"/>
                    <a:gd name="T60" fmla="*/ 2 w 13"/>
                    <a:gd name="T61" fmla="*/ 15 h 16"/>
                    <a:gd name="T62" fmla="*/ 3 w 13"/>
                    <a:gd name="T63" fmla="*/ 16 h 16"/>
                    <a:gd name="T64" fmla="*/ 4 w 13"/>
                    <a:gd name="T65" fmla="*/ 15 h 16"/>
                    <a:gd name="T66" fmla="*/ 5 w 13"/>
                    <a:gd name="T67" fmla="*/ 13 h 16"/>
                    <a:gd name="T68" fmla="*/ 6 w 13"/>
                    <a:gd name="T69" fmla="*/ 11 h 16"/>
                    <a:gd name="T70" fmla="*/ 7 w 13"/>
                    <a:gd name="T71" fmla="*/ 9 h 16"/>
                    <a:gd name="T72" fmla="*/ 6 w 13"/>
                    <a:gd name="T73" fmla="*/ 9 h 16"/>
                    <a:gd name="T74" fmla="*/ 5 w 13"/>
                    <a:gd name="T75" fmla="*/ 8 h 16"/>
                    <a:gd name="T76" fmla="*/ 6 w 13"/>
                    <a:gd name="T77" fmla="*/ 6 h 16"/>
                    <a:gd name="T78" fmla="*/ 8 w 13"/>
                    <a:gd name="T79" fmla="*/ 4 h 16"/>
                    <a:gd name="T80" fmla="*/ 10 w 13"/>
                    <a:gd name="T81" fmla="*/ 4 h 16"/>
                    <a:gd name="T82" fmla="*/ 12 w 13"/>
                    <a:gd name="T83" fmla="*/ 4 h 16"/>
                    <a:gd name="T84" fmla="*/ 12 w 13"/>
                    <a:gd name="T85" fmla="*/ 5 h 16"/>
                    <a:gd name="T86" fmla="*/ 12 w 13"/>
                    <a:gd name="T87" fmla="*/ 6 h 16"/>
                    <a:gd name="T88" fmla="*/ 13 w 13"/>
                    <a:gd name="T89" fmla="*/ 5 h 16"/>
                    <a:gd name="T90" fmla="*/ 12 w 13"/>
                    <a:gd name="T9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 h="16">
                      <a:moveTo>
                        <a:pt x="12" y="3"/>
                      </a:move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8" y="0"/>
                        <a:pt x="8" y="0"/>
                        <a:pt x="8" y="0"/>
                      </a:cubicBezTo>
                      <a:cubicBezTo>
                        <a:pt x="8" y="0"/>
                        <a:pt x="8" y="1"/>
                        <a:pt x="8" y="1"/>
                      </a:cubicBezTo>
                      <a:cubicBezTo>
                        <a:pt x="8" y="1"/>
                        <a:pt x="8" y="0"/>
                        <a:pt x="8" y="0"/>
                      </a:cubicBezTo>
                      <a:cubicBezTo>
                        <a:pt x="8" y="0"/>
                        <a:pt x="7" y="0"/>
                        <a:pt x="7" y="0"/>
                      </a:cubicBezTo>
                      <a:cubicBezTo>
                        <a:pt x="7" y="0"/>
                        <a:pt x="7" y="0"/>
                        <a:pt x="7" y="0"/>
                      </a:cubicBezTo>
                      <a:cubicBezTo>
                        <a:pt x="7" y="0"/>
                        <a:pt x="7" y="0"/>
                        <a:pt x="7" y="0"/>
                      </a:cubicBezTo>
                      <a:cubicBezTo>
                        <a:pt x="7" y="0"/>
                        <a:pt x="7" y="0"/>
                        <a:pt x="7" y="0"/>
                      </a:cubicBezTo>
                      <a:cubicBezTo>
                        <a:pt x="6" y="0"/>
                        <a:pt x="6" y="0"/>
                        <a:pt x="6" y="0"/>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4" y="1"/>
                        <a:pt x="4" y="1"/>
                      </a:cubicBezTo>
                      <a:cubicBezTo>
                        <a:pt x="4" y="1"/>
                        <a:pt x="4" y="1"/>
                        <a:pt x="4" y="1"/>
                      </a:cubicBezTo>
                      <a:cubicBezTo>
                        <a:pt x="4" y="1"/>
                        <a:pt x="4" y="2"/>
                        <a:pt x="4" y="2"/>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2"/>
                        <a:pt x="3" y="2"/>
                      </a:cubicBezTo>
                      <a:cubicBezTo>
                        <a:pt x="3" y="2"/>
                        <a:pt x="3" y="2"/>
                        <a:pt x="3" y="2"/>
                      </a:cubicBezTo>
                      <a:cubicBezTo>
                        <a:pt x="3" y="2"/>
                        <a:pt x="3" y="3"/>
                        <a:pt x="3" y="3"/>
                      </a:cubicBezTo>
                      <a:cubicBezTo>
                        <a:pt x="3" y="3"/>
                        <a:pt x="2" y="3"/>
                        <a:pt x="2" y="3"/>
                      </a:cubicBezTo>
                      <a:cubicBezTo>
                        <a:pt x="2" y="3"/>
                        <a:pt x="2" y="3"/>
                        <a:pt x="2" y="3"/>
                      </a:cubicBezTo>
                      <a:cubicBezTo>
                        <a:pt x="2" y="3"/>
                        <a:pt x="2" y="3"/>
                        <a:pt x="2" y="3"/>
                      </a:cubicBezTo>
                      <a:cubicBezTo>
                        <a:pt x="2" y="3"/>
                        <a:pt x="2" y="3"/>
                        <a:pt x="2" y="3"/>
                      </a:cubicBezTo>
                      <a:cubicBezTo>
                        <a:pt x="2" y="3"/>
                        <a:pt x="2" y="4"/>
                        <a:pt x="2" y="4"/>
                      </a:cubicBezTo>
                      <a:cubicBezTo>
                        <a:pt x="2" y="4"/>
                        <a:pt x="2" y="4"/>
                        <a:pt x="2" y="4"/>
                      </a:cubicBezTo>
                      <a:cubicBezTo>
                        <a:pt x="2" y="4"/>
                        <a:pt x="2" y="3"/>
                        <a:pt x="2" y="3"/>
                      </a:cubicBezTo>
                      <a:cubicBezTo>
                        <a:pt x="2" y="3"/>
                        <a:pt x="2" y="3"/>
                        <a:pt x="2" y="3"/>
                      </a:cubicBezTo>
                      <a:cubicBezTo>
                        <a:pt x="1" y="3"/>
                        <a:pt x="1" y="3"/>
                        <a:pt x="1" y="3"/>
                      </a:cubicBezTo>
                      <a:cubicBezTo>
                        <a:pt x="1" y="3"/>
                        <a:pt x="1" y="3"/>
                        <a:pt x="1" y="3"/>
                      </a:cubicBezTo>
                      <a:cubicBezTo>
                        <a:pt x="1" y="3"/>
                        <a:pt x="1" y="3"/>
                        <a:pt x="1" y="3"/>
                      </a:cubicBezTo>
                      <a:cubicBezTo>
                        <a:pt x="0" y="4"/>
                        <a:pt x="0" y="4"/>
                        <a:pt x="0" y="4"/>
                      </a:cubicBezTo>
                      <a:cubicBezTo>
                        <a:pt x="1" y="4"/>
                        <a:pt x="1" y="4"/>
                        <a:pt x="1" y="4"/>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7"/>
                        <a:pt x="0" y="7"/>
                      </a:cubicBezTo>
                      <a:cubicBezTo>
                        <a:pt x="0" y="7"/>
                        <a:pt x="0" y="7"/>
                        <a:pt x="0" y="7"/>
                      </a:cubicBezTo>
                      <a:cubicBezTo>
                        <a:pt x="0" y="7"/>
                        <a:pt x="0" y="7"/>
                        <a:pt x="0" y="7"/>
                      </a:cubicBezTo>
                      <a:cubicBezTo>
                        <a:pt x="0" y="7"/>
                        <a:pt x="0" y="7"/>
                        <a:pt x="0" y="7"/>
                      </a:cubicBezTo>
                      <a:cubicBezTo>
                        <a:pt x="0" y="8"/>
                        <a:pt x="0" y="8"/>
                        <a:pt x="0" y="8"/>
                      </a:cubicBezTo>
                      <a:cubicBezTo>
                        <a:pt x="0" y="8"/>
                        <a:pt x="1" y="8"/>
                        <a:pt x="1" y="8"/>
                      </a:cubicBezTo>
                      <a:cubicBezTo>
                        <a:pt x="1" y="8"/>
                        <a:pt x="1" y="8"/>
                        <a:pt x="1" y="8"/>
                      </a:cubicBezTo>
                      <a:cubicBezTo>
                        <a:pt x="1" y="8"/>
                        <a:pt x="1" y="8"/>
                        <a:pt x="1" y="8"/>
                      </a:cubicBezTo>
                      <a:cubicBezTo>
                        <a:pt x="1" y="8"/>
                        <a:pt x="0" y="9"/>
                        <a:pt x="0" y="9"/>
                      </a:cubicBezTo>
                      <a:cubicBezTo>
                        <a:pt x="0" y="9"/>
                        <a:pt x="1" y="9"/>
                        <a:pt x="1" y="9"/>
                      </a:cubicBezTo>
                      <a:cubicBezTo>
                        <a:pt x="1" y="9"/>
                        <a:pt x="1" y="9"/>
                        <a:pt x="1" y="9"/>
                      </a:cubicBezTo>
                      <a:cubicBezTo>
                        <a:pt x="1" y="9"/>
                        <a:pt x="1" y="9"/>
                        <a:pt x="1" y="9"/>
                      </a:cubicBezTo>
                      <a:cubicBezTo>
                        <a:pt x="0" y="11"/>
                        <a:pt x="0" y="11"/>
                        <a:pt x="0" y="11"/>
                      </a:cubicBezTo>
                      <a:cubicBezTo>
                        <a:pt x="0" y="11"/>
                        <a:pt x="0" y="11"/>
                        <a:pt x="0" y="11"/>
                      </a:cubicBezTo>
                      <a:cubicBezTo>
                        <a:pt x="0" y="11"/>
                        <a:pt x="0" y="11"/>
                        <a:pt x="0" y="11"/>
                      </a:cubicBezTo>
                      <a:cubicBezTo>
                        <a:pt x="0" y="11"/>
                        <a:pt x="0" y="12"/>
                        <a:pt x="0" y="12"/>
                      </a:cubicBezTo>
                      <a:cubicBezTo>
                        <a:pt x="0" y="12"/>
                        <a:pt x="0" y="12"/>
                        <a:pt x="0" y="12"/>
                      </a:cubicBezTo>
                      <a:cubicBezTo>
                        <a:pt x="0" y="12"/>
                        <a:pt x="0" y="12"/>
                        <a:pt x="0" y="12"/>
                      </a:cubicBezTo>
                      <a:cubicBezTo>
                        <a:pt x="0" y="12"/>
                        <a:pt x="0" y="12"/>
                        <a:pt x="0" y="12"/>
                      </a:cubicBezTo>
                      <a:cubicBezTo>
                        <a:pt x="0" y="12"/>
                        <a:pt x="0" y="13"/>
                        <a:pt x="1" y="13"/>
                      </a:cubicBezTo>
                      <a:cubicBezTo>
                        <a:pt x="1" y="13"/>
                        <a:pt x="1" y="13"/>
                        <a:pt x="1" y="13"/>
                      </a:cubicBezTo>
                      <a:cubicBezTo>
                        <a:pt x="1" y="13"/>
                        <a:pt x="1" y="13"/>
                        <a:pt x="1" y="13"/>
                      </a:cubicBezTo>
                      <a:cubicBezTo>
                        <a:pt x="1" y="13"/>
                        <a:pt x="1" y="13"/>
                        <a:pt x="1" y="13"/>
                      </a:cubicBezTo>
                      <a:cubicBezTo>
                        <a:pt x="2" y="13"/>
                        <a:pt x="2" y="13"/>
                        <a:pt x="2" y="13"/>
                      </a:cubicBezTo>
                      <a:cubicBezTo>
                        <a:pt x="2" y="14"/>
                        <a:pt x="2" y="14"/>
                        <a:pt x="2" y="14"/>
                      </a:cubicBezTo>
                      <a:cubicBezTo>
                        <a:pt x="2" y="14"/>
                        <a:pt x="2" y="14"/>
                        <a:pt x="2" y="14"/>
                      </a:cubicBezTo>
                      <a:cubicBezTo>
                        <a:pt x="2" y="14"/>
                        <a:pt x="2" y="14"/>
                        <a:pt x="2" y="14"/>
                      </a:cubicBezTo>
                      <a:cubicBezTo>
                        <a:pt x="2" y="14"/>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4" y="16"/>
                      </a:cubicBezTo>
                      <a:cubicBezTo>
                        <a:pt x="4" y="16"/>
                        <a:pt x="4" y="16"/>
                        <a:pt x="4" y="15"/>
                      </a:cubicBezTo>
                      <a:cubicBezTo>
                        <a:pt x="4" y="15"/>
                        <a:pt x="4" y="15"/>
                        <a:pt x="4" y="15"/>
                      </a:cubicBezTo>
                      <a:cubicBezTo>
                        <a:pt x="4" y="15"/>
                        <a:pt x="4" y="15"/>
                        <a:pt x="4" y="14"/>
                      </a:cubicBezTo>
                      <a:cubicBezTo>
                        <a:pt x="5" y="14"/>
                        <a:pt x="5" y="14"/>
                        <a:pt x="5" y="13"/>
                      </a:cubicBezTo>
                      <a:cubicBezTo>
                        <a:pt x="5" y="13"/>
                        <a:pt x="5" y="12"/>
                        <a:pt x="6" y="12"/>
                      </a:cubicBezTo>
                      <a:cubicBezTo>
                        <a:pt x="6" y="12"/>
                        <a:pt x="6" y="11"/>
                        <a:pt x="6" y="11"/>
                      </a:cubicBezTo>
                      <a:cubicBezTo>
                        <a:pt x="6" y="11"/>
                        <a:pt x="6" y="11"/>
                        <a:pt x="6" y="11"/>
                      </a:cubicBezTo>
                      <a:cubicBezTo>
                        <a:pt x="6" y="10"/>
                        <a:pt x="6" y="10"/>
                        <a:pt x="6" y="10"/>
                      </a:cubicBezTo>
                      <a:cubicBezTo>
                        <a:pt x="7" y="10"/>
                        <a:pt x="7" y="10"/>
                        <a:pt x="7" y="9"/>
                      </a:cubicBezTo>
                      <a:cubicBezTo>
                        <a:pt x="7" y="9"/>
                        <a:pt x="7" y="9"/>
                        <a:pt x="7" y="9"/>
                      </a:cubicBezTo>
                      <a:cubicBezTo>
                        <a:pt x="7" y="9"/>
                        <a:pt x="7" y="9"/>
                        <a:pt x="6" y="9"/>
                      </a:cubicBezTo>
                      <a:cubicBezTo>
                        <a:pt x="6" y="9"/>
                        <a:pt x="6" y="9"/>
                        <a:pt x="6" y="9"/>
                      </a:cubicBezTo>
                      <a:cubicBezTo>
                        <a:pt x="6" y="9"/>
                        <a:pt x="6" y="9"/>
                        <a:pt x="6" y="9"/>
                      </a:cubicBezTo>
                      <a:cubicBezTo>
                        <a:pt x="6" y="9"/>
                        <a:pt x="6" y="8"/>
                        <a:pt x="6" y="8"/>
                      </a:cubicBezTo>
                      <a:cubicBezTo>
                        <a:pt x="6" y="8"/>
                        <a:pt x="6" y="8"/>
                        <a:pt x="6" y="8"/>
                      </a:cubicBezTo>
                      <a:cubicBezTo>
                        <a:pt x="6" y="8"/>
                        <a:pt x="6" y="8"/>
                        <a:pt x="5" y="8"/>
                      </a:cubicBezTo>
                      <a:cubicBezTo>
                        <a:pt x="5" y="8"/>
                        <a:pt x="5" y="8"/>
                        <a:pt x="5" y="8"/>
                      </a:cubicBezTo>
                      <a:cubicBezTo>
                        <a:pt x="5" y="7"/>
                        <a:pt x="5" y="7"/>
                        <a:pt x="6" y="7"/>
                      </a:cubicBezTo>
                      <a:cubicBezTo>
                        <a:pt x="6" y="6"/>
                        <a:pt x="6" y="6"/>
                        <a:pt x="6" y="6"/>
                      </a:cubicBezTo>
                      <a:cubicBezTo>
                        <a:pt x="6" y="6"/>
                        <a:pt x="6" y="6"/>
                        <a:pt x="6" y="6"/>
                      </a:cubicBezTo>
                      <a:cubicBezTo>
                        <a:pt x="6" y="5"/>
                        <a:pt x="7" y="5"/>
                        <a:pt x="7" y="5"/>
                      </a:cubicBezTo>
                      <a:cubicBezTo>
                        <a:pt x="7" y="5"/>
                        <a:pt x="8" y="5"/>
                        <a:pt x="8" y="4"/>
                      </a:cubicBezTo>
                      <a:cubicBezTo>
                        <a:pt x="8" y="4"/>
                        <a:pt x="8" y="4"/>
                        <a:pt x="8" y="4"/>
                      </a:cubicBezTo>
                      <a:cubicBezTo>
                        <a:pt x="8" y="4"/>
                        <a:pt x="8" y="4"/>
                        <a:pt x="8" y="4"/>
                      </a:cubicBezTo>
                      <a:cubicBezTo>
                        <a:pt x="9" y="4"/>
                        <a:pt x="9" y="4"/>
                        <a:pt x="10" y="4"/>
                      </a:cubicBezTo>
                      <a:cubicBezTo>
                        <a:pt x="10" y="4"/>
                        <a:pt x="10" y="4"/>
                        <a:pt x="10" y="4"/>
                      </a:cubicBezTo>
                      <a:cubicBezTo>
                        <a:pt x="10" y="4"/>
                        <a:pt x="10" y="4"/>
                        <a:pt x="10" y="4"/>
                      </a:cubicBezTo>
                      <a:cubicBezTo>
                        <a:pt x="11" y="4"/>
                        <a:pt x="11" y="4"/>
                        <a:pt x="12" y="4"/>
                      </a:cubicBezTo>
                      <a:cubicBezTo>
                        <a:pt x="12" y="4"/>
                        <a:pt x="12" y="4"/>
                        <a:pt x="12" y="4"/>
                      </a:cubicBezTo>
                      <a:cubicBezTo>
                        <a:pt x="12" y="5"/>
                        <a:pt x="12" y="5"/>
                        <a:pt x="12" y="5"/>
                      </a:cubicBezTo>
                      <a:cubicBezTo>
                        <a:pt x="12" y="5"/>
                        <a:pt x="12" y="5"/>
                        <a:pt x="12" y="5"/>
                      </a:cubicBezTo>
                      <a:cubicBezTo>
                        <a:pt x="12" y="5"/>
                        <a:pt x="12" y="5"/>
                        <a:pt x="12" y="6"/>
                      </a:cubicBezTo>
                      <a:cubicBezTo>
                        <a:pt x="12" y="6"/>
                        <a:pt x="12" y="6"/>
                        <a:pt x="12" y="6"/>
                      </a:cubicBezTo>
                      <a:cubicBezTo>
                        <a:pt x="12" y="6"/>
                        <a:pt x="12" y="6"/>
                        <a:pt x="12" y="6"/>
                      </a:cubicBezTo>
                      <a:cubicBezTo>
                        <a:pt x="12" y="6"/>
                        <a:pt x="12" y="6"/>
                        <a:pt x="12" y="5"/>
                      </a:cubicBezTo>
                      <a:cubicBezTo>
                        <a:pt x="12" y="5"/>
                        <a:pt x="12" y="5"/>
                        <a:pt x="13" y="5"/>
                      </a:cubicBezTo>
                      <a:cubicBezTo>
                        <a:pt x="13" y="5"/>
                        <a:pt x="13" y="5"/>
                        <a:pt x="13" y="5"/>
                      </a:cubicBezTo>
                      <a:cubicBezTo>
                        <a:pt x="13" y="5"/>
                        <a:pt x="13" y="5"/>
                        <a:pt x="13" y="5"/>
                      </a:cubicBezTo>
                      <a:cubicBezTo>
                        <a:pt x="12" y="4"/>
                        <a:pt x="12" y="4"/>
                        <a:pt x="12" y="4"/>
                      </a:cubicBezTo>
                      <a:cubicBezTo>
                        <a:pt x="12" y="4"/>
                        <a:pt x="12" y="4"/>
                        <a:pt x="12" y="3"/>
                      </a:cubicBezTo>
                      <a:cubicBezTo>
                        <a:pt x="12" y="3"/>
                        <a:pt x="12" y="3"/>
                        <a:pt x="12" y="3"/>
                      </a:cubicBezTo>
                      <a:cubicBezTo>
                        <a:pt x="12" y="3"/>
                        <a:pt x="12" y="3"/>
                        <a:pt x="12" y="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00" name="Freeform 729">
                  <a:extLst>
                    <a:ext uri="{FF2B5EF4-FFF2-40B4-BE49-F238E27FC236}">
                      <a16:creationId xmlns:a16="http://schemas.microsoft.com/office/drawing/2014/main" id="{37319168-B5FD-49D9-8784-55384154E41D}"/>
                    </a:ext>
                  </a:extLst>
                </p:cNvPr>
                <p:cNvSpPr>
                  <a:spLocks/>
                </p:cNvSpPr>
                <p:nvPr/>
              </p:nvSpPr>
              <p:spPr bwMode="auto">
                <a:xfrm>
                  <a:off x="10379075" y="6049963"/>
                  <a:ext cx="41275" cy="50800"/>
                </a:xfrm>
                <a:custGeom>
                  <a:avLst/>
                  <a:gdLst>
                    <a:gd name="T0" fmla="*/ 9 w 10"/>
                    <a:gd name="T1" fmla="*/ 1 h 12"/>
                    <a:gd name="T2" fmla="*/ 8 w 10"/>
                    <a:gd name="T3" fmla="*/ 1 h 12"/>
                    <a:gd name="T4" fmla="*/ 8 w 10"/>
                    <a:gd name="T5" fmla="*/ 1 h 12"/>
                    <a:gd name="T6" fmla="*/ 8 w 10"/>
                    <a:gd name="T7" fmla="*/ 0 h 12"/>
                    <a:gd name="T8" fmla="*/ 8 w 10"/>
                    <a:gd name="T9" fmla="*/ 0 h 12"/>
                    <a:gd name="T10" fmla="*/ 7 w 10"/>
                    <a:gd name="T11" fmla="*/ 0 h 12"/>
                    <a:gd name="T12" fmla="*/ 6 w 10"/>
                    <a:gd name="T13" fmla="*/ 0 h 12"/>
                    <a:gd name="T14" fmla="*/ 7 w 10"/>
                    <a:gd name="T15" fmla="*/ 1 h 12"/>
                    <a:gd name="T16" fmla="*/ 6 w 10"/>
                    <a:gd name="T17" fmla="*/ 1 h 12"/>
                    <a:gd name="T18" fmla="*/ 6 w 10"/>
                    <a:gd name="T19" fmla="*/ 1 h 12"/>
                    <a:gd name="T20" fmla="*/ 6 w 10"/>
                    <a:gd name="T21" fmla="*/ 2 h 12"/>
                    <a:gd name="T22" fmla="*/ 6 w 10"/>
                    <a:gd name="T23" fmla="*/ 2 h 12"/>
                    <a:gd name="T24" fmla="*/ 6 w 10"/>
                    <a:gd name="T25" fmla="*/ 3 h 12"/>
                    <a:gd name="T26" fmla="*/ 4 w 10"/>
                    <a:gd name="T27" fmla="*/ 5 h 12"/>
                    <a:gd name="T28" fmla="*/ 4 w 10"/>
                    <a:gd name="T29" fmla="*/ 4 h 12"/>
                    <a:gd name="T30" fmla="*/ 4 w 10"/>
                    <a:gd name="T31" fmla="*/ 4 h 12"/>
                    <a:gd name="T32" fmla="*/ 4 w 10"/>
                    <a:gd name="T33" fmla="*/ 5 h 12"/>
                    <a:gd name="T34" fmla="*/ 3 w 10"/>
                    <a:gd name="T35" fmla="*/ 6 h 12"/>
                    <a:gd name="T36" fmla="*/ 2 w 10"/>
                    <a:gd name="T37" fmla="*/ 6 h 12"/>
                    <a:gd name="T38" fmla="*/ 2 w 10"/>
                    <a:gd name="T39" fmla="*/ 6 h 12"/>
                    <a:gd name="T40" fmla="*/ 2 w 10"/>
                    <a:gd name="T41" fmla="*/ 7 h 12"/>
                    <a:gd name="T42" fmla="*/ 1 w 10"/>
                    <a:gd name="T43" fmla="*/ 8 h 12"/>
                    <a:gd name="T44" fmla="*/ 1 w 10"/>
                    <a:gd name="T45" fmla="*/ 8 h 12"/>
                    <a:gd name="T46" fmla="*/ 0 w 10"/>
                    <a:gd name="T47" fmla="*/ 9 h 12"/>
                    <a:gd name="T48" fmla="*/ 0 w 10"/>
                    <a:gd name="T49" fmla="*/ 9 h 12"/>
                    <a:gd name="T50" fmla="*/ 1 w 10"/>
                    <a:gd name="T51" fmla="*/ 10 h 12"/>
                    <a:gd name="T52" fmla="*/ 2 w 10"/>
                    <a:gd name="T53" fmla="*/ 9 h 12"/>
                    <a:gd name="T54" fmla="*/ 2 w 10"/>
                    <a:gd name="T55" fmla="*/ 9 h 12"/>
                    <a:gd name="T56" fmla="*/ 2 w 10"/>
                    <a:gd name="T57" fmla="*/ 10 h 12"/>
                    <a:gd name="T58" fmla="*/ 2 w 10"/>
                    <a:gd name="T59" fmla="*/ 10 h 12"/>
                    <a:gd name="T60" fmla="*/ 2 w 10"/>
                    <a:gd name="T61" fmla="*/ 11 h 12"/>
                    <a:gd name="T62" fmla="*/ 3 w 10"/>
                    <a:gd name="T63" fmla="*/ 11 h 12"/>
                    <a:gd name="T64" fmla="*/ 3 w 10"/>
                    <a:gd name="T65" fmla="*/ 11 h 12"/>
                    <a:gd name="T66" fmla="*/ 4 w 10"/>
                    <a:gd name="T67" fmla="*/ 12 h 12"/>
                    <a:gd name="T68" fmla="*/ 4 w 10"/>
                    <a:gd name="T69" fmla="*/ 12 h 12"/>
                    <a:gd name="T70" fmla="*/ 5 w 10"/>
                    <a:gd name="T71" fmla="*/ 12 h 12"/>
                    <a:gd name="T72" fmla="*/ 5 w 10"/>
                    <a:gd name="T73" fmla="*/ 12 h 12"/>
                    <a:gd name="T74" fmla="*/ 5 w 10"/>
                    <a:gd name="T75" fmla="*/ 12 h 12"/>
                    <a:gd name="T76" fmla="*/ 6 w 10"/>
                    <a:gd name="T77" fmla="*/ 11 h 12"/>
                    <a:gd name="T78" fmla="*/ 6 w 10"/>
                    <a:gd name="T79" fmla="*/ 10 h 12"/>
                    <a:gd name="T80" fmla="*/ 6 w 10"/>
                    <a:gd name="T81" fmla="*/ 10 h 12"/>
                    <a:gd name="T82" fmla="*/ 7 w 10"/>
                    <a:gd name="T83" fmla="*/ 9 h 12"/>
                    <a:gd name="T84" fmla="*/ 8 w 10"/>
                    <a:gd name="T85" fmla="*/ 9 h 12"/>
                    <a:gd name="T86" fmla="*/ 8 w 10"/>
                    <a:gd name="T87" fmla="*/ 7 h 12"/>
                    <a:gd name="T88" fmla="*/ 8 w 10"/>
                    <a:gd name="T89" fmla="*/ 7 h 12"/>
                    <a:gd name="T90" fmla="*/ 8 w 10"/>
                    <a:gd name="T91" fmla="*/ 6 h 12"/>
                    <a:gd name="T92" fmla="*/ 8 w 10"/>
                    <a:gd name="T93" fmla="*/ 5 h 12"/>
                    <a:gd name="T94" fmla="*/ 8 w 10"/>
                    <a:gd name="T95" fmla="*/ 5 h 12"/>
                    <a:gd name="T96" fmla="*/ 8 w 10"/>
                    <a:gd name="T97" fmla="*/ 4 h 12"/>
                    <a:gd name="T98" fmla="*/ 8 w 10"/>
                    <a:gd name="T99" fmla="*/ 4 h 12"/>
                    <a:gd name="T100" fmla="*/ 8 w 10"/>
                    <a:gd name="T101" fmla="*/ 4 h 12"/>
                    <a:gd name="T102" fmla="*/ 9 w 10"/>
                    <a:gd name="T103" fmla="*/ 2 h 12"/>
                    <a:gd name="T104" fmla="*/ 9 w 10"/>
                    <a:gd name="T10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12">
                      <a:moveTo>
                        <a:pt x="9" y="1"/>
                      </a:move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6" y="0"/>
                      </a:cubicBezTo>
                      <a:cubicBezTo>
                        <a:pt x="6" y="0"/>
                        <a:pt x="6" y="0"/>
                        <a:pt x="6" y="0"/>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2"/>
                        <a:pt x="6" y="2"/>
                      </a:cubicBezTo>
                      <a:cubicBezTo>
                        <a:pt x="6" y="2"/>
                        <a:pt x="6" y="2"/>
                        <a:pt x="6" y="2"/>
                      </a:cubicBezTo>
                      <a:cubicBezTo>
                        <a:pt x="6" y="2"/>
                        <a:pt x="6" y="2"/>
                        <a:pt x="6" y="2"/>
                      </a:cubicBezTo>
                      <a:cubicBezTo>
                        <a:pt x="6" y="2"/>
                        <a:pt x="6" y="2"/>
                        <a:pt x="6" y="2"/>
                      </a:cubicBezTo>
                      <a:cubicBezTo>
                        <a:pt x="6" y="3"/>
                        <a:pt x="6" y="3"/>
                        <a:pt x="6" y="3"/>
                      </a:cubicBezTo>
                      <a:cubicBezTo>
                        <a:pt x="5" y="5"/>
                        <a:pt x="5" y="5"/>
                        <a:pt x="5"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5"/>
                        <a:pt x="4" y="5"/>
                      </a:cubicBezTo>
                      <a:cubicBezTo>
                        <a:pt x="4" y="5"/>
                        <a:pt x="4" y="5"/>
                        <a:pt x="4" y="5"/>
                      </a:cubicBezTo>
                      <a:cubicBezTo>
                        <a:pt x="4" y="5"/>
                        <a:pt x="3" y="5"/>
                        <a:pt x="3" y="5"/>
                      </a:cubicBezTo>
                      <a:cubicBezTo>
                        <a:pt x="3" y="5"/>
                        <a:pt x="3" y="6"/>
                        <a:pt x="3" y="6"/>
                      </a:cubicBezTo>
                      <a:cubicBezTo>
                        <a:pt x="3" y="6"/>
                        <a:pt x="3" y="6"/>
                        <a:pt x="3" y="6"/>
                      </a:cubicBezTo>
                      <a:cubicBezTo>
                        <a:pt x="3"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1" y="8"/>
                        <a:pt x="1" y="8"/>
                      </a:cubicBezTo>
                      <a:cubicBezTo>
                        <a:pt x="1" y="8"/>
                        <a:pt x="1" y="8"/>
                        <a:pt x="1" y="8"/>
                      </a:cubicBezTo>
                      <a:cubicBezTo>
                        <a:pt x="1" y="8"/>
                        <a:pt x="1" y="8"/>
                        <a:pt x="1" y="8"/>
                      </a:cubicBezTo>
                      <a:cubicBezTo>
                        <a:pt x="1" y="8"/>
                        <a:pt x="1" y="8"/>
                        <a:pt x="1" y="8"/>
                      </a:cubicBezTo>
                      <a:cubicBezTo>
                        <a:pt x="0" y="9"/>
                        <a:pt x="0" y="9"/>
                        <a:pt x="0" y="9"/>
                      </a:cubicBezTo>
                      <a:cubicBezTo>
                        <a:pt x="0" y="9"/>
                        <a:pt x="0" y="9"/>
                        <a:pt x="0" y="9"/>
                      </a:cubicBezTo>
                      <a:cubicBezTo>
                        <a:pt x="0" y="9"/>
                        <a:pt x="0" y="9"/>
                        <a:pt x="0" y="9"/>
                      </a:cubicBezTo>
                      <a:cubicBezTo>
                        <a:pt x="0" y="9"/>
                        <a:pt x="1" y="9"/>
                        <a:pt x="1" y="9"/>
                      </a:cubicBezTo>
                      <a:cubicBezTo>
                        <a:pt x="1" y="9"/>
                        <a:pt x="1" y="10"/>
                        <a:pt x="1" y="10"/>
                      </a:cubicBezTo>
                      <a:cubicBezTo>
                        <a:pt x="1" y="10"/>
                        <a:pt x="1" y="9"/>
                        <a:pt x="1" y="9"/>
                      </a:cubicBezTo>
                      <a:cubicBezTo>
                        <a:pt x="2" y="9"/>
                        <a:pt x="2" y="9"/>
                        <a:pt x="2" y="9"/>
                      </a:cubicBezTo>
                      <a:cubicBezTo>
                        <a:pt x="2" y="9"/>
                        <a:pt x="2" y="9"/>
                        <a:pt x="2" y="9"/>
                      </a:cubicBezTo>
                      <a:cubicBezTo>
                        <a:pt x="2" y="9"/>
                        <a:pt x="2" y="9"/>
                        <a:pt x="2" y="9"/>
                      </a:cubicBezTo>
                      <a:cubicBezTo>
                        <a:pt x="2" y="9"/>
                        <a:pt x="2" y="9"/>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1"/>
                        <a:pt x="5" y="11"/>
                        <a:pt x="5" y="11"/>
                      </a:cubicBezTo>
                      <a:cubicBezTo>
                        <a:pt x="5" y="11"/>
                        <a:pt x="5" y="11"/>
                        <a:pt x="6" y="11"/>
                      </a:cubicBezTo>
                      <a:cubicBezTo>
                        <a:pt x="6" y="11"/>
                        <a:pt x="6" y="11"/>
                        <a:pt x="6" y="11"/>
                      </a:cubicBezTo>
                      <a:cubicBezTo>
                        <a:pt x="5" y="10"/>
                        <a:pt x="6" y="10"/>
                        <a:pt x="6" y="10"/>
                      </a:cubicBezTo>
                      <a:cubicBezTo>
                        <a:pt x="6" y="10"/>
                        <a:pt x="6" y="10"/>
                        <a:pt x="6" y="10"/>
                      </a:cubicBezTo>
                      <a:cubicBezTo>
                        <a:pt x="6" y="10"/>
                        <a:pt x="6" y="10"/>
                        <a:pt x="6" y="10"/>
                      </a:cubicBezTo>
                      <a:cubicBezTo>
                        <a:pt x="7" y="10"/>
                        <a:pt x="7" y="10"/>
                        <a:pt x="7" y="10"/>
                      </a:cubicBezTo>
                      <a:cubicBezTo>
                        <a:pt x="7" y="10"/>
                        <a:pt x="7" y="10"/>
                        <a:pt x="7" y="9"/>
                      </a:cubicBezTo>
                      <a:cubicBezTo>
                        <a:pt x="7" y="9"/>
                        <a:pt x="7" y="9"/>
                        <a:pt x="8" y="9"/>
                      </a:cubicBezTo>
                      <a:cubicBezTo>
                        <a:pt x="8" y="9"/>
                        <a:pt x="8" y="9"/>
                        <a:pt x="8" y="9"/>
                      </a:cubicBezTo>
                      <a:cubicBezTo>
                        <a:pt x="8" y="8"/>
                        <a:pt x="8" y="8"/>
                        <a:pt x="8" y="8"/>
                      </a:cubicBezTo>
                      <a:cubicBezTo>
                        <a:pt x="8" y="8"/>
                        <a:pt x="8" y="7"/>
                        <a:pt x="8" y="7"/>
                      </a:cubicBezTo>
                      <a:cubicBezTo>
                        <a:pt x="8" y="7"/>
                        <a:pt x="8" y="7"/>
                        <a:pt x="8" y="7"/>
                      </a:cubicBezTo>
                      <a:cubicBezTo>
                        <a:pt x="8" y="7"/>
                        <a:pt x="8" y="7"/>
                        <a:pt x="8" y="7"/>
                      </a:cubicBezTo>
                      <a:cubicBezTo>
                        <a:pt x="8" y="7"/>
                        <a:pt x="8" y="7"/>
                        <a:pt x="8" y="6"/>
                      </a:cubicBezTo>
                      <a:cubicBezTo>
                        <a:pt x="8" y="6"/>
                        <a:pt x="8" y="6"/>
                        <a:pt x="8" y="6"/>
                      </a:cubicBezTo>
                      <a:cubicBezTo>
                        <a:pt x="8" y="6"/>
                        <a:pt x="8" y="6"/>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9" y="3"/>
                      </a:cubicBezTo>
                      <a:cubicBezTo>
                        <a:pt x="9" y="3"/>
                        <a:pt x="9" y="2"/>
                        <a:pt x="9" y="2"/>
                      </a:cubicBezTo>
                      <a:cubicBezTo>
                        <a:pt x="9" y="2"/>
                        <a:pt x="9" y="2"/>
                        <a:pt x="9" y="2"/>
                      </a:cubicBezTo>
                      <a:cubicBezTo>
                        <a:pt x="9" y="2"/>
                        <a:pt x="10" y="2"/>
                        <a:pt x="9"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01" name="Freeform 730">
                  <a:extLst>
                    <a:ext uri="{FF2B5EF4-FFF2-40B4-BE49-F238E27FC236}">
                      <a16:creationId xmlns:a16="http://schemas.microsoft.com/office/drawing/2014/main" id="{A5F0EB37-3156-41A5-A746-D95984872EF1}"/>
                    </a:ext>
                  </a:extLst>
                </p:cNvPr>
                <p:cNvSpPr>
                  <a:spLocks noEditPoints="1"/>
                </p:cNvSpPr>
                <p:nvPr/>
              </p:nvSpPr>
              <p:spPr bwMode="auto">
                <a:xfrm>
                  <a:off x="10548938" y="6283325"/>
                  <a:ext cx="20637" cy="25400"/>
                </a:xfrm>
                <a:custGeom>
                  <a:avLst/>
                  <a:gdLst>
                    <a:gd name="T0" fmla="*/ 4 w 5"/>
                    <a:gd name="T1" fmla="*/ 1 h 6"/>
                    <a:gd name="T2" fmla="*/ 3 w 5"/>
                    <a:gd name="T3" fmla="*/ 1 h 6"/>
                    <a:gd name="T4" fmla="*/ 3 w 5"/>
                    <a:gd name="T5" fmla="*/ 2 h 6"/>
                    <a:gd name="T6" fmla="*/ 3 w 5"/>
                    <a:gd name="T7" fmla="*/ 2 h 6"/>
                    <a:gd name="T8" fmla="*/ 4 w 5"/>
                    <a:gd name="T9" fmla="*/ 3 h 6"/>
                    <a:gd name="T10" fmla="*/ 4 w 5"/>
                    <a:gd name="T11" fmla="*/ 3 h 6"/>
                    <a:gd name="T12" fmla="*/ 3 w 5"/>
                    <a:gd name="T13" fmla="*/ 3 h 6"/>
                    <a:gd name="T14" fmla="*/ 3 w 5"/>
                    <a:gd name="T15" fmla="*/ 3 h 6"/>
                    <a:gd name="T16" fmla="*/ 2 w 5"/>
                    <a:gd name="T17" fmla="*/ 4 h 6"/>
                    <a:gd name="T18" fmla="*/ 2 w 5"/>
                    <a:gd name="T19" fmla="*/ 4 h 6"/>
                    <a:gd name="T20" fmla="*/ 2 w 5"/>
                    <a:gd name="T21" fmla="*/ 3 h 6"/>
                    <a:gd name="T22" fmla="*/ 2 w 5"/>
                    <a:gd name="T23" fmla="*/ 3 h 6"/>
                    <a:gd name="T24" fmla="*/ 2 w 5"/>
                    <a:gd name="T25" fmla="*/ 2 h 6"/>
                    <a:gd name="T26" fmla="*/ 2 w 5"/>
                    <a:gd name="T27" fmla="*/ 2 h 6"/>
                    <a:gd name="T28" fmla="*/ 3 w 5"/>
                    <a:gd name="T29" fmla="*/ 2 h 6"/>
                    <a:gd name="T30" fmla="*/ 2 w 5"/>
                    <a:gd name="T31" fmla="*/ 1 h 6"/>
                    <a:gd name="T32" fmla="*/ 2 w 5"/>
                    <a:gd name="T33" fmla="*/ 1 h 6"/>
                    <a:gd name="T34" fmla="*/ 1 w 5"/>
                    <a:gd name="T35" fmla="*/ 1 h 6"/>
                    <a:gd name="T36" fmla="*/ 1 w 5"/>
                    <a:gd name="T37" fmla="*/ 1 h 6"/>
                    <a:gd name="T38" fmla="*/ 1 w 5"/>
                    <a:gd name="T39" fmla="*/ 1 h 6"/>
                    <a:gd name="T40" fmla="*/ 1 w 5"/>
                    <a:gd name="T41" fmla="*/ 1 h 6"/>
                    <a:gd name="T42" fmla="*/ 1 w 5"/>
                    <a:gd name="T43" fmla="*/ 1 h 6"/>
                    <a:gd name="T44" fmla="*/ 0 w 5"/>
                    <a:gd name="T45" fmla="*/ 1 h 6"/>
                    <a:gd name="T46" fmla="*/ 0 w 5"/>
                    <a:gd name="T47" fmla="*/ 1 h 6"/>
                    <a:gd name="T48" fmla="*/ 0 w 5"/>
                    <a:gd name="T49" fmla="*/ 1 h 6"/>
                    <a:gd name="T50" fmla="*/ 1 w 5"/>
                    <a:gd name="T51" fmla="*/ 0 h 6"/>
                    <a:gd name="T52" fmla="*/ 2 w 5"/>
                    <a:gd name="T53" fmla="*/ 0 h 6"/>
                    <a:gd name="T54" fmla="*/ 2 w 5"/>
                    <a:gd name="T55" fmla="*/ 0 h 6"/>
                    <a:gd name="T56" fmla="*/ 2 w 5"/>
                    <a:gd name="T57" fmla="*/ 0 h 6"/>
                    <a:gd name="T58" fmla="*/ 3 w 5"/>
                    <a:gd name="T59" fmla="*/ 0 h 6"/>
                    <a:gd name="T60" fmla="*/ 3 w 5"/>
                    <a:gd name="T61" fmla="*/ 0 h 6"/>
                    <a:gd name="T62" fmla="*/ 4 w 5"/>
                    <a:gd name="T63" fmla="*/ 0 h 6"/>
                    <a:gd name="T64" fmla="*/ 4 w 5"/>
                    <a:gd name="T65" fmla="*/ 0 h 6"/>
                    <a:gd name="T66" fmla="*/ 4 w 5"/>
                    <a:gd name="T67" fmla="*/ 0 h 6"/>
                    <a:gd name="T68" fmla="*/ 4 w 5"/>
                    <a:gd name="T69" fmla="*/ 0 h 6"/>
                    <a:gd name="T70" fmla="*/ 5 w 5"/>
                    <a:gd name="T71" fmla="*/ 0 h 6"/>
                    <a:gd name="T72" fmla="*/ 4 w 5"/>
                    <a:gd name="T73" fmla="*/ 0 h 6"/>
                    <a:gd name="T74" fmla="*/ 4 w 5"/>
                    <a:gd name="T75" fmla="*/ 0 h 6"/>
                    <a:gd name="T76" fmla="*/ 5 w 5"/>
                    <a:gd name="T77" fmla="*/ 5 h 6"/>
                    <a:gd name="T78" fmla="*/ 4 w 5"/>
                    <a:gd name="T79" fmla="*/ 5 h 6"/>
                    <a:gd name="T80" fmla="*/ 4 w 5"/>
                    <a:gd name="T81" fmla="*/ 5 h 6"/>
                    <a:gd name="T82" fmla="*/ 4 w 5"/>
                    <a:gd name="T83" fmla="*/ 6 h 6"/>
                    <a:gd name="T84" fmla="*/ 4 w 5"/>
                    <a:gd name="T85" fmla="*/ 6 h 6"/>
                    <a:gd name="T86" fmla="*/ 5 w 5"/>
                    <a:gd name="T87" fmla="*/ 5 h 6"/>
                    <a:gd name="T88" fmla="*/ 5 w 5"/>
                    <a:gd name="T89" fmla="*/ 5 h 6"/>
                    <a:gd name="T90" fmla="*/ 5 w 5"/>
                    <a:gd name="T91" fmla="*/ 6 h 6"/>
                    <a:gd name="T92" fmla="*/ 4 w 5"/>
                    <a:gd name="T93" fmla="*/ 5 h 6"/>
                    <a:gd name="T94" fmla="*/ 4 w 5"/>
                    <a:gd name="T9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 h="6">
                      <a:moveTo>
                        <a:pt x="4" y="0"/>
                      </a:moveTo>
                      <a:cubicBezTo>
                        <a:pt x="4" y="0"/>
                        <a:pt x="4" y="0"/>
                        <a:pt x="4" y="0"/>
                      </a:cubicBezTo>
                      <a:cubicBezTo>
                        <a:pt x="4" y="1"/>
                        <a:pt x="4" y="1"/>
                        <a:pt x="4" y="1"/>
                      </a:cubicBezTo>
                      <a:cubicBezTo>
                        <a:pt x="4" y="1"/>
                        <a:pt x="4" y="1"/>
                        <a:pt x="4" y="1"/>
                      </a:cubicBezTo>
                      <a:cubicBezTo>
                        <a:pt x="4" y="1"/>
                        <a:pt x="4" y="1"/>
                        <a:pt x="4" y="1"/>
                      </a:cubicBezTo>
                      <a:cubicBezTo>
                        <a:pt x="4" y="1"/>
                        <a:pt x="3" y="1"/>
                        <a:pt x="3" y="1"/>
                      </a:cubicBezTo>
                      <a:cubicBezTo>
                        <a:pt x="4" y="1"/>
                        <a:pt x="3" y="1"/>
                        <a:pt x="3" y="1"/>
                      </a:cubicBezTo>
                      <a:cubicBezTo>
                        <a:pt x="3" y="1"/>
                        <a:pt x="3" y="1"/>
                        <a:pt x="3" y="1"/>
                      </a:cubicBezTo>
                      <a:cubicBezTo>
                        <a:pt x="3" y="1"/>
                        <a:pt x="3" y="2"/>
                        <a:pt x="3" y="2"/>
                      </a:cubicBezTo>
                      <a:cubicBezTo>
                        <a:pt x="3" y="2"/>
                        <a:pt x="3" y="2"/>
                        <a:pt x="3" y="2"/>
                      </a:cubicBezTo>
                      <a:cubicBezTo>
                        <a:pt x="3" y="2"/>
                        <a:pt x="3" y="2"/>
                        <a:pt x="3" y="2"/>
                      </a:cubicBezTo>
                      <a:cubicBezTo>
                        <a:pt x="3" y="2"/>
                        <a:pt x="3" y="2"/>
                        <a:pt x="3" y="2"/>
                      </a:cubicBezTo>
                      <a:cubicBezTo>
                        <a:pt x="3" y="2"/>
                        <a:pt x="3" y="2"/>
                        <a:pt x="3" y="3"/>
                      </a:cubicBezTo>
                      <a:cubicBezTo>
                        <a:pt x="3"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3"/>
                        <a:pt x="2" y="3"/>
                      </a:cubicBezTo>
                      <a:cubicBezTo>
                        <a:pt x="2" y="3"/>
                        <a:pt x="2" y="3"/>
                        <a:pt x="2" y="3"/>
                      </a:cubicBezTo>
                      <a:cubicBezTo>
                        <a:pt x="2" y="3"/>
                        <a:pt x="2" y="3"/>
                        <a:pt x="2" y="3"/>
                      </a:cubicBezTo>
                      <a:cubicBezTo>
                        <a:pt x="2" y="3"/>
                        <a:pt x="2" y="3"/>
                        <a:pt x="2" y="3"/>
                      </a:cubicBezTo>
                      <a:cubicBezTo>
                        <a:pt x="1" y="3"/>
                        <a:pt x="1" y="3"/>
                        <a:pt x="2" y="3"/>
                      </a:cubicBezTo>
                      <a:cubicBezTo>
                        <a:pt x="2" y="3"/>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3" y="2"/>
                        <a:pt x="3"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5" y="0"/>
                      </a:cubicBezTo>
                      <a:cubicBezTo>
                        <a:pt x="5" y="0"/>
                        <a:pt x="5" y="0"/>
                        <a:pt x="5" y="0"/>
                      </a:cubicBezTo>
                      <a:cubicBezTo>
                        <a:pt x="5" y="0"/>
                        <a:pt x="5" y="0"/>
                        <a:pt x="5" y="0"/>
                      </a:cubicBezTo>
                      <a:cubicBezTo>
                        <a:pt x="5" y="0"/>
                        <a:pt x="5" y="0"/>
                        <a:pt x="5" y="0"/>
                      </a:cubicBezTo>
                      <a:cubicBezTo>
                        <a:pt x="5" y="0"/>
                        <a:pt x="5" y="0"/>
                        <a:pt x="5" y="0"/>
                      </a:cubicBezTo>
                      <a:cubicBezTo>
                        <a:pt x="5" y="0"/>
                        <a:pt x="5" y="0"/>
                        <a:pt x="4" y="0"/>
                      </a:cubicBezTo>
                      <a:cubicBezTo>
                        <a:pt x="4" y="0"/>
                        <a:pt x="4" y="0"/>
                        <a:pt x="4" y="0"/>
                      </a:cubicBezTo>
                      <a:cubicBezTo>
                        <a:pt x="5" y="0"/>
                        <a:pt x="5" y="0"/>
                        <a:pt x="4" y="0"/>
                      </a:cubicBezTo>
                      <a:cubicBezTo>
                        <a:pt x="4" y="0"/>
                        <a:pt x="4" y="0"/>
                        <a:pt x="4" y="0"/>
                      </a:cubicBezTo>
                      <a:cubicBezTo>
                        <a:pt x="4" y="0"/>
                        <a:pt x="4" y="0"/>
                        <a:pt x="4" y="0"/>
                      </a:cubicBezTo>
                      <a:close/>
                      <a:moveTo>
                        <a:pt x="5" y="5"/>
                      </a:moveTo>
                      <a:cubicBezTo>
                        <a:pt x="5" y="5"/>
                        <a:pt x="5" y="5"/>
                        <a:pt x="5" y="5"/>
                      </a:cubicBezTo>
                      <a:cubicBezTo>
                        <a:pt x="5" y="5"/>
                        <a:pt x="5" y="5"/>
                        <a:pt x="5" y="5"/>
                      </a:cubicBezTo>
                      <a:cubicBezTo>
                        <a:pt x="5" y="5"/>
                        <a:pt x="5" y="5"/>
                        <a:pt x="4" y="5"/>
                      </a:cubicBezTo>
                      <a:cubicBezTo>
                        <a:pt x="4" y="5"/>
                        <a:pt x="4" y="5"/>
                        <a:pt x="4" y="5"/>
                      </a:cubicBezTo>
                      <a:cubicBezTo>
                        <a:pt x="4" y="5"/>
                        <a:pt x="4" y="5"/>
                        <a:pt x="4" y="5"/>
                      </a:cubicBezTo>
                      <a:cubicBezTo>
                        <a:pt x="5" y="5"/>
                        <a:pt x="4" y="5"/>
                        <a:pt x="4" y="5"/>
                      </a:cubicBezTo>
                      <a:cubicBezTo>
                        <a:pt x="4" y="5"/>
                        <a:pt x="4" y="5"/>
                        <a:pt x="4" y="5"/>
                      </a:cubicBezTo>
                      <a:cubicBezTo>
                        <a:pt x="4" y="5"/>
                        <a:pt x="4" y="5"/>
                        <a:pt x="4" y="5"/>
                      </a:cubicBezTo>
                      <a:cubicBezTo>
                        <a:pt x="4" y="5"/>
                        <a:pt x="4" y="5"/>
                        <a:pt x="4" y="5"/>
                      </a:cubicBezTo>
                      <a:cubicBezTo>
                        <a:pt x="4" y="5"/>
                        <a:pt x="4" y="6"/>
                        <a:pt x="4" y="6"/>
                      </a:cubicBezTo>
                      <a:cubicBezTo>
                        <a:pt x="4" y="6"/>
                        <a:pt x="4" y="6"/>
                        <a:pt x="4" y="6"/>
                      </a:cubicBezTo>
                      <a:cubicBezTo>
                        <a:pt x="4" y="6"/>
                        <a:pt x="4" y="6"/>
                        <a:pt x="4" y="6"/>
                      </a:cubicBezTo>
                      <a:cubicBezTo>
                        <a:pt x="4" y="6"/>
                        <a:pt x="4" y="6"/>
                        <a:pt x="4" y="6"/>
                      </a:cubicBezTo>
                      <a:cubicBezTo>
                        <a:pt x="4" y="6"/>
                        <a:pt x="4" y="6"/>
                        <a:pt x="5" y="6"/>
                      </a:cubicBezTo>
                      <a:cubicBezTo>
                        <a:pt x="5" y="6"/>
                        <a:pt x="5" y="6"/>
                        <a:pt x="5" y="6"/>
                      </a:cubicBezTo>
                      <a:cubicBezTo>
                        <a:pt x="5" y="6"/>
                        <a:pt x="5" y="6"/>
                        <a:pt x="5" y="5"/>
                      </a:cubicBezTo>
                      <a:cubicBezTo>
                        <a:pt x="5" y="5"/>
                        <a:pt x="5" y="5"/>
                        <a:pt x="5" y="5"/>
                      </a:cubicBezTo>
                      <a:cubicBezTo>
                        <a:pt x="5" y="5"/>
                        <a:pt x="5" y="5"/>
                        <a:pt x="5" y="5"/>
                      </a:cubicBezTo>
                      <a:cubicBezTo>
                        <a:pt x="5" y="5"/>
                        <a:pt x="5" y="5"/>
                        <a:pt x="5" y="5"/>
                      </a:cubicBezTo>
                      <a:close/>
                      <a:moveTo>
                        <a:pt x="5" y="6"/>
                      </a:moveTo>
                      <a:cubicBezTo>
                        <a:pt x="5" y="6"/>
                        <a:pt x="5" y="6"/>
                        <a:pt x="5" y="6"/>
                      </a:cubicBezTo>
                      <a:cubicBezTo>
                        <a:pt x="5" y="6"/>
                        <a:pt x="5" y="6"/>
                        <a:pt x="5" y="6"/>
                      </a:cubicBezTo>
                      <a:cubicBezTo>
                        <a:pt x="5" y="6"/>
                        <a:pt x="5" y="6"/>
                        <a:pt x="5" y="6"/>
                      </a:cubicBezTo>
                      <a:cubicBezTo>
                        <a:pt x="5" y="6"/>
                        <a:pt x="5" y="6"/>
                        <a:pt x="5" y="6"/>
                      </a:cubicBezTo>
                      <a:close/>
                      <a:moveTo>
                        <a:pt x="4" y="5"/>
                      </a:moveTo>
                      <a:cubicBezTo>
                        <a:pt x="4" y="5"/>
                        <a:pt x="4" y="5"/>
                        <a:pt x="4" y="5"/>
                      </a:cubicBezTo>
                      <a:cubicBezTo>
                        <a:pt x="4" y="5"/>
                        <a:pt x="4" y="5"/>
                        <a:pt x="4" y="5"/>
                      </a:cubicBezTo>
                      <a:cubicBezTo>
                        <a:pt x="4" y="5"/>
                        <a:pt x="4" y="5"/>
                        <a:pt x="4" y="5"/>
                      </a:cubicBezTo>
                      <a:cubicBezTo>
                        <a:pt x="4" y="5"/>
                        <a:pt x="4" y="5"/>
                        <a:pt x="4" y="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02" name="Freeform 731">
                  <a:extLst>
                    <a:ext uri="{FF2B5EF4-FFF2-40B4-BE49-F238E27FC236}">
                      <a16:creationId xmlns:a16="http://schemas.microsoft.com/office/drawing/2014/main" id="{52B402F9-0F06-4AA9-9CB6-C653CB439735}"/>
                    </a:ext>
                  </a:extLst>
                </p:cNvPr>
                <p:cNvSpPr>
                  <a:spLocks/>
                </p:cNvSpPr>
                <p:nvPr/>
              </p:nvSpPr>
              <p:spPr bwMode="auto">
                <a:xfrm>
                  <a:off x="10158413" y="6211888"/>
                  <a:ext cx="133350" cy="130175"/>
                </a:xfrm>
                <a:custGeom>
                  <a:avLst/>
                  <a:gdLst>
                    <a:gd name="T0" fmla="*/ 30 w 32"/>
                    <a:gd name="T1" fmla="*/ 0 h 31"/>
                    <a:gd name="T2" fmla="*/ 29 w 32"/>
                    <a:gd name="T3" fmla="*/ 1 h 31"/>
                    <a:gd name="T4" fmla="*/ 28 w 32"/>
                    <a:gd name="T5" fmla="*/ 1 h 31"/>
                    <a:gd name="T6" fmla="*/ 27 w 32"/>
                    <a:gd name="T7" fmla="*/ 3 h 31"/>
                    <a:gd name="T8" fmla="*/ 26 w 32"/>
                    <a:gd name="T9" fmla="*/ 4 h 31"/>
                    <a:gd name="T10" fmla="*/ 25 w 32"/>
                    <a:gd name="T11" fmla="*/ 5 h 31"/>
                    <a:gd name="T12" fmla="*/ 25 w 32"/>
                    <a:gd name="T13" fmla="*/ 4 h 31"/>
                    <a:gd name="T14" fmla="*/ 24 w 32"/>
                    <a:gd name="T15" fmla="*/ 4 h 31"/>
                    <a:gd name="T16" fmla="*/ 24 w 32"/>
                    <a:gd name="T17" fmla="*/ 3 h 31"/>
                    <a:gd name="T18" fmla="*/ 23 w 32"/>
                    <a:gd name="T19" fmla="*/ 2 h 31"/>
                    <a:gd name="T20" fmla="*/ 23 w 32"/>
                    <a:gd name="T21" fmla="*/ 1 h 31"/>
                    <a:gd name="T22" fmla="*/ 22 w 32"/>
                    <a:gd name="T23" fmla="*/ 2 h 31"/>
                    <a:gd name="T24" fmla="*/ 21 w 32"/>
                    <a:gd name="T25" fmla="*/ 3 h 31"/>
                    <a:gd name="T26" fmla="*/ 21 w 32"/>
                    <a:gd name="T27" fmla="*/ 4 h 31"/>
                    <a:gd name="T28" fmla="*/ 19 w 32"/>
                    <a:gd name="T29" fmla="*/ 5 h 31"/>
                    <a:gd name="T30" fmla="*/ 18 w 32"/>
                    <a:gd name="T31" fmla="*/ 6 h 31"/>
                    <a:gd name="T32" fmla="*/ 17 w 32"/>
                    <a:gd name="T33" fmla="*/ 7 h 31"/>
                    <a:gd name="T34" fmla="*/ 16 w 32"/>
                    <a:gd name="T35" fmla="*/ 9 h 31"/>
                    <a:gd name="T36" fmla="*/ 15 w 32"/>
                    <a:gd name="T37" fmla="*/ 9 h 31"/>
                    <a:gd name="T38" fmla="*/ 13 w 32"/>
                    <a:gd name="T39" fmla="*/ 9 h 31"/>
                    <a:gd name="T40" fmla="*/ 11 w 32"/>
                    <a:gd name="T41" fmla="*/ 11 h 31"/>
                    <a:gd name="T42" fmla="*/ 9 w 32"/>
                    <a:gd name="T43" fmla="*/ 13 h 31"/>
                    <a:gd name="T44" fmla="*/ 8 w 32"/>
                    <a:gd name="T45" fmla="*/ 14 h 31"/>
                    <a:gd name="T46" fmla="*/ 6 w 32"/>
                    <a:gd name="T47" fmla="*/ 15 h 31"/>
                    <a:gd name="T48" fmla="*/ 5 w 32"/>
                    <a:gd name="T49" fmla="*/ 15 h 31"/>
                    <a:gd name="T50" fmla="*/ 4 w 32"/>
                    <a:gd name="T51" fmla="*/ 16 h 31"/>
                    <a:gd name="T52" fmla="*/ 3 w 32"/>
                    <a:gd name="T53" fmla="*/ 17 h 31"/>
                    <a:gd name="T54" fmla="*/ 2 w 32"/>
                    <a:gd name="T55" fmla="*/ 19 h 31"/>
                    <a:gd name="T56" fmla="*/ 1 w 32"/>
                    <a:gd name="T57" fmla="*/ 20 h 31"/>
                    <a:gd name="T58" fmla="*/ 0 w 32"/>
                    <a:gd name="T59" fmla="*/ 22 h 31"/>
                    <a:gd name="T60" fmla="*/ 0 w 32"/>
                    <a:gd name="T61" fmla="*/ 24 h 31"/>
                    <a:gd name="T62" fmla="*/ 1 w 32"/>
                    <a:gd name="T63" fmla="*/ 26 h 31"/>
                    <a:gd name="T64" fmla="*/ 3 w 32"/>
                    <a:gd name="T65" fmla="*/ 26 h 31"/>
                    <a:gd name="T66" fmla="*/ 5 w 32"/>
                    <a:gd name="T67" fmla="*/ 29 h 31"/>
                    <a:gd name="T68" fmla="*/ 6 w 32"/>
                    <a:gd name="T69" fmla="*/ 30 h 31"/>
                    <a:gd name="T70" fmla="*/ 7 w 32"/>
                    <a:gd name="T71" fmla="*/ 30 h 31"/>
                    <a:gd name="T72" fmla="*/ 8 w 32"/>
                    <a:gd name="T73" fmla="*/ 29 h 31"/>
                    <a:gd name="T74" fmla="*/ 11 w 32"/>
                    <a:gd name="T75" fmla="*/ 29 h 31"/>
                    <a:gd name="T76" fmla="*/ 12 w 32"/>
                    <a:gd name="T77" fmla="*/ 27 h 31"/>
                    <a:gd name="T78" fmla="*/ 12 w 32"/>
                    <a:gd name="T79" fmla="*/ 23 h 31"/>
                    <a:gd name="T80" fmla="*/ 18 w 32"/>
                    <a:gd name="T81" fmla="*/ 19 h 31"/>
                    <a:gd name="T82" fmla="*/ 21 w 32"/>
                    <a:gd name="T83" fmla="*/ 17 h 31"/>
                    <a:gd name="T84" fmla="*/ 22 w 32"/>
                    <a:gd name="T85" fmla="*/ 17 h 31"/>
                    <a:gd name="T86" fmla="*/ 21 w 32"/>
                    <a:gd name="T87" fmla="*/ 18 h 31"/>
                    <a:gd name="T88" fmla="*/ 23 w 32"/>
                    <a:gd name="T89" fmla="*/ 18 h 31"/>
                    <a:gd name="T90" fmla="*/ 24 w 32"/>
                    <a:gd name="T91" fmla="*/ 18 h 31"/>
                    <a:gd name="T92" fmla="*/ 24 w 32"/>
                    <a:gd name="T93" fmla="*/ 18 h 31"/>
                    <a:gd name="T94" fmla="*/ 26 w 32"/>
                    <a:gd name="T95" fmla="*/ 17 h 31"/>
                    <a:gd name="T96" fmla="*/ 24 w 32"/>
                    <a:gd name="T97" fmla="*/ 16 h 31"/>
                    <a:gd name="T98" fmla="*/ 24 w 32"/>
                    <a:gd name="T99" fmla="*/ 16 h 31"/>
                    <a:gd name="T100" fmla="*/ 23 w 32"/>
                    <a:gd name="T101" fmla="*/ 16 h 31"/>
                    <a:gd name="T102" fmla="*/ 22 w 32"/>
                    <a:gd name="T103" fmla="*/ 16 h 31"/>
                    <a:gd name="T104" fmla="*/ 23 w 32"/>
                    <a:gd name="T105" fmla="*/ 16 h 31"/>
                    <a:gd name="T106" fmla="*/ 23 w 32"/>
                    <a:gd name="T107" fmla="*/ 14 h 31"/>
                    <a:gd name="T108" fmla="*/ 23 w 32"/>
                    <a:gd name="T109" fmla="*/ 13 h 31"/>
                    <a:gd name="T110" fmla="*/ 25 w 32"/>
                    <a:gd name="T111" fmla="*/ 11 h 31"/>
                    <a:gd name="T112" fmla="*/ 27 w 32"/>
                    <a:gd name="T113" fmla="*/ 9 h 31"/>
                    <a:gd name="T114" fmla="*/ 28 w 32"/>
                    <a:gd name="T115" fmla="*/ 6 h 31"/>
                    <a:gd name="T116" fmla="*/ 30 w 32"/>
                    <a:gd name="T117" fmla="*/ 4 h 31"/>
                    <a:gd name="T118" fmla="*/ 30 w 32"/>
                    <a:gd name="T119" fmla="*/ 3 h 31"/>
                    <a:gd name="T120" fmla="*/ 32 w 32"/>
                    <a:gd name="T1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31">
                      <a:moveTo>
                        <a:pt x="31" y="0"/>
                      </a:moveTo>
                      <a:cubicBezTo>
                        <a:pt x="31" y="0"/>
                        <a:pt x="31" y="0"/>
                        <a:pt x="31" y="0"/>
                      </a:cubicBezTo>
                      <a:cubicBezTo>
                        <a:pt x="31" y="0"/>
                        <a:pt x="31" y="0"/>
                        <a:pt x="31" y="0"/>
                      </a:cubicBezTo>
                      <a:cubicBezTo>
                        <a:pt x="31" y="0"/>
                        <a:pt x="30" y="0"/>
                        <a:pt x="30" y="0"/>
                      </a:cubicBezTo>
                      <a:cubicBezTo>
                        <a:pt x="30" y="0"/>
                        <a:pt x="30" y="0"/>
                        <a:pt x="30" y="0"/>
                      </a:cubicBezTo>
                      <a:cubicBezTo>
                        <a:pt x="30" y="0"/>
                        <a:pt x="30" y="0"/>
                        <a:pt x="30" y="0"/>
                      </a:cubicBezTo>
                      <a:cubicBezTo>
                        <a:pt x="30" y="0"/>
                        <a:pt x="30" y="0"/>
                        <a:pt x="30" y="0"/>
                      </a:cubicBezTo>
                      <a:cubicBezTo>
                        <a:pt x="30" y="0"/>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2"/>
                        <a:pt x="28" y="2"/>
                        <a:pt x="28" y="2"/>
                      </a:cubicBezTo>
                      <a:cubicBezTo>
                        <a:pt x="28" y="2"/>
                        <a:pt x="28" y="2"/>
                        <a:pt x="28" y="2"/>
                      </a:cubicBezTo>
                      <a:cubicBezTo>
                        <a:pt x="28" y="2"/>
                        <a:pt x="28" y="2"/>
                        <a:pt x="28" y="2"/>
                      </a:cubicBezTo>
                      <a:cubicBezTo>
                        <a:pt x="27" y="3"/>
                        <a:pt x="27" y="3"/>
                        <a:pt x="27" y="3"/>
                      </a:cubicBezTo>
                      <a:cubicBezTo>
                        <a:pt x="27" y="3"/>
                        <a:pt x="27" y="3"/>
                        <a:pt x="27" y="3"/>
                      </a:cubicBezTo>
                      <a:cubicBezTo>
                        <a:pt x="27" y="3"/>
                        <a:pt x="26" y="4"/>
                        <a:pt x="26" y="4"/>
                      </a:cubicBezTo>
                      <a:cubicBezTo>
                        <a:pt x="26" y="4"/>
                        <a:pt x="26" y="4"/>
                        <a:pt x="26" y="4"/>
                      </a:cubicBezTo>
                      <a:cubicBezTo>
                        <a:pt x="26" y="4"/>
                        <a:pt x="26" y="4"/>
                        <a:pt x="26" y="4"/>
                      </a:cubicBezTo>
                      <a:cubicBezTo>
                        <a:pt x="26" y="4"/>
                        <a:pt x="26" y="4"/>
                        <a:pt x="26" y="4"/>
                      </a:cubicBezTo>
                      <a:cubicBezTo>
                        <a:pt x="26" y="4"/>
                        <a:pt x="26" y="5"/>
                        <a:pt x="26" y="5"/>
                      </a:cubicBezTo>
                      <a:cubicBezTo>
                        <a:pt x="26" y="5"/>
                        <a:pt x="25" y="5"/>
                        <a:pt x="25" y="5"/>
                      </a:cubicBezTo>
                      <a:cubicBezTo>
                        <a:pt x="25" y="5"/>
                        <a:pt x="25" y="5"/>
                        <a:pt x="25" y="5"/>
                      </a:cubicBezTo>
                      <a:cubicBezTo>
                        <a:pt x="25" y="5"/>
                        <a:pt x="25" y="5"/>
                        <a:pt x="25" y="5"/>
                      </a:cubicBezTo>
                      <a:cubicBezTo>
                        <a:pt x="25" y="5"/>
                        <a:pt x="25" y="5"/>
                        <a:pt x="25" y="5"/>
                      </a:cubicBezTo>
                      <a:cubicBezTo>
                        <a:pt x="25" y="5"/>
                        <a:pt x="24" y="5"/>
                        <a:pt x="24" y="5"/>
                      </a:cubicBezTo>
                      <a:cubicBezTo>
                        <a:pt x="24" y="5"/>
                        <a:pt x="25" y="4"/>
                        <a:pt x="25" y="4"/>
                      </a:cubicBezTo>
                      <a:cubicBezTo>
                        <a:pt x="25" y="4"/>
                        <a:pt x="25" y="4"/>
                        <a:pt x="25" y="4"/>
                      </a:cubicBezTo>
                      <a:cubicBezTo>
                        <a:pt x="25" y="4"/>
                        <a:pt x="24" y="4"/>
                        <a:pt x="24" y="4"/>
                      </a:cubicBezTo>
                      <a:cubicBezTo>
                        <a:pt x="24" y="4"/>
                        <a:pt x="24" y="4"/>
                        <a:pt x="24" y="4"/>
                      </a:cubicBezTo>
                      <a:cubicBezTo>
                        <a:pt x="24" y="4"/>
                        <a:pt x="24" y="4"/>
                        <a:pt x="24" y="4"/>
                      </a:cubicBezTo>
                      <a:cubicBezTo>
                        <a:pt x="24" y="4"/>
                        <a:pt x="24" y="4"/>
                        <a:pt x="24" y="3"/>
                      </a:cubicBezTo>
                      <a:cubicBezTo>
                        <a:pt x="24" y="3"/>
                        <a:pt x="24" y="3"/>
                        <a:pt x="24" y="3"/>
                      </a:cubicBezTo>
                      <a:cubicBezTo>
                        <a:pt x="24" y="3"/>
                        <a:pt x="24" y="3"/>
                        <a:pt x="24" y="3"/>
                      </a:cubicBezTo>
                      <a:cubicBezTo>
                        <a:pt x="24" y="4"/>
                        <a:pt x="24" y="3"/>
                        <a:pt x="24" y="3"/>
                      </a:cubicBezTo>
                      <a:cubicBezTo>
                        <a:pt x="23" y="3"/>
                        <a:pt x="23" y="3"/>
                        <a:pt x="23" y="3"/>
                      </a:cubicBezTo>
                      <a:cubicBezTo>
                        <a:pt x="23" y="3"/>
                        <a:pt x="24" y="3"/>
                        <a:pt x="24" y="3"/>
                      </a:cubicBezTo>
                      <a:cubicBezTo>
                        <a:pt x="24" y="3"/>
                        <a:pt x="23" y="3"/>
                        <a:pt x="23" y="3"/>
                      </a:cubicBezTo>
                      <a:cubicBezTo>
                        <a:pt x="23" y="3"/>
                        <a:pt x="23" y="2"/>
                        <a:pt x="23" y="2"/>
                      </a:cubicBezTo>
                      <a:cubicBezTo>
                        <a:pt x="23" y="2"/>
                        <a:pt x="23" y="2"/>
                        <a:pt x="23" y="2"/>
                      </a:cubicBezTo>
                      <a:cubicBezTo>
                        <a:pt x="23" y="2"/>
                        <a:pt x="23" y="2"/>
                        <a:pt x="23" y="2"/>
                      </a:cubicBezTo>
                      <a:cubicBezTo>
                        <a:pt x="23" y="2"/>
                        <a:pt x="23" y="2"/>
                        <a:pt x="23" y="2"/>
                      </a:cubicBezTo>
                      <a:cubicBezTo>
                        <a:pt x="23" y="2"/>
                        <a:pt x="23" y="1"/>
                        <a:pt x="23" y="1"/>
                      </a:cubicBezTo>
                      <a:cubicBezTo>
                        <a:pt x="23" y="1"/>
                        <a:pt x="22" y="1"/>
                        <a:pt x="22" y="1"/>
                      </a:cubicBezTo>
                      <a:cubicBezTo>
                        <a:pt x="22" y="1"/>
                        <a:pt x="22" y="1"/>
                        <a:pt x="22" y="1"/>
                      </a:cubicBezTo>
                      <a:cubicBezTo>
                        <a:pt x="22" y="2"/>
                        <a:pt x="22" y="2"/>
                        <a:pt x="22" y="2"/>
                      </a:cubicBezTo>
                      <a:cubicBezTo>
                        <a:pt x="22" y="2"/>
                        <a:pt x="22" y="2"/>
                        <a:pt x="22"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4"/>
                        <a:pt x="21" y="4"/>
                      </a:cubicBezTo>
                      <a:cubicBezTo>
                        <a:pt x="21" y="4"/>
                        <a:pt x="21" y="4"/>
                        <a:pt x="21" y="4"/>
                      </a:cubicBezTo>
                      <a:cubicBezTo>
                        <a:pt x="21" y="4"/>
                        <a:pt x="20" y="4"/>
                        <a:pt x="20" y="4"/>
                      </a:cubicBezTo>
                      <a:cubicBezTo>
                        <a:pt x="20" y="4"/>
                        <a:pt x="20" y="4"/>
                        <a:pt x="20" y="4"/>
                      </a:cubicBezTo>
                      <a:cubicBezTo>
                        <a:pt x="20" y="4"/>
                        <a:pt x="20" y="5"/>
                        <a:pt x="20" y="5"/>
                      </a:cubicBezTo>
                      <a:cubicBezTo>
                        <a:pt x="19" y="5"/>
                        <a:pt x="19" y="5"/>
                        <a:pt x="19" y="5"/>
                      </a:cubicBezTo>
                      <a:cubicBezTo>
                        <a:pt x="19" y="5"/>
                        <a:pt x="19" y="5"/>
                        <a:pt x="19" y="5"/>
                      </a:cubicBezTo>
                      <a:cubicBezTo>
                        <a:pt x="19" y="5"/>
                        <a:pt x="19" y="5"/>
                        <a:pt x="19" y="5"/>
                      </a:cubicBezTo>
                      <a:cubicBezTo>
                        <a:pt x="18" y="6"/>
                        <a:pt x="18" y="6"/>
                        <a:pt x="18" y="6"/>
                      </a:cubicBezTo>
                      <a:cubicBezTo>
                        <a:pt x="18" y="6"/>
                        <a:pt x="18" y="6"/>
                        <a:pt x="18" y="6"/>
                      </a:cubicBezTo>
                      <a:cubicBezTo>
                        <a:pt x="18" y="6"/>
                        <a:pt x="18" y="6"/>
                        <a:pt x="18" y="6"/>
                      </a:cubicBezTo>
                      <a:cubicBezTo>
                        <a:pt x="17" y="6"/>
                        <a:pt x="17" y="6"/>
                        <a:pt x="17" y="6"/>
                      </a:cubicBezTo>
                      <a:cubicBezTo>
                        <a:pt x="17" y="6"/>
                        <a:pt x="17" y="7"/>
                        <a:pt x="17" y="7"/>
                      </a:cubicBezTo>
                      <a:cubicBezTo>
                        <a:pt x="17" y="7"/>
                        <a:pt x="17" y="7"/>
                        <a:pt x="17" y="7"/>
                      </a:cubicBezTo>
                      <a:cubicBezTo>
                        <a:pt x="17" y="8"/>
                        <a:pt x="17" y="8"/>
                        <a:pt x="17" y="8"/>
                      </a:cubicBezTo>
                      <a:cubicBezTo>
                        <a:pt x="16" y="8"/>
                        <a:pt x="16" y="8"/>
                        <a:pt x="16" y="8"/>
                      </a:cubicBezTo>
                      <a:cubicBezTo>
                        <a:pt x="16" y="8"/>
                        <a:pt x="16" y="8"/>
                        <a:pt x="16" y="8"/>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4" y="9"/>
                        <a:pt x="14" y="9"/>
                        <a:pt x="14" y="9"/>
                      </a:cubicBezTo>
                      <a:cubicBezTo>
                        <a:pt x="13" y="9"/>
                        <a:pt x="13" y="9"/>
                        <a:pt x="13" y="9"/>
                      </a:cubicBezTo>
                      <a:cubicBezTo>
                        <a:pt x="13" y="9"/>
                        <a:pt x="13" y="9"/>
                        <a:pt x="13" y="9"/>
                      </a:cubicBezTo>
                      <a:cubicBezTo>
                        <a:pt x="13" y="9"/>
                        <a:pt x="13" y="9"/>
                        <a:pt x="13" y="9"/>
                      </a:cubicBezTo>
                      <a:cubicBezTo>
                        <a:pt x="12" y="10"/>
                        <a:pt x="12" y="10"/>
                        <a:pt x="12" y="10"/>
                      </a:cubicBezTo>
                      <a:cubicBezTo>
                        <a:pt x="12" y="11"/>
                        <a:pt x="12" y="11"/>
                        <a:pt x="12" y="11"/>
                      </a:cubicBezTo>
                      <a:cubicBezTo>
                        <a:pt x="12" y="11"/>
                        <a:pt x="12" y="11"/>
                        <a:pt x="12" y="11"/>
                      </a:cubicBezTo>
                      <a:cubicBezTo>
                        <a:pt x="11" y="11"/>
                        <a:pt x="11" y="11"/>
                        <a:pt x="11" y="11"/>
                      </a:cubicBezTo>
                      <a:cubicBezTo>
                        <a:pt x="10" y="12"/>
                        <a:pt x="10" y="12"/>
                        <a:pt x="10" y="12"/>
                      </a:cubicBezTo>
                      <a:cubicBezTo>
                        <a:pt x="10" y="12"/>
                        <a:pt x="10" y="12"/>
                        <a:pt x="10" y="12"/>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4"/>
                        <a:pt x="8" y="14"/>
                        <a:pt x="8" y="14"/>
                      </a:cubicBezTo>
                      <a:cubicBezTo>
                        <a:pt x="7" y="14"/>
                        <a:pt x="7" y="14"/>
                        <a:pt x="7" y="14"/>
                      </a:cubicBezTo>
                      <a:cubicBezTo>
                        <a:pt x="7" y="14"/>
                        <a:pt x="7" y="14"/>
                        <a:pt x="7" y="14"/>
                      </a:cubicBezTo>
                      <a:cubicBezTo>
                        <a:pt x="7" y="14"/>
                        <a:pt x="7" y="14"/>
                        <a:pt x="6" y="14"/>
                      </a:cubicBezTo>
                      <a:cubicBezTo>
                        <a:pt x="6" y="14"/>
                        <a:pt x="6" y="15"/>
                        <a:pt x="6" y="15"/>
                      </a:cubicBezTo>
                      <a:cubicBezTo>
                        <a:pt x="6" y="15"/>
                        <a:pt x="6" y="15"/>
                        <a:pt x="6" y="15"/>
                      </a:cubicBezTo>
                      <a:cubicBezTo>
                        <a:pt x="5" y="15"/>
                        <a:pt x="5" y="15"/>
                        <a:pt x="5" y="15"/>
                      </a:cubicBezTo>
                      <a:cubicBezTo>
                        <a:pt x="5" y="15"/>
                        <a:pt x="5" y="15"/>
                        <a:pt x="5" y="15"/>
                      </a:cubicBezTo>
                      <a:cubicBezTo>
                        <a:pt x="5" y="15"/>
                        <a:pt x="5" y="15"/>
                        <a:pt x="5" y="15"/>
                      </a:cubicBezTo>
                      <a:cubicBezTo>
                        <a:pt x="5" y="15"/>
                        <a:pt x="4" y="15"/>
                        <a:pt x="4" y="15"/>
                      </a:cubicBezTo>
                      <a:cubicBezTo>
                        <a:pt x="4" y="16"/>
                        <a:pt x="4" y="16"/>
                        <a:pt x="4" y="16"/>
                      </a:cubicBezTo>
                      <a:cubicBezTo>
                        <a:pt x="4" y="16"/>
                        <a:pt x="4" y="16"/>
                        <a:pt x="4" y="16"/>
                      </a:cubicBezTo>
                      <a:cubicBezTo>
                        <a:pt x="4" y="16"/>
                        <a:pt x="4" y="16"/>
                        <a:pt x="4" y="16"/>
                      </a:cubicBezTo>
                      <a:cubicBezTo>
                        <a:pt x="4" y="17"/>
                        <a:pt x="4" y="17"/>
                        <a:pt x="4" y="17"/>
                      </a:cubicBezTo>
                      <a:cubicBezTo>
                        <a:pt x="3" y="17"/>
                        <a:pt x="3" y="17"/>
                        <a:pt x="3" y="17"/>
                      </a:cubicBezTo>
                      <a:cubicBezTo>
                        <a:pt x="3" y="17"/>
                        <a:pt x="3" y="17"/>
                        <a:pt x="3" y="17"/>
                      </a:cubicBezTo>
                      <a:cubicBezTo>
                        <a:pt x="3" y="17"/>
                        <a:pt x="3" y="17"/>
                        <a:pt x="3" y="17"/>
                      </a:cubicBezTo>
                      <a:cubicBezTo>
                        <a:pt x="3" y="17"/>
                        <a:pt x="3" y="18"/>
                        <a:pt x="3" y="18"/>
                      </a:cubicBezTo>
                      <a:cubicBezTo>
                        <a:pt x="3" y="18"/>
                        <a:pt x="3" y="18"/>
                        <a:pt x="3" y="18"/>
                      </a:cubicBezTo>
                      <a:cubicBezTo>
                        <a:pt x="2" y="18"/>
                        <a:pt x="2" y="18"/>
                        <a:pt x="2" y="18"/>
                      </a:cubicBezTo>
                      <a:cubicBezTo>
                        <a:pt x="2" y="19"/>
                        <a:pt x="2" y="19"/>
                        <a:pt x="2"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0" y="22"/>
                        <a:pt x="0" y="22"/>
                        <a:pt x="0" y="22"/>
                      </a:cubicBezTo>
                      <a:cubicBezTo>
                        <a:pt x="0" y="22"/>
                        <a:pt x="0" y="22"/>
                        <a:pt x="0" y="22"/>
                      </a:cubicBezTo>
                      <a:cubicBezTo>
                        <a:pt x="0" y="22"/>
                        <a:pt x="0" y="22"/>
                        <a:pt x="0" y="22"/>
                      </a:cubicBezTo>
                      <a:cubicBezTo>
                        <a:pt x="0" y="23"/>
                        <a:pt x="0" y="23"/>
                        <a:pt x="0" y="23"/>
                      </a:cubicBezTo>
                      <a:cubicBezTo>
                        <a:pt x="0" y="24"/>
                        <a:pt x="0" y="24"/>
                        <a:pt x="0" y="24"/>
                      </a:cubicBezTo>
                      <a:cubicBezTo>
                        <a:pt x="0" y="24"/>
                        <a:pt x="0" y="24"/>
                        <a:pt x="0" y="24"/>
                      </a:cubicBezTo>
                      <a:cubicBezTo>
                        <a:pt x="1" y="24"/>
                        <a:pt x="1" y="24"/>
                        <a:pt x="1" y="24"/>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2" y="26"/>
                        <a:pt x="2" y="26"/>
                        <a:pt x="2" y="26"/>
                      </a:cubicBezTo>
                      <a:cubicBezTo>
                        <a:pt x="3" y="26"/>
                        <a:pt x="3" y="26"/>
                        <a:pt x="3" y="26"/>
                      </a:cubicBezTo>
                      <a:cubicBezTo>
                        <a:pt x="3" y="26"/>
                        <a:pt x="3" y="26"/>
                        <a:pt x="3" y="26"/>
                      </a:cubicBezTo>
                      <a:cubicBezTo>
                        <a:pt x="3" y="28"/>
                        <a:pt x="3" y="28"/>
                        <a:pt x="3" y="28"/>
                      </a:cubicBezTo>
                      <a:cubicBezTo>
                        <a:pt x="4" y="29"/>
                        <a:pt x="4" y="29"/>
                        <a:pt x="4" y="29"/>
                      </a:cubicBezTo>
                      <a:cubicBezTo>
                        <a:pt x="5" y="29"/>
                        <a:pt x="5" y="29"/>
                        <a:pt x="5" y="29"/>
                      </a:cubicBezTo>
                      <a:cubicBezTo>
                        <a:pt x="5" y="29"/>
                        <a:pt x="5" y="29"/>
                        <a:pt x="5" y="29"/>
                      </a:cubicBezTo>
                      <a:cubicBezTo>
                        <a:pt x="6" y="29"/>
                        <a:pt x="6" y="29"/>
                        <a:pt x="6" y="29"/>
                      </a:cubicBezTo>
                      <a:cubicBezTo>
                        <a:pt x="6" y="30"/>
                        <a:pt x="6" y="30"/>
                        <a:pt x="6" y="30"/>
                      </a:cubicBezTo>
                      <a:cubicBezTo>
                        <a:pt x="6" y="30"/>
                        <a:pt x="6" y="30"/>
                        <a:pt x="6" y="30"/>
                      </a:cubicBezTo>
                      <a:cubicBezTo>
                        <a:pt x="6" y="30"/>
                        <a:pt x="6" y="30"/>
                        <a:pt x="6" y="30"/>
                      </a:cubicBezTo>
                      <a:cubicBezTo>
                        <a:pt x="6" y="30"/>
                        <a:pt x="6" y="31"/>
                        <a:pt x="6" y="31"/>
                      </a:cubicBezTo>
                      <a:cubicBezTo>
                        <a:pt x="6" y="31"/>
                        <a:pt x="6" y="31"/>
                        <a:pt x="6" y="31"/>
                      </a:cubicBezTo>
                      <a:cubicBezTo>
                        <a:pt x="7" y="30"/>
                        <a:pt x="7" y="30"/>
                        <a:pt x="7" y="30"/>
                      </a:cubicBezTo>
                      <a:cubicBezTo>
                        <a:pt x="7" y="30"/>
                        <a:pt x="7" y="30"/>
                        <a:pt x="7" y="30"/>
                      </a:cubicBezTo>
                      <a:cubicBezTo>
                        <a:pt x="8" y="30"/>
                        <a:pt x="8" y="30"/>
                        <a:pt x="8" y="30"/>
                      </a:cubicBezTo>
                      <a:cubicBezTo>
                        <a:pt x="8" y="29"/>
                        <a:pt x="8" y="29"/>
                        <a:pt x="8" y="29"/>
                      </a:cubicBezTo>
                      <a:cubicBezTo>
                        <a:pt x="8" y="29"/>
                        <a:pt x="8" y="29"/>
                        <a:pt x="8" y="29"/>
                      </a:cubicBezTo>
                      <a:cubicBezTo>
                        <a:pt x="8" y="29"/>
                        <a:pt x="9" y="29"/>
                        <a:pt x="9" y="29"/>
                      </a:cubicBezTo>
                      <a:cubicBezTo>
                        <a:pt x="9" y="29"/>
                        <a:pt x="9" y="29"/>
                        <a:pt x="9" y="29"/>
                      </a:cubicBezTo>
                      <a:cubicBezTo>
                        <a:pt x="10" y="29"/>
                        <a:pt x="10" y="29"/>
                        <a:pt x="10" y="29"/>
                      </a:cubicBezTo>
                      <a:cubicBezTo>
                        <a:pt x="11" y="29"/>
                        <a:pt x="11" y="29"/>
                        <a:pt x="11" y="29"/>
                      </a:cubicBezTo>
                      <a:cubicBezTo>
                        <a:pt x="12" y="29"/>
                        <a:pt x="12" y="29"/>
                        <a:pt x="12" y="29"/>
                      </a:cubicBezTo>
                      <a:cubicBezTo>
                        <a:pt x="12" y="28"/>
                        <a:pt x="12" y="28"/>
                        <a:pt x="12" y="27"/>
                      </a:cubicBezTo>
                      <a:cubicBezTo>
                        <a:pt x="12" y="27"/>
                        <a:pt x="12" y="27"/>
                        <a:pt x="12" y="27"/>
                      </a:cubicBezTo>
                      <a:cubicBezTo>
                        <a:pt x="11" y="27"/>
                        <a:pt x="11" y="27"/>
                        <a:pt x="12" y="27"/>
                      </a:cubicBezTo>
                      <a:cubicBezTo>
                        <a:pt x="12" y="27"/>
                        <a:pt x="12" y="26"/>
                        <a:pt x="12" y="26"/>
                      </a:cubicBezTo>
                      <a:cubicBezTo>
                        <a:pt x="12" y="26"/>
                        <a:pt x="12" y="25"/>
                        <a:pt x="12" y="25"/>
                      </a:cubicBezTo>
                      <a:cubicBezTo>
                        <a:pt x="12" y="24"/>
                        <a:pt x="12" y="24"/>
                        <a:pt x="12" y="24"/>
                      </a:cubicBezTo>
                      <a:cubicBezTo>
                        <a:pt x="12" y="23"/>
                        <a:pt x="12" y="23"/>
                        <a:pt x="12" y="23"/>
                      </a:cubicBezTo>
                      <a:cubicBezTo>
                        <a:pt x="12" y="23"/>
                        <a:pt x="12" y="23"/>
                        <a:pt x="13" y="23"/>
                      </a:cubicBezTo>
                      <a:cubicBezTo>
                        <a:pt x="13" y="22"/>
                        <a:pt x="14" y="22"/>
                        <a:pt x="14" y="22"/>
                      </a:cubicBezTo>
                      <a:cubicBezTo>
                        <a:pt x="15" y="21"/>
                        <a:pt x="15" y="21"/>
                        <a:pt x="16" y="21"/>
                      </a:cubicBezTo>
                      <a:cubicBezTo>
                        <a:pt x="16" y="20"/>
                        <a:pt x="17" y="20"/>
                        <a:pt x="18" y="19"/>
                      </a:cubicBezTo>
                      <a:cubicBezTo>
                        <a:pt x="19" y="19"/>
                        <a:pt x="19" y="19"/>
                        <a:pt x="20" y="18"/>
                      </a:cubicBezTo>
                      <a:cubicBezTo>
                        <a:pt x="20" y="18"/>
                        <a:pt x="20" y="18"/>
                        <a:pt x="20" y="18"/>
                      </a:cubicBezTo>
                      <a:cubicBezTo>
                        <a:pt x="20" y="18"/>
                        <a:pt x="20" y="17"/>
                        <a:pt x="20" y="17"/>
                      </a:cubicBezTo>
                      <a:cubicBezTo>
                        <a:pt x="21" y="17"/>
                        <a:pt x="21" y="17"/>
                        <a:pt x="21" y="17"/>
                      </a:cubicBezTo>
                      <a:cubicBezTo>
                        <a:pt x="21" y="17"/>
                        <a:pt x="21" y="17"/>
                        <a:pt x="21" y="17"/>
                      </a:cubicBezTo>
                      <a:cubicBezTo>
                        <a:pt x="21" y="17"/>
                        <a:pt x="21" y="17"/>
                        <a:pt x="21" y="17"/>
                      </a:cubicBezTo>
                      <a:cubicBezTo>
                        <a:pt x="21" y="17"/>
                        <a:pt x="22" y="18"/>
                        <a:pt x="22" y="17"/>
                      </a:cubicBezTo>
                      <a:cubicBezTo>
                        <a:pt x="22" y="17"/>
                        <a:pt x="22" y="17"/>
                        <a:pt x="22" y="17"/>
                      </a:cubicBezTo>
                      <a:cubicBezTo>
                        <a:pt x="22" y="17"/>
                        <a:pt x="22" y="18"/>
                        <a:pt x="22" y="18"/>
                      </a:cubicBezTo>
                      <a:cubicBezTo>
                        <a:pt x="22" y="18"/>
                        <a:pt x="22" y="18"/>
                        <a:pt x="22" y="18"/>
                      </a:cubicBezTo>
                      <a:cubicBezTo>
                        <a:pt x="22" y="18"/>
                        <a:pt x="21" y="18"/>
                        <a:pt x="21" y="18"/>
                      </a:cubicBezTo>
                      <a:cubicBezTo>
                        <a:pt x="21" y="18"/>
                        <a:pt x="20" y="18"/>
                        <a:pt x="21" y="18"/>
                      </a:cubicBezTo>
                      <a:cubicBezTo>
                        <a:pt x="21" y="18"/>
                        <a:pt x="21" y="18"/>
                        <a:pt x="21" y="18"/>
                      </a:cubicBezTo>
                      <a:cubicBezTo>
                        <a:pt x="22" y="18"/>
                        <a:pt x="22" y="18"/>
                        <a:pt x="23" y="18"/>
                      </a:cubicBezTo>
                      <a:cubicBezTo>
                        <a:pt x="23" y="18"/>
                        <a:pt x="23" y="18"/>
                        <a:pt x="23" y="18"/>
                      </a:cubicBezTo>
                      <a:cubicBezTo>
                        <a:pt x="23" y="18"/>
                        <a:pt x="23" y="18"/>
                        <a:pt x="23" y="18"/>
                      </a:cubicBezTo>
                      <a:cubicBezTo>
                        <a:pt x="23" y="18"/>
                        <a:pt x="23" y="18"/>
                        <a:pt x="23" y="19"/>
                      </a:cubicBezTo>
                      <a:cubicBezTo>
                        <a:pt x="24" y="19"/>
                        <a:pt x="24" y="19"/>
                        <a:pt x="24" y="19"/>
                      </a:cubicBezTo>
                      <a:cubicBezTo>
                        <a:pt x="24" y="19"/>
                        <a:pt x="24" y="19"/>
                        <a:pt x="24" y="19"/>
                      </a:cubicBezTo>
                      <a:cubicBezTo>
                        <a:pt x="24" y="19"/>
                        <a:pt x="24" y="19"/>
                        <a:pt x="24" y="18"/>
                      </a:cubicBezTo>
                      <a:cubicBezTo>
                        <a:pt x="24" y="18"/>
                        <a:pt x="24" y="18"/>
                        <a:pt x="24" y="18"/>
                      </a:cubicBezTo>
                      <a:cubicBezTo>
                        <a:pt x="24" y="18"/>
                        <a:pt x="24" y="18"/>
                        <a:pt x="24" y="17"/>
                      </a:cubicBezTo>
                      <a:cubicBezTo>
                        <a:pt x="24" y="18"/>
                        <a:pt x="24" y="18"/>
                        <a:pt x="24" y="18"/>
                      </a:cubicBezTo>
                      <a:cubicBezTo>
                        <a:pt x="24" y="18"/>
                        <a:pt x="24" y="18"/>
                        <a:pt x="24" y="18"/>
                      </a:cubicBezTo>
                      <a:cubicBezTo>
                        <a:pt x="24" y="19"/>
                        <a:pt x="25" y="19"/>
                        <a:pt x="25" y="19"/>
                      </a:cubicBezTo>
                      <a:cubicBezTo>
                        <a:pt x="25" y="18"/>
                        <a:pt x="25" y="18"/>
                        <a:pt x="25" y="18"/>
                      </a:cubicBezTo>
                      <a:cubicBezTo>
                        <a:pt x="26" y="18"/>
                        <a:pt x="26" y="17"/>
                        <a:pt x="26" y="17"/>
                      </a:cubicBezTo>
                      <a:cubicBezTo>
                        <a:pt x="26" y="17"/>
                        <a:pt x="26" y="17"/>
                        <a:pt x="26" y="17"/>
                      </a:cubicBezTo>
                      <a:cubicBezTo>
                        <a:pt x="26" y="17"/>
                        <a:pt x="25" y="17"/>
                        <a:pt x="25" y="17"/>
                      </a:cubicBezTo>
                      <a:cubicBezTo>
                        <a:pt x="25" y="17"/>
                        <a:pt x="25" y="17"/>
                        <a:pt x="25" y="17"/>
                      </a:cubicBezTo>
                      <a:cubicBezTo>
                        <a:pt x="25" y="16"/>
                        <a:pt x="25" y="16"/>
                        <a:pt x="25" y="16"/>
                      </a:cubicBezTo>
                      <a:cubicBezTo>
                        <a:pt x="25"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3" y="16"/>
                        <a:pt x="23" y="16"/>
                      </a:cubicBezTo>
                      <a:cubicBezTo>
                        <a:pt x="23" y="16"/>
                        <a:pt x="23" y="16"/>
                        <a:pt x="23" y="16"/>
                      </a:cubicBezTo>
                      <a:cubicBezTo>
                        <a:pt x="23" y="16"/>
                        <a:pt x="23" y="16"/>
                        <a:pt x="23" y="16"/>
                      </a:cubicBezTo>
                      <a:cubicBezTo>
                        <a:pt x="23" y="16"/>
                        <a:pt x="23" y="16"/>
                        <a:pt x="23" y="16"/>
                      </a:cubicBezTo>
                      <a:cubicBezTo>
                        <a:pt x="23" y="16"/>
                        <a:pt x="22" y="16"/>
                        <a:pt x="22" y="16"/>
                      </a:cubicBezTo>
                      <a:cubicBezTo>
                        <a:pt x="22" y="16"/>
                        <a:pt x="22" y="16"/>
                        <a:pt x="22" y="16"/>
                      </a:cubicBezTo>
                      <a:cubicBezTo>
                        <a:pt x="22" y="16"/>
                        <a:pt x="23" y="16"/>
                        <a:pt x="23" y="16"/>
                      </a:cubicBezTo>
                      <a:cubicBezTo>
                        <a:pt x="23" y="16"/>
                        <a:pt x="23" y="16"/>
                        <a:pt x="23" y="16"/>
                      </a:cubicBezTo>
                      <a:cubicBezTo>
                        <a:pt x="23" y="16"/>
                        <a:pt x="23" y="16"/>
                        <a:pt x="23" y="16"/>
                      </a:cubicBezTo>
                      <a:cubicBezTo>
                        <a:pt x="23" y="16"/>
                        <a:pt x="23" y="16"/>
                        <a:pt x="23" y="15"/>
                      </a:cubicBezTo>
                      <a:cubicBezTo>
                        <a:pt x="23" y="15"/>
                        <a:pt x="23" y="15"/>
                        <a:pt x="23" y="15"/>
                      </a:cubicBezTo>
                      <a:cubicBezTo>
                        <a:pt x="23" y="15"/>
                        <a:pt x="23" y="15"/>
                        <a:pt x="23" y="15"/>
                      </a:cubicBezTo>
                      <a:cubicBezTo>
                        <a:pt x="23" y="15"/>
                        <a:pt x="23" y="14"/>
                        <a:pt x="23" y="14"/>
                      </a:cubicBezTo>
                      <a:cubicBezTo>
                        <a:pt x="23" y="14"/>
                        <a:pt x="22" y="14"/>
                        <a:pt x="23" y="14"/>
                      </a:cubicBezTo>
                      <a:cubicBezTo>
                        <a:pt x="23" y="13"/>
                        <a:pt x="23" y="13"/>
                        <a:pt x="23" y="13"/>
                      </a:cubicBezTo>
                      <a:cubicBezTo>
                        <a:pt x="23" y="13"/>
                        <a:pt x="23" y="13"/>
                        <a:pt x="23" y="13"/>
                      </a:cubicBezTo>
                      <a:cubicBezTo>
                        <a:pt x="23" y="13"/>
                        <a:pt x="23" y="13"/>
                        <a:pt x="23" y="13"/>
                      </a:cubicBezTo>
                      <a:cubicBezTo>
                        <a:pt x="23" y="13"/>
                        <a:pt x="23" y="13"/>
                        <a:pt x="23" y="13"/>
                      </a:cubicBezTo>
                      <a:cubicBezTo>
                        <a:pt x="23" y="12"/>
                        <a:pt x="23" y="11"/>
                        <a:pt x="24" y="11"/>
                      </a:cubicBezTo>
                      <a:cubicBezTo>
                        <a:pt x="24" y="11"/>
                        <a:pt x="24" y="11"/>
                        <a:pt x="24" y="11"/>
                      </a:cubicBezTo>
                      <a:cubicBezTo>
                        <a:pt x="25" y="11"/>
                        <a:pt x="25" y="11"/>
                        <a:pt x="25" y="11"/>
                      </a:cubicBezTo>
                      <a:cubicBezTo>
                        <a:pt x="25" y="10"/>
                        <a:pt x="25" y="11"/>
                        <a:pt x="25" y="10"/>
                      </a:cubicBezTo>
                      <a:cubicBezTo>
                        <a:pt x="25" y="10"/>
                        <a:pt x="25" y="10"/>
                        <a:pt x="25" y="10"/>
                      </a:cubicBezTo>
                      <a:cubicBezTo>
                        <a:pt x="26" y="10"/>
                        <a:pt x="26" y="10"/>
                        <a:pt x="26" y="10"/>
                      </a:cubicBezTo>
                      <a:cubicBezTo>
                        <a:pt x="26" y="10"/>
                        <a:pt x="27" y="9"/>
                        <a:pt x="27" y="9"/>
                      </a:cubicBezTo>
                      <a:cubicBezTo>
                        <a:pt x="27" y="9"/>
                        <a:pt x="27" y="9"/>
                        <a:pt x="27" y="9"/>
                      </a:cubicBezTo>
                      <a:cubicBezTo>
                        <a:pt x="27" y="9"/>
                        <a:pt x="27" y="8"/>
                        <a:pt x="27" y="8"/>
                      </a:cubicBezTo>
                      <a:cubicBezTo>
                        <a:pt x="27" y="8"/>
                        <a:pt x="27" y="8"/>
                        <a:pt x="27" y="8"/>
                      </a:cubicBezTo>
                      <a:cubicBezTo>
                        <a:pt x="28" y="7"/>
                        <a:pt x="28" y="7"/>
                        <a:pt x="28" y="6"/>
                      </a:cubicBezTo>
                      <a:cubicBezTo>
                        <a:pt x="28" y="6"/>
                        <a:pt x="28" y="5"/>
                        <a:pt x="28" y="5"/>
                      </a:cubicBezTo>
                      <a:cubicBezTo>
                        <a:pt x="29" y="5"/>
                        <a:pt x="29" y="4"/>
                        <a:pt x="29" y="4"/>
                      </a:cubicBezTo>
                      <a:cubicBezTo>
                        <a:pt x="29" y="4"/>
                        <a:pt x="29" y="4"/>
                        <a:pt x="29" y="4"/>
                      </a:cubicBezTo>
                      <a:cubicBezTo>
                        <a:pt x="30" y="4"/>
                        <a:pt x="30" y="4"/>
                        <a:pt x="30" y="4"/>
                      </a:cubicBezTo>
                      <a:cubicBezTo>
                        <a:pt x="30" y="4"/>
                        <a:pt x="30" y="4"/>
                        <a:pt x="30" y="4"/>
                      </a:cubicBezTo>
                      <a:cubicBezTo>
                        <a:pt x="30" y="4"/>
                        <a:pt x="30" y="4"/>
                        <a:pt x="30" y="4"/>
                      </a:cubicBezTo>
                      <a:cubicBezTo>
                        <a:pt x="30" y="4"/>
                        <a:pt x="30" y="3"/>
                        <a:pt x="30" y="3"/>
                      </a:cubicBezTo>
                      <a:cubicBezTo>
                        <a:pt x="30" y="3"/>
                        <a:pt x="30" y="3"/>
                        <a:pt x="30" y="3"/>
                      </a:cubicBezTo>
                      <a:cubicBezTo>
                        <a:pt x="31" y="3"/>
                        <a:pt x="31" y="2"/>
                        <a:pt x="31" y="2"/>
                      </a:cubicBezTo>
                      <a:cubicBezTo>
                        <a:pt x="31" y="2"/>
                        <a:pt x="31" y="1"/>
                        <a:pt x="31" y="1"/>
                      </a:cubicBezTo>
                      <a:cubicBezTo>
                        <a:pt x="31" y="1"/>
                        <a:pt x="31" y="1"/>
                        <a:pt x="31" y="1"/>
                      </a:cubicBezTo>
                      <a:cubicBezTo>
                        <a:pt x="32" y="1"/>
                        <a:pt x="32" y="0"/>
                        <a:pt x="32" y="0"/>
                      </a:cubicBezTo>
                      <a:cubicBezTo>
                        <a:pt x="32" y="0"/>
                        <a:pt x="32" y="0"/>
                        <a:pt x="32" y="0"/>
                      </a:cubicBezTo>
                      <a:lnTo>
                        <a:pt x="31"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03" name="Freeform 732">
                  <a:extLst>
                    <a:ext uri="{FF2B5EF4-FFF2-40B4-BE49-F238E27FC236}">
                      <a16:creationId xmlns:a16="http://schemas.microsoft.com/office/drawing/2014/main" id="{0943F0C2-E6BC-4667-9AED-15F3662770B2}"/>
                    </a:ext>
                  </a:extLst>
                </p:cNvPr>
                <p:cNvSpPr>
                  <a:spLocks noEditPoints="1"/>
                </p:cNvSpPr>
                <p:nvPr/>
              </p:nvSpPr>
              <p:spPr bwMode="auto">
                <a:xfrm>
                  <a:off x="10340975" y="6042025"/>
                  <a:ext cx="66675" cy="61913"/>
                </a:xfrm>
                <a:custGeom>
                  <a:avLst/>
                  <a:gdLst>
                    <a:gd name="T0" fmla="*/ 2 w 16"/>
                    <a:gd name="T1" fmla="*/ 2 h 15"/>
                    <a:gd name="T2" fmla="*/ 2 w 16"/>
                    <a:gd name="T3" fmla="*/ 3 h 15"/>
                    <a:gd name="T4" fmla="*/ 2 w 16"/>
                    <a:gd name="T5" fmla="*/ 3 h 15"/>
                    <a:gd name="T6" fmla="*/ 2 w 16"/>
                    <a:gd name="T7" fmla="*/ 3 h 15"/>
                    <a:gd name="T8" fmla="*/ 2 w 16"/>
                    <a:gd name="T9" fmla="*/ 3 h 15"/>
                    <a:gd name="T10" fmla="*/ 2 w 16"/>
                    <a:gd name="T11" fmla="*/ 3 h 15"/>
                    <a:gd name="T12" fmla="*/ 2 w 16"/>
                    <a:gd name="T13" fmla="*/ 3 h 15"/>
                    <a:gd name="T14" fmla="*/ 2 w 16"/>
                    <a:gd name="T15" fmla="*/ 2 h 15"/>
                    <a:gd name="T16" fmla="*/ 3 w 16"/>
                    <a:gd name="T17" fmla="*/ 0 h 15"/>
                    <a:gd name="T18" fmla="*/ 3 w 16"/>
                    <a:gd name="T19" fmla="*/ 0 h 15"/>
                    <a:gd name="T20" fmla="*/ 15 w 16"/>
                    <a:gd name="T21" fmla="*/ 4 h 15"/>
                    <a:gd name="T22" fmla="*/ 15 w 16"/>
                    <a:gd name="T23" fmla="*/ 3 h 15"/>
                    <a:gd name="T24" fmla="*/ 16 w 16"/>
                    <a:gd name="T25" fmla="*/ 3 h 15"/>
                    <a:gd name="T26" fmla="*/ 15 w 16"/>
                    <a:gd name="T27" fmla="*/ 2 h 15"/>
                    <a:gd name="T28" fmla="*/ 14 w 16"/>
                    <a:gd name="T29" fmla="*/ 3 h 15"/>
                    <a:gd name="T30" fmla="*/ 13 w 16"/>
                    <a:gd name="T31" fmla="*/ 3 h 15"/>
                    <a:gd name="T32" fmla="*/ 12 w 16"/>
                    <a:gd name="T33" fmla="*/ 4 h 15"/>
                    <a:gd name="T34" fmla="*/ 12 w 16"/>
                    <a:gd name="T35" fmla="*/ 5 h 15"/>
                    <a:gd name="T36" fmla="*/ 11 w 16"/>
                    <a:gd name="T37" fmla="*/ 6 h 15"/>
                    <a:gd name="T38" fmla="*/ 10 w 16"/>
                    <a:gd name="T39" fmla="*/ 6 h 15"/>
                    <a:gd name="T40" fmla="*/ 9 w 16"/>
                    <a:gd name="T41" fmla="*/ 6 h 15"/>
                    <a:gd name="T42" fmla="*/ 9 w 16"/>
                    <a:gd name="T43" fmla="*/ 6 h 15"/>
                    <a:gd name="T44" fmla="*/ 7 w 16"/>
                    <a:gd name="T45" fmla="*/ 5 h 15"/>
                    <a:gd name="T46" fmla="*/ 5 w 16"/>
                    <a:gd name="T47" fmla="*/ 4 h 15"/>
                    <a:gd name="T48" fmla="*/ 3 w 16"/>
                    <a:gd name="T49" fmla="*/ 3 h 15"/>
                    <a:gd name="T50" fmla="*/ 2 w 16"/>
                    <a:gd name="T51" fmla="*/ 3 h 15"/>
                    <a:gd name="T52" fmla="*/ 1 w 16"/>
                    <a:gd name="T53" fmla="*/ 3 h 15"/>
                    <a:gd name="T54" fmla="*/ 1 w 16"/>
                    <a:gd name="T55" fmla="*/ 2 h 15"/>
                    <a:gd name="T56" fmla="*/ 1 w 16"/>
                    <a:gd name="T57" fmla="*/ 1 h 15"/>
                    <a:gd name="T58" fmla="*/ 1 w 16"/>
                    <a:gd name="T59" fmla="*/ 1 h 15"/>
                    <a:gd name="T60" fmla="*/ 1 w 16"/>
                    <a:gd name="T61" fmla="*/ 2 h 15"/>
                    <a:gd name="T62" fmla="*/ 0 w 16"/>
                    <a:gd name="T63" fmla="*/ 1 h 15"/>
                    <a:gd name="T64" fmla="*/ 0 w 16"/>
                    <a:gd name="T65" fmla="*/ 2 h 15"/>
                    <a:gd name="T66" fmla="*/ 0 w 16"/>
                    <a:gd name="T67" fmla="*/ 3 h 15"/>
                    <a:gd name="T68" fmla="*/ 1 w 16"/>
                    <a:gd name="T69" fmla="*/ 4 h 15"/>
                    <a:gd name="T70" fmla="*/ 1 w 16"/>
                    <a:gd name="T71" fmla="*/ 5 h 15"/>
                    <a:gd name="T72" fmla="*/ 1 w 16"/>
                    <a:gd name="T73" fmla="*/ 6 h 15"/>
                    <a:gd name="T74" fmla="*/ 2 w 16"/>
                    <a:gd name="T75" fmla="*/ 7 h 15"/>
                    <a:gd name="T76" fmla="*/ 3 w 16"/>
                    <a:gd name="T77" fmla="*/ 8 h 15"/>
                    <a:gd name="T78" fmla="*/ 4 w 16"/>
                    <a:gd name="T79" fmla="*/ 9 h 15"/>
                    <a:gd name="T80" fmla="*/ 5 w 16"/>
                    <a:gd name="T81" fmla="*/ 9 h 15"/>
                    <a:gd name="T82" fmla="*/ 4 w 16"/>
                    <a:gd name="T83" fmla="*/ 11 h 15"/>
                    <a:gd name="T84" fmla="*/ 3 w 16"/>
                    <a:gd name="T85" fmla="*/ 13 h 15"/>
                    <a:gd name="T86" fmla="*/ 4 w 16"/>
                    <a:gd name="T87" fmla="*/ 14 h 15"/>
                    <a:gd name="T88" fmla="*/ 4 w 16"/>
                    <a:gd name="T89" fmla="*/ 15 h 15"/>
                    <a:gd name="T90" fmla="*/ 4 w 16"/>
                    <a:gd name="T91" fmla="*/ 14 h 15"/>
                    <a:gd name="T92" fmla="*/ 5 w 16"/>
                    <a:gd name="T93" fmla="*/ 13 h 15"/>
                    <a:gd name="T94" fmla="*/ 5 w 16"/>
                    <a:gd name="T95" fmla="*/ 13 h 15"/>
                    <a:gd name="T96" fmla="*/ 6 w 16"/>
                    <a:gd name="T97" fmla="*/ 13 h 15"/>
                    <a:gd name="T98" fmla="*/ 6 w 16"/>
                    <a:gd name="T99" fmla="*/ 12 h 15"/>
                    <a:gd name="T100" fmla="*/ 7 w 16"/>
                    <a:gd name="T101" fmla="*/ 12 h 15"/>
                    <a:gd name="T102" fmla="*/ 8 w 16"/>
                    <a:gd name="T103" fmla="*/ 12 h 15"/>
                    <a:gd name="T104" fmla="*/ 9 w 16"/>
                    <a:gd name="T105" fmla="*/ 11 h 15"/>
                    <a:gd name="T106" fmla="*/ 10 w 16"/>
                    <a:gd name="T107" fmla="*/ 10 h 15"/>
                    <a:gd name="T108" fmla="*/ 10 w 16"/>
                    <a:gd name="T109" fmla="*/ 10 h 15"/>
                    <a:gd name="T110" fmla="*/ 11 w 16"/>
                    <a:gd name="T111" fmla="*/ 9 h 15"/>
                    <a:gd name="T112" fmla="*/ 11 w 16"/>
                    <a:gd name="T113" fmla="*/ 8 h 15"/>
                    <a:gd name="T114" fmla="*/ 12 w 16"/>
                    <a:gd name="T115" fmla="*/ 7 h 15"/>
                    <a:gd name="T116" fmla="*/ 13 w 16"/>
                    <a:gd name="T117" fmla="*/ 6 h 15"/>
                    <a:gd name="T118" fmla="*/ 13 w 16"/>
                    <a:gd name="T119" fmla="*/ 6 h 15"/>
                    <a:gd name="T120" fmla="*/ 15 w 16"/>
                    <a:gd name="T12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15">
                      <a:moveTo>
                        <a:pt x="1" y="2"/>
                      </a:moveTo>
                      <a:cubicBezTo>
                        <a:pt x="1" y="2"/>
                        <a:pt x="1" y="2"/>
                        <a:pt x="1" y="2"/>
                      </a:cubicBezTo>
                      <a:cubicBezTo>
                        <a:pt x="1" y="2"/>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1" y="2"/>
                      </a:cubicBezTo>
                      <a:close/>
                      <a:moveTo>
                        <a:pt x="3" y="0"/>
                      </a:moveTo>
                      <a:cubicBezTo>
                        <a:pt x="3" y="0"/>
                        <a:pt x="3" y="0"/>
                        <a:pt x="3" y="0"/>
                      </a:cubicBezTo>
                      <a:cubicBezTo>
                        <a:pt x="3" y="0"/>
                        <a:pt x="3" y="0"/>
                        <a:pt x="3" y="0"/>
                      </a:cubicBezTo>
                      <a:cubicBezTo>
                        <a:pt x="3" y="0"/>
                        <a:pt x="3" y="0"/>
                        <a:pt x="3" y="0"/>
                      </a:cubicBezTo>
                      <a:cubicBezTo>
                        <a:pt x="3" y="0"/>
                        <a:pt x="3" y="0"/>
                        <a:pt x="3" y="0"/>
                      </a:cubicBezTo>
                      <a:close/>
                      <a:moveTo>
                        <a:pt x="15" y="4"/>
                      </a:moveTo>
                      <a:cubicBezTo>
                        <a:pt x="15" y="4"/>
                        <a:pt x="15" y="4"/>
                        <a:pt x="15" y="4"/>
                      </a:cubicBezTo>
                      <a:cubicBezTo>
                        <a:pt x="15" y="4"/>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5" y="2"/>
                        <a:pt x="15" y="2"/>
                        <a:pt x="15" y="2"/>
                      </a:cubicBezTo>
                      <a:cubicBezTo>
                        <a:pt x="15" y="2"/>
                        <a:pt x="15" y="2"/>
                        <a:pt x="15" y="2"/>
                      </a:cubicBezTo>
                      <a:cubicBezTo>
                        <a:pt x="15" y="2"/>
                        <a:pt x="15" y="2"/>
                        <a:pt x="15" y="2"/>
                      </a:cubicBezTo>
                      <a:cubicBezTo>
                        <a:pt x="15" y="2"/>
                        <a:pt x="15" y="3"/>
                        <a:pt x="15" y="3"/>
                      </a:cubicBezTo>
                      <a:cubicBezTo>
                        <a:pt x="14" y="3"/>
                        <a:pt x="14" y="3"/>
                        <a:pt x="14" y="3"/>
                      </a:cubicBezTo>
                      <a:cubicBezTo>
                        <a:pt x="14" y="3"/>
                        <a:pt x="14" y="3"/>
                        <a:pt x="14" y="3"/>
                      </a:cubicBezTo>
                      <a:cubicBezTo>
                        <a:pt x="14" y="3"/>
                        <a:pt x="14" y="3"/>
                        <a:pt x="13" y="3"/>
                      </a:cubicBezTo>
                      <a:cubicBezTo>
                        <a:pt x="13" y="3"/>
                        <a:pt x="13" y="3"/>
                        <a:pt x="13" y="3"/>
                      </a:cubicBezTo>
                      <a:cubicBezTo>
                        <a:pt x="13" y="3"/>
                        <a:pt x="13" y="3"/>
                        <a:pt x="13" y="3"/>
                      </a:cubicBezTo>
                      <a:cubicBezTo>
                        <a:pt x="13" y="4"/>
                        <a:pt x="13" y="4"/>
                        <a:pt x="13" y="4"/>
                      </a:cubicBezTo>
                      <a:cubicBezTo>
                        <a:pt x="13" y="4"/>
                        <a:pt x="12" y="4"/>
                        <a:pt x="13" y="4"/>
                      </a:cubicBezTo>
                      <a:cubicBezTo>
                        <a:pt x="12" y="4"/>
                        <a:pt x="12" y="4"/>
                        <a:pt x="12" y="4"/>
                      </a:cubicBezTo>
                      <a:cubicBezTo>
                        <a:pt x="12" y="5"/>
                        <a:pt x="12" y="5"/>
                        <a:pt x="12" y="5"/>
                      </a:cubicBezTo>
                      <a:cubicBezTo>
                        <a:pt x="12" y="5"/>
                        <a:pt x="12" y="5"/>
                        <a:pt x="12" y="5"/>
                      </a:cubicBezTo>
                      <a:cubicBezTo>
                        <a:pt x="12" y="5"/>
                        <a:pt x="12" y="5"/>
                        <a:pt x="12" y="5"/>
                      </a:cubicBezTo>
                      <a:cubicBezTo>
                        <a:pt x="12" y="5"/>
                        <a:pt x="11" y="5"/>
                        <a:pt x="11" y="6"/>
                      </a:cubicBezTo>
                      <a:cubicBezTo>
                        <a:pt x="11" y="6"/>
                        <a:pt x="11" y="6"/>
                        <a:pt x="11" y="6"/>
                      </a:cubicBezTo>
                      <a:cubicBezTo>
                        <a:pt x="11" y="6"/>
                        <a:pt x="11" y="6"/>
                        <a:pt x="11" y="6"/>
                      </a:cubicBezTo>
                      <a:cubicBezTo>
                        <a:pt x="11"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8" y="6"/>
                        <a:pt x="8" y="6"/>
                      </a:cubicBezTo>
                      <a:cubicBezTo>
                        <a:pt x="8" y="5"/>
                        <a:pt x="7" y="5"/>
                        <a:pt x="7" y="5"/>
                      </a:cubicBezTo>
                      <a:cubicBezTo>
                        <a:pt x="7" y="5"/>
                        <a:pt x="7" y="5"/>
                        <a:pt x="7" y="5"/>
                      </a:cubicBezTo>
                      <a:cubicBezTo>
                        <a:pt x="6" y="5"/>
                        <a:pt x="6" y="5"/>
                        <a:pt x="5" y="4"/>
                      </a:cubicBezTo>
                      <a:cubicBezTo>
                        <a:pt x="5" y="4"/>
                        <a:pt x="5" y="4"/>
                        <a:pt x="5" y="4"/>
                      </a:cubicBezTo>
                      <a:cubicBezTo>
                        <a:pt x="5" y="4"/>
                        <a:pt x="5" y="4"/>
                        <a:pt x="5" y="4"/>
                      </a:cubicBezTo>
                      <a:cubicBezTo>
                        <a:pt x="4" y="4"/>
                        <a:pt x="4" y="4"/>
                        <a:pt x="4" y="4"/>
                      </a:cubicBezTo>
                      <a:cubicBezTo>
                        <a:pt x="4" y="4"/>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1" y="3"/>
                      </a:cubicBezTo>
                      <a:cubicBezTo>
                        <a:pt x="1" y="3"/>
                        <a:pt x="1" y="3"/>
                        <a:pt x="1" y="3"/>
                      </a:cubicBezTo>
                      <a:cubicBezTo>
                        <a:pt x="1" y="3"/>
                        <a:pt x="1" y="3"/>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1"/>
                        <a:pt x="1" y="0"/>
                        <a:pt x="1" y="0"/>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0" y="2"/>
                        <a:pt x="0" y="2"/>
                      </a:cubicBezTo>
                      <a:cubicBezTo>
                        <a:pt x="0" y="2"/>
                        <a:pt x="0" y="1"/>
                        <a:pt x="0" y="1"/>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4"/>
                        <a:pt x="1" y="5"/>
                        <a:pt x="1" y="5"/>
                      </a:cubicBezTo>
                      <a:cubicBezTo>
                        <a:pt x="1" y="5"/>
                        <a:pt x="1" y="5"/>
                        <a:pt x="1" y="5"/>
                      </a:cubicBezTo>
                      <a:cubicBezTo>
                        <a:pt x="1" y="5"/>
                        <a:pt x="1" y="5"/>
                        <a:pt x="1" y="5"/>
                      </a:cubicBezTo>
                      <a:cubicBezTo>
                        <a:pt x="1" y="5"/>
                        <a:pt x="1" y="5"/>
                        <a:pt x="1" y="5"/>
                      </a:cubicBezTo>
                      <a:cubicBezTo>
                        <a:pt x="1" y="5"/>
                        <a:pt x="1" y="6"/>
                        <a:pt x="1" y="6"/>
                      </a:cubicBezTo>
                      <a:cubicBezTo>
                        <a:pt x="1" y="6"/>
                        <a:pt x="1" y="6"/>
                        <a:pt x="1" y="6"/>
                      </a:cubicBezTo>
                      <a:cubicBezTo>
                        <a:pt x="1" y="6"/>
                        <a:pt x="2" y="6"/>
                        <a:pt x="2" y="6"/>
                      </a:cubicBezTo>
                      <a:cubicBezTo>
                        <a:pt x="2" y="6"/>
                        <a:pt x="2" y="6"/>
                        <a:pt x="2" y="6"/>
                      </a:cubicBezTo>
                      <a:cubicBezTo>
                        <a:pt x="2" y="7"/>
                        <a:pt x="2" y="7"/>
                        <a:pt x="2" y="7"/>
                      </a:cubicBezTo>
                      <a:cubicBezTo>
                        <a:pt x="2" y="8"/>
                        <a:pt x="2" y="8"/>
                        <a:pt x="2" y="8"/>
                      </a:cubicBezTo>
                      <a:cubicBezTo>
                        <a:pt x="2" y="8"/>
                        <a:pt x="3" y="8"/>
                        <a:pt x="3" y="8"/>
                      </a:cubicBezTo>
                      <a:cubicBezTo>
                        <a:pt x="3" y="8"/>
                        <a:pt x="3" y="8"/>
                        <a:pt x="3" y="8"/>
                      </a:cubicBezTo>
                      <a:cubicBezTo>
                        <a:pt x="3" y="8"/>
                        <a:pt x="3" y="8"/>
                        <a:pt x="3" y="8"/>
                      </a:cubicBezTo>
                      <a:cubicBezTo>
                        <a:pt x="3" y="8"/>
                        <a:pt x="3" y="8"/>
                        <a:pt x="4" y="8"/>
                      </a:cubicBezTo>
                      <a:cubicBezTo>
                        <a:pt x="4" y="8"/>
                        <a:pt x="4" y="9"/>
                        <a:pt x="4" y="9"/>
                      </a:cubicBezTo>
                      <a:cubicBezTo>
                        <a:pt x="4" y="9"/>
                        <a:pt x="4" y="9"/>
                        <a:pt x="4" y="9"/>
                      </a:cubicBezTo>
                      <a:cubicBezTo>
                        <a:pt x="4" y="9"/>
                        <a:pt x="4" y="9"/>
                        <a:pt x="4" y="9"/>
                      </a:cubicBezTo>
                      <a:cubicBezTo>
                        <a:pt x="4" y="9"/>
                        <a:pt x="5" y="9"/>
                        <a:pt x="5" y="9"/>
                      </a:cubicBezTo>
                      <a:cubicBezTo>
                        <a:pt x="5" y="9"/>
                        <a:pt x="5" y="9"/>
                        <a:pt x="5" y="9"/>
                      </a:cubicBezTo>
                      <a:cubicBezTo>
                        <a:pt x="5" y="10"/>
                        <a:pt x="5" y="10"/>
                        <a:pt x="5" y="10"/>
                      </a:cubicBezTo>
                      <a:cubicBezTo>
                        <a:pt x="4" y="11"/>
                        <a:pt x="4" y="11"/>
                        <a:pt x="4" y="11"/>
                      </a:cubicBezTo>
                      <a:cubicBezTo>
                        <a:pt x="4" y="12"/>
                        <a:pt x="4" y="12"/>
                        <a:pt x="4" y="12"/>
                      </a:cubicBezTo>
                      <a:cubicBezTo>
                        <a:pt x="3" y="13"/>
                        <a:pt x="3" y="13"/>
                        <a:pt x="3" y="13"/>
                      </a:cubicBezTo>
                      <a:cubicBezTo>
                        <a:pt x="3" y="13"/>
                        <a:pt x="3" y="13"/>
                        <a:pt x="3" y="13"/>
                      </a:cubicBezTo>
                      <a:cubicBezTo>
                        <a:pt x="3" y="14"/>
                        <a:pt x="3" y="14"/>
                        <a:pt x="3" y="14"/>
                      </a:cubicBezTo>
                      <a:cubicBezTo>
                        <a:pt x="3" y="14"/>
                        <a:pt x="3" y="14"/>
                        <a:pt x="3" y="14"/>
                      </a:cubicBezTo>
                      <a:cubicBezTo>
                        <a:pt x="4" y="14"/>
                        <a:pt x="4" y="14"/>
                        <a:pt x="4" y="14"/>
                      </a:cubicBezTo>
                      <a:cubicBezTo>
                        <a:pt x="4" y="14"/>
                        <a:pt x="4" y="14"/>
                        <a:pt x="4" y="14"/>
                      </a:cubicBezTo>
                      <a:cubicBezTo>
                        <a:pt x="4" y="14"/>
                        <a:pt x="4" y="15"/>
                        <a:pt x="4" y="15"/>
                      </a:cubicBezTo>
                      <a:cubicBezTo>
                        <a:pt x="4" y="15"/>
                        <a:pt x="4" y="15"/>
                        <a:pt x="4" y="15"/>
                      </a:cubicBezTo>
                      <a:cubicBezTo>
                        <a:pt x="4" y="15"/>
                        <a:pt x="4" y="14"/>
                        <a:pt x="4" y="14"/>
                      </a:cubicBezTo>
                      <a:cubicBezTo>
                        <a:pt x="4" y="14"/>
                        <a:pt x="4" y="14"/>
                        <a:pt x="4" y="14"/>
                      </a:cubicBezTo>
                      <a:cubicBezTo>
                        <a:pt x="4" y="14"/>
                        <a:pt x="4" y="14"/>
                        <a:pt x="4" y="14"/>
                      </a:cubicBezTo>
                      <a:cubicBezTo>
                        <a:pt x="4" y="14"/>
                        <a:pt x="4" y="14"/>
                        <a:pt x="4" y="14"/>
                      </a:cubicBezTo>
                      <a:cubicBezTo>
                        <a:pt x="4" y="14"/>
                        <a:pt x="5" y="14"/>
                        <a:pt x="5" y="14"/>
                      </a:cubicBezTo>
                      <a:cubicBezTo>
                        <a:pt x="5" y="14"/>
                        <a:pt x="5" y="13"/>
                        <a:pt x="5" y="13"/>
                      </a:cubicBezTo>
                      <a:cubicBezTo>
                        <a:pt x="5" y="13"/>
                        <a:pt x="5" y="13"/>
                        <a:pt x="5" y="13"/>
                      </a:cubicBezTo>
                      <a:cubicBezTo>
                        <a:pt x="5" y="13"/>
                        <a:pt x="5" y="13"/>
                        <a:pt x="5" y="13"/>
                      </a:cubicBezTo>
                      <a:cubicBezTo>
                        <a:pt x="5" y="13"/>
                        <a:pt x="5" y="13"/>
                        <a:pt x="5" y="13"/>
                      </a:cubicBezTo>
                      <a:cubicBezTo>
                        <a:pt x="5" y="13"/>
                        <a:pt x="6" y="13"/>
                        <a:pt x="6" y="13"/>
                      </a:cubicBezTo>
                      <a:cubicBezTo>
                        <a:pt x="6" y="13"/>
                        <a:pt x="6" y="13"/>
                        <a:pt x="6" y="13"/>
                      </a:cubicBezTo>
                      <a:cubicBezTo>
                        <a:pt x="6" y="13"/>
                        <a:pt x="6" y="13"/>
                        <a:pt x="6" y="13"/>
                      </a:cubicBezTo>
                      <a:cubicBezTo>
                        <a:pt x="6" y="13"/>
                        <a:pt x="6" y="13"/>
                        <a:pt x="6" y="13"/>
                      </a:cubicBezTo>
                      <a:cubicBezTo>
                        <a:pt x="6" y="13"/>
                        <a:pt x="6" y="12"/>
                        <a:pt x="6" y="12"/>
                      </a:cubicBezTo>
                      <a:cubicBezTo>
                        <a:pt x="6" y="12"/>
                        <a:pt x="6" y="12"/>
                        <a:pt x="6" y="12"/>
                      </a:cubicBezTo>
                      <a:cubicBezTo>
                        <a:pt x="6"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2" y="8"/>
                        <a:pt x="12" y="8"/>
                      </a:cubicBezTo>
                      <a:cubicBezTo>
                        <a:pt x="12" y="8"/>
                        <a:pt x="12" y="8"/>
                        <a:pt x="12" y="8"/>
                      </a:cubicBezTo>
                      <a:cubicBezTo>
                        <a:pt x="12" y="8"/>
                        <a:pt x="12" y="7"/>
                        <a:pt x="12" y="7"/>
                      </a:cubicBezTo>
                      <a:cubicBezTo>
                        <a:pt x="12"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7"/>
                        <a:pt x="13" y="7"/>
                      </a:cubicBezTo>
                      <a:cubicBezTo>
                        <a:pt x="14" y="7"/>
                        <a:pt x="14" y="7"/>
                        <a:pt x="14" y="7"/>
                      </a:cubicBezTo>
                      <a:cubicBezTo>
                        <a:pt x="15" y="5"/>
                        <a:pt x="15" y="5"/>
                        <a:pt x="15" y="5"/>
                      </a:cubicBezTo>
                      <a:cubicBezTo>
                        <a:pt x="15" y="4"/>
                        <a:pt x="15" y="4"/>
                        <a:pt x="15" y="4"/>
                      </a:cubicBezTo>
                      <a:cubicBezTo>
                        <a:pt x="15" y="4"/>
                        <a:pt x="15" y="4"/>
                        <a:pt x="15" y="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04" name="Freeform 733">
                  <a:extLst>
                    <a:ext uri="{FF2B5EF4-FFF2-40B4-BE49-F238E27FC236}">
                      <a16:creationId xmlns:a16="http://schemas.microsoft.com/office/drawing/2014/main" id="{AEA37810-C131-42DC-8B1C-86C17559C2EC}"/>
                    </a:ext>
                  </a:extLst>
                </p:cNvPr>
                <p:cNvSpPr>
                  <a:spLocks noEditPoints="1"/>
                </p:cNvSpPr>
                <p:nvPr/>
              </p:nvSpPr>
              <p:spPr bwMode="auto">
                <a:xfrm>
                  <a:off x="10294938" y="6000750"/>
                  <a:ext cx="38100" cy="41275"/>
                </a:xfrm>
                <a:custGeom>
                  <a:avLst/>
                  <a:gdLst>
                    <a:gd name="T0" fmla="*/ 8 w 9"/>
                    <a:gd name="T1" fmla="*/ 1 h 10"/>
                    <a:gd name="T2" fmla="*/ 8 w 9"/>
                    <a:gd name="T3" fmla="*/ 0 h 10"/>
                    <a:gd name="T4" fmla="*/ 8 w 9"/>
                    <a:gd name="T5" fmla="*/ 0 h 10"/>
                    <a:gd name="T6" fmla="*/ 9 w 9"/>
                    <a:gd name="T7" fmla="*/ 1 h 10"/>
                    <a:gd name="T8" fmla="*/ 9 w 9"/>
                    <a:gd name="T9" fmla="*/ 1 h 10"/>
                    <a:gd name="T10" fmla="*/ 9 w 9"/>
                    <a:gd name="T11" fmla="*/ 2 h 10"/>
                    <a:gd name="T12" fmla="*/ 9 w 9"/>
                    <a:gd name="T13" fmla="*/ 2 h 10"/>
                    <a:gd name="T14" fmla="*/ 8 w 9"/>
                    <a:gd name="T15" fmla="*/ 1 h 10"/>
                    <a:gd name="T16" fmla="*/ 6 w 9"/>
                    <a:gd name="T17" fmla="*/ 1 h 10"/>
                    <a:gd name="T18" fmla="*/ 6 w 9"/>
                    <a:gd name="T19" fmla="*/ 1 h 10"/>
                    <a:gd name="T20" fmla="*/ 5 w 9"/>
                    <a:gd name="T21" fmla="*/ 6 h 10"/>
                    <a:gd name="T22" fmla="*/ 5 w 9"/>
                    <a:gd name="T23" fmla="*/ 6 h 10"/>
                    <a:gd name="T24" fmla="*/ 5 w 9"/>
                    <a:gd name="T25" fmla="*/ 5 h 10"/>
                    <a:gd name="T26" fmla="*/ 5 w 9"/>
                    <a:gd name="T27" fmla="*/ 6 h 10"/>
                    <a:gd name="T28" fmla="*/ 5 w 9"/>
                    <a:gd name="T29" fmla="*/ 3 h 10"/>
                    <a:gd name="T30" fmla="*/ 5 w 9"/>
                    <a:gd name="T31" fmla="*/ 3 h 10"/>
                    <a:gd name="T32" fmla="*/ 6 w 9"/>
                    <a:gd name="T33" fmla="*/ 6 h 10"/>
                    <a:gd name="T34" fmla="*/ 7 w 9"/>
                    <a:gd name="T35" fmla="*/ 6 h 10"/>
                    <a:gd name="T36" fmla="*/ 7 w 9"/>
                    <a:gd name="T37" fmla="*/ 6 h 10"/>
                    <a:gd name="T38" fmla="*/ 6 w 9"/>
                    <a:gd name="T39" fmla="*/ 6 h 10"/>
                    <a:gd name="T40" fmla="*/ 6 w 9"/>
                    <a:gd name="T41" fmla="*/ 6 h 10"/>
                    <a:gd name="T42" fmla="*/ 7 w 9"/>
                    <a:gd name="T43" fmla="*/ 7 h 10"/>
                    <a:gd name="T44" fmla="*/ 7 w 9"/>
                    <a:gd name="T45" fmla="*/ 6 h 10"/>
                    <a:gd name="T46" fmla="*/ 4 w 9"/>
                    <a:gd name="T47" fmla="*/ 4 h 10"/>
                    <a:gd name="T48" fmla="*/ 5 w 9"/>
                    <a:gd name="T49" fmla="*/ 10 h 10"/>
                    <a:gd name="T50" fmla="*/ 6 w 9"/>
                    <a:gd name="T51" fmla="*/ 9 h 10"/>
                    <a:gd name="T52" fmla="*/ 7 w 9"/>
                    <a:gd name="T53" fmla="*/ 9 h 10"/>
                    <a:gd name="T54" fmla="*/ 8 w 9"/>
                    <a:gd name="T55" fmla="*/ 8 h 10"/>
                    <a:gd name="T56" fmla="*/ 7 w 9"/>
                    <a:gd name="T57" fmla="*/ 7 h 10"/>
                    <a:gd name="T58" fmla="*/ 6 w 9"/>
                    <a:gd name="T59" fmla="*/ 7 h 10"/>
                    <a:gd name="T60" fmla="*/ 5 w 9"/>
                    <a:gd name="T61" fmla="*/ 7 h 10"/>
                    <a:gd name="T62" fmla="*/ 5 w 9"/>
                    <a:gd name="T63" fmla="*/ 7 h 10"/>
                    <a:gd name="T64" fmla="*/ 4 w 9"/>
                    <a:gd name="T65" fmla="*/ 6 h 10"/>
                    <a:gd name="T66" fmla="*/ 4 w 9"/>
                    <a:gd name="T67" fmla="*/ 6 h 10"/>
                    <a:gd name="T68" fmla="*/ 4 w 9"/>
                    <a:gd name="T69" fmla="*/ 6 h 10"/>
                    <a:gd name="T70" fmla="*/ 4 w 9"/>
                    <a:gd name="T71" fmla="*/ 4 h 10"/>
                    <a:gd name="T72" fmla="*/ 4 w 9"/>
                    <a:gd name="T73" fmla="*/ 4 h 10"/>
                    <a:gd name="T74" fmla="*/ 4 w 9"/>
                    <a:gd name="T75" fmla="*/ 3 h 10"/>
                    <a:gd name="T76" fmla="*/ 4 w 9"/>
                    <a:gd name="T77" fmla="*/ 3 h 10"/>
                    <a:gd name="T78" fmla="*/ 5 w 9"/>
                    <a:gd name="T79" fmla="*/ 2 h 10"/>
                    <a:gd name="T80" fmla="*/ 4 w 9"/>
                    <a:gd name="T81" fmla="*/ 2 h 10"/>
                    <a:gd name="T82" fmla="*/ 4 w 9"/>
                    <a:gd name="T83" fmla="*/ 2 h 10"/>
                    <a:gd name="T84" fmla="*/ 3 w 9"/>
                    <a:gd name="T85" fmla="*/ 1 h 10"/>
                    <a:gd name="T86" fmla="*/ 2 w 9"/>
                    <a:gd name="T87" fmla="*/ 1 h 10"/>
                    <a:gd name="T88" fmla="*/ 1 w 9"/>
                    <a:gd name="T89" fmla="*/ 2 h 10"/>
                    <a:gd name="T90" fmla="*/ 1 w 9"/>
                    <a:gd name="T91" fmla="*/ 2 h 10"/>
                    <a:gd name="T92" fmla="*/ 2 w 9"/>
                    <a:gd name="T93" fmla="*/ 3 h 10"/>
                    <a:gd name="T94" fmla="*/ 2 w 9"/>
                    <a:gd name="T95" fmla="*/ 3 h 10"/>
                    <a:gd name="T96" fmla="*/ 1 w 9"/>
                    <a:gd name="T97" fmla="*/ 4 h 10"/>
                    <a:gd name="T98" fmla="*/ 1 w 9"/>
                    <a:gd name="T99" fmla="*/ 3 h 10"/>
                    <a:gd name="T100" fmla="*/ 0 w 9"/>
                    <a:gd name="T101" fmla="*/ 3 h 10"/>
                    <a:gd name="T102" fmla="*/ 2 w 9"/>
                    <a:gd name="T103" fmla="*/ 6 h 10"/>
                    <a:gd name="T104" fmla="*/ 2 w 9"/>
                    <a:gd name="T105" fmla="*/ 8 h 10"/>
                    <a:gd name="T106" fmla="*/ 3 w 9"/>
                    <a:gd name="T107" fmla="*/ 8 h 10"/>
                    <a:gd name="T108" fmla="*/ 4 w 9"/>
                    <a:gd name="T109" fmla="*/ 7 h 10"/>
                    <a:gd name="T110" fmla="*/ 4 w 9"/>
                    <a:gd name="T111" fmla="*/ 8 h 10"/>
                    <a:gd name="T112" fmla="*/ 5 w 9"/>
                    <a:gd name="T113" fmla="*/ 8 h 10"/>
                    <a:gd name="T114" fmla="*/ 4 w 9"/>
                    <a:gd name="T115" fmla="*/ 8 h 10"/>
                    <a:gd name="T116" fmla="*/ 3 w 9"/>
                    <a:gd name="T117" fmla="*/ 9 h 10"/>
                    <a:gd name="T118" fmla="*/ 3 w 9"/>
                    <a:gd name="T119" fmla="*/ 8 h 10"/>
                    <a:gd name="T120" fmla="*/ 3 w 9"/>
                    <a:gd name="T121" fmla="*/ 8 h 10"/>
                    <a:gd name="T122" fmla="*/ 4 w 9"/>
                    <a:gd name="T1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 h="10">
                      <a:moveTo>
                        <a:pt x="8" y="1"/>
                      </a:move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9" y="0"/>
                        <a:pt x="8" y="0"/>
                        <a:pt x="8" y="0"/>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8" y="1"/>
                        <a:pt x="8" y="1"/>
                      </a:cubicBezTo>
                      <a:cubicBezTo>
                        <a:pt x="8" y="1"/>
                        <a:pt x="8" y="1"/>
                        <a:pt x="8" y="1"/>
                      </a:cubicBezTo>
                      <a:cubicBezTo>
                        <a:pt x="8" y="1"/>
                        <a:pt x="8" y="1"/>
                        <a:pt x="8" y="1"/>
                      </a:cubicBezTo>
                      <a:close/>
                      <a:moveTo>
                        <a:pt x="6" y="1"/>
                      </a:moveTo>
                      <a:cubicBezTo>
                        <a:pt x="6" y="1"/>
                        <a:pt x="6" y="1"/>
                        <a:pt x="6" y="1"/>
                      </a:cubicBezTo>
                      <a:cubicBezTo>
                        <a:pt x="6" y="1"/>
                        <a:pt x="6" y="1"/>
                        <a:pt x="6" y="1"/>
                      </a:cubicBezTo>
                      <a:cubicBezTo>
                        <a:pt x="6" y="1"/>
                        <a:pt x="6" y="1"/>
                        <a:pt x="6" y="1"/>
                      </a:cubicBezTo>
                      <a:cubicBezTo>
                        <a:pt x="6" y="1"/>
                        <a:pt x="6" y="1"/>
                        <a:pt x="6" y="1"/>
                      </a:cubicBezTo>
                      <a:close/>
                      <a:moveTo>
                        <a:pt x="5" y="6"/>
                      </a:move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5"/>
                      </a:cubicBezTo>
                      <a:cubicBezTo>
                        <a:pt x="5" y="5"/>
                        <a:pt x="5" y="6"/>
                        <a:pt x="5" y="6"/>
                      </a:cubicBezTo>
                      <a:cubicBezTo>
                        <a:pt x="5" y="6"/>
                        <a:pt x="5" y="6"/>
                        <a:pt x="5" y="6"/>
                      </a:cubicBezTo>
                      <a:cubicBezTo>
                        <a:pt x="5" y="6"/>
                        <a:pt x="5" y="6"/>
                        <a:pt x="5" y="6"/>
                      </a:cubicBezTo>
                      <a:cubicBezTo>
                        <a:pt x="5" y="6"/>
                        <a:pt x="5" y="6"/>
                        <a:pt x="5" y="6"/>
                      </a:cubicBezTo>
                      <a:cubicBezTo>
                        <a:pt x="5" y="6"/>
                        <a:pt x="5" y="6"/>
                        <a:pt x="5" y="6"/>
                      </a:cubicBezTo>
                      <a:close/>
                      <a:moveTo>
                        <a:pt x="5" y="3"/>
                      </a:moveTo>
                      <a:cubicBezTo>
                        <a:pt x="5" y="3"/>
                        <a:pt x="5" y="3"/>
                        <a:pt x="5" y="3"/>
                      </a:cubicBezTo>
                      <a:cubicBezTo>
                        <a:pt x="5" y="3"/>
                        <a:pt x="5" y="3"/>
                        <a:pt x="5" y="3"/>
                      </a:cubicBezTo>
                      <a:cubicBezTo>
                        <a:pt x="5" y="3"/>
                        <a:pt x="5" y="3"/>
                        <a:pt x="5" y="3"/>
                      </a:cubicBezTo>
                      <a:cubicBezTo>
                        <a:pt x="5" y="3"/>
                        <a:pt x="5" y="3"/>
                        <a:pt x="5" y="3"/>
                      </a:cubicBezTo>
                      <a:close/>
                      <a:moveTo>
                        <a:pt x="6" y="6"/>
                      </a:moveTo>
                      <a:cubicBezTo>
                        <a:pt x="6" y="6"/>
                        <a:pt x="6" y="6"/>
                        <a:pt x="6" y="6"/>
                      </a:cubicBezTo>
                      <a:cubicBezTo>
                        <a:pt x="6" y="6"/>
                        <a:pt x="6" y="6"/>
                        <a:pt x="6" y="6"/>
                      </a:cubicBezTo>
                      <a:cubicBezTo>
                        <a:pt x="6" y="6"/>
                        <a:pt x="6" y="6"/>
                        <a:pt x="6" y="6"/>
                      </a:cubicBezTo>
                      <a:cubicBezTo>
                        <a:pt x="6" y="6"/>
                        <a:pt x="6" y="6"/>
                        <a:pt x="7" y="6"/>
                      </a:cubicBezTo>
                      <a:cubicBezTo>
                        <a:pt x="7" y="6"/>
                        <a:pt x="7" y="6"/>
                        <a:pt x="7" y="6"/>
                      </a:cubicBezTo>
                      <a:cubicBezTo>
                        <a:pt x="7" y="6"/>
                        <a:pt x="7" y="6"/>
                        <a:pt x="7" y="6"/>
                      </a:cubicBezTo>
                      <a:cubicBezTo>
                        <a:pt x="7" y="6"/>
                        <a:pt x="7" y="6"/>
                        <a:pt x="7" y="6"/>
                      </a:cubicBezTo>
                      <a:cubicBezTo>
                        <a:pt x="7" y="5"/>
                        <a:pt x="7" y="5"/>
                        <a:pt x="7" y="6"/>
                      </a:cubicBezTo>
                      <a:cubicBezTo>
                        <a:pt x="7" y="6"/>
                        <a:pt x="7" y="6"/>
                        <a:pt x="7"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lose/>
                      <a:moveTo>
                        <a:pt x="7" y="6"/>
                      </a:moveTo>
                      <a:cubicBezTo>
                        <a:pt x="7" y="6"/>
                        <a:pt x="7" y="7"/>
                        <a:pt x="7" y="7"/>
                      </a:cubicBezTo>
                      <a:cubicBezTo>
                        <a:pt x="7" y="7"/>
                        <a:pt x="7" y="7"/>
                        <a:pt x="7" y="7"/>
                      </a:cubicBezTo>
                      <a:cubicBezTo>
                        <a:pt x="7" y="7"/>
                        <a:pt x="7" y="7"/>
                        <a:pt x="7" y="7"/>
                      </a:cubicBezTo>
                      <a:cubicBezTo>
                        <a:pt x="7" y="7"/>
                        <a:pt x="7" y="6"/>
                        <a:pt x="7" y="6"/>
                      </a:cubicBezTo>
                      <a:close/>
                      <a:moveTo>
                        <a:pt x="4" y="4"/>
                      </a:moveTo>
                      <a:cubicBezTo>
                        <a:pt x="4" y="4"/>
                        <a:pt x="4" y="4"/>
                        <a:pt x="4" y="4"/>
                      </a:cubicBezTo>
                      <a:cubicBezTo>
                        <a:pt x="4" y="4"/>
                        <a:pt x="4" y="4"/>
                        <a:pt x="4" y="4"/>
                      </a:cubicBezTo>
                      <a:cubicBezTo>
                        <a:pt x="4" y="4"/>
                        <a:pt x="4" y="4"/>
                        <a:pt x="4" y="4"/>
                      </a:cubicBezTo>
                      <a:close/>
                      <a:moveTo>
                        <a:pt x="4" y="9"/>
                      </a:moveTo>
                      <a:cubicBezTo>
                        <a:pt x="5" y="10"/>
                        <a:pt x="5" y="10"/>
                        <a:pt x="5" y="10"/>
                      </a:cubicBezTo>
                      <a:cubicBezTo>
                        <a:pt x="5" y="9"/>
                        <a:pt x="5" y="9"/>
                        <a:pt x="5" y="9"/>
                      </a:cubicBezTo>
                      <a:cubicBezTo>
                        <a:pt x="5" y="9"/>
                        <a:pt x="5" y="9"/>
                        <a:pt x="5" y="9"/>
                      </a:cubicBezTo>
                      <a:cubicBezTo>
                        <a:pt x="5" y="9"/>
                        <a:pt x="6" y="9"/>
                        <a:pt x="6" y="9"/>
                      </a:cubicBezTo>
                      <a:cubicBezTo>
                        <a:pt x="6" y="9"/>
                        <a:pt x="6" y="9"/>
                        <a:pt x="6" y="9"/>
                      </a:cubicBezTo>
                      <a:cubicBezTo>
                        <a:pt x="6" y="9"/>
                        <a:pt x="6" y="9"/>
                        <a:pt x="6" y="9"/>
                      </a:cubicBezTo>
                      <a:cubicBezTo>
                        <a:pt x="7" y="9"/>
                        <a:pt x="7" y="9"/>
                        <a:pt x="7" y="9"/>
                      </a:cubicBezTo>
                      <a:cubicBezTo>
                        <a:pt x="7" y="8"/>
                        <a:pt x="7" y="8"/>
                        <a:pt x="7" y="8"/>
                      </a:cubicBezTo>
                      <a:cubicBezTo>
                        <a:pt x="7" y="9"/>
                        <a:pt x="7" y="9"/>
                        <a:pt x="7" y="9"/>
                      </a:cubicBezTo>
                      <a:cubicBezTo>
                        <a:pt x="8" y="8"/>
                        <a:pt x="8" y="8"/>
                        <a:pt x="8" y="8"/>
                      </a:cubicBezTo>
                      <a:cubicBezTo>
                        <a:pt x="8" y="8"/>
                        <a:pt x="8" y="8"/>
                        <a:pt x="8" y="8"/>
                      </a:cubicBezTo>
                      <a:cubicBezTo>
                        <a:pt x="8" y="8"/>
                        <a:pt x="8" y="8"/>
                        <a:pt x="8" y="8"/>
                      </a:cubicBezTo>
                      <a:cubicBezTo>
                        <a:pt x="8" y="7"/>
                        <a:pt x="7" y="7"/>
                        <a:pt x="7" y="7"/>
                      </a:cubicBezTo>
                      <a:cubicBezTo>
                        <a:pt x="7" y="7"/>
                        <a:pt x="7" y="7"/>
                        <a:pt x="7" y="7"/>
                      </a:cubicBezTo>
                      <a:cubicBezTo>
                        <a:pt x="7" y="7"/>
                        <a:pt x="6" y="7"/>
                        <a:pt x="6" y="7"/>
                      </a:cubicBezTo>
                      <a:cubicBezTo>
                        <a:pt x="6" y="7"/>
                        <a:pt x="6" y="7"/>
                        <a:pt x="6" y="7"/>
                      </a:cubicBezTo>
                      <a:cubicBezTo>
                        <a:pt x="6" y="7"/>
                        <a:pt x="6" y="7"/>
                        <a:pt x="6" y="7"/>
                      </a:cubicBezTo>
                      <a:cubicBezTo>
                        <a:pt x="6" y="7"/>
                        <a:pt x="6" y="7"/>
                        <a:pt x="6" y="7"/>
                      </a:cubicBezTo>
                      <a:cubicBezTo>
                        <a:pt x="6" y="7"/>
                        <a:pt x="6"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2"/>
                        <a:pt x="4" y="2"/>
                      </a:cubicBezTo>
                      <a:cubicBezTo>
                        <a:pt x="4" y="2"/>
                        <a:pt x="5" y="3"/>
                        <a:pt x="5" y="2"/>
                      </a:cubicBez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5" y="2"/>
                        <a:pt x="4" y="2"/>
                        <a:pt x="4" y="2"/>
                      </a:cubicBezTo>
                      <a:cubicBezTo>
                        <a:pt x="4" y="1"/>
                        <a:pt x="4" y="1"/>
                        <a:pt x="4" y="1"/>
                      </a:cubicBezTo>
                      <a:cubicBezTo>
                        <a:pt x="4" y="1"/>
                        <a:pt x="3" y="1"/>
                        <a:pt x="3" y="0"/>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2"/>
                        <a:pt x="2" y="2"/>
                      </a:cubicBezTo>
                      <a:cubicBezTo>
                        <a:pt x="2" y="2"/>
                        <a:pt x="1" y="2"/>
                        <a:pt x="1" y="2"/>
                      </a:cubicBezTo>
                      <a:cubicBezTo>
                        <a:pt x="1" y="2"/>
                        <a:pt x="1" y="2"/>
                        <a:pt x="1" y="2"/>
                      </a:cubicBezTo>
                      <a:cubicBezTo>
                        <a:pt x="1" y="2"/>
                        <a:pt x="1" y="2"/>
                        <a:pt x="1" y="2"/>
                      </a:cubicBezTo>
                      <a:cubicBezTo>
                        <a:pt x="1" y="2"/>
                        <a:pt x="1" y="2"/>
                        <a:pt x="1" y="2"/>
                      </a:cubicBezTo>
                      <a:cubicBezTo>
                        <a:pt x="1" y="2"/>
                        <a:pt x="1" y="2"/>
                        <a:pt x="1" y="2"/>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5"/>
                      </a:cubicBezTo>
                      <a:cubicBezTo>
                        <a:pt x="2" y="5"/>
                        <a:pt x="1" y="4"/>
                        <a:pt x="1" y="4"/>
                      </a:cubicBezTo>
                      <a:cubicBezTo>
                        <a:pt x="2" y="4"/>
                        <a:pt x="1" y="4"/>
                        <a:pt x="1" y="4"/>
                      </a:cubicBezTo>
                      <a:cubicBezTo>
                        <a:pt x="1" y="4"/>
                        <a:pt x="1" y="4"/>
                        <a:pt x="1" y="4"/>
                      </a:cubicBezTo>
                      <a:cubicBezTo>
                        <a:pt x="1" y="3"/>
                        <a:pt x="1" y="3"/>
                        <a:pt x="1" y="3"/>
                      </a:cubicBezTo>
                      <a:cubicBezTo>
                        <a:pt x="0" y="3"/>
                        <a:pt x="0" y="3"/>
                        <a:pt x="0" y="3"/>
                      </a:cubicBezTo>
                      <a:cubicBezTo>
                        <a:pt x="0" y="3"/>
                        <a:pt x="0" y="3"/>
                        <a:pt x="0" y="3"/>
                      </a:cubicBezTo>
                      <a:cubicBezTo>
                        <a:pt x="0" y="3"/>
                        <a:pt x="0" y="3"/>
                        <a:pt x="0" y="3"/>
                      </a:cubicBezTo>
                      <a:cubicBezTo>
                        <a:pt x="0" y="3"/>
                        <a:pt x="0" y="4"/>
                        <a:pt x="0" y="4"/>
                      </a:cubicBezTo>
                      <a:cubicBezTo>
                        <a:pt x="1" y="4"/>
                        <a:pt x="1" y="5"/>
                        <a:pt x="1" y="5"/>
                      </a:cubicBezTo>
                      <a:cubicBezTo>
                        <a:pt x="1" y="6"/>
                        <a:pt x="2" y="6"/>
                        <a:pt x="2" y="6"/>
                      </a:cubicBezTo>
                      <a:cubicBezTo>
                        <a:pt x="2" y="6"/>
                        <a:pt x="2" y="6"/>
                        <a:pt x="2" y="6"/>
                      </a:cubicBezTo>
                      <a:cubicBezTo>
                        <a:pt x="2" y="7"/>
                        <a:pt x="2" y="7"/>
                        <a:pt x="2" y="7"/>
                      </a:cubicBezTo>
                      <a:cubicBezTo>
                        <a:pt x="2" y="7"/>
                        <a:pt x="2" y="7"/>
                        <a:pt x="2" y="8"/>
                      </a:cubicBezTo>
                      <a:cubicBezTo>
                        <a:pt x="2" y="8"/>
                        <a:pt x="2" y="8"/>
                        <a:pt x="2" y="8"/>
                      </a:cubicBezTo>
                      <a:cubicBezTo>
                        <a:pt x="2" y="8"/>
                        <a:pt x="3" y="8"/>
                        <a:pt x="3" y="8"/>
                      </a:cubicBezTo>
                      <a:cubicBezTo>
                        <a:pt x="3" y="8"/>
                        <a:pt x="3" y="8"/>
                        <a:pt x="3" y="8"/>
                      </a:cubicBezTo>
                      <a:cubicBezTo>
                        <a:pt x="3" y="8"/>
                        <a:pt x="3" y="8"/>
                        <a:pt x="3" y="7"/>
                      </a:cubicBezTo>
                      <a:cubicBezTo>
                        <a:pt x="3" y="7"/>
                        <a:pt x="3" y="7"/>
                        <a:pt x="3" y="7"/>
                      </a:cubicBezTo>
                      <a:cubicBezTo>
                        <a:pt x="3" y="7"/>
                        <a:pt x="3" y="7"/>
                        <a:pt x="4" y="7"/>
                      </a:cubicBezTo>
                      <a:cubicBezTo>
                        <a:pt x="4" y="7"/>
                        <a:pt x="4" y="7"/>
                        <a:pt x="4" y="7"/>
                      </a:cubicBezTo>
                      <a:cubicBezTo>
                        <a:pt x="4" y="7"/>
                        <a:pt x="4" y="7"/>
                        <a:pt x="4" y="7"/>
                      </a:cubicBezTo>
                      <a:cubicBezTo>
                        <a:pt x="4" y="7"/>
                        <a:pt x="4" y="7"/>
                        <a:pt x="4" y="8"/>
                      </a:cubicBezTo>
                      <a:cubicBezTo>
                        <a:pt x="4" y="8"/>
                        <a:pt x="4" y="8"/>
                        <a:pt x="4" y="8"/>
                      </a:cubicBezTo>
                      <a:cubicBezTo>
                        <a:pt x="4" y="8"/>
                        <a:pt x="5" y="8"/>
                        <a:pt x="5" y="8"/>
                      </a:cubicBezTo>
                      <a:cubicBezTo>
                        <a:pt x="5" y="8"/>
                        <a:pt x="5" y="8"/>
                        <a:pt x="5" y="8"/>
                      </a:cubicBezTo>
                      <a:cubicBezTo>
                        <a:pt x="5" y="8"/>
                        <a:pt x="5" y="8"/>
                        <a:pt x="5" y="8"/>
                      </a:cubicBezTo>
                      <a:cubicBezTo>
                        <a:pt x="5" y="8"/>
                        <a:pt x="5" y="8"/>
                        <a:pt x="4" y="8"/>
                      </a:cubicBezTo>
                      <a:cubicBezTo>
                        <a:pt x="4" y="8"/>
                        <a:pt x="4" y="8"/>
                        <a:pt x="4" y="8"/>
                      </a:cubicBezTo>
                      <a:cubicBezTo>
                        <a:pt x="4" y="8"/>
                        <a:pt x="4" y="9"/>
                        <a:pt x="4" y="9"/>
                      </a:cubicBezTo>
                      <a:cubicBezTo>
                        <a:pt x="4" y="9"/>
                        <a:pt x="4" y="9"/>
                        <a:pt x="4" y="9"/>
                      </a:cubicBezTo>
                      <a:cubicBezTo>
                        <a:pt x="4" y="9"/>
                        <a:pt x="4" y="9"/>
                        <a:pt x="3" y="9"/>
                      </a:cubicBezTo>
                      <a:cubicBezTo>
                        <a:pt x="3" y="9"/>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10"/>
                      </a:cubicBezTo>
                      <a:cubicBezTo>
                        <a:pt x="4" y="10"/>
                        <a:pt x="4" y="10"/>
                        <a:pt x="4" y="10"/>
                      </a:cubicBezTo>
                      <a:lnTo>
                        <a:pt x="4" y="9"/>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605" name="Freeform 734">
                  <a:extLst>
                    <a:ext uri="{FF2B5EF4-FFF2-40B4-BE49-F238E27FC236}">
                      <a16:creationId xmlns:a16="http://schemas.microsoft.com/office/drawing/2014/main" id="{B0183599-71C2-4F00-9377-08CF57F33D49}"/>
                    </a:ext>
                  </a:extLst>
                </p:cNvPr>
                <p:cNvSpPr>
                  <a:spLocks/>
                </p:cNvSpPr>
                <p:nvPr/>
              </p:nvSpPr>
              <p:spPr bwMode="auto">
                <a:xfrm>
                  <a:off x="10253663" y="5942013"/>
                  <a:ext cx="53975" cy="69850"/>
                </a:xfrm>
                <a:custGeom>
                  <a:avLst/>
                  <a:gdLst>
                    <a:gd name="T0" fmla="*/ 13 w 13"/>
                    <a:gd name="T1" fmla="*/ 15 h 17"/>
                    <a:gd name="T2" fmla="*/ 13 w 13"/>
                    <a:gd name="T3" fmla="*/ 14 h 17"/>
                    <a:gd name="T4" fmla="*/ 12 w 13"/>
                    <a:gd name="T5" fmla="*/ 12 h 17"/>
                    <a:gd name="T6" fmla="*/ 11 w 13"/>
                    <a:gd name="T7" fmla="*/ 11 h 17"/>
                    <a:gd name="T8" fmla="*/ 12 w 13"/>
                    <a:gd name="T9" fmla="*/ 12 h 17"/>
                    <a:gd name="T10" fmla="*/ 12 w 13"/>
                    <a:gd name="T11" fmla="*/ 10 h 17"/>
                    <a:gd name="T12" fmla="*/ 12 w 13"/>
                    <a:gd name="T13" fmla="*/ 10 h 17"/>
                    <a:gd name="T14" fmla="*/ 12 w 13"/>
                    <a:gd name="T15" fmla="*/ 9 h 17"/>
                    <a:gd name="T16" fmla="*/ 11 w 13"/>
                    <a:gd name="T17" fmla="*/ 8 h 17"/>
                    <a:gd name="T18" fmla="*/ 11 w 13"/>
                    <a:gd name="T19" fmla="*/ 7 h 17"/>
                    <a:gd name="T20" fmla="*/ 10 w 13"/>
                    <a:gd name="T21" fmla="*/ 7 h 17"/>
                    <a:gd name="T22" fmla="*/ 10 w 13"/>
                    <a:gd name="T23" fmla="*/ 7 h 17"/>
                    <a:gd name="T24" fmla="*/ 10 w 13"/>
                    <a:gd name="T25" fmla="*/ 8 h 17"/>
                    <a:gd name="T26" fmla="*/ 10 w 13"/>
                    <a:gd name="T27" fmla="*/ 7 h 17"/>
                    <a:gd name="T28" fmla="*/ 9 w 13"/>
                    <a:gd name="T29" fmla="*/ 7 h 17"/>
                    <a:gd name="T30" fmla="*/ 9 w 13"/>
                    <a:gd name="T31" fmla="*/ 6 h 17"/>
                    <a:gd name="T32" fmla="*/ 9 w 13"/>
                    <a:gd name="T33" fmla="*/ 6 h 17"/>
                    <a:gd name="T34" fmla="*/ 8 w 13"/>
                    <a:gd name="T35" fmla="*/ 5 h 17"/>
                    <a:gd name="T36" fmla="*/ 7 w 13"/>
                    <a:gd name="T37" fmla="*/ 5 h 17"/>
                    <a:gd name="T38" fmla="*/ 6 w 13"/>
                    <a:gd name="T39" fmla="*/ 5 h 17"/>
                    <a:gd name="T40" fmla="*/ 6 w 13"/>
                    <a:gd name="T41" fmla="*/ 5 h 17"/>
                    <a:gd name="T42" fmla="*/ 5 w 13"/>
                    <a:gd name="T43" fmla="*/ 5 h 17"/>
                    <a:gd name="T44" fmla="*/ 5 w 13"/>
                    <a:gd name="T45" fmla="*/ 4 h 17"/>
                    <a:gd name="T46" fmla="*/ 4 w 13"/>
                    <a:gd name="T47" fmla="*/ 4 h 17"/>
                    <a:gd name="T48" fmla="*/ 4 w 13"/>
                    <a:gd name="T49" fmla="*/ 5 h 17"/>
                    <a:gd name="T50" fmla="*/ 4 w 13"/>
                    <a:gd name="T51" fmla="*/ 4 h 17"/>
                    <a:gd name="T52" fmla="*/ 3 w 13"/>
                    <a:gd name="T53" fmla="*/ 3 h 17"/>
                    <a:gd name="T54" fmla="*/ 2 w 13"/>
                    <a:gd name="T55" fmla="*/ 2 h 17"/>
                    <a:gd name="T56" fmla="*/ 2 w 13"/>
                    <a:gd name="T57" fmla="*/ 2 h 17"/>
                    <a:gd name="T58" fmla="*/ 2 w 13"/>
                    <a:gd name="T59" fmla="*/ 2 h 17"/>
                    <a:gd name="T60" fmla="*/ 2 w 13"/>
                    <a:gd name="T61" fmla="*/ 1 h 17"/>
                    <a:gd name="T62" fmla="*/ 2 w 13"/>
                    <a:gd name="T63" fmla="*/ 1 h 17"/>
                    <a:gd name="T64" fmla="*/ 2 w 13"/>
                    <a:gd name="T65" fmla="*/ 0 h 17"/>
                    <a:gd name="T66" fmla="*/ 0 w 13"/>
                    <a:gd name="T67" fmla="*/ 0 h 17"/>
                    <a:gd name="T68" fmla="*/ 1 w 13"/>
                    <a:gd name="T69" fmla="*/ 2 h 17"/>
                    <a:gd name="T70" fmla="*/ 3 w 13"/>
                    <a:gd name="T71" fmla="*/ 4 h 17"/>
                    <a:gd name="T72" fmla="*/ 3 w 13"/>
                    <a:gd name="T73" fmla="*/ 6 h 17"/>
                    <a:gd name="T74" fmla="*/ 4 w 13"/>
                    <a:gd name="T75" fmla="*/ 8 h 17"/>
                    <a:gd name="T76" fmla="*/ 4 w 13"/>
                    <a:gd name="T77" fmla="*/ 9 h 17"/>
                    <a:gd name="T78" fmla="*/ 5 w 13"/>
                    <a:gd name="T79" fmla="*/ 9 h 17"/>
                    <a:gd name="T80" fmla="*/ 6 w 13"/>
                    <a:gd name="T81" fmla="*/ 8 h 17"/>
                    <a:gd name="T82" fmla="*/ 5 w 13"/>
                    <a:gd name="T83" fmla="*/ 9 h 17"/>
                    <a:gd name="T84" fmla="*/ 5 w 13"/>
                    <a:gd name="T85" fmla="*/ 10 h 17"/>
                    <a:gd name="T86" fmla="*/ 7 w 13"/>
                    <a:gd name="T87" fmla="*/ 13 h 17"/>
                    <a:gd name="T88" fmla="*/ 10 w 13"/>
                    <a:gd name="T89" fmla="*/ 16 h 17"/>
                    <a:gd name="T90" fmla="*/ 9 w 13"/>
                    <a:gd name="T91" fmla="*/ 14 h 17"/>
                    <a:gd name="T92" fmla="*/ 10 w 13"/>
                    <a:gd name="T93" fmla="*/ 15 h 17"/>
                    <a:gd name="T94" fmla="*/ 11 w 13"/>
                    <a:gd name="T95" fmla="*/ 15 h 17"/>
                    <a:gd name="T96" fmla="*/ 11 w 13"/>
                    <a:gd name="T97" fmla="*/ 15 h 17"/>
                    <a:gd name="T98" fmla="*/ 11 w 13"/>
                    <a:gd name="T99" fmla="*/ 15 h 17"/>
                    <a:gd name="T100" fmla="*/ 12 w 13"/>
                    <a:gd name="T10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 h="17">
                      <a:moveTo>
                        <a:pt x="12" y="15"/>
                      </a:moveTo>
                      <a:cubicBezTo>
                        <a:pt x="12" y="15"/>
                        <a:pt x="12" y="15"/>
                        <a:pt x="12" y="15"/>
                      </a:cubicBezTo>
                      <a:cubicBezTo>
                        <a:pt x="12"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2" y="13"/>
                        <a:pt x="12" y="13"/>
                        <a:pt x="12" y="12"/>
                      </a:cubicBezTo>
                      <a:cubicBezTo>
                        <a:pt x="12" y="12"/>
                        <a:pt x="12" y="12"/>
                        <a:pt x="12" y="12"/>
                      </a:cubicBezTo>
                      <a:cubicBezTo>
                        <a:pt x="12" y="12"/>
                        <a:pt x="12" y="12"/>
                        <a:pt x="12" y="12"/>
                      </a:cubicBezTo>
                      <a:cubicBezTo>
                        <a:pt x="12" y="12"/>
                        <a:pt x="12" y="12"/>
                        <a:pt x="12" y="12"/>
                      </a:cubicBezTo>
                      <a:cubicBezTo>
                        <a:pt x="12" y="12"/>
                        <a:pt x="12" y="12"/>
                        <a:pt x="11" y="12"/>
                      </a:cubicBezTo>
                      <a:cubicBezTo>
                        <a:pt x="11" y="12"/>
                        <a:pt x="11" y="12"/>
                        <a:pt x="11" y="12"/>
                      </a:cubicBezTo>
                      <a:cubicBezTo>
                        <a:pt x="11" y="12"/>
                        <a:pt x="11" y="12"/>
                        <a:pt x="11" y="11"/>
                      </a:cubicBezTo>
                      <a:cubicBezTo>
                        <a:pt x="11" y="11"/>
                        <a:pt x="11" y="11"/>
                        <a:pt x="11" y="11"/>
                      </a:cubicBezTo>
                      <a:cubicBezTo>
                        <a:pt x="12" y="11"/>
                        <a:pt x="12" y="11"/>
                        <a:pt x="12" y="11"/>
                      </a:cubicBezTo>
                      <a:cubicBezTo>
                        <a:pt x="12" y="11"/>
                        <a:pt x="12" y="11"/>
                        <a:pt x="12" y="11"/>
                      </a:cubicBezTo>
                      <a:cubicBezTo>
                        <a:pt x="12" y="11"/>
                        <a:pt x="12" y="12"/>
                        <a:pt x="12" y="12"/>
                      </a:cubicBezTo>
                      <a:cubicBezTo>
                        <a:pt x="12" y="12"/>
                        <a:pt x="13" y="12"/>
                        <a:pt x="13" y="12"/>
                      </a:cubicBezTo>
                      <a:cubicBezTo>
                        <a:pt x="13" y="12"/>
                        <a:pt x="13" y="12"/>
                        <a:pt x="13" y="12"/>
                      </a:cubicBezTo>
                      <a:cubicBezTo>
                        <a:pt x="13" y="11"/>
                        <a:pt x="13" y="11"/>
                        <a:pt x="13" y="11"/>
                      </a:cubicBezTo>
                      <a:cubicBezTo>
                        <a:pt x="12" y="11"/>
                        <a:pt x="12" y="11"/>
                        <a:pt x="12" y="10"/>
                      </a:cubicBezTo>
                      <a:cubicBezTo>
                        <a:pt x="12" y="10"/>
                        <a:pt x="12" y="10"/>
                        <a:pt x="12" y="10"/>
                      </a:cubicBezTo>
                      <a:cubicBezTo>
                        <a:pt x="12" y="10"/>
                        <a:pt x="13" y="10"/>
                        <a:pt x="13" y="10"/>
                      </a:cubicBezTo>
                      <a:cubicBezTo>
                        <a:pt x="13" y="10"/>
                        <a:pt x="13" y="10"/>
                        <a:pt x="12" y="10"/>
                      </a:cubicBezTo>
                      <a:cubicBezTo>
                        <a:pt x="12" y="10"/>
                        <a:pt x="12" y="10"/>
                        <a:pt x="12" y="10"/>
                      </a:cubicBezTo>
                      <a:cubicBezTo>
                        <a:pt x="12" y="10"/>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1" y="9"/>
                        <a:pt x="11" y="9"/>
                      </a:cubicBezTo>
                      <a:cubicBezTo>
                        <a:pt x="11" y="9"/>
                        <a:pt x="11" y="8"/>
                        <a:pt x="11" y="8"/>
                      </a:cubicBezTo>
                      <a:cubicBezTo>
                        <a:pt x="11" y="8"/>
                        <a:pt x="11" y="8"/>
                        <a:pt x="11" y="8"/>
                      </a:cubicBezTo>
                      <a:cubicBezTo>
                        <a:pt x="11" y="8"/>
                        <a:pt x="11" y="8"/>
                        <a:pt x="11" y="8"/>
                      </a:cubicBezTo>
                      <a:cubicBezTo>
                        <a:pt x="11" y="8"/>
                        <a:pt x="11" y="8"/>
                        <a:pt x="11" y="8"/>
                      </a:cubicBezTo>
                      <a:cubicBezTo>
                        <a:pt x="11" y="8"/>
                        <a:pt x="11" y="8"/>
                        <a:pt x="12" y="8"/>
                      </a:cubicBezTo>
                      <a:cubicBezTo>
                        <a:pt x="11" y="8"/>
                        <a:pt x="11" y="8"/>
                        <a:pt x="11" y="7"/>
                      </a:cubicBezTo>
                      <a:cubicBezTo>
                        <a:pt x="11" y="7"/>
                        <a:pt x="11" y="7"/>
                        <a:pt x="11" y="7"/>
                      </a:cubicBezTo>
                      <a:cubicBezTo>
                        <a:pt x="11" y="7"/>
                        <a:pt x="11" y="7"/>
                        <a:pt x="11" y="7"/>
                      </a:cubicBezTo>
                      <a:cubicBezTo>
                        <a:pt x="11" y="7"/>
                        <a:pt x="11" y="7"/>
                        <a:pt x="11" y="7"/>
                      </a:cubicBezTo>
                      <a:cubicBezTo>
                        <a:pt x="11"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9" y="7"/>
                      </a:cubicBezTo>
                      <a:cubicBezTo>
                        <a:pt x="9" y="7"/>
                        <a:pt x="9" y="7"/>
                        <a:pt x="9" y="7"/>
                      </a:cubicBezTo>
                      <a:cubicBezTo>
                        <a:pt x="9" y="7"/>
                        <a:pt x="9" y="7"/>
                        <a:pt x="9" y="7"/>
                      </a:cubicBezTo>
                      <a:cubicBezTo>
                        <a:pt x="9" y="7"/>
                        <a:pt x="9" y="7"/>
                        <a:pt x="9" y="7"/>
                      </a:cubicBezTo>
                      <a:cubicBezTo>
                        <a:pt x="9" y="7"/>
                        <a:pt x="9" y="7"/>
                        <a:pt x="9" y="6"/>
                      </a:cubicBezTo>
                      <a:cubicBezTo>
                        <a:pt x="9" y="6"/>
                        <a:pt x="9" y="6"/>
                        <a:pt x="9" y="6"/>
                      </a:cubicBezTo>
                      <a:cubicBezTo>
                        <a:pt x="9" y="6"/>
                        <a:pt x="9" y="6"/>
                        <a:pt x="9" y="6"/>
                      </a:cubicBezTo>
                      <a:cubicBezTo>
                        <a:pt x="9" y="6"/>
                        <a:pt x="9" y="6"/>
                        <a:pt x="9" y="6"/>
                      </a:cubicBezTo>
                      <a:cubicBezTo>
                        <a:pt x="9" y="7"/>
                        <a:pt x="10" y="7"/>
                        <a:pt x="10" y="6"/>
                      </a:cubicBezTo>
                      <a:cubicBezTo>
                        <a:pt x="10" y="6"/>
                        <a:pt x="10" y="6"/>
                        <a:pt x="10" y="6"/>
                      </a:cubicBezTo>
                      <a:cubicBezTo>
                        <a:pt x="10" y="6"/>
                        <a:pt x="9" y="6"/>
                        <a:pt x="9" y="6"/>
                      </a:cubicBezTo>
                      <a:cubicBezTo>
                        <a:pt x="9" y="6"/>
                        <a:pt x="9" y="6"/>
                        <a:pt x="9" y="6"/>
                      </a:cubicBezTo>
                      <a:cubicBezTo>
                        <a:pt x="9" y="6"/>
                        <a:pt x="9" y="5"/>
                        <a:pt x="8" y="5"/>
                      </a:cubicBezTo>
                      <a:cubicBezTo>
                        <a:pt x="8" y="5"/>
                        <a:pt x="8" y="5"/>
                        <a:pt x="8" y="5"/>
                      </a:cubicBezTo>
                      <a:cubicBezTo>
                        <a:pt x="8" y="5"/>
                        <a:pt x="8" y="5"/>
                        <a:pt x="8" y="5"/>
                      </a:cubicBezTo>
                      <a:cubicBezTo>
                        <a:pt x="8" y="5"/>
                        <a:pt x="8" y="5"/>
                        <a:pt x="8" y="5"/>
                      </a:cubicBezTo>
                      <a:cubicBezTo>
                        <a:pt x="8" y="5"/>
                        <a:pt x="7" y="5"/>
                        <a:pt x="7" y="5"/>
                      </a:cubicBezTo>
                      <a:cubicBezTo>
                        <a:pt x="7" y="5"/>
                        <a:pt x="8" y="5"/>
                        <a:pt x="7" y="5"/>
                      </a:cubicBezTo>
                      <a:cubicBezTo>
                        <a:pt x="7" y="5"/>
                        <a:pt x="7" y="6"/>
                        <a:pt x="7" y="6"/>
                      </a:cubicBezTo>
                      <a:cubicBezTo>
                        <a:pt x="7" y="6"/>
                        <a:pt x="7" y="5"/>
                        <a:pt x="7" y="5"/>
                      </a:cubicBezTo>
                      <a:cubicBezTo>
                        <a:pt x="7" y="5"/>
                        <a:pt x="7" y="5"/>
                        <a:pt x="7" y="5"/>
                      </a:cubicBezTo>
                      <a:cubicBezTo>
                        <a:pt x="7" y="5"/>
                        <a:pt x="7" y="5"/>
                        <a:pt x="7" y="5"/>
                      </a:cubicBezTo>
                      <a:cubicBezTo>
                        <a:pt x="7" y="5"/>
                        <a:pt x="7" y="5"/>
                        <a:pt x="7" y="5"/>
                      </a:cubicBezTo>
                      <a:cubicBezTo>
                        <a:pt x="6" y="5"/>
                        <a:pt x="6" y="5"/>
                        <a:pt x="6" y="5"/>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4" y="4"/>
                      </a:cubicBezTo>
                      <a:cubicBezTo>
                        <a:pt x="4" y="4"/>
                        <a:pt x="4" y="4"/>
                        <a:pt x="4" y="4"/>
                      </a:cubicBezTo>
                      <a:cubicBezTo>
                        <a:pt x="4" y="4"/>
                        <a:pt x="4" y="5"/>
                        <a:pt x="5" y="5"/>
                      </a:cubicBezTo>
                      <a:cubicBezTo>
                        <a:pt x="5"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3" y="4"/>
                        <a:pt x="3" y="4"/>
                        <a:pt x="3" y="4"/>
                      </a:cubicBezTo>
                      <a:cubicBezTo>
                        <a:pt x="3" y="4"/>
                        <a:pt x="3" y="3"/>
                        <a:pt x="3" y="3"/>
                      </a:cubicBezTo>
                      <a:cubicBezTo>
                        <a:pt x="3" y="3"/>
                        <a:pt x="3" y="3"/>
                        <a:pt x="3" y="3"/>
                      </a:cubicBezTo>
                      <a:cubicBezTo>
                        <a:pt x="3" y="3"/>
                        <a:pt x="3" y="4"/>
                        <a:pt x="3" y="4"/>
                      </a:cubicBezTo>
                      <a:cubicBezTo>
                        <a:pt x="3" y="3"/>
                        <a:pt x="3" y="3"/>
                        <a:pt x="3" y="3"/>
                      </a:cubicBezTo>
                      <a:cubicBezTo>
                        <a:pt x="3" y="3"/>
                        <a:pt x="3" y="2"/>
                        <a:pt x="2" y="2"/>
                      </a:cubicBezTo>
                      <a:cubicBezTo>
                        <a:pt x="2" y="2"/>
                        <a:pt x="2" y="2"/>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1" y="0"/>
                        <a:pt x="1" y="0"/>
                      </a:cubicBezTo>
                      <a:cubicBezTo>
                        <a:pt x="1" y="0"/>
                        <a:pt x="1" y="1"/>
                        <a:pt x="1" y="1"/>
                      </a:cubicBezTo>
                      <a:cubicBezTo>
                        <a:pt x="1" y="0"/>
                        <a:pt x="0" y="0"/>
                        <a:pt x="0" y="0"/>
                      </a:cubicBezTo>
                      <a:cubicBezTo>
                        <a:pt x="0" y="0"/>
                        <a:pt x="0" y="0"/>
                        <a:pt x="0" y="0"/>
                      </a:cubicBezTo>
                      <a:cubicBezTo>
                        <a:pt x="0" y="0"/>
                        <a:pt x="0" y="0"/>
                        <a:pt x="0" y="1"/>
                      </a:cubicBezTo>
                      <a:cubicBezTo>
                        <a:pt x="0" y="1"/>
                        <a:pt x="0" y="1"/>
                        <a:pt x="0" y="1"/>
                      </a:cubicBezTo>
                      <a:cubicBezTo>
                        <a:pt x="0" y="1"/>
                        <a:pt x="1" y="1"/>
                        <a:pt x="1" y="2"/>
                      </a:cubicBezTo>
                      <a:cubicBezTo>
                        <a:pt x="1" y="2"/>
                        <a:pt x="1" y="2"/>
                        <a:pt x="1" y="2"/>
                      </a:cubicBezTo>
                      <a:cubicBezTo>
                        <a:pt x="1" y="2"/>
                        <a:pt x="2" y="2"/>
                        <a:pt x="2" y="3"/>
                      </a:cubicBezTo>
                      <a:cubicBezTo>
                        <a:pt x="2" y="3"/>
                        <a:pt x="2" y="3"/>
                        <a:pt x="2" y="3"/>
                      </a:cubicBezTo>
                      <a:cubicBezTo>
                        <a:pt x="2" y="3"/>
                        <a:pt x="2" y="3"/>
                        <a:pt x="2" y="3"/>
                      </a:cubicBezTo>
                      <a:cubicBezTo>
                        <a:pt x="2" y="3"/>
                        <a:pt x="3" y="4"/>
                        <a:pt x="3" y="4"/>
                      </a:cubicBezTo>
                      <a:cubicBezTo>
                        <a:pt x="3" y="5"/>
                        <a:pt x="3" y="5"/>
                        <a:pt x="3" y="5"/>
                      </a:cubicBezTo>
                      <a:cubicBezTo>
                        <a:pt x="3" y="6"/>
                        <a:pt x="4"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8"/>
                        <a:pt x="3" y="8"/>
                        <a:pt x="4" y="8"/>
                      </a:cubicBezTo>
                      <a:cubicBezTo>
                        <a:pt x="4" y="8"/>
                        <a:pt x="4" y="8"/>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5" y="9"/>
                        <a:pt x="5" y="9"/>
                      </a:cubicBezTo>
                      <a:cubicBezTo>
                        <a:pt x="5" y="9"/>
                        <a:pt x="5" y="9"/>
                        <a:pt x="5" y="9"/>
                      </a:cubicBezTo>
                      <a:cubicBezTo>
                        <a:pt x="5" y="9"/>
                        <a:pt x="5" y="9"/>
                        <a:pt x="5" y="9"/>
                      </a:cubicBezTo>
                      <a:cubicBezTo>
                        <a:pt x="5" y="9"/>
                        <a:pt x="5" y="8"/>
                        <a:pt x="5" y="8"/>
                      </a:cubicBezTo>
                      <a:cubicBezTo>
                        <a:pt x="5" y="8"/>
                        <a:pt x="6" y="8"/>
                        <a:pt x="6" y="8"/>
                      </a:cubicBezTo>
                      <a:cubicBezTo>
                        <a:pt x="6" y="8"/>
                        <a:pt x="6" y="8"/>
                        <a:pt x="6" y="8"/>
                      </a:cubicBezTo>
                      <a:cubicBezTo>
                        <a:pt x="6" y="8"/>
                        <a:pt x="6" y="8"/>
                        <a:pt x="5" y="8"/>
                      </a:cubicBezTo>
                      <a:cubicBezTo>
                        <a:pt x="5" y="8"/>
                        <a:pt x="5" y="8"/>
                        <a:pt x="5" y="9"/>
                      </a:cubicBezTo>
                      <a:cubicBezTo>
                        <a:pt x="5" y="9"/>
                        <a:pt x="5" y="9"/>
                        <a:pt x="5"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6" y="11"/>
                      </a:cubicBezTo>
                      <a:cubicBezTo>
                        <a:pt x="6" y="11"/>
                        <a:pt x="6" y="11"/>
                        <a:pt x="6" y="11"/>
                      </a:cubicBezTo>
                      <a:cubicBezTo>
                        <a:pt x="6" y="11"/>
                        <a:pt x="7" y="12"/>
                        <a:pt x="7" y="13"/>
                      </a:cubicBezTo>
                      <a:cubicBezTo>
                        <a:pt x="8" y="13"/>
                        <a:pt x="8" y="14"/>
                        <a:pt x="9" y="15"/>
                      </a:cubicBezTo>
                      <a:cubicBezTo>
                        <a:pt x="9" y="15"/>
                        <a:pt x="9" y="16"/>
                        <a:pt x="9" y="16"/>
                      </a:cubicBezTo>
                      <a:cubicBezTo>
                        <a:pt x="9" y="17"/>
                        <a:pt x="9" y="17"/>
                        <a:pt x="10" y="17"/>
                      </a:cubicBezTo>
                      <a:cubicBezTo>
                        <a:pt x="10" y="16"/>
                        <a:pt x="10" y="16"/>
                        <a:pt x="10" y="16"/>
                      </a:cubicBezTo>
                      <a:cubicBezTo>
                        <a:pt x="10" y="16"/>
                        <a:pt x="10" y="15"/>
                        <a:pt x="10" y="15"/>
                      </a:cubicBezTo>
                      <a:cubicBezTo>
                        <a:pt x="10" y="15"/>
                        <a:pt x="10" y="15"/>
                        <a:pt x="10" y="15"/>
                      </a:cubicBezTo>
                      <a:cubicBezTo>
                        <a:pt x="9" y="15"/>
                        <a:pt x="9" y="15"/>
                        <a:pt x="9" y="14"/>
                      </a:cubicBezTo>
                      <a:cubicBezTo>
                        <a:pt x="9" y="14"/>
                        <a:pt x="9" y="14"/>
                        <a:pt x="9" y="14"/>
                      </a:cubicBezTo>
                      <a:cubicBezTo>
                        <a:pt x="9" y="14"/>
                        <a:pt x="9" y="14"/>
                        <a:pt x="9" y="14"/>
                      </a:cubicBezTo>
                      <a:cubicBezTo>
                        <a:pt x="9" y="15"/>
                        <a:pt x="9" y="15"/>
                        <a:pt x="10" y="15"/>
                      </a:cubicBezTo>
                      <a:cubicBezTo>
                        <a:pt x="10" y="15"/>
                        <a:pt x="10" y="15"/>
                        <a:pt x="10" y="15"/>
                      </a:cubicBezTo>
                      <a:cubicBezTo>
                        <a:pt x="10" y="15"/>
                        <a:pt x="10" y="15"/>
                        <a:pt x="10" y="15"/>
                      </a:cubicBezTo>
                      <a:cubicBezTo>
                        <a:pt x="10" y="15"/>
                        <a:pt x="11" y="15"/>
                        <a:pt x="11" y="15"/>
                      </a:cubicBezTo>
                      <a:cubicBezTo>
                        <a:pt x="11" y="15"/>
                        <a:pt x="11" y="15"/>
                        <a:pt x="11" y="15"/>
                      </a:cubicBezTo>
                      <a:cubicBezTo>
                        <a:pt x="11" y="15"/>
                        <a:pt x="11" y="15"/>
                        <a:pt x="11" y="15"/>
                      </a:cubicBezTo>
                      <a:cubicBezTo>
                        <a:pt x="11" y="15"/>
                        <a:pt x="11" y="15"/>
                        <a:pt x="11" y="15"/>
                      </a:cubicBezTo>
                      <a:cubicBezTo>
                        <a:pt x="11" y="15"/>
                        <a:pt x="10" y="15"/>
                        <a:pt x="10" y="15"/>
                      </a:cubicBezTo>
                      <a:cubicBezTo>
                        <a:pt x="10" y="15"/>
                        <a:pt x="10" y="14"/>
                        <a:pt x="10" y="14"/>
                      </a:cubicBezTo>
                      <a:cubicBezTo>
                        <a:pt x="10" y="14"/>
                        <a:pt x="11" y="14"/>
                        <a:pt x="11" y="14"/>
                      </a:cubicBezTo>
                      <a:cubicBezTo>
                        <a:pt x="11" y="15"/>
                        <a:pt x="11" y="15"/>
                        <a:pt x="11" y="15"/>
                      </a:cubicBezTo>
                      <a:cubicBezTo>
                        <a:pt x="11" y="15"/>
                        <a:pt x="11" y="15"/>
                        <a:pt x="11" y="15"/>
                      </a:cubicBezTo>
                      <a:cubicBezTo>
                        <a:pt x="11" y="15"/>
                        <a:pt x="11" y="15"/>
                        <a:pt x="11" y="15"/>
                      </a:cubicBezTo>
                      <a:cubicBezTo>
                        <a:pt x="11" y="15"/>
                        <a:pt x="11" y="15"/>
                        <a:pt x="11" y="16"/>
                      </a:cubicBezTo>
                      <a:cubicBezTo>
                        <a:pt x="11" y="15"/>
                        <a:pt x="11" y="15"/>
                        <a:pt x="11" y="15"/>
                      </a:cubicBezTo>
                      <a:cubicBezTo>
                        <a:pt x="11" y="15"/>
                        <a:pt x="11" y="15"/>
                        <a:pt x="11" y="15"/>
                      </a:cubicBezTo>
                      <a:cubicBezTo>
                        <a:pt x="11" y="16"/>
                        <a:pt x="11" y="16"/>
                        <a:pt x="11" y="16"/>
                      </a:cubicBezTo>
                      <a:cubicBezTo>
                        <a:pt x="11" y="16"/>
                        <a:pt x="11" y="16"/>
                        <a:pt x="11" y="16"/>
                      </a:cubicBezTo>
                      <a:cubicBezTo>
                        <a:pt x="11" y="16"/>
                        <a:pt x="12" y="16"/>
                        <a:pt x="12" y="16"/>
                      </a:cubicBezTo>
                      <a:cubicBezTo>
                        <a:pt x="12" y="16"/>
                        <a:pt x="12" y="15"/>
                        <a:pt x="12" y="1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grpSp>
            <p:nvGrpSpPr>
              <p:cNvPr id="575" name="Group 574">
                <a:extLst>
                  <a:ext uri="{FF2B5EF4-FFF2-40B4-BE49-F238E27FC236}">
                    <a16:creationId xmlns:a16="http://schemas.microsoft.com/office/drawing/2014/main" id="{1412D3D6-2252-4BF5-934C-A13D75F8A9D2}"/>
                  </a:ext>
                </a:extLst>
              </p:cNvPr>
              <p:cNvGrpSpPr/>
              <p:nvPr/>
            </p:nvGrpSpPr>
            <p:grpSpPr>
              <a:xfrm>
                <a:off x="9766300" y="5083175"/>
                <a:ext cx="736600" cy="474663"/>
                <a:chOff x="9766300" y="5083175"/>
                <a:chExt cx="736600" cy="474663"/>
              </a:xfrm>
              <a:grpFill/>
            </p:grpSpPr>
            <p:sp>
              <p:nvSpPr>
                <p:cNvPr id="585" name="Freeform 695">
                  <a:extLst>
                    <a:ext uri="{FF2B5EF4-FFF2-40B4-BE49-F238E27FC236}">
                      <a16:creationId xmlns:a16="http://schemas.microsoft.com/office/drawing/2014/main" id="{D98722BE-2A43-481F-9B5C-F8577ED5660A}"/>
                    </a:ext>
                  </a:extLst>
                </p:cNvPr>
                <p:cNvSpPr>
                  <a:spLocks noEditPoints="1"/>
                </p:cNvSpPr>
                <p:nvPr/>
              </p:nvSpPr>
              <p:spPr bwMode="auto">
                <a:xfrm>
                  <a:off x="10079038" y="5270500"/>
                  <a:ext cx="95250" cy="212725"/>
                </a:xfrm>
                <a:custGeom>
                  <a:avLst/>
                  <a:gdLst>
                    <a:gd name="T0" fmla="*/ 2 w 23"/>
                    <a:gd name="T1" fmla="*/ 15 h 51"/>
                    <a:gd name="T2" fmla="*/ 3 w 23"/>
                    <a:gd name="T3" fmla="*/ 13 h 51"/>
                    <a:gd name="T4" fmla="*/ 4 w 23"/>
                    <a:gd name="T5" fmla="*/ 16 h 51"/>
                    <a:gd name="T6" fmla="*/ 4 w 23"/>
                    <a:gd name="T7" fmla="*/ 18 h 51"/>
                    <a:gd name="T8" fmla="*/ 1 w 23"/>
                    <a:gd name="T9" fmla="*/ 18 h 51"/>
                    <a:gd name="T10" fmla="*/ 0 w 23"/>
                    <a:gd name="T11" fmla="*/ 14 h 51"/>
                    <a:gd name="T12" fmla="*/ 0 w 23"/>
                    <a:gd name="T13" fmla="*/ 11 h 51"/>
                    <a:gd name="T14" fmla="*/ 8 w 23"/>
                    <a:gd name="T15" fmla="*/ 24 h 51"/>
                    <a:gd name="T16" fmla="*/ 7 w 23"/>
                    <a:gd name="T17" fmla="*/ 22 h 51"/>
                    <a:gd name="T18" fmla="*/ 5 w 23"/>
                    <a:gd name="T19" fmla="*/ 20 h 51"/>
                    <a:gd name="T20" fmla="*/ 5 w 23"/>
                    <a:gd name="T21" fmla="*/ 22 h 51"/>
                    <a:gd name="T22" fmla="*/ 6 w 23"/>
                    <a:gd name="T23" fmla="*/ 24 h 51"/>
                    <a:gd name="T24" fmla="*/ 7 w 23"/>
                    <a:gd name="T25" fmla="*/ 24 h 51"/>
                    <a:gd name="T26" fmla="*/ 13 w 23"/>
                    <a:gd name="T27" fmla="*/ 32 h 51"/>
                    <a:gd name="T28" fmla="*/ 11 w 23"/>
                    <a:gd name="T29" fmla="*/ 33 h 51"/>
                    <a:gd name="T30" fmla="*/ 12 w 23"/>
                    <a:gd name="T31" fmla="*/ 33 h 51"/>
                    <a:gd name="T32" fmla="*/ 14 w 23"/>
                    <a:gd name="T33" fmla="*/ 33 h 51"/>
                    <a:gd name="T34" fmla="*/ 18 w 23"/>
                    <a:gd name="T35" fmla="*/ 41 h 51"/>
                    <a:gd name="T36" fmla="*/ 17 w 23"/>
                    <a:gd name="T37" fmla="*/ 40 h 51"/>
                    <a:gd name="T38" fmla="*/ 18 w 23"/>
                    <a:gd name="T39" fmla="*/ 42 h 51"/>
                    <a:gd name="T40" fmla="*/ 9 w 23"/>
                    <a:gd name="T41" fmla="*/ 23 h 51"/>
                    <a:gd name="T42" fmla="*/ 11 w 23"/>
                    <a:gd name="T43" fmla="*/ 22 h 51"/>
                    <a:gd name="T44" fmla="*/ 20 w 23"/>
                    <a:gd name="T45" fmla="*/ 46 h 51"/>
                    <a:gd name="T46" fmla="*/ 18 w 23"/>
                    <a:gd name="T47" fmla="*/ 45 h 51"/>
                    <a:gd name="T48" fmla="*/ 20 w 23"/>
                    <a:gd name="T49" fmla="*/ 46 h 51"/>
                    <a:gd name="T50" fmla="*/ 11 w 23"/>
                    <a:gd name="T51" fmla="*/ 19 h 51"/>
                    <a:gd name="T52" fmla="*/ 11 w 23"/>
                    <a:gd name="T53" fmla="*/ 21 h 51"/>
                    <a:gd name="T54" fmla="*/ 11 w 23"/>
                    <a:gd name="T55" fmla="*/ 19 h 51"/>
                    <a:gd name="T56" fmla="*/ 12 w 23"/>
                    <a:gd name="T57" fmla="*/ 26 h 51"/>
                    <a:gd name="T58" fmla="*/ 12 w 23"/>
                    <a:gd name="T59" fmla="*/ 26 h 51"/>
                    <a:gd name="T60" fmla="*/ 11 w 23"/>
                    <a:gd name="T61" fmla="*/ 25 h 51"/>
                    <a:gd name="T62" fmla="*/ 6 w 23"/>
                    <a:gd name="T63" fmla="*/ 6 h 51"/>
                    <a:gd name="T64" fmla="*/ 6 w 23"/>
                    <a:gd name="T65" fmla="*/ 5 h 51"/>
                    <a:gd name="T66" fmla="*/ 9 w 23"/>
                    <a:gd name="T67" fmla="*/ 17 h 51"/>
                    <a:gd name="T68" fmla="*/ 8 w 23"/>
                    <a:gd name="T69" fmla="*/ 17 h 51"/>
                    <a:gd name="T70" fmla="*/ 10 w 23"/>
                    <a:gd name="T71" fmla="*/ 15 h 51"/>
                    <a:gd name="T72" fmla="*/ 11 w 23"/>
                    <a:gd name="T73" fmla="*/ 17 h 51"/>
                    <a:gd name="T74" fmla="*/ 10 w 23"/>
                    <a:gd name="T75" fmla="*/ 13 h 51"/>
                    <a:gd name="T76" fmla="*/ 7 w 23"/>
                    <a:gd name="T77" fmla="*/ 8 h 51"/>
                    <a:gd name="T78" fmla="*/ 23 w 23"/>
                    <a:gd name="T79" fmla="*/ 51 h 51"/>
                    <a:gd name="T80" fmla="*/ 4 w 23"/>
                    <a:gd name="T81" fmla="*/ 18 h 51"/>
                    <a:gd name="T82" fmla="*/ 4 w 23"/>
                    <a:gd name="T83" fmla="*/ 18 h 51"/>
                    <a:gd name="T84" fmla="*/ 5 w 23"/>
                    <a:gd name="T85" fmla="*/ 3 h 51"/>
                    <a:gd name="T86" fmla="*/ 13 w 23"/>
                    <a:gd name="T87" fmla="*/ 28 h 51"/>
                    <a:gd name="T88" fmla="*/ 11 w 23"/>
                    <a:gd name="T89" fmla="*/ 24 h 51"/>
                    <a:gd name="T90" fmla="*/ 7 w 23"/>
                    <a:gd name="T91" fmla="*/ 4 h 51"/>
                    <a:gd name="T92" fmla="*/ 0 w 23"/>
                    <a:gd name="T93" fmla="*/ 1 h 51"/>
                    <a:gd name="T94" fmla="*/ 12 w 23"/>
                    <a:gd name="T95" fmla="*/ 31 h 51"/>
                    <a:gd name="T96" fmla="*/ 13 w 23"/>
                    <a:gd name="T97" fmla="*/ 27 h 51"/>
                    <a:gd name="T98" fmla="*/ 12 w 23"/>
                    <a:gd name="T99" fmla="*/ 25 h 51"/>
                    <a:gd name="T100" fmla="*/ 10 w 23"/>
                    <a:gd name="T101" fmla="*/ 10 h 51"/>
                    <a:gd name="T102" fmla="*/ 1 w 23"/>
                    <a:gd name="T103" fmla="*/ 3 h 51"/>
                    <a:gd name="T104" fmla="*/ 7 w 23"/>
                    <a:gd name="T105" fmla="*/ 4 h 51"/>
                    <a:gd name="T106" fmla="*/ 0 w 23"/>
                    <a:gd name="T10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 h="51">
                      <a:moveTo>
                        <a:pt x="1" y="12"/>
                      </a:moveTo>
                      <a:cubicBezTo>
                        <a:pt x="1" y="12"/>
                        <a:pt x="1" y="13"/>
                        <a:pt x="1" y="13"/>
                      </a:cubicBezTo>
                      <a:cubicBezTo>
                        <a:pt x="2" y="13"/>
                        <a:pt x="1" y="14"/>
                        <a:pt x="2" y="14"/>
                      </a:cubicBezTo>
                      <a:cubicBezTo>
                        <a:pt x="2" y="14"/>
                        <a:pt x="2" y="14"/>
                        <a:pt x="2" y="15"/>
                      </a:cubicBezTo>
                      <a:cubicBezTo>
                        <a:pt x="2" y="15"/>
                        <a:pt x="2" y="15"/>
                        <a:pt x="2" y="15"/>
                      </a:cubicBezTo>
                      <a:cubicBezTo>
                        <a:pt x="3" y="15"/>
                        <a:pt x="3" y="15"/>
                        <a:pt x="3" y="14"/>
                      </a:cubicBezTo>
                      <a:cubicBezTo>
                        <a:pt x="3" y="14"/>
                        <a:pt x="3" y="14"/>
                        <a:pt x="3" y="14"/>
                      </a:cubicBezTo>
                      <a:cubicBezTo>
                        <a:pt x="3" y="13"/>
                        <a:pt x="3" y="13"/>
                        <a:pt x="3" y="13"/>
                      </a:cubicBezTo>
                      <a:cubicBezTo>
                        <a:pt x="3" y="13"/>
                        <a:pt x="3" y="13"/>
                        <a:pt x="3" y="13"/>
                      </a:cubicBezTo>
                      <a:cubicBezTo>
                        <a:pt x="3" y="13"/>
                        <a:pt x="3" y="13"/>
                        <a:pt x="3" y="13"/>
                      </a:cubicBezTo>
                      <a:cubicBezTo>
                        <a:pt x="3" y="14"/>
                        <a:pt x="4" y="14"/>
                        <a:pt x="4"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7"/>
                        <a:pt x="4" y="17"/>
                        <a:pt x="5" y="17"/>
                      </a:cubicBezTo>
                      <a:cubicBezTo>
                        <a:pt x="5" y="17"/>
                        <a:pt x="5" y="17"/>
                        <a:pt x="5" y="17"/>
                      </a:cubicBezTo>
                      <a:cubicBezTo>
                        <a:pt x="5" y="17"/>
                        <a:pt x="5" y="17"/>
                        <a:pt x="5" y="17"/>
                      </a:cubicBezTo>
                      <a:cubicBezTo>
                        <a:pt x="4" y="17"/>
                        <a:pt x="4" y="18"/>
                        <a:pt x="4" y="18"/>
                      </a:cubicBezTo>
                      <a:cubicBezTo>
                        <a:pt x="4" y="18"/>
                        <a:pt x="4" y="18"/>
                        <a:pt x="3" y="18"/>
                      </a:cubicBezTo>
                      <a:cubicBezTo>
                        <a:pt x="3" y="18"/>
                        <a:pt x="2" y="18"/>
                        <a:pt x="2" y="18"/>
                      </a:cubicBezTo>
                      <a:cubicBezTo>
                        <a:pt x="2" y="19"/>
                        <a:pt x="2" y="19"/>
                        <a:pt x="2" y="19"/>
                      </a:cubicBezTo>
                      <a:cubicBezTo>
                        <a:pt x="2" y="18"/>
                        <a:pt x="1" y="18"/>
                        <a:pt x="1" y="18"/>
                      </a:cubicBezTo>
                      <a:cubicBezTo>
                        <a:pt x="1" y="18"/>
                        <a:pt x="1" y="18"/>
                        <a:pt x="1" y="18"/>
                      </a:cubicBezTo>
                      <a:cubicBezTo>
                        <a:pt x="1" y="17"/>
                        <a:pt x="1" y="17"/>
                        <a:pt x="1" y="17"/>
                      </a:cubicBezTo>
                      <a:cubicBezTo>
                        <a:pt x="0" y="16"/>
                        <a:pt x="1" y="16"/>
                        <a:pt x="1" y="16"/>
                      </a:cubicBezTo>
                      <a:cubicBezTo>
                        <a:pt x="1" y="16"/>
                        <a:pt x="1" y="16"/>
                        <a:pt x="1" y="15"/>
                      </a:cubicBezTo>
                      <a:cubicBezTo>
                        <a:pt x="0" y="15"/>
                        <a:pt x="1" y="15"/>
                        <a:pt x="0" y="14"/>
                      </a:cubicBezTo>
                      <a:cubicBezTo>
                        <a:pt x="0" y="14"/>
                        <a:pt x="0" y="14"/>
                        <a:pt x="0" y="14"/>
                      </a:cubicBezTo>
                      <a:cubicBezTo>
                        <a:pt x="0" y="13"/>
                        <a:pt x="0" y="13"/>
                        <a:pt x="0" y="13"/>
                      </a:cubicBezTo>
                      <a:cubicBezTo>
                        <a:pt x="0" y="13"/>
                        <a:pt x="0" y="12"/>
                        <a:pt x="0" y="12"/>
                      </a:cubicBezTo>
                      <a:cubicBezTo>
                        <a:pt x="0" y="12"/>
                        <a:pt x="0" y="12"/>
                        <a:pt x="0" y="12"/>
                      </a:cubicBezTo>
                      <a:cubicBezTo>
                        <a:pt x="0" y="11"/>
                        <a:pt x="0" y="11"/>
                        <a:pt x="0" y="11"/>
                      </a:cubicBezTo>
                      <a:cubicBezTo>
                        <a:pt x="0" y="11"/>
                        <a:pt x="0" y="11"/>
                        <a:pt x="0" y="11"/>
                      </a:cubicBezTo>
                      <a:cubicBezTo>
                        <a:pt x="1" y="12"/>
                        <a:pt x="1" y="12"/>
                        <a:pt x="1" y="12"/>
                      </a:cubicBezTo>
                      <a:close/>
                      <a:moveTo>
                        <a:pt x="9" y="24"/>
                      </a:moveTo>
                      <a:cubicBezTo>
                        <a:pt x="9" y="24"/>
                        <a:pt x="9" y="24"/>
                        <a:pt x="9" y="24"/>
                      </a:cubicBezTo>
                      <a:cubicBezTo>
                        <a:pt x="8" y="24"/>
                        <a:pt x="8" y="24"/>
                        <a:pt x="8" y="24"/>
                      </a:cubicBezTo>
                      <a:cubicBezTo>
                        <a:pt x="8" y="24"/>
                        <a:pt x="8" y="24"/>
                        <a:pt x="8" y="24"/>
                      </a:cubicBezTo>
                      <a:cubicBezTo>
                        <a:pt x="8" y="24"/>
                        <a:pt x="8" y="23"/>
                        <a:pt x="8" y="23"/>
                      </a:cubicBezTo>
                      <a:cubicBezTo>
                        <a:pt x="8" y="23"/>
                        <a:pt x="8" y="23"/>
                        <a:pt x="7" y="23"/>
                      </a:cubicBezTo>
                      <a:cubicBezTo>
                        <a:pt x="7" y="23"/>
                        <a:pt x="7" y="23"/>
                        <a:pt x="7" y="23"/>
                      </a:cubicBezTo>
                      <a:cubicBezTo>
                        <a:pt x="7" y="23"/>
                        <a:pt x="7" y="22"/>
                        <a:pt x="7" y="22"/>
                      </a:cubicBezTo>
                      <a:cubicBezTo>
                        <a:pt x="7" y="22"/>
                        <a:pt x="7" y="22"/>
                        <a:pt x="7" y="22"/>
                      </a:cubicBezTo>
                      <a:cubicBezTo>
                        <a:pt x="7" y="22"/>
                        <a:pt x="6" y="22"/>
                        <a:pt x="6" y="22"/>
                      </a:cubicBezTo>
                      <a:cubicBezTo>
                        <a:pt x="6" y="22"/>
                        <a:pt x="6" y="22"/>
                        <a:pt x="6" y="22"/>
                      </a:cubicBezTo>
                      <a:cubicBezTo>
                        <a:pt x="6" y="22"/>
                        <a:pt x="6" y="22"/>
                        <a:pt x="6" y="22"/>
                      </a:cubicBezTo>
                      <a:cubicBezTo>
                        <a:pt x="6" y="22"/>
                        <a:pt x="6" y="21"/>
                        <a:pt x="6" y="21"/>
                      </a:cubicBezTo>
                      <a:cubicBezTo>
                        <a:pt x="6" y="21"/>
                        <a:pt x="5" y="21"/>
                        <a:pt x="5" y="20"/>
                      </a:cubicBezTo>
                      <a:cubicBezTo>
                        <a:pt x="5" y="20"/>
                        <a:pt x="5" y="20"/>
                        <a:pt x="4" y="20"/>
                      </a:cubicBezTo>
                      <a:cubicBezTo>
                        <a:pt x="4" y="20"/>
                        <a:pt x="4" y="20"/>
                        <a:pt x="4" y="20"/>
                      </a:cubicBezTo>
                      <a:cubicBezTo>
                        <a:pt x="4" y="21"/>
                        <a:pt x="4" y="21"/>
                        <a:pt x="4" y="21"/>
                      </a:cubicBezTo>
                      <a:cubicBezTo>
                        <a:pt x="4" y="21"/>
                        <a:pt x="4" y="22"/>
                        <a:pt x="4" y="22"/>
                      </a:cubicBezTo>
                      <a:cubicBezTo>
                        <a:pt x="4" y="22"/>
                        <a:pt x="5" y="22"/>
                        <a:pt x="5" y="22"/>
                      </a:cubicBezTo>
                      <a:cubicBezTo>
                        <a:pt x="5" y="22"/>
                        <a:pt x="5" y="22"/>
                        <a:pt x="5" y="22"/>
                      </a:cubicBezTo>
                      <a:cubicBezTo>
                        <a:pt x="5" y="22"/>
                        <a:pt x="5" y="22"/>
                        <a:pt x="6" y="22"/>
                      </a:cubicBezTo>
                      <a:cubicBezTo>
                        <a:pt x="6" y="22"/>
                        <a:pt x="5" y="22"/>
                        <a:pt x="6" y="23"/>
                      </a:cubicBezTo>
                      <a:cubicBezTo>
                        <a:pt x="6" y="23"/>
                        <a:pt x="6" y="23"/>
                        <a:pt x="6" y="23"/>
                      </a:cubicBezTo>
                      <a:cubicBezTo>
                        <a:pt x="5" y="23"/>
                        <a:pt x="6" y="23"/>
                        <a:pt x="6" y="24"/>
                      </a:cubicBezTo>
                      <a:cubicBezTo>
                        <a:pt x="6" y="24"/>
                        <a:pt x="6" y="24"/>
                        <a:pt x="6" y="24"/>
                      </a:cubicBezTo>
                      <a:cubicBezTo>
                        <a:pt x="6" y="24"/>
                        <a:pt x="6" y="24"/>
                        <a:pt x="6" y="24"/>
                      </a:cubicBezTo>
                      <a:cubicBezTo>
                        <a:pt x="6" y="25"/>
                        <a:pt x="6" y="25"/>
                        <a:pt x="6" y="25"/>
                      </a:cubicBezTo>
                      <a:cubicBezTo>
                        <a:pt x="7" y="25"/>
                        <a:pt x="7" y="25"/>
                        <a:pt x="7" y="25"/>
                      </a:cubicBezTo>
                      <a:cubicBezTo>
                        <a:pt x="7" y="25"/>
                        <a:pt x="7" y="24"/>
                        <a:pt x="7" y="24"/>
                      </a:cubicBezTo>
                      <a:cubicBezTo>
                        <a:pt x="7" y="24"/>
                        <a:pt x="8" y="24"/>
                        <a:pt x="8" y="25"/>
                      </a:cubicBezTo>
                      <a:cubicBezTo>
                        <a:pt x="8" y="25"/>
                        <a:pt x="8" y="24"/>
                        <a:pt x="9" y="24"/>
                      </a:cubicBezTo>
                      <a:cubicBezTo>
                        <a:pt x="9" y="24"/>
                        <a:pt x="9" y="24"/>
                        <a:pt x="9" y="24"/>
                      </a:cubicBezTo>
                      <a:close/>
                      <a:moveTo>
                        <a:pt x="14" y="33"/>
                      </a:moveTo>
                      <a:cubicBezTo>
                        <a:pt x="13" y="33"/>
                        <a:pt x="13" y="33"/>
                        <a:pt x="13" y="32"/>
                      </a:cubicBezTo>
                      <a:cubicBezTo>
                        <a:pt x="13" y="32"/>
                        <a:pt x="13" y="32"/>
                        <a:pt x="12" y="32"/>
                      </a:cubicBezTo>
                      <a:cubicBezTo>
                        <a:pt x="12" y="32"/>
                        <a:pt x="12" y="32"/>
                        <a:pt x="12" y="32"/>
                      </a:cubicBezTo>
                      <a:cubicBezTo>
                        <a:pt x="12" y="32"/>
                        <a:pt x="11" y="32"/>
                        <a:pt x="11" y="32"/>
                      </a:cubicBezTo>
                      <a:cubicBezTo>
                        <a:pt x="11" y="32"/>
                        <a:pt x="11" y="32"/>
                        <a:pt x="11" y="32"/>
                      </a:cubicBezTo>
                      <a:cubicBezTo>
                        <a:pt x="11" y="33"/>
                        <a:pt x="11" y="33"/>
                        <a:pt x="11" y="33"/>
                      </a:cubicBezTo>
                      <a:cubicBezTo>
                        <a:pt x="11" y="33"/>
                        <a:pt x="11" y="33"/>
                        <a:pt x="11" y="33"/>
                      </a:cubicBezTo>
                      <a:cubicBezTo>
                        <a:pt x="11" y="33"/>
                        <a:pt x="11" y="33"/>
                        <a:pt x="11" y="33"/>
                      </a:cubicBezTo>
                      <a:cubicBezTo>
                        <a:pt x="11" y="33"/>
                        <a:pt x="11" y="33"/>
                        <a:pt x="11" y="33"/>
                      </a:cubicBezTo>
                      <a:cubicBezTo>
                        <a:pt x="12" y="33"/>
                        <a:pt x="12" y="33"/>
                        <a:pt x="12" y="33"/>
                      </a:cubicBezTo>
                      <a:cubicBezTo>
                        <a:pt x="12" y="33"/>
                        <a:pt x="12" y="33"/>
                        <a:pt x="12" y="33"/>
                      </a:cubicBezTo>
                      <a:cubicBezTo>
                        <a:pt x="12" y="33"/>
                        <a:pt x="12" y="33"/>
                        <a:pt x="12" y="34"/>
                      </a:cubicBezTo>
                      <a:cubicBezTo>
                        <a:pt x="12" y="34"/>
                        <a:pt x="12" y="33"/>
                        <a:pt x="12" y="34"/>
                      </a:cubicBezTo>
                      <a:cubicBezTo>
                        <a:pt x="12" y="34"/>
                        <a:pt x="13" y="34"/>
                        <a:pt x="13" y="34"/>
                      </a:cubicBezTo>
                      <a:cubicBezTo>
                        <a:pt x="13" y="34"/>
                        <a:pt x="13" y="34"/>
                        <a:pt x="13" y="34"/>
                      </a:cubicBezTo>
                      <a:cubicBezTo>
                        <a:pt x="13" y="34"/>
                        <a:pt x="14" y="33"/>
                        <a:pt x="14" y="33"/>
                      </a:cubicBezTo>
                      <a:cubicBezTo>
                        <a:pt x="14" y="33"/>
                        <a:pt x="14" y="33"/>
                        <a:pt x="14" y="33"/>
                      </a:cubicBezTo>
                      <a:close/>
                      <a:moveTo>
                        <a:pt x="19" y="42"/>
                      </a:moveTo>
                      <a:cubicBezTo>
                        <a:pt x="19" y="42"/>
                        <a:pt x="19" y="42"/>
                        <a:pt x="19" y="42"/>
                      </a:cubicBezTo>
                      <a:cubicBezTo>
                        <a:pt x="19" y="42"/>
                        <a:pt x="19" y="41"/>
                        <a:pt x="19" y="41"/>
                      </a:cubicBezTo>
                      <a:cubicBezTo>
                        <a:pt x="18" y="41"/>
                        <a:pt x="18" y="41"/>
                        <a:pt x="18" y="41"/>
                      </a:cubicBezTo>
                      <a:cubicBezTo>
                        <a:pt x="18" y="41"/>
                        <a:pt x="18" y="41"/>
                        <a:pt x="18" y="41"/>
                      </a:cubicBezTo>
                      <a:cubicBezTo>
                        <a:pt x="18" y="41"/>
                        <a:pt x="18" y="40"/>
                        <a:pt x="18" y="40"/>
                      </a:cubicBezTo>
                      <a:cubicBezTo>
                        <a:pt x="18" y="41"/>
                        <a:pt x="18" y="40"/>
                        <a:pt x="18" y="40"/>
                      </a:cubicBezTo>
                      <a:cubicBezTo>
                        <a:pt x="18" y="40"/>
                        <a:pt x="17" y="39"/>
                        <a:pt x="17" y="40"/>
                      </a:cubicBezTo>
                      <a:cubicBezTo>
                        <a:pt x="17" y="40"/>
                        <a:pt x="17" y="40"/>
                        <a:pt x="17" y="40"/>
                      </a:cubicBezTo>
                      <a:cubicBezTo>
                        <a:pt x="17" y="40"/>
                        <a:pt x="17" y="40"/>
                        <a:pt x="17" y="40"/>
                      </a:cubicBezTo>
                      <a:cubicBezTo>
                        <a:pt x="16" y="40"/>
                        <a:pt x="16" y="41"/>
                        <a:pt x="17" y="41"/>
                      </a:cubicBezTo>
                      <a:cubicBezTo>
                        <a:pt x="17" y="41"/>
                        <a:pt x="17" y="41"/>
                        <a:pt x="17" y="41"/>
                      </a:cubicBezTo>
                      <a:cubicBezTo>
                        <a:pt x="16" y="41"/>
                        <a:pt x="16" y="41"/>
                        <a:pt x="17" y="42"/>
                      </a:cubicBezTo>
                      <a:cubicBezTo>
                        <a:pt x="17" y="42"/>
                        <a:pt x="17" y="42"/>
                        <a:pt x="18" y="42"/>
                      </a:cubicBezTo>
                      <a:cubicBezTo>
                        <a:pt x="18" y="42"/>
                        <a:pt x="18" y="42"/>
                        <a:pt x="18" y="42"/>
                      </a:cubicBezTo>
                      <a:cubicBezTo>
                        <a:pt x="19" y="42"/>
                        <a:pt x="19" y="42"/>
                        <a:pt x="19" y="42"/>
                      </a:cubicBezTo>
                      <a:close/>
                      <a:moveTo>
                        <a:pt x="10" y="22"/>
                      </a:moveTo>
                      <a:cubicBezTo>
                        <a:pt x="10" y="22"/>
                        <a:pt x="9" y="22"/>
                        <a:pt x="9" y="22"/>
                      </a:cubicBezTo>
                      <a:cubicBezTo>
                        <a:pt x="9" y="22"/>
                        <a:pt x="9" y="23"/>
                        <a:pt x="9" y="23"/>
                      </a:cubicBezTo>
                      <a:cubicBezTo>
                        <a:pt x="10" y="23"/>
                        <a:pt x="10" y="23"/>
                        <a:pt x="10" y="23"/>
                      </a:cubicBezTo>
                      <a:cubicBezTo>
                        <a:pt x="11" y="24"/>
                        <a:pt x="11" y="23"/>
                        <a:pt x="11" y="23"/>
                      </a:cubicBezTo>
                      <a:cubicBezTo>
                        <a:pt x="12" y="23"/>
                        <a:pt x="12" y="23"/>
                        <a:pt x="12" y="23"/>
                      </a:cubicBezTo>
                      <a:cubicBezTo>
                        <a:pt x="12" y="23"/>
                        <a:pt x="12" y="23"/>
                        <a:pt x="12" y="23"/>
                      </a:cubicBezTo>
                      <a:cubicBezTo>
                        <a:pt x="11" y="23"/>
                        <a:pt x="11" y="22"/>
                        <a:pt x="11" y="22"/>
                      </a:cubicBezTo>
                      <a:cubicBezTo>
                        <a:pt x="11" y="22"/>
                        <a:pt x="11" y="22"/>
                        <a:pt x="11" y="22"/>
                      </a:cubicBezTo>
                      <a:cubicBezTo>
                        <a:pt x="11" y="22"/>
                        <a:pt x="11" y="22"/>
                        <a:pt x="11" y="22"/>
                      </a:cubicBezTo>
                      <a:cubicBezTo>
                        <a:pt x="10" y="22"/>
                        <a:pt x="10" y="22"/>
                        <a:pt x="10" y="22"/>
                      </a:cubicBezTo>
                      <a:cubicBezTo>
                        <a:pt x="10" y="22"/>
                        <a:pt x="10" y="22"/>
                        <a:pt x="10" y="22"/>
                      </a:cubicBezTo>
                      <a:close/>
                      <a:moveTo>
                        <a:pt x="20" y="46"/>
                      </a:moveTo>
                      <a:cubicBezTo>
                        <a:pt x="20" y="46"/>
                        <a:pt x="20" y="46"/>
                        <a:pt x="19" y="46"/>
                      </a:cubicBezTo>
                      <a:cubicBezTo>
                        <a:pt x="19" y="46"/>
                        <a:pt x="19" y="45"/>
                        <a:pt x="19" y="45"/>
                      </a:cubicBezTo>
                      <a:cubicBezTo>
                        <a:pt x="19" y="45"/>
                        <a:pt x="19" y="45"/>
                        <a:pt x="19" y="45"/>
                      </a:cubicBezTo>
                      <a:cubicBezTo>
                        <a:pt x="19" y="45"/>
                        <a:pt x="18" y="45"/>
                        <a:pt x="18" y="45"/>
                      </a:cubicBezTo>
                      <a:cubicBezTo>
                        <a:pt x="18" y="45"/>
                        <a:pt x="18" y="45"/>
                        <a:pt x="18" y="45"/>
                      </a:cubicBezTo>
                      <a:cubicBezTo>
                        <a:pt x="18" y="46"/>
                        <a:pt x="18" y="46"/>
                        <a:pt x="18" y="46"/>
                      </a:cubicBezTo>
                      <a:cubicBezTo>
                        <a:pt x="18" y="46"/>
                        <a:pt x="19" y="47"/>
                        <a:pt x="19" y="47"/>
                      </a:cubicBezTo>
                      <a:cubicBezTo>
                        <a:pt x="20" y="47"/>
                        <a:pt x="20" y="47"/>
                        <a:pt x="20" y="47"/>
                      </a:cubicBezTo>
                      <a:cubicBezTo>
                        <a:pt x="20" y="47"/>
                        <a:pt x="20" y="47"/>
                        <a:pt x="20" y="47"/>
                      </a:cubicBezTo>
                      <a:cubicBezTo>
                        <a:pt x="20" y="46"/>
                        <a:pt x="20" y="46"/>
                        <a:pt x="20" y="46"/>
                      </a:cubicBezTo>
                      <a:close/>
                      <a:moveTo>
                        <a:pt x="11" y="17"/>
                      </a:moveTo>
                      <a:cubicBezTo>
                        <a:pt x="11" y="17"/>
                        <a:pt x="11" y="17"/>
                        <a:pt x="11" y="17"/>
                      </a:cubicBezTo>
                      <a:cubicBezTo>
                        <a:pt x="11" y="17"/>
                        <a:pt x="11" y="18"/>
                        <a:pt x="11" y="18"/>
                      </a:cubicBezTo>
                      <a:cubicBezTo>
                        <a:pt x="11" y="18"/>
                        <a:pt x="11" y="18"/>
                        <a:pt x="11" y="18"/>
                      </a:cubicBezTo>
                      <a:cubicBezTo>
                        <a:pt x="11" y="18"/>
                        <a:pt x="11" y="19"/>
                        <a:pt x="11" y="19"/>
                      </a:cubicBezTo>
                      <a:cubicBezTo>
                        <a:pt x="11" y="19"/>
                        <a:pt x="11" y="19"/>
                        <a:pt x="11" y="19"/>
                      </a:cubicBezTo>
                      <a:cubicBezTo>
                        <a:pt x="11" y="20"/>
                        <a:pt x="11" y="20"/>
                        <a:pt x="11" y="20"/>
                      </a:cubicBezTo>
                      <a:cubicBezTo>
                        <a:pt x="11" y="20"/>
                        <a:pt x="11" y="20"/>
                        <a:pt x="11" y="20"/>
                      </a:cubicBezTo>
                      <a:cubicBezTo>
                        <a:pt x="11" y="20"/>
                        <a:pt x="11" y="20"/>
                        <a:pt x="11" y="21"/>
                      </a:cubicBezTo>
                      <a:cubicBezTo>
                        <a:pt x="11" y="21"/>
                        <a:pt x="11" y="21"/>
                        <a:pt x="11" y="21"/>
                      </a:cubicBezTo>
                      <a:cubicBezTo>
                        <a:pt x="11" y="21"/>
                        <a:pt x="11" y="21"/>
                        <a:pt x="11" y="21"/>
                      </a:cubicBezTo>
                      <a:cubicBezTo>
                        <a:pt x="12" y="21"/>
                        <a:pt x="12" y="21"/>
                        <a:pt x="12" y="21"/>
                      </a:cubicBezTo>
                      <a:cubicBezTo>
                        <a:pt x="12" y="20"/>
                        <a:pt x="12" y="20"/>
                        <a:pt x="12" y="20"/>
                      </a:cubicBezTo>
                      <a:cubicBezTo>
                        <a:pt x="11" y="20"/>
                        <a:pt x="12" y="19"/>
                        <a:pt x="11" y="19"/>
                      </a:cubicBezTo>
                      <a:cubicBezTo>
                        <a:pt x="11" y="19"/>
                        <a:pt x="11" y="19"/>
                        <a:pt x="11" y="19"/>
                      </a:cubicBezTo>
                      <a:cubicBezTo>
                        <a:pt x="11" y="18"/>
                        <a:pt x="11" y="18"/>
                        <a:pt x="11" y="18"/>
                      </a:cubicBezTo>
                      <a:cubicBezTo>
                        <a:pt x="11" y="18"/>
                        <a:pt x="11" y="18"/>
                        <a:pt x="11" y="17"/>
                      </a:cubicBezTo>
                      <a:cubicBezTo>
                        <a:pt x="11" y="17"/>
                        <a:pt x="11" y="17"/>
                        <a:pt x="11" y="17"/>
                      </a:cubicBezTo>
                      <a:close/>
                      <a:moveTo>
                        <a:pt x="12" y="27"/>
                      </a:moveTo>
                      <a:cubicBezTo>
                        <a:pt x="12" y="27"/>
                        <a:pt x="12" y="27"/>
                        <a:pt x="12" y="26"/>
                      </a:cubicBezTo>
                      <a:cubicBezTo>
                        <a:pt x="12" y="26"/>
                        <a:pt x="12" y="26"/>
                        <a:pt x="12" y="26"/>
                      </a:cubicBezTo>
                      <a:cubicBezTo>
                        <a:pt x="12" y="27"/>
                        <a:pt x="13" y="27"/>
                        <a:pt x="13" y="27"/>
                      </a:cubicBezTo>
                      <a:cubicBezTo>
                        <a:pt x="13" y="27"/>
                        <a:pt x="13" y="27"/>
                        <a:pt x="13" y="27"/>
                      </a:cubicBezTo>
                      <a:cubicBezTo>
                        <a:pt x="13" y="27"/>
                        <a:pt x="13" y="26"/>
                        <a:pt x="13" y="26"/>
                      </a:cubicBezTo>
                      <a:cubicBezTo>
                        <a:pt x="12" y="27"/>
                        <a:pt x="12" y="26"/>
                        <a:pt x="12" y="26"/>
                      </a:cubicBezTo>
                      <a:cubicBezTo>
                        <a:pt x="12" y="26"/>
                        <a:pt x="12" y="26"/>
                        <a:pt x="12" y="26"/>
                      </a:cubicBezTo>
                      <a:cubicBezTo>
                        <a:pt x="11" y="26"/>
                        <a:pt x="11" y="26"/>
                        <a:pt x="11" y="26"/>
                      </a:cubicBezTo>
                      <a:cubicBezTo>
                        <a:pt x="11" y="25"/>
                        <a:pt x="11" y="25"/>
                        <a:pt x="11" y="25"/>
                      </a:cubicBezTo>
                      <a:cubicBezTo>
                        <a:pt x="11" y="25"/>
                        <a:pt x="11" y="25"/>
                        <a:pt x="11" y="25"/>
                      </a:cubicBezTo>
                      <a:cubicBezTo>
                        <a:pt x="11" y="25"/>
                        <a:pt x="11" y="25"/>
                        <a:pt x="11" y="25"/>
                      </a:cubicBezTo>
                      <a:cubicBezTo>
                        <a:pt x="11" y="26"/>
                        <a:pt x="11" y="26"/>
                        <a:pt x="11" y="26"/>
                      </a:cubicBezTo>
                      <a:cubicBezTo>
                        <a:pt x="11" y="26"/>
                        <a:pt x="11" y="26"/>
                        <a:pt x="11" y="26"/>
                      </a:cubicBezTo>
                      <a:cubicBezTo>
                        <a:pt x="11" y="27"/>
                        <a:pt x="11" y="27"/>
                        <a:pt x="12" y="27"/>
                      </a:cubicBezTo>
                      <a:close/>
                      <a:moveTo>
                        <a:pt x="6" y="6"/>
                      </a:moveTo>
                      <a:cubicBezTo>
                        <a:pt x="6" y="6"/>
                        <a:pt x="6" y="6"/>
                        <a:pt x="6" y="6"/>
                      </a:cubicBezTo>
                      <a:cubicBezTo>
                        <a:pt x="6" y="6"/>
                        <a:pt x="6" y="6"/>
                        <a:pt x="7" y="6"/>
                      </a:cubicBezTo>
                      <a:cubicBezTo>
                        <a:pt x="7" y="6"/>
                        <a:pt x="7" y="6"/>
                        <a:pt x="7" y="6"/>
                      </a:cubicBezTo>
                      <a:cubicBezTo>
                        <a:pt x="7" y="6"/>
                        <a:pt x="7" y="6"/>
                        <a:pt x="7" y="6"/>
                      </a:cubicBezTo>
                      <a:cubicBezTo>
                        <a:pt x="7" y="5"/>
                        <a:pt x="7" y="5"/>
                        <a:pt x="7" y="5"/>
                      </a:cubicBezTo>
                      <a:cubicBezTo>
                        <a:pt x="6" y="5"/>
                        <a:pt x="6" y="5"/>
                        <a:pt x="6" y="5"/>
                      </a:cubicBezTo>
                      <a:cubicBezTo>
                        <a:pt x="6" y="5"/>
                        <a:pt x="5" y="5"/>
                        <a:pt x="5" y="5"/>
                      </a:cubicBezTo>
                      <a:cubicBezTo>
                        <a:pt x="5" y="6"/>
                        <a:pt x="6" y="6"/>
                        <a:pt x="6" y="6"/>
                      </a:cubicBezTo>
                      <a:cubicBezTo>
                        <a:pt x="6" y="6"/>
                        <a:pt x="6" y="6"/>
                        <a:pt x="6" y="6"/>
                      </a:cubicBezTo>
                      <a:close/>
                      <a:moveTo>
                        <a:pt x="8" y="17"/>
                      </a:moveTo>
                      <a:cubicBezTo>
                        <a:pt x="8" y="17"/>
                        <a:pt x="9" y="17"/>
                        <a:pt x="9" y="17"/>
                      </a:cubicBezTo>
                      <a:cubicBezTo>
                        <a:pt x="9" y="17"/>
                        <a:pt x="9" y="16"/>
                        <a:pt x="10" y="16"/>
                      </a:cubicBezTo>
                      <a:cubicBezTo>
                        <a:pt x="10" y="16"/>
                        <a:pt x="10" y="16"/>
                        <a:pt x="9" y="16"/>
                      </a:cubicBezTo>
                      <a:cubicBezTo>
                        <a:pt x="9" y="16"/>
                        <a:pt x="9" y="16"/>
                        <a:pt x="9" y="16"/>
                      </a:cubicBezTo>
                      <a:cubicBezTo>
                        <a:pt x="9" y="16"/>
                        <a:pt x="8" y="16"/>
                        <a:pt x="8" y="17"/>
                      </a:cubicBezTo>
                      <a:cubicBezTo>
                        <a:pt x="8" y="17"/>
                        <a:pt x="7" y="17"/>
                        <a:pt x="8" y="17"/>
                      </a:cubicBezTo>
                      <a:close/>
                      <a:moveTo>
                        <a:pt x="10" y="13"/>
                      </a:moveTo>
                      <a:cubicBezTo>
                        <a:pt x="10" y="13"/>
                        <a:pt x="10" y="13"/>
                        <a:pt x="10" y="14"/>
                      </a:cubicBezTo>
                      <a:cubicBezTo>
                        <a:pt x="10" y="14"/>
                        <a:pt x="10" y="14"/>
                        <a:pt x="10" y="14"/>
                      </a:cubicBezTo>
                      <a:cubicBezTo>
                        <a:pt x="10" y="14"/>
                        <a:pt x="10" y="14"/>
                        <a:pt x="10" y="14"/>
                      </a:cubicBezTo>
                      <a:cubicBezTo>
                        <a:pt x="10" y="14"/>
                        <a:pt x="10" y="14"/>
                        <a:pt x="10" y="15"/>
                      </a:cubicBezTo>
                      <a:cubicBezTo>
                        <a:pt x="10" y="15"/>
                        <a:pt x="10" y="15"/>
                        <a:pt x="11" y="15"/>
                      </a:cubicBezTo>
                      <a:cubicBezTo>
                        <a:pt x="11" y="15"/>
                        <a:pt x="10" y="16"/>
                        <a:pt x="11" y="16"/>
                      </a:cubicBezTo>
                      <a:cubicBezTo>
                        <a:pt x="11" y="16"/>
                        <a:pt x="11" y="16"/>
                        <a:pt x="11" y="16"/>
                      </a:cubicBezTo>
                      <a:cubicBezTo>
                        <a:pt x="11" y="16"/>
                        <a:pt x="11" y="16"/>
                        <a:pt x="11" y="16"/>
                      </a:cubicBezTo>
                      <a:cubicBezTo>
                        <a:pt x="11" y="17"/>
                        <a:pt x="11" y="17"/>
                        <a:pt x="11" y="17"/>
                      </a:cubicBezTo>
                      <a:cubicBezTo>
                        <a:pt x="11" y="16"/>
                        <a:pt x="11" y="16"/>
                        <a:pt x="11" y="16"/>
                      </a:cubicBezTo>
                      <a:cubicBezTo>
                        <a:pt x="11" y="16"/>
                        <a:pt x="11" y="15"/>
                        <a:pt x="11" y="15"/>
                      </a:cubicBezTo>
                      <a:cubicBezTo>
                        <a:pt x="11" y="15"/>
                        <a:pt x="11" y="15"/>
                        <a:pt x="11" y="15"/>
                      </a:cubicBezTo>
                      <a:cubicBezTo>
                        <a:pt x="11" y="14"/>
                        <a:pt x="10" y="14"/>
                        <a:pt x="10" y="13"/>
                      </a:cubicBezTo>
                      <a:cubicBezTo>
                        <a:pt x="10" y="13"/>
                        <a:pt x="10" y="13"/>
                        <a:pt x="10" y="13"/>
                      </a:cubicBezTo>
                      <a:cubicBezTo>
                        <a:pt x="10" y="13"/>
                        <a:pt x="10" y="13"/>
                        <a:pt x="10" y="13"/>
                      </a:cubicBezTo>
                      <a:close/>
                      <a:moveTo>
                        <a:pt x="6" y="8"/>
                      </a:moveTo>
                      <a:cubicBezTo>
                        <a:pt x="6" y="9"/>
                        <a:pt x="6" y="9"/>
                        <a:pt x="6" y="9"/>
                      </a:cubicBezTo>
                      <a:cubicBezTo>
                        <a:pt x="6" y="9"/>
                        <a:pt x="6" y="9"/>
                        <a:pt x="7" y="9"/>
                      </a:cubicBezTo>
                      <a:cubicBezTo>
                        <a:pt x="7" y="9"/>
                        <a:pt x="7" y="9"/>
                        <a:pt x="7" y="8"/>
                      </a:cubicBezTo>
                      <a:cubicBezTo>
                        <a:pt x="7" y="8"/>
                        <a:pt x="6" y="8"/>
                        <a:pt x="6" y="8"/>
                      </a:cubicBezTo>
                      <a:close/>
                      <a:moveTo>
                        <a:pt x="22" y="51"/>
                      </a:moveTo>
                      <a:cubicBezTo>
                        <a:pt x="22" y="51"/>
                        <a:pt x="22" y="51"/>
                        <a:pt x="22" y="51"/>
                      </a:cubicBezTo>
                      <a:cubicBezTo>
                        <a:pt x="22" y="51"/>
                        <a:pt x="22" y="51"/>
                        <a:pt x="22" y="51"/>
                      </a:cubicBezTo>
                      <a:cubicBezTo>
                        <a:pt x="23" y="51"/>
                        <a:pt x="23" y="51"/>
                        <a:pt x="23" y="51"/>
                      </a:cubicBezTo>
                      <a:cubicBezTo>
                        <a:pt x="23" y="51"/>
                        <a:pt x="22" y="51"/>
                        <a:pt x="22" y="51"/>
                      </a:cubicBezTo>
                      <a:close/>
                      <a:moveTo>
                        <a:pt x="4" y="18"/>
                      </a:moveTo>
                      <a:cubicBezTo>
                        <a:pt x="4" y="19"/>
                        <a:pt x="4" y="19"/>
                        <a:pt x="4" y="19"/>
                      </a:cubicBezTo>
                      <a:cubicBezTo>
                        <a:pt x="5" y="19"/>
                        <a:pt x="5" y="19"/>
                        <a:pt x="5" y="19"/>
                      </a:cubicBezTo>
                      <a:cubicBezTo>
                        <a:pt x="5" y="18"/>
                        <a:pt x="4" y="18"/>
                        <a:pt x="4" y="18"/>
                      </a:cubicBezTo>
                      <a:cubicBezTo>
                        <a:pt x="4" y="18"/>
                        <a:pt x="4" y="18"/>
                        <a:pt x="4" y="18"/>
                      </a:cubicBezTo>
                      <a:close/>
                      <a:moveTo>
                        <a:pt x="4" y="18"/>
                      </a:moveTo>
                      <a:cubicBezTo>
                        <a:pt x="4" y="18"/>
                        <a:pt x="4" y="18"/>
                        <a:pt x="4" y="18"/>
                      </a:cubicBezTo>
                      <a:cubicBezTo>
                        <a:pt x="4" y="18"/>
                        <a:pt x="4" y="18"/>
                        <a:pt x="4" y="18"/>
                      </a:cubicBezTo>
                      <a:cubicBezTo>
                        <a:pt x="4" y="18"/>
                        <a:pt x="4" y="18"/>
                        <a:pt x="4" y="18"/>
                      </a:cubicBezTo>
                      <a:cubicBezTo>
                        <a:pt x="4" y="18"/>
                        <a:pt x="4" y="18"/>
                        <a:pt x="4" y="18"/>
                      </a:cubicBezTo>
                      <a:close/>
                      <a:moveTo>
                        <a:pt x="5" y="4"/>
                      </a:moveTo>
                      <a:cubicBezTo>
                        <a:pt x="5" y="4"/>
                        <a:pt x="5" y="3"/>
                        <a:pt x="5" y="3"/>
                      </a:cubicBezTo>
                      <a:cubicBezTo>
                        <a:pt x="5" y="3"/>
                        <a:pt x="5" y="3"/>
                        <a:pt x="5" y="3"/>
                      </a:cubicBezTo>
                      <a:cubicBezTo>
                        <a:pt x="5" y="3"/>
                        <a:pt x="5" y="3"/>
                        <a:pt x="5" y="3"/>
                      </a:cubicBezTo>
                      <a:cubicBezTo>
                        <a:pt x="5" y="3"/>
                        <a:pt x="5" y="4"/>
                        <a:pt x="5" y="4"/>
                      </a:cubicBezTo>
                      <a:close/>
                      <a:moveTo>
                        <a:pt x="12" y="28"/>
                      </a:moveTo>
                      <a:cubicBezTo>
                        <a:pt x="12" y="28"/>
                        <a:pt x="12" y="29"/>
                        <a:pt x="12" y="29"/>
                      </a:cubicBezTo>
                      <a:cubicBezTo>
                        <a:pt x="12" y="29"/>
                        <a:pt x="12" y="29"/>
                        <a:pt x="12" y="29"/>
                      </a:cubicBezTo>
                      <a:cubicBezTo>
                        <a:pt x="12" y="29"/>
                        <a:pt x="13" y="28"/>
                        <a:pt x="13" y="28"/>
                      </a:cubicBezTo>
                      <a:cubicBezTo>
                        <a:pt x="12" y="28"/>
                        <a:pt x="12" y="28"/>
                        <a:pt x="12" y="28"/>
                      </a:cubicBezTo>
                      <a:close/>
                      <a:moveTo>
                        <a:pt x="11" y="24"/>
                      </a:moveTo>
                      <a:cubicBezTo>
                        <a:pt x="11" y="24"/>
                        <a:pt x="11" y="24"/>
                        <a:pt x="11" y="24"/>
                      </a:cubicBezTo>
                      <a:cubicBezTo>
                        <a:pt x="11" y="24"/>
                        <a:pt x="11" y="25"/>
                        <a:pt x="11" y="24"/>
                      </a:cubicBezTo>
                      <a:cubicBezTo>
                        <a:pt x="11" y="24"/>
                        <a:pt x="12" y="24"/>
                        <a:pt x="11" y="24"/>
                      </a:cubicBezTo>
                      <a:cubicBezTo>
                        <a:pt x="11" y="24"/>
                        <a:pt x="12" y="24"/>
                        <a:pt x="11" y="24"/>
                      </a:cubicBezTo>
                      <a:close/>
                      <a:moveTo>
                        <a:pt x="7" y="5"/>
                      </a:moveTo>
                      <a:cubicBezTo>
                        <a:pt x="8" y="5"/>
                        <a:pt x="8" y="5"/>
                        <a:pt x="8" y="4"/>
                      </a:cubicBezTo>
                      <a:cubicBezTo>
                        <a:pt x="8" y="4"/>
                        <a:pt x="8" y="4"/>
                        <a:pt x="8" y="4"/>
                      </a:cubicBezTo>
                      <a:cubicBezTo>
                        <a:pt x="7" y="4"/>
                        <a:pt x="7" y="4"/>
                        <a:pt x="7" y="4"/>
                      </a:cubicBezTo>
                      <a:cubicBezTo>
                        <a:pt x="7" y="5"/>
                        <a:pt x="7" y="5"/>
                        <a:pt x="7" y="5"/>
                      </a:cubicBezTo>
                      <a:close/>
                      <a:moveTo>
                        <a:pt x="0" y="2"/>
                      </a:moveTo>
                      <a:cubicBezTo>
                        <a:pt x="0" y="2"/>
                        <a:pt x="1" y="2"/>
                        <a:pt x="1" y="1"/>
                      </a:cubicBezTo>
                      <a:cubicBezTo>
                        <a:pt x="1" y="1"/>
                        <a:pt x="1" y="1"/>
                        <a:pt x="1" y="1"/>
                      </a:cubicBezTo>
                      <a:cubicBezTo>
                        <a:pt x="0" y="1"/>
                        <a:pt x="0" y="1"/>
                        <a:pt x="0" y="1"/>
                      </a:cubicBezTo>
                      <a:cubicBezTo>
                        <a:pt x="0" y="1"/>
                        <a:pt x="0" y="2"/>
                        <a:pt x="0" y="2"/>
                      </a:cubicBezTo>
                      <a:close/>
                      <a:moveTo>
                        <a:pt x="12" y="31"/>
                      </a:moveTo>
                      <a:cubicBezTo>
                        <a:pt x="12" y="31"/>
                        <a:pt x="12" y="31"/>
                        <a:pt x="12" y="31"/>
                      </a:cubicBezTo>
                      <a:cubicBezTo>
                        <a:pt x="12" y="31"/>
                        <a:pt x="12" y="31"/>
                        <a:pt x="12" y="31"/>
                      </a:cubicBezTo>
                      <a:cubicBezTo>
                        <a:pt x="12" y="31"/>
                        <a:pt x="12" y="31"/>
                        <a:pt x="12" y="31"/>
                      </a:cubicBezTo>
                      <a:close/>
                      <a:moveTo>
                        <a:pt x="13" y="27"/>
                      </a:moveTo>
                      <a:cubicBezTo>
                        <a:pt x="13" y="27"/>
                        <a:pt x="13" y="27"/>
                        <a:pt x="13" y="27"/>
                      </a:cubicBezTo>
                      <a:cubicBezTo>
                        <a:pt x="13" y="27"/>
                        <a:pt x="13" y="27"/>
                        <a:pt x="14" y="27"/>
                      </a:cubicBezTo>
                      <a:cubicBezTo>
                        <a:pt x="14" y="27"/>
                        <a:pt x="14" y="27"/>
                        <a:pt x="14" y="27"/>
                      </a:cubicBezTo>
                      <a:cubicBezTo>
                        <a:pt x="14" y="27"/>
                        <a:pt x="14" y="27"/>
                        <a:pt x="13" y="27"/>
                      </a:cubicBezTo>
                      <a:close/>
                      <a:moveTo>
                        <a:pt x="12" y="25"/>
                      </a:moveTo>
                      <a:cubicBezTo>
                        <a:pt x="12" y="25"/>
                        <a:pt x="12" y="25"/>
                        <a:pt x="12" y="24"/>
                      </a:cubicBezTo>
                      <a:cubicBezTo>
                        <a:pt x="12" y="24"/>
                        <a:pt x="12" y="24"/>
                        <a:pt x="12" y="24"/>
                      </a:cubicBezTo>
                      <a:cubicBezTo>
                        <a:pt x="12" y="24"/>
                        <a:pt x="12" y="24"/>
                        <a:pt x="12" y="24"/>
                      </a:cubicBezTo>
                      <a:cubicBezTo>
                        <a:pt x="12" y="25"/>
                        <a:pt x="12" y="25"/>
                        <a:pt x="12" y="25"/>
                      </a:cubicBezTo>
                      <a:close/>
                      <a:moveTo>
                        <a:pt x="10" y="10"/>
                      </a:moveTo>
                      <a:cubicBezTo>
                        <a:pt x="10" y="10"/>
                        <a:pt x="10" y="10"/>
                        <a:pt x="10" y="10"/>
                      </a:cubicBezTo>
                      <a:cubicBezTo>
                        <a:pt x="10" y="10"/>
                        <a:pt x="10" y="10"/>
                        <a:pt x="10" y="10"/>
                      </a:cubicBezTo>
                      <a:cubicBezTo>
                        <a:pt x="10" y="10"/>
                        <a:pt x="10" y="10"/>
                        <a:pt x="10" y="10"/>
                      </a:cubicBezTo>
                      <a:cubicBezTo>
                        <a:pt x="10" y="10"/>
                        <a:pt x="10" y="10"/>
                        <a:pt x="10" y="10"/>
                      </a:cubicBezTo>
                      <a:close/>
                      <a:moveTo>
                        <a:pt x="1" y="3"/>
                      </a:moveTo>
                      <a:cubicBezTo>
                        <a:pt x="1" y="3"/>
                        <a:pt x="1" y="3"/>
                        <a:pt x="1" y="3"/>
                      </a:cubicBezTo>
                      <a:cubicBezTo>
                        <a:pt x="1" y="3"/>
                        <a:pt x="1" y="2"/>
                        <a:pt x="1" y="2"/>
                      </a:cubicBezTo>
                      <a:cubicBezTo>
                        <a:pt x="1" y="2"/>
                        <a:pt x="1" y="3"/>
                        <a:pt x="1" y="3"/>
                      </a:cubicBezTo>
                      <a:cubicBezTo>
                        <a:pt x="1" y="3"/>
                        <a:pt x="1" y="3"/>
                        <a:pt x="1" y="3"/>
                      </a:cubicBezTo>
                      <a:close/>
                      <a:moveTo>
                        <a:pt x="0" y="2"/>
                      </a:moveTo>
                      <a:cubicBezTo>
                        <a:pt x="1" y="2"/>
                        <a:pt x="1" y="2"/>
                        <a:pt x="1" y="2"/>
                      </a:cubicBezTo>
                      <a:cubicBezTo>
                        <a:pt x="1" y="2"/>
                        <a:pt x="0" y="2"/>
                        <a:pt x="0" y="2"/>
                      </a:cubicBezTo>
                      <a:cubicBezTo>
                        <a:pt x="0" y="2"/>
                        <a:pt x="0" y="2"/>
                        <a:pt x="0" y="2"/>
                      </a:cubicBezTo>
                      <a:close/>
                      <a:moveTo>
                        <a:pt x="7" y="4"/>
                      </a:moveTo>
                      <a:cubicBezTo>
                        <a:pt x="7" y="4"/>
                        <a:pt x="7" y="4"/>
                        <a:pt x="7" y="4"/>
                      </a:cubicBezTo>
                      <a:cubicBezTo>
                        <a:pt x="7" y="4"/>
                        <a:pt x="7" y="4"/>
                        <a:pt x="7" y="4"/>
                      </a:cubicBezTo>
                      <a:cubicBezTo>
                        <a:pt x="7" y="4"/>
                        <a:pt x="6" y="4"/>
                        <a:pt x="6" y="4"/>
                      </a:cubicBezTo>
                      <a:cubicBezTo>
                        <a:pt x="6" y="4"/>
                        <a:pt x="7" y="4"/>
                        <a:pt x="7" y="4"/>
                      </a:cubicBezTo>
                      <a:close/>
                      <a:moveTo>
                        <a:pt x="0" y="1"/>
                      </a:moveTo>
                      <a:cubicBezTo>
                        <a:pt x="0" y="1"/>
                        <a:pt x="0" y="1"/>
                        <a:pt x="0" y="1"/>
                      </a:cubicBezTo>
                      <a:cubicBezTo>
                        <a:pt x="0" y="1"/>
                        <a:pt x="0" y="1"/>
                        <a:pt x="0" y="1"/>
                      </a:cubicBezTo>
                      <a:cubicBezTo>
                        <a:pt x="0" y="1"/>
                        <a:pt x="0" y="0"/>
                        <a:pt x="0" y="0"/>
                      </a:cubicBezTo>
                      <a:cubicBezTo>
                        <a:pt x="0" y="0"/>
                        <a:pt x="0" y="1"/>
                        <a:pt x="0"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86" name="Freeform 696">
                  <a:extLst>
                    <a:ext uri="{FF2B5EF4-FFF2-40B4-BE49-F238E27FC236}">
                      <a16:creationId xmlns:a16="http://schemas.microsoft.com/office/drawing/2014/main" id="{742C7914-5B5B-4C2A-8BB6-CE84C1E67187}"/>
                    </a:ext>
                  </a:extLst>
                </p:cNvPr>
                <p:cNvSpPr>
                  <a:spLocks noEditPoints="1"/>
                </p:cNvSpPr>
                <p:nvPr/>
              </p:nvSpPr>
              <p:spPr bwMode="auto">
                <a:xfrm>
                  <a:off x="9766300" y="5083175"/>
                  <a:ext cx="325437" cy="150813"/>
                </a:xfrm>
                <a:custGeom>
                  <a:avLst/>
                  <a:gdLst>
                    <a:gd name="T0" fmla="*/ 30 w 78"/>
                    <a:gd name="T1" fmla="*/ 20 h 36"/>
                    <a:gd name="T2" fmla="*/ 29 w 78"/>
                    <a:gd name="T3" fmla="*/ 22 h 36"/>
                    <a:gd name="T4" fmla="*/ 35 w 78"/>
                    <a:gd name="T5" fmla="*/ 23 h 36"/>
                    <a:gd name="T6" fmla="*/ 36 w 78"/>
                    <a:gd name="T7" fmla="*/ 18 h 36"/>
                    <a:gd name="T8" fmla="*/ 34 w 78"/>
                    <a:gd name="T9" fmla="*/ 13 h 36"/>
                    <a:gd name="T10" fmla="*/ 37 w 78"/>
                    <a:gd name="T11" fmla="*/ 14 h 36"/>
                    <a:gd name="T12" fmla="*/ 38 w 78"/>
                    <a:gd name="T13" fmla="*/ 17 h 36"/>
                    <a:gd name="T14" fmla="*/ 39 w 78"/>
                    <a:gd name="T15" fmla="*/ 20 h 36"/>
                    <a:gd name="T16" fmla="*/ 41 w 78"/>
                    <a:gd name="T17" fmla="*/ 21 h 36"/>
                    <a:gd name="T18" fmla="*/ 25 w 78"/>
                    <a:gd name="T19" fmla="*/ 11 h 36"/>
                    <a:gd name="T20" fmla="*/ 21 w 78"/>
                    <a:gd name="T21" fmla="*/ 8 h 36"/>
                    <a:gd name="T22" fmla="*/ 19 w 78"/>
                    <a:gd name="T23" fmla="*/ 7 h 36"/>
                    <a:gd name="T24" fmla="*/ 19 w 78"/>
                    <a:gd name="T25" fmla="*/ 6 h 36"/>
                    <a:gd name="T26" fmla="*/ 21 w 78"/>
                    <a:gd name="T27" fmla="*/ 7 h 36"/>
                    <a:gd name="T28" fmla="*/ 24 w 78"/>
                    <a:gd name="T29" fmla="*/ 9 h 36"/>
                    <a:gd name="T30" fmla="*/ 28 w 78"/>
                    <a:gd name="T31" fmla="*/ 13 h 36"/>
                    <a:gd name="T32" fmla="*/ 27 w 78"/>
                    <a:gd name="T33" fmla="*/ 12 h 36"/>
                    <a:gd name="T34" fmla="*/ 6 w 78"/>
                    <a:gd name="T35" fmla="*/ 0 h 36"/>
                    <a:gd name="T36" fmla="*/ 11 w 78"/>
                    <a:gd name="T37" fmla="*/ 4 h 36"/>
                    <a:gd name="T38" fmla="*/ 14 w 78"/>
                    <a:gd name="T39" fmla="*/ 6 h 36"/>
                    <a:gd name="T40" fmla="*/ 11 w 78"/>
                    <a:gd name="T41" fmla="*/ 5 h 36"/>
                    <a:gd name="T42" fmla="*/ 45 w 78"/>
                    <a:gd name="T43" fmla="*/ 28 h 36"/>
                    <a:gd name="T44" fmla="*/ 41 w 78"/>
                    <a:gd name="T45" fmla="*/ 26 h 36"/>
                    <a:gd name="T46" fmla="*/ 40 w 78"/>
                    <a:gd name="T47" fmla="*/ 27 h 36"/>
                    <a:gd name="T48" fmla="*/ 42 w 78"/>
                    <a:gd name="T49" fmla="*/ 29 h 36"/>
                    <a:gd name="T50" fmla="*/ 16 w 78"/>
                    <a:gd name="T51" fmla="*/ 14 h 36"/>
                    <a:gd name="T52" fmla="*/ 13 w 78"/>
                    <a:gd name="T53" fmla="*/ 12 h 36"/>
                    <a:gd name="T54" fmla="*/ 11 w 78"/>
                    <a:gd name="T55" fmla="*/ 11 h 36"/>
                    <a:gd name="T56" fmla="*/ 14 w 78"/>
                    <a:gd name="T57" fmla="*/ 11 h 36"/>
                    <a:gd name="T58" fmla="*/ 8 w 78"/>
                    <a:gd name="T59" fmla="*/ 10 h 36"/>
                    <a:gd name="T60" fmla="*/ 8 w 78"/>
                    <a:gd name="T61" fmla="*/ 8 h 36"/>
                    <a:gd name="T62" fmla="*/ 17 w 78"/>
                    <a:gd name="T63" fmla="*/ 14 h 36"/>
                    <a:gd name="T64" fmla="*/ 17 w 78"/>
                    <a:gd name="T65" fmla="*/ 13 h 36"/>
                    <a:gd name="T66" fmla="*/ 12 w 78"/>
                    <a:gd name="T67" fmla="*/ 14 h 36"/>
                    <a:gd name="T68" fmla="*/ 1 w 78"/>
                    <a:gd name="T69" fmla="*/ 3 h 36"/>
                    <a:gd name="T70" fmla="*/ 32 w 78"/>
                    <a:gd name="T71" fmla="*/ 17 h 36"/>
                    <a:gd name="T72" fmla="*/ 28 w 78"/>
                    <a:gd name="T73" fmla="*/ 13 h 36"/>
                    <a:gd name="T74" fmla="*/ 13 w 78"/>
                    <a:gd name="T75" fmla="*/ 15 h 36"/>
                    <a:gd name="T76" fmla="*/ 32 w 78"/>
                    <a:gd name="T77" fmla="*/ 17 h 36"/>
                    <a:gd name="T78" fmla="*/ 0 w 78"/>
                    <a:gd name="T79" fmla="*/ 6 h 36"/>
                    <a:gd name="T80" fmla="*/ 3 w 78"/>
                    <a:gd name="T81" fmla="*/ 3 h 36"/>
                    <a:gd name="T82" fmla="*/ 10 w 78"/>
                    <a:gd name="T83" fmla="*/ 11 h 36"/>
                    <a:gd name="T84" fmla="*/ 24 w 78"/>
                    <a:gd name="T85" fmla="*/ 17 h 36"/>
                    <a:gd name="T86" fmla="*/ 42 w 78"/>
                    <a:gd name="T87" fmla="*/ 25 h 36"/>
                    <a:gd name="T88" fmla="*/ 31 w 78"/>
                    <a:gd name="T89" fmla="*/ 16 h 36"/>
                    <a:gd name="T90" fmla="*/ 30 w 78"/>
                    <a:gd name="T91" fmla="*/ 16 h 36"/>
                    <a:gd name="T92" fmla="*/ 13 w 78"/>
                    <a:gd name="T93" fmla="*/ 12 h 36"/>
                    <a:gd name="T94" fmla="*/ 2 w 78"/>
                    <a:gd name="T95" fmla="*/ 4 h 36"/>
                    <a:gd name="T96" fmla="*/ 36 w 78"/>
                    <a:gd name="T97" fmla="*/ 22 h 36"/>
                    <a:gd name="T98" fmla="*/ 21 w 78"/>
                    <a:gd name="T99" fmla="*/ 7 h 36"/>
                    <a:gd name="T100" fmla="*/ 13 w 78"/>
                    <a:gd name="T101" fmla="*/ 12 h 36"/>
                    <a:gd name="T102" fmla="*/ 27 w 78"/>
                    <a:gd name="T103" fmla="*/ 11 h 36"/>
                    <a:gd name="T104" fmla="*/ 22 w 78"/>
                    <a:gd name="T105" fmla="*/ 7 h 36"/>
                    <a:gd name="T106" fmla="*/ 30 w 78"/>
                    <a:gd name="T107" fmla="*/ 16 h 36"/>
                    <a:gd name="T108" fmla="*/ 24 w 78"/>
                    <a:gd name="T109" fmla="*/ 17 h 36"/>
                    <a:gd name="T110" fmla="*/ 43 w 78"/>
                    <a:gd name="T111" fmla="*/ 24 h 36"/>
                    <a:gd name="T112" fmla="*/ 12 w 78"/>
                    <a:gd name="T113" fmla="*/ 12 h 36"/>
                    <a:gd name="T114" fmla="*/ 30 w 78"/>
                    <a:gd name="T115" fmla="*/ 34 h 36"/>
                    <a:gd name="T116" fmla="*/ 34 w 78"/>
                    <a:gd name="T117" fmla="*/ 36 h 36"/>
                    <a:gd name="T118" fmla="*/ 70 w 78"/>
                    <a:gd name="T119" fmla="*/ 29 h 36"/>
                    <a:gd name="T120" fmla="*/ 77 w 78"/>
                    <a:gd name="T121" fmla="*/ 36 h 36"/>
                    <a:gd name="T122" fmla="*/ 70 w 78"/>
                    <a:gd name="T12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 h="36">
                      <a:moveTo>
                        <a:pt x="36" y="22"/>
                      </a:moveTo>
                      <a:cubicBezTo>
                        <a:pt x="35" y="22"/>
                        <a:pt x="36" y="22"/>
                        <a:pt x="36" y="22"/>
                      </a:cubicBezTo>
                      <a:cubicBezTo>
                        <a:pt x="36" y="22"/>
                        <a:pt x="35" y="22"/>
                        <a:pt x="35" y="22"/>
                      </a:cubicBezTo>
                      <a:cubicBezTo>
                        <a:pt x="36" y="22"/>
                        <a:pt x="35" y="22"/>
                        <a:pt x="35" y="22"/>
                      </a:cubicBezTo>
                      <a:cubicBezTo>
                        <a:pt x="35" y="22"/>
                        <a:pt x="35" y="22"/>
                        <a:pt x="35" y="22"/>
                      </a:cubicBezTo>
                      <a:cubicBezTo>
                        <a:pt x="35" y="22"/>
                        <a:pt x="35" y="22"/>
                        <a:pt x="35" y="22"/>
                      </a:cubicBezTo>
                      <a:cubicBezTo>
                        <a:pt x="35" y="22"/>
                        <a:pt x="35" y="21"/>
                        <a:pt x="35" y="22"/>
                      </a:cubicBezTo>
                      <a:cubicBezTo>
                        <a:pt x="35" y="22"/>
                        <a:pt x="35" y="22"/>
                        <a:pt x="35" y="21"/>
                      </a:cubicBezTo>
                      <a:cubicBezTo>
                        <a:pt x="35" y="21"/>
                        <a:pt x="34" y="21"/>
                        <a:pt x="34" y="21"/>
                      </a:cubicBezTo>
                      <a:cubicBezTo>
                        <a:pt x="35" y="21"/>
                        <a:pt x="34" y="21"/>
                        <a:pt x="34" y="21"/>
                      </a:cubicBezTo>
                      <a:cubicBezTo>
                        <a:pt x="34" y="21"/>
                        <a:pt x="34" y="21"/>
                        <a:pt x="34" y="21"/>
                      </a:cubicBezTo>
                      <a:cubicBezTo>
                        <a:pt x="34" y="21"/>
                        <a:pt x="34" y="20"/>
                        <a:pt x="34" y="20"/>
                      </a:cubicBezTo>
                      <a:cubicBezTo>
                        <a:pt x="33" y="20"/>
                        <a:pt x="33" y="20"/>
                        <a:pt x="33" y="20"/>
                      </a:cubicBezTo>
                      <a:cubicBezTo>
                        <a:pt x="33" y="20"/>
                        <a:pt x="33" y="20"/>
                        <a:pt x="33" y="20"/>
                      </a:cubicBezTo>
                      <a:cubicBezTo>
                        <a:pt x="33" y="20"/>
                        <a:pt x="33" y="20"/>
                        <a:pt x="33" y="20"/>
                      </a:cubicBezTo>
                      <a:cubicBezTo>
                        <a:pt x="33" y="20"/>
                        <a:pt x="32" y="19"/>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1" y="19"/>
                        <a:pt x="31" y="20"/>
                        <a:pt x="31" y="19"/>
                      </a:cubicBezTo>
                      <a:cubicBezTo>
                        <a:pt x="31" y="19"/>
                        <a:pt x="31" y="20"/>
                        <a:pt x="31" y="20"/>
                      </a:cubicBezTo>
                      <a:cubicBezTo>
                        <a:pt x="31" y="20"/>
                        <a:pt x="31" y="20"/>
                        <a:pt x="30" y="20"/>
                      </a:cubicBezTo>
                      <a:cubicBezTo>
                        <a:pt x="30" y="19"/>
                        <a:pt x="30" y="19"/>
                        <a:pt x="30" y="20"/>
                      </a:cubicBezTo>
                      <a:cubicBezTo>
                        <a:pt x="30" y="20"/>
                        <a:pt x="30" y="20"/>
                        <a:pt x="30" y="20"/>
                      </a:cubicBezTo>
                      <a:cubicBezTo>
                        <a:pt x="30" y="20"/>
                        <a:pt x="30" y="20"/>
                        <a:pt x="30" y="20"/>
                      </a:cubicBezTo>
                      <a:cubicBezTo>
                        <a:pt x="29" y="20"/>
                        <a:pt x="29" y="19"/>
                        <a:pt x="29" y="19"/>
                      </a:cubicBezTo>
                      <a:cubicBezTo>
                        <a:pt x="29" y="19"/>
                        <a:pt x="29" y="19"/>
                        <a:pt x="29" y="19"/>
                      </a:cubicBezTo>
                      <a:cubicBezTo>
                        <a:pt x="29" y="19"/>
                        <a:pt x="29" y="19"/>
                        <a:pt x="29" y="19"/>
                      </a:cubicBezTo>
                      <a:cubicBezTo>
                        <a:pt x="29" y="19"/>
                        <a:pt x="29" y="19"/>
                        <a:pt x="29" y="19"/>
                      </a:cubicBezTo>
                      <a:cubicBezTo>
                        <a:pt x="28" y="19"/>
                        <a:pt x="28" y="19"/>
                        <a:pt x="28" y="18"/>
                      </a:cubicBezTo>
                      <a:cubicBezTo>
                        <a:pt x="28" y="18"/>
                        <a:pt x="28" y="18"/>
                        <a:pt x="28" y="18"/>
                      </a:cubicBezTo>
                      <a:cubicBezTo>
                        <a:pt x="28" y="19"/>
                        <a:pt x="28" y="19"/>
                        <a:pt x="28" y="19"/>
                      </a:cubicBezTo>
                      <a:cubicBezTo>
                        <a:pt x="27" y="19"/>
                        <a:pt x="27" y="19"/>
                        <a:pt x="27" y="19"/>
                      </a:cubicBezTo>
                      <a:cubicBezTo>
                        <a:pt x="27" y="19"/>
                        <a:pt x="27" y="19"/>
                        <a:pt x="27" y="19"/>
                      </a:cubicBezTo>
                      <a:cubicBezTo>
                        <a:pt x="27" y="19"/>
                        <a:pt x="27" y="20"/>
                        <a:pt x="27" y="20"/>
                      </a:cubicBezTo>
                      <a:cubicBezTo>
                        <a:pt x="27" y="20"/>
                        <a:pt x="27" y="20"/>
                        <a:pt x="27" y="20"/>
                      </a:cubicBezTo>
                      <a:cubicBezTo>
                        <a:pt x="27" y="20"/>
                        <a:pt x="27" y="20"/>
                        <a:pt x="27" y="20"/>
                      </a:cubicBezTo>
                      <a:cubicBezTo>
                        <a:pt x="27" y="20"/>
                        <a:pt x="27" y="20"/>
                        <a:pt x="27" y="20"/>
                      </a:cubicBezTo>
                      <a:cubicBezTo>
                        <a:pt x="28" y="20"/>
                        <a:pt x="28" y="21"/>
                        <a:pt x="28" y="21"/>
                      </a:cubicBezTo>
                      <a:cubicBezTo>
                        <a:pt x="28" y="21"/>
                        <a:pt x="28" y="21"/>
                        <a:pt x="28" y="21"/>
                      </a:cubicBezTo>
                      <a:cubicBezTo>
                        <a:pt x="28" y="21"/>
                        <a:pt x="28" y="21"/>
                        <a:pt x="28" y="21"/>
                      </a:cubicBezTo>
                      <a:cubicBezTo>
                        <a:pt x="28" y="21"/>
                        <a:pt x="28" y="21"/>
                        <a:pt x="28" y="21"/>
                      </a:cubicBezTo>
                      <a:cubicBezTo>
                        <a:pt x="28" y="21"/>
                        <a:pt x="28" y="21"/>
                        <a:pt x="28" y="22"/>
                      </a:cubicBezTo>
                      <a:cubicBezTo>
                        <a:pt x="28" y="22"/>
                        <a:pt x="28" y="22"/>
                        <a:pt x="28" y="22"/>
                      </a:cubicBezTo>
                      <a:cubicBezTo>
                        <a:pt x="28" y="22"/>
                        <a:pt x="28" y="22"/>
                        <a:pt x="29" y="22"/>
                      </a:cubicBezTo>
                      <a:cubicBezTo>
                        <a:pt x="29" y="22"/>
                        <a:pt x="29" y="22"/>
                        <a:pt x="29" y="22"/>
                      </a:cubicBezTo>
                      <a:cubicBezTo>
                        <a:pt x="29" y="22"/>
                        <a:pt x="29" y="22"/>
                        <a:pt x="29" y="22"/>
                      </a:cubicBezTo>
                      <a:cubicBezTo>
                        <a:pt x="29" y="22"/>
                        <a:pt x="29" y="22"/>
                        <a:pt x="29" y="22"/>
                      </a:cubicBezTo>
                      <a:cubicBezTo>
                        <a:pt x="29" y="22"/>
                        <a:pt x="30" y="22"/>
                        <a:pt x="30" y="22"/>
                      </a:cubicBezTo>
                      <a:cubicBezTo>
                        <a:pt x="30" y="22"/>
                        <a:pt x="30" y="22"/>
                        <a:pt x="30" y="22"/>
                      </a:cubicBezTo>
                      <a:cubicBezTo>
                        <a:pt x="30" y="22"/>
                        <a:pt x="30" y="22"/>
                        <a:pt x="30" y="22"/>
                      </a:cubicBezTo>
                      <a:cubicBezTo>
                        <a:pt x="30" y="22"/>
                        <a:pt x="30" y="22"/>
                        <a:pt x="30" y="22"/>
                      </a:cubicBezTo>
                      <a:cubicBezTo>
                        <a:pt x="30" y="22"/>
                        <a:pt x="31" y="22"/>
                        <a:pt x="31" y="22"/>
                      </a:cubicBezTo>
                      <a:cubicBezTo>
                        <a:pt x="31" y="22"/>
                        <a:pt x="31" y="22"/>
                        <a:pt x="31" y="22"/>
                      </a:cubicBezTo>
                      <a:cubicBezTo>
                        <a:pt x="31" y="22"/>
                        <a:pt x="31" y="22"/>
                        <a:pt x="32" y="22"/>
                      </a:cubicBezTo>
                      <a:cubicBezTo>
                        <a:pt x="32" y="22"/>
                        <a:pt x="32" y="22"/>
                        <a:pt x="32" y="22"/>
                      </a:cubicBezTo>
                      <a:cubicBezTo>
                        <a:pt x="32" y="22"/>
                        <a:pt x="32" y="22"/>
                        <a:pt x="32" y="22"/>
                      </a:cubicBezTo>
                      <a:cubicBezTo>
                        <a:pt x="32" y="22"/>
                        <a:pt x="32" y="22"/>
                        <a:pt x="32" y="22"/>
                      </a:cubicBezTo>
                      <a:cubicBezTo>
                        <a:pt x="33" y="22"/>
                        <a:pt x="33" y="23"/>
                        <a:pt x="33" y="23"/>
                      </a:cubicBezTo>
                      <a:cubicBezTo>
                        <a:pt x="33" y="23"/>
                        <a:pt x="33" y="23"/>
                        <a:pt x="33" y="23"/>
                      </a:cubicBezTo>
                      <a:cubicBezTo>
                        <a:pt x="33" y="23"/>
                        <a:pt x="33" y="23"/>
                        <a:pt x="33" y="23"/>
                      </a:cubicBezTo>
                      <a:cubicBezTo>
                        <a:pt x="33" y="23"/>
                        <a:pt x="33" y="23"/>
                        <a:pt x="33" y="23"/>
                      </a:cubicBezTo>
                      <a:cubicBezTo>
                        <a:pt x="33"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5" y="23"/>
                        <a:pt x="35" y="23"/>
                      </a:cubicBezTo>
                      <a:cubicBezTo>
                        <a:pt x="35" y="23"/>
                        <a:pt x="35" y="23"/>
                        <a:pt x="35" y="23"/>
                      </a:cubicBezTo>
                      <a:cubicBezTo>
                        <a:pt x="35" y="23"/>
                        <a:pt x="35" y="23"/>
                        <a:pt x="35" y="23"/>
                      </a:cubicBezTo>
                      <a:cubicBezTo>
                        <a:pt x="35" y="23"/>
                        <a:pt x="36" y="23"/>
                        <a:pt x="36" y="23"/>
                      </a:cubicBezTo>
                      <a:cubicBezTo>
                        <a:pt x="36" y="23"/>
                        <a:pt x="36" y="23"/>
                        <a:pt x="36" y="22"/>
                      </a:cubicBezTo>
                      <a:cubicBezTo>
                        <a:pt x="36" y="22"/>
                        <a:pt x="36" y="22"/>
                        <a:pt x="36" y="22"/>
                      </a:cubicBezTo>
                      <a:cubicBezTo>
                        <a:pt x="36" y="22"/>
                        <a:pt x="36" y="22"/>
                        <a:pt x="36" y="22"/>
                      </a:cubicBezTo>
                      <a:close/>
                      <a:moveTo>
                        <a:pt x="39" y="20"/>
                      </a:moveTo>
                      <a:cubicBezTo>
                        <a:pt x="39" y="20"/>
                        <a:pt x="39" y="20"/>
                        <a:pt x="39" y="20"/>
                      </a:cubicBezTo>
                      <a:cubicBezTo>
                        <a:pt x="39" y="20"/>
                        <a:pt x="38" y="20"/>
                        <a:pt x="38" y="20"/>
                      </a:cubicBezTo>
                      <a:cubicBezTo>
                        <a:pt x="38" y="20"/>
                        <a:pt x="38" y="20"/>
                        <a:pt x="38" y="19"/>
                      </a:cubicBezTo>
                      <a:cubicBezTo>
                        <a:pt x="38" y="19"/>
                        <a:pt x="38" y="19"/>
                        <a:pt x="38" y="19"/>
                      </a:cubicBezTo>
                      <a:cubicBezTo>
                        <a:pt x="38" y="19"/>
                        <a:pt x="38" y="19"/>
                        <a:pt x="38" y="19"/>
                      </a:cubicBezTo>
                      <a:cubicBezTo>
                        <a:pt x="38" y="19"/>
                        <a:pt x="38" y="19"/>
                        <a:pt x="38"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8"/>
                        <a:pt x="37" y="18"/>
                      </a:cubicBezTo>
                      <a:cubicBezTo>
                        <a:pt x="37" y="18"/>
                        <a:pt x="37" y="18"/>
                        <a:pt x="37" y="18"/>
                      </a:cubicBezTo>
                      <a:cubicBezTo>
                        <a:pt x="37" y="18"/>
                        <a:pt x="36" y="18"/>
                        <a:pt x="36" y="18"/>
                      </a:cubicBezTo>
                      <a:cubicBezTo>
                        <a:pt x="36" y="18"/>
                        <a:pt x="36" y="18"/>
                        <a:pt x="36" y="18"/>
                      </a:cubicBezTo>
                      <a:cubicBezTo>
                        <a:pt x="36" y="18"/>
                        <a:pt x="36" y="18"/>
                        <a:pt x="36" y="18"/>
                      </a:cubicBezTo>
                      <a:cubicBezTo>
                        <a:pt x="36" y="18"/>
                        <a:pt x="36"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6"/>
                        <a:pt x="35" y="16"/>
                      </a:cubicBezTo>
                      <a:cubicBezTo>
                        <a:pt x="35" y="16"/>
                        <a:pt x="35" y="16"/>
                        <a:pt x="35" y="16"/>
                      </a:cubicBezTo>
                      <a:cubicBezTo>
                        <a:pt x="35" y="16"/>
                        <a:pt x="35" y="16"/>
                        <a:pt x="35" y="16"/>
                      </a:cubicBezTo>
                      <a:cubicBezTo>
                        <a:pt x="35" y="16"/>
                        <a:pt x="35" y="16"/>
                        <a:pt x="35" y="16"/>
                      </a:cubicBezTo>
                      <a:cubicBezTo>
                        <a:pt x="35" y="16"/>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4" y="14"/>
                        <a:pt x="34"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3"/>
                        <a:pt x="35" y="13"/>
                        <a:pt x="35" y="13"/>
                      </a:cubicBezTo>
                      <a:cubicBezTo>
                        <a:pt x="35" y="13"/>
                        <a:pt x="34" y="13"/>
                        <a:pt x="34" y="13"/>
                      </a:cubicBezTo>
                      <a:cubicBezTo>
                        <a:pt x="34" y="13"/>
                        <a:pt x="34" y="13"/>
                        <a:pt x="34" y="13"/>
                      </a:cubicBezTo>
                      <a:cubicBezTo>
                        <a:pt x="34" y="13"/>
                        <a:pt x="34" y="13"/>
                        <a:pt x="34" y="13"/>
                      </a:cubicBezTo>
                      <a:cubicBezTo>
                        <a:pt x="34" y="12"/>
                        <a:pt x="34" y="12"/>
                        <a:pt x="34" y="12"/>
                      </a:cubicBezTo>
                      <a:cubicBezTo>
                        <a:pt x="34" y="12"/>
                        <a:pt x="34" y="12"/>
                        <a:pt x="34" y="12"/>
                      </a:cubicBezTo>
                      <a:cubicBezTo>
                        <a:pt x="34"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4"/>
                        <a:pt x="36" y="14"/>
                        <a:pt x="36" y="14"/>
                      </a:cubicBezTo>
                      <a:cubicBezTo>
                        <a:pt x="37" y="14"/>
                        <a:pt x="37" y="14"/>
                        <a:pt x="37" y="14"/>
                      </a:cubicBezTo>
                      <a:cubicBezTo>
                        <a:pt x="37" y="14"/>
                        <a:pt x="37" y="14"/>
                        <a:pt x="37" y="14"/>
                      </a:cubicBezTo>
                      <a:cubicBezTo>
                        <a:pt x="37" y="14"/>
                        <a:pt x="37" y="14"/>
                        <a:pt x="37" y="14"/>
                      </a:cubicBezTo>
                      <a:cubicBezTo>
                        <a:pt x="37" y="15"/>
                        <a:pt x="37" y="15"/>
                        <a:pt x="37" y="15"/>
                      </a:cubicBezTo>
                      <a:cubicBezTo>
                        <a:pt x="36" y="15"/>
                        <a:pt x="36" y="15"/>
                        <a:pt x="36" y="15"/>
                      </a:cubicBezTo>
                      <a:cubicBezTo>
                        <a:pt x="37" y="15"/>
                        <a:pt x="37" y="15"/>
                        <a:pt x="36" y="15"/>
                      </a:cubicBezTo>
                      <a:cubicBezTo>
                        <a:pt x="36" y="15"/>
                        <a:pt x="36" y="15"/>
                        <a:pt x="36" y="15"/>
                      </a:cubicBezTo>
                      <a:cubicBezTo>
                        <a:pt x="36" y="15"/>
                        <a:pt x="36" y="15"/>
                        <a:pt x="36" y="15"/>
                      </a:cubicBezTo>
                      <a:cubicBezTo>
                        <a:pt x="36" y="15"/>
                        <a:pt x="36"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8" y="16"/>
                        <a:pt x="38" y="16"/>
                        <a:pt x="38" y="16"/>
                      </a:cubicBezTo>
                      <a:cubicBezTo>
                        <a:pt x="38" y="16"/>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8"/>
                        <a:pt x="38" y="18"/>
                      </a:cubicBezTo>
                      <a:cubicBezTo>
                        <a:pt x="38" y="18"/>
                        <a:pt x="38" y="18"/>
                        <a:pt x="38" y="18"/>
                      </a:cubicBezTo>
                      <a:cubicBezTo>
                        <a:pt x="38" y="18"/>
                        <a:pt x="38" y="18"/>
                        <a:pt x="38" y="18"/>
                      </a:cubicBezTo>
                      <a:cubicBezTo>
                        <a:pt x="38" y="18"/>
                        <a:pt x="39" y="18"/>
                        <a:pt x="38" y="18"/>
                      </a:cubicBezTo>
                      <a:cubicBezTo>
                        <a:pt x="38" y="18"/>
                        <a:pt x="39" y="18"/>
                        <a:pt x="39" y="18"/>
                      </a:cubicBezTo>
                      <a:cubicBezTo>
                        <a:pt x="39" y="18"/>
                        <a:pt x="38" y="18"/>
                        <a:pt x="38" y="18"/>
                      </a:cubicBezTo>
                      <a:cubicBezTo>
                        <a:pt x="38" y="18"/>
                        <a:pt x="38" y="18"/>
                        <a:pt x="38" y="18"/>
                      </a:cubicBezTo>
                      <a:cubicBezTo>
                        <a:pt x="39" y="18"/>
                        <a:pt x="39" y="19"/>
                        <a:pt x="39" y="19"/>
                      </a:cubicBezTo>
                      <a:cubicBezTo>
                        <a:pt x="39" y="19"/>
                        <a:pt x="39" y="19"/>
                        <a:pt x="39" y="19"/>
                      </a:cubicBezTo>
                      <a:cubicBezTo>
                        <a:pt x="38" y="19"/>
                        <a:pt x="38" y="19"/>
                        <a:pt x="38" y="19"/>
                      </a:cubicBezTo>
                      <a:cubicBezTo>
                        <a:pt x="38" y="19"/>
                        <a:pt x="38" y="19"/>
                        <a:pt x="38" y="19"/>
                      </a:cubicBezTo>
                      <a:cubicBezTo>
                        <a:pt x="38" y="19"/>
                        <a:pt x="38" y="19"/>
                        <a:pt x="38" y="19"/>
                      </a:cubicBezTo>
                      <a:cubicBezTo>
                        <a:pt x="38" y="19"/>
                        <a:pt x="38" y="19"/>
                        <a:pt x="39" y="19"/>
                      </a:cubicBezTo>
                      <a:cubicBezTo>
                        <a:pt x="39" y="19"/>
                        <a:pt x="39" y="19"/>
                        <a:pt x="39" y="19"/>
                      </a:cubicBezTo>
                      <a:cubicBezTo>
                        <a:pt x="39" y="19"/>
                        <a:pt x="39" y="19"/>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39" y="20"/>
                        <a:pt x="39" y="20"/>
                      </a:cubicBezTo>
                      <a:cubicBezTo>
                        <a:pt x="39" y="20"/>
                        <a:pt x="39" y="20"/>
                        <a:pt x="39" y="20"/>
                      </a:cubicBezTo>
                      <a:cubicBezTo>
                        <a:pt x="39" y="20"/>
                        <a:pt x="39" y="20"/>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40" y="19"/>
                        <a:pt x="40" y="19"/>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1" y="20"/>
                        <a:pt x="41" y="21"/>
                        <a:pt x="41" y="21"/>
                      </a:cubicBezTo>
                      <a:cubicBezTo>
                        <a:pt x="41" y="21"/>
                        <a:pt x="41" y="21"/>
                        <a:pt x="41" y="21"/>
                      </a:cubicBezTo>
                      <a:cubicBezTo>
                        <a:pt x="40" y="21"/>
                        <a:pt x="41" y="21"/>
                        <a:pt x="41" y="21"/>
                      </a:cubicBezTo>
                      <a:cubicBezTo>
                        <a:pt x="41" y="21"/>
                        <a:pt x="41" y="22"/>
                        <a:pt x="41" y="22"/>
                      </a:cubicBezTo>
                      <a:cubicBezTo>
                        <a:pt x="41" y="22"/>
                        <a:pt x="41" y="22"/>
                        <a:pt x="41" y="22"/>
                      </a:cubicBezTo>
                      <a:cubicBezTo>
                        <a:pt x="40" y="21"/>
                        <a:pt x="40" y="21"/>
                        <a:pt x="40" y="21"/>
                      </a:cubicBezTo>
                      <a:cubicBezTo>
                        <a:pt x="40" y="21"/>
                        <a:pt x="40" y="21"/>
                        <a:pt x="40" y="21"/>
                      </a:cubicBezTo>
                      <a:cubicBezTo>
                        <a:pt x="40" y="21"/>
                        <a:pt x="40" y="21"/>
                        <a:pt x="40" y="21"/>
                      </a:cubicBezTo>
                      <a:cubicBezTo>
                        <a:pt x="40" y="21"/>
                        <a:pt x="40" y="21"/>
                        <a:pt x="40" y="21"/>
                      </a:cubicBezTo>
                      <a:cubicBezTo>
                        <a:pt x="39" y="21"/>
                        <a:pt x="40" y="21"/>
                        <a:pt x="40" y="21"/>
                      </a:cubicBezTo>
                      <a:cubicBezTo>
                        <a:pt x="40" y="21"/>
                        <a:pt x="40" y="21"/>
                        <a:pt x="39" y="21"/>
                      </a:cubicBezTo>
                      <a:cubicBezTo>
                        <a:pt x="39" y="21"/>
                        <a:pt x="39" y="21"/>
                        <a:pt x="39" y="21"/>
                      </a:cubicBezTo>
                      <a:cubicBezTo>
                        <a:pt x="39" y="21"/>
                        <a:pt x="39" y="21"/>
                        <a:pt x="39" y="20"/>
                      </a:cubicBezTo>
                      <a:cubicBezTo>
                        <a:pt x="39" y="20"/>
                        <a:pt x="39" y="20"/>
                        <a:pt x="39" y="20"/>
                      </a:cubicBezTo>
                      <a:cubicBezTo>
                        <a:pt x="39" y="20"/>
                        <a:pt x="39" y="20"/>
                        <a:pt x="39" y="20"/>
                      </a:cubicBezTo>
                      <a:close/>
                      <a:moveTo>
                        <a:pt x="27" y="12"/>
                      </a:moveTo>
                      <a:cubicBezTo>
                        <a:pt x="27" y="12"/>
                        <a:pt x="27" y="12"/>
                        <a:pt x="27" y="12"/>
                      </a:cubicBezTo>
                      <a:cubicBezTo>
                        <a:pt x="27" y="12"/>
                        <a:pt x="26" y="12"/>
                        <a:pt x="26" y="12"/>
                      </a:cubicBezTo>
                      <a:cubicBezTo>
                        <a:pt x="26" y="12"/>
                        <a:pt x="26" y="12"/>
                        <a:pt x="26" y="12"/>
                      </a:cubicBezTo>
                      <a:cubicBezTo>
                        <a:pt x="26" y="12"/>
                        <a:pt x="25" y="12"/>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4" y="11"/>
                      </a:cubicBezTo>
                      <a:cubicBezTo>
                        <a:pt x="24" y="11"/>
                        <a:pt x="24" y="11"/>
                        <a:pt x="24" y="11"/>
                      </a:cubicBezTo>
                      <a:cubicBezTo>
                        <a:pt x="24" y="11"/>
                        <a:pt x="24" y="11"/>
                        <a:pt x="24" y="11"/>
                      </a:cubicBezTo>
                      <a:cubicBezTo>
                        <a:pt x="24" y="11"/>
                        <a:pt x="24" y="11"/>
                        <a:pt x="24" y="10"/>
                      </a:cubicBezTo>
                      <a:cubicBezTo>
                        <a:pt x="24" y="11"/>
                        <a:pt x="24"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2"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1" y="9"/>
                        <a:pt x="21" y="9"/>
                      </a:cubicBezTo>
                      <a:cubicBezTo>
                        <a:pt x="21" y="9"/>
                        <a:pt x="21" y="9"/>
                        <a:pt x="21" y="9"/>
                      </a:cubicBezTo>
                      <a:cubicBezTo>
                        <a:pt x="21" y="9"/>
                        <a:pt x="21" y="9"/>
                        <a:pt x="21" y="8"/>
                      </a:cubicBezTo>
                      <a:cubicBezTo>
                        <a:pt x="21" y="8"/>
                        <a:pt x="21" y="8"/>
                        <a:pt x="21" y="8"/>
                      </a:cubicBezTo>
                      <a:cubicBezTo>
                        <a:pt x="21" y="9"/>
                        <a:pt x="21" y="8"/>
                        <a:pt x="21" y="8"/>
                      </a:cubicBezTo>
                      <a:cubicBezTo>
                        <a:pt x="21" y="8"/>
                        <a:pt x="21" y="8"/>
                        <a:pt x="21" y="8"/>
                      </a:cubicBezTo>
                      <a:cubicBezTo>
                        <a:pt x="21" y="8"/>
                        <a:pt x="21" y="8"/>
                        <a:pt x="21" y="8"/>
                      </a:cubicBezTo>
                      <a:cubicBezTo>
                        <a:pt x="21" y="8"/>
                        <a:pt x="21" y="8"/>
                        <a:pt x="21" y="8"/>
                      </a:cubicBezTo>
                      <a:cubicBezTo>
                        <a:pt x="21" y="8"/>
                        <a:pt x="20" y="8"/>
                        <a:pt x="21" y="8"/>
                      </a:cubicBezTo>
                      <a:cubicBezTo>
                        <a:pt x="21" y="8"/>
                        <a:pt x="21" y="8"/>
                        <a:pt x="21" y="8"/>
                      </a:cubicBezTo>
                      <a:cubicBezTo>
                        <a:pt x="20" y="8"/>
                        <a:pt x="20" y="8"/>
                        <a:pt x="20" y="8"/>
                      </a:cubicBezTo>
                      <a:cubicBezTo>
                        <a:pt x="20" y="8"/>
                        <a:pt x="20" y="8"/>
                        <a:pt x="20" y="8"/>
                      </a:cubicBezTo>
                      <a:cubicBezTo>
                        <a:pt x="20" y="8"/>
                        <a:pt x="20" y="8"/>
                        <a:pt x="20" y="8"/>
                      </a:cubicBezTo>
                      <a:cubicBezTo>
                        <a:pt x="20" y="7"/>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8"/>
                        <a:pt x="20" y="8"/>
                        <a:pt x="20" y="7"/>
                      </a:cubicBezTo>
                      <a:cubicBezTo>
                        <a:pt x="20" y="7"/>
                        <a:pt x="20" y="7"/>
                        <a:pt x="20" y="7"/>
                      </a:cubicBezTo>
                      <a:cubicBezTo>
                        <a:pt x="20" y="7"/>
                        <a:pt x="20" y="7"/>
                        <a:pt x="20" y="7"/>
                      </a:cubicBezTo>
                      <a:cubicBezTo>
                        <a:pt x="20"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8" y="6"/>
                        <a:pt x="18" y="6"/>
                      </a:cubicBezTo>
                      <a:cubicBezTo>
                        <a:pt x="18" y="6"/>
                        <a:pt x="18" y="6"/>
                        <a:pt x="19" y="6"/>
                      </a:cubicBezTo>
                      <a:cubicBezTo>
                        <a:pt x="19" y="6"/>
                        <a:pt x="19" y="6"/>
                        <a:pt x="19" y="6"/>
                      </a:cubicBezTo>
                      <a:cubicBezTo>
                        <a:pt x="19" y="7"/>
                        <a:pt x="19" y="7"/>
                        <a:pt x="19" y="7"/>
                      </a:cubicBezTo>
                      <a:cubicBezTo>
                        <a:pt x="19" y="6"/>
                        <a:pt x="19" y="6"/>
                        <a:pt x="19" y="6"/>
                      </a:cubicBezTo>
                      <a:cubicBezTo>
                        <a:pt x="19" y="6"/>
                        <a:pt x="19" y="6"/>
                        <a:pt x="19" y="6"/>
                      </a:cubicBezTo>
                      <a:cubicBezTo>
                        <a:pt x="19" y="6"/>
                        <a:pt x="19" y="6"/>
                        <a:pt x="19" y="6"/>
                      </a:cubicBezTo>
                      <a:cubicBezTo>
                        <a:pt x="19" y="6"/>
                        <a:pt x="19" y="7"/>
                        <a:pt x="19" y="7"/>
                      </a:cubicBezTo>
                      <a:cubicBezTo>
                        <a:pt x="19" y="6"/>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1" y="7"/>
                      </a:cubicBezTo>
                      <a:cubicBezTo>
                        <a:pt x="21" y="7"/>
                        <a:pt x="21" y="7"/>
                        <a:pt x="21" y="7"/>
                      </a:cubicBezTo>
                      <a:cubicBezTo>
                        <a:pt x="21" y="7"/>
                        <a:pt x="21" y="7"/>
                        <a:pt x="21" y="7"/>
                      </a:cubicBezTo>
                      <a:cubicBezTo>
                        <a:pt x="21" y="7"/>
                        <a:pt x="21" y="7"/>
                        <a:pt x="21" y="7"/>
                      </a:cubicBezTo>
                      <a:cubicBezTo>
                        <a:pt x="21" y="7"/>
                        <a:pt x="21" y="7"/>
                        <a:pt x="21" y="7"/>
                      </a:cubicBezTo>
                      <a:cubicBezTo>
                        <a:pt x="22" y="7"/>
                        <a:pt x="22" y="7"/>
                        <a:pt x="22" y="7"/>
                      </a:cubicBezTo>
                      <a:cubicBezTo>
                        <a:pt x="22" y="7"/>
                        <a:pt x="22" y="7"/>
                        <a:pt x="22" y="7"/>
                      </a:cubicBezTo>
                      <a:cubicBezTo>
                        <a:pt x="22" y="7"/>
                        <a:pt x="22" y="7"/>
                        <a:pt x="22" y="7"/>
                      </a:cubicBezTo>
                      <a:cubicBezTo>
                        <a:pt x="22" y="8"/>
                        <a:pt x="22" y="8"/>
                        <a:pt x="22" y="8"/>
                      </a:cubicBezTo>
                      <a:cubicBezTo>
                        <a:pt x="22" y="8"/>
                        <a:pt x="22" y="8"/>
                        <a:pt x="23" y="8"/>
                      </a:cubicBezTo>
                      <a:cubicBezTo>
                        <a:pt x="23" y="8"/>
                        <a:pt x="23" y="8"/>
                        <a:pt x="23" y="8"/>
                      </a:cubicBezTo>
                      <a:cubicBezTo>
                        <a:pt x="23" y="8"/>
                        <a:pt x="23" y="8"/>
                        <a:pt x="23" y="8"/>
                      </a:cubicBezTo>
                      <a:cubicBezTo>
                        <a:pt x="23" y="8"/>
                        <a:pt x="23" y="8"/>
                        <a:pt x="23" y="8"/>
                      </a:cubicBezTo>
                      <a:cubicBezTo>
                        <a:pt x="23" y="8"/>
                        <a:pt x="23" y="8"/>
                        <a:pt x="23" y="9"/>
                      </a:cubicBezTo>
                      <a:cubicBezTo>
                        <a:pt x="23" y="9"/>
                        <a:pt x="23" y="9"/>
                        <a:pt x="23" y="9"/>
                      </a:cubicBezTo>
                      <a:cubicBezTo>
                        <a:pt x="23" y="9"/>
                        <a:pt x="23" y="9"/>
                        <a:pt x="23" y="9"/>
                      </a:cubicBezTo>
                      <a:cubicBezTo>
                        <a:pt x="23" y="9"/>
                        <a:pt x="23" y="9"/>
                        <a:pt x="23"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5" y="9"/>
                      </a:cubicBezTo>
                      <a:cubicBezTo>
                        <a:pt x="25" y="9"/>
                        <a:pt x="25" y="9"/>
                        <a:pt x="25" y="9"/>
                      </a:cubicBezTo>
                      <a:cubicBezTo>
                        <a:pt x="25" y="9"/>
                        <a:pt x="25" y="9"/>
                        <a:pt x="25" y="9"/>
                      </a:cubicBezTo>
                      <a:cubicBezTo>
                        <a:pt x="25" y="9"/>
                        <a:pt x="24" y="9"/>
                        <a:pt x="24" y="9"/>
                      </a:cubicBezTo>
                      <a:cubicBezTo>
                        <a:pt x="25" y="9"/>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7" y="10"/>
                        <a:pt x="27" y="10"/>
                        <a:pt x="27" y="10"/>
                      </a:cubicBezTo>
                      <a:cubicBezTo>
                        <a:pt x="27" y="10"/>
                        <a:pt x="27" y="11"/>
                        <a:pt x="27" y="11"/>
                      </a:cubicBezTo>
                      <a:cubicBezTo>
                        <a:pt x="27" y="11"/>
                        <a:pt x="27" y="11"/>
                        <a:pt x="27" y="11"/>
                      </a:cubicBezTo>
                      <a:cubicBezTo>
                        <a:pt x="27" y="11"/>
                        <a:pt x="28" y="11"/>
                        <a:pt x="28" y="11"/>
                      </a:cubicBezTo>
                      <a:cubicBezTo>
                        <a:pt x="28" y="11"/>
                        <a:pt x="28" y="11"/>
                        <a:pt x="28" y="11"/>
                      </a:cubicBezTo>
                      <a:cubicBezTo>
                        <a:pt x="28" y="11"/>
                        <a:pt x="28" y="12"/>
                        <a:pt x="28" y="12"/>
                      </a:cubicBezTo>
                      <a:cubicBezTo>
                        <a:pt x="28" y="12"/>
                        <a:pt x="29" y="12"/>
                        <a:pt x="29" y="12"/>
                      </a:cubicBezTo>
                      <a:cubicBezTo>
                        <a:pt x="29" y="12"/>
                        <a:pt x="29" y="12"/>
                        <a:pt x="29" y="12"/>
                      </a:cubicBezTo>
                      <a:cubicBezTo>
                        <a:pt x="29" y="12"/>
                        <a:pt x="29" y="12"/>
                        <a:pt x="29" y="12"/>
                      </a:cubicBezTo>
                      <a:cubicBezTo>
                        <a:pt x="29" y="12"/>
                        <a:pt x="29" y="12"/>
                        <a:pt x="29" y="13"/>
                      </a:cubicBezTo>
                      <a:cubicBezTo>
                        <a:pt x="29" y="13"/>
                        <a:pt x="29" y="13"/>
                        <a:pt x="29" y="13"/>
                      </a:cubicBezTo>
                      <a:cubicBezTo>
                        <a:pt x="28" y="12"/>
                        <a:pt x="28" y="13"/>
                        <a:pt x="28" y="13"/>
                      </a:cubicBezTo>
                      <a:cubicBezTo>
                        <a:pt x="28"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4"/>
                        <a:pt x="29" y="14"/>
                      </a:cubicBezTo>
                      <a:cubicBezTo>
                        <a:pt x="29" y="14"/>
                        <a:pt x="29" y="14"/>
                        <a:pt x="29" y="14"/>
                      </a:cubicBezTo>
                      <a:cubicBezTo>
                        <a:pt x="29" y="14"/>
                        <a:pt x="29" y="14"/>
                        <a:pt x="29" y="14"/>
                      </a:cubicBezTo>
                      <a:cubicBezTo>
                        <a:pt x="29" y="14"/>
                        <a:pt x="29" y="14"/>
                        <a:pt x="29" y="13"/>
                      </a:cubicBezTo>
                      <a:cubicBezTo>
                        <a:pt x="29" y="13"/>
                        <a:pt x="29" y="13"/>
                        <a:pt x="29" y="13"/>
                      </a:cubicBezTo>
                      <a:cubicBezTo>
                        <a:pt x="29" y="13"/>
                        <a:pt x="29"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2"/>
                        <a:pt x="28" y="12"/>
                      </a:cubicBezTo>
                      <a:cubicBezTo>
                        <a:pt x="27" y="12"/>
                        <a:pt x="27" y="12"/>
                        <a:pt x="27" y="12"/>
                      </a:cubicBezTo>
                      <a:cubicBezTo>
                        <a:pt x="27" y="12"/>
                        <a:pt x="27" y="12"/>
                        <a:pt x="27" y="12"/>
                      </a:cubicBezTo>
                      <a:cubicBezTo>
                        <a:pt x="27" y="12"/>
                        <a:pt x="27" y="12"/>
                        <a:pt x="27" y="12"/>
                      </a:cubicBezTo>
                      <a:cubicBezTo>
                        <a:pt x="27" y="12"/>
                        <a:pt x="27" y="12"/>
                        <a:pt x="27" y="12"/>
                      </a:cubicBezTo>
                      <a:close/>
                      <a:moveTo>
                        <a:pt x="9" y="5"/>
                      </a:moveTo>
                      <a:cubicBezTo>
                        <a:pt x="9" y="5"/>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8" y="4"/>
                      </a:cubicBezTo>
                      <a:cubicBezTo>
                        <a:pt x="8" y="4"/>
                        <a:pt x="8" y="3"/>
                        <a:pt x="8" y="3"/>
                      </a:cubicBezTo>
                      <a:cubicBezTo>
                        <a:pt x="8" y="3"/>
                        <a:pt x="8" y="3"/>
                        <a:pt x="8" y="3"/>
                      </a:cubicBezTo>
                      <a:cubicBezTo>
                        <a:pt x="8" y="3"/>
                        <a:pt x="8" y="3"/>
                        <a:pt x="8" y="3"/>
                      </a:cubicBezTo>
                      <a:cubicBezTo>
                        <a:pt x="8"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0"/>
                      </a:cubicBezTo>
                      <a:cubicBezTo>
                        <a:pt x="6" y="0"/>
                        <a:pt x="6" y="0"/>
                        <a:pt x="6" y="0"/>
                      </a:cubicBezTo>
                      <a:cubicBezTo>
                        <a:pt x="6" y="0"/>
                        <a:pt x="6" y="0"/>
                        <a:pt x="6" y="0"/>
                      </a:cubicBezTo>
                      <a:cubicBezTo>
                        <a:pt x="6" y="0"/>
                        <a:pt x="6" y="0"/>
                        <a:pt x="6" y="0"/>
                      </a:cubicBezTo>
                      <a:cubicBezTo>
                        <a:pt x="7" y="0"/>
                        <a:pt x="7" y="0"/>
                        <a:pt x="7" y="0"/>
                      </a:cubicBezTo>
                      <a:cubicBezTo>
                        <a:pt x="7" y="1"/>
                        <a:pt x="7" y="1"/>
                        <a:pt x="7" y="1"/>
                      </a:cubicBezTo>
                      <a:cubicBezTo>
                        <a:pt x="7" y="1"/>
                        <a:pt x="7" y="1"/>
                        <a:pt x="7" y="1"/>
                      </a:cubicBezTo>
                      <a:cubicBezTo>
                        <a:pt x="7" y="1"/>
                        <a:pt x="7" y="1"/>
                        <a:pt x="8" y="1"/>
                      </a:cubicBezTo>
                      <a:cubicBezTo>
                        <a:pt x="8" y="1"/>
                        <a:pt x="8" y="1"/>
                        <a:pt x="8" y="1"/>
                      </a:cubicBezTo>
                      <a:cubicBezTo>
                        <a:pt x="8" y="1"/>
                        <a:pt x="8" y="1"/>
                        <a:pt x="8" y="1"/>
                      </a:cubicBezTo>
                      <a:cubicBezTo>
                        <a:pt x="8" y="1"/>
                        <a:pt x="8" y="1"/>
                        <a:pt x="8" y="1"/>
                      </a:cubicBezTo>
                      <a:cubicBezTo>
                        <a:pt x="8" y="1"/>
                        <a:pt x="8" y="2"/>
                        <a:pt x="8" y="2"/>
                      </a:cubicBezTo>
                      <a:cubicBezTo>
                        <a:pt x="8" y="2"/>
                        <a:pt x="9" y="2"/>
                        <a:pt x="9" y="2"/>
                      </a:cubicBezTo>
                      <a:cubicBezTo>
                        <a:pt x="9" y="2"/>
                        <a:pt x="9" y="2"/>
                        <a:pt x="9" y="2"/>
                      </a:cubicBezTo>
                      <a:cubicBezTo>
                        <a:pt x="9" y="2"/>
                        <a:pt x="9" y="2"/>
                        <a:pt x="9"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1" y="3"/>
                        <a:pt x="11" y="3"/>
                        <a:pt x="11" y="3"/>
                      </a:cubicBezTo>
                      <a:cubicBezTo>
                        <a:pt x="11" y="3"/>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2" y="4"/>
                      </a:cubicBezTo>
                      <a:cubicBezTo>
                        <a:pt x="12" y="4"/>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4" y="5"/>
                      </a:cubicBezTo>
                      <a:cubicBezTo>
                        <a:pt x="14" y="5"/>
                        <a:pt x="14" y="5"/>
                        <a:pt x="14" y="5"/>
                      </a:cubicBezTo>
                      <a:cubicBezTo>
                        <a:pt x="14" y="5"/>
                        <a:pt x="14" y="5"/>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2" y="6"/>
                      </a:cubicBezTo>
                      <a:cubicBezTo>
                        <a:pt x="12" y="6"/>
                        <a:pt x="12" y="6"/>
                        <a:pt x="12" y="6"/>
                      </a:cubicBezTo>
                      <a:cubicBezTo>
                        <a:pt x="12" y="6"/>
                        <a:pt x="12" y="6"/>
                        <a:pt x="12" y="5"/>
                      </a:cubicBezTo>
                      <a:cubicBezTo>
                        <a:pt x="12" y="5"/>
                        <a:pt x="12" y="5"/>
                        <a:pt x="12" y="5"/>
                      </a:cubicBezTo>
                      <a:cubicBezTo>
                        <a:pt x="12" y="5"/>
                        <a:pt x="12" y="5"/>
                        <a:pt x="12" y="5"/>
                      </a:cubicBezTo>
                      <a:cubicBezTo>
                        <a:pt x="12" y="5"/>
                        <a:pt x="12" y="6"/>
                        <a:pt x="12" y="5"/>
                      </a:cubicBezTo>
                      <a:cubicBezTo>
                        <a:pt x="12" y="5"/>
                        <a:pt x="12" y="5"/>
                        <a:pt x="11" y="5"/>
                      </a:cubicBezTo>
                      <a:cubicBezTo>
                        <a:pt x="11" y="6"/>
                        <a:pt x="11" y="6"/>
                        <a:pt x="11" y="5"/>
                      </a:cubicBezTo>
                      <a:cubicBezTo>
                        <a:pt x="11" y="5"/>
                        <a:pt x="11" y="5"/>
                        <a:pt x="11" y="5"/>
                      </a:cubicBezTo>
                      <a:cubicBezTo>
                        <a:pt x="11" y="5"/>
                        <a:pt x="11" y="5"/>
                        <a:pt x="11" y="5"/>
                      </a:cubicBezTo>
                      <a:cubicBezTo>
                        <a:pt x="11" y="5"/>
                        <a:pt x="11" y="5"/>
                        <a:pt x="11" y="5"/>
                      </a:cubicBezTo>
                      <a:cubicBezTo>
                        <a:pt x="11" y="5"/>
                        <a:pt x="11" y="6"/>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9" y="5"/>
                      </a:cubicBezTo>
                      <a:close/>
                      <a:moveTo>
                        <a:pt x="46" y="29"/>
                      </a:moveTo>
                      <a:cubicBezTo>
                        <a:pt x="46" y="29"/>
                        <a:pt x="46" y="29"/>
                        <a:pt x="46" y="29"/>
                      </a:cubicBezTo>
                      <a:cubicBezTo>
                        <a:pt x="46" y="29"/>
                        <a:pt x="46" y="29"/>
                        <a:pt x="45" y="29"/>
                      </a:cubicBezTo>
                      <a:cubicBezTo>
                        <a:pt x="45" y="29"/>
                        <a:pt x="45" y="29"/>
                        <a:pt x="45" y="29"/>
                      </a:cubicBezTo>
                      <a:cubicBezTo>
                        <a:pt x="45" y="29"/>
                        <a:pt x="45" y="29"/>
                        <a:pt x="45" y="29"/>
                      </a:cubicBezTo>
                      <a:cubicBezTo>
                        <a:pt x="45" y="29"/>
                        <a:pt x="45" y="29"/>
                        <a:pt x="45" y="29"/>
                      </a:cubicBezTo>
                      <a:cubicBezTo>
                        <a:pt x="45" y="29"/>
                        <a:pt x="45" y="29"/>
                        <a:pt x="45" y="29"/>
                      </a:cubicBezTo>
                      <a:cubicBezTo>
                        <a:pt x="46" y="29"/>
                        <a:pt x="46" y="29"/>
                        <a:pt x="45" y="29"/>
                      </a:cubicBezTo>
                      <a:cubicBezTo>
                        <a:pt x="45" y="29"/>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2" y="27"/>
                        <a:pt x="42" y="26"/>
                      </a:cubicBezTo>
                      <a:cubicBezTo>
                        <a:pt x="42" y="26"/>
                        <a:pt x="42" y="26"/>
                        <a:pt x="42" y="26"/>
                      </a:cubicBezTo>
                      <a:cubicBezTo>
                        <a:pt x="42" y="26"/>
                        <a:pt x="42" y="26"/>
                        <a:pt x="42" y="26"/>
                      </a:cubicBezTo>
                      <a:cubicBezTo>
                        <a:pt x="42"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5"/>
                        <a:pt x="41" y="25"/>
                        <a:pt x="40" y="25"/>
                      </a:cubicBezTo>
                      <a:cubicBezTo>
                        <a:pt x="40" y="25"/>
                        <a:pt x="40" y="25"/>
                        <a:pt x="40" y="25"/>
                      </a:cubicBezTo>
                      <a:cubicBezTo>
                        <a:pt x="40" y="25"/>
                        <a:pt x="40" y="25"/>
                        <a:pt x="40" y="25"/>
                      </a:cubicBezTo>
                      <a:cubicBezTo>
                        <a:pt x="39" y="25"/>
                        <a:pt x="39" y="25"/>
                        <a:pt x="39" y="25"/>
                      </a:cubicBezTo>
                      <a:cubicBezTo>
                        <a:pt x="39" y="25"/>
                        <a:pt x="39" y="25"/>
                        <a:pt x="39" y="25"/>
                      </a:cubicBezTo>
                      <a:cubicBezTo>
                        <a:pt x="39" y="25"/>
                        <a:pt x="39" y="25"/>
                        <a:pt x="39" y="25"/>
                      </a:cubicBezTo>
                      <a:cubicBezTo>
                        <a:pt x="39" y="25"/>
                        <a:pt x="39" y="25"/>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8"/>
                        <a:pt x="41" y="27"/>
                      </a:cubicBezTo>
                      <a:cubicBezTo>
                        <a:pt x="41" y="27"/>
                        <a:pt x="41" y="27"/>
                        <a:pt x="41" y="27"/>
                      </a:cubicBezTo>
                      <a:cubicBezTo>
                        <a:pt x="41" y="27"/>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2" y="28"/>
                      </a:cubicBezTo>
                      <a:cubicBezTo>
                        <a:pt x="42" y="28"/>
                        <a:pt x="42" y="28"/>
                        <a:pt x="41" y="28"/>
                      </a:cubicBezTo>
                      <a:cubicBezTo>
                        <a:pt x="42" y="28"/>
                        <a:pt x="42" y="28"/>
                        <a:pt x="42" y="28"/>
                      </a:cubicBezTo>
                      <a:cubicBezTo>
                        <a:pt x="42" y="28"/>
                        <a:pt x="42" y="28"/>
                        <a:pt x="42" y="28"/>
                      </a:cubicBezTo>
                      <a:cubicBezTo>
                        <a:pt x="42" y="28"/>
                        <a:pt x="42" y="28"/>
                        <a:pt x="42" y="28"/>
                      </a:cubicBezTo>
                      <a:cubicBezTo>
                        <a:pt x="42" y="28"/>
                        <a:pt x="42" y="28"/>
                        <a:pt x="42" y="28"/>
                      </a:cubicBezTo>
                      <a:cubicBezTo>
                        <a:pt x="42" y="29"/>
                        <a:pt x="42" y="28"/>
                        <a:pt x="42" y="28"/>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4" y="29"/>
                        <a:pt x="44" y="29"/>
                        <a:pt x="44" y="29"/>
                      </a:cubicBezTo>
                      <a:cubicBezTo>
                        <a:pt x="44" y="29"/>
                        <a:pt x="44" y="29"/>
                        <a:pt x="44" y="29"/>
                      </a:cubicBezTo>
                      <a:cubicBezTo>
                        <a:pt x="44" y="29"/>
                        <a:pt x="44" y="29"/>
                        <a:pt x="45" y="29"/>
                      </a:cubicBezTo>
                      <a:cubicBezTo>
                        <a:pt x="45" y="29"/>
                        <a:pt x="45" y="29"/>
                        <a:pt x="45" y="29"/>
                      </a:cubicBezTo>
                      <a:cubicBezTo>
                        <a:pt x="45" y="29"/>
                        <a:pt x="45" y="29"/>
                        <a:pt x="45" y="29"/>
                      </a:cubicBezTo>
                      <a:cubicBezTo>
                        <a:pt x="45" y="29"/>
                        <a:pt x="46" y="29"/>
                        <a:pt x="46" y="29"/>
                      </a:cubicBezTo>
                      <a:cubicBezTo>
                        <a:pt x="46" y="29"/>
                        <a:pt x="46" y="29"/>
                        <a:pt x="46" y="29"/>
                      </a:cubicBezTo>
                      <a:cubicBezTo>
                        <a:pt x="46" y="29"/>
                        <a:pt x="46" y="29"/>
                        <a:pt x="46" y="29"/>
                      </a:cubicBezTo>
                      <a:cubicBezTo>
                        <a:pt x="46" y="29"/>
                        <a:pt x="46" y="29"/>
                        <a:pt x="46" y="29"/>
                      </a:cubicBezTo>
                      <a:close/>
                      <a:moveTo>
                        <a:pt x="43" y="27"/>
                      </a:moveTo>
                      <a:cubicBezTo>
                        <a:pt x="43" y="27"/>
                        <a:pt x="43" y="27"/>
                        <a:pt x="43" y="27"/>
                      </a:cubicBezTo>
                      <a:cubicBezTo>
                        <a:pt x="43" y="27"/>
                        <a:pt x="43" y="27"/>
                        <a:pt x="43" y="27"/>
                      </a:cubicBezTo>
                      <a:cubicBezTo>
                        <a:pt x="43" y="27"/>
                        <a:pt x="43" y="27"/>
                        <a:pt x="43" y="27"/>
                      </a:cubicBezTo>
                      <a:close/>
                      <a:moveTo>
                        <a:pt x="43" y="27"/>
                      </a:moveTo>
                      <a:cubicBezTo>
                        <a:pt x="43" y="27"/>
                        <a:pt x="43" y="27"/>
                        <a:pt x="43" y="27"/>
                      </a:cubicBezTo>
                      <a:cubicBezTo>
                        <a:pt x="43" y="27"/>
                        <a:pt x="43" y="27"/>
                        <a:pt x="43" y="27"/>
                      </a:cubicBezTo>
                      <a:close/>
                      <a:moveTo>
                        <a:pt x="16" y="14"/>
                      </a:moveTo>
                      <a:cubicBezTo>
                        <a:pt x="16"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3"/>
                        <a:pt x="15" y="13"/>
                      </a:cubicBezTo>
                      <a:cubicBezTo>
                        <a:pt x="15" y="13"/>
                        <a:pt x="15" y="13"/>
                        <a:pt x="15" y="13"/>
                      </a:cubicBezTo>
                      <a:cubicBezTo>
                        <a:pt x="15" y="13"/>
                        <a:pt x="15" y="13"/>
                        <a:pt x="15"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2"/>
                      </a:cubicBezTo>
                      <a:cubicBezTo>
                        <a:pt x="14" y="13"/>
                        <a:pt x="14" y="12"/>
                        <a:pt x="14" y="13"/>
                      </a:cubicBezTo>
                      <a:cubicBezTo>
                        <a:pt x="14" y="13"/>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0" y="11"/>
                        <a:pt x="10" y="11"/>
                        <a:pt x="10" y="11"/>
                      </a:cubicBezTo>
                      <a:cubicBezTo>
                        <a:pt x="10"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2"/>
                        <a:pt x="11" y="12"/>
                      </a:cubicBezTo>
                      <a:cubicBezTo>
                        <a:pt x="11" y="12"/>
                        <a:pt x="11" y="12"/>
                        <a:pt x="11" y="11"/>
                      </a:cubicBezTo>
                      <a:cubicBezTo>
                        <a:pt x="11" y="11"/>
                        <a:pt x="11" y="11"/>
                        <a:pt x="11" y="11"/>
                      </a:cubicBezTo>
                      <a:cubicBezTo>
                        <a:pt x="11" y="11"/>
                        <a:pt x="11" y="11"/>
                        <a:pt x="11" y="11"/>
                      </a:cubicBezTo>
                      <a:cubicBezTo>
                        <a:pt x="11"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2"/>
                        <a:pt x="15" y="12"/>
                      </a:cubicBezTo>
                      <a:cubicBezTo>
                        <a:pt x="15" y="12"/>
                        <a:pt x="15" y="12"/>
                        <a:pt x="15" y="12"/>
                      </a:cubicBezTo>
                      <a:cubicBezTo>
                        <a:pt x="15" y="12"/>
                        <a:pt x="15" y="12"/>
                        <a:pt x="15" y="12"/>
                      </a:cubicBezTo>
                      <a:cubicBezTo>
                        <a:pt x="15" y="12"/>
                        <a:pt x="15" y="12"/>
                        <a:pt x="15" y="12"/>
                      </a:cubicBezTo>
                      <a:cubicBezTo>
                        <a:pt x="15" y="12"/>
                        <a:pt x="15" y="12"/>
                        <a:pt x="16" y="12"/>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4"/>
                        <a:pt x="16" y="14"/>
                      </a:cubicBezTo>
                      <a:cubicBezTo>
                        <a:pt x="16" y="14"/>
                        <a:pt x="16" y="14"/>
                        <a:pt x="16" y="14"/>
                      </a:cubicBezTo>
                      <a:close/>
                      <a:moveTo>
                        <a:pt x="8" y="9"/>
                      </a:moveTo>
                      <a:cubicBezTo>
                        <a:pt x="8" y="9"/>
                        <a:pt x="8" y="9"/>
                        <a:pt x="8" y="9"/>
                      </a:cubicBezTo>
                      <a:cubicBezTo>
                        <a:pt x="8" y="9"/>
                        <a:pt x="8" y="9"/>
                        <a:pt x="8" y="9"/>
                      </a:cubicBezTo>
                      <a:cubicBezTo>
                        <a:pt x="8" y="10"/>
                        <a:pt x="8" y="10"/>
                        <a:pt x="8" y="10"/>
                      </a:cubicBezTo>
                      <a:cubicBezTo>
                        <a:pt x="8" y="10"/>
                        <a:pt x="8" y="10"/>
                        <a:pt x="8" y="10"/>
                      </a:cubicBezTo>
                      <a:cubicBezTo>
                        <a:pt x="8" y="9"/>
                        <a:pt x="8" y="9"/>
                        <a:pt x="8"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7" y="8"/>
                        <a:pt x="7" y="8"/>
                      </a:cubicBezTo>
                      <a:cubicBezTo>
                        <a:pt x="6" y="7"/>
                        <a:pt x="7" y="7"/>
                        <a:pt x="7" y="7"/>
                      </a:cubicBezTo>
                      <a:cubicBezTo>
                        <a:pt x="7" y="7"/>
                        <a:pt x="7" y="7"/>
                        <a:pt x="7" y="7"/>
                      </a:cubicBezTo>
                      <a:cubicBezTo>
                        <a:pt x="7" y="7"/>
                        <a:pt x="7" y="7"/>
                        <a:pt x="7" y="7"/>
                      </a:cubicBezTo>
                      <a:cubicBezTo>
                        <a:pt x="7" y="7"/>
                        <a:pt x="7" y="7"/>
                        <a:pt x="8" y="7"/>
                      </a:cubicBezTo>
                      <a:cubicBezTo>
                        <a:pt x="8" y="7"/>
                        <a:pt x="8" y="7"/>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9"/>
                        <a:pt x="8" y="9"/>
                      </a:cubicBezTo>
                      <a:close/>
                      <a:moveTo>
                        <a:pt x="10" y="11"/>
                      </a:moveTo>
                      <a:cubicBezTo>
                        <a:pt x="10" y="11"/>
                        <a:pt x="10" y="10"/>
                        <a:pt x="10" y="10"/>
                      </a:cubicBezTo>
                      <a:cubicBezTo>
                        <a:pt x="9" y="10"/>
                        <a:pt x="9" y="10"/>
                        <a:pt x="9" y="9"/>
                      </a:cubicBezTo>
                      <a:cubicBezTo>
                        <a:pt x="10" y="9"/>
                        <a:pt x="10" y="9"/>
                        <a:pt x="10" y="9"/>
                      </a:cubicBezTo>
                      <a:cubicBezTo>
                        <a:pt x="10" y="9"/>
                        <a:pt x="10" y="9"/>
                        <a:pt x="10" y="9"/>
                      </a:cubicBezTo>
                      <a:cubicBezTo>
                        <a:pt x="11" y="9"/>
                        <a:pt x="11" y="9"/>
                        <a:pt x="11" y="9"/>
                      </a:cubicBezTo>
                      <a:cubicBezTo>
                        <a:pt x="11" y="9"/>
                        <a:pt x="11" y="10"/>
                        <a:pt x="11" y="10"/>
                      </a:cubicBezTo>
                      <a:cubicBezTo>
                        <a:pt x="11" y="10"/>
                        <a:pt x="11" y="10"/>
                        <a:pt x="11" y="10"/>
                      </a:cubicBezTo>
                      <a:cubicBezTo>
                        <a:pt x="11" y="10"/>
                        <a:pt x="11" y="11"/>
                        <a:pt x="11" y="11"/>
                      </a:cubicBezTo>
                      <a:cubicBezTo>
                        <a:pt x="11" y="11"/>
                        <a:pt x="11" y="11"/>
                        <a:pt x="11" y="11"/>
                      </a:cubicBezTo>
                      <a:cubicBezTo>
                        <a:pt x="11" y="11"/>
                        <a:pt x="11" y="11"/>
                        <a:pt x="11" y="11"/>
                      </a:cubicBezTo>
                      <a:cubicBezTo>
                        <a:pt x="11" y="11"/>
                        <a:pt x="11" y="11"/>
                        <a:pt x="11" y="11"/>
                      </a:cubicBezTo>
                      <a:cubicBezTo>
                        <a:pt x="10" y="11"/>
                        <a:pt x="10" y="11"/>
                        <a:pt x="10" y="11"/>
                      </a:cubicBezTo>
                      <a:close/>
                      <a:moveTo>
                        <a:pt x="17" y="14"/>
                      </a:move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3"/>
                      </a:cubicBezTo>
                      <a:cubicBezTo>
                        <a:pt x="16" y="14"/>
                        <a:pt x="16"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3"/>
                        <a:pt x="17" y="13"/>
                      </a:cubicBezTo>
                      <a:cubicBezTo>
                        <a:pt x="17" y="13"/>
                        <a:pt x="17" y="13"/>
                        <a:pt x="17" y="13"/>
                      </a:cubicBezTo>
                      <a:cubicBezTo>
                        <a:pt x="17" y="14"/>
                        <a:pt x="17" y="14"/>
                        <a:pt x="17" y="14"/>
                      </a:cubicBezTo>
                      <a:cubicBezTo>
                        <a:pt x="17" y="14"/>
                        <a:pt x="17" y="14"/>
                        <a:pt x="17" y="14"/>
                      </a:cubicBezTo>
                      <a:close/>
                      <a:moveTo>
                        <a:pt x="12" y="14"/>
                      </a:move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5"/>
                      </a:cubicBezTo>
                      <a:cubicBezTo>
                        <a:pt x="12" y="15"/>
                        <a:pt x="12" y="15"/>
                        <a:pt x="12" y="15"/>
                      </a:cubicBezTo>
                      <a:cubicBezTo>
                        <a:pt x="12" y="15"/>
                        <a:pt x="12" y="15"/>
                        <a:pt x="13" y="15"/>
                      </a:cubicBezTo>
                      <a:cubicBezTo>
                        <a:pt x="13" y="15"/>
                        <a:pt x="13" y="15"/>
                        <a:pt x="13" y="15"/>
                      </a:cubicBezTo>
                      <a:cubicBezTo>
                        <a:pt x="13" y="15"/>
                        <a:pt x="13" y="15"/>
                        <a:pt x="12" y="15"/>
                      </a:cubicBezTo>
                      <a:cubicBezTo>
                        <a:pt x="12" y="15"/>
                        <a:pt x="12" y="15"/>
                        <a:pt x="12" y="15"/>
                      </a:cubicBezTo>
                      <a:cubicBezTo>
                        <a:pt x="12" y="15"/>
                        <a:pt x="12" y="15"/>
                        <a:pt x="12" y="15"/>
                      </a:cubicBezTo>
                      <a:cubicBezTo>
                        <a:pt x="12" y="15"/>
                        <a:pt x="12" y="15"/>
                        <a:pt x="12" y="15"/>
                      </a:cubicBezTo>
                      <a:cubicBezTo>
                        <a:pt x="12" y="14"/>
                        <a:pt x="12" y="14"/>
                        <a:pt x="12" y="14"/>
                      </a:cubicBezTo>
                      <a:cubicBezTo>
                        <a:pt x="11" y="14"/>
                        <a:pt x="11" y="14"/>
                        <a:pt x="11" y="14"/>
                      </a:cubicBezTo>
                      <a:cubicBezTo>
                        <a:pt x="11" y="14"/>
                        <a:pt x="11" y="14"/>
                        <a:pt x="11" y="14"/>
                      </a:cubicBezTo>
                      <a:cubicBezTo>
                        <a:pt x="11" y="14"/>
                        <a:pt x="11" y="14"/>
                        <a:pt x="11" y="13"/>
                      </a:cubicBezTo>
                      <a:cubicBezTo>
                        <a:pt x="11" y="13"/>
                        <a:pt x="11" y="13"/>
                        <a:pt x="12" y="13"/>
                      </a:cubicBezTo>
                      <a:cubicBezTo>
                        <a:pt x="12" y="13"/>
                        <a:pt x="12" y="13"/>
                        <a:pt x="12" y="13"/>
                      </a:cubicBezTo>
                      <a:cubicBezTo>
                        <a:pt x="12" y="13"/>
                        <a:pt x="12" y="13"/>
                        <a:pt x="12" y="13"/>
                      </a:cubicBezTo>
                      <a:cubicBezTo>
                        <a:pt x="12" y="13"/>
                        <a:pt x="12" y="13"/>
                        <a:pt x="12" y="13"/>
                      </a:cubicBezTo>
                      <a:cubicBezTo>
                        <a:pt x="12" y="13"/>
                        <a:pt x="12" y="13"/>
                        <a:pt x="13" y="13"/>
                      </a:cubicBezTo>
                      <a:cubicBezTo>
                        <a:pt x="13" y="13"/>
                        <a:pt x="13" y="13"/>
                        <a:pt x="12" y="14"/>
                      </a:cubicBezTo>
                      <a:close/>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1" y="4"/>
                        <a:pt x="1" y="4"/>
                      </a:cubicBezTo>
                      <a:cubicBezTo>
                        <a:pt x="1" y="4"/>
                        <a:pt x="1" y="4"/>
                        <a:pt x="1" y="4"/>
                      </a:cubicBezTo>
                      <a:cubicBezTo>
                        <a:pt x="1" y="4"/>
                        <a:pt x="1" y="4"/>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2" y="3"/>
                        <a:pt x="2" y="3"/>
                      </a:cubicBezTo>
                      <a:cubicBezTo>
                        <a:pt x="2" y="3"/>
                        <a:pt x="2" y="3"/>
                        <a:pt x="2" y="3"/>
                      </a:cubicBezTo>
                      <a:cubicBezTo>
                        <a:pt x="2" y="3"/>
                        <a:pt x="2" y="3"/>
                        <a:pt x="2" y="4"/>
                      </a:cubicBezTo>
                      <a:cubicBezTo>
                        <a:pt x="2" y="4"/>
                        <a:pt x="2" y="4"/>
                        <a:pt x="2" y="4"/>
                      </a:cubicBezTo>
                      <a:cubicBezTo>
                        <a:pt x="2" y="4"/>
                        <a:pt x="2" y="4"/>
                        <a:pt x="2" y="4"/>
                      </a:cubicBezTo>
                      <a:cubicBezTo>
                        <a:pt x="2" y="4"/>
                        <a:pt x="2" y="4"/>
                        <a:pt x="2" y="4"/>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8"/>
                      </a:cubicBezTo>
                      <a:cubicBezTo>
                        <a:pt x="32" y="18"/>
                        <a:pt x="32" y="18"/>
                        <a:pt x="32" y="18"/>
                      </a:cubicBezTo>
                      <a:cubicBezTo>
                        <a:pt x="32" y="18"/>
                        <a:pt x="32" y="18"/>
                        <a:pt x="32" y="18"/>
                      </a:cubicBezTo>
                      <a:cubicBezTo>
                        <a:pt x="32" y="18"/>
                        <a:pt x="32" y="17"/>
                        <a:pt x="32" y="17"/>
                      </a:cubicBezTo>
                      <a:cubicBezTo>
                        <a:pt x="32" y="17"/>
                        <a:pt x="32" y="17"/>
                        <a:pt x="32" y="17"/>
                      </a:cubicBezTo>
                      <a:cubicBezTo>
                        <a:pt x="32" y="17"/>
                        <a:pt x="32" y="17"/>
                        <a:pt x="32" y="17"/>
                      </a:cubicBezTo>
                      <a:cubicBezTo>
                        <a:pt x="31" y="17"/>
                        <a:pt x="31" y="17"/>
                        <a:pt x="31" y="17"/>
                      </a:cubicBezTo>
                      <a:cubicBezTo>
                        <a:pt x="31" y="17"/>
                        <a:pt x="31" y="17"/>
                        <a:pt x="31" y="17"/>
                      </a:cubicBezTo>
                      <a:cubicBezTo>
                        <a:pt x="31" y="17"/>
                        <a:pt x="31" y="17"/>
                        <a:pt x="31" y="17"/>
                      </a:cubicBezTo>
                      <a:close/>
                      <a:moveTo>
                        <a:pt x="27" y="13"/>
                      </a:moveTo>
                      <a:cubicBezTo>
                        <a:pt x="27" y="13"/>
                        <a:pt x="27" y="13"/>
                        <a:pt x="27" y="13"/>
                      </a:cubicBezTo>
                      <a:cubicBezTo>
                        <a:pt x="27" y="13"/>
                        <a:pt x="27" y="13"/>
                        <a:pt x="27" y="13"/>
                      </a:cubicBezTo>
                      <a:cubicBezTo>
                        <a:pt x="27" y="12"/>
                        <a:pt x="27" y="12"/>
                        <a:pt x="27" y="12"/>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4"/>
                        <a:pt x="28" y="14"/>
                      </a:cubicBezTo>
                      <a:cubicBezTo>
                        <a:pt x="28" y="14"/>
                        <a:pt x="28" y="14"/>
                        <a:pt x="28" y="14"/>
                      </a:cubicBezTo>
                      <a:cubicBezTo>
                        <a:pt x="28" y="14"/>
                        <a:pt x="27" y="14"/>
                        <a:pt x="27" y="13"/>
                      </a:cubicBezTo>
                      <a:cubicBezTo>
                        <a:pt x="27" y="13"/>
                        <a:pt x="27" y="13"/>
                        <a:pt x="27" y="13"/>
                      </a:cubicBezTo>
                      <a:close/>
                      <a:moveTo>
                        <a:pt x="7" y="11"/>
                      </a:moveTo>
                      <a:cubicBezTo>
                        <a:pt x="7" y="11"/>
                        <a:pt x="7" y="11"/>
                        <a:pt x="7" y="11"/>
                      </a:cubicBezTo>
                      <a:cubicBezTo>
                        <a:pt x="7" y="11"/>
                        <a:pt x="7" y="11"/>
                        <a:pt x="7" y="11"/>
                      </a:cubicBezTo>
                      <a:cubicBezTo>
                        <a:pt x="7" y="11"/>
                        <a:pt x="7" y="11"/>
                        <a:pt x="7" y="11"/>
                      </a:cubicBezTo>
                      <a:cubicBezTo>
                        <a:pt x="7" y="11"/>
                        <a:pt x="7" y="10"/>
                        <a:pt x="7" y="10"/>
                      </a:cubicBezTo>
                      <a:cubicBezTo>
                        <a:pt x="7" y="10"/>
                        <a:pt x="7" y="10"/>
                        <a:pt x="7" y="10"/>
                      </a:cubicBezTo>
                      <a:cubicBezTo>
                        <a:pt x="7" y="10"/>
                        <a:pt x="7" y="10"/>
                        <a:pt x="7" y="10"/>
                      </a:cubicBezTo>
                      <a:cubicBezTo>
                        <a:pt x="7" y="10"/>
                        <a:pt x="7" y="10"/>
                        <a:pt x="7" y="9"/>
                      </a:cubicBezTo>
                      <a:cubicBezTo>
                        <a:pt x="7" y="9"/>
                        <a:pt x="7" y="9"/>
                        <a:pt x="7" y="9"/>
                      </a:cubicBezTo>
                      <a:cubicBezTo>
                        <a:pt x="7" y="9"/>
                        <a:pt x="7" y="9"/>
                        <a:pt x="7" y="9"/>
                      </a:cubicBezTo>
                      <a:cubicBezTo>
                        <a:pt x="7" y="10"/>
                        <a:pt x="7" y="10"/>
                        <a:pt x="7" y="10"/>
                      </a:cubicBezTo>
                      <a:cubicBezTo>
                        <a:pt x="7" y="10"/>
                        <a:pt x="7" y="10"/>
                        <a:pt x="7" y="10"/>
                      </a:cubicBezTo>
                      <a:cubicBezTo>
                        <a:pt x="7" y="11"/>
                        <a:pt x="7" y="11"/>
                        <a:pt x="7" y="11"/>
                      </a:cubicBezTo>
                      <a:close/>
                      <a:moveTo>
                        <a:pt x="14" y="15"/>
                      </a:moveTo>
                      <a:cubicBezTo>
                        <a:pt x="14" y="15"/>
                        <a:pt x="14" y="15"/>
                        <a:pt x="14" y="15"/>
                      </a:cubicBezTo>
                      <a:cubicBezTo>
                        <a:pt x="14" y="15"/>
                        <a:pt x="14" y="15"/>
                        <a:pt x="14" y="15"/>
                      </a:cubicBezTo>
                      <a:cubicBezTo>
                        <a:pt x="14" y="15"/>
                        <a:pt x="14"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3" y="17"/>
                        <a:pt x="33" y="17"/>
                      </a:cubicBezTo>
                      <a:cubicBezTo>
                        <a:pt x="33" y="17"/>
                        <a:pt x="33" y="17"/>
                        <a:pt x="33" y="18"/>
                      </a:cubicBezTo>
                      <a:cubicBezTo>
                        <a:pt x="33" y="18"/>
                        <a:pt x="33" y="18"/>
                        <a:pt x="33" y="18"/>
                      </a:cubicBezTo>
                      <a:cubicBezTo>
                        <a:pt x="33" y="18"/>
                        <a:pt x="33" y="18"/>
                        <a:pt x="33" y="18"/>
                      </a:cubicBezTo>
                      <a:cubicBezTo>
                        <a:pt x="33" y="18"/>
                        <a:pt x="32" y="18"/>
                        <a:pt x="32" y="18"/>
                      </a:cubicBezTo>
                      <a:cubicBezTo>
                        <a:pt x="32" y="18"/>
                        <a:pt x="32" y="18"/>
                        <a:pt x="32" y="18"/>
                      </a:cubicBezTo>
                      <a:cubicBezTo>
                        <a:pt x="32" y="18"/>
                        <a:pt x="32" y="18"/>
                        <a:pt x="32" y="18"/>
                      </a:cubicBezTo>
                      <a:close/>
                      <a:moveTo>
                        <a:pt x="18" y="15"/>
                      </a:moveTo>
                      <a:cubicBezTo>
                        <a:pt x="18" y="15"/>
                        <a:pt x="18" y="15"/>
                        <a:pt x="18" y="15"/>
                      </a:cubicBezTo>
                      <a:cubicBezTo>
                        <a:pt x="18" y="15"/>
                        <a:pt x="18" y="15"/>
                        <a:pt x="18" y="15"/>
                      </a:cubicBezTo>
                      <a:cubicBezTo>
                        <a:pt x="18" y="16"/>
                        <a:pt x="18" y="16"/>
                        <a:pt x="18" y="16"/>
                      </a:cubicBezTo>
                      <a:cubicBezTo>
                        <a:pt x="18" y="15"/>
                        <a:pt x="18" y="16"/>
                        <a:pt x="18" y="15"/>
                      </a:cubicBezTo>
                      <a:cubicBezTo>
                        <a:pt x="17" y="15"/>
                        <a:pt x="17" y="15"/>
                        <a:pt x="17"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lose/>
                      <a:moveTo>
                        <a:pt x="1" y="6"/>
                      </a:moveTo>
                      <a:cubicBezTo>
                        <a:pt x="1" y="6"/>
                        <a:pt x="1" y="6"/>
                        <a:pt x="1"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0" y="5"/>
                        <a:pt x="0" y="5"/>
                        <a:pt x="0" y="5"/>
                      </a:cubicBezTo>
                      <a:cubicBezTo>
                        <a:pt x="0" y="5"/>
                        <a:pt x="0" y="5"/>
                        <a:pt x="1" y="6"/>
                      </a:cubicBezTo>
                      <a:close/>
                      <a:moveTo>
                        <a:pt x="15" y="6"/>
                      </a:move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lose/>
                      <a:moveTo>
                        <a:pt x="4" y="3"/>
                      </a:move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4" y="3"/>
                        <a:pt x="3" y="3"/>
                      </a:cubicBezTo>
                      <a:cubicBezTo>
                        <a:pt x="3" y="2"/>
                        <a:pt x="3" y="2"/>
                        <a:pt x="3" y="2"/>
                      </a:cubicBezTo>
                      <a:cubicBezTo>
                        <a:pt x="4" y="2"/>
                        <a:pt x="4" y="2"/>
                        <a:pt x="4" y="2"/>
                      </a:cubicBezTo>
                      <a:cubicBezTo>
                        <a:pt x="3" y="2"/>
                        <a:pt x="3" y="2"/>
                        <a:pt x="3" y="2"/>
                      </a:cubicBezTo>
                      <a:cubicBezTo>
                        <a:pt x="3" y="2"/>
                        <a:pt x="3" y="2"/>
                        <a:pt x="3" y="2"/>
                      </a:cubicBezTo>
                      <a:cubicBezTo>
                        <a:pt x="4" y="2"/>
                        <a:pt x="4" y="2"/>
                        <a:pt x="4" y="2"/>
                      </a:cubicBezTo>
                      <a:cubicBezTo>
                        <a:pt x="4" y="2"/>
                        <a:pt x="4" y="2"/>
                        <a:pt x="4" y="2"/>
                      </a:cubicBezTo>
                      <a:cubicBezTo>
                        <a:pt x="4" y="2"/>
                        <a:pt x="3" y="2"/>
                        <a:pt x="3" y="2"/>
                      </a:cubicBezTo>
                      <a:cubicBezTo>
                        <a:pt x="3" y="2"/>
                        <a:pt x="3" y="2"/>
                        <a:pt x="4" y="2"/>
                      </a:cubicBezTo>
                      <a:cubicBezTo>
                        <a:pt x="4" y="2"/>
                        <a:pt x="4" y="2"/>
                        <a:pt x="4" y="2"/>
                      </a:cubicBezTo>
                      <a:cubicBezTo>
                        <a:pt x="4" y="2"/>
                        <a:pt x="4" y="2"/>
                        <a:pt x="4" y="3"/>
                      </a:cubicBezTo>
                      <a:cubicBezTo>
                        <a:pt x="4" y="3"/>
                        <a:pt x="4" y="3"/>
                        <a:pt x="4" y="3"/>
                      </a:cubicBezTo>
                      <a:close/>
                      <a:moveTo>
                        <a:pt x="11" y="12"/>
                      </a:moveTo>
                      <a:cubicBezTo>
                        <a:pt x="11" y="12"/>
                        <a:pt x="11" y="12"/>
                        <a:pt x="11" y="12"/>
                      </a:cubicBezTo>
                      <a:cubicBezTo>
                        <a:pt x="11" y="12"/>
                        <a:pt x="11" y="12"/>
                        <a:pt x="10" y="12"/>
                      </a:cubicBezTo>
                      <a:cubicBezTo>
                        <a:pt x="10" y="12"/>
                        <a:pt x="10" y="12"/>
                        <a:pt x="10" y="12"/>
                      </a:cubicBezTo>
                      <a:cubicBezTo>
                        <a:pt x="10" y="12"/>
                        <a:pt x="10" y="12"/>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2"/>
                      </a:cubicBezTo>
                      <a:cubicBezTo>
                        <a:pt x="10" y="12"/>
                        <a:pt x="11" y="12"/>
                        <a:pt x="11" y="12"/>
                      </a:cubicBezTo>
                      <a:cubicBezTo>
                        <a:pt x="11" y="12"/>
                        <a:pt x="11" y="12"/>
                        <a:pt x="11" y="12"/>
                      </a:cubicBezTo>
                      <a:close/>
                      <a:moveTo>
                        <a:pt x="44" y="22"/>
                      </a:moveTo>
                      <a:cubicBezTo>
                        <a:pt x="44" y="22"/>
                        <a:pt x="43" y="22"/>
                        <a:pt x="44" y="22"/>
                      </a:cubicBezTo>
                      <a:cubicBezTo>
                        <a:pt x="44" y="23"/>
                        <a:pt x="44" y="23"/>
                        <a:pt x="43" y="23"/>
                      </a:cubicBezTo>
                      <a:cubicBezTo>
                        <a:pt x="43" y="23"/>
                        <a:pt x="43" y="23"/>
                        <a:pt x="43" y="23"/>
                      </a:cubicBezTo>
                      <a:cubicBezTo>
                        <a:pt x="43" y="22"/>
                        <a:pt x="43" y="22"/>
                        <a:pt x="43" y="22"/>
                      </a:cubicBezTo>
                      <a:cubicBezTo>
                        <a:pt x="43" y="22"/>
                        <a:pt x="43" y="22"/>
                        <a:pt x="43" y="22"/>
                      </a:cubicBezTo>
                      <a:cubicBezTo>
                        <a:pt x="43" y="22"/>
                        <a:pt x="43" y="22"/>
                        <a:pt x="44" y="22"/>
                      </a:cubicBezTo>
                      <a:cubicBezTo>
                        <a:pt x="44" y="22"/>
                        <a:pt x="44" y="22"/>
                        <a:pt x="44" y="22"/>
                      </a:cubicBezTo>
                      <a:cubicBezTo>
                        <a:pt x="44" y="22"/>
                        <a:pt x="44" y="22"/>
                        <a:pt x="44" y="22"/>
                      </a:cubicBezTo>
                      <a:cubicBezTo>
                        <a:pt x="43" y="22"/>
                        <a:pt x="44" y="22"/>
                        <a:pt x="44" y="22"/>
                      </a:cubicBezTo>
                      <a:close/>
                      <a:moveTo>
                        <a:pt x="25" y="17"/>
                      </a:moveTo>
                      <a:cubicBezTo>
                        <a:pt x="25" y="17"/>
                        <a:pt x="25" y="18"/>
                        <a:pt x="25" y="18"/>
                      </a:cubicBezTo>
                      <a:cubicBezTo>
                        <a:pt x="25" y="18"/>
                        <a:pt x="25" y="18"/>
                        <a:pt x="25" y="18"/>
                      </a:cubicBezTo>
                      <a:cubicBezTo>
                        <a:pt x="24" y="18"/>
                        <a:pt x="24" y="18"/>
                        <a:pt x="24" y="17"/>
                      </a:cubicBezTo>
                      <a:cubicBezTo>
                        <a:pt x="24" y="17"/>
                        <a:pt x="24" y="17"/>
                        <a:pt x="24" y="17"/>
                      </a:cubicBezTo>
                      <a:cubicBezTo>
                        <a:pt x="24" y="17"/>
                        <a:pt x="24" y="18"/>
                        <a:pt x="24" y="17"/>
                      </a:cubicBezTo>
                      <a:cubicBezTo>
                        <a:pt x="24" y="17"/>
                        <a:pt x="24" y="17"/>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5" y="17"/>
                        <a:pt x="25" y="17"/>
                      </a:cubicBezTo>
                      <a:cubicBezTo>
                        <a:pt x="25" y="17"/>
                        <a:pt x="25" y="17"/>
                        <a:pt x="24" y="17"/>
                      </a:cubicBezTo>
                      <a:cubicBezTo>
                        <a:pt x="25" y="17"/>
                        <a:pt x="25" y="17"/>
                        <a:pt x="25" y="17"/>
                      </a:cubicBezTo>
                      <a:cubicBezTo>
                        <a:pt x="25" y="17"/>
                        <a:pt x="25" y="17"/>
                        <a:pt x="25" y="17"/>
                      </a:cubicBezTo>
                      <a:cubicBezTo>
                        <a:pt x="25" y="17"/>
                        <a:pt x="25" y="17"/>
                        <a:pt x="25" y="17"/>
                      </a:cubicBezTo>
                      <a:cubicBezTo>
                        <a:pt x="25" y="17"/>
                        <a:pt x="25" y="17"/>
                        <a:pt x="25" y="17"/>
                      </a:cubicBezTo>
                      <a:close/>
                      <a:moveTo>
                        <a:pt x="42" y="26"/>
                      </a:moveTo>
                      <a:cubicBezTo>
                        <a:pt x="42" y="25"/>
                        <a:pt x="42" y="25"/>
                        <a:pt x="42" y="25"/>
                      </a:cubicBezTo>
                      <a:cubicBezTo>
                        <a:pt x="42" y="25"/>
                        <a:pt x="42" y="25"/>
                        <a:pt x="42" y="25"/>
                      </a:cubicBezTo>
                      <a:cubicBezTo>
                        <a:pt x="42" y="25"/>
                        <a:pt x="42" y="25"/>
                        <a:pt x="42" y="25"/>
                      </a:cubicBezTo>
                      <a:cubicBezTo>
                        <a:pt x="42" y="25"/>
                        <a:pt x="42" y="25"/>
                        <a:pt x="42" y="25"/>
                      </a:cubicBezTo>
                      <a:cubicBezTo>
                        <a:pt x="42" y="25"/>
                        <a:pt x="42" y="26"/>
                        <a:pt x="42" y="26"/>
                      </a:cubicBezTo>
                      <a:cubicBezTo>
                        <a:pt x="42" y="26"/>
                        <a:pt x="42" y="26"/>
                        <a:pt x="42" y="26"/>
                      </a:cubicBezTo>
                      <a:cubicBezTo>
                        <a:pt x="42" y="26"/>
                        <a:pt x="42" y="26"/>
                        <a:pt x="42" y="26"/>
                      </a:cubicBezTo>
                      <a:close/>
                      <a:moveTo>
                        <a:pt x="9" y="10"/>
                      </a:moveTo>
                      <a:cubicBezTo>
                        <a:pt x="9" y="10"/>
                        <a:pt x="9" y="10"/>
                        <a:pt x="9" y="11"/>
                      </a:cubicBezTo>
                      <a:cubicBezTo>
                        <a:pt x="9" y="11"/>
                        <a:pt x="9" y="11"/>
                        <a:pt x="9" y="11"/>
                      </a:cubicBezTo>
                      <a:cubicBezTo>
                        <a:pt x="9" y="11"/>
                        <a:pt x="8" y="11"/>
                        <a:pt x="8" y="10"/>
                      </a:cubicBezTo>
                      <a:cubicBezTo>
                        <a:pt x="8" y="10"/>
                        <a:pt x="8" y="10"/>
                        <a:pt x="8" y="10"/>
                      </a:cubicBezTo>
                      <a:cubicBezTo>
                        <a:pt x="8" y="10"/>
                        <a:pt x="8" y="10"/>
                        <a:pt x="8" y="10"/>
                      </a:cubicBezTo>
                      <a:cubicBezTo>
                        <a:pt x="8" y="10"/>
                        <a:pt x="9" y="10"/>
                        <a:pt x="9" y="10"/>
                      </a:cubicBezTo>
                      <a:close/>
                      <a:moveTo>
                        <a:pt x="29" y="18"/>
                      </a:moveTo>
                      <a:cubicBezTo>
                        <a:pt x="29" y="18"/>
                        <a:pt x="29" y="18"/>
                        <a:pt x="29" y="18"/>
                      </a:cubicBezTo>
                      <a:cubicBezTo>
                        <a:pt x="29" y="18"/>
                        <a:pt x="29" y="18"/>
                        <a:pt x="29" y="18"/>
                      </a:cubicBezTo>
                      <a:cubicBezTo>
                        <a:pt x="29" y="18"/>
                        <a:pt x="29" y="17"/>
                        <a:pt x="29" y="17"/>
                      </a:cubicBezTo>
                      <a:cubicBezTo>
                        <a:pt x="29" y="17"/>
                        <a:pt x="29" y="17"/>
                        <a:pt x="29" y="18"/>
                      </a:cubicBezTo>
                      <a:close/>
                      <a:moveTo>
                        <a:pt x="7" y="9"/>
                      </a:moveTo>
                      <a:cubicBezTo>
                        <a:pt x="7" y="9"/>
                        <a:pt x="7" y="9"/>
                        <a:pt x="7" y="9"/>
                      </a:cubicBezTo>
                      <a:cubicBezTo>
                        <a:pt x="7" y="9"/>
                        <a:pt x="6" y="9"/>
                        <a:pt x="7" y="8"/>
                      </a:cubicBezTo>
                      <a:cubicBezTo>
                        <a:pt x="7" y="8"/>
                        <a:pt x="7" y="8"/>
                        <a:pt x="7" y="8"/>
                      </a:cubicBezTo>
                      <a:cubicBezTo>
                        <a:pt x="7" y="9"/>
                        <a:pt x="7" y="9"/>
                        <a:pt x="7" y="9"/>
                      </a:cubicBezTo>
                      <a:close/>
                      <a:moveTo>
                        <a:pt x="31" y="17"/>
                      </a:moveTo>
                      <a:cubicBezTo>
                        <a:pt x="31" y="17"/>
                        <a:pt x="31" y="16"/>
                        <a:pt x="31" y="16"/>
                      </a:cubicBezTo>
                      <a:cubicBezTo>
                        <a:pt x="31" y="16"/>
                        <a:pt x="31" y="16"/>
                        <a:pt x="31" y="16"/>
                      </a:cubicBezTo>
                      <a:cubicBezTo>
                        <a:pt x="31" y="16"/>
                        <a:pt x="31" y="16"/>
                        <a:pt x="31" y="16"/>
                      </a:cubicBezTo>
                      <a:cubicBezTo>
                        <a:pt x="31" y="16"/>
                        <a:pt x="31" y="17"/>
                        <a:pt x="31" y="17"/>
                      </a:cubicBezTo>
                      <a:cubicBezTo>
                        <a:pt x="31" y="17"/>
                        <a:pt x="31" y="17"/>
                        <a:pt x="31" y="17"/>
                      </a:cubicBezTo>
                      <a:cubicBezTo>
                        <a:pt x="31" y="17"/>
                        <a:pt x="31" y="17"/>
                        <a:pt x="31" y="17"/>
                      </a:cubicBezTo>
                      <a:cubicBezTo>
                        <a:pt x="31" y="17"/>
                        <a:pt x="31" y="17"/>
                        <a:pt x="31" y="17"/>
                      </a:cubicBezTo>
                      <a:cubicBezTo>
                        <a:pt x="30" y="17"/>
                        <a:pt x="30" y="17"/>
                        <a:pt x="31" y="17"/>
                      </a:cubicBezTo>
                      <a:cubicBezTo>
                        <a:pt x="31" y="17"/>
                        <a:pt x="31" y="17"/>
                        <a:pt x="31" y="17"/>
                      </a:cubicBezTo>
                      <a:close/>
                      <a:moveTo>
                        <a:pt x="3" y="2"/>
                      </a:moveTo>
                      <a:cubicBezTo>
                        <a:pt x="3" y="2"/>
                        <a:pt x="3" y="2"/>
                        <a:pt x="3" y="2"/>
                      </a:cubicBezTo>
                      <a:cubicBezTo>
                        <a:pt x="3" y="2"/>
                        <a:pt x="3" y="2"/>
                        <a:pt x="3" y="2"/>
                      </a:cubicBezTo>
                      <a:cubicBezTo>
                        <a:pt x="3" y="2"/>
                        <a:pt x="3" y="2"/>
                        <a:pt x="3" y="2"/>
                      </a:cubicBezTo>
                      <a:cubicBezTo>
                        <a:pt x="3" y="2"/>
                        <a:pt x="3" y="2"/>
                        <a:pt x="3" y="2"/>
                      </a:cubicBezTo>
                      <a:close/>
                      <a:moveTo>
                        <a:pt x="35" y="12"/>
                      </a:moveTo>
                      <a:cubicBezTo>
                        <a:pt x="35" y="12"/>
                        <a:pt x="36" y="12"/>
                        <a:pt x="36" y="12"/>
                      </a:cubicBezTo>
                      <a:cubicBezTo>
                        <a:pt x="36" y="12"/>
                        <a:pt x="35" y="12"/>
                        <a:pt x="35" y="12"/>
                      </a:cubicBezTo>
                      <a:cubicBezTo>
                        <a:pt x="35" y="12"/>
                        <a:pt x="35" y="12"/>
                        <a:pt x="35" y="12"/>
                      </a:cubicBezTo>
                      <a:cubicBezTo>
                        <a:pt x="35" y="12"/>
                        <a:pt x="35" y="12"/>
                        <a:pt x="35" y="12"/>
                      </a:cubicBezTo>
                      <a:cubicBezTo>
                        <a:pt x="35" y="12"/>
                        <a:pt x="35" y="12"/>
                        <a:pt x="35" y="12"/>
                      </a:cubicBezTo>
                      <a:close/>
                      <a:moveTo>
                        <a:pt x="30" y="16"/>
                      </a:move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lose/>
                      <a:moveTo>
                        <a:pt x="29" y="33"/>
                      </a:moveTo>
                      <a:cubicBezTo>
                        <a:pt x="29" y="33"/>
                        <a:pt x="29" y="33"/>
                        <a:pt x="28" y="32"/>
                      </a:cubicBezTo>
                      <a:cubicBezTo>
                        <a:pt x="29" y="32"/>
                        <a:pt x="29" y="32"/>
                        <a:pt x="29" y="33"/>
                      </a:cubicBezTo>
                      <a:close/>
                      <a:moveTo>
                        <a:pt x="34" y="9"/>
                      </a:move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47" y="29"/>
                      </a:moveTo>
                      <a:cubicBezTo>
                        <a:pt x="47" y="29"/>
                        <a:pt x="47" y="29"/>
                        <a:pt x="47" y="29"/>
                      </a:cubicBezTo>
                      <a:cubicBezTo>
                        <a:pt x="47" y="29"/>
                        <a:pt x="47" y="29"/>
                        <a:pt x="47" y="29"/>
                      </a:cubicBezTo>
                      <a:cubicBezTo>
                        <a:pt x="47" y="29"/>
                        <a:pt x="47" y="29"/>
                        <a:pt x="47" y="29"/>
                      </a:cubicBezTo>
                      <a:cubicBezTo>
                        <a:pt x="47" y="29"/>
                        <a:pt x="47" y="29"/>
                        <a:pt x="47" y="29"/>
                      </a:cubicBezTo>
                      <a:close/>
                      <a:moveTo>
                        <a:pt x="13" y="12"/>
                      </a:move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lose/>
                      <a:moveTo>
                        <a:pt x="7" y="12"/>
                      </a:move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lose/>
                      <a:moveTo>
                        <a:pt x="22" y="7"/>
                      </a:moveTo>
                      <a:cubicBezTo>
                        <a:pt x="22" y="7"/>
                        <a:pt x="22" y="7"/>
                        <a:pt x="22" y="7"/>
                      </a:cubicBezTo>
                      <a:cubicBezTo>
                        <a:pt x="22" y="7"/>
                        <a:pt x="21" y="7"/>
                        <a:pt x="21" y="7"/>
                      </a:cubicBezTo>
                      <a:cubicBezTo>
                        <a:pt x="21" y="7"/>
                        <a:pt x="21" y="7"/>
                        <a:pt x="21" y="7"/>
                      </a:cubicBezTo>
                      <a:cubicBezTo>
                        <a:pt x="21" y="7"/>
                        <a:pt x="21" y="7"/>
                        <a:pt x="22" y="7"/>
                      </a:cubicBezTo>
                      <a:close/>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close/>
                      <a:moveTo>
                        <a:pt x="0" y="6"/>
                      </a:moveTo>
                      <a:cubicBezTo>
                        <a:pt x="0" y="6"/>
                        <a:pt x="0" y="6"/>
                        <a:pt x="0" y="6"/>
                      </a:cubicBezTo>
                      <a:cubicBezTo>
                        <a:pt x="0" y="6"/>
                        <a:pt x="0" y="6"/>
                        <a:pt x="0" y="6"/>
                      </a:cubicBezTo>
                      <a:cubicBezTo>
                        <a:pt x="0" y="6"/>
                        <a:pt x="0" y="6"/>
                        <a:pt x="0" y="6"/>
                      </a:cubicBezTo>
                      <a:cubicBezTo>
                        <a:pt x="0" y="6"/>
                        <a:pt x="0" y="6"/>
                        <a:pt x="0" y="6"/>
                      </a:cubicBezTo>
                      <a:close/>
                      <a:moveTo>
                        <a:pt x="13" y="12"/>
                      </a:moveTo>
                      <a:cubicBezTo>
                        <a:pt x="13" y="12"/>
                        <a:pt x="13" y="12"/>
                        <a:pt x="13" y="12"/>
                      </a:cubicBezTo>
                      <a:cubicBezTo>
                        <a:pt x="13" y="13"/>
                        <a:pt x="13" y="13"/>
                        <a:pt x="14" y="13"/>
                      </a:cubicBezTo>
                      <a:cubicBezTo>
                        <a:pt x="13" y="13"/>
                        <a:pt x="13" y="13"/>
                        <a:pt x="13" y="13"/>
                      </a:cubicBezTo>
                      <a:cubicBezTo>
                        <a:pt x="13" y="12"/>
                        <a:pt x="13" y="12"/>
                        <a:pt x="13" y="12"/>
                      </a:cubicBezTo>
                      <a:close/>
                      <a:moveTo>
                        <a:pt x="19" y="15"/>
                      </a:moveTo>
                      <a:cubicBezTo>
                        <a:pt x="19" y="15"/>
                        <a:pt x="19" y="15"/>
                        <a:pt x="18" y="15"/>
                      </a:cubicBezTo>
                      <a:cubicBezTo>
                        <a:pt x="18" y="15"/>
                        <a:pt x="18" y="15"/>
                        <a:pt x="18" y="15"/>
                      </a:cubicBezTo>
                      <a:cubicBezTo>
                        <a:pt x="18" y="15"/>
                        <a:pt x="18" y="15"/>
                        <a:pt x="18" y="15"/>
                      </a:cubicBezTo>
                      <a:cubicBezTo>
                        <a:pt x="19" y="15"/>
                        <a:pt x="19" y="15"/>
                        <a:pt x="19" y="15"/>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lose/>
                      <a:moveTo>
                        <a:pt x="43" y="25"/>
                      </a:moveTo>
                      <a:cubicBezTo>
                        <a:pt x="43" y="25"/>
                        <a:pt x="43" y="25"/>
                        <a:pt x="43" y="25"/>
                      </a:cubicBezTo>
                      <a:cubicBezTo>
                        <a:pt x="43" y="25"/>
                        <a:pt x="43" y="25"/>
                        <a:pt x="43" y="25"/>
                      </a:cubicBezTo>
                      <a:cubicBezTo>
                        <a:pt x="43" y="25"/>
                        <a:pt x="43" y="25"/>
                        <a:pt x="43" y="25"/>
                      </a:cubicBezTo>
                      <a:cubicBezTo>
                        <a:pt x="43" y="25"/>
                        <a:pt x="43" y="25"/>
                        <a:pt x="43" y="25"/>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lose/>
                      <a:moveTo>
                        <a:pt x="16" y="6"/>
                      </a:moveTo>
                      <a:cubicBezTo>
                        <a:pt x="16" y="6"/>
                        <a:pt x="17" y="6"/>
                        <a:pt x="17" y="6"/>
                      </a:cubicBezTo>
                      <a:cubicBezTo>
                        <a:pt x="16" y="6"/>
                        <a:pt x="16" y="6"/>
                        <a:pt x="16" y="6"/>
                      </a:cubicBezTo>
                      <a:cubicBezTo>
                        <a:pt x="16" y="6"/>
                        <a:pt x="16" y="6"/>
                        <a:pt x="16" y="6"/>
                      </a:cubicBezTo>
                      <a:cubicBezTo>
                        <a:pt x="16" y="6"/>
                        <a:pt x="16" y="6"/>
                        <a:pt x="16" y="6"/>
                      </a:cubicBezTo>
                      <a:close/>
                      <a:moveTo>
                        <a:pt x="17" y="6"/>
                      </a:moveTo>
                      <a:cubicBezTo>
                        <a:pt x="18" y="6"/>
                        <a:pt x="18" y="6"/>
                        <a:pt x="18" y="6"/>
                      </a:cubicBezTo>
                      <a:cubicBezTo>
                        <a:pt x="18" y="6"/>
                        <a:pt x="18" y="6"/>
                        <a:pt x="17" y="6"/>
                      </a:cubicBezTo>
                      <a:cubicBezTo>
                        <a:pt x="17" y="6"/>
                        <a:pt x="17" y="6"/>
                        <a:pt x="17" y="6"/>
                      </a:cubicBezTo>
                      <a:close/>
                      <a:moveTo>
                        <a:pt x="21" y="7"/>
                      </a:moveTo>
                      <a:cubicBezTo>
                        <a:pt x="21" y="7"/>
                        <a:pt x="21" y="7"/>
                        <a:pt x="21" y="7"/>
                      </a:cubicBezTo>
                      <a:cubicBezTo>
                        <a:pt x="21" y="7"/>
                        <a:pt x="21" y="7"/>
                        <a:pt x="21" y="7"/>
                      </a:cubicBezTo>
                      <a:cubicBezTo>
                        <a:pt x="21" y="7"/>
                        <a:pt x="21" y="7"/>
                        <a:pt x="21" y="7"/>
                      </a:cubicBezTo>
                      <a:close/>
                      <a:moveTo>
                        <a:pt x="2" y="3"/>
                      </a:moveTo>
                      <a:cubicBezTo>
                        <a:pt x="2" y="3"/>
                        <a:pt x="2" y="3"/>
                        <a:pt x="2" y="3"/>
                      </a:cubicBezTo>
                      <a:cubicBezTo>
                        <a:pt x="2" y="3"/>
                        <a:pt x="2" y="3"/>
                        <a:pt x="2" y="3"/>
                      </a:cubicBezTo>
                      <a:cubicBezTo>
                        <a:pt x="2" y="3"/>
                        <a:pt x="2" y="3"/>
                        <a:pt x="2" y="3"/>
                      </a:cubicBezTo>
                      <a:close/>
                      <a:moveTo>
                        <a:pt x="12" y="12"/>
                      </a:moveTo>
                      <a:cubicBezTo>
                        <a:pt x="12" y="12"/>
                        <a:pt x="12" y="12"/>
                        <a:pt x="12" y="12"/>
                      </a:cubicBezTo>
                      <a:cubicBezTo>
                        <a:pt x="12" y="12"/>
                        <a:pt x="12" y="12"/>
                        <a:pt x="12" y="12"/>
                      </a:cubicBezTo>
                      <a:cubicBezTo>
                        <a:pt x="12" y="12"/>
                        <a:pt x="12" y="12"/>
                        <a:pt x="12" y="12"/>
                      </a:cubicBezTo>
                      <a:cubicBezTo>
                        <a:pt x="12" y="12"/>
                        <a:pt x="12" y="12"/>
                        <a:pt x="12" y="12"/>
                      </a:cubicBezTo>
                      <a:close/>
                      <a:moveTo>
                        <a:pt x="20" y="8"/>
                      </a:moveTo>
                      <a:cubicBezTo>
                        <a:pt x="20" y="8"/>
                        <a:pt x="20" y="8"/>
                        <a:pt x="20" y="8"/>
                      </a:cubicBezTo>
                      <a:cubicBezTo>
                        <a:pt x="20" y="8"/>
                        <a:pt x="20" y="8"/>
                        <a:pt x="20" y="8"/>
                      </a:cubicBezTo>
                      <a:cubicBezTo>
                        <a:pt x="20" y="8"/>
                        <a:pt x="20" y="8"/>
                        <a:pt x="20" y="8"/>
                      </a:cubicBezTo>
                      <a:cubicBezTo>
                        <a:pt x="20" y="8"/>
                        <a:pt x="20" y="8"/>
                        <a:pt x="20" y="8"/>
                      </a:cubicBezTo>
                      <a:close/>
                      <a:moveTo>
                        <a:pt x="25" y="17"/>
                      </a:moveTo>
                      <a:cubicBezTo>
                        <a:pt x="25" y="18"/>
                        <a:pt x="25" y="18"/>
                        <a:pt x="25" y="18"/>
                      </a:cubicBezTo>
                      <a:cubicBezTo>
                        <a:pt x="25" y="18"/>
                        <a:pt x="25" y="18"/>
                        <a:pt x="25" y="18"/>
                      </a:cubicBezTo>
                      <a:cubicBezTo>
                        <a:pt x="25" y="17"/>
                        <a:pt x="25" y="17"/>
                        <a:pt x="25" y="17"/>
                      </a:cubicBezTo>
                      <a:cubicBezTo>
                        <a:pt x="25" y="17"/>
                        <a:pt x="25" y="17"/>
                        <a:pt x="25" y="17"/>
                      </a:cubicBezTo>
                      <a:close/>
                      <a:moveTo>
                        <a:pt x="13" y="12"/>
                      </a:moveTo>
                      <a:cubicBezTo>
                        <a:pt x="12" y="12"/>
                        <a:pt x="12" y="12"/>
                        <a:pt x="12" y="12"/>
                      </a:cubicBezTo>
                      <a:cubicBezTo>
                        <a:pt x="12" y="12"/>
                        <a:pt x="12" y="12"/>
                        <a:pt x="13" y="12"/>
                      </a:cubicBezTo>
                      <a:close/>
                      <a:moveTo>
                        <a:pt x="13" y="12"/>
                      </a:moveTo>
                      <a:cubicBezTo>
                        <a:pt x="13" y="12"/>
                        <a:pt x="13" y="12"/>
                        <a:pt x="13" y="12"/>
                      </a:cubicBezTo>
                      <a:cubicBezTo>
                        <a:pt x="13" y="12"/>
                        <a:pt x="13" y="12"/>
                        <a:pt x="13" y="12"/>
                      </a:cubicBezTo>
                      <a:cubicBezTo>
                        <a:pt x="13" y="12"/>
                        <a:pt x="13" y="12"/>
                        <a:pt x="13" y="12"/>
                      </a:cubicBezTo>
                      <a:cubicBezTo>
                        <a:pt x="13" y="12"/>
                        <a:pt x="13" y="12"/>
                        <a:pt x="13" y="12"/>
                      </a:cubicBezTo>
                      <a:close/>
                      <a:moveTo>
                        <a:pt x="40" y="27"/>
                      </a:moveTo>
                      <a:cubicBezTo>
                        <a:pt x="40" y="27"/>
                        <a:pt x="40" y="27"/>
                        <a:pt x="40" y="27"/>
                      </a:cubicBezTo>
                      <a:cubicBezTo>
                        <a:pt x="40" y="27"/>
                        <a:pt x="40" y="27"/>
                        <a:pt x="40" y="27"/>
                      </a:cubicBezTo>
                      <a:cubicBezTo>
                        <a:pt x="40" y="27"/>
                        <a:pt x="40" y="27"/>
                        <a:pt x="40" y="27"/>
                      </a:cubicBezTo>
                      <a:cubicBezTo>
                        <a:pt x="40" y="27"/>
                        <a:pt x="40" y="27"/>
                        <a:pt x="40" y="27"/>
                      </a:cubicBezTo>
                      <a:close/>
                      <a:moveTo>
                        <a:pt x="47" y="30"/>
                      </a:moveTo>
                      <a:cubicBezTo>
                        <a:pt x="47" y="30"/>
                        <a:pt x="47" y="30"/>
                        <a:pt x="47" y="30"/>
                      </a:cubicBezTo>
                      <a:cubicBezTo>
                        <a:pt x="47" y="30"/>
                        <a:pt x="47" y="30"/>
                        <a:pt x="47" y="30"/>
                      </a:cubicBezTo>
                      <a:cubicBezTo>
                        <a:pt x="47" y="30"/>
                        <a:pt x="47" y="30"/>
                        <a:pt x="47" y="30"/>
                      </a:cubicBezTo>
                      <a:close/>
                      <a:moveTo>
                        <a:pt x="41" y="25"/>
                      </a:moveTo>
                      <a:cubicBezTo>
                        <a:pt x="41" y="25"/>
                        <a:pt x="41" y="25"/>
                        <a:pt x="41" y="25"/>
                      </a:cubicBezTo>
                      <a:cubicBezTo>
                        <a:pt x="41" y="25"/>
                        <a:pt x="41" y="25"/>
                        <a:pt x="41" y="25"/>
                      </a:cubicBezTo>
                      <a:cubicBezTo>
                        <a:pt x="41" y="25"/>
                        <a:pt x="41" y="25"/>
                        <a:pt x="41" y="25"/>
                      </a:cubicBezTo>
                      <a:close/>
                      <a:moveTo>
                        <a:pt x="27" y="11"/>
                      </a:move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lose/>
                      <a:moveTo>
                        <a:pt x="43" y="25"/>
                      </a:moveTo>
                      <a:cubicBezTo>
                        <a:pt x="43" y="25"/>
                        <a:pt x="43" y="25"/>
                        <a:pt x="43" y="25"/>
                      </a:cubicBezTo>
                      <a:cubicBezTo>
                        <a:pt x="43" y="25"/>
                        <a:pt x="43" y="25"/>
                        <a:pt x="43" y="25"/>
                      </a:cubicBezTo>
                      <a:cubicBezTo>
                        <a:pt x="43" y="25"/>
                        <a:pt x="43" y="25"/>
                        <a:pt x="43" y="25"/>
                      </a:cubicBezTo>
                      <a:cubicBezTo>
                        <a:pt x="43" y="25"/>
                        <a:pt x="43" y="25"/>
                        <a:pt x="43" y="25"/>
                      </a:cubicBezTo>
                      <a:close/>
                      <a:moveTo>
                        <a:pt x="15" y="12"/>
                      </a:moveTo>
                      <a:cubicBezTo>
                        <a:pt x="15" y="12"/>
                        <a:pt x="15" y="12"/>
                        <a:pt x="15" y="12"/>
                      </a:cubicBezTo>
                      <a:cubicBezTo>
                        <a:pt x="15" y="12"/>
                        <a:pt x="15" y="12"/>
                        <a:pt x="15" y="12"/>
                      </a:cubicBezTo>
                      <a:close/>
                      <a:moveTo>
                        <a:pt x="18" y="14"/>
                      </a:moveTo>
                      <a:cubicBezTo>
                        <a:pt x="18" y="14"/>
                        <a:pt x="18" y="14"/>
                        <a:pt x="18" y="14"/>
                      </a:cubicBezTo>
                      <a:cubicBezTo>
                        <a:pt x="18" y="14"/>
                        <a:pt x="18" y="14"/>
                        <a:pt x="18" y="14"/>
                      </a:cubicBezTo>
                      <a:cubicBezTo>
                        <a:pt x="18" y="14"/>
                        <a:pt x="18" y="15"/>
                        <a:pt x="18" y="15"/>
                      </a:cubicBezTo>
                      <a:cubicBezTo>
                        <a:pt x="18" y="15"/>
                        <a:pt x="18" y="14"/>
                        <a:pt x="18" y="14"/>
                      </a:cubicBezTo>
                      <a:close/>
                      <a:moveTo>
                        <a:pt x="29" y="13"/>
                      </a:moveTo>
                      <a:cubicBezTo>
                        <a:pt x="30" y="13"/>
                        <a:pt x="30" y="13"/>
                        <a:pt x="30" y="13"/>
                      </a:cubicBezTo>
                      <a:cubicBezTo>
                        <a:pt x="30" y="13"/>
                        <a:pt x="30" y="13"/>
                        <a:pt x="30" y="13"/>
                      </a:cubicBezTo>
                      <a:cubicBezTo>
                        <a:pt x="29" y="13"/>
                        <a:pt x="29" y="13"/>
                        <a:pt x="29" y="13"/>
                      </a:cubicBezTo>
                      <a:cubicBezTo>
                        <a:pt x="29" y="13"/>
                        <a:pt x="29" y="13"/>
                        <a:pt x="29" y="13"/>
                      </a:cubicBezTo>
                      <a:close/>
                      <a:moveTo>
                        <a:pt x="22" y="7"/>
                      </a:moveTo>
                      <a:cubicBezTo>
                        <a:pt x="22" y="7"/>
                        <a:pt x="22" y="7"/>
                        <a:pt x="22" y="7"/>
                      </a:cubicBezTo>
                      <a:cubicBezTo>
                        <a:pt x="22" y="7"/>
                        <a:pt x="22" y="7"/>
                        <a:pt x="22" y="7"/>
                      </a:cubicBezTo>
                      <a:cubicBezTo>
                        <a:pt x="22" y="7"/>
                        <a:pt x="22" y="7"/>
                        <a:pt x="22" y="7"/>
                      </a:cubicBezTo>
                      <a:cubicBezTo>
                        <a:pt x="22" y="7"/>
                        <a:pt x="22" y="7"/>
                        <a:pt x="22" y="7"/>
                      </a:cubicBezTo>
                      <a:close/>
                      <a:moveTo>
                        <a:pt x="27" y="10"/>
                      </a:moveTo>
                      <a:cubicBezTo>
                        <a:pt x="27" y="10"/>
                        <a:pt x="27" y="10"/>
                        <a:pt x="27" y="10"/>
                      </a:cubicBezTo>
                      <a:cubicBezTo>
                        <a:pt x="27" y="10"/>
                        <a:pt x="27" y="10"/>
                        <a:pt x="27" y="10"/>
                      </a:cubicBezTo>
                      <a:cubicBezTo>
                        <a:pt x="27" y="10"/>
                        <a:pt x="27" y="10"/>
                        <a:pt x="27" y="10"/>
                      </a:cubicBezTo>
                      <a:close/>
                      <a:moveTo>
                        <a:pt x="16" y="6"/>
                      </a:moveTo>
                      <a:cubicBezTo>
                        <a:pt x="16" y="6"/>
                        <a:pt x="16" y="6"/>
                        <a:pt x="16" y="6"/>
                      </a:cubicBezTo>
                      <a:cubicBezTo>
                        <a:pt x="16" y="6"/>
                        <a:pt x="16" y="6"/>
                        <a:pt x="16" y="6"/>
                      </a:cubicBezTo>
                      <a:cubicBezTo>
                        <a:pt x="16" y="6"/>
                        <a:pt x="16" y="6"/>
                        <a:pt x="16" y="6"/>
                      </a:cubicBezTo>
                      <a:close/>
                      <a:moveTo>
                        <a:pt x="4" y="2"/>
                      </a:moveTo>
                      <a:cubicBezTo>
                        <a:pt x="4" y="2"/>
                        <a:pt x="4" y="2"/>
                        <a:pt x="4" y="2"/>
                      </a:cubicBezTo>
                      <a:cubicBezTo>
                        <a:pt x="4" y="2"/>
                        <a:pt x="4" y="2"/>
                        <a:pt x="4" y="2"/>
                      </a:cubicBezTo>
                      <a:cubicBezTo>
                        <a:pt x="4" y="2"/>
                        <a:pt x="4" y="2"/>
                        <a:pt x="4" y="2"/>
                      </a:cubicBezTo>
                      <a:cubicBezTo>
                        <a:pt x="4" y="2"/>
                        <a:pt x="4" y="2"/>
                        <a:pt x="4" y="2"/>
                      </a:cubicBezTo>
                      <a:close/>
                      <a:moveTo>
                        <a:pt x="14" y="11"/>
                      </a:moveTo>
                      <a:cubicBezTo>
                        <a:pt x="14" y="11"/>
                        <a:pt x="14" y="11"/>
                        <a:pt x="14" y="11"/>
                      </a:cubicBezTo>
                      <a:cubicBezTo>
                        <a:pt x="14" y="11"/>
                        <a:pt x="14" y="11"/>
                        <a:pt x="14" y="11"/>
                      </a:cubicBezTo>
                      <a:close/>
                      <a:moveTo>
                        <a:pt x="26" y="18"/>
                      </a:moveTo>
                      <a:cubicBezTo>
                        <a:pt x="26" y="18"/>
                        <a:pt x="26" y="18"/>
                        <a:pt x="26" y="18"/>
                      </a:cubicBezTo>
                      <a:cubicBezTo>
                        <a:pt x="26" y="18"/>
                        <a:pt x="26" y="18"/>
                        <a:pt x="26" y="18"/>
                      </a:cubicBezTo>
                      <a:cubicBezTo>
                        <a:pt x="26" y="18"/>
                        <a:pt x="26" y="17"/>
                        <a:pt x="26" y="17"/>
                      </a:cubicBezTo>
                      <a:cubicBezTo>
                        <a:pt x="26" y="17"/>
                        <a:pt x="26" y="17"/>
                        <a:pt x="26" y="18"/>
                      </a:cubicBezTo>
                      <a:close/>
                      <a:moveTo>
                        <a:pt x="30" y="16"/>
                      </a:moveTo>
                      <a:cubicBezTo>
                        <a:pt x="30" y="16"/>
                        <a:pt x="30" y="16"/>
                        <a:pt x="30" y="16"/>
                      </a:cubicBezTo>
                      <a:cubicBezTo>
                        <a:pt x="30" y="16"/>
                        <a:pt x="30" y="16"/>
                        <a:pt x="30" y="16"/>
                      </a:cubicBezTo>
                      <a:cubicBezTo>
                        <a:pt x="30" y="16"/>
                        <a:pt x="30" y="16"/>
                        <a:pt x="30" y="16"/>
                      </a:cubicBezTo>
                      <a:cubicBezTo>
                        <a:pt x="30" y="16"/>
                        <a:pt x="30" y="16"/>
                        <a:pt x="30" y="16"/>
                      </a:cubicBezTo>
                      <a:close/>
                      <a:moveTo>
                        <a:pt x="24" y="17"/>
                      </a:moveTo>
                      <a:cubicBezTo>
                        <a:pt x="24" y="17"/>
                        <a:pt x="24" y="17"/>
                        <a:pt x="24" y="17"/>
                      </a:cubicBezTo>
                      <a:cubicBezTo>
                        <a:pt x="24" y="17"/>
                        <a:pt x="24" y="17"/>
                        <a:pt x="24" y="17"/>
                      </a:cubicBezTo>
                      <a:cubicBezTo>
                        <a:pt x="24" y="17"/>
                        <a:pt x="24" y="17"/>
                        <a:pt x="24" y="17"/>
                      </a:cubicBezTo>
                      <a:close/>
                      <a:moveTo>
                        <a:pt x="20" y="8"/>
                      </a:moveTo>
                      <a:cubicBezTo>
                        <a:pt x="21" y="8"/>
                        <a:pt x="21" y="8"/>
                        <a:pt x="20" y="8"/>
                      </a:cubicBezTo>
                      <a:cubicBezTo>
                        <a:pt x="20" y="8"/>
                        <a:pt x="20" y="8"/>
                        <a:pt x="20" y="8"/>
                      </a:cubicBezTo>
                      <a:cubicBezTo>
                        <a:pt x="20" y="8"/>
                        <a:pt x="20" y="8"/>
                        <a:pt x="20" y="8"/>
                      </a:cubicBezTo>
                      <a:close/>
                      <a:moveTo>
                        <a:pt x="15" y="12"/>
                      </a:moveTo>
                      <a:cubicBezTo>
                        <a:pt x="15" y="12"/>
                        <a:pt x="15" y="12"/>
                        <a:pt x="15" y="12"/>
                      </a:cubicBezTo>
                      <a:cubicBezTo>
                        <a:pt x="15" y="12"/>
                        <a:pt x="15" y="12"/>
                        <a:pt x="15" y="12"/>
                      </a:cubicBezTo>
                      <a:close/>
                      <a:moveTo>
                        <a:pt x="24" y="17"/>
                      </a:moveTo>
                      <a:cubicBezTo>
                        <a:pt x="24" y="17"/>
                        <a:pt x="24" y="17"/>
                        <a:pt x="24" y="17"/>
                      </a:cubicBezTo>
                      <a:cubicBezTo>
                        <a:pt x="24" y="17"/>
                        <a:pt x="24" y="17"/>
                        <a:pt x="24" y="17"/>
                      </a:cubicBezTo>
                      <a:cubicBezTo>
                        <a:pt x="24" y="17"/>
                        <a:pt x="24" y="17"/>
                        <a:pt x="24" y="17"/>
                      </a:cubicBezTo>
                      <a:cubicBezTo>
                        <a:pt x="24" y="17"/>
                        <a:pt x="24" y="17"/>
                        <a:pt x="24" y="17"/>
                      </a:cubicBezTo>
                      <a:close/>
                      <a:moveTo>
                        <a:pt x="24" y="17"/>
                      </a:moveTo>
                      <a:cubicBezTo>
                        <a:pt x="24" y="17"/>
                        <a:pt x="24" y="17"/>
                        <a:pt x="24" y="17"/>
                      </a:cubicBezTo>
                      <a:cubicBezTo>
                        <a:pt x="24" y="17"/>
                        <a:pt x="24" y="16"/>
                        <a:pt x="24" y="16"/>
                      </a:cubicBezTo>
                      <a:cubicBezTo>
                        <a:pt x="24" y="17"/>
                        <a:pt x="24" y="17"/>
                        <a:pt x="24" y="17"/>
                      </a:cubicBezTo>
                      <a:cubicBezTo>
                        <a:pt x="24" y="17"/>
                        <a:pt x="24" y="17"/>
                        <a:pt x="24" y="17"/>
                      </a:cubicBezTo>
                      <a:close/>
                      <a:moveTo>
                        <a:pt x="18" y="6"/>
                      </a:moveTo>
                      <a:cubicBezTo>
                        <a:pt x="18" y="6"/>
                        <a:pt x="18" y="6"/>
                        <a:pt x="18" y="6"/>
                      </a:cubicBezTo>
                      <a:cubicBezTo>
                        <a:pt x="18" y="6"/>
                        <a:pt x="18" y="6"/>
                        <a:pt x="18" y="6"/>
                      </a:cubicBezTo>
                      <a:cubicBezTo>
                        <a:pt x="18" y="6"/>
                        <a:pt x="18" y="6"/>
                        <a:pt x="18" y="6"/>
                      </a:cubicBezTo>
                      <a:cubicBezTo>
                        <a:pt x="18" y="5"/>
                        <a:pt x="18" y="6"/>
                        <a:pt x="18" y="6"/>
                      </a:cubicBezTo>
                      <a:close/>
                      <a:moveTo>
                        <a:pt x="34" y="12"/>
                      </a:moveTo>
                      <a:cubicBezTo>
                        <a:pt x="34" y="12"/>
                        <a:pt x="34" y="12"/>
                        <a:pt x="34" y="12"/>
                      </a:cubicBezTo>
                      <a:cubicBezTo>
                        <a:pt x="34" y="12"/>
                        <a:pt x="34" y="12"/>
                        <a:pt x="34" y="12"/>
                      </a:cubicBezTo>
                      <a:cubicBezTo>
                        <a:pt x="34" y="12"/>
                        <a:pt x="34" y="12"/>
                        <a:pt x="34" y="12"/>
                      </a:cubicBezTo>
                      <a:cubicBezTo>
                        <a:pt x="34" y="12"/>
                        <a:pt x="34" y="12"/>
                        <a:pt x="34" y="12"/>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lose/>
                      <a:moveTo>
                        <a:pt x="38" y="20"/>
                      </a:moveTo>
                      <a:cubicBezTo>
                        <a:pt x="38" y="20"/>
                        <a:pt x="38" y="20"/>
                        <a:pt x="38" y="20"/>
                      </a:cubicBezTo>
                      <a:cubicBezTo>
                        <a:pt x="38" y="20"/>
                        <a:pt x="38" y="20"/>
                        <a:pt x="38" y="20"/>
                      </a:cubicBezTo>
                      <a:cubicBezTo>
                        <a:pt x="38" y="20"/>
                        <a:pt x="38" y="20"/>
                        <a:pt x="38" y="20"/>
                      </a:cubicBezTo>
                      <a:close/>
                      <a:moveTo>
                        <a:pt x="43" y="24"/>
                      </a:moveTo>
                      <a:cubicBezTo>
                        <a:pt x="43" y="25"/>
                        <a:pt x="43" y="25"/>
                        <a:pt x="43" y="25"/>
                      </a:cubicBezTo>
                      <a:cubicBezTo>
                        <a:pt x="43" y="25"/>
                        <a:pt x="43" y="25"/>
                        <a:pt x="43" y="24"/>
                      </a:cubicBezTo>
                      <a:cubicBezTo>
                        <a:pt x="43" y="24"/>
                        <a:pt x="43" y="24"/>
                        <a:pt x="43" y="24"/>
                      </a:cubicBezTo>
                      <a:cubicBezTo>
                        <a:pt x="43" y="24"/>
                        <a:pt x="43" y="24"/>
                        <a:pt x="43" y="24"/>
                      </a:cubicBezTo>
                      <a:close/>
                      <a:moveTo>
                        <a:pt x="14" y="12"/>
                      </a:moveTo>
                      <a:cubicBezTo>
                        <a:pt x="14" y="12"/>
                        <a:pt x="14" y="12"/>
                        <a:pt x="14" y="12"/>
                      </a:cubicBezTo>
                      <a:cubicBezTo>
                        <a:pt x="13" y="12"/>
                        <a:pt x="13" y="12"/>
                        <a:pt x="13" y="12"/>
                      </a:cubicBezTo>
                      <a:cubicBezTo>
                        <a:pt x="13" y="12"/>
                        <a:pt x="13" y="12"/>
                        <a:pt x="14" y="12"/>
                      </a:cubicBezTo>
                      <a:cubicBezTo>
                        <a:pt x="14" y="12"/>
                        <a:pt x="14" y="12"/>
                        <a:pt x="14" y="12"/>
                      </a:cubicBezTo>
                      <a:cubicBezTo>
                        <a:pt x="14" y="12"/>
                        <a:pt x="14" y="12"/>
                        <a:pt x="14" y="12"/>
                      </a:cubicBezTo>
                      <a:close/>
                      <a:moveTo>
                        <a:pt x="18" y="15"/>
                      </a:moveTo>
                      <a:cubicBezTo>
                        <a:pt x="18" y="15"/>
                        <a:pt x="18" y="15"/>
                        <a:pt x="18" y="15"/>
                      </a:cubicBezTo>
                      <a:cubicBezTo>
                        <a:pt x="18" y="15"/>
                        <a:pt x="18" y="15"/>
                        <a:pt x="18" y="15"/>
                      </a:cubicBezTo>
                      <a:cubicBezTo>
                        <a:pt x="18" y="15"/>
                        <a:pt x="18" y="15"/>
                        <a:pt x="18" y="15"/>
                      </a:cubicBezTo>
                      <a:cubicBezTo>
                        <a:pt x="18" y="15"/>
                        <a:pt x="18" y="15"/>
                        <a:pt x="18" y="15"/>
                      </a:cubicBezTo>
                      <a:close/>
                      <a:moveTo>
                        <a:pt x="14" y="12"/>
                      </a:moveTo>
                      <a:cubicBezTo>
                        <a:pt x="14" y="12"/>
                        <a:pt x="14" y="12"/>
                        <a:pt x="14" y="12"/>
                      </a:cubicBezTo>
                      <a:cubicBezTo>
                        <a:pt x="14" y="12"/>
                        <a:pt x="14" y="12"/>
                        <a:pt x="14" y="12"/>
                      </a:cubicBezTo>
                      <a:cubicBezTo>
                        <a:pt x="14" y="12"/>
                        <a:pt x="14" y="12"/>
                        <a:pt x="14" y="12"/>
                      </a:cubicBezTo>
                      <a:close/>
                      <a:moveTo>
                        <a:pt x="3" y="2"/>
                      </a:moveTo>
                      <a:cubicBezTo>
                        <a:pt x="3" y="2"/>
                        <a:pt x="3" y="2"/>
                        <a:pt x="3" y="2"/>
                      </a:cubicBezTo>
                      <a:cubicBezTo>
                        <a:pt x="3" y="2"/>
                        <a:pt x="3" y="2"/>
                        <a:pt x="3" y="2"/>
                      </a:cubicBezTo>
                      <a:cubicBezTo>
                        <a:pt x="3" y="2"/>
                        <a:pt x="3" y="2"/>
                        <a:pt x="3" y="2"/>
                      </a:cubicBezTo>
                      <a:close/>
                      <a:moveTo>
                        <a:pt x="12" y="12"/>
                      </a:moveTo>
                      <a:cubicBezTo>
                        <a:pt x="12" y="12"/>
                        <a:pt x="12" y="12"/>
                        <a:pt x="12" y="12"/>
                      </a:cubicBezTo>
                      <a:cubicBezTo>
                        <a:pt x="12" y="12"/>
                        <a:pt x="12" y="12"/>
                        <a:pt x="12" y="12"/>
                      </a:cubicBezTo>
                      <a:cubicBezTo>
                        <a:pt x="12" y="12"/>
                        <a:pt x="12" y="12"/>
                        <a:pt x="12" y="12"/>
                      </a:cubicBezTo>
                      <a:cubicBezTo>
                        <a:pt x="12" y="12"/>
                        <a:pt x="12" y="12"/>
                        <a:pt x="12" y="12"/>
                      </a:cubicBezTo>
                      <a:close/>
                      <a:moveTo>
                        <a:pt x="15" y="11"/>
                      </a:moveTo>
                      <a:cubicBezTo>
                        <a:pt x="15" y="11"/>
                        <a:pt x="15" y="11"/>
                        <a:pt x="15" y="11"/>
                      </a:cubicBezTo>
                      <a:cubicBezTo>
                        <a:pt x="15" y="11"/>
                        <a:pt x="15" y="11"/>
                        <a:pt x="15" y="11"/>
                      </a:cubicBezTo>
                      <a:cubicBezTo>
                        <a:pt x="15" y="11"/>
                        <a:pt x="15" y="11"/>
                        <a:pt x="15" y="11"/>
                      </a:cubicBezTo>
                      <a:cubicBezTo>
                        <a:pt x="15" y="11"/>
                        <a:pt x="15" y="11"/>
                        <a:pt x="15" y="11"/>
                      </a:cubicBezTo>
                      <a:close/>
                      <a:moveTo>
                        <a:pt x="34" y="36"/>
                      </a:moveTo>
                      <a:cubicBezTo>
                        <a:pt x="34" y="36"/>
                        <a:pt x="34" y="36"/>
                        <a:pt x="34" y="36"/>
                      </a:cubicBezTo>
                      <a:cubicBezTo>
                        <a:pt x="34" y="36"/>
                        <a:pt x="34" y="36"/>
                        <a:pt x="34" y="35"/>
                      </a:cubicBezTo>
                      <a:cubicBezTo>
                        <a:pt x="33" y="35"/>
                        <a:pt x="33" y="35"/>
                        <a:pt x="33" y="35"/>
                      </a:cubicBezTo>
                      <a:cubicBezTo>
                        <a:pt x="33" y="35"/>
                        <a:pt x="33" y="35"/>
                        <a:pt x="33" y="35"/>
                      </a:cubicBezTo>
                      <a:cubicBezTo>
                        <a:pt x="33" y="35"/>
                        <a:pt x="33" y="35"/>
                        <a:pt x="33" y="35"/>
                      </a:cubicBezTo>
                      <a:cubicBezTo>
                        <a:pt x="33" y="35"/>
                        <a:pt x="33" y="35"/>
                        <a:pt x="32" y="35"/>
                      </a:cubicBezTo>
                      <a:cubicBezTo>
                        <a:pt x="32" y="35"/>
                        <a:pt x="32" y="35"/>
                        <a:pt x="32" y="34"/>
                      </a:cubicBezTo>
                      <a:cubicBezTo>
                        <a:pt x="32" y="34"/>
                        <a:pt x="31" y="34"/>
                        <a:pt x="31" y="34"/>
                      </a:cubicBezTo>
                      <a:cubicBezTo>
                        <a:pt x="31" y="34"/>
                        <a:pt x="31" y="34"/>
                        <a:pt x="31" y="34"/>
                      </a:cubicBezTo>
                      <a:cubicBezTo>
                        <a:pt x="31" y="34"/>
                        <a:pt x="31" y="34"/>
                        <a:pt x="31" y="34"/>
                      </a:cubicBezTo>
                      <a:cubicBezTo>
                        <a:pt x="30" y="34"/>
                        <a:pt x="30" y="34"/>
                        <a:pt x="30" y="34"/>
                      </a:cubicBezTo>
                      <a:cubicBezTo>
                        <a:pt x="30" y="33"/>
                        <a:pt x="30" y="34"/>
                        <a:pt x="30" y="34"/>
                      </a:cubicBezTo>
                      <a:cubicBezTo>
                        <a:pt x="30" y="34"/>
                        <a:pt x="30" y="34"/>
                        <a:pt x="30" y="34"/>
                      </a:cubicBezTo>
                      <a:cubicBezTo>
                        <a:pt x="30" y="34"/>
                        <a:pt x="30" y="34"/>
                        <a:pt x="30" y="34"/>
                      </a:cubicBezTo>
                      <a:cubicBezTo>
                        <a:pt x="30" y="35"/>
                        <a:pt x="30" y="35"/>
                        <a:pt x="30" y="35"/>
                      </a:cubicBezTo>
                      <a:cubicBezTo>
                        <a:pt x="30" y="35"/>
                        <a:pt x="30" y="35"/>
                        <a:pt x="30" y="35"/>
                      </a:cubicBezTo>
                      <a:cubicBezTo>
                        <a:pt x="30" y="34"/>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6"/>
                      </a:cubicBezTo>
                      <a:cubicBezTo>
                        <a:pt x="33" y="36"/>
                        <a:pt x="33" y="36"/>
                        <a:pt x="33" y="36"/>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4" y="36"/>
                        <a:pt x="34" y="36"/>
                      </a:cubicBezTo>
                      <a:close/>
                      <a:moveTo>
                        <a:pt x="34" y="36"/>
                      </a:moveTo>
                      <a:cubicBezTo>
                        <a:pt x="34" y="36"/>
                        <a:pt x="34" y="36"/>
                        <a:pt x="34" y="36"/>
                      </a:cubicBezTo>
                      <a:cubicBezTo>
                        <a:pt x="34" y="36"/>
                        <a:pt x="34" y="36"/>
                        <a:pt x="34" y="36"/>
                      </a:cubicBezTo>
                      <a:cubicBezTo>
                        <a:pt x="34" y="36"/>
                        <a:pt x="34" y="36"/>
                        <a:pt x="34" y="36"/>
                      </a:cubicBezTo>
                      <a:cubicBezTo>
                        <a:pt x="34" y="36"/>
                        <a:pt x="34" y="36"/>
                        <a:pt x="33" y="36"/>
                      </a:cubicBezTo>
                      <a:cubicBezTo>
                        <a:pt x="33" y="36"/>
                        <a:pt x="33" y="36"/>
                        <a:pt x="33" y="36"/>
                      </a:cubicBezTo>
                      <a:cubicBezTo>
                        <a:pt x="33" y="36"/>
                        <a:pt x="33" y="36"/>
                        <a:pt x="33" y="36"/>
                      </a:cubicBezTo>
                      <a:cubicBezTo>
                        <a:pt x="33" y="36"/>
                        <a:pt x="33" y="36"/>
                        <a:pt x="33" y="36"/>
                      </a:cubicBezTo>
                      <a:cubicBezTo>
                        <a:pt x="33" y="35"/>
                        <a:pt x="33" y="35"/>
                        <a:pt x="33" y="35"/>
                      </a:cubicBezTo>
                      <a:cubicBezTo>
                        <a:pt x="33" y="35"/>
                        <a:pt x="33" y="35"/>
                        <a:pt x="33" y="35"/>
                      </a:cubicBezTo>
                      <a:cubicBezTo>
                        <a:pt x="33" y="35"/>
                        <a:pt x="33" y="35"/>
                        <a:pt x="33" y="35"/>
                      </a:cubicBezTo>
                      <a:cubicBezTo>
                        <a:pt x="33" y="35"/>
                        <a:pt x="33" y="35"/>
                        <a:pt x="33" y="35"/>
                      </a:cubicBezTo>
                      <a:cubicBezTo>
                        <a:pt x="34" y="35"/>
                        <a:pt x="34" y="36"/>
                        <a:pt x="34" y="36"/>
                      </a:cubicBezTo>
                      <a:cubicBezTo>
                        <a:pt x="34" y="36"/>
                        <a:pt x="34" y="36"/>
                        <a:pt x="34" y="36"/>
                      </a:cubicBezTo>
                      <a:cubicBezTo>
                        <a:pt x="34" y="36"/>
                        <a:pt x="34" y="36"/>
                        <a:pt x="34" y="36"/>
                      </a:cubicBezTo>
                      <a:close/>
                      <a:moveTo>
                        <a:pt x="69" y="29"/>
                      </a:moveTo>
                      <a:cubicBezTo>
                        <a:pt x="70" y="29"/>
                        <a:pt x="70" y="29"/>
                        <a:pt x="70" y="29"/>
                      </a:cubicBezTo>
                      <a:cubicBezTo>
                        <a:pt x="70" y="29"/>
                        <a:pt x="70" y="29"/>
                        <a:pt x="70" y="29"/>
                      </a:cubicBezTo>
                      <a:cubicBezTo>
                        <a:pt x="70" y="29"/>
                        <a:pt x="70" y="29"/>
                        <a:pt x="70" y="29"/>
                      </a:cubicBezTo>
                      <a:cubicBezTo>
                        <a:pt x="70" y="29"/>
                        <a:pt x="70" y="29"/>
                        <a:pt x="70" y="29"/>
                      </a:cubicBezTo>
                      <a:cubicBezTo>
                        <a:pt x="70" y="29"/>
                        <a:pt x="70" y="28"/>
                        <a:pt x="70" y="28"/>
                      </a:cubicBezTo>
                      <a:cubicBezTo>
                        <a:pt x="71" y="28"/>
                        <a:pt x="71" y="28"/>
                        <a:pt x="71" y="28"/>
                      </a:cubicBezTo>
                      <a:cubicBezTo>
                        <a:pt x="71" y="28"/>
                        <a:pt x="71" y="28"/>
                        <a:pt x="71" y="28"/>
                      </a:cubicBezTo>
                      <a:cubicBezTo>
                        <a:pt x="71" y="28"/>
                        <a:pt x="72" y="28"/>
                        <a:pt x="72" y="28"/>
                      </a:cubicBezTo>
                      <a:cubicBezTo>
                        <a:pt x="72" y="28"/>
                        <a:pt x="72" y="28"/>
                        <a:pt x="72" y="28"/>
                      </a:cubicBezTo>
                      <a:cubicBezTo>
                        <a:pt x="72" y="29"/>
                        <a:pt x="72" y="29"/>
                        <a:pt x="71" y="29"/>
                      </a:cubicBezTo>
                      <a:cubicBezTo>
                        <a:pt x="71" y="29"/>
                        <a:pt x="71" y="29"/>
                        <a:pt x="71" y="29"/>
                      </a:cubicBezTo>
                      <a:cubicBezTo>
                        <a:pt x="71" y="29"/>
                        <a:pt x="71" y="29"/>
                        <a:pt x="71" y="29"/>
                      </a:cubicBezTo>
                      <a:cubicBezTo>
                        <a:pt x="71" y="29"/>
                        <a:pt x="70" y="29"/>
                        <a:pt x="70" y="29"/>
                      </a:cubicBezTo>
                      <a:cubicBezTo>
                        <a:pt x="70" y="30"/>
                        <a:pt x="70" y="30"/>
                        <a:pt x="70" y="29"/>
                      </a:cubicBezTo>
                      <a:cubicBezTo>
                        <a:pt x="70" y="30"/>
                        <a:pt x="70" y="30"/>
                        <a:pt x="70" y="30"/>
                      </a:cubicBezTo>
                      <a:cubicBezTo>
                        <a:pt x="70" y="30"/>
                        <a:pt x="70" y="29"/>
                        <a:pt x="69" y="29"/>
                      </a:cubicBezTo>
                      <a:cubicBezTo>
                        <a:pt x="69" y="29"/>
                        <a:pt x="69" y="29"/>
                        <a:pt x="69" y="29"/>
                      </a:cubicBezTo>
                      <a:close/>
                      <a:moveTo>
                        <a:pt x="77" y="35"/>
                      </a:moveTo>
                      <a:cubicBezTo>
                        <a:pt x="76" y="35"/>
                        <a:pt x="77" y="35"/>
                        <a:pt x="77" y="35"/>
                      </a:cubicBezTo>
                      <a:cubicBezTo>
                        <a:pt x="77" y="35"/>
                        <a:pt x="77" y="35"/>
                        <a:pt x="78" y="35"/>
                      </a:cubicBezTo>
                      <a:cubicBezTo>
                        <a:pt x="78" y="35"/>
                        <a:pt x="78" y="35"/>
                        <a:pt x="78" y="35"/>
                      </a:cubicBezTo>
                      <a:cubicBezTo>
                        <a:pt x="78" y="35"/>
                        <a:pt x="78" y="35"/>
                        <a:pt x="78" y="35"/>
                      </a:cubicBezTo>
                      <a:cubicBezTo>
                        <a:pt x="78" y="35"/>
                        <a:pt x="78" y="35"/>
                        <a:pt x="78" y="35"/>
                      </a:cubicBezTo>
                      <a:cubicBezTo>
                        <a:pt x="78" y="35"/>
                        <a:pt x="78" y="35"/>
                        <a:pt x="78" y="36"/>
                      </a:cubicBezTo>
                      <a:cubicBezTo>
                        <a:pt x="78" y="36"/>
                        <a:pt x="77" y="36"/>
                        <a:pt x="77" y="36"/>
                      </a:cubicBezTo>
                      <a:cubicBezTo>
                        <a:pt x="77" y="36"/>
                        <a:pt x="77" y="36"/>
                        <a:pt x="77" y="36"/>
                      </a:cubicBezTo>
                      <a:cubicBezTo>
                        <a:pt x="77" y="36"/>
                        <a:pt x="77" y="35"/>
                        <a:pt x="77" y="35"/>
                      </a:cubicBezTo>
                      <a:close/>
                      <a:moveTo>
                        <a:pt x="74" y="32"/>
                      </a:moveTo>
                      <a:cubicBezTo>
                        <a:pt x="74" y="32"/>
                        <a:pt x="74" y="32"/>
                        <a:pt x="75" y="32"/>
                      </a:cubicBezTo>
                      <a:cubicBezTo>
                        <a:pt x="75" y="32"/>
                        <a:pt x="75" y="32"/>
                        <a:pt x="75" y="33"/>
                      </a:cubicBezTo>
                      <a:cubicBezTo>
                        <a:pt x="75" y="33"/>
                        <a:pt x="75" y="33"/>
                        <a:pt x="75" y="33"/>
                      </a:cubicBezTo>
                      <a:cubicBezTo>
                        <a:pt x="74" y="33"/>
                        <a:pt x="74" y="33"/>
                        <a:pt x="74" y="32"/>
                      </a:cubicBezTo>
                      <a:close/>
                      <a:moveTo>
                        <a:pt x="73" y="26"/>
                      </a:moveTo>
                      <a:cubicBezTo>
                        <a:pt x="73" y="26"/>
                        <a:pt x="73" y="26"/>
                        <a:pt x="73" y="26"/>
                      </a:cubicBezTo>
                      <a:cubicBezTo>
                        <a:pt x="73" y="26"/>
                        <a:pt x="74" y="26"/>
                        <a:pt x="74" y="26"/>
                      </a:cubicBezTo>
                      <a:cubicBezTo>
                        <a:pt x="73" y="26"/>
                        <a:pt x="73" y="26"/>
                        <a:pt x="73" y="26"/>
                      </a:cubicBezTo>
                      <a:cubicBezTo>
                        <a:pt x="73" y="26"/>
                        <a:pt x="73" y="26"/>
                        <a:pt x="73" y="26"/>
                      </a:cubicBezTo>
                      <a:close/>
                      <a:moveTo>
                        <a:pt x="71" y="29"/>
                      </a:moveTo>
                      <a:cubicBezTo>
                        <a:pt x="71" y="29"/>
                        <a:pt x="72" y="29"/>
                        <a:pt x="72" y="29"/>
                      </a:cubicBezTo>
                      <a:cubicBezTo>
                        <a:pt x="72" y="29"/>
                        <a:pt x="72" y="29"/>
                        <a:pt x="71" y="29"/>
                      </a:cubicBezTo>
                      <a:close/>
                      <a:moveTo>
                        <a:pt x="70" y="29"/>
                      </a:moveTo>
                      <a:cubicBezTo>
                        <a:pt x="70" y="28"/>
                        <a:pt x="70" y="28"/>
                        <a:pt x="70" y="28"/>
                      </a:cubicBezTo>
                      <a:cubicBezTo>
                        <a:pt x="70" y="28"/>
                        <a:pt x="70" y="28"/>
                        <a:pt x="70" y="28"/>
                      </a:cubicBezTo>
                      <a:cubicBezTo>
                        <a:pt x="70" y="29"/>
                        <a:pt x="70" y="29"/>
                        <a:pt x="70" y="29"/>
                      </a:cubicBezTo>
                      <a:cubicBezTo>
                        <a:pt x="70" y="29"/>
                        <a:pt x="70" y="29"/>
                        <a:pt x="70" y="29"/>
                      </a:cubicBezTo>
                      <a:close/>
                      <a:moveTo>
                        <a:pt x="70" y="26"/>
                      </a:moveTo>
                      <a:cubicBezTo>
                        <a:pt x="70" y="26"/>
                        <a:pt x="70" y="26"/>
                        <a:pt x="70" y="26"/>
                      </a:cubicBezTo>
                      <a:cubicBezTo>
                        <a:pt x="70" y="26"/>
                        <a:pt x="70" y="26"/>
                        <a:pt x="70" y="26"/>
                      </a:cubicBezTo>
                      <a:cubicBezTo>
                        <a:pt x="70" y="26"/>
                        <a:pt x="70" y="26"/>
                        <a:pt x="70" y="26"/>
                      </a:cubicBezTo>
                      <a:cubicBezTo>
                        <a:pt x="70" y="26"/>
                        <a:pt x="70" y="26"/>
                        <a:pt x="70" y="2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87" name="Freeform 735">
                  <a:extLst>
                    <a:ext uri="{FF2B5EF4-FFF2-40B4-BE49-F238E27FC236}">
                      <a16:creationId xmlns:a16="http://schemas.microsoft.com/office/drawing/2014/main" id="{2ED93E99-55CC-491B-8ED1-F68D881FDACF}"/>
                    </a:ext>
                  </a:extLst>
                </p:cNvPr>
                <p:cNvSpPr>
                  <a:spLocks noEditPoints="1"/>
                </p:cNvSpPr>
                <p:nvPr/>
              </p:nvSpPr>
              <p:spPr bwMode="auto">
                <a:xfrm>
                  <a:off x="9996488" y="5462588"/>
                  <a:ext cx="128587" cy="95250"/>
                </a:xfrm>
                <a:custGeom>
                  <a:avLst/>
                  <a:gdLst>
                    <a:gd name="T0" fmla="*/ 24 w 31"/>
                    <a:gd name="T1" fmla="*/ 11 h 23"/>
                    <a:gd name="T2" fmla="*/ 24 w 31"/>
                    <a:gd name="T3" fmla="*/ 9 h 23"/>
                    <a:gd name="T4" fmla="*/ 23 w 31"/>
                    <a:gd name="T5" fmla="*/ 9 h 23"/>
                    <a:gd name="T6" fmla="*/ 25 w 31"/>
                    <a:gd name="T7" fmla="*/ 9 h 23"/>
                    <a:gd name="T8" fmla="*/ 26 w 31"/>
                    <a:gd name="T9" fmla="*/ 11 h 23"/>
                    <a:gd name="T10" fmla="*/ 26 w 31"/>
                    <a:gd name="T11" fmla="*/ 22 h 23"/>
                    <a:gd name="T12" fmla="*/ 26 w 31"/>
                    <a:gd name="T13" fmla="*/ 22 h 23"/>
                    <a:gd name="T14" fmla="*/ 20 w 31"/>
                    <a:gd name="T15" fmla="*/ 8 h 23"/>
                    <a:gd name="T16" fmla="*/ 6 w 31"/>
                    <a:gd name="T17" fmla="*/ 11 h 23"/>
                    <a:gd name="T18" fmla="*/ 6 w 31"/>
                    <a:gd name="T19" fmla="*/ 11 h 23"/>
                    <a:gd name="T20" fmla="*/ 16 w 31"/>
                    <a:gd name="T21" fmla="*/ 19 h 23"/>
                    <a:gd name="T22" fmla="*/ 0 w 31"/>
                    <a:gd name="T23" fmla="*/ 2 h 23"/>
                    <a:gd name="T24" fmla="*/ 14 w 31"/>
                    <a:gd name="T25" fmla="*/ 17 h 23"/>
                    <a:gd name="T26" fmla="*/ 22 w 31"/>
                    <a:gd name="T27" fmla="*/ 22 h 23"/>
                    <a:gd name="T28" fmla="*/ 4 w 31"/>
                    <a:gd name="T29" fmla="*/ 5 h 23"/>
                    <a:gd name="T30" fmla="*/ 4 w 31"/>
                    <a:gd name="T31" fmla="*/ 5 h 23"/>
                    <a:gd name="T32" fmla="*/ 8 w 31"/>
                    <a:gd name="T33" fmla="*/ 12 h 23"/>
                    <a:gd name="T34" fmla="*/ 10 w 31"/>
                    <a:gd name="T35" fmla="*/ 14 h 23"/>
                    <a:gd name="T36" fmla="*/ 2 w 31"/>
                    <a:gd name="T37" fmla="*/ 4 h 23"/>
                    <a:gd name="T38" fmla="*/ 22 w 31"/>
                    <a:gd name="T39" fmla="*/ 21 h 23"/>
                    <a:gd name="T40" fmla="*/ 21 w 31"/>
                    <a:gd name="T41" fmla="*/ 21 h 23"/>
                    <a:gd name="T42" fmla="*/ 20 w 31"/>
                    <a:gd name="T43" fmla="*/ 20 h 23"/>
                    <a:gd name="T44" fmla="*/ 19 w 31"/>
                    <a:gd name="T45" fmla="*/ 20 h 23"/>
                    <a:gd name="T46" fmla="*/ 19 w 31"/>
                    <a:gd name="T47" fmla="*/ 20 h 23"/>
                    <a:gd name="T48" fmla="*/ 17 w 31"/>
                    <a:gd name="T49" fmla="*/ 19 h 23"/>
                    <a:gd name="T50" fmla="*/ 16 w 31"/>
                    <a:gd name="T51" fmla="*/ 18 h 23"/>
                    <a:gd name="T52" fmla="*/ 14 w 31"/>
                    <a:gd name="T53" fmla="*/ 16 h 23"/>
                    <a:gd name="T54" fmla="*/ 13 w 31"/>
                    <a:gd name="T55" fmla="*/ 17 h 23"/>
                    <a:gd name="T56" fmla="*/ 12 w 31"/>
                    <a:gd name="T57" fmla="*/ 15 h 23"/>
                    <a:gd name="T58" fmla="*/ 9 w 31"/>
                    <a:gd name="T59" fmla="*/ 13 h 23"/>
                    <a:gd name="T60" fmla="*/ 9 w 31"/>
                    <a:gd name="T61" fmla="*/ 13 h 23"/>
                    <a:gd name="T62" fmla="*/ 7 w 31"/>
                    <a:gd name="T63" fmla="*/ 11 h 23"/>
                    <a:gd name="T64" fmla="*/ 7 w 31"/>
                    <a:gd name="T65" fmla="*/ 10 h 23"/>
                    <a:gd name="T66" fmla="*/ 5 w 31"/>
                    <a:gd name="T67" fmla="*/ 9 h 23"/>
                    <a:gd name="T68" fmla="*/ 4 w 31"/>
                    <a:gd name="T69" fmla="*/ 7 h 23"/>
                    <a:gd name="T70" fmla="*/ 3 w 31"/>
                    <a:gd name="T71" fmla="*/ 6 h 23"/>
                    <a:gd name="T72" fmla="*/ 3 w 31"/>
                    <a:gd name="T73" fmla="*/ 5 h 23"/>
                    <a:gd name="T74" fmla="*/ 3 w 31"/>
                    <a:gd name="T75" fmla="*/ 5 h 23"/>
                    <a:gd name="T76" fmla="*/ 5 w 31"/>
                    <a:gd name="T77" fmla="*/ 6 h 23"/>
                    <a:gd name="T78" fmla="*/ 7 w 31"/>
                    <a:gd name="T79" fmla="*/ 7 h 23"/>
                    <a:gd name="T80" fmla="*/ 11 w 31"/>
                    <a:gd name="T81" fmla="*/ 10 h 23"/>
                    <a:gd name="T82" fmla="*/ 13 w 31"/>
                    <a:gd name="T83" fmla="*/ 12 h 23"/>
                    <a:gd name="T84" fmla="*/ 15 w 31"/>
                    <a:gd name="T85" fmla="*/ 14 h 23"/>
                    <a:gd name="T86" fmla="*/ 16 w 31"/>
                    <a:gd name="T87" fmla="*/ 14 h 23"/>
                    <a:gd name="T88" fmla="*/ 18 w 31"/>
                    <a:gd name="T89" fmla="*/ 15 h 23"/>
                    <a:gd name="T90" fmla="*/ 20 w 31"/>
                    <a:gd name="T91" fmla="*/ 17 h 23"/>
                    <a:gd name="T92" fmla="*/ 23 w 31"/>
                    <a:gd name="T93" fmla="*/ 19 h 23"/>
                    <a:gd name="T94" fmla="*/ 1 w 31"/>
                    <a:gd name="T95" fmla="*/ 4 h 23"/>
                    <a:gd name="T96" fmla="*/ 0 w 31"/>
                    <a:gd name="T97" fmla="*/ 1 h 23"/>
                    <a:gd name="T98" fmla="*/ 31 w 31"/>
                    <a:gd name="T99" fmla="*/ 14 h 23"/>
                    <a:gd name="T100" fmla="*/ 28 w 31"/>
                    <a:gd name="T101" fmla="*/ 14 h 23"/>
                    <a:gd name="T102" fmla="*/ 30 w 31"/>
                    <a:gd name="T103" fmla="*/ 16 h 23"/>
                    <a:gd name="T104" fmla="*/ 20 w 31"/>
                    <a:gd name="T105" fmla="*/ 7 h 23"/>
                    <a:gd name="T106" fmla="*/ 20 w 31"/>
                    <a:gd name="T107" fmla="*/ 7 h 23"/>
                    <a:gd name="T108" fmla="*/ 16 w 31"/>
                    <a:gd name="T109" fmla="*/ 18 h 23"/>
                    <a:gd name="T110" fmla="*/ 16 w 31"/>
                    <a:gd name="T111" fmla="*/ 19 h 23"/>
                    <a:gd name="T112" fmla="*/ 16 w 31"/>
                    <a:gd name="T113"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23">
                      <a:moveTo>
                        <a:pt x="26" y="12"/>
                      </a:moveTo>
                      <a:cubicBezTo>
                        <a:pt x="26" y="12"/>
                        <a:pt x="26" y="12"/>
                        <a:pt x="26" y="12"/>
                      </a:cubicBezTo>
                      <a:cubicBezTo>
                        <a:pt x="25" y="12"/>
                        <a:pt x="25" y="12"/>
                        <a:pt x="25" y="12"/>
                      </a:cubicBezTo>
                      <a:cubicBezTo>
                        <a:pt x="25" y="12"/>
                        <a:pt x="25" y="12"/>
                        <a:pt x="24" y="11"/>
                      </a:cubicBezTo>
                      <a:cubicBezTo>
                        <a:pt x="24" y="11"/>
                        <a:pt x="24" y="11"/>
                        <a:pt x="24" y="11"/>
                      </a:cubicBezTo>
                      <a:cubicBezTo>
                        <a:pt x="23" y="11"/>
                        <a:pt x="23" y="11"/>
                        <a:pt x="23" y="10"/>
                      </a:cubicBezTo>
                      <a:cubicBezTo>
                        <a:pt x="23" y="10"/>
                        <a:pt x="23" y="10"/>
                        <a:pt x="23" y="10"/>
                      </a:cubicBezTo>
                      <a:cubicBezTo>
                        <a:pt x="23" y="10"/>
                        <a:pt x="23" y="10"/>
                        <a:pt x="23" y="10"/>
                      </a:cubicBezTo>
                      <a:cubicBezTo>
                        <a:pt x="24" y="10"/>
                        <a:pt x="24" y="10"/>
                        <a:pt x="24" y="10"/>
                      </a:cubicBezTo>
                      <a:cubicBezTo>
                        <a:pt x="24" y="10"/>
                        <a:pt x="24" y="9"/>
                        <a:pt x="24" y="9"/>
                      </a:cubicBezTo>
                      <a:cubicBezTo>
                        <a:pt x="24" y="9"/>
                        <a:pt x="24" y="9"/>
                        <a:pt x="24" y="9"/>
                      </a:cubicBezTo>
                      <a:cubicBezTo>
                        <a:pt x="24" y="9"/>
                        <a:pt x="24" y="9"/>
                        <a:pt x="24" y="9"/>
                      </a:cubicBezTo>
                      <a:cubicBezTo>
                        <a:pt x="24" y="9"/>
                        <a:pt x="24" y="9"/>
                        <a:pt x="24" y="9"/>
                      </a:cubicBezTo>
                      <a:cubicBezTo>
                        <a:pt x="24" y="9"/>
                        <a:pt x="23" y="9"/>
                        <a:pt x="23" y="9"/>
                      </a:cubicBezTo>
                      <a:cubicBezTo>
                        <a:pt x="23" y="9"/>
                        <a:pt x="23" y="9"/>
                        <a:pt x="23" y="9"/>
                      </a:cubicBezTo>
                      <a:cubicBezTo>
                        <a:pt x="23" y="9"/>
                        <a:pt x="23" y="9"/>
                        <a:pt x="24" y="9"/>
                      </a:cubicBezTo>
                      <a:cubicBezTo>
                        <a:pt x="24" y="9"/>
                        <a:pt x="24" y="9"/>
                        <a:pt x="24" y="9"/>
                      </a:cubicBezTo>
                      <a:cubicBezTo>
                        <a:pt x="24" y="9"/>
                        <a:pt x="24" y="9"/>
                        <a:pt x="24" y="9"/>
                      </a:cubicBezTo>
                      <a:cubicBezTo>
                        <a:pt x="24" y="8"/>
                        <a:pt x="24" y="9"/>
                        <a:pt x="25" y="9"/>
                      </a:cubicBezTo>
                      <a:cubicBezTo>
                        <a:pt x="25" y="9"/>
                        <a:pt x="25" y="9"/>
                        <a:pt x="25" y="9"/>
                      </a:cubicBezTo>
                      <a:cubicBezTo>
                        <a:pt x="25" y="9"/>
                        <a:pt x="25" y="9"/>
                        <a:pt x="25" y="9"/>
                      </a:cubicBezTo>
                      <a:cubicBezTo>
                        <a:pt x="25" y="9"/>
                        <a:pt x="25" y="10"/>
                        <a:pt x="25" y="10"/>
                      </a:cubicBezTo>
                      <a:cubicBezTo>
                        <a:pt x="25" y="10"/>
                        <a:pt x="25" y="10"/>
                        <a:pt x="25" y="10"/>
                      </a:cubicBezTo>
                      <a:cubicBezTo>
                        <a:pt x="25" y="10"/>
                        <a:pt x="25" y="10"/>
                        <a:pt x="25" y="10"/>
                      </a:cubicBezTo>
                      <a:cubicBezTo>
                        <a:pt x="25" y="10"/>
                        <a:pt x="26" y="11"/>
                        <a:pt x="26" y="11"/>
                      </a:cubicBezTo>
                      <a:cubicBezTo>
                        <a:pt x="26" y="11"/>
                        <a:pt x="26" y="11"/>
                        <a:pt x="26" y="11"/>
                      </a:cubicBezTo>
                      <a:cubicBezTo>
                        <a:pt x="26" y="11"/>
                        <a:pt x="26" y="11"/>
                        <a:pt x="26" y="12"/>
                      </a:cubicBezTo>
                      <a:cubicBezTo>
                        <a:pt x="26" y="12"/>
                        <a:pt x="26" y="12"/>
                        <a:pt x="26" y="12"/>
                      </a:cubicBezTo>
                      <a:close/>
                      <a:moveTo>
                        <a:pt x="26" y="22"/>
                      </a:moveTo>
                      <a:cubicBezTo>
                        <a:pt x="26" y="22"/>
                        <a:pt x="26" y="22"/>
                        <a:pt x="26" y="22"/>
                      </a:cubicBezTo>
                      <a:cubicBezTo>
                        <a:pt x="26" y="22"/>
                        <a:pt x="26" y="22"/>
                        <a:pt x="26" y="22"/>
                      </a:cubicBezTo>
                      <a:cubicBezTo>
                        <a:pt x="26" y="22"/>
                        <a:pt x="26" y="23"/>
                        <a:pt x="26" y="23"/>
                      </a:cubicBezTo>
                      <a:cubicBezTo>
                        <a:pt x="26" y="23"/>
                        <a:pt x="26" y="23"/>
                        <a:pt x="26" y="23"/>
                      </a:cubicBezTo>
                      <a:cubicBezTo>
                        <a:pt x="26" y="23"/>
                        <a:pt x="27" y="23"/>
                        <a:pt x="27" y="23"/>
                      </a:cubicBezTo>
                      <a:cubicBezTo>
                        <a:pt x="27" y="23"/>
                        <a:pt x="27" y="22"/>
                        <a:pt x="26" y="22"/>
                      </a:cubicBezTo>
                      <a:close/>
                      <a:moveTo>
                        <a:pt x="20" y="9"/>
                      </a:moveTo>
                      <a:cubicBezTo>
                        <a:pt x="19" y="9"/>
                        <a:pt x="19" y="9"/>
                        <a:pt x="19" y="9"/>
                      </a:cubicBezTo>
                      <a:cubicBezTo>
                        <a:pt x="19" y="9"/>
                        <a:pt x="19" y="9"/>
                        <a:pt x="19" y="9"/>
                      </a:cubicBezTo>
                      <a:cubicBezTo>
                        <a:pt x="20" y="9"/>
                        <a:pt x="20" y="9"/>
                        <a:pt x="20" y="9"/>
                      </a:cubicBezTo>
                      <a:cubicBezTo>
                        <a:pt x="20" y="8"/>
                        <a:pt x="20" y="8"/>
                        <a:pt x="20" y="8"/>
                      </a:cubicBezTo>
                      <a:cubicBezTo>
                        <a:pt x="20" y="8"/>
                        <a:pt x="20" y="8"/>
                        <a:pt x="20" y="8"/>
                      </a:cubicBezTo>
                      <a:cubicBezTo>
                        <a:pt x="20" y="8"/>
                        <a:pt x="20" y="8"/>
                        <a:pt x="20" y="7"/>
                      </a:cubicBezTo>
                      <a:cubicBezTo>
                        <a:pt x="20" y="8"/>
                        <a:pt x="20" y="8"/>
                        <a:pt x="20" y="9"/>
                      </a:cubicBezTo>
                      <a:close/>
                      <a:moveTo>
                        <a:pt x="6" y="11"/>
                      </a:moveTo>
                      <a:cubicBezTo>
                        <a:pt x="6" y="11"/>
                        <a:pt x="6" y="10"/>
                        <a:pt x="6" y="11"/>
                      </a:cubicBezTo>
                      <a:cubicBezTo>
                        <a:pt x="6" y="11"/>
                        <a:pt x="6" y="11"/>
                        <a:pt x="5" y="11"/>
                      </a:cubicBezTo>
                      <a:cubicBezTo>
                        <a:pt x="6" y="11"/>
                        <a:pt x="6" y="11"/>
                        <a:pt x="6" y="11"/>
                      </a:cubicBezTo>
                      <a:cubicBezTo>
                        <a:pt x="6" y="11"/>
                        <a:pt x="6" y="11"/>
                        <a:pt x="6" y="11"/>
                      </a:cubicBezTo>
                      <a:cubicBezTo>
                        <a:pt x="6" y="11"/>
                        <a:pt x="6" y="11"/>
                        <a:pt x="7" y="11"/>
                      </a:cubicBezTo>
                      <a:cubicBezTo>
                        <a:pt x="7" y="11"/>
                        <a:pt x="6" y="11"/>
                        <a:pt x="6" y="11"/>
                      </a:cubicBezTo>
                      <a:close/>
                      <a:moveTo>
                        <a:pt x="16" y="19"/>
                      </a:moveTo>
                      <a:cubicBezTo>
                        <a:pt x="16" y="19"/>
                        <a:pt x="16" y="19"/>
                        <a:pt x="16" y="19"/>
                      </a:cubicBezTo>
                      <a:cubicBezTo>
                        <a:pt x="16" y="19"/>
                        <a:pt x="16" y="19"/>
                        <a:pt x="16" y="19"/>
                      </a:cubicBezTo>
                      <a:cubicBezTo>
                        <a:pt x="16" y="19"/>
                        <a:pt x="17" y="19"/>
                        <a:pt x="17" y="19"/>
                      </a:cubicBezTo>
                      <a:cubicBezTo>
                        <a:pt x="17" y="19"/>
                        <a:pt x="17" y="19"/>
                        <a:pt x="16" y="19"/>
                      </a:cubicBezTo>
                      <a:close/>
                      <a:moveTo>
                        <a:pt x="0" y="1"/>
                      </a:moveTo>
                      <a:cubicBezTo>
                        <a:pt x="0" y="1"/>
                        <a:pt x="0" y="1"/>
                        <a:pt x="0" y="1"/>
                      </a:cubicBezTo>
                      <a:cubicBezTo>
                        <a:pt x="0" y="1"/>
                        <a:pt x="0" y="1"/>
                        <a:pt x="0" y="1"/>
                      </a:cubicBezTo>
                      <a:cubicBezTo>
                        <a:pt x="0" y="2"/>
                        <a:pt x="0" y="2"/>
                        <a:pt x="0" y="2"/>
                      </a:cubicBezTo>
                      <a:cubicBezTo>
                        <a:pt x="0" y="2"/>
                        <a:pt x="0" y="2"/>
                        <a:pt x="0" y="2"/>
                      </a:cubicBezTo>
                      <a:cubicBezTo>
                        <a:pt x="0" y="2"/>
                        <a:pt x="0" y="1"/>
                        <a:pt x="0" y="1"/>
                      </a:cubicBezTo>
                      <a:close/>
                      <a:moveTo>
                        <a:pt x="14" y="17"/>
                      </a:moveTo>
                      <a:cubicBezTo>
                        <a:pt x="14" y="17"/>
                        <a:pt x="14" y="16"/>
                        <a:pt x="14" y="16"/>
                      </a:cubicBezTo>
                      <a:cubicBezTo>
                        <a:pt x="14" y="16"/>
                        <a:pt x="14" y="17"/>
                        <a:pt x="14" y="17"/>
                      </a:cubicBezTo>
                      <a:cubicBezTo>
                        <a:pt x="14" y="17"/>
                        <a:pt x="14" y="17"/>
                        <a:pt x="14" y="17"/>
                      </a:cubicBezTo>
                      <a:cubicBezTo>
                        <a:pt x="14" y="17"/>
                        <a:pt x="14" y="17"/>
                        <a:pt x="14" y="17"/>
                      </a:cubicBezTo>
                      <a:cubicBezTo>
                        <a:pt x="14" y="17"/>
                        <a:pt x="14" y="17"/>
                        <a:pt x="14" y="17"/>
                      </a:cubicBezTo>
                      <a:close/>
                      <a:moveTo>
                        <a:pt x="22" y="21"/>
                      </a:moveTo>
                      <a:cubicBezTo>
                        <a:pt x="22" y="21"/>
                        <a:pt x="21" y="21"/>
                        <a:pt x="21" y="21"/>
                      </a:cubicBezTo>
                      <a:cubicBezTo>
                        <a:pt x="21" y="22"/>
                        <a:pt x="21" y="22"/>
                        <a:pt x="22" y="22"/>
                      </a:cubicBezTo>
                      <a:cubicBezTo>
                        <a:pt x="22" y="22"/>
                        <a:pt x="22" y="21"/>
                        <a:pt x="22" y="21"/>
                      </a:cubicBezTo>
                      <a:cubicBezTo>
                        <a:pt x="22" y="21"/>
                        <a:pt x="22" y="21"/>
                        <a:pt x="22" y="21"/>
                      </a:cubicBezTo>
                      <a:close/>
                      <a:moveTo>
                        <a:pt x="4" y="5"/>
                      </a:moveTo>
                      <a:cubicBezTo>
                        <a:pt x="4" y="5"/>
                        <a:pt x="4" y="5"/>
                        <a:pt x="4" y="5"/>
                      </a:cubicBezTo>
                      <a:cubicBezTo>
                        <a:pt x="4" y="5"/>
                        <a:pt x="4" y="5"/>
                        <a:pt x="4" y="5"/>
                      </a:cubicBezTo>
                      <a:cubicBezTo>
                        <a:pt x="4" y="4"/>
                        <a:pt x="4" y="4"/>
                        <a:pt x="4" y="4"/>
                      </a:cubicBezTo>
                      <a:cubicBezTo>
                        <a:pt x="3" y="4"/>
                        <a:pt x="4" y="4"/>
                        <a:pt x="4" y="5"/>
                      </a:cubicBezTo>
                      <a:cubicBezTo>
                        <a:pt x="4" y="5"/>
                        <a:pt x="4" y="5"/>
                        <a:pt x="4" y="5"/>
                      </a:cubicBezTo>
                      <a:cubicBezTo>
                        <a:pt x="4" y="5"/>
                        <a:pt x="4" y="4"/>
                        <a:pt x="3" y="4"/>
                      </a:cubicBezTo>
                      <a:cubicBezTo>
                        <a:pt x="3" y="5"/>
                        <a:pt x="4" y="5"/>
                        <a:pt x="4" y="5"/>
                      </a:cubicBezTo>
                      <a:close/>
                      <a:moveTo>
                        <a:pt x="8" y="12"/>
                      </a:moveTo>
                      <a:cubicBezTo>
                        <a:pt x="7" y="12"/>
                        <a:pt x="8" y="12"/>
                        <a:pt x="8" y="12"/>
                      </a:cubicBezTo>
                      <a:cubicBezTo>
                        <a:pt x="8" y="12"/>
                        <a:pt x="7" y="12"/>
                        <a:pt x="8" y="12"/>
                      </a:cubicBezTo>
                      <a:cubicBezTo>
                        <a:pt x="8" y="12"/>
                        <a:pt x="8" y="12"/>
                        <a:pt x="8" y="12"/>
                      </a:cubicBezTo>
                      <a:cubicBezTo>
                        <a:pt x="8" y="12"/>
                        <a:pt x="8" y="12"/>
                        <a:pt x="8" y="12"/>
                      </a:cubicBezTo>
                      <a:close/>
                      <a:moveTo>
                        <a:pt x="10" y="14"/>
                      </a:moveTo>
                      <a:cubicBezTo>
                        <a:pt x="10" y="14"/>
                        <a:pt x="10" y="14"/>
                        <a:pt x="10" y="14"/>
                      </a:cubicBezTo>
                      <a:cubicBezTo>
                        <a:pt x="10" y="14"/>
                        <a:pt x="10" y="14"/>
                        <a:pt x="10" y="14"/>
                      </a:cubicBezTo>
                      <a:cubicBezTo>
                        <a:pt x="10" y="14"/>
                        <a:pt x="10" y="15"/>
                        <a:pt x="10" y="15"/>
                      </a:cubicBezTo>
                      <a:cubicBezTo>
                        <a:pt x="10" y="15"/>
                        <a:pt x="10" y="14"/>
                        <a:pt x="10" y="14"/>
                      </a:cubicBezTo>
                      <a:close/>
                      <a:moveTo>
                        <a:pt x="2" y="4"/>
                      </a:moveTo>
                      <a:cubicBezTo>
                        <a:pt x="2" y="4"/>
                        <a:pt x="2" y="4"/>
                        <a:pt x="2" y="4"/>
                      </a:cubicBezTo>
                      <a:cubicBezTo>
                        <a:pt x="2" y="4"/>
                        <a:pt x="2" y="4"/>
                        <a:pt x="2" y="4"/>
                      </a:cubicBezTo>
                      <a:cubicBezTo>
                        <a:pt x="2" y="4"/>
                        <a:pt x="2" y="4"/>
                        <a:pt x="2" y="4"/>
                      </a:cubicBezTo>
                      <a:cubicBezTo>
                        <a:pt x="2" y="4"/>
                        <a:pt x="2" y="4"/>
                        <a:pt x="2" y="4"/>
                      </a:cubicBezTo>
                      <a:close/>
                      <a:moveTo>
                        <a:pt x="23" y="21"/>
                      </a:moveTo>
                      <a:cubicBezTo>
                        <a:pt x="23" y="21"/>
                        <a:pt x="23" y="21"/>
                        <a:pt x="23" y="21"/>
                      </a:cubicBezTo>
                      <a:cubicBezTo>
                        <a:pt x="23" y="21"/>
                        <a:pt x="23" y="21"/>
                        <a:pt x="23"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1" y="21"/>
                        <a:pt x="21" y="21"/>
                        <a:pt x="21" y="21"/>
                      </a:cubicBezTo>
                      <a:cubicBezTo>
                        <a:pt x="21" y="21"/>
                        <a:pt x="21" y="21"/>
                        <a:pt x="21" y="21"/>
                      </a:cubicBezTo>
                      <a:cubicBezTo>
                        <a:pt x="21" y="21"/>
                        <a:pt x="21" y="21"/>
                        <a:pt x="21" y="20"/>
                      </a:cubicBezTo>
                      <a:cubicBezTo>
                        <a:pt x="21" y="20"/>
                        <a:pt x="21"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19" y="20"/>
                        <a:pt x="20" y="20"/>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8" y="19"/>
                        <a:pt x="18" y="20"/>
                        <a:pt x="18" y="19"/>
                      </a:cubicBezTo>
                      <a:cubicBezTo>
                        <a:pt x="18" y="19"/>
                        <a:pt x="17" y="19"/>
                        <a:pt x="17" y="19"/>
                      </a:cubicBezTo>
                      <a:cubicBezTo>
                        <a:pt x="17" y="19"/>
                        <a:pt x="17" y="19"/>
                        <a:pt x="17" y="19"/>
                      </a:cubicBezTo>
                      <a:cubicBezTo>
                        <a:pt x="17" y="19"/>
                        <a:pt x="17" y="19"/>
                        <a:pt x="17" y="19"/>
                      </a:cubicBezTo>
                      <a:cubicBezTo>
                        <a:pt x="17" y="19"/>
                        <a:pt x="17" y="18"/>
                        <a:pt x="17" y="18"/>
                      </a:cubicBezTo>
                      <a:cubicBezTo>
                        <a:pt x="17" y="18"/>
                        <a:pt x="17" y="18"/>
                        <a:pt x="17" y="18"/>
                      </a:cubicBezTo>
                      <a:cubicBezTo>
                        <a:pt x="17" y="18"/>
                        <a:pt x="17" y="18"/>
                        <a:pt x="17" y="18"/>
                      </a:cubicBezTo>
                      <a:cubicBezTo>
                        <a:pt x="17" y="18"/>
                        <a:pt x="17" y="18"/>
                        <a:pt x="17" y="18"/>
                      </a:cubicBezTo>
                      <a:cubicBezTo>
                        <a:pt x="17" y="18"/>
                        <a:pt x="16" y="18"/>
                        <a:pt x="16" y="18"/>
                      </a:cubicBezTo>
                      <a:cubicBezTo>
                        <a:pt x="16" y="18"/>
                        <a:pt x="16" y="18"/>
                        <a:pt x="16" y="18"/>
                      </a:cubicBezTo>
                      <a:cubicBezTo>
                        <a:pt x="16" y="17"/>
                        <a:pt x="15" y="17"/>
                        <a:pt x="15" y="17"/>
                      </a:cubicBezTo>
                      <a:cubicBezTo>
                        <a:pt x="15" y="17"/>
                        <a:pt x="15" y="17"/>
                        <a:pt x="15" y="17"/>
                      </a:cubicBezTo>
                      <a:cubicBezTo>
                        <a:pt x="15" y="17"/>
                        <a:pt x="14" y="17"/>
                        <a:pt x="14" y="17"/>
                      </a:cubicBezTo>
                      <a:cubicBezTo>
                        <a:pt x="15" y="16"/>
                        <a:pt x="14" y="16"/>
                        <a:pt x="14" y="16"/>
                      </a:cubicBezTo>
                      <a:cubicBezTo>
                        <a:pt x="14" y="16"/>
                        <a:pt x="14" y="16"/>
                        <a:pt x="14" y="16"/>
                      </a:cubicBezTo>
                      <a:cubicBezTo>
                        <a:pt x="14" y="16"/>
                        <a:pt x="14" y="16"/>
                        <a:pt x="14" y="16"/>
                      </a:cubicBezTo>
                      <a:cubicBezTo>
                        <a:pt x="13" y="16"/>
                        <a:pt x="13" y="16"/>
                        <a:pt x="14" y="16"/>
                      </a:cubicBezTo>
                      <a:cubicBezTo>
                        <a:pt x="14" y="16"/>
                        <a:pt x="14" y="17"/>
                        <a:pt x="13" y="17"/>
                      </a:cubicBezTo>
                      <a:cubicBezTo>
                        <a:pt x="13" y="17"/>
                        <a:pt x="13" y="17"/>
                        <a:pt x="13" y="17"/>
                      </a:cubicBezTo>
                      <a:cubicBezTo>
                        <a:pt x="13" y="17"/>
                        <a:pt x="13" y="17"/>
                        <a:pt x="13" y="17"/>
                      </a:cubicBezTo>
                      <a:cubicBezTo>
                        <a:pt x="13" y="16"/>
                        <a:pt x="12" y="16"/>
                        <a:pt x="12" y="16"/>
                      </a:cubicBezTo>
                      <a:cubicBezTo>
                        <a:pt x="12" y="16"/>
                        <a:pt x="12" y="16"/>
                        <a:pt x="13" y="16"/>
                      </a:cubicBezTo>
                      <a:cubicBezTo>
                        <a:pt x="13" y="15"/>
                        <a:pt x="12" y="15"/>
                        <a:pt x="12" y="15"/>
                      </a:cubicBezTo>
                      <a:cubicBezTo>
                        <a:pt x="12" y="15"/>
                        <a:pt x="12" y="15"/>
                        <a:pt x="12" y="15"/>
                      </a:cubicBezTo>
                      <a:cubicBezTo>
                        <a:pt x="11" y="15"/>
                        <a:pt x="11" y="15"/>
                        <a:pt x="11" y="15"/>
                      </a:cubicBezTo>
                      <a:cubicBezTo>
                        <a:pt x="11" y="15"/>
                        <a:pt x="11" y="15"/>
                        <a:pt x="11" y="15"/>
                      </a:cubicBezTo>
                      <a:cubicBezTo>
                        <a:pt x="11" y="15"/>
                        <a:pt x="11" y="15"/>
                        <a:pt x="11" y="15"/>
                      </a:cubicBezTo>
                      <a:cubicBezTo>
                        <a:pt x="11" y="15"/>
                        <a:pt x="10" y="14"/>
                        <a:pt x="10" y="14"/>
                      </a:cubicBezTo>
                      <a:cubicBezTo>
                        <a:pt x="10" y="14"/>
                        <a:pt x="10" y="14"/>
                        <a:pt x="9" y="13"/>
                      </a:cubicBezTo>
                      <a:cubicBezTo>
                        <a:pt x="9" y="13"/>
                        <a:pt x="9" y="13"/>
                        <a:pt x="9" y="13"/>
                      </a:cubicBezTo>
                      <a:cubicBezTo>
                        <a:pt x="9" y="14"/>
                        <a:pt x="9" y="14"/>
                        <a:pt x="9" y="14"/>
                      </a:cubicBezTo>
                      <a:cubicBezTo>
                        <a:pt x="9" y="14"/>
                        <a:pt x="9" y="14"/>
                        <a:pt x="9" y="14"/>
                      </a:cubicBezTo>
                      <a:cubicBezTo>
                        <a:pt x="8" y="13"/>
                        <a:pt x="9" y="13"/>
                        <a:pt x="9" y="13"/>
                      </a:cubicBezTo>
                      <a:cubicBezTo>
                        <a:pt x="9" y="13"/>
                        <a:pt x="9" y="13"/>
                        <a:pt x="9" y="13"/>
                      </a:cubicBezTo>
                      <a:cubicBezTo>
                        <a:pt x="9" y="13"/>
                        <a:pt x="9" y="13"/>
                        <a:pt x="9" y="13"/>
                      </a:cubicBezTo>
                      <a:cubicBezTo>
                        <a:pt x="9" y="13"/>
                        <a:pt x="8" y="12"/>
                        <a:pt x="8" y="12"/>
                      </a:cubicBezTo>
                      <a:cubicBezTo>
                        <a:pt x="8" y="12"/>
                        <a:pt x="8" y="12"/>
                        <a:pt x="8" y="12"/>
                      </a:cubicBezTo>
                      <a:cubicBezTo>
                        <a:pt x="8" y="11"/>
                        <a:pt x="8" y="11"/>
                        <a:pt x="8"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0"/>
                      </a:cubicBezTo>
                      <a:cubicBezTo>
                        <a:pt x="7" y="10"/>
                        <a:pt x="7" y="10"/>
                        <a:pt x="7" y="10"/>
                      </a:cubicBezTo>
                      <a:cubicBezTo>
                        <a:pt x="7" y="10"/>
                        <a:pt x="6" y="10"/>
                        <a:pt x="6" y="10"/>
                      </a:cubicBezTo>
                      <a:cubicBezTo>
                        <a:pt x="6" y="10"/>
                        <a:pt x="6" y="10"/>
                        <a:pt x="6" y="10"/>
                      </a:cubicBezTo>
                      <a:cubicBezTo>
                        <a:pt x="5" y="10"/>
                        <a:pt x="5" y="9"/>
                        <a:pt x="5" y="9"/>
                      </a:cubicBezTo>
                      <a:cubicBezTo>
                        <a:pt x="5" y="9"/>
                        <a:pt x="5" y="9"/>
                        <a:pt x="5" y="9"/>
                      </a:cubicBezTo>
                      <a:cubicBezTo>
                        <a:pt x="5" y="9"/>
                        <a:pt x="5" y="9"/>
                        <a:pt x="5" y="9"/>
                      </a:cubicBezTo>
                      <a:cubicBezTo>
                        <a:pt x="5" y="9"/>
                        <a:pt x="5" y="8"/>
                        <a:pt x="5" y="8"/>
                      </a:cubicBezTo>
                      <a:cubicBezTo>
                        <a:pt x="5" y="8"/>
                        <a:pt x="4" y="8"/>
                        <a:pt x="4" y="8"/>
                      </a:cubicBezTo>
                      <a:cubicBezTo>
                        <a:pt x="4" y="8"/>
                        <a:pt x="4" y="7"/>
                        <a:pt x="4" y="7"/>
                      </a:cubicBezTo>
                      <a:cubicBezTo>
                        <a:pt x="4" y="7"/>
                        <a:pt x="4" y="7"/>
                        <a:pt x="4" y="7"/>
                      </a:cubicBezTo>
                      <a:cubicBezTo>
                        <a:pt x="3" y="7"/>
                        <a:pt x="3" y="6"/>
                        <a:pt x="4" y="6"/>
                      </a:cubicBezTo>
                      <a:cubicBezTo>
                        <a:pt x="4" y="6"/>
                        <a:pt x="4" y="6"/>
                        <a:pt x="4" y="6"/>
                      </a:cubicBezTo>
                      <a:cubicBezTo>
                        <a:pt x="4" y="6"/>
                        <a:pt x="3" y="6"/>
                        <a:pt x="3" y="6"/>
                      </a:cubicBezTo>
                      <a:cubicBezTo>
                        <a:pt x="3" y="6"/>
                        <a:pt x="3" y="6"/>
                        <a:pt x="3" y="6"/>
                      </a:cubicBezTo>
                      <a:cubicBezTo>
                        <a:pt x="3" y="6"/>
                        <a:pt x="3" y="6"/>
                        <a:pt x="3" y="6"/>
                      </a:cubicBezTo>
                      <a:cubicBezTo>
                        <a:pt x="3" y="6"/>
                        <a:pt x="3" y="6"/>
                        <a:pt x="3" y="6"/>
                      </a:cubicBezTo>
                      <a:cubicBezTo>
                        <a:pt x="3" y="6"/>
                        <a:pt x="3" y="6"/>
                        <a:pt x="2" y="6"/>
                      </a:cubicBezTo>
                      <a:cubicBezTo>
                        <a:pt x="2" y="5"/>
                        <a:pt x="2" y="5"/>
                        <a:pt x="3" y="5"/>
                      </a:cubicBezTo>
                      <a:cubicBezTo>
                        <a:pt x="3" y="5"/>
                        <a:pt x="3" y="5"/>
                        <a:pt x="3" y="5"/>
                      </a:cubicBezTo>
                      <a:cubicBezTo>
                        <a:pt x="3" y="5"/>
                        <a:pt x="3" y="5"/>
                        <a:pt x="3" y="5"/>
                      </a:cubicBezTo>
                      <a:cubicBezTo>
                        <a:pt x="3" y="5"/>
                        <a:pt x="3" y="5"/>
                        <a:pt x="3" y="5"/>
                      </a:cubicBezTo>
                      <a:cubicBezTo>
                        <a:pt x="3" y="5"/>
                        <a:pt x="3" y="5"/>
                        <a:pt x="3" y="4"/>
                      </a:cubicBezTo>
                      <a:cubicBezTo>
                        <a:pt x="3" y="4"/>
                        <a:pt x="2" y="4"/>
                        <a:pt x="3" y="4"/>
                      </a:cubicBezTo>
                      <a:cubicBezTo>
                        <a:pt x="3" y="4"/>
                        <a:pt x="3" y="4"/>
                        <a:pt x="3" y="4"/>
                      </a:cubicBezTo>
                      <a:cubicBezTo>
                        <a:pt x="3" y="5"/>
                        <a:pt x="3" y="5"/>
                        <a:pt x="3" y="5"/>
                      </a:cubicBezTo>
                      <a:cubicBezTo>
                        <a:pt x="3" y="5"/>
                        <a:pt x="3" y="5"/>
                        <a:pt x="3" y="5"/>
                      </a:cubicBezTo>
                      <a:cubicBezTo>
                        <a:pt x="3" y="5"/>
                        <a:pt x="3" y="5"/>
                        <a:pt x="4" y="5"/>
                      </a:cubicBezTo>
                      <a:cubicBezTo>
                        <a:pt x="4" y="5"/>
                        <a:pt x="4" y="5"/>
                        <a:pt x="4" y="5"/>
                      </a:cubicBezTo>
                      <a:cubicBezTo>
                        <a:pt x="4" y="6"/>
                        <a:pt x="4" y="6"/>
                        <a:pt x="5" y="6"/>
                      </a:cubicBezTo>
                      <a:cubicBezTo>
                        <a:pt x="5" y="6"/>
                        <a:pt x="5" y="6"/>
                        <a:pt x="5" y="6"/>
                      </a:cubicBezTo>
                      <a:cubicBezTo>
                        <a:pt x="5" y="6"/>
                        <a:pt x="4" y="5"/>
                        <a:pt x="5" y="5"/>
                      </a:cubicBezTo>
                      <a:cubicBezTo>
                        <a:pt x="5" y="5"/>
                        <a:pt x="5" y="5"/>
                        <a:pt x="5" y="5"/>
                      </a:cubicBezTo>
                      <a:cubicBezTo>
                        <a:pt x="5" y="5"/>
                        <a:pt x="5" y="6"/>
                        <a:pt x="5" y="6"/>
                      </a:cubicBezTo>
                      <a:cubicBezTo>
                        <a:pt x="6" y="6"/>
                        <a:pt x="6" y="6"/>
                        <a:pt x="6" y="6"/>
                      </a:cubicBezTo>
                      <a:cubicBezTo>
                        <a:pt x="6" y="6"/>
                        <a:pt x="7" y="7"/>
                        <a:pt x="7" y="7"/>
                      </a:cubicBezTo>
                      <a:cubicBezTo>
                        <a:pt x="7" y="7"/>
                        <a:pt x="8" y="7"/>
                        <a:pt x="8" y="8"/>
                      </a:cubicBezTo>
                      <a:cubicBezTo>
                        <a:pt x="8" y="8"/>
                        <a:pt x="8" y="8"/>
                        <a:pt x="8" y="8"/>
                      </a:cubicBezTo>
                      <a:cubicBezTo>
                        <a:pt x="9" y="8"/>
                        <a:pt x="9" y="9"/>
                        <a:pt x="10" y="9"/>
                      </a:cubicBezTo>
                      <a:cubicBezTo>
                        <a:pt x="10" y="9"/>
                        <a:pt x="10" y="9"/>
                        <a:pt x="10" y="9"/>
                      </a:cubicBezTo>
                      <a:cubicBezTo>
                        <a:pt x="11" y="9"/>
                        <a:pt x="11" y="9"/>
                        <a:pt x="11" y="10"/>
                      </a:cubicBezTo>
                      <a:cubicBezTo>
                        <a:pt x="11" y="10"/>
                        <a:pt x="11" y="10"/>
                        <a:pt x="12" y="10"/>
                      </a:cubicBezTo>
                      <a:cubicBezTo>
                        <a:pt x="12" y="10"/>
                        <a:pt x="12" y="10"/>
                        <a:pt x="12" y="11"/>
                      </a:cubicBezTo>
                      <a:cubicBezTo>
                        <a:pt x="12" y="11"/>
                        <a:pt x="12" y="11"/>
                        <a:pt x="12" y="12"/>
                      </a:cubicBezTo>
                      <a:cubicBezTo>
                        <a:pt x="12" y="12"/>
                        <a:pt x="13" y="12"/>
                        <a:pt x="13" y="12"/>
                      </a:cubicBezTo>
                      <a:cubicBezTo>
                        <a:pt x="13" y="12"/>
                        <a:pt x="13" y="12"/>
                        <a:pt x="13" y="12"/>
                      </a:cubicBezTo>
                      <a:cubicBezTo>
                        <a:pt x="14" y="12"/>
                        <a:pt x="13" y="12"/>
                        <a:pt x="13" y="12"/>
                      </a:cubicBezTo>
                      <a:cubicBezTo>
                        <a:pt x="13" y="13"/>
                        <a:pt x="13" y="13"/>
                        <a:pt x="13" y="13"/>
                      </a:cubicBezTo>
                      <a:cubicBezTo>
                        <a:pt x="13" y="13"/>
                        <a:pt x="14" y="13"/>
                        <a:pt x="14" y="13"/>
                      </a:cubicBezTo>
                      <a:cubicBezTo>
                        <a:pt x="14" y="13"/>
                        <a:pt x="14" y="13"/>
                        <a:pt x="14" y="13"/>
                      </a:cubicBezTo>
                      <a:cubicBezTo>
                        <a:pt x="15" y="13"/>
                        <a:pt x="15" y="13"/>
                        <a:pt x="15" y="14"/>
                      </a:cubicBezTo>
                      <a:cubicBezTo>
                        <a:pt x="15" y="14"/>
                        <a:pt x="15" y="14"/>
                        <a:pt x="15" y="14"/>
                      </a:cubicBezTo>
                      <a:cubicBezTo>
                        <a:pt x="16" y="14"/>
                        <a:pt x="16" y="14"/>
                        <a:pt x="16" y="14"/>
                      </a:cubicBezTo>
                      <a:cubicBezTo>
                        <a:pt x="16" y="14"/>
                        <a:pt x="16" y="15"/>
                        <a:pt x="16" y="15"/>
                      </a:cubicBezTo>
                      <a:cubicBezTo>
                        <a:pt x="16" y="14"/>
                        <a:pt x="16" y="14"/>
                        <a:pt x="16" y="14"/>
                      </a:cubicBezTo>
                      <a:cubicBezTo>
                        <a:pt x="16" y="14"/>
                        <a:pt x="16" y="14"/>
                        <a:pt x="16" y="14"/>
                      </a:cubicBezTo>
                      <a:cubicBezTo>
                        <a:pt x="16" y="14"/>
                        <a:pt x="16" y="14"/>
                        <a:pt x="16" y="14"/>
                      </a:cubicBezTo>
                      <a:cubicBezTo>
                        <a:pt x="16" y="14"/>
                        <a:pt x="17" y="14"/>
                        <a:pt x="17" y="15"/>
                      </a:cubicBezTo>
                      <a:cubicBezTo>
                        <a:pt x="17" y="15"/>
                        <a:pt x="17" y="15"/>
                        <a:pt x="17" y="15"/>
                      </a:cubicBezTo>
                      <a:cubicBezTo>
                        <a:pt x="17" y="15"/>
                        <a:pt x="17" y="15"/>
                        <a:pt x="17" y="15"/>
                      </a:cubicBezTo>
                      <a:cubicBezTo>
                        <a:pt x="18" y="15"/>
                        <a:pt x="18" y="15"/>
                        <a:pt x="18" y="15"/>
                      </a:cubicBezTo>
                      <a:cubicBezTo>
                        <a:pt x="18" y="15"/>
                        <a:pt x="18" y="16"/>
                        <a:pt x="18" y="16"/>
                      </a:cubicBezTo>
                      <a:cubicBezTo>
                        <a:pt x="18" y="16"/>
                        <a:pt x="18" y="16"/>
                        <a:pt x="18" y="16"/>
                      </a:cubicBezTo>
                      <a:cubicBezTo>
                        <a:pt x="18" y="16"/>
                        <a:pt x="18" y="16"/>
                        <a:pt x="18" y="16"/>
                      </a:cubicBezTo>
                      <a:cubicBezTo>
                        <a:pt x="18" y="16"/>
                        <a:pt x="19" y="16"/>
                        <a:pt x="19" y="16"/>
                      </a:cubicBezTo>
                      <a:cubicBezTo>
                        <a:pt x="19" y="17"/>
                        <a:pt x="20" y="17"/>
                        <a:pt x="20" y="17"/>
                      </a:cubicBezTo>
                      <a:cubicBezTo>
                        <a:pt x="20" y="18"/>
                        <a:pt x="20" y="18"/>
                        <a:pt x="20" y="18"/>
                      </a:cubicBezTo>
                      <a:cubicBezTo>
                        <a:pt x="20" y="18"/>
                        <a:pt x="21" y="18"/>
                        <a:pt x="21" y="18"/>
                      </a:cubicBezTo>
                      <a:cubicBezTo>
                        <a:pt x="21" y="18"/>
                        <a:pt x="21" y="18"/>
                        <a:pt x="21" y="18"/>
                      </a:cubicBezTo>
                      <a:cubicBezTo>
                        <a:pt x="21" y="18"/>
                        <a:pt x="21" y="18"/>
                        <a:pt x="22" y="18"/>
                      </a:cubicBezTo>
                      <a:cubicBezTo>
                        <a:pt x="22" y="18"/>
                        <a:pt x="22" y="19"/>
                        <a:pt x="23" y="19"/>
                      </a:cubicBezTo>
                      <a:cubicBezTo>
                        <a:pt x="23" y="19"/>
                        <a:pt x="23" y="19"/>
                        <a:pt x="23" y="19"/>
                      </a:cubicBezTo>
                      <a:cubicBezTo>
                        <a:pt x="23" y="19"/>
                        <a:pt x="23" y="19"/>
                        <a:pt x="23" y="19"/>
                      </a:cubicBezTo>
                      <a:cubicBezTo>
                        <a:pt x="23" y="20"/>
                        <a:pt x="23" y="20"/>
                        <a:pt x="23" y="20"/>
                      </a:cubicBezTo>
                      <a:cubicBezTo>
                        <a:pt x="23" y="20"/>
                        <a:pt x="23" y="20"/>
                        <a:pt x="23" y="21"/>
                      </a:cubicBezTo>
                      <a:close/>
                      <a:moveTo>
                        <a:pt x="1" y="4"/>
                      </a:moveTo>
                      <a:cubicBezTo>
                        <a:pt x="1" y="4"/>
                        <a:pt x="1" y="4"/>
                        <a:pt x="1" y="4"/>
                      </a:cubicBezTo>
                      <a:cubicBezTo>
                        <a:pt x="1" y="4"/>
                        <a:pt x="1" y="4"/>
                        <a:pt x="1" y="4"/>
                      </a:cubicBezTo>
                      <a:cubicBezTo>
                        <a:pt x="1" y="4"/>
                        <a:pt x="1" y="4"/>
                        <a:pt x="1" y="4"/>
                      </a:cubicBezTo>
                      <a:cubicBezTo>
                        <a:pt x="1" y="4"/>
                        <a:pt x="1" y="4"/>
                        <a:pt x="1" y="4"/>
                      </a:cubicBezTo>
                      <a:close/>
                      <a:moveTo>
                        <a:pt x="0" y="1"/>
                      </a:moveTo>
                      <a:cubicBezTo>
                        <a:pt x="0" y="0"/>
                        <a:pt x="0" y="1"/>
                        <a:pt x="0" y="1"/>
                      </a:cubicBezTo>
                      <a:cubicBezTo>
                        <a:pt x="0" y="1"/>
                        <a:pt x="0" y="1"/>
                        <a:pt x="0" y="1"/>
                      </a:cubicBezTo>
                      <a:cubicBezTo>
                        <a:pt x="0" y="1"/>
                        <a:pt x="0" y="1"/>
                        <a:pt x="0" y="1"/>
                      </a:cubicBezTo>
                      <a:cubicBezTo>
                        <a:pt x="0" y="1"/>
                        <a:pt x="0" y="1"/>
                        <a:pt x="0" y="1"/>
                      </a:cubicBezTo>
                      <a:close/>
                      <a:moveTo>
                        <a:pt x="31" y="14"/>
                      </a:moveTo>
                      <a:cubicBezTo>
                        <a:pt x="30" y="14"/>
                        <a:pt x="30" y="14"/>
                        <a:pt x="30" y="14"/>
                      </a:cubicBezTo>
                      <a:cubicBezTo>
                        <a:pt x="30" y="14"/>
                        <a:pt x="29" y="14"/>
                        <a:pt x="30" y="14"/>
                      </a:cubicBezTo>
                      <a:cubicBezTo>
                        <a:pt x="30" y="14"/>
                        <a:pt x="29" y="14"/>
                        <a:pt x="29" y="14"/>
                      </a:cubicBezTo>
                      <a:cubicBezTo>
                        <a:pt x="29" y="14"/>
                        <a:pt x="29" y="14"/>
                        <a:pt x="29" y="14"/>
                      </a:cubicBezTo>
                      <a:cubicBezTo>
                        <a:pt x="29" y="14"/>
                        <a:pt x="28" y="14"/>
                        <a:pt x="28" y="14"/>
                      </a:cubicBezTo>
                      <a:cubicBezTo>
                        <a:pt x="29" y="14"/>
                        <a:pt x="29" y="15"/>
                        <a:pt x="29" y="15"/>
                      </a:cubicBezTo>
                      <a:cubicBezTo>
                        <a:pt x="29" y="15"/>
                        <a:pt x="29" y="15"/>
                        <a:pt x="29" y="15"/>
                      </a:cubicBezTo>
                      <a:cubicBezTo>
                        <a:pt x="29" y="15"/>
                        <a:pt x="29" y="15"/>
                        <a:pt x="29" y="15"/>
                      </a:cubicBezTo>
                      <a:cubicBezTo>
                        <a:pt x="29" y="16"/>
                        <a:pt x="30" y="16"/>
                        <a:pt x="30" y="16"/>
                      </a:cubicBezTo>
                      <a:cubicBezTo>
                        <a:pt x="30" y="16"/>
                        <a:pt x="30" y="16"/>
                        <a:pt x="30" y="16"/>
                      </a:cubicBezTo>
                      <a:cubicBezTo>
                        <a:pt x="31" y="16"/>
                        <a:pt x="31" y="15"/>
                        <a:pt x="31" y="15"/>
                      </a:cubicBezTo>
                      <a:cubicBezTo>
                        <a:pt x="31" y="15"/>
                        <a:pt x="31" y="15"/>
                        <a:pt x="30" y="15"/>
                      </a:cubicBezTo>
                      <a:cubicBezTo>
                        <a:pt x="31" y="15"/>
                        <a:pt x="30" y="15"/>
                        <a:pt x="31" y="15"/>
                      </a:cubicBezTo>
                      <a:cubicBezTo>
                        <a:pt x="31" y="14"/>
                        <a:pt x="31" y="14"/>
                        <a:pt x="31" y="14"/>
                      </a:cubicBezTo>
                      <a:close/>
                      <a:moveTo>
                        <a:pt x="20" y="7"/>
                      </a:moveTo>
                      <a:cubicBezTo>
                        <a:pt x="21" y="7"/>
                        <a:pt x="21" y="7"/>
                        <a:pt x="20" y="7"/>
                      </a:cubicBezTo>
                      <a:cubicBezTo>
                        <a:pt x="20" y="7"/>
                        <a:pt x="20" y="7"/>
                        <a:pt x="20" y="7"/>
                      </a:cubicBezTo>
                      <a:cubicBezTo>
                        <a:pt x="20" y="6"/>
                        <a:pt x="20" y="6"/>
                        <a:pt x="20" y="7"/>
                      </a:cubicBezTo>
                      <a:cubicBezTo>
                        <a:pt x="20" y="7"/>
                        <a:pt x="20" y="7"/>
                        <a:pt x="20" y="7"/>
                      </a:cubicBezTo>
                      <a:cubicBezTo>
                        <a:pt x="20" y="7"/>
                        <a:pt x="20" y="7"/>
                        <a:pt x="20" y="7"/>
                      </a:cubicBezTo>
                      <a:cubicBezTo>
                        <a:pt x="20" y="7"/>
                        <a:pt x="20" y="7"/>
                        <a:pt x="20" y="7"/>
                      </a:cubicBezTo>
                      <a:cubicBezTo>
                        <a:pt x="20" y="7"/>
                        <a:pt x="20" y="7"/>
                        <a:pt x="20" y="7"/>
                      </a:cubicBezTo>
                      <a:close/>
                      <a:moveTo>
                        <a:pt x="16" y="18"/>
                      </a:moveTo>
                      <a:cubicBezTo>
                        <a:pt x="16" y="18"/>
                        <a:pt x="16" y="18"/>
                        <a:pt x="16" y="18"/>
                      </a:cubicBezTo>
                      <a:cubicBezTo>
                        <a:pt x="16" y="18"/>
                        <a:pt x="16" y="18"/>
                        <a:pt x="16" y="18"/>
                      </a:cubicBezTo>
                      <a:cubicBezTo>
                        <a:pt x="16" y="18"/>
                        <a:pt x="16" y="18"/>
                        <a:pt x="16" y="18"/>
                      </a:cubicBezTo>
                      <a:cubicBezTo>
                        <a:pt x="16" y="18"/>
                        <a:pt x="16" y="18"/>
                        <a:pt x="16" y="18"/>
                      </a:cubicBezTo>
                      <a:close/>
                      <a:moveTo>
                        <a:pt x="16" y="19"/>
                      </a:moveTo>
                      <a:cubicBezTo>
                        <a:pt x="16" y="19"/>
                        <a:pt x="16" y="19"/>
                        <a:pt x="16" y="19"/>
                      </a:cubicBezTo>
                      <a:cubicBezTo>
                        <a:pt x="16" y="19"/>
                        <a:pt x="16" y="19"/>
                        <a:pt x="16" y="19"/>
                      </a:cubicBezTo>
                      <a:cubicBezTo>
                        <a:pt x="16" y="19"/>
                        <a:pt x="16" y="19"/>
                        <a:pt x="16" y="19"/>
                      </a:cubicBezTo>
                      <a:cubicBezTo>
                        <a:pt x="16" y="19"/>
                        <a:pt x="16" y="19"/>
                        <a:pt x="16" y="19"/>
                      </a:cubicBezTo>
                      <a:close/>
                      <a:moveTo>
                        <a:pt x="16" y="18"/>
                      </a:moveTo>
                      <a:cubicBezTo>
                        <a:pt x="16" y="18"/>
                        <a:pt x="16" y="18"/>
                        <a:pt x="16" y="18"/>
                      </a:cubicBezTo>
                      <a:cubicBezTo>
                        <a:pt x="16" y="18"/>
                        <a:pt x="16" y="18"/>
                        <a:pt x="16" y="18"/>
                      </a:cubicBezTo>
                      <a:cubicBezTo>
                        <a:pt x="16" y="18"/>
                        <a:pt x="16" y="18"/>
                        <a:pt x="16" y="18"/>
                      </a:cubicBezTo>
                      <a:cubicBezTo>
                        <a:pt x="16" y="18"/>
                        <a:pt x="16" y="18"/>
                        <a:pt x="16" y="1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88" name="Freeform 736">
                  <a:extLst>
                    <a:ext uri="{FF2B5EF4-FFF2-40B4-BE49-F238E27FC236}">
                      <a16:creationId xmlns:a16="http://schemas.microsoft.com/office/drawing/2014/main" id="{CD1B60C7-A8C2-4CB6-84C6-4CA52B0912DF}"/>
                    </a:ext>
                  </a:extLst>
                </p:cNvPr>
                <p:cNvSpPr>
                  <a:spLocks noEditPoints="1"/>
                </p:cNvSpPr>
                <p:nvPr/>
              </p:nvSpPr>
              <p:spPr bwMode="auto">
                <a:xfrm>
                  <a:off x="10374313" y="5362575"/>
                  <a:ext cx="128587" cy="92075"/>
                </a:xfrm>
                <a:custGeom>
                  <a:avLst/>
                  <a:gdLst>
                    <a:gd name="T0" fmla="*/ 9 w 31"/>
                    <a:gd name="T1" fmla="*/ 20 h 22"/>
                    <a:gd name="T2" fmla="*/ 7 w 31"/>
                    <a:gd name="T3" fmla="*/ 21 h 22"/>
                    <a:gd name="T4" fmla="*/ 9 w 31"/>
                    <a:gd name="T5" fmla="*/ 20 h 22"/>
                    <a:gd name="T6" fmla="*/ 11 w 31"/>
                    <a:gd name="T7" fmla="*/ 14 h 22"/>
                    <a:gd name="T8" fmla="*/ 9 w 31"/>
                    <a:gd name="T9" fmla="*/ 14 h 22"/>
                    <a:gd name="T10" fmla="*/ 6 w 31"/>
                    <a:gd name="T11" fmla="*/ 15 h 22"/>
                    <a:gd name="T12" fmla="*/ 2 w 31"/>
                    <a:gd name="T13" fmla="*/ 13 h 22"/>
                    <a:gd name="T14" fmla="*/ 3 w 31"/>
                    <a:gd name="T15" fmla="*/ 11 h 22"/>
                    <a:gd name="T16" fmla="*/ 5 w 31"/>
                    <a:gd name="T17" fmla="*/ 9 h 22"/>
                    <a:gd name="T18" fmla="*/ 7 w 31"/>
                    <a:gd name="T19" fmla="*/ 9 h 22"/>
                    <a:gd name="T20" fmla="*/ 9 w 31"/>
                    <a:gd name="T21" fmla="*/ 9 h 22"/>
                    <a:gd name="T22" fmla="*/ 11 w 31"/>
                    <a:gd name="T23" fmla="*/ 12 h 22"/>
                    <a:gd name="T24" fmla="*/ 15 w 31"/>
                    <a:gd name="T25" fmla="*/ 13 h 22"/>
                    <a:gd name="T26" fmla="*/ 18 w 31"/>
                    <a:gd name="T27" fmla="*/ 4 h 22"/>
                    <a:gd name="T28" fmla="*/ 16 w 31"/>
                    <a:gd name="T29" fmla="*/ 4 h 22"/>
                    <a:gd name="T30" fmla="*/ 14 w 31"/>
                    <a:gd name="T31" fmla="*/ 6 h 22"/>
                    <a:gd name="T32" fmla="*/ 12 w 31"/>
                    <a:gd name="T33" fmla="*/ 6 h 22"/>
                    <a:gd name="T34" fmla="*/ 11 w 31"/>
                    <a:gd name="T35" fmla="*/ 4 h 22"/>
                    <a:gd name="T36" fmla="*/ 12 w 31"/>
                    <a:gd name="T37" fmla="*/ 3 h 22"/>
                    <a:gd name="T38" fmla="*/ 14 w 31"/>
                    <a:gd name="T39" fmla="*/ 2 h 22"/>
                    <a:gd name="T40" fmla="*/ 17 w 31"/>
                    <a:gd name="T41" fmla="*/ 1 h 22"/>
                    <a:gd name="T42" fmla="*/ 18 w 31"/>
                    <a:gd name="T43" fmla="*/ 1 h 22"/>
                    <a:gd name="T44" fmla="*/ 19 w 31"/>
                    <a:gd name="T45" fmla="*/ 0 h 22"/>
                    <a:gd name="T46" fmla="*/ 19 w 31"/>
                    <a:gd name="T47" fmla="*/ 1 h 22"/>
                    <a:gd name="T48" fmla="*/ 17 w 31"/>
                    <a:gd name="T49" fmla="*/ 4 h 22"/>
                    <a:gd name="T50" fmla="*/ 20 w 31"/>
                    <a:gd name="T51" fmla="*/ 2 h 22"/>
                    <a:gd name="T52" fmla="*/ 20 w 31"/>
                    <a:gd name="T53" fmla="*/ 4 h 22"/>
                    <a:gd name="T54" fmla="*/ 27 w 31"/>
                    <a:gd name="T55" fmla="*/ 7 h 22"/>
                    <a:gd name="T56" fmla="*/ 21 w 31"/>
                    <a:gd name="T57" fmla="*/ 2 h 22"/>
                    <a:gd name="T58" fmla="*/ 19 w 31"/>
                    <a:gd name="T59" fmla="*/ 17 h 22"/>
                    <a:gd name="T60" fmla="*/ 22 w 31"/>
                    <a:gd name="T61" fmla="*/ 4 h 22"/>
                    <a:gd name="T62" fmla="*/ 8 w 31"/>
                    <a:gd name="T63" fmla="*/ 16 h 22"/>
                    <a:gd name="T64" fmla="*/ 22 w 31"/>
                    <a:gd name="T65" fmla="*/ 5 h 22"/>
                    <a:gd name="T66" fmla="*/ 2 w 31"/>
                    <a:gd name="T67" fmla="*/ 7 h 22"/>
                    <a:gd name="T68" fmla="*/ 25 w 31"/>
                    <a:gd name="T69" fmla="*/ 11 h 22"/>
                    <a:gd name="T70" fmla="*/ 3 w 31"/>
                    <a:gd name="T71" fmla="*/ 5 h 22"/>
                    <a:gd name="T72" fmla="*/ 10 w 31"/>
                    <a:gd name="T73" fmla="*/ 20 h 22"/>
                    <a:gd name="T74" fmla="*/ 1 w 31"/>
                    <a:gd name="T75" fmla="*/ 11 h 22"/>
                    <a:gd name="T76" fmla="*/ 26 w 31"/>
                    <a:gd name="T77" fmla="*/ 9 h 22"/>
                    <a:gd name="T78" fmla="*/ 17 w 31"/>
                    <a:gd name="T79" fmla="*/ 12 h 22"/>
                    <a:gd name="T80" fmla="*/ 27 w 31"/>
                    <a:gd name="T81" fmla="*/ 13 h 22"/>
                    <a:gd name="T82" fmla="*/ 28 w 31"/>
                    <a:gd name="T83" fmla="*/ 11 h 22"/>
                    <a:gd name="T84" fmla="*/ 12 w 31"/>
                    <a:gd name="T85" fmla="*/ 3 h 22"/>
                    <a:gd name="T86" fmla="*/ 14 w 31"/>
                    <a:gd name="T87" fmla="*/ 10 h 22"/>
                    <a:gd name="T88" fmla="*/ 1 w 31"/>
                    <a:gd name="T89" fmla="*/ 11 h 22"/>
                    <a:gd name="T90" fmla="*/ 16 w 31"/>
                    <a:gd name="T91" fmla="*/ 1 h 22"/>
                    <a:gd name="T92" fmla="*/ 3 w 31"/>
                    <a:gd name="T93" fmla="*/ 6 h 22"/>
                    <a:gd name="T94" fmla="*/ 1 w 31"/>
                    <a:gd name="T95" fmla="*/ 8 h 22"/>
                    <a:gd name="T96" fmla="*/ 12 w 31"/>
                    <a:gd name="T97" fmla="*/ 3 h 22"/>
                    <a:gd name="T98" fmla="*/ 0 w 31"/>
                    <a:gd name="T99" fmla="*/ 7 h 22"/>
                    <a:gd name="T100" fmla="*/ 4 w 31"/>
                    <a:gd name="T101" fmla="*/ 9 h 22"/>
                    <a:gd name="T102" fmla="*/ 13 w 31"/>
                    <a:gd name="T103" fmla="*/ 2 h 22"/>
                    <a:gd name="T104" fmla="*/ 12 w 31"/>
                    <a:gd name="T105" fmla="*/ 10 h 22"/>
                    <a:gd name="T106" fmla="*/ 28 w 31"/>
                    <a:gd name="T107" fmla="*/ 7 h 22"/>
                    <a:gd name="T108" fmla="*/ 31 w 31"/>
                    <a:gd name="T109" fmla="*/ 20 h 22"/>
                    <a:gd name="T110" fmla="*/ 12 w 31"/>
                    <a:gd name="T111" fmla="*/ 11 h 22"/>
                    <a:gd name="T112" fmla="*/ 15 w 31"/>
                    <a:gd name="T113" fmla="*/ 2 h 22"/>
                    <a:gd name="T114" fmla="*/ 2 w 31"/>
                    <a:gd name="T115" fmla="*/ 7 h 22"/>
                    <a:gd name="T116" fmla="*/ 23 w 31"/>
                    <a:gd name="T117" fmla="*/ 2 h 22"/>
                    <a:gd name="T118" fmla="*/ 9 w 31"/>
                    <a:gd name="T119" fmla="*/ 14 h 22"/>
                    <a:gd name="T120" fmla="*/ 1 w 31"/>
                    <a:gd name="T12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 h="22">
                      <a:moveTo>
                        <a:pt x="10" y="20"/>
                      </a:move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9" y="21"/>
                      </a:cubicBezTo>
                      <a:cubicBezTo>
                        <a:pt x="9" y="21"/>
                        <a:pt x="9" y="21"/>
                        <a:pt x="9" y="20"/>
                      </a:cubicBezTo>
                      <a:cubicBezTo>
                        <a:pt x="9" y="20"/>
                        <a:pt x="9" y="20"/>
                        <a:pt x="9" y="20"/>
                      </a:cubicBezTo>
                      <a:cubicBezTo>
                        <a:pt x="9" y="21"/>
                        <a:pt x="9" y="21"/>
                        <a:pt x="9" y="21"/>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8" y="20"/>
                        <a:pt x="9" y="20"/>
                        <a:pt x="9" y="20"/>
                      </a:cubicBezTo>
                      <a:cubicBezTo>
                        <a:pt x="9" y="20"/>
                        <a:pt x="8" y="20"/>
                        <a:pt x="8" y="20"/>
                      </a:cubicBezTo>
                      <a:cubicBezTo>
                        <a:pt x="8" y="20"/>
                        <a:pt x="8" y="21"/>
                        <a:pt x="8" y="20"/>
                      </a:cubicBezTo>
                      <a:cubicBezTo>
                        <a:pt x="8" y="20"/>
                        <a:pt x="8" y="20"/>
                        <a:pt x="8" y="20"/>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1"/>
                        <a:pt x="8" y="21"/>
                        <a:pt x="8" y="21"/>
                      </a:cubicBezTo>
                      <a:cubicBezTo>
                        <a:pt x="8" y="20"/>
                        <a:pt x="8" y="20"/>
                        <a:pt x="8" y="20"/>
                      </a:cubicBezTo>
                      <a:cubicBezTo>
                        <a:pt x="8" y="21"/>
                        <a:pt x="8" y="20"/>
                        <a:pt x="8" y="20"/>
                      </a:cubicBezTo>
                      <a:cubicBezTo>
                        <a:pt x="8" y="20"/>
                        <a:pt x="8" y="20"/>
                        <a:pt x="8" y="20"/>
                      </a:cubicBezTo>
                      <a:cubicBezTo>
                        <a:pt x="8" y="20"/>
                        <a:pt x="8" y="20"/>
                        <a:pt x="8" y="20"/>
                      </a:cubicBezTo>
                      <a:cubicBezTo>
                        <a:pt x="8" y="20"/>
                        <a:pt x="8" y="20"/>
                        <a:pt x="8" y="20"/>
                      </a:cubicBezTo>
                      <a:cubicBezTo>
                        <a:pt x="8"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lose/>
                      <a:moveTo>
                        <a:pt x="12" y="13"/>
                      </a:moveTo>
                      <a:cubicBezTo>
                        <a:pt x="11" y="13"/>
                        <a:pt x="11" y="13"/>
                        <a:pt x="12" y="13"/>
                      </a:cubicBezTo>
                      <a:cubicBezTo>
                        <a:pt x="12" y="13"/>
                        <a:pt x="12" y="13"/>
                        <a:pt x="12" y="13"/>
                      </a:cubicBezTo>
                      <a:cubicBezTo>
                        <a:pt x="11" y="13"/>
                        <a:pt x="11" y="13"/>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8" y="14"/>
                        <a:pt x="8" y="14"/>
                      </a:cubicBezTo>
                      <a:cubicBezTo>
                        <a:pt x="8" y="14"/>
                        <a:pt x="8" y="14"/>
                        <a:pt x="8" y="14"/>
                      </a:cubicBezTo>
                      <a:cubicBezTo>
                        <a:pt x="8" y="14"/>
                        <a:pt x="8" y="15"/>
                        <a:pt x="8" y="15"/>
                      </a:cubicBezTo>
                      <a:cubicBezTo>
                        <a:pt x="8" y="15"/>
                        <a:pt x="8" y="15"/>
                        <a:pt x="8" y="15"/>
                      </a:cubicBezTo>
                      <a:cubicBezTo>
                        <a:pt x="8" y="15"/>
                        <a:pt x="8" y="15"/>
                        <a:pt x="8" y="15"/>
                      </a:cubicBezTo>
                      <a:cubicBezTo>
                        <a:pt x="8" y="15"/>
                        <a:pt x="8" y="15"/>
                        <a:pt x="8"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5" y="15"/>
                      </a:cubicBezTo>
                      <a:cubicBezTo>
                        <a:pt x="5" y="15"/>
                        <a:pt x="5" y="15"/>
                        <a:pt x="5" y="15"/>
                      </a:cubicBezTo>
                      <a:cubicBezTo>
                        <a:pt x="5" y="15"/>
                        <a:pt x="5" y="15"/>
                        <a:pt x="5" y="15"/>
                      </a:cubicBezTo>
                      <a:cubicBezTo>
                        <a:pt x="5" y="15"/>
                        <a:pt x="5" y="15"/>
                        <a:pt x="5" y="14"/>
                      </a:cubicBezTo>
                      <a:cubicBezTo>
                        <a:pt x="5" y="14"/>
                        <a:pt x="5" y="14"/>
                        <a:pt x="5" y="14"/>
                      </a:cubicBezTo>
                      <a:cubicBezTo>
                        <a:pt x="5" y="14"/>
                        <a:pt x="5" y="15"/>
                        <a:pt x="5" y="14"/>
                      </a:cubicBezTo>
                      <a:cubicBezTo>
                        <a:pt x="5" y="14"/>
                        <a:pt x="5" y="14"/>
                        <a:pt x="5" y="14"/>
                      </a:cubicBezTo>
                      <a:cubicBezTo>
                        <a:pt x="5" y="14"/>
                        <a:pt x="4" y="14"/>
                        <a:pt x="4" y="14"/>
                      </a:cubicBezTo>
                      <a:cubicBezTo>
                        <a:pt x="4" y="14"/>
                        <a:pt x="4" y="14"/>
                        <a:pt x="4" y="14"/>
                      </a:cubicBezTo>
                      <a:cubicBezTo>
                        <a:pt x="4" y="14"/>
                        <a:pt x="4" y="14"/>
                        <a:pt x="4" y="14"/>
                      </a:cubicBezTo>
                      <a:cubicBezTo>
                        <a:pt x="4" y="14"/>
                        <a:pt x="4" y="14"/>
                        <a:pt x="4" y="14"/>
                      </a:cubicBezTo>
                      <a:cubicBezTo>
                        <a:pt x="4" y="14"/>
                        <a:pt x="4"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2" y="14"/>
                        <a:pt x="2" y="14"/>
                      </a:cubicBezTo>
                      <a:cubicBezTo>
                        <a:pt x="2" y="14"/>
                        <a:pt x="2" y="14"/>
                        <a:pt x="2" y="14"/>
                      </a:cubicBezTo>
                      <a:cubicBezTo>
                        <a:pt x="2" y="14"/>
                        <a:pt x="2" y="14"/>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3" y="12"/>
                        <a:pt x="3" y="12"/>
                      </a:cubicBezTo>
                      <a:cubicBezTo>
                        <a:pt x="3" y="12"/>
                        <a:pt x="3" y="12"/>
                        <a:pt x="3" y="12"/>
                      </a:cubicBezTo>
                      <a:cubicBezTo>
                        <a:pt x="3" y="12"/>
                        <a:pt x="3" y="12"/>
                        <a:pt x="3" y="12"/>
                      </a:cubicBezTo>
                      <a:cubicBezTo>
                        <a:pt x="3" y="12"/>
                        <a:pt x="3" y="12"/>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0"/>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9"/>
                      </a:cubicBezTo>
                      <a:cubicBezTo>
                        <a:pt x="4" y="9"/>
                        <a:pt x="4" y="9"/>
                        <a:pt x="4" y="9"/>
                      </a:cubicBezTo>
                      <a:cubicBezTo>
                        <a:pt x="4" y="9"/>
                        <a:pt x="4" y="9"/>
                        <a:pt x="4" y="9"/>
                      </a:cubicBezTo>
                      <a:cubicBezTo>
                        <a:pt x="4" y="9"/>
                        <a:pt x="4" y="9"/>
                        <a:pt x="4" y="9"/>
                      </a:cubicBezTo>
                      <a:cubicBezTo>
                        <a:pt x="4" y="9"/>
                        <a:pt x="4"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8"/>
                        <a:pt x="7" y="8"/>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10"/>
                        <a:pt x="9" y="10"/>
                      </a:cubicBezTo>
                      <a:cubicBezTo>
                        <a:pt x="9" y="10"/>
                        <a:pt x="10"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3"/>
                        <a:pt x="12" y="13"/>
                      </a:cubicBezTo>
                      <a:close/>
                      <a:moveTo>
                        <a:pt x="16" y="13"/>
                      </a:moveTo>
                      <a:cubicBezTo>
                        <a:pt x="16" y="13"/>
                        <a:pt x="16" y="13"/>
                        <a:pt x="16" y="13"/>
                      </a:cubicBezTo>
                      <a:cubicBezTo>
                        <a:pt x="16" y="13"/>
                        <a:pt x="16" y="13"/>
                        <a:pt x="16" y="13"/>
                      </a:cubicBezTo>
                      <a:cubicBezTo>
                        <a:pt x="16" y="13"/>
                        <a:pt x="16" y="13"/>
                        <a:pt x="16" y="13"/>
                      </a:cubicBezTo>
                      <a:cubicBezTo>
                        <a:pt x="16" y="13"/>
                        <a:pt x="16"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6" y="13"/>
                        <a:pt x="16" y="13"/>
                      </a:cubicBezTo>
                      <a:cubicBezTo>
                        <a:pt x="16" y="13"/>
                        <a:pt x="16" y="13"/>
                        <a:pt x="16" y="13"/>
                      </a:cubicBezTo>
                      <a:cubicBezTo>
                        <a:pt x="16" y="13"/>
                        <a:pt x="16" y="13"/>
                        <a:pt x="16" y="14"/>
                      </a:cubicBezTo>
                      <a:cubicBezTo>
                        <a:pt x="16" y="14"/>
                        <a:pt x="16" y="14"/>
                        <a:pt x="16" y="14"/>
                      </a:cubicBezTo>
                      <a:cubicBezTo>
                        <a:pt x="16" y="14"/>
                        <a:pt x="16" y="14"/>
                        <a:pt x="16" y="14"/>
                      </a:cubicBezTo>
                      <a:cubicBezTo>
                        <a:pt x="16" y="14"/>
                        <a:pt x="16" y="14"/>
                        <a:pt x="16" y="14"/>
                      </a:cubicBezTo>
                      <a:cubicBezTo>
                        <a:pt x="16" y="14"/>
                        <a:pt x="16" y="13"/>
                        <a:pt x="16" y="13"/>
                      </a:cubicBezTo>
                      <a:close/>
                      <a:moveTo>
                        <a:pt x="19" y="4"/>
                      </a:move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7" y="5"/>
                        <a:pt x="17" y="5"/>
                      </a:cubicBezTo>
                      <a:cubicBezTo>
                        <a:pt x="17" y="4"/>
                        <a:pt x="17" y="4"/>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4" y="4"/>
                        <a:pt x="14" y="4"/>
                      </a:cubicBezTo>
                      <a:cubicBezTo>
                        <a:pt x="14" y="4"/>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5"/>
                      </a:cubicBezTo>
                      <a:cubicBezTo>
                        <a:pt x="14" y="5"/>
                        <a:pt x="14"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1" y="6"/>
                      </a:cubicBezTo>
                      <a:cubicBezTo>
                        <a:pt x="11" y="6"/>
                        <a:pt x="11" y="6"/>
                        <a:pt x="11" y="6"/>
                      </a:cubicBezTo>
                      <a:cubicBezTo>
                        <a:pt x="11" y="6"/>
                        <a:pt x="11" y="6"/>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5"/>
                        <a:pt x="10" y="5"/>
                        <a:pt x="10" y="5"/>
                      </a:cubicBezTo>
                      <a:cubicBezTo>
                        <a:pt x="10" y="5"/>
                        <a:pt x="10" y="4"/>
                        <a:pt x="10" y="4"/>
                      </a:cubicBezTo>
                      <a:cubicBezTo>
                        <a:pt x="10" y="4"/>
                        <a:pt x="10" y="4"/>
                        <a:pt x="10" y="4"/>
                      </a:cubicBezTo>
                      <a:cubicBezTo>
                        <a:pt x="10" y="4"/>
                        <a:pt x="10" y="4"/>
                        <a:pt x="10" y="4"/>
                      </a:cubicBezTo>
                      <a:cubicBezTo>
                        <a:pt x="10" y="4"/>
                        <a:pt x="10" y="4"/>
                        <a:pt x="10" y="4"/>
                      </a:cubicBezTo>
                      <a:cubicBezTo>
                        <a:pt x="10" y="4"/>
                        <a:pt x="11" y="4"/>
                        <a:pt x="11" y="4"/>
                      </a:cubicBezTo>
                      <a:cubicBezTo>
                        <a:pt x="11" y="4"/>
                        <a:pt x="11" y="4"/>
                        <a:pt x="11" y="4"/>
                      </a:cubicBezTo>
                      <a:cubicBezTo>
                        <a:pt x="10" y="4"/>
                        <a:pt x="10"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3"/>
                        <a:pt x="11" y="3"/>
                        <a:pt x="11" y="3"/>
                      </a:cubicBezTo>
                      <a:cubicBezTo>
                        <a:pt x="11" y="3"/>
                        <a:pt x="11" y="3"/>
                        <a:pt x="11" y="3"/>
                      </a:cubicBezTo>
                      <a:cubicBezTo>
                        <a:pt x="11" y="3"/>
                        <a:pt x="11" y="3"/>
                        <a:pt x="11" y="3"/>
                      </a:cubicBezTo>
                      <a:cubicBezTo>
                        <a:pt x="11" y="3"/>
                        <a:pt x="11" y="3"/>
                        <a:pt x="11" y="4"/>
                      </a:cubicBezTo>
                      <a:cubicBezTo>
                        <a:pt x="11" y="4"/>
                        <a:pt x="11" y="4"/>
                        <a:pt x="11" y="4"/>
                      </a:cubicBezTo>
                      <a:cubicBezTo>
                        <a:pt x="11" y="4"/>
                        <a:pt x="11" y="4"/>
                        <a:pt x="11" y="4"/>
                      </a:cubicBezTo>
                      <a:cubicBezTo>
                        <a:pt x="11" y="3"/>
                        <a:pt x="11" y="3"/>
                        <a:pt x="11" y="4"/>
                      </a:cubicBezTo>
                      <a:cubicBezTo>
                        <a:pt x="11" y="4"/>
                        <a:pt x="11" y="4"/>
                        <a:pt x="11" y="4"/>
                      </a:cubicBezTo>
                      <a:cubicBezTo>
                        <a:pt x="12" y="4"/>
                        <a:pt x="12" y="4"/>
                        <a:pt x="12" y="4"/>
                      </a:cubicBezTo>
                      <a:cubicBezTo>
                        <a:pt x="12" y="3"/>
                        <a:pt x="12" y="3"/>
                        <a:pt x="12" y="3"/>
                      </a:cubicBezTo>
                      <a:cubicBezTo>
                        <a:pt x="12" y="3"/>
                        <a:pt x="12" y="3"/>
                        <a:pt x="12" y="3"/>
                      </a:cubicBezTo>
                      <a:cubicBezTo>
                        <a:pt x="12" y="4"/>
                        <a:pt x="12" y="4"/>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1"/>
                      </a:cubicBezTo>
                      <a:cubicBezTo>
                        <a:pt x="16" y="1"/>
                        <a:pt x="16" y="1"/>
                        <a:pt x="16" y="1"/>
                      </a:cubicBezTo>
                      <a:cubicBezTo>
                        <a:pt x="16" y="1"/>
                        <a:pt x="16" y="2"/>
                        <a:pt x="16" y="1"/>
                      </a:cubicBezTo>
                      <a:cubicBezTo>
                        <a:pt x="16" y="1"/>
                        <a:pt x="16" y="1"/>
                        <a:pt x="16" y="1"/>
                      </a:cubicBezTo>
                      <a:cubicBezTo>
                        <a:pt x="16" y="1"/>
                        <a:pt x="16" y="2"/>
                        <a:pt x="16" y="1"/>
                      </a:cubicBezTo>
                      <a:cubicBezTo>
                        <a:pt x="16" y="1"/>
                        <a:pt x="16" y="1"/>
                        <a:pt x="16" y="1"/>
                      </a:cubicBezTo>
                      <a:cubicBezTo>
                        <a:pt x="16" y="1"/>
                        <a:pt x="16" y="1"/>
                        <a:pt x="16" y="1"/>
                      </a:cubicBezTo>
                      <a:cubicBezTo>
                        <a:pt x="16" y="1"/>
                        <a:pt x="16" y="1"/>
                        <a:pt x="16" y="1"/>
                      </a:cubicBezTo>
                      <a:cubicBezTo>
                        <a:pt x="16" y="1"/>
                        <a:pt x="16" y="1"/>
                        <a:pt x="16"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8" y="1"/>
                      </a:cubicBezTo>
                      <a:cubicBezTo>
                        <a:pt x="18" y="1"/>
                        <a:pt x="18" y="1"/>
                        <a:pt x="18" y="1"/>
                      </a:cubicBezTo>
                      <a:cubicBezTo>
                        <a:pt x="17" y="1"/>
                        <a:pt x="17"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0"/>
                        <a:pt x="19" y="0"/>
                      </a:cubicBezTo>
                      <a:cubicBezTo>
                        <a:pt x="19" y="0"/>
                        <a:pt x="19" y="0"/>
                        <a:pt x="19" y="0"/>
                      </a:cubicBezTo>
                      <a:cubicBezTo>
                        <a:pt x="19" y="0"/>
                        <a:pt x="19" y="0"/>
                        <a:pt x="19" y="0"/>
                      </a:cubicBezTo>
                      <a:cubicBezTo>
                        <a:pt x="19" y="0"/>
                        <a:pt x="19" y="1"/>
                        <a:pt x="19" y="1"/>
                      </a:cubicBezTo>
                      <a:cubicBezTo>
                        <a:pt x="19" y="1"/>
                        <a:pt x="19" y="1"/>
                        <a:pt x="19" y="1"/>
                      </a:cubicBezTo>
                      <a:cubicBezTo>
                        <a:pt x="19" y="1"/>
                        <a:pt x="19" y="0"/>
                        <a:pt x="19" y="1"/>
                      </a:cubicBezTo>
                      <a:cubicBezTo>
                        <a:pt x="19" y="1"/>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1"/>
                        <a:pt x="19" y="1"/>
                      </a:cubicBezTo>
                      <a:cubicBezTo>
                        <a:pt x="19" y="1"/>
                        <a:pt x="19" y="1"/>
                        <a:pt x="19" y="1"/>
                      </a:cubicBezTo>
                      <a:cubicBezTo>
                        <a:pt x="19" y="1"/>
                        <a:pt x="19" y="1"/>
                        <a:pt x="19" y="1"/>
                      </a:cubicBezTo>
                      <a:cubicBezTo>
                        <a:pt x="19"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1" y="0"/>
                        <a:pt x="21" y="0"/>
                      </a:cubicBezTo>
                      <a:cubicBezTo>
                        <a:pt x="21" y="0"/>
                        <a:pt x="21" y="0"/>
                        <a:pt x="21" y="0"/>
                      </a:cubicBezTo>
                      <a:cubicBezTo>
                        <a:pt x="21" y="0"/>
                        <a:pt x="21" y="0"/>
                        <a:pt x="21" y="0"/>
                      </a:cubicBezTo>
                      <a:cubicBezTo>
                        <a:pt x="21" y="0"/>
                        <a:pt x="20" y="0"/>
                        <a:pt x="20" y="0"/>
                      </a:cubicBezTo>
                      <a:cubicBezTo>
                        <a:pt x="20" y="0"/>
                        <a:pt x="20" y="0"/>
                        <a:pt x="20" y="0"/>
                      </a:cubicBezTo>
                      <a:cubicBezTo>
                        <a:pt x="20" y="0"/>
                        <a:pt x="20" y="0"/>
                        <a:pt x="20" y="0"/>
                      </a:cubicBezTo>
                      <a:cubicBezTo>
                        <a:pt x="20" y="0"/>
                        <a:pt x="20" y="0"/>
                        <a:pt x="20" y="0"/>
                      </a:cubicBezTo>
                      <a:cubicBezTo>
                        <a:pt x="20" y="1"/>
                        <a:pt x="20" y="1"/>
                        <a:pt x="20" y="1"/>
                      </a:cubicBezTo>
                      <a:cubicBezTo>
                        <a:pt x="20" y="1"/>
                        <a:pt x="20" y="1"/>
                        <a:pt x="20" y="1"/>
                      </a:cubicBezTo>
                      <a:cubicBezTo>
                        <a:pt x="20" y="1"/>
                        <a:pt x="19" y="1"/>
                        <a:pt x="19" y="1"/>
                      </a:cubicBezTo>
                      <a:cubicBezTo>
                        <a:pt x="19" y="1"/>
                        <a:pt x="19" y="1"/>
                        <a:pt x="19" y="1"/>
                      </a:cubicBezTo>
                      <a:cubicBezTo>
                        <a:pt x="19" y="1"/>
                        <a:pt x="19" y="1"/>
                        <a:pt x="19" y="1"/>
                      </a:cubicBezTo>
                      <a:cubicBezTo>
                        <a:pt x="19" y="1"/>
                        <a:pt x="19" y="1"/>
                        <a:pt x="19" y="1"/>
                      </a:cubicBezTo>
                      <a:cubicBezTo>
                        <a:pt x="19" y="1"/>
                        <a:pt x="19" y="2"/>
                        <a:pt x="19" y="2"/>
                      </a:cubicBezTo>
                      <a:cubicBezTo>
                        <a:pt x="19" y="2"/>
                        <a:pt x="19" y="2"/>
                        <a:pt x="19" y="2"/>
                      </a:cubicBezTo>
                      <a:cubicBezTo>
                        <a:pt x="19" y="2"/>
                        <a:pt x="19" y="2"/>
                        <a:pt x="19" y="2"/>
                      </a:cubicBezTo>
                      <a:cubicBezTo>
                        <a:pt x="19" y="2"/>
                        <a:pt x="19" y="2"/>
                        <a:pt x="19" y="2"/>
                      </a:cubicBezTo>
                      <a:cubicBezTo>
                        <a:pt x="19" y="2"/>
                        <a:pt x="18" y="2"/>
                        <a:pt x="18" y="2"/>
                      </a:cubicBezTo>
                      <a:cubicBezTo>
                        <a:pt x="18" y="2"/>
                        <a:pt x="18" y="2"/>
                        <a:pt x="18" y="2"/>
                      </a:cubicBezTo>
                      <a:cubicBezTo>
                        <a:pt x="18" y="2"/>
                        <a:pt x="18" y="2"/>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3"/>
                        <a:pt x="18" y="3"/>
                      </a:cubicBezTo>
                      <a:cubicBezTo>
                        <a:pt x="18"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20" y="2"/>
                      </a:cubicBezTo>
                      <a:cubicBezTo>
                        <a:pt x="20" y="2"/>
                        <a:pt x="20" y="2"/>
                        <a:pt x="20" y="2"/>
                      </a:cubicBezTo>
                      <a:cubicBezTo>
                        <a:pt x="20" y="2"/>
                        <a:pt x="20" y="2"/>
                        <a:pt x="20" y="2"/>
                      </a:cubicBezTo>
                      <a:cubicBezTo>
                        <a:pt x="20" y="2"/>
                        <a:pt x="20" y="2"/>
                        <a:pt x="20" y="2"/>
                      </a:cubicBezTo>
                      <a:cubicBezTo>
                        <a:pt x="20" y="2"/>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19" y="3"/>
                      </a:cubicBezTo>
                      <a:cubicBezTo>
                        <a:pt x="19" y="3"/>
                        <a:pt x="19" y="3"/>
                        <a:pt x="19" y="3"/>
                      </a:cubicBezTo>
                      <a:cubicBezTo>
                        <a:pt x="19" y="4"/>
                        <a:pt x="19" y="4"/>
                        <a:pt x="19" y="4"/>
                      </a:cubicBezTo>
                      <a:cubicBezTo>
                        <a:pt x="19" y="4"/>
                        <a:pt x="19" y="4"/>
                        <a:pt x="19" y="4"/>
                      </a:cubicBezTo>
                      <a:cubicBezTo>
                        <a:pt x="19" y="4"/>
                        <a:pt x="19" y="4"/>
                        <a:pt x="19"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19" y="4"/>
                        <a:pt x="19" y="4"/>
                      </a:cubicBezTo>
                      <a:cubicBezTo>
                        <a:pt x="19" y="4"/>
                        <a:pt x="19" y="4"/>
                        <a:pt x="19" y="4"/>
                      </a:cubicBezTo>
                      <a:cubicBezTo>
                        <a:pt x="19" y="4"/>
                        <a:pt x="19" y="4"/>
                        <a:pt x="19" y="4"/>
                      </a:cubicBezTo>
                      <a:cubicBezTo>
                        <a:pt x="19" y="4"/>
                        <a:pt x="19" y="4"/>
                        <a:pt x="19" y="4"/>
                      </a:cubicBezTo>
                      <a:close/>
                      <a:moveTo>
                        <a:pt x="16" y="9"/>
                      </a:moveTo>
                      <a:cubicBezTo>
                        <a:pt x="16" y="9"/>
                        <a:pt x="17" y="9"/>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9"/>
                        <a:pt x="16" y="9"/>
                      </a:cubicBezTo>
                      <a:cubicBezTo>
                        <a:pt x="16" y="9"/>
                        <a:pt x="16" y="9"/>
                        <a:pt x="16" y="9"/>
                      </a:cubicBezTo>
                      <a:close/>
                      <a:moveTo>
                        <a:pt x="28" y="7"/>
                      </a:moveTo>
                      <a:cubicBezTo>
                        <a:pt x="28" y="7"/>
                        <a:pt x="28" y="7"/>
                        <a:pt x="28"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8"/>
                      </a:cubicBezTo>
                      <a:cubicBezTo>
                        <a:pt x="27" y="8"/>
                        <a:pt x="27" y="8"/>
                        <a:pt x="27" y="8"/>
                      </a:cubicBezTo>
                      <a:cubicBezTo>
                        <a:pt x="27" y="8"/>
                        <a:pt x="27" y="8"/>
                        <a:pt x="27" y="8"/>
                      </a:cubicBezTo>
                      <a:cubicBezTo>
                        <a:pt x="27" y="8"/>
                        <a:pt x="27" y="9"/>
                        <a:pt x="28" y="8"/>
                      </a:cubicBezTo>
                      <a:cubicBezTo>
                        <a:pt x="28" y="8"/>
                        <a:pt x="28" y="8"/>
                        <a:pt x="28" y="8"/>
                      </a:cubicBezTo>
                      <a:cubicBezTo>
                        <a:pt x="28" y="8"/>
                        <a:pt x="28" y="8"/>
                        <a:pt x="28" y="8"/>
                      </a:cubicBezTo>
                      <a:cubicBezTo>
                        <a:pt x="27" y="8"/>
                        <a:pt x="27" y="8"/>
                        <a:pt x="27" y="8"/>
                      </a:cubicBezTo>
                      <a:cubicBezTo>
                        <a:pt x="27" y="8"/>
                        <a:pt x="27" y="8"/>
                        <a:pt x="27" y="8"/>
                      </a:cubicBezTo>
                      <a:cubicBezTo>
                        <a:pt x="27" y="8"/>
                        <a:pt x="27" y="8"/>
                        <a:pt x="27" y="8"/>
                      </a:cubicBezTo>
                      <a:cubicBezTo>
                        <a:pt x="27" y="8"/>
                        <a:pt x="27" y="8"/>
                        <a:pt x="27" y="8"/>
                      </a:cubicBezTo>
                      <a:cubicBezTo>
                        <a:pt x="27" y="8"/>
                        <a:pt x="28" y="8"/>
                        <a:pt x="28" y="8"/>
                      </a:cubicBezTo>
                      <a:cubicBezTo>
                        <a:pt x="28" y="8"/>
                        <a:pt x="28" y="8"/>
                        <a:pt x="28" y="7"/>
                      </a:cubicBezTo>
                      <a:cubicBezTo>
                        <a:pt x="28" y="7"/>
                        <a:pt x="28" y="7"/>
                        <a:pt x="28" y="7"/>
                      </a:cubicBezTo>
                      <a:close/>
                      <a:moveTo>
                        <a:pt x="21" y="2"/>
                      </a:moveTo>
                      <a:cubicBezTo>
                        <a:pt x="21" y="2"/>
                        <a:pt x="21" y="2"/>
                        <a:pt x="21" y="2"/>
                      </a:cubicBezTo>
                      <a:cubicBezTo>
                        <a:pt x="20" y="2"/>
                        <a:pt x="20" y="2"/>
                        <a:pt x="20" y="3"/>
                      </a:cubicBezTo>
                      <a:cubicBezTo>
                        <a:pt x="20" y="3"/>
                        <a:pt x="20" y="3"/>
                        <a:pt x="20" y="3"/>
                      </a:cubicBezTo>
                      <a:cubicBezTo>
                        <a:pt x="20" y="3"/>
                        <a:pt x="20" y="3"/>
                        <a:pt x="20" y="3"/>
                      </a:cubicBezTo>
                      <a:cubicBezTo>
                        <a:pt x="20" y="3"/>
                        <a:pt x="20" y="3"/>
                        <a:pt x="20" y="3"/>
                      </a:cubicBezTo>
                      <a:cubicBezTo>
                        <a:pt x="20" y="3"/>
                        <a:pt x="20" y="3"/>
                        <a:pt x="21" y="3"/>
                      </a:cubicBezTo>
                      <a:cubicBezTo>
                        <a:pt x="21" y="3"/>
                        <a:pt x="21" y="3"/>
                        <a:pt x="21" y="3"/>
                      </a:cubicBezTo>
                      <a:cubicBezTo>
                        <a:pt x="21" y="3"/>
                        <a:pt x="21" y="3"/>
                        <a:pt x="21" y="3"/>
                      </a:cubicBezTo>
                      <a:cubicBezTo>
                        <a:pt x="21" y="3"/>
                        <a:pt x="21" y="3"/>
                        <a:pt x="21" y="3"/>
                      </a:cubicBezTo>
                      <a:cubicBezTo>
                        <a:pt x="21" y="3"/>
                        <a:pt x="21" y="3"/>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lose/>
                      <a:moveTo>
                        <a:pt x="20" y="17"/>
                      </a:moveTo>
                      <a:cubicBezTo>
                        <a:pt x="20" y="17"/>
                        <a:pt x="20" y="17"/>
                        <a:pt x="20" y="17"/>
                      </a:cubicBezTo>
                      <a:cubicBezTo>
                        <a:pt x="20" y="17"/>
                        <a:pt x="20" y="17"/>
                        <a:pt x="20" y="17"/>
                      </a:cubicBezTo>
                      <a:cubicBezTo>
                        <a:pt x="19" y="17"/>
                        <a:pt x="19" y="17"/>
                        <a:pt x="19" y="17"/>
                      </a:cubicBezTo>
                      <a:cubicBezTo>
                        <a:pt x="19" y="17"/>
                        <a:pt x="19" y="17"/>
                        <a:pt x="19" y="17"/>
                      </a:cubicBezTo>
                      <a:cubicBezTo>
                        <a:pt x="19" y="17"/>
                        <a:pt x="19" y="17"/>
                        <a:pt x="20" y="17"/>
                      </a:cubicBezTo>
                      <a:cubicBezTo>
                        <a:pt x="20" y="17"/>
                        <a:pt x="20" y="17"/>
                        <a:pt x="20" y="17"/>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lose/>
                      <a:moveTo>
                        <a:pt x="21" y="5"/>
                      </a:move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2" y="4"/>
                        <a:pt x="22" y="4"/>
                      </a:cubicBezTo>
                      <a:cubicBezTo>
                        <a:pt x="22" y="4"/>
                        <a:pt x="22"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1" y="6"/>
                        <a:pt x="21" y="5"/>
                      </a:cubicBezTo>
                      <a:cubicBezTo>
                        <a:pt x="21" y="5"/>
                        <a:pt x="21" y="5"/>
                        <a:pt x="21" y="5"/>
                      </a:cubicBezTo>
                      <a:cubicBezTo>
                        <a:pt x="21" y="5"/>
                        <a:pt x="21" y="5"/>
                        <a:pt x="21" y="5"/>
                      </a:cubicBezTo>
                      <a:close/>
                      <a:moveTo>
                        <a:pt x="8" y="16"/>
                      </a:move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lose/>
                      <a:moveTo>
                        <a:pt x="22" y="4"/>
                      </a:move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5"/>
                      </a:cubicBezTo>
                      <a:cubicBezTo>
                        <a:pt x="22" y="5"/>
                        <a:pt x="22" y="5"/>
                        <a:pt x="22" y="4"/>
                      </a:cubicBezTo>
                      <a:cubicBezTo>
                        <a:pt x="22" y="4"/>
                        <a:pt x="22" y="5"/>
                        <a:pt x="22" y="5"/>
                      </a:cubicBezTo>
                      <a:cubicBezTo>
                        <a:pt x="22" y="5"/>
                        <a:pt x="22" y="5"/>
                        <a:pt x="22" y="5"/>
                      </a:cubicBezTo>
                      <a:cubicBezTo>
                        <a:pt x="22" y="5"/>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lose/>
                      <a:moveTo>
                        <a:pt x="2" y="7"/>
                      </a:moveTo>
                      <a:cubicBezTo>
                        <a:pt x="2" y="7"/>
                        <a:pt x="2" y="6"/>
                        <a:pt x="2" y="6"/>
                      </a:cubicBezTo>
                      <a:cubicBezTo>
                        <a:pt x="2" y="6"/>
                        <a:pt x="2" y="6"/>
                        <a:pt x="2" y="7"/>
                      </a:cubicBezTo>
                      <a:cubicBezTo>
                        <a:pt x="2" y="7"/>
                        <a:pt x="2" y="7"/>
                        <a:pt x="2" y="7"/>
                      </a:cubicBezTo>
                      <a:cubicBezTo>
                        <a:pt x="2" y="7"/>
                        <a:pt x="2" y="7"/>
                        <a:pt x="2" y="7"/>
                      </a:cubicBezTo>
                      <a:cubicBezTo>
                        <a:pt x="2" y="7"/>
                        <a:pt x="2" y="7"/>
                        <a:pt x="2" y="7"/>
                      </a:cubicBezTo>
                      <a:cubicBezTo>
                        <a:pt x="2" y="7"/>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lose/>
                      <a:moveTo>
                        <a:pt x="22" y="20"/>
                      </a:moveTo>
                      <a:cubicBezTo>
                        <a:pt x="22"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lose/>
                      <a:moveTo>
                        <a:pt x="25" y="11"/>
                      </a:move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lose/>
                      <a:moveTo>
                        <a:pt x="3" y="5"/>
                      </a:moveTo>
                      <a:cubicBezTo>
                        <a:pt x="3" y="5"/>
                        <a:pt x="3" y="5"/>
                        <a:pt x="3" y="5"/>
                      </a:cubicBezTo>
                      <a:cubicBezTo>
                        <a:pt x="3" y="5"/>
                        <a:pt x="3" y="5"/>
                        <a:pt x="3" y="5"/>
                      </a:cubicBezTo>
                      <a:cubicBezTo>
                        <a:pt x="3" y="5"/>
                        <a:pt x="3" y="5"/>
                        <a:pt x="4" y="5"/>
                      </a:cubicBezTo>
                      <a:cubicBezTo>
                        <a:pt x="4" y="5"/>
                        <a:pt x="4" y="5"/>
                        <a:pt x="4" y="5"/>
                      </a:cubicBezTo>
                      <a:cubicBezTo>
                        <a:pt x="3" y="5"/>
                        <a:pt x="4" y="5"/>
                        <a:pt x="4" y="5"/>
                      </a:cubicBezTo>
                      <a:cubicBezTo>
                        <a:pt x="4" y="5"/>
                        <a:pt x="4"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lose/>
                      <a:moveTo>
                        <a:pt x="19" y="21"/>
                      </a:move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2"/>
                        <a:pt x="19" y="21"/>
                      </a:cubicBezTo>
                      <a:cubicBezTo>
                        <a:pt x="19" y="21"/>
                        <a:pt x="19" y="21"/>
                        <a:pt x="19" y="21"/>
                      </a:cubicBezTo>
                      <a:cubicBezTo>
                        <a:pt x="19" y="21"/>
                        <a:pt x="19" y="21"/>
                        <a:pt x="19" y="21"/>
                      </a:cubicBezTo>
                      <a:cubicBezTo>
                        <a:pt x="19" y="21"/>
                        <a:pt x="19" y="21"/>
                        <a:pt x="19" y="21"/>
                      </a:cubicBezTo>
                      <a:close/>
                      <a:moveTo>
                        <a:pt x="10" y="19"/>
                      </a:moveTo>
                      <a:cubicBezTo>
                        <a:pt x="10" y="19"/>
                        <a:pt x="10" y="19"/>
                        <a:pt x="10" y="19"/>
                      </a:cubicBezTo>
                      <a:cubicBezTo>
                        <a:pt x="10" y="19"/>
                        <a:pt x="10" y="19"/>
                        <a:pt x="10" y="19"/>
                      </a:cubicBezTo>
                      <a:cubicBezTo>
                        <a:pt x="10" y="19"/>
                        <a:pt x="10" y="19"/>
                        <a:pt x="10" y="19"/>
                      </a:cubicBezTo>
                      <a:cubicBezTo>
                        <a:pt x="10" y="19"/>
                        <a:pt x="10" y="19"/>
                        <a:pt x="10" y="19"/>
                      </a:cubicBezTo>
                      <a:cubicBezTo>
                        <a:pt x="10" y="19"/>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19"/>
                        <a:pt x="10" y="19"/>
                      </a:cubicBezTo>
                      <a:cubicBezTo>
                        <a:pt x="10" y="19"/>
                        <a:pt x="10" y="19"/>
                        <a:pt x="10" y="19"/>
                      </a:cubicBezTo>
                      <a:close/>
                      <a:moveTo>
                        <a:pt x="27" y="20"/>
                      </a:moveTo>
                      <a:cubicBezTo>
                        <a:pt x="27" y="20"/>
                        <a:pt x="27" y="20"/>
                        <a:pt x="27" y="20"/>
                      </a:cubicBezTo>
                      <a:cubicBezTo>
                        <a:pt x="27" y="20"/>
                        <a:pt x="27" y="20"/>
                        <a:pt x="27" y="20"/>
                      </a:cubicBezTo>
                      <a:cubicBezTo>
                        <a:pt x="27" y="20"/>
                        <a:pt x="27" y="20"/>
                        <a:pt x="28" y="20"/>
                      </a:cubicBezTo>
                      <a:cubicBezTo>
                        <a:pt x="28" y="20"/>
                        <a:pt x="28" y="20"/>
                        <a:pt x="28" y="20"/>
                      </a:cubicBezTo>
                      <a:cubicBezTo>
                        <a:pt x="28" y="20"/>
                        <a:pt x="28" y="20"/>
                        <a:pt x="28" y="20"/>
                      </a:cubicBezTo>
                      <a:cubicBezTo>
                        <a:pt x="28" y="20"/>
                        <a:pt x="28" y="20"/>
                        <a:pt x="27" y="20"/>
                      </a:cubicBezTo>
                      <a:close/>
                      <a:moveTo>
                        <a:pt x="5" y="17"/>
                      </a:moveTo>
                      <a:cubicBezTo>
                        <a:pt x="5" y="17"/>
                        <a:pt x="5" y="17"/>
                        <a:pt x="5" y="17"/>
                      </a:cubicBezTo>
                      <a:cubicBezTo>
                        <a:pt x="5" y="17"/>
                        <a:pt x="5" y="17"/>
                        <a:pt x="4" y="17"/>
                      </a:cubicBezTo>
                      <a:cubicBezTo>
                        <a:pt x="4" y="16"/>
                        <a:pt x="4" y="17"/>
                        <a:pt x="4" y="17"/>
                      </a:cubicBezTo>
                      <a:cubicBezTo>
                        <a:pt x="4" y="17"/>
                        <a:pt x="4" y="17"/>
                        <a:pt x="4" y="17"/>
                      </a:cubicBezTo>
                      <a:cubicBezTo>
                        <a:pt x="4" y="17"/>
                        <a:pt x="4" y="17"/>
                        <a:pt x="4" y="17"/>
                      </a:cubicBezTo>
                      <a:cubicBezTo>
                        <a:pt x="4" y="17"/>
                        <a:pt x="4" y="17"/>
                        <a:pt x="4" y="17"/>
                      </a:cubicBezTo>
                      <a:cubicBezTo>
                        <a:pt x="4" y="17"/>
                        <a:pt x="5" y="17"/>
                        <a:pt x="5" y="17"/>
                      </a:cubicBezTo>
                      <a:cubicBezTo>
                        <a:pt x="5" y="17"/>
                        <a:pt x="5" y="17"/>
                        <a:pt x="5" y="17"/>
                      </a:cubicBezTo>
                      <a:cubicBezTo>
                        <a:pt x="5" y="17"/>
                        <a:pt x="5" y="17"/>
                        <a:pt x="5" y="17"/>
                      </a:cubicBezTo>
                      <a:cubicBezTo>
                        <a:pt x="5" y="17"/>
                        <a:pt x="5" y="17"/>
                        <a:pt x="5" y="17"/>
                      </a:cubicBezTo>
                      <a:close/>
                      <a:moveTo>
                        <a:pt x="1" y="12"/>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lose/>
                      <a:moveTo>
                        <a:pt x="1" y="8"/>
                      </a:move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lose/>
                      <a:moveTo>
                        <a:pt x="26" y="9"/>
                      </a:moveTo>
                      <a:cubicBezTo>
                        <a:pt x="26" y="9"/>
                        <a:pt x="26" y="9"/>
                        <a:pt x="26" y="9"/>
                      </a:cubicBezTo>
                      <a:cubicBezTo>
                        <a:pt x="26" y="9"/>
                        <a:pt x="26" y="9"/>
                        <a:pt x="26" y="9"/>
                      </a:cubicBezTo>
                      <a:cubicBezTo>
                        <a:pt x="26" y="9"/>
                        <a:pt x="26" y="9"/>
                        <a:pt x="26" y="9"/>
                      </a:cubicBezTo>
                      <a:cubicBezTo>
                        <a:pt x="26" y="9"/>
                        <a:pt x="26" y="9"/>
                        <a:pt x="26" y="9"/>
                      </a:cubicBezTo>
                      <a:close/>
                      <a:moveTo>
                        <a:pt x="3" y="5"/>
                      </a:move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lose/>
                      <a:moveTo>
                        <a:pt x="17" y="11"/>
                      </a:moveTo>
                      <a:cubicBezTo>
                        <a:pt x="16" y="11"/>
                        <a:pt x="16" y="11"/>
                        <a:pt x="16" y="11"/>
                      </a:cubicBezTo>
                      <a:cubicBezTo>
                        <a:pt x="16" y="11"/>
                        <a:pt x="16" y="11"/>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6" y="12"/>
                        <a:pt x="17" y="12"/>
                      </a:cubicBezTo>
                      <a:cubicBezTo>
                        <a:pt x="17" y="12"/>
                        <a:pt x="17" y="12"/>
                        <a:pt x="17" y="12"/>
                      </a:cubicBezTo>
                      <a:cubicBezTo>
                        <a:pt x="17" y="12"/>
                        <a:pt x="17" y="12"/>
                        <a:pt x="17" y="12"/>
                      </a:cubicBezTo>
                      <a:cubicBezTo>
                        <a:pt x="17" y="11"/>
                        <a:pt x="17" y="11"/>
                        <a:pt x="17" y="11"/>
                      </a:cubicBezTo>
                      <a:close/>
                      <a:moveTo>
                        <a:pt x="30" y="21"/>
                      </a:move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lose/>
                      <a:moveTo>
                        <a:pt x="27" y="13"/>
                      </a:move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lose/>
                      <a:moveTo>
                        <a:pt x="20" y="4"/>
                      </a:moveTo>
                      <a:cubicBezTo>
                        <a:pt x="20" y="4"/>
                        <a:pt x="20" y="4"/>
                        <a:pt x="20" y="4"/>
                      </a:cubicBezTo>
                      <a:cubicBezTo>
                        <a:pt x="20" y="4"/>
                        <a:pt x="20" y="4"/>
                        <a:pt x="20" y="4"/>
                      </a:cubicBezTo>
                      <a:cubicBezTo>
                        <a:pt x="20" y="4"/>
                        <a:pt x="20" y="4"/>
                        <a:pt x="20" y="4"/>
                      </a:cubicBezTo>
                      <a:cubicBezTo>
                        <a:pt x="20" y="4"/>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4"/>
                        <a:pt x="20" y="4"/>
                        <a:pt x="20" y="4"/>
                      </a:cubicBezTo>
                      <a:close/>
                      <a:moveTo>
                        <a:pt x="28" y="11"/>
                      </a:moveTo>
                      <a:cubicBezTo>
                        <a:pt x="28" y="11"/>
                        <a:pt x="28" y="11"/>
                        <a:pt x="28" y="11"/>
                      </a:cubicBezTo>
                      <a:cubicBezTo>
                        <a:pt x="29" y="11"/>
                        <a:pt x="29"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lose/>
                      <a:moveTo>
                        <a:pt x="9" y="5"/>
                      </a:move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lose/>
                      <a:moveTo>
                        <a:pt x="26" y="8"/>
                      </a:move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lose/>
                      <a:moveTo>
                        <a:pt x="23" y="4"/>
                      </a:moveTo>
                      <a:cubicBezTo>
                        <a:pt x="23" y="4"/>
                        <a:pt x="23" y="4"/>
                        <a:pt x="22" y="4"/>
                      </a:cubicBezTo>
                      <a:cubicBezTo>
                        <a:pt x="22" y="4"/>
                        <a:pt x="22" y="4"/>
                        <a:pt x="22" y="4"/>
                      </a:cubicBezTo>
                      <a:cubicBezTo>
                        <a:pt x="23" y="4"/>
                        <a:pt x="23" y="4"/>
                        <a:pt x="22" y="4"/>
                      </a:cubicBezTo>
                      <a:cubicBezTo>
                        <a:pt x="22" y="4"/>
                        <a:pt x="22" y="4"/>
                        <a:pt x="23" y="4"/>
                      </a:cubicBezTo>
                      <a:cubicBezTo>
                        <a:pt x="23" y="4"/>
                        <a:pt x="23" y="4"/>
                        <a:pt x="23" y="4"/>
                      </a:cubicBezTo>
                      <a:cubicBezTo>
                        <a:pt x="23" y="4"/>
                        <a:pt x="23" y="4"/>
                        <a:pt x="23" y="4"/>
                      </a:cubicBezTo>
                      <a:cubicBezTo>
                        <a:pt x="23" y="4"/>
                        <a:pt x="23" y="4"/>
                        <a:pt x="23" y="4"/>
                      </a:cubicBezTo>
                      <a:cubicBezTo>
                        <a:pt x="23" y="4"/>
                        <a:pt x="23" y="4"/>
                        <a:pt x="23" y="4"/>
                      </a:cubicBezTo>
                      <a:close/>
                      <a:moveTo>
                        <a:pt x="12" y="3"/>
                      </a:moveTo>
                      <a:cubicBezTo>
                        <a:pt x="12" y="3"/>
                        <a:pt x="12" y="3"/>
                        <a:pt x="12" y="3"/>
                      </a:cubicBezTo>
                      <a:cubicBezTo>
                        <a:pt x="12" y="3"/>
                        <a:pt x="13" y="3"/>
                        <a:pt x="13" y="2"/>
                      </a:cubicBezTo>
                      <a:cubicBezTo>
                        <a:pt x="13" y="2"/>
                        <a:pt x="12" y="2"/>
                        <a:pt x="12" y="2"/>
                      </a:cubicBezTo>
                      <a:cubicBezTo>
                        <a:pt x="12" y="2"/>
                        <a:pt x="12" y="2"/>
                        <a:pt x="12" y="2"/>
                      </a:cubicBezTo>
                      <a:cubicBezTo>
                        <a:pt x="12" y="3"/>
                        <a:pt x="12" y="3"/>
                        <a:pt x="12" y="3"/>
                      </a:cubicBezTo>
                      <a:cubicBezTo>
                        <a:pt x="12" y="3"/>
                        <a:pt x="12" y="3"/>
                        <a:pt x="12" y="3"/>
                      </a:cubicBezTo>
                      <a:cubicBezTo>
                        <a:pt x="12" y="3"/>
                        <a:pt x="12" y="3"/>
                        <a:pt x="12" y="3"/>
                      </a:cubicBezTo>
                      <a:close/>
                      <a:moveTo>
                        <a:pt x="30" y="18"/>
                      </a:moveTo>
                      <a:cubicBezTo>
                        <a:pt x="30" y="18"/>
                        <a:pt x="30" y="18"/>
                        <a:pt x="30" y="18"/>
                      </a:cubicBezTo>
                      <a:cubicBezTo>
                        <a:pt x="30" y="18"/>
                        <a:pt x="30" y="18"/>
                        <a:pt x="30" y="18"/>
                      </a:cubicBezTo>
                      <a:cubicBezTo>
                        <a:pt x="31" y="18"/>
                        <a:pt x="31" y="18"/>
                        <a:pt x="31" y="18"/>
                      </a:cubicBezTo>
                      <a:cubicBezTo>
                        <a:pt x="31" y="18"/>
                        <a:pt x="31" y="17"/>
                        <a:pt x="30" y="18"/>
                      </a:cubicBezTo>
                      <a:close/>
                      <a:moveTo>
                        <a:pt x="30" y="19"/>
                      </a:moveTo>
                      <a:cubicBezTo>
                        <a:pt x="30" y="19"/>
                        <a:pt x="30" y="19"/>
                        <a:pt x="29" y="19"/>
                      </a:cubicBezTo>
                      <a:cubicBezTo>
                        <a:pt x="29" y="19"/>
                        <a:pt x="29" y="19"/>
                        <a:pt x="29" y="19"/>
                      </a:cubicBezTo>
                      <a:cubicBezTo>
                        <a:pt x="29" y="19"/>
                        <a:pt x="29" y="19"/>
                        <a:pt x="29" y="19"/>
                      </a:cubicBezTo>
                      <a:cubicBezTo>
                        <a:pt x="29"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lose/>
                      <a:moveTo>
                        <a:pt x="14" y="10"/>
                      </a:moveTo>
                      <a:cubicBezTo>
                        <a:pt x="14" y="10"/>
                        <a:pt x="14" y="10"/>
                        <a:pt x="14" y="10"/>
                      </a:cubicBezTo>
                      <a:cubicBezTo>
                        <a:pt x="14" y="10"/>
                        <a:pt x="14" y="10"/>
                        <a:pt x="14" y="10"/>
                      </a:cubicBezTo>
                      <a:cubicBezTo>
                        <a:pt x="14" y="10"/>
                        <a:pt x="14" y="10"/>
                        <a:pt x="14" y="11"/>
                      </a:cubicBezTo>
                      <a:cubicBezTo>
                        <a:pt x="14" y="11"/>
                        <a:pt x="14" y="11"/>
                        <a:pt x="14" y="11"/>
                      </a:cubicBezTo>
                      <a:cubicBezTo>
                        <a:pt x="14" y="11"/>
                        <a:pt x="14" y="11"/>
                        <a:pt x="14" y="11"/>
                      </a:cubicBezTo>
                      <a:cubicBezTo>
                        <a:pt x="14" y="10"/>
                        <a:pt x="14" y="10"/>
                        <a:pt x="14" y="10"/>
                      </a:cubicBezTo>
                      <a:close/>
                      <a:moveTo>
                        <a:pt x="31" y="21"/>
                      </a:move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lose/>
                      <a:moveTo>
                        <a:pt x="3" y="6"/>
                      </a:moveTo>
                      <a:cubicBezTo>
                        <a:pt x="3" y="6"/>
                        <a:pt x="3" y="6"/>
                        <a:pt x="3" y="6"/>
                      </a:cubicBezTo>
                      <a:cubicBezTo>
                        <a:pt x="3" y="6"/>
                        <a:pt x="3" y="6"/>
                        <a:pt x="3" y="6"/>
                      </a:cubicBezTo>
                      <a:cubicBezTo>
                        <a:pt x="3" y="6"/>
                        <a:pt x="3" y="6"/>
                        <a:pt x="3" y="6"/>
                      </a:cubicBezTo>
                      <a:cubicBezTo>
                        <a:pt x="3" y="6"/>
                        <a:pt x="3" y="6"/>
                        <a:pt x="3" y="6"/>
                      </a:cubicBezTo>
                      <a:cubicBezTo>
                        <a:pt x="3" y="6"/>
                        <a:pt x="2" y="6"/>
                        <a:pt x="2" y="6"/>
                      </a:cubicBezTo>
                      <a:cubicBezTo>
                        <a:pt x="2" y="6"/>
                        <a:pt x="2" y="6"/>
                        <a:pt x="2" y="6"/>
                      </a:cubicBezTo>
                      <a:cubicBezTo>
                        <a:pt x="2" y="6"/>
                        <a:pt x="2" y="6"/>
                        <a:pt x="3" y="6"/>
                      </a:cubicBezTo>
                      <a:close/>
                      <a:moveTo>
                        <a:pt x="1" y="11"/>
                      </a:moveTo>
                      <a:cubicBezTo>
                        <a:pt x="1" y="11"/>
                        <a:pt x="1" y="11"/>
                        <a:pt x="1" y="11"/>
                      </a:cubicBezTo>
                      <a:cubicBezTo>
                        <a:pt x="1" y="11"/>
                        <a:pt x="1" y="11"/>
                        <a:pt x="1" y="11"/>
                      </a:cubicBezTo>
                      <a:cubicBezTo>
                        <a:pt x="1" y="11"/>
                        <a:pt x="1" y="11"/>
                        <a:pt x="1" y="11"/>
                      </a:cubicBezTo>
                      <a:cubicBezTo>
                        <a:pt x="1" y="11"/>
                        <a:pt x="1" y="11"/>
                        <a:pt x="1" y="11"/>
                      </a:cubicBezTo>
                      <a:close/>
                      <a:moveTo>
                        <a:pt x="15" y="11"/>
                      </a:moveTo>
                      <a:cubicBezTo>
                        <a:pt x="15" y="11"/>
                        <a:pt x="15" y="11"/>
                        <a:pt x="15" y="11"/>
                      </a:cubicBezTo>
                      <a:cubicBezTo>
                        <a:pt x="15" y="11"/>
                        <a:pt x="15" y="11"/>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lose/>
                      <a:moveTo>
                        <a:pt x="11" y="3"/>
                      </a:moveTo>
                      <a:cubicBezTo>
                        <a:pt x="11" y="3"/>
                        <a:pt x="11" y="3"/>
                        <a:pt x="11" y="3"/>
                      </a:cubicBezTo>
                      <a:cubicBezTo>
                        <a:pt x="11" y="3"/>
                        <a:pt x="11" y="3"/>
                        <a:pt x="11" y="3"/>
                      </a:cubicBezTo>
                      <a:cubicBezTo>
                        <a:pt x="11" y="3"/>
                        <a:pt x="11" y="3"/>
                        <a:pt x="11" y="3"/>
                      </a:cubicBezTo>
                      <a:close/>
                      <a:moveTo>
                        <a:pt x="25" y="6"/>
                      </a:move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lose/>
                      <a:moveTo>
                        <a:pt x="16" y="1"/>
                      </a:move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4" y="8"/>
                      </a:moveTo>
                      <a:cubicBezTo>
                        <a:pt x="24" y="8"/>
                        <a:pt x="23" y="8"/>
                        <a:pt x="24" y="8"/>
                      </a:cubicBezTo>
                      <a:cubicBezTo>
                        <a:pt x="24" y="8"/>
                        <a:pt x="24" y="8"/>
                        <a:pt x="24" y="8"/>
                      </a:cubicBezTo>
                      <a:cubicBezTo>
                        <a:pt x="24" y="8"/>
                        <a:pt x="24" y="8"/>
                        <a:pt x="24" y="8"/>
                      </a:cubicBezTo>
                      <a:cubicBezTo>
                        <a:pt x="24" y="8"/>
                        <a:pt x="24" y="8"/>
                        <a:pt x="24" y="8"/>
                      </a:cubicBezTo>
                      <a:close/>
                      <a:moveTo>
                        <a:pt x="13" y="9"/>
                      </a:moveTo>
                      <a:cubicBezTo>
                        <a:pt x="13" y="9"/>
                        <a:pt x="13" y="9"/>
                        <a:pt x="13" y="9"/>
                      </a:cubicBezTo>
                      <a:cubicBezTo>
                        <a:pt x="13" y="9"/>
                        <a:pt x="13" y="9"/>
                        <a:pt x="13" y="9"/>
                      </a:cubicBezTo>
                      <a:cubicBezTo>
                        <a:pt x="13" y="9"/>
                        <a:pt x="14" y="9"/>
                        <a:pt x="14" y="9"/>
                      </a:cubicBezTo>
                      <a:cubicBezTo>
                        <a:pt x="14" y="9"/>
                        <a:pt x="13" y="9"/>
                        <a:pt x="13" y="9"/>
                      </a:cubicBezTo>
                      <a:close/>
                      <a:moveTo>
                        <a:pt x="2" y="6"/>
                      </a:moveTo>
                      <a:cubicBezTo>
                        <a:pt x="2" y="6"/>
                        <a:pt x="2" y="6"/>
                        <a:pt x="3" y="6"/>
                      </a:cubicBezTo>
                      <a:cubicBezTo>
                        <a:pt x="3" y="6"/>
                        <a:pt x="3" y="6"/>
                        <a:pt x="3" y="6"/>
                      </a:cubicBezTo>
                      <a:cubicBezTo>
                        <a:pt x="3" y="6"/>
                        <a:pt x="3" y="6"/>
                        <a:pt x="3" y="6"/>
                      </a:cubicBezTo>
                      <a:cubicBezTo>
                        <a:pt x="3" y="6"/>
                        <a:pt x="2" y="6"/>
                        <a:pt x="2" y="6"/>
                      </a:cubicBezTo>
                      <a:cubicBezTo>
                        <a:pt x="2" y="6"/>
                        <a:pt x="2" y="6"/>
                        <a:pt x="2" y="6"/>
                      </a:cubicBezTo>
                      <a:cubicBezTo>
                        <a:pt x="2" y="6"/>
                        <a:pt x="2" y="6"/>
                        <a:pt x="2" y="6"/>
                      </a:cubicBezTo>
                      <a:cubicBezTo>
                        <a:pt x="2" y="6"/>
                        <a:pt x="2" y="6"/>
                        <a:pt x="2" y="6"/>
                      </a:cubicBezTo>
                      <a:close/>
                      <a:moveTo>
                        <a:pt x="28" y="19"/>
                      </a:moveTo>
                      <a:cubicBezTo>
                        <a:pt x="28" y="19"/>
                        <a:pt x="28" y="19"/>
                        <a:pt x="28" y="19"/>
                      </a:cubicBezTo>
                      <a:cubicBezTo>
                        <a:pt x="28" y="19"/>
                        <a:pt x="28" y="19"/>
                        <a:pt x="28" y="19"/>
                      </a:cubicBezTo>
                      <a:cubicBezTo>
                        <a:pt x="28" y="19"/>
                        <a:pt x="28" y="19"/>
                        <a:pt x="28" y="19"/>
                      </a:cubicBezTo>
                      <a:close/>
                      <a:moveTo>
                        <a:pt x="12" y="10"/>
                      </a:move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3" y="11"/>
                        <a:pt x="13" y="11"/>
                      </a:cubicBezTo>
                      <a:cubicBezTo>
                        <a:pt x="13" y="11"/>
                        <a:pt x="13" y="11"/>
                        <a:pt x="12" y="10"/>
                      </a:cubicBezTo>
                      <a:cubicBezTo>
                        <a:pt x="12" y="10"/>
                        <a:pt x="12" y="10"/>
                        <a:pt x="12" y="10"/>
                      </a:cubicBezTo>
                      <a:close/>
                      <a:moveTo>
                        <a:pt x="1" y="8"/>
                      </a:moveTo>
                      <a:cubicBezTo>
                        <a:pt x="1" y="8"/>
                        <a:pt x="1" y="8"/>
                        <a:pt x="1" y="8"/>
                      </a:cubicBezTo>
                      <a:cubicBezTo>
                        <a:pt x="1" y="8"/>
                        <a:pt x="1" y="8"/>
                        <a:pt x="1" y="8"/>
                      </a:cubicBezTo>
                      <a:cubicBezTo>
                        <a:pt x="1" y="8"/>
                        <a:pt x="1" y="8"/>
                        <a:pt x="1" y="8"/>
                      </a:cubicBezTo>
                      <a:cubicBezTo>
                        <a:pt x="1" y="8"/>
                        <a:pt x="1" y="8"/>
                        <a:pt x="1" y="8"/>
                      </a:cubicBezTo>
                      <a:close/>
                      <a:moveTo>
                        <a:pt x="14" y="2"/>
                      </a:moveTo>
                      <a:cubicBezTo>
                        <a:pt x="14"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lose/>
                      <a:moveTo>
                        <a:pt x="31" y="22"/>
                      </a:moveTo>
                      <a:cubicBezTo>
                        <a:pt x="31" y="22"/>
                        <a:pt x="31" y="22"/>
                        <a:pt x="31" y="22"/>
                      </a:cubicBezTo>
                      <a:cubicBezTo>
                        <a:pt x="31" y="22"/>
                        <a:pt x="31" y="22"/>
                        <a:pt x="31" y="22"/>
                      </a:cubicBezTo>
                      <a:cubicBezTo>
                        <a:pt x="31" y="22"/>
                        <a:pt x="31" y="22"/>
                        <a:pt x="31" y="22"/>
                      </a:cubicBezTo>
                      <a:cubicBezTo>
                        <a:pt x="31" y="21"/>
                        <a:pt x="31" y="22"/>
                        <a:pt x="31" y="22"/>
                      </a:cubicBezTo>
                      <a:close/>
                      <a:moveTo>
                        <a:pt x="12" y="3"/>
                      </a:move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lose/>
                      <a:moveTo>
                        <a:pt x="28" y="8"/>
                      </a:moveTo>
                      <a:cubicBezTo>
                        <a:pt x="28" y="8"/>
                        <a:pt x="28" y="9"/>
                        <a:pt x="28" y="9"/>
                      </a:cubicBezTo>
                      <a:cubicBezTo>
                        <a:pt x="28" y="9"/>
                        <a:pt x="28" y="9"/>
                        <a:pt x="28" y="9"/>
                      </a:cubicBezTo>
                      <a:cubicBezTo>
                        <a:pt x="28" y="9"/>
                        <a:pt x="28" y="9"/>
                        <a:pt x="28" y="8"/>
                      </a:cubicBezTo>
                      <a:cubicBezTo>
                        <a:pt x="28" y="8"/>
                        <a:pt x="28" y="8"/>
                        <a:pt x="28" y="8"/>
                      </a:cubicBezTo>
                      <a:close/>
                      <a:moveTo>
                        <a:pt x="29" y="15"/>
                      </a:moveTo>
                      <a:cubicBezTo>
                        <a:pt x="29" y="14"/>
                        <a:pt x="29" y="14"/>
                        <a:pt x="29" y="14"/>
                      </a:cubicBezTo>
                      <a:cubicBezTo>
                        <a:pt x="29" y="14"/>
                        <a:pt x="29" y="14"/>
                        <a:pt x="29" y="14"/>
                      </a:cubicBezTo>
                      <a:cubicBezTo>
                        <a:pt x="29" y="14"/>
                        <a:pt x="29" y="14"/>
                        <a:pt x="29" y="14"/>
                      </a:cubicBezTo>
                      <a:cubicBezTo>
                        <a:pt x="29" y="14"/>
                        <a:pt x="28" y="14"/>
                        <a:pt x="28" y="14"/>
                      </a:cubicBezTo>
                      <a:cubicBezTo>
                        <a:pt x="28" y="14"/>
                        <a:pt x="28" y="14"/>
                        <a:pt x="28" y="14"/>
                      </a:cubicBezTo>
                      <a:cubicBezTo>
                        <a:pt x="28" y="15"/>
                        <a:pt x="28" y="15"/>
                        <a:pt x="28" y="15"/>
                      </a:cubicBezTo>
                      <a:cubicBezTo>
                        <a:pt x="28" y="15"/>
                        <a:pt x="29" y="15"/>
                        <a:pt x="28" y="15"/>
                      </a:cubicBezTo>
                      <a:cubicBezTo>
                        <a:pt x="28"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lose/>
                      <a:moveTo>
                        <a:pt x="0" y="7"/>
                      </a:moveTo>
                      <a:cubicBezTo>
                        <a:pt x="0" y="7"/>
                        <a:pt x="0" y="7"/>
                        <a:pt x="0" y="7"/>
                      </a:cubicBezTo>
                      <a:cubicBezTo>
                        <a:pt x="0" y="7"/>
                        <a:pt x="0" y="7"/>
                        <a:pt x="0" y="7"/>
                      </a:cubicBezTo>
                      <a:cubicBezTo>
                        <a:pt x="0" y="7"/>
                        <a:pt x="0" y="7"/>
                        <a:pt x="0" y="7"/>
                      </a:cubicBezTo>
                      <a:cubicBezTo>
                        <a:pt x="0" y="7"/>
                        <a:pt x="0" y="7"/>
                        <a:pt x="0" y="7"/>
                      </a:cubicBezTo>
                      <a:cubicBezTo>
                        <a:pt x="0" y="7"/>
                        <a:pt x="0" y="7"/>
                        <a:pt x="0" y="7"/>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18" y="0"/>
                      </a:moveTo>
                      <a:cubicBezTo>
                        <a:pt x="18" y="0"/>
                        <a:pt x="18" y="0"/>
                        <a:pt x="18" y="0"/>
                      </a:cubicBezTo>
                      <a:cubicBezTo>
                        <a:pt x="18" y="0"/>
                        <a:pt x="18" y="0"/>
                        <a:pt x="18" y="0"/>
                      </a:cubicBezTo>
                      <a:cubicBezTo>
                        <a:pt x="18" y="0"/>
                        <a:pt x="18" y="0"/>
                        <a:pt x="18" y="0"/>
                      </a:cubicBezTo>
                      <a:cubicBezTo>
                        <a:pt x="18" y="0"/>
                        <a:pt x="18" y="0"/>
                        <a:pt x="18" y="0"/>
                      </a:cubicBezTo>
                      <a:close/>
                      <a:moveTo>
                        <a:pt x="8" y="8"/>
                      </a:moveTo>
                      <a:cubicBezTo>
                        <a:pt x="8" y="8"/>
                        <a:pt x="8" y="8"/>
                        <a:pt x="8" y="8"/>
                      </a:cubicBezTo>
                      <a:cubicBezTo>
                        <a:pt x="8" y="8"/>
                        <a:pt x="8" y="8"/>
                        <a:pt x="8" y="8"/>
                      </a:cubicBezTo>
                      <a:cubicBezTo>
                        <a:pt x="8" y="8"/>
                        <a:pt x="8" y="8"/>
                        <a:pt x="8" y="8"/>
                      </a:cubicBezTo>
                      <a:cubicBezTo>
                        <a:pt x="8" y="8"/>
                        <a:pt x="8" y="8"/>
                        <a:pt x="8" y="8"/>
                      </a:cubicBezTo>
                      <a:close/>
                      <a:moveTo>
                        <a:pt x="4" y="9"/>
                      </a:moveTo>
                      <a:cubicBezTo>
                        <a:pt x="4" y="9"/>
                        <a:pt x="4" y="9"/>
                        <a:pt x="4" y="9"/>
                      </a:cubicBezTo>
                      <a:cubicBezTo>
                        <a:pt x="4" y="9"/>
                        <a:pt x="4" y="9"/>
                        <a:pt x="4" y="9"/>
                      </a:cubicBezTo>
                      <a:cubicBezTo>
                        <a:pt x="4" y="9"/>
                        <a:pt x="4" y="9"/>
                        <a:pt x="4" y="9"/>
                      </a:cubicBezTo>
                      <a:cubicBezTo>
                        <a:pt x="4" y="9"/>
                        <a:pt x="4" y="9"/>
                        <a:pt x="4" y="9"/>
                      </a:cubicBezTo>
                      <a:close/>
                      <a:moveTo>
                        <a:pt x="25" y="16"/>
                      </a:moveTo>
                      <a:cubicBezTo>
                        <a:pt x="25" y="16"/>
                        <a:pt x="25" y="16"/>
                        <a:pt x="25" y="16"/>
                      </a:cubicBezTo>
                      <a:cubicBezTo>
                        <a:pt x="25" y="16"/>
                        <a:pt x="25" y="16"/>
                        <a:pt x="25" y="16"/>
                      </a:cubicBezTo>
                      <a:cubicBezTo>
                        <a:pt x="25" y="16"/>
                        <a:pt x="25" y="16"/>
                        <a:pt x="25" y="16"/>
                      </a:cubicBezTo>
                      <a:cubicBezTo>
                        <a:pt x="25" y="16"/>
                        <a:pt x="25" y="16"/>
                        <a:pt x="25" y="16"/>
                      </a:cubicBezTo>
                      <a:close/>
                      <a:moveTo>
                        <a:pt x="1" y="11"/>
                      </a:moveTo>
                      <a:cubicBezTo>
                        <a:pt x="1" y="12"/>
                        <a:pt x="1" y="12"/>
                        <a:pt x="2" y="12"/>
                      </a:cubicBezTo>
                      <a:cubicBezTo>
                        <a:pt x="1" y="12"/>
                        <a:pt x="1" y="11"/>
                        <a:pt x="1" y="11"/>
                      </a:cubicBezTo>
                      <a:close/>
                      <a:moveTo>
                        <a:pt x="24" y="9"/>
                      </a:moveTo>
                      <a:cubicBezTo>
                        <a:pt x="24" y="9"/>
                        <a:pt x="24" y="9"/>
                        <a:pt x="24" y="9"/>
                      </a:cubicBezTo>
                      <a:cubicBezTo>
                        <a:pt x="24" y="9"/>
                        <a:pt x="24" y="9"/>
                        <a:pt x="24" y="9"/>
                      </a:cubicBezTo>
                      <a:cubicBezTo>
                        <a:pt x="24" y="9"/>
                        <a:pt x="24" y="9"/>
                        <a:pt x="24" y="9"/>
                      </a:cubicBezTo>
                      <a:cubicBezTo>
                        <a:pt x="24" y="9"/>
                        <a:pt x="24" y="9"/>
                        <a:pt x="24" y="9"/>
                      </a:cubicBezTo>
                      <a:close/>
                      <a:moveTo>
                        <a:pt x="8" y="21"/>
                      </a:move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lose/>
                      <a:moveTo>
                        <a:pt x="13" y="2"/>
                      </a:move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lose/>
                      <a:moveTo>
                        <a:pt x="14" y="2"/>
                      </a:moveTo>
                      <a:cubicBezTo>
                        <a:pt x="14" y="2"/>
                        <a:pt x="14" y="2"/>
                        <a:pt x="14" y="2"/>
                      </a:cubicBezTo>
                      <a:cubicBezTo>
                        <a:pt x="14" y="2"/>
                        <a:pt x="14" y="2"/>
                        <a:pt x="14" y="2"/>
                      </a:cubicBezTo>
                      <a:cubicBezTo>
                        <a:pt x="14" y="2"/>
                        <a:pt x="14" y="2"/>
                        <a:pt x="14" y="2"/>
                      </a:cubicBezTo>
                      <a:cubicBezTo>
                        <a:pt x="14" y="2"/>
                        <a:pt x="14" y="2"/>
                        <a:pt x="14" y="2"/>
                      </a:cubicBezTo>
                      <a:close/>
                      <a:moveTo>
                        <a:pt x="8" y="21"/>
                      </a:moveTo>
                      <a:cubicBezTo>
                        <a:pt x="8" y="21"/>
                        <a:pt x="8" y="21"/>
                        <a:pt x="8" y="21"/>
                      </a:cubicBezTo>
                      <a:cubicBezTo>
                        <a:pt x="8" y="21"/>
                        <a:pt x="8" y="21"/>
                        <a:pt x="8" y="21"/>
                      </a:cubicBezTo>
                      <a:cubicBezTo>
                        <a:pt x="8" y="21"/>
                        <a:pt x="8" y="21"/>
                        <a:pt x="8" y="21"/>
                      </a:cubicBezTo>
                      <a:cubicBezTo>
                        <a:pt x="8" y="21"/>
                        <a:pt x="8" y="21"/>
                        <a:pt x="8" y="21"/>
                      </a:cubicBezTo>
                      <a:close/>
                      <a:moveTo>
                        <a:pt x="8" y="8"/>
                      </a:moveTo>
                      <a:cubicBezTo>
                        <a:pt x="9" y="8"/>
                        <a:pt x="9" y="8"/>
                        <a:pt x="9" y="8"/>
                      </a:cubicBezTo>
                      <a:cubicBezTo>
                        <a:pt x="9" y="8"/>
                        <a:pt x="9" y="8"/>
                        <a:pt x="9" y="8"/>
                      </a:cubicBezTo>
                      <a:cubicBezTo>
                        <a:pt x="9" y="8"/>
                        <a:pt x="9" y="8"/>
                        <a:pt x="9" y="8"/>
                      </a:cubicBezTo>
                      <a:cubicBezTo>
                        <a:pt x="9" y="8"/>
                        <a:pt x="8" y="8"/>
                        <a:pt x="8" y="8"/>
                      </a:cubicBezTo>
                      <a:close/>
                      <a:moveTo>
                        <a:pt x="31" y="20"/>
                      </a:moveTo>
                      <a:cubicBezTo>
                        <a:pt x="31" y="20"/>
                        <a:pt x="31" y="20"/>
                        <a:pt x="31" y="20"/>
                      </a:cubicBezTo>
                      <a:cubicBezTo>
                        <a:pt x="31" y="20"/>
                        <a:pt x="31" y="20"/>
                        <a:pt x="31" y="20"/>
                      </a:cubicBezTo>
                      <a:close/>
                      <a:moveTo>
                        <a:pt x="12" y="10"/>
                      </a:moveTo>
                      <a:cubicBezTo>
                        <a:pt x="12" y="10"/>
                        <a:pt x="12" y="10"/>
                        <a:pt x="12" y="10"/>
                      </a:cubicBezTo>
                      <a:cubicBezTo>
                        <a:pt x="12" y="10"/>
                        <a:pt x="12" y="10"/>
                        <a:pt x="12" y="10"/>
                      </a:cubicBezTo>
                      <a:cubicBezTo>
                        <a:pt x="11" y="10"/>
                        <a:pt x="11" y="10"/>
                        <a:pt x="11" y="10"/>
                      </a:cubicBezTo>
                      <a:cubicBezTo>
                        <a:pt x="11" y="10"/>
                        <a:pt x="11" y="10"/>
                        <a:pt x="12" y="10"/>
                      </a:cubicBezTo>
                      <a:close/>
                      <a:moveTo>
                        <a:pt x="10" y="14"/>
                      </a:moveTo>
                      <a:cubicBezTo>
                        <a:pt x="10" y="14"/>
                        <a:pt x="10" y="14"/>
                        <a:pt x="11" y="14"/>
                      </a:cubicBezTo>
                      <a:cubicBezTo>
                        <a:pt x="11" y="14"/>
                        <a:pt x="10" y="14"/>
                        <a:pt x="10" y="14"/>
                      </a:cubicBezTo>
                      <a:close/>
                      <a:moveTo>
                        <a:pt x="11" y="19"/>
                      </a:moveTo>
                      <a:cubicBezTo>
                        <a:pt x="11" y="19"/>
                        <a:pt x="10" y="19"/>
                        <a:pt x="10" y="19"/>
                      </a:cubicBezTo>
                      <a:cubicBezTo>
                        <a:pt x="11" y="19"/>
                        <a:pt x="11" y="19"/>
                        <a:pt x="11" y="19"/>
                      </a:cubicBezTo>
                      <a:cubicBezTo>
                        <a:pt x="11" y="19"/>
                        <a:pt x="11" y="19"/>
                        <a:pt x="11" y="19"/>
                      </a:cubicBezTo>
                      <a:cubicBezTo>
                        <a:pt x="11" y="19"/>
                        <a:pt x="11" y="19"/>
                        <a:pt x="11" y="19"/>
                      </a:cubicBezTo>
                      <a:close/>
                      <a:moveTo>
                        <a:pt x="2" y="11"/>
                      </a:moveTo>
                      <a:cubicBezTo>
                        <a:pt x="2" y="11"/>
                        <a:pt x="2" y="11"/>
                        <a:pt x="2" y="11"/>
                      </a:cubicBezTo>
                      <a:cubicBezTo>
                        <a:pt x="2" y="11"/>
                        <a:pt x="1" y="11"/>
                        <a:pt x="1" y="11"/>
                      </a:cubicBezTo>
                      <a:cubicBezTo>
                        <a:pt x="2" y="11"/>
                        <a:pt x="2" y="11"/>
                        <a:pt x="2" y="11"/>
                      </a:cubicBezTo>
                      <a:cubicBezTo>
                        <a:pt x="2" y="11"/>
                        <a:pt x="2" y="11"/>
                        <a:pt x="2" y="11"/>
                      </a:cubicBezTo>
                      <a:cubicBezTo>
                        <a:pt x="2" y="11"/>
                        <a:pt x="2" y="11"/>
                        <a:pt x="2" y="11"/>
                      </a:cubicBezTo>
                      <a:close/>
                      <a:moveTo>
                        <a:pt x="8" y="8"/>
                      </a:moveTo>
                      <a:cubicBezTo>
                        <a:pt x="8" y="8"/>
                        <a:pt x="8" y="8"/>
                        <a:pt x="8" y="8"/>
                      </a:cubicBezTo>
                      <a:cubicBezTo>
                        <a:pt x="8" y="8"/>
                        <a:pt x="8" y="8"/>
                        <a:pt x="8" y="8"/>
                      </a:cubicBezTo>
                      <a:cubicBezTo>
                        <a:pt x="8" y="8"/>
                        <a:pt x="8" y="8"/>
                        <a:pt x="8" y="8"/>
                      </a:cubicBezTo>
                      <a:close/>
                      <a:moveTo>
                        <a:pt x="28" y="7"/>
                      </a:moveTo>
                      <a:cubicBezTo>
                        <a:pt x="28" y="7"/>
                        <a:pt x="28" y="7"/>
                        <a:pt x="28" y="7"/>
                      </a:cubicBezTo>
                      <a:cubicBezTo>
                        <a:pt x="28" y="7"/>
                        <a:pt x="28" y="7"/>
                        <a:pt x="28" y="7"/>
                      </a:cubicBezTo>
                      <a:close/>
                      <a:moveTo>
                        <a:pt x="15" y="2"/>
                      </a:moveTo>
                      <a:cubicBezTo>
                        <a:pt x="15" y="2"/>
                        <a:pt x="15" y="2"/>
                        <a:pt x="15" y="2"/>
                      </a:cubicBezTo>
                      <a:cubicBezTo>
                        <a:pt x="15" y="2"/>
                        <a:pt x="15" y="2"/>
                        <a:pt x="15" y="2"/>
                      </a:cubicBezTo>
                      <a:cubicBezTo>
                        <a:pt x="15" y="2"/>
                        <a:pt x="15" y="2"/>
                        <a:pt x="15" y="2"/>
                      </a:cubicBezTo>
                      <a:cubicBezTo>
                        <a:pt x="15" y="2"/>
                        <a:pt x="15" y="2"/>
                        <a:pt x="15" y="2"/>
                      </a:cubicBezTo>
                      <a:close/>
                      <a:moveTo>
                        <a:pt x="31" y="21"/>
                      </a:moveTo>
                      <a:cubicBezTo>
                        <a:pt x="31" y="21"/>
                        <a:pt x="31" y="21"/>
                        <a:pt x="31" y="21"/>
                      </a:cubicBezTo>
                      <a:cubicBezTo>
                        <a:pt x="31" y="21"/>
                        <a:pt x="31" y="21"/>
                        <a:pt x="31" y="21"/>
                      </a:cubicBezTo>
                      <a:close/>
                      <a:moveTo>
                        <a:pt x="24" y="8"/>
                      </a:moveTo>
                      <a:cubicBezTo>
                        <a:pt x="24" y="8"/>
                        <a:pt x="24" y="8"/>
                        <a:pt x="24" y="8"/>
                      </a:cubicBezTo>
                      <a:cubicBezTo>
                        <a:pt x="24" y="8"/>
                        <a:pt x="24" y="8"/>
                        <a:pt x="24" y="8"/>
                      </a:cubicBezTo>
                      <a:cubicBezTo>
                        <a:pt x="24" y="8"/>
                        <a:pt x="24" y="8"/>
                        <a:pt x="24" y="8"/>
                      </a:cubicBezTo>
                      <a:cubicBezTo>
                        <a:pt x="24" y="8"/>
                        <a:pt x="24" y="8"/>
                        <a:pt x="24" y="8"/>
                      </a:cubicBezTo>
                      <a:close/>
                      <a:moveTo>
                        <a:pt x="30" y="18"/>
                      </a:moveTo>
                      <a:cubicBezTo>
                        <a:pt x="30" y="18"/>
                        <a:pt x="30" y="18"/>
                        <a:pt x="30" y="18"/>
                      </a:cubicBezTo>
                      <a:cubicBezTo>
                        <a:pt x="30" y="18"/>
                        <a:pt x="30" y="18"/>
                        <a:pt x="30" y="18"/>
                      </a:cubicBezTo>
                      <a:close/>
                      <a:moveTo>
                        <a:pt x="1" y="10"/>
                      </a:moveTo>
                      <a:cubicBezTo>
                        <a:pt x="1" y="10"/>
                        <a:pt x="1" y="10"/>
                        <a:pt x="1" y="10"/>
                      </a:cubicBezTo>
                      <a:cubicBezTo>
                        <a:pt x="1" y="10"/>
                        <a:pt x="1" y="10"/>
                        <a:pt x="1" y="10"/>
                      </a:cubicBezTo>
                      <a:cubicBezTo>
                        <a:pt x="1" y="10"/>
                        <a:pt x="1" y="10"/>
                        <a:pt x="1" y="10"/>
                      </a:cubicBezTo>
                      <a:cubicBezTo>
                        <a:pt x="1" y="10"/>
                        <a:pt x="1" y="10"/>
                        <a:pt x="1" y="10"/>
                      </a:cubicBezTo>
                      <a:close/>
                      <a:moveTo>
                        <a:pt x="31" y="20"/>
                      </a:moveTo>
                      <a:cubicBezTo>
                        <a:pt x="31" y="20"/>
                        <a:pt x="31" y="20"/>
                        <a:pt x="31" y="20"/>
                      </a:cubicBezTo>
                      <a:cubicBezTo>
                        <a:pt x="31" y="20"/>
                        <a:pt x="31" y="20"/>
                        <a:pt x="31" y="20"/>
                      </a:cubicBezTo>
                      <a:cubicBezTo>
                        <a:pt x="31" y="20"/>
                        <a:pt x="31" y="20"/>
                        <a:pt x="31" y="20"/>
                      </a:cubicBezTo>
                      <a:cubicBezTo>
                        <a:pt x="31" y="20"/>
                        <a:pt x="31" y="20"/>
                        <a:pt x="31" y="20"/>
                      </a:cubicBezTo>
                      <a:close/>
                      <a:moveTo>
                        <a:pt x="3" y="6"/>
                      </a:moveTo>
                      <a:cubicBezTo>
                        <a:pt x="3" y="6"/>
                        <a:pt x="3" y="6"/>
                        <a:pt x="3" y="6"/>
                      </a:cubicBezTo>
                      <a:cubicBezTo>
                        <a:pt x="3" y="6"/>
                        <a:pt x="3" y="6"/>
                        <a:pt x="3" y="6"/>
                      </a:cubicBezTo>
                      <a:cubicBezTo>
                        <a:pt x="3" y="6"/>
                        <a:pt x="3" y="6"/>
                        <a:pt x="3" y="6"/>
                      </a:cubicBezTo>
                      <a:cubicBezTo>
                        <a:pt x="3" y="6"/>
                        <a:pt x="3" y="6"/>
                        <a:pt x="3" y="6"/>
                      </a:cubicBezTo>
                      <a:cubicBezTo>
                        <a:pt x="3" y="6"/>
                        <a:pt x="3" y="6"/>
                        <a:pt x="3" y="6"/>
                      </a:cubicBezTo>
                      <a:close/>
                      <a:moveTo>
                        <a:pt x="3" y="6"/>
                      </a:moveTo>
                      <a:cubicBezTo>
                        <a:pt x="3" y="6"/>
                        <a:pt x="3" y="6"/>
                        <a:pt x="3" y="6"/>
                      </a:cubicBezTo>
                      <a:close/>
                      <a:moveTo>
                        <a:pt x="12" y="11"/>
                      </a:move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2"/>
                        <a:pt x="12" y="12"/>
                      </a:cubicBezTo>
                      <a:cubicBezTo>
                        <a:pt x="12" y="12"/>
                        <a:pt x="12" y="11"/>
                        <a:pt x="12" y="11"/>
                      </a:cubicBezTo>
                      <a:cubicBezTo>
                        <a:pt x="12" y="11"/>
                        <a:pt x="12" y="11"/>
                        <a:pt x="12" y="11"/>
                      </a:cubicBezTo>
                      <a:cubicBezTo>
                        <a:pt x="12" y="11"/>
                        <a:pt x="12" y="11"/>
                        <a:pt x="12" y="11"/>
                      </a:cubicBezTo>
                      <a:cubicBezTo>
                        <a:pt x="12" y="11"/>
                        <a:pt x="12" y="11"/>
                        <a:pt x="12" y="11"/>
                      </a:cubicBezTo>
                      <a:close/>
                      <a:moveTo>
                        <a:pt x="7" y="16"/>
                      </a:moveTo>
                      <a:cubicBezTo>
                        <a:pt x="7" y="16"/>
                        <a:pt x="7" y="16"/>
                        <a:pt x="7" y="16"/>
                      </a:cubicBezTo>
                      <a:cubicBezTo>
                        <a:pt x="7" y="16"/>
                        <a:pt x="7" y="16"/>
                        <a:pt x="7" y="16"/>
                      </a:cubicBezTo>
                      <a:cubicBezTo>
                        <a:pt x="7" y="16"/>
                        <a:pt x="7" y="16"/>
                        <a:pt x="7" y="16"/>
                      </a:cubicBezTo>
                      <a:cubicBezTo>
                        <a:pt x="7" y="16"/>
                        <a:pt x="7" y="16"/>
                        <a:pt x="7" y="16"/>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3" y="6"/>
                      </a:moveTo>
                      <a:cubicBezTo>
                        <a:pt x="3" y="6"/>
                        <a:pt x="3" y="6"/>
                        <a:pt x="3" y="6"/>
                      </a:cubicBezTo>
                      <a:cubicBezTo>
                        <a:pt x="3" y="6"/>
                        <a:pt x="3" y="6"/>
                        <a:pt x="3" y="6"/>
                      </a:cubicBezTo>
                      <a:cubicBezTo>
                        <a:pt x="3" y="6"/>
                        <a:pt x="3" y="6"/>
                        <a:pt x="3" y="6"/>
                      </a:cubicBezTo>
                      <a:close/>
                      <a:moveTo>
                        <a:pt x="26" y="0"/>
                      </a:moveTo>
                      <a:cubicBezTo>
                        <a:pt x="26" y="0"/>
                        <a:pt x="26" y="0"/>
                        <a:pt x="26" y="0"/>
                      </a:cubicBezTo>
                      <a:cubicBezTo>
                        <a:pt x="26" y="0"/>
                        <a:pt x="26" y="0"/>
                        <a:pt x="26" y="0"/>
                      </a:cubicBezTo>
                      <a:cubicBezTo>
                        <a:pt x="26" y="0"/>
                        <a:pt x="26" y="0"/>
                        <a:pt x="26" y="0"/>
                      </a:cubicBezTo>
                      <a:close/>
                      <a:moveTo>
                        <a:pt x="14" y="1"/>
                      </a:moveTo>
                      <a:cubicBezTo>
                        <a:pt x="14" y="1"/>
                        <a:pt x="14" y="1"/>
                        <a:pt x="14" y="1"/>
                      </a:cubicBezTo>
                      <a:cubicBezTo>
                        <a:pt x="14" y="1"/>
                        <a:pt x="14" y="1"/>
                        <a:pt x="14" y="1"/>
                      </a:cubicBezTo>
                      <a:cubicBezTo>
                        <a:pt x="14" y="1"/>
                        <a:pt x="14" y="1"/>
                        <a:pt x="14" y="1"/>
                      </a:cubicBezTo>
                      <a:close/>
                      <a:moveTo>
                        <a:pt x="15" y="2"/>
                      </a:moveTo>
                      <a:cubicBezTo>
                        <a:pt x="15" y="2"/>
                        <a:pt x="15" y="2"/>
                        <a:pt x="15" y="2"/>
                      </a:cubicBezTo>
                      <a:cubicBezTo>
                        <a:pt x="15" y="2"/>
                        <a:pt x="15" y="2"/>
                        <a:pt x="15" y="2"/>
                      </a:cubicBezTo>
                      <a:cubicBezTo>
                        <a:pt x="15" y="2"/>
                        <a:pt x="15" y="2"/>
                        <a:pt x="15" y="2"/>
                      </a:cubicBezTo>
                      <a:cubicBezTo>
                        <a:pt x="15" y="2"/>
                        <a:pt x="15" y="2"/>
                        <a:pt x="15" y="2"/>
                      </a:cubicBezTo>
                      <a:close/>
                      <a:moveTo>
                        <a:pt x="3" y="10"/>
                      </a:moveTo>
                      <a:cubicBezTo>
                        <a:pt x="3" y="10"/>
                        <a:pt x="3" y="10"/>
                        <a:pt x="3" y="10"/>
                      </a:cubicBezTo>
                      <a:cubicBezTo>
                        <a:pt x="3" y="10"/>
                        <a:pt x="3" y="10"/>
                        <a:pt x="3" y="10"/>
                      </a:cubicBezTo>
                      <a:cubicBezTo>
                        <a:pt x="3" y="10"/>
                        <a:pt x="3" y="10"/>
                        <a:pt x="3" y="10"/>
                      </a:cubicBezTo>
                      <a:close/>
                      <a:moveTo>
                        <a:pt x="1" y="10"/>
                      </a:moveTo>
                      <a:cubicBezTo>
                        <a:pt x="1" y="10"/>
                        <a:pt x="1" y="10"/>
                        <a:pt x="1" y="10"/>
                      </a:cubicBezTo>
                      <a:cubicBezTo>
                        <a:pt x="1" y="10"/>
                        <a:pt x="1" y="10"/>
                        <a:pt x="1" y="10"/>
                      </a:cubicBezTo>
                      <a:close/>
                      <a:moveTo>
                        <a:pt x="28" y="20"/>
                      </a:moveTo>
                      <a:cubicBezTo>
                        <a:pt x="28" y="20"/>
                        <a:pt x="28" y="20"/>
                        <a:pt x="28" y="20"/>
                      </a:cubicBezTo>
                      <a:cubicBezTo>
                        <a:pt x="28" y="20"/>
                        <a:pt x="28" y="20"/>
                        <a:pt x="28" y="20"/>
                      </a:cubicBezTo>
                      <a:cubicBezTo>
                        <a:pt x="28" y="20"/>
                        <a:pt x="28" y="20"/>
                        <a:pt x="28" y="20"/>
                      </a:cubicBezTo>
                      <a:cubicBezTo>
                        <a:pt x="28" y="20"/>
                        <a:pt x="28" y="20"/>
                        <a:pt x="28" y="20"/>
                      </a:cubicBezTo>
                      <a:close/>
                      <a:moveTo>
                        <a:pt x="3" y="5"/>
                      </a:moveTo>
                      <a:cubicBezTo>
                        <a:pt x="3" y="5"/>
                        <a:pt x="3" y="5"/>
                        <a:pt x="3" y="5"/>
                      </a:cubicBezTo>
                      <a:cubicBezTo>
                        <a:pt x="3" y="5"/>
                        <a:pt x="3" y="5"/>
                        <a:pt x="3" y="5"/>
                      </a:cubicBezTo>
                      <a:cubicBezTo>
                        <a:pt x="3" y="5"/>
                        <a:pt x="3" y="5"/>
                        <a:pt x="3" y="5"/>
                      </a:cubicBezTo>
                      <a:cubicBezTo>
                        <a:pt x="3" y="5"/>
                        <a:pt x="3" y="5"/>
                        <a:pt x="3" y="5"/>
                      </a:cubicBezTo>
                      <a:close/>
                      <a:moveTo>
                        <a:pt x="1" y="11"/>
                      </a:moveTo>
                      <a:cubicBezTo>
                        <a:pt x="1" y="11"/>
                        <a:pt x="1" y="11"/>
                        <a:pt x="1" y="11"/>
                      </a:cubicBezTo>
                      <a:cubicBezTo>
                        <a:pt x="1" y="11"/>
                        <a:pt x="1" y="11"/>
                        <a:pt x="1" y="11"/>
                      </a:cubicBezTo>
                      <a:close/>
                      <a:moveTo>
                        <a:pt x="2" y="7"/>
                      </a:moveTo>
                      <a:cubicBezTo>
                        <a:pt x="2" y="7"/>
                        <a:pt x="2" y="7"/>
                        <a:pt x="2" y="7"/>
                      </a:cubicBezTo>
                      <a:cubicBezTo>
                        <a:pt x="2" y="7"/>
                        <a:pt x="2" y="7"/>
                        <a:pt x="2" y="7"/>
                      </a:cubicBezTo>
                      <a:cubicBezTo>
                        <a:pt x="2" y="7"/>
                        <a:pt x="1" y="7"/>
                        <a:pt x="1" y="7"/>
                      </a:cubicBezTo>
                      <a:cubicBezTo>
                        <a:pt x="1" y="7"/>
                        <a:pt x="2" y="7"/>
                        <a:pt x="2" y="7"/>
                      </a:cubicBezTo>
                      <a:close/>
                      <a:moveTo>
                        <a:pt x="12" y="3"/>
                      </a:moveTo>
                      <a:cubicBezTo>
                        <a:pt x="12" y="3"/>
                        <a:pt x="12" y="3"/>
                        <a:pt x="12" y="3"/>
                      </a:cubicBezTo>
                      <a:cubicBezTo>
                        <a:pt x="12" y="3"/>
                        <a:pt x="12" y="3"/>
                        <a:pt x="12" y="3"/>
                      </a:cubicBezTo>
                      <a:cubicBezTo>
                        <a:pt x="12" y="3"/>
                        <a:pt x="12" y="3"/>
                        <a:pt x="12" y="3"/>
                      </a:cubicBezTo>
                      <a:cubicBezTo>
                        <a:pt x="12" y="3"/>
                        <a:pt x="12" y="3"/>
                        <a:pt x="12" y="3"/>
                      </a:cubicBezTo>
                      <a:close/>
                      <a:moveTo>
                        <a:pt x="2" y="9"/>
                      </a:moveTo>
                      <a:cubicBezTo>
                        <a:pt x="2" y="9"/>
                        <a:pt x="2" y="9"/>
                        <a:pt x="2" y="9"/>
                      </a:cubicBezTo>
                      <a:cubicBezTo>
                        <a:pt x="2" y="9"/>
                        <a:pt x="2" y="9"/>
                        <a:pt x="2" y="9"/>
                      </a:cubicBezTo>
                      <a:close/>
                      <a:moveTo>
                        <a:pt x="13" y="9"/>
                      </a:moveTo>
                      <a:cubicBezTo>
                        <a:pt x="13" y="9"/>
                        <a:pt x="13" y="9"/>
                        <a:pt x="13" y="9"/>
                      </a:cubicBezTo>
                      <a:cubicBezTo>
                        <a:pt x="13" y="9"/>
                        <a:pt x="13" y="9"/>
                        <a:pt x="13" y="9"/>
                      </a:cubicBezTo>
                      <a:close/>
                      <a:moveTo>
                        <a:pt x="5" y="9"/>
                      </a:moveTo>
                      <a:cubicBezTo>
                        <a:pt x="5" y="9"/>
                        <a:pt x="5" y="9"/>
                        <a:pt x="5" y="9"/>
                      </a:cubicBezTo>
                      <a:cubicBezTo>
                        <a:pt x="5" y="9"/>
                        <a:pt x="5" y="9"/>
                        <a:pt x="5" y="9"/>
                      </a:cubicBezTo>
                      <a:cubicBezTo>
                        <a:pt x="5" y="9"/>
                        <a:pt x="5" y="9"/>
                        <a:pt x="5" y="9"/>
                      </a:cubicBezTo>
                      <a:cubicBezTo>
                        <a:pt x="5" y="9"/>
                        <a:pt x="5" y="9"/>
                        <a:pt x="5" y="9"/>
                      </a:cubicBezTo>
                      <a:close/>
                      <a:moveTo>
                        <a:pt x="18" y="0"/>
                      </a:moveTo>
                      <a:cubicBezTo>
                        <a:pt x="18" y="0"/>
                        <a:pt x="18" y="0"/>
                        <a:pt x="18" y="0"/>
                      </a:cubicBezTo>
                      <a:cubicBezTo>
                        <a:pt x="18" y="0"/>
                        <a:pt x="18" y="0"/>
                        <a:pt x="18" y="0"/>
                      </a:cubicBezTo>
                      <a:close/>
                      <a:moveTo>
                        <a:pt x="23" y="2"/>
                      </a:moveTo>
                      <a:cubicBezTo>
                        <a:pt x="23" y="2"/>
                        <a:pt x="22" y="2"/>
                        <a:pt x="22" y="2"/>
                      </a:cubicBezTo>
                      <a:cubicBezTo>
                        <a:pt x="22" y="2"/>
                        <a:pt x="22" y="2"/>
                        <a:pt x="22" y="2"/>
                      </a:cubicBezTo>
                      <a:cubicBezTo>
                        <a:pt x="22" y="2"/>
                        <a:pt x="22" y="2"/>
                        <a:pt x="22" y="2"/>
                      </a:cubicBezTo>
                      <a:cubicBezTo>
                        <a:pt x="22" y="2"/>
                        <a:pt x="23" y="2"/>
                        <a:pt x="23" y="2"/>
                      </a:cubicBezTo>
                      <a:close/>
                      <a:moveTo>
                        <a:pt x="3" y="5"/>
                      </a:moveTo>
                      <a:cubicBezTo>
                        <a:pt x="3" y="5"/>
                        <a:pt x="3" y="5"/>
                        <a:pt x="3" y="5"/>
                      </a:cubicBezTo>
                      <a:cubicBezTo>
                        <a:pt x="3" y="5"/>
                        <a:pt x="3" y="5"/>
                        <a:pt x="3" y="5"/>
                      </a:cubicBezTo>
                      <a:cubicBezTo>
                        <a:pt x="3" y="5"/>
                        <a:pt x="3" y="5"/>
                        <a:pt x="3" y="5"/>
                      </a:cubicBezTo>
                      <a:cubicBezTo>
                        <a:pt x="3" y="5"/>
                        <a:pt x="3" y="5"/>
                        <a:pt x="3" y="5"/>
                      </a:cubicBezTo>
                      <a:close/>
                      <a:moveTo>
                        <a:pt x="30" y="20"/>
                      </a:moveTo>
                      <a:cubicBezTo>
                        <a:pt x="30" y="20"/>
                        <a:pt x="30" y="20"/>
                        <a:pt x="30" y="20"/>
                      </a:cubicBezTo>
                      <a:cubicBezTo>
                        <a:pt x="30" y="20"/>
                        <a:pt x="30" y="20"/>
                        <a:pt x="30" y="20"/>
                      </a:cubicBezTo>
                      <a:cubicBezTo>
                        <a:pt x="30" y="20"/>
                        <a:pt x="30" y="20"/>
                        <a:pt x="30" y="20"/>
                      </a:cubicBezTo>
                      <a:cubicBezTo>
                        <a:pt x="30" y="20"/>
                        <a:pt x="30" y="20"/>
                        <a:pt x="30" y="20"/>
                      </a:cubicBezTo>
                      <a:close/>
                      <a:moveTo>
                        <a:pt x="19" y="0"/>
                      </a:moveTo>
                      <a:cubicBezTo>
                        <a:pt x="19" y="0"/>
                        <a:pt x="19" y="0"/>
                        <a:pt x="19" y="0"/>
                      </a:cubicBezTo>
                      <a:cubicBezTo>
                        <a:pt x="19" y="0"/>
                        <a:pt x="19" y="0"/>
                        <a:pt x="19" y="0"/>
                      </a:cubicBezTo>
                      <a:cubicBezTo>
                        <a:pt x="19" y="0"/>
                        <a:pt x="19" y="0"/>
                        <a:pt x="19" y="0"/>
                      </a:cubicBezTo>
                      <a:cubicBezTo>
                        <a:pt x="19" y="0"/>
                        <a:pt x="19" y="0"/>
                        <a:pt x="19" y="0"/>
                      </a:cubicBezTo>
                      <a:close/>
                      <a:moveTo>
                        <a:pt x="9" y="14"/>
                      </a:moveTo>
                      <a:cubicBezTo>
                        <a:pt x="9" y="14"/>
                        <a:pt x="9" y="14"/>
                        <a:pt x="9" y="14"/>
                      </a:cubicBezTo>
                      <a:cubicBezTo>
                        <a:pt x="9" y="14"/>
                        <a:pt x="9" y="14"/>
                        <a:pt x="9" y="14"/>
                      </a:cubicBezTo>
                      <a:cubicBezTo>
                        <a:pt x="9" y="14"/>
                        <a:pt x="9" y="14"/>
                        <a:pt x="9" y="14"/>
                      </a:cubicBezTo>
                      <a:cubicBezTo>
                        <a:pt x="9" y="14"/>
                        <a:pt x="9" y="14"/>
                        <a:pt x="9" y="14"/>
                      </a:cubicBezTo>
                      <a:close/>
                      <a:moveTo>
                        <a:pt x="29" y="8"/>
                      </a:moveTo>
                      <a:cubicBezTo>
                        <a:pt x="29" y="8"/>
                        <a:pt x="29" y="8"/>
                        <a:pt x="29" y="8"/>
                      </a:cubicBezTo>
                      <a:cubicBezTo>
                        <a:pt x="29" y="8"/>
                        <a:pt x="29" y="8"/>
                        <a:pt x="29" y="8"/>
                      </a:cubicBezTo>
                      <a:cubicBezTo>
                        <a:pt x="29" y="8"/>
                        <a:pt x="29" y="8"/>
                        <a:pt x="29" y="8"/>
                      </a:cubicBezTo>
                      <a:cubicBezTo>
                        <a:pt x="29" y="8"/>
                        <a:pt x="29" y="8"/>
                        <a:pt x="29" y="8"/>
                      </a:cubicBezTo>
                      <a:close/>
                      <a:moveTo>
                        <a:pt x="22" y="4"/>
                      </a:moveTo>
                      <a:cubicBezTo>
                        <a:pt x="22" y="4"/>
                        <a:pt x="22" y="4"/>
                        <a:pt x="22" y="4"/>
                      </a:cubicBezTo>
                      <a:cubicBezTo>
                        <a:pt x="22" y="4"/>
                        <a:pt x="22" y="4"/>
                        <a:pt x="22" y="4"/>
                      </a:cubicBezTo>
                      <a:close/>
                      <a:moveTo>
                        <a:pt x="1" y="10"/>
                      </a:moveTo>
                      <a:cubicBezTo>
                        <a:pt x="1" y="10"/>
                        <a:pt x="1" y="10"/>
                        <a:pt x="1" y="10"/>
                      </a:cubicBezTo>
                      <a:cubicBezTo>
                        <a:pt x="1" y="10"/>
                        <a:pt x="1" y="10"/>
                        <a:pt x="1" y="10"/>
                      </a:cubicBezTo>
                      <a:cubicBezTo>
                        <a:pt x="1" y="10"/>
                        <a:pt x="1" y="10"/>
                        <a:pt x="1" y="10"/>
                      </a:cubicBezTo>
                      <a:close/>
                      <a:moveTo>
                        <a:pt x="15" y="2"/>
                      </a:moveTo>
                      <a:cubicBezTo>
                        <a:pt x="15" y="2"/>
                        <a:pt x="15" y="2"/>
                        <a:pt x="15" y="2"/>
                      </a:cubicBezTo>
                      <a:cubicBezTo>
                        <a:pt x="15" y="2"/>
                        <a:pt x="15" y="2"/>
                        <a:pt x="15" y="2"/>
                      </a:cubicBezTo>
                      <a:cubicBezTo>
                        <a:pt x="15" y="2"/>
                        <a:pt x="15" y="2"/>
                        <a:pt x="15" y="2"/>
                      </a:cubicBezTo>
                      <a:cubicBezTo>
                        <a:pt x="15" y="2"/>
                        <a:pt x="15" y="2"/>
                        <a:pt x="15" y="2"/>
                      </a:cubicBezTo>
                      <a:close/>
                      <a:moveTo>
                        <a:pt x="1" y="7"/>
                      </a:moveTo>
                      <a:cubicBezTo>
                        <a:pt x="1" y="7"/>
                        <a:pt x="1" y="7"/>
                        <a:pt x="1" y="7"/>
                      </a:cubicBezTo>
                      <a:cubicBezTo>
                        <a:pt x="1" y="7"/>
                        <a:pt x="1" y="7"/>
                        <a:pt x="1" y="7"/>
                      </a:cubicBezTo>
                      <a:cubicBezTo>
                        <a:pt x="1" y="7"/>
                        <a:pt x="1" y="7"/>
                        <a:pt x="1" y="7"/>
                      </a:cubicBezTo>
                      <a:cubicBezTo>
                        <a:pt x="1" y="7"/>
                        <a:pt x="1" y="7"/>
                        <a:pt x="1" y="7"/>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18" y="0"/>
                      </a:moveTo>
                      <a:cubicBezTo>
                        <a:pt x="18" y="0"/>
                        <a:pt x="18" y="0"/>
                        <a:pt x="18" y="0"/>
                      </a:cubicBezTo>
                      <a:cubicBezTo>
                        <a:pt x="18" y="0"/>
                        <a:pt x="18" y="0"/>
                        <a:pt x="18" y="0"/>
                      </a:cubicBezTo>
                      <a:cubicBezTo>
                        <a:pt x="18" y="0"/>
                        <a:pt x="18" y="0"/>
                        <a:pt x="18" y="0"/>
                      </a:cubicBezTo>
                      <a:cubicBezTo>
                        <a:pt x="18" y="0"/>
                        <a:pt x="18" y="0"/>
                        <a:pt x="18" y="0"/>
                      </a:cubicBezTo>
                      <a:close/>
                      <a:moveTo>
                        <a:pt x="11" y="13"/>
                      </a:moveTo>
                      <a:cubicBezTo>
                        <a:pt x="11" y="13"/>
                        <a:pt x="11" y="13"/>
                        <a:pt x="11" y="13"/>
                      </a:cubicBezTo>
                      <a:cubicBezTo>
                        <a:pt x="11" y="13"/>
                        <a:pt x="11" y="13"/>
                        <a:pt x="11" y="13"/>
                      </a:cubicBezTo>
                      <a:cubicBezTo>
                        <a:pt x="11" y="13"/>
                        <a:pt x="11" y="13"/>
                        <a:pt x="11" y="13"/>
                      </a:cubicBezTo>
                      <a:cubicBezTo>
                        <a:pt x="11" y="13"/>
                        <a:pt x="11" y="13"/>
                        <a:pt x="11" y="1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grpSp>
            <p:nvGrpSpPr>
              <p:cNvPr id="576" name="Group 575">
                <a:extLst>
                  <a:ext uri="{FF2B5EF4-FFF2-40B4-BE49-F238E27FC236}">
                    <a16:creationId xmlns:a16="http://schemas.microsoft.com/office/drawing/2014/main" id="{5A3DB958-F143-4E07-9BBF-27D84225FA95}"/>
                  </a:ext>
                </a:extLst>
              </p:cNvPr>
              <p:cNvGrpSpPr/>
              <p:nvPr/>
            </p:nvGrpSpPr>
            <p:grpSpPr>
              <a:xfrm>
                <a:off x="8555038" y="5203825"/>
                <a:ext cx="1154112" cy="1074738"/>
                <a:chOff x="8555038" y="5203825"/>
                <a:chExt cx="1154112" cy="1074738"/>
              </a:xfrm>
              <a:grpFill/>
            </p:grpSpPr>
            <p:sp>
              <p:nvSpPr>
                <p:cNvPr id="577" name="Freeform 737">
                  <a:extLst>
                    <a:ext uri="{FF2B5EF4-FFF2-40B4-BE49-F238E27FC236}">
                      <a16:creationId xmlns:a16="http://schemas.microsoft.com/office/drawing/2014/main" id="{4D3B56E3-A899-4679-9090-21DC643973FD}"/>
                    </a:ext>
                  </a:extLst>
                </p:cNvPr>
                <p:cNvSpPr>
                  <a:spLocks noEditPoints="1"/>
                </p:cNvSpPr>
                <p:nvPr/>
              </p:nvSpPr>
              <p:spPr bwMode="auto">
                <a:xfrm>
                  <a:off x="8555038" y="5291138"/>
                  <a:ext cx="454025" cy="676275"/>
                </a:xfrm>
                <a:custGeom>
                  <a:avLst/>
                  <a:gdLst>
                    <a:gd name="T0" fmla="*/ 5 w 109"/>
                    <a:gd name="T1" fmla="*/ 87 h 162"/>
                    <a:gd name="T2" fmla="*/ 5 w 109"/>
                    <a:gd name="T3" fmla="*/ 90 h 162"/>
                    <a:gd name="T4" fmla="*/ 1 w 109"/>
                    <a:gd name="T5" fmla="*/ 88 h 162"/>
                    <a:gd name="T6" fmla="*/ 1 w 109"/>
                    <a:gd name="T7" fmla="*/ 88 h 162"/>
                    <a:gd name="T8" fmla="*/ 2 w 109"/>
                    <a:gd name="T9" fmla="*/ 89 h 162"/>
                    <a:gd name="T10" fmla="*/ 17 w 109"/>
                    <a:gd name="T11" fmla="*/ 50 h 162"/>
                    <a:gd name="T12" fmla="*/ 17 w 109"/>
                    <a:gd name="T13" fmla="*/ 50 h 162"/>
                    <a:gd name="T14" fmla="*/ 79 w 109"/>
                    <a:gd name="T15" fmla="*/ 12 h 162"/>
                    <a:gd name="T16" fmla="*/ 84 w 109"/>
                    <a:gd name="T17" fmla="*/ 6 h 162"/>
                    <a:gd name="T18" fmla="*/ 83 w 109"/>
                    <a:gd name="T19" fmla="*/ 7 h 162"/>
                    <a:gd name="T20" fmla="*/ 106 w 109"/>
                    <a:gd name="T21" fmla="*/ 9 h 162"/>
                    <a:gd name="T22" fmla="*/ 103 w 109"/>
                    <a:gd name="T23" fmla="*/ 12 h 162"/>
                    <a:gd name="T24" fmla="*/ 103 w 109"/>
                    <a:gd name="T25" fmla="*/ 6 h 162"/>
                    <a:gd name="T26" fmla="*/ 97 w 109"/>
                    <a:gd name="T27" fmla="*/ 2 h 162"/>
                    <a:gd name="T28" fmla="*/ 93 w 109"/>
                    <a:gd name="T29" fmla="*/ 3 h 162"/>
                    <a:gd name="T30" fmla="*/ 90 w 109"/>
                    <a:gd name="T31" fmla="*/ 3 h 162"/>
                    <a:gd name="T32" fmla="*/ 88 w 109"/>
                    <a:gd name="T33" fmla="*/ 7 h 162"/>
                    <a:gd name="T34" fmla="*/ 86 w 109"/>
                    <a:gd name="T35" fmla="*/ 6 h 162"/>
                    <a:gd name="T36" fmla="*/ 85 w 109"/>
                    <a:gd name="T37" fmla="*/ 10 h 162"/>
                    <a:gd name="T38" fmla="*/ 83 w 109"/>
                    <a:gd name="T39" fmla="*/ 12 h 162"/>
                    <a:gd name="T40" fmla="*/ 80 w 109"/>
                    <a:gd name="T41" fmla="*/ 12 h 162"/>
                    <a:gd name="T42" fmla="*/ 79 w 109"/>
                    <a:gd name="T43" fmla="*/ 16 h 162"/>
                    <a:gd name="T44" fmla="*/ 78 w 109"/>
                    <a:gd name="T45" fmla="*/ 18 h 162"/>
                    <a:gd name="T46" fmla="*/ 74 w 109"/>
                    <a:gd name="T47" fmla="*/ 17 h 162"/>
                    <a:gd name="T48" fmla="*/ 72 w 109"/>
                    <a:gd name="T49" fmla="*/ 20 h 162"/>
                    <a:gd name="T50" fmla="*/ 73 w 109"/>
                    <a:gd name="T51" fmla="*/ 25 h 162"/>
                    <a:gd name="T52" fmla="*/ 70 w 109"/>
                    <a:gd name="T53" fmla="*/ 22 h 162"/>
                    <a:gd name="T54" fmla="*/ 67 w 109"/>
                    <a:gd name="T55" fmla="*/ 21 h 162"/>
                    <a:gd name="T56" fmla="*/ 63 w 109"/>
                    <a:gd name="T57" fmla="*/ 26 h 162"/>
                    <a:gd name="T58" fmla="*/ 60 w 109"/>
                    <a:gd name="T59" fmla="*/ 35 h 162"/>
                    <a:gd name="T60" fmla="*/ 51 w 109"/>
                    <a:gd name="T61" fmla="*/ 44 h 162"/>
                    <a:gd name="T62" fmla="*/ 42 w 109"/>
                    <a:gd name="T63" fmla="*/ 45 h 162"/>
                    <a:gd name="T64" fmla="*/ 30 w 109"/>
                    <a:gd name="T65" fmla="*/ 50 h 162"/>
                    <a:gd name="T66" fmla="*/ 26 w 109"/>
                    <a:gd name="T67" fmla="*/ 50 h 162"/>
                    <a:gd name="T68" fmla="*/ 20 w 109"/>
                    <a:gd name="T69" fmla="*/ 53 h 162"/>
                    <a:gd name="T70" fmla="*/ 13 w 109"/>
                    <a:gd name="T71" fmla="*/ 58 h 162"/>
                    <a:gd name="T72" fmla="*/ 8 w 109"/>
                    <a:gd name="T73" fmla="*/ 60 h 162"/>
                    <a:gd name="T74" fmla="*/ 6 w 109"/>
                    <a:gd name="T75" fmla="*/ 67 h 162"/>
                    <a:gd name="T76" fmla="*/ 4 w 109"/>
                    <a:gd name="T77" fmla="*/ 79 h 162"/>
                    <a:gd name="T78" fmla="*/ 9 w 109"/>
                    <a:gd name="T79" fmla="*/ 89 h 162"/>
                    <a:gd name="T80" fmla="*/ 7 w 109"/>
                    <a:gd name="T81" fmla="*/ 90 h 162"/>
                    <a:gd name="T82" fmla="*/ 4 w 109"/>
                    <a:gd name="T83" fmla="*/ 91 h 162"/>
                    <a:gd name="T84" fmla="*/ 4 w 109"/>
                    <a:gd name="T85" fmla="*/ 94 h 162"/>
                    <a:gd name="T86" fmla="*/ 11 w 109"/>
                    <a:gd name="T87" fmla="*/ 109 h 162"/>
                    <a:gd name="T88" fmla="*/ 16 w 109"/>
                    <a:gd name="T89" fmla="*/ 127 h 162"/>
                    <a:gd name="T90" fmla="*/ 19 w 109"/>
                    <a:gd name="T91" fmla="*/ 144 h 162"/>
                    <a:gd name="T92" fmla="*/ 15 w 109"/>
                    <a:gd name="T93" fmla="*/ 154 h 162"/>
                    <a:gd name="T94" fmla="*/ 24 w 109"/>
                    <a:gd name="T95" fmla="*/ 160 h 162"/>
                    <a:gd name="T96" fmla="*/ 31 w 109"/>
                    <a:gd name="T97" fmla="*/ 161 h 162"/>
                    <a:gd name="T98" fmla="*/ 36 w 109"/>
                    <a:gd name="T99" fmla="*/ 160 h 162"/>
                    <a:gd name="T100" fmla="*/ 42 w 109"/>
                    <a:gd name="T101" fmla="*/ 156 h 162"/>
                    <a:gd name="T102" fmla="*/ 47 w 109"/>
                    <a:gd name="T103" fmla="*/ 152 h 162"/>
                    <a:gd name="T104" fmla="*/ 58 w 109"/>
                    <a:gd name="T105" fmla="*/ 151 h 162"/>
                    <a:gd name="T106" fmla="*/ 64 w 109"/>
                    <a:gd name="T107" fmla="*/ 152 h 162"/>
                    <a:gd name="T108" fmla="*/ 71 w 109"/>
                    <a:gd name="T109" fmla="*/ 152 h 162"/>
                    <a:gd name="T110" fmla="*/ 75 w 109"/>
                    <a:gd name="T111" fmla="*/ 149 h 162"/>
                    <a:gd name="T112" fmla="*/ 81 w 109"/>
                    <a:gd name="T113" fmla="*/ 143 h 162"/>
                    <a:gd name="T114" fmla="*/ 91 w 109"/>
                    <a:gd name="T115" fmla="*/ 138 h 162"/>
                    <a:gd name="T116" fmla="*/ 109 w 109"/>
                    <a:gd name="T117" fmla="*/ 13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9" h="162">
                      <a:moveTo>
                        <a:pt x="3" y="87"/>
                      </a:moveTo>
                      <a:cubicBezTo>
                        <a:pt x="3" y="87"/>
                        <a:pt x="3" y="87"/>
                        <a:pt x="3" y="87"/>
                      </a:cubicBezTo>
                      <a:cubicBezTo>
                        <a:pt x="3" y="87"/>
                        <a:pt x="4" y="87"/>
                        <a:pt x="4" y="87"/>
                      </a:cubicBezTo>
                      <a:cubicBezTo>
                        <a:pt x="4" y="87"/>
                        <a:pt x="4" y="87"/>
                        <a:pt x="4" y="86"/>
                      </a:cubicBezTo>
                      <a:cubicBezTo>
                        <a:pt x="4" y="86"/>
                        <a:pt x="4" y="86"/>
                        <a:pt x="4" y="86"/>
                      </a:cubicBezTo>
                      <a:cubicBezTo>
                        <a:pt x="4" y="86"/>
                        <a:pt x="4" y="86"/>
                        <a:pt x="4" y="86"/>
                      </a:cubicBezTo>
                      <a:cubicBezTo>
                        <a:pt x="4" y="86"/>
                        <a:pt x="4" y="86"/>
                        <a:pt x="4" y="86"/>
                      </a:cubicBezTo>
                      <a:cubicBezTo>
                        <a:pt x="4" y="86"/>
                        <a:pt x="4" y="86"/>
                        <a:pt x="5" y="86"/>
                      </a:cubicBezTo>
                      <a:cubicBezTo>
                        <a:pt x="5" y="86"/>
                        <a:pt x="5" y="87"/>
                        <a:pt x="5" y="87"/>
                      </a:cubicBezTo>
                      <a:cubicBezTo>
                        <a:pt x="5" y="87"/>
                        <a:pt x="5" y="87"/>
                        <a:pt x="5" y="87"/>
                      </a:cubicBezTo>
                      <a:cubicBezTo>
                        <a:pt x="5" y="87"/>
                        <a:pt x="5" y="87"/>
                        <a:pt x="5" y="87"/>
                      </a:cubicBezTo>
                      <a:cubicBezTo>
                        <a:pt x="5" y="87"/>
                        <a:pt x="5" y="87"/>
                        <a:pt x="5" y="87"/>
                      </a:cubicBezTo>
                      <a:cubicBezTo>
                        <a:pt x="5" y="88"/>
                        <a:pt x="6" y="88"/>
                        <a:pt x="6" y="88"/>
                      </a:cubicBezTo>
                      <a:cubicBezTo>
                        <a:pt x="6" y="88"/>
                        <a:pt x="6" y="88"/>
                        <a:pt x="6" y="88"/>
                      </a:cubicBezTo>
                      <a:cubicBezTo>
                        <a:pt x="6" y="88"/>
                        <a:pt x="6" y="88"/>
                        <a:pt x="6" y="89"/>
                      </a:cubicBezTo>
                      <a:cubicBezTo>
                        <a:pt x="6" y="89"/>
                        <a:pt x="6" y="89"/>
                        <a:pt x="6" y="89"/>
                      </a:cubicBezTo>
                      <a:cubicBezTo>
                        <a:pt x="6" y="89"/>
                        <a:pt x="6" y="89"/>
                        <a:pt x="6" y="90"/>
                      </a:cubicBezTo>
                      <a:cubicBezTo>
                        <a:pt x="5" y="90"/>
                        <a:pt x="6" y="90"/>
                        <a:pt x="5" y="91"/>
                      </a:cubicBezTo>
                      <a:cubicBezTo>
                        <a:pt x="5" y="91"/>
                        <a:pt x="5" y="91"/>
                        <a:pt x="5" y="90"/>
                      </a:cubicBezTo>
                      <a:cubicBezTo>
                        <a:pt x="5" y="90"/>
                        <a:pt x="5" y="90"/>
                        <a:pt x="5" y="90"/>
                      </a:cubicBezTo>
                      <a:cubicBezTo>
                        <a:pt x="5" y="90"/>
                        <a:pt x="5" y="90"/>
                        <a:pt x="5" y="89"/>
                      </a:cubicBezTo>
                      <a:cubicBezTo>
                        <a:pt x="5" y="89"/>
                        <a:pt x="5" y="89"/>
                        <a:pt x="5" y="89"/>
                      </a:cubicBezTo>
                      <a:cubicBezTo>
                        <a:pt x="5" y="89"/>
                        <a:pt x="5" y="89"/>
                        <a:pt x="4" y="89"/>
                      </a:cubicBezTo>
                      <a:cubicBezTo>
                        <a:pt x="4" y="89"/>
                        <a:pt x="4" y="88"/>
                        <a:pt x="4" y="88"/>
                      </a:cubicBezTo>
                      <a:cubicBezTo>
                        <a:pt x="4" y="87"/>
                        <a:pt x="4" y="87"/>
                        <a:pt x="4" y="87"/>
                      </a:cubicBezTo>
                      <a:cubicBezTo>
                        <a:pt x="4" y="87"/>
                        <a:pt x="4" y="87"/>
                        <a:pt x="4" y="87"/>
                      </a:cubicBezTo>
                      <a:cubicBezTo>
                        <a:pt x="4" y="87"/>
                        <a:pt x="3" y="87"/>
                        <a:pt x="3" y="87"/>
                      </a:cubicBezTo>
                      <a:cubicBezTo>
                        <a:pt x="3" y="87"/>
                        <a:pt x="3" y="87"/>
                        <a:pt x="3" y="87"/>
                      </a:cubicBezTo>
                      <a:close/>
                      <a:moveTo>
                        <a:pt x="1" y="88"/>
                      </a:moveTo>
                      <a:cubicBezTo>
                        <a:pt x="1" y="88"/>
                        <a:pt x="1" y="88"/>
                        <a:pt x="1" y="88"/>
                      </a:cubicBezTo>
                      <a:cubicBezTo>
                        <a:pt x="1" y="88"/>
                        <a:pt x="1" y="88"/>
                        <a:pt x="1" y="88"/>
                      </a:cubicBezTo>
                      <a:cubicBezTo>
                        <a:pt x="1" y="87"/>
                        <a:pt x="1" y="87"/>
                        <a:pt x="1" y="87"/>
                      </a:cubicBezTo>
                      <a:cubicBezTo>
                        <a:pt x="1" y="87"/>
                        <a:pt x="1" y="87"/>
                        <a:pt x="1" y="87"/>
                      </a:cubicBezTo>
                      <a:cubicBezTo>
                        <a:pt x="1" y="87"/>
                        <a:pt x="1" y="87"/>
                        <a:pt x="1" y="87"/>
                      </a:cubicBezTo>
                      <a:cubicBezTo>
                        <a:pt x="1" y="86"/>
                        <a:pt x="1" y="86"/>
                        <a:pt x="1" y="86"/>
                      </a:cubicBezTo>
                      <a:cubicBezTo>
                        <a:pt x="1" y="86"/>
                        <a:pt x="1" y="86"/>
                        <a:pt x="1" y="86"/>
                      </a:cubicBezTo>
                      <a:cubicBezTo>
                        <a:pt x="1" y="86"/>
                        <a:pt x="1" y="86"/>
                        <a:pt x="1" y="86"/>
                      </a:cubicBezTo>
                      <a:cubicBezTo>
                        <a:pt x="1" y="86"/>
                        <a:pt x="0" y="86"/>
                        <a:pt x="0" y="86"/>
                      </a:cubicBezTo>
                      <a:cubicBezTo>
                        <a:pt x="0" y="86"/>
                        <a:pt x="0" y="87"/>
                        <a:pt x="1" y="87"/>
                      </a:cubicBezTo>
                      <a:cubicBezTo>
                        <a:pt x="1" y="87"/>
                        <a:pt x="1" y="88"/>
                        <a:pt x="1" y="88"/>
                      </a:cubicBezTo>
                      <a:cubicBezTo>
                        <a:pt x="1" y="88"/>
                        <a:pt x="1" y="88"/>
                        <a:pt x="1" y="88"/>
                      </a:cubicBezTo>
                      <a:cubicBezTo>
                        <a:pt x="1" y="88"/>
                        <a:pt x="1" y="88"/>
                        <a:pt x="1" y="88"/>
                      </a:cubicBezTo>
                      <a:cubicBezTo>
                        <a:pt x="1" y="89"/>
                        <a:pt x="1" y="89"/>
                        <a:pt x="2" y="90"/>
                      </a:cubicBezTo>
                      <a:cubicBezTo>
                        <a:pt x="2" y="90"/>
                        <a:pt x="2" y="90"/>
                        <a:pt x="2" y="90"/>
                      </a:cubicBezTo>
                      <a:cubicBezTo>
                        <a:pt x="2" y="90"/>
                        <a:pt x="2" y="90"/>
                        <a:pt x="2" y="90"/>
                      </a:cubicBezTo>
                      <a:cubicBezTo>
                        <a:pt x="2" y="90"/>
                        <a:pt x="2" y="90"/>
                        <a:pt x="2" y="90"/>
                      </a:cubicBezTo>
                      <a:cubicBezTo>
                        <a:pt x="2" y="90"/>
                        <a:pt x="2" y="90"/>
                        <a:pt x="2" y="89"/>
                      </a:cubicBezTo>
                      <a:cubicBezTo>
                        <a:pt x="2" y="89"/>
                        <a:pt x="2" y="89"/>
                        <a:pt x="2" y="89"/>
                      </a:cubicBezTo>
                      <a:cubicBezTo>
                        <a:pt x="2" y="89"/>
                        <a:pt x="2" y="89"/>
                        <a:pt x="2" y="89"/>
                      </a:cubicBezTo>
                      <a:cubicBezTo>
                        <a:pt x="2" y="89"/>
                        <a:pt x="2" y="89"/>
                        <a:pt x="2" y="89"/>
                      </a:cubicBezTo>
                      <a:cubicBezTo>
                        <a:pt x="2" y="89"/>
                        <a:pt x="2" y="89"/>
                        <a:pt x="2" y="89"/>
                      </a:cubicBezTo>
                      <a:cubicBezTo>
                        <a:pt x="2" y="88"/>
                        <a:pt x="2" y="88"/>
                        <a:pt x="2" y="88"/>
                      </a:cubicBezTo>
                      <a:cubicBezTo>
                        <a:pt x="2" y="88"/>
                        <a:pt x="2" y="88"/>
                        <a:pt x="2" y="88"/>
                      </a:cubicBezTo>
                      <a:cubicBezTo>
                        <a:pt x="1" y="88"/>
                        <a:pt x="1" y="88"/>
                        <a:pt x="1" y="88"/>
                      </a:cubicBezTo>
                      <a:cubicBezTo>
                        <a:pt x="1" y="88"/>
                        <a:pt x="1" y="88"/>
                        <a:pt x="1" y="88"/>
                      </a:cubicBezTo>
                      <a:close/>
                      <a:moveTo>
                        <a:pt x="17" y="50"/>
                      </a:moveTo>
                      <a:cubicBezTo>
                        <a:pt x="17" y="50"/>
                        <a:pt x="17" y="50"/>
                        <a:pt x="17" y="50"/>
                      </a:cubicBezTo>
                      <a:cubicBezTo>
                        <a:pt x="17" y="50"/>
                        <a:pt x="17" y="50"/>
                        <a:pt x="17" y="50"/>
                      </a:cubicBezTo>
                      <a:cubicBezTo>
                        <a:pt x="17" y="50"/>
                        <a:pt x="17" y="50"/>
                        <a:pt x="17" y="50"/>
                      </a:cubicBezTo>
                      <a:cubicBezTo>
                        <a:pt x="17" y="50"/>
                        <a:pt x="17" y="50"/>
                        <a:pt x="17" y="50"/>
                      </a:cubicBezTo>
                      <a:cubicBezTo>
                        <a:pt x="17" y="51"/>
                        <a:pt x="17" y="51"/>
                        <a:pt x="17" y="51"/>
                      </a:cubicBezTo>
                      <a:cubicBezTo>
                        <a:pt x="17" y="51"/>
                        <a:pt x="17" y="51"/>
                        <a:pt x="17" y="51"/>
                      </a:cubicBezTo>
                      <a:cubicBezTo>
                        <a:pt x="17" y="51"/>
                        <a:pt x="17" y="51"/>
                        <a:pt x="17" y="51"/>
                      </a:cubicBezTo>
                      <a:cubicBezTo>
                        <a:pt x="17" y="51"/>
                        <a:pt x="17" y="52"/>
                        <a:pt x="17" y="52"/>
                      </a:cubicBezTo>
                      <a:cubicBezTo>
                        <a:pt x="17" y="52"/>
                        <a:pt x="17" y="51"/>
                        <a:pt x="17" y="51"/>
                      </a:cubicBezTo>
                      <a:cubicBezTo>
                        <a:pt x="17" y="51"/>
                        <a:pt x="17" y="51"/>
                        <a:pt x="17" y="51"/>
                      </a:cubicBezTo>
                      <a:cubicBezTo>
                        <a:pt x="17" y="51"/>
                        <a:pt x="17" y="51"/>
                        <a:pt x="17" y="51"/>
                      </a:cubicBezTo>
                      <a:cubicBezTo>
                        <a:pt x="18" y="51"/>
                        <a:pt x="18" y="51"/>
                        <a:pt x="18" y="51"/>
                      </a:cubicBezTo>
                      <a:cubicBezTo>
                        <a:pt x="18" y="51"/>
                        <a:pt x="18" y="51"/>
                        <a:pt x="18" y="50"/>
                      </a:cubicBezTo>
                      <a:cubicBezTo>
                        <a:pt x="18" y="50"/>
                        <a:pt x="18" y="50"/>
                        <a:pt x="17" y="50"/>
                      </a:cubicBezTo>
                      <a:close/>
                      <a:moveTo>
                        <a:pt x="80" y="12"/>
                      </a:moveTo>
                      <a:cubicBezTo>
                        <a:pt x="80" y="11"/>
                        <a:pt x="80" y="11"/>
                        <a:pt x="80" y="11"/>
                      </a:cubicBezTo>
                      <a:cubicBezTo>
                        <a:pt x="80" y="11"/>
                        <a:pt x="80" y="11"/>
                        <a:pt x="79" y="11"/>
                      </a:cubicBezTo>
                      <a:cubicBezTo>
                        <a:pt x="79" y="11"/>
                        <a:pt x="79" y="11"/>
                        <a:pt x="79" y="11"/>
                      </a:cubicBezTo>
                      <a:cubicBezTo>
                        <a:pt x="79" y="11"/>
                        <a:pt x="79" y="11"/>
                        <a:pt x="79" y="11"/>
                      </a:cubicBezTo>
                      <a:cubicBezTo>
                        <a:pt x="79" y="11"/>
                        <a:pt x="79" y="11"/>
                        <a:pt x="79" y="11"/>
                      </a:cubicBezTo>
                      <a:cubicBezTo>
                        <a:pt x="79" y="11"/>
                        <a:pt x="79" y="11"/>
                        <a:pt x="79" y="11"/>
                      </a:cubicBezTo>
                      <a:cubicBezTo>
                        <a:pt x="79" y="12"/>
                        <a:pt x="79" y="12"/>
                        <a:pt x="79" y="12"/>
                      </a:cubicBezTo>
                      <a:cubicBezTo>
                        <a:pt x="79" y="12"/>
                        <a:pt x="79" y="12"/>
                        <a:pt x="79" y="12"/>
                      </a:cubicBezTo>
                      <a:cubicBezTo>
                        <a:pt x="79" y="12"/>
                        <a:pt x="79" y="12"/>
                        <a:pt x="79" y="12"/>
                      </a:cubicBezTo>
                      <a:cubicBezTo>
                        <a:pt x="79" y="12"/>
                        <a:pt x="79" y="12"/>
                        <a:pt x="79" y="12"/>
                      </a:cubicBezTo>
                      <a:cubicBezTo>
                        <a:pt x="80" y="12"/>
                        <a:pt x="80" y="12"/>
                        <a:pt x="80" y="12"/>
                      </a:cubicBezTo>
                      <a:cubicBezTo>
                        <a:pt x="80" y="12"/>
                        <a:pt x="80" y="12"/>
                        <a:pt x="80" y="12"/>
                      </a:cubicBezTo>
                      <a:cubicBezTo>
                        <a:pt x="80" y="12"/>
                        <a:pt x="80" y="12"/>
                        <a:pt x="80" y="12"/>
                      </a:cubicBezTo>
                      <a:cubicBezTo>
                        <a:pt x="80" y="12"/>
                        <a:pt x="80" y="12"/>
                        <a:pt x="80" y="12"/>
                      </a:cubicBezTo>
                      <a:close/>
                      <a:moveTo>
                        <a:pt x="84" y="6"/>
                      </a:moveTo>
                      <a:cubicBezTo>
                        <a:pt x="84" y="6"/>
                        <a:pt x="84" y="6"/>
                        <a:pt x="84" y="6"/>
                      </a:cubicBezTo>
                      <a:cubicBezTo>
                        <a:pt x="84" y="6"/>
                        <a:pt x="84" y="6"/>
                        <a:pt x="84" y="6"/>
                      </a:cubicBezTo>
                      <a:cubicBezTo>
                        <a:pt x="84" y="6"/>
                        <a:pt x="84" y="6"/>
                        <a:pt x="84" y="6"/>
                      </a:cubicBezTo>
                      <a:cubicBezTo>
                        <a:pt x="84" y="6"/>
                        <a:pt x="84" y="6"/>
                        <a:pt x="84" y="6"/>
                      </a:cubicBezTo>
                      <a:cubicBezTo>
                        <a:pt x="84" y="6"/>
                        <a:pt x="84" y="6"/>
                        <a:pt x="84" y="6"/>
                      </a:cubicBezTo>
                      <a:cubicBezTo>
                        <a:pt x="84" y="6"/>
                        <a:pt x="84" y="6"/>
                        <a:pt x="84" y="6"/>
                      </a:cubicBezTo>
                      <a:cubicBezTo>
                        <a:pt x="84" y="6"/>
                        <a:pt x="83"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7"/>
                        <a:pt x="83" y="7"/>
                      </a:cubicBezTo>
                      <a:cubicBezTo>
                        <a:pt x="83" y="7"/>
                        <a:pt x="83" y="7"/>
                        <a:pt x="83" y="7"/>
                      </a:cubicBezTo>
                      <a:cubicBezTo>
                        <a:pt x="83" y="6"/>
                        <a:pt x="84" y="6"/>
                        <a:pt x="84" y="6"/>
                      </a:cubicBezTo>
                      <a:cubicBezTo>
                        <a:pt x="84" y="6"/>
                        <a:pt x="84" y="6"/>
                        <a:pt x="84" y="6"/>
                      </a:cubicBezTo>
                      <a:cubicBezTo>
                        <a:pt x="84" y="6"/>
                        <a:pt x="84" y="6"/>
                        <a:pt x="84" y="6"/>
                      </a:cubicBezTo>
                      <a:close/>
                      <a:moveTo>
                        <a:pt x="108" y="8"/>
                      </a:moveTo>
                      <a:cubicBezTo>
                        <a:pt x="108" y="8"/>
                        <a:pt x="108" y="8"/>
                        <a:pt x="108" y="8"/>
                      </a:cubicBezTo>
                      <a:cubicBezTo>
                        <a:pt x="107" y="8"/>
                        <a:pt x="107" y="8"/>
                        <a:pt x="107" y="8"/>
                      </a:cubicBezTo>
                      <a:cubicBezTo>
                        <a:pt x="106" y="8"/>
                        <a:pt x="106" y="8"/>
                        <a:pt x="106" y="8"/>
                      </a:cubicBezTo>
                      <a:cubicBezTo>
                        <a:pt x="105" y="8"/>
                        <a:pt x="105" y="8"/>
                        <a:pt x="106" y="8"/>
                      </a:cubicBezTo>
                      <a:cubicBezTo>
                        <a:pt x="106" y="8"/>
                        <a:pt x="106" y="8"/>
                        <a:pt x="106" y="9"/>
                      </a:cubicBezTo>
                      <a:cubicBezTo>
                        <a:pt x="106" y="9"/>
                        <a:pt x="106" y="9"/>
                        <a:pt x="106" y="9"/>
                      </a:cubicBezTo>
                      <a:cubicBezTo>
                        <a:pt x="106" y="9"/>
                        <a:pt x="106" y="10"/>
                        <a:pt x="106" y="10"/>
                      </a:cubicBezTo>
                      <a:cubicBezTo>
                        <a:pt x="105" y="10"/>
                        <a:pt x="105" y="9"/>
                        <a:pt x="105" y="9"/>
                      </a:cubicBezTo>
                      <a:cubicBezTo>
                        <a:pt x="105" y="9"/>
                        <a:pt x="104" y="9"/>
                        <a:pt x="104" y="9"/>
                      </a:cubicBezTo>
                      <a:cubicBezTo>
                        <a:pt x="104" y="9"/>
                        <a:pt x="104" y="10"/>
                        <a:pt x="104" y="10"/>
                      </a:cubicBezTo>
                      <a:cubicBezTo>
                        <a:pt x="104" y="10"/>
                        <a:pt x="105" y="11"/>
                        <a:pt x="105" y="11"/>
                      </a:cubicBezTo>
                      <a:cubicBezTo>
                        <a:pt x="104" y="11"/>
                        <a:pt x="104" y="11"/>
                        <a:pt x="104" y="11"/>
                      </a:cubicBezTo>
                      <a:cubicBezTo>
                        <a:pt x="104" y="11"/>
                        <a:pt x="104" y="11"/>
                        <a:pt x="104" y="11"/>
                      </a:cubicBezTo>
                      <a:cubicBezTo>
                        <a:pt x="104" y="11"/>
                        <a:pt x="104" y="12"/>
                        <a:pt x="104" y="12"/>
                      </a:cubicBezTo>
                      <a:cubicBezTo>
                        <a:pt x="104" y="12"/>
                        <a:pt x="103" y="12"/>
                        <a:pt x="103" y="12"/>
                      </a:cubicBezTo>
                      <a:cubicBezTo>
                        <a:pt x="103" y="12"/>
                        <a:pt x="103" y="12"/>
                        <a:pt x="103" y="12"/>
                      </a:cubicBezTo>
                      <a:cubicBezTo>
                        <a:pt x="103" y="11"/>
                        <a:pt x="103" y="11"/>
                        <a:pt x="103" y="11"/>
                      </a:cubicBezTo>
                      <a:cubicBezTo>
                        <a:pt x="104" y="11"/>
                        <a:pt x="104" y="11"/>
                        <a:pt x="104" y="11"/>
                      </a:cubicBezTo>
                      <a:cubicBezTo>
                        <a:pt x="104" y="11"/>
                        <a:pt x="104" y="10"/>
                        <a:pt x="104" y="10"/>
                      </a:cubicBezTo>
                      <a:cubicBezTo>
                        <a:pt x="104" y="10"/>
                        <a:pt x="104" y="10"/>
                        <a:pt x="104" y="10"/>
                      </a:cubicBezTo>
                      <a:cubicBezTo>
                        <a:pt x="104" y="10"/>
                        <a:pt x="104" y="10"/>
                        <a:pt x="104" y="10"/>
                      </a:cubicBezTo>
                      <a:cubicBezTo>
                        <a:pt x="104" y="9"/>
                        <a:pt x="104" y="9"/>
                        <a:pt x="104" y="9"/>
                      </a:cubicBezTo>
                      <a:cubicBezTo>
                        <a:pt x="104" y="9"/>
                        <a:pt x="104" y="8"/>
                        <a:pt x="104" y="8"/>
                      </a:cubicBezTo>
                      <a:cubicBezTo>
                        <a:pt x="104" y="8"/>
                        <a:pt x="104" y="7"/>
                        <a:pt x="104" y="7"/>
                      </a:cubicBezTo>
                      <a:cubicBezTo>
                        <a:pt x="104" y="7"/>
                        <a:pt x="104" y="7"/>
                        <a:pt x="103" y="7"/>
                      </a:cubicBezTo>
                      <a:cubicBezTo>
                        <a:pt x="103" y="7"/>
                        <a:pt x="103" y="7"/>
                        <a:pt x="103" y="6"/>
                      </a:cubicBezTo>
                      <a:cubicBezTo>
                        <a:pt x="103" y="6"/>
                        <a:pt x="103" y="6"/>
                        <a:pt x="102" y="6"/>
                      </a:cubicBezTo>
                      <a:cubicBezTo>
                        <a:pt x="102" y="6"/>
                        <a:pt x="102" y="6"/>
                        <a:pt x="102" y="6"/>
                      </a:cubicBezTo>
                      <a:cubicBezTo>
                        <a:pt x="102" y="6"/>
                        <a:pt x="102" y="6"/>
                        <a:pt x="102" y="5"/>
                      </a:cubicBezTo>
                      <a:cubicBezTo>
                        <a:pt x="102" y="5"/>
                        <a:pt x="102" y="5"/>
                        <a:pt x="101" y="5"/>
                      </a:cubicBezTo>
                      <a:cubicBezTo>
                        <a:pt x="101" y="4"/>
                        <a:pt x="101" y="4"/>
                        <a:pt x="101" y="4"/>
                      </a:cubicBezTo>
                      <a:cubicBezTo>
                        <a:pt x="101" y="4"/>
                        <a:pt x="99" y="3"/>
                        <a:pt x="99" y="3"/>
                      </a:cubicBezTo>
                      <a:cubicBezTo>
                        <a:pt x="99" y="3"/>
                        <a:pt x="99" y="2"/>
                        <a:pt x="99" y="2"/>
                      </a:cubicBezTo>
                      <a:cubicBezTo>
                        <a:pt x="99" y="2"/>
                        <a:pt x="98" y="2"/>
                        <a:pt x="98" y="2"/>
                      </a:cubicBezTo>
                      <a:cubicBezTo>
                        <a:pt x="98" y="1"/>
                        <a:pt x="98" y="2"/>
                        <a:pt x="97" y="2"/>
                      </a:cubicBezTo>
                      <a:cubicBezTo>
                        <a:pt x="97" y="2"/>
                        <a:pt x="97" y="2"/>
                        <a:pt x="97" y="2"/>
                      </a:cubicBezTo>
                      <a:cubicBezTo>
                        <a:pt x="97" y="2"/>
                        <a:pt x="96" y="1"/>
                        <a:pt x="96" y="1"/>
                      </a:cubicBezTo>
                      <a:cubicBezTo>
                        <a:pt x="96" y="1"/>
                        <a:pt x="96" y="0"/>
                        <a:pt x="96" y="0"/>
                      </a:cubicBezTo>
                      <a:cubicBezTo>
                        <a:pt x="95" y="0"/>
                        <a:pt x="95" y="1"/>
                        <a:pt x="95" y="1"/>
                      </a:cubicBezTo>
                      <a:cubicBezTo>
                        <a:pt x="95" y="1"/>
                        <a:pt x="94" y="1"/>
                        <a:pt x="94" y="1"/>
                      </a:cubicBezTo>
                      <a:cubicBezTo>
                        <a:pt x="94" y="1"/>
                        <a:pt x="95" y="2"/>
                        <a:pt x="95" y="2"/>
                      </a:cubicBezTo>
                      <a:cubicBezTo>
                        <a:pt x="95" y="2"/>
                        <a:pt x="95" y="2"/>
                        <a:pt x="94" y="2"/>
                      </a:cubicBezTo>
                      <a:cubicBezTo>
                        <a:pt x="94" y="2"/>
                        <a:pt x="94" y="3"/>
                        <a:pt x="94" y="3"/>
                      </a:cubicBezTo>
                      <a:cubicBezTo>
                        <a:pt x="94" y="3"/>
                        <a:pt x="94" y="3"/>
                        <a:pt x="93" y="4"/>
                      </a:cubicBezTo>
                      <a:cubicBezTo>
                        <a:pt x="93" y="4"/>
                        <a:pt x="93" y="3"/>
                        <a:pt x="93" y="3"/>
                      </a:cubicBezTo>
                      <a:cubicBezTo>
                        <a:pt x="92" y="3"/>
                        <a:pt x="93" y="3"/>
                        <a:pt x="93" y="3"/>
                      </a:cubicBezTo>
                      <a:cubicBezTo>
                        <a:pt x="93" y="2"/>
                        <a:pt x="92" y="2"/>
                        <a:pt x="92" y="2"/>
                      </a:cubicBezTo>
                      <a:cubicBezTo>
                        <a:pt x="92" y="2"/>
                        <a:pt x="92" y="2"/>
                        <a:pt x="92" y="3"/>
                      </a:cubicBezTo>
                      <a:cubicBezTo>
                        <a:pt x="91" y="3"/>
                        <a:pt x="91" y="3"/>
                        <a:pt x="91" y="3"/>
                      </a:cubicBezTo>
                      <a:cubicBezTo>
                        <a:pt x="91" y="4"/>
                        <a:pt x="91" y="4"/>
                        <a:pt x="91" y="4"/>
                      </a:cubicBezTo>
                      <a:cubicBezTo>
                        <a:pt x="91" y="4"/>
                        <a:pt x="91" y="3"/>
                        <a:pt x="91" y="3"/>
                      </a:cubicBezTo>
                      <a:cubicBezTo>
                        <a:pt x="90" y="3"/>
                        <a:pt x="90" y="2"/>
                        <a:pt x="90" y="2"/>
                      </a:cubicBezTo>
                      <a:cubicBezTo>
                        <a:pt x="90" y="2"/>
                        <a:pt x="90" y="2"/>
                        <a:pt x="90" y="2"/>
                      </a:cubicBezTo>
                      <a:cubicBezTo>
                        <a:pt x="90" y="2"/>
                        <a:pt x="90" y="2"/>
                        <a:pt x="90" y="2"/>
                      </a:cubicBezTo>
                      <a:cubicBezTo>
                        <a:pt x="90" y="2"/>
                        <a:pt x="90" y="3"/>
                        <a:pt x="90" y="3"/>
                      </a:cubicBezTo>
                      <a:cubicBezTo>
                        <a:pt x="90" y="3"/>
                        <a:pt x="90" y="3"/>
                        <a:pt x="90" y="3"/>
                      </a:cubicBezTo>
                      <a:cubicBezTo>
                        <a:pt x="90" y="3"/>
                        <a:pt x="90" y="4"/>
                        <a:pt x="90" y="4"/>
                      </a:cubicBezTo>
                      <a:cubicBezTo>
                        <a:pt x="90" y="4"/>
                        <a:pt x="90" y="4"/>
                        <a:pt x="90" y="4"/>
                      </a:cubicBezTo>
                      <a:cubicBezTo>
                        <a:pt x="90" y="4"/>
                        <a:pt x="90" y="4"/>
                        <a:pt x="90" y="5"/>
                      </a:cubicBezTo>
                      <a:cubicBezTo>
                        <a:pt x="90" y="5"/>
                        <a:pt x="89" y="5"/>
                        <a:pt x="89" y="5"/>
                      </a:cubicBezTo>
                      <a:cubicBezTo>
                        <a:pt x="89" y="5"/>
                        <a:pt x="89" y="5"/>
                        <a:pt x="89" y="6"/>
                      </a:cubicBezTo>
                      <a:cubicBezTo>
                        <a:pt x="89" y="6"/>
                        <a:pt x="90" y="6"/>
                        <a:pt x="90" y="6"/>
                      </a:cubicBezTo>
                      <a:cubicBezTo>
                        <a:pt x="90" y="6"/>
                        <a:pt x="90" y="6"/>
                        <a:pt x="90" y="6"/>
                      </a:cubicBezTo>
                      <a:cubicBezTo>
                        <a:pt x="90" y="6"/>
                        <a:pt x="89" y="6"/>
                        <a:pt x="89" y="6"/>
                      </a:cubicBezTo>
                      <a:cubicBezTo>
                        <a:pt x="89" y="6"/>
                        <a:pt x="89" y="7"/>
                        <a:pt x="89" y="7"/>
                      </a:cubicBezTo>
                      <a:cubicBezTo>
                        <a:pt x="89" y="7"/>
                        <a:pt x="88" y="7"/>
                        <a:pt x="88" y="7"/>
                      </a:cubicBezTo>
                      <a:cubicBezTo>
                        <a:pt x="88" y="7"/>
                        <a:pt x="88" y="6"/>
                        <a:pt x="88" y="6"/>
                      </a:cubicBezTo>
                      <a:cubicBezTo>
                        <a:pt x="88" y="6"/>
                        <a:pt x="88" y="6"/>
                        <a:pt x="87" y="6"/>
                      </a:cubicBezTo>
                      <a:cubicBezTo>
                        <a:pt x="87" y="6"/>
                        <a:pt x="87" y="6"/>
                        <a:pt x="87" y="6"/>
                      </a:cubicBezTo>
                      <a:cubicBezTo>
                        <a:pt x="87" y="6"/>
                        <a:pt x="87" y="6"/>
                        <a:pt x="87" y="6"/>
                      </a:cubicBezTo>
                      <a:cubicBezTo>
                        <a:pt x="87" y="6"/>
                        <a:pt x="87" y="5"/>
                        <a:pt x="87" y="5"/>
                      </a:cubicBezTo>
                      <a:cubicBezTo>
                        <a:pt x="87" y="5"/>
                        <a:pt x="87" y="4"/>
                        <a:pt x="87" y="4"/>
                      </a:cubicBezTo>
                      <a:cubicBezTo>
                        <a:pt x="87" y="4"/>
                        <a:pt x="87" y="4"/>
                        <a:pt x="87" y="4"/>
                      </a:cubicBezTo>
                      <a:cubicBezTo>
                        <a:pt x="87" y="4"/>
                        <a:pt x="86" y="5"/>
                        <a:pt x="86" y="5"/>
                      </a:cubicBezTo>
                      <a:cubicBezTo>
                        <a:pt x="86" y="5"/>
                        <a:pt x="86" y="6"/>
                        <a:pt x="86" y="6"/>
                      </a:cubicBezTo>
                      <a:cubicBezTo>
                        <a:pt x="86" y="6"/>
                        <a:pt x="86" y="6"/>
                        <a:pt x="86" y="6"/>
                      </a:cubicBezTo>
                      <a:cubicBezTo>
                        <a:pt x="86" y="6"/>
                        <a:pt x="85" y="6"/>
                        <a:pt x="85" y="6"/>
                      </a:cubicBezTo>
                      <a:cubicBezTo>
                        <a:pt x="85" y="6"/>
                        <a:pt x="85" y="6"/>
                        <a:pt x="85" y="6"/>
                      </a:cubicBezTo>
                      <a:cubicBezTo>
                        <a:pt x="85" y="6"/>
                        <a:pt x="85" y="6"/>
                        <a:pt x="85" y="6"/>
                      </a:cubicBezTo>
                      <a:cubicBezTo>
                        <a:pt x="84" y="6"/>
                        <a:pt x="84" y="7"/>
                        <a:pt x="84" y="7"/>
                      </a:cubicBezTo>
                      <a:cubicBezTo>
                        <a:pt x="84" y="7"/>
                        <a:pt x="84" y="7"/>
                        <a:pt x="84" y="7"/>
                      </a:cubicBezTo>
                      <a:cubicBezTo>
                        <a:pt x="84" y="7"/>
                        <a:pt x="84" y="8"/>
                        <a:pt x="84" y="8"/>
                      </a:cubicBezTo>
                      <a:cubicBezTo>
                        <a:pt x="84" y="8"/>
                        <a:pt x="84" y="9"/>
                        <a:pt x="84" y="9"/>
                      </a:cubicBezTo>
                      <a:cubicBezTo>
                        <a:pt x="84" y="9"/>
                        <a:pt x="84" y="9"/>
                        <a:pt x="84" y="9"/>
                      </a:cubicBezTo>
                      <a:cubicBezTo>
                        <a:pt x="85" y="9"/>
                        <a:pt x="85" y="9"/>
                        <a:pt x="85" y="9"/>
                      </a:cubicBezTo>
                      <a:cubicBezTo>
                        <a:pt x="85" y="10"/>
                        <a:pt x="85" y="10"/>
                        <a:pt x="85" y="10"/>
                      </a:cubicBezTo>
                      <a:cubicBezTo>
                        <a:pt x="85" y="10"/>
                        <a:pt x="85" y="10"/>
                        <a:pt x="85" y="10"/>
                      </a:cubicBezTo>
                      <a:cubicBezTo>
                        <a:pt x="84" y="10"/>
                        <a:pt x="84" y="10"/>
                        <a:pt x="83" y="10"/>
                      </a:cubicBezTo>
                      <a:cubicBezTo>
                        <a:pt x="83" y="10"/>
                        <a:pt x="83" y="10"/>
                        <a:pt x="83" y="9"/>
                      </a:cubicBezTo>
                      <a:cubicBezTo>
                        <a:pt x="83" y="9"/>
                        <a:pt x="83" y="9"/>
                        <a:pt x="83" y="9"/>
                      </a:cubicBezTo>
                      <a:cubicBezTo>
                        <a:pt x="83" y="9"/>
                        <a:pt x="83" y="10"/>
                        <a:pt x="83" y="10"/>
                      </a:cubicBezTo>
                      <a:cubicBezTo>
                        <a:pt x="83" y="10"/>
                        <a:pt x="82" y="10"/>
                        <a:pt x="82" y="10"/>
                      </a:cubicBezTo>
                      <a:cubicBezTo>
                        <a:pt x="82" y="10"/>
                        <a:pt x="82" y="10"/>
                        <a:pt x="82" y="11"/>
                      </a:cubicBezTo>
                      <a:cubicBezTo>
                        <a:pt x="81" y="11"/>
                        <a:pt x="82" y="11"/>
                        <a:pt x="82" y="11"/>
                      </a:cubicBezTo>
                      <a:cubicBezTo>
                        <a:pt x="82" y="11"/>
                        <a:pt x="82" y="11"/>
                        <a:pt x="82" y="12"/>
                      </a:cubicBezTo>
                      <a:cubicBezTo>
                        <a:pt x="83" y="12"/>
                        <a:pt x="83" y="12"/>
                        <a:pt x="83" y="12"/>
                      </a:cubicBezTo>
                      <a:cubicBezTo>
                        <a:pt x="83" y="12"/>
                        <a:pt x="83" y="12"/>
                        <a:pt x="83" y="12"/>
                      </a:cubicBezTo>
                      <a:cubicBezTo>
                        <a:pt x="83" y="12"/>
                        <a:pt x="83" y="13"/>
                        <a:pt x="83" y="13"/>
                      </a:cubicBezTo>
                      <a:cubicBezTo>
                        <a:pt x="82" y="13"/>
                        <a:pt x="82" y="13"/>
                        <a:pt x="82" y="12"/>
                      </a:cubicBezTo>
                      <a:cubicBezTo>
                        <a:pt x="82" y="12"/>
                        <a:pt x="82" y="12"/>
                        <a:pt x="82" y="12"/>
                      </a:cubicBezTo>
                      <a:cubicBezTo>
                        <a:pt x="81" y="12"/>
                        <a:pt x="81" y="12"/>
                        <a:pt x="81" y="11"/>
                      </a:cubicBezTo>
                      <a:cubicBezTo>
                        <a:pt x="81" y="11"/>
                        <a:pt x="81" y="11"/>
                        <a:pt x="81" y="11"/>
                      </a:cubicBezTo>
                      <a:cubicBezTo>
                        <a:pt x="81" y="11"/>
                        <a:pt x="80" y="11"/>
                        <a:pt x="80" y="11"/>
                      </a:cubicBezTo>
                      <a:cubicBezTo>
                        <a:pt x="80" y="11"/>
                        <a:pt x="80" y="11"/>
                        <a:pt x="80" y="12"/>
                      </a:cubicBezTo>
                      <a:cubicBezTo>
                        <a:pt x="81" y="12"/>
                        <a:pt x="80" y="12"/>
                        <a:pt x="80" y="12"/>
                      </a:cubicBezTo>
                      <a:cubicBezTo>
                        <a:pt x="80" y="12"/>
                        <a:pt x="80" y="12"/>
                        <a:pt x="80" y="12"/>
                      </a:cubicBezTo>
                      <a:cubicBezTo>
                        <a:pt x="80" y="12"/>
                        <a:pt x="80" y="13"/>
                        <a:pt x="80" y="13"/>
                      </a:cubicBezTo>
                      <a:cubicBezTo>
                        <a:pt x="80" y="13"/>
                        <a:pt x="80" y="13"/>
                        <a:pt x="79" y="13"/>
                      </a:cubicBezTo>
                      <a:cubicBezTo>
                        <a:pt x="79" y="13"/>
                        <a:pt x="79" y="13"/>
                        <a:pt x="79" y="13"/>
                      </a:cubicBezTo>
                      <a:cubicBezTo>
                        <a:pt x="79" y="13"/>
                        <a:pt x="79" y="13"/>
                        <a:pt x="79" y="13"/>
                      </a:cubicBezTo>
                      <a:cubicBezTo>
                        <a:pt x="79" y="13"/>
                        <a:pt x="79" y="14"/>
                        <a:pt x="79" y="14"/>
                      </a:cubicBezTo>
                      <a:cubicBezTo>
                        <a:pt x="79" y="14"/>
                        <a:pt x="78" y="14"/>
                        <a:pt x="78" y="14"/>
                      </a:cubicBezTo>
                      <a:cubicBezTo>
                        <a:pt x="78" y="14"/>
                        <a:pt x="78" y="15"/>
                        <a:pt x="78" y="15"/>
                      </a:cubicBezTo>
                      <a:cubicBezTo>
                        <a:pt x="78" y="15"/>
                        <a:pt x="79" y="15"/>
                        <a:pt x="79" y="16"/>
                      </a:cubicBezTo>
                      <a:cubicBezTo>
                        <a:pt x="79" y="16"/>
                        <a:pt x="79" y="16"/>
                        <a:pt x="79" y="16"/>
                      </a:cubicBezTo>
                      <a:cubicBezTo>
                        <a:pt x="79" y="16"/>
                        <a:pt x="79" y="16"/>
                        <a:pt x="79" y="16"/>
                      </a:cubicBezTo>
                      <a:cubicBezTo>
                        <a:pt x="79" y="16"/>
                        <a:pt x="79" y="15"/>
                        <a:pt x="80" y="15"/>
                      </a:cubicBezTo>
                      <a:cubicBezTo>
                        <a:pt x="80" y="15"/>
                        <a:pt x="80" y="15"/>
                        <a:pt x="80" y="15"/>
                      </a:cubicBezTo>
                      <a:cubicBezTo>
                        <a:pt x="80" y="15"/>
                        <a:pt x="80" y="15"/>
                        <a:pt x="80" y="15"/>
                      </a:cubicBezTo>
                      <a:cubicBezTo>
                        <a:pt x="80" y="15"/>
                        <a:pt x="80" y="16"/>
                        <a:pt x="80" y="16"/>
                      </a:cubicBezTo>
                      <a:cubicBezTo>
                        <a:pt x="80" y="16"/>
                        <a:pt x="80" y="17"/>
                        <a:pt x="80" y="17"/>
                      </a:cubicBezTo>
                      <a:cubicBezTo>
                        <a:pt x="80" y="17"/>
                        <a:pt x="80" y="17"/>
                        <a:pt x="80" y="17"/>
                      </a:cubicBezTo>
                      <a:cubicBezTo>
                        <a:pt x="79" y="17"/>
                        <a:pt x="79" y="17"/>
                        <a:pt x="79" y="17"/>
                      </a:cubicBezTo>
                      <a:cubicBezTo>
                        <a:pt x="79" y="17"/>
                        <a:pt x="79" y="17"/>
                        <a:pt x="79" y="17"/>
                      </a:cubicBezTo>
                      <a:cubicBezTo>
                        <a:pt x="79" y="17"/>
                        <a:pt x="78" y="18"/>
                        <a:pt x="78" y="18"/>
                      </a:cubicBezTo>
                      <a:cubicBezTo>
                        <a:pt x="78" y="18"/>
                        <a:pt x="78" y="18"/>
                        <a:pt x="78" y="18"/>
                      </a:cubicBezTo>
                      <a:cubicBezTo>
                        <a:pt x="78" y="18"/>
                        <a:pt x="78" y="19"/>
                        <a:pt x="78" y="19"/>
                      </a:cubicBezTo>
                      <a:cubicBezTo>
                        <a:pt x="78" y="19"/>
                        <a:pt x="78" y="19"/>
                        <a:pt x="78" y="19"/>
                      </a:cubicBezTo>
                      <a:cubicBezTo>
                        <a:pt x="78" y="19"/>
                        <a:pt x="77" y="19"/>
                        <a:pt x="77" y="19"/>
                      </a:cubicBezTo>
                      <a:cubicBezTo>
                        <a:pt x="77" y="19"/>
                        <a:pt x="77" y="19"/>
                        <a:pt x="76" y="18"/>
                      </a:cubicBezTo>
                      <a:cubicBezTo>
                        <a:pt x="76" y="18"/>
                        <a:pt x="75" y="18"/>
                        <a:pt x="75" y="18"/>
                      </a:cubicBezTo>
                      <a:cubicBezTo>
                        <a:pt x="75" y="18"/>
                        <a:pt x="75" y="19"/>
                        <a:pt x="75" y="19"/>
                      </a:cubicBezTo>
                      <a:cubicBezTo>
                        <a:pt x="75" y="19"/>
                        <a:pt x="75" y="19"/>
                        <a:pt x="75" y="19"/>
                      </a:cubicBezTo>
                      <a:cubicBezTo>
                        <a:pt x="75" y="19"/>
                        <a:pt x="74" y="19"/>
                        <a:pt x="74" y="19"/>
                      </a:cubicBezTo>
                      <a:cubicBezTo>
                        <a:pt x="74" y="19"/>
                        <a:pt x="74" y="18"/>
                        <a:pt x="74" y="18"/>
                      </a:cubicBezTo>
                      <a:cubicBezTo>
                        <a:pt x="74" y="18"/>
                        <a:pt x="74" y="18"/>
                        <a:pt x="74" y="17"/>
                      </a:cubicBezTo>
                      <a:cubicBezTo>
                        <a:pt x="74" y="17"/>
                        <a:pt x="73" y="17"/>
                        <a:pt x="73" y="17"/>
                      </a:cubicBezTo>
                      <a:cubicBezTo>
                        <a:pt x="73" y="18"/>
                        <a:pt x="73" y="18"/>
                        <a:pt x="73" y="18"/>
                      </a:cubicBezTo>
                      <a:cubicBezTo>
                        <a:pt x="73" y="18"/>
                        <a:pt x="73" y="18"/>
                        <a:pt x="73" y="18"/>
                      </a:cubicBezTo>
                      <a:cubicBezTo>
                        <a:pt x="73" y="18"/>
                        <a:pt x="73" y="18"/>
                        <a:pt x="73" y="19"/>
                      </a:cubicBezTo>
                      <a:cubicBezTo>
                        <a:pt x="73" y="19"/>
                        <a:pt x="73" y="19"/>
                        <a:pt x="73" y="19"/>
                      </a:cubicBezTo>
                      <a:cubicBezTo>
                        <a:pt x="73" y="19"/>
                        <a:pt x="73" y="19"/>
                        <a:pt x="73" y="19"/>
                      </a:cubicBezTo>
                      <a:cubicBezTo>
                        <a:pt x="73" y="19"/>
                        <a:pt x="73" y="19"/>
                        <a:pt x="73" y="19"/>
                      </a:cubicBezTo>
                      <a:cubicBezTo>
                        <a:pt x="73" y="20"/>
                        <a:pt x="73" y="20"/>
                        <a:pt x="73" y="20"/>
                      </a:cubicBezTo>
                      <a:cubicBezTo>
                        <a:pt x="73" y="20"/>
                        <a:pt x="73" y="20"/>
                        <a:pt x="73" y="20"/>
                      </a:cubicBezTo>
                      <a:cubicBezTo>
                        <a:pt x="73" y="20"/>
                        <a:pt x="72" y="20"/>
                        <a:pt x="72" y="20"/>
                      </a:cubicBezTo>
                      <a:cubicBezTo>
                        <a:pt x="72" y="20"/>
                        <a:pt x="72" y="21"/>
                        <a:pt x="72" y="21"/>
                      </a:cubicBezTo>
                      <a:cubicBezTo>
                        <a:pt x="73" y="21"/>
                        <a:pt x="73" y="21"/>
                        <a:pt x="73" y="21"/>
                      </a:cubicBezTo>
                      <a:cubicBezTo>
                        <a:pt x="73" y="22"/>
                        <a:pt x="74" y="22"/>
                        <a:pt x="74" y="22"/>
                      </a:cubicBezTo>
                      <a:cubicBezTo>
                        <a:pt x="74" y="22"/>
                        <a:pt x="74" y="23"/>
                        <a:pt x="75" y="23"/>
                      </a:cubicBezTo>
                      <a:cubicBezTo>
                        <a:pt x="75" y="23"/>
                        <a:pt x="75" y="23"/>
                        <a:pt x="75" y="23"/>
                      </a:cubicBezTo>
                      <a:cubicBezTo>
                        <a:pt x="74" y="23"/>
                        <a:pt x="74" y="24"/>
                        <a:pt x="74" y="24"/>
                      </a:cubicBezTo>
                      <a:cubicBezTo>
                        <a:pt x="74" y="24"/>
                        <a:pt x="74" y="24"/>
                        <a:pt x="74" y="24"/>
                      </a:cubicBezTo>
                      <a:cubicBezTo>
                        <a:pt x="74" y="24"/>
                        <a:pt x="74" y="24"/>
                        <a:pt x="74" y="24"/>
                      </a:cubicBezTo>
                      <a:cubicBezTo>
                        <a:pt x="74" y="24"/>
                        <a:pt x="73" y="24"/>
                        <a:pt x="73" y="24"/>
                      </a:cubicBezTo>
                      <a:cubicBezTo>
                        <a:pt x="73" y="24"/>
                        <a:pt x="73" y="24"/>
                        <a:pt x="73" y="25"/>
                      </a:cubicBezTo>
                      <a:cubicBezTo>
                        <a:pt x="73" y="25"/>
                        <a:pt x="73" y="25"/>
                        <a:pt x="73" y="26"/>
                      </a:cubicBezTo>
                      <a:cubicBezTo>
                        <a:pt x="73" y="26"/>
                        <a:pt x="73" y="26"/>
                        <a:pt x="73" y="26"/>
                      </a:cubicBezTo>
                      <a:cubicBezTo>
                        <a:pt x="73" y="27"/>
                        <a:pt x="73" y="27"/>
                        <a:pt x="73" y="27"/>
                      </a:cubicBezTo>
                      <a:cubicBezTo>
                        <a:pt x="72" y="27"/>
                        <a:pt x="72" y="26"/>
                        <a:pt x="72" y="26"/>
                      </a:cubicBezTo>
                      <a:cubicBezTo>
                        <a:pt x="72" y="26"/>
                        <a:pt x="72" y="26"/>
                        <a:pt x="71" y="25"/>
                      </a:cubicBezTo>
                      <a:cubicBezTo>
                        <a:pt x="71" y="25"/>
                        <a:pt x="71" y="25"/>
                        <a:pt x="71" y="25"/>
                      </a:cubicBezTo>
                      <a:cubicBezTo>
                        <a:pt x="71" y="25"/>
                        <a:pt x="71" y="24"/>
                        <a:pt x="71" y="24"/>
                      </a:cubicBezTo>
                      <a:cubicBezTo>
                        <a:pt x="71" y="24"/>
                        <a:pt x="70" y="24"/>
                        <a:pt x="70" y="23"/>
                      </a:cubicBezTo>
                      <a:cubicBezTo>
                        <a:pt x="70" y="23"/>
                        <a:pt x="70" y="23"/>
                        <a:pt x="70" y="23"/>
                      </a:cubicBezTo>
                      <a:cubicBezTo>
                        <a:pt x="70" y="22"/>
                        <a:pt x="70" y="22"/>
                        <a:pt x="70" y="22"/>
                      </a:cubicBezTo>
                      <a:cubicBezTo>
                        <a:pt x="69" y="22"/>
                        <a:pt x="69" y="21"/>
                        <a:pt x="69" y="21"/>
                      </a:cubicBezTo>
                      <a:cubicBezTo>
                        <a:pt x="69" y="21"/>
                        <a:pt x="69" y="21"/>
                        <a:pt x="69" y="21"/>
                      </a:cubicBezTo>
                      <a:cubicBezTo>
                        <a:pt x="69" y="21"/>
                        <a:pt x="69" y="21"/>
                        <a:pt x="69" y="21"/>
                      </a:cubicBezTo>
                      <a:cubicBezTo>
                        <a:pt x="68" y="21"/>
                        <a:pt x="69" y="20"/>
                        <a:pt x="69" y="20"/>
                      </a:cubicBezTo>
                      <a:cubicBezTo>
                        <a:pt x="69" y="20"/>
                        <a:pt x="69" y="20"/>
                        <a:pt x="69" y="19"/>
                      </a:cubicBezTo>
                      <a:cubicBezTo>
                        <a:pt x="69" y="19"/>
                        <a:pt x="69" y="19"/>
                        <a:pt x="69" y="19"/>
                      </a:cubicBezTo>
                      <a:cubicBezTo>
                        <a:pt x="69" y="19"/>
                        <a:pt x="68" y="19"/>
                        <a:pt x="68" y="19"/>
                      </a:cubicBezTo>
                      <a:cubicBezTo>
                        <a:pt x="68" y="19"/>
                        <a:pt x="68" y="20"/>
                        <a:pt x="68" y="20"/>
                      </a:cubicBezTo>
                      <a:cubicBezTo>
                        <a:pt x="68" y="20"/>
                        <a:pt x="68" y="20"/>
                        <a:pt x="68" y="20"/>
                      </a:cubicBezTo>
                      <a:cubicBezTo>
                        <a:pt x="68" y="20"/>
                        <a:pt x="67" y="20"/>
                        <a:pt x="67" y="21"/>
                      </a:cubicBezTo>
                      <a:cubicBezTo>
                        <a:pt x="67" y="21"/>
                        <a:pt x="67" y="22"/>
                        <a:pt x="67" y="22"/>
                      </a:cubicBezTo>
                      <a:cubicBezTo>
                        <a:pt x="67" y="22"/>
                        <a:pt x="67" y="22"/>
                        <a:pt x="67" y="22"/>
                      </a:cubicBezTo>
                      <a:cubicBezTo>
                        <a:pt x="67" y="22"/>
                        <a:pt x="66" y="22"/>
                        <a:pt x="66" y="22"/>
                      </a:cubicBezTo>
                      <a:cubicBezTo>
                        <a:pt x="66" y="22"/>
                        <a:pt x="66" y="23"/>
                        <a:pt x="66" y="23"/>
                      </a:cubicBezTo>
                      <a:cubicBezTo>
                        <a:pt x="66" y="23"/>
                        <a:pt x="66" y="23"/>
                        <a:pt x="66" y="23"/>
                      </a:cubicBezTo>
                      <a:cubicBezTo>
                        <a:pt x="66" y="23"/>
                        <a:pt x="66" y="23"/>
                        <a:pt x="66" y="23"/>
                      </a:cubicBezTo>
                      <a:cubicBezTo>
                        <a:pt x="66" y="23"/>
                        <a:pt x="65" y="23"/>
                        <a:pt x="65" y="23"/>
                      </a:cubicBezTo>
                      <a:cubicBezTo>
                        <a:pt x="64" y="23"/>
                        <a:pt x="64" y="24"/>
                        <a:pt x="64" y="24"/>
                      </a:cubicBezTo>
                      <a:cubicBezTo>
                        <a:pt x="64" y="24"/>
                        <a:pt x="63" y="25"/>
                        <a:pt x="63" y="25"/>
                      </a:cubicBezTo>
                      <a:cubicBezTo>
                        <a:pt x="63" y="25"/>
                        <a:pt x="63" y="26"/>
                        <a:pt x="63" y="26"/>
                      </a:cubicBezTo>
                      <a:cubicBezTo>
                        <a:pt x="63" y="26"/>
                        <a:pt x="63" y="27"/>
                        <a:pt x="63" y="28"/>
                      </a:cubicBezTo>
                      <a:cubicBezTo>
                        <a:pt x="63" y="28"/>
                        <a:pt x="63" y="28"/>
                        <a:pt x="63" y="28"/>
                      </a:cubicBezTo>
                      <a:cubicBezTo>
                        <a:pt x="63" y="29"/>
                        <a:pt x="63" y="30"/>
                        <a:pt x="63" y="30"/>
                      </a:cubicBezTo>
                      <a:cubicBezTo>
                        <a:pt x="64" y="30"/>
                        <a:pt x="64" y="30"/>
                        <a:pt x="64" y="31"/>
                      </a:cubicBezTo>
                      <a:cubicBezTo>
                        <a:pt x="65" y="31"/>
                        <a:pt x="64" y="31"/>
                        <a:pt x="64" y="31"/>
                      </a:cubicBezTo>
                      <a:cubicBezTo>
                        <a:pt x="64" y="32"/>
                        <a:pt x="64" y="32"/>
                        <a:pt x="64" y="32"/>
                      </a:cubicBezTo>
                      <a:cubicBezTo>
                        <a:pt x="63" y="32"/>
                        <a:pt x="63" y="33"/>
                        <a:pt x="63" y="33"/>
                      </a:cubicBezTo>
                      <a:cubicBezTo>
                        <a:pt x="63" y="33"/>
                        <a:pt x="62" y="34"/>
                        <a:pt x="62" y="34"/>
                      </a:cubicBezTo>
                      <a:cubicBezTo>
                        <a:pt x="61" y="34"/>
                        <a:pt x="61" y="34"/>
                        <a:pt x="61" y="34"/>
                      </a:cubicBezTo>
                      <a:cubicBezTo>
                        <a:pt x="60" y="34"/>
                        <a:pt x="60" y="35"/>
                        <a:pt x="60" y="35"/>
                      </a:cubicBezTo>
                      <a:cubicBezTo>
                        <a:pt x="60" y="35"/>
                        <a:pt x="60" y="35"/>
                        <a:pt x="60" y="35"/>
                      </a:cubicBezTo>
                      <a:cubicBezTo>
                        <a:pt x="60" y="36"/>
                        <a:pt x="60" y="36"/>
                        <a:pt x="59" y="36"/>
                      </a:cubicBezTo>
                      <a:cubicBezTo>
                        <a:pt x="59" y="36"/>
                        <a:pt x="60" y="36"/>
                        <a:pt x="60" y="36"/>
                      </a:cubicBezTo>
                      <a:cubicBezTo>
                        <a:pt x="60" y="36"/>
                        <a:pt x="60" y="37"/>
                        <a:pt x="59" y="37"/>
                      </a:cubicBezTo>
                      <a:cubicBezTo>
                        <a:pt x="59" y="37"/>
                        <a:pt x="59" y="38"/>
                        <a:pt x="59" y="38"/>
                      </a:cubicBezTo>
                      <a:cubicBezTo>
                        <a:pt x="58" y="39"/>
                        <a:pt x="58" y="40"/>
                        <a:pt x="57" y="41"/>
                      </a:cubicBezTo>
                      <a:cubicBezTo>
                        <a:pt x="57" y="41"/>
                        <a:pt x="55" y="42"/>
                        <a:pt x="55" y="42"/>
                      </a:cubicBezTo>
                      <a:cubicBezTo>
                        <a:pt x="55" y="43"/>
                        <a:pt x="54" y="43"/>
                        <a:pt x="53" y="43"/>
                      </a:cubicBezTo>
                      <a:cubicBezTo>
                        <a:pt x="53" y="43"/>
                        <a:pt x="52" y="43"/>
                        <a:pt x="52" y="43"/>
                      </a:cubicBezTo>
                      <a:cubicBezTo>
                        <a:pt x="51" y="43"/>
                        <a:pt x="51" y="44"/>
                        <a:pt x="51" y="44"/>
                      </a:cubicBezTo>
                      <a:cubicBezTo>
                        <a:pt x="51" y="44"/>
                        <a:pt x="50" y="44"/>
                        <a:pt x="50" y="44"/>
                      </a:cubicBezTo>
                      <a:cubicBezTo>
                        <a:pt x="49" y="44"/>
                        <a:pt x="48" y="44"/>
                        <a:pt x="48" y="45"/>
                      </a:cubicBezTo>
                      <a:cubicBezTo>
                        <a:pt x="47" y="45"/>
                        <a:pt x="47" y="45"/>
                        <a:pt x="47" y="45"/>
                      </a:cubicBezTo>
                      <a:cubicBezTo>
                        <a:pt x="47" y="45"/>
                        <a:pt x="47" y="45"/>
                        <a:pt x="47" y="45"/>
                      </a:cubicBezTo>
                      <a:cubicBezTo>
                        <a:pt x="47" y="45"/>
                        <a:pt x="46" y="45"/>
                        <a:pt x="46" y="45"/>
                      </a:cubicBezTo>
                      <a:cubicBezTo>
                        <a:pt x="46" y="45"/>
                        <a:pt x="45" y="45"/>
                        <a:pt x="45" y="45"/>
                      </a:cubicBezTo>
                      <a:cubicBezTo>
                        <a:pt x="45" y="45"/>
                        <a:pt x="45" y="45"/>
                        <a:pt x="44" y="45"/>
                      </a:cubicBezTo>
                      <a:cubicBezTo>
                        <a:pt x="44" y="45"/>
                        <a:pt x="43" y="45"/>
                        <a:pt x="43" y="45"/>
                      </a:cubicBezTo>
                      <a:cubicBezTo>
                        <a:pt x="43" y="45"/>
                        <a:pt x="43" y="45"/>
                        <a:pt x="42" y="45"/>
                      </a:cubicBezTo>
                      <a:cubicBezTo>
                        <a:pt x="42" y="45"/>
                        <a:pt x="42" y="45"/>
                        <a:pt x="42" y="45"/>
                      </a:cubicBezTo>
                      <a:cubicBezTo>
                        <a:pt x="42" y="45"/>
                        <a:pt x="42" y="46"/>
                        <a:pt x="41" y="46"/>
                      </a:cubicBezTo>
                      <a:cubicBezTo>
                        <a:pt x="41" y="46"/>
                        <a:pt x="40" y="47"/>
                        <a:pt x="40" y="47"/>
                      </a:cubicBezTo>
                      <a:cubicBezTo>
                        <a:pt x="39" y="47"/>
                        <a:pt x="39" y="47"/>
                        <a:pt x="39" y="47"/>
                      </a:cubicBezTo>
                      <a:cubicBezTo>
                        <a:pt x="38" y="47"/>
                        <a:pt x="37" y="47"/>
                        <a:pt x="37" y="47"/>
                      </a:cubicBezTo>
                      <a:cubicBezTo>
                        <a:pt x="37" y="48"/>
                        <a:pt x="36" y="48"/>
                        <a:pt x="36" y="48"/>
                      </a:cubicBezTo>
                      <a:cubicBezTo>
                        <a:pt x="35" y="48"/>
                        <a:pt x="35" y="48"/>
                        <a:pt x="35" y="48"/>
                      </a:cubicBezTo>
                      <a:cubicBezTo>
                        <a:pt x="34" y="49"/>
                        <a:pt x="34" y="49"/>
                        <a:pt x="34" y="49"/>
                      </a:cubicBezTo>
                      <a:cubicBezTo>
                        <a:pt x="34" y="49"/>
                        <a:pt x="33" y="50"/>
                        <a:pt x="33" y="50"/>
                      </a:cubicBezTo>
                      <a:cubicBezTo>
                        <a:pt x="33" y="50"/>
                        <a:pt x="32" y="50"/>
                        <a:pt x="31" y="50"/>
                      </a:cubicBezTo>
                      <a:cubicBezTo>
                        <a:pt x="31" y="50"/>
                        <a:pt x="30" y="50"/>
                        <a:pt x="30" y="50"/>
                      </a:cubicBezTo>
                      <a:cubicBezTo>
                        <a:pt x="29" y="50"/>
                        <a:pt x="29" y="50"/>
                        <a:pt x="29" y="50"/>
                      </a:cubicBezTo>
                      <a:cubicBezTo>
                        <a:pt x="29" y="50"/>
                        <a:pt x="29" y="49"/>
                        <a:pt x="29" y="49"/>
                      </a:cubicBezTo>
                      <a:cubicBezTo>
                        <a:pt x="28" y="49"/>
                        <a:pt x="28" y="50"/>
                        <a:pt x="28" y="50"/>
                      </a:cubicBezTo>
                      <a:cubicBezTo>
                        <a:pt x="27" y="50"/>
                        <a:pt x="27" y="50"/>
                        <a:pt x="27" y="50"/>
                      </a:cubicBezTo>
                      <a:cubicBezTo>
                        <a:pt x="27" y="50"/>
                        <a:pt x="27" y="50"/>
                        <a:pt x="27" y="50"/>
                      </a:cubicBezTo>
                      <a:cubicBezTo>
                        <a:pt x="27" y="50"/>
                        <a:pt x="27" y="49"/>
                        <a:pt x="27" y="49"/>
                      </a:cubicBezTo>
                      <a:cubicBezTo>
                        <a:pt x="27" y="49"/>
                        <a:pt x="27" y="49"/>
                        <a:pt x="27" y="49"/>
                      </a:cubicBezTo>
                      <a:cubicBezTo>
                        <a:pt x="27" y="49"/>
                        <a:pt x="26" y="49"/>
                        <a:pt x="26" y="50"/>
                      </a:cubicBezTo>
                      <a:cubicBezTo>
                        <a:pt x="26" y="50"/>
                        <a:pt x="26" y="50"/>
                        <a:pt x="26" y="50"/>
                      </a:cubicBezTo>
                      <a:cubicBezTo>
                        <a:pt x="26" y="50"/>
                        <a:pt x="26" y="50"/>
                        <a:pt x="26" y="50"/>
                      </a:cubicBezTo>
                      <a:cubicBezTo>
                        <a:pt x="26" y="50"/>
                        <a:pt x="26" y="50"/>
                        <a:pt x="25" y="50"/>
                      </a:cubicBezTo>
                      <a:cubicBezTo>
                        <a:pt x="25" y="50"/>
                        <a:pt x="25" y="50"/>
                        <a:pt x="25" y="50"/>
                      </a:cubicBezTo>
                      <a:cubicBezTo>
                        <a:pt x="25" y="50"/>
                        <a:pt x="24" y="51"/>
                        <a:pt x="24" y="51"/>
                      </a:cubicBezTo>
                      <a:cubicBezTo>
                        <a:pt x="24" y="51"/>
                        <a:pt x="24" y="51"/>
                        <a:pt x="23" y="51"/>
                      </a:cubicBezTo>
                      <a:cubicBezTo>
                        <a:pt x="23" y="51"/>
                        <a:pt x="23" y="51"/>
                        <a:pt x="23" y="51"/>
                      </a:cubicBezTo>
                      <a:cubicBezTo>
                        <a:pt x="23" y="51"/>
                        <a:pt x="23" y="52"/>
                        <a:pt x="23" y="52"/>
                      </a:cubicBezTo>
                      <a:cubicBezTo>
                        <a:pt x="22" y="52"/>
                        <a:pt x="22" y="52"/>
                        <a:pt x="22" y="52"/>
                      </a:cubicBezTo>
                      <a:cubicBezTo>
                        <a:pt x="22" y="52"/>
                        <a:pt x="22" y="52"/>
                        <a:pt x="21" y="52"/>
                      </a:cubicBezTo>
                      <a:cubicBezTo>
                        <a:pt x="21" y="52"/>
                        <a:pt x="21" y="53"/>
                        <a:pt x="21" y="53"/>
                      </a:cubicBezTo>
                      <a:cubicBezTo>
                        <a:pt x="20" y="53"/>
                        <a:pt x="21" y="53"/>
                        <a:pt x="20" y="53"/>
                      </a:cubicBezTo>
                      <a:cubicBezTo>
                        <a:pt x="20" y="54"/>
                        <a:pt x="20" y="54"/>
                        <a:pt x="20" y="54"/>
                      </a:cubicBezTo>
                      <a:cubicBezTo>
                        <a:pt x="20" y="54"/>
                        <a:pt x="19" y="54"/>
                        <a:pt x="19" y="54"/>
                      </a:cubicBezTo>
                      <a:cubicBezTo>
                        <a:pt x="19" y="54"/>
                        <a:pt x="19" y="55"/>
                        <a:pt x="18" y="55"/>
                      </a:cubicBezTo>
                      <a:cubicBezTo>
                        <a:pt x="18" y="55"/>
                        <a:pt x="18" y="56"/>
                        <a:pt x="18" y="56"/>
                      </a:cubicBezTo>
                      <a:cubicBezTo>
                        <a:pt x="18" y="56"/>
                        <a:pt x="17" y="56"/>
                        <a:pt x="17" y="56"/>
                      </a:cubicBezTo>
                      <a:cubicBezTo>
                        <a:pt x="17" y="56"/>
                        <a:pt x="16" y="56"/>
                        <a:pt x="16" y="56"/>
                      </a:cubicBezTo>
                      <a:cubicBezTo>
                        <a:pt x="16" y="56"/>
                        <a:pt x="16" y="57"/>
                        <a:pt x="16" y="57"/>
                      </a:cubicBezTo>
                      <a:cubicBezTo>
                        <a:pt x="16" y="57"/>
                        <a:pt x="15" y="57"/>
                        <a:pt x="15" y="57"/>
                      </a:cubicBezTo>
                      <a:cubicBezTo>
                        <a:pt x="15" y="57"/>
                        <a:pt x="14" y="57"/>
                        <a:pt x="14" y="57"/>
                      </a:cubicBezTo>
                      <a:cubicBezTo>
                        <a:pt x="14" y="57"/>
                        <a:pt x="13" y="58"/>
                        <a:pt x="13" y="58"/>
                      </a:cubicBezTo>
                      <a:cubicBezTo>
                        <a:pt x="12" y="58"/>
                        <a:pt x="12" y="58"/>
                        <a:pt x="12" y="59"/>
                      </a:cubicBezTo>
                      <a:cubicBezTo>
                        <a:pt x="12" y="59"/>
                        <a:pt x="11" y="60"/>
                        <a:pt x="11" y="60"/>
                      </a:cubicBezTo>
                      <a:cubicBezTo>
                        <a:pt x="11" y="60"/>
                        <a:pt x="11" y="61"/>
                        <a:pt x="10" y="62"/>
                      </a:cubicBezTo>
                      <a:cubicBezTo>
                        <a:pt x="10" y="62"/>
                        <a:pt x="10" y="63"/>
                        <a:pt x="10" y="63"/>
                      </a:cubicBezTo>
                      <a:cubicBezTo>
                        <a:pt x="10" y="63"/>
                        <a:pt x="10" y="63"/>
                        <a:pt x="10" y="63"/>
                      </a:cubicBezTo>
                      <a:cubicBezTo>
                        <a:pt x="10" y="63"/>
                        <a:pt x="9" y="63"/>
                        <a:pt x="9" y="63"/>
                      </a:cubicBezTo>
                      <a:cubicBezTo>
                        <a:pt x="9" y="63"/>
                        <a:pt x="9" y="63"/>
                        <a:pt x="9" y="63"/>
                      </a:cubicBezTo>
                      <a:cubicBezTo>
                        <a:pt x="9" y="62"/>
                        <a:pt x="9" y="62"/>
                        <a:pt x="8" y="62"/>
                      </a:cubicBezTo>
                      <a:cubicBezTo>
                        <a:pt x="8" y="62"/>
                        <a:pt x="8" y="61"/>
                        <a:pt x="8" y="61"/>
                      </a:cubicBezTo>
                      <a:cubicBezTo>
                        <a:pt x="8" y="61"/>
                        <a:pt x="8" y="60"/>
                        <a:pt x="8" y="60"/>
                      </a:cubicBezTo>
                      <a:cubicBezTo>
                        <a:pt x="8" y="60"/>
                        <a:pt x="8" y="60"/>
                        <a:pt x="9" y="59"/>
                      </a:cubicBezTo>
                      <a:cubicBezTo>
                        <a:pt x="9" y="59"/>
                        <a:pt x="9" y="58"/>
                        <a:pt x="8" y="58"/>
                      </a:cubicBezTo>
                      <a:cubicBezTo>
                        <a:pt x="8" y="58"/>
                        <a:pt x="8" y="58"/>
                        <a:pt x="8" y="59"/>
                      </a:cubicBezTo>
                      <a:cubicBezTo>
                        <a:pt x="7" y="59"/>
                        <a:pt x="7" y="60"/>
                        <a:pt x="7" y="60"/>
                      </a:cubicBezTo>
                      <a:cubicBezTo>
                        <a:pt x="7" y="60"/>
                        <a:pt x="7" y="61"/>
                        <a:pt x="6" y="62"/>
                      </a:cubicBezTo>
                      <a:cubicBezTo>
                        <a:pt x="6" y="62"/>
                        <a:pt x="6" y="62"/>
                        <a:pt x="6" y="63"/>
                      </a:cubicBezTo>
                      <a:cubicBezTo>
                        <a:pt x="6" y="63"/>
                        <a:pt x="5" y="63"/>
                        <a:pt x="5" y="64"/>
                      </a:cubicBezTo>
                      <a:cubicBezTo>
                        <a:pt x="5" y="64"/>
                        <a:pt x="5" y="64"/>
                        <a:pt x="6" y="65"/>
                      </a:cubicBezTo>
                      <a:cubicBezTo>
                        <a:pt x="6" y="65"/>
                        <a:pt x="6" y="65"/>
                        <a:pt x="6" y="66"/>
                      </a:cubicBezTo>
                      <a:cubicBezTo>
                        <a:pt x="6" y="66"/>
                        <a:pt x="6" y="67"/>
                        <a:pt x="6" y="67"/>
                      </a:cubicBezTo>
                      <a:cubicBezTo>
                        <a:pt x="6" y="68"/>
                        <a:pt x="6" y="68"/>
                        <a:pt x="6" y="68"/>
                      </a:cubicBezTo>
                      <a:cubicBezTo>
                        <a:pt x="6" y="68"/>
                        <a:pt x="6" y="69"/>
                        <a:pt x="6" y="69"/>
                      </a:cubicBezTo>
                      <a:cubicBezTo>
                        <a:pt x="6" y="70"/>
                        <a:pt x="6" y="70"/>
                        <a:pt x="6" y="71"/>
                      </a:cubicBezTo>
                      <a:cubicBezTo>
                        <a:pt x="6" y="71"/>
                        <a:pt x="5" y="71"/>
                        <a:pt x="5" y="72"/>
                      </a:cubicBezTo>
                      <a:cubicBezTo>
                        <a:pt x="5" y="72"/>
                        <a:pt x="5" y="72"/>
                        <a:pt x="5" y="72"/>
                      </a:cubicBezTo>
                      <a:cubicBezTo>
                        <a:pt x="5" y="73"/>
                        <a:pt x="4" y="73"/>
                        <a:pt x="4" y="73"/>
                      </a:cubicBezTo>
                      <a:cubicBezTo>
                        <a:pt x="4" y="74"/>
                        <a:pt x="4" y="74"/>
                        <a:pt x="4" y="75"/>
                      </a:cubicBezTo>
                      <a:cubicBezTo>
                        <a:pt x="4" y="75"/>
                        <a:pt x="4" y="76"/>
                        <a:pt x="4" y="76"/>
                      </a:cubicBezTo>
                      <a:cubicBezTo>
                        <a:pt x="3" y="77"/>
                        <a:pt x="3" y="77"/>
                        <a:pt x="3" y="78"/>
                      </a:cubicBezTo>
                      <a:cubicBezTo>
                        <a:pt x="3" y="78"/>
                        <a:pt x="4" y="78"/>
                        <a:pt x="4" y="79"/>
                      </a:cubicBezTo>
                      <a:cubicBezTo>
                        <a:pt x="4" y="79"/>
                        <a:pt x="5" y="79"/>
                        <a:pt x="5" y="80"/>
                      </a:cubicBezTo>
                      <a:cubicBezTo>
                        <a:pt x="5" y="80"/>
                        <a:pt x="5" y="80"/>
                        <a:pt x="5" y="80"/>
                      </a:cubicBezTo>
                      <a:cubicBezTo>
                        <a:pt x="5" y="81"/>
                        <a:pt x="5" y="81"/>
                        <a:pt x="5" y="81"/>
                      </a:cubicBezTo>
                      <a:cubicBezTo>
                        <a:pt x="5" y="81"/>
                        <a:pt x="5" y="82"/>
                        <a:pt x="5" y="82"/>
                      </a:cubicBezTo>
                      <a:cubicBezTo>
                        <a:pt x="5" y="82"/>
                        <a:pt x="6" y="83"/>
                        <a:pt x="6" y="83"/>
                      </a:cubicBezTo>
                      <a:cubicBezTo>
                        <a:pt x="6" y="83"/>
                        <a:pt x="7" y="84"/>
                        <a:pt x="7" y="84"/>
                      </a:cubicBezTo>
                      <a:cubicBezTo>
                        <a:pt x="7" y="85"/>
                        <a:pt x="7" y="85"/>
                        <a:pt x="7" y="85"/>
                      </a:cubicBezTo>
                      <a:cubicBezTo>
                        <a:pt x="7" y="86"/>
                        <a:pt x="8" y="86"/>
                        <a:pt x="8" y="87"/>
                      </a:cubicBezTo>
                      <a:cubicBezTo>
                        <a:pt x="8" y="88"/>
                        <a:pt x="9" y="88"/>
                        <a:pt x="9" y="89"/>
                      </a:cubicBezTo>
                      <a:cubicBezTo>
                        <a:pt x="9" y="89"/>
                        <a:pt x="9" y="89"/>
                        <a:pt x="9" y="89"/>
                      </a:cubicBezTo>
                      <a:cubicBezTo>
                        <a:pt x="9" y="89"/>
                        <a:pt x="9" y="89"/>
                        <a:pt x="9" y="90"/>
                      </a:cubicBezTo>
                      <a:cubicBezTo>
                        <a:pt x="9" y="90"/>
                        <a:pt x="9" y="90"/>
                        <a:pt x="9" y="90"/>
                      </a:cubicBezTo>
                      <a:cubicBezTo>
                        <a:pt x="9" y="90"/>
                        <a:pt x="9" y="91"/>
                        <a:pt x="9" y="91"/>
                      </a:cubicBezTo>
                      <a:cubicBezTo>
                        <a:pt x="9" y="91"/>
                        <a:pt x="9" y="91"/>
                        <a:pt x="9" y="91"/>
                      </a:cubicBezTo>
                      <a:cubicBezTo>
                        <a:pt x="9" y="92"/>
                        <a:pt x="9" y="92"/>
                        <a:pt x="9" y="92"/>
                      </a:cubicBezTo>
                      <a:cubicBezTo>
                        <a:pt x="8" y="93"/>
                        <a:pt x="8" y="93"/>
                        <a:pt x="8" y="93"/>
                      </a:cubicBezTo>
                      <a:cubicBezTo>
                        <a:pt x="8" y="93"/>
                        <a:pt x="8" y="93"/>
                        <a:pt x="8" y="93"/>
                      </a:cubicBezTo>
                      <a:cubicBezTo>
                        <a:pt x="8" y="93"/>
                        <a:pt x="7" y="92"/>
                        <a:pt x="7" y="92"/>
                      </a:cubicBezTo>
                      <a:cubicBezTo>
                        <a:pt x="7" y="92"/>
                        <a:pt x="7" y="91"/>
                        <a:pt x="7" y="91"/>
                      </a:cubicBezTo>
                      <a:cubicBezTo>
                        <a:pt x="7" y="91"/>
                        <a:pt x="7" y="91"/>
                        <a:pt x="7" y="90"/>
                      </a:cubicBezTo>
                      <a:cubicBezTo>
                        <a:pt x="7" y="90"/>
                        <a:pt x="7" y="90"/>
                        <a:pt x="6" y="90"/>
                      </a:cubicBezTo>
                      <a:cubicBezTo>
                        <a:pt x="6" y="90"/>
                        <a:pt x="6" y="91"/>
                        <a:pt x="6" y="91"/>
                      </a:cubicBezTo>
                      <a:cubicBezTo>
                        <a:pt x="6" y="91"/>
                        <a:pt x="6" y="91"/>
                        <a:pt x="6" y="91"/>
                      </a:cubicBezTo>
                      <a:cubicBezTo>
                        <a:pt x="6" y="91"/>
                        <a:pt x="7" y="92"/>
                        <a:pt x="7" y="92"/>
                      </a:cubicBezTo>
                      <a:cubicBezTo>
                        <a:pt x="7" y="92"/>
                        <a:pt x="7" y="93"/>
                        <a:pt x="7" y="93"/>
                      </a:cubicBezTo>
                      <a:cubicBezTo>
                        <a:pt x="6" y="94"/>
                        <a:pt x="6" y="94"/>
                        <a:pt x="6" y="94"/>
                      </a:cubicBezTo>
                      <a:cubicBezTo>
                        <a:pt x="6" y="94"/>
                        <a:pt x="6" y="94"/>
                        <a:pt x="5" y="94"/>
                      </a:cubicBezTo>
                      <a:cubicBezTo>
                        <a:pt x="5" y="94"/>
                        <a:pt x="5" y="94"/>
                        <a:pt x="5" y="94"/>
                      </a:cubicBezTo>
                      <a:cubicBezTo>
                        <a:pt x="5" y="93"/>
                        <a:pt x="5" y="92"/>
                        <a:pt x="5" y="92"/>
                      </a:cubicBezTo>
                      <a:cubicBezTo>
                        <a:pt x="5" y="92"/>
                        <a:pt x="4" y="91"/>
                        <a:pt x="4" y="91"/>
                      </a:cubicBezTo>
                      <a:cubicBezTo>
                        <a:pt x="4" y="91"/>
                        <a:pt x="4" y="90"/>
                        <a:pt x="4" y="90"/>
                      </a:cubicBezTo>
                      <a:cubicBezTo>
                        <a:pt x="3" y="90"/>
                        <a:pt x="3" y="91"/>
                        <a:pt x="3" y="91"/>
                      </a:cubicBezTo>
                      <a:cubicBezTo>
                        <a:pt x="3" y="91"/>
                        <a:pt x="3" y="91"/>
                        <a:pt x="3" y="91"/>
                      </a:cubicBezTo>
                      <a:cubicBezTo>
                        <a:pt x="3" y="91"/>
                        <a:pt x="3" y="90"/>
                        <a:pt x="3" y="90"/>
                      </a:cubicBezTo>
                      <a:cubicBezTo>
                        <a:pt x="3" y="89"/>
                        <a:pt x="3" y="90"/>
                        <a:pt x="3" y="90"/>
                      </a:cubicBezTo>
                      <a:cubicBezTo>
                        <a:pt x="3" y="90"/>
                        <a:pt x="2" y="90"/>
                        <a:pt x="2" y="90"/>
                      </a:cubicBezTo>
                      <a:cubicBezTo>
                        <a:pt x="2" y="91"/>
                        <a:pt x="2" y="91"/>
                        <a:pt x="2" y="91"/>
                      </a:cubicBezTo>
                      <a:cubicBezTo>
                        <a:pt x="2" y="91"/>
                        <a:pt x="2" y="91"/>
                        <a:pt x="2" y="92"/>
                      </a:cubicBezTo>
                      <a:cubicBezTo>
                        <a:pt x="3" y="92"/>
                        <a:pt x="2" y="92"/>
                        <a:pt x="3" y="92"/>
                      </a:cubicBezTo>
                      <a:cubicBezTo>
                        <a:pt x="3" y="93"/>
                        <a:pt x="4" y="93"/>
                        <a:pt x="4" y="94"/>
                      </a:cubicBezTo>
                      <a:cubicBezTo>
                        <a:pt x="5" y="95"/>
                        <a:pt x="6" y="96"/>
                        <a:pt x="6" y="97"/>
                      </a:cubicBezTo>
                      <a:cubicBezTo>
                        <a:pt x="7" y="98"/>
                        <a:pt x="8" y="99"/>
                        <a:pt x="8" y="99"/>
                      </a:cubicBezTo>
                      <a:cubicBezTo>
                        <a:pt x="8" y="100"/>
                        <a:pt x="8" y="102"/>
                        <a:pt x="9" y="102"/>
                      </a:cubicBezTo>
                      <a:cubicBezTo>
                        <a:pt x="9" y="103"/>
                        <a:pt x="8" y="103"/>
                        <a:pt x="8" y="103"/>
                      </a:cubicBezTo>
                      <a:cubicBezTo>
                        <a:pt x="8" y="103"/>
                        <a:pt x="8" y="104"/>
                        <a:pt x="8" y="104"/>
                      </a:cubicBezTo>
                      <a:cubicBezTo>
                        <a:pt x="9" y="104"/>
                        <a:pt x="9" y="104"/>
                        <a:pt x="9" y="105"/>
                      </a:cubicBezTo>
                      <a:cubicBezTo>
                        <a:pt x="9" y="106"/>
                        <a:pt x="9" y="105"/>
                        <a:pt x="9" y="106"/>
                      </a:cubicBezTo>
                      <a:cubicBezTo>
                        <a:pt x="9" y="106"/>
                        <a:pt x="10" y="106"/>
                        <a:pt x="10" y="107"/>
                      </a:cubicBezTo>
                      <a:cubicBezTo>
                        <a:pt x="10" y="107"/>
                        <a:pt x="10" y="107"/>
                        <a:pt x="11" y="108"/>
                      </a:cubicBezTo>
                      <a:cubicBezTo>
                        <a:pt x="11" y="108"/>
                        <a:pt x="11" y="108"/>
                        <a:pt x="11" y="109"/>
                      </a:cubicBezTo>
                      <a:cubicBezTo>
                        <a:pt x="11" y="109"/>
                        <a:pt x="11" y="110"/>
                        <a:pt x="11" y="110"/>
                      </a:cubicBezTo>
                      <a:cubicBezTo>
                        <a:pt x="11" y="111"/>
                        <a:pt x="12" y="112"/>
                        <a:pt x="12" y="112"/>
                      </a:cubicBezTo>
                      <a:cubicBezTo>
                        <a:pt x="13" y="113"/>
                        <a:pt x="13" y="113"/>
                        <a:pt x="13" y="114"/>
                      </a:cubicBezTo>
                      <a:cubicBezTo>
                        <a:pt x="13" y="114"/>
                        <a:pt x="14" y="114"/>
                        <a:pt x="14" y="115"/>
                      </a:cubicBezTo>
                      <a:cubicBezTo>
                        <a:pt x="14" y="115"/>
                        <a:pt x="14" y="115"/>
                        <a:pt x="14" y="116"/>
                      </a:cubicBezTo>
                      <a:cubicBezTo>
                        <a:pt x="14" y="116"/>
                        <a:pt x="14" y="116"/>
                        <a:pt x="14" y="117"/>
                      </a:cubicBezTo>
                      <a:cubicBezTo>
                        <a:pt x="14" y="117"/>
                        <a:pt x="14" y="118"/>
                        <a:pt x="14" y="118"/>
                      </a:cubicBezTo>
                      <a:cubicBezTo>
                        <a:pt x="14" y="119"/>
                        <a:pt x="14" y="121"/>
                        <a:pt x="14" y="122"/>
                      </a:cubicBezTo>
                      <a:cubicBezTo>
                        <a:pt x="14" y="122"/>
                        <a:pt x="15" y="124"/>
                        <a:pt x="15" y="125"/>
                      </a:cubicBezTo>
                      <a:cubicBezTo>
                        <a:pt x="15" y="126"/>
                        <a:pt x="16" y="127"/>
                        <a:pt x="16" y="127"/>
                      </a:cubicBezTo>
                      <a:cubicBezTo>
                        <a:pt x="16" y="127"/>
                        <a:pt x="17" y="129"/>
                        <a:pt x="18" y="130"/>
                      </a:cubicBezTo>
                      <a:cubicBezTo>
                        <a:pt x="18" y="131"/>
                        <a:pt x="18" y="132"/>
                        <a:pt x="19" y="133"/>
                      </a:cubicBezTo>
                      <a:cubicBezTo>
                        <a:pt x="19" y="133"/>
                        <a:pt x="19" y="134"/>
                        <a:pt x="19" y="135"/>
                      </a:cubicBezTo>
                      <a:cubicBezTo>
                        <a:pt x="19" y="135"/>
                        <a:pt x="19" y="136"/>
                        <a:pt x="19" y="137"/>
                      </a:cubicBezTo>
                      <a:cubicBezTo>
                        <a:pt x="20" y="137"/>
                        <a:pt x="19" y="138"/>
                        <a:pt x="19" y="138"/>
                      </a:cubicBezTo>
                      <a:cubicBezTo>
                        <a:pt x="19" y="138"/>
                        <a:pt x="19" y="139"/>
                        <a:pt x="19" y="139"/>
                      </a:cubicBezTo>
                      <a:cubicBezTo>
                        <a:pt x="19" y="140"/>
                        <a:pt x="19" y="140"/>
                        <a:pt x="19" y="141"/>
                      </a:cubicBezTo>
                      <a:cubicBezTo>
                        <a:pt x="18" y="141"/>
                        <a:pt x="18" y="142"/>
                        <a:pt x="19" y="142"/>
                      </a:cubicBezTo>
                      <a:cubicBezTo>
                        <a:pt x="19" y="142"/>
                        <a:pt x="19" y="142"/>
                        <a:pt x="19" y="143"/>
                      </a:cubicBezTo>
                      <a:cubicBezTo>
                        <a:pt x="19" y="143"/>
                        <a:pt x="19" y="144"/>
                        <a:pt x="19" y="144"/>
                      </a:cubicBezTo>
                      <a:cubicBezTo>
                        <a:pt x="19" y="145"/>
                        <a:pt x="19" y="146"/>
                        <a:pt x="19" y="146"/>
                      </a:cubicBezTo>
                      <a:cubicBezTo>
                        <a:pt x="19" y="147"/>
                        <a:pt x="19" y="147"/>
                        <a:pt x="18" y="147"/>
                      </a:cubicBezTo>
                      <a:cubicBezTo>
                        <a:pt x="18" y="148"/>
                        <a:pt x="18" y="149"/>
                        <a:pt x="18" y="149"/>
                      </a:cubicBezTo>
                      <a:cubicBezTo>
                        <a:pt x="17" y="149"/>
                        <a:pt x="17" y="149"/>
                        <a:pt x="16" y="150"/>
                      </a:cubicBezTo>
                      <a:cubicBezTo>
                        <a:pt x="16" y="150"/>
                        <a:pt x="15" y="149"/>
                        <a:pt x="15" y="149"/>
                      </a:cubicBezTo>
                      <a:cubicBezTo>
                        <a:pt x="15" y="149"/>
                        <a:pt x="15" y="149"/>
                        <a:pt x="15" y="149"/>
                      </a:cubicBezTo>
                      <a:cubicBezTo>
                        <a:pt x="14" y="149"/>
                        <a:pt x="15" y="149"/>
                        <a:pt x="14" y="150"/>
                      </a:cubicBezTo>
                      <a:cubicBezTo>
                        <a:pt x="14" y="150"/>
                        <a:pt x="14" y="150"/>
                        <a:pt x="14" y="151"/>
                      </a:cubicBezTo>
                      <a:cubicBezTo>
                        <a:pt x="14" y="151"/>
                        <a:pt x="14" y="153"/>
                        <a:pt x="15" y="153"/>
                      </a:cubicBezTo>
                      <a:cubicBezTo>
                        <a:pt x="15" y="153"/>
                        <a:pt x="15" y="153"/>
                        <a:pt x="15" y="154"/>
                      </a:cubicBezTo>
                      <a:cubicBezTo>
                        <a:pt x="15" y="154"/>
                        <a:pt x="15" y="155"/>
                        <a:pt x="15" y="155"/>
                      </a:cubicBezTo>
                      <a:cubicBezTo>
                        <a:pt x="15" y="155"/>
                        <a:pt x="15" y="155"/>
                        <a:pt x="16" y="155"/>
                      </a:cubicBezTo>
                      <a:cubicBezTo>
                        <a:pt x="16" y="155"/>
                        <a:pt x="16" y="155"/>
                        <a:pt x="16" y="155"/>
                      </a:cubicBezTo>
                      <a:cubicBezTo>
                        <a:pt x="17" y="155"/>
                        <a:pt x="17" y="155"/>
                        <a:pt x="17" y="155"/>
                      </a:cubicBezTo>
                      <a:cubicBezTo>
                        <a:pt x="17" y="155"/>
                        <a:pt x="18" y="155"/>
                        <a:pt x="18" y="156"/>
                      </a:cubicBezTo>
                      <a:cubicBezTo>
                        <a:pt x="18" y="156"/>
                        <a:pt x="19" y="156"/>
                        <a:pt x="19" y="157"/>
                      </a:cubicBezTo>
                      <a:cubicBezTo>
                        <a:pt x="20" y="157"/>
                        <a:pt x="20" y="158"/>
                        <a:pt x="21" y="158"/>
                      </a:cubicBezTo>
                      <a:cubicBezTo>
                        <a:pt x="21" y="159"/>
                        <a:pt x="21" y="159"/>
                        <a:pt x="21" y="159"/>
                      </a:cubicBezTo>
                      <a:cubicBezTo>
                        <a:pt x="21" y="159"/>
                        <a:pt x="22" y="159"/>
                        <a:pt x="22" y="159"/>
                      </a:cubicBezTo>
                      <a:cubicBezTo>
                        <a:pt x="22" y="159"/>
                        <a:pt x="23" y="160"/>
                        <a:pt x="24" y="160"/>
                      </a:cubicBezTo>
                      <a:cubicBezTo>
                        <a:pt x="24" y="160"/>
                        <a:pt x="25" y="161"/>
                        <a:pt x="25" y="161"/>
                      </a:cubicBezTo>
                      <a:cubicBezTo>
                        <a:pt x="25" y="161"/>
                        <a:pt x="26" y="161"/>
                        <a:pt x="26" y="161"/>
                      </a:cubicBezTo>
                      <a:cubicBezTo>
                        <a:pt x="26" y="161"/>
                        <a:pt x="27" y="161"/>
                        <a:pt x="27" y="161"/>
                      </a:cubicBezTo>
                      <a:cubicBezTo>
                        <a:pt x="27" y="161"/>
                        <a:pt x="28" y="161"/>
                        <a:pt x="28" y="161"/>
                      </a:cubicBezTo>
                      <a:cubicBezTo>
                        <a:pt x="28" y="161"/>
                        <a:pt x="28" y="161"/>
                        <a:pt x="28" y="161"/>
                      </a:cubicBezTo>
                      <a:cubicBezTo>
                        <a:pt x="28" y="161"/>
                        <a:pt x="29" y="161"/>
                        <a:pt x="29" y="161"/>
                      </a:cubicBezTo>
                      <a:cubicBezTo>
                        <a:pt x="29" y="161"/>
                        <a:pt x="30" y="161"/>
                        <a:pt x="30" y="161"/>
                      </a:cubicBezTo>
                      <a:cubicBezTo>
                        <a:pt x="30" y="161"/>
                        <a:pt x="30" y="160"/>
                        <a:pt x="31" y="160"/>
                      </a:cubicBezTo>
                      <a:cubicBezTo>
                        <a:pt x="31" y="160"/>
                        <a:pt x="31" y="160"/>
                        <a:pt x="31" y="160"/>
                      </a:cubicBezTo>
                      <a:cubicBezTo>
                        <a:pt x="31" y="160"/>
                        <a:pt x="31" y="161"/>
                        <a:pt x="31" y="161"/>
                      </a:cubicBezTo>
                      <a:cubicBezTo>
                        <a:pt x="31" y="161"/>
                        <a:pt x="31" y="161"/>
                        <a:pt x="31" y="161"/>
                      </a:cubicBezTo>
                      <a:cubicBezTo>
                        <a:pt x="31" y="161"/>
                        <a:pt x="32" y="162"/>
                        <a:pt x="32" y="162"/>
                      </a:cubicBezTo>
                      <a:cubicBezTo>
                        <a:pt x="32" y="161"/>
                        <a:pt x="32" y="161"/>
                        <a:pt x="32" y="161"/>
                      </a:cubicBezTo>
                      <a:cubicBezTo>
                        <a:pt x="32" y="161"/>
                        <a:pt x="32" y="161"/>
                        <a:pt x="33" y="161"/>
                      </a:cubicBezTo>
                      <a:cubicBezTo>
                        <a:pt x="33" y="161"/>
                        <a:pt x="33" y="161"/>
                        <a:pt x="33" y="161"/>
                      </a:cubicBezTo>
                      <a:cubicBezTo>
                        <a:pt x="33" y="161"/>
                        <a:pt x="34" y="162"/>
                        <a:pt x="34" y="162"/>
                      </a:cubicBezTo>
                      <a:cubicBezTo>
                        <a:pt x="34" y="161"/>
                        <a:pt x="34" y="161"/>
                        <a:pt x="34" y="161"/>
                      </a:cubicBezTo>
                      <a:cubicBezTo>
                        <a:pt x="34" y="161"/>
                        <a:pt x="34" y="161"/>
                        <a:pt x="35" y="161"/>
                      </a:cubicBezTo>
                      <a:cubicBezTo>
                        <a:pt x="35" y="160"/>
                        <a:pt x="35" y="160"/>
                        <a:pt x="36" y="160"/>
                      </a:cubicBezTo>
                      <a:cubicBezTo>
                        <a:pt x="36" y="160"/>
                        <a:pt x="36" y="160"/>
                        <a:pt x="36" y="160"/>
                      </a:cubicBezTo>
                      <a:cubicBezTo>
                        <a:pt x="36" y="160"/>
                        <a:pt x="37" y="160"/>
                        <a:pt x="37" y="160"/>
                      </a:cubicBezTo>
                      <a:cubicBezTo>
                        <a:pt x="38" y="160"/>
                        <a:pt x="38" y="159"/>
                        <a:pt x="38" y="159"/>
                      </a:cubicBezTo>
                      <a:cubicBezTo>
                        <a:pt x="38" y="159"/>
                        <a:pt x="38" y="159"/>
                        <a:pt x="38" y="159"/>
                      </a:cubicBezTo>
                      <a:cubicBezTo>
                        <a:pt x="38" y="158"/>
                        <a:pt x="38" y="158"/>
                        <a:pt x="38" y="158"/>
                      </a:cubicBezTo>
                      <a:cubicBezTo>
                        <a:pt x="38" y="158"/>
                        <a:pt x="39" y="158"/>
                        <a:pt x="39" y="158"/>
                      </a:cubicBezTo>
                      <a:cubicBezTo>
                        <a:pt x="39" y="158"/>
                        <a:pt x="40" y="157"/>
                        <a:pt x="40" y="157"/>
                      </a:cubicBezTo>
                      <a:cubicBezTo>
                        <a:pt x="40" y="157"/>
                        <a:pt x="40" y="157"/>
                        <a:pt x="40" y="157"/>
                      </a:cubicBezTo>
                      <a:cubicBezTo>
                        <a:pt x="40" y="156"/>
                        <a:pt x="41" y="156"/>
                        <a:pt x="41" y="156"/>
                      </a:cubicBezTo>
                      <a:cubicBezTo>
                        <a:pt x="41" y="156"/>
                        <a:pt x="41" y="156"/>
                        <a:pt x="41" y="156"/>
                      </a:cubicBezTo>
                      <a:cubicBezTo>
                        <a:pt x="41" y="156"/>
                        <a:pt x="42" y="156"/>
                        <a:pt x="42" y="156"/>
                      </a:cubicBezTo>
                      <a:cubicBezTo>
                        <a:pt x="43" y="156"/>
                        <a:pt x="43" y="156"/>
                        <a:pt x="43" y="156"/>
                      </a:cubicBezTo>
                      <a:cubicBezTo>
                        <a:pt x="43" y="156"/>
                        <a:pt x="43" y="156"/>
                        <a:pt x="43" y="156"/>
                      </a:cubicBezTo>
                      <a:cubicBezTo>
                        <a:pt x="44" y="156"/>
                        <a:pt x="44" y="156"/>
                        <a:pt x="44" y="156"/>
                      </a:cubicBezTo>
                      <a:cubicBezTo>
                        <a:pt x="44" y="156"/>
                        <a:pt x="44" y="156"/>
                        <a:pt x="44" y="156"/>
                      </a:cubicBezTo>
                      <a:cubicBezTo>
                        <a:pt x="44" y="155"/>
                        <a:pt x="44" y="155"/>
                        <a:pt x="44" y="155"/>
                      </a:cubicBezTo>
                      <a:cubicBezTo>
                        <a:pt x="45" y="155"/>
                        <a:pt x="45" y="155"/>
                        <a:pt x="45" y="155"/>
                      </a:cubicBezTo>
                      <a:cubicBezTo>
                        <a:pt x="45" y="155"/>
                        <a:pt x="45" y="154"/>
                        <a:pt x="45" y="154"/>
                      </a:cubicBezTo>
                      <a:cubicBezTo>
                        <a:pt x="45" y="154"/>
                        <a:pt x="45" y="154"/>
                        <a:pt x="45" y="154"/>
                      </a:cubicBezTo>
                      <a:cubicBezTo>
                        <a:pt x="46" y="153"/>
                        <a:pt x="46" y="153"/>
                        <a:pt x="46" y="153"/>
                      </a:cubicBezTo>
                      <a:cubicBezTo>
                        <a:pt x="47" y="153"/>
                        <a:pt x="47" y="152"/>
                        <a:pt x="47" y="152"/>
                      </a:cubicBezTo>
                      <a:cubicBezTo>
                        <a:pt x="47" y="152"/>
                        <a:pt x="48" y="152"/>
                        <a:pt x="48" y="152"/>
                      </a:cubicBezTo>
                      <a:cubicBezTo>
                        <a:pt x="49" y="152"/>
                        <a:pt x="49" y="152"/>
                        <a:pt x="49" y="152"/>
                      </a:cubicBezTo>
                      <a:cubicBezTo>
                        <a:pt x="50" y="152"/>
                        <a:pt x="50" y="152"/>
                        <a:pt x="50" y="152"/>
                      </a:cubicBezTo>
                      <a:cubicBezTo>
                        <a:pt x="51" y="152"/>
                        <a:pt x="51" y="152"/>
                        <a:pt x="51" y="152"/>
                      </a:cubicBezTo>
                      <a:cubicBezTo>
                        <a:pt x="52" y="152"/>
                        <a:pt x="53" y="151"/>
                        <a:pt x="53" y="151"/>
                      </a:cubicBezTo>
                      <a:cubicBezTo>
                        <a:pt x="53" y="151"/>
                        <a:pt x="53" y="151"/>
                        <a:pt x="54" y="151"/>
                      </a:cubicBezTo>
                      <a:cubicBezTo>
                        <a:pt x="54" y="151"/>
                        <a:pt x="54" y="151"/>
                        <a:pt x="54" y="151"/>
                      </a:cubicBezTo>
                      <a:cubicBezTo>
                        <a:pt x="54" y="151"/>
                        <a:pt x="55" y="151"/>
                        <a:pt x="56" y="151"/>
                      </a:cubicBezTo>
                      <a:cubicBezTo>
                        <a:pt x="56" y="151"/>
                        <a:pt x="56" y="151"/>
                        <a:pt x="57" y="151"/>
                      </a:cubicBezTo>
                      <a:cubicBezTo>
                        <a:pt x="57" y="151"/>
                        <a:pt x="57" y="151"/>
                        <a:pt x="58" y="151"/>
                      </a:cubicBezTo>
                      <a:cubicBezTo>
                        <a:pt x="58" y="151"/>
                        <a:pt x="59" y="151"/>
                        <a:pt x="59" y="151"/>
                      </a:cubicBezTo>
                      <a:cubicBezTo>
                        <a:pt x="59" y="151"/>
                        <a:pt x="59" y="151"/>
                        <a:pt x="59" y="151"/>
                      </a:cubicBezTo>
                      <a:cubicBezTo>
                        <a:pt x="59" y="151"/>
                        <a:pt x="60" y="151"/>
                        <a:pt x="60" y="151"/>
                      </a:cubicBezTo>
                      <a:cubicBezTo>
                        <a:pt x="60" y="151"/>
                        <a:pt x="60" y="151"/>
                        <a:pt x="60" y="151"/>
                      </a:cubicBezTo>
                      <a:cubicBezTo>
                        <a:pt x="60" y="151"/>
                        <a:pt x="60" y="151"/>
                        <a:pt x="61" y="151"/>
                      </a:cubicBezTo>
                      <a:cubicBezTo>
                        <a:pt x="61" y="151"/>
                        <a:pt x="61" y="151"/>
                        <a:pt x="62" y="151"/>
                      </a:cubicBezTo>
                      <a:cubicBezTo>
                        <a:pt x="62" y="151"/>
                        <a:pt x="62" y="151"/>
                        <a:pt x="62" y="151"/>
                      </a:cubicBezTo>
                      <a:cubicBezTo>
                        <a:pt x="62" y="151"/>
                        <a:pt x="62" y="152"/>
                        <a:pt x="63" y="152"/>
                      </a:cubicBezTo>
                      <a:cubicBezTo>
                        <a:pt x="63" y="152"/>
                        <a:pt x="63" y="152"/>
                        <a:pt x="63" y="152"/>
                      </a:cubicBezTo>
                      <a:cubicBezTo>
                        <a:pt x="63" y="152"/>
                        <a:pt x="64" y="152"/>
                        <a:pt x="64" y="152"/>
                      </a:cubicBezTo>
                      <a:cubicBezTo>
                        <a:pt x="64" y="152"/>
                        <a:pt x="64" y="152"/>
                        <a:pt x="64" y="152"/>
                      </a:cubicBezTo>
                      <a:cubicBezTo>
                        <a:pt x="64" y="152"/>
                        <a:pt x="65" y="152"/>
                        <a:pt x="65" y="152"/>
                      </a:cubicBezTo>
                      <a:cubicBezTo>
                        <a:pt x="65" y="152"/>
                        <a:pt x="66" y="152"/>
                        <a:pt x="66" y="152"/>
                      </a:cubicBezTo>
                      <a:cubicBezTo>
                        <a:pt x="66" y="152"/>
                        <a:pt x="66" y="151"/>
                        <a:pt x="66" y="151"/>
                      </a:cubicBezTo>
                      <a:cubicBezTo>
                        <a:pt x="66" y="151"/>
                        <a:pt x="67" y="151"/>
                        <a:pt x="67" y="151"/>
                      </a:cubicBezTo>
                      <a:cubicBezTo>
                        <a:pt x="68" y="151"/>
                        <a:pt x="68" y="151"/>
                        <a:pt x="68" y="151"/>
                      </a:cubicBezTo>
                      <a:cubicBezTo>
                        <a:pt x="69" y="151"/>
                        <a:pt x="69" y="151"/>
                        <a:pt x="69" y="151"/>
                      </a:cubicBezTo>
                      <a:cubicBezTo>
                        <a:pt x="69" y="151"/>
                        <a:pt x="70" y="152"/>
                        <a:pt x="70" y="152"/>
                      </a:cubicBezTo>
                      <a:cubicBezTo>
                        <a:pt x="70" y="152"/>
                        <a:pt x="70" y="152"/>
                        <a:pt x="70" y="152"/>
                      </a:cubicBezTo>
                      <a:cubicBezTo>
                        <a:pt x="70" y="152"/>
                        <a:pt x="70" y="152"/>
                        <a:pt x="71" y="152"/>
                      </a:cubicBezTo>
                      <a:cubicBezTo>
                        <a:pt x="71" y="152"/>
                        <a:pt x="71" y="152"/>
                        <a:pt x="71" y="152"/>
                      </a:cubicBezTo>
                      <a:cubicBezTo>
                        <a:pt x="71" y="151"/>
                        <a:pt x="71" y="151"/>
                        <a:pt x="72" y="151"/>
                      </a:cubicBezTo>
                      <a:cubicBezTo>
                        <a:pt x="72" y="151"/>
                        <a:pt x="72" y="152"/>
                        <a:pt x="72" y="152"/>
                      </a:cubicBezTo>
                      <a:cubicBezTo>
                        <a:pt x="72" y="152"/>
                        <a:pt x="73" y="152"/>
                        <a:pt x="73" y="151"/>
                      </a:cubicBezTo>
                      <a:cubicBezTo>
                        <a:pt x="73" y="151"/>
                        <a:pt x="73" y="151"/>
                        <a:pt x="73" y="151"/>
                      </a:cubicBezTo>
                      <a:cubicBezTo>
                        <a:pt x="74" y="151"/>
                        <a:pt x="74" y="151"/>
                        <a:pt x="74" y="150"/>
                      </a:cubicBezTo>
                      <a:cubicBezTo>
                        <a:pt x="74" y="150"/>
                        <a:pt x="74" y="150"/>
                        <a:pt x="74" y="150"/>
                      </a:cubicBezTo>
                      <a:cubicBezTo>
                        <a:pt x="74" y="150"/>
                        <a:pt x="74" y="150"/>
                        <a:pt x="74" y="150"/>
                      </a:cubicBezTo>
                      <a:cubicBezTo>
                        <a:pt x="74" y="149"/>
                        <a:pt x="75" y="149"/>
                        <a:pt x="75" y="149"/>
                      </a:cubicBezTo>
                      <a:cubicBezTo>
                        <a:pt x="75" y="149"/>
                        <a:pt x="75" y="149"/>
                        <a:pt x="75" y="149"/>
                      </a:cubicBezTo>
                      <a:cubicBezTo>
                        <a:pt x="75" y="149"/>
                        <a:pt x="75" y="149"/>
                        <a:pt x="76" y="149"/>
                      </a:cubicBezTo>
                      <a:cubicBezTo>
                        <a:pt x="76" y="148"/>
                        <a:pt x="75" y="148"/>
                        <a:pt x="76" y="147"/>
                      </a:cubicBezTo>
                      <a:cubicBezTo>
                        <a:pt x="76" y="147"/>
                        <a:pt x="76" y="147"/>
                        <a:pt x="76" y="147"/>
                      </a:cubicBezTo>
                      <a:cubicBezTo>
                        <a:pt x="76" y="146"/>
                        <a:pt x="76" y="146"/>
                        <a:pt x="76" y="146"/>
                      </a:cubicBezTo>
                      <a:cubicBezTo>
                        <a:pt x="76" y="146"/>
                        <a:pt x="76" y="145"/>
                        <a:pt x="77" y="145"/>
                      </a:cubicBezTo>
                      <a:cubicBezTo>
                        <a:pt x="77" y="145"/>
                        <a:pt x="77" y="144"/>
                        <a:pt x="78" y="144"/>
                      </a:cubicBezTo>
                      <a:cubicBezTo>
                        <a:pt x="78" y="144"/>
                        <a:pt x="79" y="144"/>
                        <a:pt x="79" y="144"/>
                      </a:cubicBezTo>
                      <a:cubicBezTo>
                        <a:pt x="79" y="144"/>
                        <a:pt x="79" y="144"/>
                        <a:pt x="80" y="144"/>
                      </a:cubicBezTo>
                      <a:cubicBezTo>
                        <a:pt x="80" y="143"/>
                        <a:pt x="80" y="143"/>
                        <a:pt x="80" y="143"/>
                      </a:cubicBezTo>
                      <a:cubicBezTo>
                        <a:pt x="80" y="143"/>
                        <a:pt x="81" y="143"/>
                        <a:pt x="81" y="143"/>
                      </a:cubicBezTo>
                      <a:cubicBezTo>
                        <a:pt x="81" y="143"/>
                        <a:pt x="81" y="143"/>
                        <a:pt x="82" y="143"/>
                      </a:cubicBezTo>
                      <a:cubicBezTo>
                        <a:pt x="82" y="143"/>
                        <a:pt x="82" y="142"/>
                        <a:pt x="82" y="142"/>
                      </a:cubicBezTo>
                      <a:cubicBezTo>
                        <a:pt x="82" y="142"/>
                        <a:pt x="83" y="142"/>
                        <a:pt x="83" y="142"/>
                      </a:cubicBezTo>
                      <a:cubicBezTo>
                        <a:pt x="83" y="142"/>
                        <a:pt x="84" y="142"/>
                        <a:pt x="84" y="141"/>
                      </a:cubicBezTo>
                      <a:cubicBezTo>
                        <a:pt x="84" y="141"/>
                        <a:pt x="85" y="141"/>
                        <a:pt x="85" y="141"/>
                      </a:cubicBezTo>
                      <a:cubicBezTo>
                        <a:pt x="85" y="141"/>
                        <a:pt x="85" y="141"/>
                        <a:pt x="86" y="140"/>
                      </a:cubicBezTo>
                      <a:cubicBezTo>
                        <a:pt x="87" y="140"/>
                        <a:pt x="87" y="140"/>
                        <a:pt x="87" y="140"/>
                      </a:cubicBezTo>
                      <a:cubicBezTo>
                        <a:pt x="87" y="139"/>
                        <a:pt x="88" y="139"/>
                        <a:pt x="88" y="139"/>
                      </a:cubicBezTo>
                      <a:cubicBezTo>
                        <a:pt x="89" y="138"/>
                        <a:pt x="89" y="138"/>
                        <a:pt x="90" y="138"/>
                      </a:cubicBezTo>
                      <a:cubicBezTo>
                        <a:pt x="90" y="138"/>
                        <a:pt x="91" y="138"/>
                        <a:pt x="91" y="138"/>
                      </a:cubicBezTo>
                      <a:cubicBezTo>
                        <a:pt x="92" y="138"/>
                        <a:pt x="92" y="138"/>
                        <a:pt x="92" y="139"/>
                      </a:cubicBezTo>
                      <a:cubicBezTo>
                        <a:pt x="93" y="139"/>
                        <a:pt x="95" y="139"/>
                        <a:pt x="95" y="138"/>
                      </a:cubicBezTo>
                      <a:cubicBezTo>
                        <a:pt x="96" y="138"/>
                        <a:pt x="98" y="138"/>
                        <a:pt x="98" y="138"/>
                      </a:cubicBezTo>
                      <a:cubicBezTo>
                        <a:pt x="99" y="138"/>
                        <a:pt x="99" y="138"/>
                        <a:pt x="100" y="138"/>
                      </a:cubicBezTo>
                      <a:cubicBezTo>
                        <a:pt x="100" y="137"/>
                        <a:pt x="101" y="137"/>
                        <a:pt x="101" y="137"/>
                      </a:cubicBezTo>
                      <a:cubicBezTo>
                        <a:pt x="101" y="137"/>
                        <a:pt x="103" y="137"/>
                        <a:pt x="103" y="137"/>
                      </a:cubicBezTo>
                      <a:cubicBezTo>
                        <a:pt x="103" y="137"/>
                        <a:pt x="104" y="136"/>
                        <a:pt x="104" y="136"/>
                      </a:cubicBezTo>
                      <a:cubicBezTo>
                        <a:pt x="105" y="136"/>
                        <a:pt x="107" y="135"/>
                        <a:pt x="107" y="135"/>
                      </a:cubicBezTo>
                      <a:cubicBezTo>
                        <a:pt x="108" y="135"/>
                        <a:pt x="109" y="134"/>
                        <a:pt x="109" y="134"/>
                      </a:cubicBezTo>
                      <a:cubicBezTo>
                        <a:pt x="109" y="134"/>
                        <a:pt x="109" y="134"/>
                        <a:pt x="109" y="134"/>
                      </a:cubicBezTo>
                      <a:cubicBezTo>
                        <a:pt x="109" y="89"/>
                        <a:pt x="109" y="89"/>
                        <a:pt x="109" y="89"/>
                      </a:cubicBezTo>
                      <a:cubicBezTo>
                        <a:pt x="109" y="8"/>
                        <a:pt x="109" y="8"/>
                        <a:pt x="109" y="8"/>
                      </a:cubicBezTo>
                      <a:cubicBezTo>
                        <a:pt x="109" y="8"/>
                        <a:pt x="108" y="8"/>
                        <a:pt x="108" y="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78" name="Freeform 738">
                  <a:extLst>
                    <a:ext uri="{FF2B5EF4-FFF2-40B4-BE49-F238E27FC236}">
                      <a16:creationId xmlns:a16="http://schemas.microsoft.com/office/drawing/2014/main" id="{5B7BB0E8-A994-4EC4-9F85-72F651916E81}"/>
                    </a:ext>
                  </a:extLst>
                </p:cNvPr>
                <p:cNvSpPr>
                  <a:spLocks noEditPoints="1"/>
                </p:cNvSpPr>
                <p:nvPr/>
              </p:nvSpPr>
              <p:spPr bwMode="auto">
                <a:xfrm>
                  <a:off x="9350375" y="5924550"/>
                  <a:ext cx="254000" cy="184150"/>
                </a:xfrm>
                <a:custGeom>
                  <a:avLst/>
                  <a:gdLst>
                    <a:gd name="T0" fmla="*/ 29 w 61"/>
                    <a:gd name="T1" fmla="*/ 38 h 44"/>
                    <a:gd name="T2" fmla="*/ 29 w 61"/>
                    <a:gd name="T3" fmla="*/ 38 h 44"/>
                    <a:gd name="T4" fmla="*/ 29 w 61"/>
                    <a:gd name="T5" fmla="*/ 39 h 44"/>
                    <a:gd name="T6" fmla="*/ 29 w 61"/>
                    <a:gd name="T7" fmla="*/ 37 h 44"/>
                    <a:gd name="T8" fmla="*/ 29 w 61"/>
                    <a:gd name="T9" fmla="*/ 37 h 44"/>
                    <a:gd name="T10" fmla="*/ 30 w 61"/>
                    <a:gd name="T11" fmla="*/ 37 h 44"/>
                    <a:gd name="T12" fmla="*/ 30 w 61"/>
                    <a:gd name="T13" fmla="*/ 37 h 44"/>
                    <a:gd name="T14" fmla="*/ 49 w 61"/>
                    <a:gd name="T15" fmla="*/ 24 h 44"/>
                    <a:gd name="T16" fmla="*/ 48 w 61"/>
                    <a:gd name="T17" fmla="*/ 20 h 44"/>
                    <a:gd name="T18" fmla="*/ 45 w 61"/>
                    <a:gd name="T19" fmla="*/ 16 h 44"/>
                    <a:gd name="T20" fmla="*/ 43 w 61"/>
                    <a:gd name="T21" fmla="*/ 17 h 44"/>
                    <a:gd name="T22" fmla="*/ 40 w 61"/>
                    <a:gd name="T23" fmla="*/ 17 h 44"/>
                    <a:gd name="T24" fmla="*/ 34 w 61"/>
                    <a:gd name="T25" fmla="*/ 17 h 44"/>
                    <a:gd name="T26" fmla="*/ 28 w 61"/>
                    <a:gd name="T27" fmla="*/ 15 h 44"/>
                    <a:gd name="T28" fmla="*/ 27 w 61"/>
                    <a:gd name="T29" fmla="*/ 17 h 44"/>
                    <a:gd name="T30" fmla="*/ 23 w 61"/>
                    <a:gd name="T31" fmla="*/ 15 h 44"/>
                    <a:gd name="T32" fmla="*/ 18 w 61"/>
                    <a:gd name="T33" fmla="*/ 11 h 44"/>
                    <a:gd name="T34" fmla="*/ 15 w 61"/>
                    <a:gd name="T35" fmla="*/ 6 h 44"/>
                    <a:gd name="T36" fmla="*/ 11 w 61"/>
                    <a:gd name="T37" fmla="*/ 6 h 44"/>
                    <a:gd name="T38" fmla="*/ 9 w 61"/>
                    <a:gd name="T39" fmla="*/ 3 h 44"/>
                    <a:gd name="T40" fmla="*/ 4 w 61"/>
                    <a:gd name="T41" fmla="*/ 2 h 44"/>
                    <a:gd name="T42" fmla="*/ 0 w 61"/>
                    <a:gd name="T43" fmla="*/ 0 h 44"/>
                    <a:gd name="T44" fmla="*/ 3 w 61"/>
                    <a:gd name="T45" fmla="*/ 37 h 44"/>
                    <a:gd name="T46" fmla="*/ 7 w 61"/>
                    <a:gd name="T47" fmla="*/ 36 h 44"/>
                    <a:gd name="T48" fmla="*/ 10 w 61"/>
                    <a:gd name="T49" fmla="*/ 37 h 44"/>
                    <a:gd name="T50" fmla="*/ 15 w 61"/>
                    <a:gd name="T51" fmla="*/ 40 h 44"/>
                    <a:gd name="T52" fmla="*/ 19 w 61"/>
                    <a:gd name="T53" fmla="*/ 40 h 44"/>
                    <a:gd name="T54" fmla="*/ 21 w 61"/>
                    <a:gd name="T55" fmla="*/ 38 h 44"/>
                    <a:gd name="T56" fmla="*/ 25 w 61"/>
                    <a:gd name="T57" fmla="*/ 36 h 44"/>
                    <a:gd name="T58" fmla="*/ 23 w 61"/>
                    <a:gd name="T59" fmla="*/ 35 h 44"/>
                    <a:gd name="T60" fmla="*/ 26 w 61"/>
                    <a:gd name="T61" fmla="*/ 33 h 44"/>
                    <a:gd name="T62" fmla="*/ 28 w 61"/>
                    <a:gd name="T63" fmla="*/ 36 h 44"/>
                    <a:gd name="T64" fmla="*/ 27 w 61"/>
                    <a:gd name="T65" fmla="*/ 38 h 44"/>
                    <a:gd name="T66" fmla="*/ 29 w 61"/>
                    <a:gd name="T67" fmla="*/ 37 h 44"/>
                    <a:gd name="T68" fmla="*/ 31 w 61"/>
                    <a:gd name="T69" fmla="*/ 36 h 44"/>
                    <a:gd name="T70" fmla="*/ 31 w 61"/>
                    <a:gd name="T71" fmla="*/ 39 h 44"/>
                    <a:gd name="T72" fmla="*/ 34 w 61"/>
                    <a:gd name="T73" fmla="*/ 42 h 44"/>
                    <a:gd name="T74" fmla="*/ 35 w 61"/>
                    <a:gd name="T75" fmla="*/ 41 h 44"/>
                    <a:gd name="T76" fmla="*/ 37 w 61"/>
                    <a:gd name="T77" fmla="*/ 44 h 44"/>
                    <a:gd name="T78" fmla="*/ 37 w 61"/>
                    <a:gd name="T79" fmla="*/ 42 h 44"/>
                    <a:gd name="T80" fmla="*/ 37 w 61"/>
                    <a:gd name="T81" fmla="*/ 42 h 44"/>
                    <a:gd name="T82" fmla="*/ 36 w 61"/>
                    <a:gd name="T83" fmla="*/ 40 h 44"/>
                    <a:gd name="T84" fmla="*/ 39 w 61"/>
                    <a:gd name="T85" fmla="*/ 40 h 44"/>
                    <a:gd name="T86" fmla="*/ 44 w 61"/>
                    <a:gd name="T87" fmla="*/ 36 h 44"/>
                    <a:gd name="T88" fmla="*/ 44 w 61"/>
                    <a:gd name="T89" fmla="*/ 34 h 44"/>
                    <a:gd name="T90" fmla="*/ 46 w 61"/>
                    <a:gd name="T91" fmla="*/ 33 h 44"/>
                    <a:gd name="T92" fmla="*/ 49 w 61"/>
                    <a:gd name="T93" fmla="*/ 32 h 44"/>
                    <a:gd name="T94" fmla="*/ 55 w 61"/>
                    <a:gd name="T95" fmla="*/ 32 h 44"/>
                    <a:gd name="T96" fmla="*/ 59 w 61"/>
                    <a:gd name="T97" fmla="*/ 31 h 44"/>
                    <a:gd name="T98" fmla="*/ 60 w 61"/>
                    <a:gd name="T99"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 h="44">
                      <a:moveTo>
                        <a:pt x="29" y="39"/>
                      </a:move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lose/>
                      <a:moveTo>
                        <a:pt x="30" y="36"/>
                      </a:moveTo>
                      <a:cubicBezTo>
                        <a:pt x="30" y="36"/>
                        <a:pt x="30"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30" y="37"/>
                        <a:pt x="30" y="37"/>
                      </a:cubicBezTo>
                      <a:cubicBezTo>
                        <a:pt x="30" y="37"/>
                        <a:pt x="30" y="37"/>
                        <a:pt x="30" y="37"/>
                      </a:cubicBezTo>
                      <a:cubicBezTo>
                        <a:pt x="30" y="37"/>
                        <a:pt x="30" y="37"/>
                        <a:pt x="30" y="37"/>
                      </a:cubicBezTo>
                      <a:cubicBezTo>
                        <a:pt x="30" y="37"/>
                        <a:pt x="30" y="37"/>
                        <a:pt x="30" y="37"/>
                      </a:cubicBezTo>
                      <a:cubicBezTo>
                        <a:pt x="31" y="37"/>
                        <a:pt x="31" y="37"/>
                        <a:pt x="31" y="37"/>
                      </a:cubicBezTo>
                      <a:cubicBezTo>
                        <a:pt x="31" y="37"/>
                        <a:pt x="31" y="37"/>
                        <a:pt x="31" y="37"/>
                      </a:cubicBezTo>
                      <a:cubicBezTo>
                        <a:pt x="30" y="37"/>
                        <a:pt x="30" y="37"/>
                        <a:pt x="30" y="37"/>
                      </a:cubicBezTo>
                      <a:cubicBezTo>
                        <a:pt x="30" y="37"/>
                        <a:pt x="30" y="37"/>
                        <a:pt x="30" y="37"/>
                      </a:cubicBezTo>
                      <a:cubicBezTo>
                        <a:pt x="30" y="37"/>
                        <a:pt x="30" y="36"/>
                        <a:pt x="30" y="36"/>
                      </a:cubicBezTo>
                      <a:close/>
                      <a:moveTo>
                        <a:pt x="58" y="28"/>
                      </a:moveTo>
                      <a:cubicBezTo>
                        <a:pt x="58" y="28"/>
                        <a:pt x="56" y="27"/>
                        <a:pt x="56" y="27"/>
                      </a:cubicBezTo>
                      <a:cubicBezTo>
                        <a:pt x="55" y="27"/>
                        <a:pt x="49" y="24"/>
                        <a:pt x="49" y="24"/>
                      </a:cubicBezTo>
                      <a:cubicBezTo>
                        <a:pt x="49" y="24"/>
                        <a:pt x="49" y="24"/>
                        <a:pt x="49" y="24"/>
                      </a:cubicBezTo>
                      <a:cubicBezTo>
                        <a:pt x="49" y="24"/>
                        <a:pt x="49" y="23"/>
                        <a:pt x="49" y="23"/>
                      </a:cubicBezTo>
                      <a:cubicBezTo>
                        <a:pt x="49" y="23"/>
                        <a:pt x="49" y="22"/>
                        <a:pt x="49" y="22"/>
                      </a:cubicBezTo>
                      <a:cubicBezTo>
                        <a:pt x="49" y="22"/>
                        <a:pt x="48" y="20"/>
                        <a:pt x="48" y="20"/>
                      </a:cubicBezTo>
                      <a:cubicBezTo>
                        <a:pt x="48" y="20"/>
                        <a:pt x="48" y="19"/>
                        <a:pt x="48" y="18"/>
                      </a:cubicBezTo>
                      <a:cubicBezTo>
                        <a:pt x="48" y="18"/>
                        <a:pt x="47" y="17"/>
                        <a:pt x="47" y="17"/>
                      </a:cubicBezTo>
                      <a:cubicBezTo>
                        <a:pt x="47" y="17"/>
                        <a:pt x="46" y="16"/>
                        <a:pt x="46" y="16"/>
                      </a:cubicBezTo>
                      <a:cubicBezTo>
                        <a:pt x="46" y="16"/>
                        <a:pt x="45" y="16"/>
                        <a:pt x="45" y="16"/>
                      </a:cubicBezTo>
                      <a:cubicBezTo>
                        <a:pt x="45" y="17"/>
                        <a:pt x="45" y="17"/>
                        <a:pt x="45" y="17"/>
                      </a:cubicBezTo>
                      <a:cubicBezTo>
                        <a:pt x="45" y="17"/>
                        <a:pt x="44" y="16"/>
                        <a:pt x="44" y="16"/>
                      </a:cubicBezTo>
                      <a:cubicBezTo>
                        <a:pt x="44" y="16"/>
                        <a:pt x="44" y="16"/>
                        <a:pt x="43" y="17"/>
                      </a:cubicBezTo>
                      <a:cubicBezTo>
                        <a:pt x="43" y="17"/>
                        <a:pt x="43" y="17"/>
                        <a:pt x="43" y="17"/>
                      </a:cubicBezTo>
                      <a:cubicBezTo>
                        <a:pt x="43" y="17"/>
                        <a:pt x="42" y="17"/>
                        <a:pt x="42" y="17"/>
                      </a:cubicBezTo>
                      <a:cubicBezTo>
                        <a:pt x="42" y="17"/>
                        <a:pt x="41" y="17"/>
                        <a:pt x="41" y="17"/>
                      </a:cubicBezTo>
                      <a:cubicBezTo>
                        <a:pt x="41" y="17"/>
                        <a:pt x="41" y="18"/>
                        <a:pt x="41" y="18"/>
                      </a:cubicBezTo>
                      <a:cubicBezTo>
                        <a:pt x="41" y="18"/>
                        <a:pt x="40" y="17"/>
                        <a:pt x="40" y="17"/>
                      </a:cubicBezTo>
                      <a:cubicBezTo>
                        <a:pt x="39" y="17"/>
                        <a:pt x="39" y="16"/>
                        <a:pt x="38" y="16"/>
                      </a:cubicBezTo>
                      <a:cubicBezTo>
                        <a:pt x="38" y="16"/>
                        <a:pt x="37" y="16"/>
                        <a:pt x="37" y="16"/>
                      </a:cubicBezTo>
                      <a:cubicBezTo>
                        <a:pt x="37" y="17"/>
                        <a:pt x="36" y="17"/>
                        <a:pt x="36" y="17"/>
                      </a:cubicBezTo>
                      <a:cubicBezTo>
                        <a:pt x="35" y="17"/>
                        <a:pt x="34" y="17"/>
                        <a:pt x="34" y="17"/>
                      </a:cubicBezTo>
                      <a:cubicBezTo>
                        <a:pt x="34" y="17"/>
                        <a:pt x="33" y="16"/>
                        <a:pt x="32" y="16"/>
                      </a:cubicBezTo>
                      <a:cubicBezTo>
                        <a:pt x="32" y="16"/>
                        <a:pt x="31" y="15"/>
                        <a:pt x="31" y="15"/>
                      </a:cubicBezTo>
                      <a:cubicBezTo>
                        <a:pt x="31" y="15"/>
                        <a:pt x="30" y="15"/>
                        <a:pt x="30" y="15"/>
                      </a:cubicBezTo>
                      <a:cubicBezTo>
                        <a:pt x="30" y="15"/>
                        <a:pt x="29" y="15"/>
                        <a:pt x="28" y="15"/>
                      </a:cubicBezTo>
                      <a:cubicBezTo>
                        <a:pt x="28" y="15"/>
                        <a:pt x="28" y="15"/>
                        <a:pt x="28" y="15"/>
                      </a:cubicBezTo>
                      <a:cubicBezTo>
                        <a:pt x="27" y="16"/>
                        <a:pt x="27" y="16"/>
                        <a:pt x="27" y="16"/>
                      </a:cubicBezTo>
                      <a:cubicBezTo>
                        <a:pt x="27" y="16"/>
                        <a:pt x="27" y="17"/>
                        <a:pt x="27" y="17"/>
                      </a:cubicBezTo>
                      <a:cubicBezTo>
                        <a:pt x="27" y="17"/>
                        <a:pt x="27" y="17"/>
                        <a:pt x="27" y="17"/>
                      </a:cubicBezTo>
                      <a:cubicBezTo>
                        <a:pt x="27" y="17"/>
                        <a:pt x="26" y="18"/>
                        <a:pt x="26" y="18"/>
                      </a:cubicBezTo>
                      <a:cubicBezTo>
                        <a:pt x="26" y="18"/>
                        <a:pt x="25" y="17"/>
                        <a:pt x="24" y="17"/>
                      </a:cubicBezTo>
                      <a:cubicBezTo>
                        <a:pt x="24" y="17"/>
                        <a:pt x="24" y="16"/>
                        <a:pt x="23" y="16"/>
                      </a:cubicBezTo>
                      <a:cubicBezTo>
                        <a:pt x="23" y="16"/>
                        <a:pt x="23" y="15"/>
                        <a:pt x="23" y="15"/>
                      </a:cubicBezTo>
                      <a:cubicBezTo>
                        <a:pt x="23" y="15"/>
                        <a:pt x="22" y="14"/>
                        <a:pt x="22" y="14"/>
                      </a:cubicBezTo>
                      <a:cubicBezTo>
                        <a:pt x="21" y="14"/>
                        <a:pt x="20" y="13"/>
                        <a:pt x="20" y="12"/>
                      </a:cubicBezTo>
                      <a:cubicBezTo>
                        <a:pt x="19" y="12"/>
                        <a:pt x="18" y="12"/>
                        <a:pt x="18" y="11"/>
                      </a:cubicBezTo>
                      <a:cubicBezTo>
                        <a:pt x="18" y="11"/>
                        <a:pt x="18" y="11"/>
                        <a:pt x="18" y="11"/>
                      </a:cubicBezTo>
                      <a:cubicBezTo>
                        <a:pt x="18" y="10"/>
                        <a:pt x="16" y="10"/>
                        <a:pt x="16" y="10"/>
                      </a:cubicBezTo>
                      <a:cubicBezTo>
                        <a:pt x="16" y="9"/>
                        <a:pt x="16" y="8"/>
                        <a:pt x="16" y="8"/>
                      </a:cubicBezTo>
                      <a:cubicBezTo>
                        <a:pt x="16" y="8"/>
                        <a:pt x="16" y="8"/>
                        <a:pt x="16" y="7"/>
                      </a:cubicBezTo>
                      <a:cubicBezTo>
                        <a:pt x="16" y="7"/>
                        <a:pt x="16" y="6"/>
                        <a:pt x="15" y="6"/>
                      </a:cubicBezTo>
                      <a:cubicBezTo>
                        <a:pt x="15" y="6"/>
                        <a:pt x="14" y="6"/>
                        <a:pt x="13" y="6"/>
                      </a:cubicBezTo>
                      <a:cubicBezTo>
                        <a:pt x="13" y="6"/>
                        <a:pt x="13" y="5"/>
                        <a:pt x="12" y="5"/>
                      </a:cubicBezTo>
                      <a:cubicBezTo>
                        <a:pt x="12" y="5"/>
                        <a:pt x="12" y="5"/>
                        <a:pt x="12" y="5"/>
                      </a:cubicBezTo>
                      <a:cubicBezTo>
                        <a:pt x="12" y="6"/>
                        <a:pt x="11" y="6"/>
                        <a:pt x="11" y="6"/>
                      </a:cubicBezTo>
                      <a:cubicBezTo>
                        <a:pt x="11" y="6"/>
                        <a:pt x="11" y="7"/>
                        <a:pt x="11" y="6"/>
                      </a:cubicBezTo>
                      <a:cubicBezTo>
                        <a:pt x="10" y="6"/>
                        <a:pt x="10" y="5"/>
                        <a:pt x="10" y="5"/>
                      </a:cubicBezTo>
                      <a:cubicBezTo>
                        <a:pt x="9" y="4"/>
                        <a:pt x="9" y="4"/>
                        <a:pt x="9" y="4"/>
                      </a:cubicBezTo>
                      <a:cubicBezTo>
                        <a:pt x="9" y="3"/>
                        <a:pt x="9" y="3"/>
                        <a:pt x="9" y="3"/>
                      </a:cubicBezTo>
                      <a:cubicBezTo>
                        <a:pt x="8" y="2"/>
                        <a:pt x="8" y="2"/>
                        <a:pt x="8" y="2"/>
                      </a:cubicBezTo>
                      <a:cubicBezTo>
                        <a:pt x="8" y="1"/>
                        <a:pt x="7" y="2"/>
                        <a:pt x="7" y="1"/>
                      </a:cubicBezTo>
                      <a:cubicBezTo>
                        <a:pt x="6" y="1"/>
                        <a:pt x="6" y="1"/>
                        <a:pt x="6" y="1"/>
                      </a:cubicBezTo>
                      <a:cubicBezTo>
                        <a:pt x="5" y="1"/>
                        <a:pt x="5" y="1"/>
                        <a:pt x="4" y="2"/>
                      </a:cubicBezTo>
                      <a:cubicBezTo>
                        <a:pt x="4" y="2"/>
                        <a:pt x="4" y="2"/>
                        <a:pt x="4" y="2"/>
                      </a:cubicBezTo>
                      <a:cubicBezTo>
                        <a:pt x="3" y="2"/>
                        <a:pt x="3" y="1"/>
                        <a:pt x="2" y="1"/>
                      </a:cubicBezTo>
                      <a:cubicBezTo>
                        <a:pt x="2" y="1"/>
                        <a:pt x="1" y="1"/>
                        <a:pt x="1" y="1"/>
                      </a:cubicBezTo>
                      <a:cubicBezTo>
                        <a:pt x="1" y="1"/>
                        <a:pt x="0" y="0"/>
                        <a:pt x="0" y="0"/>
                      </a:cubicBezTo>
                      <a:cubicBezTo>
                        <a:pt x="0" y="34"/>
                        <a:pt x="0" y="34"/>
                        <a:pt x="0" y="34"/>
                      </a:cubicBezTo>
                      <a:cubicBezTo>
                        <a:pt x="0" y="34"/>
                        <a:pt x="1" y="35"/>
                        <a:pt x="1" y="35"/>
                      </a:cubicBezTo>
                      <a:cubicBezTo>
                        <a:pt x="2" y="35"/>
                        <a:pt x="2" y="36"/>
                        <a:pt x="2" y="36"/>
                      </a:cubicBezTo>
                      <a:cubicBezTo>
                        <a:pt x="3" y="37"/>
                        <a:pt x="3" y="37"/>
                        <a:pt x="3" y="37"/>
                      </a:cubicBezTo>
                      <a:cubicBezTo>
                        <a:pt x="4" y="37"/>
                        <a:pt x="4" y="37"/>
                        <a:pt x="4" y="37"/>
                      </a:cubicBezTo>
                      <a:cubicBezTo>
                        <a:pt x="4" y="37"/>
                        <a:pt x="5" y="37"/>
                        <a:pt x="5" y="36"/>
                      </a:cubicBezTo>
                      <a:cubicBezTo>
                        <a:pt x="5" y="36"/>
                        <a:pt x="5" y="36"/>
                        <a:pt x="5" y="36"/>
                      </a:cubicBezTo>
                      <a:cubicBezTo>
                        <a:pt x="6" y="36"/>
                        <a:pt x="6" y="36"/>
                        <a:pt x="7" y="36"/>
                      </a:cubicBezTo>
                      <a:cubicBezTo>
                        <a:pt x="7" y="36"/>
                        <a:pt x="7" y="37"/>
                        <a:pt x="8" y="37"/>
                      </a:cubicBezTo>
                      <a:cubicBezTo>
                        <a:pt x="8" y="37"/>
                        <a:pt x="8" y="37"/>
                        <a:pt x="8" y="37"/>
                      </a:cubicBezTo>
                      <a:cubicBezTo>
                        <a:pt x="9" y="37"/>
                        <a:pt x="9" y="37"/>
                        <a:pt x="9" y="37"/>
                      </a:cubicBezTo>
                      <a:cubicBezTo>
                        <a:pt x="9" y="37"/>
                        <a:pt x="10" y="37"/>
                        <a:pt x="10" y="37"/>
                      </a:cubicBezTo>
                      <a:cubicBezTo>
                        <a:pt x="11" y="37"/>
                        <a:pt x="11" y="38"/>
                        <a:pt x="12" y="38"/>
                      </a:cubicBezTo>
                      <a:cubicBezTo>
                        <a:pt x="12" y="38"/>
                        <a:pt x="13" y="39"/>
                        <a:pt x="13" y="39"/>
                      </a:cubicBezTo>
                      <a:cubicBezTo>
                        <a:pt x="13" y="39"/>
                        <a:pt x="14" y="39"/>
                        <a:pt x="14" y="40"/>
                      </a:cubicBezTo>
                      <a:cubicBezTo>
                        <a:pt x="15" y="40"/>
                        <a:pt x="15" y="40"/>
                        <a:pt x="15" y="40"/>
                      </a:cubicBezTo>
                      <a:cubicBezTo>
                        <a:pt x="15" y="41"/>
                        <a:pt x="16" y="41"/>
                        <a:pt x="16" y="41"/>
                      </a:cubicBezTo>
                      <a:cubicBezTo>
                        <a:pt x="17" y="41"/>
                        <a:pt x="17" y="41"/>
                        <a:pt x="17" y="41"/>
                      </a:cubicBezTo>
                      <a:cubicBezTo>
                        <a:pt x="18" y="42"/>
                        <a:pt x="18" y="41"/>
                        <a:pt x="18" y="41"/>
                      </a:cubicBezTo>
                      <a:cubicBezTo>
                        <a:pt x="18" y="41"/>
                        <a:pt x="19" y="40"/>
                        <a:pt x="19" y="40"/>
                      </a:cubicBezTo>
                      <a:cubicBezTo>
                        <a:pt x="19" y="40"/>
                        <a:pt x="20" y="40"/>
                        <a:pt x="20" y="40"/>
                      </a:cubicBezTo>
                      <a:cubicBezTo>
                        <a:pt x="20" y="39"/>
                        <a:pt x="20" y="39"/>
                        <a:pt x="20" y="39"/>
                      </a:cubicBezTo>
                      <a:cubicBezTo>
                        <a:pt x="20" y="39"/>
                        <a:pt x="20" y="39"/>
                        <a:pt x="21" y="39"/>
                      </a:cubicBezTo>
                      <a:cubicBezTo>
                        <a:pt x="21" y="38"/>
                        <a:pt x="21" y="38"/>
                        <a:pt x="21" y="38"/>
                      </a:cubicBezTo>
                      <a:cubicBezTo>
                        <a:pt x="21" y="38"/>
                        <a:pt x="22" y="37"/>
                        <a:pt x="22" y="37"/>
                      </a:cubicBezTo>
                      <a:cubicBezTo>
                        <a:pt x="22" y="37"/>
                        <a:pt x="23" y="36"/>
                        <a:pt x="23" y="36"/>
                      </a:cubicBezTo>
                      <a:cubicBezTo>
                        <a:pt x="24" y="36"/>
                        <a:pt x="24" y="36"/>
                        <a:pt x="25" y="36"/>
                      </a:cubicBezTo>
                      <a:cubicBezTo>
                        <a:pt x="25" y="36"/>
                        <a:pt x="25" y="36"/>
                        <a:pt x="25" y="36"/>
                      </a:cubicBezTo>
                      <a:cubicBezTo>
                        <a:pt x="25" y="35"/>
                        <a:pt x="25" y="35"/>
                        <a:pt x="25" y="35"/>
                      </a:cubicBezTo>
                      <a:cubicBezTo>
                        <a:pt x="25" y="35"/>
                        <a:pt x="25" y="35"/>
                        <a:pt x="25" y="35"/>
                      </a:cubicBezTo>
                      <a:cubicBezTo>
                        <a:pt x="24" y="35"/>
                        <a:pt x="24" y="35"/>
                        <a:pt x="24" y="35"/>
                      </a:cubicBezTo>
                      <a:cubicBezTo>
                        <a:pt x="23" y="35"/>
                        <a:pt x="23" y="35"/>
                        <a:pt x="23" y="35"/>
                      </a:cubicBezTo>
                      <a:cubicBezTo>
                        <a:pt x="23" y="35"/>
                        <a:pt x="24" y="35"/>
                        <a:pt x="24" y="35"/>
                      </a:cubicBezTo>
                      <a:cubicBezTo>
                        <a:pt x="24" y="35"/>
                        <a:pt x="24" y="34"/>
                        <a:pt x="25" y="34"/>
                      </a:cubicBezTo>
                      <a:cubicBezTo>
                        <a:pt x="25" y="34"/>
                        <a:pt x="25" y="34"/>
                        <a:pt x="26" y="33"/>
                      </a:cubicBezTo>
                      <a:cubicBezTo>
                        <a:pt x="26" y="33"/>
                        <a:pt x="26" y="33"/>
                        <a:pt x="26" y="33"/>
                      </a:cubicBezTo>
                      <a:cubicBezTo>
                        <a:pt x="27" y="33"/>
                        <a:pt x="27" y="33"/>
                        <a:pt x="27" y="33"/>
                      </a:cubicBezTo>
                      <a:cubicBezTo>
                        <a:pt x="27" y="33"/>
                        <a:pt x="28" y="34"/>
                        <a:pt x="28" y="34"/>
                      </a:cubicBezTo>
                      <a:cubicBezTo>
                        <a:pt x="28" y="34"/>
                        <a:pt x="28" y="35"/>
                        <a:pt x="28" y="35"/>
                      </a:cubicBezTo>
                      <a:cubicBezTo>
                        <a:pt x="28" y="35"/>
                        <a:pt x="28" y="35"/>
                        <a:pt x="28" y="36"/>
                      </a:cubicBezTo>
                      <a:cubicBezTo>
                        <a:pt x="28" y="36"/>
                        <a:pt x="27" y="36"/>
                        <a:pt x="27" y="37"/>
                      </a:cubicBezTo>
                      <a:cubicBezTo>
                        <a:pt x="27" y="37"/>
                        <a:pt x="26" y="37"/>
                        <a:pt x="26" y="37"/>
                      </a:cubicBezTo>
                      <a:cubicBezTo>
                        <a:pt x="26" y="37"/>
                        <a:pt x="26" y="37"/>
                        <a:pt x="26" y="38"/>
                      </a:cubicBezTo>
                      <a:cubicBezTo>
                        <a:pt x="27" y="38"/>
                        <a:pt x="27" y="38"/>
                        <a:pt x="27" y="38"/>
                      </a:cubicBezTo>
                      <a:cubicBezTo>
                        <a:pt x="27" y="38"/>
                        <a:pt x="27" y="38"/>
                        <a:pt x="27" y="38"/>
                      </a:cubicBezTo>
                      <a:cubicBezTo>
                        <a:pt x="27" y="38"/>
                        <a:pt x="28" y="38"/>
                        <a:pt x="28" y="38"/>
                      </a:cubicBezTo>
                      <a:cubicBezTo>
                        <a:pt x="28" y="38"/>
                        <a:pt x="28" y="37"/>
                        <a:pt x="28" y="37"/>
                      </a:cubicBezTo>
                      <a:cubicBezTo>
                        <a:pt x="28" y="37"/>
                        <a:pt x="29" y="37"/>
                        <a:pt x="29" y="37"/>
                      </a:cubicBezTo>
                      <a:cubicBezTo>
                        <a:pt x="29" y="37"/>
                        <a:pt x="29" y="37"/>
                        <a:pt x="29" y="36"/>
                      </a:cubicBezTo>
                      <a:cubicBezTo>
                        <a:pt x="29" y="36"/>
                        <a:pt x="29" y="36"/>
                        <a:pt x="30" y="36"/>
                      </a:cubicBezTo>
                      <a:cubicBezTo>
                        <a:pt x="30" y="36"/>
                        <a:pt x="30" y="36"/>
                        <a:pt x="30" y="36"/>
                      </a:cubicBezTo>
                      <a:cubicBezTo>
                        <a:pt x="31" y="36"/>
                        <a:pt x="31" y="36"/>
                        <a:pt x="31" y="36"/>
                      </a:cubicBezTo>
                      <a:cubicBezTo>
                        <a:pt x="31" y="36"/>
                        <a:pt x="31" y="37"/>
                        <a:pt x="31" y="37"/>
                      </a:cubicBezTo>
                      <a:cubicBezTo>
                        <a:pt x="31" y="38"/>
                        <a:pt x="30" y="38"/>
                        <a:pt x="30" y="38"/>
                      </a:cubicBezTo>
                      <a:cubicBezTo>
                        <a:pt x="30" y="38"/>
                        <a:pt x="30" y="38"/>
                        <a:pt x="31" y="39"/>
                      </a:cubicBezTo>
                      <a:cubicBezTo>
                        <a:pt x="31" y="39"/>
                        <a:pt x="31" y="39"/>
                        <a:pt x="31" y="39"/>
                      </a:cubicBezTo>
                      <a:cubicBezTo>
                        <a:pt x="31" y="40"/>
                        <a:pt x="32" y="40"/>
                        <a:pt x="32" y="40"/>
                      </a:cubicBezTo>
                      <a:cubicBezTo>
                        <a:pt x="32" y="40"/>
                        <a:pt x="33" y="40"/>
                        <a:pt x="33" y="40"/>
                      </a:cubicBezTo>
                      <a:cubicBezTo>
                        <a:pt x="33" y="40"/>
                        <a:pt x="33" y="40"/>
                        <a:pt x="33" y="41"/>
                      </a:cubicBezTo>
                      <a:cubicBezTo>
                        <a:pt x="34" y="42"/>
                        <a:pt x="34" y="42"/>
                        <a:pt x="34" y="42"/>
                      </a:cubicBezTo>
                      <a:cubicBezTo>
                        <a:pt x="34" y="42"/>
                        <a:pt x="34" y="42"/>
                        <a:pt x="34" y="41"/>
                      </a:cubicBezTo>
                      <a:cubicBezTo>
                        <a:pt x="34" y="41"/>
                        <a:pt x="35" y="41"/>
                        <a:pt x="35" y="41"/>
                      </a:cubicBezTo>
                      <a:cubicBezTo>
                        <a:pt x="35" y="41"/>
                        <a:pt x="35" y="41"/>
                        <a:pt x="35" y="41"/>
                      </a:cubicBezTo>
                      <a:cubicBezTo>
                        <a:pt x="35" y="41"/>
                        <a:pt x="35" y="41"/>
                        <a:pt x="35" y="41"/>
                      </a:cubicBezTo>
                      <a:cubicBezTo>
                        <a:pt x="35" y="41"/>
                        <a:pt x="36" y="41"/>
                        <a:pt x="36" y="41"/>
                      </a:cubicBezTo>
                      <a:cubicBezTo>
                        <a:pt x="36" y="42"/>
                        <a:pt x="36" y="42"/>
                        <a:pt x="36" y="42"/>
                      </a:cubicBezTo>
                      <a:cubicBezTo>
                        <a:pt x="36" y="42"/>
                        <a:pt x="36" y="43"/>
                        <a:pt x="37" y="43"/>
                      </a:cubicBezTo>
                      <a:cubicBezTo>
                        <a:pt x="37" y="43"/>
                        <a:pt x="37" y="44"/>
                        <a:pt x="37" y="44"/>
                      </a:cubicBezTo>
                      <a:cubicBezTo>
                        <a:pt x="37" y="44"/>
                        <a:pt x="38" y="44"/>
                        <a:pt x="38" y="43"/>
                      </a:cubicBezTo>
                      <a:cubicBezTo>
                        <a:pt x="38" y="43"/>
                        <a:pt x="38" y="43"/>
                        <a:pt x="38" y="43"/>
                      </a:cubicBezTo>
                      <a:cubicBezTo>
                        <a:pt x="38" y="43"/>
                        <a:pt x="37" y="43"/>
                        <a:pt x="37" y="42"/>
                      </a:cubicBezTo>
                      <a:cubicBezTo>
                        <a:pt x="37" y="42"/>
                        <a:pt x="37" y="42"/>
                        <a:pt x="37" y="42"/>
                      </a:cubicBezTo>
                      <a:cubicBezTo>
                        <a:pt x="38" y="41"/>
                        <a:pt x="38" y="41"/>
                        <a:pt x="38" y="41"/>
                      </a:cubicBezTo>
                      <a:cubicBezTo>
                        <a:pt x="38" y="41"/>
                        <a:pt x="37" y="41"/>
                        <a:pt x="37" y="41"/>
                      </a:cubicBezTo>
                      <a:cubicBezTo>
                        <a:pt x="37" y="41"/>
                        <a:pt x="37" y="41"/>
                        <a:pt x="37" y="41"/>
                      </a:cubicBezTo>
                      <a:cubicBezTo>
                        <a:pt x="37" y="41"/>
                        <a:pt x="37" y="41"/>
                        <a:pt x="37" y="42"/>
                      </a:cubicBezTo>
                      <a:cubicBezTo>
                        <a:pt x="37" y="42"/>
                        <a:pt x="36" y="42"/>
                        <a:pt x="36" y="42"/>
                      </a:cubicBezTo>
                      <a:cubicBezTo>
                        <a:pt x="36" y="42"/>
                        <a:pt x="36" y="41"/>
                        <a:pt x="36" y="41"/>
                      </a:cubicBezTo>
                      <a:cubicBezTo>
                        <a:pt x="36" y="41"/>
                        <a:pt x="36" y="41"/>
                        <a:pt x="36" y="41"/>
                      </a:cubicBezTo>
                      <a:cubicBezTo>
                        <a:pt x="35" y="41"/>
                        <a:pt x="36" y="40"/>
                        <a:pt x="36" y="40"/>
                      </a:cubicBezTo>
                      <a:cubicBezTo>
                        <a:pt x="36" y="40"/>
                        <a:pt x="36" y="40"/>
                        <a:pt x="37" y="40"/>
                      </a:cubicBezTo>
                      <a:cubicBezTo>
                        <a:pt x="37" y="40"/>
                        <a:pt x="37" y="40"/>
                        <a:pt x="38" y="40"/>
                      </a:cubicBezTo>
                      <a:cubicBezTo>
                        <a:pt x="38" y="40"/>
                        <a:pt x="38" y="40"/>
                        <a:pt x="38" y="40"/>
                      </a:cubicBezTo>
                      <a:cubicBezTo>
                        <a:pt x="38" y="40"/>
                        <a:pt x="39" y="40"/>
                        <a:pt x="39" y="40"/>
                      </a:cubicBezTo>
                      <a:cubicBezTo>
                        <a:pt x="40" y="40"/>
                        <a:pt x="40" y="40"/>
                        <a:pt x="40" y="40"/>
                      </a:cubicBezTo>
                      <a:cubicBezTo>
                        <a:pt x="40" y="39"/>
                        <a:pt x="41" y="39"/>
                        <a:pt x="41" y="39"/>
                      </a:cubicBezTo>
                      <a:cubicBezTo>
                        <a:pt x="41" y="39"/>
                        <a:pt x="42" y="38"/>
                        <a:pt x="42" y="38"/>
                      </a:cubicBezTo>
                      <a:cubicBezTo>
                        <a:pt x="42" y="37"/>
                        <a:pt x="44" y="36"/>
                        <a:pt x="44" y="36"/>
                      </a:cubicBezTo>
                      <a:cubicBezTo>
                        <a:pt x="44" y="35"/>
                        <a:pt x="45" y="35"/>
                        <a:pt x="45" y="35"/>
                      </a:cubicBezTo>
                      <a:cubicBezTo>
                        <a:pt x="45" y="35"/>
                        <a:pt x="45" y="34"/>
                        <a:pt x="45" y="34"/>
                      </a:cubicBezTo>
                      <a:cubicBezTo>
                        <a:pt x="45" y="34"/>
                        <a:pt x="44" y="35"/>
                        <a:pt x="44" y="34"/>
                      </a:cubicBezTo>
                      <a:cubicBezTo>
                        <a:pt x="44" y="34"/>
                        <a:pt x="44" y="34"/>
                        <a:pt x="44" y="34"/>
                      </a:cubicBezTo>
                      <a:cubicBezTo>
                        <a:pt x="44" y="34"/>
                        <a:pt x="45" y="34"/>
                        <a:pt x="45" y="34"/>
                      </a:cubicBezTo>
                      <a:cubicBezTo>
                        <a:pt x="45" y="34"/>
                        <a:pt x="46" y="34"/>
                        <a:pt x="46" y="33"/>
                      </a:cubicBezTo>
                      <a:cubicBezTo>
                        <a:pt x="46" y="33"/>
                        <a:pt x="46" y="33"/>
                        <a:pt x="46" y="33"/>
                      </a:cubicBezTo>
                      <a:cubicBezTo>
                        <a:pt x="46" y="33"/>
                        <a:pt x="46" y="33"/>
                        <a:pt x="46" y="33"/>
                      </a:cubicBezTo>
                      <a:cubicBezTo>
                        <a:pt x="46" y="33"/>
                        <a:pt x="46" y="33"/>
                        <a:pt x="46" y="33"/>
                      </a:cubicBezTo>
                      <a:cubicBezTo>
                        <a:pt x="46" y="33"/>
                        <a:pt x="47" y="33"/>
                        <a:pt x="47" y="33"/>
                      </a:cubicBezTo>
                      <a:cubicBezTo>
                        <a:pt x="48" y="33"/>
                        <a:pt x="49" y="33"/>
                        <a:pt x="49" y="33"/>
                      </a:cubicBezTo>
                      <a:cubicBezTo>
                        <a:pt x="49" y="33"/>
                        <a:pt x="49" y="32"/>
                        <a:pt x="49" y="32"/>
                      </a:cubicBezTo>
                      <a:cubicBezTo>
                        <a:pt x="50" y="32"/>
                        <a:pt x="52" y="32"/>
                        <a:pt x="52" y="32"/>
                      </a:cubicBezTo>
                      <a:cubicBezTo>
                        <a:pt x="52" y="32"/>
                        <a:pt x="54" y="32"/>
                        <a:pt x="54" y="32"/>
                      </a:cubicBezTo>
                      <a:cubicBezTo>
                        <a:pt x="54" y="32"/>
                        <a:pt x="54" y="32"/>
                        <a:pt x="54" y="32"/>
                      </a:cubicBezTo>
                      <a:cubicBezTo>
                        <a:pt x="55" y="32"/>
                        <a:pt x="55" y="32"/>
                        <a:pt x="55" y="32"/>
                      </a:cubicBezTo>
                      <a:cubicBezTo>
                        <a:pt x="55" y="32"/>
                        <a:pt x="55" y="32"/>
                        <a:pt x="55" y="32"/>
                      </a:cubicBezTo>
                      <a:cubicBezTo>
                        <a:pt x="56" y="32"/>
                        <a:pt x="57" y="32"/>
                        <a:pt x="58" y="32"/>
                      </a:cubicBezTo>
                      <a:cubicBezTo>
                        <a:pt x="58" y="32"/>
                        <a:pt x="58" y="32"/>
                        <a:pt x="58" y="32"/>
                      </a:cubicBezTo>
                      <a:cubicBezTo>
                        <a:pt x="59" y="32"/>
                        <a:pt x="59" y="31"/>
                        <a:pt x="59" y="31"/>
                      </a:cubicBezTo>
                      <a:cubicBezTo>
                        <a:pt x="60" y="31"/>
                        <a:pt x="60" y="31"/>
                        <a:pt x="60" y="30"/>
                      </a:cubicBezTo>
                      <a:cubicBezTo>
                        <a:pt x="60" y="30"/>
                        <a:pt x="60" y="30"/>
                        <a:pt x="60" y="30"/>
                      </a:cubicBezTo>
                      <a:cubicBezTo>
                        <a:pt x="60" y="30"/>
                        <a:pt x="60" y="30"/>
                        <a:pt x="60" y="30"/>
                      </a:cubicBezTo>
                      <a:cubicBezTo>
                        <a:pt x="60" y="30"/>
                        <a:pt x="60" y="30"/>
                        <a:pt x="60" y="30"/>
                      </a:cubicBezTo>
                      <a:cubicBezTo>
                        <a:pt x="60" y="30"/>
                        <a:pt x="61" y="30"/>
                        <a:pt x="61" y="30"/>
                      </a:cubicBezTo>
                      <a:cubicBezTo>
                        <a:pt x="61" y="30"/>
                        <a:pt x="60" y="29"/>
                        <a:pt x="60" y="29"/>
                      </a:cubicBezTo>
                      <a:cubicBezTo>
                        <a:pt x="60" y="29"/>
                        <a:pt x="59" y="28"/>
                        <a:pt x="58" y="2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79" name="Freeform 739">
                  <a:extLst>
                    <a:ext uri="{FF2B5EF4-FFF2-40B4-BE49-F238E27FC236}">
                      <a16:creationId xmlns:a16="http://schemas.microsoft.com/office/drawing/2014/main" id="{596BD742-B1F9-4E51-85F9-D8B873E62C26}"/>
                    </a:ext>
                  </a:extLst>
                </p:cNvPr>
                <p:cNvSpPr>
                  <a:spLocks noEditPoints="1"/>
                </p:cNvSpPr>
                <p:nvPr/>
              </p:nvSpPr>
              <p:spPr bwMode="auto">
                <a:xfrm>
                  <a:off x="9267825" y="5203825"/>
                  <a:ext cx="441325" cy="563563"/>
                </a:xfrm>
                <a:custGeom>
                  <a:avLst/>
                  <a:gdLst>
                    <a:gd name="T0" fmla="*/ 8 w 106"/>
                    <a:gd name="T1" fmla="*/ 42 h 135"/>
                    <a:gd name="T2" fmla="*/ 9 w 106"/>
                    <a:gd name="T3" fmla="*/ 41 h 135"/>
                    <a:gd name="T4" fmla="*/ 11 w 106"/>
                    <a:gd name="T5" fmla="*/ 40 h 135"/>
                    <a:gd name="T6" fmla="*/ 10 w 106"/>
                    <a:gd name="T7" fmla="*/ 41 h 135"/>
                    <a:gd name="T8" fmla="*/ 9 w 106"/>
                    <a:gd name="T9" fmla="*/ 42 h 135"/>
                    <a:gd name="T10" fmla="*/ 102 w 106"/>
                    <a:gd name="T11" fmla="*/ 104 h 135"/>
                    <a:gd name="T12" fmla="*/ 102 w 106"/>
                    <a:gd name="T13" fmla="*/ 109 h 135"/>
                    <a:gd name="T14" fmla="*/ 104 w 106"/>
                    <a:gd name="T15" fmla="*/ 101 h 135"/>
                    <a:gd name="T16" fmla="*/ 105 w 106"/>
                    <a:gd name="T17" fmla="*/ 120 h 135"/>
                    <a:gd name="T18" fmla="*/ 104 w 106"/>
                    <a:gd name="T19" fmla="*/ 119 h 135"/>
                    <a:gd name="T20" fmla="*/ 105 w 106"/>
                    <a:gd name="T21" fmla="*/ 124 h 135"/>
                    <a:gd name="T22" fmla="*/ 105 w 106"/>
                    <a:gd name="T23" fmla="*/ 121 h 135"/>
                    <a:gd name="T24" fmla="*/ 81 w 106"/>
                    <a:gd name="T25" fmla="*/ 130 h 135"/>
                    <a:gd name="T26" fmla="*/ 90 w 106"/>
                    <a:gd name="T27" fmla="*/ 133 h 135"/>
                    <a:gd name="T28" fmla="*/ 95 w 106"/>
                    <a:gd name="T29" fmla="*/ 131 h 135"/>
                    <a:gd name="T30" fmla="*/ 100 w 106"/>
                    <a:gd name="T31" fmla="*/ 128 h 135"/>
                    <a:gd name="T32" fmla="*/ 105 w 106"/>
                    <a:gd name="T33" fmla="*/ 125 h 135"/>
                    <a:gd name="T34" fmla="*/ 103 w 106"/>
                    <a:gd name="T35" fmla="*/ 121 h 135"/>
                    <a:gd name="T36" fmla="*/ 103 w 106"/>
                    <a:gd name="T37" fmla="*/ 117 h 135"/>
                    <a:gd name="T38" fmla="*/ 102 w 106"/>
                    <a:gd name="T39" fmla="*/ 112 h 135"/>
                    <a:gd name="T40" fmla="*/ 101 w 106"/>
                    <a:gd name="T41" fmla="*/ 108 h 135"/>
                    <a:gd name="T42" fmla="*/ 98 w 106"/>
                    <a:gd name="T43" fmla="*/ 103 h 135"/>
                    <a:gd name="T44" fmla="*/ 95 w 106"/>
                    <a:gd name="T45" fmla="*/ 97 h 135"/>
                    <a:gd name="T46" fmla="*/ 89 w 106"/>
                    <a:gd name="T47" fmla="*/ 94 h 135"/>
                    <a:gd name="T48" fmla="*/ 89 w 106"/>
                    <a:gd name="T49" fmla="*/ 91 h 135"/>
                    <a:gd name="T50" fmla="*/ 87 w 106"/>
                    <a:gd name="T51" fmla="*/ 88 h 135"/>
                    <a:gd name="T52" fmla="*/ 86 w 106"/>
                    <a:gd name="T53" fmla="*/ 84 h 135"/>
                    <a:gd name="T54" fmla="*/ 85 w 106"/>
                    <a:gd name="T55" fmla="*/ 84 h 135"/>
                    <a:gd name="T56" fmla="*/ 82 w 106"/>
                    <a:gd name="T57" fmla="*/ 82 h 135"/>
                    <a:gd name="T58" fmla="*/ 81 w 106"/>
                    <a:gd name="T59" fmla="*/ 84 h 135"/>
                    <a:gd name="T60" fmla="*/ 78 w 106"/>
                    <a:gd name="T61" fmla="*/ 81 h 135"/>
                    <a:gd name="T62" fmla="*/ 77 w 106"/>
                    <a:gd name="T63" fmla="*/ 77 h 135"/>
                    <a:gd name="T64" fmla="*/ 76 w 106"/>
                    <a:gd name="T65" fmla="*/ 73 h 135"/>
                    <a:gd name="T66" fmla="*/ 73 w 106"/>
                    <a:gd name="T67" fmla="*/ 71 h 135"/>
                    <a:gd name="T68" fmla="*/ 73 w 106"/>
                    <a:gd name="T69" fmla="*/ 68 h 135"/>
                    <a:gd name="T70" fmla="*/ 70 w 106"/>
                    <a:gd name="T71" fmla="*/ 67 h 135"/>
                    <a:gd name="T72" fmla="*/ 66 w 106"/>
                    <a:gd name="T73" fmla="*/ 65 h 135"/>
                    <a:gd name="T74" fmla="*/ 62 w 106"/>
                    <a:gd name="T75" fmla="*/ 61 h 135"/>
                    <a:gd name="T76" fmla="*/ 56 w 106"/>
                    <a:gd name="T77" fmla="*/ 58 h 135"/>
                    <a:gd name="T78" fmla="*/ 54 w 106"/>
                    <a:gd name="T79" fmla="*/ 53 h 135"/>
                    <a:gd name="T80" fmla="*/ 54 w 106"/>
                    <a:gd name="T81" fmla="*/ 47 h 135"/>
                    <a:gd name="T82" fmla="*/ 51 w 106"/>
                    <a:gd name="T83" fmla="*/ 42 h 135"/>
                    <a:gd name="T84" fmla="*/ 50 w 106"/>
                    <a:gd name="T85" fmla="*/ 36 h 135"/>
                    <a:gd name="T86" fmla="*/ 50 w 106"/>
                    <a:gd name="T87" fmla="*/ 30 h 135"/>
                    <a:gd name="T88" fmla="*/ 45 w 106"/>
                    <a:gd name="T89" fmla="*/ 27 h 135"/>
                    <a:gd name="T90" fmla="*/ 42 w 106"/>
                    <a:gd name="T91" fmla="*/ 25 h 135"/>
                    <a:gd name="T92" fmla="*/ 38 w 106"/>
                    <a:gd name="T93" fmla="*/ 23 h 135"/>
                    <a:gd name="T94" fmla="*/ 37 w 106"/>
                    <a:gd name="T95" fmla="*/ 18 h 135"/>
                    <a:gd name="T96" fmla="*/ 36 w 106"/>
                    <a:gd name="T97" fmla="*/ 13 h 135"/>
                    <a:gd name="T98" fmla="*/ 34 w 106"/>
                    <a:gd name="T99" fmla="*/ 9 h 135"/>
                    <a:gd name="T100" fmla="*/ 32 w 106"/>
                    <a:gd name="T101" fmla="*/ 2 h 135"/>
                    <a:gd name="T102" fmla="*/ 29 w 106"/>
                    <a:gd name="T103" fmla="*/ 2 h 135"/>
                    <a:gd name="T104" fmla="*/ 27 w 106"/>
                    <a:gd name="T105" fmla="*/ 7 h 135"/>
                    <a:gd name="T106" fmla="*/ 26 w 106"/>
                    <a:gd name="T107" fmla="*/ 9 h 135"/>
                    <a:gd name="T108" fmla="*/ 25 w 106"/>
                    <a:gd name="T109" fmla="*/ 13 h 135"/>
                    <a:gd name="T110" fmla="*/ 25 w 106"/>
                    <a:gd name="T111" fmla="*/ 15 h 135"/>
                    <a:gd name="T112" fmla="*/ 23 w 106"/>
                    <a:gd name="T113" fmla="*/ 21 h 135"/>
                    <a:gd name="T114" fmla="*/ 24 w 106"/>
                    <a:gd name="T115" fmla="*/ 28 h 135"/>
                    <a:gd name="T116" fmla="*/ 23 w 106"/>
                    <a:gd name="T117" fmla="*/ 36 h 135"/>
                    <a:gd name="T118" fmla="*/ 20 w 106"/>
                    <a:gd name="T119" fmla="*/ 44 h 135"/>
                    <a:gd name="T120" fmla="*/ 13 w 106"/>
                    <a:gd name="T121" fmla="*/ 49 h 135"/>
                    <a:gd name="T122" fmla="*/ 7 w 106"/>
                    <a:gd name="T123" fmla="*/ 44 h 135"/>
                    <a:gd name="T124" fmla="*/ 0 w 106"/>
                    <a:gd name="T125" fmla="*/ 11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135">
                      <a:moveTo>
                        <a:pt x="9" y="42"/>
                      </a:moveTo>
                      <a:cubicBezTo>
                        <a:pt x="9" y="42"/>
                        <a:pt x="9" y="42"/>
                        <a:pt x="9" y="42"/>
                      </a:cubicBezTo>
                      <a:cubicBezTo>
                        <a:pt x="9" y="42"/>
                        <a:pt x="9" y="43"/>
                        <a:pt x="8" y="43"/>
                      </a:cubicBezTo>
                      <a:cubicBezTo>
                        <a:pt x="8" y="43"/>
                        <a:pt x="8" y="43"/>
                        <a:pt x="8" y="43"/>
                      </a:cubicBezTo>
                      <a:cubicBezTo>
                        <a:pt x="8" y="43"/>
                        <a:pt x="8" y="43"/>
                        <a:pt x="8" y="43"/>
                      </a:cubicBezTo>
                      <a:cubicBezTo>
                        <a:pt x="8" y="42"/>
                        <a:pt x="8" y="42"/>
                        <a:pt x="8" y="42"/>
                      </a:cubicBezTo>
                      <a:cubicBezTo>
                        <a:pt x="8" y="42"/>
                        <a:pt x="8" y="43"/>
                        <a:pt x="8" y="43"/>
                      </a:cubicBezTo>
                      <a:cubicBezTo>
                        <a:pt x="8" y="42"/>
                        <a:pt x="8" y="42"/>
                        <a:pt x="8" y="42"/>
                      </a:cubicBezTo>
                      <a:cubicBezTo>
                        <a:pt x="8" y="42"/>
                        <a:pt x="8" y="42"/>
                        <a:pt x="8" y="42"/>
                      </a:cubicBezTo>
                      <a:cubicBezTo>
                        <a:pt x="8" y="42"/>
                        <a:pt x="8" y="42"/>
                        <a:pt x="8" y="42"/>
                      </a:cubicBezTo>
                      <a:cubicBezTo>
                        <a:pt x="8" y="42"/>
                        <a:pt x="8" y="42"/>
                        <a:pt x="8" y="42"/>
                      </a:cubicBezTo>
                      <a:cubicBezTo>
                        <a:pt x="8" y="42"/>
                        <a:pt x="8" y="41"/>
                        <a:pt x="8" y="41"/>
                      </a:cubicBezTo>
                      <a:cubicBezTo>
                        <a:pt x="8" y="41"/>
                        <a:pt x="8" y="41"/>
                        <a:pt x="8" y="41"/>
                      </a:cubicBezTo>
                      <a:cubicBezTo>
                        <a:pt x="8" y="41"/>
                        <a:pt x="8" y="41"/>
                        <a:pt x="8" y="41"/>
                      </a:cubicBezTo>
                      <a:cubicBezTo>
                        <a:pt x="8" y="41"/>
                        <a:pt x="8" y="41"/>
                        <a:pt x="8" y="41"/>
                      </a:cubicBezTo>
                      <a:cubicBezTo>
                        <a:pt x="9" y="41"/>
                        <a:pt x="9" y="41"/>
                        <a:pt x="9" y="41"/>
                      </a:cubicBezTo>
                      <a:cubicBezTo>
                        <a:pt x="9" y="41"/>
                        <a:pt x="9" y="41"/>
                        <a:pt x="9" y="41"/>
                      </a:cubicBezTo>
                      <a:cubicBezTo>
                        <a:pt x="9" y="41"/>
                        <a:pt x="9" y="41"/>
                        <a:pt x="9" y="41"/>
                      </a:cubicBezTo>
                      <a:cubicBezTo>
                        <a:pt x="9" y="40"/>
                        <a:pt x="10" y="40"/>
                        <a:pt x="10" y="40"/>
                      </a:cubicBezTo>
                      <a:cubicBezTo>
                        <a:pt x="10" y="40"/>
                        <a:pt x="10" y="40"/>
                        <a:pt x="10" y="40"/>
                      </a:cubicBezTo>
                      <a:cubicBezTo>
                        <a:pt x="10" y="40"/>
                        <a:pt x="10" y="40"/>
                        <a:pt x="10" y="40"/>
                      </a:cubicBezTo>
                      <a:cubicBezTo>
                        <a:pt x="10" y="40"/>
                        <a:pt x="10" y="40"/>
                        <a:pt x="10" y="40"/>
                      </a:cubicBezTo>
                      <a:cubicBezTo>
                        <a:pt x="10" y="40"/>
                        <a:pt x="11" y="40"/>
                        <a:pt x="11" y="40"/>
                      </a:cubicBezTo>
                      <a:cubicBezTo>
                        <a:pt x="11" y="40"/>
                        <a:pt x="11" y="40"/>
                        <a:pt x="11" y="40"/>
                      </a:cubicBezTo>
                      <a:cubicBezTo>
                        <a:pt x="11" y="40"/>
                        <a:pt x="11" y="40"/>
                        <a:pt x="11" y="41"/>
                      </a:cubicBezTo>
                      <a:cubicBezTo>
                        <a:pt x="11" y="41"/>
                        <a:pt x="11" y="41"/>
                        <a:pt x="11" y="41"/>
                      </a:cubicBezTo>
                      <a:cubicBezTo>
                        <a:pt x="11" y="41"/>
                        <a:pt x="11" y="41"/>
                        <a:pt x="11" y="41"/>
                      </a:cubicBezTo>
                      <a:cubicBezTo>
                        <a:pt x="12" y="41"/>
                        <a:pt x="11" y="41"/>
                        <a:pt x="11" y="41"/>
                      </a:cubicBezTo>
                      <a:cubicBezTo>
                        <a:pt x="11" y="41"/>
                        <a:pt x="11" y="41"/>
                        <a:pt x="11" y="41"/>
                      </a:cubicBezTo>
                      <a:cubicBezTo>
                        <a:pt x="11" y="41"/>
                        <a:pt x="11" y="41"/>
                        <a:pt x="10" y="41"/>
                      </a:cubicBezTo>
                      <a:cubicBezTo>
                        <a:pt x="10" y="41"/>
                        <a:pt x="10" y="41"/>
                        <a:pt x="10" y="41"/>
                      </a:cubicBezTo>
                      <a:cubicBezTo>
                        <a:pt x="10" y="41"/>
                        <a:pt x="10" y="41"/>
                        <a:pt x="10" y="41"/>
                      </a:cubicBezTo>
                      <a:cubicBezTo>
                        <a:pt x="10" y="41"/>
                        <a:pt x="10" y="41"/>
                        <a:pt x="10" y="41"/>
                      </a:cubicBezTo>
                      <a:cubicBezTo>
                        <a:pt x="10" y="42"/>
                        <a:pt x="10" y="42"/>
                        <a:pt x="10" y="42"/>
                      </a:cubicBezTo>
                      <a:cubicBezTo>
                        <a:pt x="10" y="42"/>
                        <a:pt x="10" y="42"/>
                        <a:pt x="10" y="42"/>
                      </a:cubicBezTo>
                      <a:cubicBezTo>
                        <a:pt x="10" y="42"/>
                        <a:pt x="10" y="42"/>
                        <a:pt x="10"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lose/>
                      <a:moveTo>
                        <a:pt x="103" y="102"/>
                      </a:moveTo>
                      <a:cubicBezTo>
                        <a:pt x="103" y="102"/>
                        <a:pt x="104" y="102"/>
                        <a:pt x="104" y="102"/>
                      </a:cubicBezTo>
                      <a:cubicBezTo>
                        <a:pt x="103" y="103"/>
                        <a:pt x="103" y="103"/>
                        <a:pt x="103" y="103"/>
                      </a:cubicBezTo>
                      <a:cubicBezTo>
                        <a:pt x="103" y="103"/>
                        <a:pt x="103" y="103"/>
                        <a:pt x="103" y="103"/>
                      </a:cubicBezTo>
                      <a:cubicBezTo>
                        <a:pt x="103" y="103"/>
                        <a:pt x="103" y="104"/>
                        <a:pt x="103" y="104"/>
                      </a:cubicBezTo>
                      <a:cubicBezTo>
                        <a:pt x="103" y="104"/>
                        <a:pt x="102" y="104"/>
                        <a:pt x="102" y="104"/>
                      </a:cubicBezTo>
                      <a:cubicBezTo>
                        <a:pt x="102" y="104"/>
                        <a:pt x="102" y="104"/>
                        <a:pt x="102" y="104"/>
                      </a:cubicBezTo>
                      <a:cubicBezTo>
                        <a:pt x="102" y="104"/>
                        <a:pt x="102" y="104"/>
                        <a:pt x="102" y="104"/>
                      </a:cubicBezTo>
                      <a:cubicBezTo>
                        <a:pt x="102" y="104"/>
                        <a:pt x="102" y="104"/>
                        <a:pt x="102" y="105"/>
                      </a:cubicBezTo>
                      <a:cubicBezTo>
                        <a:pt x="102" y="105"/>
                        <a:pt x="102" y="105"/>
                        <a:pt x="102" y="105"/>
                      </a:cubicBezTo>
                      <a:cubicBezTo>
                        <a:pt x="102" y="106"/>
                        <a:pt x="102" y="106"/>
                        <a:pt x="102" y="106"/>
                      </a:cubicBezTo>
                      <a:cubicBezTo>
                        <a:pt x="102" y="106"/>
                        <a:pt x="102" y="106"/>
                        <a:pt x="102" y="106"/>
                      </a:cubicBezTo>
                      <a:cubicBezTo>
                        <a:pt x="102" y="107"/>
                        <a:pt x="102" y="107"/>
                        <a:pt x="102" y="107"/>
                      </a:cubicBezTo>
                      <a:cubicBezTo>
                        <a:pt x="102" y="108"/>
                        <a:pt x="102" y="108"/>
                        <a:pt x="102" y="109"/>
                      </a:cubicBezTo>
                      <a:cubicBezTo>
                        <a:pt x="102" y="109"/>
                        <a:pt x="102" y="109"/>
                        <a:pt x="102" y="109"/>
                      </a:cubicBezTo>
                      <a:cubicBezTo>
                        <a:pt x="102" y="108"/>
                        <a:pt x="102" y="108"/>
                        <a:pt x="102" y="108"/>
                      </a:cubicBezTo>
                      <a:cubicBezTo>
                        <a:pt x="102" y="108"/>
                        <a:pt x="102" y="108"/>
                        <a:pt x="103" y="108"/>
                      </a:cubicBezTo>
                      <a:cubicBezTo>
                        <a:pt x="103" y="107"/>
                        <a:pt x="103" y="106"/>
                        <a:pt x="103" y="106"/>
                      </a:cubicBezTo>
                      <a:cubicBezTo>
                        <a:pt x="103" y="106"/>
                        <a:pt x="103" y="105"/>
                        <a:pt x="103" y="105"/>
                      </a:cubicBezTo>
                      <a:cubicBezTo>
                        <a:pt x="103" y="105"/>
                        <a:pt x="104" y="105"/>
                        <a:pt x="104" y="105"/>
                      </a:cubicBezTo>
                      <a:cubicBezTo>
                        <a:pt x="104" y="104"/>
                        <a:pt x="104" y="103"/>
                        <a:pt x="104" y="103"/>
                      </a:cubicBezTo>
                      <a:cubicBezTo>
                        <a:pt x="104" y="102"/>
                        <a:pt x="104" y="102"/>
                        <a:pt x="104" y="102"/>
                      </a:cubicBezTo>
                      <a:cubicBezTo>
                        <a:pt x="104" y="101"/>
                        <a:pt x="104" y="101"/>
                        <a:pt x="104" y="101"/>
                      </a:cubicBezTo>
                      <a:cubicBezTo>
                        <a:pt x="104" y="101"/>
                        <a:pt x="103" y="101"/>
                        <a:pt x="103" y="101"/>
                      </a:cubicBezTo>
                      <a:cubicBezTo>
                        <a:pt x="103" y="101"/>
                        <a:pt x="103" y="101"/>
                        <a:pt x="103" y="101"/>
                      </a:cubicBezTo>
                      <a:cubicBezTo>
                        <a:pt x="103" y="101"/>
                        <a:pt x="103" y="101"/>
                        <a:pt x="103" y="102"/>
                      </a:cubicBezTo>
                      <a:cubicBezTo>
                        <a:pt x="103" y="102"/>
                        <a:pt x="103" y="102"/>
                        <a:pt x="103" y="102"/>
                      </a:cubicBezTo>
                      <a:cubicBezTo>
                        <a:pt x="103" y="102"/>
                        <a:pt x="103" y="102"/>
                        <a:pt x="103" y="102"/>
                      </a:cubicBezTo>
                      <a:close/>
                      <a:moveTo>
                        <a:pt x="104" y="119"/>
                      </a:moveTo>
                      <a:cubicBezTo>
                        <a:pt x="104" y="119"/>
                        <a:pt x="104" y="119"/>
                        <a:pt x="105" y="120"/>
                      </a:cubicBezTo>
                      <a:cubicBezTo>
                        <a:pt x="105" y="120"/>
                        <a:pt x="105" y="120"/>
                        <a:pt x="105" y="120"/>
                      </a:cubicBezTo>
                      <a:cubicBezTo>
                        <a:pt x="105" y="120"/>
                        <a:pt x="105" y="120"/>
                        <a:pt x="105" y="120"/>
                      </a:cubicBezTo>
                      <a:cubicBezTo>
                        <a:pt x="105" y="120"/>
                        <a:pt x="105" y="120"/>
                        <a:pt x="105" y="120"/>
                      </a:cubicBezTo>
                      <a:cubicBezTo>
                        <a:pt x="105" y="120"/>
                        <a:pt x="105" y="120"/>
                        <a:pt x="105" y="119"/>
                      </a:cubicBezTo>
                      <a:cubicBezTo>
                        <a:pt x="105" y="119"/>
                        <a:pt x="105" y="119"/>
                        <a:pt x="105" y="119"/>
                      </a:cubicBezTo>
                      <a:cubicBezTo>
                        <a:pt x="105" y="119"/>
                        <a:pt x="105" y="119"/>
                        <a:pt x="105" y="119"/>
                      </a:cubicBezTo>
                      <a:cubicBezTo>
                        <a:pt x="105" y="119"/>
                        <a:pt x="105" y="118"/>
                        <a:pt x="105" y="118"/>
                      </a:cubicBezTo>
                      <a:cubicBezTo>
                        <a:pt x="105" y="118"/>
                        <a:pt x="105" y="118"/>
                        <a:pt x="105" y="118"/>
                      </a:cubicBezTo>
                      <a:cubicBezTo>
                        <a:pt x="105" y="118"/>
                        <a:pt x="105" y="118"/>
                        <a:pt x="104" y="119"/>
                      </a:cubicBezTo>
                      <a:close/>
                      <a:moveTo>
                        <a:pt x="105" y="121"/>
                      </a:moveTo>
                      <a:cubicBezTo>
                        <a:pt x="105" y="121"/>
                        <a:pt x="105" y="121"/>
                        <a:pt x="105" y="121"/>
                      </a:cubicBezTo>
                      <a:cubicBezTo>
                        <a:pt x="105" y="122"/>
                        <a:pt x="105" y="122"/>
                        <a:pt x="105" y="122"/>
                      </a:cubicBezTo>
                      <a:cubicBezTo>
                        <a:pt x="105" y="122"/>
                        <a:pt x="105" y="123"/>
                        <a:pt x="105" y="123"/>
                      </a:cubicBezTo>
                      <a:cubicBezTo>
                        <a:pt x="105" y="123"/>
                        <a:pt x="105" y="123"/>
                        <a:pt x="105" y="123"/>
                      </a:cubicBezTo>
                      <a:cubicBezTo>
                        <a:pt x="105" y="123"/>
                        <a:pt x="104" y="123"/>
                        <a:pt x="104" y="123"/>
                      </a:cubicBezTo>
                      <a:cubicBezTo>
                        <a:pt x="104" y="123"/>
                        <a:pt x="104" y="123"/>
                        <a:pt x="104" y="123"/>
                      </a:cubicBezTo>
                      <a:cubicBezTo>
                        <a:pt x="105" y="123"/>
                        <a:pt x="105" y="123"/>
                        <a:pt x="105" y="124"/>
                      </a:cubicBezTo>
                      <a:cubicBezTo>
                        <a:pt x="105" y="124"/>
                        <a:pt x="105" y="124"/>
                        <a:pt x="105" y="123"/>
                      </a:cubicBezTo>
                      <a:cubicBezTo>
                        <a:pt x="105" y="123"/>
                        <a:pt x="105" y="123"/>
                        <a:pt x="105" y="123"/>
                      </a:cubicBezTo>
                      <a:cubicBezTo>
                        <a:pt x="105" y="123"/>
                        <a:pt x="105" y="123"/>
                        <a:pt x="105" y="123"/>
                      </a:cubicBezTo>
                      <a:cubicBezTo>
                        <a:pt x="105" y="122"/>
                        <a:pt x="105" y="122"/>
                        <a:pt x="105" y="122"/>
                      </a:cubicBezTo>
                      <a:cubicBezTo>
                        <a:pt x="105" y="122"/>
                        <a:pt x="105" y="122"/>
                        <a:pt x="105" y="122"/>
                      </a:cubicBezTo>
                      <a:cubicBezTo>
                        <a:pt x="105" y="122"/>
                        <a:pt x="105" y="122"/>
                        <a:pt x="106" y="121"/>
                      </a:cubicBezTo>
                      <a:cubicBezTo>
                        <a:pt x="106" y="121"/>
                        <a:pt x="106" y="121"/>
                        <a:pt x="105" y="121"/>
                      </a:cubicBezTo>
                      <a:cubicBezTo>
                        <a:pt x="105" y="121"/>
                        <a:pt x="105" y="121"/>
                        <a:pt x="105" y="121"/>
                      </a:cubicBezTo>
                      <a:cubicBezTo>
                        <a:pt x="105" y="121"/>
                        <a:pt x="105" y="121"/>
                        <a:pt x="105" y="121"/>
                      </a:cubicBezTo>
                      <a:cubicBezTo>
                        <a:pt x="105" y="121"/>
                        <a:pt x="105" y="121"/>
                        <a:pt x="105" y="121"/>
                      </a:cubicBezTo>
                      <a:close/>
                      <a:moveTo>
                        <a:pt x="74" y="133"/>
                      </a:moveTo>
                      <a:cubicBezTo>
                        <a:pt x="75" y="133"/>
                        <a:pt x="76" y="132"/>
                        <a:pt x="76" y="132"/>
                      </a:cubicBezTo>
                      <a:cubicBezTo>
                        <a:pt x="76" y="131"/>
                        <a:pt x="77" y="131"/>
                        <a:pt x="77" y="131"/>
                      </a:cubicBezTo>
                      <a:cubicBezTo>
                        <a:pt x="77" y="130"/>
                        <a:pt x="78" y="130"/>
                        <a:pt x="78" y="130"/>
                      </a:cubicBezTo>
                      <a:cubicBezTo>
                        <a:pt x="78" y="130"/>
                        <a:pt x="79" y="130"/>
                        <a:pt x="79" y="130"/>
                      </a:cubicBezTo>
                      <a:cubicBezTo>
                        <a:pt x="80" y="130"/>
                        <a:pt x="81" y="130"/>
                        <a:pt x="81" y="130"/>
                      </a:cubicBezTo>
                      <a:cubicBezTo>
                        <a:pt x="81" y="130"/>
                        <a:pt x="83" y="130"/>
                        <a:pt x="83" y="130"/>
                      </a:cubicBezTo>
                      <a:cubicBezTo>
                        <a:pt x="83" y="130"/>
                        <a:pt x="84" y="130"/>
                        <a:pt x="84" y="130"/>
                      </a:cubicBezTo>
                      <a:cubicBezTo>
                        <a:pt x="84" y="130"/>
                        <a:pt x="85" y="130"/>
                        <a:pt x="85" y="131"/>
                      </a:cubicBezTo>
                      <a:cubicBezTo>
                        <a:pt x="86" y="131"/>
                        <a:pt x="87" y="130"/>
                        <a:pt x="87" y="130"/>
                      </a:cubicBezTo>
                      <a:cubicBezTo>
                        <a:pt x="87" y="130"/>
                        <a:pt x="88" y="131"/>
                        <a:pt x="88" y="131"/>
                      </a:cubicBezTo>
                      <a:cubicBezTo>
                        <a:pt x="88" y="131"/>
                        <a:pt x="88" y="132"/>
                        <a:pt x="89" y="132"/>
                      </a:cubicBezTo>
                      <a:cubicBezTo>
                        <a:pt x="89" y="132"/>
                        <a:pt x="89" y="132"/>
                        <a:pt x="90" y="132"/>
                      </a:cubicBezTo>
                      <a:cubicBezTo>
                        <a:pt x="90" y="133"/>
                        <a:pt x="90" y="133"/>
                        <a:pt x="90" y="133"/>
                      </a:cubicBezTo>
                      <a:cubicBezTo>
                        <a:pt x="90" y="135"/>
                        <a:pt x="90" y="135"/>
                        <a:pt x="90" y="135"/>
                      </a:cubicBezTo>
                      <a:cubicBezTo>
                        <a:pt x="90" y="135"/>
                        <a:pt x="91" y="134"/>
                        <a:pt x="92" y="133"/>
                      </a:cubicBezTo>
                      <a:cubicBezTo>
                        <a:pt x="92" y="133"/>
                        <a:pt x="92" y="133"/>
                        <a:pt x="92" y="133"/>
                      </a:cubicBezTo>
                      <a:cubicBezTo>
                        <a:pt x="92" y="133"/>
                        <a:pt x="92" y="132"/>
                        <a:pt x="93" y="132"/>
                      </a:cubicBezTo>
                      <a:cubicBezTo>
                        <a:pt x="93" y="132"/>
                        <a:pt x="93" y="133"/>
                        <a:pt x="93" y="133"/>
                      </a:cubicBezTo>
                      <a:cubicBezTo>
                        <a:pt x="94" y="133"/>
                        <a:pt x="94" y="133"/>
                        <a:pt x="95" y="133"/>
                      </a:cubicBezTo>
                      <a:cubicBezTo>
                        <a:pt x="95" y="132"/>
                        <a:pt x="95" y="132"/>
                        <a:pt x="95" y="132"/>
                      </a:cubicBezTo>
                      <a:cubicBezTo>
                        <a:pt x="95" y="132"/>
                        <a:pt x="95" y="131"/>
                        <a:pt x="95" y="131"/>
                      </a:cubicBezTo>
                      <a:cubicBezTo>
                        <a:pt x="95" y="130"/>
                        <a:pt x="95" y="130"/>
                        <a:pt x="95" y="130"/>
                      </a:cubicBezTo>
                      <a:cubicBezTo>
                        <a:pt x="95" y="130"/>
                        <a:pt x="95" y="129"/>
                        <a:pt x="95" y="129"/>
                      </a:cubicBezTo>
                      <a:cubicBezTo>
                        <a:pt x="95" y="129"/>
                        <a:pt x="96" y="129"/>
                        <a:pt x="97" y="129"/>
                      </a:cubicBezTo>
                      <a:cubicBezTo>
                        <a:pt x="97" y="129"/>
                        <a:pt x="97" y="128"/>
                        <a:pt x="98" y="128"/>
                      </a:cubicBezTo>
                      <a:cubicBezTo>
                        <a:pt x="98" y="128"/>
                        <a:pt x="98" y="128"/>
                        <a:pt x="98" y="128"/>
                      </a:cubicBezTo>
                      <a:cubicBezTo>
                        <a:pt x="99" y="128"/>
                        <a:pt x="99" y="128"/>
                        <a:pt x="99" y="128"/>
                      </a:cubicBezTo>
                      <a:cubicBezTo>
                        <a:pt x="99" y="128"/>
                        <a:pt x="99" y="128"/>
                        <a:pt x="99" y="128"/>
                      </a:cubicBezTo>
                      <a:cubicBezTo>
                        <a:pt x="99" y="127"/>
                        <a:pt x="100" y="128"/>
                        <a:pt x="100" y="128"/>
                      </a:cubicBezTo>
                      <a:cubicBezTo>
                        <a:pt x="100" y="128"/>
                        <a:pt x="101" y="128"/>
                        <a:pt x="101" y="128"/>
                      </a:cubicBezTo>
                      <a:cubicBezTo>
                        <a:pt x="102" y="128"/>
                        <a:pt x="102" y="128"/>
                        <a:pt x="102" y="128"/>
                      </a:cubicBezTo>
                      <a:cubicBezTo>
                        <a:pt x="102" y="128"/>
                        <a:pt x="103" y="128"/>
                        <a:pt x="103" y="127"/>
                      </a:cubicBezTo>
                      <a:cubicBezTo>
                        <a:pt x="103" y="127"/>
                        <a:pt x="104" y="127"/>
                        <a:pt x="104" y="127"/>
                      </a:cubicBezTo>
                      <a:cubicBezTo>
                        <a:pt x="104" y="127"/>
                        <a:pt x="105" y="127"/>
                        <a:pt x="105" y="127"/>
                      </a:cubicBezTo>
                      <a:cubicBezTo>
                        <a:pt x="105" y="127"/>
                        <a:pt x="105" y="127"/>
                        <a:pt x="105" y="127"/>
                      </a:cubicBezTo>
                      <a:cubicBezTo>
                        <a:pt x="105" y="127"/>
                        <a:pt x="105" y="126"/>
                        <a:pt x="105" y="126"/>
                      </a:cubicBezTo>
                      <a:cubicBezTo>
                        <a:pt x="105" y="126"/>
                        <a:pt x="105" y="125"/>
                        <a:pt x="105" y="125"/>
                      </a:cubicBezTo>
                      <a:cubicBezTo>
                        <a:pt x="105" y="125"/>
                        <a:pt x="105" y="125"/>
                        <a:pt x="104" y="125"/>
                      </a:cubicBezTo>
                      <a:cubicBezTo>
                        <a:pt x="104" y="125"/>
                        <a:pt x="104" y="125"/>
                        <a:pt x="104" y="125"/>
                      </a:cubicBezTo>
                      <a:cubicBezTo>
                        <a:pt x="104" y="124"/>
                        <a:pt x="104" y="124"/>
                        <a:pt x="104" y="124"/>
                      </a:cubicBezTo>
                      <a:cubicBezTo>
                        <a:pt x="104" y="124"/>
                        <a:pt x="104" y="124"/>
                        <a:pt x="104" y="124"/>
                      </a:cubicBezTo>
                      <a:cubicBezTo>
                        <a:pt x="104" y="124"/>
                        <a:pt x="104" y="123"/>
                        <a:pt x="104" y="123"/>
                      </a:cubicBezTo>
                      <a:cubicBezTo>
                        <a:pt x="104" y="123"/>
                        <a:pt x="104" y="123"/>
                        <a:pt x="104" y="122"/>
                      </a:cubicBezTo>
                      <a:cubicBezTo>
                        <a:pt x="104" y="122"/>
                        <a:pt x="104" y="122"/>
                        <a:pt x="103" y="122"/>
                      </a:cubicBezTo>
                      <a:cubicBezTo>
                        <a:pt x="103" y="121"/>
                        <a:pt x="103" y="121"/>
                        <a:pt x="103" y="121"/>
                      </a:cubicBezTo>
                      <a:cubicBezTo>
                        <a:pt x="103" y="121"/>
                        <a:pt x="103" y="121"/>
                        <a:pt x="102" y="120"/>
                      </a:cubicBezTo>
                      <a:cubicBezTo>
                        <a:pt x="102" y="120"/>
                        <a:pt x="102" y="120"/>
                        <a:pt x="102" y="120"/>
                      </a:cubicBezTo>
                      <a:cubicBezTo>
                        <a:pt x="102" y="119"/>
                        <a:pt x="102" y="120"/>
                        <a:pt x="102" y="119"/>
                      </a:cubicBezTo>
                      <a:cubicBezTo>
                        <a:pt x="102" y="119"/>
                        <a:pt x="102" y="119"/>
                        <a:pt x="102" y="119"/>
                      </a:cubicBezTo>
                      <a:cubicBezTo>
                        <a:pt x="102" y="119"/>
                        <a:pt x="102" y="119"/>
                        <a:pt x="103" y="119"/>
                      </a:cubicBezTo>
                      <a:cubicBezTo>
                        <a:pt x="103" y="119"/>
                        <a:pt x="103" y="118"/>
                        <a:pt x="103" y="118"/>
                      </a:cubicBezTo>
                      <a:cubicBezTo>
                        <a:pt x="103" y="118"/>
                        <a:pt x="103" y="118"/>
                        <a:pt x="103" y="118"/>
                      </a:cubicBezTo>
                      <a:cubicBezTo>
                        <a:pt x="103" y="118"/>
                        <a:pt x="103" y="117"/>
                        <a:pt x="103" y="117"/>
                      </a:cubicBezTo>
                      <a:cubicBezTo>
                        <a:pt x="103" y="117"/>
                        <a:pt x="103" y="116"/>
                        <a:pt x="103" y="116"/>
                      </a:cubicBezTo>
                      <a:cubicBezTo>
                        <a:pt x="103" y="116"/>
                        <a:pt x="103" y="115"/>
                        <a:pt x="103" y="115"/>
                      </a:cubicBezTo>
                      <a:cubicBezTo>
                        <a:pt x="102" y="115"/>
                        <a:pt x="102" y="115"/>
                        <a:pt x="102" y="115"/>
                      </a:cubicBezTo>
                      <a:cubicBezTo>
                        <a:pt x="102" y="114"/>
                        <a:pt x="102" y="114"/>
                        <a:pt x="102" y="114"/>
                      </a:cubicBezTo>
                      <a:cubicBezTo>
                        <a:pt x="102" y="114"/>
                        <a:pt x="103" y="114"/>
                        <a:pt x="103" y="113"/>
                      </a:cubicBezTo>
                      <a:cubicBezTo>
                        <a:pt x="103" y="113"/>
                        <a:pt x="103" y="113"/>
                        <a:pt x="103" y="113"/>
                      </a:cubicBezTo>
                      <a:cubicBezTo>
                        <a:pt x="102" y="113"/>
                        <a:pt x="102" y="113"/>
                        <a:pt x="102" y="113"/>
                      </a:cubicBezTo>
                      <a:cubicBezTo>
                        <a:pt x="102" y="112"/>
                        <a:pt x="102" y="112"/>
                        <a:pt x="102" y="112"/>
                      </a:cubicBezTo>
                      <a:cubicBezTo>
                        <a:pt x="102" y="112"/>
                        <a:pt x="102" y="112"/>
                        <a:pt x="102" y="112"/>
                      </a:cubicBezTo>
                      <a:cubicBezTo>
                        <a:pt x="102" y="112"/>
                        <a:pt x="102" y="112"/>
                        <a:pt x="102" y="112"/>
                      </a:cubicBezTo>
                      <a:cubicBezTo>
                        <a:pt x="103" y="112"/>
                        <a:pt x="103" y="112"/>
                        <a:pt x="103" y="112"/>
                      </a:cubicBezTo>
                      <a:cubicBezTo>
                        <a:pt x="103" y="111"/>
                        <a:pt x="103" y="111"/>
                        <a:pt x="103" y="111"/>
                      </a:cubicBezTo>
                      <a:cubicBezTo>
                        <a:pt x="103" y="111"/>
                        <a:pt x="103" y="110"/>
                        <a:pt x="103" y="110"/>
                      </a:cubicBezTo>
                      <a:cubicBezTo>
                        <a:pt x="103" y="110"/>
                        <a:pt x="103" y="110"/>
                        <a:pt x="102" y="109"/>
                      </a:cubicBezTo>
                      <a:cubicBezTo>
                        <a:pt x="102" y="109"/>
                        <a:pt x="102" y="109"/>
                        <a:pt x="102" y="109"/>
                      </a:cubicBezTo>
                      <a:cubicBezTo>
                        <a:pt x="101" y="109"/>
                        <a:pt x="101" y="108"/>
                        <a:pt x="101" y="108"/>
                      </a:cubicBezTo>
                      <a:cubicBezTo>
                        <a:pt x="101" y="108"/>
                        <a:pt x="101" y="108"/>
                        <a:pt x="101" y="108"/>
                      </a:cubicBezTo>
                      <a:cubicBezTo>
                        <a:pt x="101" y="107"/>
                        <a:pt x="101" y="106"/>
                        <a:pt x="101" y="106"/>
                      </a:cubicBezTo>
                      <a:cubicBezTo>
                        <a:pt x="101" y="106"/>
                        <a:pt x="101" y="105"/>
                        <a:pt x="101" y="105"/>
                      </a:cubicBezTo>
                      <a:cubicBezTo>
                        <a:pt x="101" y="105"/>
                        <a:pt x="101" y="105"/>
                        <a:pt x="100" y="105"/>
                      </a:cubicBezTo>
                      <a:cubicBezTo>
                        <a:pt x="100" y="105"/>
                        <a:pt x="100" y="105"/>
                        <a:pt x="100" y="105"/>
                      </a:cubicBezTo>
                      <a:cubicBezTo>
                        <a:pt x="100" y="105"/>
                        <a:pt x="100" y="104"/>
                        <a:pt x="99" y="104"/>
                      </a:cubicBezTo>
                      <a:cubicBezTo>
                        <a:pt x="99" y="104"/>
                        <a:pt x="99" y="104"/>
                        <a:pt x="99" y="103"/>
                      </a:cubicBezTo>
                      <a:cubicBezTo>
                        <a:pt x="99" y="103"/>
                        <a:pt x="99" y="103"/>
                        <a:pt x="98" y="103"/>
                      </a:cubicBezTo>
                      <a:cubicBezTo>
                        <a:pt x="98" y="103"/>
                        <a:pt x="98" y="103"/>
                        <a:pt x="98" y="103"/>
                      </a:cubicBezTo>
                      <a:cubicBezTo>
                        <a:pt x="98" y="102"/>
                        <a:pt x="98" y="102"/>
                        <a:pt x="98" y="101"/>
                      </a:cubicBezTo>
                      <a:cubicBezTo>
                        <a:pt x="98" y="101"/>
                        <a:pt x="98" y="101"/>
                        <a:pt x="98" y="101"/>
                      </a:cubicBezTo>
                      <a:cubicBezTo>
                        <a:pt x="97" y="101"/>
                        <a:pt x="97" y="101"/>
                        <a:pt x="97" y="100"/>
                      </a:cubicBezTo>
                      <a:cubicBezTo>
                        <a:pt x="96" y="100"/>
                        <a:pt x="96" y="100"/>
                        <a:pt x="96" y="100"/>
                      </a:cubicBezTo>
                      <a:cubicBezTo>
                        <a:pt x="96" y="99"/>
                        <a:pt x="96" y="99"/>
                        <a:pt x="95" y="99"/>
                      </a:cubicBezTo>
                      <a:cubicBezTo>
                        <a:pt x="95" y="99"/>
                        <a:pt x="95" y="98"/>
                        <a:pt x="95" y="98"/>
                      </a:cubicBezTo>
                      <a:cubicBezTo>
                        <a:pt x="95" y="98"/>
                        <a:pt x="95" y="98"/>
                        <a:pt x="95" y="97"/>
                      </a:cubicBezTo>
                      <a:cubicBezTo>
                        <a:pt x="94" y="97"/>
                        <a:pt x="94" y="97"/>
                        <a:pt x="94" y="96"/>
                      </a:cubicBezTo>
                      <a:cubicBezTo>
                        <a:pt x="94" y="96"/>
                        <a:pt x="93" y="96"/>
                        <a:pt x="93" y="96"/>
                      </a:cubicBezTo>
                      <a:cubicBezTo>
                        <a:pt x="93" y="96"/>
                        <a:pt x="93" y="96"/>
                        <a:pt x="93" y="96"/>
                      </a:cubicBezTo>
                      <a:cubicBezTo>
                        <a:pt x="93" y="96"/>
                        <a:pt x="92" y="96"/>
                        <a:pt x="92" y="96"/>
                      </a:cubicBezTo>
                      <a:cubicBezTo>
                        <a:pt x="92" y="96"/>
                        <a:pt x="91" y="96"/>
                        <a:pt x="91" y="96"/>
                      </a:cubicBezTo>
                      <a:cubicBezTo>
                        <a:pt x="91" y="96"/>
                        <a:pt x="91" y="95"/>
                        <a:pt x="91" y="95"/>
                      </a:cubicBezTo>
                      <a:cubicBezTo>
                        <a:pt x="91" y="95"/>
                        <a:pt x="90" y="94"/>
                        <a:pt x="90" y="94"/>
                      </a:cubicBezTo>
                      <a:cubicBezTo>
                        <a:pt x="90" y="94"/>
                        <a:pt x="90" y="94"/>
                        <a:pt x="89" y="94"/>
                      </a:cubicBezTo>
                      <a:cubicBezTo>
                        <a:pt x="89" y="94"/>
                        <a:pt x="89" y="94"/>
                        <a:pt x="89" y="94"/>
                      </a:cubicBezTo>
                      <a:cubicBezTo>
                        <a:pt x="89" y="93"/>
                        <a:pt x="89" y="93"/>
                        <a:pt x="89" y="93"/>
                      </a:cubicBezTo>
                      <a:cubicBezTo>
                        <a:pt x="89" y="93"/>
                        <a:pt x="90" y="94"/>
                        <a:pt x="90" y="94"/>
                      </a:cubicBezTo>
                      <a:cubicBezTo>
                        <a:pt x="90" y="94"/>
                        <a:pt x="90" y="94"/>
                        <a:pt x="90" y="94"/>
                      </a:cubicBezTo>
                      <a:cubicBezTo>
                        <a:pt x="90" y="93"/>
                        <a:pt x="90" y="93"/>
                        <a:pt x="90" y="93"/>
                      </a:cubicBezTo>
                      <a:cubicBezTo>
                        <a:pt x="90" y="93"/>
                        <a:pt x="90" y="93"/>
                        <a:pt x="90" y="92"/>
                      </a:cubicBezTo>
                      <a:cubicBezTo>
                        <a:pt x="90" y="92"/>
                        <a:pt x="90" y="92"/>
                        <a:pt x="90" y="92"/>
                      </a:cubicBezTo>
                      <a:cubicBezTo>
                        <a:pt x="90" y="92"/>
                        <a:pt x="90" y="92"/>
                        <a:pt x="89" y="91"/>
                      </a:cubicBezTo>
                      <a:cubicBezTo>
                        <a:pt x="89" y="91"/>
                        <a:pt x="89" y="91"/>
                        <a:pt x="88" y="91"/>
                      </a:cubicBezTo>
                      <a:cubicBezTo>
                        <a:pt x="88" y="91"/>
                        <a:pt x="88" y="92"/>
                        <a:pt x="88" y="92"/>
                      </a:cubicBezTo>
                      <a:cubicBezTo>
                        <a:pt x="88" y="92"/>
                        <a:pt x="87" y="92"/>
                        <a:pt x="87" y="92"/>
                      </a:cubicBezTo>
                      <a:cubicBezTo>
                        <a:pt x="87" y="92"/>
                        <a:pt x="87" y="92"/>
                        <a:pt x="87" y="92"/>
                      </a:cubicBezTo>
                      <a:cubicBezTo>
                        <a:pt x="87" y="91"/>
                        <a:pt x="87" y="91"/>
                        <a:pt x="87" y="91"/>
                      </a:cubicBezTo>
                      <a:cubicBezTo>
                        <a:pt x="87" y="91"/>
                        <a:pt x="87" y="90"/>
                        <a:pt x="87" y="90"/>
                      </a:cubicBezTo>
                      <a:cubicBezTo>
                        <a:pt x="87" y="90"/>
                        <a:pt x="87" y="90"/>
                        <a:pt x="87" y="89"/>
                      </a:cubicBezTo>
                      <a:cubicBezTo>
                        <a:pt x="87" y="88"/>
                        <a:pt x="87" y="89"/>
                        <a:pt x="87" y="88"/>
                      </a:cubicBezTo>
                      <a:cubicBezTo>
                        <a:pt x="87" y="88"/>
                        <a:pt x="87" y="88"/>
                        <a:pt x="87" y="88"/>
                      </a:cubicBezTo>
                      <a:cubicBezTo>
                        <a:pt x="87" y="88"/>
                        <a:pt x="87" y="88"/>
                        <a:pt x="87" y="87"/>
                      </a:cubicBezTo>
                      <a:cubicBezTo>
                        <a:pt x="87" y="87"/>
                        <a:pt x="87" y="87"/>
                        <a:pt x="87" y="87"/>
                      </a:cubicBezTo>
                      <a:cubicBezTo>
                        <a:pt x="87" y="87"/>
                        <a:pt x="87" y="86"/>
                        <a:pt x="87" y="86"/>
                      </a:cubicBezTo>
                      <a:cubicBezTo>
                        <a:pt x="87" y="85"/>
                        <a:pt x="87" y="85"/>
                        <a:pt x="87" y="85"/>
                      </a:cubicBezTo>
                      <a:cubicBezTo>
                        <a:pt x="87" y="85"/>
                        <a:pt x="87" y="85"/>
                        <a:pt x="87" y="85"/>
                      </a:cubicBezTo>
                      <a:cubicBezTo>
                        <a:pt x="86" y="85"/>
                        <a:pt x="86" y="85"/>
                        <a:pt x="86" y="84"/>
                      </a:cubicBezTo>
                      <a:cubicBezTo>
                        <a:pt x="86" y="84"/>
                        <a:pt x="86" y="84"/>
                        <a:pt x="86" y="84"/>
                      </a:cubicBezTo>
                      <a:cubicBezTo>
                        <a:pt x="86" y="84"/>
                        <a:pt x="86" y="84"/>
                        <a:pt x="86" y="84"/>
                      </a:cubicBezTo>
                      <a:cubicBezTo>
                        <a:pt x="86" y="83"/>
                        <a:pt x="86" y="83"/>
                        <a:pt x="86" y="83"/>
                      </a:cubicBezTo>
                      <a:cubicBezTo>
                        <a:pt x="86" y="83"/>
                        <a:pt x="86" y="83"/>
                        <a:pt x="85" y="83"/>
                      </a:cubicBezTo>
                      <a:cubicBezTo>
                        <a:pt x="85" y="83"/>
                        <a:pt x="85" y="83"/>
                        <a:pt x="85" y="83"/>
                      </a:cubicBezTo>
                      <a:cubicBezTo>
                        <a:pt x="85" y="82"/>
                        <a:pt x="85" y="82"/>
                        <a:pt x="85" y="82"/>
                      </a:cubicBezTo>
                      <a:cubicBezTo>
                        <a:pt x="85" y="82"/>
                        <a:pt x="85" y="83"/>
                        <a:pt x="85" y="83"/>
                      </a:cubicBezTo>
                      <a:cubicBezTo>
                        <a:pt x="85" y="83"/>
                        <a:pt x="85" y="83"/>
                        <a:pt x="85" y="83"/>
                      </a:cubicBezTo>
                      <a:cubicBezTo>
                        <a:pt x="85" y="83"/>
                        <a:pt x="85" y="84"/>
                        <a:pt x="85" y="84"/>
                      </a:cubicBezTo>
                      <a:cubicBezTo>
                        <a:pt x="85" y="84"/>
                        <a:pt x="85" y="84"/>
                        <a:pt x="85" y="84"/>
                      </a:cubicBezTo>
                      <a:cubicBezTo>
                        <a:pt x="86" y="84"/>
                        <a:pt x="85" y="85"/>
                        <a:pt x="85" y="85"/>
                      </a:cubicBezTo>
                      <a:cubicBezTo>
                        <a:pt x="85" y="85"/>
                        <a:pt x="85" y="85"/>
                        <a:pt x="85" y="84"/>
                      </a:cubicBezTo>
                      <a:cubicBezTo>
                        <a:pt x="84" y="84"/>
                        <a:pt x="84" y="84"/>
                        <a:pt x="84" y="84"/>
                      </a:cubicBezTo>
                      <a:cubicBezTo>
                        <a:pt x="84" y="84"/>
                        <a:pt x="84" y="84"/>
                        <a:pt x="84" y="84"/>
                      </a:cubicBezTo>
                      <a:cubicBezTo>
                        <a:pt x="83" y="84"/>
                        <a:pt x="83" y="83"/>
                        <a:pt x="83" y="83"/>
                      </a:cubicBezTo>
                      <a:cubicBezTo>
                        <a:pt x="83" y="83"/>
                        <a:pt x="82" y="83"/>
                        <a:pt x="82" y="82"/>
                      </a:cubicBezTo>
                      <a:cubicBezTo>
                        <a:pt x="82" y="82"/>
                        <a:pt x="82" y="82"/>
                        <a:pt x="82" y="82"/>
                      </a:cubicBezTo>
                      <a:cubicBezTo>
                        <a:pt x="82" y="81"/>
                        <a:pt x="81" y="82"/>
                        <a:pt x="81" y="81"/>
                      </a:cubicBezTo>
                      <a:cubicBezTo>
                        <a:pt x="81" y="81"/>
                        <a:pt x="81" y="81"/>
                        <a:pt x="81" y="81"/>
                      </a:cubicBezTo>
                      <a:cubicBezTo>
                        <a:pt x="81" y="81"/>
                        <a:pt x="81" y="81"/>
                        <a:pt x="81" y="82"/>
                      </a:cubicBezTo>
                      <a:cubicBezTo>
                        <a:pt x="81" y="82"/>
                        <a:pt x="81" y="82"/>
                        <a:pt x="81" y="82"/>
                      </a:cubicBezTo>
                      <a:cubicBezTo>
                        <a:pt x="81" y="83"/>
                        <a:pt x="81" y="83"/>
                        <a:pt x="81" y="83"/>
                      </a:cubicBezTo>
                      <a:cubicBezTo>
                        <a:pt x="81" y="83"/>
                        <a:pt x="81" y="84"/>
                        <a:pt x="81" y="84"/>
                      </a:cubicBezTo>
                      <a:cubicBezTo>
                        <a:pt x="81" y="84"/>
                        <a:pt x="81" y="84"/>
                        <a:pt x="81" y="84"/>
                      </a:cubicBezTo>
                      <a:cubicBezTo>
                        <a:pt x="81" y="84"/>
                        <a:pt x="81" y="84"/>
                        <a:pt x="81" y="84"/>
                      </a:cubicBezTo>
                      <a:cubicBezTo>
                        <a:pt x="80" y="84"/>
                        <a:pt x="80" y="84"/>
                        <a:pt x="80" y="84"/>
                      </a:cubicBezTo>
                      <a:cubicBezTo>
                        <a:pt x="80" y="84"/>
                        <a:pt x="80" y="84"/>
                        <a:pt x="80" y="84"/>
                      </a:cubicBezTo>
                      <a:cubicBezTo>
                        <a:pt x="79" y="84"/>
                        <a:pt x="79" y="83"/>
                        <a:pt x="79" y="83"/>
                      </a:cubicBezTo>
                      <a:cubicBezTo>
                        <a:pt x="79" y="83"/>
                        <a:pt x="79" y="83"/>
                        <a:pt x="79" y="83"/>
                      </a:cubicBezTo>
                      <a:cubicBezTo>
                        <a:pt x="79" y="83"/>
                        <a:pt x="79" y="82"/>
                        <a:pt x="79" y="82"/>
                      </a:cubicBezTo>
                      <a:cubicBezTo>
                        <a:pt x="79" y="82"/>
                        <a:pt x="78" y="82"/>
                        <a:pt x="78" y="82"/>
                      </a:cubicBezTo>
                      <a:cubicBezTo>
                        <a:pt x="78" y="82"/>
                        <a:pt x="78" y="82"/>
                        <a:pt x="78" y="82"/>
                      </a:cubicBezTo>
                      <a:cubicBezTo>
                        <a:pt x="78" y="82"/>
                        <a:pt x="78" y="81"/>
                        <a:pt x="78" y="81"/>
                      </a:cubicBezTo>
                      <a:cubicBezTo>
                        <a:pt x="78" y="81"/>
                        <a:pt x="78" y="80"/>
                        <a:pt x="78" y="80"/>
                      </a:cubicBezTo>
                      <a:cubicBezTo>
                        <a:pt x="78" y="80"/>
                        <a:pt x="78" y="80"/>
                        <a:pt x="78" y="80"/>
                      </a:cubicBezTo>
                      <a:cubicBezTo>
                        <a:pt x="78" y="79"/>
                        <a:pt x="78" y="79"/>
                        <a:pt x="78" y="79"/>
                      </a:cubicBezTo>
                      <a:cubicBezTo>
                        <a:pt x="78" y="79"/>
                        <a:pt x="78" y="79"/>
                        <a:pt x="78" y="78"/>
                      </a:cubicBezTo>
                      <a:cubicBezTo>
                        <a:pt x="78" y="78"/>
                        <a:pt x="78" y="78"/>
                        <a:pt x="78" y="78"/>
                      </a:cubicBezTo>
                      <a:cubicBezTo>
                        <a:pt x="78" y="78"/>
                        <a:pt x="78" y="77"/>
                        <a:pt x="78" y="77"/>
                      </a:cubicBezTo>
                      <a:cubicBezTo>
                        <a:pt x="78" y="77"/>
                        <a:pt x="78" y="77"/>
                        <a:pt x="77" y="77"/>
                      </a:cubicBezTo>
                      <a:cubicBezTo>
                        <a:pt x="77" y="77"/>
                        <a:pt x="77" y="77"/>
                        <a:pt x="77" y="77"/>
                      </a:cubicBezTo>
                      <a:cubicBezTo>
                        <a:pt x="77" y="77"/>
                        <a:pt x="77" y="76"/>
                        <a:pt x="77" y="76"/>
                      </a:cubicBezTo>
                      <a:cubicBezTo>
                        <a:pt x="77" y="76"/>
                        <a:pt x="77" y="75"/>
                        <a:pt x="77" y="75"/>
                      </a:cubicBezTo>
                      <a:cubicBezTo>
                        <a:pt x="77" y="75"/>
                        <a:pt x="76" y="75"/>
                        <a:pt x="76" y="75"/>
                      </a:cubicBezTo>
                      <a:cubicBezTo>
                        <a:pt x="76" y="75"/>
                        <a:pt x="76" y="75"/>
                        <a:pt x="76" y="75"/>
                      </a:cubicBezTo>
                      <a:cubicBezTo>
                        <a:pt x="76" y="75"/>
                        <a:pt x="76" y="75"/>
                        <a:pt x="76" y="75"/>
                      </a:cubicBezTo>
                      <a:cubicBezTo>
                        <a:pt x="76" y="75"/>
                        <a:pt x="76" y="74"/>
                        <a:pt x="76" y="74"/>
                      </a:cubicBezTo>
                      <a:cubicBezTo>
                        <a:pt x="76" y="74"/>
                        <a:pt x="76" y="74"/>
                        <a:pt x="76" y="74"/>
                      </a:cubicBezTo>
                      <a:cubicBezTo>
                        <a:pt x="76" y="74"/>
                        <a:pt x="76" y="73"/>
                        <a:pt x="76" y="73"/>
                      </a:cubicBezTo>
                      <a:cubicBezTo>
                        <a:pt x="76" y="73"/>
                        <a:pt x="76" y="73"/>
                        <a:pt x="75" y="73"/>
                      </a:cubicBezTo>
                      <a:cubicBezTo>
                        <a:pt x="75" y="73"/>
                        <a:pt x="75" y="73"/>
                        <a:pt x="75" y="73"/>
                      </a:cubicBezTo>
                      <a:cubicBezTo>
                        <a:pt x="75" y="73"/>
                        <a:pt x="75" y="73"/>
                        <a:pt x="75" y="73"/>
                      </a:cubicBezTo>
                      <a:cubicBezTo>
                        <a:pt x="75" y="73"/>
                        <a:pt x="74" y="73"/>
                        <a:pt x="74" y="73"/>
                      </a:cubicBezTo>
                      <a:cubicBezTo>
                        <a:pt x="74" y="73"/>
                        <a:pt x="74" y="72"/>
                        <a:pt x="74" y="72"/>
                      </a:cubicBezTo>
                      <a:cubicBezTo>
                        <a:pt x="73" y="72"/>
                        <a:pt x="73" y="72"/>
                        <a:pt x="73" y="72"/>
                      </a:cubicBezTo>
                      <a:cubicBezTo>
                        <a:pt x="73" y="72"/>
                        <a:pt x="73" y="72"/>
                        <a:pt x="73" y="72"/>
                      </a:cubicBezTo>
                      <a:cubicBezTo>
                        <a:pt x="73" y="71"/>
                        <a:pt x="73" y="71"/>
                        <a:pt x="73" y="71"/>
                      </a:cubicBezTo>
                      <a:cubicBezTo>
                        <a:pt x="73" y="71"/>
                        <a:pt x="73" y="71"/>
                        <a:pt x="73" y="71"/>
                      </a:cubicBezTo>
                      <a:cubicBezTo>
                        <a:pt x="73" y="71"/>
                        <a:pt x="73" y="70"/>
                        <a:pt x="73" y="70"/>
                      </a:cubicBezTo>
                      <a:cubicBezTo>
                        <a:pt x="72" y="70"/>
                        <a:pt x="73" y="70"/>
                        <a:pt x="73" y="70"/>
                      </a:cubicBezTo>
                      <a:cubicBezTo>
                        <a:pt x="73" y="69"/>
                        <a:pt x="73" y="69"/>
                        <a:pt x="73" y="69"/>
                      </a:cubicBezTo>
                      <a:cubicBezTo>
                        <a:pt x="73" y="69"/>
                        <a:pt x="73" y="69"/>
                        <a:pt x="73" y="69"/>
                      </a:cubicBezTo>
                      <a:cubicBezTo>
                        <a:pt x="73" y="69"/>
                        <a:pt x="74" y="70"/>
                        <a:pt x="74" y="70"/>
                      </a:cubicBezTo>
                      <a:cubicBezTo>
                        <a:pt x="74" y="69"/>
                        <a:pt x="74" y="69"/>
                        <a:pt x="74" y="69"/>
                      </a:cubicBezTo>
                      <a:cubicBezTo>
                        <a:pt x="74" y="69"/>
                        <a:pt x="74" y="69"/>
                        <a:pt x="73" y="68"/>
                      </a:cubicBezTo>
                      <a:cubicBezTo>
                        <a:pt x="73" y="68"/>
                        <a:pt x="73" y="68"/>
                        <a:pt x="73" y="68"/>
                      </a:cubicBezTo>
                      <a:cubicBezTo>
                        <a:pt x="73" y="68"/>
                        <a:pt x="73" y="68"/>
                        <a:pt x="73" y="68"/>
                      </a:cubicBezTo>
                      <a:cubicBezTo>
                        <a:pt x="73" y="68"/>
                        <a:pt x="73" y="68"/>
                        <a:pt x="72" y="68"/>
                      </a:cubicBezTo>
                      <a:cubicBezTo>
                        <a:pt x="72" y="68"/>
                        <a:pt x="72" y="68"/>
                        <a:pt x="72" y="67"/>
                      </a:cubicBezTo>
                      <a:cubicBezTo>
                        <a:pt x="72" y="67"/>
                        <a:pt x="72" y="67"/>
                        <a:pt x="72" y="67"/>
                      </a:cubicBezTo>
                      <a:cubicBezTo>
                        <a:pt x="72" y="67"/>
                        <a:pt x="72" y="67"/>
                        <a:pt x="72" y="67"/>
                      </a:cubicBezTo>
                      <a:cubicBezTo>
                        <a:pt x="71" y="66"/>
                        <a:pt x="71" y="67"/>
                        <a:pt x="71" y="67"/>
                      </a:cubicBezTo>
                      <a:cubicBezTo>
                        <a:pt x="71" y="67"/>
                        <a:pt x="71" y="67"/>
                        <a:pt x="70" y="67"/>
                      </a:cubicBezTo>
                      <a:cubicBezTo>
                        <a:pt x="70" y="67"/>
                        <a:pt x="70" y="67"/>
                        <a:pt x="70" y="67"/>
                      </a:cubicBezTo>
                      <a:cubicBezTo>
                        <a:pt x="70" y="66"/>
                        <a:pt x="69" y="66"/>
                        <a:pt x="69" y="66"/>
                      </a:cubicBezTo>
                      <a:cubicBezTo>
                        <a:pt x="69" y="65"/>
                        <a:pt x="69" y="66"/>
                        <a:pt x="68" y="65"/>
                      </a:cubicBezTo>
                      <a:cubicBezTo>
                        <a:pt x="68" y="65"/>
                        <a:pt x="67" y="65"/>
                        <a:pt x="67" y="65"/>
                      </a:cubicBezTo>
                      <a:cubicBezTo>
                        <a:pt x="67" y="65"/>
                        <a:pt x="67" y="64"/>
                        <a:pt x="67" y="64"/>
                      </a:cubicBezTo>
                      <a:cubicBezTo>
                        <a:pt x="67" y="64"/>
                        <a:pt x="66" y="64"/>
                        <a:pt x="66" y="64"/>
                      </a:cubicBezTo>
                      <a:cubicBezTo>
                        <a:pt x="66" y="64"/>
                        <a:pt x="66" y="64"/>
                        <a:pt x="66" y="65"/>
                      </a:cubicBezTo>
                      <a:cubicBezTo>
                        <a:pt x="66" y="65"/>
                        <a:pt x="66" y="65"/>
                        <a:pt x="66" y="65"/>
                      </a:cubicBezTo>
                      <a:cubicBezTo>
                        <a:pt x="65" y="65"/>
                        <a:pt x="65" y="64"/>
                        <a:pt x="65" y="64"/>
                      </a:cubicBezTo>
                      <a:cubicBezTo>
                        <a:pt x="64" y="64"/>
                        <a:pt x="65" y="64"/>
                        <a:pt x="65" y="63"/>
                      </a:cubicBezTo>
                      <a:cubicBezTo>
                        <a:pt x="65" y="63"/>
                        <a:pt x="65" y="63"/>
                        <a:pt x="65" y="63"/>
                      </a:cubicBezTo>
                      <a:cubicBezTo>
                        <a:pt x="65" y="63"/>
                        <a:pt x="65" y="63"/>
                        <a:pt x="65" y="63"/>
                      </a:cubicBezTo>
                      <a:cubicBezTo>
                        <a:pt x="65" y="62"/>
                        <a:pt x="65" y="62"/>
                        <a:pt x="64" y="62"/>
                      </a:cubicBezTo>
                      <a:cubicBezTo>
                        <a:pt x="64" y="62"/>
                        <a:pt x="64" y="62"/>
                        <a:pt x="63" y="62"/>
                      </a:cubicBezTo>
                      <a:cubicBezTo>
                        <a:pt x="63" y="62"/>
                        <a:pt x="62" y="62"/>
                        <a:pt x="62" y="62"/>
                      </a:cubicBezTo>
                      <a:cubicBezTo>
                        <a:pt x="62" y="62"/>
                        <a:pt x="62" y="61"/>
                        <a:pt x="62" y="61"/>
                      </a:cubicBezTo>
                      <a:cubicBezTo>
                        <a:pt x="61" y="61"/>
                        <a:pt x="61" y="61"/>
                        <a:pt x="61" y="61"/>
                      </a:cubicBezTo>
                      <a:cubicBezTo>
                        <a:pt x="61" y="60"/>
                        <a:pt x="61" y="61"/>
                        <a:pt x="61" y="61"/>
                      </a:cubicBezTo>
                      <a:cubicBezTo>
                        <a:pt x="61" y="61"/>
                        <a:pt x="61" y="61"/>
                        <a:pt x="60" y="61"/>
                      </a:cubicBezTo>
                      <a:cubicBezTo>
                        <a:pt x="60" y="61"/>
                        <a:pt x="60" y="61"/>
                        <a:pt x="60" y="60"/>
                      </a:cubicBezTo>
                      <a:cubicBezTo>
                        <a:pt x="60" y="60"/>
                        <a:pt x="59" y="60"/>
                        <a:pt x="59" y="60"/>
                      </a:cubicBezTo>
                      <a:cubicBezTo>
                        <a:pt x="59" y="60"/>
                        <a:pt x="59" y="60"/>
                        <a:pt x="58" y="60"/>
                      </a:cubicBezTo>
                      <a:cubicBezTo>
                        <a:pt x="58" y="60"/>
                        <a:pt x="57" y="59"/>
                        <a:pt x="57" y="59"/>
                      </a:cubicBezTo>
                      <a:cubicBezTo>
                        <a:pt x="57" y="59"/>
                        <a:pt x="57" y="59"/>
                        <a:pt x="56" y="58"/>
                      </a:cubicBezTo>
                      <a:cubicBezTo>
                        <a:pt x="56" y="58"/>
                        <a:pt x="56" y="58"/>
                        <a:pt x="56" y="58"/>
                      </a:cubicBezTo>
                      <a:cubicBezTo>
                        <a:pt x="56" y="58"/>
                        <a:pt x="56" y="57"/>
                        <a:pt x="56" y="57"/>
                      </a:cubicBezTo>
                      <a:cubicBezTo>
                        <a:pt x="56" y="57"/>
                        <a:pt x="56" y="57"/>
                        <a:pt x="56" y="56"/>
                      </a:cubicBezTo>
                      <a:cubicBezTo>
                        <a:pt x="57" y="56"/>
                        <a:pt x="57" y="55"/>
                        <a:pt x="56" y="55"/>
                      </a:cubicBezTo>
                      <a:cubicBezTo>
                        <a:pt x="56" y="54"/>
                        <a:pt x="56" y="54"/>
                        <a:pt x="56" y="54"/>
                      </a:cubicBezTo>
                      <a:cubicBezTo>
                        <a:pt x="56" y="54"/>
                        <a:pt x="56" y="54"/>
                        <a:pt x="56" y="54"/>
                      </a:cubicBezTo>
                      <a:cubicBezTo>
                        <a:pt x="55" y="54"/>
                        <a:pt x="55" y="54"/>
                        <a:pt x="55" y="54"/>
                      </a:cubicBezTo>
                      <a:cubicBezTo>
                        <a:pt x="55" y="54"/>
                        <a:pt x="54" y="53"/>
                        <a:pt x="54" y="53"/>
                      </a:cubicBezTo>
                      <a:cubicBezTo>
                        <a:pt x="54" y="53"/>
                        <a:pt x="54" y="53"/>
                        <a:pt x="54" y="52"/>
                      </a:cubicBezTo>
                      <a:cubicBezTo>
                        <a:pt x="54" y="52"/>
                        <a:pt x="55" y="52"/>
                        <a:pt x="55" y="52"/>
                      </a:cubicBezTo>
                      <a:cubicBezTo>
                        <a:pt x="55" y="52"/>
                        <a:pt x="55" y="51"/>
                        <a:pt x="55" y="51"/>
                      </a:cubicBezTo>
                      <a:cubicBezTo>
                        <a:pt x="55" y="51"/>
                        <a:pt x="55" y="50"/>
                        <a:pt x="55" y="50"/>
                      </a:cubicBezTo>
                      <a:cubicBezTo>
                        <a:pt x="55" y="50"/>
                        <a:pt x="55" y="49"/>
                        <a:pt x="55" y="49"/>
                      </a:cubicBezTo>
                      <a:cubicBezTo>
                        <a:pt x="55" y="49"/>
                        <a:pt x="55" y="48"/>
                        <a:pt x="55" y="48"/>
                      </a:cubicBezTo>
                      <a:cubicBezTo>
                        <a:pt x="55" y="48"/>
                        <a:pt x="55" y="48"/>
                        <a:pt x="55" y="48"/>
                      </a:cubicBezTo>
                      <a:cubicBezTo>
                        <a:pt x="55" y="48"/>
                        <a:pt x="54" y="47"/>
                        <a:pt x="54" y="47"/>
                      </a:cubicBezTo>
                      <a:cubicBezTo>
                        <a:pt x="54" y="47"/>
                        <a:pt x="54" y="46"/>
                        <a:pt x="54" y="46"/>
                      </a:cubicBezTo>
                      <a:cubicBezTo>
                        <a:pt x="54" y="46"/>
                        <a:pt x="54" y="46"/>
                        <a:pt x="54" y="45"/>
                      </a:cubicBezTo>
                      <a:cubicBezTo>
                        <a:pt x="54" y="45"/>
                        <a:pt x="54" y="45"/>
                        <a:pt x="53" y="45"/>
                      </a:cubicBezTo>
                      <a:cubicBezTo>
                        <a:pt x="53" y="44"/>
                        <a:pt x="54" y="44"/>
                        <a:pt x="54" y="44"/>
                      </a:cubicBezTo>
                      <a:cubicBezTo>
                        <a:pt x="54" y="44"/>
                        <a:pt x="53" y="44"/>
                        <a:pt x="53" y="44"/>
                      </a:cubicBezTo>
                      <a:cubicBezTo>
                        <a:pt x="53" y="44"/>
                        <a:pt x="52" y="43"/>
                        <a:pt x="52" y="43"/>
                      </a:cubicBezTo>
                      <a:cubicBezTo>
                        <a:pt x="52" y="43"/>
                        <a:pt x="52" y="43"/>
                        <a:pt x="52" y="43"/>
                      </a:cubicBezTo>
                      <a:cubicBezTo>
                        <a:pt x="52" y="42"/>
                        <a:pt x="51" y="42"/>
                        <a:pt x="51" y="42"/>
                      </a:cubicBezTo>
                      <a:cubicBezTo>
                        <a:pt x="51" y="42"/>
                        <a:pt x="50" y="41"/>
                        <a:pt x="50" y="41"/>
                      </a:cubicBezTo>
                      <a:cubicBezTo>
                        <a:pt x="50" y="40"/>
                        <a:pt x="50" y="40"/>
                        <a:pt x="50" y="40"/>
                      </a:cubicBezTo>
                      <a:cubicBezTo>
                        <a:pt x="50" y="40"/>
                        <a:pt x="51" y="39"/>
                        <a:pt x="51" y="39"/>
                      </a:cubicBezTo>
                      <a:cubicBezTo>
                        <a:pt x="51" y="39"/>
                        <a:pt x="50" y="39"/>
                        <a:pt x="50" y="39"/>
                      </a:cubicBezTo>
                      <a:cubicBezTo>
                        <a:pt x="50" y="39"/>
                        <a:pt x="50" y="38"/>
                        <a:pt x="50" y="38"/>
                      </a:cubicBezTo>
                      <a:cubicBezTo>
                        <a:pt x="50" y="38"/>
                        <a:pt x="50" y="37"/>
                        <a:pt x="50" y="37"/>
                      </a:cubicBezTo>
                      <a:cubicBezTo>
                        <a:pt x="50" y="37"/>
                        <a:pt x="50" y="37"/>
                        <a:pt x="50" y="37"/>
                      </a:cubicBezTo>
                      <a:cubicBezTo>
                        <a:pt x="50" y="36"/>
                        <a:pt x="50" y="36"/>
                        <a:pt x="50" y="36"/>
                      </a:cubicBezTo>
                      <a:cubicBezTo>
                        <a:pt x="50" y="36"/>
                        <a:pt x="50" y="35"/>
                        <a:pt x="50" y="35"/>
                      </a:cubicBezTo>
                      <a:cubicBezTo>
                        <a:pt x="50" y="35"/>
                        <a:pt x="49" y="34"/>
                        <a:pt x="49" y="34"/>
                      </a:cubicBezTo>
                      <a:cubicBezTo>
                        <a:pt x="49" y="34"/>
                        <a:pt x="49" y="34"/>
                        <a:pt x="49" y="33"/>
                      </a:cubicBezTo>
                      <a:cubicBezTo>
                        <a:pt x="49" y="33"/>
                        <a:pt x="49" y="33"/>
                        <a:pt x="49" y="33"/>
                      </a:cubicBezTo>
                      <a:cubicBezTo>
                        <a:pt x="50" y="32"/>
                        <a:pt x="49" y="32"/>
                        <a:pt x="49" y="32"/>
                      </a:cubicBezTo>
                      <a:cubicBezTo>
                        <a:pt x="49" y="32"/>
                        <a:pt x="49" y="32"/>
                        <a:pt x="49" y="31"/>
                      </a:cubicBezTo>
                      <a:cubicBezTo>
                        <a:pt x="49" y="31"/>
                        <a:pt x="49" y="31"/>
                        <a:pt x="49" y="31"/>
                      </a:cubicBezTo>
                      <a:cubicBezTo>
                        <a:pt x="50" y="30"/>
                        <a:pt x="50" y="30"/>
                        <a:pt x="50" y="30"/>
                      </a:cubicBezTo>
                      <a:cubicBezTo>
                        <a:pt x="50" y="30"/>
                        <a:pt x="49" y="29"/>
                        <a:pt x="49" y="29"/>
                      </a:cubicBezTo>
                      <a:cubicBezTo>
                        <a:pt x="49" y="29"/>
                        <a:pt x="48" y="29"/>
                        <a:pt x="48" y="29"/>
                      </a:cubicBezTo>
                      <a:cubicBezTo>
                        <a:pt x="48" y="29"/>
                        <a:pt x="47" y="29"/>
                        <a:pt x="47" y="29"/>
                      </a:cubicBezTo>
                      <a:cubicBezTo>
                        <a:pt x="47" y="28"/>
                        <a:pt x="47" y="28"/>
                        <a:pt x="47" y="28"/>
                      </a:cubicBezTo>
                      <a:cubicBezTo>
                        <a:pt x="47" y="28"/>
                        <a:pt x="47" y="28"/>
                        <a:pt x="47" y="28"/>
                      </a:cubicBezTo>
                      <a:cubicBezTo>
                        <a:pt x="47" y="28"/>
                        <a:pt x="47" y="28"/>
                        <a:pt x="46" y="28"/>
                      </a:cubicBezTo>
                      <a:cubicBezTo>
                        <a:pt x="46" y="28"/>
                        <a:pt x="46" y="27"/>
                        <a:pt x="46" y="27"/>
                      </a:cubicBezTo>
                      <a:cubicBezTo>
                        <a:pt x="46" y="27"/>
                        <a:pt x="45" y="27"/>
                        <a:pt x="45" y="27"/>
                      </a:cubicBezTo>
                      <a:cubicBezTo>
                        <a:pt x="45" y="27"/>
                        <a:pt x="45" y="27"/>
                        <a:pt x="45" y="27"/>
                      </a:cubicBezTo>
                      <a:cubicBezTo>
                        <a:pt x="45" y="27"/>
                        <a:pt x="45" y="26"/>
                        <a:pt x="45" y="26"/>
                      </a:cubicBezTo>
                      <a:cubicBezTo>
                        <a:pt x="45" y="26"/>
                        <a:pt x="45" y="26"/>
                        <a:pt x="45" y="26"/>
                      </a:cubicBezTo>
                      <a:cubicBezTo>
                        <a:pt x="45" y="26"/>
                        <a:pt x="45" y="25"/>
                        <a:pt x="45" y="25"/>
                      </a:cubicBezTo>
                      <a:cubicBezTo>
                        <a:pt x="44" y="25"/>
                        <a:pt x="44" y="25"/>
                        <a:pt x="44" y="25"/>
                      </a:cubicBezTo>
                      <a:cubicBezTo>
                        <a:pt x="44" y="25"/>
                        <a:pt x="44" y="25"/>
                        <a:pt x="44" y="25"/>
                      </a:cubicBezTo>
                      <a:cubicBezTo>
                        <a:pt x="44" y="25"/>
                        <a:pt x="43" y="25"/>
                        <a:pt x="43" y="25"/>
                      </a:cubicBezTo>
                      <a:cubicBezTo>
                        <a:pt x="43" y="25"/>
                        <a:pt x="43" y="25"/>
                        <a:pt x="42" y="25"/>
                      </a:cubicBezTo>
                      <a:cubicBezTo>
                        <a:pt x="42" y="25"/>
                        <a:pt x="42" y="25"/>
                        <a:pt x="42" y="26"/>
                      </a:cubicBezTo>
                      <a:cubicBezTo>
                        <a:pt x="42" y="26"/>
                        <a:pt x="42" y="26"/>
                        <a:pt x="42" y="26"/>
                      </a:cubicBezTo>
                      <a:cubicBezTo>
                        <a:pt x="41" y="26"/>
                        <a:pt x="41" y="27"/>
                        <a:pt x="41" y="27"/>
                      </a:cubicBezTo>
                      <a:cubicBezTo>
                        <a:pt x="40" y="27"/>
                        <a:pt x="40" y="27"/>
                        <a:pt x="40" y="27"/>
                      </a:cubicBezTo>
                      <a:cubicBezTo>
                        <a:pt x="39" y="27"/>
                        <a:pt x="39" y="26"/>
                        <a:pt x="39" y="26"/>
                      </a:cubicBezTo>
                      <a:cubicBezTo>
                        <a:pt x="39" y="26"/>
                        <a:pt x="39" y="26"/>
                        <a:pt x="39" y="25"/>
                      </a:cubicBezTo>
                      <a:cubicBezTo>
                        <a:pt x="39" y="25"/>
                        <a:pt x="39" y="25"/>
                        <a:pt x="39" y="24"/>
                      </a:cubicBezTo>
                      <a:cubicBezTo>
                        <a:pt x="39" y="24"/>
                        <a:pt x="39" y="23"/>
                        <a:pt x="38" y="23"/>
                      </a:cubicBezTo>
                      <a:cubicBezTo>
                        <a:pt x="38" y="23"/>
                        <a:pt x="38" y="23"/>
                        <a:pt x="38" y="23"/>
                      </a:cubicBezTo>
                      <a:cubicBezTo>
                        <a:pt x="38" y="23"/>
                        <a:pt x="38" y="22"/>
                        <a:pt x="38" y="22"/>
                      </a:cubicBezTo>
                      <a:cubicBezTo>
                        <a:pt x="38" y="22"/>
                        <a:pt x="38" y="22"/>
                        <a:pt x="38" y="22"/>
                      </a:cubicBezTo>
                      <a:cubicBezTo>
                        <a:pt x="38" y="21"/>
                        <a:pt x="38" y="21"/>
                        <a:pt x="38" y="21"/>
                      </a:cubicBezTo>
                      <a:cubicBezTo>
                        <a:pt x="38" y="20"/>
                        <a:pt x="38" y="20"/>
                        <a:pt x="38" y="20"/>
                      </a:cubicBezTo>
                      <a:cubicBezTo>
                        <a:pt x="38" y="20"/>
                        <a:pt x="38" y="20"/>
                        <a:pt x="38" y="19"/>
                      </a:cubicBezTo>
                      <a:cubicBezTo>
                        <a:pt x="38" y="19"/>
                        <a:pt x="38" y="19"/>
                        <a:pt x="38" y="19"/>
                      </a:cubicBezTo>
                      <a:cubicBezTo>
                        <a:pt x="37" y="19"/>
                        <a:pt x="37" y="18"/>
                        <a:pt x="37" y="18"/>
                      </a:cubicBezTo>
                      <a:cubicBezTo>
                        <a:pt x="37" y="18"/>
                        <a:pt x="37" y="17"/>
                        <a:pt x="37" y="17"/>
                      </a:cubicBezTo>
                      <a:cubicBezTo>
                        <a:pt x="37" y="16"/>
                        <a:pt x="37" y="16"/>
                        <a:pt x="37" y="16"/>
                      </a:cubicBezTo>
                      <a:cubicBezTo>
                        <a:pt x="37" y="15"/>
                        <a:pt x="37" y="15"/>
                        <a:pt x="37" y="15"/>
                      </a:cubicBezTo>
                      <a:cubicBezTo>
                        <a:pt x="36" y="15"/>
                        <a:pt x="36" y="15"/>
                        <a:pt x="36" y="15"/>
                      </a:cubicBezTo>
                      <a:cubicBezTo>
                        <a:pt x="36" y="14"/>
                        <a:pt x="37" y="14"/>
                        <a:pt x="37" y="14"/>
                      </a:cubicBezTo>
                      <a:cubicBezTo>
                        <a:pt x="37" y="14"/>
                        <a:pt x="37" y="14"/>
                        <a:pt x="37" y="13"/>
                      </a:cubicBezTo>
                      <a:cubicBezTo>
                        <a:pt x="36" y="13"/>
                        <a:pt x="36" y="13"/>
                        <a:pt x="36" y="13"/>
                      </a:cubicBezTo>
                      <a:cubicBezTo>
                        <a:pt x="36" y="13"/>
                        <a:pt x="36" y="13"/>
                        <a:pt x="36" y="13"/>
                      </a:cubicBezTo>
                      <a:cubicBezTo>
                        <a:pt x="36" y="13"/>
                        <a:pt x="35" y="12"/>
                        <a:pt x="35" y="12"/>
                      </a:cubicBezTo>
                      <a:cubicBezTo>
                        <a:pt x="35" y="12"/>
                        <a:pt x="35" y="12"/>
                        <a:pt x="35" y="12"/>
                      </a:cubicBezTo>
                      <a:cubicBezTo>
                        <a:pt x="35" y="12"/>
                        <a:pt x="34" y="12"/>
                        <a:pt x="34" y="12"/>
                      </a:cubicBezTo>
                      <a:cubicBezTo>
                        <a:pt x="34" y="12"/>
                        <a:pt x="34" y="11"/>
                        <a:pt x="34" y="11"/>
                      </a:cubicBezTo>
                      <a:cubicBezTo>
                        <a:pt x="34" y="11"/>
                        <a:pt x="35" y="10"/>
                        <a:pt x="35" y="10"/>
                      </a:cubicBezTo>
                      <a:cubicBezTo>
                        <a:pt x="35" y="10"/>
                        <a:pt x="35" y="9"/>
                        <a:pt x="35" y="9"/>
                      </a:cubicBezTo>
                      <a:cubicBezTo>
                        <a:pt x="35" y="9"/>
                        <a:pt x="35" y="9"/>
                        <a:pt x="35" y="9"/>
                      </a:cubicBezTo>
                      <a:cubicBezTo>
                        <a:pt x="35" y="9"/>
                        <a:pt x="34" y="9"/>
                        <a:pt x="34" y="9"/>
                      </a:cubicBezTo>
                      <a:cubicBezTo>
                        <a:pt x="34" y="9"/>
                        <a:pt x="33" y="9"/>
                        <a:pt x="33" y="9"/>
                      </a:cubicBezTo>
                      <a:cubicBezTo>
                        <a:pt x="33" y="9"/>
                        <a:pt x="33" y="8"/>
                        <a:pt x="33" y="8"/>
                      </a:cubicBezTo>
                      <a:cubicBezTo>
                        <a:pt x="33" y="8"/>
                        <a:pt x="33" y="7"/>
                        <a:pt x="33" y="7"/>
                      </a:cubicBezTo>
                      <a:cubicBezTo>
                        <a:pt x="33" y="7"/>
                        <a:pt x="33" y="6"/>
                        <a:pt x="33" y="6"/>
                      </a:cubicBezTo>
                      <a:cubicBezTo>
                        <a:pt x="33" y="6"/>
                        <a:pt x="33" y="5"/>
                        <a:pt x="33" y="5"/>
                      </a:cubicBezTo>
                      <a:cubicBezTo>
                        <a:pt x="33" y="5"/>
                        <a:pt x="33" y="4"/>
                        <a:pt x="33" y="4"/>
                      </a:cubicBezTo>
                      <a:cubicBezTo>
                        <a:pt x="33" y="4"/>
                        <a:pt x="33" y="3"/>
                        <a:pt x="33" y="3"/>
                      </a:cubicBezTo>
                      <a:cubicBezTo>
                        <a:pt x="33" y="3"/>
                        <a:pt x="32" y="3"/>
                        <a:pt x="32" y="2"/>
                      </a:cubicBezTo>
                      <a:cubicBezTo>
                        <a:pt x="32" y="2"/>
                        <a:pt x="32" y="2"/>
                        <a:pt x="32" y="2"/>
                      </a:cubicBezTo>
                      <a:cubicBezTo>
                        <a:pt x="31" y="2"/>
                        <a:pt x="31" y="2"/>
                        <a:pt x="31" y="1"/>
                      </a:cubicBezTo>
                      <a:cubicBezTo>
                        <a:pt x="31" y="1"/>
                        <a:pt x="31" y="1"/>
                        <a:pt x="31" y="1"/>
                      </a:cubicBezTo>
                      <a:cubicBezTo>
                        <a:pt x="31" y="1"/>
                        <a:pt x="31" y="1"/>
                        <a:pt x="31" y="1"/>
                      </a:cubicBezTo>
                      <a:cubicBezTo>
                        <a:pt x="31" y="0"/>
                        <a:pt x="31" y="0"/>
                        <a:pt x="31" y="0"/>
                      </a:cubicBezTo>
                      <a:cubicBezTo>
                        <a:pt x="31" y="0"/>
                        <a:pt x="30" y="0"/>
                        <a:pt x="30" y="0"/>
                      </a:cubicBezTo>
                      <a:cubicBezTo>
                        <a:pt x="30" y="0"/>
                        <a:pt x="30" y="1"/>
                        <a:pt x="30" y="1"/>
                      </a:cubicBezTo>
                      <a:cubicBezTo>
                        <a:pt x="30" y="1"/>
                        <a:pt x="29" y="2"/>
                        <a:pt x="29" y="2"/>
                      </a:cubicBezTo>
                      <a:cubicBezTo>
                        <a:pt x="29" y="2"/>
                        <a:pt x="28" y="2"/>
                        <a:pt x="28" y="2"/>
                      </a:cubicBezTo>
                      <a:cubicBezTo>
                        <a:pt x="28" y="2"/>
                        <a:pt x="28" y="2"/>
                        <a:pt x="28" y="2"/>
                      </a:cubicBezTo>
                      <a:cubicBezTo>
                        <a:pt x="28" y="3"/>
                        <a:pt x="28" y="3"/>
                        <a:pt x="28" y="4"/>
                      </a:cubicBezTo>
                      <a:cubicBezTo>
                        <a:pt x="28" y="4"/>
                        <a:pt x="28" y="5"/>
                        <a:pt x="28" y="5"/>
                      </a:cubicBezTo>
                      <a:cubicBezTo>
                        <a:pt x="28" y="5"/>
                        <a:pt x="28" y="5"/>
                        <a:pt x="28" y="5"/>
                      </a:cubicBezTo>
                      <a:cubicBezTo>
                        <a:pt x="28" y="6"/>
                        <a:pt x="28" y="6"/>
                        <a:pt x="27" y="6"/>
                      </a:cubicBezTo>
                      <a:cubicBezTo>
                        <a:pt x="27" y="6"/>
                        <a:pt x="27" y="7"/>
                        <a:pt x="27" y="7"/>
                      </a:cubicBezTo>
                      <a:cubicBezTo>
                        <a:pt x="27" y="7"/>
                        <a:pt x="27" y="7"/>
                        <a:pt x="27" y="7"/>
                      </a:cubicBezTo>
                      <a:cubicBezTo>
                        <a:pt x="27" y="8"/>
                        <a:pt x="28" y="8"/>
                        <a:pt x="28" y="8"/>
                      </a:cubicBezTo>
                      <a:cubicBezTo>
                        <a:pt x="28" y="8"/>
                        <a:pt x="27" y="8"/>
                        <a:pt x="27" y="8"/>
                      </a:cubicBezTo>
                      <a:cubicBezTo>
                        <a:pt x="27" y="8"/>
                        <a:pt x="27" y="8"/>
                        <a:pt x="27" y="8"/>
                      </a:cubicBezTo>
                      <a:cubicBezTo>
                        <a:pt x="27" y="8"/>
                        <a:pt x="27" y="8"/>
                        <a:pt x="27" y="8"/>
                      </a:cubicBezTo>
                      <a:cubicBezTo>
                        <a:pt x="27" y="8"/>
                        <a:pt x="27" y="8"/>
                        <a:pt x="27" y="9"/>
                      </a:cubicBezTo>
                      <a:cubicBezTo>
                        <a:pt x="27" y="9"/>
                        <a:pt x="27" y="9"/>
                        <a:pt x="27" y="10"/>
                      </a:cubicBezTo>
                      <a:cubicBezTo>
                        <a:pt x="27" y="10"/>
                        <a:pt x="27" y="10"/>
                        <a:pt x="27" y="10"/>
                      </a:cubicBezTo>
                      <a:cubicBezTo>
                        <a:pt x="27" y="10"/>
                        <a:pt x="26" y="9"/>
                        <a:pt x="26" y="9"/>
                      </a:cubicBezTo>
                      <a:cubicBezTo>
                        <a:pt x="26" y="9"/>
                        <a:pt x="26" y="9"/>
                        <a:pt x="26" y="9"/>
                      </a:cubicBezTo>
                      <a:cubicBezTo>
                        <a:pt x="26" y="10"/>
                        <a:pt x="25" y="10"/>
                        <a:pt x="25" y="10"/>
                      </a:cubicBezTo>
                      <a:cubicBezTo>
                        <a:pt x="25" y="11"/>
                        <a:pt x="25" y="11"/>
                        <a:pt x="25" y="11"/>
                      </a:cubicBezTo>
                      <a:cubicBezTo>
                        <a:pt x="25" y="11"/>
                        <a:pt x="25" y="12"/>
                        <a:pt x="25" y="12"/>
                      </a:cubicBezTo>
                      <a:cubicBezTo>
                        <a:pt x="24" y="12"/>
                        <a:pt x="24" y="13"/>
                        <a:pt x="24" y="13"/>
                      </a:cubicBezTo>
                      <a:cubicBezTo>
                        <a:pt x="24" y="13"/>
                        <a:pt x="24" y="13"/>
                        <a:pt x="25" y="13"/>
                      </a:cubicBezTo>
                      <a:cubicBezTo>
                        <a:pt x="25" y="13"/>
                        <a:pt x="25" y="13"/>
                        <a:pt x="25" y="13"/>
                      </a:cubicBezTo>
                      <a:cubicBezTo>
                        <a:pt x="25" y="13"/>
                        <a:pt x="25" y="13"/>
                        <a:pt x="25" y="13"/>
                      </a:cubicBezTo>
                      <a:cubicBezTo>
                        <a:pt x="25" y="13"/>
                        <a:pt x="25" y="13"/>
                        <a:pt x="25" y="13"/>
                      </a:cubicBezTo>
                      <a:cubicBezTo>
                        <a:pt x="25" y="13"/>
                        <a:pt x="25" y="12"/>
                        <a:pt x="25" y="12"/>
                      </a:cubicBezTo>
                      <a:cubicBezTo>
                        <a:pt x="25" y="12"/>
                        <a:pt x="25" y="12"/>
                        <a:pt x="25" y="12"/>
                      </a:cubicBezTo>
                      <a:cubicBezTo>
                        <a:pt x="25" y="13"/>
                        <a:pt x="25" y="13"/>
                        <a:pt x="26" y="13"/>
                      </a:cubicBezTo>
                      <a:cubicBezTo>
                        <a:pt x="26" y="13"/>
                        <a:pt x="26" y="14"/>
                        <a:pt x="26" y="14"/>
                      </a:cubicBezTo>
                      <a:cubicBezTo>
                        <a:pt x="26" y="14"/>
                        <a:pt x="26" y="14"/>
                        <a:pt x="26" y="14"/>
                      </a:cubicBezTo>
                      <a:cubicBezTo>
                        <a:pt x="26" y="14"/>
                        <a:pt x="25" y="15"/>
                        <a:pt x="25" y="15"/>
                      </a:cubicBezTo>
                      <a:cubicBezTo>
                        <a:pt x="25" y="15"/>
                        <a:pt x="25" y="15"/>
                        <a:pt x="25" y="15"/>
                      </a:cubicBezTo>
                      <a:cubicBezTo>
                        <a:pt x="25" y="15"/>
                        <a:pt x="24" y="16"/>
                        <a:pt x="24" y="16"/>
                      </a:cubicBezTo>
                      <a:cubicBezTo>
                        <a:pt x="24" y="16"/>
                        <a:pt x="24" y="17"/>
                        <a:pt x="24" y="17"/>
                      </a:cubicBezTo>
                      <a:cubicBezTo>
                        <a:pt x="24" y="17"/>
                        <a:pt x="24" y="17"/>
                        <a:pt x="25" y="18"/>
                      </a:cubicBezTo>
                      <a:cubicBezTo>
                        <a:pt x="25" y="18"/>
                        <a:pt x="25" y="18"/>
                        <a:pt x="25" y="18"/>
                      </a:cubicBezTo>
                      <a:cubicBezTo>
                        <a:pt x="25" y="19"/>
                        <a:pt x="25" y="19"/>
                        <a:pt x="24" y="19"/>
                      </a:cubicBezTo>
                      <a:cubicBezTo>
                        <a:pt x="24" y="20"/>
                        <a:pt x="24" y="19"/>
                        <a:pt x="24" y="20"/>
                      </a:cubicBezTo>
                      <a:cubicBezTo>
                        <a:pt x="24" y="20"/>
                        <a:pt x="24" y="20"/>
                        <a:pt x="24" y="21"/>
                      </a:cubicBezTo>
                      <a:cubicBezTo>
                        <a:pt x="24" y="21"/>
                        <a:pt x="23" y="21"/>
                        <a:pt x="23" y="21"/>
                      </a:cubicBezTo>
                      <a:cubicBezTo>
                        <a:pt x="23" y="21"/>
                        <a:pt x="24" y="22"/>
                        <a:pt x="24" y="22"/>
                      </a:cubicBezTo>
                      <a:cubicBezTo>
                        <a:pt x="24" y="22"/>
                        <a:pt x="24" y="23"/>
                        <a:pt x="24" y="23"/>
                      </a:cubicBezTo>
                      <a:cubicBezTo>
                        <a:pt x="24" y="23"/>
                        <a:pt x="24" y="23"/>
                        <a:pt x="24" y="23"/>
                      </a:cubicBezTo>
                      <a:cubicBezTo>
                        <a:pt x="24" y="24"/>
                        <a:pt x="24" y="24"/>
                        <a:pt x="24" y="24"/>
                      </a:cubicBezTo>
                      <a:cubicBezTo>
                        <a:pt x="24" y="25"/>
                        <a:pt x="24" y="25"/>
                        <a:pt x="24" y="25"/>
                      </a:cubicBezTo>
                      <a:cubicBezTo>
                        <a:pt x="24" y="26"/>
                        <a:pt x="24" y="26"/>
                        <a:pt x="24" y="26"/>
                      </a:cubicBezTo>
                      <a:cubicBezTo>
                        <a:pt x="24" y="27"/>
                        <a:pt x="24" y="27"/>
                        <a:pt x="24" y="27"/>
                      </a:cubicBezTo>
                      <a:cubicBezTo>
                        <a:pt x="24" y="27"/>
                        <a:pt x="24" y="28"/>
                        <a:pt x="24" y="28"/>
                      </a:cubicBezTo>
                      <a:cubicBezTo>
                        <a:pt x="24" y="28"/>
                        <a:pt x="24" y="29"/>
                        <a:pt x="24" y="29"/>
                      </a:cubicBezTo>
                      <a:cubicBezTo>
                        <a:pt x="24" y="30"/>
                        <a:pt x="25" y="30"/>
                        <a:pt x="25" y="30"/>
                      </a:cubicBezTo>
                      <a:cubicBezTo>
                        <a:pt x="25" y="31"/>
                        <a:pt x="25" y="31"/>
                        <a:pt x="25" y="31"/>
                      </a:cubicBezTo>
                      <a:cubicBezTo>
                        <a:pt x="24" y="32"/>
                        <a:pt x="24" y="32"/>
                        <a:pt x="24" y="32"/>
                      </a:cubicBezTo>
                      <a:cubicBezTo>
                        <a:pt x="24" y="32"/>
                        <a:pt x="24" y="33"/>
                        <a:pt x="24" y="33"/>
                      </a:cubicBezTo>
                      <a:cubicBezTo>
                        <a:pt x="24" y="33"/>
                        <a:pt x="24" y="33"/>
                        <a:pt x="24" y="34"/>
                      </a:cubicBezTo>
                      <a:cubicBezTo>
                        <a:pt x="24" y="34"/>
                        <a:pt x="23" y="35"/>
                        <a:pt x="23" y="35"/>
                      </a:cubicBezTo>
                      <a:cubicBezTo>
                        <a:pt x="23" y="35"/>
                        <a:pt x="23" y="36"/>
                        <a:pt x="23" y="36"/>
                      </a:cubicBezTo>
                      <a:cubicBezTo>
                        <a:pt x="23" y="36"/>
                        <a:pt x="23" y="37"/>
                        <a:pt x="23" y="37"/>
                      </a:cubicBezTo>
                      <a:cubicBezTo>
                        <a:pt x="23" y="37"/>
                        <a:pt x="23" y="38"/>
                        <a:pt x="23" y="38"/>
                      </a:cubicBezTo>
                      <a:cubicBezTo>
                        <a:pt x="23" y="38"/>
                        <a:pt x="23" y="38"/>
                        <a:pt x="23" y="39"/>
                      </a:cubicBezTo>
                      <a:cubicBezTo>
                        <a:pt x="23" y="39"/>
                        <a:pt x="23" y="39"/>
                        <a:pt x="22" y="40"/>
                      </a:cubicBezTo>
                      <a:cubicBezTo>
                        <a:pt x="22" y="40"/>
                        <a:pt x="22" y="41"/>
                        <a:pt x="22" y="41"/>
                      </a:cubicBezTo>
                      <a:cubicBezTo>
                        <a:pt x="22" y="41"/>
                        <a:pt x="22" y="42"/>
                        <a:pt x="22" y="42"/>
                      </a:cubicBezTo>
                      <a:cubicBezTo>
                        <a:pt x="22" y="42"/>
                        <a:pt x="21" y="43"/>
                        <a:pt x="21" y="43"/>
                      </a:cubicBezTo>
                      <a:cubicBezTo>
                        <a:pt x="21" y="43"/>
                        <a:pt x="20" y="44"/>
                        <a:pt x="20" y="44"/>
                      </a:cubicBezTo>
                      <a:cubicBezTo>
                        <a:pt x="20" y="44"/>
                        <a:pt x="20" y="45"/>
                        <a:pt x="20" y="45"/>
                      </a:cubicBezTo>
                      <a:cubicBezTo>
                        <a:pt x="20" y="45"/>
                        <a:pt x="20" y="46"/>
                        <a:pt x="20" y="46"/>
                      </a:cubicBezTo>
                      <a:cubicBezTo>
                        <a:pt x="20" y="46"/>
                        <a:pt x="20" y="47"/>
                        <a:pt x="20" y="47"/>
                      </a:cubicBezTo>
                      <a:cubicBezTo>
                        <a:pt x="19" y="48"/>
                        <a:pt x="19" y="48"/>
                        <a:pt x="19" y="48"/>
                      </a:cubicBezTo>
                      <a:cubicBezTo>
                        <a:pt x="19" y="48"/>
                        <a:pt x="18" y="49"/>
                        <a:pt x="17" y="49"/>
                      </a:cubicBezTo>
                      <a:cubicBezTo>
                        <a:pt x="17" y="49"/>
                        <a:pt x="16" y="49"/>
                        <a:pt x="16" y="49"/>
                      </a:cubicBezTo>
                      <a:cubicBezTo>
                        <a:pt x="15" y="50"/>
                        <a:pt x="15" y="50"/>
                        <a:pt x="14" y="50"/>
                      </a:cubicBezTo>
                      <a:cubicBezTo>
                        <a:pt x="14" y="50"/>
                        <a:pt x="13" y="49"/>
                        <a:pt x="13" y="49"/>
                      </a:cubicBezTo>
                      <a:cubicBezTo>
                        <a:pt x="13" y="49"/>
                        <a:pt x="13" y="49"/>
                        <a:pt x="12" y="49"/>
                      </a:cubicBezTo>
                      <a:cubicBezTo>
                        <a:pt x="12" y="49"/>
                        <a:pt x="11" y="48"/>
                        <a:pt x="11" y="48"/>
                      </a:cubicBezTo>
                      <a:cubicBezTo>
                        <a:pt x="11" y="48"/>
                        <a:pt x="10" y="47"/>
                        <a:pt x="10" y="47"/>
                      </a:cubicBezTo>
                      <a:cubicBezTo>
                        <a:pt x="10" y="47"/>
                        <a:pt x="9" y="47"/>
                        <a:pt x="9" y="47"/>
                      </a:cubicBezTo>
                      <a:cubicBezTo>
                        <a:pt x="9" y="47"/>
                        <a:pt x="8" y="47"/>
                        <a:pt x="8" y="47"/>
                      </a:cubicBezTo>
                      <a:cubicBezTo>
                        <a:pt x="8" y="47"/>
                        <a:pt x="8" y="46"/>
                        <a:pt x="8" y="46"/>
                      </a:cubicBezTo>
                      <a:cubicBezTo>
                        <a:pt x="8" y="46"/>
                        <a:pt x="8" y="45"/>
                        <a:pt x="8" y="45"/>
                      </a:cubicBezTo>
                      <a:cubicBezTo>
                        <a:pt x="8" y="45"/>
                        <a:pt x="8" y="44"/>
                        <a:pt x="7" y="44"/>
                      </a:cubicBezTo>
                      <a:cubicBezTo>
                        <a:pt x="7" y="44"/>
                        <a:pt x="7" y="44"/>
                        <a:pt x="7" y="44"/>
                      </a:cubicBezTo>
                      <a:cubicBezTo>
                        <a:pt x="6" y="44"/>
                        <a:pt x="6" y="44"/>
                        <a:pt x="5" y="43"/>
                      </a:cubicBezTo>
                      <a:cubicBezTo>
                        <a:pt x="5" y="43"/>
                        <a:pt x="5" y="43"/>
                        <a:pt x="5" y="43"/>
                      </a:cubicBezTo>
                      <a:cubicBezTo>
                        <a:pt x="4" y="43"/>
                        <a:pt x="4" y="43"/>
                        <a:pt x="3" y="43"/>
                      </a:cubicBezTo>
                      <a:cubicBezTo>
                        <a:pt x="3" y="43"/>
                        <a:pt x="2" y="43"/>
                        <a:pt x="2" y="43"/>
                      </a:cubicBezTo>
                      <a:cubicBezTo>
                        <a:pt x="1" y="42"/>
                        <a:pt x="1" y="42"/>
                        <a:pt x="1" y="42"/>
                      </a:cubicBezTo>
                      <a:cubicBezTo>
                        <a:pt x="0" y="42"/>
                        <a:pt x="0" y="41"/>
                        <a:pt x="0" y="41"/>
                      </a:cubicBezTo>
                      <a:cubicBezTo>
                        <a:pt x="0" y="110"/>
                        <a:pt x="0" y="110"/>
                        <a:pt x="0" y="110"/>
                      </a:cubicBezTo>
                      <a:cubicBezTo>
                        <a:pt x="20" y="110"/>
                        <a:pt x="20" y="110"/>
                        <a:pt x="20" y="110"/>
                      </a:cubicBezTo>
                      <a:cubicBezTo>
                        <a:pt x="20" y="133"/>
                        <a:pt x="20" y="133"/>
                        <a:pt x="20" y="133"/>
                      </a:cubicBezTo>
                      <a:cubicBezTo>
                        <a:pt x="74" y="133"/>
                        <a:pt x="74" y="133"/>
                        <a:pt x="74" y="133"/>
                      </a:cubicBezTo>
                      <a:cubicBezTo>
                        <a:pt x="74" y="133"/>
                        <a:pt x="74" y="133"/>
                        <a:pt x="74" y="13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80" name="Freeform 740">
                  <a:extLst>
                    <a:ext uri="{FF2B5EF4-FFF2-40B4-BE49-F238E27FC236}">
                      <a16:creationId xmlns:a16="http://schemas.microsoft.com/office/drawing/2014/main" id="{002A1FE0-4384-44C6-BA96-94363E3AF971}"/>
                    </a:ext>
                  </a:extLst>
                </p:cNvPr>
                <p:cNvSpPr>
                  <a:spLocks noEditPoints="1"/>
                </p:cNvSpPr>
                <p:nvPr/>
              </p:nvSpPr>
              <p:spPr bwMode="auto">
                <a:xfrm>
                  <a:off x="9429750" y="6124575"/>
                  <a:ext cx="133350" cy="153988"/>
                </a:xfrm>
                <a:custGeom>
                  <a:avLst/>
                  <a:gdLst>
                    <a:gd name="T0" fmla="*/ 2 w 32"/>
                    <a:gd name="T1" fmla="*/ 0 h 37"/>
                    <a:gd name="T2" fmla="*/ 2 w 32"/>
                    <a:gd name="T3" fmla="*/ 4 h 37"/>
                    <a:gd name="T4" fmla="*/ 1 w 32"/>
                    <a:gd name="T5" fmla="*/ 3 h 37"/>
                    <a:gd name="T6" fmla="*/ 29 w 32"/>
                    <a:gd name="T7" fmla="*/ 6 h 37"/>
                    <a:gd name="T8" fmla="*/ 30 w 32"/>
                    <a:gd name="T9" fmla="*/ 5 h 37"/>
                    <a:gd name="T10" fmla="*/ 31 w 32"/>
                    <a:gd name="T11" fmla="*/ 3 h 37"/>
                    <a:gd name="T12" fmla="*/ 29 w 32"/>
                    <a:gd name="T13" fmla="*/ 1 h 37"/>
                    <a:gd name="T14" fmla="*/ 27 w 32"/>
                    <a:gd name="T15" fmla="*/ 2 h 37"/>
                    <a:gd name="T16" fmla="*/ 29 w 32"/>
                    <a:gd name="T17" fmla="*/ 4 h 37"/>
                    <a:gd name="T18" fmla="*/ 30 w 32"/>
                    <a:gd name="T19" fmla="*/ 8 h 37"/>
                    <a:gd name="T20" fmla="*/ 31 w 32"/>
                    <a:gd name="T21" fmla="*/ 8 h 37"/>
                    <a:gd name="T22" fmla="*/ 32 w 32"/>
                    <a:gd name="T23" fmla="*/ 8 h 37"/>
                    <a:gd name="T24" fmla="*/ 31 w 32"/>
                    <a:gd name="T25" fmla="*/ 6 h 37"/>
                    <a:gd name="T26" fmla="*/ 30 w 32"/>
                    <a:gd name="T27" fmla="*/ 7 h 37"/>
                    <a:gd name="T28" fmla="*/ 30 w 32"/>
                    <a:gd name="T29" fmla="*/ 8 h 37"/>
                    <a:gd name="T30" fmla="*/ 21 w 32"/>
                    <a:gd name="T31" fmla="*/ 37 h 37"/>
                    <a:gd name="T32" fmla="*/ 22 w 32"/>
                    <a:gd name="T33" fmla="*/ 35 h 37"/>
                    <a:gd name="T34" fmla="*/ 22 w 32"/>
                    <a:gd name="T35" fmla="*/ 33 h 37"/>
                    <a:gd name="T36" fmla="*/ 24 w 32"/>
                    <a:gd name="T37" fmla="*/ 32 h 37"/>
                    <a:gd name="T38" fmla="*/ 24 w 32"/>
                    <a:gd name="T39" fmla="*/ 31 h 37"/>
                    <a:gd name="T40" fmla="*/ 26 w 32"/>
                    <a:gd name="T41" fmla="*/ 30 h 37"/>
                    <a:gd name="T42" fmla="*/ 27 w 32"/>
                    <a:gd name="T43" fmla="*/ 30 h 37"/>
                    <a:gd name="T44" fmla="*/ 26 w 32"/>
                    <a:gd name="T45" fmla="*/ 31 h 37"/>
                    <a:gd name="T46" fmla="*/ 27 w 32"/>
                    <a:gd name="T47" fmla="*/ 32 h 37"/>
                    <a:gd name="T48" fmla="*/ 29 w 32"/>
                    <a:gd name="T49" fmla="*/ 32 h 37"/>
                    <a:gd name="T50" fmla="*/ 28 w 32"/>
                    <a:gd name="T51" fmla="*/ 29 h 37"/>
                    <a:gd name="T52" fmla="*/ 28 w 32"/>
                    <a:gd name="T53" fmla="*/ 27 h 37"/>
                    <a:gd name="T54" fmla="*/ 29 w 32"/>
                    <a:gd name="T55" fmla="*/ 23 h 37"/>
                    <a:gd name="T56" fmla="*/ 31 w 32"/>
                    <a:gd name="T57" fmla="*/ 24 h 37"/>
                    <a:gd name="T58" fmla="*/ 31 w 32"/>
                    <a:gd name="T59" fmla="*/ 21 h 37"/>
                    <a:gd name="T60" fmla="*/ 30 w 32"/>
                    <a:gd name="T61" fmla="*/ 17 h 37"/>
                    <a:gd name="T62" fmla="*/ 31 w 32"/>
                    <a:gd name="T63" fmla="*/ 14 h 37"/>
                    <a:gd name="T64" fmla="*/ 30 w 32"/>
                    <a:gd name="T65" fmla="*/ 11 h 37"/>
                    <a:gd name="T66" fmla="*/ 28 w 32"/>
                    <a:gd name="T67" fmla="*/ 11 h 37"/>
                    <a:gd name="T68" fmla="*/ 24 w 32"/>
                    <a:gd name="T69" fmla="*/ 12 h 37"/>
                    <a:gd name="T70" fmla="*/ 21 w 32"/>
                    <a:gd name="T71" fmla="*/ 13 h 37"/>
                    <a:gd name="T72" fmla="*/ 10 w 32"/>
                    <a:gd name="T73" fmla="*/ 11 h 37"/>
                    <a:gd name="T74" fmla="*/ 7 w 32"/>
                    <a:gd name="T75" fmla="*/ 10 h 37"/>
                    <a:gd name="T76" fmla="*/ 6 w 32"/>
                    <a:gd name="T77" fmla="*/ 15 h 37"/>
                    <a:gd name="T78" fmla="*/ 8 w 32"/>
                    <a:gd name="T79" fmla="*/ 19 h 37"/>
                    <a:gd name="T80" fmla="*/ 10 w 32"/>
                    <a:gd name="T81" fmla="*/ 24 h 37"/>
                    <a:gd name="T82" fmla="*/ 12 w 32"/>
                    <a:gd name="T83" fmla="*/ 25 h 37"/>
                    <a:gd name="T84" fmla="*/ 11 w 32"/>
                    <a:gd name="T85" fmla="*/ 27 h 37"/>
                    <a:gd name="T86" fmla="*/ 12 w 32"/>
                    <a:gd name="T87" fmla="*/ 30 h 37"/>
                    <a:gd name="T88" fmla="*/ 15 w 32"/>
                    <a:gd name="T89" fmla="*/ 33 h 37"/>
                    <a:gd name="T90" fmla="*/ 16 w 32"/>
                    <a:gd name="T91" fmla="*/ 36 h 37"/>
                    <a:gd name="T92" fmla="*/ 21 w 32"/>
                    <a:gd name="T93" fmla="*/ 37 h 37"/>
                    <a:gd name="T94" fmla="*/ 30 w 32"/>
                    <a:gd name="T95" fmla="*/ 27 h 37"/>
                    <a:gd name="T96" fmla="*/ 29 w 32"/>
                    <a:gd name="T97" fmla="*/ 27 h 37"/>
                    <a:gd name="T98" fmla="*/ 29 w 32"/>
                    <a:gd name="T99" fmla="*/ 27 h 37"/>
                    <a:gd name="T100" fmla="*/ 31 w 32"/>
                    <a:gd name="T101" fmla="*/ 24 h 37"/>
                    <a:gd name="T102" fmla="*/ 31 w 32"/>
                    <a:gd name="T103" fmla="*/ 24 h 37"/>
                    <a:gd name="T104" fmla="*/ 24 w 32"/>
                    <a:gd name="T105" fmla="*/ 35 h 37"/>
                    <a:gd name="T106" fmla="*/ 24 w 32"/>
                    <a:gd name="T107" fmla="*/ 34 h 37"/>
                    <a:gd name="T108" fmla="*/ 24 w 32"/>
                    <a:gd name="T109" fmla="*/ 34 h 37"/>
                    <a:gd name="T110" fmla="*/ 24 w 32"/>
                    <a:gd name="T111" fmla="*/ 35 h 37"/>
                    <a:gd name="T112" fmla="*/ 7 w 32"/>
                    <a:gd name="T113" fmla="*/ 8 h 37"/>
                    <a:gd name="T114" fmla="*/ 8 w 32"/>
                    <a:gd name="T115" fmla="*/ 7 h 37"/>
                    <a:gd name="T116" fmla="*/ 8 w 32"/>
                    <a:gd name="T117"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 h="37">
                      <a:moveTo>
                        <a:pt x="1" y="1"/>
                      </a:moveTo>
                      <a:cubicBezTo>
                        <a:pt x="1" y="1"/>
                        <a:pt x="1" y="1"/>
                        <a:pt x="1" y="1"/>
                      </a:cubicBezTo>
                      <a:cubicBezTo>
                        <a:pt x="1" y="1"/>
                        <a:pt x="1" y="1"/>
                        <a:pt x="1" y="1"/>
                      </a:cubicBezTo>
                      <a:cubicBezTo>
                        <a:pt x="1" y="0"/>
                        <a:pt x="1" y="0"/>
                        <a:pt x="1" y="0"/>
                      </a:cubicBezTo>
                      <a:cubicBezTo>
                        <a:pt x="1" y="0"/>
                        <a:pt x="1" y="0"/>
                        <a:pt x="1" y="0"/>
                      </a:cubicBezTo>
                      <a:cubicBezTo>
                        <a:pt x="1" y="0"/>
                        <a:pt x="1" y="0"/>
                        <a:pt x="2" y="0"/>
                      </a:cubicBezTo>
                      <a:cubicBezTo>
                        <a:pt x="2" y="0"/>
                        <a:pt x="2" y="0"/>
                        <a:pt x="2" y="0"/>
                      </a:cubicBezTo>
                      <a:cubicBezTo>
                        <a:pt x="2" y="0"/>
                        <a:pt x="2" y="0"/>
                        <a:pt x="2" y="0"/>
                      </a:cubicBezTo>
                      <a:cubicBezTo>
                        <a:pt x="2" y="1"/>
                        <a:pt x="2" y="1"/>
                        <a:pt x="2" y="1"/>
                      </a:cubicBezTo>
                      <a:cubicBezTo>
                        <a:pt x="3" y="2"/>
                        <a:pt x="3" y="2"/>
                        <a:pt x="2" y="3"/>
                      </a:cubicBezTo>
                      <a:cubicBezTo>
                        <a:pt x="2" y="3"/>
                        <a:pt x="2" y="3"/>
                        <a:pt x="2" y="4"/>
                      </a:cubicBezTo>
                      <a:cubicBezTo>
                        <a:pt x="2" y="4"/>
                        <a:pt x="2" y="4"/>
                        <a:pt x="2" y="4"/>
                      </a:cubicBezTo>
                      <a:cubicBezTo>
                        <a:pt x="2" y="4"/>
                        <a:pt x="1" y="4"/>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0" y="2"/>
                        <a:pt x="1" y="1"/>
                      </a:cubicBezTo>
                      <a:close/>
                      <a:moveTo>
                        <a:pt x="29" y="4"/>
                      </a:moveTo>
                      <a:cubicBezTo>
                        <a:pt x="29" y="4"/>
                        <a:pt x="29" y="5"/>
                        <a:pt x="29" y="5"/>
                      </a:cubicBezTo>
                      <a:cubicBezTo>
                        <a:pt x="29" y="5"/>
                        <a:pt x="29" y="5"/>
                        <a:pt x="29" y="5"/>
                      </a:cubicBezTo>
                      <a:cubicBezTo>
                        <a:pt x="29" y="5"/>
                        <a:pt x="29" y="6"/>
                        <a:pt x="29" y="6"/>
                      </a:cubicBezTo>
                      <a:cubicBezTo>
                        <a:pt x="29" y="6"/>
                        <a:pt x="29" y="6"/>
                        <a:pt x="29" y="6"/>
                      </a:cubicBezTo>
                      <a:cubicBezTo>
                        <a:pt x="29" y="6"/>
                        <a:pt x="29" y="6"/>
                        <a:pt x="29" y="6"/>
                      </a:cubicBezTo>
                      <a:cubicBezTo>
                        <a:pt x="30" y="6"/>
                        <a:pt x="30" y="6"/>
                        <a:pt x="30" y="6"/>
                      </a:cubicBezTo>
                      <a:cubicBezTo>
                        <a:pt x="30" y="6"/>
                        <a:pt x="30" y="6"/>
                        <a:pt x="30" y="6"/>
                      </a:cubicBezTo>
                      <a:cubicBezTo>
                        <a:pt x="30" y="6"/>
                        <a:pt x="30" y="6"/>
                        <a:pt x="30" y="6"/>
                      </a:cubicBezTo>
                      <a:cubicBezTo>
                        <a:pt x="30" y="6"/>
                        <a:pt x="30" y="5"/>
                        <a:pt x="30" y="5"/>
                      </a:cubicBezTo>
                      <a:cubicBezTo>
                        <a:pt x="30" y="5"/>
                        <a:pt x="30" y="5"/>
                        <a:pt x="30" y="5"/>
                      </a:cubicBezTo>
                      <a:cubicBezTo>
                        <a:pt x="30" y="5"/>
                        <a:pt x="30" y="5"/>
                        <a:pt x="30" y="5"/>
                      </a:cubicBezTo>
                      <a:cubicBezTo>
                        <a:pt x="31" y="5"/>
                        <a:pt x="31" y="5"/>
                        <a:pt x="31" y="5"/>
                      </a:cubicBezTo>
                      <a:cubicBezTo>
                        <a:pt x="31" y="5"/>
                        <a:pt x="31" y="5"/>
                        <a:pt x="31" y="5"/>
                      </a:cubicBezTo>
                      <a:cubicBezTo>
                        <a:pt x="31" y="4"/>
                        <a:pt x="31" y="4"/>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2"/>
                        <a:pt x="30" y="2"/>
                      </a:cubicBezTo>
                      <a:cubicBezTo>
                        <a:pt x="29" y="2"/>
                        <a:pt x="29" y="2"/>
                        <a:pt x="29" y="2"/>
                      </a:cubicBezTo>
                      <a:cubicBezTo>
                        <a:pt x="29" y="2"/>
                        <a:pt x="29" y="2"/>
                        <a:pt x="29" y="2"/>
                      </a:cubicBezTo>
                      <a:cubicBezTo>
                        <a:pt x="29" y="2"/>
                        <a:pt x="29" y="1"/>
                        <a:pt x="29" y="1"/>
                      </a:cubicBezTo>
                      <a:cubicBezTo>
                        <a:pt x="29" y="1"/>
                        <a:pt x="29" y="1"/>
                        <a:pt x="28" y="1"/>
                      </a:cubicBezTo>
                      <a:cubicBezTo>
                        <a:pt x="28" y="1"/>
                        <a:pt x="28" y="1"/>
                        <a:pt x="28" y="1"/>
                      </a:cubicBezTo>
                      <a:cubicBezTo>
                        <a:pt x="28" y="1"/>
                        <a:pt x="28" y="1"/>
                        <a:pt x="28" y="2"/>
                      </a:cubicBezTo>
                      <a:cubicBezTo>
                        <a:pt x="28" y="2"/>
                        <a:pt x="28" y="2"/>
                        <a:pt x="28" y="2"/>
                      </a:cubicBezTo>
                      <a:cubicBezTo>
                        <a:pt x="28" y="2"/>
                        <a:pt x="27" y="2"/>
                        <a:pt x="27" y="2"/>
                      </a:cubicBezTo>
                      <a:cubicBezTo>
                        <a:pt x="27" y="2"/>
                        <a:pt x="27" y="2"/>
                        <a:pt x="27" y="2"/>
                      </a:cubicBezTo>
                      <a:cubicBezTo>
                        <a:pt x="27"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9" y="4"/>
                        <a:pt x="28" y="4"/>
                        <a:pt x="29" y="4"/>
                      </a:cubicBezTo>
                      <a:cubicBezTo>
                        <a:pt x="29" y="4"/>
                        <a:pt x="29" y="4"/>
                        <a:pt x="29" y="4"/>
                      </a:cubicBezTo>
                      <a:close/>
                      <a:moveTo>
                        <a:pt x="29" y="7"/>
                      </a:moveTo>
                      <a:cubicBezTo>
                        <a:pt x="29" y="7"/>
                        <a:pt x="29" y="7"/>
                        <a:pt x="29" y="7"/>
                      </a:cubicBezTo>
                      <a:cubicBezTo>
                        <a:pt x="29" y="7"/>
                        <a:pt x="29" y="8"/>
                        <a:pt x="29" y="8"/>
                      </a:cubicBezTo>
                      <a:cubicBezTo>
                        <a:pt x="30" y="8"/>
                        <a:pt x="30" y="8"/>
                        <a:pt x="30" y="8"/>
                      </a:cubicBezTo>
                      <a:cubicBezTo>
                        <a:pt x="30" y="8"/>
                        <a:pt x="30" y="8"/>
                        <a:pt x="30" y="8"/>
                      </a:cubicBezTo>
                      <a:cubicBezTo>
                        <a:pt x="30" y="8"/>
                        <a:pt x="31" y="8"/>
                        <a:pt x="31" y="7"/>
                      </a:cubicBezTo>
                      <a:cubicBezTo>
                        <a:pt x="31" y="7"/>
                        <a:pt x="31" y="7"/>
                        <a:pt x="31" y="7"/>
                      </a:cubicBezTo>
                      <a:cubicBezTo>
                        <a:pt x="31" y="7"/>
                        <a:pt x="31" y="7"/>
                        <a:pt x="31" y="7"/>
                      </a:cubicBezTo>
                      <a:cubicBezTo>
                        <a:pt x="31" y="7"/>
                        <a:pt x="31" y="7"/>
                        <a:pt x="31" y="7"/>
                      </a:cubicBezTo>
                      <a:cubicBezTo>
                        <a:pt x="31" y="7"/>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1" y="7"/>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0" y="6"/>
                      </a:cubicBezTo>
                      <a:cubicBezTo>
                        <a:pt x="30" y="6"/>
                        <a:pt x="30" y="6"/>
                        <a:pt x="30" y="6"/>
                      </a:cubicBezTo>
                      <a:cubicBezTo>
                        <a:pt x="30" y="7"/>
                        <a:pt x="30" y="7"/>
                        <a:pt x="30" y="7"/>
                      </a:cubicBezTo>
                      <a:cubicBezTo>
                        <a:pt x="30" y="7"/>
                        <a:pt x="29" y="7"/>
                        <a:pt x="29" y="7"/>
                      </a:cubicBezTo>
                      <a:cubicBezTo>
                        <a:pt x="29" y="7"/>
                        <a:pt x="29" y="7"/>
                        <a:pt x="29" y="7"/>
                      </a:cubicBezTo>
                      <a:cubicBezTo>
                        <a:pt x="29" y="7"/>
                        <a:pt x="29" y="7"/>
                        <a:pt x="29" y="7"/>
                      </a:cubicBezTo>
                      <a:cubicBezTo>
                        <a:pt x="29" y="7"/>
                        <a:pt x="29" y="7"/>
                        <a:pt x="29" y="7"/>
                      </a:cubicBezTo>
                      <a:cubicBezTo>
                        <a:pt x="29" y="7"/>
                        <a:pt x="29" y="7"/>
                        <a:pt x="29" y="7"/>
                      </a:cubicBezTo>
                      <a:close/>
                      <a:moveTo>
                        <a:pt x="30" y="8"/>
                      </a:moveTo>
                      <a:cubicBezTo>
                        <a:pt x="30" y="8"/>
                        <a:pt x="30" y="8"/>
                        <a:pt x="30" y="8"/>
                      </a:cubicBezTo>
                      <a:cubicBezTo>
                        <a:pt x="30" y="8"/>
                        <a:pt x="30" y="8"/>
                        <a:pt x="30" y="8"/>
                      </a:cubicBezTo>
                      <a:cubicBezTo>
                        <a:pt x="30" y="8"/>
                        <a:pt x="30" y="8"/>
                        <a:pt x="30" y="8"/>
                      </a:cubicBezTo>
                      <a:cubicBezTo>
                        <a:pt x="30" y="8"/>
                        <a:pt x="30" y="9"/>
                        <a:pt x="30" y="9"/>
                      </a:cubicBezTo>
                      <a:cubicBezTo>
                        <a:pt x="30" y="8"/>
                        <a:pt x="30" y="8"/>
                        <a:pt x="30" y="8"/>
                      </a:cubicBezTo>
                      <a:close/>
                      <a:moveTo>
                        <a:pt x="21" y="37"/>
                      </a:moveTo>
                      <a:cubicBezTo>
                        <a:pt x="21" y="37"/>
                        <a:pt x="21" y="37"/>
                        <a:pt x="21" y="37"/>
                      </a:cubicBezTo>
                      <a:cubicBezTo>
                        <a:pt x="21" y="37"/>
                        <a:pt x="21" y="36"/>
                        <a:pt x="21" y="36"/>
                      </a:cubicBezTo>
                      <a:cubicBezTo>
                        <a:pt x="21" y="36"/>
                        <a:pt x="21" y="36"/>
                        <a:pt x="21" y="36"/>
                      </a:cubicBezTo>
                      <a:cubicBezTo>
                        <a:pt x="21" y="35"/>
                        <a:pt x="22" y="35"/>
                        <a:pt x="22" y="35"/>
                      </a:cubicBezTo>
                      <a:cubicBezTo>
                        <a:pt x="22" y="35"/>
                        <a:pt x="22" y="35"/>
                        <a:pt x="22" y="35"/>
                      </a:cubicBezTo>
                      <a:cubicBezTo>
                        <a:pt x="22" y="35"/>
                        <a:pt x="22" y="35"/>
                        <a:pt x="22" y="35"/>
                      </a:cubicBezTo>
                      <a:cubicBezTo>
                        <a:pt x="22" y="34"/>
                        <a:pt x="22" y="34"/>
                        <a:pt x="22" y="34"/>
                      </a:cubicBezTo>
                      <a:cubicBezTo>
                        <a:pt x="22" y="34"/>
                        <a:pt x="22" y="34"/>
                        <a:pt x="22" y="34"/>
                      </a:cubicBezTo>
                      <a:cubicBezTo>
                        <a:pt x="22" y="34"/>
                        <a:pt x="22" y="33"/>
                        <a:pt x="22" y="33"/>
                      </a:cubicBezTo>
                      <a:cubicBezTo>
                        <a:pt x="22" y="33"/>
                        <a:pt x="23" y="33"/>
                        <a:pt x="23" y="33"/>
                      </a:cubicBezTo>
                      <a:cubicBezTo>
                        <a:pt x="22" y="33"/>
                        <a:pt x="22" y="33"/>
                        <a:pt x="22" y="33"/>
                      </a:cubicBezTo>
                      <a:cubicBezTo>
                        <a:pt x="22" y="33"/>
                        <a:pt x="22" y="33"/>
                        <a:pt x="22" y="33"/>
                      </a:cubicBezTo>
                      <a:cubicBezTo>
                        <a:pt x="22" y="33"/>
                        <a:pt x="23" y="33"/>
                        <a:pt x="23" y="33"/>
                      </a:cubicBezTo>
                      <a:cubicBezTo>
                        <a:pt x="23" y="33"/>
                        <a:pt x="23" y="33"/>
                        <a:pt x="23" y="33"/>
                      </a:cubicBezTo>
                      <a:cubicBezTo>
                        <a:pt x="23" y="33"/>
                        <a:pt x="23" y="33"/>
                        <a:pt x="23" y="33"/>
                      </a:cubicBezTo>
                      <a:cubicBezTo>
                        <a:pt x="23" y="33"/>
                        <a:pt x="24" y="33"/>
                        <a:pt x="24" y="33"/>
                      </a:cubicBezTo>
                      <a:cubicBezTo>
                        <a:pt x="24" y="33"/>
                        <a:pt x="24" y="33"/>
                        <a:pt x="24" y="33"/>
                      </a:cubicBezTo>
                      <a:cubicBezTo>
                        <a:pt x="24" y="32"/>
                        <a:pt x="24" y="32"/>
                        <a:pt x="24" y="32"/>
                      </a:cubicBezTo>
                      <a:cubicBezTo>
                        <a:pt x="24" y="32"/>
                        <a:pt x="24" y="32"/>
                        <a:pt x="24" y="32"/>
                      </a:cubicBezTo>
                      <a:cubicBezTo>
                        <a:pt x="24" y="32"/>
                        <a:pt x="24" y="32"/>
                        <a:pt x="24" y="32"/>
                      </a:cubicBezTo>
                      <a:cubicBezTo>
                        <a:pt x="25" y="32"/>
                        <a:pt x="25" y="33"/>
                        <a:pt x="25" y="33"/>
                      </a:cubicBezTo>
                      <a:cubicBezTo>
                        <a:pt x="25" y="33"/>
                        <a:pt x="25" y="33"/>
                        <a:pt x="25" y="33"/>
                      </a:cubicBezTo>
                      <a:cubicBezTo>
                        <a:pt x="25" y="33"/>
                        <a:pt x="25" y="32"/>
                        <a:pt x="25" y="32"/>
                      </a:cubicBezTo>
                      <a:cubicBezTo>
                        <a:pt x="25" y="32"/>
                        <a:pt x="25" y="32"/>
                        <a:pt x="24" y="31"/>
                      </a:cubicBezTo>
                      <a:cubicBezTo>
                        <a:pt x="24" y="31"/>
                        <a:pt x="24" y="30"/>
                        <a:pt x="24" y="30"/>
                      </a:cubicBezTo>
                      <a:cubicBezTo>
                        <a:pt x="24" y="30"/>
                        <a:pt x="24" y="30"/>
                        <a:pt x="24" y="30"/>
                      </a:cubicBezTo>
                      <a:cubicBezTo>
                        <a:pt x="24" y="30"/>
                        <a:pt x="25" y="30"/>
                        <a:pt x="25" y="30"/>
                      </a:cubicBezTo>
                      <a:cubicBezTo>
                        <a:pt x="25" y="30"/>
                        <a:pt x="25" y="30"/>
                        <a:pt x="25" y="30"/>
                      </a:cubicBezTo>
                      <a:cubicBezTo>
                        <a:pt x="25" y="30"/>
                        <a:pt x="25" y="30"/>
                        <a:pt x="25" y="30"/>
                      </a:cubicBezTo>
                      <a:cubicBezTo>
                        <a:pt x="25" y="31"/>
                        <a:pt x="26" y="30"/>
                        <a:pt x="26" y="30"/>
                      </a:cubicBezTo>
                      <a:cubicBezTo>
                        <a:pt x="26" y="30"/>
                        <a:pt x="26" y="30"/>
                        <a:pt x="25" y="30"/>
                      </a:cubicBezTo>
                      <a:cubicBezTo>
                        <a:pt x="25" y="30"/>
                        <a:pt x="25" y="30"/>
                        <a:pt x="26" y="30"/>
                      </a:cubicBezTo>
                      <a:cubicBezTo>
                        <a:pt x="26" y="29"/>
                        <a:pt x="26" y="29"/>
                        <a:pt x="26" y="29"/>
                      </a:cubicBezTo>
                      <a:cubicBezTo>
                        <a:pt x="26" y="29"/>
                        <a:pt x="26" y="29"/>
                        <a:pt x="26" y="29"/>
                      </a:cubicBezTo>
                      <a:cubicBezTo>
                        <a:pt x="26" y="29"/>
                        <a:pt x="26" y="30"/>
                        <a:pt x="27" y="30"/>
                      </a:cubicBezTo>
                      <a:cubicBezTo>
                        <a:pt x="27" y="30"/>
                        <a:pt x="27" y="30"/>
                        <a:pt x="27" y="30"/>
                      </a:cubicBezTo>
                      <a:cubicBezTo>
                        <a:pt x="27" y="30"/>
                        <a:pt x="28" y="30"/>
                        <a:pt x="28" y="30"/>
                      </a:cubicBezTo>
                      <a:cubicBezTo>
                        <a:pt x="28" y="30"/>
                        <a:pt x="28" y="30"/>
                        <a:pt x="28" y="30"/>
                      </a:cubicBezTo>
                      <a:cubicBezTo>
                        <a:pt x="28" y="31"/>
                        <a:pt x="28" y="31"/>
                        <a:pt x="28" y="31"/>
                      </a:cubicBezTo>
                      <a:cubicBezTo>
                        <a:pt x="28" y="31"/>
                        <a:pt x="27" y="31"/>
                        <a:pt x="27" y="31"/>
                      </a:cubicBezTo>
                      <a:cubicBezTo>
                        <a:pt x="27" y="31"/>
                        <a:pt x="27" y="31"/>
                        <a:pt x="27" y="30"/>
                      </a:cubicBezTo>
                      <a:cubicBezTo>
                        <a:pt x="27" y="30"/>
                        <a:pt x="26" y="31"/>
                        <a:pt x="26" y="31"/>
                      </a:cubicBezTo>
                      <a:cubicBezTo>
                        <a:pt x="26" y="31"/>
                        <a:pt x="26" y="31"/>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3"/>
                        <a:pt x="27" y="33"/>
                        <a:pt x="27" y="33"/>
                      </a:cubicBezTo>
                      <a:cubicBezTo>
                        <a:pt x="27" y="33"/>
                        <a:pt x="28" y="33"/>
                        <a:pt x="28" y="32"/>
                      </a:cubicBezTo>
                      <a:cubicBezTo>
                        <a:pt x="28" y="32"/>
                        <a:pt x="28" y="33"/>
                        <a:pt x="29" y="33"/>
                      </a:cubicBezTo>
                      <a:cubicBezTo>
                        <a:pt x="29" y="33"/>
                        <a:pt x="29" y="33"/>
                        <a:pt x="29" y="33"/>
                      </a:cubicBezTo>
                      <a:cubicBezTo>
                        <a:pt x="29" y="33"/>
                        <a:pt x="29" y="32"/>
                        <a:pt x="29" y="32"/>
                      </a:cubicBezTo>
                      <a:cubicBezTo>
                        <a:pt x="29" y="32"/>
                        <a:pt x="29" y="32"/>
                        <a:pt x="29" y="32"/>
                      </a:cubicBezTo>
                      <a:cubicBezTo>
                        <a:pt x="28" y="31"/>
                        <a:pt x="29" y="31"/>
                        <a:pt x="29" y="31"/>
                      </a:cubicBezTo>
                      <a:cubicBezTo>
                        <a:pt x="29" y="30"/>
                        <a:pt x="29" y="30"/>
                        <a:pt x="29" y="30"/>
                      </a:cubicBezTo>
                      <a:cubicBezTo>
                        <a:pt x="29" y="30"/>
                        <a:pt x="29" y="30"/>
                        <a:pt x="28" y="30"/>
                      </a:cubicBezTo>
                      <a:cubicBezTo>
                        <a:pt x="28" y="30"/>
                        <a:pt x="28" y="29"/>
                        <a:pt x="28" y="29"/>
                      </a:cubicBezTo>
                      <a:cubicBezTo>
                        <a:pt x="28" y="29"/>
                        <a:pt x="28" y="29"/>
                        <a:pt x="28" y="29"/>
                      </a:cubicBezTo>
                      <a:cubicBezTo>
                        <a:pt x="28" y="30"/>
                        <a:pt x="28" y="30"/>
                        <a:pt x="28" y="30"/>
                      </a:cubicBezTo>
                      <a:cubicBezTo>
                        <a:pt x="28" y="30"/>
                        <a:pt x="28" y="29"/>
                        <a:pt x="28" y="29"/>
                      </a:cubicBezTo>
                      <a:cubicBezTo>
                        <a:pt x="28" y="29"/>
                        <a:pt x="28" y="29"/>
                        <a:pt x="28" y="29"/>
                      </a:cubicBezTo>
                      <a:cubicBezTo>
                        <a:pt x="28" y="29"/>
                        <a:pt x="28" y="28"/>
                        <a:pt x="28" y="28"/>
                      </a:cubicBezTo>
                      <a:cubicBezTo>
                        <a:pt x="28" y="28"/>
                        <a:pt x="28" y="27"/>
                        <a:pt x="28" y="27"/>
                      </a:cubicBezTo>
                      <a:cubicBezTo>
                        <a:pt x="28" y="27"/>
                        <a:pt x="28" y="27"/>
                        <a:pt x="28" y="27"/>
                      </a:cubicBezTo>
                      <a:cubicBezTo>
                        <a:pt x="28" y="27"/>
                        <a:pt x="28" y="27"/>
                        <a:pt x="28" y="26"/>
                      </a:cubicBezTo>
                      <a:cubicBezTo>
                        <a:pt x="28" y="26"/>
                        <a:pt x="28" y="26"/>
                        <a:pt x="28" y="26"/>
                      </a:cubicBezTo>
                      <a:cubicBezTo>
                        <a:pt x="29" y="26"/>
                        <a:pt x="29" y="26"/>
                        <a:pt x="29" y="26"/>
                      </a:cubicBezTo>
                      <a:cubicBezTo>
                        <a:pt x="29" y="26"/>
                        <a:pt x="29" y="26"/>
                        <a:pt x="29" y="26"/>
                      </a:cubicBezTo>
                      <a:cubicBezTo>
                        <a:pt x="29" y="25"/>
                        <a:pt x="29" y="24"/>
                        <a:pt x="29" y="24"/>
                      </a:cubicBezTo>
                      <a:cubicBezTo>
                        <a:pt x="29" y="23"/>
                        <a:pt x="29" y="23"/>
                        <a:pt x="29" y="23"/>
                      </a:cubicBezTo>
                      <a:cubicBezTo>
                        <a:pt x="29" y="23"/>
                        <a:pt x="29" y="23"/>
                        <a:pt x="29" y="23"/>
                      </a:cubicBezTo>
                      <a:cubicBezTo>
                        <a:pt x="29" y="22"/>
                        <a:pt x="29" y="22"/>
                        <a:pt x="30" y="22"/>
                      </a:cubicBezTo>
                      <a:cubicBezTo>
                        <a:pt x="30" y="22"/>
                        <a:pt x="30" y="22"/>
                        <a:pt x="31" y="23"/>
                      </a:cubicBezTo>
                      <a:cubicBezTo>
                        <a:pt x="31" y="23"/>
                        <a:pt x="31" y="23"/>
                        <a:pt x="31" y="23"/>
                      </a:cubicBezTo>
                      <a:cubicBezTo>
                        <a:pt x="31" y="23"/>
                        <a:pt x="31" y="23"/>
                        <a:pt x="31" y="23"/>
                      </a:cubicBezTo>
                      <a:cubicBezTo>
                        <a:pt x="31" y="23"/>
                        <a:pt x="31" y="23"/>
                        <a:pt x="31" y="24"/>
                      </a:cubicBezTo>
                      <a:cubicBezTo>
                        <a:pt x="31" y="24"/>
                        <a:pt x="31" y="24"/>
                        <a:pt x="31" y="24"/>
                      </a:cubicBezTo>
                      <a:cubicBezTo>
                        <a:pt x="31" y="24"/>
                        <a:pt x="31" y="24"/>
                        <a:pt x="31" y="24"/>
                      </a:cubicBezTo>
                      <a:cubicBezTo>
                        <a:pt x="31" y="23"/>
                        <a:pt x="31" y="23"/>
                        <a:pt x="31" y="23"/>
                      </a:cubicBezTo>
                      <a:cubicBezTo>
                        <a:pt x="31" y="23"/>
                        <a:pt x="31" y="23"/>
                        <a:pt x="31" y="22"/>
                      </a:cubicBezTo>
                      <a:cubicBezTo>
                        <a:pt x="31" y="22"/>
                        <a:pt x="31" y="22"/>
                        <a:pt x="31" y="22"/>
                      </a:cubicBezTo>
                      <a:cubicBezTo>
                        <a:pt x="31" y="22"/>
                        <a:pt x="31" y="22"/>
                        <a:pt x="31" y="21"/>
                      </a:cubicBezTo>
                      <a:cubicBezTo>
                        <a:pt x="31" y="21"/>
                        <a:pt x="31" y="20"/>
                        <a:pt x="31" y="20"/>
                      </a:cubicBezTo>
                      <a:cubicBezTo>
                        <a:pt x="31" y="20"/>
                        <a:pt x="31" y="20"/>
                        <a:pt x="31" y="20"/>
                      </a:cubicBezTo>
                      <a:cubicBezTo>
                        <a:pt x="31" y="20"/>
                        <a:pt x="31" y="19"/>
                        <a:pt x="31" y="19"/>
                      </a:cubicBezTo>
                      <a:cubicBezTo>
                        <a:pt x="31" y="19"/>
                        <a:pt x="31" y="18"/>
                        <a:pt x="31" y="17"/>
                      </a:cubicBezTo>
                      <a:cubicBezTo>
                        <a:pt x="31" y="17"/>
                        <a:pt x="31" y="17"/>
                        <a:pt x="31" y="17"/>
                      </a:cubicBezTo>
                      <a:cubicBezTo>
                        <a:pt x="31" y="17"/>
                        <a:pt x="30" y="17"/>
                        <a:pt x="30" y="17"/>
                      </a:cubicBezTo>
                      <a:cubicBezTo>
                        <a:pt x="31" y="17"/>
                        <a:pt x="31" y="16"/>
                        <a:pt x="31" y="16"/>
                      </a:cubicBezTo>
                      <a:cubicBezTo>
                        <a:pt x="31" y="16"/>
                        <a:pt x="31" y="16"/>
                        <a:pt x="31" y="16"/>
                      </a:cubicBezTo>
                      <a:cubicBezTo>
                        <a:pt x="31" y="16"/>
                        <a:pt x="31" y="15"/>
                        <a:pt x="31" y="15"/>
                      </a:cubicBezTo>
                      <a:cubicBezTo>
                        <a:pt x="31" y="15"/>
                        <a:pt x="31" y="15"/>
                        <a:pt x="31" y="15"/>
                      </a:cubicBezTo>
                      <a:cubicBezTo>
                        <a:pt x="31" y="15"/>
                        <a:pt x="31" y="15"/>
                        <a:pt x="31" y="15"/>
                      </a:cubicBezTo>
                      <a:cubicBezTo>
                        <a:pt x="31" y="14"/>
                        <a:pt x="31" y="14"/>
                        <a:pt x="31" y="14"/>
                      </a:cubicBezTo>
                      <a:cubicBezTo>
                        <a:pt x="31" y="14"/>
                        <a:pt x="31" y="13"/>
                        <a:pt x="31" y="13"/>
                      </a:cubicBezTo>
                      <a:cubicBezTo>
                        <a:pt x="31" y="13"/>
                        <a:pt x="31" y="13"/>
                        <a:pt x="31" y="12"/>
                      </a:cubicBezTo>
                      <a:cubicBezTo>
                        <a:pt x="31" y="12"/>
                        <a:pt x="31" y="12"/>
                        <a:pt x="31" y="12"/>
                      </a:cubicBezTo>
                      <a:cubicBezTo>
                        <a:pt x="31" y="12"/>
                        <a:pt x="31" y="12"/>
                        <a:pt x="31" y="12"/>
                      </a:cubicBezTo>
                      <a:cubicBezTo>
                        <a:pt x="31" y="12"/>
                        <a:pt x="31" y="12"/>
                        <a:pt x="31" y="12"/>
                      </a:cubicBezTo>
                      <a:cubicBezTo>
                        <a:pt x="31" y="12"/>
                        <a:pt x="31" y="11"/>
                        <a:pt x="30" y="11"/>
                      </a:cubicBezTo>
                      <a:cubicBezTo>
                        <a:pt x="30" y="11"/>
                        <a:pt x="30" y="11"/>
                        <a:pt x="30" y="11"/>
                      </a:cubicBezTo>
                      <a:cubicBezTo>
                        <a:pt x="30" y="11"/>
                        <a:pt x="30" y="11"/>
                        <a:pt x="29" y="10"/>
                      </a:cubicBezTo>
                      <a:cubicBezTo>
                        <a:pt x="29" y="10"/>
                        <a:pt x="29" y="10"/>
                        <a:pt x="29" y="10"/>
                      </a:cubicBezTo>
                      <a:cubicBezTo>
                        <a:pt x="29" y="10"/>
                        <a:pt x="29" y="10"/>
                        <a:pt x="28" y="10"/>
                      </a:cubicBezTo>
                      <a:cubicBezTo>
                        <a:pt x="28" y="11"/>
                        <a:pt x="28" y="11"/>
                        <a:pt x="28" y="11"/>
                      </a:cubicBezTo>
                      <a:cubicBezTo>
                        <a:pt x="28" y="11"/>
                        <a:pt x="28" y="11"/>
                        <a:pt x="28" y="11"/>
                      </a:cubicBezTo>
                      <a:cubicBezTo>
                        <a:pt x="27" y="11"/>
                        <a:pt x="27" y="11"/>
                        <a:pt x="27" y="11"/>
                      </a:cubicBezTo>
                      <a:cubicBezTo>
                        <a:pt x="27" y="11"/>
                        <a:pt x="27" y="11"/>
                        <a:pt x="26" y="11"/>
                      </a:cubicBezTo>
                      <a:cubicBezTo>
                        <a:pt x="26" y="11"/>
                        <a:pt x="26" y="11"/>
                        <a:pt x="26" y="11"/>
                      </a:cubicBezTo>
                      <a:cubicBezTo>
                        <a:pt x="26" y="12"/>
                        <a:pt x="26" y="12"/>
                        <a:pt x="26" y="12"/>
                      </a:cubicBezTo>
                      <a:cubicBezTo>
                        <a:pt x="25" y="12"/>
                        <a:pt x="25" y="12"/>
                        <a:pt x="25" y="12"/>
                      </a:cubicBezTo>
                      <a:cubicBezTo>
                        <a:pt x="25" y="12"/>
                        <a:pt x="25" y="12"/>
                        <a:pt x="24" y="12"/>
                      </a:cubicBezTo>
                      <a:cubicBezTo>
                        <a:pt x="24" y="12"/>
                        <a:pt x="24" y="12"/>
                        <a:pt x="24" y="12"/>
                      </a:cubicBezTo>
                      <a:cubicBezTo>
                        <a:pt x="24" y="12"/>
                        <a:pt x="24" y="12"/>
                        <a:pt x="24" y="12"/>
                      </a:cubicBezTo>
                      <a:cubicBezTo>
                        <a:pt x="24" y="12"/>
                        <a:pt x="23" y="12"/>
                        <a:pt x="23" y="12"/>
                      </a:cubicBezTo>
                      <a:cubicBezTo>
                        <a:pt x="23" y="12"/>
                        <a:pt x="22" y="12"/>
                        <a:pt x="22" y="12"/>
                      </a:cubicBezTo>
                      <a:cubicBezTo>
                        <a:pt x="22" y="12"/>
                        <a:pt x="22" y="12"/>
                        <a:pt x="22" y="13"/>
                      </a:cubicBezTo>
                      <a:cubicBezTo>
                        <a:pt x="22" y="13"/>
                        <a:pt x="21" y="13"/>
                        <a:pt x="21" y="13"/>
                      </a:cubicBezTo>
                      <a:cubicBezTo>
                        <a:pt x="21" y="13"/>
                        <a:pt x="20" y="13"/>
                        <a:pt x="19" y="13"/>
                      </a:cubicBezTo>
                      <a:cubicBezTo>
                        <a:pt x="19" y="14"/>
                        <a:pt x="18" y="14"/>
                        <a:pt x="18" y="14"/>
                      </a:cubicBezTo>
                      <a:cubicBezTo>
                        <a:pt x="17" y="14"/>
                        <a:pt x="16" y="13"/>
                        <a:pt x="15" y="13"/>
                      </a:cubicBezTo>
                      <a:cubicBezTo>
                        <a:pt x="14" y="13"/>
                        <a:pt x="14" y="12"/>
                        <a:pt x="14" y="12"/>
                      </a:cubicBezTo>
                      <a:cubicBezTo>
                        <a:pt x="13" y="12"/>
                        <a:pt x="12" y="11"/>
                        <a:pt x="11" y="11"/>
                      </a:cubicBezTo>
                      <a:cubicBezTo>
                        <a:pt x="11" y="11"/>
                        <a:pt x="10" y="11"/>
                        <a:pt x="10" y="11"/>
                      </a:cubicBezTo>
                      <a:cubicBezTo>
                        <a:pt x="9" y="10"/>
                        <a:pt x="9" y="10"/>
                        <a:pt x="8" y="10"/>
                      </a:cubicBezTo>
                      <a:cubicBezTo>
                        <a:pt x="8" y="10"/>
                        <a:pt x="8" y="10"/>
                        <a:pt x="8" y="10"/>
                      </a:cubicBezTo>
                      <a:cubicBezTo>
                        <a:pt x="8" y="10"/>
                        <a:pt x="8" y="10"/>
                        <a:pt x="8" y="10"/>
                      </a:cubicBezTo>
                      <a:cubicBezTo>
                        <a:pt x="8" y="9"/>
                        <a:pt x="8" y="9"/>
                        <a:pt x="8" y="9"/>
                      </a:cubicBezTo>
                      <a:cubicBezTo>
                        <a:pt x="8" y="9"/>
                        <a:pt x="8" y="9"/>
                        <a:pt x="8" y="10"/>
                      </a:cubicBezTo>
                      <a:cubicBezTo>
                        <a:pt x="8" y="10"/>
                        <a:pt x="7" y="10"/>
                        <a:pt x="7" y="10"/>
                      </a:cubicBezTo>
                      <a:cubicBezTo>
                        <a:pt x="7" y="10"/>
                        <a:pt x="7" y="10"/>
                        <a:pt x="7" y="9"/>
                      </a:cubicBezTo>
                      <a:cubicBezTo>
                        <a:pt x="6" y="9"/>
                        <a:pt x="6" y="10"/>
                        <a:pt x="6" y="10"/>
                      </a:cubicBezTo>
                      <a:cubicBezTo>
                        <a:pt x="6" y="11"/>
                        <a:pt x="6" y="11"/>
                        <a:pt x="6" y="12"/>
                      </a:cubicBezTo>
                      <a:cubicBezTo>
                        <a:pt x="6" y="12"/>
                        <a:pt x="6" y="12"/>
                        <a:pt x="6" y="12"/>
                      </a:cubicBezTo>
                      <a:cubicBezTo>
                        <a:pt x="6" y="13"/>
                        <a:pt x="6" y="13"/>
                        <a:pt x="6" y="13"/>
                      </a:cubicBezTo>
                      <a:cubicBezTo>
                        <a:pt x="6" y="13"/>
                        <a:pt x="6" y="14"/>
                        <a:pt x="6" y="15"/>
                      </a:cubicBezTo>
                      <a:cubicBezTo>
                        <a:pt x="7" y="15"/>
                        <a:pt x="7" y="15"/>
                        <a:pt x="7" y="16"/>
                      </a:cubicBezTo>
                      <a:cubicBezTo>
                        <a:pt x="7" y="16"/>
                        <a:pt x="7" y="16"/>
                        <a:pt x="7" y="16"/>
                      </a:cubicBezTo>
                      <a:cubicBezTo>
                        <a:pt x="7" y="17"/>
                        <a:pt x="7" y="17"/>
                        <a:pt x="7" y="17"/>
                      </a:cubicBezTo>
                      <a:cubicBezTo>
                        <a:pt x="8" y="17"/>
                        <a:pt x="8" y="18"/>
                        <a:pt x="8" y="18"/>
                      </a:cubicBezTo>
                      <a:cubicBezTo>
                        <a:pt x="8" y="18"/>
                        <a:pt x="8" y="19"/>
                        <a:pt x="8" y="19"/>
                      </a:cubicBezTo>
                      <a:cubicBezTo>
                        <a:pt x="8" y="19"/>
                        <a:pt x="8" y="19"/>
                        <a:pt x="8" y="19"/>
                      </a:cubicBezTo>
                      <a:cubicBezTo>
                        <a:pt x="8" y="19"/>
                        <a:pt x="8" y="19"/>
                        <a:pt x="8" y="19"/>
                      </a:cubicBezTo>
                      <a:cubicBezTo>
                        <a:pt x="9" y="20"/>
                        <a:pt x="9" y="20"/>
                        <a:pt x="9" y="20"/>
                      </a:cubicBezTo>
                      <a:cubicBezTo>
                        <a:pt x="9" y="20"/>
                        <a:pt x="9" y="20"/>
                        <a:pt x="9" y="21"/>
                      </a:cubicBezTo>
                      <a:cubicBezTo>
                        <a:pt x="10" y="21"/>
                        <a:pt x="10" y="21"/>
                        <a:pt x="10" y="22"/>
                      </a:cubicBezTo>
                      <a:cubicBezTo>
                        <a:pt x="10" y="22"/>
                        <a:pt x="10" y="23"/>
                        <a:pt x="10" y="23"/>
                      </a:cubicBezTo>
                      <a:cubicBezTo>
                        <a:pt x="10" y="23"/>
                        <a:pt x="10" y="23"/>
                        <a:pt x="10" y="24"/>
                      </a:cubicBezTo>
                      <a:cubicBezTo>
                        <a:pt x="10" y="24"/>
                        <a:pt x="10" y="24"/>
                        <a:pt x="10" y="23"/>
                      </a:cubicBezTo>
                      <a:cubicBezTo>
                        <a:pt x="10" y="23"/>
                        <a:pt x="11" y="23"/>
                        <a:pt x="11" y="23"/>
                      </a:cubicBezTo>
                      <a:cubicBezTo>
                        <a:pt x="11" y="23"/>
                        <a:pt x="11" y="23"/>
                        <a:pt x="11" y="23"/>
                      </a:cubicBezTo>
                      <a:cubicBezTo>
                        <a:pt x="11" y="24"/>
                        <a:pt x="11" y="24"/>
                        <a:pt x="12" y="25"/>
                      </a:cubicBezTo>
                      <a:cubicBezTo>
                        <a:pt x="12" y="25"/>
                        <a:pt x="12" y="25"/>
                        <a:pt x="12" y="25"/>
                      </a:cubicBezTo>
                      <a:cubicBezTo>
                        <a:pt x="12" y="25"/>
                        <a:pt x="12" y="25"/>
                        <a:pt x="12" y="25"/>
                      </a:cubicBezTo>
                      <a:cubicBezTo>
                        <a:pt x="11" y="25"/>
                        <a:pt x="11" y="25"/>
                        <a:pt x="11" y="25"/>
                      </a:cubicBezTo>
                      <a:cubicBezTo>
                        <a:pt x="11" y="24"/>
                        <a:pt x="10" y="24"/>
                        <a:pt x="10" y="24"/>
                      </a:cubicBezTo>
                      <a:cubicBezTo>
                        <a:pt x="10" y="25"/>
                        <a:pt x="10" y="25"/>
                        <a:pt x="10" y="26"/>
                      </a:cubicBezTo>
                      <a:cubicBezTo>
                        <a:pt x="10" y="26"/>
                        <a:pt x="10" y="26"/>
                        <a:pt x="10" y="27"/>
                      </a:cubicBezTo>
                      <a:cubicBezTo>
                        <a:pt x="10" y="27"/>
                        <a:pt x="10" y="27"/>
                        <a:pt x="10" y="27"/>
                      </a:cubicBezTo>
                      <a:cubicBezTo>
                        <a:pt x="10" y="27"/>
                        <a:pt x="10" y="27"/>
                        <a:pt x="11" y="27"/>
                      </a:cubicBezTo>
                      <a:cubicBezTo>
                        <a:pt x="11" y="27"/>
                        <a:pt x="11" y="27"/>
                        <a:pt x="11" y="28"/>
                      </a:cubicBezTo>
                      <a:cubicBezTo>
                        <a:pt x="11" y="28"/>
                        <a:pt x="11" y="28"/>
                        <a:pt x="11" y="28"/>
                      </a:cubicBezTo>
                      <a:cubicBezTo>
                        <a:pt x="11" y="28"/>
                        <a:pt x="11" y="29"/>
                        <a:pt x="11" y="29"/>
                      </a:cubicBezTo>
                      <a:cubicBezTo>
                        <a:pt x="11" y="29"/>
                        <a:pt x="12" y="29"/>
                        <a:pt x="12" y="30"/>
                      </a:cubicBezTo>
                      <a:cubicBezTo>
                        <a:pt x="12" y="30"/>
                        <a:pt x="12" y="30"/>
                        <a:pt x="12" y="30"/>
                      </a:cubicBezTo>
                      <a:cubicBezTo>
                        <a:pt x="12" y="30"/>
                        <a:pt x="12" y="30"/>
                        <a:pt x="12" y="30"/>
                      </a:cubicBezTo>
                      <a:cubicBezTo>
                        <a:pt x="13" y="31"/>
                        <a:pt x="13" y="31"/>
                        <a:pt x="13" y="31"/>
                      </a:cubicBezTo>
                      <a:cubicBezTo>
                        <a:pt x="13" y="31"/>
                        <a:pt x="13" y="32"/>
                        <a:pt x="13" y="32"/>
                      </a:cubicBezTo>
                      <a:cubicBezTo>
                        <a:pt x="13" y="32"/>
                        <a:pt x="14" y="33"/>
                        <a:pt x="14" y="33"/>
                      </a:cubicBezTo>
                      <a:cubicBezTo>
                        <a:pt x="14" y="33"/>
                        <a:pt x="14" y="34"/>
                        <a:pt x="14" y="33"/>
                      </a:cubicBezTo>
                      <a:cubicBezTo>
                        <a:pt x="15" y="33"/>
                        <a:pt x="15" y="33"/>
                        <a:pt x="15" y="33"/>
                      </a:cubicBezTo>
                      <a:cubicBezTo>
                        <a:pt x="15" y="33"/>
                        <a:pt x="15" y="33"/>
                        <a:pt x="15" y="33"/>
                      </a:cubicBezTo>
                      <a:cubicBezTo>
                        <a:pt x="15" y="33"/>
                        <a:pt x="15" y="33"/>
                        <a:pt x="15" y="33"/>
                      </a:cubicBezTo>
                      <a:cubicBezTo>
                        <a:pt x="15" y="34"/>
                        <a:pt x="15" y="34"/>
                        <a:pt x="15" y="34"/>
                      </a:cubicBezTo>
                      <a:cubicBezTo>
                        <a:pt x="15" y="34"/>
                        <a:pt x="15" y="34"/>
                        <a:pt x="15" y="34"/>
                      </a:cubicBezTo>
                      <a:cubicBezTo>
                        <a:pt x="15" y="34"/>
                        <a:pt x="15" y="35"/>
                        <a:pt x="15" y="35"/>
                      </a:cubicBezTo>
                      <a:cubicBezTo>
                        <a:pt x="15" y="35"/>
                        <a:pt x="15" y="35"/>
                        <a:pt x="15" y="35"/>
                      </a:cubicBezTo>
                      <a:cubicBezTo>
                        <a:pt x="15" y="35"/>
                        <a:pt x="16" y="36"/>
                        <a:pt x="16" y="36"/>
                      </a:cubicBezTo>
                      <a:cubicBezTo>
                        <a:pt x="16" y="36"/>
                        <a:pt x="16" y="35"/>
                        <a:pt x="16" y="35"/>
                      </a:cubicBezTo>
                      <a:cubicBezTo>
                        <a:pt x="16" y="35"/>
                        <a:pt x="17" y="35"/>
                        <a:pt x="17" y="36"/>
                      </a:cubicBezTo>
                      <a:cubicBezTo>
                        <a:pt x="18" y="36"/>
                        <a:pt x="18" y="35"/>
                        <a:pt x="19" y="36"/>
                      </a:cubicBezTo>
                      <a:cubicBezTo>
                        <a:pt x="19" y="36"/>
                        <a:pt x="19" y="36"/>
                        <a:pt x="19" y="36"/>
                      </a:cubicBezTo>
                      <a:cubicBezTo>
                        <a:pt x="19" y="36"/>
                        <a:pt x="20" y="36"/>
                        <a:pt x="20" y="37"/>
                      </a:cubicBezTo>
                      <a:cubicBezTo>
                        <a:pt x="20" y="37"/>
                        <a:pt x="21" y="37"/>
                        <a:pt x="21" y="37"/>
                      </a:cubicBezTo>
                      <a:close/>
                      <a:moveTo>
                        <a:pt x="29" y="28"/>
                      </a:moveTo>
                      <a:cubicBezTo>
                        <a:pt x="29" y="28"/>
                        <a:pt x="29" y="28"/>
                        <a:pt x="29" y="28"/>
                      </a:cubicBezTo>
                      <a:cubicBezTo>
                        <a:pt x="29" y="28"/>
                        <a:pt x="29" y="28"/>
                        <a:pt x="29" y="28"/>
                      </a:cubicBezTo>
                      <a:cubicBezTo>
                        <a:pt x="30" y="28"/>
                        <a:pt x="30" y="28"/>
                        <a:pt x="30" y="28"/>
                      </a:cubicBezTo>
                      <a:cubicBezTo>
                        <a:pt x="30" y="28"/>
                        <a:pt x="30" y="28"/>
                        <a:pt x="30" y="28"/>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8"/>
                      </a:cubicBezTo>
                      <a:close/>
                      <a:moveTo>
                        <a:pt x="31" y="24"/>
                      </a:move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5"/>
                      </a:cubicBezTo>
                      <a:cubicBezTo>
                        <a:pt x="31" y="25"/>
                        <a:pt x="31" y="25"/>
                        <a:pt x="31" y="25"/>
                      </a:cubicBezTo>
                      <a:cubicBezTo>
                        <a:pt x="31" y="25"/>
                        <a:pt x="31" y="25"/>
                        <a:pt x="31" y="25"/>
                      </a:cubicBezTo>
                      <a:cubicBezTo>
                        <a:pt x="31" y="25"/>
                        <a:pt x="31" y="25"/>
                        <a:pt x="31" y="24"/>
                      </a:cubicBezTo>
                      <a:cubicBezTo>
                        <a:pt x="31" y="24"/>
                        <a:pt x="31" y="24"/>
                        <a:pt x="31" y="24"/>
                      </a:cubicBezTo>
                      <a:cubicBezTo>
                        <a:pt x="31" y="24"/>
                        <a:pt x="31" y="24"/>
                        <a:pt x="31" y="24"/>
                      </a:cubicBezTo>
                      <a:cubicBezTo>
                        <a:pt x="31" y="24"/>
                        <a:pt x="31" y="24"/>
                        <a:pt x="31" y="24"/>
                      </a:cubicBezTo>
                      <a:close/>
                      <a:moveTo>
                        <a:pt x="24" y="35"/>
                      </a:move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4"/>
                      </a:cubicBezTo>
                      <a:cubicBezTo>
                        <a:pt x="24" y="34"/>
                        <a:pt x="24" y="34"/>
                        <a:pt x="24" y="34"/>
                      </a:cubicBezTo>
                      <a:cubicBezTo>
                        <a:pt x="24" y="34"/>
                        <a:pt x="24" y="34"/>
                        <a:pt x="24" y="34"/>
                      </a:cubicBezTo>
                      <a:cubicBezTo>
                        <a:pt x="24" y="34"/>
                        <a:pt x="24" y="34"/>
                        <a:pt x="24" y="34"/>
                      </a:cubicBezTo>
                      <a:cubicBezTo>
                        <a:pt x="24" y="34"/>
                        <a:pt x="24" y="33"/>
                        <a:pt x="24" y="33"/>
                      </a:cubicBezTo>
                      <a:cubicBezTo>
                        <a:pt x="24" y="33"/>
                        <a:pt x="24" y="33"/>
                        <a:pt x="24" y="33"/>
                      </a:cubicBezTo>
                      <a:cubicBezTo>
                        <a:pt x="24" y="33"/>
                        <a:pt x="24" y="33"/>
                        <a:pt x="24" y="33"/>
                      </a:cubicBezTo>
                      <a:cubicBezTo>
                        <a:pt x="24" y="34"/>
                        <a:pt x="24" y="34"/>
                        <a:pt x="24" y="34"/>
                      </a:cubicBezTo>
                      <a:cubicBezTo>
                        <a:pt x="24" y="34"/>
                        <a:pt x="24" y="34"/>
                        <a:pt x="24" y="34"/>
                      </a:cubicBezTo>
                      <a:cubicBezTo>
                        <a:pt x="24" y="34"/>
                        <a:pt x="24" y="34"/>
                        <a:pt x="24" y="34"/>
                      </a:cubicBezTo>
                      <a:cubicBezTo>
                        <a:pt x="24" y="34"/>
                        <a:pt x="23" y="34"/>
                        <a:pt x="23" y="34"/>
                      </a:cubicBezTo>
                      <a:cubicBezTo>
                        <a:pt x="23" y="34"/>
                        <a:pt x="23" y="34"/>
                        <a:pt x="23" y="34"/>
                      </a:cubicBezTo>
                      <a:cubicBezTo>
                        <a:pt x="23" y="35"/>
                        <a:pt x="23" y="35"/>
                        <a:pt x="23" y="35"/>
                      </a:cubicBezTo>
                      <a:cubicBezTo>
                        <a:pt x="23" y="35"/>
                        <a:pt x="24" y="35"/>
                        <a:pt x="24" y="35"/>
                      </a:cubicBezTo>
                      <a:cubicBezTo>
                        <a:pt x="24" y="35"/>
                        <a:pt x="24" y="35"/>
                        <a:pt x="24" y="35"/>
                      </a:cubicBezTo>
                      <a:cubicBezTo>
                        <a:pt x="24" y="35"/>
                        <a:pt x="24" y="35"/>
                        <a:pt x="24" y="35"/>
                      </a:cubicBezTo>
                      <a:cubicBezTo>
                        <a:pt x="24" y="35"/>
                        <a:pt x="24" y="35"/>
                        <a:pt x="24" y="35"/>
                      </a:cubicBezTo>
                      <a:close/>
                      <a:moveTo>
                        <a:pt x="7" y="8"/>
                      </a:moveTo>
                      <a:cubicBezTo>
                        <a:pt x="7" y="8"/>
                        <a:pt x="7" y="9"/>
                        <a:pt x="7" y="9"/>
                      </a:cubicBezTo>
                      <a:cubicBezTo>
                        <a:pt x="7" y="9"/>
                        <a:pt x="7" y="9"/>
                        <a:pt x="7" y="9"/>
                      </a:cubicBezTo>
                      <a:cubicBezTo>
                        <a:pt x="7" y="9"/>
                        <a:pt x="7" y="8"/>
                        <a:pt x="7" y="8"/>
                      </a:cubicBezTo>
                      <a:cubicBezTo>
                        <a:pt x="7" y="8"/>
                        <a:pt x="7" y="8"/>
                        <a:pt x="7" y="8"/>
                      </a:cubicBezTo>
                      <a:cubicBezTo>
                        <a:pt x="7" y="8"/>
                        <a:pt x="7" y="8"/>
                        <a:pt x="7" y="8"/>
                      </a:cubicBezTo>
                      <a:cubicBezTo>
                        <a:pt x="7" y="8"/>
                        <a:pt x="7" y="8"/>
                        <a:pt x="7" y="8"/>
                      </a:cubicBezTo>
                      <a:close/>
                      <a:moveTo>
                        <a:pt x="8" y="7"/>
                      </a:move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81" name="Freeform 741">
                  <a:extLst>
                    <a:ext uri="{FF2B5EF4-FFF2-40B4-BE49-F238E27FC236}">
                      <a16:creationId xmlns:a16="http://schemas.microsoft.com/office/drawing/2014/main" id="{F284078C-3FD0-4EC7-AD2A-468169DC6CFB}"/>
                    </a:ext>
                  </a:extLst>
                </p:cNvPr>
                <p:cNvSpPr>
                  <a:spLocks noEditPoints="1"/>
                </p:cNvSpPr>
                <p:nvPr/>
              </p:nvSpPr>
              <p:spPr bwMode="auto">
                <a:xfrm>
                  <a:off x="9009063" y="5662613"/>
                  <a:ext cx="341312" cy="404813"/>
                </a:xfrm>
                <a:custGeom>
                  <a:avLst/>
                  <a:gdLst>
                    <a:gd name="T0" fmla="*/ 53 w 82"/>
                    <a:gd name="T1" fmla="*/ 80 h 97"/>
                    <a:gd name="T2" fmla="*/ 52 w 82"/>
                    <a:gd name="T3" fmla="*/ 78 h 97"/>
                    <a:gd name="T4" fmla="*/ 56 w 82"/>
                    <a:gd name="T5" fmla="*/ 77 h 97"/>
                    <a:gd name="T6" fmla="*/ 59 w 82"/>
                    <a:gd name="T7" fmla="*/ 77 h 97"/>
                    <a:gd name="T8" fmla="*/ 60 w 82"/>
                    <a:gd name="T9" fmla="*/ 78 h 97"/>
                    <a:gd name="T10" fmla="*/ 62 w 82"/>
                    <a:gd name="T11" fmla="*/ 78 h 97"/>
                    <a:gd name="T12" fmla="*/ 62 w 82"/>
                    <a:gd name="T13" fmla="*/ 79 h 97"/>
                    <a:gd name="T14" fmla="*/ 59 w 82"/>
                    <a:gd name="T15" fmla="*/ 79 h 97"/>
                    <a:gd name="T16" fmla="*/ 57 w 82"/>
                    <a:gd name="T17" fmla="*/ 80 h 97"/>
                    <a:gd name="T18" fmla="*/ 49 w 82"/>
                    <a:gd name="T19" fmla="*/ 72 h 97"/>
                    <a:gd name="T20" fmla="*/ 49 w 82"/>
                    <a:gd name="T21" fmla="*/ 72 h 97"/>
                    <a:gd name="T22" fmla="*/ 49 w 82"/>
                    <a:gd name="T23" fmla="*/ 71 h 97"/>
                    <a:gd name="T24" fmla="*/ 38 w 82"/>
                    <a:gd name="T25" fmla="*/ 61 h 97"/>
                    <a:gd name="T26" fmla="*/ 38 w 82"/>
                    <a:gd name="T27" fmla="*/ 61 h 97"/>
                    <a:gd name="T28" fmla="*/ 38 w 82"/>
                    <a:gd name="T29" fmla="*/ 61 h 97"/>
                    <a:gd name="T30" fmla="*/ 3 w 82"/>
                    <a:gd name="T31" fmla="*/ 44 h 97"/>
                    <a:gd name="T32" fmla="*/ 13 w 82"/>
                    <a:gd name="T33" fmla="*/ 44 h 97"/>
                    <a:gd name="T34" fmla="*/ 19 w 82"/>
                    <a:gd name="T35" fmla="*/ 45 h 97"/>
                    <a:gd name="T36" fmla="*/ 24 w 82"/>
                    <a:gd name="T37" fmla="*/ 47 h 97"/>
                    <a:gd name="T38" fmla="*/ 29 w 82"/>
                    <a:gd name="T39" fmla="*/ 49 h 97"/>
                    <a:gd name="T40" fmla="*/ 32 w 82"/>
                    <a:gd name="T41" fmla="*/ 48 h 97"/>
                    <a:gd name="T42" fmla="*/ 34 w 82"/>
                    <a:gd name="T43" fmla="*/ 51 h 97"/>
                    <a:gd name="T44" fmla="*/ 36 w 82"/>
                    <a:gd name="T45" fmla="*/ 53 h 97"/>
                    <a:gd name="T46" fmla="*/ 35 w 82"/>
                    <a:gd name="T47" fmla="*/ 55 h 97"/>
                    <a:gd name="T48" fmla="*/ 37 w 82"/>
                    <a:gd name="T49" fmla="*/ 56 h 97"/>
                    <a:gd name="T50" fmla="*/ 40 w 82"/>
                    <a:gd name="T51" fmla="*/ 58 h 97"/>
                    <a:gd name="T52" fmla="*/ 43 w 82"/>
                    <a:gd name="T53" fmla="*/ 62 h 97"/>
                    <a:gd name="T54" fmla="*/ 44 w 82"/>
                    <a:gd name="T55" fmla="*/ 68 h 97"/>
                    <a:gd name="T56" fmla="*/ 43 w 82"/>
                    <a:gd name="T57" fmla="*/ 67 h 97"/>
                    <a:gd name="T58" fmla="*/ 45 w 82"/>
                    <a:gd name="T59" fmla="*/ 70 h 97"/>
                    <a:gd name="T60" fmla="*/ 47 w 82"/>
                    <a:gd name="T61" fmla="*/ 71 h 97"/>
                    <a:gd name="T62" fmla="*/ 48 w 82"/>
                    <a:gd name="T63" fmla="*/ 70 h 97"/>
                    <a:gd name="T64" fmla="*/ 48 w 82"/>
                    <a:gd name="T65" fmla="*/ 68 h 97"/>
                    <a:gd name="T66" fmla="*/ 49 w 82"/>
                    <a:gd name="T67" fmla="*/ 66 h 97"/>
                    <a:gd name="T68" fmla="*/ 52 w 82"/>
                    <a:gd name="T69" fmla="*/ 63 h 97"/>
                    <a:gd name="T70" fmla="*/ 55 w 82"/>
                    <a:gd name="T71" fmla="*/ 61 h 97"/>
                    <a:gd name="T72" fmla="*/ 58 w 82"/>
                    <a:gd name="T73" fmla="*/ 57 h 97"/>
                    <a:gd name="T74" fmla="*/ 60 w 82"/>
                    <a:gd name="T75" fmla="*/ 55 h 97"/>
                    <a:gd name="T76" fmla="*/ 60 w 82"/>
                    <a:gd name="T77" fmla="*/ 52 h 97"/>
                    <a:gd name="T78" fmla="*/ 61 w 82"/>
                    <a:gd name="T79" fmla="*/ 54 h 97"/>
                    <a:gd name="T80" fmla="*/ 61 w 82"/>
                    <a:gd name="T81" fmla="*/ 58 h 97"/>
                    <a:gd name="T82" fmla="*/ 59 w 82"/>
                    <a:gd name="T83" fmla="*/ 63 h 97"/>
                    <a:gd name="T84" fmla="*/ 58 w 82"/>
                    <a:gd name="T85" fmla="*/ 71 h 97"/>
                    <a:gd name="T86" fmla="*/ 55 w 82"/>
                    <a:gd name="T87" fmla="*/ 72 h 97"/>
                    <a:gd name="T88" fmla="*/ 56 w 82"/>
                    <a:gd name="T89" fmla="*/ 73 h 97"/>
                    <a:gd name="T90" fmla="*/ 59 w 82"/>
                    <a:gd name="T91" fmla="*/ 73 h 97"/>
                    <a:gd name="T92" fmla="*/ 61 w 82"/>
                    <a:gd name="T93" fmla="*/ 70 h 97"/>
                    <a:gd name="T94" fmla="*/ 62 w 82"/>
                    <a:gd name="T95" fmla="*/ 65 h 97"/>
                    <a:gd name="T96" fmla="*/ 65 w 82"/>
                    <a:gd name="T97" fmla="*/ 69 h 97"/>
                    <a:gd name="T98" fmla="*/ 64 w 82"/>
                    <a:gd name="T99" fmla="*/ 75 h 97"/>
                    <a:gd name="T100" fmla="*/ 64 w 82"/>
                    <a:gd name="T101" fmla="*/ 77 h 97"/>
                    <a:gd name="T102" fmla="*/ 69 w 82"/>
                    <a:gd name="T103" fmla="*/ 77 h 97"/>
                    <a:gd name="T104" fmla="*/ 74 w 82"/>
                    <a:gd name="T105" fmla="*/ 87 h 97"/>
                    <a:gd name="T106" fmla="*/ 75 w 82"/>
                    <a:gd name="T107" fmla="*/ 91 h 97"/>
                    <a:gd name="T108" fmla="*/ 79 w 82"/>
                    <a:gd name="T109" fmla="*/ 97 h 97"/>
                    <a:gd name="T110" fmla="*/ 0 w 82"/>
                    <a:gd name="T11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 h="97">
                      <a:moveTo>
                        <a:pt x="57" y="80"/>
                      </a:moveTo>
                      <a:cubicBezTo>
                        <a:pt x="57" y="80"/>
                        <a:pt x="57" y="80"/>
                        <a:pt x="56" y="80"/>
                      </a:cubicBezTo>
                      <a:cubicBezTo>
                        <a:pt x="56" y="80"/>
                        <a:pt x="55" y="80"/>
                        <a:pt x="54" y="80"/>
                      </a:cubicBezTo>
                      <a:cubicBezTo>
                        <a:pt x="54" y="80"/>
                        <a:pt x="54" y="80"/>
                        <a:pt x="54" y="80"/>
                      </a:cubicBezTo>
                      <a:cubicBezTo>
                        <a:pt x="54" y="80"/>
                        <a:pt x="54" y="80"/>
                        <a:pt x="53" y="80"/>
                      </a:cubicBezTo>
                      <a:cubicBezTo>
                        <a:pt x="53" y="80"/>
                        <a:pt x="53" y="80"/>
                        <a:pt x="53" y="80"/>
                      </a:cubicBezTo>
                      <a:cubicBezTo>
                        <a:pt x="53" y="80"/>
                        <a:pt x="53" y="80"/>
                        <a:pt x="53" y="80"/>
                      </a:cubicBezTo>
                      <a:cubicBezTo>
                        <a:pt x="53" y="80"/>
                        <a:pt x="52" y="80"/>
                        <a:pt x="52" y="79"/>
                      </a:cubicBezTo>
                      <a:cubicBezTo>
                        <a:pt x="52" y="79"/>
                        <a:pt x="52" y="79"/>
                        <a:pt x="52" y="79"/>
                      </a:cubicBezTo>
                      <a:cubicBezTo>
                        <a:pt x="52" y="78"/>
                        <a:pt x="52" y="78"/>
                        <a:pt x="52" y="78"/>
                      </a:cubicBezTo>
                      <a:cubicBezTo>
                        <a:pt x="52" y="78"/>
                        <a:pt x="53" y="78"/>
                        <a:pt x="53" y="78"/>
                      </a:cubicBezTo>
                      <a:cubicBezTo>
                        <a:pt x="53" y="78"/>
                        <a:pt x="53" y="78"/>
                        <a:pt x="53" y="77"/>
                      </a:cubicBezTo>
                      <a:cubicBezTo>
                        <a:pt x="54" y="77"/>
                        <a:pt x="54" y="77"/>
                        <a:pt x="54" y="77"/>
                      </a:cubicBezTo>
                      <a:cubicBezTo>
                        <a:pt x="55" y="77"/>
                        <a:pt x="55" y="77"/>
                        <a:pt x="55" y="77"/>
                      </a:cubicBezTo>
                      <a:cubicBezTo>
                        <a:pt x="55" y="77"/>
                        <a:pt x="56" y="77"/>
                        <a:pt x="56" y="77"/>
                      </a:cubicBezTo>
                      <a:cubicBezTo>
                        <a:pt x="57" y="76"/>
                        <a:pt x="58" y="76"/>
                        <a:pt x="59" y="76"/>
                      </a:cubicBezTo>
                      <a:cubicBezTo>
                        <a:pt x="59" y="76"/>
                        <a:pt x="59" y="76"/>
                        <a:pt x="59" y="77"/>
                      </a:cubicBezTo>
                      <a:cubicBezTo>
                        <a:pt x="59" y="77"/>
                        <a:pt x="59" y="77"/>
                        <a:pt x="59" y="77"/>
                      </a:cubicBezTo>
                      <a:cubicBezTo>
                        <a:pt x="59" y="77"/>
                        <a:pt x="59" y="77"/>
                        <a:pt x="59" y="77"/>
                      </a:cubicBezTo>
                      <a:cubicBezTo>
                        <a:pt x="59" y="77"/>
                        <a:pt x="59" y="77"/>
                        <a:pt x="59" y="77"/>
                      </a:cubicBezTo>
                      <a:cubicBezTo>
                        <a:pt x="59" y="77"/>
                        <a:pt x="59" y="77"/>
                        <a:pt x="59" y="78"/>
                      </a:cubicBezTo>
                      <a:cubicBezTo>
                        <a:pt x="59" y="78"/>
                        <a:pt x="59" y="78"/>
                        <a:pt x="59" y="78"/>
                      </a:cubicBezTo>
                      <a:cubicBezTo>
                        <a:pt x="59" y="78"/>
                        <a:pt x="60" y="78"/>
                        <a:pt x="60" y="78"/>
                      </a:cubicBezTo>
                      <a:cubicBezTo>
                        <a:pt x="60" y="78"/>
                        <a:pt x="60" y="78"/>
                        <a:pt x="60" y="78"/>
                      </a:cubicBezTo>
                      <a:cubicBezTo>
                        <a:pt x="60" y="78"/>
                        <a:pt x="60" y="78"/>
                        <a:pt x="60" y="78"/>
                      </a:cubicBezTo>
                      <a:cubicBezTo>
                        <a:pt x="60" y="78"/>
                        <a:pt x="60" y="78"/>
                        <a:pt x="61" y="78"/>
                      </a:cubicBezTo>
                      <a:cubicBezTo>
                        <a:pt x="61" y="78"/>
                        <a:pt x="61" y="78"/>
                        <a:pt x="61" y="78"/>
                      </a:cubicBezTo>
                      <a:cubicBezTo>
                        <a:pt x="61" y="78"/>
                        <a:pt x="61" y="78"/>
                        <a:pt x="61" y="78"/>
                      </a:cubicBezTo>
                      <a:cubicBezTo>
                        <a:pt x="61" y="78"/>
                        <a:pt x="61" y="78"/>
                        <a:pt x="61" y="78"/>
                      </a:cubicBezTo>
                      <a:cubicBezTo>
                        <a:pt x="61" y="78"/>
                        <a:pt x="62" y="78"/>
                        <a:pt x="62" y="78"/>
                      </a:cubicBezTo>
                      <a:cubicBezTo>
                        <a:pt x="62" y="78"/>
                        <a:pt x="62" y="78"/>
                        <a:pt x="62" y="78"/>
                      </a:cubicBezTo>
                      <a:cubicBezTo>
                        <a:pt x="62" y="78"/>
                        <a:pt x="62" y="78"/>
                        <a:pt x="62" y="78"/>
                      </a:cubicBezTo>
                      <a:cubicBezTo>
                        <a:pt x="62" y="78"/>
                        <a:pt x="62" y="78"/>
                        <a:pt x="62" y="78"/>
                      </a:cubicBezTo>
                      <a:cubicBezTo>
                        <a:pt x="62" y="78"/>
                        <a:pt x="62" y="78"/>
                        <a:pt x="62" y="79"/>
                      </a:cubicBezTo>
                      <a:cubicBezTo>
                        <a:pt x="62" y="79"/>
                        <a:pt x="62" y="79"/>
                        <a:pt x="62" y="79"/>
                      </a:cubicBezTo>
                      <a:cubicBezTo>
                        <a:pt x="62" y="79"/>
                        <a:pt x="62" y="79"/>
                        <a:pt x="62" y="79"/>
                      </a:cubicBezTo>
                      <a:cubicBezTo>
                        <a:pt x="62" y="79"/>
                        <a:pt x="62" y="79"/>
                        <a:pt x="62" y="79"/>
                      </a:cubicBezTo>
                      <a:cubicBezTo>
                        <a:pt x="61" y="79"/>
                        <a:pt x="61" y="79"/>
                        <a:pt x="61" y="79"/>
                      </a:cubicBezTo>
                      <a:cubicBezTo>
                        <a:pt x="61" y="79"/>
                        <a:pt x="61" y="79"/>
                        <a:pt x="60" y="79"/>
                      </a:cubicBezTo>
                      <a:cubicBezTo>
                        <a:pt x="60" y="79"/>
                        <a:pt x="59" y="79"/>
                        <a:pt x="59" y="79"/>
                      </a:cubicBezTo>
                      <a:cubicBezTo>
                        <a:pt x="59" y="80"/>
                        <a:pt x="59" y="80"/>
                        <a:pt x="59" y="80"/>
                      </a:cubicBezTo>
                      <a:cubicBezTo>
                        <a:pt x="59" y="80"/>
                        <a:pt x="59" y="80"/>
                        <a:pt x="58" y="81"/>
                      </a:cubicBezTo>
                      <a:cubicBezTo>
                        <a:pt x="58" y="81"/>
                        <a:pt x="58" y="81"/>
                        <a:pt x="58" y="81"/>
                      </a:cubicBezTo>
                      <a:cubicBezTo>
                        <a:pt x="58" y="81"/>
                        <a:pt x="58" y="81"/>
                        <a:pt x="58" y="81"/>
                      </a:cubicBezTo>
                      <a:cubicBezTo>
                        <a:pt x="58" y="80"/>
                        <a:pt x="57" y="80"/>
                        <a:pt x="57" y="80"/>
                      </a:cubicBezTo>
                      <a:cubicBezTo>
                        <a:pt x="57" y="80"/>
                        <a:pt x="57" y="80"/>
                        <a:pt x="57" y="80"/>
                      </a:cubicBezTo>
                      <a:close/>
                      <a:moveTo>
                        <a:pt x="49" y="71"/>
                      </a:moveTo>
                      <a:cubicBezTo>
                        <a:pt x="49" y="71"/>
                        <a:pt x="49" y="71"/>
                        <a:pt x="49" y="71"/>
                      </a:cubicBezTo>
                      <a:cubicBezTo>
                        <a:pt x="49" y="71"/>
                        <a:pt x="49" y="71"/>
                        <a:pt x="49" y="71"/>
                      </a:cubicBezTo>
                      <a:cubicBezTo>
                        <a:pt x="49" y="72"/>
                        <a:pt x="49" y="72"/>
                        <a:pt x="49" y="72"/>
                      </a:cubicBezTo>
                      <a:cubicBezTo>
                        <a:pt x="49" y="72"/>
                        <a:pt x="49" y="72"/>
                        <a:pt x="49" y="72"/>
                      </a:cubicBezTo>
                      <a:cubicBezTo>
                        <a:pt x="49" y="72"/>
                        <a:pt x="50" y="72"/>
                        <a:pt x="50" y="72"/>
                      </a:cubicBezTo>
                      <a:cubicBezTo>
                        <a:pt x="50" y="72"/>
                        <a:pt x="50" y="72"/>
                        <a:pt x="50" y="72"/>
                      </a:cubicBezTo>
                      <a:cubicBezTo>
                        <a:pt x="50" y="72"/>
                        <a:pt x="50" y="72"/>
                        <a:pt x="50" y="72"/>
                      </a:cubicBezTo>
                      <a:cubicBezTo>
                        <a:pt x="50" y="72"/>
                        <a:pt x="49" y="72"/>
                        <a:pt x="49" y="72"/>
                      </a:cubicBezTo>
                      <a:cubicBezTo>
                        <a:pt x="49" y="72"/>
                        <a:pt x="49" y="71"/>
                        <a:pt x="49" y="71"/>
                      </a:cubicBezTo>
                      <a:cubicBezTo>
                        <a:pt x="49" y="71"/>
                        <a:pt x="49" y="71"/>
                        <a:pt x="49" y="71"/>
                      </a:cubicBezTo>
                      <a:cubicBezTo>
                        <a:pt x="49" y="71"/>
                        <a:pt x="49" y="71"/>
                        <a:pt x="49" y="71"/>
                      </a:cubicBezTo>
                      <a:cubicBezTo>
                        <a:pt x="49" y="71"/>
                        <a:pt x="49" y="71"/>
                        <a:pt x="49" y="71"/>
                      </a:cubicBezTo>
                      <a:cubicBezTo>
                        <a:pt x="49" y="71"/>
                        <a:pt x="49" y="71"/>
                        <a:pt x="49" y="71"/>
                      </a:cubicBezTo>
                      <a:cubicBezTo>
                        <a:pt x="49" y="71"/>
                        <a:pt x="49" y="71"/>
                        <a:pt x="49" y="71"/>
                      </a:cubicBezTo>
                      <a:cubicBezTo>
                        <a:pt x="49" y="71"/>
                        <a:pt x="49" y="71"/>
                        <a:pt x="49" y="71"/>
                      </a:cubicBezTo>
                      <a:close/>
                      <a:moveTo>
                        <a:pt x="38" y="61"/>
                      </a:move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lose/>
                      <a:moveTo>
                        <a:pt x="0" y="0"/>
                      </a:moveTo>
                      <a:cubicBezTo>
                        <a:pt x="0" y="45"/>
                        <a:pt x="0" y="45"/>
                        <a:pt x="0" y="45"/>
                      </a:cubicBezTo>
                      <a:cubicBezTo>
                        <a:pt x="1" y="44"/>
                        <a:pt x="1" y="44"/>
                        <a:pt x="1" y="44"/>
                      </a:cubicBezTo>
                      <a:cubicBezTo>
                        <a:pt x="2" y="44"/>
                        <a:pt x="2" y="44"/>
                        <a:pt x="3" y="44"/>
                      </a:cubicBezTo>
                      <a:cubicBezTo>
                        <a:pt x="3" y="44"/>
                        <a:pt x="4" y="44"/>
                        <a:pt x="4" y="44"/>
                      </a:cubicBezTo>
                      <a:cubicBezTo>
                        <a:pt x="5" y="44"/>
                        <a:pt x="5" y="44"/>
                        <a:pt x="5" y="44"/>
                      </a:cubicBezTo>
                      <a:cubicBezTo>
                        <a:pt x="5" y="44"/>
                        <a:pt x="6" y="44"/>
                        <a:pt x="7" y="44"/>
                      </a:cubicBezTo>
                      <a:cubicBezTo>
                        <a:pt x="7" y="44"/>
                        <a:pt x="12" y="44"/>
                        <a:pt x="12" y="44"/>
                      </a:cubicBezTo>
                      <a:cubicBezTo>
                        <a:pt x="12" y="44"/>
                        <a:pt x="13" y="44"/>
                        <a:pt x="13" y="44"/>
                      </a:cubicBezTo>
                      <a:cubicBezTo>
                        <a:pt x="13" y="44"/>
                        <a:pt x="14" y="44"/>
                        <a:pt x="14" y="44"/>
                      </a:cubicBezTo>
                      <a:cubicBezTo>
                        <a:pt x="14" y="44"/>
                        <a:pt x="15" y="43"/>
                        <a:pt x="15" y="43"/>
                      </a:cubicBezTo>
                      <a:cubicBezTo>
                        <a:pt x="15" y="43"/>
                        <a:pt x="16" y="43"/>
                        <a:pt x="16" y="43"/>
                      </a:cubicBezTo>
                      <a:cubicBezTo>
                        <a:pt x="16" y="43"/>
                        <a:pt x="17" y="43"/>
                        <a:pt x="17" y="44"/>
                      </a:cubicBezTo>
                      <a:cubicBezTo>
                        <a:pt x="17" y="44"/>
                        <a:pt x="19" y="45"/>
                        <a:pt x="19" y="45"/>
                      </a:cubicBezTo>
                      <a:cubicBezTo>
                        <a:pt x="20" y="45"/>
                        <a:pt x="20" y="45"/>
                        <a:pt x="20" y="46"/>
                      </a:cubicBezTo>
                      <a:cubicBezTo>
                        <a:pt x="21" y="46"/>
                        <a:pt x="22" y="46"/>
                        <a:pt x="22" y="47"/>
                      </a:cubicBezTo>
                      <a:cubicBezTo>
                        <a:pt x="22" y="47"/>
                        <a:pt x="22" y="47"/>
                        <a:pt x="22" y="47"/>
                      </a:cubicBezTo>
                      <a:cubicBezTo>
                        <a:pt x="23" y="47"/>
                        <a:pt x="23" y="47"/>
                        <a:pt x="24" y="47"/>
                      </a:cubicBezTo>
                      <a:cubicBezTo>
                        <a:pt x="24" y="47"/>
                        <a:pt x="24" y="47"/>
                        <a:pt x="24" y="47"/>
                      </a:cubicBezTo>
                      <a:cubicBezTo>
                        <a:pt x="24" y="46"/>
                        <a:pt x="25" y="47"/>
                        <a:pt x="25" y="47"/>
                      </a:cubicBezTo>
                      <a:cubicBezTo>
                        <a:pt x="25" y="47"/>
                        <a:pt x="26" y="47"/>
                        <a:pt x="26" y="47"/>
                      </a:cubicBezTo>
                      <a:cubicBezTo>
                        <a:pt x="26" y="47"/>
                        <a:pt x="27" y="47"/>
                        <a:pt x="27" y="47"/>
                      </a:cubicBezTo>
                      <a:cubicBezTo>
                        <a:pt x="27" y="47"/>
                        <a:pt x="28" y="48"/>
                        <a:pt x="29" y="48"/>
                      </a:cubicBezTo>
                      <a:cubicBezTo>
                        <a:pt x="29" y="49"/>
                        <a:pt x="29" y="49"/>
                        <a:pt x="29" y="49"/>
                      </a:cubicBezTo>
                      <a:cubicBezTo>
                        <a:pt x="30" y="49"/>
                        <a:pt x="30" y="49"/>
                        <a:pt x="30" y="49"/>
                      </a:cubicBezTo>
                      <a:cubicBezTo>
                        <a:pt x="31" y="48"/>
                        <a:pt x="31" y="48"/>
                        <a:pt x="31" y="48"/>
                      </a:cubicBezTo>
                      <a:cubicBezTo>
                        <a:pt x="31" y="48"/>
                        <a:pt x="31" y="48"/>
                        <a:pt x="31" y="48"/>
                      </a:cubicBezTo>
                      <a:cubicBezTo>
                        <a:pt x="31" y="48"/>
                        <a:pt x="32" y="48"/>
                        <a:pt x="32" y="48"/>
                      </a:cubicBezTo>
                      <a:cubicBezTo>
                        <a:pt x="32" y="48"/>
                        <a:pt x="32" y="48"/>
                        <a:pt x="32" y="48"/>
                      </a:cubicBezTo>
                      <a:cubicBezTo>
                        <a:pt x="32" y="48"/>
                        <a:pt x="33" y="49"/>
                        <a:pt x="33" y="49"/>
                      </a:cubicBezTo>
                      <a:cubicBezTo>
                        <a:pt x="33" y="49"/>
                        <a:pt x="34" y="50"/>
                        <a:pt x="34" y="50"/>
                      </a:cubicBezTo>
                      <a:cubicBezTo>
                        <a:pt x="34" y="50"/>
                        <a:pt x="34" y="50"/>
                        <a:pt x="34" y="50"/>
                      </a:cubicBezTo>
                      <a:cubicBezTo>
                        <a:pt x="34" y="51"/>
                        <a:pt x="34" y="51"/>
                        <a:pt x="34" y="51"/>
                      </a:cubicBezTo>
                      <a:cubicBezTo>
                        <a:pt x="34" y="51"/>
                        <a:pt x="34" y="51"/>
                        <a:pt x="34" y="51"/>
                      </a:cubicBezTo>
                      <a:cubicBezTo>
                        <a:pt x="34" y="51"/>
                        <a:pt x="35" y="51"/>
                        <a:pt x="35" y="51"/>
                      </a:cubicBezTo>
                      <a:cubicBezTo>
                        <a:pt x="35" y="51"/>
                        <a:pt x="36" y="51"/>
                        <a:pt x="36" y="51"/>
                      </a:cubicBezTo>
                      <a:cubicBezTo>
                        <a:pt x="36" y="51"/>
                        <a:pt x="36" y="51"/>
                        <a:pt x="36" y="52"/>
                      </a:cubicBezTo>
                      <a:cubicBezTo>
                        <a:pt x="37" y="52"/>
                        <a:pt x="37" y="53"/>
                        <a:pt x="37" y="53"/>
                      </a:cubicBezTo>
                      <a:cubicBezTo>
                        <a:pt x="36" y="53"/>
                        <a:pt x="36" y="53"/>
                        <a:pt x="36" y="53"/>
                      </a:cubicBezTo>
                      <a:cubicBezTo>
                        <a:pt x="36" y="53"/>
                        <a:pt x="36" y="53"/>
                        <a:pt x="36" y="53"/>
                      </a:cubicBezTo>
                      <a:cubicBezTo>
                        <a:pt x="35" y="53"/>
                        <a:pt x="35" y="53"/>
                        <a:pt x="35" y="53"/>
                      </a:cubicBezTo>
                      <a:cubicBezTo>
                        <a:pt x="35" y="53"/>
                        <a:pt x="35" y="53"/>
                        <a:pt x="35" y="53"/>
                      </a:cubicBezTo>
                      <a:cubicBezTo>
                        <a:pt x="36" y="53"/>
                        <a:pt x="36" y="54"/>
                        <a:pt x="36" y="54"/>
                      </a:cubicBezTo>
                      <a:cubicBezTo>
                        <a:pt x="36" y="54"/>
                        <a:pt x="35" y="55"/>
                        <a:pt x="35" y="55"/>
                      </a:cubicBezTo>
                      <a:cubicBezTo>
                        <a:pt x="36" y="55"/>
                        <a:pt x="36" y="55"/>
                        <a:pt x="36" y="55"/>
                      </a:cubicBezTo>
                      <a:cubicBezTo>
                        <a:pt x="36" y="55"/>
                        <a:pt x="36" y="55"/>
                        <a:pt x="36" y="55"/>
                      </a:cubicBezTo>
                      <a:cubicBezTo>
                        <a:pt x="36" y="55"/>
                        <a:pt x="36" y="56"/>
                        <a:pt x="36" y="56"/>
                      </a:cubicBezTo>
                      <a:cubicBezTo>
                        <a:pt x="36" y="57"/>
                        <a:pt x="37" y="57"/>
                        <a:pt x="37" y="57"/>
                      </a:cubicBezTo>
                      <a:cubicBezTo>
                        <a:pt x="37" y="57"/>
                        <a:pt x="37" y="57"/>
                        <a:pt x="37" y="56"/>
                      </a:cubicBezTo>
                      <a:cubicBezTo>
                        <a:pt x="37" y="56"/>
                        <a:pt x="37" y="56"/>
                        <a:pt x="38" y="56"/>
                      </a:cubicBezTo>
                      <a:cubicBezTo>
                        <a:pt x="38" y="56"/>
                        <a:pt x="38" y="56"/>
                        <a:pt x="39" y="56"/>
                      </a:cubicBezTo>
                      <a:cubicBezTo>
                        <a:pt x="39" y="56"/>
                        <a:pt x="39" y="57"/>
                        <a:pt x="39" y="57"/>
                      </a:cubicBezTo>
                      <a:cubicBezTo>
                        <a:pt x="39" y="57"/>
                        <a:pt x="40" y="57"/>
                        <a:pt x="40" y="57"/>
                      </a:cubicBezTo>
                      <a:cubicBezTo>
                        <a:pt x="40" y="58"/>
                        <a:pt x="40" y="58"/>
                        <a:pt x="40" y="58"/>
                      </a:cubicBezTo>
                      <a:cubicBezTo>
                        <a:pt x="40" y="58"/>
                        <a:pt x="40" y="58"/>
                        <a:pt x="40" y="59"/>
                      </a:cubicBezTo>
                      <a:cubicBezTo>
                        <a:pt x="40" y="59"/>
                        <a:pt x="40" y="59"/>
                        <a:pt x="40" y="60"/>
                      </a:cubicBezTo>
                      <a:cubicBezTo>
                        <a:pt x="40" y="60"/>
                        <a:pt x="40" y="60"/>
                        <a:pt x="41" y="60"/>
                      </a:cubicBezTo>
                      <a:cubicBezTo>
                        <a:pt x="41" y="61"/>
                        <a:pt x="41" y="61"/>
                        <a:pt x="41" y="61"/>
                      </a:cubicBezTo>
                      <a:cubicBezTo>
                        <a:pt x="42" y="61"/>
                        <a:pt x="43" y="62"/>
                        <a:pt x="43" y="62"/>
                      </a:cubicBezTo>
                      <a:cubicBezTo>
                        <a:pt x="43" y="63"/>
                        <a:pt x="43" y="63"/>
                        <a:pt x="43" y="63"/>
                      </a:cubicBezTo>
                      <a:cubicBezTo>
                        <a:pt x="43" y="64"/>
                        <a:pt x="43" y="64"/>
                        <a:pt x="43" y="64"/>
                      </a:cubicBezTo>
                      <a:cubicBezTo>
                        <a:pt x="44" y="65"/>
                        <a:pt x="44" y="65"/>
                        <a:pt x="44" y="65"/>
                      </a:cubicBezTo>
                      <a:cubicBezTo>
                        <a:pt x="44" y="66"/>
                        <a:pt x="44" y="67"/>
                        <a:pt x="44" y="67"/>
                      </a:cubicBezTo>
                      <a:cubicBezTo>
                        <a:pt x="44" y="67"/>
                        <a:pt x="44" y="68"/>
                        <a:pt x="44" y="68"/>
                      </a:cubicBezTo>
                      <a:cubicBezTo>
                        <a:pt x="44" y="68"/>
                        <a:pt x="44" y="68"/>
                        <a:pt x="44" y="68"/>
                      </a:cubicBezTo>
                      <a:cubicBezTo>
                        <a:pt x="44" y="68"/>
                        <a:pt x="44" y="68"/>
                        <a:pt x="44" y="68"/>
                      </a:cubicBezTo>
                      <a:cubicBezTo>
                        <a:pt x="44" y="68"/>
                        <a:pt x="44" y="68"/>
                        <a:pt x="44" y="68"/>
                      </a:cubicBezTo>
                      <a:cubicBezTo>
                        <a:pt x="44" y="67"/>
                        <a:pt x="43" y="67"/>
                        <a:pt x="43" y="67"/>
                      </a:cubicBezTo>
                      <a:cubicBezTo>
                        <a:pt x="43" y="67"/>
                        <a:pt x="43" y="67"/>
                        <a:pt x="43" y="67"/>
                      </a:cubicBezTo>
                      <a:cubicBezTo>
                        <a:pt x="42" y="67"/>
                        <a:pt x="42" y="67"/>
                        <a:pt x="42" y="68"/>
                      </a:cubicBezTo>
                      <a:cubicBezTo>
                        <a:pt x="42" y="68"/>
                        <a:pt x="43" y="68"/>
                        <a:pt x="43" y="68"/>
                      </a:cubicBezTo>
                      <a:cubicBezTo>
                        <a:pt x="43" y="68"/>
                        <a:pt x="43" y="68"/>
                        <a:pt x="43" y="68"/>
                      </a:cubicBezTo>
                      <a:cubicBezTo>
                        <a:pt x="44" y="68"/>
                        <a:pt x="44" y="69"/>
                        <a:pt x="45" y="69"/>
                      </a:cubicBezTo>
                      <a:cubicBezTo>
                        <a:pt x="45" y="70"/>
                        <a:pt x="45" y="70"/>
                        <a:pt x="45" y="70"/>
                      </a:cubicBezTo>
                      <a:cubicBezTo>
                        <a:pt x="45" y="71"/>
                        <a:pt x="45" y="71"/>
                        <a:pt x="46" y="71"/>
                      </a:cubicBezTo>
                      <a:cubicBezTo>
                        <a:pt x="46" y="71"/>
                        <a:pt x="46" y="71"/>
                        <a:pt x="46" y="71"/>
                      </a:cubicBezTo>
                      <a:cubicBezTo>
                        <a:pt x="46" y="71"/>
                        <a:pt x="46" y="71"/>
                        <a:pt x="46" y="70"/>
                      </a:cubicBezTo>
                      <a:cubicBezTo>
                        <a:pt x="46" y="70"/>
                        <a:pt x="47" y="70"/>
                        <a:pt x="47" y="70"/>
                      </a:cubicBezTo>
                      <a:cubicBezTo>
                        <a:pt x="47" y="71"/>
                        <a:pt x="47" y="71"/>
                        <a:pt x="47" y="71"/>
                      </a:cubicBezTo>
                      <a:cubicBezTo>
                        <a:pt x="47" y="71"/>
                        <a:pt x="47" y="71"/>
                        <a:pt x="48" y="71"/>
                      </a:cubicBezTo>
                      <a:cubicBezTo>
                        <a:pt x="48" y="71"/>
                        <a:pt x="48" y="71"/>
                        <a:pt x="48" y="71"/>
                      </a:cubicBezTo>
                      <a:cubicBezTo>
                        <a:pt x="48" y="71"/>
                        <a:pt x="48" y="71"/>
                        <a:pt x="48" y="71"/>
                      </a:cubicBezTo>
                      <a:cubicBezTo>
                        <a:pt x="48" y="71"/>
                        <a:pt x="48" y="70"/>
                        <a:pt x="48" y="70"/>
                      </a:cubicBezTo>
                      <a:cubicBezTo>
                        <a:pt x="48" y="70"/>
                        <a:pt x="48" y="70"/>
                        <a:pt x="48" y="70"/>
                      </a:cubicBezTo>
                      <a:cubicBezTo>
                        <a:pt x="48" y="70"/>
                        <a:pt x="48" y="70"/>
                        <a:pt x="48" y="70"/>
                      </a:cubicBezTo>
                      <a:cubicBezTo>
                        <a:pt x="48" y="70"/>
                        <a:pt x="48" y="70"/>
                        <a:pt x="47" y="70"/>
                      </a:cubicBezTo>
                      <a:cubicBezTo>
                        <a:pt x="47" y="70"/>
                        <a:pt x="47" y="69"/>
                        <a:pt x="47" y="69"/>
                      </a:cubicBezTo>
                      <a:cubicBezTo>
                        <a:pt x="47" y="69"/>
                        <a:pt x="47" y="69"/>
                        <a:pt x="47" y="68"/>
                      </a:cubicBezTo>
                      <a:cubicBezTo>
                        <a:pt x="47" y="68"/>
                        <a:pt x="47" y="68"/>
                        <a:pt x="48" y="68"/>
                      </a:cubicBezTo>
                      <a:cubicBezTo>
                        <a:pt x="48" y="68"/>
                        <a:pt x="48" y="68"/>
                        <a:pt x="48" y="67"/>
                      </a:cubicBezTo>
                      <a:cubicBezTo>
                        <a:pt x="48" y="67"/>
                        <a:pt x="49" y="67"/>
                        <a:pt x="49" y="67"/>
                      </a:cubicBezTo>
                      <a:cubicBezTo>
                        <a:pt x="49" y="67"/>
                        <a:pt x="49" y="67"/>
                        <a:pt x="49" y="67"/>
                      </a:cubicBezTo>
                      <a:cubicBezTo>
                        <a:pt x="49" y="67"/>
                        <a:pt x="49" y="67"/>
                        <a:pt x="49" y="67"/>
                      </a:cubicBezTo>
                      <a:cubicBezTo>
                        <a:pt x="49" y="67"/>
                        <a:pt x="49" y="66"/>
                        <a:pt x="49" y="66"/>
                      </a:cubicBezTo>
                      <a:cubicBezTo>
                        <a:pt x="49" y="66"/>
                        <a:pt x="50" y="66"/>
                        <a:pt x="50" y="66"/>
                      </a:cubicBezTo>
                      <a:cubicBezTo>
                        <a:pt x="50" y="65"/>
                        <a:pt x="50" y="65"/>
                        <a:pt x="50" y="65"/>
                      </a:cubicBezTo>
                      <a:cubicBezTo>
                        <a:pt x="50" y="65"/>
                        <a:pt x="50" y="65"/>
                        <a:pt x="50" y="64"/>
                      </a:cubicBezTo>
                      <a:cubicBezTo>
                        <a:pt x="51" y="64"/>
                        <a:pt x="51" y="64"/>
                        <a:pt x="51" y="64"/>
                      </a:cubicBezTo>
                      <a:cubicBezTo>
                        <a:pt x="51" y="64"/>
                        <a:pt x="51" y="63"/>
                        <a:pt x="52" y="63"/>
                      </a:cubicBezTo>
                      <a:cubicBezTo>
                        <a:pt x="52" y="63"/>
                        <a:pt x="53" y="62"/>
                        <a:pt x="53" y="62"/>
                      </a:cubicBezTo>
                      <a:cubicBezTo>
                        <a:pt x="53" y="62"/>
                        <a:pt x="54" y="62"/>
                        <a:pt x="54" y="62"/>
                      </a:cubicBezTo>
                      <a:cubicBezTo>
                        <a:pt x="54" y="61"/>
                        <a:pt x="54" y="61"/>
                        <a:pt x="54" y="61"/>
                      </a:cubicBezTo>
                      <a:cubicBezTo>
                        <a:pt x="54" y="61"/>
                        <a:pt x="54" y="61"/>
                        <a:pt x="55" y="61"/>
                      </a:cubicBezTo>
                      <a:cubicBezTo>
                        <a:pt x="55" y="61"/>
                        <a:pt x="55" y="61"/>
                        <a:pt x="55" y="61"/>
                      </a:cubicBezTo>
                      <a:cubicBezTo>
                        <a:pt x="55" y="61"/>
                        <a:pt x="56" y="61"/>
                        <a:pt x="56" y="61"/>
                      </a:cubicBezTo>
                      <a:cubicBezTo>
                        <a:pt x="57" y="61"/>
                        <a:pt x="57" y="60"/>
                        <a:pt x="57" y="60"/>
                      </a:cubicBezTo>
                      <a:cubicBezTo>
                        <a:pt x="57" y="60"/>
                        <a:pt x="57" y="60"/>
                        <a:pt x="57" y="59"/>
                      </a:cubicBezTo>
                      <a:cubicBezTo>
                        <a:pt x="57" y="59"/>
                        <a:pt x="57" y="59"/>
                        <a:pt x="58" y="59"/>
                      </a:cubicBezTo>
                      <a:cubicBezTo>
                        <a:pt x="58" y="58"/>
                        <a:pt x="58" y="58"/>
                        <a:pt x="58" y="57"/>
                      </a:cubicBezTo>
                      <a:cubicBezTo>
                        <a:pt x="58" y="57"/>
                        <a:pt x="58" y="57"/>
                        <a:pt x="58" y="57"/>
                      </a:cubicBezTo>
                      <a:cubicBezTo>
                        <a:pt x="58" y="57"/>
                        <a:pt x="58" y="56"/>
                        <a:pt x="58" y="56"/>
                      </a:cubicBezTo>
                      <a:cubicBezTo>
                        <a:pt x="58" y="56"/>
                        <a:pt x="58" y="56"/>
                        <a:pt x="59" y="56"/>
                      </a:cubicBezTo>
                      <a:cubicBezTo>
                        <a:pt x="59" y="56"/>
                        <a:pt x="59" y="55"/>
                        <a:pt x="59" y="55"/>
                      </a:cubicBezTo>
                      <a:cubicBezTo>
                        <a:pt x="59" y="55"/>
                        <a:pt x="60" y="55"/>
                        <a:pt x="60" y="55"/>
                      </a:cubicBezTo>
                      <a:cubicBezTo>
                        <a:pt x="60" y="55"/>
                        <a:pt x="60" y="55"/>
                        <a:pt x="60" y="55"/>
                      </a:cubicBezTo>
                      <a:cubicBezTo>
                        <a:pt x="60" y="54"/>
                        <a:pt x="60" y="54"/>
                        <a:pt x="60" y="54"/>
                      </a:cubicBezTo>
                      <a:cubicBezTo>
                        <a:pt x="60" y="54"/>
                        <a:pt x="60" y="54"/>
                        <a:pt x="60" y="53"/>
                      </a:cubicBezTo>
                      <a:cubicBezTo>
                        <a:pt x="60" y="53"/>
                        <a:pt x="60" y="53"/>
                        <a:pt x="60" y="53"/>
                      </a:cubicBezTo>
                      <a:cubicBezTo>
                        <a:pt x="60" y="53"/>
                        <a:pt x="60" y="52"/>
                        <a:pt x="60" y="52"/>
                      </a:cubicBezTo>
                      <a:cubicBezTo>
                        <a:pt x="60" y="51"/>
                        <a:pt x="60" y="51"/>
                        <a:pt x="60" y="51"/>
                      </a:cubicBezTo>
                      <a:cubicBezTo>
                        <a:pt x="60" y="51"/>
                        <a:pt x="61" y="51"/>
                        <a:pt x="61" y="51"/>
                      </a:cubicBezTo>
                      <a:cubicBezTo>
                        <a:pt x="61" y="52"/>
                        <a:pt x="61" y="52"/>
                        <a:pt x="61" y="53"/>
                      </a:cubicBezTo>
                      <a:cubicBezTo>
                        <a:pt x="61" y="53"/>
                        <a:pt x="61" y="53"/>
                        <a:pt x="61" y="53"/>
                      </a:cubicBezTo>
                      <a:cubicBezTo>
                        <a:pt x="61" y="53"/>
                        <a:pt x="61" y="54"/>
                        <a:pt x="61" y="54"/>
                      </a:cubicBezTo>
                      <a:cubicBezTo>
                        <a:pt x="61" y="55"/>
                        <a:pt x="61" y="55"/>
                        <a:pt x="62" y="55"/>
                      </a:cubicBezTo>
                      <a:cubicBezTo>
                        <a:pt x="62" y="55"/>
                        <a:pt x="62" y="56"/>
                        <a:pt x="62" y="56"/>
                      </a:cubicBezTo>
                      <a:cubicBezTo>
                        <a:pt x="62" y="56"/>
                        <a:pt x="62" y="56"/>
                        <a:pt x="62" y="56"/>
                      </a:cubicBezTo>
                      <a:cubicBezTo>
                        <a:pt x="62" y="56"/>
                        <a:pt x="61" y="56"/>
                        <a:pt x="61" y="57"/>
                      </a:cubicBezTo>
                      <a:cubicBezTo>
                        <a:pt x="61" y="57"/>
                        <a:pt x="61" y="57"/>
                        <a:pt x="61" y="58"/>
                      </a:cubicBezTo>
                      <a:cubicBezTo>
                        <a:pt x="61" y="58"/>
                        <a:pt x="61" y="58"/>
                        <a:pt x="61" y="59"/>
                      </a:cubicBezTo>
                      <a:cubicBezTo>
                        <a:pt x="61" y="59"/>
                        <a:pt x="61" y="59"/>
                        <a:pt x="61" y="60"/>
                      </a:cubicBezTo>
                      <a:cubicBezTo>
                        <a:pt x="61" y="60"/>
                        <a:pt x="61" y="60"/>
                        <a:pt x="61" y="60"/>
                      </a:cubicBezTo>
                      <a:cubicBezTo>
                        <a:pt x="60" y="61"/>
                        <a:pt x="60" y="61"/>
                        <a:pt x="60" y="62"/>
                      </a:cubicBezTo>
                      <a:cubicBezTo>
                        <a:pt x="59" y="62"/>
                        <a:pt x="59" y="62"/>
                        <a:pt x="59" y="63"/>
                      </a:cubicBezTo>
                      <a:cubicBezTo>
                        <a:pt x="59" y="63"/>
                        <a:pt x="59" y="63"/>
                        <a:pt x="59" y="64"/>
                      </a:cubicBezTo>
                      <a:cubicBezTo>
                        <a:pt x="59" y="64"/>
                        <a:pt x="58" y="64"/>
                        <a:pt x="58" y="65"/>
                      </a:cubicBezTo>
                      <a:cubicBezTo>
                        <a:pt x="58" y="65"/>
                        <a:pt x="58" y="65"/>
                        <a:pt x="58" y="66"/>
                      </a:cubicBezTo>
                      <a:cubicBezTo>
                        <a:pt x="58" y="66"/>
                        <a:pt x="58" y="70"/>
                        <a:pt x="58" y="70"/>
                      </a:cubicBezTo>
                      <a:cubicBezTo>
                        <a:pt x="58" y="71"/>
                        <a:pt x="58" y="71"/>
                        <a:pt x="58" y="71"/>
                      </a:cubicBezTo>
                      <a:cubicBezTo>
                        <a:pt x="58" y="71"/>
                        <a:pt x="57" y="71"/>
                        <a:pt x="57" y="71"/>
                      </a:cubicBezTo>
                      <a:cubicBezTo>
                        <a:pt x="57" y="71"/>
                        <a:pt x="57" y="71"/>
                        <a:pt x="56" y="71"/>
                      </a:cubicBezTo>
                      <a:cubicBezTo>
                        <a:pt x="56" y="71"/>
                        <a:pt x="55" y="71"/>
                        <a:pt x="55" y="71"/>
                      </a:cubicBezTo>
                      <a:cubicBezTo>
                        <a:pt x="55" y="71"/>
                        <a:pt x="55" y="71"/>
                        <a:pt x="55" y="71"/>
                      </a:cubicBezTo>
                      <a:cubicBezTo>
                        <a:pt x="55" y="71"/>
                        <a:pt x="55" y="72"/>
                        <a:pt x="55" y="72"/>
                      </a:cubicBezTo>
                      <a:cubicBezTo>
                        <a:pt x="55" y="73"/>
                        <a:pt x="54" y="73"/>
                        <a:pt x="54" y="73"/>
                      </a:cubicBezTo>
                      <a:cubicBezTo>
                        <a:pt x="54" y="73"/>
                        <a:pt x="54" y="73"/>
                        <a:pt x="54" y="73"/>
                      </a:cubicBezTo>
                      <a:cubicBezTo>
                        <a:pt x="54" y="74"/>
                        <a:pt x="54" y="74"/>
                        <a:pt x="54" y="74"/>
                      </a:cubicBezTo>
                      <a:cubicBezTo>
                        <a:pt x="54" y="74"/>
                        <a:pt x="55" y="74"/>
                        <a:pt x="55" y="74"/>
                      </a:cubicBezTo>
                      <a:cubicBezTo>
                        <a:pt x="55" y="73"/>
                        <a:pt x="55" y="73"/>
                        <a:pt x="56" y="73"/>
                      </a:cubicBezTo>
                      <a:cubicBezTo>
                        <a:pt x="56" y="73"/>
                        <a:pt x="56" y="73"/>
                        <a:pt x="57" y="73"/>
                      </a:cubicBezTo>
                      <a:cubicBezTo>
                        <a:pt x="57" y="73"/>
                        <a:pt x="57" y="73"/>
                        <a:pt x="57" y="73"/>
                      </a:cubicBezTo>
                      <a:cubicBezTo>
                        <a:pt x="57" y="73"/>
                        <a:pt x="57" y="73"/>
                        <a:pt x="58" y="73"/>
                      </a:cubicBezTo>
                      <a:cubicBezTo>
                        <a:pt x="58" y="73"/>
                        <a:pt x="58" y="73"/>
                        <a:pt x="59" y="73"/>
                      </a:cubicBezTo>
                      <a:cubicBezTo>
                        <a:pt x="59" y="73"/>
                        <a:pt x="59" y="73"/>
                        <a:pt x="59" y="73"/>
                      </a:cubicBezTo>
                      <a:cubicBezTo>
                        <a:pt x="59" y="73"/>
                        <a:pt x="60" y="73"/>
                        <a:pt x="60" y="73"/>
                      </a:cubicBezTo>
                      <a:cubicBezTo>
                        <a:pt x="60" y="72"/>
                        <a:pt x="60" y="72"/>
                        <a:pt x="60" y="71"/>
                      </a:cubicBezTo>
                      <a:cubicBezTo>
                        <a:pt x="60" y="71"/>
                        <a:pt x="60" y="71"/>
                        <a:pt x="60" y="71"/>
                      </a:cubicBezTo>
                      <a:cubicBezTo>
                        <a:pt x="60" y="71"/>
                        <a:pt x="60" y="71"/>
                        <a:pt x="60" y="71"/>
                      </a:cubicBezTo>
                      <a:cubicBezTo>
                        <a:pt x="60" y="70"/>
                        <a:pt x="61" y="70"/>
                        <a:pt x="61" y="70"/>
                      </a:cubicBezTo>
                      <a:cubicBezTo>
                        <a:pt x="61" y="70"/>
                        <a:pt x="61" y="69"/>
                        <a:pt x="61" y="69"/>
                      </a:cubicBezTo>
                      <a:cubicBezTo>
                        <a:pt x="61" y="69"/>
                        <a:pt x="61" y="68"/>
                        <a:pt x="61" y="68"/>
                      </a:cubicBezTo>
                      <a:cubicBezTo>
                        <a:pt x="61" y="67"/>
                        <a:pt x="61" y="67"/>
                        <a:pt x="61" y="67"/>
                      </a:cubicBezTo>
                      <a:cubicBezTo>
                        <a:pt x="61" y="67"/>
                        <a:pt x="62" y="66"/>
                        <a:pt x="62" y="66"/>
                      </a:cubicBezTo>
                      <a:cubicBezTo>
                        <a:pt x="62" y="66"/>
                        <a:pt x="62" y="65"/>
                        <a:pt x="62" y="65"/>
                      </a:cubicBezTo>
                      <a:cubicBezTo>
                        <a:pt x="62" y="65"/>
                        <a:pt x="62" y="65"/>
                        <a:pt x="62" y="65"/>
                      </a:cubicBezTo>
                      <a:cubicBezTo>
                        <a:pt x="62" y="65"/>
                        <a:pt x="63" y="65"/>
                        <a:pt x="63" y="65"/>
                      </a:cubicBezTo>
                      <a:cubicBezTo>
                        <a:pt x="63" y="65"/>
                        <a:pt x="63" y="66"/>
                        <a:pt x="63" y="66"/>
                      </a:cubicBezTo>
                      <a:cubicBezTo>
                        <a:pt x="64" y="67"/>
                        <a:pt x="64" y="67"/>
                        <a:pt x="64" y="68"/>
                      </a:cubicBezTo>
                      <a:cubicBezTo>
                        <a:pt x="65" y="68"/>
                        <a:pt x="65" y="69"/>
                        <a:pt x="65" y="69"/>
                      </a:cubicBezTo>
                      <a:cubicBezTo>
                        <a:pt x="65" y="69"/>
                        <a:pt x="65" y="70"/>
                        <a:pt x="65" y="70"/>
                      </a:cubicBezTo>
                      <a:cubicBezTo>
                        <a:pt x="65" y="70"/>
                        <a:pt x="65" y="71"/>
                        <a:pt x="65" y="72"/>
                      </a:cubicBezTo>
                      <a:cubicBezTo>
                        <a:pt x="65" y="72"/>
                        <a:pt x="65" y="72"/>
                        <a:pt x="65" y="73"/>
                      </a:cubicBezTo>
                      <a:cubicBezTo>
                        <a:pt x="65" y="73"/>
                        <a:pt x="65" y="74"/>
                        <a:pt x="65" y="74"/>
                      </a:cubicBezTo>
                      <a:cubicBezTo>
                        <a:pt x="65" y="74"/>
                        <a:pt x="64" y="75"/>
                        <a:pt x="64" y="75"/>
                      </a:cubicBezTo>
                      <a:cubicBezTo>
                        <a:pt x="64" y="76"/>
                        <a:pt x="63" y="76"/>
                        <a:pt x="63" y="76"/>
                      </a:cubicBezTo>
                      <a:cubicBezTo>
                        <a:pt x="63" y="76"/>
                        <a:pt x="63" y="76"/>
                        <a:pt x="63" y="76"/>
                      </a:cubicBezTo>
                      <a:cubicBezTo>
                        <a:pt x="63" y="76"/>
                        <a:pt x="63" y="77"/>
                        <a:pt x="63" y="77"/>
                      </a:cubicBezTo>
                      <a:cubicBezTo>
                        <a:pt x="63" y="77"/>
                        <a:pt x="63" y="77"/>
                        <a:pt x="64" y="77"/>
                      </a:cubicBezTo>
                      <a:cubicBezTo>
                        <a:pt x="64" y="77"/>
                        <a:pt x="64" y="77"/>
                        <a:pt x="64" y="77"/>
                      </a:cubicBezTo>
                      <a:cubicBezTo>
                        <a:pt x="64" y="77"/>
                        <a:pt x="65" y="77"/>
                        <a:pt x="66" y="77"/>
                      </a:cubicBezTo>
                      <a:cubicBezTo>
                        <a:pt x="66" y="76"/>
                        <a:pt x="66" y="76"/>
                        <a:pt x="66" y="76"/>
                      </a:cubicBezTo>
                      <a:cubicBezTo>
                        <a:pt x="67" y="76"/>
                        <a:pt x="67" y="76"/>
                        <a:pt x="67" y="76"/>
                      </a:cubicBezTo>
                      <a:cubicBezTo>
                        <a:pt x="67" y="76"/>
                        <a:pt x="68" y="77"/>
                        <a:pt x="68" y="77"/>
                      </a:cubicBezTo>
                      <a:cubicBezTo>
                        <a:pt x="69" y="77"/>
                        <a:pt x="69" y="77"/>
                        <a:pt x="69" y="77"/>
                      </a:cubicBezTo>
                      <a:cubicBezTo>
                        <a:pt x="70" y="77"/>
                        <a:pt x="70" y="78"/>
                        <a:pt x="71" y="79"/>
                      </a:cubicBezTo>
                      <a:cubicBezTo>
                        <a:pt x="72" y="79"/>
                        <a:pt x="72" y="80"/>
                        <a:pt x="73" y="81"/>
                      </a:cubicBezTo>
                      <a:cubicBezTo>
                        <a:pt x="73" y="81"/>
                        <a:pt x="74" y="83"/>
                        <a:pt x="74" y="83"/>
                      </a:cubicBezTo>
                      <a:cubicBezTo>
                        <a:pt x="74" y="84"/>
                        <a:pt x="74" y="85"/>
                        <a:pt x="74" y="85"/>
                      </a:cubicBezTo>
                      <a:cubicBezTo>
                        <a:pt x="74" y="85"/>
                        <a:pt x="74" y="86"/>
                        <a:pt x="74" y="87"/>
                      </a:cubicBezTo>
                      <a:cubicBezTo>
                        <a:pt x="74" y="87"/>
                        <a:pt x="74" y="88"/>
                        <a:pt x="74" y="88"/>
                      </a:cubicBezTo>
                      <a:cubicBezTo>
                        <a:pt x="73" y="88"/>
                        <a:pt x="73" y="88"/>
                        <a:pt x="73" y="88"/>
                      </a:cubicBezTo>
                      <a:cubicBezTo>
                        <a:pt x="73" y="88"/>
                        <a:pt x="74" y="88"/>
                        <a:pt x="74" y="89"/>
                      </a:cubicBezTo>
                      <a:cubicBezTo>
                        <a:pt x="74" y="89"/>
                        <a:pt x="74" y="90"/>
                        <a:pt x="74" y="91"/>
                      </a:cubicBezTo>
                      <a:cubicBezTo>
                        <a:pt x="74" y="91"/>
                        <a:pt x="74" y="91"/>
                        <a:pt x="75" y="91"/>
                      </a:cubicBezTo>
                      <a:cubicBezTo>
                        <a:pt x="75" y="91"/>
                        <a:pt x="76" y="92"/>
                        <a:pt x="76" y="92"/>
                      </a:cubicBezTo>
                      <a:cubicBezTo>
                        <a:pt x="76" y="92"/>
                        <a:pt x="76" y="93"/>
                        <a:pt x="76" y="93"/>
                      </a:cubicBezTo>
                      <a:cubicBezTo>
                        <a:pt x="76" y="93"/>
                        <a:pt x="77" y="94"/>
                        <a:pt x="77" y="95"/>
                      </a:cubicBezTo>
                      <a:cubicBezTo>
                        <a:pt x="78" y="95"/>
                        <a:pt x="77" y="95"/>
                        <a:pt x="78" y="95"/>
                      </a:cubicBezTo>
                      <a:cubicBezTo>
                        <a:pt x="78" y="96"/>
                        <a:pt x="78" y="97"/>
                        <a:pt x="79" y="97"/>
                      </a:cubicBezTo>
                      <a:cubicBezTo>
                        <a:pt x="79" y="97"/>
                        <a:pt x="80" y="97"/>
                        <a:pt x="80" y="97"/>
                      </a:cubicBezTo>
                      <a:cubicBezTo>
                        <a:pt x="80" y="97"/>
                        <a:pt x="81" y="97"/>
                        <a:pt x="82" y="97"/>
                      </a:cubicBezTo>
                      <a:cubicBezTo>
                        <a:pt x="82" y="63"/>
                        <a:pt x="82" y="63"/>
                        <a:pt x="82" y="63"/>
                      </a:cubicBezTo>
                      <a:cubicBezTo>
                        <a:pt x="82" y="0"/>
                        <a:pt x="82" y="0"/>
                        <a:pt x="82" y="0"/>
                      </a:cubicBezTo>
                      <a:lnTo>
                        <a:pt x="0"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82" name="Freeform 742">
                  <a:extLst>
                    <a:ext uri="{FF2B5EF4-FFF2-40B4-BE49-F238E27FC236}">
                      <a16:creationId xmlns:a16="http://schemas.microsoft.com/office/drawing/2014/main" id="{903D8046-088D-4BB0-A647-CB3FDA066AB8}"/>
                    </a:ext>
                  </a:extLst>
                </p:cNvPr>
                <p:cNvSpPr>
                  <a:spLocks/>
                </p:cNvSpPr>
                <p:nvPr/>
              </p:nvSpPr>
              <p:spPr bwMode="auto">
                <a:xfrm>
                  <a:off x="9350375" y="5734050"/>
                  <a:ext cx="358775" cy="315913"/>
                </a:xfrm>
                <a:custGeom>
                  <a:avLst/>
                  <a:gdLst>
                    <a:gd name="T0" fmla="*/ 86 w 86"/>
                    <a:gd name="T1" fmla="*/ 0 h 76"/>
                    <a:gd name="T2" fmla="*/ 84 w 86"/>
                    <a:gd name="T3" fmla="*/ 0 h 76"/>
                    <a:gd name="T4" fmla="*/ 80 w 86"/>
                    <a:gd name="T5" fmla="*/ 1 h 76"/>
                    <a:gd name="T6" fmla="*/ 78 w 86"/>
                    <a:gd name="T7" fmla="*/ 1 h 76"/>
                    <a:gd name="T8" fmla="*/ 75 w 86"/>
                    <a:gd name="T9" fmla="*/ 4 h 76"/>
                    <a:gd name="T10" fmla="*/ 73 w 86"/>
                    <a:gd name="T11" fmla="*/ 5 h 76"/>
                    <a:gd name="T12" fmla="*/ 70 w 86"/>
                    <a:gd name="T13" fmla="*/ 6 h 76"/>
                    <a:gd name="T14" fmla="*/ 67 w 86"/>
                    <a:gd name="T15" fmla="*/ 3 h 76"/>
                    <a:gd name="T16" fmla="*/ 61 w 86"/>
                    <a:gd name="T17" fmla="*/ 3 h 76"/>
                    <a:gd name="T18" fmla="*/ 56 w 86"/>
                    <a:gd name="T19" fmla="*/ 5 h 76"/>
                    <a:gd name="T20" fmla="*/ 0 w 86"/>
                    <a:gd name="T21" fmla="*/ 46 h 76"/>
                    <a:gd name="T22" fmla="*/ 4 w 86"/>
                    <a:gd name="T23" fmla="*/ 48 h 76"/>
                    <a:gd name="T24" fmla="*/ 9 w 86"/>
                    <a:gd name="T25" fmla="*/ 49 h 76"/>
                    <a:gd name="T26" fmla="*/ 11 w 86"/>
                    <a:gd name="T27" fmla="*/ 52 h 76"/>
                    <a:gd name="T28" fmla="*/ 15 w 86"/>
                    <a:gd name="T29" fmla="*/ 52 h 76"/>
                    <a:gd name="T30" fmla="*/ 18 w 86"/>
                    <a:gd name="T31" fmla="*/ 57 h 76"/>
                    <a:gd name="T32" fmla="*/ 23 w 86"/>
                    <a:gd name="T33" fmla="*/ 61 h 76"/>
                    <a:gd name="T34" fmla="*/ 27 w 86"/>
                    <a:gd name="T35" fmla="*/ 63 h 76"/>
                    <a:gd name="T36" fmla="*/ 28 w 86"/>
                    <a:gd name="T37" fmla="*/ 61 h 76"/>
                    <a:gd name="T38" fmla="*/ 34 w 86"/>
                    <a:gd name="T39" fmla="*/ 63 h 76"/>
                    <a:gd name="T40" fmla="*/ 40 w 86"/>
                    <a:gd name="T41" fmla="*/ 63 h 76"/>
                    <a:gd name="T42" fmla="*/ 43 w 86"/>
                    <a:gd name="T43" fmla="*/ 63 h 76"/>
                    <a:gd name="T44" fmla="*/ 45 w 86"/>
                    <a:gd name="T45" fmla="*/ 62 h 76"/>
                    <a:gd name="T46" fmla="*/ 48 w 86"/>
                    <a:gd name="T47" fmla="*/ 66 h 76"/>
                    <a:gd name="T48" fmla="*/ 49 w 86"/>
                    <a:gd name="T49" fmla="*/ 70 h 76"/>
                    <a:gd name="T50" fmla="*/ 61 w 86"/>
                    <a:gd name="T51" fmla="*/ 76 h 76"/>
                    <a:gd name="T52" fmla="*/ 61 w 86"/>
                    <a:gd name="T53" fmla="*/ 73 h 76"/>
                    <a:gd name="T54" fmla="*/ 61 w 86"/>
                    <a:gd name="T55" fmla="*/ 71 h 76"/>
                    <a:gd name="T56" fmla="*/ 62 w 86"/>
                    <a:gd name="T57" fmla="*/ 67 h 76"/>
                    <a:gd name="T58" fmla="*/ 62 w 86"/>
                    <a:gd name="T59" fmla="*/ 63 h 76"/>
                    <a:gd name="T60" fmla="*/ 63 w 86"/>
                    <a:gd name="T61" fmla="*/ 60 h 76"/>
                    <a:gd name="T62" fmla="*/ 65 w 86"/>
                    <a:gd name="T63" fmla="*/ 57 h 76"/>
                    <a:gd name="T64" fmla="*/ 66 w 86"/>
                    <a:gd name="T65" fmla="*/ 56 h 76"/>
                    <a:gd name="T66" fmla="*/ 67 w 86"/>
                    <a:gd name="T67" fmla="*/ 54 h 76"/>
                    <a:gd name="T68" fmla="*/ 67 w 86"/>
                    <a:gd name="T69" fmla="*/ 51 h 76"/>
                    <a:gd name="T70" fmla="*/ 69 w 86"/>
                    <a:gd name="T71" fmla="*/ 48 h 76"/>
                    <a:gd name="T72" fmla="*/ 70 w 86"/>
                    <a:gd name="T73" fmla="*/ 46 h 76"/>
                    <a:gd name="T74" fmla="*/ 70 w 86"/>
                    <a:gd name="T75" fmla="*/ 44 h 76"/>
                    <a:gd name="T76" fmla="*/ 71 w 86"/>
                    <a:gd name="T77" fmla="*/ 42 h 76"/>
                    <a:gd name="T78" fmla="*/ 72 w 86"/>
                    <a:gd name="T79" fmla="*/ 40 h 76"/>
                    <a:gd name="T80" fmla="*/ 73 w 86"/>
                    <a:gd name="T81" fmla="*/ 38 h 76"/>
                    <a:gd name="T82" fmla="*/ 75 w 86"/>
                    <a:gd name="T83" fmla="*/ 36 h 76"/>
                    <a:gd name="T84" fmla="*/ 75 w 86"/>
                    <a:gd name="T85" fmla="*/ 36 h 76"/>
                    <a:gd name="T86" fmla="*/ 77 w 86"/>
                    <a:gd name="T87" fmla="*/ 35 h 76"/>
                    <a:gd name="T88" fmla="*/ 79 w 86"/>
                    <a:gd name="T89" fmla="*/ 33 h 76"/>
                    <a:gd name="T90" fmla="*/ 79 w 86"/>
                    <a:gd name="T91" fmla="*/ 31 h 76"/>
                    <a:gd name="T92" fmla="*/ 80 w 86"/>
                    <a:gd name="T93" fmla="*/ 28 h 76"/>
                    <a:gd name="T94" fmla="*/ 81 w 86"/>
                    <a:gd name="T95" fmla="*/ 26 h 76"/>
                    <a:gd name="T96" fmla="*/ 82 w 86"/>
                    <a:gd name="T97" fmla="*/ 23 h 76"/>
                    <a:gd name="T98" fmla="*/ 82 w 86"/>
                    <a:gd name="T99" fmla="*/ 20 h 76"/>
                    <a:gd name="T100" fmla="*/ 83 w 86"/>
                    <a:gd name="T101" fmla="*/ 17 h 76"/>
                    <a:gd name="T102" fmla="*/ 84 w 86"/>
                    <a:gd name="T103" fmla="*/ 14 h 76"/>
                    <a:gd name="T104" fmla="*/ 84 w 86"/>
                    <a:gd name="T105" fmla="*/ 11 h 76"/>
                    <a:gd name="T106" fmla="*/ 85 w 86"/>
                    <a:gd name="T107" fmla="*/ 8 h 76"/>
                    <a:gd name="T108" fmla="*/ 86 w 86"/>
                    <a:gd name="T109"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 h="76">
                      <a:moveTo>
                        <a:pt x="86" y="4"/>
                      </a:moveTo>
                      <a:cubicBezTo>
                        <a:pt x="86" y="4"/>
                        <a:pt x="86" y="4"/>
                        <a:pt x="86" y="3"/>
                      </a:cubicBezTo>
                      <a:cubicBezTo>
                        <a:pt x="86" y="3"/>
                        <a:pt x="86" y="2"/>
                        <a:pt x="86" y="2"/>
                      </a:cubicBezTo>
                      <a:cubicBezTo>
                        <a:pt x="86" y="2"/>
                        <a:pt x="86" y="1"/>
                        <a:pt x="86" y="0"/>
                      </a:cubicBezTo>
                      <a:cubicBezTo>
                        <a:pt x="86" y="0"/>
                        <a:pt x="85" y="0"/>
                        <a:pt x="85" y="0"/>
                      </a:cubicBezTo>
                      <a:cubicBezTo>
                        <a:pt x="85" y="0"/>
                        <a:pt x="85" y="0"/>
                        <a:pt x="85" y="0"/>
                      </a:cubicBezTo>
                      <a:cubicBezTo>
                        <a:pt x="85" y="0"/>
                        <a:pt x="85" y="0"/>
                        <a:pt x="85" y="0"/>
                      </a:cubicBezTo>
                      <a:cubicBezTo>
                        <a:pt x="85" y="0"/>
                        <a:pt x="84" y="0"/>
                        <a:pt x="84" y="0"/>
                      </a:cubicBezTo>
                      <a:cubicBezTo>
                        <a:pt x="84" y="0"/>
                        <a:pt x="83" y="0"/>
                        <a:pt x="83" y="0"/>
                      </a:cubicBezTo>
                      <a:cubicBezTo>
                        <a:pt x="83" y="1"/>
                        <a:pt x="82" y="1"/>
                        <a:pt x="82" y="1"/>
                      </a:cubicBezTo>
                      <a:cubicBezTo>
                        <a:pt x="82" y="1"/>
                        <a:pt x="82" y="1"/>
                        <a:pt x="81" y="1"/>
                      </a:cubicBezTo>
                      <a:cubicBezTo>
                        <a:pt x="81" y="1"/>
                        <a:pt x="80" y="1"/>
                        <a:pt x="80" y="1"/>
                      </a:cubicBezTo>
                      <a:cubicBezTo>
                        <a:pt x="80" y="1"/>
                        <a:pt x="79" y="0"/>
                        <a:pt x="79" y="1"/>
                      </a:cubicBezTo>
                      <a:cubicBezTo>
                        <a:pt x="79" y="1"/>
                        <a:pt x="79" y="1"/>
                        <a:pt x="79" y="1"/>
                      </a:cubicBezTo>
                      <a:cubicBezTo>
                        <a:pt x="78" y="1"/>
                        <a:pt x="78" y="1"/>
                        <a:pt x="78" y="1"/>
                      </a:cubicBezTo>
                      <a:cubicBezTo>
                        <a:pt x="78" y="1"/>
                        <a:pt x="78" y="1"/>
                        <a:pt x="78" y="1"/>
                      </a:cubicBezTo>
                      <a:cubicBezTo>
                        <a:pt x="77" y="1"/>
                        <a:pt x="77" y="2"/>
                        <a:pt x="77" y="2"/>
                      </a:cubicBezTo>
                      <a:cubicBezTo>
                        <a:pt x="76" y="2"/>
                        <a:pt x="75" y="2"/>
                        <a:pt x="75" y="2"/>
                      </a:cubicBezTo>
                      <a:cubicBezTo>
                        <a:pt x="75" y="2"/>
                        <a:pt x="75" y="3"/>
                        <a:pt x="75" y="3"/>
                      </a:cubicBezTo>
                      <a:cubicBezTo>
                        <a:pt x="75" y="3"/>
                        <a:pt x="75" y="3"/>
                        <a:pt x="75" y="4"/>
                      </a:cubicBezTo>
                      <a:cubicBezTo>
                        <a:pt x="75" y="4"/>
                        <a:pt x="75" y="5"/>
                        <a:pt x="75" y="5"/>
                      </a:cubicBezTo>
                      <a:cubicBezTo>
                        <a:pt x="75" y="5"/>
                        <a:pt x="75" y="5"/>
                        <a:pt x="75" y="6"/>
                      </a:cubicBezTo>
                      <a:cubicBezTo>
                        <a:pt x="74" y="6"/>
                        <a:pt x="74" y="6"/>
                        <a:pt x="73" y="6"/>
                      </a:cubicBezTo>
                      <a:cubicBezTo>
                        <a:pt x="73" y="6"/>
                        <a:pt x="73" y="5"/>
                        <a:pt x="73" y="5"/>
                      </a:cubicBezTo>
                      <a:cubicBezTo>
                        <a:pt x="72" y="5"/>
                        <a:pt x="72" y="6"/>
                        <a:pt x="72" y="6"/>
                      </a:cubicBezTo>
                      <a:cubicBezTo>
                        <a:pt x="72" y="6"/>
                        <a:pt x="72" y="6"/>
                        <a:pt x="72" y="6"/>
                      </a:cubicBezTo>
                      <a:cubicBezTo>
                        <a:pt x="71" y="7"/>
                        <a:pt x="70" y="8"/>
                        <a:pt x="70" y="8"/>
                      </a:cubicBezTo>
                      <a:cubicBezTo>
                        <a:pt x="70" y="6"/>
                        <a:pt x="70" y="6"/>
                        <a:pt x="70" y="6"/>
                      </a:cubicBezTo>
                      <a:cubicBezTo>
                        <a:pt x="70" y="6"/>
                        <a:pt x="70" y="6"/>
                        <a:pt x="70" y="5"/>
                      </a:cubicBezTo>
                      <a:cubicBezTo>
                        <a:pt x="69" y="5"/>
                        <a:pt x="69" y="5"/>
                        <a:pt x="69" y="5"/>
                      </a:cubicBezTo>
                      <a:cubicBezTo>
                        <a:pt x="68" y="5"/>
                        <a:pt x="68" y="4"/>
                        <a:pt x="68" y="4"/>
                      </a:cubicBezTo>
                      <a:cubicBezTo>
                        <a:pt x="68" y="4"/>
                        <a:pt x="67" y="3"/>
                        <a:pt x="67" y="3"/>
                      </a:cubicBezTo>
                      <a:cubicBezTo>
                        <a:pt x="67" y="3"/>
                        <a:pt x="66" y="4"/>
                        <a:pt x="65" y="4"/>
                      </a:cubicBezTo>
                      <a:cubicBezTo>
                        <a:pt x="65" y="3"/>
                        <a:pt x="64" y="3"/>
                        <a:pt x="64" y="3"/>
                      </a:cubicBezTo>
                      <a:cubicBezTo>
                        <a:pt x="64" y="3"/>
                        <a:pt x="63" y="3"/>
                        <a:pt x="63" y="3"/>
                      </a:cubicBezTo>
                      <a:cubicBezTo>
                        <a:pt x="63" y="3"/>
                        <a:pt x="61" y="3"/>
                        <a:pt x="61" y="3"/>
                      </a:cubicBezTo>
                      <a:cubicBezTo>
                        <a:pt x="61" y="3"/>
                        <a:pt x="60" y="3"/>
                        <a:pt x="59" y="3"/>
                      </a:cubicBezTo>
                      <a:cubicBezTo>
                        <a:pt x="59" y="3"/>
                        <a:pt x="58" y="3"/>
                        <a:pt x="58" y="3"/>
                      </a:cubicBezTo>
                      <a:cubicBezTo>
                        <a:pt x="58" y="3"/>
                        <a:pt x="57" y="3"/>
                        <a:pt x="57" y="4"/>
                      </a:cubicBezTo>
                      <a:cubicBezTo>
                        <a:pt x="57" y="4"/>
                        <a:pt x="56" y="4"/>
                        <a:pt x="56" y="5"/>
                      </a:cubicBezTo>
                      <a:cubicBezTo>
                        <a:pt x="56" y="5"/>
                        <a:pt x="55" y="6"/>
                        <a:pt x="54" y="6"/>
                      </a:cubicBezTo>
                      <a:cubicBezTo>
                        <a:pt x="54" y="6"/>
                        <a:pt x="54" y="6"/>
                        <a:pt x="54" y="6"/>
                      </a:cubicBezTo>
                      <a:cubicBezTo>
                        <a:pt x="0" y="6"/>
                        <a:pt x="0" y="6"/>
                        <a:pt x="0" y="6"/>
                      </a:cubicBezTo>
                      <a:cubicBezTo>
                        <a:pt x="0" y="46"/>
                        <a:pt x="0" y="46"/>
                        <a:pt x="0" y="46"/>
                      </a:cubicBezTo>
                      <a:cubicBezTo>
                        <a:pt x="0" y="46"/>
                        <a:pt x="1" y="47"/>
                        <a:pt x="1" y="47"/>
                      </a:cubicBezTo>
                      <a:cubicBezTo>
                        <a:pt x="1" y="47"/>
                        <a:pt x="2" y="47"/>
                        <a:pt x="2" y="47"/>
                      </a:cubicBezTo>
                      <a:cubicBezTo>
                        <a:pt x="3" y="47"/>
                        <a:pt x="3" y="48"/>
                        <a:pt x="4" y="48"/>
                      </a:cubicBezTo>
                      <a:cubicBezTo>
                        <a:pt x="4" y="48"/>
                        <a:pt x="4" y="48"/>
                        <a:pt x="4" y="48"/>
                      </a:cubicBezTo>
                      <a:cubicBezTo>
                        <a:pt x="5" y="47"/>
                        <a:pt x="5" y="47"/>
                        <a:pt x="6" y="47"/>
                      </a:cubicBezTo>
                      <a:cubicBezTo>
                        <a:pt x="6" y="47"/>
                        <a:pt x="6" y="47"/>
                        <a:pt x="7" y="47"/>
                      </a:cubicBezTo>
                      <a:cubicBezTo>
                        <a:pt x="7" y="48"/>
                        <a:pt x="8" y="47"/>
                        <a:pt x="8" y="48"/>
                      </a:cubicBezTo>
                      <a:cubicBezTo>
                        <a:pt x="8" y="48"/>
                        <a:pt x="8" y="48"/>
                        <a:pt x="9" y="49"/>
                      </a:cubicBezTo>
                      <a:cubicBezTo>
                        <a:pt x="9" y="49"/>
                        <a:pt x="9" y="49"/>
                        <a:pt x="9" y="50"/>
                      </a:cubicBezTo>
                      <a:cubicBezTo>
                        <a:pt x="9" y="50"/>
                        <a:pt x="9" y="50"/>
                        <a:pt x="10" y="51"/>
                      </a:cubicBezTo>
                      <a:cubicBezTo>
                        <a:pt x="10" y="51"/>
                        <a:pt x="10" y="52"/>
                        <a:pt x="11" y="52"/>
                      </a:cubicBezTo>
                      <a:cubicBezTo>
                        <a:pt x="11" y="53"/>
                        <a:pt x="11" y="52"/>
                        <a:pt x="11" y="52"/>
                      </a:cubicBezTo>
                      <a:cubicBezTo>
                        <a:pt x="11" y="52"/>
                        <a:pt x="12" y="52"/>
                        <a:pt x="12" y="51"/>
                      </a:cubicBezTo>
                      <a:cubicBezTo>
                        <a:pt x="12" y="51"/>
                        <a:pt x="12" y="51"/>
                        <a:pt x="12" y="51"/>
                      </a:cubicBezTo>
                      <a:cubicBezTo>
                        <a:pt x="13" y="51"/>
                        <a:pt x="13" y="52"/>
                        <a:pt x="13" y="52"/>
                      </a:cubicBezTo>
                      <a:cubicBezTo>
                        <a:pt x="14" y="52"/>
                        <a:pt x="15" y="52"/>
                        <a:pt x="15" y="52"/>
                      </a:cubicBezTo>
                      <a:cubicBezTo>
                        <a:pt x="16" y="52"/>
                        <a:pt x="16" y="53"/>
                        <a:pt x="16" y="53"/>
                      </a:cubicBezTo>
                      <a:cubicBezTo>
                        <a:pt x="16" y="54"/>
                        <a:pt x="16" y="54"/>
                        <a:pt x="16" y="54"/>
                      </a:cubicBezTo>
                      <a:cubicBezTo>
                        <a:pt x="16" y="54"/>
                        <a:pt x="16" y="55"/>
                        <a:pt x="16" y="56"/>
                      </a:cubicBezTo>
                      <a:cubicBezTo>
                        <a:pt x="16" y="56"/>
                        <a:pt x="18" y="56"/>
                        <a:pt x="18" y="57"/>
                      </a:cubicBezTo>
                      <a:cubicBezTo>
                        <a:pt x="18" y="57"/>
                        <a:pt x="18" y="57"/>
                        <a:pt x="18" y="57"/>
                      </a:cubicBezTo>
                      <a:cubicBezTo>
                        <a:pt x="18" y="58"/>
                        <a:pt x="19" y="58"/>
                        <a:pt x="20" y="58"/>
                      </a:cubicBezTo>
                      <a:cubicBezTo>
                        <a:pt x="20" y="59"/>
                        <a:pt x="21" y="60"/>
                        <a:pt x="22" y="60"/>
                      </a:cubicBezTo>
                      <a:cubicBezTo>
                        <a:pt x="22" y="60"/>
                        <a:pt x="23" y="61"/>
                        <a:pt x="23" y="61"/>
                      </a:cubicBezTo>
                      <a:cubicBezTo>
                        <a:pt x="23" y="61"/>
                        <a:pt x="23" y="62"/>
                        <a:pt x="23" y="62"/>
                      </a:cubicBezTo>
                      <a:cubicBezTo>
                        <a:pt x="24" y="62"/>
                        <a:pt x="24" y="63"/>
                        <a:pt x="24" y="63"/>
                      </a:cubicBezTo>
                      <a:cubicBezTo>
                        <a:pt x="25" y="63"/>
                        <a:pt x="26" y="64"/>
                        <a:pt x="26" y="64"/>
                      </a:cubicBezTo>
                      <a:cubicBezTo>
                        <a:pt x="26" y="64"/>
                        <a:pt x="27" y="63"/>
                        <a:pt x="27" y="63"/>
                      </a:cubicBezTo>
                      <a:cubicBezTo>
                        <a:pt x="27" y="63"/>
                        <a:pt x="27" y="63"/>
                        <a:pt x="27" y="63"/>
                      </a:cubicBezTo>
                      <a:cubicBezTo>
                        <a:pt x="27" y="63"/>
                        <a:pt x="27" y="62"/>
                        <a:pt x="27" y="62"/>
                      </a:cubicBezTo>
                      <a:cubicBezTo>
                        <a:pt x="27" y="62"/>
                        <a:pt x="27" y="62"/>
                        <a:pt x="28" y="61"/>
                      </a:cubicBezTo>
                      <a:cubicBezTo>
                        <a:pt x="28" y="61"/>
                        <a:pt x="28" y="61"/>
                        <a:pt x="28" y="61"/>
                      </a:cubicBezTo>
                      <a:cubicBezTo>
                        <a:pt x="29" y="61"/>
                        <a:pt x="30" y="61"/>
                        <a:pt x="30" y="61"/>
                      </a:cubicBezTo>
                      <a:cubicBezTo>
                        <a:pt x="30" y="61"/>
                        <a:pt x="31" y="61"/>
                        <a:pt x="31" y="61"/>
                      </a:cubicBezTo>
                      <a:cubicBezTo>
                        <a:pt x="31" y="61"/>
                        <a:pt x="32" y="62"/>
                        <a:pt x="32" y="62"/>
                      </a:cubicBezTo>
                      <a:cubicBezTo>
                        <a:pt x="33" y="62"/>
                        <a:pt x="34" y="63"/>
                        <a:pt x="34" y="63"/>
                      </a:cubicBezTo>
                      <a:cubicBezTo>
                        <a:pt x="34" y="63"/>
                        <a:pt x="35" y="63"/>
                        <a:pt x="36" y="63"/>
                      </a:cubicBezTo>
                      <a:cubicBezTo>
                        <a:pt x="36" y="63"/>
                        <a:pt x="37" y="63"/>
                        <a:pt x="37" y="62"/>
                      </a:cubicBezTo>
                      <a:cubicBezTo>
                        <a:pt x="37" y="62"/>
                        <a:pt x="38" y="62"/>
                        <a:pt x="38" y="62"/>
                      </a:cubicBezTo>
                      <a:cubicBezTo>
                        <a:pt x="39" y="62"/>
                        <a:pt x="39" y="63"/>
                        <a:pt x="40" y="63"/>
                      </a:cubicBezTo>
                      <a:cubicBezTo>
                        <a:pt x="40" y="63"/>
                        <a:pt x="41" y="64"/>
                        <a:pt x="41" y="64"/>
                      </a:cubicBezTo>
                      <a:cubicBezTo>
                        <a:pt x="41" y="64"/>
                        <a:pt x="41" y="63"/>
                        <a:pt x="41" y="63"/>
                      </a:cubicBezTo>
                      <a:cubicBezTo>
                        <a:pt x="41" y="63"/>
                        <a:pt x="42" y="63"/>
                        <a:pt x="42" y="63"/>
                      </a:cubicBezTo>
                      <a:cubicBezTo>
                        <a:pt x="42" y="63"/>
                        <a:pt x="43" y="63"/>
                        <a:pt x="43" y="63"/>
                      </a:cubicBezTo>
                      <a:cubicBezTo>
                        <a:pt x="43" y="63"/>
                        <a:pt x="43" y="63"/>
                        <a:pt x="43" y="63"/>
                      </a:cubicBezTo>
                      <a:cubicBezTo>
                        <a:pt x="44" y="62"/>
                        <a:pt x="44" y="62"/>
                        <a:pt x="44" y="62"/>
                      </a:cubicBezTo>
                      <a:cubicBezTo>
                        <a:pt x="44" y="62"/>
                        <a:pt x="45" y="63"/>
                        <a:pt x="45" y="63"/>
                      </a:cubicBezTo>
                      <a:cubicBezTo>
                        <a:pt x="45" y="63"/>
                        <a:pt x="45" y="63"/>
                        <a:pt x="45" y="62"/>
                      </a:cubicBezTo>
                      <a:cubicBezTo>
                        <a:pt x="45" y="62"/>
                        <a:pt x="46" y="62"/>
                        <a:pt x="46" y="62"/>
                      </a:cubicBezTo>
                      <a:cubicBezTo>
                        <a:pt x="46" y="62"/>
                        <a:pt x="47" y="63"/>
                        <a:pt x="47" y="63"/>
                      </a:cubicBezTo>
                      <a:cubicBezTo>
                        <a:pt x="47" y="63"/>
                        <a:pt x="48" y="64"/>
                        <a:pt x="48" y="64"/>
                      </a:cubicBezTo>
                      <a:cubicBezTo>
                        <a:pt x="48" y="65"/>
                        <a:pt x="48" y="66"/>
                        <a:pt x="48" y="66"/>
                      </a:cubicBezTo>
                      <a:cubicBezTo>
                        <a:pt x="48" y="66"/>
                        <a:pt x="49" y="68"/>
                        <a:pt x="49" y="68"/>
                      </a:cubicBezTo>
                      <a:cubicBezTo>
                        <a:pt x="49" y="68"/>
                        <a:pt x="49" y="69"/>
                        <a:pt x="49" y="69"/>
                      </a:cubicBezTo>
                      <a:cubicBezTo>
                        <a:pt x="49" y="69"/>
                        <a:pt x="49" y="70"/>
                        <a:pt x="49" y="70"/>
                      </a:cubicBezTo>
                      <a:cubicBezTo>
                        <a:pt x="49" y="70"/>
                        <a:pt x="49" y="70"/>
                        <a:pt x="49" y="70"/>
                      </a:cubicBezTo>
                      <a:cubicBezTo>
                        <a:pt x="49" y="70"/>
                        <a:pt x="55" y="73"/>
                        <a:pt x="56" y="73"/>
                      </a:cubicBezTo>
                      <a:cubicBezTo>
                        <a:pt x="56" y="73"/>
                        <a:pt x="58" y="74"/>
                        <a:pt x="58" y="74"/>
                      </a:cubicBezTo>
                      <a:cubicBezTo>
                        <a:pt x="59" y="74"/>
                        <a:pt x="60" y="75"/>
                        <a:pt x="60" y="75"/>
                      </a:cubicBezTo>
                      <a:cubicBezTo>
                        <a:pt x="60" y="75"/>
                        <a:pt x="61" y="76"/>
                        <a:pt x="61" y="76"/>
                      </a:cubicBezTo>
                      <a:cubicBezTo>
                        <a:pt x="61" y="76"/>
                        <a:pt x="61" y="75"/>
                        <a:pt x="61" y="75"/>
                      </a:cubicBezTo>
                      <a:cubicBezTo>
                        <a:pt x="61" y="75"/>
                        <a:pt x="61" y="74"/>
                        <a:pt x="61" y="74"/>
                      </a:cubicBezTo>
                      <a:cubicBezTo>
                        <a:pt x="61" y="74"/>
                        <a:pt x="61" y="74"/>
                        <a:pt x="61" y="73"/>
                      </a:cubicBezTo>
                      <a:cubicBezTo>
                        <a:pt x="61" y="73"/>
                        <a:pt x="61" y="73"/>
                        <a:pt x="61" y="73"/>
                      </a:cubicBezTo>
                      <a:cubicBezTo>
                        <a:pt x="61" y="73"/>
                        <a:pt x="61" y="72"/>
                        <a:pt x="61" y="72"/>
                      </a:cubicBezTo>
                      <a:cubicBezTo>
                        <a:pt x="61" y="72"/>
                        <a:pt x="61" y="72"/>
                        <a:pt x="61" y="72"/>
                      </a:cubicBezTo>
                      <a:cubicBezTo>
                        <a:pt x="61" y="72"/>
                        <a:pt x="61" y="72"/>
                        <a:pt x="61" y="72"/>
                      </a:cubicBezTo>
                      <a:cubicBezTo>
                        <a:pt x="61" y="72"/>
                        <a:pt x="61" y="71"/>
                        <a:pt x="61" y="71"/>
                      </a:cubicBezTo>
                      <a:cubicBezTo>
                        <a:pt x="61" y="70"/>
                        <a:pt x="61" y="70"/>
                        <a:pt x="61" y="70"/>
                      </a:cubicBezTo>
                      <a:cubicBezTo>
                        <a:pt x="61" y="70"/>
                        <a:pt x="62" y="69"/>
                        <a:pt x="62" y="69"/>
                      </a:cubicBezTo>
                      <a:cubicBezTo>
                        <a:pt x="62" y="69"/>
                        <a:pt x="62" y="68"/>
                        <a:pt x="62" y="68"/>
                      </a:cubicBezTo>
                      <a:cubicBezTo>
                        <a:pt x="62" y="68"/>
                        <a:pt x="62" y="67"/>
                        <a:pt x="62" y="67"/>
                      </a:cubicBezTo>
                      <a:cubicBezTo>
                        <a:pt x="62" y="67"/>
                        <a:pt x="62" y="67"/>
                        <a:pt x="62" y="66"/>
                      </a:cubicBezTo>
                      <a:cubicBezTo>
                        <a:pt x="62" y="66"/>
                        <a:pt x="62" y="66"/>
                        <a:pt x="62" y="65"/>
                      </a:cubicBezTo>
                      <a:cubicBezTo>
                        <a:pt x="62" y="65"/>
                        <a:pt x="62" y="65"/>
                        <a:pt x="62" y="65"/>
                      </a:cubicBezTo>
                      <a:cubicBezTo>
                        <a:pt x="62" y="64"/>
                        <a:pt x="62" y="63"/>
                        <a:pt x="62" y="63"/>
                      </a:cubicBezTo>
                      <a:cubicBezTo>
                        <a:pt x="62" y="63"/>
                        <a:pt x="62" y="62"/>
                        <a:pt x="63" y="62"/>
                      </a:cubicBezTo>
                      <a:cubicBezTo>
                        <a:pt x="63" y="62"/>
                        <a:pt x="63" y="62"/>
                        <a:pt x="63" y="61"/>
                      </a:cubicBezTo>
                      <a:cubicBezTo>
                        <a:pt x="63" y="61"/>
                        <a:pt x="63" y="61"/>
                        <a:pt x="63" y="61"/>
                      </a:cubicBezTo>
                      <a:cubicBezTo>
                        <a:pt x="63" y="60"/>
                        <a:pt x="63" y="60"/>
                        <a:pt x="63" y="60"/>
                      </a:cubicBezTo>
                      <a:cubicBezTo>
                        <a:pt x="63" y="60"/>
                        <a:pt x="64" y="59"/>
                        <a:pt x="64" y="59"/>
                      </a:cubicBezTo>
                      <a:cubicBezTo>
                        <a:pt x="64" y="59"/>
                        <a:pt x="64" y="59"/>
                        <a:pt x="64" y="59"/>
                      </a:cubicBezTo>
                      <a:cubicBezTo>
                        <a:pt x="64" y="58"/>
                        <a:pt x="65" y="58"/>
                        <a:pt x="65" y="58"/>
                      </a:cubicBezTo>
                      <a:cubicBezTo>
                        <a:pt x="65" y="58"/>
                        <a:pt x="65" y="58"/>
                        <a:pt x="65" y="57"/>
                      </a:cubicBezTo>
                      <a:cubicBezTo>
                        <a:pt x="65" y="57"/>
                        <a:pt x="65" y="57"/>
                        <a:pt x="65" y="57"/>
                      </a:cubicBezTo>
                      <a:cubicBezTo>
                        <a:pt x="65" y="57"/>
                        <a:pt x="65" y="56"/>
                        <a:pt x="65" y="56"/>
                      </a:cubicBezTo>
                      <a:cubicBezTo>
                        <a:pt x="66" y="56"/>
                        <a:pt x="66" y="56"/>
                        <a:pt x="66" y="56"/>
                      </a:cubicBezTo>
                      <a:cubicBezTo>
                        <a:pt x="66" y="56"/>
                        <a:pt x="66" y="56"/>
                        <a:pt x="66" y="56"/>
                      </a:cubicBezTo>
                      <a:cubicBezTo>
                        <a:pt x="66" y="56"/>
                        <a:pt x="67" y="55"/>
                        <a:pt x="67" y="55"/>
                      </a:cubicBezTo>
                      <a:cubicBezTo>
                        <a:pt x="67" y="55"/>
                        <a:pt x="67" y="55"/>
                        <a:pt x="67" y="55"/>
                      </a:cubicBezTo>
                      <a:cubicBezTo>
                        <a:pt x="67" y="55"/>
                        <a:pt x="67" y="55"/>
                        <a:pt x="67" y="55"/>
                      </a:cubicBezTo>
                      <a:cubicBezTo>
                        <a:pt x="67" y="55"/>
                        <a:pt x="67" y="55"/>
                        <a:pt x="67" y="54"/>
                      </a:cubicBezTo>
                      <a:cubicBezTo>
                        <a:pt x="67" y="54"/>
                        <a:pt x="67" y="54"/>
                        <a:pt x="67" y="54"/>
                      </a:cubicBezTo>
                      <a:cubicBezTo>
                        <a:pt x="66" y="54"/>
                        <a:pt x="67" y="53"/>
                        <a:pt x="67" y="53"/>
                      </a:cubicBezTo>
                      <a:cubicBezTo>
                        <a:pt x="67" y="53"/>
                        <a:pt x="67" y="53"/>
                        <a:pt x="67" y="52"/>
                      </a:cubicBezTo>
                      <a:cubicBezTo>
                        <a:pt x="67" y="52"/>
                        <a:pt x="67" y="52"/>
                        <a:pt x="67" y="51"/>
                      </a:cubicBezTo>
                      <a:cubicBezTo>
                        <a:pt x="67" y="51"/>
                        <a:pt x="67" y="51"/>
                        <a:pt x="67" y="50"/>
                      </a:cubicBezTo>
                      <a:cubicBezTo>
                        <a:pt x="68" y="50"/>
                        <a:pt x="68" y="50"/>
                        <a:pt x="68" y="49"/>
                      </a:cubicBezTo>
                      <a:cubicBezTo>
                        <a:pt x="68" y="49"/>
                        <a:pt x="68" y="49"/>
                        <a:pt x="68" y="49"/>
                      </a:cubicBezTo>
                      <a:cubicBezTo>
                        <a:pt x="68" y="48"/>
                        <a:pt x="68" y="48"/>
                        <a:pt x="69" y="48"/>
                      </a:cubicBezTo>
                      <a:cubicBezTo>
                        <a:pt x="69" y="48"/>
                        <a:pt x="69" y="47"/>
                        <a:pt x="69" y="47"/>
                      </a:cubicBezTo>
                      <a:cubicBezTo>
                        <a:pt x="69" y="47"/>
                        <a:pt x="69" y="47"/>
                        <a:pt x="69" y="47"/>
                      </a:cubicBezTo>
                      <a:cubicBezTo>
                        <a:pt x="69" y="46"/>
                        <a:pt x="69" y="46"/>
                        <a:pt x="69" y="46"/>
                      </a:cubicBezTo>
                      <a:cubicBezTo>
                        <a:pt x="69" y="46"/>
                        <a:pt x="69" y="46"/>
                        <a:pt x="70" y="46"/>
                      </a:cubicBezTo>
                      <a:cubicBezTo>
                        <a:pt x="70" y="46"/>
                        <a:pt x="70" y="46"/>
                        <a:pt x="70" y="45"/>
                      </a:cubicBezTo>
                      <a:cubicBezTo>
                        <a:pt x="70" y="45"/>
                        <a:pt x="70" y="45"/>
                        <a:pt x="70" y="45"/>
                      </a:cubicBezTo>
                      <a:cubicBezTo>
                        <a:pt x="70" y="45"/>
                        <a:pt x="70" y="45"/>
                        <a:pt x="70" y="45"/>
                      </a:cubicBezTo>
                      <a:cubicBezTo>
                        <a:pt x="70" y="45"/>
                        <a:pt x="70" y="44"/>
                        <a:pt x="70" y="44"/>
                      </a:cubicBezTo>
                      <a:cubicBezTo>
                        <a:pt x="70" y="44"/>
                        <a:pt x="70" y="44"/>
                        <a:pt x="70" y="44"/>
                      </a:cubicBezTo>
                      <a:cubicBezTo>
                        <a:pt x="70" y="43"/>
                        <a:pt x="70" y="43"/>
                        <a:pt x="70" y="43"/>
                      </a:cubicBezTo>
                      <a:cubicBezTo>
                        <a:pt x="70" y="43"/>
                        <a:pt x="71" y="43"/>
                        <a:pt x="71" y="43"/>
                      </a:cubicBezTo>
                      <a:cubicBezTo>
                        <a:pt x="71" y="42"/>
                        <a:pt x="71" y="42"/>
                        <a:pt x="71" y="42"/>
                      </a:cubicBezTo>
                      <a:cubicBezTo>
                        <a:pt x="71" y="42"/>
                        <a:pt x="71" y="42"/>
                        <a:pt x="71" y="42"/>
                      </a:cubicBezTo>
                      <a:cubicBezTo>
                        <a:pt x="71" y="42"/>
                        <a:pt x="71" y="41"/>
                        <a:pt x="71" y="41"/>
                      </a:cubicBezTo>
                      <a:cubicBezTo>
                        <a:pt x="72" y="41"/>
                        <a:pt x="72" y="41"/>
                        <a:pt x="72" y="41"/>
                      </a:cubicBezTo>
                      <a:cubicBezTo>
                        <a:pt x="72" y="41"/>
                        <a:pt x="72" y="41"/>
                        <a:pt x="72" y="40"/>
                      </a:cubicBezTo>
                      <a:cubicBezTo>
                        <a:pt x="72" y="40"/>
                        <a:pt x="72" y="40"/>
                        <a:pt x="72" y="40"/>
                      </a:cubicBezTo>
                      <a:cubicBezTo>
                        <a:pt x="73" y="40"/>
                        <a:pt x="72" y="39"/>
                        <a:pt x="72" y="39"/>
                      </a:cubicBezTo>
                      <a:cubicBezTo>
                        <a:pt x="72" y="39"/>
                        <a:pt x="73" y="39"/>
                        <a:pt x="73" y="39"/>
                      </a:cubicBezTo>
                      <a:cubicBezTo>
                        <a:pt x="73" y="39"/>
                        <a:pt x="73" y="38"/>
                        <a:pt x="73" y="38"/>
                      </a:cubicBezTo>
                      <a:cubicBezTo>
                        <a:pt x="73" y="38"/>
                        <a:pt x="74" y="37"/>
                        <a:pt x="74" y="37"/>
                      </a:cubicBezTo>
                      <a:cubicBezTo>
                        <a:pt x="74" y="37"/>
                        <a:pt x="74" y="37"/>
                        <a:pt x="74" y="37"/>
                      </a:cubicBezTo>
                      <a:cubicBezTo>
                        <a:pt x="74" y="37"/>
                        <a:pt x="75" y="37"/>
                        <a:pt x="75" y="37"/>
                      </a:cubicBezTo>
                      <a:cubicBezTo>
                        <a:pt x="75" y="37"/>
                        <a:pt x="75" y="37"/>
                        <a:pt x="75" y="36"/>
                      </a:cubicBezTo>
                      <a:cubicBezTo>
                        <a:pt x="75" y="36"/>
                        <a:pt x="75" y="36"/>
                        <a:pt x="76" y="36"/>
                      </a:cubicBezTo>
                      <a:cubicBezTo>
                        <a:pt x="76" y="36"/>
                        <a:pt x="76" y="36"/>
                        <a:pt x="76" y="36"/>
                      </a:cubicBezTo>
                      <a:cubicBezTo>
                        <a:pt x="76" y="36"/>
                        <a:pt x="76" y="36"/>
                        <a:pt x="76" y="36"/>
                      </a:cubicBezTo>
                      <a:cubicBezTo>
                        <a:pt x="76" y="36"/>
                        <a:pt x="75" y="36"/>
                        <a:pt x="75" y="36"/>
                      </a:cubicBezTo>
                      <a:cubicBezTo>
                        <a:pt x="75" y="36"/>
                        <a:pt x="75" y="36"/>
                        <a:pt x="75" y="36"/>
                      </a:cubicBezTo>
                      <a:cubicBezTo>
                        <a:pt x="75" y="35"/>
                        <a:pt x="75" y="35"/>
                        <a:pt x="75" y="35"/>
                      </a:cubicBezTo>
                      <a:cubicBezTo>
                        <a:pt x="76" y="35"/>
                        <a:pt x="76" y="35"/>
                        <a:pt x="76" y="35"/>
                      </a:cubicBezTo>
                      <a:cubicBezTo>
                        <a:pt x="76" y="35"/>
                        <a:pt x="77" y="35"/>
                        <a:pt x="77" y="35"/>
                      </a:cubicBezTo>
                      <a:cubicBezTo>
                        <a:pt x="77" y="35"/>
                        <a:pt x="77" y="35"/>
                        <a:pt x="77" y="34"/>
                      </a:cubicBezTo>
                      <a:cubicBezTo>
                        <a:pt x="77" y="34"/>
                        <a:pt x="78" y="34"/>
                        <a:pt x="78" y="34"/>
                      </a:cubicBezTo>
                      <a:cubicBezTo>
                        <a:pt x="78" y="34"/>
                        <a:pt x="79" y="33"/>
                        <a:pt x="79" y="33"/>
                      </a:cubicBezTo>
                      <a:cubicBezTo>
                        <a:pt x="79" y="33"/>
                        <a:pt x="79" y="33"/>
                        <a:pt x="79" y="33"/>
                      </a:cubicBezTo>
                      <a:cubicBezTo>
                        <a:pt x="79" y="33"/>
                        <a:pt x="78" y="32"/>
                        <a:pt x="78" y="32"/>
                      </a:cubicBezTo>
                      <a:cubicBezTo>
                        <a:pt x="78" y="32"/>
                        <a:pt x="79" y="32"/>
                        <a:pt x="79" y="32"/>
                      </a:cubicBezTo>
                      <a:cubicBezTo>
                        <a:pt x="79" y="32"/>
                        <a:pt x="79" y="32"/>
                        <a:pt x="79" y="32"/>
                      </a:cubicBezTo>
                      <a:cubicBezTo>
                        <a:pt x="79" y="32"/>
                        <a:pt x="78" y="31"/>
                        <a:pt x="79" y="31"/>
                      </a:cubicBezTo>
                      <a:cubicBezTo>
                        <a:pt x="79" y="31"/>
                        <a:pt x="79" y="31"/>
                        <a:pt x="79" y="31"/>
                      </a:cubicBezTo>
                      <a:cubicBezTo>
                        <a:pt x="79" y="30"/>
                        <a:pt x="79" y="30"/>
                        <a:pt x="79" y="30"/>
                      </a:cubicBezTo>
                      <a:cubicBezTo>
                        <a:pt x="79" y="30"/>
                        <a:pt x="80" y="29"/>
                        <a:pt x="80" y="29"/>
                      </a:cubicBezTo>
                      <a:cubicBezTo>
                        <a:pt x="80" y="29"/>
                        <a:pt x="80" y="28"/>
                        <a:pt x="80" y="28"/>
                      </a:cubicBezTo>
                      <a:cubicBezTo>
                        <a:pt x="80" y="28"/>
                        <a:pt x="81" y="28"/>
                        <a:pt x="81" y="28"/>
                      </a:cubicBezTo>
                      <a:cubicBezTo>
                        <a:pt x="81" y="28"/>
                        <a:pt x="81" y="27"/>
                        <a:pt x="81" y="27"/>
                      </a:cubicBezTo>
                      <a:cubicBezTo>
                        <a:pt x="81" y="27"/>
                        <a:pt x="81" y="26"/>
                        <a:pt x="81" y="26"/>
                      </a:cubicBezTo>
                      <a:cubicBezTo>
                        <a:pt x="81" y="26"/>
                        <a:pt x="81" y="26"/>
                        <a:pt x="81" y="26"/>
                      </a:cubicBezTo>
                      <a:cubicBezTo>
                        <a:pt x="81" y="26"/>
                        <a:pt x="81" y="26"/>
                        <a:pt x="82" y="25"/>
                      </a:cubicBezTo>
                      <a:cubicBezTo>
                        <a:pt x="82" y="25"/>
                        <a:pt x="81" y="24"/>
                        <a:pt x="81" y="24"/>
                      </a:cubicBezTo>
                      <a:cubicBezTo>
                        <a:pt x="82" y="23"/>
                        <a:pt x="82" y="23"/>
                        <a:pt x="82" y="23"/>
                      </a:cubicBezTo>
                      <a:cubicBezTo>
                        <a:pt x="82" y="23"/>
                        <a:pt x="82" y="23"/>
                        <a:pt x="82" y="23"/>
                      </a:cubicBezTo>
                      <a:cubicBezTo>
                        <a:pt x="82" y="22"/>
                        <a:pt x="82" y="22"/>
                        <a:pt x="82" y="22"/>
                      </a:cubicBezTo>
                      <a:cubicBezTo>
                        <a:pt x="82" y="22"/>
                        <a:pt x="82" y="21"/>
                        <a:pt x="82" y="21"/>
                      </a:cubicBezTo>
                      <a:cubicBezTo>
                        <a:pt x="82" y="21"/>
                        <a:pt x="82" y="21"/>
                        <a:pt x="82" y="21"/>
                      </a:cubicBezTo>
                      <a:cubicBezTo>
                        <a:pt x="82" y="21"/>
                        <a:pt x="82" y="20"/>
                        <a:pt x="82" y="20"/>
                      </a:cubicBezTo>
                      <a:cubicBezTo>
                        <a:pt x="82" y="20"/>
                        <a:pt x="82" y="20"/>
                        <a:pt x="82" y="19"/>
                      </a:cubicBezTo>
                      <a:cubicBezTo>
                        <a:pt x="82" y="19"/>
                        <a:pt x="82" y="19"/>
                        <a:pt x="82" y="19"/>
                      </a:cubicBezTo>
                      <a:cubicBezTo>
                        <a:pt x="82" y="19"/>
                        <a:pt x="82" y="18"/>
                        <a:pt x="82" y="18"/>
                      </a:cubicBezTo>
                      <a:cubicBezTo>
                        <a:pt x="82" y="18"/>
                        <a:pt x="82" y="17"/>
                        <a:pt x="83" y="17"/>
                      </a:cubicBezTo>
                      <a:cubicBezTo>
                        <a:pt x="83" y="17"/>
                        <a:pt x="83" y="17"/>
                        <a:pt x="83" y="17"/>
                      </a:cubicBezTo>
                      <a:cubicBezTo>
                        <a:pt x="83" y="16"/>
                        <a:pt x="83" y="16"/>
                        <a:pt x="83" y="16"/>
                      </a:cubicBezTo>
                      <a:cubicBezTo>
                        <a:pt x="83" y="16"/>
                        <a:pt x="83" y="15"/>
                        <a:pt x="83" y="15"/>
                      </a:cubicBezTo>
                      <a:cubicBezTo>
                        <a:pt x="83" y="15"/>
                        <a:pt x="83" y="14"/>
                        <a:pt x="84" y="14"/>
                      </a:cubicBezTo>
                      <a:cubicBezTo>
                        <a:pt x="84" y="14"/>
                        <a:pt x="84" y="14"/>
                        <a:pt x="84" y="14"/>
                      </a:cubicBezTo>
                      <a:cubicBezTo>
                        <a:pt x="84" y="13"/>
                        <a:pt x="84" y="13"/>
                        <a:pt x="84" y="13"/>
                      </a:cubicBezTo>
                      <a:cubicBezTo>
                        <a:pt x="84" y="13"/>
                        <a:pt x="84" y="13"/>
                        <a:pt x="84" y="12"/>
                      </a:cubicBezTo>
                      <a:cubicBezTo>
                        <a:pt x="84" y="12"/>
                        <a:pt x="84" y="12"/>
                        <a:pt x="84" y="11"/>
                      </a:cubicBezTo>
                      <a:cubicBezTo>
                        <a:pt x="84" y="11"/>
                        <a:pt x="84" y="11"/>
                        <a:pt x="84" y="11"/>
                      </a:cubicBezTo>
                      <a:cubicBezTo>
                        <a:pt x="84" y="11"/>
                        <a:pt x="84" y="9"/>
                        <a:pt x="84" y="9"/>
                      </a:cubicBezTo>
                      <a:cubicBezTo>
                        <a:pt x="84" y="9"/>
                        <a:pt x="85" y="8"/>
                        <a:pt x="85" y="8"/>
                      </a:cubicBezTo>
                      <a:cubicBezTo>
                        <a:pt x="85" y="8"/>
                        <a:pt x="85" y="8"/>
                        <a:pt x="85" y="8"/>
                      </a:cubicBezTo>
                      <a:cubicBezTo>
                        <a:pt x="85" y="7"/>
                        <a:pt x="85" y="7"/>
                        <a:pt x="85" y="7"/>
                      </a:cubicBezTo>
                      <a:cubicBezTo>
                        <a:pt x="85" y="7"/>
                        <a:pt x="85" y="6"/>
                        <a:pt x="85" y="6"/>
                      </a:cubicBezTo>
                      <a:cubicBezTo>
                        <a:pt x="85" y="6"/>
                        <a:pt x="86" y="6"/>
                        <a:pt x="86" y="6"/>
                      </a:cubicBezTo>
                      <a:cubicBezTo>
                        <a:pt x="86" y="5"/>
                        <a:pt x="86" y="5"/>
                        <a:pt x="86" y="5"/>
                      </a:cubicBezTo>
                      <a:cubicBezTo>
                        <a:pt x="86" y="4"/>
                        <a:pt x="86" y="4"/>
                        <a:pt x="86" y="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83" name="Freeform 743">
                  <a:extLst>
                    <a:ext uri="{FF2B5EF4-FFF2-40B4-BE49-F238E27FC236}">
                      <a16:creationId xmlns:a16="http://schemas.microsoft.com/office/drawing/2014/main" id="{00E1A810-43C9-494B-AF7F-CA811F6F0A51}"/>
                    </a:ext>
                  </a:extLst>
                </p:cNvPr>
                <p:cNvSpPr>
                  <a:spLocks noEditPoints="1"/>
                </p:cNvSpPr>
                <p:nvPr/>
              </p:nvSpPr>
              <p:spPr bwMode="auto">
                <a:xfrm>
                  <a:off x="9009063" y="5213350"/>
                  <a:ext cx="258762" cy="449263"/>
                </a:xfrm>
                <a:custGeom>
                  <a:avLst/>
                  <a:gdLst>
                    <a:gd name="T0" fmla="*/ 8 w 62"/>
                    <a:gd name="T1" fmla="*/ 5 h 108"/>
                    <a:gd name="T2" fmla="*/ 10 w 62"/>
                    <a:gd name="T3" fmla="*/ 3 h 108"/>
                    <a:gd name="T4" fmla="*/ 11 w 62"/>
                    <a:gd name="T5" fmla="*/ 2 h 108"/>
                    <a:gd name="T6" fmla="*/ 15 w 62"/>
                    <a:gd name="T7" fmla="*/ 2 h 108"/>
                    <a:gd name="T8" fmla="*/ 17 w 62"/>
                    <a:gd name="T9" fmla="*/ 5 h 108"/>
                    <a:gd name="T10" fmla="*/ 12 w 62"/>
                    <a:gd name="T11" fmla="*/ 6 h 108"/>
                    <a:gd name="T12" fmla="*/ 48 w 62"/>
                    <a:gd name="T13" fmla="*/ 6 h 108"/>
                    <a:gd name="T14" fmla="*/ 50 w 62"/>
                    <a:gd name="T15" fmla="*/ 5 h 108"/>
                    <a:gd name="T16" fmla="*/ 52 w 62"/>
                    <a:gd name="T17" fmla="*/ 3 h 108"/>
                    <a:gd name="T18" fmla="*/ 53 w 62"/>
                    <a:gd name="T19" fmla="*/ 1 h 108"/>
                    <a:gd name="T20" fmla="*/ 52 w 62"/>
                    <a:gd name="T21" fmla="*/ 3 h 108"/>
                    <a:gd name="T22" fmla="*/ 50 w 62"/>
                    <a:gd name="T23" fmla="*/ 19 h 108"/>
                    <a:gd name="T24" fmla="*/ 49 w 62"/>
                    <a:gd name="T25" fmla="*/ 20 h 108"/>
                    <a:gd name="T26" fmla="*/ 52 w 62"/>
                    <a:gd name="T27" fmla="*/ 20 h 108"/>
                    <a:gd name="T28" fmla="*/ 51 w 62"/>
                    <a:gd name="T29" fmla="*/ 22 h 108"/>
                    <a:gd name="T30" fmla="*/ 52 w 62"/>
                    <a:gd name="T31" fmla="*/ 23 h 108"/>
                    <a:gd name="T32" fmla="*/ 55 w 62"/>
                    <a:gd name="T33" fmla="*/ 23 h 108"/>
                    <a:gd name="T34" fmla="*/ 53 w 62"/>
                    <a:gd name="T35" fmla="*/ 22 h 108"/>
                    <a:gd name="T36" fmla="*/ 54 w 62"/>
                    <a:gd name="T37" fmla="*/ 20 h 108"/>
                    <a:gd name="T38" fmla="*/ 53 w 62"/>
                    <a:gd name="T39" fmla="*/ 20 h 108"/>
                    <a:gd name="T40" fmla="*/ 52 w 62"/>
                    <a:gd name="T41" fmla="*/ 33 h 108"/>
                    <a:gd name="T42" fmla="*/ 52 w 62"/>
                    <a:gd name="T43" fmla="*/ 32 h 108"/>
                    <a:gd name="T44" fmla="*/ 56 w 62"/>
                    <a:gd name="T45" fmla="*/ 34 h 108"/>
                    <a:gd name="T46" fmla="*/ 55 w 62"/>
                    <a:gd name="T47" fmla="*/ 33 h 108"/>
                    <a:gd name="T48" fmla="*/ 55 w 62"/>
                    <a:gd name="T49" fmla="*/ 33 h 108"/>
                    <a:gd name="T50" fmla="*/ 57 w 62"/>
                    <a:gd name="T51" fmla="*/ 36 h 108"/>
                    <a:gd name="T52" fmla="*/ 52 w 62"/>
                    <a:gd name="T53" fmla="*/ 33 h 108"/>
                    <a:gd name="T54" fmla="*/ 47 w 62"/>
                    <a:gd name="T55" fmla="*/ 30 h 108"/>
                    <a:gd name="T56" fmla="*/ 44 w 62"/>
                    <a:gd name="T57" fmla="*/ 26 h 108"/>
                    <a:gd name="T58" fmla="*/ 48 w 62"/>
                    <a:gd name="T59" fmla="*/ 20 h 108"/>
                    <a:gd name="T60" fmla="*/ 49 w 62"/>
                    <a:gd name="T61" fmla="*/ 16 h 108"/>
                    <a:gd name="T62" fmla="*/ 51 w 62"/>
                    <a:gd name="T63" fmla="*/ 16 h 108"/>
                    <a:gd name="T64" fmla="*/ 52 w 62"/>
                    <a:gd name="T65" fmla="*/ 13 h 108"/>
                    <a:gd name="T66" fmla="*/ 55 w 62"/>
                    <a:gd name="T67" fmla="*/ 10 h 108"/>
                    <a:gd name="T68" fmla="*/ 51 w 62"/>
                    <a:gd name="T69" fmla="*/ 7 h 108"/>
                    <a:gd name="T70" fmla="*/ 50 w 62"/>
                    <a:gd name="T71" fmla="*/ 10 h 108"/>
                    <a:gd name="T72" fmla="*/ 47 w 62"/>
                    <a:gd name="T73" fmla="*/ 9 h 108"/>
                    <a:gd name="T74" fmla="*/ 47 w 62"/>
                    <a:gd name="T75" fmla="*/ 7 h 108"/>
                    <a:gd name="T76" fmla="*/ 43 w 62"/>
                    <a:gd name="T77" fmla="*/ 9 h 108"/>
                    <a:gd name="T78" fmla="*/ 39 w 62"/>
                    <a:gd name="T79" fmla="*/ 8 h 108"/>
                    <a:gd name="T80" fmla="*/ 34 w 62"/>
                    <a:gd name="T81" fmla="*/ 6 h 108"/>
                    <a:gd name="T82" fmla="*/ 31 w 62"/>
                    <a:gd name="T83" fmla="*/ 6 h 108"/>
                    <a:gd name="T84" fmla="*/ 27 w 62"/>
                    <a:gd name="T85" fmla="*/ 3 h 108"/>
                    <a:gd name="T86" fmla="*/ 25 w 62"/>
                    <a:gd name="T87" fmla="*/ 1 h 108"/>
                    <a:gd name="T88" fmla="*/ 22 w 62"/>
                    <a:gd name="T89" fmla="*/ 1 h 108"/>
                    <a:gd name="T90" fmla="*/ 21 w 62"/>
                    <a:gd name="T91" fmla="*/ 2 h 108"/>
                    <a:gd name="T92" fmla="*/ 22 w 62"/>
                    <a:gd name="T93" fmla="*/ 4 h 108"/>
                    <a:gd name="T94" fmla="*/ 25 w 62"/>
                    <a:gd name="T95" fmla="*/ 6 h 108"/>
                    <a:gd name="T96" fmla="*/ 23 w 62"/>
                    <a:gd name="T97" fmla="*/ 9 h 108"/>
                    <a:gd name="T98" fmla="*/ 17 w 62"/>
                    <a:gd name="T99" fmla="*/ 9 h 108"/>
                    <a:gd name="T100" fmla="*/ 14 w 62"/>
                    <a:gd name="T101" fmla="*/ 10 h 108"/>
                    <a:gd name="T102" fmla="*/ 13 w 62"/>
                    <a:gd name="T103" fmla="*/ 10 h 108"/>
                    <a:gd name="T104" fmla="*/ 9 w 62"/>
                    <a:gd name="T105" fmla="*/ 14 h 108"/>
                    <a:gd name="T106" fmla="*/ 6 w 62"/>
                    <a:gd name="T107" fmla="*/ 18 h 108"/>
                    <a:gd name="T108" fmla="*/ 3 w 62"/>
                    <a:gd name="T109" fmla="*/ 24 h 108"/>
                    <a:gd name="T110" fmla="*/ 5 w 62"/>
                    <a:gd name="T111" fmla="*/ 28 h 108"/>
                    <a:gd name="T112" fmla="*/ 2 w 62"/>
                    <a:gd name="T113" fmla="*/ 28 h 108"/>
                    <a:gd name="T114" fmla="*/ 0 w 62"/>
                    <a:gd name="T115" fmla="*/ 2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108">
                      <a:moveTo>
                        <a:pt x="11" y="6"/>
                      </a:moveTo>
                      <a:cubicBezTo>
                        <a:pt x="11" y="6"/>
                        <a:pt x="11" y="6"/>
                        <a:pt x="11" y="6"/>
                      </a:cubicBezTo>
                      <a:cubicBezTo>
                        <a:pt x="10" y="6"/>
                        <a:pt x="10" y="6"/>
                        <a:pt x="10" y="6"/>
                      </a:cubicBezTo>
                      <a:cubicBezTo>
                        <a:pt x="10" y="6"/>
                        <a:pt x="10" y="6"/>
                        <a:pt x="10" y="6"/>
                      </a:cubicBezTo>
                      <a:cubicBezTo>
                        <a:pt x="9" y="6"/>
                        <a:pt x="9" y="6"/>
                        <a:pt x="9" y="6"/>
                      </a:cubicBezTo>
                      <a:cubicBezTo>
                        <a:pt x="9" y="6"/>
                        <a:pt x="9" y="6"/>
                        <a:pt x="9" y="6"/>
                      </a:cubicBezTo>
                      <a:cubicBezTo>
                        <a:pt x="8" y="6"/>
                        <a:pt x="8" y="6"/>
                        <a:pt x="8" y="6"/>
                      </a:cubicBezTo>
                      <a:cubicBezTo>
                        <a:pt x="8" y="6"/>
                        <a:pt x="8" y="5"/>
                        <a:pt x="8" y="5"/>
                      </a:cubicBezTo>
                      <a:cubicBezTo>
                        <a:pt x="8" y="5"/>
                        <a:pt x="8" y="5"/>
                        <a:pt x="9" y="5"/>
                      </a:cubicBezTo>
                      <a:cubicBezTo>
                        <a:pt x="9" y="5"/>
                        <a:pt x="9" y="5"/>
                        <a:pt x="9" y="5"/>
                      </a:cubicBezTo>
                      <a:cubicBezTo>
                        <a:pt x="9" y="4"/>
                        <a:pt x="9" y="4"/>
                        <a:pt x="9" y="4"/>
                      </a:cubicBezTo>
                      <a:cubicBezTo>
                        <a:pt x="9" y="4"/>
                        <a:pt x="9" y="4"/>
                        <a:pt x="9" y="4"/>
                      </a:cubicBezTo>
                      <a:cubicBezTo>
                        <a:pt x="9" y="3"/>
                        <a:pt x="9" y="3"/>
                        <a:pt x="9" y="3"/>
                      </a:cubicBezTo>
                      <a:cubicBezTo>
                        <a:pt x="9" y="3"/>
                        <a:pt x="10" y="3"/>
                        <a:pt x="10" y="3"/>
                      </a:cubicBezTo>
                      <a:cubicBezTo>
                        <a:pt x="10" y="3"/>
                        <a:pt x="10" y="3"/>
                        <a:pt x="10" y="3"/>
                      </a:cubicBezTo>
                      <a:cubicBezTo>
                        <a:pt x="10" y="3"/>
                        <a:pt x="10" y="3"/>
                        <a:pt x="10" y="3"/>
                      </a:cubicBezTo>
                      <a:cubicBezTo>
                        <a:pt x="10" y="3"/>
                        <a:pt x="10" y="3"/>
                        <a:pt x="10" y="3"/>
                      </a:cubicBezTo>
                      <a:cubicBezTo>
                        <a:pt x="10" y="3"/>
                        <a:pt x="10" y="2"/>
                        <a:pt x="10" y="2"/>
                      </a:cubicBezTo>
                      <a:cubicBezTo>
                        <a:pt x="10" y="2"/>
                        <a:pt x="10" y="2"/>
                        <a:pt x="10" y="2"/>
                      </a:cubicBezTo>
                      <a:cubicBezTo>
                        <a:pt x="10" y="2"/>
                        <a:pt x="10" y="2"/>
                        <a:pt x="10" y="2"/>
                      </a:cubicBezTo>
                      <a:cubicBezTo>
                        <a:pt x="10" y="2"/>
                        <a:pt x="10" y="2"/>
                        <a:pt x="10" y="2"/>
                      </a:cubicBezTo>
                      <a:cubicBezTo>
                        <a:pt x="10" y="2"/>
                        <a:pt x="10" y="2"/>
                        <a:pt x="11" y="2"/>
                      </a:cubicBezTo>
                      <a:cubicBezTo>
                        <a:pt x="11" y="2"/>
                        <a:pt x="11" y="2"/>
                        <a:pt x="11" y="2"/>
                      </a:cubicBezTo>
                      <a:cubicBezTo>
                        <a:pt x="11" y="2"/>
                        <a:pt x="11" y="2"/>
                        <a:pt x="11" y="2"/>
                      </a:cubicBezTo>
                      <a:cubicBezTo>
                        <a:pt x="11" y="3"/>
                        <a:pt x="11" y="3"/>
                        <a:pt x="11" y="3"/>
                      </a:cubicBezTo>
                      <a:cubicBezTo>
                        <a:pt x="11" y="3"/>
                        <a:pt x="12" y="3"/>
                        <a:pt x="12" y="3"/>
                      </a:cubicBezTo>
                      <a:cubicBezTo>
                        <a:pt x="12" y="3"/>
                        <a:pt x="13" y="3"/>
                        <a:pt x="13" y="3"/>
                      </a:cubicBezTo>
                      <a:cubicBezTo>
                        <a:pt x="13" y="3"/>
                        <a:pt x="13" y="3"/>
                        <a:pt x="14" y="3"/>
                      </a:cubicBezTo>
                      <a:cubicBezTo>
                        <a:pt x="14" y="3"/>
                        <a:pt x="14" y="3"/>
                        <a:pt x="14" y="3"/>
                      </a:cubicBezTo>
                      <a:cubicBezTo>
                        <a:pt x="14" y="3"/>
                        <a:pt x="14" y="3"/>
                        <a:pt x="15" y="3"/>
                      </a:cubicBezTo>
                      <a:cubicBezTo>
                        <a:pt x="15" y="3"/>
                        <a:pt x="15" y="3"/>
                        <a:pt x="15" y="2"/>
                      </a:cubicBezTo>
                      <a:cubicBezTo>
                        <a:pt x="15" y="2"/>
                        <a:pt x="15" y="2"/>
                        <a:pt x="15" y="2"/>
                      </a:cubicBezTo>
                      <a:cubicBezTo>
                        <a:pt x="15" y="2"/>
                        <a:pt x="15" y="2"/>
                        <a:pt x="15" y="2"/>
                      </a:cubicBezTo>
                      <a:cubicBezTo>
                        <a:pt x="16" y="2"/>
                        <a:pt x="16" y="2"/>
                        <a:pt x="17" y="2"/>
                      </a:cubicBezTo>
                      <a:cubicBezTo>
                        <a:pt x="17" y="2"/>
                        <a:pt x="17" y="2"/>
                        <a:pt x="17" y="3"/>
                      </a:cubicBezTo>
                      <a:cubicBezTo>
                        <a:pt x="17" y="3"/>
                        <a:pt x="17" y="3"/>
                        <a:pt x="17" y="3"/>
                      </a:cubicBezTo>
                      <a:cubicBezTo>
                        <a:pt x="17" y="3"/>
                        <a:pt x="17" y="3"/>
                        <a:pt x="18" y="3"/>
                      </a:cubicBezTo>
                      <a:cubicBezTo>
                        <a:pt x="18" y="3"/>
                        <a:pt x="18" y="3"/>
                        <a:pt x="18" y="4"/>
                      </a:cubicBezTo>
                      <a:cubicBezTo>
                        <a:pt x="18" y="4"/>
                        <a:pt x="18" y="4"/>
                        <a:pt x="17" y="4"/>
                      </a:cubicBezTo>
                      <a:cubicBezTo>
                        <a:pt x="17" y="5"/>
                        <a:pt x="17" y="5"/>
                        <a:pt x="17" y="5"/>
                      </a:cubicBezTo>
                      <a:cubicBezTo>
                        <a:pt x="16" y="5"/>
                        <a:pt x="16" y="5"/>
                        <a:pt x="16" y="6"/>
                      </a:cubicBezTo>
                      <a:cubicBezTo>
                        <a:pt x="16" y="6"/>
                        <a:pt x="15" y="6"/>
                        <a:pt x="14" y="7"/>
                      </a:cubicBezTo>
                      <a:cubicBezTo>
                        <a:pt x="14" y="7"/>
                        <a:pt x="14" y="7"/>
                        <a:pt x="14" y="7"/>
                      </a:cubicBezTo>
                      <a:cubicBezTo>
                        <a:pt x="14" y="7"/>
                        <a:pt x="14" y="7"/>
                        <a:pt x="14" y="7"/>
                      </a:cubicBezTo>
                      <a:cubicBezTo>
                        <a:pt x="14" y="7"/>
                        <a:pt x="14" y="7"/>
                        <a:pt x="14" y="7"/>
                      </a:cubicBezTo>
                      <a:cubicBezTo>
                        <a:pt x="14" y="6"/>
                        <a:pt x="13" y="6"/>
                        <a:pt x="13" y="6"/>
                      </a:cubicBezTo>
                      <a:cubicBezTo>
                        <a:pt x="13" y="6"/>
                        <a:pt x="12" y="6"/>
                        <a:pt x="12" y="6"/>
                      </a:cubicBezTo>
                      <a:cubicBezTo>
                        <a:pt x="12" y="6"/>
                        <a:pt x="12" y="6"/>
                        <a:pt x="12" y="6"/>
                      </a:cubicBezTo>
                      <a:cubicBezTo>
                        <a:pt x="12" y="6"/>
                        <a:pt x="12" y="6"/>
                        <a:pt x="12" y="6"/>
                      </a:cubicBezTo>
                      <a:cubicBezTo>
                        <a:pt x="12" y="6"/>
                        <a:pt x="11" y="6"/>
                        <a:pt x="11" y="6"/>
                      </a:cubicBezTo>
                      <a:close/>
                      <a:moveTo>
                        <a:pt x="47" y="6"/>
                      </a:moveTo>
                      <a:cubicBezTo>
                        <a:pt x="47" y="6"/>
                        <a:pt x="47" y="6"/>
                        <a:pt x="47" y="6"/>
                      </a:cubicBezTo>
                      <a:cubicBezTo>
                        <a:pt x="47" y="6"/>
                        <a:pt x="47" y="6"/>
                        <a:pt x="47" y="6"/>
                      </a:cubicBezTo>
                      <a:cubicBezTo>
                        <a:pt x="47" y="6"/>
                        <a:pt x="47" y="6"/>
                        <a:pt x="47" y="6"/>
                      </a:cubicBezTo>
                      <a:cubicBezTo>
                        <a:pt x="47" y="6"/>
                        <a:pt x="47" y="6"/>
                        <a:pt x="47" y="6"/>
                      </a:cubicBezTo>
                      <a:cubicBezTo>
                        <a:pt x="48" y="6"/>
                        <a:pt x="48" y="6"/>
                        <a:pt x="48" y="6"/>
                      </a:cubicBezTo>
                      <a:cubicBezTo>
                        <a:pt x="48" y="6"/>
                        <a:pt x="47" y="5"/>
                        <a:pt x="47" y="6"/>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1" y="5"/>
                      </a:cubicBezTo>
                      <a:cubicBezTo>
                        <a:pt x="51" y="5"/>
                        <a:pt x="51" y="5"/>
                        <a:pt x="51" y="4"/>
                      </a:cubicBezTo>
                      <a:cubicBezTo>
                        <a:pt x="51" y="4"/>
                        <a:pt x="51" y="4"/>
                        <a:pt x="51" y="4"/>
                      </a:cubicBezTo>
                      <a:cubicBezTo>
                        <a:pt x="51" y="4"/>
                        <a:pt x="51" y="4"/>
                        <a:pt x="51" y="4"/>
                      </a:cubicBezTo>
                      <a:cubicBezTo>
                        <a:pt x="51" y="4"/>
                        <a:pt x="50" y="4"/>
                        <a:pt x="50" y="4"/>
                      </a:cubicBezTo>
                      <a:cubicBezTo>
                        <a:pt x="50" y="4"/>
                        <a:pt x="50" y="4"/>
                        <a:pt x="50" y="5"/>
                      </a:cubicBezTo>
                      <a:close/>
                      <a:moveTo>
                        <a:pt x="52" y="3"/>
                      </a:moveTo>
                      <a:cubicBezTo>
                        <a:pt x="52" y="3"/>
                        <a:pt x="52" y="3"/>
                        <a:pt x="52" y="3"/>
                      </a:cubicBezTo>
                      <a:cubicBezTo>
                        <a:pt x="52" y="3"/>
                        <a:pt x="52" y="3"/>
                        <a:pt x="52" y="2"/>
                      </a:cubicBezTo>
                      <a:cubicBezTo>
                        <a:pt x="53" y="2"/>
                        <a:pt x="53" y="2"/>
                        <a:pt x="53" y="2"/>
                      </a:cubicBezTo>
                      <a:cubicBezTo>
                        <a:pt x="53" y="2"/>
                        <a:pt x="53" y="2"/>
                        <a:pt x="53" y="2"/>
                      </a:cubicBezTo>
                      <a:cubicBezTo>
                        <a:pt x="53" y="2"/>
                        <a:pt x="53" y="2"/>
                        <a:pt x="53" y="2"/>
                      </a:cubicBezTo>
                      <a:cubicBezTo>
                        <a:pt x="53" y="2"/>
                        <a:pt x="53" y="2"/>
                        <a:pt x="53" y="1"/>
                      </a:cubicBezTo>
                      <a:cubicBezTo>
                        <a:pt x="53" y="1"/>
                        <a:pt x="53" y="1"/>
                        <a:pt x="53" y="1"/>
                      </a:cubicBezTo>
                      <a:cubicBezTo>
                        <a:pt x="53" y="1"/>
                        <a:pt x="53" y="1"/>
                        <a:pt x="53" y="1"/>
                      </a:cubicBezTo>
                      <a:cubicBezTo>
                        <a:pt x="53" y="1"/>
                        <a:pt x="53" y="1"/>
                        <a:pt x="53" y="1"/>
                      </a:cubicBezTo>
                      <a:cubicBezTo>
                        <a:pt x="53" y="1"/>
                        <a:pt x="53" y="1"/>
                        <a:pt x="53" y="2"/>
                      </a:cubicBezTo>
                      <a:cubicBezTo>
                        <a:pt x="53" y="2"/>
                        <a:pt x="53" y="2"/>
                        <a:pt x="53" y="2"/>
                      </a:cubicBezTo>
                      <a:cubicBezTo>
                        <a:pt x="53" y="2"/>
                        <a:pt x="52" y="2"/>
                        <a:pt x="52" y="2"/>
                      </a:cubicBezTo>
                      <a:cubicBezTo>
                        <a:pt x="52" y="2"/>
                        <a:pt x="52" y="2"/>
                        <a:pt x="52" y="2"/>
                      </a:cubicBezTo>
                      <a:cubicBezTo>
                        <a:pt x="52" y="2"/>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lose/>
                      <a:moveTo>
                        <a:pt x="50" y="20"/>
                      </a:moveTo>
                      <a:cubicBezTo>
                        <a:pt x="50" y="20"/>
                        <a:pt x="50" y="20"/>
                        <a:pt x="50" y="20"/>
                      </a:cubicBezTo>
                      <a:cubicBezTo>
                        <a:pt x="50" y="20"/>
                        <a:pt x="50" y="20"/>
                        <a:pt x="50" y="20"/>
                      </a:cubicBezTo>
                      <a:cubicBezTo>
                        <a:pt x="50" y="20"/>
                        <a:pt x="50" y="20"/>
                        <a:pt x="50" y="20"/>
                      </a:cubicBezTo>
                      <a:cubicBezTo>
                        <a:pt x="50" y="20"/>
                        <a:pt x="50" y="20"/>
                        <a:pt x="50" y="19"/>
                      </a:cubicBezTo>
                      <a:cubicBezTo>
                        <a:pt x="50" y="19"/>
                        <a:pt x="50" y="19"/>
                        <a:pt x="50" y="19"/>
                      </a:cubicBezTo>
                      <a:cubicBezTo>
                        <a:pt x="50" y="19"/>
                        <a:pt x="50" y="19"/>
                        <a:pt x="50" y="19"/>
                      </a:cubicBezTo>
                      <a:cubicBezTo>
                        <a:pt x="50" y="19"/>
                        <a:pt x="50" y="19"/>
                        <a:pt x="49" y="19"/>
                      </a:cubicBezTo>
                      <a:cubicBezTo>
                        <a:pt x="49" y="19"/>
                        <a:pt x="49" y="19"/>
                        <a:pt x="49" y="19"/>
                      </a:cubicBezTo>
                      <a:cubicBezTo>
                        <a:pt x="49" y="19"/>
                        <a:pt x="49" y="19"/>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50" y="20"/>
                        <a:pt x="50" y="20"/>
                      </a:cubicBezTo>
                      <a:cubicBezTo>
                        <a:pt x="50" y="20"/>
                        <a:pt x="50" y="20"/>
                        <a:pt x="50" y="20"/>
                      </a:cubicBezTo>
                      <a:close/>
                      <a:moveTo>
                        <a:pt x="53" y="19"/>
                      </a:moveTo>
                      <a:cubicBezTo>
                        <a:pt x="53" y="19"/>
                        <a:pt x="53" y="19"/>
                        <a:pt x="53" y="19"/>
                      </a:cubicBezTo>
                      <a:cubicBezTo>
                        <a:pt x="53" y="19"/>
                        <a:pt x="53" y="19"/>
                        <a:pt x="53" y="19"/>
                      </a:cubicBezTo>
                      <a:cubicBezTo>
                        <a:pt x="53" y="19"/>
                        <a:pt x="53" y="19"/>
                        <a:pt x="52" y="19"/>
                      </a:cubicBezTo>
                      <a:cubicBezTo>
                        <a:pt x="52" y="19"/>
                        <a:pt x="52" y="20"/>
                        <a:pt x="52" y="20"/>
                      </a:cubicBezTo>
                      <a:cubicBezTo>
                        <a:pt x="52" y="20"/>
                        <a:pt x="52" y="20"/>
                        <a:pt x="52" y="20"/>
                      </a:cubicBezTo>
                      <a:cubicBezTo>
                        <a:pt x="52" y="20"/>
                        <a:pt x="52" y="20"/>
                        <a:pt x="52" y="20"/>
                      </a:cubicBezTo>
                      <a:cubicBezTo>
                        <a:pt x="51" y="20"/>
                        <a:pt x="51" y="20"/>
                        <a:pt x="51" y="20"/>
                      </a:cubicBezTo>
                      <a:cubicBezTo>
                        <a:pt x="51" y="20"/>
                        <a:pt x="51" y="20"/>
                        <a:pt x="51" y="20"/>
                      </a:cubicBezTo>
                      <a:cubicBezTo>
                        <a:pt x="51" y="20"/>
                        <a:pt x="51" y="20"/>
                        <a:pt x="51" y="21"/>
                      </a:cubicBezTo>
                      <a:cubicBezTo>
                        <a:pt x="51" y="21"/>
                        <a:pt x="51" y="21"/>
                        <a:pt x="51" y="22"/>
                      </a:cubicBezTo>
                      <a:cubicBezTo>
                        <a:pt x="51" y="22"/>
                        <a:pt x="51" y="22"/>
                        <a:pt x="51" y="22"/>
                      </a:cubicBezTo>
                      <a:cubicBezTo>
                        <a:pt x="51" y="22"/>
                        <a:pt x="51" y="22"/>
                        <a:pt x="51" y="22"/>
                      </a:cubicBezTo>
                      <a:cubicBezTo>
                        <a:pt x="51" y="23"/>
                        <a:pt x="51" y="23"/>
                        <a:pt x="51" y="23"/>
                      </a:cubicBezTo>
                      <a:cubicBezTo>
                        <a:pt x="51" y="23"/>
                        <a:pt x="51" y="23"/>
                        <a:pt x="51" y="23"/>
                      </a:cubicBezTo>
                      <a:cubicBezTo>
                        <a:pt x="51" y="23"/>
                        <a:pt x="51"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4" y="23"/>
                      </a:cubicBezTo>
                      <a:cubicBezTo>
                        <a:pt x="54" y="23"/>
                        <a:pt x="54" y="23"/>
                        <a:pt x="54" y="23"/>
                      </a:cubicBezTo>
                      <a:cubicBezTo>
                        <a:pt x="54" y="23"/>
                        <a:pt x="54" y="23"/>
                        <a:pt x="54" y="23"/>
                      </a:cubicBezTo>
                      <a:cubicBezTo>
                        <a:pt x="54" y="23"/>
                        <a:pt x="54" y="23"/>
                        <a:pt x="54" y="23"/>
                      </a:cubicBezTo>
                      <a:cubicBezTo>
                        <a:pt x="54" y="23"/>
                        <a:pt x="55" y="23"/>
                        <a:pt x="55" y="23"/>
                      </a:cubicBezTo>
                      <a:cubicBezTo>
                        <a:pt x="55" y="23"/>
                        <a:pt x="55" y="23"/>
                        <a:pt x="55" y="23"/>
                      </a:cubicBezTo>
                      <a:cubicBezTo>
                        <a:pt x="55" y="23"/>
                        <a:pt x="55" y="23"/>
                        <a:pt x="54" y="23"/>
                      </a:cubicBezTo>
                      <a:cubicBezTo>
                        <a:pt x="54" y="23"/>
                        <a:pt x="54" y="23"/>
                        <a:pt x="54" y="23"/>
                      </a:cubicBezTo>
                      <a:cubicBezTo>
                        <a:pt x="54" y="23"/>
                        <a:pt x="54" y="22"/>
                        <a:pt x="54" y="22"/>
                      </a:cubicBezTo>
                      <a:cubicBezTo>
                        <a:pt x="54" y="22"/>
                        <a:pt x="54" y="22"/>
                        <a:pt x="54" y="22"/>
                      </a:cubicBezTo>
                      <a:cubicBezTo>
                        <a:pt x="54" y="22"/>
                        <a:pt x="53" y="22"/>
                        <a:pt x="53" y="22"/>
                      </a:cubicBezTo>
                      <a:cubicBezTo>
                        <a:pt x="53" y="22"/>
                        <a:pt x="53" y="22"/>
                        <a:pt x="53" y="22"/>
                      </a:cubicBezTo>
                      <a:cubicBezTo>
                        <a:pt x="53" y="22"/>
                        <a:pt x="53" y="22"/>
                        <a:pt x="53" y="22"/>
                      </a:cubicBezTo>
                      <a:cubicBezTo>
                        <a:pt x="53" y="22"/>
                        <a:pt x="53" y="22"/>
                        <a:pt x="53" y="22"/>
                      </a:cubicBezTo>
                      <a:cubicBezTo>
                        <a:pt x="53" y="22"/>
                        <a:pt x="53" y="22"/>
                        <a:pt x="53" y="21"/>
                      </a:cubicBezTo>
                      <a:cubicBezTo>
                        <a:pt x="54" y="21"/>
                        <a:pt x="54" y="21"/>
                        <a:pt x="54" y="21"/>
                      </a:cubicBezTo>
                      <a:cubicBezTo>
                        <a:pt x="54" y="21"/>
                        <a:pt x="54" y="21"/>
                        <a:pt x="54" y="21"/>
                      </a:cubicBezTo>
                      <a:cubicBezTo>
                        <a:pt x="54" y="21"/>
                        <a:pt x="54" y="21"/>
                        <a:pt x="54" y="21"/>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19"/>
                        <a:pt x="53" y="19"/>
                        <a:pt x="53" y="19"/>
                      </a:cubicBezTo>
                      <a:close/>
                      <a:moveTo>
                        <a:pt x="52" y="32"/>
                      </a:moveTo>
                      <a:cubicBezTo>
                        <a:pt x="52" y="32"/>
                        <a:pt x="52" y="32"/>
                        <a:pt x="52" y="32"/>
                      </a:cubicBezTo>
                      <a:cubicBezTo>
                        <a:pt x="52" y="33"/>
                        <a:pt x="52" y="33"/>
                        <a:pt x="52" y="33"/>
                      </a:cubicBezTo>
                      <a:cubicBezTo>
                        <a:pt x="52" y="33"/>
                        <a:pt x="52" y="33"/>
                        <a:pt x="52" y="33"/>
                      </a:cubicBezTo>
                      <a:cubicBezTo>
                        <a:pt x="52" y="33"/>
                        <a:pt x="52" y="33"/>
                        <a:pt x="52" y="33"/>
                      </a:cubicBezTo>
                      <a:cubicBezTo>
                        <a:pt x="52" y="33"/>
                        <a:pt x="52" y="33"/>
                        <a:pt x="52" y="33"/>
                      </a:cubicBezTo>
                      <a:cubicBezTo>
                        <a:pt x="52" y="33"/>
                        <a:pt x="52" y="33"/>
                        <a:pt x="52" y="33"/>
                      </a:cubicBezTo>
                      <a:cubicBezTo>
                        <a:pt x="52" y="33"/>
                        <a:pt x="52" y="33"/>
                        <a:pt x="52" y="33"/>
                      </a:cubicBezTo>
                      <a:cubicBezTo>
                        <a:pt x="52" y="33"/>
                        <a:pt x="52" y="33"/>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lose/>
                      <a:moveTo>
                        <a:pt x="55" y="33"/>
                      </a:moveTo>
                      <a:cubicBezTo>
                        <a:pt x="55" y="33"/>
                        <a:pt x="55" y="33"/>
                        <a:pt x="55" y="33"/>
                      </a:cubicBezTo>
                      <a:cubicBezTo>
                        <a:pt x="55" y="34"/>
                        <a:pt x="55" y="34"/>
                        <a:pt x="55" y="34"/>
                      </a:cubicBezTo>
                      <a:cubicBezTo>
                        <a:pt x="55" y="34"/>
                        <a:pt x="55" y="34"/>
                        <a:pt x="55" y="34"/>
                      </a:cubicBezTo>
                      <a:cubicBezTo>
                        <a:pt x="55" y="34"/>
                        <a:pt x="55" y="34"/>
                        <a:pt x="55" y="34"/>
                      </a:cubicBezTo>
                      <a:cubicBezTo>
                        <a:pt x="55" y="34"/>
                        <a:pt x="56" y="34"/>
                        <a:pt x="56" y="34"/>
                      </a:cubicBezTo>
                      <a:cubicBezTo>
                        <a:pt x="56" y="34"/>
                        <a:pt x="56" y="34"/>
                        <a:pt x="56" y="34"/>
                      </a:cubicBezTo>
                      <a:cubicBezTo>
                        <a:pt x="56" y="34"/>
                        <a:pt x="56" y="34"/>
                        <a:pt x="56" y="34"/>
                      </a:cubicBezTo>
                      <a:cubicBezTo>
                        <a:pt x="56" y="34"/>
                        <a:pt x="56" y="34"/>
                        <a:pt x="56" y="34"/>
                      </a:cubicBezTo>
                      <a:cubicBezTo>
                        <a:pt x="56" y="33"/>
                        <a:pt x="56" y="33"/>
                        <a:pt x="56" y="33"/>
                      </a:cubicBezTo>
                      <a:cubicBezTo>
                        <a:pt x="56" y="33"/>
                        <a:pt x="56" y="33"/>
                        <a:pt x="56"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lose/>
                      <a:moveTo>
                        <a:pt x="62" y="39"/>
                      </a:moveTo>
                      <a:cubicBezTo>
                        <a:pt x="61" y="39"/>
                        <a:pt x="61" y="39"/>
                        <a:pt x="61" y="38"/>
                      </a:cubicBezTo>
                      <a:cubicBezTo>
                        <a:pt x="61" y="38"/>
                        <a:pt x="60" y="38"/>
                        <a:pt x="60" y="38"/>
                      </a:cubicBezTo>
                      <a:cubicBezTo>
                        <a:pt x="60" y="37"/>
                        <a:pt x="60" y="37"/>
                        <a:pt x="60" y="37"/>
                      </a:cubicBezTo>
                      <a:cubicBezTo>
                        <a:pt x="59" y="37"/>
                        <a:pt x="59" y="37"/>
                        <a:pt x="59" y="37"/>
                      </a:cubicBezTo>
                      <a:cubicBezTo>
                        <a:pt x="59" y="37"/>
                        <a:pt x="58" y="36"/>
                        <a:pt x="58" y="36"/>
                      </a:cubicBezTo>
                      <a:cubicBezTo>
                        <a:pt x="58" y="36"/>
                        <a:pt x="57" y="36"/>
                        <a:pt x="57" y="36"/>
                      </a:cubicBezTo>
                      <a:cubicBezTo>
                        <a:pt x="57" y="36"/>
                        <a:pt x="57" y="35"/>
                        <a:pt x="56" y="35"/>
                      </a:cubicBezTo>
                      <a:cubicBezTo>
                        <a:pt x="56" y="35"/>
                        <a:pt x="55" y="35"/>
                        <a:pt x="55" y="35"/>
                      </a:cubicBezTo>
                      <a:cubicBezTo>
                        <a:pt x="55" y="35"/>
                        <a:pt x="54" y="35"/>
                        <a:pt x="54" y="35"/>
                      </a:cubicBezTo>
                      <a:cubicBezTo>
                        <a:pt x="54" y="35"/>
                        <a:pt x="54" y="35"/>
                        <a:pt x="54" y="35"/>
                      </a:cubicBezTo>
                      <a:cubicBezTo>
                        <a:pt x="54" y="35"/>
                        <a:pt x="53" y="35"/>
                        <a:pt x="53" y="35"/>
                      </a:cubicBezTo>
                      <a:cubicBezTo>
                        <a:pt x="53" y="35"/>
                        <a:pt x="53" y="34"/>
                        <a:pt x="53" y="34"/>
                      </a:cubicBezTo>
                      <a:cubicBezTo>
                        <a:pt x="53" y="34"/>
                        <a:pt x="53" y="33"/>
                        <a:pt x="53" y="33"/>
                      </a:cubicBezTo>
                      <a:cubicBezTo>
                        <a:pt x="53" y="33"/>
                        <a:pt x="53" y="33"/>
                        <a:pt x="52" y="33"/>
                      </a:cubicBezTo>
                      <a:cubicBezTo>
                        <a:pt x="52" y="33"/>
                        <a:pt x="52" y="33"/>
                        <a:pt x="52" y="33"/>
                      </a:cubicBezTo>
                      <a:cubicBezTo>
                        <a:pt x="52" y="33"/>
                        <a:pt x="51" y="33"/>
                        <a:pt x="51" y="33"/>
                      </a:cubicBezTo>
                      <a:cubicBezTo>
                        <a:pt x="51" y="33"/>
                        <a:pt x="51" y="33"/>
                        <a:pt x="50" y="33"/>
                      </a:cubicBezTo>
                      <a:cubicBezTo>
                        <a:pt x="50" y="33"/>
                        <a:pt x="50" y="32"/>
                        <a:pt x="50" y="32"/>
                      </a:cubicBezTo>
                      <a:cubicBezTo>
                        <a:pt x="50" y="32"/>
                        <a:pt x="50" y="31"/>
                        <a:pt x="50" y="31"/>
                      </a:cubicBezTo>
                      <a:cubicBezTo>
                        <a:pt x="50" y="31"/>
                        <a:pt x="50" y="31"/>
                        <a:pt x="50" y="31"/>
                      </a:cubicBezTo>
                      <a:cubicBezTo>
                        <a:pt x="49" y="31"/>
                        <a:pt x="49" y="31"/>
                        <a:pt x="49" y="31"/>
                      </a:cubicBezTo>
                      <a:cubicBezTo>
                        <a:pt x="48" y="31"/>
                        <a:pt x="48" y="30"/>
                        <a:pt x="47" y="30"/>
                      </a:cubicBezTo>
                      <a:cubicBezTo>
                        <a:pt x="47" y="30"/>
                        <a:pt x="47" y="30"/>
                        <a:pt x="47" y="29"/>
                      </a:cubicBezTo>
                      <a:cubicBezTo>
                        <a:pt x="47" y="29"/>
                        <a:pt x="46" y="29"/>
                        <a:pt x="46" y="29"/>
                      </a:cubicBezTo>
                      <a:cubicBezTo>
                        <a:pt x="46" y="29"/>
                        <a:pt x="46" y="29"/>
                        <a:pt x="45" y="29"/>
                      </a:cubicBezTo>
                      <a:cubicBezTo>
                        <a:pt x="45" y="28"/>
                        <a:pt x="45" y="28"/>
                        <a:pt x="45" y="28"/>
                      </a:cubicBezTo>
                      <a:cubicBezTo>
                        <a:pt x="45" y="28"/>
                        <a:pt x="44" y="28"/>
                        <a:pt x="44" y="28"/>
                      </a:cubicBezTo>
                      <a:cubicBezTo>
                        <a:pt x="44" y="27"/>
                        <a:pt x="44" y="27"/>
                        <a:pt x="44" y="27"/>
                      </a:cubicBezTo>
                      <a:cubicBezTo>
                        <a:pt x="44" y="27"/>
                        <a:pt x="44" y="27"/>
                        <a:pt x="44" y="27"/>
                      </a:cubicBezTo>
                      <a:cubicBezTo>
                        <a:pt x="44" y="26"/>
                        <a:pt x="44" y="26"/>
                        <a:pt x="44" y="26"/>
                      </a:cubicBezTo>
                      <a:cubicBezTo>
                        <a:pt x="44" y="26"/>
                        <a:pt x="45" y="26"/>
                        <a:pt x="45" y="26"/>
                      </a:cubicBezTo>
                      <a:cubicBezTo>
                        <a:pt x="45" y="26"/>
                        <a:pt x="45" y="25"/>
                        <a:pt x="45" y="25"/>
                      </a:cubicBezTo>
                      <a:cubicBezTo>
                        <a:pt x="45" y="25"/>
                        <a:pt x="45" y="25"/>
                        <a:pt x="45" y="25"/>
                      </a:cubicBezTo>
                      <a:cubicBezTo>
                        <a:pt x="46" y="24"/>
                        <a:pt x="46" y="24"/>
                        <a:pt x="46" y="24"/>
                      </a:cubicBezTo>
                      <a:cubicBezTo>
                        <a:pt x="47" y="23"/>
                        <a:pt x="47" y="23"/>
                        <a:pt x="47" y="23"/>
                      </a:cubicBezTo>
                      <a:cubicBezTo>
                        <a:pt x="47" y="23"/>
                        <a:pt x="47" y="23"/>
                        <a:pt x="47" y="22"/>
                      </a:cubicBezTo>
                      <a:cubicBezTo>
                        <a:pt x="47" y="22"/>
                        <a:pt x="48" y="21"/>
                        <a:pt x="48" y="21"/>
                      </a:cubicBezTo>
                      <a:cubicBezTo>
                        <a:pt x="48" y="21"/>
                        <a:pt x="48" y="20"/>
                        <a:pt x="48" y="20"/>
                      </a:cubicBezTo>
                      <a:cubicBezTo>
                        <a:pt x="48" y="20"/>
                        <a:pt x="48" y="20"/>
                        <a:pt x="48" y="20"/>
                      </a:cubicBezTo>
                      <a:cubicBezTo>
                        <a:pt x="48" y="19"/>
                        <a:pt x="48" y="19"/>
                        <a:pt x="48" y="19"/>
                      </a:cubicBezTo>
                      <a:cubicBezTo>
                        <a:pt x="48" y="19"/>
                        <a:pt x="47" y="19"/>
                        <a:pt x="47" y="19"/>
                      </a:cubicBezTo>
                      <a:cubicBezTo>
                        <a:pt x="47" y="19"/>
                        <a:pt x="47" y="17"/>
                        <a:pt x="47" y="17"/>
                      </a:cubicBezTo>
                      <a:cubicBezTo>
                        <a:pt x="47" y="17"/>
                        <a:pt x="47" y="17"/>
                        <a:pt x="47" y="17"/>
                      </a:cubicBezTo>
                      <a:cubicBezTo>
                        <a:pt x="47" y="17"/>
                        <a:pt x="47" y="16"/>
                        <a:pt x="48" y="16"/>
                      </a:cubicBezTo>
                      <a:cubicBezTo>
                        <a:pt x="48" y="16"/>
                        <a:pt x="48" y="16"/>
                        <a:pt x="48" y="16"/>
                      </a:cubicBezTo>
                      <a:cubicBezTo>
                        <a:pt x="49" y="16"/>
                        <a:pt x="49" y="16"/>
                        <a:pt x="49" y="16"/>
                      </a:cubicBezTo>
                      <a:cubicBezTo>
                        <a:pt x="49" y="16"/>
                        <a:pt x="49" y="15"/>
                        <a:pt x="49" y="15"/>
                      </a:cubicBezTo>
                      <a:cubicBezTo>
                        <a:pt x="49" y="15"/>
                        <a:pt x="49" y="16"/>
                        <a:pt x="49" y="16"/>
                      </a:cubicBezTo>
                      <a:cubicBezTo>
                        <a:pt x="50" y="16"/>
                        <a:pt x="50" y="16"/>
                        <a:pt x="50" y="16"/>
                      </a:cubicBezTo>
                      <a:cubicBezTo>
                        <a:pt x="50" y="15"/>
                        <a:pt x="50" y="16"/>
                        <a:pt x="50" y="15"/>
                      </a:cubicBezTo>
                      <a:cubicBezTo>
                        <a:pt x="50" y="15"/>
                        <a:pt x="50" y="15"/>
                        <a:pt x="50" y="15"/>
                      </a:cubicBezTo>
                      <a:cubicBezTo>
                        <a:pt x="51" y="15"/>
                        <a:pt x="50" y="15"/>
                        <a:pt x="51" y="16"/>
                      </a:cubicBezTo>
                      <a:cubicBezTo>
                        <a:pt x="51" y="16"/>
                        <a:pt x="51" y="16"/>
                        <a:pt x="51" y="16"/>
                      </a:cubicBezTo>
                      <a:cubicBezTo>
                        <a:pt x="51" y="16"/>
                        <a:pt x="51" y="16"/>
                        <a:pt x="51" y="16"/>
                      </a:cubicBezTo>
                      <a:cubicBezTo>
                        <a:pt x="52" y="16"/>
                        <a:pt x="51" y="16"/>
                        <a:pt x="51" y="16"/>
                      </a:cubicBezTo>
                      <a:cubicBezTo>
                        <a:pt x="51" y="15"/>
                        <a:pt x="52" y="15"/>
                        <a:pt x="52" y="15"/>
                      </a:cubicBezTo>
                      <a:cubicBezTo>
                        <a:pt x="52" y="15"/>
                        <a:pt x="52" y="15"/>
                        <a:pt x="52" y="15"/>
                      </a:cubicBezTo>
                      <a:cubicBezTo>
                        <a:pt x="52" y="15"/>
                        <a:pt x="52" y="14"/>
                        <a:pt x="52" y="14"/>
                      </a:cubicBezTo>
                      <a:cubicBezTo>
                        <a:pt x="52" y="14"/>
                        <a:pt x="52" y="14"/>
                        <a:pt x="52" y="14"/>
                      </a:cubicBezTo>
                      <a:cubicBezTo>
                        <a:pt x="52" y="14"/>
                        <a:pt x="52" y="14"/>
                        <a:pt x="52" y="14"/>
                      </a:cubicBezTo>
                      <a:cubicBezTo>
                        <a:pt x="52" y="14"/>
                        <a:pt x="52" y="14"/>
                        <a:pt x="52" y="14"/>
                      </a:cubicBezTo>
                      <a:cubicBezTo>
                        <a:pt x="51" y="13"/>
                        <a:pt x="52" y="13"/>
                        <a:pt x="52" y="13"/>
                      </a:cubicBezTo>
                      <a:cubicBezTo>
                        <a:pt x="51" y="13"/>
                        <a:pt x="52" y="13"/>
                        <a:pt x="52" y="13"/>
                      </a:cubicBezTo>
                      <a:cubicBezTo>
                        <a:pt x="52" y="13"/>
                        <a:pt x="52" y="13"/>
                        <a:pt x="52" y="13"/>
                      </a:cubicBezTo>
                      <a:cubicBezTo>
                        <a:pt x="52" y="13"/>
                        <a:pt x="52" y="12"/>
                        <a:pt x="52" y="12"/>
                      </a:cubicBezTo>
                      <a:cubicBezTo>
                        <a:pt x="53" y="12"/>
                        <a:pt x="53" y="12"/>
                        <a:pt x="53" y="12"/>
                      </a:cubicBezTo>
                      <a:cubicBezTo>
                        <a:pt x="53" y="12"/>
                        <a:pt x="53" y="12"/>
                        <a:pt x="53" y="12"/>
                      </a:cubicBezTo>
                      <a:cubicBezTo>
                        <a:pt x="53" y="12"/>
                        <a:pt x="53" y="12"/>
                        <a:pt x="53" y="11"/>
                      </a:cubicBezTo>
                      <a:cubicBezTo>
                        <a:pt x="53" y="11"/>
                        <a:pt x="54" y="11"/>
                        <a:pt x="54" y="11"/>
                      </a:cubicBezTo>
                      <a:cubicBezTo>
                        <a:pt x="54" y="10"/>
                        <a:pt x="55" y="10"/>
                        <a:pt x="55" y="10"/>
                      </a:cubicBezTo>
                      <a:cubicBezTo>
                        <a:pt x="55" y="10"/>
                        <a:pt x="54" y="9"/>
                        <a:pt x="54" y="9"/>
                      </a:cubicBezTo>
                      <a:cubicBezTo>
                        <a:pt x="54" y="9"/>
                        <a:pt x="54" y="8"/>
                        <a:pt x="54" y="8"/>
                      </a:cubicBezTo>
                      <a:cubicBezTo>
                        <a:pt x="54" y="8"/>
                        <a:pt x="53" y="8"/>
                        <a:pt x="53" y="9"/>
                      </a:cubicBezTo>
                      <a:cubicBezTo>
                        <a:pt x="53" y="9"/>
                        <a:pt x="53" y="9"/>
                        <a:pt x="53" y="9"/>
                      </a:cubicBezTo>
                      <a:cubicBezTo>
                        <a:pt x="53" y="9"/>
                        <a:pt x="53" y="9"/>
                        <a:pt x="52" y="9"/>
                      </a:cubicBezTo>
                      <a:cubicBezTo>
                        <a:pt x="52" y="9"/>
                        <a:pt x="52" y="9"/>
                        <a:pt x="52" y="8"/>
                      </a:cubicBezTo>
                      <a:cubicBezTo>
                        <a:pt x="52" y="8"/>
                        <a:pt x="52" y="8"/>
                        <a:pt x="52" y="8"/>
                      </a:cubicBezTo>
                      <a:cubicBezTo>
                        <a:pt x="52" y="7"/>
                        <a:pt x="52" y="7"/>
                        <a:pt x="51" y="7"/>
                      </a:cubicBezTo>
                      <a:cubicBezTo>
                        <a:pt x="51" y="7"/>
                        <a:pt x="51" y="7"/>
                        <a:pt x="51" y="7"/>
                      </a:cubicBezTo>
                      <a:cubicBezTo>
                        <a:pt x="51" y="7"/>
                        <a:pt x="51" y="7"/>
                        <a:pt x="51" y="7"/>
                      </a:cubicBezTo>
                      <a:cubicBezTo>
                        <a:pt x="51" y="7"/>
                        <a:pt x="50" y="8"/>
                        <a:pt x="50" y="8"/>
                      </a:cubicBezTo>
                      <a:cubicBezTo>
                        <a:pt x="50" y="8"/>
                        <a:pt x="50" y="8"/>
                        <a:pt x="50" y="8"/>
                      </a:cubicBezTo>
                      <a:cubicBezTo>
                        <a:pt x="50" y="8"/>
                        <a:pt x="50" y="8"/>
                        <a:pt x="50" y="9"/>
                      </a:cubicBezTo>
                      <a:cubicBezTo>
                        <a:pt x="50" y="9"/>
                        <a:pt x="51" y="9"/>
                        <a:pt x="51" y="9"/>
                      </a:cubicBezTo>
                      <a:cubicBezTo>
                        <a:pt x="51" y="9"/>
                        <a:pt x="51" y="9"/>
                        <a:pt x="51" y="10"/>
                      </a:cubicBezTo>
                      <a:cubicBezTo>
                        <a:pt x="50" y="10"/>
                        <a:pt x="50" y="10"/>
                        <a:pt x="50" y="10"/>
                      </a:cubicBezTo>
                      <a:cubicBezTo>
                        <a:pt x="50" y="10"/>
                        <a:pt x="50" y="10"/>
                        <a:pt x="50" y="10"/>
                      </a:cubicBezTo>
                      <a:cubicBezTo>
                        <a:pt x="50" y="10"/>
                        <a:pt x="49" y="10"/>
                        <a:pt x="49" y="10"/>
                      </a:cubicBezTo>
                      <a:cubicBezTo>
                        <a:pt x="49" y="11"/>
                        <a:pt x="49" y="11"/>
                        <a:pt x="48" y="10"/>
                      </a:cubicBezTo>
                      <a:cubicBezTo>
                        <a:pt x="48" y="10"/>
                        <a:pt x="48" y="10"/>
                        <a:pt x="48" y="10"/>
                      </a:cubicBezTo>
                      <a:cubicBezTo>
                        <a:pt x="48" y="10"/>
                        <a:pt x="48" y="10"/>
                        <a:pt x="48" y="10"/>
                      </a:cubicBezTo>
                      <a:cubicBezTo>
                        <a:pt x="49" y="9"/>
                        <a:pt x="48" y="9"/>
                        <a:pt x="48" y="9"/>
                      </a:cubicBezTo>
                      <a:cubicBezTo>
                        <a:pt x="48" y="9"/>
                        <a:pt x="48" y="9"/>
                        <a:pt x="48" y="9"/>
                      </a:cubicBezTo>
                      <a:cubicBezTo>
                        <a:pt x="48" y="9"/>
                        <a:pt x="48" y="9"/>
                        <a:pt x="47" y="9"/>
                      </a:cubicBezTo>
                      <a:cubicBezTo>
                        <a:pt x="47" y="8"/>
                        <a:pt x="47" y="9"/>
                        <a:pt x="47" y="9"/>
                      </a:cubicBezTo>
                      <a:cubicBezTo>
                        <a:pt x="47" y="9"/>
                        <a:pt x="47" y="9"/>
                        <a:pt x="46" y="9"/>
                      </a:cubicBezTo>
                      <a:cubicBezTo>
                        <a:pt x="46" y="9"/>
                        <a:pt x="46" y="9"/>
                        <a:pt x="46" y="9"/>
                      </a:cubicBezTo>
                      <a:cubicBezTo>
                        <a:pt x="46" y="9"/>
                        <a:pt x="46" y="9"/>
                        <a:pt x="46" y="8"/>
                      </a:cubicBezTo>
                      <a:cubicBezTo>
                        <a:pt x="46" y="8"/>
                        <a:pt x="46" y="8"/>
                        <a:pt x="46" y="8"/>
                      </a:cubicBezTo>
                      <a:cubicBezTo>
                        <a:pt x="47" y="8"/>
                        <a:pt x="47" y="8"/>
                        <a:pt x="47" y="7"/>
                      </a:cubicBezTo>
                      <a:cubicBezTo>
                        <a:pt x="47" y="7"/>
                        <a:pt x="47" y="7"/>
                        <a:pt x="47" y="7"/>
                      </a:cubicBezTo>
                      <a:cubicBezTo>
                        <a:pt x="47" y="7"/>
                        <a:pt x="47" y="7"/>
                        <a:pt x="47" y="7"/>
                      </a:cubicBezTo>
                      <a:cubicBezTo>
                        <a:pt x="47" y="7"/>
                        <a:pt x="47" y="6"/>
                        <a:pt x="47" y="6"/>
                      </a:cubicBezTo>
                      <a:cubicBezTo>
                        <a:pt x="47" y="6"/>
                        <a:pt x="47" y="7"/>
                        <a:pt x="46" y="7"/>
                      </a:cubicBezTo>
                      <a:cubicBezTo>
                        <a:pt x="46" y="7"/>
                        <a:pt x="46" y="7"/>
                        <a:pt x="46" y="7"/>
                      </a:cubicBezTo>
                      <a:cubicBezTo>
                        <a:pt x="46" y="7"/>
                        <a:pt x="45" y="7"/>
                        <a:pt x="45" y="7"/>
                      </a:cubicBezTo>
                      <a:cubicBezTo>
                        <a:pt x="45" y="8"/>
                        <a:pt x="45" y="8"/>
                        <a:pt x="45" y="8"/>
                      </a:cubicBezTo>
                      <a:cubicBezTo>
                        <a:pt x="45" y="8"/>
                        <a:pt x="44" y="8"/>
                        <a:pt x="44" y="8"/>
                      </a:cubicBezTo>
                      <a:cubicBezTo>
                        <a:pt x="44" y="8"/>
                        <a:pt x="44" y="8"/>
                        <a:pt x="44" y="8"/>
                      </a:cubicBezTo>
                      <a:cubicBezTo>
                        <a:pt x="44" y="9"/>
                        <a:pt x="43" y="9"/>
                        <a:pt x="43" y="9"/>
                      </a:cubicBezTo>
                      <a:cubicBezTo>
                        <a:pt x="43" y="9"/>
                        <a:pt x="42" y="9"/>
                        <a:pt x="42" y="9"/>
                      </a:cubicBezTo>
                      <a:cubicBezTo>
                        <a:pt x="42" y="9"/>
                        <a:pt x="42" y="9"/>
                        <a:pt x="41" y="9"/>
                      </a:cubicBezTo>
                      <a:cubicBezTo>
                        <a:pt x="41" y="8"/>
                        <a:pt x="41" y="8"/>
                        <a:pt x="41" y="8"/>
                      </a:cubicBezTo>
                      <a:cubicBezTo>
                        <a:pt x="41" y="8"/>
                        <a:pt x="41" y="8"/>
                        <a:pt x="41" y="8"/>
                      </a:cubicBezTo>
                      <a:cubicBezTo>
                        <a:pt x="41" y="8"/>
                        <a:pt x="40" y="8"/>
                        <a:pt x="40" y="7"/>
                      </a:cubicBezTo>
                      <a:cubicBezTo>
                        <a:pt x="40" y="7"/>
                        <a:pt x="40" y="7"/>
                        <a:pt x="40" y="7"/>
                      </a:cubicBezTo>
                      <a:cubicBezTo>
                        <a:pt x="40" y="7"/>
                        <a:pt x="39" y="7"/>
                        <a:pt x="39" y="7"/>
                      </a:cubicBezTo>
                      <a:cubicBezTo>
                        <a:pt x="39" y="7"/>
                        <a:pt x="39" y="7"/>
                        <a:pt x="39" y="8"/>
                      </a:cubicBezTo>
                      <a:cubicBezTo>
                        <a:pt x="39" y="8"/>
                        <a:pt x="38" y="8"/>
                        <a:pt x="38" y="8"/>
                      </a:cubicBezTo>
                      <a:cubicBezTo>
                        <a:pt x="38" y="8"/>
                        <a:pt x="38" y="8"/>
                        <a:pt x="38" y="8"/>
                      </a:cubicBezTo>
                      <a:cubicBezTo>
                        <a:pt x="38" y="8"/>
                        <a:pt x="36" y="7"/>
                        <a:pt x="36" y="7"/>
                      </a:cubicBezTo>
                      <a:cubicBezTo>
                        <a:pt x="36" y="7"/>
                        <a:pt x="36" y="8"/>
                        <a:pt x="36" y="8"/>
                      </a:cubicBezTo>
                      <a:cubicBezTo>
                        <a:pt x="36" y="8"/>
                        <a:pt x="36" y="7"/>
                        <a:pt x="36" y="7"/>
                      </a:cubicBezTo>
                      <a:cubicBezTo>
                        <a:pt x="36" y="7"/>
                        <a:pt x="35" y="7"/>
                        <a:pt x="35" y="7"/>
                      </a:cubicBezTo>
                      <a:cubicBezTo>
                        <a:pt x="35" y="7"/>
                        <a:pt x="35" y="7"/>
                        <a:pt x="35" y="7"/>
                      </a:cubicBezTo>
                      <a:cubicBezTo>
                        <a:pt x="35" y="7"/>
                        <a:pt x="34" y="6"/>
                        <a:pt x="34" y="6"/>
                      </a:cubicBezTo>
                      <a:cubicBezTo>
                        <a:pt x="34" y="6"/>
                        <a:pt x="34" y="6"/>
                        <a:pt x="34" y="6"/>
                      </a:cubicBezTo>
                      <a:cubicBezTo>
                        <a:pt x="34" y="6"/>
                        <a:pt x="34" y="6"/>
                        <a:pt x="34" y="6"/>
                      </a:cubicBezTo>
                      <a:cubicBezTo>
                        <a:pt x="34" y="6"/>
                        <a:pt x="34" y="5"/>
                        <a:pt x="34" y="5"/>
                      </a:cubicBezTo>
                      <a:cubicBezTo>
                        <a:pt x="34" y="5"/>
                        <a:pt x="34" y="5"/>
                        <a:pt x="34" y="5"/>
                      </a:cubicBezTo>
                      <a:cubicBezTo>
                        <a:pt x="34" y="5"/>
                        <a:pt x="33" y="5"/>
                        <a:pt x="33" y="5"/>
                      </a:cubicBezTo>
                      <a:cubicBezTo>
                        <a:pt x="33" y="6"/>
                        <a:pt x="32" y="6"/>
                        <a:pt x="32" y="6"/>
                      </a:cubicBezTo>
                      <a:cubicBezTo>
                        <a:pt x="32" y="6"/>
                        <a:pt x="32" y="6"/>
                        <a:pt x="32" y="6"/>
                      </a:cubicBezTo>
                      <a:cubicBezTo>
                        <a:pt x="31" y="6"/>
                        <a:pt x="31" y="6"/>
                        <a:pt x="31" y="6"/>
                      </a:cubicBezTo>
                      <a:cubicBezTo>
                        <a:pt x="31" y="6"/>
                        <a:pt x="31" y="6"/>
                        <a:pt x="31" y="6"/>
                      </a:cubicBezTo>
                      <a:cubicBezTo>
                        <a:pt x="31" y="6"/>
                        <a:pt x="30" y="6"/>
                        <a:pt x="30" y="6"/>
                      </a:cubicBezTo>
                      <a:cubicBezTo>
                        <a:pt x="30" y="6"/>
                        <a:pt x="30" y="5"/>
                        <a:pt x="30" y="5"/>
                      </a:cubicBezTo>
                      <a:cubicBezTo>
                        <a:pt x="30" y="5"/>
                        <a:pt x="29" y="5"/>
                        <a:pt x="29" y="5"/>
                      </a:cubicBezTo>
                      <a:cubicBezTo>
                        <a:pt x="28" y="5"/>
                        <a:pt x="29" y="5"/>
                        <a:pt x="29" y="5"/>
                      </a:cubicBezTo>
                      <a:cubicBezTo>
                        <a:pt x="28" y="5"/>
                        <a:pt x="28" y="4"/>
                        <a:pt x="28" y="4"/>
                      </a:cubicBezTo>
                      <a:cubicBezTo>
                        <a:pt x="28" y="4"/>
                        <a:pt x="28" y="4"/>
                        <a:pt x="28" y="4"/>
                      </a:cubicBezTo>
                      <a:cubicBezTo>
                        <a:pt x="28" y="3"/>
                        <a:pt x="28" y="3"/>
                        <a:pt x="27" y="3"/>
                      </a:cubicBezTo>
                      <a:cubicBezTo>
                        <a:pt x="27" y="3"/>
                        <a:pt x="27" y="3"/>
                        <a:pt x="27" y="3"/>
                      </a:cubicBezTo>
                      <a:cubicBezTo>
                        <a:pt x="27" y="3"/>
                        <a:pt x="27" y="3"/>
                        <a:pt x="26" y="3"/>
                      </a:cubicBezTo>
                      <a:cubicBezTo>
                        <a:pt x="26" y="3"/>
                        <a:pt x="26" y="4"/>
                        <a:pt x="26" y="4"/>
                      </a:cubicBezTo>
                      <a:cubicBezTo>
                        <a:pt x="26" y="4"/>
                        <a:pt x="26" y="4"/>
                        <a:pt x="26" y="4"/>
                      </a:cubicBezTo>
                      <a:cubicBezTo>
                        <a:pt x="25" y="4"/>
                        <a:pt x="25" y="3"/>
                        <a:pt x="25" y="3"/>
                      </a:cubicBezTo>
                      <a:cubicBezTo>
                        <a:pt x="25" y="3"/>
                        <a:pt x="25" y="3"/>
                        <a:pt x="25" y="3"/>
                      </a:cubicBezTo>
                      <a:cubicBezTo>
                        <a:pt x="25" y="2"/>
                        <a:pt x="25" y="2"/>
                        <a:pt x="25" y="2"/>
                      </a:cubicBezTo>
                      <a:cubicBezTo>
                        <a:pt x="25" y="2"/>
                        <a:pt x="25" y="2"/>
                        <a:pt x="25" y="1"/>
                      </a:cubicBezTo>
                      <a:cubicBezTo>
                        <a:pt x="25" y="1"/>
                        <a:pt x="25" y="1"/>
                        <a:pt x="25" y="1"/>
                      </a:cubicBezTo>
                      <a:cubicBezTo>
                        <a:pt x="25" y="0"/>
                        <a:pt x="24" y="1"/>
                        <a:pt x="24" y="1"/>
                      </a:cubicBezTo>
                      <a:cubicBezTo>
                        <a:pt x="24" y="1"/>
                        <a:pt x="24" y="1"/>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2" y="1"/>
                        <a:pt x="22" y="1"/>
                      </a:cubicBezTo>
                      <a:cubicBezTo>
                        <a:pt x="22" y="1"/>
                        <a:pt x="22" y="2"/>
                        <a:pt x="22" y="2"/>
                      </a:cubicBezTo>
                      <a:cubicBezTo>
                        <a:pt x="22" y="2"/>
                        <a:pt x="22" y="2"/>
                        <a:pt x="22" y="2"/>
                      </a:cubicBezTo>
                      <a:cubicBezTo>
                        <a:pt x="22" y="3"/>
                        <a:pt x="22" y="3"/>
                        <a:pt x="22" y="3"/>
                      </a:cubicBezTo>
                      <a:cubicBezTo>
                        <a:pt x="22" y="3"/>
                        <a:pt x="22" y="3"/>
                        <a:pt x="22" y="3"/>
                      </a:cubicBezTo>
                      <a:cubicBezTo>
                        <a:pt x="22" y="3"/>
                        <a:pt x="22" y="2"/>
                        <a:pt x="22" y="2"/>
                      </a:cubicBezTo>
                      <a:cubicBezTo>
                        <a:pt x="21" y="2"/>
                        <a:pt x="21" y="2"/>
                        <a:pt x="21" y="2"/>
                      </a:cubicBezTo>
                      <a:cubicBezTo>
                        <a:pt x="21" y="1"/>
                        <a:pt x="21" y="1"/>
                        <a:pt x="21" y="1"/>
                      </a:cubicBezTo>
                      <a:cubicBezTo>
                        <a:pt x="21" y="1"/>
                        <a:pt x="21" y="2"/>
                        <a:pt x="21" y="2"/>
                      </a:cubicBezTo>
                      <a:cubicBezTo>
                        <a:pt x="21" y="2"/>
                        <a:pt x="20" y="2"/>
                        <a:pt x="20" y="2"/>
                      </a:cubicBezTo>
                      <a:cubicBezTo>
                        <a:pt x="20" y="2"/>
                        <a:pt x="20" y="2"/>
                        <a:pt x="20" y="2"/>
                      </a:cubicBezTo>
                      <a:cubicBezTo>
                        <a:pt x="20" y="2"/>
                        <a:pt x="20" y="2"/>
                        <a:pt x="20" y="3"/>
                      </a:cubicBezTo>
                      <a:cubicBezTo>
                        <a:pt x="21" y="3"/>
                        <a:pt x="21" y="3"/>
                        <a:pt x="21" y="3"/>
                      </a:cubicBezTo>
                      <a:cubicBezTo>
                        <a:pt x="21" y="3"/>
                        <a:pt x="21" y="3"/>
                        <a:pt x="21" y="3"/>
                      </a:cubicBezTo>
                      <a:cubicBezTo>
                        <a:pt x="21" y="3"/>
                        <a:pt x="21" y="4"/>
                        <a:pt x="21" y="4"/>
                      </a:cubicBezTo>
                      <a:cubicBezTo>
                        <a:pt x="21" y="4"/>
                        <a:pt x="22" y="4"/>
                        <a:pt x="22" y="4"/>
                      </a:cubicBezTo>
                      <a:cubicBezTo>
                        <a:pt x="22" y="4"/>
                        <a:pt x="22" y="4"/>
                        <a:pt x="22" y="4"/>
                      </a:cubicBezTo>
                      <a:cubicBezTo>
                        <a:pt x="23" y="4"/>
                        <a:pt x="24" y="4"/>
                        <a:pt x="24" y="4"/>
                      </a:cubicBezTo>
                      <a:cubicBezTo>
                        <a:pt x="24" y="4"/>
                        <a:pt x="24" y="4"/>
                        <a:pt x="25" y="4"/>
                      </a:cubicBezTo>
                      <a:cubicBezTo>
                        <a:pt x="25" y="4"/>
                        <a:pt x="25" y="4"/>
                        <a:pt x="25" y="5"/>
                      </a:cubicBezTo>
                      <a:cubicBezTo>
                        <a:pt x="25" y="5"/>
                        <a:pt x="25" y="5"/>
                        <a:pt x="25" y="5"/>
                      </a:cubicBezTo>
                      <a:cubicBezTo>
                        <a:pt x="25" y="5"/>
                        <a:pt x="25" y="5"/>
                        <a:pt x="25" y="5"/>
                      </a:cubicBezTo>
                      <a:cubicBezTo>
                        <a:pt x="25" y="5"/>
                        <a:pt x="25" y="5"/>
                        <a:pt x="25" y="5"/>
                      </a:cubicBezTo>
                      <a:cubicBezTo>
                        <a:pt x="25" y="5"/>
                        <a:pt x="25" y="5"/>
                        <a:pt x="25" y="6"/>
                      </a:cubicBezTo>
                      <a:cubicBezTo>
                        <a:pt x="25" y="6"/>
                        <a:pt x="25" y="6"/>
                        <a:pt x="25" y="6"/>
                      </a:cubicBezTo>
                      <a:cubicBezTo>
                        <a:pt x="25" y="6"/>
                        <a:pt x="25" y="6"/>
                        <a:pt x="26" y="6"/>
                      </a:cubicBezTo>
                      <a:cubicBezTo>
                        <a:pt x="26" y="7"/>
                        <a:pt x="26" y="8"/>
                        <a:pt x="26" y="8"/>
                      </a:cubicBezTo>
                      <a:cubicBezTo>
                        <a:pt x="26" y="8"/>
                        <a:pt x="25" y="8"/>
                        <a:pt x="25" y="8"/>
                      </a:cubicBezTo>
                      <a:cubicBezTo>
                        <a:pt x="25" y="8"/>
                        <a:pt x="24" y="8"/>
                        <a:pt x="24" y="8"/>
                      </a:cubicBezTo>
                      <a:cubicBezTo>
                        <a:pt x="24" y="8"/>
                        <a:pt x="24" y="9"/>
                        <a:pt x="24" y="9"/>
                      </a:cubicBezTo>
                      <a:cubicBezTo>
                        <a:pt x="24" y="9"/>
                        <a:pt x="24" y="9"/>
                        <a:pt x="24" y="9"/>
                      </a:cubicBezTo>
                      <a:cubicBezTo>
                        <a:pt x="24" y="9"/>
                        <a:pt x="23" y="9"/>
                        <a:pt x="23" y="9"/>
                      </a:cubicBezTo>
                      <a:cubicBezTo>
                        <a:pt x="23" y="9"/>
                        <a:pt x="23" y="9"/>
                        <a:pt x="23" y="9"/>
                      </a:cubicBezTo>
                      <a:cubicBezTo>
                        <a:pt x="23" y="9"/>
                        <a:pt x="22" y="9"/>
                        <a:pt x="22" y="9"/>
                      </a:cubicBezTo>
                      <a:cubicBezTo>
                        <a:pt x="22" y="9"/>
                        <a:pt x="22" y="9"/>
                        <a:pt x="22" y="9"/>
                      </a:cubicBezTo>
                      <a:cubicBezTo>
                        <a:pt x="21" y="9"/>
                        <a:pt x="21" y="9"/>
                        <a:pt x="21" y="9"/>
                      </a:cubicBezTo>
                      <a:cubicBezTo>
                        <a:pt x="21" y="9"/>
                        <a:pt x="21" y="9"/>
                        <a:pt x="21" y="9"/>
                      </a:cubicBezTo>
                      <a:cubicBezTo>
                        <a:pt x="21" y="9"/>
                        <a:pt x="20" y="9"/>
                        <a:pt x="20" y="9"/>
                      </a:cubicBezTo>
                      <a:cubicBezTo>
                        <a:pt x="20" y="9"/>
                        <a:pt x="20" y="9"/>
                        <a:pt x="20" y="9"/>
                      </a:cubicBezTo>
                      <a:cubicBezTo>
                        <a:pt x="20" y="9"/>
                        <a:pt x="18" y="9"/>
                        <a:pt x="18" y="9"/>
                      </a:cubicBezTo>
                      <a:cubicBezTo>
                        <a:pt x="18" y="9"/>
                        <a:pt x="17" y="9"/>
                        <a:pt x="17" y="9"/>
                      </a:cubicBezTo>
                      <a:cubicBezTo>
                        <a:pt x="17" y="9"/>
                        <a:pt x="17" y="9"/>
                        <a:pt x="17" y="9"/>
                      </a:cubicBezTo>
                      <a:cubicBezTo>
                        <a:pt x="17" y="9"/>
                        <a:pt x="16" y="8"/>
                        <a:pt x="16" y="8"/>
                      </a:cubicBezTo>
                      <a:cubicBezTo>
                        <a:pt x="16" y="8"/>
                        <a:pt x="16" y="8"/>
                        <a:pt x="16" y="8"/>
                      </a:cubicBezTo>
                      <a:cubicBezTo>
                        <a:pt x="16" y="8"/>
                        <a:pt x="16" y="8"/>
                        <a:pt x="16" y="8"/>
                      </a:cubicBezTo>
                      <a:cubicBezTo>
                        <a:pt x="16" y="9"/>
                        <a:pt x="16" y="9"/>
                        <a:pt x="16" y="9"/>
                      </a:cubicBezTo>
                      <a:cubicBezTo>
                        <a:pt x="15" y="9"/>
                        <a:pt x="15" y="8"/>
                        <a:pt x="15" y="8"/>
                      </a:cubicBezTo>
                      <a:cubicBezTo>
                        <a:pt x="15" y="8"/>
                        <a:pt x="15" y="8"/>
                        <a:pt x="15" y="9"/>
                      </a:cubicBezTo>
                      <a:cubicBezTo>
                        <a:pt x="15" y="9"/>
                        <a:pt x="14" y="9"/>
                        <a:pt x="14" y="10"/>
                      </a:cubicBezTo>
                      <a:cubicBezTo>
                        <a:pt x="14" y="10"/>
                        <a:pt x="14" y="10"/>
                        <a:pt x="14" y="10"/>
                      </a:cubicBezTo>
                      <a:cubicBezTo>
                        <a:pt x="14" y="10"/>
                        <a:pt x="13" y="10"/>
                        <a:pt x="13" y="10"/>
                      </a:cubicBezTo>
                      <a:cubicBezTo>
                        <a:pt x="13" y="10"/>
                        <a:pt x="13" y="10"/>
                        <a:pt x="13" y="11"/>
                      </a:cubicBezTo>
                      <a:cubicBezTo>
                        <a:pt x="14" y="11"/>
                        <a:pt x="14" y="11"/>
                        <a:pt x="14" y="11"/>
                      </a:cubicBezTo>
                      <a:cubicBezTo>
                        <a:pt x="14" y="11"/>
                        <a:pt x="14" y="11"/>
                        <a:pt x="13" y="11"/>
                      </a:cubicBezTo>
                      <a:cubicBezTo>
                        <a:pt x="13" y="11"/>
                        <a:pt x="13" y="11"/>
                        <a:pt x="13" y="11"/>
                      </a:cubicBezTo>
                      <a:cubicBezTo>
                        <a:pt x="13" y="11"/>
                        <a:pt x="13" y="11"/>
                        <a:pt x="13" y="11"/>
                      </a:cubicBezTo>
                      <a:cubicBezTo>
                        <a:pt x="12" y="11"/>
                        <a:pt x="13" y="10"/>
                        <a:pt x="13" y="10"/>
                      </a:cubicBezTo>
                      <a:cubicBezTo>
                        <a:pt x="12" y="10"/>
                        <a:pt x="12" y="10"/>
                        <a:pt x="12" y="10"/>
                      </a:cubicBezTo>
                      <a:cubicBezTo>
                        <a:pt x="12" y="10"/>
                        <a:pt x="12" y="10"/>
                        <a:pt x="11" y="10"/>
                      </a:cubicBezTo>
                      <a:cubicBezTo>
                        <a:pt x="11" y="11"/>
                        <a:pt x="11" y="11"/>
                        <a:pt x="11" y="12"/>
                      </a:cubicBezTo>
                      <a:cubicBezTo>
                        <a:pt x="11" y="12"/>
                        <a:pt x="11" y="12"/>
                        <a:pt x="11" y="12"/>
                      </a:cubicBezTo>
                      <a:cubicBezTo>
                        <a:pt x="11" y="12"/>
                        <a:pt x="10" y="12"/>
                        <a:pt x="10" y="12"/>
                      </a:cubicBezTo>
                      <a:cubicBezTo>
                        <a:pt x="10" y="12"/>
                        <a:pt x="10" y="12"/>
                        <a:pt x="10" y="12"/>
                      </a:cubicBezTo>
                      <a:cubicBezTo>
                        <a:pt x="10" y="12"/>
                        <a:pt x="10" y="13"/>
                        <a:pt x="10" y="13"/>
                      </a:cubicBezTo>
                      <a:cubicBezTo>
                        <a:pt x="10" y="13"/>
                        <a:pt x="10" y="13"/>
                        <a:pt x="9" y="14"/>
                      </a:cubicBezTo>
                      <a:cubicBezTo>
                        <a:pt x="9" y="14"/>
                        <a:pt x="9" y="14"/>
                        <a:pt x="9" y="14"/>
                      </a:cubicBezTo>
                      <a:cubicBezTo>
                        <a:pt x="9" y="14"/>
                        <a:pt x="8" y="14"/>
                        <a:pt x="8" y="14"/>
                      </a:cubicBezTo>
                      <a:cubicBezTo>
                        <a:pt x="8" y="14"/>
                        <a:pt x="8" y="15"/>
                        <a:pt x="8" y="15"/>
                      </a:cubicBezTo>
                      <a:cubicBezTo>
                        <a:pt x="8" y="15"/>
                        <a:pt x="9" y="16"/>
                        <a:pt x="9" y="16"/>
                      </a:cubicBezTo>
                      <a:cubicBezTo>
                        <a:pt x="9" y="16"/>
                        <a:pt x="9" y="16"/>
                        <a:pt x="9" y="17"/>
                      </a:cubicBezTo>
                      <a:cubicBezTo>
                        <a:pt x="9" y="17"/>
                        <a:pt x="9" y="17"/>
                        <a:pt x="8" y="17"/>
                      </a:cubicBezTo>
                      <a:cubicBezTo>
                        <a:pt x="8" y="17"/>
                        <a:pt x="8" y="18"/>
                        <a:pt x="8" y="18"/>
                      </a:cubicBezTo>
                      <a:cubicBezTo>
                        <a:pt x="8" y="18"/>
                        <a:pt x="7" y="18"/>
                        <a:pt x="6" y="18"/>
                      </a:cubicBezTo>
                      <a:cubicBezTo>
                        <a:pt x="6" y="18"/>
                        <a:pt x="6" y="19"/>
                        <a:pt x="6" y="19"/>
                      </a:cubicBezTo>
                      <a:cubicBezTo>
                        <a:pt x="6" y="19"/>
                        <a:pt x="6" y="19"/>
                        <a:pt x="6" y="19"/>
                      </a:cubicBezTo>
                      <a:cubicBezTo>
                        <a:pt x="6" y="20"/>
                        <a:pt x="6" y="20"/>
                        <a:pt x="6" y="20"/>
                      </a:cubicBezTo>
                      <a:cubicBezTo>
                        <a:pt x="6" y="20"/>
                        <a:pt x="6" y="21"/>
                        <a:pt x="6" y="21"/>
                      </a:cubicBezTo>
                      <a:cubicBezTo>
                        <a:pt x="6" y="21"/>
                        <a:pt x="5" y="22"/>
                        <a:pt x="5" y="22"/>
                      </a:cubicBezTo>
                      <a:cubicBezTo>
                        <a:pt x="4" y="22"/>
                        <a:pt x="4" y="22"/>
                        <a:pt x="4" y="22"/>
                      </a:cubicBezTo>
                      <a:cubicBezTo>
                        <a:pt x="4" y="22"/>
                        <a:pt x="3" y="23"/>
                        <a:pt x="3" y="23"/>
                      </a:cubicBezTo>
                      <a:cubicBezTo>
                        <a:pt x="3" y="23"/>
                        <a:pt x="3" y="24"/>
                        <a:pt x="3" y="24"/>
                      </a:cubicBezTo>
                      <a:cubicBezTo>
                        <a:pt x="3" y="24"/>
                        <a:pt x="3" y="24"/>
                        <a:pt x="3" y="25"/>
                      </a:cubicBezTo>
                      <a:cubicBezTo>
                        <a:pt x="4" y="25"/>
                        <a:pt x="4" y="25"/>
                        <a:pt x="4" y="25"/>
                      </a:cubicBezTo>
                      <a:cubicBezTo>
                        <a:pt x="5" y="25"/>
                        <a:pt x="5" y="26"/>
                        <a:pt x="5" y="26"/>
                      </a:cubicBezTo>
                      <a:cubicBezTo>
                        <a:pt x="5" y="26"/>
                        <a:pt x="5" y="26"/>
                        <a:pt x="5" y="26"/>
                      </a:cubicBezTo>
                      <a:cubicBezTo>
                        <a:pt x="5" y="26"/>
                        <a:pt x="5" y="27"/>
                        <a:pt x="5" y="27"/>
                      </a:cubicBezTo>
                      <a:cubicBezTo>
                        <a:pt x="5" y="27"/>
                        <a:pt x="5" y="27"/>
                        <a:pt x="5" y="27"/>
                      </a:cubicBezTo>
                      <a:cubicBezTo>
                        <a:pt x="5" y="27"/>
                        <a:pt x="5" y="27"/>
                        <a:pt x="5" y="27"/>
                      </a:cubicBezTo>
                      <a:cubicBezTo>
                        <a:pt x="5" y="28"/>
                        <a:pt x="5" y="28"/>
                        <a:pt x="5" y="28"/>
                      </a:cubicBezTo>
                      <a:cubicBezTo>
                        <a:pt x="5" y="29"/>
                        <a:pt x="5" y="29"/>
                        <a:pt x="5" y="29"/>
                      </a:cubicBezTo>
                      <a:cubicBezTo>
                        <a:pt x="5" y="30"/>
                        <a:pt x="5" y="30"/>
                        <a:pt x="5" y="30"/>
                      </a:cubicBezTo>
                      <a:cubicBezTo>
                        <a:pt x="5" y="30"/>
                        <a:pt x="5" y="29"/>
                        <a:pt x="4" y="29"/>
                      </a:cubicBezTo>
                      <a:cubicBezTo>
                        <a:pt x="4" y="29"/>
                        <a:pt x="4" y="28"/>
                        <a:pt x="4" y="28"/>
                      </a:cubicBezTo>
                      <a:cubicBezTo>
                        <a:pt x="4" y="28"/>
                        <a:pt x="4" y="28"/>
                        <a:pt x="3" y="28"/>
                      </a:cubicBezTo>
                      <a:cubicBezTo>
                        <a:pt x="3" y="28"/>
                        <a:pt x="3" y="27"/>
                        <a:pt x="3" y="27"/>
                      </a:cubicBezTo>
                      <a:cubicBezTo>
                        <a:pt x="2" y="27"/>
                        <a:pt x="2" y="27"/>
                        <a:pt x="2" y="27"/>
                      </a:cubicBezTo>
                      <a:cubicBezTo>
                        <a:pt x="2" y="27"/>
                        <a:pt x="2" y="28"/>
                        <a:pt x="2" y="28"/>
                      </a:cubicBezTo>
                      <a:cubicBezTo>
                        <a:pt x="2" y="28"/>
                        <a:pt x="2" y="29"/>
                        <a:pt x="2" y="29"/>
                      </a:cubicBezTo>
                      <a:cubicBezTo>
                        <a:pt x="2" y="29"/>
                        <a:pt x="2" y="30"/>
                        <a:pt x="2" y="30"/>
                      </a:cubicBezTo>
                      <a:cubicBezTo>
                        <a:pt x="2" y="30"/>
                        <a:pt x="2" y="30"/>
                        <a:pt x="2" y="30"/>
                      </a:cubicBezTo>
                      <a:cubicBezTo>
                        <a:pt x="2" y="29"/>
                        <a:pt x="2" y="29"/>
                        <a:pt x="2" y="29"/>
                      </a:cubicBezTo>
                      <a:cubicBezTo>
                        <a:pt x="2" y="29"/>
                        <a:pt x="2" y="28"/>
                        <a:pt x="2" y="28"/>
                      </a:cubicBezTo>
                      <a:cubicBezTo>
                        <a:pt x="2" y="28"/>
                        <a:pt x="1" y="28"/>
                        <a:pt x="1" y="28"/>
                      </a:cubicBezTo>
                      <a:cubicBezTo>
                        <a:pt x="1" y="28"/>
                        <a:pt x="1" y="27"/>
                        <a:pt x="1" y="27"/>
                      </a:cubicBezTo>
                      <a:cubicBezTo>
                        <a:pt x="1" y="27"/>
                        <a:pt x="1" y="27"/>
                        <a:pt x="0" y="27"/>
                      </a:cubicBezTo>
                      <a:cubicBezTo>
                        <a:pt x="0" y="108"/>
                        <a:pt x="0" y="108"/>
                        <a:pt x="0" y="108"/>
                      </a:cubicBezTo>
                      <a:cubicBezTo>
                        <a:pt x="62" y="108"/>
                        <a:pt x="62" y="108"/>
                        <a:pt x="62" y="108"/>
                      </a:cubicBezTo>
                      <a:cubicBezTo>
                        <a:pt x="62" y="39"/>
                        <a:pt x="62" y="39"/>
                        <a:pt x="62" y="39"/>
                      </a:cubicBezTo>
                      <a:cubicBezTo>
                        <a:pt x="62" y="39"/>
                        <a:pt x="62" y="39"/>
                        <a:pt x="62" y="3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84" name="Freeform 744">
                  <a:extLst>
                    <a:ext uri="{FF2B5EF4-FFF2-40B4-BE49-F238E27FC236}">
                      <a16:creationId xmlns:a16="http://schemas.microsoft.com/office/drawing/2014/main" id="{4208FA34-9312-4B4B-A504-D0B08B033561}"/>
                    </a:ext>
                  </a:extLst>
                </p:cNvPr>
                <p:cNvSpPr>
                  <a:spLocks/>
                </p:cNvSpPr>
                <p:nvPr/>
              </p:nvSpPr>
              <p:spPr bwMode="auto">
                <a:xfrm>
                  <a:off x="9571038" y="5967413"/>
                  <a:ext cx="17462" cy="23813"/>
                </a:xfrm>
                <a:custGeom>
                  <a:avLst/>
                  <a:gdLst>
                    <a:gd name="T0" fmla="*/ 1 w 4"/>
                    <a:gd name="T1" fmla="*/ 5 h 6"/>
                    <a:gd name="T2" fmla="*/ 1 w 4"/>
                    <a:gd name="T3" fmla="*/ 4 h 6"/>
                    <a:gd name="T4" fmla="*/ 0 w 4"/>
                    <a:gd name="T5" fmla="*/ 4 h 6"/>
                    <a:gd name="T6" fmla="*/ 0 w 4"/>
                    <a:gd name="T7" fmla="*/ 4 h 6"/>
                    <a:gd name="T8" fmla="*/ 0 w 4"/>
                    <a:gd name="T9" fmla="*/ 3 h 6"/>
                    <a:gd name="T10" fmla="*/ 0 w 4"/>
                    <a:gd name="T11" fmla="*/ 2 h 6"/>
                    <a:gd name="T12" fmla="*/ 0 w 4"/>
                    <a:gd name="T13" fmla="*/ 2 h 6"/>
                    <a:gd name="T14" fmla="*/ 0 w 4"/>
                    <a:gd name="T15" fmla="*/ 1 h 6"/>
                    <a:gd name="T16" fmla="*/ 0 w 4"/>
                    <a:gd name="T17" fmla="*/ 1 h 6"/>
                    <a:gd name="T18" fmla="*/ 1 w 4"/>
                    <a:gd name="T19" fmla="*/ 1 h 6"/>
                    <a:gd name="T20" fmla="*/ 1 w 4"/>
                    <a:gd name="T21" fmla="*/ 0 h 6"/>
                    <a:gd name="T22" fmla="*/ 2 w 4"/>
                    <a:gd name="T23" fmla="*/ 0 h 6"/>
                    <a:gd name="T24" fmla="*/ 2 w 4"/>
                    <a:gd name="T25" fmla="*/ 0 h 6"/>
                    <a:gd name="T26" fmla="*/ 3 w 4"/>
                    <a:gd name="T27" fmla="*/ 0 h 6"/>
                    <a:gd name="T28" fmla="*/ 4 w 4"/>
                    <a:gd name="T29" fmla="*/ 1 h 6"/>
                    <a:gd name="T30" fmla="*/ 4 w 4"/>
                    <a:gd name="T31" fmla="*/ 1 h 6"/>
                    <a:gd name="T32" fmla="*/ 4 w 4"/>
                    <a:gd name="T33" fmla="*/ 1 h 6"/>
                    <a:gd name="T34" fmla="*/ 3 w 4"/>
                    <a:gd name="T35" fmla="*/ 1 h 6"/>
                    <a:gd name="T36" fmla="*/ 2 w 4"/>
                    <a:gd name="T37" fmla="*/ 2 h 6"/>
                    <a:gd name="T38" fmla="*/ 2 w 4"/>
                    <a:gd name="T39" fmla="*/ 3 h 6"/>
                    <a:gd name="T40" fmla="*/ 2 w 4"/>
                    <a:gd name="T41" fmla="*/ 4 h 6"/>
                    <a:gd name="T42" fmla="*/ 2 w 4"/>
                    <a:gd name="T43" fmla="*/ 6 h 6"/>
                    <a:gd name="T44" fmla="*/ 1 w 4"/>
                    <a:gd name="T4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6">
                      <a:moveTo>
                        <a:pt x="1" y="5"/>
                      </a:moveTo>
                      <a:cubicBezTo>
                        <a:pt x="1" y="5"/>
                        <a:pt x="1" y="4"/>
                        <a:pt x="1" y="4"/>
                      </a:cubicBezTo>
                      <a:cubicBezTo>
                        <a:pt x="0" y="4"/>
                        <a:pt x="0" y="4"/>
                        <a:pt x="0" y="4"/>
                      </a:cubicBezTo>
                      <a:cubicBezTo>
                        <a:pt x="0" y="4"/>
                        <a:pt x="0" y="4"/>
                        <a:pt x="0" y="4"/>
                      </a:cubicBezTo>
                      <a:cubicBezTo>
                        <a:pt x="0" y="4"/>
                        <a:pt x="0" y="3"/>
                        <a:pt x="0" y="3"/>
                      </a:cubicBezTo>
                      <a:cubicBezTo>
                        <a:pt x="0" y="3"/>
                        <a:pt x="0" y="2"/>
                        <a:pt x="0" y="2"/>
                      </a:cubicBezTo>
                      <a:cubicBezTo>
                        <a:pt x="0" y="2"/>
                        <a:pt x="0" y="2"/>
                        <a:pt x="0" y="2"/>
                      </a:cubicBezTo>
                      <a:cubicBezTo>
                        <a:pt x="0" y="1"/>
                        <a:pt x="0" y="1"/>
                        <a:pt x="0" y="1"/>
                      </a:cubicBezTo>
                      <a:cubicBezTo>
                        <a:pt x="0" y="1"/>
                        <a:pt x="0" y="1"/>
                        <a:pt x="0" y="1"/>
                      </a:cubicBezTo>
                      <a:cubicBezTo>
                        <a:pt x="0" y="1"/>
                        <a:pt x="0" y="1"/>
                        <a:pt x="1" y="1"/>
                      </a:cubicBezTo>
                      <a:cubicBezTo>
                        <a:pt x="1" y="1"/>
                        <a:pt x="1" y="1"/>
                        <a:pt x="1" y="0"/>
                      </a:cubicBezTo>
                      <a:cubicBezTo>
                        <a:pt x="1" y="0"/>
                        <a:pt x="2" y="0"/>
                        <a:pt x="2" y="0"/>
                      </a:cubicBezTo>
                      <a:cubicBezTo>
                        <a:pt x="2" y="0"/>
                        <a:pt x="2" y="0"/>
                        <a:pt x="2" y="0"/>
                      </a:cubicBezTo>
                      <a:cubicBezTo>
                        <a:pt x="3" y="0"/>
                        <a:pt x="3" y="0"/>
                        <a:pt x="3" y="0"/>
                      </a:cubicBezTo>
                      <a:cubicBezTo>
                        <a:pt x="3" y="0"/>
                        <a:pt x="3" y="0"/>
                        <a:pt x="4" y="1"/>
                      </a:cubicBezTo>
                      <a:cubicBezTo>
                        <a:pt x="4" y="1"/>
                        <a:pt x="4" y="1"/>
                        <a:pt x="4" y="1"/>
                      </a:cubicBezTo>
                      <a:cubicBezTo>
                        <a:pt x="4" y="1"/>
                        <a:pt x="4" y="1"/>
                        <a:pt x="4" y="1"/>
                      </a:cubicBezTo>
                      <a:cubicBezTo>
                        <a:pt x="3" y="1"/>
                        <a:pt x="3" y="1"/>
                        <a:pt x="3" y="1"/>
                      </a:cubicBezTo>
                      <a:cubicBezTo>
                        <a:pt x="3" y="2"/>
                        <a:pt x="3" y="2"/>
                        <a:pt x="2" y="2"/>
                      </a:cubicBezTo>
                      <a:cubicBezTo>
                        <a:pt x="2" y="2"/>
                        <a:pt x="2" y="3"/>
                        <a:pt x="2" y="3"/>
                      </a:cubicBezTo>
                      <a:cubicBezTo>
                        <a:pt x="2" y="3"/>
                        <a:pt x="2" y="4"/>
                        <a:pt x="2" y="4"/>
                      </a:cubicBezTo>
                      <a:cubicBezTo>
                        <a:pt x="2" y="5"/>
                        <a:pt x="2" y="5"/>
                        <a:pt x="2" y="6"/>
                      </a:cubicBezTo>
                      <a:cubicBezTo>
                        <a:pt x="1" y="5"/>
                        <a:pt x="1" y="5"/>
                        <a:pt x="1" y="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grpSp>
        <p:sp>
          <p:nvSpPr>
            <p:cNvPr id="546" name="Freeform 862">
              <a:extLst>
                <a:ext uri="{FF2B5EF4-FFF2-40B4-BE49-F238E27FC236}">
                  <a16:creationId xmlns:a16="http://schemas.microsoft.com/office/drawing/2014/main" id="{B419DCED-0A88-474A-AEC4-069C7DB5E8A1}"/>
                </a:ext>
              </a:extLst>
            </p:cNvPr>
            <p:cNvSpPr>
              <a:spLocks noEditPoints="1"/>
            </p:cNvSpPr>
            <p:nvPr/>
          </p:nvSpPr>
          <p:spPr bwMode="auto">
            <a:xfrm>
              <a:off x="9042444" y="4357731"/>
              <a:ext cx="1430461" cy="421060"/>
            </a:xfrm>
            <a:custGeom>
              <a:avLst/>
              <a:gdLst>
                <a:gd name="T0" fmla="*/ 144 w 306"/>
                <a:gd name="T1" fmla="*/ 97 h 111"/>
                <a:gd name="T2" fmla="*/ 149 w 306"/>
                <a:gd name="T3" fmla="*/ 93 h 111"/>
                <a:gd name="T4" fmla="*/ 172 w 306"/>
                <a:gd name="T5" fmla="*/ 47 h 111"/>
                <a:gd name="T6" fmla="*/ 179 w 306"/>
                <a:gd name="T7" fmla="*/ 53 h 111"/>
                <a:gd name="T8" fmla="*/ 174 w 306"/>
                <a:gd name="T9" fmla="*/ 62 h 111"/>
                <a:gd name="T10" fmla="*/ 164 w 306"/>
                <a:gd name="T11" fmla="*/ 64 h 111"/>
                <a:gd name="T12" fmla="*/ 182 w 306"/>
                <a:gd name="T13" fmla="*/ 31 h 111"/>
                <a:gd name="T14" fmla="*/ 35 w 306"/>
                <a:gd name="T15" fmla="*/ 59 h 111"/>
                <a:gd name="T16" fmla="*/ 187 w 306"/>
                <a:gd name="T17" fmla="*/ 64 h 111"/>
                <a:gd name="T18" fmla="*/ 141 w 306"/>
                <a:gd name="T19" fmla="*/ 65 h 111"/>
                <a:gd name="T20" fmla="*/ 64 w 306"/>
                <a:gd name="T21" fmla="*/ 31 h 111"/>
                <a:gd name="T22" fmla="*/ 59 w 306"/>
                <a:gd name="T23" fmla="*/ 32 h 111"/>
                <a:gd name="T24" fmla="*/ 61 w 306"/>
                <a:gd name="T25" fmla="*/ 36 h 111"/>
                <a:gd name="T26" fmla="*/ 48 w 306"/>
                <a:gd name="T27" fmla="*/ 29 h 111"/>
                <a:gd name="T28" fmla="*/ 54 w 306"/>
                <a:gd name="T29" fmla="*/ 34 h 111"/>
                <a:gd name="T30" fmla="*/ 18 w 306"/>
                <a:gd name="T31" fmla="*/ 33 h 111"/>
                <a:gd name="T32" fmla="*/ 203 w 306"/>
                <a:gd name="T33" fmla="*/ 50 h 111"/>
                <a:gd name="T34" fmla="*/ 222 w 306"/>
                <a:gd name="T35" fmla="*/ 43 h 111"/>
                <a:gd name="T36" fmla="*/ 219 w 306"/>
                <a:gd name="T37" fmla="*/ 32 h 111"/>
                <a:gd name="T38" fmla="*/ 222 w 306"/>
                <a:gd name="T39" fmla="*/ 22 h 111"/>
                <a:gd name="T40" fmla="*/ 222 w 306"/>
                <a:gd name="T41" fmla="*/ 62 h 111"/>
                <a:gd name="T42" fmla="*/ 214 w 306"/>
                <a:gd name="T43" fmla="*/ 60 h 111"/>
                <a:gd name="T44" fmla="*/ 254 w 306"/>
                <a:gd name="T45" fmla="*/ 75 h 111"/>
                <a:gd name="T46" fmla="*/ 264 w 306"/>
                <a:gd name="T47" fmla="*/ 81 h 111"/>
                <a:gd name="T48" fmla="*/ 219 w 306"/>
                <a:gd name="T49" fmla="*/ 59 h 111"/>
                <a:gd name="T50" fmla="*/ 235 w 306"/>
                <a:gd name="T51" fmla="*/ 39 h 111"/>
                <a:gd name="T52" fmla="*/ 238 w 306"/>
                <a:gd name="T53" fmla="*/ 46 h 111"/>
                <a:gd name="T54" fmla="*/ 253 w 306"/>
                <a:gd name="T55" fmla="*/ 42 h 111"/>
                <a:gd name="T56" fmla="*/ 244 w 306"/>
                <a:gd name="T57" fmla="*/ 49 h 111"/>
                <a:gd name="T58" fmla="*/ 255 w 306"/>
                <a:gd name="T59" fmla="*/ 55 h 111"/>
                <a:gd name="T60" fmla="*/ 250 w 306"/>
                <a:gd name="T61" fmla="*/ 64 h 111"/>
                <a:gd name="T62" fmla="*/ 258 w 306"/>
                <a:gd name="T63" fmla="*/ 63 h 111"/>
                <a:gd name="T64" fmla="*/ 274 w 306"/>
                <a:gd name="T65" fmla="*/ 45 h 111"/>
                <a:gd name="T66" fmla="*/ 290 w 306"/>
                <a:gd name="T67" fmla="*/ 84 h 111"/>
                <a:gd name="T68" fmla="*/ 305 w 306"/>
                <a:gd name="T69" fmla="*/ 80 h 111"/>
                <a:gd name="T70" fmla="*/ 264 w 306"/>
                <a:gd name="T71" fmla="*/ 57 h 111"/>
                <a:gd name="T72" fmla="*/ 281 w 306"/>
                <a:gd name="T73" fmla="*/ 72 h 111"/>
                <a:gd name="T74" fmla="*/ 288 w 306"/>
                <a:gd name="T75" fmla="*/ 76 h 111"/>
                <a:gd name="T76" fmla="*/ 294 w 306"/>
                <a:gd name="T77" fmla="*/ 93 h 111"/>
                <a:gd name="T78" fmla="*/ 243 w 306"/>
                <a:gd name="T79" fmla="*/ 86 h 111"/>
                <a:gd name="T80" fmla="*/ 41 w 306"/>
                <a:gd name="T81" fmla="*/ 56 h 111"/>
                <a:gd name="T82" fmla="*/ 0 w 306"/>
                <a:gd name="T83" fmla="*/ 1 h 111"/>
                <a:gd name="T84" fmla="*/ 41 w 306"/>
                <a:gd name="T85" fmla="*/ 25 h 111"/>
                <a:gd name="T86" fmla="*/ 63 w 306"/>
                <a:gd name="T87" fmla="*/ 50 h 111"/>
                <a:gd name="T88" fmla="*/ 188 w 306"/>
                <a:gd name="T89" fmla="*/ 109 h 111"/>
                <a:gd name="T90" fmla="*/ 192 w 306"/>
                <a:gd name="T91" fmla="*/ 101 h 111"/>
                <a:gd name="T92" fmla="*/ 164 w 306"/>
                <a:gd name="T93" fmla="*/ 95 h 111"/>
                <a:gd name="T94" fmla="*/ 190 w 306"/>
                <a:gd name="T95" fmla="*/ 94 h 111"/>
                <a:gd name="T96" fmla="*/ 177 w 306"/>
                <a:gd name="T97" fmla="*/ 109 h 111"/>
                <a:gd name="T98" fmla="*/ 177 w 306"/>
                <a:gd name="T99" fmla="*/ 95 h 111"/>
                <a:gd name="T100" fmla="*/ 179 w 306"/>
                <a:gd name="T101" fmla="*/ 97 h 111"/>
                <a:gd name="T102" fmla="*/ 128 w 306"/>
                <a:gd name="T103" fmla="*/ 96 h 111"/>
                <a:gd name="T104" fmla="*/ 74 w 306"/>
                <a:gd name="T105" fmla="*/ 86 h 111"/>
                <a:gd name="T106" fmla="*/ 103 w 306"/>
                <a:gd name="T107" fmla="*/ 83 h 111"/>
                <a:gd name="T108" fmla="*/ 124 w 306"/>
                <a:gd name="T109" fmla="*/ 85 h 111"/>
                <a:gd name="T110" fmla="*/ 78 w 306"/>
                <a:gd name="T111" fmla="*/ 57 h 111"/>
                <a:gd name="T112" fmla="*/ 129 w 306"/>
                <a:gd name="T113" fmla="*/ 92 h 111"/>
                <a:gd name="T114" fmla="*/ 99 w 306"/>
                <a:gd name="T115" fmla="*/ 27 h 111"/>
                <a:gd name="T116" fmla="*/ 101 w 306"/>
                <a:gd name="T117" fmla="*/ 58 h 111"/>
                <a:gd name="T118" fmla="*/ 139 w 306"/>
                <a:gd name="T119" fmla="*/ 61 h 111"/>
                <a:gd name="T120" fmla="*/ 144 w 306"/>
                <a:gd name="T121" fmla="*/ 45 h 111"/>
                <a:gd name="T122" fmla="*/ 152 w 306"/>
                <a:gd name="T123" fmla="*/ 31 h 111"/>
                <a:gd name="T124" fmla="*/ 150 w 306"/>
                <a:gd name="T125" fmla="*/ 1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 h="111">
                  <a:moveTo>
                    <a:pt x="159" y="96"/>
                  </a:moveTo>
                  <a:cubicBezTo>
                    <a:pt x="159" y="96"/>
                    <a:pt x="159" y="96"/>
                    <a:pt x="159" y="96"/>
                  </a:cubicBezTo>
                  <a:cubicBezTo>
                    <a:pt x="159" y="96"/>
                    <a:pt x="158" y="96"/>
                    <a:pt x="158" y="96"/>
                  </a:cubicBezTo>
                  <a:cubicBezTo>
                    <a:pt x="158" y="96"/>
                    <a:pt x="158" y="96"/>
                    <a:pt x="158" y="96"/>
                  </a:cubicBezTo>
                  <a:cubicBezTo>
                    <a:pt x="158" y="96"/>
                    <a:pt x="158" y="96"/>
                    <a:pt x="158" y="97"/>
                  </a:cubicBezTo>
                  <a:cubicBezTo>
                    <a:pt x="158" y="97"/>
                    <a:pt x="158" y="96"/>
                    <a:pt x="157" y="96"/>
                  </a:cubicBezTo>
                  <a:cubicBezTo>
                    <a:pt x="157" y="96"/>
                    <a:pt x="157" y="96"/>
                    <a:pt x="157" y="96"/>
                  </a:cubicBezTo>
                  <a:cubicBezTo>
                    <a:pt x="157" y="96"/>
                    <a:pt x="157" y="96"/>
                    <a:pt x="158" y="96"/>
                  </a:cubicBezTo>
                  <a:cubicBezTo>
                    <a:pt x="158" y="96"/>
                    <a:pt x="158" y="96"/>
                    <a:pt x="158" y="96"/>
                  </a:cubicBezTo>
                  <a:cubicBezTo>
                    <a:pt x="158" y="96"/>
                    <a:pt x="158" y="96"/>
                    <a:pt x="158" y="96"/>
                  </a:cubicBezTo>
                  <a:cubicBezTo>
                    <a:pt x="158" y="96"/>
                    <a:pt x="158" y="96"/>
                    <a:pt x="158" y="96"/>
                  </a:cubicBezTo>
                  <a:cubicBezTo>
                    <a:pt x="158" y="96"/>
                    <a:pt x="158" y="96"/>
                    <a:pt x="158" y="96"/>
                  </a:cubicBezTo>
                  <a:cubicBezTo>
                    <a:pt x="158" y="96"/>
                    <a:pt x="158" y="96"/>
                    <a:pt x="159" y="96"/>
                  </a:cubicBezTo>
                  <a:cubicBezTo>
                    <a:pt x="159" y="96"/>
                    <a:pt x="159" y="96"/>
                    <a:pt x="159" y="96"/>
                  </a:cubicBezTo>
                  <a:cubicBezTo>
                    <a:pt x="159" y="96"/>
                    <a:pt x="159" y="96"/>
                    <a:pt x="159" y="96"/>
                  </a:cubicBezTo>
                  <a:cubicBezTo>
                    <a:pt x="159" y="96"/>
                    <a:pt x="159" y="96"/>
                    <a:pt x="159" y="96"/>
                  </a:cubicBezTo>
                  <a:cubicBezTo>
                    <a:pt x="159" y="96"/>
                    <a:pt x="159" y="96"/>
                    <a:pt x="159" y="96"/>
                  </a:cubicBezTo>
                  <a:cubicBezTo>
                    <a:pt x="159" y="96"/>
                    <a:pt x="159" y="96"/>
                    <a:pt x="160" y="96"/>
                  </a:cubicBezTo>
                  <a:cubicBezTo>
                    <a:pt x="160" y="96"/>
                    <a:pt x="160" y="96"/>
                    <a:pt x="160" y="96"/>
                  </a:cubicBezTo>
                  <a:cubicBezTo>
                    <a:pt x="160" y="96"/>
                    <a:pt x="160" y="96"/>
                    <a:pt x="160" y="96"/>
                  </a:cubicBezTo>
                  <a:cubicBezTo>
                    <a:pt x="160" y="96"/>
                    <a:pt x="160" y="96"/>
                    <a:pt x="160" y="96"/>
                  </a:cubicBezTo>
                  <a:cubicBezTo>
                    <a:pt x="160" y="96"/>
                    <a:pt x="160" y="96"/>
                    <a:pt x="160" y="96"/>
                  </a:cubicBezTo>
                  <a:cubicBezTo>
                    <a:pt x="160" y="96"/>
                    <a:pt x="160" y="96"/>
                    <a:pt x="161" y="96"/>
                  </a:cubicBezTo>
                  <a:cubicBezTo>
                    <a:pt x="161" y="96"/>
                    <a:pt x="161" y="96"/>
                    <a:pt x="161" y="96"/>
                  </a:cubicBezTo>
                  <a:cubicBezTo>
                    <a:pt x="161" y="96"/>
                    <a:pt x="161" y="96"/>
                    <a:pt x="161" y="96"/>
                  </a:cubicBezTo>
                  <a:cubicBezTo>
                    <a:pt x="161" y="95"/>
                    <a:pt x="161" y="95"/>
                    <a:pt x="161" y="95"/>
                  </a:cubicBezTo>
                  <a:cubicBezTo>
                    <a:pt x="161" y="95"/>
                    <a:pt x="161" y="95"/>
                    <a:pt x="161" y="95"/>
                  </a:cubicBezTo>
                  <a:cubicBezTo>
                    <a:pt x="161" y="95"/>
                    <a:pt x="160" y="95"/>
                    <a:pt x="160" y="95"/>
                  </a:cubicBezTo>
                  <a:cubicBezTo>
                    <a:pt x="160" y="95"/>
                    <a:pt x="160" y="95"/>
                    <a:pt x="160" y="95"/>
                  </a:cubicBezTo>
                  <a:cubicBezTo>
                    <a:pt x="160" y="95"/>
                    <a:pt x="160" y="96"/>
                    <a:pt x="160" y="96"/>
                  </a:cubicBezTo>
                  <a:cubicBezTo>
                    <a:pt x="160" y="96"/>
                    <a:pt x="160" y="96"/>
                    <a:pt x="160" y="96"/>
                  </a:cubicBezTo>
                  <a:cubicBezTo>
                    <a:pt x="160" y="95"/>
                    <a:pt x="160" y="95"/>
                    <a:pt x="160" y="95"/>
                  </a:cubicBezTo>
                  <a:cubicBezTo>
                    <a:pt x="160" y="95"/>
                    <a:pt x="160" y="95"/>
                    <a:pt x="160" y="95"/>
                  </a:cubicBezTo>
                  <a:cubicBezTo>
                    <a:pt x="160" y="95"/>
                    <a:pt x="160" y="95"/>
                    <a:pt x="160" y="95"/>
                  </a:cubicBezTo>
                  <a:cubicBezTo>
                    <a:pt x="160" y="95"/>
                    <a:pt x="160" y="95"/>
                    <a:pt x="160" y="95"/>
                  </a:cubicBezTo>
                  <a:cubicBezTo>
                    <a:pt x="160" y="95"/>
                    <a:pt x="160" y="94"/>
                    <a:pt x="160" y="94"/>
                  </a:cubicBezTo>
                  <a:cubicBezTo>
                    <a:pt x="160" y="94"/>
                    <a:pt x="160" y="94"/>
                    <a:pt x="160" y="94"/>
                  </a:cubicBezTo>
                  <a:cubicBezTo>
                    <a:pt x="160" y="94"/>
                    <a:pt x="159" y="94"/>
                    <a:pt x="159" y="94"/>
                  </a:cubicBezTo>
                  <a:cubicBezTo>
                    <a:pt x="159" y="94"/>
                    <a:pt x="159" y="94"/>
                    <a:pt x="159" y="94"/>
                  </a:cubicBezTo>
                  <a:cubicBezTo>
                    <a:pt x="159" y="93"/>
                    <a:pt x="159" y="93"/>
                    <a:pt x="159" y="93"/>
                  </a:cubicBezTo>
                  <a:cubicBezTo>
                    <a:pt x="159" y="93"/>
                    <a:pt x="159" y="93"/>
                    <a:pt x="159" y="93"/>
                  </a:cubicBezTo>
                  <a:cubicBezTo>
                    <a:pt x="159" y="93"/>
                    <a:pt x="159" y="93"/>
                    <a:pt x="159" y="93"/>
                  </a:cubicBezTo>
                  <a:cubicBezTo>
                    <a:pt x="158" y="93"/>
                    <a:pt x="158" y="93"/>
                    <a:pt x="158" y="93"/>
                  </a:cubicBezTo>
                  <a:cubicBezTo>
                    <a:pt x="158" y="93"/>
                    <a:pt x="158" y="93"/>
                    <a:pt x="158" y="93"/>
                  </a:cubicBezTo>
                  <a:cubicBezTo>
                    <a:pt x="158" y="93"/>
                    <a:pt x="158" y="93"/>
                    <a:pt x="158" y="93"/>
                  </a:cubicBezTo>
                  <a:cubicBezTo>
                    <a:pt x="158" y="94"/>
                    <a:pt x="158" y="94"/>
                    <a:pt x="158" y="94"/>
                  </a:cubicBezTo>
                  <a:cubicBezTo>
                    <a:pt x="158" y="94"/>
                    <a:pt x="158" y="94"/>
                    <a:pt x="158" y="94"/>
                  </a:cubicBezTo>
                  <a:cubicBezTo>
                    <a:pt x="158" y="94"/>
                    <a:pt x="158" y="94"/>
                    <a:pt x="157" y="95"/>
                  </a:cubicBezTo>
                  <a:cubicBezTo>
                    <a:pt x="157" y="95"/>
                    <a:pt x="157" y="95"/>
                    <a:pt x="157" y="95"/>
                  </a:cubicBezTo>
                  <a:cubicBezTo>
                    <a:pt x="157" y="95"/>
                    <a:pt x="157" y="95"/>
                    <a:pt x="157" y="95"/>
                  </a:cubicBezTo>
                  <a:cubicBezTo>
                    <a:pt x="157" y="95"/>
                    <a:pt x="157" y="95"/>
                    <a:pt x="157" y="94"/>
                  </a:cubicBezTo>
                  <a:cubicBezTo>
                    <a:pt x="157" y="94"/>
                    <a:pt x="157" y="94"/>
                    <a:pt x="157" y="94"/>
                  </a:cubicBezTo>
                  <a:cubicBezTo>
                    <a:pt x="157" y="94"/>
                    <a:pt x="157" y="94"/>
                    <a:pt x="157" y="94"/>
                  </a:cubicBezTo>
                  <a:cubicBezTo>
                    <a:pt x="157" y="93"/>
                    <a:pt x="157" y="93"/>
                    <a:pt x="157" y="93"/>
                  </a:cubicBezTo>
                  <a:cubicBezTo>
                    <a:pt x="157" y="93"/>
                    <a:pt x="157" y="93"/>
                    <a:pt x="157" y="93"/>
                  </a:cubicBezTo>
                  <a:cubicBezTo>
                    <a:pt x="157" y="93"/>
                    <a:pt x="157" y="93"/>
                    <a:pt x="157" y="93"/>
                  </a:cubicBezTo>
                  <a:cubicBezTo>
                    <a:pt x="156" y="93"/>
                    <a:pt x="156" y="93"/>
                    <a:pt x="156" y="93"/>
                  </a:cubicBezTo>
                  <a:cubicBezTo>
                    <a:pt x="156" y="93"/>
                    <a:pt x="156" y="93"/>
                    <a:pt x="156" y="93"/>
                  </a:cubicBezTo>
                  <a:cubicBezTo>
                    <a:pt x="156" y="93"/>
                    <a:pt x="156" y="93"/>
                    <a:pt x="156" y="93"/>
                  </a:cubicBezTo>
                  <a:cubicBezTo>
                    <a:pt x="156" y="93"/>
                    <a:pt x="156" y="93"/>
                    <a:pt x="156" y="93"/>
                  </a:cubicBezTo>
                  <a:cubicBezTo>
                    <a:pt x="156" y="93"/>
                    <a:pt x="155" y="93"/>
                    <a:pt x="155" y="94"/>
                  </a:cubicBezTo>
                  <a:cubicBezTo>
                    <a:pt x="155" y="94"/>
                    <a:pt x="155" y="94"/>
                    <a:pt x="155" y="94"/>
                  </a:cubicBezTo>
                  <a:cubicBezTo>
                    <a:pt x="154" y="94"/>
                    <a:pt x="154" y="94"/>
                    <a:pt x="154" y="93"/>
                  </a:cubicBezTo>
                  <a:cubicBezTo>
                    <a:pt x="154" y="93"/>
                    <a:pt x="154" y="93"/>
                    <a:pt x="154" y="93"/>
                  </a:cubicBezTo>
                  <a:cubicBezTo>
                    <a:pt x="154" y="93"/>
                    <a:pt x="154" y="93"/>
                    <a:pt x="154" y="93"/>
                  </a:cubicBezTo>
                  <a:cubicBezTo>
                    <a:pt x="154" y="93"/>
                    <a:pt x="154" y="93"/>
                    <a:pt x="154" y="93"/>
                  </a:cubicBezTo>
                  <a:cubicBezTo>
                    <a:pt x="154" y="93"/>
                    <a:pt x="154" y="93"/>
                    <a:pt x="154" y="93"/>
                  </a:cubicBezTo>
                  <a:cubicBezTo>
                    <a:pt x="154" y="92"/>
                    <a:pt x="154" y="92"/>
                    <a:pt x="154" y="92"/>
                  </a:cubicBezTo>
                  <a:cubicBezTo>
                    <a:pt x="154" y="92"/>
                    <a:pt x="154" y="92"/>
                    <a:pt x="153" y="92"/>
                  </a:cubicBezTo>
                  <a:cubicBezTo>
                    <a:pt x="153" y="92"/>
                    <a:pt x="153" y="92"/>
                    <a:pt x="153" y="92"/>
                  </a:cubicBezTo>
                  <a:cubicBezTo>
                    <a:pt x="153" y="92"/>
                    <a:pt x="153" y="92"/>
                    <a:pt x="153" y="92"/>
                  </a:cubicBezTo>
                  <a:cubicBezTo>
                    <a:pt x="153" y="92"/>
                    <a:pt x="153" y="92"/>
                    <a:pt x="153" y="92"/>
                  </a:cubicBezTo>
                  <a:cubicBezTo>
                    <a:pt x="152" y="92"/>
                    <a:pt x="152" y="92"/>
                    <a:pt x="152" y="92"/>
                  </a:cubicBezTo>
                  <a:cubicBezTo>
                    <a:pt x="152" y="92"/>
                    <a:pt x="152" y="92"/>
                    <a:pt x="152" y="92"/>
                  </a:cubicBezTo>
                  <a:cubicBezTo>
                    <a:pt x="152" y="92"/>
                    <a:pt x="152" y="92"/>
                    <a:pt x="152" y="92"/>
                  </a:cubicBezTo>
                  <a:cubicBezTo>
                    <a:pt x="151" y="92"/>
                    <a:pt x="151" y="92"/>
                    <a:pt x="151" y="92"/>
                  </a:cubicBezTo>
                  <a:cubicBezTo>
                    <a:pt x="151" y="92"/>
                    <a:pt x="151" y="92"/>
                    <a:pt x="151" y="92"/>
                  </a:cubicBezTo>
                  <a:cubicBezTo>
                    <a:pt x="151" y="92"/>
                    <a:pt x="151" y="93"/>
                    <a:pt x="151" y="93"/>
                  </a:cubicBezTo>
                  <a:cubicBezTo>
                    <a:pt x="151" y="93"/>
                    <a:pt x="151" y="93"/>
                    <a:pt x="151" y="93"/>
                  </a:cubicBezTo>
                  <a:cubicBezTo>
                    <a:pt x="151" y="93"/>
                    <a:pt x="151" y="93"/>
                    <a:pt x="151" y="93"/>
                  </a:cubicBezTo>
                  <a:cubicBezTo>
                    <a:pt x="151" y="93"/>
                    <a:pt x="151" y="94"/>
                    <a:pt x="152" y="94"/>
                  </a:cubicBezTo>
                  <a:cubicBezTo>
                    <a:pt x="152" y="94"/>
                    <a:pt x="152" y="94"/>
                    <a:pt x="152" y="94"/>
                  </a:cubicBezTo>
                  <a:cubicBezTo>
                    <a:pt x="152" y="94"/>
                    <a:pt x="153" y="94"/>
                    <a:pt x="153" y="94"/>
                  </a:cubicBezTo>
                  <a:cubicBezTo>
                    <a:pt x="153" y="94"/>
                    <a:pt x="153" y="94"/>
                    <a:pt x="153" y="94"/>
                  </a:cubicBezTo>
                  <a:cubicBezTo>
                    <a:pt x="153" y="95"/>
                    <a:pt x="154" y="95"/>
                    <a:pt x="154" y="95"/>
                  </a:cubicBezTo>
                  <a:cubicBezTo>
                    <a:pt x="154" y="95"/>
                    <a:pt x="154" y="95"/>
                    <a:pt x="154" y="95"/>
                  </a:cubicBezTo>
                  <a:cubicBezTo>
                    <a:pt x="154" y="95"/>
                    <a:pt x="155" y="95"/>
                    <a:pt x="155" y="95"/>
                  </a:cubicBezTo>
                  <a:cubicBezTo>
                    <a:pt x="155" y="96"/>
                    <a:pt x="154" y="96"/>
                    <a:pt x="154" y="96"/>
                  </a:cubicBezTo>
                  <a:cubicBezTo>
                    <a:pt x="154" y="96"/>
                    <a:pt x="154" y="96"/>
                    <a:pt x="154" y="96"/>
                  </a:cubicBezTo>
                  <a:cubicBezTo>
                    <a:pt x="154" y="96"/>
                    <a:pt x="154" y="96"/>
                    <a:pt x="153" y="96"/>
                  </a:cubicBezTo>
                  <a:cubicBezTo>
                    <a:pt x="153" y="96"/>
                    <a:pt x="153" y="96"/>
                    <a:pt x="153" y="96"/>
                  </a:cubicBezTo>
                  <a:cubicBezTo>
                    <a:pt x="152" y="96"/>
                    <a:pt x="153" y="96"/>
                    <a:pt x="153" y="96"/>
                  </a:cubicBezTo>
                  <a:cubicBezTo>
                    <a:pt x="152" y="96"/>
                    <a:pt x="152" y="96"/>
                    <a:pt x="152" y="96"/>
                  </a:cubicBezTo>
                  <a:cubicBezTo>
                    <a:pt x="152" y="96"/>
                    <a:pt x="152" y="96"/>
                    <a:pt x="152" y="96"/>
                  </a:cubicBezTo>
                  <a:cubicBezTo>
                    <a:pt x="152" y="96"/>
                    <a:pt x="152" y="96"/>
                    <a:pt x="152" y="96"/>
                  </a:cubicBezTo>
                  <a:cubicBezTo>
                    <a:pt x="152" y="96"/>
                    <a:pt x="152" y="96"/>
                    <a:pt x="152" y="96"/>
                  </a:cubicBezTo>
                  <a:cubicBezTo>
                    <a:pt x="152" y="96"/>
                    <a:pt x="152" y="96"/>
                    <a:pt x="152" y="96"/>
                  </a:cubicBezTo>
                  <a:cubicBezTo>
                    <a:pt x="152" y="96"/>
                    <a:pt x="151" y="96"/>
                    <a:pt x="151" y="96"/>
                  </a:cubicBezTo>
                  <a:cubicBezTo>
                    <a:pt x="151" y="96"/>
                    <a:pt x="151" y="96"/>
                    <a:pt x="151" y="96"/>
                  </a:cubicBezTo>
                  <a:cubicBezTo>
                    <a:pt x="151" y="96"/>
                    <a:pt x="151" y="96"/>
                    <a:pt x="151" y="96"/>
                  </a:cubicBezTo>
                  <a:cubicBezTo>
                    <a:pt x="151" y="96"/>
                    <a:pt x="151" y="95"/>
                    <a:pt x="151" y="95"/>
                  </a:cubicBezTo>
                  <a:cubicBezTo>
                    <a:pt x="151" y="95"/>
                    <a:pt x="151" y="95"/>
                    <a:pt x="151" y="95"/>
                  </a:cubicBezTo>
                  <a:cubicBezTo>
                    <a:pt x="151" y="95"/>
                    <a:pt x="151" y="95"/>
                    <a:pt x="151" y="95"/>
                  </a:cubicBezTo>
                  <a:cubicBezTo>
                    <a:pt x="151" y="95"/>
                    <a:pt x="150" y="95"/>
                    <a:pt x="150" y="95"/>
                  </a:cubicBezTo>
                  <a:cubicBezTo>
                    <a:pt x="150" y="95"/>
                    <a:pt x="150" y="95"/>
                    <a:pt x="150" y="95"/>
                  </a:cubicBezTo>
                  <a:cubicBezTo>
                    <a:pt x="150" y="95"/>
                    <a:pt x="150" y="94"/>
                    <a:pt x="150" y="94"/>
                  </a:cubicBezTo>
                  <a:cubicBezTo>
                    <a:pt x="150" y="94"/>
                    <a:pt x="150" y="94"/>
                    <a:pt x="150" y="94"/>
                  </a:cubicBezTo>
                  <a:cubicBezTo>
                    <a:pt x="150" y="94"/>
                    <a:pt x="150" y="95"/>
                    <a:pt x="150" y="95"/>
                  </a:cubicBezTo>
                  <a:cubicBezTo>
                    <a:pt x="150" y="95"/>
                    <a:pt x="150" y="95"/>
                    <a:pt x="150" y="95"/>
                  </a:cubicBezTo>
                  <a:cubicBezTo>
                    <a:pt x="150" y="95"/>
                    <a:pt x="150" y="94"/>
                    <a:pt x="150" y="94"/>
                  </a:cubicBezTo>
                  <a:cubicBezTo>
                    <a:pt x="150" y="94"/>
                    <a:pt x="150" y="94"/>
                    <a:pt x="150" y="94"/>
                  </a:cubicBezTo>
                  <a:cubicBezTo>
                    <a:pt x="149" y="94"/>
                    <a:pt x="149" y="94"/>
                    <a:pt x="149" y="94"/>
                  </a:cubicBezTo>
                  <a:cubicBezTo>
                    <a:pt x="149" y="94"/>
                    <a:pt x="149" y="94"/>
                    <a:pt x="149" y="94"/>
                  </a:cubicBezTo>
                  <a:cubicBezTo>
                    <a:pt x="149" y="94"/>
                    <a:pt x="149" y="94"/>
                    <a:pt x="149" y="94"/>
                  </a:cubicBezTo>
                  <a:cubicBezTo>
                    <a:pt x="148" y="94"/>
                    <a:pt x="148" y="94"/>
                    <a:pt x="148" y="94"/>
                  </a:cubicBezTo>
                  <a:cubicBezTo>
                    <a:pt x="148" y="94"/>
                    <a:pt x="148" y="94"/>
                    <a:pt x="147" y="94"/>
                  </a:cubicBezTo>
                  <a:cubicBezTo>
                    <a:pt x="147" y="94"/>
                    <a:pt x="147" y="94"/>
                    <a:pt x="147" y="94"/>
                  </a:cubicBezTo>
                  <a:cubicBezTo>
                    <a:pt x="147" y="94"/>
                    <a:pt x="147" y="94"/>
                    <a:pt x="147" y="94"/>
                  </a:cubicBezTo>
                  <a:cubicBezTo>
                    <a:pt x="146" y="94"/>
                    <a:pt x="147" y="94"/>
                    <a:pt x="147" y="94"/>
                  </a:cubicBezTo>
                  <a:cubicBezTo>
                    <a:pt x="146" y="94"/>
                    <a:pt x="146" y="94"/>
                    <a:pt x="146" y="94"/>
                  </a:cubicBezTo>
                  <a:cubicBezTo>
                    <a:pt x="146" y="94"/>
                    <a:pt x="146" y="94"/>
                    <a:pt x="146" y="95"/>
                  </a:cubicBezTo>
                  <a:cubicBezTo>
                    <a:pt x="146" y="95"/>
                    <a:pt x="146" y="95"/>
                    <a:pt x="146" y="95"/>
                  </a:cubicBezTo>
                  <a:cubicBezTo>
                    <a:pt x="146" y="95"/>
                    <a:pt x="146" y="95"/>
                    <a:pt x="146" y="95"/>
                  </a:cubicBezTo>
                  <a:cubicBezTo>
                    <a:pt x="146" y="95"/>
                    <a:pt x="145" y="95"/>
                    <a:pt x="145" y="95"/>
                  </a:cubicBezTo>
                  <a:cubicBezTo>
                    <a:pt x="145" y="95"/>
                    <a:pt x="145" y="95"/>
                    <a:pt x="145" y="95"/>
                  </a:cubicBezTo>
                  <a:cubicBezTo>
                    <a:pt x="145" y="95"/>
                    <a:pt x="145" y="95"/>
                    <a:pt x="145" y="95"/>
                  </a:cubicBezTo>
                  <a:cubicBezTo>
                    <a:pt x="144" y="95"/>
                    <a:pt x="145" y="95"/>
                    <a:pt x="144" y="95"/>
                  </a:cubicBezTo>
                  <a:cubicBezTo>
                    <a:pt x="144" y="95"/>
                    <a:pt x="144" y="96"/>
                    <a:pt x="144" y="96"/>
                  </a:cubicBezTo>
                  <a:cubicBezTo>
                    <a:pt x="144" y="96"/>
                    <a:pt x="144" y="96"/>
                    <a:pt x="144" y="96"/>
                  </a:cubicBezTo>
                  <a:cubicBezTo>
                    <a:pt x="144" y="96"/>
                    <a:pt x="144" y="96"/>
                    <a:pt x="145" y="96"/>
                  </a:cubicBezTo>
                  <a:cubicBezTo>
                    <a:pt x="145" y="96"/>
                    <a:pt x="144" y="96"/>
                    <a:pt x="144" y="96"/>
                  </a:cubicBezTo>
                  <a:cubicBezTo>
                    <a:pt x="144" y="96"/>
                    <a:pt x="144" y="96"/>
                    <a:pt x="144" y="96"/>
                  </a:cubicBezTo>
                  <a:cubicBezTo>
                    <a:pt x="144" y="96"/>
                    <a:pt x="145" y="96"/>
                    <a:pt x="145" y="97"/>
                  </a:cubicBezTo>
                  <a:cubicBezTo>
                    <a:pt x="145" y="97"/>
                    <a:pt x="145" y="97"/>
                    <a:pt x="145" y="97"/>
                  </a:cubicBezTo>
                  <a:cubicBezTo>
                    <a:pt x="145" y="97"/>
                    <a:pt x="144" y="97"/>
                    <a:pt x="144" y="97"/>
                  </a:cubicBezTo>
                  <a:cubicBezTo>
                    <a:pt x="144" y="97"/>
                    <a:pt x="144" y="97"/>
                    <a:pt x="144" y="97"/>
                  </a:cubicBezTo>
                  <a:cubicBezTo>
                    <a:pt x="144" y="97"/>
                    <a:pt x="144" y="97"/>
                    <a:pt x="144" y="97"/>
                  </a:cubicBezTo>
                  <a:cubicBezTo>
                    <a:pt x="144" y="97"/>
                    <a:pt x="144" y="97"/>
                    <a:pt x="144" y="98"/>
                  </a:cubicBezTo>
                  <a:cubicBezTo>
                    <a:pt x="144" y="98"/>
                    <a:pt x="144" y="98"/>
                    <a:pt x="144" y="98"/>
                  </a:cubicBezTo>
                  <a:cubicBezTo>
                    <a:pt x="144" y="98"/>
                    <a:pt x="144" y="98"/>
                    <a:pt x="144" y="98"/>
                  </a:cubicBezTo>
                  <a:cubicBezTo>
                    <a:pt x="144" y="98"/>
                    <a:pt x="144" y="98"/>
                    <a:pt x="144" y="98"/>
                  </a:cubicBezTo>
                  <a:cubicBezTo>
                    <a:pt x="144" y="98"/>
                    <a:pt x="145" y="98"/>
                    <a:pt x="145" y="98"/>
                  </a:cubicBezTo>
                  <a:cubicBezTo>
                    <a:pt x="145" y="98"/>
                    <a:pt x="145" y="98"/>
                    <a:pt x="145" y="98"/>
                  </a:cubicBezTo>
                  <a:cubicBezTo>
                    <a:pt x="145" y="98"/>
                    <a:pt x="145" y="98"/>
                    <a:pt x="146" y="98"/>
                  </a:cubicBezTo>
                  <a:cubicBezTo>
                    <a:pt x="146" y="98"/>
                    <a:pt x="146" y="99"/>
                    <a:pt x="146" y="99"/>
                  </a:cubicBezTo>
                  <a:cubicBezTo>
                    <a:pt x="146" y="99"/>
                    <a:pt x="146" y="99"/>
                    <a:pt x="147" y="99"/>
                  </a:cubicBezTo>
                  <a:cubicBezTo>
                    <a:pt x="147" y="99"/>
                    <a:pt x="147" y="98"/>
                    <a:pt x="147" y="98"/>
                  </a:cubicBezTo>
                  <a:cubicBezTo>
                    <a:pt x="147" y="98"/>
                    <a:pt x="147" y="98"/>
                    <a:pt x="147" y="98"/>
                  </a:cubicBezTo>
                  <a:cubicBezTo>
                    <a:pt x="147" y="98"/>
                    <a:pt x="147" y="98"/>
                    <a:pt x="148" y="98"/>
                  </a:cubicBezTo>
                  <a:cubicBezTo>
                    <a:pt x="148" y="98"/>
                    <a:pt x="148" y="98"/>
                    <a:pt x="148" y="98"/>
                  </a:cubicBezTo>
                  <a:cubicBezTo>
                    <a:pt x="148" y="98"/>
                    <a:pt x="149" y="98"/>
                    <a:pt x="149" y="98"/>
                  </a:cubicBezTo>
                  <a:cubicBezTo>
                    <a:pt x="149" y="98"/>
                    <a:pt x="149" y="98"/>
                    <a:pt x="149" y="98"/>
                  </a:cubicBezTo>
                  <a:cubicBezTo>
                    <a:pt x="149" y="98"/>
                    <a:pt x="149" y="98"/>
                    <a:pt x="150" y="98"/>
                  </a:cubicBezTo>
                  <a:cubicBezTo>
                    <a:pt x="150" y="98"/>
                    <a:pt x="150" y="98"/>
                    <a:pt x="150" y="98"/>
                  </a:cubicBezTo>
                  <a:cubicBezTo>
                    <a:pt x="150" y="98"/>
                    <a:pt x="151" y="98"/>
                    <a:pt x="151" y="97"/>
                  </a:cubicBezTo>
                  <a:cubicBezTo>
                    <a:pt x="151" y="97"/>
                    <a:pt x="151" y="97"/>
                    <a:pt x="151" y="98"/>
                  </a:cubicBezTo>
                  <a:cubicBezTo>
                    <a:pt x="151" y="98"/>
                    <a:pt x="151" y="98"/>
                    <a:pt x="151" y="97"/>
                  </a:cubicBezTo>
                  <a:cubicBezTo>
                    <a:pt x="151" y="97"/>
                    <a:pt x="151" y="97"/>
                    <a:pt x="151" y="97"/>
                  </a:cubicBezTo>
                  <a:cubicBezTo>
                    <a:pt x="151" y="97"/>
                    <a:pt x="152" y="97"/>
                    <a:pt x="152" y="98"/>
                  </a:cubicBezTo>
                  <a:cubicBezTo>
                    <a:pt x="152" y="98"/>
                    <a:pt x="152" y="98"/>
                    <a:pt x="152" y="98"/>
                  </a:cubicBezTo>
                  <a:cubicBezTo>
                    <a:pt x="152" y="98"/>
                    <a:pt x="152" y="98"/>
                    <a:pt x="152" y="97"/>
                  </a:cubicBezTo>
                  <a:cubicBezTo>
                    <a:pt x="152" y="97"/>
                    <a:pt x="152" y="97"/>
                    <a:pt x="152" y="97"/>
                  </a:cubicBezTo>
                  <a:cubicBezTo>
                    <a:pt x="153" y="97"/>
                    <a:pt x="153" y="97"/>
                    <a:pt x="153" y="97"/>
                  </a:cubicBezTo>
                  <a:cubicBezTo>
                    <a:pt x="153" y="97"/>
                    <a:pt x="153" y="97"/>
                    <a:pt x="153" y="97"/>
                  </a:cubicBezTo>
                  <a:cubicBezTo>
                    <a:pt x="153" y="97"/>
                    <a:pt x="153" y="97"/>
                    <a:pt x="153" y="97"/>
                  </a:cubicBezTo>
                  <a:cubicBezTo>
                    <a:pt x="153" y="97"/>
                    <a:pt x="153" y="97"/>
                    <a:pt x="153" y="97"/>
                  </a:cubicBezTo>
                  <a:cubicBezTo>
                    <a:pt x="154" y="97"/>
                    <a:pt x="154" y="97"/>
                    <a:pt x="154" y="97"/>
                  </a:cubicBezTo>
                  <a:cubicBezTo>
                    <a:pt x="154" y="97"/>
                    <a:pt x="154" y="97"/>
                    <a:pt x="154" y="97"/>
                  </a:cubicBezTo>
                  <a:cubicBezTo>
                    <a:pt x="154" y="97"/>
                    <a:pt x="154" y="97"/>
                    <a:pt x="154" y="97"/>
                  </a:cubicBezTo>
                  <a:cubicBezTo>
                    <a:pt x="154" y="97"/>
                    <a:pt x="154" y="97"/>
                    <a:pt x="154" y="96"/>
                  </a:cubicBezTo>
                  <a:cubicBezTo>
                    <a:pt x="155" y="96"/>
                    <a:pt x="155" y="96"/>
                    <a:pt x="155" y="96"/>
                  </a:cubicBezTo>
                  <a:cubicBezTo>
                    <a:pt x="155" y="96"/>
                    <a:pt x="155" y="96"/>
                    <a:pt x="155" y="96"/>
                  </a:cubicBezTo>
                  <a:cubicBezTo>
                    <a:pt x="155" y="96"/>
                    <a:pt x="155" y="96"/>
                    <a:pt x="155" y="96"/>
                  </a:cubicBezTo>
                  <a:cubicBezTo>
                    <a:pt x="155" y="96"/>
                    <a:pt x="155" y="96"/>
                    <a:pt x="155" y="95"/>
                  </a:cubicBezTo>
                  <a:cubicBezTo>
                    <a:pt x="155" y="95"/>
                    <a:pt x="155" y="95"/>
                    <a:pt x="155" y="95"/>
                  </a:cubicBezTo>
                  <a:cubicBezTo>
                    <a:pt x="155" y="95"/>
                    <a:pt x="156" y="95"/>
                    <a:pt x="156" y="95"/>
                  </a:cubicBezTo>
                  <a:cubicBezTo>
                    <a:pt x="156" y="96"/>
                    <a:pt x="156" y="96"/>
                    <a:pt x="156" y="96"/>
                  </a:cubicBezTo>
                  <a:cubicBezTo>
                    <a:pt x="156" y="96"/>
                    <a:pt x="156" y="96"/>
                    <a:pt x="156" y="96"/>
                  </a:cubicBezTo>
                  <a:cubicBezTo>
                    <a:pt x="156" y="96"/>
                    <a:pt x="155" y="96"/>
                    <a:pt x="155" y="96"/>
                  </a:cubicBezTo>
                  <a:cubicBezTo>
                    <a:pt x="155" y="96"/>
                    <a:pt x="155" y="96"/>
                    <a:pt x="155" y="96"/>
                  </a:cubicBezTo>
                  <a:cubicBezTo>
                    <a:pt x="155" y="97"/>
                    <a:pt x="155" y="97"/>
                    <a:pt x="155" y="97"/>
                  </a:cubicBezTo>
                  <a:cubicBezTo>
                    <a:pt x="155" y="97"/>
                    <a:pt x="155" y="97"/>
                    <a:pt x="155" y="97"/>
                  </a:cubicBezTo>
                  <a:cubicBezTo>
                    <a:pt x="156" y="97"/>
                    <a:pt x="156" y="97"/>
                    <a:pt x="156" y="97"/>
                  </a:cubicBezTo>
                  <a:cubicBezTo>
                    <a:pt x="156" y="97"/>
                    <a:pt x="156" y="97"/>
                    <a:pt x="156" y="97"/>
                  </a:cubicBezTo>
                  <a:cubicBezTo>
                    <a:pt x="157" y="97"/>
                    <a:pt x="157" y="97"/>
                    <a:pt x="157" y="97"/>
                  </a:cubicBezTo>
                  <a:cubicBezTo>
                    <a:pt x="157" y="97"/>
                    <a:pt x="157" y="97"/>
                    <a:pt x="157" y="97"/>
                  </a:cubicBezTo>
                  <a:cubicBezTo>
                    <a:pt x="157" y="97"/>
                    <a:pt x="157" y="97"/>
                    <a:pt x="158" y="97"/>
                  </a:cubicBezTo>
                  <a:cubicBezTo>
                    <a:pt x="158" y="97"/>
                    <a:pt x="158" y="97"/>
                    <a:pt x="158" y="97"/>
                  </a:cubicBezTo>
                  <a:cubicBezTo>
                    <a:pt x="158" y="97"/>
                    <a:pt x="158" y="97"/>
                    <a:pt x="158" y="97"/>
                  </a:cubicBezTo>
                  <a:cubicBezTo>
                    <a:pt x="158" y="97"/>
                    <a:pt x="159" y="97"/>
                    <a:pt x="159" y="97"/>
                  </a:cubicBezTo>
                  <a:cubicBezTo>
                    <a:pt x="159" y="97"/>
                    <a:pt x="159" y="97"/>
                    <a:pt x="159" y="97"/>
                  </a:cubicBezTo>
                  <a:cubicBezTo>
                    <a:pt x="159" y="97"/>
                    <a:pt x="159" y="97"/>
                    <a:pt x="159" y="97"/>
                  </a:cubicBezTo>
                  <a:cubicBezTo>
                    <a:pt x="159" y="96"/>
                    <a:pt x="159" y="97"/>
                    <a:pt x="159" y="96"/>
                  </a:cubicBezTo>
                  <a:close/>
                  <a:moveTo>
                    <a:pt x="144" y="93"/>
                  </a:moveTo>
                  <a:cubicBezTo>
                    <a:pt x="144" y="93"/>
                    <a:pt x="144" y="93"/>
                    <a:pt x="144" y="93"/>
                  </a:cubicBezTo>
                  <a:cubicBezTo>
                    <a:pt x="143" y="93"/>
                    <a:pt x="143" y="93"/>
                    <a:pt x="143" y="93"/>
                  </a:cubicBezTo>
                  <a:cubicBezTo>
                    <a:pt x="143" y="93"/>
                    <a:pt x="143" y="93"/>
                    <a:pt x="143" y="93"/>
                  </a:cubicBezTo>
                  <a:cubicBezTo>
                    <a:pt x="143" y="93"/>
                    <a:pt x="143" y="93"/>
                    <a:pt x="143" y="93"/>
                  </a:cubicBezTo>
                  <a:cubicBezTo>
                    <a:pt x="142" y="93"/>
                    <a:pt x="142" y="93"/>
                    <a:pt x="142" y="93"/>
                  </a:cubicBezTo>
                  <a:cubicBezTo>
                    <a:pt x="142" y="93"/>
                    <a:pt x="142" y="93"/>
                    <a:pt x="142" y="93"/>
                  </a:cubicBezTo>
                  <a:cubicBezTo>
                    <a:pt x="141" y="93"/>
                    <a:pt x="141" y="93"/>
                    <a:pt x="141" y="93"/>
                  </a:cubicBezTo>
                  <a:cubicBezTo>
                    <a:pt x="141" y="93"/>
                    <a:pt x="141" y="93"/>
                    <a:pt x="140" y="93"/>
                  </a:cubicBezTo>
                  <a:cubicBezTo>
                    <a:pt x="140" y="94"/>
                    <a:pt x="140" y="94"/>
                    <a:pt x="140" y="94"/>
                  </a:cubicBezTo>
                  <a:cubicBezTo>
                    <a:pt x="140" y="94"/>
                    <a:pt x="140" y="94"/>
                    <a:pt x="140" y="94"/>
                  </a:cubicBezTo>
                  <a:cubicBezTo>
                    <a:pt x="140" y="94"/>
                    <a:pt x="140" y="94"/>
                    <a:pt x="140" y="94"/>
                  </a:cubicBezTo>
                  <a:cubicBezTo>
                    <a:pt x="140" y="94"/>
                    <a:pt x="140" y="94"/>
                    <a:pt x="140" y="94"/>
                  </a:cubicBezTo>
                  <a:cubicBezTo>
                    <a:pt x="139" y="94"/>
                    <a:pt x="139" y="94"/>
                    <a:pt x="139" y="94"/>
                  </a:cubicBezTo>
                  <a:cubicBezTo>
                    <a:pt x="139" y="95"/>
                    <a:pt x="140" y="95"/>
                    <a:pt x="140" y="95"/>
                  </a:cubicBezTo>
                  <a:cubicBezTo>
                    <a:pt x="140" y="95"/>
                    <a:pt x="140" y="96"/>
                    <a:pt x="140" y="96"/>
                  </a:cubicBezTo>
                  <a:cubicBezTo>
                    <a:pt x="140" y="96"/>
                    <a:pt x="140" y="96"/>
                    <a:pt x="140" y="96"/>
                  </a:cubicBezTo>
                  <a:cubicBezTo>
                    <a:pt x="140" y="96"/>
                    <a:pt x="139" y="96"/>
                    <a:pt x="139" y="96"/>
                  </a:cubicBezTo>
                  <a:cubicBezTo>
                    <a:pt x="139" y="96"/>
                    <a:pt x="139" y="96"/>
                    <a:pt x="139" y="96"/>
                  </a:cubicBezTo>
                  <a:cubicBezTo>
                    <a:pt x="139" y="96"/>
                    <a:pt x="139" y="96"/>
                    <a:pt x="139" y="96"/>
                  </a:cubicBezTo>
                  <a:cubicBezTo>
                    <a:pt x="139" y="96"/>
                    <a:pt x="139" y="96"/>
                    <a:pt x="139" y="96"/>
                  </a:cubicBezTo>
                  <a:cubicBezTo>
                    <a:pt x="139" y="96"/>
                    <a:pt x="139" y="96"/>
                    <a:pt x="139" y="96"/>
                  </a:cubicBezTo>
                  <a:cubicBezTo>
                    <a:pt x="138" y="96"/>
                    <a:pt x="138" y="96"/>
                    <a:pt x="138" y="96"/>
                  </a:cubicBezTo>
                  <a:cubicBezTo>
                    <a:pt x="138" y="96"/>
                    <a:pt x="138" y="96"/>
                    <a:pt x="138" y="96"/>
                  </a:cubicBezTo>
                  <a:cubicBezTo>
                    <a:pt x="138" y="96"/>
                    <a:pt x="138" y="96"/>
                    <a:pt x="138" y="97"/>
                  </a:cubicBezTo>
                  <a:cubicBezTo>
                    <a:pt x="138" y="97"/>
                    <a:pt x="138" y="97"/>
                    <a:pt x="138" y="97"/>
                  </a:cubicBezTo>
                  <a:cubicBezTo>
                    <a:pt x="139" y="97"/>
                    <a:pt x="139" y="97"/>
                    <a:pt x="139" y="97"/>
                  </a:cubicBezTo>
                  <a:cubicBezTo>
                    <a:pt x="139" y="97"/>
                    <a:pt x="139" y="97"/>
                    <a:pt x="139" y="97"/>
                  </a:cubicBezTo>
                  <a:cubicBezTo>
                    <a:pt x="139" y="97"/>
                    <a:pt x="139" y="97"/>
                    <a:pt x="139" y="97"/>
                  </a:cubicBezTo>
                  <a:cubicBezTo>
                    <a:pt x="139" y="97"/>
                    <a:pt x="139" y="97"/>
                    <a:pt x="139" y="97"/>
                  </a:cubicBezTo>
                  <a:cubicBezTo>
                    <a:pt x="139" y="97"/>
                    <a:pt x="139" y="97"/>
                    <a:pt x="140" y="97"/>
                  </a:cubicBezTo>
                  <a:cubicBezTo>
                    <a:pt x="140" y="97"/>
                    <a:pt x="140" y="97"/>
                    <a:pt x="140" y="97"/>
                  </a:cubicBezTo>
                  <a:cubicBezTo>
                    <a:pt x="140" y="97"/>
                    <a:pt x="140" y="97"/>
                    <a:pt x="140" y="97"/>
                  </a:cubicBezTo>
                  <a:cubicBezTo>
                    <a:pt x="140" y="97"/>
                    <a:pt x="140" y="97"/>
                    <a:pt x="140" y="97"/>
                  </a:cubicBezTo>
                  <a:cubicBezTo>
                    <a:pt x="140" y="97"/>
                    <a:pt x="140" y="97"/>
                    <a:pt x="140" y="97"/>
                  </a:cubicBezTo>
                  <a:cubicBezTo>
                    <a:pt x="140" y="97"/>
                    <a:pt x="140" y="97"/>
                    <a:pt x="140" y="97"/>
                  </a:cubicBezTo>
                  <a:cubicBezTo>
                    <a:pt x="140" y="97"/>
                    <a:pt x="140" y="97"/>
                    <a:pt x="140" y="97"/>
                  </a:cubicBezTo>
                  <a:cubicBezTo>
                    <a:pt x="140" y="97"/>
                    <a:pt x="141" y="97"/>
                    <a:pt x="141" y="97"/>
                  </a:cubicBezTo>
                  <a:cubicBezTo>
                    <a:pt x="141" y="97"/>
                    <a:pt x="141" y="97"/>
                    <a:pt x="141" y="97"/>
                  </a:cubicBezTo>
                  <a:cubicBezTo>
                    <a:pt x="141" y="97"/>
                    <a:pt x="141" y="97"/>
                    <a:pt x="141" y="97"/>
                  </a:cubicBezTo>
                  <a:cubicBezTo>
                    <a:pt x="141" y="97"/>
                    <a:pt x="141" y="97"/>
                    <a:pt x="142" y="97"/>
                  </a:cubicBezTo>
                  <a:cubicBezTo>
                    <a:pt x="142" y="97"/>
                    <a:pt x="142" y="97"/>
                    <a:pt x="142" y="97"/>
                  </a:cubicBezTo>
                  <a:cubicBezTo>
                    <a:pt x="142" y="97"/>
                    <a:pt x="142" y="98"/>
                    <a:pt x="142" y="98"/>
                  </a:cubicBezTo>
                  <a:cubicBezTo>
                    <a:pt x="142" y="98"/>
                    <a:pt x="142" y="97"/>
                    <a:pt x="142" y="97"/>
                  </a:cubicBezTo>
                  <a:cubicBezTo>
                    <a:pt x="142" y="97"/>
                    <a:pt x="142" y="97"/>
                    <a:pt x="142" y="97"/>
                  </a:cubicBezTo>
                  <a:cubicBezTo>
                    <a:pt x="142" y="97"/>
                    <a:pt x="142" y="97"/>
                    <a:pt x="142" y="97"/>
                  </a:cubicBezTo>
                  <a:cubicBezTo>
                    <a:pt x="142" y="97"/>
                    <a:pt x="142" y="97"/>
                    <a:pt x="142" y="97"/>
                  </a:cubicBezTo>
                  <a:cubicBezTo>
                    <a:pt x="142" y="97"/>
                    <a:pt x="142" y="97"/>
                    <a:pt x="142" y="97"/>
                  </a:cubicBezTo>
                  <a:cubicBezTo>
                    <a:pt x="142" y="97"/>
                    <a:pt x="142" y="97"/>
                    <a:pt x="142" y="97"/>
                  </a:cubicBezTo>
                  <a:cubicBezTo>
                    <a:pt x="142" y="97"/>
                    <a:pt x="142" y="97"/>
                    <a:pt x="143" y="97"/>
                  </a:cubicBezTo>
                  <a:cubicBezTo>
                    <a:pt x="143" y="97"/>
                    <a:pt x="143" y="97"/>
                    <a:pt x="143" y="97"/>
                  </a:cubicBezTo>
                  <a:cubicBezTo>
                    <a:pt x="143" y="97"/>
                    <a:pt x="143" y="97"/>
                    <a:pt x="143" y="97"/>
                  </a:cubicBezTo>
                  <a:cubicBezTo>
                    <a:pt x="143" y="97"/>
                    <a:pt x="143" y="97"/>
                    <a:pt x="143" y="97"/>
                  </a:cubicBezTo>
                  <a:cubicBezTo>
                    <a:pt x="143" y="97"/>
                    <a:pt x="143" y="97"/>
                    <a:pt x="143" y="97"/>
                  </a:cubicBezTo>
                  <a:cubicBezTo>
                    <a:pt x="143" y="97"/>
                    <a:pt x="143" y="97"/>
                    <a:pt x="143" y="97"/>
                  </a:cubicBezTo>
                  <a:cubicBezTo>
                    <a:pt x="142" y="97"/>
                    <a:pt x="143" y="97"/>
                    <a:pt x="143" y="97"/>
                  </a:cubicBezTo>
                  <a:cubicBezTo>
                    <a:pt x="143" y="97"/>
                    <a:pt x="143" y="97"/>
                    <a:pt x="143" y="97"/>
                  </a:cubicBezTo>
                  <a:cubicBezTo>
                    <a:pt x="143" y="96"/>
                    <a:pt x="143" y="96"/>
                    <a:pt x="143" y="96"/>
                  </a:cubicBezTo>
                  <a:cubicBezTo>
                    <a:pt x="143" y="96"/>
                    <a:pt x="143" y="96"/>
                    <a:pt x="143" y="96"/>
                  </a:cubicBezTo>
                  <a:cubicBezTo>
                    <a:pt x="143" y="96"/>
                    <a:pt x="143" y="95"/>
                    <a:pt x="143" y="95"/>
                  </a:cubicBezTo>
                  <a:cubicBezTo>
                    <a:pt x="144" y="95"/>
                    <a:pt x="144" y="95"/>
                    <a:pt x="144" y="95"/>
                  </a:cubicBezTo>
                  <a:cubicBezTo>
                    <a:pt x="144" y="95"/>
                    <a:pt x="144" y="95"/>
                    <a:pt x="144" y="95"/>
                  </a:cubicBezTo>
                  <a:cubicBezTo>
                    <a:pt x="144" y="95"/>
                    <a:pt x="144" y="94"/>
                    <a:pt x="144" y="94"/>
                  </a:cubicBezTo>
                  <a:cubicBezTo>
                    <a:pt x="144" y="94"/>
                    <a:pt x="144" y="94"/>
                    <a:pt x="144" y="94"/>
                  </a:cubicBezTo>
                  <a:cubicBezTo>
                    <a:pt x="144" y="94"/>
                    <a:pt x="144" y="94"/>
                    <a:pt x="144" y="93"/>
                  </a:cubicBezTo>
                  <a:close/>
                  <a:moveTo>
                    <a:pt x="149" y="93"/>
                  </a:moveTo>
                  <a:cubicBezTo>
                    <a:pt x="149" y="93"/>
                    <a:pt x="149" y="94"/>
                    <a:pt x="149" y="94"/>
                  </a:cubicBezTo>
                  <a:cubicBezTo>
                    <a:pt x="149" y="94"/>
                    <a:pt x="149" y="94"/>
                    <a:pt x="149" y="94"/>
                  </a:cubicBezTo>
                  <a:cubicBezTo>
                    <a:pt x="149" y="94"/>
                    <a:pt x="150" y="94"/>
                    <a:pt x="150" y="94"/>
                  </a:cubicBezTo>
                  <a:cubicBezTo>
                    <a:pt x="150" y="94"/>
                    <a:pt x="150" y="93"/>
                    <a:pt x="150" y="93"/>
                  </a:cubicBezTo>
                  <a:cubicBezTo>
                    <a:pt x="150" y="93"/>
                    <a:pt x="150" y="93"/>
                    <a:pt x="150" y="93"/>
                  </a:cubicBezTo>
                  <a:cubicBezTo>
                    <a:pt x="150" y="93"/>
                    <a:pt x="150" y="93"/>
                    <a:pt x="150" y="93"/>
                  </a:cubicBezTo>
                  <a:cubicBezTo>
                    <a:pt x="150" y="93"/>
                    <a:pt x="150" y="93"/>
                    <a:pt x="150" y="93"/>
                  </a:cubicBezTo>
                  <a:cubicBezTo>
                    <a:pt x="151" y="92"/>
                    <a:pt x="150" y="92"/>
                    <a:pt x="150" y="92"/>
                  </a:cubicBezTo>
                  <a:cubicBezTo>
                    <a:pt x="150" y="92"/>
                    <a:pt x="150" y="92"/>
                    <a:pt x="150" y="92"/>
                  </a:cubicBezTo>
                  <a:cubicBezTo>
                    <a:pt x="150" y="92"/>
                    <a:pt x="150" y="92"/>
                    <a:pt x="150" y="92"/>
                  </a:cubicBezTo>
                  <a:cubicBezTo>
                    <a:pt x="150" y="92"/>
                    <a:pt x="150" y="92"/>
                    <a:pt x="150" y="92"/>
                  </a:cubicBezTo>
                  <a:cubicBezTo>
                    <a:pt x="150" y="92"/>
                    <a:pt x="150" y="92"/>
                    <a:pt x="149" y="92"/>
                  </a:cubicBezTo>
                  <a:cubicBezTo>
                    <a:pt x="149" y="92"/>
                    <a:pt x="149" y="92"/>
                    <a:pt x="149" y="93"/>
                  </a:cubicBezTo>
                  <a:cubicBezTo>
                    <a:pt x="149" y="93"/>
                    <a:pt x="149" y="93"/>
                    <a:pt x="149" y="93"/>
                  </a:cubicBezTo>
                  <a:cubicBezTo>
                    <a:pt x="149" y="93"/>
                    <a:pt x="149" y="93"/>
                    <a:pt x="149" y="93"/>
                  </a:cubicBezTo>
                  <a:cubicBezTo>
                    <a:pt x="149" y="93"/>
                    <a:pt x="149" y="93"/>
                    <a:pt x="149" y="93"/>
                  </a:cubicBezTo>
                  <a:cubicBezTo>
                    <a:pt x="149" y="93"/>
                    <a:pt x="149" y="93"/>
                    <a:pt x="149" y="93"/>
                  </a:cubicBezTo>
                  <a:close/>
                  <a:moveTo>
                    <a:pt x="160" y="92"/>
                  </a:moveTo>
                  <a:cubicBezTo>
                    <a:pt x="160" y="92"/>
                    <a:pt x="160" y="92"/>
                    <a:pt x="160" y="92"/>
                  </a:cubicBezTo>
                  <a:cubicBezTo>
                    <a:pt x="160" y="92"/>
                    <a:pt x="160" y="92"/>
                    <a:pt x="160" y="92"/>
                  </a:cubicBezTo>
                  <a:cubicBezTo>
                    <a:pt x="160" y="92"/>
                    <a:pt x="160" y="92"/>
                    <a:pt x="160" y="92"/>
                  </a:cubicBezTo>
                  <a:cubicBezTo>
                    <a:pt x="160" y="92"/>
                    <a:pt x="160" y="92"/>
                    <a:pt x="160" y="92"/>
                  </a:cubicBezTo>
                  <a:cubicBezTo>
                    <a:pt x="160" y="92"/>
                    <a:pt x="159" y="92"/>
                    <a:pt x="159" y="92"/>
                  </a:cubicBezTo>
                  <a:cubicBezTo>
                    <a:pt x="159" y="92"/>
                    <a:pt x="159" y="93"/>
                    <a:pt x="159" y="93"/>
                  </a:cubicBezTo>
                  <a:cubicBezTo>
                    <a:pt x="159" y="93"/>
                    <a:pt x="160" y="93"/>
                    <a:pt x="160" y="93"/>
                  </a:cubicBezTo>
                  <a:cubicBezTo>
                    <a:pt x="160" y="93"/>
                    <a:pt x="160" y="93"/>
                    <a:pt x="160" y="93"/>
                  </a:cubicBezTo>
                  <a:cubicBezTo>
                    <a:pt x="160" y="93"/>
                    <a:pt x="160" y="93"/>
                    <a:pt x="160" y="93"/>
                  </a:cubicBezTo>
                  <a:cubicBezTo>
                    <a:pt x="160" y="93"/>
                    <a:pt x="160" y="93"/>
                    <a:pt x="160" y="93"/>
                  </a:cubicBezTo>
                  <a:cubicBezTo>
                    <a:pt x="160" y="93"/>
                    <a:pt x="160" y="93"/>
                    <a:pt x="160" y="92"/>
                  </a:cubicBezTo>
                  <a:cubicBezTo>
                    <a:pt x="160" y="92"/>
                    <a:pt x="160" y="92"/>
                    <a:pt x="160" y="92"/>
                  </a:cubicBezTo>
                  <a:cubicBezTo>
                    <a:pt x="160" y="92"/>
                    <a:pt x="160" y="92"/>
                    <a:pt x="160" y="92"/>
                  </a:cubicBezTo>
                  <a:close/>
                  <a:moveTo>
                    <a:pt x="202" y="28"/>
                  </a:moveTo>
                  <a:cubicBezTo>
                    <a:pt x="202" y="28"/>
                    <a:pt x="201" y="28"/>
                    <a:pt x="201" y="28"/>
                  </a:cubicBezTo>
                  <a:cubicBezTo>
                    <a:pt x="201" y="28"/>
                    <a:pt x="201" y="28"/>
                    <a:pt x="201" y="29"/>
                  </a:cubicBezTo>
                  <a:cubicBezTo>
                    <a:pt x="201" y="29"/>
                    <a:pt x="201" y="29"/>
                    <a:pt x="201" y="29"/>
                  </a:cubicBezTo>
                  <a:cubicBezTo>
                    <a:pt x="201" y="29"/>
                    <a:pt x="201" y="29"/>
                    <a:pt x="201" y="29"/>
                  </a:cubicBezTo>
                  <a:cubicBezTo>
                    <a:pt x="201" y="30"/>
                    <a:pt x="200" y="30"/>
                    <a:pt x="200" y="30"/>
                  </a:cubicBezTo>
                  <a:cubicBezTo>
                    <a:pt x="200" y="30"/>
                    <a:pt x="200" y="31"/>
                    <a:pt x="200" y="31"/>
                  </a:cubicBezTo>
                  <a:cubicBezTo>
                    <a:pt x="200" y="31"/>
                    <a:pt x="199" y="31"/>
                    <a:pt x="199" y="31"/>
                  </a:cubicBezTo>
                  <a:cubicBezTo>
                    <a:pt x="199" y="31"/>
                    <a:pt x="199" y="31"/>
                    <a:pt x="199" y="31"/>
                  </a:cubicBezTo>
                  <a:cubicBezTo>
                    <a:pt x="199" y="32"/>
                    <a:pt x="199" y="32"/>
                    <a:pt x="198" y="32"/>
                  </a:cubicBezTo>
                  <a:cubicBezTo>
                    <a:pt x="198" y="32"/>
                    <a:pt x="198" y="32"/>
                    <a:pt x="198" y="32"/>
                  </a:cubicBezTo>
                  <a:cubicBezTo>
                    <a:pt x="198" y="32"/>
                    <a:pt x="198" y="32"/>
                    <a:pt x="198" y="32"/>
                  </a:cubicBezTo>
                  <a:cubicBezTo>
                    <a:pt x="198" y="33"/>
                    <a:pt x="198" y="33"/>
                    <a:pt x="198" y="33"/>
                  </a:cubicBezTo>
                  <a:cubicBezTo>
                    <a:pt x="198" y="33"/>
                    <a:pt x="198" y="33"/>
                    <a:pt x="198" y="33"/>
                  </a:cubicBezTo>
                  <a:cubicBezTo>
                    <a:pt x="198" y="33"/>
                    <a:pt x="197" y="33"/>
                    <a:pt x="197" y="33"/>
                  </a:cubicBezTo>
                  <a:cubicBezTo>
                    <a:pt x="197" y="33"/>
                    <a:pt x="197" y="33"/>
                    <a:pt x="197" y="33"/>
                  </a:cubicBezTo>
                  <a:cubicBezTo>
                    <a:pt x="197" y="34"/>
                    <a:pt x="197" y="34"/>
                    <a:pt x="197" y="34"/>
                  </a:cubicBezTo>
                  <a:cubicBezTo>
                    <a:pt x="197" y="34"/>
                    <a:pt x="197" y="34"/>
                    <a:pt x="197" y="34"/>
                  </a:cubicBezTo>
                  <a:cubicBezTo>
                    <a:pt x="197" y="34"/>
                    <a:pt x="197" y="34"/>
                    <a:pt x="197" y="34"/>
                  </a:cubicBezTo>
                  <a:cubicBezTo>
                    <a:pt x="197" y="34"/>
                    <a:pt x="197" y="34"/>
                    <a:pt x="197" y="34"/>
                  </a:cubicBezTo>
                  <a:cubicBezTo>
                    <a:pt x="197" y="35"/>
                    <a:pt x="197" y="35"/>
                    <a:pt x="197" y="35"/>
                  </a:cubicBezTo>
                  <a:cubicBezTo>
                    <a:pt x="197" y="35"/>
                    <a:pt x="197" y="35"/>
                    <a:pt x="197" y="35"/>
                  </a:cubicBezTo>
                  <a:cubicBezTo>
                    <a:pt x="196" y="35"/>
                    <a:pt x="196" y="35"/>
                    <a:pt x="196" y="35"/>
                  </a:cubicBezTo>
                  <a:cubicBezTo>
                    <a:pt x="196" y="35"/>
                    <a:pt x="196" y="35"/>
                    <a:pt x="196" y="35"/>
                  </a:cubicBezTo>
                  <a:cubicBezTo>
                    <a:pt x="196" y="35"/>
                    <a:pt x="196" y="35"/>
                    <a:pt x="195" y="35"/>
                  </a:cubicBezTo>
                  <a:cubicBezTo>
                    <a:pt x="195" y="35"/>
                    <a:pt x="195" y="35"/>
                    <a:pt x="195" y="35"/>
                  </a:cubicBezTo>
                  <a:cubicBezTo>
                    <a:pt x="195" y="35"/>
                    <a:pt x="195" y="35"/>
                    <a:pt x="194" y="35"/>
                  </a:cubicBezTo>
                  <a:cubicBezTo>
                    <a:pt x="194" y="35"/>
                    <a:pt x="194" y="35"/>
                    <a:pt x="193" y="35"/>
                  </a:cubicBezTo>
                  <a:cubicBezTo>
                    <a:pt x="193" y="35"/>
                    <a:pt x="193" y="35"/>
                    <a:pt x="193" y="35"/>
                  </a:cubicBezTo>
                  <a:cubicBezTo>
                    <a:pt x="193" y="35"/>
                    <a:pt x="193" y="35"/>
                    <a:pt x="193" y="35"/>
                  </a:cubicBezTo>
                  <a:cubicBezTo>
                    <a:pt x="193" y="35"/>
                    <a:pt x="192" y="35"/>
                    <a:pt x="192" y="35"/>
                  </a:cubicBezTo>
                  <a:cubicBezTo>
                    <a:pt x="192" y="36"/>
                    <a:pt x="192" y="36"/>
                    <a:pt x="192" y="36"/>
                  </a:cubicBezTo>
                  <a:cubicBezTo>
                    <a:pt x="191" y="36"/>
                    <a:pt x="191" y="36"/>
                    <a:pt x="191" y="36"/>
                  </a:cubicBezTo>
                  <a:cubicBezTo>
                    <a:pt x="191" y="36"/>
                    <a:pt x="191" y="36"/>
                    <a:pt x="191" y="36"/>
                  </a:cubicBezTo>
                  <a:cubicBezTo>
                    <a:pt x="191" y="35"/>
                    <a:pt x="190" y="36"/>
                    <a:pt x="190" y="35"/>
                  </a:cubicBezTo>
                  <a:cubicBezTo>
                    <a:pt x="190" y="35"/>
                    <a:pt x="190" y="35"/>
                    <a:pt x="190" y="35"/>
                  </a:cubicBezTo>
                  <a:cubicBezTo>
                    <a:pt x="190" y="35"/>
                    <a:pt x="189" y="36"/>
                    <a:pt x="189" y="35"/>
                  </a:cubicBezTo>
                  <a:cubicBezTo>
                    <a:pt x="189" y="35"/>
                    <a:pt x="188" y="35"/>
                    <a:pt x="188" y="35"/>
                  </a:cubicBezTo>
                  <a:cubicBezTo>
                    <a:pt x="188" y="35"/>
                    <a:pt x="188" y="35"/>
                    <a:pt x="188" y="35"/>
                  </a:cubicBezTo>
                  <a:cubicBezTo>
                    <a:pt x="188" y="35"/>
                    <a:pt x="188" y="35"/>
                    <a:pt x="188" y="34"/>
                  </a:cubicBezTo>
                  <a:cubicBezTo>
                    <a:pt x="187" y="34"/>
                    <a:pt x="187" y="34"/>
                    <a:pt x="187" y="34"/>
                  </a:cubicBezTo>
                  <a:cubicBezTo>
                    <a:pt x="187" y="34"/>
                    <a:pt x="187" y="34"/>
                    <a:pt x="187" y="34"/>
                  </a:cubicBezTo>
                  <a:cubicBezTo>
                    <a:pt x="187" y="34"/>
                    <a:pt x="187" y="34"/>
                    <a:pt x="187" y="34"/>
                  </a:cubicBezTo>
                  <a:cubicBezTo>
                    <a:pt x="187" y="34"/>
                    <a:pt x="187" y="34"/>
                    <a:pt x="186" y="34"/>
                  </a:cubicBezTo>
                  <a:cubicBezTo>
                    <a:pt x="186" y="34"/>
                    <a:pt x="186" y="34"/>
                    <a:pt x="185" y="34"/>
                  </a:cubicBezTo>
                  <a:cubicBezTo>
                    <a:pt x="185" y="34"/>
                    <a:pt x="185" y="34"/>
                    <a:pt x="185" y="34"/>
                  </a:cubicBezTo>
                  <a:cubicBezTo>
                    <a:pt x="185" y="34"/>
                    <a:pt x="185" y="34"/>
                    <a:pt x="185" y="34"/>
                  </a:cubicBezTo>
                  <a:cubicBezTo>
                    <a:pt x="185" y="34"/>
                    <a:pt x="185" y="34"/>
                    <a:pt x="185" y="34"/>
                  </a:cubicBezTo>
                  <a:cubicBezTo>
                    <a:pt x="185" y="34"/>
                    <a:pt x="184" y="34"/>
                    <a:pt x="184" y="34"/>
                  </a:cubicBezTo>
                  <a:cubicBezTo>
                    <a:pt x="184" y="34"/>
                    <a:pt x="184" y="34"/>
                    <a:pt x="184" y="34"/>
                  </a:cubicBezTo>
                  <a:cubicBezTo>
                    <a:pt x="184" y="34"/>
                    <a:pt x="184" y="34"/>
                    <a:pt x="183" y="34"/>
                  </a:cubicBezTo>
                  <a:cubicBezTo>
                    <a:pt x="183" y="34"/>
                    <a:pt x="183" y="34"/>
                    <a:pt x="183" y="34"/>
                  </a:cubicBezTo>
                  <a:cubicBezTo>
                    <a:pt x="182" y="34"/>
                    <a:pt x="182" y="34"/>
                    <a:pt x="182" y="34"/>
                  </a:cubicBezTo>
                  <a:cubicBezTo>
                    <a:pt x="182" y="34"/>
                    <a:pt x="182" y="34"/>
                    <a:pt x="182" y="34"/>
                  </a:cubicBezTo>
                  <a:cubicBezTo>
                    <a:pt x="181" y="34"/>
                    <a:pt x="181" y="35"/>
                    <a:pt x="181" y="34"/>
                  </a:cubicBezTo>
                  <a:cubicBezTo>
                    <a:pt x="181" y="34"/>
                    <a:pt x="181" y="34"/>
                    <a:pt x="181" y="34"/>
                  </a:cubicBezTo>
                  <a:cubicBezTo>
                    <a:pt x="180" y="35"/>
                    <a:pt x="180" y="35"/>
                    <a:pt x="179" y="35"/>
                  </a:cubicBezTo>
                  <a:cubicBezTo>
                    <a:pt x="179" y="35"/>
                    <a:pt x="179" y="35"/>
                    <a:pt x="179" y="35"/>
                  </a:cubicBezTo>
                  <a:cubicBezTo>
                    <a:pt x="179" y="35"/>
                    <a:pt x="179" y="35"/>
                    <a:pt x="179" y="34"/>
                  </a:cubicBezTo>
                  <a:cubicBezTo>
                    <a:pt x="179" y="34"/>
                    <a:pt x="178" y="34"/>
                    <a:pt x="178" y="34"/>
                  </a:cubicBezTo>
                  <a:cubicBezTo>
                    <a:pt x="178" y="34"/>
                    <a:pt x="178" y="34"/>
                    <a:pt x="178" y="34"/>
                  </a:cubicBezTo>
                  <a:cubicBezTo>
                    <a:pt x="178" y="34"/>
                    <a:pt x="178" y="34"/>
                    <a:pt x="178" y="34"/>
                  </a:cubicBezTo>
                  <a:cubicBezTo>
                    <a:pt x="177" y="34"/>
                    <a:pt x="177" y="34"/>
                    <a:pt x="177" y="34"/>
                  </a:cubicBezTo>
                  <a:cubicBezTo>
                    <a:pt x="177" y="34"/>
                    <a:pt x="177" y="34"/>
                    <a:pt x="177" y="34"/>
                  </a:cubicBezTo>
                  <a:cubicBezTo>
                    <a:pt x="177" y="34"/>
                    <a:pt x="177" y="34"/>
                    <a:pt x="177" y="34"/>
                  </a:cubicBezTo>
                  <a:cubicBezTo>
                    <a:pt x="177" y="34"/>
                    <a:pt x="176" y="34"/>
                    <a:pt x="176" y="34"/>
                  </a:cubicBezTo>
                  <a:cubicBezTo>
                    <a:pt x="176" y="34"/>
                    <a:pt x="176" y="34"/>
                    <a:pt x="176" y="34"/>
                  </a:cubicBezTo>
                  <a:cubicBezTo>
                    <a:pt x="176" y="34"/>
                    <a:pt x="176" y="34"/>
                    <a:pt x="176" y="34"/>
                  </a:cubicBezTo>
                  <a:cubicBezTo>
                    <a:pt x="176" y="34"/>
                    <a:pt x="175" y="34"/>
                    <a:pt x="175" y="34"/>
                  </a:cubicBezTo>
                  <a:cubicBezTo>
                    <a:pt x="175" y="34"/>
                    <a:pt x="175" y="35"/>
                    <a:pt x="175" y="35"/>
                  </a:cubicBezTo>
                  <a:cubicBezTo>
                    <a:pt x="175" y="35"/>
                    <a:pt x="175" y="35"/>
                    <a:pt x="175" y="35"/>
                  </a:cubicBezTo>
                  <a:cubicBezTo>
                    <a:pt x="175" y="35"/>
                    <a:pt x="175" y="35"/>
                    <a:pt x="175" y="35"/>
                  </a:cubicBezTo>
                  <a:cubicBezTo>
                    <a:pt x="174" y="35"/>
                    <a:pt x="174" y="35"/>
                    <a:pt x="174" y="35"/>
                  </a:cubicBezTo>
                  <a:cubicBezTo>
                    <a:pt x="174" y="35"/>
                    <a:pt x="174" y="35"/>
                    <a:pt x="174" y="35"/>
                  </a:cubicBezTo>
                  <a:cubicBezTo>
                    <a:pt x="174" y="35"/>
                    <a:pt x="174" y="35"/>
                    <a:pt x="174" y="35"/>
                  </a:cubicBezTo>
                  <a:cubicBezTo>
                    <a:pt x="174" y="35"/>
                    <a:pt x="174" y="35"/>
                    <a:pt x="173" y="35"/>
                  </a:cubicBezTo>
                  <a:cubicBezTo>
                    <a:pt x="173" y="35"/>
                    <a:pt x="173" y="35"/>
                    <a:pt x="173" y="35"/>
                  </a:cubicBezTo>
                  <a:cubicBezTo>
                    <a:pt x="173" y="35"/>
                    <a:pt x="173" y="35"/>
                    <a:pt x="173" y="35"/>
                  </a:cubicBezTo>
                  <a:cubicBezTo>
                    <a:pt x="173" y="35"/>
                    <a:pt x="173" y="35"/>
                    <a:pt x="173" y="35"/>
                  </a:cubicBezTo>
                  <a:cubicBezTo>
                    <a:pt x="173" y="35"/>
                    <a:pt x="173" y="35"/>
                    <a:pt x="173" y="35"/>
                  </a:cubicBezTo>
                  <a:cubicBezTo>
                    <a:pt x="172" y="35"/>
                    <a:pt x="172" y="35"/>
                    <a:pt x="172" y="35"/>
                  </a:cubicBezTo>
                  <a:cubicBezTo>
                    <a:pt x="172" y="35"/>
                    <a:pt x="172" y="35"/>
                    <a:pt x="172" y="34"/>
                  </a:cubicBezTo>
                  <a:cubicBezTo>
                    <a:pt x="172" y="34"/>
                    <a:pt x="172" y="34"/>
                    <a:pt x="172" y="34"/>
                  </a:cubicBezTo>
                  <a:cubicBezTo>
                    <a:pt x="171" y="34"/>
                    <a:pt x="171" y="34"/>
                    <a:pt x="171" y="34"/>
                  </a:cubicBezTo>
                  <a:cubicBezTo>
                    <a:pt x="170" y="34"/>
                    <a:pt x="170" y="34"/>
                    <a:pt x="170" y="34"/>
                  </a:cubicBezTo>
                  <a:cubicBezTo>
                    <a:pt x="170" y="34"/>
                    <a:pt x="170" y="34"/>
                    <a:pt x="170" y="35"/>
                  </a:cubicBezTo>
                  <a:cubicBezTo>
                    <a:pt x="169" y="35"/>
                    <a:pt x="169" y="35"/>
                    <a:pt x="169" y="35"/>
                  </a:cubicBezTo>
                  <a:cubicBezTo>
                    <a:pt x="169" y="35"/>
                    <a:pt x="169" y="35"/>
                    <a:pt x="169" y="35"/>
                  </a:cubicBezTo>
                  <a:cubicBezTo>
                    <a:pt x="169" y="35"/>
                    <a:pt x="169" y="35"/>
                    <a:pt x="169" y="35"/>
                  </a:cubicBezTo>
                  <a:cubicBezTo>
                    <a:pt x="168" y="36"/>
                    <a:pt x="168" y="36"/>
                    <a:pt x="168" y="36"/>
                  </a:cubicBezTo>
                  <a:cubicBezTo>
                    <a:pt x="168" y="36"/>
                    <a:pt x="168" y="36"/>
                    <a:pt x="168" y="36"/>
                  </a:cubicBezTo>
                  <a:cubicBezTo>
                    <a:pt x="168" y="36"/>
                    <a:pt x="168" y="37"/>
                    <a:pt x="168" y="37"/>
                  </a:cubicBezTo>
                  <a:cubicBezTo>
                    <a:pt x="168" y="37"/>
                    <a:pt x="168" y="37"/>
                    <a:pt x="168" y="38"/>
                  </a:cubicBezTo>
                  <a:cubicBezTo>
                    <a:pt x="168" y="38"/>
                    <a:pt x="167" y="38"/>
                    <a:pt x="167" y="38"/>
                  </a:cubicBezTo>
                  <a:cubicBezTo>
                    <a:pt x="167" y="38"/>
                    <a:pt x="167" y="38"/>
                    <a:pt x="167" y="39"/>
                  </a:cubicBezTo>
                  <a:cubicBezTo>
                    <a:pt x="167" y="39"/>
                    <a:pt x="167" y="39"/>
                    <a:pt x="167" y="39"/>
                  </a:cubicBezTo>
                  <a:cubicBezTo>
                    <a:pt x="167" y="39"/>
                    <a:pt x="167" y="39"/>
                    <a:pt x="167" y="39"/>
                  </a:cubicBezTo>
                  <a:cubicBezTo>
                    <a:pt x="167" y="40"/>
                    <a:pt x="167" y="40"/>
                    <a:pt x="167" y="40"/>
                  </a:cubicBezTo>
                  <a:cubicBezTo>
                    <a:pt x="167" y="40"/>
                    <a:pt x="167" y="40"/>
                    <a:pt x="167" y="41"/>
                  </a:cubicBezTo>
                  <a:cubicBezTo>
                    <a:pt x="167" y="41"/>
                    <a:pt x="167" y="41"/>
                    <a:pt x="167" y="41"/>
                  </a:cubicBezTo>
                  <a:cubicBezTo>
                    <a:pt x="167" y="41"/>
                    <a:pt x="167" y="41"/>
                    <a:pt x="167" y="41"/>
                  </a:cubicBezTo>
                  <a:cubicBezTo>
                    <a:pt x="167" y="42"/>
                    <a:pt x="167" y="42"/>
                    <a:pt x="167" y="42"/>
                  </a:cubicBezTo>
                  <a:cubicBezTo>
                    <a:pt x="168" y="42"/>
                    <a:pt x="168" y="42"/>
                    <a:pt x="168" y="43"/>
                  </a:cubicBezTo>
                  <a:cubicBezTo>
                    <a:pt x="168" y="43"/>
                    <a:pt x="168" y="43"/>
                    <a:pt x="168" y="43"/>
                  </a:cubicBezTo>
                  <a:cubicBezTo>
                    <a:pt x="168" y="43"/>
                    <a:pt x="169" y="43"/>
                    <a:pt x="169" y="43"/>
                  </a:cubicBezTo>
                  <a:cubicBezTo>
                    <a:pt x="169" y="43"/>
                    <a:pt x="169" y="44"/>
                    <a:pt x="169" y="44"/>
                  </a:cubicBezTo>
                  <a:cubicBezTo>
                    <a:pt x="169" y="44"/>
                    <a:pt x="169" y="44"/>
                    <a:pt x="169" y="44"/>
                  </a:cubicBezTo>
                  <a:cubicBezTo>
                    <a:pt x="169" y="44"/>
                    <a:pt x="169" y="44"/>
                    <a:pt x="169" y="44"/>
                  </a:cubicBezTo>
                  <a:cubicBezTo>
                    <a:pt x="169" y="44"/>
                    <a:pt x="169" y="44"/>
                    <a:pt x="169" y="44"/>
                  </a:cubicBezTo>
                  <a:cubicBezTo>
                    <a:pt x="169" y="44"/>
                    <a:pt x="170" y="44"/>
                    <a:pt x="170" y="44"/>
                  </a:cubicBezTo>
                  <a:cubicBezTo>
                    <a:pt x="170" y="44"/>
                    <a:pt x="170" y="44"/>
                    <a:pt x="170" y="44"/>
                  </a:cubicBezTo>
                  <a:cubicBezTo>
                    <a:pt x="170" y="44"/>
                    <a:pt x="170" y="44"/>
                    <a:pt x="170" y="44"/>
                  </a:cubicBezTo>
                  <a:cubicBezTo>
                    <a:pt x="170" y="44"/>
                    <a:pt x="170" y="44"/>
                    <a:pt x="170" y="44"/>
                  </a:cubicBezTo>
                  <a:cubicBezTo>
                    <a:pt x="170" y="44"/>
                    <a:pt x="171" y="44"/>
                    <a:pt x="171" y="45"/>
                  </a:cubicBezTo>
                  <a:cubicBezTo>
                    <a:pt x="171" y="45"/>
                    <a:pt x="171" y="45"/>
                    <a:pt x="171" y="45"/>
                  </a:cubicBezTo>
                  <a:cubicBezTo>
                    <a:pt x="171" y="45"/>
                    <a:pt x="171" y="45"/>
                    <a:pt x="171" y="46"/>
                  </a:cubicBezTo>
                  <a:cubicBezTo>
                    <a:pt x="171" y="46"/>
                    <a:pt x="171" y="46"/>
                    <a:pt x="171" y="46"/>
                  </a:cubicBezTo>
                  <a:cubicBezTo>
                    <a:pt x="171" y="46"/>
                    <a:pt x="171" y="46"/>
                    <a:pt x="171" y="46"/>
                  </a:cubicBezTo>
                  <a:cubicBezTo>
                    <a:pt x="171" y="46"/>
                    <a:pt x="171" y="46"/>
                    <a:pt x="171" y="46"/>
                  </a:cubicBezTo>
                  <a:cubicBezTo>
                    <a:pt x="171" y="46"/>
                    <a:pt x="171" y="46"/>
                    <a:pt x="171" y="47"/>
                  </a:cubicBezTo>
                  <a:cubicBezTo>
                    <a:pt x="171" y="47"/>
                    <a:pt x="171" y="47"/>
                    <a:pt x="172" y="47"/>
                  </a:cubicBezTo>
                  <a:cubicBezTo>
                    <a:pt x="172" y="47"/>
                    <a:pt x="172" y="47"/>
                    <a:pt x="172" y="47"/>
                  </a:cubicBezTo>
                  <a:cubicBezTo>
                    <a:pt x="172" y="47"/>
                    <a:pt x="172" y="47"/>
                    <a:pt x="172" y="47"/>
                  </a:cubicBezTo>
                  <a:cubicBezTo>
                    <a:pt x="172" y="47"/>
                    <a:pt x="172" y="47"/>
                    <a:pt x="172" y="47"/>
                  </a:cubicBezTo>
                  <a:cubicBezTo>
                    <a:pt x="172" y="47"/>
                    <a:pt x="172" y="47"/>
                    <a:pt x="172" y="47"/>
                  </a:cubicBezTo>
                  <a:cubicBezTo>
                    <a:pt x="173" y="47"/>
                    <a:pt x="173" y="47"/>
                    <a:pt x="173" y="47"/>
                  </a:cubicBezTo>
                  <a:cubicBezTo>
                    <a:pt x="173" y="47"/>
                    <a:pt x="173" y="47"/>
                    <a:pt x="173" y="47"/>
                  </a:cubicBezTo>
                  <a:cubicBezTo>
                    <a:pt x="173" y="47"/>
                    <a:pt x="173" y="47"/>
                    <a:pt x="173" y="47"/>
                  </a:cubicBezTo>
                  <a:cubicBezTo>
                    <a:pt x="173" y="47"/>
                    <a:pt x="173" y="47"/>
                    <a:pt x="173" y="47"/>
                  </a:cubicBezTo>
                  <a:cubicBezTo>
                    <a:pt x="173" y="47"/>
                    <a:pt x="174" y="47"/>
                    <a:pt x="174" y="47"/>
                  </a:cubicBezTo>
                  <a:cubicBezTo>
                    <a:pt x="174" y="47"/>
                    <a:pt x="174" y="47"/>
                    <a:pt x="174" y="47"/>
                  </a:cubicBezTo>
                  <a:cubicBezTo>
                    <a:pt x="174" y="47"/>
                    <a:pt x="174" y="47"/>
                    <a:pt x="174" y="47"/>
                  </a:cubicBezTo>
                  <a:cubicBezTo>
                    <a:pt x="174" y="47"/>
                    <a:pt x="174" y="47"/>
                    <a:pt x="175" y="47"/>
                  </a:cubicBezTo>
                  <a:cubicBezTo>
                    <a:pt x="175" y="47"/>
                    <a:pt x="175" y="47"/>
                    <a:pt x="175" y="47"/>
                  </a:cubicBezTo>
                  <a:cubicBezTo>
                    <a:pt x="175" y="47"/>
                    <a:pt x="175" y="46"/>
                    <a:pt x="175" y="46"/>
                  </a:cubicBezTo>
                  <a:cubicBezTo>
                    <a:pt x="175" y="46"/>
                    <a:pt x="175" y="46"/>
                    <a:pt x="175" y="46"/>
                  </a:cubicBezTo>
                  <a:cubicBezTo>
                    <a:pt x="175" y="45"/>
                    <a:pt x="176" y="45"/>
                    <a:pt x="176" y="45"/>
                  </a:cubicBezTo>
                  <a:cubicBezTo>
                    <a:pt x="176" y="45"/>
                    <a:pt x="176" y="45"/>
                    <a:pt x="176" y="45"/>
                  </a:cubicBezTo>
                  <a:cubicBezTo>
                    <a:pt x="176" y="45"/>
                    <a:pt x="176" y="45"/>
                    <a:pt x="176" y="45"/>
                  </a:cubicBezTo>
                  <a:cubicBezTo>
                    <a:pt x="176" y="45"/>
                    <a:pt x="176" y="44"/>
                    <a:pt x="176" y="44"/>
                  </a:cubicBezTo>
                  <a:cubicBezTo>
                    <a:pt x="176" y="44"/>
                    <a:pt x="176" y="44"/>
                    <a:pt x="176" y="44"/>
                  </a:cubicBezTo>
                  <a:cubicBezTo>
                    <a:pt x="176" y="44"/>
                    <a:pt x="177" y="44"/>
                    <a:pt x="177" y="44"/>
                  </a:cubicBezTo>
                  <a:cubicBezTo>
                    <a:pt x="177" y="44"/>
                    <a:pt x="177" y="44"/>
                    <a:pt x="177" y="44"/>
                  </a:cubicBezTo>
                  <a:cubicBezTo>
                    <a:pt x="177" y="44"/>
                    <a:pt x="177" y="44"/>
                    <a:pt x="177" y="44"/>
                  </a:cubicBezTo>
                  <a:cubicBezTo>
                    <a:pt x="177" y="44"/>
                    <a:pt x="177" y="43"/>
                    <a:pt x="177" y="43"/>
                  </a:cubicBezTo>
                  <a:cubicBezTo>
                    <a:pt x="177" y="43"/>
                    <a:pt x="177" y="43"/>
                    <a:pt x="178" y="43"/>
                  </a:cubicBezTo>
                  <a:cubicBezTo>
                    <a:pt x="178" y="43"/>
                    <a:pt x="178" y="43"/>
                    <a:pt x="178" y="43"/>
                  </a:cubicBezTo>
                  <a:cubicBezTo>
                    <a:pt x="178" y="43"/>
                    <a:pt x="178" y="43"/>
                    <a:pt x="178" y="43"/>
                  </a:cubicBezTo>
                  <a:cubicBezTo>
                    <a:pt x="178" y="43"/>
                    <a:pt x="178" y="43"/>
                    <a:pt x="178" y="43"/>
                  </a:cubicBezTo>
                  <a:cubicBezTo>
                    <a:pt x="178" y="43"/>
                    <a:pt x="178" y="43"/>
                    <a:pt x="178" y="44"/>
                  </a:cubicBezTo>
                  <a:cubicBezTo>
                    <a:pt x="178" y="44"/>
                    <a:pt x="178" y="44"/>
                    <a:pt x="178" y="44"/>
                  </a:cubicBezTo>
                  <a:cubicBezTo>
                    <a:pt x="179" y="44"/>
                    <a:pt x="179" y="44"/>
                    <a:pt x="179" y="44"/>
                  </a:cubicBezTo>
                  <a:cubicBezTo>
                    <a:pt x="179" y="44"/>
                    <a:pt x="179" y="44"/>
                    <a:pt x="179" y="44"/>
                  </a:cubicBezTo>
                  <a:cubicBezTo>
                    <a:pt x="180" y="44"/>
                    <a:pt x="180" y="44"/>
                    <a:pt x="180" y="44"/>
                  </a:cubicBezTo>
                  <a:cubicBezTo>
                    <a:pt x="180" y="44"/>
                    <a:pt x="180" y="44"/>
                    <a:pt x="180" y="44"/>
                  </a:cubicBezTo>
                  <a:cubicBezTo>
                    <a:pt x="180" y="44"/>
                    <a:pt x="180" y="44"/>
                    <a:pt x="180" y="44"/>
                  </a:cubicBezTo>
                  <a:cubicBezTo>
                    <a:pt x="181" y="44"/>
                    <a:pt x="181" y="44"/>
                    <a:pt x="181" y="44"/>
                  </a:cubicBezTo>
                  <a:cubicBezTo>
                    <a:pt x="181" y="44"/>
                    <a:pt x="181" y="44"/>
                    <a:pt x="181" y="44"/>
                  </a:cubicBezTo>
                  <a:cubicBezTo>
                    <a:pt x="181" y="44"/>
                    <a:pt x="181" y="44"/>
                    <a:pt x="181" y="44"/>
                  </a:cubicBezTo>
                  <a:cubicBezTo>
                    <a:pt x="181" y="44"/>
                    <a:pt x="181" y="44"/>
                    <a:pt x="181" y="44"/>
                  </a:cubicBezTo>
                  <a:cubicBezTo>
                    <a:pt x="181" y="43"/>
                    <a:pt x="181" y="43"/>
                    <a:pt x="181" y="43"/>
                  </a:cubicBezTo>
                  <a:cubicBezTo>
                    <a:pt x="181" y="43"/>
                    <a:pt x="182" y="43"/>
                    <a:pt x="182" y="43"/>
                  </a:cubicBezTo>
                  <a:cubicBezTo>
                    <a:pt x="182" y="43"/>
                    <a:pt x="182" y="43"/>
                    <a:pt x="182" y="43"/>
                  </a:cubicBezTo>
                  <a:cubicBezTo>
                    <a:pt x="183" y="43"/>
                    <a:pt x="183" y="43"/>
                    <a:pt x="183" y="43"/>
                  </a:cubicBezTo>
                  <a:cubicBezTo>
                    <a:pt x="183" y="43"/>
                    <a:pt x="183" y="43"/>
                    <a:pt x="184" y="43"/>
                  </a:cubicBezTo>
                  <a:cubicBezTo>
                    <a:pt x="184" y="43"/>
                    <a:pt x="184" y="43"/>
                    <a:pt x="184" y="43"/>
                  </a:cubicBezTo>
                  <a:cubicBezTo>
                    <a:pt x="184" y="43"/>
                    <a:pt x="184" y="43"/>
                    <a:pt x="185" y="43"/>
                  </a:cubicBezTo>
                  <a:cubicBezTo>
                    <a:pt x="185" y="43"/>
                    <a:pt x="185" y="43"/>
                    <a:pt x="185" y="43"/>
                  </a:cubicBezTo>
                  <a:cubicBezTo>
                    <a:pt x="185" y="43"/>
                    <a:pt x="185" y="43"/>
                    <a:pt x="185" y="43"/>
                  </a:cubicBezTo>
                  <a:cubicBezTo>
                    <a:pt x="185" y="43"/>
                    <a:pt x="185" y="43"/>
                    <a:pt x="185" y="43"/>
                  </a:cubicBezTo>
                  <a:cubicBezTo>
                    <a:pt x="186" y="43"/>
                    <a:pt x="186" y="43"/>
                    <a:pt x="186" y="43"/>
                  </a:cubicBezTo>
                  <a:cubicBezTo>
                    <a:pt x="186" y="43"/>
                    <a:pt x="186" y="43"/>
                    <a:pt x="186" y="43"/>
                  </a:cubicBezTo>
                  <a:cubicBezTo>
                    <a:pt x="186" y="43"/>
                    <a:pt x="187" y="43"/>
                    <a:pt x="187" y="43"/>
                  </a:cubicBezTo>
                  <a:cubicBezTo>
                    <a:pt x="187" y="42"/>
                    <a:pt x="186" y="43"/>
                    <a:pt x="186" y="43"/>
                  </a:cubicBezTo>
                  <a:cubicBezTo>
                    <a:pt x="186" y="43"/>
                    <a:pt x="186" y="42"/>
                    <a:pt x="186" y="42"/>
                  </a:cubicBezTo>
                  <a:cubicBezTo>
                    <a:pt x="186" y="42"/>
                    <a:pt x="186" y="42"/>
                    <a:pt x="186" y="42"/>
                  </a:cubicBezTo>
                  <a:cubicBezTo>
                    <a:pt x="185" y="42"/>
                    <a:pt x="185" y="42"/>
                    <a:pt x="185" y="42"/>
                  </a:cubicBezTo>
                  <a:cubicBezTo>
                    <a:pt x="185" y="42"/>
                    <a:pt x="185" y="42"/>
                    <a:pt x="185" y="42"/>
                  </a:cubicBezTo>
                  <a:cubicBezTo>
                    <a:pt x="185" y="42"/>
                    <a:pt x="186" y="42"/>
                    <a:pt x="186" y="42"/>
                  </a:cubicBezTo>
                  <a:cubicBezTo>
                    <a:pt x="186" y="42"/>
                    <a:pt x="186" y="42"/>
                    <a:pt x="186" y="42"/>
                  </a:cubicBezTo>
                  <a:cubicBezTo>
                    <a:pt x="186" y="42"/>
                    <a:pt x="186" y="42"/>
                    <a:pt x="186" y="42"/>
                  </a:cubicBezTo>
                  <a:cubicBezTo>
                    <a:pt x="186" y="42"/>
                    <a:pt x="186" y="42"/>
                    <a:pt x="187" y="42"/>
                  </a:cubicBezTo>
                  <a:cubicBezTo>
                    <a:pt x="187" y="42"/>
                    <a:pt x="187" y="42"/>
                    <a:pt x="187" y="42"/>
                  </a:cubicBezTo>
                  <a:cubicBezTo>
                    <a:pt x="187" y="42"/>
                    <a:pt x="187" y="42"/>
                    <a:pt x="187" y="42"/>
                  </a:cubicBezTo>
                  <a:cubicBezTo>
                    <a:pt x="187" y="42"/>
                    <a:pt x="187" y="41"/>
                    <a:pt x="188" y="41"/>
                  </a:cubicBezTo>
                  <a:cubicBezTo>
                    <a:pt x="188" y="41"/>
                    <a:pt x="188" y="41"/>
                    <a:pt x="188" y="41"/>
                  </a:cubicBezTo>
                  <a:cubicBezTo>
                    <a:pt x="189" y="41"/>
                    <a:pt x="189" y="41"/>
                    <a:pt x="189" y="41"/>
                  </a:cubicBezTo>
                  <a:cubicBezTo>
                    <a:pt x="189" y="42"/>
                    <a:pt x="189" y="42"/>
                    <a:pt x="189" y="42"/>
                  </a:cubicBezTo>
                  <a:cubicBezTo>
                    <a:pt x="189" y="42"/>
                    <a:pt x="190" y="42"/>
                    <a:pt x="190" y="42"/>
                  </a:cubicBezTo>
                  <a:cubicBezTo>
                    <a:pt x="190" y="42"/>
                    <a:pt x="190" y="42"/>
                    <a:pt x="190" y="42"/>
                  </a:cubicBezTo>
                  <a:cubicBezTo>
                    <a:pt x="190" y="42"/>
                    <a:pt x="190" y="42"/>
                    <a:pt x="190" y="42"/>
                  </a:cubicBezTo>
                  <a:cubicBezTo>
                    <a:pt x="190" y="43"/>
                    <a:pt x="190" y="43"/>
                    <a:pt x="190" y="43"/>
                  </a:cubicBezTo>
                  <a:cubicBezTo>
                    <a:pt x="190" y="43"/>
                    <a:pt x="190" y="43"/>
                    <a:pt x="190" y="43"/>
                  </a:cubicBezTo>
                  <a:cubicBezTo>
                    <a:pt x="190" y="43"/>
                    <a:pt x="190" y="43"/>
                    <a:pt x="190" y="43"/>
                  </a:cubicBezTo>
                  <a:cubicBezTo>
                    <a:pt x="189" y="44"/>
                    <a:pt x="190" y="44"/>
                    <a:pt x="189" y="44"/>
                  </a:cubicBezTo>
                  <a:cubicBezTo>
                    <a:pt x="189" y="44"/>
                    <a:pt x="189" y="44"/>
                    <a:pt x="189" y="45"/>
                  </a:cubicBezTo>
                  <a:cubicBezTo>
                    <a:pt x="189" y="45"/>
                    <a:pt x="189" y="45"/>
                    <a:pt x="189" y="44"/>
                  </a:cubicBezTo>
                  <a:cubicBezTo>
                    <a:pt x="189" y="44"/>
                    <a:pt x="189" y="44"/>
                    <a:pt x="189" y="44"/>
                  </a:cubicBezTo>
                  <a:cubicBezTo>
                    <a:pt x="189" y="44"/>
                    <a:pt x="189" y="44"/>
                    <a:pt x="188" y="44"/>
                  </a:cubicBezTo>
                  <a:cubicBezTo>
                    <a:pt x="188" y="44"/>
                    <a:pt x="188" y="44"/>
                    <a:pt x="188" y="44"/>
                  </a:cubicBezTo>
                  <a:cubicBezTo>
                    <a:pt x="188" y="44"/>
                    <a:pt x="188" y="44"/>
                    <a:pt x="188" y="44"/>
                  </a:cubicBezTo>
                  <a:cubicBezTo>
                    <a:pt x="188" y="44"/>
                    <a:pt x="188" y="43"/>
                    <a:pt x="188" y="43"/>
                  </a:cubicBezTo>
                  <a:cubicBezTo>
                    <a:pt x="188" y="43"/>
                    <a:pt x="188" y="43"/>
                    <a:pt x="187" y="43"/>
                  </a:cubicBezTo>
                  <a:cubicBezTo>
                    <a:pt x="187" y="44"/>
                    <a:pt x="187" y="44"/>
                    <a:pt x="187" y="44"/>
                  </a:cubicBezTo>
                  <a:cubicBezTo>
                    <a:pt x="187" y="44"/>
                    <a:pt x="187" y="44"/>
                    <a:pt x="187" y="44"/>
                  </a:cubicBezTo>
                  <a:cubicBezTo>
                    <a:pt x="186" y="44"/>
                    <a:pt x="186" y="44"/>
                    <a:pt x="186" y="44"/>
                  </a:cubicBezTo>
                  <a:cubicBezTo>
                    <a:pt x="186" y="44"/>
                    <a:pt x="186" y="44"/>
                    <a:pt x="186" y="44"/>
                  </a:cubicBezTo>
                  <a:cubicBezTo>
                    <a:pt x="186" y="44"/>
                    <a:pt x="186" y="44"/>
                    <a:pt x="186" y="44"/>
                  </a:cubicBezTo>
                  <a:cubicBezTo>
                    <a:pt x="186" y="44"/>
                    <a:pt x="185" y="45"/>
                    <a:pt x="185" y="45"/>
                  </a:cubicBezTo>
                  <a:cubicBezTo>
                    <a:pt x="185" y="45"/>
                    <a:pt x="185" y="45"/>
                    <a:pt x="185" y="45"/>
                  </a:cubicBezTo>
                  <a:cubicBezTo>
                    <a:pt x="185" y="45"/>
                    <a:pt x="185" y="45"/>
                    <a:pt x="185" y="45"/>
                  </a:cubicBezTo>
                  <a:cubicBezTo>
                    <a:pt x="185" y="45"/>
                    <a:pt x="185" y="45"/>
                    <a:pt x="185" y="45"/>
                  </a:cubicBezTo>
                  <a:cubicBezTo>
                    <a:pt x="185" y="46"/>
                    <a:pt x="184" y="46"/>
                    <a:pt x="184" y="46"/>
                  </a:cubicBezTo>
                  <a:cubicBezTo>
                    <a:pt x="184" y="46"/>
                    <a:pt x="184" y="46"/>
                    <a:pt x="184" y="46"/>
                  </a:cubicBezTo>
                  <a:cubicBezTo>
                    <a:pt x="184" y="46"/>
                    <a:pt x="184" y="46"/>
                    <a:pt x="184" y="46"/>
                  </a:cubicBezTo>
                  <a:cubicBezTo>
                    <a:pt x="184" y="46"/>
                    <a:pt x="184" y="46"/>
                    <a:pt x="184" y="46"/>
                  </a:cubicBezTo>
                  <a:cubicBezTo>
                    <a:pt x="184" y="46"/>
                    <a:pt x="184" y="47"/>
                    <a:pt x="184" y="47"/>
                  </a:cubicBezTo>
                  <a:cubicBezTo>
                    <a:pt x="183" y="47"/>
                    <a:pt x="183" y="47"/>
                    <a:pt x="183" y="47"/>
                  </a:cubicBezTo>
                  <a:cubicBezTo>
                    <a:pt x="183" y="47"/>
                    <a:pt x="183" y="47"/>
                    <a:pt x="183" y="47"/>
                  </a:cubicBezTo>
                  <a:cubicBezTo>
                    <a:pt x="183" y="48"/>
                    <a:pt x="183" y="48"/>
                    <a:pt x="183" y="48"/>
                  </a:cubicBezTo>
                  <a:cubicBezTo>
                    <a:pt x="183" y="48"/>
                    <a:pt x="182" y="48"/>
                    <a:pt x="182" y="48"/>
                  </a:cubicBezTo>
                  <a:cubicBezTo>
                    <a:pt x="182" y="48"/>
                    <a:pt x="182" y="48"/>
                    <a:pt x="182" y="48"/>
                  </a:cubicBezTo>
                  <a:cubicBezTo>
                    <a:pt x="181" y="48"/>
                    <a:pt x="181" y="48"/>
                    <a:pt x="181" y="48"/>
                  </a:cubicBezTo>
                  <a:cubicBezTo>
                    <a:pt x="181" y="48"/>
                    <a:pt x="180" y="48"/>
                    <a:pt x="180" y="48"/>
                  </a:cubicBezTo>
                  <a:cubicBezTo>
                    <a:pt x="180" y="49"/>
                    <a:pt x="180" y="49"/>
                    <a:pt x="180" y="49"/>
                  </a:cubicBezTo>
                  <a:cubicBezTo>
                    <a:pt x="180" y="49"/>
                    <a:pt x="180" y="49"/>
                    <a:pt x="180" y="49"/>
                  </a:cubicBezTo>
                  <a:cubicBezTo>
                    <a:pt x="180" y="49"/>
                    <a:pt x="179" y="49"/>
                    <a:pt x="179" y="49"/>
                  </a:cubicBezTo>
                  <a:cubicBezTo>
                    <a:pt x="179" y="49"/>
                    <a:pt x="179" y="50"/>
                    <a:pt x="179" y="50"/>
                  </a:cubicBezTo>
                  <a:cubicBezTo>
                    <a:pt x="179" y="50"/>
                    <a:pt x="178" y="51"/>
                    <a:pt x="178" y="51"/>
                  </a:cubicBezTo>
                  <a:cubicBezTo>
                    <a:pt x="178" y="51"/>
                    <a:pt x="178" y="51"/>
                    <a:pt x="177" y="51"/>
                  </a:cubicBezTo>
                  <a:cubicBezTo>
                    <a:pt x="177" y="51"/>
                    <a:pt x="177" y="51"/>
                    <a:pt x="177" y="50"/>
                  </a:cubicBezTo>
                  <a:cubicBezTo>
                    <a:pt x="177" y="50"/>
                    <a:pt x="177" y="50"/>
                    <a:pt x="177" y="50"/>
                  </a:cubicBezTo>
                  <a:cubicBezTo>
                    <a:pt x="177" y="50"/>
                    <a:pt x="177" y="50"/>
                    <a:pt x="177" y="50"/>
                  </a:cubicBezTo>
                  <a:cubicBezTo>
                    <a:pt x="177" y="50"/>
                    <a:pt x="177" y="50"/>
                    <a:pt x="177" y="50"/>
                  </a:cubicBezTo>
                  <a:cubicBezTo>
                    <a:pt x="177" y="50"/>
                    <a:pt x="177" y="50"/>
                    <a:pt x="177" y="50"/>
                  </a:cubicBezTo>
                  <a:cubicBezTo>
                    <a:pt x="177" y="50"/>
                    <a:pt x="177" y="50"/>
                    <a:pt x="176" y="50"/>
                  </a:cubicBezTo>
                  <a:cubicBezTo>
                    <a:pt x="176" y="50"/>
                    <a:pt x="176" y="50"/>
                    <a:pt x="176" y="50"/>
                  </a:cubicBezTo>
                  <a:cubicBezTo>
                    <a:pt x="176" y="50"/>
                    <a:pt x="176" y="49"/>
                    <a:pt x="176" y="49"/>
                  </a:cubicBezTo>
                  <a:cubicBezTo>
                    <a:pt x="176" y="49"/>
                    <a:pt x="176" y="50"/>
                    <a:pt x="176" y="50"/>
                  </a:cubicBezTo>
                  <a:cubicBezTo>
                    <a:pt x="176" y="50"/>
                    <a:pt x="176" y="50"/>
                    <a:pt x="176" y="50"/>
                  </a:cubicBezTo>
                  <a:cubicBezTo>
                    <a:pt x="176" y="50"/>
                    <a:pt x="176" y="50"/>
                    <a:pt x="176" y="50"/>
                  </a:cubicBezTo>
                  <a:cubicBezTo>
                    <a:pt x="176" y="50"/>
                    <a:pt x="176" y="50"/>
                    <a:pt x="176" y="50"/>
                  </a:cubicBezTo>
                  <a:cubicBezTo>
                    <a:pt x="176" y="50"/>
                    <a:pt x="176" y="51"/>
                    <a:pt x="176" y="51"/>
                  </a:cubicBezTo>
                  <a:cubicBezTo>
                    <a:pt x="176" y="51"/>
                    <a:pt x="176" y="51"/>
                    <a:pt x="176" y="51"/>
                  </a:cubicBezTo>
                  <a:cubicBezTo>
                    <a:pt x="176" y="51"/>
                    <a:pt x="176" y="51"/>
                    <a:pt x="176" y="51"/>
                  </a:cubicBezTo>
                  <a:cubicBezTo>
                    <a:pt x="176" y="51"/>
                    <a:pt x="176" y="51"/>
                    <a:pt x="176" y="50"/>
                  </a:cubicBezTo>
                  <a:cubicBezTo>
                    <a:pt x="176" y="50"/>
                    <a:pt x="176" y="50"/>
                    <a:pt x="176" y="50"/>
                  </a:cubicBezTo>
                  <a:cubicBezTo>
                    <a:pt x="176" y="50"/>
                    <a:pt x="176" y="50"/>
                    <a:pt x="176" y="50"/>
                  </a:cubicBezTo>
                  <a:cubicBezTo>
                    <a:pt x="176" y="51"/>
                    <a:pt x="176" y="51"/>
                    <a:pt x="177" y="51"/>
                  </a:cubicBezTo>
                  <a:cubicBezTo>
                    <a:pt x="177" y="51"/>
                    <a:pt x="177" y="51"/>
                    <a:pt x="177" y="51"/>
                  </a:cubicBezTo>
                  <a:cubicBezTo>
                    <a:pt x="177" y="51"/>
                    <a:pt x="177" y="51"/>
                    <a:pt x="177" y="51"/>
                  </a:cubicBezTo>
                  <a:cubicBezTo>
                    <a:pt x="177" y="51"/>
                    <a:pt x="177" y="51"/>
                    <a:pt x="177" y="52"/>
                  </a:cubicBezTo>
                  <a:cubicBezTo>
                    <a:pt x="177" y="52"/>
                    <a:pt x="177" y="52"/>
                    <a:pt x="178" y="52"/>
                  </a:cubicBezTo>
                  <a:cubicBezTo>
                    <a:pt x="178" y="52"/>
                    <a:pt x="178" y="52"/>
                    <a:pt x="178" y="52"/>
                  </a:cubicBezTo>
                  <a:cubicBezTo>
                    <a:pt x="178" y="52"/>
                    <a:pt x="178" y="52"/>
                    <a:pt x="178" y="52"/>
                  </a:cubicBezTo>
                  <a:cubicBezTo>
                    <a:pt x="178" y="52"/>
                    <a:pt x="178" y="52"/>
                    <a:pt x="178" y="52"/>
                  </a:cubicBezTo>
                  <a:cubicBezTo>
                    <a:pt x="179" y="52"/>
                    <a:pt x="179" y="52"/>
                    <a:pt x="179" y="53"/>
                  </a:cubicBezTo>
                  <a:cubicBezTo>
                    <a:pt x="179" y="53"/>
                    <a:pt x="179" y="53"/>
                    <a:pt x="179" y="53"/>
                  </a:cubicBezTo>
                  <a:cubicBezTo>
                    <a:pt x="179" y="53"/>
                    <a:pt x="179" y="53"/>
                    <a:pt x="179" y="53"/>
                  </a:cubicBezTo>
                  <a:cubicBezTo>
                    <a:pt x="179" y="53"/>
                    <a:pt x="179" y="53"/>
                    <a:pt x="179" y="53"/>
                  </a:cubicBezTo>
                  <a:cubicBezTo>
                    <a:pt x="179" y="53"/>
                    <a:pt x="179" y="53"/>
                    <a:pt x="179" y="53"/>
                  </a:cubicBezTo>
                  <a:cubicBezTo>
                    <a:pt x="180" y="54"/>
                    <a:pt x="180" y="54"/>
                    <a:pt x="180" y="54"/>
                  </a:cubicBezTo>
                  <a:cubicBezTo>
                    <a:pt x="180" y="54"/>
                    <a:pt x="180" y="54"/>
                    <a:pt x="180" y="54"/>
                  </a:cubicBezTo>
                  <a:cubicBezTo>
                    <a:pt x="180" y="54"/>
                    <a:pt x="180" y="55"/>
                    <a:pt x="180" y="55"/>
                  </a:cubicBezTo>
                  <a:cubicBezTo>
                    <a:pt x="180" y="55"/>
                    <a:pt x="180" y="55"/>
                    <a:pt x="180" y="55"/>
                  </a:cubicBezTo>
                  <a:cubicBezTo>
                    <a:pt x="180" y="55"/>
                    <a:pt x="180" y="55"/>
                    <a:pt x="180" y="55"/>
                  </a:cubicBezTo>
                  <a:cubicBezTo>
                    <a:pt x="180" y="55"/>
                    <a:pt x="180" y="55"/>
                    <a:pt x="180" y="55"/>
                  </a:cubicBezTo>
                  <a:cubicBezTo>
                    <a:pt x="181" y="55"/>
                    <a:pt x="180" y="55"/>
                    <a:pt x="180" y="55"/>
                  </a:cubicBezTo>
                  <a:cubicBezTo>
                    <a:pt x="180" y="56"/>
                    <a:pt x="180" y="56"/>
                    <a:pt x="180" y="56"/>
                  </a:cubicBezTo>
                  <a:cubicBezTo>
                    <a:pt x="181" y="56"/>
                    <a:pt x="181" y="56"/>
                    <a:pt x="181" y="56"/>
                  </a:cubicBezTo>
                  <a:cubicBezTo>
                    <a:pt x="181" y="56"/>
                    <a:pt x="181" y="56"/>
                    <a:pt x="181" y="56"/>
                  </a:cubicBezTo>
                  <a:cubicBezTo>
                    <a:pt x="181" y="56"/>
                    <a:pt x="181" y="56"/>
                    <a:pt x="181" y="56"/>
                  </a:cubicBezTo>
                  <a:cubicBezTo>
                    <a:pt x="181" y="56"/>
                    <a:pt x="181" y="56"/>
                    <a:pt x="181" y="56"/>
                  </a:cubicBezTo>
                  <a:cubicBezTo>
                    <a:pt x="181" y="56"/>
                    <a:pt x="182" y="56"/>
                    <a:pt x="182" y="56"/>
                  </a:cubicBezTo>
                  <a:cubicBezTo>
                    <a:pt x="182" y="56"/>
                    <a:pt x="182" y="56"/>
                    <a:pt x="182" y="56"/>
                  </a:cubicBezTo>
                  <a:cubicBezTo>
                    <a:pt x="182" y="57"/>
                    <a:pt x="182" y="57"/>
                    <a:pt x="182" y="57"/>
                  </a:cubicBezTo>
                  <a:cubicBezTo>
                    <a:pt x="182" y="57"/>
                    <a:pt x="182" y="57"/>
                    <a:pt x="182" y="57"/>
                  </a:cubicBezTo>
                  <a:cubicBezTo>
                    <a:pt x="182" y="57"/>
                    <a:pt x="182" y="57"/>
                    <a:pt x="182" y="57"/>
                  </a:cubicBezTo>
                  <a:cubicBezTo>
                    <a:pt x="182" y="57"/>
                    <a:pt x="182" y="57"/>
                    <a:pt x="182" y="58"/>
                  </a:cubicBezTo>
                  <a:cubicBezTo>
                    <a:pt x="182" y="58"/>
                    <a:pt x="182" y="58"/>
                    <a:pt x="182" y="58"/>
                  </a:cubicBezTo>
                  <a:cubicBezTo>
                    <a:pt x="182" y="58"/>
                    <a:pt x="182" y="58"/>
                    <a:pt x="182" y="58"/>
                  </a:cubicBezTo>
                  <a:cubicBezTo>
                    <a:pt x="183" y="58"/>
                    <a:pt x="183" y="58"/>
                    <a:pt x="183" y="58"/>
                  </a:cubicBezTo>
                  <a:cubicBezTo>
                    <a:pt x="183" y="58"/>
                    <a:pt x="183" y="58"/>
                    <a:pt x="183" y="58"/>
                  </a:cubicBezTo>
                  <a:cubicBezTo>
                    <a:pt x="183" y="58"/>
                    <a:pt x="183" y="58"/>
                    <a:pt x="183" y="59"/>
                  </a:cubicBezTo>
                  <a:cubicBezTo>
                    <a:pt x="183" y="59"/>
                    <a:pt x="183" y="59"/>
                    <a:pt x="183" y="59"/>
                  </a:cubicBezTo>
                  <a:cubicBezTo>
                    <a:pt x="183" y="59"/>
                    <a:pt x="183" y="59"/>
                    <a:pt x="183" y="59"/>
                  </a:cubicBezTo>
                  <a:cubicBezTo>
                    <a:pt x="183" y="59"/>
                    <a:pt x="183" y="59"/>
                    <a:pt x="183" y="59"/>
                  </a:cubicBezTo>
                  <a:cubicBezTo>
                    <a:pt x="183" y="59"/>
                    <a:pt x="183" y="59"/>
                    <a:pt x="182" y="59"/>
                  </a:cubicBezTo>
                  <a:cubicBezTo>
                    <a:pt x="182" y="59"/>
                    <a:pt x="182" y="59"/>
                    <a:pt x="182" y="59"/>
                  </a:cubicBezTo>
                  <a:cubicBezTo>
                    <a:pt x="182" y="59"/>
                    <a:pt x="182" y="59"/>
                    <a:pt x="182" y="59"/>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1"/>
                  </a:cubicBezTo>
                  <a:cubicBezTo>
                    <a:pt x="182" y="61"/>
                    <a:pt x="182" y="61"/>
                    <a:pt x="182" y="61"/>
                  </a:cubicBezTo>
                  <a:cubicBezTo>
                    <a:pt x="182" y="61"/>
                    <a:pt x="182" y="61"/>
                    <a:pt x="182" y="61"/>
                  </a:cubicBezTo>
                  <a:cubicBezTo>
                    <a:pt x="182" y="61"/>
                    <a:pt x="182" y="61"/>
                    <a:pt x="182" y="61"/>
                  </a:cubicBezTo>
                  <a:cubicBezTo>
                    <a:pt x="182" y="61"/>
                    <a:pt x="182" y="61"/>
                    <a:pt x="182" y="62"/>
                  </a:cubicBezTo>
                  <a:cubicBezTo>
                    <a:pt x="182" y="62"/>
                    <a:pt x="182" y="62"/>
                    <a:pt x="182" y="62"/>
                  </a:cubicBezTo>
                  <a:cubicBezTo>
                    <a:pt x="182" y="62"/>
                    <a:pt x="182" y="62"/>
                    <a:pt x="182" y="62"/>
                  </a:cubicBezTo>
                  <a:cubicBezTo>
                    <a:pt x="182" y="62"/>
                    <a:pt x="182" y="62"/>
                    <a:pt x="182" y="62"/>
                  </a:cubicBezTo>
                  <a:cubicBezTo>
                    <a:pt x="182" y="62"/>
                    <a:pt x="182" y="62"/>
                    <a:pt x="182" y="62"/>
                  </a:cubicBezTo>
                  <a:cubicBezTo>
                    <a:pt x="182" y="62"/>
                    <a:pt x="183" y="63"/>
                    <a:pt x="183" y="63"/>
                  </a:cubicBezTo>
                  <a:cubicBezTo>
                    <a:pt x="183" y="63"/>
                    <a:pt x="183" y="62"/>
                    <a:pt x="183" y="63"/>
                  </a:cubicBezTo>
                  <a:cubicBezTo>
                    <a:pt x="183" y="63"/>
                    <a:pt x="183" y="63"/>
                    <a:pt x="183" y="63"/>
                  </a:cubicBezTo>
                  <a:cubicBezTo>
                    <a:pt x="183" y="63"/>
                    <a:pt x="183" y="63"/>
                    <a:pt x="183" y="63"/>
                  </a:cubicBezTo>
                  <a:cubicBezTo>
                    <a:pt x="184" y="63"/>
                    <a:pt x="184" y="63"/>
                    <a:pt x="184" y="63"/>
                  </a:cubicBezTo>
                  <a:cubicBezTo>
                    <a:pt x="184" y="63"/>
                    <a:pt x="184" y="64"/>
                    <a:pt x="184" y="64"/>
                  </a:cubicBezTo>
                  <a:cubicBezTo>
                    <a:pt x="184" y="64"/>
                    <a:pt x="184" y="64"/>
                    <a:pt x="184" y="64"/>
                  </a:cubicBezTo>
                  <a:cubicBezTo>
                    <a:pt x="184" y="64"/>
                    <a:pt x="185" y="63"/>
                    <a:pt x="185" y="64"/>
                  </a:cubicBezTo>
                  <a:cubicBezTo>
                    <a:pt x="185" y="64"/>
                    <a:pt x="185" y="64"/>
                    <a:pt x="185" y="64"/>
                  </a:cubicBezTo>
                  <a:cubicBezTo>
                    <a:pt x="185" y="64"/>
                    <a:pt x="185" y="64"/>
                    <a:pt x="185" y="64"/>
                  </a:cubicBezTo>
                  <a:cubicBezTo>
                    <a:pt x="184" y="64"/>
                    <a:pt x="184" y="64"/>
                    <a:pt x="184" y="64"/>
                  </a:cubicBezTo>
                  <a:cubicBezTo>
                    <a:pt x="184" y="64"/>
                    <a:pt x="184" y="64"/>
                    <a:pt x="184" y="64"/>
                  </a:cubicBezTo>
                  <a:cubicBezTo>
                    <a:pt x="184" y="64"/>
                    <a:pt x="184" y="64"/>
                    <a:pt x="184" y="64"/>
                  </a:cubicBezTo>
                  <a:cubicBezTo>
                    <a:pt x="185" y="64"/>
                    <a:pt x="185" y="64"/>
                    <a:pt x="185" y="64"/>
                  </a:cubicBezTo>
                  <a:cubicBezTo>
                    <a:pt x="185" y="65"/>
                    <a:pt x="185" y="65"/>
                    <a:pt x="185" y="65"/>
                  </a:cubicBezTo>
                  <a:cubicBezTo>
                    <a:pt x="185" y="65"/>
                    <a:pt x="185" y="65"/>
                    <a:pt x="185" y="65"/>
                  </a:cubicBezTo>
                  <a:cubicBezTo>
                    <a:pt x="185" y="65"/>
                    <a:pt x="185" y="65"/>
                    <a:pt x="185" y="65"/>
                  </a:cubicBezTo>
                  <a:cubicBezTo>
                    <a:pt x="185" y="65"/>
                    <a:pt x="186" y="65"/>
                    <a:pt x="186" y="65"/>
                  </a:cubicBezTo>
                  <a:cubicBezTo>
                    <a:pt x="186" y="65"/>
                    <a:pt x="185" y="65"/>
                    <a:pt x="185" y="65"/>
                  </a:cubicBezTo>
                  <a:cubicBezTo>
                    <a:pt x="186" y="65"/>
                    <a:pt x="186" y="65"/>
                    <a:pt x="186" y="65"/>
                  </a:cubicBezTo>
                  <a:cubicBezTo>
                    <a:pt x="186" y="65"/>
                    <a:pt x="186" y="65"/>
                    <a:pt x="186" y="65"/>
                  </a:cubicBezTo>
                  <a:cubicBezTo>
                    <a:pt x="186" y="65"/>
                    <a:pt x="186" y="65"/>
                    <a:pt x="186" y="65"/>
                  </a:cubicBezTo>
                  <a:cubicBezTo>
                    <a:pt x="186" y="65"/>
                    <a:pt x="186" y="66"/>
                    <a:pt x="186" y="66"/>
                  </a:cubicBezTo>
                  <a:cubicBezTo>
                    <a:pt x="186" y="66"/>
                    <a:pt x="186" y="66"/>
                    <a:pt x="186" y="66"/>
                  </a:cubicBezTo>
                  <a:cubicBezTo>
                    <a:pt x="186" y="66"/>
                    <a:pt x="186" y="66"/>
                    <a:pt x="186" y="67"/>
                  </a:cubicBezTo>
                  <a:cubicBezTo>
                    <a:pt x="186" y="67"/>
                    <a:pt x="186" y="67"/>
                    <a:pt x="186" y="67"/>
                  </a:cubicBezTo>
                  <a:cubicBezTo>
                    <a:pt x="186" y="67"/>
                    <a:pt x="186" y="67"/>
                    <a:pt x="186" y="67"/>
                  </a:cubicBezTo>
                  <a:cubicBezTo>
                    <a:pt x="186" y="67"/>
                    <a:pt x="186" y="67"/>
                    <a:pt x="186" y="67"/>
                  </a:cubicBezTo>
                  <a:cubicBezTo>
                    <a:pt x="185" y="67"/>
                    <a:pt x="185" y="67"/>
                    <a:pt x="185" y="67"/>
                  </a:cubicBezTo>
                  <a:cubicBezTo>
                    <a:pt x="185" y="67"/>
                    <a:pt x="185" y="66"/>
                    <a:pt x="185" y="66"/>
                  </a:cubicBezTo>
                  <a:cubicBezTo>
                    <a:pt x="185" y="66"/>
                    <a:pt x="185" y="66"/>
                    <a:pt x="185" y="67"/>
                  </a:cubicBezTo>
                  <a:cubicBezTo>
                    <a:pt x="185" y="67"/>
                    <a:pt x="185" y="67"/>
                    <a:pt x="185" y="67"/>
                  </a:cubicBezTo>
                  <a:cubicBezTo>
                    <a:pt x="185" y="67"/>
                    <a:pt x="185" y="67"/>
                    <a:pt x="185" y="67"/>
                  </a:cubicBezTo>
                  <a:cubicBezTo>
                    <a:pt x="185" y="67"/>
                    <a:pt x="185" y="68"/>
                    <a:pt x="185" y="68"/>
                  </a:cubicBezTo>
                  <a:cubicBezTo>
                    <a:pt x="185" y="68"/>
                    <a:pt x="185" y="67"/>
                    <a:pt x="185" y="67"/>
                  </a:cubicBezTo>
                  <a:cubicBezTo>
                    <a:pt x="185" y="67"/>
                    <a:pt x="185" y="68"/>
                    <a:pt x="185" y="68"/>
                  </a:cubicBezTo>
                  <a:cubicBezTo>
                    <a:pt x="185" y="68"/>
                    <a:pt x="185" y="67"/>
                    <a:pt x="185" y="67"/>
                  </a:cubicBezTo>
                  <a:cubicBezTo>
                    <a:pt x="185" y="67"/>
                    <a:pt x="185" y="67"/>
                    <a:pt x="185" y="67"/>
                  </a:cubicBezTo>
                  <a:cubicBezTo>
                    <a:pt x="185" y="67"/>
                    <a:pt x="185" y="67"/>
                    <a:pt x="185" y="67"/>
                  </a:cubicBezTo>
                  <a:cubicBezTo>
                    <a:pt x="184" y="67"/>
                    <a:pt x="184" y="67"/>
                    <a:pt x="184" y="67"/>
                  </a:cubicBezTo>
                  <a:cubicBezTo>
                    <a:pt x="184" y="67"/>
                    <a:pt x="184" y="67"/>
                    <a:pt x="184" y="67"/>
                  </a:cubicBezTo>
                  <a:cubicBezTo>
                    <a:pt x="184" y="67"/>
                    <a:pt x="184" y="67"/>
                    <a:pt x="184" y="67"/>
                  </a:cubicBezTo>
                  <a:cubicBezTo>
                    <a:pt x="183" y="67"/>
                    <a:pt x="183" y="67"/>
                    <a:pt x="183" y="67"/>
                  </a:cubicBezTo>
                  <a:cubicBezTo>
                    <a:pt x="183" y="67"/>
                    <a:pt x="183" y="67"/>
                    <a:pt x="183" y="67"/>
                  </a:cubicBezTo>
                  <a:cubicBezTo>
                    <a:pt x="183" y="67"/>
                    <a:pt x="183" y="67"/>
                    <a:pt x="183" y="67"/>
                  </a:cubicBezTo>
                  <a:cubicBezTo>
                    <a:pt x="183" y="67"/>
                    <a:pt x="183" y="67"/>
                    <a:pt x="182" y="67"/>
                  </a:cubicBezTo>
                  <a:cubicBezTo>
                    <a:pt x="182" y="67"/>
                    <a:pt x="182" y="68"/>
                    <a:pt x="182" y="67"/>
                  </a:cubicBezTo>
                  <a:cubicBezTo>
                    <a:pt x="182" y="67"/>
                    <a:pt x="182" y="67"/>
                    <a:pt x="182" y="67"/>
                  </a:cubicBezTo>
                  <a:cubicBezTo>
                    <a:pt x="182" y="67"/>
                    <a:pt x="182" y="67"/>
                    <a:pt x="182" y="68"/>
                  </a:cubicBezTo>
                  <a:cubicBezTo>
                    <a:pt x="182" y="68"/>
                    <a:pt x="181" y="68"/>
                    <a:pt x="181" y="68"/>
                  </a:cubicBezTo>
                  <a:cubicBezTo>
                    <a:pt x="181" y="68"/>
                    <a:pt x="181" y="68"/>
                    <a:pt x="181" y="68"/>
                  </a:cubicBezTo>
                  <a:cubicBezTo>
                    <a:pt x="181" y="68"/>
                    <a:pt x="181" y="68"/>
                    <a:pt x="181" y="68"/>
                  </a:cubicBezTo>
                  <a:cubicBezTo>
                    <a:pt x="181" y="69"/>
                    <a:pt x="180" y="69"/>
                    <a:pt x="180" y="69"/>
                  </a:cubicBezTo>
                  <a:cubicBezTo>
                    <a:pt x="180" y="69"/>
                    <a:pt x="181" y="69"/>
                    <a:pt x="181" y="69"/>
                  </a:cubicBezTo>
                  <a:cubicBezTo>
                    <a:pt x="181" y="69"/>
                    <a:pt x="181" y="70"/>
                    <a:pt x="181" y="70"/>
                  </a:cubicBezTo>
                  <a:cubicBezTo>
                    <a:pt x="181" y="70"/>
                    <a:pt x="181" y="70"/>
                    <a:pt x="181" y="70"/>
                  </a:cubicBezTo>
                  <a:cubicBezTo>
                    <a:pt x="181" y="70"/>
                    <a:pt x="181" y="70"/>
                    <a:pt x="181" y="70"/>
                  </a:cubicBezTo>
                  <a:cubicBezTo>
                    <a:pt x="181" y="70"/>
                    <a:pt x="181" y="70"/>
                    <a:pt x="181" y="70"/>
                  </a:cubicBezTo>
                  <a:cubicBezTo>
                    <a:pt x="180" y="70"/>
                    <a:pt x="180" y="70"/>
                    <a:pt x="180" y="70"/>
                  </a:cubicBezTo>
                  <a:cubicBezTo>
                    <a:pt x="180" y="70"/>
                    <a:pt x="180" y="70"/>
                    <a:pt x="180" y="70"/>
                  </a:cubicBezTo>
                  <a:cubicBezTo>
                    <a:pt x="180" y="70"/>
                    <a:pt x="180" y="70"/>
                    <a:pt x="180" y="70"/>
                  </a:cubicBezTo>
                  <a:cubicBezTo>
                    <a:pt x="180" y="70"/>
                    <a:pt x="179" y="70"/>
                    <a:pt x="179" y="70"/>
                  </a:cubicBezTo>
                  <a:cubicBezTo>
                    <a:pt x="179" y="70"/>
                    <a:pt x="179" y="70"/>
                    <a:pt x="178" y="70"/>
                  </a:cubicBezTo>
                  <a:cubicBezTo>
                    <a:pt x="178" y="70"/>
                    <a:pt x="178" y="70"/>
                    <a:pt x="178" y="70"/>
                  </a:cubicBezTo>
                  <a:cubicBezTo>
                    <a:pt x="178" y="70"/>
                    <a:pt x="178" y="70"/>
                    <a:pt x="178" y="70"/>
                  </a:cubicBezTo>
                  <a:cubicBezTo>
                    <a:pt x="178" y="70"/>
                    <a:pt x="178" y="70"/>
                    <a:pt x="178" y="70"/>
                  </a:cubicBezTo>
                  <a:cubicBezTo>
                    <a:pt x="177" y="69"/>
                    <a:pt x="177" y="69"/>
                    <a:pt x="177" y="69"/>
                  </a:cubicBezTo>
                  <a:cubicBezTo>
                    <a:pt x="177" y="69"/>
                    <a:pt x="177" y="69"/>
                    <a:pt x="177" y="69"/>
                  </a:cubicBezTo>
                  <a:cubicBezTo>
                    <a:pt x="177" y="69"/>
                    <a:pt x="177" y="69"/>
                    <a:pt x="177" y="69"/>
                  </a:cubicBezTo>
                  <a:cubicBezTo>
                    <a:pt x="177" y="69"/>
                    <a:pt x="177" y="69"/>
                    <a:pt x="177" y="69"/>
                  </a:cubicBezTo>
                  <a:cubicBezTo>
                    <a:pt x="177" y="69"/>
                    <a:pt x="177" y="69"/>
                    <a:pt x="177" y="68"/>
                  </a:cubicBezTo>
                  <a:cubicBezTo>
                    <a:pt x="177" y="68"/>
                    <a:pt x="177" y="68"/>
                    <a:pt x="177" y="67"/>
                  </a:cubicBezTo>
                  <a:cubicBezTo>
                    <a:pt x="177" y="67"/>
                    <a:pt x="177" y="67"/>
                    <a:pt x="177" y="67"/>
                  </a:cubicBezTo>
                  <a:cubicBezTo>
                    <a:pt x="177" y="67"/>
                    <a:pt x="177" y="66"/>
                    <a:pt x="177" y="66"/>
                  </a:cubicBezTo>
                  <a:cubicBezTo>
                    <a:pt x="177" y="66"/>
                    <a:pt x="177" y="66"/>
                    <a:pt x="177" y="66"/>
                  </a:cubicBezTo>
                  <a:cubicBezTo>
                    <a:pt x="177" y="66"/>
                    <a:pt x="177" y="66"/>
                    <a:pt x="177" y="66"/>
                  </a:cubicBezTo>
                  <a:cubicBezTo>
                    <a:pt x="178" y="66"/>
                    <a:pt x="178" y="66"/>
                    <a:pt x="178" y="66"/>
                  </a:cubicBezTo>
                  <a:cubicBezTo>
                    <a:pt x="178" y="65"/>
                    <a:pt x="178" y="65"/>
                    <a:pt x="178" y="65"/>
                  </a:cubicBezTo>
                  <a:cubicBezTo>
                    <a:pt x="178" y="65"/>
                    <a:pt x="178" y="65"/>
                    <a:pt x="178" y="65"/>
                  </a:cubicBezTo>
                  <a:cubicBezTo>
                    <a:pt x="178" y="65"/>
                    <a:pt x="178" y="65"/>
                    <a:pt x="178" y="65"/>
                  </a:cubicBezTo>
                  <a:cubicBezTo>
                    <a:pt x="177" y="65"/>
                    <a:pt x="177" y="64"/>
                    <a:pt x="177" y="64"/>
                  </a:cubicBezTo>
                  <a:cubicBezTo>
                    <a:pt x="177" y="64"/>
                    <a:pt x="177" y="64"/>
                    <a:pt x="176" y="64"/>
                  </a:cubicBezTo>
                  <a:cubicBezTo>
                    <a:pt x="176" y="64"/>
                    <a:pt x="176" y="64"/>
                    <a:pt x="176" y="64"/>
                  </a:cubicBezTo>
                  <a:cubicBezTo>
                    <a:pt x="176" y="64"/>
                    <a:pt x="176" y="63"/>
                    <a:pt x="176" y="63"/>
                  </a:cubicBezTo>
                  <a:cubicBezTo>
                    <a:pt x="175" y="63"/>
                    <a:pt x="175" y="64"/>
                    <a:pt x="175" y="64"/>
                  </a:cubicBezTo>
                  <a:cubicBezTo>
                    <a:pt x="175" y="64"/>
                    <a:pt x="175" y="64"/>
                    <a:pt x="175" y="64"/>
                  </a:cubicBezTo>
                  <a:cubicBezTo>
                    <a:pt x="175" y="64"/>
                    <a:pt x="175" y="64"/>
                    <a:pt x="175" y="64"/>
                  </a:cubicBezTo>
                  <a:cubicBezTo>
                    <a:pt x="175" y="63"/>
                    <a:pt x="175" y="63"/>
                    <a:pt x="175" y="63"/>
                  </a:cubicBezTo>
                  <a:cubicBezTo>
                    <a:pt x="175" y="63"/>
                    <a:pt x="175" y="63"/>
                    <a:pt x="175" y="63"/>
                  </a:cubicBezTo>
                  <a:cubicBezTo>
                    <a:pt x="175" y="63"/>
                    <a:pt x="175" y="63"/>
                    <a:pt x="175" y="63"/>
                  </a:cubicBezTo>
                  <a:cubicBezTo>
                    <a:pt x="175" y="63"/>
                    <a:pt x="175" y="63"/>
                    <a:pt x="174" y="63"/>
                  </a:cubicBezTo>
                  <a:cubicBezTo>
                    <a:pt x="174" y="62"/>
                    <a:pt x="174" y="62"/>
                    <a:pt x="174" y="62"/>
                  </a:cubicBezTo>
                  <a:cubicBezTo>
                    <a:pt x="174" y="62"/>
                    <a:pt x="174" y="62"/>
                    <a:pt x="174" y="62"/>
                  </a:cubicBezTo>
                  <a:cubicBezTo>
                    <a:pt x="174" y="62"/>
                    <a:pt x="173" y="62"/>
                    <a:pt x="173" y="62"/>
                  </a:cubicBezTo>
                  <a:cubicBezTo>
                    <a:pt x="173" y="62"/>
                    <a:pt x="173" y="62"/>
                    <a:pt x="173" y="61"/>
                  </a:cubicBezTo>
                  <a:cubicBezTo>
                    <a:pt x="173" y="61"/>
                    <a:pt x="173" y="61"/>
                    <a:pt x="173" y="61"/>
                  </a:cubicBezTo>
                  <a:cubicBezTo>
                    <a:pt x="173" y="60"/>
                    <a:pt x="173" y="60"/>
                    <a:pt x="173" y="60"/>
                  </a:cubicBezTo>
                  <a:cubicBezTo>
                    <a:pt x="173" y="60"/>
                    <a:pt x="173" y="60"/>
                    <a:pt x="173" y="60"/>
                  </a:cubicBezTo>
                  <a:cubicBezTo>
                    <a:pt x="173" y="59"/>
                    <a:pt x="174" y="59"/>
                    <a:pt x="174" y="59"/>
                  </a:cubicBezTo>
                  <a:cubicBezTo>
                    <a:pt x="174" y="59"/>
                    <a:pt x="174" y="59"/>
                    <a:pt x="174" y="59"/>
                  </a:cubicBezTo>
                  <a:cubicBezTo>
                    <a:pt x="174" y="59"/>
                    <a:pt x="174" y="59"/>
                    <a:pt x="174" y="59"/>
                  </a:cubicBezTo>
                  <a:cubicBezTo>
                    <a:pt x="174" y="59"/>
                    <a:pt x="174" y="58"/>
                    <a:pt x="174" y="58"/>
                  </a:cubicBezTo>
                  <a:cubicBezTo>
                    <a:pt x="174" y="58"/>
                    <a:pt x="174" y="58"/>
                    <a:pt x="174" y="58"/>
                  </a:cubicBezTo>
                  <a:cubicBezTo>
                    <a:pt x="174" y="58"/>
                    <a:pt x="174" y="58"/>
                    <a:pt x="174" y="58"/>
                  </a:cubicBezTo>
                  <a:cubicBezTo>
                    <a:pt x="174" y="58"/>
                    <a:pt x="174" y="58"/>
                    <a:pt x="174" y="58"/>
                  </a:cubicBezTo>
                  <a:cubicBezTo>
                    <a:pt x="174" y="57"/>
                    <a:pt x="174" y="57"/>
                    <a:pt x="174" y="57"/>
                  </a:cubicBezTo>
                  <a:cubicBezTo>
                    <a:pt x="174" y="57"/>
                    <a:pt x="174" y="57"/>
                    <a:pt x="174" y="57"/>
                  </a:cubicBezTo>
                  <a:cubicBezTo>
                    <a:pt x="174" y="57"/>
                    <a:pt x="174" y="57"/>
                    <a:pt x="174" y="57"/>
                  </a:cubicBezTo>
                  <a:cubicBezTo>
                    <a:pt x="174" y="57"/>
                    <a:pt x="174" y="57"/>
                    <a:pt x="174" y="57"/>
                  </a:cubicBezTo>
                  <a:cubicBezTo>
                    <a:pt x="174" y="56"/>
                    <a:pt x="174" y="57"/>
                    <a:pt x="174" y="56"/>
                  </a:cubicBezTo>
                  <a:cubicBezTo>
                    <a:pt x="174" y="56"/>
                    <a:pt x="173" y="56"/>
                    <a:pt x="173" y="56"/>
                  </a:cubicBezTo>
                  <a:cubicBezTo>
                    <a:pt x="173" y="56"/>
                    <a:pt x="174" y="56"/>
                    <a:pt x="174" y="56"/>
                  </a:cubicBezTo>
                  <a:cubicBezTo>
                    <a:pt x="174" y="56"/>
                    <a:pt x="174" y="56"/>
                    <a:pt x="174" y="56"/>
                  </a:cubicBezTo>
                  <a:cubicBezTo>
                    <a:pt x="174" y="56"/>
                    <a:pt x="174" y="56"/>
                    <a:pt x="174" y="56"/>
                  </a:cubicBezTo>
                  <a:cubicBezTo>
                    <a:pt x="174" y="56"/>
                    <a:pt x="174" y="56"/>
                    <a:pt x="174" y="56"/>
                  </a:cubicBezTo>
                  <a:cubicBezTo>
                    <a:pt x="174" y="56"/>
                    <a:pt x="174" y="56"/>
                    <a:pt x="174" y="56"/>
                  </a:cubicBezTo>
                  <a:cubicBezTo>
                    <a:pt x="174" y="55"/>
                    <a:pt x="174" y="55"/>
                    <a:pt x="174" y="55"/>
                  </a:cubicBezTo>
                  <a:cubicBezTo>
                    <a:pt x="174" y="55"/>
                    <a:pt x="174" y="55"/>
                    <a:pt x="174" y="55"/>
                  </a:cubicBezTo>
                  <a:cubicBezTo>
                    <a:pt x="174" y="55"/>
                    <a:pt x="173" y="55"/>
                    <a:pt x="173" y="55"/>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2" y="55"/>
                    <a:pt x="172" y="55"/>
                    <a:pt x="172" y="55"/>
                  </a:cubicBezTo>
                  <a:cubicBezTo>
                    <a:pt x="172" y="55"/>
                    <a:pt x="172" y="55"/>
                    <a:pt x="172" y="55"/>
                  </a:cubicBezTo>
                  <a:cubicBezTo>
                    <a:pt x="172" y="55"/>
                    <a:pt x="172" y="55"/>
                    <a:pt x="172" y="55"/>
                  </a:cubicBezTo>
                  <a:cubicBezTo>
                    <a:pt x="172" y="55"/>
                    <a:pt x="172" y="55"/>
                    <a:pt x="172" y="55"/>
                  </a:cubicBezTo>
                  <a:cubicBezTo>
                    <a:pt x="171" y="55"/>
                    <a:pt x="171" y="55"/>
                    <a:pt x="171" y="55"/>
                  </a:cubicBezTo>
                  <a:cubicBezTo>
                    <a:pt x="171" y="56"/>
                    <a:pt x="171" y="55"/>
                    <a:pt x="171" y="56"/>
                  </a:cubicBezTo>
                  <a:cubicBezTo>
                    <a:pt x="171" y="56"/>
                    <a:pt x="171" y="56"/>
                    <a:pt x="171" y="56"/>
                  </a:cubicBezTo>
                  <a:cubicBezTo>
                    <a:pt x="170" y="56"/>
                    <a:pt x="170" y="56"/>
                    <a:pt x="170" y="56"/>
                  </a:cubicBezTo>
                  <a:cubicBezTo>
                    <a:pt x="170" y="57"/>
                    <a:pt x="170" y="57"/>
                    <a:pt x="170" y="57"/>
                  </a:cubicBezTo>
                  <a:cubicBezTo>
                    <a:pt x="169" y="57"/>
                    <a:pt x="169" y="57"/>
                    <a:pt x="169" y="57"/>
                  </a:cubicBezTo>
                  <a:cubicBezTo>
                    <a:pt x="169" y="57"/>
                    <a:pt x="169" y="57"/>
                    <a:pt x="168" y="57"/>
                  </a:cubicBezTo>
                  <a:cubicBezTo>
                    <a:pt x="168" y="57"/>
                    <a:pt x="168" y="57"/>
                    <a:pt x="168" y="57"/>
                  </a:cubicBezTo>
                  <a:cubicBezTo>
                    <a:pt x="168" y="58"/>
                    <a:pt x="168" y="58"/>
                    <a:pt x="168" y="58"/>
                  </a:cubicBezTo>
                  <a:cubicBezTo>
                    <a:pt x="169" y="58"/>
                    <a:pt x="169" y="58"/>
                    <a:pt x="169" y="58"/>
                  </a:cubicBezTo>
                  <a:cubicBezTo>
                    <a:pt x="169" y="58"/>
                    <a:pt x="169" y="58"/>
                    <a:pt x="169" y="58"/>
                  </a:cubicBezTo>
                  <a:cubicBezTo>
                    <a:pt x="169" y="58"/>
                    <a:pt x="169" y="59"/>
                    <a:pt x="169" y="59"/>
                  </a:cubicBezTo>
                  <a:cubicBezTo>
                    <a:pt x="169" y="59"/>
                    <a:pt x="169" y="59"/>
                    <a:pt x="169" y="59"/>
                  </a:cubicBezTo>
                  <a:cubicBezTo>
                    <a:pt x="169" y="59"/>
                    <a:pt x="169" y="59"/>
                    <a:pt x="169" y="59"/>
                  </a:cubicBezTo>
                  <a:cubicBezTo>
                    <a:pt x="169" y="59"/>
                    <a:pt x="170" y="59"/>
                    <a:pt x="170" y="59"/>
                  </a:cubicBezTo>
                  <a:cubicBezTo>
                    <a:pt x="170" y="59"/>
                    <a:pt x="170" y="59"/>
                    <a:pt x="170" y="59"/>
                  </a:cubicBezTo>
                  <a:cubicBezTo>
                    <a:pt x="170" y="59"/>
                    <a:pt x="170" y="59"/>
                    <a:pt x="170" y="59"/>
                  </a:cubicBezTo>
                  <a:cubicBezTo>
                    <a:pt x="170" y="60"/>
                    <a:pt x="170" y="60"/>
                    <a:pt x="170" y="60"/>
                  </a:cubicBezTo>
                  <a:cubicBezTo>
                    <a:pt x="170" y="60"/>
                    <a:pt x="170" y="60"/>
                    <a:pt x="170" y="61"/>
                  </a:cubicBezTo>
                  <a:cubicBezTo>
                    <a:pt x="170" y="61"/>
                    <a:pt x="170" y="61"/>
                    <a:pt x="170" y="61"/>
                  </a:cubicBezTo>
                  <a:cubicBezTo>
                    <a:pt x="170" y="61"/>
                    <a:pt x="170" y="61"/>
                    <a:pt x="170" y="61"/>
                  </a:cubicBezTo>
                  <a:cubicBezTo>
                    <a:pt x="170" y="61"/>
                    <a:pt x="170" y="61"/>
                    <a:pt x="170" y="61"/>
                  </a:cubicBezTo>
                  <a:cubicBezTo>
                    <a:pt x="170" y="61"/>
                    <a:pt x="170" y="62"/>
                    <a:pt x="170" y="62"/>
                  </a:cubicBezTo>
                  <a:cubicBezTo>
                    <a:pt x="170" y="62"/>
                    <a:pt x="170" y="62"/>
                    <a:pt x="170" y="62"/>
                  </a:cubicBezTo>
                  <a:cubicBezTo>
                    <a:pt x="170" y="62"/>
                    <a:pt x="170" y="62"/>
                    <a:pt x="170" y="62"/>
                  </a:cubicBezTo>
                  <a:cubicBezTo>
                    <a:pt x="170" y="63"/>
                    <a:pt x="170" y="63"/>
                    <a:pt x="170" y="63"/>
                  </a:cubicBezTo>
                  <a:cubicBezTo>
                    <a:pt x="170" y="63"/>
                    <a:pt x="170" y="63"/>
                    <a:pt x="170" y="63"/>
                  </a:cubicBezTo>
                  <a:cubicBezTo>
                    <a:pt x="170" y="63"/>
                    <a:pt x="169" y="63"/>
                    <a:pt x="169" y="63"/>
                  </a:cubicBezTo>
                  <a:cubicBezTo>
                    <a:pt x="169" y="63"/>
                    <a:pt x="169" y="64"/>
                    <a:pt x="169" y="64"/>
                  </a:cubicBezTo>
                  <a:cubicBezTo>
                    <a:pt x="169" y="64"/>
                    <a:pt x="169" y="64"/>
                    <a:pt x="169" y="64"/>
                  </a:cubicBezTo>
                  <a:cubicBezTo>
                    <a:pt x="169" y="64"/>
                    <a:pt x="169" y="64"/>
                    <a:pt x="169" y="64"/>
                  </a:cubicBezTo>
                  <a:cubicBezTo>
                    <a:pt x="169" y="64"/>
                    <a:pt x="169" y="64"/>
                    <a:pt x="169" y="65"/>
                  </a:cubicBezTo>
                  <a:cubicBezTo>
                    <a:pt x="169" y="65"/>
                    <a:pt x="169" y="65"/>
                    <a:pt x="169" y="65"/>
                  </a:cubicBezTo>
                  <a:cubicBezTo>
                    <a:pt x="169" y="65"/>
                    <a:pt x="170" y="65"/>
                    <a:pt x="170" y="65"/>
                  </a:cubicBezTo>
                  <a:cubicBezTo>
                    <a:pt x="170" y="66"/>
                    <a:pt x="170" y="66"/>
                    <a:pt x="170" y="66"/>
                  </a:cubicBezTo>
                  <a:cubicBezTo>
                    <a:pt x="169" y="66"/>
                    <a:pt x="169" y="66"/>
                    <a:pt x="169" y="66"/>
                  </a:cubicBezTo>
                  <a:cubicBezTo>
                    <a:pt x="169" y="66"/>
                    <a:pt x="170" y="66"/>
                    <a:pt x="170" y="66"/>
                  </a:cubicBezTo>
                  <a:cubicBezTo>
                    <a:pt x="170" y="67"/>
                    <a:pt x="169" y="67"/>
                    <a:pt x="169" y="67"/>
                  </a:cubicBezTo>
                  <a:cubicBezTo>
                    <a:pt x="169" y="67"/>
                    <a:pt x="170" y="67"/>
                    <a:pt x="170" y="67"/>
                  </a:cubicBezTo>
                  <a:cubicBezTo>
                    <a:pt x="170" y="67"/>
                    <a:pt x="170" y="67"/>
                    <a:pt x="170" y="68"/>
                  </a:cubicBezTo>
                  <a:cubicBezTo>
                    <a:pt x="170" y="68"/>
                    <a:pt x="170" y="68"/>
                    <a:pt x="170" y="68"/>
                  </a:cubicBezTo>
                  <a:cubicBezTo>
                    <a:pt x="170" y="68"/>
                    <a:pt x="170" y="68"/>
                    <a:pt x="170" y="68"/>
                  </a:cubicBezTo>
                  <a:cubicBezTo>
                    <a:pt x="170" y="68"/>
                    <a:pt x="170" y="68"/>
                    <a:pt x="170" y="68"/>
                  </a:cubicBezTo>
                  <a:cubicBezTo>
                    <a:pt x="170" y="69"/>
                    <a:pt x="170" y="69"/>
                    <a:pt x="170" y="69"/>
                  </a:cubicBezTo>
                  <a:cubicBezTo>
                    <a:pt x="170" y="69"/>
                    <a:pt x="170" y="69"/>
                    <a:pt x="170" y="69"/>
                  </a:cubicBezTo>
                  <a:cubicBezTo>
                    <a:pt x="170" y="69"/>
                    <a:pt x="170" y="69"/>
                    <a:pt x="170" y="69"/>
                  </a:cubicBezTo>
                  <a:cubicBezTo>
                    <a:pt x="170" y="70"/>
                    <a:pt x="170" y="70"/>
                    <a:pt x="170" y="70"/>
                  </a:cubicBezTo>
                  <a:cubicBezTo>
                    <a:pt x="169" y="70"/>
                    <a:pt x="169" y="70"/>
                    <a:pt x="169" y="70"/>
                  </a:cubicBezTo>
                  <a:cubicBezTo>
                    <a:pt x="169" y="70"/>
                    <a:pt x="169" y="70"/>
                    <a:pt x="169" y="70"/>
                  </a:cubicBezTo>
                  <a:cubicBezTo>
                    <a:pt x="169" y="71"/>
                    <a:pt x="169" y="71"/>
                    <a:pt x="169" y="71"/>
                  </a:cubicBezTo>
                  <a:cubicBezTo>
                    <a:pt x="169" y="71"/>
                    <a:pt x="169" y="71"/>
                    <a:pt x="169" y="72"/>
                  </a:cubicBezTo>
                  <a:cubicBezTo>
                    <a:pt x="169" y="72"/>
                    <a:pt x="169" y="72"/>
                    <a:pt x="169" y="72"/>
                  </a:cubicBezTo>
                  <a:cubicBezTo>
                    <a:pt x="169" y="72"/>
                    <a:pt x="169" y="72"/>
                    <a:pt x="169" y="72"/>
                  </a:cubicBezTo>
                  <a:cubicBezTo>
                    <a:pt x="169" y="72"/>
                    <a:pt x="169" y="73"/>
                    <a:pt x="169" y="73"/>
                  </a:cubicBezTo>
                  <a:cubicBezTo>
                    <a:pt x="169" y="73"/>
                    <a:pt x="169" y="73"/>
                    <a:pt x="169" y="73"/>
                  </a:cubicBezTo>
                  <a:cubicBezTo>
                    <a:pt x="169" y="73"/>
                    <a:pt x="169" y="73"/>
                    <a:pt x="169" y="73"/>
                  </a:cubicBezTo>
                  <a:cubicBezTo>
                    <a:pt x="170" y="73"/>
                    <a:pt x="170" y="73"/>
                    <a:pt x="170" y="73"/>
                  </a:cubicBezTo>
                  <a:cubicBezTo>
                    <a:pt x="170" y="73"/>
                    <a:pt x="170" y="74"/>
                    <a:pt x="170" y="74"/>
                  </a:cubicBezTo>
                  <a:cubicBezTo>
                    <a:pt x="170" y="74"/>
                    <a:pt x="170" y="74"/>
                    <a:pt x="170" y="74"/>
                  </a:cubicBezTo>
                  <a:cubicBezTo>
                    <a:pt x="170" y="74"/>
                    <a:pt x="170" y="75"/>
                    <a:pt x="170" y="75"/>
                  </a:cubicBezTo>
                  <a:cubicBezTo>
                    <a:pt x="170" y="75"/>
                    <a:pt x="170" y="75"/>
                    <a:pt x="170" y="74"/>
                  </a:cubicBezTo>
                  <a:cubicBezTo>
                    <a:pt x="169" y="74"/>
                    <a:pt x="169" y="74"/>
                    <a:pt x="169" y="74"/>
                  </a:cubicBezTo>
                  <a:cubicBezTo>
                    <a:pt x="168" y="75"/>
                    <a:pt x="168" y="75"/>
                    <a:pt x="168" y="75"/>
                  </a:cubicBezTo>
                  <a:cubicBezTo>
                    <a:pt x="167" y="75"/>
                    <a:pt x="167" y="75"/>
                    <a:pt x="167" y="75"/>
                  </a:cubicBezTo>
                  <a:cubicBezTo>
                    <a:pt x="167" y="75"/>
                    <a:pt x="167" y="74"/>
                    <a:pt x="167" y="75"/>
                  </a:cubicBezTo>
                  <a:cubicBezTo>
                    <a:pt x="166" y="75"/>
                    <a:pt x="166" y="75"/>
                    <a:pt x="166" y="75"/>
                  </a:cubicBezTo>
                  <a:cubicBezTo>
                    <a:pt x="166" y="75"/>
                    <a:pt x="166" y="75"/>
                    <a:pt x="166" y="75"/>
                  </a:cubicBezTo>
                  <a:cubicBezTo>
                    <a:pt x="166" y="75"/>
                    <a:pt x="166" y="75"/>
                    <a:pt x="166" y="75"/>
                  </a:cubicBezTo>
                  <a:cubicBezTo>
                    <a:pt x="166" y="75"/>
                    <a:pt x="166" y="75"/>
                    <a:pt x="166" y="75"/>
                  </a:cubicBezTo>
                  <a:cubicBezTo>
                    <a:pt x="166" y="75"/>
                    <a:pt x="166" y="75"/>
                    <a:pt x="166" y="75"/>
                  </a:cubicBezTo>
                  <a:cubicBezTo>
                    <a:pt x="166" y="76"/>
                    <a:pt x="165" y="76"/>
                    <a:pt x="165" y="76"/>
                  </a:cubicBezTo>
                  <a:cubicBezTo>
                    <a:pt x="165" y="76"/>
                    <a:pt x="165" y="76"/>
                    <a:pt x="165" y="75"/>
                  </a:cubicBezTo>
                  <a:cubicBezTo>
                    <a:pt x="165" y="75"/>
                    <a:pt x="165" y="75"/>
                    <a:pt x="165" y="75"/>
                  </a:cubicBezTo>
                  <a:cubicBezTo>
                    <a:pt x="164" y="75"/>
                    <a:pt x="164" y="75"/>
                    <a:pt x="164" y="75"/>
                  </a:cubicBezTo>
                  <a:cubicBezTo>
                    <a:pt x="164" y="75"/>
                    <a:pt x="164" y="75"/>
                    <a:pt x="164" y="75"/>
                  </a:cubicBezTo>
                  <a:cubicBezTo>
                    <a:pt x="164" y="75"/>
                    <a:pt x="164" y="75"/>
                    <a:pt x="164" y="75"/>
                  </a:cubicBezTo>
                  <a:cubicBezTo>
                    <a:pt x="164" y="75"/>
                    <a:pt x="164" y="75"/>
                    <a:pt x="164" y="75"/>
                  </a:cubicBezTo>
                  <a:cubicBezTo>
                    <a:pt x="164" y="75"/>
                    <a:pt x="164" y="75"/>
                    <a:pt x="164" y="75"/>
                  </a:cubicBezTo>
                  <a:cubicBezTo>
                    <a:pt x="164" y="75"/>
                    <a:pt x="164" y="75"/>
                    <a:pt x="164" y="75"/>
                  </a:cubicBezTo>
                  <a:cubicBezTo>
                    <a:pt x="163" y="75"/>
                    <a:pt x="163" y="75"/>
                    <a:pt x="163" y="74"/>
                  </a:cubicBezTo>
                  <a:cubicBezTo>
                    <a:pt x="163" y="74"/>
                    <a:pt x="163" y="74"/>
                    <a:pt x="163" y="73"/>
                  </a:cubicBezTo>
                  <a:cubicBezTo>
                    <a:pt x="163" y="73"/>
                    <a:pt x="163" y="73"/>
                    <a:pt x="163" y="73"/>
                  </a:cubicBezTo>
                  <a:cubicBezTo>
                    <a:pt x="163" y="73"/>
                    <a:pt x="163" y="72"/>
                    <a:pt x="163" y="72"/>
                  </a:cubicBezTo>
                  <a:cubicBezTo>
                    <a:pt x="163" y="72"/>
                    <a:pt x="163" y="72"/>
                    <a:pt x="163" y="72"/>
                  </a:cubicBezTo>
                  <a:cubicBezTo>
                    <a:pt x="163" y="72"/>
                    <a:pt x="163" y="72"/>
                    <a:pt x="163" y="72"/>
                  </a:cubicBezTo>
                  <a:cubicBezTo>
                    <a:pt x="164" y="71"/>
                    <a:pt x="164" y="71"/>
                    <a:pt x="164" y="71"/>
                  </a:cubicBezTo>
                  <a:cubicBezTo>
                    <a:pt x="164" y="71"/>
                    <a:pt x="164" y="71"/>
                    <a:pt x="164" y="71"/>
                  </a:cubicBezTo>
                  <a:cubicBezTo>
                    <a:pt x="164" y="71"/>
                    <a:pt x="164" y="71"/>
                    <a:pt x="164" y="71"/>
                  </a:cubicBezTo>
                  <a:cubicBezTo>
                    <a:pt x="164" y="71"/>
                    <a:pt x="164" y="70"/>
                    <a:pt x="164" y="70"/>
                  </a:cubicBezTo>
                  <a:cubicBezTo>
                    <a:pt x="164" y="70"/>
                    <a:pt x="164" y="70"/>
                    <a:pt x="164" y="70"/>
                  </a:cubicBezTo>
                  <a:cubicBezTo>
                    <a:pt x="164" y="70"/>
                    <a:pt x="164" y="70"/>
                    <a:pt x="164" y="70"/>
                  </a:cubicBezTo>
                  <a:cubicBezTo>
                    <a:pt x="164" y="69"/>
                    <a:pt x="164" y="69"/>
                    <a:pt x="164" y="69"/>
                  </a:cubicBezTo>
                  <a:cubicBezTo>
                    <a:pt x="164" y="69"/>
                    <a:pt x="164" y="69"/>
                    <a:pt x="164" y="68"/>
                  </a:cubicBezTo>
                  <a:cubicBezTo>
                    <a:pt x="164" y="68"/>
                    <a:pt x="164" y="68"/>
                    <a:pt x="164" y="67"/>
                  </a:cubicBezTo>
                  <a:cubicBezTo>
                    <a:pt x="164" y="67"/>
                    <a:pt x="164" y="67"/>
                    <a:pt x="165" y="67"/>
                  </a:cubicBezTo>
                  <a:cubicBezTo>
                    <a:pt x="165" y="67"/>
                    <a:pt x="165" y="66"/>
                    <a:pt x="165" y="66"/>
                  </a:cubicBezTo>
                  <a:cubicBezTo>
                    <a:pt x="165" y="66"/>
                    <a:pt x="164" y="66"/>
                    <a:pt x="164" y="66"/>
                  </a:cubicBezTo>
                  <a:cubicBezTo>
                    <a:pt x="164" y="66"/>
                    <a:pt x="165" y="66"/>
                    <a:pt x="165" y="66"/>
                  </a:cubicBezTo>
                  <a:cubicBezTo>
                    <a:pt x="165" y="65"/>
                    <a:pt x="165" y="65"/>
                    <a:pt x="165" y="65"/>
                  </a:cubicBezTo>
                  <a:cubicBezTo>
                    <a:pt x="164" y="65"/>
                    <a:pt x="165" y="65"/>
                    <a:pt x="165" y="64"/>
                  </a:cubicBezTo>
                  <a:cubicBezTo>
                    <a:pt x="165" y="64"/>
                    <a:pt x="165" y="64"/>
                    <a:pt x="164" y="64"/>
                  </a:cubicBezTo>
                  <a:cubicBezTo>
                    <a:pt x="164" y="64"/>
                    <a:pt x="164" y="64"/>
                    <a:pt x="164" y="64"/>
                  </a:cubicBezTo>
                  <a:cubicBezTo>
                    <a:pt x="164" y="64"/>
                    <a:pt x="164" y="64"/>
                    <a:pt x="164" y="63"/>
                  </a:cubicBezTo>
                  <a:cubicBezTo>
                    <a:pt x="164" y="63"/>
                    <a:pt x="164" y="63"/>
                    <a:pt x="164" y="63"/>
                  </a:cubicBezTo>
                  <a:cubicBezTo>
                    <a:pt x="164" y="63"/>
                    <a:pt x="163" y="63"/>
                    <a:pt x="163" y="62"/>
                  </a:cubicBezTo>
                  <a:cubicBezTo>
                    <a:pt x="163" y="62"/>
                    <a:pt x="164" y="62"/>
                    <a:pt x="164" y="62"/>
                  </a:cubicBezTo>
                  <a:cubicBezTo>
                    <a:pt x="164" y="61"/>
                    <a:pt x="164" y="61"/>
                    <a:pt x="163" y="61"/>
                  </a:cubicBezTo>
                  <a:cubicBezTo>
                    <a:pt x="163" y="61"/>
                    <a:pt x="163" y="61"/>
                    <a:pt x="163" y="61"/>
                  </a:cubicBezTo>
                  <a:cubicBezTo>
                    <a:pt x="163" y="61"/>
                    <a:pt x="163" y="60"/>
                    <a:pt x="162" y="60"/>
                  </a:cubicBezTo>
                  <a:cubicBezTo>
                    <a:pt x="162" y="60"/>
                    <a:pt x="162" y="61"/>
                    <a:pt x="162" y="61"/>
                  </a:cubicBezTo>
                  <a:cubicBezTo>
                    <a:pt x="162" y="61"/>
                    <a:pt x="162" y="61"/>
                    <a:pt x="161" y="61"/>
                  </a:cubicBezTo>
                  <a:cubicBezTo>
                    <a:pt x="161" y="61"/>
                    <a:pt x="161" y="61"/>
                    <a:pt x="161" y="61"/>
                  </a:cubicBezTo>
                  <a:cubicBezTo>
                    <a:pt x="161" y="61"/>
                    <a:pt x="161" y="61"/>
                    <a:pt x="161" y="61"/>
                  </a:cubicBezTo>
                  <a:cubicBezTo>
                    <a:pt x="161" y="61"/>
                    <a:pt x="160" y="61"/>
                    <a:pt x="160" y="61"/>
                  </a:cubicBezTo>
                  <a:cubicBezTo>
                    <a:pt x="160" y="61"/>
                    <a:pt x="160" y="61"/>
                    <a:pt x="160" y="61"/>
                  </a:cubicBezTo>
                  <a:cubicBezTo>
                    <a:pt x="160" y="60"/>
                    <a:pt x="159" y="60"/>
                    <a:pt x="159" y="60"/>
                  </a:cubicBezTo>
                  <a:cubicBezTo>
                    <a:pt x="159" y="59"/>
                    <a:pt x="159" y="59"/>
                    <a:pt x="159" y="59"/>
                  </a:cubicBezTo>
                  <a:cubicBezTo>
                    <a:pt x="159" y="58"/>
                    <a:pt x="159" y="58"/>
                    <a:pt x="159" y="58"/>
                  </a:cubicBezTo>
                  <a:cubicBezTo>
                    <a:pt x="159" y="58"/>
                    <a:pt x="159" y="58"/>
                    <a:pt x="159" y="58"/>
                  </a:cubicBezTo>
                  <a:cubicBezTo>
                    <a:pt x="159" y="58"/>
                    <a:pt x="159" y="57"/>
                    <a:pt x="159" y="57"/>
                  </a:cubicBezTo>
                  <a:cubicBezTo>
                    <a:pt x="159" y="57"/>
                    <a:pt x="159" y="57"/>
                    <a:pt x="159" y="57"/>
                  </a:cubicBezTo>
                  <a:cubicBezTo>
                    <a:pt x="159" y="56"/>
                    <a:pt x="159" y="57"/>
                    <a:pt x="159" y="56"/>
                  </a:cubicBezTo>
                  <a:cubicBezTo>
                    <a:pt x="159" y="56"/>
                    <a:pt x="159" y="56"/>
                    <a:pt x="159" y="56"/>
                  </a:cubicBezTo>
                  <a:cubicBezTo>
                    <a:pt x="159" y="56"/>
                    <a:pt x="159" y="55"/>
                    <a:pt x="159" y="55"/>
                  </a:cubicBezTo>
                  <a:cubicBezTo>
                    <a:pt x="159" y="55"/>
                    <a:pt x="159" y="55"/>
                    <a:pt x="159" y="55"/>
                  </a:cubicBezTo>
                  <a:cubicBezTo>
                    <a:pt x="160" y="55"/>
                    <a:pt x="160" y="55"/>
                    <a:pt x="160" y="55"/>
                  </a:cubicBezTo>
                  <a:cubicBezTo>
                    <a:pt x="160" y="55"/>
                    <a:pt x="160" y="55"/>
                    <a:pt x="161" y="55"/>
                  </a:cubicBezTo>
                  <a:cubicBezTo>
                    <a:pt x="161" y="54"/>
                    <a:pt x="161" y="54"/>
                    <a:pt x="161" y="54"/>
                  </a:cubicBezTo>
                  <a:cubicBezTo>
                    <a:pt x="161" y="54"/>
                    <a:pt x="161" y="54"/>
                    <a:pt x="161" y="53"/>
                  </a:cubicBezTo>
                  <a:cubicBezTo>
                    <a:pt x="161" y="53"/>
                    <a:pt x="161" y="53"/>
                    <a:pt x="161" y="53"/>
                  </a:cubicBezTo>
                  <a:cubicBezTo>
                    <a:pt x="161" y="53"/>
                    <a:pt x="161" y="53"/>
                    <a:pt x="161" y="53"/>
                  </a:cubicBezTo>
                  <a:cubicBezTo>
                    <a:pt x="161" y="52"/>
                    <a:pt x="161" y="52"/>
                    <a:pt x="161" y="52"/>
                  </a:cubicBezTo>
                  <a:cubicBezTo>
                    <a:pt x="162" y="52"/>
                    <a:pt x="162" y="52"/>
                    <a:pt x="162" y="51"/>
                  </a:cubicBezTo>
                  <a:cubicBezTo>
                    <a:pt x="162" y="51"/>
                    <a:pt x="162" y="51"/>
                    <a:pt x="163" y="51"/>
                  </a:cubicBezTo>
                  <a:cubicBezTo>
                    <a:pt x="163" y="51"/>
                    <a:pt x="163" y="50"/>
                    <a:pt x="163" y="50"/>
                  </a:cubicBezTo>
                  <a:cubicBezTo>
                    <a:pt x="162" y="50"/>
                    <a:pt x="162" y="49"/>
                    <a:pt x="162" y="49"/>
                  </a:cubicBezTo>
                  <a:cubicBezTo>
                    <a:pt x="162" y="49"/>
                    <a:pt x="162" y="49"/>
                    <a:pt x="162" y="48"/>
                  </a:cubicBezTo>
                  <a:cubicBezTo>
                    <a:pt x="162" y="48"/>
                    <a:pt x="162" y="48"/>
                    <a:pt x="162" y="47"/>
                  </a:cubicBezTo>
                  <a:cubicBezTo>
                    <a:pt x="162" y="47"/>
                    <a:pt x="162" y="47"/>
                    <a:pt x="162" y="47"/>
                  </a:cubicBezTo>
                  <a:cubicBezTo>
                    <a:pt x="162" y="47"/>
                    <a:pt x="162" y="47"/>
                    <a:pt x="162" y="47"/>
                  </a:cubicBezTo>
                  <a:cubicBezTo>
                    <a:pt x="163" y="47"/>
                    <a:pt x="163" y="47"/>
                    <a:pt x="163" y="47"/>
                  </a:cubicBezTo>
                  <a:cubicBezTo>
                    <a:pt x="163" y="46"/>
                    <a:pt x="162" y="46"/>
                    <a:pt x="163" y="46"/>
                  </a:cubicBezTo>
                  <a:cubicBezTo>
                    <a:pt x="163" y="46"/>
                    <a:pt x="163" y="45"/>
                    <a:pt x="163" y="45"/>
                  </a:cubicBezTo>
                  <a:cubicBezTo>
                    <a:pt x="163" y="45"/>
                    <a:pt x="163" y="45"/>
                    <a:pt x="163" y="45"/>
                  </a:cubicBezTo>
                  <a:cubicBezTo>
                    <a:pt x="163" y="45"/>
                    <a:pt x="163" y="45"/>
                    <a:pt x="163" y="45"/>
                  </a:cubicBezTo>
                  <a:cubicBezTo>
                    <a:pt x="163" y="45"/>
                    <a:pt x="163" y="45"/>
                    <a:pt x="164" y="44"/>
                  </a:cubicBezTo>
                  <a:cubicBezTo>
                    <a:pt x="164" y="44"/>
                    <a:pt x="164" y="44"/>
                    <a:pt x="164" y="44"/>
                  </a:cubicBezTo>
                  <a:cubicBezTo>
                    <a:pt x="164" y="44"/>
                    <a:pt x="164" y="43"/>
                    <a:pt x="164" y="43"/>
                  </a:cubicBezTo>
                  <a:cubicBezTo>
                    <a:pt x="164" y="43"/>
                    <a:pt x="164" y="43"/>
                    <a:pt x="164" y="43"/>
                  </a:cubicBezTo>
                  <a:cubicBezTo>
                    <a:pt x="164" y="44"/>
                    <a:pt x="164" y="44"/>
                    <a:pt x="164" y="44"/>
                  </a:cubicBezTo>
                  <a:cubicBezTo>
                    <a:pt x="164" y="43"/>
                    <a:pt x="164" y="43"/>
                    <a:pt x="164" y="43"/>
                  </a:cubicBezTo>
                  <a:cubicBezTo>
                    <a:pt x="164" y="43"/>
                    <a:pt x="164" y="43"/>
                    <a:pt x="164" y="43"/>
                  </a:cubicBezTo>
                  <a:cubicBezTo>
                    <a:pt x="164" y="43"/>
                    <a:pt x="164" y="43"/>
                    <a:pt x="165" y="43"/>
                  </a:cubicBezTo>
                  <a:cubicBezTo>
                    <a:pt x="165" y="43"/>
                    <a:pt x="165" y="43"/>
                    <a:pt x="165" y="42"/>
                  </a:cubicBezTo>
                  <a:cubicBezTo>
                    <a:pt x="165" y="42"/>
                    <a:pt x="165" y="42"/>
                    <a:pt x="165" y="42"/>
                  </a:cubicBezTo>
                  <a:cubicBezTo>
                    <a:pt x="165" y="42"/>
                    <a:pt x="165" y="42"/>
                    <a:pt x="165" y="42"/>
                  </a:cubicBezTo>
                  <a:cubicBezTo>
                    <a:pt x="165" y="42"/>
                    <a:pt x="166" y="43"/>
                    <a:pt x="166" y="43"/>
                  </a:cubicBezTo>
                  <a:cubicBezTo>
                    <a:pt x="166" y="43"/>
                    <a:pt x="166" y="43"/>
                    <a:pt x="166" y="43"/>
                  </a:cubicBezTo>
                  <a:cubicBezTo>
                    <a:pt x="166" y="44"/>
                    <a:pt x="166" y="43"/>
                    <a:pt x="166" y="43"/>
                  </a:cubicBezTo>
                  <a:cubicBezTo>
                    <a:pt x="166" y="43"/>
                    <a:pt x="166" y="43"/>
                    <a:pt x="166" y="42"/>
                  </a:cubicBezTo>
                  <a:cubicBezTo>
                    <a:pt x="166" y="42"/>
                    <a:pt x="166" y="42"/>
                    <a:pt x="166" y="42"/>
                  </a:cubicBezTo>
                  <a:cubicBezTo>
                    <a:pt x="165" y="41"/>
                    <a:pt x="165" y="41"/>
                    <a:pt x="165" y="40"/>
                  </a:cubicBezTo>
                  <a:cubicBezTo>
                    <a:pt x="166" y="40"/>
                    <a:pt x="166" y="40"/>
                    <a:pt x="166" y="39"/>
                  </a:cubicBezTo>
                  <a:cubicBezTo>
                    <a:pt x="166" y="39"/>
                    <a:pt x="166" y="39"/>
                    <a:pt x="166" y="39"/>
                  </a:cubicBezTo>
                  <a:cubicBezTo>
                    <a:pt x="166" y="38"/>
                    <a:pt x="165" y="39"/>
                    <a:pt x="165" y="39"/>
                  </a:cubicBezTo>
                  <a:cubicBezTo>
                    <a:pt x="165" y="39"/>
                    <a:pt x="165" y="38"/>
                    <a:pt x="165" y="38"/>
                  </a:cubicBezTo>
                  <a:cubicBezTo>
                    <a:pt x="165" y="38"/>
                    <a:pt x="164" y="38"/>
                    <a:pt x="164" y="38"/>
                  </a:cubicBezTo>
                  <a:cubicBezTo>
                    <a:pt x="165" y="38"/>
                    <a:pt x="165" y="38"/>
                    <a:pt x="165" y="38"/>
                  </a:cubicBezTo>
                  <a:cubicBezTo>
                    <a:pt x="165" y="38"/>
                    <a:pt x="165" y="38"/>
                    <a:pt x="165" y="38"/>
                  </a:cubicBezTo>
                  <a:cubicBezTo>
                    <a:pt x="165" y="37"/>
                    <a:pt x="165" y="38"/>
                    <a:pt x="165" y="38"/>
                  </a:cubicBezTo>
                  <a:cubicBezTo>
                    <a:pt x="165" y="38"/>
                    <a:pt x="166" y="39"/>
                    <a:pt x="166" y="38"/>
                  </a:cubicBezTo>
                  <a:cubicBezTo>
                    <a:pt x="166" y="38"/>
                    <a:pt x="166" y="38"/>
                    <a:pt x="166" y="38"/>
                  </a:cubicBezTo>
                  <a:cubicBezTo>
                    <a:pt x="166" y="38"/>
                    <a:pt x="166" y="38"/>
                    <a:pt x="166" y="38"/>
                  </a:cubicBezTo>
                  <a:cubicBezTo>
                    <a:pt x="166" y="37"/>
                    <a:pt x="166" y="37"/>
                    <a:pt x="166" y="37"/>
                  </a:cubicBezTo>
                  <a:cubicBezTo>
                    <a:pt x="166" y="37"/>
                    <a:pt x="166" y="37"/>
                    <a:pt x="166" y="36"/>
                  </a:cubicBezTo>
                  <a:cubicBezTo>
                    <a:pt x="166" y="36"/>
                    <a:pt x="166" y="36"/>
                    <a:pt x="166" y="36"/>
                  </a:cubicBezTo>
                  <a:cubicBezTo>
                    <a:pt x="166" y="36"/>
                    <a:pt x="166" y="36"/>
                    <a:pt x="166" y="36"/>
                  </a:cubicBezTo>
                  <a:cubicBezTo>
                    <a:pt x="166" y="36"/>
                    <a:pt x="166" y="36"/>
                    <a:pt x="166" y="36"/>
                  </a:cubicBezTo>
                  <a:cubicBezTo>
                    <a:pt x="167" y="36"/>
                    <a:pt x="166" y="36"/>
                    <a:pt x="166" y="35"/>
                  </a:cubicBezTo>
                  <a:cubicBezTo>
                    <a:pt x="166" y="35"/>
                    <a:pt x="166" y="35"/>
                    <a:pt x="166" y="35"/>
                  </a:cubicBezTo>
                  <a:cubicBezTo>
                    <a:pt x="166" y="35"/>
                    <a:pt x="166" y="35"/>
                    <a:pt x="166" y="35"/>
                  </a:cubicBezTo>
                  <a:cubicBezTo>
                    <a:pt x="166" y="34"/>
                    <a:pt x="167" y="35"/>
                    <a:pt x="167" y="34"/>
                  </a:cubicBezTo>
                  <a:cubicBezTo>
                    <a:pt x="168" y="34"/>
                    <a:pt x="167" y="34"/>
                    <a:pt x="167" y="33"/>
                  </a:cubicBezTo>
                  <a:cubicBezTo>
                    <a:pt x="167" y="33"/>
                    <a:pt x="168" y="33"/>
                    <a:pt x="168" y="33"/>
                  </a:cubicBezTo>
                  <a:cubicBezTo>
                    <a:pt x="168" y="33"/>
                    <a:pt x="169" y="33"/>
                    <a:pt x="169" y="32"/>
                  </a:cubicBezTo>
                  <a:cubicBezTo>
                    <a:pt x="169" y="32"/>
                    <a:pt x="169" y="32"/>
                    <a:pt x="169" y="32"/>
                  </a:cubicBezTo>
                  <a:cubicBezTo>
                    <a:pt x="169" y="32"/>
                    <a:pt x="169" y="32"/>
                    <a:pt x="169" y="32"/>
                  </a:cubicBezTo>
                  <a:cubicBezTo>
                    <a:pt x="169" y="32"/>
                    <a:pt x="169" y="32"/>
                    <a:pt x="169" y="31"/>
                  </a:cubicBezTo>
                  <a:cubicBezTo>
                    <a:pt x="169" y="31"/>
                    <a:pt x="169" y="31"/>
                    <a:pt x="169" y="31"/>
                  </a:cubicBezTo>
                  <a:cubicBezTo>
                    <a:pt x="169" y="31"/>
                    <a:pt x="169" y="31"/>
                    <a:pt x="169" y="31"/>
                  </a:cubicBezTo>
                  <a:cubicBezTo>
                    <a:pt x="169" y="31"/>
                    <a:pt x="169" y="31"/>
                    <a:pt x="169" y="31"/>
                  </a:cubicBezTo>
                  <a:cubicBezTo>
                    <a:pt x="169" y="31"/>
                    <a:pt x="169" y="32"/>
                    <a:pt x="169" y="32"/>
                  </a:cubicBezTo>
                  <a:cubicBezTo>
                    <a:pt x="169" y="32"/>
                    <a:pt x="169" y="32"/>
                    <a:pt x="169" y="32"/>
                  </a:cubicBezTo>
                  <a:cubicBezTo>
                    <a:pt x="169" y="32"/>
                    <a:pt x="169" y="32"/>
                    <a:pt x="169" y="32"/>
                  </a:cubicBezTo>
                  <a:cubicBezTo>
                    <a:pt x="169" y="32"/>
                    <a:pt x="170" y="32"/>
                    <a:pt x="170" y="32"/>
                  </a:cubicBezTo>
                  <a:cubicBezTo>
                    <a:pt x="170" y="32"/>
                    <a:pt x="170" y="32"/>
                    <a:pt x="170" y="32"/>
                  </a:cubicBezTo>
                  <a:cubicBezTo>
                    <a:pt x="170" y="32"/>
                    <a:pt x="170" y="32"/>
                    <a:pt x="170" y="32"/>
                  </a:cubicBezTo>
                  <a:cubicBezTo>
                    <a:pt x="170" y="32"/>
                    <a:pt x="170" y="32"/>
                    <a:pt x="171" y="32"/>
                  </a:cubicBezTo>
                  <a:cubicBezTo>
                    <a:pt x="171" y="32"/>
                    <a:pt x="171" y="33"/>
                    <a:pt x="171" y="33"/>
                  </a:cubicBezTo>
                  <a:cubicBezTo>
                    <a:pt x="171" y="33"/>
                    <a:pt x="171" y="33"/>
                    <a:pt x="171" y="32"/>
                  </a:cubicBezTo>
                  <a:cubicBezTo>
                    <a:pt x="171" y="32"/>
                    <a:pt x="171" y="32"/>
                    <a:pt x="171" y="32"/>
                  </a:cubicBezTo>
                  <a:cubicBezTo>
                    <a:pt x="171" y="32"/>
                    <a:pt x="171" y="32"/>
                    <a:pt x="171" y="32"/>
                  </a:cubicBezTo>
                  <a:cubicBezTo>
                    <a:pt x="171" y="32"/>
                    <a:pt x="171" y="31"/>
                    <a:pt x="171" y="31"/>
                  </a:cubicBezTo>
                  <a:cubicBezTo>
                    <a:pt x="172" y="31"/>
                    <a:pt x="172" y="31"/>
                    <a:pt x="172" y="31"/>
                  </a:cubicBezTo>
                  <a:cubicBezTo>
                    <a:pt x="172" y="31"/>
                    <a:pt x="172" y="31"/>
                    <a:pt x="172" y="31"/>
                  </a:cubicBezTo>
                  <a:cubicBezTo>
                    <a:pt x="172" y="31"/>
                    <a:pt x="172" y="31"/>
                    <a:pt x="172" y="31"/>
                  </a:cubicBezTo>
                  <a:cubicBezTo>
                    <a:pt x="172" y="31"/>
                    <a:pt x="172" y="30"/>
                    <a:pt x="172" y="30"/>
                  </a:cubicBezTo>
                  <a:cubicBezTo>
                    <a:pt x="172" y="30"/>
                    <a:pt x="172" y="30"/>
                    <a:pt x="172" y="30"/>
                  </a:cubicBezTo>
                  <a:cubicBezTo>
                    <a:pt x="172" y="30"/>
                    <a:pt x="172" y="30"/>
                    <a:pt x="173" y="30"/>
                  </a:cubicBezTo>
                  <a:cubicBezTo>
                    <a:pt x="173" y="30"/>
                    <a:pt x="172" y="30"/>
                    <a:pt x="172" y="29"/>
                  </a:cubicBezTo>
                  <a:cubicBezTo>
                    <a:pt x="172" y="29"/>
                    <a:pt x="172" y="29"/>
                    <a:pt x="172" y="29"/>
                  </a:cubicBezTo>
                  <a:cubicBezTo>
                    <a:pt x="172" y="29"/>
                    <a:pt x="172" y="29"/>
                    <a:pt x="173" y="29"/>
                  </a:cubicBezTo>
                  <a:cubicBezTo>
                    <a:pt x="173" y="29"/>
                    <a:pt x="173" y="29"/>
                    <a:pt x="173" y="29"/>
                  </a:cubicBezTo>
                  <a:cubicBezTo>
                    <a:pt x="173" y="29"/>
                    <a:pt x="173" y="29"/>
                    <a:pt x="173" y="29"/>
                  </a:cubicBezTo>
                  <a:cubicBezTo>
                    <a:pt x="173" y="29"/>
                    <a:pt x="173" y="29"/>
                    <a:pt x="173" y="29"/>
                  </a:cubicBezTo>
                  <a:cubicBezTo>
                    <a:pt x="174" y="29"/>
                    <a:pt x="174" y="29"/>
                    <a:pt x="174" y="29"/>
                  </a:cubicBezTo>
                  <a:cubicBezTo>
                    <a:pt x="174" y="29"/>
                    <a:pt x="174" y="29"/>
                    <a:pt x="174" y="29"/>
                  </a:cubicBezTo>
                  <a:cubicBezTo>
                    <a:pt x="174" y="29"/>
                    <a:pt x="174" y="29"/>
                    <a:pt x="175" y="29"/>
                  </a:cubicBezTo>
                  <a:cubicBezTo>
                    <a:pt x="175" y="29"/>
                    <a:pt x="175" y="29"/>
                    <a:pt x="175" y="29"/>
                  </a:cubicBezTo>
                  <a:cubicBezTo>
                    <a:pt x="175" y="29"/>
                    <a:pt x="175" y="29"/>
                    <a:pt x="175" y="29"/>
                  </a:cubicBezTo>
                  <a:cubicBezTo>
                    <a:pt x="176" y="29"/>
                    <a:pt x="176" y="29"/>
                    <a:pt x="176" y="29"/>
                  </a:cubicBezTo>
                  <a:cubicBezTo>
                    <a:pt x="176" y="29"/>
                    <a:pt x="176" y="29"/>
                    <a:pt x="176" y="29"/>
                  </a:cubicBezTo>
                  <a:cubicBezTo>
                    <a:pt x="176" y="29"/>
                    <a:pt x="177" y="29"/>
                    <a:pt x="177" y="29"/>
                  </a:cubicBezTo>
                  <a:cubicBezTo>
                    <a:pt x="177" y="29"/>
                    <a:pt x="177" y="29"/>
                    <a:pt x="177" y="29"/>
                  </a:cubicBezTo>
                  <a:cubicBezTo>
                    <a:pt x="177" y="29"/>
                    <a:pt x="177" y="29"/>
                    <a:pt x="177" y="29"/>
                  </a:cubicBezTo>
                  <a:cubicBezTo>
                    <a:pt x="177" y="29"/>
                    <a:pt x="177" y="29"/>
                    <a:pt x="177" y="29"/>
                  </a:cubicBezTo>
                  <a:cubicBezTo>
                    <a:pt x="176" y="30"/>
                    <a:pt x="177" y="30"/>
                    <a:pt x="177" y="30"/>
                  </a:cubicBezTo>
                  <a:cubicBezTo>
                    <a:pt x="177" y="31"/>
                    <a:pt x="178" y="31"/>
                    <a:pt x="178" y="31"/>
                  </a:cubicBezTo>
                  <a:cubicBezTo>
                    <a:pt x="179" y="31"/>
                    <a:pt x="179" y="30"/>
                    <a:pt x="179" y="30"/>
                  </a:cubicBezTo>
                  <a:cubicBezTo>
                    <a:pt x="179" y="30"/>
                    <a:pt x="179" y="30"/>
                    <a:pt x="180" y="30"/>
                  </a:cubicBezTo>
                  <a:cubicBezTo>
                    <a:pt x="180" y="30"/>
                    <a:pt x="180" y="30"/>
                    <a:pt x="180" y="30"/>
                  </a:cubicBezTo>
                  <a:cubicBezTo>
                    <a:pt x="180" y="31"/>
                    <a:pt x="180" y="31"/>
                    <a:pt x="180" y="31"/>
                  </a:cubicBezTo>
                  <a:cubicBezTo>
                    <a:pt x="180" y="31"/>
                    <a:pt x="181" y="31"/>
                    <a:pt x="181" y="31"/>
                  </a:cubicBezTo>
                  <a:cubicBezTo>
                    <a:pt x="181" y="31"/>
                    <a:pt x="181" y="31"/>
                    <a:pt x="181" y="31"/>
                  </a:cubicBezTo>
                  <a:cubicBezTo>
                    <a:pt x="181" y="31"/>
                    <a:pt x="181" y="31"/>
                    <a:pt x="181" y="31"/>
                  </a:cubicBezTo>
                  <a:cubicBezTo>
                    <a:pt x="181" y="31"/>
                    <a:pt x="181" y="31"/>
                    <a:pt x="182" y="31"/>
                  </a:cubicBezTo>
                  <a:cubicBezTo>
                    <a:pt x="182" y="31"/>
                    <a:pt x="182" y="31"/>
                    <a:pt x="182" y="31"/>
                  </a:cubicBezTo>
                  <a:cubicBezTo>
                    <a:pt x="182" y="31"/>
                    <a:pt x="182" y="31"/>
                    <a:pt x="182" y="31"/>
                  </a:cubicBezTo>
                  <a:cubicBezTo>
                    <a:pt x="182" y="31"/>
                    <a:pt x="182" y="31"/>
                    <a:pt x="182" y="31"/>
                  </a:cubicBezTo>
                  <a:cubicBezTo>
                    <a:pt x="182" y="31"/>
                    <a:pt x="182" y="31"/>
                    <a:pt x="182" y="31"/>
                  </a:cubicBezTo>
                  <a:cubicBezTo>
                    <a:pt x="182" y="31"/>
                    <a:pt x="182" y="31"/>
                    <a:pt x="182" y="31"/>
                  </a:cubicBezTo>
                  <a:cubicBezTo>
                    <a:pt x="182" y="31"/>
                    <a:pt x="183" y="31"/>
                    <a:pt x="183" y="31"/>
                  </a:cubicBezTo>
                  <a:cubicBezTo>
                    <a:pt x="183" y="31"/>
                    <a:pt x="183" y="31"/>
                    <a:pt x="183" y="31"/>
                  </a:cubicBezTo>
                  <a:cubicBezTo>
                    <a:pt x="183" y="31"/>
                    <a:pt x="183" y="31"/>
                    <a:pt x="183" y="31"/>
                  </a:cubicBezTo>
                  <a:cubicBezTo>
                    <a:pt x="183" y="31"/>
                    <a:pt x="183" y="31"/>
                    <a:pt x="183" y="31"/>
                  </a:cubicBezTo>
                  <a:cubicBezTo>
                    <a:pt x="183" y="31"/>
                    <a:pt x="183" y="31"/>
                    <a:pt x="183" y="31"/>
                  </a:cubicBezTo>
                  <a:cubicBezTo>
                    <a:pt x="183" y="31"/>
                    <a:pt x="183" y="31"/>
                    <a:pt x="183" y="31"/>
                  </a:cubicBezTo>
                  <a:cubicBezTo>
                    <a:pt x="183" y="31"/>
                    <a:pt x="184" y="31"/>
                    <a:pt x="184" y="31"/>
                  </a:cubicBezTo>
                  <a:cubicBezTo>
                    <a:pt x="184" y="31"/>
                    <a:pt x="184" y="31"/>
                    <a:pt x="185" y="31"/>
                  </a:cubicBezTo>
                  <a:cubicBezTo>
                    <a:pt x="185" y="32"/>
                    <a:pt x="185" y="32"/>
                    <a:pt x="185" y="32"/>
                  </a:cubicBezTo>
                  <a:cubicBezTo>
                    <a:pt x="185" y="32"/>
                    <a:pt x="185" y="32"/>
                    <a:pt x="186" y="32"/>
                  </a:cubicBezTo>
                  <a:cubicBezTo>
                    <a:pt x="186" y="32"/>
                    <a:pt x="186" y="32"/>
                    <a:pt x="186" y="32"/>
                  </a:cubicBezTo>
                  <a:cubicBezTo>
                    <a:pt x="186" y="32"/>
                    <a:pt x="186" y="32"/>
                    <a:pt x="186" y="32"/>
                  </a:cubicBezTo>
                  <a:cubicBezTo>
                    <a:pt x="186" y="32"/>
                    <a:pt x="186" y="32"/>
                    <a:pt x="186" y="32"/>
                  </a:cubicBezTo>
                  <a:cubicBezTo>
                    <a:pt x="186" y="32"/>
                    <a:pt x="186" y="32"/>
                    <a:pt x="186" y="32"/>
                  </a:cubicBezTo>
                  <a:cubicBezTo>
                    <a:pt x="186" y="32"/>
                    <a:pt x="186" y="32"/>
                    <a:pt x="186" y="32"/>
                  </a:cubicBezTo>
                  <a:cubicBezTo>
                    <a:pt x="187" y="32"/>
                    <a:pt x="186" y="32"/>
                    <a:pt x="187" y="32"/>
                  </a:cubicBezTo>
                  <a:cubicBezTo>
                    <a:pt x="187" y="32"/>
                    <a:pt x="187" y="32"/>
                    <a:pt x="187" y="31"/>
                  </a:cubicBezTo>
                  <a:cubicBezTo>
                    <a:pt x="187" y="31"/>
                    <a:pt x="187" y="31"/>
                    <a:pt x="187" y="31"/>
                  </a:cubicBezTo>
                  <a:cubicBezTo>
                    <a:pt x="187" y="31"/>
                    <a:pt x="187" y="31"/>
                    <a:pt x="187" y="31"/>
                  </a:cubicBezTo>
                  <a:cubicBezTo>
                    <a:pt x="187" y="31"/>
                    <a:pt x="187" y="31"/>
                    <a:pt x="187" y="31"/>
                  </a:cubicBezTo>
                  <a:cubicBezTo>
                    <a:pt x="187" y="31"/>
                    <a:pt x="187" y="31"/>
                    <a:pt x="188" y="31"/>
                  </a:cubicBezTo>
                  <a:cubicBezTo>
                    <a:pt x="188" y="31"/>
                    <a:pt x="188" y="31"/>
                    <a:pt x="188" y="31"/>
                  </a:cubicBezTo>
                  <a:cubicBezTo>
                    <a:pt x="188" y="31"/>
                    <a:pt x="188" y="32"/>
                    <a:pt x="188" y="32"/>
                  </a:cubicBezTo>
                  <a:cubicBezTo>
                    <a:pt x="188" y="32"/>
                    <a:pt x="188" y="31"/>
                    <a:pt x="188" y="31"/>
                  </a:cubicBezTo>
                  <a:cubicBezTo>
                    <a:pt x="188" y="31"/>
                    <a:pt x="189" y="31"/>
                    <a:pt x="189" y="31"/>
                  </a:cubicBezTo>
                  <a:cubicBezTo>
                    <a:pt x="189" y="32"/>
                    <a:pt x="189" y="32"/>
                    <a:pt x="189" y="32"/>
                  </a:cubicBezTo>
                  <a:cubicBezTo>
                    <a:pt x="189" y="32"/>
                    <a:pt x="189" y="32"/>
                    <a:pt x="189" y="32"/>
                  </a:cubicBezTo>
                  <a:cubicBezTo>
                    <a:pt x="190" y="32"/>
                    <a:pt x="190" y="32"/>
                    <a:pt x="190" y="32"/>
                  </a:cubicBezTo>
                  <a:cubicBezTo>
                    <a:pt x="190" y="32"/>
                    <a:pt x="190" y="32"/>
                    <a:pt x="190" y="32"/>
                  </a:cubicBezTo>
                  <a:cubicBezTo>
                    <a:pt x="190" y="32"/>
                    <a:pt x="190" y="32"/>
                    <a:pt x="191" y="32"/>
                  </a:cubicBezTo>
                  <a:cubicBezTo>
                    <a:pt x="191" y="32"/>
                    <a:pt x="191" y="32"/>
                    <a:pt x="191" y="32"/>
                  </a:cubicBezTo>
                  <a:cubicBezTo>
                    <a:pt x="191" y="32"/>
                    <a:pt x="192" y="32"/>
                    <a:pt x="192" y="32"/>
                  </a:cubicBezTo>
                  <a:cubicBezTo>
                    <a:pt x="192" y="32"/>
                    <a:pt x="192" y="32"/>
                    <a:pt x="192" y="32"/>
                  </a:cubicBezTo>
                  <a:cubicBezTo>
                    <a:pt x="192" y="32"/>
                    <a:pt x="192" y="32"/>
                    <a:pt x="192" y="32"/>
                  </a:cubicBezTo>
                  <a:cubicBezTo>
                    <a:pt x="192" y="32"/>
                    <a:pt x="193" y="32"/>
                    <a:pt x="193" y="32"/>
                  </a:cubicBezTo>
                  <a:cubicBezTo>
                    <a:pt x="193" y="32"/>
                    <a:pt x="193" y="32"/>
                    <a:pt x="193" y="32"/>
                  </a:cubicBezTo>
                  <a:cubicBezTo>
                    <a:pt x="193" y="32"/>
                    <a:pt x="193" y="32"/>
                    <a:pt x="193" y="32"/>
                  </a:cubicBezTo>
                  <a:cubicBezTo>
                    <a:pt x="193" y="32"/>
                    <a:pt x="193" y="32"/>
                    <a:pt x="194" y="32"/>
                  </a:cubicBezTo>
                  <a:cubicBezTo>
                    <a:pt x="194" y="32"/>
                    <a:pt x="194" y="32"/>
                    <a:pt x="194" y="32"/>
                  </a:cubicBezTo>
                  <a:cubicBezTo>
                    <a:pt x="194" y="32"/>
                    <a:pt x="194" y="32"/>
                    <a:pt x="195" y="31"/>
                  </a:cubicBezTo>
                  <a:cubicBezTo>
                    <a:pt x="195" y="31"/>
                    <a:pt x="195" y="31"/>
                    <a:pt x="195" y="31"/>
                  </a:cubicBezTo>
                  <a:cubicBezTo>
                    <a:pt x="195" y="31"/>
                    <a:pt x="195" y="31"/>
                    <a:pt x="196" y="31"/>
                  </a:cubicBezTo>
                  <a:cubicBezTo>
                    <a:pt x="196" y="31"/>
                    <a:pt x="196" y="30"/>
                    <a:pt x="196" y="30"/>
                  </a:cubicBezTo>
                  <a:cubicBezTo>
                    <a:pt x="196" y="30"/>
                    <a:pt x="196" y="30"/>
                    <a:pt x="196" y="30"/>
                  </a:cubicBezTo>
                  <a:cubicBezTo>
                    <a:pt x="196" y="30"/>
                    <a:pt x="196" y="30"/>
                    <a:pt x="196" y="30"/>
                  </a:cubicBezTo>
                  <a:cubicBezTo>
                    <a:pt x="196" y="30"/>
                    <a:pt x="197" y="30"/>
                    <a:pt x="197" y="30"/>
                  </a:cubicBezTo>
                  <a:cubicBezTo>
                    <a:pt x="197" y="30"/>
                    <a:pt x="197" y="30"/>
                    <a:pt x="197" y="30"/>
                  </a:cubicBezTo>
                  <a:cubicBezTo>
                    <a:pt x="197" y="30"/>
                    <a:pt x="197" y="30"/>
                    <a:pt x="197" y="30"/>
                  </a:cubicBezTo>
                  <a:cubicBezTo>
                    <a:pt x="197" y="30"/>
                    <a:pt x="197" y="30"/>
                    <a:pt x="197" y="30"/>
                  </a:cubicBezTo>
                  <a:cubicBezTo>
                    <a:pt x="197" y="30"/>
                    <a:pt x="198" y="30"/>
                    <a:pt x="198" y="30"/>
                  </a:cubicBezTo>
                  <a:cubicBezTo>
                    <a:pt x="198" y="29"/>
                    <a:pt x="198" y="29"/>
                    <a:pt x="198" y="29"/>
                  </a:cubicBezTo>
                  <a:cubicBezTo>
                    <a:pt x="198" y="29"/>
                    <a:pt x="198" y="29"/>
                    <a:pt x="197" y="29"/>
                  </a:cubicBezTo>
                  <a:cubicBezTo>
                    <a:pt x="197" y="29"/>
                    <a:pt x="197" y="29"/>
                    <a:pt x="197" y="29"/>
                  </a:cubicBezTo>
                  <a:cubicBezTo>
                    <a:pt x="197" y="29"/>
                    <a:pt x="197" y="29"/>
                    <a:pt x="197" y="29"/>
                  </a:cubicBezTo>
                  <a:cubicBezTo>
                    <a:pt x="197" y="29"/>
                    <a:pt x="197" y="29"/>
                    <a:pt x="197" y="29"/>
                  </a:cubicBezTo>
                  <a:cubicBezTo>
                    <a:pt x="197" y="29"/>
                    <a:pt x="197" y="29"/>
                    <a:pt x="197" y="28"/>
                  </a:cubicBezTo>
                  <a:cubicBezTo>
                    <a:pt x="197" y="28"/>
                    <a:pt x="197" y="28"/>
                    <a:pt x="197" y="28"/>
                  </a:cubicBezTo>
                  <a:cubicBezTo>
                    <a:pt x="198" y="28"/>
                    <a:pt x="198" y="28"/>
                    <a:pt x="198" y="28"/>
                  </a:cubicBezTo>
                  <a:cubicBezTo>
                    <a:pt x="198" y="28"/>
                    <a:pt x="198" y="28"/>
                    <a:pt x="198" y="28"/>
                  </a:cubicBezTo>
                  <a:cubicBezTo>
                    <a:pt x="198" y="28"/>
                    <a:pt x="198" y="28"/>
                    <a:pt x="199" y="28"/>
                  </a:cubicBezTo>
                  <a:cubicBezTo>
                    <a:pt x="199" y="28"/>
                    <a:pt x="199" y="28"/>
                    <a:pt x="199" y="28"/>
                  </a:cubicBezTo>
                  <a:cubicBezTo>
                    <a:pt x="199" y="28"/>
                    <a:pt x="199" y="28"/>
                    <a:pt x="199" y="28"/>
                  </a:cubicBezTo>
                  <a:cubicBezTo>
                    <a:pt x="199" y="28"/>
                    <a:pt x="199" y="28"/>
                    <a:pt x="199" y="28"/>
                  </a:cubicBezTo>
                  <a:cubicBezTo>
                    <a:pt x="199" y="28"/>
                    <a:pt x="199" y="28"/>
                    <a:pt x="199" y="28"/>
                  </a:cubicBezTo>
                  <a:cubicBezTo>
                    <a:pt x="199" y="27"/>
                    <a:pt x="199" y="27"/>
                    <a:pt x="199" y="27"/>
                  </a:cubicBezTo>
                  <a:cubicBezTo>
                    <a:pt x="199" y="27"/>
                    <a:pt x="199" y="27"/>
                    <a:pt x="199" y="27"/>
                  </a:cubicBezTo>
                  <a:cubicBezTo>
                    <a:pt x="199" y="27"/>
                    <a:pt x="199" y="27"/>
                    <a:pt x="199" y="27"/>
                  </a:cubicBezTo>
                  <a:cubicBezTo>
                    <a:pt x="199" y="27"/>
                    <a:pt x="199" y="27"/>
                    <a:pt x="199" y="27"/>
                  </a:cubicBezTo>
                  <a:cubicBezTo>
                    <a:pt x="200" y="27"/>
                    <a:pt x="200" y="27"/>
                    <a:pt x="200" y="27"/>
                  </a:cubicBezTo>
                  <a:cubicBezTo>
                    <a:pt x="200" y="26"/>
                    <a:pt x="200" y="26"/>
                    <a:pt x="200" y="26"/>
                  </a:cubicBezTo>
                  <a:cubicBezTo>
                    <a:pt x="200" y="26"/>
                    <a:pt x="200" y="26"/>
                    <a:pt x="200" y="26"/>
                  </a:cubicBezTo>
                  <a:cubicBezTo>
                    <a:pt x="200" y="26"/>
                    <a:pt x="200" y="26"/>
                    <a:pt x="200" y="26"/>
                  </a:cubicBezTo>
                  <a:cubicBezTo>
                    <a:pt x="200" y="26"/>
                    <a:pt x="200" y="26"/>
                    <a:pt x="200" y="26"/>
                  </a:cubicBezTo>
                  <a:cubicBezTo>
                    <a:pt x="201" y="26"/>
                    <a:pt x="201" y="26"/>
                    <a:pt x="201" y="26"/>
                  </a:cubicBezTo>
                  <a:cubicBezTo>
                    <a:pt x="201" y="26"/>
                    <a:pt x="201" y="27"/>
                    <a:pt x="201" y="27"/>
                  </a:cubicBezTo>
                  <a:cubicBezTo>
                    <a:pt x="201" y="27"/>
                    <a:pt x="201" y="26"/>
                    <a:pt x="201" y="26"/>
                  </a:cubicBezTo>
                  <a:cubicBezTo>
                    <a:pt x="201" y="27"/>
                    <a:pt x="201" y="27"/>
                    <a:pt x="201" y="27"/>
                  </a:cubicBezTo>
                  <a:cubicBezTo>
                    <a:pt x="201" y="27"/>
                    <a:pt x="201" y="27"/>
                    <a:pt x="201" y="27"/>
                  </a:cubicBezTo>
                  <a:cubicBezTo>
                    <a:pt x="202" y="27"/>
                    <a:pt x="202" y="27"/>
                    <a:pt x="202" y="27"/>
                  </a:cubicBezTo>
                  <a:cubicBezTo>
                    <a:pt x="202" y="28"/>
                    <a:pt x="202" y="28"/>
                    <a:pt x="202" y="28"/>
                  </a:cubicBezTo>
                  <a:close/>
                  <a:moveTo>
                    <a:pt x="27" y="49"/>
                  </a:move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6" y="48"/>
                    <a:pt x="26" y="47"/>
                    <a:pt x="26" y="47"/>
                  </a:cubicBezTo>
                  <a:cubicBezTo>
                    <a:pt x="26" y="47"/>
                    <a:pt x="26" y="47"/>
                    <a:pt x="27" y="47"/>
                  </a:cubicBezTo>
                  <a:cubicBezTo>
                    <a:pt x="27" y="47"/>
                    <a:pt x="26" y="47"/>
                    <a:pt x="26" y="47"/>
                  </a:cubicBezTo>
                  <a:cubicBezTo>
                    <a:pt x="26" y="47"/>
                    <a:pt x="26" y="47"/>
                    <a:pt x="26" y="47"/>
                  </a:cubicBezTo>
                  <a:cubicBezTo>
                    <a:pt x="26" y="47"/>
                    <a:pt x="26" y="47"/>
                    <a:pt x="26" y="47"/>
                  </a:cubicBezTo>
                  <a:cubicBezTo>
                    <a:pt x="26" y="47"/>
                    <a:pt x="26" y="47"/>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5"/>
                    <a:pt x="25" y="45"/>
                    <a:pt x="25" y="45"/>
                  </a:cubicBezTo>
                  <a:cubicBezTo>
                    <a:pt x="25" y="45"/>
                    <a:pt x="25" y="45"/>
                    <a:pt x="25" y="45"/>
                  </a:cubicBezTo>
                  <a:cubicBezTo>
                    <a:pt x="25" y="45"/>
                    <a:pt x="25" y="45"/>
                    <a:pt x="25" y="45"/>
                  </a:cubicBezTo>
                  <a:cubicBezTo>
                    <a:pt x="25" y="45"/>
                    <a:pt x="25" y="45"/>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4" y="44"/>
                  </a:cubicBezTo>
                  <a:cubicBezTo>
                    <a:pt x="24" y="44"/>
                    <a:pt x="24" y="44"/>
                    <a:pt x="24" y="44"/>
                  </a:cubicBezTo>
                  <a:cubicBezTo>
                    <a:pt x="24" y="44"/>
                    <a:pt x="24" y="44"/>
                    <a:pt x="23" y="44"/>
                  </a:cubicBezTo>
                  <a:cubicBezTo>
                    <a:pt x="23" y="44"/>
                    <a:pt x="23" y="44"/>
                    <a:pt x="23" y="44"/>
                  </a:cubicBezTo>
                  <a:cubicBezTo>
                    <a:pt x="23" y="44"/>
                    <a:pt x="23" y="44"/>
                    <a:pt x="23" y="44"/>
                  </a:cubicBezTo>
                  <a:cubicBezTo>
                    <a:pt x="23" y="45"/>
                    <a:pt x="23" y="45"/>
                    <a:pt x="23" y="45"/>
                  </a:cubicBezTo>
                  <a:cubicBezTo>
                    <a:pt x="23" y="45"/>
                    <a:pt x="23" y="45"/>
                    <a:pt x="23" y="45"/>
                  </a:cubicBezTo>
                  <a:cubicBezTo>
                    <a:pt x="23" y="45"/>
                    <a:pt x="23" y="46"/>
                    <a:pt x="23" y="46"/>
                  </a:cubicBezTo>
                  <a:cubicBezTo>
                    <a:pt x="23" y="46"/>
                    <a:pt x="23" y="46"/>
                    <a:pt x="23" y="46"/>
                  </a:cubicBezTo>
                  <a:cubicBezTo>
                    <a:pt x="23" y="46"/>
                    <a:pt x="23" y="46"/>
                    <a:pt x="23" y="46"/>
                  </a:cubicBezTo>
                  <a:cubicBezTo>
                    <a:pt x="23" y="47"/>
                    <a:pt x="23" y="47"/>
                    <a:pt x="24" y="47"/>
                  </a:cubicBezTo>
                  <a:cubicBezTo>
                    <a:pt x="24" y="47"/>
                    <a:pt x="24" y="47"/>
                    <a:pt x="24" y="48"/>
                  </a:cubicBezTo>
                  <a:cubicBezTo>
                    <a:pt x="24" y="48"/>
                    <a:pt x="24" y="48"/>
                    <a:pt x="24" y="48"/>
                  </a:cubicBezTo>
                  <a:cubicBezTo>
                    <a:pt x="24" y="48"/>
                    <a:pt x="24" y="48"/>
                    <a:pt x="24" y="48"/>
                  </a:cubicBezTo>
                  <a:cubicBezTo>
                    <a:pt x="24" y="48"/>
                    <a:pt x="24" y="48"/>
                    <a:pt x="24" y="48"/>
                  </a:cubicBezTo>
                  <a:cubicBezTo>
                    <a:pt x="24" y="49"/>
                    <a:pt x="24" y="49"/>
                    <a:pt x="25" y="49"/>
                  </a:cubicBezTo>
                  <a:cubicBezTo>
                    <a:pt x="25" y="49"/>
                    <a:pt x="25" y="49"/>
                    <a:pt x="26" y="50"/>
                  </a:cubicBezTo>
                  <a:cubicBezTo>
                    <a:pt x="26" y="50"/>
                    <a:pt x="26" y="50"/>
                    <a:pt x="26" y="50"/>
                  </a:cubicBezTo>
                  <a:cubicBezTo>
                    <a:pt x="26" y="50"/>
                    <a:pt x="26" y="50"/>
                    <a:pt x="26" y="50"/>
                  </a:cubicBezTo>
                  <a:cubicBezTo>
                    <a:pt x="27" y="50"/>
                    <a:pt x="27" y="49"/>
                    <a:pt x="27" y="50"/>
                  </a:cubicBezTo>
                  <a:cubicBezTo>
                    <a:pt x="27" y="50"/>
                    <a:pt x="27" y="50"/>
                    <a:pt x="27" y="50"/>
                  </a:cubicBezTo>
                  <a:cubicBezTo>
                    <a:pt x="27" y="50"/>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lose/>
                  <a:moveTo>
                    <a:pt x="35" y="59"/>
                  </a:moveTo>
                  <a:cubicBezTo>
                    <a:pt x="35" y="59"/>
                    <a:pt x="35" y="59"/>
                    <a:pt x="35" y="58"/>
                  </a:cubicBezTo>
                  <a:cubicBezTo>
                    <a:pt x="35" y="58"/>
                    <a:pt x="35" y="58"/>
                    <a:pt x="35" y="58"/>
                  </a:cubicBezTo>
                  <a:cubicBezTo>
                    <a:pt x="35" y="58"/>
                    <a:pt x="35" y="58"/>
                    <a:pt x="35" y="58"/>
                  </a:cubicBezTo>
                  <a:cubicBezTo>
                    <a:pt x="35" y="58"/>
                    <a:pt x="35" y="58"/>
                    <a:pt x="35" y="58"/>
                  </a:cubicBezTo>
                  <a:cubicBezTo>
                    <a:pt x="35" y="58"/>
                    <a:pt x="35" y="58"/>
                    <a:pt x="35" y="57"/>
                  </a:cubicBezTo>
                  <a:cubicBezTo>
                    <a:pt x="35" y="57"/>
                    <a:pt x="34" y="57"/>
                    <a:pt x="34" y="57"/>
                  </a:cubicBezTo>
                  <a:cubicBezTo>
                    <a:pt x="34" y="57"/>
                    <a:pt x="34" y="57"/>
                    <a:pt x="34" y="57"/>
                  </a:cubicBezTo>
                  <a:cubicBezTo>
                    <a:pt x="34" y="57"/>
                    <a:pt x="34" y="57"/>
                    <a:pt x="34" y="57"/>
                  </a:cubicBezTo>
                  <a:cubicBezTo>
                    <a:pt x="34" y="57"/>
                    <a:pt x="34" y="56"/>
                    <a:pt x="34" y="56"/>
                  </a:cubicBezTo>
                  <a:cubicBezTo>
                    <a:pt x="34" y="56"/>
                    <a:pt x="33" y="56"/>
                    <a:pt x="33" y="56"/>
                  </a:cubicBezTo>
                  <a:cubicBezTo>
                    <a:pt x="33" y="56"/>
                    <a:pt x="33" y="57"/>
                    <a:pt x="33" y="57"/>
                  </a:cubicBezTo>
                  <a:cubicBezTo>
                    <a:pt x="33" y="57"/>
                    <a:pt x="33" y="57"/>
                    <a:pt x="33" y="57"/>
                  </a:cubicBezTo>
                  <a:cubicBezTo>
                    <a:pt x="33" y="57"/>
                    <a:pt x="33" y="57"/>
                    <a:pt x="33" y="57"/>
                  </a:cubicBezTo>
                  <a:cubicBezTo>
                    <a:pt x="33" y="58"/>
                    <a:pt x="33" y="58"/>
                    <a:pt x="33" y="58"/>
                  </a:cubicBezTo>
                  <a:cubicBezTo>
                    <a:pt x="33" y="58"/>
                    <a:pt x="33" y="58"/>
                    <a:pt x="33" y="58"/>
                  </a:cubicBezTo>
                  <a:cubicBezTo>
                    <a:pt x="33" y="58"/>
                    <a:pt x="34" y="58"/>
                    <a:pt x="34" y="58"/>
                  </a:cubicBezTo>
                  <a:cubicBezTo>
                    <a:pt x="34" y="58"/>
                    <a:pt x="34" y="58"/>
                    <a:pt x="34" y="58"/>
                  </a:cubicBezTo>
                  <a:cubicBezTo>
                    <a:pt x="34" y="58"/>
                    <a:pt x="34" y="58"/>
                    <a:pt x="34" y="58"/>
                  </a:cubicBezTo>
                  <a:cubicBezTo>
                    <a:pt x="34" y="58"/>
                    <a:pt x="34" y="58"/>
                    <a:pt x="34" y="58"/>
                  </a:cubicBezTo>
                  <a:cubicBezTo>
                    <a:pt x="34" y="58"/>
                    <a:pt x="34" y="59"/>
                    <a:pt x="34" y="59"/>
                  </a:cubicBezTo>
                  <a:cubicBezTo>
                    <a:pt x="34" y="59"/>
                    <a:pt x="34" y="59"/>
                    <a:pt x="34" y="59"/>
                  </a:cubicBezTo>
                  <a:cubicBezTo>
                    <a:pt x="34" y="59"/>
                    <a:pt x="34" y="59"/>
                    <a:pt x="34" y="59"/>
                  </a:cubicBezTo>
                  <a:cubicBezTo>
                    <a:pt x="34" y="59"/>
                    <a:pt x="34" y="59"/>
                    <a:pt x="34" y="59"/>
                  </a:cubicBezTo>
                  <a:cubicBezTo>
                    <a:pt x="35" y="59"/>
                    <a:pt x="35" y="60"/>
                    <a:pt x="35" y="60"/>
                  </a:cubicBezTo>
                  <a:cubicBezTo>
                    <a:pt x="35" y="60"/>
                    <a:pt x="35" y="60"/>
                    <a:pt x="35" y="60"/>
                  </a:cubicBezTo>
                  <a:cubicBezTo>
                    <a:pt x="35" y="60"/>
                    <a:pt x="35" y="59"/>
                    <a:pt x="35" y="59"/>
                  </a:cubicBezTo>
                  <a:cubicBezTo>
                    <a:pt x="35" y="59"/>
                    <a:pt x="35" y="59"/>
                    <a:pt x="35" y="59"/>
                  </a:cubicBezTo>
                  <a:cubicBezTo>
                    <a:pt x="35" y="59"/>
                    <a:pt x="35" y="59"/>
                    <a:pt x="35" y="59"/>
                  </a:cubicBezTo>
                  <a:cubicBezTo>
                    <a:pt x="35" y="59"/>
                    <a:pt x="35" y="59"/>
                    <a:pt x="35" y="59"/>
                  </a:cubicBezTo>
                  <a:cubicBezTo>
                    <a:pt x="35" y="59"/>
                    <a:pt x="35" y="59"/>
                    <a:pt x="35" y="59"/>
                  </a:cubicBezTo>
                  <a:close/>
                  <a:moveTo>
                    <a:pt x="31" y="53"/>
                  </a:moveTo>
                  <a:cubicBezTo>
                    <a:pt x="31" y="53"/>
                    <a:pt x="31" y="53"/>
                    <a:pt x="31" y="53"/>
                  </a:cubicBezTo>
                  <a:cubicBezTo>
                    <a:pt x="31" y="53"/>
                    <a:pt x="31" y="53"/>
                    <a:pt x="30" y="53"/>
                  </a:cubicBezTo>
                  <a:cubicBezTo>
                    <a:pt x="30" y="53"/>
                    <a:pt x="30" y="52"/>
                    <a:pt x="30" y="52"/>
                  </a:cubicBezTo>
                  <a:cubicBezTo>
                    <a:pt x="30" y="52"/>
                    <a:pt x="30" y="52"/>
                    <a:pt x="30" y="52"/>
                  </a:cubicBezTo>
                  <a:cubicBezTo>
                    <a:pt x="30" y="52"/>
                    <a:pt x="30" y="51"/>
                    <a:pt x="30" y="51"/>
                  </a:cubicBezTo>
                  <a:cubicBezTo>
                    <a:pt x="30" y="51"/>
                    <a:pt x="29" y="51"/>
                    <a:pt x="29" y="51"/>
                  </a:cubicBezTo>
                  <a:cubicBezTo>
                    <a:pt x="29" y="51"/>
                    <a:pt x="29" y="52"/>
                    <a:pt x="29" y="52"/>
                  </a:cubicBezTo>
                  <a:cubicBezTo>
                    <a:pt x="29" y="52"/>
                    <a:pt x="29" y="52"/>
                    <a:pt x="29" y="52"/>
                  </a:cubicBezTo>
                  <a:cubicBezTo>
                    <a:pt x="29" y="52"/>
                    <a:pt x="29" y="52"/>
                    <a:pt x="29" y="52"/>
                  </a:cubicBezTo>
                  <a:cubicBezTo>
                    <a:pt x="29" y="52"/>
                    <a:pt x="29" y="52"/>
                    <a:pt x="29" y="52"/>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1" y="53"/>
                  </a:cubicBezTo>
                  <a:cubicBezTo>
                    <a:pt x="31" y="53"/>
                    <a:pt x="31" y="53"/>
                    <a:pt x="31" y="53"/>
                  </a:cubicBezTo>
                  <a:cubicBezTo>
                    <a:pt x="31" y="53"/>
                    <a:pt x="31" y="54"/>
                    <a:pt x="31" y="54"/>
                  </a:cubicBezTo>
                  <a:cubicBezTo>
                    <a:pt x="31" y="54"/>
                    <a:pt x="31" y="54"/>
                    <a:pt x="31" y="53"/>
                  </a:cubicBezTo>
                  <a:cubicBezTo>
                    <a:pt x="31" y="53"/>
                    <a:pt x="31" y="53"/>
                    <a:pt x="31" y="53"/>
                  </a:cubicBezTo>
                  <a:close/>
                  <a:moveTo>
                    <a:pt x="33" y="56"/>
                  </a:moveTo>
                  <a:cubicBezTo>
                    <a:pt x="33" y="56"/>
                    <a:pt x="33" y="56"/>
                    <a:pt x="33" y="56"/>
                  </a:cubicBezTo>
                  <a:cubicBezTo>
                    <a:pt x="33" y="55"/>
                    <a:pt x="33" y="55"/>
                    <a:pt x="33" y="55"/>
                  </a:cubicBezTo>
                  <a:cubicBezTo>
                    <a:pt x="33" y="55"/>
                    <a:pt x="33" y="55"/>
                    <a:pt x="33" y="55"/>
                  </a:cubicBezTo>
                  <a:cubicBezTo>
                    <a:pt x="33" y="55"/>
                    <a:pt x="32" y="55"/>
                    <a:pt x="32" y="55"/>
                  </a:cubicBezTo>
                  <a:cubicBezTo>
                    <a:pt x="32" y="55"/>
                    <a:pt x="32" y="54"/>
                    <a:pt x="32" y="54"/>
                  </a:cubicBezTo>
                  <a:cubicBezTo>
                    <a:pt x="32" y="54"/>
                    <a:pt x="32" y="54"/>
                    <a:pt x="32" y="54"/>
                  </a:cubicBezTo>
                  <a:cubicBezTo>
                    <a:pt x="32" y="54"/>
                    <a:pt x="32" y="54"/>
                    <a:pt x="32" y="54"/>
                  </a:cubicBezTo>
                  <a:cubicBezTo>
                    <a:pt x="32" y="54"/>
                    <a:pt x="32" y="54"/>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6"/>
                    <a:pt x="32" y="56"/>
                    <a:pt x="32" y="56"/>
                  </a:cubicBezTo>
                  <a:cubicBezTo>
                    <a:pt x="32" y="56"/>
                    <a:pt x="32" y="56"/>
                    <a:pt x="32" y="56"/>
                  </a:cubicBezTo>
                  <a:cubicBezTo>
                    <a:pt x="32" y="56"/>
                    <a:pt x="32" y="56"/>
                    <a:pt x="32" y="56"/>
                  </a:cubicBezTo>
                  <a:cubicBezTo>
                    <a:pt x="32" y="56"/>
                    <a:pt x="32" y="57"/>
                    <a:pt x="32" y="57"/>
                  </a:cubicBezTo>
                  <a:cubicBezTo>
                    <a:pt x="32" y="57"/>
                    <a:pt x="32" y="56"/>
                    <a:pt x="32" y="56"/>
                  </a:cubicBezTo>
                  <a:cubicBezTo>
                    <a:pt x="33" y="56"/>
                    <a:pt x="33" y="56"/>
                    <a:pt x="33" y="56"/>
                  </a:cubicBezTo>
                  <a:cubicBezTo>
                    <a:pt x="33" y="56"/>
                    <a:pt x="33" y="56"/>
                    <a:pt x="33" y="56"/>
                  </a:cubicBezTo>
                  <a:cubicBezTo>
                    <a:pt x="33" y="56"/>
                    <a:pt x="33" y="56"/>
                    <a:pt x="33" y="56"/>
                  </a:cubicBezTo>
                  <a:cubicBezTo>
                    <a:pt x="33" y="56"/>
                    <a:pt x="33" y="56"/>
                    <a:pt x="33" y="56"/>
                  </a:cubicBezTo>
                  <a:close/>
                  <a:moveTo>
                    <a:pt x="184" y="74"/>
                  </a:moveTo>
                  <a:cubicBezTo>
                    <a:pt x="184" y="74"/>
                    <a:pt x="184" y="74"/>
                    <a:pt x="184" y="74"/>
                  </a:cubicBezTo>
                  <a:cubicBezTo>
                    <a:pt x="184" y="74"/>
                    <a:pt x="184" y="74"/>
                    <a:pt x="184" y="74"/>
                  </a:cubicBezTo>
                  <a:cubicBezTo>
                    <a:pt x="184" y="74"/>
                    <a:pt x="184" y="73"/>
                    <a:pt x="184" y="73"/>
                  </a:cubicBezTo>
                  <a:cubicBezTo>
                    <a:pt x="184" y="73"/>
                    <a:pt x="185" y="73"/>
                    <a:pt x="185" y="73"/>
                  </a:cubicBezTo>
                  <a:cubicBezTo>
                    <a:pt x="185" y="73"/>
                    <a:pt x="185" y="73"/>
                    <a:pt x="185" y="73"/>
                  </a:cubicBezTo>
                  <a:cubicBezTo>
                    <a:pt x="185" y="73"/>
                    <a:pt x="184" y="73"/>
                    <a:pt x="184" y="73"/>
                  </a:cubicBezTo>
                  <a:cubicBezTo>
                    <a:pt x="184" y="72"/>
                    <a:pt x="185" y="72"/>
                    <a:pt x="184" y="72"/>
                  </a:cubicBezTo>
                  <a:cubicBezTo>
                    <a:pt x="184" y="72"/>
                    <a:pt x="184" y="72"/>
                    <a:pt x="184" y="72"/>
                  </a:cubicBezTo>
                  <a:cubicBezTo>
                    <a:pt x="184" y="72"/>
                    <a:pt x="184" y="72"/>
                    <a:pt x="184" y="72"/>
                  </a:cubicBezTo>
                  <a:cubicBezTo>
                    <a:pt x="185" y="71"/>
                    <a:pt x="185" y="71"/>
                    <a:pt x="185" y="71"/>
                  </a:cubicBezTo>
                  <a:cubicBezTo>
                    <a:pt x="185" y="71"/>
                    <a:pt x="185" y="71"/>
                    <a:pt x="185" y="71"/>
                  </a:cubicBezTo>
                  <a:cubicBezTo>
                    <a:pt x="185" y="71"/>
                    <a:pt x="185" y="70"/>
                    <a:pt x="185" y="70"/>
                  </a:cubicBezTo>
                  <a:cubicBezTo>
                    <a:pt x="185" y="70"/>
                    <a:pt x="185" y="70"/>
                    <a:pt x="185" y="70"/>
                  </a:cubicBezTo>
                  <a:cubicBezTo>
                    <a:pt x="185" y="70"/>
                    <a:pt x="185" y="70"/>
                    <a:pt x="185" y="70"/>
                  </a:cubicBezTo>
                  <a:cubicBezTo>
                    <a:pt x="185" y="70"/>
                    <a:pt x="185" y="69"/>
                    <a:pt x="185" y="69"/>
                  </a:cubicBezTo>
                  <a:cubicBezTo>
                    <a:pt x="185" y="69"/>
                    <a:pt x="185" y="69"/>
                    <a:pt x="185" y="69"/>
                  </a:cubicBezTo>
                  <a:cubicBezTo>
                    <a:pt x="185" y="68"/>
                    <a:pt x="185" y="68"/>
                    <a:pt x="185" y="68"/>
                  </a:cubicBezTo>
                  <a:cubicBezTo>
                    <a:pt x="185" y="68"/>
                    <a:pt x="185" y="68"/>
                    <a:pt x="184" y="68"/>
                  </a:cubicBezTo>
                  <a:cubicBezTo>
                    <a:pt x="184" y="69"/>
                    <a:pt x="184" y="69"/>
                    <a:pt x="184" y="69"/>
                  </a:cubicBezTo>
                  <a:cubicBezTo>
                    <a:pt x="184" y="69"/>
                    <a:pt x="184" y="69"/>
                    <a:pt x="184" y="69"/>
                  </a:cubicBezTo>
                  <a:cubicBezTo>
                    <a:pt x="183" y="69"/>
                    <a:pt x="183" y="69"/>
                    <a:pt x="183" y="69"/>
                  </a:cubicBezTo>
                  <a:cubicBezTo>
                    <a:pt x="183" y="69"/>
                    <a:pt x="183" y="69"/>
                    <a:pt x="183" y="69"/>
                  </a:cubicBezTo>
                  <a:cubicBezTo>
                    <a:pt x="183" y="69"/>
                    <a:pt x="183" y="69"/>
                    <a:pt x="183" y="70"/>
                  </a:cubicBezTo>
                  <a:cubicBezTo>
                    <a:pt x="182" y="70"/>
                    <a:pt x="182" y="70"/>
                    <a:pt x="183" y="70"/>
                  </a:cubicBezTo>
                  <a:cubicBezTo>
                    <a:pt x="183" y="70"/>
                    <a:pt x="183" y="71"/>
                    <a:pt x="183" y="71"/>
                  </a:cubicBezTo>
                  <a:cubicBezTo>
                    <a:pt x="183" y="71"/>
                    <a:pt x="183" y="71"/>
                    <a:pt x="183" y="71"/>
                  </a:cubicBezTo>
                  <a:cubicBezTo>
                    <a:pt x="183" y="71"/>
                    <a:pt x="183" y="71"/>
                    <a:pt x="183" y="71"/>
                  </a:cubicBezTo>
                  <a:cubicBezTo>
                    <a:pt x="183" y="71"/>
                    <a:pt x="183" y="71"/>
                    <a:pt x="182" y="72"/>
                  </a:cubicBezTo>
                  <a:cubicBezTo>
                    <a:pt x="182" y="72"/>
                    <a:pt x="182" y="72"/>
                    <a:pt x="182" y="72"/>
                  </a:cubicBezTo>
                  <a:cubicBezTo>
                    <a:pt x="182" y="72"/>
                    <a:pt x="182" y="72"/>
                    <a:pt x="182" y="72"/>
                  </a:cubicBezTo>
                  <a:cubicBezTo>
                    <a:pt x="182" y="72"/>
                    <a:pt x="182" y="73"/>
                    <a:pt x="182" y="73"/>
                  </a:cubicBezTo>
                  <a:cubicBezTo>
                    <a:pt x="182" y="73"/>
                    <a:pt x="182" y="73"/>
                    <a:pt x="182" y="73"/>
                  </a:cubicBezTo>
                  <a:cubicBezTo>
                    <a:pt x="182" y="73"/>
                    <a:pt x="182" y="73"/>
                    <a:pt x="182" y="73"/>
                  </a:cubicBezTo>
                  <a:cubicBezTo>
                    <a:pt x="182" y="74"/>
                    <a:pt x="183" y="73"/>
                    <a:pt x="183" y="73"/>
                  </a:cubicBezTo>
                  <a:cubicBezTo>
                    <a:pt x="183" y="73"/>
                    <a:pt x="183" y="73"/>
                    <a:pt x="183" y="73"/>
                  </a:cubicBezTo>
                  <a:cubicBezTo>
                    <a:pt x="183" y="73"/>
                    <a:pt x="183" y="73"/>
                    <a:pt x="183" y="73"/>
                  </a:cubicBezTo>
                  <a:cubicBezTo>
                    <a:pt x="183" y="74"/>
                    <a:pt x="183" y="74"/>
                    <a:pt x="183" y="73"/>
                  </a:cubicBezTo>
                  <a:cubicBezTo>
                    <a:pt x="184" y="73"/>
                    <a:pt x="184" y="73"/>
                    <a:pt x="184" y="73"/>
                  </a:cubicBezTo>
                  <a:cubicBezTo>
                    <a:pt x="184" y="73"/>
                    <a:pt x="183" y="73"/>
                    <a:pt x="183" y="73"/>
                  </a:cubicBezTo>
                  <a:cubicBezTo>
                    <a:pt x="184" y="73"/>
                    <a:pt x="184" y="73"/>
                    <a:pt x="184" y="73"/>
                  </a:cubicBezTo>
                  <a:cubicBezTo>
                    <a:pt x="184" y="73"/>
                    <a:pt x="184" y="73"/>
                    <a:pt x="184" y="73"/>
                  </a:cubicBezTo>
                  <a:cubicBezTo>
                    <a:pt x="184" y="73"/>
                    <a:pt x="184" y="73"/>
                    <a:pt x="184" y="74"/>
                  </a:cubicBezTo>
                  <a:cubicBezTo>
                    <a:pt x="184" y="74"/>
                    <a:pt x="184" y="74"/>
                    <a:pt x="184" y="74"/>
                  </a:cubicBezTo>
                  <a:close/>
                  <a:moveTo>
                    <a:pt x="181" y="72"/>
                  </a:moveTo>
                  <a:cubicBezTo>
                    <a:pt x="181" y="72"/>
                    <a:pt x="181" y="72"/>
                    <a:pt x="181" y="72"/>
                  </a:cubicBezTo>
                  <a:cubicBezTo>
                    <a:pt x="181" y="72"/>
                    <a:pt x="180" y="72"/>
                    <a:pt x="180" y="72"/>
                  </a:cubicBezTo>
                  <a:cubicBezTo>
                    <a:pt x="180" y="72"/>
                    <a:pt x="180" y="72"/>
                    <a:pt x="180" y="71"/>
                  </a:cubicBezTo>
                  <a:cubicBezTo>
                    <a:pt x="180" y="71"/>
                    <a:pt x="180" y="72"/>
                    <a:pt x="180" y="72"/>
                  </a:cubicBezTo>
                  <a:cubicBezTo>
                    <a:pt x="180" y="71"/>
                    <a:pt x="180" y="71"/>
                    <a:pt x="179" y="71"/>
                  </a:cubicBezTo>
                  <a:cubicBezTo>
                    <a:pt x="179" y="71"/>
                    <a:pt x="179" y="71"/>
                    <a:pt x="179" y="72"/>
                  </a:cubicBezTo>
                  <a:cubicBezTo>
                    <a:pt x="179" y="72"/>
                    <a:pt x="179" y="72"/>
                    <a:pt x="179" y="72"/>
                  </a:cubicBezTo>
                  <a:cubicBezTo>
                    <a:pt x="180" y="72"/>
                    <a:pt x="179" y="72"/>
                    <a:pt x="179" y="72"/>
                  </a:cubicBezTo>
                  <a:cubicBezTo>
                    <a:pt x="179" y="72"/>
                    <a:pt x="179" y="72"/>
                    <a:pt x="179" y="72"/>
                  </a:cubicBezTo>
                  <a:cubicBezTo>
                    <a:pt x="179" y="72"/>
                    <a:pt x="179" y="72"/>
                    <a:pt x="179" y="72"/>
                  </a:cubicBezTo>
                  <a:cubicBezTo>
                    <a:pt x="179" y="73"/>
                    <a:pt x="179" y="73"/>
                    <a:pt x="179" y="73"/>
                  </a:cubicBezTo>
                  <a:cubicBezTo>
                    <a:pt x="179" y="73"/>
                    <a:pt x="179" y="73"/>
                    <a:pt x="180" y="73"/>
                  </a:cubicBezTo>
                  <a:cubicBezTo>
                    <a:pt x="180" y="74"/>
                    <a:pt x="180" y="74"/>
                    <a:pt x="180" y="74"/>
                  </a:cubicBezTo>
                  <a:cubicBezTo>
                    <a:pt x="180" y="74"/>
                    <a:pt x="180" y="74"/>
                    <a:pt x="180" y="74"/>
                  </a:cubicBezTo>
                  <a:cubicBezTo>
                    <a:pt x="180" y="74"/>
                    <a:pt x="180" y="74"/>
                    <a:pt x="180" y="74"/>
                  </a:cubicBezTo>
                  <a:cubicBezTo>
                    <a:pt x="181" y="74"/>
                    <a:pt x="181" y="74"/>
                    <a:pt x="181" y="74"/>
                  </a:cubicBezTo>
                  <a:cubicBezTo>
                    <a:pt x="181" y="73"/>
                    <a:pt x="181" y="73"/>
                    <a:pt x="181" y="73"/>
                  </a:cubicBezTo>
                  <a:cubicBezTo>
                    <a:pt x="181" y="73"/>
                    <a:pt x="181" y="73"/>
                    <a:pt x="181" y="72"/>
                  </a:cubicBezTo>
                  <a:close/>
                  <a:moveTo>
                    <a:pt x="187" y="64"/>
                  </a:moveTo>
                  <a:cubicBezTo>
                    <a:pt x="187" y="65"/>
                    <a:pt x="187" y="65"/>
                    <a:pt x="187" y="65"/>
                  </a:cubicBezTo>
                  <a:cubicBezTo>
                    <a:pt x="187" y="65"/>
                    <a:pt x="187" y="65"/>
                    <a:pt x="187" y="65"/>
                  </a:cubicBezTo>
                  <a:cubicBezTo>
                    <a:pt x="187" y="65"/>
                    <a:pt x="187" y="65"/>
                    <a:pt x="187" y="66"/>
                  </a:cubicBezTo>
                  <a:cubicBezTo>
                    <a:pt x="187" y="66"/>
                    <a:pt x="187" y="66"/>
                    <a:pt x="187" y="66"/>
                  </a:cubicBezTo>
                  <a:cubicBezTo>
                    <a:pt x="188" y="66"/>
                    <a:pt x="188" y="66"/>
                    <a:pt x="188" y="66"/>
                  </a:cubicBezTo>
                  <a:cubicBezTo>
                    <a:pt x="188" y="66"/>
                    <a:pt x="188" y="66"/>
                    <a:pt x="188" y="66"/>
                  </a:cubicBezTo>
                  <a:cubicBezTo>
                    <a:pt x="188" y="65"/>
                    <a:pt x="188" y="65"/>
                    <a:pt x="188" y="65"/>
                  </a:cubicBezTo>
                  <a:cubicBezTo>
                    <a:pt x="189" y="65"/>
                    <a:pt x="189" y="65"/>
                    <a:pt x="189" y="65"/>
                  </a:cubicBezTo>
                  <a:cubicBezTo>
                    <a:pt x="188" y="64"/>
                    <a:pt x="188" y="64"/>
                    <a:pt x="188" y="64"/>
                  </a:cubicBezTo>
                  <a:cubicBezTo>
                    <a:pt x="188" y="64"/>
                    <a:pt x="188" y="64"/>
                    <a:pt x="187" y="64"/>
                  </a:cubicBezTo>
                  <a:cubicBezTo>
                    <a:pt x="187" y="64"/>
                    <a:pt x="187" y="64"/>
                    <a:pt x="187" y="64"/>
                  </a:cubicBezTo>
                  <a:cubicBezTo>
                    <a:pt x="187" y="64"/>
                    <a:pt x="187" y="64"/>
                    <a:pt x="187" y="64"/>
                  </a:cubicBezTo>
                  <a:close/>
                  <a:moveTo>
                    <a:pt x="186" y="74"/>
                  </a:moveTo>
                  <a:cubicBezTo>
                    <a:pt x="186" y="74"/>
                    <a:pt x="187" y="74"/>
                    <a:pt x="187" y="74"/>
                  </a:cubicBezTo>
                  <a:cubicBezTo>
                    <a:pt x="187" y="74"/>
                    <a:pt x="187" y="74"/>
                    <a:pt x="187" y="74"/>
                  </a:cubicBezTo>
                  <a:cubicBezTo>
                    <a:pt x="187" y="74"/>
                    <a:pt x="187" y="74"/>
                    <a:pt x="187" y="74"/>
                  </a:cubicBezTo>
                  <a:cubicBezTo>
                    <a:pt x="187" y="74"/>
                    <a:pt x="188" y="74"/>
                    <a:pt x="188" y="74"/>
                  </a:cubicBezTo>
                  <a:cubicBezTo>
                    <a:pt x="188" y="73"/>
                    <a:pt x="188" y="73"/>
                    <a:pt x="188" y="73"/>
                  </a:cubicBezTo>
                  <a:cubicBezTo>
                    <a:pt x="188" y="73"/>
                    <a:pt x="188" y="73"/>
                    <a:pt x="188" y="73"/>
                  </a:cubicBezTo>
                  <a:cubicBezTo>
                    <a:pt x="188" y="73"/>
                    <a:pt x="188" y="73"/>
                    <a:pt x="188" y="73"/>
                  </a:cubicBezTo>
                  <a:cubicBezTo>
                    <a:pt x="188" y="73"/>
                    <a:pt x="188" y="73"/>
                    <a:pt x="188" y="73"/>
                  </a:cubicBezTo>
                  <a:cubicBezTo>
                    <a:pt x="188" y="73"/>
                    <a:pt x="188" y="72"/>
                    <a:pt x="188" y="72"/>
                  </a:cubicBezTo>
                  <a:cubicBezTo>
                    <a:pt x="188" y="72"/>
                    <a:pt x="187" y="72"/>
                    <a:pt x="187" y="72"/>
                  </a:cubicBezTo>
                  <a:cubicBezTo>
                    <a:pt x="187" y="72"/>
                    <a:pt x="187" y="72"/>
                    <a:pt x="187" y="72"/>
                  </a:cubicBezTo>
                  <a:cubicBezTo>
                    <a:pt x="187" y="72"/>
                    <a:pt x="187" y="72"/>
                    <a:pt x="187" y="72"/>
                  </a:cubicBezTo>
                  <a:cubicBezTo>
                    <a:pt x="187" y="72"/>
                    <a:pt x="187" y="72"/>
                    <a:pt x="187" y="72"/>
                  </a:cubicBezTo>
                  <a:cubicBezTo>
                    <a:pt x="187" y="72"/>
                    <a:pt x="187" y="72"/>
                    <a:pt x="187" y="71"/>
                  </a:cubicBezTo>
                  <a:cubicBezTo>
                    <a:pt x="187" y="71"/>
                    <a:pt x="187" y="71"/>
                    <a:pt x="187" y="71"/>
                  </a:cubicBezTo>
                  <a:cubicBezTo>
                    <a:pt x="187" y="71"/>
                    <a:pt x="187" y="71"/>
                    <a:pt x="187" y="71"/>
                  </a:cubicBezTo>
                  <a:cubicBezTo>
                    <a:pt x="187" y="71"/>
                    <a:pt x="187" y="71"/>
                    <a:pt x="187" y="71"/>
                  </a:cubicBezTo>
                  <a:cubicBezTo>
                    <a:pt x="187" y="70"/>
                    <a:pt x="187" y="70"/>
                    <a:pt x="187" y="70"/>
                  </a:cubicBezTo>
                  <a:cubicBezTo>
                    <a:pt x="187" y="70"/>
                    <a:pt x="187" y="70"/>
                    <a:pt x="187" y="70"/>
                  </a:cubicBezTo>
                  <a:cubicBezTo>
                    <a:pt x="187" y="70"/>
                    <a:pt x="187" y="70"/>
                    <a:pt x="187" y="70"/>
                  </a:cubicBezTo>
                  <a:cubicBezTo>
                    <a:pt x="187" y="69"/>
                    <a:pt x="187" y="69"/>
                    <a:pt x="187" y="69"/>
                  </a:cubicBezTo>
                  <a:cubicBezTo>
                    <a:pt x="187" y="69"/>
                    <a:pt x="187" y="69"/>
                    <a:pt x="187" y="69"/>
                  </a:cubicBezTo>
                  <a:cubicBezTo>
                    <a:pt x="187" y="69"/>
                    <a:pt x="187" y="70"/>
                    <a:pt x="187" y="70"/>
                  </a:cubicBezTo>
                  <a:cubicBezTo>
                    <a:pt x="187" y="70"/>
                    <a:pt x="187" y="70"/>
                    <a:pt x="188" y="70"/>
                  </a:cubicBezTo>
                  <a:cubicBezTo>
                    <a:pt x="188" y="70"/>
                    <a:pt x="188" y="69"/>
                    <a:pt x="188" y="69"/>
                  </a:cubicBezTo>
                  <a:cubicBezTo>
                    <a:pt x="188" y="69"/>
                    <a:pt x="188" y="69"/>
                    <a:pt x="188" y="69"/>
                  </a:cubicBezTo>
                  <a:cubicBezTo>
                    <a:pt x="188" y="70"/>
                    <a:pt x="188" y="70"/>
                    <a:pt x="188" y="70"/>
                  </a:cubicBezTo>
                  <a:cubicBezTo>
                    <a:pt x="188" y="70"/>
                    <a:pt x="188" y="70"/>
                    <a:pt x="188" y="69"/>
                  </a:cubicBezTo>
                  <a:cubicBezTo>
                    <a:pt x="188" y="69"/>
                    <a:pt x="188" y="69"/>
                    <a:pt x="188" y="69"/>
                  </a:cubicBezTo>
                  <a:cubicBezTo>
                    <a:pt x="188" y="69"/>
                    <a:pt x="188" y="69"/>
                    <a:pt x="188" y="69"/>
                  </a:cubicBezTo>
                  <a:cubicBezTo>
                    <a:pt x="188" y="68"/>
                    <a:pt x="188" y="68"/>
                    <a:pt x="188" y="68"/>
                  </a:cubicBezTo>
                  <a:cubicBezTo>
                    <a:pt x="188" y="68"/>
                    <a:pt x="188" y="68"/>
                    <a:pt x="188" y="68"/>
                  </a:cubicBezTo>
                  <a:cubicBezTo>
                    <a:pt x="188" y="68"/>
                    <a:pt x="188" y="68"/>
                    <a:pt x="188" y="68"/>
                  </a:cubicBezTo>
                  <a:cubicBezTo>
                    <a:pt x="188" y="67"/>
                    <a:pt x="188" y="67"/>
                    <a:pt x="188" y="67"/>
                  </a:cubicBezTo>
                  <a:cubicBezTo>
                    <a:pt x="188" y="67"/>
                    <a:pt x="188" y="67"/>
                    <a:pt x="188"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6" y="67"/>
                    <a:pt x="186" y="68"/>
                    <a:pt x="186" y="69"/>
                  </a:cubicBezTo>
                  <a:cubicBezTo>
                    <a:pt x="186" y="69"/>
                    <a:pt x="186" y="69"/>
                    <a:pt x="186" y="69"/>
                  </a:cubicBezTo>
                  <a:cubicBezTo>
                    <a:pt x="186" y="69"/>
                    <a:pt x="186" y="70"/>
                    <a:pt x="186" y="70"/>
                  </a:cubicBezTo>
                  <a:cubicBezTo>
                    <a:pt x="186" y="70"/>
                    <a:pt x="186" y="70"/>
                    <a:pt x="186" y="70"/>
                  </a:cubicBezTo>
                  <a:cubicBezTo>
                    <a:pt x="186" y="70"/>
                    <a:pt x="186" y="70"/>
                    <a:pt x="186" y="70"/>
                  </a:cubicBezTo>
                  <a:cubicBezTo>
                    <a:pt x="186" y="70"/>
                    <a:pt x="186" y="70"/>
                    <a:pt x="186" y="70"/>
                  </a:cubicBezTo>
                  <a:cubicBezTo>
                    <a:pt x="186" y="71"/>
                    <a:pt x="186" y="71"/>
                    <a:pt x="186" y="71"/>
                  </a:cubicBezTo>
                  <a:cubicBezTo>
                    <a:pt x="185" y="71"/>
                    <a:pt x="185" y="71"/>
                    <a:pt x="185" y="71"/>
                  </a:cubicBezTo>
                  <a:cubicBezTo>
                    <a:pt x="185" y="71"/>
                    <a:pt x="185" y="71"/>
                    <a:pt x="186" y="71"/>
                  </a:cubicBezTo>
                  <a:cubicBezTo>
                    <a:pt x="186" y="71"/>
                    <a:pt x="186" y="71"/>
                    <a:pt x="185" y="71"/>
                  </a:cubicBezTo>
                  <a:cubicBezTo>
                    <a:pt x="185" y="71"/>
                    <a:pt x="185" y="71"/>
                    <a:pt x="185" y="72"/>
                  </a:cubicBezTo>
                  <a:cubicBezTo>
                    <a:pt x="186" y="72"/>
                    <a:pt x="186" y="72"/>
                    <a:pt x="186" y="72"/>
                  </a:cubicBezTo>
                  <a:cubicBezTo>
                    <a:pt x="186" y="72"/>
                    <a:pt x="185" y="72"/>
                    <a:pt x="185" y="72"/>
                  </a:cubicBezTo>
                  <a:cubicBezTo>
                    <a:pt x="185" y="72"/>
                    <a:pt x="185" y="72"/>
                    <a:pt x="185" y="72"/>
                  </a:cubicBezTo>
                  <a:cubicBezTo>
                    <a:pt x="185" y="72"/>
                    <a:pt x="185" y="72"/>
                    <a:pt x="186" y="72"/>
                  </a:cubicBezTo>
                  <a:cubicBezTo>
                    <a:pt x="186" y="72"/>
                    <a:pt x="186" y="72"/>
                    <a:pt x="185" y="73"/>
                  </a:cubicBezTo>
                  <a:cubicBezTo>
                    <a:pt x="185" y="73"/>
                    <a:pt x="185" y="73"/>
                    <a:pt x="185" y="73"/>
                  </a:cubicBezTo>
                  <a:cubicBezTo>
                    <a:pt x="185" y="74"/>
                    <a:pt x="185" y="74"/>
                    <a:pt x="185" y="74"/>
                  </a:cubicBezTo>
                  <a:cubicBezTo>
                    <a:pt x="185" y="74"/>
                    <a:pt x="184" y="74"/>
                    <a:pt x="184" y="74"/>
                  </a:cubicBezTo>
                  <a:cubicBezTo>
                    <a:pt x="184" y="74"/>
                    <a:pt x="184" y="75"/>
                    <a:pt x="184" y="75"/>
                  </a:cubicBezTo>
                  <a:cubicBezTo>
                    <a:pt x="184" y="75"/>
                    <a:pt x="184" y="75"/>
                    <a:pt x="185" y="75"/>
                  </a:cubicBezTo>
                  <a:cubicBezTo>
                    <a:pt x="185" y="75"/>
                    <a:pt x="185" y="75"/>
                    <a:pt x="185" y="75"/>
                  </a:cubicBezTo>
                  <a:cubicBezTo>
                    <a:pt x="185" y="75"/>
                    <a:pt x="185" y="75"/>
                    <a:pt x="185" y="75"/>
                  </a:cubicBezTo>
                  <a:cubicBezTo>
                    <a:pt x="185" y="75"/>
                    <a:pt x="185" y="75"/>
                    <a:pt x="185" y="75"/>
                  </a:cubicBezTo>
                  <a:cubicBezTo>
                    <a:pt x="185" y="75"/>
                    <a:pt x="185" y="76"/>
                    <a:pt x="186" y="76"/>
                  </a:cubicBezTo>
                  <a:cubicBezTo>
                    <a:pt x="186" y="76"/>
                    <a:pt x="186" y="75"/>
                    <a:pt x="186" y="75"/>
                  </a:cubicBezTo>
                  <a:cubicBezTo>
                    <a:pt x="186" y="75"/>
                    <a:pt x="186" y="75"/>
                    <a:pt x="186" y="75"/>
                  </a:cubicBezTo>
                  <a:cubicBezTo>
                    <a:pt x="186" y="75"/>
                    <a:pt x="186" y="74"/>
                    <a:pt x="186" y="74"/>
                  </a:cubicBezTo>
                  <a:cubicBezTo>
                    <a:pt x="186" y="74"/>
                    <a:pt x="186" y="74"/>
                    <a:pt x="186" y="74"/>
                  </a:cubicBezTo>
                  <a:cubicBezTo>
                    <a:pt x="186" y="74"/>
                    <a:pt x="186" y="74"/>
                    <a:pt x="186" y="74"/>
                  </a:cubicBezTo>
                  <a:close/>
                  <a:moveTo>
                    <a:pt x="170" y="77"/>
                  </a:moveTo>
                  <a:cubicBezTo>
                    <a:pt x="170" y="77"/>
                    <a:pt x="170" y="76"/>
                    <a:pt x="170" y="76"/>
                  </a:cubicBezTo>
                  <a:cubicBezTo>
                    <a:pt x="170" y="76"/>
                    <a:pt x="170" y="76"/>
                    <a:pt x="170" y="77"/>
                  </a:cubicBezTo>
                  <a:cubicBezTo>
                    <a:pt x="170" y="77"/>
                    <a:pt x="170" y="77"/>
                    <a:pt x="170" y="77"/>
                  </a:cubicBezTo>
                  <a:cubicBezTo>
                    <a:pt x="170" y="77"/>
                    <a:pt x="170" y="78"/>
                    <a:pt x="170" y="79"/>
                  </a:cubicBezTo>
                  <a:cubicBezTo>
                    <a:pt x="170" y="79"/>
                    <a:pt x="170" y="79"/>
                    <a:pt x="170" y="79"/>
                  </a:cubicBezTo>
                  <a:cubicBezTo>
                    <a:pt x="170" y="80"/>
                    <a:pt x="170" y="80"/>
                    <a:pt x="170" y="81"/>
                  </a:cubicBezTo>
                  <a:cubicBezTo>
                    <a:pt x="170" y="81"/>
                    <a:pt x="170" y="81"/>
                    <a:pt x="170" y="81"/>
                  </a:cubicBezTo>
                  <a:cubicBezTo>
                    <a:pt x="170" y="81"/>
                    <a:pt x="170" y="80"/>
                    <a:pt x="170" y="80"/>
                  </a:cubicBezTo>
                  <a:cubicBezTo>
                    <a:pt x="170" y="80"/>
                    <a:pt x="170" y="80"/>
                    <a:pt x="170" y="80"/>
                  </a:cubicBezTo>
                  <a:cubicBezTo>
                    <a:pt x="171" y="80"/>
                    <a:pt x="170" y="79"/>
                    <a:pt x="171" y="79"/>
                  </a:cubicBezTo>
                  <a:cubicBezTo>
                    <a:pt x="171" y="78"/>
                    <a:pt x="171" y="77"/>
                    <a:pt x="170" y="77"/>
                  </a:cubicBezTo>
                  <a:close/>
                  <a:moveTo>
                    <a:pt x="143" y="62"/>
                  </a:moveTo>
                  <a:cubicBezTo>
                    <a:pt x="143" y="62"/>
                    <a:pt x="143" y="62"/>
                    <a:pt x="143" y="61"/>
                  </a:cubicBezTo>
                  <a:cubicBezTo>
                    <a:pt x="143" y="61"/>
                    <a:pt x="143" y="61"/>
                    <a:pt x="143" y="61"/>
                  </a:cubicBezTo>
                  <a:cubicBezTo>
                    <a:pt x="143" y="61"/>
                    <a:pt x="143" y="61"/>
                    <a:pt x="143" y="60"/>
                  </a:cubicBezTo>
                  <a:cubicBezTo>
                    <a:pt x="143" y="60"/>
                    <a:pt x="143" y="60"/>
                    <a:pt x="143" y="60"/>
                  </a:cubicBezTo>
                  <a:cubicBezTo>
                    <a:pt x="143" y="60"/>
                    <a:pt x="143" y="60"/>
                    <a:pt x="143" y="60"/>
                  </a:cubicBezTo>
                  <a:cubicBezTo>
                    <a:pt x="143" y="60"/>
                    <a:pt x="143" y="60"/>
                    <a:pt x="143" y="60"/>
                  </a:cubicBezTo>
                  <a:cubicBezTo>
                    <a:pt x="143" y="61"/>
                    <a:pt x="143" y="61"/>
                    <a:pt x="143" y="61"/>
                  </a:cubicBezTo>
                  <a:cubicBezTo>
                    <a:pt x="143" y="61"/>
                    <a:pt x="143" y="61"/>
                    <a:pt x="143" y="61"/>
                  </a:cubicBezTo>
                  <a:cubicBezTo>
                    <a:pt x="143" y="61"/>
                    <a:pt x="143" y="61"/>
                    <a:pt x="143" y="61"/>
                  </a:cubicBezTo>
                  <a:cubicBezTo>
                    <a:pt x="143" y="61"/>
                    <a:pt x="143" y="62"/>
                    <a:pt x="143" y="62"/>
                  </a:cubicBezTo>
                  <a:close/>
                  <a:moveTo>
                    <a:pt x="142" y="63"/>
                  </a:moveTo>
                  <a:cubicBezTo>
                    <a:pt x="142" y="63"/>
                    <a:pt x="143" y="63"/>
                    <a:pt x="143" y="62"/>
                  </a:cubicBezTo>
                  <a:cubicBezTo>
                    <a:pt x="143" y="62"/>
                    <a:pt x="143" y="62"/>
                    <a:pt x="142" y="62"/>
                  </a:cubicBezTo>
                  <a:cubicBezTo>
                    <a:pt x="142" y="62"/>
                    <a:pt x="142" y="62"/>
                    <a:pt x="142" y="62"/>
                  </a:cubicBezTo>
                  <a:cubicBezTo>
                    <a:pt x="142" y="62"/>
                    <a:pt x="142" y="62"/>
                    <a:pt x="142" y="61"/>
                  </a:cubicBezTo>
                  <a:cubicBezTo>
                    <a:pt x="142" y="61"/>
                    <a:pt x="142" y="61"/>
                    <a:pt x="142" y="61"/>
                  </a:cubicBezTo>
                  <a:cubicBezTo>
                    <a:pt x="142" y="61"/>
                    <a:pt x="143" y="61"/>
                    <a:pt x="143" y="61"/>
                  </a:cubicBezTo>
                  <a:cubicBezTo>
                    <a:pt x="143" y="61"/>
                    <a:pt x="143" y="61"/>
                    <a:pt x="142" y="60"/>
                  </a:cubicBezTo>
                  <a:cubicBezTo>
                    <a:pt x="142" y="60"/>
                    <a:pt x="142" y="60"/>
                    <a:pt x="142" y="60"/>
                  </a:cubicBezTo>
                  <a:cubicBezTo>
                    <a:pt x="142" y="60"/>
                    <a:pt x="142" y="60"/>
                    <a:pt x="142" y="60"/>
                  </a:cubicBezTo>
                  <a:cubicBezTo>
                    <a:pt x="142" y="60"/>
                    <a:pt x="142" y="60"/>
                    <a:pt x="142" y="59"/>
                  </a:cubicBezTo>
                  <a:cubicBezTo>
                    <a:pt x="142" y="59"/>
                    <a:pt x="142" y="59"/>
                    <a:pt x="142" y="59"/>
                  </a:cubicBezTo>
                  <a:cubicBezTo>
                    <a:pt x="142" y="59"/>
                    <a:pt x="142" y="59"/>
                    <a:pt x="142" y="59"/>
                  </a:cubicBezTo>
                  <a:cubicBezTo>
                    <a:pt x="142" y="59"/>
                    <a:pt x="142" y="59"/>
                    <a:pt x="142" y="59"/>
                  </a:cubicBezTo>
                  <a:cubicBezTo>
                    <a:pt x="142" y="60"/>
                    <a:pt x="141" y="60"/>
                    <a:pt x="141" y="60"/>
                  </a:cubicBezTo>
                  <a:cubicBezTo>
                    <a:pt x="141" y="60"/>
                    <a:pt x="141" y="60"/>
                    <a:pt x="141" y="60"/>
                  </a:cubicBezTo>
                  <a:cubicBezTo>
                    <a:pt x="141" y="60"/>
                    <a:pt x="141" y="60"/>
                    <a:pt x="141" y="60"/>
                  </a:cubicBezTo>
                  <a:cubicBezTo>
                    <a:pt x="141" y="61"/>
                    <a:pt x="141" y="61"/>
                    <a:pt x="141" y="61"/>
                  </a:cubicBezTo>
                  <a:cubicBezTo>
                    <a:pt x="141" y="61"/>
                    <a:pt x="141" y="61"/>
                    <a:pt x="141" y="62"/>
                  </a:cubicBezTo>
                  <a:cubicBezTo>
                    <a:pt x="141" y="62"/>
                    <a:pt x="141" y="62"/>
                    <a:pt x="140" y="62"/>
                  </a:cubicBezTo>
                  <a:cubicBezTo>
                    <a:pt x="140" y="62"/>
                    <a:pt x="140" y="62"/>
                    <a:pt x="141" y="62"/>
                  </a:cubicBezTo>
                  <a:cubicBezTo>
                    <a:pt x="141" y="62"/>
                    <a:pt x="141" y="62"/>
                    <a:pt x="141" y="62"/>
                  </a:cubicBezTo>
                  <a:cubicBezTo>
                    <a:pt x="141" y="63"/>
                    <a:pt x="141" y="63"/>
                    <a:pt x="141" y="63"/>
                  </a:cubicBezTo>
                  <a:cubicBezTo>
                    <a:pt x="141" y="63"/>
                    <a:pt x="141" y="63"/>
                    <a:pt x="141" y="63"/>
                  </a:cubicBezTo>
                  <a:cubicBezTo>
                    <a:pt x="141" y="63"/>
                    <a:pt x="141" y="63"/>
                    <a:pt x="141" y="63"/>
                  </a:cubicBezTo>
                  <a:cubicBezTo>
                    <a:pt x="141" y="64"/>
                    <a:pt x="141" y="64"/>
                    <a:pt x="141" y="64"/>
                  </a:cubicBezTo>
                  <a:cubicBezTo>
                    <a:pt x="141" y="64"/>
                    <a:pt x="141" y="64"/>
                    <a:pt x="141" y="64"/>
                  </a:cubicBezTo>
                  <a:cubicBezTo>
                    <a:pt x="141" y="64"/>
                    <a:pt x="141" y="64"/>
                    <a:pt x="141" y="65"/>
                  </a:cubicBezTo>
                  <a:cubicBezTo>
                    <a:pt x="141" y="65"/>
                    <a:pt x="141" y="65"/>
                    <a:pt x="141" y="65"/>
                  </a:cubicBezTo>
                  <a:cubicBezTo>
                    <a:pt x="141" y="65"/>
                    <a:pt x="141" y="65"/>
                    <a:pt x="141" y="65"/>
                  </a:cubicBezTo>
                  <a:cubicBezTo>
                    <a:pt x="141" y="65"/>
                    <a:pt x="141" y="65"/>
                    <a:pt x="141" y="65"/>
                  </a:cubicBezTo>
                  <a:cubicBezTo>
                    <a:pt x="141" y="65"/>
                    <a:pt x="141" y="65"/>
                    <a:pt x="141" y="64"/>
                  </a:cubicBezTo>
                  <a:cubicBezTo>
                    <a:pt x="141" y="64"/>
                    <a:pt x="142" y="64"/>
                    <a:pt x="142" y="64"/>
                  </a:cubicBezTo>
                  <a:cubicBezTo>
                    <a:pt x="142" y="64"/>
                    <a:pt x="142" y="64"/>
                    <a:pt x="142" y="64"/>
                  </a:cubicBezTo>
                  <a:cubicBezTo>
                    <a:pt x="142" y="64"/>
                    <a:pt x="142" y="64"/>
                    <a:pt x="142" y="64"/>
                  </a:cubicBezTo>
                  <a:cubicBezTo>
                    <a:pt x="142" y="64"/>
                    <a:pt x="142" y="64"/>
                    <a:pt x="142" y="64"/>
                  </a:cubicBezTo>
                  <a:cubicBezTo>
                    <a:pt x="142" y="64"/>
                    <a:pt x="142" y="64"/>
                    <a:pt x="142" y="64"/>
                  </a:cubicBezTo>
                  <a:cubicBezTo>
                    <a:pt x="142" y="64"/>
                    <a:pt x="142" y="64"/>
                    <a:pt x="142" y="64"/>
                  </a:cubicBezTo>
                  <a:cubicBezTo>
                    <a:pt x="143" y="64"/>
                    <a:pt x="143" y="64"/>
                    <a:pt x="143" y="63"/>
                  </a:cubicBezTo>
                  <a:cubicBezTo>
                    <a:pt x="142" y="63"/>
                    <a:pt x="142" y="63"/>
                    <a:pt x="142" y="63"/>
                  </a:cubicBezTo>
                  <a:cubicBezTo>
                    <a:pt x="142" y="63"/>
                    <a:pt x="142" y="63"/>
                    <a:pt x="142" y="63"/>
                  </a:cubicBezTo>
                  <a:cubicBezTo>
                    <a:pt x="142" y="63"/>
                    <a:pt x="142" y="63"/>
                    <a:pt x="142" y="63"/>
                  </a:cubicBezTo>
                  <a:cubicBezTo>
                    <a:pt x="142" y="63"/>
                    <a:pt x="142" y="63"/>
                    <a:pt x="142" y="63"/>
                  </a:cubicBezTo>
                  <a:close/>
                  <a:moveTo>
                    <a:pt x="57" y="31"/>
                  </a:move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lose/>
                  <a:moveTo>
                    <a:pt x="58" y="32"/>
                  </a:moveTo>
                  <a:cubicBezTo>
                    <a:pt x="58" y="32"/>
                    <a:pt x="58" y="32"/>
                    <a:pt x="58" y="32"/>
                  </a:cubicBezTo>
                  <a:cubicBezTo>
                    <a:pt x="58" y="32"/>
                    <a:pt x="58" y="32"/>
                    <a:pt x="58" y="33"/>
                  </a:cubicBezTo>
                  <a:cubicBezTo>
                    <a:pt x="58" y="33"/>
                    <a:pt x="58" y="33"/>
                    <a:pt x="58" y="33"/>
                  </a:cubicBezTo>
                  <a:cubicBezTo>
                    <a:pt x="58" y="32"/>
                    <a:pt x="58" y="32"/>
                    <a:pt x="58" y="32"/>
                  </a:cubicBezTo>
                  <a:cubicBezTo>
                    <a:pt x="58" y="32"/>
                    <a:pt x="58" y="32"/>
                    <a:pt x="58" y="32"/>
                  </a:cubicBezTo>
                  <a:cubicBezTo>
                    <a:pt x="58" y="32"/>
                    <a:pt x="58" y="32"/>
                    <a:pt x="58" y="32"/>
                  </a:cubicBezTo>
                  <a:cubicBezTo>
                    <a:pt x="57" y="32"/>
                    <a:pt x="57" y="32"/>
                    <a:pt x="57" y="32"/>
                  </a:cubicBezTo>
                  <a:cubicBezTo>
                    <a:pt x="57" y="32"/>
                    <a:pt x="57" y="32"/>
                    <a:pt x="57" y="32"/>
                  </a:cubicBezTo>
                  <a:cubicBezTo>
                    <a:pt x="57" y="32"/>
                    <a:pt x="58" y="32"/>
                    <a:pt x="58" y="32"/>
                  </a:cubicBezTo>
                  <a:close/>
                  <a:moveTo>
                    <a:pt x="57" y="32"/>
                  </a:moveTo>
                  <a:cubicBezTo>
                    <a:pt x="57" y="32"/>
                    <a:pt x="57" y="33"/>
                    <a:pt x="57" y="33"/>
                  </a:cubicBezTo>
                  <a:cubicBezTo>
                    <a:pt x="57" y="33"/>
                    <a:pt x="57" y="33"/>
                    <a:pt x="58" y="33"/>
                  </a:cubicBezTo>
                  <a:cubicBezTo>
                    <a:pt x="58" y="33"/>
                    <a:pt x="58" y="32"/>
                    <a:pt x="58" y="32"/>
                  </a:cubicBezTo>
                  <a:cubicBezTo>
                    <a:pt x="58" y="32"/>
                    <a:pt x="58"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lose/>
                  <a:moveTo>
                    <a:pt x="58" y="31"/>
                  </a:moveTo>
                  <a:cubicBezTo>
                    <a:pt x="58" y="31"/>
                    <a:pt x="58" y="31"/>
                    <a:pt x="58" y="31"/>
                  </a:cubicBezTo>
                  <a:cubicBezTo>
                    <a:pt x="58" y="31"/>
                    <a:pt x="58" y="31"/>
                    <a:pt x="58" y="31"/>
                  </a:cubicBezTo>
                  <a:cubicBezTo>
                    <a:pt x="58" y="32"/>
                    <a:pt x="58" y="32"/>
                    <a:pt x="58" y="32"/>
                  </a:cubicBezTo>
                  <a:cubicBezTo>
                    <a:pt x="58" y="32"/>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lose/>
                  <a:moveTo>
                    <a:pt x="63" y="33"/>
                  </a:moveTo>
                  <a:cubicBezTo>
                    <a:pt x="63" y="33"/>
                    <a:pt x="63" y="33"/>
                    <a:pt x="63" y="33"/>
                  </a:cubicBezTo>
                  <a:cubicBezTo>
                    <a:pt x="63" y="33"/>
                    <a:pt x="64" y="33"/>
                    <a:pt x="64" y="33"/>
                  </a:cubicBezTo>
                  <a:cubicBezTo>
                    <a:pt x="64" y="33"/>
                    <a:pt x="63" y="33"/>
                    <a:pt x="63" y="33"/>
                  </a:cubicBezTo>
                  <a:cubicBezTo>
                    <a:pt x="63" y="33"/>
                    <a:pt x="64" y="33"/>
                    <a:pt x="64" y="33"/>
                  </a:cubicBezTo>
                  <a:cubicBezTo>
                    <a:pt x="64" y="33"/>
                    <a:pt x="64" y="33"/>
                    <a:pt x="64" y="33"/>
                  </a:cubicBezTo>
                  <a:cubicBezTo>
                    <a:pt x="64" y="32"/>
                    <a:pt x="64" y="32"/>
                    <a:pt x="63" y="32"/>
                  </a:cubicBezTo>
                  <a:cubicBezTo>
                    <a:pt x="63" y="32"/>
                    <a:pt x="63" y="32"/>
                    <a:pt x="63" y="32"/>
                  </a:cubicBezTo>
                  <a:cubicBezTo>
                    <a:pt x="63" y="32"/>
                    <a:pt x="63" y="33"/>
                    <a:pt x="63" y="33"/>
                  </a:cubicBezTo>
                  <a:cubicBezTo>
                    <a:pt x="63" y="33"/>
                    <a:pt x="63" y="33"/>
                    <a:pt x="63" y="33"/>
                  </a:cubicBezTo>
                  <a:cubicBezTo>
                    <a:pt x="63" y="33"/>
                    <a:pt x="63" y="33"/>
                    <a:pt x="63" y="33"/>
                  </a:cubicBezTo>
                  <a:close/>
                  <a:moveTo>
                    <a:pt x="58" y="31"/>
                  </a:moveTo>
                  <a:cubicBezTo>
                    <a:pt x="58" y="31"/>
                    <a:pt x="58" y="31"/>
                    <a:pt x="58" y="31"/>
                  </a:cubicBezTo>
                  <a:cubicBezTo>
                    <a:pt x="58" y="31"/>
                    <a:pt x="58" y="31"/>
                    <a:pt x="58"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60" y="31"/>
                  </a:cubicBezTo>
                  <a:cubicBezTo>
                    <a:pt x="60" y="31"/>
                    <a:pt x="60" y="31"/>
                    <a:pt x="60" y="31"/>
                  </a:cubicBezTo>
                  <a:cubicBezTo>
                    <a:pt x="60" y="30"/>
                    <a:pt x="60" y="30"/>
                    <a:pt x="60" y="30"/>
                  </a:cubicBezTo>
                  <a:cubicBezTo>
                    <a:pt x="60"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8" y="30"/>
                  </a:cubicBezTo>
                  <a:cubicBezTo>
                    <a:pt x="58" y="30"/>
                    <a:pt x="58" y="30"/>
                    <a:pt x="58" y="30"/>
                  </a:cubicBezTo>
                  <a:cubicBezTo>
                    <a:pt x="58" y="30"/>
                    <a:pt x="58" y="30"/>
                    <a:pt x="58" y="30"/>
                  </a:cubicBezTo>
                  <a:cubicBezTo>
                    <a:pt x="58" y="30"/>
                    <a:pt x="58" y="30"/>
                    <a:pt x="58" y="30"/>
                  </a:cubicBezTo>
                  <a:cubicBezTo>
                    <a:pt x="58" y="30"/>
                    <a:pt x="58" y="31"/>
                    <a:pt x="58" y="31"/>
                  </a:cubicBezTo>
                  <a:close/>
                  <a:moveTo>
                    <a:pt x="60" y="19"/>
                  </a:moveTo>
                  <a:cubicBezTo>
                    <a:pt x="60" y="19"/>
                    <a:pt x="60" y="20"/>
                    <a:pt x="60" y="20"/>
                  </a:cubicBezTo>
                  <a:cubicBezTo>
                    <a:pt x="60" y="20"/>
                    <a:pt x="60" y="19"/>
                    <a:pt x="60" y="19"/>
                  </a:cubicBezTo>
                  <a:cubicBezTo>
                    <a:pt x="60" y="19"/>
                    <a:pt x="60" y="19"/>
                    <a:pt x="60" y="19"/>
                  </a:cubicBezTo>
                  <a:cubicBezTo>
                    <a:pt x="60" y="19"/>
                    <a:pt x="60" y="19"/>
                    <a:pt x="60" y="19"/>
                  </a:cubicBezTo>
                  <a:cubicBezTo>
                    <a:pt x="60" y="18"/>
                    <a:pt x="60" y="18"/>
                    <a:pt x="60" y="19"/>
                  </a:cubicBezTo>
                  <a:cubicBezTo>
                    <a:pt x="60" y="19"/>
                    <a:pt x="60" y="19"/>
                    <a:pt x="60" y="19"/>
                  </a:cubicBezTo>
                  <a:cubicBezTo>
                    <a:pt x="60" y="19"/>
                    <a:pt x="60" y="19"/>
                    <a:pt x="60" y="19"/>
                  </a:cubicBezTo>
                  <a:cubicBezTo>
                    <a:pt x="59" y="19"/>
                    <a:pt x="59" y="19"/>
                    <a:pt x="60" y="19"/>
                  </a:cubicBezTo>
                  <a:close/>
                  <a:moveTo>
                    <a:pt x="73" y="16"/>
                  </a:moveTo>
                  <a:cubicBezTo>
                    <a:pt x="73" y="16"/>
                    <a:pt x="73" y="16"/>
                    <a:pt x="73" y="16"/>
                  </a:cubicBezTo>
                  <a:cubicBezTo>
                    <a:pt x="73" y="16"/>
                    <a:pt x="73" y="16"/>
                    <a:pt x="73" y="16"/>
                  </a:cubicBezTo>
                  <a:cubicBezTo>
                    <a:pt x="73" y="16"/>
                    <a:pt x="73" y="15"/>
                    <a:pt x="73" y="15"/>
                  </a:cubicBezTo>
                  <a:cubicBezTo>
                    <a:pt x="73" y="15"/>
                    <a:pt x="73" y="15"/>
                    <a:pt x="73" y="15"/>
                  </a:cubicBezTo>
                  <a:cubicBezTo>
                    <a:pt x="73" y="15"/>
                    <a:pt x="73" y="16"/>
                    <a:pt x="73" y="16"/>
                  </a:cubicBezTo>
                  <a:cubicBezTo>
                    <a:pt x="73" y="16"/>
                    <a:pt x="73" y="16"/>
                    <a:pt x="73" y="16"/>
                  </a:cubicBezTo>
                  <a:close/>
                  <a:moveTo>
                    <a:pt x="73" y="16"/>
                  </a:moveTo>
                  <a:cubicBezTo>
                    <a:pt x="73" y="16"/>
                    <a:pt x="73" y="16"/>
                    <a:pt x="73" y="16"/>
                  </a:cubicBezTo>
                  <a:cubicBezTo>
                    <a:pt x="73" y="17"/>
                    <a:pt x="73" y="17"/>
                    <a:pt x="74" y="17"/>
                  </a:cubicBezTo>
                  <a:cubicBezTo>
                    <a:pt x="74" y="17"/>
                    <a:pt x="74" y="17"/>
                    <a:pt x="74" y="16"/>
                  </a:cubicBezTo>
                  <a:cubicBezTo>
                    <a:pt x="74" y="16"/>
                    <a:pt x="74" y="16"/>
                    <a:pt x="73" y="16"/>
                  </a:cubicBezTo>
                  <a:close/>
                  <a:moveTo>
                    <a:pt x="70" y="19"/>
                  </a:moveTo>
                  <a:cubicBezTo>
                    <a:pt x="70" y="19"/>
                    <a:pt x="70" y="19"/>
                    <a:pt x="70" y="19"/>
                  </a:cubicBezTo>
                  <a:cubicBezTo>
                    <a:pt x="70" y="19"/>
                    <a:pt x="70" y="19"/>
                    <a:pt x="70" y="19"/>
                  </a:cubicBezTo>
                  <a:cubicBezTo>
                    <a:pt x="70" y="19"/>
                    <a:pt x="70" y="19"/>
                    <a:pt x="70" y="18"/>
                  </a:cubicBezTo>
                  <a:cubicBezTo>
                    <a:pt x="70" y="18"/>
                    <a:pt x="70" y="18"/>
                    <a:pt x="70" y="18"/>
                  </a:cubicBezTo>
                  <a:cubicBezTo>
                    <a:pt x="71" y="18"/>
                    <a:pt x="71" y="18"/>
                    <a:pt x="71" y="18"/>
                  </a:cubicBezTo>
                  <a:cubicBezTo>
                    <a:pt x="71" y="18"/>
                    <a:pt x="71" y="18"/>
                    <a:pt x="71" y="18"/>
                  </a:cubicBezTo>
                  <a:cubicBezTo>
                    <a:pt x="71" y="18"/>
                    <a:pt x="71" y="18"/>
                    <a:pt x="71" y="18"/>
                  </a:cubicBezTo>
                  <a:cubicBezTo>
                    <a:pt x="71" y="18"/>
                    <a:pt x="71" y="18"/>
                    <a:pt x="71" y="18"/>
                  </a:cubicBezTo>
                  <a:cubicBezTo>
                    <a:pt x="71" y="18"/>
                    <a:pt x="70" y="18"/>
                    <a:pt x="70" y="18"/>
                  </a:cubicBezTo>
                  <a:cubicBezTo>
                    <a:pt x="70" y="18"/>
                    <a:pt x="70" y="18"/>
                    <a:pt x="70" y="18"/>
                  </a:cubicBezTo>
                  <a:cubicBezTo>
                    <a:pt x="70" y="18"/>
                    <a:pt x="70" y="17"/>
                    <a:pt x="70" y="18"/>
                  </a:cubicBezTo>
                  <a:cubicBezTo>
                    <a:pt x="70" y="18"/>
                    <a:pt x="70" y="18"/>
                    <a:pt x="70" y="18"/>
                  </a:cubicBezTo>
                  <a:cubicBezTo>
                    <a:pt x="70" y="18"/>
                    <a:pt x="70" y="18"/>
                    <a:pt x="70" y="18"/>
                  </a:cubicBezTo>
                  <a:cubicBezTo>
                    <a:pt x="70" y="18"/>
                    <a:pt x="70" y="18"/>
                    <a:pt x="70" y="18"/>
                  </a:cubicBezTo>
                  <a:cubicBezTo>
                    <a:pt x="70" y="18"/>
                    <a:pt x="70" y="18"/>
                    <a:pt x="70" y="19"/>
                  </a:cubicBezTo>
                  <a:cubicBezTo>
                    <a:pt x="70" y="19"/>
                    <a:pt x="70" y="19"/>
                    <a:pt x="70" y="19"/>
                  </a:cubicBezTo>
                  <a:close/>
                  <a:moveTo>
                    <a:pt x="64" y="31"/>
                  </a:move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lose/>
                  <a:moveTo>
                    <a:pt x="85" y="11"/>
                  </a:moveTo>
                  <a:cubicBezTo>
                    <a:pt x="85" y="11"/>
                    <a:pt x="85" y="11"/>
                    <a:pt x="85" y="11"/>
                  </a:cubicBezTo>
                  <a:cubicBezTo>
                    <a:pt x="85" y="12"/>
                    <a:pt x="85" y="12"/>
                    <a:pt x="85" y="12"/>
                  </a:cubicBezTo>
                  <a:cubicBezTo>
                    <a:pt x="85" y="12"/>
                    <a:pt x="85" y="12"/>
                    <a:pt x="85" y="12"/>
                  </a:cubicBezTo>
                  <a:cubicBezTo>
                    <a:pt x="85" y="12"/>
                    <a:pt x="85" y="12"/>
                    <a:pt x="85" y="12"/>
                  </a:cubicBezTo>
                  <a:cubicBezTo>
                    <a:pt x="85" y="12"/>
                    <a:pt x="85" y="12"/>
                    <a:pt x="86" y="12"/>
                  </a:cubicBezTo>
                  <a:cubicBezTo>
                    <a:pt x="86" y="12"/>
                    <a:pt x="86" y="12"/>
                    <a:pt x="86" y="12"/>
                  </a:cubicBezTo>
                  <a:cubicBezTo>
                    <a:pt x="86" y="12"/>
                    <a:pt x="86" y="12"/>
                    <a:pt x="86" y="12"/>
                  </a:cubicBezTo>
                  <a:cubicBezTo>
                    <a:pt x="86" y="12"/>
                    <a:pt x="86" y="12"/>
                    <a:pt x="87" y="12"/>
                  </a:cubicBezTo>
                  <a:cubicBezTo>
                    <a:pt x="87" y="12"/>
                    <a:pt x="87" y="12"/>
                    <a:pt x="87" y="13"/>
                  </a:cubicBezTo>
                  <a:cubicBezTo>
                    <a:pt x="87" y="13"/>
                    <a:pt x="87" y="13"/>
                    <a:pt x="87" y="13"/>
                  </a:cubicBezTo>
                  <a:cubicBezTo>
                    <a:pt x="87" y="13"/>
                    <a:pt x="87" y="13"/>
                    <a:pt x="87" y="13"/>
                  </a:cubicBezTo>
                  <a:cubicBezTo>
                    <a:pt x="87" y="13"/>
                    <a:pt x="87"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4"/>
                    <a:pt x="86" y="14"/>
                  </a:cubicBezTo>
                  <a:cubicBezTo>
                    <a:pt x="87" y="13"/>
                    <a:pt x="87" y="13"/>
                    <a:pt x="87" y="13"/>
                  </a:cubicBezTo>
                  <a:cubicBezTo>
                    <a:pt x="87" y="13"/>
                    <a:pt x="87" y="13"/>
                    <a:pt x="87" y="13"/>
                  </a:cubicBezTo>
                  <a:cubicBezTo>
                    <a:pt x="87" y="13"/>
                    <a:pt x="87" y="13"/>
                    <a:pt x="87" y="13"/>
                  </a:cubicBezTo>
                  <a:cubicBezTo>
                    <a:pt x="87" y="13"/>
                    <a:pt x="88" y="13"/>
                    <a:pt x="88" y="13"/>
                  </a:cubicBezTo>
                  <a:cubicBezTo>
                    <a:pt x="88" y="13"/>
                    <a:pt x="88" y="13"/>
                    <a:pt x="88" y="12"/>
                  </a:cubicBezTo>
                  <a:cubicBezTo>
                    <a:pt x="88" y="12"/>
                    <a:pt x="88" y="12"/>
                    <a:pt x="88" y="12"/>
                  </a:cubicBezTo>
                  <a:cubicBezTo>
                    <a:pt x="88" y="12"/>
                    <a:pt x="88" y="12"/>
                    <a:pt x="88" y="12"/>
                  </a:cubicBezTo>
                  <a:cubicBezTo>
                    <a:pt x="88" y="12"/>
                    <a:pt x="88" y="12"/>
                    <a:pt x="88" y="12"/>
                  </a:cubicBezTo>
                  <a:cubicBezTo>
                    <a:pt x="88" y="12"/>
                    <a:pt x="88" y="12"/>
                    <a:pt x="88" y="12"/>
                  </a:cubicBezTo>
                  <a:cubicBezTo>
                    <a:pt x="88" y="12"/>
                    <a:pt x="88" y="12"/>
                    <a:pt x="88" y="12"/>
                  </a:cubicBezTo>
                  <a:cubicBezTo>
                    <a:pt x="88" y="12"/>
                    <a:pt x="88" y="11"/>
                    <a:pt x="88" y="11"/>
                  </a:cubicBezTo>
                  <a:cubicBezTo>
                    <a:pt x="88" y="11"/>
                    <a:pt x="88" y="11"/>
                    <a:pt x="88" y="11"/>
                  </a:cubicBezTo>
                  <a:cubicBezTo>
                    <a:pt x="87" y="11"/>
                    <a:pt x="87" y="11"/>
                    <a:pt x="87" y="11"/>
                  </a:cubicBezTo>
                  <a:cubicBezTo>
                    <a:pt x="87" y="11"/>
                    <a:pt x="87" y="11"/>
                    <a:pt x="87" y="11"/>
                  </a:cubicBezTo>
                  <a:cubicBezTo>
                    <a:pt x="87" y="10"/>
                    <a:pt x="87" y="10"/>
                    <a:pt x="87" y="10"/>
                  </a:cubicBezTo>
                  <a:cubicBezTo>
                    <a:pt x="87" y="10"/>
                    <a:pt x="87" y="10"/>
                    <a:pt x="87" y="10"/>
                  </a:cubicBezTo>
                  <a:cubicBezTo>
                    <a:pt x="87" y="10"/>
                    <a:pt x="87" y="10"/>
                    <a:pt x="87" y="10"/>
                  </a:cubicBezTo>
                  <a:cubicBezTo>
                    <a:pt x="87" y="10"/>
                    <a:pt x="87" y="10"/>
                    <a:pt x="87" y="10"/>
                  </a:cubicBezTo>
                  <a:cubicBezTo>
                    <a:pt x="86" y="10"/>
                    <a:pt x="86" y="10"/>
                    <a:pt x="86" y="10"/>
                  </a:cubicBezTo>
                  <a:cubicBezTo>
                    <a:pt x="86" y="10"/>
                    <a:pt x="86" y="10"/>
                    <a:pt x="86" y="10"/>
                  </a:cubicBezTo>
                  <a:cubicBezTo>
                    <a:pt x="86" y="10"/>
                    <a:pt x="86" y="10"/>
                    <a:pt x="86" y="11"/>
                  </a:cubicBezTo>
                  <a:cubicBezTo>
                    <a:pt x="86" y="11"/>
                    <a:pt x="86" y="11"/>
                    <a:pt x="85" y="11"/>
                  </a:cubicBezTo>
                  <a:cubicBezTo>
                    <a:pt x="85" y="11"/>
                    <a:pt x="85" y="11"/>
                    <a:pt x="85" y="11"/>
                  </a:cubicBezTo>
                  <a:cubicBezTo>
                    <a:pt x="85" y="11"/>
                    <a:pt x="85" y="11"/>
                    <a:pt x="85" y="11"/>
                  </a:cubicBezTo>
                  <a:cubicBezTo>
                    <a:pt x="85" y="11"/>
                    <a:pt x="85" y="11"/>
                    <a:pt x="85" y="11"/>
                  </a:cubicBezTo>
                  <a:cubicBezTo>
                    <a:pt x="85" y="11"/>
                    <a:pt x="85" y="11"/>
                    <a:pt x="85" y="11"/>
                  </a:cubicBezTo>
                  <a:close/>
                  <a:moveTo>
                    <a:pt x="74" y="16"/>
                  </a:moveTo>
                  <a:cubicBezTo>
                    <a:pt x="74" y="16"/>
                    <a:pt x="74" y="16"/>
                    <a:pt x="74" y="16"/>
                  </a:cubicBezTo>
                  <a:cubicBezTo>
                    <a:pt x="74" y="16"/>
                    <a:pt x="74" y="16"/>
                    <a:pt x="74" y="16"/>
                  </a:cubicBezTo>
                  <a:cubicBezTo>
                    <a:pt x="74" y="16"/>
                    <a:pt x="74" y="16"/>
                    <a:pt x="74" y="16"/>
                  </a:cubicBezTo>
                  <a:cubicBezTo>
                    <a:pt x="74" y="16"/>
                    <a:pt x="74" y="15"/>
                    <a:pt x="74" y="15"/>
                  </a:cubicBezTo>
                  <a:cubicBezTo>
                    <a:pt x="74" y="15"/>
                    <a:pt x="74" y="15"/>
                    <a:pt x="74" y="15"/>
                  </a:cubicBezTo>
                  <a:cubicBezTo>
                    <a:pt x="74" y="15"/>
                    <a:pt x="74" y="15"/>
                    <a:pt x="74" y="15"/>
                  </a:cubicBezTo>
                  <a:cubicBezTo>
                    <a:pt x="74" y="15"/>
                    <a:pt x="74" y="15"/>
                    <a:pt x="74" y="15"/>
                  </a:cubicBezTo>
                  <a:cubicBezTo>
                    <a:pt x="74" y="16"/>
                    <a:pt x="74" y="16"/>
                    <a:pt x="74" y="16"/>
                  </a:cubicBezTo>
                  <a:cubicBezTo>
                    <a:pt x="73" y="16"/>
                    <a:pt x="74" y="16"/>
                    <a:pt x="74" y="16"/>
                  </a:cubicBezTo>
                  <a:close/>
                  <a:moveTo>
                    <a:pt x="91" y="19"/>
                  </a:moveTo>
                  <a:cubicBezTo>
                    <a:pt x="91" y="19"/>
                    <a:pt x="91" y="19"/>
                    <a:pt x="91" y="19"/>
                  </a:cubicBezTo>
                  <a:cubicBezTo>
                    <a:pt x="91" y="18"/>
                    <a:pt x="91" y="18"/>
                    <a:pt x="91" y="18"/>
                  </a:cubicBezTo>
                  <a:cubicBezTo>
                    <a:pt x="91" y="18"/>
                    <a:pt x="91" y="18"/>
                    <a:pt x="91" y="18"/>
                  </a:cubicBezTo>
                  <a:cubicBezTo>
                    <a:pt x="91" y="18"/>
                    <a:pt x="91" y="17"/>
                    <a:pt x="91" y="17"/>
                  </a:cubicBezTo>
                  <a:cubicBezTo>
                    <a:pt x="91" y="17"/>
                    <a:pt x="91" y="18"/>
                    <a:pt x="91" y="18"/>
                  </a:cubicBezTo>
                  <a:cubicBezTo>
                    <a:pt x="91" y="18"/>
                    <a:pt x="91" y="18"/>
                    <a:pt x="91" y="18"/>
                  </a:cubicBezTo>
                  <a:cubicBezTo>
                    <a:pt x="91" y="18"/>
                    <a:pt x="90" y="18"/>
                    <a:pt x="90" y="18"/>
                  </a:cubicBezTo>
                  <a:cubicBezTo>
                    <a:pt x="90" y="19"/>
                    <a:pt x="91" y="19"/>
                    <a:pt x="91" y="19"/>
                  </a:cubicBezTo>
                  <a:close/>
                  <a:moveTo>
                    <a:pt x="92" y="21"/>
                  </a:moveTo>
                  <a:cubicBezTo>
                    <a:pt x="92" y="21"/>
                    <a:pt x="92" y="21"/>
                    <a:pt x="92" y="21"/>
                  </a:cubicBezTo>
                  <a:cubicBezTo>
                    <a:pt x="92" y="21"/>
                    <a:pt x="92" y="21"/>
                    <a:pt x="92" y="21"/>
                  </a:cubicBezTo>
                  <a:cubicBezTo>
                    <a:pt x="92" y="21"/>
                    <a:pt x="92" y="21"/>
                    <a:pt x="92" y="21"/>
                  </a:cubicBezTo>
                  <a:cubicBezTo>
                    <a:pt x="93" y="21"/>
                    <a:pt x="93" y="21"/>
                    <a:pt x="92" y="21"/>
                  </a:cubicBezTo>
                  <a:cubicBezTo>
                    <a:pt x="92" y="21"/>
                    <a:pt x="92" y="21"/>
                    <a:pt x="92" y="21"/>
                  </a:cubicBezTo>
                  <a:cubicBezTo>
                    <a:pt x="92" y="21"/>
                    <a:pt x="92" y="21"/>
                    <a:pt x="92" y="21"/>
                  </a:cubicBezTo>
                  <a:cubicBezTo>
                    <a:pt x="92" y="21"/>
                    <a:pt x="92" y="21"/>
                    <a:pt x="92" y="21"/>
                  </a:cubicBezTo>
                  <a:cubicBezTo>
                    <a:pt x="92" y="21"/>
                    <a:pt x="92" y="21"/>
                    <a:pt x="92" y="21"/>
                  </a:cubicBezTo>
                  <a:close/>
                  <a:moveTo>
                    <a:pt x="64" y="39"/>
                  </a:moveTo>
                  <a:cubicBezTo>
                    <a:pt x="63" y="39"/>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2" y="39"/>
                    <a:pt x="62" y="39"/>
                  </a:cubicBezTo>
                  <a:cubicBezTo>
                    <a:pt x="62" y="39"/>
                    <a:pt x="62" y="39"/>
                    <a:pt x="62" y="39"/>
                  </a:cubicBezTo>
                  <a:cubicBezTo>
                    <a:pt x="62" y="39"/>
                    <a:pt x="62" y="39"/>
                    <a:pt x="62" y="39"/>
                  </a:cubicBezTo>
                  <a:cubicBezTo>
                    <a:pt x="62" y="39"/>
                    <a:pt x="61" y="39"/>
                    <a:pt x="61" y="39"/>
                  </a:cubicBezTo>
                  <a:cubicBezTo>
                    <a:pt x="61" y="39"/>
                    <a:pt x="61"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40"/>
                    <a:pt x="62" y="39"/>
                    <a:pt x="62" y="39"/>
                  </a:cubicBezTo>
                  <a:cubicBezTo>
                    <a:pt x="62" y="39"/>
                    <a:pt x="62" y="39"/>
                    <a:pt x="62" y="39"/>
                  </a:cubicBezTo>
                  <a:cubicBezTo>
                    <a:pt x="62"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4" y="39"/>
                  </a:cubicBezTo>
                  <a:cubicBezTo>
                    <a:pt x="64" y="39"/>
                    <a:pt x="64" y="39"/>
                    <a:pt x="64" y="39"/>
                  </a:cubicBezTo>
                  <a:cubicBezTo>
                    <a:pt x="64" y="39"/>
                    <a:pt x="64" y="39"/>
                    <a:pt x="64" y="39"/>
                  </a:cubicBezTo>
                  <a:cubicBezTo>
                    <a:pt x="64" y="39"/>
                    <a:pt x="64" y="39"/>
                    <a:pt x="64" y="40"/>
                  </a:cubicBezTo>
                  <a:cubicBezTo>
                    <a:pt x="64" y="40"/>
                    <a:pt x="64" y="40"/>
                    <a:pt x="64" y="40"/>
                  </a:cubicBezTo>
                  <a:cubicBezTo>
                    <a:pt x="64" y="40"/>
                    <a:pt x="64" y="40"/>
                    <a:pt x="64" y="40"/>
                  </a:cubicBezTo>
                  <a:cubicBezTo>
                    <a:pt x="64" y="40"/>
                    <a:pt x="64" y="40"/>
                    <a:pt x="64" y="40"/>
                  </a:cubicBezTo>
                  <a:cubicBezTo>
                    <a:pt x="64" y="40"/>
                    <a:pt x="64" y="40"/>
                    <a:pt x="64" y="40"/>
                  </a:cubicBezTo>
                  <a:cubicBezTo>
                    <a:pt x="64"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39"/>
                    <a:pt x="65" y="39"/>
                    <a:pt x="65" y="39"/>
                  </a:cubicBezTo>
                  <a:cubicBezTo>
                    <a:pt x="65" y="39"/>
                    <a:pt x="65" y="39"/>
                    <a:pt x="65" y="39"/>
                  </a:cubicBezTo>
                  <a:cubicBezTo>
                    <a:pt x="65"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lose/>
                  <a:moveTo>
                    <a:pt x="59" y="32"/>
                  </a:moveTo>
                  <a:cubicBezTo>
                    <a:pt x="59" y="32"/>
                    <a:pt x="59" y="32"/>
                    <a:pt x="59" y="32"/>
                  </a:cubicBezTo>
                  <a:cubicBezTo>
                    <a:pt x="60" y="32"/>
                    <a:pt x="60" y="32"/>
                    <a:pt x="60" y="32"/>
                  </a:cubicBezTo>
                  <a:cubicBezTo>
                    <a:pt x="60" y="32"/>
                    <a:pt x="60" y="32"/>
                    <a:pt x="60" y="32"/>
                  </a:cubicBezTo>
                  <a:cubicBezTo>
                    <a:pt x="60" y="32"/>
                    <a:pt x="60" y="32"/>
                    <a:pt x="60" y="33"/>
                  </a:cubicBezTo>
                  <a:cubicBezTo>
                    <a:pt x="60" y="33"/>
                    <a:pt x="60" y="33"/>
                    <a:pt x="60" y="33"/>
                  </a:cubicBezTo>
                  <a:cubicBezTo>
                    <a:pt x="60" y="33"/>
                    <a:pt x="60" y="33"/>
                    <a:pt x="60" y="33"/>
                  </a:cubicBezTo>
                  <a:cubicBezTo>
                    <a:pt x="60" y="33"/>
                    <a:pt x="60" y="34"/>
                    <a:pt x="60" y="33"/>
                  </a:cubicBezTo>
                  <a:cubicBezTo>
                    <a:pt x="61" y="33"/>
                    <a:pt x="60" y="33"/>
                    <a:pt x="60" y="33"/>
                  </a:cubicBezTo>
                  <a:cubicBezTo>
                    <a:pt x="60" y="33"/>
                    <a:pt x="60" y="33"/>
                    <a:pt x="60" y="33"/>
                  </a:cubicBezTo>
                  <a:cubicBezTo>
                    <a:pt x="60" y="33"/>
                    <a:pt x="60" y="33"/>
                    <a:pt x="60" y="33"/>
                  </a:cubicBezTo>
                  <a:cubicBezTo>
                    <a:pt x="60" y="33"/>
                    <a:pt x="60" y="33"/>
                    <a:pt x="61" y="33"/>
                  </a:cubicBezTo>
                  <a:cubicBezTo>
                    <a:pt x="61" y="33"/>
                    <a:pt x="61" y="33"/>
                    <a:pt x="61" y="33"/>
                  </a:cubicBezTo>
                  <a:cubicBezTo>
                    <a:pt x="61" y="33"/>
                    <a:pt x="60" y="33"/>
                    <a:pt x="60" y="33"/>
                  </a:cubicBezTo>
                  <a:cubicBezTo>
                    <a:pt x="60" y="33"/>
                    <a:pt x="60" y="33"/>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1"/>
                    <a:pt x="60" y="31"/>
                  </a:cubicBezTo>
                  <a:cubicBezTo>
                    <a:pt x="60" y="31"/>
                    <a:pt x="60" y="32"/>
                    <a:pt x="60" y="31"/>
                  </a:cubicBezTo>
                  <a:cubicBezTo>
                    <a:pt x="60" y="31"/>
                    <a:pt x="60" y="31"/>
                    <a:pt x="60" y="31"/>
                  </a:cubicBezTo>
                  <a:cubicBezTo>
                    <a:pt x="60" y="31"/>
                    <a:pt x="60" y="31"/>
                    <a:pt x="60" y="31"/>
                  </a:cubicBezTo>
                  <a:cubicBezTo>
                    <a:pt x="60" y="31"/>
                    <a:pt x="60" y="31"/>
                    <a:pt x="60" y="31"/>
                  </a:cubicBezTo>
                  <a:cubicBezTo>
                    <a:pt x="60" y="31"/>
                    <a:pt x="60" y="31"/>
                    <a:pt x="60" y="31"/>
                  </a:cubicBezTo>
                  <a:cubicBezTo>
                    <a:pt x="60" y="31"/>
                    <a:pt x="60" y="31"/>
                    <a:pt x="60"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2"/>
                    <a:pt x="59" y="32"/>
                    <a:pt x="59" y="32"/>
                  </a:cubicBezTo>
                  <a:cubicBezTo>
                    <a:pt x="59" y="32"/>
                    <a:pt x="59" y="32"/>
                    <a:pt x="59" y="32"/>
                  </a:cubicBezTo>
                  <a:cubicBezTo>
                    <a:pt x="59" y="32"/>
                    <a:pt x="59" y="32"/>
                    <a:pt x="59" y="32"/>
                  </a:cubicBezTo>
                  <a:close/>
                  <a:moveTo>
                    <a:pt x="63" y="33"/>
                  </a:moveTo>
                  <a:cubicBezTo>
                    <a:pt x="63" y="33"/>
                    <a:pt x="63" y="33"/>
                    <a:pt x="63" y="33"/>
                  </a:cubicBezTo>
                  <a:cubicBezTo>
                    <a:pt x="63" y="33"/>
                    <a:pt x="63" y="33"/>
                    <a:pt x="63" y="33"/>
                  </a:cubicBezTo>
                  <a:cubicBezTo>
                    <a:pt x="63" y="33"/>
                    <a:pt x="63" y="33"/>
                    <a:pt x="63" y="33"/>
                  </a:cubicBezTo>
                  <a:cubicBezTo>
                    <a:pt x="63" y="33"/>
                    <a:pt x="63" y="33"/>
                    <a:pt x="63" y="33"/>
                  </a:cubicBezTo>
                  <a:cubicBezTo>
                    <a:pt x="63" y="33"/>
                    <a:pt x="63" y="33"/>
                    <a:pt x="63" y="33"/>
                  </a:cubicBezTo>
                  <a:close/>
                  <a:moveTo>
                    <a:pt x="62" y="37"/>
                  </a:moveTo>
                  <a:cubicBezTo>
                    <a:pt x="62" y="37"/>
                    <a:pt x="62"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8"/>
                    <a:pt x="62" y="38"/>
                  </a:cubicBezTo>
                  <a:cubicBezTo>
                    <a:pt x="62" y="37"/>
                    <a:pt x="62" y="37"/>
                    <a:pt x="62" y="37"/>
                  </a:cubicBezTo>
                  <a:cubicBezTo>
                    <a:pt x="62" y="37"/>
                    <a:pt x="62" y="37"/>
                    <a:pt x="62" y="37"/>
                  </a:cubicBezTo>
                  <a:cubicBezTo>
                    <a:pt x="62" y="37"/>
                    <a:pt x="62" y="37"/>
                    <a:pt x="62" y="37"/>
                  </a:cubicBezTo>
                  <a:cubicBezTo>
                    <a:pt x="62" y="37"/>
                    <a:pt x="62" y="37"/>
                    <a:pt x="62" y="37"/>
                  </a:cubicBezTo>
                  <a:close/>
                  <a:moveTo>
                    <a:pt x="63" y="32"/>
                  </a:moveTo>
                  <a:cubicBezTo>
                    <a:pt x="63" y="32"/>
                    <a:pt x="62" y="33"/>
                    <a:pt x="62" y="33"/>
                  </a:cubicBezTo>
                  <a:cubicBezTo>
                    <a:pt x="62" y="33"/>
                    <a:pt x="63" y="33"/>
                    <a:pt x="63" y="33"/>
                  </a:cubicBezTo>
                  <a:cubicBezTo>
                    <a:pt x="63" y="33"/>
                    <a:pt x="63" y="33"/>
                    <a:pt x="63" y="33"/>
                  </a:cubicBezTo>
                  <a:cubicBezTo>
                    <a:pt x="63" y="32"/>
                    <a:pt x="63" y="32"/>
                    <a:pt x="63" y="32"/>
                  </a:cubicBezTo>
                  <a:close/>
                  <a:moveTo>
                    <a:pt x="61" y="40"/>
                  </a:moveTo>
                  <a:cubicBezTo>
                    <a:pt x="61" y="40"/>
                    <a:pt x="61" y="40"/>
                    <a:pt x="61" y="40"/>
                  </a:cubicBezTo>
                  <a:cubicBezTo>
                    <a:pt x="61" y="40"/>
                    <a:pt x="61" y="40"/>
                    <a:pt x="62" y="40"/>
                  </a:cubicBezTo>
                  <a:cubicBezTo>
                    <a:pt x="62" y="40"/>
                    <a:pt x="62" y="40"/>
                    <a:pt x="62" y="40"/>
                  </a:cubicBezTo>
                  <a:cubicBezTo>
                    <a:pt x="62" y="40"/>
                    <a:pt x="62" y="40"/>
                    <a:pt x="62" y="40"/>
                  </a:cubicBezTo>
                  <a:cubicBezTo>
                    <a:pt x="62" y="40"/>
                    <a:pt x="61" y="40"/>
                    <a:pt x="61" y="40"/>
                  </a:cubicBezTo>
                  <a:cubicBezTo>
                    <a:pt x="61" y="40"/>
                    <a:pt x="61" y="40"/>
                    <a:pt x="61" y="40"/>
                  </a:cubicBezTo>
                  <a:close/>
                  <a:moveTo>
                    <a:pt x="62" y="36"/>
                  </a:moveTo>
                  <a:cubicBezTo>
                    <a:pt x="62" y="36"/>
                    <a:pt x="62" y="36"/>
                    <a:pt x="62" y="36"/>
                  </a:cubicBezTo>
                  <a:cubicBezTo>
                    <a:pt x="62" y="36"/>
                    <a:pt x="62" y="36"/>
                    <a:pt x="62" y="37"/>
                  </a:cubicBezTo>
                  <a:cubicBezTo>
                    <a:pt x="62" y="37"/>
                    <a:pt x="62" y="37"/>
                    <a:pt x="62" y="37"/>
                  </a:cubicBezTo>
                  <a:cubicBezTo>
                    <a:pt x="62" y="37"/>
                    <a:pt x="63" y="37"/>
                    <a:pt x="63" y="37"/>
                  </a:cubicBezTo>
                  <a:cubicBezTo>
                    <a:pt x="63" y="37"/>
                    <a:pt x="63" y="37"/>
                    <a:pt x="63" y="37"/>
                  </a:cubicBezTo>
                  <a:cubicBezTo>
                    <a:pt x="63" y="37"/>
                    <a:pt x="63" y="37"/>
                    <a:pt x="63" y="37"/>
                  </a:cubicBezTo>
                  <a:cubicBezTo>
                    <a:pt x="63" y="37"/>
                    <a:pt x="63" y="37"/>
                    <a:pt x="63" y="38"/>
                  </a:cubicBezTo>
                  <a:cubicBezTo>
                    <a:pt x="63" y="38"/>
                    <a:pt x="63" y="37"/>
                    <a:pt x="63" y="37"/>
                  </a:cubicBezTo>
                  <a:cubicBezTo>
                    <a:pt x="63" y="37"/>
                    <a:pt x="63" y="37"/>
                    <a:pt x="63" y="37"/>
                  </a:cubicBezTo>
                  <a:cubicBezTo>
                    <a:pt x="63" y="37"/>
                    <a:pt x="63" y="37"/>
                    <a:pt x="63" y="37"/>
                  </a:cubicBezTo>
                  <a:cubicBezTo>
                    <a:pt x="63" y="37"/>
                    <a:pt x="63" y="37"/>
                    <a:pt x="63" y="37"/>
                  </a:cubicBezTo>
                  <a:cubicBezTo>
                    <a:pt x="63" y="37"/>
                    <a:pt x="63" y="37"/>
                    <a:pt x="63" y="37"/>
                  </a:cubicBezTo>
                  <a:cubicBezTo>
                    <a:pt x="63" y="37"/>
                    <a:pt x="63" y="37"/>
                    <a:pt x="63" y="37"/>
                  </a:cubicBezTo>
                  <a:cubicBezTo>
                    <a:pt x="63" y="37"/>
                    <a:pt x="63" y="37"/>
                    <a:pt x="63" y="37"/>
                  </a:cubicBezTo>
                  <a:cubicBezTo>
                    <a:pt x="63" y="37"/>
                    <a:pt x="62" y="36"/>
                    <a:pt x="62" y="36"/>
                  </a:cubicBezTo>
                  <a:cubicBezTo>
                    <a:pt x="62" y="36"/>
                    <a:pt x="62" y="36"/>
                    <a:pt x="62" y="36"/>
                  </a:cubicBezTo>
                  <a:cubicBezTo>
                    <a:pt x="62" y="36"/>
                    <a:pt x="62" y="36"/>
                    <a:pt x="62" y="36"/>
                  </a:cubicBezTo>
                  <a:close/>
                  <a:moveTo>
                    <a:pt x="61" y="41"/>
                  </a:moveTo>
                  <a:cubicBezTo>
                    <a:pt x="61" y="41"/>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2" y="42"/>
                    <a:pt x="62" y="42"/>
                  </a:cubicBezTo>
                  <a:cubicBezTo>
                    <a:pt x="62" y="42"/>
                    <a:pt x="62" y="42"/>
                    <a:pt x="62" y="42"/>
                  </a:cubicBezTo>
                  <a:cubicBezTo>
                    <a:pt x="62" y="42"/>
                    <a:pt x="62" y="42"/>
                    <a:pt x="62" y="41"/>
                  </a:cubicBezTo>
                  <a:cubicBezTo>
                    <a:pt x="62" y="41"/>
                    <a:pt x="62" y="41"/>
                    <a:pt x="62" y="41"/>
                  </a:cubicBezTo>
                  <a:cubicBezTo>
                    <a:pt x="63" y="41"/>
                    <a:pt x="63" y="41"/>
                    <a:pt x="63" y="41"/>
                  </a:cubicBezTo>
                  <a:cubicBezTo>
                    <a:pt x="63" y="41"/>
                    <a:pt x="62" y="41"/>
                    <a:pt x="62" y="41"/>
                  </a:cubicBezTo>
                  <a:cubicBezTo>
                    <a:pt x="62" y="40"/>
                    <a:pt x="62" y="40"/>
                    <a:pt x="62" y="40"/>
                  </a:cubicBezTo>
                  <a:cubicBezTo>
                    <a:pt x="62" y="40"/>
                    <a:pt x="62" y="40"/>
                    <a:pt x="62" y="40"/>
                  </a:cubicBezTo>
                  <a:cubicBezTo>
                    <a:pt x="62" y="40"/>
                    <a:pt x="62" y="40"/>
                    <a:pt x="62" y="40"/>
                  </a:cubicBezTo>
                  <a:cubicBezTo>
                    <a:pt x="62" y="40"/>
                    <a:pt x="62" y="40"/>
                    <a:pt x="62" y="40"/>
                  </a:cubicBezTo>
                  <a:cubicBezTo>
                    <a:pt x="61" y="40"/>
                    <a:pt x="61" y="40"/>
                    <a:pt x="61" y="40"/>
                  </a:cubicBezTo>
                  <a:cubicBezTo>
                    <a:pt x="61" y="40"/>
                    <a:pt x="61" y="40"/>
                    <a:pt x="61" y="40"/>
                  </a:cubicBezTo>
                  <a:cubicBezTo>
                    <a:pt x="61" y="40"/>
                    <a:pt x="61" y="40"/>
                    <a:pt x="61" y="40"/>
                  </a:cubicBezTo>
                  <a:cubicBezTo>
                    <a:pt x="61" y="40"/>
                    <a:pt x="61" y="40"/>
                    <a:pt x="61" y="40"/>
                  </a:cubicBezTo>
                  <a:cubicBezTo>
                    <a:pt x="61" y="41"/>
                    <a:pt x="61" y="41"/>
                    <a:pt x="61" y="41"/>
                  </a:cubicBezTo>
                  <a:cubicBezTo>
                    <a:pt x="61" y="41"/>
                    <a:pt x="61" y="40"/>
                    <a:pt x="61" y="40"/>
                  </a:cubicBezTo>
                  <a:cubicBezTo>
                    <a:pt x="61" y="40"/>
                    <a:pt x="61" y="40"/>
                    <a:pt x="61" y="40"/>
                  </a:cubicBezTo>
                  <a:cubicBezTo>
                    <a:pt x="61" y="40"/>
                    <a:pt x="61" y="40"/>
                    <a:pt x="61" y="40"/>
                  </a:cubicBezTo>
                  <a:cubicBezTo>
                    <a:pt x="61" y="40"/>
                    <a:pt x="61" y="40"/>
                    <a:pt x="61" y="40"/>
                  </a:cubicBezTo>
                  <a:cubicBezTo>
                    <a:pt x="61" y="40"/>
                    <a:pt x="61" y="40"/>
                    <a:pt x="61" y="40"/>
                  </a:cubicBezTo>
                  <a:cubicBezTo>
                    <a:pt x="61" y="40"/>
                    <a:pt x="60" y="40"/>
                    <a:pt x="60" y="40"/>
                  </a:cubicBezTo>
                  <a:cubicBezTo>
                    <a:pt x="60" y="40"/>
                    <a:pt x="60" y="41"/>
                    <a:pt x="60" y="41"/>
                  </a:cubicBezTo>
                  <a:cubicBezTo>
                    <a:pt x="60" y="41"/>
                    <a:pt x="60" y="41"/>
                    <a:pt x="60" y="41"/>
                  </a:cubicBezTo>
                  <a:cubicBezTo>
                    <a:pt x="60" y="41"/>
                    <a:pt x="60" y="41"/>
                    <a:pt x="60" y="41"/>
                  </a:cubicBezTo>
                  <a:cubicBezTo>
                    <a:pt x="61" y="41"/>
                    <a:pt x="61" y="41"/>
                    <a:pt x="61" y="41"/>
                  </a:cubicBezTo>
                  <a:close/>
                  <a:moveTo>
                    <a:pt x="61" y="35"/>
                  </a:move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6"/>
                    <a:pt x="61" y="36"/>
                    <a:pt x="61" y="36"/>
                  </a:cubicBezTo>
                  <a:cubicBezTo>
                    <a:pt x="61" y="36"/>
                    <a:pt x="61" y="36"/>
                    <a:pt x="61" y="36"/>
                  </a:cubicBezTo>
                  <a:cubicBezTo>
                    <a:pt x="61" y="36"/>
                    <a:pt x="61" y="36"/>
                    <a:pt x="61" y="36"/>
                  </a:cubicBezTo>
                  <a:cubicBezTo>
                    <a:pt x="61" y="36"/>
                    <a:pt x="61" y="36"/>
                    <a:pt x="61" y="36"/>
                  </a:cubicBezTo>
                  <a:cubicBezTo>
                    <a:pt x="61" y="35"/>
                    <a:pt x="61" y="35"/>
                    <a:pt x="61" y="35"/>
                  </a:cubicBezTo>
                  <a:close/>
                  <a:moveTo>
                    <a:pt x="62" y="35"/>
                  </a:move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lose/>
                  <a:moveTo>
                    <a:pt x="60" y="31"/>
                  </a:moveTo>
                  <a:cubicBezTo>
                    <a:pt x="60" y="31"/>
                    <a:pt x="60" y="31"/>
                    <a:pt x="60" y="31"/>
                  </a:cubicBezTo>
                  <a:cubicBezTo>
                    <a:pt x="60" y="31"/>
                    <a:pt x="60"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1" y="31"/>
                    <a:pt x="61" y="31"/>
                  </a:cubicBezTo>
                  <a:cubicBezTo>
                    <a:pt x="61" y="31"/>
                    <a:pt x="61" y="31"/>
                    <a:pt x="61" y="31"/>
                  </a:cubicBezTo>
                  <a:cubicBezTo>
                    <a:pt x="61" y="31"/>
                    <a:pt x="61" y="31"/>
                    <a:pt x="62" y="31"/>
                  </a:cubicBezTo>
                  <a:cubicBezTo>
                    <a:pt x="62" y="31"/>
                    <a:pt x="62" y="31"/>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0"/>
                    <a:pt x="63" y="30"/>
                    <a:pt x="63" y="30"/>
                  </a:cubicBezTo>
                  <a:cubicBezTo>
                    <a:pt x="63" y="30"/>
                    <a:pt x="63" y="30"/>
                    <a:pt x="63" y="30"/>
                  </a:cubicBezTo>
                  <a:cubicBezTo>
                    <a:pt x="63"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29"/>
                    <a:pt x="62" y="29"/>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0" y="30"/>
                  </a:cubicBezTo>
                  <a:cubicBezTo>
                    <a:pt x="60" y="30"/>
                    <a:pt x="60" y="30"/>
                    <a:pt x="60" y="30"/>
                  </a:cubicBezTo>
                  <a:cubicBezTo>
                    <a:pt x="60" y="30"/>
                    <a:pt x="60" y="30"/>
                    <a:pt x="60" y="30"/>
                  </a:cubicBezTo>
                  <a:cubicBezTo>
                    <a:pt x="60" y="30"/>
                    <a:pt x="60" y="30"/>
                    <a:pt x="60" y="31"/>
                  </a:cubicBezTo>
                  <a:cubicBezTo>
                    <a:pt x="60" y="31"/>
                    <a:pt x="60" y="31"/>
                    <a:pt x="60" y="31"/>
                  </a:cubicBezTo>
                  <a:cubicBezTo>
                    <a:pt x="60" y="31"/>
                    <a:pt x="60" y="31"/>
                    <a:pt x="60" y="31"/>
                  </a:cubicBezTo>
                  <a:close/>
                  <a:moveTo>
                    <a:pt x="54" y="41"/>
                  </a:moveTo>
                  <a:cubicBezTo>
                    <a:pt x="54" y="41"/>
                    <a:pt x="55" y="41"/>
                    <a:pt x="55" y="41"/>
                  </a:cubicBezTo>
                  <a:cubicBezTo>
                    <a:pt x="55" y="41"/>
                    <a:pt x="55" y="41"/>
                    <a:pt x="55" y="41"/>
                  </a:cubicBezTo>
                  <a:cubicBezTo>
                    <a:pt x="55" y="41"/>
                    <a:pt x="55" y="41"/>
                    <a:pt x="55" y="41"/>
                  </a:cubicBezTo>
                  <a:cubicBezTo>
                    <a:pt x="55" y="41"/>
                    <a:pt x="55" y="41"/>
                    <a:pt x="55" y="41"/>
                  </a:cubicBezTo>
                  <a:cubicBezTo>
                    <a:pt x="55" y="41"/>
                    <a:pt x="55" y="41"/>
                    <a:pt x="55" y="41"/>
                  </a:cubicBezTo>
                  <a:cubicBezTo>
                    <a:pt x="55" y="41"/>
                    <a:pt x="55" y="41"/>
                    <a:pt x="55" y="41"/>
                  </a:cubicBezTo>
                  <a:cubicBezTo>
                    <a:pt x="56" y="41"/>
                    <a:pt x="56" y="41"/>
                    <a:pt x="56" y="41"/>
                  </a:cubicBezTo>
                  <a:cubicBezTo>
                    <a:pt x="56" y="41"/>
                    <a:pt x="56" y="41"/>
                    <a:pt x="56" y="41"/>
                  </a:cubicBezTo>
                  <a:cubicBezTo>
                    <a:pt x="56" y="41"/>
                    <a:pt x="56" y="41"/>
                    <a:pt x="56" y="41"/>
                  </a:cubicBezTo>
                  <a:cubicBezTo>
                    <a:pt x="56" y="41"/>
                    <a:pt x="56" y="41"/>
                    <a:pt x="56" y="41"/>
                  </a:cubicBezTo>
                  <a:cubicBezTo>
                    <a:pt x="56" y="40"/>
                    <a:pt x="56" y="40"/>
                    <a:pt x="56" y="40"/>
                  </a:cubicBezTo>
                  <a:cubicBezTo>
                    <a:pt x="56" y="40"/>
                    <a:pt x="55" y="40"/>
                    <a:pt x="55" y="40"/>
                  </a:cubicBezTo>
                  <a:cubicBezTo>
                    <a:pt x="55" y="40"/>
                    <a:pt x="55" y="40"/>
                    <a:pt x="55" y="40"/>
                  </a:cubicBezTo>
                  <a:cubicBezTo>
                    <a:pt x="55" y="40"/>
                    <a:pt x="55" y="40"/>
                    <a:pt x="55" y="40"/>
                  </a:cubicBezTo>
                  <a:cubicBezTo>
                    <a:pt x="55" y="40"/>
                    <a:pt x="54" y="40"/>
                    <a:pt x="54" y="40"/>
                  </a:cubicBezTo>
                  <a:cubicBezTo>
                    <a:pt x="54" y="40"/>
                    <a:pt x="54" y="40"/>
                    <a:pt x="54" y="40"/>
                  </a:cubicBezTo>
                  <a:cubicBezTo>
                    <a:pt x="54" y="41"/>
                    <a:pt x="54" y="41"/>
                    <a:pt x="54" y="41"/>
                  </a:cubicBezTo>
                  <a:close/>
                  <a:moveTo>
                    <a:pt x="47" y="31"/>
                  </a:moveTo>
                  <a:cubicBezTo>
                    <a:pt x="47" y="31"/>
                    <a:pt x="47" y="31"/>
                    <a:pt x="47" y="31"/>
                  </a:cubicBezTo>
                  <a:cubicBezTo>
                    <a:pt x="47" y="31"/>
                    <a:pt x="48" y="31"/>
                    <a:pt x="48" y="31"/>
                  </a:cubicBezTo>
                  <a:cubicBezTo>
                    <a:pt x="48" y="32"/>
                    <a:pt x="48" y="32"/>
                    <a:pt x="48" y="32"/>
                  </a:cubicBezTo>
                  <a:cubicBezTo>
                    <a:pt x="48" y="31"/>
                    <a:pt x="48" y="31"/>
                    <a:pt x="48" y="31"/>
                  </a:cubicBezTo>
                  <a:cubicBezTo>
                    <a:pt x="48" y="31"/>
                    <a:pt x="48" y="31"/>
                    <a:pt x="48" y="31"/>
                  </a:cubicBezTo>
                  <a:cubicBezTo>
                    <a:pt x="49" y="31"/>
                    <a:pt x="48" y="31"/>
                    <a:pt x="48" y="31"/>
                  </a:cubicBezTo>
                  <a:cubicBezTo>
                    <a:pt x="48" y="31"/>
                    <a:pt x="48" y="31"/>
                    <a:pt x="48" y="30"/>
                  </a:cubicBezTo>
                  <a:cubicBezTo>
                    <a:pt x="48" y="30"/>
                    <a:pt x="48" y="30"/>
                    <a:pt x="48" y="30"/>
                  </a:cubicBezTo>
                  <a:cubicBezTo>
                    <a:pt x="48" y="30"/>
                    <a:pt x="48" y="30"/>
                    <a:pt x="48" y="30"/>
                  </a:cubicBezTo>
                  <a:cubicBezTo>
                    <a:pt x="48" y="30"/>
                    <a:pt x="48" y="30"/>
                    <a:pt x="48" y="30"/>
                  </a:cubicBezTo>
                  <a:cubicBezTo>
                    <a:pt x="48" y="29"/>
                    <a:pt x="48" y="29"/>
                    <a:pt x="48" y="29"/>
                  </a:cubicBezTo>
                  <a:cubicBezTo>
                    <a:pt x="48" y="29"/>
                    <a:pt x="48" y="29"/>
                    <a:pt x="47" y="29"/>
                  </a:cubicBezTo>
                  <a:cubicBezTo>
                    <a:pt x="47" y="29"/>
                    <a:pt x="47" y="28"/>
                    <a:pt x="47" y="28"/>
                  </a:cubicBezTo>
                  <a:cubicBezTo>
                    <a:pt x="47" y="28"/>
                    <a:pt x="47" y="29"/>
                    <a:pt x="47" y="29"/>
                  </a:cubicBezTo>
                  <a:cubicBezTo>
                    <a:pt x="47" y="29"/>
                    <a:pt x="47" y="29"/>
                    <a:pt x="47" y="29"/>
                  </a:cubicBezTo>
                  <a:cubicBezTo>
                    <a:pt x="47" y="29"/>
                    <a:pt x="47" y="29"/>
                    <a:pt x="47" y="29"/>
                  </a:cubicBezTo>
                  <a:cubicBezTo>
                    <a:pt x="47" y="29"/>
                    <a:pt x="47" y="29"/>
                    <a:pt x="47" y="30"/>
                  </a:cubicBezTo>
                  <a:cubicBezTo>
                    <a:pt x="47" y="30"/>
                    <a:pt x="47" y="30"/>
                    <a:pt x="47" y="30"/>
                  </a:cubicBezTo>
                  <a:cubicBezTo>
                    <a:pt x="47" y="30"/>
                    <a:pt x="47" y="31"/>
                    <a:pt x="47" y="31"/>
                  </a:cubicBezTo>
                  <a:close/>
                  <a:moveTo>
                    <a:pt x="46" y="28"/>
                  </a:moveTo>
                  <a:cubicBezTo>
                    <a:pt x="46" y="28"/>
                    <a:pt x="47" y="28"/>
                    <a:pt x="47" y="28"/>
                  </a:cubicBezTo>
                  <a:cubicBezTo>
                    <a:pt x="47" y="28"/>
                    <a:pt x="47" y="28"/>
                    <a:pt x="48" y="28"/>
                  </a:cubicBezTo>
                  <a:cubicBezTo>
                    <a:pt x="48" y="29"/>
                    <a:pt x="48" y="29"/>
                    <a:pt x="48" y="29"/>
                  </a:cubicBezTo>
                  <a:cubicBezTo>
                    <a:pt x="48" y="29"/>
                    <a:pt x="48" y="29"/>
                    <a:pt x="49" y="29"/>
                  </a:cubicBezTo>
                  <a:cubicBezTo>
                    <a:pt x="49" y="29"/>
                    <a:pt x="49" y="29"/>
                    <a:pt x="49" y="28"/>
                  </a:cubicBezTo>
                  <a:cubicBezTo>
                    <a:pt x="49" y="28"/>
                    <a:pt x="48" y="28"/>
                    <a:pt x="48" y="28"/>
                  </a:cubicBezTo>
                  <a:cubicBezTo>
                    <a:pt x="48" y="27"/>
                    <a:pt x="48" y="27"/>
                    <a:pt x="47" y="27"/>
                  </a:cubicBezTo>
                  <a:cubicBezTo>
                    <a:pt x="47" y="27"/>
                    <a:pt x="47" y="27"/>
                    <a:pt x="46" y="27"/>
                  </a:cubicBezTo>
                  <a:cubicBezTo>
                    <a:pt x="46" y="27"/>
                    <a:pt x="46" y="27"/>
                    <a:pt x="45" y="27"/>
                  </a:cubicBezTo>
                  <a:cubicBezTo>
                    <a:pt x="45" y="27"/>
                    <a:pt x="46" y="27"/>
                    <a:pt x="46" y="27"/>
                  </a:cubicBezTo>
                  <a:cubicBezTo>
                    <a:pt x="46" y="28"/>
                    <a:pt x="46" y="28"/>
                    <a:pt x="46" y="28"/>
                  </a:cubicBezTo>
                  <a:close/>
                  <a:moveTo>
                    <a:pt x="42" y="26"/>
                  </a:moveTo>
                  <a:cubicBezTo>
                    <a:pt x="42" y="26"/>
                    <a:pt x="42" y="26"/>
                    <a:pt x="42" y="26"/>
                  </a:cubicBezTo>
                  <a:cubicBezTo>
                    <a:pt x="42" y="26"/>
                    <a:pt x="42" y="26"/>
                    <a:pt x="42" y="26"/>
                  </a:cubicBezTo>
                  <a:cubicBezTo>
                    <a:pt x="42" y="26"/>
                    <a:pt x="42" y="26"/>
                    <a:pt x="42" y="26"/>
                  </a:cubicBezTo>
                  <a:cubicBezTo>
                    <a:pt x="42" y="26"/>
                    <a:pt x="43" y="26"/>
                    <a:pt x="43" y="26"/>
                  </a:cubicBezTo>
                  <a:cubicBezTo>
                    <a:pt x="43" y="26"/>
                    <a:pt x="43" y="26"/>
                    <a:pt x="43" y="26"/>
                  </a:cubicBezTo>
                  <a:cubicBezTo>
                    <a:pt x="43" y="26"/>
                    <a:pt x="43" y="26"/>
                    <a:pt x="43" y="26"/>
                  </a:cubicBezTo>
                  <a:cubicBezTo>
                    <a:pt x="44" y="26"/>
                    <a:pt x="44" y="26"/>
                    <a:pt x="44" y="26"/>
                  </a:cubicBezTo>
                  <a:cubicBezTo>
                    <a:pt x="44" y="25"/>
                    <a:pt x="44" y="25"/>
                    <a:pt x="44" y="25"/>
                  </a:cubicBezTo>
                  <a:cubicBezTo>
                    <a:pt x="44" y="25"/>
                    <a:pt x="44" y="25"/>
                    <a:pt x="44" y="25"/>
                  </a:cubicBezTo>
                  <a:cubicBezTo>
                    <a:pt x="44" y="25"/>
                    <a:pt x="44" y="24"/>
                    <a:pt x="44" y="24"/>
                  </a:cubicBezTo>
                  <a:cubicBezTo>
                    <a:pt x="44" y="24"/>
                    <a:pt x="44" y="24"/>
                    <a:pt x="44" y="24"/>
                  </a:cubicBezTo>
                  <a:cubicBezTo>
                    <a:pt x="43" y="24"/>
                    <a:pt x="43" y="24"/>
                    <a:pt x="43" y="24"/>
                  </a:cubicBezTo>
                  <a:cubicBezTo>
                    <a:pt x="43" y="24"/>
                    <a:pt x="43" y="24"/>
                    <a:pt x="43" y="24"/>
                  </a:cubicBezTo>
                  <a:cubicBezTo>
                    <a:pt x="43" y="24"/>
                    <a:pt x="43" y="24"/>
                    <a:pt x="42" y="24"/>
                  </a:cubicBezTo>
                  <a:cubicBezTo>
                    <a:pt x="42" y="24"/>
                    <a:pt x="42" y="24"/>
                    <a:pt x="42" y="24"/>
                  </a:cubicBezTo>
                  <a:cubicBezTo>
                    <a:pt x="42" y="24"/>
                    <a:pt x="42" y="24"/>
                    <a:pt x="42" y="24"/>
                  </a:cubicBezTo>
                  <a:cubicBezTo>
                    <a:pt x="42" y="24"/>
                    <a:pt x="42" y="24"/>
                    <a:pt x="41" y="24"/>
                  </a:cubicBezTo>
                  <a:cubicBezTo>
                    <a:pt x="41" y="24"/>
                    <a:pt x="41" y="25"/>
                    <a:pt x="41" y="25"/>
                  </a:cubicBezTo>
                  <a:cubicBezTo>
                    <a:pt x="41" y="25"/>
                    <a:pt x="41" y="25"/>
                    <a:pt x="41" y="25"/>
                  </a:cubicBezTo>
                  <a:cubicBezTo>
                    <a:pt x="41" y="25"/>
                    <a:pt x="42" y="26"/>
                    <a:pt x="42" y="26"/>
                  </a:cubicBezTo>
                  <a:close/>
                  <a:moveTo>
                    <a:pt x="56" y="40"/>
                  </a:moveTo>
                  <a:cubicBezTo>
                    <a:pt x="56" y="40"/>
                    <a:pt x="57" y="40"/>
                    <a:pt x="57" y="40"/>
                  </a:cubicBezTo>
                  <a:cubicBezTo>
                    <a:pt x="57" y="40"/>
                    <a:pt x="57" y="40"/>
                    <a:pt x="57" y="40"/>
                  </a:cubicBezTo>
                  <a:cubicBezTo>
                    <a:pt x="57" y="40"/>
                    <a:pt x="57" y="40"/>
                    <a:pt x="57" y="40"/>
                  </a:cubicBezTo>
                  <a:cubicBezTo>
                    <a:pt x="57" y="40"/>
                    <a:pt x="57" y="40"/>
                    <a:pt x="57" y="40"/>
                  </a:cubicBezTo>
                  <a:cubicBezTo>
                    <a:pt x="57" y="40"/>
                    <a:pt x="57" y="40"/>
                    <a:pt x="57" y="39"/>
                  </a:cubicBezTo>
                  <a:cubicBezTo>
                    <a:pt x="57" y="39"/>
                    <a:pt x="57" y="39"/>
                    <a:pt x="56" y="39"/>
                  </a:cubicBezTo>
                  <a:cubicBezTo>
                    <a:pt x="56" y="39"/>
                    <a:pt x="56" y="39"/>
                    <a:pt x="56" y="39"/>
                  </a:cubicBezTo>
                  <a:cubicBezTo>
                    <a:pt x="56" y="39"/>
                    <a:pt x="56" y="39"/>
                    <a:pt x="56" y="39"/>
                  </a:cubicBezTo>
                  <a:cubicBezTo>
                    <a:pt x="56" y="39"/>
                    <a:pt x="56" y="39"/>
                    <a:pt x="55" y="39"/>
                  </a:cubicBezTo>
                  <a:cubicBezTo>
                    <a:pt x="55" y="39"/>
                    <a:pt x="55" y="40"/>
                    <a:pt x="55" y="40"/>
                  </a:cubicBezTo>
                  <a:cubicBezTo>
                    <a:pt x="55" y="40"/>
                    <a:pt x="55" y="40"/>
                    <a:pt x="55" y="40"/>
                  </a:cubicBezTo>
                  <a:cubicBezTo>
                    <a:pt x="55" y="40"/>
                    <a:pt x="55" y="40"/>
                    <a:pt x="55" y="40"/>
                  </a:cubicBezTo>
                  <a:cubicBezTo>
                    <a:pt x="55" y="40"/>
                    <a:pt x="55" y="40"/>
                    <a:pt x="56" y="40"/>
                  </a:cubicBezTo>
                  <a:cubicBezTo>
                    <a:pt x="56" y="40"/>
                    <a:pt x="56" y="40"/>
                    <a:pt x="56" y="40"/>
                  </a:cubicBezTo>
                  <a:cubicBezTo>
                    <a:pt x="56" y="40"/>
                    <a:pt x="56" y="40"/>
                    <a:pt x="56" y="40"/>
                  </a:cubicBezTo>
                  <a:cubicBezTo>
                    <a:pt x="56" y="40"/>
                    <a:pt x="56" y="40"/>
                    <a:pt x="56" y="40"/>
                  </a:cubicBezTo>
                  <a:close/>
                  <a:moveTo>
                    <a:pt x="48" y="30"/>
                  </a:moveTo>
                  <a:cubicBezTo>
                    <a:pt x="48" y="31"/>
                    <a:pt x="49" y="31"/>
                    <a:pt x="49" y="31"/>
                  </a:cubicBezTo>
                  <a:cubicBezTo>
                    <a:pt x="49" y="31"/>
                    <a:pt x="49" y="31"/>
                    <a:pt x="48" y="32"/>
                  </a:cubicBezTo>
                  <a:cubicBezTo>
                    <a:pt x="48" y="32"/>
                    <a:pt x="48" y="32"/>
                    <a:pt x="48" y="32"/>
                  </a:cubicBezTo>
                  <a:cubicBezTo>
                    <a:pt x="48" y="32"/>
                    <a:pt x="48" y="32"/>
                    <a:pt x="48" y="32"/>
                  </a:cubicBezTo>
                  <a:cubicBezTo>
                    <a:pt x="48" y="32"/>
                    <a:pt x="48" y="32"/>
                    <a:pt x="49" y="32"/>
                  </a:cubicBezTo>
                  <a:cubicBezTo>
                    <a:pt x="49" y="33"/>
                    <a:pt x="49" y="33"/>
                    <a:pt x="50" y="33"/>
                  </a:cubicBezTo>
                  <a:cubicBezTo>
                    <a:pt x="50" y="32"/>
                    <a:pt x="50" y="32"/>
                    <a:pt x="51" y="32"/>
                  </a:cubicBezTo>
                  <a:cubicBezTo>
                    <a:pt x="51" y="32"/>
                    <a:pt x="51" y="32"/>
                    <a:pt x="51" y="32"/>
                  </a:cubicBezTo>
                  <a:cubicBezTo>
                    <a:pt x="51" y="33"/>
                    <a:pt x="51" y="33"/>
                    <a:pt x="51" y="33"/>
                  </a:cubicBezTo>
                  <a:cubicBezTo>
                    <a:pt x="52" y="33"/>
                    <a:pt x="52" y="33"/>
                    <a:pt x="52" y="33"/>
                  </a:cubicBezTo>
                  <a:cubicBezTo>
                    <a:pt x="52" y="33"/>
                    <a:pt x="52" y="32"/>
                    <a:pt x="52" y="32"/>
                  </a:cubicBezTo>
                  <a:cubicBezTo>
                    <a:pt x="52" y="32"/>
                    <a:pt x="52" y="32"/>
                    <a:pt x="52" y="32"/>
                  </a:cubicBezTo>
                  <a:cubicBezTo>
                    <a:pt x="51" y="32"/>
                    <a:pt x="51" y="32"/>
                    <a:pt x="51" y="32"/>
                  </a:cubicBezTo>
                  <a:cubicBezTo>
                    <a:pt x="51" y="31"/>
                    <a:pt x="51" y="31"/>
                    <a:pt x="51" y="31"/>
                  </a:cubicBezTo>
                  <a:cubicBezTo>
                    <a:pt x="50" y="31"/>
                    <a:pt x="50" y="31"/>
                    <a:pt x="50" y="31"/>
                  </a:cubicBezTo>
                  <a:cubicBezTo>
                    <a:pt x="50" y="31"/>
                    <a:pt x="50" y="31"/>
                    <a:pt x="50" y="31"/>
                  </a:cubicBezTo>
                  <a:cubicBezTo>
                    <a:pt x="49" y="31"/>
                    <a:pt x="49" y="31"/>
                    <a:pt x="49" y="31"/>
                  </a:cubicBezTo>
                  <a:cubicBezTo>
                    <a:pt x="49" y="31"/>
                    <a:pt x="49" y="30"/>
                    <a:pt x="49" y="30"/>
                  </a:cubicBezTo>
                  <a:cubicBezTo>
                    <a:pt x="49" y="30"/>
                    <a:pt x="49" y="30"/>
                    <a:pt x="48" y="30"/>
                  </a:cubicBezTo>
                  <a:close/>
                  <a:moveTo>
                    <a:pt x="55" y="40"/>
                  </a:moveTo>
                  <a:cubicBezTo>
                    <a:pt x="55" y="40"/>
                    <a:pt x="55" y="40"/>
                    <a:pt x="55" y="40"/>
                  </a:cubicBezTo>
                  <a:cubicBezTo>
                    <a:pt x="55" y="40"/>
                    <a:pt x="55" y="40"/>
                    <a:pt x="55" y="40"/>
                  </a:cubicBezTo>
                  <a:cubicBezTo>
                    <a:pt x="55" y="39"/>
                    <a:pt x="55" y="39"/>
                    <a:pt x="55" y="39"/>
                  </a:cubicBezTo>
                  <a:cubicBezTo>
                    <a:pt x="55" y="39"/>
                    <a:pt x="55" y="39"/>
                    <a:pt x="55" y="39"/>
                  </a:cubicBezTo>
                  <a:cubicBezTo>
                    <a:pt x="55" y="39"/>
                    <a:pt x="55" y="39"/>
                    <a:pt x="56" y="39"/>
                  </a:cubicBezTo>
                  <a:cubicBezTo>
                    <a:pt x="56" y="39"/>
                    <a:pt x="55" y="39"/>
                    <a:pt x="55" y="39"/>
                  </a:cubicBezTo>
                  <a:cubicBezTo>
                    <a:pt x="55" y="39"/>
                    <a:pt x="55" y="39"/>
                    <a:pt x="55" y="39"/>
                  </a:cubicBezTo>
                  <a:cubicBezTo>
                    <a:pt x="55" y="39"/>
                    <a:pt x="55" y="39"/>
                    <a:pt x="55" y="39"/>
                  </a:cubicBezTo>
                  <a:cubicBezTo>
                    <a:pt x="55" y="39"/>
                    <a:pt x="54" y="39"/>
                    <a:pt x="54" y="39"/>
                  </a:cubicBezTo>
                  <a:cubicBezTo>
                    <a:pt x="54" y="39"/>
                    <a:pt x="54" y="39"/>
                    <a:pt x="54" y="39"/>
                  </a:cubicBezTo>
                  <a:cubicBezTo>
                    <a:pt x="54" y="40"/>
                    <a:pt x="54" y="40"/>
                    <a:pt x="54" y="40"/>
                  </a:cubicBezTo>
                  <a:cubicBezTo>
                    <a:pt x="54" y="40"/>
                    <a:pt x="54" y="40"/>
                    <a:pt x="54" y="40"/>
                  </a:cubicBezTo>
                  <a:cubicBezTo>
                    <a:pt x="54" y="40"/>
                    <a:pt x="54" y="40"/>
                    <a:pt x="55" y="40"/>
                  </a:cubicBezTo>
                  <a:close/>
                  <a:moveTo>
                    <a:pt x="55" y="32"/>
                  </a:moveTo>
                  <a:cubicBezTo>
                    <a:pt x="55" y="32"/>
                    <a:pt x="55" y="32"/>
                    <a:pt x="55" y="32"/>
                  </a:cubicBezTo>
                  <a:cubicBezTo>
                    <a:pt x="55" y="32"/>
                    <a:pt x="55" y="32"/>
                    <a:pt x="55" y="32"/>
                  </a:cubicBezTo>
                  <a:cubicBezTo>
                    <a:pt x="54" y="32"/>
                    <a:pt x="54" y="32"/>
                    <a:pt x="54" y="32"/>
                  </a:cubicBezTo>
                  <a:cubicBezTo>
                    <a:pt x="54" y="32"/>
                    <a:pt x="54" y="32"/>
                    <a:pt x="54" y="32"/>
                  </a:cubicBezTo>
                  <a:cubicBezTo>
                    <a:pt x="54" y="32"/>
                    <a:pt x="54" y="32"/>
                    <a:pt x="54" y="32"/>
                  </a:cubicBezTo>
                  <a:cubicBezTo>
                    <a:pt x="54" y="33"/>
                    <a:pt x="54" y="33"/>
                    <a:pt x="54" y="33"/>
                  </a:cubicBezTo>
                  <a:cubicBezTo>
                    <a:pt x="54" y="33"/>
                    <a:pt x="54" y="33"/>
                    <a:pt x="54"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2"/>
                  </a:cubicBezTo>
                  <a:cubicBezTo>
                    <a:pt x="55" y="32"/>
                    <a:pt x="55" y="32"/>
                    <a:pt x="55" y="32"/>
                  </a:cubicBezTo>
                  <a:cubicBezTo>
                    <a:pt x="55" y="32"/>
                    <a:pt x="55" y="33"/>
                    <a:pt x="56" y="33"/>
                  </a:cubicBezTo>
                  <a:cubicBezTo>
                    <a:pt x="56" y="33"/>
                    <a:pt x="55" y="32"/>
                    <a:pt x="55" y="32"/>
                  </a:cubicBezTo>
                  <a:cubicBezTo>
                    <a:pt x="55" y="32"/>
                    <a:pt x="55" y="32"/>
                    <a:pt x="55" y="32"/>
                  </a:cubicBezTo>
                  <a:cubicBezTo>
                    <a:pt x="55" y="32"/>
                    <a:pt x="55" y="31"/>
                    <a:pt x="55" y="31"/>
                  </a:cubicBezTo>
                  <a:cubicBezTo>
                    <a:pt x="55" y="31"/>
                    <a:pt x="55" y="31"/>
                    <a:pt x="55" y="31"/>
                  </a:cubicBezTo>
                  <a:cubicBezTo>
                    <a:pt x="55" y="31"/>
                    <a:pt x="55" y="31"/>
                    <a:pt x="55" y="32"/>
                  </a:cubicBezTo>
                  <a:close/>
                  <a:moveTo>
                    <a:pt x="50" y="31"/>
                  </a:moveTo>
                  <a:cubicBezTo>
                    <a:pt x="50" y="31"/>
                    <a:pt x="50" y="31"/>
                    <a:pt x="51" y="31"/>
                  </a:cubicBezTo>
                  <a:cubicBezTo>
                    <a:pt x="51" y="31"/>
                    <a:pt x="51" y="31"/>
                    <a:pt x="51" y="31"/>
                  </a:cubicBezTo>
                  <a:cubicBezTo>
                    <a:pt x="51" y="31"/>
                    <a:pt x="51" y="31"/>
                    <a:pt x="51" y="31"/>
                  </a:cubicBezTo>
                  <a:cubicBezTo>
                    <a:pt x="52" y="32"/>
                    <a:pt x="52" y="32"/>
                    <a:pt x="52" y="32"/>
                  </a:cubicBezTo>
                  <a:cubicBezTo>
                    <a:pt x="52" y="32"/>
                    <a:pt x="52" y="32"/>
                    <a:pt x="52" y="32"/>
                  </a:cubicBezTo>
                  <a:cubicBezTo>
                    <a:pt x="52" y="32"/>
                    <a:pt x="52" y="32"/>
                    <a:pt x="53" y="32"/>
                  </a:cubicBezTo>
                  <a:cubicBezTo>
                    <a:pt x="53" y="32"/>
                    <a:pt x="53" y="32"/>
                    <a:pt x="53" y="32"/>
                  </a:cubicBezTo>
                  <a:cubicBezTo>
                    <a:pt x="53" y="32"/>
                    <a:pt x="53" y="32"/>
                    <a:pt x="53" y="32"/>
                  </a:cubicBezTo>
                  <a:cubicBezTo>
                    <a:pt x="53" y="32"/>
                    <a:pt x="53" y="31"/>
                    <a:pt x="53" y="31"/>
                  </a:cubicBezTo>
                  <a:cubicBezTo>
                    <a:pt x="52" y="31"/>
                    <a:pt x="52" y="31"/>
                    <a:pt x="52" y="31"/>
                  </a:cubicBezTo>
                  <a:cubicBezTo>
                    <a:pt x="52" y="30"/>
                    <a:pt x="52" y="30"/>
                    <a:pt x="51" y="30"/>
                  </a:cubicBezTo>
                  <a:cubicBezTo>
                    <a:pt x="51" y="30"/>
                    <a:pt x="51" y="30"/>
                    <a:pt x="51" y="30"/>
                  </a:cubicBezTo>
                  <a:cubicBezTo>
                    <a:pt x="51" y="30"/>
                    <a:pt x="51" y="30"/>
                    <a:pt x="51" y="30"/>
                  </a:cubicBezTo>
                  <a:cubicBezTo>
                    <a:pt x="50" y="30"/>
                    <a:pt x="50" y="30"/>
                    <a:pt x="50" y="30"/>
                  </a:cubicBezTo>
                  <a:cubicBezTo>
                    <a:pt x="50" y="30"/>
                    <a:pt x="50" y="30"/>
                    <a:pt x="50" y="30"/>
                  </a:cubicBezTo>
                  <a:cubicBezTo>
                    <a:pt x="50" y="30"/>
                    <a:pt x="50" y="30"/>
                    <a:pt x="50" y="31"/>
                  </a:cubicBezTo>
                  <a:cubicBezTo>
                    <a:pt x="50" y="31"/>
                    <a:pt x="50" y="31"/>
                    <a:pt x="50" y="31"/>
                  </a:cubicBezTo>
                  <a:cubicBezTo>
                    <a:pt x="50" y="31"/>
                    <a:pt x="50" y="31"/>
                    <a:pt x="50" y="31"/>
                  </a:cubicBezTo>
                  <a:close/>
                  <a:moveTo>
                    <a:pt x="52" y="34"/>
                  </a:moveTo>
                  <a:cubicBezTo>
                    <a:pt x="52" y="33"/>
                    <a:pt x="52" y="33"/>
                    <a:pt x="52" y="33"/>
                  </a:cubicBezTo>
                  <a:cubicBezTo>
                    <a:pt x="52" y="33"/>
                    <a:pt x="52" y="33"/>
                    <a:pt x="52" y="33"/>
                  </a:cubicBezTo>
                  <a:cubicBezTo>
                    <a:pt x="52" y="33"/>
                    <a:pt x="52" y="33"/>
                    <a:pt x="52" y="33"/>
                  </a:cubicBezTo>
                  <a:cubicBezTo>
                    <a:pt x="52" y="33"/>
                    <a:pt x="52" y="34"/>
                    <a:pt x="52" y="34"/>
                  </a:cubicBezTo>
                  <a:cubicBezTo>
                    <a:pt x="52" y="34"/>
                    <a:pt x="52" y="34"/>
                    <a:pt x="52" y="34"/>
                  </a:cubicBezTo>
                  <a:cubicBezTo>
                    <a:pt x="52" y="34"/>
                    <a:pt x="52" y="34"/>
                    <a:pt x="52" y="34"/>
                  </a:cubicBezTo>
                  <a:cubicBezTo>
                    <a:pt x="53" y="34"/>
                    <a:pt x="53" y="34"/>
                    <a:pt x="53" y="34"/>
                  </a:cubicBezTo>
                  <a:cubicBezTo>
                    <a:pt x="53" y="34"/>
                    <a:pt x="53" y="34"/>
                    <a:pt x="52" y="34"/>
                  </a:cubicBezTo>
                  <a:cubicBezTo>
                    <a:pt x="52" y="34"/>
                    <a:pt x="52" y="34"/>
                    <a:pt x="52" y="34"/>
                  </a:cubicBezTo>
                  <a:close/>
                  <a:moveTo>
                    <a:pt x="53" y="33"/>
                  </a:moveTo>
                  <a:cubicBezTo>
                    <a:pt x="53" y="34"/>
                    <a:pt x="53" y="34"/>
                    <a:pt x="53" y="34"/>
                  </a:cubicBezTo>
                  <a:cubicBezTo>
                    <a:pt x="53" y="34"/>
                    <a:pt x="53" y="34"/>
                    <a:pt x="53" y="34"/>
                  </a:cubicBezTo>
                  <a:cubicBezTo>
                    <a:pt x="53" y="34"/>
                    <a:pt x="53" y="34"/>
                    <a:pt x="53" y="34"/>
                  </a:cubicBezTo>
                  <a:cubicBezTo>
                    <a:pt x="53" y="34"/>
                    <a:pt x="54" y="34"/>
                    <a:pt x="54" y="34"/>
                  </a:cubicBezTo>
                  <a:cubicBezTo>
                    <a:pt x="54" y="34"/>
                    <a:pt x="54" y="34"/>
                    <a:pt x="54" y="34"/>
                  </a:cubicBezTo>
                  <a:cubicBezTo>
                    <a:pt x="54" y="34"/>
                    <a:pt x="54" y="34"/>
                    <a:pt x="54" y="33"/>
                  </a:cubicBezTo>
                  <a:cubicBezTo>
                    <a:pt x="54" y="33"/>
                    <a:pt x="54" y="33"/>
                    <a:pt x="54" y="33"/>
                  </a:cubicBezTo>
                  <a:cubicBezTo>
                    <a:pt x="53" y="33"/>
                    <a:pt x="53" y="33"/>
                    <a:pt x="53" y="33"/>
                  </a:cubicBezTo>
                  <a:cubicBezTo>
                    <a:pt x="53" y="33"/>
                    <a:pt x="53" y="33"/>
                    <a:pt x="53" y="33"/>
                  </a:cubicBezTo>
                  <a:cubicBezTo>
                    <a:pt x="53" y="33"/>
                    <a:pt x="53" y="33"/>
                    <a:pt x="53" y="33"/>
                  </a:cubicBezTo>
                  <a:close/>
                  <a:moveTo>
                    <a:pt x="54" y="31"/>
                  </a:moveTo>
                  <a:cubicBezTo>
                    <a:pt x="54" y="31"/>
                    <a:pt x="54" y="31"/>
                    <a:pt x="55" y="31"/>
                  </a:cubicBezTo>
                  <a:cubicBezTo>
                    <a:pt x="55" y="31"/>
                    <a:pt x="55" y="31"/>
                    <a:pt x="55" y="31"/>
                  </a:cubicBezTo>
                  <a:cubicBezTo>
                    <a:pt x="55" y="31"/>
                    <a:pt x="55" y="31"/>
                    <a:pt x="55" y="31"/>
                  </a:cubicBezTo>
                  <a:cubicBezTo>
                    <a:pt x="55" y="31"/>
                    <a:pt x="55" y="31"/>
                    <a:pt x="55" y="30"/>
                  </a:cubicBezTo>
                  <a:cubicBezTo>
                    <a:pt x="55" y="30"/>
                    <a:pt x="54" y="30"/>
                    <a:pt x="54" y="30"/>
                  </a:cubicBezTo>
                  <a:cubicBezTo>
                    <a:pt x="54" y="30"/>
                    <a:pt x="54" y="30"/>
                    <a:pt x="54" y="30"/>
                  </a:cubicBezTo>
                  <a:cubicBezTo>
                    <a:pt x="54" y="30"/>
                    <a:pt x="54" y="30"/>
                    <a:pt x="54" y="30"/>
                  </a:cubicBezTo>
                  <a:cubicBezTo>
                    <a:pt x="54" y="30"/>
                    <a:pt x="54" y="30"/>
                    <a:pt x="54" y="31"/>
                  </a:cubicBezTo>
                  <a:cubicBezTo>
                    <a:pt x="54" y="31"/>
                    <a:pt x="54" y="31"/>
                    <a:pt x="54" y="31"/>
                  </a:cubicBezTo>
                  <a:close/>
                  <a:moveTo>
                    <a:pt x="22" y="39"/>
                  </a:moveTo>
                  <a:cubicBezTo>
                    <a:pt x="22" y="39"/>
                    <a:pt x="22" y="39"/>
                    <a:pt x="22" y="39"/>
                  </a:cubicBezTo>
                  <a:cubicBezTo>
                    <a:pt x="22" y="39"/>
                    <a:pt x="22" y="39"/>
                    <a:pt x="22" y="40"/>
                  </a:cubicBezTo>
                  <a:cubicBezTo>
                    <a:pt x="22" y="40"/>
                    <a:pt x="21" y="40"/>
                    <a:pt x="21" y="40"/>
                  </a:cubicBezTo>
                  <a:cubicBezTo>
                    <a:pt x="21" y="40"/>
                    <a:pt x="21" y="40"/>
                    <a:pt x="21" y="40"/>
                  </a:cubicBezTo>
                  <a:cubicBezTo>
                    <a:pt x="21" y="40"/>
                    <a:pt x="21" y="40"/>
                    <a:pt x="21" y="40"/>
                  </a:cubicBezTo>
                  <a:cubicBezTo>
                    <a:pt x="21" y="40"/>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2"/>
                    <a:pt x="21" y="42"/>
                  </a:cubicBezTo>
                  <a:cubicBezTo>
                    <a:pt x="21" y="42"/>
                    <a:pt x="21"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0"/>
                    <a:pt x="22" y="40"/>
                    <a:pt x="22" y="40"/>
                  </a:cubicBezTo>
                  <a:cubicBezTo>
                    <a:pt x="22" y="40"/>
                    <a:pt x="22" y="40"/>
                    <a:pt x="22" y="40"/>
                  </a:cubicBezTo>
                  <a:cubicBezTo>
                    <a:pt x="22" y="40"/>
                    <a:pt x="22" y="40"/>
                    <a:pt x="22" y="39"/>
                  </a:cubicBezTo>
                  <a:close/>
                  <a:moveTo>
                    <a:pt x="23" y="37"/>
                  </a:moveTo>
                  <a:cubicBezTo>
                    <a:pt x="23"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6"/>
                    <a:pt x="24" y="37"/>
                    <a:pt x="24" y="37"/>
                  </a:cubicBezTo>
                  <a:cubicBezTo>
                    <a:pt x="24" y="37"/>
                    <a:pt x="24" y="37"/>
                    <a:pt x="24" y="37"/>
                  </a:cubicBezTo>
                  <a:cubicBezTo>
                    <a:pt x="24" y="37"/>
                    <a:pt x="23" y="37"/>
                    <a:pt x="23" y="37"/>
                  </a:cubicBezTo>
                  <a:cubicBezTo>
                    <a:pt x="23" y="37"/>
                    <a:pt x="23" y="37"/>
                    <a:pt x="23" y="37"/>
                  </a:cubicBezTo>
                  <a:cubicBezTo>
                    <a:pt x="23" y="37"/>
                    <a:pt x="23" y="36"/>
                    <a:pt x="23" y="36"/>
                  </a:cubicBezTo>
                  <a:cubicBezTo>
                    <a:pt x="23" y="36"/>
                    <a:pt x="23" y="36"/>
                    <a:pt x="23" y="36"/>
                  </a:cubicBezTo>
                  <a:cubicBezTo>
                    <a:pt x="23" y="36"/>
                    <a:pt x="22" y="37"/>
                    <a:pt x="22" y="37"/>
                  </a:cubicBezTo>
                  <a:cubicBezTo>
                    <a:pt x="22" y="37"/>
                    <a:pt x="22" y="37"/>
                    <a:pt x="22" y="37"/>
                  </a:cubicBezTo>
                  <a:cubicBezTo>
                    <a:pt x="23" y="37"/>
                    <a:pt x="23" y="37"/>
                    <a:pt x="23" y="37"/>
                  </a:cubicBezTo>
                  <a:cubicBezTo>
                    <a:pt x="23" y="37"/>
                    <a:pt x="23" y="37"/>
                    <a:pt x="23" y="37"/>
                  </a:cubicBezTo>
                  <a:cubicBezTo>
                    <a:pt x="23" y="37"/>
                    <a:pt x="23" y="37"/>
                    <a:pt x="23" y="37"/>
                  </a:cubicBezTo>
                  <a:close/>
                  <a:moveTo>
                    <a:pt x="22" y="40"/>
                  </a:moveTo>
                  <a:cubicBezTo>
                    <a:pt x="22" y="39"/>
                    <a:pt x="22" y="39"/>
                    <a:pt x="22" y="39"/>
                  </a:cubicBezTo>
                  <a:cubicBezTo>
                    <a:pt x="22" y="39"/>
                    <a:pt x="22" y="39"/>
                    <a:pt x="22" y="39"/>
                  </a:cubicBezTo>
                  <a:cubicBezTo>
                    <a:pt x="22" y="39"/>
                    <a:pt x="22" y="39"/>
                    <a:pt x="22" y="39"/>
                  </a:cubicBezTo>
                  <a:cubicBezTo>
                    <a:pt x="22" y="39"/>
                    <a:pt x="22" y="39"/>
                    <a:pt x="22" y="39"/>
                  </a:cubicBezTo>
                  <a:cubicBezTo>
                    <a:pt x="22" y="38"/>
                    <a:pt x="22" y="38"/>
                    <a:pt x="22" y="38"/>
                  </a:cubicBezTo>
                  <a:cubicBezTo>
                    <a:pt x="22" y="38"/>
                    <a:pt x="22" y="38"/>
                    <a:pt x="22" y="38"/>
                  </a:cubicBezTo>
                  <a:cubicBezTo>
                    <a:pt x="22" y="38"/>
                    <a:pt x="22"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9"/>
                    <a:pt x="21" y="39"/>
                    <a:pt x="21" y="39"/>
                  </a:cubicBezTo>
                  <a:cubicBezTo>
                    <a:pt x="21" y="39"/>
                    <a:pt x="22" y="39"/>
                    <a:pt x="22" y="39"/>
                  </a:cubicBezTo>
                  <a:cubicBezTo>
                    <a:pt x="22" y="39"/>
                    <a:pt x="22" y="39"/>
                    <a:pt x="22" y="39"/>
                  </a:cubicBezTo>
                  <a:cubicBezTo>
                    <a:pt x="22" y="39"/>
                    <a:pt x="22" y="39"/>
                    <a:pt x="22" y="39"/>
                  </a:cubicBezTo>
                  <a:cubicBezTo>
                    <a:pt x="22" y="39"/>
                    <a:pt x="22" y="39"/>
                    <a:pt x="22" y="39"/>
                  </a:cubicBezTo>
                  <a:cubicBezTo>
                    <a:pt x="22" y="39"/>
                    <a:pt x="22" y="40"/>
                    <a:pt x="22" y="40"/>
                  </a:cubicBezTo>
                  <a:cubicBezTo>
                    <a:pt x="22" y="40"/>
                    <a:pt x="22" y="40"/>
                    <a:pt x="22" y="40"/>
                  </a:cubicBezTo>
                  <a:cubicBezTo>
                    <a:pt x="22" y="40"/>
                    <a:pt x="23" y="40"/>
                    <a:pt x="23" y="40"/>
                  </a:cubicBezTo>
                  <a:cubicBezTo>
                    <a:pt x="23" y="40"/>
                    <a:pt x="22" y="40"/>
                    <a:pt x="22" y="40"/>
                  </a:cubicBezTo>
                  <a:close/>
                  <a:moveTo>
                    <a:pt x="18" y="38"/>
                  </a:move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lose/>
                  <a:moveTo>
                    <a:pt x="18" y="31"/>
                  </a:moveTo>
                  <a:cubicBezTo>
                    <a:pt x="18" y="31"/>
                    <a:pt x="18" y="31"/>
                    <a:pt x="18" y="31"/>
                  </a:cubicBezTo>
                  <a:cubicBezTo>
                    <a:pt x="18" y="30"/>
                    <a:pt x="18" y="30"/>
                    <a:pt x="17" y="30"/>
                  </a:cubicBezTo>
                  <a:cubicBezTo>
                    <a:pt x="17" y="30"/>
                    <a:pt x="17" y="30"/>
                    <a:pt x="17" y="30"/>
                  </a:cubicBezTo>
                  <a:cubicBezTo>
                    <a:pt x="17" y="30"/>
                    <a:pt x="17" y="30"/>
                    <a:pt x="17" y="30"/>
                  </a:cubicBezTo>
                  <a:cubicBezTo>
                    <a:pt x="17" y="30"/>
                    <a:pt x="16" y="29"/>
                    <a:pt x="16" y="29"/>
                  </a:cubicBezTo>
                  <a:cubicBezTo>
                    <a:pt x="16" y="29"/>
                    <a:pt x="16" y="29"/>
                    <a:pt x="16" y="29"/>
                  </a:cubicBezTo>
                  <a:cubicBezTo>
                    <a:pt x="16" y="29"/>
                    <a:pt x="16" y="29"/>
                    <a:pt x="16" y="29"/>
                  </a:cubicBezTo>
                  <a:cubicBezTo>
                    <a:pt x="16" y="29"/>
                    <a:pt x="16" y="29"/>
                    <a:pt x="16" y="28"/>
                  </a:cubicBezTo>
                  <a:cubicBezTo>
                    <a:pt x="16" y="28"/>
                    <a:pt x="16" y="28"/>
                    <a:pt x="16" y="28"/>
                  </a:cubicBezTo>
                  <a:cubicBezTo>
                    <a:pt x="16" y="28"/>
                    <a:pt x="16" y="28"/>
                    <a:pt x="16"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7"/>
                    <a:pt x="15"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4" y="29"/>
                    <a:pt x="14" y="29"/>
                    <a:pt x="14" y="29"/>
                  </a:cubicBezTo>
                  <a:cubicBezTo>
                    <a:pt x="14" y="29"/>
                    <a:pt x="14" y="30"/>
                    <a:pt x="14" y="30"/>
                  </a:cubicBezTo>
                  <a:cubicBezTo>
                    <a:pt x="14" y="30"/>
                    <a:pt x="14" y="30"/>
                    <a:pt x="14" y="30"/>
                  </a:cubicBezTo>
                  <a:cubicBezTo>
                    <a:pt x="14" y="30"/>
                    <a:pt x="14" y="30"/>
                    <a:pt x="15" y="31"/>
                  </a:cubicBezTo>
                  <a:cubicBezTo>
                    <a:pt x="15" y="31"/>
                    <a:pt x="15" y="31"/>
                    <a:pt x="15" y="31"/>
                  </a:cubicBezTo>
                  <a:cubicBezTo>
                    <a:pt x="15" y="31"/>
                    <a:pt x="15" y="31"/>
                    <a:pt x="15" y="31"/>
                  </a:cubicBezTo>
                  <a:cubicBezTo>
                    <a:pt x="15" y="31"/>
                    <a:pt x="15" y="31"/>
                    <a:pt x="15" y="31"/>
                  </a:cubicBezTo>
                  <a:cubicBezTo>
                    <a:pt x="15" y="32"/>
                    <a:pt x="15" y="31"/>
                    <a:pt x="15" y="32"/>
                  </a:cubicBezTo>
                  <a:cubicBezTo>
                    <a:pt x="16" y="32"/>
                    <a:pt x="16" y="32"/>
                    <a:pt x="16" y="32"/>
                  </a:cubicBezTo>
                  <a:cubicBezTo>
                    <a:pt x="16" y="32"/>
                    <a:pt x="16" y="32"/>
                    <a:pt x="16" y="33"/>
                  </a:cubicBezTo>
                  <a:cubicBezTo>
                    <a:pt x="16" y="33"/>
                    <a:pt x="16" y="33"/>
                    <a:pt x="17" y="33"/>
                  </a:cubicBezTo>
                  <a:cubicBezTo>
                    <a:pt x="17" y="33"/>
                    <a:pt x="17" y="33"/>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8" y="34"/>
                    <a:pt x="18" y="34"/>
                    <a:pt x="18" y="34"/>
                  </a:cubicBezTo>
                  <a:cubicBezTo>
                    <a:pt x="18" y="34"/>
                    <a:pt x="18" y="34"/>
                    <a:pt x="18" y="34"/>
                  </a:cubicBezTo>
                  <a:cubicBezTo>
                    <a:pt x="18" y="33"/>
                    <a:pt x="18" y="33"/>
                    <a:pt x="18" y="33"/>
                  </a:cubicBezTo>
                  <a:cubicBezTo>
                    <a:pt x="18" y="33"/>
                    <a:pt x="18" y="33"/>
                    <a:pt x="18" y="33"/>
                  </a:cubicBezTo>
                  <a:cubicBezTo>
                    <a:pt x="18" y="33"/>
                    <a:pt x="18" y="33"/>
                    <a:pt x="18" y="33"/>
                  </a:cubicBezTo>
                  <a:cubicBezTo>
                    <a:pt x="18" y="32"/>
                    <a:pt x="18" y="32"/>
                    <a:pt x="18" y="32"/>
                  </a:cubicBezTo>
                  <a:cubicBezTo>
                    <a:pt x="18" y="32"/>
                    <a:pt x="18" y="32"/>
                    <a:pt x="18" y="32"/>
                  </a:cubicBezTo>
                  <a:cubicBezTo>
                    <a:pt x="18" y="32"/>
                    <a:pt x="18" y="32"/>
                    <a:pt x="18" y="32"/>
                  </a:cubicBezTo>
                  <a:cubicBezTo>
                    <a:pt x="18" y="32"/>
                    <a:pt x="18" y="32"/>
                    <a:pt x="18" y="32"/>
                  </a:cubicBezTo>
                  <a:cubicBezTo>
                    <a:pt x="18" y="31"/>
                    <a:pt x="18" y="31"/>
                    <a:pt x="18" y="31"/>
                  </a:cubicBezTo>
                  <a:cubicBezTo>
                    <a:pt x="18" y="31"/>
                    <a:pt x="18" y="31"/>
                    <a:pt x="18" y="31"/>
                  </a:cubicBezTo>
                  <a:close/>
                  <a:moveTo>
                    <a:pt x="203" y="20"/>
                  </a:moveTo>
                  <a:cubicBezTo>
                    <a:pt x="203" y="20"/>
                    <a:pt x="203" y="20"/>
                    <a:pt x="203" y="20"/>
                  </a:cubicBezTo>
                  <a:cubicBezTo>
                    <a:pt x="203" y="20"/>
                    <a:pt x="203" y="20"/>
                    <a:pt x="203" y="20"/>
                  </a:cubicBezTo>
                  <a:cubicBezTo>
                    <a:pt x="203" y="20"/>
                    <a:pt x="203" y="20"/>
                    <a:pt x="203" y="20"/>
                  </a:cubicBezTo>
                  <a:cubicBezTo>
                    <a:pt x="203" y="19"/>
                    <a:pt x="203" y="19"/>
                    <a:pt x="203" y="19"/>
                  </a:cubicBezTo>
                  <a:cubicBezTo>
                    <a:pt x="203" y="19"/>
                    <a:pt x="203" y="19"/>
                    <a:pt x="203" y="19"/>
                  </a:cubicBezTo>
                  <a:cubicBezTo>
                    <a:pt x="203" y="19"/>
                    <a:pt x="203" y="19"/>
                    <a:pt x="203" y="20"/>
                  </a:cubicBezTo>
                  <a:cubicBezTo>
                    <a:pt x="203" y="20"/>
                    <a:pt x="203" y="20"/>
                    <a:pt x="203" y="20"/>
                  </a:cubicBezTo>
                  <a:close/>
                  <a:moveTo>
                    <a:pt x="203" y="13"/>
                  </a:moveTo>
                  <a:cubicBezTo>
                    <a:pt x="203" y="14"/>
                    <a:pt x="204" y="14"/>
                    <a:pt x="204" y="14"/>
                  </a:cubicBezTo>
                  <a:cubicBezTo>
                    <a:pt x="204" y="14"/>
                    <a:pt x="204" y="14"/>
                    <a:pt x="204" y="14"/>
                  </a:cubicBezTo>
                  <a:cubicBezTo>
                    <a:pt x="204" y="15"/>
                    <a:pt x="204" y="15"/>
                    <a:pt x="204" y="15"/>
                  </a:cubicBezTo>
                  <a:cubicBezTo>
                    <a:pt x="204" y="15"/>
                    <a:pt x="204" y="15"/>
                    <a:pt x="204" y="15"/>
                  </a:cubicBezTo>
                  <a:cubicBezTo>
                    <a:pt x="204" y="15"/>
                    <a:pt x="204" y="15"/>
                    <a:pt x="204" y="15"/>
                  </a:cubicBezTo>
                  <a:cubicBezTo>
                    <a:pt x="205" y="15"/>
                    <a:pt x="205" y="15"/>
                    <a:pt x="205" y="14"/>
                  </a:cubicBezTo>
                  <a:cubicBezTo>
                    <a:pt x="205" y="14"/>
                    <a:pt x="204" y="14"/>
                    <a:pt x="204" y="14"/>
                  </a:cubicBezTo>
                  <a:cubicBezTo>
                    <a:pt x="204" y="14"/>
                    <a:pt x="204" y="14"/>
                    <a:pt x="204" y="14"/>
                  </a:cubicBezTo>
                  <a:cubicBezTo>
                    <a:pt x="204" y="13"/>
                    <a:pt x="204" y="13"/>
                    <a:pt x="204" y="13"/>
                  </a:cubicBezTo>
                  <a:cubicBezTo>
                    <a:pt x="203" y="13"/>
                    <a:pt x="203" y="13"/>
                    <a:pt x="203" y="13"/>
                  </a:cubicBezTo>
                  <a:cubicBezTo>
                    <a:pt x="203" y="13"/>
                    <a:pt x="203" y="13"/>
                    <a:pt x="203" y="13"/>
                  </a:cubicBezTo>
                  <a:close/>
                  <a:moveTo>
                    <a:pt x="212" y="12"/>
                  </a:moveTo>
                  <a:cubicBezTo>
                    <a:pt x="212" y="12"/>
                    <a:pt x="212" y="12"/>
                    <a:pt x="212" y="11"/>
                  </a:cubicBezTo>
                  <a:cubicBezTo>
                    <a:pt x="212" y="11"/>
                    <a:pt x="211" y="11"/>
                    <a:pt x="211" y="11"/>
                  </a:cubicBezTo>
                  <a:cubicBezTo>
                    <a:pt x="211" y="11"/>
                    <a:pt x="211" y="10"/>
                    <a:pt x="211" y="11"/>
                  </a:cubicBezTo>
                  <a:cubicBezTo>
                    <a:pt x="211" y="11"/>
                    <a:pt x="211" y="11"/>
                    <a:pt x="211" y="11"/>
                  </a:cubicBezTo>
                  <a:cubicBezTo>
                    <a:pt x="211" y="12"/>
                    <a:pt x="211" y="12"/>
                    <a:pt x="212" y="12"/>
                  </a:cubicBezTo>
                  <a:close/>
                  <a:moveTo>
                    <a:pt x="212" y="11"/>
                  </a:moveTo>
                  <a:cubicBezTo>
                    <a:pt x="212" y="11"/>
                    <a:pt x="212" y="11"/>
                    <a:pt x="212" y="11"/>
                  </a:cubicBezTo>
                  <a:cubicBezTo>
                    <a:pt x="212" y="11"/>
                    <a:pt x="212" y="11"/>
                    <a:pt x="212" y="10"/>
                  </a:cubicBezTo>
                  <a:cubicBezTo>
                    <a:pt x="212" y="10"/>
                    <a:pt x="212" y="10"/>
                    <a:pt x="212" y="10"/>
                  </a:cubicBezTo>
                  <a:cubicBezTo>
                    <a:pt x="212" y="10"/>
                    <a:pt x="212" y="10"/>
                    <a:pt x="213" y="10"/>
                  </a:cubicBezTo>
                  <a:cubicBezTo>
                    <a:pt x="213" y="10"/>
                    <a:pt x="213" y="9"/>
                    <a:pt x="213" y="9"/>
                  </a:cubicBezTo>
                  <a:cubicBezTo>
                    <a:pt x="213" y="9"/>
                    <a:pt x="213" y="9"/>
                    <a:pt x="213" y="9"/>
                  </a:cubicBezTo>
                  <a:cubicBezTo>
                    <a:pt x="213" y="8"/>
                    <a:pt x="213" y="8"/>
                    <a:pt x="213" y="8"/>
                  </a:cubicBezTo>
                  <a:cubicBezTo>
                    <a:pt x="213" y="8"/>
                    <a:pt x="212" y="7"/>
                    <a:pt x="212" y="7"/>
                  </a:cubicBezTo>
                  <a:cubicBezTo>
                    <a:pt x="212" y="7"/>
                    <a:pt x="212" y="7"/>
                    <a:pt x="212" y="7"/>
                  </a:cubicBezTo>
                  <a:cubicBezTo>
                    <a:pt x="212" y="7"/>
                    <a:pt x="212" y="8"/>
                    <a:pt x="212" y="8"/>
                  </a:cubicBezTo>
                  <a:cubicBezTo>
                    <a:pt x="212" y="8"/>
                    <a:pt x="212" y="8"/>
                    <a:pt x="212" y="8"/>
                  </a:cubicBezTo>
                  <a:cubicBezTo>
                    <a:pt x="212" y="8"/>
                    <a:pt x="212" y="9"/>
                    <a:pt x="212" y="9"/>
                  </a:cubicBezTo>
                  <a:cubicBezTo>
                    <a:pt x="212" y="9"/>
                    <a:pt x="212" y="9"/>
                    <a:pt x="212" y="9"/>
                  </a:cubicBezTo>
                  <a:cubicBezTo>
                    <a:pt x="212" y="9"/>
                    <a:pt x="212" y="9"/>
                    <a:pt x="212" y="9"/>
                  </a:cubicBezTo>
                  <a:cubicBezTo>
                    <a:pt x="212" y="10"/>
                    <a:pt x="212" y="10"/>
                    <a:pt x="212" y="10"/>
                  </a:cubicBezTo>
                  <a:cubicBezTo>
                    <a:pt x="212" y="10"/>
                    <a:pt x="211" y="10"/>
                    <a:pt x="212" y="11"/>
                  </a:cubicBezTo>
                  <a:close/>
                  <a:moveTo>
                    <a:pt x="212" y="12"/>
                  </a:moveTo>
                  <a:cubicBezTo>
                    <a:pt x="212" y="12"/>
                    <a:pt x="212" y="13"/>
                    <a:pt x="212" y="13"/>
                  </a:cubicBezTo>
                  <a:cubicBezTo>
                    <a:pt x="213" y="13"/>
                    <a:pt x="213" y="12"/>
                    <a:pt x="213" y="12"/>
                  </a:cubicBezTo>
                  <a:cubicBezTo>
                    <a:pt x="212" y="12"/>
                    <a:pt x="212" y="12"/>
                    <a:pt x="212" y="12"/>
                  </a:cubicBezTo>
                  <a:close/>
                  <a:moveTo>
                    <a:pt x="214" y="41"/>
                  </a:moveTo>
                  <a:cubicBezTo>
                    <a:pt x="214" y="41"/>
                    <a:pt x="214" y="41"/>
                    <a:pt x="215" y="41"/>
                  </a:cubicBezTo>
                  <a:cubicBezTo>
                    <a:pt x="215" y="41"/>
                    <a:pt x="215" y="41"/>
                    <a:pt x="215" y="41"/>
                  </a:cubicBezTo>
                  <a:cubicBezTo>
                    <a:pt x="215" y="41"/>
                    <a:pt x="215" y="41"/>
                    <a:pt x="215" y="41"/>
                  </a:cubicBezTo>
                  <a:cubicBezTo>
                    <a:pt x="215" y="41"/>
                    <a:pt x="215" y="41"/>
                    <a:pt x="215" y="41"/>
                  </a:cubicBezTo>
                  <a:cubicBezTo>
                    <a:pt x="215" y="40"/>
                    <a:pt x="215" y="40"/>
                    <a:pt x="215" y="40"/>
                  </a:cubicBezTo>
                  <a:cubicBezTo>
                    <a:pt x="215" y="40"/>
                    <a:pt x="215" y="40"/>
                    <a:pt x="215" y="40"/>
                  </a:cubicBezTo>
                  <a:cubicBezTo>
                    <a:pt x="215" y="40"/>
                    <a:pt x="215" y="40"/>
                    <a:pt x="215" y="40"/>
                  </a:cubicBezTo>
                  <a:cubicBezTo>
                    <a:pt x="215" y="39"/>
                    <a:pt x="215" y="39"/>
                    <a:pt x="215" y="39"/>
                  </a:cubicBezTo>
                  <a:cubicBezTo>
                    <a:pt x="215" y="39"/>
                    <a:pt x="215" y="39"/>
                    <a:pt x="215" y="39"/>
                  </a:cubicBezTo>
                  <a:cubicBezTo>
                    <a:pt x="214" y="40"/>
                    <a:pt x="214" y="40"/>
                    <a:pt x="214" y="40"/>
                  </a:cubicBezTo>
                  <a:cubicBezTo>
                    <a:pt x="214" y="40"/>
                    <a:pt x="214" y="40"/>
                    <a:pt x="214" y="40"/>
                  </a:cubicBezTo>
                  <a:cubicBezTo>
                    <a:pt x="214" y="40"/>
                    <a:pt x="214" y="40"/>
                    <a:pt x="214" y="41"/>
                  </a:cubicBezTo>
                  <a:cubicBezTo>
                    <a:pt x="214" y="41"/>
                    <a:pt x="214" y="41"/>
                    <a:pt x="214" y="41"/>
                  </a:cubicBezTo>
                  <a:close/>
                  <a:moveTo>
                    <a:pt x="215" y="42"/>
                  </a:moveTo>
                  <a:cubicBezTo>
                    <a:pt x="215" y="42"/>
                    <a:pt x="216" y="42"/>
                    <a:pt x="215" y="42"/>
                  </a:cubicBezTo>
                  <a:cubicBezTo>
                    <a:pt x="215" y="42"/>
                    <a:pt x="215" y="42"/>
                    <a:pt x="215" y="42"/>
                  </a:cubicBezTo>
                  <a:cubicBezTo>
                    <a:pt x="215" y="42"/>
                    <a:pt x="215" y="42"/>
                    <a:pt x="215" y="42"/>
                  </a:cubicBezTo>
                  <a:cubicBezTo>
                    <a:pt x="215" y="42"/>
                    <a:pt x="215" y="42"/>
                    <a:pt x="215" y="42"/>
                  </a:cubicBezTo>
                  <a:cubicBezTo>
                    <a:pt x="215" y="42"/>
                    <a:pt x="215" y="42"/>
                    <a:pt x="215" y="42"/>
                  </a:cubicBezTo>
                  <a:cubicBezTo>
                    <a:pt x="215" y="42"/>
                    <a:pt x="215" y="42"/>
                    <a:pt x="215" y="42"/>
                  </a:cubicBezTo>
                  <a:cubicBezTo>
                    <a:pt x="215" y="42"/>
                    <a:pt x="215" y="42"/>
                    <a:pt x="215" y="42"/>
                  </a:cubicBezTo>
                  <a:cubicBezTo>
                    <a:pt x="215" y="43"/>
                    <a:pt x="215" y="43"/>
                    <a:pt x="215" y="43"/>
                  </a:cubicBezTo>
                  <a:cubicBezTo>
                    <a:pt x="215" y="43"/>
                    <a:pt x="215" y="43"/>
                    <a:pt x="215" y="43"/>
                  </a:cubicBezTo>
                  <a:cubicBezTo>
                    <a:pt x="215" y="43"/>
                    <a:pt x="215" y="43"/>
                    <a:pt x="215" y="43"/>
                  </a:cubicBezTo>
                  <a:cubicBezTo>
                    <a:pt x="215" y="43"/>
                    <a:pt x="215" y="43"/>
                    <a:pt x="215" y="43"/>
                  </a:cubicBezTo>
                  <a:cubicBezTo>
                    <a:pt x="215" y="43"/>
                    <a:pt x="216" y="43"/>
                    <a:pt x="216" y="43"/>
                  </a:cubicBezTo>
                  <a:cubicBezTo>
                    <a:pt x="216" y="43"/>
                    <a:pt x="215" y="43"/>
                    <a:pt x="215" y="42"/>
                  </a:cubicBezTo>
                  <a:close/>
                  <a:moveTo>
                    <a:pt x="206" y="52"/>
                  </a:moveTo>
                  <a:cubicBezTo>
                    <a:pt x="206" y="52"/>
                    <a:pt x="206" y="52"/>
                    <a:pt x="206" y="52"/>
                  </a:cubicBezTo>
                  <a:cubicBezTo>
                    <a:pt x="206" y="53"/>
                    <a:pt x="207" y="53"/>
                    <a:pt x="207" y="53"/>
                  </a:cubicBezTo>
                  <a:cubicBezTo>
                    <a:pt x="207" y="53"/>
                    <a:pt x="207" y="53"/>
                    <a:pt x="207" y="53"/>
                  </a:cubicBezTo>
                  <a:cubicBezTo>
                    <a:pt x="207" y="54"/>
                    <a:pt x="207" y="54"/>
                    <a:pt x="207" y="54"/>
                  </a:cubicBezTo>
                  <a:cubicBezTo>
                    <a:pt x="207" y="54"/>
                    <a:pt x="207" y="54"/>
                    <a:pt x="207" y="54"/>
                  </a:cubicBezTo>
                  <a:cubicBezTo>
                    <a:pt x="207" y="54"/>
                    <a:pt x="207" y="54"/>
                    <a:pt x="207" y="54"/>
                  </a:cubicBezTo>
                  <a:cubicBezTo>
                    <a:pt x="207" y="54"/>
                    <a:pt x="207" y="54"/>
                    <a:pt x="207" y="54"/>
                  </a:cubicBezTo>
                  <a:cubicBezTo>
                    <a:pt x="207" y="54"/>
                    <a:pt x="207" y="54"/>
                    <a:pt x="207" y="54"/>
                  </a:cubicBezTo>
                  <a:cubicBezTo>
                    <a:pt x="207" y="54"/>
                    <a:pt x="207" y="54"/>
                    <a:pt x="207" y="54"/>
                  </a:cubicBezTo>
                  <a:cubicBezTo>
                    <a:pt x="207" y="53"/>
                    <a:pt x="207" y="53"/>
                    <a:pt x="207" y="53"/>
                  </a:cubicBezTo>
                  <a:cubicBezTo>
                    <a:pt x="207" y="53"/>
                    <a:pt x="207" y="53"/>
                    <a:pt x="207" y="52"/>
                  </a:cubicBezTo>
                  <a:cubicBezTo>
                    <a:pt x="207" y="52"/>
                    <a:pt x="207" y="52"/>
                    <a:pt x="207" y="52"/>
                  </a:cubicBezTo>
                  <a:cubicBezTo>
                    <a:pt x="207" y="52"/>
                    <a:pt x="207" y="52"/>
                    <a:pt x="207" y="52"/>
                  </a:cubicBezTo>
                  <a:cubicBezTo>
                    <a:pt x="207" y="51"/>
                    <a:pt x="207" y="51"/>
                    <a:pt x="207" y="51"/>
                  </a:cubicBezTo>
                  <a:cubicBezTo>
                    <a:pt x="207" y="51"/>
                    <a:pt x="207" y="51"/>
                    <a:pt x="207" y="51"/>
                  </a:cubicBezTo>
                  <a:cubicBezTo>
                    <a:pt x="207" y="51"/>
                    <a:pt x="207" y="51"/>
                    <a:pt x="207" y="51"/>
                  </a:cubicBezTo>
                  <a:cubicBezTo>
                    <a:pt x="207" y="51"/>
                    <a:pt x="207" y="51"/>
                    <a:pt x="207" y="51"/>
                  </a:cubicBezTo>
                  <a:cubicBezTo>
                    <a:pt x="207" y="51"/>
                    <a:pt x="206" y="51"/>
                    <a:pt x="206" y="51"/>
                  </a:cubicBezTo>
                  <a:cubicBezTo>
                    <a:pt x="206" y="51"/>
                    <a:pt x="206" y="51"/>
                    <a:pt x="206" y="51"/>
                  </a:cubicBezTo>
                  <a:cubicBezTo>
                    <a:pt x="206" y="51"/>
                    <a:pt x="206" y="51"/>
                    <a:pt x="206" y="51"/>
                  </a:cubicBezTo>
                  <a:cubicBezTo>
                    <a:pt x="206" y="51"/>
                    <a:pt x="206" y="51"/>
                    <a:pt x="206" y="51"/>
                  </a:cubicBezTo>
                  <a:cubicBezTo>
                    <a:pt x="206" y="51"/>
                    <a:pt x="206" y="51"/>
                    <a:pt x="206" y="51"/>
                  </a:cubicBezTo>
                  <a:cubicBezTo>
                    <a:pt x="206" y="52"/>
                    <a:pt x="206" y="52"/>
                    <a:pt x="206" y="52"/>
                  </a:cubicBezTo>
                  <a:close/>
                  <a:moveTo>
                    <a:pt x="206" y="50"/>
                  </a:moveTo>
                  <a:cubicBezTo>
                    <a:pt x="206" y="50"/>
                    <a:pt x="206" y="50"/>
                    <a:pt x="206" y="50"/>
                  </a:cubicBezTo>
                  <a:cubicBezTo>
                    <a:pt x="206" y="50"/>
                    <a:pt x="206" y="51"/>
                    <a:pt x="206" y="51"/>
                  </a:cubicBezTo>
                  <a:cubicBezTo>
                    <a:pt x="206" y="51"/>
                    <a:pt x="206" y="50"/>
                    <a:pt x="207" y="50"/>
                  </a:cubicBezTo>
                  <a:cubicBezTo>
                    <a:pt x="207" y="50"/>
                    <a:pt x="207" y="50"/>
                    <a:pt x="207" y="50"/>
                  </a:cubicBezTo>
                  <a:cubicBezTo>
                    <a:pt x="207" y="50"/>
                    <a:pt x="207" y="50"/>
                    <a:pt x="208" y="50"/>
                  </a:cubicBezTo>
                  <a:cubicBezTo>
                    <a:pt x="208" y="50"/>
                    <a:pt x="208" y="50"/>
                    <a:pt x="208" y="50"/>
                  </a:cubicBezTo>
                  <a:cubicBezTo>
                    <a:pt x="208" y="50"/>
                    <a:pt x="208" y="50"/>
                    <a:pt x="208" y="50"/>
                  </a:cubicBezTo>
                  <a:cubicBezTo>
                    <a:pt x="209" y="50"/>
                    <a:pt x="209" y="50"/>
                    <a:pt x="209" y="50"/>
                  </a:cubicBezTo>
                  <a:cubicBezTo>
                    <a:pt x="209" y="50"/>
                    <a:pt x="209" y="50"/>
                    <a:pt x="209" y="50"/>
                  </a:cubicBezTo>
                  <a:cubicBezTo>
                    <a:pt x="209" y="50"/>
                    <a:pt x="208" y="50"/>
                    <a:pt x="208" y="50"/>
                  </a:cubicBezTo>
                  <a:cubicBezTo>
                    <a:pt x="208" y="50"/>
                    <a:pt x="208" y="50"/>
                    <a:pt x="208" y="50"/>
                  </a:cubicBezTo>
                  <a:cubicBezTo>
                    <a:pt x="208" y="50"/>
                    <a:pt x="208" y="50"/>
                    <a:pt x="208" y="50"/>
                  </a:cubicBezTo>
                  <a:cubicBezTo>
                    <a:pt x="208" y="50"/>
                    <a:pt x="207" y="50"/>
                    <a:pt x="207" y="50"/>
                  </a:cubicBezTo>
                  <a:cubicBezTo>
                    <a:pt x="207" y="50"/>
                    <a:pt x="207" y="50"/>
                    <a:pt x="206" y="50"/>
                  </a:cubicBezTo>
                  <a:cubicBezTo>
                    <a:pt x="206" y="50"/>
                    <a:pt x="206" y="50"/>
                    <a:pt x="206" y="50"/>
                  </a:cubicBezTo>
                  <a:cubicBezTo>
                    <a:pt x="206" y="50"/>
                    <a:pt x="206" y="50"/>
                    <a:pt x="205" y="50"/>
                  </a:cubicBezTo>
                  <a:cubicBezTo>
                    <a:pt x="205" y="50"/>
                    <a:pt x="205" y="50"/>
                    <a:pt x="205" y="50"/>
                  </a:cubicBezTo>
                  <a:cubicBezTo>
                    <a:pt x="205" y="50"/>
                    <a:pt x="205" y="50"/>
                    <a:pt x="205" y="50"/>
                  </a:cubicBezTo>
                  <a:cubicBezTo>
                    <a:pt x="204" y="50"/>
                    <a:pt x="204" y="50"/>
                    <a:pt x="204" y="50"/>
                  </a:cubicBezTo>
                  <a:cubicBezTo>
                    <a:pt x="204" y="50"/>
                    <a:pt x="204" y="50"/>
                    <a:pt x="204" y="50"/>
                  </a:cubicBezTo>
                  <a:cubicBezTo>
                    <a:pt x="204" y="50"/>
                    <a:pt x="204" y="50"/>
                    <a:pt x="204" y="50"/>
                  </a:cubicBezTo>
                  <a:cubicBezTo>
                    <a:pt x="204" y="50"/>
                    <a:pt x="203" y="50"/>
                    <a:pt x="203" y="50"/>
                  </a:cubicBezTo>
                  <a:cubicBezTo>
                    <a:pt x="203" y="50"/>
                    <a:pt x="203" y="49"/>
                    <a:pt x="203" y="49"/>
                  </a:cubicBezTo>
                  <a:cubicBezTo>
                    <a:pt x="203" y="49"/>
                    <a:pt x="203" y="49"/>
                    <a:pt x="203" y="49"/>
                  </a:cubicBezTo>
                  <a:cubicBezTo>
                    <a:pt x="203" y="49"/>
                    <a:pt x="203" y="49"/>
                    <a:pt x="203" y="50"/>
                  </a:cubicBezTo>
                  <a:cubicBezTo>
                    <a:pt x="203" y="50"/>
                    <a:pt x="203" y="50"/>
                    <a:pt x="203" y="50"/>
                  </a:cubicBezTo>
                  <a:cubicBezTo>
                    <a:pt x="203" y="50"/>
                    <a:pt x="203" y="49"/>
                    <a:pt x="203" y="49"/>
                  </a:cubicBezTo>
                  <a:cubicBezTo>
                    <a:pt x="203" y="49"/>
                    <a:pt x="203" y="50"/>
                    <a:pt x="203" y="50"/>
                  </a:cubicBezTo>
                  <a:cubicBezTo>
                    <a:pt x="202" y="50"/>
                    <a:pt x="202" y="50"/>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51"/>
                    <a:pt x="203" y="51"/>
                    <a:pt x="203" y="51"/>
                  </a:cubicBezTo>
                  <a:cubicBezTo>
                    <a:pt x="203" y="51"/>
                    <a:pt x="203" y="50"/>
                    <a:pt x="203" y="50"/>
                  </a:cubicBezTo>
                  <a:cubicBezTo>
                    <a:pt x="203" y="50"/>
                    <a:pt x="203" y="50"/>
                    <a:pt x="204" y="51"/>
                  </a:cubicBezTo>
                  <a:cubicBezTo>
                    <a:pt x="204" y="51"/>
                    <a:pt x="204" y="51"/>
                    <a:pt x="204" y="51"/>
                  </a:cubicBezTo>
                  <a:cubicBezTo>
                    <a:pt x="204" y="51"/>
                    <a:pt x="204" y="51"/>
                    <a:pt x="204" y="50"/>
                  </a:cubicBezTo>
                  <a:cubicBezTo>
                    <a:pt x="204" y="50"/>
                    <a:pt x="204" y="50"/>
                    <a:pt x="204" y="50"/>
                  </a:cubicBezTo>
                  <a:cubicBezTo>
                    <a:pt x="204" y="50"/>
                    <a:pt x="205" y="50"/>
                    <a:pt x="205" y="50"/>
                  </a:cubicBezTo>
                  <a:cubicBezTo>
                    <a:pt x="205" y="50"/>
                    <a:pt x="205" y="50"/>
                    <a:pt x="205" y="50"/>
                  </a:cubicBezTo>
                  <a:cubicBezTo>
                    <a:pt x="205" y="50"/>
                    <a:pt x="205" y="50"/>
                    <a:pt x="206" y="50"/>
                  </a:cubicBezTo>
                  <a:cubicBezTo>
                    <a:pt x="206" y="50"/>
                    <a:pt x="206" y="50"/>
                    <a:pt x="206" y="50"/>
                  </a:cubicBezTo>
                  <a:close/>
                  <a:moveTo>
                    <a:pt x="202" y="50"/>
                  </a:moveTo>
                  <a:cubicBezTo>
                    <a:pt x="202" y="49"/>
                    <a:pt x="202" y="49"/>
                    <a:pt x="202" y="49"/>
                  </a:cubicBezTo>
                  <a:cubicBezTo>
                    <a:pt x="202" y="49"/>
                    <a:pt x="202" y="49"/>
                    <a:pt x="202" y="49"/>
                  </a:cubicBezTo>
                  <a:cubicBezTo>
                    <a:pt x="202" y="49"/>
                    <a:pt x="202" y="49"/>
                    <a:pt x="202" y="49"/>
                  </a:cubicBezTo>
                  <a:cubicBezTo>
                    <a:pt x="202" y="49"/>
                    <a:pt x="202" y="49"/>
                    <a:pt x="202" y="49"/>
                  </a:cubicBezTo>
                  <a:cubicBezTo>
                    <a:pt x="202" y="49"/>
                    <a:pt x="202" y="49"/>
                    <a:pt x="202" y="50"/>
                  </a:cubicBezTo>
                  <a:cubicBezTo>
                    <a:pt x="201" y="50"/>
                    <a:pt x="202" y="49"/>
                    <a:pt x="202" y="49"/>
                  </a:cubicBezTo>
                  <a:cubicBezTo>
                    <a:pt x="202" y="49"/>
                    <a:pt x="202" y="49"/>
                    <a:pt x="202" y="49"/>
                  </a:cubicBezTo>
                  <a:cubicBezTo>
                    <a:pt x="202" y="49"/>
                    <a:pt x="202"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0" y="49"/>
                  </a:cubicBezTo>
                  <a:cubicBezTo>
                    <a:pt x="200" y="49"/>
                    <a:pt x="200" y="49"/>
                    <a:pt x="200" y="49"/>
                  </a:cubicBezTo>
                  <a:cubicBezTo>
                    <a:pt x="200" y="49"/>
                    <a:pt x="200" y="49"/>
                    <a:pt x="200" y="49"/>
                  </a:cubicBezTo>
                  <a:cubicBezTo>
                    <a:pt x="200" y="49"/>
                    <a:pt x="200" y="49"/>
                    <a:pt x="200" y="49"/>
                  </a:cubicBezTo>
                  <a:cubicBezTo>
                    <a:pt x="200" y="49"/>
                    <a:pt x="200" y="49"/>
                    <a:pt x="199" y="49"/>
                  </a:cubicBezTo>
                  <a:cubicBezTo>
                    <a:pt x="199" y="49"/>
                    <a:pt x="199" y="49"/>
                    <a:pt x="199" y="49"/>
                  </a:cubicBezTo>
                  <a:cubicBezTo>
                    <a:pt x="199" y="49"/>
                    <a:pt x="199" y="49"/>
                    <a:pt x="199" y="49"/>
                  </a:cubicBezTo>
                  <a:cubicBezTo>
                    <a:pt x="199" y="49"/>
                    <a:pt x="198" y="49"/>
                    <a:pt x="198" y="49"/>
                  </a:cubicBezTo>
                  <a:cubicBezTo>
                    <a:pt x="198" y="49"/>
                    <a:pt x="197" y="49"/>
                    <a:pt x="197" y="49"/>
                  </a:cubicBezTo>
                  <a:cubicBezTo>
                    <a:pt x="197" y="49"/>
                    <a:pt x="197" y="49"/>
                    <a:pt x="197" y="49"/>
                  </a:cubicBezTo>
                  <a:cubicBezTo>
                    <a:pt x="196" y="49"/>
                    <a:pt x="196" y="49"/>
                    <a:pt x="196" y="49"/>
                  </a:cubicBezTo>
                  <a:cubicBezTo>
                    <a:pt x="196" y="49"/>
                    <a:pt x="196" y="49"/>
                    <a:pt x="196" y="49"/>
                  </a:cubicBezTo>
                  <a:cubicBezTo>
                    <a:pt x="196" y="49"/>
                    <a:pt x="196" y="49"/>
                    <a:pt x="196" y="49"/>
                  </a:cubicBezTo>
                  <a:cubicBezTo>
                    <a:pt x="196" y="50"/>
                    <a:pt x="196" y="50"/>
                    <a:pt x="196" y="50"/>
                  </a:cubicBezTo>
                  <a:cubicBezTo>
                    <a:pt x="196" y="50"/>
                    <a:pt x="196" y="50"/>
                    <a:pt x="196" y="51"/>
                  </a:cubicBezTo>
                  <a:cubicBezTo>
                    <a:pt x="196" y="51"/>
                    <a:pt x="196" y="51"/>
                    <a:pt x="196" y="51"/>
                  </a:cubicBezTo>
                  <a:cubicBezTo>
                    <a:pt x="197" y="51"/>
                    <a:pt x="197" y="51"/>
                    <a:pt x="197" y="51"/>
                  </a:cubicBezTo>
                  <a:cubicBezTo>
                    <a:pt x="197" y="51"/>
                    <a:pt x="198" y="51"/>
                    <a:pt x="198" y="51"/>
                  </a:cubicBezTo>
                  <a:cubicBezTo>
                    <a:pt x="198" y="51"/>
                    <a:pt x="198" y="51"/>
                    <a:pt x="198" y="51"/>
                  </a:cubicBezTo>
                  <a:cubicBezTo>
                    <a:pt x="199" y="50"/>
                    <a:pt x="199" y="50"/>
                    <a:pt x="199" y="50"/>
                  </a:cubicBezTo>
                  <a:cubicBezTo>
                    <a:pt x="199" y="50"/>
                    <a:pt x="199" y="50"/>
                    <a:pt x="199" y="50"/>
                  </a:cubicBezTo>
                  <a:cubicBezTo>
                    <a:pt x="200" y="50"/>
                    <a:pt x="200" y="50"/>
                    <a:pt x="200" y="50"/>
                  </a:cubicBezTo>
                  <a:cubicBezTo>
                    <a:pt x="200" y="51"/>
                    <a:pt x="200" y="51"/>
                    <a:pt x="200" y="50"/>
                  </a:cubicBezTo>
                  <a:cubicBezTo>
                    <a:pt x="200"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2" y="50"/>
                    <a:pt x="202" y="50"/>
                    <a:pt x="202" y="50"/>
                  </a:cubicBezTo>
                  <a:cubicBezTo>
                    <a:pt x="202" y="50"/>
                    <a:pt x="202" y="50"/>
                    <a:pt x="202" y="50"/>
                  </a:cubicBezTo>
                  <a:cubicBezTo>
                    <a:pt x="202" y="50"/>
                    <a:pt x="202" y="50"/>
                    <a:pt x="202" y="50"/>
                  </a:cubicBezTo>
                  <a:cubicBezTo>
                    <a:pt x="202" y="49"/>
                    <a:pt x="202" y="50"/>
                    <a:pt x="202" y="50"/>
                  </a:cubicBezTo>
                  <a:close/>
                  <a:moveTo>
                    <a:pt x="216" y="42"/>
                  </a:moveTo>
                  <a:cubicBezTo>
                    <a:pt x="217" y="42"/>
                    <a:pt x="217" y="42"/>
                    <a:pt x="217" y="42"/>
                  </a:cubicBezTo>
                  <a:cubicBezTo>
                    <a:pt x="217" y="42"/>
                    <a:pt x="217" y="42"/>
                    <a:pt x="217" y="43"/>
                  </a:cubicBezTo>
                  <a:cubicBezTo>
                    <a:pt x="216" y="43"/>
                    <a:pt x="217" y="43"/>
                    <a:pt x="217" y="43"/>
                  </a:cubicBezTo>
                  <a:cubicBezTo>
                    <a:pt x="217" y="43"/>
                    <a:pt x="217" y="43"/>
                    <a:pt x="217" y="43"/>
                  </a:cubicBezTo>
                  <a:cubicBezTo>
                    <a:pt x="217" y="43"/>
                    <a:pt x="217" y="43"/>
                    <a:pt x="217" y="43"/>
                  </a:cubicBezTo>
                  <a:cubicBezTo>
                    <a:pt x="217" y="43"/>
                    <a:pt x="218" y="42"/>
                    <a:pt x="218" y="43"/>
                  </a:cubicBezTo>
                  <a:cubicBezTo>
                    <a:pt x="218" y="43"/>
                    <a:pt x="218" y="43"/>
                    <a:pt x="218" y="43"/>
                  </a:cubicBezTo>
                  <a:cubicBezTo>
                    <a:pt x="218" y="43"/>
                    <a:pt x="218" y="43"/>
                    <a:pt x="218" y="43"/>
                  </a:cubicBezTo>
                  <a:cubicBezTo>
                    <a:pt x="218" y="43"/>
                    <a:pt x="218" y="43"/>
                    <a:pt x="218" y="43"/>
                  </a:cubicBezTo>
                  <a:cubicBezTo>
                    <a:pt x="218" y="43"/>
                    <a:pt x="219" y="43"/>
                    <a:pt x="219" y="43"/>
                  </a:cubicBezTo>
                  <a:cubicBezTo>
                    <a:pt x="219" y="43"/>
                    <a:pt x="219" y="43"/>
                    <a:pt x="219" y="43"/>
                  </a:cubicBezTo>
                  <a:cubicBezTo>
                    <a:pt x="219" y="43"/>
                    <a:pt x="219" y="43"/>
                    <a:pt x="219" y="43"/>
                  </a:cubicBezTo>
                  <a:cubicBezTo>
                    <a:pt x="219" y="43"/>
                    <a:pt x="219" y="43"/>
                    <a:pt x="219" y="43"/>
                  </a:cubicBezTo>
                  <a:cubicBezTo>
                    <a:pt x="219" y="43"/>
                    <a:pt x="219" y="42"/>
                    <a:pt x="219" y="42"/>
                  </a:cubicBezTo>
                  <a:cubicBezTo>
                    <a:pt x="219" y="42"/>
                    <a:pt x="219" y="42"/>
                    <a:pt x="218" y="42"/>
                  </a:cubicBezTo>
                  <a:cubicBezTo>
                    <a:pt x="218" y="42"/>
                    <a:pt x="218" y="42"/>
                    <a:pt x="218" y="42"/>
                  </a:cubicBezTo>
                  <a:cubicBezTo>
                    <a:pt x="218" y="42"/>
                    <a:pt x="218" y="42"/>
                    <a:pt x="218" y="42"/>
                  </a:cubicBezTo>
                  <a:cubicBezTo>
                    <a:pt x="218" y="42"/>
                    <a:pt x="218" y="42"/>
                    <a:pt x="218" y="42"/>
                  </a:cubicBezTo>
                  <a:cubicBezTo>
                    <a:pt x="217" y="41"/>
                    <a:pt x="219" y="41"/>
                    <a:pt x="218" y="41"/>
                  </a:cubicBezTo>
                  <a:cubicBezTo>
                    <a:pt x="218" y="41"/>
                    <a:pt x="218" y="40"/>
                    <a:pt x="218" y="40"/>
                  </a:cubicBezTo>
                  <a:cubicBezTo>
                    <a:pt x="218" y="40"/>
                    <a:pt x="218" y="40"/>
                    <a:pt x="218" y="40"/>
                  </a:cubicBezTo>
                  <a:cubicBezTo>
                    <a:pt x="217" y="40"/>
                    <a:pt x="217" y="40"/>
                    <a:pt x="217" y="40"/>
                  </a:cubicBezTo>
                  <a:cubicBezTo>
                    <a:pt x="217" y="40"/>
                    <a:pt x="217" y="40"/>
                    <a:pt x="217" y="40"/>
                  </a:cubicBezTo>
                  <a:cubicBezTo>
                    <a:pt x="217" y="40"/>
                    <a:pt x="217" y="40"/>
                    <a:pt x="217" y="40"/>
                  </a:cubicBezTo>
                  <a:cubicBezTo>
                    <a:pt x="217" y="40"/>
                    <a:pt x="217" y="40"/>
                    <a:pt x="217" y="40"/>
                  </a:cubicBezTo>
                  <a:cubicBezTo>
                    <a:pt x="216" y="40"/>
                    <a:pt x="216" y="40"/>
                    <a:pt x="216" y="40"/>
                  </a:cubicBezTo>
                  <a:cubicBezTo>
                    <a:pt x="216" y="40"/>
                    <a:pt x="216" y="40"/>
                    <a:pt x="216" y="40"/>
                  </a:cubicBezTo>
                  <a:cubicBezTo>
                    <a:pt x="216" y="40"/>
                    <a:pt x="216" y="40"/>
                    <a:pt x="216" y="40"/>
                  </a:cubicBezTo>
                  <a:cubicBezTo>
                    <a:pt x="216" y="40"/>
                    <a:pt x="216" y="40"/>
                    <a:pt x="216" y="41"/>
                  </a:cubicBezTo>
                  <a:cubicBezTo>
                    <a:pt x="215" y="41"/>
                    <a:pt x="216" y="41"/>
                    <a:pt x="216" y="41"/>
                  </a:cubicBezTo>
                  <a:cubicBezTo>
                    <a:pt x="216" y="41"/>
                    <a:pt x="216" y="41"/>
                    <a:pt x="216" y="41"/>
                  </a:cubicBezTo>
                  <a:cubicBezTo>
                    <a:pt x="216" y="42"/>
                    <a:pt x="216" y="42"/>
                    <a:pt x="216" y="42"/>
                  </a:cubicBezTo>
                  <a:close/>
                  <a:moveTo>
                    <a:pt x="216" y="31"/>
                  </a:moveTo>
                  <a:cubicBezTo>
                    <a:pt x="216" y="31"/>
                    <a:pt x="216" y="31"/>
                    <a:pt x="217" y="31"/>
                  </a:cubicBezTo>
                  <a:cubicBezTo>
                    <a:pt x="217" y="31"/>
                    <a:pt x="217" y="31"/>
                    <a:pt x="217" y="31"/>
                  </a:cubicBezTo>
                  <a:cubicBezTo>
                    <a:pt x="217" y="31"/>
                    <a:pt x="217" y="31"/>
                    <a:pt x="217" y="31"/>
                  </a:cubicBezTo>
                  <a:cubicBezTo>
                    <a:pt x="217" y="31"/>
                    <a:pt x="217" y="32"/>
                    <a:pt x="217" y="32"/>
                  </a:cubicBezTo>
                  <a:cubicBezTo>
                    <a:pt x="217" y="32"/>
                    <a:pt x="218" y="32"/>
                    <a:pt x="218" y="32"/>
                  </a:cubicBezTo>
                  <a:cubicBezTo>
                    <a:pt x="218" y="32"/>
                    <a:pt x="217" y="32"/>
                    <a:pt x="217" y="33"/>
                  </a:cubicBezTo>
                  <a:cubicBezTo>
                    <a:pt x="217" y="33"/>
                    <a:pt x="217" y="33"/>
                    <a:pt x="217" y="33"/>
                  </a:cubicBezTo>
                  <a:cubicBezTo>
                    <a:pt x="217" y="34"/>
                    <a:pt x="217" y="34"/>
                    <a:pt x="217" y="34"/>
                  </a:cubicBezTo>
                  <a:cubicBezTo>
                    <a:pt x="217" y="34"/>
                    <a:pt x="217" y="34"/>
                    <a:pt x="217" y="34"/>
                  </a:cubicBezTo>
                  <a:cubicBezTo>
                    <a:pt x="217" y="35"/>
                    <a:pt x="217" y="35"/>
                    <a:pt x="217" y="35"/>
                  </a:cubicBezTo>
                  <a:cubicBezTo>
                    <a:pt x="217" y="35"/>
                    <a:pt x="218" y="35"/>
                    <a:pt x="218" y="35"/>
                  </a:cubicBezTo>
                  <a:cubicBezTo>
                    <a:pt x="218" y="35"/>
                    <a:pt x="218" y="35"/>
                    <a:pt x="218" y="35"/>
                  </a:cubicBezTo>
                  <a:cubicBezTo>
                    <a:pt x="218" y="35"/>
                    <a:pt x="218" y="35"/>
                    <a:pt x="218" y="36"/>
                  </a:cubicBezTo>
                  <a:cubicBezTo>
                    <a:pt x="218" y="36"/>
                    <a:pt x="218" y="36"/>
                    <a:pt x="218" y="36"/>
                  </a:cubicBezTo>
                  <a:cubicBezTo>
                    <a:pt x="218" y="37"/>
                    <a:pt x="218" y="37"/>
                    <a:pt x="218" y="37"/>
                  </a:cubicBezTo>
                  <a:cubicBezTo>
                    <a:pt x="218" y="37"/>
                    <a:pt x="218" y="37"/>
                    <a:pt x="218" y="37"/>
                  </a:cubicBezTo>
                  <a:cubicBezTo>
                    <a:pt x="218" y="37"/>
                    <a:pt x="218" y="38"/>
                    <a:pt x="218" y="38"/>
                  </a:cubicBezTo>
                  <a:cubicBezTo>
                    <a:pt x="218" y="38"/>
                    <a:pt x="218" y="38"/>
                    <a:pt x="218" y="38"/>
                  </a:cubicBezTo>
                  <a:cubicBezTo>
                    <a:pt x="218" y="39"/>
                    <a:pt x="218" y="39"/>
                    <a:pt x="218" y="39"/>
                  </a:cubicBezTo>
                  <a:cubicBezTo>
                    <a:pt x="218" y="39"/>
                    <a:pt x="218" y="39"/>
                    <a:pt x="218" y="40"/>
                  </a:cubicBezTo>
                  <a:cubicBezTo>
                    <a:pt x="219" y="40"/>
                    <a:pt x="219" y="40"/>
                    <a:pt x="219" y="40"/>
                  </a:cubicBezTo>
                  <a:cubicBezTo>
                    <a:pt x="219" y="40"/>
                    <a:pt x="219" y="40"/>
                    <a:pt x="219" y="40"/>
                  </a:cubicBezTo>
                  <a:cubicBezTo>
                    <a:pt x="219" y="40"/>
                    <a:pt x="219" y="40"/>
                    <a:pt x="219" y="40"/>
                  </a:cubicBezTo>
                  <a:cubicBezTo>
                    <a:pt x="220" y="41"/>
                    <a:pt x="220" y="41"/>
                    <a:pt x="220" y="41"/>
                  </a:cubicBezTo>
                  <a:cubicBezTo>
                    <a:pt x="220" y="41"/>
                    <a:pt x="220" y="41"/>
                    <a:pt x="220" y="41"/>
                  </a:cubicBezTo>
                  <a:cubicBezTo>
                    <a:pt x="220" y="41"/>
                    <a:pt x="220" y="41"/>
                    <a:pt x="220" y="41"/>
                  </a:cubicBezTo>
                  <a:cubicBezTo>
                    <a:pt x="220" y="41"/>
                    <a:pt x="220" y="41"/>
                    <a:pt x="220" y="42"/>
                  </a:cubicBezTo>
                  <a:cubicBezTo>
                    <a:pt x="220" y="42"/>
                    <a:pt x="220" y="42"/>
                    <a:pt x="220" y="42"/>
                  </a:cubicBezTo>
                  <a:cubicBezTo>
                    <a:pt x="220" y="42"/>
                    <a:pt x="220" y="42"/>
                    <a:pt x="221" y="42"/>
                  </a:cubicBezTo>
                  <a:cubicBezTo>
                    <a:pt x="221" y="42"/>
                    <a:pt x="221"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3" y="44"/>
                  </a:cubicBezTo>
                  <a:cubicBezTo>
                    <a:pt x="223" y="44"/>
                    <a:pt x="223" y="44"/>
                    <a:pt x="223" y="44"/>
                  </a:cubicBezTo>
                  <a:cubicBezTo>
                    <a:pt x="223" y="44"/>
                    <a:pt x="223" y="44"/>
                    <a:pt x="223" y="44"/>
                  </a:cubicBezTo>
                  <a:cubicBezTo>
                    <a:pt x="223" y="44"/>
                    <a:pt x="223" y="44"/>
                    <a:pt x="223" y="44"/>
                  </a:cubicBezTo>
                  <a:cubicBezTo>
                    <a:pt x="223" y="43"/>
                    <a:pt x="223" y="43"/>
                    <a:pt x="223" y="43"/>
                  </a:cubicBezTo>
                  <a:cubicBezTo>
                    <a:pt x="223" y="43"/>
                    <a:pt x="222" y="43"/>
                    <a:pt x="222" y="43"/>
                  </a:cubicBezTo>
                  <a:cubicBezTo>
                    <a:pt x="222" y="43"/>
                    <a:pt x="222" y="43"/>
                    <a:pt x="222" y="43"/>
                  </a:cubicBezTo>
                  <a:cubicBezTo>
                    <a:pt x="222" y="43"/>
                    <a:pt x="222" y="43"/>
                    <a:pt x="222" y="43"/>
                  </a:cubicBezTo>
                  <a:cubicBezTo>
                    <a:pt x="222" y="42"/>
                    <a:pt x="222" y="42"/>
                    <a:pt x="222" y="42"/>
                  </a:cubicBezTo>
                  <a:cubicBezTo>
                    <a:pt x="222" y="42"/>
                    <a:pt x="222" y="42"/>
                    <a:pt x="222" y="42"/>
                  </a:cubicBezTo>
                  <a:cubicBezTo>
                    <a:pt x="222" y="42"/>
                    <a:pt x="222" y="42"/>
                    <a:pt x="221" y="42"/>
                  </a:cubicBezTo>
                  <a:cubicBezTo>
                    <a:pt x="221" y="42"/>
                    <a:pt x="221" y="42"/>
                    <a:pt x="221" y="42"/>
                  </a:cubicBezTo>
                  <a:cubicBezTo>
                    <a:pt x="221" y="41"/>
                    <a:pt x="221" y="41"/>
                    <a:pt x="221" y="41"/>
                  </a:cubicBezTo>
                  <a:cubicBezTo>
                    <a:pt x="221" y="40"/>
                    <a:pt x="220" y="40"/>
                    <a:pt x="220" y="40"/>
                  </a:cubicBezTo>
                  <a:cubicBezTo>
                    <a:pt x="220" y="40"/>
                    <a:pt x="220" y="40"/>
                    <a:pt x="220" y="40"/>
                  </a:cubicBezTo>
                  <a:cubicBezTo>
                    <a:pt x="220" y="39"/>
                    <a:pt x="220" y="39"/>
                    <a:pt x="220" y="39"/>
                  </a:cubicBezTo>
                  <a:cubicBezTo>
                    <a:pt x="220" y="39"/>
                    <a:pt x="220" y="39"/>
                    <a:pt x="220" y="39"/>
                  </a:cubicBezTo>
                  <a:cubicBezTo>
                    <a:pt x="220" y="39"/>
                    <a:pt x="220" y="38"/>
                    <a:pt x="220" y="38"/>
                  </a:cubicBezTo>
                  <a:cubicBezTo>
                    <a:pt x="220" y="38"/>
                    <a:pt x="220" y="38"/>
                    <a:pt x="220" y="38"/>
                  </a:cubicBezTo>
                  <a:cubicBezTo>
                    <a:pt x="219" y="38"/>
                    <a:pt x="219" y="38"/>
                    <a:pt x="219" y="38"/>
                  </a:cubicBezTo>
                  <a:cubicBezTo>
                    <a:pt x="219" y="37"/>
                    <a:pt x="220" y="37"/>
                    <a:pt x="219" y="37"/>
                  </a:cubicBezTo>
                  <a:cubicBezTo>
                    <a:pt x="219" y="37"/>
                    <a:pt x="219" y="37"/>
                    <a:pt x="220" y="37"/>
                  </a:cubicBezTo>
                  <a:cubicBezTo>
                    <a:pt x="220" y="37"/>
                    <a:pt x="220" y="37"/>
                    <a:pt x="220" y="37"/>
                  </a:cubicBezTo>
                  <a:cubicBezTo>
                    <a:pt x="220" y="37"/>
                    <a:pt x="220" y="37"/>
                    <a:pt x="220" y="37"/>
                  </a:cubicBezTo>
                  <a:cubicBezTo>
                    <a:pt x="220" y="37"/>
                    <a:pt x="220" y="36"/>
                    <a:pt x="220" y="36"/>
                  </a:cubicBezTo>
                  <a:cubicBezTo>
                    <a:pt x="220" y="36"/>
                    <a:pt x="220" y="36"/>
                    <a:pt x="220" y="36"/>
                  </a:cubicBezTo>
                  <a:cubicBezTo>
                    <a:pt x="220" y="36"/>
                    <a:pt x="220" y="36"/>
                    <a:pt x="220" y="36"/>
                  </a:cubicBezTo>
                  <a:cubicBezTo>
                    <a:pt x="220" y="36"/>
                    <a:pt x="220" y="36"/>
                    <a:pt x="220" y="36"/>
                  </a:cubicBezTo>
                  <a:cubicBezTo>
                    <a:pt x="219" y="36"/>
                    <a:pt x="219" y="36"/>
                    <a:pt x="219" y="36"/>
                  </a:cubicBezTo>
                  <a:cubicBezTo>
                    <a:pt x="219" y="35"/>
                    <a:pt x="219" y="35"/>
                    <a:pt x="219" y="35"/>
                  </a:cubicBezTo>
                  <a:cubicBezTo>
                    <a:pt x="219" y="35"/>
                    <a:pt x="220" y="35"/>
                    <a:pt x="220" y="35"/>
                  </a:cubicBezTo>
                  <a:cubicBezTo>
                    <a:pt x="220" y="35"/>
                    <a:pt x="219" y="35"/>
                    <a:pt x="220" y="35"/>
                  </a:cubicBezTo>
                  <a:cubicBezTo>
                    <a:pt x="220" y="35"/>
                    <a:pt x="220" y="35"/>
                    <a:pt x="220" y="34"/>
                  </a:cubicBezTo>
                  <a:cubicBezTo>
                    <a:pt x="220" y="34"/>
                    <a:pt x="220" y="34"/>
                    <a:pt x="220" y="34"/>
                  </a:cubicBezTo>
                  <a:cubicBezTo>
                    <a:pt x="220" y="34"/>
                    <a:pt x="220" y="34"/>
                    <a:pt x="221" y="34"/>
                  </a:cubicBezTo>
                  <a:cubicBezTo>
                    <a:pt x="221" y="34"/>
                    <a:pt x="221" y="35"/>
                    <a:pt x="221" y="35"/>
                  </a:cubicBezTo>
                  <a:cubicBezTo>
                    <a:pt x="221" y="35"/>
                    <a:pt x="221" y="35"/>
                    <a:pt x="221" y="35"/>
                  </a:cubicBezTo>
                  <a:cubicBezTo>
                    <a:pt x="221" y="35"/>
                    <a:pt x="221" y="35"/>
                    <a:pt x="221" y="35"/>
                  </a:cubicBezTo>
                  <a:cubicBezTo>
                    <a:pt x="221" y="35"/>
                    <a:pt x="221" y="35"/>
                    <a:pt x="221" y="35"/>
                  </a:cubicBezTo>
                  <a:cubicBezTo>
                    <a:pt x="221" y="35"/>
                    <a:pt x="222" y="35"/>
                    <a:pt x="222" y="35"/>
                  </a:cubicBezTo>
                  <a:cubicBezTo>
                    <a:pt x="222" y="35"/>
                    <a:pt x="222" y="35"/>
                    <a:pt x="222" y="35"/>
                  </a:cubicBezTo>
                  <a:cubicBezTo>
                    <a:pt x="222" y="35"/>
                    <a:pt x="223" y="35"/>
                    <a:pt x="223" y="35"/>
                  </a:cubicBezTo>
                  <a:cubicBezTo>
                    <a:pt x="223" y="35"/>
                    <a:pt x="223" y="35"/>
                    <a:pt x="223" y="35"/>
                  </a:cubicBezTo>
                  <a:cubicBezTo>
                    <a:pt x="223" y="35"/>
                    <a:pt x="223" y="35"/>
                    <a:pt x="223" y="35"/>
                  </a:cubicBezTo>
                  <a:cubicBezTo>
                    <a:pt x="224" y="35"/>
                    <a:pt x="224" y="35"/>
                    <a:pt x="224" y="35"/>
                  </a:cubicBezTo>
                  <a:cubicBezTo>
                    <a:pt x="224" y="36"/>
                    <a:pt x="224" y="36"/>
                    <a:pt x="225" y="36"/>
                  </a:cubicBezTo>
                  <a:cubicBezTo>
                    <a:pt x="225" y="36"/>
                    <a:pt x="225" y="36"/>
                    <a:pt x="226" y="36"/>
                  </a:cubicBezTo>
                  <a:cubicBezTo>
                    <a:pt x="226" y="36"/>
                    <a:pt x="226" y="36"/>
                    <a:pt x="226" y="36"/>
                  </a:cubicBezTo>
                  <a:cubicBezTo>
                    <a:pt x="226" y="36"/>
                    <a:pt x="226" y="36"/>
                    <a:pt x="226" y="36"/>
                  </a:cubicBezTo>
                  <a:cubicBezTo>
                    <a:pt x="226" y="36"/>
                    <a:pt x="226" y="36"/>
                    <a:pt x="226" y="36"/>
                  </a:cubicBezTo>
                  <a:cubicBezTo>
                    <a:pt x="226" y="36"/>
                    <a:pt x="226" y="36"/>
                    <a:pt x="226" y="36"/>
                  </a:cubicBezTo>
                  <a:cubicBezTo>
                    <a:pt x="226" y="36"/>
                    <a:pt x="226" y="36"/>
                    <a:pt x="226" y="36"/>
                  </a:cubicBezTo>
                  <a:cubicBezTo>
                    <a:pt x="226" y="36"/>
                    <a:pt x="225" y="35"/>
                    <a:pt x="225" y="35"/>
                  </a:cubicBezTo>
                  <a:cubicBezTo>
                    <a:pt x="225" y="35"/>
                    <a:pt x="225" y="35"/>
                    <a:pt x="225" y="35"/>
                  </a:cubicBezTo>
                  <a:cubicBezTo>
                    <a:pt x="225" y="35"/>
                    <a:pt x="225" y="35"/>
                    <a:pt x="225" y="35"/>
                  </a:cubicBezTo>
                  <a:cubicBezTo>
                    <a:pt x="225" y="35"/>
                    <a:pt x="225" y="35"/>
                    <a:pt x="225" y="35"/>
                  </a:cubicBezTo>
                  <a:cubicBezTo>
                    <a:pt x="225" y="35"/>
                    <a:pt x="225" y="35"/>
                    <a:pt x="225" y="35"/>
                  </a:cubicBezTo>
                  <a:cubicBezTo>
                    <a:pt x="225" y="35"/>
                    <a:pt x="225" y="35"/>
                    <a:pt x="225" y="35"/>
                  </a:cubicBezTo>
                  <a:cubicBezTo>
                    <a:pt x="225" y="35"/>
                    <a:pt x="225" y="35"/>
                    <a:pt x="225" y="35"/>
                  </a:cubicBezTo>
                  <a:cubicBezTo>
                    <a:pt x="225" y="35"/>
                    <a:pt x="225" y="34"/>
                    <a:pt x="225" y="34"/>
                  </a:cubicBezTo>
                  <a:cubicBezTo>
                    <a:pt x="225" y="34"/>
                    <a:pt x="225" y="34"/>
                    <a:pt x="225" y="34"/>
                  </a:cubicBezTo>
                  <a:cubicBezTo>
                    <a:pt x="225" y="34"/>
                    <a:pt x="224" y="34"/>
                    <a:pt x="224" y="34"/>
                  </a:cubicBezTo>
                  <a:cubicBezTo>
                    <a:pt x="224" y="34"/>
                    <a:pt x="224" y="34"/>
                    <a:pt x="224" y="34"/>
                  </a:cubicBezTo>
                  <a:cubicBezTo>
                    <a:pt x="224" y="34"/>
                    <a:pt x="224" y="34"/>
                    <a:pt x="224" y="34"/>
                  </a:cubicBezTo>
                  <a:cubicBezTo>
                    <a:pt x="224" y="34"/>
                    <a:pt x="224" y="34"/>
                    <a:pt x="223" y="34"/>
                  </a:cubicBezTo>
                  <a:cubicBezTo>
                    <a:pt x="223" y="34"/>
                    <a:pt x="223" y="34"/>
                    <a:pt x="223" y="34"/>
                  </a:cubicBezTo>
                  <a:cubicBezTo>
                    <a:pt x="223" y="34"/>
                    <a:pt x="223" y="34"/>
                    <a:pt x="223" y="34"/>
                  </a:cubicBezTo>
                  <a:cubicBezTo>
                    <a:pt x="223" y="33"/>
                    <a:pt x="223" y="33"/>
                    <a:pt x="223" y="33"/>
                  </a:cubicBezTo>
                  <a:cubicBezTo>
                    <a:pt x="223" y="33"/>
                    <a:pt x="223" y="33"/>
                    <a:pt x="223" y="33"/>
                  </a:cubicBezTo>
                  <a:cubicBezTo>
                    <a:pt x="223" y="33"/>
                    <a:pt x="223"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3" y="32"/>
                    <a:pt x="223" y="32"/>
                    <a:pt x="223" y="31"/>
                  </a:cubicBezTo>
                  <a:cubicBezTo>
                    <a:pt x="223" y="31"/>
                    <a:pt x="223" y="31"/>
                    <a:pt x="223" y="31"/>
                  </a:cubicBezTo>
                  <a:cubicBezTo>
                    <a:pt x="224" y="31"/>
                    <a:pt x="224" y="31"/>
                    <a:pt x="224" y="31"/>
                  </a:cubicBezTo>
                  <a:cubicBezTo>
                    <a:pt x="224" y="31"/>
                    <a:pt x="224" y="31"/>
                    <a:pt x="224" y="31"/>
                  </a:cubicBezTo>
                  <a:cubicBezTo>
                    <a:pt x="224" y="31"/>
                    <a:pt x="224" y="31"/>
                    <a:pt x="224" y="31"/>
                  </a:cubicBezTo>
                  <a:cubicBezTo>
                    <a:pt x="224" y="31"/>
                    <a:pt x="224" y="31"/>
                    <a:pt x="225" y="31"/>
                  </a:cubicBezTo>
                  <a:cubicBezTo>
                    <a:pt x="225" y="31"/>
                    <a:pt x="225" y="31"/>
                    <a:pt x="225" y="30"/>
                  </a:cubicBezTo>
                  <a:cubicBezTo>
                    <a:pt x="225" y="30"/>
                    <a:pt x="225" y="30"/>
                    <a:pt x="225" y="30"/>
                  </a:cubicBezTo>
                  <a:cubicBezTo>
                    <a:pt x="225" y="30"/>
                    <a:pt x="225" y="30"/>
                    <a:pt x="225" y="30"/>
                  </a:cubicBezTo>
                  <a:cubicBezTo>
                    <a:pt x="225" y="30"/>
                    <a:pt x="225" y="30"/>
                    <a:pt x="225" y="30"/>
                  </a:cubicBezTo>
                  <a:cubicBezTo>
                    <a:pt x="225" y="30"/>
                    <a:pt x="225" y="30"/>
                    <a:pt x="225" y="30"/>
                  </a:cubicBezTo>
                  <a:cubicBezTo>
                    <a:pt x="225" y="30"/>
                    <a:pt x="225" y="29"/>
                    <a:pt x="225" y="29"/>
                  </a:cubicBezTo>
                  <a:cubicBezTo>
                    <a:pt x="225" y="29"/>
                    <a:pt x="225" y="29"/>
                    <a:pt x="225" y="29"/>
                  </a:cubicBezTo>
                  <a:cubicBezTo>
                    <a:pt x="225" y="29"/>
                    <a:pt x="225" y="29"/>
                    <a:pt x="225" y="29"/>
                  </a:cubicBezTo>
                  <a:cubicBezTo>
                    <a:pt x="225" y="29"/>
                    <a:pt x="225" y="29"/>
                    <a:pt x="225" y="29"/>
                  </a:cubicBezTo>
                  <a:cubicBezTo>
                    <a:pt x="225" y="29"/>
                    <a:pt x="225" y="29"/>
                    <a:pt x="225" y="29"/>
                  </a:cubicBezTo>
                  <a:cubicBezTo>
                    <a:pt x="225" y="29"/>
                    <a:pt x="225" y="29"/>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7"/>
                    <a:pt x="225" y="27"/>
                    <a:pt x="225" y="27"/>
                  </a:cubicBezTo>
                  <a:cubicBezTo>
                    <a:pt x="225" y="27"/>
                    <a:pt x="225" y="27"/>
                    <a:pt x="225" y="27"/>
                  </a:cubicBezTo>
                  <a:cubicBezTo>
                    <a:pt x="225" y="27"/>
                    <a:pt x="225" y="27"/>
                    <a:pt x="225" y="27"/>
                  </a:cubicBezTo>
                  <a:cubicBezTo>
                    <a:pt x="224" y="27"/>
                    <a:pt x="224" y="27"/>
                    <a:pt x="224" y="27"/>
                  </a:cubicBezTo>
                  <a:cubicBezTo>
                    <a:pt x="224" y="27"/>
                    <a:pt x="224" y="27"/>
                    <a:pt x="224" y="27"/>
                  </a:cubicBezTo>
                  <a:cubicBezTo>
                    <a:pt x="224" y="27"/>
                    <a:pt x="224" y="27"/>
                    <a:pt x="224" y="27"/>
                  </a:cubicBezTo>
                  <a:cubicBezTo>
                    <a:pt x="224" y="27"/>
                    <a:pt x="224" y="27"/>
                    <a:pt x="224" y="27"/>
                  </a:cubicBezTo>
                  <a:cubicBezTo>
                    <a:pt x="224" y="27"/>
                    <a:pt x="224" y="27"/>
                    <a:pt x="224" y="27"/>
                  </a:cubicBezTo>
                  <a:cubicBezTo>
                    <a:pt x="223" y="27"/>
                    <a:pt x="223" y="27"/>
                    <a:pt x="223" y="27"/>
                  </a:cubicBezTo>
                  <a:cubicBezTo>
                    <a:pt x="223" y="27"/>
                    <a:pt x="223" y="27"/>
                    <a:pt x="223" y="27"/>
                  </a:cubicBezTo>
                  <a:cubicBezTo>
                    <a:pt x="223" y="28"/>
                    <a:pt x="223" y="28"/>
                    <a:pt x="222" y="28"/>
                  </a:cubicBezTo>
                  <a:cubicBezTo>
                    <a:pt x="222" y="28"/>
                    <a:pt x="222" y="28"/>
                    <a:pt x="222" y="28"/>
                  </a:cubicBezTo>
                  <a:cubicBezTo>
                    <a:pt x="222" y="28"/>
                    <a:pt x="222" y="28"/>
                    <a:pt x="222" y="28"/>
                  </a:cubicBezTo>
                  <a:cubicBezTo>
                    <a:pt x="222" y="28"/>
                    <a:pt x="222" y="28"/>
                    <a:pt x="222" y="28"/>
                  </a:cubicBezTo>
                  <a:cubicBezTo>
                    <a:pt x="221" y="28"/>
                    <a:pt x="221" y="28"/>
                    <a:pt x="221" y="29"/>
                  </a:cubicBezTo>
                  <a:cubicBezTo>
                    <a:pt x="221" y="29"/>
                    <a:pt x="221" y="29"/>
                    <a:pt x="221" y="29"/>
                  </a:cubicBezTo>
                  <a:cubicBezTo>
                    <a:pt x="221" y="29"/>
                    <a:pt x="221" y="29"/>
                    <a:pt x="221" y="29"/>
                  </a:cubicBezTo>
                  <a:cubicBezTo>
                    <a:pt x="221" y="29"/>
                    <a:pt x="221" y="29"/>
                    <a:pt x="221" y="29"/>
                  </a:cubicBezTo>
                  <a:cubicBezTo>
                    <a:pt x="221" y="29"/>
                    <a:pt x="221" y="29"/>
                    <a:pt x="221" y="29"/>
                  </a:cubicBezTo>
                  <a:cubicBezTo>
                    <a:pt x="221" y="29"/>
                    <a:pt x="221" y="29"/>
                    <a:pt x="221" y="29"/>
                  </a:cubicBezTo>
                  <a:cubicBezTo>
                    <a:pt x="221" y="29"/>
                    <a:pt x="221" y="29"/>
                    <a:pt x="221" y="29"/>
                  </a:cubicBezTo>
                  <a:cubicBezTo>
                    <a:pt x="221" y="29"/>
                    <a:pt x="222" y="29"/>
                    <a:pt x="222" y="30"/>
                  </a:cubicBezTo>
                  <a:cubicBezTo>
                    <a:pt x="222" y="30"/>
                    <a:pt x="221" y="30"/>
                    <a:pt x="221" y="30"/>
                  </a:cubicBezTo>
                  <a:cubicBezTo>
                    <a:pt x="221" y="30"/>
                    <a:pt x="221" y="30"/>
                    <a:pt x="221" y="30"/>
                  </a:cubicBezTo>
                  <a:cubicBezTo>
                    <a:pt x="221" y="30"/>
                    <a:pt x="221" y="30"/>
                    <a:pt x="220" y="30"/>
                  </a:cubicBezTo>
                  <a:cubicBezTo>
                    <a:pt x="220" y="30"/>
                    <a:pt x="220" y="30"/>
                    <a:pt x="220" y="30"/>
                  </a:cubicBezTo>
                  <a:cubicBezTo>
                    <a:pt x="220" y="30"/>
                    <a:pt x="220" y="31"/>
                    <a:pt x="220" y="31"/>
                  </a:cubicBezTo>
                  <a:cubicBezTo>
                    <a:pt x="220" y="31"/>
                    <a:pt x="220" y="31"/>
                    <a:pt x="220" y="31"/>
                  </a:cubicBezTo>
                  <a:cubicBezTo>
                    <a:pt x="220" y="31"/>
                    <a:pt x="220" y="31"/>
                    <a:pt x="220" y="32"/>
                  </a:cubicBezTo>
                  <a:cubicBezTo>
                    <a:pt x="220" y="32"/>
                    <a:pt x="220" y="32"/>
                    <a:pt x="220" y="32"/>
                  </a:cubicBezTo>
                  <a:cubicBezTo>
                    <a:pt x="220" y="32"/>
                    <a:pt x="220" y="32"/>
                    <a:pt x="219" y="32"/>
                  </a:cubicBezTo>
                  <a:cubicBezTo>
                    <a:pt x="219" y="32"/>
                    <a:pt x="219" y="32"/>
                    <a:pt x="219" y="32"/>
                  </a:cubicBezTo>
                  <a:cubicBezTo>
                    <a:pt x="219" y="32"/>
                    <a:pt x="219" y="32"/>
                    <a:pt x="219" y="32"/>
                  </a:cubicBezTo>
                  <a:cubicBezTo>
                    <a:pt x="219" y="32"/>
                    <a:pt x="219" y="32"/>
                    <a:pt x="219" y="32"/>
                  </a:cubicBezTo>
                  <a:cubicBezTo>
                    <a:pt x="219" y="32"/>
                    <a:pt x="219" y="32"/>
                    <a:pt x="219" y="32"/>
                  </a:cubicBezTo>
                  <a:cubicBezTo>
                    <a:pt x="219" y="32"/>
                    <a:pt x="219" y="32"/>
                    <a:pt x="219"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1"/>
                  </a:cubicBezTo>
                  <a:cubicBezTo>
                    <a:pt x="218" y="31"/>
                    <a:pt x="218" y="31"/>
                    <a:pt x="218" y="31"/>
                  </a:cubicBezTo>
                  <a:cubicBezTo>
                    <a:pt x="218" y="31"/>
                    <a:pt x="218" y="31"/>
                    <a:pt x="218" y="31"/>
                  </a:cubicBezTo>
                  <a:cubicBezTo>
                    <a:pt x="218" y="31"/>
                    <a:pt x="218" y="31"/>
                    <a:pt x="218" y="31"/>
                  </a:cubicBezTo>
                  <a:cubicBezTo>
                    <a:pt x="218" y="31"/>
                    <a:pt x="218" y="31"/>
                    <a:pt x="218" y="31"/>
                  </a:cubicBezTo>
                  <a:cubicBezTo>
                    <a:pt x="218" y="31"/>
                    <a:pt x="218" y="31"/>
                    <a:pt x="218" y="31"/>
                  </a:cubicBezTo>
                  <a:cubicBezTo>
                    <a:pt x="218" y="31"/>
                    <a:pt x="219" y="31"/>
                    <a:pt x="219" y="31"/>
                  </a:cubicBezTo>
                  <a:cubicBezTo>
                    <a:pt x="219" y="31"/>
                    <a:pt x="219" y="30"/>
                    <a:pt x="219" y="30"/>
                  </a:cubicBezTo>
                  <a:cubicBezTo>
                    <a:pt x="219" y="30"/>
                    <a:pt x="219" y="30"/>
                    <a:pt x="219" y="30"/>
                  </a:cubicBezTo>
                  <a:cubicBezTo>
                    <a:pt x="219" y="30"/>
                    <a:pt x="219" y="30"/>
                    <a:pt x="219" y="30"/>
                  </a:cubicBezTo>
                  <a:cubicBezTo>
                    <a:pt x="219" y="30"/>
                    <a:pt x="219" y="30"/>
                    <a:pt x="219" y="30"/>
                  </a:cubicBezTo>
                  <a:cubicBezTo>
                    <a:pt x="219" y="30"/>
                    <a:pt x="219" y="30"/>
                    <a:pt x="220" y="30"/>
                  </a:cubicBezTo>
                  <a:cubicBezTo>
                    <a:pt x="220" y="30"/>
                    <a:pt x="220" y="30"/>
                    <a:pt x="220" y="30"/>
                  </a:cubicBezTo>
                  <a:cubicBezTo>
                    <a:pt x="220" y="30"/>
                    <a:pt x="220" y="30"/>
                    <a:pt x="220" y="29"/>
                  </a:cubicBezTo>
                  <a:cubicBezTo>
                    <a:pt x="220" y="29"/>
                    <a:pt x="220" y="29"/>
                    <a:pt x="220" y="29"/>
                  </a:cubicBezTo>
                  <a:cubicBezTo>
                    <a:pt x="220" y="29"/>
                    <a:pt x="220" y="29"/>
                    <a:pt x="220" y="29"/>
                  </a:cubicBezTo>
                  <a:cubicBezTo>
                    <a:pt x="220" y="29"/>
                    <a:pt x="220" y="29"/>
                    <a:pt x="220" y="29"/>
                  </a:cubicBezTo>
                  <a:cubicBezTo>
                    <a:pt x="220" y="29"/>
                    <a:pt x="220" y="29"/>
                    <a:pt x="220" y="29"/>
                  </a:cubicBezTo>
                  <a:cubicBezTo>
                    <a:pt x="220" y="29"/>
                    <a:pt x="220" y="29"/>
                    <a:pt x="220" y="29"/>
                  </a:cubicBezTo>
                  <a:cubicBezTo>
                    <a:pt x="220" y="29"/>
                    <a:pt x="220" y="29"/>
                    <a:pt x="220" y="29"/>
                  </a:cubicBezTo>
                  <a:cubicBezTo>
                    <a:pt x="220" y="29"/>
                    <a:pt x="220" y="28"/>
                    <a:pt x="220" y="28"/>
                  </a:cubicBezTo>
                  <a:cubicBezTo>
                    <a:pt x="220" y="28"/>
                    <a:pt x="220" y="28"/>
                    <a:pt x="220" y="28"/>
                  </a:cubicBezTo>
                  <a:cubicBezTo>
                    <a:pt x="220" y="28"/>
                    <a:pt x="220" y="28"/>
                    <a:pt x="220" y="28"/>
                  </a:cubicBezTo>
                  <a:cubicBezTo>
                    <a:pt x="220" y="28"/>
                    <a:pt x="220" y="28"/>
                    <a:pt x="220" y="28"/>
                  </a:cubicBezTo>
                  <a:cubicBezTo>
                    <a:pt x="220" y="28"/>
                    <a:pt x="220" y="28"/>
                    <a:pt x="220" y="28"/>
                  </a:cubicBezTo>
                  <a:cubicBezTo>
                    <a:pt x="220" y="28"/>
                    <a:pt x="220" y="28"/>
                    <a:pt x="220" y="28"/>
                  </a:cubicBezTo>
                  <a:cubicBezTo>
                    <a:pt x="220" y="28"/>
                    <a:pt x="220" y="27"/>
                    <a:pt x="220" y="27"/>
                  </a:cubicBezTo>
                  <a:cubicBezTo>
                    <a:pt x="220" y="27"/>
                    <a:pt x="220" y="27"/>
                    <a:pt x="220" y="27"/>
                  </a:cubicBezTo>
                  <a:cubicBezTo>
                    <a:pt x="220" y="27"/>
                    <a:pt x="220" y="27"/>
                    <a:pt x="220" y="27"/>
                  </a:cubicBezTo>
                  <a:cubicBezTo>
                    <a:pt x="220" y="27"/>
                    <a:pt x="220" y="27"/>
                    <a:pt x="220" y="27"/>
                  </a:cubicBezTo>
                  <a:cubicBezTo>
                    <a:pt x="220" y="27"/>
                    <a:pt x="220" y="27"/>
                    <a:pt x="220" y="27"/>
                  </a:cubicBezTo>
                  <a:cubicBezTo>
                    <a:pt x="220" y="27"/>
                    <a:pt x="220" y="26"/>
                    <a:pt x="220" y="26"/>
                  </a:cubicBezTo>
                  <a:cubicBezTo>
                    <a:pt x="220" y="26"/>
                    <a:pt x="220" y="26"/>
                    <a:pt x="220" y="26"/>
                  </a:cubicBezTo>
                  <a:cubicBezTo>
                    <a:pt x="220" y="26"/>
                    <a:pt x="220" y="26"/>
                    <a:pt x="220" y="26"/>
                  </a:cubicBezTo>
                  <a:cubicBezTo>
                    <a:pt x="220" y="26"/>
                    <a:pt x="220" y="26"/>
                    <a:pt x="220" y="26"/>
                  </a:cubicBezTo>
                  <a:cubicBezTo>
                    <a:pt x="220" y="26"/>
                    <a:pt x="220" y="26"/>
                    <a:pt x="220" y="26"/>
                  </a:cubicBezTo>
                  <a:cubicBezTo>
                    <a:pt x="220" y="26"/>
                    <a:pt x="220" y="26"/>
                    <a:pt x="220" y="26"/>
                  </a:cubicBezTo>
                  <a:cubicBezTo>
                    <a:pt x="219" y="26"/>
                    <a:pt x="219" y="26"/>
                    <a:pt x="219" y="26"/>
                  </a:cubicBezTo>
                  <a:cubicBezTo>
                    <a:pt x="219" y="26"/>
                    <a:pt x="219" y="26"/>
                    <a:pt x="219" y="25"/>
                  </a:cubicBezTo>
                  <a:cubicBezTo>
                    <a:pt x="219" y="25"/>
                    <a:pt x="219" y="25"/>
                    <a:pt x="219" y="25"/>
                  </a:cubicBezTo>
                  <a:cubicBezTo>
                    <a:pt x="219" y="25"/>
                    <a:pt x="219" y="25"/>
                    <a:pt x="219" y="25"/>
                  </a:cubicBezTo>
                  <a:cubicBezTo>
                    <a:pt x="219" y="25"/>
                    <a:pt x="219" y="25"/>
                    <a:pt x="219" y="25"/>
                  </a:cubicBezTo>
                  <a:cubicBezTo>
                    <a:pt x="219" y="25"/>
                    <a:pt x="220" y="25"/>
                    <a:pt x="220" y="25"/>
                  </a:cubicBezTo>
                  <a:cubicBezTo>
                    <a:pt x="220" y="25"/>
                    <a:pt x="220" y="25"/>
                    <a:pt x="220" y="24"/>
                  </a:cubicBezTo>
                  <a:cubicBezTo>
                    <a:pt x="220" y="24"/>
                    <a:pt x="220" y="24"/>
                    <a:pt x="220" y="24"/>
                  </a:cubicBezTo>
                  <a:cubicBezTo>
                    <a:pt x="220" y="24"/>
                    <a:pt x="220" y="24"/>
                    <a:pt x="220" y="24"/>
                  </a:cubicBezTo>
                  <a:cubicBezTo>
                    <a:pt x="220" y="24"/>
                    <a:pt x="220" y="24"/>
                    <a:pt x="220" y="24"/>
                  </a:cubicBezTo>
                  <a:cubicBezTo>
                    <a:pt x="220" y="23"/>
                    <a:pt x="220" y="23"/>
                    <a:pt x="221" y="23"/>
                  </a:cubicBezTo>
                  <a:cubicBezTo>
                    <a:pt x="221" y="23"/>
                    <a:pt x="221" y="23"/>
                    <a:pt x="221" y="23"/>
                  </a:cubicBezTo>
                  <a:cubicBezTo>
                    <a:pt x="220" y="23"/>
                    <a:pt x="220" y="23"/>
                    <a:pt x="220" y="23"/>
                  </a:cubicBezTo>
                  <a:cubicBezTo>
                    <a:pt x="220" y="23"/>
                    <a:pt x="220" y="23"/>
                    <a:pt x="220" y="23"/>
                  </a:cubicBezTo>
                  <a:cubicBezTo>
                    <a:pt x="220" y="23"/>
                    <a:pt x="220" y="23"/>
                    <a:pt x="220" y="23"/>
                  </a:cubicBezTo>
                  <a:cubicBezTo>
                    <a:pt x="220" y="23"/>
                    <a:pt x="220" y="23"/>
                    <a:pt x="220" y="23"/>
                  </a:cubicBezTo>
                  <a:cubicBezTo>
                    <a:pt x="220" y="23"/>
                    <a:pt x="220" y="23"/>
                    <a:pt x="219" y="24"/>
                  </a:cubicBezTo>
                  <a:cubicBezTo>
                    <a:pt x="219" y="24"/>
                    <a:pt x="219" y="24"/>
                    <a:pt x="219" y="24"/>
                  </a:cubicBezTo>
                  <a:cubicBezTo>
                    <a:pt x="219" y="24"/>
                    <a:pt x="219" y="24"/>
                    <a:pt x="219" y="24"/>
                  </a:cubicBezTo>
                  <a:cubicBezTo>
                    <a:pt x="219" y="25"/>
                    <a:pt x="218" y="25"/>
                    <a:pt x="218" y="25"/>
                  </a:cubicBezTo>
                  <a:cubicBezTo>
                    <a:pt x="218" y="25"/>
                    <a:pt x="218" y="25"/>
                    <a:pt x="218" y="25"/>
                  </a:cubicBezTo>
                  <a:cubicBezTo>
                    <a:pt x="218" y="25"/>
                    <a:pt x="218" y="25"/>
                    <a:pt x="218" y="26"/>
                  </a:cubicBezTo>
                  <a:cubicBezTo>
                    <a:pt x="218" y="26"/>
                    <a:pt x="217" y="26"/>
                    <a:pt x="217" y="26"/>
                  </a:cubicBezTo>
                  <a:cubicBezTo>
                    <a:pt x="217" y="26"/>
                    <a:pt x="217" y="26"/>
                    <a:pt x="217" y="26"/>
                  </a:cubicBezTo>
                  <a:cubicBezTo>
                    <a:pt x="217" y="26"/>
                    <a:pt x="217" y="26"/>
                    <a:pt x="217" y="27"/>
                  </a:cubicBezTo>
                  <a:cubicBezTo>
                    <a:pt x="217" y="27"/>
                    <a:pt x="217" y="26"/>
                    <a:pt x="217" y="27"/>
                  </a:cubicBezTo>
                  <a:cubicBezTo>
                    <a:pt x="217" y="27"/>
                    <a:pt x="217" y="27"/>
                    <a:pt x="217" y="27"/>
                  </a:cubicBezTo>
                  <a:cubicBezTo>
                    <a:pt x="217" y="27"/>
                    <a:pt x="217" y="27"/>
                    <a:pt x="217" y="27"/>
                  </a:cubicBezTo>
                  <a:cubicBezTo>
                    <a:pt x="217" y="27"/>
                    <a:pt x="217" y="27"/>
                    <a:pt x="217" y="27"/>
                  </a:cubicBezTo>
                  <a:cubicBezTo>
                    <a:pt x="217" y="27"/>
                    <a:pt x="217" y="27"/>
                    <a:pt x="217" y="28"/>
                  </a:cubicBezTo>
                  <a:cubicBezTo>
                    <a:pt x="217" y="28"/>
                    <a:pt x="217" y="28"/>
                    <a:pt x="217" y="28"/>
                  </a:cubicBezTo>
                  <a:cubicBezTo>
                    <a:pt x="217" y="28"/>
                    <a:pt x="217" y="28"/>
                    <a:pt x="217" y="28"/>
                  </a:cubicBezTo>
                  <a:cubicBezTo>
                    <a:pt x="217" y="28"/>
                    <a:pt x="217" y="28"/>
                    <a:pt x="217" y="28"/>
                  </a:cubicBezTo>
                  <a:cubicBezTo>
                    <a:pt x="217" y="29"/>
                    <a:pt x="217" y="29"/>
                    <a:pt x="216" y="29"/>
                  </a:cubicBezTo>
                  <a:cubicBezTo>
                    <a:pt x="216" y="30"/>
                    <a:pt x="216" y="30"/>
                    <a:pt x="216" y="30"/>
                  </a:cubicBezTo>
                  <a:cubicBezTo>
                    <a:pt x="216" y="30"/>
                    <a:pt x="216" y="30"/>
                    <a:pt x="216" y="30"/>
                  </a:cubicBezTo>
                  <a:cubicBezTo>
                    <a:pt x="216" y="30"/>
                    <a:pt x="216" y="30"/>
                    <a:pt x="216" y="31"/>
                  </a:cubicBezTo>
                  <a:close/>
                  <a:moveTo>
                    <a:pt x="218" y="49"/>
                  </a:moveTo>
                  <a:cubicBezTo>
                    <a:pt x="218" y="49"/>
                    <a:pt x="218" y="49"/>
                    <a:pt x="218" y="49"/>
                  </a:cubicBezTo>
                  <a:cubicBezTo>
                    <a:pt x="218" y="49"/>
                    <a:pt x="219" y="49"/>
                    <a:pt x="219" y="49"/>
                  </a:cubicBezTo>
                  <a:cubicBezTo>
                    <a:pt x="219" y="49"/>
                    <a:pt x="220" y="49"/>
                    <a:pt x="220" y="49"/>
                  </a:cubicBezTo>
                  <a:cubicBezTo>
                    <a:pt x="220" y="49"/>
                    <a:pt x="220" y="49"/>
                    <a:pt x="220" y="49"/>
                  </a:cubicBezTo>
                  <a:cubicBezTo>
                    <a:pt x="220" y="49"/>
                    <a:pt x="220" y="49"/>
                    <a:pt x="220" y="49"/>
                  </a:cubicBezTo>
                  <a:cubicBezTo>
                    <a:pt x="221" y="49"/>
                    <a:pt x="221" y="49"/>
                    <a:pt x="221" y="49"/>
                  </a:cubicBezTo>
                  <a:cubicBezTo>
                    <a:pt x="221" y="49"/>
                    <a:pt x="221" y="49"/>
                    <a:pt x="221" y="48"/>
                  </a:cubicBezTo>
                  <a:cubicBezTo>
                    <a:pt x="221" y="48"/>
                    <a:pt x="221" y="48"/>
                    <a:pt x="221" y="48"/>
                  </a:cubicBezTo>
                  <a:cubicBezTo>
                    <a:pt x="221" y="48"/>
                    <a:pt x="221" y="48"/>
                    <a:pt x="221" y="48"/>
                  </a:cubicBezTo>
                  <a:cubicBezTo>
                    <a:pt x="221" y="48"/>
                    <a:pt x="221" y="48"/>
                    <a:pt x="221" y="48"/>
                  </a:cubicBezTo>
                  <a:cubicBezTo>
                    <a:pt x="220" y="48"/>
                    <a:pt x="220" y="48"/>
                    <a:pt x="220" y="48"/>
                  </a:cubicBezTo>
                  <a:cubicBezTo>
                    <a:pt x="220" y="47"/>
                    <a:pt x="220" y="47"/>
                    <a:pt x="220" y="47"/>
                  </a:cubicBezTo>
                  <a:cubicBezTo>
                    <a:pt x="220" y="47"/>
                    <a:pt x="220" y="47"/>
                    <a:pt x="219" y="47"/>
                  </a:cubicBezTo>
                  <a:cubicBezTo>
                    <a:pt x="219" y="47"/>
                    <a:pt x="219" y="47"/>
                    <a:pt x="219" y="47"/>
                  </a:cubicBezTo>
                  <a:cubicBezTo>
                    <a:pt x="219" y="47"/>
                    <a:pt x="219" y="47"/>
                    <a:pt x="219" y="47"/>
                  </a:cubicBezTo>
                  <a:cubicBezTo>
                    <a:pt x="219" y="47"/>
                    <a:pt x="219" y="47"/>
                    <a:pt x="219" y="47"/>
                  </a:cubicBezTo>
                  <a:cubicBezTo>
                    <a:pt x="219" y="46"/>
                    <a:pt x="218" y="46"/>
                    <a:pt x="218" y="46"/>
                  </a:cubicBezTo>
                  <a:cubicBezTo>
                    <a:pt x="218" y="47"/>
                    <a:pt x="218" y="46"/>
                    <a:pt x="218" y="47"/>
                  </a:cubicBezTo>
                  <a:cubicBezTo>
                    <a:pt x="218" y="47"/>
                    <a:pt x="217" y="47"/>
                    <a:pt x="217" y="47"/>
                  </a:cubicBezTo>
                  <a:cubicBezTo>
                    <a:pt x="217" y="47"/>
                    <a:pt x="217" y="47"/>
                    <a:pt x="217" y="47"/>
                  </a:cubicBezTo>
                  <a:cubicBezTo>
                    <a:pt x="217" y="47"/>
                    <a:pt x="217" y="47"/>
                    <a:pt x="216" y="47"/>
                  </a:cubicBezTo>
                  <a:cubicBezTo>
                    <a:pt x="216" y="47"/>
                    <a:pt x="216" y="47"/>
                    <a:pt x="216" y="48"/>
                  </a:cubicBezTo>
                  <a:cubicBezTo>
                    <a:pt x="216" y="48"/>
                    <a:pt x="216" y="48"/>
                    <a:pt x="216" y="48"/>
                  </a:cubicBezTo>
                  <a:cubicBezTo>
                    <a:pt x="216" y="48"/>
                    <a:pt x="216" y="48"/>
                    <a:pt x="216" y="49"/>
                  </a:cubicBezTo>
                  <a:cubicBezTo>
                    <a:pt x="216" y="49"/>
                    <a:pt x="217" y="49"/>
                    <a:pt x="217" y="49"/>
                  </a:cubicBezTo>
                  <a:cubicBezTo>
                    <a:pt x="217" y="49"/>
                    <a:pt x="217" y="49"/>
                    <a:pt x="217" y="49"/>
                  </a:cubicBezTo>
                  <a:cubicBezTo>
                    <a:pt x="217" y="49"/>
                    <a:pt x="218" y="49"/>
                    <a:pt x="218" y="49"/>
                  </a:cubicBezTo>
                  <a:close/>
                  <a:moveTo>
                    <a:pt x="222" y="23"/>
                  </a:moveTo>
                  <a:cubicBezTo>
                    <a:pt x="222" y="23"/>
                    <a:pt x="222" y="23"/>
                    <a:pt x="222" y="23"/>
                  </a:cubicBezTo>
                  <a:cubicBezTo>
                    <a:pt x="222" y="23"/>
                    <a:pt x="222" y="23"/>
                    <a:pt x="222" y="24"/>
                  </a:cubicBezTo>
                  <a:cubicBezTo>
                    <a:pt x="222" y="24"/>
                    <a:pt x="222" y="24"/>
                    <a:pt x="222" y="24"/>
                  </a:cubicBezTo>
                  <a:cubicBezTo>
                    <a:pt x="222" y="24"/>
                    <a:pt x="222" y="24"/>
                    <a:pt x="222" y="24"/>
                  </a:cubicBezTo>
                  <a:cubicBezTo>
                    <a:pt x="222" y="24"/>
                    <a:pt x="222" y="24"/>
                    <a:pt x="222" y="24"/>
                  </a:cubicBezTo>
                  <a:cubicBezTo>
                    <a:pt x="223" y="24"/>
                    <a:pt x="223" y="24"/>
                    <a:pt x="223" y="24"/>
                  </a:cubicBezTo>
                  <a:cubicBezTo>
                    <a:pt x="223" y="24"/>
                    <a:pt x="224" y="24"/>
                    <a:pt x="224" y="24"/>
                  </a:cubicBezTo>
                  <a:cubicBezTo>
                    <a:pt x="224" y="24"/>
                    <a:pt x="224" y="24"/>
                    <a:pt x="224" y="24"/>
                  </a:cubicBezTo>
                  <a:cubicBezTo>
                    <a:pt x="224" y="23"/>
                    <a:pt x="224" y="23"/>
                    <a:pt x="224" y="23"/>
                  </a:cubicBezTo>
                  <a:cubicBezTo>
                    <a:pt x="224" y="23"/>
                    <a:pt x="224" y="23"/>
                    <a:pt x="224" y="23"/>
                  </a:cubicBezTo>
                  <a:cubicBezTo>
                    <a:pt x="224" y="23"/>
                    <a:pt x="224" y="22"/>
                    <a:pt x="224" y="22"/>
                  </a:cubicBezTo>
                  <a:cubicBezTo>
                    <a:pt x="224" y="22"/>
                    <a:pt x="224" y="22"/>
                    <a:pt x="224" y="22"/>
                  </a:cubicBezTo>
                  <a:cubicBezTo>
                    <a:pt x="225" y="22"/>
                    <a:pt x="225" y="22"/>
                    <a:pt x="225" y="21"/>
                  </a:cubicBezTo>
                  <a:cubicBezTo>
                    <a:pt x="225" y="21"/>
                    <a:pt x="225" y="21"/>
                    <a:pt x="225" y="21"/>
                  </a:cubicBezTo>
                  <a:cubicBezTo>
                    <a:pt x="225" y="21"/>
                    <a:pt x="224" y="21"/>
                    <a:pt x="224" y="21"/>
                  </a:cubicBezTo>
                  <a:cubicBezTo>
                    <a:pt x="224" y="20"/>
                    <a:pt x="224" y="20"/>
                    <a:pt x="224" y="20"/>
                  </a:cubicBezTo>
                  <a:cubicBezTo>
                    <a:pt x="224" y="20"/>
                    <a:pt x="224" y="20"/>
                    <a:pt x="224" y="20"/>
                  </a:cubicBezTo>
                  <a:cubicBezTo>
                    <a:pt x="224" y="20"/>
                    <a:pt x="224" y="20"/>
                    <a:pt x="224" y="20"/>
                  </a:cubicBezTo>
                  <a:cubicBezTo>
                    <a:pt x="224" y="20"/>
                    <a:pt x="223" y="20"/>
                    <a:pt x="223" y="20"/>
                  </a:cubicBezTo>
                  <a:cubicBezTo>
                    <a:pt x="223" y="20"/>
                    <a:pt x="223" y="21"/>
                    <a:pt x="223" y="21"/>
                  </a:cubicBezTo>
                  <a:cubicBezTo>
                    <a:pt x="223" y="21"/>
                    <a:pt x="223" y="21"/>
                    <a:pt x="223" y="21"/>
                  </a:cubicBezTo>
                  <a:cubicBezTo>
                    <a:pt x="222" y="21"/>
                    <a:pt x="222" y="21"/>
                    <a:pt x="222" y="21"/>
                  </a:cubicBezTo>
                  <a:cubicBezTo>
                    <a:pt x="222" y="22"/>
                    <a:pt x="222" y="22"/>
                    <a:pt x="222" y="22"/>
                  </a:cubicBezTo>
                  <a:cubicBezTo>
                    <a:pt x="222" y="22"/>
                    <a:pt x="222" y="22"/>
                    <a:pt x="222" y="22"/>
                  </a:cubicBezTo>
                  <a:cubicBezTo>
                    <a:pt x="222" y="22"/>
                    <a:pt x="222" y="22"/>
                    <a:pt x="222" y="23"/>
                  </a:cubicBezTo>
                  <a:close/>
                  <a:moveTo>
                    <a:pt x="151" y="10"/>
                  </a:moveTo>
                  <a:cubicBezTo>
                    <a:pt x="151" y="11"/>
                    <a:pt x="151" y="11"/>
                    <a:pt x="151" y="11"/>
                  </a:cubicBezTo>
                  <a:cubicBezTo>
                    <a:pt x="151" y="11"/>
                    <a:pt x="151" y="11"/>
                    <a:pt x="151" y="11"/>
                  </a:cubicBezTo>
                  <a:cubicBezTo>
                    <a:pt x="151" y="11"/>
                    <a:pt x="151" y="11"/>
                    <a:pt x="152" y="11"/>
                  </a:cubicBezTo>
                  <a:cubicBezTo>
                    <a:pt x="152" y="11"/>
                    <a:pt x="152" y="11"/>
                    <a:pt x="152" y="11"/>
                  </a:cubicBezTo>
                  <a:cubicBezTo>
                    <a:pt x="152" y="11"/>
                    <a:pt x="152" y="11"/>
                    <a:pt x="152" y="11"/>
                  </a:cubicBezTo>
                  <a:cubicBezTo>
                    <a:pt x="152" y="11"/>
                    <a:pt x="152" y="11"/>
                    <a:pt x="152" y="11"/>
                  </a:cubicBezTo>
                  <a:cubicBezTo>
                    <a:pt x="152" y="11"/>
                    <a:pt x="152" y="10"/>
                    <a:pt x="152" y="10"/>
                  </a:cubicBezTo>
                  <a:cubicBezTo>
                    <a:pt x="152" y="10"/>
                    <a:pt x="152" y="10"/>
                    <a:pt x="152" y="10"/>
                  </a:cubicBezTo>
                  <a:cubicBezTo>
                    <a:pt x="151" y="10"/>
                    <a:pt x="151" y="10"/>
                    <a:pt x="151" y="10"/>
                  </a:cubicBezTo>
                  <a:cubicBezTo>
                    <a:pt x="151" y="10"/>
                    <a:pt x="151" y="10"/>
                    <a:pt x="151" y="10"/>
                  </a:cubicBezTo>
                  <a:cubicBezTo>
                    <a:pt x="151" y="10"/>
                    <a:pt x="151" y="10"/>
                    <a:pt x="151" y="10"/>
                  </a:cubicBezTo>
                  <a:close/>
                  <a:moveTo>
                    <a:pt x="152" y="10"/>
                  </a:moveTo>
                  <a:cubicBezTo>
                    <a:pt x="152" y="10"/>
                    <a:pt x="152" y="10"/>
                    <a:pt x="152" y="10"/>
                  </a:cubicBezTo>
                  <a:cubicBezTo>
                    <a:pt x="152" y="10"/>
                    <a:pt x="152" y="10"/>
                    <a:pt x="153" y="11"/>
                  </a:cubicBezTo>
                  <a:cubicBezTo>
                    <a:pt x="153" y="11"/>
                    <a:pt x="153" y="11"/>
                    <a:pt x="153" y="11"/>
                  </a:cubicBezTo>
                  <a:cubicBezTo>
                    <a:pt x="153" y="11"/>
                    <a:pt x="153" y="11"/>
                    <a:pt x="153" y="11"/>
                  </a:cubicBezTo>
                  <a:cubicBezTo>
                    <a:pt x="153" y="11"/>
                    <a:pt x="153" y="11"/>
                    <a:pt x="153" y="10"/>
                  </a:cubicBezTo>
                  <a:cubicBezTo>
                    <a:pt x="153" y="10"/>
                    <a:pt x="153" y="10"/>
                    <a:pt x="153" y="10"/>
                  </a:cubicBezTo>
                  <a:cubicBezTo>
                    <a:pt x="152" y="10"/>
                    <a:pt x="152" y="10"/>
                    <a:pt x="152" y="10"/>
                  </a:cubicBezTo>
                  <a:cubicBezTo>
                    <a:pt x="152" y="10"/>
                    <a:pt x="152" y="10"/>
                    <a:pt x="152" y="10"/>
                  </a:cubicBezTo>
                  <a:cubicBezTo>
                    <a:pt x="152" y="10"/>
                    <a:pt x="152" y="10"/>
                    <a:pt x="152" y="10"/>
                  </a:cubicBezTo>
                  <a:close/>
                  <a:moveTo>
                    <a:pt x="153" y="14"/>
                  </a:moveTo>
                  <a:cubicBezTo>
                    <a:pt x="153" y="14"/>
                    <a:pt x="153" y="14"/>
                    <a:pt x="152" y="14"/>
                  </a:cubicBezTo>
                  <a:cubicBezTo>
                    <a:pt x="152" y="14"/>
                    <a:pt x="152" y="14"/>
                    <a:pt x="152" y="14"/>
                  </a:cubicBezTo>
                  <a:cubicBezTo>
                    <a:pt x="152" y="14"/>
                    <a:pt x="152" y="14"/>
                    <a:pt x="152" y="14"/>
                  </a:cubicBezTo>
                  <a:cubicBezTo>
                    <a:pt x="152" y="14"/>
                    <a:pt x="152" y="14"/>
                    <a:pt x="152" y="14"/>
                  </a:cubicBezTo>
                  <a:cubicBezTo>
                    <a:pt x="152" y="14"/>
                    <a:pt x="152" y="14"/>
                    <a:pt x="152" y="14"/>
                  </a:cubicBezTo>
                  <a:cubicBezTo>
                    <a:pt x="152" y="14"/>
                    <a:pt x="152" y="14"/>
                    <a:pt x="152" y="14"/>
                  </a:cubicBezTo>
                  <a:cubicBezTo>
                    <a:pt x="152" y="14"/>
                    <a:pt x="152" y="14"/>
                    <a:pt x="152" y="14"/>
                  </a:cubicBezTo>
                  <a:cubicBezTo>
                    <a:pt x="153" y="15"/>
                    <a:pt x="153" y="15"/>
                    <a:pt x="153" y="15"/>
                  </a:cubicBezTo>
                  <a:cubicBezTo>
                    <a:pt x="153" y="15"/>
                    <a:pt x="153" y="15"/>
                    <a:pt x="153" y="15"/>
                  </a:cubicBezTo>
                  <a:cubicBezTo>
                    <a:pt x="153" y="15"/>
                    <a:pt x="153" y="15"/>
                    <a:pt x="153" y="14"/>
                  </a:cubicBezTo>
                  <a:cubicBezTo>
                    <a:pt x="153" y="14"/>
                    <a:pt x="153" y="14"/>
                    <a:pt x="153" y="14"/>
                  </a:cubicBezTo>
                  <a:cubicBezTo>
                    <a:pt x="153" y="14"/>
                    <a:pt x="153" y="14"/>
                    <a:pt x="153" y="14"/>
                  </a:cubicBezTo>
                  <a:cubicBezTo>
                    <a:pt x="153" y="14"/>
                    <a:pt x="153" y="14"/>
                    <a:pt x="153" y="14"/>
                  </a:cubicBezTo>
                  <a:close/>
                  <a:moveTo>
                    <a:pt x="152" y="15"/>
                  </a:moveTo>
                  <a:cubicBezTo>
                    <a:pt x="152" y="15"/>
                    <a:pt x="152" y="15"/>
                    <a:pt x="151" y="15"/>
                  </a:cubicBezTo>
                  <a:cubicBezTo>
                    <a:pt x="151" y="15"/>
                    <a:pt x="151" y="15"/>
                    <a:pt x="151" y="15"/>
                  </a:cubicBezTo>
                  <a:cubicBezTo>
                    <a:pt x="151" y="15"/>
                    <a:pt x="151" y="15"/>
                    <a:pt x="151" y="15"/>
                  </a:cubicBezTo>
                  <a:cubicBezTo>
                    <a:pt x="151" y="15"/>
                    <a:pt x="150" y="15"/>
                    <a:pt x="151" y="15"/>
                  </a:cubicBezTo>
                  <a:cubicBezTo>
                    <a:pt x="151" y="15"/>
                    <a:pt x="151" y="15"/>
                    <a:pt x="151" y="16"/>
                  </a:cubicBezTo>
                  <a:cubicBezTo>
                    <a:pt x="151" y="16"/>
                    <a:pt x="151" y="16"/>
                    <a:pt x="151" y="16"/>
                  </a:cubicBezTo>
                  <a:cubicBezTo>
                    <a:pt x="151" y="16"/>
                    <a:pt x="151" y="16"/>
                    <a:pt x="151" y="16"/>
                  </a:cubicBezTo>
                  <a:cubicBezTo>
                    <a:pt x="151" y="16"/>
                    <a:pt x="151" y="16"/>
                    <a:pt x="151" y="16"/>
                  </a:cubicBezTo>
                  <a:cubicBezTo>
                    <a:pt x="151" y="16"/>
                    <a:pt x="151" y="16"/>
                    <a:pt x="151" y="16"/>
                  </a:cubicBezTo>
                  <a:cubicBezTo>
                    <a:pt x="151" y="16"/>
                    <a:pt x="151" y="16"/>
                    <a:pt x="151" y="16"/>
                  </a:cubicBezTo>
                  <a:cubicBezTo>
                    <a:pt x="151" y="16"/>
                    <a:pt x="151" y="15"/>
                    <a:pt x="151" y="15"/>
                  </a:cubicBezTo>
                  <a:cubicBezTo>
                    <a:pt x="152" y="15"/>
                    <a:pt x="152" y="15"/>
                    <a:pt x="152" y="15"/>
                  </a:cubicBezTo>
                  <a:close/>
                  <a:moveTo>
                    <a:pt x="151" y="14"/>
                  </a:moveTo>
                  <a:cubicBezTo>
                    <a:pt x="151" y="15"/>
                    <a:pt x="151" y="14"/>
                    <a:pt x="151" y="14"/>
                  </a:cubicBezTo>
                  <a:cubicBezTo>
                    <a:pt x="151" y="14"/>
                    <a:pt x="151" y="14"/>
                    <a:pt x="151" y="14"/>
                  </a:cubicBezTo>
                  <a:cubicBezTo>
                    <a:pt x="151" y="14"/>
                    <a:pt x="151" y="14"/>
                    <a:pt x="150" y="14"/>
                  </a:cubicBezTo>
                  <a:cubicBezTo>
                    <a:pt x="150" y="14"/>
                    <a:pt x="150" y="14"/>
                    <a:pt x="150" y="14"/>
                  </a:cubicBezTo>
                  <a:cubicBezTo>
                    <a:pt x="150" y="14"/>
                    <a:pt x="150" y="14"/>
                    <a:pt x="150" y="14"/>
                  </a:cubicBezTo>
                  <a:cubicBezTo>
                    <a:pt x="151" y="14"/>
                    <a:pt x="151" y="14"/>
                    <a:pt x="151" y="14"/>
                  </a:cubicBezTo>
                  <a:close/>
                  <a:moveTo>
                    <a:pt x="149" y="14"/>
                  </a:moveTo>
                  <a:cubicBezTo>
                    <a:pt x="149" y="14"/>
                    <a:pt x="149" y="14"/>
                    <a:pt x="149" y="14"/>
                  </a:cubicBezTo>
                  <a:cubicBezTo>
                    <a:pt x="149" y="14"/>
                    <a:pt x="149" y="14"/>
                    <a:pt x="149" y="14"/>
                  </a:cubicBezTo>
                  <a:cubicBezTo>
                    <a:pt x="149" y="14"/>
                    <a:pt x="149" y="14"/>
                    <a:pt x="150" y="14"/>
                  </a:cubicBezTo>
                  <a:cubicBezTo>
                    <a:pt x="150" y="15"/>
                    <a:pt x="150" y="15"/>
                    <a:pt x="150" y="15"/>
                  </a:cubicBezTo>
                  <a:cubicBezTo>
                    <a:pt x="150" y="15"/>
                    <a:pt x="150" y="15"/>
                    <a:pt x="150" y="15"/>
                  </a:cubicBezTo>
                  <a:cubicBezTo>
                    <a:pt x="150" y="14"/>
                    <a:pt x="150" y="14"/>
                    <a:pt x="150" y="14"/>
                  </a:cubicBezTo>
                  <a:cubicBezTo>
                    <a:pt x="150" y="14"/>
                    <a:pt x="150" y="14"/>
                    <a:pt x="150" y="14"/>
                  </a:cubicBezTo>
                  <a:cubicBezTo>
                    <a:pt x="150" y="14"/>
                    <a:pt x="149" y="14"/>
                    <a:pt x="149" y="14"/>
                  </a:cubicBezTo>
                  <a:cubicBezTo>
                    <a:pt x="149" y="14"/>
                    <a:pt x="149" y="14"/>
                    <a:pt x="149" y="14"/>
                  </a:cubicBezTo>
                  <a:cubicBezTo>
                    <a:pt x="149" y="14"/>
                    <a:pt x="149" y="14"/>
                    <a:pt x="149" y="14"/>
                  </a:cubicBezTo>
                  <a:cubicBezTo>
                    <a:pt x="149" y="14"/>
                    <a:pt x="149" y="14"/>
                    <a:pt x="149" y="14"/>
                  </a:cubicBezTo>
                  <a:close/>
                  <a:moveTo>
                    <a:pt x="239" y="88"/>
                  </a:moveTo>
                  <a:cubicBezTo>
                    <a:pt x="239" y="88"/>
                    <a:pt x="239" y="88"/>
                    <a:pt x="239" y="88"/>
                  </a:cubicBezTo>
                  <a:cubicBezTo>
                    <a:pt x="239" y="88"/>
                    <a:pt x="239" y="88"/>
                    <a:pt x="239" y="88"/>
                  </a:cubicBezTo>
                  <a:cubicBezTo>
                    <a:pt x="239" y="88"/>
                    <a:pt x="239" y="88"/>
                    <a:pt x="239" y="88"/>
                  </a:cubicBezTo>
                  <a:cubicBezTo>
                    <a:pt x="239" y="88"/>
                    <a:pt x="240" y="88"/>
                    <a:pt x="240" y="88"/>
                  </a:cubicBezTo>
                  <a:cubicBezTo>
                    <a:pt x="240" y="88"/>
                    <a:pt x="240" y="88"/>
                    <a:pt x="240" y="88"/>
                  </a:cubicBezTo>
                  <a:cubicBezTo>
                    <a:pt x="240" y="88"/>
                    <a:pt x="240" y="88"/>
                    <a:pt x="240" y="88"/>
                  </a:cubicBezTo>
                  <a:cubicBezTo>
                    <a:pt x="240" y="88"/>
                    <a:pt x="240" y="88"/>
                    <a:pt x="240" y="88"/>
                  </a:cubicBezTo>
                  <a:cubicBezTo>
                    <a:pt x="240" y="88"/>
                    <a:pt x="240" y="88"/>
                    <a:pt x="240" y="88"/>
                  </a:cubicBezTo>
                  <a:cubicBezTo>
                    <a:pt x="240" y="88"/>
                    <a:pt x="240" y="88"/>
                    <a:pt x="240" y="88"/>
                  </a:cubicBezTo>
                  <a:cubicBezTo>
                    <a:pt x="240" y="88"/>
                    <a:pt x="239" y="88"/>
                    <a:pt x="239" y="88"/>
                  </a:cubicBezTo>
                  <a:close/>
                  <a:moveTo>
                    <a:pt x="221" y="92"/>
                  </a:moveTo>
                  <a:cubicBezTo>
                    <a:pt x="221" y="92"/>
                    <a:pt x="221" y="92"/>
                    <a:pt x="221" y="92"/>
                  </a:cubicBezTo>
                  <a:cubicBezTo>
                    <a:pt x="220" y="92"/>
                    <a:pt x="220" y="92"/>
                    <a:pt x="220" y="92"/>
                  </a:cubicBezTo>
                  <a:cubicBezTo>
                    <a:pt x="220" y="92"/>
                    <a:pt x="220" y="92"/>
                    <a:pt x="220" y="92"/>
                  </a:cubicBezTo>
                  <a:cubicBezTo>
                    <a:pt x="220" y="92"/>
                    <a:pt x="220" y="92"/>
                    <a:pt x="220" y="92"/>
                  </a:cubicBezTo>
                  <a:cubicBezTo>
                    <a:pt x="220" y="92"/>
                    <a:pt x="220" y="92"/>
                    <a:pt x="219" y="92"/>
                  </a:cubicBezTo>
                  <a:cubicBezTo>
                    <a:pt x="219" y="92"/>
                    <a:pt x="219" y="92"/>
                    <a:pt x="219" y="92"/>
                  </a:cubicBezTo>
                  <a:cubicBezTo>
                    <a:pt x="219" y="92"/>
                    <a:pt x="219" y="92"/>
                    <a:pt x="219" y="92"/>
                  </a:cubicBezTo>
                  <a:cubicBezTo>
                    <a:pt x="219" y="92"/>
                    <a:pt x="219" y="92"/>
                    <a:pt x="219" y="92"/>
                  </a:cubicBezTo>
                  <a:cubicBezTo>
                    <a:pt x="219" y="92"/>
                    <a:pt x="219" y="92"/>
                    <a:pt x="219" y="92"/>
                  </a:cubicBezTo>
                  <a:cubicBezTo>
                    <a:pt x="219" y="92"/>
                    <a:pt x="219" y="92"/>
                    <a:pt x="219" y="92"/>
                  </a:cubicBezTo>
                  <a:cubicBezTo>
                    <a:pt x="219" y="92"/>
                    <a:pt x="219" y="92"/>
                    <a:pt x="219" y="93"/>
                  </a:cubicBezTo>
                  <a:cubicBezTo>
                    <a:pt x="219" y="93"/>
                    <a:pt x="219" y="93"/>
                    <a:pt x="219" y="93"/>
                  </a:cubicBezTo>
                  <a:cubicBezTo>
                    <a:pt x="219" y="93"/>
                    <a:pt x="220" y="93"/>
                    <a:pt x="220" y="93"/>
                  </a:cubicBezTo>
                  <a:cubicBezTo>
                    <a:pt x="220" y="93"/>
                    <a:pt x="220" y="93"/>
                    <a:pt x="220" y="93"/>
                  </a:cubicBezTo>
                  <a:cubicBezTo>
                    <a:pt x="220" y="93"/>
                    <a:pt x="220" y="93"/>
                    <a:pt x="220" y="93"/>
                  </a:cubicBezTo>
                  <a:cubicBezTo>
                    <a:pt x="220" y="93"/>
                    <a:pt x="220" y="93"/>
                    <a:pt x="220" y="93"/>
                  </a:cubicBezTo>
                  <a:cubicBezTo>
                    <a:pt x="220" y="93"/>
                    <a:pt x="220" y="93"/>
                    <a:pt x="220" y="93"/>
                  </a:cubicBezTo>
                  <a:cubicBezTo>
                    <a:pt x="221" y="93"/>
                    <a:pt x="221" y="93"/>
                    <a:pt x="221" y="93"/>
                  </a:cubicBezTo>
                  <a:cubicBezTo>
                    <a:pt x="221" y="93"/>
                    <a:pt x="221" y="92"/>
                    <a:pt x="221" y="92"/>
                  </a:cubicBezTo>
                  <a:cubicBezTo>
                    <a:pt x="221" y="92"/>
                    <a:pt x="221" y="92"/>
                    <a:pt x="221" y="92"/>
                  </a:cubicBezTo>
                  <a:close/>
                  <a:moveTo>
                    <a:pt x="223" y="61"/>
                  </a:moveTo>
                  <a:cubicBezTo>
                    <a:pt x="223" y="61"/>
                    <a:pt x="223" y="61"/>
                    <a:pt x="222" y="61"/>
                  </a:cubicBezTo>
                  <a:cubicBezTo>
                    <a:pt x="222" y="61"/>
                    <a:pt x="222" y="61"/>
                    <a:pt x="222" y="61"/>
                  </a:cubicBezTo>
                  <a:cubicBezTo>
                    <a:pt x="222" y="61"/>
                    <a:pt x="222" y="61"/>
                    <a:pt x="222" y="61"/>
                  </a:cubicBezTo>
                  <a:cubicBezTo>
                    <a:pt x="222" y="61"/>
                    <a:pt x="222" y="61"/>
                    <a:pt x="222" y="61"/>
                  </a:cubicBezTo>
                  <a:cubicBezTo>
                    <a:pt x="222" y="61"/>
                    <a:pt x="222" y="61"/>
                    <a:pt x="222" y="61"/>
                  </a:cubicBezTo>
                  <a:cubicBezTo>
                    <a:pt x="222" y="61"/>
                    <a:pt x="222" y="61"/>
                    <a:pt x="222" y="61"/>
                  </a:cubicBezTo>
                  <a:cubicBezTo>
                    <a:pt x="221" y="61"/>
                    <a:pt x="221" y="61"/>
                    <a:pt x="221" y="61"/>
                  </a:cubicBezTo>
                  <a:cubicBezTo>
                    <a:pt x="221" y="62"/>
                    <a:pt x="221" y="61"/>
                    <a:pt x="221" y="62"/>
                  </a:cubicBezTo>
                  <a:cubicBezTo>
                    <a:pt x="221" y="62"/>
                    <a:pt x="220" y="62"/>
                    <a:pt x="220" y="62"/>
                  </a:cubicBezTo>
                  <a:cubicBezTo>
                    <a:pt x="220" y="62"/>
                    <a:pt x="220" y="62"/>
                    <a:pt x="220" y="62"/>
                  </a:cubicBezTo>
                  <a:cubicBezTo>
                    <a:pt x="220" y="62"/>
                    <a:pt x="220" y="62"/>
                    <a:pt x="220" y="62"/>
                  </a:cubicBezTo>
                  <a:cubicBezTo>
                    <a:pt x="220" y="62"/>
                    <a:pt x="220" y="62"/>
                    <a:pt x="220" y="62"/>
                  </a:cubicBezTo>
                  <a:cubicBezTo>
                    <a:pt x="220" y="62"/>
                    <a:pt x="220" y="62"/>
                    <a:pt x="220" y="62"/>
                  </a:cubicBezTo>
                  <a:cubicBezTo>
                    <a:pt x="220" y="62"/>
                    <a:pt x="220" y="62"/>
                    <a:pt x="220" y="62"/>
                  </a:cubicBezTo>
                  <a:cubicBezTo>
                    <a:pt x="220" y="63"/>
                    <a:pt x="220" y="63"/>
                    <a:pt x="220" y="63"/>
                  </a:cubicBezTo>
                  <a:cubicBezTo>
                    <a:pt x="220" y="63"/>
                    <a:pt x="220" y="63"/>
                    <a:pt x="220" y="63"/>
                  </a:cubicBezTo>
                  <a:cubicBezTo>
                    <a:pt x="220" y="63"/>
                    <a:pt x="220" y="63"/>
                    <a:pt x="220" y="63"/>
                  </a:cubicBezTo>
                  <a:cubicBezTo>
                    <a:pt x="220" y="63"/>
                    <a:pt x="220" y="63"/>
                    <a:pt x="220" y="63"/>
                  </a:cubicBezTo>
                  <a:cubicBezTo>
                    <a:pt x="220" y="63"/>
                    <a:pt x="220" y="62"/>
                    <a:pt x="220" y="62"/>
                  </a:cubicBezTo>
                  <a:cubicBezTo>
                    <a:pt x="221" y="62"/>
                    <a:pt x="221" y="62"/>
                    <a:pt x="221" y="62"/>
                  </a:cubicBezTo>
                  <a:cubicBezTo>
                    <a:pt x="221" y="62"/>
                    <a:pt x="221" y="62"/>
                    <a:pt x="221" y="62"/>
                  </a:cubicBezTo>
                  <a:cubicBezTo>
                    <a:pt x="221" y="62"/>
                    <a:pt x="221" y="62"/>
                    <a:pt x="221" y="62"/>
                  </a:cubicBezTo>
                  <a:cubicBezTo>
                    <a:pt x="222" y="62"/>
                    <a:pt x="222" y="62"/>
                    <a:pt x="222" y="62"/>
                  </a:cubicBezTo>
                  <a:cubicBezTo>
                    <a:pt x="222" y="62"/>
                    <a:pt x="222" y="62"/>
                    <a:pt x="222" y="62"/>
                  </a:cubicBezTo>
                  <a:cubicBezTo>
                    <a:pt x="222" y="62"/>
                    <a:pt x="221" y="62"/>
                    <a:pt x="221" y="62"/>
                  </a:cubicBezTo>
                  <a:cubicBezTo>
                    <a:pt x="221" y="62"/>
                    <a:pt x="221" y="62"/>
                    <a:pt x="221" y="63"/>
                  </a:cubicBezTo>
                  <a:cubicBezTo>
                    <a:pt x="221" y="63"/>
                    <a:pt x="221" y="63"/>
                    <a:pt x="221" y="63"/>
                  </a:cubicBezTo>
                  <a:cubicBezTo>
                    <a:pt x="221" y="63"/>
                    <a:pt x="221" y="63"/>
                    <a:pt x="221" y="63"/>
                  </a:cubicBezTo>
                  <a:cubicBezTo>
                    <a:pt x="221" y="63"/>
                    <a:pt x="221" y="63"/>
                    <a:pt x="222" y="63"/>
                  </a:cubicBezTo>
                  <a:cubicBezTo>
                    <a:pt x="222" y="63"/>
                    <a:pt x="222" y="62"/>
                    <a:pt x="222" y="62"/>
                  </a:cubicBezTo>
                  <a:cubicBezTo>
                    <a:pt x="222" y="62"/>
                    <a:pt x="222" y="62"/>
                    <a:pt x="222" y="62"/>
                  </a:cubicBezTo>
                  <a:cubicBezTo>
                    <a:pt x="222" y="62"/>
                    <a:pt x="222" y="62"/>
                    <a:pt x="222" y="62"/>
                  </a:cubicBezTo>
                  <a:cubicBezTo>
                    <a:pt x="222" y="62"/>
                    <a:pt x="222" y="62"/>
                    <a:pt x="222" y="62"/>
                  </a:cubicBezTo>
                  <a:cubicBezTo>
                    <a:pt x="222" y="62"/>
                    <a:pt x="222" y="62"/>
                    <a:pt x="222" y="62"/>
                  </a:cubicBezTo>
                  <a:cubicBezTo>
                    <a:pt x="222" y="62"/>
                    <a:pt x="222" y="62"/>
                    <a:pt x="222" y="62"/>
                  </a:cubicBezTo>
                  <a:cubicBezTo>
                    <a:pt x="222" y="62"/>
                    <a:pt x="223" y="62"/>
                    <a:pt x="223" y="62"/>
                  </a:cubicBezTo>
                  <a:cubicBezTo>
                    <a:pt x="223" y="62"/>
                    <a:pt x="222" y="62"/>
                    <a:pt x="222" y="62"/>
                  </a:cubicBezTo>
                  <a:cubicBezTo>
                    <a:pt x="222" y="62"/>
                    <a:pt x="222" y="62"/>
                    <a:pt x="222" y="61"/>
                  </a:cubicBezTo>
                  <a:cubicBezTo>
                    <a:pt x="222" y="61"/>
                    <a:pt x="222" y="61"/>
                    <a:pt x="222" y="61"/>
                  </a:cubicBezTo>
                  <a:cubicBezTo>
                    <a:pt x="222" y="61"/>
                    <a:pt x="222" y="61"/>
                    <a:pt x="222" y="61"/>
                  </a:cubicBezTo>
                  <a:cubicBezTo>
                    <a:pt x="222" y="61"/>
                    <a:pt x="223" y="61"/>
                    <a:pt x="223" y="61"/>
                  </a:cubicBezTo>
                  <a:close/>
                  <a:moveTo>
                    <a:pt x="222" y="93"/>
                  </a:moveTo>
                  <a:cubicBezTo>
                    <a:pt x="222" y="93"/>
                    <a:pt x="222" y="93"/>
                    <a:pt x="222" y="93"/>
                  </a:cubicBezTo>
                  <a:cubicBezTo>
                    <a:pt x="222" y="93"/>
                    <a:pt x="222" y="93"/>
                    <a:pt x="222"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2" y="93"/>
                  </a:cubicBezTo>
                  <a:cubicBezTo>
                    <a:pt x="222" y="93"/>
                    <a:pt x="222" y="93"/>
                    <a:pt x="222" y="93"/>
                  </a:cubicBezTo>
                  <a:cubicBezTo>
                    <a:pt x="222" y="93"/>
                    <a:pt x="222" y="93"/>
                    <a:pt x="222" y="93"/>
                  </a:cubicBezTo>
                  <a:close/>
                  <a:moveTo>
                    <a:pt x="225" y="61"/>
                  </a:moveTo>
                  <a:cubicBezTo>
                    <a:pt x="225" y="61"/>
                    <a:pt x="225" y="61"/>
                    <a:pt x="225" y="61"/>
                  </a:cubicBezTo>
                  <a:cubicBezTo>
                    <a:pt x="225" y="61"/>
                    <a:pt x="225" y="61"/>
                    <a:pt x="225" y="61"/>
                  </a:cubicBezTo>
                  <a:cubicBezTo>
                    <a:pt x="225" y="61"/>
                    <a:pt x="224" y="61"/>
                    <a:pt x="224" y="61"/>
                  </a:cubicBezTo>
                  <a:cubicBezTo>
                    <a:pt x="224" y="61"/>
                    <a:pt x="224" y="61"/>
                    <a:pt x="224" y="61"/>
                  </a:cubicBezTo>
                  <a:cubicBezTo>
                    <a:pt x="224" y="61"/>
                    <a:pt x="224" y="61"/>
                    <a:pt x="224" y="61"/>
                  </a:cubicBezTo>
                  <a:cubicBezTo>
                    <a:pt x="224" y="61"/>
                    <a:pt x="224" y="61"/>
                    <a:pt x="224" y="61"/>
                  </a:cubicBezTo>
                  <a:cubicBezTo>
                    <a:pt x="224" y="61"/>
                    <a:pt x="224" y="61"/>
                    <a:pt x="224" y="61"/>
                  </a:cubicBezTo>
                  <a:cubicBezTo>
                    <a:pt x="224" y="61"/>
                    <a:pt x="224" y="62"/>
                    <a:pt x="224" y="62"/>
                  </a:cubicBezTo>
                  <a:cubicBezTo>
                    <a:pt x="225" y="62"/>
                    <a:pt x="225" y="62"/>
                    <a:pt x="225" y="62"/>
                  </a:cubicBezTo>
                  <a:cubicBezTo>
                    <a:pt x="225" y="62"/>
                    <a:pt x="225" y="61"/>
                    <a:pt x="225" y="62"/>
                  </a:cubicBezTo>
                  <a:cubicBezTo>
                    <a:pt x="225" y="62"/>
                    <a:pt x="225" y="62"/>
                    <a:pt x="225" y="62"/>
                  </a:cubicBezTo>
                  <a:cubicBezTo>
                    <a:pt x="225" y="62"/>
                    <a:pt x="225" y="62"/>
                    <a:pt x="225" y="62"/>
                  </a:cubicBezTo>
                  <a:cubicBezTo>
                    <a:pt x="225" y="62"/>
                    <a:pt x="225" y="62"/>
                    <a:pt x="225" y="62"/>
                  </a:cubicBezTo>
                  <a:cubicBezTo>
                    <a:pt x="225" y="61"/>
                    <a:pt x="225" y="61"/>
                    <a:pt x="225" y="61"/>
                  </a:cubicBezTo>
                  <a:close/>
                  <a:moveTo>
                    <a:pt x="224" y="61"/>
                  </a:moveTo>
                  <a:cubicBezTo>
                    <a:pt x="224" y="61"/>
                    <a:pt x="224" y="61"/>
                    <a:pt x="223" y="61"/>
                  </a:cubicBezTo>
                  <a:cubicBezTo>
                    <a:pt x="223" y="61"/>
                    <a:pt x="223" y="61"/>
                    <a:pt x="223" y="61"/>
                  </a:cubicBezTo>
                  <a:cubicBezTo>
                    <a:pt x="223" y="61"/>
                    <a:pt x="223" y="61"/>
                    <a:pt x="223" y="61"/>
                  </a:cubicBezTo>
                  <a:cubicBezTo>
                    <a:pt x="223" y="61"/>
                    <a:pt x="223" y="61"/>
                    <a:pt x="223" y="62"/>
                  </a:cubicBezTo>
                  <a:cubicBezTo>
                    <a:pt x="223" y="62"/>
                    <a:pt x="223" y="62"/>
                    <a:pt x="223" y="62"/>
                  </a:cubicBezTo>
                  <a:cubicBezTo>
                    <a:pt x="223" y="62"/>
                    <a:pt x="223" y="62"/>
                    <a:pt x="223" y="62"/>
                  </a:cubicBezTo>
                  <a:cubicBezTo>
                    <a:pt x="223" y="62"/>
                    <a:pt x="223" y="62"/>
                    <a:pt x="223" y="62"/>
                  </a:cubicBezTo>
                  <a:cubicBezTo>
                    <a:pt x="224" y="62"/>
                    <a:pt x="224" y="62"/>
                    <a:pt x="224" y="62"/>
                  </a:cubicBezTo>
                  <a:cubicBezTo>
                    <a:pt x="224" y="62"/>
                    <a:pt x="224" y="62"/>
                    <a:pt x="224" y="61"/>
                  </a:cubicBezTo>
                  <a:cubicBezTo>
                    <a:pt x="224" y="61"/>
                    <a:pt x="224" y="61"/>
                    <a:pt x="224" y="61"/>
                  </a:cubicBezTo>
                  <a:cubicBezTo>
                    <a:pt x="224" y="61"/>
                    <a:pt x="224" y="61"/>
                    <a:pt x="224" y="61"/>
                  </a:cubicBezTo>
                  <a:close/>
                  <a:moveTo>
                    <a:pt x="232" y="90"/>
                  </a:moveTo>
                  <a:cubicBezTo>
                    <a:pt x="232" y="90"/>
                    <a:pt x="232" y="90"/>
                    <a:pt x="232" y="90"/>
                  </a:cubicBezTo>
                  <a:cubicBezTo>
                    <a:pt x="232" y="90"/>
                    <a:pt x="232" y="90"/>
                    <a:pt x="231" y="90"/>
                  </a:cubicBezTo>
                  <a:cubicBezTo>
                    <a:pt x="231" y="90"/>
                    <a:pt x="231" y="90"/>
                    <a:pt x="231" y="90"/>
                  </a:cubicBezTo>
                  <a:cubicBezTo>
                    <a:pt x="231" y="90"/>
                    <a:pt x="231" y="90"/>
                    <a:pt x="231" y="90"/>
                  </a:cubicBezTo>
                  <a:cubicBezTo>
                    <a:pt x="231" y="90"/>
                    <a:pt x="231" y="90"/>
                    <a:pt x="231" y="90"/>
                  </a:cubicBezTo>
                  <a:cubicBezTo>
                    <a:pt x="231" y="90"/>
                    <a:pt x="231" y="90"/>
                    <a:pt x="231" y="90"/>
                  </a:cubicBezTo>
                  <a:cubicBezTo>
                    <a:pt x="231" y="90"/>
                    <a:pt x="231" y="90"/>
                    <a:pt x="231" y="91"/>
                  </a:cubicBezTo>
                  <a:cubicBezTo>
                    <a:pt x="231" y="91"/>
                    <a:pt x="231" y="91"/>
                    <a:pt x="231" y="91"/>
                  </a:cubicBezTo>
                  <a:cubicBezTo>
                    <a:pt x="231" y="91"/>
                    <a:pt x="231" y="91"/>
                    <a:pt x="231" y="91"/>
                  </a:cubicBezTo>
                  <a:cubicBezTo>
                    <a:pt x="231" y="91"/>
                    <a:pt x="231" y="91"/>
                    <a:pt x="232" y="92"/>
                  </a:cubicBezTo>
                  <a:cubicBezTo>
                    <a:pt x="232" y="92"/>
                    <a:pt x="232" y="92"/>
                    <a:pt x="232" y="91"/>
                  </a:cubicBezTo>
                  <a:cubicBezTo>
                    <a:pt x="232" y="91"/>
                    <a:pt x="232" y="91"/>
                    <a:pt x="232" y="91"/>
                  </a:cubicBezTo>
                  <a:cubicBezTo>
                    <a:pt x="233" y="91"/>
                    <a:pt x="233" y="91"/>
                    <a:pt x="232" y="91"/>
                  </a:cubicBezTo>
                  <a:cubicBezTo>
                    <a:pt x="232" y="90"/>
                    <a:pt x="232" y="90"/>
                    <a:pt x="232" y="90"/>
                  </a:cubicBezTo>
                  <a:close/>
                  <a:moveTo>
                    <a:pt x="218" y="92"/>
                  </a:moveTo>
                  <a:cubicBezTo>
                    <a:pt x="218" y="92"/>
                    <a:pt x="218" y="92"/>
                    <a:pt x="218" y="92"/>
                  </a:cubicBezTo>
                  <a:cubicBezTo>
                    <a:pt x="218" y="92"/>
                    <a:pt x="218" y="92"/>
                    <a:pt x="218" y="92"/>
                  </a:cubicBezTo>
                  <a:cubicBezTo>
                    <a:pt x="218" y="92"/>
                    <a:pt x="218" y="92"/>
                    <a:pt x="218" y="92"/>
                  </a:cubicBezTo>
                  <a:cubicBezTo>
                    <a:pt x="218" y="93"/>
                    <a:pt x="218" y="93"/>
                    <a:pt x="218" y="93"/>
                  </a:cubicBezTo>
                  <a:cubicBezTo>
                    <a:pt x="218" y="93"/>
                    <a:pt x="218" y="93"/>
                    <a:pt x="218" y="93"/>
                  </a:cubicBezTo>
                  <a:cubicBezTo>
                    <a:pt x="218" y="93"/>
                    <a:pt x="218" y="93"/>
                    <a:pt x="218" y="93"/>
                  </a:cubicBezTo>
                  <a:cubicBezTo>
                    <a:pt x="218" y="93"/>
                    <a:pt x="219" y="93"/>
                    <a:pt x="218" y="93"/>
                  </a:cubicBezTo>
                  <a:cubicBezTo>
                    <a:pt x="218" y="92"/>
                    <a:pt x="218" y="92"/>
                    <a:pt x="218" y="92"/>
                  </a:cubicBezTo>
                  <a:close/>
                  <a:moveTo>
                    <a:pt x="212" y="89"/>
                  </a:moveTo>
                  <a:cubicBezTo>
                    <a:pt x="212" y="89"/>
                    <a:pt x="212" y="89"/>
                    <a:pt x="212" y="89"/>
                  </a:cubicBezTo>
                  <a:cubicBezTo>
                    <a:pt x="212" y="89"/>
                    <a:pt x="212" y="89"/>
                    <a:pt x="211" y="89"/>
                  </a:cubicBezTo>
                  <a:cubicBezTo>
                    <a:pt x="211" y="89"/>
                    <a:pt x="211" y="89"/>
                    <a:pt x="211" y="89"/>
                  </a:cubicBezTo>
                  <a:cubicBezTo>
                    <a:pt x="211" y="89"/>
                    <a:pt x="211" y="89"/>
                    <a:pt x="211" y="89"/>
                  </a:cubicBezTo>
                  <a:cubicBezTo>
                    <a:pt x="211" y="89"/>
                    <a:pt x="211" y="89"/>
                    <a:pt x="211" y="89"/>
                  </a:cubicBezTo>
                  <a:cubicBezTo>
                    <a:pt x="211" y="89"/>
                    <a:pt x="211" y="88"/>
                    <a:pt x="211" y="88"/>
                  </a:cubicBezTo>
                  <a:cubicBezTo>
                    <a:pt x="211" y="88"/>
                    <a:pt x="211" y="88"/>
                    <a:pt x="211" y="88"/>
                  </a:cubicBezTo>
                  <a:cubicBezTo>
                    <a:pt x="211" y="88"/>
                    <a:pt x="211" y="88"/>
                    <a:pt x="210" y="88"/>
                  </a:cubicBezTo>
                  <a:cubicBezTo>
                    <a:pt x="210" y="88"/>
                    <a:pt x="210" y="88"/>
                    <a:pt x="210" y="88"/>
                  </a:cubicBezTo>
                  <a:cubicBezTo>
                    <a:pt x="210" y="88"/>
                    <a:pt x="210" y="88"/>
                    <a:pt x="210" y="89"/>
                  </a:cubicBezTo>
                  <a:cubicBezTo>
                    <a:pt x="210" y="89"/>
                    <a:pt x="210" y="89"/>
                    <a:pt x="210" y="89"/>
                  </a:cubicBezTo>
                  <a:cubicBezTo>
                    <a:pt x="210" y="89"/>
                    <a:pt x="210" y="89"/>
                    <a:pt x="209" y="89"/>
                  </a:cubicBezTo>
                  <a:cubicBezTo>
                    <a:pt x="209" y="89"/>
                    <a:pt x="209" y="89"/>
                    <a:pt x="209" y="89"/>
                  </a:cubicBezTo>
                  <a:cubicBezTo>
                    <a:pt x="209" y="89"/>
                    <a:pt x="209" y="89"/>
                    <a:pt x="209" y="89"/>
                  </a:cubicBezTo>
                  <a:cubicBezTo>
                    <a:pt x="209" y="89"/>
                    <a:pt x="209" y="89"/>
                    <a:pt x="208" y="89"/>
                  </a:cubicBezTo>
                  <a:cubicBezTo>
                    <a:pt x="208" y="89"/>
                    <a:pt x="208" y="89"/>
                    <a:pt x="208" y="89"/>
                  </a:cubicBezTo>
                  <a:cubicBezTo>
                    <a:pt x="208" y="89"/>
                    <a:pt x="208" y="89"/>
                    <a:pt x="208" y="89"/>
                  </a:cubicBezTo>
                  <a:cubicBezTo>
                    <a:pt x="208" y="89"/>
                    <a:pt x="208" y="89"/>
                    <a:pt x="208" y="89"/>
                  </a:cubicBezTo>
                  <a:cubicBezTo>
                    <a:pt x="208" y="89"/>
                    <a:pt x="208" y="89"/>
                    <a:pt x="208" y="89"/>
                  </a:cubicBezTo>
                  <a:cubicBezTo>
                    <a:pt x="207" y="89"/>
                    <a:pt x="207" y="89"/>
                    <a:pt x="207" y="89"/>
                  </a:cubicBezTo>
                  <a:cubicBezTo>
                    <a:pt x="207" y="89"/>
                    <a:pt x="207" y="89"/>
                    <a:pt x="207" y="89"/>
                  </a:cubicBezTo>
                  <a:cubicBezTo>
                    <a:pt x="207" y="89"/>
                    <a:pt x="207" y="89"/>
                    <a:pt x="207" y="89"/>
                  </a:cubicBezTo>
                  <a:cubicBezTo>
                    <a:pt x="207" y="89"/>
                    <a:pt x="207" y="89"/>
                    <a:pt x="207" y="89"/>
                  </a:cubicBezTo>
                  <a:cubicBezTo>
                    <a:pt x="207" y="89"/>
                    <a:pt x="207" y="89"/>
                    <a:pt x="207" y="89"/>
                  </a:cubicBezTo>
                  <a:cubicBezTo>
                    <a:pt x="207" y="89"/>
                    <a:pt x="206" y="89"/>
                    <a:pt x="206" y="89"/>
                  </a:cubicBezTo>
                  <a:cubicBezTo>
                    <a:pt x="206" y="89"/>
                    <a:pt x="206" y="89"/>
                    <a:pt x="206" y="89"/>
                  </a:cubicBezTo>
                  <a:cubicBezTo>
                    <a:pt x="206" y="89"/>
                    <a:pt x="206" y="89"/>
                    <a:pt x="206" y="89"/>
                  </a:cubicBezTo>
                  <a:cubicBezTo>
                    <a:pt x="206" y="90"/>
                    <a:pt x="206" y="90"/>
                    <a:pt x="206" y="90"/>
                  </a:cubicBezTo>
                  <a:cubicBezTo>
                    <a:pt x="206" y="90"/>
                    <a:pt x="206" y="90"/>
                    <a:pt x="206" y="90"/>
                  </a:cubicBezTo>
                  <a:cubicBezTo>
                    <a:pt x="206" y="90"/>
                    <a:pt x="206" y="90"/>
                    <a:pt x="206" y="90"/>
                  </a:cubicBezTo>
                  <a:cubicBezTo>
                    <a:pt x="206" y="90"/>
                    <a:pt x="206" y="90"/>
                    <a:pt x="206" y="90"/>
                  </a:cubicBezTo>
                  <a:cubicBezTo>
                    <a:pt x="206" y="90"/>
                    <a:pt x="206" y="90"/>
                    <a:pt x="206" y="90"/>
                  </a:cubicBezTo>
                  <a:cubicBezTo>
                    <a:pt x="206" y="90"/>
                    <a:pt x="205" y="90"/>
                    <a:pt x="205" y="90"/>
                  </a:cubicBezTo>
                  <a:cubicBezTo>
                    <a:pt x="205" y="90"/>
                    <a:pt x="205" y="90"/>
                    <a:pt x="205" y="90"/>
                  </a:cubicBezTo>
                  <a:cubicBezTo>
                    <a:pt x="205" y="91"/>
                    <a:pt x="206" y="91"/>
                    <a:pt x="206" y="91"/>
                  </a:cubicBezTo>
                  <a:cubicBezTo>
                    <a:pt x="206" y="91"/>
                    <a:pt x="205" y="91"/>
                    <a:pt x="205" y="91"/>
                  </a:cubicBezTo>
                  <a:cubicBezTo>
                    <a:pt x="205" y="91"/>
                    <a:pt x="205" y="91"/>
                    <a:pt x="205" y="91"/>
                  </a:cubicBezTo>
                  <a:cubicBezTo>
                    <a:pt x="205" y="91"/>
                    <a:pt x="205" y="91"/>
                    <a:pt x="205" y="91"/>
                  </a:cubicBezTo>
                  <a:cubicBezTo>
                    <a:pt x="205" y="91"/>
                    <a:pt x="206" y="91"/>
                    <a:pt x="206" y="91"/>
                  </a:cubicBezTo>
                  <a:cubicBezTo>
                    <a:pt x="206" y="91"/>
                    <a:pt x="206" y="91"/>
                    <a:pt x="206" y="91"/>
                  </a:cubicBezTo>
                  <a:cubicBezTo>
                    <a:pt x="206" y="91"/>
                    <a:pt x="206" y="91"/>
                    <a:pt x="206" y="91"/>
                  </a:cubicBezTo>
                  <a:cubicBezTo>
                    <a:pt x="206" y="91"/>
                    <a:pt x="206" y="91"/>
                    <a:pt x="206" y="91"/>
                  </a:cubicBezTo>
                  <a:cubicBezTo>
                    <a:pt x="206" y="91"/>
                    <a:pt x="206" y="91"/>
                    <a:pt x="207" y="91"/>
                  </a:cubicBezTo>
                  <a:cubicBezTo>
                    <a:pt x="207" y="91"/>
                    <a:pt x="207" y="90"/>
                    <a:pt x="207" y="90"/>
                  </a:cubicBezTo>
                  <a:cubicBezTo>
                    <a:pt x="207" y="90"/>
                    <a:pt x="207" y="90"/>
                    <a:pt x="207" y="90"/>
                  </a:cubicBezTo>
                  <a:cubicBezTo>
                    <a:pt x="207" y="90"/>
                    <a:pt x="208" y="91"/>
                    <a:pt x="208" y="91"/>
                  </a:cubicBezTo>
                  <a:cubicBezTo>
                    <a:pt x="208" y="91"/>
                    <a:pt x="208" y="91"/>
                    <a:pt x="208" y="91"/>
                  </a:cubicBezTo>
                  <a:cubicBezTo>
                    <a:pt x="208" y="91"/>
                    <a:pt x="208" y="91"/>
                    <a:pt x="208" y="91"/>
                  </a:cubicBezTo>
                  <a:cubicBezTo>
                    <a:pt x="208" y="91"/>
                    <a:pt x="208" y="91"/>
                    <a:pt x="209" y="91"/>
                  </a:cubicBezTo>
                  <a:cubicBezTo>
                    <a:pt x="209" y="91"/>
                    <a:pt x="209" y="91"/>
                    <a:pt x="209" y="91"/>
                  </a:cubicBezTo>
                  <a:cubicBezTo>
                    <a:pt x="209" y="91"/>
                    <a:pt x="209" y="91"/>
                    <a:pt x="209" y="91"/>
                  </a:cubicBezTo>
                  <a:cubicBezTo>
                    <a:pt x="210" y="91"/>
                    <a:pt x="210" y="91"/>
                    <a:pt x="210" y="91"/>
                  </a:cubicBezTo>
                  <a:cubicBezTo>
                    <a:pt x="210" y="91"/>
                    <a:pt x="210" y="91"/>
                    <a:pt x="210" y="91"/>
                  </a:cubicBezTo>
                  <a:cubicBezTo>
                    <a:pt x="210" y="90"/>
                    <a:pt x="210" y="90"/>
                    <a:pt x="210" y="90"/>
                  </a:cubicBezTo>
                  <a:cubicBezTo>
                    <a:pt x="211" y="90"/>
                    <a:pt x="211" y="90"/>
                    <a:pt x="211" y="90"/>
                  </a:cubicBezTo>
                  <a:cubicBezTo>
                    <a:pt x="211" y="89"/>
                    <a:pt x="212" y="89"/>
                    <a:pt x="212" y="89"/>
                  </a:cubicBezTo>
                  <a:cubicBezTo>
                    <a:pt x="212" y="89"/>
                    <a:pt x="212" y="90"/>
                    <a:pt x="212" y="89"/>
                  </a:cubicBezTo>
                  <a:cubicBezTo>
                    <a:pt x="212" y="89"/>
                    <a:pt x="212" y="89"/>
                    <a:pt x="212" y="89"/>
                  </a:cubicBezTo>
                  <a:cubicBezTo>
                    <a:pt x="212" y="89"/>
                    <a:pt x="212" y="89"/>
                    <a:pt x="212" y="89"/>
                  </a:cubicBezTo>
                  <a:close/>
                  <a:moveTo>
                    <a:pt x="215" y="60"/>
                  </a:moveTo>
                  <a:cubicBezTo>
                    <a:pt x="215" y="60"/>
                    <a:pt x="215" y="60"/>
                    <a:pt x="215" y="60"/>
                  </a:cubicBezTo>
                  <a:cubicBezTo>
                    <a:pt x="215" y="60"/>
                    <a:pt x="215" y="60"/>
                    <a:pt x="214" y="60"/>
                  </a:cubicBezTo>
                  <a:cubicBezTo>
                    <a:pt x="214" y="60"/>
                    <a:pt x="214" y="60"/>
                    <a:pt x="214" y="60"/>
                  </a:cubicBezTo>
                  <a:cubicBezTo>
                    <a:pt x="214" y="60"/>
                    <a:pt x="214" y="60"/>
                    <a:pt x="214" y="60"/>
                  </a:cubicBezTo>
                  <a:cubicBezTo>
                    <a:pt x="214" y="60"/>
                    <a:pt x="214" y="60"/>
                    <a:pt x="214" y="60"/>
                  </a:cubicBezTo>
                  <a:cubicBezTo>
                    <a:pt x="214" y="60"/>
                    <a:pt x="214" y="60"/>
                    <a:pt x="214" y="59"/>
                  </a:cubicBezTo>
                  <a:cubicBezTo>
                    <a:pt x="214" y="59"/>
                    <a:pt x="214" y="59"/>
                    <a:pt x="214" y="59"/>
                  </a:cubicBezTo>
                  <a:cubicBezTo>
                    <a:pt x="214" y="59"/>
                    <a:pt x="214" y="59"/>
                    <a:pt x="214" y="59"/>
                  </a:cubicBezTo>
                  <a:cubicBezTo>
                    <a:pt x="214" y="59"/>
                    <a:pt x="214" y="59"/>
                    <a:pt x="214" y="59"/>
                  </a:cubicBezTo>
                  <a:cubicBezTo>
                    <a:pt x="214" y="59"/>
                    <a:pt x="214" y="59"/>
                    <a:pt x="214" y="59"/>
                  </a:cubicBezTo>
                  <a:cubicBezTo>
                    <a:pt x="214" y="59"/>
                    <a:pt x="214" y="59"/>
                    <a:pt x="214" y="59"/>
                  </a:cubicBezTo>
                  <a:cubicBezTo>
                    <a:pt x="214" y="59"/>
                    <a:pt x="214" y="59"/>
                    <a:pt x="214" y="59"/>
                  </a:cubicBezTo>
                  <a:cubicBezTo>
                    <a:pt x="214" y="58"/>
                    <a:pt x="213" y="59"/>
                    <a:pt x="213" y="59"/>
                  </a:cubicBezTo>
                  <a:cubicBezTo>
                    <a:pt x="213" y="59"/>
                    <a:pt x="213" y="58"/>
                    <a:pt x="213" y="58"/>
                  </a:cubicBezTo>
                  <a:cubicBezTo>
                    <a:pt x="213" y="58"/>
                    <a:pt x="213" y="58"/>
                    <a:pt x="213" y="58"/>
                  </a:cubicBezTo>
                  <a:cubicBezTo>
                    <a:pt x="212" y="58"/>
                    <a:pt x="212" y="58"/>
                    <a:pt x="212" y="58"/>
                  </a:cubicBezTo>
                  <a:cubicBezTo>
                    <a:pt x="212" y="58"/>
                    <a:pt x="211" y="58"/>
                    <a:pt x="211" y="58"/>
                  </a:cubicBezTo>
                  <a:cubicBezTo>
                    <a:pt x="211" y="58"/>
                    <a:pt x="210" y="58"/>
                    <a:pt x="210" y="58"/>
                  </a:cubicBezTo>
                  <a:cubicBezTo>
                    <a:pt x="210" y="58"/>
                    <a:pt x="209" y="58"/>
                    <a:pt x="209" y="58"/>
                  </a:cubicBezTo>
                  <a:cubicBezTo>
                    <a:pt x="209" y="58"/>
                    <a:pt x="209" y="58"/>
                    <a:pt x="209" y="58"/>
                  </a:cubicBezTo>
                  <a:cubicBezTo>
                    <a:pt x="209" y="58"/>
                    <a:pt x="209" y="58"/>
                    <a:pt x="209" y="58"/>
                  </a:cubicBezTo>
                  <a:cubicBezTo>
                    <a:pt x="209" y="59"/>
                    <a:pt x="209" y="59"/>
                    <a:pt x="208" y="59"/>
                  </a:cubicBezTo>
                  <a:cubicBezTo>
                    <a:pt x="208" y="59"/>
                    <a:pt x="208" y="59"/>
                    <a:pt x="208" y="59"/>
                  </a:cubicBezTo>
                  <a:cubicBezTo>
                    <a:pt x="208" y="59"/>
                    <a:pt x="208" y="59"/>
                    <a:pt x="208" y="58"/>
                  </a:cubicBezTo>
                  <a:cubicBezTo>
                    <a:pt x="208" y="58"/>
                    <a:pt x="208" y="58"/>
                    <a:pt x="208" y="58"/>
                  </a:cubicBezTo>
                  <a:cubicBezTo>
                    <a:pt x="207" y="58"/>
                    <a:pt x="207" y="58"/>
                    <a:pt x="207" y="59"/>
                  </a:cubicBezTo>
                  <a:cubicBezTo>
                    <a:pt x="207" y="59"/>
                    <a:pt x="207" y="59"/>
                    <a:pt x="207" y="59"/>
                  </a:cubicBezTo>
                  <a:cubicBezTo>
                    <a:pt x="207" y="59"/>
                    <a:pt x="207" y="59"/>
                    <a:pt x="207" y="59"/>
                  </a:cubicBezTo>
                  <a:cubicBezTo>
                    <a:pt x="207" y="59"/>
                    <a:pt x="207" y="59"/>
                    <a:pt x="207" y="59"/>
                  </a:cubicBezTo>
                  <a:cubicBezTo>
                    <a:pt x="207" y="60"/>
                    <a:pt x="207" y="60"/>
                    <a:pt x="207" y="60"/>
                  </a:cubicBezTo>
                  <a:cubicBezTo>
                    <a:pt x="207" y="60"/>
                    <a:pt x="207" y="60"/>
                    <a:pt x="207" y="60"/>
                  </a:cubicBezTo>
                  <a:cubicBezTo>
                    <a:pt x="207" y="60"/>
                    <a:pt x="207" y="60"/>
                    <a:pt x="207" y="60"/>
                  </a:cubicBezTo>
                  <a:cubicBezTo>
                    <a:pt x="207" y="60"/>
                    <a:pt x="207" y="60"/>
                    <a:pt x="207" y="60"/>
                  </a:cubicBezTo>
                  <a:cubicBezTo>
                    <a:pt x="207" y="60"/>
                    <a:pt x="207" y="60"/>
                    <a:pt x="207" y="60"/>
                  </a:cubicBezTo>
                  <a:cubicBezTo>
                    <a:pt x="207" y="61"/>
                    <a:pt x="207" y="61"/>
                    <a:pt x="207" y="61"/>
                  </a:cubicBezTo>
                  <a:cubicBezTo>
                    <a:pt x="208" y="61"/>
                    <a:pt x="208" y="61"/>
                    <a:pt x="208" y="61"/>
                  </a:cubicBezTo>
                  <a:cubicBezTo>
                    <a:pt x="208" y="61"/>
                    <a:pt x="208" y="61"/>
                    <a:pt x="208" y="61"/>
                  </a:cubicBezTo>
                  <a:cubicBezTo>
                    <a:pt x="208" y="61"/>
                    <a:pt x="208" y="62"/>
                    <a:pt x="208" y="62"/>
                  </a:cubicBezTo>
                  <a:cubicBezTo>
                    <a:pt x="208" y="62"/>
                    <a:pt x="208" y="62"/>
                    <a:pt x="208" y="62"/>
                  </a:cubicBezTo>
                  <a:cubicBezTo>
                    <a:pt x="209" y="62"/>
                    <a:pt x="209" y="62"/>
                    <a:pt x="209" y="62"/>
                  </a:cubicBezTo>
                  <a:cubicBezTo>
                    <a:pt x="209" y="62"/>
                    <a:pt x="209" y="62"/>
                    <a:pt x="209" y="62"/>
                  </a:cubicBezTo>
                  <a:cubicBezTo>
                    <a:pt x="209" y="62"/>
                    <a:pt x="209" y="62"/>
                    <a:pt x="209" y="62"/>
                  </a:cubicBezTo>
                  <a:cubicBezTo>
                    <a:pt x="209" y="62"/>
                    <a:pt x="209" y="62"/>
                    <a:pt x="210" y="62"/>
                  </a:cubicBezTo>
                  <a:cubicBezTo>
                    <a:pt x="210" y="62"/>
                    <a:pt x="210" y="63"/>
                    <a:pt x="210" y="63"/>
                  </a:cubicBezTo>
                  <a:cubicBezTo>
                    <a:pt x="210" y="63"/>
                    <a:pt x="210" y="63"/>
                    <a:pt x="211" y="63"/>
                  </a:cubicBezTo>
                  <a:cubicBezTo>
                    <a:pt x="211" y="63"/>
                    <a:pt x="211" y="63"/>
                    <a:pt x="211" y="63"/>
                  </a:cubicBezTo>
                  <a:cubicBezTo>
                    <a:pt x="211" y="63"/>
                    <a:pt x="211" y="63"/>
                    <a:pt x="211" y="63"/>
                  </a:cubicBezTo>
                  <a:cubicBezTo>
                    <a:pt x="212" y="63"/>
                    <a:pt x="212" y="63"/>
                    <a:pt x="212" y="63"/>
                  </a:cubicBezTo>
                  <a:cubicBezTo>
                    <a:pt x="212" y="63"/>
                    <a:pt x="212" y="63"/>
                    <a:pt x="212" y="63"/>
                  </a:cubicBezTo>
                  <a:cubicBezTo>
                    <a:pt x="212" y="63"/>
                    <a:pt x="213" y="63"/>
                    <a:pt x="213" y="63"/>
                  </a:cubicBezTo>
                  <a:cubicBezTo>
                    <a:pt x="213" y="63"/>
                    <a:pt x="213" y="63"/>
                    <a:pt x="213" y="63"/>
                  </a:cubicBezTo>
                  <a:cubicBezTo>
                    <a:pt x="213" y="62"/>
                    <a:pt x="214" y="62"/>
                    <a:pt x="214" y="62"/>
                  </a:cubicBezTo>
                  <a:cubicBezTo>
                    <a:pt x="214" y="62"/>
                    <a:pt x="214" y="62"/>
                    <a:pt x="214" y="62"/>
                  </a:cubicBezTo>
                  <a:cubicBezTo>
                    <a:pt x="214" y="62"/>
                    <a:pt x="214" y="62"/>
                    <a:pt x="215" y="62"/>
                  </a:cubicBezTo>
                  <a:cubicBezTo>
                    <a:pt x="215" y="62"/>
                    <a:pt x="215" y="62"/>
                    <a:pt x="215" y="62"/>
                  </a:cubicBezTo>
                  <a:cubicBezTo>
                    <a:pt x="215" y="62"/>
                    <a:pt x="215" y="62"/>
                    <a:pt x="215" y="61"/>
                  </a:cubicBezTo>
                  <a:cubicBezTo>
                    <a:pt x="215" y="61"/>
                    <a:pt x="215" y="61"/>
                    <a:pt x="215" y="60"/>
                  </a:cubicBezTo>
                  <a:cubicBezTo>
                    <a:pt x="215" y="60"/>
                    <a:pt x="215" y="60"/>
                    <a:pt x="215" y="60"/>
                  </a:cubicBezTo>
                  <a:cubicBezTo>
                    <a:pt x="215" y="60"/>
                    <a:pt x="215" y="60"/>
                    <a:pt x="215" y="60"/>
                  </a:cubicBezTo>
                  <a:close/>
                  <a:moveTo>
                    <a:pt x="218" y="60"/>
                  </a:moveTo>
                  <a:cubicBezTo>
                    <a:pt x="218" y="60"/>
                    <a:pt x="218" y="60"/>
                    <a:pt x="218" y="60"/>
                  </a:cubicBezTo>
                  <a:cubicBezTo>
                    <a:pt x="218" y="60"/>
                    <a:pt x="218" y="60"/>
                    <a:pt x="218" y="60"/>
                  </a:cubicBezTo>
                  <a:cubicBezTo>
                    <a:pt x="218" y="60"/>
                    <a:pt x="218" y="60"/>
                    <a:pt x="218" y="59"/>
                  </a:cubicBezTo>
                  <a:cubicBezTo>
                    <a:pt x="217" y="59"/>
                    <a:pt x="217" y="59"/>
                    <a:pt x="217" y="59"/>
                  </a:cubicBezTo>
                  <a:cubicBezTo>
                    <a:pt x="217" y="59"/>
                    <a:pt x="217" y="59"/>
                    <a:pt x="217" y="59"/>
                  </a:cubicBezTo>
                  <a:cubicBezTo>
                    <a:pt x="217" y="59"/>
                    <a:pt x="217" y="59"/>
                    <a:pt x="217" y="60"/>
                  </a:cubicBezTo>
                  <a:cubicBezTo>
                    <a:pt x="217" y="60"/>
                    <a:pt x="217" y="60"/>
                    <a:pt x="217" y="60"/>
                  </a:cubicBezTo>
                  <a:cubicBezTo>
                    <a:pt x="217" y="60"/>
                    <a:pt x="217" y="60"/>
                    <a:pt x="217" y="60"/>
                  </a:cubicBezTo>
                  <a:cubicBezTo>
                    <a:pt x="217" y="60"/>
                    <a:pt x="217" y="60"/>
                    <a:pt x="218" y="60"/>
                  </a:cubicBezTo>
                  <a:cubicBezTo>
                    <a:pt x="218" y="60"/>
                    <a:pt x="218" y="60"/>
                    <a:pt x="218" y="60"/>
                  </a:cubicBezTo>
                  <a:close/>
                  <a:moveTo>
                    <a:pt x="204" y="92"/>
                  </a:moveTo>
                  <a:cubicBezTo>
                    <a:pt x="204" y="92"/>
                    <a:pt x="204" y="92"/>
                    <a:pt x="204" y="92"/>
                  </a:cubicBezTo>
                  <a:cubicBezTo>
                    <a:pt x="204" y="93"/>
                    <a:pt x="204" y="93"/>
                    <a:pt x="204" y="93"/>
                  </a:cubicBezTo>
                  <a:cubicBezTo>
                    <a:pt x="203" y="93"/>
                    <a:pt x="203" y="93"/>
                    <a:pt x="203" y="93"/>
                  </a:cubicBezTo>
                  <a:cubicBezTo>
                    <a:pt x="203" y="93"/>
                    <a:pt x="203" y="93"/>
                    <a:pt x="203" y="93"/>
                  </a:cubicBezTo>
                  <a:cubicBezTo>
                    <a:pt x="203"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2"/>
                  </a:cubicBezTo>
                  <a:cubicBezTo>
                    <a:pt x="204" y="92"/>
                    <a:pt x="204" y="92"/>
                    <a:pt x="204" y="92"/>
                  </a:cubicBezTo>
                  <a:cubicBezTo>
                    <a:pt x="204" y="92"/>
                    <a:pt x="204" y="92"/>
                    <a:pt x="204" y="92"/>
                  </a:cubicBezTo>
                  <a:close/>
                  <a:moveTo>
                    <a:pt x="220" y="57"/>
                  </a:moveTo>
                  <a:cubicBezTo>
                    <a:pt x="220" y="57"/>
                    <a:pt x="220" y="57"/>
                    <a:pt x="220" y="57"/>
                  </a:cubicBezTo>
                  <a:cubicBezTo>
                    <a:pt x="219" y="57"/>
                    <a:pt x="219" y="57"/>
                    <a:pt x="219" y="57"/>
                  </a:cubicBezTo>
                  <a:cubicBezTo>
                    <a:pt x="219" y="58"/>
                    <a:pt x="219" y="58"/>
                    <a:pt x="219" y="58"/>
                  </a:cubicBezTo>
                  <a:cubicBezTo>
                    <a:pt x="219" y="58"/>
                    <a:pt x="219" y="58"/>
                    <a:pt x="219" y="58"/>
                  </a:cubicBezTo>
                  <a:cubicBezTo>
                    <a:pt x="219" y="58"/>
                    <a:pt x="219" y="58"/>
                    <a:pt x="220" y="58"/>
                  </a:cubicBezTo>
                  <a:cubicBezTo>
                    <a:pt x="220" y="58"/>
                    <a:pt x="220" y="58"/>
                    <a:pt x="220" y="58"/>
                  </a:cubicBezTo>
                  <a:cubicBezTo>
                    <a:pt x="220" y="57"/>
                    <a:pt x="220" y="57"/>
                    <a:pt x="220" y="57"/>
                  </a:cubicBezTo>
                  <a:cubicBezTo>
                    <a:pt x="220" y="57"/>
                    <a:pt x="220" y="57"/>
                    <a:pt x="220" y="57"/>
                  </a:cubicBezTo>
                  <a:cubicBezTo>
                    <a:pt x="220" y="57"/>
                    <a:pt x="220" y="57"/>
                    <a:pt x="220" y="57"/>
                  </a:cubicBezTo>
                  <a:close/>
                  <a:moveTo>
                    <a:pt x="216" y="88"/>
                  </a:moveTo>
                  <a:cubicBezTo>
                    <a:pt x="216" y="88"/>
                    <a:pt x="216" y="88"/>
                    <a:pt x="216" y="88"/>
                  </a:cubicBezTo>
                  <a:cubicBezTo>
                    <a:pt x="216" y="88"/>
                    <a:pt x="216" y="88"/>
                    <a:pt x="216" y="88"/>
                  </a:cubicBezTo>
                  <a:cubicBezTo>
                    <a:pt x="216" y="88"/>
                    <a:pt x="216" y="88"/>
                    <a:pt x="216" y="89"/>
                  </a:cubicBezTo>
                  <a:cubicBezTo>
                    <a:pt x="216" y="89"/>
                    <a:pt x="216" y="89"/>
                    <a:pt x="216" y="89"/>
                  </a:cubicBezTo>
                  <a:cubicBezTo>
                    <a:pt x="216" y="89"/>
                    <a:pt x="216" y="89"/>
                    <a:pt x="216" y="89"/>
                  </a:cubicBezTo>
                  <a:cubicBezTo>
                    <a:pt x="216" y="89"/>
                    <a:pt x="216" y="89"/>
                    <a:pt x="216" y="88"/>
                  </a:cubicBezTo>
                  <a:cubicBezTo>
                    <a:pt x="216" y="88"/>
                    <a:pt x="216" y="88"/>
                    <a:pt x="217" y="88"/>
                  </a:cubicBezTo>
                  <a:cubicBezTo>
                    <a:pt x="217" y="88"/>
                    <a:pt x="217" y="88"/>
                    <a:pt x="217" y="88"/>
                  </a:cubicBezTo>
                  <a:cubicBezTo>
                    <a:pt x="217" y="88"/>
                    <a:pt x="217" y="88"/>
                    <a:pt x="217" y="88"/>
                  </a:cubicBezTo>
                  <a:cubicBezTo>
                    <a:pt x="217" y="88"/>
                    <a:pt x="217" y="88"/>
                    <a:pt x="216" y="88"/>
                  </a:cubicBezTo>
                  <a:close/>
                  <a:moveTo>
                    <a:pt x="265" y="82"/>
                  </a:moveTo>
                  <a:cubicBezTo>
                    <a:pt x="265" y="82"/>
                    <a:pt x="265" y="82"/>
                    <a:pt x="265" y="82"/>
                  </a:cubicBezTo>
                  <a:cubicBezTo>
                    <a:pt x="265" y="82"/>
                    <a:pt x="265" y="82"/>
                    <a:pt x="265" y="82"/>
                  </a:cubicBezTo>
                  <a:cubicBezTo>
                    <a:pt x="265" y="82"/>
                    <a:pt x="265" y="82"/>
                    <a:pt x="265" y="82"/>
                  </a:cubicBezTo>
                  <a:cubicBezTo>
                    <a:pt x="265" y="82"/>
                    <a:pt x="265" y="82"/>
                    <a:pt x="265" y="82"/>
                  </a:cubicBezTo>
                  <a:cubicBezTo>
                    <a:pt x="265" y="82"/>
                    <a:pt x="265" y="82"/>
                    <a:pt x="265" y="82"/>
                  </a:cubicBezTo>
                  <a:cubicBezTo>
                    <a:pt x="265" y="83"/>
                    <a:pt x="264" y="83"/>
                    <a:pt x="264" y="83"/>
                  </a:cubicBezTo>
                  <a:cubicBezTo>
                    <a:pt x="264" y="83"/>
                    <a:pt x="264" y="83"/>
                    <a:pt x="264" y="83"/>
                  </a:cubicBezTo>
                  <a:cubicBezTo>
                    <a:pt x="264" y="83"/>
                    <a:pt x="264"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2"/>
                    <a:pt x="265" y="82"/>
                    <a:pt x="265" y="82"/>
                  </a:cubicBezTo>
                  <a:cubicBezTo>
                    <a:pt x="265" y="82"/>
                    <a:pt x="265" y="82"/>
                    <a:pt x="265" y="82"/>
                  </a:cubicBezTo>
                  <a:cubicBezTo>
                    <a:pt x="265" y="82"/>
                    <a:pt x="265" y="82"/>
                    <a:pt x="265" y="82"/>
                  </a:cubicBezTo>
                  <a:cubicBezTo>
                    <a:pt x="265" y="82"/>
                    <a:pt x="265" y="82"/>
                    <a:pt x="265" y="82"/>
                  </a:cubicBezTo>
                  <a:close/>
                  <a:moveTo>
                    <a:pt x="265" y="81"/>
                  </a:moveTo>
                  <a:cubicBezTo>
                    <a:pt x="265" y="81"/>
                    <a:pt x="265" y="81"/>
                    <a:pt x="265" y="81"/>
                  </a:cubicBezTo>
                  <a:cubicBezTo>
                    <a:pt x="265" y="81"/>
                    <a:pt x="265" y="81"/>
                    <a:pt x="265" y="81"/>
                  </a:cubicBezTo>
                  <a:cubicBezTo>
                    <a:pt x="265" y="81"/>
                    <a:pt x="264" y="81"/>
                    <a:pt x="265" y="81"/>
                  </a:cubicBezTo>
                  <a:cubicBezTo>
                    <a:pt x="265" y="81"/>
                    <a:pt x="265" y="81"/>
                    <a:pt x="265" y="81"/>
                  </a:cubicBezTo>
                  <a:cubicBezTo>
                    <a:pt x="265" y="81"/>
                    <a:pt x="265" y="81"/>
                    <a:pt x="265" y="81"/>
                  </a:cubicBezTo>
                  <a:cubicBezTo>
                    <a:pt x="265" y="82"/>
                    <a:pt x="265" y="82"/>
                    <a:pt x="265" y="82"/>
                  </a:cubicBezTo>
                  <a:cubicBezTo>
                    <a:pt x="265" y="82"/>
                    <a:pt x="265" y="82"/>
                    <a:pt x="265" y="82"/>
                  </a:cubicBezTo>
                  <a:cubicBezTo>
                    <a:pt x="265" y="82"/>
                    <a:pt x="265" y="82"/>
                    <a:pt x="265" y="82"/>
                  </a:cubicBezTo>
                  <a:cubicBezTo>
                    <a:pt x="265" y="82"/>
                    <a:pt x="265" y="82"/>
                    <a:pt x="265" y="82"/>
                  </a:cubicBezTo>
                  <a:cubicBezTo>
                    <a:pt x="265" y="81"/>
                    <a:pt x="265" y="81"/>
                    <a:pt x="265" y="81"/>
                  </a:cubicBezTo>
                  <a:cubicBezTo>
                    <a:pt x="265" y="81"/>
                    <a:pt x="265" y="81"/>
                    <a:pt x="265" y="81"/>
                  </a:cubicBezTo>
                  <a:cubicBezTo>
                    <a:pt x="265" y="81"/>
                    <a:pt x="265" y="81"/>
                    <a:pt x="265" y="81"/>
                  </a:cubicBezTo>
                  <a:cubicBezTo>
                    <a:pt x="265" y="81"/>
                    <a:pt x="265" y="81"/>
                    <a:pt x="265" y="81"/>
                  </a:cubicBezTo>
                  <a:close/>
                  <a:moveTo>
                    <a:pt x="255" y="73"/>
                  </a:moveTo>
                  <a:cubicBezTo>
                    <a:pt x="254" y="73"/>
                    <a:pt x="254" y="73"/>
                    <a:pt x="254" y="73"/>
                  </a:cubicBezTo>
                  <a:cubicBezTo>
                    <a:pt x="254" y="73"/>
                    <a:pt x="254" y="73"/>
                    <a:pt x="254" y="73"/>
                  </a:cubicBezTo>
                  <a:cubicBezTo>
                    <a:pt x="254" y="73"/>
                    <a:pt x="254" y="74"/>
                    <a:pt x="254" y="74"/>
                  </a:cubicBezTo>
                  <a:cubicBezTo>
                    <a:pt x="254" y="74"/>
                    <a:pt x="254" y="74"/>
                    <a:pt x="254" y="75"/>
                  </a:cubicBezTo>
                  <a:cubicBezTo>
                    <a:pt x="254" y="75"/>
                    <a:pt x="254" y="75"/>
                    <a:pt x="254" y="75"/>
                  </a:cubicBezTo>
                  <a:cubicBezTo>
                    <a:pt x="254" y="75"/>
                    <a:pt x="253" y="75"/>
                    <a:pt x="253" y="76"/>
                  </a:cubicBezTo>
                  <a:cubicBezTo>
                    <a:pt x="253" y="76"/>
                    <a:pt x="253" y="76"/>
                    <a:pt x="253" y="76"/>
                  </a:cubicBezTo>
                  <a:cubicBezTo>
                    <a:pt x="253" y="76"/>
                    <a:pt x="253" y="76"/>
                    <a:pt x="253" y="77"/>
                  </a:cubicBezTo>
                  <a:cubicBezTo>
                    <a:pt x="253" y="77"/>
                    <a:pt x="253" y="77"/>
                    <a:pt x="253" y="77"/>
                  </a:cubicBezTo>
                  <a:cubicBezTo>
                    <a:pt x="253" y="77"/>
                    <a:pt x="253" y="77"/>
                    <a:pt x="253" y="77"/>
                  </a:cubicBezTo>
                  <a:cubicBezTo>
                    <a:pt x="253" y="77"/>
                    <a:pt x="253" y="77"/>
                    <a:pt x="253" y="78"/>
                  </a:cubicBezTo>
                  <a:cubicBezTo>
                    <a:pt x="252" y="78"/>
                    <a:pt x="252" y="78"/>
                    <a:pt x="252" y="78"/>
                  </a:cubicBezTo>
                  <a:cubicBezTo>
                    <a:pt x="253" y="78"/>
                    <a:pt x="253" y="78"/>
                    <a:pt x="253" y="77"/>
                  </a:cubicBezTo>
                  <a:cubicBezTo>
                    <a:pt x="253" y="77"/>
                    <a:pt x="253" y="77"/>
                    <a:pt x="253" y="77"/>
                  </a:cubicBezTo>
                  <a:cubicBezTo>
                    <a:pt x="253" y="77"/>
                    <a:pt x="253" y="77"/>
                    <a:pt x="253" y="77"/>
                  </a:cubicBezTo>
                  <a:cubicBezTo>
                    <a:pt x="253" y="77"/>
                    <a:pt x="253" y="77"/>
                    <a:pt x="253" y="77"/>
                  </a:cubicBezTo>
                  <a:cubicBezTo>
                    <a:pt x="253" y="77"/>
                    <a:pt x="253" y="77"/>
                    <a:pt x="253" y="77"/>
                  </a:cubicBezTo>
                  <a:cubicBezTo>
                    <a:pt x="253" y="76"/>
                    <a:pt x="253" y="76"/>
                    <a:pt x="253" y="76"/>
                  </a:cubicBezTo>
                  <a:cubicBezTo>
                    <a:pt x="254" y="76"/>
                    <a:pt x="254" y="76"/>
                    <a:pt x="254" y="76"/>
                  </a:cubicBezTo>
                  <a:cubicBezTo>
                    <a:pt x="254" y="75"/>
                    <a:pt x="254" y="75"/>
                    <a:pt x="254" y="75"/>
                  </a:cubicBezTo>
                  <a:cubicBezTo>
                    <a:pt x="254" y="75"/>
                    <a:pt x="254" y="74"/>
                    <a:pt x="255" y="74"/>
                  </a:cubicBezTo>
                  <a:cubicBezTo>
                    <a:pt x="255" y="74"/>
                    <a:pt x="255" y="74"/>
                    <a:pt x="255" y="73"/>
                  </a:cubicBezTo>
                  <a:cubicBezTo>
                    <a:pt x="255" y="73"/>
                    <a:pt x="255" y="73"/>
                    <a:pt x="255" y="73"/>
                  </a:cubicBezTo>
                  <a:cubicBezTo>
                    <a:pt x="255" y="73"/>
                    <a:pt x="255" y="73"/>
                    <a:pt x="255" y="73"/>
                  </a:cubicBezTo>
                  <a:close/>
                  <a:moveTo>
                    <a:pt x="265" y="78"/>
                  </a:moveTo>
                  <a:cubicBezTo>
                    <a:pt x="265" y="78"/>
                    <a:pt x="265" y="78"/>
                    <a:pt x="264" y="77"/>
                  </a:cubicBezTo>
                  <a:cubicBezTo>
                    <a:pt x="265" y="77"/>
                    <a:pt x="265" y="77"/>
                    <a:pt x="265" y="77"/>
                  </a:cubicBezTo>
                  <a:cubicBezTo>
                    <a:pt x="265" y="77"/>
                    <a:pt x="265" y="78"/>
                    <a:pt x="265" y="78"/>
                  </a:cubicBezTo>
                  <a:cubicBezTo>
                    <a:pt x="265" y="78"/>
                    <a:pt x="265" y="77"/>
                    <a:pt x="265" y="77"/>
                  </a:cubicBezTo>
                  <a:cubicBezTo>
                    <a:pt x="265" y="77"/>
                    <a:pt x="265" y="77"/>
                    <a:pt x="265" y="77"/>
                  </a:cubicBezTo>
                  <a:cubicBezTo>
                    <a:pt x="265" y="77"/>
                    <a:pt x="265" y="77"/>
                    <a:pt x="265" y="77"/>
                  </a:cubicBezTo>
                  <a:cubicBezTo>
                    <a:pt x="265" y="77"/>
                    <a:pt x="265" y="77"/>
                    <a:pt x="265" y="77"/>
                  </a:cubicBezTo>
                  <a:cubicBezTo>
                    <a:pt x="265" y="77"/>
                    <a:pt x="265" y="77"/>
                    <a:pt x="265" y="77"/>
                  </a:cubicBezTo>
                  <a:cubicBezTo>
                    <a:pt x="265" y="77"/>
                    <a:pt x="265" y="77"/>
                    <a:pt x="265" y="76"/>
                  </a:cubicBezTo>
                  <a:cubicBezTo>
                    <a:pt x="265" y="76"/>
                    <a:pt x="265" y="76"/>
                    <a:pt x="265" y="76"/>
                  </a:cubicBezTo>
                  <a:cubicBezTo>
                    <a:pt x="265" y="76"/>
                    <a:pt x="265" y="76"/>
                    <a:pt x="265" y="76"/>
                  </a:cubicBezTo>
                  <a:cubicBezTo>
                    <a:pt x="265" y="76"/>
                    <a:pt x="265" y="76"/>
                    <a:pt x="265" y="76"/>
                  </a:cubicBezTo>
                  <a:cubicBezTo>
                    <a:pt x="265" y="76"/>
                    <a:pt x="265" y="76"/>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4"/>
                    <a:pt x="264" y="74"/>
                    <a:pt x="264" y="74"/>
                  </a:cubicBezTo>
                  <a:cubicBezTo>
                    <a:pt x="264" y="74"/>
                    <a:pt x="264" y="74"/>
                    <a:pt x="264" y="74"/>
                  </a:cubicBezTo>
                  <a:cubicBezTo>
                    <a:pt x="264" y="74"/>
                    <a:pt x="263" y="74"/>
                    <a:pt x="263" y="74"/>
                  </a:cubicBezTo>
                  <a:cubicBezTo>
                    <a:pt x="264" y="74"/>
                    <a:pt x="263" y="74"/>
                    <a:pt x="263" y="74"/>
                  </a:cubicBezTo>
                  <a:cubicBezTo>
                    <a:pt x="263" y="75"/>
                    <a:pt x="264" y="74"/>
                    <a:pt x="264" y="75"/>
                  </a:cubicBezTo>
                  <a:cubicBezTo>
                    <a:pt x="264" y="75"/>
                    <a:pt x="264" y="75"/>
                    <a:pt x="264" y="75"/>
                  </a:cubicBezTo>
                  <a:cubicBezTo>
                    <a:pt x="263" y="75"/>
                    <a:pt x="263" y="75"/>
                    <a:pt x="263" y="75"/>
                  </a:cubicBezTo>
                  <a:cubicBezTo>
                    <a:pt x="263" y="75"/>
                    <a:pt x="263" y="75"/>
                    <a:pt x="263" y="75"/>
                  </a:cubicBezTo>
                  <a:cubicBezTo>
                    <a:pt x="263" y="75"/>
                    <a:pt x="263" y="75"/>
                    <a:pt x="263" y="75"/>
                  </a:cubicBezTo>
                  <a:cubicBezTo>
                    <a:pt x="263" y="75"/>
                    <a:pt x="263" y="75"/>
                    <a:pt x="263" y="75"/>
                  </a:cubicBezTo>
                  <a:cubicBezTo>
                    <a:pt x="263" y="75"/>
                    <a:pt x="263" y="75"/>
                    <a:pt x="263" y="75"/>
                  </a:cubicBezTo>
                  <a:cubicBezTo>
                    <a:pt x="263" y="75"/>
                    <a:pt x="263" y="75"/>
                    <a:pt x="263" y="76"/>
                  </a:cubicBezTo>
                  <a:cubicBezTo>
                    <a:pt x="263" y="76"/>
                    <a:pt x="263" y="76"/>
                    <a:pt x="263" y="76"/>
                  </a:cubicBezTo>
                  <a:cubicBezTo>
                    <a:pt x="263" y="76"/>
                    <a:pt x="263" y="76"/>
                    <a:pt x="263" y="76"/>
                  </a:cubicBezTo>
                  <a:cubicBezTo>
                    <a:pt x="262" y="76"/>
                    <a:pt x="262" y="76"/>
                    <a:pt x="262" y="76"/>
                  </a:cubicBezTo>
                  <a:cubicBezTo>
                    <a:pt x="262" y="76"/>
                    <a:pt x="262" y="76"/>
                    <a:pt x="262" y="76"/>
                  </a:cubicBezTo>
                  <a:cubicBezTo>
                    <a:pt x="262" y="76"/>
                    <a:pt x="262" y="76"/>
                    <a:pt x="262" y="76"/>
                  </a:cubicBezTo>
                  <a:cubicBezTo>
                    <a:pt x="262" y="76"/>
                    <a:pt x="262" y="76"/>
                    <a:pt x="262" y="76"/>
                  </a:cubicBezTo>
                  <a:cubicBezTo>
                    <a:pt x="262" y="76"/>
                    <a:pt x="262" y="76"/>
                    <a:pt x="262" y="76"/>
                  </a:cubicBezTo>
                  <a:cubicBezTo>
                    <a:pt x="262" y="76"/>
                    <a:pt x="263" y="76"/>
                    <a:pt x="263" y="76"/>
                  </a:cubicBezTo>
                  <a:cubicBezTo>
                    <a:pt x="263" y="76"/>
                    <a:pt x="263" y="76"/>
                    <a:pt x="263" y="76"/>
                  </a:cubicBezTo>
                  <a:cubicBezTo>
                    <a:pt x="263" y="76"/>
                    <a:pt x="263" y="76"/>
                    <a:pt x="263" y="76"/>
                  </a:cubicBezTo>
                  <a:cubicBezTo>
                    <a:pt x="263" y="77"/>
                    <a:pt x="263" y="77"/>
                    <a:pt x="263" y="77"/>
                  </a:cubicBezTo>
                  <a:cubicBezTo>
                    <a:pt x="263" y="77"/>
                    <a:pt x="263" y="77"/>
                    <a:pt x="262" y="77"/>
                  </a:cubicBezTo>
                  <a:cubicBezTo>
                    <a:pt x="262" y="77"/>
                    <a:pt x="262" y="77"/>
                    <a:pt x="262" y="77"/>
                  </a:cubicBezTo>
                  <a:cubicBezTo>
                    <a:pt x="262" y="77"/>
                    <a:pt x="262" y="77"/>
                    <a:pt x="262" y="77"/>
                  </a:cubicBezTo>
                  <a:cubicBezTo>
                    <a:pt x="262" y="77"/>
                    <a:pt x="262" y="77"/>
                    <a:pt x="262" y="77"/>
                  </a:cubicBezTo>
                  <a:cubicBezTo>
                    <a:pt x="262" y="77"/>
                    <a:pt x="262" y="78"/>
                    <a:pt x="262" y="78"/>
                  </a:cubicBezTo>
                  <a:cubicBezTo>
                    <a:pt x="262" y="78"/>
                    <a:pt x="262" y="78"/>
                    <a:pt x="262" y="78"/>
                  </a:cubicBezTo>
                  <a:cubicBezTo>
                    <a:pt x="262" y="78"/>
                    <a:pt x="262" y="78"/>
                    <a:pt x="262" y="78"/>
                  </a:cubicBezTo>
                  <a:cubicBezTo>
                    <a:pt x="262" y="78"/>
                    <a:pt x="262" y="79"/>
                    <a:pt x="262" y="79"/>
                  </a:cubicBezTo>
                  <a:cubicBezTo>
                    <a:pt x="262" y="79"/>
                    <a:pt x="262" y="79"/>
                    <a:pt x="262" y="79"/>
                  </a:cubicBezTo>
                  <a:cubicBezTo>
                    <a:pt x="262" y="79"/>
                    <a:pt x="262" y="78"/>
                    <a:pt x="262" y="78"/>
                  </a:cubicBezTo>
                  <a:cubicBezTo>
                    <a:pt x="262" y="78"/>
                    <a:pt x="262" y="78"/>
                    <a:pt x="262" y="78"/>
                  </a:cubicBezTo>
                  <a:cubicBezTo>
                    <a:pt x="262" y="78"/>
                    <a:pt x="262" y="78"/>
                    <a:pt x="262" y="78"/>
                  </a:cubicBezTo>
                  <a:cubicBezTo>
                    <a:pt x="262" y="78"/>
                    <a:pt x="261" y="78"/>
                    <a:pt x="261" y="78"/>
                  </a:cubicBezTo>
                  <a:cubicBezTo>
                    <a:pt x="261" y="78"/>
                    <a:pt x="261" y="78"/>
                    <a:pt x="261" y="78"/>
                  </a:cubicBezTo>
                  <a:cubicBezTo>
                    <a:pt x="261" y="78"/>
                    <a:pt x="261" y="78"/>
                    <a:pt x="261" y="79"/>
                  </a:cubicBezTo>
                  <a:cubicBezTo>
                    <a:pt x="261" y="79"/>
                    <a:pt x="261" y="79"/>
                    <a:pt x="261" y="79"/>
                  </a:cubicBezTo>
                  <a:cubicBezTo>
                    <a:pt x="261" y="79"/>
                    <a:pt x="261" y="79"/>
                    <a:pt x="261" y="79"/>
                  </a:cubicBezTo>
                  <a:cubicBezTo>
                    <a:pt x="261" y="79"/>
                    <a:pt x="262" y="79"/>
                    <a:pt x="262" y="79"/>
                  </a:cubicBezTo>
                  <a:cubicBezTo>
                    <a:pt x="262" y="79"/>
                    <a:pt x="262" y="79"/>
                    <a:pt x="262" y="79"/>
                  </a:cubicBezTo>
                  <a:cubicBezTo>
                    <a:pt x="262" y="79"/>
                    <a:pt x="262" y="79"/>
                    <a:pt x="262" y="80"/>
                  </a:cubicBezTo>
                  <a:cubicBezTo>
                    <a:pt x="262" y="80"/>
                    <a:pt x="262" y="80"/>
                    <a:pt x="262" y="80"/>
                  </a:cubicBezTo>
                  <a:cubicBezTo>
                    <a:pt x="263" y="80"/>
                    <a:pt x="263" y="80"/>
                    <a:pt x="263" y="80"/>
                  </a:cubicBezTo>
                  <a:cubicBezTo>
                    <a:pt x="263" y="80"/>
                    <a:pt x="263" y="80"/>
                    <a:pt x="263" y="80"/>
                  </a:cubicBezTo>
                  <a:cubicBezTo>
                    <a:pt x="263" y="80"/>
                    <a:pt x="263" y="80"/>
                    <a:pt x="263" y="80"/>
                  </a:cubicBezTo>
                  <a:cubicBezTo>
                    <a:pt x="263" y="80"/>
                    <a:pt x="263" y="80"/>
                    <a:pt x="263" y="80"/>
                  </a:cubicBezTo>
                  <a:cubicBezTo>
                    <a:pt x="263" y="80"/>
                    <a:pt x="263" y="80"/>
                    <a:pt x="263" y="80"/>
                  </a:cubicBezTo>
                  <a:cubicBezTo>
                    <a:pt x="263" y="80"/>
                    <a:pt x="263" y="81"/>
                    <a:pt x="262" y="80"/>
                  </a:cubicBezTo>
                  <a:cubicBezTo>
                    <a:pt x="262" y="80"/>
                    <a:pt x="262" y="80"/>
                    <a:pt x="262" y="80"/>
                  </a:cubicBezTo>
                  <a:cubicBezTo>
                    <a:pt x="262" y="80"/>
                    <a:pt x="262" y="80"/>
                    <a:pt x="262" y="80"/>
                  </a:cubicBezTo>
                  <a:cubicBezTo>
                    <a:pt x="262" y="80"/>
                    <a:pt x="262" y="80"/>
                    <a:pt x="262" y="79"/>
                  </a:cubicBezTo>
                  <a:cubicBezTo>
                    <a:pt x="262" y="79"/>
                    <a:pt x="262" y="79"/>
                    <a:pt x="262" y="79"/>
                  </a:cubicBezTo>
                  <a:cubicBezTo>
                    <a:pt x="261" y="79"/>
                    <a:pt x="261" y="79"/>
                    <a:pt x="261" y="79"/>
                  </a:cubicBezTo>
                  <a:cubicBezTo>
                    <a:pt x="261" y="79"/>
                    <a:pt x="261" y="79"/>
                    <a:pt x="261" y="79"/>
                  </a:cubicBezTo>
                  <a:cubicBezTo>
                    <a:pt x="261" y="79"/>
                    <a:pt x="261" y="79"/>
                    <a:pt x="261" y="79"/>
                  </a:cubicBezTo>
                  <a:cubicBezTo>
                    <a:pt x="261" y="79"/>
                    <a:pt x="261" y="80"/>
                    <a:pt x="261" y="80"/>
                  </a:cubicBezTo>
                  <a:cubicBezTo>
                    <a:pt x="261" y="80"/>
                    <a:pt x="261" y="80"/>
                    <a:pt x="261" y="80"/>
                  </a:cubicBezTo>
                  <a:cubicBezTo>
                    <a:pt x="261" y="80"/>
                    <a:pt x="261" y="81"/>
                    <a:pt x="261" y="81"/>
                  </a:cubicBezTo>
                  <a:cubicBezTo>
                    <a:pt x="261" y="81"/>
                    <a:pt x="261" y="81"/>
                    <a:pt x="261" y="81"/>
                  </a:cubicBezTo>
                  <a:cubicBezTo>
                    <a:pt x="261" y="81"/>
                    <a:pt x="261" y="81"/>
                    <a:pt x="261" y="81"/>
                  </a:cubicBezTo>
                  <a:cubicBezTo>
                    <a:pt x="261" y="81"/>
                    <a:pt x="261" y="81"/>
                    <a:pt x="262" y="81"/>
                  </a:cubicBezTo>
                  <a:cubicBezTo>
                    <a:pt x="262" y="81"/>
                    <a:pt x="262" y="81"/>
                    <a:pt x="262" y="81"/>
                  </a:cubicBezTo>
                  <a:cubicBezTo>
                    <a:pt x="262" y="81"/>
                    <a:pt x="262" y="82"/>
                    <a:pt x="262" y="81"/>
                  </a:cubicBezTo>
                  <a:cubicBezTo>
                    <a:pt x="261" y="81"/>
                    <a:pt x="261" y="81"/>
                    <a:pt x="261" y="81"/>
                  </a:cubicBezTo>
                  <a:cubicBezTo>
                    <a:pt x="261" y="81"/>
                    <a:pt x="261" y="81"/>
                    <a:pt x="261" y="81"/>
                  </a:cubicBezTo>
                  <a:cubicBezTo>
                    <a:pt x="261" y="81"/>
                    <a:pt x="261" y="81"/>
                    <a:pt x="261" y="81"/>
                  </a:cubicBezTo>
                  <a:cubicBezTo>
                    <a:pt x="261" y="81"/>
                    <a:pt x="261" y="81"/>
                    <a:pt x="261" y="81"/>
                  </a:cubicBezTo>
                  <a:cubicBezTo>
                    <a:pt x="261" y="82"/>
                    <a:pt x="261" y="82"/>
                    <a:pt x="261" y="82"/>
                  </a:cubicBezTo>
                  <a:cubicBezTo>
                    <a:pt x="261" y="82"/>
                    <a:pt x="261" y="83"/>
                    <a:pt x="261" y="83"/>
                  </a:cubicBezTo>
                  <a:cubicBezTo>
                    <a:pt x="261" y="83"/>
                    <a:pt x="261" y="83"/>
                    <a:pt x="261" y="83"/>
                  </a:cubicBezTo>
                  <a:cubicBezTo>
                    <a:pt x="261" y="83"/>
                    <a:pt x="261" y="83"/>
                    <a:pt x="261" y="84"/>
                  </a:cubicBezTo>
                  <a:cubicBezTo>
                    <a:pt x="261" y="84"/>
                    <a:pt x="261" y="84"/>
                    <a:pt x="261" y="84"/>
                  </a:cubicBezTo>
                  <a:cubicBezTo>
                    <a:pt x="261" y="84"/>
                    <a:pt x="261" y="84"/>
                    <a:pt x="262" y="84"/>
                  </a:cubicBezTo>
                  <a:cubicBezTo>
                    <a:pt x="262" y="84"/>
                    <a:pt x="262" y="84"/>
                    <a:pt x="262" y="84"/>
                  </a:cubicBezTo>
                  <a:cubicBezTo>
                    <a:pt x="262" y="84"/>
                    <a:pt x="262" y="84"/>
                    <a:pt x="262" y="84"/>
                  </a:cubicBezTo>
                  <a:cubicBezTo>
                    <a:pt x="263" y="83"/>
                    <a:pt x="263" y="83"/>
                    <a:pt x="263" y="83"/>
                  </a:cubicBezTo>
                  <a:cubicBezTo>
                    <a:pt x="263" y="83"/>
                    <a:pt x="263" y="83"/>
                    <a:pt x="263" y="83"/>
                  </a:cubicBezTo>
                  <a:cubicBezTo>
                    <a:pt x="263" y="83"/>
                    <a:pt x="263" y="83"/>
                    <a:pt x="263" y="83"/>
                  </a:cubicBezTo>
                  <a:cubicBezTo>
                    <a:pt x="263" y="83"/>
                    <a:pt x="263" y="83"/>
                    <a:pt x="263" y="83"/>
                  </a:cubicBezTo>
                  <a:cubicBezTo>
                    <a:pt x="263" y="83"/>
                    <a:pt x="263" y="83"/>
                    <a:pt x="263" y="83"/>
                  </a:cubicBezTo>
                  <a:cubicBezTo>
                    <a:pt x="263" y="82"/>
                    <a:pt x="263" y="82"/>
                    <a:pt x="263" y="82"/>
                  </a:cubicBezTo>
                  <a:cubicBezTo>
                    <a:pt x="263" y="82"/>
                    <a:pt x="263" y="82"/>
                    <a:pt x="263" y="82"/>
                  </a:cubicBezTo>
                  <a:cubicBezTo>
                    <a:pt x="264" y="82"/>
                    <a:pt x="264" y="82"/>
                    <a:pt x="264" y="82"/>
                  </a:cubicBezTo>
                  <a:cubicBezTo>
                    <a:pt x="264" y="82"/>
                    <a:pt x="264" y="82"/>
                    <a:pt x="264" y="82"/>
                  </a:cubicBezTo>
                  <a:cubicBezTo>
                    <a:pt x="264" y="82"/>
                    <a:pt x="264" y="82"/>
                    <a:pt x="263" y="82"/>
                  </a:cubicBezTo>
                  <a:cubicBezTo>
                    <a:pt x="263" y="82"/>
                    <a:pt x="264" y="81"/>
                    <a:pt x="263" y="81"/>
                  </a:cubicBezTo>
                  <a:cubicBezTo>
                    <a:pt x="263" y="81"/>
                    <a:pt x="263" y="81"/>
                    <a:pt x="263" y="81"/>
                  </a:cubicBezTo>
                  <a:cubicBezTo>
                    <a:pt x="264" y="81"/>
                    <a:pt x="264" y="81"/>
                    <a:pt x="264" y="81"/>
                  </a:cubicBezTo>
                  <a:cubicBezTo>
                    <a:pt x="264" y="81"/>
                    <a:pt x="264" y="81"/>
                    <a:pt x="264" y="81"/>
                  </a:cubicBezTo>
                  <a:cubicBezTo>
                    <a:pt x="264" y="81"/>
                    <a:pt x="264" y="82"/>
                    <a:pt x="264" y="81"/>
                  </a:cubicBezTo>
                  <a:cubicBezTo>
                    <a:pt x="264" y="81"/>
                    <a:pt x="264" y="81"/>
                    <a:pt x="264" y="81"/>
                  </a:cubicBezTo>
                  <a:cubicBezTo>
                    <a:pt x="264" y="81"/>
                    <a:pt x="264" y="81"/>
                    <a:pt x="264" y="81"/>
                  </a:cubicBezTo>
                  <a:cubicBezTo>
                    <a:pt x="264" y="81"/>
                    <a:pt x="264" y="81"/>
                    <a:pt x="264" y="81"/>
                  </a:cubicBezTo>
                  <a:cubicBezTo>
                    <a:pt x="264" y="81"/>
                    <a:pt x="264" y="81"/>
                    <a:pt x="264" y="81"/>
                  </a:cubicBezTo>
                  <a:cubicBezTo>
                    <a:pt x="264" y="81"/>
                    <a:pt x="264" y="81"/>
                    <a:pt x="264" y="81"/>
                  </a:cubicBezTo>
                  <a:cubicBezTo>
                    <a:pt x="264" y="80"/>
                    <a:pt x="264" y="80"/>
                    <a:pt x="264" y="80"/>
                  </a:cubicBezTo>
                  <a:cubicBezTo>
                    <a:pt x="264" y="80"/>
                    <a:pt x="264" y="80"/>
                    <a:pt x="264" y="80"/>
                  </a:cubicBezTo>
                  <a:cubicBezTo>
                    <a:pt x="264" y="80"/>
                    <a:pt x="263" y="80"/>
                    <a:pt x="264" y="80"/>
                  </a:cubicBezTo>
                  <a:cubicBezTo>
                    <a:pt x="264" y="80"/>
                    <a:pt x="264" y="80"/>
                    <a:pt x="264" y="80"/>
                  </a:cubicBezTo>
                  <a:cubicBezTo>
                    <a:pt x="264" y="80"/>
                    <a:pt x="264" y="80"/>
                    <a:pt x="264" y="80"/>
                  </a:cubicBezTo>
                  <a:cubicBezTo>
                    <a:pt x="264" y="80"/>
                    <a:pt x="264" y="80"/>
                    <a:pt x="265" y="80"/>
                  </a:cubicBezTo>
                  <a:cubicBezTo>
                    <a:pt x="265" y="80"/>
                    <a:pt x="265" y="80"/>
                    <a:pt x="265" y="80"/>
                  </a:cubicBezTo>
                  <a:cubicBezTo>
                    <a:pt x="265" y="80"/>
                    <a:pt x="265" y="80"/>
                    <a:pt x="265" y="80"/>
                  </a:cubicBezTo>
                  <a:cubicBezTo>
                    <a:pt x="265" y="80"/>
                    <a:pt x="265" y="79"/>
                    <a:pt x="265" y="79"/>
                  </a:cubicBezTo>
                  <a:cubicBezTo>
                    <a:pt x="265" y="79"/>
                    <a:pt x="265" y="79"/>
                    <a:pt x="265" y="79"/>
                  </a:cubicBezTo>
                  <a:cubicBezTo>
                    <a:pt x="265" y="79"/>
                    <a:pt x="265" y="79"/>
                    <a:pt x="265" y="79"/>
                  </a:cubicBezTo>
                  <a:cubicBezTo>
                    <a:pt x="265" y="79"/>
                    <a:pt x="265" y="79"/>
                    <a:pt x="265" y="79"/>
                  </a:cubicBezTo>
                  <a:cubicBezTo>
                    <a:pt x="265" y="79"/>
                    <a:pt x="265" y="79"/>
                    <a:pt x="265" y="79"/>
                  </a:cubicBezTo>
                  <a:cubicBezTo>
                    <a:pt x="265" y="78"/>
                    <a:pt x="265" y="78"/>
                    <a:pt x="265" y="78"/>
                  </a:cubicBezTo>
                  <a:cubicBezTo>
                    <a:pt x="265" y="78"/>
                    <a:pt x="265" y="78"/>
                    <a:pt x="265" y="78"/>
                  </a:cubicBezTo>
                  <a:close/>
                  <a:moveTo>
                    <a:pt x="266" y="80"/>
                  </a:moveTo>
                  <a:cubicBezTo>
                    <a:pt x="266" y="80"/>
                    <a:pt x="266" y="80"/>
                    <a:pt x="266" y="80"/>
                  </a:cubicBezTo>
                  <a:cubicBezTo>
                    <a:pt x="266" y="80"/>
                    <a:pt x="266" y="80"/>
                    <a:pt x="266" y="80"/>
                  </a:cubicBezTo>
                  <a:cubicBezTo>
                    <a:pt x="266" y="80"/>
                    <a:pt x="266" y="80"/>
                    <a:pt x="266" y="80"/>
                  </a:cubicBezTo>
                  <a:cubicBezTo>
                    <a:pt x="266" y="80"/>
                    <a:pt x="266" y="80"/>
                    <a:pt x="266" y="80"/>
                  </a:cubicBezTo>
                  <a:cubicBezTo>
                    <a:pt x="266" y="80"/>
                    <a:pt x="266" y="81"/>
                    <a:pt x="266" y="81"/>
                  </a:cubicBezTo>
                  <a:cubicBezTo>
                    <a:pt x="266" y="81"/>
                    <a:pt x="266" y="81"/>
                    <a:pt x="266" y="81"/>
                  </a:cubicBezTo>
                  <a:cubicBezTo>
                    <a:pt x="266" y="81"/>
                    <a:pt x="266" y="81"/>
                    <a:pt x="266" y="81"/>
                  </a:cubicBezTo>
                  <a:cubicBezTo>
                    <a:pt x="266" y="81"/>
                    <a:pt x="266" y="81"/>
                    <a:pt x="266" y="81"/>
                  </a:cubicBezTo>
                  <a:cubicBezTo>
                    <a:pt x="266" y="81"/>
                    <a:pt x="266" y="81"/>
                    <a:pt x="266" y="81"/>
                  </a:cubicBezTo>
                  <a:cubicBezTo>
                    <a:pt x="266" y="81"/>
                    <a:pt x="266" y="81"/>
                    <a:pt x="266" y="81"/>
                  </a:cubicBezTo>
                  <a:cubicBezTo>
                    <a:pt x="266" y="81"/>
                    <a:pt x="266" y="80"/>
                    <a:pt x="266" y="80"/>
                  </a:cubicBezTo>
                  <a:cubicBezTo>
                    <a:pt x="266" y="80"/>
                    <a:pt x="266" y="80"/>
                    <a:pt x="266" y="80"/>
                  </a:cubicBezTo>
                  <a:cubicBezTo>
                    <a:pt x="266" y="80"/>
                    <a:pt x="266" y="80"/>
                    <a:pt x="266" y="80"/>
                  </a:cubicBezTo>
                  <a:cubicBezTo>
                    <a:pt x="266" y="80"/>
                    <a:pt x="266" y="80"/>
                    <a:pt x="266" y="80"/>
                  </a:cubicBezTo>
                  <a:cubicBezTo>
                    <a:pt x="266" y="80"/>
                    <a:pt x="266" y="80"/>
                    <a:pt x="266" y="80"/>
                  </a:cubicBezTo>
                  <a:close/>
                  <a:moveTo>
                    <a:pt x="239" y="63"/>
                  </a:moveTo>
                  <a:cubicBezTo>
                    <a:pt x="239" y="63"/>
                    <a:pt x="239" y="63"/>
                    <a:pt x="239" y="63"/>
                  </a:cubicBezTo>
                  <a:cubicBezTo>
                    <a:pt x="239" y="63"/>
                    <a:pt x="239" y="63"/>
                    <a:pt x="239" y="63"/>
                  </a:cubicBezTo>
                  <a:cubicBezTo>
                    <a:pt x="239" y="63"/>
                    <a:pt x="239" y="63"/>
                    <a:pt x="239" y="63"/>
                  </a:cubicBezTo>
                  <a:cubicBezTo>
                    <a:pt x="239" y="63"/>
                    <a:pt x="239" y="63"/>
                    <a:pt x="239" y="62"/>
                  </a:cubicBezTo>
                  <a:cubicBezTo>
                    <a:pt x="239" y="62"/>
                    <a:pt x="239" y="62"/>
                    <a:pt x="239" y="62"/>
                  </a:cubicBezTo>
                  <a:cubicBezTo>
                    <a:pt x="239" y="62"/>
                    <a:pt x="239" y="62"/>
                    <a:pt x="239" y="62"/>
                  </a:cubicBezTo>
                  <a:cubicBezTo>
                    <a:pt x="239" y="62"/>
                    <a:pt x="239" y="62"/>
                    <a:pt x="239" y="62"/>
                  </a:cubicBezTo>
                  <a:cubicBezTo>
                    <a:pt x="239" y="62"/>
                    <a:pt x="239" y="62"/>
                    <a:pt x="239" y="62"/>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0"/>
                    <a:pt x="239" y="60"/>
                    <a:pt x="239" y="60"/>
                  </a:cubicBezTo>
                  <a:cubicBezTo>
                    <a:pt x="239" y="60"/>
                    <a:pt x="239" y="60"/>
                    <a:pt x="239" y="60"/>
                  </a:cubicBezTo>
                  <a:cubicBezTo>
                    <a:pt x="239" y="60"/>
                    <a:pt x="238" y="60"/>
                    <a:pt x="238" y="60"/>
                  </a:cubicBezTo>
                  <a:cubicBezTo>
                    <a:pt x="238" y="60"/>
                    <a:pt x="238" y="60"/>
                    <a:pt x="238" y="60"/>
                  </a:cubicBezTo>
                  <a:cubicBezTo>
                    <a:pt x="238" y="60"/>
                    <a:pt x="238" y="60"/>
                    <a:pt x="238" y="60"/>
                  </a:cubicBezTo>
                  <a:cubicBezTo>
                    <a:pt x="238" y="60"/>
                    <a:pt x="238" y="60"/>
                    <a:pt x="238" y="60"/>
                  </a:cubicBezTo>
                  <a:cubicBezTo>
                    <a:pt x="238" y="60"/>
                    <a:pt x="238" y="60"/>
                    <a:pt x="238" y="60"/>
                  </a:cubicBezTo>
                  <a:cubicBezTo>
                    <a:pt x="238" y="59"/>
                    <a:pt x="238" y="59"/>
                    <a:pt x="238" y="59"/>
                  </a:cubicBezTo>
                  <a:cubicBezTo>
                    <a:pt x="237" y="59"/>
                    <a:pt x="237" y="59"/>
                    <a:pt x="237" y="58"/>
                  </a:cubicBezTo>
                  <a:cubicBezTo>
                    <a:pt x="237" y="58"/>
                    <a:pt x="237" y="58"/>
                    <a:pt x="237" y="58"/>
                  </a:cubicBezTo>
                  <a:cubicBezTo>
                    <a:pt x="237" y="58"/>
                    <a:pt x="237" y="58"/>
                    <a:pt x="237" y="58"/>
                  </a:cubicBezTo>
                  <a:cubicBezTo>
                    <a:pt x="237" y="58"/>
                    <a:pt x="237" y="58"/>
                    <a:pt x="237" y="58"/>
                  </a:cubicBezTo>
                  <a:cubicBezTo>
                    <a:pt x="237" y="58"/>
                    <a:pt x="237" y="58"/>
                    <a:pt x="236" y="58"/>
                  </a:cubicBezTo>
                  <a:cubicBezTo>
                    <a:pt x="236" y="58"/>
                    <a:pt x="236" y="58"/>
                    <a:pt x="236" y="58"/>
                  </a:cubicBezTo>
                  <a:cubicBezTo>
                    <a:pt x="236" y="57"/>
                    <a:pt x="235" y="57"/>
                    <a:pt x="235" y="58"/>
                  </a:cubicBezTo>
                  <a:cubicBezTo>
                    <a:pt x="235" y="58"/>
                    <a:pt x="235" y="58"/>
                    <a:pt x="235" y="57"/>
                  </a:cubicBezTo>
                  <a:cubicBezTo>
                    <a:pt x="235" y="57"/>
                    <a:pt x="235" y="57"/>
                    <a:pt x="234" y="57"/>
                  </a:cubicBezTo>
                  <a:cubicBezTo>
                    <a:pt x="234" y="58"/>
                    <a:pt x="234" y="58"/>
                    <a:pt x="234" y="58"/>
                  </a:cubicBezTo>
                  <a:cubicBezTo>
                    <a:pt x="234" y="58"/>
                    <a:pt x="234" y="58"/>
                    <a:pt x="234" y="58"/>
                  </a:cubicBezTo>
                  <a:cubicBezTo>
                    <a:pt x="234" y="58"/>
                    <a:pt x="234" y="58"/>
                    <a:pt x="234" y="58"/>
                  </a:cubicBezTo>
                  <a:cubicBezTo>
                    <a:pt x="234" y="58"/>
                    <a:pt x="234" y="58"/>
                    <a:pt x="234" y="58"/>
                  </a:cubicBezTo>
                  <a:cubicBezTo>
                    <a:pt x="234" y="58"/>
                    <a:pt x="234" y="58"/>
                    <a:pt x="234" y="57"/>
                  </a:cubicBezTo>
                  <a:cubicBezTo>
                    <a:pt x="233" y="57"/>
                    <a:pt x="233" y="57"/>
                    <a:pt x="233" y="57"/>
                  </a:cubicBezTo>
                  <a:cubicBezTo>
                    <a:pt x="233" y="57"/>
                    <a:pt x="233" y="57"/>
                    <a:pt x="233" y="57"/>
                  </a:cubicBezTo>
                  <a:cubicBezTo>
                    <a:pt x="233" y="57"/>
                    <a:pt x="233" y="57"/>
                    <a:pt x="233" y="57"/>
                  </a:cubicBezTo>
                  <a:cubicBezTo>
                    <a:pt x="233" y="57"/>
                    <a:pt x="233" y="57"/>
                    <a:pt x="233" y="57"/>
                  </a:cubicBezTo>
                  <a:cubicBezTo>
                    <a:pt x="233" y="57"/>
                    <a:pt x="232" y="57"/>
                    <a:pt x="232" y="57"/>
                  </a:cubicBezTo>
                  <a:cubicBezTo>
                    <a:pt x="232" y="57"/>
                    <a:pt x="232" y="57"/>
                    <a:pt x="232" y="57"/>
                  </a:cubicBezTo>
                  <a:cubicBezTo>
                    <a:pt x="232" y="57"/>
                    <a:pt x="232" y="57"/>
                    <a:pt x="232" y="57"/>
                  </a:cubicBezTo>
                  <a:cubicBezTo>
                    <a:pt x="232" y="57"/>
                    <a:pt x="232" y="57"/>
                    <a:pt x="232" y="57"/>
                  </a:cubicBezTo>
                  <a:cubicBezTo>
                    <a:pt x="232" y="57"/>
                    <a:pt x="232" y="57"/>
                    <a:pt x="232" y="57"/>
                  </a:cubicBezTo>
                  <a:cubicBezTo>
                    <a:pt x="232" y="57"/>
                    <a:pt x="232" y="57"/>
                    <a:pt x="232" y="57"/>
                  </a:cubicBezTo>
                  <a:cubicBezTo>
                    <a:pt x="232" y="57"/>
                    <a:pt x="231" y="56"/>
                    <a:pt x="231" y="56"/>
                  </a:cubicBezTo>
                  <a:cubicBezTo>
                    <a:pt x="231" y="56"/>
                    <a:pt x="231" y="56"/>
                    <a:pt x="231" y="56"/>
                  </a:cubicBezTo>
                  <a:cubicBezTo>
                    <a:pt x="231" y="56"/>
                    <a:pt x="231" y="56"/>
                    <a:pt x="231" y="56"/>
                  </a:cubicBezTo>
                  <a:cubicBezTo>
                    <a:pt x="231" y="56"/>
                    <a:pt x="231" y="56"/>
                    <a:pt x="231" y="56"/>
                  </a:cubicBezTo>
                  <a:cubicBezTo>
                    <a:pt x="231" y="56"/>
                    <a:pt x="231" y="56"/>
                    <a:pt x="231" y="56"/>
                  </a:cubicBezTo>
                  <a:cubicBezTo>
                    <a:pt x="230" y="56"/>
                    <a:pt x="230" y="56"/>
                    <a:pt x="230" y="56"/>
                  </a:cubicBezTo>
                  <a:cubicBezTo>
                    <a:pt x="230" y="56"/>
                    <a:pt x="230" y="56"/>
                    <a:pt x="230" y="56"/>
                  </a:cubicBezTo>
                  <a:cubicBezTo>
                    <a:pt x="230" y="56"/>
                    <a:pt x="230" y="56"/>
                    <a:pt x="230" y="56"/>
                  </a:cubicBezTo>
                  <a:cubicBezTo>
                    <a:pt x="230" y="56"/>
                    <a:pt x="230" y="56"/>
                    <a:pt x="230" y="56"/>
                  </a:cubicBezTo>
                  <a:cubicBezTo>
                    <a:pt x="230" y="56"/>
                    <a:pt x="229" y="56"/>
                    <a:pt x="229" y="56"/>
                  </a:cubicBezTo>
                  <a:cubicBezTo>
                    <a:pt x="229" y="56"/>
                    <a:pt x="229" y="56"/>
                    <a:pt x="229" y="56"/>
                  </a:cubicBezTo>
                  <a:cubicBezTo>
                    <a:pt x="229" y="56"/>
                    <a:pt x="229" y="56"/>
                    <a:pt x="229" y="57"/>
                  </a:cubicBezTo>
                  <a:cubicBezTo>
                    <a:pt x="229" y="57"/>
                    <a:pt x="229" y="57"/>
                    <a:pt x="229" y="57"/>
                  </a:cubicBezTo>
                  <a:cubicBezTo>
                    <a:pt x="229" y="57"/>
                    <a:pt x="229" y="57"/>
                    <a:pt x="229" y="57"/>
                  </a:cubicBezTo>
                  <a:cubicBezTo>
                    <a:pt x="229" y="57"/>
                    <a:pt x="228" y="57"/>
                    <a:pt x="228" y="57"/>
                  </a:cubicBezTo>
                  <a:cubicBezTo>
                    <a:pt x="228" y="57"/>
                    <a:pt x="228" y="57"/>
                    <a:pt x="228" y="57"/>
                  </a:cubicBezTo>
                  <a:cubicBezTo>
                    <a:pt x="228" y="57"/>
                    <a:pt x="228" y="57"/>
                    <a:pt x="228" y="57"/>
                  </a:cubicBezTo>
                  <a:cubicBezTo>
                    <a:pt x="227" y="57"/>
                    <a:pt x="227" y="57"/>
                    <a:pt x="227" y="57"/>
                  </a:cubicBezTo>
                  <a:cubicBezTo>
                    <a:pt x="227" y="57"/>
                    <a:pt x="227" y="57"/>
                    <a:pt x="227" y="56"/>
                  </a:cubicBezTo>
                  <a:cubicBezTo>
                    <a:pt x="227" y="56"/>
                    <a:pt x="227" y="56"/>
                    <a:pt x="227" y="56"/>
                  </a:cubicBezTo>
                  <a:cubicBezTo>
                    <a:pt x="227" y="56"/>
                    <a:pt x="227" y="56"/>
                    <a:pt x="227" y="56"/>
                  </a:cubicBezTo>
                  <a:cubicBezTo>
                    <a:pt x="227" y="56"/>
                    <a:pt x="226" y="57"/>
                    <a:pt x="226" y="57"/>
                  </a:cubicBezTo>
                  <a:cubicBezTo>
                    <a:pt x="226" y="57"/>
                    <a:pt x="226" y="57"/>
                    <a:pt x="226" y="57"/>
                  </a:cubicBezTo>
                  <a:cubicBezTo>
                    <a:pt x="226" y="57"/>
                    <a:pt x="225" y="57"/>
                    <a:pt x="225" y="57"/>
                  </a:cubicBezTo>
                  <a:cubicBezTo>
                    <a:pt x="225" y="57"/>
                    <a:pt x="225" y="57"/>
                    <a:pt x="225" y="57"/>
                  </a:cubicBezTo>
                  <a:cubicBezTo>
                    <a:pt x="225" y="57"/>
                    <a:pt x="225" y="57"/>
                    <a:pt x="225" y="57"/>
                  </a:cubicBezTo>
                  <a:cubicBezTo>
                    <a:pt x="225" y="57"/>
                    <a:pt x="225" y="57"/>
                    <a:pt x="225" y="57"/>
                  </a:cubicBezTo>
                  <a:cubicBezTo>
                    <a:pt x="225" y="56"/>
                    <a:pt x="224" y="57"/>
                    <a:pt x="224" y="57"/>
                  </a:cubicBezTo>
                  <a:cubicBezTo>
                    <a:pt x="224" y="57"/>
                    <a:pt x="224" y="57"/>
                    <a:pt x="224" y="57"/>
                  </a:cubicBezTo>
                  <a:cubicBezTo>
                    <a:pt x="224" y="57"/>
                    <a:pt x="224" y="57"/>
                    <a:pt x="223" y="57"/>
                  </a:cubicBezTo>
                  <a:cubicBezTo>
                    <a:pt x="223" y="57"/>
                    <a:pt x="223" y="57"/>
                    <a:pt x="223" y="57"/>
                  </a:cubicBezTo>
                  <a:cubicBezTo>
                    <a:pt x="223" y="57"/>
                    <a:pt x="223" y="57"/>
                    <a:pt x="223" y="57"/>
                  </a:cubicBezTo>
                  <a:cubicBezTo>
                    <a:pt x="223" y="57"/>
                    <a:pt x="223" y="57"/>
                    <a:pt x="223" y="57"/>
                  </a:cubicBezTo>
                  <a:cubicBezTo>
                    <a:pt x="223" y="57"/>
                    <a:pt x="222" y="57"/>
                    <a:pt x="222" y="57"/>
                  </a:cubicBezTo>
                  <a:cubicBezTo>
                    <a:pt x="222" y="57"/>
                    <a:pt x="222" y="57"/>
                    <a:pt x="222" y="57"/>
                  </a:cubicBezTo>
                  <a:cubicBezTo>
                    <a:pt x="222" y="57"/>
                    <a:pt x="221" y="57"/>
                    <a:pt x="221" y="57"/>
                  </a:cubicBezTo>
                  <a:cubicBezTo>
                    <a:pt x="221" y="57"/>
                    <a:pt x="221" y="57"/>
                    <a:pt x="221" y="57"/>
                  </a:cubicBezTo>
                  <a:cubicBezTo>
                    <a:pt x="221" y="57"/>
                    <a:pt x="221" y="57"/>
                    <a:pt x="221" y="57"/>
                  </a:cubicBezTo>
                  <a:cubicBezTo>
                    <a:pt x="221" y="57"/>
                    <a:pt x="221" y="57"/>
                    <a:pt x="221" y="57"/>
                  </a:cubicBezTo>
                  <a:cubicBezTo>
                    <a:pt x="221" y="57"/>
                    <a:pt x="221" y="57"/>
                    <a:pt x="221" y="57"/>
                  </a:cubicBezTo>
                  <a:cubicBezTo>
                    <a:pt x="221" y="57"/>
                    <a:pt x="221" y="58"/>
                    <a:pt x="221" y="58"/>
                  </a:cubicBezTo>
                  <a:cubicBezTo>
                    <a:pt x="221" y="58"/>
                    <a:pt x="221" y="58"/>
                    <a:pt x="221" y="58"/>
                  </a:cubicBezTo>
                  <a:cubicBezTo>
                    <a:pt x="221" y="58"/>
                    <a:pt x="221" y="58"/>
                    <a:pt x="221" y="58"/>
                  </a:cubicBezTo>
                  <a:cubicBezTo>
                    <a:pt x="221" y="58"/>
                    <a:pt x="221" y="58"/>
                    <a:pt x="221" y="58"/>
                  </a:cubicBezTo>
                  <a:cubicBezTo>
                    <a:pt x="221" y="58"/>
                    <a:pt x="221" y="58"/>
                    <a:pt x="221" y="58"/>
                  </a:cubicBezTo>
                  <a:cubicBezTo>
                    <a:pt x="221" y="58"/>
                    <a:pt x="220" y="58"/>
                    <a:pt x="220" y="58"/>
                  </a:cubicBezTo>
                  <a:cubicBezTo>
                    <a:pt x="220" y="58"/>
                    <a:pt x="220" y="58"/>
                    <a:pt x="220" y="58"/>
                  </a:cubicBezTo>
                  <a:cubicBezTo>
                    <a:pt x="220" y="58"/>
                    <a:pt x="220" y="58"/>
                    <a:pt x="220" y="58"/>
                  </a:cubicBezTo>
                  <a:cubicBezTo>
                    <a:pt x="220" y="58"/>
                    <a:pt x="220" y="58"/>
                    <a:pt x="220" y="58"/>
                  </a:cubicBezTo>
                  <a:cubicBezTo>
                    <a:pt x="220" y="58"/>
                    <a:pt x="220" y="58"/>
                    <a:pt x="220" y="58"/>
                  </a:cubicBezTo>
                  <a:cubicBezTo>
                    <a:pt x="220" y="58"/>
                    <a:pt x="220" y="58"/>
                    <a:pt x="220" y="58"/>
                  </a:cubicBezTo>
                  <a:cubicBezTo>
                    <a:pt x="220" y="58"/>
                    <a:pt x="220" y="58"/>
                    <a:pt x="220" y="58"/>
                  </a:cubicBezTo>
                  <a:cubicBezTo>
                    <a:pt x="220" y="58"/>
                    <a:pt x="220" y="59"/>
                    <a:pt x="220" y="59"/>
                  </a:cubicBezTo>
                  <a:cubicBezTo>
                    <a:pt x="220" y="59"/>
                    <a:pt x="220" y="59"/>
                    <a:pt x="219" y="59"/>
                  </a:cubicBezTo>
                  <a:cubicBezTo>
                    <a:pt x="219" y="59"/>
                    <a:pt x="219" y="59"/>
                    <a:pt x="219" y="59"/>
                  </a:cubicBezTo>
                  <a:cubicBezTo>
                    <a:pt x="219" y="59"/>
                    <a:pt x="219" y="59"/>
                    <a:pt x="219" y="59"/>
                  </a:cubicBezTo>
                  <a:cubicBezTo>
                    <a:pt x="219" y="59"/>
                    <a:pt x="219" y="59"/>
                    <a:pt x="219" y="59"/>
                  </a:cubicBezTo>
                  <a:cubicBezTo>
                    <a:pt x="220" y="59"/>
                    <a:pt x="220" y="60"/>
                    <a:pt x="220" y="60"/>
                  </a:cubicBezTo>
                  <a:cubicBezTo>
                    <a:pt x="220" y="60"/>
                    <a:pt x="220" y="60"/>
                    <a:pt x="220" y="60"/>
                  </a:cubicBezTo>
                  <a:cubicBezTo>
                    <a:pt x="220" y="60"/>
                    <a:pt x="220" y="61"/>
                    <a:pt x="219" y="61"/>
                  </a:cubicBezTo>
                  <a:cubicBezTo>
                    <a:pt x="219" y="61"/>
                    <a:pt x="220" y="61"/>
                    <a:pt x="220" y="61"/>
                  </a:cubicBezTo>
                  <a:cubicBezTo>
                    <a:pt x="220" y="61"/>
                    <a:pt x="220" y="61"/>
                    <a:pt x="220" y="61"/>
                  </a:cubicBezTo>
                  <a:cubicBezTo>
                    <a:pt x="220" y="61"/>
                    <a:pt x="220" y="61"/>
                    <a:pt x="220" y="61"/>
                  </a:cubicBezTo>
                  <a:cubicBezTo>
                    <a:pt x="220" y="61"/>
                    <a:pt x="220" y="60"/>
                    <a:pt x="220" y="60"/>
                  </a:cubicBezTo>
                  <a:cubicBezTo>
                    <a:pt x="220" y="60"/>
                    <a:pt x="220" y="60"/>
                    <a:pt x="220" y="60"/>
                  </a:cubicBezTo>
                  <a:cubicBezTo>
                    <a:pt x="220" y="60"/>
                    <a:pt x="220" y="60"/>
                    <a:pt x="220" y="60"/>
                  </a:cubicBezTo>
                  <a:cubicBezTo>
                    <a:pt x="220" y="60"/>
                    <a:pt x="220" y="60"/>
                    <a:pt x="221" y="60"/>
                  </a:cubicBezTo>
                  <a:cubicBezTo>
                    <a:pt x="221" y="60"/>
                    <a:pt x="221" y="59"/>
                    <a:pt x="221" y="59"/>
                  </a:cubicBezTo>
                  <a:cubicBezTo>
                    <a:pt x="221" y="59"/>
                    <a:pt x="221" y="59"/>
                    <a:pt x="221" y="59"/>
                  </a:cubicBezTo>
                  <a:cubicBezTo>
                    <a:pt x="221" y="59"/>
                    <a:pt x="221" y="59"/>
                    <a:pt x="221" y="59"/>
                  </a:cubicBezTo>
                  <a:cubicBezTo>
                    <a:pt x="221" y="58"/>
                    <a:pt x="221" y="58"/>
                    <a:pt x="221" y="58"/>
                  </a:cubicBezTo>
                  <a:cubicBezTo>
                    <a:pt x="221" y="58"/>
                    <a:pt x="221" y="58"/>
                    <a:pt x="221" y="58"/>
                  </a:cubicBezTo>
                  <a:cubicBezTo>
                    <a:pt x="221" y="58"/>
                    <a:pt x="221" y="58"/>
                    <a:pt x="221" y="58"/>
                  </a:cubicBezTo>
                  <a:cubicBezTo>
                    <a:pt x="221" y="58"/>
                    <a:pt x="221" y="58"/>
                    <a:pt x="221" y="58"/>
                  </a:cubicBezTo>
                  <a:cubicBezTo>
                    <a:pt x="222" y="58"/>
                    <a:pt x="222" y="58"/>
                    <a:pt x="222" y="58"/>
                  </a:cubicBezTo>
                  <a:cubicBezTo>
                    <a:pt x="221" y="59"/>
                    <a:pt x="221" y="59"/>
                    <a:pt x="221" y="59"/>
                  </a:cubicBezTo>
                  <a:cubicBezTo>
                    <a:pt x="221" y="59"/>
                    <a:pt x="221" y="59"/>
                    <a:pt x="221" y="59"/>
                  </a:cubicBezTo>
                  <a:cubicBezTo>
                    <a:pt x="221" y="59"/>
                    <a:pt x="222" y="59"/>
                    <a:pt x="222" y="59"/>
                  </a:cubicBezTo>
                  <a:cubicBezTo>
                    <a:pt x="222" y="59"/>
                    <a:pt x="222" y="59"/>
                    <a:pt x="222" y="59"/>
                  </a:cubicBezTo>
                  <a:cubicBezTo>
                    <a:pt x="222" y="59"/>
                    <a:pt x="222" y="59"/>
                    <a:pt x="222" y="59"/>
                  </a:cubicBezTo>
                  <a:cubicBezTo>
                    <a:pt x="222" y="60"/>
                    <a:pt x="222" y="60"/>
                    <a:pt x="222" y="60"/>
                  </a:cubicBezTo>
                  <a:cubicBezTo>
                    <a:pt x="222" y="60"/>
                    <a:pt x="222" y="60"/>
                    <a:pt x="223" y="60"/>
                  </a:cubicBezTo>
                  <a:cubicBezTo>
                    <a:pt x="223" y="60"/>
                    <a:pt x="223" y="60"/>
                    <a:pt x="223" y="60"/>
                  </a:cubicBezTo>
                  <a:cubicBezTo>
                    <a:pt x="223" y="60"/>
                    <a:pt x="223" y="60"/>
                    <a:pt x="223" y="60"/>
                  </a:cubicBezTo>
                  <a:cubicBezTo>
                    <a:pt x="223" y="60"/>
                    <a:pt x="223" y="61"/>
                    <a:pt x="223" y="61"/>
                  </a:cubicBezTo>
                  <a:cubicBezTo>
                    <a:pt x="223" y="61"/>
                    <a:pt x="223" y="61"/>
                    <a:pt x="224" y="61"/>
                  </a:cubicBezTo>
                  <a:cubicBezTo>
                    <a:pt x="224" y="61"/>
                    <a:pt x="224" y="60"/>
                    <a:pt x="224" y="60"/>
                  </a:cubicBezTo>
                  <a:cubicBezTo>
                    <a:pt x="224" y="60"/>
                    <a:pt x="224" y="60"/>
                    <a:pt x="224" y="60"/>
                  </a:cubicBezTo>
                  <a:cubicBezTo>
                    <a:pt x="225" y="60"/>
                    <a:pt x="225" y="61"/>
                    <a:pt x="225" y="60"/>
                  </a:cubicBezTo>
                  <a:cubicBezTo>
                    <a:pt x="225" y="60"/>
                    <a:pt x="225" y="60"/>
                    <a:pt x="225" y="60"/>
                  </a:cubicBezTo>
                  <a:cubicBezTo>
                    <a:pt x="225" y="60"/>
                    <a:pt x="225" y="60"/>
                    <a:pt x="225" y="60"/>
                  </a:cubicBezTo>
                  <a:cubicBezTo>
                    <a:pt x="225" y="60"/>
                    <a:pt x="225" y="60"/>
                    <a:pt x="225" y="60"/>
                  </a:cubicBezTo>
                  <a:cubicBezTo>
                    <a:pt x="225" y="59"/>
                    <a:pt x="225" y="59"/>
                    <a:pt x="226" y="59"/>
                  </a:cubicBezTo>
                  <a:cubicBezTo>
                    <a:pt x="226" y="59"/>
                    <a:pt x="226" y="59"/>
                    <a:pt x="226" y="59"/>
                  </a:cubicBezTo>
                  <a:cubicBezTo>
                    <a:pt x="226" y="59"/>
                    <a:pt x="226" y="59"/>
                    <a:pt x="226" y="59"/>
                  </a:cubicBezTo>
                  <a:cubicBezTo>
                    <a:pt x="226" y="59"/>
                    <a:pt x="226" y="59"/>
                    <a:pt x="226" y="59"/>
                  </a:cubicBezTo>
                  <a:cubicBezTo>
                    <a:pt x="226" y="59"/>
                    <a:pt x="226" y="59"/>
                    <a:pt x="226" y="59"/>
                  </a:cubicBezTo>
                  <a:cubicBezTo>
                    <a:pt x="226" y="59"/>
                    <a:pt x="226" y="59"/>
                    <a:pt x="226" y="59"/>
                  </a:cubicBezTo>
                  <a:cubicBezTo>
                    <a:pt x="226" y="59"/>
                    <a:pt x="226" y="59"/>
                    <a:pt x="226" y="59"/>
                  </a:cubicBezTo>
                  <a:cubicBezTo>
                    <a:pt x="227" y="59"/>
                    <a:pt x="227" y="59"/>
                    <a:pt x="227" y="59"/>
                  </a:cubicBezTo>
                  <a:cubicBezTo>
                    <a:pt x="227" y="60"/>
                    <a:pt x="226" y="60"/>
                    <a:pt x="226" y="60"/>
                  </a:cubicBezTo>
                  <a:cubicBezTo>
                    <a:pt x="226" y="60"/>
                    <a:pt x="226" y="60"/>
                    <a:pt x="226" y="60"/>
                  </a:cubicBezTo>
                  <a:cubicBezTo>
                    <a:pt x="226" y="60"/>
                    <a:pt x="227" y="60"/>
                    <a:pt x="227" y="60"/>
                  </a:cubicBezTo>
                  <a:cubicBezTo>
                    <a:pt x="227" y="60"/>
                    <a:pt x="227" y="60"/>
                    <a:pt x="227" y="60"/>
                  </a:cubicBezTo>
                  <a:cubicBezTo>
                    <a:pt x="227" y="60"/>
                    <a:pt x="227" y="60"/>
                    <a:pt x="227" y="60"/>
                  </a:cubicBezTo>
                  <a:cubicBezTo>
                    <a:pt x="228" y="60"/>
                    <a:pt x="228" y="60"/>
                    <a:pt x="228" y="60"/>
                  </a:cubicBezTo>
                  <a:cubicBezTo>
                    <a:pt x="228" y="60"/>
                    <a:pt x="228" y="60"/>
                    <a:pt x="229" y="60"/>
                  </a:cubicBezTo>
                  <a:cubicBezTo>
                    <a:pt x="229" y="60"/>
                    <a:pt x="229" y="60"/>
                    <a:pt x="229" y="60"/>
                  </a:cubicBezTo>
                  <a:cubicBezTo>
                    <a:pt x="230" y="60"/>
                    <a:pt x="230" y="60"/>
                    <a:pt x="230" y="60"/>
                  </a:cubicBezTo>
                  <a:cubicBezTo>
                    <a:pt x="230" y="61"/>
                    <a:pt x="230" y="61"/>
                    <a:pt x="230" y="61"/>
                  </a:cubicBezTo>
                  <a:cubicBezTo>
                    <a:pt x="230" y="61"/>
                    <a:pt x="230" y="61"/>
                    <a:pt x="231" y="61"/>
                  </a:cubicBezTo>
                  <a:cubicBezTo>
                    <a:pt x="231" y="60"/>
                    <a:pt x="231" y="60"/>
                    <a:pt x="231" y="60"/>
                  </a:cubicBezTo>
                  <a:cubicBezTo>
                    <a:pt x="230" y="60"/>
                    <a:pt x="230" y="60"/>
                    <a:pt x="230" y="60"/>
                  </a:cubicBezTo>
                  <a:cubicBezTo>
                    <a:pt x="230" y="60"/>
                    <a:pt x="230" y="60"/>
                    <a:pt x="230" y="60"/>
                  </a:cubicBezTo>
                  <a:cubicBezTo>
                    <a:pt x="230" y="60"/>
                    <a:pt x="230" y="60"/>
                    <a:pt x="230" y="60"/>
                  </a:cubicBezTo>
                  <a:cubicBezTo>
                    <a:pt x="230" y="60"/>
                    <a:pt x="231" y="60"/>
                    <a:pt x="231" y="60"/>
                  </a:cubicBezTo>
                  <a:cubicBezTo>
                    <a:pt x="231" y="60"/>
                    <a:pt x="231" y="60"/>
                    <a:pt x="231" y="60"/>
                  </a:cubicBezTo>
                  <a:cubicBezTo>
                    <a:pt x="232" y="60"/>
                    <a:pt x="232" y="60"/>
                    <a:pt x="232" y="60"/>
                  </a:cubicBezTo>
                  <a:cubicBezTo>
                    <a:pt x="232" y="60"/>
                    <a:pt x="232" y="60"/>
                    <a:pt x="233" y="60"/>
                  </a:cubicBezTo>
                  <a:cubicBezTo>
                    <a:pt x="233" y="60"/>
                    <a:pt x="233" y="60"/>
                    <a:pt x="233" y="60"/>
                  </a:cubicBezTo>
                  <a:cubicBezTo>
                    <a:pt x="233" y="60"/>
                    <a:pt x="233" y="60"/>
                    <a:pt x="233" y="60"/>
                  </a:cubicBezTo>
                  <a:cubicBezTo>
                    <a:pt x="233" y="60"/>
                    <a:pt x="233" y="60"/>
                    <a:pt x="233" y="60"/>
                  </a:cubicBezTo>
                  <a:cubicBezTo>
                    <a:pt x="233" y="60"/>
                    <a:pt x="233" y="60"/>
                    <a:pt x="233" y="61"/>
                  </a:cubicBezTo>
                  <a:cubicBezTo>
                    <a:pt x="234" y="61"/>
                    <a:pt x="234" y="61"/>
                    <a:pt x="234" y="61"/>
                  </a:cubicBezTo>
                  <a:cubicBezTo>
                    <a:pt x="234" y="61"/>
                    <a:pt x="234" y="61"/>
                    <a:pt x="234" y="61"/>
                  </a:cubicBezTo>
                  <a:cubicBezTo>
                    <a:pt x="234" y="61"/>
                    <a:pt x="235" y="61"/>
                    <a:pt x="235" y="61"/>
                  </a:cubicBezTo>
                  <a:cubicBezTo>
                    <a:pt x="235" y="61"/>
                    <a:pt x="235" y="61"/>
                    <a:pt x="235" y="61"/>
                  </a:cubicBezTo>
                  <a:cubicBezTo>
                    <a:pt x="235" y="61"/>
                    <a:pt x="235" y="61"/>
                    <a:pt x="235" y="62"/>
                  </a:cubicBezTo>
                  <a:cubicBezTo>
                    <a:pt x="236" y="62"/>
                    <a:pt x="236" y="62"/>
                    <a:pt x="236" y="62"/>
                  </a:cubicBezTo>
                  <a:cubicBezTo>
                    <a:pt x="236" y="62"/>
                    <a:pt x="236" y="62"/>
                    <a:pt x="236" y="62"/>
                  </a:cubicBezTo>
                  <a:cubicBezTo>
                    <a:pt x="236" y="62"/>
                    <a:pt x="237" y="62"/>
                    <a:pt x="237" y="62"/>
                  </a:cubicBezTo>
                  <a:cubicBezTo>
                    <a:pt x="237" y="62"/>
                    <a:pt x="237" y="62"/>
                    <a:pt x="237" y="62"/>
                  </a:cubicBezTo>
                  <a:cubicBezTo>
                    <a:pt x="237" y="62"/>
                    <a:pt x="237" y="62"/>
                    <a:pt x="237" y="62"/>
                  </a:cubicBezTo>
                  <a:cubicBezTo>
                    <a:pt x="237" y="63"/>
                    <a:pt x="237" y="63"/>
                    <a:pt x="237" y="63"/>
                  </a:cubicBezTo>
                  <a:cubicBezTo>
                    <a:pt x="237" y="63"/>
                    <a:pt x="238" y="63"/>
                    <a:pt x="238" y="63"/>
                  </a:cubicBezTo>
                  <a:cubicBezTo>
                    <a:pt x="238" y="63"/>
                    <a:pt x="238" y="63"/>
                    <a:pt x="238" y="63"/>
                  </a:cubicBezTo>
                  <a:cubicBezTo>
                    <a:pt x="238" y="63"/>
                    <a:pt x="238" y="63"/>
                    <a:pt x="239" y="63"/>
                  </a:cubicBezTo>
                  <a:cubicBezTo>
                    <a:pt x="239" y="63"/>
                    <a:pt x="239" y="63"/>
                    <a:pt x="239" y="63"/>
                  </a:cubicBezTo>
                  <a:close/>
                  <a:moveTo>
                    <a:pt x="233" y="51"/>
                  </a:moveTo>
                  <a:cubicBezTo>
                    <a:pt x="233" y="51"/>
                    <a:pt x="233" y="51"/>
                    <a:pt x="233" y="51"/>
                  </a:cubicBezTo>
                  <a:cubicBezTo>
                    <a:pt x="233" y="51"/>
                    <a:pt x="233" y="51"/>
                    <a:pt x="233" y="51"/>
                  </a:cubicBezTo>
                  <a:cubicBezTo>
                    <a:pt x="233" y="51"/>
                    <a:pt x="232" y="51"/>
                    <a:pt x="232" y="51"/>
                  </a:cubicBezTo>
                  <a:cubicBezTo>
                    <a:pt x="232" y="51"/>
                    <a:pt x="232" y="51"/>
                    <a:pt x="232" y="51"/>
                  </a:cubicBezTo>
                  <a:cubicBezTo>
                    <a:pt x="232" y="51"/>
                    <a:pt x="232" y="51"/>
                    <a:pt x="231" y="51"/>
                  </a:cubicBezTo>
                  <a:cubicBezTo>
                    <a:pt x="231" y="51"/>
                    <a:pt x="231" y="51"/>
                    <a:pt x="231" y="51"/>
                  </a:cubicBezTo>
                  <a:cubicBezTo>
                    <a:pt x="231" y="51"/>
                    <a:pt x="231" y="51"/>
                    <a:pt x="231" y="51"/>
                  </a:cubicBezTo>
                  <a:cubicBezTo>
                    <a:pt x="230" y="51"/>
                    <a:pt x="230" y="51"/>
                    <a:pt x="230" y="51"/>
                  </a:cubicBezTo>
                  <a:cubicBezTo>
                    <a:pt x="230" y="51"/>
                    <a:pt x="230" y="50"/>
                    <a:pt x="230" y="50"/>
                  </a:cubicBezTo>
                  <a:cubicBezTo>
                    <a:pt x="230" y="50"/>
                    <a:pt x="229" y="50"/>
                    <a:pt x="229" y="50"/>
                  </a:cubicBezTo>
                  <a:cubicBezTo>
                    <a:pt x="229" y="50"/>
                    <a:pt x="229" y="50"/>
                    <a:pt x="229" y="50"/>
                  </a:cubicBezTo>
                  <a:cubicBezTo>
                    <a:pt x="229" y="50"/>
                    <a:pt x="229" y="50"/>
                    <a:pt x="229" y="50"/>
                  </a:cubicBezTo>
                  <a:cubicBezTo>
                    <a:pt x="229" y="50"/>
                    <a:pt x="230" y="50"/>
                    <a:pt x="230" y="50"/>
                  </a:cubicBezTo>
                  <a:cubicBezTo>
                    <a:pt x="230" y="50"/>
                    <a:pt x="230" y="49"/>
                    <a:pt x="230" y="49"/>
                  </a:cubicBezTo>
                  <a:cubicBezTo>
                    <a:pt x="230" y="49"/>
                    <a:pt x="230" y="49"/>
                    <a:pt x="231" y="49"/>
                  </a:cubicBezTo>
                  <a:cubicBezTo>
                    <a:pt x="231" y="49"/>
                    <a:pt x="231" y="49"/>
                    <a:pt x="231" y="49"/>
                  </a:cubicBezTo>
                  <a:cubicBezTo>
                    <a:pt x="231" y="49"/>
                    <a:pt x="231" y="49"/>
                    <a:pt x="231" y="49"/>
                  </a:cubicBezTo>
                  <a:cubicBezTo>
                    <a:pt x="231" y="49"/>
                    <a:pt x="231" y="49"/>
                    <a:pt x="231" y="49"/>
                  </a:cubicBezTo>
                  <a:cubicBezTo>
                    <a:pt x="232" y="49"/>
                    <a:pt x="232" y="49"/>
                    <a:pt x="232" y="49"/>
                  </a:cubicBezTo>
                  <a:cubicBezTo>
                    <a:pt x="232" y="49"/>
                    <a:pt x="232" y="49"/>
                    <a:pt x="232" y="49"/>
                  </a:cubicBezTo>
                  <a:cubicBezTo>
                    <a:pt x="232" y="49"/>
                    <a:pt x="233" y="49"/>
                    <a:pt x="233" y="49"/>
                  </a:cubicBezTo>
                  <a:cubicBezTo>
                    <a:pt x="233" y="49"/>
                    <a:pt x="233" y="49"/>
                    <a:pt x="233" y="49"/>
                  </a:cubicBezTo>
                  <a:cubicBezTo>
                    <a:pt x="233" y="49"/>
                    <a:pt x="233" y="49"/>
                    <a:pt x="233" y="49"/>
                  </a:cubicBezTo>
                  <a:cubicBezTo>
                    <a:pt x="233" y="49"/>
                    <a:pt x="233" y="49"/>
                    <a:pt x="233" y="49"/>
                  </a:cubicBezTo>
                  <a:cubicBezTo>
                    <a:pt x="233" y="49"/>
                    <a:pt x="233" y="49"/>
                    <a:pt x="233" y="49"/>
                  </a:cubicBezTo>
                  <a:cubicBezTo>
                    <a:pt x="233" y="49"/>
                    <a:pt x="234" y="49"/>
                    <a:pt x="234" y="49"/>
                  </a:cubicBezTo>
                  <a:cubicBezTo>
                    <a:pt x="234" y="49"/>
                    <a:pt x="234" y="50"/>
                    <a:pt x="233" y="50"/>
                  </a:cubicBezTo>
                  <a:cubicBezTo>
                    <a:pt x="233" y="50"/>
                    <a:pt x="233" y="50"/>
                    <a:pt x="233" y="50"/>
                  </a:cubicBezTo>
                  <a:cubicBezTo>
                    <a:pt x="233" y="50"/>
                    <a:pt x="233" y="50"/>
                    <a:pt x="233" y="50"/>
                  </a:cubicBezTo>
                  <a:cubicBezTo>
                    <a:pt x="233" y="50"/>
                    <a:pt x="233" y="50"/>
                    <a:pt x="233" y="51"/>
                  </a:cubicBezTo>
                  <a:cubicBezTo>
                    <a:pt x="233" y="51"/>
                    <a:pt x="234" y="51"/>
                    <a:pt x="234" y="51"/>
                  </a:cubicBezTo>
                  <a:cubicBezTo>
                    <a:pt x="234" y="51"/>
                    <a:pt x="234" y="51"/>
                    <a:pt x="234" y="51"/>
                  </a:cubicBezTo>
                  <a:cubicBezTo>
                    <a:pt x="234" y="51"/>
                    <a:pt x="234" y="51"/>
                    <a:pt x="234" y="51"/>
                  </a:cubicBezTo>
                  <a:cubicBezTo>
                    <a:pt x="234" y="51"/>
                    <a:pt x="233" y="51"/>
                    <a:pt x="233" y="51"/>
                  </a:cubicBezTo>
                  <a:cubicBezTo>
                    <a:pt x="233" y="51"/>
                    <a:pt x="233" y="51"/>
                    <a:pt x="233" y="51"/>
                  </a:cubicBezTo>
                  <a:close/>
                  <a:moveTo>
                    <a:pt x="234" y="40"/>
                  </a:moveTo>
                  <a:cubicBezTo>
                    <a:pt x="234" y="40"/>
                    <a:pt x="234" y="40"/>
                    <a:pt x="234" y="41"/>
                  </a:cubicBezTo>
                  <a:cubicBezTo>
                    <a:pt x="234" y="41"/>
                    <a:pt x="234" y="41"/>
                    <a:pt x="234" y="41"/>
                  </a:cubicBezTo>
                  <a:cubicBezTo>
                    <a:pt x="234" y="41"/>
                    <a:pt x="234" y="41"/>
                    <a:pt x="234" y="41"/>
                  </a:cubicBezTo>
                  <a:cubicBezTo>
                    <a:pt x="234" y="41"/>
                    <a:pt x="234" y="41"/>
                    <a:pt x="235" y="41"/>
                  </a:cubicBezTo>
                  <a:cubicBezTo>
                    <a:pt x="235" y="41"/>
                    <a:pt x="235" y="40"/>
                    <a:pt x="235" y="40"/>
                  </a:cubicBezTo>
                  <a:cubicBezTo>
                    <a:pt x="235" y="40"/>
                    <a:pt x="235" y="40"/>
                    <a:pt x="235" y="41"/>
                  </a:cubicBezTo>
                  <a:cubicBezTo>
                    <a:pt x="235" y="41"/>
                    <a:pt x="235" y="41"/>
                    <a:pt x="235" y="41"/>
                  </a:cubicBezTo>
                  <a:cubicBezTo>
                    <a:pt x="235" y="41"/>
                    <a:pt x="235" y="41"/>
                    <a:pt x="235" y="41"/>
                  </a:cubicBezTo>
                  <a:cubicBezTo>
                    <a:pt x="235" y="41"/>
                    <a:pt x="235" y="41"/>
                    <a:pt x="235" y="41"/>
                  </a:cubicBezTo>
                  <a:cubicBezTo>
                    <a:pt x="235" y="41"/>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39"/>
                    <a:pt x="235" y="39"/>
                    <a:pt x="235" y="39"/>
                  </a:cubicBezTo>
                  <a:cubicBezTo>
                    <a:pt x="235" y="39"/>
                    <a:pt x="235" y="39"/>
                    <a:pt x="235" y="39"/>
                  </a:cubicBezTo>
                  <a:cubicBezTo>
                    <a:pt x="235" y="39"/>
                    <a:pt x="235" y="39"/>
                    <a:pt x="235" y="40"/>
                  </a:cubicBezTo>
                  <a:cubicBezTo>
                    <a:pt x="235" y="40"/>
                    <a:pt x="235" y="40"/>
                    <a:pt x="235" y="40"/>
                  </a:cubicBezTo>
                  <a:cubicBezTo>
                    <a:pt x="235" y="40"/>
                    <a:pt x="235" y="40"/>
                    <a:pt x="235" y="40"/>
                  </a:cubicBezTo>
                  <a:cubicBezTo>
                    <a:pt x="235" y="40"/>
                    <a:pt x="236" y="40"/>
                    <a:pt x="236" y="40"/>
                  </a:cubicBezTo>
                  <a:cubicBezTo>
                    <a:pt x="236" y="40"/>
                    <a:pt x="236" y="40"/>
                    <a:pt x="236" y="40"/>
                  </a:cubicBezTo>
                  <a:cubicBezTo>
                    <a:pt x="236" y="40"/>
                    <a:pt x="236" y="40"/>
                    <a:pt x="237" y="40"/>
                  </a:cubicBezTo>
                  <a:cubicBezTo>
                    <a:pt x="237" y="40"/>
                    <a:pt x="237" y="40"/>
                    <a:pt x="237" y="40"/>
                  </a:cubicBezTo>
                  <a:cubicBezTo>
                    <a:pt x="237" y="40"/>
                    <a:pt x="237" y="40"/>
                    <a:pt x="237" y="40"/>
                  </a:cubicBezTo>
                  <a:cubicBezTo>
                    <a:pt x="237" y="40"/>
                    <a:pt x="237" y="40"/>
                    <a:pt x="237" y="40"/>
                  </a:cubicBezTo>
                  <a:cubicBezTo>
                    <a:pt x="237" y="39"/>
                    <a:pt x="237" y="39"/>
                    <a:pt x="236" y="39"/>
                  </a:cubicBezTo>
                  <a:cubicBezTo>
                    <a:pt x="236" y="39"/>
                    <a:pt x="236" y="39"/>
                    <a:pt x="236" y="39"/>
                  </a:cubicBezTo>
                  <a:cubicBezTo>
                    <a:pt x="236" y="39"/>
                    <a:pt x="236" y="39"/>
                    <a:pt x="236" y="39"/>
                  </a:cubicBezTo>
                  <a:cubicBezTo>
                    <a:pt x="236" y="39"/>
                    <a:pt x="236" y="39"/>
                    <a:pt x="236" y="39"/>
                  </a:cubicBezTo>
                  <a:cubicBezTo>
                    <a:pt x="236" y="39"/>
                    <a:pt x="235" y="38"/>
                    <a:pt x="235" y="38"/>
                  </a:cubicBezTo>
                  <a:cubicBezTo>
                    <a:pt x="235" y="38"/>
                    <a:pt x="235" y="38"/>
                    <a:pt x="235" y="38"/>
                  </a:cubicBezTo>
                  <a:cubicBezTo>
                    <a:pt x="235" y="38"/>
                    <a:pt x="235" y="38"/>
                    <a:pt x="235" y="38"/>
                  </a:cubicBezTo>
                  <a:cubicBezTo>
                    <a:pt x="235" y="38"/>
                    <a:pt x="235" y="38"/>
                    <a:pt x="235" y="38"/>
                  </a:cubicBezTo>
                  <a:cubicBezTo>
                    <a:pt x="235" y="38"/>
                    <a:pt x="235" y="38"/>
                    <a:pt x="235" y="38"/>
                  </a:cubicBezTo>
                  <a:cubicBezTo>
                    <a:pt x="236" y="38"/>
                    <a:pt x="236" y="38"/>
                    <a:pt x="236" y="38"/>
                  </a:cubicBezTo>
                  <a:cubicBezTo>
                    <a:pt x="236" y="38"/>
                    <a:pt x="236" y="38"/>
                    <a:pt x="236" y="38"/>
                  </a:cubicBezTo>
                  <a:cubicBezTo>
                    <a:pt x="236" y="38"/>
                    <a:pt x="236" y="38"/>
                    <a:pt x="236" y="38"/>
                  </a:cubicBezTo>
                  <a:cubicBezTo>
                    <a:pt x="236" y="39"/>
                    <a:pt x="236" y="39"/>
                    <a:pt x="236" y="39"/>
                  </a:cubicBezTo>
                  <a:cubicBezTo>
                    <a:pt x="236" y="39"/>
                    <a:pt x="236" y="39"/>
                    <a:pt x="236" y="39"/>
                  </a:cubicBezTo>
                  <a:cubicBezTo>
                    <a:pt x="236" y="39"/>
                    <a:pt x="237" y="39"/>
                    <a:pt x="237" y="39"/>
                  </a:cubicBezTo>
                  <a:cubicBezTo>
                    <a:pt x="237" y="39"/>
                    <a:pt x="237" y="39"/>
                    <a:pt x="237" y="39"/>
                  </a:cubicBezTo>
                  <a:cubicBezTo>
                    <a:pt x="237" y="39"/>
                    <a:pt x="237" y="39"/>
                    <a:pt x="237" y="39"/>
                  </a:cubicBezTo>
                  <a:cubicBezTo>
                    <a:pt x="237" y="39"/>
                    <a:pt x="237" y="39"/>
                    <a:pt x="237" y="39"/>
                  </a:cubicBezTo>
                  <a:cubicBezTo>
                    <a:pt x="237" y="40"/>
                    <a:pt x="237" y="40"/>
                    <a:pt x="237" y="40"/>
                  </a:cubicBezTo>
                  <a:cubicBezTo>
                    <a:pt x="238" y="40"/>
                    <a:pt x="238" y="40"/>
                    <a:pt x="238" y="39"/>
                  </a:cubicBezTo>
                  <a:cubicBezTo>
                    <a:pt x="238" y="39"/>
                    <a:pt x="238" y="40"/>
                    <a:pt x="239" y="40"/>
                  </a:cubicBezTo>
                  <a:cubicBezTo>
                    <a:pt x="239" y="40"/>
                    <a:pt x="239" y="40"/>
                    <a:pt x="239" y="40"/>
                  </a:cubicBezTo>
                  <a:cubicBezTo>
                    <a:pt x="239" y="40"/>
                    <a:pt x="239" y="40"/>
                    <a:pt x="239" y="40"/>
                  </a:cubicBezTo>
                  <a:cubicBezTo>
                    <a:pt x="239" y="39"/>
                    <a:pt x="240" y="39"/>
                    <a:pt x="240" y="39"/>
                  </a:cubicBezTo>
                  <a:cubicBezTo>
                    <a:pt x="240" y="39"/>
                    <a:pt x="239" y="39"/>
                    <a:pt x="240" y="39"/>
                  </a:cubicBezTo>
                  <a:cubicBezTo>
                    <a:pt x="240" y="39"/>
                    <a:pt x="240" y="38"/>
                    <a:pt x="239" y="38"/>
                  </a:cubicBezTo>
                  <a:cubicBezTo>
                    <a:pt x="239" y="38"/>
                    <a:pt x="239" y="38"/>
                    <a:pt x="239" y="38"/>
                  </a:cubicBezTo>
                  <a:cubicBezTo>
                    <a:pt x="239" y="38"/>
                    <a:pt x="239" y="38"/>
                    <a:pt x="239" y="38"/>
                  </a:cubicBezTo>
                  <a:cubicBezTo>
                    <a:pt x="239" y="38"/>
                    <a:pt x="238" y="38"/>
                    <a:pt x="238" y="38"/>
                  </a:cubicBezTo>
                  <a:cubicBezTo>
                    <a:pt x="238" y="38"/>
                    <a:pt x="238" y="38"/>
                    <a:pt x="238" y="38"/>
                  </a:cubicBezTo>
                  <a:cubicBezTo>
                    <a:pt x="238" y="38"/>
                    <a:pt x="238" y="37"/>
                    <a:pt x="238" y="37"/>
                  </a:cubicBezTo>
                  <a:cubicBezTo>
                    <a:pt x="238" y="37"/>
                    <a:pt x="238" y="37"/>
                    <a:pt x="238" y="38"/>
                  </a:cubicBezTo>
                  <a:cubicBezTo>
                    <a:pt x="237" y="38"/>
                    <a:pt x="237" y="38"/>
                    <a:pt x="237" y="38"/>
                  </a:cubicBezTo>
                  <a:cubicBezTo>
                    <a:pt x="237" y="38"/>
                    <a:pt x="237" y="38"/>
                    <a:pt x="237" y="38"/>
                  </a:cubicBezTo>
                  <a:cubicBezTo>
                    <a:pt x="237" y="37"/>
                    <a:pt x="237" y="37"/>
                    <a:pt x="237" y="37"/>
                  </a:cubicBezTo>
                  <a:cubicBezTo>
                    <a:pt x="237" y="37"/>
                    <a:pt x="237" y="37"/>
                    <a:pt x="237" y="37"/>
                  </a:cubicBezTo>
                  <a:cubicBezTo>
                    <a:pt x="237" y="37"/>
                    <a:pt x="236" y="37"/>
                    <a:pt x="236" y="37"/>
                  </a:cubicBezTo>
                  <a:cubicBezTo>
                    <a:pt x="236" y="37"/>
                    <a:pt x="236" y="37"/>
                    <a:pt x="236" y="37"/>
                  </a:cubicBezTo>
                  <a:cubicBezTo>
                    <a:pt x="236" y="37"/>
                    <a:pt x="236" y="37"/>
                    <a:pt x="236" y="38"/>
                  </a:cubicBezTo>
                  <a:cubicBezTo>
                    <a:pt x="236" y="38"/>
                    <a:pt x="236" y="38"/>
                    <a:pt x="236" y="37"/>
                  </a:cubicBezTo>
                  <a:cubicBezTo>
                    <a:pt x="236" y="37"/>
                    <a:pt x="235" y="38"/>
                    <a:pt x="235" y="38"/>
                  </a:cubicBezTo>
                  <a:cubicBezTo>
                    <a:pt x="235" y="38"/>
                    <a:pt x="235" y="38"/>
                    <a:pt x="235" y="38"/>
                  </a:cubicBezTo>
                  <a:cubicBezTo>
                    <a:pt x="235" y="38"/>
                    <a:pt x="235" y="38"/>
                    <a:pt x="235" y="38"/>
                  </a:cubicBezTo>
                  <a:cubicBezTo>
                    <a:pt x="235" y="38"/>
                    <a:pt x="235" y="38"/>
                    <a:pt x="235" y="38"/>
                  </a:cubicBezTo>
                  <a:cubicBezTo>
                    <a:pt x="235" y="38"/>
                    <a:pt x="234" y="38"/>
                    <a:pt x="234" y="38"/>
                  </a:cubicBezTo>
                  <a:cubicBezTo>
                    <a:pt x="234" y="38"/>
                    <a:pt x="234" y="38"/>
                    <a:pt x="234" y="38"/>
                  </a:cubicBezTo>
                  <a:cubicBezTo>
                    <a:pt x="234" y="38"/>
                    <a:pt x="234" y="38"/>
                    <a:pt x="234" y="38"/>
                  </a:cubicBezTo>
                  <a:cubicBezTo>
                    <a:pt x="234" y="38"/>
                    <a:pt x="234"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4" y="38"/>
                    <a:pt x="234" y="38"/>
                  </a:cubicBezTo>
                  <a:cubicBezTo>
                    <a:pt x="234" y="38"/>
                    <a:pt x="234" y="38"/>
                    <a:pt x="234" y="38"/>
                  </a:cubicBezTo>
                  <a:cubicBezTo>
                    <a:pt x="234" y="38"/>
                    <a:pt x="234" y="38"/>
                    <a:pt x="234" y="38"/>
                  </a:cubicBezTo>
                  <a:cubicBezTo>
                    <a:pt x="234" y="38"/>
                    <a:pt x="234" y="39"/>
                    <a:pt x="234" y="39"/>
                  </a:cubicBezTo>
                  <a:cubicBezTo>
                    <a:pt x="234" y="39"/>
                    <a:pt x="234" y="39"/>
                    <a:pt x="234" y="39"/>
                  </a:cubicBezTo>
                  <a:cubicBezTo>
                    <a:pt x="234" y="39"/>
                    <a:pt x="233" y="39"/>
                    <a:pt x="233" y="39"/>
                  </a:cubicBezTo>
                  <a:cubicBezTo>
                    <a:pt x="233" y="39"/>
                    <a:pt x="233" y="39"/>
                    <a:pt x="233" y="39"/>
                  </a:cubicBezTo>
                  <a:cubicBezTo>
                    <a:pt x="233" y="39"/>
                    <a:pt x="233" y="39"/>
                    <a:pt x="233" y="39"/>
                  </a:cubicBezTo>
                  <a:cubicBezTo>
                    <a:pt x="233" y="39"/>
                    <a:pt x="233" y="39"/>
                    <a:pt x="233" y="39"/>
                  </a:cubicBezTo>
                  <a:cubicBezTo>
                    <a:pt x="233" y="39"/>
                    <a:pt x="232" y="39"/>
                    <a:pt x="232" y="39"/>
                  </a:cubicBezTo>
                  <a:cubicBezTo>
                    <a:pt x="232" y="39"/>
                    <a:pt x="233" y="39"/>
                    <a:pt x="233" y="39"/>
                  </a:cubicBezTo>
                  <a:cubicBezTo>
                    <a:pt x="233" y="39"/>
                    <a:pt x="233" y="39"/>
                    <a:pt x="233" y="39"/>
                  </a:cubicBezTo>
                  <a:cubicBezTo>
                    <a:pt x="233" y="39"/>
                    <a:pt x="233" y="39"/>
                    <a:pt x="233" y="39"/>
                  </a:cubicBezTo>
                  <a:cubicBezTo>
                    <a:pt x="233" y="39"/>
                    <a:pt x="233" y="39"/>
                    <a:pt x="233" y="39"/>
                  </a:cubicBezTo>
                  <a:cubicBezTo>
                    <a:pt x="234" y="39"/>
                    <a:pt x="234" y="39"/>
                    <a:pt x="234" y="39"/>
                  </a:cubicBezTo>
                  <a:cubicBezTo>
                    <a:pt x="234" y="39"/>
                    <a:pt x="234" y="39"/>
                    <a:pt x="234" y="39"/>
                  </a:cubicBezTo>
                  <a:cubicBezTo>
                    <a:pt x="234" y="39"/>
                    <a:pt x="234" y="39"/>
                    <a:pt x="234" y="39"/>
                  </a:cubicBezTo>
                  <a:cubicBezTo>
                    <a:pt x="234" y="39"/>
                    <a:pt x="234" y="39"/>
                    <a:pt x="234" y="39"/>
                  </a:cubicBezTo>
                  <a:cubicBezTo>
                    <a:pt x="234" y="39"/>
                    <a:pt x="234" y="39"/>
                    <a:pt x="234" y="39"/>
                  </a:cubicBezTo>
                  <a:cubicBezTo>
                    <a:pt x="234" y="39"/>
                    <a:pt x="234" y="39"/>
                    <a:pt x="234" y="39"/>
                  </a:cubicBezTo>
                  <a:cubicBezTo>
                    <a:pt x="234" y="39"/>
                    <a:pt x="234" y="40"/>
                    <a:pt x="234" y="40"/>
                  </a:cubicBezTo>
                  <a:cubicBezTo>
                    <a:pt x="234" y="40"/>
                    <a:pt x="234" y="40"/>
                    <a:pt x="234" y="40"/>
                  </a:cubicBezTo>
                  <a:cubicBezTo>
                    <a:pt x="234" y="40"/>
                    <a:pt x="234" y="40"/>
                    <a:pt x="234" y="40"/>
                  </a:cubicBezTo>
                  <a:close/>
                  <a:moveTo>
                    <a:pt x="234" y="43"/>
                  </a:moveTo>
                  <a:cubicBezTo>
                    <a:pt x="234" y="43"/>
                    <a:pt x="234" y="43"/>
                    <a:pt x="234" y="43"/>
                  </a:cubicBezTo>
                  <a:cubicBezTo>
                    <a:pt x="234" y="43"/>
                    <a:pt x="235" y="43"/>
                    <a:pt x="235" y="43"/>
                  </a:cubicBezTo>
                  <a:cubicBezTo>
                    <a:pt x="235" y="43"/>
                    <a:pt x="235" y="43"/>
                    <a:pt x="236" y="43"/>
                  </a:cubicBezTo>
                  <a:cubicBezTo>
                    <a:pt x="236" y="43"/>
                    <a:pt x="236" y="43"/>
                    <a:pt x="236" y="43"/>
                  </a:cubicBezTo>
                  <a:cubicBezTo>
                    <a:pt x="236" y="43"/>
                    <a:pt x="236" y="43"/>
                    <a:pt x="236" y="43"/>
                  </a:cubicBezTo>
                  <a:cubicBezTo>
                    <a:pt x="237" y="43"/>
                    <a:pt x="237" y="43"/>
                    <a:pt x="237" y="43"/>
                  </a:cubicBezTo>
                  <a:cubicBezTo>
                    <a:pt x="237" y="43"/>
                    <a:pt x="237" y="43"/>
                    <a:pt x="237" y="43"/>
                  </a:cubicBezTo>
                  <a:cubicBezTo>
                    <a:pt x="237" y="43"/>
                    <a:pt x="237" y="43"/>
                    <a:pt x="237" y="43"/>
                  </a:cubicBezTo>
                  <a:cubicBezTo>
                    <a:pt x="237" y="43"/>
                    <a:pt x="237" y="43"/>
                    <a:pt x="237" y="43"/>
                  </a:cubicBezTo>
                  <a:cubicBezTo>
                    <a:pt x="237" y="43"/>
                    <a:pt x="236" y="42"/>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5" y="43"/>
                    <a:pt x="235" y="43"/>
                  </a:cubicBezTo>
                  <a:cubicBezTo>
                    <a:pt x="235" y="43"/>
                    <a:pt x="235" y="43"/>
                    <a:pt x="235" y="43"/>
                  </a:cubicBezTo>
                  <a:cubicBezTo>
                    <a:pt x="235" y="43"/>
                    <a:pt x="235" y="43"/>
                    <a:pt x="235" y="43"/>
                  </a:cubicBezTo>
                  <a:cubicBezTo>
                    <a:pt x="235" y="43"/>
                    <a:pt x="235" y="43"/>
                    <a:pt x="235" y="43"/>
                  </a:cubicBezTo>
                  <a:cubicBezTo>
                    <a:pt x="235" y="43"/>
                    <a:pt x="235" y="43"/>
                    <a:pt x="235" y="43"/>
                  </a:cubicBezTo>
                  <a:cubicBezTo>
                    <a:pt x="235" y="43"/>
                    <a:pt x="235" y="43"/>
                    <a:pt x="235" y="43"/>
                  </a:cubicBezTo>
                  <a:cubicBezTo>
                    <a:pt x="235" y="43"/>
                    <a:pt x="235"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lose/>
                  <a:moveTo>
                    <a:pt x="236" y="45"/>
                  </a:moveTo>
                  <a:cubicBezTo>
                    <a:pt x="236" y="45"/>
                    <a:pt x="236" y="45"/>
                    <a:pt x="236" y="45"/>
                  </a:cubicBezTo>
                  <a:cubicBezTo>
                    <a:pt x="236" y="46"/>
                    <a:pt x="236" y="46"/>
                    <a:pt x="236" y="46"/>
                  </a:cubicBezTo>
                  <a:cubicBezTo>
                    <a:pt x="236" y="46"/>
                    <a:pt x="236" y="46"/>
                    <a:pt x="236" y="46"/>
                  </a:cubicBezTo>
                  <a:cubicBezTo>
                    <a:pt x="236" y="46"/>
                    <a:pt x="236" y="46"/>
                    <a:pt x="237" y="46"/>
                  </a:cubicBezTo>
                  <a:cubicBezTo>
                    <a:pt x="237" y="46"/>
                    <a:pt x="237" y="46"/>
                    <a:pt x="237" y="46"/>
                  </a:cubicBezTo>
                  <a:cubicBezTo>
                    <a:pt x="237" y="46"/>
                    <a:pt x="237" y="46"/>
                    <a:pt x="237" y="46"/>
                  </a:cubicBezTo>
                  <a:cubicBezTo>
                    <a:pt x="237" y="46"/>
                    <a:pt x="237" y="46"/>
                    <a:pt x="237" y="46"/>
                  </a:cubicBezTo>
                  <a:cubicBezTo>
                    <a:pt x="237" y="46"/>
                    <a:pt x="237" y="46"/>
                    <a:pt x="237" y="46"/>
                  </a:cubicBezTo>
                  <a:cubicBezTo>
                    <a:pt x="237" y="46"/>
                    <a:pt x="237" y="46"/>
                    <a:pt x="237" y="46"/>
                  </a:cubicBezTo>
                  <a:cubicBezTo>
                    <a:pt x="238" y="46"/>
                    <a:pt x="238" y="46"/>
                    <a:pt x="238" y="46"/>
                  </a:cubicBezTo>
                  <a:cubicBezTo>
                    <a:pt x="238" y="46"/>
                    <a:pt x="238" y="46"/>
                    <a:pt x="238" y="46"/>
                  </a:cubicBezTo>
                  <a:cubicBezTo>
                    <a:pt x="238" y="46"/>
                    <a:pt x="238" y="46"/>
                    <a:pt x="238" y="46"/>
                  </a:cubicBezTo>
                  <a:cubicBezTo>
                    <a:pt x="238" y="45"/>
                    <a:pt x="238" y="45"/>
                    <a:pt x="238" y="45"/>
                  </a:cubicBezTo>
                  <a:cubicBezTo>
                    <a:pt x="238" y="45"/>
                    <a:pt x="238" y="44"/>
                    <a:pt x="238" y="44"/>
                  </a:cubicBezTo>
                  <a:cubicBezTo>
                    <a:pt x="238" y="44"/>
                    <a:pt x="238" y="44"/>
                    <a:pt x="238" y="44"/>
                  </a:cubicBezTo>
                  <a:cubicBezTo>
                    <a:pt x="238" y="44"/>
                    <a:pt x="238" y="43"/>
                    <a:pt x="238" y="43"/>
                  </a:cubicBezTo>
                  <a:cubicBezTo>
                    <a:pt x="238" y="43"/>
                    <a:pt x="238" y="43"/>
                    <a:pt x="237" y="43"/>
                  </a:cubicBezTo>
                  <a:cubicBezTo>
                    <a:pt x="237" y="44"/>
                    <a:pt x="237" y="44"/>
                    <a:pt x="237" y="44"/>
                  </a:cubicBezTo>
                  <a:cubicBezTo>
                    <a:pt x="237" y="43"/>
                    <a:pt x="237" y="43"/>
                    <a:pt x="237" y="43"/>
                  </a:cubicBezTo>
                  <a:cubicBezTo>
                    <a:pt x="237" y="43"/>
                    <a:pt x="237" y="43"/>
                    <a:pt x="237" y="43"/>
                  </a:cubicBezTo>
                  <a:cubicBezTo>
                    <a:pt x="237" y="43"/>
                    <a:pt x="237" y="43"/>
                    <a:pt x="236" y="43"/>
                  </a:cubicBezTo>
                  <a:cubicBezTo>
                    <a:pt x="236" y="43"/>
                    <a:pt x="236" y="43"/>
                    <a:pt x="236" y="43"/>
                  </a:cubicBezTo>
                  <a:cubicBezTo>
                    <a:pt x="236" y="43"/>
                    <a:pt x="236" y="44"/>
                    <a:pt x="236" y="44"/>
                  </a:cubicBezTo>
                  <a:cubicBezTo>
                    <a:pt x="236" y="44"/>
                    <a:pt x="236" y="44"/>
                    <a:pt x="236" y="44"/>
                  </a:cubicBezTo>
                  <a:cubicBezTo>
                    <a:pt x="235" y="44"/>
                    <a:pt x="235" y="44"/>
                    <a:pt x="235" y="44"/>
                  </a:cubicBezTo>
                  <a:cubicBezTo>
                    <a:pt x="235" y="44"/>
                    <a:pt x="235" y="44"/>
                    <a:pt x="235" y="44"/>
                  </a:cubicBezTo>
                  <a:cubicBezTo>
                    <a:pt x="235" y="44"/>
                    <a:pt x="235" y="44"/>
                    <a:pt x="236" y="44"/>
                  </a:cubicBezTo>
                  <a:cubicBezTo>
                    <a:pt x="236" y="44"/>
                    <a:pt x="236" y="45"/>
                    <a:pt x="235" y="45"/>
                  </a:cubicBezTo>
                  <a:cubicBezTo>
                    <a:pt x="235" y="45"/>
                    <a:pt x="235" y="45"/>
                    <a:pt x="235" y="45"/>
                  </a:cubicBezTo>
                  <a:cubicBezTo>
                    <a:pt x="235" y="45"/>
                    <a:pt x="236" y="45"/>
                    <a:pt x="236" y="45"/>
                  </a:cubicBezTo>
                  <a:close/>
                  <a:moveTo>
                    <a:pt x="255" y="54"/>
                  </a:move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4" y="54"/>
                    <a:pt x="254" y="54"/>
                  </a:cubicBezTo>
                  <a:cubicBezTo>
                    <a:pt x="254" y="54"/>
                    <a:pt x="255" y="54"/>
                    <a:pt x="255" y="54"/>
                  </a:cubicBezTo>
                  <a:close/>
                  <a:moveTo>
                    <a:pt x="257" y="52"/>
                  </a:moveTo>
                  <a:cubicBezTo>
                    <a:pt x="257" y="52"/>
                    <a:pt x="257" y="52"/>
                    <a:pt x="256" y="52"/>
                  </a:cubicBezTo>
                  <a:cubicBezTo>
                    <a:pt x="256" y="52"/>
                    <a:pt x="256" y="52"/>
                    <a:pt x="256" y="53"/>
                  </a:cubicBezTo>
                  <a:cubicBezTo>
                    <a:pt x="256" y="53"/>
                    <a:pt x="256" y="53"/>
                    <a:pt x="256" y="53"/>
                  </a:cubicBezTo>
                  <a:cubicBezTo>
                    <a:pt x="257" y="53"/>
                    <a:pt x="257" y="53"/>
                    <a:pt x="257" y="53"/>
                  </a:cubicBezTo>
                  <a:cubicBezTo>
                    <a:pt x="257" y="53"/>
                    <a:pt x="257" y="53"/>
                    <a:pt x="257" y="53"/>
                  </a:cubicBezTo>
                  <a:cubicBezTo>
                    <a:pt x="257" y="53"/>
                    <a:pt x="257" y="53"/>
                    <a:pt x="257" y="53"/>
                  </a:cubicBezTo>
                  <a:cubicBezTo>
                    <a:pt x="257" y="53"/>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lose/>
                  <a:moveTo>
                    <a:pt x="253" y="65"/>
                  </a:moveTo>
                  <a:cubicBezTo>
                    <a:pt x="253" y="65"/>
                    <a:pt x="253" y="65"/>
                    <a:pt x="253" y="66"/>
                  </a:cubicBezTo>
                  <a:cubicBezTo>
                    <a:pt x="254" y="66"/>
                    <a:pt x="254" y="66"/>
                    <a:pt x="254" y="66"/>
                  </a:cubicBezTo>
                  <a:cubicBezTo>
                    <a:pt x="254" y="66"/>
                    <a:pt x="254" y="66"/>
                    <a:pt x="254" y="66"/>
                  </a:cubicBezTo>
                  <a:cubicBezTo>
                    <a:pt x="254" y="66"/>
                    <a:pt x="254" y="66"/>
                    <a:pt x="254" y="66"/>
                  </a:cubicBezTo>
                  <a:cubicBezTo>
                    <a:pt x="255" y="66"/>
                    <a:pt x="255" y="66"/>
                    <a:pt x="255" y="66"/>
                  </a:cubicBezTo>
                  <a:cubicBezTo>
                    <a:pt x="255" y="66"/>
                    <a:pt x="255" y="66"/>
                    <a:pt x="255" y="66"/>
                  </a:cubicBezTo>
                  <a:cubicBezTo>
                    <a:pt x="255" y="66"/>
                    <a:pt x="255" y="66"/>
                    <a:pt x="255" y="66"/>
                  </a:cubicBezTo>
                  <a:cubicBezTo>
                    <a:pt x="255" y="66"/>
                    <a:pt x="255" y="66"/>
                    <a:pt x="255" y="66"/>
                  </a:cubicBezTo>
                  <a:cubicBezTo>
                    <a:pt x="255" y="66"/>
                    <a:pt x="255" y="66"/>
                    <a:pt x="255" y="66"/>
                  </a:cubicBezTo>
                  <a:cubicBezTo>
                    <a:pt x="255" y="66"/>
                    <a:pt x="254" y="66"/>
                    <a:pt x="254" y="66"/>
                  </a:cubicBezTo>
                  <a:cubicBezTo>
                    <a:pt x="254" y="66"/>
                    <a:pt x="254" y="66"/>
                    <a:pt x="254" y="66"/>
                  </a:cubicBezTo>
                  <a:cubicBezTo>
                    <a:pt x="254" y="66"/>
                    <a:pt x="254" y="65"/>
                    <a:pt x="254" y="65"/>
                  </a:cubicBezTo>
                  <a:cubicBezTo>
                    <a:pt x="254" y="65"/>
                    <a:pt x="254" y="65"/>
                    <a:pt x="254" y="65"/>
                  </a:cubicBezTo>
                  <a:cubicBezTo>
                    <a:pt x="254" y="65"/>
                    <a:pt x="253" y="65"/>
                    <a:pt x="253" y="65"/>
                  </a:cubicBezTo>
                  <a:close/>
                  <a:moveTo>
                    <a:pt x="266" y="63"/>
                  </a:moveTo>
                  <a:cubicBezTo>
                    <a:pt x="264" y="62"/>
                    <a:pt x="264" y="62"/>
                    <a:pt x="264" y="62"/>
                  </a:cubicBezTo>
                  <a:cubicBezTo>
                    <a:pt x="262" y="61"/>
                    <a:pt x="262" y="61"/>
                    <a:pt x="262" y="61"/>
                  </a:cubicBezTo>
                  <a:cubicBezTo>
                    <a:pt x="262" y="61"/>
                    <a:pt x="262" y="61"/>
                    <a:pt x="262" y="61"/>
                  </a:cubicBezTo>
                  <a:cubicBezTo>
                    <a:pt x="263" y="60"/>
                    <a:pt x="263" y="60"/>
                    <a:pt x="263" y="60"/>
                  </a:cubicBezTo>
                  <a:cubicBezTo>
                    <a:pt x="263" y="60"/>
                    <a:pt x="263" y="60"/>
                    <a:pt x="263" y="60"/>
                  </a:cubicBezTo>
                  <a:cubicBezTo>
                    <a:pt x="263" y="60"/>
                    <a:pt x="263" y="60"/>
                    <a:pt x="263" y="60"/>
                  </a:cubicBezTo>
                  <a:cubicBezTo>
                    <a:pt x="262" y="54"/>
                    <a:pt x="262" y="54"/>
                    <a:pt x="262" y="54"/>
                  </a:cubicBezTo>
                  <a:cubicBezTo>
                    <a:pt x="262" y="54"/>
                    <a:pt x="262" y="54"/>
                    <a:pt x="262" y="54"/>
                  </a:cubicBezTo>
                  <a:cubicBezTo>
                    <a:pt x="262" y="54"/>
                    <a:pt x="262" y="54"/>
                    <a:pt x="262" y="54"/>
                  </a:cubicBezTo>
                  <a:cubicBezTo>
                    <a:pt x="262" y="54"/>
                    <a:pt x="261" y="54"/>
                    <a:pt x="261" y="54"/>
                  </a:cubicBezTo>
                  <a:cubicBezTo>
                    <a:pt x="261" y="54"/>
                    <a:pt x="261" y="54"/>
                    <a:pt x="261" y="54"/>
                  </a:cubicBezTo>
                  <a:cubicBezTo>
                    <a:pt x="261" y="55"/>
                    <a:pt x="261" y="55"/>
                    <a:pt x="261" y="55"/>
                  </a:cubicBezTo>
                  <a:cubicBezTo>
                    <a:pt x="261" y="55"/>
                    <a:pt x="261" y="55"/>
                    <a:pt x="261" y="55"/>
                  </a:cubicBezTo>
                  <a:cubicBezTo>
                    <a:pt x="261" y="55"/>
                    <a:pt x="261" y="55"/>
                    <a:pt x="261" y="56"/>
                  </a:cubicBezTo>
                  <a:cubicBezTo>
                    <a:pt x="261" y="56"/>
                    <a:pt x="261" y="56"/>
                    <a:pt x="261" y="56"/>
                  </a:cubicBezTo>
                  <a:cubicBezTo>
                    <a:pt x="261" y="56"/>
                    <a:pt x="261" y="57"/>
                    <a:pt x="261" y="57"/>
                  </a:cubicBezTo>
                  <a:cubicBezTo>
                    <a:pt x="261" y="57"/>
                    <a:pt x="261" y="57"/>
                    <a:pt x="261" y="57"/>
                  </a:cubicBezTo>
                  <a:cubicBezTo>
                    <a:pt x="261" y="57"/>
                    <a:pt x="261" y="56"/>
                    <a:pt x="261" y="56"/>
                  </a:cubicBezTo>
                  <a:cubicBezTo>
                    <a:pt x="261" y="56"/>
                    <a:pt x="261" y="56"/>
                    <a:pt x="261" y="56"/>
                  </a:cubicBezTo>
                  <a:cubicBezTo>
                    <a:pt x="261" y="56"/>
                    <a:pt x="261" y="56"/>
                    <a:pt x="260" y="55"/>
                  </a:cubicBezTo>
                  <a:cubicBezTo>
                    <a:pt x="260" y="55"/>
                    <a:pt x="260" y="55"/>
                    <a:pt x="260" y="55"/>
                  </a:cubicBezTo>
                  <a:cubicBezTo>
                    <a:pt x="260" y="55"/>
                    <a:pt x="260" y="55"/>
                    <a:pt x="260" y="55"/>
                  </a:cubicBezTo>
                  <a:cubicBezTo>
                    <a:pt x="260" y="55"/>
                    <a:pt x="260" y="55"/>
                    <a:pt x="260" y="55"/>
                  </a:cubicBezTo>
                  <a:cubicBezTo>
                    <a:pt x="260" y="55"/>
                    <a:pt x="260" y="54"/>
                    <a:pt x="260" y="54"/>
                  </a:cubicBezTo>
                  <a:cubicBezTo>
                    <a:pt x="260" y="54"/>
                    <a:pt x="260" y="54"/>
                    <a:pt x="260" y="54"/>
                  </a:cubicBezTo>
                  <a:cubicBezTo>
                    <a:pt x="260" y="54"/>
                    <a:pt x="260" y="54"/>
                    <a:pt x="260" y="54"/>
                  </a:cubicBezTo>
                  <a:cubicBezTo>
                    <a:pt x="260" y="54"/>
                    <a:pt x="260" y="54"/>
                    <a:pt x="259" y="54"/>
                  </a:cubicBezTo>
                  <a:cubicBezTo>
                    <a:pt x="259" y="54"/>
                    <a:pt x="259" y="54"/>
                    <a:pt x="259" y="53"/>
                  </a:cubicBezTo>
                  <a:cubicBezTo>
                    <a:pt x="259" y="53"/>
                    <a:pt x="259" y="53"/>
                    <a:pt x="259" y="53"/>
                  </a:cubicBezTo>
                  <a:cubicBezTo>
                    <a:pt x="259" y="53"/>
                    <a:pt x="259" y="53"/>
                    <a:pt x="259" y="53"/>
                  </a:cubicBezTo>
                  <a:cubicBezTo>
                    <a:pt x="259" y="52"/>
                    <a:pt x="259" y="52"/>
                    <a:pt x="259" y="52"/>
                  </a:cubicBezTo>
                  <a:cubicBezTo>
                    <a:pt x="259" y="52"/>
                    <a:pt x="259" y="52"/>
                    <a:pt x="259" y="52"/>
                  </a:cubicBezTo>
                  <a:cubicBezTo>
                    <a:pt x="258" y="52"/>
                    <a:pt x="258" y="51"/>
                    <a:pt x="259" y="51"/>
                  </a:cubicBezTo>
                  <a:cubicBezTo>
                    <a:pt x="259" y="51"/>
                    <a:pt x="259" y="51"/>
                    <a:pt x="259" y="51"/>
                  </a:cubicBezTo>
                  <a:cubicBezTo>
                    <a:pt x="259" y="50"/>
                    <a:pt x="259" y="50"/>
                    <a:pt x="259" y="50"/>
                  </a:cubicBezTo>
                  <a:cubicBezTo>
                    <a:pt x="259" y="50"/>
                    <a:pt x="258" y="50"/>
                    <a:pt x="258" y="50"/>
                  </a:cubicBezTo>
                  <a:cubicBezTo>
                    <a:pt x="258" y="50"/>
                    <a:pt x="258" y="49"/>
                    <a:pt x="258" y="49"/>
                  </a:cubicBezTo>
                  <a:cubicBezTo>
                    <a:pt x="258" y="49"/>
                    <a:pt x="258" y="49"/>
                    <a:pt x="258" y="49"/>
                  </a:cubicBezTo>
                  <a:cubicBezTo>
                    <a:pt x="258" y="49"/>
                    <a:pt x="258" y="49"/>
                    <a:pt x="258" y="49"/>
                  </a:cubicBezTo>
                  <a:cubicBezTo>
                    <a:pt x="258" y="49"/>
                    <a:pt x="258" y="49"/>
                    <a:pt x="258" y="48"/>
                  </a:cubicBezTo>
                  <a:cubicBezTo>
                    <a:pt x="258" y="48"/>
                    <a:pt x="258" y="48"/>
                    <a:pt x="258" y="48"/>
                  </a:cubicBezTo>
                  <a:cubicBezTo>
                    <a:pt x="259" y="48"/>
                    <a:pt x="259" y="48"/>
                    <a:pt x="259" y="48"/>
                  </a:cubicBezTo>
                  <a:cubicBezTo>
                    <a:pt x="259" y="48"/>
                    <a:pt x="259" y="48"/>
                    <a:pt x="259" y="48"/>
                  </a:cubicBezTo>
                  <a:cubicBezTo>
                    <a:pt x="259" y="48"/>
                    <a:pt x="259" y="48"/>
                    <a:pt x="259" y="48"/>
                  </a:cubicBezTo>
                  <a:cubicBezTo>
                    <a:pt x="259" y="48"/>
                    <a:pt x="259" y="48"/>
                    <a:pt x="259" y="48"/>
                  </a:cubicBezTo>
                  <a:cubicBezTo>
                    <a:pt x="259" y="48"/>
                    <a:pt x="259" y="48"/>
                    <a:pt x="259" y="48"/>
                  </a:cubicBezTo>
                  <a:cubicBezTo>
                    <a:pt x="259" y="48"/>
                    <a:pt x="259" y="48"/>
                    <a:pt x="259" y="47"/>
                  </a:cubicBezTo>
                  <a:cubicBezTo>
                    <a:pt x="259" y="47"/>
                    <a:pt x="259" y="47"/>
                    <a:pt x="259" y="47"/>
                  </a:cubicBezTo>
                  <a:cubicBezTo>
                    <a:pt x="259" y="47"/>
                    <a:pt x="259" y="47"/>
                    <a:pt x="259" y="47"/>
                  </a:cubicBezTo>
                  <a:cubicBezTo>
                    <a:pt x="259" y="47"/>
                    <a:pt x="259" y="47"/>
                    <a:pt x="259" y="46"/>
                  </a:cubicBezTo>
                  <a:cubicBezTo>
                    <a:pt x="260" y="46"/>
                    <a:pt x="260" y="46"/>
                    <a:pt x="260" y="46"/>
                  </a:cubicBezTo>
                  <a:cubicBezTo>
                    <a:pt x="260" y="46"/>
                    <a:pt x="259" y="46"/>
                    <a:pt x="259" y="46"/>
                  </a:cubicBezTo>
                  <a:cubicBezTo>
                    <a:pt x="259" y="46"/>
                    <a:pt x="259" y="46"/>
                    <a:pt x="259" y="46"/>
                  </a:cubicBezTo>
                  <a:cubicBezTo>
                    <a:pt x="259" y="46"/>
                    <a:pt x="259" y="46"/>
                    <a:pt x="259" y="46"/>
                  </a:cubicBezTo>
                  <a:cubicBezTo>
                    <a:pt x="259" y="45"/>
                    <a:pt x="259" y="45"/>
                    <a:pt x="259" y="45"/>
                  </a:cubicBezTo>
                  <a:cubicBezTo>
                    <a:pt x="259" y="45"/>
                    <a:pt x="259" y="45"/>
                    <a:pt x="259" y="45"/>
                  </a:cubicBezTo>
                  <a:cubicBezTo>
                    <a:pt x="259" y="45"/>
                    <a:pt x="259" y="45"/>
                    <a:pt x="258" y="45"/>
                  </a:cubicBezTo>
                  <a:cubicBezTo>
                    <a:pt x="258" y="45"/>
                    <a:pt x="258" y="45"/>
                    <a:pt x="258" y="44"/>
                  </a:cubicBezTo>
                  <a:cubicBezTo>
                    <a:pt x="258" y="44"/>
                    <a:pt x="258" y="44"/>
                    <a:pt x="258" y="44"/>
                  </a:cubicBezTo>
                  <a:cubicBezTo>
                    <a:pt x="258" y="44"/>
                    <a:pt x="258" y="44"/>
                    <a:pt x="258" y="44"/>
                  </a:cubicBezTo>
                  <a:cubicBezTo>
                    <a:pt x="258" y="44"/>
                    <a:pt x="258" y="44"/>
                    <a:pt x="258" y="44"/>
                  </a:cubicBezTo>
                  <a:cubicBezTo>
                    <a:pt x="258" y="44"/>
                    <a:pt x="258" y="44"/>
                    <a:pt x="258" y="43"/>
                  </a:cubicBezTo>
                  <a:cubicBezTo>
                    <a:pt x="258" y="43"/>
                    <a:pt x="258" y="43"/>
                    <a:pt x="258" y="43"/>
                  </a:cubicBezTo>
                  <a:cubicBezTo>
                    <a:pt x="258" y="43"/>
                    <a:pt x="258" y="43"/>
                    <a:pt x="258" y="43"/>
                  </a:cubicBezTo>
                  <a:cubicBezTo>
                    <a:pt x="258" y="43"/>
                    <a:pt x="259" y="43"/>
                    <a:pt x="259" y="43"/>
                  </a:cubicBezTo>
                  <a:cubicBezTo>
                    <a:pt x="259" y="43"/>
                    <a:pt x="258" y="43"/>
                    <a:pt x="258" y="43"/>
                  </a:cubicBezTo>
                  <a:cubicBezTo>
                    <a:pt x="258" y="43"/>
                    <a:pt x="258" y="43"/>
                    <a:pt x="258" y="42"/>
                  </a:cubicBezTo>
                  <a:cubicBezTo>
                    <a:pt x="258" y="42"/>
                    <a:pt x="258" y="42"/>
                    <a:pt x="258" y="42"/>
                  </a:cubicBezTo>
                  <a:cubicBezTo>
                    <a:pt x="258" y="42"/>
                    <a:pt x="258" y="42"/>
                    <a:pt x="258" y="42"/>
                  </a:cubicBezTo>
                  <a:cubicBezTo>
                    <a:pt x="257" y="42"/>
                    <a:pt x="257" y="42"/>
                    <a:pt x="257" y="42"/>
                  </a:cubicBezTo>
                  <a:cubicBezTo>
                    <a:pt x="257" y="42"/>
                    <a:pt x="257" y="42"/>
                    <a:pt x="257" y="42"/>
                  </a:cubicBezTo>
                  <a:cubicBezTo>
                    <a:pt x="256" y="42"/>
                    <a:pt x="256" y="42"/>
                    <a:pt x="256" y="42"/>
                  </a:cubicBezTo>
                  <a:cubicBezTo>
                    <a:pt x="256" y="42"/>
                    <a:pt x="256" y="42"/>
                    <a:pt x="256" y="42"/>
                  </a:cubicBezTo>
                  <a:cubicBezTo>
                    <a:pt x="256" y="42"/>
                    <a:pt x="256" y="42"/>
                    <a:pt x="255" y="42"/>
                  </a:cubicBezTo>
                  <a:cubicBezTo>
                    <a:pt x="255" y="42"/>
                    <a:pt x="255" y="42"/>
                    <a:pt x="255" y="42"/>
                  </a:cubicBezTo>
                  <a:cubicBezTo>
                    <a:pt x="255" y="42"/>
                    <a:pt x="255" y="42"/>
                    <a:pt x="255" y="42"/>
                  </a:cubicBezTo>
                  <a:cubicBezTo>
                    <a:pt x="255" y="42"/>
                    <a:pt x="255" y="42"/>
                    <a:pt x="255" y="42"/>
                  </a:cubicBezTo>
                  <a:cubicBezTo>
                    <a:pt x="255" y="42"/>
                    <a:pt x="255" y="42"/>
                    <a:pt x="255" y="42"/>
                  </a:cubicBezTo>
                  <a:cubicBezTo>
                    <a:pt x="254" y="42"/>
                    <a:pt x="254" y="42"/>
                    <a:pt x="254" y="42"/>
                  </a:cubicBezTo>
                  <a:cubicBezTo>
                    <a:pt x="253" y="42"/>
                    <a:pt x="253" y="42"/>
                    <a:pt x="253" y="42"/>
                  </a:cubicBezTo>
                  <a:cubicBezTo>
                    <a:pt x="253" y="42"/>
                    <a:pt x="253" y="42"/>
                    <a:pt x="253" y="41"/>
                  </a:cubicBezTo>
                  <a:cubicBezTo>
                    <a:pt x="253" y="41"/>
                    <a:pt x="253" y="41"/>
                    <a:pt x="252" y="41"/>
                  </a:cubicBezTo>
                  <a:cubicBezTo>
                    <a:pt x="252" y="41"/>
                    <a:pt x="252" y="41"/>
                    <a:pt x="252" y="41"/>
                  </a:cubicBezTo>
                  <a:cubicBezTo>
                    <a:pt x="252" y="41"/>
                    <a:pt x="252" y="41"/>
                    <a:pt x="252" y="41"/>
                  </a:cubicBezTo>
                  <a:cubicBezTo>
                    <a:pt x="252" y="41"/>
                    <a:pt x="252" y="41"/>
                    <a:pt x="252" y="41"/>
                  </a:cubicBezTo>
                  <a:cubicBezTo>
                    <a:pt x="252" y="41"/>
                    <a:pt x="252" y="41"/>
                    <a:pt x="252" y="41"/>
                  </a:cubicBezTo>
                  <a:cubicBezTo>
                    <a:pt x="252" y="41"/>
                    <a:pt x="252" y="41"/>
                    <a:pt x="252" y="41"/>
                  </a:cubicBezTo>
                  <a:cubicBezTo>
                    <a:pt x="252" y="41"/>
                    <a:pt x="252" y="41"/>
                    <a:pt x="252" y="41"/>
                  </a:cubicBezTo>
                  <a:cubicBezTo>
                    <a:pt x="251" y="41"/>
                    <a:pt x="251" y="41"/>
                    <a:pt x="251" y="41"/>
                  </a:cubicBezTo>
                  <a:cubicBezTo>
                    <a:pt x="251" y="41"/>
                    <a:pt x="251" y="41"/>
                    <a:pt x="251" y="41"/>
                  </a:cubicBezTo>
                  <a:cubicBezTo>
                    <a:pt x="251" y="41"/>
                    <a:pt x="251" y="41"/>
                    <a:pt x="251" y="41"/>
                  </a:cubicBezTo>
                  <a:cubicBezTo>
                    <a:pt x="251" y="41"/>
                    <a:pt x="251" y="40"/>
                    <a:pt x="251" y="40"/>
                  </a:cubicBezTo>
                  <a:cubicBezTo>
                    <a:pt x="251" y="40"/>
                    <a:pt x="251" y="40"/>
                    <a:pt x="250" y="40"/>
                  </a:cubicBezTo>
                  <a:cubicBezTo>
                    <a:pt x="250" y="40"/>
                    <a:pt x="250" y="40"/>
                    <a:pt x="250" y="40"/>
                  </a:cubicBezTo>
                  <a:cubicBezTo>
                    <a:pt x="250" y="40"/>
                    <a:pt x="250" y="40"/>
                    <a:pt x="249" y="40"/>
                  </a:cubicBezTo>
                  <a:cubicBezTo>
                    <a:pt x="249" y="40"/>
                    <a:pt x="249" y="40"/>
                    <a:pt x="249" y="40"/>
                  </a:cubicBezTo>
                  <a:cubicBezTo>
                    <a:pt x="249" y="40"/>
                    <a:pt x="249" y="40"/>
                    <a:pt x="249" y="40"/>
                  </a:cubicBezTo>
                  <a:cubicBezTo>
                    <a:pt x="248" y="40"/>
                    <a:pt x="248" y="40"/>
                    <a:pt x="248" y="40"/>
                  </a:cubicBezTo>
                  <a:cubicBezTo>
                    <a:pt x="248" y="40"/>
                    <a:pt x="248" y="40"/>
                    <a:pt x="248" y="40"/>
                  </a:cubicBezTo>
                  <a:cubicBezTo>
                    <a:pt x="248" y="40"/>
                    <a:pt x="248" y="40"/>
                    <a:pt x="247" y="40"/>
                  </a:cubicBezTo>
                  <a:cubicBezTo>
                    <a:pt x="247" y="40"/>
                    <a:pt x="247" y="40"/>
                    <a:pt x="247" y="40"/>
                  </a:cubicBezTo>
                  <a:cubicBezTo>
                    <a:pt x="247" y="40"/>
                    <a:pt x="246" y="40"/>
                    <a:pt x="246" y="40"/>
                  </a:cubicBezTo>
                  <a:cubicBezTo>
                    <a:pt x="246" y="40"/>
                    <a:pt x="246" y="40"/>
                    <a:pt x="246" y="40"/>
                  </a:cubicBezTo>
                  <a:cubicBezTo>
                    <a:pt x="246" y="40"/>
                    <a:pt x="246" y="40"/>
                    <a:pt x="246" y="40"/>
                  </a:cubicBezTo>
                  <a:cubicBezTo>
                    <a:pt x="245" y="40"/>
                    <a:pt x="245" y="40"/>
                    <a:pt x="245" y="40"/>
                  </a:cubicBezTo>
                  <a:cubicBezTo>
                    <a:pt x="245" y="40"/>
                    <a:pt x="245" y="41"/>
                    <a:pt x="245" y="41"/>
                  </a:cubicBezTo>
                  <a:cubicBezTo>
                    <a:pt x="245" y="41"/>
                    <a:pt x="245" y="41"/>
                    <a:pt x="245" y="41"/>
                  </a:cubicBezTo>
                  <a:cubicBezTo>
                    <a:pt x="244" y="41"/>
                    <a:pt x="244" y="41"/>
                    <a:pt x="244" y="41"/>
                  </a:cubicBezTo>
                  <a:cubicBezTo>
                    <a:pt x="244" y="41"/>
                    <a:pt x="244" y="42"/>
                    <a:pt x="243" y="42"/>
                  </a:cubicBezTo>
                  <a:cubicBezTo>
                    <a:pt x="243" y="42"/>
                    <a:pt x="243" y="42"/>
                    <a:pt x="243" y="42"/>
                  </a:cubicBezTo>
                  <a:cubicBezTo>
                    <a:pt x="243" y="42"/>
                    <a:pt x="242" y="42"/>
                    <a:pt x="242" y="42"/>
                  </a:cubicBezTo>
                  <a:cubicBezTo>
                    <a:pt x="242" y="42"/>
                    <a:pt x="242" y="42"/>
                    <a:pt x="242" y="42"/>
                  </a:cubicBezTo>
                  <a:cubicBezTo>
                    <a:pt x="242" y="42"/>
                    <a:pt x="241" y="42"/>
                    <a:pt x="241" y="42"/>
                  </a:cubicBezTo>
                  <a:cubicBezTo>
                    <a:pt x="241" y="43"/>
                    <a:pt x="241" y="43"/>
                    <a:pt x="241" y="42"/>
                  </a:cubicBezTo>
                  <a:cubicBezTo>
                    <a:pt x="241" y="42"/>
                    <a:pt x="241" y="42"/>
                    <a:pt x="241" y="42"/>
                  </a:cubicBezTo>
                  <a:cubicBezTo>
                    <a:pt x="241" y="42"/>
                    <a:pt x="241" y="42"/>
                    <a:pt x="241" y="42"/>
                  </a:cubicBezTo>
                  <a:cubicBezTo>
                    <a:pt x="241" y="42"/>
                    <a:pt x="240" y="42"/>
                    <a:pt x="240" y="43"/>
                  </a:cubicBezTo>
                  <a:cubicBezTo>
                    <a:pt x="240" y="43"/>
                    <a:pt x="240" y="43"/>
                    <a:pt x="240" y="43"/>
                  </a:cubicBezTo>
                  <a:cubicBezTo>
                    <a:pt x="239" y="43"/>
                    <a:pt x="239" y="43"/>
                    <a:pt x="239" y="43"/>
                  </a:cubicBezTo>
                  <a:cubicBezTo>
                    <a:pt x="239" y="43"/>
                    <a:pt x="239" y="43"/>
                    <a:pt x="239" y="43"/>
                  </a:cubicBezTo>
                  <a:cubicBezTo>
                    <a:pt x="239" y="43"/>
                    <a:pt x="239" y="43"/>
                    <a:pt x="239" y="43"/>
                  </a:cubicBezTo>
                  <a:cubicBezTo>
                    <a:pt x="239" y="44"/>
                    <a:pt x="239" y="44"/>
                    <a:pt x="239" y="44"/>
                  </a:cubicBezTo>
                  <a:cubicBezTo>
                    <a:pt x="239" y="44"/>
                    <a:pt x="239" y="44"/>
                    <a:pt x="239" y="44"/>
                  </a:cubicBezTo>
                  <a:cubicBezTo>
                    <a:pt x="239" y="44"/>
                    <a:pt x="239" y="44"/>
                    <a:pt x="239" y="45"/>
                  </a:cubicBezTo>
                  <a:cubicBezTo>
                    <a:pt x="239" y="45"/>
                    <a:pt x="239" y="45"/>
                    <a:pt x="239" y="45"/>
                  </a:cubicBezTo>
                  <a:cubicBezTo>
                    <a:pt x="239" y="45"/>
                    <a:pt x="239" y="45"/>
                    <a:pt x="239" y="45"/>
                  </a:cubicBezTo>
                  <a:cubicBezTo>
                    <a:pt x="239" y="45"/>
                    <a:pt x="239" y="45"/>
                    <a:pt x="239" y="45"/>
                  </a:cubicBezTo>
                  <a:cubicBezTo>
                    <a:pt x="239" y="45"/>
                    <a:pt x="239" y="45"/>
                    <a:pt x="239" y="45"/>
                  </a:cubicBezTo>
                  <a:cubicBezTo>
                    <a:pt x="239" y="46"/>
                    <a:pt x="239" y="46"/>
                    <a:pt x="238" y="46"/>
                  </a:cubicBezTo>
                  <a:cubicBezTo>
                    <a:pt x="238" y="46"/>
                    <a:pt x="238" y="46"/>
                    <a:pt x="238" y="46"/>
                  </a:cubicBezTo>
                  <a:cubicBezTo>
                    <a:pt x="238" y="46"/>
                    <a:pt x="238" y="46"/>
                    <a:pt x="238" y="46"/>
                  </a:cubicBezTo>
                  <a:cubicBezTo>
                    <a:pt x="238" y="46"/>
                    <a:pt x="238" y="46"/>
                    <a:pt x="238" y="46"/>
                  </a:cubicBezTo>
                  <a:cubicBezTo>
                    <a:pt x="238" y="46"/>
                    <a:pt x="238" y="46"/>
                    <a:pt x="237" y="47"/>
                  </a:cubicBezTo>
                  <a:cubicBezTo>
                    <a:pt x="237" y="47"/>
                    <a:pt x="237" y="47"/>
                    <a:pt x="237" y="47"/>
                  </a:cubicBezTo>
                  <a:cubicBezTo>
                    <a:pt x="237" y="47"/>
                    <a:pt x="237" y="47"/>
                    <a:pt x="237" y="47"/>
                  </a:cubicBezTo>
                  <a:cubicBezTo>
                    <a:pt x="237" y="47"/>
                    <a:pt x="237" y="47"/>
                    <a:pt x="237" y="47"/>
                  </a:cubicBezTo>
                  <a:cubicBezTo>
                    <a:pt x="237" y="47"/>
                    <a:pt x="237" y="47"/>
                    <a:pt x="237" y="47"/>
                  </a:cubicBezTo>
                  <a:cubicBezTo>
                    <a:pt x="237" y="47"/>
                    <a:pt x="237" y="47"/>
                    <a:pt x="237" y="47"/>
                  </a:cubicBezTo>
                  <a:cubicBezTo>
                    <a:pt x="238" y="47"/>
                    <a:pt x="238" y="47"/>
                    <a:pt x="238" y="47"/>
                  </a:cubicBezTo>
                  <a:cubicBezTo>
                    <a:pt x="238" y="47"/>
                    <a:pt x="238" y="47"/>
                    <a:pt x="239" y="47"/>
                  </a:cubicBezTo>
                  <a:cubicBezTo>
                    <a:pt x="239" y="47"/>
                    <a:pt x="239" y="47"/>
                    <a:pt x="239" y="47"/>
                  </a:cubicBezTo>
                  <a:cubicBezTo>
                    <a:pt x="239" y="48"/>
                    <a:pt x="239" y="48"/>
                    <a:pt x="239" y="48"/>
                  </a:cubicBezTo>
                  <a:cubicBezTo>
                    <a:pt x="239" y="48"/>
                    <a:pt x="239"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8"/>
                    <a:pt x="242" y="48"/>
                    <a:pt x="242" y="48"/>
                  </a:cubicBezTo>
                  <a:cubicBezTo>
                    <a:pt x="242" y="48"/>
                    <a:pt x="242" y="48"/>
                    <a:pt x="242" y="48"/>
                  </a:cubicBezTo>
                  <a:cubicBezTo>
                    <a:pt x="242" y="48"/>
                    <a:pt x="242" y="48"/>
                    <a:pt x="242" y="48"/>
                  </a:cubicBezTo>
                  <a:cubicBezTo>
                    <a:pt x="242" y="48"/>
                    <a:pt x="242" y="47"/>
                    <a:pt x="242" y="47"/>
                  </a:cubicBezTo>
                  <a:cubicBezTo>
                    <a:pt x="243" y="47"/>
                    <a:pt x="242" y="47"/>
                    <a:pt x="243" y="47"/>
                  </a:cubicBezTo>
                  <a:cubicBezTo>
                    <a:pt x="243" y="47"/>
                    <a:pt x="243" y="47"/>
                    <a:pt x="243" y="47"/>
                  </a:cubicBezTo>
                  <a:cubicBezTo>
                    <a:pt x="243" y="47"/>
                    <a:pt x="243" y="47"/>
                    <a:pt x="243" y="48"/>
                  </a:cubicBezTo>
                  <a:cubicBezTo>
                    <a:pt x="243" y="48"/>
                    <a:pt x="242" y="48"/>
                    <a:pt x="242" y="48"/>
                  </a:cubicBezTo>
                  <a:cubicBezTo>
                    <a:pt x="242" y="48"/>
                    <a:pt x="242" y="48"/>
                    <a:pt x="242" y="48"/>
                  </a:cubicBezTo>
                  <a:cubicBezTo>
                    <a:pt x="242" y="48"/>
                    <a:pt x="242" y="48"/>
                    <a:pt x="242" y="48"/>
                  </a:cubicBezTo>
                  <a:cubicBezTo>
                    <a:pt x="243" y="48"/>
                    <a:pt x="243" y="48"/>
                    <a:pt x="243" y="48"/>
                  </a:cubicBezTo>
                  <a:cubicBezTo>
                    <a:pt x="243" y="48"/>
                    <a:pt x="243" y="48"/>
                    <a:pt x="243" y="48"/>
                  </a:cubicBezTo>
                  <a:cubicBezTo>
                    <a:pt x="243" y="48"/>
                    <a:pt x="243" y="48"/>
                    <a:pt x="243" y="48"/>
                  </a:cubicBezTo>
                  <a:cubicBezTo>
                    <a:pt x="243" y="48"/>
                    <a:pt x="243" y="48"/>
                    <a:pt x="243" y="48"/>
                  </a:cubicBezTo>
                  <a:cubicBezTo>
                    <a:pt x="243" y="48"/>
                    <a:pt x="243" y="48"/>
                    <a:pt x="243" y="48"/>
                  </a:cubicBezTo>
                  <a:cubicBezTo>
                    <a:pt x="243" y="48"/>
                    <a:pt x="243" y="48"/>
                    <a:pt x="243" y="48"/>
                  </a:cubicBezTo>
                  <a:cubicBezTo>
                    <a:pt x="243" y="48"/>
                    <a:pt x="244" y="48"/>
                    <a:pt x="244" y="48"/>
                  </a:cubicBezTo>
                  <a:cubicBezTo>
                    <a:pt x="244" y="48"/>
                    <a:pt x="244" y="48"/>
                    <a:pt x="244" y="48"/>
                  </a:cubicBezTo>
                  <a:cubicBezTo>
                    <a:pt x="244" y="48"/>
                    <a:pt x="244" y="48"/>
                    <a:pt x="244" y="48"/>
                  </a:cubicBezTo>
                  <a:cubicBezTo>
                    <a:pt x="244" y="48"/>
                    <a:pt x="244" y="48"/>
                    <a:pt x="244" y="48"/>
                  </a:cubicBezTo>
                  <a:cubicBezTo>
                    <a:pt x="244" y="48"/>
                    <a:pt x="244" y="48"/>
                    <a:pt x="244" y="47"/>
                  </a:cubicBezTo>
                  <a:cubicBezTo>
                    <a:pt x="244" y="47"/>
                    <a:pt x="244" y="47"/>
                    <a:pt x="244" y="47"/>
                  </a:cubicBezTo>
                  <a:cubicBezTo>
                    <a:pt x="244" y="47"/>
                    <a:pt x="244" y="47"/>
                    <a:pt x="244" y="47"/>
                  </a:cubicBezTo>
                  <a:cubicBezTo>
                    <a:pt x="244" y="47"/>
                    <a:pt x="244" y="47"/>
                    <a:pt x="244" y="47"/>
                  </a:cubicBezTo>
                  <a:cubicBezTo>
                    <a:pt x="244" y="47"/>
                    <a:pt x="244" y="47"/>
                    <a:pt x="244" y="47"/>
                  </a:cubicBezTo>
                  <a:cubicBezTo>
                    <a:pt x="244" y="48"/>
                    <a:pt x="244" y="48"/>
                    <a:pt x="244" y="48"/>
                  </a:cubicBezTo>
                  <a:cubicBezTo>
                    <a:pt x="244" y="48"/>
                    <a:pt x="244" y="48"/>
                    <a:pt x="244" y="48"/>
                  </a:cubicBezTo>
                  <a:cubicBezTo>
                    <a:pt x="244" y="48"/>
                    <a:pt x="244" y="48"/>
                    <a:pt x="244" y="48"/>
                  </a:cubicBezTo>
                  <a:cubicBezTo>
                    <a:pt x="244" y="48"/>
                    <a:pt x="244" y="48"/>
                    <a:pt x="244" y="48"/>
                  </a:cubicBezTo>
                  <a:cubicBezTo>
                    <a:pt x="244" y="48"/>
                    <a:pt x="243" y="48"/>
                    <a:pt x="244" y="49"/>
                  </a:cubicBezTo>
                  <a:cubicBezTo>
                    <a:pt x="244" y="49"/>
                    <a:pt x="244" y="49"/>
                    <a:pt x="244" y="49"/>
                  </a:cubicBezTo>
                  <a:cubicBezTo>
                    <a:pt x="244" y="49"/>
                    <a:pt x="244" y="49"/>
                    <a:pt x="244" y="49"/>
                  </a:cubicBezTo>
                  <a:cubicBezTo>
                    <a:pt x="244" y="49"/>
                    <a:pt x="244" y="49"/>
                    <a:pt x="244" y="49"/>
                  </a:cubicBezTo>
                  <a:cubicBezTo>
                    <a:pt x="244" y="49"/>
                    <a:pt x="244" y="49"/>
                    <a:pt x="244" y="49"/>
                  </a:cubicBezTo>
                  <a:cubicBezTo>
                    <a:pt x="244" y="49"/>
                    <a:pt x="244" y="49"/>
                    <a:pt x="244" y="49"/>
                  </a:cubicBezTo>
                  <a:cubicBezTo>
                    <a:pt x="245" y="49"/>
                    <a:pt x="245" y="49"/>
                    <a:pt x="245" y="49"/>
                  </a:cubicBezTo>
                  <a:cubicBezTo>
                    <a:pt x="245" y="49"/>
                    <a:pt x="245" y="48"/>
                    <a:pt x="245" y="48"/>
                  </a:cubicBezTo>
                  <a:cubicBezTo>
                    <a:pt x="245" y="48"/>
                    <a:pt x="245" y="48"/>
                    <a:pt x="245" y="48"/>
                  </a:cubicBezTo>
                  <a:cubicBezTo>
                    <a:pt x="245" y="48"/>
                    <a:pt x="245" y="48"/>
                    <a:pt x="245" y="48"/>
                  </a:cubicBezTo>
                  <a:cubicBezTo>
                    <a:pt x="245" y="48"/>
                    <a:pt x="245" y="48"/>
                    <a:pt x="245" y="49"/>
                  </a:cubicBezTo>
                  <a:cubicBezTo>
                    <a:pt x="245" y="49"/>
                    <a:pt x="245" y="49"/>
                    <a:pt x="245" y="49"/>
                  </a:cubicBezTo>
                  <a:cubicBezTo>
                    <a:pt x="245" y="49"/>
                    <a:pt x="245" y="49"/>
                    <a:pt x="245" y="49"/>
                  </a:cubicBezTo>
                  <a:cubicBezTo>
                    <a:pt x="245" y="49"/>
                    <a:pt x="244" y="49"/>
                    <a:pt x="244" y="49"/>
                  </a:cubicBezTo>
                  <a:cubicBezTo>
                    <a:pt x="245" y="49"/>
                    <a:pt x="245" y="49"/>
                    <a:pt x="245" y="49"/>
                  </a:cubicBezTo>
                  <a:cubicBezTo>
                    <a:pt x="245" y="49"/>
                    <a:pt x="245" y="49"/>
                    <a:pt x="245" y="49"/>
                  </a:cubicBezTo>
                  <a:cubicBezTo>
                    <a:pt x="244" y="49"/>
                    <a:pt x="244" y="49"/>
                    <a:pt x="244" y="49"/>
                  </a:cubicBezTo>
                  <a:cubicBezTo>
                    <a:pt x="244" y="49"/>
                    <a:pt x="244" y="49"/>
                    <a:pt x="244" y="50"/>
                  </a:cubicBezTo>
                  <a:cubicBezTo>
                    <a:pt x="244" y="50"/>
                    <a:pt x="244" y="50"/>
                    <a:pt x="244" y="50"/>
                  </a:cubicBezTo>
                  <a:cubicBezTo>
                    <a:pt x="244" y="50"/>
                    <a:pt x="244" y="50"/>
                    <a:pt x="244" y="50"/>
                  </a:cubicBezTo>
                  <a:cubicBezTo>
                    <a:pt x="244" y="50"/>
                    <a:pt x="244" y="50"/>
                    <a:pt x="244" y="50"/>
                  </a:cubicBezTo>
                  <a:cubicBezTo>
                    <a:pt x="244" y="50"/>
                    <a:pt x="244" y="50"/>
                    <a:pt x="244" y="50"/>
                  </a:cubicBezTo>
                  <a:cubicBezTo>
                    <a:pt x="244" y="50"/>
                    <a:pt x="244" y="50"/>
                    <a:pt x="244" y="50"/>
                  </a:cubicBezTo>
                  <a:cubicBezTo>
                    <a:pt x="244" y="50"/>
                    <a:pt x="244" y="50"/>
                    <a:pt x="244" y="51"/>
                  </a:cubicBezTo>
                  <a:cubicBezTo>
                    <a:pt x="244" y="51"/>
                    <a:pt x="244" y="51"/>
                    <a:pt x="244" y="51"/>
                  </a:cubicBezTo>
                  <a:cubicBezTo>
                    <a:pt x="244" y="51"/>
                    <a:pt x="244" y="51"/>
                    <a:pt x="244" y="51"/>
                  </a:cubicBezTo>
                  <a:cubicBezTo>
                    <a:pt x="244" y="51"/>
                    <a:pt x="245" y="51"/>
                    <a:pt x="245" y="51"/>
                  </a:cubicBezTo>
                  <a:cubicBezTo>
                    <a:pt x="245" y="51"/>
                    <a:pt x="245" y="51"/>
                    <a:pt x="245" y="51"/>
                  </a:cubicBezTo>
                  <a:cubicBezTo>
                    <a:pt x="245" y="51"/>
                    <a:pt x="245" y="51"/>
                    <a:pt x="245" y="51"/>
                  </a:cubicBezTo>
                  <a:cubicBezTo>
                    <a:pt x="245" y="50"/>
                    <a:pt x="245" y="50"/>
                    <a:pt x="245" y="50"/>
                  </a:cubicBezTo>
                  <a:cubicBezTo>
                    <a:pt x="245" y="50"/>
                    <a:pt x="245" y="51"/>
                    <a:pt x="245" y="51"/>
                  </a:cubicBezTo>
                  <a:cubicBezTo>
                    <a:pt x="245" y="51"/>
                    <a:pt x="245" y="51"/>
                    <a:pt x="245" y="51"/>
                  </a:cubicBezTo>
                  <a:cubicBezTo>
                    <a:pt x="245" y="51"/>
                    <a:pt x="245" y="51"/>
                    <a:pt x="245" y="51"/>
                  </a:cubicBezTo>
                  <a:cubicBezTo>
                    <a:pt x="245" y="51"/>
                    <a:pt x="245" y="51"/>
                    <a:pt x="245" y="51"/>
                  </a:cubicBezTo>
                  <a:cubicBezTo>
                    <a:pt x="245" y="51"/>
                    <a:pt x="245" y="51"/>
                    <a:pt x="245" y="51"/>
                  </a:cubicBezTo>
                  <a:cubicBezTo>
                    <a:pt x="245" y="51"/>
                    <a:pt x="245" y="52"/>
                    <a:pt x="245" y="52"/>
                  </a:cubicBezTo>
                  <a:cubicBezTo>
                    <a:pt x="245" y="52"/>
                    <a:pt x="245" y="52"/>
                    <a:pt x="245" y="52"/>
                  </a:cubicBezTo>
                  <a:cubicBezTo>
                    <a:pt x="245" y="52"/>
                    <a:pt x="245" y="52"/>
                    <a:pt x="245" y="52"/>
                  </a:cubicBezTo>
                  <a:cubicBezTo>
                    <a:pt x="245" y="52"/>
                    <a:pt x="246" y="52"/>
                    <a:pt x="246" y="52"/>
                  </a:cubicBezTo>
                  <a:cubicBezTo>
                    <a:pt x="246" y="52"/>
                    <a:pt x="246" y="52"/>
                    <a:pt x="246" y="52"/>
                  </a:cubicBezTo>
                  <a:cubicBezTo>
                    <a:pt x="246" y="52"/>
                    <a:pt x="246" y="52"/>
                    <a:pt x="246" y="52"/>
                  </a:cubicBezTo>
                  <a:cubicBezTo>
                    <a:pt x="246" y="53"/>
                    <a:pt x="246" y="53"/>
                    <a:pt x="246" y="53"/>
                  </a:cubicBezTo>
                  <a:cubicBezTo>
                    <a:pt x="246" y="53"/>
                    <a:pt x="247" y="53"/>
                    <a:pt x="247" y="53"/>
                  </a:cubicBezTo>
                  <a:cubicBezTo>
                    <a:pt x="247" y="53"/>
                    <a:pt x="247" y="53"/>
                    <a:pt x="247" y="53"/>
                  </a:cubicBezTo>
                  <a:cubicBezTo>
                    <a:pt x="247" y="53"/>
                    <a:pt x="247" y="53"/>
                    <a:pt x="247" y="53"/>
                  </a:cubicBezTo>
                  <a:cubicBezTo>
                    <a:pt x="247" y="52"/>
                    <a:pt x="248" y="52"/>
                    <a:pt x="248" y="52"/>
                  </a:cubicBezTo>
                  <a:cubicBezTo>
                    <a:pt x="248" y="52"/>
                    <a:pt x="248" y="52"/>
                    <a:pt x="248" y="52"/>
                  </a:cubicBezTo>
                  <a:cubicBezTo>
                    <a:pt x="248" y="52"/>
                    <a:pt x="248" y="52"/>
                    <a:pt x="248" y="52"/>
                  </a:cubicBezTo>
                  <a:cubicBezTo>
                    <a:pt x="248" y="52"/>
                    <a:pt x="248" y="52"/>
                    <a:pt x="248" y="52"/>
                  </a:cubicBezTo>
                  <a:cubicBezTo>
                    <a:pt x="249" y="53"/>
                    <a:pt x="249" y="53"/>
                    <a:pt x="249" y="53"/>
                  </a:cubicBezTo>
                  <a:cubicBezTo>
                    <a:pt x="249" y="53"/>
                    <a:pt x="249" y="53"/>
                    <a:pt x="249" y="53"/>
                  </a:cubicBezTo>
                  <a:cubicBezTo>
                    <a:pt x="249" y="53"/>
                    <a:pt x="249" y="53"/>
                    <a:pt x="249" y="53"/>
                  </a:cubicBezTo>
                  <a:cubicBezTo>
                    <a:pt x="249" y="53"/>
                    <a:pt x="249" y="53"/>
                    <a:pt x="249" y="53"/>
                  </a:cubicBezTo>
                  <a:cubicBezTo>
                    <a:pt x="249" y="53"/>
                    <a:pt x="249" y="53"/>
                    <a:pt x="249" y="53"/>
                  </a:cubicBezTo>
                  <a:cubicBezTo>
                    <a:pt x="249" y="53"/>
                    <a:pt x="250" y="53"/>
                    <a:pt x="250" y="53"/>
                  </a:cubicBezTo>
                  <a:cubicBezTo>
                    <a:pt x="250" y="53"/>
                    <a:pt x="250" y="53"/>
                    <a:pt x="250" y="53"/>
                  </a:cubicBezTo>
                  <a:cubicBezTo>
                    <a:pt x="250" y="53"/>
                    <a:pt x="250" y="53"/>
                    <a:pt x="251" y="53"/>
                  </a:cubicBezTo>
                  <a:cubicBezTo>
                    <a:pt x="251" y="53"/>
                    <a:pt x="251" y="53"/>
                    <a:pt x="251" y="53"/>
                  </a:cubicBezTo>
                  <a:cubicBezTo>
                    <a:pt x="251" y="53"/>
                    <a:pt x="251" y="53"/>
                    <a:pt x="251" y="53"/>
                  </a:cubicBezTo>
                  <a:cubicBezTo>
                    <a:pt x="251" y="53"/>
                    <a:pt x="251" y="53"/>
                    <a:pt x="251" y="53"/>
                  </a:cubicBezTo>
                  <a:cubicBezTo>
                    <a:pt x="251" y="53"/>
                    <a:pt x="251" y="53"/>
                    <a:pt x="251" y="53"/>
                  </a:cubicBezTo>
                  <a:cubicBezTo>
                    <a:pt x="251" y="53"/>
                    <a:pt x="252" y="52"/>
                    <a:pt x="252" y="52"/>
                  </a:cubicBezTo>
                  <a:cubicBezTo>
                    <a:pt x="252" y="52"/>
                    <a:pt x="252" y="52"/>
                    <a:pt x="252" y="52"/>
                  </a:cubicBezTo>
                  <a:cubicBezTo>
                    <a:pt x="252" y="52"/>
                    <a:pt x="252" y="52"/>
                    <a:pt x="252" y="52"/>
                  </a:cubicBezTo>
                  <a:cubicBezTo>
                    <a:pt x="252" y="52"/>
                    <a:pt x="252" y="52"/>
                    <a:pt x="252" y="52"/>
                  </a:cubicBezTo>
                  <a:cubicBezTo>
                    <a:pt x="252" y="52"/>
                    <a:pt x="252" y="52"/>
                    <a:pt x="253" y="52"/>
                  </a:cubicBezTo>
                  <a:cubicBezTo>
                    <a:pt x="253" y="52"/>
                    <a:pt x="253" y="52"/>
                    <a:pt x="253" y="52"/>
                  </a:cubicBezTo>
                  <a:cubicBezTo>
                    <a:pt x="253" y="52"/>
                    <a:pt x="253" y="52"/>
                    <a:pt x="253" y="52"/>
                  </a:cubicBezTo>
                  <a:cubicBezTo>
                    <a:pt x="253" y="52"/>
                    <a:pt x="253" y="52"/>
                    <a:pt x="253" y="52"/>
                  </a:cubicBezTo>
                  <a:cubicBezTo>
                    <a:pt x="253" y="52"/>
                    <a:pt x="254" y="52"/>
                    <a:pt x="254" y="52"/>
                  </a:cubicBezTo>
                  <a:cubicBezTo>
                    <a:pt x="254" y="52"/>
                    <a:pt x="254" y="52"/>
                    <a:pt x="254" y="52"/>
                  </a:cubicBezTo>
                  <a:cubicBezTo>
                    <a:pt x="254" y="52"/>
                    <a:pt x="254" y="52"/>
                    <a:pt x="254" y="52"/>
                  </a:cubicBezTo>
                  <a:cubicBezTo>
                    <a:pt x="254" y="53"/>
                    <a:pt x="254" y="52"/>
                    <a:pt x="254" y="52"/>
                  </a:cubicBezTo>
                  <a:cubicBezTo>
                    <a:pt x="255" y="52"/>
                    <a:pt x="255" y="52"/>
                    <a:pt x="255" y="52"/>
                  </a:cubicBezTo>
                  <a:cubicBezTo>
                    <a:pt x="255" y="52"/>
                    <a:pt x="255" y="52"/>
                    <a:pt x="255" y="52"/>
                  </a:cubicBezTo>
                  <a:cubicBezTo>
                    <a:pt x="255" y="52"/>
                    <a:pt x="255" y="52"/>
                    <a:pt x="255" y="52"/>
                  </a:cubicBezTo>
                  <a:cubicBezTo>
                    <a:pt x="255" y="52"/>
                    <a:pt x="255" y="52"/>
                    <a:pt x="255" y="52"/>
                  </a:cubicBezTo>
                  <a:cubicBezTo>
                    <a:pt x="255" y="52"/>
                    <a:pt x="255" y="52"/>
                    <a:pt x="255" y="52"/>
                  </a:cubicBezTo>
                  <a:cubicBezTo>
                    <a:pt x="255" y="52"/>
                    <a:pt x="255" y="52"/>
                    <a:pt x="255" y="52"/>
                  </a:cubicBezTo>
                  <a:cubicBezTo>
                    <a:pt x="255" y="52"/>
                    <a:pt x="255"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8" y="52"/>
                    <a:pt x="258" y="52"/>
                  </a:cubicBezTo>
                  <a:cubicBezTo>
                    <a:pt x="258" y="52"/>
                    <a:pt x="258" y="52"/>
                    <a:pt x="258" y="52"/>
                  </a:cubicBezTo>
                  <a:cubicBezTo>
                    <a:pt x="258" y="52"/>
                    <a:pt x="258" y="52"/>
                    <a:pt x="258" y="52"/>
                  </a:cubicBezTo>
                  <a:cubicBezTo>
                    <a:pt x="258" y="52"/>
                    <a:pt x="258" y="52"/>
                    <a:pt x="258" y="52"/>
                  </a:cubicBezTo>
                  <a:cubicBezTo>
                    <a:pt x="258" y="52"/>
                    <a:pt x="258" y="53"/>
                    <a:pt x="258" y="53"/>
                  </a:cubicBezTo>
                  <a:cubicBezTo>
                    <a:pt x="258" y="53"/>
                    <a:pt x="258" y="53"/>
                    <a:pt x="258" y="53"/>
                  </a:cubicBezTo>
                  <a:cubicBezTo>
                    <a:pt x="257" y="53"/>
                    <a:pt x="257" y="53"/>
                    <a:pt x="257" y="53"/>
                  </a:cubicBezTo>
                  <a:cubicBezTo>
                    <a:pt x="257" y="53"/>
                    <a:pt x="257" y="53"/>
                    <a:pt x="257" y="53"/>
                  </a:cubicBezTo>
                  <a:cubicBezTo>
                    <a:pt x="257" y="53"/>
                    <a:pt x="257" y="53"/>
                    <a:pt x="257" y="53"/>
                  </a:cubicBezTo>
                  <a:cubicBezTo>
                    <a:pt x="257" y="53"/>
                    <a:pt x="257" y="53"/>
                    <a:pt x="257" y="53"/>
                  </a:cubicBezTo>
                  <a:cubicBezTo>
                    <a:pt x="257" y="53"/>
                    <a:pt x="257" y="53"/>
                    <a:pt x="257" y="53"/>
                  </a:cubicBezTo>
                  <a:cubicBezTo>
                    <a:pt x="257" y="53"/>
                    <a:pt x="257" y="53"/>
                    <a:pt x="257" y="53"/>
                  </a:cubicBezTo>
                  <a:cubicBezTo>
                    <a:pt x="258" y="53"/>
                    <a:pt x="258" y="53"/>
                    <a:pt x="258" y="53"/>
                  </a:cubicBezTo>
                  <a:cubicBezTo>
                    <a:pt x="258" y="53"/>
                    <a:pt x="258" y="53"/>
                    <a:pt x="258" y="53"/>
                  </a:cubicBezTo>
                  <a:cubicBezTo>
                    <a:pt x="257" y="53"/>
                    <a:pt x="257" y="53"/>
                    <a:pt x="257" y="53"/>
                  </a:cubicBezTo>
                  <a:cubicBezTo>
                    <a:pt x="257" y="53"/>
                    <a:pt x="257" y="53"/>
                    <a:pt x="257" y="53"/>
                  </a:cubicBezTo>
                  <a:cubicBezTo>
                    <a:pt x="257" y="53"/>
                    <a:pt x="257" y="53"/>
                    <a:pt x="257" y="53"/>
                  </a:cubicBezTo>
                  <a:cubicBezTo>
                    <a:pt x="257" y="53"/>
                    <a:pt x="258" y="53"/>
                    <a:pt x="258" y="54"/>
                  </a:cubicBezTo>
                  <a:cubicBezTo>
                    <a:pt x="258" y="54"/>
                    <a:pt x="258" y="54"/>
                    <a:pt x="258" y="54"/>
                  </a:cubicBezTo>
                  <a:cubicBezTo>
                    <a:pt x="258" y="54"/>
                    <a:pt x="258" y="54"/>
                    <a:pt x="258" y="54"/>
                  </a:cubicBezTo>
                  <a:cubicBezTo>
                    <a:pt x="258" y="54"/>
                    <a:pt x="257" y="54"/>
                    <a:pt x="257" y="54"/>
                  </a:cubicBezTo>
                  <a:cubicBezTo>
                    <a:pt x="257" y="54"/>
                    <a:pt x="257" y="54"/>
                    <a:pt x="257" y="54"/>
                  </a:cubicBezTo>
                  <a:cubicBezTo>
                    <a:pt x="257" y="54"/>
                    <a:pt x="257" y="54"/>
                    <a:pt x="257" y="54"/>
                  </a:cubicBezTo>
                  <a:cubicBezTo>
                    <a:pt x="257" y="54"/>
                    <a:pt x="256" y="54"/>
                    <a:pt x="256" y="54"/>
                  </a:cubicBezTo>
                  <a:cubicBezTo>
                    <a:pt x="256" y="54"/>
                    <a:pt x="256" y="54"/>
                    <a:pt x="256" y="54"/>
                  </a:cubicBezTo>
                  <a:cubicBezTo>
                    <a:pt x="256" y="54"/>
                    <a:pt x="256" y="54"/>
                    <a:pt x="256" y="54"/>
                  </a:cubicBezTo>
                  <a:cubicBezTo>
                    <a:pt x="256" y="54"/>
                    <a:pt x="256" y="54"/>
                    <a:pt x="256" y="54"/>
                  </a:cubicBezTo>
                  <a:cubicBezTo>
                    <a:pt x="256" y="54"/>
                    <a:pt x="256" y="54"/>
                    <a:pt x="257" y="54"/>
                  </a:cubicBezTo>
                  <a:cubicBezTo>
                    <a:pt x="257" y="54"/>
                    <a:pt x="257" y="54"/>
                    <a:pt x="257" y="54"/>
                  </a:cubicBezTo>
                  <a:cubicBezTo>
                    <a:pt x="257" y="54"/>
                    <a:pt x="256" y="54"/>
                    <a:pt x="256" y="54"/>
                  </a:cubicBezTo>
                  <a:cubicBezTo>
                    <a:pt x="256" y="54"/>
                    <a:pt x="257" y="54"/>
                    <a:pt x="257" y="54"/>
                  </a:cubicBezTo>
                  <a:cubicBezTo>
                    <a:pt x="257" y="55"/>
                    <a:pt x="257" y="55"/>
                    <a:pt x="257" y="55"/>
                  </a:cubicBezTo>
                  <a:cubicBezTo>
                    <a:pt x="257" y="55"/>
                    <a:pt x="257" y="55"/>
                    <a:pt x="257" y="55"/>
                  </a:cubicBezTo>
                  <a:cubicBezTo>
                    <a:pt x="257" y="55"/>
                    <a:pt x="256" y="54"/>
                    <a:pt x="256" y="54"/>
                  </a:cubicBezTo>
                  <a:cubicBezTo>
                    <a:pt x="256" y="54"/>
                    <a:pt x="256" y="55"/>
                    <a:pt x="256" y="55"/>
                  </a:cubicBezTo>
                  <a:cubicBezTo>
                    <a:pt x="256" y="55"/>
                    <a:pt x="256" y="55"/>
                    <a:pt x="257" y="55"/>
                  </a:cubicBezTo>
                  <a:cubicBezTo>
                    <a:pt x="257" y="55"/>
                    <a:pt x="257" y="55"/>
                    <a:pt x="257" y="55"/>
                  </a:cubicBezTo>
                  <a:cubicBezTo>
                    <a:pt x="257" y="55"/>
                    <a:pt x="257" y="55"/>
                    <a:pt x="257" y="55"/>
                  </a:cubicBezTo>
                  <a:cubicBezTo>
                    <a:pt x="257" y="55"/>
                    <a:pt x="257" y="55"/>
                    <a:pt x="257" y="55"/>
                  </a:cubicBezTo>
                  <a:cubicBezTo>
                    <a:pt x="257" y="55"/>
                    <a:pt x="257" y="55"/>
                    <a:pt x="257" y="55"/>
                  </a:cubicBezTo>
                  <a:cubicBezTo>
                    <a:pt x="257" y="55"/>
                    <a:pt x="257" y="55"/>
                    <a:pt x="257" y="55"/>
                  </a:cubicBezTo>
                  <a:cubicBezTo>
                    <a:pt x="256" y="55"/>
                    <a:pt x="256" y="55"/>
                    <a:pt x="256" y="55"/>
                  </a:cubicBezTo>
                  <a:cubicBezTo>
                    <a:pt x="256" y="55"/>
                    <a:pt x="256" y="55"/>
                    <a:pt x="256" y="55"/>
                  </a:cubicBezTo>
                  <a:cubicBezTo>
                    <a:pt x="256" y="55"/>
                    <a:pt x="256" y="54"/>
                    <a:pt x="256" y="54"/>
                  </a:cubicBezTo>
                  <a:cubicBezTo>
                    <a:pt x="256" y="54"/>
                    <a:pt x="256" y="54"/>
                    <a:pt x="256" y="54"/>
                  </a:cubicBezTo>
                  <a:cubicBezTo>
                    <a:pt x="256" y="54"/>
                    <a:pt x="256" y="54"/>
                    <a:pt x="256" y="54"/>
                  </a:cubicBezTo>
                  <a:cubicBezTo>
                    <a:pt x="256" y="55"/>
                    <a:pt x="256" y="55"/>
                    <a:pt x="256" y="55"/>
                  </a:cubicBezTo>
                  <a:cubicBezTo>
                    <a:pt x="256" y="55"/>
                    <a:pt x="256" y="55"/>
                    <a:pt x="256" y="55"/>
                  </a:cubicBezTo>
                  <a:cubicBezTo>
                    <a:pt x="256" y="55"/>
                    <a:pt x="256" y="55"/>
                    <a:pt x="256" y="55"/>
                  </a:cubicBezTo>
                  <a:cubicBezTo>
                    <a:pt x="256" y="55"/>
                    <a:pt x="256" y="56"/>
                    <a:pt x="256" y="56"/>
                  </a:cubicBezTo>
                  <a:cubicBezTo>
                    <a:pt x="256" y="56"/>
                    <a:pt x="256" y="56"/>
                    <a:pt x="256" y="56"/>
                  </a:cubicBezTo>
                  <a:cubicBezTo>
                    <a:pt x="256" y="56"/>
                    <a:pt x="256" y="56"/>
                    <a:pt x="256" y="56"/>
                  </a:cubicBezTo>
                  <a:cubicBezTo>
                    <a:pt x="256" y="56"/>
                    <a:pt x="256" y="56"/>
                    <a:pt x="256" y="56"/>
                  </a:cubicBezTo>
                  <a:cubicBezTo>
                    <a:pt x="256" y="55"/>
                    <a:pt x="256" y="55"/>
                    <a:pt x="256" y="55"/>
                  </a:cubicBezTo>
                  <a:cubicBezTo>
                    <a:pt x="256" y="55"/>
                    <a:pt x="256" y="55"/>
                    <a:pt x="256" y="55"/>
                  </a:cubicBezTo>
                  <a:cubicBezTo>
                    <a:pt x="256"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4" y="55"/>
                  </a:cubicBezTo>
                  <a:cubicBezTo>
                    <a:pt x="254" y="55"/>
                    <a:pt x="255" y="55"/>
                    <a:pt x="255" y="55"/>
                  </a:cubicBezTo>
                  <a:cubicBezTo>
                    <a:pt x="255" y="55"/>
                    <a:pt x="255" y="55"/>
                    <a:pt x="255" y="55"/>
                  </a:cubicBezTo>
                  <a:cubicBezTo>
                    <a:pt x="254" y="55"/>
                    <a:pt x="254" y="55"/>
                    <a:pt x="254" y="55"/>
                  </a:cubicBezTo>
                  <a:cubicBezTo>
                    <a:pt x="254" y="55"/>
                    <a:pt x="254" y="54"/>
                    <a:pt x="254" y="54"/>
                  </a:cubicBezTo>
                  <a:cubicBezTo>
                    <a:pt x="254" y="54"/>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4"/>
                    <a:pt x="254" y="54"/>
                    <a:pt x="254" y="54"/>
                  </a:cubicBezTo>
                  <a:cubicBezTo>
                    <a:pt x="254" y="54"/>
                    <a:pt x="254" y="54"/>
                    <a:pt x="254" y="54"/>
                  </a:cubicBezTo>
                  <a:cubicBezTo>
                    <a:pt x="254" y="54"/>
                    <a:pt x="254" y="55"/>
                    <a:pt x="254" y="55"/>
                  </a:cubicBezTo>
                  <a:cubicBezTo>
                    <a:pt x="254" y="55"/>
                    <a:pt x="254" y="55"/>
                    <a:pt x="254" y="55"/>
                  </a:cubicBezTo>
                  <a:cubicBezTo>
                    <a:pt x="254" y="55"/>
                    <a:pt x="254" y="55"/>
                    <a:pt x="254" y="55"/>
                  </a:cubicBezTo>
                  <a:cubicBezTo>
                    <a:pt x="254" y="55"/>
                    <a:pt x="254" y="55"/>
                    <a:pt x="254" y="55"/>
                  </a:cubicBezTo>
                  <a:cubicBezTo>
                    <a:pt x="254" y="55"/>
                    <a:pt x="254" y="56"/>
                    <a:pt x="254" y="56"/>
                  </a:cubicBezTo>
                  <a:cubicBezTo>
                    <a:pt x="254" y="55"/>
                    <a:pt x="254" y="55"/>
                    <a:pt x="254" y="55"/>
                  </a:cubicBezTo>
                  <a:cubicBezTo>
                    <a:pt x="254" y="55"/>
                    <a:pt x="254" y="55"/>
                    <a:pt x="254" y="55"/>
                  </a:cubicBezTo>
                  <a:cubicBezTo>
                    <a:pt x="254" y="55"/>
                    <a:pt x="254" y="55"/>
                    <a:pt x="254" y="54"/>
                  </a:cubicBezTo>
                  <a:cubicBezTo>
                    <a:pt x="254" y="54"/>
                    <a:pt x="253" y="54"/>
                    <a:pt x="253" y="54"/>
                  </a:cubicBezTo>
                  <a:cubicBezTo>
                    <a:pt x="253" y="54"/>
                    <a:pt x="253" y="54"/>
                    <a:pt x="253" y="54"/>
                  </a:cubicBezTo>
                  <a:cubicBezTo>
                    <a:pt x="253" y="54"/>
                    <a:pt x="253" y="54"/>
                    <a:pt x="253" y="54"/>
                  </a:cubicBezTo>
                  <a:cubicBezTo>
                    <a:pt x="253" y="54"/>
                    <a:pt x="253" y="54"/>
                    <a:pt x="253" y="54"/>
                  </a:cubicBezTo>
                  <a:cubicBezTo>
                    <a:pt x="253" y="54"/>
                    <a:pt x="253" y="54"/>
                    <a:pt x="253" y="54"/>
                  </a:cubicBezTo>
                  <a:cubicBezTo>
                    <a:pt x="252" y="54"/>
                    <a:pt x="252" y="54"/>
                    <a:pt x="252" y="54"/>
                  </a:cubicBezTo>
                  <a:cubicBezTo>
                    <a:pt x="252" y="54"/>
                    <a:pt x="252" y="54"/>
                    <a:pt x="252" y="54"/>
                  </a:cubicBezTo>
                  <a:cubicBezTo>
                    <a:pt x="251" y="54"/>
                    <a:pt x="251" y="54"/>
                    <a:pt x="251" y="55"/>
                  </a:cubicBezTo>
                  <a:cubicBezTo>
                    <a:pt x="251" y="55"/>
                    <a:pt x="251" y="55"/>
                    <a:pt x="251" y="55"/>
                  </a:cubicBezTo>
                  <a:cubicBezTo>
                    <a:pt x="251" y="55"/>
                    <a:pt x="251" y="55"/>
                    <a:pt x="251" y="55"/>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8" y="56"/>
                  </a:cubicBezTo>
                  <a:cubicBezTo>
                    <a:pt x="248" y="56"/>
                    <a:pt x="248" y="56"/>
                    <a:pt x="248" y="56"/>
                  </a:cubicBezTo>
                  <a:cubicBezTo>
                    <a:pt x="248" y="56"/>
                    <a:pt x="248" y="55"/>
                    <a:pt x="248" y="56"/>
                  </a:cubicBezTo>
                  <a:cubicBezTo>
                    <a:pt x="248" y="56"/>
                    <a:pt x="248" y="56"/>
                    <a:pt x="248" y="56"/>
                  </a:cubicBezTo>
                  <a:cubicBezTo>
                    <a:pt x="248" y="56"/>
                    <a:pt x="247" y="56"/>
                    <a:pt x="247" y="56"/>
                  </a:cubicBezTo>
                  <a:cubicBezTo>
                    <a:pt x="247" y="56"/>
                    <a:pt x="247" y="56"/>
                    <a:pt x="247" y="56"/>
                  </a:cubicBezTo>
                  <a:cubicBezTo>
                    <a:pt x="247" y="56"/>
                    <a:pt x="247" y="56"/>
                    <a:pt x="247" y="56"/>
                  </a:cubicBezTo>
                  <a:cubicBezTo>
                    <a:pt x="247" y="56"/>
                    <a:pt x="247" y="56"/>
                    <a:pt x="247" y="55"/>
                  </a:cubicBezTo>
                  <a:cubicBezTo>
                    <a:pt x="247" y="55"/>
                    <a:pt x="247" y="55"/>
                    <a:pt x="247" y="55"/>
                  </a:cubicBezTo>
                  <a:cubicBezTo>
                    <a:pt x="247" y="55"/>
                    <a:pt x="247" y="55"/>
                    <a:pt x="247" y="55"/>
                  </a:cubicBezTo>
                  <a:cubicBezTo>
                    <a:pt x="247" y="55"/>
                    <a:pt x="246" y="55"/>
                    <a:pt x="246" y="55"/>
                  </a:cubicBezTo>
                  <a:cubicBezTo>
                    <a:pt x="246" y="55"/>
                    <a:pt x="246" y="55"/>
                    <a:pt x="246" y="55"/>
                  </a:cubicBezTo>
                  <a:cubicBezTo>
                    <a:pt x="245" y="55"/>
                    <a:pt x="245" y="55"/>
                    <a:pt x="245" y="56"/>
                  </a:cubicBezTo>
                  <a:cubicBezTo>
                    <a:pt x="245" y="56"/>
                    <a:pt x="245" y="56"/>
                    <a:pt x="245" y="56"/>
                  </a:cubicBezTo>
                  <a:cubicBezTo>
                    <a:pt x="245" y="56"/>
                    <a:pt x="245" y="56"/>
                    <a:pt x="246" y="56"/>
                  </a:cubicBezTo>
                  <a:cubicBezTo>
                    <a:pt x="246" y="56"/>
                    <a:pt x="246" y="56"/>
                    <a:pt x="245" y="56"/>
                  </a:cubicBezTo>
                  <a:cubicBezTo>
                    <a:pt x="245" y="56"/>
                    <a:pt x="245" y="56"/>
                    <a:pt x="245" y="56"/>
                  </a:cubicBezTo>
                  <a:cubicBezTo>
                    <a:pt x="245" y="56"/>
                    <a:pt x="245" y="56"/>
                    <a:pt x="245" y="56"/>
                  </a:cubicBezTo>
                  <a:cubicBezTo>
                    <a:pt x="245" y="56"/>
                    <a:pt x="245" y="56"/>
                    <a:pt x="245" y="56"/>
                  </a:cubicBezTo>
                  <a:cubicBezTo>
                    <a:pt x="245" y="56"/>
                    <a:pt x="245" y="56"/>
                    <a:pt x="245" y="56"/>
                  </a:cubicBezTo>
                  <a:cubicBezTo>
                    <a:pt x="245" y="56"/>
                    <a:pt x="244" y="56"/>
                    <a:pt x="244" y="56"/>
                  </a:cubicBezTo>
                  <a:cubicBezTo>
                    <a:pt x="244" y="56"/>
                    <a:pt x="244" y="56"/>
                    <a:pt x="244" y="56"/>
                  </a:cubicBezTo>
                  <a:cubicBezTo>
                    <a:pt x="244" y="56"/>
                    <a:pt x="244" y="56"/>
                    <a:pt x="244" y="56"/>
                  </a:cubicBezTo>
                  <a:cubicBezTo>
                    <a:pt x="244" y="56"/>
                    <a:pt x="245" y="56"/>
                    <a:pt x="245" y="56"/>
                  </a:cubicBezTo>
                  <a:cubicBezTo>
                    <a:pt x="245" y="56"/>
                    <a:pt x="245" y="56"/>
                    <a:pt x="245" y="56"/>
                  </a:cubicBezTo>
                  <a:cubicBezTo>
                    <a:pt x="244" y="56"/>
                    <a:pt x="244" y="56"/>
                    <a:pt x="244" y="57"/>
                  </a:cubicBezTo>
                  <a:cubicBezTo>
                    <a:pt x="244" y="57"/>
                    <a:pt x="244" y="57"/>
                    <a:pt x="245" y="57"/>
                  </a:cubicBezTo>
                  <a:cubicBezTo>
                    <a:pt x="245" y="57"/>
                    <a:pt x="245" y="57"/>
                    <a:pt x="245" y="57"/>
                  </a:cubicBezTo>
                  <a:cubicBezTo>
                    <a:pt x="244" y="57"/>
                    <a:pt x="244" y="57"/>
                    <a:pt x="244" y="57"/>
                  </a:cubicBezTo>
                  <a:cubicBezTo>
                    <a:pt x="244" y="57"/>
                    <a:pt x="244" y="57"/>
                    <a:pt x="244" y="57"/>
                  </a:cubicBezTo>
                  <a:cubicBezTo>
                    <a:pt x="244" y="57"/>
                    <a:pt x="244" y="57"/>
                    <a:pt x="244" y="57"/>
                  </a:cubicBezTo>
                  <a:cubicBezTo>
                    <a:pt x="244" y="57"/>
                    <a:pt x="244" y="57"/>
                    <a:pt x="244" y="57"/>
                  </a:cubicBezTo>
                  <a:cubicBezTo>
                    <a:pt x="244" y="57"/>
                    <a:pt x="244" y="57"/>
                    <a:pt x="244"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6" y="57"/>
                    <a:pt x="246" y="57"/>
                    <a:pt x="246" y="57"/>
                  </a:cubicBezTo>
                  <a:cubicBezTo>
                    <a:pt x="246" y="57"/>
                    <a:pt x="246" y="57"/>
                    <a:pt x="246" y="57"/>
                  </a:cubicBezTo>
                  <a:cubicBezTo>
                    <a:pt x="246" y="57"/>
                    <a:pt x="247" y="57"/>
                    <a:pt x="247" y="57"/>
                  </a:cubicBezTo>
                  <a:cubicBezTo>
                    <a:pt x="247" y="57"/>
                    <a:pt x="247" y="57"/>
                    <a:pt x="247" y="57"/>
                  </a:cubicBezTo>
                  <a:cubicBezTo>
                    <a:pt x="247" y="57"/>
                    <a:pt x="247" y="57"/>
                    <a:pt x="247" y="57"/>
                  </a:cubicBezTo>
                  <a:cubicBezTo>
                    <a:pt x="247" y="57"/>
                    <a:pt x="247" y="57"/>
                    <a:pt x="247" y="57"/>
                  </a:cubicBezTo>
                  <a:cubicBezTo>
                    <a:pt x="247" y="57"/>
                    <a:pt x="247" y="57"/>
                    <a:pt x="247" y="58"/>
                  </a:cubicBezTo>
                  <a:cubicBezTo>
                    <a:pt x="247" y="58"/>
                    <a:pt x="247" y="58"/>
                    <a:pt x="247" y="58"/>
                  </a:cubicBezTo>
                  <a:cubicBezTo>
                    <a:pt x="248" y="58"/>
                    <a:pt x="248" y="58"/>
                    <a:pt x="248" y="58"/>
                  </a:cubicBezTo>
                  <a:cubicBezTo>
                    <a:pt x="248" y="58"/>
                    <a:pt x="248" y="59"/>
                    <a:pt x="248" y="59"/>
                  </a:cubicBezTo>
                  <a:cubicBezTo>
                    <a:pt x="248" y="59"/>
                    <a:pt x="248" y="59"/>
                    <a:pt x="249" y="59"/>
                  </a:cubicBezTo>
                  <a:cubicBezTo>
                    <a:pt x="249" y="59"/>
                    <a:pt x="249" y="59"/>
                    <a:pt x="249" y="59"/>
                  </a:cubicBezTo>
                  <a:cubicBezTo>
                    <a:pt x="249" y="59"/>
                    <a:pt x="249" y="59"/>
                    <a:pt x="249" y="59"/>
                  </a:cubicBezTo>
                  <a:cubicBezTo>
                    <a:pt x="248" y="59"/>
                    <a:pt x="248" y="59"/>
                    <a:pt x="248" y="59"/>
                  </a:cubicBezTo>
                  <a:cubicBezTo>
                    <a:pt x="248" y="59"/>
                    <a:pt x="248" y="59"/>
                    <a:pt x="248" y="59"/>
                  </a:cubicBezTo>
                  <a:cubicBezTo>
                    <a:pt x="249" y="59"/>
                    <a:pt x="249" y="59"/>
                    <a:pt x="249" y="60"/>
                  </a:cubicBezTo>
                  <a:cubicBezTo>
                    <a:pt x="249" y="60"/>
                    <a:pt x="249" y="60"/>
                    <a:pt x="249" y="60"/>
                  </a:cubicBezTo>
                  <a:cubicBezTo>
                    <a:pt x="249" y="60"/>
                    <a:pt x="249" y="60"/>
                    <a:pt x="249" y="60"/>
                  </a:cubicBezTo>
                  <a:cubicBezTo>
                    <a:pt x="249" y="60"/>
                    <a:pt x="249" y="60"/>
                    <a:pt x="249" y="60"/>
                  </a:cubicBezTo>
                  <a:cubicBezTo>
                    <a:pt x="249" y="60"/>
                    <a:pt x="249" y="60"/>
                    <a:pt x="249" y="60"/>
                  </a:cubicBezTo>
                  <a:cubicBezTo>
                    <a:pt x="249" y="60"/>
                    <a:pt x="249" y="60"/>
                    <a:pt x="249" y="60"/>
                  </a:cubicBezTo>
                  <a:cubicBezTo>
                    <a:pt x="249" y="60"/>
                    <a:pt x="249" y="60"/>
                    <a:pt x="250" y="60"/>
                  </a:cubicBezTo>
                  <a:cubicBezTo>
                    <a:pt x="250" y="59"/>
                    <a:pt x="250" y="59"/>
                    <a:pt x="250" y="59"/>
                  </a:cubicBezTo>
                  <a:cubicBezTo>
                    <a:pt x="250" y="60"/>
                    <a:pt x="250" y="60"/>
                    <a:pt x="250" y="60"/>
                  </a:cubicBezTo>
                  <a:cubicBezTo>
                    <a:pt x="250" y="60"/>
                    <a:pt x="250" y="60"/>
                    <a:pt x="250" y="60"/>
                  </a:cubicBezTo>
                  <a:cubicBezTo>
                    <a:pt x="250" y="60"/>
                    <a:pt x="250" y="60"/>
                    <a:pt x="250" y="60"/>
                  </a:cubicBezTo>
                  <a:cubicBezTo>
                    <a:pt x="250" y="60"/>
                    <a:pt x="250" y="60"/>
                    <a:pt x="250" y="60"/>
                  </a:cubicBezTo>
                  <a:cubicBezTo>
                    <a:pt x="250" y="60"/>
                    <a:pt x="250" y="60"/>
                    <a:pt x="250" y="60"/>
                  </a:cubicBezTo>
                  <a:cubicBezTo>
                    <a:pt x="250" y="60"/>
                    <a:pt x="250" y="60"/>
                    <a:pt x="250" y="60"/>
                  </a:cubicBezTo>
                  <a:cubicBezTo>
                    <a:pt x="250" y="60"/>
                    <a:pt x="250" y="61"/>
                    <a:pt x="250" y="61"/>
                  </a:cubicBezTo>
                  <a:cubicBezTo>
                    <a:pt x="250" y="61"/>
                    <a:pt x="250" y="61"/>
                    <a:pt x="250" y="61"/>
                  </a:cubicBezTo>
                  <a:cubicBezTo>
                    <a:pt x="250" y="61"/>
                    <a:pt x="250" y="61"/>
                    <a:pt x="250" y="61"/>
                  </a:cubicBezTo>
                  <a:cubicBezTo>
                    <a:pt x="250" y="61"/>
                    <a:pt x="250" y="61"/>
                    <a:pt x="250" y="61"/>
                  </a:cubicBezTo>
                  <a:cubicBezTo>
                    <a:pt x="250" y="61"/>
                    <a:pt x="250" y="61"/>
                    <a:pt x="250" y="61"/>
                  </a:cubicBezTo>
                  <a:cubicBezTo>
                    <a:pt x="251" y="61"/>
                    <a:pt x="251" y="61"/>
                    <a:pt x="251" y="62"/>
                  </a:cubicBezTo>
                  <a:cubicBezTo>
                    <a:pt x="251" y="62"/>
                    <a:pt x="251" y="62"/>
                    <a:pt x="250" y="62"/>
                  </a:cubicBezTo>
                  <a:cubicBezTo>
                    <a:pt x="250" y="62"/>
                    <a:pt x="250" y="62"/>
                    <a:pt x="250" y="62"/>
                  </a:cubicBezTo>
                  <a:cubicBezTo>
                    <a:pt x="250" y="62"/>
                    <a:pt x="250" y="62"/>
                    <a:pt x="250" y="62"/>
                  </a:cubicBezTo>
                  <a:cubicBezTo>
                    <a:pt x="250" y="62"/>
                    <a:pt x="250" y="62"/>
                    <a:pt x="250" y="62"/>
                  </a:cubicBezTo>
                  <a:cubicBezTo>
                    <a:pt x="250" y="62"/>
                    <a:pt x="250" y="62"/>
                    <a:pt x="250" y="62"/>
                  </a:cubicBezTo>
                  <a:cubicBezTo>
                    <a:pt x="250" y="62"/>
                    <a:pt x="250" y="62"/>
                    <a:pt x="250" y="62"/>
                  </a:cubicBezTo>
                  <a:cubicBezTo>
                    <a:pt x="250" y="62"/>
                    <a:pt x="249" y="62"/>
                    <a:pt x="249" y="62"/>
                  </a:cubicBezTo>
                  <a:cubicBezTo>
                    <a:pt x="249" y="62"/>
                    <a:pt x="249" y="62"/>
                    <a:pt x="249" y="62"/>
                  </a:cubicBezTo>
                  <a:cubicBezTo>
                    <a:pt x="249" y="63"/>
                    <a:pt x="250" y="63"/>
                    <a:pt x="250" y="63"/>
                  </a:cubicBezTo>
                  <a:cubicBezTo>
                    <a:pt x="250" y="63"/>
                    <a:pt x="250" y="63"/>
                    <a:pt x="250" y="63"/>
                  </a:cubicBezTo>
                  <a:cubicBezTo>
                    <a:pt x="250" y="63"/>
                    <a:pt x="250" y="63"/>
                    <a:pt x="250" y="63"/>
                  </a:cubicBezTo>
                  <a:cubicBezTo>
                    <a:pt x="250" y="64"/>
                    <a:pt x="250" y="64"/>
                    <a:pt x="250" y="64"/>
                  </a:cubicBezTo>
                  <a:cubicBezTo>
                    <a:pt x="250" y="64"/>
                    <a:pt x="250" y="64"/>
                    <a:pt x="250" y="64"/>
                  </a:cubicBezTo>
                  <a:cubicBezTo>
                    <a:pt x="250" y="64"/>
                    <a:pt x="250" y="64"/>
                    <a:pt x="250" y="64"/>
                  </a:cubicBezTo>
                  <a:cubicBezTo>
                    <a:pt x="250" y="64"/>
                    <a:pt x="250" y="64"/>
                    <a:pt x="250" y="64"/>
                  </a:cubicBezTo>
                  <a:cubicBezTo>
                    <a:pt x="250" y="64"/>
                    <a:pt x="250" y="64"/>
                    <a:pt x="250" y="64"/>
                  </a:cubicBezTo>
                  <a:cubicBezTo>
                    <a:pt x="250" y="64"/>
                    <a:pt x="250" y="64"/>
                    <a:pt x="250" y="64"/>
                  </a:cubicBezTo>
                  <a:cubicBezTo>
                    <a:pt x="250" y="64"/>
                    <a:pt x="250" y="64"/>
                    <a:pt x="250" y="65"/>
                  </a:cubicBezTo>
                  <a:cubicBezTo>
                    <a:pt x="250" y="65"/>
                    <a:pt x="250" y="65"/>
                    <a:pt x="250" y="65"/>
                  </a:cubicBezTo>
                  <a:cubicBezTo>
                    <a:pt x="250" y="65"/>
                    <a:pt x="250" y="65"/>
                    <a:pt x="251" y="65"/>
                  </a:cubicBezTo>
                  <a:cubicBezTo>
                    <a:pt x="251" y="65"/>
                    <a:pt x="251" y="65"/>
                    <a:pt x="251" y="65"/>
                  </a:cubicBezTo>
                  <a:cubicBezTo>
                    <a:pt x="251" y="65"/>
                    <a:pt x="251" y="65"/>
                    <a:pt x="251" y="65"/>
                  </a:cubicBezTo>
                  <a:cubicBezTo>
                    <a:pt x="251" y="65"/>
                    <a:pt x="251" y="65"/>
                    <a:pt x="251" y="65"/>
                  </a:cubicBezTo>
                  <a:cubicBezTo>
                    <a:pt x="251" y="65"/>
                    <a:pt x="251" y="65"/>
                    <a:pt x="252" y="65"/>
                  </a:cubicBezTo>
                  <a:cubicBezTo>
                    <a:pt x="252" y="65"/>
                    <a:pt x="252" y="65"/>
                    <a:pt x="252" y="65"/>
                  </a:cubicBezTo>
                  <a:cubicBezTo>
                    <a:pt x="252" y="65"/>
                    <a:pt x="252" y="65"/>
                    <a:pt x="252" y="65"/>
                  </a:cubicBezTo>
                  <a:cubicBezTo>
                    <a:pt x="252" y="65"/>
                    <a:pt x="252" y="65"/>
                    <a:pt x="252" y="65"/>
                  </a:cubicBezTo>
                  <a:cubicBezTo>
                    <a:pt x="253" y="65"/>
                    <a:pt x="253" y="65"/>
                    <a:pt x="253" y="65"/>
                  </a:cubicBezTo>
                  <a:cubicBezTo>
                    <a:pt x="253" y="65"/>
                    <a:pt x="253" y="65"/>
                    <a:pt x="253" y="65"/>
                  </a:cubicBezTo>
                  <a:cubicBezTo>
                    <a:pt x="253" y="65"/>
                    <a:pt x="253" y="65"/>
                    <a:pt x="253" y="64"/>
                  </a:cubicBezTo>
                  <a:cubicBezTo>
                    <a:pt x="253" y="64"/>
                    <a:pt x="253" y="64"/>
                    <a:pt x="253" y="64"/>
                  </a:cubicBezTo>
                  <a:cubicBezTo>
                    <a:pt x="253" y="64"/>
                    <a:pt x="253" y="64"/>
                    <a:pt x="253" y="64"/>
                  </a:cubicBezTo>
                  <a:cubicBezTo>
                    <a:pt x="254" y="64"/>
                    <a:pt x="254" y="64"/>
                    <a:pt x="254" y="64"/>
                  </a:cubicBezTo>
                  <a:cubicBezTo>
                    <a:pt x="254" y="64"/>
                    <a:pt x="254" y="64"/>
                    <a:pt x="254" y="64"/>
                  </a:cubicBezTo>
                  <a:cubicBezTo>
                    <a:pt x="254" y="64"/>
                    <a:pt x="254" y="64"/>
                    <a:pt x="254" y="64"/>
                  </a:cubicBezTo>
                  <a:cubicBezTo>
                    <a:pt x="254" y="64"/>
                    <a:pt x="254" y="64"/>
                    <a:pt x="254" y="64"/>
                  </a:cubicBezTo>
                  <a:cubicBezTo>
                    <a:pt x="253" y="64"/>
                    <a:pt x="253" y="64"/>
                    <a:pt x="253" y="64"/>
                  </a:cubicBezTo>
                  <a:cubicBezTo>
                    <a:pt x="253" y="64"/>
                    <a:pt x="253" y="64"/>
                    <a:pt x="253" y="63"/>
                  </a:cubicBezTo>
                  <a:cubicBezTo>
                    <a:pt x="253" y="64"/>
                    <a:pt x="253" y="64"/>
                    <a:pt x="254" y="64"/>
                  </a:cubicBezTo>
                  <a:cubicBezTo>
                    <a:pt x="254" y="64"/>
                    <a:pt x="254" y="64"/>
                    <a:pt x="254" y="64"/>
                  </a:cubicBezTo>
                  <a:cubicBezTo>
                    <a:pt x="254" y="64"/>
                    <a:pt x="254" y="64"/>
                    <a:pt x="254" y="64"/>
                  </a:cubicBezTo>
                  <a:cubicBezTo>
                    <a:pt x="254" y="64"/>
                    <a:pt x="254" y="64"/>
                    <a:pt x="254" y="64"/>
                  </a:cubicBezTo>
                  <a:cubicBezTo>
                    <a:pt x="254" y="64"/>
                    <a:pt x="254" y="64"/>
                    <a:pt x="254" y="64"/>
                  </a:cubicBezTo>
                  <a:cubicBezTo>
                    <a:pt x="254" y="64"/>
                    <a:pt x="254" y="63"/>
                    <a:pt x="254" y="63"/>
                  </a:cubicBezTo>
                  <a:cubicBezTo>
                    <a:pt x="254" y="63"/>
                    <a:pt x="254" y="63"/>
                    <a:pt x="254" y="63"/>
                  </a:cubicBezTo>
                  <a:cubicBezTo>
                    <a:pt x="254" y="63"/>
                    <a:pt x="254" y="63"/>
                    <a:pt x="254" y="63"/>
                  </a:cubicBezTo>
                  <a:cubicBezTo>
                    <a:pt x="254" y="63"/>
                    <a:pt x="254" y="63"/>
                    <a:pt x="254" y="63"/>
                  </a:cubicBezTo>
                  <a:cubicBezTo>
                    <a:pt x="254" y="63"/>
                    <a:pt x="254" y="63"/>
                    <a:pt x="254" y="63"/>
                  </a:cubicBezTo>
                  <a:cubicBezTo>
                    <a:pt x="254" y="63"/>
                    <a:pt x="254" y="63"/>
                    <a:pt x="254" y="62"/>
                  </a:cubicBezTo>
                  <a:cubicBezTo>
                    <a:pt x="254" y="62"/>
                    <a:pt x="254" y="62"/>
                    <a:pt x="254" y="62"/>
                  </a:cubicBezTo>
                  <a:cubicBezTo>
                    <a:pt x="254" y="62"/>
                    <a:pt x="254" y="62"/>
                    <a:pt x="254" y="62"/>
                  </a:cubicBezTo>
                  <a:cubicBezTo>
                    <a:pt x="254" y="62"/>
                    <a:pt x="253" y="62"/>
                    <a:pt x="253" y="62"/>
                  </a:cubicBezTo>
                  <a:cubicBezTo>
                    <a:pt x="253" y="62"/>
                    <a:pt x="253" y="62"/>
                    <a:pt x="254" y="62"/>
                  </a:cubicBezTo>
                  <a:cubicBezTo>
                    <a:pt x="254" y="62"/>
                    <a:pt x="254" y="62"/>
                    <a:pt x="254" y="62"/>
                  </a:cubicBezTo>
                  <a:cubicBezTo>
                    <a:pt x="254" y="62"/>
                    <a:pt x="254" y="62"/>
                    <a:pt x="254" y="62"/>
                  </a:cubicBezTo>
                  <a:cubicBezTo>
                    <a:pt x="254" y="62"/>
                    <a:pt x="254" y="62"/>
                    <a:pt x="254" y="61"/>
                  </a:cubicBezTo>
                  <a:cubicBezTo>
                    <a:pt x="254" y="62"/>
                    <a:pt x="254" y="62"/>
                    <a:pt x="254" y="62"/>
                  </a:cubicBezTo>
                  <a:cubicBezTo>
                    <a:pt x="254" y="62"/>
                    <a:pt x="254" y="62"/>
                    <a:pt x="254" y="62"/>
                  </a:cubicBezTo>
                  <a:cubicBezTo>
                    <a:pt x="254" y="62"/>
                    <a:pt x="254" y="62"/>
                    <a:pt x="254" y="62"/>
                  </a:cubicBezTo>
                  <a:cubicBezTo>
                    <a:pt x="254" y="62"/>
                    <a:pt x="254" y="62"/>
                    <a:pt x="254" y="62"/>
                  </a:cubicBezTo>
                  <a:cubicBezTo>
                    <a:pt x="254" y="62"/>
                    <a:pt x="254" y="62"/>
                    <a:pt x="255" y="62"/>
                  </a:cubicBezTo>
                  <a:cubicBezTo>
                    <a:pt x="255" y="62"/>
                    <a:pt x="255" y="62"/>
                    <a:pt x="255" y="62"/>
                  </a:cubicBezTo>
                  <a:cubicBezTo>
                    <a:pt x="255" y="62"/>
                    <a:pt x="255" y="62"/>
                    <a:pt x="255" y="61"/>
                  </a:cubicBezTo>
                  <a:cubicBezTo>
                    <a:pt x="255" y="61"/>
                    <a:pt x="255" y="61"/>
                    <a:pt x="255" y="61"/>
                  </a:cubicBezTo>
                  <a:cubicBezTo>
                    <a:pt x="255" y="61"/>
                    <a:pt x="255" y="61"/>
                    <a:pt x="255" y="61"/>
                  </a:cubicBezTo>
                  <a:cubicBezTo>
                    <a:pt x="255" y="61"/>
                    <a:pt x="255" y="61"/>
                    <a:pt x="254" y="61"/>
                  </a:cubicBezTo>
                  <a:cubicBezTo>
                    <a:pt x="254" y="61"/>
                    <a:pt x="254" y="61"/>
                    <a:pt x="254" y="61"/>
                  </a:cubicBezTo>
                  <a:cubicBezTo>
                    <a:pt x="254" y="61"/>
                    <a:pt x="254" y="61"/>
                    <a:pt x="254" y="60"/>
                  </a:cubicBezTo>
                  <a:cubicBezTo>
                    <a:pt x="254" y="60"/>
                    <a:pt x="254" y="60"/>
                    <a:pt x="254" y="60"/>
                  </a:cubicBezTo>
                  <a:cubicBezTo>
                    <a:pt x="254" y="60"/>
                    <a:pt x="254" y="60"/>
                    <a:pt x="254" y="60"/>
                  </a:cubicBezTo>
                  <a:cubicBezTo>
                    <a:pt x="254" y="60"/>
                    <a:pt x="254" y="60"/>
                    <a:pt x="254" y="60"/>
                  </a:cubicBezTo>
                  <a:cubicBezTo>
                    <a:pt x="254" y="60"/>
                    <a:pt x="254" y="60"/>
                    <a:pt x="254" y="60"/>
                  </a:cubicBezTo>
                  <a:cubicBezTo>
                    <a:pt x="254" y="60"/>
                    <a:pt x="254" y="61"/>
                    <a:pt x="254" y="61"/>
                  </a:cubicBezTo>
                  <a:cubicBezTo>
                    <a:pt x="254" y="61"/>
                    <a:pt x="255" y="61"/>
                    <a:pt x="255" y="61"/>
                  </a:cubicBezTo>
                  <a:cubicBezTo>
                    <a:pt x="255" y="60"/>
                    <a:pt x="254" y="60"/>
                    <a:pt x="254" y="60"/>
                  </a:cubicBezTo>
                  <a:cubicBezTo>
                    <a:pt x="254" y="60"/>
                    <a:pt x="255" y="60"/>
                    <a:pt x="255" y="60"/>
                  </a:cubicBezTo>
                  <a:cubicBezTo>
                    <a:pt x="255" y="60"/>
                    <a:pt x="255" y="60"/>
                    <a:pt x="255" y="60"/>
                  </a:cubicBezTo>
                  <a:cubicBezTo>
                    <a:pt x="255" y="60"/>
                    <a:pt x="255" y="60"/>
                    <a:pt x="255" y="60"/>
                  </a:cubicBezTo>
                  <a:cubicBezTo>
                    <a:pt x="255" y="60"/>
                    <a:pt x="255" y="60"/>
                    <a:pt x="255" y="61"/>
                  </a:cubicBezTo>
                  <a:cubicBezTo>
                    <a:pt x="255" y="61"/>
                    <a:pt x="255" y="61"/>
                    <a:pt x="255" y="61"/>
                  </a:cubicBezTo>
                  <a:cubicBezTo>
                    <a:pt x="255" y="61"/>
                    <a:pt x="255" y="60"/>
                    <a:pt x="255" y="60"/>
                  </a:cubicBezTo>
                  <a:cubicBezTo>
                    <a:pt x="255" y="60"/>
                    <a:pt x="256" y="60"/>
                    <a:pt x="256" y="60"/>
                  </a:cubicBezTo>
                  <a:cubicBezTo>
                    <a:pt x="256" y="60"/>
                    <a:pt x="256" y="60"/>
                    <a:pt x="256" y="60"/>
                  </a:cubicBezTo>
                  <a:cubicBezTo>
                    <a:pt x="256" y="60"/>
                    <a:pt x="256" y="60"/>
                    <a:pt x="256" y="60"/>
                  </a:cubicBezTo>
                  <a:cubicBezTo>
                    <a:pt x="256" y="60"/>
                    <a:pt x="255" y="59"/>
                    <a:pt x="256" y="59"/>
                  </a:cubicBezTo>
                  <a:cubicBezTo>
                    <a:pt x="256" y="59"/>
                    <a:pt x="256" y="59"/>
                    <a:pt x="256" y="59"/>
                  </a:cubicBezTo>
                  <a:cubicBezTo>
                    <a:pt x="256" y="59"/>
                    <a:pt x="256" y="59"/>
                    <a:pt x="256" y="59"/>
                  </a:cubicBezTo>
                  <a:cubicBezTo>
                    <a:pt x="256" y="59"/>
                    <a:pt x="256" y="59"/>
                    <a:pt x="256" y="59"/>
                  </a:cubicBezTo>
                  <a:cubicBezTo>
                    <a:pt x="256" y="59"/>
                    <a:pt x="256" y="58"/>
                    <a:pt x="256" y="58"/>
                  </a:cubicBezTo>
                  <a:cubicBezTo>
                    <a:pt x="256" y="58"/>
                    <a:pt x="256" y="58"/>
                    <a:pt x="256" y="58"/>
                  </a:cubicBezTo>
                  <a:cubicBezTo>
                    <a:pt x="256" y="58"/>
                    <a:pt x="256" y="58"/>
                    <a:pt x="256" y="58"/>
                  </a:cubicBezTo>
                  <a:cubicBezTo>
                    <a:pt x="256" y="58"/>
                    <a:pt x="256" y="58"/>
                    <a:pt x="256" y="58"/>
                  </a:cubicBezTo>
                  <a:cubicBezTo>
                    <a:pt x="256" y="58"/>
                    <a:pt x="257" y="58"/>
                    <a:pt x="257" y="58"/>
                  </a:cubicBezTo>
                  <a:cubicBezTo>
                    <a:pt x="257" y="58"/>
                    <a:pt x="257" y="58"/>
                    <a:pt x="257" y="58"/>
                  </a:cubicBezTo>
                  <a:cubicBezTo>
                    <a:pt x="257" y="58"/>
                    <a:pt x="257" y="58"/>
                    <a:pt x="257" y="58"/>
                  </a:cubicBezTo>
                  <a:cubicBezTo>
                    <a:pt x="257" y="57"/>
                    <a:pt x="257" y="57"/>
                    <a:pt x="257" y="57"/>
                  </a:cubicBezTo>
                  <a:cubicBezTo>
                    <a:pt x="257" y="57"/>
                    <a:pt x="257" y="57"/>
                    <a:pt x="257" y="57"/>
                  </a:cubicBezTo>
                  <a:cubicBezTo>
                    <a:pt x="257" y="57"/>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6" y="58"/>
                    <a:pt x="256" y="58"/>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60"/>
                    <a:pt x="256" y="60"/>
                    <a:pt x="256" y="60"/>
                  </a:cubicBezTo>
                  <a:cubicBezTo>
                    <a:pt x="256" y="60"/>
                    <a:pt x="256" y="60"/>
                    <a:pt x="256" y="60"/>
                  </a:cubicBezTo>
                  <a:cubicBezTo>
                    <a:pt x="256" y="60"/>
                    <a:pt x="256" y="60"/>
                    <a:pt x="256" y="60"/>
                  </a:cubicBezTo>
                  <a:cubicBezTo>
                    <a:pt x="256" y="60"/>
                    <a:pt x="256" y="61"/>
                    <a:pt x="256" y="61"/>
                  </a:cubicBezTo>
                  <a:cubicBezTo>
                    <a:pt x="256" y="61"/>
                    <a:pt x="256" y="61"/>
                    <a:pt x="256" y="61"/>
                  </a:cubicBezTo>
                  <a:cubicBezTo>
                    <a:pt x="255" y="61"/>
                    <a:pt x="255" y="61"/>
                    <a:pt x="255" y="61"/>
                  </a:cubicBezTo>
                  <a:cubicBezTo>
                    <a:pt x="255" y="61"/>
                    <a:pt x="255" y="61"/>
                    <a:pt x="255" y="61"/>
                  </a:cubicBezTo>
                  <a:cubicBezTo>
                    <a:pt x="255" y="61"/>
                    <a:pt x="255" y="61"/>
                    <a:pt x="256" y="61"/>
                  </a:cubicBezTo>
                  <a:cubicBezTo>
                    <a:pt x="256" y="61"/>
                    <a:pt x="256" y="62"/>
                    <a:pt x="256" y="62"/>
                  </a:cubicBezTo>
                  <a:cubicBezTo>
                    <a:pt x="256" y="62"/>
                    <a:pt x="256" y="62"/>
                    <a:pt x="256" y="62"/>
                  </a:cubicBezTo>
                  <a:cubicBezTo>
                    <a:pt x="256" y="62"/>
                    <a:pt x="256" y="62"/>
                    <a:pt x="256" y="62"/>
                  </a:cubicBezTo>
                  <a:cubicBezTo>
                    <a:pt x="256" y="62"/>
                    <a:pt x="256" y="62"/>
                    <a:pt x="256" y="62"/>
                  </a:cubicBezTo>
                  <a:cubicBezTo>
                    <a:pt x="256" y="62"/>
                    <a:pt x="256" y="62"/>
                    <a:pt x="256" y="62"/>
                  </a:cubicBezTo>
                  <a:cubicBezTo>
                    <a:pt x="256" y="62"/>
                    <a:pt x="256" y="62"/>
                    <a:pt x="256" y="62"/>
                  </a:cubicBezTo>
                  <a:cubicBezTo>
                    <a:pt x="257" y="63"/>
                    <a:pt x="257" y="63"/>
                    <a:pt x="257" y="63"/>
                  </a:cubicBezTo>
                  <a:cubicBezTo>
                    <a:pt x="257" y="62"/>
                    <a:pt x="257" y="62"/>
                    <a:pt x="257" y="62"/>
                  </a:cubicBezTo>
                  <a:cubicBezTo>
                    <a:pt x="257" y="62"/>
                    <a:pt x="256" y="62"/>
                    <a:pt x="256" y="62"/>
                  </a:cubicBezTo>
                  <a:cubicBezTo>
                    <a:pt x="256" y="62"/>
                    <a:pt x="257" y="62"/>
                    <a:pt x="257" y="61"/>
                  </a:cubicBezTo>
                  <a:cubicBezTo>
                    <a:pt x="257" y="62"/>
                    <a:pt x="257" y="62"/>
                    <a:pt x="257" y="62"/>
                  </a:cubicBezTo>
                  <a:cubicBezTo>
                    <a:pt x="257" y="62"/>
                    <a:pt x="257" y="62"/>
                    <a:pt x="257" y="62"/>
                  </a:cubicBezTo>
                  <a:cubicBezTo>
                    <a:pt x="257" y="62"/>
                    <a:pt x="257" y="62"/>
                    <a:pt x="257" y="62"/>
                  </a:cubicBezTo>
                  <a:cubicBezTo>
                    <a:pt x="257" y="62"/>
                    <a:pt x="257" y="62"/>
                    <a:pt x="257" y="63"/>
                  </a:cubicBezTo>
                  <a:cubicBezTo>
                    <a:pt x="257" y="63"/>
                    <a:pt x="257" y="63"/>
                    <a:pt x="257" y="63"/>
                  </a:cubicBezTo>
                  <a:cubicBezTo>
                    <a:pt x="257" y="63"/>
                    <a:pt x="257" y="63"/>
                    <a:pt x="257" y="63"/>
                  </a:cubicBezTo>
                  <a:cubicBezTo>
                    <a:pt x="257" y="63"/>
                    <a:pt x="257" y="63"/>
                    <a:pt x="257" y="63"/>
                  </a:cubicBezTo>
                  <a:cubicBezTo>
                    <a:pt x="257" y="63"/>
                    <a:pt x="257"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9" y="63"/>
                    <a:pt x="259" y="63"/>
                    <a:pt x="259" y="63"/>
                  </a:cubicBezTo>
                  <a:cubicBezTo>
                    <a:pt x="259" y="63"/>
                    <a:pt x="259" y="63"/>
                    <a:pt x="259" y="63"/>
                  </a:cubicBezTo>
                  <a:cubicBezTo>
                    <a:pt x="259" y="63"/>
                    <a:pt x="259" y="63"/>
                    <a:pt x="259" y="63"/>
                  </a:cubicBezTo>
                  <a:cubicBezTo>
                    <a:pt x="259" y="63"/>
                    <a:pt x="259" y="63"/>
                    <a:pt x="259" y="63"/>
                  </a:cubicBezTo>
                  <a:cubicBezTo>
                    <a:pt x="259" y="63"/>
                    <a:pt x="259" y="63"/>
                    <a:pt x="259" y="63"/>
                  </a:cubicBezTo>
                  <a:cubicBezTo>
                    <a:pt x="259" y="63"/>
                    <a:pt x="259" y="63"/>
                    <a:pt x="259" y="64"/>
                  </a:cubicBezTo>
                  <a:cubicBezTo>
                    <a:pt x="259" y="64"/>
                    <a:pt x="259" y="64"/>
                    <a:pt x="259" y="64"/>
                  </a:cubicBezTo>
                  <a:cubicBezTo>
                    <a:pt x="259" y="64"/>
                    <a:pt x="259" y="64"/>
                    <a:pt x="259" y="64"/>
                  </a:cubicBezTo>
                  <a:cubicBezTo>
                    <a:pt x="259" y="64"/>
                    <a:pt x="259" y="64"/>
                    <a:pt x="259" y="64"/>
                  </a:cubicBezTo>
                  <a:cubicBezTo>
                    <a:pt x="259" y="64"/>
                    <a:pt x="259" y="64"/>
                    <a:pt x="259" y="64"/>
                  </a:cubicBezTo>
                  <a:cubicBezTo>
                    <a:pt x="259" y="64"/>
                    <a:pt x="259" y="64"/>
                    <a:pt x="259" y="64"/>
                  </a:cubicBezTo>
                  <a:cubicBezTo>
                    <a:pt x="259" y="64"/>
                    <a:pt x="259" y="64"/>
                    <a:pt x="260" y="64"/>
                  </a:cubicBezTo>
                  <a:cubicBezTo>
                    <a:pt x="260" y="64"/>
                    <a:pt x="260" y="64"/>
                    <a:pt x="260" y="65"/>
                  </a:cubicBezTo>
                  <a:cubicBezTo>
                    <a:pt x="260" y="65"/>
                    <a:pt x="260" y="65"/>
                    <a:pt x="260" y="65"/>
                  </a:cubicBezTo>
                  <a:cubicBezTo>
                    <a:pt x="260" y="65"/>
                    <a:pt x="260" y="65"/>
                    <a:pt x="260" y="65"/>
                  </a:cubicBezTo>
                  <a:cubicBezTo>
                    <a:pt x="260" y="65"/>
                    <a:pt x="260" y="65"/>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1" y="64"/>
                    <a:pt x="261" y="64"/>
                  </a:cubicBezTo>
                  <a:cubicBezTo>
                    <a:pt x="261" y="64"/>
                    <a:pt x="261" y="64"/>
                    <a:pt x="261" y="64"/>
                  </a:cubicBezTo>
                  <a:cubicBezTo>
                    <a:pt x="261" y="64"/>
                    <a:pt x="261" y="64"/>
                    <a:pt x="261" y="64"/>
                  </a:cubicBezTo>
                  <a:cubicBezTo>
                    <a:pt x="261" y="64"/>
                    <a:pt x="261" y="64"/>
                    <a:pt x="261" y="64"/>
                  </a:cubicBezTo>
                  <a:cubicBezTo>
                    <a:pt x="261" y="64"/>
                    <a:pt x="261" y="64"/>
                    <a:pt x="261" y="65"/>
                  </a:cubicBezTo>
                  <a:cubicBezTo>
                    <a:pt x="261" y="65"/>
                    <a:pt x="261" y="65"/>
                    <a:pt x="261" y="65"/>
                  </a:cubicBezTo>
                  <a:cubicBezTo>
                    <a:pt x="261" y="65"/>
                    <a:pt x="261" y="65"/>
                    <a:pt x="261" y="65"/>
                  </a:cubicBezTo>
                  <a:cubicBezTo>
                    <a:pt x="262" y="65"/>
                    <a:pt x="262" y="65"/>
                    <a:pt x="262" y="65"/>
                  </a:cubicBezTo>
                  <a:cubicBezTo>
                    <a:pt x="262" y="64"/>
                    <a:pt x="262" y="65"/>
                    <a:pt x="262" y="64"/>
                  </a:cubicBezTo>
                  <a:cubicBezTo>
                    <a:pt x="262" y="64"/>
                    <a:pt x="262" y="64"/>
                    <a:pt x="262" y="64"/>
                  </a:cubicBezTo>
                  <a:cubicBezTo>
                    <a:pt x="262" y="64"/>
                    <a:pt x="262" y="64"/>
                    <a:pt x="262" y="64"/>
                  </a:cubicBezTo>
                  <a:cubicBezTo>
                    <a:pt x="262" y="64"/>
                    <a:pt x="262" y="64"/>
                    <a:pt x="263" y="64"/>
                  </a:cubicBezTo>
                  <a:cubicBezTo>
                    <a:pt x="263" y="64"/>
                    <a:pt x="263" y="64"/>
                    <a:pt x="263" y="64"/>
                  </a:cubicBezTo>
                  <a:cubicBezTo>
                    <a:pt x="263" y="64"/>
                    <a:pt x="263" y="64"/>
                    <a:pt x="263" y="64"/>
                  </a:cubicBezTo>
                  <a:cubicBezTo>
                    <a:pt x="263" y="64"/>
                    <a:pt x="263" y="64"/>
                    <a:pt x="263" y="64"/>
                  </a:cubicBezTo>
                  <a:cubicBezTo>
                    <a:pt x="263" y="64"/>
                    <a:pt x="263"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3" y="64"/>
                  </a:cubicBezTo>
                  <a:cubicBezTo>
                    <a:pt x="263" y="64"/>
                    <a:pt x="263" y="64"/>
                    <a:pt x="263" y="64"/>
                  </a:cubicBezTo>
                  <a:cubicBezTo>
                    <a:pt x="263" y="64"/>
                    <a:pt x="263" y="64"/>
                    <a:pt x="263" y="64"/>
                  </a:cubicBezTo>
                  <a:cubicBezTo>
                    <a:pt x="263" y="64"/>
                    <a:pt x="263" y="64"/>
                    <a:pt x="263" y="64"/>
                  </a:cubicBezTo>
                  <a:cubicBezTo>
                    <a:pt x="263" y="64"/>
                    <a:pt x="263" y="64"/>
                    <a:pt x="263" y="64"/>
                  </a:cubicBezTo>
                  <a:cubicBezTo>
                    <a:pt x="263" y="64"/>
                    <a:pt x="263" y="64"/>
                    <a:pt x="263" y="64"/>
                  </a:cubicBezTo>
                  <a:cubicBezTo>
                    <a:pt x="263" y="64"/>
                    <a:pt x="262" y="64"/>
                    <a:pt x="262" y="64"/>
                  </a:cubicBezTo>
                  <a:cubicBezTo>
                    <a:pt x="262" y="64"/>
                    <a:pt x="262" y="64"/>
                    <a:pt x="262" y="65"/>
                  </a:cubicBezTo>
                  <a:cubicBezTo>
                    <a:pt x="262" y="65"/>
                    <a:pt x="262" y="65"/>
                    <a:pt x="262" y="65"/>
                  </a:cubicBezTo>
                  <a:cubicBezTo>
                    <a:pt x="262" y="65"/>
                    <a:pt x="263" y="65"/>
                    <a:pt x="263" y="65"/>
                  </a:cubicBezTo>
                  <a:cubicBezTo>
                    <a:pt x="263" y="65"/>
                    <a:pt x="263" y="65"/>
                    <a:pt x="263" y="65"/>
                  </a:cubicBezTo>
                  <a:cubicBezTo>
                    <a:pt x="263" y="65"/>
                    <a:pt x="263" y="65"/>
                    <a:pt x="263" y="65"/>
                  </a:cubicBezTo>
                  <a:cubicBezTo>
                    <a:pt x="262" y="65"/>
                    <a:pt x="262" y="65"/>
                    <a:pt x="262" y="65"/>
                  </a:cubicBezTo>
                  <a:cubicBezTo>
                    <a:pt x="262" y="65"/>
                    <a:pt x="262" y="65"/>
                    <a:pt x="262" y="65"/>
                  </a:cubicBezTo>
                  <a:cubicBezTo>
                    <a:pt x="262" y="65"/>
                    <a:pt x="262" y="65"/>
                    <a:pt x="262" y="65"/>
                  </a:cubicBezTo>
                  <a:cubicBezTo>
                    <a:pt x="262" y="65"/>
                    <a:pt x="262" y="65"/>
                    <a:pt x="262" y="65"/>
                  </a:cubicBezTo>
                  <a:cubicBezTo>
                    <a:pt x="262" y="65"/>
                    <a:pt x="262" y="65"/>
                    <a:pt x="262" y="65"/>
                  </a:cubicBezTo>
                  <a:cubicBezTo>
                    <a:pt x="263" y="65"/>
                    <a:pt x="263" y="65"/>
                    <a:pt x="263" y="65"/>
                  </a:cubicBezTo>
                  <a:cubicBezTo>
                    <a:pt x="263" y="66"/>
                    <a:pt x="263" y="66"/>
                    <a:pt x="263" y="66"/>
                  </a:cubicBezTo>
                  <a:cubicBezTo>
                    <a:pt x="263" y="66"/>
                    <a:pt x="263" y="66"/>
                    <a:pt x="263" y="66"/>
                  </a:cubicBezTo>
                  <a:cubicBezTo>
                    <a:pt x="263" y="66"/>
                    <a:pt x="263" y="66"/>
                    <a:pt x="263" y="66"/>
                  </a:cubicBezTo>
                  <a:cubicBezTo>
                    <a:pt x="263" y="66"/>
                    <a:pt x="264" y="66"/>
                    <a:pt x="264" y="66"/>
                  </a:cubicBezTo>
                  <a:cubicBezTo>
                    <a:pt x="264" y="66"/>
                    <a:pt x="264" y="66"/>
                    <a:pt x="264" y="66"/>
                  </a:cubicBezTo>
                  <a:cubicBezTo>
                    <a:pt x="264" y="66"/>
                    <a:pt x="264" y="66"/>
                    <a:pt x="264" y="66"/>
                  </a:cubicBezTo>
                  <a:lnTo>
                    <a:pt x="266" y="63"/>
                  </a:lnTo>
                  <a:close/>
                  <a:moveTo>
                    <a:pt x="291" y="94"/>
                  </a:moveTo>
                  <a:cubicBezTo>
                    <a:pt x="291" y="94"/>
                    <a:pt x="291" y="94"/>
                    <a:pt x="291" y="94"/>
                  </a:cubicBezTo>
                  <a:cubicBezTo>
                    <a:pt x="291" y="94"/>
                    <a:pt x="291" y="94"/>
                    <a:pt x="291" y="94"/>
                  </a:cubicBezTo>
                  <a:cubicBezTo>
                    <a:pt x="291" y="95"/>
                    <a:pt x="291" y="94"/>
                    <a:pt x="290" y="94"/>
                  </a:cubicBezTo>
                  <a:cubicBezTo>
                    <a:pt x="290" y="94"/>
                    <a:pt x="290" y="94"/>
                    <a:pt x="289" y="94"/>
                  </a:cubicBezTo>
                  <a:cubicBezTo>
                    <a:pt x="289" y="94"/>
                    <a:pt x="289" y="94"/>
                    <a:pt x="289" y="94"/>
                  </a:cubicBezTo>
                  <a:cubicBezTo>
                    <a:pt x="289" y="94"/>
                    <a:pt x="289" y="94"/>
                    <a:pt x="289" y="94"/>
                  </a:cubicBezTo>
                  <a:cubicBezTo>
                    <a:pt x="289" y="94"/>
                    <a:pt x="289" y="94"/>
                    <a:pt x="289" y="94"/>
                  </a:cubicBezTo>
                  <a:cubicBezTo>
                    <a:pt x="290" y="93"/>
                    <a:pt x="290" y="93"/>
                    <a:pt x="290" y="93"/>
                  </a:cubicBezTo>
                  <a:cubicBezTo>
                    <a:pt x="290" y="93"/>
                    <a:pt x="290" y="93"/>
                    <a:pt x="290" y="93"/>
                  </a:cubicBezTo>
                  <a:cubicBezTo>
                    <a:pt x="290" y="93"/>
                    <a:pt x="290" y="93"/>
                    <a:pt x="290" y="93"/>
                  </a:cubicBezTo>
                  <a:cubicBezTo>
                    <a:pt x="291" y="93"/>
                    <a:pt x="291" y="94"/>
                    <a:pt x="291" y="94"/>
                  </a:cubicBezTo>
                  <a:close/>
                  <a:moveTo>
                    <a:pt x="291" y="92"/>
                  </a:moveTo>
                  <a:cubicBezTo>
                    <a:pt x="291" y="92"/>
                    <a:pt x="291" y="92"/>
                    <a:pt x="291" y="92"/>
                  </a:cubicBezTo>
                  <a:cubicBezTo>
                    <a:pt x="291" y="92"/>
                    <a:pt x="291" y="92"/>
                    <a:pt x="291" y="91"/>
                  </a:cubicBezTo>
                  <a:cubicBezTo>
                    <a:pt x="291" y="91"/>
                    <a:pt x="291" y="91"/>
                    <a:pt x="292" y="91"/>
                  </a:cubicBezTo>
                  <a:cubicBezTo>
                    <a:pt x="292" y="91"/>
                    <a:pt x="292" y="91"/>
                    <a:pt x="292" y="91"/>
                  </a:cubicBezTo>
                  <a:cubicBezTo>
                    <a:pt x="292" y="91"/>
                    <a:pt x="292" y="91"/>
                    <a:pt x="292" y="90"/>
                  </a:cubicBezTo>
                  <a:cubicBezTo>
                    <a:pt x="292" y="90"/>
                    <a:pt x="292" y="90"/>
                    <a:pt x="292" y="90"/>
                  </a:cubicBezTo>
                  <a:cubicBezTo>
                    <a:pt x="292" y="90"/>
                    <a:pt x="292" y="90"/>
                    <a:pt x="292" y="90"/>
                  </a:cubicBezTo>
                  <a:cubicBezTo>
                    <a:pt x="292" y="89"/>
                    <a:pt x="292" y="89"/>
                    <a:pt x="292" y="89"/>
                  </a:cubicBezTo>
                  <a:cubicBezTo>
                    <a:pt x="292" y="89"/>
                    <a:pt x="292" y="89"/>
                    <a:pt x="292" y="89"/>
                  </a:cubicBezTo>
                  <a:cubicBezTo>
                    <a:pt x="292" y="89"/>
                    <a:pt x="292" y="89"/>
                    <a:pt x="292" y="89"/>
                  </a:cubicBezTo>
                  <a:cubicBezTo>
                    <a:pt x="292" y="89"/>
                    <a:pt x="292" y="89"/>
                    <a:pt x="292" y="89"/>
                  </a:cubicBezTo>
                  <a:cubicBezTo>
                    <a:pt x="292" y="89"/>
                    <a:pt x="292" y="89"/>
                    <a:pt x="291" y="89"/>
                  </a:cubicBezTo>
                  <a:cubicBezTo>
                    <a:pt x="291" y="88"/>
                    <a:pt x="291" y="88"/>
                    <a:pt x="291" y="88"/>
                  </a:cubicBezTo>
                  <a:cubicBezTo>
                    <a:pt x="291" y="88"/>
                    <a:pt x="291" y="88"/>
                    <a:pt x="290" y="88"/>
                  </a:cubicBezTo>
                  <a:cubicBezTo>
                    <a:pt x="290" y="87"/>
                    <a:pt x="290" y="88"/>
                    <a:pt x="289" y="88"/>
                  </a:cubicBezTo>
                  <a:cubicBezTo>
                    <a:pt x="289" y="88"/>
                    <a:pt x="288" y="88"/>
                    <a:pt x="288" y="88"/>
                  </a:cubicBezTo>
                  <a:cubicBezTo>
                    <a:pt x="287" y="88"/>
                    <a:pt x="287" y="88"/>
                    <a:pt x="286" y="88"/>
                  </a:cubicBezTo>
                  <a:cubicBezTo>
                    <a:pt x="286" y="89"/>
                    <a:pt x="286" y="89"/>
                    <a:pt x="285" y="89"/>
                  </a:cubicBezTo>
                  <a:cubicBezTo>
                    <a:pt x="285" y="89"/>
                    <a:pt x="285" y="90"/>
                    <a:pt x="285" y="90"/>
                  </a:cubicBezTo>
                  <a:cubicBezTo>
                    <a:pt x="284" y="90"/>
                    <a:pt x="284" y="91"/>
                    <a:pt x="284" y="92"/>
                  </a:cubicBezTo>
                  <a:cubicBezTo>
                    <a:pt x="284" y="92"/>
                    <a:pt x="284" y="92"/>
                    <a:pt x="284" y="92"/>
                  </a:cubicBezTo>
                  <a:cubicBezTo>
                    <a:pt x="284" y="92"/>
                    <a:pt x="283" y="93"/>
                    <a:pt x="283" y="93"/>
                  </a:cubicBezTo>
                  <a:cubicBezTo>
                    <a:pt x="283" y="93"/>
                    <a:pt x="283" y="93"/>
                    <a:pt x="283" y="93"/>
                  </a:cubicBezTo>
                  <a:cubicBezTo>
                    <a:pt x="283" y="94"/>
                    <a:pt x="283" y="94"/>
                    <a:pt x="283" y="94"/>
                  </a:cubicBezTo>
                  <a:cubicBezTo>
                    <a:pt x="283" y="94"/>
                    <a:pt x="283" y="95"/>
                    <a:pt x="283" y="95"/>
                  </a:cubicBezTo>
                  <a:cubicBezTo>
                    <a:pt x="283" y="95"/>
                    <a:pt x="283" y="95"/>
                    <a:pt x="283" y="95"/>
                  </a:cubicBezTo>
                  <a:cubicBezTo>
                    <a:pt x="283" y="95"/>
                    <a:pt x="284" y="95"/>
                    <a:pt x="284" y="94"/>
                  </a:cubicBezTo>
                  <a:cubicBezTo>
                    <a:pt x="284" y="94"/>
                    <a:pt x="284" y="94"/>
                    <a:pt x="285" y="94"/>
                  </a:cubicBezTo>
                  <a:cubicBezTo>
                    <a:pt x="285" y="94"/>
                    <a:pt x="286" y="94"/>
                    <a:pt x="287" y="94"/>
                  </a:cubicBezTo>
                  <a:cubicBezTo>
                    <a:pt x="287" y="95"/>
                    <a:pt x="287" y="94"/>
                    <a:pt x="288" y="94"/>
                  </a:cubicBezTo>
                  <a:cubicBezTo>
                    <a:pt x="288" y="94"/>
                    <a:pt x="288" y="94"/>
                    <a:pt x="288" y="94"/>
                  </a:cubicBezTo>
                  <a:cubicBezTo>
                    <a:pt x="289" y="94"/>
                    <a:pt x="289" y="94"/>
                    <a:pt x="289" y="94"/>
                  </a:cubicBezTo>
                  <a:cubicBezTo>
                    <a:pt x="289" y="93"/>
                    <a:pt x="289" y="93"/>
                    <a:pt x="289" y="93"/>
                  </a:cubicBezTo>
                  <a:cubicBezTo>
                    <a:pt x="290" y="93"/>
                    <a:pt x="290" y="93"/>
                    <a:pt x="290" y="93"/>
                  </a:cubicBezTo>
                  <a:cubicBezTo>
                    <a:pt x="290" y="93"/>
                    <a:pt x="290" y="93"/>
                    <a:pt x="290" y="93"/>
                  </a:cubicBezTo>
                  <a:cubicBezTo>
                    <a:pt x="291" y="92"/>
                    <a:pt x="291" y="92"/>
                    <a:pt x="291" y="92"/>
                  </a:cubicBezTo>
                  <a:cubicBezTo>
                    <a:pt x="291" y="92"/>
                    <a:pt x="291" y="92"/>
                    <a:pt x="291" y="92"/>
                  </a:cubicBezTo>
                  <a:close/>
                  <a:moveTo>
                    <a:pt x="270" y="43"/>
                  </a:moveTo>
                  <a:cubicBezTo>
                    <a:pt x="270" y="43"/>
                    <a:pt x="270" y="43"/>
                    <a:pt x="270" y="43"/>
                  </a:cubicBezTo>
                  <a:cubicBezTo>
                    <a:pt x="270" y="43"/>
                    <a:pt x="270" y="43"/>
                    <a:pt x="270" y="43"/>
                  </a:cubicBezTo>
                  <a:cubicBezTo>
                    <a:pt x="270" y="44"/>
                    <a:pt x="270" y="44"/>
                    <a:pt x="270" y="44"/>
                  </a:cubicBezTo>
                  <a:cubicBezTo>
                    <a:pt x="270" y="44"/>
                    <a:pt x="270" y="44"/>
                    <a:pt x="270" y="45"/>
                  </a:cubicBezTo>
                  <a:cubicBezTo>
                    <a:pt x="270" y="45"/>
                    <a:pt x="270" y="45"/>
                    <a:pt x="270" y="45"/>
                  </a:cubicBezTo>
                  <a:cubicBezTo>
                    <a:pt x="271" y="45"/>
                    <a:pt x="271" y="45"/>
                    <a:pt x="271" y="45"/>
                  </a:cubicBezTo>
                  <a:cubicBezTo>
                    <a:pt x="271" y="45"/>
                    <a:pt x="272" y="45"/>
                    <a:pt x="272" y="45"/>
                  </a:cubicBezTo>
                  <a:cubicBezTo>
                    <a:pt x="272" y="45"/>
                    <a:pt x="272" y="45"/>
                    <a:pt x="272" y="45"/>
                  </a:cubicBezTo>
                  <a:cubicBezTo>
                    <a:pt x="272" y="45"/>
                    <a:pt x="273" y="45"/>
                    <a:pt x="273" y="45"/>
                  </a:cubicBezTo>
                  <a:cubicBezTo>
                    <a:pt x="273" y="45"/>
                    <a:pt x="273" y="45"/>
                    <a:pt x="273" y="45"/>
                  </a:cubicBezTo>
                  <a:cubicBezTo>
                    <a:pt x="273" y="45"/>
                    <a:pt x="273" y="45"/>
                    <a:pt x="274" y="45"/>
                  </a:cubicBezTo>
                  <a:cubicBezTo>
                    <a:pt x="274" y="45"/>
                    <a:pt x="274" y="45"/>
                    <a:pt x="274" y="45"/>
                  </a:cubicBezTo>
                  <a:cubicBezTo>
                    <a:pt x="274" y="45"/>
                    <a:pt x="274" y="45"/>
                    <a:pt x="274" y="44"/>
                  </a:cubicBezTo>
                  <a:cubicBezTo>
                    <a:pt x="273" y="44"/>
                    <a:pt x="274" y="44"/>
                    <a:pt x="273" y="44"/>
                  </a:cubicBezTo>
                  <a:cubicBezTo>
                    <a:pt x="273" y="44"/>
                    <a:pt x="273" y="44"/>
                    <a:pt x="273" y="44"/>
                  </a:cubicBezTo>
                  <a:cubicBezTo>
                    <a:pt x="273" y="44"/>
                    <a:pt x="273" y="44"/>
                    <a:pt x="272" y="44"/>
                  </a:cubicBezTo>
                  <a:cubicBezTo>
                    <a:pt x="272" y="44"/>
                    <a:pt x="272" y="44"/>
                    <a:pt x="272" y="44"/>
                  </a:cubicBezTo>
                  <a:cubicBezTo>
                    <a:pt x="272" y="44"/>
                    <a:pt x="272" y="44"/>
                    <a:pt x="272" y="44"/>
                  </a:cubicBezTo>
                  <a:cubicBezTo>
                    <a:pt x="272" y="44"/>
                    <a:pt x="272" y="44"/>
                    <a:pt x="272" y="43"/>
                  </a:cubicBezTo>
                  <a:cubicBezTo>
                    <a:pt x="272" y="43"/>
                    <a:pt x="272" y="43"/>
                    <a:pt x="272" y="43"/>
                  </a:cubicBezTo>
                  <a:cubicBezTo>
                    <a:pt x="272" y="43"/>
                    <a:pt x="272" y="43"/>
                    <a:pt x="272" y="43"/>
                  </a:cubicBezTo>
                  <a:cubicBezTo>
                    <a:pt x="272" y="43"/>
                    <a:pt x="271" y="43"/>
                    <a:pt x="271" y="43"/>
                  </a:cubicBezTo>
                  <a:cubicBezTo>
                    <a:pt x="271" y="43"/>
                    <a:pt x="271" y="43"/>
                    <a:pt x="271" y="43"/>
                  </a:cubicBezTo>
                  <a:cubicBezTo>
                    <a:pt x="271" y="42"/>
                    <a:pt x="271" y="42"/>
                    <a:pt x="271" y="42"/>
                  </a:cubicBezTo>
                  <a:cubicBezTo>
                    <a:pt x="271" y="42"/>
                    <a:pt x="271" y="42"/>
                    <a:pt x="271" y="42"/>
                  </a:cubicBezTo>
                  <a:cubicBezTo>
                    <a:pt x="270" y="42"/>
                    <a:pt x="270" y="42"/>
                    <a:pt x="270" y="42"/>
                  </a:cubicBezTo>
                  <a:cubicBezTo>
                    <a:pt x="270" y="42"/>
                    <a:pt x="270" y="42"/>
                    <a:pt x="270" y="42"/>
                  </a:cubicBezTo>
                  <a:cubicBezTo>
                    <a:pt x="270" y="42"/>
                    <a:pt x="270" y="42"/>
                    <a:pt x="270" y="42"/>
                  </a:cubicBezTo>
                  <a:cubicBezTo>
                    <a:pt x="270" y="42"/>
                    <a:pt x="269" y="42"/>
                    <a:pt x="269" y="42"/>
                  </a:cubicBezTo>
                  <a:cubicBezTo>
                    <a:pt x="269" y="42"/>
                    <a:pt x="269" y="42"/>
                    <a:pt x="269" y="42"/>
                  </a:cubicBezTo>
                  <a:cubicBezTo>
                    <a:pt x="269" y="42"/>
                    <a:pt x="269" y="42"/>
                    <a:pt x="269" y="42"/>
                  </a:cubicBezTo>
                  <a:cubicBezTo>
                    <a:pt x="269" y="42"/>
                    <a:pt x="269" y="42"/>
                    <a:pt x="269" y="42"/>
                  </a:cubicBezTo>
                  <a:cubicBezTo>
                    <a:pt x="269" y="42"/>
                    <a:pt x="269" y="42"/>
                    <a:pt x="269" y="42"/>
                  </a:cubicBezTo>
                  <a:cubicBezTo>
                    <a:pt x="269" y="42"/>
                    <a:pt x="268" y="42"/>
                    <a:pt x="268" y="42"/>
                  </a:cubicBezTo>
                  <a:cubicBezTo>
                    <a:pt x="268" y="42"/>
                    <a:pt x="268" y="42"/>
                    <a:pt x="268" y="42"/>
                  </a:cubicBezTo>
                  <a:cubicBezTo>
                    <a:pt x="268" y="42"/>
                    <a:pt x="268" y="42"/>
                    <a:pt x="267" y="42"/>
                  </a:cubicBezTo>
                  <a:cubicBezTo>
                    <a:pt x="267" y="42"/>
                    <a:pt x="267" y="41"/>
                    <a:pt x="267" y="42"/>
                  </a:cubicBezTo>
                  <a:cubicBezTo>
                    <a:pt x="267" y="42"/>
                    <a:pt x="267" y="42"/>
                    <a:pt x="267" y="42"/>
                  </a:cubicBezTo>
                  <a:cubicBezTo>
                    <a:pt x="267" y="42"/>
                    <a:pt x="267" y="42"/>
                    <a:pt x="267" y="42"/>
                  </a:cubicBezTo>
                  <a:cubicBezTo>
                    <a:pt x="267" y="42"/>
                    <a:pt x="268" y="42"/>
                    <a:pt x="268" y="43"/>
                  </a:cubicBezTo>
                  <a:cubicBezTo>
                    <a:pt x="268" y="43"/>
                    <a:pt x="268" y="43"/>
                    <a:pt x="268" y="43"/>
                  </a:cubicBezTo>
                  <a:cubicBezTo>
                    <a:pt x="268" y="43"/>
                    <a:pt x="268" y="43"/>
                    <a:pt x="268" y="43"/>
                  </a:cubicBezTo>
                  <a:cubicBezTo>
                    <a:pt x="268" y="43"/>
                    <a:pt x="268" y="43"/>
                    <a:pt x="268" y="43"/>
                  </a:cubicBezTo>
                  <a:cubicBezTo>
                    <a:pt x="268" y="43"/>
                    <a:pt x="268" y="43"/>
                    <a:pt x="268" y="42"/>
                  </a:cubicBezTo>
                  <a:cubicBezTo>
                    <a:pt x="268" y="43"/>
                    <a:pt x="269" y="43"/>
                    <a:pt x="269" y="43"/>
                  </a:cubicBezTo>
                  <a:cubicBezTo>
                    <a:pt x="269" y="43"/>
                    <a:pt x="269" y="43"/>
                    <a:pt x="269" y="43"/>
                  </a:cubicBezTo>
                  <a:cubicBezTo>
                    <a:pt x="269" y="43"/>
                    <a:pt x="269" y="43"/>
                    <a:pt x="270" y="43"/>
                  </a:cubicBezTo>
                  <a:close/>
                  <a:moveTo>
                    <a:pt x="277" y="50"/>
                  </a:moveTo>
                  <a:cubicBezTo>
                    <a:pt x="277" y="50"/>
                    <a:pt x="277" y="50"/>
                    <a:pt x="278" y="50"/>
                  </a:cubicBezTo>
                  <a:cubicBezTo>
                    <a:pt x="278" y="49"/>
                    <a:pt x="277" y="49"/>
                    <a:pt x="277" y="49"/>
                  </a:cubicBezTo>
                  <a:cubicBezTo>
                    <a:pt x="277" y="49"/>
                    <a:pt x="277" y="49"/>
                    <a:pt x="277" y="49"/>
                  </a:cubicBezTo>
                  <a:cubicBezTo>
                    <a:pt x="277" y="49"/>
                    <a:pt x="277" y="49"/>
                    <a:pt x="277" y="49"/>
                  </a:cubicBezTo>
                  <a:cubicBezTo>
                    <a:pt x="276" y="49"/>
                    <a:pt x="276" y="49"/>
                    <a:pt x="276" y="49"/>
                  </a:cubicBezTo>
                  <a:cubicBezTo>
                    <a:pt x="276" y="49"/>
                    <a:pt x="275" y="49"/>
                    <a:pt x="275" y="49"/>
                  </a:cubicBezTo>
                  <a:cubicBezTo>
                    <a:pt x="275" y="49"/>
                    <a:pt x="275" y="49"/>
                    <a:pt x="275" y="49"/>
                  </a:cubicBezTo>
                  <a:cubicBezTo>
                    <a:pt x="275" y="49"/>
                    <a:pt x="275" y="49"/>
                    <a:pt x="275" y="49"/>
                  </a:cubicBezTo>
                  <a:cubicBezTo>
                    <a:pt x="274" y="49"/>
                    <a:pt x="274" y="49"/>
                    <a:pt x="274" y="49"/>
                  </a:cubicBezTo>
                  <a:cubicBezTo>
                    <a:pt x="274" y="49"/>
                    <a:pt x="274" y="49"/>
                    <a:pt x="274" y="49"/>
                  </a:cubicBezTo>
                  <a:cubicBezTo>
                    <a:pt x="274" y="49"/>
                    <a:pt x="273" y="49"/>
                    <a:pt x="273" y="49"/>
                  </a:cubicBezTo>
                  <a:cubicBezTo>
                    <a:pt x="273" y="49"/>
                    <a:pt x="273" y="49"/>
                    <a:pt x="273" y="49"/>
                  </a:cubicBezTo>
                  <a:cubicBezTo>
                    <a:pt x="273" y="48"/>
                    <a:pt x="272" y="49"/>
                    <a:pt x="272" y="49"/>
                  </a:cubicBezTo>
                  <a:cubicBezTo>
                    <a:pt x="272" y="49"/>
                    <a:pt x="272" y="48"/>
                    <a:pt x="272" y="48"/>
                  </a:cubicBezTo>
                  <a:cubicBezTo>
                    <a:pt x="271" y="48"/>
                    <a:pt x="271" y="48"/>
                    <a:pt x="270" y="48"/>
                  </a:cubicBezTo>
                  <a:cubicBezTo>
                    <a:pt x="270" y="48"/>
                    <a:pt x="270" y="48"/>
                    <a:pt x="270" y="48"/>
                  </a:cubicBezTo>
                  <a:cubicBezTo>
                    <a:pt x="270" y="48"/>
                    <a:pt x="270" y="48"/>
                    <a:pt x="269" y="48"/>
                  </a:cubicBezTo>
                  <a:cubicBezTo>
                    <a:pt x="269" y="48"/>
                    <a:pt x="269" y="48"/>
                    <a:pt x="269" y="48"/>
                  </a:cubicBezTo>
                  <a:cubicBezTo>
                    <a:pt x="269" y="48"/>
                    <a:pt x="269" y="48"/>
                    <a:pt x="268" y="48"/>
                  </a:cubicBezTo>
                  <a:cubicBezTo>
                    <a:pt x="268" y="48"/>
                    <a:pt x="268" y="48"/>
                    <a:pt x="268" y="48"/>
                  </a:cubicBezTo>
                  <a:cubicBezTo>
                    <a:pt x="268" y="48"/>
                    <a:pt x="268" y="48"/>
                    <a:pt x="268" y="48"/>
                  </a:cubicBezTo>
                  <a:cubicBezTo>
                    <a:pt x="268" y="48"/>
                    <a:pt x="268" y="49"/>
                    <a:pt x="268" y="49"/>
                  </a:cubicBezTo>
                  <a:cubicBezTo>
                    <a:pt x="268" y="49"/>
                    <a:pt x="268" y="49"/>
                    <a:pt x="268" y="49"/>
                  </a:cubicBezTo>
                  <a:cubicBezTo>
                    <a:pt x="268" y="49"/>
                    <a:pt x="268" y="49"/>
                    <a:pt x="268" y="49"/>
                  </a:cubicBezTo>
                  <a:cubicBezTo>
                    <a:pt x="269" y="49"/>
                    <a:pt x="269" y="49"/>
                    <a:pt x="269" y="49"/>
                  </a:cubicBezTo>
                  <a:cubicBezTo>
                    <a:pt x="269" y="49"/>
                    <a:pt x="269" y="49"/>
                    <a:pt x="269" y="49"/>
                  </a:cubicBezTo>
                  <a:cubicBezTo>
                    <a:pt x="269" y="49"/>
                    <a:pt x="269" y="49"/>
                    <a:pt x="269" y="49"/>
                  </a:cubicBezTo>
                  <a:cubicBezTo>
                    <a:pt x="270" y="49"/>
                    <a:pt x="270" y="49"/>
                    <a:pt x="270" y="49"/>
                  </a:cubicBezTo>
                  <a:cubicBezTo>
                    <a:pt x="270" y="49"/>
                    <a:pt x="270" y="49"/>
                    <a:pt x="270" y="49"/>
                  </a:cubicBezTo>
                  <a:cubicBezTo>
                    <a:pt x="270" y="49"/>
                    <a:pt x="270" y="49"/>
                    <a:pt x="271" y="49"/>
                  </a:cubicBezTo>
                  <a:cubicBezTo>
                    <a:pt x="271" y="49"/>
                    <a:pt x="271" y="49"/>
                    <a:pt x="271" y="49"/>
                  </a:cubicBezTo>
                  <a:cubicBezTo>
                    <a:pt x="271" y="49"/>
                    <a:pt x="271" y="49"/>
                    <a:pt x="271" y="49"/>
                  </a:cubicBezTo>
                  <a:cubicBezTo>
                    <a:pt x="271" y="49"/>
                    <a:pt x="271" y="49"/>
                    <a:pt x="271" y="49"/>
                  </a:cubicBezTo>
                  <a:cubicBezTo>
                    <a:pt x="271" y="50"/>
                    <a:pt x="271" y="50"/>
                    <a:pt x="272" y="50"/>
                  </a:cubicBezTo>
                  <a:cubicBezTo>
                    <a:pt x="272" y="50"/>
                    <a:pt x="272" y="50"/>
                    <a:pt x="272" y="50"/>
                  </a:cubicBezTo>
                  <a:cubicBezTo>
                    <a:pt x="273" y="50"/>
                    <a:pt x="273" y="50"/>
                    <a:pt x="273" y="50"/>
                  </a:cubicBezTo>
                  <a:cubicBezTo>
                    <a:pt x="273" y="50"/>
                    <a:pt x="273" y="50"/>
                    <a:pt x="273" y="50"/>
                  </a:cubicBezTo>
                  <a:cubicBezTo>
                    <a:pt x="273" y="50"/>
                    <a:pt x="273" y="50"/>
                    <a:pt x="273" y="50"/>
                  </a:cubicBezTo>
                  <a:cubicBezTo>
                    <a:pt x="274" y="50"/>
                    <a:pt x="274" y="50"/>
                    <a:pt x="274" y="50"/>
                  </a:cubicBezTo>
                  <a:cubicBezTo>
                    <a:pt x="274" y="50"/>
                    <a:pt x="274" y="50"/>
                    <a:pt x="274" y="50"/>
                  </a:cubicBezTo>
                  <a:cubicBezTo>
                    <a:pt x="274" y="50"/>
                    <a:pt x="274" y="50"/>
                    <a:pt x="275" y="50"/>
                  </a:cubicBezTo>
                  <a:cubicBezTo>
                    <a:pt x="275" y="50"/>
                    <a:pt x="275" y="50"/>
                    <a:pt x="275" y="50"/>
                  </a:cubicBezTo>
                  <a:cubicBezTo>
                    <a:pt x="275" y="50"/>
                    <a:pt x="275" y="50"/>
                    <a:pt x="275" y="50"/>
                  </a:cubicBezTo>
                  <a:cubicBezTo>
                    <a:pt x="275" y="50"/>
                    <a:pt x="275" y="50"/>
                    <a:pt x="275" y="50"/>
                  </a:cubicBezTo>
                  <a:cubicBezTo>
                    <a:pt x="275" y="50"/>
                    <a:pt x="276" y="50"/>
                    <a:pt x="276" y="50"/>
                  </a:cubicBezTo>
                  <a:cubicBezTo>
                    <a:pt x="276" y="50"/>
                    <a:pt x="276" y="50"/>
                    <a:pt x="276" y="50"/>
                  </a:cubicBezTo>
                  <a:cubicBezTo>
                    <a:pt x="276" y="50"/>
                    <a:pt x="276" y="50"/>
                    <a:pt x="276" y="50"/>
                  </a:cubicBezTo>
                  <a:cubicBezTo>
                    <a:pt x="277" y="50"/>
                    <a:pt x="277" y="50"/>
                    <a:pt x="277" y="50"/>
                  </a:cubicBezTo>
                  <a:close/>
                  <a:moveTo>
                    <a:pt x="264" y="44"/>
                  </a:moveTo>
                  <a:cubicBezTo>
                    <a:pt x="264" y="44"/>
                    <a:pt x="264" y="44"/>
                    <a:pt x="264" y="44"/>
                  </a:cubicBezTo>
                  <a:cubicBezTo>
                    <a:pt x="264" y="44"/>
                    <a:pt x="264" y="44"/>
                    <a:pt x="264" y="44"/>
                  </a:cubicBezTo>
                  <a:cubicBezTo>
                    <a:pt x="263" y="44"/>
                    <a:pt x="263" y="44"/>
                    <a:pt x="263" y="44"/>
                  </a:cubicBezTo>
                  <a:cubicBezTo>
                    <a:pt x="263" y="44"/>
                    <a:pt x="263" y="44"/>
                    <a:pt x="263" y="44"/>
                  </a:cubicBezTo>
                  <a:cubicBezTo>
                    <a:pt x="263" y="44"/>
                    <a:pt x="263" y="44"/>
                    <a:pt x="264" y="45"/>
                  </a:cubicBezTo>
                  <a:cubicBezTo>
                    <a:pt x="264" y="45"/>
                    <a:pt x="264" y="45"/>
                    <a:pt x="264" y="45"/>
                  </a:cubicBezTo>
                  <a:cubicBezTo>
                    <a:pt x="264" y="45"/>
                    <a:pt x="264" y="45"/>
                    <a:pt x="264" y="45"/>
                  </a:cubicBezTo>
                  <a:cubicBezTo>
                    <a:pt x="264" y="45"/>
                    <a:pt x="264" y="45"/>
                    <a:pt x="264" y="45"/>
                  </a:cubicBezTo>
                  <a:cubicBezTo>
                    <a:pt x="265" y="45"/>
                    <a:pt x="265" y="44"/>
                    <a:pt x="265" y="44"/>
                  </a:cubicBezTo>
                  <a:cubicBezTo>
                    <a:pt x="264" y="44"/>
                    <a:pt x="264" y="45"/>
                    <a:pt x="264" y="44"/>
                  </a:cubicBezTo>
                  <a:cubicBezTo>
                    <a:pt x="264" y="44"/>
                    <a:pt x="264" y="44"/>
                    <a:pt x="264" y="44"/>
                  </a:cubicBezTo>
                  <a:close/>
                  <a:moveTo>
                    <a:pt x="290" y="84"/>
                  </a:moveTo>
                  <a:cubicBezTo>
                    <a:pt x="290" y="84"/>
                    <a:pt x="290" y="84"/>
                    <a:pt x="290" y="84"/>
                  </a:cubicBezTo>
                  <a:cubicBezTo>
                    <a:pt x="290" y="84"/>
                    <a:pt x="290" y="84"/>
                    <a:pt x="290" y="84"/>
                  </a:cubicBezTo>
                  <a:cubicBezTo>
                    <a:pt x="289" y="84"/>
                    <a:pt x="289" y="84"/>
                    <a:pt x="289" y="84"/>
                  </a:cubicBezTo>
                  <a:cubicBezTo>
                    <a:pt x="289" y="84"/>
                    <a:pt x="289" y="84"/>
                    <a:pt x="289" y="85"/>
                  </a:cubicBezTo>
                  <a:cubicBezTo>
                    <a:pt x="289" y="85"/>
                    <a:pt x="289" y="85"/>
                    <a:pt x="289" y="85"/>
                  </a:cubicBezTo>
                  <a:cubicBezTo>
                    <a:pt x="289" y="85"/>
                    <a:pt x="289" y="85"/>
                    <a:pt x="290" y="85"/>
                  </a:cubicBezTo>
                  <a:cubicBezTo>
                    <a:pt x="290" y="85"/>
                    <a:pt x="290" y="86"/>
                    <a:pt x="291" y="86"/>
                  </a:cubicBezTo>
                  <a:cubicBezTo>
                    <a:pt x="291" y="86"/>
                    <a:pt x="291" y="86"/>
                    <a:pt x="291" y="86"/>
                  </a:cubicBezTo>
                  <a:cubicBezTo>
                    <a:pt x="292" y="86"/>
                    <a:pt x="292" y="86"/>
                    <a:pt x="292" y="86"/>
                  </a:cubicBezTo>
                  <a:cubicBezTo>
                    <a:pt x="292" y="86"/>
                    <a:pt x="293" y="87"/>
                    <a:pt x="293" y="86"/>
                  </a:cubicBezTo>
                  <a:cubicBezTo>
                    <a:pt x="293" y="86"/>
                    <a:pt x="293" y="86"/>
                    <a:pt x="294" y="86"/>
                  </a:cubicBezTo>
                  <a:cubicBezTo>
                    <a:pt x="294" y="86"/>
                    <a:pt x="294" y="86"/>
                    <a:pt x="294" y="86"/>
                  </a:cubicBezTo>
                  <a:cubicBezTo>
                    <a:pt x="294" y="86"/>
                    <a:pt x="294" y="86"/>
                    <a:pt x="294" y="86"/>
                  </a:cubicBezTo>
                  <a:cubicBezTo>
                    <a:pt x="294" y="86"/>
                    <a:pt x="294" y="86"/>
                    <a:pt x="294" y="86"/>
                  </a:cubicBezTo>
                  <a:cubicBezTo>
                    <a:pt x="294" y="86"/>
                    <a:pt x="294" y="86"/>
                    <a:pt x="294" y="86"/>
                  </a:cubicBezTo>
                  <a:cubicBezTo>
                    <a:pt x="294" y="86"/>
                    <a:pt x="294" y="86"/>
                    <a:pt x="294" y="86"/>
                  </a:cubicBezTo>
                  <a:cubicBezTo>
                    <a:pt x="294" y="86"/>
                    <a:pt x="294" y="86"/>
                    <a:pt x="294" y="86"/>
                  </a:cubicBezTo>
                  <a:cubicBezTo>
                    <a:pt x="294" y="86"/>
                    <a:pt x="294" y="85"/>
                    <a:pt x="294" y="85"/>
                  </a:cubicBezTo>
                  <a:cubicBezTo>
                    <a:pt x="294" y="85"/>
                    <a:pt x="294" y="85"/>
                    <a:pt x="294" y="85"/>
                  </a:cubicBezTo>
                  <a:cubicBezTo>
                    <a:pt x="293" y="85"/>
                    <a:pt x="293" y="85"/>
                    <a:pt x="293" y="85"/>
                  </a:cubicBezTo>
                  <a:cubicBezTo>
                    <a:pt x="293" y="85"/>
                    <a:pt x="293" y="85"/>
                    <a:pt x="293" y="85"/>
                  </a:cubicBezTo>
                  <a:cubicBezTo>
                    <a:pt x="293" y="85"/>
                    <a:pt x="293" y="85"/>
                    <a:pt x="293" y="85"/>
                  </a:cubicBezTo>
                  <a:cubicBezTo>
                    <a:pt x="292" y="85"/>
                    <a:pt x="292" y="84"/>
                    <a:pt x="292" y="84"/>
                  </a:cubicBezTo>
                  <a:cubicBezTo>
                    <a:pt x="292" y="84"/>
                    <a:pt x="292" y="84"/>
                    <a:pt x="291" y="84"/>
                  </a:cubicBezTo>
                  <a:cubicBezTo>
                    <a:pt x="291" y="84"/>
                    <a:pt x="291" y="84"/>
                    <a:pt x="291" y="84"/>
                  </a:cubicBezTo>
                  <a:cubicBezTo>
                    <a:pt x="290" y="84"/>
                    <a:pt x="290" y="84"/>
                    <a:pt x="290" y="84"/>
                  </a:cubicBezTo>
                  <a:close/>
                  <a:moveTo>
                    <a:pt x="290" y="84"/>
                  </a:moveTo>
                  <a:cubicBezTo>
                    <a:pt x="290" y="84"/>
                    <a:pt x="290" y="84"/>
                    <a:pt x="290" y="84"/>
                  </a:cubicBezTo>
                  <a:cubicBezTo>
                    <a:pt x="290" y="83"/>
                    <a:pt x="290" y="83"/>
                    <a:pt x="290" y="83"/>
                  </a:cubicBezTo>
                  <a:cubicBezTo>
                    <a:pt x="290" y="83"/>
                    <a:pt x="290" y="83"/>
                    <a:pt x="290" y="83"/>
                  </a:cubicBezTo>
                  <a:cubicBezTo>
                    <a:pt x="290" y="83"/>
                    <a:pt x="290" y="83"/>
                    <a:pt x="290" y="83"/>
                  </a:cubicBezTo>
                  <a:cubicBezTo>
                    <a:pt x="290" y="83"/>
                    <a:pt x="290" y="83"/>
                    <a:pt x="290" y="83"/>
                  </a:cubicBezTo>
                  <a:cubicBezTo>
                    <a:pt x="290" y="83"/>
                    <a:pt x="289" y="83"/>
                    <a:pt x="289" y="83"/>
                  </a:cubicBezTo>
                  <a:cubicBezTo>
                    <a:pt x="289" y="83"/>
                    <a:pt x="289" y="83"/>
                    <a:pt x="289" y="83"/>
                  </a:cubicBezTo>
                  <a:cubicBezTo>
                    <a:pt x="289" y="84"/>
                    <a:pt x="289" y="84"/>
                    <a:pt x="289" y="84"/>
                  </a:cubicBezTo>
                  <a:cubicBezTo>
                    <a:pt x="289"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lose/>
                  <a:moveTo>
                    <a:pt x="291" y="84"/>
                  </a:moveTo>
                  <a:cubicBezTo>
                    <a:pt x="291" y="84"/>
                    <a:pt x="291" y="84"/>
                    <a:pt x="291" y="84"/>
                  </a:cubicBezTo>
                  <a:cubicBezTo>
                    <a:pt x="291" y="84"/>
                    <a:pt x="291" y="84"/>
                    <a:pt x="291" y="84"/>
                  </a:cubicBezTo>
                  <a:cubicBezTo>
                    <a:pt x="291" y="84"/>
                    <a:pt x="291" y="84"/>
                    <a:pt x="291" y="84"/>
                  </a:cubicBezTo>
                  <a:cubicBezTo>
                    <a:pt x="291" y="84"/>
                    <a:pt x="291" y="84"/>
                    <a:pt x="291" y="83"/>
                  </a:cubicBezTo>
                  <a:cubicBezTo>
                    <a:pt x="291" y="83"/>
                    <a:pt x="291" y="83"/>
                    <a:pt x="291" y="83"/>
                  </a:cubicBezTo>
                  <a:cubicBezTo>
                    <a:pt x="291" y="83"/>
                    <a:pt x="291" y="83"/>
                    <a:pt x="291" y="83"/>
                  </a:cubicBezTo>
                  <a:cubicBezTo>
                    <a:pt x="291" y="83"/>
                    <a:pt x="291" y="83"/>
                    <a:pt x="290" y="83"/>
                  </a:cubicBezTo>
                  <a:cubicBezTo>
                    <a:pt x="290" y="83"/>
                    <a:pt x="290" y="83"/>
                    <a:pt x="290" y="83"/>
                  </a:cubicBezTo>
                  <a:cubicBezTo>
                    <a:pt x="290" y="83"/>
                    <a:pt x="290" y="83"/>
                    <a:pt x="290" y="83"/>
                  </a:cubicBezTo>
                  <a:cubicBezTo>
                    <a:pt x="290" y="83"/>
                    <a:pt x="290" y="82"/>
                    <a:pt x="290" y="83"/>
                  </a:cubicBezTo>
                  <a:cubicBezTo>
                    <a:pt x="290" y="83"/>
                    <a:pt x="290" y="83"/>
                    <a:pt x="290" y="83"/>
                  </a:cubicBezTo>
                  <a:cubicBezTo>
                    <a:pt x="290" y="83"/>
                    <a:pt x="290" y="83"/>
                    <a:pt x="290" y="83"/>
                  </a:cubicBezTo>
                  <a:cubicBezTo>
                    <a:pt x="290" y="83"/>
                    <a:pt x="290" y="83"/>
                    <a:pt x="290" y="83"/>
                  </a:cubicBezTo>
                  <a:cubicBezTo>
                    <a:pt x="290" y="83"/>
                    <a:pt x="290" y="83"/>
                    <a:pt x="290" y="83"/>
                  </a:cubicBezTo>
                  <a:cubicBezTo>
                    <a:pt x="290" y="83"/>
                    <a:pt x="290" y="83"/>
                    <a:pt x="290" y="83"/>
                  </a:cubicBezTo>
                  <a:cubicBezTo>
                    <a:pt x="291" y="84"/>
                    <a:pt x="291" y="84"/>
                    <a:pt x="291" y="84"/>
                  </a:cubicBezTo>
                  <a:cubicBezTo>
                    <a:pt x="291" y="84"/>
                    <a:pt x="291" y="84"/>
                    <a:pt x="291" y="84"/>
                  </a:cubicBezTo>
                  <a:cubicBezTo>
                    <a:pt x="291" y="84"/>
                    <a:pt x="291" y="84"/>
                    <a:pt x="291" y="84"/>
                  </a:cubicBezTo>
                  <a:close/>
                  <a:moveTo>
                    <a:pt x="282" y="48"/>
                  </a:moveTo>
                  <a:cubicBezTo>
                    <a:pt x="282" y="48"/>
                    <a:pt x="282" y="48"/>
                    <a:pt x="282" y="48"/>
                  </a:cubicBezTo>
                  <a:cubicBezTo>
                    <a:pt x="282" y="48"/>
                    <a:pt x="282" y="48"/>
                    <a:pt x="282" y="48"/>
                  </a:cubicBezTo>
                  <a:cubicBezTo>
                    <a:pt x="282" y="48"/>
                    <a:pt x="282" y="48"/>
                    <a:pt x="282" y="48"/>
                  </a:cubicBezTo>
                  <a:cubicBezTo>
                    <a:pt x="282" y="48"/>
                    <a:pt x="282" y="48"/>
                    <a:pt x="282" y="48"/>
                  </a:cubicBezTo>
                  <a:close/>
                  <a:moveTo>
                    <a:pt x="306" y="84"/>
                  </a:moveTo>
                  <a:cubicBezTo>
                    <a:pt x="306" y="84"/>
                    <a:pt x="306" y="84"/>
                    <a:pt x="306"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3"/>
                    <a:pt x="305" y="83"/>
                  </a:cubicBezTo>
                  <a:cubicBezTo>
                    <a:pt x="305" y="83"/>
                    <a:pt x="305" y="83"/>
                    <a:pt x="305" y="83"/>
                  </a:cubicBezTo>
                  <a:cubicBezTo>
                    <a:pt x="305" y="83"/>
                    <a:pt x="304" y="83"/>
                    <a:pt x="304" y="83"/>
                  </a:cubicBezTo>
                  <a:cubicBezTo>
                    <a:pt x="304" y="83"/>
                    <a:pt x="304" y="83"/>
                    <a:pt x="304" y="83"/>
                  </a:cubicBezTo>
                  <a:cubicBezTo>
                    <a:pt x="304" y="83"/>
                    <a:pt x="304" y="83"/>
                    <a:pt x="304" y="83"/>
                  </a:cubicBezTo>
                  <a:cubicBezTo>
                    <a:pt x="304" y="83"/>
                    <a:pt x="304" y="83"/>
                    <a:pt x="304" y="83"/>
                  </a:cubicBezTo>
                  <a:cubicBezTo>
                    <a:pt x="304" y="83"/>
                    <a:pt x="304" y="83"/>
                    <a:pt x="304" y="83"/>
                  </a:cubicBezTo>
                  <a:cubicBezTo>
                    <a:pt x="304" y="83"/>
                    <a:pt x="304" y="83"/>
                    <a:pt x="304" y="83"/>
                  </a:cubicBezTo>
                  <a:cubicBezTo>
                    <a:pt x="305" y="83"/>
                    <a:pt x="305" y="83"/>
                    <a:pt x="305" y="83"/>
                  </a:cubicBezTo>
                  <a:cubicBezTo>
                    <a:pt x="305" y="83"/>
                    <a:pt x="305" y="83"/>
                    <a:pt x="305" y="83"/>
                  </a:cubicBezTo>
                  <a:cubicBezTo>
                    <a:pt x="305" y="83"/>
                    <a:pt x="305" y="83"/>
                    <a:pt x="305" y="83"/>
                  </a:cubicBezTo>
                  <a:cubicBezTo>
                    <a:pt x="305" y="83"/>
                    <a:pt x="305" y="83"/>
                    <a:pt x="305" y="83"/>
                  </a:cubicBezTo>
                  <a:cubicBezTo>
                    <a:pt x="305" y="83"/>
                    <a:pt x="305" y="83"/>
                    <a:pt x="304" y="83"/>
                  </a:cubicBezTo>
                  <a:cubicBezTo>
                    <a:pt x="304" y="83"/>
                    <a:pt x="304" y="83"/>
                    <a:pt x="304" y="83"/>
                  </a:cubicBezTo>
                  <a:cubicBezTo>
                    <a:pt x="305" y="83"/>
                    <a:pt x="305" y="82"/>
                    <a:pt x="305" y="82"/>
                  </a:cubicBezTo>
                  <a:cubicBezTo>
                    <a:pt x="305" y="82"/>
                    <a:pt x="305" y="82"/>
                    <a:pt x="305" y="82"/>
                  </a:cubicBezTo>
                  <a:cubicBezTo>
                    <a:pt x="305" y="82"/>
                    <a:pt x="305" y="82"/>
                    <a:pt x="305" y="82"/>
                  </a:cubicBezTo>
                  <a:cubicBezTo>
                    <a:pt x="305" y="82"/>
                    <a:pt x="305" y="82"/>
                    <a:pt x="305" y="82"/>
                  </a:cubicBezTo>
                  <a:cubicBezTo>
                    <a:pt x="305" y="82"/>
                    <a:pt x="305" y="82"/>
                    <a:pt x="304" y="82"/>
                  </a:cubicBezTo>
                  <a:cubicBezTo>
                    <a:pt x="304" y="82"/>
                    <a:pt x="304" y="82"/>
                    <a:pt x="304" y="82"/>
                  </a:cubicBezTo>
                  <a:cubicBezTo>
                    <a:pt x="304" y="82"/>
                    <a:pt x="304" y="82"/>
                    <a:pt x="304" y="82"/>
                  </a:cubicBezTo>
                  <a:cubicBezTo>
                    <a:pt x="304" y="82"/>
                    <a:pt x="304" y="82"/>
                    <a:pt x="304" y="82"/>
                  </a:cubicBezTo>
                  <a:cubicBezTo>
                    <a:pt x="304" y="82"/>
                    <a:pt x="304" y="82"/>
                    <a:pt x="304" y="82"/>
                  </a:cubicBezTo>
                  <a:cubicBezTo>
                    <a:pt x="304"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71"/>
                    <a:pt x="305" y="71"/>
                    <a:pt x="305" y="71"/>
                  </a:cubicBezTo>
                  <a:cubicBezTo>
                    <a:pt x="305" y="55"/>
                    <a:pt x="305" y="55"/>
                    <a:pt x="305" y="55"/>
                  </a:cubicBezTo>
                  <a:cubicBezTo>
                    <a:pt x="305" y="55"/>
                    <a:pt x="305" y="55"/>
                    <a:pt x="305" y="55"/>
                  </a:cubicBezTo>
                  <a:cubicBezTo>
                    <a:pt x="305" y="55"/>
                    <a:pt x="305" y="55"/>
                    <a:pt x="305" y="55"/>
                  </a:cubicBezTo>
                  <a:cubicBezTo>
                    <a:pt x="305" y="55"/>
                    <a:pt x="305" y="55"/>
                    <a:pt x="304" y="55"/>
                  </a:cubicBezTo>
                  <a:cubicBezTo>
                    <a:pt x="304" y="55"/>
                    <a:pt x="304" y="55"/>
                    <a:pt x="304" y="55"/>
                  </a:cubicBezTo>
                  <a:cubicBezTo>
                    <a:pt x="304" y="55"/>
                    <a:pt x="304" y="55"/>
                    <a:pt x="304" y="55"/>
                  </a:cubicBezTo>
                  <a:cubicBezTo>
                    <a:pt x="304" y="55"/>
                    <a:pt x="303" y="55"/>
                    <a:pt x="303" y="55"/>
                  </a:cubicBezTo>
                  <a:cubicBezTo>
                    <a:pt x="303" y="55"/>
                    <a:pt x="303" y="55"/>
                    <a:pt x="303" y="55"/>
                  </a:cubicBezTo>
                  <a:cubicBezTo>
                    <a:pt x="304" y="55"/>
                    <a:pt x="304" y="54"/>
                    <a:pt x="304" y="54"/>
                  </a:cubicBezTo>
                  <a:cubicBezTo>
                    <a:pt x="304" y="54"/>
                    <a:pt x="303" y="54"/>
                    <a:pt x="303" y="54"/>
                  </a:cubicBezTo>
                  <a:cubicBezTo>
                    <a:pt x="303" y="54"/>
                    <a:pt x="303" y="54"/>
                    <a:pt x="303" y="54"/>
                  </a:cubicBezTo>
                  <a:cubicBezTo>
                    <a:pt x="303" y="54"/>
                    <a:pt x="303" y="54"/>
                    <a:pt x="303" y="54"/>
                  </a:cubicBezTo>
                  <a:cubicBezTo>
                    <a:pt x="303" y="54"/>
                    <a:pt x="303" y="54"/>
                    <a:pt x="303" y="54"/>
                  </a:cubicBezTo>
                  <a:cubicBezTo>
                    <a:pt x="302" y="54"/>
                    <a:pt x="302" y="54"/>
                    <a:pt x="302" y="54"/>
                  </a:cubicBezTo>
                  <a:cubicBezTo>
                    <a:pt x="302" y="54"/>
                    <a:pt x="302" y="54"/>
                    <a:pt x="302" y="54"/>
                  </a:cubicBezTo>
                  <a:cubicBezTo>
                    <a:pt x="302" y="54"/>
                    <a:pt x="302" y="54"/>
                    <a:pt x="301" y="54"/>
                  </a:cubicBezTo>
                  <a:cubicBezTo>
                    <a:pt x="301" y="54"/>
                    <a:pt x="301" y="54"/>
                    <a:pt x="301" y="54"/>
                  </a:cubicBezTo>
                  <a:cubicBezTo>
                    <a:pt x="301" y="54"/>
                    <a:pt x="301" y="54"/>
                    <a:pt x="301" y="54"/>
                  </a:cubicBezTo>
                  <a:cubicBezTo>
                    <a:pt x="301" y="54"/>
                    <a:pt x="301" y="54"/>
                    <a:pt x="301" y="54"/>
                  </a:cubicBezTo>
                  <a:cubicBezTo>
                    <a:pt x="301" y="54"/>
                    <a:pt x="301" y="54"/>
                    <a:pt x="301" y="54"/>
                  </a:cubicBezTo>
                  <a:cubicBezTo>
                    <a:pt x="301" y="54"/>
                    <a:pt x="301" y="54"/>
                    <a:pt x="301" y="54"/>
                  </a:cubicBezTo>
                  <a:cubicBezTo>
                    <a:pt x="300" y="54"/>
                    <a:pt x="300" y="54"/>
                    <a:pt x="300" y="54"/>
                  </a:cubicBezTo>
                  <a:cubicBezTo>
                    <a:pt x="300" y="54"/>
                    <a:pt x="300" y="54"/>
                    <a:pt x="300" y="54"/>
                  </a:cubicBezTo>
                  <a:cubicBezTo>
                    <a:pt x="300" y="53"/>
                    <a:pt x="300" y="53"/>
                    <a:pt x="300" y="53"/>
                  </a:cubicBezTo>
                  <a:cubicBezTo>
                    <a:pt x="300" y="53"/>
                    <a:pt x="300" y="53"/>
                    <a:pt x="299" y="53"/>
                  </a:cubicBezTo>
                  <a:cubicBezTo>
                    <a:pt x="299" y="53"/>
                    <a:pt x="299" y="53"/>
                    <a:pt x="299" y="53"/>
                  </a:cubicBezTo>
                  <a:cubicBezTo>
                    <a:pt x="299" y="53"/>
                    <a:pt x="298" y="53"/>
                    <a:pt x="298" y="53"/>
                  </a:cubicBezTo>
                  <a:cubicBezTo>
                    <a:pt x="298" y="53"/>
                    <a:pt x="297" y="53"/>
                    <a:pt x="297" y="53"/>
                  </a:cubicBezTo>
                  <a:cubicBezTo>
                    <a:pt x="297" y="53"/>
                    <a:pt x="297" y="53"/>
                    <a:pt x="297" y="53"/>
                  </a:cubicBezTo>
                  <a:cubicBezTo>
                    <a:pt x="297" y="53"/>
                    <a:pt x="297" y="53"/>
                    <a:pt x="296" y="53"/>
                  </a:cubicBezTo>
                  <a:cubicBezTo>
                    <a:pt x="296" y="53"/>
                    <a:pt x="296" y="53"/>
                    <a:pt x="296" y="53"/>
                  </a:cubicBezTo>
                  <a:cubicBezTo>
                    <a:pt x="296" y="53"/>
                    <a:pt x="296" y="53"/>
                    <a:pt x="295" y="52"/>
                  </a:cubicBezTo>
                  <a:cubicBezTo>
                    <a:pt x="295" y="52"/>
                    <a:pt x="295" y="52"/>
                    <a:pt x="295" y="52"/>
                  </a:cubicBezTo>
                  <a:cubicBezTo>
                    <a:pt x="295" y="52"/>
                    <a:pt x="294" y="52"/>
                    <a:pt x="294" y="52"/>
                  </a:cubicBezTo>
                  <a:cubicBezTo>
                    <a:pt x="293" y="52"/>
                    <a:pt x="293" y="51"/>
                    <a:pt x="293" y="51"/>
                  </a:cubicBezTo>
                  <a:cubicBezTo>
                    <a:pt x="293" y="51"/>
                    <a:pt x="292" y="51"/>
                    <a:pt x="292" y="51"/>
                  </a:cubicBezTo>
                  <a:cubicBezTo>
                    <a:pt x="292" y="51"/>
                    <a:pt x="292" y="51"/>
                    <a:pt x="292" y="51"/>
                  </a:cubicBezTo>
                  <a:cubicBezTo>
                    <a:pt x="292" y="51"/>
                    <a:pt x="292" y="51"/>
                    <a:pt x="292" y="51"/>
                  </a:cubicBezTo>
                  <a:cubicBezTo>
                    <a:pt x="292" y="51"/>
                    <a:pt x="291" y="51"/>
                    <a:pt x="291" y="51"/>
                  </a:cubicBezTo>
                  <a:cubicBezTo>
                    <a:pt x="291" y="51"/>
                    <a:pt x="291" y="51"/>
                    <a:pt x="291" y="51"/>
                  </a:cubicBezTo>
                  <a:cubicBezTo>
                    <a:pt x="291" y="51"/>
                    <a:pt x="291" y="50"/>
                    <a:pt x="290" y="50"/>
                  </a:cubicBezTo>
                  <a:cubicBezTo>
                    <a:pt x="290" y="50"/>
                    <a:pt x="290" y="50"/>
                    <a:pt x="290" y="50"/>
                  </a:cubicBezTo>
                  <a:cubicBezTo>
                    <a:pt x="290" y="50"/>
                    <a:pt x="290" y="50"/>
                    <a:pt x="290" y="50"/>
                  </a:cubicBezTo>
                  <a:cubicBezTo>
                    <a:pt x="290" y="50"/>
                    <a:pt x="290" y="50"/>
                    <a:pt x="290" y="50"/>
                  </a:cubicBezTo>
                  <a:cubicBezTo>
                    <a:pt x="290" y="50"/>
                    <a:pt x="290" y="50"/>
                    <a:pt x="289" y="49"/>
                  </a:cubicBezTo>
                  <a:cubicBezTo>
                    <a:pt x="289" y="49"/>
                    <a:pt x="289" y="49"/>
                    <a:pt x="289" y="49"/>
                  </a:cubicBezTo>
                  <a:cubicBezTo>
                    <a:pt x="289" y="49"/>
                    <a:pt x="289" y="49"/>
                    <a:pt x="288" y="49"/>
                  </a:cubicBezTo>
                  <a:cubicBezTo>
                    <a:pt x="288" y="49"/>
                    <a:pt x="288" y="49"/>
                    <a:pt x="287" y="49"/>
                  </a:cubicBezTo>
                  <a:cubicBezTo>
                    <a:pt x="287" y="49"/>
                    <a:pt x="287" y="49"/>
                    <a:pt x="287" y="49"/>
                  </a:cubicBezTo>
                  <a:cubicBezTo>
                    <a:pt x="287" y="49"/>
                    <a:pt x="287" y="48"/>
                    <a:pt x="287" y="48"/>
                  </a:cubicBezTo>
                  <a:cubicBezTo>
                    <a:pt x="286" y="48"/>
                    <a:pt x="286" y="48"/>
                    <a:pt x="286" y="48"/>
                  </a:cubicBezTo>
                  <a:cubicBezTo>
                    <a:pt x="286" y="48"/>
                    <a:pt x="285" y="48"/>
                    <a:pt x="285" y="48"/>
                  </a:cubicBezTo>
                  <a:cubicBezTo>
                    <a:pt x="285" y="48"/>
                    <a:pt x="285" y="48"/>
                    <a:pt x="285" y="48"/>
                  </a:cubicBezTo>
                  <a:cubicBezTo>
                    <a:pt x="285" y="48"/>
                    <a:pt x="285" y="48"/>
                    <a:pt x="285" y="48"/>
                  </a:cubicBezTo>
                  <a:cubicBezTo>
                    <a:pt x="285" y="48"/>
                    <a:pt x="285" y="48"/>
                    <a:pt x="285" y="48"/>
                  </a:cubicBezTo>
                  <a:cubicBezTo>
                    <a:pt x="285" y="47"/>
                    <a:pt x="285" y="47"/>
                    <a:pt x="285" y="47"/>
                  </a:cubicBezTo>
                  <a:cubicBezTo>
                    <a:pt x="284" y="47"/>
                    <a:pt x="284" y="47"/>
                    <a:pt x="284" y="47"/>
                  </a:cubicBezTo>
                  <a:cubicBezTo>
                    <a:pt x="284" y="47"/>
                    <a:pt x="284" y="47"/>
                    <a:pt x="284" y="47"/>
                  </a:cubicBezTo>
                  <a:cubicBezTo>
                    <a:pt x="284" y="47"/>
                    <a:pt x="284" y="47"/>
                    <a:pt x="284" y="47"/>
                  </a:cubicBezTo>
                  <a:cubicBezTo>
                    <a:pt x="284" y="47"/>
                    <a:pt x="283" y="47"/>
                    <a:pt x="283" y="47"/>
                  </a:cubicBezTo>
                  <a:cubicBezTo>
                    <a:pt x="283" y="48"/>
                    <a:pt x="283" y="48"/>
                    <a:pt x="282" y="48"/>
                  </a:cubicBezTo>
                  <a:cubicBezTo>
                    <a:pt x="282" y="48"/>
                    <a:pt x="282" y="48"/>
                    <a:pt x="282" y="48"/>
                  </a:cubicBezTo>
                  <a:cubicBezTo>
                    <a:pt x="282" y="48"/>
                    <a:pt x="281" y="48"/>
                    <a:pt x="281" y="48"/>
                  </a:cubicBezTo>
                  <a:cubicBezTo>
                    <a:pt x="281" y="49"/>
                    <a:pt x="281" y="49"/>
                    <a:pt x="280" y="49"/>
                  </a:cubicBezTo>
                  <a:cubicBezTo>
                    <a:pt x="280" y="49"/>
                    <a:pt x="280" y="49"/>
                    <a:pt x="280" y="49"/>
                  </a:cubicBezTo>
                  <a:cubicBezTo>
                    <a:pt x="280" y="49"/>
                    <a:pt x="281" y="49"/>
                    <a:pt x="281" y="50"/>
                  </a:cubicBezTo>
                  <a:cubicBezTo>
                    <a:pt x="281" y="50"/>
                    <a:pt x="280" y="50"/>
                    <a:pt x="280" y="50"/>
                  </a:cubicBezTo>
                  <a:cubicBezTo>
                    <a:pt x="280" y="49"/>
                    <a:pt x="280" y="49"/>
                    <a:pt x="280" y="49"/>
                  </a:cubicBezTo>
                  <a:cubicBezTo>
                    <a:pt x="280" y="49"/>
                    <a:pt x="280" y="49"/>
                    <a:pt x="280" y="49"/>
                  </a:cubicBezTo>
                  <a:cubicBezTo>
                    <a:pt x="280" y="49"/>
                    <a:pt x="280" y="50"/>
                    <a:pt x="280" y="50"/>
                  </a:cubicBezTo>
                  <a:cubicBezTo>
                    <a:pt x="279" y="50"/>
                    <a:pt x="279" y="50"/>
                    <a:pt x="279" y="50"/>
                  </a:cubicBezTo>
                  <a:cubicBezTo>
                    <a:pt x="279" y="50"/>
                    <a:pt x="279" y="50"/>
                    <a:pt x="279" y="50"/>
                  </a:cubicBezTo>
                  <a:cubicBezTo>
                    <a:pt x="279" y="49"/>
                    <a:pt x="279" y="49"/>
                    <a:pt x="279" y="49"/>
                  </a:cubicBezTo>
                  <a:cubicBezTo>
                    <a:pt x="279" y="49"/>
                    <a:pt x="279" y="50"/>
                    <a:pt x="279" y="50"/>
                  </a:cubicBezTo>
                  <a:cubicBezTo>
                    <a:pt x="279" y="50"/>
                    <a:pt x="279" y="50"/>
                    <a:pt x="279" y="50"/>
                  </a:cubicBezTo>
                  <a:cubicBezTo>
                    <a:pt x="279" y="50"/>
                    <a:pt x="279" y="50"/>
                    <a:pt x="279" y="50"/>
                  </a:cubicBezTo>
                  <a:cubicBezTo>
                    <a:pt x="279" y="50"/>
                    <a:pt x="279" y="50"/>
                    <a:pt x="279" y="50"/>
                  </a:cubicBezTo>
                  <a:cubicBezTo>
                    <a:pt x="280" y="51"/>
                    <a:pt x="280" y="51"/>
                    <a:pt x="280" y="51"/>
                  </a:cubicBezTo>
                  <a:cubicBezTo>
                    <a:pt x="280" y="51"/>
                    <a:pt x="280" y="51"/>
                    <a:pt x="280" y="51"/>
                  </a:cubicBezTo>
                  <a:cubicBezTo>
                    <a:pt x="280" y="51"/>
                    <a:pt x="280" y="51"/>
                    <a:pt x="279" y="51"/>
                  </a:cubicBezTo>
                  <a:cubicBezTo>
                    <a:pt x="279" y="51"/>
                    <a:pt x="279" y="52"/>
                    <a:pt x="279" y="52"/>
                  </a:cubicBezTo>
                  <a:cubicBezTo>
                    <a:pt x="279" y="52"/>
                    <a:pt x="279" y="52"/>
                    <a:pt x="278" y="52"/>
                  </a:cubicBezTo>
                  <a:cubicBezTo>
                    <a:pt x="278" y="52"/>
                    <a:pt x="278" y="52"/>
                    <a:pt x="278" y="52"/>
                  </a:cubicBezTo>
                  <a:cubicBezTo>
                    <a:pt x="277" y="52"/>
                    <a:pt x="277" y="52"/>
                    <a:pt x="277" y="52"/>
                  </a:cubicBezTo>
                  <a:cubicBezTo>
                    <a:pt x="277" y="52"/>
                    <a:pt x="277" y="52"/>
                    <a:pt x="277" y="52"/>
                  </a:cubicBezTo>
                  <a:cubicBezTo>
                    <a:pt x="277" y="52"/>
                    <a:pt x="277" y="52"/>
                    <a:pt x="277" y="53"/>
                  </a:cubicBezTo>
                  <a:cubicBezTo>
                    <a:pt x="276" y="52"/>
                    <a:pt x="276" y="52"/>
                    <a:pt x="276" y="53"/>
                  </a:cubicBezTo>
                  <a:cubicBezTo>
                    <a:pt x="276" y="53"/>
                    <a:pt x="276" y="53"/>
                    <a:pt x="276" y="53"/>
                  </a:cubicBezTo>
                  <a:cubicBezTo>
                    <a:pt x="276" y="53"/>
                    <a:pt x="276" y="53"/>
                    <a:pt x="276" y="52"/>
                  </a:cubicBezTo>
                  <a:cubicBezTo>
                    <a:pt x="275" y="52"/>
                    <a:pt x="275" y="52"/>
                    <a:pt x="275" y="52"/>
                  </a:cubicBezTo>
                  <a:cubicBezTo>
                    <a:pt x="275" y="52"/>
                    <a:pt x="275" y="52"/>
                    <a:pt x="275" y="52"/>
                  </a:cubicBezTo>
                  <a:cubicBezTo>
                    <a:pt x="275" y="52"/>
                    <a:pt x="274" y="52"/>
                    <a:pt x="274" y="52"/>
                  </a:cubicBezTo>
                  <a:cubicBezTo>
                    <a:pt x="274" y="52"/>
                    <a:pt x="274" y="53"/>
                    <a:pt x="274" y="53"/>
                  </a:cubicBezTo>
                  <a:cubicBezTo>
                    <a:pt x="274" y="53"/>
                    <a:pt x="274" y="53"/>
                    <a:pt x="274" y="53"/>
                  </a:cubicBezTo>
                  <a:cubicBezTo>
                    <a:pt x="274" y="54"/>
                    <a:pt x="274" y="54"/>
                    <a:pt x="274" y="54"/>
                  </a:cubicBezTo>
                  <a:cubicBezTo>
                    <a:pt x="273" y="54"/>
                    <a:pt x="273" y="55"/>
                    <a:pt x="273" y="55"/>
                  </a:cubicBezTo>
                  <a:cubicBezTo>
                    <a:pt x="273" y="55"/>
                    <a:pt x="272" y="55"/>
                    <a:pt x="272" y="56"/>
                  </a:cubicBezTo>
                  <a:cubicBezTo>
                    <a:pt x="272" y="56"/>
                    <a:pt x="272" y="56"/>
                    <a:pt x="271" y="56"/>
                  </a:cubicBezTo>
                  <a:cubicBezTo>
                    <a:pt x="271" y="56"/>
                    <a:pt x="271" y="56"/>
                    <a:pt x="271" y="56"/>
                  </a:cubicBezTo>
                  <a:cubicBezTo>
                    <a:pt x="271" y="56"/>
                    <a:pt x="271" y="56"/>
                    <a:pt x="271" y="56"/>
                  </a:cubicBezTo>
                  <a:cubicBezTo>
                    <a:pt x="271" y="57"/>
                    <a:pt x="271" y="57"/>
                    <a:pt x="271" y="57"/>
                  </a:cubicBezTo>
                  <a:cubicBezTo>
                    <a:pt x="271" y="57"/>
                    <a:pt x="271" y="57"/>
                    <a:pt x="271" y="57"/>
                  </a:cubicBezTo>
                  <a:cubicBezTo>
                    <a:pt x="271" y="57"/>
                    <a:pt x="271" y="57"/>
                    <a:pt x="271" y="58"/>
                  </a:cubicBezTo>
                  <a:cubicBezTo>
                    <a:pt x="271" y="58"/>
                    <a:pt x="271" y="58"/>
                    <a:pt x="270" y="58"/>
                  </a:cubicBezTo>
                  <a:cubicBezTo>
                    <a:pt x="270" y="58"/>
                    <a:pt x="270" y="58"/>
                    <a:pt x="270" y="58"/>
                  </a:cubicBezTo>
                  <a:cubicBezTo>
                    <a:pt x="270" y="58"/>
                    <a:pt x="270" y="58"/>
                    <a:pt x="270" y="58"/>
                  </a:cubicBezTo>
                  <a:cubicBezTo>
                    <a:pt x="270" y="58"/>
                    <a:pt x="270" y="58"/>
                    <a:pt x="270" y="58"/>
                  </a:cubicBezTo>
                  <a:cubicBezTo>
                    <a:pt x="270" y="59"/>
                    <a:pt x="269" y="59"/>
                    <a:pt x="269" y="59"/>
                  </a:cubicBezTo>
                  <a:cubicBezTo>
                    <a:pt x="269" y="59"/>
                    <a:pt x="269" y="59"/>
                    <a:pt x="268" y="60"/>
                  </a:cubicBezTo>
                  <a:cubicBezTo>
                    <a:pt x="268" y="60"/>
                    <a:pt x="268" y="60"/>
                    <a:pt x="268" y="60"/>
                  </a:cubicBezTo>
                  <a:cubicBezTo>
                    <a:pt x="268" y="60"/>
                    <a:pt x="268" y="60"/>
                    <a:pt x="268" y="60"/>
                  </a:cubicBezTo>
                  <a:cubicBezTo>
                    <a:pt x="267" y="60"/>
                    <a:pt x="267" y="60"/>
                    <a:pt x="267" y="60"/>
                  </a:cubicBezTo>
                  <a:cubicBezTo>
                    <a:pt x="267" y="60"/>
                    <a:pt x="267" y="60"/>
                    <a:pt x="267" y="60"/>
                  </a:cubicBezTo>
                  <a:cubicBezTo>
                    <a:pt x="267" y="60"/>
                    <a:pt x="266" y="60"/>
                    <a:pt x="266" y="60"/>
                  </a:cubicBezTo>
                  <a:cubicBezTo>
                    <a:pt x="266" y="60"/>
                    <a:pt x="266" y="60"/>
                    <a:pt x="266" y="60"/>
                  </a:cubicBezTo>
                  <a:cubicBezTo>
                    <a:pt x="266" y="60"/>
                    <a:pt x="266" y="60"/>
                    <a:pt x="266" y="60"/>
                  </a:cubicBezTo>
                  <a:cubicBezTo>
                    <a:pt x="265" y="60"/>
                    <a:pt x="265" y="60"/>
                    <a:pt x="265" y="60"/>
                  </a:cubicBezTo>
                  <a:cubicBezTo>
                    <a:pt x="265" y="60"/>
                    <a:pt x="265" y="60"/>
                    <a:pt x="265" y="60"/>
                  </a:cubicBezTo>
                  <a:cubicBezTo>
                    <a:pt x="265" y="60"/>
                    <a:pt x="265" y="60"/>
                    <a:pt x="264" y="60"/>
                  </a:cubicBezTo>
                  <a:cubicBezTo>
                    <a:pt x="264" y="60"/>
                    <a:pt x="264" y="60"/>
                    <a:pt x="264" y="60"/>
                  </a:cubicBezTo>
                  <a:cubicBezTo>
                    <a:pt x="264" y="60"/>
                    <a:pt x="264" y="59"/>
                    <a:pt x="264" y="59"/>
                  </a:cubicBezTo>
                  <a:cubicBezTo>
                    <a:pt x="264" y="59"/>
                    <a:pt x="264" y="59"/>
                    <a:pt x="264" y="59"/>
                  </a:cubicBezTo>
                  <a:cubicBezTo>
                    <a:pt x="264" y="59"/>
                    <a:pt x="264" y="59"/>
                    <a:pt x="264" y="59"/>
                  </a:cubicBezTo>
                  <a:cubicBezTo>
                    <a:pt x="264" y="59"/>
                    <a:pt x="264" y="59"/>
                    <a:pt x="264" y="59"/>
                  </a:cubicBezTo>
                  <a:cubicBezTo>
                    <a:pt x="264" y="59"/>
                    <a:pt x="264" y="59"/>
                    <a:pt x="264" y="59"/>
                  </a:cubicBezTo>
                  <a:cubicBezTo>
                    <a:pt x="264" y="59"/>
                    <a:pt x="264" y="59"/>
                    <a:pt x="264" y="59"/>
                  </a:cubicBezTo>
                  <a:cubicBezTo>
                    <a:pt x="264" y="59"/>
                    <a:pt x="264" y="59"/>
                    <a:pt x="264" y="59"/>
                  </a:cubicBezTo>
                  <a:cubicBezTo>
                    <a:pt x="264" y="59"/>
                    <a:pt x="263" y="59"/>
                    <a:pt x="263" y="59"/>
                  </a:cubicBezTo>
                  <a:cubicBezTo>
                    <a:pt x="263" y="58"/>
                    <a:pt x="263" y="58"/>
                    <a:pt x="263" y="58"/>
                  </a:cubicBezTo>
                  <a:cubicBezTo>
                    <a:pt x="263" y="58"/>
                    <a:pt x="263" y="58"/>
                    <a:pt x="263" y="58"/>
                  </a:cubicBezTo>
                  <a:cubicBezTo>
                    <a:pt x="263" y="58"/>
                    <a:pt x="264" y="58"/>
                    <a:pt x="264" y="58"/>
                  </a:cubicBezTo>
                  <a:cubicBezTo>
                    <a:pt x="264" y="58"/>
                    <a:pt x="264" y="58"/>
                    <a:pt x="264" y="57"/>
                  </a:cubicBezTo>
                  <a:cubicBezTo>
                    <a:pt x="264" y="57"/>
                    <a:pt x="264" y="57"/>
                    <a:pt x="264" y="57"/>
                  </a:cubicBezTo>
                  <a:cubicBezTo>
                    <a:pt x="264" y="57"/>
                    <a:pt x="264" y="57"/>
                    <a:pt x="263" y="57"/>
                  </a:cubicBezTo>
                  <a:cubicBezTo>
                    <a:pt x="263" y="57"/>
                    <a:pt x="264" y="57"/>
                    <a:pt x="264" y="57"/>
                  </a:cubicBezTo>
                  <a:cubicBezTo>
                    <a:pt x="263" y="57"/>
                    <a:pt x="264" y="57"/>
                    <a:pt x="263" y="57"/>
                  </a:cubicBezTo>
                  <a:cubicBezTo>
                    <a:pt x="263" y="57"/>
                    <a:pt x="263" y="57"/>
                    <a:pt x="263" y="57"/>
                  </a:cubicBezTo>
                  <a:cubicBezTo>
                    <a:pt x="263" y="57"/>
                    <a:pt x="263" y="58"/>
                    <a:pt x="263" y="58"/>
                  </a:cubicBezTo>
                  <a:cubicBezTo>
                    <a:pt x="263" y="58"/>
                    <a:pt x="263" y="58"/>
                    <a:pt x="263" y="58"/>
                  </a:cubicBezTo>
                  <a:cubicBezTo>
                    <a:pt x="263" y="57"/>
                    <a:pt x="263" y="57"/>
                    <a:pt x="263" y="57"/>
                  </a:cubicBezTo>
                  <a:cubicBezTo>
                    <a:pt x="262" y="57"/>
                    <a:pt x="263" y="57"/>
                    <a:pt x="263" y="57"/>
                  </a:cubicBezTo>
                  <a:cubicBezTo>
                    <a:pt x="263" y="57"/>
                    <a:pt x="263" y="57"/>
                    <a:pt x="262" y="57"/>
                  </a:cubicBezTo>
                  <a:cubicBezTo>
                    <a:pt x="262" y="57"/>
                    <a:pt x="262" y="56"/>
                    <a:pt x="262" y="56"/>
                  </a:cubicBezTo>
                  <a:cubicBezTo>
                    <a:pt x="262" y="56"/>
                    <a:pt x="262" y="56"/>
                    <a:pt x="262" y="56"/>
                  </a:cubicBezTo>
                  <a:cubicBezTo>
                    <a:pt x="262" y="55"/>
                    <a:pt x="262" y="55"/>
                    <a:pt x="262" y="55"/>
                  </a:cubicBezTo>
                  <a:cubicBezTo>
                    <a:pt x="262" y="55"/>
                    <a:pt x="262" y="55"/>
                    <a:pt x="262" y="54"/>
                  </a:cubicBezTo>
                  <a:cubicBezTo>
                    <a:pt x="262" y="54"/>
                    <a:pt x="262" y="54"/>
                    <a:pt x="262" y="54"/>
                  </a:cubicBezTo>
                  <a:cubicBezTo>
                    <a:pt x="263" y="60"/>
                    <a:pt x="263" y="60"/>
                    <a:pt x="263" y="60"/>
                  </a:cubicBezTo>
                  <a:cubicBezTo>
                    <a:pt x="263" y="60"/>
                    <a:pt x="263" y="60"/>
                    <a:pt x="263" y="60"/>
                  </a:cubicBezTo>
                  <a:cubicBezTo>
                    <a:pt x="263" y="60"/>
                    <a:pt x="263" y="60"/>
                    <a:pt x="263" y="60"/>
                  </a:cubicBezTo>
                  <a:cubicBezTo>
                    <a:pt x="262" y="61"/>
                    <a:pt x="262" y="61"/>
                    <a:pt x="262" y="61"/>
                  </a:cubicBezTo>
                  <a:cubicBezTo>
                    <a:pt x="262" y="61"/>
                    <a:pt x="262" y="61"/>
                    <a:pt x="262" y="61"/>
                  </a:cubicBezTo>
                  <a:cubicBezTo>
                    <a:pt x="264" y="62"/>
                    <a:pt x="264" y="62"/>
                    <a:pt x="264" y="62"/>
                  </a:cubicBezTo>
                  <a:cubicBezTo>
                    <a:pt x="266" y="63"/>
                    <a:pt x="266" y="63"/>
                    <a:pt x="266" y="63"/>
                  </a:cubicBezTo>
                  <a:cubicBezTo>
                    <a:pt x="264" y="66"/>
                    <a:pt x="264" y="66"/>
                    <a:pt x="264" y="66"/>
                  </a:cubicBezTo>
                  <a:cubicBezTo>
                    <a:pt x="264" y="66"/>
                    <a:pt x="264" y="66"/>
                    <a:pt x="264" y="66"/>
                  </a:cubicBezTo>
                  <a:cubicBezTo>
                    <a:pt x="264" y="66"/>
                    <a:pt x="264" y="66"/>
                    <a:pt x="264" y="66"/>
                  </a:cubicBezTo>
                  <a:cubicBezTo>
                    <a:pt x="264" y="66"/>
                    <a:pt x="264" y="66"/>
                    <a:pt x="264" y="66"/>
                  </a:cubicBezTo>
                  <a:cubicBezTo>
                    <a:pt x="264" y="66"/>
                    <a:pt x="264" y="66"/>
                    <a:pt x="264" y="66"/>
                  </a:cubicBezTo>
                  <a:cubicBezTo>
                    <a:pt x="264" y="66"/>
                    <a:pt x="264" y="67"/>
                    <a:pt x="264" y="67"/>
                  </a:cubicBezTo>
                  <a:cubicBezTo>
                    <a:pt x="265" y="67"/>
                    <a:pt x="265" y="67"/>
                    <a:pt x="265" y="67"/>
                  </a:cubicBezTo>
                  <a:cubicBezTo>
                    <a:pt x="265" y="67"/>
                    <a:pt x="265" y="67"/>
                    <a:pt x="265" y="67"/>
                  </a:cubicBezTo>
                  <a:cubicBezTo>
                    <a:pt x="265" y="67"/>
                    <a:pt x="265" y="67"/>
                    <a:pt x="265" y="67"/>
                  </a:cubicBezTo>
                  <a:cubicBezTo>
                    <a:pt x="266" y="67"/>
                    <a:pt x="266" y="67"/>
                    <a:pt x="266" y="67"/>
                  </a:cubicBezTo>
                  <a:cubicBezTo>
                    <a:pt x="266" y="68"/>
                    <a:pt x="266" y="68"/>
                    <a:pt x="266" y="68"/>
                  </a:cubicBezTo>
                  <a:cubicBezTo>
                    <a:pt x="266" y="68"/>
                    <a:pt x="266" y="68"/>
                    <a:pt x="267" y="68"/>
                  </a:cubicBezTo>
                  <a:cubicBezTo>
                    <a:pt x="267" y="67"/>
                    <a:pt x="268" y="67"/>
                    <a:pt x="268" y="68"/>
                  </a:cubicBezTo>
                  <a:cubicBezTo>
                    <a:pt x="268" y="68"/>
                    <a:pt x="269" y="68"/>
                    <a:pt x="269" y="68"/>
                  </a:cubicBezTo>
                  <a:cubicBezTo>
                    <a:pt x="269" y="68"/>
                    <a:pt x="269" y="68"/>
                    <a:pt x="270" y="68"/>
                  </a:cubicBezTo>
                  <a:cubicBezTo>
                    <a:pt x="270" y="68"/>
                    <a:pt x="270" y="68"/>
                    <a:pt x="270" y="68"/>
                  </a:cubicBezTo>
                  <a:cubicBezTo>
                    <a:pt x="270" y="68"/>
                    <a:pt x="270"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2" y="68"/>
                    <a:pt x="272" y="68"/>
                    <a:pt x="272" y="68"/>
                  </a:cubicBezTo>
                  <a:cubicBezTo>
                    <a:pt x="272" y="68"/>
                    <a:pt x="272" y="68"/>
                    <a:pt x="272" y="69"/>
                  </a:cubicBezTo>
                  <a:cubicBezTo>
                    <a:pt x="272" y="69"/>
                    <a:pt x="272" y="69"/>
                    <a:pt x="272" y="69"/>
                  </a:cubicBezTo>
                  <a:cubicBezTo>
                    <a:pt x="272" y="69"/>
                    <a:pt x="272" y="69"/>
                    <a:pt x="272" y="69"/>
                  </a:cubicBezTo>
                  <a:cubicBezTo>
                    <a:pt x="272" y="69"/>
                    <a:pt x="272" y="69"/>
                    <a:pt x="272" y="69"/>
                  </a:cubicBezTo>
                  <a:cubicBezTo>
                    <a:pt x="272"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5" y="69"/>
                    <a:pt x="275" y="69"/>
                  </a:cubicBezTo>
                  <a:cubicBezTo>
                    <a:pt x="275" y="69"/>
                    <a:pt x="275" y="69"/>
                    <a:pt x="275" y="70"/>
                  </a:cubicBezTo>
                  <a:cubicBezTo>
                    <a:pt x="275" y="70"/>
                    <a:pt x="275" y="70"/>
                    <a:pt x="275" y="70"/>
                  </a:cubicBezTo>
                  <a:cubicBezTo>
                    <a:pt x="275" y="70"/>
                    <a:pt x="275" y="70"/>
                    <a:pt x="275" y="70"/>
                  </a:cubicBezTo>
                  <a:cubicBezTo>
                    <a:pt x="275" y="70"/>
                    <a:pt x="275" y="70"/>
                    <a:pt x="276" y="70"/>
                  </a:cubicBezTo>
                  <a:cubicBezTo>
                    <a:pt x="276" y="70"/>
                    <a:pt x="276" y="70"/>
                    <a:pt x="276" y="70"/>
                  </a:cubicBezTo>
                  <a:cubicBezTo>
                    <a:pt x="276" y="70"/>
                    <a:pt x="276" y="70"/>
                    <a:pt x="276" y="70"/>
                  </a:cubicBezTo>
                  <a:cubicBezTo>
                    <a:pt x="276" y="70"/>
                    <a:pt x="276" y="70"/>
                    <a:pt x="276"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1"/>
                  </a:cubicBezTo>
                  <a:cubicBezTo>
                    <a:pt x="277" y="71"/>
                    <a:pt x="277" y="71"/>
                    <a:pt x="277" y="71"/>
                  </a:cubicBezTo>
                  <a:cubicBezTo>
                    <a:pt x="277" y="71"/>
                    <a:pt x="277" y="71"/>
                    <a:pt x="277" y="71"/>
                  </a:cubicBezTo>
                  <a:cubicBezTo>
                    <a:pt x="277" y="71"/>
                    <a:pt x="277" y="71"/>
                    <a:pt x="277" y="71"/>
                  </a:cubicBezTo>
                  <a:cubicBezTo>
                    <a:pt x="277" y="71"/>
                    <a:pt x="278" y="71"/>
                    <a:pt x="278" y="71"/>
                  </a:cubicBezTo>
                  <a:cubicBezTo>
                    <a:pt x="278" y="70"/>
                    <a:pt x="278" y="70"/>
                    <a:pt x="278" y="70"/>
                  </a:cubicBezTo>
                  <a:cubicBezTo>
                    <a:pt x="278" y="70"/>
                    <a:pt x="278" y="70"/>
                    <a:pt x="278" y="70"/>
                  </a:cubicBezTo>
                  <a:cubicBezTo>
                    <a:pt x="278" y="70"/>
                    <a:pt x="278" y="70"/>
                    <a:pt x="278" y="70"/>
                  </a:cubicBezTo>
                  <a:cubicBezTo>
                    <a:pt x="278" y="70"/>
                    <a:pt x="278" y="70"/>
                    <a:pt x="278" y="70"/>
                  </a:cubicBezTo>
                  <a:cubicBezTo>
                    <a:pt x="278" y="70"/>
                    <a:pt x="278" y="70"/>
                    <a:pt x="278" y="70"/>
                  </a:cubicBezTo>
                  <a:cubicBezTo>
                    <a:pt x="278" y="70"/>
                    <a:pt x="278" y="70"/>
                    <a:pt x="278" y="71"/>
                  </a:cubicBezTo>
                  <a:cubicBezTo>
                    <a:pt x="278" y="71"/>
                    <a:pt x="278" y="71"/>
                    <a:pt x="278" y="71"/>
                  </a:cubicBezTo>
                  <a:cubicBezTo>
                    <a:pt x="278" y="71"/>
                    <a:pt x="278" y="70"/>
                    <a:pt x="278" y="70"/>
                  </a:cubicBezTo>
                  <a:cubicBezTo>
                    <a:pt x="278" y="70"/>
                    <a:pt x="278" y="70"/>
                    <a:pt x="278" y="71"/>
                  </a:cubicBezTo>
                  <a:cubicBezTo>
                    <a:pt x="278" y="71"/>
                    <a:pt x="278" y="71"/>
                    <a:pt x="278" y="71"/>
                  </a:cubicBezTo>
                  <a:cubicBezTo>
                    <a:pt x="278" y="71"/>
                    <a:pt x="278" y="71"/>
                    <a:pt x="278" y="71"/>
                  </a:cubicBezTo>
                  <a:cubicBezTo>
                    <a:pt x="278" y="71"/>
                    <a:pt x="278" y="71"/>
                    <a:pt x="279" y="71"/>
                  </a:cubicBezTo>
                  <a:cubicBezTo>
                    <a:pt x="279" y="71"/>
                    <a:pt x="279" y="71"/>
                    <a:pt x="279" y="70"/>
                  </a:cubicBezTo>
                  <a:cubicBezTo>
                    <a:pt x="279" y="70"/>
                    <a:pt x="279" y="70"/>
                    <a:pt x="279" y="70"/>
                  </a:cubicBezTo>
                  <a:cubicBezTo>
                    <a:pt x="279" y="70"/>
                    <a:pt x="279" y="70"/>
                    <a:pt x="279" y="70"/>
                  </a:cubicBezTo>
                  <a:cubicBezTo>
                    <a:pt x="279" y="70"/>
                    <a:pt x="279" y="71"/>
                    <a:pt x="279" y="71"/>
                  </a:cubicBezTo>
                  <a:cubicBezTo>
                    <a:pt x="279" y="71"/>
                    <a:pt x="279" y="71"/>
                    <a:pt x="279" y="71"/>
                  </a:cubicBezTo>
                  <a:cubicBezTo>
                    <a:pt x="279" y="71"/>
                    <a:pt x="279" y="71"/>
                    <a:pt x="279" y="71"/>
                  </a:cubicBezTo>
                  <a:cubicBezTo>
                    <a:pt x="279" y="71"/>
                    <a:pt x="279" y="71"/>
                    <a:pt x="279" y="71"/>
                  </a:cubicBezTo>
                  <a:cubicBezTo>
                    <a:pt x="279" y="71"/>
                    <a:pt x="279" y="71"/>
                    <a:pt x="279" y="70"/>
                  </a:cubicBezTo>
                  <a:cubicBezTo>
                    <a:pt x="279" y="70"/>
                    <a:pt x="279" y="70"/>
                    <a:pt x="279" y="70"/>
                  </a:cubicBezTo>
                  <a:cubicBezTo>
                    <a:pt x="279" y="70"/>
                    <a:pt x="279" y="70"/>
                    <a:pt x="279" y="70"/>
                  </a:cubicBezTo>
                  <a:cubicBezTo>
                    <a:pt x="279" y="70"/>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1" y="71"/>
                    <a:pt x="281" y="71"/>
                  </a:cubicBezTo>
                  <a:cubicBezTo>
                    <a:pt x="281" y="71"/>
                    <a:pt x="281" y="71"/>
                    <a:pt x="281" y="71"/>
                  </a:cubicBezTo>
                  <a:cubicBezTo>
                    <a:pt x="280" y="71"/>
                    <a:pt x="280" y="71"/>
                    <a:pt x="280" y="71"/>
                  </a:cubicBezTo>
                  <a:cubicBezTo>
                    <a:pt x="280" y="71"/>
                    <a:pt x="280" y="71"/>
                    <a:pt x="280" y="71"/>
                  </a:cubicBezTo>
                  <a:cubicBezTo>
                    <a:pt x="281" y="71"/>
                    <a:pt x="281" y="72"/>
                    <a:pt x="281" y="71"/>
                  </a:cubicBezTo>
                  <a:cubicBezTo>
                    <a:pt x="281" y="71"/>
                    <a:pt x="281" y="71"/>
                    <a:pt x="281" y="71"/>
                  </a:cubicBezTo>
                  <a:cubicBezTo>
                    <a:pt x="281" y="71"/>
                    <a:pt x="281" y="71"/>
                    <a:pt x="281" y="71"/>
                  </a:cubicBezTo>
                  <a:cubicBezTo>
                    <a:pt x="281" y="71"/>
                    <a:pt x="281" y="71"/>
                    <a:pt x="281" y="71"/>
                  </a:cubicBezTo>
                  <a:cubicBezTo>
                    <a:pt x="281" y="71"/>
                    <a:pt x="281" y="71"/>
                    <a:pt x="281" y="72"/>
                  </a:cubicBezTo>
                  <a:cubicBezTo>
                    <a:pt x="281" y="72"/>
                    <a:pt x="281" y="72"/>
                    <a:pt x="281" y="72"/>
                  </a:cubicBezTo>
                  <a:cubicBezTo>
                    <a:pt x="281" y="72"/>
                    <a:pt x="281" y="72"/>
                    <a:pt x="281" y="72"/>
                  </a:cubicBezTo>
                  <a:cubicBezTo>
                    <a:pt x="281" y="72"/>
                    <a:pt x="281" y="72"/>
                    <a:pt x="281" y="72"/>
                  </a:cubicBezTo>
                  <a:cubicBezTo>
                    <a:pt x="281" y="72"/>
                    <a:pt x="281" y="72"/>
                    <a:pt x="281" y="72"/>
                  </a:cubicBezTo>
                  <a:cubicBezTo>
                    <a:pt x="281" y="72"/>
                    <a:pt x="281" y="72"/>
                    <a:pt x="281" y="72"/>
                  </a:cubicBezTo>
                  <a:cubicBezTo>
                    <a:pt x="281" y="72"/>
                    <a:pt x="281" y="72"/>
                    <a:pt x="281" y="72"/>
                  </a:cubicBezTo>
                  <a:cubicBezTo>
                    <a:pt x="281" y="72"/>
                    <a:pt x="281" y="71"/>
                    <a:pt x="282" y="71"/>
                  </a:cubicBezTo>
                  <a:cubicBezTo>
                    <a:pt x="282" y="72"/>
                    <a:pt x="282" y="72"/>
                    <a:pt x="282" y="72"/>
                  </a:cubicBezTo>
                  <a:cubicBezTo>
                    <a:pt x="282" y="72"/>
                    <a:pt x="282" y="72"/>
                    <a:pt x="282" y="72"/>
                  </a:cubicBezTo>
                  <a:cubicBezTo>
                    <a:pt x="282" y="72"/>
                    <a:pt x="281" y="72"/>
                    <a:pt x="281" y="72"/>
                  </a:cubicBezTo>
                  <a:cubicBezTo>
                    <a:pt x="281" y="72"/>
                    <a:pt x="281" y="72"/>
                    <a:pt x="281" y="72"/>
                  </a:cubicBezTo>
                  <a:cubicBezTo>
                    <a:pt x="281" y="72"/>
                    <a:pt x="282" y="72"/>
                    <a:pt x="282" y="72"/>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2" y="71"/>
                    <a:pt x="282" y="71"/>
                  </a:cubicBezTo>
                  <a:cubicBezTo>
                    <a:pt x="282" y="71"/>
                    <a:pt x="282" y="71"/>
                    <a:pt x="282" y="71"/>
                  </a:cubicBezTo>
                  <a:cubicBezTo>
                    <a:pt x="282" y="71"/>
                    <a:pt x="282" y="71"/>
                    <a:pt x="282" y="71"/>
                  </a:cubicBezTo>
                  <a:cubicBezTo>
                    <a:pt x="282" y="71"/>
                    <a:pt x="282" y="71"/>
                    <a:pt x="283" y="71"/>
                  </a:cubicBezTo>
                  <a:cubicBezTo>
                    <a:pt x="283" y="71"/>
                    <a:pt x="283" y="71"/>
                    <a:pt x="283" y="71"/>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3" y="72"/>
                    <a:pt x="283" y="72"/>
                  </a:cubicBezTo>
                  <a:cubicBezTo>
                    <a:pt x="283" y="72"/>
                    <a:pt x="283" y="72"/>
                    <a:pt x="283" y="72"/>
                  </a:cubicBezTo>
                  <a:cubicBezTo>
                    <a:pt x="283" y="72"/>
                    <a:pt x="283" y="72"/>
                    <a:pt x="283" y="72"/>
                  </a:cubicBezTo>
                  <a:cubicBezTo>
                    <a:pt x="283" y="72"/>
                    <a:pt x="283" y="72"/>
                    <a:pt x="283" y="72"/>
                  </a:cubicBezTo>
                  <a:cubicBezTo>
                    <a:pt x="283" y="72"/>
                    <a:pt x="283" y="72"/>
                    <a:pt x="282" y="72"/>
                  </a:cubicBezTo>
                  <a:cubicBezTo>
                    <a:pt x="282" y="72"/>
                    <a:pt x="282" y="72"/>
                    <a:pt x="282" y="72"/>
                  </a:cubicBezTo>
                  <a:cubicBezTo>
                    <a:pt x="282" y="73"/>
                    <a:pt x="283" y="73"/>
                    <a:pt x="283" y="73"/>
                  </a:cubicBezTo>
                  <a:cubicBezTo>
                    <a:pt x="283" y="73"/>
                    <a:pt x="283" y="73"/>
                    <a:pt x="283" y="73"/>
                  </a:cubicBezTo>
                  <a:cubicBezTo>
                    <a:pt x="283" y="72"/>
                    <a:pt x="283" y="72"/>
                    <a:pt x="283" y="72"/>
                  </a:cubicBezTo>
                  <a:cubicBezTo>
                    <a:pt x="283" y="72"/>
                    <a:pt x="283" y="72"/>
                    <a:pt x="283" y="72"/>
                  </a:cubicBezTo>
                  <a:cubicBezTo>
                    <a:pt x="283" y="73"/>
                    <a:pt x="283" y="73"/>
                    <a:pt x="283" y="73"/>
                  </a:cubicBezTo>
                  <a:cubicBezTo>
                    <a:pt x="283" y="73"/>
                    <a:pt x="283" y="73"/>
                    <a:pt x="283" y="73"/>
                  </a:cubicBezTo>
                  <a:cubicBezTo>
                    <a:pt x="283" y="73"/>
                    <a:pt x="283" y="73"/>
                    <a:pt x="283" y="73"/>
                  </a:cubicBezTo>
                  <a:cubicBezTo>
                    <a:pt x="283" y="73"/>
                    <a:pt x="283" y="73"/>
                    <a:pt x="283" y="73"/>
                  </a:cubicBezTo>
                  <a:cubicBezTo>
                    <a:pt x="283" y="73"/>
                    <a:pt x="283" y="73"/>
                    <a:pt x="283" y="73"/>
                  </a:cubicBezTo>
                  <a:cubicBezTo>
                    <a:pt x="284" y="73"/>
                    <a:pt x="284" y="73"/>
                    <a:pt x="283" y="73"/>
                  </a:cubicBezTo>
                  <a:cubicBezTo>
                    <a:pt x="283" y="73"/>
                    <a:pt x="283" y="73"/>
                    <a:pt x="283" y="73"/>
                  </a:cubicBezTo>
                  <a:cubicBezTo>
                    <a:pt x="283" y="74"/>
                    <a:pt x="283" y="74"/>
                    <a:pt x="283" y="74"/>
                  </a:cubicBezTo>
                  <a:cubicBezTo>
                    <a:pt x="283" y="74"/>
                    <a:pt x="283" y="74"/>
                    <a:pt x="283" y="74"/>
                  </a:cubicBezTo>
                  <a:cubicBezTo>
                    <a:pt x="283" y="74"/>
                    <a:pt x="283" y="74"/>
                    <a:pt x="283" y="74"/>
                  </a:cubicBezTo>
                  <a:cubicBezTo>
                    <a:pt x="283" y="74"/>
                    <a:pt x="284" y="74"/>
                    <a:pt x="284" y="73"/>
                  </a:cubicBezTo>
                  <a:cubicBezTo>
                    <a:pt x="284" y="73"/>
                    <a:pt x="284" y="73"/>
                    <a:pt x="284" y="73"/>
                  </a:cubicBezTo>
                  <a:cubicBezTo>
                    <a:pt x="284" y="74"/>
                    <a:pt x="284" y="74"/>
                    <a:pt x="284" y="74"/>
                  </a:cubicBezTo>
                  <a:cubicBezTo>
                    <a:pt x="284" y="74"/>
                    <a:pt x="284" y="74"/>
                    <a:pt x="284" y="74"/>
                  </a:cubicBezTo>
                  <a:cubicBezTo>
                    <a:pt x="284" y="74"/>
                    <a:pt x="284" y="74"/>
                    <a:pt x="284" y="74"/>
                  </a:cubicBezTo>
                  <a:cubicBezTo>
                    <a:pt x="284" y="74"/>
                    <a:pt x="284" y="74"/>
                    <a:pt x="284" y="74"/>
                  </a:cubicBezTo>
                  <a:cubicBezTo>
                    <a:pt x="284" y="73"/>
                    <a:pt x="284" y="73"/>
                    <a:pt x="285" y="73"/>
                  </a:cubicBezTo>
                  <a:cubicBezTo>
                    <a:pt x="285" y="73"/>
                    <a:pt x="285" y="73"/>
                    <a:pt x="285" y="73"/>
                  </a:cubicBezTo>
                  <a:cubicBezTo>
                    <a:pt x="285" y="73"/>
                    <a:pt x="285" y="73"/>
                    <a:pt x="285" y="73"/>
                  </a:cubicBezTo>
                  <a:cubicBezTo>
                    <a:pt x="285" y="73"/>
                    <a:pt x="285" y="73"/>
                    <a:pt x="285" y="73"/>
                  </a:cubicBezTo>
                  <a:cubicBezTo>
                    <a:pt x="285" y="73"/>
                    <a:pt x="285" y="73"/>
                    <a:pt x="285" y="73"/>
                  </a:cubicBezTo>
                  <a:cubicBezTo>
                    <a:pt x="285" y="73"/>
                    <a:pt x="285" y="73"/>
                    <a:pt x="285" y="73"/>
                  </a:cubicBezTo>
                  <a:cubicBezTo>
                    <a:pt x="285" y="73"/>
                    <a:pt x="285" y="73"/>
                    <a:pt x="285" y="73"/>
                  </a:cubicBezTo>
                  <a:cubicBezTo>
                    <a:pt x="285" y="73"/>
                    <a:pt x="285" y="74"/>
                    <a:pt x="285" y="74"/>
                  </a:cubicBezTo>
                  <a:cubicBezTo>
                    <a:pt x="284" y="74"/>
                    <a:pt x="284" y="74"/>
                    <a:pt x="284" y="74"/>
                  </a:cubicBezTo>
                  <a:cubicBezTo>
                    <a:pt x="284" y="74"/>
                    <a:pt x="284" y="74"/>
                    <a:pt x="284" y="74"/>
                  </a:cubicBezTo>
                  <a:cubicBezTo>
                    <a:pt x="284" y="74"/>
                    <a:pt x="285" y="74"/>
                    <a:pt x="285" y="74"/>
                  </a:cubicBezTo>
                  <a:cubicBezTo>
                    <a:pt x="285" y="74"/>
                    <a:pt x="285" y="74"/>
                    <a:pt x="285" y="74"/>
                  </a:cubicBezTo>
                  <a:cubicBezTo>
                    <a:pt x="285" y="74"/>
                    <a:pt x="285" y="74"/>
                    <a:pt x="285" y="74"/>
                  </a:cubicBezTo>
                  <a:cubicBezTo>
                    <a:pt x="285" y="75"/>
                    <a:pt x="285" y="75"/>
                    <a:pt x="285" y="75"/>
                  </a:cubicBezTo>
                  <a:cubicBezTo>
                    <a:pt x="285" y="75"/>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5" y="74"/>
                    <a:pt x="285" y="75"/>
                  </a:cubicBezTo>
                  <a:cubicBezTo>
                    <a:pt x="285" y="75"/>
                    <a:pt x="285" y="75"/>
                    <a:pt x="286" y="75"/>
                  </a:cubicBezTo>
                  <a:cubicBezTo>
                    <a:pt x="286" y="75"/>
                    <a:pt x="286" y="75"/>
                    <a:pt x="286" y="75"/>
                  </a:cubicBezTo>
                  <a:cubicBezTo>
                    <a:pt x="286" y="75"/>
                    <a:pt x="286" y="75"/>
                    <a:pt x="286" y="75"/>
                  </a:cubicBezTo>
                  <a:cubicBezTo>
                    <a:pt x="286" y="75"/>
                    <a:pt x="286" y="75"/>
                    <a:pt x="286" y="74"/>
                  </a:cubicBezTo>
                  <a:cubicBezTo>
                    <a:pt x="286" y="74"/>
                    <a:pt x="286" y="74"/>
                    <a:pt x="286" y="74"/>
                  </a:cubicBezTo>
                  <a:cubicBezTo>
                    <a:pt x="286" y="74"/>
                    <a:pt x="286" y="74"/>
                    <a:pt x="286"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5"/>
                    <a:pt x="287" y="75"/>
                  </a:cubicBezTo>
                  <a:cubicBezTo>
                    <a:pt x="287" y="75"/>
                    <a:pt x="287" y="75"/>
                    <a:pt x="287" y="75"/>
                  </a:cubicBezTo>
                  <a:cubicBezTo>
                    <a:pt x="287" y="75"/>
                    <a:pt x="287" y="75"/>
                    <a:pt x="287" y="75"/>
                  </a:cubicBezTo>
                  <a:cubicBezTo>
                    <a:pt x="287" y="75"/>
                    <a:pt x="287" y="75"/>
                    <a:pt x="287" y="75"/>
                  </a:cubicBezTo>
                  <a:cubicBezTo>
                    <a:pt x="287" y="75"/>
                    <a:pt x="287" y="75"/>
                    <a:pt x="287" y="75"/>
                  </a:cubicBezTo>
                  <a:cubicBezTo>
                    <a:pt x="287" y="75"/>
                    <a:pt x="287" y="75"/>
                    <a:pt x="287" y="75"/>
                  </a:cubicBezTo>
                  <a:cubicBezTo>
                    <a:pt x="286" y="75"/>
                    <a:pt x="286" y="75"/>
                    <a:pt x="286" y="75"/>
                  </a:cubicBezTo>
                  <a:cubicBezTo>
                    <a:pt x="286" y="74"/>
                    <a:pt x="286" y="75"/>
                    <a:pt x="286" y="75"/>
                  </a:cubicBezTo>
                  <a:cubicBezTo>
                    <a:pt x="286" y="75"/>
                    <a:pt x="286" y="75"/>
                    <a:pt x="286" y="75"/>
                  </a:cubicBezTo>
                  <a:cubicBezTo>
                    <a:pt x="286" y="75"/>
                    <a:pt x="286" y="75"/>
                    <a:pt x="286" y="75"/>
                  </a:cubicBezTo>
                  <a:cubicBezTo>
                    <a:pt x="286" y="75"/>
                    <a:pt x="285" y="75"/>
                    <a:pt x="285" y="75"/>
                  </a:cubicBezTo>
                  <a:cubicBezTo>
                    <a:pt x="285" y="76"/>
                    <a:pt x="285" y="76"/>
                    <a:pt x="285" y="76"/>
                  </a:cubicBezTo>
                  <a:cubicBezTo>
                    <a:pt x="285" y="76"/>
                    <a:pt x="286" y="76"/>
                    <a:pt x="286" y="76"/>
                  </a:cubicBezTo>
                  <a:cubicBezTo>
                    <a:pt x="286" y="76"/>
                    <a:pt x="286" y="76"/>
                    <a:pt x="286" y="76"/>
                  </a:cubicBezTo>
                  <a:cubicBezTo>
                    <a:pt x="286" y="76"/>
                    <a:pt x="286" y="76"/>
                    <a:pt x="286" y="76"/>
                  </a:cubicBezTo>
                  <a:cubicBezTo>
                    <a:pt x="286" y="76"/>
                    <a:pt x="286" y="76"/>
                    <a:pt x="286" y="76"/>
                  </a:cubicBezTo>
                  <a:cubicBezTo>
                    <a:pt x="286" y="76"/>
                    <a:pt x="286" y="76"/>
                    <a:pt x="287" y="76"/>
                  </a:cubicBezTo>
                  <a:cubicBezTo>
                    <a:pt x="287" y="76"/>
                    <a:pt x="287" y="76"/>
                    <a:pt x="287" y="76"/>
                  </a:cubicBezTo>
                  <a:cubicBezTo>
                    <a:pt x="287" y="76"/>
                    <a:pt x="287" y="76"/>
                    <a:pt x="287" y="76"/>
                  </a:cubicBezTo>
                  <a:cubicBezTo>
                    <a:pt x="287" y="76"/>
                    <a:pt x="287" y="76"/>
                    <a:pt x="287" y="76"/>
                  </a:cubicBezTo>
                  <a:cubicBezTo>
                    <a:pt x="287" y="76"/>
                    <a:pt x="287" y="76"/>
                    <a:pt x="287" y="76"/>
                  </a:cubicBezTo>
                  <a:cubicBezTo>
                    <a:pt x="287" y="76"/>
                    <a:pt x="287" y="76"/>
                    <a:pt x="287" y="76"/>
                  </a:cubicBezTo>
                  <a:cubicBezTo>
                    <a:pt x="287" y="76"/>
                    <a:pt x="288" y="76"/>
                    <a:pt x="288" y="76"/>
                  </a:cubicBezTo>
                  <a:cubicBezTo>
                    <a:pt x="288" y="76"/>
                    <a:pt x="288" y="75"/>
                    <a:pt x="288" y="75"/>
                  </a:cubicBezTo>
                  <a:cubicBezTo>
                    <a:pt x="288" y="75"/>
                    <a:pt x="288" y="75"/>
                    <a:pt x="289" y="75"/>
                  </a:cubicBezTo>
                  <a:cubicBezTo>
                    <a:pt x="289" y="75"/>
                    <a:pt x="289" y="75"/>
                    <a:pt x="289" y="76"/>
                  </a:cubicBezTo>
                  <a:cubicBezTo>
                    <a:pt x="289" y="76"/>
                    <a:pt x="289" y="75"/>
                    <a:pt x="289" y="75"/>
                  </a:cubicBezTo>
                  <a:cubicBezTo>
                    <a:pt x="289" y="75"/>
                    <a:pt x="289" y="75"/>
                    <a:pt x="289" y="75"/>
                  </a:cubicBezTo>
                  <a:cubicBezTo>
                    <a:pt x="289" y="75"/>
                    <a:pt x="288" y="75"/>
                    <a:pt x="288" y="75"/>
                  </a:cubicBezTo>
                  <a:cubicBezTo>
                    <a:pt x="288" y="75"/>
                    <a:pt x="288" y="75"/>
                    <a:pt x="288" y="76"/>
                  </a:cubicBezTo>
                  <a:cubicBezTo>
                    <a:pt x="288" y="76"/>
                    <a:pt x="288" y="76"/>
                    <a:pt x="288" y="76"/>
                  </a:cubicBezTo>
                  <a:cubicBezTo>
                    <a:pt x="288" y="76"/>
                    <a:pt x="288" y="76"/>
                    <a:pt x="287" y="76"/>
                  </a:cubicBezTo>
                  <a:cubicBezTo>
                    <a:pt x="287" y="76"/>
                    <a:pt x="287" y="76"/>
                    <a:pt x="287" y="76"/>
                  </a:cubicBezTo>
                  <a:cubicBezTo>
                    <a:pt x="287" y="76"/>
                    <a:pt x="287" y="76"/>
                    <a:pt x="287" y="76"/>
                  </a:cubicBezTo>
                  <a:cubicBezTo>
                    <a:pt x="286" y="76"/>
                    <a:pt x="286" y="76"/>
                    <a:pt x="286" y="76"/>
                  </a:cubicBezTo>
                  <a:cubicBezTo>
                    <a:pt x="286" y="77"/>
                    <a:pt x="286" y="77"/>
                    <a:pt x="286" y="77"/>
                  </a:cubicBezTo>
                  <a:cubicBezTo>
                    <a:pt x="286" y="77"/>
                    <a:pt x="287" y="77"/>
                    <a:pt x="287" y="77"/>
                  </a:cubicBezTo>
                  <a:cubicBezTo>
                    <a:pt x="287" y="77"/>
                    <a:pt x="288" y="77"/>
                    <a:pt x="288" y="77"/>
                  </a:cubicBezTo>
                  <a:cubicBezTo>
                    <a:pt x="288" y="77"/>
                    <a:pt x="288" y="77"/>
                    <a:pt x="288" y="77"/>
                  </a:cubicBezTo>
                  <a:cubicBezTo>
                    <a:pt x="288" y="76"/>
                    <a:pt x="288" y="76"/>
                    <a:pt x="288" y="76"/>
                  </a:cubicBezTo>
                  <a:cubicBezTo>
                    <a:pt x="288" y="76"/>
                    <a:pt x="288" y="76"/>
                    <a:pt x="288" y="76"/>
                  </a:cubicBezTo>
                  <a:cubicBezTo>
                    <a:pt x="288" y="76"/>
                    <a:pt x="288" y="76"/>
                    <a:pt x="288" y="76"/>
                  </a:cubicBezTo>
                  <a:cubicBezTo>
                    <a:pt x="288" y="76"/>
                    <a:pt x="288" y="76"/>
                    <a:pt x="288" y="76"/>
                  </a:cubicBezTo>
                  <a:cubicBezTo>
                    <a:pt x="288" y="76"/>
                    <a:pt x="288" y="76"/>
                    <a:pt x="289" y="76"/>
                  </a:cubicBezTo>
                  <a:cubicBezTo>
                    <a:pt x="289" y="76"/>
                    <a:pt x="289" y="76"/>
                    <a:pt x="289" y="76"/>
                  </a:cubicBezTo>
                  <a:cubicBezTo>
                    <a:pt x="289" y="76"/>
                    <a:pt x="289" y="76"/>
                    <a:pt x="289" y="76"/>
                  </a:cubicBezTo>
                  <a:cubicBezTo>
                    <a:pt x="289" y="76"/>
                    <a:pt x="288" y="76"/>
                    <a:pt x="288" y="76"/>
                  </a:cubicBezTo>
                  <a:cubicBezTo>
                    <a:pt x="288" y="76"/>
                    <a:pt x="288" y="76"/>
                    <a:pt x="288" y="76"/>
                  </a:cubicBezTo>
                  <a:cubicBezTo>
                    <a:pt x="288" y="76"/>
                    <a:pt x="288" y="76"/>
                    <a:pt x="288" y="76"/>
                  </a:cubicBezTo>
                  <a:cubicBezTo>
                    <a:pt x="288" y="76"/>
                    <a:pt x="288" y="76"/>
                    <a:pt x="288" y="76"/>
                  </a:cubicBezTo>
                  <a:cubicBezTo>
                    <a:pt x="288" y="76"/>
                    <a:pt x="288" y="76"/>
                    <a:pt x="288" y="77"/>
                  </a:cubicBezTo>
                  <a:cubicBezTo>
                    <a:pt x="288" y="77"/>
                    <a:pt x="288" y="77"/>
                    <a:pt x="288" y="77"/>
                  </a:cubicBezTo>
                  <a:cubicBezTo>
                    <a:pt x="288" y="77"/>
                    <a:pt x="288" y="77"/>
                    <a:pt x="288" y="77"/>
                  </a:cubicBezTo>
                  <a:cubicBezTo>
                    <a:pt x="287" y="77"/>
                    <a:pt x="287" y="77"/>
                    <a:pt x="287" y="77"/>
                  </a:cubicBezTo>
                  <a:cubicBezTo>
                    <a:pt x="287" y="77"/>
                    <a:pt x="287" y="77"/>
                    <a:pt x="287" y="77"/>
                  </a:cubicBezTo>
                  <a:cubicBezTo>
                    <a:pt x="287" y="77"/>
                    <a:pt x="287" y="77"/>
                    <a:pt x="287" y="78"/>
                  </a:cubicBezTo>
                  <a:cubicBezTo>
                    <a:pt x="287" y="78"/>
                    <a:pt x="287" y="78"/>
                    <a:pt x="287" y="78"/>
                  </a:cubicBezTo>
                  <a:cubicBezTo>
                    <a:pt x="287" y="78"/>
                    <a:pt x="287" y="78"/>
                    <a:pt x="287" y="78"/>
                  </a:cubicBezTo>
                  <a:cubicBezTo>
                    <a:pt x="287" y="78"/>
                    <a:pt x="287" y="79"/>
                    <a:pt x="287" y="79"/>
                  </a:cubicBezTo>
                  <a:cubicBezTo>
                    <a:pt x="288" y="79"/>
                    <a:pt x="288" y="79"/>
                    <a:pt x="288" y="79"/>
                  </a:cubicBezTo>
                  <a:cubicBezTo>
                    <a:pt x="288" y="79"/>
                    <a:pt x="288" y="79"/>
                    <a:pt x="288" y="79"/>
                  </a:cubicBezTo>
                  <a:cubicBezTo>
                    <a:pt x="288" y="79"/>
                    <a:pt x="288" y="79"/>
                    <a:pt x="288" y="80"/>
                  </a:cubicBezTo>
                  <a:cubicBezTo>
                    <a:pt x="288" y="80"/>
                    <a:pt x="288" y="80"/>
                    <a:pt x="288" y="80"/>
                  </a:cubicBezTo>
                  <a:cubicBezTo>
                    <a:pt x="288" y="80"/>
                    <a:pt x="288" y="80"/>
                    <a:pt x="288" y="80"/>
                  </a:cubicBezTo>
                  <a:cubicBezTo>
                    <a:pt x="288" y="80"/>
                    <a:pt x="288" y="80"/>
                    <a:pt x="288" y="81"/>
                  </a:cubicBezTo>
                  <a:cubicBezTo>
                    <a:pt x="288" y="81"/>
                    <a:pt x="288" y="81"/>
                    <a:pt x="288" y="81"/>
                  </a:cubicBezTo>
                  <a:cubicBezTo>
                    <a:pt x="288" y="81"/>
                    <a:pt x="289" y="81"/>
                    <a:pt x="289" y="81"/>
                  </a:cubicBezTo>
                  <a:cubicBezTo>
                    <a:pt x="289" y="82"/>
                    <a:pt x="289" y="82"/>
                    <a:pt x="289" y="82"/>
                  </a:cubicBezTo>
                  <a:cubicBezTo>
                    <a:pt x="290" y="82"/>
                    <a:pt x="290" y="82"/>
                    <a:pt x="290" y="82"/>
                  </a:cubicBezTo>
                  <a:cubicBezTo>
                    <a:pt x="290" y="82"/>
                    <a:pt x="290" y="83"/>
                    <a:pt x="291" y="83"/>
                  </a:cubicBezTo>
                  <a:cubicBezTo>
                    <a:pt x="291" y="83"/>
                    <a:pt x="291" y="83"/>
                    <a:pt x="291" y="83"/>
                  </a:cubicBezTo>
                  <a:cubicBezTo>
                    <a:pt x="291" y="83"/>
                    <a:pt x="291" y="83"/>
                    <a:pt x="291" y="83"/>
                  </a:cubicBezTo>
                  <a:cubicBezTo>
                    <a:pt x="291" y="83"/>
                    <a:pt x="291" y="83"/>
                    <a:pt x="291" y="83"/>
                  </a:cubicBezTo>
                  <a:cubicBezTo>
                    <a:pt x="291" y="84"/>
                    <a:pt x="291" y="84"/>
                    <a:pt x="291" y="84"/>
                  </a:cubicBezTo>
                  <a:cubicBezTo>
                    <a:pt x="291" y="84"/>
                    <a:pt x="291" y="84"/>
                    <a:pt x="292" y="84"/>
                  </a:cubicBezTo>
                  <a:cubicBezTo>
                    <a:pt x="292" y="84"/>
                    <a:pt x="292" y="84"/>
                    <a:pt x="292" y="84"/>
                  </a:cubicBezTo>
                  <a:cubicBezTo>
                    <a:pt x="292" y="84"/>
                    <a:pt x="292" y="84"/>
                    <a:pt x="292" y="84"/>
                  </a:cubicBezTo>
                  <a:cubicBezTo>
                    <a:pt x="292" y="84"/>
                    <a:pt x="292" y="84"/>
                    <a:pt x="292" y="84"/>
                  </a:cubicBezTo>
                  <a:cubicBezTo>
                    <a:pt x="293" y="84"/>
                    <a:pt x="293" y="84"/>
                    <a:pt x="293" y="85"/>
                  </a:cubicBezTo>
                  <a:cubicBezTo>
                    <a:pt x="293" y="85"/>
                    <a:pt x="293" y="85"/>
                    <a:pt x="293" y="85"/>
                  </a:cubicBezTo>
                  <a:cubicBezTo>
                    <a:pt x="293" y="85"/>
                    <a:pt x="293" y="85"/>
                    <a:pt x="293" y="85"/>
                  </a:cubicBezTo>
                  <a:cubicBezTo>
                    <a:pt x="294" y="85"/>
                    <a:pt x="294" y="85"/>
                    <a:pt x="294" y="85"/>
                  </a:cubicBezTo>
                  <a:cubicBezTo>
                    <a:pt x="294" y="85"/>
                    <a:pt x="294" y="85"/>
                    <a:pt x="294" y="86"/>
                  </a:cubicBezTo>
                  <a:cubicBezTo>
                    <a:pt x="295" y="86"/>
                    <a:pt x="295" y="86"/>
                    <a:pt x="295" y="86"/>
                  </a:cubicBezTo>
                  <a:cubicBezTo>
                    <a:pt x="295" y="86"/>
                    <a:pt x="295" y="86"/>
                    <a:pt x="295" y="86"/>
                  </a:cubicBezTo>
                  <a:cubicBezTo>
                    <a:pt x="295" y="86"/>
                    <a:pt x="295" y="86"/>
                    <a:pt x="295" y="86"/>
                  </a:cubicBezTo>
                  <a:cubicBezTo>
                    <a:pt x="295" y="86"/>
                    <a:pt x="295" y="86"/>
                    <a:pt x="295" y="86"/>
                  </a:cubicBezTo>
                  <a:cubicBezTo>
                    <a:pt x="295" y="87"/>
                    <a:pt x="295" y="87"/>
                    <a:pt x="295" y="87"/>
                  </a:cubicBezTo>
                  <a:cubicBezTo>
                    <a:pt x="295" y="87"/>
                    <a:pt x="296" y="87"/>
                    <a:pt x="296" y="87"/>
                  </a:cubicBezTo>
                  <a:cubicBezTo>
                    <a:pt x="296" y="86"/>
                    <a:pt x="296" y="86"/>
                    <a:pt x="296" y="86"/>
                  </a:cubicBezTo>
                  <a:cubicBezTo>
                    <a:pt x="296" y="86"/>
                    <a:pt x="296" y="86"/>
                    <a:pt x="296" y="86"/>
                  </a:cubicBezTo>
                  <a:cubicBezTo>
                    <a:pt x="296" y="86"/>
                    <a:pt x="296" y="87"/>
                    <a:pt x="297" y="87"/>
                  </a:cubicBezTo>
                  <a:cubicBezTo>
                    <a:pt x="297" y="87"/>
                    <a:pt x="297" y="86"/>
                    <a:pt x="297" y="86"/>
                  </a:cubicBezTo>
                  <a:cubicBezTo>
                    <a:pt x="297" y="86"/>
                    <a:pt x="297" y="86"/>
                    <a:pt x="297" y="86"/>
                  </a:cubicBezTo>
                  <a:cubicBezTo>
                    <a:pt x="297" y="86"/>
                    <a:pt x="297" y="86"/>
                    <a:pt x="297" y="86"/>
                  </a:cubicBezTo>
                  <a:cubicBezTo>
                    <a:pt x="297" y="86"/>
                    <a:pt x="297" y="86"/>
                    <a:pt x="297" y="86"/>
                  </a:cubicBezTo>
                  <a:cubicBezTo>
                    <a:pt x="297" y="86"/>
                    <a:pt x="298" y="86"/>
                    <a:pt x="298" y="86"/>
                  </a:cubicBezTo>
                  <a:cubicBezTo>
                    <a:pt x="298" y="86"/>
                    <a:pt x="297" y="86"/>
                    <a:pt x="297" y="86"/>
                  </a:cubicBezTo>
                  <a:cubicBezTo>
                    <a:pt x="297" y="86"/>
                    <a:pt x="297" y="86"/>
                    <a:pt x="297" y="86"/>
                  </a:cubicBezTo>
                  <a:cubicBezTo>
                    <a:pt x="297" y="86"/>
                    <a:pt x="297" y="86"/>
                    <a:pt x="297" y="87"/>
                  </a:cubicBezTo>
                  <a:cubicBezTo>
                    <a:pt x="297" y="87"/>
                    <a:pt x="297" y="87"/>
                    <a:pt x="297" y="87"/>
                  </a:cubicBezTo>
                  <a:cubicBezTo>
                    <a:pt x="297" y="87"/>
                    <a:pt x="297" y="87"/>
                    <a:pt x="296" y="87"/>
                  </a:cubicBezTo>
                  <a:cubicBezTo>
                    <a:pt x="296" y="87"/>
                    <a:pt x="296" y="87"/>
                    <a:pt x="296" y="87"/>
                  </a:cubicBezTo>
                  <a:cubicBezTo>
                    <a:pt x="296" y="87"/>
                    <a:pt x="296" y="87"/>
                    <a:pt x="296" y="87"/>
                  </a:cubicBezTo>
                  <a:cubicBezTo>
                    <a:pt x="296" y="86"/>
                    <a:pt x="296" y="86"/>
                    <a:pt x="296" y="86"/>
                  </a:cubicBezTo>
                  <a:cubicBezTo>
                    <a:pt x="296" y="86"/>
                    <a:pt x="296" y="87"/>
                    <a:pt x="296" y="87"/>
                  </a:cubicBezTo>
                  <a:cubicBezTo>
                    <a:pt x="296" y="87"/>
                    <a:pt x="296" y="87"/>
                    <a:pt x="296" y="87"/>
                  </a:cubicBezTo>
                  <a:cubicBezTo>
                    <a:pt x="296" y="87"/>
                    <a:pt x="296" y="87"/>
                    <a:pt x="295" y="87"/>
                  </a:cubicBezTo>
                  <a:cubicBezTo>
                    <a:pt x="295" y="87"/>
                    <a:pt x="295" y="87"/>
                    <a:pt x="295" y="87"/>
                  </a:cubicBezTo>
                  <a:cubicBezTo>
                    <a:pt x="295" y="87"/>
                    <a:pt x="295" y="86"/>
                    <a:pt x="295" y="86"/>
                  </a:cubicBezTo>
                  <a:cubicBezTo>
                    <a:pt x="295" y="86"/>
                    <a:pt x="295" y="86"/>
                    <a:pt x="295" y="86"/>
                  </a:cubicBezTo>
                  <a:cubicBezTo>
                    <a:pt x="295" y="86"/>
                    <a:pt x="294" y="86"/>
                    <a:pt x="294" y="86"/>
                  </a:cubicBezTo>
                  <a:cubicBezTo>
                    <a:pt x="294" y="86"/>
                    <a:pt x="295" y="86"/>
                    <a:pt x="295" y="86"/>
                  </a:cubicBezTo>
                  <a:cubicBezTo>
                    <a:pt x="295" y="86"/>
                    <a:pt x="295" y="86"/>
                    <a:pt x="295" y="86"/>
                  </a:cubicBezTo>
                  <a:cubicBezTo>
                    <a:pt x="295" y="87"/>
                    <a:pt x="295" y="87"/>
                    <a:pt x="295" y="87"/>
                  </a:cubicBezTo>
                  <a:cubicBezTo>
                    <a:pt x="295" y="87"/>
                    <a:pt x="294" y="87"/>
                    <a:pt x="294" y="87"/>
                  </a:cubicBezTo>
                  <a:cubicBezTo>
                    <a:pt x="294" y="87"/>
                    <a:pt x="294" y="87"/>
                    <a:pt x="294" y="87"/>
                  </a:cubicBezTo>
                  <a:cubicBezTo>
                    <a:pt x="294" y="87"/>
                    <a:pt x="294" y="86"/>
                    <a:pt x="294" y="86"/>
                  </a:cubicBezTo>
                  <a:cubicBezTo>
                    <a:pt x="294" y="86"/>
                    <a:pt x="294" y="86"/>
                    <a:pt x="294" y="86"/>
                  </a:cubicBezTo>
                  <a:cubicBezTo>
                    <a:pt x="294" y="86"/>
                    <a:pt x="294" y="86"/>
                    <a:pt x="294" y="86"/>
                  </a:cubicBezTo>
                  <a:cubicBezTo>
                    <a:pt x="293" y="86"/>
                    <a:pt x="293" y="86"/>
                    <a:pt x="293" y="86"/>
                  </a:cubicBezTo>
                  <a:cubicBezTo>
                    <a:pt x="293" y="87"/>
                    <a:pt x="293" y="87"/>
                    <a:pt x="293" y="87"/>
                  </a:cubicBezTo>
                  <a:cubicBezTo>
                    <a:pt x="293" y="87"/>
                    <a:pt x="292" y="87"/>
                    <a:pt x="292" y="87"/>
                  </a:cubicBezTo>
                  <a:cubicBezTo>
                    <a:pt x="292" y="87"/>
                    <a:pt x="292" y="87"/>
                    <a:pt x="292" y="86"/>
                  </a:cubicBezTo>
                  <a:cubicBezTo>
                    <a:pt x="292" y="86"/>
                    <a:pt x="292" y="86"/>
                    <a:pt x="292" y="86"/>
                  </a:cubicBezTo>
                  <a:cubicBezTo>
                    <a:pt x="292" y="86"/>
                    <a:pt x="291" y="86"/>
                    <a:pt x="291" y="86"/>
                  </a:cubicBezTo>
                  <a:cubicBezTo>
                    <a:pt x="291" y="86"/>
                    <a:pt x="291" y="86"/>
                    <a:pt x="291" y="86"/>
                  </a:cubicBezTo>
                  <a:cubicBezTo>
                    <a:pt x="291" y="86"/>
                    <a:pt x="291" y="86"/>
                    <a:pt x="291" y="86"/>
                  </a:cubicBezTo>
                  <a:cubicBezTo>
                    <a:pt x="290" y="86"/>
                    <a:pt x="290" y="86"/>
                    <a:pt x="290" y="86"/>
                  </a:cubicBezTo>
                  <a:cubicBezTo>
                    <a:pt x="290" y="86"/>
                    <a:pt x="290" y="86"/>
                    <a:pt x="290" y="86"/>
                  </a:cubicBezTo>
                  <a:cubicBezTo>
                    <a:pt x="290" y="86"/>
                    <a:pt x="290" y="86"/>
                    <a:pt x="290" y="86"/>
                  </a:cubicBezTo>
                  <a:cubicBezTo>
                    <a:pt x="290" y="86"/>
                    <a:pt x="290" y="86"/>
                    <a:pt x="290" y="86"/>
                  </a:cubicBezTo>
                  <a:cubicBezTo>
                    <a:pt x="290" y="86"/>
                    <a:pt x="290" y="86"/>
                    <a:pt x="290" y="86"/>
                  </a:cubicBezTo>
                  <a:cubicBezTo>
                    <a:pt x="290" y="87"/>
                    <a:pt x="290" y="87"/>
                    <a:pt x="290" y="87"/>
                  </a:cubicBezTo>
                  <a:cubicBezTo>
                    <a:pt x="290" y="87"/>
                    <a:pt x="290" y="87"/>
                    <a:pt x="291" y="87"/>
                  </a:cubicBezTo>
                  <a:cubicBezTo>
                    <a:pt x="291" y="87"/>
                    <a:pt x="291" y="87"/>
                    <a:pt x="291" y="87"/>
                  </a:cubicBezTo>
                  <a:cubicBezTo>
                    <a:pt x="291" y="87"/>
                    <a:pt x="291" y="87"/>
                    <a:pt x="291" y="87"/>
                  </a:cubicBezTo>
                  <a:cubicBezTo>
                    <a:pt x="291" y="88"/>
                    <a:pt x="292" y="88"/>
                    <a:pt x="292" y="88"/>
                  </a:cubicBezTo>
                  <a:cubicBezTo>
                    <a:pt x="292" y="89"/>
                    <a:pt x="292" y="89"/>
                    <a:pt x="292" y="89"/>
                  </a:cubicBezTo>
                  <a:cubicBezTo>
                    <a:pt x="292" y="89"/>
                    <a:pt x="292" y="89"/>
                    <a:pt x="292" y="89"/>
                  </a:cubicBezTo>
                  <a:cubicBezTo>
                    <a:pt x="292" y="89"/>
                    <a:pt x="292" y="89"/>
                    <a:pt x="293" y="89"/>
                  </a:cubicBezTo>
                  <a:cubicBezTo>
                    <a:pt x="293" y="89"/>
                    <a:pt x="293" y="89"/>
                    <a:pt x="293" y="89"/>
                  </a:cubicBezTo>
                  <a:cubicBezTo>
                    <a:pt x="293" y="89"/>
                    <a:pt x="292" y="89"/>
                    <a:pt x="292" y="89"/>
                  </a:cubicBezTo>
                  <a:cubicBezTo>
                    <a:pt x="292" y="89"/>
                    <a:pt x="292" y="90"/>
                    <a:pt x="292" y="90"/>
                  </a:cubicBezTo>
                  <a:cubicBezTo>
                    <a:pt x="292" y="90"/>
                    <a:pt x="292" y="90"/>
                    <a:pt x="292" y="90"/>
                  </a:cubicBezTo>
                  <a:cubicBezTo>
                    <a:pt x="292" y="90"/>
                    <a:pt x="292" y="90"/>
                    <a:pt x="292" y="90"/>
                  </a:cubicBezTo>
                  <a:cubicBezTo>
                    <a:pt x="292" y="90"/>
                    <a:pt x="292" y="91"/>
                    <a:pt x="292" y="91"/>
                  </a:cubicBezTo>
                  <a:cubicBezTo>
                    <a:pt x="292" y="91"/>
                    <a:pt x="292" y="91"/>
                    <a:pt x="292" y="91"/>
                  </a:cubicBezTo>
                  <a:cubicBezTo>
                    <a:pt x="292" y="91"/>
                    <a:pt x="291" y="91"/>
                    <a:pt x="291" y="91"/>
                  </a:cubicBezTo>
                  <a:cubicBezTo>
                    <a:pt x="291" y="91"/>
                    <a:pt x="291" y="92"/>
                    <a:pt x="291" y="92"/>
                  </a:cubicBezTo>
                  <a:cubicBezTo>
                    <a:pt x="291" y="92"/>
                    <a:pt x="291" y="92"/>
                    <a:pt x="291" y="92"/>
                  </a:cubicBezTo>
                  <a:cubicBezTo>
                    <a:pt x="291" y="92"/>
                    <a:pt x="291" y="92"/>
                    <a:pt x="291" y="92"/>
                  </a:cubicBezTo>
                  <a:cubicBezTo>
                    <a:pt x="291" y="92"/>
                    <a:pt x="291" y="92"/>
                    <a:pt x="291" y="92"/>
                  </a:cubicBezTo>
                  <a:cubicBezTo>
                    <a:pt x="291" y="92"/>
                    <a:pt x="291" y="92"/>
                    <a:pt x="291" y="92"/>
                  </a:cubicBezTo>
                  <a:cubicBezTo>
                    <a:pt x="291" y="93"/>
                    <a:pt x="291" y="92"/>
                    <a:pt x="291" y="93"/>
                  </a:cubicBezTo>
                  <a:cubicBezTo>
                    <a:pt x="291" y="93"/>
                    <a:pt x="291" y="93"/>
                    <a:pt x="291" y="93"/>
                  </a:cubicBezTo>
                  <a:cubicBezTo>
                    <a:pt x="291" y="93"/>
                    <a:pt x="291" y="93"/>
                    <a:pt x="291" y="94"/>
                  </a:cubicBezTo>
                  <a:cubicBezTo>
                    <a:pt x="291" y="94"/>
                    <a:pt x="291" y="94"/>
                    <a:pt x="292" y="94"/>
                  </a:cubicBezTo>
                  <a:cubicBezTo>
                    <a:pt x="292" y="94"/>
                    <a:pt x="292" y="94"/>
                    <a:pt x="292" y="94"/>
                  </a:cubicBezTo>
                  <a:cubicBezTo>
                    <a:pt x="292" y="94"/>
                    <a:pt x="292" y="94"/>
                    <a:pt x="292" y="94"/>
                  </a:cubicBezTo>
                  <a:cubicBezTo>
                    <a:pt x="292" y="94"/>
                    <a:pt x="292" y="94"/>
                    <a:pt x="292" y="93"/>
                  </a:cubicBezTo>
                  <a:cubicBezTo>
                    <a:pt x="292" y="93"/>
                    <a:pt x="292" y="93"/>
                    <a:pt x="292" y="93"/>
                  </a:cubicBezTo>
                  <a:cubicBezTo>
                    <a:pt x="292" y="93"/>
                    <a:pt x="292" y="93"/>
                    <a:pt x="292" y="93"/>
                  </a:cubicBezTo>
                  <a:cubicBezTo>
                    <a:pt x="292" y="93"/>
                    <a:pt x="292" y="93"/>
                    <a:pt x="292" y="93"/>
                  </a:cubicBezTo>
                  <a:cubicBezTo>
                    <a:pt x="292" y="93"/>
                    <a:pt x="292" y="93"/>
                    <a:pt x="292" y="93"/>
                  </a:cubicBezTo>
                  <a:cubicBezTo>
                    <a:pt x="292" y="93"/>
                    <a:pt x="292" y="93"/>
                    <a:pt x="292" y="93"/>
                  </a:cubicBezTo>
                  <a:cubicBezTo>
                    <a:pt x="292" y="93"/>
                    <a:pt x="292" y="93"/>
                    <a:pt x="292" y="93"/>
                  </a:cubicBezTo>
                  <a:cubicBezTo>
                    <a:pt x="293" y="93"/>
                    <a:pt x="293" y="93"/>
                    <a:pt x="293" y="93"/>
                  </a:cubicBezTo>
                  <a:cubicBezTo>
                    <a:pt x="293" y="93"/>
                    <a:pt x="293" y="93"/>
                    <a:pt x="293" y="93"/>
                  </a:cubicBezTo>
                  <a:cubicBezTo>
                    <a:pt x="293" y="92"/>
                    <a:pt x="293" y="92"/>
                    <a:pt x="293" y="92"/>
                  </a:cubicBezTo>
                  <a:cubicBezTo>
                    <a:pt x="293" y="92"/>
                    <a:pt x="293" y="92"/>
                    <a:pt x="293" y="92"/>
                  </a:cubicBezTo>
                  <a:cubicBezTo>
                    <a:pt x="293" y="92"/>
                    <a:pt x="293" y="92"/>
                    <a:pt x="294" y="92"/>
                  </a:cubicBezTo>
                  <a:cubicBezTo>
                    <a:pt x="294" y="92"/>
                    <a:pt x="294" y="92"/>
                    <a:pt x="294" y="92"/>
                  </a:cubicBezTo>
                  <a:cubicBezTo>
                    <a:pt x="294" y="92"/>
                    <a:pt x="294" y="92"/>
                    <a:pt x="294" y="92"/>
                  </a:cubicBezTo>
                  <a:cubicBezTo>
                    <a:pt x="294" y="92"/>
                    <a:pt x="293" y="93"/>
                    <a:pt x="293" y="93"/>
                  </a:cubicBezTo>
                  <a:cubicBezTo>
                    <a:pt x="294" y="93"/>
                    <a:pt x="294" y="93"/>
                    <a:pt x="294" y="93"/>
                  </a:cubicBezTo>
                  <a:cubicBezTo>
                    <a:pt x="294" y="93"/>
                    <a:pt x="294" y="93"/>
                    <a:pt x="294" y="93"/>
                  </a:cubicBezTo>
                  <a:cubicBezTo>
                    <a:pt x="294" y="93"/>
                    <a:pt x="294" y="93"/>
                    <a:pt x="294" y="93"/>
                  </a:cubicBezTo>
                  <a:cubicBezTo>
                    <a:pt x="294" y="93"/>
                    <a:pt x="294" y="93"/>
                    <a:pt x="294" y="93"/>
                  </a:cubicBezTo>
                  <a:cubicBezTo>
                    <a:pt x="294" y="93"/>
                    <a:pt x="295" y="93"/>
                    <a:pt x="295" y="93"/>
                  </a:cubicBezTo>
                  <a:cubicBezTo>
                    <a:pt x="295" y="93"/>
                    <a:pt x="295" y="93"/>
                    <a:pt x="295" y="93"/>
                  </a:cubicBezTo>
                  <a:cubicBezTo>
                    <a:pt x="295" y="93"/>
                    <a:pt x="296" y="93"/>
                    <a:pt x="296" y="93"/>
                  </a:cubicBezTo>
                  <a:cubicBezTo>
                    <a:pt x="296" y="93"/>
                    <a:pt x="296" y="93"/>
                    <a:pt x="296" y="93"/>
                  </a:cubicBezTo>
                  <a:cubicBezTo>
                    <a:pt x="296" y="93"/>
                    <a:pt x="296" y="93"/>
                    <a:pt x="296" y="93"/>
                  </a:cubicBezTo>
                  <a:cubicBezTo>
                    <a:pt x="297" y="93"/>
                    <a:pt x="297" y="93"/>
                    <a:pt x="298" y="93"/>
                  </a:cubicBezTo>
                  <a:cubicBezTo>
                    <a:pt x="298" y="93"/>
                    <a:pt x="298" y="93"/>
                    <a:pt x="298" y="93"/>
                  </a:cubicBezTo>
                  <a:cubicBezTo>
                    <a:pt x="298" y="93"/>
                    <a:pt x="298" y="93"/>
                    <a:pt x="298" y="93"/>
                  </a:cubicBezTo>
                  <a:cubicBezTo>
                    <a:pt x="298" y="93"/>
                    <a:pt x="298" y="92"/>
                    <a:pt x="299" y="92"/>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1"/>
                    <a:pt x="299" y="91"/>
                  </a:cubicBezTo>
                  <a:cubicBezTo>
                    <a:pt x="299" y="91"/>
                    <a:pt x="299" y="91"/>
                    <a:pt x="299" y="91"/>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2"/>
                    <a:pt x="299" y="93"/>
                  </a:cubicBezTo>
                  <a:cubicBezTo>
                    <a:pt x="299" y="93"/>
                    <a:pt x="299" y="93"/>
                    <a:pt x="298" y="93"/>
                  </a:cubicBezTo>
                  <a:cubicBezTo>
                    <a:pt x="298" y="93"/>
                    <a:pt x="298" y="93"/>
                    <a:pt x="298" y="93"/>
                  </a:cubicBezTo>
                  <a:cubicBezTo>
                    <a:pt x="298" y="93"/>
                    <a:pt x="298" y="93"/>
                    <a:pt x="298" y="93"/>
                  </a:cubicBezTo>
                  <a:cubicBezTo>
                    <a:pt x="298" y="93"/>
                    <a:pt x="299" y="93"/>
                    <a:pt x="299" y="93"/>
                  </a:cubicBezTo>
                  <a:cubicBezTo>
                    <a:pt x="299" y="93"/>
                    <a:pt x="299" y="93"/>
                    <a:pt x="299" y="94"/>
                  </a:cubicBezTo>
                  <a:cubicBezTo>
                    <a:pt x="299" y="94"/>
                    <a:pt x="299" y="94"/>
                    <a:pt x="300" y="94"/>
                  </a:cubicBezTo>
                  <a:cubicBezTo>
                    <a:pt x="300" y="94"/>
                    <a:pt x="300" y="94"/>
                    <a:pt x="300" y="94"/>
                  </a:cubicBezTo>
                  <a:cubicBezTo>
                    <a:pt x="300" y="94"/>
                    <a:pt x="300" y="94"/>
                    <a:pt x="300" y="94"/>
                  </a:cubicBezTo>
                  <a:cubicBezTo>
                    <a:pt x="300" y="94"/>
                    <a:pt x="300" y="94"/>
                    <a:pt x="300" y="94"/>
                  </a:cubicBezTo>
                  <a:cubicBezTo>
                    <a:pt x="300" y="94"/>
                    <a:pt x="300" y="94"/>
                    <a:pt x="300" y="94"/>
                  </a:cubicBezTo>
                  <a:cubicBezTo>
                    <a:pt x="300" y="94"/>
                    <a:pt x="300" y="95"/>
                    <a:pt x="300" y="95"/>
                  </a:cubicBezTo>
                  <a:cubicBezTo>
                    <a:pt x="300" y="95"/>
                    <a:pt x="301" y="95"/>
                    <a:pt x="301" y="95"/>
                  </a:cubicBezTo>
                  <a:cubicBezTo>
                    <a:pt x="301" y="95"/>
                    <a:pt x="301" y="95"/>
                    <a:pt x="301" y="95"/>
                  </a:cubicBezTo>
                  <a:cubicBezTo>
                    <a:pt x="301" y="95"/>
                    <a:pt x="301" y="95"/>
                    <a:pt x="301" y="95"/>
                  </a:cubicBezTo>
                  <a:cubicBezTo>
                    <a:pt x="301" y="95"/>
                    <a:pt x="301" y="95"/>
                    <a:pt x="301" y="95"/>
                  </a:cubicBezTo>
                  <a:cubicBezTo>
                    <a:pt x="302" y="95"/>
                    <a:pt x="302" y="95"/>
                    <a:pt x="302" y="95"/>
                  </a:cubicBezTo>
                  <a:cubicBezTo>
                    <a:pt x="302" y="95"/>
                    <a:pt x="302" y="95"/>
                    <a:pt x="302" y="95"/>
                  </a:cubicBezTo>
                  <a:cubicBezTo>
                    <a:pt x="302" y="95"/>
                    <a:pt x="302" y="95"/>
                    <a:pt x="302" y="95"/>
                  </a:cubicBezTo>
                  <a:cubicBezTo>
                    <a:pt x="302" y="95"/>
                    <a:pt x="302" y="95"/>
                    <a:pt x="301" y="95"/>
                  </a:cubicBezTo>
                  <a:cubicBezTo>
                    <a:pt x="301" y="95"/>
                    <a:pt x="301" y="95"/>
                    <a:pt x="301" y="95"/>
                  </a:cubicBezTo>
                  <a:cubicBezTo>
                    <a:pt x="301" y="95"/>
                    <a:pt x="301" y="96"/>
                    <a:pt x="302" y="96"/>
                  </a:cubicBezTo>
                  <a:cubicBezTo>
                    <a:pt x="302" y="96"/>
                    <a:pt x="302" y="96"/>
                    <a:pt x="302" y="96"/>
                  </a:cubicBezTo>
                  <a:cubicBezTo>
                    <a:pt x="302" y="97"/>
                    <a:pt x="302" y="97"/>
                    <a:pt x="303" y="97"/>
                  </a:cubicBezTo>
                  <a:cubicBezTo>
                    <a:pt x="303" y="97"/>
                    <a:pt x="303" y="97"/>
                    <a:pt x="303" y="98"/>
                  </a:cubicBezTo>
                  <a:cubicBezTo>
                    <a:pt x="303" y="98"/>
                    <a:pt x="303" y="98"/>
                    <a:pt x="304" y="98"/>
                  </a:cubicBezTo>
                  <a:cubicBezTo>
                    <a:pt x="304" y="98"/>
                    <a:pt x="304" y="98"/>
                    <a:pt x="304" y="99"/>
                  </a:cubicBezTo>
                  <a:cubicBezTo>
                    <a:pt x="304" y="99"/>
                    <a:pt x="304" y="99"/>
                    <a:pt x="305" y="99"/>
                  </a:cubicBezTo>
                  <a:cubicBezTo>
                    <a:pt x="305" y="99"/>
                    <a:pt x="305" y="99"/>
                    <a:pt x="305" y="99"/>
                  </a:cubicBezTo>
                  <a:cubicBezTo>
                    <a:pt x="305" y="99"/>
                    <a:pt x="305" y="99"/>
                    <a:pt x="306" y="100"/>
                  </a:cubicBezTo>
                  <a:lnTo>
                    <a:pt x="306" y="84"/>
                  </a:lnTo>
                  <a:close/>
                  <a:moveTo>
                    <a:pt x="241" y="92"/>
                  </a:moveTo>
                  <a:cubicBezTo>
                    <a:pt x="241" y="92"/>
                    <a:pt x="241" y="92"/>
                    <a:pt x="241" y="92"/>
                  </a:cubicBezTo>
                  <a:cubicBezTo>
                    <a:pt x="241" y="92"/>
                    <a:pt x="241" y="92"/>
                    <a:pt x="241" y="92"/>
                  </a:cubicBezTo>
                  <a:cubicBezTo>
                    <a:pt x="241" y="92"/>
                    <a:pt x="241" y="92"/>
                    <a:pt x="240" y="92"/>
                  </a:cubicBezTo>
                  <a:cubicBezTo>
                    <a:pt x="240" y="92"/>
                    <a:pt x="240" y="92"/>
                    <a:pt x="240" y="92"/>
                  </a:cubicBezTo>
                  <a:cubicBezTo>
                    <a:pt x="240" y="92"/>
                    <a:pt x="240" y="92"/>
                    <a:pt x="240" y="92"/>
                  </a:cubicBezTo>
                  <a:cubicBezTo>
                    <a:pt x="240" y="92"/>
                    <a:pt x="240" y="92"/>
                    <a:pt x="240" y="92"/>
                  </a:cubicBezTo>
                  <a:cubicBezTo>
                    <a:pt x="240" y="92"/>
                    <a:pt x="240" y="92"/>
                    <a:pt x="240" y="92"/>
                  </a:cubicBezTo>
                  <a:cubicBezTo>
                    <a:pt x="240" y="93"/>
                    <a:pt x="240" y="93"/>
                    <a:pt x="240" y="93"/>
                  </a:cubicBezTo>
                  <a:cubicBezTo>
                    <a:pt x="240" y="93"/>
                    <a:pt x="239" y="93"/>
                    <a:pt x="239" y="93"/>
                  </a:cubicBezTo>
                  <a:cubicBezTo>
                    <a:pt x="239" y="93"/>
                    <a:pt x="239" y="93"/>
                    <a:pt x="239" y="93"/>
                  </a:cubicBezTo>
                  <a:cubicBezTo>
                    <a:pt x="239" y="93"/>
                    <a:pt x="239" y="93"/>
                    <a:pt x="239" y="93"/>
                  </a:cubicBezTo>
                  <a:cubicBezTo>
                    <a:pt x="239" y="93"/>
                    <a:pt x="239" y="93"/>
                    <a:pt x="239" y="93"/>
                  </a:cubicBezTo>
                  <a:cubicBezTo>
                    <a:pt x="239" y="94"/>
                    <a:pt x="239" y="94"/>
                    <a:pt x="239" y="94"/>
                  </a:cubicBezTo>
                  <a:cubicBezTo>
                    <a:pt x="239" y="94"/>
                    <a:pt x="239" y="94"/>
                    <a:pt x="239" y="94"/>
                  </a:cubicBezTo>
                  <a:cubicBezTo>
                    <a:pt x="239" y="94"/>
                    <a:pt x="239" y="94"/>
                    <a:pt x="239" y="93"/>
                  </a:cubicBezTo>
                  <a:cubicBezTo>
                    <a:pt x="239" y="93"/>
                    <a:pt x="239" y="93"/>
                    <a:pt x="239" y="93"/>
                  </a:cubicBezTo>
                  <a:cubicBezTo>
                    <a:pt x="239" y="93"/>
                    <a:pt x="239" y="93"/>
                    <a:pt x="239" y="93"/>
                  </a:cubicBezTo>
                  <a:cubicBezTo>
                    <a:pt x="239" y="93"/>
                    <a:pt x="239" y="93"/>
                    <a:pt x="240" y="93"/>
                  </a:cubicBezTo>
                  <a:cubicBezTo>
                    <a:pt x="240" y="93"/>
                    <a:pt x="240" y="93"/>
                    <a:pt x="240" y="93"/>
                  </a:cubicBezTo>
                  <a:cubicBezTo>
                    <a:pt x="240" y="93"/>
                    <a:pt x="240" y="93"/>
                    <a:pt x="240" y="93"/>
                  </a:cubicBezTo>
                  <a:cubicBezTo>
                    <a:pt x="241" y="93"/>
                    <a:pt x="241" y="93"/>
                    <a:pt x="241" y="92"/>
                  </a:cubicBezTo>
                  <a:cubicBezTo>
                    <a:pt x="241" y="92"/>
                    <a:pt x="241" y="92"/>
                    <a:pt x="241" y="92"/>
                  </a:cubicBezTo>
                  <a:cubicBezTo>
                    <a:pt x="241" y="92"/>
                    <a:pt x="241" y="92"/>
                    <a:pt x="241" y="92"/>
                  </a:cubicBezTo>
                  <a:close/>
                  <a:moveTo>
                    <a:pt x="240" y="88"/>
                  </a:moveTo>
                  <a:cubicBezTo>
                    <a:pt x="241" y="88"/>
                    <a:pt x="241" y="88"/>
                    <a:pt x="241" y="88"/>
                  </a:cubicBezTo>
                  <a:cubicBezTo>
                    <a:pt x="241" y="88"/>
                    <a:pt x="241" y="88"/>
                    <a:pt x="241" y="87"/>
                  </a:cubicBezTo>
                  <a:cubicBezTo>
                    <a:pt x="241" y="87"/>
                    <a:pt x="241" y="87"/>
                    <a:pt x="241" y="87"/>
                  </a:cubicBezTo>
                  <a:cubicBezTo>
                    <a:pt x="241" y="87"/>
                    <a:pt x="241" y="87"/>
                    <a:pt x="241" y="87"/>
                  </a:cubicBezTo>
                  <a:cubicBezTo>
                    <a:pt x="240" y="87"/>
                    <a:pt x="240" y="87"/>
                    <a:pt x="240" y="87"/>
                  </a:cubicBezTo>
                  <a:cubicBezTo>
                    <a:pt x="240" y="87"/>
                    <a:pt x="240" y="87"/>
                    <a:pt x="240" y="88"/>
                  </a:cubicBezTo>
                  <a:cubicBezTo>
                    <a:pt x="240" y="88"/>
                    <a:pt x="240" y="88"/>
                    <a:pt x="240" y="88"/>
                  </a:cubicBezTo>
                  <a:cubicBezTo>
                    <a:pt x="240" y="88"/>
                    <a:pt x="240" y="88"/>
                    <a:pt x="240" y="88"/>
                  </a:cubicBezTo>
                  <a:cubicBezTo>
                    <a:pt x="240" y="88"/>
                    <a:pt x="240" y="88"/>
                    <a:pt x="240" y="88"/>
                  </a:cubicBezTo>
                  <a:cubicBezTo>
                    <a:pt x="240" y="88"/>
                    <a:pt x="240" y="88"/>
                    <a:pt x="240" y="88"/>
                  </a:cubicBezTo>
                  <a:close/>
                  <a:moveTo>
                    <a:pt x="252" y="75"/>
                  </a:moveTo>
                  <a:cubicBezTo>
                    <a:pt x="252" y="75"/>
                    <a:pt x="252" y="75"/>
                    <a:pt x="252" y="75"/>
                  </a:cubicBezTo>
                  <a:cubicBezTo>
                    <a:pt x="252" y="75"/>
                    <a:pt x="252" y="75"/>
                    <a:pt x="252" y="75"/>
                  </a:cubicBezTo>
                  <a:cubicBezTo>
                    <a:pt x="252" y="75"/>
                    <a:pt x="252" y="75"/>
                    <a:pt x="252" y="75"/>
                  </a:cubicBezTo>
                  <a:cubicBezTo>
                    <a:pt x="252" y="75"/>
                    <a:pt x="252" y="75"/>
                    <a:pt x="252" y="75"/>
                  </a:cubicBezTo>
                  <a:cubicBezTo>
                    <a:pt x="252" y="75"/>
                    <a:pt x="251" y="75"/>
                    <a:pt x="251" y="75"/>
                  </a:cubicBezTo>
                  <a:cubicBezTo>
                    <a:pt x="251" y="75"/>
                    <a:pt x="251" y="75"/>
                    <a:pt x="251" y="75"/>
                  </a:cubicBezTo>
                  <a:cubicBezTo>
                    <a:pt x="251" y="75"/>
                    <a:pt x="251" y="75"/>
                    <a:pt x="251" y="75"/>
                  </a:cubicBezTo>
                  <a:cubicBezTo>
                    <a:pt x="251" y="75"/>
                    <a:pt x="251" y="75"/>
                    <a:pt x="251" y="75"/>
                  </a:cubicBezTo>
                  <a:cubicBezTo>
                    <a:pt x="251" y="76"/>
                    <a:pt x="251" y="76"/>
                    <a:pt x="251" y="76"/>
                  </a:cubicBezTo>
                  <a:cubicBezTo>
                    <a:pt x="251" y="76"/>
                    <a:pt x="251" y="76"/>
                    <a:pt x="251" y="76"/>
                  </a:cubicBezTo>
                  <a:cubicBezTo>
                    <a:pt x="251" y="76"/>
                    <a:pt x="251" y="76"/>
                    <a:pt x="251" y="76"/>
                  </a:cubicBezTo>
                  <a:cubicBezTo>
                    <a:pt x="251" y="76"/>
                    <a:pt x="251" y="76"/>
                    <a:pt x="251" y="76"/>
                  </a:cubicBezTo>
                  <a:cubicBezTo>
                    <a:pt x="252" y="76"/>
                    <a:pt x="252" y="76"/>
                    <a:pt x="252" y="76"/>
                  </a:cubicBezTo>
                  <a:cubicBezTo>
                    <a:pt x="252" y="77"/>
                    <a:pt x="252" y="77"/>
                    <a:pt x="252" y="77"/>
                  </a:cubicBezTo>
                  <a:cubicBezTo>
                    <a:pt x="251" y="77"/>
                    <a:pt x="251" y="76"/>
                    <a:pt x="251" y="76"/>
                  </a:cubicBezTo>
                  <a:cubicBezTo>
                    <a:pt x="251" y="76"/>
                    <a:pt x="251" y="76"/>
                    <a:pt x="251" y="77"/>
                  </a:cubicBezTo>
                  <a:cubicBezTo>
                    <a:pt x="251" y="77"/>
                    <a:pt x="251" y="77"/>
                    <a:pt x="251" y="77"/>
                  </a:cubicBezTo>
                  <a:cubicBezTo>
                    <a:pt x="251" y="77"/>
                    <a:pt x="251" y="77"/>
                    <a:pt x="251" y="77"/>
                  </a:cubicBezTo>
                  <a:cubicBezTo>
                    <a:pt x="251" y="77"/>
                    <a:pt x="251" y="77"/>
                    <a:pt x="251" y="77"/>
                  </a:cubicBezTo>
                  <a:cubicBezTo>
                    <a:pt x="251" y="77"/>
                    <a:pt x="251" y="77"/>
                    <a:pt x="251" y="77"/>
                  </a:cubicBezTo>
                  <a:cubicBezTo>
                    <a:pt x="251" y="77"/>
                    <a:pt x="251" y="77"/>
                    <a:pt x="252" y="77"/>
                  </a:cubicBezTo>
                  <a:cubicBezTo>
                    <a:pt x="252" y="77"/>
                    <a:pt x="252" y="77"/>
                    <a:pt x="252" y="77"/>
                  </a:cubicBezTo>
                  <a:cubicBezTo>
                    <a:pt x="252" y="77"/>
                    <a:pt x="252" y="77"/>
                    <a:pt x="252" y="77"/>
                  </a:cubicBezTo>
                  <a:cubicBezTo>
                    <a:pt x="252" y="77"/>
                    <a:pt x="252" y="77"/>
                    <a:pt x="252" y="77"/>
                  </a:cubicBezTo>
                  <a:cubicBezTo>
                    <a:pt x="252" y="77"/>
                    <a:pt x="252" y="77"/>
                    <a:pt x="252" y="77"/>
                  </a:cubicBezTo>
                  <a:cubicBezTo>
                    <a:pt x="252" y="77"/>
                    <a:pt x="252" y="77"/>
                    <a:pt x="252" y="77"/>
                  </a:cubicBezTo>
                  <a:cubicBezTo>
                    <a:pt x="252" y="77"/>
                    <a:pt x="252" y="77"/>
                    <a:pt x="252" y="77"/>
                  </a:cubicBezTo>
                  <a:cubicBezTo>
                    <a:pt x="252" y="77"/>
                    <a:pt x="252" y="77"/>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5"/>
                    <a:pt x="252" y="75"/>
                  </a:cubicBezTo>
                  <a:cubicBezTo>
                    <a:pt x="252" y="75"/>
                    <a:pt x="252" y="75"/>
                    <a:pt x="252" y="75"/>
                  </a:cubicBezTo>
                  <a:close/>
                  <a:moveTo>
                    <a:pt x="246" y="85"/>
                  </a:moveTo>
                  <a:cubicBezTo>
                    <a:pt x="246" y="85"/>
                    <a:pt x="246" y="85"/>
                    <a:pt x="246" y="85"/>
                  </a:cubicBezTo>
                  <a:cubicBezTo>
                    <a:pt x="246" y="85"/>
                    <a:pt x="246" y="85"/>
                    <a:pt x="245" y="85"/>
                  </a:cubicBezTo>
                  <a:cubicBezTo>
                    <a:pt x="245" y="85"/>
                    <a:pt x="245" y="86"/>
                    <a:pt x="245" y="86"/>
                  </a:cubicBezTo>
                  <a:cubicBezTo>
                    <a:pt x="244" y="86"/>
                    <a:pt x="244" y="86"/>
                    <a:pt x="245" y="85"/>
                  </a:cubicBezTo>
                  <a:cubicBezTo>
                    <a:pt x="244" y="85"/>
                    <a:pt x="244" y="85"/>
                    <a:pt x="244" y="86"/>
                  </a:cubicBezTo>
                  <a:cubicBezTo>
                    <a:pt x="244" y="86"/>
                    <a:pt x="244" y="86"/>
                    <a:pt x="244" y="86"/>
                  </a:cubicBezTo>
                  <a:cubicBezTo>
                    <a:pt x="244" y="86"/>
                    <a:pt x="243" y="86"/>
                    <a:pt x="243" y="86"/>
                  </a:cubicBezTo>
                  <a:cubicBezTo>
                    <a:pt x="243" y="86"/>
                    <a:pt x="243" y="86"/>
                    <a:pt x="243" y="86"/>
                  </a:cubicBezTo>
                  <a:cubicBezTo>
                    <a:pt x="243" y="86"/>
                    <a:pt x="243" y="87"/>
                    <a:pt x="243" y="87"/>
                  </a:cubicBezTo>
                  <a:cubicBezTo>
                    <a:pt x="243" y="87"/>
                    <a:pt x="243" y="87"/>
                    <a:pt x="243" y="87"/>
                  </a:cubicBezTo>
                  <a:cubicBezTo>
                    <a:pt x="243" y="87"/>
                    <a:pt x="243" y="88"/>
                    <a:pt x="242" y="88"/>
                  </a:cubicBezTo>
                  <a:cubicBezTo>
                    <a:pt x="242" y="87"/>
                    <a:pt x="242" y="87"/>
                    <a:pt x="242" y="87"/>
                  </a:cubicBezTo>
                  <a:cubicBezTo>
                    <a:pt x="242" y="88"/>
                    <a:pt x="242" y="88"/>
                    <a:pt x="242" y="88"/>
                  </a:cubicBezTo>
                  <a:cubicBezTo>
                    <a:pt x="242" y="88"/>
                    <a:pt x="242" y="88"/>
                    <a:pt x="241" y="88"/>
                  </a:cubicBezTo>
                  <a:cubicBezTo>
                    <a:pt x="241" y="89"/>
                    <a:pt x="241" y="89"/>
                    <a:pt x="241" y="89"/>
                  </a:cubicBezTo>
                  <a:cubicBezTo>
                    <a:pt x="242" y="89"/>
                    <a:pt x="242" y="89"/>
                    <a:pt x="242" y="89"/>
                  </a:cubicBezTo>
                  <a:cubicBezTo>
                    <a:pt x="242" y="89"/>
                    <a:pt x="241" y="89"/>
                    <a:pt x="241" y="89"/>
                  </a:cubicBezTo>
                  <a:cubicBezTo>
                    <a:pt x="241" y="89"/>
                    <a:pt x="241" y="89"/>
                    <a:pt x="241" y="90"/>
                  </a:cubicBezTo>
                  <a:cubicBezTo>
                    <a:pt x="241" y="90"/>
                    <a:pt x="241" y="90"/>
                    <a:pt x="241" y="90"/>
                  </a:cubicBezTo>
                  <a:cubicBezTo>
                    <a:pt x="241" y="90"/>
                    <a:pt x="241" y="90"/>
                    <a:pt x="241" y="90"/>
                  </a:cubicBezTo>
                  <a:cubicBezTo>
                    <a:pt x="241" y="90"/>
                    <a:pt x="241" y="90"/>
                    <a:pt x="241" y="90"/>
                  </a:cubicBezTo>
                  <a:cubicBezTo>
                    <a:pt x="241" y="90"/>
                    <a:pt x="241" y="90"/>
                    <a:pt x="241" y="90"/>
                  </a:cubicBezTo>
                  <a:cubicBezTo>
                    <a:pt x="241" y="91"/>
                    <a:pt x="241" y="91"/>
                    <a:pt x="241" y="91"/>
                  </a:cubicBezTo>
                  <a:cubicBezTo>
                    <a:pt x="241" y="91"/>
                    <a:pt x="241" y="91"/>
                    <a:pt x="241" y="91"/>
                  </a:cubicBezTo>
                  <a:cubicBezTo>
                    <a:pt x="241" y="91"/>
                    <a:pt x="242" y="91"/>
                    <a:pt x="242" y="91"/>
                  </a:cubicBezTo>
                  <a:cubicBezTo>
                    <a:pt x="242" y="91"/>
                    <a:pt x="242" y="91"/>
                    <a:pt x="242" y="91"/>
                  </a:cubicBezTo>
                  <a:cubicBezTo>
                    <a:pt x="242" y="91"/>
                    <a:pt x="242" y="91"/>
                    <a:pt x="242" y="92"/>
                  </a:cubicBezTo>
                  <a:cubicBezTo>
                    <a:pt x="242" y="92"/>
                    <a:pt x="242" y="91"/>
                    <a:pt x="242" y="91"/>
                  </a:cubicBezTo>
                  <a:cubicBezTo>
                    <a:pt x="242" y="91"/>
                    <a:pt x="242" y="91"/>
                    <a:pt x="243" y="91"/>
                  </a:cubicBezTo>
                  <a:cubicBezTo>
                    <a:pt x="243" y="90"/>
                    <a:pt x="243" y="90"/>
                    <a:pt x="243" y="90"/>
                  </a:cubicBezTo>
                  <a:cubicBezTo>
                    <a:pt x="243" y="90"/>
                    <a:pt x="243" y="90"/>
                    <a:pt x="243" y="90"/>
                  </a:cubicBezTo>
                  <a:cubicBezTo>
                    <a:pt x="244" y="89"/>
                    <a:pt x="244" y="89"/>
                    <a:pt x="244" y="89"/>
                  </a:cubicBezTo>
                  <a:cubicBezTo>
                    <a:pt x="244" y="89"/>
                    <a:pt x="244" y="89"/>
                    <a:pt x="244" y="89"/>
                  </a:cubicBezTo>
                  <a:cubicBezTo>
                    <a:pt x="244" y="89"/>
                    <a:pt x="244" y="88"/>
                    <a:pt x="244" y="88"/>
                  </a:cubicBezTo>
                  <a:cubicBezTo>
                    <a:pt x="245" y="88"/>
                    <a:pt x="244" y="88"/>
                    <a:pt x="245" y="88"/>
                  </a:cubicBezTo>
                  <a:cubicBezTo>
                    <a:pt x="245" y="88"/>
                    <a:pt x="245" y="88"/>
                    <a:pt x="245" y="88"/>
                  </a:cubicBezTo>
                  <a:cubicBezTo>
                    <a:pt x="245" y="87"/>
                    <a:pt x="245" y="88"/>
                    <a:pt x="245" y="87"/>
                  </a:cubicBezTo>
                  <a:cubicBezTo>
                    <a:pt x="245" y="87"/>
                    <a:pt x="245" y="87"/>
                    <a:pt x="245" y="87"/>
                  </a:cubicBezTo>
                  <a:cubicBezTo>
                    <a:pt x="245" y="87"/>
                    <a:pt x="245" y="87"/>
                    <a:pt x="245" y="87"/>
                  </a:cubicBezTo>
                  <a:cubicBezTo>
                    <a:pt x="245" y="87"/>
                    <a:pt x="245" y="87"/>
                    <a:pt x="244" y="87"/>
                  </a:cubicBezTo>
                  <a:cubicBezTo>
                    <a:pt x="244" y="86"/>
                    <a:pt x="245" y="86"/>
                    <a:pt x="245" y="86"/>
                  </a:cubicBezTo>
                  <a:cubicBezTo>
                    <a:pt x="245" y="86"/>
                    <a:pt x="245" y="86"/>
                    <a:pt x="245" y="86"/>
                  </a:cubicBezTo>
                  <a:cubicBezTo>
                    <a:pt x="245" y="86"/>
                    <a:pt x="245" y="86"/>
                    <a:pt x="245" y="86"/>
                  </a:cubicBezTo>
                  <a:cubicBezTo>
                    <a:pt x="245" y="86"/>
                    <a:pt x="245" y="86"/>
                    <a:pt x="246" y="86"/>
                  </a:cubicBezTo>
                  <a:cubicBezTo>
                    <a:pt x="246" y="86"/>
                    <a:pt x="246" y="86"/>
                    <a:pt x="246" y="86"/>
                  </a:cubicBezTo>
                  <a:cubicBezTo>
                    <a:pt x="246" y="86"/>
                    <a:pt x="247" y="86"/>
                    <a:pt x="247" y="86"/>
                  </a:cubicBezTo>
                  <a:cubicBezTo>
                    <a:pt x="247" y="86"/>
                    <a:pt x="246" y="86"/>
                    <a:pt x="246" y="86"/>
                  </a:cubicBezTo>
                  <a:cubicBezTo>
                    <a:pt x="246" y="85"/>
                    <a:pt x="246" y="85"/>
                    <a:pt x="246" y="85"/>
                  </a:cubicBezTo>
                  <a:close/>
                  <a:moveTo>
                    <a:pt x="219" y="59"/>
                  </a:moveTo>
                  <a:cubicBezTo>
                    <a:pt x="218" y="59"/>
                    <a:pt x="218" y="59"/>
                    <a:pt x="218" y="59"/>
                  </a:cubicBezTo>
                  <a:cubicBezTo>
                    <a:pt x="218" y="59"/>
                    <a:pt x="218" y="59"/>
                    <a:pt x="218" y="59"/>
                  </a:cubicBezTo>
                  <a:cubicBezTo>
                    <a:pt x="218" y="59"/>
                    <a:pt x="218" y="59"/>
                    <a:pt x="218" y="59"/>
                  </a:cubicBezTo>
                  <a:cubicBezTo>
                    <a:pt x="218" y="59"/>
                    <a:pt x="219" y="59"/>
                    <a:pt x="219" y="59"/>
                  </a:cubicBezTo>
                  <a:cubicBezTo>
                    <a:pt x="219" y="59"/>
                    <a:pt x="219" y="59"/>
                    <a:pt x="219" y="59"/>
                  </a:cubicBezTo>
                  <a:cubicBezTo>
                    <a:pt x="219" y="59"/>
                    <a:pt x="219" y="59"/>
                    <a:pt x="219" y="59"/>
                  </a:cubicBezTo>
                  <a:cubicBezTo>
                    <a:pt x="219" y="59"/>
                    <a:pt x="219" y="58"/>
                    <a:pt x="219" y="59"/>
                  </a:cubicBezTo>
                  <a:close/>
                  <a:moveTo>
                    <a:pt x="66" y="76"/>
                  </a:moveTo>
                  <a:cubicBezTo>
                    <a:pt x="66" y="76"/>
                    <a:pt x="66" y="76"/>
                    <a:pt x="66" y="76"/>
                  </a:cubicBezTo>
                  <a:cubicBezTo>
                    <a:pt x="65" y="76"/>
                    <a:pt x="65" y="76"/>
                    <a:pt x="65" y="76"/>
                  </a:cubicBezTo>
                  <a:cubicBezTo>
                    <a:pt x="65" y="76"/>
                    <a:pt x="65" y="76"/>
                    <a:pt x="65" y="76"/>
                  </a:cubicBezTo>
                  <a:cubicBezTo>
                    <a:pt x="65" y="75"/>
                    <a:pt x="64" y="75"/>
                    <a:pt x="64" y="75"/>
                  </a:cubicBezTo>
                  <a:cubicBezTo>
                    <a:pt x="64" y="75"/>
                    <a:pt x="64" y="75"/>
                    <a:pt x="64" y="75"/>
                  </a:cubicBezTo>
                  <a:cubicBezTo>
                    <a:pt x="64" y="75"/>
                    <a:pt x="64" y="75"/>
                    <a:pt x="64" y="75"/>
                  </a:cubicBezTo>
                  <a:cubicBezTo>
                    <a:pt x="63" y="75"/>
                    <a:pt x="63" y="75"/>
                    <a:pt x="63" y="74"/>
                  </a:cubicBezTo>
                  <a:cubicBezTo>
                    <a:pt x="63" y="74"/>
                    <a:pt x="63" y="74"/>
                    <a:pt x="63" y="74"/>
                  </a:cubicBezTo>
                  <a:cubicBezTo>
                    <a:pt x="63" y="74"/>
                    <a:pt x="63" y="74"/>
                    <a:pt x="62" y="74"/>
                  </a:cubicBezTo>
                  <a:cubicBezTo>
                    <a:pt x="62" y="74"/>
                    <a:pt x="62" y="74"/>
                    <a:pt x="62" y="75"/>
                  </a:cubicBezTo>
                  <a:cubicBezTo>
                    <a:pt x="62" y="75"/>
                    <a:pt x="62" y="75"/>
                    <a:pt x="62" y="75"/>
                  </a:cubicBezTo>
                  <a:cubicBezTo>
                    <a:pt x="62" y="75"/>
                    <a:pt x="62" y="75"/>
                    <a:pt x="62" y="75"/>
                  </a:cubicBezTo>
                  <a:cubicBezTo>
                    <a:pt x="63" y="75"/>
                    <a:pt x="63" y="76"/>
                    <a:pt x="63" y="76"/>
                  </a:cubicBezTo>
                  <a:cubicBezTo>
                    <a:pt x="63" y="76"/>
                    <a:pt x="63" y="76"/>
                    <a:pt x="63" y="76"/>
                  </a:cubicBezTo>
                  <a:cubicBezTo>
                    <a:pt x="63" y="76"/>
                    <a:pt x="63" y="76"/>
                    <a:pt x="63" y="76"/>
                  </a:cubicBezTo>
                  <a:cubicBezTo>
                    <a:pt x="63" y="76"/>
                    <a:pt x="63" y="76"/>
                    <a:pt x="63" y="76"/>
                  </a:cubicBezTo>
                  <a:cubicBezTo>
                    <a:pt x="63" y="76"/>
                    <a:pt x="63" y="76"/>
                    <a:pt x="63" y="76"/>
                  </a:cubicBezTo>
                  <a:cubicBezTo>
                    <a:pt x="63" y="77"/>
                    <a:pt x="63" y="77"/>
                    <a:pt x="63" y="77"/>
                  </a:cubicBezTo>
                  <a:cubicBezTo>
                    <a:pt x="63" y="77"/>
                    <a:pt x="63" y="77"/>
                    <a:pt x="63" y="77"/>
                  </a:cubicBezTo>
                  <a:cubicBezTo>
                    <a:pt x="63" y="77"/>
                    <a:pt x="63" y="77"/>
                    <a:pt x="63" y="77"/>
                  </a:cubicBezTo>
                  <a:cubicBezTo>
                    <a:pt x="63" y="77"/>
                    <a:pt x="63" y="77"/>
                    <a:pt x="63" y="77"/>
                  </a:cubicBezTo>
                  <a:cubicBezTo>
                    <a:pt x="63" y="77"/>
                    <a:pt x="62" y="77"/>
                    <a:pt x="62" y="77"/>
                  </a:cubicBezTo>
                  <a:cubicBezTo>
                    <a:pt x="62" y="77"/>
                    <a:pt x="62" y="76"/>
                    <a:pt x="62" y="76"/>
                  </a:cubicBezTo>
                  <a:cubicBezTo>
                    <a:pt x="62" y="76"/>
                    <a:pt x="61" y="76"/>
                    <a:pt x="61" y="76"/>
                  </a:cubicBezTo>
                  <a:cubicBezTo>
                    <a:pt x="61" y="76"/>
                    <a:pt x="61" y="76"/>
                    <a:pt x="61" y="76"/>
                  </a:cubicBezTo>
                  <a:cubicBezTo>
                    <a:pt x="61" y="76"/>
                    <a:pt x="61" y="75"/>
                    <a:pt x="61" y="75"/>
                  </a:cubicBezTo>
                  <a:cubicBezTo>
                    <a:pt x="61" y="75"/>
                    <a:pt x="61" y="75"/>
                    <a:pt x="61" y="75"/>
                  </a:cubicBezTo>
                  <a:cubicBezTo>
                    <a:pt x="61" y="75"/>
                    <a:pt x="61" y="75"/>
                    <a:pt x="61" y="75"/>
                  </a:cubicBezTo>
                  <a:cubicBezTo>
                    <a:pt x="61" y="75"/>
                    <a:pt x="61" y="75"/>
                    <a:pt x="61" y="75"/>
                  </a:cubicBezTo>
                  <a:cubicBezTo>
                    <a:pt x="61" y="75"/>
                    <a:pt x="61" y="75"/>
                    <a:pt x="60" y="75"/>
                  </a:cubicBezTo>
                  <a:cubicBezTo>
                    <a:pt x="60" y="75"/>
                    <a:pt x="60" y="74"/>
                    <a:pt x="60" y="74"/>
                  </a:cubicBezTo>
                  <a:cubicBezTo>
                    <a:pt x="60" y="74"/>
                    <a:pt x="60" y="74"/>
                    <a:pt x="59" y="74"/>
                  </a:cubicBezTo>
                  <a:cubicBezTo>
                    <a:pt x="59" y="74"/>
                    <a:pt x="59" y="74"/>
                    <a:pt x="59" y="74"/>
                  </a:cubicBezTo>
                  <a:cubicBezTo>
                    <a:pt x="59" y="74"/>
                    <a:pt x="59" y="73"/>
                    <a:pt x="59" y="73"/>
                  </a:cubicBezTo>
                  <a:cubicBezTo>
                    <a:pt x="59" y="73"/>
                    <a:pt x="59" y="73"/>
                    <a:pt x="59" y="73"/>
                  </a:cubicBezTo>
                  <a:cubicBezTo>
                    <a:pt x="59" y="73"/>
                    <a:pt x="58" y="73"/>
                    <a:pt x="58" y="73"/>
                  </a:cubicBezTo>
                  <a:cubicBezTo>
                    <a:pt x="58" y="72"/>
                    <a:pt x="58" y="72"/>
                    <a:pt x="58" y="72"/>
                  </a:cubicBezTo>
                  <a:cubicBezTo>
                    <a:pt x="58" y="72"/>
                    <a:pt x="58" y="72"/>
                    <a:pt x="58" y="72"/>
                  </a:cubicBezTo>
                  <a:cubicBezTo>
                    <a:pt x="58" y="72"/>
                    <a:pt x="58" y="72"/>
                    <a:pt x="58" y="72"/>
                  </a:cubicBezTo>
                  <a:cubicBezTo>
                    <a:pt x="58" y="72"/>
                    <a:pt x="58" y="72"/>
                    <a:pt x="58" y="72"/>
                  </a:cubicBezTo>
                  <a:cubicBezTo>
                    <a:pt x="58" y="72"/>
                    <a:pt x="57" y="71"/>
                    <a:pt x="57" y="71"/>
                  </a:cubicBezTo>
                  <a:cubicBezTo>
                    <a:pt x="57" y="71"/>
                    <a:pt x="57" y="71"/>
                    <a:pt x="57" y="71"/>
                  </a:cubicBezTo>
                  <a:cubicBezTo>
                    <a:pt x="57" y="71"/>
                    <a:pt x="57" y="71"/>
                    <a:pt x="57" y="71"/>
                  </a:cubicBezTo>
                  <a:cubicBezTo>
                    <a:pt x="57" y="71"/>
                    <a:pt x="57" y="71"/>
                    <a:pt x="57" y="71"/>
                  </a:cubicBezTo>
                  <a:cubicBezTo>
                    <a:pt x="56" y="71"/>
                    <a:pt x="56" y="71"/>
                    <a:pt x="56" y="71"/>
                  </a:cubicBezTo>
                  <a:cubicBezTo>
                    <a:pt x="56" y="71"/>
                    <a:pt x="56" y="71"/>
                    <a:pt x="56" y="71"/>
                  </a:cubicBezTo>
                  <a:cubicBezTo>
                    <a:pt x="56" y="71"/>
                    <a:pt x="56" y="71"/>
                    <a:pt x="56" y="71"/>
                  </a:cubicBezTo>
                  <a:cubicBezTo>
                    <a:pt x="56" y="71"/>
                    <a:pt x="56" y="71"/>
                    <a:pt x="56" y="70"/>
                  </a:cubicBezTo>
                  <a:cubicBezTo>
                    <a:pt x="56" y="70"/>
                    <a:pt x="56" y="70"/>
                    <a:pt x="56" y="70"/>
                  </a:cubicBezTo>
                  <a:cubicBezTo>
                    <a:pt x="56" y="70"/>
                    <a:pt x="56" y="70"/>
                    <a:pt x="56" y="70"/>
                  </a:cubicBezTo>
                  <a:cubicBezTo>
                    <a:pt x="56" y="70"/>
                    <a:pt x="56" y="70"/>
                    <a:pt x="56" y="70"/>
                  </a:cubicBezTo>
                  <a:cubicBezTo>
                    <a:pt x="56" y="70"/>
                    <a:pt x="55" y="70"/>
                    <a:pt x="55" y="70"/>
                  </a:cubicBezTo>
                  <a:cubicBezTo>
                    <a:pt x="55" y="70"/>
                    <a:pt x="55" y="70"/>
                    <a:pt x="55" y="70"/>
                  </a:cubicBezTo>
                  <a:cubicBezTo>
                    <a:pt x="55" y="70"/>
                    <a:pt x="55" y="70"/>
                    <a:pt x="55" y="70"/>
                  </a:cubicBezTo>
                  <a:cubicBezTo>
                    <a:pt x="55" y="70"/>
                    <a:pt x="54" y="70"/>
                    <a:pt x="54" y="70"/>
                  </a:cubicBezTo>
                  <a:cubicBezTo>
                    <a:pt x="54" y="70"/>
                    <a:pt x="54" y="70"/>
                    <a:pt x="54" y="70"/>
                  </a:cubicBezTo>
                  <a:cubicBezTo>
                    <a:pt x="54" y="70"/>
                    <a:pt x="54" y="69"/>
                    <a:pt x="54" y="69"/>
                  </a:cubicBezTo>
                  <a:cubicBezTo>
                    <a:pt x="54" y="69"/>
                    <a:pt x="54" y="69"/>
                    <a:pt x="54" y="69"/>
                  </a:cubicBezTo>
                  <a:cubicBezTo>
                    <a:pt x="54" y="69"/>
                    <a:pt x="53" y="68"/>
                    <a:pt x="53" y="68"/>
                  </a:cubicBezTo>
                  <a:cubicBezTo>
                    <a:pt x="53" y="68"/>
                    <a:pt x="52" y="68"/>
                    <a:pt x="52" y="68"/>
                  </a:cubicBezTo>
                  <a:cubicBezTo>
                    <a:pt x="52" y="68"/>
                    <a:pt x="52" y="68"/>
                    <a:pt x="52" y="68"/>
                  </a:cubicBezTo>
                  <a:cubicBezTo>
                    <a:pt x="52" y="68"/>
                    <a:pt x="52" y="68"/>
                    <a:pt x="51" y="68"/>
                  </a:cubicBezTo>
                  <a:cubicBezTo>
                    <a:pt x="51" y="68"/>
                    <a:pt x="51" y="67"/>
                    <a:pt x="51" y="67"/>
                  </a:cubicBezTo>
                  <a:cubicBezTo>
                    <a:pt x="51" y="67"/>
                    <a:pt x="51" y="67"/>
                    <a:pt x="51" y="67"/>
                  </a:cubicBezTo>
                  <a:cubicBezTo>
                    <a:pt x="51" y="67"/>
                    <a:pt x="50" y="67"/>
                    <a:pt x="50" y="66"/>
                  </a:cubicBezTo>
                  <a:cubicBezTo>
                    <a:pt x="50" y="66"/>
                    <a:pt x="50" y="66"/>
                    <a:pt x="50" y="66"/>
                  </a:cubicBezTo>
                  <a:cubicBezTo>
                    <a:pt x="50" y="66"/>
                    <a:pt x="49" y="66"/>
                    <a:pt x="49" y="66"/>
                  </a:cubicBezTo>
                  <a:cubicBezTo>
                    <a:pt x="49" y="65"/>
                    <a:pt x="49" y="65"/>
                    <a:pt x="49" y="65"/>
                  </a:cubicBezTo>
                  <a:cubicBezTo>
                    <a:pt x="49" y="65"/>
                    <a:pt x="48" y="65"/>
                    <a:pt x="48" y="65"/>
                  </a:cubicBezTo>
                  <a:cubicBezTo>
                    <a:pt x="48" y="64"/>
                    <a:pt x="47" y="64"/>
                    <a:pt x="47" y="64"/>
                  </a:cubicBezTo>
                  <a:cubicBezTo>
                    <a:pt x="47" y="64"/>
                    <a:pt x="47" y="64"/>
                    <a:pt x="47" y="64"/>
                  </a:cubicBezTo>
                  <a:cubicBezTo>
                    <a:pt x="47" y="64"/>
                    <a:pt x="47" y="64"/>
                    <a:pt x="47" y="64"/>
                  </a:cubicBezTo>
                  <a:cubicBezTo>
                    <a:pt x="47" y="64"/>
                    <a:pt x="47" y="64"/>
                    <a:pt x="47" y="64"/>
                  </a:cubicBezTo>
                  <a:cubicBezTo>
                    <a:pt x="47" y="63"/>
                    <a:pt x="47" y="63"/>
                    <a:pt x="47" y="63"/>
                  </a:cubicBezTo>
                  <a:cubicBezTo>
                    <a:pt x="47" y="63"/>
                    <a:pt x="47" y="63"/>
                    <a:pt x="47" y="63"/>
                  </a:cubicBezTo>
                  <a:cubicBezTo>
                    <a:pt x="47" y="63"/>
                    <a:pt x="47" y="63"/>
                    <a:pt x="47" y="63"/>
                  </a:cubicBezTo>
                  <a:cubicBezTo>
                    <a:pt x="47" y="62"/>
                    <a:pt x="47" y="62"/>
                    <a:pt x="47" y="62"/>
                  </a:cubicBezTo>
                  <a:cubicBezTo>
                    <a:pt x="47" y="62"/>
                    <a:pt x="46" y="62"/>
                    <a:pt x="46" y="62"/>
                  </a:cubicBezTo>
                  <a:cubicBezTo>
                    <a:pt x="46" y="62"/>
                    <a:pt x="46" y="61"/>
                    <a:pt x="46" y="61"/>
                  </a:cubicBezTo>
                  <a:cubicBezTo>
                    <a:pt x="46" y="61"/>
                    <a:pt x="45" y="61"/>
                    <a:pt x="45" y="61"/>
                  </a:cubicBezTo>
                  <a:cubicBezTo>
                    <a:pt x="45" y="61"/>
                    <a:pt x="44" y="60"/>
                    <a:pt x="44" y="60"/>
                  </a:cubicBezTo>
                  <a:cubicBezTo>
                    <a:pt x="44" y="60"/>
                    <a:pt x="44" y="60"/>
                    <a:pt x="44" y="60"/>
                  </a:cubicBezTo>
                  <a:cubicBezTo>
                    <a:pt x="44" y="60"/>
                    <a:pt x="43" y="59"/>
                    <a:pt x="43" y="59"/>
                  </a:cubicBezTo>
                  <a:cubicBezTo>
                    <a:pt x="43" y="59"/>
                    <a:pt x="42" y="59"/>
                    <a:pt x="42" y="59"/>
                  </a:cubicBezTo>
                  <a:cubicBezTo>
                    <a:pt x="42" y="59"/>
                    <a:pt x="42" y="58"/>
                    <a:pt x="42" y="58"/>
                  </a:cubicBezTo>
                  <a:cubicBezTo>
                    <a:pt x="42" y="58"/>
                    <a:pt x="42" y="58"/>
                    <a:pt x="42" y="58"/>
                  </a:cubicBezTo>
                  <a:cubicBezTo>
                    <a:pt x="42" y="58"/>
                    <a:pt x="41" y="57"/>
                    <a:pt x="41" y="57"/>
                  </a:cubicBezTo>
                  <a:cubicBezTo>
                    <a:pt x="41" y="57"/>
                    <a:pt x="41" y="57"/>
                    <a:pt x="41" y="56"/>
                  </a:cubicBezTo>
                  <a:cubicBezTo>
                    <a:pt x="41" y="56"/>
                    <a:pt x="41" y="56"/>
                    <a:pt x="41" y="56"/>
                  </a:cubicBezTo>
                  <a:cubicBezTo>
                    <a:pt x="41" y="56"/>
                    <a:pt x="41" y="56"/>
                    <a:pt x="40" y="56"/>
                  </a:cubicBezTo>
                  <a:cubicBezTo>
                    <a:pt x="40" y="55"/>
                    <a:pt x="40" y="55"/>
                    <a:pt x="39" y="55"/>
                  </a:cubicBezTo>
                  <a:cubicBezTo>
                    <a:pt x="39" y="55"/>
                    <a:pt x="39" y="55"/>
                    <a:pt x="39" y="54"/>
                  </a:cubicBezTo>
                  <a:cubicBezTo>
                    <a:pt x="39" y="54"/>
                    <a:pt x="38" y="54"/>
                    <a:pt x="38" y="54"/>
                  </a:cubicBezTo>
                  <a:cubicBezTo>
                    <a:pt x="38" y="54"/>
                    <a:pt x="38" y="53"/>
                    <a:pt x="38" y="53"/>
                  </a:cubicBezTo>
                  <a:cubicBezTo>
                    <a:pt x="38" y="53"/>
                    <a:pt x="38" y="53"/>
                    <a:pt x="38" y="53"/>
                  </a:cubicBezTo>
                  <a:cubicBezTo>
                    <a:pt x="38" y="53"/>
                    <a:pt x="38" y="52"/>
                    <a:pt x="38" y="52"/>
                  </a:cubicBezTo>
                  <a:cubicBezTo>
                    <a:pt x="38" y="52"/>
                    <a:pt x="37" y="52"/>
                    <a:pt x="37" y="52"/>
                  </a:cubicBezTo>
                  <a:cubicBezTo>
                    <a:pt x="38" y="52"/>
                    <a:pt x="38" y="52"/>
                    <a:pt x="38" y="52"/>
                  </a:cubicBezTo>
                  <a:cubicBezTo>
                    <a:pt x="38" y="52"/>
                    <a:pt x="38" y="52"/>
                    <a:pt x="38" y="52"/>
                  </a:cubicBezTo>
                  <a:cubicBezTo>
                    <a:pt x="38" y="51"/>
                    <a:pt x="38" y="51"/>
                    <a:pt x="38" y="51"/>
                  </a:cubicBezTo>
                  <a:cubicBezTo>
                    <a:pt x="38" y="51"/>
                    <a:pt x="38" y="51"/>
                    <a:pt x="38" y="51"/>
                  </a:cubicBezTo>
                  <a:cubicBezTo>
                    <a:pt x="38" y="51"/>
                    <a:pt x="38" y="50"/>
                    <a:pt x="38" y="50"/>
                  </a:cubicBezTo>
                  <a:cubicBezTo>
                    <a:pt x="38" y="50"/>
                    <a:pt x="37" y="50"/>
                    <a:pt x="37" y="49"/>
                  </a:cubicBezTo>
                  <a:cubicBezTo>
                    <a:pt x="37" y="49"/>
                    <a:pt x="36" y="49"/>
                    <a:pt x="36" y="48"/>
                  </a:cubicBezTo>
                  <a:cubicBezTo>
                    <a:pt x="36" y="48"/>
                    <a:pt x="36" y="48"/>
                    <a:pt x="36" y="48"/>
                  </a:cubicBezTo>
                  <a:cubicBezTo>
                    <a:pt x="36" y="48"/>
                    <a:pt x="36" y="47"/>
                    <a:pt x="36" y="47"/>
                  </a:cubicBezTo>
                  <a:cubicBezTo>
                    <a:pt x="36" y="47"/>
                    <a:pt x="36" y="47"/>
                    <a:pt x="36" y="47"/>
                  </a:cubicBezTo>
                  <a:cubicBezTo>
                    <a:pt x="36" y="47"/>
                    <a:pt x="36" y="46"/>
                    <a:pt x="36" y="46"/>
                  </a:cubicBezTo>
                  <a:cubicBezTo>
                    <a:pt x="35" y="46"/>
                    <a:pt x="35" y="46"/>
                    <a:pt x="35" y="46"/>
                  </a:cubicBezTo>
                  <a:cubicBezTo>
                    <a:pt x="35" y="46"/>
                    <a:pt x="35" y="46"/>
                    <a:pt x="35" y="46"/>
                  </a:cubicBezTo>
                  <a:cubicBezTo>
                    <a:pt x="35" y="46"/>
                    <a:pt x="35" y="46"/>
                    <a:pt x="35" y="46"/>
                  </a:cubicBezTo>
                  <a:cubicBezTo>
                    <a:pt x="35" y="46"/>
                    <a:pt x="35" y="45"/>
                    <a:pt x="35" y="45"/>
                  </a:cubicBezTo>
                  <a:cubicBezTo>
                    <a:pt x="35" y="45"/>
                    <a:pt x="34" y="45"/>
                    <a:pt x="35" y="45"/>
                  </a:cubicBezTo>
                  <a:cubicBezTo>
                    <a:pt x="35" y="45"/>
                    <a:pt x="34" y="45"/>
                    <a:pt x="34" y="45"/>
                  </a:cubicBezTo>
                  <a:cubicBezTo>
                    <a:pt x="35" y="45"/>
                    <a:pt x="35" y="45"/>
                    <a:pt x="35" y="45"/>
                  </a:cubicBezTo>
                  <a:cubicBezTo>
                    <a:pt x="35" y="45"/>
                    <a:pt x="35" y="45"/>
                    <a:pt x="35" y="45"/>
                  </a:cubicBezTo>
                  <a:cubicBezTo>
                    <a:pt x="35" y="44"/>
                    <a:pt x="35" y="44"/>
                    <a:pt x="35" y="44"/>
                  </a:cubicBezTo>
                  <a:cubicBezTo>
                    <a:pt x="34" y="44"/>
                    <a:pt x="34" y="44"/>
                    <a:pt x="34" y="44"/>
                  </a:cubicBezTo>
                  <a:cubicBezTo>
                    <a:pt x="34" y="44"/>
                    <a:pt x="34" y="44"/>
                    <a:pt x="34" y="43"/>
                  </a:cubicBezTo>
                  <a:cubicBezTo>
                    <a:pt x="34" y="43"/>
                    <a:pt x="34" y="43"/>
                    <a:pt x="34" y="43"/>
                  </a:cubicBezTo>
                  <a:cubicBezTo>
                    <a:pt x="34" y="43"/>
                    <a:pt x="33" y="42"/>
                    <a:pt x="33" y="42"/>
                  </a:cubicBezTo>
                  <a:cubicBezTo>
                    <a:pt x="33" y="42"/>
                    <a:pt x="33" y="42"/>
                    <a:pt x="33" y="41"/>
                  </a:cubicBezTo>
                  <a:cubicBezTo>
                    <a:pt x="32" y="41"/>
                    <a:pt x="32" y="41"/>
                    <a:pt x="32" y="41"/>
                  </a:cubicBezTo>
                  <a:cubicBezTo>
                    <a:pt x="32" y="40"/>
                    <a:pt x="31" y="40"/>
                    <a:pt x="31" y="40"/>
                  </a:cubicBezTo>
                  <a:cubicBezTo>
                    <a:pt x="31" y="40"/>
                    <a:pt x="31" y="40"/>
                    <a:pt x="31" y="40"/>
                  </a:cubicBezTo>
                  <a:cubicBezTo>
                    <a:pt x="31" y="40"/>
                    <a:pt x="31" y="39"/>
                    <a:pt x="31" y="39"/>
                  </a:cubicBezTo>
                  <a:cubicBezTo>
                    <a:pt x="31" y="39"/>
                    <a:pt x="30" y="39"/>
                    <a:pt x="30" y="39"/>
                  </a:cubicBezTo>
                  <a:cubicBezTo>
                    <a:pt x="30" y="39"/>
                    <a:pt x="31" y="39"/>
                    <a:pt x="30" y="38"/>
                  </a:cubicBezTo>
                  <a:cubicBezTo>
                    <a:pt x="30" y="38"/>
                    <a:pt x="30" y="38"/>
                    <a:pt x="30" y="38"/>
                  </a:cubicBezTo>
                  <a:cubicBezTo>
                    <a:pt x="30" y="38"/>
                    <a:pt x="29" y="37"/>
                    <a:pt x="29" y="37"/>
                  </a:cubicBezTo>
                  <a:cubicBezTo>
                    <a:pt x="29" y="37"/>
                    <a:pt x="29" y="37"/>
                    <a:pt x="29" y="37"/>
                  </a:cubicBezTo>
                  <a:cubicBezTo>
                    <a:pt x="28" y="37"/>
                    <a:pt x="28" y="37"/>
                    <a:pt x="28" y="37"/>
                  </a:cubicBezTo>
                  <a:cubicBezTo>
                    <a:pt x="28" y="36"/>
                    <a:pt x="28" y="36"/>
                    <a:pt x="28" y="36"/>
                  </a:cubicBezTo>
                  <a:cubicBezTo>
                    <a:pt x="28" y="36"/>
                    <a:pt x="27" y="36"/>
                    <a:pt x="27" y="36"/>
                  </a:cubicBezTo>
                  <a:cubicBezTo>
                    <a:pt x="27" y="36"/>
                    <a:pt x="27" y="36"/>
                    <a:pt x="27" y="36"/>
                  </a:cubicBezTo>
                  <a:cubicBezTo>
                    <a:pt x="27" y="36"/>
                    <a:pt x="27" y="36"/>
                    <a:pt x="26" y="36"/>
                  </a:cubicBezTo>
                  <a:cubicBezTo>
                    <a:pt x="26" y="36"/>
                    <a:pt x="26" y="36"/>
                    <a:pt x="26" y="36"/>
                  </a:cubicBezTo>
                  <a:cubicBezTo>
                    <a:pt x="26" y="36"/>
                    <a:pt x="26" y="35"/>
                    <a:pt x="26" y="35"/>
                  </a:cubicBezTo>
                  <a:cubicBezTo>
                    <a:pt x="26" y="35"/>
                    <a:pt x="26" y="35"/>
                    <a:pt x="26" y="35"/>
                  </a:cubicBezTo>
                  <a:cubicBezTo>
                    <a:pt x="26" y="35"/>
                    <a:pt x="26" y="34"/>
                    <a:pt x="26" y="34"/>
                  </a:cubicBezTo>
                  <a:cubicBezTo>
                    <a:pt x="26" y="34"/>
                    <a:pt x="26" y="34"/>
                    <a:pt x="26" y="34"/>
                  </a:cubicBezTo>
                  <a:cubicBezTo>
                    <a:pt x="26" y="34"/>
                    <a:pt x="26" y="34"/>
                    <a:pt x="26" y="34"/>
                  </a:cubicBezTo>
                  <a:cubicBezTo>
                    <a:pt x="26" y="33"/>
                    <a:pt x="26" y="33"/>
                    <a:pt x="26" y="33"/>
                  </a:cubicBezTo>
                  <a:cubicBezTo>
                    <a:pt x="26" y="33"/>
                    <a:pt x="26" y="33"/>
                    <a:pt x="26" y="33"/>
                  </a:cubicBezTo>
                  <a:cubicBezTo>
                    <a:pt x="26" y="33"/>
                    <a:pt x="26" y="33"/>
                    <a:pt x="26" y="32"/>
                  </a:cubicBezTo>
                  <a:cubicBezTo>
                    <a:pt x="26" y="32"/>
                    <a:pt x="26" y="32"/>
                    <a:pt x="25" y="32"/>
                  </a:cubicBezTo>
                  <a:cubicBezTo>
                    <a:pt x="25" y="32"/>
                    <a:pt x="25" y="32"/>
                    <a:pt x="25" y="32"/>
                  </a:cubicBezTo>
                  <a:cubicBezTo>
                    <a:pt x="25" y="32"/>
                    <a:pt x="25" y="31"/>
                    <a:pt x="25" y="31"/>
                  </a:cubicBezTo>
                  <a:cubicBezTo>
                    <a:pt x="25" y="31"/>
                    <a:pt x="25" y="31"/>
                    <a:pt x="25" y="30"/>
                  </a:cubicBezTo>
                  <a:cubicBezTo>
                    <a:pt x="25" y="30"/>
                    <a:pt x="25" y="30"/>
                    <a:pt x="25" y="30"/>
                  </a:cubicBezTo>
                  <a:cubicBezTo>
                    <a:pt x="25" y="30"/>
                    <a:pt x="24" y="30"/>
                    <a:pt x="24" y="29"/>
                  </a:cubicBezTo>
                  <a:cubicBezTo>
                    <a:pt x="24" y="29"/>
                    <a:pt x="24" y="29"/>
                    <a:pt x="24" y="29"/>
                  </a:cubicBezTo>
                  <a:cubicBezTo>
                    <a:pt x="24" y="29"/>
                    <a:pt x="24" y="28"/>
                    <a:pt x="24" y="28"/>
                  </a:cubicBezTo>
                  <a:cubicBezTo>
                    <a:pt x="24" y="28"/>
                    <a:pt x="24" y="28"/>
                    <a:pt x="24" y="28"/>
                  </a:cubicBezTo>
                  <a:cubicBezTo>
                    <a:pt x="24" y="28"/>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3" y="26"/>
                    <a:pt x="23" y="26"/>
                  </a:cubicBezTo>
                  <a:cubicBezTo>
                    <a:pt x="23" y="26"/>
                    <a:pt x="23" y="26"/>
                    <a:pt x="23" y="26"/>
                  </a:cubicBezTo>
                  <a:cubicBezTo>
                    <a:pt x="23" y="26"/>
                    <a:pt x="22" y="25"/>
                    <a:pt x="22" y="25"/>
                  </a:cubicBezTo>
                  <a:cubicBezTo>
                    <a:pt x="22" y="25"/>
                    <a:pt x="22" y="25"/>
                    <a:pt x="22" y="25"/>
                  </a:cubicBezTo>
                  <a:cubicBezTo>
                    <a:pt x="22" y="25"/>
                    <a:pt x="22" y="25"/>
                    <a:pt x="22" y="24"/>
                  </a:cubicBezTo>
                  <a:cubicBezTo>
                    <a:pt x="22" y="24"/>
                    <a:pt x="22"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3"/>
                    <a:pt x="20" y="23"/>
                  </a:cubicBezTo>
                  <a:cubicBezTo>
                    <a:pt x="20" y="23"/>
                    <a:pt x="20" y="23"/>
                    <a:pt x="20" y="23"/>
                  </a:cubicBezTo>
                  <a:cubicBezTo>
                    <a:pt x="19" y="23"/>
                    <a:pt x="19" y="23"/>
                    <a:pt x="19" y="23"/>
                  </a:cubicBezTo>
                  <a:cubicBezTo>
                    <a:pt x="19" y="23"/>
                    <a:pt x="19" y="23"/>
                    <a:pt x="18" y="23"/>
                  </a:cubicBezTo>
                  <a:cubicBezTo>
                    <a:pt x="18" y="23"/>
                    <a:pt x="18" y="23"/>
                    <a:pt x="18" y="23"/>
                  </a:cubicBezTo>
                  <a:cubicBezTo>
                    <a:pt x="18" y="23"/>
                    <a:pt x="18" y="23"/>
                    <a:pt x="18" y="23"/>
                  </a:cubicBezTo>
                  <a:cubicBezTo>
                    <a:pt x="18" y="23"/>
                    <a:pt x="18" y="23"/>
                    <a:pt x="18" y="23"/>
                  </a:cubicBezTo>
                  <a:cubicBezTo>
                    <a:pt x="18" y="23"/>
                    <a:pt x="18" y="23"/>
                    <a:pt x="17" y="23"/>
                  </a:cubicBezTo>
                  <a:cubicBezTo>
                    <a:pt x="17" y="23"/>
                    <a:pt x="17" y="23"/>
                    <a:pt x="17" y="23"/>
                  </a:cubicBezTo>
                  <a:cubicBezTo>
                    <a:pt x="17" y="22"/>
                    <a:pt x="17" y="22"/>
                    <a:pt x="17" y="22"/>
                  </a:cubicBezTo>
                  <a:cubicBezTo>
                    <a:pt x="17" y="22"/>
                    <a:pt x="16" y="22"/>
                    <a:pt x="16" y="22"/>
                  </a:cubicBezTo>
                  <a:cubicBezTo>
                    <a:pt x="16" y="22"/>
                    <a:pt x="16" y="21"/>
                    <a:pt x="16" y="21"/>
                  </a:cubicBezTo>
                  <a:cubicBezTo>
                    <a:pt x="16" y="21"/>
                    <a:pt x="16" y="20"/>
                    <a:pt x="16" y="20"/>
                  </a:cubicBezTo>
                  <a:cubicBezTo>
                    <a:pt x="16" y="20"/>
                    <a:pt x="16" y="19"/>
                    <a:pt x="16" y="19"/>
                  </a:cubicBezTo>
                  <a:cubicBezTo>
                    <a:pt x="16" y="19"/>
                    <a:pt x="16" y="19"/>
                    <a:pt x="16" y="19"/>
                  </a:cubicBezTo>
                  <a:cubicBezTo>
                    <a:pt x="16" y="18"/>
                    <a:pt x="16" y="18"/>
                    <a:pt x="16" y="18"/>
                  </a:cubicBezTo>
                  <a:cubicBezTo>
                    <a:pt x="16" y="18"/>
                    <a:pt x="16" y="19"/>
                    <a:pt x="15" y="18"/>
                  </a:cubicBezTo>
                  <a:cubicBezTo>
                    <a:pt x="15" y="18"/>
                    <a:pt x="16" y="18"/>
                    <a:pt x="15" y="18"/>
                  </a:cubicBezTo>
                  <a:cubicBezTo>
                    <a:pt x="15" y="18"/>
                    <a:pt x="15" y="18"/>
                    <a:pt x="15" y="18"/>
                  </a:cubicBezTo>
                  <a:cubicBezTo>
                    <a:pt x="15" y="18"/>
                    <a:pt x="14" y="18"/>
                    <a:pt x="14" y="18"/>
                  </a:cubicBezTo>
                  <a:cubicBezTo>
                    <a:pt x="14" y="17"/>
                    <a:pt x="14" y="17"/>
                    <a:pt x="14" y="17"/>
                  </a:cubicBezTo>
                  <a:cubicBezTo>
                    <a:pt x="14" y="17"/>
                    <a:pt x="14" y="17"/>
                    <a:pt x="14" y="17"/>
                  </a:cubicBezTo>
                  <a:cubicBezTo>
                    <a:pt x="14" y="16"/>
                    <a:pt x="14" y="16"/>
                    <a:pt x="13" y="16"/>
                  </a:cubicBezTo>
                  <a:cubicBezTo>
                    <a:pt x="13" y="16"/>
                    <a:pt x="13" y="16"/>
                    <a:pt x="13" y="16"/>
                  </a:cubicBezTo>
                  <a:cubicBezTo>
                    <a:pt x="13" y="16"/>
                    <a:pt x="13" y="15"/>
                    <a:pt x="13" y="15"/>
                  </a:cubicBezTo>
                  <a:cubicBezTo>
                    <a:pt x="13" y="15"/>
                    <a:pt x="12" y="15"/>
                    <a:pt x="12" y="15"/>
                  </a:cubicBezTo>
                  <a:cubicBezTo>
                    <a:pt x="12" y="15"/>
                    <a:pt x="12" y="14"/>
                    <a:pt x="12" y="14"/>
                  </a:cubicBezTo>
                  <a:cubicBezTo>
                    <a:pt x="12" y="14"/>
                    <a:pt x="12" y="14"/>
                    <a:pt x="12" y="14"/>
                  </a:cubicBezTo>
                  <a:cubicBezTo>
                    <a:pt x="12" y="14"/>
                    <a:pt x="12" y="14"/>
                    <a:pt x="11" y="13"/>
                  </a:cubicBezTo>
                  <a:cubicBezTo>
                    <a:pt x="11" y="13"/>
                    <a:pt x="11" y="13"/>
                    <a:pt x="11" y="13"/>
                  </a:cubicBezTo>
                  <a:cubicBezTo>
                    <a:pt x="11" y="13"/>
                    <a:pt x="11" y="13"/>
                    <a:pt x="11" y="13"/>
                  </a:cubicBezTo>
                  <a:cubicBezTo>
                    <a:pt x="11" y="13"/>
                    <a:pt x="10" y="13"/>
                    <a:pt x="10" y="13"/>
                  </a:cubicBezTo>
                  <a:cubicBezTo>
                    <a:pt x="10" y="13"/>
                    <a:pt x="9" y="13"/>
                    <a:pt x="9" y="13"/>
                  </a:cubicBezTo>
                  <a:cubicBezTo>
                    <a:pt x="9" y="13"/>
                    <a:pt x="9" y="13"/>
                    <a:pt x="8" y="13"/>
                  </a:cubicBezTo>
                  <a:cubicBezTo>
                    <a:pt x="8" y="12"/>
                    <a:pt x="8" y="12"/>
                    <a:pt x="8" y="12"/>
                  </a:cubicBezTo>
                  <a:cubicBezTo>
                    <a:pt x="8" y="12"/>
                    <a:pt x="8" y="12"/>
                    <a:pt x="8" y="12"/>
                  </a:cubicBezTo>
                  <a:cubicBezTo>
                    <a:pt x="8" y="12"/>
                    <a:pt x="7" y="10"/>
                    <a:pt x="7" y="10"/>
                  </a:cubicBezTo>
                  <a:cubicBezTo>
                    <a:pt x="6" y="10"/>
                    <a:pt x="6" y="10"/>
                    <a:pt x="6" y="10"/>
                  </a:cubicBezTo>
                  <a:cubicBezTo>
                    <a:pt x="6" y="10"/>
                    <a:pt x="5" y="9"/>
                    <a:pt x="5" y="9"/>
                  </a:cubicBezTo>
                  <a:cubicBezTo>
                    <a:pt x="5" y="9"/>
                    <a:pt x="4" y="8"/>
                    <a:pt x="4" y="8"/>
                  </a:cubicBezTo>
                  <a:cubicBezTo>
                    <a:pt x="3" y="7"/>
                    <a:pt x="3" y="7"/>
                    <a:pt x="3" y="7"/>
                  </a:cubicBezTo>
                  <a:cubicBezTo>
                    <a:pt x="2" y="6"/>
                    <a:pt x="2" y="6"/>
                    <a:pt x="2" y="6"/>
                  </a:cubicBezTo>
                  <a:cubicBezTo>
                    <a:pt x="1" y="5"/>
                    <a:pt x="1" y="5"/>
                    <a:pt x="1" y="5"/>
                  </a:cubicBezTo>
                  <a:cubicBezTo>
                    <a:pt x="1" y="5"/>
                    <a:pt x="1" y="4"/>
                    <a:pt x="1" y="4"/>
                  </a:cubicBezTo>
                  <a:cubicBezTo>
                    <a:pt x="1" y="4"/>
                    <a:pt x="1" y="4"/>
                    <a:pt x="1" y="4"/>
                  </a:cubicBezTo>
                  <a:cubicBezTo>
                    <a:pt x="1" y="4"/>
                    <a:pt x="1" y="3"/>
                    <a:pt x="1" y="3"/>
                  </a:cubicBezTo>
                  <a:cubicBezTo>
                    <a:pt x="1" y="3"/>
                    <a:pt x="0" y="2"/>
                    <a:pt x="0" y="2"/>
                  </a:cubicBezTo>
                  <a:cubicBezTo>
                    <a:pt x="0" y="2"/>
                    <a:pt x="0" y="2"/>
                    <a:pt x="0" y="2"/>
                  </a:cubicBezTo>
                  <a:cubicBezTo>
                    <a:pt x="0" y="2"/>
                    <a:pt x="0" y="1"/>
                    <a:pt x="0" y="1"/>
                  </a:cubicBezTo>
                  <a:cubicBezTo>
                    <a:pt x="0" y="1"/>
                    <a:pt x="0" y="1"/>
                    <a:pt x="0" y="1"/>
                  </a:cubicBezTo>
                  <a:cubicBezTo>
                    <a:pt x="0" y="1"/>
                    <a:pt x="0" y="1"/>
                    <a:pt x="0" y="1"/>
                  </a:cubicBezTo>
                  <a:cubicBezTo>
                    <a:pt x="1" y="1"/>
                    <a:pt x="1" y="1"/>
                    <a:pt x="1" y="1"/>
                  </a:cubicBezTo>
                  <a:cubicBezTo>
                    <a:pt x="1" y="1"/>
                    <a:pt x="1" y="0"/>
                    <a:pt x="1" y="0"/>
                  </a:cubicBezTo>
                  <a:cubicBezTo>
                    <a:pt x="1" y="0"/>
                    <a:pt x="2" y="0"/>
                    <a:pt x="2" y="0"/>
                  </a:cubicBezTo>
                  <a:cubicBezTo>
                    <a:pt x="2" y="0"/>
                    <a:pt x="2" y="0"/>
                    <a:pt x="2" y="0"/>
                  </a:cubicBezTo>
                  <a:cubicBezTo>
                    <a:pt x="2" y="0"/>
                    <a:pt x="2" y="0"/>
                    <a:pt x="3" y="0"/>
                  </a:cubicBezTo>
                  <a:cubicBezTo>
                    <a:pt x="3" y="0"/>
                    <a:pt x="3" y="0"/>
                    <a:pt x="3" y="0"/>
                  </a:cubicBezTo>
                  <a:cubicBezTo>
                    <a:pt x="4" y="1"/>
                    <a:pt x="4" y="1"/>
                    <a:pt x="4" y="1"/>
                  </a:cubicBezTo>
                  <a:cubicBezTo>
                    <a:pt x="4" y="1"/>
                    <a:pt x="5" y="1"/>
                    <a:pt x="5" y="1"/>
                  </a:cubicBezTo>
                  <a:cubicBezTo>
                    <a:pt x="5" y="2"/>
                    <a:pt x="5" y="2"/>
                    <a:pt x="5" y="2"/>
                  </a:cubicBezTo>
                  <a:cubicBezTo>
                    <a:pt x="5" y="2"/>
                    <a:pt x="6" y="3"/>
                    <a:pt x="6" y="3"/>
                  </a:cubicBezTo>
                  <a:cubicBezTo>
                    <a:pt x="6" y="3"/>
                    <a:pt x="7" y="3"/>
                    <a:pt x="7" y="3"/>
                  </a:cubicBezTo>
                  <a:cubicBezTo>
                    <a:pt x="7" y="3"/>
                    <a:pt x="7" y="3"/>
                    <a:pt x="7" y="3"/>
                  </a:cubicBezTo>
                  <a:cubicBezTo>
                    <a:pt x="8" y="3"/>
                    <a:pt x="8" y="3"/>
                    <a:pt x="8" y="3"/>
                  </a:cubicBezTo>
                  <a:cubicBezTo>
                    <a:pt x="8" y="3"/>
                    <a:pt x="8" y="3"/>
                    <a:pt x="8" y="3"/>
                  </a:cubicBezTo>
                  <a:cubicBezTo>
                    <a:pt x="9" y="3"/>
                    <a:pt x="9" y="3"/>
                    <a:pt x="9" y="3"/>
                  </a:cubicBezTo>
                  <a:cubicBezTo>
                    <a:pt x="9" y="3"/>
                    <a:pt x="10" y="3"/>
                    <a:pt x="10" y="3"/>
                  </a:cubicBezTo>
                  <a:cubicBezTo>
                    <a:pt x="10" y="3"/>
                    <a:pt x="10" y="3"/>
                    <a:pt x="11" y="3"/>
                  </a:cubicBezTo>
                  <a:cubicBezTo>
                    <a:pt x="11" y="3"/>
                    <a:pt x="11" y="3"/>
                    <a:pt x="11" y="3"/>
                  </a:cubicBezTo>
                  <a:cubicBezTo>
                    <a:pt x="11" y="3"/>
                    <a:pt x="11" y="3"/>
                    <a:pt x="11" y="3"/>
                  </a:cubicBezTo>
                  <a:cubicBezTo>
                    <a:pt x="12" y="3"/>
                    <a:pt x="12" y="3"/>
                    <a:pt x="12" y="3"/>
                  </a:cubicBezTo>
                  <a:cubicBezTo>
                    <a:pt x="12" y="3"/>
                    <a:pt x="12" y="3"/>
                    <a:pt x="12" y="3"/>
                  </a:cubicBezTo>
                  <a:cubicBezTo>
                    <a:pt x="12" y="3"/>
                    <a:pt x="13" y="3"/>
                    <a:pt x="13" y="3"/>
                  </a:cubicBezTo>
                  <a:cubicBezTo>
                    <a:pt x="13" y="3"/>
                    <a:pt x="13" y="3"/>
                    <a:pt x="13" y="3"/>
                  </a:cubicBezTo>
                  <a:cubicBezTo>
                    <a:pt x="13" y="3"/>
                    <a:pt x="13" y="3"/>
                    <a:pt x="14" y="3"/>
                  </a:cubicBezTo>
                  <a:cubicBezTo>
                    <a:pt x="14" y="3"/>
                    <a:pt x="14" y="3"/>
                    <a:pt x="15" y="3"/>
                  </a:cubicBezTo>
                  <a:cubicBezTo>
                    <a:pt x="15" y="3"/>
                    <a:pt x="15"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8" y="5"/>
                    <a:pt x="18" y="5"/>
                    <a:pt x="18" y="5"/>
                  </a:cubicBezTo>
                  <a:cubicBezTo>
                    <a:pt x="18" y="5"/>
                    <a:pt x="18" y="5"/>
                    <a:pt x="18" y="5"/>
                  </a:cubicBezTo>
                  <a:cubicBezTo>
                    <a:pt x="18" y="5"/>
                    <a:pt x="18" y="5"/>
                    <a:pt x="18" y="5"/>
                  </a:cubicBezTo>
                  <a:cubicBezTo>
                    <a:pt x="18" y="5"/>
                    <a:pt x="18" y="6"/>
                    <a:pt x="18" y="6"/>
                  </a:cubicBezTo>
                  <a:cubicBezTo>
                    <a:pt x="18" y="6"/>
                    <a:pt x="18" y="6"/>
                    <a:pt x="18" y="6"/>
                  </a:cubicBezTo>
                  <a:cubicBezTo>
                    <a:pt x="18" y="7"/>
                    <a:pt x="18" y="7"/>
                    <a:pt x="18" y="7"/>
                  </a:cubicBezTo>
                  <a:cubicBezTo>
                    <a:pt x="19" y="7"/>
                    <a:pt x="19" y="7"/>
                    <a:pt x="19" y="7"/>
                  </a:cubicBezTo>
                  <a:cubicBezTo>
                    <a:pt x="19" y="7"/>
                    <a:pt x="19" y="7"/>
                    <a:pt x="19" y="7"/>
                  </a:cubicBezTo>
                  <a:cubicBezTo>
                    <a:pt x="19" y="7"/>
                    <a:pt x="19" y="8"/>
                    <a:pt x="19" y="8"/>
                  </a:cubicBezTo>
                  <a:cubicBezTo>
                    <a:pt x="19" y="8"/>
                    <a:pt x="19" y="7"/>
                    <a:pt x="19" y="8"/>
                  </a:cubicBezTo>
                  <a:cubicBezTo>
                    <a:pt x="19" y="8"/>
                    <a:pt x="19" y="8"/>
                    <a:pt x="19" y="8"/>
                  </a:cubicBezTo>
                  <a:cubicBezTo>
                    <a:pt x="19" y="8"/>
                    <a:pt x="19" y="8"/>
                    <a:pt x="19" y="8"/>
                  </a:cubicBezTo>
                  <a:cubicBezTo>
                    <a:pt x="19" y="8"/>
                    <a:pt x="20" y="8"/>
                    <a:pt x="20" y="8"/>
                  </a:cubicBezTo>
                  <a:cubicBezTo>
                    <a:pt x="20" y="8"/>
                    <a:pt x="20" y="8"/>
                    <a:pt x="20" y="8"/>
                  </a:cubicBezTo>
                  <a:cubicBezTo>
                    <a:pt x="20" y="8"/>
                    <a:pt x="20" y="8"/>
                    <a:pt x="21" y="8"/>
                  </a:cubicBezTo>
                  <a:cubicBezTo>
                    <a:pt x="21" y="8"/>
                    <a:pt x="21" y="9"/>
                    <a:pt x="21" y="9"/>
                  </a:cubicBezTo>
                  <a:cubicBezTo>
                    <a:pt x="20" y="9"/>
                    <a:pt x="20" y="9"/>
                    <a:pt x="20" y="9"/>
                  </a:cubicBezTo>
                  <a:cubicBezTo>
                    <a:pt x="20" y="9"/>
                    <a:pt x="20" y="9"/>
                    <a:pt x="20" y="9"/>
                  </a:cubicBezTo>
                  <a:cubicBezTo>
                    <a:pt x="20" y="9"/>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11"/>
                    <a:pt x="21" y="11"/>
                    <a:pt x="21" y="11"/>
                  </a:cubicBezTo>
                  <a:cubicBezTo>
                    <a:pt x="21" y="11"/>
                    <a:pt x="21" y="11"/>
                    <a:pt x="21" y="11"/>
                  </a:cubicBezTo>
                  <a:cubicBezTo>
                    <a:pt x="21" y="11"/>
                    <a:pt x="22" y="11"/>
                    <a:pt x="22" y="11"/>
                  </a:cubicBezTo>
                  <a:cubicBezTo>
                    <a:pt x="22" y="11"/>
                    <a:pt x="22" y="11"/>
                    <a:pt x="22" y="11"/>
                  </a:cubicBezTo>
                  <a:cubicBezTo>
                    <a:pt x="22" y="11"/>
                    <a:pt x="22" y="11"/>
                    <a:pt x="22" y="11"/>
                  </a:cubicBezTo>
                  <a:cubicBezTo>
                    <a:pt x="22" y="11"/>
                    <a:pt x="22" y="11"/>
                    <a:pt x="22" y="11"/>
                  </a:cubicBezTo>
                  <a:cubicBezTo>
                    <a:pt x="22" y="11"/>
                    <a:pt x="23" y="12"/>
                    <a:pt x="23" y="12"/>
                  </a:cubicBezTo>
                  <a:cubicBezTo>
                    <a:pt x="23" y="12"/>
                    <a:pt x="23" y="12"/>
                    <a:pt x="23" y="12"/>
                  </a:cubicBezTo>
                  <a:cubicBezTo>
                    <a:pt x="23" y="12"/>
                    <a:pt x="23" y="12"/>
                    <a:pt x="23" y="12"/>
                  </a:cubicBezTo>
                  <a:cubicBezTo>
                    <a:pt x="23" y="12"/>
                    <a:pt x="24" y="12"/>
                    <a:pt x="23" y="12"/>
                  </a:cubicBezTo>
                  <a:cubicBezTo>
                    <a:pt x="23" y="12"/>
                    <a:pt x="23" y="12"/>
                    <a:pt x="23" y="12"/>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5" y="13"/>
                    <a:pt x="25" y="13"/>
                  </a:cubicBezTo>
                  <a:cubicBezTo>
                    <a:pt x="25" y="13"/>
                    <a:pt x="26" y="14"/>
                    <a:pt x="26" y="14"/>
                  </a:cubicBezTo>
                  <a:cubicBezTo>
                    <a:pt x="26" y="14"/>
                    <a:pt x="26" y="14"/>
                    <a:pt x="26" y="14"/>
                  </a:cubicBezTo>
                  <a:cubicBezTo>
                    <a:pt x="27" y="14"/>
                    <a:pt x="27" y="14"/>
                    <a:pt x="27" y="14"/>
                  </a:cubicBezTo>
                  <a:cubicBezTo>
                    <a:pt x="27" y="15"/>
                    <a:pt x="27" y="15"/>
                    <a:pt x="27" y="15"/>
                  </a:cubicBezTo>
                  <a:cubicBezTo>
                    <a:pt x="28" y="15"/>
                    <a:pt x="28" y="15"/>
                    <a:pt x="28" y="15"/>
                  </a:cubicBezTo>
                  <a:cubicBezTo>
                    <a:pt x="28" y="15"/>
                    <a:pt x="28" y="15"/>
                    <a:pt x="29" y="16"/>
                  </a:cubicBezTo>
                  <a:cubicBezTo>
                    <a:pt x="29" y="16"/>
                    <a:pt x="29" y="16"/>
                    <a:pt x="29" y="16"/>
                  </a:cubicBezTo>
                  <a:cubicBezTo>
                    <a:pt x="29" y="16"/>
                    <a:pt x="29" y="16"/>
                    <a:pt x="30" y="16"/>
                  </a:cubicBezTo>
                  <a:cubicBezTo>
                    <a:pt x="30" y="16"/>
                    <a:pt x="30" y="16"/>
                    <a:pt x="30" y="16"/>
                  </a:cubicBezTo>
                  <a:cubicBezTo>
                    <a:pt x="30" y="16"/>
                    <a:pt x="30" y="17"/>
                    <a:pt x="31" y="17"/>
                  </a:cubicBezTo>
                  <a:cubicBezTo>
                    <a:pt x="31" y="17"/>
                    <a:pt x="31" y="17"/>
                    <a:pt x="31" y="17"/>
                  </a:cubicBezTo>
                  <a:cubicBezTo>
                    <a:pt x="31" y="18"/>
                    <a:pt x="31" y="18"/>
                    <a:pt x="31" y="18"/>
                  </a:cubicBezTo>
                  <a:cubicBezTo>
                    <a:pt x="31" y="17"/>
                    <a:pt x="31" y="17"/>
                    <a:pt x="31" y="17"/>
                  </a:cubicBezTo>
                  <a:cubicBezTo>
                    <a:pt x="31" y="17"/>
                    <a:pt x="31" y="18"/>
                    <a:pt x="31" y="18"/>
                  </a:cubicBezTo>
                  <a:cubicBezTo>
                    <a:pt x="32" y="18"/>
                    <a:pt x="32" y="18"/>
                    <a:pt x="32" y="18"/>
                  </a:cubicBezTo>
                  <a:cubicBezTo>
                    <a:pt x="32" y="19"/>
                    <a:pt x="32" y="19"/>
                    <a:pt x="32" y="19"/>
                  </a:cubicBezTo>
                  <a:cubicBezTo>
                    <a:pt x="32" y="19"/>
                    <a:pt x="32" y="19"/>
                    <a:pt x="32" y="19"/>
                  </a:cubicBezTo>
                  <a:cubicBezTo>
                    <a:pt x="32" y="20"/>
                    <a:pt x="33" y="20"/>
                    <a:pt x="33" y="20"/>
                  </a:cubicBezTo>
                  <a:cubicBezTo>
                    <a:pt x="33" y="20"/>
                    <a:pt x="33" y="20"/>
                    <a:pt x="33" y="20"/>
                  </a:cubicBezTo>
                  <a:cubicBezTo>
                    <a:pt x="33" y="20"/>
                    <a:pt x="33" y="20"/>
                    <a:pt x="33" y="20"/>
                  </a:cubicBezTo>
                  <a:cubicBezTo>
                    <a:pt x="33" y="21"/>
                    <a:pt x="33" y="21"/>
                    <a:pt x="33" y="21"/>
                  </a:cubicBezTo>
                  <a:cubicBezTo>
                    <a:pt x="33" y="21"/>
                    <a:pt x="33" y="21"/>
                    <a:pt x="33" y="21"/>
                  </a:cubicBezTo>
                  <a:cubicBezTo>
                    <a:pt x="33" y="21"/>
                    <a:pt x="33" y="21"/>
                    <a:pt x="33" y="21"/>
                  </a:cubicBezTo>
                  <a:cubicBezTo>
                    <a:pt x="33" y="21"/>
                    <a:pt x="33" y="21"/>
                    <a:pt x="33" y="20"/>
                  </a:cubicBezTo>
                  <a:cubicBezTo>
                    <a:pt x="33" y="20"/>
                    <a:pt x="33" y="20"/>
                    <a:pt x="33" y="20"/>
                  </a:cubicBezTo>
                  <a:cubicBezTo>
                    <a:pt x="33" y="20"/>
                    <a:pt x="33" y="20"/>
                    <a:pt x="33" y="20"/>
                  </a:cubicBezTo>
                  <a:cubicBezTo>
                    <a:pt x="33" y="20"/>
                    <a:pt x="33" y="20"/>
                    <a:pt x="33" y="20"/>
                  </a:cubicBezTo>
                  <a:cubicBezTo>
                    <a:pt x="33" y="20"/>
                    <a:pt x="34" y="20"/>
                    <a:pt x="34" y="20"/>
                  </a:cubicBezTo>
                  <a:cubicBezTo>
                    <a:pt x="34" y="20"/>
                    <a:pt x="34" y="20"/>
                    <a:pt x="34" y="20"/>
                  </a:cubicBezTo>
                  <a:cubicBezTo>
                    <a:pt x="34" y="20"/>
                    <a:pt x="34" y="20"/>
                    <a:pt x="34" y="20"/>
                  </a:cubicBezTo>
                  <a:cubicBezTo>
                    <a:pt x="34" y="21"/>
                    <a:pt x="34" y="21"/>
                    <a:pt x="34" y="21"/>
                  </a:cubicBezTo>
                  <a:cubicBezTo>
                    <a:pt x="34" y="21"/>
                    <a:pt x="34" y="21"/>
                    <a:pt x="34" y="21"/>
                  </a:cubicBezTo>
                  <a:cubicBezTo>
                    <a:pt x="34" y="21"/>
                    <a:pt x="34" y="21"/>
                    <a:pt x="34" y="21"/>
                  </a:cubicBezTo>
                  <a:cubicBezTo>
                    <a:pt x="34" y="22"/>
                    <a:pt x="34" y="22"/>
                    <a:pt x="35" y="22"/>
                  </a:cubicBezTo>
                  <a:cubicBezTo>
                    <a:pt x="35" y="22"/>
                    <a:pt x="35" y="23"/>
                    <a:pt x="35" y="23"/>
                  </a:cubicBezTo>
                  <a:cubicBezTo>
                    <a:pt x="35" y="23"/>
                    <a:pt x="36" y="23"/>
                    <a:pt x="36" y="23"/>
                  </a:cubicBezTo>
                  <a:cubicBezTo>
                    <a:pt x="36" y="23"/>
                    <a:pt x="36" y="24"/>
                    <a:pt x="36" y="24"/>
                  </a:cubicBezTo>
                  <a:cubicBezTo>
                    <a:pt x="36" y="24"/>
                    <a:pt x="37" y="24"/>
                    <a:pt x="37" y="24"/>
                  </a:cubicBezTo>
                  <a:cubicBezTo>
                    <a:pt x="37" y="24"/>
                    <a:pt x="38" y="24"/>
                    <a:pt x="38" y="24"/>
                  </a:cubicBezTo>
                  <a:cubicBezTo>
                    <a:pt x="38" y="24"/>
                    <a:pt x="38" y="25"/>
                    <a:pt x="38" y="25"/>
                  </a:cubicBezTo>
                  <a:cubicBezTo>
                    <a:pt x="38" y="25"/>
                    <a:pt x="38" y="25"/>
                    <a:pt x="38" y="25"/>
                  </a:cubicBezTo>
                  <a:cubicBezTo>
                    <a:pt x="38" y="25"/>
                    <a:pt x="38" y="25"/>
                    <a:pt x="38" y="25"/>
                  </a:cubicBezTo>
                  <a:cubicBezTo>
                    <a:pt x="38" y="25"/>
                    <a:pt x="38" y="25"/>
                    <a:pt x="38" y="26"/>
                  </a:cubicBezTo>
                  <a:cubicBezTo>
                    <a:pt x="38" y="26"/>
                    <a:pt x="38" y="26"/>
                    <a:pt x="38" y="26"/>
                  </a:cubicBezTo>
                  <a:cubicBezTo>
                    <a:pt x="38" y="26"/>
                    <a:pt x="38" y="26"/>
                    <a:pt x="38" y="26"/>
                  </a:cubicBezTo>
                  <a:cubicBezTo>
                    <a:pt x="38" y="26"/>
                    <a:pt x="38" y="25"/>
                    <a:pt x="38" y="25"/>
                  </a:cubicBezTo>
                  <a:cubicBezTo>
                    <a:pt x="38" y="25"/>
                    <a:pt x="38" y="25"/>
                    <a:pt x="38" y="25"/>
                  </a:cubicBezTo>
                  <a:cubicBezTo>
                    <a:pt x="38" y="25"/>
                    <a:pt x="38" y="24"/>
                    <a:pt x="38" y="24"/>
                  </a:cubicBezTo>
                  <a:cubicBezTo>
                    <a:pt x="38" y="24"/>
                    <a:pt x="38" y="24"/>
                    <a:pt x="38" y="24"/>
                  </a:cubicBezTo>
                  <a:cubicBezTo>
                    <a:pt x="38" y="24"/>
                    <a:pt x="37" y="24"/>
                    <a:pt x="37" y="23"/>
                  </a:cubicBezTo>
                  <a:cubicBezTo>
                    <a:pt x="37" y="23"/>
                    <a:pt x="37" y="23"/>
                    <a:pt x="37" y="23"/>
                  </a:cubicBezTo>
                  <a:cubicBezTo>
                    <a:pt x="37" y="23"/>
                    <a:pt x="37" y="23"/>
                    <a:pt x="37" y="23"/>
                  </a:cubicBezTo>
                  <a:cubicBezTo>
                    <a:pt x="37" y="23"/>
                    <a:pt x="37" y="23"/>
                    <a:pt x="37" y="23"/>
                  </a:cubicBezTo>
                  <a:cubicBezTo>
                    <a:pt x="37" y="23"/>
                    <a:pt x="37" y="23"/>
                    <a:pt x="37" y="23"/>
                  </a:cubicBezTo>
                  <a:cubicBezTo>
                    <a:pt x="37" y="23"/>
                    <a:pt x="38" y="23"/>
                    <a:pt x="38" y="22"/>
                  </a:cubicBezTo>
                  <a:cubicBezTo>
                    <a:pt x="38" y="22"/>
                    <a:pt x="38" y="22"/>
                    <a:pt x="38" y="22"/>
                  </a:cubicBezTo>
                  <a:cubicBezTo>
                    <a:pt x="38" y="22"/>
                    <a:pt x="38" y="22"/>
                    <a:pt x="39" y="22"/>
                  </a:cubicBezTo>
                  <a:cubicBezTo>
                    <a:pt x="39" y="22"/>
                    <a:pt x="39" y="22"/>
                    <a:pt x="39" y="23"/>
                  </a:cubicBezTo>
                  <a:cubicBezTo>
                    <a:pt x="39" y="23"/>
                    <a:pt x="39" y="23"/>
                    <a:pt x="39" y="23"/>
                  </a:cubicBezTo>
                  <a:cubicBezTo>
                    <a:pt x="39" y="23"/>
                    <a:pt x="39" y="23"/>
                    <a:pt x="40" y="23"/>
                  </a:cubicBezTo>
                  <a:cubicBezTo>
                    <a:pt x="40" y="24"/>
                    <a:pt x="40" y="24"/>
                    <a:pt x="40" y="24"/>
                  </a:cubicBezTo>
                  <a:cubicBezTo>
                    <a:pt x="41" y="24"/>
                    <a:pt x="41" y="24"/>
                    <a:pt x="41" y="24"/>
                  </a:cubicBezTo>
                  <a:cubicBezTo>
                    <a:pt x="41" y="24"/>
                    <a:pt x="41" y="25"/>
                    <a:pt x="41" y="25"/>
                  </a:cubicBezTo>
                  <a:cubicBezTo>
                    <a:pt x="41" y="25"/>
                    <a:pt x="41" y="25"/>
                    <a:pt x="41" y="25"/>
                  </a:cubicBezTo>
                  <a:cubicBezTo>
                    <a:pt x="41" y="25"/>
                    <a:pt x="41" y="26"/>
                    <a:pt x="41" y="26"/>
                  </a:cubicBezTo>
                  <a:cubicBezTo>
                    <a:pt x="41" y="26"/>
                    <a:pt x="41" y="26"/>
                    <a:pt x="41" y="26"/>
                  </a:cubicBezTo>
                  <a:cubicBezTo>
                    <a:pt x="42" y="27"/>
                    <a:pt x="42" y="27"/>
                    <a:pt x="42" y="27"/>
                  </a:cubicBezTo>
                  <a:cubicBezTo>
                    <a:pt x="42" y="27"/>
                    <a:pt x="42" y="27"/>
                    <a:pt x="42" y="27"/>
                  </a:cubicBezTo>
                  <a:cubicBezTo>
                    <a:pt x="42" y="27"/>
                    <a:pt x="43" y="27"/>
                    <a:pt x="43" y="27"/>
                  </a:cubicBezTo>
                  <a:cubicBezTo>
                    <a:pt x="43" y="27"/>
                    <a:pt x="43" y="27"/>
                    <a:pt x="43" y="27"/>
                  </a:cubicBezTo>
                  <a:cubicBezTo>
                    <a:pt x="43" y="27"/>
                    <a:pt x="44" y="27"/>
                    <a:pt x="44" y="27"/>
                  </a:cubicBezTo>
                  <a:cubicBezTo>
                    <a:pt x="44" y="27"/>
                    <a:pt x="45" y="27"/>
                    <a:pt x="45" y="28"/>
                  </a:cubicBezTo>
                  <a:cubicBezTo>
                    <a:pt x="45" y="28"/>
                    <a:pt x="45" y="28"/>
                    <a:pt x="46" y="28"/>
                  </a:cubicBezTo>
                  <a:cubicBezTo>
                    <a:pt x="46" y="28"/>
                    <a:pt x="46" y="29"/>
                    <a:pt x="46" y="29"/>
                  </a:cubicBezTo>
                  <a:cubicBezTo>
                    <a:pt x="46" y="29"/>
                    <a:pt x="46" y="29"/>
                    <a:pt x="46" y="29"/>
                  </a:cubicBezTo>
                  <a:cubicBezTo>
                    <a:pt x="46" y="29"/>
                    <a:pt x="46" y="29"/>
                    <a:pt x="46" y="29"/>
                  </a:cubicBezTo>
                  <a:cubicBezTo>
                    <a:pt x="46" y="29"/>
                    <a:pt x="46" y="30"/>
                    <a:pt x="46" y="30"/>
                  </a:cubicBezTo>
                  <a:cubicBezTo>
                    <a:pt x="46" y="30"/>
                    <a:pt x="46" y="30"/>
                    <a:pt x="46" y="30"/>
                  </a:cubicBezTo>
                  <a:cubicBezTo>
                    <a:pt x="46" y="30"/>
                    <a:pt x="46" y="30"/>
                    <a:pt x="46" y="30"/>
                  </a:cubicBezTo>
                  <a:cubicBezTo>
                    <a:pt x="46" y="30"/>
                    <a:pt x="46" y="30"/>
                    <a:pt x="46" y="30"/>
                  </a:cubicBezTo>
                  <a:cubicBezTo>
                    <a:pt x="46" y="30"/>
                    <a:pt x="47" y="30"/>
                    <a:pt x="47" y="30"/>
                  </a:cubicBezTo>
                  <a:cubicBezTo>
                    <a:pt x="47" y="30"/>
                    <a:pt x="47" y="30"/>
                    <a:pt x="47" y="30"/>
                  </a:cubicBezTo>
                  <a:cubicBezTo>
                    <a:pt x="47" y="30"/>
                    <a:pt x="47" y="30"/>
                    <a:pt x="47" y="30"/>
                  </a:cubicBezTo>
                  <a:cubicBezTo>
                    <a:pt x="47" y="30"/>
                    <a:pt x="47" y="30"/>
                    <a:pt x="47" y="31"/>
                  </a:cubicBezTo>
                  <a:cubicBezTo>
                    <a:pt x="47" y="31"/>
                    <a:pt x="47" y="31"/>
                    <a:pt x="47" y="31"/>
                  </a:cubicBezTo>
                  <a:cubicBezTo>
                    <a:pt x="47" y="31"/>
                    <a:pt x="48" y="32"/>
                    <a:pt x="48" y="32"/>
                  </a:cubicBezTo>
                  <a:cubicBezTo>
                    <a:pt x="48" y="32"/>
                    <a:pt x="48" y="32"/>
                    <a:pt x="48" y="32"/>
                  </a:cubicBezTo>
                  <a:cubicBezTo>
                    <a:pt x="48" y="32"/>
                    <a:pt x="48" y="32"/>
                    <a:pt x="48" y="33"/>
                  </a:cubicBezTo>
                  <a:cubicBezTo>
                    <a:pt x="48" y="33"/>
                    <a:pt x="49" y="33"/>
                    <a:pt x="49" y="33"/>
                  </a:cubicBezTo>
                  <a:cubicBezTo>
                    <a:pt x="49" y="33"/>
                    <a:pt x="50" y="33"/>
                    <a:pt x="50" y="33"/>
                  </a:cubicBezTo>
                  <a:cubicBezTo>
                    <a:pt x="50" y="33"/>
                    <a:pt x="50" y="33"/>
                    <a:pt x="50" y="33"/>
                  </a:cubicBezTo>
                  <a:cubicBezTo>
                    <a:pt x="50" y="33"/>
                    <a:pt x="51" y="33"/>
                    <a:pt x="51" y="33"/>
                  </a:cubicBezTo>
                  <a:cubicBezTo>
                    <a:pt x="51" y="33"/>
                    <a:pt x="51" y="33"/>
                    <a:pt x="51" y="33"/>
                  </a:cubicBezTo>
                  <a:cubicBezTo>
                    <a:pt x="51" y="33"/>
                    <a:pt x="52" y="33"/>
                    <a:pt x="52" y="33"/>
                  </a:cubicBezTo>
                  <a:cubicBezTo>
                    <a:pt x="52" y="34"/>
                    <a:pt x="52" y="34"/>
                    <a:pt x="52" y="34"/>
                  </a:cubicBezTo>
                  <a:cubicBezTo>
                    <a:pt x="52" y="34"/>
                    <a:pt x="53" y="34"/>
                    <a:pt x="53" y="34"/>
                  </a:cubicBezTo>
                  <a:cubicBezTo>
                    <a:pt x="53" y="35"/>
                    <a:pt x="53" y="35"/>
                    <a:pt x="53" y="35"/>
                  </a:cubicBezTo>
                  <a:cubicBezTo>
                    <a:pt x="53" y="35"/>
                    <a:pt x="52" y="35"/>
                    <a:pt x="51" y="35"/>
                  </a:cubicBezTo>
                  <a:cubicBezTo>
                    <a:pt x="51" y="35"/>
                    <a:pt x="51" y="36"/>
                    <a:pt x="50" y="36"/>
                  </a:cubicBezTo>
                  <a:cubicBezTo>
                    <a:pt x="50" y="36"/>
                    <a:pt x="50" y="36"/>
                    <a:pt x="50" y="36"/>
                  </a:cubicBezTo>
                  <a:cubicBezTo>
                    <a:pt x="50" y="36"/>
                    <a:pt x="50" y="36"/>
                    <a:pt x="49" y="36"/>
                  </a:cubicBezTo>
                  <a:cubicBezTo>
                    <a:pt x="49" y="36"/>
                    <a:pt x="49" y="36"/>
                    <a:pt x="49" y="36"/>
                  </a:cubicBezTo>
                  <a:cubicBezTo>
                    <a:pt x="49" y="36"/>
                    <a:pt x="49" y="36"/>
                    <a:pt x="49" y="36"/>
                  </a:cubicBezTo>
                  <a:cubicBezTo>
                    <a:pt x="49" y="36"/>
                    <a:pt x="49" y="36"/>
                    <a:pt x="49" y="36"/>
                  </a:cubicBezTo>
                  <a:cubicBezTo>
                    <a:pt x="49" y="37"/>
                    <a:pt x="49" y="37"/>
                    <a:pt x="49" y="37"/>
                  </a:cubicBezTo>
                  <a:cubicBezTo>
                    <a:pt x="49" y="37"/>
                    <a:pt x="50" y="36"/>
                    <a:pt x="50" y="36"/>
                  </a:cubicBezTo>
                  <a:cubicBezTo>
                    <a:pt x="50" y="36"/>
                    <a:pt x="50" y="36"/>
                    <a:pt x="50" y="36"/>
                  </a:cubicBezTo>
                  <a:cubicBezTo>
                    <a:pt x="51" y="36"/>
                    <a:pt x="51" y="36"/>
                    <a:pt x="51" y="36"/>
                  </a:cubicBezTo>
                  <a:cubicBezTo>
                    <a:pt x="51" y="36"/>
                    <a:pt x="51" y="36"/>
                    <a:pt x="52" y="36"/>
                  </a:cubicBezTo>
                  <a:cubicBezTo>
                    <a:pt x="52" y="36"/>
                    <a:pt x="53" y="35"/>
                    <a:pt x="53" y="35"/>
                  </a:cubicBezTo>
                  <a:cubicBezTo>
                    <a:pt x="53" y="35"/>
                    <a:pt x="53" y="35"/>
                    <a:pt x="53" y="35"/>
                  </a:cubicBezTo>
                  <a:cubicBezTo>
                    <a:pt x="53" y="35"/>
                    <a:pt x="53" y="35"/>
                    <a:pt x="53" y="35"/>
                  </a:cubicBezTo>
                  <a:cubicBezTo>
                    <a:pt x="53" y="34"/>
                    <a:pt x="53" y="34"/>
                    <a:pt x="54" y="34"/>
                  </a:cubicBezTo>
                  <a:cubicBezTo>
                    <a:pt x="54" y="34"/>
                    <a:pt x="54" y="34"/>
                    <a:pt x="54" y="34"/>
                  </a:cubicBezTo>
                  <a:cubicBezTo>
                    <a:pt x="54" y="34"/>
                    <a:pt x="55" y="34"/>
                    <a:pt x="55" y="34"/>
                  </a:cubicBezTo>
                  <a:cubicBezTo>
                    <a:pt x="55" y="34"/>
                    <a:pt x="55" y="35"/>
                    <a:pt x="55" y="35"/>
                  </a:cubicBezTo>
                  <a:cubicBezTo>
                    <a:pt x="55" y="35"/>
                    <a:pt x="56" y="35"/>
                    <a:pt x="56" y="35"/>
                  </a:cubicBezTo>
                  <a:cubicBezTo>
                    <a:pt x="56" y="35"/>
                    <a:pt x="56" y="35"/>
                    <a:pt x="56" y="35"/>
                  </a:cubicBezTo>
                  <a:cubicBezTo>
                    <a:pt x="56" y="35"/>
                    <a:pt x="56" y="35"/>
                    <a:pt x="56" y="35"/>
                  </a:cubicBezTo>
                  <a:cubicBezTo>
                    <a:pt x="56" y="35"/>
                    <a:pt x="57" y="35"/>
                    <a:pt x="57" y="36"/>
                  </a:cubicBezTo>
                  <a:cubicBezTo>
                    <a:pt x="57" y="36"/>
                    <a:pt x="57" y="36"/>
                    <a:pt x="57" y="36"/>
                  </a:cubicBezTo>
                  <a:cubicBezTo>
                    <a:pt x="57" y="37"/>
                    <a:pt x="57" y="37"/>
                    <a:pt x="57" y="37"/>
                  </a:cubicBezTo>
                  <a:cubicBezTo>
                    <a:pt x="57" y="37"/>
                    <a:pt x="57" y="37"/>
                    <a:pt x="57" y="37"/>
                  </a:cubicBezTo>
                  <a:cubicBezTo>
                    <a:pt x="57" y="38"/>
                    <a:pt x="57" y="38"/>
                    <a:pt x="57" y="38"/>
                  </a:cubicBezTo>
                  <a:cubicBezTo>
                    <a:pt x="57" y="38"/>
                    <a:pt x="57" y="38"/>
                    <a:pt x="57" y="38"/>
                  </a:cubicBezTo>
                  <a:cubicBezTo>
                    <a:pt x="57" y="38"/>
                    <a:pt x="57" y="38"/>
                    <a:pt x="57"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5" y="38"/>
                    <a:pt x="55" y="38"/>
                  </a:cubicBezTo>
                  <a:cubicBezTo>
                    <a:pt x="55" y="38"/>
                    <a:pt x="55" y="38"/>
                    <a:pt x="55" y="38"/>
                  </a:cubicBezTo>
                  <a:cubicBezTo>
                    <a:pt x="55" y="39"/>
                    <a:pt x="55" y="39"/>
                    <a:pt x="55" y="39"/>
                  </a:cubicBezTo>
                  <a:cubicBezTo>
                    <a:pt x="55" y="39"/>
                    <a:pt x="55" y="39"/>
                    <a:pt x="55" y="39"/>
                  </a:cubicBezTo>
                  <a:cubicBezTo>
                    <a:pt x="55" y="39"/>
                    <a:pt x="55" y="39"/>
                    <a:pt x="55" y="39"/>
                  </a:cubicBezTo>
                  <a:cubicBezTo>
                    <a:pt x="54" y="39"/>
                    <a:pt x="54" y="39"/>
                    <a:pt x="54" y="39"/>
                  </a:cubicBezTo>
                  <a:cubicBezTo>
                    <a:pt x="54" y="39"/>
                    <a:pt x="54" y="39"/>
                    <a:pt x="54" y="39"/>
                  </a:cubicBezTo>
                  <a:cubicBezTo>
                    <a:pt x="54" y="39"/>
                    <a:pt x="54" y="39"/>
                    <a:pt x="54" y="39"/>
                  </a:cubicBezTo>
                  <a:cubicBezTo>
                    <a:pt x="54" y="40"/>
                    <a:pt x="54" y="40"/>
                    <a:pt x="54" y="40"/>
                  </a:cubicBezTo>
                  <a:cubicBezTo>
                    <a:pt x="54" y="40"/>
                    <a:pt x="54" y="40"/>
                    <a:pt x="54" y="40"/>
                  </a:cubicBezTo>
                  <a:cubicBezTo>
                    <a:pt x="54" y="40"/>
                    <a:pt x="54" y="40"/>
                    <a:pt x="54" y="40"/>
                  </a:cubicBezTo>
                  <a:cubicBezTo>
                    <a:pt x="54" y="40"/>
                    <a:pt x="54" y="41"/>
                    <a:pt x="54" y="41"/>
                  </a:cubicBezTo>
                  <a:cubicBezTo>
                    <a:pt x="54" y="41"/>
                    <a:pt x="54" y="41"/>
                    <a:pt x="54" y="41"/>
                  </a:cubicBezTo>
                  <a:cubicBezTo>
                    <a:pt x="54" y="41"/>
                    <a:pt x="54" y="41"/>
                    <a:pt x="54" y="41"/>
                  </a:cubicBezTo>
                  <a:cubicBezTo>
                    <a:pt x="54" y="41"/>
                    <a:pt x="55" y="41"/>
                    <a:pt x="55" y="41"/>
                  </a:cubicBezTo>
                  <a:cubicBezTo>
                    <a:pt x="55" y="41"/>
                    <a:pt x="55" y="41"/>
                    <a:pt x="55" y="41"/>
                  </a:cubicBezTo>
                  <a:cubicBezTo>
                    <a:pt x="55" y="41"/>
                    <a:pt x="55" y="42"/>
                    <a:pt x="55" y="42"/>
                  </a:cubicBezTo>
                  <a:cubicBezTo>
                    <a:pt x="55" y="42"/>
                    <a:pt x="55" y="42"/>
                    <a:pt x="55" y="42"/>
                  </a:cubicBezTo>
                  <a:cubicBezTo>
                    <a:pt x="55" y="42"/>
                    <a:pt x="55" y="42"/>
                    <a:pt x="55" y="42"/>
                  </a:cubicBezTo>
                  <a:cubicBezTo>
                    <a:pt x="55" y="42"/>
                    <a:pt x="54" y="42"/>
                    <a:pt x="54" y="42"/>
                  </a:cubicBezTo>
                  <a:cubicBezTo>
                    <a:pt x="54" y="42"/>
                    <a:pt x="55" y="42"/>
                    <a:pt x="55" y="42"/>
                  </a:cubicBezTo>
                  <a:cubicBezTo>
                    <a:pt x="55" y="43"/>
                    <a:pt x="55" y="43"/>
                    <a:pt x="55" y="43"/>
                  </a:cubicBezTo>
                  <a:cubicBezTo>
                    <a:pt x="55" y="43"/>
                    <a:pt x="55" y="43"/>
                    <a:pt x="55" y="43"/>
                  </a:cubicBezTo>
                  <a:cubicBezTo>
                    <a:pt x="55" y="43"/>
                    <a:pt x="55" y="43"/>
                    <a:pt x="55" y="43"/>
                  </a:cubicBezTo>
                  <a:cubicBezTo>
                    <a:pt x="55" y="43"/>
                    <a:pt x="55" y="43"/>
                    <a:pt x="55" y="43"/>
                  </a:cubicBezTo>
                  <a:cubicBezTo>
                    <a:pt x="55" y="43"/>
                    <a:pt x="56" y="43"/>
                    <a:pt x="56" y="43"/>
                  </a:cubicBezTo>
                  <a:cubicBezTo>
                    <a:pt x="56" y="43"/>
                    <a:pt x="56" y="43"/>
                    <a:pt x="56" y="44"/>
                  </a:cubicBezTo>
                  <a:cubicBezTo>
                    <a:pt x="56" y="44"/>
                    <a:pt x="56" y="43"/>
                    <a:pt x="56" y="44"/>
                  </a:cubicBezTo>
                  <a:cubicBezTo>
                    <a:pt x="56" y="44"/>
                    <a:pt x="57" y="44"/>
                    <a:pt x="57" y="44"/>
                  </a:cubicBezTo>
                  <a:cubicBezTo>
                    <a:pt x="57" y="44"/>
                    <a:pt x="57" y="44"/>
                    <a:pt x="57" y="44"/>
                  </a:cubicBezTo>
                  <a:cubicBezTo>
                    <a:pt x="57" y="44"/>
                    <a:pt x="57" y="44"/>
                    <a:pt x="57" y="44"/>
                  </a:cubicBezTo>
                  <a:cubicBezTo>
                    <a:pt x="57" y="44"/>
                    <a:pt x="57" y="45"/>
                    <a:pt x="57" y="45"/>
                  </a:cubicBezTo>
                  <a:cubicBezTo>
                    <a:pt x="57" y="45"/>
                    <a:pt x="58" y="45"/>
                    <a:pt x="58" y="45"/>
                  </a:cubicBezTo>
                  <a:cubicBezTo>
                    <a:pt x="58" y="45"/>
                    <a:pt x="58" y="45"/>
                    <a:pt x="58" y="44"/>
                  </a:cubicBezTo>
                  <a:cubicBezTo>
                    <a:pt x="58" y="44"/>
                    <a:pt x="58" y="44"/>
                    <a:pt x="58" y="44"/>
                  </a:cubicBezTo>
                  <a:cubicBezTo>
                    <a:pt x="58" y="44"/>
                    <a:pt x="58" y="44"/>
                    <a:pt x="58" y="44"/>
                  </a:cubicBezTo>
                  <a:cubicBezTo>
                    <a:pt x="58" y="44"/>
                    <a:pt x="59" y="44"/>
                    <a:pt x="59" y="44"/>
                  </a:cubicBezTo>
                  <a:cubicBezTo>
                    <a:pt x="59" y="44"/>
                    <a:pt x="59" y="44"/>
                    <a:pt x="59" y="45"/>
                  </a:cubicBezTo>
                  <a:cubicBezTo>
                    <a:pt x="59" y="45"/>
                    <a:pt x="60" y="45"/>
                    <a:pt x="60" y="45"/>
                  </a:cubicBezTo>
                  <a:cubicBezTo>
                    <a:pt x="60" y="45"/>
                    <a:pt x="60" y="45"/>
                    <a:pt x="60" y="45"/>
                  </a:cubicBezTo>
                  <a:cubicBezTo>
                    <a:pt x="60" y="45"/>
                    <a:pt x="60" y="45"/>
                    <a:pt x="60" y="45"/>
                  </a:cubicBezTo>
                  <a:cubicBezTo>
                    <a:pt x="60" y="45"/>
                    <a:pt x="60" y="45"/>
                    <a:pt x="60" y="45"/>
                  </a:cubicBezTo>
                  <a:cubicBezTo>
                    <a:pt x="60" y="45"/>
                    <a:pt x="60" y="45"/>
                    <a:pt x="60" y="45"/>
                  </a:cubicBezTo>
                  <a:cubicBezTo>
                    <a:pt x="61" y="45"/>
                    <a:pt x="61" y="44"/>
                    <a:pt x="61" y="44"/>
                  </a:cubicBezTo>
                  <a:cubicBezTo>
                    <a:pt x="61" y="44"/>
                    <a:pt x="61" y="44"/>
                    <a:pt x="61" y="44"/>
                  </a:cubicBezTo>
                  <a:cubicBezTo>
                    <a:pt x="61" y="45"/>
                    <a:pt x="61" y="45"/>
                    <a:pt x="61" y="45"/>
                  </a:cubicBezTo>
                  <a:cubicBezTo>
                    <a:pt x="61" y="45"/>
                    <a:pt x="61" y="45"/>
                    <a:pt x="61" y="46"/>
                  </a:cubicBezTo>
                  <a:cubicBezTo>
                    <a:pt x="61" y="46"/>
                    <a:pt x="61" y="46"/>
                    <a:pt x="61" y="46"/>
                  </a:cubicBezTo>
                  <a:cubicBezTo>
                    <a:pt x="61" y="46"/>
                    <a:pt x="62" y="46"/>
                    <a:pt x="62" y="46"/>
                  </a:cubicBezTo>
                  <a:cubicBezTo>
                    <a:pt x="62" y="47"/>
                    <a:pt x="62" y="47"/>
                    <a:pt x="62" y="47"/>
                  </a:cubicBezTo>
                  <a:cubicBezTo>
                    <a:pt x="62" y="47"/>
                    <a:pt x="62" y="47"/>
                    <a:pt x="62" y="47"/>
                  </a:cubicBezTo>
                  <a:cubicBezTo>
                    <a:pt x="62" y="47"/>
                    <a:pt x="62" y="48"/>
                    <a:pt x="62" y="48"/>
                  </a:cubicBezTo>
                  <a:cubicBezTo>
                    <a:pt x="62" y="48"/>
                    <a:pt x="62" y="48"/>
                    <a:pt x="62" y="48"/>
                  </a:cubicBezTo>
                  <a:cubicBezTo>
                    <a:pt x="62" y="48"/>
                    <a:pt x="62" y="48"/>
                    <a:pt x="62" y="48"/>
                  </a:cubicBezTo>
                  <a:cubicBezTo>
                    <a:pt x="61" y="48"/>
                    <a:pt x="61" y="48"/>
                    <a:pt x="61" y="48"/>
                  </a:cubicBezTo>
                  <a:cubicBezTo>
                    <a:pt x="61" y="48"/>
                    <a:pt x="61" y="48"/>
                    <a:pt x="61" y="48"/>
                  </a:cubicBezTo>
                  <a:cubicBezTo>
                    <a:pt x="61" y="48"/>
                    <a:pt x="61" y="48"/>
                    <a:pt x="61" y="48"/>
                  </a:cubicBezTo>
                  <a:cubicBezTo>
                    <a:pt x="61" y="49"/>
                    <a:pt x="61" y="49"/>
                    <a:pt x="61" y="49"/>
                  </a:cubicBezTo>
                  <a:cubicBezTo>
                    <a:pt x="61" y="49"/>
                    <a:pt x="61" y="48"/>
                    <a:pt x="62" y="49"/>
                  </a:cubicBezTo>
                  <a:cubicBezTo>
                    <a:pt x="62" y="49"/>
                    <a:pt x="62" y="49"/>
                    <a:pt x="62" y="49"/>
                  </a:cubicBezTo>
                  <a:cubicBezTo>
                    <a:pt x="62" y="49"/>
                    <a:pt x="62" y="49"/>
                    <a:pt x="62" y="49"/>
                  </a:cubicBezTo>
                  <a:cubicBezTo>
                    <a:pt x="62" y="49"/>
                    <a:pt x="62" y="50"/>
                    <a:pt x="62" y="50"/>
                  </a:cubicBezTo>
                  <a:cubicBezTo>
                    <a:pt x="62" y="50"/>
                    <a:pt x="62" y="50"/>
                    <a:pt x="62" y="50"/>
                  </a:cubicBezTo>
                  <a:cubicBezTo>
                    <a:pt x="62" y="50"/>
                    <a:pt x="62" y="50"/>
                    <a:pt x="62" y="50"/>
                  </a:cubicBezTo>
                  <a:cubicBezTo>
                    <a:pt x="62" y="50"/>
                    <a:pt x="62" y="51"/>
                    <a:pt x="62" y="51"/>
                  </a:cubicBezTo>
                  <a:cubicBezTo>
                    <a:pt x="62" y="51"/>
                    <a:pt x="62" y="50"/>
                    <a:pt x="62" y="50"/>
                  </a:cubicBezTo>
                  <a:cubicBezTo>
                    <a:pt x="62" y="50"/>
                    <a:pt x="62" y="50"/>
                    <a:pt x="62" y="50"/>
                  </a:cubicBezTo>
                  <a:cubicBezTo>
                    <a:pt x="62" y="50"/>
                    <a:pt x="62" y="50"/>
                    <a:pt x="63" y="50"/>
                  </a:cubicBezTo>
                  <a:cubicBezTo>
                    <a:pt x="63" y="50"/>
                    <a:pt x="63" y="50"/>
                    <a:pt x="63" y="50"/>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4" y="51"/>
                  </a:cubicBezTo>
                  <a:cubicBezTo>
                    <a:pt x="64" y="51"/>
                    <a:pt x="64" y="51"/>
                    <a:pt x="64" y="51"/>
                  </a:cubicBezTo>
                  <a:cubicBezTo>
                    <a:pt x="64" y="51"/>
                    <a:pt x="64" y="51"/>
                    <a:pt x="64" y="51"/>
                  </a:cubicBezTo>
                  <a:cubicBezTo>
                    <a:pt x="64" y="51"/>
                    <a:pt x="65" y="52"/>
                    <a:pt x="65" y="52"/>
                  </a:cubicBezTo>
                  <a:cubicBezTo>
                    <a:pt x="65" y="52"/>
                    <a:pt x="65" y="52"/>
                    <a:pt x="65" y="52"/>
                  </a:cubicBezTo>
                  <a:cubicBezTo>
                    <a:pt x="64" y="52"/>
                    <a:pt x="64" y="52"/>
                    <a:pt x="64" y="53"/>
                  </a:cubicBezTo>
                  <a:cubicBezTo>
                    <a:pt x="64" y="53"/>
                    <a:pt x="64" y="53"/>
                    <a:pt x="64" y="53"/>
                  </a:cubicBezTo>
                  <a:cubicBezTo>
                    <a:pt x="64" y="53"/>
                    <a:pt x="64" y="53"/>
                    <a:pt x="64" y="53"/>
                  </a:cubicBezTo>
                  <a:cubicBezTo>
                    <a:pt x="64" y="53"/>
                    <a:pt x="63" y="53"/>
                    <a:pt x="63" y="53"/>
                  </a:cubicBezTo>
                  <a:cubicBezTo>
                    <a:pt x="63" y="53"/>
                    <a:pt x="63" y="53"/>
                    <a:pt x="63" y="53"/>
                  </a:cubicBezTo>
                  <a:cubicBezTo>
                    <a:pt x="63" y="53"/>
                    <a:pt x="63" y="53"/>
                    <a:pt x="63" y="53"/>
                  </a:cubicBezTo>
                  <a:cubicBezTo>
                    <a:pt x="63" y="54"/>
                    <a:pt x="63" y="54"/>
                    <a:pt x="63" y="54"/>
                  </a:cubicBezTo>
                  <a:cubicBezTo>
                    <a:pt x="63" y="53"/>
                    <a:pt x="63" y="53"/>
                    <a:pt x="63" y="53"/>
                  </a:cubicBezTo>
                  <a:cubicBezTo>
                    <a:pt x="63" y="53"/>
                    <a:pt x="63" y="53"/>
                    <a:pt x="63" y="53"/>
                  </a:cubicBezTo>
                  <a:cubicBezTo>
                    <a:pt x="63" y="53"/>
                    <a:pt x="64" y="54"/>
                    <a:pt x="64" y="54"/>
                  </a:cubicBezTo>
                  <a:cubicBezTo>
                    <a:pt x="64" y="54"/>
                    <a:pt x="64" y="54"/>
                    <a:pt x="64" y="54"/>
                  </a:cubicBezTo>
                  <a:cubicBezTo>
                    <a:pt x="64" y="53"/>
                    <a:pt x="64" y="53"/>
                    <a:pt x="64" y="53"/>
                  </a:cubicBezTo>
                  <a:cubicBezTo>
                    <a:pt x="64" y="53"/>
                    <a:pt x="64" y="53"/>
                    <a:pt x="64" y="53"/>
                  </a:cubicBezTo>
                  <a:cubicBezTo>
                    <a:pt x="64" y="53"/>
                    <a:pt x="64" y="53"/>
                    <a:pt x="64" y="53"/>
                  </a:cubicBezTo>
                  <a:cubicBezTo>
                    <a:pt x="64" y="53"/>
                    <a:pt x="65" y="53"/>
                    <a:pt x="65" y="53"/>
                  </a:cubicBezTo>
                  <a:cubicBezTo>
                    <a:pt x="65" y="53"/>
                    <a:pt x="65" y="53"/>
                    <a:pt x="65" y="53"/>
                  </a:cubicBezTo>
                  <a:cubicBezTo>
                    <a:pt x="65" y="53"/>
                    <a:pt x="65" y="53"/>
                    <a:pt x="65" y="53"/>
                  </a:cubicBezTo>
                  <a:cubicBezTo>
                    <a:pt x="65" y="53"/>
                    <a:pt x="65" y="53"/>
                    <a:pt x="65" y="54"/>
                  </a:cubicBezTo>
                  <a:cubicBezTo>
                    <a:pt x="65" y="54"/>
                    <a:pt x="65" y="53"/>
                    <a:pt x="65" y="53"/>
                  </a:cubicBezTo>
                  <a:cubicBezTo>
                    <a:pt x="65" y="53"/>
                    <a:pt x="65" y="53"/>
                    <a:pt x="65" y="53"/>
                  </a:cubicBezTo>
                  <a:cubicBezTo>
                    <a:pt x="65" y="53"/>
                    <a:pt x="65" y="53"/>
                    <a:pt x="65" y="53"/>
                  </a:cubicBezTo>
                  <a:cubicBezTo>
                    <a:pt x="66" y="54"/>
                    <a:pt x="66" y="54"/>
                    <a:pt x="66" y="54"/>
                  </a:cubicBezTo>
                  <a:cubicBezTo>
                    <a:pt x="66" y="53"/>
                    <a:pt x="66" y="53"/>
                    <a:pt x="66" y="53"/>
                  </a:cubicBezTo>
                  <a:cubicBezTo>
                    <a:pt x="66" y="53"/>
                    <a:pt x="66" y="53"/>
                    <a:pt x="66" y="53"/>
                  </a:cubicBezTo>
                  <a:cubicBezTo>
                    <a:pt x="66" y="53"/>
                    <a:pt x="66" y="54"/>
                    <a:pt x="66" y="54"/>
                  </a:cubicBezTo>
                  <a:cubicBezTo>
                    <a:pt x="66" y="53"/>
                    <a:pt x="66" y="53"/>
                    <a:pt x="66" y="53"/>
                  </a:cubicBezTo>
                  <a:cubicBezTo>
                    <a:pt x="66" y="53"/>
                    <a:pt x="66" y="53"/>
                    <a:pt x="66" y="53"/>
                  </a:cubicBezTo>
                  <a:cubicBezTo>
                    <a:pt x="66" y="53"/>
                    <a:pt x="67" y="53"/>
                    <a:pt x="67" y="53"/>
                  </a:cubicBezTo>
                  <a:cubicBezTo>
                    <a:pt x="67" y="53"/>
                    <a:pt x="67" y="53"/>
                    <a:pt x="67" y="53"/>
                  </a:cubicBezTo>
                  <a:cubicBezTo>
                    <a:pt x="67" y="53"/>
                    <a:pt x="67" y="53"/>
                    <a:pt x="67" y="53"/>
                  </a:cubicBezTo>
                  <a:cubicBezTo>
                    <a:pt x="67" y="53"/>
                    <a:pt x="68" y="54"/>
                    <a:pt x="68" y="54"/>
                  </a:cubicBezTo>
                  <a:cubicBezTo>
                    <a:pt x="68" y="54"/>
                    <a:pt x="69" y="54"/>
                    <a:pt x="69" y="54"/>
                  </a:cubicBezTo>
                  <a:cubicBezTo>
                    <a:pt x="69" y="54"/>
                    <a:pt x="69" y="54"/>
                    <a:pt x="69" y="54"/>
                  </a:cubicBezTo>
                  <a:cubicBezTo>
                    <a:pt x="69" y="54"/>
                    <a:pt x="69" y="54"/>
                    <a:pt x="69" y="54"/>
                  </a:cubicBezTo>
                  <a:cubicBezTo>
                    <a:pt x="69" y="54"/>
                    <a:pt x="69" y="54"/>
                    <a:pt x="69" y="54"/>
                  </a:cubicBezTo>
                  <a:cubicBezTo>
                    <a:pt x="69" y="54"/>
                    <a:pt x="69" y="54"/>
                    <a:pt x="69" y="54"/>
                  </a:cubicBezTo>
                  <a:cubicBezTo>
                    <a:pt x="69" y="54"/>
                    <a:pt x="69" y="54"/>
                    <a:pt x="69" y="54"/>
                  </a:cubicBezTo>
                  <a:cubicBezTo>
                    <a:pt x="69" y="54"/>
                    <a:pt x="69" y="55"/>
                    <a:pt x="70" y="56"/>
                  </a:cubicBezTo>
                  <a:cubicBezTo>
                    <a:pt x="70" y="55"/>
                    <a:pt x="70" y="55"/>
                    <a:pt x="70" y="55"/>
                  </a:cubicBezTo>
                  <a:cubicBezTo>
                    <a:pt x="70" y="55"/>
                    <a:pt x="70" y="55"/>
                    <a:pt x="71" y="56"/>
                  </a:cubicBezTo>
                  <a:cubicBezTo>
                    <a:pt x="71" y="56"/>
                    <a:pt x="71" y="56"/>
                    <a:pt x="71" y="56"/>
                  </a:cubicBezTo>
                  <a:cubicBezTo>
                    <a:pt x="70" y="56"/>
                    <a:pt x="70" y="57"/>
                    <a:pt x="70" y="57"/>
                  </a:cubicBezTo>
                  <a:cubicBezTo>
                    <a:pt x="71" y="57"/>
                    <a:pt x="71" y="57"/>
                    <a:pt x="71" y="57"/>
                  </a:cubicBezTo>
                  <a:cubicBezTo>
                    <a:pt x="71" y="57"/>
                    <a:pt x="71" y="57"/>
                    <a:pt x="71" y="57"/>
                  </a:cubicBezTo>
                  <a:cubicBezTo>
                    <a:pt x="71" y="57"/>
                    <a:pt x="72" y="57"/>
                    <a:pt x="72" y="57"/>
                  </a:cubicBezTo>
                  <a:cubicBezTo>
                    <a:pt x="72" y="57"/>
                    <a:pt x="72" y="57"/>
                    <a:pt x="72" y="57"/>
                  </a:cubicBezTo>
                  <a:cubicBezTo>
                    <a:pt x="72" y="57"/>
                    <a:pt x="72" y="57"/>
                    <a:pt x="72" y="57"/>
                  </a:cubicBezTo>
                  <a:cubicBezTo>
                    <a:pt x="72" y="57"/>
                    <a:pt x="72" y="57"/>
                    <a:pt x="72" y="58"/>
                  </a:cubicBezTo>
                  <a:cubicBezTo>
                    <a:pt x="72" y="58"/>
                    <a:pt x="72" y="58"/>
                    <a:pt x="72" y="58"/>
                  </a:cubicBezTo>
                  <a:cubicBezTo>
                    <a:pt x="72" y="58"/>
                    <a:pt x="72" y="59"/>
                    <a:pt x="72" y="59"/>
                  </a:cubicBezTo>
                  <a:cubicBezTo>
                    <a:pt x="72" y="59"/>
                    <a:pt x="73" y="59"/>
                    <a:pt x="73" y="59"/>
                  </a:cubicBezTo>
                  <a:cubicBezTo>
                    <a:pt x="73" y="59"/>
                    <a:pt x="73" y="59"/>
                    <a:pt x="73" y="59"/>
                  </a:cubicBezTo>
                  <a:cubicBezTo>
                    <a:pt x="72" y="59"/>
                    <a:pt x="71" y="60"/>
                    <a:pt x="71" y="61"/>
                  </a:cubicBezTo>
                  <a:cubicBezTo>
                    <a:pt x="71" y="61"/>
                    <a:pt x="71" y="61"/>
                    <a:pt x="71" y="61"/>
                  </a:cubicBezTo>
                  <a:cubicBezTo>
                    <a:pt x="71" y="61"/>
                    <a:pt x="71" y="62"/>
                    <a:pt x="71" y="62"/>
                  </a:cubicBezTo>
                  <a:cubicBezTo>
                    <a:pt x="71" y="62"/>
                    <a:pt x="71" y="62"/>
                    <a:pt x="71" y="62"/>
                  </a:cubicBezTo>
                  <a:cubicBezTo>
                    <a:pt x="71" y="63"/>
                    <a:pt x="71" y="63"/>
                    <a:pt x="71" y="63"/>
                  </a:cubicBezTo>
                  <a:cubicBezTo>
                    <a:pt x="71" y="63"/>
                    <a:pt x="72" y="63"/>
                    <a:pt x="72" y="63"/>
                  </a:cubicBezTo>
                  <a:cubicBezTo>
                    <a:pt x="72" y="63"/>
                    <a:pt x="72" y="63"/>
                    <a:pt x="71" y="64"/>
                  </a:cubicBezTo>
                  <a:cubicBezTo>
                    <a:pt x="71" y="64"/>
                    <a:pt x="71" y="64"/>
                    <a:pt x="71" y="64"/>
                  </a:cubicBezTo>
                  <a:cubicBezTo>
                    <a:pt x="71" y="64"/>
                    <a:pt x="71" y="64"/>
                    <a:pt x="71" y="65"/>
                  </a:cubicBezTo>
                  <a:cubicBezTo>
                    <a:pt x="71" y="65"/>
                    <a:pt x="71" y="65"/>
                    <a:pt x="71" y="65"/>
                  </a:cubicBezTo>
                  <a:cubicBezTo>
                    <a:pt x="71" y="65"/>
                    <a:pt x="71" y="65"/>
                    <a:pt x="71" y="65"/>
                  </a:cubicBezTo>
                  <a:cubicBezTo>
                    <a:pt x="71" y="65"/>
                    <a:pt x="71" y="65"/>
                    <a:pt x="71" y="65"/>
                  </a:cubicBezTo>
                  <a:cubicBezTo>
                    <a:pt x="71" y="65"/>
                    <a:pt x="71" y="65"/>
                    <a:pt x="71" y="66"/>
                  </a:cubicBezTo>
                  <a:cubicBezTo>
                    <a:pt x="71" y="66"/>
                    <a:pt x="71" y="66"/>
                    <a:pt x="71" y="66"/>
                  </a:cubicBezTo>
                  <a:cubicBezTo>
                    <a:pt x="71" y="67"/>
                    <a:pt x="71" y="67"/>
                    <a:pt x="71" y="67"/>
                  </a:cubicBezTo>
                  <a:cubicBezTo>
                    <a:pt x="71" y="67"/>
                    <a:pt x="71" y="67"/>
                    <a:pt x="71" y="67"/>
                  </a:cubicBezTo>
                  <a:cubicBezTo>
                    <a:pt x="71" y="67"/>
                    <a:pt x="71" y="67"/>
                    <a:pt x="71" y="67"/>
                  </a:cubicBezTo>
                  <a:cubicBezTo>
                    <a:pt x="71" y="67"/>
                    <a:pt x="71" y="68"/>
                    <a:pt x="71" y="68"/>
                  </a:cubicBezTo>
                  <a:cubicBezTo>
                    <a:pt x="71" y="68"/>
                    <a:pt x="71" y="68"/>
                    <a:pt x="71" y="68"/>
                  </a:cubicBezTo>
                  <a:cubicBezTo>
                    <a:pt x="71" y="68"/>
                    <a:pt x="71" y="68"/>
                    <a:pt x="71" y="68"/>
                  </a:cubicBezTo>
                  <a:cubicBezTo>
                    <a:pt x="71" y="68"/>
                    <a:pt x="71" y="69"/>
                    <a:pt x="71" y="69"/>
                  </a:cubicBezTo>
                  <a:cubicBezTo>
                    <a:pt x="71" y="69"/>
                    <a:pt x="71" y="69"/>
                    <a:pt x="71" y="69"/>
                  </a:cubicBezTo>
                  <a:cubicBezTo>
                    <a:pt x="71" y="69"/>
                    <a:pt x="71" y="69"/>
                    <a:pt x="71" y="69"/>
                  </a:cubicBezTo>
                  <a:cubicBezTo>
                    <a:pt x="71" y="69"/>
                    <a:pt x="71" y="69"/>
                    <a:pt x="71" y="70"/>
                  </a:cubicBezTo>
                  <a:cubicBezTo>
                    <a:pt x="71" y="70"/>
                    <a:pt x="71" y="70"/>
                    <a:pt x="71" y="70"/>
                  </a:cubicBezTo>
                  <a:cubicBezTo>
                    <a:pt x="71" y="70"/>
                    <a:pt x="71" y="70"/>
                    <a:pt x="71" y="70"/>
                  </a:cubicBezTo>
                  <a:cubicBezTo>
                    <a:pt x="71" y="71"/>
                    <a:pt x="71" y="71"/>
                    <a:pt x="71" y="71"/>
                  </a:cubicBezTo>
                  <a:cubicBezTo>
                    <a:pt x="71" y="71"/>
                    <a:pt x="71" y="71"/>
                    <a:pt x="71" y="72"/>
                  </a:cubicBezTo>
                  <a:cubicBezTo>
                    <a:pt x="71" y="72"/>
                    <a:pt x="71" y="72"/>
                    <a:pt x="71" y="72"/>
                  </a:cubicBezTo>
                  <a:cubicBezTo>
                    <a:pt x="71" y="72"/>
                    <a:pt x="71" y="73"/>
                    <a:pt x="71" y="73"/>
                  </a:cubicBezTo>
                  <a:cubicBezTo>
                    <a:pt x="71" y="73"/>
                    <a:pt x="71" y="73"/>
                    <a:pt x="71" y="73"/>
                  </a:cubicBezTo>
                  <a:cubicBezTo>
                    <a:pt x="71" y="73"/>
                    <a:pt x="71" y="74"/>
                    <a:pt x="71" y="74"/>
                  </a:cubicBezTo>
                  <a:cubicBezTo>
                    <a:pt x="71" y="74"/>
                    <a:pt x="71" y="74"/>
                    <a:pt x="71" y="75"/>
                  </a:cubicBezTo>
                  <a:cubicBezTo>
                    <a:pt x="71" y="75"/>
                    <a:pt x="71" y="75"/>
                    <a:pt x="71" y="75"/>
                  </a:cubicBezTo>
                  <a:cubicBezTo>
                    <a:pt x="71" y="75"/>
                    <a:pt x="71" y="75"/>
                    <a:pt x="71" y="75"/>
                  </a:cubicBezTo>
                  <a:cubicBezTo>
                    <a:pt x="71" y="75"/>
                    <a:pt x="71" y="75"/>
                    <a:pt x="71" y="76"/>
                  </a:cubicBezTo>
                  <a:cubicBezTo>
                    <a:pt x="71" y="76"/>
                    <a:pt x="71" y="76"/>
                    <a:pt x="70" y="76"/>
                  </a:cubicBezTo>
                  <a:cubicBezTo>
                    <a:pt x="70" y="76"/>
                    <a:pt x="70" y="77"/>
                    <a:pt x="70" y="77"/>
                  </a:cubicBezTo>
                  <a:cubicBezTo>
                    <a:pt x="70" y="77"/>
                    <a:pt x="70" y="77"/>
                    <a:pt x="70" y="77"/>
                  </a:cubicBezTo>
                  <a:cubicBezTo>
                    <a:pt x="70" y="77"/>
                    <a:pt x="70" y="77"/>
                    <a:pt x="70" y="77"/>
                  </a:cubicBezTo>
                  <a:cubicBezTo>
                    <a:pt x="70" y="77"/>
                    <a:pt x="70" y="76"/>
                    <a:pt x="69" y="76"/>
                  </a:cubicBezTo>
                  <a:cubicBezTo>
                    <a:pt x="69" y="76"/>
                    <a:pt x="69" y="76"/>
                    <a:pt x="69" y="76"/>
                  </a:cubicBezTo>
                  <a:cubicBezTo>
                    <a:pt x="69" y="76"/>
                    <a:pt x="69" y="76"/>
                    <a:pt x="69" y="76"/>
                  </a:cubicBezTo>
                  <a:cubicBezTo>
                    <a:pt x="69" y="76"/>
                    <a:pt x="69" y="76"/>
                    <a:pt x="69" y="75"/>
                  </a:cubicBezTo>
                  <a:cubicBezTo>
                    <a:pt x="68" y="75"/>
                    <a:pt x="68" y="75"/>
                    <a:pt x="68" y="75"/>
                  </a:cubicBezTo>
                  <a:cubicBezTo>
                    <a:pt x="68" y="74"/>
                    <a:pt x="68" y="74"/>
                    <a:pt x="67" y="74"/>
                  </a:cubicBezTo>
                  <a:cubicBezTo>
                    <a:pt x="67" y="74"/>
                    <a:pt x="67" y="74"/>
                    <a:pt x="67" y="74"/>
                  </a:cubicBezTo>
                  <a:cubicBezTo>
                    <a:pt x="67" y="74"/>
                    <a:pt x="67" y="74"/>
                    <a:pt x="67" y="74"/>
                  </a:cubicBezTo>
                  <a:cubicBezTo>
                    <a:pt x="67" y="74"/>
                    <a:pt x="67" y="74"/>
                    <a:pt x="67" y="74"/>
                  </a:cubicBezTo>
                  <a:cubicBezTo>
                    <a:pt x="67" y="75"/>
                    <a:pt x="67" y="75"/>
                    <a:pt x="67" y="75"/>
                  </a:cubicBezTo>
                  <a:cubicBezTo>
                    <a:pt x="67" y="75"/>
                    <a:pt x="67" y="75"/>
                    <a:pt x="67" y="75"/>
                  </a:cubicBezTo>
                  <a:cubicBezTo>
                    <a:pt x="67" y="75"/>
                    <a:pt x="66" y="75"/>
                    <a:pt x="66" y="75"/>
                  </a:cubicBezTo>
                  <a:cubicBezTo>
                    <a:pt x="66" y="75"/>
                    <a:pt x="66" y="75"/>
                    <a:pt x="67" y="75"/>
                  </a:cubicBezTo>
                  <a:cubicBezTo>
                    <a:pt x="67" y="75"/>
                    <a:pt x="66" y="75"/>
                    <a:pt x="66" y="76"/>
                  </a:cubicBezTo>
                  <a:cubicBezTo>
                    <a:pt x="67" y="76"/>
                    <a:pt x="67" y="76"/>
                    <a:pt x="67" y="76"/>
                  </a:cubicBezTo>
                  <a:cubicBezTo>
                    <a:pt x="67" y="76"/>
                    <a:pt x="66" y="76"/>
                    <a:pt x="66" y="76"/>
                  </a:cubicBezTo>
                  <a:cubicBezTo>
                    <a:pt x="66" y="76"/>
                    <a:pt x="66" y="76"/>
                    <a:pt x="66" y="76"/>
                  </a:cubicBezTo>
                  <a:cubicBezTo>
                    <a:pt x="66" y="76"/>
                    <a:pt x="66" y="76"/>
                    <a:pt x="66" y="76"/>
                  </a:cubicBezTo>
                  <a:cubicBezTo>
                    <a:pt x="67" y="76"/>
                    <a:pt x="67" y="76"/>
                    <a:pt x="67" y="76"/>
                  </a:cubicBezTo>
                  <a:cubicBezTo>
                    <a:pt x="67" y="76"/>
                    <a:pt x="67" y="76"/>
                    <a:pt x="66" y="76"/>
                  </a:cubicBezTo>
                  <a:cubicBezTo>
                    <a:pt x="66" y="76"/>
                    <a:pt x="66" y="76"/>
                    <a:pt x="66" y="76"/>
                  </a:cubicBezTo>
                  <a:close/>
                  <a:moveTo>
                    <a:pt x="189" y="109"/>
                  </a:moveTo>
                  <a:cubicBezTo>
                    <a:pt x="189" y="109"/>
                    <a:pt x="189" y="109"/>
                    <a:pt x="189" y="109"/>
                  </a:cubicBezTo>
                  <a:cubicBezTo>
                    <a:pt x="189" y="109"/>
                    <a:pt x="189" y="109"/>
                    <a:pt x="189" y="109"/>
                  </a:cubicBezTo>
                  <a:cubicBezTo>
                    <a:pt x="189" y="109"/>
                    <a:pt x="189" y="109"/>
                    <a:pt x="189" y="109"/>
                  </a:cubicBezTo>
                  <a:cubicBezTo>
                    <a:pt x="189" y="108"/>
                    <a:pt x="189" y="108"/>
                    <a:pt x="189" y="108"/>
                  </a:cubicBezTo>
                  <a:cubicBezTo>
                    <a:pt x="189" y="108"/>
                    <a:pt x="189" y="108"/>
                    <a:pt x="189" y="108"/>
                  </a:cubicBezTo>
                  <a:cubicBezTo>
                    <a:pt x="189" y="108"/>
                    <a:pt x="189" y="109"/>
                    <a:pt x="189" y="109"/>
                  </a:cubicBezTo>
                  <a:cubicBezTo>
                    <a:pt x="189" y="109"/>
                    <a:pt x="189" y="108"/>
                    <a:pt x="189" y="108"/>
                  </a:cubicBezTo>
                  <a:cubicBezTo>
                    <a:pt x="189" y="108"/>
                    <a:pt x="189" y="108"/>
                    <a:pt x="189" y="108"/>
                  </a:cubicBezTo>
                  <a:cubicBezTo>
                    <a:pt x="189" y="108"/>
                    <a:pt x="189" y="108"/>
                    <a:pt x="189" y="108"/>
                  </a:cubicBezTo>
                  <a:cubicBezTo>
                    <a:pt x="189" y="108"/>
                    <a:pt x="189" y="108"/>
                    <a:pt x="189" y="108"/>
                  </a:cubicBezTo>
                  <a:cubicBezTo>
                    <a:pt x="189" y="108"/>
                    <a:pt x="188" y="108"/>
                    <a:pt x="188" y="108"/>
                  </a:cubicBezTo>
                  <a:cubicBezTo>
                    <a:pt x="188" y="108"/>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7" y="109"/>
                    <a:pt x="187" y="110"/>
                  </a:cubicBezTo>
                  <a:cubicBezTo>
                    <a:pt x="187" y="110"/>
                    <a:pt x="187" y="110"/>
                    <a:pt x="187" y="110"/>
                  </a:cubicBezTo>
                  <a:cubicBezTo>
                    <a:pt x="186" y="110"/>
                    <a:pt x="186" y="110"/>
                    <a:pt x="186" y="110"/>
                  </a:cubicBezTo>
                  <a:cubicBezTo>
                    <a:pt x="186" y="110"/>
                    <a:pt x="185" y="110"/>
                    <a:pt x="185" y="110"/>
                  </a:cubicBezTo>
                  <a:cubicBezTo>
                    <a:pt x="185" y="110"/>
                    <a:pt x="185" y="110"/>
                    <a:pt x="185" y="110"/>
                  </a:cubicBezTo>
                  <a:cubicBezTo>
                    <a:pt x="185" y="110"/>
                    <a:pt x="185" y="111"/>
                    <a:pt x="185" y="111"/>
                  </a:cubicBezTo>
                  <a:cubicBezTo>
                    <a:pt x="185" y="111"/>
                    <a:pt x="185" y="111"/>
                    <a:pt x="185" y="111"/>
                  </a:cubicBezTo>
                  <a:cubicBezTo>
                    <a:pt x="185" y="111"/>
                    <a:pt x="185" y="111"/>
                    <a:pt x="185" y="111"/>
                  </a:cubicBezTo>
                  <a:cubicBezTo>
                    <a:pt x="185" y="111"/>
                    <a:pt x="185" y="111"/>
                    <a:pt x="185" y="111"/>
                  </a:cubicBezTo>
                  <a:cubicBezTo>
                    <a:pt x="185" y="111"/>
                    <a:pt x="185" y="111"/>
                    <a:pt x="185" y="111"/>
                  </a:cubicBezTo>
                  <a:cubicBezTo>
                    <a:pt x="185" y="111"/>
                    <a:pt x="185" y="111"/>
                    <a:pt x="186" y="111"/>
                  </a:cubicBezTo>
                  <a:cubicBezTo>
                    <a:pt x="186" y="111"/>
                    <a:pt x="186" y="111"/>
                    <a:pt x="186" y="111"/>
                  </a:cubicBezTo>
                  <a:cubicBezTo>
                    <a:pt x="186" y="111"/>
                    <a:pt x="186" y="111"/>
                    <a:pt x="186" y="111"/>
                  </a:cubicBezTo>
                  <a:cubicBezTo>
                    <a:pt x="186" y="111"/>
                    <a:pt x="186" y="111"/>
                    <a:pt x="186" y="111"/>
                  </a:cubicBezTo>
                  <a:cubicBezTo>
                    <a:pt x="186" y="111"/>
                    <a:pt x="186" y="111"/>
                    <a:pt x="186" y="111"/>
                  </a:cubicBezTo>
                  <a:cubicBezTo>
                    <a:pt x="186" y="111"/>
                    <a:pt x="186" y="111"/>
                    <a:pt x="186" y="111"/>
                  </a:cubicBezTo>
                  <a:cubicBezTo>
                    <a:pt x="186" y="111"/>
                    <a:pt x="186" y="111"/>
                    <a:pt x="186" y="111"/>
                  </a:cubicBezTo>
                  <a:cubicBezTo>
                    <a:pt x="186" y="111"/>
                    <a:pt x="187" y="111"/>
                    <a:pt x="187" y="111"/>
                  </a:cubicBezTo>
                  <a:cubicBezTo>
                    <a:pt x="187" y="111"/>
                    <a:pt x="187" y="111"/>
                    <a:pt x="187" y="111"/>
                  </a:cubicBezTo>
                  <a:cubicBezTo>
                    <a:pt x="187" y="111"/>
                    <a:pt x="187" y="111"/>
                    <a:pt x="187" y="111"/>
                  </a:cubicBezTo>
                  <a:cubicBezTo>
                    <a:pt x="187" y="111"/>
                    <a:pt x="187" y="111"/>
                    <a:pt x="187" y="110"/>
                  </a:cubicBezTo>
                  <a:cubicBezTo>
                    <a:pt x="188" y="110"/>
                    <a:pt x="188" y="111"/>
                    <a:pt x="188" y="111"/>
                  </a:cubicBezTo>
                  <a:cubicBezTo>
                    <a:pt x="188" y="111"/>
                    <a:pt x="188" y="111"/>
                    <a:pt x="188" y="111"/>
                  </a:cubicBezTo>
                  <a:cubicBezTo>
                    <a:pt x="188" y="111"/>
                    <a:pt x="188" y="111"/>
                    <a:pt x="188" y="111"/>
                  </a:cubicBezTo>
                  <a:cubicBezTo>
                    <a:pt x="188" y="111"/>
                    <a:pt x="188" y="110"/>
                    <a:pt x="188" y="110"/>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8" y="110"/>
                    <a:pt x="189" y="110"/>
                    <a:pt x="189" y="110"/>
                  </a:cubicBezTo>
                  <a:cubicBezTo>
                    <a:pt x="189" y="110"/>
                    <a:pt x="189" y="110"/>
                    <a:pt x="189" y="110"/>
                  </a:cubicBezTo>
                  <a:cubicBezTo>
                    <a:pt x="189" y="110"/>
                    <a:pt x="189" y="110"/>
                    <a:pt x="189" y="110"/>
                  </a:cubicBezTo>
                  <a:cubicBezTo>
                    <a:pt x="189" y="110"/>
                    <a:pt x="189" y="109"/>
                    <a:pt x="189" y="109"/>
                  </a:cubicBezTo>
                  <a:cubicBezTo>
                    <a:pt x="189" y="109"/>
                    <a:pt x="189" y="109"/>
                    <a:pt x="189" y="109"/>
                  </a:cubicBezTo>
                  <a:cubicBezTo>
                    <a:pt x="189" y="109"/>
                    <a:pt x="189" y="109"/>
                    <a:pt x="189" y="109"/>
                  </a:cubicBezTo>
                  <a:close/>
                  <a:moveTo>
                    <a:pt x="201" y="93"/>
                  </a:moveTo>
                  <a:cubicBezTo>
                    <a:pt x="201" y="93"/>
                    <a:pt x="201" y="93"/>
                    <a:pt x="201" y="92"/>
                  </a:cubicBezTo>
                  <a:cubicBezTo>
                    <a:pt x="201" y="92"/>
                    <a:pt x="201" y="92"/>
                    <a:pt x="201" y="92"/>
                  </a:cubicBezTo>
                  <a:cubicBezTo>
                    <a:pt x="201" y="92"/>
                    <a:pt x="200" y="92"/>
                    <a:pt x="200" y="92"/>
                  </a:cubicBezTo>
                  <a:cubicBezTo>
                    <a:pt x="200" y="92"/>
                    <a:pt x="200" y="92"/>
                    <a:pt x="200" y="92"/>
                  </a:cubicBezTo>
                  <a:cubicBezTo>
                    <a:pt x="200" y="92"/>
                    <a:pt x="200" y="92"/>
                    <a:pt x="200" y="92"/>
                  </a:cubicBezTo>
                  <a:cubicBezTo>
                    <a:pt x="199" y="92"/>
                    <a:pt x="199" y="92"/>
                    <a:pt x="199" y="92"/>
                  </a:cubicBezTo>
                  <a:cubicBezTo>
                    <a:pt x="199" y="92"/>
                    <a:pt x="198" y="92"/>
                    <a:pt x="198" y="92"/>
                  </a:cubicBezTo>
                  <a:cubicBezTo>
                    <a:pt x="198" y="92"/>
                    <a:pt x="198" y="92"/>
                    <a:pt x="198" y="92"/>
                  </a:cubicBezTo>
                  <a:cubicBezTo>
                    <a:pt x="198" y="92"/>
                    <a:pt x="198" y="92"/>
                    <a:pt x="198" y="92"/>
                  </a:cubicBezTo>
                  <a:cubicBezTo>
                    <a:pt x="198" y="92"/>
                    <a:pt x="198" y="92"/>
                    <a:pt x="198" y="92"/>
                  </a:cubicBezTo>
                  <a:cubicBezTo>
                    <a:pt x="198" y="92"/>
                    <a:pt x="198" y="92"/>
                    <a:pt x="198" y="92"/>
                  </a:cubicBezTo>
                  <a:cubicBezTo>
                    <a:pt x="197" y="92"/>
                    <a:pt x="197" y="92"/>
                    <a:pt x="197" y="92"/>
                  </a:cubicBezTo>
                  <a:cubicBezTo>
                    <a:pt x="197" y="92"/>
                    <a:pt x="197" y="92"/>
                    <a:pt x="197" y="92"/>
                  </a:cubicBezTo>
                  <a:cubicBezTo>
                    <a:pt x="197" y="92"/>
                    <a:pt x="197" y="92"/>
                    <a:pt x="197" y="92"/>
                  </a:cubicBezTo>
                  <a:cubicBezTo>
                    <a:pt x="197" y="92"/>
                    <a:pt x="197" y="92"/>
                    <a:pt x="197" y="92"/>
                  </a:cubicBezTo>
                  <a:cubicBezTo>
                    <a:pt x="196" y="92"/>
                    <a:pt x="196" y="92"/>
                    <a:pt x="196" y="92"/>
                  </a:cubicBezTo>
                  <a:cubicBezTo>
                    <a:pt x="196" y="92"/>
                    <a:pt x="196" y="93"/>
                    <a:pt x="196" y="93"/>
                  </a:cubicBezTo>
                  <a:cubicBezTo>
                    <a:pt x="196" y="93"/>
                    <a:pt x="196" y="93"/>
                    <a:pt x="196" y="93"/>
                  </a:cubicBezTo>
                  <a:cubicBezTo>
                    <a:pt x="196" y="93"/>
                    <a:pt x="196" y="93"/>
                    <a:pt x="196" y="93"/>
                  </a:cubicBezTo>
                  <a:cubicBezTo>
                    <a:pt x="196" y="93"/>
                    <a:pt x="197" y="93"/>
                    <a:pt x="197" y="93"/>
                  </a:cubicBezTo>
                  <a:cubicBezTo>
                    <a:pt x="197" y="93"/>
                    <a:pt x="197" y="93"/>
                    <a:pt x="197" y="93"/>
                  </a:cubicBezTo>
                  <a:cubicBezTo>
                    <a:pt x="197" y="93"/>
                    <a:pt x="197" y="93"/>
                    <a:pt x="197" y="93"/>
                  </a:cubicBezTo>
                  <a:cubicBezTo>
                    <a:pt x="197" y="93"/>
                    <a:pt x="197" y="93"/>
                    <a:pt x="196" y="93"/>
                  </a:cubicBezTo>
                  <a:cubicBezTo>
                    <a:pt x="196" y="93"/>
                    <a:pt x="196" y="93"/>
                    <a:pt x="196" y="93"/>
                  </a:cubicBezTo>
                  <a:cubicBezTo>
                    <a:pt x="196" y="93"/>
                    <a:pt x="196" y="93"/>
                    <a:pt x="196" y="93"/>
                  </a:cubicBezTo>
                  <a:cubicBezTo>
                    <a:pt x="196" y="93"/>
                    <a:pt x="196" y="93"/>
                    <a:pt x="196" y="94"/>
                  </a:cubicBezTo>
                  <a:cubicBezTo>
                    <a:pt x="196" y="94"/>
                    <a:pt x="196" y="94"/>
                    <a:pt x="196" y="94"/>
                  </a:cubicBezTo>
                  <a:cubicBezTo>
                    <a:pt x="196" y="94"/>
                    <a:pt x="196" y="94"/>
                    <a:pt x="196" y="94"/>
                  </a:cubicBezTo>
                  <a:cubicBezTo>
                    <a:pt x="196" y="94"/>
                    <a:pt x="196" y="94"/>
                    <a:pt x="196" y="94"/>
                  </a:cubicBezTo>
                  <a:cubicBezTo>
                    <a:pt x="196" y="94"/>
                    <a:pt x="196" y="94"/>
                    <a:pt x="196" y="94"/>
                  </a:cubicBezTo>
                  <a:cubicBezTo>
                    <a:pt x="196" y="94"/>
                    <a:pt x="196" y="94"/>
                    <a:pt x="196" y="94"/>
                  </a:cubicBezTo>
                  <a:cubicBezTo>
                    <a:pt x="196" y="94"/>
                    <a:pt x="197" y="94"/>
                    <a:pt x="197" y="94"/>
                  </a:cubicBezTo>
                  <a:cubicBezTo>
                    <a:pt x="197" y="94"/>
                    <a:pt x="197" y="94"/>
                    <a:pt x="197" y="94"/>
                  </a:cubicBezTo>
                  <a:cubicBezTo>
                    <a:pt x="197" y="94"/>
                    <a:pt x="197" y="94"/>
                    <a:pt x="197" y="94"/>
                  </a:cubicBezTo>
                  <a:cubicBezTo>
                    <a:pt x="197" y="94"/>
                    <a:pt x="197" y="94"/>
                    <a:pt x="197" y="94"/>
                  </a:cubicBezTo>
                  <a:cubicBezTo>
                    <a:pt x="197" y="94"/>
                    <a:pt x="197" y="94"/>
                    <a:pt x="198" y="94"/>
                  </a:cubicBezTo>
                  <a:cubicBezTo>
                    <a:pt x="198" y="94"/>
                    <a:pt x="198" y="94"/>
                    <a:pt x="198" y="94"/>
                  </a:cubicBezTo>
                  <a:cubicBezTo>
                    <a:pt x="198" y="94"/>
                    <a:pt x="198" y="94"/>
                    <a:pt x="199" y="94"/>
                  </a:cubicBezTo>
                  <a:cubicBezTo>
                    <a:pt x="199" y="94"/>
                    <a:pt x="199" y="94"/>
                    <a:pt x="199" y="94"/>
                  </a:cubicBezTo>
                  <a:cubicBezTo>
                    <a:pt x="199" y="94"/>
                    <a:pt x="199" y="94"/>
                    <a:pt x="199" y="94"/>
                  </a:cubicBezTo>
                  <a:cubicBezTo>
                    <a:pt x="200" y="94"/>
                    <a:pt x="200" y="94"/>
                    <a:pt x="200" y="94"/>
                  </a:cubicBezTo>
                  <a:cubicBezTo>
                    <a:pt x="200" y="94"/>
                    <a:pt x="201" y="94"/>
                    <a:pt x="201" y="93"/>
                  </a:cubicBezTo>
                  <a:cubicBezTo>
                    <a:pt x="201" y="93"/>
                    <a:pt x="201" y="93"/>
                    <a:pt x="201" y="93"/>
                  </a:cubicBezTo>
                  <a:cubicBezTo>
                    <a:pt x="201" y="93"/>
                    <a:pt x="201" y="93"/>
                    <a:pt x="201" y="93"/>
                  </a:cubicBezTo>
                  <a:close/>
                  <a:moveTo>
                    <a:pt x="201" y="99"/>
                  </a:moveTo>
                  <a:cubicBezTo>
                    <a:pt x="201" y="99"/>
                    <a:pt x="201" y="99"/>
                    <a:pt x="201" y="99"/>
                  </a:cubicBezTo>
                  <a:cubicBezTo>
                    <a:pt x="201" y="99"/>
                    <a:pt x="201" y="98"/>
                    <a:pt x="201" y="98"/>
                  </a:cubicBezTo>
                  <a:cubicBezTo>
                    <a:pt x="201" y="98"/>
                    <a:pt x="201" y="98"/>
                    <a:pt x="201" y="98"/>
                  </a:cubicBezTo>
                  <a:cubicBezTo>
                    <a:pt x="201" y="98"/>
                    <a:pt x="201" y="98"/>
                    <a:pt x="201" y="98"/>
                  </a:cubicBezTo>
                  <a:cubicBezTo>
                    <a:pt x="201" y="98"/>
                    <a:pt x="201" y="98"/>
                    <a:pt x="201" y="98"/>
                  </a:cubicBezTo>
                  <a:cubicBezTo>
                    <a:pt x="201" y="98"/>
                    <a:pt x="201" y="98"/>
                    <a:pt x="201" y="98"/>
                  </a:cubicBezTo>
                  <a:cubicBezTo>
                    <a:pt x="201" y="98"/>
                    <a:pt x="201" y="98"/>
                    <a:pt x="201" y="98"/>
                  </a:cubicBezTo>
                  <a:cubicBezTo>
                    <a:pt x="200" y="98"/>
                    <a:pt x="200" y="98"/>
                    <a:pt x="200" y="98"/>
                  </a:cubicBezTo>
                  <a:cubicBezTo>
                    <a:pt x="200" y="98"/>
                    <a:pt x="200" y="98"/>
                    <a:pt x="200" y="98"/>
                  </a:cubicBezTo>
                  <a:cubicBezTo>
                    <a:pt x="200" y="98"/>
                    <a:pt x="200" y="98"/>
                    <a:pt x="200" y="98"/>
                  </a:cubicBezTo>
                  <a:cubicBezTo>
                    <a:pt x="200" y="98"/>
                    <a:pt x="200" y="98"/>
                    <a:pt x="200" y="98"/>
                  </a:cubicBezTo>
                  <a:cubicBezTo>
                    <a:pt x="199" y="98"/>
                    <a:pt x="199" y="98"/>
                    <a:pt x="200" y="98"/>
                  </a:cubicBezTo>
                  <a:cubicBezTo>
                    <a:pt x="200" y="98"/>
                    <a:pt x="200" y="98"/>
                    <a:pt x="200" y="98"/>
                  </a:cubicBezTo>
                  <a:cubicBezTo>
                    <a:pt x="200" y="98"/>
                    <a:pt x="199" y="98"/>
                    <a:pt x="199" y="98"/>
                  </a:cubicBezTo>
                  <a:cubicBezTo>
                    <a:pt x="199" y="98"/>
                    <a:pt x="199" y="98"/>
                    <a:pt x="199" y="98"/>
                  </a:cubicBezTo>
                  <a:cubicBezTo>
                    <a:pt x="199" y="98"/>
                    <a:pt x="199" y="98"/>
                    <a:pt x="199" y="98"/>
                  </a:cubicBezTo>
                  <a:cubicBezTo>
                    <a:pt x="199" y="98"/>
                    <a:pt x="199" y="98"/>
                    <a:pt x="199" y="98"/>
                  </a:cubicBezTo>
                  <a:cubicBezTo>
                    <a:pt x="199" y="98"/>
                    <a:pt x="199" y="98"/>
                    <a:pt x="199" y="98"/>
                  </a:cubicBezTo>
                  <a:cubicBezTo>
                    <a:pt x="199" y="98"/>
                    <a:pt x="198" y="98"/>
                    <a:pt x="198" y="98"/>
                  </a:cubicBezTo>
                  <a:cubicBezTo>
                    <a:pt x="198" y="98"/>
                    <a:pt x="198" y="98"/>
                    <a:pt x="198" y="98"/>
                  </a:cubicBezTo>
                  <a:cubicBezTo>
                    <a:pt x="198" y="98"/>
                    <a:pt x="198" y="98"/>
                    <a:pt x="198" y="98"/>
                  </a:cubicBezTo>
                  <a:cubicBezTo>
                    <a:pt x="198" y="98"/>
                    <a:pt x="198" y="99"/>
                    <a:pt x="198" y="99"/>
                  </a:cubicBezTo>
                  <a:cubicBezTo>
                    <a:pt x="198" y="99"/>
                    <a:pt x="198" y="99"/>
                    <a:pt x="197" y="99"/>
                  </a:cubicBezTo>
                  <a:cubicBezTo>
                    <a:pt x="197" y="99"/>
                    <a:pt x="197" y="99"/>
                    <a:pt x="197" y="99"/>
                  </a:cubicBezTo>
                  <a:cubicBezTo>
                    <a:pt x="197" y="99"/>
                    <a:pt x="197" y="99"/>
                    <a:pt x="197" y="99"/>
                  </a:cubicBezTo>
                  <a:cubicBezTo>
                    <a:pt x="197" y="99"/>
                    <a:pt x="197" y="99"/>
                    <a:pt x="197" y="99"/>
                  </a:cubicBezTo>
                  <a:cubicBezTo>
                    <a:pt x="197" y="99"/>
                    <a:pt x="196" y="99"/>
                    <a:pt x="196" y="99"/>
                  </a:cubicBezTo>
                  <a:cubicBezTo>
                    <a:pt x="196" y="99"/>
                    <a:pt x="196" y="99"/>
                    <a:pt x="196" y="99"/>
                  </a:cubicBezTo>
                  <a:cubicBezTo>
                    <a:pt x="196" y="99"/>
                    <a:pt x="196" y="99"/>
                    <a:pt x="196" y="99"/>
                  </a:cubicBezTo>
                  <a:cubicBezTo>
                    <a:pt x="196" y="99"/>
                    <a:pt x="196" y="100"/>
                    <a:pt x="196" y="100"/>
                  </a:cubicBezTo>
                  <a:cubicBezTo>
                    <a:pt x="196" y="100"/>
                    <a:pt x="196" y="100"/>
                    <a:pt x="196" y="100"/>
                  </a:cubicBezTo>
                  <a:cubicBezTo>
                    <a:pt x="196" y="100"/>
                    <a:pt x="196" y="100"/>
                    <a:pt x="196" y="100"/>
                  </a:cubicBezTo>
                  <a:cubicBezTo>
                    <a:pt x="196" y="100"/>
                    <a:pt x="196" y="100"/>
                    <a:pt x="196" y="100"/>
                  </a:cubicBezTo>
                  <a:cubicBezTo>
                    <a:pt x="196" y="100"/>
                    <a:pt x="196" y="100"/>
                    <a:pt x="196" y="100"/>
                  </a:cubicBezTo>
                  <a:cubicBezTo>
                    <a:pt x="196" y="100"/>
                    <a:pt x="196" y="101"/>
                    <a:pt x="196" y="101"/>
                  </a:cubicBezTo>
                  <a:cubicBezTo>
                    <a:pt x="196" y="101"/>
                    <a:pt x="196" y="101"/>
                    <a:pt x="196" y="101"/>
                  </a:cubicBezTo>
                  <a:cubicBezTo>
                    <a:pt x="196" y="101"/>
                    <a:pt x="196" y="101"/>
                    <a:pt x="196" y="101"/>
                  </a:cubicBezTo>
                  <a:cubicBezTo>
                    <a:pt x="196" y="101"/>
                    <a:pt x="196" y="101"/>
                    <a:pt x="196" y="101"/>
                  </a:cubicBezTo>
                  <a:cubicBezTo>
                    <a:pt x="196"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4" y="101"/>
                    <a:pt x="194" y="101"/>
                    <a:pt x="194" y="101"/>
                  </a:cubicBezTo>
                  <a:cubicBezTo>
                    <a:pt x="194" y="101"/>
                    <a:pt x="194" y="101"/>
                    <a:pt x="194" y="101"/>
                  </a:cubicBezTo>
                  <a:cubicBezTo>
                    <a:pt x="194" y="101"/>
                    <a:pt x="194" y="101"/>
                    <a:pt x="194" y="101"/>
                  </a:cubicBezTo>
                  <a:cubicBezTo>
                    <a:pt x="194" y="101"/>
                    <a:pt x="194" y="101"/>
                    <a:pt x="194" y="101"/>
                  </a:cubicBezTo>
                  <a:cubicBezTo>
                    <a:pt x="194" y="100"/>
                    <a:pt x="193" y="100"/>
                    <a:pt x="193" y="100"/>
                  </a:cubicBezTo>
                  <a:cubicBezTo>
                    <a:pt x="193" y="100"/>
                    <a:pt x="193" y="100"/>
                    <a:pt x="193" y="100"/>
                  </a:cubicBezTo>
                  <a:cubicBezTo>
                    <a:pt x="193" y="100"/>
                    <a:pt x="193" y="100"/>
                    <a:pt x="193" y="100"/>
                  </a:cubicBezTo>
                  <a:cubicBezTo>
                    <a:pt x="193" y="100"/>
                    <a:pt x="193" y="101"/>
                    <a:pt x="193" y="101"/>
                  </a:cubicBezTo>
                  <a:cubicBezTo>
                    <a:pt x="193" y="101"/>
                    <a:pt x="193" y="101"/>
                    <a:pt x="192" y="101"/>
                  </a:cubicBezTo>
                  <a:cubicBezTo>
                    <a:pt x="192" y="101"/>
                    <a:pt x="192" y="101"/>
                    <a:pt x="192" y="101"/>
                  </a:cubicBezTo>
                  <a:cubicBezTo>
                    <a:pt x="192" y="101"/>
                    <a:pt x="192" y="101"/>
                    <a:pt x="192" y="101"/>
                  </a:cubicBezTo>
                  <a:cubicBezTo>
                    <a:pt x="192" y="101"/>
                    <a:pt x="192" y="101"/>
                    <a:pt x="192" y="101"/>
                  </a:cubicBezTo>
                  <a:cubicBezTo>
                    <a:pt x="192" y="101"/>
                    <a:pt x="192" y="101"/>
                    <a:pt x="192" y="101"/>
                  </a:cubicBezTo>
                  <a:cubicBezTo>
                    <a:pt x="192" y="101"/>
                    <a:pt x="192" y="102"/>
                    <a:pt x="192" y="102"/>
                  </a:cubicBezTo>
                  <a:cubicBezTo>
                    <a:pt x="192" y="102"/>
                    <a:pt x="192" y="102"/>
                    <a:pt x="192" y="102"/>
                  </a:cubicBezTo>
                  <a:cubicBezTo>
                    <a:pt x="192" y="102"/>
                    <a:pt x="191" y="102"/>
                    <a:pt x="191" y="102"/>
                  </a:cubicBezTo>
                  <a:cubicBezTo>
                    <a:pt x="191" y="102"/>
                    <a:pt x="191" y="102"/>
                    <a:pt x="191" y="102"/>
                  </a:cubicBezTo>
                  <a:cubicBezTo>
                    <a:pt x="191" y="102"/>
                    <a:pt x="191" y="102"/>
                    <a:pt x="191" y="102"/>
                  </a:cubicBezTo>
                  <a:cubicBezTo>
                    <a:pt x="191" y="102"/>
                    <a:pt x="191" y="102"/>
                    <a:pt x="191" y="103"/>
                  </a:cubicBezTo>
                  <a:cubicBezTo>
                    <a:pt x="191" y="103"/>
                    <a:pt x="191" y="103"/>
                    <a:pt x="191" y="103"/>
                  </a:cubicBezTo>
                  <a:cubicBezTo>
                    <a:pt x="191" y="103"/>
                    <a:pt x="191" y="103"/>
                    <a:pt x="191" y="103"/>
                  </a:cubicBezTo>
                  <a:cubicBezTo>
                    <a:pt x="191" y="103"/>
                    <a:pt x="191" y="103"/>
                    <a:pt x="191" y="103"/>
                  </a:cubicBezTo>
                  <a:cubicBezTo>
                    <a:pt x="191" y="103"/>
                    <a:pt x="191" y="103"/>
                    <a:pt x="191" y="104"/>
                  </a:cubicBezTo>
                  <a:cubicBezTo>
                    <a:pt x="191" y="104"/>
                    <a:pt x="191" y="104"/>
                    <a:pt x="191" y="104"/>
                  </a:cubicBezTo>
                  <a:cubicBezTo>
                    <a:pt x="191" y="104"/>
                    <a:pt x="191" y="104"/>
                    <a:pt x="191" y="104"/>
                  </a:cubicBezTo>
                  <a:cubicBezTo>
                    <a:pt x="191" y="104"/>
                    <a:pt x="190" y="104"/>
                    <a:pt x="190" y="104"/>
                  </a:cubicBezTo>
                  <a:cubicBezTo>
                    <a:pt x="190" y="104"/>
                    <a:pt x="190" y="104"/>
                    <a:pt x="190" y="104"/>
                  </a:cubicBezTo>
                  <a:cubicBezTo>
                    <a:pt x="190" y="104"/>
                    <a:pt x="190" y="105"/>
                    <a:pt x="190" y="105"/>
                  </a:cubicBezTo>
                  <a:cubicBezTo>
                    <a:pt x="190" y="105"/>
                    <a:pt x="191" y="105"/>
                    <a:pt x="191" y="105"/>
                  </a:cubicBezTo>
                  <a:cubicBezTo>
                    <a:pt x="191" y="105"/>
                    <a:pt x="191" y="105"/>
                    <a:pt x="191" y="105"/>
                  </a:cubicBezTo>
                  <a:cubicBezTo>
                    <a:pt x="191" y="105"/>
                    <a:pt x="191" y="105"/>
                    <a:pt x="191" y="105"/>
                  </a:cubicBezTo>
                  <a:cubicBezTo>
                    <a:pt x="192" y="105"/>
                    <a:pt x="192" y="105"/>
                    <a:pt x="192" y="105"/>
                  </a:cubicBezTo>
                  <a:cubicBezTo>
                    <a:pt x="191" y="106"/>
                    <a:pt x="191" y="106"/>
                    <a:pt x="191" y="106"/>
                  </a:cubicBezTo>
                  <a:cubicBezTo>
                    <a:pt x="191" y="106"/>
                    <a:pt x="191" y="106"/>
                    <a:pt x="191" y="106"/>
                  </a:cubicBezTo>
                  <a:cubicBezTo>
                    <a:pt x="191" y="106"/>
                    <a:pt x="190" y="106"/>
                    <a:pt x="190" y="106"/>
                  </a:cubicBezTo>
                  <a:cubicBezTo>
                    <a:pt x="190" y="106"/>
                    <a:pt x="190" y="106"/>
                    <a:pt x="190" y="106"/>
                  </a:cubicBezTo>
                  <a:cubicBezTo>
                    <a:pt x="190" y="106"/>
                    <a:pt x="190" y="106"/>
                    <a:pt x="190" y="106"/>
                  </a:cubicBezTo>
                  <a:cubicBezTo>
                    <a:pt x="190" y="107"/>
                    <a:pt x="190" y="107"/>
                    <a:pt x="190" y="107"/>
                  </a:cubicBezTo>
                  <a:cubicBezTo>
                    <a:pt x="190" y="107"/>
                    <a:pt x="190" y="107"/>
                    <a:pt x="190" y="107"/>
                  </a:cubicBezTo>
                  <a:cubicBezTo>
                    <a:pt x="190" y="107"/>
                    <a:pt x="190" y="107"/>
                    <a:pt x="190" y="107"/>
                  </a:cubicBezTo>
                  <a:cubicBezTo>
                    <a:pt x="190" y="107"/>
                    <a:pt x="190" y="107"/>
                    <a:pt x="190" y="107"/>
                  </a:cubicBezTo>
                  <a:cubicBezTo>
                    <a:pt x="190" y="107"/>
                    <a:pt x="190" y="107"/>
                    <a:pt x="190" y="107"/>
                  </a:cubicBezTo>
                  <a:cubicBezTo>
                    <a:pt x="190" y="107"/>
                    <a:pt x="191" y="107"/>
                    <a:pt x="191" y="107"/>
                  </a:cubicBezTo>
                  <a:cubicBezTo>
                    <a:pt x="191" y="107"/>
                    <a:pt x="191" y="107"/>
                    <a:pt x="191" y="107"/>
                  </a:cubicBezTo>
                  <a:cubicBezTo>
                    <a:pt x="191" y="107"/>
                    <a:pt x="191" y="107"/>
                    <a:pt x="191" y="107"/>
                  </a:cubicBezTo>
                  <a:cubicBezTo>
                    <a:pt x="191" y="107"/>
                    <a:pt x="191" y="107"/>
                    <a:pt x="191" y="107"/>
                  </a:cubicBezTo>
                  <a:cubicBezTo>
                    <a:pt x="191" y="107"/>
                    <a:pt x="192" y="107"/>
                    <a:pt x="192" y="107"/>
                  </a:cubicBezTo>
                  <a:cubicBezTo>
                    <a:pt x="192" y="107"/>
                    <a:pt x="193" y="107"/>
                    <a:pt x="193" y="107"/>
                  </a:cubicBezTo>
                  <a:cubicBezTo>
                    <a:pt x="193" y="107"/>
                    <a:pt x="193" y="107"/>
                    <a:pt x="193" y="107"/>
                  </a:cubicBezTo>
                  <a:cubicBezTo>
                    <a:pt x="193" y="107"/>
                    <a:pt x="193" y="107"/>
                    <a:pt x="193" y="107"/>
                  </a:cubicBezTo>
                  <a:cubicBezTo>
                    <a:pt x="194" y="106"/>
                    <a:pt x="194" y="106"/>
                    <a:pt x="194" y="106"/>
                  </a:cubicBezTo>
                  <a:cubicBezTo>
                    <a:pt x="194" y="106"/>
                    <a:pt x="194" y="106"/>
                    <a:pt x="194" y="106"/>
                  </a:cubicBezTo>
                  <a:cubicBezTo>
                    <a:pt x="194" y="106"/>
                    <a:pt x="195" y="106"/>
                    <a:pt x="195" y="106"/>
                  </a:cubicBezTo>
                  <a:cubicBezTo>
                    <a:pt x="195" y="106"/>
                    <a:pt x="196" y="106"/>
                    <a:pt x="196" y="106"/>
                  </a:cubicBezTo>
                  <a:cubicBezTo>
                    <a:pt x="196" y="106"/>
                    <a:pt x="196" y="106"/>
                    <a:pt x="196" y="106"/>
                  </a:cubicBezTo>
                  <a:cubicBezTo>
                    <a:pt x="197" y="105"/>
                    <a:pt x="197" y="105"/>
                    <a:pt x="197" y="105"/>
                  </a:cubicBezTo>
                  <a:cubicBezTo>
                    <a:pt x="197" y="105"/>
                    <a:pt x="197" y="105"/>
                    <a:pt x="197" y="105"/>
                  </a:cubicBezTo>
                  <a:cubicBezTo>
                    <a:pt x="197" y="105"/>
                    <a:pt x="197" y="105"/>
                    <a:pt x="197" y="105"/>
                  </a:cubicBezTo>
                  <a:cubicBezTo>
                    <a:pt x="198" y="104"/>
                    <a:pt x="198" y="104"/>
                    <a:pt x="198" y="104"/>
                  </a:cubicBezTo>
                  <a:cubicBezTo>
                    <a:pt x="198" y="104"/>
                    <a:pt x="198" y="104"/>
                    <a:pt x="198" y="104"/>
                  </a:cubicBezTo>
                  <a:cubicBezTo>
                    <a:pt x="198" y="104"/>
                    <a:pt x="198" y="104"/>
                    <a:pt x="198" y="104"/>
                  </a:cubicBezTo>
                  <a:cubicBezTo>
                    <a:pt x="199" y="104"/>
                    <a:pt x="199" y="103"/>
                    <a:pt x="199" y="103"/>
                  </a:cubicBezTo>
                  <a:cubicBezTo>
                    <a:pt x="199" y="103"/>
                    <a:pt x="199" y="103"/>
                    <a:pt x="199" y="103"/>
                  </a:cubicBezTo>
                  <a:cubicBezTo>
                    <a:pt x="199" y="103"/>
                    <a:pt x="200" y="103"/>
                    <a:pt x="200" y="103"/>
                  </a:cubicBezTo>
                  <a:cubicBezTo>
                    <a:pt x="200" y="103"/>
                    <a:pt x="200" y="102"/>
                    <a:pt x="200" y="102"/>
                  </a:cubicBezTo>
                  <a:cubicBezTo>
                    <a:pt x="200" y="102"/>
                    <a:pt x="200" y="102"/>
                    <a:pt x="200" y="102"/>
                  </a:cubicBezTo>
                  <a:cubicBezTo>
                    <a:pt x="200" y="102"/>
                    <a:pt x="200" y="102"/>
                    <a:pt x="200" y="102"/>
                  </a:cubicBezTo>
                  <a:cubicBezTo>
                    <a:pt x="200" y="101"/>
                    <a:pt x="200" y="101"/>
                    <a:pt x="200" y="101"/>
                  </a:cubicBezTo>
                  <a:cubicBezTo>
                    <a:pt x="200" y="101"/>
                    <a:pt x="200" y="101"/>
                    <a:pt x="201" y="101"/>
                  </a:cubicBezTo>
                  <a:cubicBezTo>
                    <a:pt x="201" y="101"/>
                    <a:pt x="200" y="101"/>
                    <a:pt x="200" y="101"/>
                  </a:cubicBezTo>
                  <a:cubicBezTo>
                    <a:pt x="200" y="101"/>
                    <a:pt x="200" y="101"/>
                    <a:pt x="200" y="101"/>
                  </a:cubicBezTo>
                  <a:cubicBezTo>
                    <a:pt x="200" y="101"/>
                    <a:pt x="200" y="101"/>
                    <a:pt x="200" y="100"/>
                  </a:cubicBezTo>
                  <a:cubicBezTo>
                    <a:pt x="200" y="100"/>
                    <a:pt x="200" y="100"/>
                    <a:pt x="200" y="100"/>
                  </a:cubicBezTo>
                  <a:cubicBezTo>
                    <a:pt x="200" y="100"/>
                    <a:pt x="200" y="100"/>
                    <a:pt x="200" y="100"/>
                  </a:cubicBezTo>
                  <a:cubicBezTo>
                    <a:pt x="200" y="100"/>
                    <a:pt x="200" y="100"/>
                    <a:pt x="200" y="100"/>
                  </a:cubicBezTo>
                  <a:cubicBezTo>
                    <a:pt x="200" y="100"/>
                    <a:pt x="200" y="100"/>
                    <a:pt x="200" y="100"/>
                  </a:cubicBezTo>
                  <a:cubicBezTo>
                    <a:pt x="200" y="100"/>
                    <a:pt x="200" y="100"/>
                    <a:pt x="200" y="100"/>
                  </a:cubicBezTo>
                  <a:cubicBezTo>
                    <a:pt x="200" y="100"/>
                    <a:pt x="200" y="99"/>
                    <a:pt x="200" y="99"/>
                  </a:cubicBezTo>
                  <a:cubicBezTo>
                    <a:pt x="200" y="99"/>
                    <a:pt x="200" y="99"/>
                    <a:pt x="200" y="99"/>
                  </a:cubicBezTo>
                  <a:cubicBezTo>
                    <a:pt x="200" y="99"/>
                    <a:pt x="200" y="99"/>
                    <a:pt x="200" y="99"/>
                  </a:cubicBezTo>
                  <a:cubicBezTo>
                    <a:pt x="200" y="99"/>
                    <a:pt x="200" y="99"/>
                    <a:pt x="200" y="99"/>
                  </a:cubicBezTo>
                  <a:cubicBezTo>
                    <a:pt x="200" y="99"/>
                    <a:pt x="201" y="99"/>
                    <a:pt x="201" y="99"/>
                  </a:cubicBezTo>
                  <a:cubicBezTo>
                    <a:pt x="201" y="99"/>
                    <a:pt x="201" y="99"/>
                    <a:pt x="201" y="99"/>
                  </a:cubicBezTo>
                  <a:cubicBezTo>
                    <a:pt x="201" y="99"/>
                    <a:pt x="201" y="99"/>
                    <a:pt x="201" y="99"/>
                  </a:cubicBezTo>
                  <a:cubicBezTo>
                    <a:pt x="201" y="99"/>
                    <a:pt x="201" y="99"/>
                    <a:pt x="201" y="99"/>
                  </a:cubicBezTo>
                  <a:cubicBezTo>
                    <a:pt x="201" y="99"/>
                    <a:pt x="201" y="99"/>
                    <a:pt x="201" y="99"/>
                  </a:cubicBezTo>
                  <a:close/>
                  <a:moveTo>
                    <a:pt x="195" y="93"/>
                  </a:moveTo>
                  <a:cubicBezTo>
                    <a:pt x="195" y="93"/>
                    <a:pt x="195" y="93"/>
                    <a:pt x="195" y="93"/>
                  </a:cubicBezTo>
                  <a:cubicBezTo>
                    <a:pt x="195" y="92"/>
                    <a:pt x="195" y="92"/>
                    <a:pt x="195" y="92"/>
                  </a:cubicBezTo>
                  <a:cubicBezTo>
                    <a:pt x="195" y="92"/>
                    <a:pt x="195" y="92"/>
                    <a:pt x="195" y="92"/>
                  </a:cubicBezTo>
                  <a:cubicBezTo>
                    <a:pt x="195" y="92"/>
                    <a:pt x="195" y="92"/>
                    <a:pt x="195" y="92"/>
                  </a:cubicBezTo>
                  <a:cubicBezTo>
                    <a:pt x="195" y="92"/>
                    <a:pt x="195" y="93"/>
                    <a:pt x="195" y="93"/>
                  </a:cubicBezTo>
                  <a:cubicBezTo>
                    <a:pt x="195" y="93"/>
                    <a:pt x="195" y="93"/>
                    <a:pt x="195" y="93"/>
                  </a:cubicBezTo>
                  <a:cubicBezTo>
                    <a:pt x="195" y="93"/>
                    <a:pt x="195" y="93"/>
                    <a:pt x="195" y="93"/>
                  </a:cubicBezTo>
                  <a:cubicBezTo>
                    <a:pt x="195" y="93"/>
                    <a:pt x="195" y="93"/>
                    <a:pt x="195" y="93"/>
                  </a:cubicBezTo>
                  <a:cubicBezTo>
                    <a:pt x="195" y="93"/>
                    <a:pt x="195" y="93"/>
                    <a:pt x="195" y="93"/>
                  </a:cubicBezTo>
                  <a:cubicBezTo>
                    <a:pt x="195" y="93"/>
                    <a:pt x="195" y="93"/>
                    <a:pt x="194" y="93"/>
                  </a:cubicBezTo>
                  <a:cubicBezTo>
                    <a:pt x="194" y="93"/>
                    <a:pt x="194" y="93"/>
                    <a:pt x="194" y="93"/>
                  </a:cubicBezTo>
                  <a:cubicBezTo>
                    <a:pt x="194" y="93"/>
                    <a:pt x="194" y="93"/>
                    <a:pt x="194" y="93"/>
                  </a:cubicBezTo>
                  <a:cubicBezTo>
                    <a:pt x="194" y="93"/>
                    <a:pt x="194" y="93"/>
                    <a:pt x="194" y="93"/>
                  </a:cubicBezTo>
                  <a:cubicBezTo>
                    <a:pt x="194" y="93"/>
                    <a:pt x="194" y="93"/>
                    <a:pt x="194" y="94"/>
                  </a:cubicBezTo>
                  <a:cubicBezTo>
                    <a:pt x="194" y="94"/>
                    <a:pt x="194" y="94"/>
                    <a:pt x="194" y="94"/>
                  </a:cubicBezTo>
                  <a:cubicBezTo>
                    <a:pt x="194" y="94"/>
                    <a:pt x="194" y="94"/>
                    <a:pt x="194" y="94"/>
                  </a:cubicBezTo>
                  <a:cubicBezTo>
                    <a:pt x="194" y="94"/>
                    <a:pt x="194" y="94"/>
                    <a:pt x="194" y="94"/>
                  </a:cubicBezTo>
                  <a:cubicBezTo>
                    <a:pt x="194" y="94"/>
                    <a:pt x="194" y="94"/>
                    <a:pt x="194" y="94"/>
                  </a:cubicBezTo>
                  <a:cubicBezTo>
                    <a:pt x="194" y="93"/>
                    <a:pt x="194" y="93"/>
                    <a:pt x="194" y="93"/>
                  </a:cubicBezTo>
                  <a:cubicBezTo>
                    <a:pt x="194" y="93"/>
                    <a:pt x="193" y="93"/>
                    <a:pt x="193" y="93"/>
                  </a:cubicBezTo>
                  <a:cubicBezTo>
                    <a:pt x="193" y="93"/>
                    <a:pt x="193" y="93"/>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4" y="94"/>
                    <a:pt x="194" y="94"/>
                  </a:cubicBezTo>
                  <a:cubicBezTo>
                    <a:pt x="194" y="94"/>
                    <a:pt x="194" y="95"/>
                    <a:pt x="194" y="95"/>
                  </a:cubicBezTo>
                  <a:cubicBezTo>
                    <a:pt x="194" y="95"/>
                    <a:pt x="194" y="95"/>
                    <a:pt x="194" y="95"/>
                  </a:cubicBezTo>
                  <a:cubicBezTo>
                    <a:pt x="194" y="95"/>
                    <a:pt x="194" y="95"/>
                    <a:pt x="194" y="95"/>
                  </a:cubicBezTo>
                  <a:cubicBezTo>
                    <a:pt x="194" y="95"/>
                    <a:pt x="194" y="95"/>
                    <a:pt x="194" y="95"/>
                  </a:cubicBezTo>
                  <a:cubicBezTo>
                    <a:pt x="194" y="95"/>
                    <a:pt x="194" y="95"/>
                    <a:pt x="194" y="95"/>
                  </a:cubicBezTo>
                  <a:cubicBezTo>
                    <a:pt x="194" y="95"/>
                    <a:pt x="194" y="95"/>
                    <a:pt x="194" y="95"/>
                  </a:cubicBezTo>
                  <a:cubicBezTo>
                    <a:pt x="194" y="95"/>
                    <a:pt x="195" y="95"/>
                    <a:pt x="195" y="94"/>
                  </a:cubicBezTo>
                  <a:cubicBezTo>
                    <a:pt x="195" y="94"/>
                    <a:pt x="195" y="94"/>
                    <a:pt x="195" y="94"/>
                  </a:cubicBezTo>
                  <a:cubicBezTo>
                    <a:pt x="195" y="94"/>
                    <a:pt x="195" y="94"/>
                    <a:pt x="195" y="94"/>
                  </a:cubicBezTo>
                  <a:cubicBezTo>
                    <a:pt x="195" y="94"/>
                    <a:pt x="195" y="94"/>
                    <a:pt x="195" y="94"/>
                  </a:cubicBezTo>
                  <a:cubicBezTo>
                    <a:pt x="195" y="93"/>
                    <a:pt x="195" y="93"/>
                    <a:pt x="195" y="93"/>
                  </a:cubicBezTo>
                  <a:cubicBezTo>
                    <a:pt x="195" y="93"/>
                    <a:pt x="195" y="93"/>
                    <a:pt x="195" y="93"/>
                  </a:cubicBezTo>
                  <a:cubicBezTo>
                    <a:pt x="195" y="93"/>
                    <a:pt x="195" y="93"/>
                    <a:pt x="195" y="93"/>
                  </a:cubicBezTo>
                  <a:cubicBezTo>
                    <a:pt x="195" y="93"/>
                    <a:pt x="195" y="93"/>
                    <a:pt x="195" y="93"/>
                  </a:cubicBezTo>
                  <a:cubicBezTo>
                    <a:pt x="195" y="93"/>
                    <a:pt x="195" y="93"/>
                    <a:pt x="195" y="93"/>
                  </a:cubicBezTo>
                  <a:close/>
                  <a:moveTo>
                    <a:pt x="164" y="96"/>
                  </a:moveTo>
                  <a:cubicBezTo>
                    <a:pt x="164" y="96"/>
                    <a:pt x="164" y="96"/>
                    <a:pt x="164" y="96"/>
                  </a:cubicBezTo>
                  <a:cubicBezTo>
                    <a:pt x="164" y="96"/>
                    <a:pt x="165" y="96"/>
                    <a:pt x="165" y="96"/>
                  </a:cubicBezTo>
                  <a:cubicBezTo>
                    <a:pt x="165" y="96"/>
                    <a:pt x="165" y="96"/>
                    <a:pt x="165" y="96"/>
                  </a:cubicBezTo>
                  <a:cubicBezTo>
                    <a:pt x="165" y="95"/>
                    <a:pt x="165" y="95"/>
                    <a:pt x="165" y="95"/>
                  </a:cubicBezTo>
                  <a:cubicBezTo>
                    <a:pt x="165" y="95"/>
                    <a:pt x="165" y="95"/>
                    <a:pt x="165" y="95"/>
                  </a:cubicBezTo>
                  <a:cubicBezTo>
                    <a:pt x="165" y="95"/>
                    <a:pt x="164" y="95"/>
                    <a:pt x="164" y="95"/>
                  </a:cubicBezTo>
                  <a:cubicBezTo>
                    <a:pt x="164" y="95"/>
                    <a:pt x="164" y="96"/>
                    <a:pt x="164" y="96"/>
                  </a:cubicBezTo>
                  <a:cubicBezTo>
                    <a:pt x="164" y="96"/>
                    <a:pt x="164" y="96"/>
                    <a:pt x="164" y="96"/>
                  </a:cubicBezTo>
                  <a:cubicBezTo>
                    <a:pt x="164" y="96"/>
                    <a:pt x="164" y="96"/>
                    <a:pt x="164" y="96"/>
                  </a:cubicBezTo>
                  <a:cubicBezTo>
                    <a:pt x="164" y="96"/>
                    <a:pt x="164" y="96"/>
                    <a:pt x="164" y="96"/>
                  </a:cubicBezTo>
                  <a:cubicBezTo>
                    <a:pt x="164" y="96"/>
                    <a:pt x="164" y="95"/>
                    <a:pt x="164" y="95"/>
                  </a:cubicBezTo>
                  <a:cubicBezTo>
                    <a:pt x="164" y="95"/>
                    <a:pt x="164" y="95"/>
                    <a:pt x="164" y="95"/>
                  </a:cubicBezTo>
                  <a:cubicBezTo>
                    <a:pt x="164" y="95"/>
                    <a:pt x="164" y="95"/>
                    <a:pt x="164" y="95"/>
                  </a:cubicBezTo>
                  <a:cubicBezTo>
                    <a:pt x="164" y="95"/>
                    <a:pt x="164" y="96"/>
                    <a:pt x="164" y="96"/>
                  </a:cubicBezTo>
                  <a:cubicBezTo>
                    <a:pt x="164" y="96"/>
                    <a:pt x="164" y="96"/>
                    <a:pt x="164" y="96"/>
                  </a:cubicBezTo>
                  <a:cubicBezTo>
                    <a:pt x="164" y="96"/>
                    <a:pt x="164" y="96"/>
                    <a:pt x="164" y="96"/>
                  </a:cubicBezTo>
                  <a:cubicBezTo>
                    <a:pt x="164" y="96"/>
                    <a:pt x="164" y="96"/>
                    <a:pt x="164" y="96"/>
                  </a:cubicBezTo>
                  <a:cubicBezTo>
                    <a:pt x="164" y="96"/>
                    <a:pt x="164" y="96"/>
                    <a:pt x="164" y="96"/>
                  </a:cubicBezTo>
                  <a:cubicBezTo>
                    <a:pt x="164" y="96"/>
                    <a:pt x="164" y="96"/>
                    <a:pt x="164" y="96"/>
                  </a:cubicBezTo>
                  <a:cubicBezTo>
                    <a:pt x="164" y="96"/>
                    <a:pt x="164" y="96"/>
                    <a:pt x="164" y="97"/>
                  </a:cubicBezTo>
                  <a:cubicBezTo>
                    <a:pt x="164" y="97"/>
                    <a:pt x="164" y="97"/>
                    <a:pt x="164" y="97"/>
                  </a:cubicBezTo>
                  <a:cubicBezTo>
                    <a:pt x="164" y="97"/>
                    <a:pt x="164" y="97"/>
                    <a:pt x="164" y="97"/>
                  </a:cubicBezTo>
                  <a:cubicBezTo>
                    <a:pt x="164" y="97"/>
                    <a:pt x="164" y="96"/>
                    <a:pt x="164" y="96"/>
                  </a:cubicBezTo>
                  <a:cubicBezTo>
                    <a:pt x="164" y="96"/>
                    <a:pt x="164" y="96"/>
                    <a:pt x="164" y="96"/>
                  </a:cubicBezTo>
                  <a:cubicBezTo>
                    <a:pt x="164" y="96"/>
                    <a:pt x="164" y="96"/>
                    <a:pt x="164" y="96"/>
                  </a:cubicBezTo>
                  <a:cubicBezTo>
                    <a:pt x="164" y="96"/>
                    <a:pt x="164" y="96"/>
                    <a:pt x="164" y="96"/>
                  </a:cubicBezTo>
                  <a:close/>
                  <a:moveTo>
                    <a:pt x="188" y="94"/>
                  </a:moveTo>
                  <a:cubicBezTo>
                    <a:pt x="188" y="94"/>
                    <a:pt x="188" y="94"/>
                    <a:pt x="188" y="94"/>
                  </a:cubicBezTo>
                  <a:cubicBezTo>
                    <a:pt x="188" y="94"/>
                    <a:pt x="188" y="93"/>
                    <a:pt x="188" y="93"/>
                  </a:cubicBezTo>
                  <a:cubicBezTo>
                    <a:pt x="189" y="93"/>
                    <a:pt x="189" y="93"/>
                    <a:pt x="189" y="93"/>
                  </a:cubicBezTo>
                  <a:cubicBezTo>
                    <a:pt x="189" y="93"/>
                    <a:pt x="188" y="93"/>
                    <a:pt x="188" y="93"/>
                  </a:cubicBezTo>
                  <a:cubicBezTo>
                    <a:pt x="188" y="93"/>
                    <a:pt x="188" y="93"/>
                    <a:pt x="188" y="93"/>
                  </a:cubicBezTo>
                  <a:cubicBezTo>
                    <a:pt x="188" y="93"/>
                    <a:pt x="188" y="93"/>
                    <a:pt x="188" y="93"/>
                  </a:cubicBezTo>
                  <a:cubicBezTo>
                    <a:pt x="188" y="93"/>
                    <a:pt x="188" y="93"/>
                    <a:pt x="188" y="93"/>
                  </a:cubicBezTo>
                  <a:cubicBezTo>
                    <a:pt x="188" y="93"/>
                    <a:pt x="188" y="93"/>
                    <a:pt x="188" y="93"/>
                  </a:cubicBezTo>
                  <a:cubicBezTo>
                    <a:pt x="188" y="93"/>
                    <a:pt x="187" y="93"/>
                    <a:pt x="187" y="93"/>
                  </a:cubicBezTo>
                  <a:cubicBezTo>
                    <a:pt x="187" y="93"/>
                    <a:pt x="187" y="93"/>
                    <a:pt x="187" y="93"/>
                  </a:cubicBezTo>
                  <a:cubicBezTo>
                    <a:pt x="187" y="93"/>
                    <a:pt x="187" y="93"/>
                    <a:pt x="187" y="93"/>
                  </a:cubicBezTo>
                  <a:cubicBezTo>
                    <a:pt x="187" y="94"/>
                    <a:pt x="187" y="94"/>
                    <a:pt x="187" y="94"/>
                  </a:cubicBezTo>
                  <a:cubicBezTo>
                    <a:pt x="187" y="94"/>
                    <a:pt x="187" y="94"/>
                    <a:pt x="187" y="94"/>
                  </a:cubicBezTo>
                  <a:cubicBezTo>
                    <a:pt x="187" y="94"/>
                    <a:pt x="187" y="94"/>
                    <a:pt x="187" y="94"/>
                  </a:cubicBezTo>
                  <a:cubicBezTo>
                    <a:pt x="187" y="94"/>
                    <a:pt x="187" y="94"/>
                    <a:pt x="187" y="94"/>
                  </a:cubicBezTo>
                  <a:cubicBezTo>
                    <a:pt x="187" y="94"/>
                    <a:pt x="187" y="94"/>
                    <a:pt x="188" y="94"/>
                  </a:cubicBezTo>
                  <a:cubicBezTo>
                    <a:pt x="188" y="94"/>
                    <a:pt x="188" y="94"/>
                    <a:pt x="188" y="94"/>
                  </a:cubicBezTo>
                  <a:close/>
                  <a:moveTo>
                    <a:pt x="187" y="94"/>
                  </a:moveTo>
                  <a:cubicBezTo>
                    <a:pt x="187" y="94"/>
                    <a:pt x="187" y="94"/>
                    <a:pt x="187" y="94"/>
                  </a:cubicBezTo>
                  <a:cubicBezTo>
                    <a:pt x="187" y="94"/>
                    <a:pt x="187" y="94"/>
                    <a:pt x="187" y="94"/>
                  </a:cubicBezTo>
                  <a:cubicBezTo>
                    <a:pt x="187" y="94"/>
                    <a:pt x="187" y="94"/>
                    <a:pt x="187" y="94"/>
                  </a:cubicBezTo>
                  <a:cubicBezTo>
                    <a:pt x="187" y="94"/>
                    <a:pt x="187" y="94"/>
                    <a:pt x="186" y="94"/>
                  </a:cubicBezTo>
                  <a:cubicBezTo>
                    <a:pt x="186" y="94"/>
                    <a:pt x="186" y="94"/>
                    <a:pt x="186" y="94"/>
                  </a:cubicBezTo>
                  <a:cubicBezTo>
                    <a:pt x="186" y="94"/>
                    <a:pt x="186" y="94"/>
                    <a:pt x="186" y="94"/>
                  </a:cubicBezTo>
                  <a:cubicBezTo>
                    <a:pt x="186" y="94"/>
                    <a:pt x="186" y="94"/>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7" y="95"/>
                  </a:cubicBezTo>
                  <a:cubicBezTo>
                    <a:pt x="187" y="95"/>
                    <a:pt x="187" y="95"/>
                    <a:pt x="187" y="95"/>
                  </a:cubicBezTo>
                  <a:cubicBezTo>
                    <a:pt x="187" y="94"/>
                    <a:pt x="187" y="94"/>
                    <a:pt x="187" y="94"/>
                  </a:cubicBezTo>
                  <a:cubicBezTo>
                    <a:pt x="187" y="94"/>
                    <a:pt x="187" y="94"/>
                    <a:pt x="187" y="94"/>
                  </a:cubicBezTo>
                  <a:cubicBezTo>
                    <a:pt x="187" y="94"/>
                    <a:pt x="187" y="94"/>
                    <a:pt x="187" y="94"/>
                  </a:cubicBezTo>
                  <a:cubicBezTo>
                    <a:pt x="187" y="94"/>
                    <a:pt x="187" y="94"/>
                    <a:pt x="187" y="94"/>
                  </a:cubicBezTo>
                  <a:cubicBezTo>
                    <a:pt x="187" y="94"/>
                    <a:pt x="187" y="94"/>
                    <a:pt x="187" y="94"/>
                  </a:cubicBezTo>
                  <a:close/>
                  <a:moveTo>
                    <a:pt x="190" y="94"/>
                  </a:moveTo>
                  <a:cubicBezTo>
                    <a:pt x="191" y="94"/>
                    <a:pt x="191" y="94"/>
                    <a:pt x="191" y="94"/>
                  </a:cubicBezTo>
                  <a:cubicBezTo>
                    <a:pt x="191" y="94"/>
                    <a:pt x="191" y="94"/>
                    <a:pt x="191" y="94"/>
                  </a:cubicBezTo>
                  <a:cubicBezTo>
                    <a:pt x="191" y="94"/>
                    <a:pt x="191" y="94"/>
                    <a:pt x="191" y="94"/>
                  </a:cubicBezTo>
                  <a:cubicBezTo>
                    <a:pt x="191" y="94"/>
                    <a:pt x="191" y="94"/>
                    <a:pt x="191" y="94"/>
                  </a:cubicBezTo>
                  <a:cubicBezTo>
                    <a:pt x="191" y="94"/>
                    <a:pt x="191" y="94"/>
                    <a:pt x="191" y="94"/>
                  </a:cubicBezTo>
                  <a:cubicBezTo>
                    <a:pt x="191" y="94"/>
                    <a:pt x="191" y="94"/>
                    <a:pt x="191" y="94"/>
                  </a:cubicBezTo>
                  <a:cubicBezTo>
                    <a:pt x="191" y="94"/>
                    <a:pt x="191" y="94"/>
                    <a:pt x="191" y="94"/>
                  </a:cubicBezTo>
                  <a:cubicBezTo>
                    <a:pt x="191" y="93"/>
                    <a:pt x="191" y="93"/>
                    <a:pt x="192" y="93"/>
                  </a:cubicBezTo>
                  <a:cubicBezTo>
                    <a:pt x="192" y="93"/>
                    <a:pt x="192" y="93"/>
                    <a:pt x="192" y="93"/>
                  </a:cubicBezTo>
                  <a:cubicBezTo>
                    <a:pt x="192" y="93"/>
                    <a:pt x="192" y="93"/>
                    <a:pt x="192" y="93"/>
                  </a:cubicBezTo>
                  <a:cubicBezTo>
                    <a:pt x="192" y="93"/>
                    <a:pt x="192" y="93"/>
                    <a:pt x="192" y="93"/>
                  </a:cubicBezTo>
                  <a:cubicBezTo>
                    <a:pt x="192" y="93"/>
                    <a:pt x="192" y="93"/>
                    <a:pt x="193" y="93"/>
                  </a:cubicBezTo>
                  <a:cubicBezTo>
                    <a:pt x="193" y="93"/>
                    <a:pt x="193" y="93"/>
                    <a:pt x="193" y="93"/>
                  </a:cubicBezTo>
                  <a:cubicBezTo>
                    <a:pt x="193" y="93"/>
                    <a:pt x="193" y="93"/>
                    <a:pt x="193" y="93"/>
                  </a:cubicBezTo>
                  <a:cubicBezTo>
                    <a:pt x="193" y="93"/>
                    <a:pt x="193" y="93"/>
                    <a:pt x="193" y="93"/>
                  </a:cubicBezTo>
                  <a:cubicBezTo>
                    <a:pt x="192" y="93"/>
                    <a:pt x="192" y="93"/>
                    <a:pt x="192" y="93"/>
                  </a:cubicBezTo>
                  <a:cubicBezTo>
                    <a:pt x="192" y="93"/>
                    <a:pt x="192" y="93"/>
                    <a:pt x="192" y="93"/>
                  </a:cubicBezTo>
                  <a:cubicBezTo>
                    <a:pt x="192" y="93"/>
                    <a:pt x="192" y="93"/>
                    <a:pt x="192" y="93"/>
                  </a:cubicBezTo>
                  <a:cubicBezTo>
                    <a:pt x="192" y="93"/>
                    <a:pt x="192" y="93"/>
                    <a:pt x="192" y="92"/>
                  </a:cubicBezTo>
                  <a:cubicBezTo>
                    <a:pt x="192" y="92"/>
                    <a:pt x="192" y="92"/>
                    <a:pt x="192" y="92"/>
                  </a:cubicBezTo>
                  <a:cubicBezTo>
                    <a:pt x="192" y="92"/>
                    <a:pt x="191" y="93"/>
                    <a:pt x="191" y="93"/>
                  </a:cubicBezTo>
                  <a:cubicBezTo>
                    <a:pt x="191" y="93"/>
                    <a:pt x="191" y="93"/>
                    <a:pt x="191" y="93"/>
                  </a:cubicBezTo>
                  <a:cubicBezTo>
                    <a:pt x="191" y="93"/>
                    <a:pt x="191" y="93"/>
                    <a:pt x="191" y="93"/>
                  </a:cubicBezTo>
                  <a:cubicBezTo>
                    <a:pt x="191" y="93"/>
                    <a:pt x="191" y="93"/>
                    <a:pt x="191" y="93"/>
                  </a:cubicBezTo>
                  <a:cubicBezTo>
                    <a:pt x="191" y="93"/>
                    <a:pt x="191" y="93"/>
                    <a:pt x="191" y="93"/>
                  </a:cubicBezTo>
                  <a:cubicBezTo>
                    <a:pt x="191" y="93"/>
                    <a:pt x="191" y="93"/>
                    <a:pt x="191" y="93"/>
                  </a:cubicBezTo>
                  <a:cubicBezTo>
                    <a:pt x="190" y="93"/>
                    <a:pt x="191" y="93"/>
                    <a:pt x="191" y="93"/>
                  </a:cubicBezTo>
                  <a:cubicBezTo>
                    <a:pt x="191" y="93"/>
                    <a:pt x="191" y="93"/>
                    <a:pt x="191" y="93"/>
                  </a:cubicBezTo>
                  <a:cubicBezTo>
                    <a:pt x="191" y="93"/>
                    <a:pt x="191" y="93"/>
                    <a:pt x="191" y="93"/>
                  </a:cubicBezTo>
                  <a:cubicBezTo>
                    <a:pt x="190" y="93"/>
                    <a:pt x="191" y="93"/>
                    <a:pt x="190" y="93"/>
                  </a:cubicBezTo>
                  <a:cubicBezTo>
                    <a:pt x="190" y="93"/>
                    <a:pt x="190" y="93"/>
                    <a:pt x="190" y="93"/>
                  </a:cubicBezTo>
                  <a:cubicBezTo>
                    <a:pt x="190" y="93"/>
                    <a:pt x="190" y="93"/>
                    <a:pt x="190" y="93"/>
                  </a:cubicBezTo>
                  <a:cubicBezTo>
                    <a:pt x="190" y="93"/>
                    <a:pt x="190" y="93"/>
                    <a:pt x="190" y="94"/>
                  </a:cubicBezTo>
                  <a:cubicBezTo>
                    <a:pt x="190" y="94"/>
                    <a:pt x="190" y="94"/>
                    <a:pt x="190" y="94"/>
                  </a:cubicBezTo>
                  <a:cubicBezTo>
                    <a:pt x="190" y="94"/>
                    <a:pt x="190" y="94"/>
                    <a:pt x="190" y="94"/>
                  </a:cubicBezTo>
                  <a:cubicBezTo>
                    <a:pt x="190" y="94"/>
                    <a:pt x="190" y="93"/>
                    <a:pt x="190" y="93"/>
                  </a:cubicBezTo>
                  <a:cubicBezTo>
                    <a:pt x="190" y="93"/>
                    <a:pt x="190" y="93"/>
                    <a:pt x="190" y="93"/>
                  </a:cubicBezTo>
                  <a:cubicBezTo>
                    <a:pt x="190" y="93"/>
                    <a:pt x="190" y="93"/>
                    <a:pt x="190" y="93"/>
                  </a:cubicBezTo>
                  <a:cubicBezTo>
                    <a:pt x="190" y="93"/>
                    <a:pt x="190" y="93"/>
                    <a:pt x="190" y="93"/>
                  </a:cubicBezTo>
                  <a:cubicBezTo>
                    <a:pt x="190" y="93"/>
                    <a:pt x="190" y="93"/>
                    <a:pt x="190" y="93"/>
                  </a:cubicBezTo>
                  <a:cubicBezTo>
                    <a:pt x="190" y="93"/>
                    <a:pt x="190" y="93"/>
                    <a:pt x="190" y="93"/>
                  </a:cubicBezTo>
                  <a:cubicBezTo>
                    <a:pt x="190" y="93"/>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3"/>
                    <a:pt x="190" y="93"/>
                  </a:cubicBezTo>
                  <a:cubicBezTo>
                    <a:pt x="190" y="93"/>
                    <a:pt x="190" y="93"/>
                    <a:pt x="190" y="94"/>
                  </a:cubicBezTo>
                  <a:cubicBezTo>
                    <a:pt x="190" y="94"/>
                    <a:pt x="189" y="94"/>
                    <a:pt x="189" y="94"/>
                  </a:cubicBezTo>
                  <a:cubicBezTo>
                    <a:pt x="189" y="94"/>
                    <a:pt x="189" y="94"/>
                    <a:pt x="189" y="94"/>
                  </a:cubicBezTo>
                  <a:cubicBezTo>
                    <a:pt x="189" y="94"/>
                    <a:pt x="189" y="94"/>
                    <a:pt x="189" y="94"/>
                  </a:cubicBezTo>
                  <a:cubicBezTo>
                    <a:pt x="189" y="94"/>
                    <a:pt x="189" y="94"/>
                    <a:pt x="189" y="94"/>
                  </a:cubicBezTo>
                  <a:cubicBezTo>
                    <a:pt x="189" y="94"/>
                    <a:pt x="189" y="94"/>
                    <a:pt x="188" y="94"/>
                  </a:cubicBezTo>
                  <a:cubicBezTo>
                    <a:pt x="188" y="94"/>
                    <a:pt x="188" y="95"/>
                    <a:pt x="188" y="95"/>
                  </a:cubicBezTo>
                  <a:cubicBezTo>
                    <a:pt x="188" y="95"/>
                    <a:pt x="188" y="95"/>
                    <a:pt x="188" y="95"/>
                  </a:cubicBezTo>
                  <a:cubicBezTo>
                    <a:pt x="188" y="95"/>
                    <a:pt x="188" y="95"/>
                    <a:pt x="188" y="95"/>
                  </a:cubicBezTo>
                  <a:cubicBezTo>
                    <a:pt x="188" y="95"/>
                    <a:pt x="188" y="95"/>
                    <a:pt x="188" y="95"/>
                  </a:cubicBezTo>
                  <a:cubicBezTo>
                    <a:pt x="188" y="95"/>
                    <a:pt x="188" y="95"/>
                    <a:pt x="188" y="95"/>
                  </a:cubicBezTo>
                  <a:cubicBezTo>
                    <a:pt x="188" y="95"/>
                    <a:pt x="188" y="95"/>
                    <a:pt x="188"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4"/>
                  </a:cubicBezTo>
                  <a:cubicBezTo>
                    <a:pt x="190" y="94"/>
                    <a:pt x="190" y="94"/>
                    <a:pt x="190" y="94"/>
                  </a:cubicBezTo>
                  <a:close/>
                  <a:moveTo>
                    <a:pt x="189" y="106"/>
                  </a:moveTo>
                  <a:cubicBezTo>
                    <a:pt x="189" y="106"/>
                    <a:pt x="190" y="106"/>
                    <a:pt x="190" y="106"/>
                  </a:cubicBezTo>
                  <a:cubicBezTo>
                    <a:pt x="190" y="106"/>
                    <a:pt x="190" y="106"/>
                    <a:pt x="190" y="106"/>
                  </a:cubicBezTo>
                  <a:cubicBezTo>
                    <a:pt x="190" y="106"/>
                    <a:pt x="190" y="106"/>
                    <a:pt x="190" y="106"/>
                  </a:cubicBezTo>
                  <a:cubicBezTo>
                    <a:pt x="190" y="106"/>
                    <a:pt x="190" y="106"/>
                    <a:pt x="190" y="106"/>
                  </a:cubicBezTo>
                  <a:cubicBezTo>
                    <a:pt x="190" y="106"/>
                    <a:pt x="190" y="106"/>
                    <a:pt x="189" y="106"/>
                  </a:cubicBezTo>
                  <a:cubicBezTo>
                    <a:pt x="189" y="106"/>
                    <a:pt x="189" y="106"/>
                    <a:pt x="189" y="106"/>
                  </a:cubicBezTo>
                  <a:cubicBezTo>
                    <a:pt x="189" y="106"/>
                    <a:pt x="189" y="106"/>
                    <a:pt x="189" y="106"/>
                  </a:cubicBezTo>
                  <a:cubicBezTo>
                    <a:pt x="189" y="106"/>
                    <a:pt x="189" y="106"/>
                    <a:pt x="189" y="106"/>
                  </a:cubicBezTo>
                  <a:cubicBezTo>
                    <a:pt x="189" y="106"/>
                    <a:pt x="189" y="106"/>
                    <a:pt x="189" y="107"/>
                  </a:cubicBezTo>
                  <a:cubicBezTo>
                    <a:pt x="189" y="107"/>
                    <a:pt x="189" y="107"/>
                    <a:pt x="189" y="107"/>
                  </a:cubicBezTo>
                  <a:cubicBezTo>
                    <a:pt x="188"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6"/>
                  </a:cubicBezTo>
                  <a:cubicBezTo>
                    <a:pt x="189" y="106"/>
                    <a:pt x="189" y="106"/>
                    <a:pt x="189" y="106"/>
                  </a:cubicBezTo>
                  <a:close/>
                  <a:moveTo>
                    <a:pt x="172" y="105"/>
                  </a:moveTo>
                  <a:cubicBezTo>
                    <a:pt x="172" y="105"/>
                    <a:pt x="171" y="104"/>
                    <a:pt x="171" y="104"/>
                  </a:cubicBezTo>
                  <a:cubicBezTo>
                    <a:pt x="171" y="104"/>
                    <a:pt x="171" y="104"/>
                    <a:pt x="171" y="104"/>
                  </a:cubicBezTo>
                  <a:cubicBezTo>
                    <a:pt x="171" y="104"/>
                    <a:pt x="171" y="104"/>
                    <a:pt x="171" y="104"/>
                  </a:cubicBezTo>
                  <a:cubicBezTo>
                    <a:pt x="171" y="104"/>
                    <a:pt x="171" y="104"/>
                    <a:pt x="171" y="104"/>
                  </a:cubicBezTo>
                  <a:cubicBezTo>
                    <a:pt x="171" y="104"/>
                    <a:pt x="170" y="104"/>
                    <a:pt x="170" y="104"/>
                  </a:cubicBezTo>
                  <a:cubicBezTo>
                    <a:pt x="170" y="103"/>
                    <a:pt x="170" y="103"/>
                    <a:pt x="170" y="103"/>
                  </a:cubicBezTo>
                  <a:cubicBezTo>
                    <a:pt x="170" y="103"/>
                    <a:pt x="170" y="103"/>
                    <a:pt x="170" y="103"/>
                  </a:cubicBezTo>
                  <a:cubicBezTo>
                    <a:pt x="170" y="103"/>
                    <a:pt x="170" y="103"/>
                    <a:pt x="170" y="103"/>
                  </a:cubicBezTo>
                  <a:cubicBezTo>
                    <a:pt x="170" y="103"/>
                    <a:pt x="170" y="103"/>
                    <a:pt x="170" y="103"/>
                  </a:cubicBezTo>
                  <a:cubicBezTo>
                    <a:pt x="170" y="103"/>
                    <a:pt x="170" y="103"/>
                    <a:pt x="170" y="103"/>
                  </a:cubicBezTo>
                  <a:cubicBezTo>
                    <a:pt x="170" y="103"/>
                    <a:pt x="170" y="102"/>
                    <a:pt x="170" y="102"/>
                  </a:cubicBezTo>
                  <a:cubicBezTo>
                    <a:pt x="170" y="102"/>
                    <a:pt x="169" y="102"/>
                    <a:pt x="169" y="102"/>
                  </a:cubicBezTo>
                  <a:cubicBezTo>
                    <a:pt x="169" y="102"/>
                    <a:pt x="169" y="102"/>
                    <a:pt x="169" y="102"/>
                  </a:cubicBezTo>
                  <a:cubicBezTo>
                    <a:pt x="169" y="102"/>
                    <a:pt x="169" y="102"/>
                    <a:pt x="169" y="103"/>
                  </a:cubicBezTo>
                  <a:cubicBezTo>
                    <a:pt x="169" y="103"/>
                    <a:pt x="168" y="103"/>
                    <a:pt x="168" y="103"/>
                  </a:cubicBezTo>
                  <a:cubicBezTo>
                    <a:pt x="168" y="102"/>
                    <a:pt x="168" y="102"/>
                    <a:pt x="168" y="102"/>
                  </a:cubicBezTo>
                  <a:cubicBezTo>
                    <a:pt x="168" y="102"/>
                    <a:pt x="168" y="102"/>
                    <a:pt x="168" y="102"/>
                  </a:cubicBezTo>
                  <a:cubicBezTo>
                    <a:pt x="168" y="102"/>
                    <a:pt x="168" y="102"/>
                    <a:pt x="168" y="102"/>
                  </a:cubicBezTo>
                  <a:cubicBezTo>
                    <a:pt x="168" y="102"/>
                    <a:pt x="168" y="102"/>
                    <a:pt x="168" y="102"/>
                  </a:cubicBezTo>
                  <a:cubicBezTo>
                    <a:pt x="168" y="102"/>
                    <a:pt x="168" y="101"/>
                    <a:pt x="168" y="101"/>
                  </a:cubicBezTo>
                  <a:cubicBezTo>
                    <a:pt x="168" y="101"/>
                    <a:pt x="168" y="101"/>
                    <a:pt x="167" y="101"/>
                  </a:cubicBezTo>
                  <a:cubicBezTo>
                    <a:pt x="167" y="101"/>
                    <a:pt x="167" y="101"/>
                    <a:pt x="167" y="101"/>
                  </a:cubicBezTo>
                  <a:cubicBezTo>
                    <a:pt x="167" y="101"/>
                    <a:pt x="167" y="101"/>
                    <a:pt x="167" y="101"/>
                  </a:cubicBezTo>
                  <a:cubicBezTo>
                    <a:pt x="167" y="101"/>
                    <a:pt x="167" y="101"/>
                    <a:pt x="167" y="101"/>
                  </a:cubicBezTo>
                  <a:cubicBezTo>
                    <a:pt x="167" y="101"/>
                    <a:pt x="166" y="100"/>
                    <a:pt x="166" y="100"/>
                  </a:cubicBezTo>
                  <a:cubicBezTo>
                    <a:pt x="166" y="100"/>
                    <a:pt x="166" y="100"/>
                    <a:pt x="166" y="100"/>
                  </a:cubicBezTo>
                  <a:cubicBezTo>
                    <a:pt x="166" y="100"/>
                    <a:pt x="165" y="101"/>
                    <a:pt x="165" y="101"/>
                  </a:cubicBezTo>
                  <a:cubicBezTo>
                    <a:pt x="165" y="101"/>
                    <a:pt x="165" y="101"/>
                    <a:pt x="164" y="101"/>
                  </a:cubicBezTo>
                  <a:cubicBezTo>
                    <a:pt x="164" y="101"/>
                    <a:pt x="164" y="101"/>
                    <a:pt x="164" y="101"/>
                  </a:cubicBezTo>
                  <a:cubicBezTo>
                    <a:pt x="164" y="101"/>
                    <a:pt x="164" y="100"/>
                    <a:pt x="164" y="100"/>
                  </a:cubicBezTo>
                  <a:cubicBezTo>
                    <a:pt x="164" y="100"/>
                    <a:pt x="164" y="100"/>
                    <a:pt x="164" y="100"/>
                  </a:cubicBezTo>
                  <a:cubicBezTo>
                    <a:pt x="164" y="100"/>
                    <a:pt x="163" y="100"/>
                    <a:pt x="163" y="100"/>
                  </a:cubicBezTo>
                  <a:cubicBezTo>
                    <a:pt x="163" y="100"/>
                    <a:pt x="163" y="101"/>
                    <a:pt x="163" y="101"/>
                  </a:cubicBezTo>
                  <a:cubicBezTo>
                    <a:pt x="163" y="101"/>
                    <a:pt x="163" y="101"/>
                    <a:pt x="163" y="101"/>
                  </a:cubicBezTo>
                  <a:cubicBezTo>
                    <a:pt x="163" y="101"/>
                    <a:pt x="163" y="100"/>
                    <a:pt x="163" y="100"/>
                  </a:cubicBezTo>
                  <a:cubicBezTo>
                    <a:pt x="163" y="100"/>
                    <a:pt x="162" y="100"/>
                    <a:pt x="162" y="100"/>
                  </a:cubicBezTo>
                  <a:cubicBezTo>
                    <a:pt x="162" y="100"/>
                    <a:pt x="162" y="101"/>
                    <a:pt x="162" y="101"/>
                  </a:cubicBezTo>
                  <a:cubicBezTo>
                    <a:pt x="162" y="101"/>
                    <a:pt x="162" y="101"/>
                    <a:pt x="162" y="101"/>
                  </a:cubicBezTo>
                  <a:cubicBezTo>
                    <a:pt x="162" y="101"/>
                    <a:pt x="162" y="101"/>
                    <a:pt x="162" y="101"/>
                  </a:cubicBezTo>
                  <a:cubicBezTo>
                    <a:pt x="162" y="101"/>
                    <a:pt x="162" y="100"/>
                    <a:pt x="162" y="100"/>
                  </a:cubicBezTo>
                  <a:cubicBezTo>
                    <a:pt x="162" y="100"/>
                    <a:pt x="161" y="100"/>
                    <a:pt x="161" y="100"/>
                  </a:cubicBezTo>
                  <a:cubicBezTo>
                    <a:pt x="161" y="101"/>
                    <a:pt x="161" y="101"/>
                    <a:pt x="161" y="101"/>
                  </a:cubicBezTo>
                  <a:cubicBezTo>
                    <a:pt x="161" y="101"/>
                    <a:pt x="161" y="101"/>
                    <a:pt x="161" y="101"/>
                  </a:cubicBezTo>
                  <a:cubicBezTo>
                    <a:pt x="161" y="101"/>
                    <a:pt x="161" y="101"/>
                    <a:pt x="161" y="101"/>
                  </a:cubicBezTo>
                  <a:cubicBezTo>
                    <a:pt x="161" y="101"/>
                    <a:pt x="160" y="101"/>
                    <a:pt x="160" y="101"/>
                  </a:cubicBezTo>
                  <a:cubicBezTo>
                    <a:pt x="160" y="101"/>
                    <a:pt x="160" y="101"/>
                    <a:pt x="160" y="101"/>
                  </a:cubicBezTo>
                  <a:cubicBezTo>
                    <a:pt x="160" y="101"/>
                    <a:pt x="160" y="101"/>
                    <a:pt x="160" y="101"/>
                  </a:cubicBezTo>
                  <a:cubicBezTo>
                    <a:pt x="160" y="101"/>
                    <a:pt x="160" y="101"/>
                    <a:pt x="160" y="101"/>
                  </a:cubicBezTo>
                  <a:cubicBezTo>
                    <a:pt x="159" y="101"/>
                    <a:pt x="159" y="101"/>
                    <a:pt x="159" y="101"/>
                  </a:cubicBezTo>
                  <a:cubicBezTo>
                    <a:pt x="159" y="101"/>
                    <a:pt x="159" y="101"/>
                    <a:pt x="159" y="102"/>
                  </a:cubicBezTo>
                  <a:cubicBezTo>
                    <a:pt x="159" y="102"/>
                    <a:pt x="159" y="102"/>
                    <a:pt x="159" y="102"/>
                  </a:cubicBezTo>
                  <a:cubicBezTo>
                    <a:pt x="159" y="102"/>
                    <a:pt x="159" y="102"/>
                    <a:pt x="159" y="102"/>
                  </a:cubicBezTo>
                  <a:cubicBezTo>
                    <a:pt x="159" y="102"/>
                    <a:pt x="159" y="102"/>
                    <a:pt x="160" y="102"/>
                  </a:cubicBezTo>
                  <a:cubicBezTo>
                    <a:pt x="160" y="103"/>
                    <a:pt x="160" y="103"/>
                    <a:pt x="160" y="103"/>
                  </a:cubicBezTo>
                  <a:cubicBezTo>
                    <a:pt x="160" y="103"/>
                    <a:pt x="160" y="103"/>
                    <a:pt x="160" y="103"/>
                  </a:cubicBezTo>
                  <a:cubicBezTo>
                    <a:pt x="160" y="103"/>
                    <a:pt x="161" y="103"/>
                    <a:pt x="161" y="103"/>
                  </a:cubicBezTo>
                  <a:cubicBezTo>
                    <a:pt x="161" y="103"/>
                    <a:pt x="161" y="103"/>
                    <a:pt x="161" y="103"/>
                  </a:cubicBezTo>
                  <a:cubicBezTo>
                    <a:pt x="162" y="103"/>
                    <a:pt x="161" y="103"/>
                    <a:pt x="161" y="103"/>
                  </a:cubicBezTo>
                  <a:cubicBezTo>
                    <a:pt x="161" y="103"/>
                    <a:pt x="162" y="103"/>
                    <a:pt x="162" y="103"/>
                  </a:cubicBezTo>
                  <a:cubicBezTo>
                    <a:pt x="162" y="103"/>
                    <a:pt x="162" y="103"/>
                    <a:pt x="162" y="103"/>
                  </a:cubicBezTo>
                  <a:cubicBezTo>
                    <a:pt x="162" y="103"/>
                    <a:pt x="162" y="103"/>
                    <a:pt x="162" y="103"/>
                  </a:cubicBezTo>
                  <a:cubicBezTo>
                    <a:pt x="162" y="103"/>
                    <a:pt x="162" y="103"/>
                    <a:pt x="162" y="103"/>
                  </a:cubicBezTo>
                  <a:cubicBezTo>
                    <a:pt x="162" y="103"/>
                    <a:pt x="162" y="103"/>
                    <a:pt x="162" y="103"/>
                  </a:cubicBezTo>
                  <a:cubicBezTo>
                    <a:pt x="162" y="103"/>
                    <a:pt x="162" y="103"/>
                    <a:pt x="163" y="103"/>
                  </a:cubicBezTo>
                  <a:cubicBezTo>
                    <a:pt x="163" y="103"/>
                    <a:pt x="163" y="103"/>
                    <a:pt x="163" y="103"/>
                  </a:cubicBezTo>
                  <a:cubicBezTo>
                    <a:pt x="163" y="103"/>
                    <a:pt x="163" y="103"/>
                    <a:pt x="163" y="103"/>
                  </a:cubicBezTo>
                  <a:cubicBezTo>
                    <a:pt x="163" y="103"/>
                    <a:pt x="163" y="103"/>
                    <a:pt x="163" y="103"/>
                  </a:cubicBezTo>
                  <a:cubicBezTo>
                    <a:pt x="163" y="103"/>
                    <a:pt x="163" y="103"/>
                    <a:pt x="164" y="103"/>
                  </a:cubicBezTo>
                  <a:cubicBezTo>
                    <a:pt x="164" y="103"/>
                    <a:pt x="164" y="104"/>
                    <a:pt x="164" y="104"/>
                  </a:cubicBezTo>
                  <a:cubicBezTo>
                    <a:pt x="164" y="104"/>
                    <a:pt x="164" y="103"/>
                    <a:pt x="164" y="103"/>
                  </a:cubicBezTo>
                  <a:cubicBezTo>
                    <a:pt x="164" y="103"/>
                    <a:pt x="164" y="103"/>
                    <a:pt x="164" y="103"/>
                  </a:cubicBezTo>
                  <a:cubicBezTo>
                    <a:pt x="164" y="103"/>
                    <a:pt x="164" y="104"/>
                    <a:pt x="164" y="104"/>
                  </a:cubicBezTo>
                  <a:cubicBezTo>
                    <a:pt x="164" y="104"/>
                    <a:pt x="164" y="104"/>
                    <a:pt x="164" y="104"/>
                  </a:cubicBezTo>
                  <a:cubicBezTo>
                    <a:pt x="164" y="104"/>
                    <a:pt x="165" y="104"/>
                    <a:pt x="165" y="104"/>
                  </a:cubicBezTo>
                  <a:cubicBezTo>
                    <a:pt x="165" y="104"/>
                    <a:pt x="165" y="104"/>
                    <a:pt x="165" y="104"/>
                  </a:cubicBezTo>
                  <a:cubicBezTo>
                    <a:pt x="165" y="104"/>
                    <a:pt x="165" y="104"/>
                    <a:pt x="165" y="104"/>
                  </a:cubicBezTo>
                  <a:cubicBezTo>
                    <a:pt x="165" y="104"/>
                    <a:pt x="165" y="105"/>
                    <a:pt x="165" y="105"/>
                  </a:cubicBezTo>
                  <a:cubicBezTo>
                    <a:pt x="165" y="105"/>
                    <a:pt x="166" y="105"/>
                    <a:pt x="166" y="105"/>
                  </a:cubicBezTo>
                  <a:cubicBezTo>
                    <a:pt x="166" y="105"/>
                    <a:pt x="166" y="105"/>
                    <a:pt x="166" y="105"/>
                  </a:cubicBezTo>
                  <a:cubicBezTo>
                    <a:pt x="166" y="105"/>
                    <a:pt x="166" y="105"/>
                    <a:pt x="166" y="105"/>
                  </a:cubicBezTo>
                  <a:cubicBezTo>
                    <a:pt x="166" y="105"/>
                    <a:pt x="166" y="105"/>
                    <a:pt x="166" y="105"/>
                  </a:cubicBezTo>
                  <a:cubicBezTo>
                    <a:pt x="166" y="105"/>
                    <a:pt x="166" y="105"/>
                    <a:pt x="166" y="105"/>
                  </a:cubicBezTo>
                  <a:cubicBezTo>
                    <a:pt x="166" y="105"/>
                    <a:pt x="166" y="106"/>
                    <a:pt x="166" y="106"/>
                  </a:cubicBezTo>
                  <a:cubicBezTo>
                    <a:pt x="166" y="106"/>
                    <a:pt x="166" y="106"/>
                    <a:pt x="166" y="106"/>
                  </a:cubicBezTo>
                  <a:cubicBezTo>
                    <a:pt x="166" y="106"/>
                    <a:pt x="166" y="106"/>
                    <a:pt x="166" y="106"/>
                  </a:cubicBezTo>
                  <a:cubicBezTo>
                    <a:pt x="167" y="106"/>
                    <a:pt x="167" y="106"/>
                    <a:pt x="167" y="106"/>
                  </a:cubicBezTo>
                  <a:cubicBezTo>
                    <a:pt x="167" y="106"/>
                    <a:pt x="167" y="106"/>
                    <a:pt x="167" y="106"/>
                  </a:cubicBezTo>
                  <a:cubicBezTo>
                    <a:pt x="167" y="106"/>
                    <a:pt x="167" y="106"/>
                    <a:pt x="167" y="106"/>
                  </a:cubicBezTo>
                  <a:cubicBezTo>
                    <a:pt x="167" y="106"/>
                    <a:pt x="168" y="107"/>
                    <a:pt x="168" y="107"/>
                  </a:cubicBezTo>
                  <a:cubicBezTo>
                    <a:pt x="168" y="107"/>
                    <a:pt x="168" y="107"/>
                    <a:pt x="168" y="107"/>
                  </a:cubicBezTo>
                  <a:cubicBezTo>
                    <a:pt x="168" y="107"/>
                    <a:pt x="168" y="107"/>
                    <a:pt x="168" y="107"/>
                  </a:cubicBezTo>
                  <a:cubicBezTo>
                    <a:pt x="169" y="107"/>
                    <a:pt x="169" y="107"/>
                    <a:pt x="169" y="107"/>
                  </a:cubicBezTo>
                  <a:cubicBezTo>
                    <a:pt x="169" y="107"/>
                    <a:pt x="169" y="107"/>
                    <a:pt x="169" y="107"/>
                  </a:cubicBezTo>
                  <a:cubicBezTo>
                    <a:pt x="169" y="107"/>
                    <a:pt x="169" y="107"/>
                    <a:pt x="169" y="107"/>
                  </a:cubicBezTo>
                  <a:cubicBezTo>
                    <a:pt x="169" y="107"/>
                    <a:pt x="169" y="107"/>
                    <a:pt x="169" y="107"/>
                  </a:cubicBezTo>
                  <a:cubicBezTo>
                    <a:pt x="169" y="107"/>
                    <a:pt x="170" y="107"/>
                    <a:pt x="170" y="107"/>
                  </a:cubicBezTo>
                  <a:cubicBezTo>
                    <a:pt x="170" y="107"/>
                    <a:pt x="170" y="107"/>
                    <a:pt x="170" y="107"/>
                  </a:cubicBezTo>
                  <a:cubicBezTo>
                    <a:pt x="170" y="107"/>
                    <a:pt x="170" y="107"/>
                    <a:pt x="170" y="106"/>
                  </a:cubicBezTo>
                  <a:cubicBezTo>
                    <a:pt x="170" y="106"/>
                    <a:pt x="170" y="106"/>
                    <a:pt x="170" y="107"/>
                  </a:cubicBezTo>
                  <a:cubicBezTo>
                    <a:pt x="170" y="107"/>
                    <a:pt x="170" y="107"/>
                    <a:pt x="170" y="107"/>
                  </a:cubicBezTo>
                  <a:cubicBezTo>
                    <a:pt x="170" y="107"/>
                    <a:pt x="170" y="107"/>
                    <a:pt x="170" y="107"/>
                  </a:cubicBezTo>
                  <a:cubicBezTo>
                    <a:pt x="170" y="107"/>
                    <a:pt x="171" y="106"/>
                    <a:pt x="171" y="106"/>
                  </a:cubicBezTo>
                  <a:cubicBezTo>
                    <a:pt x="171" y="106"/>
                    <a:pt x="171" y="106"/>
                    <a:pt x="171" y="106"/>
                  </a:cubicBezTo>
                  <a:cubicBezTo>
                    <a:pt x="171" y="106"/>
                    <a:pt x="171" y="106"/>
                    <a:pt x="171" y="106"/>
                  </a:cubicBezTo>
                  <a:cubicBezTo>
                    <a:pt x="171" y="106"/>
                    <a:pt x="171" y="106"/>
                    <a:pt x="171" y="106"/>
                  </a:cubicBezTo>
                  <a:cubicBezTo>
                    <a:pt x="171" y="106"/>
                    <a:pt x="171" y="106"/>
                    <a:pt x="172" y="106"/>
                  </a:cubicBezTo>
                  <a:cubicBezTo>
                    <a:pt x="172" y="106"/>
                    <a:pt x="172" y="106"/>
                    <a:pt x="172" y="106"/>
                  </a:cubicBezTo>
                  <a:cubicBezTo>
                    <a:pt x="172" y="106"/>
                    <a:pt x="172" y="105"/>
                    <a:pt x="172" y="105"/>
                  </a:cubicBezTo>
                  <a:cubicBezTo>
                    <a:pt x="172" y="105"/>
                    <a:pt x="172" y="105"/>
                    <a:pt x="172" y="105"/>
                  </a:cubicBezTo>
                  <a:cubicBezTo>
                    <a:pt x="172" y="105"/>
                    <a:pt x="172" y="105"/>
                    <a:pt x="172" y="105"/>
                  </a:cubicBezTo>
                  <a:close/>
                  <a:moveTo>
                    <a:pt x="177" y="109"/>
                  </a:moveTo>
                  <a:cubicBezTo>
                    <a:pt x="177" y="109"/>
                    <a:pt x="177" y="109"/>
                    <a:pt x="177" y="109"/>
                  </a:cubicBezTo>
                  <a:cubicBezTo>
                    <a:pt x="177" y="109"/>
                    <a:pt x="177" y="109"/>
                    <a:pt x="177" y="109"/>
                  </a:cubicBezTo>
                  <a:cubicBezTo>
                    <a:pt x="177" y="109"/>
                    <a:pt x="177" y="109"/>
                    <a:pt x="177" y="109"/>
                  </a:cubicBezTo>
                  <a:cubicBezTo>
                    <a:pt x="177" y="109"/>
                    <a:pt x="177" y="109"/>
                    <a:pt x="177" y="109"/>
                  </a:cubicBezTo>
                  <a:cubicBezTo>
                    <a:pt x="177" y="109"/>
                    <a:pt x="177" y="109"/>
                    <a:pt x="177" y="109"/>
                  </a:cubicBezTo>
                  <a:close/>
                  <a:moveTo>
                    <a:pt x="180" y="108"/>
                  </a:moveTo>
                  <a:cubicBezTo>
                    <a:pt x="180" y="108"/>
                    <a:pt x="179" y="108"/>
                    <a:pt x="179" y="108"/>
                  </a:cubicBezTo>
                  <a:cubicBezTo>
                    <a:pt x="179" y="108"/>
                    <a:pt x="179" y="108"/>
                    <a:pt x="179" y="108"/>
                  </a:cubicBezTo>
                  <a:cubicBezTo>
                    <a:pt x="179" y="108"/>
                    <a:pt x="179" y="108"/>
                    <a:pt x="179" y="108"/>
                  </a:cubicBezTo>
                  <a:cubicBezTo>
                    <a:pt x="179" y="108"/>
                    <a:pt x="179" y="108"/>
                    <a:pt x="179" y="108"/>
                  </a:cubicBezTo>
                  <a:cubicBezTo>
                    <a:pt x="179" y="108"/>
                    <a:pt x="179" y="108"/>
                    <a:pt x="179" y="108"/>
                  </a:cubicBezTo>
                  <a:cubicBezTo>
                    <a:pt x="179" y="108"/>
                    <a:pt x="178" y="108"/>
                    <a:pt x="178" y="108"/>
                  </a:cubicBezTo>
                  <a:cubicBezTo>
                    <a:pt x="178" y="108"/>
                    <a:pt x="178" y="109"/>
                    <a:pt x="178" y="109"/>
                  </a:cubicBezTo>
                  <a:cubicBezTo>
                    <a:pt x="178" y="109"/>
                    <a:pt x="178" y="109"/>
                    <a:pt x="178" y="109"/>
                  </a:cubicBezTo>
                  <a:cubicBezTo>
                    <a:pt x="178" y="109"/>
                    <a:pt x="178" y="109"/>
                    <a:pt x="178" y="109"/>
                  </a:cubicBezTo>
                  <a:cubicBezTo>
                    <a:pt x="178" y="109"/>
                    <a:pt x="178" y="109"/>
                    <a:pt x="178" y="109"/>
                  </a:cubicBezTo>
                  <a:cubicBezTo>
                    <a:pt x="178" y="109"/>
                    <a:pt x="178" y="109"/>
                    <a:pt x="178" y="109"/>
                  </a:cubicBezTo>
                  <a:cubicBezTo>
                    <a:pt x="178" y="109"/>
                    <a:pt x="178" y="109"/>
                    <a:pt x="179" y="109"/>
                  </a:cubicBezTo>
                  <a:cubicBezTo>
                    <a:pt x="179" y="109"/>
                    <a:pt x="179" y="109"/>
                    <a:pt x="179" y="109"/>
                  </a:cubicBezTo>
                  <a:cubicBezTo>
                    <a:pt x="179" y="109"/>
                    <a:pt x="179" y="109"/>
                    <a:pt x="179" y="109"/>
                  </a:cubicBezTo>
                  <a:cubicBezTo>
                    <a:pt x="179" y="109"/>
                    <a:pt x="179" y="109"/>
                    <a:pt x="179" y="109"/>
                  </a:cubicBezTo>
                  <a:cubicBezTo>
                    <a:pt x="179" y="109"/>
                    <a:pt x="180" y="109"/>
                    <a:pt x="180" y="109"/>
                  </a:cubicBezTo>
                  <a:cubicBezTo>
                    <a:pt x="180" y="108"/>
                    <a:pt x="180" y="108"/>
                    <a:pt x="180" y="108"/>
                  </a:cubicBezTo>
                  <a:cubicBezTo>
                    <a:pt x="180" y="108"/>
                    <a:pt x="180" y="108"/>
                    <a:pt x="180" y="108"/>
                  </a:cubicBezTo>
                  <a:cubicBezTo>
                    <a:pt x="180" y="108"/>
                    <a:pt x="180" y="108"/>
                    <a:pt x="180" y="108"/>
                  </a:cubicBezTo>
                  <a:close/>
                  <a:moveTo>
                    <a:pt x="163" y="95"/>
                  </a:moveTo>
                  <a:cubicBezTo>
                    <a:pt x="163" y="95"/>
                    <a:pt x="163" y="95"/>
                    <a:pt x="163" y="95"/>
                  </a:cubicBezTo>
                  <a:cubicBezTo>
                    <a:pt x="163" y="95"/>
                    <a:pt x="163" y="95"/>
                    <a:pt x="163" y="95"/>
                  </a:cubicBezTo>
                  <a:cubicBezTo>
                    <a:pt x="163" y="95"/>
                    <a:pt x="163" y="94"/>
                    <a:pt x="163" y="94"/>
                  </a:cubicBezTo>
                  <a:cubicBezTo>
                    <a:pt x="163" y="94"/>
                    <a:pt x="163" y="94"/>
                    <a:pt x="163" y="94"/>
                  </a:cubicBezTo>
                  <a:cubicBezTo>
                    <a:pt x="163" y="94"/>
                    <a:pt x="162" y="94"/>
                    <a:pt x="162" y="94"/>
                  </a:cubicBezTo>
                  <a:cubicBezTo>
                    <a:pt x="162" y="94"/>
                    <a:pt x="162" y="94"/>
                    <a:pt x="162" y="94"/>
                  </a:cubicBezTo>
                  <a:cubicBezTo>
                    <a:pt x="162" y="94"/>
                    <a:pt x="162" y="95"/>
                    <a:pt x="162" y="95"/>
                  </a:cubicBezTo>
                  <a:cubicBezTo>
                    <a:pt x="162" y="95"/>
                    <a:pt x="162" y="95"/>
                    <a:pt x="162" y="95"/>
                  </a:cubicBezTo>
                  <a:cubicBezTo>
                    <a:pt x="162" y="95"/>
                    <a:pt x="162" y="95"/>
                    <a:pt x="162" y="95"/>
                  </a:cubicBezTo>
                  <a:cubicBezTo>
                    <a:pt x="162" y="95"/>
                    <a:pt x="162" y="95"/>
                    <a:pt x="162" y="95"/>
                  </a:cubicBezTo>
                  <a:cubicBezTo>
                    <a:pt x="162" y="95"/>
                    <a:pt x="162" y="95"/>
                    <a:pt x="162" y="95"/>
                  </a:cubicBezTo>
                  <a:cubicBezTo>
                    <a:pt x="162" y="95"/>
                    <a:pt x="162" y="95"/>
                    <a:pt x="162" y="95"/>
                  </a:cubicBezTo>
                  <a:cubicBezTo>
                    <a:pt x="162" y="95"/>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3" y="96"/>
                    <a:pt x="163" y="96"/>
                  </a:cubicBezTo>
                  <a:cubicBezTo>
                    <a:pt x="163" y="96"/>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lose/>
                  <a:moveTo>
                    <a:pt x="185" y="95"/>
                  </a:moveTo>
                  <a:cubicBezTo>
                    <a:pt x="185" y="95"/>
                    <a:pt x="185" y="95"/>
                    <a:pt x="185" y="95"/>
                  </a:cubicBezTo>
                  <a:cubicBezTo>
                    <a:pt x="185" y="95"/>
                    <a:pt x="185" y="95"/>
                    <a:pt x="185" y="95"/>
                  </a:cubicBezTo>
                  <a:cubicBezTo>
                    <a:pt x="185" y="95"/>
                    <a:pt x="185" y="95"/>
                    <a:pt x="185" y="95"/>
                  </a:cubicBezTo>
                  <a:cubicBezTo>
                    <a:pt x="185" y="95"/>
                    <a:pt x="185" y="94"/>
                    <a:pt x="185" y="94"/>
                  </a:cubicBezTo>
                  <a:cubicBezTo>
                    <a:pt x="185" y="94"/>
                    <a:pt x="185" y="94"/>
                    <a:pt x="185" y="94"/>
                  </a:cubicBezTo>
                  <a:cubicBezTo>
                    <a:pt x="185" y="94"/>
                    <a:pt x="185" y="94"/>
                    <a:pt x="185" y="94"/>
                  </a:cubicBezTo>
                  <a:cubicBezTo>
                    <a:pt x="185" y="94"/>
                    <a:pt x="186" y="94"/>
                    <a:pt x="186" y="94"/>
                  </a:cubicBezTo>
                  <a:cubicBezTo>
                    <a:pt x="186" y="94"/>
                    <a:pt x="186" y="94"/>
                    <a:pt x="186" y="94"/>
                  </a:cubicBezTo>
                  <a:cubicBezTo>
                    <a:pt x="186" y="94"/>
                    <a:pt x="186" y="94"/>
                    <a:pt x="186" y="94"/>
                  </a:cubicBezTo>
                  <a:cubicBezTo>
                    <a:pt x="186" y="94"/>
                    <a:pt x="186" y="94"/>
                    <a:pt x="186" y="94"/>
                  </a:cubicBezTo>
                  <a:cubicBezTo>
                    <a:pt x="186" y="94"/>
                    <a:pt x="186" y="94"/>
                    <a:pt x="186" y="94"/>
                  </a:cubicBezTo>
                  <a:cubicBezTo>
                    <a:pt x="186" y="94"/>
                    <a:pt x="186" y="93"/>
                    <a:pt x="186" y="93"/>
                  </a:cubicBezTo>
                  <a:cubicBezTo>
                    <a:pt x="186" y="93"/>
                    <a:pt x="186" y="93"/>
                    <a:pt x="186" y="94"/>
                  </a:cubicBezTo>
                  <a:cubicBezTo>
                    <a:pt x="186" y="94"/>
                    <a:pt x="186" y="94"/>
                    <a:pt x="186" y="94"/>
                  </a:cubicBezTo>
                  <a:cubicBezTo>
                    <a:pt x="186" y="94"/>
                    <a:pt x="186" y="93"/>
                    <a:pt x="186" y="93"/>
                  </a:cubicBezTo>
                  <a:cubicBezTo>
                    <a:pt x="187" y="93"/>
                    <a:pt x="187" y="93"/>
                    <a:pt x="187" y="93"/>
                  </a:cubicBezTo>
                  <a:cubicBezTo>
                    <a:pt x="187" y="93"/>
                    <a:pt x="187" y="93"/>
                    <a:pt x="186" y="93"/>
                  </a:cubicBezTo>
                  <a:cubicBezTo>
                    <a:pt x="186" y="93"/>
                    <a:pt x="186" y="93"/>
                    <a:pt x="186" y="93"/>
                  </a:cubicBezTo>
                  <a:cubicBezTo>
                    <a:pt x="186" y="93"/>
                    <a:pt x="186" y="93"/>
                    <a:pt x="186" y="93"/>
                  </a:cubicBezTo>
                  <a:cubicBezTo>
                    <a:pt x="186" y="93"/>
                    <a:pt x="186" y="93"/>
                    <a:pt x="186" y="93"/>
                  </a:cubicBezTo>
                  <a:cubicBezTo>
                    <a:pt x="186" y="93"/>
                    <a:pt x="186" y="93"/>
                    <a:pt x="186" y="93"/>
                  </a:cubicBezTo>
                  <a:cubicBezTo>
                    <a:pt x="186" y="92"/>
                    <a:pt x="186" y="92"/>
                    <a:pt x="186" y="92"/>
                  </a:cubicBezTo>
                  <a:cubicBezTo>
                    <a:pt x="186" y="92"/>
                    <a:pt x="186" y="92"/>
                    <a:pt x="186" y="92"/>
                  </a:cubicBezTo>
                  <a:cubicBezTo>
                    <a:pt x="186" y="92"/>
                    <a:pt x="186" y="92"/>
                    <a:pt x="186" y="92"/>
                  </a:cubicBezTo>
                  <a:cubicBezTo>
                    <a:pt x="186" y="92"/>
                    <a:pt x="186" y="92"/>
                    <a:pt x="186" y="92"/>
                  </a:cubicBezTo>
                  <a:cubicBezTo>
                    <a:pt x="186" y="92"/>
                    <a:pt x="186" y="92"/>
                    <a:pt x="186" y="92"/>
                  </a:cubicBezTo>
                  <a:cubicBezTo>
                    <a:pt x="186" y="92"/>
                    <a:pt x="186" y="92"/>
                    <a:pt x="186" y="92"/>
                  </a:cubicBezTo>
                  <a:cubicBezTo>
                    <a:pt x="186" y="92"/>
                    <a:pt x="185" y="92"/>
                    <a:pt x="185" y="92"/>
                  </a:cubicBezTo>
                  <a:cubicBezTo>
                    <a:pt x="185" y="92"/>
                    <a:pt x="185" y="92"/>
                    <a:pt x="185" y="92"/>
                  </a:cubicBezTo>
                  <a:cubicBezTo>
                    <a:pt x="185" y="92"/>
                    <a:pt x="185" y="92"/>
                    <a:pt x="185" y="92"/>
                  </a:cubicBezTo>
                  <a:cubicBezTo>
                    <a:pt x="185" y="92"/>
                    <a:pt x="185" y="92"/>
                    <a:pt x="185" y="92"/>
                  </a:cubicBezTo>
                  <a:cubicBezTo>
                    <a:pt x="185" y="92"/>
                    <a:pt x="185" y="92"/>
                    <a:pt x="185" y="92"/>
                  </a:cubicBezTo>
                  <a:cubicBezTo>
                    <a:pt x="185" y="92"/>
                    <a:pt x="185" y="93"/>
                    <a:pt x="185" y="93"/>
                  </a:cubicBezTo>
                  <a:cubicBezTo>
                    <a:pt x="185" y="93"/>
                    <a:pt x="185" y="93"/>
                    <a:pt x="185" y="93"/>
                  </a:cubicBezTo>
                  <a:cubicBezTo>
                    <a:pt x="185" y="93"/>
                    <a:pt x="185" y="93"/>
                    <a:pt x="185" y="92"/>
                  </a:cubicBezTo>
                  <a:cubicBezTo>
                    <a:pt x="185" y="92"/>
                    <a:pt x="185" y="92"/>
                    <a:pt x="185" y="92"/>
                  </a:cubicBezTo>
                  <a:cubicBezTo>
                    <a:pt x="185" y="92"/>
                    <a:pt x="186" y="92"/>
                    <a:pt x="186" y="92"/>
                  </a:cubicBezTo>
                  <a:cubicBezTo>
                    <a:pt x="186" y="92"/>
                    <a:pt x="186" y="93"/>
                    <a:pt x="186" y="93"/>
                  </a:cubicBezTo>
                  <a:cubicBezTo>
                    <a:pt x="186" y="93"/>
                    <a:pt x="186" y="93"/>
                    <a:pt x="186" y="93"/>
                  </a:cubicBezTo>
                  <a:cubicBezTo>
                    <a:pt x="186" y="93"/>
                    <a:pt x="186" y="93"/>
                    <a:pt x="186" y="93"/>
                  </a:cubicBezTo>
                  <a:cubicBezTo>
                    <a:pt x="186" y="93"/>
                    <a:pt x="186" y="93"/>
                    <a:pt x="186" y="93"/>
                  </a:cubicBezTo>
                  <a:cubicBezTo>
                    <a:pt x="186" y="93"/>
                    <a:pt x="185" y="93"/>
                    <a:pt x="185" y="93"/>
                  </a:cubicBezTo>
                  <a:cubicBezTo>
                    <a:pt x="185" y="93"/>
                    <a:pt x="185" y="93"/>
                    <a:pt x="185" y="93"/>
                  </a:cubicBezTo>
                  <a:cubicBezTo>
                    <a:pt x="185" y="93"/>
                    <a:pt x="185" y="94"/>
                    <a:pt x="185" y="94"/>
                  </a:cubicBezTo>
                  <a:cubicBezTo>
                    <a:pt x="185" y="94"/>
                    <a:pt x="185" y="94"/>
                    <a:pt x="185" y="94"/>
                  </a:cubicBezTo>
                  <a:cubicBezTo>
                    <a:pt x="185" y="94"/>
                    <a:pt x="184" y="94"/>
                    <a:pt x="184" y="94"/>
                  </a:cubicBezTo>
                  <a:cubicBezTo>
                    <a:pt x="184" y="94"/>
                    <a:pt x="184" y="94"/>
                    <a:pt x="184" y="94"/>
                  </a:cubicBezTo>
                  <a:cubicBezTo>
                    <a:pt x="184" y="94"/>
                    <a:pt x="184" y="94"/>
                    <a:pt x="184" y="94"/>
                  </a:cubicBezTo>
                  <a:cubicBezTo>
                    <a:pt x="184" y="94"/>
                    <a:pt x="184" y="94"/>
                    <a:pt x="184" y="94"/>
                  </a:cubicBezTo>
                  <a:cubicBezTo>
                    <a:pt x="183" y="94"/>
                    <a:pt x="183" y="94"/>
                    <a:pt x="183" y="94"/>
                  </a:cubicBezTo>
                  <a:cubicBezTo>
                    <a:pt x="183" y="94"/>
                    <a:pt x="183" y="94"/>
                    <a:pt x="183" y="94"/>
                  </a:cubicBezTo>
                  <a:cubicBezTo>
                    <a:pt x="183" y="95"/>
                    <a:pt x="183" y="95"/>
                    <a:pt x="183" y="95"/>
                  </a:cubicBezTo>
                  <a:cubicBezTo>
                    <a:pt x="183" y="95"/>
                    <a:pt x="183" y="95"/>
                    <a:pt x="183" y="95"/>
                  </a:cubicBezTo>
                  <a:cubicBezTo>
                    <a:pt x="183" y="95"/>
                    <a:pt x="183" y="95"/>
                    <a:pt x="183" y="95"/>
                  </a:cubicBezTo>
                  <a:cubicBezTo>
                    <a:pt x="183" y="95"/>
                    <a:pt x="183" y="95"/>
                    <a:pt x="183" y="95"/>
                  </a:cubicBezTo>
                  <a:cubicBezTo>
                    <a:pt x="183" y="95"/>
                    <a:pt x="183" y="95"/>
                    <a:pt x="183" y="95"/>
                  </a:cubicBezTo>
                  <a:cubicBezTo>
                    <a:pt x="183" y="95"/>
                    <a:pt x="182" y="95"/>
                    <a:pt x="182" y="95"/>
                  </a:cubicBezTo>
                  <a:cubicBezTo>
                    <a:pt x="182" y="95"/>
                    <a:pt x="182" y="95"/>
                    <a:pt x="182" y="95"/>
                  </a:cubicBezTo>
                  <a:cubicBezTo>
                    <a:pt x="182" y="95"/>
                    <a:pt x="182" y="95"/>
                    <a:pt x="182" y="95"/>
                  </a:cubicBezTo>
                  <a:cubicBezTo>
                    <a:pt x="182" y="96"/>
                    <a:pt x="182" y="96"/>
                    <a:pt x="182" y="96"/>
                  </a:cubicBezTo>
                  <a:cubicBezTo>
                    <a:pt x="182" y="96"/>
                    <a:pt x="181" y="96"/>
                    <a:pt x="181" y="96"/>
                  </a:cubicBezTo>
                  <a:cubicBezTo>
                    <a:pt x="181" y="95"/>
                    <a:pt x="181" y="95"/>
                    <a:pt x="181" y="95"/>
                  </a:cubicBezTo>
                  <a:cubicBezTo>
                    <a:pt x="181" y="95"/>
                    <a:pt x="180" y="95"/>
                    <a:pt x="180" y="95"/>
                  </a:cubicBezTo>
                  <a:cubicBezTo>
                    <a:pt x="180" y="95"/>
                    <a:pt x="180" y="95"/>
                    <a:pt x="180" y="95"/>
                  </a:cubicBezTo>
                  <a:cubicBezTo>
                    <a:pt x="180" y="95"/>
                    <a:pt x="180" y="95"/>
                    <a:pt x="180" y="95"/>
                  </a:cubicBezTo>
                  <a:cubicBezTo>
                    <a:pt x="180" y="95"/>
                    <a:pt x="180" y="95"/>
                    <a:pt x="180" y="95"/>
                  </a:cubicBezTo>
                  <a:cubicBezTo>
                    <a:pt x="180" y="95"/>
                    <a:pt x="180" y="95"/>
                    <a:pt x="180" y="95"/>
                  </a:cubicBezTo>
                  <a:cubicBezTo>
                    <a:pt x="180" y="95"/>
                    <a:pt x="180" y="95"/>
                    <a:pt x="180" y="94"/>
                  </a:cubicBezTo>
                  <a:cubicBezTo>
                    <a:pt x="180" y="94"/>
                    <a:pt x="180" y="94"/>
                    <a:pt x="180" y="94"/>
                  </a:cubicBezTo>
                  <a:cubicBezTo>
                    <a:pt x="180" y="94"/>
                    <a:pt x="180" y="94"/>
                    <a:pt x="180" y="94"/>
                  </a:cubicBezTo>
                  <a:cubicBezTo>
                    <a:pt x="180" y="94"/>
                    <a:pt x="180" y="94"/>
                    <a:pt x="180" y="94"/>
                  </a:cubicBezTo>
                  <a:cubicBezTo>
                    <a:pt x="180" y="94"/>
                    <a:pt x="179" y="94"/>
                    <a:pt x="179" y="94"/>
                  </a:cubicBezTo>
                  <a:cubicBezTo>
                    <a:pt x="179" y="94"/>
                    <a:pt x="179" y="95"/>
                    <a:pt x="179" y="95"/>
                  </a:cubicBezTo>
                  <a:cubicBezTo>
                    <a:pt x="179" y="95"/>
                    <a:pt x="179" y="95"/>
                    <a:pt x="179" y="95"/>
                  </a:cubicBezTo>
                  <a:cubicBezTo>
                    <a:pt x="179" y="95"/>
                    <a:pt x="179" y="95"/>
                    <a:pt x="179" y="95"/>
                  </a:cubicBezTo>
                  <a:cubicBezTo>
                    <a:pt x="179" y="95"/>
                    <a:pt x="179" y="95"/>
                    <a:pt x="179" y="95"/>
                  </a:cubicBezTo>
                  <a:cubicBezTo>
                    <a:pt x="179" y="95"/>
                    <a:pt x="178" y="95"/>
                    <a:pt x="178" y="95"/>
                  </a:cubicBezTo>
                  <a:cubicBezTo>
                    <a:pt x="178" y="95"/>
                    <a:pt x="178" y="95"/>
                    <a:pt x="178" y="95"/>
                  </a:cubicBezTo>
                  <a:cubicBezTo>
                    <a:pt x="178" y="95"/>
                    <a:pt x="178" y="95"/>
                    <a:pt x="178" y="95"/>
                  </a:cubicBezTo>
                  <a:cubicBezTo>
                    <a:pt x="178" y="95"/>
                    <a:pt x="178" y="95"/>
                    <a:pt x="177" y="95"/>
                  </a:cubicBezTo>
                  <a:cubicBezTo>
                    <a:pt x="177" y="95"/>
                    <a:pt x="177" y="95"/>
                    <a:pt x="177" y="95"/>
                  </a:cubicBezTo>
                  <a:cubicBezTo>
                    <a:pt x="177" y="95"/>
                    <a:pt x="177" y="95"/>
                    <a:pt x="177" y="94"/>
                  </a:cubicBezTo>
                  <a:cubicBezTo>
                    <a:pt x="177" y="94"/>
                    <a:pt x="177" y="94"/>
                    <a:pt x="177" y="94"/>
                  </a:cubicBezTo>
                  <a:cubicBezTo>
                    <a:pt x="177" y="94"/>
                    <a:pt x="177" y="94"/>
                    <a:pt x="177" y="94"/>
                  </a:cubicBezTo>
                  <a:cubicBezTo>
                    <a:pt x="177" y="95"/>
                    <a:pt x="177" y="95"/>
                    <a:pt x="177" y="95"/>
                  </a:cubicBezTo>
                  <a:cubicBezTo>
                    <a:pt x="177" y="95"/>
                    <a:pt x="177" y="95"/>
                    <a:pt x="177" y="95"/>
                  </a:cubicBezTo>
                  <a:cubicBezTo>
                    <a:pt x="177" y="95"/>
                    <a:pt x="177" y="95"/>
                    <a:pt x="177" y="95"/>
                  </a:cubicBezTo>
                  <a:cubicBezTo>
                    <a:pt x="177" y="95"/>
                    <a:pt x="177" y="95"/>
                    <a:pt x="177" y="95"/>
                  </a:cubicBezTo>
                  <a:cubicBezTo>
                    <a:pt x="177" y="95"/>
                    <a:pt x="177" y="95"/>
                    <a:pt x="177" y="95"/>
                  </a:cubicBezTo>
                  <a:cubicBezTo>
                    <a:pt x="177" y="95"/>
                    <a:pt x="177" y="95"/>
                    <a:pt x="177"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5" y="95"/>
                    <a:pt x="175" y="95"/>
                  </a:cubicBezTo>
                  <a:cubicBezTo>
                    <a:pt x="175" y="95"/>
                    <a:pt x="175" y="95"/>
                    <a:pt x="175" y="95"/>
                  </a:cubicBezTo>
                  <a:cubicBezTo>
                    <a:pt x="175" y="95"/>
                    <a:pt x="175" y="95"/>
                    <a:pt x="175" y="95"/>
                  </a:cubicBezTo>
                  <a:cubicBezTo>
                    <a:pt x="175" y="95"/>
                    <a:pt x="175" y="94"/>
                    <a:pt x="175" y="94"/>
                  </a:cubicBezTo>
                  <a:cubicBezTo>
                    <a:pt x="175" y="94"/>
                    <a:pt x="175" y="94"/>
                    <a:pt x="175" y="94"/>
                  </a:cubicBezTo>
                  <a:cubicBezTo>
                    <a:pt x="175" y="94"/>
                    <a:pt x="174" y="94"/>
                    <a:pt x="174" y="94"/>
                  </a:cubicBezTo>
                  <a:cubicBezTo>
                    <a:pt x="174" y="94"/>
                    <a:pt x="174" y="94"/>
                    <a:pt x="174" y="94"/>
                  </a:cubicBezTo>
                  <a:cubicBezTo>
                    <a:pt x="174" y="94"/>
                    <a:pt x="174" y="94"/>
                    <a:pt x="174" y="94"/>
                  </a:cubicBezTo>
                  <a:cubicBezTo>
                    <a:pt x="174" y="94"/>
                    <a:pt x="174" y="94"/>
                    <a:pt x="173" y="94"/>
                  </a:cubicBezTo>
                  <a:cubicBezTo>
                    <a:pt x="173" y="94"/>
                    <a:pt x="173" y="94"/>
                    <a:pt x="173" y="94"/>
                  </a:cubicBezTo>
                  <a:cubicBezTo>
                    <a:pt x="173" y="94"/>
                    <a:pt x="173" y="94"/>
                    <a:pt x="173" y="94"/>
                  </a:cubicBezTo>
                  <a:cubicBezTo>
                    <a:pt x="173" y="94"/>
                    <a:pt x="173" y="94"/>
                    <a:pt x="173" y="94"/>
                  </a:cubicBezTo>
                  <a:cubicBezTo>
                    <a:pt x="173" y="94"/>
                    <a:pt x="173" y="93"/>
                    <a:pt x="173" y="93"/>
                  </a:cubicBezTo>
                  <a:cubicBezTo>
                    <a:pt x="173" y="94"/>
                    <a:pt x="173" y="94"/>
                    <a:pt x="173" y="94"/>
                  </a:cubicBezTo>
                  <a:cubicBezTo>
                    <a:pt x="173" y="94"/>
                    <a:pt x="172" y="94"/>
                    <a:pt x="172" y="94"/>
                  </a:cubicBezTo>
                  <a:cubicBezTo>
                    <a:pt x="172" y="94"/>
                    <a:pt x="172" y="94"/>
                    <a:pt x="172" y="94"/>
                  </a:cubicBezTo>
                  <a:cubicBezTo>
                    <a:pt x="172" y="94"/>
                    <a:pt x="171" y="94"/>
                    <a:pt x="171" y="94"/>
                  </a:cubicBezTo>
                  <a:cubicBezTo>
                    <a:pt x="171" y="94"/>
                    <a:pt x="171" y="93"/>
                    <a:pt x="171" y="93"/>
                  </a:cubicBezTo>
                  <a:cubicBezTo>
                    <a:pt x="171" y="93"/>
                    <a:pt x="171" y="93"/>
                    <a:pt x="171" y="93"/>
                  </a:cubicBezTo>
                  <a:cubicBezTo>
                    <a:pt x="171" y="93"/>
                    <a:pt x="170" y="93"/>
                    <a:pt x="170" y="93"/>
                  </a:cubicBezTo>
                  <a:cubicBezTo>
                    <a:pt x="170" y="93"/>
                    <a:pt x="170" y="93"/>
                    <a:pt x="170" y="93"/>
                  </a:cubicBezTo>
                  <a:cubicBezTo>
                    <a:pt x="170" y="93"/>
                    <a:pt x="170" y="93"/>
                    <a:pt x="170" y="93"/>
                  </a:cubicBezTo>
                  <a:cubicBezTo>
                    <a:pt x="170" y="93"/>
                    <a:pt x="170" y="93"/>
                    <a:pt x="170" y="93"/>
                  </a:cubicBezTo>
                  <a:cubicBezTo>
                    <a:pt x="170" y="93"/>
                    <a:pt x="170" y="93"/>
                    <a:pt x="170" y="93"/>
                  </a:cubicBezTo>
                  <a:cubicBezTo>
                    <a:pt x="170" y="93"/>
                    <a:pt x="170" y="93"/>
                    <a:pt x="170" y="93"/>
                  </a:cubicBezTo>
                  <a:cubicBezTo>
                    <a:pt x="170" y="93"/>
                    <a:pt x="169" y="93"/>
                    <a:pt x="169" y="93"/>
                  </a:cubicBezTo>
                  <a:cubicBezTo>
                    <a:pt x="169" y="93"/>
                    <a:pt x="169" y="93"/>
                    <a:pt x="169" y="93"/>
                  </a:cubicBezTo>
                  <a:cubicBezTo>
                    <a:pt x="169" y="93"/>
                    <a:pt x="169" y="93"/>
                    <a:pt x="169" y="93"/>
                  </a:cubicBezTo>
                  <a:cubicBezTo>
                    <a:pt x="169" y="93"/>
                    <a:pt x="169" y="93"/>
                    <a:pt x="169" y="93"/>
                  </a:cubicBezTo>
                  <a:cubicBezTo>
                    <a:pt x="169" y="93"/>
                    <a:pt x="169" y="93"/>
                    <a:pt x="169" y="93"/>
                  </a:cubicBezTo>
                  <a:cubicBezTo>
                    <a:pt x="169" y="93"/>
                    <a:pt x="169" y="93"/>
                    <a:pt x="169" y="93"/>
                  </a:cubicBezTo>
                  <a:cubicBezTo>
                    <a:pt x="169" y="93"/>
                    <a:pt x="169" y="93"/>
                    <a:pt x="169" y="93"/>
                  </a:cubicBezTo>
                  <a:cubicBezTo>
                    <a:pt x="169" y="93"/>
                    <a:pt x="168" y="93"/>
                    <a:pt x="168" y="93"/>
                  </a:cubicBezTo>
                  <a:cubicBezTo>
                    <a:pt x="168" y="93"/>
                    <a:pt x="168" y="93"/>
                    <a:pt x="168" y="93"/>
                  </a:cubicBezTo>
                  <a:cubicBezTo>
                    <a:pt x="168" y="93"/>
                    <a:pt x="168" y="93"/>
                    <a:pt x="168" y="93"/>
                  </a:cubicBezTo>
                  <a:cubicBezTo>
                    <a:pt x="168" y="93"/>
                    <a:pt x="168" y="93"/>
                    <a:pt x="168" y="93"/>
                  </a:cubicBezTo>
                  <a:cubicBezTo>
                    <a:pt x="168" y="93"/>
                    <a:pt x="167" y="93"/>
                    <a:pt x="167" y="93"/>
                  </a:cubicBezTo>
                  <a:cubicBezTo>
                    <a:pt x="167" y="93"/>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5" y="94"/>
                    <a:pt x="165" y="94"/>
                  </a:cubicBezTo>
                  <a:cubicBezTo>
                    <a:pt x="165" y="94"/>
                    <a:pt x="165" y="94"/>
                    <a:pt x="165" y="94"/>
                  </a:cubicBezTo>
                  <a:cubicBezTo>
                    <a:pt x="165" y="94"/>
                    <a:pt x="165" y="94"/>
                    <a:pt x="165" y="94"/>
                  </a:cubicBezTo>
                  <a:cubicBezTo>
                    <a:pt x="165" y="95"/>
                    <a:pt x="165" y="95"/>
                    <a:pt x="165" y="95"/>
                  </a:cubicBezTo>
                  <a:cubicBezTo>
                    <a:pt x="165" y="95"/>
                    <a:pt x="165" y="95"/>
                    <a:pt x="165" y="95"/>
                  </a:cubicBezTo>
                  <a:cubicBezTo>
                    <a:pt x="165" y="95"/>
                    <a:pt x="165" y="95"/>
                    <a:pt x="165" y="95"/>
                  </a:cubicBezTo>
                  <a:cubicBezTo>
                    <a:pt x="165" y="95"/>
                    <a:pt x="165" y="95"/>
                    <a:pt x="165" y="96"/>
                  </a:cubicBezTo>
                  <a:cubicBezTo>
                    <a:pt x="165" y="96"/>
                    <a:pt x="165" y="96"/>
                    <a:pt x="165" y="96"/>
                  </a:cubicBezTo>
                  <a:cubicBezTo>
                    <a:pt x="165" y="96"/>
                    <a:pt x="165" y="96"/>
                    <a:pt x="165" y="96"/>
                  </a:cubicBezTo>
                  <a:cubicBezTo>
                    <a:pt x="165" y="96"/>
                    <a:pt x="165" y="97"/>
                    <a:pt x="165" y="97"/>
                  </a:cubicBezTo>
                  <a:cubicBezTo>
                    <a:pt x="165" y="97"/>
                    <a:pt x="165" y="97"/>
                    <a:pt x="165" y="97"/>
                  </a:cubicBezTo>
                  <a:cubicBezTo>
                    <a:pt x="165" y="97"/>
                    <a:pt x="165" y="97"/>
                    <a:pt x="165" y="97"/>
                  </a:cubicBezTo>
                  <a:cubicBezTo>
                    <a:pt x="165" y="97"/>
                    <a:pt x="165" y="97"/>
                    <a:pt x="165" y="97"/>
                  </a:cubicBezTo>
                  <a:cubicBezTo>
                    <a:pt x="165" y="97"/>
                    <a:pt x="165" y="97"/>
                    <a:pt x="166" y="97"/>
                  </a:cubicBezTo>
                  <a:cubicBezTo>
                    <a:pt x="166" y="97"/>
                    <a:pt x="166" y="97"/>
                    <a:pt x="166" y="97"/>
                  </a:cubicBezTo>
                  <a:cubicBezTo>
                    <a:pt x="166" y="97"/>
                    <a:pt x="166" y="97"/>
                    <a:pt x="166" y="97"/>
                  </a:cubicBezTo>
                  <a:cubicBezTo>
                    <a:pt x="166" y="97"/>
                    <a:pt x="166" y="97"/>
                    <a:pt x="166" y="97"/>
                  </a:cubicBezTo>
                  <a:cubicBezTo>
                    <a:pt x="166" y="97"/>
                    <a:pt x="167" y="97"/>
                    <a:pt x="167" y="97"/>
                  </a:cubicBezTo>
                  <a:cubicBezTo>
                    <a:pt x="167" y="97"/>
                    <a:pt x="167" y="97"/>
                    <a:pt x="167" y="97"/>
                  </a:cubicBezTo>
                  <a:cubicBezTo>
                    <a:pt x="167" y="97"/>
                    <a:pt x="167" y="97"/>
                    <a:pt x="167" y="97"/>
                  </a:cubicBezTo>
                  <a:cubicBezTo>
                    <a:pt x="167" y="97"/>
                    <a:pt x="168" y="97"/>
                    <a:pt x="168" y="97"/>
                  </a:cubicBezTo>
                  <a:cubicBezTo>
                    <a:pt x="168" y="97"/>
                    <a:pt x="168" y="97"/>
                    <a:pt x="168" y="97"/>
                  </a:cubicBezTo>
                  <a:cubicBezTo>
                    <a:pt x="168" y="97"/>
                    <a:pt x="168" y="97"/>
                    <a:pt x="168" y="97"/>
                  </a:cubicBezTo>
                  <a:cubicBezTo>
                    <a:pt x="168" y="97"/>
                    <a:pt x="168" y="97"/>
                    <a:pt x="169" y="97"/>
                  </a:cubicBezTo>
                  <a:cubicBezTo>
                    <a:pt x="169" y="97"/>
                    <a:pt x="169" y="97"/>
                    <a:pt x="169" y="97"/>
                  </a:cubicBezTo>
                  <a:cubicBezTo>
                    <a:pt x="170" y="97"/>
                    <a:pt x="170" y="97"/>
                    <a:pt x="170" y="97"/>
                  </a:cubicBezTo>
                  <a:cubicBezTo>
                    <a:pt x="170" y="97"/>
                    <a:pt x="170" y="97"/>
                    <a:pt x="170" y="97"/>
                  </a:cubicBezTo>
                  <a:cubicBezTo>
                    <a:pt x="170" y="97"/>
                    <a:pt x="170" y="97"/>
                    <a:pt x="171" y="97"/>
                  </a:cubicBezTo>
                  <a:cubicBezTo>
                    <a:pt x="171" y="97"/>
                    <a:pt x="171" y="97"/>
                    <a:pt x="171" y="97"/>
                  </a:cubicBezTo>
                  <a:cubicBezTo>
                    <a:pt x="171" y="97"/>
                    <a:pt x="171" y="97"/>
                    <a:pt x="171" y="97"/>
                  </a:cubicBezTo>
                  <a:cubicBezTo>
                    <a:pt x="171" y="97"/>
                    <a:pt x="172" y="97"/>
                    <a:pt x="172" y="97"/>
                  </a:cubicBezTo>
                  <a:cubicBezTo>
                    <a:pt x="172" y="97"/>
                    <a:pt x="172" y="97"/>
                    <a:pt x="172" y="97"/>
                  </a:cubicBezTo>
                  <a:cubicBezTo>
                    <a:pt x="172" y="97"/>
                    <a:pt x="172" y="97"/>
                    <a:pt x="172" y="97"/>
                  </a:cubicBezTo>
                  <a:cubicBezTo>
                    <a:pt x="172" y="97"/>
                    <a:pt x="172" y="97"/>
                    <a:pt x="172" y="97"/>
                  </a:cubicBezTo>
                  <a:cubicBezTo>
                    <a:pt x="172" y="97"/>
                    <a:pt x="172" y="97"/>
                    <a:pt x="172" y="97"/>
                  </a:cubicBezTo>
                  <a:cubicBezTo>
                    <a:pt x="172" y="97"/>
                    <a:pt x="172" y="98"/>
                    <a:pt x="172" y="98"/>
                  </a:cubicBezTo>
                  <a:cubicBezTo>
                    <a:pt x="173" y="98"/>
                    <a:pt x="173" y="98"/>
                    <a:pt x="173" y="98"/>
                  </a:cubicBezTo>
                  <a:cubicBezTo>
                    <a:pt x="173" y="98"/>
                    <a:pt x="173" y="98"/>
                    <a:pt x="173" y="98"/>
                  </a:cubicBezTo>
                  <a:cubicBezTo>
                    <a:pt x="173" y="98"/>
                    <a:pt x="173" y="98"/>
                    <a:pt x="173" y="98"/>
                  </a:cubicBezTo>
                  <a:cubicBezTo>
                    <a:pt x="173" y="97"/>
                    <a:pt x="174" y="97"/>
                    <a:pt x="174" y="97"/>
                  </a:cubicBezTo>
                  <a:cubicBezTo>
                    <a:pt x="174" y="97"/>
                    <a:pt x="174" y="97"/>
                    <a:pt x="174" y="97"/>
                  </a:cubicBezTo>
                  <a:cubicBezTo>
                    <a:pt x="174" y="97"/>
                    <a:pt x="174" y="97"/>
                    <a:pt x="174" y="97"/>
                  </a:cubicBezTo>
                  <a:cubicBezTo>
                    <a:pt x="174"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6" y="97"/>
                    <a:pt x="176" y="97"/>
                  </a:cubicBezTo>
                  <a:cubicBezTo>
                    <a:pt x="176" y="97"/>
                    <a:pt x="176" y="97"/>
                    <a:pt x="176" y="97"/>
                  </a:cubicBezTo>
                  <a:cubicBezTo>
                    <a:pt x="176" y="97"/>
                    <a:pt x="177" y="97"/>
                    <a:pt x="177" y="97"/>
                  </a:cubicBezTo>
                  <a:cubicBezTo>
                    <a:pt x="177" y="97"/>
                    <a:pt x="177" y="97"/>
                    <a:pt x="177" y="97"/>
                  </a:cubicBezTo>
                  <a:cubicBezTo>
                    <a:pt x="177" y="97"/>
                    <a:pt x="177" y="97"/>
                    <a:pt x="177" y="97"/>
                  </a:cubicBezTo>
                  <a:cubicBezTo>
                    <a:pt x="177" y="97"/>
                    <a:pt x="177" y="97"/>
                    <a:pt x="177" y="97"/>
                  </a:cubicBezTo>
                  <a:cubicBezTo>
                    <a:pt x="177" y="97"/>
                    <a:pt x="177" y="97"/>
                    <a:pt x="177" y="97"/>
                  </a:cubicBezTo>
                  <a:cubicBezTo>
                    <a:pt x="177" y="97"/>
                    <a:pt x="177" y="97"/>
                    <a:pt x="177" y="97"/>
                  </a:cubicBezTo>
                  <a:cubicBezTo>
                    <a:pt x="177" y="97"/>
                    <a:pt x="177" y="97"/>
                    <a:pt x="177" y="97"/>
                  </a:cubicBezTo>
                  <a:cubicBezTo>
                    <a:pt x="177" y="97"/>
                    <a:pt x="178" y="97"/>
                    <a:pt x="178" y="97"/>
                  </a:cubicBezTo>
                  <a:cubicBezTo>
                    <a:pt x="178" y="97"/>
                    <a:pt x="178" y="97"/>
                    <a:pt x="178" y="97"/>
                  </a:cubicBezTo>
                  <a:cubicBezTo>
                    <a:pt x="178" y="97"/>
                    <a:pt x="178" y="97"/>
                    <a:pt x="178" y="97"/>
                  </a:cubicBezTo>
                  <a:cubicBezTo>
                    <a:pt x="178" y="97"/>
                    <a:pt x="178" y="97"/>
                    <a:pt x="178" y="97"/>
                  </a:cubicBezTo>
                  <a:cubicBezTo>
                    <a:pt x="178" y="97"/>
                    <a:pt x="179" y="97"/>
                    <a:pt x="179" y="97"/>
                  </a:cubicBezTo>
                  <a:cubicBezTo>
                    <a:pt x="179" y="97"/>
                    <a:pt x="179" y="97"/>
                    <a:pt x="179" y="97"/>
                  </a:cubicBezTo>
                  <a:cubicBezTo>
                    <a:pt x="179" y="97"/>
                    <a:pt x="179" y="97"/>
                    <a:pt x="179" y="97"/>
                  </a:cubicBezTo>
                  <a:cubicBezTo>
                    <a:pt x="179" y="97"/>
                    <a:pt x="179" y="97"/>
                    <a:pt x="179" y="97"/>
                  </a:cubicBezTo>
                  <a:cubicBezTo>
                    <a:pt x="179" y="97"/>
                    <a:pt x="180" y="97"/>
                    <a:pt x="180" y="97"/>
                  </a:cubicBezTo>
                  <a:cubicBezTo>
                    <a:pt x="180" y="97"/>
                    <a:pt x="180" y="96"/>
                    <a:pt x="180" y="96"/>
                  </a:cubicBezTo>
                  <a:cubicBezTo>
                    <a:pt x="180" y="96"/>
                    <a:pt x="180" y="96"/>
                    <a:pt x="180" y="96"/>
                  </a:cubicBezTo>
                  <a:cubicBezTo>
                    <a:pt x="180" y="96"/>
                    <a:pt x="181" y="96"/>
                    <a:pt x="181" y="96"/>
                  </a:cubicBezTo>
                  <a:cubicBezTo>
                    <a:pt x="181" y="96"/>
                    <a:pt x="181" y="96"/>
                    <a:pt x="181" y="96"/>
                  </a:cubicBezTo>
                  <a:cubicBezTo>
                    <a:pt x="181" y="96"/>
                    <a:pt x="181" y="96"/>
                    <a:pt x="181" y="96"/>
                  </a:cubicBezTo>
                  <a:cubicBezTo>
                    <a:pt x="182" y="96"/>
                    <a:pt x="182" y="96"/>
                    <a:pt x="182" y="96"/>
                  </a:cubicBezTo>
                  <a:cubicBezTo>
                    <a:pt x="182" y="96"/>
                    <a:pt x="182" y="96"/>
                    <a:pt x="182" y="96"/>
                  </a:cubicBezTo>
                  <a:cubicBezTo>
                    <a:pt x="182" y="96"/>
                    <a:pt x="182" y="96"/>
                    <a:pt x="183" y="96"/>
                  </a:cubicBezTo>
                  <a:cubicBezTo>
                    <a:pt x="183" y="96"/>
                    <a:pt x="183" y="96"/>
                    <a:pt x="183" y="96"/>
                  </a:cubicBezTo>
                  <a:cubicBezTo>
                    <a:pt x="183" y="96"/>
                    <a:pt x="183" y="96"/>
                    <a:pt x="183" y="96"/>
                  </a:cubicBezTo>
                  <a:cubicBezTo>
                    <a:pt x="183" y="96"/>
                    <a:pt x="184" y="96"/>
                    <a:pt x="184" y="96"/>
                  </a:cubicBezTo>
                  <a:cubicBezTo>
                    <a:pt x="184" y="96"/>
                    <a:pt x="184" y="96"/>
                    <a:pt x="184" y="96"/>
                  </a:cubicBezTo>
                  <a:cubicBezTo>
                    <a:pt x="184" y="95"/>
                    <a:pt x="185" y="95"/>
                    <a:pt x="185" y="95"/>
                  </a:cubicBezTo>
                  <a:cubicBezTo>
                    <a:pt x="185" y="95"/>
                    <a:pt x="185" y="95"/>
                    <a:pt x="185" y="95"/>
                  </a:cubicBezTo>
                  <a:cubicBezTo>
                    <a:pt x="185" y="95"/>
                    <a:pt x="185" y="95"/>
                    <a:pt x="185" y="95"/>
                  </a:cubicBezTo>
                  <a:close/>
                  <a:moveTo>
                    <a:pt x="188" y="46"/>
                  </a:moveTo>
                  <a:cubicBezTo>
                    <a:pt x="189" y="46"/>
                    <a:pt x="189" y="46"/>
                    <a:pt x="188" y="46"/>
                  </a:cubicBezTo>
                  <a:cubicBezTo>
                    <a:pt x="188" y="46"/>
                    <a:pt x="188" y="45"/>
                    <a:pt x="188" y="45"/>
                  </a:cubicBezTo>
                  <a:cubicBezTo>
                    <a:pt x="188" y="46"/>
                    <a:pt x="188" y="46"/>
                    <a:pt x="188" y="46"/>
                  </a:cubicBezTo>
                  <a:cubicBezTo>
                    <a:pt x="188" y="45"/>
                    <a:pt x="188" y="45"/>
                    <a:pt x="187" y="45"/>
                  </a:cubicBezTo>
                  <a:cubicBezTo>
                    <a:pt x="187" y="45"/>
                    <a:pt x="187" y="45"/>
                    <a:pt x="187" y="46"/>
                  </a:cubicBezTo>
                  <a:cubicBezTo>
                    <a:pt x="187" y="46"/>
                    <a:pt x="187" y="46"/>
                    <a:pt x="187" y="46"/>
                  </a:cubicBezTo>
                  <a:cubicBezTo>
                    <a:pt x="187" y="46"/>
                    <a:pt x="186" y="45"/>
                    <a:pt x="186" y="46"/>
                  </a:cubicBezTo>
                  <a:cubicBezTo>
                    <a:pt x="186" y="46"/>
                    <a:pt x="186" y="46"/>
                    <a:pt x="186" y="46"/>
                  </a:cubicBezTo>
                  <a:cubicBezTo>
                    <a:pt x="186" y="46"/>
                    <a:pt x="186" y="46"/>
                    <a:pt x="186" y="46"/>
                  </a:cubicBezTo>
                  <a:cubicBezTo>
                    <a:pt x="186" y="46"/>
                    <a:pt x="186" y="47"/>
                    <a:pt x="186" y="47"/>
                  </a:cubicBezTo>
                  <a:cubicBezTo>
                    <a:pt x="186" y="47"/>
                    <a:pt x="185" y="47"/>
                    <a:pt x="186" y="47"/>
                  </a:cubicBezTo>
                  <a:cubicBezTo>
                    <a:pt x="186" y="48"/>
                    <a:pt x="186" y="48"/>
                    <a:pt x="186" y="48"/>
                  </a:cubicBezTo>
                  <a:cubicBezTo>
                    <a:pt x="186" y="48"/>
                    <a:pt x="186" y="48"/>
                    <a:pt x="186" y="48"/>
                  </a:cubicBezTo>
                  <a:cubicBezTo>
                    <a:pt x="186" y="48"/>
                    <a:pt x="186" y="48"/>
                    <a:pt x="187" y="48"/>
                  </a:cubicBezTo>
                  <a:cubicBezTo>
                    <a:pt x="187" y="48"/>
                    <a:pt x="187" y="48"/>
                    <a:pt x="187" y="48"/>
                  </a:cubicBezTo>
                  <a:cubicBezTo>
                    <a:pt x="187" y="47"/>
                    <a:pt x="187" y="47"/>
                    <a:pt x="187" y="47"/>
                  </a:cubicBezTo>
                  <a:cubicBezTo>
                    <a:pt x="187" y="47"/>
                    <a:pt x="187" y="47"/>
                    <a:pt x="187" y="47"/>
                  </a:cubicBezTo>
                  <a:cubicBezTo>
                    <a:pt x="188" y="47"/>
                    <a:pt x="188" y="46"/>
                    <a:pt x="188" y="46"/>
                  </a:cubicBezTo>
                  <a:cubicBezTo>
                    <a:pt x="188" y="46"/>
                    <a:pt x="188" y="46"/>
                    <a:pt x="188" y="46"/>
                  </a:cubicBezTo>
                  <a:cubicBezTo>
                    <a:pt x="188" y="47"/>
                    <a:pt x="188" y="47"/>
                    <a:pt x="188" y="47"/>
                  </a:cubicBezTo>
                  <a:cubicBezTo>
                    <a:pt x="188" y="48"/>
                    <a:pt x="188" y="48"/>
                    <a:pt x="188" y="48"/>
                  </a:cubicBezTo>
                  <a:cubicBezTo>
                    <a:pt x="188" y="48"/>
                    <a:pt x="188" y="48"/>
                    <a:pt x="188" y="48"/>
                  </a:cubicBezTo>
                  <a:cubicBezTo>
                    <a:pt x="188" y="48"/>
                    <a:pt x="188" y="48"/>
                    <a:pt x="188" y="48"/>
                  </a:cubicBezTo>
                  <a:cubicBezTo>
                    <a:pt x="188" y="48"/>
                    <a:pt x="188" y="48"/>
                    <a:pt x="188" y="48"/>
                  </a:cubicBezTo>
                  <a:cubicBezTo>
                    <a:pt x="188" y="48"/>
                    <a:pt x="188" y="48"/>
                    <a:pt x="188" y="48"/>
                  </a:cubicBezTo>
                  <a:cubicBezTo>
                    <a:pt x="188" y="48"/>
                    <a:pt x="188" y="48"/>
                    <a:pt x="188" y="48"/>
                  </a:cubicBezTo>
                  <a:cubicBezTo>
                    <a:pt x="189" y="48"/>
                    <a:pt x="188" y="49"/>
                    <a:pt x="189" y="49"/>
                  </a:cubicBezTo>
                  <a:cubicBezTo>
                    <a:pt x="189" y="48"/>
                    <a:pt x="189" y="48"/>
                    <a:pt x="189" y="48"/>
                  </a:cubicBezTo>
                  <a:cubicBezTo>
                    <a:pt x="189" y="48"/>
                    <a:pt x="189" y="48"/>
                    <a:pt x="189" y="48"/>
                  </a:cubicBezTo>
                  <a:cubicBezTo>
                    <a:pt x="189" y="48"/>
                    <a:pt x="189" y="47"/>
                    <a:pt x="189" y="47"/>
                  </a:cubicBezTo>
                  <a:cubicBezTo>
                    <a:pt x="189" y="47"/>
                    <a:pt x="189" y="47"/>
                    <a:pt x="189" y="47"/>
                  </a:cubicBezTo>
                  <a:cubicBezTo>
                    <a:pt x="189" y="47"/>
                    <a:pt x="189" y="47"/>
                    <a:pt x="189" y="47"/>
                  </a:cubicBezTo>
                  <a:cubicBezTo>
                    <a:pt x="189" y="47"/>
                    <a:pt x="189" y="48"/>
                    <a:pt x="190" y="48"/>
                  </a:cubicBezTo>
                  <a:cubicBezTo>
                    <a:pt x="190" y="48"/>
                    <a:pt x="190" y="48"/>
                    <a:pt x="190" y="48"/>
                  </a:cubicBezTo>
                  <a:cubicBezTo>
                    <a:pt x="190" y="48"/>
                    <a:pt x="190" y="47"/>
                    <a:pt x="190" y="47"/>
                  </a:cubicBezTo>
                  <a:cubicBezTo>
                    <a:pt x="190" y="47"/>
                    <a:pt x="190" y="47"/>
                    <a:pt x="190" y="47"/>
                  </a:cubicBezTo>
                  <a:cubicBezTo>
                    <a:pt x="191" y="47"/>
                    <a:pt x="191" y="47"/>
                    <a:pt x="191" y="47"/>
                  </a:cubicBezTo>
                  <a:cubicBezTo>
                    <a:pt x="191" y="46"/>
                    <a:pt x="191" y="46"/>
                    <a:pt x="191" y="46"/>
                  </a:cubicBezTo>
                  <a:cubicBezTo>
                    <a:pt x="191" y="46"/>
                    <a:pt x="191" y="46"/>
                    <a:pt x="190" y="46"/>
                  </a:cubicBezTo>
                  <a:cubicBezTo>
                    <a:pt x="190" y="46"/>
                    <a:pt x="190" y="46"/>
                    <a:pt x="190" y="46"/>
                  </a:cubicBezTo>
                  <a:cubicBezTo>
                    <a:pt x="190" y="46"/>
                    <a:pt x="190" y="46"/>
                    <a:pt x="190" y="46"/>
                  </a:cubicBezTo>
                  <a:cubicBezTo>
                    <a:pt x="190" y="46"/>
                    <a:pt x="190" y="46"/>
                    <a:pt x="190" y="46"/>
                  </a:cubicBezTo>
                  <a:cubicBezTo>
                    <a:pt x="190" y="46"/>
                    <a:pt x="190" y="46"/>
                    <a:pt x="190" y="46"/>
                  </a:cubicBezTo>
                  <a:cubicBezTo>
                    <a:pt x="190" y="46"/>
                    <a:pt x="190" y="46"/>
                    <a:pt x="190" y="46"/>
                  </a:cubicBezTo>
                  <a:cubicBezTo>
                    <a:pt x="190" y="46"/>
                    <a:pt x="189" y="46"/>
                    <a:pt x="189" y="46"/>
                  </a:cubicBezTo>
                  <a:cubicBezTo>
                    <a:pt x="189" y="46"/>
                    <a:pt x="189" y="46"/>
                    <a:pt x="189" y="46"/>
                  </a:cubicBezTo>
                  <a:cubicBezTo>
                    <a:pt x="189" y="46"/>
                    <a:pt x="189" y="46"/>
                    <a:pt x="189" y="46"/>
                  </a:cubicBezTo>
                  <a:cubicBezTo>
                    <a:pt x="189" y="47"/>
                    <a:pt x="189" y="47"/>
                    <a:pt x="189" y="47"/>
                  </a:cubicBezTo>
                  <a:cubicBezTo>
                    <a:pt x="189" y="47"/>
                    <a:pt x="189" y="47"/>
                    <a:pt x="189" y="47"/>
                  </a:cubicBezTo>
                  <a:cubicBezTo>
                    <a:pt x="189" y="47"/>
                    <a:pt x="189" y="47"/>
                    <a:pt x="189" y="47"/>
                  </a:cubicBezTo>
                  <a:cubicBezTo>
                    <a:pt x="189" y="47"/>
                    <a:pt x="189" y="47"/>
                    <a:pt x="189" y="47"/>
                  </a:cubicBezTo>
                  <a:cubicBezTo>
                    <a:pt x="188" y="47"/>
                    <a:pt x="188" y="47"/>
                    <a:pt x="188" y="46"/>
                  </a:cubicBezTo>
                  <a:cubicBezTo>
                    <a:pt x="188" y="46"/>
                    <a:pt x="188" y="46"/>
                    <a:pt x="188" y="46"/>
                  </a:cubicBezTo>
                  <a:cubicBezTo>
                    <a:pt x="188" y="46"/>
                    <a:pt x="188" y="46"/>
                    <a:pt x="188" y="46"/>
                  </a:cubicBezTo>
                  <a:close/>
                  <a:moveTo>
                    <a:pt x="190" y="49"/>
                  </a:moveTo>
                  <a:cubicBezTo>
                    <a:pt x="190" y="49"/>
                    <a:pt x="191" y="49"/>
                    <a:pt x="191" y="49"/>
                  </a:cubicBezTo>
                  <a:cubicBezTo>
                    <a:pt x="191" y="49"/>
                    <a:pt x="191" y="49"/>
                    <a:pt x="191" y="49"/>
                  </a:cubicBezTo>
                  <a:cubicBezTo>
                    <a:pt x="191" y="49"/>
                    <a:pt x="191" y="49"/>
                    <a:pt x="191" y="49"/>
                  </a:cubicBezTo>
                  <a:cubicBezTo>
                    <a:pt x="191" y="48"/>
                    <a:pt x="191" y="48"/>
                    <a:pt x="191" y="48"/>
                  </a:cubicBezTo>
                  <a:cubicBezTo>
                    <a:pt x="191" y="48"/>
                    <a:pt x="191" y="48"/>
                    <a:pt x="191" y="48"/>
                  </a:cubicBezTo>
                  <a:cubicBezTo>
                    <a:pt x="191" y="48"/>
                    <a:pt x="191" y="48"/>
                    <a:pt x="191" y="48"/>
                  </a:cubicBezTo>
                  <a:cubicBezTo>
                    <a:pt x="191" y="48"/>
                    <a:pt x="191" y="48"/>
                    <a:pt x="191" y="48"/>
                  </a:cubicBezTo>
                  <a:cubicBezTo>
                    <a:pt x="191" y="48"/>
                    <a:pt x="190" y="48"/>
                    <a:pt x="190" y="48"/>
                  </a:cubicBezTo>
                  <a:cubicBezTo>
                    <a:pt x="190" y="48"/>
                    <a:pt x="190" y="48"/>
                    <a:pt x="190" y="48"/>
                  </a:cubicBezTo>
                  <a:cubicBezTo>
                    <a:pt x="190" y="48"/>
                    <a:pt x="190" y="48"/>
                    <a:pt x="190" y="48"/>
                  </a:cubicBezTo>
                  <a:cubicBezTo>
                    <a:pt x="190" y="49"/>
                    <a:pt x="190" y="49"/>
                    <a:pt x="190" y="49"/>
                  </a:cubicBezTo>
                  <a:close/>
                  <a:moveTo>
                    <a:pt x="188" y="50"/>
                  </a:moveTo>
                  <a:cubicBezTo>
                    <a:pt x="188" y="50"/>
                    <a:pt x="188" y="50"/>
                    <a:pt x="188" y="50"/>
                  </a:cubicBezTo>
                  <a:cubicBezTo>
                    <a:pt x="188" y="50"/>
                    <a:pt x="188" y="50"/>
                    <a:pt x="188" y="50"/>
                  </a:cubicBezTo>
                  <a:cubicBezTo>
                    <a:pt x="188" y="49"/>
                    <a:pt x="188" y="49"/>
                    <a:pt x="188" y="49"/>
                  </a:cubicBezTo>
                  <a:cubicBezTo>
                    <a:pt x="187" y="49"/>
                    <a:pt x="187" y="50"/>
                    <a:pt x="187" y="50"/>
                  </a:cubicBezTo>
                  <a:cubicBezTo>
                    <a:pt x="187" y="50"/>
                    <a:pt x="187" y="50"/>
                    <a:pt x="187" y="50"/>
                  </a:cubicBezTo>
                  <a:cubicBezTo>
                    <a:pt x="188" y="50"/>
                    <a:pt x="188" y="50"/>
                    <a:pt x="188" y="50"/>
                  </a:cubicBezTo>
                  <a:close/>
                  <a:moveTo>
                    <a:pt x="189" y="49"/>
                  </a:moveTo>
                  <a:cubicBezTo>
                    <a:pt x="189" y="49"/>
                    <a:pt x="189" y="49"/>
                    <a:pt x="189" y="49"/>
                  </a:cubicBezTo>
                  <a:cubicBezTo>
                    <a:pt x="189" y="49"/>
                    <a:pt x="189" y="49"/>
                    <a:pt x="189" y="50"/>
                  </a:cubicBezTo>
                  <a:cubicBezTo>
                    <a:pt x="189" y="50"/>
                    <a:pt x="189" y="49"/>
                    <a:pt x="189" y="49"/>
                  </a:cubicBezTo>
                  <a:cubicBezTo>
                    <a:pt x="189" y="49"/>
                    <a:pt x="189" y="49"/>
                    <a:pt x="189" y="49"/>
                  </a:cubicBezTo>
                  <a:cubicBezTo>
                    <a:pt x="190" y="49"/>
                    <a:pt x="189" y="49"/>
                    <a:pt x="189" y="49"/>
                  </a:cubicBezTo>
                  <a:cubicBezTo>
                    <a:pt x="189" y="49"/>
                    <a:pt x="189" y="49"/>
                    <a:pt x="189" y="49"/>
                  </a:cubicBezTo>
                  <a:close/>
                  <a:moveTo>
                    <a:pt x="179" y="40"/>
                  </a:moveTo>
                  <a:cubicBezTo>
                    <a:pt x="179" y="40"/>
                    <a:pt x="179" y="40"/>
                    <a:pt x="179" y="40"/>
                  </a:cubicBezTo>
                  <a:cubicBezTo>
                    <a:pt x="179" y="40"/>
                    <a:pt x="179" y="40"/>
                    <a:pt x="179" y="40"/>
                  </a:cubicBezTo>
                  <a:cubicBezTo>
                    <a:pt x="179" y="40"/>
                    <a:pt x="179" y="40"/>
                    <a:pt x="179" y="40"/>
                  </a:cubicBezTo>
                  <a:cubicBezTo>
                    <a:pt x="179" y="40"/>
                    <a:pt x="179" y="41"/>
                    <a:pt x="179" y="41"/>
                  </a:cubicBezTo>
                  <a:cubicBezTo>
                    <a:pt x="179" y="41"/>
                    <a:pt x="179" y="41"/>
                    <a:pt x="178" y="41"/>
                  </a:cubicBezTo>
                  <a:cubicBezTo>
                    <a:pt x="178" y="41"/>
                    <a:pt x="178" y="41"/>
                    <a:pt x="178" y="41"/>
                  </a:cubicBezTo>
                  <a:cubicBezTo>
                    <a:pt x="178" y="41"/>
                    <a:pt x="178" y="41"/>
                    <a:pt x="178" y="41"/>
                  </a:cubicBezTo>
                  <a:cubicBezTo>
                    <a:pt x="178" y="41"/>
                    <a:pt x="178" y="41"/>
                    <a:pt x="178" y="41"/>
                  </a:cubicBezTo>
                  <a:cubicBezTo>
                    <a:pt x="178" y="41"/>
                    <a:pt x="178" y="41"/>
                    <a:pt x="179" y="41"/>
                  </a:cubicBezTo>
                  <a:cubicBezTo>
                    <a:pt x="179" y="41"/>
                    <a:pt x="179" y="41"/>
                    <a:pt x="179" y="41"/>
                  </a:cubicBezTo>
                  <a:cubicBezTo>
                    <a:pt x="179" y="41"/>
                    <a:pt x="179" y="41"/>
                    <a:pt x="179" y="41"/>
                  </a:cubicBezTo>
                  <a:cubicBezTo>
                    <a:pt x="179" y="41"/>
                    <a:pt x="179" y="41"/>
                    <a:pt x="179" y="41"/>
                  </a:cubicBezTo>
                  <a:cubicBezTo>
                    <a:pt x="179" y="41"/>
                    <a:pt x="179" y="41"/>
                    <a:pt x="179" y="41"/>
                  </a:cubicBezTo>
                  <a:cubicBezTo>
                    <a:pt x="180" y="41"/>
                    <a:pt x="180" y="41"/>
                    <a:pt x="180" y="41"/>
                  </a:cubicBezTo>
                  <a:cubicBezTo>
                    <a:pt x="180" y="40"/>
                    <a:pt x="180" y="40"/>
                    <a:pt x="180" y="40"/>
                  </a:cubicBezTo>
                  <a:cubicBezTo>
                    <a:pt x="180" y="40"/>
                    <a:pt x="181" y="40"/>
                    <a:pt x="181" y="40"/>
                  </a:cubicBezTo>
                  <a:cubicBezTo>
                    <a:pt x="181" y="40"/>
                    <a:pt x="181" y="40"/>
                    <a:pt x="181" y="40"/>
                  </a:cubicBezTo>
                  <a:cubicBezTo>
                    <a:pt x="181" y="40"/>
                    <a:pt x="181" y="41"/>
                    <a:pt x="181" y="41"/>
                  </a:cubicBezTo>
                  <a:cubicBezTo>
                    <a:pt x="181" y="41"/>
                    <a:pt x="181" y="40"/>
                    <a:pt x="181" y="40"/>
                  </a:cubicBezTo>
                  <a:cubicBezTo>
                    <a:pt x="181" y="40"/>
                    <a:pt x="181" y="40"/>
                    <a:pt x="181" y="40"/>
                  </a:cubicBezTo>
                  <a:cubicBezTo>
                    <a:pt x="181" y="40"/>
                    <a:pt x="181" y="40"/>
                    <a:pt x="181" y="40"/>
                  </a:cubicBezTo>
                  <a:cubicBezTo>
                    <a:pt x="181" y="40"/>
                    <a:pt x="181" y="40"/>
                    <a:pt x="181" y="40"/>
                  </a:cubicBezTo>
                  <a:cubicBezTo>
                    <a:pt x="181" y="40"/>
                    <a:pt x="181" y="40"/>
                    <a:pt x="181" y="40"/>
                  </a:cubicBezTo>
                  <a:cubicBezTo>
                    <a:pt x="181" y="40"/>
                    <a:pt x="181" y="40"/>
                    <a:pt x="181" y="40"/>
                  </a:cubicBezTo>
                  <a:cubicBezTo>
                    <a:pt x="181" y="40"/>
                    <a:pt x="181" y="40"/>
                    <a:pt x="181" y="40"/>
                  </a:cubicBezTo>
                  <a:cubicBezTo>
                    <a:pt x="180" y="40"/>
                    <a:pt x="180" y="40"/>
                    <a:pt x="180" y="40"/>
                  </a:cubicBezTo>
                  <a:cubicBezTo>
                    <a:pt x="180" y="40"/>
                    <a:pt x="180" y="40"/>
                    <a:pt x="180" y="40"/>
                  </a:cubicBezTo>
                  <a:cubicBezTo>
                    <a:pt x="180" y="40"/>
                    <a:pt x="180" y="40"/>
                    <a:pt x="180" y="40"/>
                  </a:cubicBezTo>
                  <a:cubicBezTo>
                    <a:pt x="180" y="40"/>
                    <a:pt x="180" y="40"/>
                    <a:pt x="179" y="40"/>
                  </a:cubicBezTo>
                  <a:cubicBezTo>
                    <a:pt x="179" y="40"/>
                    <a:pt x="180" y="40"/>
                    <a:pt x="179" y="40"/>
                  </a:cubicBezTo>
                  <a:cubicBezTo>
                    <a:pt x="179" y="40"/>
                    <a:pt x="179" y="40"/>
                    <a:pt x="179" y="40"/>
                  </a:cubicBezTo>
                  <a:close/>
                  <a:moveTo>
                    <a:pt x="130" y="96"/>
                  </a:moveTo>
                  <a:cubicBezTo>
                    <a:pt x="130" y="96"/>
                    <a:pt x="130" y="96"/>
                    <a:pt x="130" y="96"/>
                  </a:cubicBezTo>
                  <a:cubicBezTo>
                    <a:pt x="130" y="96"/>
                    <a:pt x="129" y="96"/>
                    <a:pt x="129" y="96"/>
                  </a:cubicBezTo>
                  <a:cubicBezTo>
                    <a:pt x="129" y="96"/>
                    <a:pt x="129" y="96"/>
                    <a:pt x="129" y="96"/>
                  </a:cubicBezTo>
                  <a:cubicBezTo>
                    <a:pt x="129" y="96"/>
                    <a:pt x="129" y="96"/>
                    <a:pt x="129" y="96"/>
                  </a:cubicBezTo>
                  <a:cubicBezTo>
                    <a:pt x="128" y="96"/>
                    <a:pt x="128" y="96"/>
                    <a:pt x="128" y="96"/>
                  </a:cubicBezTo>
                  <a:cubicBezTo>
                    <a:pt x="128" y="96"/>
                    <a:pt x="128" y="96"/>
                    <a:pt x="128" y="96"/>
                  </a:cubicBezTo>
                  <a:cubicBezTo>
                    <a:pt x="128" y="96"/>
                    <a:pt x="128" y="96"/>
                    <a:pt x="128" y="96"/>
                  </a:cubicBezTo>
                  <a:cubicBezTo>
                    <a:pt x="128" y="96"/>
                    <a:pt x="128" y="95"/>
                    <a:pt x="127" y="95"/>
                  </a:cubicBezTo>
                  <a:cubicBezTo>
                    <a:pt x="127" y="95"/>
                    <a:pt x="127" y="95"/>
                    <a:pt x="127" y="95"/>
                  </a:cubicBezTo>
                  <a:cubicBezTo>
                    <a:pt x="127" y="96"/>
                    <a:pt x="127" y="96"/>
                    <a:pt x="127" y="96"/>
                  </a:cubicBezTo>
                  <a:cubicBezTo>
                    <a:pt x="127" y="96"/>
                    <a:pt x="127" y="95"/>
                    <a:pt x="127" y="95"/>
                  </a:cubicBezTo>
                  <a:cubicBezTo>
                    <a:pt x="126" y="95"/>
                    <a:pt x="126" y="95"/>
                    <a:pt x="126" y="95"/>
                  </a:cubicBezTo>
                  <a:cubicBezTo>
                    <a:pt x="126" y="95"/>
                    <a:pt x="126" y="95"/>
                    <a:pt x="126" y="95"/>
                  </a:cubicBezTo>
                  <a:cubicBezTo>
                    <a:pt x="126" y="95"/>
                    <a:pt x="126" y="95"/>
                    <a:pt x="126" y="95"/>
                  </a:cubicBezTo>
                  <a:cubicBezTo>
                    <a:pt x="126" y="95"/>
                    <a:pt x="126" y="95"/>
                    <a:pt x="126" y="95"/>
                  </a:cubicBezTo>
                  <a:cubicBezTo>
                    <a:pt x="125" y="95"/>
                    <a:pt x="125" y="95"/>
                    <a:pt x="125" y="95"/>
                  </a:cubicBezTo>
                  <a:cubicBezTo>
                    <a:pt x="125" y="95"/>
                    <a:pt x="125" y="95"/>
                    <a:pt x="125" y="95"/>
                  </a:cubicBezTo>
                  <a:cubicBezTo>
                    <a:pt x="125" y="95"/>
                    <a:pt x="125" y="95"/>
                    <a:pt x="125" y="95"/>
                  </a:cubicBezTo>
                  <a:cubicBezTo>
                    <a:pt x="125" y="95"/>
                    <a:pt x="125" y="95"/>
                    <a:pt x="125" y="95"/>
                  </a:cubicBezTo>
                  <a:cubicBezTo>
                    <a:pt x="125" y="95"/>
                    <a:pt x="125" y="95"/>
                    <a:pt x="125" y="95"/>
                  </a:cubicBezTo>
                  <a:cubicBezTo>
                    <a:pt x="124" y="95"/>
                    <a:pt x="124" y="95"/>
                    <a:pt x="124" y="95"/>
                  </a:cubicBezTo>
                  <a:cubicBezTo>
                    <a:pt x="124" y="95"/>
                    <a:pt x="124" y="95"/>
                    <a:pt x="124" y="95"/>
                  </a:cubicBezTo>
                  <a:cubicBezTo>
                    <a:pt x="124" y="95"/>
                    <a:pt x="124" y="95"/>
                    <a:pt x="124" y="95"/>
                  </a:cubicBezTo>
                  <a:cubicBezTo>
                    <a:pt x="124" y="95"/>
                    <a:pt x="124" y="94"/>
                    <a:pt x="124" y="94"/>
                  </a:cubicBezTo>
                  <a:cubicBezTo>
                    <a:pt x="124" y="94"/>
                    <a:pt x="124" y="95"/>
                    <a:pt x="124" y="95"/>
                  </a:cubicBezTo>
                  <a:cubicBezTo>
                    <a:pt x="123" y="95"/>
                    <a:pt x="123" y="94"/>
                    <a:pt x="123" y="94"/>
                  </a:cubicBezTo>
                  <a:cubicBezTo>
                    <a:pt x="123" y="94"/>
                    <a:pt x="123" y="94"/>
                    <a:pt x="123" y="94"/>
                  </a:cubicBezTo>
                  <a:cubicBezTo>
                    <a:pt x="122" y="94"/>
                    <a:pt x="122" y="94"/>
                    <a:pt x="122" y="94"/>
                  </a:cubicBezTo>
                  <a:cubicBezTo>
                    <a:pt x="122" y="94"/>
                    <a:pt x="122" y="94"/>
                    <a:pt x="122" y="94"/>
                  </a:cubicBezTo>
                  <a:cubicBezTo>
                    <a:pt x="122" y="94"/>
                    <a:pt x="122" y="94"/>
                    <a:pt x="122" y="94"/>
                  </a:cubicBezTo>
                  <a:cubicBezTo>
                    <a:pt x="121" y="94"/>
                    <a:pt x="121" y="93"/>
                    <a:pt x="121" y="93"/>
                  </a:cubicBezTo>
                  <a:cubicBezTo>
                    <a:pt x="121" y="93"/>
                    <a:pt x="120" y="93"/>
                    <a:pt x="120" y="93"/>
                  </a:cubicBezTo>
                  <a:cubicBezTo>
                    <a:pt x="120" y="93"/>
                    <a:pt x="120" y="93"/>
                    <a:pt x="119" y="93"/>
                  </a:cubicBezTo>
                  <a:cubicBezTo>
                    <a:pt x="119" y="93"/>
                    <a:pt x="119" y="93"/>
                    <a:pt x="119" y="93"/>
                  </a:cubicBezTo>
                  <a:cubicBezTo>
                    <a:pt x="119" y="94"/>
                    <a:pt x="119" y="94"/>
                    <a:pt x="118" y="94"/>
                  </a:cubicBezTo>
                  <a:cubicBezTo>
                    <a:pt x="118" y="94"/>
                    <a:pt x="118" y="94"/>
                    <a:pt x="118" y="94"/>
                  </a:cubicBezTo>
                  <a:cubicBezTo>
                    <a:pt x="118" y="94"/>
                    <a:pt x="118" y="94"/>
                    <a:pt x="118" y="94"/>
                  </a:cubicBezTo>
                  <a:cubicBezTo>
                    <a:pt x="118" y="94"/>
                    <a:pt x="118" y="94"/>
                    <a:pt x="118" y="94"/>
                  </a:cubicBezTo>
                  <a:cubicBezTo>
                    <a:pt x="118" y="94"/>
                    <a:pt x="118" y="94"/>
                    <a:pt x="118" y="94"/>
                  </a:cubicBezTo>
                  <a:cubicBezTo>
                    <a:pt x="118" y="94"/>
                    <a:pt x="118" y="94"/>
                    <a:pt x="118" y="94"/>
                  </a:cubicBezTo>
                  <a:cubicBezTo>
                    <a:pt x="118" y="94"/>
                    <a:pt x="118" y="94"/>
                    <a:pt x="117" y="94"/>
                  </a:cubicBezTo>
                  <a:cubicBezTo>
                    <a:pt x="117" y="94"/>
                    <a:pt x="117" y="94"/>
                    <a:pt x="117" y="94"/>
                  </a:cubicBezTo>
                  <a:cubicBezTo>
                    <a:pt x="117" y="94"/>
                    <a:pt x="117" y="94"/>
                    <a:pt x="117" y="94"/>
                  </a:cubicBezTo>
                  <a:cubicBezTo>
                    <a:pt x="117" y="94"/>
                    <a:pt x="117" y="94"/>
                    <a:pt x="117" y="94"/>
                  </a:cubicBezTo>
                  <a:cubicBezTo>
                    <a:pt x="117" y="94"/>
                    <a:pt x="117" y="94"/>
                    <a:pt x="116" y="94"/>
                  </a:cubicBezTo>
                  <a:cubicBezTo>
                    <a:pt x="116" y="94"/>
                    <a:pt x="116" y="94"/>
                    <a:pt x="116" y="94"/>
                  </a:cubicBezTo>
                  <a:cubicBezTo>
                    <a:pt x="116" y="94"/>
                    <a:pt x="115" y="94"/>
                    <a:pt x="115" y="94"/>
                  </a:cubicBezTo>
                  <a:cubicBezTo>
                    <a:pt x="115" y="94"/>
                    <a:pt x="115" y="94"/>
                    <a:pt x="115" y="94"/>
                  </a:cubicBezTo>
                  <a:cubicBezTo>
                    <a:pt x="114" y="93"/>
                    <a:pt x="114" y="93"/>
                    <a:pt x="114" y="93"/>
                  </a:cubicBezTo>
                  <a:cubicBezTo>
                    <a:pt x="114" y="93"/>
                    <a:pt x="114" y="94"/>
                    <a:pt x="114" y="94"/>
                  </a:cubicBezTo>
                  <a:cubicBezTo>
                    <a:pt x="114" y="94"/>
                    <a:pt x="114" y="94"/>
                    <a:pt x="114" y="93"/>
                  </a:cubicBezTo>
                  <a:cubicBezTo>
                    <a:pt x="114" y="93"/>
                    <a:pt x="113" y="93"/>
                    <a:pt x="113" y="93"/>
                  </a:cubicBezTo>
                  <a:cubicBezTo>
                    <a:pt x="113" y="93"/>
                    <a:pt x="113" y="93"/>
                    <a:pt x="113" y="93"/>
                  </a:cubicBezTo>
                  <a:cubicBezTo>
                    <a:pt x="113" y="93"/>
                    <a:pt x="113" y="93"/>
                    <a:pt x="113" y="93"/>
                  </a:cubicBezTo>
                  <a:cubicBezTo>
                    <a:pt x="112" y="93"/>
                    <a:pt x="112" y="93"/>
                    <a:pt x="112" y="93"/>
                  </a:cubicBezTo>
                  <a:cubicBezTo>
                    <a:pt x="112" y="93"/>
                    <a:pt x="112" y="93"/>
                    <a:pt x="112" y="93"/>
                  </a:cubicBezTo>
                  <a:cubicBezTo>
                    <a:pt x="112" y="93"/>
                    <a:pt x="112" y="93"/>
                    <a:pt x="112" y="93"/>
                  </a:cubicBezTo>
                  <a:cubicBezTo>
                    <a:pt x="112" y="93"/>
                    <a:pt x="112" y="93"/>
                    <a:pt x="111" y="93"/>
                  </a:cubicBezTo>
                  <a:cubicBezTo>
                    <a:pt x="111" y="93"/>
                    <a:pt x="111" y="93"/>
                    <a:pt x="111" y="93"/>
                  </a:cubicBezTo>
                  <a:cubicBezTo>
                    <a:pt x="111" y="93"/>
                    <a:pt x="111" y="93"/>
                    <a:pt x="111" y="93"/>
                  </a:cubicBezTo>
                  <a:cubicBezTo>
                    <a:pt x="111" y="93"/>
                    <a:pt x="111" y="93"/>
                    <a:pt x="111" y="93"/>
                  </a:cubicBezTo>
                  <a:cubicBezTo>
                    <a:pt x="111" y="93"/>
                    <a:pt x="111" y="93"/>
                    <a:pt x="111" y="93"/>
                  </a:cubicBezTo>
                  <a:cubicBezTo>
                    <a:pt x="111" y="93"/>
                    <a:pt x="110" y="93"/>
                    <a:pt x="110" y="93"/>
                  </a:cubicBezTo>
                  <a:cubicBezTo>
                    <a:pt x="110" y="93"/>
                    <a:pt x="110" y="93"/>
                    <a:pt x="110" y="93"/>
                  </a:cubicBezTo>
                  <a:cubicBezTo>
                    <a:pt x="110" y="93"/>
                    <a:pt x="110" y="93"/>
                    <a:pt x="110" y="93"/>
                  </a:cubicBezTo>
                  <a:cubicBezTo>
                    <a:pt x="110" y="93"/>
                    <a:pt x="110" y="93"/>
                    <a:pt x="110" y="94"/>
                  </a:cubicBezTo>
                  <a:cubicBezTo>
                    <a:pt x="110" y="94"/>
                    <a:pt x="110" y="94"/>
                    <a:pt x="110" y="94"/>
                  </a:cubicBezTo>
                  <a:cubicBezTo>
                    <a:pt x="110" y="94"/>
                    <a:pt x="110" y="94"/>
                    <a:pt x="110" y="94"/>
                  </a:cubicBezTo>
                  <a:cubicBezTo>
                    <a:pt x="110" y="94"/>
                    <a:pt x="110" y="93"/>
                    <a:pt x="110" y="93"/>
                  </a:cubicBezTo>
                  <a:cubicBezTo>
                    <a:pt x="110" y="93"/>
                    <a:pt x="109" y="93"/>
                    <a:pt x="109" y="93"/>
                  </a:cubicBezTo>
                  <a:cubicBezTo>
                    <a:pt x="109" y="93"/>
                    <a:pt x="109" y="93"/>
                    <a:pt x="109" y="93"/>
                  </a:cubicBezTo>
                  <a:cubicBezTo>
                    <a:pt x="109" y="93"/>
                    <a:pt x="109" y="93"/>
                    <a:pt x="109" y="93"/>
                  </a:cubicBezTo>
                  <a:cubicBezTo>
                    <a:pt x="109" y="93"/>
                    <a:pt x="109" y="93"/>
                    <a:pt x="109" y="93"/>
                  </a:cubicBezTo>
                  <a:cubicBezTo>
                    <a:pt x="109" y="93"/>
                    <a:pt x="109" y="93"/>
                    <a:pt x="109" y="93"/>
                  </a:cubicBezTo>
                  <a:cubicBezTo>
                    <a:pt x="109" y="93"/>
                    <a:pt x="109"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7" y="93"/>
                    <a:pt x="107" y="93"/>
                  </a:cubicBezTo>
                  <a:cubicBezTo>
                    <a:pt x="107" y="93"/>
                    <a:pt x="107" y="93"/>
                    <a:pt x="107" y="93"/>
                  </a:cubicBezTo>
                  <a:cubicBezTo>
                    <a:pt x="107" y="93"/>
                    <a:pt x="107" y="93"/>
                    <a:pt x="107" y="93"/>
                  </a:cubicBezTo>
                  <a:cubicBezTo>
                    <a:pt x="106" y="93"/>
                    <a:pt x="106" y="93"/>
                    <a:pt x="106" y="93"/>
                  </a:cubicBezTo>
                  <a:cubicBezTo>
                    <a:pt x="106" y="93"/>
                    <a:pt x="106" y="93"/>
                    <a:pt x="106" y="93"/>
                  </a:cubicBezTo>
                  <a:cubicBezTo>
                    <a:pt x="106" y="93"/>
                    <a:pt x="106" y="93"/>
                    <a:pt x="106" y="93"/>
                  </a:cubicBezTo>
                  <a:cubicBezTo>
                    <a:pt x="105" y="93"/>
                    <a:pt x="105" y="93"/>
                    <a:pt x="105" y="93"/>
                  </a:cubicBezTo>
                  <a:cubicBezTo>
                    <a:pt x="105" y="93"/>
                    <a:pt x="105" y="93"/>
                    <a:pt x="105" y="93"/>
                  </a:cubicBezTo>
                  <a:cubicBezTo>
                    <a:pt x="105" y="93"/>
                    <a:pt x="105" y="93"/>
                    <a:pt x="104" y="93"/>
                  </a:cubicBezTo>
                  <a:cubicBezTo>
                    <a:pt x="104" y="93"/>
                    <a:pt x="104" y="93"/>
                    <a:pt x="104" y="93"/>
                  </a:cubicBezTo>
                  <a:cubicBezTo>
                    <a:pt x="104" y="93"/>
                    <a:pt x="104" y="93"/>
                    <a:pt x="104" y="93"/>
                  </a:cubicBezTo>
                  <a:cubicBezTo>
                    <a:pt x="103" y="93"/>
                    <a:pt x="104" y="93"/>
                    <a:pt x="103" y="92"/>
                  </a:cubicBezTo>
                  <a:cubicBezTo>
                    <a:pt x="103" y="92"/>
                    <a:pt x="102" y="92"/>
                    <a:pt x="102" y="92"/>
                  </a:cubicBezTo>
                  <a:cubicBezTo>
                    <a:pt x="102" y="92"/>
                    <a:pt x="101" y="92"/>
                    <a:pt x="101" y="91"/>
                  </a:cubicBezTo>
                  <a:cubicBezTo>
                    <a:pt x="101" y="91"/>
                    <a:pt x="101" y="91"/>
                    <a:pt x="100" y="91"/>
                  </a:cubicBezTo>
                  <a:cubicBezTo>
                    <a:pt x="100" y="91"/>
                    <a:pt x="100" y="91"/>
                    <a:pt x="100" y="91"/>
                  </a:cubicBezTo>
                  <a:cubicBezTo>
                    <a:pt x="100" y="91"/>
                    <a:pt x="99" y="91"/>
                    <a:pt x="99" y="91"/>
                  </a:cubicBezTo>
                  <a:cubicBezTo>
                    <a:pt x="99" y="91"/>
                    <a:pt x="99" y="90"/>
                    <a:pt x="99" y="90"/>
                  </a:cubicBezTo>
                  <a:cubicBezTo>
                    <a:pt x="98" y="90"/>
                    <a:pt x="98" y="90"/>
                    <a:pt x="98" y="90"/>
                  </a:cubicBezTo>
                  <a:cubicBezTo>
                    <a:pt x="97" y="90"/>
                    <a:pt x="97" y="90"/>
                    <a:pt x="96" y="90"/>
                  </a:cubicBezTo>
                  <a:cubicBezTo>
                    <a:pt x="96" y="90"/>
                    <a:pt x="96" y="90"/>
                    <a:pt x="96" y="90"/>
                  </a:cubicBezTo>
                  <a:cubicBezTo>
                    <a:pt x="95" y="90"/>
                    <a:pt x="95" y="90"/>
                    <a:pt x="95" y="90"/>
                  </a:cubicBezTo>
                  <a:cubicBezTo>
                    <a:pt x="95" y="90"/>
                    <a:pt x="95" y="90"/>
                    <a:pt x="95" y="89"/>
                  </a:cubicBezTo>
                  <a:cubicBezTo>
                    <a:pt x="95" y="89"/>
                    <a:pt x="95" y="89"/>
                    <a:pt x="94" y="89"/>
                  </a:cubicBezTo>
                  <a:cubicBezTo>
                    <a:pt x="94" y="89"/>
                    <a:pt x="93" y="89"/>
                    <a:pt x="93" y="89"/>
                  </a:cubicBezTo>
                  <a:cubicBezTo>
                    <a:pt x="93" y="89"/>
                    <a:pt x="92" y="89"/>
                    <a:pt x="92" y="89"/>
                  </a:cubicBezTo>
                  <a:cubicBezTo>
                    <a:pt x="92" y="89"/>
                    <a:pt x="92" y="89"/>
                    <a:pt x="92" y="89"/>
                  </a:cubicBezTo>
                  <a:cubicBezTo>
                    <a:pt x="92" y="89"/>
                    <a:pt x="92" y="89"/>
                    <a:pt x="92" y="89"/>
                  </a:cubicBezTo>
                  <a:cubicBezTo>
                    <a:pt x="92" y="89"/>
                    <a:pt x="92" y="89"/>
                    <a:pt x="92" y="89"/>
                  </a:cubicBezTo>
                  <a:cubicBezTo>
                    <a:pt x="92" y="90"/>
                    <a:pt x="92" y="90"/>
                    <a:pt x="92" y="90"/>
                  </a:cubicBezTo>
                  <a:cubicBezTo>
                    <a:pt x="92" y="90"/>
                    <a:pt x="92" y="90"/>
                    <a:pt x="92" y="90"/>
                  </a:cubicBezTo>
                  <a:cubicBezTo>
                    <a:pt x="92" y="90"/>
                    <a:pt x="91" y="89"/>
                    <a:pt x="91" y="89"/>
                  </a:cubicBezTo>
                  <a:cubicBezTo>
                    <a:pt x="91" y="89"/>
                    <a:pt x="91" y="89"/>
                    <a:pt x="91" y="89"/>
                  </a:cubicBezTo>
                  <a:cubicBezTo>
                    <a:pt x="91" y="89"/>
                    <a:pt x="91" y="89"/>
                    <a:pt x="91" y="89"/>
                  </a:cubicBezTo>
                  <a:cubicBezTo>
                    <a:pt x="91" y="89"/>
                    <a:pt x="91" y="89"/>
                    <a:pt x="91" y="89"/>
                  </a:cubicBezTo>
                  <a:cubicBezTo>
                    <a:pt x="91" y="89"/>
                    <a:pt x="90" y="89"/>
                    <a:pt x="90" y="89"/>
                  </a:cubicBezTo>
                  <a:cubicBezTo>
                    <a:pt x="90" y="89"/>
                    <a:pt x="90" y="89"/>
                    <a:pt x="90" y="89"/>
                  </a:cubicBezTo>
                  <a:cubicBezTo>
                    <a:pt x="90" y="89"/>
                    <a:pt x="89" y="89"/>
                    <a:pt x="89" y="89"/>
                  </a:cubicBezTo>
                  <a:cubicBezTo>
                    <a:pt x="89" y="89"/>
                    <a:pt x="89" y="89"/>
                    <a:pt x="89" y="89"/>
                  </a:cubicBezTo>
                  <a:cubicBezTo>
                    <a:pt x="89" y="89"/>
                    <a:pt x="89" y="89"/>
                    <a:pt x="89" y="89"/>
                  </a:cubicBezTo>
                  <a:cubicBezTo>
                    <a:pt x="89" y="89"/>
                    <a:pt x="89" y="90"/>
                    <a:pt x="89" y="90"/>
                  </a:cubicBezTo>
                  <a:cubicBezTo>
                    <a:pt x="89" y="90"/>
                    <a:pt x="89" y="90"/>
                    <a:pt x="88" y="90"/>
                  </a:cubicBezTo>
                  <a:cubicBezTo>
                    <a:pt x="88" y="90"/>
                    <a:pt x="87" y="90"/>
                    <a:pt x="87" y="90"/>
                  </a:cubicBezTo>
                  <a:cubicBezTo>
                    <a:pt x="87" y="90"/>
                    <a:pt x="86" y="90"/>
                    <a:pt x="86" y="90"/>
                  </a:cubicBezTo>
                  <a:cubicBezTo>
                    <a:pt x="86" y="90"/>
                    <a:pt x="86" y="90"/>
                    <a:pt x="85" y="90"/>
                  </a:cubicBezTo>
                  <a:cubicBezTo>
                    <a:pt x="85" y="90"/>
                    <a:pt x="85" y="89"/>
                    <a:pt x="85" y="89"/>
                  </a:cubicBezTo>
                  <a:cubicBezTo>
                    <a:pt x="84" y="89"/>
                    <a:pt x="84" y="89"/>
                    <a:pt x="84" y="89"/>
                  </a:cubicBezTo>
                  <a:cubicBezTo>
                    <a:pt x="84" y="89"/>
                    <a:pt x="84" y="89"/>
                    <a:pt x="84" y="89"/>
                  </a:cubicBezTo>
                  <a:cubicBezTo>
                    <a:pt x="84" y="89"/>
                    <a:pt x="84" y="89"/>
                    <a:pt x="83" y="89"/>
                  </a:cubicBezTo>
                  <a:cubicBezTo>
                    <a:pt x="83" y="89"/>
                    <a:pt x="83" y="89"/>
                    <a:pt x="83" y="89"/>
                  </a:cubicBezTo>
                  <a:cubicBezTo>
                    <a:pt x="83" y="89"/>
                    <a:pt x="82" y="88"/>
                    <a:pt x="82" y="88"/>
                  </a:cubicBezTo>
                  <a:cubicBezTo>
                    <a:pt x="82" y="88"/>
                    <a:pt x="82" y="88"/>
                    <a:pt x="82" y="88"/>
                  </a:cubicBezTo>
                  <a:cubicBezTo>
                    <a:pt x="82" y="88"/>
                    <a:pt x="82" y="88"/>
                    <a:pt x="82" y="88"/>
                  </a:cubicBezTo>
                  <a:cubicBezTo>
                    <a:pt x="82" y="88"/>
                    <a:pt x="82" y="88"/>
                    <a:pt x="82" y="88"/>
                  </a:cubicBezTo>
                  <a:cubicBezTo>
                    <a:pt x="81" y="88"/>
                    <a:pt x="81" y="88"/>
                    <a:pt x="81" y="88"/>
                  </a:cubicBezTo>
                  <a:cubicBezTo>
                    <a:pt x="80" y="88"/>
                    <a:pt x="80" y="88"/>
                    <a:pt x="80" y="88"/>
                  </a:cubicBezTo>
                  <a:cubicBezTo>
                    <a:pt x="80" y="88"/>
                    <a:pt x="80" y="88"/>
                    <a:pt x="79" y="88"/>
                  </a:cubicBezTo>
                  <a:cubicBezTo>
                    <a:pt x="79" y="87"/>
                    <a:pt x="79" y="88"/>
                    <a:pt x="79" y="87"/>
                  </a:cubicBezTo>
                  <a:cubicBezTo>
                    <a:pt x="78" y="87"/>
                    <a:pt x="78" y="87"/>
                    <a:pt x="77" y="87"/>
                  </a:cubicBezTo>
                  <a:cubicBezTo>
                    <a:pt x="77" y="87"/>
                    <a:pt x="76" y="87"/>
                    <a:pt x="76" y="87"/>
                  </a:cubicBezTo>
                  <a:cubicBezTo>
                    <a:pt x="76" y="87"/>
                    <a:pt x="75" y="87"/>
                    <a:pt x="75" y="87"/>
                  </a:cubicBezTo>
                  <a:cubicBezTo>
                    <a:pt x="75" y="87"/>
                    <a:pt x="75" y="87"/>
                    <a:pt x="75" y="87"/>
                  </a:cubicBezTo>
                  <a:cubicBezTo>
                    <a:pt x="75" y="87"/>
                    <a:pt x="75" y="87"/>
                    <a:pt x="75" y="87"/>
                  </a:cubicBezTo>
                  <a:cubicBezTo>
                    <a:pt x="74" y="87"/>
                    <a:pt x="74" y="87"/>
                    <a:pt x="74" y="87"/>
                  </a:cubicBezTo>
                  <a:cubicBezTo>
                    <a:pt x="74" y="87"/>
                    <a:pt x="74" y="86"/>
                    <a:pt x="74" y="86"/>
                  </a:cubicBezTo>
                  <a:cubicBezTo>
                    <a:pt x="74" y="86"/>
                    <a:pt x="74" y="86"/>
                    <a:pt x="74" y="86"/>
                  </a:cubicBezTo>
                  <a:cubicBezTo>
                    <a:pt x="74" y="86"/>
                    <a:pt x="74" y="86"/>
                    <a:pt x="75" y="86"/>
                  </a:cubicBezTo>
                  <a:cubicBezTo>
                    <a:pt x="75" y="86"/>
                    <a:pt x="75" y="86"/>
                    <a:pt x="75" y="85"/>
                  </a:cubicBezTo>
                  <a:cubicBezTo>
                    <a:pt x="75" y="85"/>
                    <a:pt x="75" y="85"/>
                    <a:pt x="75" y="85"/>
                  </a:cubicBezTo>
                  <a:cubicBezTo>
                    <a:pt x="75" y="85"/>
                    <a:pt x="75" y="85"/>
                    <a:pt x="75" y="85"/>
                  </a:cubicBezTo>
                  <a:cubicBezTo>
                    <a:pt x="75" y="85"/>
                    <a:pt x="76" y="84"/>
                    <a:pt x="75" y="84"/>
                  </a:cubicBezTo>
                  <a:cubicBezTo>
                    <a:pt x="75" y="84"/>
                    <a:pt x="75" y="84"/>
                    <a:pt x="75" y="84"/>
                  </a:cubicBezTo>
                  <a:cubicBezTo>
                    <a:pt x="75" y="84"/>
                    <a:pt x="75" y="84"/>
                    <a:pt x="75" y="84"/>
                  </a:cubicBezTo>
                  <a:cubicBezTo>
                    <a:pt x="74" y="84"/>
                    <a:pt x="74" y="84"/>
                    <a:pt x="74" y="84"/>
                  </a:cubicBezTo>
                  <a:cubicBezTo>
                    <a:pt x="74" y="84"/>
                    <a:pt x="74" y="84"/>
                    <a:pt x="74" y="84"/>
                  </a:cubicBezTo>
                  <a:cubicBezTo>
                    <a:pt x="74" y="84"/>
                    <a:pt x="74" y="84"/>
                    <a:pt x="73" y="84"/>
                  </a:cubicBezTo>
                  <a:cubicBezTo>
                    <a:pt x="73" y="84"/>
                    <a:pt x="73" y="84"/>
                    <a:pt x="73" y="84"/>
                  </a:cubicBezTo>
                  <a:cubicBezTo>
                    <a:pt x="73" y="84"/>
                    <a:pt x="72" y="84"/>
                    <a:pt x="72" y="83"/>
                  </a:cubicBezTo>
                  <a:cubicBezTo>
                    <a:pt x="72" y="83"/>
                    <a:pt x="72" y="83"/>
                    <a:pt x="72" y="83"/>
                  </a:cubicBezTo>
                  <a:cubicBezTo>
                    <a:pt x="71" y="83"/>
                    <a:pt x="71" y="83"/>
                    <a:pt x="71" y="83"/>
                  </a:cubicBezTo>
                  <a:cubicBezTo>
                    <a:pt x="71" y="83"/>
                    <a:pt x="71" y="83"/>
                    <a:pt x="71" y="83"/>
                  </a:cubicBezTo>
                  <a:cubicBezTo>
                    <a:pt x="70" y="83"/>
                    <a:pt x="70" y="83"/>
                    <a:pt x="70" y="83"/>
                  </a:cubicBezTo>
                  <a:cubicBezTo>
                    <a:pt x="70" y="83"/>
                    <a:pt x="70" y="83"/>
                    <a:pt x="70" y="83"/>
                  </a:cubicBezTo>
                  <a:cubicBezTo>
                    <a:pt x="70" y="83"/>
                    <a:pt x="70" y="83"/>
                    <a:pt x="69" y="83"/>
                  </a:cubicBezTo>
                  <a:cubicBezTo>
                    <a:pt x="69" y="83"/>
                    <a:pt x="69" y="83"/>
                    <a:pt x="69" y="83"/>
                  </a:cubicBezTo>
                  <a:cubicBezTo>
                    <a:pt x="68" y="84"/>
                    <a:pt x="69" y="84"/>
                    <a:pt x="68" y="83"/>
                  </a:cubicBezTo>
                  <a:cubicBezTo>
                    <a:pt x="68" y="83"/>
                    <a:pt x="68" y="83"/>
                    <a:pt x="68" y="83"/>
                  </a:cubicBezTo>
                  <a:cubicBezTo>
                    <a:pt x="68" y="83"/>
                    <a:pt x="68" y="83"/>
                    <a:pt x="68" y="83"/>
                  </a:cubicBezTo>
                  <a:cubicBezTo>
                    <a:pt x="67" y="83"/>
                    <a:pt x="67" y="83"/>
                    <a:pt x="67" y="83"/>
                  </a:cubicBezTo>
                  <a:cubicBezTo>
                    <a:pt x="67" y="83"/>
                    <a:pt x="67" y="83"/>
                    <a:pt x="67" y="83"/>
                  </a:cubicBezTo>
                  <a:cubicBezTo>
                    <a:pt x="67" y="83"/>
                    <a:pt x="67" y="83"/>
                    <a:pt x="67" y="83"/>
                  </a:cubicBezTo>
                  <a:cubicBezTo>
                    <a:pt x="67" y="83"/>
                    <a:pt x="67" y="83"/>
                    <a:pt x="67" y="83"/>
                  </a:cubicBezTo>
                  <a:cubicBezTo>
                    <a:pt x="66" y="83"/>
                    <a:pt x="66" y="83"/>
                    <a:pt x="67" y="83"/>
                  </a:cubicBezTo>
                  <a:cubicBezTo>
                    <a:pt x="67" y="83"/>
                    <a:pt x="67" y="83"/>
                    <a:pt x="67" y="83"/>
                  </a:cubicBezTo>
                  <a:cubicBezTo>
                    <a:pt x="67" y="83"/>
                    <a:pt x="67" y="83"/>
                    <a:pt x="67" y="82"/>
                  </a:cubicBezTo>
                  <a:cubicBezTo>
                    <a:pt x="67" y="82"/>
                    <a:pt x="67" y="82"/>
                    <a:pt x="67" y="82"/>
                  </a:cubicBezTo>
                  <a:cubicBezTo>
                    <a:pt x="67" y="82"/>
                    <a:pt x="67" y="82"/>
                    <a:pt x="67" y="82"/>
                  </a:cubicBezTo>
                  <a:cubicBezTo>
                    <a:pt x="67" y="82"/>
                    <a:pt x="67" y="82"/>
                    <a:pt x="68" y="82"/>
                  </a:cubicBezTo>
                  <a:cubicBezTo>
                    <a:pt x="68" y="82"/>
                    <a:pt x="68" y="82"/>
                    <a:pt x="68" y="82"/>
                  </a:cubicBezTo>
                  <a:cubicBezTo>
                    <a:pt x="68" y="83"/>
                    <a:pt x="68" y="83"/>
                    <a:pt x="68" y="83"/>
                  </a:cubicBezTo>
                  <a:cubicBezTo>
                    <a:pt x="68" y="83"/>
                    <a:pt x="68" y="83"/>
                    <a:pt x="68" y="83"/>
                  </a:cubicBezTo>
                  <a:cubicBezTo>
                    <a:pt x="68" y="83"/>
                    <a:pt x="68" y="83"/>
                    <a:pt x="68" y="83"/>
                  </a:cubicBezTo>
                  <a:cubicBezTo>
                    <a:pt x="68" y="83"/>
                    <a:pt x="68" y="82"/>
                    <a:pt x="69" y="82"/>
                  </a:cubicBezTo>
                  <a:cubicBezTo>
                    <a:pt x="69" y="82"/>
                    <a:pt x="69" y="82"/>
                    <a:pt x="69" y="82"/>
                  </a:cubicBezTo>
                  <a:cubicBezTo>
                    <a:pt x="69" y="82"/>
                    <a:pt x="69" y="82"/>
                    <a:pt x="69" y="82"/>
                  </a:cubicBezTo>
                  <a:cubicBezTo>
                    <a:pt x="69" y="82"/>
                    <a:pt x="69" y="82"/>
                    <a:pt x="69" y="81"/>
                  </a:cubicBezTo>
                  <a:cubicBezTo>
                    <a:pt x="69" y="81"/>
                    <a:pt x="69" y="81"/>
                    <a:pt x="69" y="81"/>
                  </a:cubicBezTo>
                  <a:cubicBezTo>
                    <a:pt x="69" y="81"/>
                    <a:pt x="69" y="81"/>
                    <a:pt x="69" y="81"/>
                  </a:cubicBezTo>
                  <a:cubicBezTo>
                    <a:pt x="70" y="81"/>
                    <a:pt x="70" y="81"/>
                    <a:pt x="70" y="81"/>
                  </a:cubicBezTo>
                  <a:cubicBezTo>
                    <a:pt x="70" y="81"/>
                    <a:pt x="70" y="81"/>
                    <a:pt x="70" y="81"/>
                  </a:cubicBezTo>
                  <a:cubicBezTo>
                    <a:pt x="70" y="81"/>
                    <a:pt x="71" y="81"/>
                    <a:pt x="71" y="80"/>
                  </a:cubicBezTo>
                  <a:cubicBezTo>
                    <a:pt x="71" y="80"/>
                    <a:pt x="70" y="80"/>
                    <a:pt x="71" y="80"/>
                  </a:cubicBezTo>
                  <a:cubicBezTo>
                    <a:pt x="71" y="79"/>
                    <a:pt x="71" y="79"/>
                    <a:pt x="71" y="79"/>
                  </a:cubicBezTo>
                  <a:cubicBezTo>
                    <a:pt x="71" y="78"/>
                    <a:pt x="71" y="78"/>
                    <a:pt x="71" y="78"/>
                  </a:cubicBezTo>
                  <a:cubicBezTo>
                    <a:pt x="71" y="78"/>
                    <a:pt x="71" y="78"/>
                    <a:pt x="71" y="78"/>
                  </a:cubicBezTo>
                  <a:cubicBezTo>
                    <a:pt x="72" y="78"/>
                    <a:pt x="72" y="78"/>
                    <a:pt x="72" y="77"/>
                  </a:cubicBezTo>
                  <a:cubicBezTo>
                    <a:pt x="72" y="77"/>
                    <a:pt x="72" y="77"/>
                    <a:pt x="72" y="77"/>
                  </a:cubicBezTo>
                  <a:cubicBezTo>
                    <a:pt x="72" y="77"/>
                    <a:pt x="72" y="77"/>
                    <a:pt x="72" y="77"/>
                  </a:cubicBezTo>
                  <a:cubicBezTo>
                    <a:pt x="72" y="77"/>
                    <a:pt x="72" y="77"/>
                    <a:pt x="72" y="77"/>
                  </a:cubicBezTo>
                  <a:cubicBezTo>
                    <a:pt x="72" y="77"/>
                    <a:pt x="72" y="77"/>
                    <a:pt x="72" y="77"/>
                  </a:cubicBezTo>
                  <a:cubicBezTo>
                    <a:pt x="72" y="78"/>
                    <a:pt x="73" y="78"/>
                    <a:pt x="73" y="78"/>
                  </a:cubicBezTo>
                  <a:cubicBezTo>
                    <a:pt x="73" y="78"/>
                    <a:pt x="73" y="78"/>
                    <a:pt x="73" y="78"/>
                  </a:cubicBezTo>
                  <a:cubicBezTo>
                    <a:pt x="73" y="78"/>
                    <a:pt x="73" y="78"/>
                    <a:pt x="73" y="77"/>
                  </a:cubicBezTo>
                  <a:cubicBezTo>
                    <a:pt x="73" y="77"/>
                    <a:pt x="73" y="77"/>
                    <a:pt x="73" y="77"/>
                  </a:cubicBezTo>
                  <a:cubicBezTo>
                    <a:pt x="74" y="77"/>
                    <a:pt x="74" y="77"/>
                    <a:pt x="74" y="77"/>
                  </a:cubicBezTo>
                  <a:cubicBezTo>
                    <a:pt x="74" y="77"/>
                    <a:pt x="74" y="77"/>
                    <a:pt x="74" y="77"/>
                  </a:cubicBezTo>
                  <a:cubicBezTo>
                    <a:pt x="74" y="77"/>
                    <a:pt x="74" y="77"/>
                    <a:pt x="75" y="78"/>
                  </a:cubicBezTo>
                  <a:cubicBezTo>
                    <a:pt x="75" y="78"/>
                    <a:pt x="75" y="78"/>
                    <a:pt x="75" y="78"/>
                  </a:cubicBezTo>
                  <a:cubicBezTo>
                    <a:pt x="75" y="78"/>
                    <a:pt x="75" y="78"/>
                    <a:pt x="75" y="78"/>
                  </a:cubicBezTo>
                  <a:cubicBezTo>
                    <a:pt x="75" y="78"/>
                    <a:pt x="76" y="78"/>
                    <a:pt x="76" y="78"/>
                  </a:cubicBezTo>
                  <a:cubicBezTo>
                    <a:pt x="76" y="78"/>
                    <a:pt x="76" y="78"/>
                    <a:pt x="76" y="78"/>
                  </a:cubicBezTo>
                  <a:cubicBezTo>
                    <a:pt x="76" y="78"/>
                    <a:pt x="76" y="78"/>
                    <a:pt x="76" y="78"/>
                  </a:cubicBezTo>
                  <a:cubicBezTo>
                    <a:pt x="76" y="78"/>
                    <a:pt x="77" y="78"/>
                    <a:pt x="77" y="78"/>
                  </a:cubicBezTo>
                  <a:cubicBezTo>
                    <a:pt x="77" y="78"/>
                    <a:pt x="77" y="78"/>
                    <a:pt x="77" y="78"/>
                  </a:cubicBezTo>
                  <a:cubicBezTo>
                    <a:pt x="77" y="78"/>
                    <a:pt x="77" y="78"/>
                    <a:pt x="77" y="78"/>
                  </a:cubicBezTo>
                  <a:cubicBezTo>
                    <a:pt x="77" y="78"/>
                    <a:pt x="77" y="78"/>
                    <a:pt x="77" y="78"/>
                  </a:cubicBezTo>
                  <a:cubicBezTo>
                    <a:pt x="77" y="78"/>
                    <a:pt x="77" y="78"/>
                    <a:pt x="77" y="78"/>
                  </a:cubicBezTo>
                  <a:cubicBezTo>
                    <a:pt x="77" y="78"/>
                    <a:pt x="77" y="78"/>
                    <a:pt x="77" y="78"/>
                  </a:cubicBezTo>
                  <a:cubicBezTo>
                    <a:pt x="77" y="78"/>
                    <a:pt x="78" y="78"/>
                    <a:pt x="78" y="78"/>
                  </a:cubicBezTo>
                  <a:cubicBezTo>
                    <a:pt x="78" y="78"/>
                    <a:pt x="78" y="78"/>
                    <a:pt x="78" y="78"/>
                  </a:cubicBezTo>
                  <a:cubicBezTo>
                    <a:pt x="78" y="78"/>
                    <a:pt x="78" y="78"/>
                    <a:pt x="78" y="78"/>
                  </a:cubicBezTo>
                  <a:cubicBezTo>
                    <a:pt x="78" y="78"/>
                    <a:pt x="78" y="78"/>
                    <a:pt x="78" y="78"/>
                  </a:cubicBezTo>
                  <a:cubicBezTo>
                    <a:pt x="79" y="78"/>
                    <a:pt x="79" y="78"/>
                    <a:pt x="79" y="78"/>
                  </a:cubicBezTo>
                  <a:cubicBezTo>
                    <a:pt x="78" y="78"/>
                    <a:pt x="78" y="78"/>
                    <a:pt x="78" y="78"/>
                  </a:cubicBezTo>
                  <a:cubicBezTo>
                    <a:pt x="78" y="78"/>
                    <a:pt x="79" y="78"/>
                    <a:pt x="79" y="77"/>
                  </a:cubicBezTo>
                  <a:cubicBezTo>
                    <a:pt x="78" y="77"/>
                    <a:pt x="78" y="77"/>
                    <a:pt x="78" y="77"/>
                  </a:cubicBezTo>
                  <a:cubicBezTo>
                    <a:pt x="78" y="77"/>
                    <a:pt x="79" y="77"/>
                    <a:pt x="79" y="77"/>
                  </a:cubicBezTo>
                  <a:cubicBezTo>
                    <a:pt x="79" y="77"/>
                    <a:pt x="79" y="77"/>
                    <a:pt x="79" y="77"/>
                  </a:cubicBezTo>
                  <a:cubicBezTo>
                    <a:pt x="79" y="77"/>
                    <a:pt x="79" y="77"/>
                    <a:pt x="79" y="77"/>
                  </a:cubicBezTo>
                  <a:cubicBezTo>
                    <a:pt x="80" y="77"/>
                    <a:pt x="79" y="78"/>
                    <a:pt x="80" y="77"/>
                  </a:cubicBezTo>
                  <a:cubicBezTo>
                    <a:pt x="80" y="77"/>
                    <a:pt x="80" y="77"/>
                    <a:pt x="80" y="77"/>
                  </a:cubicBezTo>
                  <a:cubicBezTo>
                    <a:pt x="81" y="77"/>
                    <a:pt x="81" y="77"/>
                    <a:pt x="81" y="78"/>
                  </a:cubicBezTo>
                  <a:cubicBezTo>
                    <a:pt x="81" y="78"/>
                    <a:pt x="81" y="78"/>
                    <a:pt x="81" y="78"/>
                  </a:cubicBezTo>
                  <a:cubicBezTo>
                    <a:pt x="81" y="78"/>
                    <a:pt x="81" y="78"/>
                    <a:pt x="82" y="79"/>
                  </a:cubicBezTo>
                  <a:cubicBezTo>
                    <a:pt x="82" y="79"/>
                    <a:pt x="83" y="79"/>
                    <a:pt x="83" y="79"/>
                  </a:cubicBezTo>
                  <a:cubicBezTo>
                    <a:pt x="83" y="79"/>
                    <a:pt x="83" y="79"/>
                    <a:pt x="83" y="79"/>
                  </a:cubicBezTo>
                  <a:cubicBezTo>
                    <a:pt x="83" y="79"/>
                    <a:pt x="83" y="79"/>
                    <a:pt x="83" y="79"/>
                  </a:cubicBezTo>
                  <a:cubicBezTo>
                    <a:pt x="84" y="79"/>
                    <a:pt x="84" y="79"/>
                    <a:pt x="84" y="79"/>
                  </a:cubicBezTo>
                  <a:cubicBezTo>
                    <a:pt x="84" y="79"/>
                    <a:pt x="84" y="79"/>
                    <a:pt x="84" y="79"/>
                  </a:cubicBezTo>
                  <a:cubicBezTo>
                    <a:pt x="84" y="79"/>
                    <a:pt x="84" y="79"/>
                    <a:pt x="85" y="79"/>
                  </a:cubicBezTo>
                  <a:cubicBezTo>
                    <a:pt x="85" y="79"/>
                    <a:pt x="85" y="79"/>
                    <a:pt x="85" y="79"/>
                  </a:cubicBezTo>
                  <a:cubicBezTo>
                    <a:pt x="85" y="79"/>
                    <a:pt x="84" y="79"/>
                    <a:pt x="85" y="79"/>
                  </a:cubicBezTo>
                  <a:cubicBezTo>
                    <a:pt x="85" y="79"/>
                    <a:pt x="85" y="80"/>
                    <a:pt x="86" y="80"/>
                  </a:cubicBezTo>
                  <a:cubicBezTo>
                    <a:pt x="86" y="80"/>
                    <a:pt x="86" y="80"/>
                    <a:pt x="87" y="80"/>
                  </a:cubicBezTo>
                  <a:cubicBezTo>
                    <a:pt x="87" y="79"/>
                    <a:pt x="87" y="79"/>
                    <a:pt x="87" y="79"/>
                  </a:cubicBezTo>
                  <a:cubicBezTo>
                    <a:pt x="87" y="79"/>
                    <a:pt x="87" y="79"/>
                    <a:pt x="87" y="79"/>
                  </a:cubicBezTo>
                  <a:cubicBezTo>
                    <a:pt x="87" y="79"/>
                    <a:pt x="87" y="79"/>
                    <a:pt x="87" y="79"/>
                  </a:cubicBezTo>
                  <a:cubicBezTo>
                    <a:pt x="87" y="80"/>
                    <a:pt x="87" y="80"/>
                    <a:pt x="87" y="80"/>
                  </a:cubicBezTo>
                  <a:cubicBezTo>
                    <a:pt x="87" y="80"/>
                    <a:pt x="87" y="80"/>
                    <a:pt x="87" y="80"/>
                  </a:cubicBezTo>
                  <a:cubicBezTo>
                    <a:pt x="87" y="79"/>
                    <a:pt x="87" y="79"/>
                    <a:pt x="87" y="79"/>
                  </a:cubicBezTo>
                  <a:cubicBezTo>
                    <a:pt x="87" y="79"/>
                    <a:pt x="88" y="79"/>
                    <a:pt x="88" y="80"/>
                  </a:cubicBezTo>
                  <a:cubicBezTo>
                    <a:pt x="88" y="80"/>
                    <a:pt x="88" y="80"/>
                    <a:pt x="88" y="81"/>
                  </a:cubicBezTo>
                  <a:cubicBezTo>
                    <a:pt x="89" y="81"/>
                    <a:pt x="89" y="81"/>
                    <a:pt x="89" y="81"/>
                  </a:cubicBezTo>
                  <a:cubicBezTo>
                    <a:pt x="89" y="81"/>
                    <a:pt x="89" y="81"/>
                    <a:pt x="89" y="81"/>
                  </a:cubicBezTo>
                  <a:cubicBezTo>
                    <a:pt x="89" y="81"/>
                    <a:pt x="89" y="82"/>
                    <a:pt x="89" y="82"/>
                  </a:cubicBezTo>
                  <a:cubicBezTo>
                    <a:pt x="89" y="82"/>
                    <a:pt x="89" y="82"/>
                    <a:pt x="89" y="83"/>
                  </a:cubicBezTo>
                  <a:cubicBezTo>
                    <a:pt x="89" y="83"/>
                    <a:pt x="89" y="83"/>
                    <a:pt x="90" y="83"/>
                  </a:cubicBezTo>
                  <a:cubicBezTo>
                    <a:pt x="90" y="83"/>
                    <a:pt x="90" y="83"/>
                    <a:pt x="90" y="83"/>
                  </a:cubicBezTo>
                  <a:cubicBezTo>
                    <a:pt x="90" y="83"/>
                    <a:pt x="90" y="83"/>
                    <a:pt x="90" y="83"/>
                  </a:cubicBezTo>
                  <a:cubicBezTo>
                    <a:pt x="90" y="83"/>
                    <a:pt x="90" y="83"/>
                    <a:pt x="91" y="83"/>
                  </a:cubicBezTo>
                  <a:cubicBezTo>
                    <a:pt x="91" y="83"/>
                    <a:pt x="91" y="83"/>
                    <a:pt x="91" y="83"/>
                  </a:cubicBezTo>
                  <a:cubicBezTo>
                    <a:pt x="91" y="83"/>
                    <a:pt x="91" y="83"/>
                    <a:pt x="91" y="83"/>
                  </a:cubicBezTo>
                  <a:cubicBezTo>
                    <a:pt x="91" y="83"/>
                    <a:pt x="91" y="83"/>
                    <a:pt x="91" y="83"/>
                  </a:cubicBezTo>
                  <a:cubicBezTo>
                    <a:pt x="91" y="83"/>
                    <a:pt x="91" y="83"/>
                    <a:pt x="91" y="83"/>
                  </a:cubicBezTo>
                  <a:cubicBezTo>
                    <a:pt x="92" y="83"/>
                    <a:pt x="92" y="83"/>
                    <a:pt x="92" y="83"/>
                  </a:cubicBezTo>
                  <a:cubicBezTo>
                    <a:pt x="92" y="83"/>
                    <a:pt x="92" y="83"/>
                    <a:pt x="92" y="83"/>
                  </a:cubicBezTo>
                  <a:cubicBezTo>
                    <a:pt x="93" y="83"/>
                    <a:pt x="92" y="83"/>
                    <a:pt x="92" y="83"/>
                  </a:cubicBezTo>
                  <a:cubicBezTo>
                    <a:pt x="92" y="83"/>
                    <a:pt x="93" y="84"/>
                    <a:pt x="94" y="84"/>
                  </a:cubicBezTo>
                  <a:cubicBezTo>
                    <a:pt x="95" y="83"/>
                    <a:pt x="95" y="83"/>
                    <a:pt x="95" y="83"/>
                  </a:cubicBezTo>
                  <a:cubicBezTo>
                    <a:pt x="95" y="83"/>
                    <a:pt x="96" y="83"/>
                    <a:pt x="96" y="83"/>
                  </a:cubicBezTo>
                  <a:cubicBezTo>
                    <a:pt x="96" y="83"/>
                    <a:pt x="97" y="83"/>
                    <a:pt x="97" y="84"/>
                  </a:cubicBezTo>
                  <a:cubicBezTo>
                    <a:pt x="97" y="84"/>
                    <a:pt x="98" y="84"/>
                    <a:pt x="98" y="84"/>
                  </a:cubicBezTo>
                  <a:cubicBezTo>
                    <a:pt x="99" y="84"/>
                    <a:pt x="99" y="84"/>
                    <a:pt x="99" y="84"/>
                  </a:cubicBezTo>
                  <a:cubicBezTo>
                    <a:pt x="99" y="84"/>
                    <a:pt x="100" y="83"/>
                    <a:pt x="100" y="83"/>
                  </a:cubicBezTo>
                  <a:cubicBezTo>
                    <a:pt x="100" y="83"/>
                    <a:pt x="100" y="83"/>
                    <a:pt x="100" y="84"/>
                  </a:cubicBezTo>
                  <a:cubicBezTo>
                    <a:pt x="100" y="84"/>
                    <a:pt x="100" y="84"/>
                    <a:pt x="101" y="84"/>
                  </a:cubicBezTo>
                  <a:cubicBezTo>
                    <a:pt x="101" y="84"/>
                    <a:pt x="101" y="84"/>
                    <a:pt x="101" y="84"/>
                  </a:cubicBezTo>
                  <a:cubicBezTo>
                    <a:pt x="101" y="84"/>
                    <a:pt x="101" y="84"/>
                    <a:pt x="101" y="84"/>
                  </a:cubicBezTo>
                  <a:cubicBezTo>
                    <a:pt x="101" y="84"/>
                    <a:pt x="101" y="84"/>
                    <a:pt x="101" y="84"/>
                  </a:cubicBezTo>
                  <a:cubicBezTo>
                    <a:pt x="102" y="84"/>
                    <a:pt x="102" y="84"/>
                    <a:pt x="102" y="84"/>
                  </a:cubicBezTo>
                  <a:cubicBezTo>
                    <a:pt x="102" y="84"/>
                    <a:pt x="102" y="84"/>
                    <a:pt x="102" y="83"/>
                  </a:cubicBezTo>
                  <a:cubicBezTo>
                    <a:pt x="102" y="83"/>
                    <a:pt x="103" y="83"/>
                    <a:pt x="103" y="83"/>
                  </a:cubicBezTo>
                  <a:cubicBezTo>
                    <a:pt x="102" y="83"/>
                    <a:pt x="102" y="83"/>
                    <a:pt x="102" y="83"/>
                  </a:cubicBezTo>
                  <a:cubicBezTo>
                    <a:pt x="103" y="83"/>
                    <a:pt x="103" y="83"/>
                    <a:pt x="103" y="83"/>
                  </a:cubicBezTo>
                  <a:cubicBezTo>
                    <a:pt x="103" y="82"/>
                    <a:pt x="103" y="82"/>
                    <a:pt x="103" y="82"/>
                  </a:cubicBezTo>
                  <a:cubicBezTo>
                    <a:pt x="103" y="82"/>
                    <a:pt x="103" y="82"/>
                    <a:pt x="103" y="81"/>
                  </a:cubicBezTo>
                  <a:cubicBezTo>
                    <a:pt x="103" y="81"/>
                    <a:pt x="103" y="81"/>
                    <a:pt x="104" y="81"/>
                  </a:cubicBezTo>
                  <a:cubicBezTo>
                    <a:pt x="104" y="81"/>
                    <a:pt x="104" y="81"/>
                    <a:pt x="104" y="80"/>
                  </a:cubicBezTo>
                  <a:cubicBezTo>
                    <a:pt x="104" y="80"/>
                    <a:pt x="105" y="80"/>
                    <a:pt x="105" y="80"/>
                  </a:cubicBezTo>
                  <a:cubicBezTo>
                    <a:pt x="105" y="80"/>
                    <a:pt x="105" y="80"/>
                    <a:pt x="105" y="80"/>
                  </a:cubicBezTo>
                  <a:cubicBezTo>
                    <a:pt x="106" y="80"/>
                    <a:pt x="106" y="80"/>
                    <a:pt x="106" y="80"/>
                  </a:cubicBezTo>
                  <a:cubicBezTo>
                    <a:pt x="106" y="80"/>
                    <a:pt x="106" y="81"/>
                    <a:pt x="106" y="81"/>
                  </a:cubicBezTo>
                  <a:cubicBezTo>
                    <a:pt x="106" y="81"/>
                    <a:pt x="106" y="81"/>
                    <a:pt x="106" y="81"/>
                  </a:cubicBezTo>
                  <a:cubicBezTo>
                    <a:pt x="106" y="82"/>
                    <a:pt x="106" y="82"/>
                    <a:pt x="107" y="82"/>
                  </a:cubicBezTo>
                  <a:cubicBezTo>
                    <a:pt x="107" y="82"/>
                    <a:pt x="107" y="82"/>
                    <a:pt x="107" y="82"/>
                  </a:cubicBezTo>
                  <a:cubicBezTo>
                    <a:pt x="108" y="82"/>
                    <a:pt x="108" y="82"/>
                    <a:pt x="108" y="82"/>
                  </a:cubicBezTo>
                  <a:cubicBezTo>
                    <a:pt x="109" y="82"/>
                    <a:pt x="109" y="82"/>
                    <a:pt x="109" y="82"/>
                  </a:cubicBezTo>
                  <a:cubicBezTo>
                    <a:pt x="109" y="82"/>
                    <a:pt x="109" y="82"/>
                    <a:pt x="109" y="82"/>
                  </a:cubicBezTo>
                  <a:cubicBezTo>
                    <a:pt x="110" y="82"/>
                    <a:pt x="110" y="82"/>
                    <a:pt x="110" y="83"/>
                  </a:cubicBezTo>
                  <a:cubicBezTo>
                    <a:pt x="110" y="83"/>
                    <a:pt x="110" y="83"/>
                    <a:pt x="110" y="83"/>
                  </a:cubicBezTo>
                  <a:cubicBezTo>
                    <a:pt x="110" y="83"/>
                    <a:pt x="110" y="83"/>
                    <a:pt x="111" y="83"/>
                  </a:cubicBezTo>
                  <a:cubicBezTo>
                    <a:pt x="111" y="83"/>
                    <a:pt x="111" y="83"/>
                    <a:pt x="111" y="83"/>
                  </a:cubicBezTo>
                  <a:cubicBezTo>
                    <a:pt x="112" y="83"/>
                    <a:pt x="112" y="83"/>
                    <a:pt x="112" y="83"/>
                  </a:cubicBezTo>
                  <a:cubicBezTo>
                    <a:pt x="112" y="83"/>
                    <a:pt x="112" y="83"/>
                    <a:pt x="112" y="83"/>
                  </a:cubicBezTo>
                  <a:cubicBezTo>
                    <a:pt x="112" y="83"/>
                    <a:pt x="112" y="83"/>
                    <a:pt x="112" y="83"/>
                  </a:cubicBezTo>
                  <a:cubicBezTo>
                    <a:pt x="112" y="83"/>
                    <a:pt x="112" y="84"/>
                    <a:pt x="113" y="84"/>
                  </a:cubicBezTo>
                  <a:cubicBezTo>
                    <a:pt x="113" y="84"/>
                    <a:pt x="113" y="84"/>
                    <a:pt x="113" y="84"/>
                  </a:cubicBezTo>
                  <a:cubicBezTo>
                    <a:pt x="114" y="84"/>
                    <a:pt x="114" y="84"/>
                    <a:pt x="114" y="84"/>
                  </a:cubicBezTo>
                  <a:cubicBezTo>
                    <a:pt x="114" y="84"/>
                    <a:pt x="114" y="83"/>
                    <a:pt x="115" y="83"/>
                  </a:cubicBezTo>
                  <a:cubicBezTo>
                    <a:pt x="115" y="83"/>
                    <a:pt x="115" y="83"/>
                    <a:pt x="115" y="84"/>
                  </a:cubicBezTo>
                  <a:cubicBezTo>
                    <a:pt x="115" y="84"/>
                    <a:pt x="115" y="84"/>
                    <a:pt x="116" y="84"/>
                  </a:cubicBezTo>
                  <a:cubicBezTo>
                    <a:pt x="116" y="84"/>
                    <a:pt x="116" y="84"/>
                    <a:pt x="116" y="84"/>
                  </a:cubicBezTo>
                  <a:cubicBezTo>
                    <a:pt x="116" y="83"/>
                    <a:pt x="116" y="83"/>
                    <a:pt x="116" y="83"/>
                  </a:cubicBezTo>
                  <a:cubicBezTo>
                    <a:pt x="116" y="83"/>
                    <a:pt x="116" y="83"/>
                    <a:pt x="116" y="84"/>
                  </a:cubicBezTo>
                  <a:cubicBezTo>
                    <a:pt x="116" y="84"/>
                    <a:pt x="116" y="84"/>
                    <a:pt x="116" y="84"/>
                  </a:cubicBezTo>
                  <a:cubicBezTo>
                    <a:pt x="116" y="84"/>
                    <a:pt x="116" y="84"/>
                    <a:pt x="116" y="84"/>
                  </a:cubicBezTo>
                  <a:cubicBezTo>
                    <a:pt x="116" y="84"/>
                    <a:pt x="116" y="84"/>
                    <a:pt x="116" y="84"/>
                  </a:cubicBezTo>
                  <a:cubicBezTo>
                    <a:pt x="116" y="84"/>
                    <a:pt x="117" y="84"/>
                    <a:pt x="117" y="84"/>
                  </a:cubicBezTo>
                  <a:cubicBezTo>
                    <a:pt x="117" y="84"/>
                    <a:pt x="116" y="84"/>
                    <a:pt x="116" y="85"/>
                  </a:cubicBezTo>
                  <a:cubicBezTo>
                    <a:pt x="116" y="85"/>
                    <a:pt x="117" y="85"/>
                    <a:pt x="117" y="85"/>
                  </a:cubicBezTo>
                  <a:cubicBezTo>
                    <a:pt x="117" y="85"/>
                    <a:pt x="116" y="85"/>
                    <a:pt x="116" y="85"/>
                  </a:cubicBezTo>
                  <a:cubicBezTo>
                    <a:pt x="116" y="85"/>
                    <a:pt x="116" y="85"/>
                    <a:pt x="116" y="85"/>
                  </a:cubicBezTo>
                  <a:cubicBezTo>
                    <a:pt x="117" y="85"/>
                    <a:pt x="117" y="85"/>
                    <a:pt x="117" y="85"/>
                  </a:cubicBezTo>
                  <a:cubicBezTo>
                    <a:pt x="117" y="86"/>
                    <a:pt x="117" y="86"/>
                    <a:pt x="117" y="86"/>
                  </a:cubicBezTo>
                  <a:cubicBezTo>
                    <a:pt x="117" y="86"/>
                    <a:pt x="117" y="86"/>
                    <a:pt x="117" y="86"/>
                  </a:cubicBezTo>
                  <a:cubicBezTo>
                    <a:pt x="117" y="86"/>
                    <a:pt x="117" y="86"/>
                    <a:pt x="117" y="86"/>
                  </a:cubicBezTo>
                  <a:cubicBezTo>
                    <a:pt x="117" y="86"/>
                    <a:pt x="118" y="86"/>
                    <a:pt x="118" y="86"/>
                  </a:cubicBezTo>
                  <a:cubicBezTo>
                    <a:pt x="118" y="86"/>
                    <a:pt x="118" y="86"/>
                    <a:pt x="118" y="87"/>
                  </a:cubicBezTo>
                  <a:cubicBezTo>
                    <a:pt x="118" y="87"/>
                    <a:pt x="118" y="87"/>
                    <a:pt x="118" y="87"/>
                  </a:cubicBezTo>
                  <a:cubicBezTo>
                    <a:pt x="118" y="87"/>
                    <a:pt x="118" y="87"/>
                    <a:pt x="118" y="87"/>
                  </a:cubicBezTo>
                  <a:cubicBezTo>
                    <a:pt x="118" y="87"/>
                    <a:pt x="118" y="87"/>
                    <a:pt x="118" y="88"/>
                  </a:cubicBezTo>
                  <a:cubicBezTo>
                    <a:pt x="118" y="88"/>
                    <a:pt x="118" y="88"/>
                    <a:pt x="118" y="88"/>
                  </a:cubicBezTo>
                  <a:cubicBezTo>
                    <a:pt x="118" y="88"/>
                    <a:pt x="118" y="88"/>
                    <a:pt x="118" y="88"/>
                  </a:cubicBezTo>
                  <a:cubicBezTo>
                    <a:pt x="118" y="88"/>
                    <a:pt x="118" y="88"/>
                    <a:pt x="118" y="88"/>
                  </a:cubicBezTo>
                  <a:cubicBezTo>
                    <a:pt x="118" y="88"/>
                    <a:pt x="118" y="88"/>
                    <a:pt x="118" y="88"/>
                  </a:cubicBezTo>
                  <a:cubicBezTo>
                    <a:pt x="118" y="89"/>
                    <a:pt x="119" y="89"/>
                    <a:pt x="119" y="89"/>
                  </a:cubicBezTo>
                  <a:cubicBezTo>
                    <a:pt x="119" y="89"/>
                    <a:pt x="119" y="89"/>
                    <a:pt x="119" y="89"/>
                  </a:cubicBezTo>
                  <a:cubicBezTo>
                    <a:pt x="119" y="89"/>
                    <a:pt x="119" y="89"/>
                    <a:pt x="119" y="89"/>
                  </a:cubicBezTo>
                  <a:cubicBezTo>
                    <a:pt x="119" y="89"/>
                    <a:pt x="119" y="89"/>
                    <a:pt x="119" y="89"/>
                  </a:cubicBezTo>
                  <a:cubicBezTo>
                    <a:pt x="119" y="89"/>
                    <a:pt x="120" y="89"/>
                    <a:pt x="120" y="89"/>
                  </a:cubicBezTo>
                  <a:cubicBezTo>
                    <a:pt x="120" y="89"/>
                    <a:pt x="120" y="89"/>
                    <a:pt x="120" y="89"/>
                  </a:cubicBezTo>
                  <a:cubicBezTo>
                    <a:pt x="120" y="89"/>
                    <a:pt x="120" y="89"/>
                    <a:pt x="120" y="89"/>
                  </a:cubicBezTo>
                  <a:cubicBezTo>
                    <a:pt x="120" y="89"/>
                    <a:pt x="120" y="89"/>
                    <a:pt x="120" y="89"/>
                  </a:cubicBezTo>
                  <a:cubicBezTo>
                    <a:pt x="120" y="89"/>
                    <a:pt x="120" y="89"/>
                    <a:pt x="120" y="89"/>
                  </a:cubicBezTo>
                  <a:cubicBezTo>
                    <a:pt x="121" y="89"/>
                    <a:pt x="121" y="89"/>
                    <a:pt x="121" y="90"/>
                  </a:cubicBezTo>
                  <a:cubicBezTo>
                    <a:pt x="121" y="90"/>
                    <a:pt x="121" y="90"/>
                    <a:pt x="121" y="90"/>
                  </a:cubicBezTo>
                  <a:cubicBezTo>
                    <a:pt x="121" y="90"/>
                    <a:pt x="121" y="90"/>
                    <a:pt x="121" y="90"/>
                  </a:cubicBezTo>
                  <a:cubicBezTo>
                    <a:pt x="122" y="90"/>
                    <a:pt x="122" y="89"/>
                    <a:pt x="122" y="89"/>
                  </a:cubicBezTo>
                  <a:cubicBezTo>
                    <a:pt x="122" y="89"/>
                    <a:pt x="122" y="89"/>
                    <a:pt x="122" y="89"/>
                  </a:cubicBezTo>
                  <a:cubicBezTo>
                    <a:pt x="123" y="89"/>
                    <a:pt x="123" y="89"/>
                    <a:pt x="123" y="89"/>
                  </a:cubicBezTo>
                  <a:cubicBezTo>
                    <a:pt x="123" y="89"/>
                    <a:pt x="124" y="89"/>
                    <a:pt x="124" y="89"/>
                  </a:cubicBezTo>
                  <a:cubicBezTo>
                    <a:pt x="124" y="89"/>
                    <a:pt x="124" y="89"/>
                    <a:pt x="124" y="89"/>
                  </a:cubicBezTo>
                  <a:cubicBezTo>
                    <a:pt x="124" y="89"/>
                    <a:pt x="125" y="89"/>
                    <a:pt x="125" y="89"/>
                  </a:cubicBezTo>
                  <a:cubicBezTo>
                    <a:pt x="125" y="89"/>
                    <a:pt x="125" y="89"/>
                    <a:pt x="125" y="89"/>
                  </a:cubicBezTo>
                  <a:cubicBezTo>
                    <a:pt x="125" y="89"/>
                    <a:pt x="125" y="89"/>
                    <a:pt x="125" y="89"/>
                  </a:cubicBezTo>
                  <a:cubicBezTo>
                    <a:pt x="126" y="89"/>
                    <a:pt x="126" y="89"/>
                    <a:pt x="126" y="89"/>
                  </a:cubicBezTo>
                  <a:cubicBezTo>
                    <a:pt x="126" y="88"/>
                    <a:pt x="126" y="88"/>
                    <a:pt x="126" y="89"/>
                  </a:cubicBezTo>
                  <a:cubicBezTo>
                    <a:pt x="126" y="89"/>
                    <a:pt x="126" y="89"/>
                    <a:pt x="126" y="89"/>
                  </a:cubicBezTo>
                  <a:cubicBezTo>
                    <a:pt x="126" y="89"/>
                    <a:pt x="127" y="89"/>
                    <a:pt x="127" y="89"/>
                  </a:cubicBezTo>
                  <a:cubicBezTo>
                    <a:pt x="127" y="89"/>
                    <a:pt x="127" y="89"/>
                    <a:pt x="127" y="89"/>
                  </a:cubicBezTo>
                  <a:cubicBezTo>
                    <a:pt x="127" y="89"/>
                    <a:pt x="127" y="89"/>
                    <a:pt x="128" y="89"/>
                  </a:cubicBezTo>
                  <a:cubicBezTo>
                    <a:pt x="128" y="89"/>
                    <a:pt x="127" y="90"/>
                    <a:pt x="128" y="90"/>
                  </a:cubicBezTo>
                  <a:cubicBezTo>
                    <a:pt x="128" y="90"/>
                    <a:pt x="128" y="89"/>
                    <a:pt x="128" y="90"/>
                  </a:cubicBezTo>
                  <a:cubicBezTo>
                    <a:pt x="129" y="90"/>
                    <a:pt x="129" y="90"/>
                    <a:pt x="129" y="90"/>
                  </a:cubicBezTo>
                  <a:cubicBezTo>
                    <a:pt x="129" y="90"/>
                    <a:pt x="129" y="91"/>
                    <a:pt x="129" y="91"/>
                  </a:cubicBezTo>
                  <a:cubicBezTo>
                    <a:pt x="129" y="91"/>
                    <a:pt x="129" y="91"/>
                    <a:pt x="129" y="91"/>
                  </a:cubicBezTo>
                  <a:cubicBezTo>
                    <a:pt x="129" y="91"/>
                    <a:pt x="129" y="92"/>
                    <a:pt x="129" y="92"/>
                  </a:cubicBezTo>
                  <a:cubicBezTo>
                    <a:pt x="129" y="92"/>
                    <a:pt x="128" y="92"/>
                    <a:pt x="128" y="92"/>
                  </a:cubicBezTo>
                  <a:cubicBezTo>
                    <a:pt x="128" y="93"/>
                    <a:pt x="128" y="93"/>
                    <a:pt x="128" y="93"/>
                  </a:cubicBezTo>
                  <a:cubicBezTo>
                    <a:pt x="128" y="93"/>
                    <a:pt x="128" y="93"/>
                    <a:pt x="128" y="93"/>
                  </a:cubicBezTo>
                  <a:cubicBezTo>
                    <a:pt x="128" y="93"/>
                    <a:pt x="128" y="94"/>
                    <a:pt x="128" y="94"/>
                  </a:cubicBezTo>
                  <a:cubicBezTo>
                    <a:pt x="128" y="94"/>
                    <a:pt x="128" y="94"/>
                    <a:pt x="128" y="94"/>
                  </a:cubicBezTo>
                  <a:cubicBezTo>
                    <a:pt x="128" y="94"/>
                    <a:pt x="128" y="94"/>
                    <a:pt x="128" y="94"/>
                  </a:cubicBezTo>
                  <a:cubicBezTo>
                    <a:pt x="128" y="94"/>
                    <a:pt x="128" y="94"/>
                    <a:pt x="128" y="95"/>
                  </a:cubicBezTo>
                  <a:cubicBezTo>
                    <a:pt x="128" y="95"/>
                    <a:pt x="128" y="95"/>
                    <a:pt x="128" y="95"/>
                  </a:cubicBezTo>
                  <a:cubicBezTo>
                    <a:pt x="128" y="95"/>
                    <a:pt x="128" y="94"/>
                    <a:pt x="128" y="94"/>
                  </a:cubicBezTo>
                  <a:cubicBezTo>
                    <a:pt x="128" y="94"/>
                    <a:pt x="128" y="94"/>
                    <a:pt x="128" y="94"/>
                  </a:cubicBezTo>
                  <a:cubicBezTo>
                    <a:pt x="128" y="94"/>
                    <a:pt x="128" y="95"/>
                    <a:pt x="129" y="95"/>
                  </a:cubicBezTo>
                  <a:cubicBezTo>
                    <a:pt x="129" y="95"/>
                    <a:pt x="129" y="95"/>
                    <a:pt x="129" y="95"/>
                  </a:cubicBezTo>
                  <a:cubicBezTo>
                    <a:pt x="129" y="95"/>
                    <a:pt x="129" y="95"/>
                    <a:pt x="129" y="95"/>
                  </a:cubicBezTo>
                  <a:cubicBezTo>
                    <a:pt x="129" y="95"/>
                    <a:pt x="129" y="96"/>
                    <a:pt x="129" y="96"/>
                  </a:cubicBezTo>
                  <a:cubicBezTo>
                    <a:pt x="129" y="96"/>
                    <a:pt x="129" y="96"/>
                    <a:pt x="130" y="96"/>
                  </a:cubicBezTo>
                  <a:cubicBezTo>
                    <a:pt x="130" y="96"/>
                    <a:pt x="130" y="96"/>
                    <a:pt x="130" y="96"/>
                  </a:cubicBezTo>
                  <a:cubicBezTo>
                    <a:pt x="130" y="96"/>
                    <a:pt x="130" y="96"/>
                    <a:pt x="130" y="96"/>
                  </a:cubicBezTo>
                  <a:close/>
                  <a:moveTo>
                    <a:pt x="126" y="84"/>
                  </a:moveTo>
                  <a:cubicBezTo>
                    <a:pt x="126" y="84"/>
                    <a:pt x="126" y="84"/>
                    <a:pt x="126" y="84"/>
                  </a:cubicBezTo>
                  <a:cubicBezTo>
                    <a:pt x="126" y="84"/>
                    <a:pt x="126" y="84"/>
                    <a:pt x="126" y="84"/>
                  </a:cubicBezTo>
                  <a:cubicBezTo>
                    <a:pt x="126" y="84"/>
                    <a:pt x="126" y="84"/>
                    <a:pt x="126" y="84"/>
                  </a:cubicBezTo>
                  <a:cubicBezTo>
                    <a:pt x="127" y="84"/>
                    <a:pt x="126" y="84"/>
                    <a:pt x="126" y="84"/>
                  </a:cubicBezTo>
                  <a:cubicBezTo>
                    <a:pt x="126" y="84"/>
                    <a:pt x="126" y="84"/>
                    <a:pt x="126" y="84"/>
                  </a:cubicBezTo>
                  <a:cubicBezTo>
                    <a:pt x="126" y="84"/>
                    <a:pt x="126" y="84"/>
                    <a:pt x="125" y="83"/>
                  </a:cubicBezTo>
                  <a:cubicBezTo>
                    <a:pt x="125" y="83"/>
                    <a:pt x="125" y="84"/>
                    <a:pt x="124" y="84"/>
                  </a:cubicBezTo>
                  <a:cubicBezTo>
                    <a:pt x="124" y="84"/>
                    <a:pt x="123" y="84"/>
                    <a:pt x="123" y="84"/>
                  </a:cubicBezTo>
                  <a:cubicBezTo>
                    <a:pt x="122" y="84"/>
                    <a:pt x="122" y="84"/>
                    <a:pt x="121" y="84"/>
                  </a:cubicBezTo>
                  <a:cubicBezTo>
                    <a:pt x="121" y="84"/>
                    <a:pt x="120" y="84"/>
                    <a:pt x="120" y="84"/>
                  </a:cubicBezTo>
                  <a:cubicBezTo>
                    <a:pt x="120" y="84"/>
                    <a:pt x="119" y="84"/>
                    <a:pt x="119" y="84"/>
                  </a:cubicBezTo>
                  <a:cubicBezTo>
                    <a:pt x="119" y="84"/>
                    <a:pt x="118" y="84"/>
                    <a:pt x="118" y="84"/>
                  </a:cubicBezTo>
                  <a:cubicBezTo>
                    <a:pt x="118" y="84"/>
                    <a:pt x="118" y="84"/>
                    <a:pt x="118" y="84"/>
                  </a:cubicBezTo>
                  <a:cubicBezTo>
                    <a:pt x="118" y="84"/>
                    <a:pt x="118" y="84"/>
                    <a:pt x="117" y="84"/>
                  </a:cubicBezTo>
                  <a:cubicBezTo>
                    <a:pt x="117" y="84"/>
                    <a:pt x="117" y="84"/>
                    <a:pt x="117" y="85"/>
                  </a:cubicBezTo>
                  <a:cubicBezTo>
                    <a:pt x="117" y="85"/>
                    <a:pt x="117" y="85"/>
                    <a:pt x="117" y="85"/>
                  </a:cubicBezTo>
                  <a:cubicBezTo>
                    <a:pt x="117" y="85"/>
                    <a:pt x="117" y="85"/>
                    <a:pt x="117" y="85"/>
                  </a:cubicBezTo>
                  <a:cubicBezTo>
                    <a:pt x="117" y="85"/>
                    <a:pt x="117" y="85"/>
                    <a:pt x="117" y="85"/>
                  </a:cubicBezTo>
                  <a:cubicBezTo>
                    <a:pt x="117" y="85"/>
                    <a:pt x="117" y="85"/>
                    <a:pt x="117" y="85"/>
                  </a:cubicBezTo>
                  <a:cubicBezTo>
                    <a:pt x="117" y="85"/>
                    <a:pt x="117" y="85"/>
                    <a:pt x="117" y="85"/>
                  </a:cubicBezTo>
                  <a:cubicBezTo>
                    <a:pt x="117" y="86"/>
                    <a:pt x="117" y="85"/>
                    <a:pt x="118" y="85"/>
                  </a:cubicBezTo>
                  <a:cubicBezTo>
                    <a:pt x="118" y="85"/>
                    <a:pt x="118" y="85"/>
                    <a:pt x="118" y="86"/>
                  </a:cubicBezTo>
                  <a:cubicBezTo>
                    <a:pt x="118" y="86"/>
                    <a:pt x="118" y="86"/>
                    <a:pt x="119" y="86"/>
                  </a:cubicBezTo>
                  <a:cubicBezTo>
                    <a:pt x="119" y="86"/>
                    <a:pt x="119" y="86"/>
                    <a:pt x="119" y="86"/>
                  </a:cubicBezTo>
                  <a:cubicBezTo>
                    <a:pt x="119" y="86"/>
                    <a:pt x="120" y="86"/>
                    <a:pt x="120" y="86"/>
                  </a:cubicBezTo>
                  <a:cubicBezTo>
                    <a:pt x="120" y="86"/>
                    <a:pt x="120" y="86"/>
                    <a:pt x="121" y="86"/>
                  </a:cubicBezTo>
                  <a:cubicBezTo>
                    <a:pt x="121" y="86"/>
                    <a:pt x="121" y="86"/>
                    <a:pt x="121" y="86"/>
                  </a:cubicBezTo>
                  <a:cubicBezTo>
                    <a:pt x="122" y="86"/>
                    <a:pt x="122" y="86"/>
                    <a:pt x="122" y="86"/>
                  </a:cubicBezTo>
                  <a:cubicBezTo>
                    <a:pt x="122" y="86"/>
                    <a:pt x="122" y="86"/>
                    <a:pt x="123" y="86"/>
                  </a:cubicBezTo>
                  <a:cubicBezTo>
                    <a:pt x="123" y="86"/>
                    <a:pt x="123" y="86"/>
                    <a:pt x="123" y="86"/>
                  </a:cubicBezTo>
                  <a:cubicBezTo>
                    <a:pt x="123" y="86"/>
                    <a:pt x="123" y="85"/>
                    <a:pt x="123" y="85"/>
                  </a:cubicBezTo>
                  <a:cubicBezTo>
                    <a:pt x="123" y="85"/>
                    <a:pt x="123" y="85"/>
                    <a:pt x="123" y="85"/>
                  </a:cubicBezTo>
                  <a:cubicBezTo>
                    <a:pt x="123" y="85"/>
                    <a:pt x="124" y="85"/>
                    <a:pt x="124" y="85"/>
                  </a:cubicBezTo>
                  <a:cubicBezTo>
                    <a:pt x="124" y="85"/>
                    <a:pt x="124" y="85"/>
                    <a:pt x="124" y="85"/>
                  </a:cubicBezTo>
                  <a:cubicBezTo>
                    <a:pt x="124" y="85"/>
                    <a:pt x="124" y="85"/>
                    <a:pt x="125" y="85"/>
                  </a:cubicBezTo>
                  <a:cubicBezTo>
                    <a:pt x="125" y="85"/>
                    <a:pt x="125" y="85"/>
                    <a:pt x="125" y="85"/>
                  </a:cubicBezTo>
                  <a:cubicBezTo>
                    <a:pt x="125" y="85"/>
                    <a:pt x="125" y="85"/>
                    <a:pt x="125" y="85"/>
                  </a:cubicBezTo>
                  <a:cubicBezTo>
                    <a:pt x="125" y="85"/>
                    <a:pt x="125" y="85"/>
                    <a:pt x="125" y="85"/>
                  </a:cubicBezTo>
                  <a:cubicBezTo>
                    <a:pt x="125" y="85"/>
                    <a:pt x="125" y="85"/>
                    <a:pt x="125" y="85"/>
                  </a:cubicBezTo>
                  <a:cubicBezTo>
                    <a:pt x="125" y="85"/>
                    <a:pt x="125" y="85"/>
                    <a:pt x="125" y="85"/>
                  </a:cubicBezTo>
                  <a:cubicBezTo>
                    <a:pt x="125" y="85"/>
                    <a:pt x="125" y="85"/>
                    <a:pt x="125" y="85"/>
                  </a:cubicBezTo>
                  <a:cubicBezTo>
                    <a:pt x="126" y="85"/>
                    <a:pt x="126" y="85"/>
                    <a:pt x="126" y="85"/>
                  </a:cubicBezTo>
                  <a:cubicBezTo>
                    <a:pt x="126" y="85"/>
                    <a:pt x="126" y="85"/>
                    <a:pt x="126" y="85"/>
                  </a:cubicBezTo>
                  <a:cubicBezTo>
                    <a:pt x="126" y="85"/>
                    <a:pt x="126" y="85"/>
                    <a:pt x="126" y="85"/>
                  </a:cubicBezTo>
                  <a:cubicBezTo>
                    <a:pt x="126" y="85"/>
                    <a:pt x="126" y="85"/>
                    <a:pt x="125" y="85"/>
                  </a:cubicBezTo>
                  <a:cubicBezTo>
                    <a:pt x="125" y="85"/>
                    <a:pt x="126" y="85"/>
                    <a:pt x="126" y="84"/>
                  </a:cubicBezTo>
                  <a:close/>
                  <a:moveTo>
                    <a:pt x="47" y="73"/>
                  </a:moveTo>
                  <a:cubicBezTo>
                    <a:pt x="47" y="73"/>
                    <a:pt x="47" y="73"/>
                    <a:pt x="47" y="73"/>
                  </a:cubicBezTo>
                  <a:cubicBezTo>
                    <a:pt x="47" y="73"/>
                    <a:pt x="47" y="73"/>
                    <a:pt x="47" y="73"/>
                  </a:cubicBezTo>
                  <a:cubicBezTo>
                    <a:pt x="47" y="73"/>
                    <a:pt x="47" y="73"/>
                    <a:pt x="47" y="73"/>
                  </a:cubicBezTo>
                  <a:cubicBezTo>
                    <a:pt x="47" y="73"/>
                    <a:pt x="47" y="73"/>
                    <a:pt x="46" y="73"/>
                  </a:cubicBezTo>
                  <a:cubicBezTo>
                    <a:pt x="46" y="73"/>
                    <a:pt x="46" y="73"/>
                    <a:pt x="46" y="73"/>
                  </a:cubicBezTo>
                  <a:cubicBezTo>
                    <a:pt x="46" y="73"/>
                    <a:pt x="46" y="73"/>
                    <a:pt x="46" y="73"/>
                  </a:cubicBezTo>
                  <a:cubicBezTo>
                    <a:pt x="46" y="73"/>
                    <a:pt x="46" y="73"/>
                    <a:pt x="46" y="73"/>
                  </a:cubicBezTo>
                  <a:cubicBezTo>
                    <a:pt x="46" y="73"/>
                    <a:pt x="46" y="73"/>
                    <a:pt x="46" y="73"/>
                  </a:cubicBezTo>
                  <a:cubicBezTo>
                    <a:pt x="46" y="73"/>
                    <a:pt x="46" y="73"/>
                    <a:pt x="46" y="73"/>
                  </a:cubicBezTo>
                  <a:cubicBezTo>
                    <a:pt x="46" y="74"/>
                    <a:pt x="46" y="74"/>
                    <a:pt x="47" y="74"/>
                  </a:cubicBezTo>
                  <a:cubicBezTo>
                    <a:pt x="47" y="74"/>
                    <a:pt x="47" y="74"/>
                    <a:pt x="47" y="74"/>
                  </a:cubicBezTo>
                  <a:cubicBezTo>
                    <a:pt x="47" y="74"/>
                    <a:pt x="47" y="74"/>
                    <a:pt x="47" y="74"/>
                  </a:cubicBezTo>
                  <a:cubicBezTo>
                    <a:pt x="47" y="74"/>
                    <a:pt x="47" y="74"/>
                    <a:pt x="47" y="74"/>
                  </a:cubicBezTo>
                  <a:cubicBezTo>
                    <a:pt x="47" y="74"/>
                    <a:pt x="47" y="74"/>
                    <a:pt x="48" y="74"/>
                  </a:cubicBezTo>
                  <a:cubicBezTo>
                    <a:pt x="48" y="74"/>
                    <a:pt x="48" y="74"/>
                    <a:pt x="48" y="74"/>
                  </a:cubicBezTo>
                  <a:cubicBezTo>
                    <a:pt x="48" y="74"/>
                    <a:pt x="48" y="74"/>
                    <a:pt x="48" y="74"/>
                  </a:cubicBezTo>
                  <a:cubicBezTo>
                    <a:pt x="48" y="74"/>
                    <a:pt x="48" y="74"/>
                    <a:pt x="48" y="74"/>
                  </a:cubicBezTo>
                  <a:cubicBezTo>
                    <a:pt x="48" y="74"/>
                    <a:pt x="48" y="74"/>
                    <a:pt x="48" y="74"/>
                  </a:cubicBezTo>
                  <a:cubicBezTo>
                    <a:pt x="48" y="74"/>
                    <a:pt x="48" y="74"/>
                    <a:pt x="48" y="73"/>
                  </a:cubicBezTo>
                  <a:cubicBezTo>
                    <a:pt x="48" y="73"/>
                    <a:pt x="48" y="73"/>
                    <a:pt x="47" y="73"/>
                  </a:cubicBezTo>
                  <a:close/>
                  <a:moveTo>
                    <a:pt x="67" y="82"/>
                  </a:moveTo>
                  <a:cubicBezTo>
                    <a:pt x="67" y="82"/>
                    <a:pt x="67" y="82"/>
                    <a:pt x="67" y="81"/>
                  </a:cubicBezTo>
                  <a:cubicBezTo>
                    <a:pt x="67" y="81"/>
                    <a:pt x="67" y="81"/>
                    <a:pt x="67" y="81"/>
                  </a:cubicBezTo>
                  <a:cubicBezTo>
                    <a:pt x="67" y="81"/>
                    <a:pt x="67" y="81"/>
                    <a:pt x="67" y="81"/>
                  </a:cubicBezTo>
                  <a:cubicBezTo>
                    <a:pt x="67" y="81"/>
                    <a:pt x="66" y="81"/>
                    <a:pt x="66" y="81"/>
                  </a:cubicBezTo>
                  <a:cubicBezTo>
                    <a:pt x="66" y="81"/>
                    <a:pt x="66" y="81"/>
                    <a:pt x="66" y="81"/>
                  </a:cubicBezTo>
                  <a:cubicBezTo>
                    <a:pt x="66" y="81"/>
                    <a:pt x="66" y="81"/>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7" y="82"/>
                    <a:pt x="67" y="82"/>
                    <a:pt x="67" y="82"/>
                  </a:cubicBezTo>
                  <a:close/>
                  <a:moveTo>
                    <a:pt x="82" y="57"/>
                  </a:moveTo>
                  <a:cubicBezTo>
                    <a:pt x="83" y="57"/>
                    <a:pt x="82" y="57"/>
                    <a:pt x="82" y="58"/>
                  </a:cubicBezTo>
                  <a:cubicBezTo>
                    <a:pt x="82" y="58"/>
                    <a:pt x="82" y="58"/>
                    <a:pt x="82" y="58"/>
                  </a:cubicBezTo>
                  <a:cubicBezTo>
                    <a:pt x="83" y="58"/>
                    <a:pt x="83" y="59"/>
                    <a:pt x="83" y="59"/>
                  </a:cubicBezTo>
                  <a:cubicBezTo>
                    <a:pt x="83" y="59"/>
                    <a:pt x="82" y="59"/>
                    <a:pt x="82" y="59"/>
                  </a:cubicBezTo>
                  <a:cubicBezTo>
                    <a:pt x="82" y="59"/>
                    <a:pt x="83" y="59"/>
                    <a:pt x="83" y="59"/>
                  </a:cubicBezTo>
                  <a:cubicBezTo>
                    <a:pt x="83" y="59"/>
                    <a:pt x="83" y="59"/>
                    <a:pt x="83" y="59"/>
                  </a:cubicBezTo>
                  <a:cubicBezTo>
                    <a:pt x="83" y="59"/>
                    <a:pt x="84" y="59"/>
                    <a:pt x="84" y="59"/>
                  </a:cubicBezTo>
                  <a:cubicBezTo>
                    <a:pt x="84" y="59"/>
                    <a:pt x="84" y="59"/>
                    <a:pt x="84" y="59"/>
                  </a:cubicBezTo>
                  <a:cubicBezTo>
                    <a:pt x="84" y="58"/>
                    <a:pt x="84" y="58"/>
                    <a:pt x="84" y="58"/>
                  </a:cubicBezTo>
                  <a:cubicBezTo>
                    <a:pt x="84" y="58"/>
                    <a:pt x="84" y="58"/>
                    <a:pt x="84" y="58"/>
                  </a:cubicBezTo>
                  <a:cubicBezTo>
                    <a:pt x="84" y="58"/>
                    <a:pt x="84" y="58"/>
                    <a:pt x="84" y="58"/>
                  </a:cubicBezTo>
                  <a:cubicBezTo>
                    <a:pt x="84" y="58"/>
                    <a:pt x="84" y="58"/>
                    <a:pt x="84" y="58"/>
                  </a:cubicBezTo>
                  <a:cubicBezTo>
                    <a:pt x="85" y="59"/>
                    <a:pt x="85" y="58"/>
                    <a:pt x="85" y="59"/>
                  </a:cubicBezTo>
                  <a:cubicBezTo>
                    <a:pt x="85" y="59"/>
                    <a:pt x="85" y="59"/>
                    <a:pt x="85" y="59"/>
                  </a:cubicBezTo>
                  <a:cubicBezTo>
                    <a:pt x="85" y="59"/>
                    <a:pt x="85" y="59"/>
                    <a:pt x="85" y="59"/>
                  </a:cubicBezTo>
                  <a:cubicBezTo>
                    <a:pt x="85" y="59"/>
                    <a:pt x="85" y="59"/>
                    <a:pt x="85" y="59"/>
                  </a:cubicBezTo>
                  <a:cubicBezTo>
                    <a:pt x="85" y="59"/>
                    <a:pt x="85" y="59"/>
                    <a:pt x="86" y="59"/>
                  </a:cubicBezTo>
                  <a:cubicBezTo>
                    <a:pt x="86" y="59"/>
                    <a:pt x="86" y="59"/>
                    <a:pt x="86" y="59"/>
                  </a:cubicBezTo>
                  <a:cubicBezTo>
                    <a:pt x="86" y="59"/>
                    <a:pt x="86" y="59"/>
                    <a:pt x="86" y="59"/>
                  </a:cubicBezTo>
                  <a:cubicBezTo>
                    <a:pt x="86" y="59"/>
                    <a:pt x="86" y="59"/>
                    <a:pt x="86" y="59"/>
                  </a:cubicBezTo>
                  <a:cubicBezTo>
                    <a:pt x="86" y="59"/>
                    <a:pt x="86" y="59"/>
                    <a:pt x="86" y="59"/>
                  </a:cubicBezTo>
                  <a:cubicBezTo>
                    <a:pt x="86" y="59"/>
                    <a:pt x="86" y="59"/>
                    <a:pt x="86" y="59"/>
                  </a:cubicBezTo>
                  <a:cubicBezTo>
                    <a:pt x="86" y="59"/>
                    <a:pt x="86" y="59"/>
                    <a:pt x="86" y="59"/>
                  </a:cubicBezTo>
                  <a:cubicBezTo>
                    <a:pt x="87" y="59"/>
                    <a:pt x="86" y="58"/>
                    <a:pt x="87" y="58"/>
                  </a:cubicBezTo>
                  <a:cubicBezTo>
                    <a:pt x="87" y="58"/>
                    <a:pt x="87" y="58"/>
                    <a:pt x="87" y="58"/>
                  </a:cubicBezTo>
                  <a:cubicBezTo>
                    <a:pt x="87" y="58"/>
                    <a:pt x="87" y="57"/>
                    <a:pt x="87" y="57"/>
                  </a:cubicBezTo>
                  <a:cubicBezTo>
                    <a:pt x="87" y="57"/>
                    <a:pt x="87" y="57"/>
                    <a:pt x="87" y="57"/>
                  </a:cubicBezTo>
                  <a:cubicBezTo>
                    <a:pt x="87" y="57"/>
                    <a:pt x="87" y="56"/>
                    <a:pt x="87" y="56"/>
                  </a:cubicBezTo>
                  <a:cubicBezTo>
                    <a:pt x="87" y="56"/>
                    <a:pt x="87" y="56"/>
                    <a:pt x="87" y="56"/>
                  </a:cubicBezTo>
                  <a:cubicBezTo>
                    <a:pt x="87" y="56"/>
                    <a:pt x="87" y="55"/>
                    <a:pt x="86" y="55"/>
                  </a:cubicBezTo>
                  <a:cubicBezTo>
                    <a:pt x="86" y="55"/>
                    <a:pt x="86" y="56"/>
                    <a:pt x="86" y="55"/>
                  </a:cubicBezTo>
                  <a:cubicBezTo>
                    <a:pt x="86" y="55"/>
                    <a:pt x="86" y="55"/>
                    <a:pt x="86" y="55"/>
                  </a:cubicBezTo>
                  <a:cubicBezTo>
                    <a:pt x="86" y="55"/>
                    <a:pt x="86" y="55"/>
                    <a:pt x="86" y="55"/>
                  </a:cubicBezTo>
                  <a:cubicBezTo>
                    <a:pt x="86" y="55"/>
                    <a:pt x="86" y="55"/>
                    <a:pt x="86" y="55"/>
                  </a:cubicBezTo>
                  <a:cubicBezTo>
                    <a:pt x="86" y="55"/>
                    <a:pt x="85" y="55"/>
                    <a:pt x="85" y="55"/>
                  </a:cubicBezTo>
                  <a:cubicBezTo>
                    <a:pt x="85" y="55"/>
                    <a:pt x="85" y="55"/>
                    <a:pt x="85" y="55"/>
                  </a:cubicBezTo>
                  <a:cubicBezTo>
                    <a:pt x="85" y="55"/>
                    <a:pt x="85" y="55"/>
                    <a:pt x="85" y="55"/>
                  </a:cubicBezTo>
                  <a:cubicBezTo>
                    <a:pt x="85" y="55"/>
                    <a:pt x="85" y="55"/>
                    <a:pt x="85" y="55"/>
                  </a:cubicBezTo>
                  <a:cubicBezTo>
                    <a:pt x="85" y="55"/>
                    <a:pt x="85" y="55"/>
                    <a:pt x="85" y="55"/>
                  </a:cubicBezTo>
                  <a:cubicBezTo>
                    <a:pt x="85" y="55"/>
                    <a:pt x="85" y="55"/>
                    <a:pt x="84" y="55"/>
                  </a:cubicBezTo>
                  <a:cubicBezTo>
                    <a:pt x="84" y="55"/>
                    <a:pt x="84" y="55"/>
                    <a:pt x="84" y="55"/>
                  </a:cubicBezTo>
                  <a:cubicBezTo>
                    <a:pt x="84" y="55"/>
                    <a:pt x="84" y="55"/>
                    <a:pt x="84" y="55"/>
                  </a:cubicBezTo>
                  <a:cubicBezTo>
                    <a:pt x="84" y="55"/>
                    <a:pt x="84" y="55"/>
                    <a:pt x="84" y="55"/>
                  </a:cubicBezTo>
                  <a:cubicBezTo>
                    <a:pt x="84"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6"/>
                    <a:pt x="83" y="56"/>
                  </a:cubicBezTo>
                  <a:cubicBezTo>
                    <a:pt x="83" y="56"/>
                    <a:pt x="83" y="56"/>
                    <a:pt x="83" y="56"/>
                  </a:cubicBezTo>
                  <a:cubicBezTo>
                    <a:pt x="83" y="56"/>
                    <a:pt x="83" y="56"/>
                    <a:pt x="83" y="56"/>
                  </a:cubicBezTo>
                  <a:cubicBezTo>
                    <a:pt x="83" y="56"/>
                    <a:pt x="83" y="56"/>
                    <a:pt x="83" y="56"/>
                  </a:cubicBezTo>
                  <a:cubicBezTo>
                    <a:pt x="83" y="56"/>
                    <a:pt x="83" y="57"/>
                    <a:pt x="83" y="57"/>
                  </a:cubicBezTo>
                  <a:cubicBezTo>
                    <a:pt x="82" y="57"/>
                    <a:pt x="82" y="57"/>
                    <a:pt x="82" y="57"/>
                  </a:cubicBezTo>
                  <a:cubicBezTo>
                    <a:pt x="82" y="57"/>
                    <a:pt x="82" y="57"/>
                    <a:pt x="82" y="57"/>
                  </a:cubicBezTo>
                  <a:cubicBezTo>
                    <a:pt x="82" y="57"/>
                    <a:pt x="82" y="57"/>
                    <a:pt x="82" y="57"/>
                  </a:cubicBezTo>
                  <a:close/>
                  <a:moveTo>
                    <a:pt x="81" y="57"/>
                  </a:moveTo>
                  <a:cubicBezTo>
                    <a:pt x="81" y="57"/>
                    <a:pt x="81" y="57"/>
                    <a:pt x="81" y="57"/>
                  </a:cubicBezTo>
                  <a:cubicBezTo>
                    <a:pt x="81" y="57"/>
                    <a:pt x="81" y="57"/>
                    <a:pt x="81" y="57"/>
                  </a:cubicBezTo>
                  <a:cubicBezTo>
                    <a:pt x="82" y="58"/>
                    <a:pt x="82" y="57"/>
                    <a:pt x="82" y="57"/>
                  </a:cubicBezTo>
                  <a:cubicBezTo>
                    <a:pt x="82" y="57"/>
                    <a:pt x="82" y="57"/>
                    <a:pt x="82" y="57"/>
                  </a:cubicBezTo>
                  <a:cubicBezTo>
                    <a:pt x="82" y="57"/>
                    <a:pt x="82" y="57"/>
                    <a:pt x="82" y="57"/>
                  </a:cubicBezTo>
                  <a:cubicBezTo>
                    <a:pt x="81" y="57"/>
                    <a:pt x="82" y="57"/>
                    <a:pt x="82" y="57"/>
                  </a:cubicBezTo>
                  <a:cubicBezTo>
                    <a:pt x="82" y="57"/>
                    <a:pt x="82" y="57"/>
                    <a:pt x="82" y="57"/>
                  </a:cubicBezTo>
                  <a:cubicBezTo>
                    <a:pt x="82" y="57"/>
                    <a:pt x="82" y="57"/>
                    <a:pt x="82" y="57"/>
                  </a:cubicBezTo>
                  <a:cubicBezTo>
                    <a:pt x="82" y="57"/>
                    <a:pt x="82" y="57"/>
                    <a:pt x="82" y="57"/>
                  </a:cubicBezTo>
                  <a:cubicBezTo>
                    <a:pt x="81" y="57"/>
                    <a:pt x="81" y="57"/>
                    <a:pt x="81" y="56"/>
                  </a:cubicBezTo>
                  <a:cubicBezTo>
                    <a:pt x="81" y="56"/>
                    <a:pt x="81" y="56"/>
                    <a:pt x="81" y="56"/>
                  </a:cubicBezTo>
                  <a:cubicBezTo>
                    <a:pt x="81" y="56"/>
                    <a:pt x="81" y="56"/>
                    <a:pt x="81" y="56"/>
                  </a:cubicBezTo>
                  <a:cubicBezTo>
                    <a:pt x="81" y="56"/>
                    <a:pt x="81" y="56"/>
                    <a:pt x="81" y="57"/>
                  </a:cubicBezTo>
                  <a:cubicBezTo>
                    <a:pt x="81" y="57"/>
                    <a:pt x="81" y="57"/>
                    <a:pt x="81" y="57"/>
                  </a:cubicBezTo>
                  <a:cubicBezTo>
                    <a:pt x="81" y="57"/>
                    <a:pt x="81" y="57"/>
                    <a:pt x="81" y="57"/>
                  </a:cubicBezTo>
                  <a:cubicBezTo>
                    <a:pt x="81" y="57"/>
                    <a:pt x="81" y="57"/>
                    <a:pt x="81" y="57"/>
                  </a:cubicBezTo>
                  <a:cubicBezTo>
                    <a:pt x="81" y="57"/>
                    <a:pt x="81" y="57"/>
                    <a:pt x="81" y="57"/>
                  </a:cubicBezTo>
                  <a:cubicBezTo>
                    <a:pt x="81" y="57"/>
                    <a:pt x="81" y="57"/>
                    <a:pt x="81" y="57"/>
                  </a:cubicBezTo>
                  <a:close/>
                  <a:moveTo>
                    <a:pt x="77" y="57"/>
                  </a:moveTo>
                  <a:cubicBezTo>
                    <a:pt x="77" y="57"/>
                    <a:pt x="77" y="57"/>
                    <a:pt x="77" y="57"/>
                  </a:cubicBezTo>
                  <a:cubicBezTo>
                    <a:pt x="77" y="57"/>
                    <a:pt x="77" y="57"/>
                    <a:pt x="77" y="57"/>
                  </a:cubicBezTo>
                  <a:cubicBezTo>
                    <a:pt x="77" y="57"/>
                    <a:pt x="77" y="57"/>
                    <a:pt x="77" y="57"/>
                  </a:cubicBezTo>
                  <a:cubicBezTo>
                    <a:pt x="77" y="57"/>
                    <a:pt x="77" y="57"/>
                    <a:pt x="77" y="57"/>
                  </a:cubicBezTo>
                  <a:cubicBezTo>
                    <a:pt x="77" y="57"/>
                    <a:pt x="77" y="57"/>
                    <a:pt x="77" y="57"/>
                  </a:cubicBezTo>
                  <a:cubicBezTo>
                    <a:pt x="77" y="57"/>
                    <a:pt x="77" y="57"/>
                    <a:pt x="77" y="57"/>
                  </a:cubicBezTo>
                  <a:cubicBezTo>
                    <a:pt x="77" y="57"/>
                    <a:pt x="77" y="58"/>
                    <a:pt x="77" y="58"/>
                  </a:cubicBezTo>
                  <a:cubicBezTo>
                    <a:pt x="77" y="58"/>
                    <a:pt x="77" y="58"/>
                    <a:pt x="77" y="58"/>
                  </a:cubicBezTo>
                  <a:cubicBezTo>
                    <a:pt x="77" y="58"/>
                    <a:pt x="77" y="58"/>
                    <a:pt x="77" y="58"/>
                  </a:cubicBezTo>
                  <a:cubicBezTo>
                    <a:pt x="77" y="58"/>
                    <a:pt x="77" y="58"/>
                    <a:pt x="77" y="58"/>
                  </a:cubicBezTo>
                  <a:cubicBezTo>
                    <a:pt x="78" y="58"/>
                    <a:pt x="78" y="58"/>
                    <a:pt x="78" y="58"/>
                  </a:cubicBezTo>
                  <a:cubicBezTo>
                    <a:pt x="78" y="58"/>
                    <a:pt x="78" y="58"/>
                    <a:pt x="78" y="58"/>
                  </a:cubicBezTo>
                  <a:cubicBezTo>
                    <a:pt x="78" y="57"/>
                    <a:pt x="78" y="57"/>
                    <a:pt x="78" y="57"/>
                  </a:cubicBezTo>
                  <a:cubicBezTo>
                    <a:pt x="78" y="57"/>
                    <a:pt x="78" y="57"/>
                    <a:pt x="78" y="57"/>
                  </a:cubicBezTo>
                  <a:cubicBezTo>
                    <a:pt x="78" y="57"/>
                    <a:pt x="78" y="57"/>
                    <a:pt x="78" y="57"/>
                  </a:cubicBezTo>
                  <a:cubicBezTo>
                    <a:pt x="78" y="57"/>
                    <a:pt x="78" y="57"/>
                    <a:pt x="78" y="57"/>
                  </a:cubicBezTo>
                  <a:cubicBezTo>
                    <a:pt x="78" y="57"/>
                    <a:pt x="78" y="57"/>
                    <a:pt x="78" y="57"/>
                  </a:cubicBezTo>
                  <a:cubicBezTo>
                    <a:pt x="77" y="57"/>
                    <a:pt x="77" y="57"/>
                    <a:pt x="77" y="57"/>
                  </a:cubicBezTo>
                  <a:cubicBezTo>
                    <a:pt x="77" y="57"/>
                    <a:pt x="77" y="57"/>
                    <a:pt x="77" y="57"/>
                  </a:cubicBezTo>
                  <a:close/>
                  <a:moveTo>
                    <a:pt x="66" y="51"/>
                  </a:moveTo>
                  <a:cubicBezTo>
                    <a:pt x="66" y="51"/>
                    <a:pt x="67" y="51"/>
                    <a:pt x="67" y="51"/>
                  </a:cubicBezTo>
                  <a:cubicBezTo>
                    <a:pt x="67" y="51"/>
                    <a:pt x="67" y="52"/>
                    <a:pt x="67" y="52"/>
                  </a:cubicBezTo>
                  <a:cubicBezTo>
                    <a:pt x="67" y="52"/>
                    <a:pt x="67" y="52"/>
                    <a:pt x="67" y="52"/>
                  </a:cubicBezTo>
                  <a:cubicBezTo>
                    <a:pt x="67" y="52"/>
                    <a:pt x="67" y="52"/>
                    <a:pt x="67"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9" y="52"/>
                    <a:pt x="69" y="52"/>
                  </a:cubicBezTo>
                  <a:cubicBezTo>
                    <a:pt x="69" y="51"/>
                    <a:pt x="69" y="51"/>
                    <a:pt x="69" y="52"/>
                  </a:cubicBezTo>
                  <a:cubicBezTo>
                    <a:pt x="69" y="52"/>
                    <a:pt x="69" y="52"/>
                    <a:pt x="69" y="52"/>
                  </a:cubicBezTo>
                  <a:cubicBezTo>
                    <a:pt x="69" y="52"/>
                    <a:pt x="69" y="52"/>
                    <a:pt x="69" y="52"/>
                  </a:cubicBezTo>
                  <a:cubicBezTo>
                    <a:pt x="70" y="52"/>
                    <a:pt x="70" y="52"/>
                    <a:pt x="70" y="52"/>
                  </a:cubicBezTo>
                  <a:cubicBezTo>
                    <a:pt x="70" y="52"/>
                    <a:pt x="70" y="52"/>
                    <a:pt x="70" y="52"/>
                  </a:cubicBezTo>
                  <a:cubicBezTo>
                    <a:pt x="70" y="52"/>
                    <a:pt x="70" y="52"/>
                    <a:pt x="70" y="52"/>
                  </a:cubicBezTo>
                  <a:cubicBezTo>
                    <a:pt x="70" y="52"/>
                    <a:pt x="70" y="52"/>
                    <a:pt x="71" y="52"/>
                  </a:cubicBezTo>
                  <a:cubicBezTo>
                    <a:pt x="71" y="52"/>
                    <a:pt x="70" y="52"/>
                    <a:pt x="70" y="52"/>
                  </a:cubicBezTo>
                  <a:cubicBezTo>
                    <a:pt x="70" y="53"/>
                    <a:pt x="71" y="53"/>
                    <a:pt x="71" y="53"/>
                  </a:cubicBezTo>
                  <a:cubicBezTo>
                    <a:pt x="71" y="53"/>
                    <a:pt x="71" y="53"/>
                    <a:pt x="71" y="53"/>
                  </a:cubicBezTo>
                  <a:cubicBezTo>
                    <a:pt x="71" y="53"/>
                    <a:pt x="71" y="53"/>
                    <a:pt x="71" y="53"/>
                  </a:cubicBezTo>
                  <a:cubicBezTo>
                    <a:pt x="71" y="53"/>
                    <a:pt x="71" y="53"/>
                    <a:pt x="71" y="54"/>
                  </a:cubicBezTo>
                  <a:cubicBezTo>
                    <a:pt x="71" y="54"/>
                    <a:pt x="71" y="54"/>
                    <a:pt x="71" y="54"/>
                  </a:cubicBezTo>
                  <a:cubicBezTo>
                    <a:pt x="72" y="54"/>
                    <a:pt x="71" y="54"/>
                    <a:pt x="71" y="55"/>
                  </a:cubicBezTo>
                  <a:cubicBezTo>
                    <a:pt x="71" y="55"/>
                    <a:pt x="71" y="55"/>
                    <a:pt x="71" y="55"/>
                  </a:cubicBezTo>
                  <a:cubicBezTo>
                    <a:pt x="71" y="55"/>
                    <a:pt x="71" y="55"/>
                    <a:pt x="71" y="55"/>
                  </a:cubicBezTo>
                  <a:cubicBezTo>
                    <a:pt x="71" y="55"/>
                    <a:pt x="71" y="55"/>
                    <a:pt x="71" y="55"/>
                  </a:cubicBezTo>
                  <a:cubicBezTo>
                    <a:pt x="71" y="56"/>
                    <a:pt x="71" y="56"/>
                    <a:pt x="71" y="56"/>
                  </a:cubicBezTo>
                  <a:cubicBezTo>
                    <a:pt x="71" y="56"/>
                    <a:pt x="72" y="56"/>
                    <a:pt x="72" y="56"/>
                  </a:cubicBezTo>
                  <a:cubicBezTo>
                    <a:pt x="72" y="56"/>
                    <a:pt x="72" y="56"/>
                    <a:pt x="72" y="56"/>
                  </a:cubicBezTo>
                  <a:cubicBezTo>
                    <a:pt x="72" y="56"/>
                    <a:pt x="72" y="56"/>
                    <a:pt x="72" y="56"/>
                  </a:cubicBezTo>
                  <a:cubicBezTo>
                    <a:pt x="72" y="57"/>
                    <a:pt x="73" y="57"/>
                    <a:pt x="73" y="57"/>
                  </a:cubicBezTo>
                  <a:cubicBezTo>
                    <a:pt x="73" y="57"/>
                    <a:pt x="73" y="57"/>
                    <a:pt x="73" y="57"/>
                  </a:cubicBezTo>
                  <a:cubicBezTo>
                    <a:pt x="73" y="57"/>
                    <a:pt x="73" y="57"/>
                    <a:pt x="73" y="57"/>
                  </a:cubicBezTo>
                  <a:cubicBezTo>
                    <a:pt x="73" y="57"/>
                    <a:pt x="73" y="57"/>
                    <a:pt x="73" y="57"/>
                  </a:cubicBezTo>
                  <a:cubicBezTo>
                    <a:pt x="73" y="57"/>
                    <a:pt x="74" y="57"/>
                    <a:pt x="74" y="57"/>
                  </a:cubicBezTo>
                  <a:cubicBezTo>
                    <a:pt x="74" y="57"/>
                    <a:pt x="74" y="57"/>
                    <a:pt x="74" y="57"/>
                  </a:cubicBezTo>
                  <a:cubicBezTo>
                    <a:pt x="74" y="57"/>
                    <a:pt x="74" y="57"/>
                    <a:pt x="74" y="57"/>
                  </a:cubicBezTo>
                  <a:cubicBezTo>
                    <a:pt x="74" y="57"/>
                    <a:pt x="74" y="57"/>
                    <a:pt x="74" y="57"/>
                  </a:cubicBezTo>
                  <a:cubicBezTo>
                    <a:pt x="74" y="57"/>
                    <a:pt x="74" y="57"/>
                    <a:pt x="74" y="57"/>
                  </a:cubicBezTo>
                  <a:cubicBezTo>
                    <a:pt x="74" y="57"/>
                    <a:pt x="75" y="57"/>
                    <a:pt x="75" y="58"/>
                  </a:cubicBezTo>
                  <a:cubicBezTo>
                    <a:pt x="75" y="58"/>
                    <a:pt x="75" y="58"/>
                    <a:pt x="75" y="58"/>
                  </a:cubicBezTo>
                  <a:cubicBezTo>
                    <a:pt x="75" y="58"/>
                    <a:pt x="75" y="58"/>
                    <a:pt x="75" y="58"/>
                  </a:cubicBezTo>
                  <a:cubicBezTo>
                    <a:pt x="75" y="58"/>
                    <a:pt x="75" y="58"/>
                    <a:pt x="75" y="58"/>
                  </a:cubicBezTo>
                  <a:cubicBezTo>
                    <a:pt x="75" y="58"/>
                    <a:pt x="76" y="58"/>
                    <a:pt x="76" y="58"/>
                  </a:cubicBezTo>
                  <a:cubicBezTo>
                    <a:pt x="76" y="58"/>
                    <a:pt x="76" y="58"/>
                    <a:pt x="76" y="58"/>
                  </a:cubicBezTo>
                  <a:cubicBezTo>
                    <a:pt x="77" y="58"/>
                    <a:pt x="77" y="58"/>
                    <a:pt x="77" y="58"/>
                  </a:cubicBezTo>
                  <a:cubicBezTo>
                    <a:pt x="77" y="58"/>
                    <a:pt x="77" y="58"/>
                    <a:pt x="77" y="58"/>
                  </a:cubicBezTo>
                  <a:cubicBezTo>
                    <a:pt x="77" y="58"/>
                    <a:pt x="77" y="58"/>
                    <a:pt x="77" y="58"/>
                  </a:cubicBezTo>
                  <a:cubicBezTo>
                    <a:pt x="77" y="58"/>
                    <a:pt x="77" y="58"/>
                    <a:pt x="77" y="58"/>
                  </a:cubicBezTo>
                  <a:cubicBezTo>
                    <a:pt x="77" y="58"/>
                    <a:pt x="77" y="58"/>
                    <a:pt x="77" y="58"/>
                  </a:cubicBezTo>
                  <a:cubicBezTo>
                    <a:pt x="76" y="58"/>
                    <a:pt x="76" y="57"/>
                    <a:pt x="76" y="57"/>
                  </a:cubicBezTo>
                  <a:cubicBezTo>
                    <a:pt x="76" y="57"/>
                    <a:pt x="76" y="57"/>
                    <a:pt x="76" y="57"/>
                  </a:cubicBezTo>
                  <a:cubicBezTo>
                    <a:pt x="76" y="57"/>
                    <a:pt x="76" y="57"/>
                    <a:pt x="76" y="57"/>
                  </a:cubicBezTo>
                  <a:cubicBezTo>
                    <a:pt x="76" y="57"/>
                    <a:pt x="76" y="57"/>
                    <a:pt x="76" y="57"/>
                  </a:cubicBezTo>
                  <a:cubicBezTo>
                    <a:pt x="76" y="56"/>
                    <a:pt x="76" y="56"/>
                    <a:pt x="76" y="56"/>
                  </a:cubicBezTo>
                  <a:cubicBezTo>
                    <a:pt x="76" y="56"/>
                    <a:pt x="76" y="55"/>
                    <a:pt x="77" y="55"/>
                  </a:cubicBezTo>
                  <a:cubicBezTo>
                    <a:pt x="77" y="55"/>
                    <a:pt x="77" y="55"/>
                    <a:pt x="77" y="55"/>
                  </a:cubicBezTo>
                  <a:cubicBezTo>
                    <a:pt x="77" y="55"/>
                    <a:pt x="77" y="55"/>
                    <a:pt x="77" y="55"/>
                  </a:cubicBezTo>
                  <a:cubicBezTo>
                    <a:pt x="77" y="55"/>
                    <a:pt x="77" y="55"/>
                    <a:pt x="77" y="55"/>
                  </a:cubicBezTo>
                  <a:cubicBezTo>
                    <a:pt x="77" y="55"/>
                    <a:pt x="77" y="55"/>
                    <a:pt x="76" y="55"/>
                  </a:cubicBezTo>
                  <a:cubicBezTo>
                    <a:pt x="76" y="55"/>
                    <a:pt x="76" y="54"/>
                    <a:pt x="75" y="54"/>
                  </a:cubicBezTo>
                  <a:cubicBezTo>
                    <a:pt x="75" y="54"/>
                    <a:pt x="75" y="54"/>
                    <a:pt x="75" y="54"/>
                  </a:cubicBezTo>
                  <a:cubicBezTo>
                    <a:pt x="75" y="54"/>
                    <a:pt x="75" y="54"/>
                    <a:pt x="74" y="54"/>
                  </a:cubicBezTo>
                  <a:cubicBezTo>
                    <a:pt x="74" y="54"/>
                    <a:pt x="74" y="54"/>
                    <a:pt x="74" y="54"/>
                  </a:cubicBezTo>
                  <a:cubicBezTo>
                    <a:pt x="74" y="54"/>
                    <a:pt x="74" y="54"/>
                    <a:pt x="74" y="54"/>
                  </a:cubicBezTo>
                  <a:cubicBezTo>
                    <a:pt x="74" y="53"/>
                    <a:pt x="74" y="53"/>
                    <a:pt x="74" y="53"/>
                  </a:cubicBezTo>
                  <a:cubicBezTo>
                    <a:pt x="74" y="53"/>
                    <a:pt x="73" y="53"/>
                    <a:pt x="73" y="53"/>
                  </a:cubicBezTo>
                  <a:cubicBezTo>
                    <a:pt x="73" y="53"/>
                    <a:pt x="73" y="53"/>
                    <a:pt x="73" y="52"/>
                  </a:cubicBezTo>
                  <a:cubicBezTo>
                    <a:pt x="73" y="52"/>
                    <a:pt x="73" y="52"/>
                    <a:pt x="73" y="52"/>
                  </a:cubicBezTo>
                  <a:cubicBezTo>
                    <a:pt x="73" y="52"/>
                    <a:pt x="73" y="52"/>
                    <a:pt x="73" y="51"/>
                  </a:cubicBezTo>
                  <a:cubicBezTo>
                    <a:pt x="73" y="51"/>
                    <a:pt x="73" y="51"/>
                    <a:pt x="73" y="51"/>
                  </a:cubicBezTo>
                  <a:cubicBezTo>
                    <a:pt x="73" y="51"/>
                    <a:pt x="73" y="50"/>
                    <a:pt x="73" y="50"/>
                  </a:cubicBezTo>
                  <a:cubicBezTo>
                    <a:pt x="73" y="50"/>
                    <a:pt x="73" y="50"/>
                    <a:pt x="73" y="50"/>
                  </a:cubicBezTo>
                  <a:cubicBezTo>
                    <a:pt x="73" y="50"/>
                    <a:pt x="73" y="50"/>
                    <a:pt x="73" y="50"/>
                  </a:cubicBezTo>
                  <a:cubicBezTo>
                    <a:pt x="73" y="50"/>
                    <a:pt x="73" y="50"/>
                    <a:pt x="73" y="50"/>
                  </a:cubicBezTo>
                  <a:cubicBezTo>
                    <a:pt x="73" y="49"/>
                    <a:pt x="73" y="49"/>
                    <a:pt x="72" y="49"/>
                  </a:cubicBezTo>
                  <a:cubicBezTo>
                    <a:pt x="72" y="49"/>
                    <a:pt x="72" y="49"/>
                    <a:pt x="72" y="49"/>
                  </a:cubicBezTo>
                  <a:cubicBezTo>
                    <a:pt x="72" y="49"/>
                    <a:pt x="72" y="49"/>
                    <a:pt x="72" y="49"/>
                  </a:cubicBezTo>
                  <a:cubicBezTo>
                    <a:pt x="72" y="49"/>
                    <a:pt x="72" y="48"/>
                    <a:pt x="72" y="48"/>
                  </a:cubicBezTo>
                  <a:cubicBezTo>
                    <a:pt x="72" y="48"/>
                    <a:pt x="72" y="48"/>
                    <a:pt x="72" y="48"/>
                  </a:cubicBezTo>
                  <a:cubicBezTo>
                    <a:pt x="72" y="48"/>
                    <a:pt x="72" y="48"/>
                    <a:pt x="72" y="48"/>
                  </a:cubicBezTo>
                  <a:cubicBezTo>
                    <a:pt x="71" y="48"/>
                    <a:pt x="71" y="48"/>
                    <a:pt x="71" y="48"/>
                  </a:cubicBezTo>
                  <a:cubicBezTo>
                    <a:pt x="71" y="48"/>
                    <a:pt x="71" y="48"/>
                    <a:pt x="71" y="48"/>
                  </a:cubicBezTo>
                  <a:cubicBezTo>
                    <a:pt x="71" y="48"/>
                    <a:pt x="71" y="48"/>
                    <a:pt x="71" y="48"/>
                  </a:cubicBezTo>
                  <a:cubicBezTo>
                    <a:pt x="71" y="48"/>
                    <a:pt x="71" y="48"/>
                    <a:pt x="70" y="48"/>
                  </a:cubicBezTo>
                  <a:cubicBezTo>
                    <a:pt x="70" y="48"/>
                    <a:pt x="70" y="48"/>
                    <a:pt x="70" y="48"/>
                  </a:cubicBezTo>
                  <a:cubicBezTo>
                    <a:pt x="70" y="48"/>
                    <a:pt x="70" y="48"/>
                    <a:pt x="70" y="48"/>
                  </a:cubicBezTo>
                  <a:cubicBezTo>
                    <a:pt x="70" y="48"/>
                    <a:pt x="70" y="48"/>
                    <a:pt x="70" y="48"/>
                  </a:cubicBezTo>
                  <a:cubicBezTo>
                    <a:pt x="70" y="48"/>
                    <a:pt x="70" y="48"/>
                    <a:pt x="70" y="49"/>
                  </a:cubicBezTo>
                  <a:cubicBezTo>
                    <a:pt x="70" y="49"/>
                    <a:pt x="70" y="49"/>
                    <a:pt x="70" y="49"/>
                  </a:cubicBezTo>
                  <a:cubicBezTo>
                    <a:pt x="70" y="49"/>
                    <a:pt x="70" y="49"/>
                    <a:pt x="70" y="49"/>
                  </a:cubicBezTo>
                  <a:cubicBezTo>
                    <a:pt x="70" y="49"/>
                    <a:pt x="71" y="50"/>
                    <a:pt x="71" y="50"/>
                  </a:cubicBezTo>
                  <a:cubicBezTo>
                    <a:pt x="71" y="50"/>
                    <a:pt x="71" y="50"/>
                    <a:pt x="70" y="50"/>
                  </a:cubicBezTo>
                  <a:cubicBezTo>
                    <a:pt x="70" y="49"/>
                    <a:pt x="70" y="49"/>
                    <a:pt x="70" y="49"/>
                  </a:cubicBezTo>
                  <a:cubicBezTo>
                    <a:pt x="70" y="49"/>
                    <a:pt x="70" y="49"/>
                    <a:pt x="70" y="49"/>
                  </a:cubicBezTo>
                  <a:cubicBezTo>
                    <a:pt x="70" y="49"/>
                    <a:pt x="70" y="49"/>
                    <a:pt x="70" y="49"/>
                  </a:cubicBezTo>
                  <a:cubicBezTo>
                    <a:pt x="70" y="49"/>
                    <a:pt x="70" y="49"/>
                    <a:pt x="70" y="49"/>
                  </a:cubicBezTo>
                  <a:cubicBezTo>
                    <a:pt x="69" y="48"/>
                    <a:pt x="69" y="48"/>
                    <a:pt x="69" y="48"/>
                  </a:cubicBezTo>
                  <a:cubicBezTo>
                    <a:pt x="69" y="48"/>
                    <a:pt x="69" y="48"/>
                    <a:pt x="69" y="48"/>
                  </a:cubicBezTo>
                  <a:cubicBezTo>
                    <a:pt x="69" y="48"/>
                    <a:pt x="68" y="48"/>
                    <a:pt x="68" y="48"/>
                  </a:cubicBezTo>
                  <a:cubicBezTo>
                    <a:pt x="68" y="48"/>
                    <a:pt x="68" y="48"/>
                    <a:pt x="68" y="48"/>
                  </a:cubicBezTo>
                  <a:cubicBezTo>
                    <a:pt x="68" y="48"/>
                    <a:pt x="68" y="48"/>
                    <a:pt x="68" y="49"/>
                  </a:cubicBezTo>
                  <a:cubicBezTo>
                    <a:pt x="68" y="49"/>
                    <a:pt x="67" y="49"/>
                    <a:pt x="68" y="49"/>
                  </a:cubicBezTo>
                  <a:cubicBezTo>
                    <a:pt x="68" y="49"/>
                    <a:pt x="68" y="49"/>
                    <a:pt x="68" y="49"/>
                  </a:cubicBezTo>
                  <a:cubicBezTo>
                    <a:pt x="68" y="49"/>
                    <a:pt x="68" y="49"/>
                    <a:pt x="68" y="49"/>
                  </a:cubicBezTo>
                  <a:cubicBezTo>
                    <a:pt x="68" y="50"/>
                    <a:pt x="67" y="50"/>
                    <a:pt x="67" y="50"/>
                  </a:cubicBezTo>
                  <a:cubicBezTo>
                    <a:pt x="67" y="50"/>
                    <a:pt x="67" y="50"/>
                    <a:pt x="66" y="51"/>
                  </a:cubicBezTo>
                  <a:cubicBezTo>
                    <a:pt x="66" y="51"/>
                    <a:pt x="66" y="51"/>
                    <a:pt x="66" y="51"/>
                  </a:cubicBezTo>
                  <a:cubicBezTo>
                    <a:pt x="66" y="51"/>
                    <a:pt x="66" y="51"/>
                    <a:pt x="66" y="51"/>
                  </a:cubicBezTo>
                  <a:cubicBezTo>
                    <a:pt x="66" y="51"/>
                    <a:pt x="66" y="51"/>
                    <a:pt x="66" y="51"/>
                  </a:cubicBezTo>
                  <a:cubicBezTo>
                    <a:pt x="66" y="51"/>
                    <a:pt x="66" y="51"/>
                    <a:pt x="66" y="51"/>
                  </a:cubicBezTo>
                  <a:cubicBezTo>
                    <a:pt x="66" y="52"/>
                    <a:pt x="66" y="52"/>
                    <a:pt x="66" y="51"/>
                  </a:cubicBezTo>
                  <a:close/>
                  <a:moveTo>
                    <a:pt x="137" y="93"/>
                  </a:moveTo>
                  <a:cubicBezTo>
                    <a:pt x="137" y="93"/>
                    <a:pt x="136" y="93"/>
                    <a:pt x="136" y="93"/>
                  </a:cubicBezTo>
                  <a:cubicBezTo>
                    <a:pt x="136" y="93"/>
                    <a:pt x="136" y="93"/>
                    <a:pt x="136" y="93"/>
                  </a:cubicBezTo>
                  <a:cubicBezTo>
                    <a:pt x="136" y="92"/>
                    <a:pt x="136" y="92"/>
                    <a:pt x="135" y="92"/>
                  </a:cubicBezTo>
                  <a:cubicBezTo>
                    <a:pt x="135" y="92"/>
                    <a:pt x="135" y="92"/>
                    <a:pt x="135" y="92"/>
                  </a:cubicBezTo>
                  <a:cubicBezTo>
                    <a:pt x="135" y="92"/>
                    <a:pt x="135" y="92"/>
                    <a:pt x="135" y="92"/>
                  </a:cubicBezTo>
                  <a:cubicBezTo>
                    <a:pt x="134" y="92"/>
                    <a:pt x="134" y="92"/>
                    <a:pt x="134" y="92"/>
                  </a:cubicBezTo>
                  <a:cubicBezTo>
                    <a:pt x="134" y="92"/>
                    <a:pt x="134" y="92"/>
                    <a:pt x="133" y="92"/>
                  </a:cubicBezTo>
                  <a:cubicBezTo>
                    <a:pt x="133" y="92"/>
                    <a:pt x="133" y="92"/>
                    <a:pt x="133" y="92"/>
                  </a:cubicBezTo>
                  <a:cubicBezTo>
                    <a:pt x="133" y="92"/>
                    <a:pt x="133" y="92"/>
                    <a:pt x="133" y="92"/>
                  </a:cubicBezTo>
                  <a:cubicBezTo>
                    <a:pt x="132" y="93"/>
                    <a:pt x="132" y="92"/>
                    <a:pt x="132" y="92"/>
                  </a:cubicBezTo>
                  <a:cubicBezTo>
                    <a:pt x="132" y="92"/>
                    <a:pt x="131" y="93"/>
                    <a:pt x="131" y="92"/>
                  </a:cubicBezTo>
                  <a:cubicBezTo>
                    <a:pt x="131" y="92"/>
                    <a:pt x="131" y="92"/>
                    <a:pt x="131" y="92"/>
                  </a:cubicBezTo>
                  <a:cubicBezTo>
                    <a:pt x="130" y="92"/>
                    <a:pt x="130" y="92"/>
                    <a:pt x="130" y="92"/>
                  </a:cubicBezTo>
                  <a:cubicBezTo>
                    <a:pt x="130" y="92"/>
                    <a:pt x="130" y="92"/>
                    <a:pt x="129" y="92"/>
                  </a:cubicBezTo>
                  <a:cubicBezTo>
                    <a:pt x="129" y="92"/>
                    <a:pt x="129" y="92"/>
                    <a:pt x="129" y="92"/>
                  </a:cubicBezTo>
                  <a:cubicBezTo>
                    <a:pt x="129" y="92"/>
                    <a:pt x="129" y="92"/>
                    <a:pt x="129" y="92"/>
                  </a:cubicBezTo>
                  <a:cubicBezTo>
                    <a:pt x="129" y="92"/>
                    <a:pt x="129" y="92"/>
                    <a:pt x="129" y="92"/>
                  </a:cubicBezTo>
                  <a:cubicBezTo>
                    <a:pt x="129" y="92"/>
                    <a:pt x="129" y="92"/>
                    <a:pt x="129" y="92"/>
                  </a:cubicBezTo>
                  <a:cubicBezTo>
                    <a:pt x="129" y="92"/>
                    <a:pt x="129" y="92"/>
                    <a:pt x="129" y="93"/>
                  </a:cubicBezTo>
                  <a:cubicBezTo>
                    <a:pt x="129" y="93"/>
                    <a:pt x="129" y="93"/>
                    <a:pt x="129" y="93"/>
                  </a:cubicBezTo>
                  <a:cubicBezTo>
                    <a:pt x="129" y="93"/>
                    <a:pt x="129" y="93"/>
                    <a:pt x="129" y="93"/>
                  </a:cubicBezTo>
                  <a:cubicBezTo>
                    <a:pt x="129" y="93"/>
                    <a:pt x="129" y="94"/>
                    <a:pt x="129" y="94"/>
                  </a:cubicBezTo>
                  <a:cubicBezTo>
                    <a:pt x="130" y="94"/>
                    <a:pt x="130" y="94"/>
                    <a:pt x="130" y="94"/>
                  </a:cubicBezTo>
                  <a:cubicBezTo>
                    <a:pt x="130" y="94"/>
                    <a:pt x="130" y="94"/>
                    <a:pt x="130" y="94"/>
                  </a:cubicBezTo>
                  <a:cubicBezTo>
                    <a:pt x="131" y="94"/>
                    <a:pt x="131" y="94"/>
                    <a:pt x="131" y="94"/>
                  </a:cubicBezTo>
                  <a:cubicBezTo>
                    <a:pt x="131" y="94"/>
                    <a:pt x="131" y="94"/>
                    <a:pt x="131" y="94"/>
                  </a:cubicBezTo>
                  <a:cubicBezTo>
                    <a:pt x="131" y="94"/>
                    <a:pt x="132" y="94"/>
                    <a:pt x="132" y="94"/>
                  </a:cubicBezTo>
                  <a:cubicBezTo>
                    <a:pt x="132" y="94"/>
                    <a:pt x="132" y="95"/>
                    <a:pt x="132" y="95"/>
                  </a:cubicBezTo>
                  <a:cubicBezTo>
                    <a:pt x="133" y="95"/>
                    <a:pt x="133" y="95"/>
                    <a:pt x="133" y="95"/>
                  </a:cubicBezTo>
                  <a:cubicBezTo>
                    <a:pt x="133" y="95"/>
                    <a:pt x="133" y="96"/>
                    <a:pt x="133" y="96"/>
                  </a:cubicBezTo>
                  <a:cubicBezTo>
                    <a:pt x="134" y="96"/>
                    <a:pt x="134" y="96"/>
                    <a:pt x="134" y="96"/>
                  </a:cubicBezTo>
                  <a:cubicBezTo>
                    <a:pt x="134" y="96"/>
                    <a:pt x="134" y="96"/>
                    <a:pt x="134" y="96"/>
                  </a:cubicBezTo>
                  <a:cubicBezTo>
                    <a:pt x="133" y="97"/>
                    <a:pt x="133" y="97"/>
                    <a:pt x="133" y="97"/>
                  </a:cubicBezTo>
                  <a:cubicBezTo>
                    <a:pt x="133" y="97"/>
                    <a:pt x="133" y="97"/>
                    <a:pt x="133" y="97"/>
                  </a:cubicBezTo>
                  <a:cubicBezTo>
                    <a:pt x="133" y="97"/>
                    <a:pt x="133" y="97"/>
                    <a:pt x="134" y="97"/>
                  </a:cubicBezTo>
                  <a:cubicBezTo>
                    <a:pt x="134" y="97"/>
                    <a:pt x="134" y="97"/>
                    <a:pt x="134" y="97"/>
                  </a:cubicBezTo>
                  <a:cubicBezTo>
                    <a:pt x="134" y="97"/>
                    <a:pt x="134" y="97"/>
                    <a:pt x="134" y="96"/>
                  </a:cubicBezTo>
                  <a:cubicBezTo>
                    <a:pt x="134" y="96"/>
                    <a:pt x="134" y="96"/>
                    <a:pt x="134" y="96"/>
                  </a:cubicBezTo>
                  <a:cubicBezTo>
                    <a:pt x="134" y="96"/>
                    <a:pt x="134" y="96"/>
                    <a:pt x="134" y="96"/>
                  </a:cubicBezTo>
                  <a:cubicBezTo>
                    <a:pt x="134" y="96"/>
                    <a:pt x="134" y="96"/>
                    <a:pt x="134" y="96"/>
                  </a:cubicBezTo>
                  <a:cubicBezTo>
                    <a:pt x="134" y="96"/>
                    <a:pt x="134" y="96"/>
                    <a:pt x="134" y="96"/>
                  </a:cubicBezTo>
                  <a:cubicBezTo>
                    <a:pt x="135" y="95"/>
                    <a:pt x="135" y="95"/>
                    <a:pt x="135" y="95"/>
                  </a:cubicBezTo>
                  <a:cubicBezTo>
                    <a:pt x="135" y="95"/>
                    <a:pt x="135" y="95"/>
                    <a:pt x="135" y="95"/>
                  </a:cubicBezTo>
                  <a:cubicBezTo>
                    <a:pt x="136" y="95"/>
                    <a:pt x="136" y="95"/>
                    <a:pt x="136" y="95"/>
                  </a:cubicBezTo>
                  <a:cubicBezTo>
                    <a:pt x="136" y="95"/>
                    <a:pt x="136" y="95"/>
                    <a:pt x="136" y="95"/>
                  </a:cubicBezTo>
                  <a:cubicBezTo>
                    <a:pt x="136" y="95"/>
                    <a:pt x="136" y="95"/>
                    <a:pt x="136" y="95"/>
                  </a:cubicBezTo>
                  <a:cubicBezTo>
                    <a:pt x="136" y="95"/>
                    <a:pt x="137" y="95"/>
                    <a:pt x="137" y="94"/>
                  </a:cubicBezTo>
                  <a:cubicBezTo>
                    <a:pt x="137" y="94"/>
                    <a:pt x="137" y="94"/>
                    <a:pt x="137" y="94"/>
                  </a:cubicBezTo>
                  <a:cubicBezTo>
                    <a:pt x="137" y="94"/>
                    <a:pt x="137" y="94"/>
                    <a:pt x="137" y="94"/>
                  </a:cubicBezTo>
                  <a:cubicBezTo>
                    <a:pt x="137" y="94"/>
                    <a:pt x="137" y="94"/>
                    <a:pt x="137" y="94"/>
                  </a:cubicBezTo>
                  <a:cubicBezTo>
                    <a:pt x="137" y="93"/>
                    <a:pt x="137" y="93"/>
                    <a:pt x="137" y="93"/>
                  </a:cubicBezTo>
                  <a:close/>
                  <a:moveTo>
                    <a:pt x="136" y="96"/>
                  </a:moveTo>
                  <a:cubicBezTo>
                    <a:pt x="136" y="96"/>
                    <a:pt x="136" y="96"/>
                    <a:pt x="136" y="96"/>
                  </a:cubicBezTo>
                  <a:cubicBezTo>
                    <a:pt x="136" y="96"/>
                    <a:pt x="136" y="96"/>
                    <a:pt x="136" y="96"/>
                  </a:cubicBezTo>
                  <a:cubicBezTo>
                    <a:pt x="136" y="96"/>
                    <a:pt x="136" y="96"/>
                    <a:pt x="136" y="96"/>
                  </a:cubicBezTo>
                  <a:cubicBezTo>
                    <a:pt x="136" y="96"/>
                    <a:pt x="136" y="96"/>
                    <a:pt x="136" y="96"/>
                  </a:cubicBezTo>
                  <a:cubicBezTo>
                    <a:pt x="136" y="96"/>
                    <a:pt x="136" y="96"/>
                    <a:pt x="135" y="96"/>
                  </a:cubicBezTo>
                  <a:cubicBezTo>
                    <a:pt x="135" y="96"/>
                    <a:pt x="135" y="96"/>
                    <a:pt x="136" y="96"/>
                  </a:cubicBezTo>
                  <a:cubicBezTo>
                    <a:pt x="136" y="96"/>
                    <a:pt x="136" y="97"/>
                    <a:pt x="136" y="97"/>
                  </a:cubicBezTo>
                  <a:cubicBezTo>
                    <a:pt x="136" y="97"/>
                    <a:pt x="136" y="97"/>
                    <a:pt x="136" y="97"/>
                  </a:cubicBezTo>
                  <a:cubicBezTo>
                    <a:pt x="137" y="97"/>
                    <a:pt x="137" y="97"/>
                    <a:pt x="137" y="96"/>
                  </a:cubicBezTo>
                  <a:cubicBezTo>
                    <a:pt x="137" y="96"/>
                    <a:pt x="137" y="96"/>
                    <a:pt x="136" y="96"/>
                  </a:cubicBezTo>
                  <a:close/>
                  <a:moveTo>
                    <a:pt x="13" y="23"/>
                  </a:moveTo>
                  <a:cubicBezTo>
                    <a:pt x="13" y="23"/>
                    <a:pt x="13" y="23"/>
                    <a:pt x="13" y="23"/>
                  </a:cubicBezTo>
                  <a:cubicBezTo>
                    <a:pt x="13" y="23"/>
                    <a:pt x="14" y="23"/>
                    <a:pt x="14" y="23"/>
                  </a:cubicBezTo>
                  <a:cubicBezTo>
                    <a:pt x="14" y="23"/>
                    <a:pt x="14" y="23"/>
                    <a:pt x="14" y="24"/>
                  </a:cubicBezTo>
                  <a:cubicBezTo>
                    <a:pt x="14" y="24"/>
                    <a:pt x="14" y="24"/>
                    <a:pt x="14" y="24"/>
                  </a:cubicBezTo>
                  <a:cubicBezTo>
                    <a:pt x="14" y="24"/>
                    <a:pt x="14" y="24"/>
                    <a:pt x="14" y="24"/>
                  </a:cubicBezTo>
                  <a:cubicBezTo>
                    <a:pt x="14" y="24"/>
                    <a:pt x="14" y="24"/>
                    <a:pt x="14" y="23"/>
                  </a:cubicBezTo>
                  <a:cubicBezTo>
                    <a:pt x="14" y="23"/>
                    <a:pt x="14" y="23"/>
                    <a:pt x="14" y="23"/>
                  </a:cubicBezTo>
                  <a:cubicBezTo>
                    <a:pt x="14" y="23"/>
                    <a:pt x="14" y="23"/>
                    <a:pt x="14" y="23"/>
                  </a:cubicBezTo>
                  <a:cubicBezTo>
                    <a:pt x="14" y="23"/>
                    <a:pt x="14" y="23"/>
                    <a:pt x="14" y="23"/>
                  </a:cubicBezTo>
                  <a:cubicBezTo>
                    <a:pt x="14"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lose/>
                  <a:moveTo>
                    <a:pt x="10" y="23"/>
                  </a:moveTo>
                  <a:cubicBezTo>
                    <a:pt x="9"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lose/>
                  <a:moveTo>
                    <a:pt x="8" y="21"/>
                  </a:move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7" y="21"/>
                    <a:pt x="7" y="21"/>
                  </a:cubicBezTo>
                  <a:cubicBezTo>
                    <a:pt x="7" y="21"/>
                    <a:pt x="7" y="20"/>
                    <a:pt x="7" y="20"/>
                  </a:cubicBezTo>
                  <a:cubicBezTo>
                    <a:pt x="7" y="20"/>
                    <a:pt x="7" y="20"/>
                    <a:pt x="7" y="20"/>
                  </a:cubicBezTo>
                  <a:cubicBezTo>
                    <a:pt x="7" y="20"/>
                    <a:pt x="7" y="20"/>
                    <a:pt x="6" y="20"/>
                  </a:cubicBezTo>
                  <a:cubicBezTo>
                    <a:pt x="6" y="20"/>
                    <a:pt x="6" y="20"/>
                    <a:pt x="6" y="20"/>
                  </a:cubicBezTo>
                  <a:cubicBezTo>
                    <a:pt x="6" y="20"/>
                    <a:pt x="6" y="20"/>
                    <a:pt x="6" y="20"/>
                  </a:cubicBezTo>
                  <a:cubicBezTo>
                    <a:pt x="6" y="20"/>
                    <a:pt x="6" y="20"/>
                    <a:pt x="6" y="20"/>
                  </a:cubicBezTo>
                  <a:cubicBezTo>
                    <a:pt x="6" y="20"/>
                    <a:pt x="6" y="19"/>
                    <a:pt x="6" y="19"/>
                  </a:cubicBezTo>
                  <a:cubicBezTo>
                    <a:pt x="6" y="19"/>
                    <a:pt x="6" y="19"/>
                    <a:pt x="6" y="19"/>
                  </a:cubicBezTo>
                  <a:cubicBezTo>
                    <a:pt x="5" y="19"/>
                    <a:pt x="5" y="19"/>
                    <a:pt x="5" y="19"/>
                  </a:cubicBezTo>
                  <a:cubicBezTo>
                    <a:pt x="5" y="19"/>
                    <a:pt x="5" y="19"/>
                    <a:pt x="5" y="19"/>
                  </a:cubicBezTo>
                  <a:cubicBezTo>
                    <a:pt x="5" y="19"/>
                    <a:pt x="5" y="19"/>
                    <a:pt x="5" y="19"/>
                  </a:cubicBezTo>
                  <a:cubicBezTo>
                    <a:pt x="5" y="19"/>
                    <a:pt x="5" y="19"/>
                    <a:pt x="5" y="18"/>
                  </a:cubicBezTo>
                  <a:cubicBezTo>
                    <a:pt x="5" y="18"/>
                    <a:pt x="4" y="18"/>
                    <a:pt x="4" y="18"/>
                  </a:cubicBezTo>
                  <a:cubicBezTo>
                    <a:pt x="4" y="18"/>
                    <a:pt x="4" y="18"/>
                    <a:pt x="4" y="18"/>
                  </a:cubicBezTo>
                  <a:cubicBezTo>
                    <a:pt x="4" y="19"/>
                    <a:pt x="4" y="19"/>
                    <a:pt x="4" y="19"/>
                  </a:cubicBezTo>
                  <a:cubicBezTo>
                    <a:pt x="4" y="19"/>
                    <a:pt x="4" y="19"/>
                    <a:pt x="4" y="19"/>
                  </a:cubicBezTo>
                  <a:cubicBezTo>
                    <a:pt x="3" y="19"/>
                    <a:pt x="3" y="19"/>
                    <a:pt x="3" y="19"/>
                  </a:cubicBezTo>
                  <a:cubicBezTo>
                    <a:pt x="3" y="19"/>
                    <a:pt x="4" y="19"/>
                    <a:pt x="4" y="20"/>
                  </a:cubicBezTo>
                  <a:cubicBezTo>
                    <a:pt x="4" y="20"/>
                    <a:pt x="4" y="20"/>
                    <a:pt x="4" y="20"/>
                  </a:cubicBezTo>
                  <a:cubicBezTo>
                    <a:pt x="4" y="20"/>
                    <a:pt x="4" y="20"/>
                    <a:pt x="4" y="20"/>
                  </a:cubicBezTo>
                  <a:cubicBezTo>
                    <a:pt x="4" y="20"/>
                    <a:pt x="4" y="20"/>
                    <a:pt x="4" y="20"/>
                  </a:cubicBezTo>
                  <a:cubicBezTo>
                    <a:pt x="5" y="20"/>
                    <a:pt x="5" y="20"/>
                    <a:pt x="5" y="21"/>
                  </a:cubicBezTo>
                  <a:cubicBezTo>
                    <a:pt x="5" y="21"/>
                    <a:pt x="5" y="21"/>
                    <a:pt x="5" y="21"/>
                  </a:cubicBezTo>
                  <a:cubicBezTo>
                    <a:pt x="5" y="21"/>
                    <a:pt x="5" y="21"/>
                    <a:pt x="5" y="21"/>
                  </a:cubicBezTo>
                  <a:cubicBezTo>
                    <a:pt x="6" y="21"/>
                    <a:pt x="6" y="20"/>
                    <a:pt x="6" y="20"/>
                  </a:cubicBezTo>
                  <a:cubicBezTo>
                    <a:pt x="6" y="20"/>
                    <a:pt x="6" y="21"/>
                    <a:pt x="6" y="21"/>
                  </a:cubicBezTo>
                  <a:cubicBezTo>
                    <a:pt x="6" y="21"/>
                    <a:pt x="6" y="21"/>
                    <a:pt x="7" y="21"/>
                  </a:cubicBezTo>
                  <a:cubicBezTo>
                    <a:pt x="7" y="21"/>
                    <a:pt x="7" y="21"/>
                    <a:pt x="7" y="21"/>
                  </a:cubicBezTo>
                  <a:cubicBezTo>
                    <a:pt x="7" y="21"/>
                    <a:pt x="7" y="21"/>
                    <a:pt x="7" y="22"/>
                  </a:cubicBezTo>
                  <a:cubicBezTo>
                    <a:pt x="8" y="22"/>
                    <a:pt x="8" y="22"/>
                    <a:pt x="8" y="22"/>
                  </a:cubicBezTo>
                  <a:cubicBezTo>
                    <a:pt x="8" y="22"/>
                    <a:pt x="8" y="22"/>
                    <a:pt x="8" y="22"/>
                  </a:cubicBezTo>
                  <a:cubicBezTo>
                    <a:pt x="8" y="22"/>
                    <a:pt x="9" y="22"/>
                    <a:pt x="9" y="22"/>
                  </a:cubicBezTo>
                  <a:cubicBezTo>
                    <a:pt x="9" y="22"/>
                    <a:pt x="9" y="21"/>
                    <a:pt x="8" y="21"/>
                  </a:cubicBezTo>
                  <a:close/>
                  <a:moveTo>
                    <a:pt x="10" y="24"/>
                  </a:moveTo>
                  <a:cubicBezTo>
                    <a:pt x="10" y="24"/>
                    <a:pt x="10" y="24"/>
                    <a:pt x="10" y="24"/>
                  </a:cubicBezTo>
                  <a:cubicBezTo>
                    <a:pt x="10" y="24"/>
                    <a:pt x="10" y="24"/>
                    <a:pt x="9" y="24"/>
                  </a:cubicBezTo>
                  <a:cubicBezTo>
                    <a:pt x="9" y="24"/>
                    <a:pt x="9" y="24"/>
                    <a:pt x="10" y="24"/>
                  </a:cubicBezTo>
                  <a:cubicBezTo>
                    <a:pt x="10" y="24"/>
                    <a:pt x="10" y="24"/>
                    <a:pt x="10" y="24"/>
                  </a:cubicBezTo>
                  <a:cubicBezTo>
                    <a:pt x="10" y="24"/>
                    <a:pt x="10" y="24"/>
                    <a:pt x="10" y="24"/>
                  </a:cubicBezTo>
                  <a:close/>
                  <a:moveTo>
                    <a:pt x="13" y="24"/>
                  </a:move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lose/>
                  <a:moveTo>
                    <a:pt x="143" y="7"/>
                  </a:moveTo>
                  <a:cubicBezTo>
                    <a:pt x="142" y="7"/>
                    <a:pt x="139" y="6"/>
                    <a:pt x="139" y="6"/>
                  </a:cubicBezTo>
                  <a:cubicBezTo>
                    <a:pt x="138" y="7"/>
                    <a:pt x="138" y="7"/>
                    <a:pt x="138" y="8"/>
                  </a:cubicBezTo>
                  <a:cubicBezTo>
                    <a:pt x="137" y="8"/>
                    <a:pt x="136" y="13"/>
                    <a:pt x="136" y="15"/>
                  </a:cubicBezTo>
                  <a:cubicBezTo>
                    <a:pt x="136" y="16"/>
                    <a:pt x="135" y="17"/>
                    <a:pt x="134" y="19"/>
                  </a:cubicBezTo>
                  <a:cubicBezTo>
                    <a:pt x="132" y="20"/>
                    <a:pt x="133" y="20"/>
                    <a:pt x="133" y="21"/>
                  </a:cubicBezTo>
                  <a:cubicBezTo>
                    <a:pt x="132" y="22"/>
                    <a:pt x="131" y="24"/>
                    <a:pt x="130" y="25"/>
                  </a:cubicBezTo>
                  <a:cubicBezTo>
                    <a:pt x="130" y="26"/>
                    <a:pt x="131" y="27"/>
                    <a:pt x="131" y="28"/>
                  </a:cubicBezTo>
                  <a:cubicBezTo>
                    <a:pt x="130" y="28"/>
                    <a:pt x="128" y="28"/>
                    <a:pt x="127" y="28"/>
                  </a:cubicBezTo>
                  <a:cubicBezTo>
                    <a:pt x="126" y="28"/>
                    <a:pt x="125" y="29"/>
                    <a:pt x="124" y="29"/>
                  </a:cubicBezTo>
                  <a:cubicBezTo>
                    <a:pt x="122" y="30"/>
                    <a:pt x="121" y="28"/>
                    <a:pt x="120" y="28"/>
                  </a:cubicBezTo>
                  <a:cubicBezTo>
                    <a:pt x="118" y="27"/>
                    <a:pt x="117" y="28"/>
                    <a:pt x="116" y="29"/>
                  </a:cubicBezTo>
                  <a:cubicBezTo>
                    <a:pt x="115" y="29"/>
                    <a:pt x="113" y="31"/>
                    <a:pt x="112" y="31"/>
                  </a:cubicBezTo>
                  <a:cubicBezTo>
                    <a:pt x="111" y="32"/>
                    <a:pt x="108" y="31"/>
                    <a:pt x="107" y="31"/>
                  </a:cubicBezTo>
                  <a:cubicBezTo>
                    <a:pt x="106" y="31"/>
                    <a:pt x="104" y="32"/>
                    <a:pt x="104" y="32"/>
                  </a:cubicBezTo>
                  <a:cubicBezTo>
                    <a:pt x="103" y="32"/>
                    <a:pt x="102" y="32"/>
                    <a:pt x="102" y="31"/>
                  </a:cubicBezTo>
                  <a:cubicBezTo>
                    <a:pt x="102" y="31"/>
                    <a:pt x="100" y="29"/>
                    <a:pt x="100" y="29"/>
                  </a:cubicBezTo>
                  <a:cubicBezTo>
                    <a:pt x="100" y="29"/>
                    <a:pt x="100" y="28"/>
                    <a:pt x="99" y="27"/>
                  </a:cubicBezTo>
                  <a:cubicBezTo>
                    <a:pt x="99" y="27"/>
                    <a:pt x="99" y="27"/>
                    <a:pt x="99" y="27"/>
                  </a:cubicBezTo>
                  <a:cubicBezTo>
                    <a:pt x="99" y="27"/>
                    <a:pt x="98" y="27"/>
                    <a:pt x="98" y="27"/>
                  </a:cubicBezTo>
                  <a:cubicBezTo>
                    <a:pt x="98" y="27"/>
                    <a:pt x="98" y="27"/>
                    <a:pt x="98" y="27"/>
                  </a:cubicBezTo>
                  <a:cubicBezTo>
                    <a:pt x="98" y="27"/>
                    <a:pt x="98" y="27"/>
                    <a:pt x="98" y="27"/>
                  </a:cubicBezTo>
                  <a:cubicBezTo>
                    <a:pt x="98" y="27"/>
                    <a:pt x="98" y="27"/>
                    <a:pt x="98" y="27"/>
                  </a:cubicBezTo>
                  <a:cubicBezTo>
                    <a:pt x="98" y="27"/>
                    <a:pt x="97" y="27"/>
                    <a:pt x="97" y="27"/>
                  </a:cubicBezTo>
                  <a:cubicBezTo>
                    <a:pt x="97" y="27"/>
                    <a:pt x="97" y="27"/>
                    <a:pt x="97" y="27"/>
                  </a:cubicBezTo>
                  <a:cubicBezTo>
                    <a:pt x="97" y="26"/>
                    <a:pt x="97" y="26"/>
                    <a:pt x="97" y="26"/>
                  </a:cubicBezTo>
                  <a:cubicBezTo>
                    <a:pt x="97" y="26"/>
                    <a:pt x="96" y="26"/>
                    <a:pt x="96" y="26"/>
                  </a:cubicBezTo>
                  <a:cubicBezTo>
                    <a:pt x="96" y="26"/>
                    <a:pt x="96" y="26"/>
                    <a:pt x="96" y="26"/>
                  </a:cubicBezTo>
                  <a:cubicBezTo>
                    <a:pt x="96" y="25"/>
                    <a:pt x="96" y="25"/>
                    <a:pt x="96" y="25"/>
                  </a:cubicBezTo>
                  <a:cubicBezTo>
                    <a:pt x="96" y="25"/>
                    <a:pt x="96" y="25"/>
                    <a:pt x="96" y="25"/>
                  </a:cubicBezTo>
                  <a:cubicBezTo>
                    <a:pt x="96" y="25"/>
                    <a:pt x="96" y="25"/>
                    <a:pt x="96" y="25"/>
                  </a:cubicBezTo>
                  <a:cubicBezTo>
                    <a:pt x="96" y="25"/>
                    <a:pt x="96" y="25"/>
                    <a:pt x="96" y="25"/>
                  </a:cubicBezTo>
                  <a:cubicBezTo>
                    <a:pt x="96" y="26"/>
                    <a:pt x="96" y="26"/>
                    <a:pt x="95" y="26"/>
                  </a:cubicBezTo>
                  <a:cubicBezTo>
                    <a:pt x="95" y="26"/>
                    <a:pt x="95" y="26"/>
                    <a:pt x="95" y="26"/>
                  </a:cubicBezTo>
                  <a:cubicBezTo>
                    <a:pt x="95" y="26"/>
                    <a:pt x="95" y="26"/>
                    <a:pt x="94" y="26"/>
                  </a:cubicBezTo>
                  <a:cubicBezTo>
                    <a:pt x="94" y="26"/>
                    <a:pt x="94" y="26"/>
                    <a:pt x="94" y="26"/>
                  </a:cubicBezTo>
                  <a:cubicBezTo>
                    <a:pt x="94" y="26"/>
                    <a:pt x="94" y="26"/>
                    <a:pt x="94" y="26"/>
                  </a:cubicBezTo>
                  <a:cubicBezTo>
                    <a:pt x="94" y="26"/>
                    <a:pt x="94" y="26"/>
                    <a:pt x="94" y="26"/>
                  </a:cubicBezTo>
                  <a:cubicBezTo>
                    <a:pt x="94" y="26"/>
                    <a:pt x="94" y="27"/>
                    <a:pt x="94" y="27"/>
                  </a:cubicBezTo>
                  <a:cubicBezTo>
                    <a:pt x="94" y="27"/>
                    <a:pt x="94" y="27"/>
                    <a:pt x="94" y="27"/>
                  </a:cubicBezTo>
                  <a:cubicBezTo>
                    <a:pt x="94" y="27"/>
                    <a:pt x="94" y="27"/>
                    <a:pt x="94" y="27"/>
                  </a:cubicBezTo>
                  <a:cubicBezTo>
                    <a:pt x="94" y="27"/>
                    <a:pt x="94" y="27"/>
                    <a:pt x="94" y="28"/>
                  </a:cubicBezTo>
                  <a:cubicBezTo>
                    <a:pt x="94" y="28"/>
                    <a:pt x="94" y="28"/>
                    <a:pt x="93" y="28"/>
                  </a:cubicBezTo>
                  <a:cubicBezTo>
                    <a:pt x="93" y="28"/>
                    <a:pt x="93" y="28"/>
                    <a:pt x="93" y="28"/>
                  </a:cubicBezTo>
                  <a:cubicBezTo>
                    <a:pt x="93" y="28"/>
                    <a:pt x="93" y="28"/>
                    <a:pt x="93" y="28"/>
                  </a:cubicBezTo>
                  <a:cubicBezTo>
                    <a:pt x="92" y="29"/>
                    <a:pt x="92" y="29"/>
                    <a:pt x="92" y="29"/>
                  </a:cubicBezTo>
                  <a:cubicBezTo>
                    <a:pt x="92" y="29"/>
                    <a:pt x="92" y="30"/>
                    <a:pt x="92" y="30"/>
                  </a:cubicBezTo>
                  <a:cubicBezTo>
                    <a:pt x="92" y="30"/>
                    <a:pt x="92" y="30"/>
                    <a:pt x="92" y="30"/>
                  </a:cubicBezTo>
                  <a:cubicBezTo>
                    <a:pt x="92" y="30"/>
                    <a:pt x="92" y="30"/>
                    <a:pt x="92" y="30"/>
                  </a:cubicBezTo>
                  <a:cubicBezTo>
                    <a:pt x="92" y="31"/>
                    <a:pt x="92" y="31"/>
                    <a:pt x="92" y="31"/>
                  </a:cubicBezTo>
                  <a:cubicBezTo>
                    <a:pt x="92" y="31"/>
                    <a:pt x="92" y="31"/>
                    <a:pt x="92" y="31"/>
                  </a:cubicBezTo>
                  <a:cubicBezTo>
                    <a:pt x="92" y="31"/>
                    <a:pt x="92" y="31"/>
                    <a:pt x="92" y="31"/>
                  </a:cubicBezTo>
                  <a:cubicBezTo>
                    <a:pt x="92" y="31"/>
                    <a:pt x="92" y="31"/>
                    <a:pt x="92" y="31"/>
                  </a:cubicBezTo>
                  <a:cubicBezTo>
                    <a:pt x="91" y="31"/>
                    <a:pt x="92" y="32"/>
                    <a:pt x="92" y="32"/>
                  </a:cubicBezTo>
                  <a:cubicBezTo>
                    <a:pt x="92" y="32"/>
                    <a:pt x="92" y="32"/>
                    <a:pt x="92" y="32"/>
                  </a:cubicBezTo>
                  <a:cubicBezTo>
                    <a:pt x="92" y="32"/>
                    <a:pt x="92" y="32"/>
                    <a:pt x="92" y="33"/>
                  </a:cubicBezTo>
                  <a:cubicBezTo>
                    <a:pt x="92" y="33"/>
                    <a:pt x="92" y="33"/>
                    <a:pt x="92" y="33"/>
                  </a:cubicBezTo>
                  <a:cubicBezTo>
                    <a:pt x="92" y="33"/>
                    <a:pt x="92" y="33"/>
                    <a:pt x="92" y="33"/>
                  </a:cubicBezTo>
                  <a:cubicBezTo>
                    <a:pt x="91" y="33"/>
                    <a:pt x="91" y="33"/>
                    <a:pt x="91" y="34"/>
                  </a:cubicBezTo>
                  <a:cubicBezTo>
                    <a:pt x="91" y="34"/>
                    <a:pt x="91" y="34"/>
                    <a:pt x="91" y="34"/>
                  </a:cubicBezTo>
                  <a:cubicBezTo>
                    <a:pt x="92" y="34"/>
                    <a:pt x="91" y="34"/>
                    <a:pt x="92" y="34"/>
                  </a:cubicBezTo>
                  <a:cubicBezTo>
                    <a:pt x="92" y="34"/>
                    <a:pt x="92" y="34"/>
                    <a:pt x="92" y="35"/>
                  </a:cubicBezTo>
                  <a:cubicBezTo>
                    <a:pt x="92" y="35"/>
                    <a:pt x="92" y="35"/>
                    <a:pt x="92" y="35"/>
                  </a:cubicBezTo>
                  <a:cubicBezTo>
                    <a:pt x="92" y="36"/>
                    <a:pt x="92" y="36"/>
                    <a:pt x="92" y="36"/>
                  </a:cubicBezTo>
                  <a:cubicBezTo>
                    <a:pt x="92" y="36"/>
                    <a:pt x="92" y="36"/>
                    <a:pt x="92" y="36"/>
                  </a:cubicBezTo>
                  <a:cubicBezTo>
                    <a:pt x="92" y="36"/>
                    <a:pt x="92" y="36"/>
                    <a:pt x="92" y="37"/>
                  </a:cubicBezTo>
                  <a:cubicBezTo>
                    <a:pt x="92" y="37"/>
                    <a:pt x="92" y="37"/>
                    <a:pt x="93" y="37"/>
                  </a:cubicBezTo>
                  <a:cubicBezTo>
                    <a:pt x="93" y="37"/>
                    <a:pt x="93" y="37"/>
                    <a:pt x="93" y="37"/>
                  </a:cubicBezTo>
                  <a:cubicBezTo>
                    <a:pt x="93" y="37"/>
                    <a:pt x="93" y="38"/>
                    <a:pt x="93" y="38"/>
                  </a:cubicBezTo>
                  <a:cubicBezTo>
                    <a:pt x="93" y="38"/>
                    <a:pt x="93" y="38"/>
                    <a:pt x="94" y="38"/>
                  </a:cubicBezTo>
                  <a:cubicBezTo>
                    <a:pt x="94" y="38"/>
                    <a:pt x="94" y="38"/>
                    <a:pt x="94" y="38"/>
                  </a:cubicBezTo>
                  <a:cubicBezTo>
                    <a:pt x="94" y="39"/>
                    <a:pt x="94" y="39"/>
                    <a:pt x="94" y="39"/>
                  </a:cubicBezTo>
                  <a:cubicBezTo>
                    <a:pt x="94" y="39"/>
                    <a:pt x="94" y="39"/>
                    <a:pt x="94" y="39"/>
                  </a:cubicBezTo>
                  <a:cubicBezTo>
                    <a:pt x="94" y="39"/>
                    <a:pt x="94" y="39"/>
                    <a:pt x="94" y="39"/>
                  </a:cubicBezTo>
                  <a:cubicBezTo>
                    <a:pt x="94" y="39"/>
                    <a:pt x="93" y="39"/>
                    <a:pt x="93" y="39"/>
                  </a:cubicBezTo>
                  <a:cubicBezTo>
                    <a:pt x="94" y="39"/>
                    <a:pt x="94" y="39"/>
                    <a:pt x="94" y="39"/>
                  </a:cubicBezTo>
                  <a:cubicBezTo>
                    <a:pt x="94" y="39"/>
                    <a:pt x="94" y="39"/>
                    <a:pt x="94" y="39"/>
                  </a:cubicBezTo>
                  <a:cubicBezTo>
                    <a:pt x="94" y="40"/>
                    <a:pt x="94" y="40"/>
                    <a:pt x="94" y="40"/>
                  </a:cubicBezTo>
                  <a:cubicBezTo>
                    <a:pt x="93" y="40"/>
                    <a:pt x="93" y="40"/>
                    <a:pt x="93" y="40"/>
                  </a:cubicBezTo>
                  <a:cubicBezTo>
                    <a:pt x="93" y="40"/>
                    <a:pt x="93" y="41"/>
                    <a:pt x="93" y="41"/>
                  </a:cubicBezTo>
                  <a:cubicBezTo>
                    <a:pt x="93" y="41"/>
                    <a:pt x="93" y="41"/>
                    <a:pt x="93" y="41"/>
                  </a:cubicBezTo>
                  <a:cubicBezTo>
                    <a:pt x="93" y="41"/>
                    <a:pt x="94" y="41"/>
                    <a:pt x="94" y="41"/>
                  </a:cubicBezTo>
                  <a:cubicBezTo>
                    <a:pt x="94" y="41"/>
                    <a:pt x="93" y="41"/>
                    <a:pt x="93" y="41"/>
                  </a:cubicBezTo>
                  <a:cubicBezTo>
                    <a:pt x="93" y="41"/>
                    <a:pt x="93" y="42"/>
                    <a:pt x="93" y="42"/>
                  </a:cubicBezTo>
                  <a:cubicBezTo>
                    <a:pt x="93" y="42"/>
                    <a:pt x="94" y="42"/>
                    <a:pt x="94" y="42"/>
                  </a:cubicBezTo>
                  <a:cubicBezTo>
                    <a:pt x="94" y="43"/>
                    <a:pt x="94" y="43"/>
                    <a:pt x="94" y="43"/>
                  </a:cubicBezTo>
                  <a:cubicBezTo>
                    <a:pt x="94" y="42"/>
                    <a:pt x="94" y="43"/>
                    <a:pt x="94" y="43"/>
                  </a:cubicBezTo>
                  <a:cubicBezTo>
                    <a:pt x="95" y="43"/>
                    <a:pt x="95" y="43"/>
                    <a:pt x="95" y="43"/>
                  </a:cubicBezTo>
                  <a:cubicBezTo>
                    <a:pt x="95" y="43"/>
                    <a:pt x="95" y="43"/>
                    <a:pt x="96" y="43"/>
                  </a:cubicBezTo>
                  <a:cubicBezTo>
                    <a:pt x="96" y="43"/>
                    <a:pt x="96" y="43"/>
                    <a:pt x="96" y="43"/>
                  </a:cubicBezTo>
                  <a:cubicBezTo>
                    <a:pt x="97" y="44"/>
                    <a:pt x="96" y="44"/>
                    <a:pt x="96" y="44"/>
                  </a:cubicBezTo>
                  <a:cubicBezTo>
                    <a:pt x="96" y="44"/>
                    <a:pt x="95" y="44"/>
                    <a:pt x="95" y="44"/>
                  </a:cubicBezTo>
                  <a:cubicBezTo>
                    <a:pt x="95" y="44"/>
                    <a:pt x="95" y="44"/>
                    <a:pt x="95" y="44"/>
                  </a:cubicBezTo>
                  <a:cubicBezTo>
                    <a:pt x="95" y="44"/>
                    <a:pt x="95" y="43"/>
                    <a:pt x="95" y="43"/>
                  </a:cubicBezTo>
                  <a:cubicBezTo>
                    <a:pt x="94" y="43"/>
                    <a:pt x="94" y="43"/>
                    <a:pt x="94" y="43"/>
                  </a:cubicBezTo>
                  <a:cubicBezTo>
                    <a:pt x="94" y="43"/>
                    <a:pt x="94" y="44"/>
                    <a:pt x="94" y="44"/>
                  </a:cubicBezTo>
                  <a:cubicBezTo>
                    <a:pt x="94" y="44"/>
                    <a:pt x="94" y="44"/>
                    <a:pt x="94" y="45"/>
                  </a:cubicBezTo>
                  <a:cubicBezTo>
                    <a:pt x="95" y="45"/>
                    <a:pt x="95" y="45"/>
                    <a:pt x="95" y="45"/>
                  </a:cubicBezTo>
                  <a:cubicBezTo>
                    <a:pt x="95" y="45"/>
                    <a:pt x="95" y="45"/>
                    <a:pt x="95" y="45"/>
                  </a:cubicBezTo>
                  <a:cubicBezTo>
                    <a:pt x="96" y="45"/>
                    <a:pt x="95" y="45"/>
                    <a:pt x="96" y="45"/>
                  </a:cubicBezTo>
                  <a:cubicBezTo>
                    <a:pt x="96" y="44"/>
                    <a:pt x="96" y="45"/>
                    <a:pt x="96" y="45"/>
                  </a:cubicBezTo>
                  <a:cubicBezTo>
                    <a:pt x="96" y="45"/>
                    <a:pt x="97" y="45"/>
                    <a:pt x="97" y="45"/>
                  </a:cubicBezTo>
                  <a:cubicBezTo>
                    <a:pt x="97" y="45"/>
                    <a:pt x="97" y="45"/>
                    <a:pt x="97" y="45"/>
                  </a:cubicBezTo>
                  <a:cubicBezTo>
                    <a:pt x="97" y="45"/>
                    <a:pt x="97" y="45"/>
                    <a:pt x="97" y="45"/>
                  </a:cubicBezTo>
                  <a:cubicBezTo>
                    <a:pt x="97" y="45"/>
                    <a:pt x="97" y="45"/>
                    <a:pt x="97" y="45"/>
                  </a:cubicBezTo>
                  <a:cubicBezTo>
                    <a:pt x="97" y="45"/>
                    <a:pt x="97" y="45"/>
                    <a:pt x="96" y="45"/>
                  </a:cubicBezTo>
                  <a:cubicBezTo>
                    <a:pt x="96" y="45"/>
                    <a:pt x="96" y="45"/>
                    <a:pt x="96" y="45"/>
                  </a:cubicBezTo>
                  <a:cubicBezTo>
                    <a:pt x="96" y="45"/>
                    <a:pt x="96" y="45"/>
                    <a:pt x="96" y="45"/>
                  </a:cubicBezTo>
                  <a:cubicBezTo>
                    <a:pt x="96" y="45"/>
                    <a:pt x="96" y="46"/>
                    <a:pt x="96" y="46"/>
                  </a:cubicBezTo>
                  <a:cubicBezTo>
                    <a:pt x="96" y="46"/>
                    <a:pt x="96" y="47"/>
                    <a:pt x="96" y="47"/>
                  </a:cubicBezTo>
                  <a:cubicBezTo>
                    <a:pt x="95" y="47"/>
                    <a:pt x="95" y="47"/>
                    <a:pt x="95" y="47"/>
                  </a:cubicBezTo>
                  <a:cubicBezTo>
                    <a:pt x="96" y="47"/>
                    <a:pt x="96" y="47"/>
                    <a:pt x="96" y="47"/>
                  </a:cubicBezTo>
                  <a:cubicBezTo>
                    <a:pt x="96" y="47"/>
                    <a:pt x="96" y="47"/>
                    <a:pt x="96" y="47"/>
                  </a:cubicBezTo>
                  <a:cubicBezTo>
                    <a:pt x="97" y="47"/>
                    <a:pt x="97" y="47"/>
                    <a:pt x="97" y="47"/>
                  </a:cubicBezTo>
                  <a:cubicBezTo>
                    <a:pt x="97" y="47"/>
                    <a:pt x="97" y="47"/>
                    <a:pt x="97" y="47"/>
                  </a:cubicBezTo>
                  <a:cubicBezTo>
                    <a:pt x="97" y="47"/>
                    <a:pt x="97" y="47"/>
                    <a:pt x="98" y="47"/>
                  </a:cubicBezTo>
                  <a:cubicBezTo>
                    <a:pt x="98" y="47"/>
                    <a:pt x="98" y="46"/>
                    <a:pt x="98" y="46"/>
                  </a:cubicBezTo>
                  <a:cubicBezTo>
                    <a:pt x="98" y="46"/>
                    <a:pt x="98" y="46"/>
                    <a:pt x="98" y="46"/>
                  </a:cubicBezTo>
                  <a:cubicBezTo>
                    <a:pt x="98" y="46"/>
                    <a:pt x="98" y="46"/>
                    <a:pt x="98" y="46"/>
                  </a:cubicBezTo>
                  <a:cubicBezTo>
                    <a:pt x="98" y="45"/>
                    <a:pt x="98" y="46"/>
                    <a:pt x="98" y="46"/>
                  </a:cubicBezTo>
                  <a:cubicBezTo>
                    <a:pt x="98" y="46"/>
                    <a:pt x="98" y="46"/>
                    <a:pt x="98" y="46"/>
                  </a:cubicBezTo>
                  <a:cubicBezTo>
                    <a:pt x="98" y="46"/>
                    <a:pt x="98" y="46"/>
                    <a:pt x="98" y="46"/>
                  </a:cubicBezTo>
                  <a:cubicBezTo>
                    <a:pt x="99" y="46"/>
                    <a:pt x="99" y="46"/>
                    <a:pt x="99" y="46"/>
                  </a:cubicBezTo>
                  <a:cubicBezTo>
                    <a:pt x="99" y="46"/>
                    <a:pt x="99" y="46"/>
                    <a:pt x="99" y="47"/>
                  </a:cubicBezTo>
                  <a:cubicBezTo>
                    <a:pt x="99" y="47"/>
                    <a:pt x="99" y="47"/>
                    <a:pt x="99" y="47"/>
                  </a:cubicBezTo>
                  <a:cubicBezTo>
                    <a:pt x="99" y="47"/>
                    <a:pt x="99" y="47"/>
                    <a:pt x="99" y="47"/>
                  </a:cubicBezTo>
                  <a:cubicBezTo>
                    <a:pt x="99" y="47"/>
                    <a:pt x="99" y="47"/>
                    <a:pt x="99" y="47"/>
                  </a:cubicBezTo>
                  <a:cubicBezTo>
                    <a:pt x="99" y="47"/>
                    <a:pt x="99" y="47"/>
                    <a:pt x="100" y="47"/>
                  </a:cubicBezTo>
                  <a:cubicBezTo>
                    <a:pt x="100" y="47"/>
                    <a:pt x="100" y="48"/>
                    <a:pt x="100" y="48"/>
                  </a:cubicBezTo>
                  <a:cubicBezTo>
                    <a:pt x="100" y="48"/>
                    <a:pt x="100" y="48"/>
                    <a:pt x="100" y="48"/>
                  </a:cubicBezTo>
                  <a:cubicBezTo>
                    <a:pt x="100" y="49"/>
                    <a:pt x="100" y="49"/>
                    <a:pt x="100" y="49"/>
                  </a:cubicBezTo>
                  <a:cubicBezTo>
                    <a:pt x="100" y="49"/>
                    <a:pt x="100" y="49"/>
                    <a:pt x="100" y="49"/>
                  </a:cubicBezTo>
                  <a:cubicBezTo>
                    <a:pt x="100" y="49"/>
                    <a:pt x="100" y="50"/>
                    <a:pt x="100" y="50"/>
                  </a:cubicBezTo>
                  <a:cubicBezTo>
                    <a:pt x="100" y="50"/>
                    <a:pt x="99" y="50"/>
                    <a:pt x="99" y="50"/>
                  </a:cubicBezTo>
                  <a:cubicBezTo>
                    <a:pt x="99" y="50"/>
                    <a:pt x="99" y="50"/>
                    <a:pt x="99" y="51"/>
                  </a:cubicBezTo>
                  <a:cubicBezTo>
                    <a:pt x="99" y="51"/>
                    <a:pt x="99" y="51"/>
                    <a:pt x="99" y="51"/>
                  </a:cubicBezTo>
                  <a:cubicBezTo>
                    <a:pt x="99" y="51"/>
                    <a:pt x="100" y="51"/>
                    <a:pt x="100" y="52"/>
                  </a:cubicBezTo>
                  <a:cubicBezTo>
                    <a:pt x="100" y="52"/>
                    <a:pt x="100" y="52"/>
                    <a:pt x="100" y="52"/>
                  </a:cubicBezTo>
                  <a:cubicBezTo>
                    <a:pt x="100" y="53"/>
                    <a:pt x="100" y="53"/>
                    <a:pt x="100" y="53"/>
                  </a:cubicBezTo>
                  <a:cubicBezTo>
                    <a:pt x="100" y="53"/>
                    <a:pt x="100" y="53"/>
                    <a:pt x="100" y="54"/>
                  </a:cubicBezTo>
                  <a:cubicBezTo>
                    <a:pt x="100" y="54"/>
                    <a:pt x="100" y="54"/>
                    <a:pt x="100" y="54"/>
                  </a:cubicBezTo>
                  <a:cubicBezTo>
                    <a:pt x="101" y="54"/>
                    <a:pt x="101" y="54"/>
                    <a:pt x="101" y="54"/>
                  </a:cubicBezTo>
                  <a:cubicBezTo>
                    <a:pt x="101" y="54"/>
                    <a:pt x="101" y="54"/>
                    <a:pt x="101" y="55"/>
                  </a:cubicBezTo>
                  <a:cubicBezTo>
                    <a:pt x="101" y="55"/>
                    <a:pt x="101" y="55"/>
                    <a:pt x="101" y="55"/>
                  </a:cubicBezTo>
                  <a:cubicBezTo>
                    <a:pt x="101" y="55"/>
                    <a:pt x="101" y="55"/>
                    <a:pt x="101" y="55"/>
                  </a:cubicBezTo>
                  <a:cubicBezTo>
                    <a:pt x="101" y="55"/>
                    <a:pt x="101" y="55"/>
                    <a:pt x="101" y="55"/>
                  </a:cubicBezTo>
                  <a:cubicBezTo>
                    <a:pt x="101" y="55"/>
                    <a:pt x="101" y="55"/>
                    <a:pt x="101" y="55"/>
                  </a:cubicBezTo>
                  <a:cubicBezTo>
                    <a:pt x="101" y="56"/>
                    <a:pt x="101" y="56"/>
                    <a:pt x="101" y="56"/>
                  </a:cubicBezTo>
                  <a:cubicBezTo>
                    <a:pt x="101" y="56"/>
                    <a:pt x="101" y="56"/>
                    <a:pt x="101" y="56"/>
                  </a:cubicBezTo>
                  <a:cubicBezTo>
                    <a:pt x="101" y="56"/>
                    <a:pt x="101" y="56"/>
                    <a:pt x="101" y="57"/>
                  </a:cubicBezTo>
                  <a:cubicBezTo>
                    <a:pt x="101" y="57"/>
                    <a:pt x="101" y="57"/>
                    <a:pt x="101" y="57"/>
                  </a:cubicBezTo>
                  <a:cubicBezTo>
                    <a:pt x="101" y="57"/>
                    <a:pt x="101" y="57"/>
                    <a:pt x="102" y="57"/>
                  </a:cubicBezTo>
                  <a:cubicBezTo>
                    <a:pt x="102" y="57"/>
                    <a:pt x="101" y="57"/>
                    <a:pt x="101" y="58"/>
                  </a:cubicBezTo>
                  <a:cubicBezTo>
                    <a:pt x="101" y="58"/>
                    <a:pt x="101" y="58"/>
                    <a:pt x="101" y="58"/>
                  </a:cubicBezTo>
                  <a:cubicBezTo>
                    <a:pt x="101" y="58"/>
                    <a:pt x="101" y="58"/>
                    <a:pt x="101" y="58"/>
                  </a:cubicBezTo>
                  <a:cubicBezTo>
                    <a:pt x="101" y="58"/>
                    <a:pt x="102" y="58"/>
                    <a:pt x="102" y="58"/>
                  </a:cubicBezTo>
                  <a:cubicBezTo>
                    <a:pt x="102" y="58"/>
                    <a:pt x="102" y="58"/>
                    <a:pt x="102" y="58"/>
                  </a:cubicBezTo>
                  <a:cubicBezTo>
                    <a:pt x="102" y="58"/>
                    <a:pt x="102" y="58"/>
                    <a:pt x="102" y="58"/>
                  </a:cubicBezTo>
                  <a:cubicBezTo>
                    <a:pt x="102" y="59"/>
                    <a:pt x="102" y="58"/>
                    <a:pt x="102" y="58"/>
                  </a:cubicBezTo>
                  <a:cubicBezTo>
                    <a:pt x="103" y="58"/>
                    <a:pt x="103" y="58"/>
                    <a:pt x="103" y="57"/>
                  </a:cubicBezTo>
                  <a:cubicBezTo>
                    <a:pt x="103" y="57"/>
                    <a:pt x="104" y="57"/>
                    <a:pt x="104" y="58"/>
                  </a:cubicBezTo>
                  <a:cubicBezTo>
                    <a:pt x="104" y="58"/>
                    <a:pt x="104" y="58"/>
                    <a:pt x="104" y="58"/>
                  </a:cubicBezTo>
                  <a:cubicBezTo>
                    <a:pt x="104" y="58"/>
                    <a:pt x="104" y="58"/>
                    <a:pt x="104" y="58"/>
                  </a:cubicBezTo>
                  <a:cubicBezTo>
                    <a:pt x="104" y="58"/>
                    <a:pt x="104" y="58"/>
                    <a:pt x="104" y="59"/>
                  </a:cubicBezTo>
                  <a:cubicBezTo>
                    <a:pt x="104" y="59"/>
                    <a:pt x="104" y="59"/>
                    <a:pt x="104" y="59"/>
                  </a:cubicBezTo>
                  <a:cubicBezTo>
                    <a:pt x="105" y="59"/>
                    <a:pt x="105" y="58"/>
                    <a:pt x="105" y="58"/>
                  </a:cubicBezTo>
                  <a:cubicBezTo>
                    <a:pt x="105" y="58"/>
                    <a:pt x="105" y="58"/>
                    <a:pt x="105" y="58"/>
                  </a:cubicBezTo>
                  <a:cubicBezTo>
                    <a:pt x="105" y="58"/>
                    <a:pt x="105" y="58"/>
                    <a:pt x="105" y="58"/>
                  </a:cubicBezTo>
                  <a:cubicBezTo>
                    <a:pt x="106" y="58"/>
                    <a:pt x="106" y="58"/>
                    <a:pt x="106" y="59"/>
                  </a:cubicBezTo>
                  <a:cubicBezTo>
                    <a:pt x="106" y="59"/>
                    <a:pt x="106" y="59"/>
                    <a:pt x="106" y="59"/>
                  </a:cubicBezTo>
                  <a:cubicBezTo>
                    <a:pt x="107" y="59"/>
                    <a:pt x="107" y="59"/>
                    <a:pt x="107" y="59"/>
                  </a:cubicBezTo>
                  <a:cubicBezTo>
                    <a:pt x="107" y="59"/>
                    <a:pt x="107" y="58"/>
                    <a:pt x="107" y="58"/>
                  </a:cubicBezTo>
                  <a:cubicBezTo>
                    <a:pt x="108" y="58"/>
                    <a:pt x="108" y="58"/>
                    <a:pt x="108" y="58"/>
                  </a:cubicBezTo>
                  <a:cubicBezTo>
                    <a:pt x="108" y="58"/>
                    <a:pt x="108" y="58"/>
                    <a:pt x="108" y="58"/>
                  </a:cubicBezTo>
                  <a:cubicBezTo>
                    <a:pt x="108" y="58"/>
                    <a:pt x="109" y="58"/>
                    <a:pt x="109" y="58"/>
                  </a:cubicBezTo>
                  <a:cubicBezTo>
                    <a:pt x="109" y="58"/>
                    <a:pt x="109" y="58"/>
                    <a:pt x="109" y="58"/>
                  </a:cubicBezTo>
                  <a:cubicBezTo>
                    <a:pt x="109" y="58"/>
                    <a:pt x="109" y="57"/>
                    <a:pt x="110" y="57"/>
                  </a:cubicBezTo>
                  <a:cubicBezTo>
                    <a:pt x="110" y="57"/>
                    <a:pt x="109" y="58"/>
                    <a:pt x="109" y="58"/>
                  </a:cubicBezTo>
                  <a:cubicBezTo>
                    <a:pt x="110" y="58"/>
                    <a:pt x="110" y="58"/>
                    <a:pt x="110" y="58"/>
                  </a:cubicBezTo>
                  <a:cubicBezTo>
                    <a:pt x="110" y="58"/>
                    <a:pt x="110" y="58"/>
                    <a:pt x="110" y="58"/>
                  </a:cubicBezTo>
                  <a:cubicBezTo>
                    <a:pt x="110" y="58"/>
                    <a:pt x="110" y="58"/>
                    <a:pt x="110" y="58"/>
                  </a:cubicBezTo>
                  <a:cubicBezTo>
                    <a:pt x="110" y="58"/>
                    <a:pt x="111" y="58"/>
                    <a:pt x="111" y="58"/>
                  </a:cubicBezTo>
                  <a:cubicBezTo>
                    <a:pt x="111" y="58"/>
                    <a:pt x="111" y="58"/>
                    <a:pt x="111" y="58"/>
                  </a:cubicBezTo>
                  <a:cubicBezTo>
                    <a:pt x="111" y="58"/>
                    <a:pt x="111" y="58"/>
                    <a:pt x="111" y="58"/>
                  </a:cubicBezTo>
                  <a:cubicBezTo>
                    <a:pt x="111" y="58"/>
                    <a:pt x="111" y="57"/>
                    <a:pt x="111" y="57"/>
                  </a:cubicBezTo>
                  <a:cubicBezTo>
                    <a:pt x="111" y="57"/>
                    <a:pt x="111" y="57"/>
                    <a:pt x="111" y="57"/>
                  </a:cubicBezTo>
                  <a:cubicBezTo>
                    <a:pt x="111" y="57"/>
                    <a:pt x="111" y="57"/>
                    <a:pt x="111" y="57"/>
                  </a:cubicBezTo>
                  <a:cubicBezTo>
                    <a:pt x="111" y="57"/>
                    <a:pt x="111" y="57"/>
                    <a:pt x="111" y="57"/>
                  </a:cubicBezTo>
                  <a:cubicBezTo>
                    <a:pt x="111" y="57"/>
                    <a:pt x="111" y="58"/>
                    <a:pt x="112" y="58"/>
                  </a:cubicBezTo>
                  <a:cubicBezTo>
                    <a:pt x="112" y="58"/>
                    <a:pt x="112" y="58"/>
                    <a:pt x="112" y="58"/>
                  </a:cubicBezTo>
                  <a:cubicBezTo>
                    <a:pt x="112" y="58"/>
                    <a:pt x="112" y="59"/>
                    <a:pt x="112" y="59"/>
                  </a:cubicBezTo>
                  <a:cubicBezTo>
                    <a:pt x="112" y="59"/>
                    <a:pt x="112" y="59"/>
                    <a:pt x="112" y="59"/>
                  </a:cubicBezTo>
                  <a:cubicBezTo>
                    <a:pt x="112" y="59"/>
                    <a:pt x="112" y="60"/>
                    <a:pt x="112" y="60"/>
                  </a:cubicBezTo>
                  <a:cubicBezTo>
                    <a:pt x="112" y="60"/>
                    <a:pt x="112" y="61"/>
                    <a:pt x="112" y="61"/>
                  </a:cubicBezTo>
                  <a:cubicBezTo>
                    <a:pt x="112" y="61"/>
                    <a:pt x="112" y="61"/>
                    <a:pt x="112" y="62"/>
                  </a:cubicBezTo>
                  <a:cubicBezTo>
                    <a:pt x="112" y="62"/>
                    <a:pt x="112" y="62"/>
                    <a:pt x="112" y="62"/>
                  </a:cubicBezTo>
                  <a:cubicBezTo>
                    <a:pt x="112" y="62"/>
                    <a:pt x="112" y="62"/>
                    <a:pt x="112" y="62"/>
                  </a:cubicBezTo>
                  <a:cubicBezTo>
                    <a:pt x="113" y="62"/>
                    <a:pt x="113" y="62"/>
                    <a:pt x="113" y="61"/>
                  </a:cubicBezTo>
                  <a:cubicBezTo>
                    <a:pt x="113" y="61"/>
                    <a:pt x="114" y="61"/>
                    <a:pt x="114" y="61"/>
                  </a:cubicBezTo>
                  <a:cubicBezTo>
                    <a:pt x="114" y="60"/>
                    <a:pt x="114" y="60"/>
                    <a:pt x="115" y="60"/>
                  </a:cubicBezTo>
                  <a:cubicBezTo>
                    <a:pt x="115" y="60"/>
                    <a:pt x="115" y="60"/>
                    <a:pt x="115" y="60"/>
                  </a:cubicBezTo>
                  <a:cubicBezTo>
                    <a:pt x="116" y="60"/>
                    <a:pt x="116" y="60"/>
                    <a:pt x="116" y="60"/>
                  </a:cubicBezTo>
                  <a:cubicBezTo>
                    <a:pt x="116" y="60"/>
                    <a:pt x="116" y="60"/>
                    <a:pt x="116" y="61"/>
                  </a:cubicBezTo>
                  <a:cubicBezTo>
                    <a:pt x="116" y="61"/>
                    <a:pt x="117" y="61"/>
                    <a:pt x="117" y="61"/>
                  </a:cubicBezTo>
                  <a:cubicBezTo>
                    <a:pt x="117" y="61"/>
                    <a:pt x="117" y="61"/>
                    <a:pt x="117" y="61"/>
                  </a:cubicBezTo>
                  <a:cubicBezTo>
                    <a:pt x="117" y="61"/>
                    <a:pt x="117" y="61"/>
                    <a:pt x="117" y="61"/>
                  </a:cubicBezTo>
                  <a:cubicBezTo>
                    <a:pt x="117" y="61"/>
                    <a:pt x="117" y="61"/>
                    <a:pt x="117" y="60"/>
                  </a:cubicBezTo>
                  <a:cubicBezTo>
                    <a:pt x="118" y="60"/>
                    <a:pt x="118" y="60"/>
                    <a:pt x="119" y="60"/>
                  </a:cubicBezTo>
                  <a:cubicBezTo>
                    <a:pt x="119" y="60"/>
                    <a:pt x="119" y="60"/>
                    <a:pt x="119" y="59"/>
                  </a:cubicBezTo>
                  <a:cubicBezTo>
                    <a:pt x="119" y="59"/>
                    <a:pt x="119" y="59"/>
                    <a:pt x="120" y="59"/>
                  </a:cubicBezTo>
                  <a:cubicBezTo>
                    <a:pt x="120" y="59"/>
                    <a:pt x="120" y="59"/>
                    <a:pt x="120" y="59"/>
                  </a:cubicBezTo>
                  <a:cubicBezTo>
                    <a:pt x="120" y="59"/>
                    <a:pt x="120" y="59"/>
                    <a:pt x="119" y="59"/>
                  </a:cubicBezTo>
                  <a:cubicBezTo>
                    <a:pt x="119" y="59"/>
                    <a:pt x="119" y="58"/>
                    <a:pt x="120" y="58"/>
                  </a:cubicBezTo>
                  <a:cubicBezTo>
                    <a:pt x="120" y="58"/>
                    <a:pt x="120" y="58"/>
                    <a:pt x="120" y="58"/>
                  </a:cubicBezTo>
                  <a:cubicBezTo>
                    <a:pt x="120" y="58"/>
                    <a:pt x="120" y="58"/>
                    <a:pt x="120" y="57"/>
                  </a:cubicBezTo>
                  <a:cubicBezTo>
                    <a:pt x="120" y="57"/>
                    <a:pt x="120" y="57"/>
                    <a:pt x="120" y="57"/>
                  </a:cubicBezTo>
                  <a:cubicBezTo>
                    <a:pt x="120" y="57"/>
                    <a:pt x="120" y="57"/>
                    <a:pt x="120" y="57"/>
                  </a:cubicBezTo>
                  <a:cubicBezTo>
                    <a:pt x="120" y="57"/>
                    <a:pt x="120" y="57"/>
                    <a:pt x="120" y="57"/>
                  </a:cubicBezTo>
                  <a:cubicBezTo>
                    <a:pt x="120" y="57"/>
                    <a:pt x="120" y="58"/>
                    <a:pt x="120" y="58"/>
                  </a:cubicBezTo>
                  <a:cubicBezTo>
                    <a:pt x="120" y="58"/>
                    <a:pt x="120" y="58"/>
                    <a:pt x="120" y="58"/>
                  </a:cubicBezTo>
                  <a:cubicBezTo>
                    <a:pt x="120" y="58"/>
                    <a:pt x="121" y="58"/>
                    <a:pt x="121" y="58"/>
                  </a:cubicBezTo>
                  <a:cubicBezTo>
                    <a:pt x="121" y="58"/>
                    <a:pt x="121" y="58"/>
                    <a:pt x="121" y="58"/>
                  </a:cubicBezTo>
                  <a:cubicBezTo>
                    <a:pt x="121" y="58"/>
                    <a:pt x="121" y="58"/>
                    <a:pt x="121" y="58"/>
                  </a:cubicBezTo>
                  <a:cubicBezTo>
                    <a:pt x="121" y="59"/>
                    <a:pt x="121" y="59"/>
                    <a:pt x="121" y="59"/>
                  </a:cubicBezTo>
                  <a:cubicBezTo>
                    <a:pt x="121" y="59"/>
                    <a:pt x="122" y="59"/>
                    <a:pt x="122" y="59"/>
                  </a:cubicBezTo>
                  <a:cubicBezTo>
                    <a:pt x="122" y="59"/>
                    <a:pt x="122" y="59"/>
                    <a:pt x="122" y="59"/>
                  </a:cubicBezTo>
                  <a:cubicBezTo>
                    <a:pt x="122" y="59"/>
                    <a:pt x="122" y="59"/>
                    <a:pt x="122" y="59"/>
                  </a:cubicBezTo>
                  <a:cubicBezTo>
                    <a:pt x="122" y="59"/>
                    <a:pt x="122" y="59"/>
                    <a:pt x="122" y="59"/>
                  </a:cubicBezTo>
                  <a:cubicBezTo>
                    <a:pt x="122" y="59"/>
                    <a:pt x="122" y="59"/>
                    <a:pt x="122" y="59"/>
                  </a:cubicBezTo>
                  <a:cubicBezTo>
                    <a:pt x="122" y="59"/>
                    <a:pt x="122" y="59"/>
                    <a:pt x="122" y="59"/>
                  </a:cubicBezTo>
                  <a:cubicBezTo>
                    <a:pt x="122" y="59"/>
                    <a:pt x="122" y="59"/>
                    <a:pt x="122" y="60"/>
                  </a:cubicBezTo>
                  <a:cubicBezTo>
                    <a:pt x="122" y="60"/>
                    <a:pt x="122" y="60"/>
                    <a:pt x="122" y="60"/>
                  </a:cubicBezTo>
                  <a:cubicBezTo>
                    <a:pt x="122" y="60"/>
                    <a:pt x="122" y="60"/>
                    <a:pt x="123" y="59"/>
                  </a:cubicBezTo>
                  <a:cubicBezTo>
                    <a:pt x="123" y="59"/>
                    <a:pt x="123" y="59"/>
                    <a:pt x="123" y="59"/>
                  </a:cubicBezTo>
                  <a:cubicBezTo>
                    <a:pt x="123" y="59"/>
                    <a:pt x="123" y="59"/>
                    <a:pt x="123" y="59"/>
                  </a:cubicBezTo>
                  <a:cubicBezTo>
                    <a:pt x="123" y="59"/>
                    <a:pt x="123" y="59"/>
                    <a:pt x="123" y="59"/>
                  </a:cubicBezTo>
                  <a:cubicBezTo>
                    <a:pt x="124" y="59"/>
                    <a:pt x="124" y="59"/>
                    <a:pt x="124" y="59"/>
                  </a:cubicBezTo>
                  <a:cubicBezTo>
                    <a:pt x="124" y="59"/>
                    <a:pt x="124" y="59"/>
                    <a:pt x="124" y="59"/>
                  </a:cubicBezTo>
                  <a:cubicBezTo>
                    <a:pt x="124" y="59"/>
                    <a:pt x="124" y="59"/>
                    <a:pt x="124" y="60"/>
                  </a:cubicBezTo>
                  <a:cubicBezTo>
                    <a:pt x="124" y="60"/>
                    <a:pt x="124" y="60"/>
                    <a:pt x="124" y="60"/>
                  </a:cubicBezTo>
                  <a:cubicBezTo>
                    <a:pt x="124" y="60"/>
                    <a:pt x="124" y="60"/>
                    <a:pt x="124" y="60"/>
                  </a:cubicBezTo>
                  <a:cubicBezTo>
                    <a:pt x="124" y="60"/>
                    <a:pt x="124" y="61"/>
                    <a:pt x="124" y="61"/>
                  </a:cubicBezTo>
                  <a:cubicBezTo>
                    <a:pt x="124" y="61"/>
                    <a:pt x="124" y="61"/>
                    <a:pt x="124" y="61"/>
                  </a:cubicBezTo>
                  <a:cubicBezTo>
                    <a:pt x="125" y="61"/>
                    <a:pt x="125" y="61"/>
                    <a:pt x="125" y="61"/>
                  </a:cubicBezTo>
                  <a:cubicBezTo>
                    <a:pt x="125" y="61"/>
                    <a:pt x="126" y="60"/>
                    <a:pt x="126" y="60"/>
                  </a:cubicBezTo>
                  <a:cubicBezTo>
                    <a:pt x="126" y="60"/>
                    <a:pt x="126" y="60"/>
                    <a:pt x="127" y="60"/>
                  </a:cubicBezTo>
                  <a:cubicBezTo>
                    <a:pt x="127" y="60"/>
                    <a:pt x="127" y="60"/>
                    <a:pt x="127" y="59"/>
                  </a:cubicBezTo>
                  <a:cubicBezTo>
                    <a:pt x="127" y="59"/>
                    <a:pt x="127" y="59"/>
                    <a:pt x="127" y="59"/>
                  </a:cubicBezTo>
                  <a:cubicBezTo>
                    <a:pt x="127" y="59"/>
                    <a:pt x="127" y="58"/>
                    <a:pt x="127" y="58"/>
                  </a:cubicBezTo>
                  <a:cubicBezTo>
                    <a:pt x="127" y="58"/>
                    <a:pt x="127" y="59"/>
                    <a:pt x="127" y="59"/>
                  </a:cubicBezTo>
                  <a:cubicBezTo>
                    <a:pt x="127" y="59"/>
                    <a:pt x="127" y="59"/>
                    <a:pt x="127" y="59"/>
                  </a:cubicBezTo>
                  <a:cubicBezTo>
                    <a:pt x="127" y="59"/>
                    <a:pt x="127" y="59"/>
                    <a:pt x="127" y="59"/>
                  </a:cubicBezTo>
                  <a:cubicBezTo>
                    <a:pt x="127" y="60"/>
                    <a:pt x="127" y="60"/>
                    <a:pt x="127" y="60"/>
                  </a:cubicBezTo>
                  <a:cubicBezTo>
                    <a:pt x="127" y="60"/>
                    <a:pt x="127" y="60"/>
                    <a:pt x="128" y="60"/>
                  </a:cubicBezTo>
                  <a:cubicBezTo>
                    <a:pt x="128" y="60"/>
                    <a:pt x="128" y="60"/>
                    <a:pt x="128" y="60"/>
                  </a:cubicBezTo>
                  <a:cubicBezTo>
                    <a:pt x="128" y="60"/>
                    <a:pt x="128" y="60"/>
                    <a:pt x="128" y="60"/>
                  </a:cubicBezTo>
                  <a:cubicBezTo>
                    <a:pt x="128" y="60"/>
                    <a:pt x="128" y="59"/>
                    <a:pt x="129" y="59"/>
                  </a:cubicBezTo>
                  <a:cubicBezTo>
                    <a:pt x="129" y="59"/>
                    <a:pt x="128" y="60"/>
                    <a:pt x="128" y="60"/>
                  </a:cubicBezTo>
                  <a:cubicBezTo>
                    <a:pt x="128" y="60"/>
                    <a:pt x="128" y="60"/>
                    <a:pt x="128" y="60"/>
                  </a:cubicBezTo>
                  <a:cubicBezTo>
                    <a:pt x="128" y="60"/>
                    <a:pt x="128" y="60"/>
                    <a:pt x="128" y="60"/>
                  </a:cubicBezTo>
                  <a:cubicBezTo>
                    <a:pt x="128" y="60"/>
                    <a:pt x="128" y="60"/>
                    <a:pt x="129" y="60"/>
                  </a:cubicBezTo>
                  <a:cubicBezTo>
                    <a:pt x="129" y="60"/>
                    <a:pt x="129" y="60"/>
                    <a:pt x="129" y="60"/>
                  </a:cubicBezTo>
                  <a:cubicBezTo>
                    <a:pt x="129" y="60"/>
                    <a:pt x="129" y="60"/>
                    <a:pt x="129" y="60"/>
                  </a:cubicBezTo>
                  <a:cubicBezTo>
                    <a:pt x="129" y="60"/>
                    <a:pt x="129" y="61"/>
                    <a:pt x="129" y="61"/>
                  </a:cubicBezTo>
                  <a:cubicBezTo>
                    <a:pt x="129" y="61"/>
                    <a:pt x="130" y="61"/>
                    <a:pt x="130" y="61"/>
                  </a:cubicBezTo>
                  <a:cubicBezTo>
                    <a:pt x="130" y="61"/>
                    <a:pt x="130" y="61"/>
                    <a:pt x="130" y="60"/>
                  </a:cubicBezTo>
                  <a:cubicBezTo>
                    <a:pt x="130" y="60"/>
                    <a:pt x="130" y="60"/>
                    <a:pt x="130" y="60"/>
                  </a:cubicBezTo>
                  <a:cubicBezTo>
                    <a:pt x="130" y="60"/>
                    <a:pt x="130" y="60"/>
                    <a:pt x="130" y="60"/>
                  </a:cubicBezTo>
                  <a:cubicBezTo>
                    <a:pt x="130" y="60"/>
                    <a:pt x="130" y="59"/>
                    <a:pt x="130" y="59"/>
                  </a:cubicBezTo>
                  <a:cubicBezTo>
                    <a:pt x="130" y="59"/>
                    <a:pt x="130" y="59"/>
                    <a:pt x="130" y="59"/>
                  </a:cubicBezTo>
                  <a:cubicBezTo>
                    <a:pt x="130" y="59"/>
                    <a:pt x="130" y="59"/>
                    <a:pt x="130" y="60"/>
                  </a:cubicBezTo>
                  <a:cubicBezTo>
                    <a:pt x="130" y="60"/>
                    <a:pt x="130" y="60"/>
                    <a:pt x="130" y="60"/>
                  </a:cubicBezTo>
                  <a:cubicBezTo>
                    <a:pt x="130" y="60"/>
                    <a:pt x="130" y="60"/>
                    <a:pt x="130" y="61"/>
                  </a:cubicBezTo>
                  <a:cubicBezTo>
                    <a:pt x="130" y="61"/>
                    <a:pt x="130" y="61"/>
                    <a:pt x="130" y="61"/>
                  </a:cubicBezTo>
                  <a:cubicBezTo>
                    <a:pt x="130" y="61"/>
                    <a:pt x="130" y="61"/>
                    <a:pt x="131" y="61"/>
                  </a:cubicBezTo>
                  <a:cubicBezTo>
                    <a:pt x="131" y="62"/>
                    <a:pt x="131" y="62"/>
                    <a:pt x="131" y="62"/>
                  </a:cubicBezTo>
                  <a:cubicBezTo>
                    <a:pt x="131" y="62"/>
                    <a:pt x="131" y="63"/>
                    <a:pt x="131" y="63"/>
                  </a:cubicBezTo>
                  <a:cubicBezTo>
                    <a:pt x="131" y="63"/>
                    <a:pt x="131" y="63"/>
                    <a:pt x="131" y="64"/>
                  </a:cubicBezTo>
                  <a:cubicBezTo>
                    <a:pt x="131" y="64"/>
                    <a:pt x="131" y="64"/>
                    <a:pt x="131" y="64"/>
                  </a:cubicBezTo>
                  <a:cubicBezTo>
                    <a:pt x="131" y="65"/>
                    <a:pt x="131" y="65"/>
                    <a:pt x="131" y="65"/>
                  </a:cubicBezTo>
                  <a:cubicBezTo>
                    <a:pt x="131" y="65"/>
                    <a:pt x="131" y="65"/>
                    <a:pt x="131" y="65"/>
                  </a:cubicBezTo>
                  <a:cubicBezTo>
                    <a:pt x="131" y="65"/>
                    <a:pt x="131" y="65"/>
                    <a:pt x="131" y="65"/>
                  </a:cubicBezTo>
                  <a:cubicBezTo>
                    <a:pt x="131" y="65"/>
                    <a:pt x="131" y="65"/>
                    <a:pt x="132" y="65"/>
                  </a:cubicBezTo>
                  <a:cubicBezTo>
                    <a:pt x="132" y="65"/>
                    <a:pt x="132" y="65"/>
                    <a:pt x="132" y="65"/>
                  </a:cubicBezTo>
                  <a:cubicBezTo>
                    <a:pt x="132" y="64"/>
                    <a:pt x="133" y="64"/>
                    <a:pt x="133" y="64"/>
                  </a:cubicBezTo>
                  <a:cubicBezTo>
                    <a:pt x="133" y="64"/>
                    <a:pt x="133" y="64"/>
                    <a:pt x="133" y="64"/>
                  </a:cubicBezTo>
                  <a:cubicBezTo>
                    <a:pt x="134" y="64"/>
                    <a:pt x="134" y="64"/>
                    <a:pt x="135" y="63"/>
                  </a:cubicBezTo>
                  <a:cubicBezTo>
                    <a:pt x="135" y="63"/>
                    <a:pt x="135" y="63"/>
                    <a:pt x="135" y="63"/>
                  </a:cubicBezTo>
                  <a:cubicBezTo>
                    <a:pt x="135" y="63"/>
                    <a:pt x="136" y="63"/>
                    <a:pt x="136" y="63"/>
                  </a:cubicBezTo>
                  <a:cubicBezTo>
                    <a:pt x="136" y="63"/>
                    <a:pt x="136" y="63"/>
                    <a:pt x="137" y="62"/>
                  </a:cubicBezTo>
                  <a:cubicBezTo>
                    <a:pt x="137" y="62"/>
                    <a:pt x="138" y="62"/>
                    <a:pt x="138" y="62"/>
                  </a:cubicBezTo>
                  <a:cubicBezTo>
                    <a:pt x="138" y="62"/>
                    <a:pt x="139" y="61"/>
                    <a:pt x="139" y="61"/>
                  </a:cubicBezTo>
                  <a:cubicBezTo>
                    <a:pt x="139" y="61"/>
                    <a:pt x="139" y="61"/>
                    <a:pt x="140" y="61"/>
                  </a:cubicBezTo>
                  <a:cubicBezTo>
                    <a:pt x="140" y="61"/>
                    <a:pt x="140" y="61"/>
                    <a:pt x="140" y="61"/>
                  </a:cubicBezTo>
                  <a:cubicBezTo>
                    <a:pt x="140" y="61"/>
                    <a:pt x="140" y="61"/>
                    <a:pt x="140" y="60"/>
                  </a:cubicBezTo>
                  <a:cubicBezTo>
                    <a:pt x="140" y="60"/>
                    <a:pt x="140" y="60"/>
                    <a:pt x="140" y="60"/>
                  </a:cubicBezTo>
                  <a:cubicBezTo>
                    <a:pt x="140" y="60"/>
                    <a:pt x="140" y="59"/>
                    <a:pt x="140" y="59"/>
                  </a:cubicBezTo>
                  <a:cubicBezTo>
                    <a:pt x="140" y="59"/>
                    <a:pt x="141" y="59"/>
                    <a:pt x="141" y="59"/>
                  </a:cubicBezTo>
                  <a:cubicBezTo>
                    <a:pt x="141" y="59"/>
                    <a:pt x="141" y="59"/>
                    <a:pt x="141" y="59"/>
                  </a:cubicBezTo>
                  <a:cubicBezTo>
                    <a:pt x="141" y="58"/>
                    <a:pt x="141" y="58"/>
                    <a:pt x="141" y="58"/>
                  </a:cubicBezTo>
                  <a:cubicBezTo>
                    <a:pt x="141" y="58"/>
                    <a:pt x="141" y="58"/>
                    <a:pt x="141" y="58"/>
                  </a:cubicBezTo>
                  <a:cubicBezTo>
                    <a:pt x="141" y="58"/>
                    <a:pt x="141" y="58"/>
                    <a:pt x="141" y="58"/>
                  </a:cubicBezTo>
                  <a:cubicBezTo>
                    <a:pt x="140" y="58"/>
                    <a:pt x="140" y="58"/>
                    <a:pt x="140" y="58"/>
                  </a:cubicBezTo>
                  <a:cubicBezTo>
                    <a:pt x="140" y="58"/>
                    <a:pt x="141" y="58"/>
                    <a:pt x="141" y="58"/>
                  </a:cubicBezTo>
                  <a:cubicBezTo>
                    <a:pt x="141" y="58"/>
                    <a:pt x="141" y="58"/>
                    <a:pt x="141" y="58"/>
                  </a:cubicBezTo>
                  <a:cubicBezTo>
                    <a:pt x="141" y="58"/>
                    <a:pt x="141" y="58"/>
                    <a:pt x="142" y="58"/>
                  </a:cubicBezTo>
                  <a:cubicBezTo>
                    <a:pt x="142" y="58"/>
                    <a:pt x="141" y="58"/>
                    <a:pt x="141" y="58"/>
                  </a:cubicBezTo>
                  <a:cubicBezTo>
                    <a:pt x="141" y="58"/>
                    <a:pt x="141" y="58"/>
                    <a:pt x="141" y="57"/>
                  </a:cubicBezTo>
                  <a:cubicBezTo>
                    <a:pt x="141" y="57"/>
                    <a:pt x="141" y="57"/>
                    <a:pt x="141" y="57"/>
                  </a:cubicBezTo>
                  <a:cubicBezTo>
                    <a:pt x="141" y="57"/>
                    <a:pt x="141" y="57"/>
                    <a:pt x="141" y="57"/>
                  </a:cubicBezTo>
                  <a:cubicBezTo>
                    <a:pt x="141" y="57"/>
                    <a:pt x="141" y="57"/>
                    <a:pt x="141" y="57"/>
                  </a:cubicBezTo>
                  <a:cubicBezTo>
                    <a:pt x="141" y="57"/>
                    <a:pt x="141" y="57"/>
                    <a:pt x="141" y="57"/>
                  </a:cubicBezTo>
                  <a:cubicBezTo>
                    <a:pt x="141" y="57"/>
                    <a:pt x="140" y="57"/>
                    <a:pt x="140" y="57"/>
                  </a:cubicBezTo>
                  <a:cubicBezTo>
                    <a:pt x="140" y="57"/>
                    <a:pt x="141" y="57"/>
                    <a:pt x="140" y="57"/>
                  </a:cubicBezTo>
                  <a:cubicBezTo>
                    <a:pt x="140" y="57"/>
                    <a:pt x="140" y="56"/>
                    <a:pt x="141" y="56"/>
                  </a:cubicBezTo>
                  <a:cubicBezTo>
                    <a:pt x="141" y="56"/>
                    <a:pt x="140" y="56"/>
                    <a:pt x="141" y="56"/>
                  </a:cubicBezTo>
                  <a:cubicBezTo>
                    <a:pt x="141" y="56"/>
                    <a:pt x="141" y="56"/>
                    <a:pt x="141" y="56"/>
                  </a:cubicBezTo>
                  <a:cubicBezTo>
                    <a:pt x="141" y="56"/>
                    <a:pt x="141" y="56"/>
                    <a:pt x="141" y="57"/>
                  </a:cubicBezTo>
                  <a:cubicBezTo>
                    <a:pt x="141" y="57"/>
                    <a:pt x="141" y="57"/>
                    <a:pt x="141" y="57"/>
                  </a:cubicBezTo>
                  <a:cubicBezTo>
                    <a:pt x="141" y="57"/>
                    <a:pt x="141" y="57"/>
                    <a:pt x="141" y="56"/>
                  </a:cubicBezTo>
                  <a:cubicBezTo>
                    <a:pt x="141" y="57"/>
                    <a:pt x="141" y="57"/>
                    <a:pt x="141" y="57"/>
                  </a:cubicBezTo>
                  <a:cubicBezTo>
                    <a:pt x="141" y="57"/>
                    <a:pt x="141" y="57"/>
                    <a:pt x="142" y="57"/>
                  </a:cubicBezTo>
                  <a:cubicBezTo>
                    <a:pt x="142" y="57"/>
                    <a:pt x="142" y="56"/>
                    <a:pt x="142" y="56"/>
                  </a:cubicBezTo>
                  <a:cubicBezTo>
                    <a:pt x="142" y="56"/>
                    <a:pt x="142" y="56"/>
                    <a:pt x="142" y="56"/>
                  </a:cubicBezTo>
                  <a:cubicBezTo>
                    <a:pt x="142" y="56"/>
                    <a:pt x="142" y="56"/>
                    <a:pt x="142" y="55"/>
                  </a:cubicBezTo>
                  <a:cubicBezTo>
                    <a:pt x="142" y="55"/>
                    <a:pt x="142" y="55"/>
                    <a:pt x="142" y="55"/>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3"/>
                  </a:cubicBezTo>
                  <a:cubicBezTo>
                    <a:pt x="143" y="53"/>
                    <a:pt x="143" y="53"/>
                    <a:pt x="143" y="53"/>
                  </a:cubicBezTo>
                  <a:cubicBezTo>
                    <a:pt x="143" y="53"/>
                    <a:pt x="143" y="53"/>
                    <a:pt x="143" y="53"/>
                  </a:cubicBezTo>
                  <a:cubicBezTo>
                    <a:pt x="143" y="53"/>
                    <a:pt x="143" y="53"/>
                    <a:pt x="143" y="53"/>
                  </a:cubicBezTo>
                  <a:cubicBezTo>
                    <a:pt x="143" y="53"/>
                    <a:pt x="143" y="53"/>
                    <a:pt x="143" y="53"/>
                  </a:cubicBezTo>
                  <a:cubicBezTo>
                    <a:pt x="143" y="53"/>
                    <a:pt x="143" y="52"/>
                    <a:pt x="143" y="52"/>
                  </a:cubicBezTo>
                  <a:cubicBezTo>
                    <a:pt x="143" y="52"/>
                    <a:pt x="143" y="52"/>
                    <a:pt x="143" y="52"/>
                  </a:cubicBezTo>
                  <a:cubicBezTo>
                    <a:pt x="143" y="52"/>
                    <a:pt x="143" y="52"/>
                    <a:pt x="143" y="52"/>
                  </a:cubicBezTo>
                  <a:cubicBezTo>
                    <a:pt x="143" y="52"/>
                    <a:pt x="143" y="52"/>
                    <a:pt x="143" y="52"/>
                  </a:cubicBezTo>
                  <a:cubicBezTo>
                    <a:pt x="143" y="51"/>
                    <a:pt x="144" y="51"/>
                    <a:pt x="143" y="51"/>
                  </a:cubicBezTo>
                  <a:cubicBezTo>
                    <a:pt x="143" y="51"/>
                    <a:pt x="143" y="51"/>
                    <a:pt x="143" y="51"/>
                  </a:cubicBezTo>
                  <a:cubicBezTo>
                    <a:pt x="143" y="52"/>
                    <a:pt x="143" y="51"/>
                    <a:pt x="143" y="51"/>
                  </a:cubicBezTo>
                  <a:cubicBezTo>
                    <a:pt x="143" y="51"/>
                    <a:pt x="143" y="51"/>
                    <a:pt x="143" y="51"/>
                  </a:cubicBezTo>
                  <a:cubicBezTo>
                    <a:pt x="143" y="51"/>
                    <a:pt x="143" y="51"/>
                    <a:pt x="143" y="51"/>
                  </a:cubicBezTo>
                  <a:cubicBezTo>
                    <a:pt x="143" y="51"/>
                    <a:pt x="143" y="51"/>
                    <a:pt x="143" y="51"/>
                  </a:cubicBezTo>
                  <a:cubicBezTo>
                    <a:pt x="143" y="51"/>
                    <a:pt x="143" y="51"/>
                    <a:pt x="143" y="51"/>
                  </a:cubicBezTo>
                  <a:cubicBezTo>
                    <a:pt x="143" y="51"/>
                    <a:pt x="143" y="51"/>
                    <a:pt x="143" y="51"/>
                  </a:cubicBezTo>
                  <a:cubicBezTo>
                    <a:pt x="143" y="51"/>
                    <a:pt x="143" y="51"/>
                    <a:pt x="143" y="51"/>
                  </a:cubicBezTo>
                  <a:cubicBezTo>
                    <a:pt x="143"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0"/>
                    <a:pt x="143" y="50"/>
                    <a:pt x="143" y="50"/>
                  </a:cubicBezTo>
                  <a:cubicBezTo>
                    <a:pt x="143" y="50"/>
                    <a:pt x="143" y="50"/>
                    <a:pt x="143" y="50"/>
                  </a:cubicBezTo>
                  <a:cubicBezTo>
                    <a:pt x="143" y="50"/>
                    <a:pt x="143" y="50"/>
                    <a:pt x="143" y="50"/>
                  </a:cubicBezTo>
                  <a:cubicBezTo>
                    <a:pt x="142" y="50"/>
                    <a:pt x="142" y="50"/>
                    <a:pt x="142" y="50"/>
                  </a:cubicBezTo>
                  <a:cubicBezTo>
                    <a:pt x="142" y="50"/>
                    <a:pt x="142" y="50"/>
                    <a:pt x="142" y="50"/>
                  </a:cubicBezTo>
                  <a:cubicBezTo>
                    <a:pt x="142" y="49"/>
                    <a:pt x="142" y="49"/>
                    <a:pt x="142" y="49"/>
                  </a:cubicBezTo>
                  <a:cubicBezTo>
                    <a:pt x="142" y="50"/>
                    <a:pt x="142" y="50"/>
                    <a:pt x="142" y="49"/>
                  </a:cubicBezTo>
                  <a:cubicBezTo>
                    <a:pt x="142" y="49"/>
                    <a:pt x="142" y="49"/>
                    <a:pt x="142" y="49"/>
                  </a:cubicBezTo>
                  <a:cubicBezTo>
                    <a:pt x="142" y="49"/>
                    <a:pt x="142" y="49"/>
                    <a:pt x="142" y="49"/>
                  </a:cubicBezTo>
                  <a:cubicBezTo>
                    <a:pt x="142" y="49"/>
                    <a:pt x="142" y="49"/>
                    <a:pt x="142" y="49"/>
                  </a:cubicBezTo>
                  <a:cubicBezTo>
                    <a:pt x="142" y="49"/>
                    <a:pt x="142" y="49"/>
                    <a:pt x="142" y="49"/>
                  </a:cubicBezTo>
                  <a:cubicBezTo>
                    <a:pt x="142" y="49"/>
                    <a:pt x="142" y="49"/>
                    <a:pt x="142"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8"/>
                  </a:cubicBezTo>
                  <a:cubicBezTo>
                    <a:pt x="141" y="48"/>
                    <a:pt x="142" y="48"/>
                    <a:pt x="142" y="48"/>
                  </a:cubicBezTo>
                  <a:cubicBezTo>
                    <a:pt x="142" y="48"/>
                    <a:pt x="142" y="48"/>
                    <a:pt x="142" y="48"/>
                  </a:cubicBezTo>
                  <a:cubicBezTo>
                    <a:pt x="142" y="48"/>
                    <a:pt x="142" y="48"/>
                    <a:pt x="142" y="48"/>
                  </a:cubicBezTo>
                  <a:cubicBezTo>
                    <a:pt x="142" y="48"/>
                    <a:pt x="142" y="48"/>
                    <a:pt x="142" y="48"/>
                  </a:cubicBezTo>
                  <a:cubicBezTo>
                    <a:pt x="142" y="48"/>
                    <a:pt x="142" y="48"/>
                    <a:pt x="142" y="48"/>
                  </a:cubicBezTo>
                  <a:cubicBezTo>
                    <a:pt x="142" y="48"/>
                    <a:pt x="142" y="48"/>
                    <a:pt x="143" y="48"/>
                  </a:cubicBezTo>
                  <a:cubicBezTo>
                    <a:pt x="143" y="48"/>
                    <a:pt x="143" y="48"/>
                    <a:pt x="143" y="48"/>
                  </a:cubicBezTo>
                  <a:cubicBezTo>
                    <a:pt x="143" y="48"/>
                    <a:pt x="143" y="48"/>
                    <a:pt x="143" y="48"/>
                  </a:cubicBezTo>
                  <a:cubicBezTo>
                    <a:pt x="143" y="47"/>
                    <a:pt x="143" y="47"/>
                    <a:pt x="143" y="47"/>
                  </a:cubicBezTo>
                  <a:cubicBezTo>
                    <a:pt x="143" y="47"/>
                    <a:pt x="143" y="47"/>
                    <a:pt x="143" y="47"/>
                  </a:cubicBezTo>
                  <a:cubicBezTo>
                    <a:pt x="143" y="47"/>
                    <a:pt x="143" y="47"/>
                    <a:pt x="143" y="46"/>
                  </a:cubicBezTo>
                  <a:cubicBezTo>
                    <a:pt x="143" y="46"/>
                    <a:pt x="143" y="46"/>
                    <a:pt x="144" y="46"/>
                  </a:cubicBezTo>
                  <a:cubicBezTo>
                    <a:pt x="144" y="46"/>
                    <a:pt x="144" y="46"/>
                    <a:pt x="144" y="46"/>
                  </a:cubicBezTo>
                  <a:cubicBezTo>
                    <a:pt x="144" y="46"/>
                    <a:pt x="144" y="46"/>
                    <a:pt x="144" y="46"/>
                  </a:cubicBezTo>
                  <a:cubicBezTo>
                    <a:pt x="144" y="46"/>
                    <a:pt x="144" y="46"/>
                    <a:pt x="144" y="46"/>
                  </a:cubicBezTo>
                  <a:cubicBezTo>
                    <a:pt x="144" y="46"/>
                    <a:pt x="144" y="46"/>
                    <a:pt x="144" y="45"/>
                  </a:cubicBezTo>
                  <a:cubicBezTo>
                    <a:pt x="144" y="45"/>
                    <a:pt x="144" y="45"/>
                    <a:pt x="144" y="45"/>
                  </a:cubicBezTo>
                  <a:cubicBezTo>
                    <a:pt x="145"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4"/>
                    <a:pt x="144" y="44"/>
                  </a:cubicBezTo>
                  <a:cubicBezTo>
                    <a:pt x="144" y="44"/>
                    <a:pt x="144" y="44"/>
                    <a:pt x="144" y="44"/>
                  </a:cubicBezTo>
                  <a:cubicBezTo>
                    <a:pt x="144" y="44"/>
                    <a:pt x="144" y="44"/>
                    <a:pt x="144" y="44"/>
                  </a:cubicBezTo>
                  <a:cubicBezTo>
                    <a:pt x="144" y="44"/>
                    <a:pt x="144" y="44"/>
                    <a:pt x="144" y="44"/>
                  </a:cubicBezTo>
                  <a:cubicBezTo>
                    <a:pt x="144" y="44"/>
                    <a:pt x="144" y="44"/>
                    <a:pt x="144" y="44"/>
                  </a:cubicBezTo>
                  <a:cubicBezTo>
                    <a:pt x="144" y="44"/>
                    <a:pt x="144" y="44"/>
                    <a:pt x="144" y="44"/>
                  </a:cubicBezTo>
                  <a:cubicBezTo>
                    <a:pt x="144" y="44"/>
                    <a:pt x="144" y="44"/>
                    <a:pt x="144"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6" y="45"/>
                  </a:cubicBezTo>
                  <a:cubicBezTo>
                    <a:pt x="146" y="45"/>
                    <a:pt x="146" y="45"/>
                    <a:pt x="146" y="45"/>
                  </a:cubicBezTo>
                  <a:cubicBezTo>
                    <a:pt x="146" y="45"/>
                    <a:pt x="146" y="45"/>
                    <a:pt x="146" y="45"/>
                  </a:cubicBezTo>
                  <a:cubicBezTo>
                    <a:pt x="146" y="44"/>
                    <a:pt x="146" y="44"/>
                    <a:pt x="146" y="44"/>
                  </a:cubicBezTo>
                  <a:cubicBezTo>
                    <a:pt x="146" y="44"/>
                    <a:pt x="146" y="44"/>
                    <a:pt x="146" y="44"/>
                  </a:cubicBezTo>
                  <a:cubicBezTo>
                    <a:pt x="146" y="44"/>
                    <a:pt x="146" y="44"/>
                    <a:pt x="146" y="44"/>
                  </a:cubicBezTo>
                  <a:cubicBezTo>
                    <a:pt x="147" y="44"/>
                    <a:pt x="147" y="44"/>
                    <a:pt x="147" y="44"/>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7" y="42"/>
                    <a:pt x="147" y="42"/>
                    <a:pt x="148" y="42"/>
                  </a:cubicBezTo>
                  <a:cubicBezTo>
                    <a:pt x="148" y="42"/>
                    <a:pt x="148" y="42"/>
                    <a:pt x="148" y="42"/>
                  </a:cubicBezTo>
                  <a:cubicBezTo>
                    <a:pt x="148" y="43"/>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3"/>
                    <a:pt x="148" y="43"/>
                  </a:cubicBezTo>
                  <a:cubicBezTo>
                    <a:pt x="148" y="43"/>
                    <a:pt x="148" y="43"/>
                    <a:pt x="148" y="43"/>
                  </a:cubicBezTo>
                  <a:cubicBezTo>
                    <a:pt x="148" y="43"/>
                    <a:pt x="148" y="43"/>
                    <a:pt x="148" y="43"/>
                  </a:cubicBezTo>
                  <a:cubicBezTo>
                    <a:pt x="148" y="43"/>
                    <a:pt x="148" y="43"/>
                    <a:pt x="148" y="43"/>
                  </a:cubicBezTo>
                  <a:cubicBezTo>
                    <a:pt x="148" y="43"/>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9" y="42"/>
                    <a:pt x="149" y="42"/>
                    <a:pt x="149" y="43"/>
                  </a:cubicBezTo>
                  <a:cubicBezTo>
                    <a:pt x="149" y="43"/>
                    <a:pt x="149" y="43"/>
                    <a:pt x="149" y="43"/>
                  </a:cubicBezTo>
                  <a:cubicBezTo>
                    <a:pt x="149" y="42"/>
                    <a:pt x="149" y="42"/>
                    <a:pt x="149" y="42"/>
                  </a:cubicBezTo>
                  <a:cubicBezTo>
                    <a:pt x="149" y="42"/>
                    <a:pt x="148" y="42"/>
                    <a:pt x="148"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50" y="42"/>
                    <a:pt x="150" y="42"/>
                    <a:pt x="150" y="42"/>
                  </a:cubicBezTo>
                  <a:cubicBezTo>
                    <a:pt x="150" y="42"/>
                    <a:pt x="150" y="42"/>
                    <a:pt x="150" y="42"/>
                  </a:cubicBezTo>
                  <a:cubicBezTo>
                    <a:pt x="150" y="42"/>
                    <a:pt x="150" y="42"/>
                    <a:pt x="150" y="42"/>
                  </a:cubicBezTo>
                  <a:cubicBezTo>
                    <a:pt x="150" y="42"/>
                    <a:pt x="150" y="42"/>
                    <a:pt x="150" y="42"/>
                  </a:cubicBezTo>
                  <a:cubicBezTo>
                    <a:pt x="150" y="42"/>
                    <a:pt x="150" y="42"/>
                    <a:pt x="150" y="42"/>
                  </a:cubicBezTo>
                  <a:cubicBezTo>
                    <a:pt x="150" y="42"/>
                    <a:pt x="150" y="42"/>
                    <a:pt x="150" y="42"/>
                  </a:cubicBezTo>
                  <a:cubicBezTo>
                    <a:pt x="150" y="41"/>
                    <a:pt x="150" y="41"/>
                    <a:pt x="149" y="41"/>
                  </a:cubicBezTo>
                  <a:cubicBezTo>
                    <a:pt x="149" y="41"/>
                    <a:pt x="149" y="41"/>
                    <a:pt x="149" y="42"/>
                  </a:cubicBezTo>
                  <a:cubicBezTo>
                    <a:pt x="149" y="42"/>
                    <a:pt x="149" y="42"/>
                    <a:pt x="149" y="42"/>
                  </a:cubicBezTo>
                  <a:cubicBezTo>
                    <a:pt x="149" y="42"/>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50" y="41"/>
                    <a:pt x="150" y="41"/>
                    <a:pt x="150" y="40"/>
                  </a:cubicBezTo>
                  <a:cubicBezTo>
                    <a:pt x="150" y="40"/>
                    <a:pt x="150" y="40"/>
                    <a:pt x="150" y="40"/>
                  </a:cubicBezTo>
                  <a:cubicBezTo>
                    <a:pt x="150" y="40"/>
                    <a:pt x="150" y="40"/>
                    <a:pt x="150" y="40"/>
                  </a:cubicBezTo>
                  <a:cubicBezTo>
                    <a:pt x="149" y="40"/>
                    <a:pt x="149" y="40"/>
                    <a:pt x="149" y="40"/>
                  </a:cubicBezTo>
                  <a:cubicBezTo>
                    <a:pt x="149" y="40"/>
                    <a:pt x="150" y="40"/>
                    <a:pt x="150" y="40"/>
                  </a:cubicBezTo>
                  <a:cubicBezTo>
                    <a:pt x="150" y="40"/>
                    <a:pt x="150" y="40"/>
                    <a:pt x="150" y="40"/>
                  </a:cubicBezTo>
                  <a:cubicBezTo>
                    <a:pt x="150" y="40"/>
                    <a:pt x="150" y="40"/>
                    <a:pt x="150" y="40"/>
                  </a:cubicBezTo>
                  <a:cubicBezTo>
                    <a:pt x="150" y="39"/>
                    <a:pt x="150" y="39"/>
                    <a:pt x="150" y="39"/>
                  </a:cubicBezTo>
                  <a:cubicBezTo>
                    <a:pt x="150" y="39"/>
                    <a:pt x="150" y="39"/>
                    <a:pt x="150" y="39"/>
                  </a:cubicBezTo>
                  <a:cubicBezTo>
                    <a:pt x="150" y="39"/>
                    <a:pt x="149" y="40"/>
                    <a:pt x="149" y="40"/>
                  </a:cubicBezTo>
                  <a:cubicBezTo>
                    <a:pt x="149" y="40"/>
                    <a:pt x="149" y="40"/>
                    <a:pt x="149" y="40"/>
                  </a:cubicBezTo>
                  <a:cubicBezTo>
                    <a:pt x="149" y="40"/>
                    <a:pt x="149" y="40"/>
                    <a:pt x="149" y="40"/>
                  </a:cubicBezTo>
                  <a:cubicBezTo>
                    <a:pt x="149" y="40"/>
                    <a:pt x="149" y="40"/>
                    <a:pt x="149" y="40"/>
                  </a:cubicBezTo>
                  <a:cubicBezTo>
                    <a:pt x="149" y="40"/>
                    <a:pt x="149" y="40"/>
                    <a:pt x="149" y="40"/>
                  </a:cubicBezTo>
                  <a:cubicBezTo>
                    <a:pt x="149" y="40"/>
                    <a:pt x="149" y="40"/>
                    <a:pt x="149" y="40"/>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8"/>
                    <a:pt x="148" y="38"/>
                    <a:pt x="149" y="38"/>
                  </a:cubicBezTo>
                  <a:cubicBezTo>
                    <a:pt x="149" y="38"/>
                    <a:pt x="149" y="38"/>
                    <a:pt x="149" y="38"/>
                  </a:cubicBezTo>
                  <a:cubicBezTo>
                    <a:pt x="149" y="38"/>
                    <a:pt x="149" y="38"/>
                    <a:pt x="149" y="38"/>
                  </a:cubicBezTo>
                  <a:cubicBezTo>
                    <a:pt x="149" y="38"/>
                    <a:pt x="149" y="37"/>
                    <a:pt x="149" y="37"/>
                  </a:cubicBezTo>
                  <a:cubicBezTo>
                    <a:pt x="149" y="37"/>
                    <a:pt x="149" y="37"/>
                    <a:pt x="149" y="37"/>
                  </a:cubicBezTo>
                  <a:cubicBezTo>
                    <a:pt x="149" y="37"/>
                    <a:pt x="149" y="37"/>
                    <a:pt x="149" y="37"/>
                  </a:cubicBezTo>
                  <a:cubicBezTo>
                    <a:pt x="149" y="36"/>
                    <a:pt x="149" y="36"/>
                    <a:pt x="149" y="36"/>
                  </a:cubicBezTo>
                  <a:cubicBezTo>
                    <a:pt x="149" y="36"/>
                    <a:pt x="149" y="36"/>
                    <a:pt x="149" y="36"/>
                  </a:cubicBezTo>
                  <a:cubicBezTo>
                    <a:pt x="149" y="36"/>
                    <a:pt x="149" y="36"/>
                    <a:pt x="149" y="36"/>
                  </a:cubicBezTo>
                  <a:cubicBezTo>
                    <a:pt x="149" y="36"/>
                    <a:pt x="149" y="36"/>
                    <a:pt x="149" y="36"/>
                  </a:cubicBezTo>
                  <a:cubicBezTo>
                    <a:pt x="149" y="36"/>
                    <a:pt x="149" y="36"/>
                    <a:pt x="149" y="36"/>
                  </a:cubicBezTo>
                  <a:cubicBezTo>
                    <a:pt x="149" y="36"/>
                    <a:pt x="149" y="36"/>
                    <a:pt x="149" y="36"/>
                  </a:cubicBezTo>
                  <a:cubicBezTo>
                    <a:pt x="149" y="35"/>
                    <a:pt x="149" y="35"/>
                    <a:pt x="149" y="35"/>
                  </a:cubicBezTo>
                  <a:cubicBezTo>
                    <a:pt x="149" y="35"/>
                    <a:pt x="149" y="35"/>
                    <a:pt x="149" y="35"/>
                  </a:cubicBezTo>
                  <a:cubicBezTo>
                    <a:pt x="149" y="35"/>
                    <a:pt x="149" y="35"/>
                    <a:pt x="149" y="34"/>
                  </a:cubicBezTo>
                  <a:cubicBezTo>
                    <a:pt x="149" y="34"/>
                    <a:pt x="149" y="34"/>
                    <a:pt x="149" y="34"/>
                  </a:cubicBezTo>
                  <a:cubicBezTo>
                    <a:pt x="149" y="34"/>
                    <a:pt x="149" y="34"/>
                    <a:pt x="149" y="34"/>
                  </a:cubicBezTo>
                  <a:cubicBezTo>
                    <a:pt x="149" y="34"/>
                    <a:pt x="149" y="34"/>
                    <a:pt x="149" y="34"/>
                  </a:cubicBezTo>
                  <a:cubicBezTo>
                    <a:pt x="150" y="34"/>
                    <a:pt x="150" y="34"/>
                    <a:pt x="149" y="34"/>
                  </a:cubicBezTo>
                  <a:cubicBezTo>
                    <a:pt x="149" y="33"/>
                    <a:pt x="150" y="33"/>
                    <a:pt x="150" y="33"/>
                  </a:cubicBezTo>
                  <a:cubicBezTo>
                    <a:pt x="150" y="33"/>
                    <a:pt x="150" y="33"/>
                    <a:pt x="150" y="33"/>
                  </a:cubicBezTo>
                  <a:cubicBezTo>
                    <a:pt x="150" y="33"/>
                    <a:pt x="150" y="33"/>
                    <a:pt x="150" y="33"/>
                  </a:cubicBezTo>
                  <a:cubicBezTo>
                    <a:pt x="150" y="33"/>
                    <a:pt x="150" y="33"/>
                    <a:pt x="150" y="33"/>
                  </a:cubicBezTo>
                  <a:cubicBezTo>
                    <a:pt x="150" y="32"/>
                    <a:pt x="150" y="32"/>
                    <a:pt x="150" y="32"/>
                  </a:cubicBezTo>
                  <a:cubicBezTo>
                    <a:pt x="150" y="32"/>
                    <a:pt x="150" y="32"/>
                    <a:pt x="150" y="32"/>
                  </a:cubicBezTo>
                  <a:cubicBezTo>
                    <a:pt x="150" y="32"/>
                    <a:pt x="151" y="31"/>
                    <a:pt x="151" y="31"/>
                  </a:cubicBezTo>
                  <a:cubicBezTo>
                    <a:pt x="151" y="31"/>
                    <a:pt x="151" y="31"/>
                    <a:pt x="151" y="31"/>
                  </a:cubicBezTo>
                  <a:cubicBezTo>
                    <a:pt x="151" y="31"/>
                    <a:pt x="151" y="31"/>
                    <a:pt x="151" y="31"/>
                  </a:cubicBezTo>
                  <a:cubicBezTo>
                    <a:pt x="151" y="31"/>
                    <a:pt x="151" y="31"/>
                    <a:pt x="151" y="31"/>
                  </a:cubicBezTo>
                  <a:cubicBezTo>
                    <a:pt x="151" y="31"/>
                    <a:pt x="151" y="31"/>
                    <a:pt x="151" y="31"/>
                  </a:cubicBezTo>
                  <a:cubicBezTo>
                    <a:pt x="151" y="31"/>
                    <a:pt x="151" y="31"/>
                    <a:pt x="152" y="31"/>
                  </a:cubicBezTo>
                  <a:cubicBezTo>
                    <a:pt x="152" y="31"/>
                    <a:pt x="152" y="31"/>
                    <a:pt x="152" y="31"/>
                  </a:cubicBezTo>
                  <a:cubicBezTo>
                    <a:pt x="152" y="31"/>
                    <a:pt x="152" y="31"/>
                    <a:pt x="152" y="31"/>
                  </a:cubicBezTo>
                  <a:cubicBezTo>
                    <a:pt x="152" y="31"/>
                    <a:pt x="152" y="32"/>
                    <a:pt x="152" y="31"/>
                  </a:cubicBezTo>
                  <a:cubicBezTo>
                    <a:pt x="152" y="31"/>
                    <a:pt x="152" y="31"/>
                    <a:pt x="152" y="31"/>
                  </a:cubicBezTo>
                  <a:cubicBezTo>
                    <a:pt x="152" y="31"/>
                    <a:pt x="152" y="31"/>
                    <a:pt x="152" y="31"/>
                  </a:cubicBezTo>
                  <a:cubicBezTo>
                    <a:pt x="152" y="31"/>
                    <a:pt x="152" y="31"/>
                    <a:pt x="152" y="31"/>
                  </a:cubicBezTo>
                  <a:cubicBezTo>
                    <a:pt x="152" y="31"/>
                    <a:pt x="152" y="31"/>
                    <a:pt x="152" y="30"/>
                  </a:cubicBezTo>
                  <a:cubicBezTo>
                    <a:pt x="152" y="30"/>
                    <a:pt x="152" y="30"/>
                    <a:pt x="152" y="30"/>
                  </a:cubicBezTo>
                  <a:cubicBezTo>
                    <a:pt x="152" y="30"/>
                    <a:pt x="152" y="30"/>
                    <a:pt x="152" y="30"/>
                  </a:cubicBezTo>
                  <a:cubicBezTo>
                    <a:pt x="152" y="30"/>
                    <a:pt x="152" y="30"/>
                    <a:pt x="151" y="29"/>
                  </a:cubicBezTo>
                  <a:cubicBezTo>
                    <a:pt x="151" y="29"/>
                    <a:pt x="151" y="29"/>
                    <a:pt x="151" y="29"/>
                  </a:cubicBezTo>
                  <a:cubicBezTo>
                    <a:pt x="151" y="29"/>
                    <a:pt x="151" y="29"/>
                    <a:pt x="152" y="29"/>
                  </a:cubicBezTo>
                  <a:cubicBezTo>
                    <a:pt x="152" y="29"/>
                    <a:pt x="152" y="29"/>
                    <a:pt x="152" y="29"/>
                  </a:cubicBezTo>
                  <a:cubicBezTo>
                    <a:pt x="152" y="29"/>
                    <a:pt x="152" y="29"/>
                    <a:pt x="152" y="29"/>
                  </a:cubicBezTo>
                  <a:cubicBezTo>
                    <a:pt x="152" y="30"/>
                    <a:pt x="152" y="30"/>
                    <a:pt x="152" y="30"/>
                  </a:cubicBezTo>
                  <a:cubicBezTo>
                    <a:pt x="152" y="30"/>
                    <a:pt x="152" y="30"/>
                    <a:pt x="152" y="30"/>
                  </a:cubicBezTo>
                  <a:cubicBezTo>
                    <a:pt x="152" y="30"/>
                    <a:pt x="152" y="31"/>
                    <a:pt x="153" y="31"/>
                  </a:cubicBezTo>
                  <a:cubicBezTo>
                    <a:pt x="153" y="31"/>
                    <a:pt x="153" y="31"/>
                    <a:pt x="153" y="31"/>
                  </a:cubicBezTo>
                  <a:cubicBezTo>
                    <a:pt x="153" y="31"/>
                    <a:pt x="153" y="31"/>
                    <a:pt x="153" y="31"/>
                  </a:cubicBezTo>
                  <a:cubicBezTo>
                    <a:pt x="153" y="31"/>
                    <a:pt x="154" y="31"/>
                    <a:pt x="154" y="31"/>
                  </a:cubicBezTo>
                  <a:cubicBezTo>
                    <a:pt x="154" y="31"/>
                    <a:pt x="154" y="31"/>
                    <a:pt x="154" y="31"/>
                  </a:cubicBezTo>
                  <a:cubicBezTo>
                    <a:pt x="154" y="31"/>
                    <a:pt x="154" y="31"/>
                    <a:pt x="154" y="31"/>
                  </a:cubicBezTo>
                  <a:cubicBezTo>
                    <a:pt x="154" y="31"/>
                    <a:pt x="154" y="31"/>
                    <a:pt x="154" y="31"/>
                  </a:cubicBezTo>
                  <a:cubicBezTo>
                    <a:pt x="154" y="31"/>
                    <a:pt x="155" y="31"/>
                    <a:pt x="155" y="31"/>
                  </a:cubicBezTo>
                  <a:cubicBezTo>
                    <a:pt x="155" y="31"/>
                    <a:pt x="155" y="31"/>
                    <a:pt x="155" y="31"/>
                  </a:cubicBezTo>
                  <a:cubicBezTo>
                    <a:pt x="155" y="31"/>
                    <a:pt x="155" y="31"/>
                    <a:pt x="155" y="31"/>
                  </a:cubicBezTo>
                  <a:cubicBezTo>
                    <a:pt x="155" y="31"/>
                    <a:pt x="155" y="31"/>
                    <a:pt x="155" y="31"/>
                  </a:cubicBezTo>
                  <a:cubicBezTo>
                    <a:pt x="156" y="31"/>
                    <a:pt x="156" y="31"/>
                    <a:pt x="156" y="31"/>
                  </a:cubicBezTo>
                  <a:cubicBezTo>
                    <a:pt x="156" y="31"/>
                    <a:pt x="156" y="31"/>
                    <a:pt x="156" y="31"/>
                  </a:cubicBezTo>
                  <a:cubicBezTo>
                    <a:pt x="156" y="31"/>
                    <a:pt x="156" y="31"/>
                    <a:pt x="156" y="31"/>
                  </a:cubicBezTo>
                  <a:cubicBezTo>
                    <a:pt x="156" y="31"/>
                    <a:pt x="156" y="31"/>
                    <a:pt x="156" y="31"/>
                  </a:cubicBezTo>
                  <a:cubicBezTo>
                    <a:pt x="157" y="31"/>
                    <a:pt x="157" y="31"/>
                    <a:pt x="157" y="31"/>
                  </a:cubicBezTo>
                  <a:cubicBezTo>
                    <a:pt x="157" y="31"/>
                    <a:pt x="157" y="31"/>
                    <a:pt x="157" y="31"/>
                  </a:cubicBezTo>
                  <a:cubicBezTo>
                    <a:pt x="157" y="31"/>
                    <a:pt x="157" y="31"/>
                    <a:pt x="157" y="31"/>
                  </a:cubicBezTo>
                  <a:cubicBezTo>
                    <a:pt x="158" y="31"/>
                    <a:pt x="158" y="31"/>
                    <a:pt x="158" y="31"/>
                  </a:cubicBezTo>
                  <a:cubicBezTo>
                    <a:pt x="158" y="31"/>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9" y="30"/>
                    <a:pt x="159" y="30"/>
                  </a:cubicBezTo>
                  <a:cubicBezTo>
                    <a:pt x="159" y="30"/>
                    <a:pt x="159" y="30"/>
                    <a:pt x="159" y="30"/>
                  </a:cubicBezTo>
                  <a:cubicBezTo>
                    <a:pt x="159" y="29"/>
                    <a:pt x="159"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7" y="29"/>
                  </a:cubicBezTo>
                  <a:cubicBezTo>
                    <a:pt x="157" y="29"/>
                    <a:pt x="157" y="29"/>
                    <a:pt x="157" y="29"/>
                  </a:cubicBezTo>
                  <a:cubicBezTo>
                    <a:pt x="157" y="29"/>
                    <a:pt x="157" y="29"/>
                    <a:pt x="157" y="29"/>
                  </a:cubicBezTo>
                  <a:cubicBezTo>
                    <a:pt x="157" y="29"/>
                    <a:pt x="157" y="29"/>
                    <a:pt x="157" y="29"/>
                  </a:cubicBezTo>
                  <a:cubicBezTo>
                    <a:pt x="157" y="29"/>
                    <a:pt x="157" y="29"/>
                    <a:pt x="157" y="29"/>
                  </a:cubicBezTo>
                  <a:cubicBezTo>
                    <a:pt x="157" y="29"/>
                    <a:pt x="157" y="29"/>
                    <a:pt x="157" y="29"/>
                  </a:cubicBezTo>
                  <a:cubicBezTo>
                    <a:pt x="157" y="29"/>
                    <a:pt x="157" y="29"/>
                    <a:pt x="157" y="29"/>
                  </a:cubicBezTo>
                  <a:cubicBezTo>
                    <a:pt x="157" y="29"/>
                    <a:pt x="157" y="29"/>
                    <a:pt x="157" y="28"/>
                  </a:cubicBezTo>
                  <a:cubicBezTo>
                    <a:pt x="157" y="28"/>
                    <a:pt x="157" y="28"/>
                    <a:pt x="157" y="28"/>
                  </a:cubicBezTo>
                  <a:cubicBezTo>
                    <a:pt x="157" y="28"/>
                    <a:pt x="157" y="28"/>
                    <a:pt x="157" y="28"/>
                  </a:cubicBezTo>
                  <a:cubicBezTo>
                    <a:pt x="156" y="28"/>
                    <a:pt x="156" y="28"/>
                    <a:pt x="156" y="28"/>
                  </a:cubicBezTo>
                  <a:cubicBezTo>
                    <a:pt x="156" y="27"/>
                    <a:pt x="156" y="27"/>
                    <a:pt x="156" y="27"/>
                  </a:cubicBezTo>
                  <a:cubicBezTo>
                    <a:pt x="156" y="27"/>
                    <a:pt x="155" y="27"/>
                    <a:pt x="155" y="27"/>
                  </a:cubicBezTo>
                  <a:cubicBezTo>
                    <a:pt x="155" y="27"/>
                    <a:pt x="155" y="27"/>
                    <a:pt x="155" y="27"/>
                  </a:cubicBezTo>
                  <a:cubicBezTo>
                    <a:pt x="155" y="27"/>
                    <a:pt x="155" y="27"/>
                    <a:pt x="155" y="27"/>
                  </a:cubicBezTo>
                  <a:cubicBezTo>
                    <a:pt x="155" y="27"/>
                    <a:pt x="155" y="27"/>
                    <a:pt x="155" y="27"/>
                  </a:cubicBezTo>
                  <a:cubicBezTo>
                    <a:pt x="155" y="27"/>
                    <a:pt x="154" y="27"/>
                    <a:pt x="154" y="27"/>
                  </a:cubicBezTo>
                  <a:cubicBezTo>
                    <a:pt x="154" y="27"/>
                    <a:pt x="155" y="27"/>
                    <a:pt x="155" y="27"/>
                  </a:cubicBezTo>
                  <a:cubicBezTo>
                    <a:pt x="155" y="27"/>
                    <a:pt x="155" y="27"/>
                    <a:pt x="155" y="27"/>
                  </a:cubicBezTo>
                  <a:cubicBezTo>
                    <a:pt x="155" y="26"/>
                    <a:pt x="154" y="26"/>
                    <a:pt x="154" y="26"/>
                  </a:cubicBezTo>
                  <a:cubicBezTo>
                    <a:pt x="154" y="26"/>
                    <a:pt x="154" y="26"/>
                    <a:pt x="154" y="26"/>
                  </a:cubicBezTo>
                  <a:cubicBezTo>
                    <a:pt x="154" y="26"/>
                    <a:pt x="154" y="26"/>
                    <a:pt x="154" y="26"/>
                  </a:cubicBezTo>
                  <a:cubicBezTo>
                    <a:pt x="154" y="26"/>
                    <a:pt x="153" y="26"/>
                    <a:pt x="153" y="26"/>
                  </a:cubicBezTo>
                  <a:cubicBezTo>
                    <a:pt x="153" y="26"/>
                    <a:pt x="153" y="26"/>
                    <a:pt x="153" y="26"/>
                  </a:cubicBezTo>
                  <a:cubicBezTo>
                    <a:pt x="153" y="26"/>
                    <a:pt x="153" y="26"/>
                    <a:pt x="153" y="26"/>
                  </a:cubicBezTo>
                  <a:cubicBezTo>
                    <a:pt x="153" y="26"/>
                    <a:pt x="153" y="26"/>
                    <a:pt x="153" y="26"/>
                  </a:cubicBezTo>
                  <a:cubicBezTo>
                    <a:pt x="153" y="26"/>
                    <a:pt x="152" y="25"/>
                    <a:pt x="152" y="25"/>
                  </a:cubicBezTo>
                  <a:cubicBezTo>
                    <a:pt x="152" y="25"/>
                    <a:pt x="152" y="25"/>
                    <a:pt x="152" y="25"/>
                  </a:cubicBezTo>
                  <a:cubicBezTo>
                    <a:pt x="152" y="25"/>
                    <a:pt x="152" y="25"/>
                    <a:pt x="152" y="25"/>
                  </a:cubicBezTo>
                  <a:cubicBezTo>
                    <a:pt x="152" y="25"/>
                    <a:pt x="152" y="25"/>
                    <a:pt x="152" y="25"/>
                  </a:cubicBezTo>
                  <a:cubicBezTo>
                    <a:pt x="152" y="25"/>
                    <a:pt x="152" y="25"/>
                    <a:pt x="152" y="25"/>
                  </a:cubicBezTo>
                  <a:cubicBezTo>
                    <a:pt x="152" y="25"/>
                    <a:pt x="152" y="25"/>
                    <a:pt x="152" y="25"/>
                  </a:cubicBezTo>
                  <a:cubicBezTo>
                    <a:pt x="151" y="25"/>
                    <a:pt x="151" y="25"/>
                    <a:pt x="151" y="24"/>
                  </a:cubicBezTo>
                  <a:cubicBezTo>
                    <a:pt x="151" y="24"/>
                    <a:pt x="151" y="24"/>
                    <a:pt x="151" y="24"/>
                  </a:cubicBezTo>
                  <a:cubicBezTo>
                    <a:pt x="151" y="24"/>
                    <a:pt x="151" y="24"/>
                    <a:pt x="151" y="24"/>
                  </a:cubicBezTo>
                  <a:cubicBezTo>
                    <a:pt x="151" y="24"/>
                    <a:pt x="151" y="24"/>
                    <a:pt x="151" y="24"/>
                  </a:cubicBezTo>
                  <a:cubicBezTo>
                    <a:pt x="151" y="24"/>
                    <a:pt x="151" y="24"/>
                    <a:pt x="151" y="24"/>
                  </a:cubicBezTo>
                  <a:cubicBezTo>
                    <a:pt x="151" y="24"/>
                    <a:pt x="151" y="24"/>
                    <a:pt x="151" y="24"/>
                  </a:cubicBezTo>
                  <a:cubicBezTo>
                    <a:pt x="151" y="24"/>
                    <a:pt x="151" y="24"/>
                    <a:pt x="151" y="24"/>
                  </a:cubicBezTo>
                  <a:cubicBezTo>
                    <a:pt x="151" y="23"/>
                    <a:pt x="151" y="23"/>
                    <a:pt x="151" y="23"/>
                  </a:cubicBezTo>
                  <a:cubicBezTo>
                    <a:pt x="151" y="23"/>
                    <a:pt x="151"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1" y="23"/>
                    <a:pt x="151" y="23"/>
                    <a:pt x="151" y="23"/>
                  </a:cubicBezTo>
                  <a:cubicBezTo>
                    <a:pt x="151" y="23"/>
                    <a:pt x="151" y="23"/>
                    <a:pt x="151" y="23"/>
                  </a:cubicBezTo>
                  <a:cubicBezTo>
                    <a:pt x="151" y="23"/>
                    <a:pt x="151" y="23"/>
                    <a:pt x="151" y="23"/>
                  </a:cubicBezTo>
                  <a:cubicBezTo>
                    <a:pt x="151" y="23"/>
                    <a:pt x="151" y="23"/>
                    <a:pt x="151" y="23"/>
                  </a:cubicBezTo>
                  <a:cubicBezTo>
                    <a:pt x="151" y="23"/>
                    <a:pt x="151" y="23"/>
                    <a:pt x="151" y="23"/>
                  </a:cubicBezTo>
                  <a:cubicBezTo>
                    <a:pt x="151" y="23"/>
                    <a:pt x="150" y="23"/>
                    <a:pt x="150" y="23"/>
                  </a:cubicBezTo>
                  <a:cubicBezTo>
                    <a:pt x="150" y="22"/>
                    <a:pt x="150" y="22"/>
                    <a:pt x="150" y="22"/>
                  </a:cubicBezTo>
                  <a:cubicBezTo>
                    <a:pt x="150" y="22"/>
                    <a:pt x="150" y="22"/>
                    <a:pt x="150" y="22"/>
                  </a:cubicBezTo>
                  <a:cubicBezTo>
                    <a:pt x="150" y="22"/>
                    <a:pt x="150" y="22"/>
                    <a:pt x="150" y="22"/>
                  </a:cubicBezTo>
                  <a:cubicBezTo>
                    <a:pt x="150" y="22"/>
                    <a:pt x="150" y="22"/>
                    <a:pt x="150" y="22"/>
                  </a:cubicBezTo>
                  <a:cubicBezTo>
                    <a:pt x="151" y="22"/>
                    <a:pt x="151" y="23"/>
                    <a:pt x="151" y="23"/>
                  </a:cubicBezTo>
                  <a:cubicBezTo>
                    <a:pt x="151" y="23"/>
                    <a:pt x="151" y="23"/>
                    <a:pt x="151" y="23"/>
                  </a:cubicBezTo>
                  <a:cubicBezTo>
                    <a:pt x="151" y="23"/>
                    <a:pt x="151" y="23"/>
                    <a:pt x="151" y="23"/>
                  </a:cubicBezTo>
                  <a:cubicBezTo>
                    <a:pt x="151" y="23"/>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2" y="22"/>
                  </a:cubicBezTo>
                  <a:cubicBezTo>
                    <a:pt x="152" y="22"/>
                    <a:pt x="152" y="22"/>
                    <a:pt x="152" y="22"/>
                  </a:cubicBezTo>
                  <a:cubicBezTo>
                    <a:pt x="152" y="22"/>
                    <a:pt x="152" y="22"/>
                    <a:pt x="152" y="22"/>
                  </a:cubicBezTo>
                  <a:cubicBezTo>
                    <a:pt x="152" y="22"/>
                    <a:pt x="152" y="22"/>
                    <a:pt x="152" y="22"/>
                  </a:cubicBezTo>
                  <a:cubicBezTo>
                    <a:pt x="152" y="22"/>
                    <a:pt x="152" y="22"/>
                    <a:pt x="152" y="22"/>
                  </a:cubicBezTo>
                  <a:cubicBezTo>
                    <a:pt x="152" y="22"/>
                    <a:pt x="152" y="21"/>
                    <a:pt x="152" y="21"/>
                  </a:cubicBezTo>
                  <a:cubicBezTo>
                    <a:pt x="152" y="21"/>
                    <a:pt x="152" y="21"/>
                    <a:pt x="152" y="21"/>
                  </a:cubicBezTo>
                  <a:cubicBezTo>
                    <a:pt x="152" y="21"/>
                    <a:pt x="152" y="21"/>
                    <a:pt x="152" y="21"/>
                  </a:cubicBezTo>
                  <a:cubicBezTo>
                    <a:pt x="152" y="21"/>
                    <a:pt x="152" y="20"/>
                    <a:pt x="151" y="20"/>
                  </a:cubicBezTo>
                  <a:cubicBezTo>
                    <a:pt x="151" y="20"/>
                    <a:pt x="151" y="20"/>
                    <a:pt x="151" y="20"/>
                  </a:cubicBezTo>
                  <a:cubicBezTo>
                    <a:pt x="151" y="20"/>
                    <a:pt x="151" y="20"/>
                    <a:pt x="151" y="20"/>
                  </a:cubicBezTo>
                  <a:cubicBezTo>
                    <a:pt x="151" y="20"/>
                    <a:pt x="150" y="20"/>
                    <a:pt x="150" y="19"/>
                  </a:cubicBezTo>
                  <a:cubicBezTo>
                    <a:pt x="150" y="19"/>
                    <a:pt x="150" y="19"/>
                    <a:pt x="150" y="19"/>
                  </a:cubicBezTo>
                  <a:cubicBezTo>
                    <a:pt x="150" y="19"/>
                    <a:pt x="150" y="19"/>
                    <a:pt x="150" y="19"/>
                  </a:cubicBezTo>
                  <a:cubicBezTo>
                    <a:pt x="150" y="19"/>
                    <a:pt x="150" y="19"/>
                    <a:pt x="150" y="19"/>
                  </a:cubicBezTo>
                  <a:cubicBezTo>
                    <a:pt x="150" y="19"/>
                    <a:pt x="150" y="19"/>
                    <a:pt x="150" y="18"/>
                  </a:cubicBezTo>
                  <a:cubicBezTo>
                    <a:pt x="150" y="18"/>
                    <a:pt x="150" y="18"/>
                    <a:pt x="150" y="18"/>
                  </a:cubicBezTo>
                  <a:cubicBezTo>
                    <a:pt x="149" y="18"/>
                    <a:pt x="149" y="18"/>
                    <a:pt x="149" y="18"/>
                  </a:cubicBezTo>
                  <a:cubicBezTo>
                    <a:pt x="149" y="18"/>
                    <a:pt x="149" y="18"/>
                    <a:pt x="149" y="18"/>
                  </a:cubicBezTo>
                  <a:cubicBezTo>
                    <a:pt x="149" y="18"/>
                    <a:pt x="149" y="18"/>
                    <a:pt x="150" y="18"/>
                  </a:cubicBezTo>
                  <a:cubicBezTo>
                    <a:pt x="150" y="18"/>
                    <a:pt x="149" y="18"/>
                    <a:pt x="149" y="18"/>
                  </a:cubicBezTo>
                  <a:cubicBezTo>
                    <a:pt x="149" y="18"/>
                    <a:pt x="149" y="18"/>
                    <a:pt x="149" y="18"/>
                  </a:cubicBezTo>
                  <a:cubicBezTo>
                    <a:pt x="149" y="18"/>
                    <a:pt x="149" y="18"/>
                    <a:pt x="149" y="18"/>
                  </a:cubicBezTo>
                  <a:cubicBezTo>
                    <a:pt x="149" y="18"/>
                    <a:pt x="149" y="18"/>
                    <a:pt x="149" y="18"/>
                  </a:cubicBezTo>
                  <a:cubicBezTo>
                    <a:pt x="150" y="18"/>
                    <a:pt x="150" y="18"/>
                    <a:pt x="150" y="17"/>
                  </a:cubicBezTo>
                  <a:cubicBezTo>
                    <a:pt x="150"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8" y="17"/>
                  </a:cubicBezTo>
                  <a:cubicBezTo>
                    <a:pt x="148" y="17"/>
                    <a:pt x="149" y="17"/>
                    <a:pt x="149" y="17"/>
                  </a:cubicBezTo>
                  <a:cubicBezTo>
                    <a:pt x="149" y="17"/>
                    <a:pt x="148" y="17"/>
                    <a:pt x="148" y="17"/>
                  </a:cubicBezTo>
                  <a:cubicBezTo>
                    <a:pt x="148" y="17"/>
                    <a:pt x="149" y="17"/>
                    <a:pt x="149" y="17"/>
                  </a:cubicBezTo>
                  <a:cubicBezTo>
                    <a:pt x="149" y="17"/>
                    <a:pt x="149" y="17"/>
                    <a:pt x="149" y="17"/>
                  </a:cubicBezTo>
                  <a:cubicBezTo>
                    <a:pt x="149" y="17"/>
                    <a:pt x="149" y="16"/>
                    <a:pt x="149" y="16"/>
                  </a:cubicBezTo>
                  <a:cubicBezTo>
                    <a:pt x="149" y="16"/>
                    <a:pt x="149" y="16"/>
                    <a:pt x="149" y="16"/>
                  </a:cubicBezTo>
                  <a:cubicBezTo>
                    <a:pt x="148" y="16"/>
                    <a:pt x="148" y="16"/>
                    <a:pt x="148" y="16"/>
                  </a:cubicBezTo>
                  <a:cubicBezTo>
                    <a:pt x="148" y="16"/>
                    <a:pt x="148" y="16"/>
                    <a:pt x="148" y="16"/>
                  </a:cubicBezTo>
                  <a:cubicBezTo>
                    <a:pt x="148" y="16"/>
                    <a:pt x="148" y="16"/>
                    <a:pt x="148" y="16"/>
                  </a:cubicBezTo>
                  <a:cubicBezTo>
                    <a:pt x="148" y="16"/>
                    <a:pt x="148" y="16"/>
                    <a:pt x="148" y="16"/>
                  </a:cubicBezTo>
                  <a:cubicBezTo>
                    <a:pt x="148" y="16"/>
                    <a:pt x="148" y="16"/>
                    <a:pt x="148" y="16"/>
                  </a:cubicBezTo>
                  <a:cubicBezTo>
                    <a:pt x="148" y="16"/>
                    <a:pt x="148" y="16"/>
                    <a:pt x="147" y="16"/>
                  </a:cubicBezTo>
                  <a:cubicBezTo>
                    <a:pt x="147" y="16"/>
                    <a:pt x="147" y="16"/>
                    <a:pt x="147" y="16"/>
                  </a:cubicBezTo>
                  <a:cubicBezTo>
                    <a:pt x="148" y="16"/>
                    <a:pt x="148" y="16"/>
                    <a:pt x="148" y="16"/>
                  </a:cubicBezTo>
                  <a:cubicBezTo>
                    <a:pt x="148" y="16"/>
                    <a:pt x="148" y="16"/>
                    <a:pt x="147" y="16"/>
                  </a:cubicBezTo>
                  <a:cubicBezTo>
                    <a:pt x="147" y="16"/>
                    <a:pt x="147" y="16"/>
                    <a:pt x="147" y="16"/>
                  </a:cubicBezTo>
                  <a:cubicBezTo>
                    <a:pt x="147" y="16"/>
                    <a:pt x="147" y="16"/>
                    <a:pt x="147" y="16"/>
                  </a:cubicBezTo>
                  <a:cubicBezTo>
                    <a:pt x="147" y="16"/>
                    <a:pt x="147" y="16"/>
                    <a:pt x="147" y="16"/>
                  </a:cubicBezTo>
                  <a:cubicBezTo>
                    <a:pt x="147" y="16"/>
                    <a:pt x="146" y="16"/>
                    <a:pt x="146" y="16"/>
                  </a:cubicBezTo>
                  <a:cubicBezTo>
                    <a:pt x="146" y="15"/>
                    <a:pt x="147" y="15"/>
                    <a:pt x="146" y="15"/>
                  </a:cubicBezTo>
                  <a:cubicBezTo>
                    <a:pt x="146" y="15"/>
                    <a:pt x="146" y="15"/>
                    <a:pt x="146" y="15"/>
                  </a:cubicBezTo>
                  <a:cubicBezTo>
                    <a:pt x="146" y="15"/>
                    <a:pt x="146" y="15"/>
                    <a:pt x="147" y="15"/>
                  </a:cubicBezTo>
                  <a:cubicBezTo>
                    <a:pt x="147" y="15"/>
                    <a:pt x="147" y="15"/>
                    <a:pt x="147" y="15"/>
                  </a:cubicBezTo>
                  <a:cubicBezTo>
                    <a:pt x="147" y="15"/>
                    <a:pt x="147" y="15"/>
                    <a:pt x="148" y="15"/>
                  </a:cubicBezTo>
                  <a:cubicBezTo>
                    <a:pt x="148" y="15"/>
                    <a:pt x="148" y="15"/>
                    <a:pt x="148" y="15"/>
                  </a:cubicBezTo>
                  <a:cubicBezTo>
                    <a:pt x="148" y="15"/>
                    <a:pt x="148" y="15"/>
                    <a:pt x="148" y="15"/>
                  </a:cubicBezTo>
                  <a:cubicBezTo>
                    <a:pt x="148" y="15"/>
                    <a:pt x="148" y="15"/>
                    <a:pt x="148" y="15"/>
                  </a:cubicBezTo>
                  <a:cubicBezTo>
                    <a:pt x="148" y="15"/>
                    <a:pt x="148" y="15"/>
                    <a:pt x="148" y="15"/>
                  </a:cubicBezTo>
                  <a:cubicBezTo>
                    <a:pt x="147" y="15"/>
                    <a:pt x="147" y="15"/>
                    <a:pt x="147" y="15"/>
                  </a:cubicBezTo>
                  <a:cubicBezTo>
                    <a:pt x="147" y="15"/>
                    <a:pt x="148" y="14"/>
                    <a:pt x="148" y="14"/>
                  </a:cubicBezTo>
                  <a:cubicBezTo>
                    <a:pt x="148" y="14"/>
                    <a:pt x="148" y="14"/>
                    <a:pt x="147" y="14"/>
                  </a:cubicBezTo>
                  <a:cubicBezTo>
                    <a:pt x="147" y="14"/>
                    <a:pt x="147" y="14"/>
                    <a:pt x="147" y="14"/>
                  </a:cubicBezTo>
                  <a:cubicBezTo>
                    <a:pt x="147" y="14"/>
                    <a:pt x="147" y="14"/>
                    <a:pt x="146" y="14"/>
                  </a:cubicBezTo>
                  <a:cubicBezTo>
                    <a:pt x="146" y="14"/>
                    <a:pt x="146" y="14"/>
                    <a:pt x="146" y="13"/>
                  </a:cubicBezTo>
                  <a:cubicBezTo>
                    <a:pt x="146" y="13"/>
                    <a:pt x="146" y="13"/>
                    <a:pt x="146" y="13"/>
                  </a:cubicBezTo>
                  <a:cubicBezTo>
                    <a:pt x="146" y="13"/>
                    <a:pt x="146" y="13"/>
                    <a:pt x="145" y="13"/>
                  </a:cubicBezTo>
                  <a:cubicBezTo>
                    <a:pt x="145" y="13"/>
                    <a:pt x="145" y="13"/>
                    <a:pt x="145" y="13"/>
                  </a:cubicBezTo>
                  <a:cubicBezTo>
                    <a:pt x="145" y="13"/>
                    <a:pt x="145" y="13"/>
                    <a:pt x="145" y="13"/>
                  </a:cubicBezTo>
                  <a:cubicBezTo>
                    <a:pt x="145" y="13"/>
                    <a:pt x="146" y="13"/>
                    <a:pt x="146" y="13"/>
                  </a:cubicBezTo>
                  <a:cubicBezTo>
                    <a:pt x="146" y="13"/>
                    <a:pt x="146" y="13"/>
                    <a:pt x="147" y="13"/>
                  </a:cubicBezTo>
                  <a:cubicBezTo>
                    <a:pt x="147" y="13"/>
                    <a:pt x="147" y="13"/>
                    <a:pt x="147" y="13"/>
                  </a:cubicBezTo>
                  <a:cubicBezTo>
                    <a:pt x="147" y="13"/>
                    <a:pt x="147" y="13"/>
                    <a:pt x="148" y="13"/>
                  </a:cubicBezTo>
                  <a:cubicBezTo>
                    <a:pt x="148" y="13"/>
                    <a:pt x="148" y="13"/>
                    <a:pt x="148" y="12"/>
                  </a:cubicBezTo>
                  <a:cubicBezTo>
                    <a:pt x="148" y="12"/>
                    <a:pt x="148" y="12"/>
                    <a:pt x="148" y="12"/>
                  </a:cubicBezTo>
                  <a:cubicBezTo>
                    <a:pt x="148" y="12"/>
                    <a:pt x="148" y="12"/>
                    <a:pt x="148" y="12"/>
                  </a:cubicBezTo>
                  <a:cubicBezTo>
                    <a:pt x="148" y="12"/>
                    <a:pt x="148" y="12"/>
                    <a:pt x="148" y="12"/>
                  </a:cubicBezTo>
                  <a:cubicBezTo>
                    <a:pt x="148" y="12"/>
                    <a:pt x="148" y="12"/>
                    <a:pt x="148" y="12"/>
                  </a:cubicBezTo>
                  <a:cubicBezTo>
                    <a:pt x="148" y="12"/>
                    <a:pt x="148" y="12"/>
                    <a:pt x="149" y="13"/>
                  </a:cubicBezTo>
                  <a:cubicBezTo>
                    <a:pt x="149" y="13"/>
                    <a:pt x="149" y="13"/>
                    <a:pt x="149" y="13"/>
                  </a:cubicBezTo>
                  <a:cubicBezTo>
                    <a:pt x="149" y="13"/>
                    <a:pt x="149" y="12"/>
                    <a:pt x="150" y="12"/>
                  </a:cubicBezTo>
                  <a:cubicBezTo>
                    <a:pt x="150" y="12"/>
                    <a:pt x="150" y="12"/>
                    <a:pt x="150" y="12"/>
                  </a:cubicBezTo>
                  <a:cubicBezTo>
                    <a:pt x="150" y="12"/>
                    <a:pt x="150" y="12"/>
                    <a:pt x="150" y="12"/>
                  </a:cubicBezTo>
                  <a:cubicBezTo>
                    <a:pt x="149" y="12"/>
                    <a:pt x="149" y="12"/>
                    <a:pt x="149" y="12"/>
                  </a:cubicBezTo>
                  <a:cubicBezTo>
                    <a:pt x="149" y="12"/>
                    <a:pt x="149" y="11"/>
                    <a:pt x="149" y="11"/>
                  </a:cubicBezTo>
                  <a:cubicBezTo>
                    <a:pt x="149" y="12"/>
                    <a:pt x="150" y="12"/>
                    <a:pt x="150" y="12"/>
                  </a:cubicBezTo>
                  <a:cubicBezTo>
                    <a:pt x="150" y="12"/>
                    <a:pt x="150" y="12"/>
                    <a:pt x="150" y="12"/>
                  </a:cubicBezTo>
                  <a:cubicBezTo>
                    <a:pt x="150" y="11"/>
                    <a:pt x="150" y="11"/>
                    <a:pt x="150" y="11"/>
                  </a:cubicBezTo>
                  <a:cubicBezTo>
                    <a:pt x="150" y="11"/>
                    <a:pt x="150" y="11"/>
                    <a:pt x="150" y="11"/>
                  </a:cubicBezTo>
                  <a:cubicBezTo>
                    <a:pt x="150" y="11"/>
                    <a:pt x="150" y="11"/>
                    <a:pt x="150" y="11"/>
                  </a:cubicBezTo>
                  <a:cubicBezTo>
                    <a:pt x="150" y="11"/>
                    <a:pt x="150" y="11"/>
                    <a:pt x="150" y="11"/>
                  </a:cubicBezTo>
                  <a:cubicBezTo>
                    <a:pt x="149" y="11"/>
                    <a:pt x="149" y="11"/>
                    <a:pt x="149" y="11"/>
                  </a:cubicBezTo>
                  <a:cubicBezTo>
                    <a:pt x="149" y="11"/>
                    <a:pt x="149" y="11"/>
                    <a:pt x="149" y="11"/>
                  </a:cubicBezTo>
                  <a:cubicBezTo>
                    <a:pt x="149" y="11"/>
                    <a:pt x="149" y="11"/>
                    <a:pt x="149" y="10"/>
                  </a:cubicBezTo>
                  <a:cubicBezTo>
                    <a:pt x="149" y="10"/>
                    <a:pt x="148" y="10"/>
                    <a:pt x="148" y="10"/>
                  </a:cubicBezTo>
                  <a:cubicBezTo>
                    <a:pt x="148" y="10"/>
                    <a:pt x="148" y="10"/>
                    <a:pt x="148" y="10"/>
                  </a:cubicBezTo>
                  <a:cubicBezTo>
                    <a:pt x="148" y="10"/>
                    <a:pt x="148" y="10"/>
                    <a:pt x="148" y="10"/>
                  </a:cubicBezTo>
                  <a:cubicBezTo>
                    <a:pt x="148" y="10"/>
                    <a:pt x="148" y="10"/>
                    <a:pt x="148" y="10"/>
                  </a:cubicBezTo>
                  <a:cubicBezTo>
                    <a:pt x="148" y="10"/>
                    <a:pt x="148" y="10"/>
                    <a:pt x="148" y="10"/>
                  </a:cubicBezTo>
                  <a:cubicBezTo>
                    <a:pt x="148" y="10"/>
                    <a:pt x="148" y="10"/>
                    <a:pt x="148" y="10"/>
                  </a:cubicBezTo>
                  <a:cubicBezTo>
                    <a:pt x="148" y="10"/>
                    <a:pt x="148" y="10"/>
                    <a:pt x="148" y="10"/>
                  </a:cubicBezTo>
                  <a:cubicBezTo>
                    <a:pt x="147" y="10"/>
                    <a:pt x="147" y="10"/>
                    <a:pt x="147" y="10"/>
                  </a:cubicBezTo>
                  <a:cubicBezTo>
                    <a:pt x="148" y="10"/>
                    <a:pt x="148" y="10"/>
                    <a:pt x="148" y="10"/>
                  </a:cubicBezTo>
                  <a:cubicBezTo>
                    <a:pt x="148" y="10"/>
                    <a:pt x="148" y="10"/>
                    <a:pt x="148" y="10"/>
                  </a:cubicBezTo>
                  <a:cubicBezTo>
                    <a:pt x="148" y="9"/>
                    <a:pt x="147" y="10"/>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8" y="9"/>
                    <a:pt x="148" y="9"/>
                    <a:pt x="148" y="9"/>
                  </a:cubicBezTo>
                  <a:cubicBezTo>
                    <a:pt x="148" y="9"/>
                    <a:pt x="148" y="9"/>
                    <a:pt x="148" y="9"/>
                  </a:cubicBezTo>
                  <a:cubicBezTo>
                    <a:pt x="148" y="9"/>
                    <a:pt x="148" y="9"/>
                    <a:pt x="148" y="9"/>
                  </a:cubicBezTo>
                  <a:cubicBezTo>
                    <a:pt x="148" y="9"/>
                    <a:pt x="148" y="9"/>
                    <a:pt x="148" y="9"/>
                  </a:cubicBezTo>
                  <a:cubicBezTo>
                    <a:pt x="148" y="9"/>
                    <a:pt x="148" y="9"/>
                    <a:pt x="148" y="9"/>
                  </a:cubicBezTo>
                  <a:cubicBezTo>
                    <a:pt x="149" y="9"/>
                    <a:pt x="149" y="9"/>
                    <a:pt x="149" y="9"/>
                  </a:cubicBezTo>
                  <a:cubicBezTo>
                    <a:pt x="149" y="9"/>
                    <a:pt x="149" y="9"/>
                    <a:pt x="149" y="9"/>
                  </a:cubicBezTo>
                  <a:cubicBezTo>
                    <a:pt x="149" y="9"/>
                    <a:pt x="149" y="9"/>
                    <a:pt x="149" y="9"/>
                  </a:cubicBezTo>
                  <a:cubicBezTo>
                    <a:pt x="149" y="9"/>
                    <a:pt x="149" y="9"/>
                    <a:pt x="148" y="9"/>
                  </a:cubicBezTo>
                  <a:cubicBezTo>
                    <a:pt x="149" y="9"/>
                    <a:pt x="149" y="9"/>
                    <a:pt x="149" y="9"/>
                  </a:cubicBezTo>
                  <a:cubicBezTo>
                    <a:pt x="149" y="9"/>
                    <a:pt x="149" y="9"/>
                    <a:pt x="149" y="9"/>
                  </a:cubicBezTo>
                  <a:cubicBezTo>
                    <a:pt x="149" y="9"/>
                    <a:pt x="149" y="9"/>
                    <a:pt x="149" y="8"/>
                  </a:cubicBezTo>
                  <a:cubicBezTo>
                    <a:pt x="149" y="8"/>
                    <a:pt x="149" y="8"/>
                    <a:pt x="149" y="8"/>
                  </a:cubicBezTo>
                  <a:cubicBezTo>
                    <a:pt x="149" y="8"/>
                    <a:pt x="149" y="8"/>
                    <a:pt x="149" y="8"/>
                  </a:cubicBezTo>
                  <a:cubicBezTo>
                    <a:pt x="149" y="8"/>
                    <a:pt x="149" y="8"/>
                    <a:pt x="149" y="8"/>
                  </a:cubicBezTo>
                  <a:cubicBezTo>
                    <a:pt x="149" y="8"/>
                    <a:pt x="148" y="8"/>
                    <a:pt x="148" y="8"/>
                  </a:cubicBezTo>
                  <a:cubicBezTo>
                    <a:pt x="148" y="7"/>
                    <a:pt x="149" y="7"/>
                    <a:pt x="149" y="7"/>
                  </a:cubicBezTo>
                  <a:cubicBezTo>
                    <a:pt x="149" y="7"/>
                    <a:pt x="147" y="6"/>
                    <a:pt x="147" y="6"/>
                  </a:cubicBezTo>
                  <a:cubicBezTo>
                    <a:pt x="147" y="6"/>
                    <a:pt x="144" y="7"/>
                    <a:pt x="143" y="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47" name="Freeform 825">
              <a:extLst>
                <a:ext uri="{FF2B5EF4-FFF2-40B4-BE49-F238E27FC236}">
                  <a16:creationId xmlns:a16="http://schemas.microsoft.com/office/drawing/2014/main" id="{746C4183-C48D-4B2A-9193-E9B049696DCF}"/>
                </a:ext>
              </a:extLst>
            </p:cNvPr>
            <p:cNvSpPr>
              <a:spLocks noEditPoints="1"/>
            </p:cNvSpPr>
            <p:nvPr/>
          </p:nvSpPr>
          <p:spPr bwMode="auto">
            <a:xfrm>
              <a:off x="9233290" y="3878794"/>
              <a:ext cx="262191" cy="395015"/>
            </a:xfrm>
            <a:custGeom>
              <a:avLst/>
              <a:gdLst>
                <a:gd name="T0" fmla="*/ 54 w 56"/>
                <a:gd name="T1" fmla="*/ 75 h 104"/>
                <a:gd name="T2" fmla="*/ 54 w 56"/>
                <a:gd name="T3" fmla="*/ 80 h 104"/>
                <a:gd name="T4" fmla="*/ 53 w 56"/>
                <a:gd name="T5" fmla="*/ 83 h 104"/>
                <a:gd name="T6" fmla="*/ 48 w 56"/>
                <a:gd name="T7" fmla="*/ 87 h 104"/>
                <a:gd name="T8" fmla="*/ 41 w 56"/>
                <a:gd name="T9" fmla="*/ 92 h 104"/>
                <a:gd name="T10" fmla="*/ 36 w 56"/>
                <a:gd name="T11" fmla="*/ 90 h 104"/>
                <a:gd name="T12" fmla="*/ 37 w 56"/>
                <a:gd name="T13" fmla="*/ 94 h 104"/>
                <a:gd name="T14" fmla="*/ 36 w 56"/>
                <a:gd name="T15" fmla="*/ 95 h 104"/>
                <a:gd name="T16" fmla="*/ 34 w 56"/>
                <a:gd name="T17" fmla="*/ 96 h 104"/>
                <a:gd name="T18" fmla="*/ 30 w 56"/>
                <a:gd name="T19" fmla="*/ 99 h 104"/>
                <a:gd name="T20" fmla="*/ 25 w 56"/>
                <a:gd name="T21" fmla="*/ 104 h 104"/>
                <a:gd name="T22" fmla="*/ 26 w 56"/>
                <a:gd name="T23" fmla="*/ 101 h 104"/>
                <a:gd name="T24" fmla="*/ 27 w 56"/>
                <a:gd name="T25" fmla="*/ 94 h 104"/>
                <a:gd name="T26" fmla="*/ 22 w 56"/>
                <a:gd name="T27" fmla="*/ 91 h 104"/>
                <a:gd name="T28" fmla="*/ 27 w 56"/>
                <a:gd name="T29" fmla="*/ 87 h 104"/>
                <a:gd name="T30" fmla="*/ 33 w 56"/>
                <a:gd name="T31" fmla="*/ 88 h 104"/>
                <a:gd name="T32" fmla="*/ 32 w 56"/>
                <a:gd name="T33" fmla="*/ 84 h 104"/>
                <a:gd name="T34" fmla="*/ 37 w 56"/>
                <a:gd name="T35" fmla="*/ 80 h 104"/>
                <a:gd name="T36" fmla="*/ 42 w 56"/>
                <a:gd name="T37" fmla="*/ 72 h 104"/>
                <a:gd name="T38" fmla="*/ 40 w 56"/>
                <a:gd name="T39" fmla="*/ 64 h 104"/>
                <a:gd name="T40" fmla="*/ 40 w 56"/>
                <a:gd name="T41" fmla="*/ 59 h 104"/>
                <a:gd name="T42" fmla="*/ 40 w 56"/>
                <a:gd name="T43" fmla="*/ 54 h 104"/>
                <a:gd name="T44" fmla="*/ 40 w 56"/>
                <a:gd name="T45" fmla="*/ 51 h 104"/>
                <a:gd name="T46" fmla="*/ 35 w 56"/>
                <a:gd name="T47" fmla="*/ 48 h 104"/>
                <a:gd name="T48" fmla="*/ 30 w 56"/>
                <a:gd name="T49" fmla="*/ 44 h 104"/>
                <a:gd name="T50" fmla="*/ 26 w 56"/>
                <a:gd name="T51" fmla="*/ 37 h 104"/>
                <a:gd name="T52" fmla="*/ 21 w 56"/>
                <a:gd name="T53" fmla="*/ 34 h 104"/>
                <a:gd name="T54" fmla="*/ 15 w 56"/>
                <a:gd name="T55" fmla="*/ 31 h 104"/>
                <a:gd name="T56" fmla="*/ 15 w 56"/>
                <a:gd name="T57" fmla="*/ 27 h 104"/>
                <a:gd name="T58" fmla="*/ 20 w 56"/>
                <a:gd name="T59" fmla="*/ 24 h 104"/>
                <a:gd name="T60" fmla="*/ 19 w 56"/>
                <a:gd name="T61" fmla="*/ 20 h 104"/>
                <a:gd name="T62" fmla="*/ 13 w 56"/>
                <a:gd name="T63" fmla="*/ 17 h 104"/>
                <a:gd name="T64" fmla="*/ 6 w 56"/>
                <a:gd name="T65" fmla="*/ 15 h 104"/>
                <a:gd name="T66" fmla="*/ 4 w 56"/>
                <a:gd name="T67" fmla="*/ 10 h 104"/>
                <a:gd name="T68" fmla="*/ 0 w 56"/>
                <a:gd name="T69" fmla="*/ 6 h 104"/>
                <a:gd name="T70" fmla="*/ 6 w 56"/>
                <a:gd name="T71" fmla="*/ 4 h 104"/>
                <a:gd name="T72" fmla="*/ 13 w 56"/>
                <a:gd name="T73" fmla="*/ 3 h 104"/>
                <a:gd name="T74" fmla="*/ 21 w 56"/>
                <a:gd name="T75" fmla="*/ 0 h 104"/>
                <a:gd name="T76" fmla="*/ 30 w 56"/>
                <a:gd name="T77" fmla="*/ 2 h 104"/>
                <a:gd name="T78" fmla="*/ 36 w 56"/>
                <a:gd name="T79" fmla="*/ 11 h 104"/>
                <a:gd name="T80" fmla="*/ 40 w 56"/>
                <a:gd name="T81" fmla="*/ 13 h 104"/>
                <a:gd name="T82" fmla="*/ 35 w 56"/>
                <a:gd name="T83" fmla="*/ 16 h 104"/>
                <a:gd name="T84" fmla="*/ 30 w 56"/>
                <a:gd name="T85" fmla="*/ 17 h 104"/>
                <a:gd name="T86" fmla="*/ 26 w 56"/>
                <a:gd name="T87" fmla="*/ 24 h 104"/>
                <a:gd name="T88" fmla="*/ 26 w 56"/>
                <a:gd name="T89" fmla="*/ 29 h 104"/>
                <a:gd name="T90" fmla="*/ 26 w 56"/>
                <a:gd name="T91" fmla="*/ 33 h 104"/>
                <a:gd name="T92" fmla="*/ 31 w 56"/>
                <a:gd name="T93" fmla="*/ 37 h 104"/>
                <a:gd name="T94" fmla="*/ 39 w 56"/>
                <a:gd name="T95" fmla="*/ 46 h 104"/>
                <a:gd name="T96" fmla="*/ 48 w 56"/>
                <a:gd name="T97" fmla="*/ 53 h 104"/>
                <a:gd name="T98" fmla="*/ 51 w 56"/>
                <a:gd name="T99" fmla="*/ 61 h 104"/>
                <a:gd name="T100" fmla="*/ 53 w 56"/>
                <a:gd name="T101" fmla="*/ 69 h 104"/>
                <a:gd name="T102" fmla="*/ 18 w 56"/>
                <a:gd name="T103" fmla="*/ 91 h 104"/>
                <a:gd name="T104" fmla="*/ 20 w 56"/>
                <a:gd name="T105" fmla="*/ 93 h 104"/>
                <a:gd name="T106" fmla="*/ 18 w 56"/>
                <a:gd name="T107" fmla="*/ 9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104">
                  <a:moveTo>
                    <a:pt x="56" y="74"/>
                  </a:moveTo>
                  <a:cubicBezTo>
                    <a:pt x="56" y="75"/>
                    <a:pt x="56" y="75"/>
                    <a:pt x="55" y="75"/>
                  </a:cubicBezTo>
                  <a:cubicBezTo>
                    <a:pt x="55" y="75"/>
                    <a:pt x="55" y="74"/>
                    <a:pt x="54" y="74"/>
                  </a:cubicBezTo>
                  <a:cubicBezTo>
                    <a:pt x="54" y="75"/>
                    <a:pt x="54" y="75"/>
                    <a:pt x="54" y="75"/>
                  </a:cubicBezTo>
                  <a:cubicBezTo>
                    <a:pt x="54" y="76"/>
                    <a:pt x="55" y="77"/>
                    <a:pt x="55" y="77"/>
                  </a:cubicBezTo>
                  <a:cubicBezTo>
                    <a:pt x="55" y="77"/>
                    <a:pt x="54" y="78"/>
                    <a:pt x="54" y="78"/>
                  </a:cubicBezTo>
                  <a:cubicBezTo>
                    <a:pt x="54" y="78"/>
                    <a:pt x="53" y="78"/>
                    <a:pt x="53" y="78"/>
                  </a:cubicBezTo>
                  <a:cubicBezTo>
                    <a:pt x="53" y="79"/>
                    <a:pt x="53" y="79"/>
                    <a:pt x="54" y="80"/>
                  </a:cubicBezTo>
                  <a:cubicBezTo>
                    <a:pt x="54" y="80"/>
                    <a:pt x="54" y="80"/>
                    <a:pt x="54" y="80"/>
                  </a:cubicBezTo>
                  <a:cubicBezTo>
                    <a:pt x="54" y="80"/>
                    <a:pt x="53" y="81"/>
                    <a:pt x="53" y="81"/>
                  </a:cubicBezTo>
                  <a:cubicBezTo>
                    <a:pt x="53" y="81"/>
                    <a:pt x="54" y="82"/>
                    <a:pt x="54" y="82"/>
                  </a:cubicBezTo>
                  <a:cubicBezTo>
                    <a:pt x="54" y="82"/>
                    <a:pt x="54" y="82"/>
                    <a:pt x="53" y="83"/>
                  </a:cubicBezTo>
                  <a:cubicBezTo>
                    <a:pt x="53" y="83"/>
                    <a:pt x="52" y="83"/>
                    <a:pt x="52" y="83"/>
                  </a:cubicBezTo>
                  <a:cubicBezTo>
                    <a:pt x="52" y="84"/>
                    <a:pt x="52" y="84"/>
                    <a:pt x="52" y="85"/>
                  </a:cubicBezTo>
                  <a:cubicBezTo>
                    <a:pt x="51" y="85"/>
                    <a:pt x="50" y="86"/>
                    <a:pt x="50" y="86"/>
                  </a:cubicBezTo>
                  <a:cubicBezTo>
                    <a:pt x="49" y="86"/>
                    <a:pt x="48" y="87"/>
                    <a:pt x="48" y="87"/>
                  </a:cubicBezTo>
                  <a:cubicBezTo>
                    <a:pt x="48" y="88"/>
                    <a:pt x="48" y="88"/>
                    <a:pt x="47" y="89"/>
                  </a:cubicBezTo>
                  <a:cubicBezTo>
                    <a:pt x="47" y="89"/>
                    <a:pt x="46" y="89"/>
                    <a:pt x="46" y="89"/>
                  </a:cubicBezTo>
                  <a:cubicBezTo>
                    <a:pt x="46" y="89"/>
                    <a:pt x="45" y="90"/>
                    <a:pt x="44" y="90"/>
                  </a:cubicBezTo>
                  <a:cubicBezTo>
                    <a:pt x="44" y="91"/>
                    <a:pt x="42" y="92"/>
                    <a:pt x="41" y="92"/>
                  </a:cubicBezTo>
                  <a:cubicBezTo>
                    <a:pt x="41" y="91"/>
                    <a:pt x="39" y="91"/>
                    <a:pt x="39" y="91"/>
                  </a:cubicBezTo>
                  <a:cubicBezTo>
                    <a:pt x="39" y="91"/>
                    <a:pt x="38" y="90"/>
                    <a:pt x="38" y="90"/>
                  </a:cubicBezTo>
                  <a:cubicBezTo>
                    <a:pt x="38" y="90"/>
                    <a:pt x="37" y="91"/>
                    <a:pt x="37" y="91"/>
                  </a:cubicBezTo>
                  <a:cubicBezTo>
                    <a:pt x="37" y="91"/>
                    <a:pt x="36" y="90"/>
                    <a:pt x="36" y="90"/>
                  </a:cubicBezTo>
                  <a:cubicBezTo>
                    <a:pt x="36" y="90"/>
                    <a:pt x="37" y="91"/>
                    <a:pt x="37" y="91"/>
                  </a:cubicBezTo>
                  <a:cubicBezTo>
                    <a:pt x="37" y="91"/>
                    <a:pt x="36" y="91"/>
                    <a:pt x="36" y="91"/>
                  </a:cubicBezTo>
                  <a:cubicBezTo>
                    <a:pt x="37" y="92"/>
                    <a:pt x="37" y="92"/>
                    <a:pt x="37" y="92"/>
                  </a:cubicBezTo>
                  <a:cubicBezTo>
                    <a:pt x="37" y="92"/>
                    <a:pt x="38" y="94"/>
                    <a:pt x="37" y="94"/>
                  </a:cubicBezTo>
                  <a:cubicBezTo>
                    <a:pt x="37" y="94"/>
                    <a:pt x="37" y="94"/>
                    <a:pt x="37" y="94"/>
                  </a:cubicBezTo>
                  <a:cubicBezTo>
                    <a:pt x="37" y="94"/>
                    <a:pt x="36" y="94"/>
                    <a:pt x="36" y="94"/>
                  </a:cubicBezTo>
                  <a:cubicBezTo>
                    <a:pt x="36" y="94"/>
                    <a:pt x="36" y="94"/>
                    <a:pt x="36" y="94"/>
                  </a:cubicBezTo>
                  <a:cubicBezTo>
                    <a:pt x="36" y="94"/>
                    <a:pt x="36" y="95"/>
                    <a:pt x="36" y="95"/>
                  </a:cubicBezTo>
                  <a:cubicBezTo>
                    <a:pt x="36" y="95"/>
                    <a:pt x="36" y="96"/>
                    <a:pt x="36" y="96"/>
                  </a:cubicBezTo>
                  <a:cubicBezTo>
                    <a:pt x="36" y="96"/>
                    <a:pt x="35" y="96"/>
                    <a:pt x="35" y="96"/>
                  </a:cubicBezTo>
                  <a:cubicBezTo>
                    <a:pt x="35" y="95"/>
                    <a:pt x="34" y="95"/>
                    <a:pt x="34" y="95"/>
                  </a:cubicBezTo>
                  <a:cubicBezTo>
                    <a:pt x="34" y="95"/>
                    <a:pt x="34" y="96"/>
                    <a:pt x="34" y="96"/>
                  </a:cubicBezTo>
                  <a:cubicBezTo>
                    <a:pt x="34" y="96"/>
                    <a:pt x="34" y="97"/>
                    <a:pt x="34" y="97"/>
                  </a:cubicBezTo>
                  <a:cubicBezTo>
                    <a:pt x="34" y="97"/>
                    <a:pt x="33" y="98"/>
                    <a:pt x="33" y="98"/>
                  </a:cubicBezTo>
                  <a:cubicBezTo>
                    <a:pt x="32" y="98"/>
                    <a:pt x="32" y="99"/>
                    <a:pt x="32" y="99"/>
                  </a:cubicBezTo>
                  <a:cubicBezTo>
                    <a:pt x="31" y="99"/>
                    <a:pt x="31" y="99"/>
                    <a:pt x="30" y="99"/>
                  </a:cubicBezTo>
                  <a:cubicBezTo>
                    <a:pt x="30" y="99"/>
                    <a:pt x="30" y="100"/>
                    <a:pt x="30" y="100"/>
                  </a:cubicBezTo>
                  <a:cubicBezTo>
                    <a:pt x="30" y="100"/>
                    <a:pt x="30" y="101"/>
                    <a:pt x="30" y="101"/>
                  </a:cubicBezTo>
                  <a:cubicBezTo>
                    <a:pt x="29" y="102"/>
                    <a:pt x="28" y="103"/>
                    <a:pt x="27" y="103"/>
                  </a:cubicBezTo>
                  <a:cubicBezTo>
                    <a:pt x="27" y="103"/>
                    <a:pt x="26" y="104"/>
                    <a:pt x="25" y="104"/>
                  </a:cubicBezTo>
                  <a:cubicBezTo>
                    <a:pt x="25" y="103"/>
                    <a:pt x="24" y="103"/>
                    <a:pt x="24" y="103"/>
                  </a:cubicBezTo>
                  <a:cubicBezTo>
                    <a:pt x="24" y="103"/>
                    <a:pt x="24" y="103"/>
                    <a:pt x="25" y="102"/>
                  </a:cubicBezTo>
                  <a:cubicBezTo>
                    <a:pt x="25" y="102"/>
                    <a:pt x="26" y="102"/>
                    <a:pt x="26" y="102"/>
                  </a:cubicBezTo>
                  <a:cubicBezTo>
                    <a:pt x="26" y="102"/>
                    <a:pt x="26" y="101"/>
                    <a:pt x="26" y="101"/>
                  </a:cubicBezTo>
                  <a:cubicBezTo>
                    <a:pt x="25" y="101"/>
                    <a:pt x="25" y="101"/>
                    <a:pt x="25" y="100"/>
                  </a:cubicBezTo>
                  <a:cubicBezTo>
                    <a:pt x="25" y="100"/>
                    <a:pt x="25" y="96"/>
                    <a:pt x="25" y="96"/>
                  </a:cubicBezTo>
                  <a:cubicBezTo>
                    <a:pt x="25" y="95"/>
                    <a:pt x="26" y="95"/>
                    <a:pt x="26" y="95"/>
                  </a:cubicBezTo>
                  <a:cubicBezTo>
                    <a:pt x="27" y="94"/>
                    <a:pt x="27" y="94"/>
                    <a:pt x="27" y="94"/>
                  </a:cubicBezTo>
                  <a:cubicBezTo>
                    <a:pt x="28" y="93"/>
                    <a:pt x="28" y="93"/>
                    <a:pt x="28" y="93"/>
                  </a:cubicBezTo>
                  <a:cubicBezTo>
                    <a:pt x="28" y="93"/>
                    <a:pt x="23" y="93"/>
                    <a:pt x="23" y="93"/>
                  </a:cubicBezTo>
                  <a:cubicBezTo>
                    <a:pt x="23" y="93"/>
                    <a:pt x="23" y="92"/>
                    <a:pt x="23" y="92"/>
                  </a:cubicBezTo>
                  <a:cubicBezTo>
                    <a:pt x="23" y="91"/>
                    <a:pt x="23" y="91"/>
                    <a:pt x="22" y="91"/>
                  </a:cubicBezTo>
                  <a:cubicBezTo>
                    <a:pt x="23" y="90"/>
                    <a:pt x="24" y="89"/>
                    <a:pt x="24" y="89"/>
                  </a:cubicBezTo>
                  <a:cubicBezTo>
                    <a:pt x="24" y="89"/>
                    <a:pt x="24" y="89"/>
                    <a:pt x="25" y="89"/>
                  </a:cubicBezTo>
                  <a:cubicBezTo>
                    <a:pt x="25" y="89"/>
                    <a:pt x="25" y="88"/>
                    <a:pt x="26" y="88"/>
                  </a:cubicBezTo>
                  <a:cubicBezTo>
                    <a:pt x="26" y="88"/>
                    <a:pt x="26" y="87"/>
                    <a:pt x="27" y="87"/>
                  </a:cubicBezTo>
                  <a:cubicBezTo>
                    <a:pt x="27" y="87"/>
                    <a:pt x="28" y="87"/>
                    <a:pt x="28" y="87"/>
                  </a:cubicBezTo>
                  <a:cubicBezTo>
                    <a:pt x="29" y="87"/>
                    <a:pt x="29" y="87"/>
                    <a:pt x="30" y="87"/>
                  </a:cubicBezTo>
                  <a:cubicBezTo>
                    <a:pt x="31" y="87"/>
                    <a:pt x="31" y="87"/>
                    <a:pt x="31" y="87"/>
                  </a:cubicBezTo>
                  <a:cubicBezTo>
                    <a:pt x="32" y="87"/>
                    <a:pt x="32" y="87"/>
                    <a:pt x="33" y="88"/>
                  </a:cubicBezTo>
                  <a:cubicBezTo>
                    <a:pt x="33" y="88"/>
                    <a:pt x="34" y="88"/>
                    <a:pt x="34" y="88"/>
                  </a:cubicBezTo>
                  <a:cubicBezTo>
                    <a:pt x="35" y="88"/>
                    <a:pt x="35" y="87"/>
                    <a:pt x="35" y="87"/>
                  </a:cubicBezTo>
                  <a:cubicBezTo>
                    <a:pt x="35" y="86"/>
                    <a:pt x="34" y="85"/>
                    <a:pt x="34" y="85"/>
                  </a:cubicBezTo>
                  <a:cubicBezTo>
                    <a:pt x="34" y="85"/>
                    <a:pt x="32" y="85"/>
                    <a:pt x="32" y="84"/>
                  </a:cubicBezTo>
                  <a:cubicBezTo>
                    <a:pt x="32" y="83"/>
                    <a:pt x="32" y="83"/>
                    <a:pt x="32" y="82"/>
                  </a:cubicBezTo>
                  <a:cubicBezTo>
                    <a:pt x="32" y="82"/>
                    <a:pt x="33" y="81"/>
                    <a:pt x="34" y="81"/>
                  </a:cubicBezTo>
                  <a:cubicBezTo>
                    <a:pt x="34" y="81"/>
                    <a:pt x="35" y="81"/>
                    <a:pt x="36" y="81"/>
                  </a:cubicBezTo>
                  <a:cubicBezTo>
                    <a:pt x="36" y="81"/>
                    <a:pt x="36" y="80"/>
                    <a:pt x="37" y="80"/>
                  </a:cubicBezTo>
                  <a:cubicBezTo>
                    <a:pt x="38" y="79"/>
                    <a:pt x="38" y="79"/>
                    <a:pt x="39" y="79"/>
                  </a:cubicBezTo>
                  <a:cubicBezTo>
                    <a:pt x="40" y="78"/>
                    <a:pt x="41" y="77"/>
                    <a:pt x="41" y="77"/>
                  </a:cubicBezTo>
                  <a:cubicBezTo>
                    <a:pt x="42" y="76"/>
                    <a:pt x="42" y="76"/>
                    <a:pt x="42" y="75"/>
                  </a:cubicBezTo>
                  <a:cubicBezTo>
                    <a:pt x="43" y="74"/>
                    <a:pt x="42" y="73"/>
                    <a:pt x="42" y="72"/>
                  </a:cubicBezTo>
                  <a:cubicBezTo>
                    <a:pt x="43" y="71"/>
                    <a:pt x="42" y="70"/>
                    <a:pt x="43" y="69"/>
                  </a:cubicBezTo>
                  <a:cubicBezTo>
                    <a:pt x="43" y="68"/>
                    <a:pt x="42" y="68"/>
                    <a:pt x="42" y="67"/>
                  </a:cubicBezTo>
                  <a:cubicBezTo>
                    <a:pt x="42" y="67"/>
                    <a:pt x="41" y="66"/>
                    <a:pt x="41" y="66"/>
                  </a:cubicBezTo>
                  <a:cubicBezTo>
                    <a:pt x="40" y="65"/>
                    <a:pt x="40" y="65"/>
                    <a:pt x="40" y="64"/>
                  </a:cubicBezTo>
                  <a:cubicBezTo>
                    <a:pt x="40" y="64"/>
                    <a:pt x="40" y="64"/>
                    <a:pt x="40" y="63"/>
                  </a:cubicBezTo>
                  <a:cubicBezTo>
                    <a:pt x="40" y="63"/>
                    <a:pt x="41" y="62"/>
                    <a:pt x="41" y="62"/>
                  </a:cubicBezTo>
                  <a:cubicBezTo>
                    <a:pt x="41" y="61"/>
                    <a:pt x="41" y="61"/>
                    <a:pt x="40" y="60"/>
                  </a:cubicBezTo>
                  <a:cubicBezTo>
                    <a:pt x="40" y="59"/>
                    <a:pt x="40" y="59"/>
                    <a:pt x="40" y="59"/>
                  </a:cubicBezTo>
                  <a:cubicBezTo>
                    <a:pt x="40" y="58"/>
                    <a:pt x="40" y="58"/>
                    <a:pt x="40" y="58"/>
                  </a:cubicBezTo>
                  <a:cubicBezTo>
                    <a:pt x="41" y="57"/>
                    <a:pt x="42" y="57"/>
                    <a:pt x="42" y="56"/>
                  </a:cubicBezTo>
                  <a:cubicBezTo>
                    <a:pt x="42" y="56"/>
                    <a:pt x="42" y="55"/>
                    <a:pt x="42" y="55"/>
                  </a:cubicBezTo>
                  <a:cubicBezTo>
                    <a:pt x="41" y="55"/>
                    <a:pt x="40" y="55"/>
                    <a:pt x="40" y="54"/>
                  </a:cubicBezTo>
                  <a:cubicBezTo>
                    <a:pt x="40" y="54"/>
                    <a:pt x="40" y="53"/>
                    <a:pt x="40" y="53"/>
                  </a:cubicBezTo>
                  <a:cubicBezTo>
                    <a:pt x="41" y="52"/>
                    <a:pt x="41" y="52"/>
                    <a:pt x="41" y="52"/>
                  </a:cubicBezTo>
                  <a:cubicBezTo>
                    <a:pt x="41" y="51"/>
                    <a:pt x="41" y="51"/>
                    <a:pt x="41" y="51"/>
                  </a:cubicBezTo>
                  <a:cubicBezTo>
                    <a:pt x="41" y="51"/>
                    <a:pt x="40" y="51"/>
                    <a:pt x="40" y="51"/>
                  </a:cubicBezTo>
                  <a:cubicBezTo>
                    <a:pt x="39" y="51"/>
                    <a:pt x="39" y="50"/>
                    <a:pt x="38" y="50"/>
                  </a:cubicBezTo>
                  <a:cubicBezTo>
                    <a:pt x="38" y="49"/>
                    <a:pt x="37" y="50"/>
                    <a:pt x="37" y="49"/>
                  </a:cubicBezTo>
                  <a:cubicBezTo>
                    <a:pt x="36" y="49"/>
                    <a:pt x="36" y="49"/>
                    <a:pt x="36" y="48"/>
                  </a:cubicBezTo>
                  <a:cubicBezTo>
                    <a:pt x="36" y="48"/>
                    <a:pt x="36" y="48"/>
                    <a:pt x="35" y="48"/>
                  </a:cubicBezTo>
                  <a:cubicBezTo>
                    <a:pt x="35" y="47"/>
                    <a:pt x="34" y="47"/>
                    <a:pt x="34" y="47"/>
                  </a:cubicBezTo>
                  <a:cubicBezTo>
                    <a:pt x="34" y="46"/>
                    <a:pt x="33" y="45"/>
                    <a:pt x="33" y="45"/>
                  </a:cubicBezTo>
                  <a:cubicBezTo>
                    <a:pt x="33" y="45"/>
                    <a:pt x="32" y="45"/>
                    <a:pt x="32" y="44"/>
                  </a:cubicBezTo>
                  <a:cubicBezTo>
                    <a:pt x="31" y="44"/>
                    <a:pt x="30" y="44"/>
                    <a:pt x="30" y="44"/>
                  </a:cubicBezTo>
                  <a:cubicBezTo>
                    <a:pt x="30" y="43"/>
                    <a:pt x="30" y="43"/>
                    <a:pt x="30" y="42"/>
                  </a:cubicBezTo>
                  <a:cubicBezTo>
                    <a:pt x="29" y="42"/>
                    <a:pt x="28" y="41"/>
                    <a:pt x="28" y="41"/>
                  </a:cubicBezTo>
                  <a:cubicBezTo>
                    <a:pt x="28" y="40"/>
                    <a:pt x="28" y="39"/>
                    <a:pt x="27" y="39"/>
                  </a:cubicBezTo>
                  <a:cubicBezTo>
                    <a:pt x="27" y="39"/>
                    <a:pt x="26" y="38"/>
                    <a:pt x="26" y="37"/>
                  </a:cubicBezTo>
                  <a:cubicBezTo>
                    <a:pt x="26" y="37"/>
                    <a:pt x="25" y="37"/>
                    <a:pt x="25" y="37"/>
                  </a:cubicBezTo>
                  <a:cubicBezTo>
                    <a:pt x="24" y="36"/>
                    <a:pt x="23" y="35"/>
                    <a:pt x="23" y="35"/>
                  </a:cubicBezTo>
                  <a:cubicBezTo>
                    <a:pt x="23" y="35"/>
                    <a:pt x="23" y="34"/>
                    <a:pt x="22" y="34"/>
                  </a:cubicBezTo>
                  <a:cubicBezTo>
                    <a:pt x="22" y="34"/>
                    <a:pt x="21" y="34"/>
                    <a:pt x="21" y="34"/>
                  </a:cubicBezTo>
                  <a:cubicBezTo>
                    <a:pt x="20" y="34"/>
                    <a:pt x="20" y="33"/>
                    <a:pt x="20" y="33"/>
                  </a:cubicBezTo>
                  <a:cubicBezTo>
                    <a:pt x="19" y="33"/>
                    <a:pt x="18" y="33"/>
                    <a:pt x="18" y="33"/>
                  </a:cubicBezTo>
                  <a:cubicBezTo>
                    <a:pt x="17" y="33"/>
                    <a:pt x="17" y="32"/>
                    <a:pt x="17" y="32"/>
                  </a:cubicBezTo>
                  <a:cubicBezTo>
                    <a:pt x="16" y="32"/>
                    <a:pt x="15" y="31"/>
                    <a:pt x="15" y="31"/>
                  </a:cubicBezTo>
                  <a:cubicBezTo>
                    <a:pt x="15" y="31"/>
                    <a:pt x="15" y="30"/>
                    <a:pt x="15" y="30"/>
                  </a:cubicBezTo>
                  <a:cubicBezTo>
                    <a:pt x="16" y="30"/>
                    <a:pt x="16" y="29"/>
                    <a:pt x="15" y="29"/>
                  </a:cubicBezTo>
                  <a:cubicBezTo>
                    <a:pt x="15" y="29"/>
                    <a:pt x="14" y="28"/>
                    <a:pt x="14" y="28"/>
                  </a:cubicBezTo>
                  <a:cubicBezTo>
                    <a:pt x="14" y="28"/>
                    <a:pt x="15" y="27"/>
                    <a:pt x="15" y="27"/>
                  </a:cubicBezTo>
                  <a:cubicBezTo>
                    <a:pt x="15" y="27"/>
                    <a:pt x="16" y="27"/>
                    <a:pt x="17" y="27"/>
                  </a:cubicBezTo>
                  <a:cubicBezTo>
                    <a:pt x="17" y="26"/>
                    <a:pt x="18" y="26"/>
                    <a:pt x="18" y="26"/>
                  </a:cubicBezTo>
                  <a:cubicBezTo>
                    <a:pt x="19" y="26"/>
                    <a:pt x="19" y="26"/>
                    <a:pt x="19" y="25"/>
                  </a:cubicBezTo>
                  <a:cubicBezTo>
                    <a:pt x="19" y="25"/>
                    <a:pt x="19" y="24"/>
                    <a:pt x="20" y="24"/>
                  </a:cubicBezTo>
                  <a:cubicBezTo>
                    <a:pt x="20" y="23"/>
                    <a:pt x="20" y="23"/>
                    <a:pt x="20" y="23"/>
                  </a:cubicBezTo>
                  <a:cubicBezTo>
                    <a:pt x="20" y="23"/>
                    <a:pt x="21" y="23"/>
                    <a:pt x="21" y="22"/>
                  </a:cubicBezTo>
                  <a:cubicBezTo>
                    <a:pt x="21" y="22"/>
                    <a:pt x="21" y="22"/>
                    <a:pt x="20" y="21"/>
                  </a:cubicBezTo>
                  <a:cubicBezTo>
                    <a:pt x="19" y="21"/>
                    <a:pt x="19" y="21"/>
                    <a:pt x="19" y="20"/>
                  </a:cubicBezTo>
                  <a:cubicBezTo>
                    <a:pt x="19" y="20"/>
                    <a:pt x="19" y="19"/>
                    <a:pt x="19" y="19"/>
                  </a:cubicBezTo>
                  <a:cubicBezTo>
                    <a:pt x="18" y="19"/>
                    <a:pt x="17" y="18"/>
                    <a:pt x="17" y="18"/>
                  </a:cubicBezTo>
                  <a:cubicBezTo>
                    <a:pt x="16" y="18"/>
                    <a:pt x="16" y="17"/>
                    <a:pt x="16" y="17"/>
                  </a:cubicBezTo>
                  <a:cubicBezTo>
                    <a:pt x="15" y="17"/>
                    <a:pt x="14" y="17"/>
                    <a:pt x="13" y="17"/>
                  </a:cubicBezTo>
                  <a:cubicBezTo>
                    <a:pt x="13" y="18"/>
                    <a:pt x="13" y="18"/>
                    <a:pt x="12" y="18"/>
                  </a:cubicBezTo>
                  <a:cubicBezTo>
                    <a:pt x="12" y="18"/>
                    <a:pt x="11" y="17"/>
                    <a:pt x="11" y="17"/>
                  </a:cubicBezTo>
                  <a:cubicBezTo>
                    <a:pt x="10" y="17"/>
                    <a:pt x="8" y="17"/>
                    <a:pt x="8" y="17"/>
                  </a:cubicBezTo>
                  <a:cubicBezTo>
                    <a:pt x="8" y="17"/>
                    <a:pt x="7" y="16"/>
                    <a:pt x="6" y="15"/>
                  </a:cubicBezTo>
                  <a:cubicBezTo>
                    <a:pt x="6" y="15"/>
                    <a:pt x="5" y="14"/>
                    <a:pt x="5" y="14"/>
                  </a:cubicBezTo>
                  <a:cubicBezTo>
                    <a:pt x="5" y="13"/>
                    <a:pt x="4" y="13"/>
                    <a:pt x="4" y="13"/>
                  </a:cubicBezTo>
                  <a:cubicBezTo>
                    <a:pt x="5" y="12"/>
                    <a:pt x="5" y="12"/>
                    <a:pt x="5" y="11"/>
                  </a:cubicBezTo>
                  <a:cubicBezTo>
                    <a:pt x="4" y="11"/>
                    <a:pt x="4" y="11"/>
                    <a:pt x="4" y="10"/>
                  </a:cubicBezTo>
                  <a:cubicBezTo>
                    <a:pt x="3" y="10"/>
                    <a:pt x="3" y="9"/>
                    <a:pt x="3" y="9"/>
                  </a:cubicBezTo>
                  <a:cubicBezTo>
                    <a:pt x="2" y="8"/>
                    <a:pt x="2" y="8"/>
                    <a:pt x="1" y="7"/>
                  </a:cubicBezTo>
                  <a:cubicBezTo>
                    <a:pt x="0" y="7"/>
                    <a:pt x="0" y="7"/>
                    <a:pt x="0" y="7"/>
                  </a:cubicBezTo>
                  <a:cubicBezTo>
                    <a:pt x="0" y="6"/>
                    <a:pt x="0" y="6"/>
                    <a:pt x="0" y="6"/>
                  </a:cubicBezTo>
                  <a:cubicBezTo>
                    <a:pt x="0" y="6"/>
                    <a:pt x="1" y="5"/>
                    <a:pt x="1" y="5"/>
                  </a:cubicBezTo>
                  <a:cubicBezTo>
                    <a:pt x="1" y="4"/>
                    <a:pt x="3" y="4"/>
                    <a:pt x="3" y="4"/>
                  </a:cubicBezTo>
                  <a:cubicBezTo>
                    <a:pt x="4" y="5"/>
                    <a:pt x="5" y="5"/>
                    <a:pt x="5" y="5"/>
                  </a:cubicBezTo>
                  <a:cubicBezTo>
                    <a:pt x="5" y="5"/>
                    <a:pt x="6" y="4"/>
                    <a:pt x="6" y="4"/>
                  </a:cubicBezTo>
                  <a:cubicBezTo>
                    <a:pt x="7" y="4"/>
                    <a:pt x="7" y="5"/>
                    <a:pt x="7" y="5"/>
                  </a:cubicBezTo>
                  <a:cubicBezTo>
                    <a:pt x="8" y="4"/>
                    <a:pt x="8" y="4"/>
                    <a:pt x="9" y="4"/>
                  </a:cubicBezTo>
                  <a:cubicBezTo>
                    <a:pt x="9" y="4"/>
                    <a:pt x="10" y="5"/>
                    <a:pt x="11" y="4"/>
                  </a:cubicBezTo>
                  <a:cubicBezTo>
                    <a:pt x="12" y="4"/>
                    <a:pt x="13" y="3"/>
                    <a:pt x="13" y="3"/>
                  </a:cubicBezTo>
                  <a:cubicBezTo>
                    <a:pt x="14" y="3"/>
                    <a:pt x="15" y="3"/>
                    <a:pt x="15" y="3"/>
                  </a:cubicBezTo>
                  <a:cubicBezTo>
                    <a:pt x="15" y="3"/>
                    <a:pt x="17" y="1"/>
                    <a:pt x="17" y="1"/>
                  </a:cubicBezTo>
                  <a:cubicBezTo>
                    <a:pt x="17" y="0"/>
                    <a:pt x="17" y="1"/>
                    <a:pt x="19" y="0"/>
                  </a:cubicBezTo>
                  <a:cubicBezTo>
                    <a:pt x="20" y="0"/>
                    <a:pt x="21" y="0"/>
                    <a:pt x="21" y="0"/>
                  </a:cubicBezTo>
                  <a:cubicBezTo>
                    <a:pt x="21" y="0"/>
                    <a:pt x="22" y="1"/>
                    <a:pt x="22" y="1"/>
                  </a:cubicBezTo>
                  <a:cubicBezTo>
                    <a:pt x="22" y="1"/>
                    <a:pt x="24" y="2"/>
                    <a:pt x="25" y="2"/>
                  </a:cubicBezTo>
                  <a:cubicBezTo>
                    <a:pt x="25" y="2"/>
                    <a:pt x="27" y="2"/>
                    <a:pt x="28" y="3"/>
                  </a:cubicBezTo>
                  <a:cubicBezTo>
                    <a:pt x="28" y="3"/>
                    <a:pt x="30" y="2"/>
                    <a:pt x="30" y="2"/>
                  </a:cubicBezTo>
                  <a:cubicBezTo>
                    <a:pt x="30" y="2"/>
                    <a:pt x="30" y="4"/>
                    <a:pt x="30" y="4"/>
                  </a:cubicBezTo>
                  <a:cubicBezTo>
                    <a:pt x="29" y="5"/>
                    <a:pt x="29" y="6"/>
                    <a:pt x="29" y="6"/>
                  </a:cubicBezTo>
                  <a:cubicBezTo>
                    <a:pt x="29" y="7"/>
                    <a:pt x="30" y="8"/>
                    <a:pt x="30" y="8"/>
                  </a:cubicBezTo>
                  <a:cubicBezTo>
                    <a:pt x="30" y="9"/>
                    <a:pt x="35" y="11"/>
                    <a:pt x="36" y="11"/>
                  </a:cubicBezTo>
                  <a:cubicBezTo>
                    <a:pt x="37" y="12"/>
                    <a:pt x="38" y="11"/>
                    <a:pt x="39" y="11"/>
                  </a:cubicBezTo>
                  <a:cubicBezTo>
                    <a:pt x="39" y="12"/>
                    <a:pt x="40" y="12"/>
                    <a:pt x="40" y="12"/>
                  </a:cubicBezTo>
                  <a:cubicBezTo>
                    <a:pt x="40" y="12"/>
                    <a:pt x="40" y="12"/>
                    <a:pt x="40" y="12"/>
                  </a:cubicBezTo>
                  <a:cubicBezTo>
                    <a:pt x="40" y="13"/>
                    <a:pt x="40" y="13"/>
                    <a:pt x="40" y="13"/>
                  </a:cubicBezTo>
                  <a:cubicBezTo>
                    <a:pt x="39" y="14"/>
                    <a:pt x="38" y="13"/>
                    <a:pt x="38" y="14"/>
                  </a:cubicBezTo>
                  <a:cubicBezTo>
                    <a:pt x="38" y="14"/>
                    <a:pt x="37" y="14"/>
                    <a:pt x="37" y="14"/>
                  </a:cubicBezTo>
                  <a:cubicBezTo>
                    <a:pt x="36" y="14"/>
                    <a:pt x="35" y="14"/>
                    <a:pt x="35" y="14"/>
                  </a:cubicBezTo>
                  <a:cubicBezTo>
                    <a:pt x="35" y="15"/>
                    <a:pt x="35" y="16"/>
                    <a:pt x="35" y="16"/>
                  </a:cubicBezTo>
                  <a:cubicBezTo>
                    <a:pt x="34" y="16"/>
                    <a:pt x="34" y="17"/>
                    <a:pt x="34" y="17"/>
                  </a:cubicBezTo>
                  <a:cubicBezTo>
                    <a:pt x="33" y="17"/>
                    <a:pt x="33" y="16"/>
                    <a:pt x="32" y="17"/>
                  </a:cubicBezTo>
                  <a:cubicBezTo>
                    <a:pt x="32" y="17"/>
                    <a:pt x="31" y="17"/>
                    <a:pt x="31" y="17"/>
                  </a:cubicBezTo>
                  <a:cubicBezTo>
                    <a:pt x="31" y="17"/>
                    <a:pt x="30" y="16"/>
                    <a:pt x="30" y="17"/>
                  </a:cubicBezTo>
                  <a:cubicBezTo>
                    <a:pt x="30" y="18"/>
                    <a:pt x="30" y="21"/>
                    <a:pt x="30" y="22"/>
                  </a:cubicBezTo>
                  <a:cubicBezTo>
                    <a:pt x="30" y="22"/>
                    <a:pt x="29" y="23"/>
                    <a:pt x="29" y="23"/>
                  </a:cubicBezTo>
                  <a:cubicBezTo>
                    <a:pt x="28" y="23"/>
                    <a:pt x="29" y="24"/>
                    <a:pt x="28" y="24"/>
                  </a:cubicBezTo>
                  <a:cubicBezTo>
                    <a:pt x="28" y="24"/>
                    <a:pt x="27" y="24"/>
                    <a:pt x="26" y="24"/>
                  </a:cubicBezTo>
                  <a:cubicBezTo>
                    <a:pt x="26" y="24"/>
                    <a:pt x="26" y="25"/>
                    <a:pt x="26" y="26"/>
                  </a:cubicBezTo>
                  <a:cubicBezTo>
                    <a:pt x="26" y="26"/>
                    <a:pt x="25" y="27"/>
                    <a:pt x="26" y="27"/>
                  </a:cubicBezTo>
                  <a:cubicBezTo>
                    <a:pt x="26" y="27"/>
                    <a:pt x="26" y="28"/>
                    <a:pt x="26" y="28"/>
                  </a:cubicBezTo>
                  <a:cubicBezTo>
                    <a:pt x="26" y="28"/>
                    <a:pt x="26" y="29"/>
                    <a:pt x="26" y="29"/>
                  </a:cubicBezTo>
                  <a:cubicBezTo>
                    <a:pt x="26" y="30"/>
                    <a:pt x="25" y="30"/>
                    <a:pt x="25" y="31"/>
                  </a:cubicBezTo>
                  <a:cubicBezTo>
                    <a:pt x="25" y="31"/>
                    <a:pt x="25" y="31"/>
                    <a:pt x="25" y="32"/>
                  </a:cubicBezTo>
                  <a:cubicBezTo>
                    <a:pt x="25" y="32"/>
                    <a:pt x="26" y="32"/>
                    <a:pt x="26" y="32"/>
                  </a:cubicBezTo>
                  <a:cubicBezTo>
                    <a:pt x="26" y="32"/>
                    <a:pt x="26" y="33"/>
                    <a:pt x="26" y="33"/>
                  </a:cubicBezTo>
                  <a:cubicBezTo>
                    <a:pt x="26" y="33"/>
                    <a:pt x="25" y="33"/>
                    <a:pt x="26" y="34"/>
                  </a:cubicBezTo>
                  <a:cubicBezTo>
                    <a:pt x="26" y="34"/>
                    <a:pt x="27" y="34"/>
                    <a:pt x="28" y="34"/>
                  </a:cubicBezTo>
                  <a:cubicBezTo>
                    <a:pt x="28" y="35"/>
                    <a:pt x="28" y="35"/>
                    <a:pt x="29" y="35"/>
                  </a:cubicBezTo>
                  <a:cubicBezTo>
                    <a:pt x="29" y="36"/>
                    <a:pt x="30" y="36"/>
                    <a:pt x="31" y="37"/>
                  </a:cubicBezTo>
                  <a:cubicBezTo>
                    <a:pt x="31" y="37"/>
                    <a:pt x="31" y="37"/>
                    <a:pt x="32" y="37"/>
                  </a:cubicBezTo>
                  <a:cubicBezTo>
                    <a:pt x="32" y="37"/>
                    <a:pt x="32" y="40"/>
                    <a:pt x="32" y="40"/>
                  </a:cubicBezTo>
                  <a:cubicBezTo>
                    <a:pt x="32" y="41"/>
                    <a:pt x="33" y="42"/>
                    <a:pt x="33" y="42"/>
                  </a:cubicBezTo>
                  <a:cubicBezTo>
                    <a:pt x="34" y="43"/>
                    <a:pt x="38" y="46"/>
                    <a:pt x="39" y="46"/>
                  </a:cubicBezTo>
                  <a:cubicBezTo>
                    <a:pt x="40" y="46"/>
                    <a:pt x="41" y="47"/>
                    <a:pt x="42" y="47"/>
                  </a:cubicBezTo>
                  <a:cubicBezTo>
                    <a:pt x="42" y="48"/>
                    <a:pt x="43" y="49"/>
                    <a:pt x="44" y="49"/>
                  </a:cubicBezTo>
                  <a:cubicBezTo>
                    <a:pt x="44" y="50"/>
                    <a:pt x="44" y="50"/>
                    <a:pt x="45" y="50"/>
                  </a:cubicBezTo>
                  <a:cubicBezTo>
                    <a:pt x="46" y="51"/>
                    <a:pt x="47" y="52"/>
                    <a:pt x="48" y="53"/>
                  </a:cubicBezTo>
                  <a:cubicBezTo>
                    <a:pt x="49" y="54"/>
                    <a:pt x="48" y="54"/>
                    <a:pt x="49" y="55"/>
                  </a:cubicBezTo>
                  <a:cubicBezTo>
                    <a:pt x="49" y="56"/>
                    <a:pt x="50" y="57"/>
                    <a:pt x="50" y="57"/>
                  </a:cubicBezTo>
                  <a:cubicBezTo>
                    <a:pt x="50" y="58"/>
                    <a:pt x="50" y="59"/>
                    <a:pt x="51" y="59"/>
                  </a:cubicBezTo>
                  <a:cubicBezTo>
                    <a:pt x="51" y="60"/>
                    <a:pt x="51" y="60"/>
                    <a:pt x="51" y="61"/>
                  </a:cubicBezTo>
                  <a:cubicBezTo>
                    <a:pt x="52" y="61"/>
                    <a:pt x="52" y="63"/>
                    <a:pt x="52" y="64"/>
                  </a:cubicBezTo>
                  <a:cubicBezTo>
                    <a:pt x="53" y="64"/>
                    <a:pt x="53" y="65"/>
                    <a:pt x="53" y="65"/>
                  </a:cubicBezTo>
                  <a:cubicBezTo>
                    <a:pt x="53" y="66"/>
                    <a:pt x="53" y="66"/>
                    <a:pt x="53" y="67"/>
                  </a:cubicBezTo>
                  <a:cubicBezTo>
                    <a:pt x="53" y="68"/>
                    <a:pt x="53" y="68"/>
                    <a:pt x="53" y="69"/>
                  </a:cubicBezTo>
                  <a:cubicBezTo>
                    <a:pt x="53" y="69"/>
                    <a:pt x="53" y="70"/>
                    <a:pt x="54" y="71"/>
                  </a:cubicBezTo>
                  <a:cubicBezTo>
                    <a:pt x="54" y="71"/>
                    <a:pt x="54" y="71"/>
                    <a:pt x="55" y="72"/>
                  </a:cubicBezTo>
                  <a:cubicBezTo>
                    <a:pt x="56" y="74"/>
                    <a:pt x="56" y="74"/>
                    <a:pt x="56" y="74"/>
                  </a:cubicBezTo>
                  <a:close/>
                  <a:moveTo>
                    <a:pt x="18" y="91"/>
                  </a:moveTo>
                  <a:cubicBezTo>
                    <a:pt x="18" y="92"/>
                    <a:pt x="19" y="92"/>
                    <a:pt x="19" y="92"/>
                  </a:cubicBezTo>
                  <a:cubicBezTo>
                    <a:pt x="19" y="92"/>
                    <a:pt x="18" y="92"/>
                    <a:pt x="19" y="93"/>
                  </a:cubicBezTo>
                  <a:cubicBezTo>
                    <a:pt x="19" y="93"/>
                    <a:pt x="18" y="94"/>
                    <a:pt x="19" y="94"/>
                  </a:cubicBezTo>
                  <a:cubicBezTo>
                    <a:pt x="20" y="94"/>
                    <a:pt x="20" y="94"/>
                    <a:pt x="20" y="93"/>
                  </a:cubicBezTo>
                  <a:cubicBezTo>
                    <a:pt x="20" y="92"/>
                    <a:pt x="20" y="92"/>
                    <a:pt x="20" y="91"/>
                  </a:cubicBezTo>
                  <a:cubicBezTo>
                    <a:pt x="20" y="91"/>
                    <a:pt x="20" y="91"/>
                    <a:pt x="20" y="91"/>
                  </a:cubicBezTo>
                  <a:cubicBezTo>
                    <a:pt x="19" y="91"/>
                    <a:pt x="19" y="91"/>
                    <a:pt x="19" y="91"/>
                  </a:cubicBezTo>
                  <a:cubicBezTo>
                    <a:pt x="18" y="91"/>
                    <a:pt x="18" y="91"/>
                    <a:pt x="18" y="9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48" name="Freeform 830">
              <a:extLst>
                <a:ext uri="{FF2B5EF4-FFF2-40B4-BE49-F238E27FC236}">
                  <a16:creationId xmlns:a16="http://schemas.microsoft.com/office/drawing/2014/main" id="{F328D9E8-E8D5-452A-B98E-0A58C961E1DA}"/>
                </a:ext>
              </a:extLst>
            </p:cNvPr>
            <p:cNvSpPr>
              <a:spLocks/>
            </p:cNvSpPr>
            <p:nvPr/>
          </p:nvSpPr>
          <p:spPr bwMode="auto">
            <a:xfrm>
              <a:off x="9088818" y="3955482"/>
              <a:ext cx="274677" cy="390674"/>
            </a:xfrm>
            <a:custGeom>
              <a:avLst/>
              <a:gdLst>
                <a:gd name="T0" fmla="*/ 55 w 59"/>
                <a:gd name="T1" fmla="*/ 31 h 103"/>
                <a:gd name="T2" fmla="*/ 52 w 59"/>
                <a:gd name="T3" fmla="*/ 25 h 103"/>
                <a:gd name="T4" fmla="*/ 46 w 59"/>
                <a:gd name="T5" fmla="*/ 17 h 103"/>
                <a:gd name="T6" fmla="*/ 41 w 59"/>
                <a:gd name="T7" fmla="*/ 17 h 103"/>
                <a:gd name="T8" fmla="*/ 36 w 59"/>
                <a:gd name="T9" fmla="*/ 18 h 103"/>
                <a:gd name="T10" fmla="*/ 30 w 59"/>
                <a:gd name="T11" fmla="*/ 18 h 103"/>
                <a:gd name="T12" fmla="*/ 26 w 59"/>
                <a:gd name="T13" fmla="*/ 17 h 103"/>
                <a:gd name="T14" fmla="*/ 25 w 59"/>
                <a:gd name="T15" fmla="*/ 10 h 103"/>
                <a:gd name="T16" fmla="*/ 21 w 59"/>
                <a:gd name="T17" fmla="*/ 8 h 103"/>
                <a:gd name="T18" fmla="*/ 19 w 59"/>
                <a:gd name="T19" fmla="*/ 1 h 103"/>
                <a:gd name="T20" fmla="*/ 14 w 59"/>
                <a:gd name="T21" fmla="*/ 1 h 103"/>
                <a:gd name="T22" fmla="*/ 10 w 59"/>
                <a:gd name="T23" fmla="*/ 6 h 103"/>
                <a:gd name="T24" fmla="*/ 4 w 59"/>
                <a:gd name="T25" fmla="*/ 11 h 103"/>
                <a:gd name="T26" fmla="*/ 2 w 59"/>
                <a:gd name="T27" fmla="*/ 17 h 103"/>
                <a:gd name="T28" fmla="*/ 10 w 59"/>
                <a:gd name="T29" fmla="*/ 27 h 103"/>
                <a:gd name="T30" fmla="*/ 10 w 59"/>
                <a:gd name="T31" fmla="*/ 33 h 103"/>
                <a:gd name="T32" fmla="*/ 11 w 59"/>
                <a:gd name="T33" fmla="*/ 42 h 103"/>
                <a:gd name="T34" fmla="*/ 18 w 59"/>
                <a:gd name="T35" fmla="*/ 56 h 103"/>
                <a:gd name="T36" fmla="*/ 17 w 59"/>
                <a:gd name="T37" fmla="*/ 66 h 103"/>
                <a:gd name="T38" fmla="*/ 13 w 59"/>
                <a:gd name="T39" fmla="*/ 73 h 103"/>
                <a:gd name="T40" fmla="*/ 13 w 59"/>
                <a:gd name="T41" fmla="*/ 77 h 103"/>
                <a:gd name="T42" fmla="*/ 11 w 59"/>
                <a:gd name="T43" fmla="*/ 84 h 103"/>
                <a:gd name="T44" fmla="*/ 15 w 59"/>
                <a:gd name="T45" fmla="*/ 87 h 103"/>
                <a:gd name="T46" fmla="*/ 19 w 59"/>
                <a:gd name="T47" fmla="*/ 91 h 103"/>
                <a:gd name="T48" fmla="*/ 23 w 59"/>
                <a:gd name="T49" fmla="*/ 97 h 103"/>
                <a:gd name="T50" fmla="*/ 29 w 59"/>
                <a:gd name="T51" fmla="*/ 97 h 103"/>
                <a:gd name="T52" fmla="*/ 31 w 59"/>
                <a:gd name="T53" fmla="*/ 102 h 103"/>
                <a:gd name="T54" fmla="*/ 37 w 59"/>
                <a:gd name="T55" fmla="*/ 102 h 103"/>
                <a:gd name="T56" fmla="*/ 35 w 59"/>
                <a:gd name="T57" fmla="*/ 98 h 103"/>
                <a:gd name="T58" fmla="*/ 30 w 59"/>
                <a:gd name="T59" fmla="*/ 94 h 103"/>
                <a:gd name="T60" fmla="*/ 27 w 59"/>
                <a:gd name="T61" fmla="*/ 92 h 103"/>
                <a:gd name="T62" fmla="*/ 27 w 59"/>
                <a:gd name="T63" fmla="*/ 89 h 103"/>
                <a:gd name="T64" fmla="*/ 26 w 59"/>
                <a:gd name="T65" fmla="*/ 85 h 103"/>
                <a:gd name="T66" fmla="*/ 23 w 59"/>
                <a:gd name="T67" fmla="*/ 83 h 103"/>
                <a:gd name="T68" fmla="*/ 22 w 59"/>
                <a:gd name="T69" fmla="*/ 79 h 103"/>
                <a:gd name="T70" fmla="*/ 18 w 59"/>
                <a:gd name="T71" fmla="*/ 79 h 103"/>
                <a:gd name="T72" fmla="*/ 17 w 59"/>
                <a:gd name="T73" fmla="*/ 75 h 103"/>
                <a:gd name="T74" fmla="*/ 17 w 59"/>
                <a:gd name="T75" fmla="*/ 72 h 103"/>
                <a:gd name="T76" fmla="*/ 19 w 59"/>
                <a:gd name="T77" fmla="*/ 67 h 103"/>
                <a:gd name="T78" fmla="*/ 20 w 59"/>
                <a:gd name="T79" fmla="*/ 60 h 103"/>
                <a:gd name="T80" fmla="*/ 21 w 59"/>
                <a:gd name="T81" fmla="*/ 56 h 103"/>
                <a:gd name="T82" fmla="*/ 22 w 59"/>
                <a:gd name="T83" fmla="*/ 52 h 103"/>
                <a:gd name="T84" fmla="*/ 24 w 59"/>
                <a:gd name="T85" fmla="*/ 50 h 103"/>
                <a:gd name="T86" fmla="*/ 27 w 59"/>
                <a:gd name="T87" fmla="*/ 53 h 103"/>
                <a:gd name="T88" fmla="*/ 29 w 59"/>
                <a:gd name="T89" fmla="*/ 56 h 103"/>
                <a:gd name="T90" fmla="*/ 33 w 59"/>
                <a:gd name="T91" fmla="*/ 55 h 103"/>
                <a:gd name="T92" fmla="*/ 39 w 59"/>
                <a:gd name="T93" fmla="*/ 60 h 103"/>
                <a:gd name="T94" fmla="*/ 38 w 59"/>
                <a:gd name="T95" fmla="*/ 52 h 103"/>
                <a:gd name="T96" fmla="*/ 42 w 59"/>
                <a:gd name="T97" fmla="*/ 43 h 103"/>
                <a:gd name="T98" fmla="*/ 50 w 59"/>
                <a:gd name="T99" fmla="*/ 42 h 103"/>
                <a:gd name="T100" fmla="*/ 57 w 59"/>
                <a:gd name="T101" fmla="*/ 43 h 103"/>
                <a:gd name="T102" fmla="*/ 58 w 59"/>
                <a:gd name="T103"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 h="103">
                  <a:moveTo>
                    <a:pt x="58" y="34"/>
                  </a:moveTo>
                  <a:cubicBezTo>
                    <a:pt x="58" y="33"/>
                    <a:pt x="57" y="33"/>
                    <a:pt x="57" y="33"/>
                  </a:cubicBezTo>
                  <a:cubicBezTo>
                    <a:pt x="57" y="32"/>
                    <a:pt x="57" y="32"/>
                    <a:pt x="57" y="31"/>
                  </a:cubicBezTo>
                  <a:cubicBezTo>
                    <a:pt x="56" y="31"/>
                    <a:pt x="55" y="31"/>
                    <a:pt x="55" y="31"/>
                  </a:cubicBezTo>
                  <a:cubicBezTo>
                    <a:pt x="54" y="31"/>
                    <a:pt x="54" y="30"/>
                    <a:pt x="53" y="30"/>
                  </a:cubicBezTo>
                  <a:cubicBezTo>
                    <a:pt x="53" y="30"/>
                    <a:pt x="52" y="29"/>
                    <a:pt x="52" y="29"/>
                  </a:cubicBezTo>
                  <a:cubicBezTo>
                    <a:pt x="52" y="28"/>
                    <a:pt x="52" y="28"/>
                    <a:pt x="53" y="27"/>
                  </a:cubicBezTo>
                  <a:cubicBezTo>
                    <a:pt x="53" y="26"/>
                    <a:pt x="52" y="25"/>
                    <a:pt x="52" y="25"/>
                  </a:cubicBezTo>
                  <a:cubicBezTo>
                    <a:pt x="52" y="25"/>
                    <a:pt x="52" y="25"/>
                    <a:pt x="52" y="24"/>
                  </a:cubicBezTo>
                  <a:cubicBezTo>
                    <a:pt x="52" y="23"/>
                    <a:pt x="52" y="21"/>
                    <a:pt x="51" y="20"/>
                  </a:cubicBezTo>
                  <a:cubicBezTo>
                    <a:pt x="50" y="20"/>
                    <a:pt x="49" y="19"/>
                    <a:pt x="48" y="18"/>
                  </a:cubicBezTo>
                  <a:cubicBezTo>
                    <a:pt x="47" y="17"/>
                    <a:pt x="47" y="17"/>
                    <a:pt x="46" y="17"/>
                  </a:cubicBezTo>
                  <a:cubicBezTo>
                    <a:pt x="46" y="16"/>
                    <a:pt x="45" y="16"/>
                    <a:pt x="44" y="16"/>
                  </a:cubicBezTo>
                  <a:cubicBezTo>
                    <a:pt x="44" y="15"/>
                    <a:pt x="43" y="15"/>
                    <a:pt x="43" y="15"/>
                  </a:cubicBezTo>
                  <a:cubicBezTo>
                    <a:pt x="42" y="16"/>
                    <a:pt x="42" y="16"/>
                    <a:pt x="42" y="16"/>
                  </a:cubicBezTo>
                  <a:cubicBezTo>
                    <a:pt x="41" y="16"/>
                    <a:pt x="41" y="16"/>
                    <a:pt x="41" y="17"/>
                  </a:cubicBezTo>
                  <a:cubicBezTo>
                    <a:pt x="40" y="17"/>
                    <a:pt x="40" y="17"/>
                    <a:pt x="40" y="18"/>
                  </a:cubicBezTo>
                  <a:cubicBezTo>
                    <a:pt x="40" y="18"/>
                    <a:pt x="40" y="19"/>
                    <a:pt x="39" y="19"/>
                  </a:cubicBezTo>
                  <a:cubicBezTo>
                    <a:pt x="39" y="19"/>
                    <a:pt x="37" y="19"/>
                    <a:pt x="37" y="19"/>
                  </a:cubicBezTo>
                  <a:cubicBezTo>
                    <a:pt x="36" y="19"/>
                    <a:pt x="36" y="18"/>
                    <a:pt x="36" y="18"/>
                  </a:cubicBezTo>
                  <a:cubicBezTo>
                    <a:pt x="35" y="18"/>
                    <a:pt x="34" y="18"/>
                    <a:pt x="33" y="18"/>
                  </a:cubicBezTo>
                  <a:cubicBezTo>
                    <a:pt x="33" y="17"/>
                    <a:pt x="32" y="17"/>
                    <a:pt x="32" y="17"/>
                  </a:cubicBezTo>
                  <a:cubicBezTo>
                    <a:pt x="31" y="17"/>
                    <a:pt x="31" y="17"/>
                    <a:pt x="31" y="17"/>
                  </a:cubicBezTo>
                  <a:cubicBezTo>
                    <a:pt x="30" y="17"/>
                    <a:pt x="30" y="17"/>
                    <a:pt x="30" y="18"/>
                  </a:cubicBezTo>
                  <a:cubicBezTo>
                    <a:pt x="30" y="18"/>
                    <a:pt x="30" y="19"/>
                    <a:pt x="29" y="19"/>
                  </a:cubicBezTo>
                  <a:cubicBezTo>
                    <a:pt x="28" y="19"/>
                    <a:pt x="28" y="19"/>
                    <a:pt x="27" y="19"/>
                  </a:cubicBezTo>
                  <a:cubicBezTo>
                    <a:pt x="27" y="20"/>
                    <a:pt x="27" y="21"/>
                    <a:pt x="26" y="20"/>
                  </a:cubicBezTo>
                  <a:cubicBezTo>
                    <a:pt x="26" y="20"/>
                    <a:pt x="26" y="18"/>
                    <a:pt x="26" y="17"/>
                  </a:cubicBezTo>
                  <a:cubicBezTo>
                    <a:pt x="26" y="17"/>
                    <a:pt x="26" y="16"/>
                    <a:pt x="26" y="15"/>
                  </a:cubicBezTo>
                  <a:cubicBezTo>
                    <a:pt x="26" y="15"/>
                    <a:pt x="25" y="14"/>
                    <a:pt x="26" y="13"/>
                  </a:cubicBezTo>
                  <a:cubicBezTo>
                    <a:pt x="26" y="13"/>
                    <a:pt x="26" y="13"/>
                    <a:pt x="26" y="12"/>
                  </a:cubicBezTo>
                  <a:cubicBezTo>
                    <a:pt x="26" y="11"/>
                    <a:pt x="25" y="10"/>
                    <a:pt x="25" y="10"/>
                  </a:cubicBezTo>
                  <a:cubicBezTo>
                    <a:pt x="26" y="9"/>
                    <a:pt x="26" y="9"/>
                    <a:pt x="26" y="9"/>
                  </a:cubicBezTo>
                  <a:cubicBezTo>
                    <a:pt x="26" y="8"/>
                    <a:pt x="27" y="7"/>
                    <a:pt x="26" y="7"/>
                  </a:cubicBezTo>
                  <a:cubicBezTo>
                    <a:pt x="25" y="7"/>
                    <a:pt x="24" y="7"/>
                    <a:pt x="23" y="7"/>
                  </a:cubicBezTo>
                  <a:cubicBezTo>
                    <a:pt x="22" y="8"/>
                    <a:pt x="21" y="8"/>
                    <a:pt x="21" y="8"/>
                  </a:cubicBezTo>
                  <a:cubicBezTo>
                    <a:pt x="21" y="7"/>
                    <a:pt x="21" y="6"/>
                    <a:pt x="21" y="6"/>
                  </a:cubicBezTo>
                  <a:cubicBezTo>
                    <a:pt x="21" y="6"/>
                    <a:pt x="21" y="5"/>
                    <a:pt x="21" y="5"/>
                  </a:cubicBezTo>
                  <a:cubicBezTo>
                    <a:pt x="21" y="4"/>
                    <a:pt x="21" y="3"/>
                    <a:pt x="21" y="2"/>
                  </a:cubicBezTo>
                  <a:cubicBezTo>
                    <a:pt x="21" y="2"/>
                    <a:pt x="19" y="1"/>
                    <a:pt x="19" y="1"/>
                  </a:cubicBezTo>
                  <a:cubicBezTo>
                    <a:pt x="19" y="1"/>
                    <a:pt x="18" y="2"/>
                    <a:pt x="17" y="2"/>
                  </a:cubicBezTo>
                  <a:cubicBezTo>
                    <a:pt x="17" y="1"/>
                    <a:pt x="17" y="1"/>
                    <a:pt x="17" y="0"/>
                  </a:cubicBezTo>
                  <a:cubicBezTo>
                    <a:pt x="17" y="0"/>
                    <a:pt x="17" y="0"/>
                    <a:pt x="16" y="0"/>
                  </a:cubicBezTo>
                  <a:cubicBezTo>
                    <a:pt x="15" y="0"/>
                    <a:pt x="14" y="1"/>
                    <a:pt x="14" y="1"/>
                  </a:cubicBezTo>
                  <a:cubicBezTo>
                    <a:pt x="14" y="2"/>
                    <a:pt x="14" y="2"/>
                    <a:pt x="14" y="3"/>
                  </a:cubicBezTo>
                  <a:cubicBezTo>
                    <a:pt x="14" y="3"/>
                    <a:pt x="13" y="3"/>
                    <a:pt x="13" y="3"/>
                  </a:cubicBezTo>
                  <a:cubicBezTo>
                    <a:pt x="12" y="3"/>
                    <a:pt x="12" y="3"/>
                    <a:pt x="11" y="4"/>
                  </a:cubicBezTo>
                  <a:cubicBezTo>
                    <a:pt x="11" y="4"/>
                    <a:pt x="11" y="6"/>
                    <a:pt x="10" y="6"/>
                  </a:cubicBezTo>
                  <a:cubicBezTo>
                    <a:pt x="10" y="6"/>
                    <a:pt x="9" y="7"/>
                    <a:pt x="8" y="7"/>
                  </a:cubicBezTo>
                  <a:cubicBezTo>
                    <a:pt x="8" y="7"/>
                    <a:pt x="7" y="7"/>
                    <a:pt x="6" y="7"/>
                  </a:cubicBezTo>
                  <a:cubicBezTo>
                    <a:pt x="6" y="7"/>
                    <a:pt x="5" y="7"/>
                    <a:pt x="4" y="8"/>
                  </a:cubicBezTo>
                  <a:cubicBezTo>
                    <a:pt x="4" y="8"/>
                    <a:pt x="4" y="10"/>
                    <a:pt x="4" y="11"/>
                  </a:cubicBezTo>
                  <a:cubicBezTo>
                    <a:pt x="4" y="11"/>
                    <a:pt x="3" y="12"/>
                    <a:pt x="3" y="12"/>
                  </a:cubicBezTo>
                  <a:cubicBezTo>
                    <a:pt x="3" y="13"/>
                    <a:pt x="4" y="14"/>
                    <a:pt x="4" y="14"/>
                  </a:cubicBezTo>
                  <a:cubicBezTo>
                    <a:pt x="3" y="15"/>
                    <a:pt x="2" y="15"/>
                    <a:pt x="1" y="16"/>
                  </a:cubicBezTo>
                  <a:cubicBezTo>
                    <a:pt x="0" y="17"/>
                    <a:pt x="1" y="17"/>
                    <a:pt x="2" y="17"/>
                  </a:cubicBezTo>
                  <a:cubicBezTo>
                    <a:pt x="2" y="17"/>
                    <a:pt x="3" y="17"/>
                    <a:pt x="4" y="19"/>
                  </a:cubicBezTo>
                  <a:cubicBezTo>
                    <a:pt x="5" y="22"/>
                    <a:pt x="6" y="21"/>
                    <a:pt x="6" y="22"/>
                  </a:cubicBezTo>
                  <a:cubicBezTo>
                    <a:pt x="6" y="22"/>
                    <a:pt x="7" y="24"/>
                    <a:pt x="8" y="25"/>
                  </a:cubicBezTo>
                  <a:cubicBezTo>
                    <a:pt x="8" y="26"/>
                    <a:pt x="10" y="27"/>
                    <a:pt x="10" y="27"/>
                  </a:cubicBezTo>
                  <a:cubicBezTo>
                    <a:pt x="10" y="27"/>
                    <a:pt x="10" y="28"/>
                    <a:pt x="10" y="29"/>
                  </a:cubicBezTo>
                  <a:cubicBezTo>
                    <a:pt x="11" y="29"/>
                    <a:pt x="12" y="30"/>
                    <a:pt x="12" y="30"/>
                  </a:cubicBezTo>
                  <a:cubicBezTo>
                    <a:pt x="12" y="31"/>
                    <a:pt x="11" y="31"/>
                    <a:pt x="10" y="32"/>
                  </a:cubicBezTo>
                  <a:cubicBezTo>
                    <a:pt x="10" y="32"/>
                    <a:pt x="10" y="33"/>
                    <a:pt x="10" y="33"/>
                  </a:cubicBezTo>
                  <a:cubicBezTo>
                    <a:pt x="10" y="34"/>
                    <a:pt x="10" y="34"/>
                    <a:pt x="10" y="35"/>
                  </a:cubicBezTo>
                  <a:cubicBezTo>
                    <a:pt x="10" y="36"/>
                    <a:pt x="10" y="36"/>
                    <a:pt x="10" y="37"/>
                  </a:cubicBezTo>
                  <a:cubicBezTo>
                    <a:pt x="9" y="37"/>
                    <a:pt x="9" y="38"/>
                    <a:pt x="9" y="39"/>
                  </a:cubicBezTo>
                  <a:cubicBezTo>
                    <a:pt x="9" y="39"/>
                    <a:pt x="10" y="41"/>
                    <a:pt x="11" y="42"/>
                  </a:cubicBezTo>
                  <a:cubicBezTo>
                    <a:pt x="12" y="43"/>
                    <a:pt x="14" y="44"/>
                    <a:pt x="15" y="46"/>
                  </a:cubicBezTo>
                  <a:cubicBezTo>
                    <a:pt x="16" y="47"/>
                    <a:pt x="16" y="48"/>
                    <a:pt x="16" y="50"/>
                  </a:cubicBezTo>
                  <a:cubicBezTo>
                    <a:pt x="16" y="52"/>
                    <a:pt x="16" y="52"/>
                    <a:pt x="16" y="52"/>
                  </a:cubicBezTo>
                  <a:cubicBezTo>
                    <a:pt x="17" y="53"/>
                    <a:pt x="17" y="54"/>
                    <a:pt x="18" y="56"/>
                  </a:cubicBezTo>
                  <a:cubicBezTo>
                    <a:pt x="18" y="57"/>
                    <a:pt x="18" y="58"/>
                    <a:pt x="18" y="59"/>
                  </a:cubicBezTo>
                  <a:cubicBezTo>
                    <a:pt x="18" y="60"/>
                    <a:pt x="18" y="61"/>
                    <a:pt x="18" y="61"/>
                  </a:cubicBezTo>
                  <a:cubicBezTo>
                    <a:pt x="18" y="62"/>
                    <a:pt x="18" y="62"/>
                    <a:pt x="18" y="63"/>
                  </a:cubicBezTo>
                  <a:cubicBezTo>
                    <a:pt x="17" y="63"/>
                    <a:pt x="17" y="65"/>
                    <a:pt x="17" y="66"/>
                  </a:cubicBezTo>
                  <a:cubicBezTo>
                    <a:pt x="16" y="66"/>
                    <a:pt x="15" y="67"/>
                    <a:pt x="15" y="68"/>
                  </a:cubicBezTo>
                  <a:cubicBezTo>
                    <a:pt x="15" y="68"/>
                    <a:pt x="14" y="69"/>
                    <a:pt x="14" y="70"/>
                  </a:cubicBezTo>
                  <a:cubicBezTo>
                    <a:pt x="14" y="71"/>
                    <a:pt x="13" y="73"/>
                    <a:pt x="13" y="73"/>
                  </a:cubicBezTo>
                  <a:cubicBezTo>
                    <a:pt x="13" y="73"/>
                    <a:pt x="13" y="73"/>
                    <a:pt x="13" y="73"/>
                  </a:cubicBezTo>
                  <a:cubicBezTo>
                    <a:pt x="13" y="74"/>
                    <a:pt x="13" y="74"/>
                    <a:pt x="13" y="74"/>
                  </a:cubicBezTo>
                  <a:cubicBezTo>
                    <a:pt x="13" y="75"/>
                    <a:pt x="13" y="75"/>
                    <a:pt x="13" y="76"/>
                  </a:cubicBezTo>
                  <a:cubicBezTo>
                    <a:pt x="13" y="76"/>
                    <a:pt x="13" y="76"/>
                    <a:pt x="13" y="77"/>
                  </a:cubicBezTo>
                  <a:cubicBezTo>
                    <a:pt x="13" y="77"/>
                    <a:pt x="13" y="77"/>
                    <a:pt x="13" y="77"/>
                  </a:cubicBezTo>
                  <a:cubicBezTo>
                    <a:pt x="13" y="77"/>
                    <a:pt x="12" y="78"/>
                    <a:pt x="12" y="78"/>
                  </a:cubicBezTo>
                  <a:cubicBezTo>
                    <a:pt x="12" y="78"/>
                    <a:pt x="12" y="79"/>
                    <a:pt x="12" y="80"/>
                  </a:cubicBezTo>
                  <a:cubicBezTo>
                    <a:pt x="12" y="81"/>
                    <a:pt x="11" y="80"/>
                    <a:pt x="11" y="81"/>
                  </a:cubicBezTo>
                  <a:cubicBezTo>
                    <a:pt x="11" y="82"/>
                    <a:pt x="11" y="83"/>
                    <a:pt x="11" y="84"/>
                  </a:cubicBezTo>
                  <a:cubicBezTo>
                    <a:pt x="11" y="85"/>
                    <a:pt x="11" y="85"/>
                    <a:pt x="12" y="86"/>
                  </a:cubicBezTo>
                  <a:cubicBezTo>
                    <a:pt x="13" y="87"/>
                    <a:pt x="13" y="86"/>
                    <a:pt x="13" y="85"/>
                  </a:cubicBezTo>
                  <a:cubicBezTo>
                    <a:pt x="13" y="85"/>
                    <a:pt x="14" y="85"/>
                    <a:pt x="14" y="85"/>
                  </a:cubicBezTo>
                  <a:cubicBezTo>
                    <a:pt x="15" y="86"/>
                    <a:pt x="14" y="86"/>
                    <a:pt x="15" y="87"/>
                  </a:cubicBezTo>
                  <a:cubicBezTo>
                    <a:pt x="16" y="87"/>
                    <a:pt x="16" y="87"/>
                    <a:pt x="16" y="88"/>
                  </a:cubicBezTo>
                  <a:cubicBezTo>
                    <a:pt x="16" y="88"/>
                    <a:pt x="17" y="89"/>
                    <a:pt x="17" y="89"/>
                  </a:cubicBezTo>
                  <a:cubicBezTo>
                    <a:pt x="17" y="89"/>
                    <a:pt x="18" y="90"/>
                    <a:pt x="18" y="90"/>
                  </a:cubicBezTo>
                  <a:cubicBezTo>
                    <a:pt x="19" y="90"/>
                    <a:pt x="19" y="91"/>
                    <a:pt x="19" y="91"/>
                  </a:cubicBezTo>
                  <a:cubicBezTo>
                    <a:pt x="20" y="92"/>
                    <a:pt x="19" y="92"/>
                    <a:pt x="20" y="92"/>
                  </a:cubicBezTo>
                  <a:cubicBezTo>
                    <a:pt x="21" y="93"/>
                    <a:pt x="21" y="93"/>
                    <a:pt x="22" y="94"/>
                  </a:cubicBezTo>
                  <a:cubicBezTo>
                    <a:pt x="22" y="94"/>
                    <a:pt x="21" y="94"/>
                    <a:pt x="21" y="95"/>
                  </a:cubicBezTo>
                  <a:cubicBezTo>
                    <a:pt x="21" y="95"/>
                    <a:pt x="23" y="96"/>
                    <a:pt x="23" y="97"/>
                  </a:cubicBezTo>
                  <a:cubicBezTo>
                    <a:pt x="24" y="97"/>
                    <a:pt x="24" y="98"/>
                    <a:pt x="25" y="98"/>
                  </a:cubicBezTo>
                  <a:cubicBezTo>
                    <a:pt x="25" y="98"/>
                    <a:pt x="25" y="97"/>
                    <a:pt x="25" y="97"/>
                  </a:cubicBezTo>
                  <a:cubicBezTo>
                    <a:pt x="26" y="96"/>
                    <a:pt x="26" y="95"/>
                    <a:pt x="27" y="96"/>
                  </a:cubicBezTo>
                  <a:cubicBezTo>
                    <a:pt x="28" y="96"/>
                    <a:pt x="28" y="97"/>
                    <a:pt x="29" y="97"/>
                  </a:cubicBezTo>
                  <a:cubicBezTo>
                    <a:pt x="29" y="97"/>
                    <a:pt x="29" y="98"/>
                    <a:pt x="30" y="98"/>
                  </a:cubicBezTo>
                  <a:cubicBezTo>
                    <a:pt x="31" y="98"/>
                    <a:pt x="32" y="98"/>
                    <a:pt x="32" y="99"/>
                  </a:cubicBezTo>
                  <a:cubicBezTo>
                    <a:pt x="32" y="99"/>
                    <a:pt x="32" y="100"/>
                    <a:pt x="32" y="100"/>
                  </a:cubicBezTo>
                  <a:cubicBezTo>
                    <a:pt x="31" y="101"/>
                    <a:pt x="31" y="101"/>
                    <a:pt x="31" y="102"/>
                  </a:cubicBezTo>
                  <a:cubicBezTo>
                    <a:pt x="31" y="102"/>
                    <a:pt x="31" y="103"/>
                    <a:pt x="32" y="103"/>
                  </a:cubicBezTo>
                  <a:cubicBezTo>
                    <a:pt x="33" y="103"/>
                    <a:pt x="35" y="102"/>
                    <a:pt x="35" y="102"/>
                  </a:cubicBezTo>
                  <a:cubicBezTo>
                    <a:pt x="35" y="102"/>
                    <a:pt x="36" y="102"/>
                    <a:pt x="36" y="102"/>
                  </a:cubicBezTo>
                  <a:cubicBezTo>
                    <a:pt x="37" y="102"/>
                    <a:pt x="37" y="102"/>
                    <a:pt x="37" y="102"/>
                  </a:cubicBezTo>
                  <a:cubicBezTo>
                    <a:pt x="38" y="102"/>
                    <a:pt x="38" y="101"/>
                    <a:pt x="38" y="100"/>
                  </a:cubicBezTo>
                  <a:cubicBezTo>
                    <a:pt x="38" y="100"/>
                    <a:pt x="38" y="100"/>
                    <a:pt x="38" y="100"/>
                  </a:cubicBezTo>
                  <a:cubicBezTo>
                    <a:pt x="37" y="100"/>
                    <a:pt x="37" y="99"/>
                    <a:pt x="37" y="99"/>
                  </a:cubicBezTo>
                  <a:cubicBezTo>
                    <a:pt x="36" y="99"/>
                    <a:pt x="36" y="98"/>
                    <a:pt x="35" y="98"/>
                  </a:cubicBezTo>
                  <a:cubicBezTo>
                    <a:pt x="35" y="97"/>
                    <a:pt x="35" y="96"/>
                    <a:pt x="35" y="96"/>
                  </a:cubicBezTo>
                  <a:cubicBezTo>
                    <a:pt x="35" y="96"/>
                    <a:pt x="34" y="95"/>
                    <a:pt x="33" y="95"/>
                  </a:cubicBezTo>
                  <a:cubicBezTo>
                    <a:pt x="32" y="95"/>
                    <a:pt x="32" y="95"/>
                    <a:pt x="32" y="95"/>
                  </a:cubicBezTo>
                  <a:cubicBezTo>
                    <a:pt x="31" y="95"/>
                    <a:pt x="31" y="95"/>
                    <a:pt x="30" y="94"/>
                  </a:cubicBezTo>
                  <a:cubicBezTo>
                    <a:pt x="30" y="94"/>
                    <a:pt x="29" y="93"/>
                    <a:pt x="28" y="93"/>
                  </a:cubicBezTo>
                  <a:cubicBezTo>
                    <a:pt x="28" y="92"/>
                    <a:pt x="28" y="92"/>
                    <a:pt x="28" y="92"/>
                  </a:cubicBezTo>
                  <a:cubicBezTo>
                    <a:pt x="28" y="91"/>
                    <a:pt x="27" y="91"/>
                    <a:pt x="27" y="91"/>
                  </a:cubicBezTo>
                  <a:cubicBezTo>
                    <a:pt x="27" y="91"/>
                    <a:pt x="27" y="92"/>
                    <a:pt x="27" y="92"/>
                  </a:cubicBezTo>
                  <a:cubicBezTo>
                    <a:pt x="27" y="92"/>
                    <a:pt x="26" y="92"/>
                    <a:pt x="26" y="92"/>
                  </a:cubicBezTo>
                  <a:cubicBezTo>
                    <a:pt x="25" y="91"/>
                    <a:pt x="25" y="91"/>
                    <a:pt x="25" y="91"/>
                  </a:cubicBezTo>
                  <a:cubicBezTo>
                    <a:pt x="25" y="90"/>
                    <a:pt x="26" y="90"/>
                    <a:pt x="27" y="90"/>
                  </a:cubicBezTo>
                  <a:cubicBezTo>
                    <a:pt x="27" y="90"/>
                    <a:pt x="27" y="90"/>
                    <a:pt x="27" y="89"/>
                  </a:cubicBezTo>
                  <a:cubicBezTo>
                    <a:pt x="27" y="89"/>
                    <a:pt x="27" y="88"/>
                    <a:pt x="27" y="87"/>
                  </a:cubicBezTo>
                  <a:cubicBezTo>
                    <a:pt x="27" y="87"/>
                    <a:pt x="27" y="87"/>
                    <a:pt x="26" y="86"/>
                  </a:cubicBezTo>
                  <a:cubicBezTo>
                    <a:pt x="26" y="86"/>
                    <a:pt x="26" y="86"/>
                    <a:pt x="26" y="86"/>
                  </a:cubicBezTo>
                  <a:cubicBezTo>
                    <a:pt x="26" y="86"/>
                    <a:pt x="26" y="85"/>
                    <a:pt x="26" y="85"/>
                  </a:cubicBezTo>
                  <a:cubicBezTo>
                    <a:pt x="26" y="85"/>
                    <a:pt x="26" y="85"/>
                    <a:pt x="25" y="84"/>
                  </a:cubicBezTo>
                  <a:cubicBezTo>
                    <a:pt x="25" y="83"/>
                    <a:pt x="25" y="83"/>
                    <a:pt x="25" y="84"/>
                  </a:cubicBezTo>
                  <a:cubicBezTo>
                    <a:pt x="25" y="84"/>
                    <a:pt x="24" y="84"/>
                    <a:pt x="24" y="84"/>
                  </a:cubicBezTo>
                  <a:cubicBezTo>
                    <a:pt x="24" y="84"/>
                    <a:pt x="23" y="84"/>
                    <a:pt x="23" y="83"/>
                  </a:cubicBezTo>
                  <a:cubicBezTo>
                    <a:pt x="23" y="83"/>
                    <a:pt x="23" y="83"/>
                    <a:pt x="23" y="83"/>
                  </a:cubicBezTo>
                  <a:cubicBezTo>
                    <a:pt x="23" y="83"/>
                    <a:pt x="23" y="82"/>
                    <a:pt x="23" y="81"/>
                  </a:cubicBezTo>
                  <a:cubicBezTo>
                    <a:pt x="23" y="81"/>
                    <a:pt x="22" y="81"/>
                    <a:pt x="22" y="81"/>
                  </a:cubicBezTo>
                  <a:cubicBezTo>
                    <a:pt x="22" y="81"/>
                    <a:pt x="22" y="80"/>
                    <a:pt x="22" y="79"/>
                  </a:cubicBezTo>
                  <a:cubicBezTo>
                    <a:pt x="22" y="79"/>
                    <a:pt x="21" y="79"/>
                    <a:pt x="21" y="78"/>
                  </a:cubicBezTo>
                  <a:cubicBezTo>
                    <a:pt x="21" y="78"/>
                    <a:pt x="20" y="78"/>
                    <a:pt x="20" y="79"/>
                  </a:cubicBezTo>
                  <a:cubicBezTo>
                    <a:pt x="19" y="79"/>
                    <a:pt x="19" y="80"/>
                    <a:pt x="18" y="80"/>
                  </a:cubicBezTo>
                  <a:cubicBezTo>
                    <a:pt x="18" y="80"/>
                    <a:pt x="18" y="79"/>
                    <a:pt x="18" y="79"/>
                  </a:cubicBezTo>
                  <a:cubicBezTo>
                    <a:pt x="18" y="78"/>
                    <a:pt x="19" y="78"/>
                    <a:pt x="18" y="78"/>
                  </a:cubicBezTo>
                  <a:cubicBezTo>
                    <a:pt x="18" y="77"/>
                    <a:pt x="18" y="77"/>
                    <a:pt x="18" y="77"/>
                  </a:cubicBezTo>
                  <a:cubicBezTo>
                    <a:pt x="18" y="77"/>
                    <a:pt x="17" y="76"/>
                    <a:pt x="17" y="76"/>
                  </a:cubicBezTo>
                  <a:cubicBezTo>
                    <a:pt x="17" y="76"/>
                    <a:pt x="17" y="75"/>
                    <a:pt x="17" y="75"/>
                  </a:cubicBezTo>
                  <a:cubicBezTo>
                    <a:pt x="17" y="74"/>
                    <a:pt x="17" y="74"/>
                    <a:pt x="17" y="74"/>
                  </a:cubicBezTo>
                  <a:cubicBezTo>
                    <a:pt x="17" y="74"/>
                    <a:pt x="17" y="73"/>
                    <a:pt x="17" y="73"/>
                  </a:cubicBezTo>
                  <a:cubicBezTo>
                    <a:pt x="18" y="73"/>
                    <a:pt x="17" y="72"/>
                    <a:pt x="17" y="72"/>
                  </a:cubicBezTo>
                  <a:cubicBezTo>
                    <a:pt x="17" y="72"/>
                    <a:pt x="17" y="72"/>
                    <a:pt x="17" y="72"/>
                  </a:cubicBezTo>
                  <a:cubicBezTo>
                    <a:pt x="17" y="72"/>
                    <a:pt x="17" y="71"/>
                    <a:pt x="17" y="71"/>
                  </a:cubicBezTo>
                  <a:cubicBezTo>
                    <a:pt x="17" y="71"/>
                    <a:pt x="17" y="70"/>
                    <a:pt x="17" y="70"/>
                  </a:cubicBezTo>
                  <a:cubicBezTo>
                    <a:pt x="17" y="70"/>
                    <a:pt x="17" y="69"/>
                    <a:pt x="18" y="69"/>
                  </a:cubicBezTo>
                  <a:cubicBezTo>
                    <a:pt x="18" y="69"/>
                    <a:pt x="19" y="68"/>
                    <a:pt x="19" y="67"/>
                  </a:cubicBezTo>
                  <a:cubicBezTo>
                    <a:pt x="19" y="67"/>
                    <a:pt x="19" y="66"/>
                    <a:pt x="19" y="66"/>
                  </a:cubicBezTo>
                  <a:cubicBezTo>
                    <a:pt x="19" y="65"/>
                    <a:pt x="19" y="64"/>
                    <a:pt x="19" y="64"/>
                  </a:cubicBezTo>
                  <a:cubicBezTo>
                    <a:pt x="19" y="63"/>
                    <a:pt x="20" y="62"/>
                    <a:pt x="20" y="62"/>
                  </a:cubicBezTo>
                  <a:cubicBezTo>
                    <a:pt x="20" y="61"/>
                    <a:pt x="20" y="61"/>
                    <a:pt x="20" y="60"/>
                  </a:cubicBezTo>
                  <a:cubicBezTo>
                    <a:pt x="21" y="60"/>
                    <a:pt x="21" y="60"/>
                    <a:pt x="21" y="59"/>
                  </a:cubicBezTo>
                  <a:cubicBezTo>
                    <a:pt x="21" y="59"/>
                    <a:pt x="21" y="59"/>
                    <a:pt x="21" y="58"/>
                  </a:cubicBezTo>
                  <a:cubicBezTo>
                    <a:pt x="22" y="58"/>
                    <a:pt x="22" y="57"/>
                    <a:pt x="22" y="57"/>
                  </a:cubicBezTo>
                  <a:cubicBezTo>
                    <a:pt x="22" y="57"/>
                    <a:pt x="22" y="56"/>
                    <a:pt x="21" y="56"/>
                  </a:cubicBezTo>
                  <a:cubicBezTo>
                    <a:pt x="21" y="56"/>
                    <a:pt x="21" y="55"/>
                    <a:pt x="21" y="55"/>
                  </a:cubicBezTo>
                  <a:cubicBezTo>
                    <a:pt x="21" y="55"/>
                    <a:pt x="21" y="54"/>
                    <a:pt x="22" y="54"/>
                  </a:cubicBezTo>
                  <a:cubicBezTo>
                    <a:pt x="22" y="53"/>
                    <a:pt x="22" y="53"/>
                    <a:pt x="22" y="53"/>
                  </a:cubicBezTo>
                  <a:cubicBezTo>
                    <a:pt x="22" y="52"/>
                    <a:pt x="22" y="52"/>
                    <a:pt x="22" y="52"/>
                  </a:cubicBezTo>
                  <a:cubicBezTo>
                    <a:pt x="22" y="52"/>
                    <a:pt x="21" y="51"/>
                    <a:pt x="21" y="51"/>
                  </a:cubicBezTo>
                  <a:cubicBezTo>
                    <a:pt x="21" y="51"/>
                    <a:pt x="21" y="51"/>
                    <a:pt x="21" y="50"/>
                  </a:cubicBezTo>
                  <a:cubicBezTo>
                    <a:pt x="21" y="50"/>
                    <a:pt x="22" y="50"/>
                    <a:pt x="23" y="50"/>
                  </a:cubicBezTo>
                  <a:cubicBezTo>
                    <a:pt x="23" y="50"/>
                    <a:pt x="24" y="50"/>
                    <a:pt x="24" y="50"/>
                  </a:cubicBezTo>
                  <a:cubicBezTo>
                    <a:pt x="25" y="50"/>
                    <a:pt x="26" y="50"/>
                    <a:pt x="26" y="50"/>
                  </a:cubicBezTo>
                  <a:cubicBezTo>
                    <a:pt x="27" y="50"/>
                    <a:pt x="27" y="50"/>
                    <a:pt x="27" y="51"/>
                  </a:cubicBezTo>
                  <a:cubicBezTo>
                    <a:pt x="28" y="51"/>
                    <a:pt x="27" y="51"/>
                    <a:pt x="27" y="52"/>
                  </a:cubicBezTo>
                  <a:cubicBezTo>
                    <a:pt x="27" y="52"/>
                    <a:pt x="27" y="52"/>
                    <a:pt x="27" y="53"/>
                  </a:cubicBezTo>
                  <a:cubicBezTo>
                    <a:pt x="27" y="53"/>
                    <a:pt x="28" y="54"/>
                    <a:pt x="28" y="54"/>
                  </a:cubicBezTo>
                  <a:cubicBezTo>
                    <a:pt x="28" y="54"/>
                    <a:pt x="27" y="55"/>
                    <a:pt x="27" y="55"/>
                  </a:cubicBezTo>
                  <a:cubicBezTo>
                    <a:pt x="27" y="55"/>
                    <a:pt x="27" y="55"/>
                    <a:pt x="28" y="55"/>
                  </a:cubicBezTo>
                  <a:cubicBezTo>
                    <a:pt x="28" y="55"/>
                    <a:pt x="29" y="56"/>
                    <a:pt x="29" y="56"/>
                  </a:cubicBezTo>
                  <a:cubicBezTo>
                    <a:pt x="29" y="56"/>
                    <a:pt x="29" y="56"/>
                    <a:pt x="30" y="56"/>
                  </a:cubicBezTo>
                  <a:cubicBezTo>
                    <a:pt x="30" y="55"/>
                    <a:pt x="31" y="56"/>
                    <a:pt x="31" y="56"/>
                  </a:cubicBezTo>
                  <a:cubicBezTo>
                    <a:pt x="31" y="56"/>
                    <a:pt x="32" y="56"/>
                    <a:pt x="33" y="56"/>
                  </a:cubicBezTo>
                  <a:cubicBezTo>
                    <a:pt x="33" y="56"/>
                    <a:pt x="33" y="56"/>
                    <a:pt x="33" y="55"/>
                  </a:cubicBezTo>
                  <a:cubicBezTo>
                    <a:pt x="33" y="55"/>
                    <a:pt x="34" y="55"/>
                    <a:pt x="34" y="55"/>
                  </a:cubicBezTo>
                  <a:cubicBezTo>
                    <a:pt x="34" y="56"/>
                    <a:pt x="35" y="56"/>
                    <a:pt x="35" y="57"/>
                  </a:cubicBezTo>
                  <a:cubicBezTo>
                    <a:pt x="36" y="57"/>
                    <a:pt x="38" y="59"/>
                    <a:pt x="38" y="59"/>
                  </a:cubicBezTo>
                  <a:cubicBezTo>
                    <a:pt x="38" y="59"/>
                    <a:pt x="39" y="59"/>
                    <a:pt x="39" y="60"/>
                  </a:cubicBezTo>
                  <a:cubicBezTo>
                    <a:pt x="39" y="60"/>
                    <a:pt x="39" y="59"/>
                    <a:pt x="40" y="59"/>
                  </a:cubicBezTo>
                  <a:cubicBezTo>
                    <a:pt x="40" y="59"/>
                    <a:pt x="40" y="58"/>
                    <a:pt x="40" y="57"/>
                  </a:cubicBezTo>
                  <a:cubicBezTo>
                    <a:pt x="40" y="57"/>
                    <a:pt x="40" y="54"/>
                    <a:pt x="39" y="54"/>
                  </a:cubicBezTo>
                  <a:cubicBezTo>
                    <a:pt x="39" y="54"/>
                    <a:pt x="38" y="53"/>
                    <a:pt x="38" y="52"/>
                  </a:cubicBezTo>
                  <a:cubicBezTo>
                    <a:pt x="38" y="52"/>
                    <a:pt x="38" y="50"/>
                    <a:pt x="38" y="49"/>
                  </a:cubicBezTo>
                  <a:cubicBezTo>
                    <a:pt x="38" y="49"/>
                    <a:pt x="38" y="48"/>
                    <a:pt x="39" y="48"/>
                  </a:cubicBezTo>
                  <a:cubicBezTo>
                    <a:pt x="39" y="47"/>
                    <a:pt x="39" y="46"/>
                    <a:pt x="40" y="45"/>
                  </a:cubicBezTo>
                  <a:cubicBezTo>
                    <a:pt x="40" y="44"/>
                    <a:pt x="41" y="43"/>
                    <a:pt x="42" y="43"/>
                  </a:cubicBezTo>
                  <a:cubicBezTo>
                    <a:pt x="42" y="43"/>
                    <a:pt x="43" y="43"/>
                    <a:pt x="44" y="43"/>
                  </a:cubicBezTo>
                  <a:cubicBezTo>
                    <a:pt x="45" y="43"/>
                    <a:pt x="46" y="42"/>
                    <a:pt x="46" y="42"/>
                  </a:cubicBezTo>
                  <a:cubicBezTo>
                    <a:pt x="47" y="42"/>
                    <a:pt x="48" y="43"/>
                    <a:pt x="48" y="43"/>
                  </a:cubicBezTo>
                  <a:cubicBezTo>
                    <a:pt x="49" y="43"/>
                    <a:pt x="50" y="42"/>
                    <a:pt x="50" y="42"/>
                  </a:cubicBezTo>
                  <a:cubicBezTo>
                    <a:pt x="51" y="42"/>
                    <a:pt x="52" y="43"/>
                    <a:pt x="52" y="43"/>
                  </a:cubicBezTo>
                  <a:cubicBezTo>
                    <a:pt x="53" y="43"/>
                    <a:pt x="54" y="42"/>
                    <a:pt x="54" y="42"/>
                  </a:cubicBezTo>
                  <a:cubicBezTo>
                    <a:pt x="55" y="42"/>
                    <a:pt x="55" y="43"/>
                    <a:pt x="56" y="43"/>
                  </a:cubicBezTo>
                  <a:cubicBezTo>
                    <a:pt x="56" y="43"/>
                    <a:pt x="57" y="43"/>
                    <a:pt x="57" y="43"/>
                  </a:cubicBezTo>
                  <a:cubicBezTo>
                    <a:pt x="58" y="42"/>
                    <a:pt x="58" y="42"/>
                    <a:pt x="58" y="42"/>
                  </a:cubicBezTo>
                  <a:cubicBezTo>
                    <a:pt x="58" y="42"/>
                    <a:pt x="59" y="42"/>
                    <a:pt x="59" y="41"/>
                  </a:cubicBezTo>
                  <a:cubicBezTo>
                    <a:pt x="59" y="41"/>
                    <a:pt x="59" y="39"/>
                    <a:pt x="59" y="39"/>
                  </a:cubicBezTo>
                  <a:cubicBezTo>
                    <a:pt x="58" y="39"/>
                    <a:pt x="58" y="38"/>
                    <a:pt x="58" y="37"/>
                  </a:cubicBezTo>
                  <a:cubicBezTo>
                    <a:pt x="59" y="37"/>
                    <a:pt x="59" y="36"/>
                    <a:pt x="59" y="36"/>
                  </a:cubicBezTo>
                  <a:cubicBezTo>
                    <a:pt x="59" y="36"/>
                    <a:pt x="59" y="35"/>
                    <a:pt x="59" y="35"/>
                  </a:cubicBezTo>
                  <a:cubicBezTo>
                    <a:pt x="59" y="35"/>
                    <a:pt x="59" y="34"/>
                    <a:pt x="58" y="3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49" name="Freeform 831">
              <a:extLst>
                <a:ext uri="{FF2B5EF4-FFF2-40B4-BE49-F238E27FC236}">
                  <a16:creationId xmlns:a16="http://schemas.microsoft.com/office/drawing/2014/main" id="{D0C1260F-8BD3-4758-AEC3-0570B731E1CD}"/>
                </a:ext>
              </a:extLst>
            </p:cNvPr>
            <p:cNvSpPr>
              <a:spLocks/>
            </p:cNvSpPr>
            <p:nvPr/>
          </p:nvSpPr>
          <p:spPr bwMode="auto">
            <a:xfrm>
              <a:off x="8139933" y="3333299"/>
              <a:ext cx="247922" cy="143247"/>
            </a:xfrm>
            <a:custGeom>
              <a:avLst/>
              <a:gdLst>
                <a:gd name="T0" fmla="*/ 51 w 53"/>
                <a:gd name="T1" fmla="*/ 26 h 38"/>
                <a:gd name="T2" fmla="*/ 48 w 53"/>
                <a:gd name="T3" fmla="*/ 22 h 38"/>
                <a:gd name="T4" fmla="*/ 44 w 53"/>
                <a:gd name="T5" fmla="*/ 22 h 38"/>
                <a:gd name="T6" fmla="*/ 44 w 53"/>
                <a:gd name="T7" fmla="*/ 18 h 38"/>
                <a:gd name="T8" fmla="*/ 42 w 53"/>
                <a:gd name="T9" fmla="*/ 14 h 38"/>
                <a:gd name="T10" fmla="*/ 38 w 53"/>
                <a:gd name="T11" fmla="*/ 15 h 38"/>
                <a:gd name="T12" fmla="*/ 35 w 53"/>
                <a:gd name="T13" fmla="*/ 15 h 38"/>
                <a:gd name="T14" fmla="*/ 32 w 53"/>
                <a:gd name="T15" fmla="*/ 15 h 38"/>
                <a:gd name="T16" fmla="*/ 30 w 53"/>
                <a:gd name="T17" fmla="*/ 14 h 38"/>
                <a:gd name="T18" fmla="*/ 28 w 53"/>
                <a:gd name="T19" fmla="*/ 13 h 38"/>
                <a:gd name="T20" fmla="*/ 25 w 53"/>
                <a:gd name="T21" fmla="*/ 14 h 38"/>
                <a:gd name="T22" fmla="*/ 22 w 53"/>
                <a:gd name="T23" fmla="*/ 13 h 38"/>
                <a:gd name="T24" fmla="*/ 14 w 53"/>
                <a:gd name="T25" fmla="*/ 13 h 38"/>
                <a:gd name="T26" fmla="*/ 13 w 53"/>
                <a:gd name="T27" fmla="*/ 10 h 38"/>
                <a:gd name="T28" fmla="*/ 14 w 53"/>
                <a:gd name="T29" fmla="*/ 9 h 38"/>
                <a:gd name="T30" fmla="*/ 17 w 53"/>
                <a:gd name="T31" fmla="*/ 8 h 38"/>
                <a:gd name="T32" fmla="*/ 20 w 53"/>
                <a:gd name="T33" fmla="*/ 9 h 38"/>
                <a:gd name="T34" fmla="*/ 22 w 53"/>
                <a:gd name="T35" fmla="*/ 9 h 38"/>
                <a:gd name="T36" fmla="*/ 22 w 53"/>
                <a:gd name="T37" fmla="*/ 7 h 38"/>
                <a:gd name="T38" fmla="*/ 21 w 53"/>
                <a:gd name="T39" fmla="*/ 5 h 38"/>
                <a:gd name="T40" fmla="*/ 22 w 53"/>
                <a:gd name="T41" fmla="*/ 2 h 38"/>
                <a:gd name="T42" fmla="*/ 21 w 53"/>
                <a:gd name="T43" fmla="*/ 1 h 38"/>
                <a:gd name="T44" fmla="*/ 20 w 53"/>
                <a:gd name="T45" fmla="*/ 1 h 38"/>
                <a:gd name="T46" fmla="*/ 15 w 53"/>
                <a:gd name="T47" fmla="*/ 3 h 38"/>
                <a:gd name="T48" fmla="*/ 13 w 53"/>
                <a:gd name="T49" fmla="*/ 3 h 38"/>
                <a:gd name="T50" fmla="*/ 12 w 53"/>
                <a:gd name="T51" fmla="*/ 4 h 38"/>
                <a:gd name="T52" fmla="*/ 13 w 53"/>
                <a:gd name="T53" fmla="*/ 7 h 38"/>
                <a:gd name="T54" fmla="*/ 10 w 53"/>
                <a:gd name="T55" fmla="*/ 8 h 38"/>
                <a:gd name="T56" fmla="*/ 10 w 53"/>
                <a:gd name="T57" fmla="*/ 9 h 38"/>
                <a:gd name="T58" fmla="*/ 9 w 53"/>
                <a:gd name="T59" fmla="*/ 11 h 38"/>
                <a:gd name="T60" fmla="*/ 7 w 53"/>
                <a:gd name="T61" fmla="*/ 13 h 38"/>
                <a:gd name="T62" fmla="*/ 4 w 53"/>
                <a:gd name="T63" fmla="*/ 12 h 38"/>
                <a:gd name="T64" fmla="*/ 1 w 53"/>
                <a:gd name="T65" fmla="*/ 13 h 38"/>
                <a:gd name="T66" fmla="*/ 0 w 53"/>
                <a:gd name="T67" fmla="*/ 16 h 38"/>
                <a:gd name="T68" fmla="*/ 2 w 53"/>
                <a:gd name="T69" fmla="*/ 18 h 38"/>
                <a:gd name="T70" fmla="*/ 5 w 53"/>
                <a:gd name="T71" fmla="*/ 18 h 38"/>
                <a:gd name="T72" fmla="*/ 4 w 53"/>
                <a:gd name="T73" fmla="*/ 20 h 38"/>
                <a:gd name="T74" fmla="*/ 7 w 53"/>
                <a:gd name="T75" fmla="*/ 25 h 38"/>
                <a:gd name="T76" fmla="*/ 6 w 53"/>
                <a:gd name="T77" fmla="*/ 27 h 38"/>
                <a:gd name="T78" fmla="*/ 4 w 53"/>
                <a:gd name="T79" fmla="*/ 30 h 38"/>
                <a:gd name="T80" fmla="*/ 3 w 53"/>
                <a:gd name="T81" fmla="*/ 34 h 38"/>
                <a:gd name="T82" fmla="*/ 7 w 53"/>
                <a:gd name="T83" fmla="*/ 35 h 38"/>
                <a:gd name="T84" fmla="*/ 11 w 53"/>
                <a:gd name="T85" fmla="*/ 32 h 38"/>
                <a:gd name="T86" fmla="*/ 13 w 53"/>
                <a:gd name="T87" fmla="*/ 34 h 38"/>
                <a:gd name="T88" fmla="*/ 19 w 53"/>
                <a:gd name="T89" fmla="*/ 30 h 38"/>
                <a:gd name="T90" fmla="*/ 21 w 53"/>
                <a:gd name="T91" fmla="*/ 25 h 38"/>
                <a:gd name="T92" fmla="*/ 25 w 53"/>
                <a:gd name="T93" fmla="*/ 22 h 38"/>
                <a:gd name="T94" fmla="*/ 27 w 53"/>
                <a:gd name="T95" fmla="*/ 24 h 38"/>
                <a:gd name="T96" fmla="*/ 26 w 53"/>
                <a:gd name="T97" fmla="*/ 26 h 38"/>
                <a:gd name="T98" fmla="*/ 28 w 53"/>
                <a:gd name="T99" fmla="*/ 27 h 38"/>
                <a:gd name="T100" fmla="*/ 28 w 53"/>
                <a:gd name="T101" fmla="*/ 32 h 38"/>
                <a:gd name="T102" fmla="*/ 29 w 53"/>
                <a:gd name="T103" fmla="*/ 38 h 38"/>
                <a:gd name="T104" fmla="*/ 33 w 53"/>
                <a:gd name="T105" fmla="*/ 35 h 38"/>
                <a:gd name="T106" fmla="*/ 37 w 53"/>
                <a:gd name="T107" fmla="*/ 34 h 38"/>
                <a:gd name="T108" fmla="*/ 40 w 53"/>
                <a:gd name="T109" fmla="*/ 32 h 38"/>
                <a:gd name="T110" fmla="*/ 42 w 53"/>
                <a:gd name="T111" fmla="*/ 33 h 38"/>
                <a:gd name="T112" fmla="*/ 45 w 53"/>
                <a:gd name="T113" fmla="*/ 32 h 38"/>
                <a:gd name="T114" fmla="*/ 50 w 53"/>
                <a:gd name="T115" fmla="*/ 31 h 38"/>
                <a:gd name="T116" fmla="*/ 52 w 53"/>
                <a:gd name="T117" fmla="*/ 32 h 38"/>
                <a:gd name="T118" fmla="*/ 52 w 53"/>
                <a:gd name="T119"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38">
                  <a:moveTo>
                    <a:pt x="52" y="28"/>
                  </a:moveTo>
                  <a:cubicBezTo>
                    <a:pt x="52" y="28"/>
                    <a:pt x="51" y="26"/>
                    <a:pt x="51" y="26"/>
                  </a:cubicBezTo>
                  <a:cubicBezTo>
                    <a:pt x="50" y="25"/>
                    <a:pt x="50" y="24"/>
                    <a:pt x="50" y="24"/>
                  </a:cubicBezTo>
                  <a:cubicBezTo>
                    <a:pt x="50" y="23"/>
                    <a:pt x="48" y="22"/>
                    <a:pt x="48" y="22"/>
                  </a:cubicBezTo>
                  <a:cubicBezTo>
                    <a:pt x="48" y="22"/>
                    <a:pt x="47" y="22"/>
                    <a:pt x="46" y="22"/>
                  </a:cubicBezTo>
                  <a:cubicBezTo>
                    <a:pt x="46" y="22"/>
                    <a:pt x="45" y="22"/>
                    <a:pt x="44" y="22"/>
                  </a:cubicBezTo>
                  <a:cubicBezTo>
                    <a:pt x="44" y="22"/>
                    <a:pt x="43" y="19"/>
                    <a:pt x="43" y="19"/>
                  </a:cubicBezTo>
                  <a:cubicBezTo>
                    <a:pt x="44" y="18"/>
                    <a:pt x="44" y="18"/>
                    <a:pt x="44" y="18"/>
                  </a:cubicBezTo>
                  <a:cubicBezTo>
                    <a:pt x="42" y="15"/>
                    <a:pt x="42" y="15"/>
                    <a:pt x="42" y="15"/>
                  </a:cubicBezTo>
                  <a:cubicBezTo>
                    <a:pt x="42" y="14"/>
                    <a:pt x="42" y="14"/>
                    <a:pt x="42" y="14"/>
                  </a:cubicBezTo>
                  <a:cubicBezTo>
                    <a:pt x="41" y="14"/>
                    <a:pt x="41" y="14"/>
                    <a:pt x="41" y="14"/>
                  </a:cubicBezTo>
                  <a:cubicBezTo>
                    <a:pt x="41" y="14"/>
                    <a:pt x="38" y="15"/>
                    <a:pt x="38" y="15"/>
                  </a:cubicBezTo>
                  <a:cubicBezTo>
                    <a:pt x="38" y="14"/>
                    <a:pt x="37" y="14"/>
                    <a:pt x="36" y="14"/>
                  </a:cubicBezTo>
                  <a:cubicBezTo>
                    <a:pt x="36" y="14"/>
                    <a:pt x="35" y="15"/>
                    <a:pt x="35" y="15"/>
                  </a:cubicBezTo>
                  <a:cubicBezTo>
                    <a:pt x="34" y="15"/>
                    <a:pt x="33" y="16"/>
                    <a:pt x="33" y="16"/>
                  </a:cubicBezTo>
                  <a:cubicBezTo>
                    <a:pt x="32" y="15"/>
                    <a:pt x="32" y="15"/>
                    <a:pt x="32" y="15"/>
                  </a:cubicBezTo>
                  <a:cubicBezTo>
                    <a:pt x="32" y="15"/>
                    <a:pt x="30" y="15"/>
                    <a:pt x="30" y="15"/>
                  </a:cubicBezTo>
                  <a:cubicBezTo>
                    <a:pt x="30" y="15"/>
                    <a:pt x="30" y="14"/>
                    <a:pt x="30" y="14"/>
                  </a:cubicBezTo>
                  <a:cubicBezTo>
                    <a:pt x="30" y="14"/>
                    <a:pt x="29" y="14"/>
                    <a:pt x="29" y="14"/>
                  </a:cubicBezTo>
                  <a:cubicBezTo>
                    <a:pt x="28" y="13"/>
                    <a:pt x="28" y="13"/>
                    <a:pt x="28" y="13"/>
                  </a:cubicBezTo>
                  <a:cubicBezTo>
                    <a:pt x="28" y="13"/>
                    <a:pt x="27" y="13"/>
                    <a:pt x="27" y="13"/>
                  </a:cubicBezTo>
                  <a:cubicBezTo>
                    <a:pt x="27" y="13"/>
                    <a:pt x="25" y="14"/>
                    <a:pt x="25" y="14"/>
                  </a:cubicBezTo>
                  <a:cubicBezTo>
                    <a:pt x="23" y="14"/>
                    <a:pt x="23" y="14"/>
                    <a:pt x="23" y="14"/>
                  </a:cubicBezTo>
                  <a:cubicBezTo>
                    <a:pt x="22" y="13"/>
                    <a:pt x="22" y="13"/>
                    <a:pt x="22" y="13"/>
                  </a:cubicBezTo>
                  <a:cubicBezTo>
                    <a:pt x="16" y="13"/>
                    <a:pt x="16" y="13"/>
                    <a:pt x="16" y="13"/>
                  </a:cubicBezTo>
                  <a:cubicBezTo>
                    <a:pt x="14" y="13"/>
                    <a:pt x="14" y="13"/>
                    <a:pt x="14" y="13"/>
                  </a:cubicBezTo>
                  <a:cubicBezTo>
                    <a:pt x="13" y="12"/>
                    <a:pt x="13" y="12"/>
                    <a:pt x="13" y="12"/>
                  </a:cubicBezTo>
                  <a:cubicBezTo>
                    <a:pt x="13" y="12"/>
                    <a:pt x="13" y="11"/>
                    <a:pt x="13" y="10"/>
                  </a:cubicBezTo>
                  <a:cubicBezTo>
                    <a:pt x="13" y="10"/>
                    <a:pt x="13" y="9"/>
                    <a:pt x="13" y="9"/>
                  </a:cubicBezTo>
                  <a:cubicBezTo>
                    <a:pt x="14" y="9"/>
                    <a:pt x="14" y="9"/>
                    <a:pt x="14" y="9"/>
                  </a:cubicBezTo>
                  <a:cubicBezTo>
                    <a:pt x="15" y="8"/>
                    <a:pt x="15" y="8"/>
                    <a:pt x="15" y="8"/>
                  </a:cubicBezTo>
                  <a:cubicBezTo>
                    <a:pt x="17" y="8"/>
                    <a:pt x="17" y="8"/>
                    <a:pt x="17" y="8"/>
                  </a:cubicBezTo>
                  <a:cubicBezTo>
                    <a:pt x="19" y="8"/>
                    <a:pt x="19" y="8"/>
                    <a:pt x="19" y="8"/>
                  </a:cubicBezTo>
                  <a:cubicBezTo>
                    <a:pt x="20" y="9"/>
                    <a:pt x="20" y="9"/>
                    <a:pt x="20" y="9"/>
                  </a:cubicBezTo>
                  <a:cubicBezTo>
                    <a:pt x="22" y="10"/>
                    <a:pt x="22" y="10"/>
                    <a:pt x="22" y="10"/>
                  </a:cubicBezTo>
                  <a:cubicBezTo>
                    <a:pt x="22" y="9"/>
                    <a:pt x="22" y="9"/>
                    <a:pt x="22" y="9"/>
                  </a:cubicBezTo>
                  <a:cubicBezTo>
                    <a:pt x="23" y="8"/>
                    <a:pt x="23" y="8"/>
                    <a:pt x="23" y="8"/>
                  </a:cubicBezTo>
                  <a:cubicBezTo>
                    <a:pt x="22" y="7"/>
                    <a:pt x="22" y="7"/>
                    <a:pt x="22" y="7"/>
                  </a:cubicBezTo>
                  <a:cubicBezTo>
                    <a:pt x="21" y="6"/>
                    <a:pt x="21" y="6"/>
                    <a:pt x="21" y="6"/>
                  </a:cubicBezTo>
                  <a:cubicBezTo>
                    <a:pt x="21" y="5"/>
                    <a:pt x="21" y="5"/>
                    <a:pt x="21" y="5"/>
                  </a:cubicBezTo>
                  <a:cubicBezTo>
                    <a:pt x="23" y="3"/>
                    <a:pt x="23" y="3"/>
                    <a:pt x="23" y="3"/>
                  </a:cubicBezTo>
                  <a:cubicBezTo>
                    <a:pt x="23" y="3"/>
                    <a:pt x="22" y="2"/>
                    <a:pt x="22" y="2"/>
                  </a:cubicBezTo>
                  <a:cubicBezTo>
                    <a:pt x="22" y="2"/>
                    <a:pt x="22" y="1"/>
                    <a:pt x="22" y="1"/>
                  </a:cubicBezTo>
                  <a:cubicBezTo>
                    <a:pt x="21" y="1"/>
                    <a:pt x="21" y="1"/>
                    <a:pt x="21" y="1"/>
                  </a:cubicBezTo>
                  <a:cubicBezTo>
                    <a:pt x="21" y="0"/>
                    <a:pt x="21" y="0"/>
                    <a:pt x="21" y="0"/>
                  </a:cubicBezTo>
                  <a:cubicBezTo>
                    <a:pt x="20" y="1"/>
                    <a:pt x="20" y="1"/>
                    <a:pt x="20" y="1"/>
                  </a:cubicBezTo>
                  <a:cubicBezTo>
                    <a:pt x="20" y="1"/>
                    <a:pt x="16" y="3"/>
                    <a:pt x="16" y="3"/>
                  </a:cubicBezTo>
                  <a:cubicBezTo>
                    <a:pt x="16" y="4"/>
                    <a:pt x="15" y="3"/>
                    <a:pt x="15" y="3"/>
                  </a:cubicBezTo>
                  <a:cubicBezTo>
                    <a:pt x="14" y="2"/>
                    <a:pt x="14" y="2"/>
                    <a:pt x="14" y="2"/>
                  </a:cubicBezTo>
                  <a:cubicBezTo>
                    <a:pt x="14" y="2"/>
                    <a:pt x="13" y="2"/>
                    <a:pt x="13" y="3"/>
                  </a:cubicBezTo>
                  <a:cubicBezTo>
                    <a:pt x="13" y="3"/>
                    <a:pt x="13" y="4"/>
                    <a:pt x="13" y="4"/>
                  </a:cubicBezTo>
                  <a:cubicBezTo>
                    <a:pt x="12" y="4"/>
                    <a:pt x="12" y="4"/>
                    <a:pt x="12" y="4"/>
                  </a:cubicBezTo>
                  <a:cubicBezTo>
                    <a:pt x="13" y="5"/>
                    <a:pt x="13" y="5"/>
                    <a:pt x="13" y="5"/>
                  </a:cubicBezTo>
                  <a:cubicBezTo>
                    <a:pt x="13" y="7"/>
                    <a:pt x="13" y="7"/>
                    <a:pt x="13" y="7"/>
                  </a:cubicBezTo>
                  <a:cubicBezTo>
                    <a:pt x="12" y="8"/>
                    <a:pt x="12" y="8"/>
                    <a:pt x="12" y="8"/>
                  </a:cubicBezTo>
                  <a:cubicBezTo>
                    <a:pt x="10" y="8"/>
                    <a:pt x="10" y="8"/>
                    <a:pt x="10" y="8"/>
                  </a:cubicBezTo>
                  <a:cubicBezTo>
                    <a:pt x="8" y="8"/>
                    <a:pt x="8" y="8"/>
                    <a:pt x="8" y="8"/>
                  </a:cubicBezTo>
                  <a:cubicBezTo>
                    <a:pt x="8" y="8"/>
                    <a:pt x="9" y="9"/>
                    <a:pt x="10" y="9"/>
                  </a:cubicBezTo>
                  <a:cubicBezTo>
                    <a:pt x="10" y="9"/>
                    <a:pt x="10" y="9"/>
                    <a:pt x="10" y="9"/>
                  </a:cubicBezTo>
                  <a:cubicBezTo>
                    <a:pt x="10" y="9"/>
                    <a:pt x="9" y="10"/>
                    <a:pt x="9" y="11"/>
                  </a:cubicBezTo>
                  <a:cubicBezTo>
                    <a:pt x="9" y="11"/>
                    <a:pt x="8" y="11"/>
                    <a:pt x="8" y="12"/>
                  </a:cubicBezTo>
                  <a:cubicBezTo>
                    <a:pt x="7" y="13"/>
                    <a:pt x="7" y="13"/>
                    <a:pt x="7" y="13"/>
                  </a:cubicBezTo>
                  <a:cubicBezTo>
                    <a:pt x="6" y="13"/>
                    <a:pt x="6" y="13"/>
                    <a:pt x="6" y="13"/>
                  </a:cubicBezTo>
                  <a:cubicBezTo>
                    <a:pt x="6" y="13"/>
                    <a:pt x="4" y="12"/>
                    <a:pt x="4" y="12"/>
                  </a:cubicBezTo>
                  <a:cubicBezTo>
                    <a:pt x="4" y="12"/>
                    <a:pt x="2" y="12"/>
                    <a:pt x="2" y="12"/>
                  </a:cubicBezTo>
                  <a:cubicBezTo>
                    <a:pt x="2" y="12"/>
                    <a:pt x="1" y="13"/>
                    <a:pt x="1" y="13"/>
                  </a:cubicBezTo>
                  <a:cubicBezTo>
                    <a:pt x="1" y="13"/>
                    <a:pt x="0" y="14"/>
                    <a:pt x="0" y="15"/>
                  </a:cubicBezTo>
                  <a:cubicBezTo>
                    <a:pt x="0" y="15"/>
                    <a:pt x="0" y="16"/>
                    <a:pt x="0" y="16"/>
                  </a:cubicBezTo>
                  <a:cubicBezTo>
                    <a:pt x="0" y="16"/>
                    <a:pt x="1" y="17"/>
                    <a:pt x="2" y="17"/>
                  </a:cubicBezTo>
                  <a:cubicBezTo>
                    <a:pt x="2" y="17"/>
                    <a:pt x="2" y="18"/>
                    <a:pt x="2" y="18"/>
                  </a:cubicBezTo>
                  <a:cubicBezTo>
                    <a:pt x="4" y="18"/>
                    <a:pt x="4" y="18"/>
                    <a:pt x="4" y="18"/>
                  </a:cubicBezTo>
                  <a:cubicBezTo>
                    <a:pt x="5" y="18"/>
                    <a:pt x="5" y="18"/>
                    <a:pt x="5" y="18"/>
                  </a:cubicBezTo>
                  <a:cubicBezTo>
                    <a:pt x="5" y="18"/>
                    <a:pt x="5" y="19"/>
                    <a:pt x="5" y="20"/>
                  </a:cubicBezTo>
                  <a:cubicBezTo>
                    <a:pt x="5" y="20"/>
                    <a:pt x="4" y="20"/>
                    <a:pt x="4" y="20"/>
                  </a:cubicBezTo>
                  <a:cubicBezTo>
                    <a:pt x="4" y="20"/>
                    <a:pt x="5" y="23"/>
                    <a:pt x="5" y="23"/>
                  </a:cubicBezTo>
                  <a:cubicBezTo>
                    <a:pt x="5" y="23"/>
                    <a:pt x="7" y="25"/>
                    <a:pt x="7" y="25"/>
                  </a:cubicBezTo>
                  <a:cubicBezTo>
                    <a:pt x="7" y="25"/>
                    <a:pt x="7" y="27"/>
                    <a:pt x="7" y="27"/>
                  </a:cubicBezTo>
                  <a:cubicBezTo>
                    <a:pt x="7" y="27"/>
                    <a:pt x="6" y="27"/>
                    <a:pt x="6" y="27"/>
                  </a:cubicBezTo>
                  <a:cubicBezTo>
                    <a:pt x="5" y="28"/>
                    <a:pt x="5" y="28"/>
                    <a:pt x="5" y="28"/>
                  </a:cubicBezTo>
                  <a:cubicBezTo>
                    <a:pt x="5" y="28"/>
                    <a:pt x="4" y="30"/>
                    <a:pt x="4" y="30"/>
                  </a:cubicBezTo>
                  <a:cubicBezTo>
                    <a:pt x="4" y="31"/>
                    <a:pt x="3" y="31"/>
                    <a:pt x="3" y="31"/>
                  </a:cubicBezTo>
                  <a:cubicBezTo>
                    <a:pt x="3" y="34"/>
                    <a:pt x="3" y="34"/>
                    <a:pt x="3" y="34"/>
                  </a:cubicBezTo>
                  <a:cubicBezTo>
                    <a:pt x="4" y="36"/>
                    <a:pt x="4" y="36"/>
                    <a:pt x="4" y="36"/>
                  </a:cubicBezTo>
                  <a:cubicBezTo>
                    <a:pt x="7" y="35"/>
                    <a:pt x="7" y="35"/>
                    <a:pt x="7" y="35"/>
                  </a:cubicBezTo>
                  <a:cubicBezTo>
                    <a:pt x="9" y="33"/>
                    <a:pt x="9" y="33"/>
                    <a:pt x="9" y="33"/>
                  </a:cubicBezTo>
                  <a:cubicBezTo>
                    <a:pt x="11" y="32"/>
                    <a:pt x="11" y="32"/>
                    <a:pt x="11" y="32"/>
                  </a:cubicBezTo>
                  <a:cubicBezTo>
                    <a:pt x="13" y="34"/>
                    <a:pt x="13" y="34"/>
                    <a:pt x="13" y="34"/>
                  </a:cubicBezTo>
                  <a:cubicBezTo>
                    <a:pt x="13" y="34"/>
                    <a:pt x="13" y="34"/>
                    <a:pt x="13" y="34"/>
                  </a:cubicBezTo>
                  <a:cubicBezTo>
                    <a:pt x="13" y="33"/>
                    <a:pt x="15" y="31"/>
                    <a:pt x="15" y="31"/>
                  </a:cubicBezTo>
                  <a:cubicBezTo>
                    <a:pt x="19" y="30"/>
                    <a:pt x="19" y="30"/>
                    <a:pt x="19" y="30"/>
                  </a:cubicBezTo>
                  <a:cubicBezTo>
                    <a:pt x="19" y="30"/>
                    <a:pt x="19" y="27"/>
                    <a:pt x="19" y="27"/>
                  </a:cubicBezTo>
                  <a:cubicBezTo>
                    <a:pt x="19" y="27"/>
                    <a:pt x="21" y="25"/>
                    <a:pt x="21" y="25"/>
                  </a:cubicBezTo>
                  <a:cubicBezTo>
                    <a:pt x="21" y="24"/>
                    <a:pt x="23" y="22"/>
                    <a:pt x="23" y="22"/>
                  </a:cubicBezTo>
                  <a:cubicBezTo>
                    <a:pt x="23" y="22"/>
                    <a:pt x="25" y="22"/>
                    <a:pt x="25" y="22"/>
                  </a:cubicBezTo>
                  <a:cubicBezTo>
                    <a:pt x="25" y="22"/>
                    <a:pt x="25" y="23"/>
                    <a:pt x="25" y="23"/>
                  </a:cubicBezTo>
                  <a:cubicBezTo>
                    <a:pt x="25" y="23"/>
                    <a:pt x="27" y="24"/>
                    <a:pt x="27" y="24"/>
                  </a:cubicBezTo>
                  <a:cubicBezTo>
                    <a:pt x="27" y="25"/>
                    <a:pt x="27" y="25"/>
                    <a:pt x="27" y="25"/>
                  </a:cubicBezTo>
                  <a:cubicBezTo>
                    <a:pt x="26" y="26"/>
                    <a:pt x="26" y="26"/>
                    <a:pt x="26" y="26"/>
                  </a:cubicBezTo>
                  <a:cubicBezTo>
                    <a:pt x="26" y="27"/>
                    <a:pt x="26" y="27"/>
                    <a:pt x="26" y="27"/>
                  </a:cubicBezTo>
                  <a:cubicBezTo>
                    <a:pt x="28" y="27"/>
                    <a:pt x="28" y="27"/>
                    <a:pt x="28" y="27"/>
                  </a:cubicBezTo>
                  <a:cubicBezTo>
                    <a:pt x="28" y="31"/>
                    <a:pt x="28" y="31"/>
                    <a:pt x="28" y="31"/>
                  </a:cubicBezTo>
                  <a:cubicBezTo>
                    <a:pt x="28" y="32"/>
                    <a:pt x="28" y="32"/>
                    <a:pt x="28" y="32"/>
                  </a:cubicBezTo>
                  <a:cubicBezTo>
                    <a:pt x="28" y="35"/>
                    <a:pt x="28" y="35"/>
                    <a:pt x="28" y="35"/>
                  </a:cubicBezTo>
                  <a:cubicBezTo>
                    <a:pt x="29" y="38"/>
                    <a:pt x="29" y="38"/>
                    <a:pt x="29" y="38"/>
                  </a:cubicBezTo>
                  <a:cubicBezTo>
                    <a:pt x="31" y="37"/>
                    <a:pt x="31" y="37"/>
                    <a:pt x="31" y="37"/>
                  </a:cubicBezTo>
                  <a:cubicBezTo>
                    <a:pt x="33" y="35"/>
                    <a:pt x="33" y="35"/>
                    <a:pt x="33" y="35"/>
                  </a:cubicBezTo>
                  <a:cubicBezTo>
                    <a:pt x="36" y="35"/>
                    <a:pt x="36" y="35"/>
                    <a:pt x="36" y="35"/>
                  </a:cubicBezTo>
                  <a:cubicBezTo>
                    <a:pt x="36" y="35"/>
                    <a:pt x="37" y="34"/>
                    <a:pt x="37" y="34"/>
                  </a:cubicBezTo>
                  <a:cubicBezTo>
                    <a:pt x="37" y="33"/>
                    <a:pt x="39" y="32"/>
                    <a:pt x="39" y="32"/>
                  </a:cubicBezTo>
                  <a:cubicBezTo>
                    <a:pt x="39" y="32"/>
                    <a:pt x="40" y="32"/>
                    <a:pt x="40" y="32"/>
                  </a:cubicBezTo>
                  <a:cubicBezTo>
                    <a:pt x="41" y="32"/>
                    <a:pt x="43" y="32"/>
                    <a:pt x="43" y="32"/>
                  </a:cubicBezTo>
                  <a:cubicBezTo>
                    <a:pt x="42" y="33"/>
                    <a:pt x="42" y="33"/>
                    <a:pt x="42" y="33"/>
                  </a:cubicBezTo>
                  <a:cubicBezTo>
                    <a:pt x="44" y="33"/>
                    <a:pt x="44" y="33"/>
                    <a:pt x="44" y="33"/>
                  </a:cubicBezTo>
                  <a:cubicBezTo>
                    <a:pt x="45" y="32"/>
                    <a:pt x="45" y="32"/>
                    <a:pt x="45" y="32"/>
                  </a:cubicBezTo>
                  <a:cubicBezTo>
                    <a:pt x="45" y="32"/>
                    <a:pt x="46" y="32"/>
                    <a:pt x="46" y="31"/>
                  </a:cubicBezTo>
                  <a:cubicBezTo>
                    <a:pt x="47" y="31"/>
                    <a:pt x="50" y="31"/>
                    <a:pt x="50" y="31"/>
                  </a:cubicBezTo>
                  <a:cubicBezTo>
                    <a:pt x="51" y="33"/>
                    <a:pt x="51" y="33"/>
                    <a:pt x="51" y="33"/>
                  </a:cubicBezTo>
                  <a:cubicBezTo>
                    <a:pt x="52" y="32"/>
                    <a:pt x="52" y="32"/>
                    <a:pt x="52" y="32"/>
                  </a:cubicBezTo>
                  <a:cubicBezTo>
                    <a:pt x="52" y="32"/>
                    <a:pt x="53" y="31"/>
                    <a:pt x="53" y="31"/>
                  </a:cubicBezTo>
                  <a:cubicBezTo>
                    <a:pt x="53" y="31"/>
                    <a:pt x="52" y="29"/>
                    <a:pt x="52" y="2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50" name="Freeform 832">
              <a:extLst>
                <a:ext uri="{FF2B5EF4-FFF2-40B4-BE49-F238E27FC236}">
                  <a16:creationId xmlns:a16="http://schemas.microsoft.com/office/drawing/2014/main" id="{C90CBBB0-A2D8-4EE3-8887-8BB2B76696D8}"/>
                </a:ext>
              </a:extLst>
            </p:cNvPr>
            <p:cNvSpPr>
              <a:spLocks/>
            </p:cNvSpPr>
            <p:nvPr/>
          </p:nvSpPr>
          <p:spPr bwMode="auto">
            <a:xfrm>
              <a:off x="9809399" y="3815129"/>
              <a:ext cx="60643" cy="94051"/>
            </a:xfrm>
            <a:custGeom>
              <a:avLst/>
              <a:gdLst>
                <a:gd name="T0" fmla="*/ 13 w 13"/>
                <a:gd name="T1" fmla="*/ 2 h 25"/>
                <a:gd name="T2" fmla="*/ 12 w 13"/>
                <a:gd name="T3" fmla="*/ 1 h 25"/>
                <a:gd name="T4" fmla="*/ 9 w 13"/>
                <a:gd name="T5" fmla="*/ 1 h 25"/>
                <a:gd name="T6" fmla="*/ 6 w 13"/>
                <a:gd name="T7" fmla="*/ 4 h 25"/>
                <a:gd name="T8" fmla="*/ 4 w 13"/>
                <a:gd name="T9" fmla="*/ 7 h 25"/>
                <a:gd name="T10" fmla="*/ 2 w 13"/>
                <a:gd name="T11" fmla="*/ 10 h 25"/>
                <a:gd name="T12" fmla="*/ 0 w 13"/>
                <a:gd name="T13" fmla="*/ 15 h 25"/>
                <a:gd name="T14" fmla="*/ 0 w 13"/>
                <a:gd name="T15" fmla="*/ 16 h 25"/>
                <a:gd name="T16" fmla="*/ 2 w 13"/>
                <a:gd name="T17" fmla="*/ 21 h 25"/>
                <a:gd name="T18" fmla="*/ 4 w 13"/>
                <a:gd name="T19" fmla="*/ 22 h 25"/>
                <a:gd name="T20" fmla="*/ 4 w 13"/>
                <a:gd name="T21" fmla="*/ 23 h 25"/>
                <a:gd name="T22" fmla="*/ 5 w 13"/>
                <a:gd name="T23" fmla="*/ 25 h 25"/>
                <a:gd name="T24" fmla="*/ 5 w 13"/>
                <a:gd name="T25" fmla="*/ 24 h 25"/>
                <a:gd name="T26" fmla="*/ 5 w 13"/>
                <a:gd name="T27" fmla="*/ 23 h 25"/>
                <a:gd name="T28" fmla="*/ 5 w 13"/>
                <a:gd name="T29" fmla="*/ 22 h 25"/>
                <a:gd name="T30" fmla="*/ 5 w 13"/>
                <a:gd name="T31" fmla="*/ 22 h 25"/>
                <a:gd name="T32" fmla="*/ 5 w 13"/>
                <a:gd name="T33" fmla="*/ 22 h 25"/>
                <a:gd name="T34" fmla="*/ 8 w 13"/>
                <a:gd name="T35" fmla="*/ 19 h 25"/>
                <a:gd name="T36" fmla="*/ 10 w 13"/>
                <a:gd name="T37" fmla="*/ 9 h 25"/>
                <a:gd name="T38" fmla="*/ 11 w 13"/>
                <a:gd name="T39" fmla="*/ 7 h 25"/>
                <a:gd name="T40" fmla="*/ 12 w 13"/>
                <a:gd name="T41" fmla="*/ 5 h 25"/>
                <a:gd name="T42" fmla="*/ 12 w 13"/>
                <a:gd name="T43" fmla="*/ 4 h 25"/>
                <a:gd name="T44" fmla="*/ 12 w 13"/>
                <a:gd name="T45" fmla="*/ 4 h 25"/>
                <a:gd name="T46" fmla="*/ 13 w 13"/>
                <a:gd name="T4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25">
                  <a:moveTo>
                    <a:pt x="13" y="2"/>
                  </a:moveTo>
                  <a:cubicBezTo>
                    <a:pt x="13" y="2"/>
                    <a:pt x="12" y="2"/>
                    <a:pt x="12" y="1"/>
                  </a:cubicBezTo>
                  <a:cubicBezTo>
                    <a:pt x="11" y="1"/>
                    <a:pt x="10" y="0"/>
                    <a:pt x="9" y="1"/>
                  </a:cubicBezTo>
                  <a:cubicBezTo>
                    <a:pt x="8" y="2"/>
                    <a:pt x="6" y="2"/>
                    <a:pt x="6" y="4"/>
                  </a:cubicBezTo>
                  <a:cubicBezTo>
                    <a:pt x="5" y="4"/>
                    <a:pt x="4" y="6"/>
                    <a:pt x="4" y="7"/>
                  </a:cubicBezTo>
                  <a:cubicBezTo>
                    <a:pt x="3" y="8"/>
                    <a:pt x="2" y="9"/>
                    <a:pt x="2" y="10"/>
                  </a:cubicBezTo>
                  <a:cubicBezTo>
                    <a:pt x="1" y="11"/>
                    <a:pt x="1" y="13"/>
                    <a:pt x="0" y="15"/>
                  </a:cubicBezTo>
                  <a:cubicBezTo>
                    <a:pt x="0" y="15"/>
                    <a:pt x="0" y="15"/>
                    <a:pt x="0" y="16"/>
                  </a:cubicBezTo>
                  <a:cubicBezTo>
                    <a:pt x="0" y="18"/>
                    <a:pt x="1" y="21"/>
                    <a:pt x="2" y="21"/>
                  </a:cubicBezTo>
                  <a:cubicBezTo>
                    <a:pt x="3" y="22"/>
                    <a:pt x="3" y="22"/>
                    <a:pt x="4" y="22"/>
                  </a:cubicBezTo>
                  <a:cubicBezTo>
                    <a:pt x="4" y="22"/>
                    <a:pt x="3" y="23"/>
                    <a:pt x="4" y="23"/>
                  </a:cubicBezTo>
                  <a:cubicBezTo>
                    <a:pt x="4" y="23"/>
                    <a:pt x="4" y="25"/>
                    <a:pt x="5" y="25"/>
                  </a:cubicBezTo>
                  <a:cubicBezTo>
                    <a:pt x="5" y="25"/>
                    <a:pt x="5" y="24"/>
                    <a:pt x="5" y="24"/>
                  </a:cubicBezTo>
                  <a:cubicBezTo>
                    <a:pt x="5" y="24"/>
                    <a:pt x="5" y="23"/>
                    <a:pt x="5" y="23"/>
                  </a:cubicBezTo>
                  <a:cubicBezTo>
                    <a:pt x="5" y="23"/>
                    <a:pt x="5" y="23"/>
                    <a:pt x="5" y="22"/>
                  </a:cubicBezTo>
                  <a:cubicBezTo>
                    <a:pt x="5" y="22"/>
                    <a:pt x="5" y="22"/>
                    <a:pt x="5" y="22"/>
                  </a:cubicBezTo>
                  <a:cubicBezTo>
                    <a:pt x="5" y="22"/>
                    <a:pt x="5" y="22"/>
                    <a:pt x="5" y="22"/>
                  </a:cubicBezTo>
                  <a:cubicBezTo>
                    <a:pt x="6" y="21"/>
                    <a:pt x="7" y="20"/>
                    <a:pt x="8" y="19"/>
                  </a:cubicBezTo>
                  <a:cubicBezTo>
                    <a:pt x="9" y="15"/>
                    <a:pt x="10" y="12"/>
                    <a:pt x="10" y="9"/>
                  </a:cubicBezTo>
                  <a:cubicBezTo>
                    <a:pt x="11" y="8"/>
                    <a:pt x="11" y="7"/>
                    <a:pt x="11" y="7"/>
                  </a:cubicBezTo>
                  <a:cubicBezTo>
                    <a:pt x="12" y="6"/>
                    <a:pt x="12" y="6"/>
                    <a:pt x="12" y="5"/>
                  </a:cubicBezTo>
                  <a:cubicBezTo>
                    <a:pt x="12" y="5"/>
                    <a:pt x="12" y="5"/>
                    <a:pt x="12" y="4"/>
                  </a:cubicBezTo>
                  <a:cubicBezTo>
                    <a:pt x="12" y="4"/>
                    <a:pt x="12" y="4"/>
                    <a:pt x="12" y="4"/>
                  </a:cubicBezTo>
                  <a:cubicBezTo>
                    <a:pt x="12" y="3"/>
                    <a:pt x="13" y="3"/>
                    <a:pt x="13"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51" name="Freeform 834">
              <a:extLst>
                <a:ext uri="{FF2B5EF4-FFF2-40B4-BE49-F238E27FC236}">
                  <a16:creationId xmlns:a16="http://schemas.microsoft.com/office/drawing/2014/main" id="{F502D40B-21EF-4E75-8B66-88F6398BB623}"/>
                </a:ext>
              </a:extLst>
            </p:cNvPr>
            <p:cNvSpPr>
              <a:spLocks/>
            </p:cNvSpPr>
            <p:nvPr/>
          </p:nvSpPr>
          <p:spPr bwMode="auto">
            <a:xfrm>
              <a:off x="8532329" y="4233295"/>
              <a:ext cx="69561" cy="105627"/>
            </a:xfrm>
            <a:custGeom>
              <a:avLst/>
              <a:gdLst>
                <a:gd name="T0" fmla="*/ 15 w 15"/>
                <a:gd name="T1" fmla="*/ 20 h 28"/>
                <a:gd name="T2" fmla="*/ 14 w 15"/>
                <a:gd name="T3" fmla="*/ 22 h 28"/>
                <a:gd name="T4" fmla="*/ 9 w 15"/>
                <a:gd name="T5" fmla="*/ 26 h 28"/>
                <a:gd name="T6" fmla="*/ 8 w 15"/>
                <a:gd name="T7" fmla="*/ 26 h 28"/>
                <a:gd name="T8" fmla="*/ 4 w 15"/>
                <a:gd name="T9" fmla="*/ 27 h 28"/>
                <a:gd name="T10" fmla="*/ 1 w 15"/>
                <a:gd name="T11" fmla="*/ 23 h 28"/>
                <a:gd name="T12" fmla="*/ 0 w 15"/>
                <a:gd name="T13" fmla="*/ 17 h 28"/>
                <a:gd name="T14" fmla="*/ 1 w 15"/>
                <a:gd name="T15" fmla="*/ 14 h 28"/>
                <a:gd name="T16" fmla="*/ 3 w 15"/>
                <a:gd name="T17" fmla="*/ 4 h 28"/>
                <a:gd name="T18" fmla="*/ 3 w 15"/>
                <a:gd name="T19" fmla="*/ 2 h 28"/>
                <a:gd name="T20" fmla="*/ 3 w 15"/>
                <a:gd name="T21" fmla="*/ 2 h 28"/>
                <a:gd name="T22" fmla="*/ 3 w 15"/>
                <a:gd name="T23" fmla="*/ 2 h 28"/>
                <a:gd name="T24" fmla="*/ 2 w 15"/>
                <a:gd name="T25" fmla="*/ 1 h 28"/>
                <a:gd name="T26" fmla="*/ 3 w 15"/>
                <a:gd name="T27" fmla="*/ 0 h 28"/>
                <a:gd name="T28" fmla="*/ 4 w 15"/>
                <a:gd name="T29" fmla="*/ 1 h 28"/>
                <a:gd name="T30" fmla="*/ 3 w 15"/>
                <a:gd name="T31" fmla="*/ 2 h 28"/>
                <a:gd name="T32" fmla="*/ 4 w 15"/>
                <a:gd name="T33" fmla="*/ 3 h 28"/>
                <a:gd name="T34" fmla="*/ 6 w 15"/>
                <a:gd name="T35" fmla="*/ 3 h 28"/>
                <a:gd name="T36" fmla="*/ 8 w 15"/>
                <a:gd name="T37" fmla="*/ 5 h 28"/>
                <a:gd name="T38" fmla="*/ 9 w 15"/>
                <a:gd name="T39" fmla="*/ 7 h 28"/>
                <a:gd name="T40" fmla="*/ 11 w 15"/>
                <a:gd name="T41" fmla="*/ 11 h 28"/>
                <a:gd name="T42" fmla="*/ 11 w 15"/>
                <a:gd name="T43" fmla="*/ 13 h 28"/>
                <a:gd name="T44" fmla="*/ 15 w 15"/>
                <a:gd name="T45"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28">
                  <a:moveTo>
                    <a:pt x="15" y="20"/>
                  </a:moveTo>
                  <a:cubicBezTo>
                    <a:pt x="15" y="20"/>
                    <a:pt x="14" y="21"/>
                    <a:pt x="14" y="22"/>
                  </a:cubicBezTo>
                  <a:cubicBezTo>
                    <a:pt x="13" y="24"/>
                    <a:pt x="11" y="26"/>
                    <a:pt x="9" y="26"/>
                  </a:cubicBezTo>
                  <a:cubicBezTo>
                    <a:pt x="8" y="26"/>
                    <a:pt x="8" y="26"/>
                    <a:pt x="8" y="26"/>
                  </a:cubicBezTo>
                  <a:cubicBezTo>
                    <a:pt x="7" y="27"/>
                    <a:pt x="6" y="28"/>
                    <a:pt x="4" y="27"/>
                  </a:cubicBezTo>
                  <a:cubicBezTo>
                    <a:pt x="3" y="26"/>
                    <a:pt x="2" y="25"/>
                    <a:pt x="1" y="23"/>
                  </a:cubicBezTo>
                  <a:cubicBezTo>
                    <a:pt x="1" y="21"/>
                    <a:pt x="1" y="19"/>
                    <a:pt x="0" y="17"/>
                  </a:cubicBezTo>
                  <a:cubicBezTo>
                    <a:pt x="0" y="16"/>
                    <a:pt x="1" y="15"/>
                    <a:pt x="1" y="14"/>
                  </a:cubicBezTo>
                  <a:cubicBezTo>
                    <a:pt x="1" y="10"/>
                    <a:pt x="1" y="7"/>
                    <a:pt x="3" y="4"/>
                  </a:cubicBezTo>
                  <a:cubicBezTo>
                    <a:pt x="3" y="3"/>
                    <a:pt x="3" y="3"/>
                    <a:pt x="3" y="2"/>
                  </a:cubicBezTo>
                  <a:cubicBezTo>
                    <a:pt x="3" y="2"/>
                    <a:pt x="3" y="2"/>
                    <a:pt x="3" y="2"/>
                  </a:cubicBezTo>
                  <a:cubicBezTo>
                    <a:pt x="3" y="2"/>
                    <a:pt x="3" y="2"/>
                    <a:pt x="3" y="2"/>
                  </a:cubicBezTo>
                  <a:cubicBezTo>
                    <a:pt x="2" y="1"/>
                    <a:pt x="2" y="1"/>
                    <a:pt x="2" y="1"/>
                  </a:cubicBezTo>
                  <a:cubicBezTo>
                    <a:pt x="2" y="1"/>
                    <a:pt x="2" y="0"/>
                    <a:pt x="3" y="0"/>
                  </a:cubicBezTo>
                  <a:cubicBezTo>
                    <a:pt x="3" y="0"/>
                    <a:pt x="4" y="1"/>
                    <a:pt x="4" y="1"/>
                  </a:cubicBezTo>
                  <a:cubicBezTo>
                    <a:pt x="4" y="2"/>
                    <a:pt x="4" y="2"/>
                    <a:pt x="3" y="2"/>
                  </a:cubicBezTo>
                  <a:cubicBezTo>
                    <a:pt x="4" y="3"/>
                    <a:pt x="4" y="3"/>
                    <a:pt x="4" y="3"/>
                  </a:cubicBezTo>
                  <a:cubicBezTo>
                    <a:pt x="5" y="2"/>
                    <a:pt x="5" y="2"/>
                    <a:pt x="6" y="3"/>
                  </a:cubicBezTo>
                  <a:cubicBezTo>
                    <a:pt x="6" y="3"/>
                    <a:pt x="7" y="4"/>
                    <a:pt x="8" y="5"/>
                  </a:cubicBezTo>
                  <a:cubicBezTo>
                    <a:pt x="8" y="6"/>
                    <a:pt x="8" y="6"/>
                    <a:pt x="9" y="7"/>
                  </a:cubicBezTo>
                  <a:cubicBezTo>
                    <a:pt x="10" y="8"/>
                    <a:pt x="11" y="10"/>
                    <a:pt x="11" y="11"/>
                  </a:cubicBezTo>
                  <a:cubicBezTo>
                    <a:pt x="12" y="12"/>
                    <a:pt x="11" y="12"/>
                    <a:pt x="11" y="13"/>
                  </a:cubicBezTo>
                  <a:cubicBezTo>
                    <a:pt x="13" y="15"/>
                    <a:pt x="15" y="17"/>
                    <a:pt x="15" y="2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52" name="Freeform 835">
              <a:extLst>
                <a:ext uri="{FF2B5EF4-FFF2-40B4-BE49-F238E27FC236}">
                  <a16:creationId xmlns:a16="http://schemas.microsoft.com/office/drawing/2014/main" id="{2CBC2D69-9055-4476-8F55-09B4EE97E2EB}"/>
                </a:ext>
              </a:extLst>
            </p:cNvPr>
            <p:cNvSpPr>
              <a:spLocks noEditPoints="1"/>
            </p:cNvSpPr>
            <p:nvPr/>
          </p:nvSpPr>
          <p:spPr bwMode="auto">
            <a:xfrm>
              <a:off x="10000246" y="3415774"/>
              <a:ext cx="107017" cy="167845"/>
            </a:xfrm>
            <a:custGeom>
              <a:avLst/>
              <a:gdLst>
                <a:gd name="T0" fmla="*/ 1 w 23"/>
                <a:gd name="T1" fmla="*/ 17 h 44"/>
                <a:gd name="T2" fmla="*/ 2 w 23"/>
                <a:gd name="T3" fmla="*/ 17 h 44"/>
                <a:gd name="T4" fmla="*/ 5 w 23"/>
                <a:gd name="T5" fmla="*/ 42 h 44"/>
                <a:gd name="T6" fmla="*/ 1 w 23"/>
                <a:gd name="T7" fmla="*/ 42 h 44"/>
                <a:gd name="T8" fmla="*/ 1 w 23"/>
                <a:gd name="T9" fmla="*/ 43 h 44"/>
                <a:gd name="T10" fmla="*/ 1 w 23"/>
                <a:gd name="T11" fmla="*/ 44 h 44"/>
                <a:gd name="T12" fmla="*/ 2 w 23"/>
                <a:gd name="T13" fmla="*/ 44 h 44"/>
                <a:gd name="T14" fmla="*/ 5 w 23"/>
                <a:gd name="T15" fmla="*/ 42 h 44"/>
                <a:gd name="T16" fmla="*/ 14 w 23"/>
                <a:gd name="T17" fmla="*/ 2 h 44"/>
                <a:gd name="T18" fmla="*/ 8 w 23"/>
                <a:gd name="T19" fmla="*/ 2 h 44"/>
                <a:gd name="T20" fmla="*/ 6 w 23"/>
                <a:gd name="T21" fmla="*/ 3 h 44"/>
                <a:gd name="T22" fmla="*/ 2 w 23"/>
                <a:gd name="T23" fmla="*/ 7 h 44"/>
                <a:gd name="T24" fmla="*/ 1 w 23"/>
                <a:gd name="T25" fmla="*/ 7 h 44"/>
                <a:gd name="T26" fmla="*/ 3 w 23"/>
                <a:gd name="T27" fmla="*/ 8 h 44"/>
                <a:gd name="T28" fmla="*/ 4 w 23"/>
                <a:gd name="T29" fmla="*/ 10 h 44"/>
                <a:gd name="T30" fmla="*/ 3 w 23"/>
                <a:gd name="T31" fmla="*/ 12 h 44"/>
                <a:gd name="T32" fmla="*/ 2 w 23"/>
                <a:gd name="T33" fmla="*/ 13 h 44"/>
                <a:gd name="T34" fmla="*/ 0 w 23"/>
                <a:gd name="T35" fmla="*/ 14 h 44"/>
                <a:gd name="T36" fmla="*/ 1 w 23"/>
                <a:gd name="T37" fmla="*/ 15 h 44"/>
                <a:gd name="T38" fmla="*/ 2 w 23"/>
                <a:gd name="T39" fmla="*/ 17 h 44"/>
                <a:gd name="T40" fmla="*/ 2 w 23"/>
                <a:gd name="T41" fmla="*/ 19 h 44"/>
                <a:gd name="T42" fmla="*/ 3 w 23"/>
                <a:gd name="T43" fmla="*/ 21 h 44"/>
                <a:gd name="T44" fmla="*/ 3 w 23"/>
                <a:gd name="T45" fmla="*/ 24 h 44"/>
                <a:gd name="T46" fmla="*/ 1 w 23"/>
                <a:gd name="T47" fmla="*/ 27 h 44"/>
                <a:gd name="T48" fmla="*/ 2 w 23"/>
                <a:gd name="T49" fmla="*/ 28 h 44"/>
                <a:gd name="T50" fmla="*/ 1 w 23"/>
                <a:gd name="T51" fmla="*/ 29 h 44"/>
                <a:gd name="T52" fmla="*/ 1 w 23"/>
                <a:gd name="T53" fmla="*/ 31 h 44"/>
                <a:gd name="T54" fmla="*/ 2 w 23"/>
                <a:gd name="T55" fmla="*/ 34 h 44"/>
                <a:gd name="T56" fmla="*/ 7 w 23"/>
                <a:gd name="T57" fmla="*/ 33 h 44"/>
                <a:gd name="T58" fmla="*/ 11 w 23"/>
                <a:gd name="T59" fmla="*/ 31 h 44"/>
                <a:gd name="T60" fmla="*/ 11 w 23"/>
                <a:gd name="T61" fmla="*/ 30 h 44"/>
                <a:gd name="T62" fmla="*/ 12 w 23"/>
                <a:gd name="T63" fmla="*/ 32 h 44"/>
                <a:gd name="T64" fmla="*/ 12 w 23"/>
                <a:gd name="T65" fmla="*/ 31 h 44"/>
                <a:gd name="T66" fmla="*/ 12 w 23"/>
                <a:gd name="T67" fmla="*/ 30 h 44"/>
                <a:gd name="T68" fmla="*/ 14 w 23"/>
                <a:gd name="T69" fmla="*/ 30 h 44"/>
                <a:gd name="T70" fmla="*/ 15 w 23"/>
                <a:gd name="T71" fmla="*/ 30 h 44"/>
                <a:gd name="T72" fmla="*/ 17 w 23"/>
                <a:gd name="T73" fmla="*/ 31 h 44"/>
                <a:gd name="T74" fmla="*/ 17 w 23"/>
                <a:gd name="T75" fmla="*/ 30 h 44"/>
                <a:gd name="T76" fmla="*/ 16 w 23"/>
                <a:gd name="T77" fmla="*/ 29 h 44"/>
                <a:gd name="T78" fmla="*/ 17 w 23"/>
                <a:gd name="T79" fmla="*/ 29 h 44"/>
                <a:gd name="T80" fmla="*/ 19 w 23"/>
                <a:gd name="T81" fmla="*/ 28 h 44"/>
                <a:gd name="T82" fmla="*/ 23 w 23"/>
                <a:gd name="T83" fmla="*/ 21 h 44"/>
                <a:gd name="T84" fmla="*/ 22 w 23"/>
                <a:gd name="T85" fmla="*/ 17 h 44"/>
                <a:gd name="T86" fmla="*/ 22 w 23"/>
                <a:gd name="T87" fmla="*/ 17 h 44"/>
                <a:gd name="T88" fmla="*/ 20 w 23"/>
                <a:gd name="T89" fmla="*/ 9 h 44"/>
                <a:gd name="T90" fmla="*/ 16 w 23"/>
                <a:gd name="T91" fmla="*/ 1 h 44"/>
                <a:gd name="T92" fmla="*/ 14 w 23"/>
                <a:gd name="T93"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44">
                  <a:moveTo>
                    <a:pt x="2" y="17"/>
                  </a:moveTo>
                  <a:cubicBezTo>
                    <a:pt x="2" y="17"/>
                    <a:pt x="2" y="17"/>
                    <a:pt x="1" y="17"/>
                  </a:cubicBezTo>
                  <a:cubicBezTo>
                    <a:pt x="1" y="17"/>
                    <a:pt x="1" y="17"/>
                    <a:pt x="1" y="17"/>
                  </a:cubicBezTo>
                  <a:cubicBezTo>
                    <a:pt x="1" y="17"/>
                    <a:pt x="1" y="17"/>
                    <a:pt x="2" y="17"/>
                  </a:cubicBezTo>
                  <a:cubicBezTo>
                    <a:pt x="2" y="17"/>
                    <a:pt x="2" y="17"/>
                    <a:pt x="2" y="17"/>
                  </a:cubicBezTo>
                  <a:close/>
                  <a:moveTo>
                    <a:pt x="5" y="42"/>
                  </a:moveTo>
                  <a:cubicBezTo>
                    <a:pt x="5" y="41"/>
                    <a:pt x="4" y="41"/>
                    <a:pt x="3" y="41"/>
                  </a:cubicBezTo>
                  <a:cubicBezTo>
                    <a:pt x="2" y="41"/>
                    <a:pt x="2" y="42"/>
                    <a:pt x="1" y="42"/>
                  </a:cubicBezTo>
                  <a:cubicBezTo>
                    <a:pt x="1" y="42"/>
                    <a:pt x="0" y="42"/>
                    <a:pt x="0" y="43"/>
                  </a:cubicBezTo>
                  <a:cubicBezTo>
                    <a:pt x="0" y="43"/>
                    <a:pt x="0" y="43"/>
                    <a:pt x="1" y="43"/>
                  </a:cubicBezTo>
                  <a:cubicBezTo>
                    <a:pt x="1" y="44"/>
                    <a:pt x="1" y="44"/>
                    <a:pt x="1" y="44"/>
                  </a:cubicBezTo>
                  <a:cubicBezTo>
                    <a:pt x="1" y="44"/>
                    <a:pt x="1" y="44"/>
                    <a:pt x="1" y="44"/>
                  </a:cubicBezTo>
                  <a:cubicBezTo>
                    <a:pt x="1" y="44"/>
                    <a:pt x="2" y="44"/>
                    <a:pt x="2" y="44"/>
                  </a:cubicBezTo>
                  <a:cubicBezTo>
                    <a:pt x="2" y="44"/>
                    <a:pt x="2" y="44"/>
                    <a:pt x="2" y="44"/>
                  </a:cubicBezTo>
                  <a:cubicBezTo>
                    <a:pt x="3" y="44"/>
                    <a:pt x="3" y="44"/>
                    <a:pt x="4" y="44"/>
                  </a:cubicBezTo>
                  <a:cubicBezTo>
                    <a:pt x="4" y="43"/>
                    <a:pt x="5" y="43"/>
                    <a:pt x="5" y="42"/>
                  </a:cubicBezTo>
                  <a:cubicBezTo>
                    <a:pt x="5" y="42"/>
                    <a:pt x="5" y="42"/>
                    <a:pt x="5" y="42"/>
                  </a:cubicBezTo>
                  <a:close/>
                  <a:moveTo>
                    <a:pt x="14" y="2"/>
                  </a:moveTo>
                  <a:cubicBezTo>
                    <a:pt x="13" y="2"/>
                    <a:pt x="13" y="2"/>
                    <a:pt x="13" y="2"/>
                  </a:cubicBezTo>
                  <a:cubicBezTo>
                    <a:pt x="11" y="2"/>
                    <a:pt x="10" y="2"/>
                    <a:pt x="8" y="2"/>
                  </a:cubicBezTo>
                  <a:cubicBezTo>
                    <a:pt x="8" y="2"/>
                    <a:pt x="7" y="2"/>
                    <a:pt x="7" y="2"/>
                  </a:cubicBezTo>
                  <a:cubicBezTo>
                    <a:pt x="6" y="2"/>
                    <a:pt x="6" y="3"/>
                    <a:pt x="6" y="3"/>
                  </a:cubicBezTo>
                  <a:cubicBezTo>
                    <a:pt x="5" y="4"/>
                    <a:pt x="4" y="5"/>
                    <a:pt x="3" y="6"/>
                  </a:cubicBezTo>
                  <a:cubicBezTo>
                    <a:pt x="3" y="6"/>
                    <a:pt x="3" y="7"/>
                    <a:pt x="2" y="7"/>
                  </a:cubicBezTo>
                  <a:cubicBezTo>
                    <a:pt x="2" y="7"/>
                    <a:pt x="2" y="7"/>
                    <a:pt x="1" y="7"/>
                  </a:cubicBezTo>
                  <a:cubicBezTo>
                    <a:pt x="1" y="7"/>
                    <a:pt x="1" y="7"/>
                    <a:pt x="1" y="7"/>
                  </a:cubicBezTo>
                  <a:cubicBezTo>
                    <a:pt x="2" y="8"/>
                    <a:pt x="3" y="8"/>
                    <a:pt x="3" y="8"/>
                  </a:cubicBezTo>
                  <a:cubicBezTo>
                    <a:pt x="3" y="8"/>
                    <a:pt x="3" y="8"/>
                    <a:pt x="3" y="8"/>
                  </a:cubicBezTo>
                  <a:cubicBezTo>
                    <a:pt x="2" y="9"/>
                    <a:pt x="3" y="9"/>
                    <a:pt x="4" y="10"/>
                  </a:cubicBezTo>
                  <a:cubicBezTo>
                    <a:pt x="4" y="10"/>
                    <a:pt x="4" y="10"/>
                    <a:pt x="4" y="10"/>
                  </a:cubicBezTo>
                  <a:cubicBezTo>
                    <a:pt x="4" y="11"/>
                    <a:pt x="4" y="11"/>
                    <a:pt x="4" y="12"/>
                  </a:cubicBezTo>
                  <a:cubicBezTo>
                    <a:pt x="3" y="12"/>
                    <a:pt x="3" y="12"/>
                    <a:pt x="3" y="12"/>
                  </a:cubicBezTo>
                  <a:cubicBezTo>
                    <a:pt x="2" y="12"/>
                    <a:pt x="2" y="12"/>
                    <a:pt x="2" y="13"/>
                  </a:cubicBezTo>
                  <a:cubicBezTo>
                    <a:pt x="2" y="13"/>
                    <a:pt x="2" y="13"/>
                    <a:pt x="2" y="13"/>
                  </a:cubicBezTo>
                  <a:cubicBezTo>
                    <a:pt x="1" y="13"/>
                    <a:pt x="1" y="13"/>
                    <a:pt x="1" y="13"/>
                  </a:cubicBezTo>
                  <a:cubicBezTo>
                    <a:pt x="1" y="13"/>
                    <a:pt x="1" y="14"/>
                    <a:pt x="0" y="14"/>
                  </a:cubicBezTo>
                  <a:cubicBezTo>
                    <a:pt x="0" y="15"/>
                    <a:pt x="0" y="15"/>
                    <a:pt x="1" y="15"/>
                  </a:cubicBezTo>
                  <a:cubicBezTo>
                    <a:pt x="1" y="16"/>
                    <a:pt x="1" y="16"/>
                    <a:pt x="1" y="15"/>
                  </a:cubicBezTo>
                  <a:cubicBezTo>
                    <a:pt x="2" y="16"/>
                    <a:pt x="2" y="16"/>
                    <a:pt x="2" y="17"/>
                  </a:cubicBezTo>
                  <a:cubicBezTo>
                    <a:pt x="2" y="17"/>
                    <a:pt x="2" y="17"/>
                    <a:pt x="2" y="17"/>
                  </a:cubicBezTo>
                  <a:cubicBezTo>
                    <a:pt x="2" y="17"/>
                    <a:pt x="2" y="17"/>
                    <a:pt x="2" y="18"/>
                  </a:cubicBezTo>
                  <a:cubicBezTo>
                    <a:pt x="2" y="18"/>
                    <a:pt x="2" y="18"/>
                    <a:pt x="2" y="19"/>
                  </a:cubicBezTo>
                  <a:cubicBezTo>
                    <a:pt x="3" y="19"/>
                    <a:pt x="3" y="19"/>
                    <a:pt x="3" y="20"/>
                  </a:cubicBezTo>
                  <a:cubicBezTo>
                    <a:pt x="3" y="20"/>
                    <a:pt x="3" y="20"/>
                    <a:pt x="3" y="21"/>
                  </a:cubicBezTo>
                  <a:cubicBezTo>
                    <a:pt x="3" y="21"/>
                    <a:pt x="3" y="22"/>
                    <a:pt x="3" y="23"/>
                  </a:cubicBezTo>
                  <a:cubicBezTo>
                    <a:pt x="3" y="23"/>
                    <a:pt x="3" y="23"/>
                    <a:pt x="3" y="24"/>
                  </a:cubicBezTo>
                  <a:cubicBezTo>
                    <a:pt x="3" y="24"/>
                    <a:pt x="2" y="25"/>
                    <a:pt x="2" y="26"/>
                  </a:cubicBezTo>
                  <a:cubicBezTo>
                    <a:pt x="2" y="26"/>
                    <a:pt x="2" y="26"/>
                    <a:pt x="1" y="27"/>
                  </a:cubicBezTo>
                  <a:cubicBezTo>
                    <a:pt x="1" y="27"/>
                    <a:pt x="1" y="27"/>
                    <a:pt x="1" y="27"/>
                  </a:cubicBezTo>
                  <a:cubicBezTo>
                    <a:pt x="1" y="27"/>
                    <a:pt x="1" y="28"/>
                    <a:pt x="2" y="28"/>
                  </a:cubicBezTo>
                  <a:cubicBezTo>
                    <a:pt x="2" y="28"/>
                    <a:pt x="2" y="28"/>
                    <a:pt x="2" y="28"/>
                  </a:cubicBezTo>
                  <a:cubicBezTo>
                    <a:pt x="1" y="28"/>
                    <a:pt x="1" y="29"/>
                    <a:pt x="1" y="29"/>
                  </a:cubicBezTo>
                  <a:cubicBezTo>
                    <a:pt x="1" y="29"/>
                    <a:pt x="1" y="29"/>
                    <a:pt x="1" y="29"/>
                  </a:cubicBezTo>
                  <a:cubicBezTo>
                    <a:pt x="1" y="30"/>
                    <a:pt x="1" y="30"/>
                    <a:pt x="1" y="31"/>
                  </a:cubicBezTo>
                  <a:cubicBezTo>
                    <a:pt x="1" y="32"/>
                    <a:pt x="0" y="33"/>
                    <a:pt x="0" y="34"/>
                  </a:cubicBezTo>
                  <a:cubicBezTo>
                    <a:pt x="1" y="34"/>
                    <a:pt x="1" y="35"/>
                    <a:pt x="2" y="34"/>
                  </a:cubicBezTo>
                  <a:cubicBezTo>
                    <a:pt x="4" y="35"/>
                    <a:pt x="5" y="33"/>
                    <a:pt x="7" y="32"/>
                  </a:cubicBezTo>
                  <a:cubicBezTo>
                    <a:pt x="7" y="33"/>
                    <a:pt x="7" y="33"/>
                    <a:pt x="7" y="33"/>
                  </a:cubicBezTo>
                  <a:cubicBezTo>
                    <a:pt x="8" y="34"/>
                    <a:pt x="11" y="32"/>
                    <a:pt x="11" y="31"/>
                  </a:cubicBezTo>
                  <a:cubicBezTo>
                    <a:pt x="11" y="31"/>
                    <a:pt x="11" y="31"/>
                    <a:pt x="11" y="31"/>
                  </a:cubicBezTo>
                  <a:cubicBezTo>
                    <a:pt x="11" y="31"/>
                    <a:pt x="10" y="30"/>
                    <a:pt x="10" y="30"/>
                  </a:cubicBezTo>
                  <a:cubicBezTo>
                    <a:pt x="10" y="30"/>
                    <a:pt x="10" y="30"/>
                    <a:pt x="11" y="30"/>
                  </a:cubicBezTo>
                  <a:cubicBezTo>
                    <a:pt x="11" y="30"/>
                    <a:pt x="11" y="31"/>
                    <a:pt x="11" y="31"/>
                  </a:cubicBezTo>
                  <a:cubicBezTo>
                    <a:pt x="11" y="31"/>
                    <a:pt x="11" y="32"/>
                    <a:pt x="12" y="32"/>
                  </a:cubicBezTo>
                  <a:cubicBezTo>
                    <a:pt x="12" y="32"/>
                    <a:pt x="12" y="32"/>
                    <a:pt x="12" y="32"/>
                  </a:cubicBezTo>
                  <a:cubicBezTo>
                    <a:pt x="12" y="31"/>
                    <a:pt x="12" y="31"/>
                    <a:pt x="12" y="31"/>
                  </a:cubicBezTo>
                  <a:cubicBezTo>
                    <a:pt x="12" y="31"/>
                    <a:pt x="12" y="31"/>
                    <a:pt x="12" y="31"/>
                  </a:cubicBezTo>
                  <a:cubicBezTo>
                    <a:pt x="12" y="30"/>
                    <a:pt x="12" y="30"/>
                    <a:pt x="12" y="30"/>
                  </a:cubicBezTo>
                  <a:cubicBezTo>
                    <a:pt x="12" y="30"/>
                    <a:pt x="12" y="30"/>
                    <a:pt x="13" y="30"/>
                  </a:cubicBezTo>
                  <a:cubicBezTo>
                    <a:pt x="13" y="30"/>
                    <a:pt x="13" y="30"/>
                    <a:pt x="14" y="30"/>
                  </a:cubicBezTo>
                  <a:cubicBezTo>
                    <a:pt x="14" y="30"/>
                    <a:pt x="14" y="30"/>
                    <a:pt x="14" y="30"/>
                  </a:cubicBezTo>
                  <a:cubicBezTo>
                    <a:pt x="14" y="30"/>
                    <a:pt x="15" y="30"/>
                    <a:pt x="15" y="30"/>
                  </a:cubicBezTo>
                  <a:cubicBezTo>
                    <a:pt x="15" y="31"/>
                    <a:pt x="16" y="31"/>
                    <a:pt x="16" y="31"/>
                  </a:cubicBezTo>
                  <a:cubicBezTo>
                    <a:pt x="16" y="32"/>
                    <a:pt x="17" y="31"/>
                    <a:pt x="17" y="31"/>
                  </a:cubicBezTo>
                  <a:cubicBezTo>
                    <a:pt x="17" y="31"/>
                    <a:pt x="17" y="31"/>
                    <a:pt x="17" y="30"/>
                  </a:cubicBezTo>
                  <a:cubicBezTo>
                    <a:pt x="17" y="30"/>
                    <a:pt x="17" y="30"/>
                    <a:pt x="17" y="30"/>
                  </a:cubicBezTo>
                  <a:cubicBezTo>
                    <a:pt x="17" y="30"/>
                    <a:pt x="17" y="30"/>
                    <a:pt x="17" y="30"/>
                  </a:cubicBezTo>
                  <a:cubicBezTo>
                    <a:pt x="16" y="30"/>
                    <a:pt x="16" y="30"/>
                    <a:pt x="16" y="29"/>
                  </a:cubicBezTo>
                  <a:cubicBezTo>
                    <a:pt x="16" y="29"/>
                    <a:pt x="16" y="29"/>
                    <a:pt x="16" y="29"/>
                  </a:cubicBezTo>
                  <a:cubicBezTo>
                    <a:pt x="16" y="29"/>
                    <a:pt x="16" y="29"/>
                    <a:pt x="17" y="29"/>
                  </a:cubicBezTo>
                  <a:cubicBezTo>
                    <a:pt x="17" y="29"/>
                    <a:pt x="18" y="29"/>
                    <a:pt x="18" y="29"/>
                  </a:cubicBezTo>
                  <a:cubicBezTo>
                    <a:pt x="18" y="29"/>
                    <a:pt x="19" y="28"/>
                    <a:pt x="19" y="28"/>
                  </a:cubicBezTo>
                  <a:cubicBezTo>
                    <a:pt x="21" y="29"/>
                    <a:pt x="21" y="28"/>
                    <a:pt x="21" y="27"/>
                  </a:cubicBezTo>
                  <a:cubicBezTo>
                    <a:pt x="23" y="25"/>
                    <a:pt x="22" y="23"/>
                    <a:pt x="23" y="21"/>
                  </a:cubicBezTo>
                  <a:cubicBezTo>
                    <a:pt x="23" y="20"/>
                    <a:pt x="22" y="20"/>
                    <a:pt x="22" y="20"/>
                  </a:cubicBezTo>
                  <a:cubicBezTo>
                    <a:pt x="22" y="19"/>
                    <a:pt x="22" y="18"/>
                    <a:pt x="22" y="17"/>
                  </a:cubicBezTo>
                  <a:cubicBezTo>
                    <a:pt x="22" y="17"/>
                    <a:pt x="22" y="17"/>
                    <a:pt x="22" y="17"/>
                  </a:cubicBezTo>
                  <a:cubicBezTo>
                    <a:pt x="22" y="17"/>
                    <a:pt x="22" y="17"/>
                    <a:pt x="22" y="17"/>
                  </a:cubicBezTo>
                  <a:cubicBezTo>
                    <a:pt x="22" y="16"/>
                    <a:pt x="22" y="15"/>
                    <a:pt x="22" y="15"/>
                  </a:cubicBezTo>
                  <a:cubicBezTo>
                    <a:pt x="22" y="13"/>
                    <a:pt x="22" y="10"/>
                    <a:pt x="20" y="9"/>
                  </a:cubicBezTo>
                  <a:cubicBezTo>
                    <a:pt x="20" y="9"/>
                    <a:pt x="20" y="9"/>
                    <a:pt x="20" y="9"/>
                  </a:cubicBezTo>
                  <a:cubicBezTo>
                    <a:pt x="18" y="6"/>
                    <a:pt x="17" y="4"/>
                    <a:pt x="16" y="1"/>
                  </a:cubicBezTo>
                  <a:cubicBezTo>
                    <a:pt x="16" y="1"/>
                    <a:pt x="16" y="0"/>
                    <a:pt x="15" y="0"/>
                  </a:cubicBezTo>
                  <a:cubicBezTo>
                    <a:pt x="15" y="0"/>
                    <a:pt x="15" y="1"/>
                    <a:pt x="14" y="1"/>
                  </a:cubicBezTo>
                  <a:cubicBezTo>
                    <a:pt x="14" y="1"/>
                    <a:pt x="14" y="2"/>
                    <a:pt x="14"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53" name="Freeform 840">
              <a:extLst>
                <a:ext uri="{FF2B5EF4-FFF2-40B4-BE49-F238E27FC236}">
                  <a16:creationId xmlns:a16="http://schemas.microsoft.com/office/drawing/2014/main" id="{8EFD4C2B-1231-4F66-B2A8-E65D32D3AE9B}"/>
                </a:ext>
              </a:extLst>
            </p:cNvPr>
            <p:cNvSpPr>
              <a:spLocks noEditPoints="1"/>
            </p:cNvSpPr>
            <p:nvPr/>
          </p:nvSpPr>
          <p:spPr bwMode="auto">
            <a:xfrm>
              <a:off x="9700598" y="3936672"/>
              <a:ext cx="331753" cy="451445"/>
            </a:xfrm>
            <a:custGeom>
              <a:avLst/>
              <a:gdLst>
                <a:gd name="T0" fmla="*/ 25 w 71"/>
                <a:gd name="T1" fmla="*/ 115 h 119"/>
                <a:gd name="T2" fmla="*/ 23 w 71"/>
                <a:gd name="T3" fmla="*/ 115 h 119"/>
                <a:gd name="T4" fmla="*/ 22 w 71"/>
                <a:gd name="T5" fmla="*/ 116 h 119"/>
                <a:gd name="T6" fmla="*/ 23 w 71"/>
                <a:gd name="T7" fmla="*/ 115 h 119"/>
                <a:gd name="T8" fmla="*/ 25 w 71"/>
                <a:gd name="T9" fmla="*/ 115 h 119"/>
                <a:gd name="T10" fmla="*/ 25 w 71"/>
                <a:gd name="T11" fmla="*/ 115 h 119"/>
                <a:gd name="T12" fmla="*/ 25 w 71"/>
                <a:gd name="T13" fmla="*/ 114 h 119"/>
                <a:gd name="T14" fmla="*/ 26 w 71"/>
                <a:gd name="T15" fmla="*/ 115 h 119"/>
                <a:gd name="T16" fmla="*/ 20 w 71"/>
                <a:gd name="T17" fmla="*/ 119 h 119"/>
                <a:gd name="T18" fmla="*/ 23 w 71"/>
                <a:gd name="T19" fmla="*/ 115 h 119"/>
                <a:gd name="T20" fmla="*/ 22 w 71"/>
                <a:gd name="T21" fmla="*/ 117 h 119"/>
                <a:gd name="T22" fmla="*/ 23 w 71"/>
                <a:gd name="T23" fmla="*/ 117 h 119"/>
                <a:gd name="T24" fmla="*/ 26 w 71"/>
                <a:gd name="T25" fmla="*/ 113 h 119"/>
                <a:gd name="T26" fmla="*/ 28 w 71"/>
                <a:gd name="T27" fmla="*/ 115 h 119"/>
                <a:gd name="T28" fmla="*/ 25 w 71"/>
                <a:gd name="T29" fmla="*/ 114 h 119"/>
                <a:gd name="T30" fmla="*/ 25 w 71"/>
                <a:gd name="T31" fmla="*/ 116 h 119"/>
                <a:gd name="T32" fmla="*/ 31 w 71"/>
                <a:gd name="T33" fmla="*/ 111 h 119"/>
                <a:gd name="T34" fmla="*/ 36 w 71"/>
                <a:gd name="T35" fmla="*/ 107 h 119"/>
                <a:gd name="T36" fmla="*/ 55 w 71"/>
                <a:gd name="T37" fmla="*/ 68 h 119"/>
                <a:gd name="T38" fmla="*/ 49 w 71"/>
                <a:gd name="T39" fmla="*/ 84 h 119"/>
                <a:gd name="T40" fmla="*/ 35 w 71"/>
                <a:gd name="T41" fmla="*/ 58 h 119"/>
                <a:gd name="T42" fmla="*/ 36 w 71"/>
                <a:gd name="T43" fmla="*/ 59 h 119"/>
                <a:gd name="T44" fmla="*/ 35 w 71"/>
                <a:gd name="T45" fmla="*/ 62 h 119"/>
                <a:gd name="T46" fmla="*/ 36 w 71"/>
                <a:gd name="T47" fmla="*/ 62 h 119"/>
                <a:gd name="T48" fmla="*/ 37 w 71"/>
                <a:gd name="T49" fmla="*/ 59 h 119"/>
                <a:gd name="T50" fmla="*/ 37 w 71"/>
                <a:gd name="T51" fmla="*/ 59 h 119"/>
                <a:gd name="T52" fmla="*/ 39 w 71"/>
                <a:gd name="T53" fmla="*/ 52 h 119"/>
                <a:gd name="T54" fmla="*/ 25 w 71"/>
                <a:gd name="T55" fmla="*/ 51 h 119"/>
                <a:gd name="T56" fmla="*/ 18 w 71"/>
                <a:gd name="T57" fmla="*/ 36 h 119"/>
                <a:gd name="T58" fmla="*/ 22 w 71"/>
                <a:gd name="T59" fmla="*/ 20 h 119"/>
                <a:gd name="T60" fmla="*/ 36 w 71"/>
                <a:gd name="T61" fmla="*/ 25 h 119"/>
                <a:gd name="T62" fmla="*/ 33 w 71"/>
                <a:gd name="T63" fmla="*/ 47 h 119"/>
                <a:gd name="T64" fmla="*/ 48 w 71"/>
                <a:gd name="T65" fmla="*/ 50 h 119"/>
                <a:gd name="T66" fmla="*/ 36 w 71"/>
                <a:gd name="T67" fmla="*/ 48 h 119"/>
                <a:gd name="T68" fmla="*/ 18 w 71"/>
                <a:gd name="T69" fmla="*/ 72 h 119"/>
                <a:gd name="T70" fmla="*/ 7 w 71"/>
                <a:gd name="T71" fmla="*/ 86 h 119"/>
                <a:gd name="T72" fmla="*/ 23 w 71"/>
                <a:gd name="T73" fmla="*/ 66 h 119"/>
                <a:gd name="T74" fmla="*/ 22 w 71"/>
                <a:gd name="T75" fmla="*/ 66 h 119"/>
                <a:gd name="T76" fmla="*/ 1 w 71"/>
                <a:gd name="T77" fmla="*/ 96 h 119"/>
                <a:gd name="T78" fmla="*/ 29 w 71"/>
                <a:gd name="T79" fmla="*/ 62 h 119"/>
                <a:gd name="T80" fmla="*/ 57 w 71"/>
                <a:gd name="T81" fmla="*/ 66 h 119"/>
                <a:gd name="T82" fmla="*/ 62 w 71"/>
                <a:gd name="T83" fmla="*/ 66 h 119"/>
                <a:gd name="T84" fmla="*/ 46 w 71"/>
                <a:gd name="T85" fmla="*/ 77 h 119"/>
                <a:gd name="T86" fmla="*/ 47 w 71"/>
                <a:gd name="T87" fmla="*/ 58 h 119"/>
                <a:gd name="T88" fmla="*/ 43 w 71"/>
                <a:gd name="T89" fmla="*/ 56 h 119"/>
                <a:gd name="T90" fmla="*/ 64 w 71"/>
                <a:gd name="T91" fmla="*/ 70 h 119"/>
                <a:gd name="T92" fmla="*/ 68 w 71"/>
                <a:gd name="T93" fmla="*/ 102 h 119"/>
                <a:gd name="T94" fmla="*/ 60 w 71"/>
                <a:gd name="T95" fmla="*/ 108 h 119"/>
                <a:gd name="T96" fmla="*/ 45 w 71"/>
                <a:gd name="T97" fmla="*/ 95 h 119"/>
                <a:gd name="T98" fmla="*/ 38 w 71"/>
                <a:gd name="T99" fmla="*/ 96 h 119"/>
                <a:gd name="T100" fmla="*/ 51 w 71"/>
                <a:gd name="T101" fmla="*/ 92 h 119"/>
                <a:gd name="T102" fmla="*/ 64 w 71"/>
                <a:gd name="T103" fmla="*/ 80 h 119"/>
                <a:gd name="T104" fmla="*/ 65 w 71"/>
                <a:gd name="T105" fmla="*/ 98 h 119"/>
                <a:gd name="T106" fmla="*/ 47 w 71"/>
                <a:gd name="T107" fmla="*/ 77 h 119"/>
                <a:gd name="T108" fmla="*/ 52 w 71"/>
                <a:gd name="T109" fmla="*/ 50 h 119"/>
                <a:gd name="T110" fmla="*/ 32 w 71"/>
                <a:gd name="T111" fmla="*/ 13 h 119"/>
                <a:gd name="T112" fmla="*/ 55 w 71"/>
                <a:gd name="T113" fmla="*/ 77 h 119"/>
                <a:gd name="T114" fmla="*/ 33 w 71"/>
                <a:gd name="T115" fmla="*/ 1 h 119"/>
                <a:gd name="T116" fmla="*/ 33 w 71"/>
                <a:gd name="T117" fmla="*/ 6 h 119"/>
                <a:gd name="T118" fmla="*/ 35 w 71"/>
                <a:gd name="T119" fmla="*/ 4 h 119"/>
                <a:gd name="T120" fmla="*/ 34 w 71"/>
                <a:gd name="T121" fmla="*/ 1 h 119"/>
                <a:gd name="T122" fmla="*/ 36 w 71"/>
                <a:gd name="T123" fmla="*/ 65 h 119"/>
                <a:gd name="T124" fmla="*/ 32 w 71"/>
                <a:gd name="T125" fmla="*/ 6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119">
                  <a:moveTo>
                    <a:pt x="39" y="101"/>
                  </a:moveTo>
                  <a:cubicBezTo>
                    <a:pt x="39" y="101"/>
                    <a:pt x="39" y="101"/>
                    <a:pt x="40" y="101"/>
                  </a:cubicBezTo>
                  <a:cubicBezTo>
                    <a:pt x="40" y="101"/>
                    <a:pt x="40" y="101"/>
                    <a:pt x="40" y="101"/>
                  </a:cubicBezTo>
                  <a:cubicBezTo>
                    <a:pt x="40" y="101"/>
                    <a:pt x="40" y="101"/>
                    <a:pt x="40" y="101"/>
                  </a:cubicBezTo>
                  <a:cubicBezTo>
                    <a:pt x="39" y="101"/>
                    <a:pt x="39" y="101"/>
                    <a:pt x="39" y="101"/>
                  </a:cubicBezTo>
                  <a:cubicBezTo>
                    <a:pt x="39" y="101"/>
                    <a:pt x="39" y="101"/>
                    <a:pt x="39" y="101"/>
                  </a:cubicBezTo>
                  <a:close/>
                  <a:moveTo>
                    <a:pt x="25" y="113"/>
                  </a:move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4" y="115"/>
                    <a:pt x="24" y="115"/>
                  </a:cubicBezTo>
                  <a:cubicBezTo>
                    <a:pt x="25"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6"/>
                    <a:pt x="23" y="116"/>
                  </a:cubicBezTo>
                  <a:cubicBezTo>
                    <a:pt x="23" y="116"/>
                    <a:pt x="23" y="115"/>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2" y="116"/>
                    <a:pt x="22" y="116"/>
                    <a:pt x="22" y="116"/>
                  </a:cubicBezTo>
                  <a:cubicBezTo>
                    <a:pt x="22" y="116"/>
                    <a:pt x="22" y="116"/>
                    <a:pt x="22" y="116"/>
                  </a:cubicBezTo>
                  <a:cubicBezTo>
                    <a:pt x="22" y="116"/>
                    <a:pt x="22" y="116"/>
                    <a:pt x="22" y="116"/>
                  </a:cubicBezTo>
                  <a:cubicBezTo>
                    <a:pt x="22" y="116"/>
                    <a:pt x="23" y="116"/>
                    <a:pt x="23" y="116"/>
                  </a:cubicBezTo>
                  <a:cubicBezTo>
                    <a:pt x="23" y="116"/>
                    <a:pt x="23" y="116"/>
                    <a:pt x="23"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5" y="114"/>
                    <a:pt x="25" y="114"/>
                  </a:cubicBezTo>
                  <a:cubicBezTo>
                    <a:pt x="25" y="114"/>
                    <a:pt x="25" y="114"/>
                    <a:pt x="25" y="114"/>
                  </a:cubicBezTo>
                  <a:cubicBezTo>
                    <a:pt x="24"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lose/>
                  <a:moveTo>
                    <a:pt x="22" y="116"/>
                  </a:moveTo>
                  <a:cubicBezTo>
                    <a:pt x="22" y="116"/>
                    <a:pt x="22" y="116"/>
                    <a:pt x="22" y="116"/>
                  </a:cubicBezTo>
                  <a:cubicBezTo>
                    <a:pt x="22" y="116"/>
                    <a:pt x="22" y="116"/>
                    <a:pt x="22" y="116"/>
                  </a:cubicBezTo>
                  <a:close/>
                  <a:moveTo>
                    <a:pt x="23" y="116"/>
                  </a:moveTo>
                  <a:cubicBezTo>
                    <a:pt x="23" y="116"/>
                    <a:pt x="23" y="116"/>
                    <a:pt x="23" y="116"/>
                  </a:cubicBezTo>
                  <a:cubicBezTo>
                    <a:pt x="23" y="116"/>
                    <a:pt x="23" y="116"/>
                    <a:pt x="23" y="116"/>
                  </a:cubicBezTo>
                  <a:close/>
                  <a:moveTo>
                    <a:pt x="25" y="115"/>
                  </a:moveTo>
                  <a:cubicBezTo>
                    <a:pt x="25" y="115"/>
                    <a:pt x="25" y="115"/>
                    <a:pt x="25" y="115"/>
                  </a:cubicBezTo>
                  <a:cubicBezTo>
                    <a:pt x="25" y="115"/>
                    <a:pt x="25" y="115"/>
                    <a:pt x="25" y="115"/>
                  </a:cubicBezTo>
                  <a:close/>
                  <a:moveTo>
                    <a:pt x="24" y="116"/>
                  </a:move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6"/>
                  </a:moveTo>
                  <a:cubicBezTo>
                    <a:pt x="25" y="116"/>
                    <a:pt x="25" y="116"/>
                    <a:pt x="25" y="116"/>
                  </a:cubicBezTo>
                  <a:cubicBezTo>
                    <a:pt x="25" y="116"/>
                    <a:pt x="25" y="116"/>
                    <a:pt x="25" y="116"/>
                  </a:cubicBezTo>
                  <a:cubicBezTo>
                    <a:pt x="25" y="116"/>
                    <a:pt x="25" y="116"/>
                    <a:pt x="25" y="116"/>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6"/>
                  </a:move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6" y="114"/>
                  </a:moveTo>
                  <a:cubicBezTo>
                    <a:pt x="26" y="114"/>
                    <a:pt x="26" y="114"/>
                    <a:pt x="25" y="114"/>
                  </a:cubicBezTo>
                  <a:cubicBezTo>
                    <a:pt x="25" y="114"/>
                    <a:pt x="25" y="114"/>
                    <a:pt x="25" y="114"/>
                  </a:cubicBezTo>
                  <a:cubicBezTo>
                    <a:pt x="25" y="114"/>
                    <a:pt x="25" y="114"/>
                    <a:pt x="26" y="114"/>
                  </a:cubicBezTo>
                  <a:cubicBezTo>
                    <a:pt x="26" y="114"/>
                    <a:pt x="26" y="114"/>
                    <a:pt x="26" y="114"/>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6" y="115"/>
                  </a:moveTo>
                  <a:cubicBezTo>
                    <a:pt x="26" y="114"/>
                    <a:pt x="26" y="114"/>
                    <a:pt x="26" y="114"/>
                  </a:cubicBezTo>
                  <a:cubicBezTo>
                    <a:pt x="26" y="114"/>
                    <a:pt x="26" y="114"/>
                    <a:pt x="26" y="114"/>
                  </a:cubicBezTo>
                  <a:cubicBezTo>
                    <a:pt x="26" y="114"/>
                    <a:pt x="25" y="114"/>
                    <a:pt x="25" y="115"/>
                  </a:cubicBezTo>
                  <a:cubicBezTo>
                    <a:pt x="25" y="115"/>
                    <a:pt x="25" y="115"/>
                    <a:pt x="25"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4"/>
                  </a:moveTo>
                  <a:cubicBezTo>
                    <a:pt x="25" y="114"/>
                    <a:pt x="25" y="114"/>
                    <a:pt x="25" y="114"/>
                  </a:cubicBezTo>
                  <a:cubicBezTo>
                    <a:pt x="25" y="114"/>
                    <a:pt x="25" y="114"/>
                    <a:pt x="25" y="114"/>
                  </a:cubicBezTo>
                  <a:close/>
                  <a:moveTo>
                    <a:pt x="25" y="113"/>
                  </a:move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lose/>
                  <a:moveTo>
                    <a:pt x="26" y="114"/>
                  </a:moveTo>
                  <a:cubicBezTo>
                    <a:pt x="26" y="114"/>
                    <a:pt x="26" y="114"/>
                    <a:pt x="26" y="114"/>
                  </a:cubicBezTo>
                  <a:cubicBezTo>
                    <a:pt x="26" y="114"/>
                    <a:pt x="26" y="114"/>
                    <a:pt x="26"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4"/>
                  </a:cubicBezTo>
                  <a:cubicBezTo>
                    <a:pt x="25" y="114"/>
                    <a:pt x="25" y="114"/>
                    <a:pt x="25" y="114"/>
                  </a:cubicBezTo>
                  <a:cubicBezTo>
                    <a:pt x="25" y="114"/>
                    <a:pt x="25" y="114"/>
                    <a:pt x="25" y="114"/>
                  </a:cubicBezTo>
                  <a:cubicBezTo>
                    <a:pt x="25" y="114"/>
                    <a:pt x="25" y="114"/>
                    <a:pt x="25" y="114"/>
                  </a:cubicBezTo>
                  <a:cubicBezTo>
                    <a:pt x="25" y="114"/>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4"/>
                  </a:cubicBezTo>
                  <a:cubicBezTo>
                    <a:pt x="26" y="115"/>
                    <a:pt x="26" y="115"/>
                    <a:pt x="26" y="115"/>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lose/>
                  <a:moveTo>
                    <a:pt x="26" y="114"/>
                  </a:moveTo>
                  <a:cubicBezTo>
                    <a:pt x="26" y="114"/>
                    <a:pt x="26" y="114"/>
                    <a:pt x="26" y="114"/>
                  </a:cubicBezTo>
                  <a:cubicBezTo>
                    <a:pt x="26" y="114"/>
                    <a:pt x="26" y="114"/>
                    <a:pt x="26" y="114"/>
                  </a:cubicBezTo>
                  <a:cubicBezTo>
                    <a:pt x="26" y="114"/>
                    <a:pt x="26" y="113"/>
                    <a:pt x="25" y="114"/>
                  </a:cubicBezTo>
                  <a:cubicBezTo>
                    <a:pt x="25" y="114"/>
                    <a:pt x="25" y="114"/>
                    <a:pt x="25" y="114"/>
                  </a:cubicBezTo>
                  <a:cubicBezTo>
                    <a:pt x="25" y="114"/>
                    <a:pt x="25" y="114"/>
                    <a:pt x="25" y="114"/>
                  </a:cubicBezTo>
                  <a:cubicBezTo>
                    <a:pt x="25" y="114"/>
                    <a:pt x="25" y="114"/>
                    <a:pt x="25" y="114"/>
                  </a:cubicBezTo>
                  <a:cubicBezTo>
                    <a:pt x="25" y="114"/>
                    <a:pt x="26" y="114"/>
                    <a:pt x="26" y="114"/>
                  </a:cubicBezTo>
                  <a:cubicBezTo>
                    <a:pt x="26" y="114"/>
                    <a:pt x="26" y="114"/>
                    <a:pt x="26" y="114"/>
                  </a:cubicBezTo>
                  <a:cubicBezTo>
                    <a:pt x="26" y="114"/>
                    <a:pt x="26" y="114"/>
                    <a:pt x="26" y="114"/>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2" y="116"/>
                  </a:move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lose/>
                  <a:moveTo>
                    <a:pt x="24" y="116"/>
                  </a:moveTo>
                  <a:cubicBezTo>
                    <a:pt x="24" y="116"/>
                    <a:pt x="24" y="116"/>
                    <a:pt x="24" y="116"/>
                  </a:cubicBezTo>
                  <a:cubicBezTo>
                    <a:pt x="24" y="116"/>
                    <a:pt x="24" y="116"/>
                    <a:pt x="24" y="116"/>
                  </a:cubicBezTo>
                  <a:close/>
                  <a:moveTo>
                    <a:pt x="20" y="117"/>
                  </a:moveTo>
                  <a:cubicBezTo>
                    <a:pt x="20" y="117"/>
                    <a:pt x="20" y="117"/>
                    <a:pt x="20" y="117"/>
                  </a:cubicBezTo>
                  <a:cubicBezTo>
                    <a:pt x="20" y="117"/>
                    <a:pt x="20" y="117"/>
                    <a:pt x="20" y="117"/>
                  </a:cubicBezTo>
                  <a:cubicBezTo>
                    <a:pt x="20" y="117"/>
                    <a:pt x="20" y="118"/>
                    <a:pt x="20" y="118"/>
                  </a:cubicBezTo>
                  <a:cubicBezTo>
                    <a:pt x="20" y="118"/>
                    <a:pt x="20" y="117"/>
                    <a:pt x="20" y="117"/>
                  </a:cubicBezTo>
                  <a:close/>
                  <a:moveTo>
                    <a:pt x="20" y="118"/>
                  </a:moveTo>
                  <a:cubicBezTo>
                    <a:pt x="20" y="118"/>
                    <a:pt x="20" y="118"/>
                    <a:pt x="20" y="118"/>
                  </a:cubicBezTo>
                  <a:cubicBezTo>
                    <a:pt x="20" y="118"/>
                    <a:pt x="20" y="118"/>
                    <a:pt x="20" y="118"/>
                  </a:cubicBezTo>
                  <a:cubicBezTo>
                    <a:pt x="20" y="118"/>
                    <a:pt x="20" y="117"/>
                    <a:pt x="20" y="117"/>
                  </a:cubicBezTo>
                  <a:cubicBezTo>
                    <a:pt x="20" y="117"/>
                    <a:pt x="20" y="117"/>
                    <a:pt x="20" y="117"/>
                  </a:cubicBezTo>
                  <a:cubicBezTo>
                    <a:pt x="20" y="117"/>
                    <a:pt x="20" y="117"/>
                    <a:pt x="20" y="117"/>
                  </a:cubicBezTo>
                  <a:cubicBezTo>
                    <a:pt x="20" y="117"/>
                    <a:pt x="20" y="117"/>
                    <a:pt x="20" y="117"/>
                  </a:cubicBezTo>
                  <a:cubicBezTo>
                    <a:pt x="20" y="117"/>
                    <a:pt x="20" y="117"/>
                    <a:pt x="20" y="118"/>
                  </a:cubicBezTo>
                  <a:cubicBezTo>
                    <a:pt x="20" y="118"/>
                    <a:pt x="20" y="118"/>
                    <a:pt x="20" y="118"/>
                  </a:cubicBezTo>
                  <a:cubicBezTo>
                    <a:pt x="20" y="118"/>
                    <a:pt x="20" y="118"/>
                    <a:pt x="20" y="118"/>
                  </a:cubicBezTo>
                  <a:cubicBezTo>
                    <a:pt x="20" y="118"/>
                    <a:pt x="20" y="118"/>
                    <a:pt x="20" y="118"/>
                  </a:cubicBezTo>
                  <a:cubicBezTo>
                    <a:pt x="20" y="118"/>
                    <a:pt x="20" y="118"/>
                    <a:pt x="20" y="118"/>
                  </a:cubicBezTo>
                  <a:cubicBezTo>
                    <a:pt x="20" y="118"/>
                    <a:pt x="20" y="118"/>
                    <a:pt x="20" y="118"/>
                  </a:cubicBezTo>
                  <a:cubicBezTo>
                    <a:pt x="20" y="118"/>
                    <a:pt x="20" y="118"/>
                    <a:pt x="20" y="118"/>
                  </a:cubicBezTo>
                  <a:cubicBezTo>
                    <a:pt x="20" y="118"/>
                    <a:pt x="20" y="118"/>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8"/>
                    <a:pt x="20" y="118"/>
                    <a:pt x="20" y="118"/>
                  </a:cubicBezTo>
                  <a:cubicBezTo>
                    <a:pt x="20" y="118"/>
                    <a:pt x="20" y="118"/>
                    <a:pt x="20" y="118"/>
                  </a:cubicBezTo>
                  <a:cubicBezTo>
                    <a:pt x="20" y="118"/>
                    <a:pt x="20" y="118"/>
                    <a:pt x="20" y="118"/>
                  </a:cubicBezTo>
                  <a:cubicBezTo>
                    <a:pt x="20" y="118"/>
                    <a:pt x="20" y="118"/>
                    <a:pt x="20" y="118"/>
                  </a:cubicBezTo>
                  <a:close/>
                  <a:moveTo>
                    <a:pt x="23" y="118"/>
                  </a:moveTo>
                  <a:cubicBezTo>
                    <a:pt x="23" y="118"/>
                    <a:pt x="23" y="118"/>
                    <a:pt x="23" y="118"/>
                  </a:cubicBezTo>
                  <a:cubicBezTo>
                    <a:pt x="23" y="118"/>
                    <a:pt x="23" y="118"/>
                    <a:pt x="23" y="118"/>
                  </a:cubicBezTo>
                  <a:cubicBezTo>
                    <a:pt x="23"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3" y="118"/>
                    <a:pt x="23" y="118"/>
                    <a:pt x="23" y="118"/>
                  </a:cubicBezTo>
                  <a:cubicBezTo>
                    <a:pt x="23" y="118"/>
                    <a:pt x="23" y="118"/>
                    <a:pt x="23" y="118"/>
                  </a:cubicBezTo>
                  <a:cubicBezTo>
                    <a:pt x="23" y="118"/>
                    <a:pt x="23" y="118"/>
                    <a:pt x="23" y="118"/>
                  </a:cubicBezTo>
                  <a:cubicBezTo>
                    <a:pt x="23" y="118"/>
                    <a:pt x="23" y="118"/>
                    <a:pt x="23" y="118"/>
                  </a:cubicBezTo>
                  <a:close/>
                  <a:moveTo>
                    <a:pt x="23" y="117"/>
                  </a:moveTo>
                  <a:cubicBezTo>
                    <a:pt x="23" y="117"/>
                    <a:pt x="23" y="117"/>
                    <a:pt x="23" y="117"/>
                  </a:cubicBezTo>
                  <a:cubicBezTo>
                    <a:pt x="23" y="117"/>
                    <a:pt x="23" y="117"/>
                    <a:pt x="23" y="117"/>
                  </a:cubicBezTo>
                  <a:cubicBezTo>
                    <a:pt x="23" y="117"/>
                    <a:pt x="23" y="117"/>
                    <a:pt x="23" y="117"/>
                  </a:cubicBezTo>
                  <a:cubicBezTo>
                    <a:pt x="23" y="117"/>
                    <a:pt x="23" y="117"/>
                    <a:pt x="23" y="117"/>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5"/>
                  </a:move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lose/>
                  <a:moveTo>
                    <a:pt x="23" y="115"/>
                  </a:moveTo>
                  <a:cubicBezTo>
                    <a:pt x="23" y="115"/>
                    <a:pt x="23" y="115"/>
                    <a:pt x="23" y="115"/>
                  </a:cubicBezTo>
                  <a:cubicBezTo>
                    <a:pt x="23" y="115"/>
                    <a:pt x="23" y="115"/>
                    <a:pt x="23" y="115"/>
                  </a:cubicBezTo>
                  <a:cubicBezTo>
                    <a:pt x="23" y="115"/>
                    <a:pt x="23" y="115"/>
                    <a:pt x="23" y="115"/>
                  </a:cubicBezTo>
                  <a:cubicBezTo>
                    <a:pt x="23" y="115"/>
                    <a:pt x="23" y="115"/>
                    <a:pt x="23" y="115"/>
                  </a:cubicBezTo>
                  <a:close/>
                  <a:moveTo>
                    <a:pt x="19" y="117"/>
                  </a:moveTo>
                  <a:cubicBezTo>
                    <a:pt x="19" y="117"/>
                    <a:pt x="19" y="117"/>
                    <a:pt x="19" y="117"/>
                  </a:cubicBezTo>
                  <a:cubicBezTo>
                    <a:pt x="19" y="117"/>
                    <a:pt x="19" y="117"/>
                    <a:pt x="19" y="117"/>
                  </a:cubicBezTo>
                  <a:cubicBezTo>
                    <a:pt x="20" y="117"/>
                    <a:pt x="20" y="117"/>
                    <a:pt x="20" y="117"/>
                  </a:cubicBezTo>
                  <a:cubicBezTo>
                    <a:pt x="19" y="117"/>
                    <a:pt x="19" y="117"/>
                    <a:pt x="19" y="117"/>
                  </a:cubicBezTo>
                  <a:cubicBezTo>
                    <a:pt x="19" y="117"/>
                    <a:pt x="19" y="117"/>
                    <a:pt x="19" y="117"/>
                  </a:cubicBezTo>
                  <a:cubicBezTo>
                    <a:pt x="19" y="117"/>
                    <a:pt x="19" y="117"/>
                    <a:pt x="19" y="117"/>
                  </a:cubicBezTo>
                  <a:cubicBezTo>
                    <a:pt x="19" y="117"/>
                    <a:pt x="19" y="117"/>
                    <a:pt x="19" y="117"/>
                  </a:cubicBezTo>
                  <a:cubicBezTo>
                    <a:pt x="19" y="117"/>
                    <a:pt x="19" y="117"/>
                    <a:pt x="19" y="117"/>
                  </a:cubicBezTo>
                  <a:close/>
                  <a:moveTo>
                    <a:pt x="23" y="115"/>
                  </a:moveTo>
                  <a:cubicBezTo>
                    <a:pt x="23" y="115"/>
                    <a:pt x="23" y="115"/>
                    <a:pt x="23" y="115"/>
                  </a:cubicBezTo>
                  <a:cubicBezTo>
                    <a:pt x="23" y="115"/>
                    <a:pt x="23" y="115"/>
                    <a:pt x="23" y="115"/>
                  </a:cubicBezTo>
                  <a:cubicBezTo>
                    <a:pt x="23" y="115"/>
                    <a:pt x="23" y="115"/>
                    <a:pt x="23" y="115"/>
                  </a:cubicBezTo>
                  <a:cubicBezTo>
                    <a:pt x="23" y="115"/>
                    <a:pt x="23" y="115"/>
                    <a:pt x="23" y="115"/>
                  </a:cubicBezTo>
                  <a:close/>
                  <a:moveTo>
                    <a:pt x="20" y="118"/>
                  </a:moveTo>
                  <a:cubicBezTo>
                    <a:pt x="20" y="118"/>
                    <a:pt x="20" y="118"/>
                    <a:pt x="20" y="118"/>
                  </a:cubicBezTo>
                  <a:cubicBezTo>
                    <a:pt x="20" y="118"/>
                    <a:pt x="20" y="118"/>
                    <a:pt x="20" y="118"/>
                  </a:cubicBezTo>
                  <a:cubicBezTo>
                    <a:pt x="20" y="118"/>
                    <a:pt x="20" y="118"/>
                    <a:pt x="20" y="118"/>
                  </a:cubicBezTo>
                  <a:cubicBezTo>
                    <a:pt x="20" y="118"/>
                    <a:pt x="20" y="118"/>
                    <a:pt x="20" y="118"/>
                  </a:cubicBezTo>
                  <a:cubicBezTo>
                    <a:pt x="19" y="118"/>
                    <a:pt x="19" y="118"/>
                    <a:pt x="19" y="118"/>
                  </a:cubicBezTo>
                  <a:cubicBezTo>
                    <a:pt x="20" y="118"/>
                    <a:pt x="19" y="118"/>
                    <a:pt x="19" y="118"/>
                  </a:cubicBezTo>
                  <a:cubicBezTo>
                    <a:pt x="19" y="118"/>
                    <a:pt x="19" y="118"/>
                    <a:pt x="19" y="118"/>
                  </a:cubicBezTo>
                  <a:cubicBezTo>
                    <a:pt x="19" y="118"/>
                    <a:pt x="19" y="118"/>
                    <a:pt x="19" y="118"/>
                  </a:cubicBezTo>
                  <a:cubicBezTo>
                    <a:pt x="19" y="118"/>
                    <a:pt x="19" y="118"/>
                    <a:pt x="19" y="118"/>
                  </a:cubicBezTo>
                  <a:cubicBezTo>
                    <a:pt x="20" y="118"/>
                    <a:pt x="20" y="118"/>
                    <a:pt x="20" y="118"/>
                  </a:cubicBezTo>
                  <a:cubicBezTo>
                    <a:pt x="20" y="118"/>
                    <a:pt x="20" y="118"/>
                    <a:pt x="20" y="118"/>
                  </a:cubicBezTo>
                  <a:cubicBezTo>
                    <a:pt x="20" y="118"/>
                    <a:pt x="20" y="119"/>
                    <a:pt x="20" y="119"/>
                  </a:cubicBezTo>
                  <a:cubicBezTo>
                    <a:pt x="19" y="119"/>
                    <a:pt x="19" y="119"/>
                    <a:pt x="20" y="119"/>
                  </a:cubicBezTo>
                  <a:cubicBezTo>
                    <a:pt x="20" y="119"/>
                    <a:pt x="20" y="119"/>
                    <a:pt x="20" y="119"/>
                  </a:cubicBezTo>
                  <a:cubicBezTo>
                    <a:pt x="19" y="119"/>
                    <a:pt x="19" y="119"/>
                    <a:pt x="19" y="119"/>
                  </a:cubicBezTo>
                  <a:cubicBezTo>
                    <a:pt x="19" y="119"/>
                    <a:pt x="19" y="119"/>
                    <a:pt x="19" y="119"/>
                  </a:cubicBezTo>
                  <a:cubicBezTo>
                    <a:pt x="19" y="119"/>
                    <a:pt x="19"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8"/>
                    <a:pt x="20" y="118"/>
                    <a:pt x="20" y="118"/>
                  </a:cubicBezTo>
                  <a:cubicBezTo>
                    <a:pt x="20" y="118"/>
                    <a:pt x="20" y="118"/>
                    <a:pt x="20" y="118"/>
                  </a:cubicBezTo>
                  <a:cubicBezTo>
                    <a:pt x="20" y="118"/>
                    <a:pt x="20" y="118"/>
                    <a:pt x="20" y="118"/>
                  </a:cubicBezTo>
                  <a:close/>
                  <a:moveTo>
                    <a:pt x="22" y="117"/>
                  </a:moveTo>
                  <a:cubicBezTo>
                    <a:pt x="22" y="117"/>
                    <a:pt x="22" y="117"/>
                    <a:pt x="23" y="117"/>
                  </a:cubicBezTo>
                  <a:cubicBezTo>
                    <a:pt x="23" y="117"/>
                    <a:pt x="23" y="117"/>
                    <a:pt x="23" y="117"/>
                  </a:cubicBezTo>
                  <a:cubicBezTo>
                    <a:pt x="23" y="117"/>
                    <a:pt x="23" y="117"/>
                    <a:pt x="23" y="117"/>
                  </a:cubicBezTo>
                  <a:cubicBezTo>
                    <a:pt x="23" y="117"/>
                    <a:pt x="23"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lose/>
                  <a:moveTo>
                    <a:pt x="24" y="116"/>
                  </a:moveTo>
                  <a:cubicBezTo>
                    <a:pt x="24" y="116"/>
                    <a:pt x="24" y="116"/>
                    <a:pt x="24" y="116"/>
                  </a:cubicBezTo>
                  <a:cubicBezTo>
                    <a:pt x="24" y="116"/>
                    <a:pt x="24" y="116"/>
                    <a:pt x="24" y="116"/>
                  </a:cubicBezTo>
                  <a:cubicBezTo>
                    <a:pt x="24"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7"/>
                  </a:cubicBezTo>
                  <a:cubicBezTo>
                    <a:pt x="23" y="117"/>
                    <a:pt x="23" y="117"/>
                    <a:pt x="23" y="117"/>
                  </a:cubicBezTo>
                  <a:cubicBezTo>
                    <a:pt x="23" y="117"/>
                    <a:pt x="23" y="117"/>
                    <a:pt x="23" y="117"/>
                  </a:cubicBezTo>
                  <a:cubicBezTo>
                    <a:pt x="23" y="117"/>
                    <a:pt x="23" y="117"/>
                    <a:pt x="23" y="117"/>
                  </a:cubicBezTo>
                  <a:cubicBezTo>
                    <a:pt x="23" y="117"/>
                    <a:pt x="23" y="117"/>
                    <a:pt x="23" y="117"/>
                  </a:cubicBezTo>
                  <a:cubicBezTo>
                    <a:pt x="23" y="117"/>
                    <a:pt x="23" y="117"/>
                    <a:pt x="24" y="117"/>
                  </a:cubicBezTo>
                  <a:cubicBezTo>
                    <a:pt x="24" y="117"/>
                    <a:pt x="24" y="117"/>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lose/>
                  <a:moveTo>
                    <a:pt x="24" y="115"/>
                  </a:move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lose/>
                  <a:moveTo>
                    <a:pt x="24" y="116"/>
                  </a:moveTo>
                  <a:cubicBezTo>
                    <a:pt x="24" y="116"/>
                    <a:pt x="24" y="116"/>
                    <a:pt x="24" y="116"/>
                  </a:cubicBezTo>
                  <a:cubicBezTo>
                    <a:pt x="24" y="116"/>
                    <a:pt x="24" y="116"/>
                    <a:pt x="24" y="116"/>
                  </a:cubicBezTo>
                  <a:cubicBezTo>
                    <a:pt x="24" y="116"/>
                    <a:pt x="24" y="116"/>
                    <a:pt x="24" y="116"/>
                  </a:cubicBezTo>
                  <a:cubicBezTo>
                    <a:pt x="24" y="116"/>
                    <a:pt x="24" y="116"/>
                    <a:pt x="24" y="116"/>
                  </a:cubicBezTo>
                  <a:close/>
                  <a:moveTo>
                    <a:pt x="23" y="117"/>
                  </a:moveTo>
                  <a:cubicBezTo>
                    <a:pt x="23" y="117"/>
                    <a:pt x="23" y="117"/>
                    <a:pt x="23" y="117"/>
                  </a:cubicBezTo>
                  <a:cubicBezTo>
                    <a:pt x="23" y="117"/>
                    <a:pt x="23" y="117"/>
                    <a:pt x="23" y="117"/>
                  </a:cubicBezTo>
                  <a:cubicBezTo>
                    <a:pt x="23" y="117"/>
                    <a:pt x="23" y="117"/>
                    <a:pt x="23" y="117"/>
                  </a:cubicBezTo>
                  <a:cubicBezTo>
                    <a:pt x="23" y="117"/>
                    <a:pt x="23" y="117"/>
                    <a:pt x="23" y="117"/>
                  </a:cubicBezTo>
                  <a:close/>
                  <a:moveTo>
                    <a:pt x="23" y="117"/>
                  </a:moveTo>
                  <a:cubicBezTo>
                    <a:pt x="23" y="117"/>
                    <a:pt x="23" y="117"/>
                    <a:pt x="23" y="117"/>
                  </a:cubicBezTo>
                  <a:cubicBezTo>
                    <a:pt x="23" y="117"/>
                    <a:pt x="23" y="117"/>
                    <a:pt x="23" y="117"/>
                  </a:cubicBezTo>
                  <a:cubicBezTo>
                    <a:pt x="23" y="117"/>
                    <a:pt x="23" y="117"/>
                    <a:pt x="23" y="117"/>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7"/>
                  </a:moveTo>
                  <a:cubicBezTo>
                    <a:pt x="23" y="117"/>
                    <a:pt x="23" y="117"/>
                    <a:pt x="23" y="117"/>
                  </a:cubicBezTo>
                  <a:cubicBezTo>
                    <a:pt x="23" y="117"/>
                    <a:pt x="23" y="117"/>
                    <a:pt x="23" y="117"/>
                  </a:cubicBezTo>
                  <a:cubicBezTo>
                    <a:pt x="23" y="117"/>
                    <a:pt x="23" y="117"/>
                    <a:pt x="23" y="117"/>
                  </a:cubicBezTo>
                  <a:close/>
                  <a:moveTo>
                    <a:pt x="27" y="115"/>
                  </a:move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8" y="115"/>
                  </a:cubicBezTo>
                  <a:cubicBezTo>
                    <a:pt x="28" y="115"/>
                    <a:pt x="28" y="115"/>
                    <a:pt x="28" y="115"/>
                  </a:cubicBezTo>
                  <a:cubicBezTo>
                    <a:pt x="28" y="115"/>
                    <a:pt x="28" y="115"/>
                    <a:pt x="28" y="115"/>
                  </a:cubicBezTo>
                  <a:cubicBezTo>
                    <a:pt x="28" y="115"/>
                    <a:pt x="28" y="115"/>
                    <a:pt x="28" y="115"/>
                  </a:cubicBezTo>
                  <a:cubicBezTo>
                    <a:pt x="28" y="115"/>
                    <a:pt x="27" y="115"/>
                    <a:pt x="27" y="115"/>
                  </a:cubicBezTo>
                  <a:close/>
                  <a:moveTo>
                    <a:pt x="26" y="113"/>
                  </a:move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moveTo>
                    <a:pt x="27" y="115"/>
                  </a:move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lose/>
                  <a:moveTo>
                    <a:pt x="26" y="113"/>
                  </a:move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moveTo>
                    <a:pt x="26" y="114"/>
                  </a:moveTo>
                  <a:cubicBezTo>
                    <a:pt x="26" y="114"/>
                    <a:pt x="26" y="114"/>
                    <a:pt x="26" y="114"/>
                  </a:cubicBezTo>
                  <a:cubicBezTo>
                    <a:pt x="26" y="114"/>
                    <a:pt x="26" y="114"/>
                    <a:pt x="26" y="114"/>
                  </a:cubicBezTo>
                  <a:cubicBezTo>
                    <a:pt x="26" y="114"/>
                    <a:pt x="26" y="114"/>
                    <a:pt x="26" y="114"/>
                  </a:cubicBezTo>
                  <a:cubicBezTo>
                    <a:pt x="26" y="114"/>
                    <a:pt x="26" y="114"/>
                    <a:pt x="26" y="114"/>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lose/>
                  <a:moveTo>
                    <a:pt x="27" y="115"/>
                  </a:moveTo>
                  <a:cubicBezTo>
                    <a:pt x="27" y="115"/>
                    <a:pt x="27" y="115"/>
                    <a:pt x="27" y="115"/>
                  </a:cubicBezTo>
                  <a:cubicBezTo>
                    <a:pt x="27" y="115"/>
                    <a:pt x="27" y="115"/>
                    <a:pt x="27" y="115"/>
                  </a:cubicBezTo>
                  <a:cubicBezTo>
                    <a:pt x="27" y="115"/>
                    <a:pt x="27" y="115"/>
                    <a:pt x="27" y="115"/>
                  </a:cubicBezTo>
                  <a:cubicBezTo>
                    <a:pt x="27" y="115"/>
                    <a:pt x="27" y="115"/>
                    <a:pt x="27" y="115"/>
                  </a:cubicBezTo>
                  <a:close/>
                  <a:moveTo>
                    <a:pt x="26" y="114"/>
                  </a:moveTo>
                  <a:cubicBezTo>
                    <a:pt x="26" y="114"/>
                    <a:pt x="26" y="114"/>
                    <a:pt x="26" y="114"/>
                  </a:cubicBezTo>
                  <a:cubicBezTo>
                    <a:pt x="26" y="114"/>
                    <a:pt x="26" y="114"/>
                    <a:pt x="26" y="114"/>
                  </a:cubicBezTo>
                  <a:cubicBezTo>
                    <a:pt x="26" y="114"/>
                    <a:pt x="26" y="114"/>
                    <a:pt x="26" y="114"/>
                  </a:cubicBezTo>
                  <a:cubicBezTo>
                    <a:pt x="26" y="114"/>
                    <a:pt x="26" y="114"/>
                    <a:pt x="26" y="114"/>
                  </a:cubicBezTo>
                  <a:close/>
                  <a:moveTo>
                    <a:pt x="26" y="114"/>
                  </a:moveTo>
                  <a:cubicBezTo>
                    <a:pt x="26" y="114"/>
                    <a:pt x="26" y="114"/>
                    <a:pt x="26" y="114"/>
                  </a:cubicBezTo>
                  <a:cubicBezTo>
                    <a:pt x="26" y="114"/>
                    <a:pt x="26" y="114"/>
                    <a:pt x="26" y="115"/>
                  </a:cubicBezTo>
                  <a:cubicBezTo>
                    <a:pt x="26" y="114"/>
                    <a:pt x="26" y="114"/>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4"/>
                  </a:cubicBezTo>
                  <a:cubicBezTo>
                    <a:pt x="26" y="114"/>
                    <a:pt x="26" y="114"/>
                    <a:pt x="26" y="114"/>
                  </a:cubicBezTo>
                  <a:cubicBezTo>
                    <a:pt x="26" y="114"/>
                    <a:pt x="26" y="114"/>
                    <a:pt x="26" y="114"/>
                  </a:cubicBezTo>
                  <a:cubicBezTo>
                    <a:pt x="26" y="114"/>
                    <a:pt x="26" y="114"/>
                    <a:pt x="26" y="114"/>
                  </a:cubicBezTo>
                  <a:close/>
                  <a:moveTo>
                    <a:pt x="28" y="114"/>
                  </a:moveTo>
                  <a:cubicBezTo>
                    <a:pt x="28" y="114"/>
                    <a:pt x="28" y="114"/>
                    <a:pt x="28" y="114"/>
                  </a:cubicBezTo>
                  <a:cubicBezTo>
                    <a:pt x="28" y="114"/>
                    <a:pt x="28" y="114"/>
                    <a:pt x="28" y="114"/>
                  </a:cubicBezTo>
                  <a:cubicBezTo>
                    <a:pt x="28" y="115"/>
                    <a:pt x="28" y="115"/>
                    <a:pt x="28" y="115"/>
                  </a:cubicBezTo>
                  <a:cubicBezTo>
                    <a:pt x="28" y="115"/>
                    <a:pt x="28" y="115"/>
                    <a:pt x="28" y="114"/>
                  </a:cubicBezTo>
                  <a:cubicBezTo>
                    <a:pt x="28" y="114"/>
                    <a:pt x="28" y="114"/>
                    <a:pt x="28" y="114"/>
                  </a:cubicBezTo>
                  <a:cubicBezTo>
                    <a:pt x="28" y="114"/>
                    <a:pt x="28" y="114"/>
                    <a:pt x="28" y="114"/>
                  </a:cubicBezTo>
                  <a:close/>
                  <a:moveTo>
                    <a:pt x="28" y="115"/>
                  </a:moveTo>
                  <a:cubicBezTo>
                    <a:pt x="28" y="115"/>
                    <a:pt x="28" y="115"/>
                    <a:pt x="28" y="115"/>
                  </a:cubicBezTo>
                  <a:cubicBezTo>
                    <a:pt x="28" y="115"/>
                    <a:pt x="28" y="115"/>
                    <a:pt x="28" y="115"/>
                  </a:cubicBezTo>
                  <a:cubicBezTo>
                    <a:pt x="28" y="115"/>
                    <a:pt x="28" y="115"/>
                    <a:pt x="28" y="115"/>
                  </a:cubicBezTo>
                  <a:cubicBezTo>
                    <a:pt x="28" y="115"/>
                    <a:pt x="28" y="115"/>
                    <a:pt x="28" y="115"/>
                  </a:cubicBezTo>
                  <a:cubicBezTo>
                    <a:pt x="28" y="115"/>
                    <a:pt x="28" y="115"/>
                    <a:pt x="28" y="115"/>
                  </a:cubicBezTo>
                  <a:cubicBezTo>
                    <a:pt x="28" y="115"/>
                    <a:pt x="28" y="115"/>
                    <a:pt x="28"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7" y="113"/>
                  </a:move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lose/>
                  <a:moveTo>
                    <a:pt x="27" y="114"/>
                  </a:moveTo>
                  <a:cubicBezTo>
                    <a:pt x="27" y="114"/>
                    <a:pt x="27" y="114"/>
                    <a:pt x="27" y="114"/>
                  </a:cubicBezTo>
                  <a:cubicBezTo>
                    <a:pt x="27" y="114"/>
                    <a:pt x="27" y="114"/>
                    <a:pt x="27" y="114"/>
                  </a:cubicBezTo>
                  <a:cubicBezTo>
                    <a:pt x="27" y="114"/>
                    <a:pt x="27" y="114"/>
                    <a:pt x="27" y="114"/>
                  </a:cubicBezTo>
                  <a:cubicBezTo>
                    <a:pt x="27" y="114"/>
                    <a:pt x="27" y="114"/>
                    <a:pt x="27" y="114"/>
                  </a:cubicBezTo>
                  <a:close/>
                  <a:moveTo>
                    <a:pt x="27" y="113"/>
                  </a:move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8" y="113"/>
                    <a:pt x="28" y="113"/>
                  </a:cubicBezTo>
                  <a:cubicBezTo>
                    <a:pt x="28" y="113"/>
                    <a:pt x="28" y="113"/>
                    <a:pt x="27" y="113"/>
                  </a:cubicBezTo>
                  <a:cubicBezTo>
                    <a:pt x="27" y="113"/>
                    <a:pt x="27" y="113"/>
                    <a:pt x="27" y="113"/>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6" y="115"/>
                  </a:moveTo>
                  <a:cubicBezTo>
                    <a:pt x="26" y="115"/>
                    <a:pt x="26" y="115"/>
                    <a:pt x="26" y="115"/>
                  </a:cubicBezTo>
                  <a:cubicBezTo>
                    <a:pt x="25" y="115"/>
                    <a:pt x="25" y="115"/>
                    <a:pt x="25" y="115"/>
                  </a:cubicBezTo>
                  <a:cubicBezTo>
                    <a:pt x="25" y="115"/>
                    <a:pt x="25" y="115"/>
                    <a:pt x="25" y="115"/>
                  </a:cubicBezTo>
                  <a:cubicBezTo>
                    <a:pt x="25" y="115"/>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6" y="116"/>
                    <a:pt x="26" y="116"/>
                    <a:pt x="26" y="116"/>
                  </a:cubicBezTo>
                  <a:cubicBezTo>
                    <a:pt x="26" y="116"/>
                    <a:pt x="26" y="116"/>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6"/>
                  </a:move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lose/>
                  <a:moveTo>
                    <a:pt x="65" y="78"/>
                  </a:moveTo>
                  <a:cubicBezTo>
                    <a:pt x="65" y="78"/>
                    <a:pt x="65" y="78"/>
                    <a:pt x="65" y="78"/>
                  </a:cubicBezTo>
                  <a:cubicBezTo>
                    <a:pt x="65" y="78"/>
                    <a:pt x="65" y="78"/>
                    <a:pt x="65" y="78"/>
                  </a:cubicBezTo>
                  <a:cubicBezTo>
                    <a:pt x="65" y="78"/>
                    <a:pt x="65" y="78"/>
                    <a:pt x="65" y="78"/>
                  </a:cubicBezTo>
                  <a:cubicBezTo>
                    <a:pt x="65" y="78"/>
                    <a:pt x="65" y="78"/>
                    <a:pt x="66" y="78"/>
                  </a:cubicBezTo>
                  <a:cubicBezTo>
                    <a:pt x="65" y="78"/>
                    <a:pt x="66" y="79"/>
                    <a:pt x="66" y="79"/>
                  </a:cubicBezTo>
                  <a:cubicBezTo>
                    <a:pt x="66" y="79"/>
                    <a:pt x="66" y="79"/>
                    <a:pt x="67" y="78"/>
                  </a:cubicBezTo>
                  <a:cubicBezTo>
                    <a:pt x="67" y="78"/>
                    <a:pt x="67" y="78"/>
                    <a:pt x="67" y="78"/>
                  </a:cubicBezTo>
                  <a:cubicBezTo>
                    <a:pt x="67" y="78"/>
                    <a:pt x="67" y="78"/>
                    <a:pt x="66" y="78"/>
                  </a:cubicBezTo>
                  <a:cubicBezTo>
                    <a:pt x="66" y="78"/>
                    <a:pt x="67" y="78"/>
                    <a:pt x="67" y="78"/>
                  </a:cubicBezTo>
                  <a:cubicBezTo>
                    <a:pt x="67" y="78"/>
                    <a:pt x="67" y="78"/>
                    <a:pt x="67" y="78"/>
                  </a:cubicBezTo>
                  <a:cubicBezTo>
                    <a:pt x="67" y="78"/>
                    <a:pt x="67" y="77"/>
                    <a:pt x="66" y="77"/>
                  </a:cubicBezTo>
                  <a:cubicBezTo>
                    <a:pt x="66" y="77"/>
                    <a:pt x="66" y="77"/>
                    <a:pt x="66" y="77"/>
                  </a:cubicBezTo>
                  <a:cubicBezTo>
                    <a:pt x="66" y="77"/>
                    <a:pt x="66" y="77"/>
                    <a:pt x="66" y="77"/>
                  </a:cubicBezTo>
                  <a:cubicBezTo>
                    <a:pt x="66" y="76"/>
                    <a:pt x="66" y="76"/>
                    <a:pt x="66" y="76"/>
                  </a:cubicBezTo>
                  <a:cubicBezTo>
                    <a:pt x="66" y="76"/>
                    <a:pt x="66" y="76"/>
                    <a:pt x="66" y="76"/>
                  </a:cubicBezTo>
                  <a:cubicBezTo>
                    <a:pt x="65" y="76"/>
                    <a:pt x="65" y="76"/>
                    <a:pt x="65" y="76"/>
                  </a:cubicBezTo>
                  <a:cubicBezTo>
                    <a:pt x="65" y="77"/>
                    <a:pt x="65" y="77"/>
                    <a:pt x="66" y="77"/>
                  </a:cubicBezTo>
                  <a:cubicBezTo>
                    <a:pt x="66" y="77"/>
                    <a:pt x="65" y="77"/>
                    <a:pt x="65" y="77"/>
                  </a:cubicBezTo>
                  <a:cubicBezTo>
                    <a:pt x="65" y="77"/>
                    <a:pt x="65" y="77"/>
                    <a:pt x="65" y="78"/>
                  </a:cubicBezTo>
                  <a:close/>
                  <a:moveTo>
                    <a:pt x="63" y="78"/>
                  </a:move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lose/>
                  <a:moveTo>
                    <a:pt x="64" y="79"/>
                  </a:moveTo>
                  <a:cubicBezTo>
                    <a:pt x="64" y="79"/>
                    <a:pt x="64" y="79"/>
                    <a:pt x="64" y="79"/>
                  </a:cubicBezTo>
                  <a:cubicBezTo>
                    <a:pt x="64" y="78"/>
                    <a:pt x="64" y="78"/>
                    <a:pt x="64" y="78"/>
                  </a:cubicBezTo>
                  <a:cubicBezTo>
                    <a:pt x="64" y="78"/>
                    <a:pt x="63" y="78"/>
                    <a:pt x="64" y="79"/>
                  </a:cubicBezTo>
                  <a:cubicBezTo>
                    <a:pt x="64" y="79"/>
                    <a:pt x="64" y="79"/>
                    <a:pt x="64" y="79"/>
                  </a:cubicBezTo>
                  <a:close/>
                  <a:moveTo>
                    <a:pt x="63" y="79"/>
                  </a:moveTo>
                  <a:cubicBezTo>
                    <a:pt x="63" y="79"/>
                    <a:pt x="63" y="79"/>
                    <a:pt x="63" y="79"/>
                  </a:cubicBezTo>
                  <a:cubicBezTo>
                    <a:pt x="63" y="79"/>
                    <a:pt x="63" y="79"/>
                    <a:pt x="63" y="79"/>
                  </a:cubicBezTo>
                  <a:cubicBezTo>
                    <a:pt x="63" y="79"/>
                    <a:pt x="63" y="79"/>
                    <a:pt x="63" y="79"/>
                  </a:cubicBezTo>
                  <a:cubicBezTo>
                    <a:pt x="63" y="79"/>
                    <a:pt x="63" y="79"/>
                    <a:pt x="63" y="79"/>
                  </a:cubicBezTo>
                  <a:close/>
                  <a:moveTo>
                    <a:pt x="65" y="80"/>
                  </a:moveTo>
                  <a:cubicBezTo>
                    <a:pt x="66" y="80"/>
                    <a:pt x="66" y="80"/>
                    <a:pt x="66" y="80"/>
                  </a:cubicBezTo>
                  <a:cubicBezTo>
                    <a:pt x="66" y="79"/>
                    <a:pt x="65"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5" y="79"/>
                    <a:pt x="65" y="79"/>
                    <a:pt x="65" y="79"/>
                  </a:cubicBezTo>
                  <a:cubicBezTo>
                    <a:pt x="65" y="79"/>
                    <a:pt x="65" y="79"/>
                    <a:pt x="65" y="79"/>
                  </a:cubicBezTo>
                  <a:cubicBezTo>
                    <a:pt x="65" y="79"/>
                    <a:pt x="65" y="79"/>
                    <a:pt x="65" y="79"/>
                  </a:cubicBezTo>
                  <a:cubicBezTo>
                    <a:pt x="65" y="80"/>
                    <a:pt x="65" y="80"/>
                    <a:pt x="65" y="80"/>
                  </a:cubicBezTo>
                  <a:cubicBezTo>
                    <a:pt x="65" y="80"/>
                    <a:pt x="65" y="80"/>
                    <a:pt x="65" y="80"/>
                  </a:cubicBezTo>
                  <a:close/>
                  <a:moveTo>
                    <a:pt x="32" y="110"/>
                  </a:moveTo>
                  <a:cubicBezTo>
                    <a:pt x="32" y="110"/>
                    <a:pt x="32" y="110"/>
                    <a:pt x="32" y="110"/>
                  </a:cubicBezTo>
                  <a:cubicBezTo>
                    <a:pt x="32" y="110"/>
                    <a:pt x="32" y="110"/>
                    <a:pt x="32" y="110"/>
                  </a:cubicBezTo>
                  <a:cubicBezTo>
                    <a:pt x="32" y="110"/>
                    <a:pt x="32" y="110"/>
                    <a:pt x="32" y="110"/>
                  </a:cubicBezTo>
                  <a:cubicBezTo>
                    <a:pt x="32" y="110"/>
                    <a:pt x="32" y="110"/>
                    <a:pt x="32" y="110"/>
                  </a:cubicBezTo>
                  <a:close/>
                  <a:moveTo>
                    <a:pt x="31" y="111"/>
                  </a:moveTo>
                  <a:cubicBezTo>
                    <a:pt x="31" y="111"/>
                    <a:pt x="31" y="111"/>
                    <a:pt x="31" y="111"/>
                  </a:cubicBezTo>
                  <a:cubicBezTo>
                    <a:pt x="31" y="111"/>
                    <a:pt x="31" y="111"/>
                    <a:pt x="31" y="111"/>
                  </a:cubicBezTo>
                  <a:cubicBezTo>
                    <a:pt x="31" y="111"/>
                    <a:pt x="31" y="111"/>
                    <a:pt x="31" y="111"/>
                  </a:cubicBezTo>
                  <a:cubicBezTo>
                    <a:pt x="31" y="111"/>
                    <a:pt x="31" y="111"/>
                    <a:pt x="31" y="111"/>
                  </a:cubicBezTo>
                  <a:close/>
                  <a:moveTo>
                    <a:pt x="36" y="108"/>
                  </a:moveTo>
                  <a:cubicBezTo>
                    <a:pt x="36" y="108"/>
                    <a:pt x="36" y="108"/>
                    <a:pt x="36" y="108"/>
                  </a:cubicBezTo>
                  <a:cubicBezTo>
                    <a:pt x="36" y="108"/>
                    <a:pt x="36" y="108"/>
                    <a:pt x="36" y="108"/>
                  </a:cubicBezTo>
                  <a:close/>
                  <a:moveTo>
                    <a:pt x="33" y="108"/>
                  </a:moveTo>
                  <a:cubicBezTo>
                    <a:pt x="33" y="109"/>
                    <a:pt x="33" y="108"/>
                    <a:pt x="32" y="109"/>
                  </a:cubicBezTo>
                  <a:cubicBezTo>
                    <a:pt x="32" y="109"/>
                    <a:pt x="32" y="108"/>
                    <a:pt x="32" y="108"/>
                  </a:cubicBezTo>
                  <a:cubicBezTo>
                    <a:pt x="32" y="108"/>
                    <a:pt x="31" y="108"/>
                    <a:pt x="31" y="108"/>
                  </a:cubicBezTo>
                  <a:cubicBezTo>
                    <a:pt x="31" y="108"/>
                    <a:pt x="30" y="108"/>
                    <a:pt x="30" y="108"/>
                  </a:cubicBezTo>
                  <a:cubicBezTo>
                    <a:pt x="30" y="108"/>
                    <a:pt x="30" y="109"/>
                    <a:pt x="30" y="109"/>
                  </a:cubicBezTo>
                  <a:cubicBezTo>
                    <a:pt x="30" y="109"/>
                    <a:pt x="30" y="109"/>
                    <a:pt x="30" y="109"/>
                  </a:cubicBezTo>
                  <a:cubicBezTo>
                    <a:pt x="30" y="110"/>
                    <a:pt x="30" y="109"/>
                    <a:pt x="31" y="109"/>
                  </a:cubicBezTo>
                  <a:cubicBezTo>
                    <a:pt x="31" y="109"/>
                    <a:pt x="31" y="109"/>
                    <a:pt x="31" y="109"/>
                  </a:cubicBezTo>
                  <a:cubicBezTo>
                    <a:pt x="31" y="109"/>
                    <a:pt x="31" y="109"/>
                    <a:pt x="31" y="109"/>
                  </a:cubicBezTo>
                  <a:cubicBezTo>
                    <a:pt x="32" y="109"/>
                    <a:pt x="32" y="109"/>
                    <a:pt x="32" y="109"/>
                  </a:cubicBezTo>
                  <a:cubicBezTo>
                    <a:pt x="32" y="109"/>
                    <a:pt x="32" y="109"/>
                    <a:pt x="32" y="109"/>
                  </a:cubicBezTo>
                  <a:cubicBezTo>
                    <a:pt x="32" y="109"/>
                    <a:pt x="32" y="109"/>
                    <a:pt x="33" y="109"/>
                  </a:cubicBezTo>
                  <a:cubicBezTo>
                    <a:pt x="33" y="110"/>
                    <a:pt x="33" y="109"/>
                    <a:pt x="33" y="109"/>
                  </a:cubicBezTo>
                  <a:cubicBezTo>
                    <a:pt x="33" y="109"/>
                    <a:pt x="33" y="109"/>
                    <a:pt x="33" y="109"/>
                  </a:cubicBezTo>
                  <a:cubicBezTo>
                    <a:pt x="33" y="109"/>
                    <a:pt x="33" y="109"/>
                    <a:pt x="33" y="109"/>
                  </a:cubicBezTo>
                  <a:cubicBezTo>
                    <a:pt x="34" y="109"/>
                    <a:pt x="34" y="109"/>
                    <a:pt x="34" y="108"/>
                  </a:cubicBezTo>
                  <a:cubicBezTo>
                    <a:pt x="34" y="108"/>
                    <a:pt x="33" y="108"/>
                    <a:pt x="33" y="108"/>
                  </a:cubicBezTo>
                  <a:close/>
                  <a:moveTo>
                    <a:pt x="35" y="108"/>
                  </a:moveTo>
                  <a:cubicBezTo>
                    <a:pt x="35" y="108"/>
                    <a:pt x="35" y="108"/>
                    <a:pt x="35" y="108"/>
                  </a:cubicBezTo>
                  <a:cubicBezTo>
                    <a:pt x="34" y="108"/>
                    <a:pt x="35" y="108"/>
                    <a:pt x="35" y="108"/>
                  </a:cubicBezTo>
                  <a:cubicBezTo>
                    <a:pt x="35" y="108"/>
                    <a:pt x="35" y="108"/>
                    <a:pt x="35" y="108"/>
                  </a:cubicBezTo>
                  <a:cubicBezTo>
                    <a:pt x="35" y="108"/>
                    <a:pt x="35" y="108"/>
                    <a:pt x="35" y="108"/>
                  </a:cubicBezTo>
                  <a:close/>
                  <a:moveTo>
                    <a:pt x="34" y="108"/>
                  </a:moveTo>
                  <a:cubicBezTo>
                    <a:pt x="34" y="108"/>
                    <a:pt x="34" y="108"/>
                    <a:pt x="34" y="108"/>
                  </a:cubicBezTo>
                  <a:cubicBezTo>
                    <a:pt x="34" y="108"/>
                    <a:pt x="34" y="108"/>
                    <a:pt x="34" y="108"/>
                  </a:cubicBezTo>
                  <a:cubicBezTo>
                    <a:pt x="34" y="108"/>
                    <a:pt x="34" y="108"/>
                    <a:pt x="34" y="108"/>
                  </a:cubicBezTo>
                  <a:cubicBezTo>
                    <a:pt x="34" y="108"/>
                    <a:pt x="34" y="108"/>
                    <a:pt x="34" y="108"/>
                  </a:cubicBezTo>
                  <a:close/>
                  <a:moveTo>
                    <a:pt x="35" y="109"/>
                  </a:moveTo>
                  <a:cubicBezTo>
                    <a:pt x="35" y="109"/>
                    <a:pt x="35" y="109"/>
                    <a:pt x="35" y="109"/>
                  </a:cubicBezTo>
                  <a:cubicBezTo>
                    <a:pt x="35" y="109"/>
                    <a:pt x="35" y="109"/>
                    <a:pt x="35" y="109"/>
                  </a:cubicBezTo>
                  <a:cubicBezTo>
                    <a:pt x="35" y="109"/>
                    <a:pt x="35" y="109"/>
                    <a:pt x="35" y="109"/>
                  </a:cubicBezTo>
                  <a:cubicBezTo>
                    <a:pt x="35" y="109"/>
                    <a:pt x="35" y="109"/>
                    <a:pt x="35" y="109"/>
                  </a:cubicBezTo>
                  <a:close/>
                  <a:moveTo>
                    <a:pt x="27" y="108"/>
                  </a:moveTo>
                  <a:cubicBezTo>
                    <a:pt x="27" y="108"/>
                    <a:pt x="27" y="108"/>
                    <a:pt x="26" y="108"/>
                  </a:cubicBezTo>
                  <a:cubicBezTo>
                    <a:pt x="26" y="108"/>
                    <a:pt x="26" y="108"/>
                    <a:pt x="26" y="108"/>
                  </a:cubicBezTo>
                  <a:cubicBezTo>
                    <a:pt x="26" y="108"/>
                    <a:pt x="26" y="108"/>
                    <a:pt x="26" y="108"/>
                  </a:cubicBezTo>
                  <a:cubicBezTo>
                    <a:pt x="26" y="108"/>
                    <a:pt x="27" y="108"/>
                    <a:pt x="27" y="108"/>
                  </a:cubicBezTo>
                  <a:close/>
                  <a:moveTo>
                    <a:pt x="27" y="106"/>
                  </a:moveTo>
                  <a:cubicBezTo>
                    <a:pt x="27" y="106"/>
                    <a:pt x="27" y="106"/>
                    <a:pt x="27" y="106"/>
                  </a:cubicBezTo>
                  <a:cubicBezTo>
                    <a:pt x="27" y="106"/>
                    <a:pt x="27" y="106"/>
                    <a:pt x="27" y="106"/>
                  </a:cubicBezTo>
                  <a:cubicBezTo>
                    <a:pt x="27" y="107"/>
                    <a:pt x="27" y="107"/>
                    <a:pt x="27" y="107"/>
                  </a:cubicBezTo>
                  <a:cubicBezTo>
                    <a:pt x="27" y="107"/>
                    <a:pt x="27" y="107"/>
                    <a:pt x="27" y="107"/>
                  </a:cubicBezTo>
                  <a:cubicBezTo>
                    <a:pt x="27" y="106"/>
                    <a:pt x="27" y="106"/>
                    <a:pt x="27" y="106"/>
                  </a:cubicBezTo>
                  <a:cubicBezTo>
                    <a:pt x="27" y="106"/>
                    <a:pt x="27" y="106"/>
                    <a:pt x="27" y="106"/>
                  </a:cubicBezTo>
                  <a:close/>
                  <a:moveTo>
                    <a:pt x="28" y="107"/>
                  </a:moveTo>
                  <a:cubicBezTo>
                    <a:pt x="28" y="107"/>
                    <a:pt x="28" y="107"/>
                    <a:pt x="28" y="107"/>
                  </a:cubicBezTo>
                  <a:cubicBezTo>
                    <a:pt x="28" y="107"/>
                    <a:pt x="28" y="107"/>
                    <a:pt x="28" y="107"/>
                  </a:cubicBezTo>
                  <a:close/>
                  <a:moveTo>
                    <a:pt x="37" y="107"/>
                  </a:moveTo>
                  <a:cubicBezTo>
                    <a:pt x="37" y="107"/>
                    <a:pt x="37" y="107"/>
                    <a:pt x="36" y="107"/>
                  </a:cubicBezTo>
                  <a:cubicBezTo>
                    <a:pt x="36" y="107"/>
                    <a:pt x="36" y="107"/>
                    <a:pt x="36" y="107"/>
                  </a:cubicBezTo>
                  <a:cubicBezTo>
                    <a:pt x="36" y="107"/>
                    <a:pt x="37" y="107"/>
                    <a:pt x="37" y="107"/>
                  </a:cubicBezTo>
                  <a:close/>
                  <a:moveTo>
                    <a:pt x="28" y="106"/>
                  </a:moveTo>
                  <a:cubicBezTo>
                    <a:pt x="28" y="106"/>
                    <a:pt x="28" y="106"/>
                    <a:pt x="28" y="106"/>
                  </a:cubicBezTo>
                  <a:cubicBezTo>
                    <a:pt x="28" y="106"/>
                    <a:pt x="28" y="106"/>
                    <a:pt x="28" y="106"/>
                  </a:cubicBezTo>
                  <a:cubicBezTo>
                    <a:pt x="28" y="106"/>
                    <a:pt x="28" y="106"/>
                    <a:pt x="28" y="106"/>
                  </a:cubicBezTo>
                  <a:cubicBezTo>
                    <a:pt x="28" y="106"/>
                    <a:pt x="28" y="106"/>
                    <a:pt x="28" y="106"/>
                  </a:cubicBezTo>
                  <a:close/>
                  <a:moveTo>
                    <a:pt x="30" y="110"/>
                  </a:moveTo>
                  <a:cubicBezTo>
                    <a:pt x="30" y="111"/>
                    <a:pt x="30" y="111"/>
                    <a:pt x="30" y="111"/>
                  </a:cubicBezTo>
                  <a:cubicBezTo>
                    <a:pt x="30" y="111"/>
                    <a:pt x="30" y="111"/>
                    <a:pt x="30" y="111"/>
                  </a:cubicBezTo>
                  <a:cubicBezTo>
                    <a:pt x="30" y="111"/>
                    <a:pt x="30" y="111"/>
                    <a:pt x="30" y="111"/>
                  </a:cubicBezTo>
                  <a:cubicBezTo>
                    <a:pt x="30" y="111"/>
                    <a:pt x="30" y="111"/>
                    <a:pt x="30" y="111"/>
                  </a:cubicBezTo>
                  <a:cubicBezTo>
                    <a:pt x="30" y="111"/>
                    <a:pt x="30" y="110"/>
                    <a:pt x="30" y="110"/>
                  </a:cubicBezTo>
                  <a:close/>
                  <a:moveTo>
                    <a:pt x="30" y="111"/>
                  </a:moveTo>
                  <a:cubicBezTo>
                    <a:pt x="30" y="111"/>
                    <a:pt x="30" y="111"/>
                    <a:pt x="30" y="111"/>
                  </a:cubicBezTo>
                  <a:cubicBezTo>
                    <a:pt x="30" y="111"/>
                    <a:pt x="30" y="111"/>
                    <a:pt x="30" y="111"/>
                  </a:cubicBezTo>
                  <a:cubicBezTo>
                    <a:pt x="30" y="111"/>
                    <a:pt x="29" y="111"/>
                    <a:pt x="29" y="111"/>
                  </a:cubicBezTo>
                  <a:cubicBezTo>
                    <a:pt x="29" y="111"/>
                    <a:pt x="29" y="111"/>
                    <a:pt x="29" y="111"/>
                  </a:cubicBezTo>
                  <a:cubicBezTo>
                    <a:pt x="29" y="111"/>
                    <a:pt x="30" y="111"/>
                    <a:pt x="30" y="111"/>
                  </a:cubicBezTo>
                  <a:close/>
                  <a:moveTo>
                    <a:pt x="29" y="112"/>
                  </a:moveTo>
                  <a:cubicBezTo>
                    <a:pt x="29" y="112"/>
                    <a:pt x="29" y="112"/>
                    <a:pt x="29" y="112"/>
                  </a:cubicBezTo>
                  <a:cubicBezTo>
                    <a:pt x="29" y="112"/>
                    <a:pt x="29" y="112"/>
                    <a:pt x="29" y="112"/>
                  </a:cubicBezTo>
                  <a:cubicBezTo>
                    <a:pt x="29" y="112"/>
                    <a:pt x="29" y="112"/>
                    <a:pt x="29" y="112"/>
                  </a:cubicBezTo>
                  <a:cubicBezTo>
                    <a:pt x="29" y="112"/>
                    <a:pt x="29" y="112"/>
                    <a:pt x="30" y="112"/>
                  </a:cubicBezTo>
                  <a:cubicBezTo>
                    <a:pt x="30" y="112"/>
                    <a:pt x="30" y="112"/>
                    <a:pt x="30" y="112"/>
                  </a:cubicBezTo>
                  <a:cubicBezTo>
                    <a:pt x="30" y="112"/>
                    <a:pt x="30" y="112"/>
                    <a:pt x="30" y="112"/>
                  </a:cubicBezTo>
                  <a:cubicBezTo>
                    <a:pt x="30" y="112"/>
                    <a:pt x="30" y="112"/>
                    <a:pt x="30" y="112"/>
                  </a:cubicBezTo>
                  <a:cubicBezTo>
                    <a:pt x="30" y="111"/>
                    <a:pt x="30" y="112"/>
                    <a:pt x="29" y="112"/>
                  </a:cubicBezTo>
                  <a:close/>
                  <a:moveTo>
                    <a:pt x="36" y="108"/>
                  </a:moveTo>
                  <a:cubicBezTo>
                    <a:pt x="37" y="108"/>
                    <a:pt x="37" y="108"/>
                    <a:pt x="37" y="108"/>
                  </a:cubicBezTo>
                  <a:cubicBezTo>
                    <a:pt x="37" y="108"/>
                    <a:pt x="37" y="108"/>
                    <a:pt x="36" y="108"/>
                  </a:cubicBezTo>
                  <a:close/>
                  <a:moveTo>
                    <a:pt x="60" y="78"/>
                  </a:moveTo>
                  <a:cubicBezTo>
                    <a:pt x="60" y="78"/>
                    <a:pt x="60" y="78"/>
                    <a:pt x="61" y="78"/>
                  </a:cubicBezTo>
                  <a:cubicBezTo>
                    <a:pt x="60" y="78"/>
                    <a:pt x="60" y="77"/>
                    <a:pt x="60" y="77"/>
                  </a:cubicBezTo>
                  <a:cubicBezTo>
                    <a:pt x="60" y="77"/>
                    <a:pt x="60" y="76"/>
                    <a:pt x="59" y="76"/>
                  </a:cubicBezTo>
                  <a:cubicBezTo>
                    <a:pt x="59" y="76"/>
                    <a:pt x="59" y="76"/>
                    <a:pt x="59" y="75"/>
                  </a:cubicBezTo>
                  <a:cubicBezTo>
                    <a:pt x="59" y="75"/>
                    <a:pt x="59" y="75"/>
                    <a:pt x="59" y="75"/>
                  </a:cubicBezTo>
                  <a:cubicBezTo>
                    <a:pt x="60" y="75"/>
                    <a:pt x="60" y="75"/>
                    <a:pt x="60" y="75"/>
                  </a:cubicBezTo>
                  <a:cubicBezTo>
                    <a:pt x="60" y="75"/>
                    <a:pt x="60" y="74"/>
                    <a:pt x="60" y="74"/>
                  </a:cubicBezTo>
                  <a:cubicBezTo>
                    <a:pt x="60" y="74"/>
                    <a:pt x="59" y="74"/>
                    <a:pt x="59" y="74"/>
                  </a:cubicBezTo>
                  <a:cubicBezTo>
                    <a:pt x="60" y="74"/>
                    <a:pt x="59" y="73"/>
                    <a:pt x="59" y="73"/>
                  </a:cubicBezTo>
                  <a:cubicBezTo>
                    <a:pt x="59" y="73"/>
                    <a:pt x="59" y="73"/>
                    <a:pt x="59" y="73"/>
                  </a:cubicBezTo>
                  <a:cubicBezTo>
                    <a:pt x="59" y="73"/>
                    <a:pt x="59" y="73"/>
                    <a:pt x="59" y="73"/>
                  </a:cubicBezTo>
                  <a:cubicBezTo>
                    <a:pt x="59" y="72"/>
                    <a:pt x="59" y="72"/>
                    <a:pt x="58" y="72"/>
                  </a:cubicBezTo>
                  <a:cubicBezTo>
                    <a:pt x="58" y="72"/>
                    <a:pt x="58" y="72"/>
                    <a:pt x="58" y="72"/>
                  </a:cubicBezTo>
                  <a:cubicBezTo>
                    <a:pt x="58" y="71"/>
                    <a:pt x="58" y="71"/>
                    <a:pt x="58" y="71"/>
                  </a:cubicBezTo>
                  <a:cubicBezTo>
                    <a:pt x="58" y="70"/>
                    <a:pt x="58" y="70"/>
                    <a:pt x="58" y="69"/>
                  </a:cubicBezTo>
                  <a:cubicBezTo>
                    <a:pt x="58" y="69"/>
                    <a:pt x="58" y="68"/>
                    <a:pt x="57" y="68"/>
                  </a:cubicBezTo>
                  <a:cubicBezTo>
                    <a:pt x="57" y="68"/>
                    <a:pt x="57" y="68"/>
                    <a:pt x="57" y="67"/>
                  </a:cubicBezTo>
                  <a:cubicBezTo>
                    <a:pt x="57" y="67"/>
                    <a:pt x="57" y="67"/>
                    <a:pt x="57" y="67"/>
                  </a:cubicBezTo>
                  <a:cubicBezTo>
                    <a:pt x="57" y="67"/>
                    <a:pt x="57" y="67"/>
                    <a:pt x="57" y="67"/>
                  </a:cubicBezTo>
                  <a:cubicBezTo>
                    <a:pt x="57" y="67"/>
                    <a:pt x="57" y="67"/>
                    <a:pt x="57" y="67"/>
                  </a:cubicBezTo>
                  <a:cubicBezTo>
                    <a:pt x="57" y="67"/>
                    <a:pt x="57" y="67"/>
                    <a:pt x="57" y="67"/>
                  </a:cubicBezTo>
                  <a:cubicBezTo>
                    <a:pt x="56" y="67"/>
                    <a:pt x="56" y="67"/>
                    <a:pt x="56" y="67"/>
                  </a:cubicBezTo>
                  <a:cubicBezTo>
                    <a:pt x="56" y="67"/>
                    <a:pt x="56" y="67"/>
                    <a:pt x="56" y="67"/>
                  </a:cubicBezTo>
                  <a:cubicBezTo>
                    <a:pt x="56" y="67"/>
                    <a:pt x="56" y="67"/>
                    <a:pt x="56" y="67"/>
                  </a:cubicBezTo>
                  <a:cubicBezTo>
                    <a:pt x="55" y="67"/>
                    <a:pt x="55" y="67"/>
                    <a:pt x="55" y="68"/>
                  </a:cubicBezTo>
                  <a:cubicBezTo>
                    <a:pt x="55" y="68"/>
                    <a:pt x="55" y="68"/>
                    <a:pt x="54" y="68"/>
                  </a:cubicBezTo>
                  <a:cubicBezTo>
                    <a:pt x="54" y="68"/>
                    <a:pt x="54" y="68"/>
                    <a:pt x="54" y="68"/>
                  </a:cubicBezTo>
                  <a:cubicBezTo>
                    <a:pt x="54" y="67"/>
                    <a:pt x="54" y="67"/>
                    <a:pt x="54" y="67"/>
                  </a:cubicBezTo>
                  <a:cubicBezTo>
                    <a:pt x="54" y="67"/>
                    <a:pt x="54" y="67"/>
                    <a:pt x="54" y="67"/>
                  </a:cubicBezTo>
                  <a:cubicBezTo>
                    <a:pt x="54" y="67"/>
                    <a:pt x="54" y="67"/>
                    <a:pt x="54" y="67"/>
                  </a:cubicBezTo>
                  <a:cubicBezTo>
                    <a:pt x="54" y="67"/>
                    <a:pt x="54" y="67"/>
                    <a:pt x="54" y="67"/>
                  </a:cubicBezTo>
                  <a:cubicBezTo>
                    <a:pt x="54" y="67"/>
                    <a:pt x="54" y="67"/>
                    <a:pt x="54" y="67"/>
                  </a:cubicBezTo>
                  <a:cubicBezTo>
                    <a:pt x="53" y="67"/>
                    <a:pt x="53" y="67"/>
                    <a:pt x="53" y="67"/>
                  </a:cubicBezTo>
                  <a:cubicBezTo>
                    <a:pt x="53" y="67"/>
                    <a:pt x="53" y="66"/>
                    <a:pt x="53" y="66"/>
                  </a:cubicBezTo>
                  <a:cubicBezTo>
                    <a:pt x="53" y="66"/>
                    <a:pt x="53" y="66"/>
                    <a:pt x="53" y="66"/>
                  </a:cubicBezTo>
                  <a:cubicBezTo>
                    <a:pt x="52" y="66"/>
                    <a:pt x="52" y="66"/>
                    <a:pt x="52" y="67"/>
                  </a:cubicBezTo>
                  <a:cubicBezTo>
                    <a:pt x="52" y="67"/>
                    <a:pt x="53" y="67"/>
                    <a:pt x="53" y="67"/>
                  </a:cubicBezTo>
                  <a:cubicBezTo>
                    <a:pt x="53" y="67"/>
                    <a:pt x="53" y="67"/>
                    <a:pt x="53" y="68"/>
                  </a:cubicBezTo>
                  <a:cubicBezTo>
                    <a:pt x="53" y="68"/>
                    <a:pt x="53" y="68"/>
                    <a:pt x="53" y="68"/>
                  </a:cubicBezTo>
                  <a:cubicBezTo>
                    <a:pt x="53" y="68"/>
                    <a:pt x="53" y="68"/>
                    <a:pt x="53" y="69"/>
                  </a:cubicBezTo>
                  <a:cubicBezTo>
                    <a:pt x="53" y="69"/>
                    <a:pt x="53" y="69"/>
                    <a:pt x="53" y="69"/>
                  </a:cubicBezTo>
                  <a:cubicBezTo>
                    <a:pt x="53" y="69"/>
                    <a:pt x="53" y="69"/>
                    <a:pt x="53" y="69"/>
                  </a:cubicBezTo>
                  <a:cubicBezTo>
                    <a:pt x="53" y="69"/>
                    <a:pt x="53" y="69"/>
                    <a:pt x="53" y="70"/>
                  </a:cubicBezTo>
                  <a:cubicBezTo>
                    <a:pt x="53" y="70"/>
                    <a:pt x="53" y="70"/>
                    <a:pt x="53" y="70"/>
                  </a:cubicBezTo>
                  <a:cubicBezTo>
                    <a:pt x="53" y="70"/>
                    <a:pt x="53" y="70"/>
                    <a:pt x="53" y="70"/>
                  </a:cubicBezTo>
                  <a:cubicBezTo>
                    <a:pt x="53" y="70"/>
                    <a:pt x="53" y="71"/>
                    <a:pt x="53" y="71"/>
                  </a:cubicBezTo>
                  <a:cubicBezTo>
                    <a:pt x="53" y="71"/>
                    <a:pt x="54" y="71"/>
                    <a:pt x="54" y="71"/>
                  </a:cubicBezTo>
                  <a:cubicBezTo>
                    <a:pt x="54" y="71"/>
                    <a:pt x="54" y="71"/>
                    <a:pt x="54" y="71"/>
                  </a:cubicBezTo>
                  <a:cubicBezTo>
                    <a:pt x="54" y="71"/>
                    <a:pt x="54" y="71"/>
                    <a:pt x="54" y="71"/>
                  </a:cubicBezTo>
                  <a:cubicBezTo>
                    <a:pt x="55" y="70"/>
                    <a:pt x="55" y="70"/>
                    <a:pt x="54" y="70"/>
                  </a:cubicBezTo>
                  <a:cubicBezTo>
                    <a:pt x="55" y="70"/>
                    <a:pt x="55" y="70"/>
                    <a:pt x="56" y="71"/>
                  </a:cubicBezTo>
                  <a:cubicBezTo>
                    <a:pt x="56" y="71"/>
                    <a:pt x="56" y="71"/>
                    <a:pt x="56" y="71"/>
                  </a:cubicBezTo>
                  <a:cubicBezTo>
                    <a:pt x="56" y="71"/>
                    <a:pt x="56" y="72"/>
                    <a:pt x="56" y="72"/>
                  </a:cubicBezTo>
                  <a:cubicBezTo>
                    <a:pt x="56" y="72"/>
                    <a:pt x="57" y="72"/>
                    <a:pt x="56" y="73"/>
                  </a:cubicBezTo>
                  <a:cubicBezTo>
                    <a:pt x="56" y="73"/>
                    <a:pt x="56" y="73"/>
                    <a:pt x="56" y="73"/>
                  </a:cubicBezTo>
                  <a:cubicBezTo>
                    <a:pt x="56" y="74"/>
                    <a:pt x="56" y="74"/>
                    <a:pt x="56" y="75"/>
                  </a:cubicBezTo>
                  <a:cubicBezTo>
                    <a:pt x="56" y="75"/>
                    <a:pt x="56" y="75"/>
                    <a:pt x="56" y="76"/>
                  </a:cubicBezTo>
                  <a:cubicBezTo>
                    <a:pt x="56" y="76"/>
                    <a:pt x="56" y="76"/>
                    <a:pt x="56" y="76"/>
                  </a:cubicBezTo>
                  <a:cubicBezTo>
                    <a:pt x="56" y="76"/>
                    <a:pt x="57" y="76"/>
                    <a:pt x="57" y="76"/>
                  </a:cubicBezTo>
                  <a:cubicBezTo>
                    <a:pt x="57" y="76"/>
                    <a:pt x="58" y="77"/>
                    <a:pt x="58" y="77"/>
                  </a:cubicBezTo>
                  <a:cubicBezTo>
                    <a:pt x="58" y="77"/>
                    <a:pt x="58" y="77"/>
                    <a:pt x="58" y="77"/>
                  </a:cubicBezTo>
                  <a:cubicBezTo>
                    <a:pt x="58" y="77"/>
                    <a:pt x="58" y="77"/>
                    <a:pt x="58" y="77"/>
                  </a:cubicBezTo>
                  <a:cubicBezTo>
                    <a:pt x="59" y="77"/>
                    <a:pt x="58" y="77"/>
                    <a:pt x="58" y="76"/>
                  </a:cubicBezTo>
                  <a:cubicBezTo>
                    <a:pt x="58" y="76"/>
                    <a:pt x="58" y="75"/>
                    <a:pt x="58" y="75"/>
                  </a:cubicBezTo>
                  <a:cubicBezTo>
                    <a:pt x="58" y="75"/>
                    <a:pt x="58" y="74"/>
                    <a:pt x="58" y="74"/>
                  </a:cubicBezTo>
                  <a:cubicBezTo>
                    <a:pt x="58" y="75"/>
                    <a:pt x="59" y="75"/>
                    <a:pt x="59" y="76"/>
                  </a:cubicBezTo>
                  <a:cubicBezTo>
                    <a:pt x="59" y="76"/>
                    <a:pt x="59" y="77"/>
                    <a:pt x="60" y="77"/>
                  </a:cubicBezTo>
                  <a:cubicBezTo>
                    <a:pt x="59" y="78"/>
                    <a:pt x="60" y="78"/>
                    <a:pt x="60" y="78"/>
                  </a:cubicBezTo>
                  <a:close/>
                  <a:moveTo>
                    <a:pt x="49" y="83"/>
                  </a:moveTo>
                  <a:cubicBezTo>
                    <a:pt x="49" y="83"/>
                    <a:pt x="49" y="83"/>
                    <a:pt x="49" y="83"/>
                  </a:cubicBezTo>
                  <a:cubicBezTo>
                    <a:pt x="49" y="83"/>
                    <a:pt x="49" y="83"/>
                    <a:pt x="49" y="83"/>
                  </a:cubicBezTo>
                  <a:cubicBezTo>
                    <a:pt x="49" y="83"/>
                    <a:pt x="48" y="83"/>
                    <a:pt x="48" y="83"/>
                  </a:cubicBezTo>
                  <a:cubicBezTo>
                    <a:pt x="48" y="83"/>
                    <a:pt x="48" y="83"/>
                    <a:pt x="48" y="84"/>
                  </a:cubicBezTo>
                  <a:cubicBezTo>
                    <a:pt x="48" y="84"/>
                    <a:pt x="47" y="84"/>
                    <a:pt x="47" y="84"/>
                  </a:cubicBezTo>
                  <a:cubicBezTo>
                    <a:pt x="47" y="85"/>
                    <a:pt x="48" y="85"/>
                    <a:pt x="48" y="84"/>
                  </a:cubicBezTo>
                  <a:cubicBezTo>
                    <a:pt x="48" y="85"/>
                    <a:pt x="48" y="85"/>
                    <a:pt x="48" y="85"/>
                  </a:cubicBezTo>
                  <a:cubicBezTo>
                    <a:pt x="48" y="85"/>
                    <a:pt x="48" y="85"/>
                    <a:pt x="48" y="85"/>
                  </a:cubicBezTo>
                  <a:cubicBezTo>
                    <a:pt x="48" y="85"/>
                    <a:pt x="48" y="85"/>
                    <a:pt x="49" y="85"/>
                  </a:cubicBezTo>
                  <a:cubicBezTo>
                    <a:pt x="49" y="85"/>
                    <a:pt x="49" y="85"/>
                    <a:pt x="49" y="84"/>
                  </a:cubicBezTo>
                  <a:cubicBezTo>
                    <a:pt x="49" y="84"/>
                    <a:pt x="49" y="84"/>
                    <a:pt x="49" y="84"/>
                  </a:cubicBezTo>
                  <a:cubicBezTo>
                    <a:pt x="49" y="85"/>
                    <a:pt x="49" y="84"/>
                    <a:pt x="49" y="84"/>
                  </a:cubicBezTo>
                  <a:cubicBezTo>
                    <a:pt x="49" y="84"/>
                    <a:pt x="49" y="84"/>
                    <a:pt x="49" y="84"/>
                  </a:cubicBezTo>
                  <a:cubicBezTo>
                    <a:pt x="49" y="84"/>
                    <a:pt x="49" y="84"/>
                    <a:pt x="49" y="84"/>
                  </a:cubicBezTo>
                  <a:cubicBezTo>
                    <a:pt x="49" y="84"/>
                    <a:pt x="49" y="84"/>
                    <a:pt x="49" y="84"/>
                  </a:cubicBezTo>
                  <a:cubicBezTo>
                    <a:pt x="49" y="84"/>
                    <a:pt x="49" y="84"/>
                    <a:pt x="49" y="83"/>
                  </a:cubicBezTo>
                  <a:close/>
                  <a:moveTo>
                    <a:pt x="63" y="111"/>
                  </a:moveTo>
                  <a:cubicBezTo>
                    <a:pt x="63" y="111"/>
                    <a:pt x="63" y="111"/>
                    <a:pt x="63" y="111"/>
                  </a:cubicBezTo>
                  <a:cubicBezTo>
                    <a:pt x="63" y="111"/>
                    <a:pt x="63" y="111"/>
                    <a:pt x="63" y="111"/>
                  </a:cubicBezTo>
                  <a:cubicBezTo>
                    <a:pt x="63" y="111"/>
                    <a:pt x="64" y="111"/>
                    <a:pt x="63" y="111"/>
                  </a:cubicBezTo>
                  <a:cubicBezTo>
                    <a:pt x="63" y="111"/>
                    <a:pt x="63" y="111"/>
                    <a:pt x="63" y="111"/>
                  </a:cubicBezTo>
                  <a:close/>
                  <a:moveTo>
                    <a:pt x="64" y="110"/>
                  </a:moveTo>
                  <a:cubicBezTo>
                    <a:pt x="64" y="111"/>
                    <a:pt x="64" y="111"/>
                    <a:pt x="64" y="111"/>
                  </a:cubicBezTo>
                  <a:cubicBezTo>
                    <a:pt x="64" y="111"/>
                    <a:pt x="64" y="110"/>
                    <a:pt x="64" y="110"/>
                  </a:cubicBezTo>
                  <a:cubicBezTo>
                    <a:pt x="64" y="110"/>
                    <a:pt x="64" y="110"/>
                    <a:pt x="64" y="110"/>
                  </a:cubicBezTo>
                  <a:close/>
                  <a:moveTo>
                    <a:pt x="51" y="62"/>
                  </a:moveTo>
                  <a:cubicBezTo>
                    <a:pt x="51" y="62"/>
                    <a:pt x="51" y="62"/>
                    <a:pt x="51" y="62"/>
                  </a:cubicBezTo>
                  <a:cubicBezTo>
                    <a:pt x="51" y="63"/>
                    <a:pt x="52" y="62"/>
                    <a:pt x="52" y="62"/>
                  </a:cubicBezTo>
                  <a:cubicBezTo>
                    <a:pt x="52" y="62"/>
                    <a:pt x="51" y="62"/>
                    <a:pt x="51" y="62"/>
                  </a:cubicBezTo>
                  <a:close/>
                  <a:moveTo>
                    <a:pt x="57" y="65"/>
                  </a:moveTo>
                  <a:cubicBezTo>
                    <a:pt x="57" y="65"/>
                    <a:pt x="57" y="65"/>
                    <a:pt x="57" y="65"/>
                  </a:cubicBezTo>
                  <a:cubicBezTo>
                    <a:pt x="57" y="65"/>
                    <a:pt x="57" y="65"/>
                    <a:pt x="56" y="65"/>
                  </a:cubicBezTo>
                  <a:cubicBezTo>
                    <a:pt x="56" y="65"/>
                    <a:pt x="56" y="65"/>
                    <a:pt x="56" y="65"/>
                  </a:cubicBezTo>
                  <a:cubicBezTo>
                    <a:pt x="56" y="65"/>
                    <a:pt x="56" y="65"/>
                    <a:pt x="57" y="65"/>
                  </a:cubicBezTo>
                  <a:close/>
                  <a:moveTo>
                    <a:pt x="52" y="63"/>
                  </a:moveTo>
                  <a:cubicBezTo>
                    <a:pt x="52" y="63"/>
                    <a:pt x="52" y="63"/>
                    <a:pt x="52" y="63"/>
                  </a:cubicBezTo>
                  <a:cubicBezTo>
                    <a:pt x="52" y="63"/>
                    <a:pt x="53" y="63"/>
                    <a:pt x="53" y="63"/>
                  </a:cubicBezTo>
                  <a:cubicBezTo>
                    <a:pt x="53" y="63"/>
                    <a:pt x="52" y="63"/>
                    <a:pt x="52" y="63"/>
                  </a:cubicBezTo>
                  <a:close/>
                  <a:moveTo>
                    <a:pt x="56" y="66"/>
                  </a:moveTo>
                  <a:cubicBezTo>
                    <a:pt x="56" y="66"/>
                    <a:pt x="56" y="66"/>
                    <a:pt x="56" y="66"/>
                  </a:cubicBezTo>
                  <a:cubicBezTo>
                    <a:pt x="56" y="66"/>
                    <a:pt x="56" y="66"/>
                    <a:pt x="56" y="66"/>
                  </a:cubicBezTo>
                  <a:cubicBezTo>
                    <a:pt x="56" y="66"/>
                    <a:pt x="56" y="66"/>
                    <a:pt x="56" y="66"/>
                  </a:cubicBezTo>
                  <a:cubicBezTo>
                    <a:pt x="56" y="66"/>
                    <a:pt x="56" y="66"/>
                    <a:pt x="56" y="66"/>
                  </a:cubicBezTo>
                  <a:cubicBezTo>
                    <a:pt x="56" y="66"/>
                    <a:pt x="56" y="66"/>
                    <a:pt x="56" y="66"/>
                  </a:cubicBezTo>
                  <a:cubicBezTo>
                    <a:pt x="56" y="66"/>
                    <a:pt x="56" y="66"/>
                    <a:pt x="56" y="66"/>
                  </a:cubicBezTo>
                  <a:close/>
                  <a:moveTo>
                    <a:pt x="53" y="63"/>
                  </a:moveTo>
                  <a:cubicBezTo>
                    <a:pt x="53" y="63"/>
                    <a:pt x="53" y="63"/>
                    <a:pt x="53" y="63"/>
                  </a:cubicBezTo>
                  <a:cubicBezTo>
                    <a:pt x="53" y="63"/>
                    <a:pt x="53" y="63"/>
                    <a:pt x="53" y="63"/>
                  </a:cubicBezTo>
                  <a:cubicBezTo>
                    <a:pt x="53" y="63"/>
                    <a:pt x="53" y="63"/>
                    <a:pt x="53" y="63"/>
                  </a:cubicBezTo>
                  <a:cubicBezTo>
                    <a:pt x="53" y="63"/>
                    <a:pt x="53" y="63"/>
                    <a:pt x="53" y="63"/>
                  </a:cubicBezTo>
                  <a:close/>
                  <a:moveTo>
                    <a:pt x="55" y="65"/>
                  </a:moveTo>
                  <a:cubicBezTo>
                    <a:pt x="56" y="65"/>
                    <a:pt x="56" y="65"/>
                    <a:pt x="56" y="65"/>
                  </a:cubicBezTo>
                  <a:cubicBezTo>
                    <a:pt x="56" y="65"/>
                    <a:pt x="56" y="65"/>
                    <a:pt x="56" y="65"/>
                  </a:cubicBezTo>
                  <a:cubicBezTo>
                    <a:pt x="56" y="65"/>
                    <a:pt x="56" y="65"/>
                    <a:pt x="56" y="65"/>
                  </a:cubicBezTo>
                  <a:cubicBezTo>
                    <a:pt x="56" y="65"/>
                    <a:pt x="56" y="65"/>
                    <a:pt x="55" y="65"/>
                  </a:cubicBezTo>
                  <a:close/>
                  <a:moveTo>
                    <a:pt x="35" y="58"/>
                  </a:moveTo>
                  <a:cubicBezTo>
                    <a:pt x="35" y="58"/>
                    <a:pt x="35" y="58"/>
                    <a:pt x="35" y="58"/>
                  </a:cubicBezTo>
                  <a:cubicBezTo>
                    <a:pt x="35" y="58"/>
                    <a:pt x="35" y="58"/>
                    <a:pt x="35" y="58"/>
                  </a:cubicBezTo>
                  <a:cubicBezTo>
                    <a:pt x="35" y="58"/>
                    <a:pt x="35" y="58"/>
                    <a:pt x="35"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7"/>
                    <a:pt x="36" y="57"/>
                  </a:cubicBezTo>
                  <a:cubicBezTo>
                    <a:pt x="36" y="57"/>
                    <a:pt x="36" y="57"/>
                    <a:pt x="36" y="58"/>
                  </a:cubicBezTo>
                  <a:cubicBezTo>
                    <a:pt x="36" y="58"/>
                    <a:pt x="36" y="58"/>
                    <a:pt x="36" y="58"/>
                  </a:cubicBezTo>
                  <a:cubicBezTo>
                    <a:pt x="36" y="58"/>
                    <a:pt x="36" y="58"/>
                    <a:pt x="36" y="58"/>
                  </a:cubicBezTo>
                  <a:cubicBezTo>
                    <a:pt x="35" y="58"/>
                    <a:pt x="35" y="58"/>
                    <a:pt x="35" y="58"/>
                  </a:cubicBezTo>
                  <a:cubicBezTo>
                    <a:pt x="35" y="58"/>
                    <a:pt x="35" y="58"/>
                    <a:pt x="35" y="58"/>
                  </a:cubicBezTo>
                  <a:cubicBezTo>
                    <a:pt x="35" y="58"/>
                    <a:pt x="35" y="58"/>
                    <a:pt x="35" y="58"/>
                  </a:cubicBezTo>
                  <a:cubicBezTo>
                    <a:pt x="35" y="58"/>
                    <a:pt x="35" y="58"/>
                    <a:pt x="35" y="58"/>
                  </a:cubicBezTo>
                  <a:close/>
                  <a:moveTo>
                    <a:pt x="35" y="57"/>
                  </a:moveTo>
                  <a:cubicBezTo>
                    <a:pt x="35" y="57"/>
                    <a:pt x="35" y="57"/>
                    <a:pt x="35" y="57"/>
                  </a:cubicBezTo>
                  <a:cubicBezTo>
                    <a:pt x="35" y="57"/>
                    <a:pt x="35" y="57"/>
                    <a:pt x="35" y="57"/>
                  </a:cubicBezTo>
                  <a:cubicBezTo>
                    <a:pt x="35" y="57"/>
                    <a:pt x="35" y="57"/>
                    <a:pt x="35" y="57"/>
                  </a:cubicBezTo>
                  <a:cubicBezTo>
                    <a:pt x="35" y="57"/>
                    <a:pt x="35" y="57"/>
                    <a:pt x="35" y="57"/>
                  </a:cubicBezTo>
                  <a:cubicBezTo>
                    <a:pt x="36" y="57"/>
                    <a:pt x="36" y="57"/>
                    <a:pt x="36" y="57"/>
                  </a:cubicBezTo>
                  <a:cubicBezTo>
                    <a:pt x="36" y="57"/>
                    <a:pt x="36" y="57"/>
                    <a:pt x="36" y="57"/>
                  </a:cubicBezTo>
                  <a:cubicBezTo>
                    <a:pt x="36" y="57"/>
                    <a:pt x="36" y="57"/>
                    <a:pt x="36" y="57"/>
                  </a:cubicBezTo>
                  <a:cubicBezTo>
                    <a:pt x="36" y="57"/>
                    <a:pt x="36" y="57"/>
                    <a:pt x="36" y="57"/>
                  </a:cubicBezTo>
                  <a:cubicBezTo>
                    <a:pt x="36" y="57"/>
                    <a:pt x="36" y="57"/>
                    <a:pt x="36" y="57"/>
                  </a:cubicBezTo>
                  <a:cubicBezTo>
                    <a:pt x="36" y="56"/>
                    <a:pt x="36" y="57"/>
                    <a:pt x="36" y="56"/>
                  </a:cubicBezTo>
                  <a:cubicBezTo>
                    <a:pt x="36" y="56"/>
                    <a:pt x="36" y="56"/>
                    <a:pt x="36" y="56"/>
                  </a:cubicBezTo>
                  <a:cubicBezTo>
                    <a:pt x="36" y="57"/>
                    <a:pt x="36" y="57"/>
                    <a:pt x="35" y="57"/>
                  </a:cubicBezTo>
                  <a:cubicBezTo>
                    <a:pt x="35" y="57"/>
                    <a:pt x="35" y="56"/>
                    <a:pt x="35" y="57"/>
                  </a:cubicBezTo>
                  <a:cubicBezTo>
                    <a:pt x="35" y="57"/>
                    <a:pt x="35" y="57"/>
                    <a:pt x="35" y="57"/>
                  </a:cubicBezTo>
                  <a:cubicBezTo>
                    <a:pt x="35" y="57"/>
                    <a:pt x="35" y="57"/>
                    <a:pt x="35" y="57"/>
                  </a:cubicBezTo>
                  <a:close/>
                  <a:moveTo>
                    <a:pt x="35" y="63"/>
                  </a:move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lose/>
                  <a:moveTo>
                    <a:pt x="36" y="59"/>
                  </a:move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6" y="63"/>
                    <a:pt x="36" y="63"/>
                  </a:cubicBezTo>
                  <a:cubicBezTo>
                    <a:pt x="36" y="63"/>
                    <a:pt x="35" y="63"/>
                    <a:pt x="35" y="63"/>
                  </a:cubicBezTo>
                  <a:cubicBezTo>
                    <a:pt x="35" y="63"/>
                    <a:pt x="35" y="63"/>
                    <a:pt x="36" y="63"/>
                  </a:cubicBezTo>
                  <a:cubicBezTo>
                    <a:pt x="36" y="63"/>
                    <a:pt x="36" y="63"/>
                    <a:pt x="36" y="63"/>
                  </a:cubicBezTo>
                  <a:cubicBezTo>
                    <a:pt x="36" y="63"/>
                    <a:pt x="36" y="63"/>
                    <a:pt x="36" y="63"/>
                  </a:cubicBezTo>
                  <a:cubicBezTo>
                    <a:pt x="36" y="63"/>
                    <a:pt x="36" y="63"/>
                    <a:pt x="36" y="63"/>
                  </a:cubicBezTo>
                  <a:cubicBezTo>
                    <a:pt x="35" y="63"/>
                    <a:pt x="35" y="63"/>
                    <a:pt x="35" y="63"/>
                  </a:cubicBezTo>
                  <a:cubicBezTo>
                    <a:pt x="36" y="63"/>
                    <a:pt x="36" y="63"/>
                    <a:pt x="36" y="63"/>
                  </a:cubicBezTo>
                  <a:cubicBezTo>
                    <a:pt x="36" y="63"/>
                    <a:pt x="36" y="63"/>
                    <a:pt x="36" y="63"/>
                  </a:cubicBezTo>
                  <a:cubicBezTo>
                    <a:pt x="36" y="63"/>
                    <a:pt x="36" y="63"/>
                    <a:pt x="36" y="63"/>
                  </a:cubicBezTo>
                  <a:cubicBezTo>
                    <a:pt x="36" y="63"/>
                    <a:pt x="36" y="63"/>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lose/>
                  <a:moveTo>
                    <a:pt x="37" y="59"/>
                  </a:move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lose/>
                  <a:moveTo>
                    <a:pt x="40" y="60"/>
                  </a:moveTo>
                  <a:cubicBezTo>
                    <a:pt x="40" y="60"/>
                    <a:pt x="40" y="60"/>
                    <a:pt x="40" y="60"/>
                  </a:cubicBezTo>
                  <a:cubicBezTo>
                    <a:pt x="40" y="60"/>
                    <a:pt x="39" y="60"/>
                    <a:pt x="39" y="60"/>
                  </a:cubicBezTo>
                  <a:cubicBezTo>
                    <a:pt x="39" y="60"/>
                    <a:pt x="39" y="60"/>
                    <a:pt x="39" y="60"/>
                  </a:cubicBezTo>
                  <a:cubicBezTo>
                    <a:pt x="38" y="60"/>
                    <a:pt x="38" y="60"/>
                    <a:pt x="38" y="60"/>
                  </a:cubicBezTo>
                  <a:cubicBezTo>
                    <a:pt x="39" y="61"/>
                    <a:pt x="39" y="61"/>
                    <a:pt x="39" y="61"/>
                  </a:cubicBezTo>
                  <a:cubicBezTo>
                    <a:pt x="39" y="61"/>
                    <a:pt x="40" y="61"/>
                    <a:pt x="40" y="61"/>
                  </a:cubicBezTo>
                  <a:cubicBezTo>
                    <a:pt x="40" y="61"/>
                    <a:pt x="40" y="61"/>
                    <a:pt x="40" y="61"/>
                  </a:cubicBezTo>
                  <a:cubicBezTo>
                    <a:pt x="40" y="61"/>
                    <a:pt x="40" y="60"/>
                    <a:pt x="40" y="60"/>
                  </a:cubicBezTo>
                  <a:close/>
                  <a:moveTo>
                    <a:pt x="37" y="59"/>
                  </a:move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lose/>
                  <a:moveTo>
                    <a:pt x="33" y="57"/>
                  </a:move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lose/>
                  <a:moveTo>
                    <a:pt x="37" y="59"/>
                  </a:moveTo>
                  <a:cubicBezTo>
                    <a:pt x="37" y="59"/>
                    <a:pt x="37" y="59"/>
                    <a:pt x="37" y="59"/>
                  </a:cubicBezTo>
                  <a:cubicBezTo>
                    <a:pt x="37" y="59"/>
                    <a:pt x="37" y="59"/>
                    <a:pt x="37" y="59"/>
                  </a:cubicBezTo>
                  <a:cubicBezTo>
                    <a:pt x="37" y="59"/>
                    <a:pt x="37" y="59"/>
                    <a:pt x="37" y="59"/>
                  </a:cubicBezTo>
                  <a:cubicBezTo>
                    <a:pt x="37" y="59"/>
                    <a:pt x="37" y="59"/>
                    <a:pt x="37" y="59"/>
                  </a:cubicBezTo>
                  <a:cubicBezTo>
                    <a:pt x="37" y="59"/>
                    <a:pt x="37" y="60"/>
                    <a:pt x="37" y="60"/>
                  </a:cubicBezTo>
                  <a:cubicBezTo>
                    <a:pt x="37" y="60"/>
                    <a:pt x="37" y="60"/>
                    <a:pt x="37" y="60"/>
                  </a:cubicBezTo>
                  <a:cubicBezTo>
                    <a:pt x="37" y="60"/>
                    <a:pt x="37" y="60"/>
                    <a:pt x="37" y="60"/>
                  </a:cubicBezTo>
                  <a:cubicBezTo>
                    <a:pt x="37" y="60"/>
                    <a:pt x="37" y="60"/>
                    <a:pt x="37" y="60"/>
                  </a:cubicBezTo>
                  <a:cubicBezTo>
                    <a:pt x="37" y="60"/>
                    <a:pt x="37" y="60"/>
                    <a:pt x="37" y="60"/>
                  </a:cubicBezTo>
                  <a:cubicBezTo>
                    <a:pt x="37" y="60"/>
                    <a:pt x="37" y="60"/>
                    <a:pt x="37" y="60"/>
                  </a:cubicBezTo>
                  <a:cubicBezTo>
                    <a:pt x="37" y="60"/>
                    <a:pt x="37" y="60"/>
                    <a:pt x="37" y="60"/>
                  </a:cubicBezTo>
                  <a:cubicBezTo>
                    <a:pt x="38" y="60"/>
                    <a:pt x="38" y="60"/>
                    <a:pt x="38" y="60"/>
                  </a:cubicBezTo>
                  <a:cubicBezTo>
                    <a:pt x="38" y="60"/>
                    <a:pt x="38" y="60"/>
                    <a:pt x="38" y="60"/>
                  </a:cubicBezTo>
                  <a:cubicBezTo>
                    <a:pt x="38" y="60"/>
                    <a:pt x="38" y="60"/>
                    <a:pt x="38" y="60"/>
                  </a:cubicBezTo>
                  <a:cubicBezTo>
                    <a:pt x="38" y="60"/>
                    <a:pt x="38" y="60"/>
                    <a:pt x="38" y="60"/>
                  </a:cubicBezTo>
                  <a:cubicBezTo>
                    <a:pt x="38" y="60"/>
                    <a:pt x="38" y="59"/>
                    <a:pt x="38"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lose/>
                  <a:moveTo>
                    <a:pt x="51" y="55"/>
                  </a:moveTo>
                  <a:cubicBezTo>
                    <a:pt x="51" y="55"/>
                    <a:pt x="51" y="56"/>
                    <a:pt x="51" y="56"/>
                  </a:cubicBezTo>
                  <a:cubicBezTo>
                    <a:pt x="51" y="56"/>
                    <a:pt x="51" y="57"/>
                    <a:pt x="51" y="57"/>
                  </a:cubicBezTo>
                  <a:cubicBezTo>
                    <a:pt x="51" y="58"/>
                    <a:pt x="51" y="58"/>
                    <a:pt x="50" y="59"/>
                  </a:cubicBezTo>
                  <a:cubicBezTo>
                    <a:pt x="50" y="59"/>
                    <a:pt x="50" y="59"/>
                    <a:pt x="50" y="59"/>
                  </a:cubicBezTo>
                  <a:cubicBezTo>
                    <a:pt x="49" y="59"/>
                    <a:pt x="49" y="58"/>
                    <a:pt x="49" y="58"/>
                  </a:cubicBezTo>
                  <a:cubicBezTo>
                    <a:pt x="49" y="58"/>
                    <a:pt x="49" y="58"/>
                    <a:pt x="49" y="58"/>
                  </a:cubicBezTo>
                  <a:cubicBezTo>
                    <a:pt x="49" y="58"/>
                    <a:pt x="49" y="58"/>
                    <a:pt x="49" y="57"/>
                  </a:cubicBezTo>
                  <a:cubicBezTo>
                    <a:pt x="48" y="57"/>
                    <a:pt x="49" y="57"/>
                    <a:pt x="48" y="57"/>
                  </a:cubicBezTo>
                  <a:cubicBezTo>
                    <a:pt x="48" y="57"/>
                    <a:pt x="48" y="57"/>
                    <a:pt x="48" y="57"/>
                  </a:cubicBezTo>
                  <a:cubicBezTo>
                    <a:pt x="48" y="57"/>
                    <a:pt x="48" y="57"/>
                    <a:pt x="48" y="57"/>
                  </a:cubicBezTo>
                  <a:cubicBezTo>
                    <a:pt x="49" y="57"/>
                    <a:pt x="49" y="56"/>
                    <a:pt x="49" y="57"/>
                  </a:cubicBezTo>
                  <a:cubicBezTo>
                    <a:pt x="49" y="57"/>
                    <a:pt x="49" y="56"/>
                    <a:pt x="49" y="56"/>
                  </a:cubicBezTo>
                  <a:cubicBezTo>
                    <a:pt x="49" y="56"/>
                    <a:pt x="49" y="56"/>
                    <a:pt x="50" y="56"/>
                  </a:cubicBezTo>
                  <a:cubicBezTo>
                    <a:pt x="50" y="56"/>
                    <a:pt x="50" y="56"/>
                    <a:pt x="50" y="56"/>
                  </a:cubicBezTo>
                  <a:cubicBezTo>
                    <a:pt x="49" y="56"/>
                    <a:pt x="49" y="56"/>
                    <a:pt x="49" y="56"/>
                  </a:cubicBezTo>
                  <a:cubicBezTo>
                    <a:pt x="49" y="56"/>
                    <a:pt x="49" y="56"/>
                    <a:pt x="49" y="56"/>
                  </a:cubicBezTo>
                  <a:cubicBezTo>
                    <a:pt x="49" y="56"/>
                    <a:pt x="49" y="56"/>
                    <a:pt x="48" y="56"/>
                  </a:cubicBezTo>
                  <a:cubicBezTo>
                    <a:pt x="48" y="56"/>
                    <a:pt x="48" y="56"/>
                    <a:pt x="48" y="56"/>
                  </a:cubicBezTo>
                  <a:cubicBezTo>
                    <a:pt x="48" y="56"/>
                    <a:pt x="48" y="56"/>
                    <a:pt x="48" y="56"/>
                  </a:cubicBezTo>
                  <a:cubicBezTo>
                    <a:pt x="48" y="57"/>
                    <a:pt x="48" y="56"/>
                    <a:pt x="48" y="57"/>
                  </a:cubicBezTo>
                  <a:cubicBezTo>
                    <a:pt x="48" y="57"/>
                    <a:pt x="48" y="57"/>
                    <a:pt x="48" y="57"/>
                  </a:cubicBezTo>
                  <a:cubicBezTo>
                    <a:pt x="47" y="57"/>
                    <a:pt x="47" y="56"/>
                    <a:pt x="47" y="56"/>
                  </a:cubicBezTo>
                  <a:cubicBezTo>
                    <a:pt x="47" y="56"/>
                    <a:pt x="47" y="56"/>
                    <a:pt x="47" y="56"/>
                  </a:cubicBezTo>
                  <a:cubicBezTo>
                    <a:pt x="47" y="56"/>
                    <a:pt x="47" y="56"/>
                    <a:pt x="47" y="56"/>
                  </a:cubicBezTo>
                  <a:cubicBezTo>
                    <a:pt x="46" y="56"/>
                    <a:pt x="46" y="56"/>
                    <a:pt x="46" y="56"/>
                  </a:cubicBezTo>
                  <a:cubicBezTo>
                    <a:pt x="46" y="56"/>
                    <a:pt x="46" y="56"/>
                    <a:pt x="46" y="56"/>
                  </a:cubicBezTo>
                  <a:cubicBezTo>
                    <a:pt x="45" y="55"/>
                    <a:pt x="45" y="55"/>
                    <a:pt x="45" y="56"/>
                  </a:cubicBezTo>
                  <a:cubicBezTo>
                    <a:pt x="45" y="56"/>
                    <a:pt x="44" y="56"/>
                    <a:pt x="44" y="55"/>
                  </a:cubicBezTo>
                  <a:cubicBezTo>
                    <a:pt x="44" y="55"/>
                    <a:pt x="44" y="55"/>
                    <a:pt x="44" y="55"/>
                  </a:cubicBezTo>
                  <a:cubicBezTo>
                    <a:pt x="44" y="55"/>
                    <a:pt x="44" y="54"/>
                    <a:pt x="44" y="54"/>
                  </a:cubicBezTo>
                  <a:cubicBezTo>
                    <a:pt x="44" y="54"/>
                    <a:pt x="44" y="54"/>
                    <a:pt x="44" y="54"/>
                  </a:cubicBezTo>
                  <a:cubicBezTo>
                    <a:pt x="44" y="54"/>
                    <a:pt x="44" y="54"/>
                    <a:pt x="44" y="54"/>
                  </a:cubicBezTo>
                  <a:cubicBezTo>
                    <a:pt x="44" y="54"/>
                    <a:pt x="44" y="53"/>
                    <a:pt x="44" y="53"/>
                  </a:cubicBezTo>
                  <a:cubicBezTo>
                    <a:pt x="44" y="53"/>
                    <a:pt x="43" y="52"/>
                    <a:pt x="43" y="52"/>
                  </a:cubicBezTo>
                  <a:cubicBezTo>
                    <a:pt x="43" y="52"/>
                    <a:pt x="42" y="52"/>
                    <a:pt x="42" y="52"/>
                  </a:cubicBezTo>
                  <a:cubicBezTo>
                    <a:pt x="41" y="52"/>
                    <a:pt x="41" y="52"/>
                    <a:pt x="41" y="51"/>
                  </a:cubicBezTo>
                  <a:cubicBezTo>
                    <a:pt x="41" y="51"/>
                    <a:pt x="41" y="51"/>
                    <a:pt x="41" y="51"/>
                  </a:cubicBezTo>
                  <a:cubicBezTo>
                    <a:pt x="41" y="51"/>
                    <a:pt x="41" y="51"/>
                    <a:pt x="41" y="50"/>
                  </a:cubicBezTo>
                  <a:cubicBezTo>
                    <a:pt x="40" y="50"/>
                    <a:pt x="40" y="50"/>
                    <a:pt x="40" y="50"/>
                  </a:cubicBezTo>
                  <a:cubicBezTo>
                    <a:pt x="40" y="50"/>
                    <a:pt x="39" y="50"/>
                    <a:pt x="39" y="50"/>
                  </a:cubicBezTo>
                  <a:cubicBezTo>
                    <a:pt x="39" y="49"/>
                    <a:pt x="39" y="49"/>
                    <a:pt x="39" y="49"/>
                  </a:cubicBezTo>
                  <a:cubicBezTo>
                    <a:pt x="39" y="49"/>
                    <a:pt x="39" y="49"/>
                    <a:pt x="39" y="49"/>
                  </a:cubicBezTo>
                  <a:cubicBezTo>
                    <a:pt x="39" y="49"/>
                    <a:pt x="39" y="49"/>
                    <a:pt x="39" y="49"/>
                  </a:cubicBezTo>
                  <a:cubicBezTo>
                    <a:pt x="38" y="49"/>
                    <a:pt x="38" y="49"/>
                    <a:pt x="38" y="49"/>
                  </a:cubicBezTo>
                  <a:cubicBezTo>
                    <a:pt x="38" y="49"/>
                    <a:pt x="38" y="50"/>
                    <a:pt x="38" y="50"/>
                  </a:cubicBezTo>
                  <a:cubicBezTo>
                    <a:pt x="39" y="50"/>
                    <a:pt x="39" y="50"/>
                    <a:pt x="38" y="51"/>
                  </a:cubicBezTo>
                  <a:cubicBezTo>
                    <a:pt x="38" y="51"/>
                    <a:pt x="38" y="51"/>
                    <a:pt x="38" y="51"/>
                  </a:cubicBezTo>
                  <a:cubicBezTo>
                    <a:pt x="39" y="51"/>
                    <a:pt x="39" y="52"/>
                    <a:pt x="39" y="52"/>
                  </a:cubicBezTo>
                  <a:cubicBezTo>
                    <a:pt x="39" y="52"/>
                    <a:pt x="39" y="52"/>
                    <a:pt x="39" y="52"/>
                  </a:cubicBezTo>
                  <a:cubicBezTo>
                    <a:pt x="39" y="52"/>
                    <a:pt x="39" y="52"/>
                    <a:pt x="39" y="52"/>
                  </a:cubicBezTo>
                  <a:cubicBezTo>
                    <a:pt x="39" y="52"/>
                    <a:pt x="39" y="53"/>
                    <a:pt x="39" y="53"/>
                  </a:cubicBezTo>
                  <a:cubicBezTo>
                    <a:pt x="40" y="53"/>
                    <a:pt x="40" y="53"/>
                    <a:pt x="40" y="54"/>
                  </a:cubicBezTo>
                  <a:cubicBezTo>
                    <a:pt x="40" y="54"/>
                    <a:pt x="40" y="54"/>
                    <a:pt x="40" y="54"/>
                  </a:cubicBezTo>
                  <a:cubicBezTo>
                    <a:pt x="40" y="54"/>
                    <a:pt x="40" y="54"/>
                    <a:pt x="40" y="54"/>
                  </a:cubicBezTo>
                  <a:cubicBezTo>
                    <a:pt x="40" y="54"/>
                    <a:pt x="40" y="54"/>
                    <a:pt x="40" y="54"/>
                  </a:cubicBezTo>
                  <a:cubicBezTo>
                    <a:pt x="40" y="54"/>
                    <a:pt x="40" y="54"/>
                    <a:pt x="40" y="54"/>
                  </a:cubicBezTo>
                  <a:cubicBezTo>
                    <a:pt x="40" y="54"/>
                    <a:pt x="40" y="54"/>
                    <a:pt x="40" y="55"/>
                  </a:cubicBezTo>
                  <a:cubicBezTo>
                    <a:pt x="39" y="55"/>
                    <a:pt x="39" y="55"/>
                    <a:pt x="39" y="54"/>
                  </a:cubicBezTo>
                  <a:cubicBezTo>
                    <a:pt x="39" y="54"/>
                    <a:pt x="39" y="54"/>
                    <a:pt x="39" y="53"/>
                  </a:cubicBezTo>
                  <a:cubicBezTo>
                    <a:pt x="39" y="53"/>
                    <a:pt x="39" y="53"/>
                    <a:pt x="39" y="53"/>
                  </a:cubicBezTo>
                  <a:cubicBezTo>
                    <a:pt x="38" y="53"/>
                    <a:pt x="38" y="53"/>
                    <a:pt x="38" y="53"/>
                  </a:cubicBezTo>
                  <a:cubicBezTo>
                    <a:pt x="38" y="53"/>
                    <a:pt x="38" y="53"/>
                    <a:pt x="38" y="52"/>
                  </a:cubicBezTo>
                  <a:cubicBezTo>
                    <a:pt x="38" y="52"/>
                    <a:pt x="38" y="52"/>
                    <a:pt x="38" y="52"/>
                  </a:cubicBezTo>
                  <a:cubicBezTo>
                    <a:pt x="37" y="52"/>
                    <a:pt x="37" y="52"/>
                    <a:pt x="37" y="52"/>
                  </a:cubicBezTo>
                  <a:cubicBezTo>
                    <a:pt x="37" y="52"/>
                    <a:pt x="36" y="52"/>
                    <a:pt x="36" y="51"/>
                  </a:cubicBezTo>
                  <a:cubicBezTo>
                    <a:pt x="36" y="51"/>
                    <a:pt x="36" y="51"/>
                    <a:pt x="36" y="51"/>
                  </a:cubicBezTo>
                  <a:cubicBezTo>
                    <a:pt x="36" y="51"/>
                    <a:pt x="36" y="51"/>
                    <a:pt x="36" y="51"/>
                  </a:cubicBezTo>
                  <a:cubicBezTo>
                    <a:pt x="36" y="50"/>
                    <a:pt x="35" y="50"/>
                    <a:pt x="35" y="50"/>
                  </a:cubicBezTo>
                  <a:cubicBezTo>
                    <a:pt x="35" y="50"/>
                    <a:pt x="35" y="50"/>
                    <a:pt x="34" y="50"/>
                  </a:cubicBezTo>
                  <a:cubicBezTo>
                    <a:pt x="34" y="50"/>
                    <a:pt x="34" y="50"/>
                    <a:pt x="34" y="50"/>
                  </a:cubicBezTo>
                  <a:cubicBezTo>
                    <a:pt x="34" y="50"/>
                    <a:pt x="34" y="50"/>
                    <a:pt x="34" y="50"/>
                  </a:cubicBezTo>
                  <a:cubicBezTo>
                    <a:pt x="33" y="50"/>
                    <a:pt x="33" y="49"/>
                    <a:pt x="33" y="49"/>
                  </a:cubicBezTo>
                  <a:cubicBezTo>
                    <a:pt x="33" y="49"/>
                    <a:pt x="33" y="49"/>
                    <a:pt x="33" y="49"/>
                  </a:cubicBezTo>
                  <a:cubicBezTo>
                    <a:pt x="33" y="49"/>
                    <a:pt x="33" y="49"/>
                    <a:pt x="32" y="49"/>
                  </a:cubicBezTo>
                  <a:cubicBezTo>
                    <a:pt x="32" y="50"/>
                    <a:pt x="32" y="50"/>
                    <a:pt x="32" y="50"/>
                  </a:cubicBezTo>
                  <a:cubicBezTo>
                    <a:pt x="32" y="50"/>
                    <a:pt x="31" y="50"/>
                    <a:pt x="31" y="50"/>
                  </a:cubicBezTo>
                  <a:cubicBezTo>
                    <a:pt x="31" y="50"/>
                    <a:pt x="31" y="50"/>
                    <a:pt x="31" y="50"/>
                  </a:cubicBezTo>
                  <a:cubicBezTo>
                    <a:pt x="31" y="50"/>
                    <a:pt x="31" y="51"/>
                    <a:pt x="31" y="51"/>
                  </a:cubicBezTo>
                  <a:cubicBezTo>
                    <a:pt x="31" y="51"/>
                    <a:pt x="31" y="51"/>
                    <a:pt x="31" y="51"/>
                  </a:cubicBezTo>
                  <a:cubicBezTo>
                    <a:pt x="31" y="51"/>
                    <a:pt x="31" y="51"/>
                    <a:pt x="31" y="51"/>
                  </a:cubicBezTo>
                  <a:cubicBezTo>
                    <a:pt x="31" y="51"/>
                    <a:pt x="31" y="52"/>
                    <a:pt x="30" y="52"/>
                  </a:cubicBezTo>
                  <a:cubicBezTo>
                    <a:pt x="30" y="52"/>
                    <a:pt x="30" y="52"/>
                    <a:pt x="30" y="52"/>
                  </a:cubicBezTo>
                  <a:cubicBezTo>
                    <a:pt x="30" y="52"/>
                    <a:pt x="30" y="52"/>
                    <a:pt x="29" y="52"/>
                  </a:cubicBezTo>
                  <a:cubicBezTo>
                    <a:pt x="29" y="52"/>
                    <a:pt x="29" y="52"/>
                    <a:pt x="29" y="52"/>
                  </a:cubicBezTo>
                  <a:cubicBezTo>
                    <a:pt x="29" y="52"/>
                    <a:pt x="29" y="52"/>
                    <a:pt x="29" y="52"/>
                  </a:cubicBezTo>
                  <a:cubicBezTo>
                    <a:pt x="29" y="52"/>
                    <a:pt x="29" y="52"/>
                    <a:pt x="29" y="52"/>
                  </a:cubicBezTo>
                  <a:cubicBezTo>
                    <a:pt x="29" y="52"/>
                    <a:pt x="29" y="52"/>
                    <a:pt x="29" y="52"/>
                  </a:cubicBezTo>
                  <a:cubicBezTo>
                    <a:pt x="29" y="52"/>
                    <a:pt x="29" y="52"/>
                    <a:pt x="28" y="52"/>
                  </a:cubicBezTo>
                  <a:cubicBezTo>
                    <a:pt x="28" y="52"/>
                    <a:pt x="28" y="52"/>
                    <a:pt x="28" y="52"/>
                  </a:cubicBezTo>
                  <a:cubicBezTo>
                    <a:pt x="28" y="52"/>
                    <a:pt x="28" y="52"/>
                    <a:pt x="28" y="52"/>
                  </a:cubicBezTo>
                  <a:cubicBezTo>
                    <a:pt x="28" y="52"/>
                    <a:pt x="28" y="52"/>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7" y="51"/>
                    <a:pt x="27" y="51"/>
                    <a:pt x="27" y="51"/>
                  </a:cubicBezTo>
                  <a:cubicBezTo>
                    <a:pt x="27" y="51"/>
                    <a:pt x="27" y="52"/>
                    <a:pt x="27" y="51"/>
                  </a:cubicBezTo>
                  <a:cubicBezTo>
                    <a:pt x="26" y="51"/>
                    <a:pt x="26" y="51"/>
                    <a:pt x="27" y="51"/>
                  </a:cubicBezTo>
                  <a:cubicBezTo>
                    <a:pt x="27" y="50"/>
                    <a:pt x="27" y="50"/>
                    <a:pt x="27" y="50"/>
                  </a:cubicBezTo>
                  <a:cubicBezTo>
                    <a:pt x="27" y="50"/>
                    <a:pt x="27" y="50"/>
                    <a:pt x="27" y="50"/>
                  </a:cubicBezTo>
                  <a:cubicBezTo>
                    <a:pt x="26" y="50"/>
                    <a:pt x="26" y="50"/>
                    <a:pt x="25" y="50"/>
                  </a:cubicBezTo>
                  <a:cubicBezTo>
                    <a:pt x="25" y="50"/>
                    <a:pt x="25" y="50"/>
                    <a:pt x="25" y="50"/>
                  </a:cubicBezTo>
                  <a:cubicBezTo>
                    <a:pt x="25" y="50"/>
                    <a:pt x="25" y="51"/>
                    <a:pt x="25" y="51"/>
                  </a:cubicBezTo>
                  <a:cubicBezTo>
                    <a:pt x="25" y="51"/>
                    <a:pt x="25" y="51"/>
                    <a:pt x="25" y="51"/>
                  </a:cubicBezTo>
                  <a:cubicBezTo>
                    <a:pt x="25" y="51"/>
                    <a:pt x="25" y="51"/>
                    <a:pt x="25" y="51"/>
                  </a:cubicBezTo>
                  <a:cubicBezTo>
                    <a:pt x="25" y="51"/>
                    <a:pt x="25" y="51"/>
                    <a:pt x="25" y="51"/>
                  </a:cubicBezTo>
                  <a:cubicBezTo>
                    <a:pt x="25" y="50"/>
                    <a:pt x="25" y="50"/>
                    <a:pt x="25" y="50"/>
                  </a:cubicBezTo>
                  <a:cubicBezTo>
                    <a:pt x="25" y="50"/>
                    <a:pt x="25" y="50"/>
                    <a:pt x="25" y="50"/>
                  </a:cubicBezTo>
                  <a:cubicBezTo>
                    <a:pt x="25" y="49"/>
                    <a:pt x="25" y="49"/>
                    <a:pt x="24" y="48"/>
                  </a:cubicBezTo>
                  <a:cubicBezTo>
                    <a:pt x="24" y="48"/>
                    <a:pt x="24" y="48"/>
                    <a:pt x="24" y="48"/>
                  </a:cubicBezTo>
                  <a:cubicBezTo>
                    <a:pt x="24" y="48"/>
                    <a:pt x="24" y="48"/>
                    <a:pt x="24" y="48"/>
                  </a:cubicBezTo>
                  <a:cubicBezTo>
                    <a:pt x="24" y="48"/>
                    <a:pt x="24" y="48"/>
                    <a:pt x="24" y="48"/>
                  </a:cubicBezTo>
                  <a:cubicBezTo>
                    <a:pt x="24" y="48"/>
                    <a:pt x="25" y="48"/>
                    <a:pt x="25" y="48"/>
                  </a:cubicBezTo>
                  <a:cubicBezTo>
                    <a:pt x="25" y="47"/>
                    <a:pt x="25" y="47"/>
                    <a:pt x="25" y="47"/>
                  </a:cubicBezTo>
                  <a:cubicBezTo>
                    <a:pt x="25" y="47"/>
                    <a:pt x="25" y="47"/>
                    <a:pt x="25" y="47"/>
                  </a:cubicBezTo>
                  <a:cubicBezTo>
                    <a:pt x="25" y="47"/>
                    <a:pt x="26" y="47"/>
                    <a:pt x="26" y="46"/>
                  </a:cubicBezTo>
                  <a:cubicBezTo>
                    <a:pt x="26" y="46"/>
                    <a:pt x="26" y="46"/>
                    <a:pt x="26" y="46"/>
                  </a:cubicBezTo>
                  <a:cubicBezTo>
                    <a:pt x="27" y="46"/>
                    <a:pt x="27" y="46"/>
                    <a:pt x="27" y="46"/>
                  </a:cubicBezTo>
                  <a:cubicBezTo>
                    <a:pt x="27" y="46"/>
                    <a:pt x="27" y="45"/>
                    <a:pt x="27" y="45"/>
                  </a:cubicBezTo>
                  <a:cubicBezTo>
                    <a:pt x="27" y="45"/>
                    <a:pt x="27" y="45"/>
                    <a:pt x="27" y="45"/>
                  </a:cubicBezTo>
                  <a:cubicBezTo>
                    <a:pt x="27" y="45"/>
                    <a:pt x="27" y="45"/>
                    <a:pt x="27" y="44"/>
                  </a:cubicBezTo>
                  <a:cubicBezTo>
                    <a:pt x="26" y="44"/>
                    <a:pt x="26" y="44"/>
                    <a:pt x="26" y="44"/>
                  </a:cubicBezTo>
                  <a:cubicBezTo>
                    <a:pt x="26" y="44"/>
                    <a:pt x="26" y="44"/>
                    <a:pt x="26" y="44"/>
                  </a:cubicBezTo>
                  <a:cubicBezTo>
                    <a:pt x="26" y="44"/>
                    <a:pt x="26" y="44"/>
                    <a:pt x="25" y="44"/>
                  </a:cubicBezTo>
                  <a:cubicBezTo>
                    <a:pt x="25" y="44"/>
                    <a:pt x="25" y="44"/>
                    <a:pt x="25" y="44"/>
                  </a:cubicBezTo>
                  <a:cubicBezTo>
                    <a:pt x="25" y="44"/>
                    <a:pt x="24" y="44"/>
                    <a:pt x="24" y="43"/>
                  </a:cubicBezTo>
                  <a:cubicBezTo>
                    <a:pt x="24" y="43"/>
                    <a:pt x="24" y="43"/>
                    <a:pt x="24" y="43"/>
                  </a:cubicBezTo>
                  <a:cubicBezTo>
                    <a:pt x="24" y="43"/>
                    <a:pt x="24" y="43"/>
                    <a:pt x="24" y="43"/>
                  </a:cubicBezTo>
                  <a:cubicBezTo>
                    <a:pt x="24" y="44"/>
                    <a:pt x="24" y="44"/>
                    <a:pt x="24" y="44"/>
                  </a:cubicBezTo>
                  <a:cubicBezTo>
                    <a:pt x="24" y="45"/>
                    <a:pt x="24" y="45"/>
                    <a:pt x="24" y="46"/>
                  </a:cubicBezTo>
                  <a:cubicBezTo>
                    <a:pt x="24" y="46"/>
                    <a:pt x="24" y="46"/>
                    <a:pt x="24" y="46"/>
                  </a:cubicBezTo>
                  <a:cubicBezTo>
                    <a:pt x="24" y="46"/>
                    <a:pt x="24" y="46"/>
                    <a:pt x="24" y="46"/>
                  </a:cubicBezTo>
                  <a:cubicBezTo>
                    <a:pt x="24" y="46"/>
                    <a:pt x="24" y="46"/>
                    <a:pt x="24" y="46"/>
                  </a:cubicBezTo>
                  <a:cubicBezTo>
                    <a:pt x="23" y="46"/>
                    <a:pt x="23" y="46"/>
                    <a:pt x="23" y="46"/>
                  </a:cubicBezTo>
                  <a:cubicBezTo>
                    <a:pt x="23" y="46"/>
                    <a:pt x="23" y="46"/>
                    <a:pt x="23" y="46"/>
                  </a:cubicBezTo>
                  <a:cubicBezTo>
                    <a:pt x="23" y="45"/>
                    <a:pt x="23" y="45"/>
                    <a:pt x="23" y="45"/>
                  </a:cubicBezTo>
                  <a:cubicBezTo>
                    <a:pt x="22" y="45"/>
                    <a:pt x="22" y="45"/>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3"/>
                  </a:cubicBezTo>
                  <a:cubicBezTo>
                    <a:pt x="22" y="43"/>
                    <a:pt x="22" y="43"/>
                    <a:pt x="21" y="43"/>
                  </a:cubicBezTo>
                  <a:cubicBezTo>
                    <a:pt x="21" y="43"/>
                    <a:pt x="21" y="43"/>
                    <a:pt x="21" y="43"/>
                  </a:cubicBezTo>
                  <a:cubicBezTo>
                    <a:pt x="21" y="43"/>
                    <a:pt x="21" y="44"/>
                    <a:pt x="21" y="44"/>
                  </a:cubicBezTo>
                  <a:cubicBezTo>
                    <a:pt x="21" y="44"/>
                    <a:pt x="21" y="44"/>
                    <a:pt x="21" y="44"/>
                  </a:cubicBezTo>
                  <a:cubicBezTo>
                    <a:pt x="21" y="44"/>
                    <a:pt x="20" y="44"/>
                    <a:pt x="20" y="43"/>
                  </a:cubicBezTo>
                  <a:cubicBezTo>
                    <a:pt x="20" y="43"/>
                    <a:pt x="20" y="43"/>
                    <a:pt x="20" y="43"/>
                  </a:cubicBezTo>
                  <a:cubicBezTo>
                    <a:pt x="20" y="43"/>
                    <a:pt x="20" y="42"/>
                    <a:pt x="20" y="42"/>
                  </a:cubicBezTo>
                  <a:cubicBezTo>
                    <a:pt x="20" y="42"/>
                    <a:pt x="20" y="42"/>
                    <a:pt x="20" y="42"/>
                  </a:cubicBezTo>
                  <a:cubicBezTo>
                    <a:pt x="20" y="42"/>
                    <a:pt x="20" y="42"/>
                    <a:pt x="20" y="42"/>
                  </a:cubicBezTo>
                  <a:cubicBezTo>
                    <a:pt x="20" y="42"/>
                    <a:pt x="20" y="42"/>
                    <a:pt x="20" y="41"/>
                  </a:cubicBezTo>
                  <a:cubicBezTo>
                    <a:pt x="20" y="41"/>
                    <a:pt x="20" y="41"/>
                    <a:pt x="20" y="40"/>
                  </a:cubicBezTo>
                  <a:cubicBezTo>
                    <a:pt x="20" y="40"/>
                    <a:pt x="20" y="40"/>
                    <a:pt x="20" y="40"/>
                  </a:cubicBezTo>
                  <a:cubicBezTo>
                    <a:pt x="19" y="40"/>
                    <a:pt x="19" y="40"/>
                    <a:pt x="19" y="39"/>
                  </a:cubicBezTo>
                  <a:cubicBezTo>
                    <a:pt x="19" y="39"/>
                    <a:pt x="19" y="39"/>
                    <a:pt x="19" y="39"/>
                  </a:cubicBezTo>
                  <a:cubicBezTo>
                    <a:pt x="19" y="38"/>
                    <a:pt x="19" y="38"/>
                    <a:pt x="19" y="38"/>
                  </a:cubicBezTo>
                  <a:cubicBezTo>
                    <a:pt x="19" y="38"/>
                    <a:pt x="19" y="38"/>
                    <a:pt x="19" y="37"/>
                  </a:cubicBezTo>
                  <a:cubicBezTo>
                    <a:pt x="19" y="37"/>
                    <a:pt x="19" y="37"/>
                    <a:pt x="19" y="37"/>
                  </a:cubicBezTo>
                  <a:cubicBezTo>
                    <a:pt x="19" y="37"/>
                    <a:pt x="19" y="37"/>
                    <a:pt x="19" y="37"/>
                  </a:cubicBezTo>
                  <a:cubicBezTo>
                    <a:pt x="19" y="37"/>
                    <a:pt x="18" y="37"/>
                    <a:pt x="18" y="36"/>
                  </a:cubicBezTo>
                  <a:cubicBezTo>
                    <a:pt x="18" y="36"/>
                    <a:pt x="18" y="36"/>
                    <a:pt x="18" y="36"/>
                  </a:cubicBezTo>
                  <a:cubicBezTo>
                    <a:pt x="18" y="36"/>
                    <a:pt x="19" y="36"/>
                    <a:pt x="19" y="36"/>
                  </a:cubicBezTo>
                  <a:cubicBezTo>
                    <a:pt x="19" y="36"/>
                    <a:pt x="19" y="36"/>
                    <a:pt x="19"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3"/>
                  </a:cubicBezTo>
                  <a:cubicBezTo>
                    <a:pt x="18" y="33"/>
                    <a:pt x="18" y="33"/>
                    <a:pt x="18" y="33"/>
                  </a:cubicBezTo>
                  <a:cubicBezTo>
                    <a:pt x="18" y="32"/>
                    <a:pt x="18" y="32"/>
                    <a:pt x="18" y="32"/>
                  </a:cubicBezTo>
                  <a:cubicBezTo>
                    <a:pt x="18"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20" y="33"/>
                    <a:pt x="20" y="33"/>
                  </a:cubicBezTo>
                  <a:cubicBezTo>
                    <a:pt x="20" y="33"/>
                    <a:pt x="20" y="34"/>
                    <a:pt x="20" y="34"/>
                  </a:cubicBezTo>
                  <a:cubicBezTo>
                    <a:pt x="20" y="34"/>
                    <a:pt x="20" y="34"/>
                    <a:pt x="20" y="34"/>
                  </a:cubicBezTo>
                  <a:cubicBezTo>
                    <a:pt x="20" y="34"/>
                    <a:pt x="20" y="34"/>
                    <a:pt x="20" y="34"/>
                  </a:cubicBezTo>
                  <a:cubicBezTo>
                    <a:pt x="21" y="34"/>
                    <a:pt x="21" y="34"/>
                    <a:pt x="21" y="34"/>
                  </a:cubicBezTo>
                  <a:cubicBezTo>
                    <a:pt x="21" y="34"/>
                    <a:pt x="21" y="34"/>
                    <a:pt x="21" y="34"/>
                  </a:cubicBezTo>
                  <a:cubicBezTo>
                    <a:pt x="21" y="34"/>
                    <a:pt x="22" y="34"/>
                    <a:pt x="22" y="34"/>
                  </a:cubicBezTo>
                  <a:cubicBezTo>
                    <a:pt x="22" y="34"/>
                    <a:pt x="22" y="34"/>
                    <a:pt x="22" y="34"/>
                  </a:cubicBezTo>
                  <a:cubicBezTo>
                    <a:pt x="22" y="33"/>
                    <a:pt x="22" y="33"/>
                    <a:pt x="22" y="33"/>
                  </a:cubicBezTo>
                  <a:cubicBezTo>
                    <a:pt x="22" y="33"/>
                    <a:pt x="22" y="33"/>
                    <a:pt x="22" y="33"/>
                  </a:cubicBezTo>
                  <a:cubicBezTo>
                    <a:pt x="22" y="33"/>
                    <a:pt x="22" y="33"/>
                    <a:pt x="22" y="33"/>
                  </a:cubicBezTo>
                  <a:cubicBezTo>
                    <a:pt x="22" y="33"/>
                    <a:pt x="22" y="32"/>
                    <a:pt x="22" y="32"/>
                  </a:cubicBezTo>
                  <a:cubicBezTo>
                    <a:pt x="22" y="32"/>
                    <a:pt x="22" y="31"/>
                    <a:pt x="22" y="31"/>
                  </a:cubicBezTo>
                  <a:cubicBezTo>
                    <a:pt x="22" y="31"/>
                    <a:pt x="21" y="30"/>
                    <a:pt x="22" y="30"/>
                  </a:cubicBezTo>
                  <a:cubicBezTo>
                    <a:pt x="22" y="29"/>
                    <a:pt x="22" y="29"/>
                    <a:pt x="22" y="29"/>
                  </a:cubicBezTo>
                  <a:cubicBezTo>
                    <a:pt x="22" y="29"/>
                    <a:pt x="22" y="29"/>
                    <a:pt x="22" y="29"/>
                  </a:cubicBezTo>
                  <a:cubicBezTo>
                    <a:pt x="21" y="29"/>
                    <a:pt x="21"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7"/>
                  </a:cubicBezTo>
                  <a:cubicBezTo>
                    <a:pt x="22" y="27"/>
                    <a:pt x="22" y="27"/>
                    <a:pt x="22" y="27"/>
                  </a:cubicBezTo>
                  <a:cubicBezTo>
                    <a:pt x="22" y="27"/>
                    <a:pt x="22" y="27"/>
                    <a:pt x="22" y="27"/>
                  </a:cubicBezTo>
                  <a:cubicBezTo>
                    <a:pt x="22" y="26"/>
                    <a:pt x="22" y="26"/>
                    <a:pt x="22" y="26"/>
                  </a:cubicBezTo>
                  <a:cubicBezTo>
                    <a:pt x="22" y="26"/>
                    <a:pt x="22" y="25"/>
                    <a:pt x="22" y="25"/>
                  </a:cubicBezTo>
                  <a:cubicBezTo>
                    <a:pt x="22" y="25"/>
                    <a:pt x="22" y="25"/>
                    <a:pt x="22" y="25"/>
                  </a:cubicBezTo>
                  <a:cubicBezTo>
                    <a:pt x="22" y="24"/>
                    <a:pt x="22" y="24"/>
                    <a:pt x="22" y="24"/>
                  </a:cubicBezTo>
                  <a:cubicBezTo>
                    <a:pt x="22" y="24"/>
                    <a:pt x="22" y="24"/>
                    <a:pt x="22" y="24"/>
                  </a:cubicBezTo>
                  <a:cubicBezTo>
                    <a:pt x="22" y="24"/>
                    <a:pt x="22" y="23"/>
                    <a:pt x="21" y="23"/>
                  </a:cubicBezTo>
                  <a:cubicBezTo>
                    <a:pt x="21" y="23"/>
                    <a:pt x="21" y="23"/>
                    <a:pt x="21" y="23"/>
                  </a:cubicBezTo>
                  <a:cubicBezTo>
                    <a:pt x="21" y="22"/>
                    <a:pt x="22" y="22"/>
                    <a:pt x="22" y="22"/>
                  </a:cubicBezTo>
                  <a:cubicBezTo>
                    <a:pt x="22" y="22"/>
                    <a:pt x="22" y="22"/>
                    <a:pt x="22" y="22"/>
                  </a:cubicBezTo>
                  <a:cubicBezTo>
                    <a:pt x="22" y="22"/>
                    <a:pt x="22" y="21"/>
                    <a:pt x="22" y="21"/>
                  </a:cubicBezTo>
                  <a:cubicBezTo>
                    <a:pt x="22" y="21"/>
                    <a:pt x="22" y="21"/>
                    <a:pt x="22" y="21"/>
                  </a:cubicBezTo>
                  <a:cubicBezTo>
                    <a:pt x="22" y="21"/>
                    <a:pt x="22" y="20"/>
                    <a:pt x="22" y="20"/>
                  </a:cubicBezTo>
                  <a:cubicBezTo>
                    <a:pt x="22" y="20"/>
                    <a:pt x="22" y="20"/>
                    <a:pt x="22" y="20"/>
                  </a:cubicBezTo>
                  <a:cubicBezTo>
                    <a:pt x="22" y="20"/>
                    <a:pt x="22" y="20"/>
                    <a:pt x="22" y="20"/>
                  </a:cubicBezTo>
                  <a:cubicBezTo>
                    <a:pt x="22" y="20"/>
                    <a:pt x="22" y="20"/>
                    <a:pt x="22" y="20"/>
                  </a:cubicBezTo>
                  <a:cubicBezTo>
                    <a:pt x="22" y="20"/>
                    <a:pt x="22" y="19"/>
                    <a:pt x="22" y="19"/>
                  </a:cubicBezTo>
                  <a:cubicBezTo>
                    <a:pt x="22" y="19"/>
                    <a:pt x="22" y="19"/>
                    <a:pt x="22" y="19"/>
                  </a:cubicBezTo>
                  <a:cubicBezTo>
                    <a:pt x="22" y="18"/>
                    <a:pt x="23" y="18"/>
                    <a:pt x="23" y="18"/>
                  </a:cubicBezTo>
                  <a:cubicBezTo>
                    <a:pt x="23" y="17"/>
                    <a:pt x="23" y="17"/>
                    <a:pt x="23" y="17"/>
                  </a:cubicBezTo>
                  <a:cubicBezTo>
                    <a:pt x="23" y="17"/>
                    <a:pt x="22" y="17"/>
                    <a:pt x="22" y="17"/>
                  </a:cubicBezTo>
                  <a:cubicBezTo>
                    <a:pt x="22" y="17"/>
                    <a:pt x="22" y="16"/>
                    <a:pt x="23" y="16"/>
                  </a:cubicBezTo>
                  <a:cubicBezTo>
                    <a:pt x="23" y="16"/>
                    <a:pt x="23" y="16"/>
                    <a:pt x="23" y="16"/>
                  </a:cubicBezTo>
                  <a:cubicBezTo>
                    <a:pt x="23" y="16"/>
                    <a:pt x="24" y="16"/>
                    <a:pt x="24" y="16"/>
                  </a:cubicBezTo>
                  <a:cubicBezTo>
                    <a:pt x="24" y="16"/>
                    <a:pt x="24" y="16"/>
                    <a:pt x="24" y="16"/>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6"/>
                    <a:pt x="25" y="16"/>
                  </a:cubicBezTo>
                  <a:cubicBezTo>
                    <a:pt x="25" y="16"/>
                    <a:pt x="25" y="16"/>
                    <a:pt x="25" y="16"/>
                  </a:cubicBezTo>
                  <a:cubicBezTo>
                    <a:pt x="25" y="16"/>
                    <a:pt x="25" y="16"/>
                    <a:pt x="25" y="16"/>
                  </a:cubicBezTo>
                  <a:cubicBezTo>
                    <a:pt x="25" y="16"/>
                    <a:pt x="25" y="16"/>
                    <a:pt x="25" y="16"/>
                  </a:cubicBezTo>
                  <a:cubicBezTo>
                    <a:pt x="25" y="15"/>
                    <a:pt x="25" y="15"/>
                    <a:pt x="26" y="15"/>
                  </a:cubicBezTo>
                  <a:cubicBezTo>
                    <a:pt x="26" y="15"/>
                    <a:pt x="26" y="15"/>
                    <a:pt x="26" y="15"/>
                  </a:cubicBezTo>
                  <a:cubicBezTo>
                    <a:pt x="26" y="15"/>
                    <a:pt x="27" y="15"/>
                    <a:pt x="27" y="15"/>
                  </a:cubicBezTo>
                  <a:cubicBezTo>
                    <a:pt x="27" y="15"/>
                    <a:pt x="27" y="15"/>
                    <a:pt x="27" y="15"/>
                  </a:cubicBezTo>
                  <a:cubicBezTo>
                    <a:pt x="27" y="15"/>
                    <a:pt x="28" y="16"/>
                    <a:pt x="28" y="16"/>
                  </a:cubicBezTo>
                  <a:cubicBezTo>
                    <a:pt x="29" y="16"/>
                    <a:pt x="29" y="16"/>
                    <a:pt x="29" y="16"/>
                  </a:cubicBezTo>
                  <a:cubicBezTo>
                    <a:pt x="29" y="16"/>
                    <a:pt x="29" y="16"/>
                    <a:pt x="29" y="16"/>
                  </a:cubicBezTo>
                  <a:cubicBezTo>
                    <a:pt x="29" y="16"/>
                    <a:pt x="29" y="16"/>
                    <a:pt x="29" y="16"/>
                  </a:cubicBezTo>
                  <a:cubicBezTo>
                    <a:pt x="30" y="17"/>
                    <a:pt x="30" y="17"/>
                    <a:pt x="30" y="17"/>
                  </a:cubicBezTo>
                  <a:cubicBezTo>
                    <a:pt x="30" y="17"/>
                    <a:pt x="30" y="17"/>
                    <a:pt x="30" y="17"/>
                  </a:cubicBezTo>
                  <a:cubicBezTo>
                    <a:pt x="31" y="17"/>
                    <a:pt x="32" y="17"/>
                    <a:pt x="32" y="17"/>
                  </a:cubicBezTo>
                  <a:cubicBezTo>
                    <a:pt x="32" y="17"/>
                    <a:pt x="32" y="17"/>
                    <a:pt x="32" y="17"/>
                  </a:cubicBezTo>
                  <a:cubicBezTo>
                    <a:pt x="32" y="17"/>
                    <a:pt x="33" y="17"/>
                    <a:pt x="33" y="17"/>
                  </a:cubicBezTo>
                  <a:cubicBezTo>
                    <a:pt x="33" y="17"/>
                    <a:pt x="33" y="17"/>
                    <a:pt x="33" y="17"/>
                  </a:cubicBezTo>
                  <a:cubicBezTo>
                    <a:pt x="33" y="17"/>
                    <a:pt x="34" y="16"/>
                    <a:pt x="34" y="16"/>
                  </a:cubicBezTo>
                  <a:cubicBezTo>
                    <a:pt x="34" y="16"/>
                    <a:pt x="34" y="16"/>
                    <a:pt x="34" y="16"/>
                  </a:cubicBezTo>
                  <a:cubicBezTo>
                    <a:pt x="34" y="16"/>
                    <a:pt x="34" y="16"/>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5" y="16"/>
                    <a:pt x="35" y="16"/>
                    <a:pt x="35" y="16"/>
                  </a:cubicBezTo>
                  <a:cubicBezTo>
                    <a:pt x="35" y="17"/>
                    <a:pt x="35" y="17"/>
                    <a:pt x="35" y="17"/>
                  </a:cubicBezTo>
                  <a:cubicBezTo>
                    <a:pt x="35" y="18"/>
                    <a:pt x="35" y="18"/>
                    <a:pt x="34" y="18"/>
                  </a:cubicBezTo>
                  <a:cubicBezTo>
                    <a:pt x="34" y="18"/>
                    <a:pt x="34" y="19"/>
                    <a:pt x="34" y="19"/>
                  </a:cubicBezTo>
                  <a:cubicBezTo>
                    <a:pt x="34" y="19"/>
                    <a:pt x="34" y="20"/>
                    <a:pt x="34" y="20"/>
                  </a:cubicBezTo>
                  <a:cubicBezTo>
                    <a:pt x="34" y="21"/>
                    <a:pt x="34" y="21"/>
                    <a:pt x="34" y="21"/>
                  </a:cubicBezTo>
                  <a:cubicBezTo>
                    <a:pt x="34" y="21"/>
                    <a:pt x="34" y="22"/>
                    <a:pt x="34" y="22"/>
                  </a:cubicBezTo>
                  <a:cubicBezTo>
                    <a:pt x="34" y="22"/>
                    <a:pt x="34" y="22"/>
                    <a:pt x="34" y="23"/>
                  </a:cubicBezTo>
                  <a:cubicBezTo>
                    <a:pt x="35" y="23"/>
                    <a:pt x="35" y="23"/>
                    <a:pt x="35" y="24"/>
                  </a:cubicBezTo>
                  <a:cubicBezTo>
                    <a:pt x="35" y="24"/>
                    <a:pt x="35" y="24"/>
                    <a:pt x="36" y="24"/>
                  </a:cubicBezTo>
                  <a:cubicBezTo>
                    <a:pt x="36" y="24"/>
                    <a:pt x="36" y="24"/>
                    <a:pt x="36" y="24"/>
                  </a:cubicBezTo>
                  <a:cubicBezTo>
                    <a:pt x="36" y="24"/>
                    <a:pt x="36" y="24"/>
                    <a:pt x="36" y="25"/>
                  </a:cubicBezTo>
                  <a:cubicBezTo>
                    <a:pt x="36" y="25"/>
                    <a:pt x="36" y="25"/>
                    <a:pt x="36" y="25"/>
                  </a:cubicBezTo>
                  <a:cubicBezTo>
                    <a:pt x="36" y="25"/>
                    <a:pt x="36" y="25"/>
                    <a:pt x="36" y="25"/>
                  </a:cubicBezTo>
                  <a:cubicBezTo>
                    <a:pt x="36" y="26"/>
                    <a:pt x="37" y="26"/>
                    <a:pt x="37" y="25"/>
                  </a:cubicBezTo>
                  <a:cubicBezTo>
                    <a:pt x="37" y="25"/>
                    <a:pt x="37" y="26"/>
                    <a:pt x="37" y="26"/>
                  </a:cubicBezTo>
                  <a:cubicBezTo>
                    <a:pt x="37" y="26"/>
                    <a:pt x="37" y="26"/>
                    <a:pt x="37" y="26"/>
                  </a:cubicBezTo>
                  <a:cubicBezTo>
                    <a:pt x="37" y="27"/>
                    <a:pt x="37" y="27"/>
                    <a:pt x="37" y="27"/>
                  </a:cubicBezTo>
                  <a:cubicBezTo>
                    <a:pt x="37" y="27"/>
                    <a:pt x="37" y="28"/>
                    <a:pt x="37" y="28"/>
                  </a:cubicBezTo>
                  <a:cubicBezTo>
                    <a:pt x="36" y="28"/>
                    <a:pt x="37" y="28"/>
                    <a:pt x="36" y="28"/>
                  </a:cubicBezTo>
                  <a:cubicBezTo>
                    <a:pt x="36" y="28"/>
                    <a:pt x="36" y="28"/>
                    <a:pt x="36" y="28"/>
                  </a:cubicBezTo>
                  <a:cubicBezTo>
                    <a:pt x="36" y="29"/>
                    <a:pt x="36" y="29"/>
                    <a:pt x="36" y="29"/>
                  </a:cubicBezTo>
                  <a:cubicBezTo>
                    <a:pt x="36" y="30"/>
                    <a:pt x="36" y="30"/>
                    <a:pt x="36" y="30"/>
                  </a:cubicBezTo>
                  <a:cubicBezTo>
                    <a:pt x="36" y="30"/>
                    <a:pt x="35" y="30"/>
                    <a:pt x="35" y="30"/>
                  </a:cubicBezTo>
                  <a:cubicBezTo>
                    <a:pt x="35" y="30"/>
                    <a:pt x="35" y="30"/>
                    <a:pt x="35" y="30"/>
                  </a:cubicBezTo>
                  <a:cubicBezTo>
                    <a:pt x="35" y="30"/>
                    <a:pt x="35" y="30"/>
                    <a:pt x="35" y="30"/>
                  </a:cubicBezTo>
                  <a:cubicBezTo>
                    <a:pt x="35" y="30"/>
                    <a:pt x="35" y="30"/>
                    <a:pt x="35" y="30"/>
                  </a:cubicBezTo>
                  <a:cubicBezTo>
                    <a:pt x="35" y="30"/>
                    <a:pt x="35" y="31"/>
                    <a:pt x="35" y="31"/>
                  </a:cubicBezTo>
                  <a:cubicBezTo>
                    <a:pt x="35" y="31"/>
                    <a:pt x="35" y="31"/>
                    <a:pt x="35" y="31"/>
                  </a:cubicBezTo>
                  <a:cubicBezTo>
                    <a:pt x="35" y="31"/>
                    <a:pt x="35" y="32"/>
                    <a:pt x="35" y="32"/>
                  </a:cubicBezTo>
                  <a:cubicBezTo>
                    <a:pt x="35" y="32"/>
                    <a:pt x="35" y="32"/>
                    <a:pt x="35" y="32"/>
                  </a:cubicBezTo>
                  <a:cubicBezTo>
                    <a:pt x="35" y="32"/>
                    <a:pt x="35" y="32"/>
                    <a:pt x="35" y="32"/>
                  </a:cubicBezTo>
                  <a:cubicBezTo>
                    <a:pt x="34" y="33"/>
                    <a:pt x="34" y="33"/>
                    <a:pt x="34" y="34"/>
                  </a:cubicBezTo>
                  <a:cubicBezTo>
                    <a:pt x="34" y="34"/>
                    <a:pt x="34" y="34"/>
                    <a:pt x="34" y="34"/>
                  </a:cubicBezTo>
                  <a:cubicBezTo>
                    <a:pt x="34" y="34"/>
                    <a:pt x="34" y="33"/>
                    <a:pt x="34" y="33"/>
                  </a:cubicBezTo>
                  <a:cubicBezTo>
                    <a:pt x="34" y="33"/>
                    <a:pt x="34" y="33"/>
                    <a:pt x="34" y="33"/>
                  </a:cubicBezTo>
                  <a:cubicBezTo>
                    <a:pt x="34" y="33"/>
                    <a:pt x="34" y="33"/>
                    <a:pt x="34" y="32"/>
                  </a:cubicBezTo>
                  <a:cubicBezTo>
                    <a:pt x="35" y="32"/>
                    <a:pt x="35" y="32"/>
                    <a:pt x="34" y="32"/>
                  </a:cubicBezTo>
                  <a:cubicBezTo>
                    <a:pt x="34" y="32"/>
                    <a:pt x="34" y="32"/>
                    <a:pt x="34" y="32"/>
                  </a:cubicBezTo>
                  <a:cubicBezTo>
                    <a:pt x="34" y="33"/>
                    <a:pt x="34" y="33"/>
                    <a:pt x="34" y="33"/>
                  </a:cubicBezTo>
                  <a:cubicBezTo>
                    <a:pt x="34" y="33"/>
                    <a:pt x="34" y="33"/>
                    <a:pt x="33" y="33"/>
                  </a:cubicBezTo>
                  <a:cubicBezTo>
                    <a:pt x="33" y="33"/>
                    <a:pt x="33" y="33"/>
                    <a:pt x="32" y="33"/>
                  </a:cubicBezTo>
                  <a:cubicBezTo>
                    <a:pt x="32" y="34"/>
                    <a:pt x="32" y="34"/>
                    <a:pt x="32" y="34"/>
                  </a:cubicBezTo>
                  <a:cubicBezTo>
                    <a:pt x="32" y="34"/>
                    <a:pt x="32" y="34"/>
                    <a:pt x="31" y="34"/>
                  </a:cubicBezTo>
                  <a:cubicBezTo>
                    <a:pt x="31" y="34"/>
                    <a:pt x="31" y="34"/>
                    <a:pt x="31" y="34"/>
                  </a:cubicBezTo>
                  <a:cubicBezTo>
                    <a:pt x="31" y="34"/>
                    <a:pt x="31" y="35"/>
                    <a:pt x="31" y="35"/>
                  </a:cubicBezTo>
                  <a:cubicBezTo>
                    <a:pt x="30" y="35"/>
                    <a:pt x="31" y="35"/>
                    <a:pt x="31" y="36"/>
                  </a:cubicBezTo>
                  <a:cubicBezTo>
                    <a:pt x="31" y="36"/>
                    <a:pt x="31" y="36"/>
                    <a:pt x="31" y="36"/>
                  </a:cubicBezTo>
                  <a:cubicBezTo>
                    <a:pt x="31" y="36"/>
                    <a:pt x="32" y="36"/>
                    <a:pt x="31" y="36"/>
                  </a:cubicBezTo>
                  <a:cubicBezTo>
                    <a:pt x="31" y="37"/>
                    <a:pt x="31" y="37"/>
                    <a:pt x="31" y="37"/>
                  </a:cubicBezTo>
                  <a:cubicBezTo>
                    <a:pt x="31" y="38"/>
                    <a:pt x="30" y="38"/>
                    <a:pt x="30" y="38"/>
                  </a:cubicBezTo>
                  <a:cubicBezTo>
                    <a:pt x="30" y="38"/>
                    <a:pt x="30" y="38"/>
                    <a:pt x="30" y="38"/>
                  </a:cubicBezTo>
                  <a:cubicBezTo>
                    <a:pt x="30" y="38"/>
                    <a:pt x="30" y="38"/>
                    <a:pt x="30" y="39"/>
                  </a:cubicBezTo>
                  <a:cubicBezTo>
                    <a:pt x="30" y="39"/>
                    <a:pt x="30" y="39"/>
                    <a:pt x="30" y="39"/>
                  </a:cubicBezTo>
                  <a:cubicBezTo>
                    <a:pt x="30" y="39"/>
                    <a:pt x="30" y="39"/>
                    <a:pt x="30" y="39"/>
                  </a:cubicBezTo>
                  <a:cubicBezTo>
                    <a:pt x="30" y="39"/>
                    <a:pt x="30" y="40"/>
                    <a:pt x="30" y="40"/>
                  </a:cubicBezTo>
                  <a:cubicBezTo>
                    <a:pt x="30" y="40"/>
                    <a:pt x="30" y="40"/>
                    <a:pt x="30" y="40"/>
                  </a:cubicBezTo>
                  <a:cubicBezTo>
                    <a:pt x="30" y="40"/>
                    <a:pt x="30" y="40"/>
                    <a:pt x="30" y="40"/>
                  </a:cubicBezTo>
                  <a:cubicBezTo>
                    <a:pt x="31" y="41"/>
                    <a:pt x="31" y="41"/>
                    <a:pt x="31" y="41"/>
                  </a:cubicBezTo>
                  <a:cubicBezTo>
                    <a:pt x="31" y="41"/>
                    <a:pt x="31" y="41"/>
                    <a:pt x="31" y="41"/>
                  </a:cubicBezTo>
                  <a:cubicBezTo>
                    <a:pt x="31" y="42"/>
                    <a:pt x="31" y="42"/>
                    <a:pt x="31" y="42"/>
                  </a:cubicBezTo>
                  <a:cubicBezTo>
                    <a:pt x="31" y="42"/>
                    <a:pt x="31" y="43"/>
                    <a:pt x="31" y="43"/>
                  </a:cubicBezTo>
                  <a:cubicBezTo>
                    <a:pt x="32" y="43"/>
                    <a:pt x="32" y="43"/>
                    <a:pt x="32" y="43"/>
                  </a:cubicBezTo>
                  <a:cubicBezTo>
                    <a:pt x="32" y="43"/>
                    <a:pt x="32" y="44"/>
                    <a:pt x="32" y="44"/>
                  </a:cubicBezTo>
                  <a:cubicBezTo>
                    <a:pt x="32" y="44"/>
                    <a:pt x="32" y="44"/>
                    <a:pt x="32" y="44"/>
                  </a:cubicBezTo>
                  <a:cubicBezTo>
                    <a:pt x="32" y="44"/>
                    <a:pt x="32" y="44"/>
                    <a:pt x="32" y="44"/>
                  </a:cubicBezTo>
                  <a:cubicBezTo>
                    <a:pt x="32" y="44"/>
                    <a:pt x="32" y="45"/>
                    <a:pt x="32" y="45"/>
                  </a:cubicBezTo>
                  <a:cubicBezTo>
                    <a:pt x="32" y="45"/>
                    <a:pt x="32" y="45"/>
                    <a:pt x="32" y="45"/>
                  </a:cubicBezTo>
                  <a:cubicBezTo>
                    <a:pt x="32" y="46"/>
                    <a:pt x="32" y="46"/>
                    <a:pt x="33" y="47"/>
                  </a:cubicBezTo>
                  <a:cubicBezTo>
                    <a:pt x="33" y="47"/>
                    <a:pt x="33" y="47"/>
                    <a:pt x="33" y="47"/>
                  </a:cubicBezTo>
                  <a:cubicBezTo>
                    <a:pt x="33" y="47"/>
                    <a:pt x="33" y="47"/>
                    <a:pt x="33" y="47"/>
                  </a:cubicBezTo>
                  <a:cubicBezTo>
                    <a:pt x="33" y="48"/>
                    <a:pt x="33" y="48"/>
                    <a:pt x="33" y="48"/>
                  </a:cubicBezTo>
                  <a:cubicBezTo>
                    <a:pt x="33" y="48"/>
                    <a:pt x="34" y="49"/>
                    <a:pt x="34" y="49"/>
                  </a:cubicBezTo>
                  <a:cubicBezTo>
                    <a:pt x="35" y="49"/>
                    <a:pt x="35" y="49"/>
                    <a:pt x="36" y="49"/>
                  </a:cubicBezTo>
                  <a:cubicBezTo>
                    <a:pt x="36" y="49"/>
                    <a:pt x="36" y="49"/>
                    <a:pt x="36" y="49"/>
                  </a:cubicBezTo>
                  <a:cubicBezTo>
                    <a:pt x="36" y="49"/>
                    <a:pt x="36" y="49"/>
                    <a:pt x="36" y="49"/>
                  </a:cubicBezTo>
                  <a:cubicBezTo>
                    <a:pt x="36" y="49"/>
                    <a:pt x="36" y="49"/>
                    <a:pt x="36" y="49"/>
                  </a:cubicBezTo>
                  <a:cubicBezTo>
                    <a:pt x="36" y="49"/>
                    <a:pt x="36" y="49"/>
                    <a:pt x="37" y="49"/>
                  </a:cubicBezTo>
                  <a:cubicBezTo>
                    <a:pt x="37" y="49"/>
                    <a:pt x="37" y="49"/>
                    <a:pt x="37" y="49"/>
                  </a:cubicBezTo>
                  <a:cubicBezTo>
                    <a:pt x="37" y="49"/>
                    <a:pt x="37" y="48"/>
                    <a:pt x="36" y="48"/>
                  </a:cubicBezTo>
                  <a:cubicBezTo>
                    <a:pt x="36" y="48"/>
                    <a:pt x="36" y="48"/>
                    <a:pt x="36" y="48"/>
                  </a:cubicBezTo>
                  <a:cubicBezTo>
                    <a:pt x="36" y="48"/>
                    <a:pt x="36" y="48"/>
                    <a:pt x="36" y="47"/>
                  </a:cubicBezTo>
                  <a:cubicBezTo>
                    <a:pt x="36" y="47"/>
                    <a:pt x="36" y="47"/>
                    <a:pt x="36" y="47"/>
                  </a:cubicBezTo>
                  <a:cubicBezTo>
                    <a:pt x="36" y="47"/>
                    <a:pt x="36" y="47"/>
                    <a:pt x="36" y="47"/>
                  </a:cubicBezTo>
                  <a:cubicBezTo>
                    <a:pt x="37" y="47"/>
                    <a:pt x="36" y="47"/>
                    <a:pt x="36" y="47"/>
                  </a:cubicBezTo>
                  <a:cubicBezTo>
                    <a:pt x="37" y="47"/>
                    <a:pt x="36" y="48"/>
                    <a:pt x="37" y="48"/>
                  </a:cubicBezTo>
                  <a:cubicBezTo>
                    <a:pt x="37" y="48"/>
                    <a:pt x="37" y="48"/>
                    <a:pt x="37" y="48"/>
                  </a:cubicBezTo>
                  <a:cubicBezTo>
                    <a:pt x="37" y="48"/>
                    <a:pt x="37" y="48"/>
                    <a:pt x="37" y="48"/>
                  </a:cubicBezTo>
                  <a:cubicBezTo>
                    <a:pt x="37" y="47"/>
                    <a:pt x="37" y="47"/>
                    <a:pt x="37" y="47"/>
                  </a:cubicBezTo>
                  <a:cubicBezTo>
                    <a:pt x="37" y="47"/>
                    <a:pt x="37" y="47"/>
                    <a:pt x="37" y="46"/>
                  </a:cubicBezTo>
                  <a:cubicBezTo>
                    <a:pt x="38" y="46"/>
                    <a:pt x="38" y="46"/>
                    <a:pt x="39" y="46"/>
                  </a:cubicBezTo>
                  <a:cubicBezTo>
                    <a:pt x="39" y="46"/>
                    <a:pt x="39" y="46"/>
                    <a:pt x="39" y="46"/>
                  </a:cubicBezTo>
                  <a:cubicBezTo>
                    <a:pt x="39" y="46"/>
                    <a:pt x="39" y="46"/>
                    <a:pt x="39" y="46"/>
                  </a:cubicBezTo>
                  <a:cubicBezTo>
                    <a:pt x="39" y="46"/>
                    <a:pt x="39" y="46"/>
                    <a:pt x="39" y="46"/>
                  </a:cubicBezTo>
                  <a:cubicBezTo>
                    <a:pt x="39" y="46"/>
                    <a:pt x="39" y="46"/>
                    <a:pt x="39" y="46"/>
                  </a:cubicBezTo>
                  <a:cubicBezTo>
                    <a:pt x="40" y="46"/>
                    <a:pt x="40" y="46"/>
                    <a:pt x="40" y="46"/>
                  </a:cubicBezTo>
                  <a:cubicBezTo>
                    <a:pt x="40" y="47"/>
                    <a:pt x="41" y="46"/>
                    <a:pt x="41" y="47"/>
                  </a:cubicBezTo>
                  <a:cubicBezTo>
                    <a:pt x="41" y="47"/>
                    <a:pt x="41" y="47"/>
                    <a:pt x="42" y="47"/>
                  </a:cubicBezTo>
                  <a:cubicBezTo>
                    <a:pt x="42" y="48"/>
                    <a:pt x="42" y="48"/>
                    <a:pt x="42" y="48"/>
                  </a:cubicBezTo>
                  <a:cubicBezTo>
                    <a:pt x="42" y="48"/>
                    <a:pt x="42" y="48"/>
                    <a:pt x="42" y="48"/>
                  </a:cubicBezTo>
                  <a:cubicBezTo>
                    <a:pt x="43" y="49"/>
                    <a:pt x="43" y="49"/>
                    <a:pt x="43" y="49"/>
                  </a:cubicBezTo>
                  <a:cubicBezTo>
                    <a:pt x="43" y="49"/>
                    <a:pt x="43" y="49"/>
                    <a:pt x="42" y="49"/>
                  </a:cubicBezTo>
                  <a:cubicBezTo>
                    <a:pt x="42" y="49"/>
                    <a:pt x="42" y="50"/>
                    <a:pt x="42" y="50"/>
                  </a:cubicBezTo>
                  <a:cubicBezTo>
                    <a:pt x="42" y="50"/>
                    <a:pt x="42" y="50"/>
                    <a:pt x="43" y="50"/>
                  </a:cubicBezTo>
                  <a:cubicBezTo>
                    <a:pt x="43" y="50"/>
                    <a:pt x="43" y="50"/>
                    <a:pt x="43" y="50"/>
                  </a:cubicBezTo>
                  <a:cubicBezTo>
                    <a:pt x="43" y="50"/>
                    <a:pt x="43" y="50"/>
                    <a:pt x="44" y="50"/>
                  </a:cubicBezTo>
                  <a:cubicBezTo>
                    <a:pt x="44" y="50"/>
                    <a:pt x="44" y="50"/>
                    <a:pt x="44" y="50"/>
                  </a:cubicBezTo>
                  <a:cubicBezTo>
                    <a:pt x="44" y="50"/>
                    <a:pt x="44" y="50"/>
                    <a:pt x="44" y="50"/>
                  </a:cubicBezTo>
                  <a:cubicBezTo>
                    <a:pt x="44" y="50"/>
                    <a:pt x="44" y="50"/>
                    <a:pt x="44" y="49"/>
                  </a:cubicBezTo>
                  <a:cubicBezTo>
                    <a:pt x="44" y="49"/>
                    <a:pt x="44" y="49"/>
                    <a:pt x="44" y="49"/>
                  </a:cubicBezTo>
                  <a:cubicBezTo>
                    <a:pt x="44" y="49"/>
                    <a:pt x="44" y="49"/>
                    <a:pt x="44" y="49"/>
                  </a:cubicBezTo>
                  <a:cubicBezTo>
                    <a:pt x="44" y="49"/>
                    <a:pt x="44" y="49"/>
                    <a:pt x="44" y="48"/>
                  </a:cubicBezTo>
                  <a:cubicBezTo>
                    <a:pt x="43" y="48"/>
                    <a:pt x="43" y="48"/>
                    <a:pt x="43" y="48"/>
                  </a:cubicBezTo>
                  <a:cubicBezTo>
                    <a:pt x="43" y="48"/>
                    <a:pt x="44" y="48"/>
                    <a:pt x="44" y="48"/>
                  </a:cubicBezTo>
                  <a:cubicBezTo>
                    <a:pt x="44" y="48"/>
                    <a:pt x="44" y="48"/>
                    <a:pt x="44" y="48"/>
                  </a:cubicBezTo>
                  <a:cubicBezTo>
                    <a:pt x="44" y="48"/>
                    <a:pt x="44" y="48"/>
                    <a:pt x="45" y="48"/>
                  </a:cubicBezTo>
                  <a:cubicBezTo>
                    <a:pt x="45" y="48"/>
                    <a:pt x="45" y="48"/>
                    <a:pt x="45" y="48"/>
                  </a:cubicBezTo>
                  <a:cubicBezTo>
                    <a:pt x="45" y="48"/>
                    <a:pt x="45" y="48"/>
                    <a:pt x="45" y="49"/>
                  </a:cubicBezTo>
                  <a:cubicBezTo>
                    <a:pt x="45" y="49"/>
                    <a:pt x="45" y="49"/>
                    <a:pt x="45" y="49"/>
                  </a:cubicBezTo>
                  <a:cubicBezTo>
                    <a:pt x="45" y="48"/>
                    <a:pt x="46" y="49"/>
                    <a:pt x="46" y="49"/>
                  </a:cubicBezTo>
                  <a:cubicBezTo>
                    <a:pt x="46" y="49"/>
                    <a:pt x="47" y="49"/>
                    <a:pt x="47" y="49"/>
                  </a:cubicBezTo>
                  <a:cubicBezTo>
                    <a:pt x="47" y="49"/>
                    <a:pt x="47" y="49"/>
                    <a:pt x="47" y="49"/>
                  </a:cubicBezTo>
                  <a:cubicBezTo>
                    <a:pt x="47" y="49"/>
                    <a:pt x="47" y="49"/>
                    <a:pt x="48" y="49"/>
                  </a:cubicBezTo>
                  <a:cubicBezTo>
                    <a:pt x="48" y="49"/>
                    <a:pt x="48" y="49"/>
                    <a:pt x="48" y="49"/>
                  </a:cubicBezTo>
                  <a:cubicBezTo>
                    <a:pt x="48" y="49"/>
                    <a:pt x="49" y="50"/>
                    <a:pt x="49" y="50"/>
                  </a:cubicBezTo>
                  <a:cubicBezTo>
                    <a:pt x="49" y="50"/>
                    <a:pt x="49" y="50"/>
                    <a:pt x="49" y="50"/>
                  </a:cubicBezTo>
                  <a:cubicBezTo>
                    <a:pt x="49" y="50"/>
                    <a:pt x="49" y="50"/>
                    <a:pt x="49" y="50"/>
                  </a:cubicBezTo>
                  <a:cubicBezTo>
                    <a:pt x="49" y="50"/>
                    <a:pt x="48" y="50"/>
                    <a:pt x="48" y="50"/>
                  </a:cubicBezTo>
                  <a:cubicBezTo>
                    <a:pt x="48" y="50"/>
                    <a:pt x="48" y="50"/>
                    <a:pt x="48" y="50"/>
                  </a:cubicBezTo>
                  <a:cubicBezTo>
                    <a:pt x="48" y="50"/>
                    <a:pt x="48" y="50"/>
                    <a:pt x="47" y="50"/>
                  </a:cubicBezTo>
                  <a:cubicBezTo>
                    <a:pt x="47" y="50"/>
                    <a:pt x="47" y="50"/>
                    <a:pt x="46" y="50"/>
                  </a:cubicBezTo>
                  <a:cubicBezTo>
                    <a:pt x="46" y="51"/>
                    <a:pt x="46" y="51"/>
                    <a:pt x="46" y="51"/>
                  </a:cubicBezTo>
                  <a:cubicBezTo>
                    <a:pt x="46" y="51"/>
                    <a:pt x="46" y="51"/>
                    <a:pt x="46" y="52"/>
                  </a:cubicBezTo>
                  <a:cubicBezTo>
                    <a:pt x="46" y="52"/>
                    <a:pt x="46" y="52"/>
                    <a:pt x="47" y="52"/>
                  </a:cubicBezTo>
                  <a:cubicBezTo>
                    <a:pt x="47" y="52"/>
                    <a:pt x="47" y="52"/>
                    <a:pt x="47" y="52"/>
                  </a:cubicBezTo>
                  <a:cubicBezTo>
                    <a:pt x="47" y="52"/>
                    <a:pt x="47" y="53"/>
                    <a:pt x="48" y="53"/>
                  </a:cubicBezTo>
                  <a:cubicBezTo>
                    <a:pt x="48" y="53"/>
                    <a:pt x="48" y="53"/>
                    <a:pt x="48" y="53"/>
                  </a:cubicBezTo>
                  <a:cubicBezTo>
                    <a:pt x="48" y="54"/>
                    <a:pt x="48" y="54"/>
                    <a:pt x="48" y="54"/>
                  </a:cubicBezTo>
                  <a:cubicBezTo>
                    <a:pt x="48" y="54"/>
                    <a:pt x="48" y="53"/>
                    <a:pt x="48" y="53"/>
                  </a:cubicBezTo>
                  <a:cubicBezTo>
                    <a:pt x="48" y="53"/>
                    <a:pt x="48" y="53"/>
                    <a:pt x="48" y="53"/>
                  </a:cubicBezTo>
                  <a:cubicBezTo>
                    <a:pt x="48" y="53"/>
                    <a:pt x="48" y="53"/>
                    <a:pt x="48" y="53"/>
                  </a:cubicBezTo>
                  <a:cubicBezTo>
                    <a:pt x="48" y="53"/>
                    <a:pt x="49" y="53"/>
                    <a:pt x="49" y="53"/>
                  </a:cubicBezTo>
                  <a:cubicBezTo>
                    <a:pt x="49" y="53"/>
                    <a:pt x="49" y="53"/>
                    <a:pt x="49" y="54"/>
                  </a:cubicBezTo>
                  <a:cubicBezTo>
                    <a:pt x="49" y="54"/>
                    <a:pt x="48" y="54"/>
                    <a:pt x="48" y="54"/>
                  </a:cubicBezTo>
                  <a:cubicBezTo>
                    <a:pt x="48" y="54"/>
                    <a:pt x="48" y="54"/>
                    <a:pt x="48" y="54"/>
                  </a:cubicBezTo>
                  <a:cubicBezTo>
                    <a:pt x="48" y="54"/>
                    <a:pt x="48" y="54"/>
                    <a:pt x="48" y="54"/>
                  </a:cubicBezTo>
                  <a:cubicBezTo>
                    <a:pt x="48" y="55"/>
                    <a:pt x="48" y="55"/>
                    <a:pt x="48" y="55"/>
                  </a:cubicBezTo>
                  <a:cubicBezTo>
                    <a:pt x="48" y="55"/>
                    <a:pt x="48" y="55"/>
                    <a:pt x="48" y="55"/>
                  </a:cubicBezTo>
                  <a:cubicBezTo>
                    <a:pt x="48" y="55"/>
                    <a:pt x="48" y="55"/>
                    <a:pt x="48" y="55"/>
                  </a:cubicBezTo>
                  <a:cubicBezTo>
                    <a:pt x="48" y="55"/>
                    <a:pt x="48" y="55"/>
                    <a:pt x="48" y="55"/>
                  </a:cubicBezTo>
                  <a:cubicBezTo>
                    <a:pt x="48" y="54"/>
                    <a:pt x="49" y="54"/>
                    <a:pt x="49" y="54"/>
                  </a:cubicBezTo>
                  <a:cubicBezTo>
                    <a:pt x="49" y="55"/>
                    <a:pt x="49" y="55"/>
                    <a:pt x="49" y="55"/>
                  </a:cubicBezTo>
                  <a:cubicBezTo>
                    <a:pt x="50" y="55"/>
                    <a:pt x="50" y="55"/>
                    <a:pt x="50" y="55"/>
                  </a:cubicBezTo>
                  <a:cubicBezTo>
                    <a:pt x="50" y="55"/>
                    <a:pt x="50" y="55"/>
                    <a:pt x="50" y="55"/>
                  </a:cubicBezTo>
                  <a:cubicBezTo>
                    <a:pt x="50" y="55"/>
                    <a:pt x="50" y="55"/>
                    <a:pt x="51" y="55"/>
                  </a:cubicBezTo>
                  <a:cubicBezTo>
                    <a:pt x="51" y="55"/>
                    <a:pt x="51" y="55"/>
                    <a:pt x="51" y="55"/>
                  </a:cubicBezTo>
                  <a:cubicBezTo>
                    <a:pt x="51" y="55"/>
                    <a:pt x="51" y="55"/>
                    <a:pt x="51" y="55"/>
                  </a:cubicBezTo>
                  <a:close/>
                  <a:moveTo>
                    <a:pt x="27" y="40"/>
                  </a:moveTo>
                  <a:cubicBezTo>
                    <a:pt x="27" y="40"/>
                    <a:pt x="27" y="40"/>
                    <a:pt x="27" y="40"/>
                  </a:cubicBezTo>
                  <a:cubicBezTo>
                    <a:pt x="27" y="40"/>
                    <a:pt x="27" y="40"/>
                    <a:pt x="27" y="40"/>
                  </a:cubicBezTo>
                  <a:cubicBezTo>
                    <a:pt x="27" y="40"/>
                    <a:pt x="27" y="40"/>
                    <a:pt x="27" y="40"/>
                  </a:cubicBezTo>
                  <a:close/>
                  <a:moveTo>
                    <a:pt x="40" y="49"/>
                  </a:moveTo>
                  <a:cubicBezTo>
                    <a:pt x="40" y="49"/>
                    <a:pt x="40" y="48"/>
                    <a:pt x="40" y="48"/>
                  </a:cubicBezTo>
                  <a:cubicBezTo>
                    <a:pt x="40" y="48"/>
                    <a:pt x="40" y="49"/>
                    <a:pt x="40" y="49"/>
                  </a:cubicBezTo>
                  <a:close/>
                  <a:moveTo>
                    <a:pt x="39" y="52"/>
                  </a:moveTo>
                  <a:cubicBezTo>
                    <a:pt x="39" y="52"/>
                    <a:pt x="39" y="52"/>
                    <a:pt x="39" y="52"/>
                  </a:cubicBezTo>
                  <a:cubicBezTo>
                    <a:pt x="39" y="52"/>
                    <a:pt x="39" y="52"/>
                    <a:pt x="39" y="52"/>
                  </a:cubicBezTo>
                  <a:cubicBezTo>
                    <a:pt x="39" y="52"/>
                    <a:pt x="39" y="52"/>
                    <a:pt x="39" y="52"/>
                  </a:cubicBezTo>
                  <a:close/>
                  <a:moveTo>
                    <a:pt x="36" y="43"/>
                  </a:moveTo>
                  <a:cubicBezTo>
                    <a:pt x="36" y="43"/>
                    <a:pt x="36" y="43"/>
                    <a:pt x="36" y="43"/>
                  </a:cubicBezTo>
                  <a:cubicBezTo>
                    <a:pt x="36" y="43"/>
                    <a:pt x="36" y="42"/>
                    <a:pt x="35" y="43"/>
                  </a:cubicBezTo>
                  <a:cubicBezTo>
                    <a:pt x="35" y="43"/>
                    <a:pt x="35" y="42"/>
                    <a:pt x="35" y="43"/>
                  </a:cubicBezTo>
                  <a:cubicBezTo>
                    <a:pt x="35" y="43"/>
                    <a:pt x="35" y="43"/>
                    <a:pt x="35" y="43"/>
                  </a:cubicBezTo>
                  <a:cubicBezTo>
                    <a:pt x="35" y="43"/>
                    <a:pt x="36" y="43"/>
                    <a:pt x="36" y="43"/>
                  </a:cubicBezTo>
                  <a:cubicBezTo>
                    <a:pt x="36" y="43"/>
                    <a:pt x="36" y="43"/>
                    <a:pt x="36" y="43"/>
                  </a:cubicBezTo>
                  <a:close/>
                  <a:moveTo>
                    <a:pt x="34" y="42"/>
                  </a:moveTo>
                  <a:cubicBezTo>
                    <a:pt x="34" y="43"/>
                    <a:pt x="34" y="43"/>
                    <a:pt x="35" y="43"/>
                  </a:cubicBezTo>
                  <a:cubicBezTo>
                    <a:pt x="35" y="43"/>
                    <a:pt x="35" y="42"/>
                    <a:pt x="35" y="42"/>
                  </a:cubicBezTo>
                  <a:cubicBezTo>
                    <a:pt x="35" y="42"/>
                    <a:pt x="35" y="42"/>
                    <a:pt x="35" y="42"/>
                  </a:cubicBezTo>
                  <a:cubicBezTo>
                    <a:pt x="34" y="42"/>
                    <a:pt x="34" y="42"/>
                    <a:pt x="34" y="42"/>
                  </a:cubicBezTo>
                  <a:close/>
                  <a:moveTo>
                    <a:pt x="35" y="48"/>
                  </a:moveTo>
                  <a:cubicBezTo>
                    <a:pt x="35" y="48"/>
                    <a:pt x="35" y="48"/>
                    <a:pt x="35" y="48"/>
                  </a:cubicBezTo>
                  <a:cubicBezTo>
                    <a:pt x="35" y="48"/>
                    <a:pt x="35" y="48"/>
                    <a:pt x="35" y="49"/>
                  </a:cubicBezTo>
                  <a:cubicBezTo>
                    <a:pt x="35" y="49"/>
                    <a:pt x="36" y="49"/>
                    <a:pt x="36" y="49"/>
                  </a:cubicBezTo>
                  <a:cubicBezTo>
                    <a:pt x="36" y="48"/>
                    <a:pt x="36" y="48"/>
                    <a:pt x="36" y="48"/>
                  </a:cubicBezTo>
                  <a:cubicBezTo>
                    <a:pt x="35" y="48"/>
                    <a:pt x="35" y="48"/>
                    <a:pt x="34" y="47"/>
                  </a:cubicBezTo>
                  <a:cubicBezTo>
                    <a:pt x="34" y="47"/>
                    <a:pt x="34" y="47"/>
                    <a:pt x="34" y="47"/>
                  </a:cubicBezTo>
                  <a:cubicBezTo>
                    <a:pt x="34" y="47"/>
                    <a:pt x="34" y="47"/>
                    <a:pt x="34" y="47"/>
                  </a:cubicBezTo>
                  <a:cubicBezTo>
                    <a:pt x="34" y="47"/>
                    <a:pt x="34" y="47"/>
                    <a:pt x="34" y="47"/>
                  </a:cubicBezTo>
                  <a:cubicBezTo>
                    <a:pt x="34" y="48"/>
                    <a:pt x="34" y="48"/>
                    <a:pt x="35" y="48"/>
                  </a:cubicBezTo>
                  <a:close/>
                  <a:moveTo>
                    <a:pt x="37" y="43"/>
                  </a:moveTo>
                  <a:cubicBezTo>
                    <a:pt x="37" y="43"/>
                    <a:pt x="37" y="43"/>
                    <a:pt x="37" y="43"/>
                  </a:cubicBezTo>
                  <a:cubicBezTo>
                    <a:pt x="37" y="44"/>
                    <a:pt x="36" y="44"/>
                    <a:pt x="37" y="44"/>
                  </a:cubicBezTo>
                  <a:cubicBezTo>
                    <a:pt x="37" y="44"/>
                    <a:pt x="37" y="44"/>
                    <a:pt x="37" y="44"/>
                  </a:cubicBezTo>
                  <a:cubicBezTo>
                    <a:pt x="37" y="44"/>
                    <a:pt x="37" y="44"/>
                    <a:pt x="37" y="44"/>
                  </a:cubicBezTo>
                  <a:cubicBezTo>
                    <a:pt x="37" y="44"/>
                    <a:pt x="37" y="44"/>
                    <a:pt x="37" y="44"/>
                  </a:cubicBezTo>
                  <a:cubicBezTo>
                    <a:pt x="37" y="43"/>
                    <a:pt x="37" y="43"/>
                    <a:pt x="37" y="43"/>
                  </a:cubicBezTo>
                  <a:close/>
                  <a:moveTo>
                    <a:pt x="33" y="47"/>
                  </a:moveTo>
                  <a:cubicBezTo>
                    <a:pt x="33" y="47"/>
                    <a:pt x="33" y="47"/>
                    <a:pt x="33" y="47"/>
                  </a:cubicBezTo>
                  <a:cubicBezTo>
                    <a:pt x="33" y="47"/>
                    <a:pt x="33" y="47"/>
                    <a:pt x="33" y="47"/>
                  </a:cubicBezTo>
                  <a:cubicBezTo>
                    <a:pt x="33" y="47"/>
                    <a:pt x="33" y="47"/>
                    <a:pt x="33" y="47"/>
                  </a:cubicBezTo>
                  <a:cubicBezTo>
                    <a:pt x="33" y="47"/>
                    <a:pt x="33" y="47"/>
                    <a:pt x="33" y="47"/>
                  </a:cubicBezTo>
                  <a:close/>
                  <a:moveTo>
                    <a:pt x="33" y="42"/>
                  </a:moveTo>
                  <a:cubicBezTo>
                    <a:pt x="33" y="43"/>
                    <a:pt x="33" y="43"/>
                    <a:pt x="34" y="43"/>
                  </a:cubicBezTo>
                  <a:cubicBezTo>
                    <a:pt x="34" y="43"/>
                    <a:pt x="34" y="43"/>
                    <a:pt x="34" y="43"/>
                  </a:cubicBezTo>
                  <a:cubicBezTo>
                    <a:pt x="34" y="44"/>
                    <a:pt x="34" y="44"/>
                    <a:pt x="34" y="44"/>
                  </a:cubicBezTo>
                  <a:cubicBezTo>
                    <a:pt x="34" y="44"/>
                    <a:pt x="34" y="44"/>
                    <a:pt x="34" y="44"/>
                  </a:cubicBezTo>
                  <a:cubicBezTo>
                    <a:pt x="35" y="43"/>
                    <a:pt x="35" y="43"/>
                    <a:pt x="34" y="43"/>
                  </a:cubicBezTo>
                  <a:cubicBezTo>
                    <a:pt x="34" y="42"/>
                    <a:pt x="34" y="42"/>
                    <a:pt x="34" y="42"/>
                  </a:cubicBezTo>
                  <a:cubicBezTo>
                    <a:pt x="34" y="42"/>
                    <a:pt x="34" y="42"/>
                    <a:pt x="34" y="42"/>
                  </a:cubicBezTo>
                  <a:cubicBezTo>
                    <a:pt x="34" y="42"/>
                    <a:pt x="34" y="41"/>
                    <a:pt x="35" y="41"/>
                  </a:cubicBezTo>
                  <a:cubicBezTo>
                    <a:pt x="34" y="41"/>
                    <a:pt x="34" y="41"/>
                    <a:pt x="33" y="41"/>
                  </a:cubicBezTo>
                  <a:cubicBezTo>
                    <a:pt x="33" y="41"/>
                    <a:pt x="33" y="41"/>
                    <a:pt x="33" y="42"/>
                  </a:cubicBezTo>
                  <a:cubicBezTo>
                    <a:pt x="33" y="42"/>
                    <a:pt x="33" y="42"/>
                    <a:pt x="33" y="42"/>
                  </a:cubicBezTo>
                  <a:cubicBezTo>
                    <a:pt x="33" y="42"/>
                    <a:pt x="33" y="42"/>
                    <a:pt x="33" y="42"/>
                  </a:cubicBezTo>
                  <a:close/>
                  <a:moveTo>
                    <a:pt x="19" y="32"/>
                  </a:move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lose/>
                  <a:moveTo>
                    <a:pt x="19" y="32"/>
                  </a:move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20" y="33"/>
                    <a:pt x="19" y="33"/>
                    <a:pt x="19" y="33"/>
                  </a:cubicBezTo>
                  <a:cubicBezTo>
                    <a:pt x="19" y="32"/>
                    <a:pt x="19" y="32"/>
                    <a:pt x="19" y="32"/>
                  </a:cubicBezTo>
                  <a:cubicBezTo>
                    <a:pt x="19" y="32"/>
                    <a:pt x="19" y="32"/>
                    <a:pt x="19" y="32"/>
                  </a:cubicBezTo>
                  <a:cubicBezTo>
                    <a:pt x="19" y="32"/>
                    <a:pt x="19" y="32"/>
                    <a:pt x="19" y="32"/>
                  </a:cubicBezTo>
                  <a:close/>
                  <a:moveTo>
                    <a:pt x="19" y="75"/>
                  </a:moveTo>
                  <a:cubicBezTo>
                    <a:pt x="19" y="75"/>
                    <a:pt x="19" y="75"/>
                    <a:pt x="19" y="75"/>
                  </a:cubicBezTo>
                  <a:cubicBezTo>
                    <a:pt x="19" y="74"/>
                    <a:pt x="19" y="75"/>
                    <a:pt x="18" y="75"/>
                  </a:cubicBezTo>
                  <a:cubicBezTo>
                    <a:pt x="18" y="74"/>
                    <a:pt x="18" y="74"/>
                    <a:pt x="18" y="74"/>
                  </a:cubicBezTo>
                  <a:cubicBezTo>
                    <a:pt x="18" y="74"/>
                    <a:pt x="18" y="74"/>
                    <a:pt x="18" y="73"/>
                  </a:cubicBezTo>
                  <a:cubicBezTo>
                    <a:pt x="18" y="73"/>
                    <a:pt x="18" y="74"/>
                    <a:pt x="18" y="73"/>
                  </a:cubicBezTo>
                  <a:cubicBezTo>
                    <a:pt x="17" y="73"/>
                    <a:pt x="18" y="73"/>
                    <a:pt x="17" y="72"/>
                  </a:cubicBezTo>
                  <a:cubicBezTo>
                    <a:pt x="17" y="72"/>
                    <a:pt x="17"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1"/>
                    <a:pt x="18" y="72"/>
                  </a:cubicBezTo>
                  <a:cubicBezTo>
                    <a:pt x="18" y="72"/>
                    <a:pt x="18" y="71"/>
                    <a:pt x="18" y="71"/>
                  </a:cubicBezTo>
                  <a:cubicBezTo>
                    <a:pt x="18" y="71"/>
                    <a:pt x="18" y="71"/>
                    <a:pt x="18" y="71"/>
                  </a:cubicBezTo>
                  <a:cubicBezTo>
                    <a:pt x="18" y="71"/>
                    <a:pt x="18" y="70"/>
                    <a:pt x="18" y="70"/>
                  </a:cubicBezTo>
                  <a:cubicBezTo>
                    <a:pt x="18" y="70"/>
                    <a:pt x="17" y="70"/>
                    <a:pt x="17" y="69"/>
                  </a:cubicBezTo>
                  <a:cubicBezTo>
                    <a:pt x="18" y="69"/>
                    <a:pt x="17" y="69"/>
                    <a:pt x="17" y="69"/>
                  </a:cubicBezTo>
                  <a:cubicBezTo>
                    <a:pt x="17" y="69"/>
                    <a:pt x="17" y="69"/>
                    <a:pt x="17" y="69"/>
                  </a:cubicBezTo>
                  <a:cubicBezTo>
                    <a:pt x="17" y="70"/>
                    <a:pt x="17" y="70"/>
                    <a:pt x="17" y="70"/>
                  </a:cubicBezTo>
                  <a:cubicBezTo>
                    <a:pt x="17" y="70"/>
                    <a:pt x="17" y="70"/>
                    <a:pt x="17" y="70"/>
                  </a:cubicBezTo>
                  <a:cubicBezTo>
                    <a:pt x="17" y="71"/>
                    <a:pt x="17" y="71"/>
                    <a:pt x="17" y="71"/>
                  </a:cubicBezTo>
                  <a:cubicBezTo>
                    <a:pt x="17" y="71"/>
                    <a:pt x="17" y="71"/>
                    <a:pt x="17" y="71"/>
                  </a:cubicBezTo>
                  <a:cubicBezTo>
                    <a:pt x="17" y="71"/>
                    <a:pt x="17" y="72"/>
                    <a:pt x="17" y="72"/>
                  </a:cubicBezTo>
                  <a:cubicBezTo>
                    <a:pt x="17" y="72"/>
                    <a:pt x="17" y="72"/>
                    <a:pt x="16" y="72"/>
                  </a:cubicBezTo>
                  <a:cubicBezTo>
                    <a:pt x="16" y="72"/>
                    <a:pt x="16" y="72"/>
                    <a:pt x="16" y="72"/>
                  </a:cubicBezTo>
                  <a:cubicBezTo>
                    <a:pt x="16" y="72"/>
                    <a:pt x="16" y="72"/>
                    <a:pt x="16" y="72"/>
                  </a:cubicBezTo>
                  <a:cubicBezTo>
                    <a:pt x="16" y="73"/>
                    <a:pt x="16" y="73"/>
                    <a:pt x="16" y="73"/>
                  </a:cubicBezTo>
                  <a:cubicBezTo>
                    <a:pt x="16" y="73"/>
                    <a:pt x="16" y="73"/>
                    <a:pt x="16" y="73"/>
                  </a:cubicBezTo>
                  <a:cubicBezTo>
                    <a:pt x="16" y="73"/>
                    <a:pt x="17" y="73"/>
                    <a:pt x="17" y="73"/>
                  </a:cubicBezTo>
                  <a:cubicBezTo>
                    <a:pt x="17" y="73"/>
                    <a:pt x="17" y="73"/>
                    <a:pt x="17" y="73"/>
                  </a:cubicBezTo>
                  <a:cubicBezTo>
                    <a:pt x="17" y="74"/>
                    <a:pt x="17" y="74"/>
                    <a:pt x="17" y="74"/>
                  </a:cubicBezTo>
                  <a:cubicBezTo>
                    <a:pt x="17" y="74"/>
                    <a:pt x="17" y="74"/>
                    <a:pt x="17" y="74"/>
                  </a:cubicBezTo>
                  <a:cubicBezTo>
                    <a:pt x="16" y="74"/>
                    <a:pt x="16" y="73"/>
                    <a:pt x="16" y="73"/>
                  </a:cubicBezTo>
                  <a:cubicBezTo>
                    <a:pt x="16" y="73"/>
                    <a:pt x="16" y="73"/>
                    <a:pt x="16" y="73"/>
                  </a:cubicBezTo>
                  <a:cubicBezTo>
                    <a:pt x="15" y="73"/>
                    <a:pt x="16" y="73"/>
                    <a:pt x="16" y="73"/>
                  </a:cubicBezTo>
                  <a:cubicBezTo>
                    <a:pt x="16" y="73"/>
                    <a:pt x="16" y="73"/>
                    <a:pt x="16" y="73"/>
                  </a:cubicBezTo>
                  <a:cubicBezTo>
                    <a:pt x="16" y="74"/>
                    <a:pt x="16" y="74"/>
                    <a:pt x="16" y="74"/>
                  </a:cubicBezTo>
                  <a:cubicBezTo>
                    <a:pt x="16" y="74"/>
                    <a:pt x="17" y="74"/>
                    <a:pt x="16" y="74"/>
                  </a:cubicBezTo>
                  <a:cubicBezTo>
                    <a:pt x="16" y="75"/>
                    <a:pt x="16" y="75"/>
                    <a:pt x="16" y="76"/>
                  </a:cubicBezTo>
                  <a:cubicBezTo>
                    <a:pt x="16" y="76"/>
                    <a:pt x="15" y="76"/>
                    <a:pt x="15" y="77"/>
                  </a:cubicBezTo>
                  <a:cubicBezTo>
                    <a:pt x="15" y="77"/>
                    <a:pt x="15" y="77"/>
                    <a:pt x="15" y="77"/>
                  </a:cubicBezTo>
                  <a:cubicBezTo>
                    <a:pt x="15" y="77"/>
                    <a:pt x="15" y="77"/>
                    <a:pt x="15" y="77"/>
                  </a:cubicBezTo>
                  <a:cubicBezTo>
                    <a:pt x="15" y="77"/>
                    <a:pt x="15" y="76"/>
                    <a:pt x="15" y="76"/>
                  </a:cubicBezTo>
                  <a:cubicBezTo>
                    <a:pt x="15" y="76"/>
                    <a:pt x="15" y="76"/>
                    <a:pt x="15" y="76"/>
                  </a:cubicBezTo>
                  <a:cubicBezTo>
                    <a:pt x="15" y="76"/>
                    <a:pt x="15" y="76"/>
                    <a:pt x="15" y="76"/>
                  </a:cubicBezTo>
                  <a:cubicBezTo>
                    <a:pt x="15" y="77"/>
                    <a:pt x="15" y="77"/>
                    <a:pt x="14" y="77"/>
                  </a:cubicBezTo>
                  <a:cubicBezTo>
                    <a:pt x="14" y="77"/>
                    <a:pt x="14" y="77"/>
                    <a:pt x="14" y="77"/>
                  </a:cubicBezTo>
                  <a:cubicBezTo>
                    <a:pt x="14" y="77"/>
                    <a:pt x="14" y="77"/>
                    <a:pt x="14" y="77"/>
                  </a:cubicBezTo>
                  <a:cubicBezTo>
                    <a:pt x="14" y="77"/>
                    <a:pt x="14" y="77"/>
                    <a:pt x="14" y="77"/>
                  </a:cubicBezTo>
                  <a:cubicBezTo>
                    <a:pt x="14" y="78"/>
                    <a:pt x="14" y="78"/>
                    <a:pt x="14" y="78"/>
                  </a:cubicBezTo>
                  <a:cubicBezTo>
                    <a:pt x="14" y="78"/>
                    <a:pt x="14" y="78"/>
                    <a:pt x="14" y="78"/>
                  </a:cubicBezTo>
                  <a:cubicBezTo>
                    <a:pt x="14" y="78"/>
                    <a:pt x="14" y="78"/>
                    <a:pt x="14" y="78"/>
                  </a:cubicBezTo>
                  <a:cubicBezTo>
                    <a:pt x="13" y="78"/>
                    <a:pt x="13" y="78"/>
                    <a:pt x="13" y="78"/>
                  </a:cubicBezTo>
                  <a:cubicBezTo>
                    <a:pt x="13" y="79"/>
                    <a:pt x="13" y="79"/>
                    <a:pt x="13" y="79"/>
                  </a:cubicBezTo>
                  <a:cubicBezTo>
                    <a:pt x="13" y="79"/>
                    <a:pt x="13" y="79"/>
                    <a:pt x="13" y="80"/>
                  </a:cubicBezTo>
                  <a:cubicBezTo>
                    <a:pt x="13" y="80"/>
                    <a:pt x="13" y="79"/>
                    <a:pt x="13" y="79"/>
                  </a:cubicBezTo>
                  <a:cubicBezTo>
                    <a:pt x="13" y="79"/>
                    <a:pt x="13" y="79"/>
                    <a:pt x="13" y="79"/>
                  </a:cubicBezTo>
                  <a:cubicBezTo>
                    <a:pt x="12" y="79"/>
                    <a:pt x="12" y="79"/>
                    <a:pt x="12" y="79"/>
                  </a:cubicBezTo>
                  <a:cubicBezTo>
                    <a:pt x="12" y="80"/>
                    <a:pt x="12" y="80"/>
                    <a:pt x="12" y="81"/>
                  </a:cubicBezTo>
                  <a:cubicBezTo>
                    <a:pt x="11" y="81"/>
                    <a:pt x="11" y="81"/>
                    <a:pt x="11" y="81"/>
                  </a:cubicBezTo>
                  <a:cubicBezTo>
                    <a:pt x="11" y="82"/>
                    <a:pt x="10" y="82"/>
                    <a:pt x="10" y="82"/>
                  </a:cubicBezTo>
                  <a:cubicBezTo>
                    <a:pt x="10" y="83"/>
                    <a:pt x="10" y="83"/>
                    <a:pt x="9" y="83"/>
                  </a:cubicBezTo>
                  <a:cubicBezTo>
                    <a:pt x="9" y="84"/>
                    <a:pt x="9" y="84"/>
                    <a:pt x="8" y="85"/>
                  </a:cubicBezTo>
                  <a:cubicBezTo>
                    <a:pt x="8" y="85"/>
                    <a:pt x="8" y="85"/>
                    <a:pt x="7" y="86"/>
                  </a:cubicBezTo>
                  <a:cubicBezTo>
                    <a:pt x="7" y="86"/>
                    <a:pt x="7" y="86"/>
                    <a:pt x="7" y="86"/>
                  </a:cubicBezTo>
                  <a:cubicBezTo>
                    <a:pt x="7" y="86"/>
                    <a:pt x="7" y="86"/>
                    <a:pt x="7" y="86"/>
                  </a:cubicBezTo>
                  <a:cubicBezTo>
                    <a:pt x="7" y="86"/>
                    <a:pt x="6" y="86"/>
                    <a:pt x="6" y="86"/>
                  </a:cubicBezTo>
                  <a:cubicBezTo>
                    <a:pt x="6" y="86"/>
                    <a:pt x="6" y="86"/>
                    <a:pt x="6" y="86"/>
                  </a:cubicBezTo>
                  <a:cubicBezTo>
                    <a:pt x="6" y="86"/>
                    <a:pt x="6" y="87"/>
                    <a:pt x="5" y="87"/>
                  </a:cubicBezTo>
                  <a:cubicBezTo>
                    <a:pt x="5" y="87"/>
                    <a:pt x="5" y="87"/>
                    <a:pt x="5" y="87"/>
                  </a:cubicBezTo>
                  <a:cubicBezTo>
                    <a:pt x="5" y="87"/>
                    <a:pt x="5" y="88"/>
                    <a:pt x="4" y="88"/>
                  </a:cubicBezTo>
                  <a:cubicBezTo>
                    <a:pt x="4" y="88"/>
                    <a:pt x="4" y="88"/>
                    <a:pt x="4" y="88"/>
                  </a:cubicBezTo>
                  <a:cubicBezTo>
                    <a:pt x="4" y="88"/>
                    <a:pt x="4" y="89"/>
                    <a:pt x="4" y="89"/>
                  </a:cubicBezTo>
                  <a:cubicBezTo>
                    <a:pt x="3" y="89"/>
                    <a:pt x="3" y="89"/>
                    <a:pt x="3" y="89"/>
                  </a:cubicBezTo>
                  <a:cubicBezTo>
                    <a:pt x="3" y="90"/>
                    <a:pt x="3" y="89"/>
                    <a:pt x="3" y="90"/>
                  </a:cubicBezTo>
                  <a:cubicBezTo>
                    <a:pt x="3" y="90"/>
                    <a:pt x="3" y="90"/>
                    <a:pt x="2" y="90"/>
                  </a:cubicBezTo>
                  <a:cubicBezTo>
                    <a:pt x="2" y="90"/>
                    <a:pt x="2" y="91"/>
                    <a:pt x="2" y="91"/>
                  </a:cubicBezTo>
                  <a:cubicBezTo>
                    <a:pt x="2" y="91"/>
                    <a:pt x="2" y="92"/>
                    <a:pt x="2" y="92"/>
                  </a:cubicBezTo>
                  <a:cubicBezTo>
                    <a:pt x="2" y="92"/>
                    <a:pt x="2" y="93"/>
                    <a:pt x="2" y="93"/>
                  </a:cubicBezTo>
                  <a:cubicBezTo>
                    <a:pt x="2" y="92"/>
                    <a:pt x="2" y="92"/>
                    <a:pt x="2" y="92"/>
                  </a:cubicBezTo>
                  <a:cubicBezTo>
                    <a:pt x="2" y="92"/>
                    <a:pt x="3" y="92"/>
                    <a:pt x="3" y="92"/>
                  </a:cubicBezTo>
                  <a:cubicBezTo>
                    <a:pt x="3" y="91"/>
                    <a:pt x="3" y="91"/>
                    <a:pt x="4" y="91"/>
                  </a:cubicBezTo>
                  <a:cubicBezTo>
                    <a:pt x="4" y="91"/>
                    <a:pt x="4" y="91"/>
                    <a:pt x="4" y="91"/>
                  </a:cubicBezTo>
                  <a:cubicBezTo>
                    <a:pt x="4" y="91"/>
                    <a:pt x="4" y="91"/>
                    <a:pt x="4" y="91"/>
                  </a:cubicBezTo>
                  <a:cubicBezTo>
                    <a:pt x="4" y="90"/>
                    <a:pt x="4" y="90"/>
                    <a:pt x="5" y="90"/>
                  </a:cubicBezTo>
                  <a:cubicBezTo>
                    <a:pt x="5" y="90"/>
                    <a:pt x="5" y="90"/>
                    <a:pt x="5" y="90"/>
                  </a:cubicBezTo>
                  <a:cubicBezTo>
                    <a:pt x="6" y="90"/>
                    <a:pt x="6" y="89"/>
                    <a:pt x="6" y="89"/>
                  </a:cubicBezTo>
                  <a:cubicBezTo>
                    <a:pt x="7" y="89"/>
                    <a:pt x="8" y="88"/>
                    <a:pt x="8" y="88"/>
                  </a:cubicBezTo>
                  <a:cubicBezTo>
                    <a:pt x="8" y="88"/>
                    <a:pt x="8" y="88"/>
                    <a:pt x="8" y="87"/>
                  </a:cubicBezTo>
                  <a:cubicBezTo>
                    <a:pt x="8" y="87"/>
                    <a:pt x="8" y="87"/>
                    <a:pt x="8" y="87"/>
                  </a:cubicBezTo>
                  <a:cubicBezTo>
                    <a:pt x="8" y="86"/>
                    <a:pt x="9" y="86"/>
                    <a:pt x="9" y="86"/>
                  </a:cubicBezTo>
                  <a:cubicBezTo>
                    <a:pt x="10" y="86"/>
                    <a:pt x="10" y="85"/>
                    <a:pt x="11" y="85"/>
                  </a:cubicBezTo>
                  <a:cubicBezTo>
                    <a:pt x="11" y="85"/>
                    <a:pt x="11" y="84"/>
                    <a:pt x="12" y="84"/>
                  </a:cubicBezTo>
                  <a:cubicBezTo>
                    <a:pt x="12" y="84"/>
                    <a:pt x="12" y="83"/>
                    <a:pt x="12" y="83"/>
                  </a:cubicBezTo>
                  <a:cubicBezTo>
                    <a:pt x="12" y="83"/>
                    <a:pt x="12" y="83"/>
                    <a:pt x="12" y="82"/>
                  </a:cubicBezTo>
                  <a:cubicBezTo>
                    <a:pt x="13" y="82"/>
                    <a:pt x="12" y="82"/>
                    <a:pt x="12" y="82"/>
                  </a:cubicBezTo>
                  <a:cubicBezTo>
                    <a:pt x="12" y="82"/>
                    <a:pt x="12" y="82"/>
                    <a:pt x="12" y="82"/>
                  </a:cubicBezTo>
                  <a:cubicBezTo>
                    <a:pt x="12" y="82"/>
                    <a:pt x="12" y="82"/>
                    <a:pt x="12" y="82"/>
                  </a:cubicBezTo>
                  <a:cubicBezTo>
                    <a:pt x="12" y="82"/>
                    <a:pt x="12" y="82"/>
                    <a:pt x="12" y="82"/>
                  </a:cubicBezTo>
                  <a:cubicBezTo>
                    <a:pt x="12" y="82"/>
                    <a:pt x="12" y="81"/>
                    <a:pt x="12" y="81"/>
                  </a:cubicBezTo>
                  <a:cubicBezTo>
                    <a:pt x="12" y="82"/>
                    <a:pt x="12" y="82"/>
                    <a:pt x="12" y="82"/>
                  </a:cubicBezTo>
                  <a:cubicBezTo>
                    <a:pt x="12" y="82"/>
                    <a:pt x="12" y="82"/>
                    <a:pt x="12" y="82"/>
                  </a:cubicBezTo>
                  <a:cubicBezTo>
                    <a:pt x="13" y="82"/>
                    <a:pt x="13" y="82"/>
                    <a:pt x="13" y="81"/>
                  </a:cubicBezTo>
                  <a:cubicBezTo>
                    <a:pt x="13" y="81"/>
                    <a:pt x="13" y="81"/>
                    <a:pt x="13" y="81"/>
                  </a:cubicBezTo>
                  <a:cubicBezTo>
                    <a:pt x="12" y="81"/>
                    <a:pt x="12" y="81"/>
                    <a:pt x="12" y="81"/>
                  </a:cubicBezTo>
                  <a:cubicBezTo>
                    <a:pt x="12" y="81"/>
                    <a:pt x="12" y="81"/>
                    <a:pt x="12" y="80"/>
                  </a:cubicBezTo>
                  <a:cubicBezTo>
                    <a:pt x="13" y="80"/>
                    <a:pt x="13" y="80"/>
                    <a:pt x="13" y="80"/>
                  </a:cubicBezTo>
                  <a:cubicBezTo>
                    <a:pt x="13" y="80"/>
                    <a:pt x="13" y="80"/>
                    <a:pt x="13" y="80"/>
                  </a:cubicBezTo>
                  <a:cubicBezTo>
                    <a:pt x="13" y="80"/>
                    <a:pt x="13" y="80"/>
                    <a:pt x="13" y="80"/>
                  </a:cubicBezTo>
                  <a:cubicBezTo>
                    <a:pt x="14" y="80"/>
                    <a:pt x="15" y="80"/>
                    <a:pt x="15" y="80"/>
                  </a:cubicBezTo>
                  <a:cubicBezTo>
                    <a:pt x="16" y="80"/>
                    <a:pt x="16" y="79"/>
                    <a:pt x="16" y="79"/>
                  </a:cubicBezTo>
                  <a:cubicBezTo>
                    <a:pt x="16" y="79"/>
                    <a:pt x="16" y="78"/>
                    <a:pt x="16" y="78"/>
                  </a:cubicBezTo>
                  <a:cubicBezTo>
                    <a:pt x="16" y="78"/>
                    <a:pt x="16" y="78"/>
                    <a:pt x="17" y="77"/>
                  </a:cubicBezTo>
                  <a:cubicBezTo>
                    <a:pt x="17" y="77"/>
                    <a:pt x="17" y="77"/>
                    <a:pt x="17" y="77"/>
                  </a:cubicBezTo>
                  <a:cubicBezTo>
                    <a:pt x="17" y="77"/>
                    <a:pt x="18" y="77"/>
                    <a:pt x="18" y="77"/>
                  </a:cubicBezTo>
                  <a:cubicBezTo>
                    <a:pt x="18" y="77"/>
                    <a:pt x="18" y="77"/>
                    <a:pt x="18" y="77"/>
                  </a:cubicBezTo>
                  <a:cubicBezTo>
                    <a:pt x="18" y="76"/>
                    <a:pt x="19" y="76"/>
                    <a:pt x="19" y="76"/>
                  </a:cubicBezTo>
                  <a:cubicBezTo>
                    <a:pt x="19" y="76"/>
                    <a:pt x="20" y="76"/>
                    <a:pt x="19" y="75"/>
                  </a:cubicBezTo>
                  <a:close/>
                  <a:moveTo>
                    <a:pt x="23" y="65"/>
                  </a:moveTo>
                  <a:cubicBezTo>
                    <a:pt x="23" y="65"/>
                    <a:pt x="23" y="65"/>
                    <a:pt x="22" y="65"/>
                  </a:cubicBezTo>
                  <a:cubicBezTo>
                    <a:pt x="22" y="65"/>
                    <a:pt x="23" y="65"/>
                    <a:pt x="23" y="66"/>
                  </a:cubicBezTo>
                  <a:cubicBezTo>
                    <a:pt x="23" y="65"/>
                    <a:pt x="23" y="65"/>
                    <a:pt x="23" y="65"/>
                  </a:cubicBezTo>
                  <a:cubicBezTo>
                    <a:pt x="23" y="65"/>
                    <a:pt x="23" y="65"/>
                    <a:pt x="23" y="65"/>
                  </a:cubicBezTo>
                  <a:close/>
                  <a:moveTo>
                    <a:pt x="3" y="93"/>
                  </a:moveTo>
                  <a:cubicBezTo>
                    <a:pt x="2" y="93"/>
                    <a:pt x="2" y="93"/>
                    <a:pt x="2" y="93"/>
                  </a:cubicBezTo>
                  <a:cubicBezTo>
                    <a:pt x="2" y="93"/>
                    <a:pt x="2" y="93"/>
                    <a:pt x="2" y="93"/>
                  </a:cubicBezTo>
                  <a:cubicBezTo>
                    <a:pt x="2" y="94"/>
                    <a:pt x="2" y="94"/>
                    <a:pt x="2" y="94"/>
                  </a:cubicBezTo>
                  <a:cubicBezTo>
                    <a:pt x="3" y="94"/>
                    <a:pt x="3" y="94"/>
                    <a:pt x="3" y="94"/>
                  </a:cubicBezTo>
                  <a:cubicBezTo>
                    <a:pt x="3" y="93"/>
                    <a:pt x="3" y="93"/>
                    <a:pt x="3" y="93"/>
                  </a:cubicBezTo>
                  <a:cubicBezTo>
                    <a:pt x="3" y="93"/>
                    <a:pt x="3" y="93"/>
                    <a:pt x="3" y="93"/>
                  </a:cubicBezTo>
                  <a:close/>
                  <a:moveTo>
                    <a:pt x="2" y="93"/>
                  </a:moveTo>
                  <a:cubicBezTo>
                    <a:pt x="2" y="93"/>
                    <a:pt x="2" y="93"/>
                    <a:pt x="2" y="93"/>
                  </a:cubicBezTo>
                  <a:cubicBezTo>
                    <a:pt x="2" y="93"/>
                    <a:pt x="2" y="93"/>
                    <a:pt x="2" y="93"/>
                  </a:cubicBezTo>
                  <a:cubicBezTo>
                    <a:pt x="2" y="93"/>
                    <a:pt x="2" y="93"/>
                    <a:pt x="2" y="93"/>
                  </a:cubicBezTo>
                  <a:close/>
                  <a:moveTo>
                    <a:pt x="17" y="71"/>
                  </a:moveTo>
                  <a:cubicBezTo>
                    <a:pt x="17" y="71"/>
                    <a:pt x="17" y="71"/>
                    <a:pt x="17" y="71"/>
                  </a:cubicBezTo>
                  <a:cubicBezTo>
                    <a:pt x="17" y="70"/>
                    <a:pt x="16" y="70"/>
                    <a:pt x="16" y="70"/>
                  </a:cubicBezTo>
                  <a:cubicBezTo>
                    <a:pt x="16" y="70"/>
                    <a:pt x="16" y="70"/>
                    <a:pt x="16" y="71"/>
                  </a:cubicBezTo>
                  <a:cubicBezTo>
                    <a:pt x="16" y="71"/>
                    <a:pt x="16" y="71"/>
                    <a:pt x="17" y="71"/>
                  </a:cubicBezTo>
                  <a:close/>
                  <a:moveTo>
                    <a:pt x="23" y="64"/>
                  </a:moveTo>
                  <a:cubicBezTo>
                    <a:pt x="23" y="64"/>
                    <a:pt x="23" y="64"/>
                    <a:pt x="23" y="64"/>
                  </a:cubicBezTo>
                  <a:cubicBezTo>
                    <a:pt x="23" y="63"/>
                    <a:pt x="23" y="63"/>
                    <a:pt x="23" y="63"/>
                  </a:cubicBezTo>
                  <a:cubicBezTo>
                    <a:pt x="22" y="63"/>
                    <a:pt x="22" y="63"/>
                    <a:pt x="22" y="63"/>
                  </a:cubicBezTo>
                  <a:cubicBezTo>
                    <a:pt x="22" y="64"/>
                    <a:pt x="22" y="64"/>
                    <a:pt x="22" y="63"/>
                  </a:cubicBezTo>
                  <a:cubicBezTo>
                    <a:pt x="22" y="63"/>
                    <a:pt x="22" y="63"/>
                    <a:pt x="21" y="63"/>
                  </a:cubicBezTo>
                  <a:cubicBezTo>
                    <a:pt x="21" y="63"/>
                    <a:pt x="21" y="63"/>
                    <a:pt x="21" y="63"/>
                  </a:cubicBezTo>
                  <a:cubicBezTo>
                    <a:pt x="21" y="63"/>
                    <a:pt x="21" y="63"/>
                    <a:pt x="21" y="63"/>
                  </a:cubicBezTo>
                  <a:cubicBezTo>
                    <a:pt x="21" y="62"/>
                    <a:pt x="21" y="62"/>
                    <a:pt x="20" y="62"/>
                  </a:cubicBezTo>
                  <a:cubicBezTo>
                    <a:pt x="20" y="62"/>
                    <a:pt x="20" y="62"/>
                    <a:pt x="20" y="62"/>
                  </a:cubicBezTo>
                  <a:cubicBezTo>
                    <a:pt x="20" y="62"/>
                    <a:pt x="20" y="62"/>
                    <a:pt x="20" y="62"/>
                  </a:cubicBezTo>
                  <a:cubicBezTo>
                    <a:pt x="20" y="63"/>
                    <a:pt x="20" y="63"/>
                    <a:pt x="20" y="63"/>
                  </a:cubicBezTo>
                  <a:cubicBezTo>
                    <a:pt x="20" y="63"/>
                    <a:pt x="20" y="63"/>
                    <a:pt x="20" y="63"/>
                  </a:cubicBezTo>
                  <a:cubicBezTo>
                    <a:pt x="20" y="63"/>
                    <a:pt x="20" y="63"/>
                    <a:pt x="20" y="63"/>
                  </a:cubicBezTo>
                  <a:cubicBezTo>
                    <a:pt x="20" y="63"/>
                    <a:pt x="20" y="63"/>
                    <a:pt x="20" y="63"/>
                  </a:cubicBezTo>
                  <a:cubicBezTo>
                    <a:pt x="20" y="64"/>
                    <a:pt x="20" y="64"/>
                    <a:pt x="20" y="64"/>
                  </a:cubicBezTo>
                  <a:cubicBezTo>
                    <a:pt x="21" y="64"/>
                    <a:pt x="21" y="64"/>
                    <a:pt x="21" y="64"/>
                  </a:cubicBezTo>
                  <a:cubicBezTo>
                    <a:pt x="21" y="65"/>
                    <a:pt x="21" y="64"/>
                    <a:pt x="21" y="64"/>
                  </a:cubicBezTo>
                  <a:cubicBezTo>
                    <a:pt x="21" y="64"/>
                    <a:pt x="21" y="65"/>
                    <a:pt x="22" y="65"/>
                  </a:cubicBezTo>
                  <a:cubicBezTo>
                    <a:pt x="22" y="65"/>
                    <a:pt x="22" y="65"/>
                    <a:pt x="22" y="65"/>
                  </a:cubicBezTo>
                  <a:cubicBezTo>
                    <a:pt x="22" y="64"/>
                    <a:pt x="22" y="64"/>
                    <a:pt x="22" y="64"/>
                  </a:cubicBezTo>
                  <a:cubicBezTo>
                    <a:pt x="22" y="64"/>
                    <a:pt x="22" y="65"/>
                    <a:pt x="22" y="65"/>
                  </a:cubicBezTo>
                  <a:cubicBezTo>
                    <a:pt x="23" y="65"/>
                    <a:pt x="23" y="64"/>
                    <a:pt x="23" y="64"/>
                  </a:cubicBezTo>
                  <a:cubicBezTo>
                    <a:pt x="23" y="65"/>
                    <a:pt x="23" y="64"/>
                    <a:pt x="23" y="64"/>
                  </a:cubicBezTo>
                  <a:cubicBezTo>
                    <a:pt x="23" y="64"/>
                    <a:pt x="23" y="64"/>
                    <a:pt x="23" y="64"/>
                  </a:cubicBezTo>
                  <a:close/>
                  <a:moveTo>
                    <a:pt x="29" y="73"/>
                  </a:moveTo>
                  <a:cubicBezTo>
                    <a:pt x="29" y="73"/>
                    <a:pt x="29" y="73"/>
                    <a:pt x="29" y="73"/>
                  </a:cubicBezTo>
                  <a:cubicBezTo>
                    <a:pt x="29" y="73"/>
                    <a:pt x="29" y="73"/>
                    <a:pt x="29" y="73"/>
                  </a:cubicBezTo>
                  <a:cubicBezTo>
                    <a:pt x="29" y="73"/>
                    <a:pt x="29" y="72"/>
                    <a:pt x="29" y="72"/>
                  </a:cubicBezTo>
                  <a:cubicBezTo>
                    <a:pt x="29" y="73"/>
                    <a:pt x="29" y="73"/>
                    <a:pt x="29" y="73"/>
                  </a:cubicBezTo>
                  <a:close/>
                  <a:moveTo>
                    <a:pt x="28" y="70"/>
                  </a:moveTo>
                  <a:cubicBezTo>
                    <a:pt x="28" y="70"/>
                    <a:pt x="28" y="70"/>
                    <a:pt x="28" y="71"/>
                  </a:cubicBezTo>
                  <a:cubicBezTo>
                    <a:pt x="28" y="71"/>
                    <a:pt x="28" y="71"/>
                    <a:pt x="28" y="70"/>
                  </a:cubicBezTo>
                  <a:close/>
                  <a:moveTo>
                    <a:pt x="22" y="65"/>
                  </a:moveTo>
                  <a:cubicBezTo>
                    <a:pt x="22" y="65"/>
                    <a:pt x="22" y="65"/>
                    <a:pt x="22" y="65"/>
                  </a:cubicBezTo>
                  <a:cubicBezTo>
                    <a:pt x="22" y="65"/>
                    <a:pt x="22" y="65"/>
                    <a:pt x="22" y="65"/>
                  </a:cubicBezTo>
                  <a:cubicBezTo>
                    <a:pt x="22" y="65"/>
                    <a:pt x="22" y="65"/>
                    <a:pt x="22" y="65"/>
                  </a:cubicBezTo>
                  <a:cubicBezTo>
                    <a:pt x="22" y="65"/>
                    <a:pt x="22" y="65"/>
                    <a:pt x="22" y="65"/>
                  </a:cubicBezTo>
                  <a:close/>
                  <a:moveTo>
                    <a:pt x="22" y="66"/>
                  </a:moveTo>
                  <a:cubicBezTo>
                    <a:pt x="22" y="66"/>
                    <a:pt x="22" y="66"/>
                    <a:pt x="22" y="66"/>
                  </a:cubicBezTo>
                  <a:cubicBezTo>
                    <a:pt x="22" y="66"/>
                    <a:pt x="22" y="66"/>
                    <a:pt x="22" y="66"/>
                  </a:cubicBezTo>
                  <a:cubicBezTo>
                    <a:pt x="22" y="66"/>
                    <a:pt x="22" y="66"/>
                    <a:pt x="22" y="66"/>
                  </a:cubicBezTo>
                  <a:cubicBezTo>
                    <a:pt x="22" y="66"/>
                    <a:pt x="22" y="66"/>
                    <a:pt x="22" y="66"/>
                  </a:cubicBezTo>
                  <a:close/>
                  <a:moveTo>
                    <a:pt x="21" y="75"/>
                  </a:moveTo>
                  <a:cubicBezTo>
                    <a:pt x="21" y="75"/>
                    <a:pt x="21" y="75"/>
                    <a:pt x="21" y="75"/>
                  </a:cubicBezTo>
                  <a:cubicBezTo>
                    <a:pt x="21" y="75"/>
                    <a:pt x="21" y="75"/>
                    <a:pt x="21" y="75"/>
                  </a:cubicBezTo>
                  <a:cubicBezTo>
                    <a:pt x="20" y="75"/>
                    <a:pt x="20" y="75"/>
                    <a:pt x="20" y="75"/>
                  </a:cubicBezTo>
                  <a:cubicBezTo>
                    <a:pt x="20" y="75"/>
                    <a:pt x="20" y="75"/>
                    <a:pt x="20" y="75"/>
                  </a:cubicBezTo>
                  <a:cubicBezTo>
                    <a:pt x="20" y="75"/>
                    <a:pt x="20" y="76"/>
                    <a:pt x="20" y="76"/>
                  </a:cubicBezTo>
                  <a:cubicBezTo>
                    <a:pt x="20" y="76"/>
                    <a:pt x="20" y="76"/>
                    <a:pt x="20" y="76"/>
                  </a:cubicBezTo>
                  <a:cubicBezTo>
                    <a:pt x="20" y="76"/>
                    <a:pt x="20" y="76"/>
                    <a:pt x="20" y="76"/>
                  </a:cubicBezTo>
                  <a:cubicBezTo>
                    <a:pt x="20" y="76"/>
                    <a:pt x="20" y="76"/>
                    <a:pt x="20" y="76"/>
                  </a:cubicBezTo>
                  <a:cubicBezTo>
                    <a:pt x="21" y="76"/>
                    <a:pt x="21" y="76"/>
                    <a:pt x="21" y="75"/>
                  </a:cubicBezTo>
                  <a:cubicBezTo>
                    <a:pt x="21" y="75"/>
                    <a:pt x="21" y="75"/>
                    <a:pt x="21" y="75"/>
                  </a:cubicBezTo>
                  <a:close/>
                  <a:moveTo>
                    <a:pt x="21" y="65"/>
                  </a:moveTo>
                  <a:cubicBezTo>
                    <a:pt x="21" y="65"/>
                    <a:pt x="21" y="65"/>
                    <a:pt x="20" y="65"/>
                  </a:cubicBezTo>
                  <a:cubicBezTo>
                    <a:pt x="20" y="65"/>
                    <a:pt x="20" y="65"/>
                    <a:pt x="20" y="65"/>
                  </a:cubicBezTo>
                  <a:cubicBezTo>
                    <a:pt x="20" y="65"/>
                    <a:pt x="20" y="65"/>
                    <a:pt x="20" y="65"/>
                  </a:cubicBezTo>
                  <a:cubicBezTo>
                    <a:pt x="20" y="66"/>
                    <a:pt x="20" y="66"/>
                    <a:pt x="20" y="66"/>
                  </a:cubicBezTo>
                  <a:cubicBezTo>
                    <a:pt x="20" y="66"/>
                    <a:pt x="20" y="66"/>
                    <a:pt x="21" y="66"/>
                  </a:cubicBezTo>
                  <a:cubicBezTo>
                    <a:pt x="21" y="66"/>
                    <a:pt x="21" y="66"/>
                    <a:pt x="21" y="66"/>
                  </a:cubicBezTo>
                  <a:cubicBezTo>
                    <a:pt x="21" y="66"/>
                    <a:pt x="21" y="66"/>
                    <a:pt x="21" y="66"/>
                  </a:cubicBezTo>
                  <a:cubicBezTo>
                    <a:pt x="20" y="67"/>
                    <a:pt x="20" y="67"/>
                    <a:pt x="21" y="67"/>
                  </a:cubicBezTo>
                  <a:cubicBezTo>
                    <a:pt x="21" y="67"/>
                    <a:pt x="21" y="67"/>
                    <a:pt x="21" y="67"/>
                  </a:cubicBezTo>
                  <a:cubicBezTo>
                    <a:pt x="21" y="67"/>
                    <a:pt x="21" y="67"/>
                    <a:pt x="21" y="66"/>
                  </a:cubicBezTo>
                  <a:cubicBezTo>
                    <a:pt x="21" y="66"/>
                    <a:pt x="21" y="66"/>
                    <a:pt x="21" y="65"/>
                  </a:cubicBezTo>
                  <a:cubicBezTo>
                    <a:pt x="21" y="65"/>
                    <a:pt x="21" y="65"/>
                    <a:pt x="21" y="65"/>
                  </a:cubicBezTo>
                  <a:close/>
                  <a:moveTo>
                    <a:pt x="15" y="76"/>
                  </a:moveTo>
                  <a:cubicBezTo>
                    <a:pt x="15" y="76"/>
                    <a:pt x="15" y="76"/>
                    <a:pt x="15" y="75"/>
                  </a:cubicBezTo>
                  <a:cubicBezTo>
                    <a:pt x="15" y="75"/>
                    <a:pt x="15" y="75"/>
                    <a:pt x="15" y="75"/>
                  </a:cubicBezTo>
                  <a:cubicBezTo>
                    <a:pt x="15" y="75"/>
                    <a:pt x="15" y="75"/>
                    <a:pt x="15" y="76"/>
                  </a:cubicBezTo>
                  <a:cubicBezTo>
                    <a:pt x="15" y="76"/>
                    <a:pt x="15" y="76"/>
                    <a:pt x="15" y="76"/>
                  </a:cubicBezTo>
                  <a:close/>
                  <a:moveTo>
                    <a:pt x="1" y="94"/>
                  </a:moveTo>
                  <a:cubicBezTo>
                    <a:pt x="2" y="94"/>
                    <a:pt x="2" y="94"/>
                    <a:pt x="2" y="94"/>
                  </a:cubicBezTo>
                  <a:cubicBezTo>
                    <a:pt x="2" y="94"/>
                    <a:pt x="2" y="94"/>
                    <a:pt x="1" y="94"/>
                  </a:cubicBezTo>
                  <a:close/>
                  <a:moveTo>
                    <a:pt x="1" y="93"/>
                  </a:moveTo>
                  <a:cubicBezTo>
                    <a:pt x="1" y="93"/>
                    <a:pt x="1" y="93"/>
                    <a:pt x="1" y="93"/>
                  </a:cubicBezTo>
                  <a:cubicBezTo>
                    <a:pt x="1" y="93"/>
                    <a:pt x="1" y="94"/>
                    <a:pt x="1" y="94"/>
                  </a:cubicBezTo>
                  <a:cubicBezTo>
                    <a:pt x="1" y="94"/>
                    <a:pt x="1" y="93"/>
                    <a:pt x="1" y="93"/>
                  </a:cubicBezTo>
                  <a:cubicBezTo>
                    <a:pt x="1" y="93"/>
                    <a:pt x="1" y="93"/>
                    <a:pt x="1" y="93"/>
                  </a:cubicBezTo>
                  <a:close/>
                  <a:moveTo>
                    <a:pt x="19" y="69"/>
                  </a:moveTo>
                  <a:cubicBezTo>
                    <a:pt x="19" y="69"/>
                    <a:pt x="20" y="69"/>
                    <a:pt x="20" y="69"/>
                  </a:cubicBezTo>
                  <a:cubicBezTo>
                    <a:pt x="20" y="69"/>
                    <a:pt x="20" y="69"/>
                    <a:pt x="20" y="68"/>
                  </a:cubicBezTo>
                  <a:cubicBezTo>
                    <a:pt x="20" y="68"/>
                    <a:pt x="20" y="68"/>
                    <a:pt x="20" y="68"/>
                  </a:cubicBezTo>
                  <a:cubicBezTo>
                    <a:pt x="20" y="69"/>
                    <a:pt x="19" y="69"/>
                    <a:pt x="19" y="69"/>
                  </a:cubicBezTo>
                  <a:cubicBezTo>
                    <a:pt x="19" y="69"/>
                    <a:pt x="19" y="69"/>
                    <a:pt x="19" y="69"/>
                  </a:cubicBezTo>
                  <a:close/>
                  <a:moveTo>
                    <a:pt x="1" y="94"/>
                  </a:moveTo>
                  <a:cubicBezTo>
                    <a:pt x="1" y="94"/>
                    <a:pt x="1" y="94"/>
                    <a:pt x="1" y="94"/>
                  </a:cubicBezTo>
                  <a:cubicBezTo>
                    <a:pt x="0" y="94"/>
                    <a:pt x="0" y="94"/>
                    <a:pt x="0" y="95"/>
                  </a:cubicBezTo>
                  <a:cubicBezTo>
                    <a:pt x="0" y="95"/>
                    <a:pt x="0" y="95"/>
                    <a:pt x="0" y="95"/>
                  </a:cubicBezTo>
                  <a:cubicBezTo>
                    <a:pt x="0" y="95"/>
                    <a:pt x="0" y="95"/>
                    <a:pt x="0" y="96"/>
                  </a:cubicBezTo>
                  <a:cubicBezTo>
                    <a:pt x="0" y="96"/>
                    <a:pt x="0" y="96"/>
                    <a:pt x="0" y="96"/>
                  </a:cubicBezTo>
                  <a:cubicBezTo>
                    <a:pt x="0" y="96"/>
                    <a:pt x="0" y="96"/>
                    <a:pt x="0" y="96"/>
                  </a:cubicBezTo>
                  <a:cubicBezTo>
                    <a:pt x="1" y="96"/>
                    <a:pt x="0" y="97"/>
                    <a:pt x="1" y="97"/>
                  </a:cubicBezTo>
                  <a:cubicBezTo>
                    <a:pt x="1" y="96"/>
                    <a:pt x="1" y="96"/>
                    <a:pt x="1" y="96"/>
                  </a:cubicBezTo>
                  <a:cubicBezTo>
                    <a:pt x="1" y="96"/>
                    <a:pt x="1" y="96"/>
                    <a:pt x="1" y="96"/>
                  </a:cubicBezTo>
                  <a:cubicBezTo>
                    <a:pt x="1" y="95"/>
                    <a:pt x="1" y="95"/>
                    <a:pt x="1" y="95"/>
                  </a:cubicBezTo>
                  <a:cubicBezTo>
                    <a:pt x="1" y="95"/>
                    <a:pt x="1" y="94"/>
                    <a:pt x="1" y="94"/>
                  </a:cubicBezTo>
                  <a:close/>
                  <a:moveTo>
                    <a:pt x="18" y="71"/>
                  </a:moveTo>
                  <a:cubicBezTo>
                    <a:pt x="18" y="71"/>
                    <a:pt x="18" y="71"/>
                    <a:pt x="18" y="71"/>
                  </a:cubicBezTo>
                  <a:cubicBezTo>
                    <a:pt x="18" y="71"/>
                    <a:pt x="18" y="71"/>
                    <a:pt x="18" y="71"/>
                  </a:cubicBezTo>
                  <a:cubicBezTo>
                    <a:pt x="18" y="71"/>
                    <a:pt x="19" y="71"/>
                    <a:pt x="18" y="71"/>
                  </a:cubicBezTo>
                  <a:cubicBezTo>
                    <a:pt x="18" y="71"/>
                    <a:pt x="18" y="71"/>
                    <a:pt x="18" y="71"/>
                  </a:cubicBezTo>
                  <a:close/>
                  <a:moveTo>
                    <a:pt x="19" y="70"/>
                  </a:moveTo>
                  <a:cubicBezTo>
                    <a:pt x="19" y="70"/>
                    <a:pt x="19" y="70"/>
                    <a:pt x="19" y="70"/>
                  </a:cubicBezTo>
                  <a:cubicBezTo>
                    <a:pt x="19" y="70"/>
                    <a:pt x="19" y="70"/>
                    <a:pt x="19" y="70"/>
                  </a:cubicBezTo>
                  <a:cubicBezTo>
                    <a:pt x="19" y="70"/>
                    <a:pt x="19" y="70"/>
                    <a:pt x="19" y="70"/>
                  </a:cubicBezTo>
                  <a:close/>
                  <a:moveTo>
                    <a:pt x="31" y="61"/>
                  </a:moveTo>
                  <a:cubicBezTo>
                    <a:pt x="31" y="60"/>
                    <a:pt x="31" y="60"/>
                    <a:pt x="31" y="60"/>
                  </a:cubicBezTo>
                  <a:cubicBezTo>
                    <a:pt x="32" y="60"/>
                    <a:pt x="32" y="60"/>
                    <a:pt x="32" y="60"/>
                  </a:cubicBezTo>
                  <a:cubicBezTo>
                    <a:pt x="32" y="60"/>
                    <a:pt x="32" y="59"/>
                    <a:pt x="32" y="59"/>
                  </a:cubicBezTo>
                  <a:cubicBezTo>
                    <a:pt x="32" y="59"/>
                    <a:pt x="32" y="59"/>
                    <a:pt x="32" y="59"/>
                  </a:cubicBezTo>
                  <a:cubicBezTo>
                    <a:pt x="32" y="59"/>
                    <a:pt x="32" y="59"/>
                    <a:pt x="31" y="58"/>
                  </a:cubicBezTo>
                  <a:cubicBezTo>
                    <a:pt x="31" y="58"/>
                    <a:pt x="31" y="58"/>
                    <a:pt x="31" y="58"/>
                  </a:cubicBezTo>
                  <a:cubicBezTo>
                    <a:pt x="31" y="58"/>
                    <a:pt x="31" y="58"/>
                    <a:pt x="31" y="58"/>
                  </a:cubicBezTo>
                  <a:cubicBezTo>
                    <a:pt x="31" y="58"/>
                    <a:pt x="31" y="57"/>
                    <a:pt x="31" y="56"/>
                  </a:cubicBezTo>
                  <a:cubicBezTo>
                    <a:pt x="31" y="56"/>
                    <a:pt x="31" y="56"/>
                    <a:pt x="32" y="56"/>
                  </a:cubicBezTo>
                  <a:cubicBezTo>
                    <a:pt x="32" y="56"/>
                    <a:pt x="32" y="56"/>
                    <a:pt x="32" y="55"/>
                  </a:cubicBezTo>
                  <a:cubicBezTo>
                    <a:pt x="31" y="55"/>
                    <a:pt x="31" y="55"/>
                    <a:pt x="31" y="55"/>
                  </a:cubicBezTo>
                  <a:cubicBezTo>
                    <a:pt x="31" y="55"/>
                    <a:pt x="31" y="55"/>
                    <a:pt x="31" y="55"/>
                  </a:cubicBezTo>
                  <a:cubicBezTo>
                    <a:pt x="31" y="55"/>
                    <a:pt x="31" y="55"/>
                    <a:pt x="31" y="55"/>
                  </a:cubicBezTo>
                  <a:cubicBezTo>
                    <a:pt x="31" y="55"/>
                    <a:pt x="30" y="55"/>
                    <a:pt x="30" y="54"/>
                  </a:cubicBezTo>
                  <a:cubicBezTo>
                    <a:pt x="30" y="54"/>
                    <a:pt x="29" y="54"/>
                    <a:pt x="29" y="54"/>
                  </a:cubicBezTo>
                  <a:cubicBezTo>
                    <a:pt x="29" y="53"/>
                    <a:pt x="29" y="53"/>
                    <a:pt x="29" y="53"/>
                  </a:cubicBezTo>
                  <a:cubicBezTo>
                    <a:pt x="29" y="53"/>
                    <a:pt x="29" y="53"/>
                    <a:pt x="29" y="54"/>
                  </a:cubicBezTo>
                  <a:cubicBezTo>
                    <a:pt x="29" y="54"/>
                    <a:pt x="28" y="53"/>
                    <a:pt x="28" y="54"/>
                  </a:cubicBezTo>
                  <a:cubicBezTo>
                    <a:pt x="28" y="54"/>
                    <a:pt x="28" y="54"/>
                    <a:pt x="28" y="54"/>
                  </a:cubicBezTo>
                  <a:cubicBezTo>
                    <a:pt x="28" y="53"/>
                    <a:pt x="27" y="53"/>
                    <a:pt x="27" y="53"/>
                  </a:cubicBezTo>
                  <a:cubicBezTo>
                    <a:pt x="27" y="53"/>
                    <a:pt x="27" y="53"/>
                    <a:pt x="27" y="53"/>
                  </a:cubicBezTo>
                  <a:cubicBezTo>
                    <a:pt x="27" y="53"/>
                    <a:pt x="27" y="53"/>
                    <a:pt x="27" y="53"/>
                  </a:cubicBezTo>
                  <a:cubicBezTo>
                    <a:pt x="26" y="53"/>
                    <a:pt x="26" y="53"/>
                    <a:pt x="26" y="53"/>
                  </a:cubicBezTo>
                  <a:cubicBezTo>
                    <a:pt x="26" y="53"/>
                    <a:pt x="26" y="53"/>
                    <a:pt x="26" y="53"/>
                  </a:cubicBezTo>
                  <a:cubicBezTo>
                    <a:pt x="26" y="53"/>
                    <a:pt x="25" y="53"/>
                    <a:pt x="25" y="53"/>
                  </a:cubicBezTo>
                  <a:cubicBezTo>
                    <a:pt x="25" y="53"/>
                    <a:pt x="25" y="53"/>
                    <a:pt x="25" y="53"/>
                  </a:cubicBezTo>
                  <a:cubicBezTo>
                    <a:pt x="24" y="53"/>
                    <a:pt x="24" y="53"/>
                    <a:pt x="24" y="53"/>
                  </a:cubicBezTo>
                  <a:cubicBezTo>
                    <a:pt x="24" y="53"/>
                    <a:pt x="24" y="53"/>
                    <a:pt x="24" y="53"/>
                  </a:cubicBezTo>
                  <a:cubicBezTo>
                    <a:pt x="23" y="53"/>
                    <a:pt x="23" y="53"/>
                    <a:pt x="23" y="53"/>
                  </a:cubicBezTo>
                  <a:cubicBezTo>
                    <a:pt x="23" y="53"/>
                    <a:pt x="23" y="53"/>
                    <a:pt x="23" y="54"/>
                  </a:cubicBezTo>
                  <a:cubicBezTo>
                    <a:pt x="23" y="54"/>
                    <a:pt x="23" y="54"/>
                    <a:pt x="23" y="54"/>
                  </a:cubicBezTo>
                  <a:cubicBezTo>
                    <a:pt x="23" y="54"/>
                    <a:pt x="23" y="54"/>
                    <a:pt x="23" y="54"/>
                  </a:cubicBezTo>
                  <a:cubicBezTo>
                    <a:pt x="23" y="54"/>
                    <a:pt x="23" y="54"/>
                    <a:pt x="24" y="54"/>
                  </a:cubicBezTo>
                  <a:cubicBezTo>
                    <a:pt x="24" y="54"/>
                    <a:pt x="24" y="54"/>
                    <a:pt x="24" y="54"/>
                  </a:cubicBezTo>
                  <a:cubicBezTo>
                    <a:pt x="24" y="54"/>
                    <a:pt x="24" y="55"/>
                    <a:pt x="24" y="55"/>
                  </a:cubicBezTo>
                  <a:cubicBezTo>
                    <a:pt x="24" y="55"/>
                    <a:pt x="24" y="55"/>
                    <a:pt x="25" y="55"/>
                  </a:cubicBezTo>
                  <a:cubicBezTo>
                    <a:pt x="25" y="55"/>
                    <a:pt x="25" y="55"/>
                    <a:pt x="25" y="55"/>
                  </a:cubicBezTo>
                  <a:cubicBezTo>
                    <a:pt x="25" y="56"/>
                    <a:pt x="26" y="56"/>
                    <a:pt x="26" y="57"/>
                  </a:cubicBezTo>
                  <a:cubicBezTo>
                    <a:pt x="26" y="57"/>
                    <a:pt x="26" y="57"/>
                    <a:pt x="26" y="58"/>
                  </a:cubicBezTo>
                  <a:cubicBezTo>
                    <a:pt x="26" y="58"/>
                    <a:pt x="26" y="58"/>
                    <a:pt x="26" y="59"/>
                  </a:cubicBezTo>
                  <a:cubicBezTo>
                    <a:pt x="26" y="59"/>
                    <a:pt x="27" y="59"/>
                    <a:pt x="27" y="59"/>
                  </a:cubicBezTo>
                  <a:cubicBezTo>
                    <a:pt x="27" y="59"/>
                    <a:pt x="27" y="59"/>
                    <a:pt x="27" y="59"/>
                  </a:cubicBezTo>
                  <a:cubicBezTo>
                    <a:pt x="27" y="60"/>
                    <a:pt x="27" y="60"/>
                    <a:pt x="27" y="60"/>
                  </a:cubicBezTo>
                  <a:cubicBezTo>
                    <a:pt x="27" y="61"/>
                    <a:pt x="28" y="61"/>
                    <a:pt x="28" y="61"/>
                  </a:cubicBezTo>
                  <a:cubicBezTo>
                    <a:pt x="28" y="61"/>
                    <a:pt x="28" y="62"/>
                    <a:pt x="29" y="62"/>
                  </a:cubicBezTo>
                  <a:cubicBezTo>
                    <a:pt x="29" y="62"/>
                    <a:pt x="29" y="62"/>
                    <a:pt x="29" y="62"/>
                  </a:cubicBezTo>
                  <a:cubicBezTo>
                    <a:pt x="29" y="62"/>
                    <a:pt x="29" y="62"/>
                    <a:pt x="29" y="62"/>
                  </a:cubicBezTo>
                  <a:cubicBezTo>
                    <a:pt x="29" y="62"/>
                    <a:pt x="29" y="62"/>
                    <a:pt x="29" y="62"/>
                  </a:cubicBezTo>
                  <a:cubicBezTo>
                    <a:pt x="29" y="62"/>
                    <a:pt x="29" y="62"/>
                    <a:pt x="29" y="62"/>
                  </a:cubicBezTo>
                  <a:cubicBezTo>
                    <a:pt x="30" y="62"/>
                    <a:pt x="30" y="62"/>
                    <a:pt x="30" y="62"/>
                  </a:cubicBezTo>
                  <a:cubicBezTo>
                    <a:pt x="30" y="62"/>
                    <a:pt x="30" y="62"/>
                    <a:pt x="30" y="62"/>
                  </a:cubicBezTo>
                  <a:cubicBezTo>
                    <a:pt x="30" y="62"/>
                    <a:pt x="30" y="62"/>
                    <a:pt x="30" y="62"/>
                  </a:cubicBezTo>
                  <a:cubicBezTo>
                    <a:pt x="31" y="62"/>
                    <a:pt x="30" y="62"/>
                    <a:pt x="31" y="62"/>
                  </a:cubicBezTo>
                  <a:cubicBezTo>
                    <a:pt x="31" y="62"/>
                    <a:pt x="31" y="62"/>
                    <a:pt x="31" y="62"/>
                  </a:cubicBezTo>
                  <a:cubicBezTo>
                    <a:pt x="31" y="61"/>
                    <a:pt x="31" y="61"/>
                    <a:pt x="31" y="61"/>
                  </a:cubicBezTo>
                  <a:cubicBezTo>
                    <a:pt x="31" y="61"/>
                    <a:pt x="31" y="61"/>
                    <a:pt x="31" y="61"/>
                  </a:cubicBezTo>
                  <a:close/>
                  <a:moveTo>
                    <a:pt x="29" y="63"/>
                  </a:moveTo>
                  <a:cubicBezTo>
                    <a:pt x="29" y="63"/>
                    <a:pt x="29" y="62"/>
                    <a:pt x="29" y="62"/>
                  </a:cubicBezTo>
                  <a:cubicBezTo>
                    <a:pt x="29" y="62"/>
                    <a:pt x="29" y="62"/>
                    <a:pt x="28" y="62"/>
                  </a:cubicBezTo>
                  <a:cubicBezTo>
                    <a:pt x="28" y="62"/>
                    <a:pt x="28" y="62"/>
                    <a:pt x="28" y="62"/>
                  </a:cubicBezTo>
                  <a:cubicBezTo>
                    <a:pt x="28" y="63"/>
                    <a:pt x="29" y="63"/>
                    <a:pt x="29" y="63"/>
                  </a:cubicBezTo>
                  <a:close/>
                  <a:moveTo>
                    <a:pt x="23" y="51"/>
                  </a:moveTo>
                  <a:cubicBezTo>
                    <a:pt x="23" y="51"/>
                    <a:pt x="22" y="51"/>
                    <a:pt x="22" y="51"/>
                  </a:cubicBezTo>
                  <a:cubicBezTo>
                    <a:pt x="22" y="51"/>
                    <a:pt x="22" y="51"/>
                    <a:pt x="22" y="51"/>
                  </a:cubicBezTo>
                  <a:cubicBezTo>
                    <a:pt x="22" y="51"/>
                    <a:pt x="22" y="51"/>
                    <a:pt x="22" y="51"/>
                  </a:cubicBezTo>
                  <a:cubicBezTo>
                    <a:pt x="21" y="51"/>
                    <a:pt x="21" y="51"/>
                    <a:pt x="21" y="51"/>
                  </a:cubicBezTo>
                  <a:cubicBezTo>
                    <a:pt x="21" y="50"/>
                    <a:pt x="21" y="50"/>
                    <a:pt x="20" y="50"/>
                  </a:cubicBezTo>
                  <a:cubicBezTo>
                    <a:pt x="20" y="50"/>
                    <a:pt x="20" y="51"/>
                    <a:pt x="20" y="51"/>
                  </a:cubicBezTo>
                  <a:cubicBezTo>
                    <a:pt x="20" y="51"/>
                    <a:pt x="21" y="51"/>
                    <a:pt x="21" y="51"/>
                  </a:cubicBezTo>
                  <a:cubicBezTo>
                    <a:pt x="21" y="51"/>
                    <a:pt x="21" y="51"/>
                    <a:pt x="21" y="51"/>
                  </a:cubicBezTo>
                  <a:cubicBezTo>
                    <a:pt x="21" y="52"/>
                    <a:pt x="22" y="52"/>
                    <a:pt x="22" y="52"/>
                  </a:cubicBezTo>
                  <a:cubicBezTo>
                    <a:pt x="22" y="52"/>
                    <a:pt x="22" y="52"/>
                    <a:pt x="22" y="52"/>
                  </a:cubicBezTo>
                  <a:cubicBezTo>
                    <a:pt x="23" y="52"/>
                    <a:pt x="23" y="52"/>
                    <a:pt x="23" y="52"/>
                  </a:cubicBezTo>
                  <a:cubicBezTo>
                    <a:pt x="23" y="52"/>
                    <a:pt x="23" y="52"/>
                    <a:pt x="23" y="52"/>
                  </a:cubicBezTo>
                  <a:cubicBezTo>
                    <a:pt x="23" y="52"/>
                    <a:pt x="23" y="52"/>
                    <a:pt x="23" y="52"/>
                  </a:cubicBezTo>
                  <a:cubicBezTo>
                    <a:pt x="23" y="52"/>
                    <a:pt x="23" y="52"/>
                    <a:pt x="22" y="52"/>
                  </a:cubicBezTo>
                  <a:cubicBezTo>
                    <a:pt x="22" y="52"/>
                    <a:pt x="22" y="52"/>
                    <a:pt x="22" y="51"/>
                  </a:cubicBezTo>
                  <a:cubicBezTo>
                    <a:pt x="22" y="51"/>
                    <a:pt x="22" y="51"/>
                    <a:pt x="22" y="51"/>
                  </a:cubicBezTo>
                  <a:cubicBezTo>
                    <a:pt x="22" y="51"/>
                    <a:pt x="22" y="51"/>
                    <a:pt x="22" y="51"/>
                  </a:cubicBezTo>
                  <a:cubicBezTo>
                    <a:pt x="22" y="51"/>
                    <a:pt x="23" y="51"/>
                    <a:pt x="23" y="51"/>
                  </a:cubicBezTo>
                  <a:close/>
                  <a:moveTo>
                    <a:pt x="63" y="69"/>
                  </a:moveTo>
                  <a:cubicBezTo>
                    <a:pt x="63" y="69"/>
                    <a:pt x="63" y="69"/>
                    <a:pt x="63" y="69"/>
                  </a:cubicBezTo>
                  <a:cubicBezTo>
                    <a:pt x="63" y="69"/>
                    <a:pt x="63" y="69"/>
                    <a:pt x="63" y="68"/>
                  </a:cubicBezTo>
                  <a:cubicBezTo>
                    <a:pt x="62" y="69"/>
                    <a:pt x="62" y="69"/>
                    <a:pt x="62" y="69"/>
                  </a:cubicBezTo>
                  <a:cubicBezTo>
                    <a:pt x="62" y="69"/>
                    <a:pt x="62" y="69"/>
                    <a:pt x="62" y="69"/>
                  </a:cubicBezTo>
                  <a:cubicBezTo>
                    <a:pt x="62" y="68"/>
                    <a:pt x="62" y="68"/>
                    <a:pt x="62" y="68"/>
                  </a:cubicBezTo>
                  <a:cubicBezTo>
                    <a:pt x="62" y="69"/>
                    <a:pt x="61" y="69"/>
                    <a:pt x="61" y="69"/>
                  </a:cubicBezTo>
                  <a:cubicBezTo>
                    <a:pt x="61" y="69"/>
                    <a:pt x="60" y="69"/>
                    <a:pt x="60" y="69"/>
                  </a:cubicBezTo>
                  <a:cubicBezTo>
                    <a:pt x="60" y="69"/>
                    <a:pt x="60" y="69"/>
                    <a:pt x="60" y="69"/>
                  </a:cubicBezTo>
                  <a:cubicBezTo>
                    <a:pt x="60" y="69"/>
                    <a:pt x="60" y="69"/>
                    <a:pt x="60" y="69"/>
                  </a:cubicBezTo>
                  <a:cubicBezTo>
                    <a:pt x="60" y="69"/>
                    <a:pt x="60" y="69"/>
                    <a:pt x="59" y="69"/>
                  </a:cubicBezTo>
                  <a:cubicBezTo>
                    <a:pt x="59" y="69"/>
                    <a:pt x="59" y="68"/>
                    <a:pt x="59" y="68"/>
                  </a:cubicBezTo>
                  <a:cubicBezTo>
                    <a:pt x="59" y="68"/>
                    <a:pt x="59" y="68"/>
                    <a:pt x="58" y="68"/>
                  </a:cubicBezTo>
                  <a:cubicBezTo>
                    <a:pt x="58" y="68"/>
                    <a:pt x="58" y="68"/>
                    <a:pt x="58" y="68"/>
                  </a:cubicBezTo>
                  <a:cubicBezTo>
                    <a:pt x="58" y="68"/>
                    <a:pt x="58" y="68"/>
                    <a:pt x="58" y="67"/>
                  </a:cubicBezTo>
                  <a:cubicBezTo>
                    <a:pt x="58" y="67"/>
                    <a:pt x="58" y="67"/>
                    <a:pt x="58" y="67"/>
                  </a:cubicBezTo>
                  <a:cubicBezTo>
                    <a:pt x="58" y="67"/>
                    <a:pt x="58" y="67"/>
                    <a:pt x="58" y="67"/>
                  </a:cubicBezTo>
                  <a:cubicBezTo>
                    <a:pt x="58" y="67"/>
                    <a:pt x="58" y="67"/>
                    <a:pt x="58" y="67"/>
                  </a:cubicBezTo>
                  <a:cubicBezTo>
                    <a:pt x="58" y="67"/>
                    <a:pt x="58" y="67"/>
                    <a:pt x="57" y="67"/>
                  </a:cubicBezTo>
                  <a:cubicBezTo>
                    <a:pt x="57" y="67"/>
                    <a:pt x="57" y="67"/>
                    <a:pt x="57" y="67"/>
                  </a:cubicBezTo>
                  <a:cubicBezTo>
                    <a:pt x="57" y="67"/>
                    <a:pt x="57" y="67"/>
                    <a:pt x="57" y="66"/>
                  </a:cubicBezTo>
                  <a:cubicBezTo>
                    <a:pt x="57" y="66"/>
                    <a:pt x="57" y="66"/>
                    <a:pt x="57" y="66"/>
                  </a:cubicBezTo>
                  <a:cubicBezTo>
                    <a:pt x="57" y="66"/>
                    <a:pt x="57" y="66"/>
                    <a:pt x="57" y="66"/>
                  </a:cubicBezTo>
                  <a:cubicBezTo>
                    <a:pt x="57" y="66"/>
                    <a:pt x="57" y="66"/>
                    <a:pt x="57" y="66"/>
                  </a:cubicBezTo>
                  <a:cubicBezTo>
                    <a:pt x="57" y="66"/>
                    <a:pt x="57" y="65"/>
                    <a:pt x="57" y="65"/>
                  </a:cubicBezTo>
                  <a:cubicBezTo>
                    <a:pt x="57" y="65"/>
                    <a:pt x="57" y="65"/>
                    <a:pt x="57" y="65"/>
                  </a:cubicBezTo>
                  <a:cubicBezTo>
                    <a:pt x="57" y="65"/>
                    <a:pt x="57" y="65"/>
                    <a:pt x="58" y="65"/>
                  </a:cubicBezTo>
                  <a:cubicBezTo>
                    <a:pt x="58" y="65"/>
                    <a:pt x="58" y="64"/>
                    <a:pt x="58" y="64"/>
                  </a:cubicBezTo>
                  <a:cubicBezTo>
                    <a:pt x="58" y="64"/>
                    <a:pt x="58" y="64"/>
                    <a:pt x="58" y="64"/>
                  </a:cubicBezTo>
                  <a:cubicBezTo>
                    <a:pt x="57" y="64"/>
                    <a:pt x="57" y="64"/>
                    <a:pt x="57" y="64"/>
                  </a:cubicBezTo>
                  <a:cubicBezTo>
                    <a:pt x="57" y="64"/>
                    <a:pt x="57" y="64"/>
                    <a:pt x="57" y="64"/>
                  </a:cubicBezTo>
                  <a:cubicBezTo>
                    <a:pt x="56" y="64"/>
                    <a:pt x="56" y="64"/>
                    <a:pt x="56" y="64"/>
                  </a:cubicBezTo>
                  <a:cubicBezTo>
                    <a:pt x="56" y="64"/>
                    <a:pt x="56" y="64"/>
                    <a:pt x="56" y="64"/>
                  </a:cubicBezTo>
                  <a:cubicBezTo>
                    <a:pt x="56" y="63"/>
                    <a:pt x="55" y="63"/>
                    <a:pt x="55" y="63"/>
                  </a:cubicBezTo>
                  <a:cubicBezTo>
                    <a:pt x="55" y="63"/>
                    <a:pt x="55" y="62"/>
                    <a:pt x="55" y="62"/>
                  </a:cubicBezTo>
                  <a:cubicBezTo>
                    <a:pt x="55" y="62"/>
                    <a:pt x="54" y="62"/>
                    <a:pt x="54" y="62"/>
                  </a:cubicBezTo>
                  <a:cubicBezTo>
                    <a:pt x="54" y="62"/>
                    <a:pt x="54" y="62"/>
                    <a:pt x="54" y="62"/>
                  </a:cubicBezTo>
                  <a:cubicBezTo>
                    <a:pt x="54" y="62"/>
                    <a:pt x="53" y="62"/>
                    <a:pt x="53" y="62"/>
                  </a:cubicBezTo>
                  <a:cubicBezTo>
                    <a:pt x="53" y="62"/>
                    <a:pt x="53" y="62"/>
                    <a:pt x="53" y="62"/>
                  </a:cubicBezTo>
                  <a:cubicBezTo>
                    <a:pt x="53" y="62"/>
                    <a:pt x="53" y="61"/>
                    <a:pt x="53" y="61"/>
                  </a:cubicBezTo>
                  <a:cubicBezTo>
                    <a:pt x="52" y="61"/>
                    <a:pt x="52" y="61"/>
                    <a:pt x="52" y="60"/>
                  </a:cubicBezTo>
                  <a:cubicBezTo>
                    <a:pt x="52" y="60"/>
                    <a:pt x="52" y="60"/>
                    <a:pt x="52" y="59"/>
                  </a:cubicBezTo>
                  <a:cubicBezTo>
                    <a:pt x="52" y="59"/>
                    <a:pt x="52" y="59"/>
                    <a:pt x="52" y="59"/>
                  </a:cubicBezTo>
                  <a:cubicBezTo>
                    <a:pt x="52" y="59"/>
                    <a:pt x="52" y="59"/>
                    <a:pt x="52" y="58"/>
                  </a:cubicBezTo>
                  <a:cubicBezTo>
                    <a:pt x="52" y="58"/>
                    <a:pt x="52" y="59"/>
                    <a:pt x="52" y="59"/>
                  </a:cubicBezTo>
                  <a:cubicBezTo>
                    <a:pt x="52" y="59"/>
                    <a:pt x="52" y="59"/>
                    <a:pt x="52" y="59"/>
                  </a:cubicBezTo>
                  <a:cubicBezTo>
                    <a:pt x="53" y="59"/>
                    <a:pt x="53" y="58"/>
                    <a:pt x="53" y="59"/>
                  </a:cubicBezTo>
                  <a:cubicBezTo>
                    <a:pt x="53" y="59"/>
                    <a:pt x="53" y="59"/>
                    <a:pt x="53" y="59"/>
                  </a:cubicBezTo>
                  <a:cubicBezTo>
                    <a:pt x="53" y="58"/>
                    <a:pt x="53" y="58"/>
                    <a:pt x="53" y="58"/>
                  </a:cubicBezTo>
                  <a:cubicBezTo>
                    <a:pt x="54" y="58"/>
                    <a:pt x="54" y="58"/>
                    <a:pt x="53" y="59"/>
                  </a:cubicBezTo>
                  <a:cubicBezTo>
                    <a:pt x="54" y="59"/>
                    <a:pt x="54" y="59"/>
                    <a:pt x="54" y="59"/>
                  </a:cubicBezTo>
                  <a:cubicBezTo>
                    <a:pt x="54" y="58"/>
                    <a:pt x="54" y="58"/>
                    <a:pt x="55" y="59"/>
                  </a:cubicBezTo>
                  <a:cubicBezTo>
                    <a:pt x="55" y="59"/>
                    <a:pt x="55" y="59"/>
                    <a:pt x="55" y="59"/>
                  </a:cubicBezTo>
                  <a:cubicBezTo>
                    <a:pt x="55" y="59"/>
                    <a:pt x="56" y="59"/>
                    <a:pt x="56" y="58"/>
                  </a:cubicBezTo>
                  <a:cubicBezTo>
                    <a:pt x="56" y="58"/>
                    <a:pt x="56" y="58"/>
                    <a:pt x="57" y="58"/>
                  </a:cubicBezTo>
                  <a:cubicBezTo>
                    <a:pt x="57" y="58"/>
                    <a:pt x="57" y="58"/>
                    <a:pt x="57" y="58"/>
                  </a:cubicBezTo>
                  <a:cubicBezTo>
                    <a:pt x="57" y="58"/>
                    <a:pt x="57" y="58"/>
                    <a:pt x="57" y="58"/>
                  </a:cubicBezTo>
                  <a:cubicBezTo>
                    <a:pt x="57" y="58"/>
                    <a:pt x="57" y="58"/>
                    <a:pt x="57" y="58"/>
                  </a:cubicBezTo>
                  <a:cubicBezTo>
                    <a:pt x="57" y="58"/>
                    <a:pt x="57" y="58"/>
                    <a:pt x="57" y="58"/>
                  </a:cubicBezTo>
                  <a:cubicBezTo>
                    <a:pt x="58" y="58"/>
                    <a:pt x="58" y="58"/>
                    <a:pt x="58" y="58"/>
                  </a:cubicBezTo>
                  <a:cubicBezTo>
                    <a:pt x="58" y="58"/>
                    <a:pt x="58" y="58"/>
                    <a:pt x="58" y="58"/>
                  </a:cubicBezTo>
                  <a:cubicBezTo>
                    <a:pt x="58" y="58"/>
                    <a:pt x="58" y="58"/>
                    <a:pt x="58" y="58"/>
                  </a:cubicBezTo>
                  <a:cubicBezTo>
                    <a:pt x="59" y="58"/>
                    <a:pt x="58" y="58"/>
                    <a:pt x="58" y="58"/>
                  </a:cubicBezTo>
                  <a:cubicBezTo>
                    <a:pt x="59" y="58"/>
                    <a:pt x="59" y="59"/>
                    <a:pt x="59" y="59"/>
                  </a:cubicBezTo>
                  <a:cubicBezTo>
                    <a:pt x="59" y="59"/>
                    <a:pt x="59" y="59"/>
                    <a:pt x="59" y="59"/>
                  </a:cubicBezTo>
                  <a:cubicBezTo>
                    <a:pt x="59" y="60"/>
                    <a:pt x="59" y="60"/>
                    <a:pt x="60" y="60"/>
                  </a:cubicBezTo>
                  <a:cubicBezTo>
                    <a:pt x="60" y="60"/>
                    <a:pt x="60" y="60"/>
                    <a:pt x="60" y="60"/>
                  </a:cubicBezTo>
                  <a:cubicBezTo>
                    <a:pt x="60" y="60"/>
                    <a:pt x="60" y="60"/>
                    <a:pt x="60" y="60"/>
                  </a:cubicBezTo>
                  <a:cubicBezTo>
                    <a:pt x="60" y="60"/>
                    <a:pt x="61" y="60"/>
                    <a:pt x="61" y="61"/>
                  </a:cubicBezTo>
                  <a:cubicBezTo>
                    <a:pt x="61" y="61"/>
                    <a:pt x="61" y="61"/>
                    <a:pt x="61" y="61"/>
                  </a:cubicBezTo>
                  <a:cubicBezTo>
                    <a:pt x="60" y="61"/>
                    <a:pt x="60" y="61"/>
                    <a:pt x="61" y="61"/>
                  </a:cubicBezTo>
                  <a:cubicBezTo>
                    <a:pt x="61" y="61"/>
                    <a:pt x="61" y="61"/>
                    <a:pt x="61" y="62"/>
                  </a:cubicBezTo>
                  <a:cubicBezTo>
                    <a:pt x="61" y="62"/>
                    <a:pt x="61" y="62"/>
                    <a:pt x="61" y="62"/>
                  </a:cubicBezTo>
                  <a:cubicBezTo>
                    <a:pt x="60" y="62"/>
                    <a:pt x="60" y="63"/>
                    <a:pt x="61" y="63"/>
                  </a:cubicBezTo>
                  <a:cubicBezTo>
                    <a:pt x="61" y="64"/>
                    <a:pt x="61" y="64"/>
                    <a:pt x="61" y="64"/>
                  </a:cubicBezTo>
                  <a:cubicBezTo>
                    <a:pt x="61" y="65"/>
                    <a:pt x="61" y="65"/>
                    <a:pt x="61" y="65"/>
                  </a:cubicBezTo>
                  <a:cubicBezTo>
                    <a:pt x="61" y="65"/>
                    <a:pt x="61" y="65"/>
                    <a:pt x="61" y="65"/>
                  </a:cubicBezTo>
                  <a:cubicBezTo>
                    <a:pt x="61" y="65"/>
                    <a:pt x="61" y="66"/>
                    <a:pt x="61" y="66"/>
                  </a:cubicBezTo>
                  <a:cubicBezTo>
                    <a:pt x="61" y="66"/>
                    <a:pt x="61" y="66"/>
                    <a:pt x="62" y="66"/>
                  </a:cubicBezTo>
                  <a:cubicBezTo>
                    <a:pt x="62" y="66"/>
                    <a:pt x="62" y="66"/>
                    <a:pt x="62" y="66"/>
                  </a:cubicBezTo>
                  <a:cubicBezTo>
                    <a:pt x="62" y="66"/>
                    <a:pt x="62" y="66"/>
                    <a:pt x="62" y="66"/>
                  </a:cubicBezTo>
                  <a:cubicBezTo>
                    <a:pt x="62" y="67"/>
                    <a:pt x="62" y="67"/>
                    <a:pt x="62" y="67"/>
                  </a:cubicBezTo>
                  <a:cubicBezTo>
                    <a:pt x="62" y="67"/>
                    <a:pt x="62" y="67"/>
                    <a:pt x="62" y="67"/>
                  </a:cubicBezTo>
                  <a:cubicBezTo>
                    <a:pt x="62" y="67"/>
                    <a:pt x="62" y="67"/>
                    <a:pt x="62" y="67"/>
                  </a:cubicBezTo>
                  <a:cubicBezTo>
                    <a:pt x="62" y="67"/>
                    <a:pt x="62" y="67"/>
                    <a:pt x="62" y="67"/>
                  </a:cubicBezTo>
                  <a:cubicBezTo>
                    <a:pt x="62" y="68"/>
                    <a:pt x="62" y="68"/>
                    <a:pt x="62" y="68"/>
                  </a:cubicBezTo>
                  <a:cubicBezTo>
                    <a:pt x="62" y="68"/>
                    <a:pt x="62" y="68"/>
                    <a:pt x="62" y="68"/>
                  </a:cubicBezTo>
                  <a:cubicBezTo>
                    <a:pt x="62" y="68"/>
                    <a:pt x="62" y="68"/>
                    <a:pt x="62" y="68"/>
                  </a:cubicBezTo>
                  <a:cubicBezTo>
                    <a:pt x="62" y="68"/>
                    <a:pt x="63" y="68"/>
                    <a:pt x="63" y="68"/>
                  </a:cubicBezTo>
                  <a:cubicBezTo>
                    <a:pt x="63" y="69"/>
                    <a:pt x="63" y="69"/>
                    <a:pt x="63" y="69"/>
                  </a:cubicBezTo>
                  <a:cubicBezTo>
                    <a:pt x="63" y="69"/>
                    <a:pt x="63" y="69"/>
                    <a:pt x="63" y="69"/>
                  </a:cubicBezTo>
                  <a:close/>
                  <a:moveTo>
                    <a:pt x="52" y="58"/>
                  </a:moveTo>
                  <a:cubicBezTo>
                    <a:pt x="52" y="58"/>
                    <a:pt x="53" y="58"/>
                    <a:pt x="53" y="58"/>
                  </a:cubicBezTo>
                  <a:cubicBezTo>
                    <a:pt x="53" y="58"/>
                    <a:pt x="53" y="58"/>
                    <a:pt x="53" y="58"/>
                  </a:cubicBezTo>
                  <a:cubicBezTo>
                    <a:pt x="53" y="58"/>
                    <a:pt x="53" y="58"/>
                    <a:pt x="53" y="58"/>
                  </a:cubicBezTo>
                  <a:cubicBezTo>
                    <a:pt x="53" y="58"/>
                    <a:pt x="52" y="58"/>
                    <a:pt x="52" y="58"/>
                  </a:cubicBezTo>
                  <a:close/>
                  <a:moveTo>
                    <a:pt x="52" y="58"/>
                  </a:moveTo>
                  <a:cubicBezTo>
                    <a:pt x="52" y="58"/>
                    <a:pt x="52" y="58"/>
                    <a:pt x="52" y="58"/>
                  </a:cubicBezTo>
                  <a:cubicBezTo>
                    <a:pt x="52" y="58"/>
                    <a:pt x="52" y="58"/>
                    <a:pt x="52" y="58"/>
                  </a:cubicBezTo>
                  <a:cubicBezTo>
                    <a:pt x="53" y="58"/>
                    <a:pt x="53" y="58"/>
                    <a:pt x="53" y="58"/>
                  </a:cubicBezTo>
                  <a:cubicBezTo>
                    <a:pt x="53" y="58"/>
                    <a:pt x="53" y="58"/>
                    <a:pt x="52" y="58"/>
                  </a:cubicBezTo>
                  <a:close/>
                  <a:moveTo>
                    <a:pt x="57" y="58"/>
                  </a:moveTo>
                  <a:cubicBezTo>
                    <a:pt x="57" y="58"/>
                    <a:pt x="57" y="58"/>
                    <a:pt x="58" y="58"/>
                  </a:cubicBezTo>
                  <a:cubicBezTo>
                    <a:pt x="58" y="58"/>
                    <a:pt x="58" y="58"/>
                    <a:pt x="58" y="57"/>
                  </a:cubicBezTo>
                  <a:cubicBezTo>
                    <a:pt x="58" y="57"/>
                    <a:pt x="57" y="57"/>
                    <a:pt x="57" y="57"/>
                  </a:cubicBezTo>
                  <a:cubicBezTo>
                    <a:pt x="57" y="57"/>
                    <a:pt x="57" y="57"/>
                    <a:pt x="57" y="57"/>
                  </a:cubicBezTo>
                  <a:cubicBezTo>
                    <a:pt x="57" y="57"/>
                    <a:pt x="57" y="58"/>
                    <a:pt x="57" y="58"/>
                  </a:cubicBezTo>
                  <a:close/>
                  <a:moveTo>
                    <a:pt x="52" y="59"/>
                  </a:moveTo>
                  <a:cubicBezTo>
                    <a:pt x="52" y="60"/>
                    <a:pt x="52" y="60"/>
                    <a:pt x="52" y="60"/>
                  </a:cubicBezTo>
                  <a:cubicBezTo>
                    <a:pt x="52" y="60"/>
                    <a:pt x="52" y="60"/>
                    <a:pt x="52" y="59"/>
                  </a:cubicBezTo>
                  <a:close/>
                  <a:moveTo>
                    <a:pt x="51" y="59"/>
                  </a:moveTo>
                  <a:cubicBezTo>
                    <a:pt x="51" y="59"/>
                    <a:pt x="51" y="59"/>
                    <a:pt x="51" y="59"/>
                  </a:cubicBezTo>
                  <a:cubicBezTo>
                    <a:pt x="51" y="60"/>
                    <a:pt x="51" y="60"/>
                    <a:pt x="51" y="60"/>
                  </a:cubicBezTo>
                  <a:cubicBezTo>
                    <a:pt x="51" y="60"/>
                    <a:pt x="51" y="60"/>
                    <a:pt x="51" y="60"/>
                  </a:cubicBezTo>
                  <a:cubicBezTo>
                    <a:pt x="51" y="60"/>
                    <a:pt x="51" y="59"/>
                    <a:pt x="51" y="59"/>
                  </a:cubicBezTo>
                  <a:close/>
                  <a:moveTo>
                    <a:pt x="40" y="82"/>
                  </a:moveTo>
                  <a:cubicBezTo>
                    <a:pt x="41" y="82"/>
                    <a:pt x="41" y="83"/>
                    <a:pt x="41" y="83"/>
                  </a:cubicBezTo>
                  <a:cubicBezTo>
                    <a:pt x="41" y="83"/>
                    <a:pt x="42" y="83"/>
                    <a:pt x="42" y="83"/>
                  </a:cubicBezTo>
                  <a:cubicBezTo>
                    <a:pt x="43" y="83"/>
                    <a:pt x="43" y="83"/>
                    <a:pt x="43" y="84"/>
                  </a:cubicBezTo>
                  <a:cubicBezTo>
                    <a:pt x="43" y="84"/>
                    <a:pt x="43" y="84"/>
                    <a:pt x="43" y="84"/>
                  </a:cubicBezTo>
                  <a:cubicBezTo>
                    <a:pt x="43" y="85"/>
                    <a:pt x="43" y="85"/>
                    <a:pt x="44" y="85"/>
                  </a:cubicBezTo>
                  <a:cubicBezTo>
                    <a:pt x="44" y="85"/>
                    <a:pt x="44" y="85"/>
                    <a:pt x="45" y="85"/>
                  </a:cubicBezTo>
                  <a:cubicBezTo>
                    <a:pt x="45" y="85"/>
                    <a:pt x="45" y="85"/>
                    <a:pt x="45" y="85"/>
                  </a:cubicBezTo>
                  <a:cubicBezTo>
                    <a:pt x="46" y="85"/>
                    <a:pt x="46" y="84"/>
                    <a:pt x="46" y="83"/>
                  </a:cubicBezTo>
                  <a:cubicBezTo>
                    <a:pt x="46" y="83"/>
                    <a:pt x="46" y="83"/>
                    <a:pt x="46" y="83"/>
                  </a:cubicBezTo>
                  <a:cubicBezTo>
                    <a:pt x="46" y="83"/>
                    <a:pt x="46" y="82"/>
                    <a:pt x="45" y="82"/>
                  </a:cubicBezTo>
                  <a:cubicBezTo>
                    <a:pt x="45" y="82"/>
                    <a:pt x="45" y="82"/>
                    <a:pt x="45" y="82"/>
                  </a:cubicBezTo>
                  <a:cubicBezTo>
                    <a:pt x="45" y="81"/>
                    <a:pt x="45" y="81"/>
                    <a:pt x="45" y="81"/>
                  </a:cubicBezTo>
                  <a:cubicBezTo>
                    <a:pt x="45" y="81"/>
                    <a:pt x="45" y="81"/>
                    <a:pt x="45" y="81"/>
                  </a:cubicBezTo>
                  <a:cubicBezTo>
                    <a:pt x="45" y="81"/>
                    <a:pt x="45" y="81"/>
                    <a:pt x="45" y="81"/>
                  </a:cubicBezTo>
                  <a:cubicBezTo>
                    <a:pt x="45" y="80"/>
                    <a:pt x="45" y="80"/>
                    <a:pt x="45" y="80"/>
                  </a:cubicBezTo>
                  <a:cubicBezTo>
                    <a:pt x="45" y="80"/>
                    <a:pt x="45" y="79"/>
                    <a:pt x="45" y="79"/>
                  </a:cubicBezTo>
                  <a:cubicBezTo>
                    <a:pt x="45" y="79"/>
                    <a:pt x="45" y="79"/>
                    <a:pt x="45" y="78"/>
                  </a:cubicBezTo>
                  <a:cubicBezTo>
                    <a:pt x="45" y="78"/>
                    <a:pt x="45" y="78"/>
                    <a:pt x="45" y="78"/>
                  </a:cubicBezTo>
                  <a:cubicBezTo>
                    <a:pt x="46" y="78"/>
                    <a:pt x="46" y="78"/>
                    <a:pt x="46" y="78"/>
                  </a:cubicBezTo>
                  <a:cubicBezTo>
                    <a:pt x="46" y="77"/>
                    <a:pt x="46" y="77"/>
                    <a:pt x="46" y="77"/>
                  </a:cubicBezTo>
                  <a:cubicBezTo>
                    <a:pt x="46" y="77"/>
                    <a:pt x="46" y="76"/>
                    <a:pt x="46" y="75"/>
                  </a:cubicBezTo>
                  <a:cubicBezTo>
                    <a:pt x="46" y="75"/>
                    <a:pt x="46" y="75"/>
                    <a:pt x="46" y="75"/>
                  </a:cubicBezTo>
                  <a:cubicBezTo>
                    <a:pt x="46" y="75"/>
                    <a:pt x="46" y="75"/>
                    <a:pt x="46" y="75"/>
                  </a:cubicBezTo>
                  <a:cubicBezTo>
                    <a:pt x="46" y="75"/>
                    <a:pt x="46" y="75"/>
                    <a:pt x="46" y="75"/>
                  </a:cubicBezTo>
                  <a:cubicBezTo>
                    <a:pt x="46" y="75"/>
                    <a:pt x="46" y="75"/>
                    <a:pt x="47" y="74"/>
                  </a:cubicBezTo>
                  <a:cubicBezTo>
                    <a:pt x="47" y="74"/>
                    <a:pt x="47" y="74"/>
                    <a:pt x="47" y="74"/>
                  </a:cubicBezTo>
                  <a:cubicBezTo>
                    <a:pt x="47" y="74"/>
                    <a:pt x="47" y="74"/>
                    <a:pt x="47" y="74"/>
                  </a:cubicBezTo>
                  <a:cubicBezTo>
                    <a:pt x="47" y="73"/>
                    <a:pt x="47" y="73"/>
                    <a:pt x="47" y="73"/>
                  </a:cubicBezTo>
                  <a:cubicBezTo>
                    <a:pt x="47" y="73"/>
                    <a:pt x="47" y="73"/>
                    <a:pt x="47" y="73"/>
                  </a:cubicBezTo>
                  <a:cubicBezTo>
                    <a:pt x="47" y="73"/>
                    <a:pt x="47" y="72"/>
                    <a:pt x="47" y="72"/>
                  </a:cubicBezTo>
                  <a:cubicBezTo>
                    <a:pt x="48" y="72"/>
                    <a:pt x="48" y="72"/>
                    <a:pt x="47" y="72"/>
                  </a:cubicBezTo>
                  <a:cubicBezTo>
                    <a:pt x="47" y="72"/>
                    <a:pt x="47" y="71"/>
                    <a:pt x="47" y="71"/>
                  </a:cubicBezTo>
                  <a:cubicBezTo>
                    <a:pt x="47" y="71"/>
                    <a:pt x="47" y="71"/>
                    <a:pt x="46" y="71"/>
                  </a:cubicBezTo>
                  <a:cubicBezTo>
                    <a:pt x="46" y="71"/>
                    <a:pt x="46" y="71"/>
                    <a:pt x="46" y="71"/>
                  </a:cubicBezTo>
                  <a:cubicBezTo>
                    <a:pt x="46" y="71"/>
                    <a:pt x="46" y="71"/>
                    <a:pt x="46" y="71"/>
                  </a:cubicBezTo>
                  <a:cubicBezTo>
                    <a:pt x="46" y="71"/>
                    <a:pt x="46" y="71"/>
                    <a:pt x="46" y="71"/>
                  </a:cubicBezTo>
                  <a:cubicBezTo>
                    <a:pt x="45" y="71"/>
                    <a:pt x="45" y="71"/>
                    <a:pt x="45" y="71"/>
                  </a:cubicBezTo>
                  <a:cubicBezTo>
                    <a:pt x="45" y="71"/>
                    <a:pt x="45" y="71"/>
                    <a:pt x="45" y="71"/>
                  </a:cubicBezTo>
                  <a:cubicBezTo>
                    <a:pt x="45" y="71"/>
                    <a:pt x="45" y="71"/>
                    <a:pt x="44" y="71"/>
                  </a:cubicBezTo>
                  <a:cubicBezTo>
                    <a:pt x="44" y="71"/>
                    <a:pt x="44" y="71"/>
                    <a:pt x="44" y="71"/>
                  </a:cubicBezTo>
                  <a:cubicBezTo>
                    <a:pt x="44" y="71"/>
                    <a:pt x="44" y="71"/>
                    <a:pt x="44" y="71"/>
                  </a:cubicBezTo>
                  <a:cubicBezTo>
                    <a:pt x="43" y="71"/>
                    <a:pt x="43" y="71"/>
                    <a:pt x="43" y="72"/>
                  </a:cubicBezTo>
                  <a:cubicBezTo>
                    <a:pt x="43" y="72"/>
                    <a:pt x="43" y="72"/>
                    <a:pt x="43" y="72"/>
                  </a:cubicBezTo>
                  <a:cubicBezTo>
                    <a:pt x="43" y="73"/>
                    <a:pt x="43" y="73"/>
                    <a:pt x="43" y="74"/>
                  </a:cubicBezTo>
                  <a:cubicBezTo>
                    <a:pt x="42" y="74"/>
                    <a:pt x="42" y="74"/>
                    <a:pt x="42" y="74"/>
                  </a:cubicBezTo>
                  <a:cubicBezTo>
                    <a:pt x="42" y="74"/>
                    <a:pt x="42" y="74"/>
                    <a:pt x="42" y="74"/>
                  </a:cubicBezTo>
                  <a:cubicBezTo>
                    <a:pt x="42" y="74"/>
                    <a:pt x="42" y="75"/>
                    <a:pt x="42" y="75"/>
                  </a:cubicBezTo>
                  <a:cubicBezTo>
                    <a:pt x="42" y="75"/>
                    <a:pt x="42" y="75"/>
                    <a:pt x="42" y="75"/>
                  </a:cubicBezTo>
                  <a:cubicBezTo>
                    <a:pt x="42" y="75"/>
                    <a:pt x="42" y="75"/>
                    <a:pt x="42" y="75"/>
                  </a:cubicBezTo>
                  <a:cubicBezTo>
                    <a:pt x="42" y="75"/>
                    <a:pt x="42" y="75"/>
                    <a:pt x="42" y="75"/>
                  </a:cubicBezTo>
                  <a:cubicBezTo>
                    <a:pt x="42" y="76"/>
                    <a:pt x="42" y="76"/>
                    <a:pt x="42" y="76"/>
                  </a:cubicBezTo>
                  <a:cubicBezTo>
                    <a:pt x="42" y="76"/>
                    <a:pt x="42" y="76"/>
                    <a:pt x="42" y="76"/>
                  </a:cubicBezTo>
                  <a:cubicBezTo>
                    <a:pt x="42" y="77"/>
                    <a:pt x="42" y="77"/>
                    <a:pt x="42" y="77"/>
                  </a:cubicBezTo>
                  <a:cubicBezTo>
                    <a:pt x="42" y="77"/>
                    <a:pt x="43" y="77"/>
                    <a:pt x="42" y="78"/>
                  </a:cubicBezTo>
                  <a:cubicBezTo>
                    <a:pt x="42" y="78"/>
                    <a:pt x="42" y="78"/>
                    <a:pt x="42" y="78"/>
                  </a:cubicBezTo>
                  <a:cubicBezTo>
                    <a:pt x="41" y="78"/>
                    <a:pt x="41" y="78"/>
                    <a:pt x="41" y="78"/>
                  </a:cubicBezTo>
                  <a:cubicBezTo>
                    <a:pt x="41" y="78"/>
                    <a:pt x="40" y="78"/>
                    <a:pt x="40" y="78"/>
                  </a:cubicBezTo>
                  <a:cubicBezTo>
                    <a:pt x="40" y="78"/>
                    <a:pt x="40" y="78"/>
                    <a:pt x="40" y="78"/>
                  </a:cubicBezTo>
                  <a:cubicBezTo>
                    <a:pt x="39" y="78"/>
                    <a:pt x="39" y="78"/>
                    <a:pt x="40" y="79"/>
                  </a:cubicBezTo>
                  <a:cubicBezTo>
                    <a:pt x="40" y="79"/>
                    <a:pt x="39" y="79"/>
                    <a:pt x="39" y="79"/>
                  </a:cubicBezTo>
                  <a:cubicBezTo>
                    <a:pt x="39" y="80"/>
                    <a:pt x="39" y="80"/>
                    <a:pt x="39" y="80"/>
                  </a:cubicBezTo>
                  <a:cubicBezTo>
                    <a:pt x="39" y="80"/>
                    <a:pt x="39" y="80"/>
                    <a:pt x="39" y="81"/>
                  </a:cubicBezTo>
                  <a:cubicBezTo>
                    <a:pt x="39" y="81"/>
                    <a:pt x="39" y="81"/>
                    <a:pt x="40" y="81"/>
                  </a:cubicBezTo>
                  <a:cubicBezTo>
                    <a:pt x="40" y="81"/>
                    <a:pt x="40" y="81"/>
                    <a:pt x="40" y="81"/>
                  </a:cubicBezTo>
                  <a:cubicBezTo>
                    <a:pt x="40" y="82"/>
                    <a:pt x="40" y="82"/>
                    <a:pt x="40" y="82"/>
                  </a:cubicBezTo>
                  <a:close/>
                  <a:moveTo>
                    <a:pt x="47" y="59"/>
                  </a:moveTo>
                  <a:cubicBezTo>
                    <a:pt x="47" y="59"/>
                    <a:pt x="47"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59"/>
                    <a:pt x="48" y="59"/>
                    <a:pt x="48" y="59"/>
                  </a:cubicBezTo>
                  <a:cubicBezTo>
                    <a:pt x="48" y="58"/>
                    <a:pt x="48" y="58"/>
                    <a:pt x="47" y="58"/>
                  </a:cubicBezTo>
                  <a:cubicBezTo>
                    <a:pt x="47" y="58"/>
                    <a:pt x="47" y="58"/>
                    <a:pt x="47" y="58"/>
                  </a:cubicBezTo>
                  <a:cubicBezTo>
                    <a:pt x="47" y="58"/>
                    <a:pt x="47" y="58"/>
                    <a:pt x="47" y="58"/>
                  </a:cubicBezTo>
                  <a:cubicBezTo>
                    <a:pt x="47" y="58"/>
                    <a:pt x="47" y="58"/>
                    <a:pt x="47" y="58"/>
                  </a:cubicBezTo>
                  <a:cubicBezTo>
                    <a:pt x="47" y="58"/>
                    <a:pt x="47" y="59"/>
                    <a:pt x="47" y="59"/>
                  </a:cubicBezTo>
                  <a:cubicBezTo>
                    <a:pt x="47" y="59"/>
                    <a:pt x="47" y="59"/>
                    <a:pt x="47" y="59"/>
                  </a:cubicBezTo>
                  <a:close/>
                  <a:moveTo>
                    <a:pt x="46" y="59"/>
                  </a:moveTo>
                  <a:cubicBezTo>
                    <a:pt x="46" y="59"/>
                    <a:pt x="46" y="59"/>
                    <a:pt x="46" y="59"/>
                  </a:cubicBezTo>
                  <a:cubicBezTo>
                    <a:pt x="45" y="59"/>
                    <a:pt x="45" y="59"/>
                    <a:pt x="45" y="60"/>
                  </a:cubicBezTo>
                  <a:cubicBezTo>
                    <a:pt x="45" y="60"/>
                    <a:pt x="45" y="60"/>
                    <a:pt x="45" y="60"/>
                  </a:cubicBezTo>
                  <a:cubicBezTo>
                    <a:pt x="45" y="59"/>
                    <a:pt x="45" y="59"/>
                    <a:pt x="45" y="59"/>
                  </a:cubicBezTo>
                  <a:cubicBezTo>
                    <a:pt x="45" y="59"/>
                    <a:pt x="45" y="59"/>
                    <a:pt x="44" y="59"/>
                  </a:cubicBezTo>
                  <a:cubicBezTo>
                    <a:pt x="44" y="59"/>
                    <a:pt x="44" y="59"/>
                    <a:pt x="44" y="59"/>
                  </a:cubicBezTo>
                  <a:cubicBezTo>
                    <a:pt x="44" y="59"/>
                    <a:pt x="44" y="59"/>
                    <a:pt x="44" y="59"/>
                  </a:cubicBezTo>
                  <a:cubicBezTo>
                    <a:pt x="44" y="59"/>
                    <a:pt x="44" y="59"/>
                    <a:pt x="44" y="60"/>
                  </a:cubicBezTo>
                  <a:cubicBezTo>
                    <a:pt x="45" y="60"/>
                    <a:pt x="45" y="60"/>
                    <a:pt x="45" y="60"/>
                  </a:cubicBezTo>
                  <a:cubicBezTo>
                    <a:pt x="45" y="61"/>
                    <a:pt x="44" y="61"/>
                    <a:pt x="44" y="61"/>
                  </a:cubicBezTo>
                  <a:cubicBezTo>
                    <a:pt x="44" y="61"/>
                    <a:pt x="44" y="61"/>
                    <a:pt x="44" y="62"/>
                  </a:cubicBezTo>
                  <a:cubicBezTo>
                    <a:pt x="44" y="62"/>
                    <a:pt x="45" y="61"/>
                    <a:pt x="45" y="61"/>
                  </a:cubicBezTo>
                  <a:cubicBezTo>
                    <a:pt x="45" y="62"/>
                    <a:pt x="45" y="62"/>
                    <a:pt x="45" y="62"/>
                  </a:cubicBezTo>
                  <a:cubicBezTo>
                    <a:pt x="45" y="62"/>
                    <a:pt x="44" y="62"/>
                    <a:pt x="44" y="63"/>
                  </a:cubicBezTo>
                  <a:cubicBezTo>
                    <a:pt x="44" y="63"/>
                    <a:pt x="44" y="63"/>
                    <a:pt x="44" y="63"/>
                  </a:cubicBezTo>
                  <a:cubicBezTo>
                    <a:pt x="44" y="63"/>
                    <a:pt x="44" y="63"/>
                    <a:pt x="44" y="63"/>
                  </a:cubicBezTo>
                  <a:cubicBezTo>
                    <a:pt x="44" y="63"/>
                    <a:pt x="44" y="64"/>
                    <a:pt x="44" y="64"/>
                  </a:cubicBezTo>
                  <a:cubicBezTo>
                    <a:pt x="44" y="64"/>
                    <a:pt x="44" y="64"/>
                    <a:pt x="44" y="64"/>
                  </a:cubicBezTo>
                  <a:cubicBezTo>
                    <a:pt x="44" y="64"/>
                    <a:pt x="44" y="64"/>
                    <a:pt x="44" y="64"/>
                  </a:cubicBezTo>
                  <a:cubicBezTo>
                    <a:pt x="45" y="63"/>
                    <a:pt x="45" y="63"/>
                    <a:pt x="46" y="62"/>
                  </a:cubicBezTo>
                  <a:cubicBezTo>
                    <a:pt x="46" y="62"/>
                    <a:pt x="46" y="62"/>
                    <a:pt x="46" y="61"/>
                  </a:cubicBezTo>
                  <a:cubicBezTo>
                    <a:pt x="46" y="61"/>
                    <a:pt x="47" y="62"/>
                    <a:pt x="47" y="62"/>
                  </a:cubicBezTo>
                  <a:cubicBezTo>
                    <a:pt x="47" y="62"/>
                    <a:pt x="47" y="62"/>
                    <a:pt x="47" y="62"/>
                  </a:cubicBezTo>
                  <a:cubicBezTo>
                    <a:pt x="48" y="63"/>
                    <a:pt x="48" y="63"/>
                    <a:pt x="48" y="63"/>
                  </a:cubicBezTo>
                  <a:cubicBezTo>
                    <a:pt x="48" y="63"/>
                    <a:pt x="48" y="63"/>
                    <a:pt x="48" y="63"/>
                  </a:cubicBezTo>
                  <a:cubicBezTo>
                    <a:pt x="49" y="63"/>
                    <a:pt x="49" y="64"/>
                    <a:pt x="49" y="64"/>
                  </a:cubicBezTo>
                  <a:cubicBezTo>
                    <a:pt x="49" y="64"/>
                    <a:pt x="49" y="64"/>
                    <a:pt x="50" y="64"/>
                  </a:cubicBezTo>
                  <a:cubicBezTo>
                    <a:pt x="50" y="64"/>
                    <a:pt x="50" y="64"/>
                    <a:pt x="50" y="65"/>
                  </a:cubicBezTo>
                  <a:cubicBezTo>
                    <a:pt x="50" y="65"/>
                    <a:pt x="51" y="65"/>
                    <a:pt x="51" y="65"/>
                  </a:cubicBezTo>
                  <a:cubicBezTo>
                    <a:pt x="51" y="65"/>
                    <a:pt x="51" y="65"/>
                    <a:pt x="51" y="65"/>
                  </a:cubicBezTo>
                  <a:cubicBezTo>
                    <a:pt x="51" y="64"/>
                    <a:pt x="51" y="64"/>
                    <a:pt x="50" y="64"/>
                  </a:cubicBezTo>
                  <a:cubicBezTo>
                    <a:pt x="50" y="64"/>
                    <a:pt x="50" y="63"/>
                    <a:pt x="50" y="63"/>
                  </a:cubicBezTo>
                  <a:cubicBezTo>
                    <a:pt x="50" y="63"/>
                    <a:pt x="50" y="63"/>
                    <a:pt x="50" y="63"/>
                  </a:cubicBezTo>
                  <a:cubicBezTo>
                    <a:pt x="50" y="63"/>
                    <a:pt x="50" y="63"/>
                    <a:pt x="50" y="63"/>
                  </a:cubicBezTo>
                  <a:cubicBezTo>
                    <a:pt x="50" y="63"/>
                    <a:pt x="50" y="63"/>
                    <a:pt x="50" y="63"/>
                  </a:cubicBezTo>
                  <a:cubicBezTo>
                    <a:pt x="50" y="63"/>
                    <a:pt x="50" y="63"/>
                    <a:pt x="50" y="63"/>
                  </a:cubicBezTo>
                  <a:cubicBezTo>
                    <a:pt x="50" y="63"/>
                    <a:pt x="50" y="63"/>
                    <a:pt x="50" y="63"/>
                  </a:cubicBezTo>
                  <a:cubicBezTo>
                    <a:pt x="50" y="62"/>
                    <a:pt x="49" y="62"/>
                    <a:pt x="49" y="61"/>
                  </a:cubicBezTo>
                  <a:cubicBezTo>
                    <a:pt x="49" y="61"/>
                    <a:pt x="49" y="61"/>
                    <a:pt x="49" y="61"/>
                  </a:cubicBezTo>
                  <a:cubicBezTo>
                    <a:pt x="48" y="61"/>
                    <a:pt x="48" y="61"/>
                    <a:pt x="48" y="61"/>
                  </a:cubicBezTo>
                  <a:cubicBezTo>
                    <a:pt x="48" y="61"/>
                    <a:pt x="47" y="60"/>
                    <a:pt x="47" y="60"/>
                  </a:cubicBezTo>
                  <a:cubicBezTo>
                    <a:pt x="47" y="60"/>
                    <a:pt x="47" y="60"/>
                    <a:pt x="46" y="60"/>
                  </a:cubicBezTo>
                  <a:cubicBezTo>
                    <a:pt x="46" y="60"/>
                    <a:pt x="46" y="60"/>
                    <a:pt x="46" y="60"/>
                  </a:cubicBezTo>
                  <a:cubicBezTo>
                    <a:pt x="46" y="59"/>
                    <a:pt x="46" y="59"/>
                    <a:pt x="46" y="59"/>
                  </a:cubicBezTo>
                  <a:cubicBezTo>
                    <a:pt x="46" y="59"/>
                    <a:pt x="46" y="59"/>
                    <a:pt x="46" y="59"/>
                  </a:cubicBezTo>
                  <a:close/>
                  <a:moveTo>
                    <a:pt x="45" y="57"/>
                  </a:moveTo>
                  <a:cubicBezTo>
                    <a:pt x="44" y="57"/>
                    <a:pt x="44" y="57"/>
                    <a:pt x="44" y="57"/>
                  </a:cubicBezTo>
                  <a:cubicBezTo>
                    <a:pt x="44" y="56"/>
                    <a:pt x="44" y="56"/>
                    <a:pt x="44" y="56"/>
                  </a:cubicBezTo>
                  <a:cubicBezTo>
                    <a:pt x="44" y="56"/>
                    <a:pt x="44" y="56"/>
                    <a:pt x="44" y="56"/>
                  </a:cubicBezTo>
                  <a:cubicBezTo>
                    <a:pt x="43" y="56"/>
                    <a:pt x="43" y="56"/>
                    <a:pt x="43" y="55"/>
                  </a:cubicBezTo>
                  <a:cubicBezTo>
                    <a:pt x="43" y="55"/>
                    <a:pt x="42" y="55"/>
                    <a:pt x="42" y="55"/>
                  </a:cubicBezTo>
                  <a:cubicBezTo>
                    <a:pt x="42" y="55"/>
                    <a:pt x="42" y="55"/>
                    <a:pt x="42" y="55"/>
                  </a:cubicBezTo>
                  <a:cubicBezTo>
                    <a:pt x="42" y="55"/>
                    <a:pt x="42" y="56"/>
                    <a:pt x="42" y="56"/>
                  </a:cubicBezTo>
                  <a:cubicBezTo>
                    <a:pt x="43" y="56"/>
                    <a:pt x="43" y="56"/>
                    <a:pt x="43" y="56"/>
                  </a:cubicBezTo>
                  <a:cubicBezTo>
                    <a:pt x="44" y="57"/>
                    <a:pt x="44" y="57"/>
                    <a:pt x="45" y="57"/>
                  </a:cubicBezTo>
                  <a:cubicBezTo>
                    <a:pt x="45" y="57"/>
                    <a:pt x="45" y="58"/>
                    <a:pt x="45" y="58"/>
                  </a:cubicBezTo>
                  <a:cubicBezTo>
                    <a:pt x="45" y="58"/>
                    <a:pt x="45" y="58"/>
                    <a:pt x="45" y="58"/>
                  </a:cubicBezTo>
                  <a:cubicBezTo>
                    <a:pt x="45" y="58"/>
                    <a:pt x="45" y="58"/>
                    <a:pt x="45" y="57"/>
                  </a:cubicBezTo>
                  <a:cubicBezTo>
                    <a:pt x="45" y="57"/>
                    <a:pt x="45" y="57"/>
                    <a:pt x="45" y="57"/>
                  </a:cubicBezTo>
                  <a:close/>
                  <a:moveTo>
                    <a:pt x="34" y="54"/>
                  </a:moveTo>
                  <a:cubicBezTo>
                    <a:pt x="35" y="54"/>
                    <a:pt x="35" y="55"/>
                    <a:pt x="35" y="55"/>
                  </a:cubicBezTo>
                  <a:cubicBezTo>
                    <a:pt x="35" y="55"/>
                    <a:pt x="35" y="55"/>
                    <a:pt x="35" y="55"/>
                  </a:cubicBezTo>
                  <a:cubicBezTo>
                    <a:pt x="35" y="55"/>
                    <a:pt x="35" y="54"/>
                    <a:pt x="35" y="54"/>
                  </a:cubicBezTo>
                  <a:cubicBezTo>
                    <a:pt x="35" y="54"/>
                    <a:pt x="36" y="54"/>
                    <a:pt x="36" y="54"/>
                  </a:cubicBezTo>
                  <a:cubicBezTo>
                    <a:pt x="36" y="54"/>
                    <a:pt x="36" y="53"/>
                    <a:pt x="36" y="53"/>
                  </a:cubicBezTo>
                  <a:cubicBezTo>
                    <a:pt x="36" y="53"/>
                    <a:pt x="36" y="53"/>
                    <a:pt x="36" y="53"/>
                  </a:cubicBezTo>
                  <a:cubicBezTo>
                    <a:pt x="36" y="53"/>
                    <a:pt x="36" y="53"/>
                    <a:pt x="35" y="53"/>
                  </a:cubicBezTo>
                  <a:cubicBezTo>
                    <a:pt x="35" y="53"/>
                    <a:pt x="35" y="53"/>
                    <a:pt x="35" y="53"/>
                  </a:cubicBezTo>
                  <a:cubicBezTo>
                    <a:pt x="35" y="52"/>
                    <a:pt x="35" y="52"/>
                    <a:pt x="35" y="52"/>
                  </a:cubicBezTo>
                  <a:cubicBezTo>
                    <a:pt x="34" y="52"/>
                    <a:pt x="34" y="52"/>
                    <a:pt x="34" y="52"/>
                  </a:cubicBezTo>
                  <a:cubicBezTo>
                    <a:pt x="34" y="52"/>
                    <a:pt x="34" y="52"/>
                    <a:pt x="34" y="53"/>
                  </a:cubicBezTo>
                  <a:cubicBezTo>
                    <a:pt x="34" y="53"/>
                    <a:pt x="34" y="53"/>
                    <a:pt x="33" y="53"/>
                  </a:cubicBezTo>
                  <a:cubicBezTo>
                    <a:pt x="33" y="53"/>
                    <a:pt x="34" y="53"/>
                    <a:pt x="33" y="53"/>
                  </a:cubicBezTo>
                  <a:cubicBezTo>
                    <a:pt x="34" y="54"/>
                    <a:pt x="34" y="54"/>
                    <a:pt x="34" y="54"/>
                  </a:cubicBezTo>
                  <a:close/>
                  <a:moveTo>
                    <a:pt x="52" y="98"/>
                  </a:moveTo>
                  <a:cubicBezTo>
                    <a:pt x="52" y="98"/>
                    <a:pt x="53" y="98"/>
                    <a:pt x="53" y="97"/>
                  </a:cubicBezTo>
                  <a:cubicBezTo>
                    <a:pt x="52" y="97"/>
                    <a:pt x="52" y="97"/>
                    <a:pt x="52" y="98"/>
                  </a:cubicBezTo>
                  <a:close/>
                  <a:moveTo>
                    <a:pt x="44" y="68"/>
                  </a:moveTo>
                  <a:cubicBezTo>
                    <a:pt x="44" y="68"/>
                    <a:pt x="44" y="69"/>
                    <a:pt x="44" y="69"/>
                  </a:cubicBezTo>
                  <a:cubicBezTo>
                    <a:pt x="44" y="69"/>
                    <a:pt x="44" y="69"/>
                    <a:pt x="44" y="69"/>
                  </a:cubicBezTo>
                  <a:cubicBezTo>
                    <a:pt x="44" y="69"/>
                    <a:pt x="44" y="69"/>
                    <a:pt x="44" y="69"/>
                  </a:cubicBezTo>
                  <a:cubicBezTo>
                    <a:pt x="44" y="69"/>
                    <a:pt x="44" y="68"/>
                    <a:pt x="44" y="68"/>
                  </a:cubicBezTo>
                  <a:close/>
                  <a:moveTo>
                    <a:pt x="44" y="67"/>
                  </a:moveTo>
                  <a:cubicBezTo>
                    <a:pt x="45" y="67"/>
                    <a:pt x="44" y="67"/>
                    <a:pt x="45" y="67"/>
                  </a:cubicBezTo>
                  <a:cubicBezTo>
                    <a:pt x="45" y="67"/>
                    <a:pt x="45" y="67"/>
                    <a:pt x="45" y="67"/>
                  </a:cubicBezTo>
                  <a:cubicBezTo>
                    <a:pt x="45" y="67"/>
                    <a:pt x="44" y="67"/>
                    <a:pt x="44" y="67"/>
                  </a:cubicBezTo>
                  <a:cubicBezTo>
                    <a:pt x="44" y="67"/>
                    <a:pt x="44" y="67"/>
                    <a:pt x="44" y="67"/>
                  </a:cubicBezTo>
                  <a:close/>
                  <a:moveTo>
                    <a:pt x="40" y="75"/>
                  </a:moveTo>
                  <a:cubicBezTo>
                    <a:pt x="40" y="76"/>
                    <a:pt x="40" y="76"/>
                    <a:pt x="40" y="75"/>
                  </a:cubicBezTo>
                  <a:cubicBezTo>
                    <a:pt x="40" y="75"/>
                    <a:pt x="40" y="75"/>
                    <a:pt x="41" y="75"/>
                  </a:cubicBezTo>
                  <a:cubicBezTo>
                    <a:pt x="41" y="75"/>
                    <a:pt x="41" y="75"/>
                    <a:pt x="41" y="75"/>
                  </a:cubicBezTo>
                  <a:cubicBezTo>
                    <a:pt x="41" y="75"/>
                    <a:pt x="41" y="74"/>
                    <a:pt x="41" y="74"/>
                  </a:cubicBezTo>
                  <a:cubicBezTo>
                    <a:pt x="41" y="74"/>
                    <a:pt x="41" y="74"/>
                    <a:pt x="41" y="74"/>
                  </a:cubicBezTo>
                  <a:cubicBezTo>
                    <a:pt x="41" y="74"/>
                    <a:pt x="42" y="73"/>
                    <a:pt x="41" y="73"/>
                  </a:cubicBezTo>
                  <a:cubicBezTo>
                    <a:pt x="41" y="73"/>
                    <a:pt x="41" y="73"/>
                    <a:pt x="41" y="73"/>
                  </a:cubicBezTo>
                  <a:cubicBezTo>
                    <a:pt x="41" y="73"/>
                    <a:pt x="41" y="73"/>
                    <a:pt x="41" y="73"/>
                  </a:cubicBezTo>
                  <a:cubicBezTo>
                    <a:pt x="41" y="73"/>
                    <a:pt x="41" y="73"/>
                    <a:pt x="40" y="73"/>
                  </a:cubicBezTo>
                  <a:cubicBezTo>
                    <a:pt x="41" y="73"/>
                    <a:pt x="41" y="73"/>
                    <a:pt x="41" y="73"/>
                  </a:cubicBezTo>
                  <a:cubicBezTo>
                    <a:pt x="41" y="74"/>
                    <a:pt x="40" y="74"/>
                    <a:pt x="40" y="74"/>
                  </a:cubicBezTo>
                  <a:cubicBezTo>
                    <a:pt x="40" y="74"/>
                    <a:pt x="40" y="74"/>
                    <a:pt x="40" y="74"/>
                  </a:cubicBezTo>
                  <a:cubicBezTo>
                    <a:pt x="40" y="74"/>
                    <a:pt x="40" y="74"/>
                    <a:pt x="40" y="75"/>
                  </a:cubicBezTo>
                  <a:cubicBezTo>
                    <a:pt x="40" y="75"/>
                    <a:pt x="40" y="75"/>
                    <a:pt x="40" y="75"/>
                  </a:cubicBezTo>
                  <a:cubicBezTo>
                    <a:pt x="40" y="75"/>
                    <a:pt x="40" y="75"/>
                    <a:pt x="40" y="75"/>
                  </a:cubicBezTo>
                  <a:cubicBezTo>
                    <a:pt x="40" y="75"/>
                    <a:pt x="40" y="75"/>
                    <a:pt x="40" y="75"/>
                  </a:cubicBezTo>
                  <a:cubicBezTo>
                    <a:pt x="40" y="75"/>
                    <a:pt x="40" y="75"/>
                    <a:pt x="40" y="75"/>
                  </a:cubicBezTo>
                  <a:close/>
                  <a:moveTo>
                    <a:pt x="64" y="70"/>
                  </a:moveTo>
                  <a:cubicBezTo>
                    <a:pt x="64" y="69"/>
                    <a:pt x="64" y="69"/>
                    <a:pt x="64" y="69"/>
                  </a:cubicBezTo>
                  <a:cubicBezTo>
                    <a:pt x="64" y="69"/>
                    <a:pt x="64" y="69"/>
                    <a:pt x="63" y="69"/>
                  </a:cubicBezTo>
                  <a:cubicBezTo>
                    <a:pt x="63" y="69"/>
                    <a:pt x="63" y="69"/>
                    <a:pt x="63" y="69"/>
                  </a:cubicBezTo>
                  <a:cubicBezTo>
                    <a:pt x="63" y="69"/>
                    <a:pt x="63" y="69"/>
                    <a:pt x="63" y="69"/>
                  </a:cubicBezTo>
                  <a:cubicBezTo>
                    <a:pt x="63" y="69"/>
                    <a:pt x="63" y="70"/>
                    <a:pt x="64" y="70"/>
                  </a:cubicBezTo>
                  <a:close/>
                  <a:moveTo>
                    <a:pt x="64" y="71"/>
                  </a:moveTo>
                  <a:cubicBezTo>
                    <a:pt x="64" y="71"/>
                    <a:pt x="63" y="71"/>
                    <a:pt x="63" y="71"/>
                  </a:cubicBezTo>
                  <a:cubicBezTo>
                    <a:pt x="63" y="71"/>
                    <a:pt x="63" y="71"/>
                    <a:pt x="63" y="71"/>
                  </a:cubicBezTo>
                  <a:cubicBezTo>
                    <a:pt x="63" y="71"/>
                    <a:pt x="63" y="71"/>
                    <a:pt x="63" y="71"/>
                  </a:cubicBezTo>
                  <a:cubicBezTo>
                    <a:pt x="63" y="71"/>
                    <a:pt x="63" y="71"/>
                    <a:pt x="63" y="71"/>
                  </a:cubicBezTo>
                  <a:cubicBezTo>
                    <a:pt x="63" y="71"/>
                    <a:pt x="63" y="71"/>
                    <a:pt x="63" y="71"/>
                  </a:cubicBezTo>
                  <a:cubicBezTo>
                    <a:pt x="63" y="72"/>
                    <a:pt x="63" y="72"/>
                    <a:pt x="64" y="72"/>
                  </a:cubicBezTo>
                  <a:cubicBezTo>
                    <a:pt x="64" y="72"/>
                    <a:pt x="64" y="72"/>
                    <a:pt x="64" y="72"/>
                  </a:cubicBezTo>
                  <a:cubicBezTo>
                    <a:pt x="64" y="72"/>
                    <a:pt x="64" y="71"/>
                    <a:pt x="64" y="71"/>
                  </a:cubicBezTo>
                  <a:close/>
                  <a:moveTo>
                    <a:pt x="62" y="78"/>
                  </a:moveTo>
                  <a:cubicBezTo>
                    <a:pt x="62" y="78"/>
                    <a:pt x="62" y="78"/>
                    <a:pt x="62" y="78"/>
                  </a:cubicBezTo>
                  <a:cubicBezTo>
                    <a:pt x="62" y="78"/>
                    <a:pt x="62" y="78"/>
                    <a:pt x="62" y="78"/>
                  </a:cubicBezTo>
                  <a:cubicBezTo>
                    <a:pt x="62" y="78"/>
                    <a:pt x="62" y="78"/>
                    <a:pt x="62" y="78"/>
                  </a:cubicBezTo>
                  <a:cubicBezTo>
                    <a:pt x="62" y="78"/>
                    <a:pt x="62" y="78"/>
                    <a:pt x="62" y="78"/>
                  </a:cubicBezTo>
                  <a:close/>
                  <a:moveTo>
                    <a:pt x="63" y="78"/>
                  </a:moveTo>
                  <a:cubicBezTo>
                    <a:pt x="64" y="78"/>
                    <a:pt x="63" y="78"/>
                    <a:pt x="63" y="78"/>
                  </a:cubicBezTo>
                  <a:cubicBezTo>
                    <a:pt x="63" y="77"/>
                    <a:pt x="63" y="77"/>
                    <a:pt x="63" y="77"/>
                  </a:cubicBezTo>
                  <a:cubicBezTo>
                    <a:pt x="63" y="77"/>
                    <a:pt x="63" y="76"/>
                    <a:pt x="63" y="76"/>
                  </a:cubicBezTo>
                  <a:cubicBezTo>
                    <a:pt x="63" y="76"/>
                    <a:pt x="63" y="75"/>
                    <a:pt x="63" y="74"/>
                  </a:cubicBezTo>
                  <a:cubicBezTo>
                    <a:pt x="63" y="74"/>
                    <a:pt x="63" y="74"/>
                    <a:pt x="63" y="74"/>
                  </a:cubicBezTo>
                  <a:cubicBezTo>
                    <a:pt x="63" y="74"/>
                    <a:pt x="63" y="74"/>
                    <a:pt x="63" y="74"/>
                  </a:cubicBezTo>
                  <a:cubicBezTo>
                    <a:pt x="63" y="74"/>
                    <a:pt x="63" y="74"/>
                    <a:pt x="63" y="74"/>
                  </a:cubicBezTo>
                  <a:cubicBezTo>
                    <a:pt x="62" y="74"/>
                    <a:pt x="63" y="74"/>
                    <a:pt x="62" y="74"/>
                  </a:cubicBezTo>
                  <a:cubicBezTo>
                    <a:pt x="62" y="74"/>
                    <a:pt x="62" y="74"/>
                    <a:pt x="62" y="74"/>
                  </a:cubicBezTo>
                  <a:cubicBezTo>
                    <a:pt x="62" y="74"/>
                    <a:pt x="62" y="74"/>
                    <a:pt x="62" y="74"/>
                  </a:cubicBezTo>
                  <a:cubicBezTo>
                    <a:pt x="62" y="74"/>
                    <a:pt x="62" y="74"/>
                    <a:pt x="62" y="74"/>
                  </a:cubicBezTo>
                  <a:cubicBezTo>
                    <a:pt x="62" y="74"/>
                    <a:pt x="62" y="75"/>
                    <a:pt x="62" y="75"/>
                  </a:cubicBezTo>
                  <a:cubicBezTo>
                    <a:pt x="62" y="75"/>
                    <a:pt x="62" y="75"/>
                    <a:pt x="62" y="75"/>
                  </a:cubicBezTo>
                  <a:cubicBezTo>
                    <a:pt x="62" y="75"/>
                    <a:pt x="62" y="75"/>
                    <a:pt x="62" y="75"/>
                  </a:cubicBezTo>
                  <a:cubicBezTo>
                    <a:pt x="62" y="76"/>
                    <a:pt x="62" y="76"/>
                    <a:pt x="62" y="76"/>
                  </a:cubicBezTo>
                  <a:cubicBezTo>
                    <a:pt x="62" y="76"/>
                    <a:pt x="62" y="77"/>
                    <a:pt x="62" y="76"/>
                  </a:cubicBezTo>
                  <a:cubicBezTo>
                    <a:pt x="62" y="77"/>
                    <a:pt x="62" y="77"/>
                    <a:pt x="63" y="77"/>
                  </a:cubicBezTo>
                  <a:cubicBezTo>
                    <a:pt x="63" y="77"/>
                    <a:pt x="63" y="77"/>
                    <a:pt x="63" y="77"/>
                  </a:cubicBezTo>
                  <a:cubicBezTo>
                    <a:pt x="63" y="78"/>
                    <a:pt x="63" y="78"/>
                    <a:pt x="63" y="78"/>
                  </a:cubicBezTo>
                  <a:cubicBezTo>
                    <a:pt x="63" y="78"/>
                    <a:pt x="63" y="78"/>
                    <a:pt x="63" y="78"/>
                  </a:cubicBezTo>
                  <a:cubicBezTo>
                    <a:pt x="63" y="78"/>
                    <a:pt x="63" y="78"/>
                    <a:pt x="63" y="78"/>
                  </a:cubicBezTo>
                  <a:close/>
                  <a:moveTo>
                    <a:pt x="71" y="97"/>
                  </a:moveTo>
                  <a:cubicBezTo>
                    <a:pt x="71" y="97"/>
                    <a:pt x="71" y="97"/>
                    <a:pt x="71" y="97"/>
                  </a:cubicBezTo>
                  <a:cubicBezTo>
                    <a:pt x="71" y="98"/>
                    <a:pt x="70" y="98"/>
                    <a:pt x="70" y="99"/>
                  </a:cubicBezTo>
                  <a:cubicBezTo>
                    <a:pt x="70" y="99"/>
                    <a:pt x="70" y="99"/>
                    <a:pt x="70" y="99"/>
                  </a:cubicBezTo>
                  <a:cubicBezTo>
                    <a:pt x="70" y="99"/>
                    <a:pt x="69" y="99"/>
                    <a:pt x="69" y="99"/>
                  </a:cubicBezTo>
                  <a:cubicBezTo>
                    <a:pt x="69" y="99"/>
                    <a:pt x="69" y="99"/>
                    <a:pt x="69" y="99"/>
                  </a:cubicBezTo>
                  <a:cubicBezTo>
                    <a:pt x="69" y="99"/>
                    <a:pt x="69" y="100"/>
                    <a:pt x="70" y="100"/>
                  </a:cubicBezTo>
                  <a:cubicBezTo>
                    <a:pt x="70" y="100"/>
                    <a:pt x="70" y="100"/>
                    <a:pt x="70" y="100"/>
                  </a:cubicBezTo>
                  <a:cubicBezTo>
                    <a:pt x="70" y="100"/>
                    <a:pt x="69" y="100"/>
                    <a:pt x="69" y="100"/>
                  </a:cubicBezTo>
                  <a:cubicBezTo>
                    <a:pt x="69" y="100"/>
                    <a:pt x="69" y="100"/>
                    <a:pt x="69" y="100"/>
                  </a:cubicBezTo>
                  <a:cubicBezTo>
                    <a:pt x="69" y="100"/>
                    <a:pt x="69" y="99"/>
                    <a:pt x="69" y="99"/>
                  </a:cubicBezTo>
                  <a:cubicBezTo>
                    <a:pt x="69" y="99"/>
                    <a:pt x="68" y="99"/>
                    <a:pt x="68" y="99"/>
                  </a:cubicBezTo>
                  <a:cubicBezTo>
                    <a:pt x="68" y="100"/>
                    <a:pt x="68" y="100"/>
                    <a:pt x="69" y="100"/>
                  </a:cubicBezTo>
                  <a:cubicBezTo>
                    <a:pt x="69" y="100"/>
                    <a:pt x="69" y="101"/>
                    <a:pt x="69" y="101"/>
                  </a:cubicBezTo>
                  <a:cubicBezTo>
                    <a:pt x="69" y="102"/>
                    <a:pt x="69" y="102"/>
                    <a:pt x="69" y="103"/>
                  </a:cubicBezTo>
                  <a:cubicBezTo>
                    <a:pt x="69" y="103"/>
                    <a:pt x="69" y="104"/>
                    <a:pt x="69" y="104"/>
                  </a:cubicBezTo>
                  <a:cubicBezTo>
                    <a:pt x="69" y="104"/>
                    <a:pt x="69" y="104"/>
                    <a:pt x="69" y="104"/>
                  </a:cubicBezTo>
                  <a:cubicBezTo>
                    <a:pt x="69" y="104"/>
                    <a:pt x="68" y="103"/>
                    <a:pt x="68" y="103"/>
                  </a:cubicBezTo>
                  <a:cubicBezTo>
                    <a:pt x="68" y="103"/>
                    <a:pt x="68" y="103"/>
                    <a:pt x="68" y="103"/>
                  </a:cubicBezTo>
                  <a:cubicBezTo>
                    <a:pt x="68" y="103"/>
                    <a:pt x="68" y="102"/>
                    <a:pt x="68" y="102"/>
                  </a:cubicBezTo>
                  <a:cubicBezTo>
                    <a:pt x="68" y="102"/>
                    <a:pt x="68" y="102"/>
                    <a:pt x="68" y="102"/>
                  </a:cubicBezTo>
                  <a:cubicBezTo>
                    <a:pt x="68" y="102"/>
                    <a:pt x="68" y="102"/>
                    <a:pt x="68" y="102"/>
                  </a:cubicBezTo>
                  <a:cubicBezTo>
                    <a:pt x="68" y="101"/>
                    <a:pt x="68" y="101"/>
                    <a:pt x="68" y="101"/>
                  </a:cubicBezTo>
                  <a:cubicBezTo>
                    <a:pt x="68" y="101"/>
                    <a:pt x="68" y="101"/>
                    <a:pt x="68" y="101"/>
                  </a:cubicBezTo>
                  <a:cubicBezTo>
                    <a:pt x="68" y="100"/>
                    <a:pt x="68" y="100"/>
                    <a:pt x="68" y="100"/>
                  </a:cubicBezTo>
                  <a:cubicBezTo>
                    <a:pt x="67" y="100"/>
                    <a:pt x="67" y="100"/>
                    <a:pt x="67" y="100"/>
                  </a:cubicBezTo>
                  <a:cubicBezTo>
                    <a:pt x="67" y="99"/>
                    <a:pt x="67" y="99"/>
                    <a:pt x="67" y="99"/>
                  </a:cubicBezTo>
                  <a:cubicBezTo>
                    <a:pt x="67" y="99"/>
                    <a:pt x="67" y="99"/>
                    <a:pt x="67" y="98"/>
                  </a:cubicBezTo>
                  <a:cubicBezTo>
                    <a:pt x="67" y="98"/>
                    <a:pt x="67" y="98"/>
                    <a:pt x="66" y="98"/>
                  </a:cubicBezTo>
                  <a:cubicBezTo>
                    <a:pt x="66" y="98"/>
                    <a:pt x="66" y="98"/>
                    <a:pt x="66" y="97"/>
                  </a:cubicBezTo>
                  <a:cubicBezTo>
                    <a:pt x="66" y="97"/>
                    <a:pt x="66" y="97"/>
                    <a:pt x="66" y="97"/>
                  </a:cubicBezTo>
                  <a:cubicBezTo>
                    <a:pt x="66" y="97"/>
                    <a:pt x="66" y="97"/>
                    <a:pt x="66" y="97"/>
                  </a:cubicBezTo>
                  <a:cubicBezTo>
                    <a:pt x="66" y="96"/>
                    <a:pt x="66" y="96"/>
                    <a:pt x="66" y="96"/>
                  </a:cubicBezTo>
                  <a:cubicBezTo>
                    <a:pt x="65" y="97"/>
                    <a:pt x="65" y="97"/>
                    <a:pt x="65" y="97"/>
                  </a:cubicBezTo>
                  <a:cubicBezTo>
                    <a:pt x="65" y="97"/>
                    <a:pt x="64" y="97"/>
                    <a:pt x="64" y="97"/>
                  </a:cubicBezTo>
                  <a:cubicBezTo>
                    <a:pt x="64" y="98"/>
                    <a:pt x="64" y="98"/>
                    <a:pt x="65" y="98"/>
                  </a:cubicBezTo>
                  <a:cubicBezTo>
                    <a:pt x="65" y="98"/>
                    <a:pt x="65" y="98"/>
                    <a:pt x="65" y="98"/>
                  </a:cubicBezTo>
                  <a:cubicBezTo>
                    <a:pt x="65" y="98"/>
                    <a:pt x="65" y="98"/>
                    <a:pt x="64" y="98"/>
                  </a:cubicBezTo>
                  <a:cubicBezTo>
                    <a:pt x="64" y="99"/>
                    <a:pt x="64" y="99"/>
                    <a:pt x="64" y="99"/>
                  </a:cubicBezTo>
                  <a:cubicBezTo>
                    <a:pt x="63" y="99"/>
                    <a:pt x="63" y="99"/>
                    <a:pt x="63" y="100"/>
                  </a:cubicBezTo>
                  <a:cubicBezTo>
                    <a:pt x="63" y="100"/>
                    <a:pt x="63" y="100"/>
                    <a:pt x="63" y="100"/>
                  </a:cubicBezTo>
                  <a:cubicBezTo>
                    <a:pt x="63" y="100"/>
                    <a:pt x="63" y="100"/>
                    <a:pt x="63" y="100"/>
                  </a:cubicBezTo>
                  <a:cubicBezTo>
                    <a:pt x="63" y="101"/>
                    <a:pt x="63" y="101"/>
                    <a:pt x="63" y="101"/>
                  </a:cubicBezTo>
                  <a:cubicBezTo>
                    <a:pt x="63" y="101"/>
                    <a:pt x="63" y="101"/>
                    <a:pt x="63" y="101"/>
                  </a:cubicBezTo>
                  <a:cubicBezTo>
                    <a:pt x="63" y="101"/>
                    <a:pt x="63" y="101"/>
                    <a:pt x="63" y="102"/>
                  </a:cubicBezTo>
                  <a:cubicBezTo>
                    <a:pt x="63" y="102"/>
                    <a:pt x="63" y="102"/>
                    <a:pt x="63" y="102"/>
                  </a:cubicBezTo>
                  <a:cubicBezTo>
                    <a:pt x="63" y="102"/>
                    <a:pt x="63" y="102"/>
                    <a:pt x="63" y="102"/>
                  </a:cubicBezTo>
                  <a:cubicBezTo>
                    <a:pt x="63" y="102"/>
                    <a:pt x="64" y="102"/>
                    <a:pt x="64" y="103"/>
                  </a:cubicBezTo>
                  <a:cubicBezTo>
                    <a:pt x="64" y="103"/>
                    <a:pt x="64" y="103"/>
                    <a:pt x="64" y="103"/>
                  </a:cubicBezTo>
                  <a:cubicBezTo>
                    <a:pt x="64" y="103"/>
                    <a:pt x="64" y="103"/>
                    <a:pt x="64" y="103"/>
                  </a:cubicBezTo>
                  <a:cubicBezTo>
                    <a:pt x="64" y="103"/>
                    <a:pt x="64" y="103"/>
                    <a:pt x="64" y="103"/>
                  </a:cubicBezTo>
                  <a:cubicBezTo>
                    <a:pt x="64" y="103"/>
                    <a:pt x="64" y="103"/>
                    <a:pt x="64" y="103"/>
                  </a:cubicBezTo>
                  <a:cubicBezTo>
                    <a:pt x="64" y="103"/>
                    <a:pt x="64" y="103"/>
                    <a:pt x="64" y="103"/>
                  </a:cubicBezTo>
                  <a:cubicBezTo>
                    <a:pt x="65" y="104"/>
                    <a:pt x="65" y="104"/>
                    <a:pt x="65" y="104"/>
                  </a:cubicBezTo>
                  <a:cubicBezTo>
                    <a:pt x="65" y="104"/>
                    <a:pt x="65" y="104"/>
                    <a:pt x="65" y="104"/>
                  </a:cubicBezTo>
                  <a:cubicBezTo>
                    <a:pt x="65" y="104"/>
                    <a:pt x="65" y="104"/>
                    <a:pt x="65" y="104"/>
                  </a:cubicBezTo>
                  <a:cubicBezTo>
                    <a:pt x="65" y="104"/>
                    <a:pt x="65" y="105"/>
                    <a:pt x="65" y="105"/>
                  </a:cubicBezTo>
                  <a:cubicBezTo>
                    <a:pt x="65" y="105"/>
                    <a:pt x="65" y="106"/>
                    <a:pt x="65" y="107"/>
                  </a:cubicBezTo>
                  <a:cubicBezTo>
                    <a:pt x="65" y="107"/>
                    <a:pt x="65" y="107"/>
                    <a:pt x="65" y="107"/>
                  </a:cubicBezTo>
                  <a:cubicBezTo>
                    <a:pt x="65" y="107"/>
                    <a:pt x="64" y="108"/>
                    <a:pt x="64" y="108"/>
                  </a:cubicBezTo>
                  <a:cubicBezTo>
                    <a:pt x="64" y="108"/>
                    <a:pt x="64" y="108"/>
                    <a:pt x="64" y="108"/>
                  </a:cubicBezTo>
                  <a:cubicBezTo>
                    <a:pt x="64" y="108"/>
                    <a:pt x="64" y="109"/>
                    <a:pt x="63" y="109"/>
                  </a:cubicBezTo>
                  <a:cubicBezTo>
                    <a:pt x="63" y="110"/>
                    <a:pt x="63" y="110"/>
                    <a:pt x="63" y="110"/>
                  </a:cubicBezTo>
                  <a:cubicBezTo>
                    <a:pt x="63" y="110"/>
                    <a:pt x="63" y="110"/>
                    <a:pt x="63" y="110"/>
                  </a:cubicBezTo>
                  <a:cubicBezTo>
                    <a:pt x="63" y="110"/>
                    <a:pt x="62" y="110"/>
                    <a:pt x="62" y="109"/>
                  </a:cubicBezTo>
                  <a:cubicBezTo>
                    <a:pt x="63" y="109"/>
                    <a:pt x="62" y="109"/>
                    <a:pt x="62" y="109"/>
                  </a:cubicBezTo>
                  <a:cubicBezTo>
                    <a:pt x="62" y="109"/>
                    <a:pt x="62" y="109"/>
                    <a:pt x="62" y="108"/>
                  </a:cubicBezTo>
                  <a:cubicBezTo>
                    <a:pt x="61" y="108"/>
                    <a:pt x="62" y="108"/>
                    <a:pt x="62" y="108"/>
                  </a:cubicBezTo>
                  <a:cubicBezTo>
                    <a:pt x="62" y="108"/>
                    <a:pt x="62" y="108"/>
                    <a:pt x="62" y="107"/>
                  </a:cubicBezTo>
                  <a:cubicBezTo>
                    <a:pt x="62" y="107"/>
                    <a:pt x="62" y="107"/>
                    <a:pt x="62" y="107"/>
                  </a:cubicBezTo>
                  <a:cubicBezTo>
                    <a:pt x="62" y="107"/>
                    <a:pt x="62" y="107"/>
                    <a:pt x="62" y="107"/>
                  </a:cubicBezTo>
                  <a:cubicBezTo>
                    <a:pt x="62" y="107"/>
                    <a:pt x="62" y="107"/>
                    <a:pt x="62" y="107"/>
                  </a:cubicBezTo>
                  <a:cubicBezTo>
                    <a:pt x="62" y="106"/>
                    <a:pt x="62" y="106"/>
                    <a:pt x="62" y="106"/>
                  </a:cubicBezTo>
                  <a:cubicBezTo>
                    <a:pt x="62" y="106"/>
                    <a:pt x="62" y="106"/>
                    <a:pt x="62" y="106"/>
                  </a:cubicBezTo>
                  <a:cubicBezTo>
                    <a:pt x="61" y="106"/>
                    <a:pt x="61" y="106"/>
                    <a:pt x="61" y="106"/>
                  </a:cubicBezTo>
                  <a:cubicBezTo>
                    <a:pt x="61" y="107"/>
                    <a:pt x="61" y="107"/>
                    <a:pt x="61" y="107"/>
                  </a:cubicBezTo>
                  <a:cubicBezTo>
                    <a:pt x="61" y="107"/>
                    <a:pt x="61" y="108"/>
                    <a:pt x="61" y="108"/>
                  </a:cubicBezTo>
                  <a:cubicBezTo>
                    <a:pt x="60" y="108"/>
                    <a:pt x="60" y="108"/>
                    <a:pt x="60" y="108"/>
                  </a:cubicBezTo>
                  <a:cubicBezTo>
                    <a:pt x="59" y="108"/>
                    <a:pt x="59" y="108"/>
                    <a:pt x="58" y="107"/>
                  </a:cubicBezTo>
                  <a:cubicBezTo>
                    <a:pt x="58" y="107"/>
                    <a:pt x="58" y="107"/>
                    <a:pt x="58" y="107"/>
                  </a:cubicBezTo>
                  <a:cubicBezTo>
                    <a:pt x="58" y="107"/>
                    <a:pt x="57" y="107"/>
                    <a:pt x="57" y="107"/>
                  </a:cubicBezTo>
                  <a:cubicBezTo>
                    <a:pt x="57" y="107"/>
                    <a:pt x="56" y="107"/>
                    <a:pt x="56" y="106"/>
                  </a:cubicBezTo>
                  <a:cubicBezTo>
                    <a:pt x="56" y="106"/>
                    <a:pt x="56" y="106"/>
                    <a:pt x="56" y="106"/>
                  </a:cubicBezTo>
                  <a:cubicBezTo>
                    <a:pt x="55" y="106"/>
                    <a:pt x="55" y="106"/>
                    <a:pt x="55" y="106"/>
                  </a:cubicBezTo>
                  <a:cubicBezTo>
                    <a:pt x="55" y="106"/>
                    <a:pt x="55" y="106"/>
                    <a:pt x="55" y="106"/>
                  </a:cubicBezTo>
                  <a:cubicBezTo>
                    <a:pt x="54" y="106"/>
                    <a:pt x="54" y="106"/>
                    <a:pt x="54" y="106"/>
                  </a:cubicBezTo>
                  <a:cubicBezTo>
                    <a:pt x="54" y="106"/>
                    <a:pt x="54" y="105"/>
                    <a:pt x="54" y="105"/>
                  </a:cubicBezTo>
                  <a:cubicBezTo>
                    <a:pt x="54" y="105"/>
                    <a:pt x="54" y="105"/>
                    <a:pt x="54" y="105"/>
                  </a:cubicBezTo>
                  <a:cubicBezTo>
                    <a:pt x="53" y="105"/>
                    <a:pt x="53" y="104"/>
                    <a:pt x="53" y="103"/>
                  </a:cubicBezTo>
                  <a:cubicBezTo>
                    <a:pt x="53" y="103"/>
                    <a:pt x="53" y="103"/>
                    <a:pt x="53" y="103"/>
                  </a:cubicBezTo>
                  <a:cubicBezTo>
                    <a:pt x="53" y="103"/>
                    <a:pt x="53" y="102"/>
                    <a:pt x="53" y="102"/>
                  </a:cubicBezTo>
                  <a:cubicBezTo>
                    <a:pt x="53" y="102"/>
                    <a:pt x="53" y="102"/>
                    <a:pt x="53" y="102"/>
                  </a:cubicBezTo>
                  <a:cubicBezTo>
                    <a:pt x="53" y="102"/>
                    <a:pt x="53" y="102"/>
                    <a:pt x="53" y="102"/>
                  </a:cubicBezTo>
                  <a:cubicBezTo>
                    <a:pt x="53" y="102"/>
                    <a:pt x="53" y="102"/>
                    <a:pt x="53" y="102"/>
                  </a:cubicBezTo>
                  <a:cubicBezTo>
                    <a:pt x="53" y="102"/>
                    <a:pt x="53" y="102"/>
                    <a:pt x="52" y="102"/>
                  </a:cubicBezTo>
                  <a:cubicBezTo>
                    <a:pt x="52" y="102"/>
                    <a:pt x="52" y="101"/>
                    <a:pt x="52" y="101"/>
                  </a:cubicBezTo>
                  <a:cubicBezTo>
                    <a:pt x="52" y="100"/>
                    <a:pt x="52" y="100"/>
                    <a:pt x="53" y="99"/>
                  </a:cubicBezTo>
                  <a:cubicBezTo>
                    <a:pt x="53" y="99"/>
                    <a:pt x="53" y="99"/>
                    <a:pt x="53" y="99"/>
                  </a:cubicBezTo>
                  <a:cubicBezTo>
                    <a:pt x="53" y="99"/>
                    <a:pt x="53" y="99"/>
                    <a:pt x="53" y="99"/>
                  </a:cubicBezTo>
                  <a:cubicBezTo>
                    <a:pt x="54" y="98"/>
                    <a:pt x="54" y="98"/>
                    <a:pt x="54" y="97"/>
                  </a:cubicBezTo>
                  <a:cubicBezTo>
                    <a:pt x="54" y="97"/>
                    <a:pt x="54" y="97"/>
                    <a:pt x="54" y="97"/>
                  </a:cubicBezTo>
                  <a:cubicBezTo>
                    <a:pt x="54" y="97"/>
                    <a:pt x="54" y="97"/>
                    <a:pt x="54" y="97"/>
                  </a:cubicBezTo>
                  <a:cubicBezTo>
                    <a:pt x="54" y="97"/>
                    <a:pt x="54" y="97"/>
                    <a:pt x="54" y="97"/>
                  </a:cubicBezTo>
                  <a:cubicBezTo>
                    <a:pt x="53" y="97"/>
                    <a:pt x="53" y="96"/>
                    <a:pt x="53" y="96"/>
                  </a:cubicBezTo>
                  <a:cubicBezTo>
                    <a:pt x="52" y="95"/>
                    <a:pt x="52" y="95"/>
                    <a:pt x="52" y="95"/>
                  </a:cubicBezTo>
                  <a:cubicBezTo>
                    <a:pt x="51" y="95"/>
                    <a:pt x="51" y="95"/>
                    <a:pt x="51" y="95"/>
                  </a:cubicBezTo>
                  <a:cubicBezTo>
                    <a:pt x="51" y="95"/>
                    <a:pt x="51" y="95"/>
                    <a:pt x="51" y="95"/>
                  </a:cubicBezTo>
                  <a:cubicBezTo>
                    <a:pt x="50" y="95"/>
                    <a:pt x="50" y="95"/>
                    <a:pt x="50" y="94"/>
                  </a:cubicBezTo>
                  <a:cubicBezTo>
                    <a:pt x="50" y="94"/>
                    <a:pt x="50" y="94"/>
                    <a:pt x="49" y="94"/>
                  </a:cubicBezTo>
                  <a:cubicBezTo>
                    <a:pt x="49" y="94"/>
                    <a:pt x="49" y="94"/>
                    <a:pt x="49" y="94"/>
                  </a:cubicBezTo>
                  <a:cubicBezTo>
                    <a:pt x="49" y="94"/>
                    <a:pt x="49" y="94"/>
                    <a:pt x="49" y="94"/>
                  </a:cubicBezTo>
                  <a:cubicBezTo>
                    <a:pt x="49" y="94"/>
                    <a:pt x="48" y="94"/>
                    <a:pt x="48" y="94"/>
                  </a:cubicBezTo>
                  <a:cubicBezTo>
                    <a:pt x="48" y="94"/>
                    <a:pt x="48" y="94"/>
                    <a:pt x="48" y="95"/>
                  </a:cubicBezTo>
                  <a:cubicBezTo>
                    <a:pt x="48" y="95"/>
                    <a:pt x="48" y="95"/>
                    <a:pt x="48" y="95"/>
                  </a:cubicBezTo>
                  <a:cubicBezTo>
                    <a:pt x="48" y="95"/>
                    <a:pt x="48" y="95"/>
                    <a:pt x="48" y="95"/>
                  </a:cubicBezTo>
                  <a:cubicBezTo>
                    <a:pt x="48" y="96"/>
                    <a:pt x="48" y="96"/>
                    <a:pt x="47" y="96"/>
                  </a:cubicBezTo>
                  <a:cubicBezTo>
                    <a:pt x="47" y="96"/>
                    <a:pt x="47" y="96"/>
                    <a:pt x="47" y="96"/>
                  </a:cubicBezTo>
                  <a:cubicBezTo>
                    <a:pt x="47" y="96"/>
                    <a:pt x="48" y="96"/>
                    <a:pt x="48" y="97"/>
                  </a:cubicBezTo>
                  <a:cubicBezTo>
                    <a:pt x="48" y="97"/>
                    <a:pt x="48" y="97"/>
                    <a:pt x="48" y="97"/>
                  </a:cubicBezTo>
                  <a:cubicBezTo>
                    <a:pt x="48" y="97"/>
                    <a:pt x="48" y="97"/>
                    <a:pt x="48" y="97"/>
                  </a:cubicBezTo>
                  <a:cubicBezTo>
                    <a:pt x="48" y="97"/>
                    <a:pt x="48" y="97"/>
                    <a:pt x="48" y="97"/>
                  </a:cubicBezTo>
                  <a:cubicBezTo>
                    <a:pt x="48" y="98"/>
                    <a:pt x="48" y="98"/>
                    <a:pt x="48" y="97"/>
                  </a:cubicBezTo>
                  <a:cubicBezTo>
                    <a:pt x="48" y="97"/>
                    <a:pt x="47" y="97"/>
                    <a:pt x="47" y="97"/>
                  </a:cubicBezTo>
                  <a:cubicBezTo>
                    <a:pt x="47" y="97"/>
                    <a:pt x="47" y="97"/>
                    <a:pt x="47" y="97"/>
                  </a:cubicBezTo>
                  <a:cubicBezTo>
                    <a:pt x="47" y="97"/>
                    <a:pt x="47" y="96"/>
                    <a:pt x="47" y="96"/>
                  </a:cubicBezTo>
                  <a:cubicBezTo>
                    <a:pt x="47" y="96"/>
                    <a:pt x="46" y="96"/>
                    <a:pt x="46" y="97"/>
                  </a:cubicBezTo>
                  <a:cubicBezTo>
                    <a:pt x="46" y="97"/>
                    <a:pt x="46" y="97"/>
                    <a:pt x="46" y="97"/>
                  </a:cubicBezTo>
                  <a:cubicBezTo>
                    <a:pt x="46" y="97"/>
                    <a:pt x="46" y="97"/>
                    <a:pt x="46" y="96"/>
                  </a:cubicBezTo>
                  <a:cubicBezTo>
                    <a:pt x="46" y="96"/>
                    <a:pt x="46" y="96"/>
                    <a:pt x="46" y="96"/>
                  </a:cubicBezTo>
                  <a:cubicBezTo>
                    <a:pt x="46" y="96"/>
                    <a:pt x="46" y="96"/>
                    <a:pt x="46" y="96"/>
                  </a:cubicBezTo>
                  <a:cubicBezTo>
                    <a:pt x="46" y="96"/>
                    <a:pt x="46" y="96"/>
                    <a:pt x="46" y="96"/>
                  </a:cubicBezTo>
                  <a:cubicBezTo>
                    <a:pt x="46" y="96"/>
                    <a:pt x="46" y="95"/>
                    <a:pt x="46" y="95"/>
                  </a:cubicBezTo>
                  <a:cubicBezTo>
                    <a:pt x="46" y="95"/>
                    <a:pt x="46" y="95"/>
                    <a:pt x="46" y="95"/>
                  </a:cubicBezTo>
                  <a:cubicBezTo>
                    <a:pt x="46" y="95"/>
                    <a:pt x="46" y="95"/>
                    <a:pt x="46" y="95"/>
                  </a:cubicBezTo>
                  <a:cubicBezTo>
                    <a:pt x="46" y="95"/>
                    <a:pt x="45" y="95"/>
                    <a:pt x="45" y="95"/>
                  </a:cubicBezTo>
                  <a:cubicBezTo>
                    <a:pt x="45" y="95"/>
                    <a:pt x="45" y="96"/>
                    <a:pt x="45" y="96"/>
                  </a:cubicBezTo>
                  <a:cubicBezTo>
                    <a:pt x="45" y="96"/>
                    <a:pt x="45" y="96"/>
                    <a:pt x="45" y="96"/>
                  </a:cubicBezTo>
                  <a:cubicBezTo>
                    <a:pt x="45" y="96"/>
                    <a:pt x="45" y="96"/>
                    <a:pt x="45" y="96"/>
                  </a:cubicBezTo>
                  <a:cubicBezTo>
                    <a:pt x="45" y="96"/>
                    <a:pt x="45" y="96"/>
                    <a:pt x="45" y="97"/>
                  </a:cubicBezTo>
                  <a:cubicBezTo>
                    <a:pt x="45" y="97"/>
                    <a:pt x="45" y="97"/>
                    <a:pt x="45" y="97"/>
                  </a:cubicBezTo>
                  <a:cubicBezTo>
                    <a:pt x="45" y="97"/>
                    <a:pt x="44" y="97"/>
                    <a:pt x="44" y="97"/>
                  </a:cubicBezTo>
                  <a:cubicBezTo>
                    <a:pt x="44" y="97"/>
                    <a:pt x="44" y="97"/>
                    <a:pt x="44" y="97"/>
                  </a:cubicBezTo>
                  <a:cubicBezTo>
                    <a:pt x="44" y="97"/>
                    <a:pt x="44" y="97"/>
                    <a:pt x="44" y="97"/>
                  </a:cubicBezTo>
                  <a:cubicBezTo>
                    <a:pt x="44" y="97"/>
                    <a:pt x="44" y="97"/>
                    <a:pt x="44" y="97"/>
                  </a:cubicBezTo>
                  <a:cubicBezTo>
                    <a:pt x="44" y="97"/>
                    <a:pt x="44" y="98"/>
                    <a:pt x="44" y="98"/>
                  </a:cubicBezTo>
                  <a:cubicBezTo>
                    <a:pt x="44" y="98"/>
                    <a:pt x="44" y="98"/>
                    <a:pt x="44" y="98"/>
                  </a:cubicBezTo>
                  <a:cubicBezTo>
                    <a:pt x="44" y="97"/>
                    <a:pt x="44" y="97"/>
                    <a:pt x="44" y="97"/>
                  </a:cubicBezTo>
                  <a:cubicBezTo>
                    <a:pt x="44" y="97"/>
                    <a:pt x="44" y="97"/>
                    <a:pt x="44" y="98"/>
                  </a:cubicBezTo>
                  <a:cubicBezTo>
                    <a:pt x="45" y="98"/>
                    <a:pt x="44" y="98"/>
                    <a:pt x="44" y="98"/>
                  </a:cubicBezTo>
                  <a:cubicBezTo>
                    <a:pt x="44" y="98"/>
                    <a:pt x="44" y="98"/>
                    <a:pt x="44" y="98"/>
                  </a:cubicBezTo>
                  <a:cubicBezTo>
                    <a:pt x="44" y="98"/>
                    <a:pt x="44" y="98"/>
                    <a:pt x="44" y="98"/>
                  </a:cubicBezTo>
                  <a:cubicBezTo>
                    <a:pt x="44" y="98"/>
                    <a:pt x="44" y="98"/>
                    <a:pt x="43" y="98"/>
                  </a:cubicBezTo>
                  <a:cubicBezTo>
                    <a:pt x="43" y="98"/>
                    <a:pt x="43" y="98"/>
                    <a:pt x="43" y="98"/>
                  </a:cubicBezTo>
                  <a:cubicBezTo>
                    <a:pt x="43" y="97"/>
                    <a:pt x="43" y="97"/>
                    <a:pt x="43" y="97"/>
                  </a:cubicBezTo>
                  <a:cubicBezTo>
                    <a:pt x="43" y="97"/>
                    <a:pt x="43" y="97"/>
                    <a:pt x="43" y="97"/>
                  </a:cubicBezTo>
                  <a:cubicBezTo>
                    <a:pt x="43" y="97"/>
                    <a:pt x="43" y="97"/>
                    <a:pt x="43" y="97"/>
                  </a:cubicBezTo>
                  <a:cubicBezTo>
                    <a:pt x="43" y="96"/>
                    <a:pt x="43" y="96"/>
                    <a:pt x="43" y="96"/>
                  </a:cubicBezTo>
                  <a:cubicBezTo>
                    <a:pt x="43" y="96"/>
                    <a:pt x="43" y="96"/>
                    <a:pt x="43" y="96"/>
                  </a:cubicBezTo>
                  <a:cubicBezTo>
                    <a:pt x="43" y="96"/>
                    <a:pt x="43" y="95"/>
                    <a:pt x="43" y="95"/>
                  </a:cubicBezTo>
                  <a:cubicBezTo>
                    <a:pt x="43" y="95"/>
                    <a:pt x="43" y="95"/>
                    <a:pt x="43" y="95"/>
                  </a:cubicBezTo>
                  <a:cubicBezTo>
                    <a:pt x="43" y="95"/>
                    <a:pt x="43" y="95"/>
                    <a:pt x="43" y="95"/>
                  </a:cubicBezTo>
                  <a:cubicBezTo>
                    <a:pt x="42" y="95"/>
                    <a:pt x="42" y="95"/>
                    <a:pt x="42" y="95"/>
                  </a:cubicBezTo>
                  <a:cubicBezTo>
                    <a:pt x="42" y="95"/>
                    <a:pt x="42" y="95"/>
                    <a:pt x="41" y="95"/>
                  </a:cubicBezTo>
                  <a:cubicBezTo>
                    <a:pt x="41" y="95"/>
                    <a:pt x="41" y="96"/>
                    <a:pt x="41" y="96"/>
                  </a:cubicBezTo>
                  <a:cubicBezTo>
                    <a:pt x="41" y="96"/>
                    <a:pt x="41" y="96"/>
                    <a:pt x="41" y="96"/>
                  </a:cubicBezTo>
                  <a:cubicBezTo>
                    <a:pt x="40" y="97"/>
                    <a:pt x="41" y="96"/>
                    <a:pt x="41" y="97"/>
                  </a:cubicBezTo>
                  <a:cubicBezTo>
                    <a:pt x="41" y="97"/>
                    <a:pt x="41" y="97"/>
                    <a:pt x="40" y="97"/>
                  </a:cubicBezTo>
                  <a:cubicBezTo>
                    <a:pt x="40" y="97"/>
                    <a:pt x="40" y="97"/>
                    <a:pt x="40" y="98"/>
                  </a:cubicBezTo>
                  <a:cubicBezTo>
                    <a:pt x="40" y="98"/>
                    <a:pt x="40" y="98"/>
                    <a:pt x="40" y="98"/>
                  </a:cubicBezTo>
                  <a:cubicBezTo>
                    <a:pt x="40" y="98"/>
                    <a:pt x="40" y="98"/>
                    <a:pt x="40" y="98"/>
                  </a:cubicBezTo>
                  <a:cubicBezTo>
                    <a:pt x="40" y="98"/>
                    <a:pt x="40" y="98"/>
                    <a:pt x="40" y="98"/>
                  </a:cubicBezTo>
                  <a:cubicBezTo>
                    <a:pt x="39" y="98"/>
                    <a:pt x="40" y="99"/>
                    <a:pt x="39" y="99"/>
                  </a:cubicBezTo>
                  <a:cubicBezTo>
                    <a:pt x="39" y="99"/>
                    <a:pt x="39" y="99"/>
                    <a:pt x="39" y="99"/>
                  </a:cubicBezTo>
                  <a:cubicBezTo>
                    <a:pt x="39" y="99"/>
                    <a:pt x="39" y="100"/>
                    <a:pt x="39" y="100"/>
                  </a:cubicBezTo>
                  <a:cubicBezTo>
                    <a:pt x="39" y="100"/>
                    <a:pt x="39" y="100"/>
                    <a:pt x="39" y="100"/>
                  </a:cubicBezTo>
                  <a:cubicBezTo>
                    <a:pt x="39" y="100"/>
                    <a:pt x="39" y="100"/>
                    <a:pt x="39" y="100"/>
                  </a:cubicBezTo>
                  <a:cubicBezTo>
                    <a:pt x="39" y="101"/>
                    <a:pt x="39" y="101"/>
                    <a:pt x="39" y="101"/>
                  </a:cubicBezTo>
                  <a:cubicBezTo>
                    <a:pt x="39" y="101"/>
                    <a:pt x="39" y="101"/>
                    <a:pt x="39" y="102"/>
                  </a:cubicBezTo>
                  <a:cubicBezTo>
                    <a:pt x="39" y="102"/>
                    <a:pt x="38" y="102"/>
                    <a:pt x="38" y="102"/>
                  </a:cubicBezTo>
                  <a:cubicBezTo>
                    <a:pt x="38" y="102"/>
                    <a:pt x="38" y="102"/>
                    <a:pt x="38" y="101"/>
                  </a:cubicBezTo>
                  <a:cubicBezTo>
                    <a:pt x="38" y="101"/>
                    <a:pt x="38" y="101"/>
                    <a:pt x="37" y="101"/>
                  </a:cubicBezTo>
                  <a:cubicBezTo>
                    <a:pt x="37" y="101"/>
                    <a:pt x="37" y="101"/>
                    <a:pt x="37" y="101"/>
                  </a:cubicBezTo>
                  <a:cubicBezTo>
                    <a:pt x="37" y="101"/>
                    <a:pt x="37" y="101"/>
                    <a:pt x="37" y="101"/>
                  </a:cubicBezTo>
                  <a:cubicBezTo>
                    <a:pt x="37" y="101"/>
                    <a:pt x="37" y="100"/>
                    <a:pt x="37" y="100"/>
                  </a:cubicBezTo>
                  <a:cubicBezTo>
                    <a:pt x="37" y="100"/>
                    <a:pt x="37" y="100"/>
                    <a:pt x="37" y="100"/>
                  </a:cubicBezTo>
                  <a:cubicBezTo>
                    <a:pt x="37" y="100"/>
                    <a:pt x="37" y="100"/>
                    <a:pt x="37" y="100"/>
                  </a:cubicBezTo>
                  <a:cubicBezTo>
                    <a:pt x="37" y="99"/>
                    <a:pt x="37" y="99"/>
                    <a:pt x="38" y="99"/>
                  </a:cubicBezTo>
                  <a:cubicBezTo>
                    <a:pt x="38" y="99"/>
                    <a:pt x="38" y="99"/>
                    <a:pt x="38" y="99"/>
                  </a:cubicBezTo>
                  <a:cubicBezTo>
                    <a:pt x="37" y="98"/>
                    <a:pt x="38" y="98"/>
                    <a:pt x="38" y="97"/>
                  </a:cubicBezTo>
                  <a:cubicBezTo>
                    <a:pt x="38" y="97"/>
                    <a:pt x="38" y="97"/>
                    <a:pt x="38" y="97"/>
                  </a:cubicBezTo>
                  <a:cubicBezTo>
                    <a:pt x="38" y="97"/>
                    <a:pt x="38" y="97"/>
                    <a:pt x="38" y="97"/>
                  </a:cubicBezTo>
                  <a:cubicBezTo>
                    <a:pt x="38" y="97"/>
                    <a:pt x="38" y="97"/>
                    <a:pt x="38" y="96"/>
                  </a:cubicBezTo>
                  <a:cubicBezTo>
                    <a:pt x="38" y="96"/>
                    <a:pt x="38" y="96"/>
                    <a:pt x="38" y="96"/>
                  </a:cubicBezTo>
                  <a:cubicBezTo>
                    <a:pt x="38" y="96"/>
                    <a:pt x="38" y="96"/>
                    <a:pt x="38" y="96"/>
                  </a:cubicBezTo>
                  <a:cubicBezTo>
                    <a:pt x="38" y="96"/>
                    <a:pt x="38" y="96"/>
                    <a:pt x="38" y="96"/>
                  </a:cubicBezTo>
                  <a:cubicBezTo>
                    <a:pt x="38" y="96"/>
                    <a:pt x="38" y="96"/>
                    <a:pt x="38" y="96"/>
                  </a:cubicBezTo>
                  <a:cubicBezTo>
                    <a:pt x="38" y="95"/>
                    <a:pt x="38" y="95"/>
                    <a:pt x="38" y="95"/>
                  </a:cubicBezTo>
                  <a:cubicBezTo>
                    <a:pt x="39" y="94"/>
                    <a:pt x="39" y="94"/>
                    <a:pt x="39" y="94"/>
                  </a:cubicBezTo>
                  <a:cubicBezTo>
                    <a:pt x="39" y="93"/>
                    <a:pt x="39" y="93"/>
                    <a:pt x="40" y="93"/>
                  </a:cubicBezTo>
                  <a:cubicBezTo>
                    <a:pt x="40" y="93"/>
                    <a:pt x="40" y="93"/>
                    <a:pt x="40" y="93"/>
                  </a:cubicBezTo>
                  <a:cubicBezTo>
                    <a:pt x="41" y="93"/>
                    <a:pt x="41" y="93"/>
                    <a:pt x="41" y="93"/>
                  </a:cubicBezTo>
                  <a:cubicBezTo>
                    <a:pt x="41" y="93"/>
                    <a:pt x="41" y="93"/>
                    <a:pt x="41" y="93"/>
                  </a:cubicBezTo>
                  <a:cubicBezTo>
                    <a:pt x="41" y="93"/>
                    <a:pt x="41" y="93"/>
                    <a:pt x="42" y="92"/>
                  </a:cubicBezTo>
                  <a:cubicBezTo>
                    <a:pt x="42" y="92"/>
                    <a:pt x="42" y="92"/>
                    <a:pt x="42" y="92"/>
                  </a:cubicBezTo>
                  <a:cubicBezTo>
                    <a:pt x="42" y="92"/>
                    <a:pt x="42" y="92"/>
                    <a:pt x="42" y="92"/>
                  </a:cubicBezTo>
                  <a:cubicBezTo>
                    <a:pt x="42" y="92"/>
                    <a:pt x="43" y="92"/>
                    <a:pt x="43" y="92"/>
                  </a:cubicBezTo>
                  <a:cubicBezTo>
                    <a:pt x="43" y="92"/>
                    <a:pt x="43" y="92"/>
                    <a:pt x="43" y="92"/>
                  </a:cubicBezTo>
                  <a:cubicBezTo>
                    <a:pt x="44" y="92"/>
                    <a:pt x="44" y="92"/>
                    <a:pt x="44" y="91"/>
                  </a:cubicBezTo>
                  <a:cubicBezTo>
                    <a:pt x="44" y="91"/>
                    <a:pt x="44" y="91"/>
                    <a:pt x="44" y="91"/>
                  </a:cubicBezTo>
                  <a:cubicBezTo>
                    <a:pt x="44" y="91"/>
                    <a:pt x="44" y="91"/>
                    <a:pt x="44" y="91"/>
                  </a:cubicBezTo>
                  <a:cubicBezTo>
                    <a:pt x="44" y="91"/>
                    <a:pt x="44" y="91"/>
                    <a:pt x="44" y="91"/>
                  </a:cubicBezTo>
                  <a:cubicBezTo>
                    <a:pt x="44" y="91"/>
                    <a:pt x="44" y="91"/>
                    <a:pt x="44" y="91"/>
                  </a:cubicBezTo>
                  <a:cubicBezTo>
                    <a:pt x="44" y="90"/>
                    <a:pt x="44" y="90"/>
                    <a:pt x="44" y="90"/>
                  </a:cubicBezTo>
                  <a:cubicBezTo>
                    <a:pt x="44" y="90"/>
                    <a:pt x="44" y="90"/>
                    <a:pt x="44" y="90"/>
                  </a:cubicBezTo>
                  <a:cubicBezTo>
                    <a:pt x="44" y="89"/>
                    <a:pt x="45" y="89"/>
                    <a:pt x="46" y="89"/>
                  </a:cubicBezTo>
                  <a:cubicBezTo>
                    <a:pt x="46" y="89"/>
                    <a:pt x="46" y="89"/>
                    <a:pt x="46" y="89"/>
                  </a:cubicBezTo>
                  <a:cubicBezTo>
                    <a:pt x="46" y="89"/>
                    <a:pt x="46" y="89"/>
                    <a:pt x="46" y="89"/>
                  </a:cubicBezTo>
                  <a:cubicBezTo>
                    <a:pt x="47" y="89"/>
                    <a:pt x="46" y="89"/>
                    <a:pt x="47" y="88"/>
                  </a:cubicBezTo>
                  <a:cubicBezTo>
                    <a:pt x="47" y="88"/>
                    <a:pt x="47" y="88"/>
                    <a:pt x="47" y="88"/>
                  </a:cubicBezTo>
                  <a:cubicBezTo>
                    <a:pt x="47" y="88"/>
                    <a:pt x="47" y="88"/>
                    <a:pt x="47" y="88"/>
                  </a:cubicBezTo>
                  <a:cubicBezTo>
                    <a:pt x="47" y="88"/>
                    <a:pt x="47" y="88"/>
                    <a:pt x="47" y="88"/>
                  </a:cubicBezTo>
                  <a:cubicBezTo>
                    <a:pt x="47" y="87"/>
                    <a:pt x="47" y="88"/>
                    <a:pt x="47" y="88"/>
                  </a:cubicBezTo>
                  <a:cubicBezTo>
                    <a:pt x="48" y="88"/>
                    <a:pt x="48" y="88"/>
                    <a:pt x="48" y="88"/>
                  </a:cubicBezTo>
                  <a:cubicBezTo>
                    <a:pt x="48" y="88"/>
                    <a:pt x="48" y="88"/>
                    <a:pt x="49" y="88"/>
                  </a:cubicBezTo>
                  <a:cubicBezTo>
                    <a:pt x="49" y="88"/>
                    <a:pt x="49" y="88"/>
                    <a:pt x="49" y="88"/>
                  </a:cubicBezTo>
                  <a:cubicBezTo>
                    <a:pt x="49" y="88"/>
                    <a:pt x="49" y="88"/>
                    <a:pt x="49" y="88"/>
                  </a:cubicBezTo>
                  <a:cubicBezTo>
                    <a:pt x="49" y="88"/>
                    <a:pt x="49" y="88"/>
                    <a:pt x="49" y="88"/>
                  </a:cubicBezTo>
                  <a:cubicBezTo>
                    <a:pt x="50" y="88"/>
                    <a:pt x="50" y="89"/>
                    <a:pt x="50" y="89"/>
                  </a:cubicBezTo>
                  <a:cubicBezTo>
                    <a:pt x="50" y="89"/>
                    <a:pt x="50" y="89"/>
                    <a:pt x="50" y="89"/>
                  </a:cubicBezTo>
                  <a:cubicBezTo>
                    <a:pt x="50" y="89"/>
                    <a:pt x="51" y="89"/>
                    <a:pt x="51" y="90"/>
                  </a:cubicBezTo>
                  <a:cubicBezTo>
                    <a:pt x="51" y="90"/>
                    <a:pt x="51" y="90"/>
                    <a:pt x="51" y="90"/>
                  </a:cubicBezTo>
                  <a:cubicBezTo>
                    <a:pt x="51" y="90"/>
                    <a:pt x="51" y="90"/>
                    <a:pt x="51" y="91"/>
                  </a:cubicBezTo>
                  <a:cubicBezTo>
                    <a:pt x="51" y="91"/>
                    <a:pt x="51" y="91"/>
                    <a:pt x="51" y="92"/>
                  </a:cubicBezTo>
                  <a:cubicBezTo>
                    <a:pt x="50" y="92"/>
                    <a:pt x="50" y="92"/>
                    <a:pt x="50" y="92"/>
                  </a:cubicBezTo>
                  <a:cubicBezTo>
                    <a:pt x="50" y="92"/>
                    <a:pt x="50" y="92"/>
                    <a:pt x="50" y="92"/>
                  </a:cubicBezTo>
                  <a:cubicBezTo>
                    <a:pt x="50" y="92"/>
                    <a:pt x="50" y="92"/>
                    <a:pt x="50" y="92"/>
                  </a:cubicBezTo>
                  <a:cubicBezTo>
                    <a:pt x="50" y="93"/>
                    <a:pt x="50" y="93"/>
                    <a:pt x="50" y="93"/>
                  </a:cubicBezTo>
                  <a:cubicBezTo>
                    <a:pt x="50" y="93"/>
                    <a:pt x="49" y="93"/>
                    <a:pt x="49" y="93"/>
                  </a:cubicBezTo>
                  <a:cubicBezTo>
                    <a:pt x="49" y="93"/>
                    <a:pt x="49" y="93"/>
                    <a:pt x="49" y="93"/>
                  </a:cubicBezTo>
                  <a:cubicBezTo>
                    <a:pt x="49" y="93"/>
                    <a:pt x="49" y="93"/>
                    <a:pt x="49" y="93"/>
                  </a:cubicBezTo>
                  <a:cubicBezTo>
                    <a:pt x="49" y="93"/>
                    <a:pt x="49" y="93"/>
                    <a:pt x="50" y="93"/>
                  </a:cubicBezTo>
                  <a:cubicBezTo>
                    <a:pt x="50" y="93"/>
                    <a:pt x="50" y="93"/>
                    <a:pt x="50" y="93"/>
                  </a:cubicBezTo>
                  <a:cubicBezTo>
                    <a:pt x="50" y="93"/>
                    <a:pt x="50" y="93"/>
                    <a:pt x="50" y="93"/>
                  </a:cubicBezTo>
                  <a:cubicBezTo>
                    <a:pt x="50" y="93"/>
                    <a:pt x="50" y="93"/>
                    <a:pt x="50" y="93"/>
                  </a:cubicBezTo>
                  <a:cubicBezTo>
                    <a:pt x="50" y="93"/>
                    <a:pt x="50" y="93"/>
                    <a:pt x="50" y="93"/>
                  </a:cubicBezTo>
                  <a:cubicBezTo>
                    <a:pt x="50" y="93"/>
                    <a:pt x="50" y="93"/>
                    <a:pt x="50" y="93"/>
                  </a:cubicBezTo>
                  <a:cubicBezTo>
                    <a:pt x="50" y="92"/>
                    <a:pt x="51" y="92"/>
                    <a:pt x="51" y="92"/>
                  </a:cubicBezTo>
                  <a:cubicBezTo>
                    <a:pt x="51" y="92"/>
                    <a:pt x="51" y="92"/>
                    <a:pt x="51" y="92"/>
                  </a:cubicBezTo>
                  <a:cubicBezTo>
                    <a:pt x="51" y="92"/>
                    <a:pt x="51" y="92"/>
                    <a:pt x="51" y="92"/>
                  </a:cubicBezTo>
                  <a:cubicBezTo>
                    <a:pt x="51" y="92"/>
                    <a:pt x="51" y="92"/>
                    <a:pt x="51" y="92"/>
                  </a:cubicBezTo>
                  <a:cubicBezTo>
                    <a:pt x="51" y="92"/>
                    <a:pt x="51" y="92"/>
                    <a:pt x="52" y="92"/>
                  </a:cubicBezTo>
                  <a:cubicBezTo>
                    <a:pt x="52" y="92"/>
                    <a:pt x="52" y="92"/>
                    <a:pt x="52" y="91"/>
                  </a:cubicBezTo>
                  <a:cubicBezTo>
                    <a:pt x="52" y="91"/>
                    <a:pt x="52" y="91"/>
                    <a:pt x="52" y="91"/>
                  </a:cubicBezTo>
                  <a:cubicBezTo>
                    <a:pt x="52" y="91"/>
                    <a:pt x="52" y="91"/>
                    <a:pt x="53" y="91"/>
                  </a:cubicBezTo>
                  <a:cubicBezTo>
                    <a:pt x="53" y="91"/>
                    <a:pt x="53" y="91"/>
                    <a:pt x="53" y="91"/>
                  </a:cubicBezTo>
                  <a:cubicBezTo>
                    <a:pt x="53" y="91"/>
                    <a:pt x="53" y="91"/>
                    <a:pt x="53" y="91"/>
                  </a:cubicBezTo>
                  <a:cubicBezTo>
                    <a:pt x="53" y="91"/>
                    <a:pt x="54" y="91"/>
                    <a:pt x="54" y="90"/>
                  </a:cubicBezTo>
                  <a:cubicBezTo>
                    <a:pt x="54" y="90"/>
                    <a:pt x="53" y="90"/>
                    <a:pt x="53" y="90"/>
                  </a:cubicBezTo>
                  <a:cubicBezTo>
                    <a:pt x="53" y="90"/>
                    <a:pt x="53" y="90"/>
                    <a:pt x="54" y="90"/>
                  </a:cubicBezTo>
                  <a:cubicBezTo>
                    <a:pt x="54" y="90"/>
                    <a:pt x="54" y="89"/>
                    <a:pt x="54" y="89"/>
                  </a:cubicBezTo>
                  <a:cubicBezTo>
                    <a:pt x="54" y="89"/>
                    <a:pt x="54" y="89"/>
                    <a:pt x="54" y="89"/>
                  </a:cubicBezTo>
                  <a:cubicBezTo>
                    <a:pt x="53" y="89"/>
                    <a:pt x="53" y="88"/>
                    <a:pt x="54" y="88"/>
                  </a:cubicBezTo>
                  <a:cubicBezTo>
                    <a:pt x="54" y="88"/>
                    <a:pt x="54" y="88"/>
                    <a:pt x="54" y="88"/>
                  </a:cubicBezTo>
                  <a:cubicBezTo>
                    <a:pt x="54" y="88"/>
                    <a:pt x="54" y="88"/>
                    <a:pt x="54" y="88"/>
                  </a:cubicBezTo>
                  <a:cubicBezTo>
                    <a:pt x="54" y="88"/>
                    <a:pt x="54" y="88"/>
                    <a:pt x="54" y="88"/>
                  </a:cubicBezTo>
                  <a:cubicBezTo>
                    <a:pt x="55" y="87"/>
                    <a:pt x="55" y="88"/>
                    <a:pt x="55" y="88"/>
                  </a:cubicBezTo>
                  <a:cubicBezTo>
                    <a:pt x="55" y="88"/>
                    <a:pt x="55" y="88"/>
                    <a:pt x="55" y="88"/>
                  </a:cubicBezTo>
                  <a:cubicBezTo>
                    <a:pt x="55" y="88"/>
                    <a:pt x="55" y="88"/>
                    <a:pt x="56" y="88"/>
                  </a:cubicBezTo>
                  <a:cubicBezTo>
                    <a:pt x="56" y="88"/>
                    <a:pt x="56" y="88"/>
                    <a:pt x="56" y="88"/>
                  </a:cubicBezTo>
                  <a:cubicBezTo>
                    <a:pt x="56" y="88"/>
                    <a:pt x="56" y="88"/>
                    <a:pt x="56" y="89"/>
                  </a:cubicBezTo>
                  <a:cubicBezTo>
                    <a:pt x="57" y="89"/>
                    <a:pt x="57" y="89"/>
                    <a:pt x="57" y="89"/>
                  </a:cubicBezTo>
                  <a:cubicBezTo>
                    <a:pt x="57" y="88"/>
                    <a:pt x="57" y="88"/>
                    <a:pt x="57" y="88"/>
                  </a:cubicBezTo>
                  <a:cubicBezTo>
                    <a:pt x="57" y="88"/>
                    <a:pt x="57" y="88"/>
                    <a:pt x="57" y="87"/>
                  </a:cubicBezTo>
                  <a:cubicBezTo>
                    <a:pt x="57" y="87"/>
                    <a:pt x="57" y="87"/>
                    <a:pt x="57" y="87"/>
                  </a:cubicBezTo>
                  <a:cubicBezTo>
                    <a:pt x="57" y="86"/>
                    <a:pt x="57" y="86"/>
                    <a:pt x="57" y="86"/>
                  </a:cubicBezTo>
                  <a:cubicBezTo>
                    <a:pt x="57" y="86"/>
                    <a:pt x="57" y="86"/>
                    <a:pt x="57" y="86"/>
                  </a:cubicBezTo>
                  <a:cubicBezTo>
                    <a:pt x="57" y="85"/>
                    <a:pt x="57" y="85"/>
                    <a:pt x="57" y="85"/>
                  </a:cubicBezTo>
                  <a:cubicBezTo>
                    <a:pt x="57" y="85"/>
                    <a:pt x="57" y="85"/>
                    <a:pt x="57" y="85"/>
                  </a:cubicBezTo>
                  <a:cubicBezTo>
                    <a:pt x="58" y="85"/>
                    <a:pt x="58" y="85"/>
                    <a:pt x="58" y="85"/>
                  </a:cubicBezTo>
                  <a:cubicBezTo>
                    <a:pt x="58" y="85"/>
                    <a:pt x="59" y="85"/>
                    <a:pt x="59" y="86"/>
                  </a:cubicBezTo>
                  <a:cubicBezTo>
                    <a:pt x="59" y="86"/>
                    <a:pt x="60" y="86"/>
                    <a:pt x="60" y="86"/>
                  </a:cubicBezTo>
                  <a:cubicBezTo>
                    <a:pt x="60" y="86"/>
                    <a:pt x="60" y="85"/>
                    <a:pt x="60" y="85"/>
                  </a:cubicBezTo>
                  <a:cubicBezTo>
                    <a:pt x="60" y="85"/>
                    <a:pt x="60" y="85"/>
                    <a:pt x="60" y="84"/>
                  </a:cubicBezTo>
                  <a:cubicBezTo>
                    <a:pt x="60" y="84"/>
                    <a:pt x="60" y="84"/>
                    <a:pt x="60" y="84"/>
                  </a:cubicBezTo>
                  <a:cubicBezTo>
                    <a:pt x="60" y="84"/>
                    <a:pt x="60" y="84"/>
                    <a:pt x="60" y="84"/>
                  </a:cubicBezTo>
                  <a:cubicBezTo>
                    <a:pt x="60" y="84"/>
                    <a:pt x="61" y="84"/>
                    <a:pt x="61" y="85"/>
                  </a:cubicBezTo>
                  <a:cubicBezTo>
                    <a:pt x="61" y="85"/>
                    <a:pt x="62" y="85"/>
                    <a:pt x="62" y="85"/>
                  </a:cubicBezTo>
                  <a:cubicBezTo>
                    <a:pt x="62" y="84"/>
                    <a:pt x="63" y="84"/>
                    <a:pt x="63" y="84"/>
                  </a:cubicBezTo>
                  <a:cubicBezTo>
                    <a:pt x="63" y="84"/>
                    <a:pt x="63" y="84"/>
                    <a:pt x="63" y="83"/>
                  </a:cubicBezTo>
                  <a:cubicBezTo>
                    <a:pt x="62" y="83"/>
                    <a:pt x="62" y="82"/>
                    <a:pt x="62" y="82"/>
                  </a:cubicBezTo>
                  <a:cubicBezTo>
                    <a:pt x="62" y="82"/>
                    <a:pt x="62" y="82"/>
                    <a:pt x="62" y="82"/>
                  </a:cubicBezTo>
                  <a:cubicBezTo>
                    <a:pt x="62" y="81"/>
                    <a:pt x="62" y="80"/>
                    <a:pt x="61" y="80"/>
                  </a:cubicBezTo>
                  <a:cubicBezTo>
                    <a:pt x="61" y="80"/>
                    <a:pt x="61" y="79"/>
                    <a:pt x="61" y="79"/>
                  </a:cubicBezTo>
                  <a:cubicBezTo>
                    <a:pt x="61" y="79"/>
                    <a:pt x="61" y="79"/>
                    <a:pt x="62" y="79"/>
                  </a:cubicBezTo>
                  <a:cubicBezTo>
                    <a:pt x="62" y="79"/>
                    <a:pt x="62" y="78"/>
                    <a:pt x="62" y="78"/>
                  </a:cubicBezTo>
                  <a:cubicBezTo>
                    <a:pt x="62" y="78"/>
                    <a:pt x="62" y="78"/>
                    <a:pt x="62" y="78"/>
                  </a:cubicBezTo>
                  <a:cubicBezTo>
                    <a:pt x="62" y="78"/>
                    <a:pt x="62" y="78"/>
                    <a:pt x="62" y="78"/>
                  </a:cubicBezTo>
                  <a:cubicBezTo>
                    <a:pt x="62" y="78"/>
                    <a:pt x="62" y="78"/>
                    <a:pt x="62" y="79"/>
                  </a:cubicBezTo>
                  <a:cubicBezTo>
                    <a:pt x="62" y="79"/>
                    <a:pt x="62" y="79"/>
                    <a:pt x="62" y="79"/>
                  </a:cubicBezTo>
                  <a:cubicBezTo>
                    <a:pt x="62" y="79"/>
                    <a:pt x="62" y="79"/>
                    <a:pt x="63" y="79"/>
                  </a:cubicBezTo>
                  <a:cubicBezTo>
                    <a:pt x="63" y="79"/>
                    <a:pt x="63" y="79"/>
                    <a:pt x="63" y="79"/>
                  </a:cubicBezTo>
                  <a:cubicBezTo>
                    <a:pt x="63" y="79"/>
                    <a:pt x="63" y="79"/>
                    <a:pt x="63" y="79"/>
                  </a:cubicBezTo>
                  <a:cubicBezTo>
                    <a:pt x="63" y="79"/>
                    <a:pt x="63" y="79"/>
                    <a:pt x="63" y="79"/>
                  </a:cubicBezTo>
                  <a:cubicBezTo>
                    <a:pt x="63" y="79"/>
                    <a:pt x="63" y="79"/>
                    <a:pt x="63" y="79"/>
                  </a:cubicBezTo>
                  <a:cubicBezTo>
                    <a:pt x="63" y="80"/>
                    <a:pt x="63" y="80"/>
                    <a:pt x="63" y="80"/>
                  </a:cubicBezTo>
                  <a:cubicBezTo>
                    <a:pt x="63" y="80"/>
                    <a:pt x="64" y="80"/>
                    <a:pt x="64" y="80"/>
                  </a:cubicBezTo>
                  <a:cubicBezTo>
                    <a:pt x="64" y="80"/>
                    <a:pt x="64" y="80"/>
                    <a:pt x="65" y="80"/>
                  </a:cubicBezTo>
                  <a:cubicBezTo>
                    <a:pt x="65" y="80"/>
                    <a:pt x="65" y="80"/>
                    <a:pt x="65" y="81"/>
                  </a:cubicBezTo>
                  <a:cubicBezTo>
                    <a:pt x="65" y="81"/>
                    <a:pt x="65" y="81"/>
                    <a:pt x="65" y="81"/>
                  </a:cubicBezTo>
                  <a:cubicBezTo>
                    <a:pt x="65" y="81"/>
                    <a:pt x="66" y="81"/>
                    <a:pt x="66" y="82"/>
                  </a:cubicBezTo>
                  <a:cubicBezTo>
                    <a:pt x="66" y="82"/>
                    <a:pt x="66" y="82"/>
                    <a:pt x="66" y="82"/>
                  </a:cubicBezTo>
                  <a:cubicBezTo>
                    <a:pt x="67" y="82"/>
                    <a:pt x="67" y="82"/>
                    <a:pt x="67" y="82"/>
                  </a:cubicBezTo>
                  <a:cubicBezTo>
                    <a:pt x="67" y="82"/>
                    <a:pt x="67" y="82"/>
                    <a:pt x="67" y="82"/>
                  </a:cubicBezTo>
                  <a:cubicBezTo>
                    <a:pt x="67" y="82"/>
                    <a:pt x="67" y="82"/>
                    <a:pt x="67" y="82"/>
                  </a:cubicBezTo>
                  <a:cubicBezTo>
                    <a:pt x="67" y="82"/>
                    <a:pt x="67" y="83"/>
                    <a:pt x="67" y="83"/>
                  </a:cubicBezTo>
                  <a:cubicBezTo>
                    <a:pt x="67" y="83"/>
                    <a:pt x="67" y="83"/>
                    <a:pt x="67" y="83"/>
                  </a:cubicBezTo>
                  <a:cubicBezTo>
                    <a:pt x="68" y="83"/>
                    <a:pt x="68" y="84"/>
                    <a:pt x="68" y="84"/>
                  </a:cubicBezTo>
                  <a:cubicBezTo>
                    <a:pt x="68" y="84"/>
                    <a:pt x="68" y="84"/>
                    <a:pt x="68" y="84"/>
                  </a:cubicBezTo>
                  <a:cubicBezTo>
                    <a:pt x="68" y="84"/>
                    <a:pt x="68" y="84"/>
                    <a:pt x="68" y="84"/>
                  </a:cubicBezTo>
                  <a:cubicBezTo>
                    <a:pt x="68" y="84"/>
                    <a:pt x="69" y="85"/>
                    <a:pt x="68" y="85"/>
                  </a:cubicBezTo>
                  <a:cubicBezTo>
                    <a:pt x="68" y="85"/>
                    <a:pt x="68" y="85"/>
                    <a:pt x="68" y="85"/>
                  </a:cubicBezTo>
                  <a:cubicBezTo>
                    <a:pt x="69" y="85"/>
                    <a:pt x="69" y="85"/>
                    <a:pt x="68" y="85"/>
                  </a:cubicBezTo>
                  <a:cubicBezTo>
                    <a:pt x="68" y="86"/>
                    <a:pt x="68" y="86"/>
                    <a:pt x="67" y="87"/>
                  </a:cubicBezTo>
                  <a:cubicBezTo>
                    <a:pt x="67" y="87"/>
                    <a:pt x="67" y="87"/>
                    <a:pt x="67" y="87"/>
                  </a:cubicBezTo>
                  <a:cubicBezTo>
                    <a:pt x="67" y="87"/>
                    <a:pt x="67" y="87"/>
                    <a:pt x="67" y="88"/>
                  </a:cubicBezTo>
                  <a:cubicBezTo>
                    <a:pt x="68" y="87"/>
                    <a:pt x="68" y="87"/>
                    <a:pt x="69" y="87"/>
                  </a:cubicBezTo>
                  <a:cubicBezTo>
                    <a:pt x="69" y="87"/>
                    <a:pt x="69" y="87"/>
                    <a:pt x="69" y="88"/>
                  </a:cubicBezTo>
                  <a:cubicBezTo>
                    <a:pt x="69" y="88"/>
                    <a:pt x="69" y="88"/>
                    <a:pt x="69" y="88"/>
                  </a:cubicBezTo>
                  <a:cubicBezTo>
                    <a:pt x="69" y="88"/>
                    <a:pt x="69" y="88"/>
                    <a:pt x="69" y="88"/>
                  </a:cubicBezTo>
                  <a:cubicBezTo>
                    <a:pt x="69" y="88"/>
                    <a:pt x="69" y="88"/>
                    <a:pt x="69" y="88"/>
                  </a:cubicBezTo>
                  <a:cubicBezTo>
                    <a:pt x="69" y="89"/>
                    <a:pt x="69" y="89"/>
                    <a:pt x="69" y="89"/>
                  </a:cubicBezTo>
                  <a:cubicBezTo>
                    <a:pt x="69" y="89"/>
                    <a:pt x="69" y="89"/>
                    <a:pt x="69" y="89"/>
                  </a:cubicBezTo>
                  <a:cubicBezTo>
                    <a:pt x="69" y="90"/>
                    <a:pt x="69" y="90"/>
                    <a:pt x="69" y="90"/>
                  </a:cubicBezTo>
                  <a:cubicBezTo>
                    <a:pt x="69" y="90"/>
                    <a:pt x="69" y="90"/>
                    <a:pt x="69" y="90"/>
                  </a:cubicBezTo>
                  <a:cubicBezTo>
                    <a:pt x="69" y="90"/>
                    <a:pt x="69" y="89"/>
                    <a:pt x="70" y="90"/>
                  </a:cubicBezTo>
                  <a:cubicBezTo>
                    <a:pt x="70" y="90"/>
                    <a:pt x="70" y="91"/>
                    <a:pt x="70" y="91"/>
                  </a:cubicBezTo>
                  <a:cubicBezTo>
                    <a:pt x="70" y="91"/>
                    <a:pt x="70" y="91"/>
                    <a:pt x="69" y="91"/>
                  </a:cubicBezTo>
                  <a:cubicBezTo>
                    <a:pt x="70" y="92"/>
                    <a:pt x="70" y="92"/>
                    <a:pt x="69" y="92"/>
                  </a:cubicBezTo>
                  <a:cubicBezTo>
                    <a:pt x="69" y="92"/>
                    <a:pt x="69" y="92"/>
                    <a:pt x="69" y="92"/>
                  </a:cubicBezTo>
                  <a:cubicBezTo>
                    <a:pt x="69" y="92"/>
                    <a:pt x="69" y="92"/>
                    <a:pt x="70" y="93"/>
                  </a:cubicBezTo>
                  <a:cubicBezTo>
                    <a:pt x="70" y="93"/>
                    <a:pt x="70" y="93"/>
                    <a:pt x="70" y="93"/>
                  </a:cubicBezTo>
                  <a:cubicBezTo>
                    <a:pt x="70" y="93"/>
                    <a:pt x="70" y="93"/>
                    <a:pt x="70" y="93"/>
                  </a:cubicBezTo>
                  <a:cubicBezTo>
                    <a:pt x="70" y="93"/>
                    <a:pt x="71" y="93"/>
                    <a:pt x="71" y="93"/>
                  </a:cubicBezTo>
                  <a:cubicBezTo>
                    <a:pt x="71" y="93"/>
                    <a:pt x="71" y="94"/>
                    <a:pt x="71" y="94"/>
                  </a:cubicBezTo>
                  <a:cubicBezTo>
                    <a:pt x="71" y="94"/>
                    <a:pt x="71" y="94"/>
                    <a:pt x="71" y="95"/>
                  </a:cubicBezTo>
                  <a:cubicBezTo>
                    <a:pt x="71" y="95"/>
                    <a:pt x="71" y="95"/>
                    <a:pt x="71" y="95"/>
                  </a:cubicBezTo>
                  <a:cubicBezTo>
                    <a:pt x="71" y="95"/>
                    <a:pt x="71" y="95"/>
                    <a:pt x="71" y="95"/>
                  </a:cubicBezTo>
                  <a:cubicBezTo>
                    <a:pt x="71" y="95"/>
                    <a:pt x="71" y="96"/>
                    <a:pt x="71" y="96"/>
                  </a:cubicBezTo>
                  <a:cubicBezTo>
                    <a:pt x="71" y="96"/>
                    <a:pt x="71" y="96"/>
                    <a:pt x="71" y="96"/>
                  </a:cubicBezTo>
                  <a:cubicBezTo>
                    <a:pt x="71" y="96"/>
                    <a:pt x="71" y="96"/>
                    <a:pt x="71" y="96"/>
                  </a:cubicBezTo>
                  <a:cubicBezTo>
                    <a:pt x="71" y="96"/>
                    <a:pt x="71" y="96"/>
                    <a:pt x="71" y="97"/>
                  </a:cubicBezTo>
                  <a:close/>
                  <a:moveTo>
                    <a:pt x="61" y="85"/>
                  </a:moveTo>
                  <a:cubicBezTo>
                    <a:pt x="61" y="85"/>
                    <a:pt x="61" y="85"/>
                    <a:pt x="60" y="85"/>
                  </a:cubicBezTo>
                  <a:cubicBezTo>
                    <a:pt x="61" y="85"/>
                    <a:pt x="61" y="85"/>
                    <a:pt x="61" y="85"/>
                  </a:cubicBezTo>
                  <a:close/>
                  <a:moveTo>
                    <a:pt x="65" y="98"/>
                  </a:move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9"/>
                    <a:pt x="65" y="99"/>
                    <a:pt x="65" y="99"/>
                  </a:cubicBezTo>
                  <a:cubicBezTo>
                    <a:pt x="65" y="99"/>
                    <a:pt x="65" y="99"/>
                    <a:pt x="65" y="99"/>
                  </a:cubicBezTo>
                  <a:cubicBezTo>
                    <a:pt x="65" y="100"/>
                    <a:pt x="65" y="100"/>
                    <a:pt x="65" y="100"/>
                  </a:cubicBezTo>
                  <a:cubicBezTo>
                    <a:pt x="66" y="100"/>
                    <a:pt x="66" y="100"/>
                    <a:pt x="66" y="99"/>
                  </a:cubicBezTo>
                  <a:cubicBezTo>
                    <a:pt x="66" y="99"/>
                    <a:pt x="65" y="99"/>
                    <a:pt x="65" y="98"/>
                  </a:cubicBezTo>
                  <a:cubicBezTo>
                    <a:pt x="65" y="98"/>
                    <a:pt x="65" y="98"/>
                    <a:pt x="65" y="98"/>
                  </a:cubicBezTo>
                  <a:cubicBezTo>
                    <a:pt x="65" y="98"/>
                    <a:pt x="65" y="98"/>
                    <a:pt x="65" y="98"/>
                  </a:cubicBezTo>
                  <a:cubicBezTo>
                    <a:pt x="66" y="98"/>
                    <a:pt x="66" y="98"/>
                    <a:pt x="65" y="98"/>
                  </a:cubicBezTo>
                  <a:close/>
                  <a:moveTo>
                    <a:pt x="65" y="100"/>
                  </a:moveTo>
                  <a:cubicBezTo>
                    <a:pt x="65" y="100"/>
                    <a:pt x="65" y="100"/>
                    <a:pt x="65" y="100"/>
                  </a:cubicBezTo>
                  <a:cubicBezTo>
                    <a:pt x="65" y="100"/>
                    <a:pt x="65" y="100"/>
                    <a:pt x="65" y="100"/>
                  </a:cubicBezTo>
                  <a:cubicBezTo>
                    <a:pt x="65" y="99"/>
                    <a:pt x="65" y="99"/>
                    <a:pt x="65" y="100"/>
                  </a:cubicBezTo>
                  <a:close/>
                  <a:moveTo>
                    <a:pt x="46" y="82"/>
                  </a:moveTo>
                  <a:cubicBezTo>
                    <a:pt x="47" y="82"/>
                    <a:pt x="47" y="82"/>
                    <a:pt x="47" y="81"/>
                  </a:cubicBezTo>
                  <a:cubicBezTo>
                    <a:pt x="47" y="80"/>
                    <a:pt x="47" y="80"/>
                    <a:pt x="48" y="79"/>
                  </a:cubicBezTo>
                  <a:cubicBezTo>
                    <a:pt x="48" y="79"/>
                    <a:pt x="48" y="78"/>
                    <a:pt x="48" y="78"/>
                  </a:cubicBezTo>
                  <a:cubicBezTo>
                    <a:pt x="48" y="78"/>
                    <a:pt x="48" y="77"/>
                    <a:pt x="48" y="77"/>
                  </a:cubicBezTo>
                  <a:cubicBezTo>
                    <a:pt x="49" y="77"/>
                    <a:pt x="49" y="77"/>
                    <a:pt x="49" y="77"/>
                  </a:cubicBezTo>
                  <a:cubicBezTo>
                    <a:pt x="49" y="77"/>
                    <a:pt x="49" y="76"/>
                    <a:pt x="49" y="76"/>
                  </a:cubicBezTo>
                  <a:cubicBezTo>
                    <a:pt x="50" y="76"/>
                    <a:pt x="50" y="76"/>
                    <a:pt x="50" y="76"/>
                  </a:cubicBezTo>
                  <a:cubicBezTo>
                    <a:pt x="50" y="76"/>
                    <a:pt x="50" y="76"/>
                    <a:pt x="50" y="76"/>
                  </a:cubicBezTo>
                  <a:cubicBezTo>
                    <a:pt x="50" y="76"/>
                    <a:pt x="50" y="76"/>
                    <a:pt x="51" y="76"/>
                  </a:cubicBezTo>
                  <a:cubicBezTo>
                    <a:pt x="51" y="76"/>
                    <a:pt x="51" y="76"/>
                    <a:pt x="51" y="76"/>
                  </a:cubicBezTo>
                  <a:cubicBezTo>
                    <a:pt x="51" y="75"/>
                    <a:pt x="51" y="75"/>
                    <a:pt x="51" y="75"/>
                  </a:cubicBezTo>
                  <a:cubicBezTo>
                    <a:pt x="51" y="75"/>
                    <a:pt x="51" y="75"/>
                    <a:pt x="51" y="75"/>
                  </a:cubicBezTo>
                  <a:cubicBezTo>
                    <a:pt x="51" y="75"/>
                    <a:pt x="51" y="75"/>
                    <a:pt x="51" y="75"/>
                  </a:cubicBezTo>
                  <a:cubicBezTo>
                    <a:pt x="51" y="75"/>
                    <a:pt x="51" y="75"/>
                    <a:pt x="51" y="75"/>
                  </a:cubicBezTo>
                  <a:cubicBezTo>
                    <a:pt x="51" y="74"/>
                    <a:pt x="51" y="74"/>
                    <a:pt x="51" y="74"/>
                  </a:cubicBezTo>
                  <a:cubicBezTo>
                    <a:pt x="51" y="73"/>
                    <a:pt x="51" y="73"/>
                    <a:pt x="51" y="73"/>
                  </a:cubicBezTo>
                  <a:cubicBezTo>
                    <a:pt x="51" y="73"/>
                    <a:pt x="51" y="72"/>
                    <a:pt x="51" y="72"/>
                  </a:cubicBezTo>
                  <a:cubicBezTo>
                    <a:pt x="51" y="72"/>
                    <a:pt x="51" y="71"/>
                    <a:pt x="51" y="71"/>
                  </a:cubicBezTo>
                  <a:cubicBezTo>
                    <a:pt x="51" y="71"/>
                    <a:pt x="51" y="71"/>
                    <a:pt x="51" y="70"/>
                  </a:cubicBezTo>
                  <a:cubicBezTo>
                    <a:pt x="51" y="70"/>
                    <a:pt x="51" y="70"/>
                    <a:pt x="50" y="70"/>
                  </a:cubicBezTo>
                  <a:cubicBezTo>
                    <a:pt x="50" y="70"/>
                    <a:pt x="50" y="70"/>
                    <a:pt x="50" y="70"/>
                  </a:cubicBezTo>
                  <a:cubicBezTo>
                    <a:pt x="51" y="69"/>
                    <a:pt x="51" y="69"/>
                    <a:pt x="51" y="69"/>
                  </a:cubicBezTo>
                  <a:cubicBezTo>
                    <a:pt x="51" y="69"/>
                    <a:pt x="51" y="68"/>
                    <a:pt x="51" y="68"/>
                  </a:cubicBezTo>
                  <a:cubicBezTo>
                    <a:pt x="51" y="68"/>
                    <a:pt x="51" y="68"/>
                    <a:pt x="51" y="68"/>
                  </a:cubicBezTo>
                  <a:cubicBezTo>
                    <a:pt x="50" y="68"/>
                    <a:pt x="50" y="68"/>
                    <a:pt x="50" y="69"/>
                  </a:cubicBezTo>
                  <a:cubicBezTo>
                    <a:pt x="50" y="69"/>
                    <a:pt x="50" y="69"/>
                    <a:pt x="50" y="69"/>
                  </a:cubicBezTo>
                  <a:cubicBezTo>
                    <a:pt x="50" y="69"/>
                    <a:pt x="50" y="69"/>
                    <a:pt x="50" y="69"/>
                  </a:cubicBezTo>
                  <a:cubicBezTo>
                    <a:pt x="50" y="69"/>
                    <a:pt x="50" y="69"/>
                    <a:pt x="50" y="69"/>
                  </a:cubicBezTo>
                  <a:cubicBezTo>
                    <a:pt x="50" y="69"/>
                    <a:pt x="50" y="69"/>
                    <a:pt x="50" y="70"/>
                  </a:cubicBezTo>
                  <a:cubicBezTo>
                    <a:pt x="50" y="70"/>
                    <a:pt x="50" y="70"/>
                    <a:pt x="50" y="70"/>
                  </a:cubicBezTo>
                  <a:cubicBezTo>
                    <a:pt x="50" y="70"/>
                    <a:pt x="50" y="71"/>
                    <a:pt x="50" y="71"/>
                  </a:cubicBezTo>
                  <a:cubicBezTo>
                    <a:pt x="49" y="71"/>
                    <a:pt x="49" y="71"/>
                    <a:pt x="50" y="71"/>
                  </a:cubicBezTo>
                  <a:cubicBezTo>
                    <a:pt x="49" y="72"/>
                    <a:pt x="49" y="72"/>
                    <a:pt x="49" y="73"/>
                  </a:cubicBezTo>
                  <a:cubicBezTo>
                    <a:pt x="49" y="73"/>
                    <a:pt x="49" y="73"/>
                    <a:pt x="48" y="73"/>
                  </a:cubicBezTo>
                  <a:cubicBezTo>
                    <a:pt x="48" y="73"/>
                    <a:pt x="48" y="73"/>
                    <a:pt x="49" y="73"/>
                  </a:cubicBezTo>
                  <a:cubicBezTo>
                    <a:pt x="49" y="74"/>
                    <a:pt x="49" y="74"/>
                    <a:pt x="48" y="74"/>
                  </a:cubicBezTo>
                  <a:cubicBezTo>
                    <a:pt x="48" y="74"/>
                    <a:pt x="48" y="74"/>
                    <a:pt x="48" y="74"/>
                  </a:cubicBezTo>
                  <a:cubicBezTo>
                    <a:pt x="48" y="75"/>
                    <a:pt x="48" y="75"/>
                    <a:pt x="48" y="75"/>
                  </a:cubicBezTo>
                  <a:cubicBezTo>
                    <a:pt x="48" y="75"/>
                    <a:pt x="48" y="75"/>
                    <a:pt x="48" y="75"/>
                  </a:cubicBezTo>
                  <a:cubicBezTo>
                    <a:pt x="48" y="75"/>
                    <a:pt x="48" y="76"/>
                    <a:pt x="48" y="76"/>
                  </a:cubicBezTo>
                  <a:cubicBezTo>
                    <a:pt x="47" y="76"/>
                    <a:pt x="47" y="76"/>
                    <a:pt x="47" y="76"/>
                  </a:cubicBezTo>
                  <a:cubicBezTo>
                    <a:pt x="47" y="76"/>
                    <a:pt x="47" y="77"/>
                    <a:pt x="47" y="77"/>
                  </a:cubicBezTo>
                  <a:cubicBezTo>
                    <a:pt x="47" y="77"/>
                    <a:pt x="47" y="77"/>
                    <a:pt x="47" y="77"/>
                  </a:cubicBezTo>
                  <a:cubicBezTo>
                    <a:pt x="47" y="77"/>
                    <a:pt x="47" y="78"/>
                    <a:pt x="47" y="78"/>
                  </a:cubicBezTo>
                  <a:cubicBezTo>
                    <a:pt x="46" y="78"/>
                    <a:pt x="46" y="78"/>
                    <a:pt x="46" y="78"/>
                  </a:cubicBezTo>
                  <a:cubicBezTo>
                    <a:pt x="47" y="79"/>
                    <a:pt x="47" y="79"/>
                    <a:pt x="46" y="79"/>
                  </a:cubicBezTo>
                  <a:cubicBezTo>
                    <a:pt x="46" y="79"/>
                    <a:pt x="46" y="79"/>
                    <a:pt x="46" y="80"/>
                  </a:cubicBezTo>
                  <a:cubicBezTo>
                    <a:pt x="46" y="80"/>
                    <a:pt x="46" y="80"/>
                    <a:pt x="46" y="80"/>
                  </a:cubicBezTo>
                  <a:cubicBezTo>
                    <a:pt x="46" y="80"/>
                    <a:pt x="46" y="80"/>
                    <a:pt x="46" y="80"/>
                  </a:cubicBezTo>
                  <a:cubicBezTo>
                    <a:pt x="46" y="81"/>
                    <a:pt x="46" y="81"/>
                    <a:pt x="46" y="81"/>
                  </a:cubicBezTo>
                  <a:cubicBezTo>
                    <a:pt x="46" y="81"/>
                    <a:pt x="46" y="82"/>
                    <a:pt x="46" y="82"/>
                  </a:cubicBezTo>
                  <a:cubicBezTo>
                    <a:pt x="46" y="82"/>
                    <a:pt x="46" y="82"/>
                    <a:pt x="46" y="82"/>
                  </a:cubicBezTo>
                  <a:cubicBezTo>
                    <a:pt x="46" y="82"/>
                    <a:pt x="46" y="82"/>
                    <a:pt x="46" y="82"/>
                  </a:cubicBezTo>
                  <a:cubicBezTo>
                    <a:pt x="46" y="82"/>
                    <a:pt x="46" y="82"/>
                    <a:pt x="46" y="82"/>
                  </a:cubicBezTo>
                  <a:close/>
                  <a:moveTo>
                    <a:pt x="53" y="73"/>
                  </a:moveTo>
                  <a:cubicBezTo>
                    <a:pt x="53" y="73"/>
                    <a:pt x="53" y="73"/>
                    <a:pt x="53" y="73"/>
                  </a:cubicBezTo>
                  <a:cubicBezTo>
                    <a:pt x="53" y="73"/>
                    <a:pt x="53" y="73"/>
                    <a:pt x="53" y="73"/>
                  </a:cubicBezTo>
                  <a:cubicBezTo>
                    <a:pt x="53" y="73"/>
                    <a:pt x="54" y="73"/>
                    <a:pt x="54" y="73"/>
                  </a:cubicBezTo>
                  <a:cubicBezTo>
                    <a:pt x="54" y="73"/>
                    <a:pt x="54" y="73"/>
                    <a:pt x="54" y="73"/>
                  </a:cubicBezTo>
                  <a:cubicBezTo>
                    <a:pt x="54" y="72"/>
                    <a:pt x="54" y="72"/>
                    <a:pt x="54" y="72"/>
                  </a:cubicBezTo>
                  <a:cubicBezTo>
                    <a:pt x="54" y="72"/>
                    <a:pt x="54" y="72"/>
                    <a:pt x="54" y="72"/>
                  </a:cubicBezTo>
                  <a:cubicBezTo>
                    <a:pt x="54" y="73"/>
                    <a:pt x="54" y="73"/>
                    <a:pt x="53" y="72"/>
                  </a:cubicBezTo>
                  <a:cubicBezTo>
                    <a:pt x="53" y="72"/>
                    <a:pt x="53" y="72"/>
                    <a:pt x="53" y="72"/>
                  </a:cubicBezTo>
                  <a:cubicBezTo>
                    <a:pt x="53" y="72"/>
                    <a:pt x="53" y="73"/>
                    <a:pt x="53" y="73"/>
                  </a:cubicBezTo>
                  <a:cubicBezTo>
                    <a:pt x="53" y="73"/>
                    <a:pt x="53" y="73"/>
                    <a:pt x="53" y="73"/>
                  </a:cubicBezTo>
                  <a:close/>
                  <a:moveTo>
                    <a:pt x="51" y="76"/>
                  </a:moveTo>
                  <a:cubicBezTo>
                    <a:pt x="51" y="76"/>
                    <a:pt x="51" y="76"/>
                    <a:pt x="51" y="76"/>
                  </a:cubicBezTo>
                  <a:cubicBezTo>
                    <a:pt x="51" y="76"/>
                    <a:pt x="51" y="76"/>
                    <a:pt x="51" y="76"/>
                  </a:cubicBezTo>
                  <a:cubicBezTo>
                    <a:pt x="51" y="76"/>
                    <a:pt x="51" y="76"/>
                    <a:pt x="51" y="76"/>
                  </a:cubicBezTo>
                  <a:cubicBezTo>
                    <a:pt x="51" y="76"/>
                    <a:pt x="51" y="76"/>
                    <a:pt x="51" y="76"/>
                  </a:cubicBezTo>
                  <a:close/>
                  <a:moveTo>
                    <a:pt x="55" y="72"/>
                  </a:moveTo>
                  <a:cubicBezTo>
                    <a:pt x="54" y="72"/>
                    <a:pt x="54" y="72"/>
                    <a:pt x="54" y="72"/>
                  </a:cubicBezTo>
                  <a:cubicBezTo>
                    <a:pt x="54" y="72"/>
                    <a:pt x="54" y="72"/>
                    <a:pt x="54" y="72"/>
                  </a:cubicBezTo>
                  <a:cubicBezTo>
                    <a:pt x="55" y="72"/>
                    <a:pt x="55" y="72"/>
                    <a:pt x="55" y="72"/>
                  </a:cubicBezTo>
                  <a:cubicBezTo>
                    <a:pt x="55" y="72"/>
                    <a:pt x="55" y="71"/>
                    <a:pt x="55" y="72"/>
                  </a:cubicBezTo>
                  <a:close/>
                  <a:moveTo>
                    <a:pt x="48" y="68"/>
                  </a:moveTo>
                  <a:cubicBezTo>
                    <a:pt x="48" y="69"/>
                    <a:pt x="48" y="69"/>
                    <a:pt x="48" y="69"/>
                  </a:cubicBezTo>
                  <a:cubicBezTo>
                    <a:pt x="48" y="69"/>
                    <a:pt x="48" y="69"/>
                    <a:pt x="49" y="69"/>
                  </a:cubicBezTo>
                  <a:cubicBezTo>
                    <a:pt x="49" y="69"/>
                    <a:pt x="49" y="69"/>
                    <a:pt x="49" y="69"/>
                  </a:cubicBezTo>
                  <a:cubicBezTo>
                    <a:pt x="49" y="69"/>
                    <a:pt x="49" y="69"/>
                    <a:pt x="49" y="69"/>
                  </a:cubicBezTo>
                  <a:cubicBezTo>
                    <a:pt x="49" y="68"/>
                    <a:pt x="48" y="68"/>
                    <a:pt x="48" y="68"/>
                  </a:cubicBezTo>
                  <a:close/>
                  <a:moveTo>
                    <a:pt x="50" y="68"/>
                  </a:moveTo>
                  <a:cubicBezTo>
                    <a:pt x="50" y="68"/>
                    <a:pt x="50" y="68"/>
                    <a:pt x="50" y="68"/>
                  </a:cubicBezTo>
                  <a:cubicBezTo>
                    <a:pt x="50" y="68"/>
                    <a:pt x="50" y="68"/>
                    <a:pt x="50" y="68"/>
                  </a:cubicBezTo>
                  <a:cubicBezTo>
                    <a:pt x="50" y="68"/>
                    <a:pt x="50" y="68"/>
                    <a:pt x="50" y="68"/>
                  </a:cubicBezTo>
                  <a:cubicBezTo>
                    <a:pt x="50" y="68"/>
                    <a:pt x="50" y="68"/>
                    <a:pt x="50" y="68"/>
                  </a:cubicBezTo>
                  <a:close/>
                  <a:moveTo>
                    <a:pt x="51" y="48"/>
                  </a:moveTo>
                  <a:cubicBezTo>
                    <a:pt x="52" y="48"/>
                    <a:pt x="52" y="48"/>
                    <a:pt x="52" y="48"/>
                  </a:cubicBezTo>
                  <a:cubicBezTo>
                    <a:pt x="52" y="48"/>
                    <a:pt x="52" y="48"/>
                    <a:pt x="51" y="48"/>
                  </a:cubicBezTo>
                  <a:cubicBezTo>
                    <a:pt x="51" y="48"/>
                    <a:pt x="51" y="48"/>
                    <a:pt x="51" y="48"/>
                  </a:cubicBezTo>
                  <a:cubicBezTo>
                    <a:pt x="51" y="48"/>
                    <a:pt x="51" y="48"/>
                    <a:pt x="51" y="48"/>
                  </a:cubicBezTo>
                  <a:close/>
                  <a:moveTo>
                    <a:pt x="50" y="51"/>
                  </a:moveTo>
                  <a:cubicBezTo>
                    <a:pt x="50" y="51"/>
                    <a:pt x="50" y="51"/>
                    <a:pt x="51" y="51"/>
                  </a:cubicBezTo>
                  <a:cubicBezTo>
                    <a:pt x="51" y="51"/>
                    <a:pt x="51" y="51"/>
                    <a:pt x="51" y="51"/>
                  </a:cubicBezTo>
                  <a:cubicBezTo>
                    <a:pt x="51" y="51"/>
                    <a:pt x="51" y="51"/>
                    <a:pt x="51" y="51"/>
                  </a:cubicBezTo>
                  <a:cubicBezTo>
                    <a:pt x="51" y="51"/>
                    <a:pt x="51" y="51"/>
                    <a:pt x="51" y="51"/>
                  </a:cubicBezTo>
                  <a:cubicBezTo>
                    <a:pt x="52" y="51"/>
                    <a:pt x="52" y="51"/>
                    <a:pt x="52" y="51"/>
                  </a:cubicBezTo>
                  <a:cubicBezTo>
                    <a:pt x="52" y="51"/>
                    <a:pt x="52" y="51"/>
                    <a:pt x="52" y="50"/>
                  </a:cubicBezTo>
                  <a:cubicBezTo>
                    <a:pt x="52" y="50"/>
                    <a:pt x="52" y="50"/>
                    <a:pt x="52" y="50"/>
                  </a:cubicBezTo>
                  <a:cubicBezTo>
                    <a:pt x="52" y="50"/>
                    <a:pt x="52" y="50"/>
                    <a:pt x="52" y="50"/>
                  </a:cubicBezTo>
                  <a:cubicBezTo>
                    <a:pt x="52" y="50"/>
                    <a:pt x="52" y="50"/>
                    <a:pt x="52" y="50"/>
                  </a:cubicBezTo>
                  <a:cubicBezTo>
                    <a:pt x="52" y="50"/>
                    <a:pt x="52" y="50"/>
                    <a:pt x="52" y="50"/>
                  </a:cubicBezTo>
                  <a:cubicBezTo>
                    <a:pt x="52" y="50"/>
                    <a:pt x="52" y="49"/>
                    <a:pt x="52" y="49"/>
                  </a:cubicBezTo>
                  <a:cubicBezTo>
                    <a:pt x="52" y="49"/>
                    <a:pt x="52" y="49"/>
                    <a:pt x="52" y="49"/>
                  </a:cubicBezTo>
                  <a:cubicBezTo>
                    <a:pt x="52" y="49"/>
                    <a:pt x="52" y="49"/>
                    <a:pt x="52" y="49"/>
                  </a:cubicBezTo>
                  <a:cubicBezTo>
                    <a:pt x="52" y="49"/>
                    <a:pt x="52" y="49"/>
                    <a:pt x="52" y="49"/>
                  </a:cubicBezTo>
                  <a:cubicBezTo>
                    <a:pt x="52" y="48"/>
                    <a:pt x="52" y="48"/>
                    <a:pt x="52" y="48"/>
                  </a:cubicBezTo>
                  <a:cubicBezTo>
                    <a:pt x="51" y="48"/>
                    <a:pt x="51" y="48"/>
                    <a:pt x="51" y="48"/>
                  </a:cubicBezTo>
                  <a:cubicBezTo>
                    <a:pt x="51" y="48"/>
                    <a:pt x="51" y="48"/>
                    <a:pt x="51" y="48"/>
                  </a:cubicBezTo>
                  <a:cubicBezTo>
                    <a:pt x="51" y="48"/>
                    <a:pt x="51" y="48"/>
                    <a:pt x="51" y="48"/>
                  </a:cubicBezTo>
                  <a:cubicBezTo>
                    <a:pt x="51" y="47"/>
                    <a:pt x="51" y="47"/>
                    <a:pt x="51" y="47"/>
                  </a:cubicBezTo>
                  <a:cubicBezTo>
                    <a:pt x="50" y="47"/>
                    <a:pt x="50" y="48"/>
                    <a:pt x="50" y="48"/>
                  </a:cubicBezTo>
                  <a:cubicBezTo>
                    <a:pt x="50" y="49"/>
                    <a:pt x="50" y="49"/>
                    <a:pt x="50" y="50"/>
                  </a:cubicBezTo>
                  <a:cubicBezTo>
                    <a:pt x="50" y="50"/>
                    <a:pt x="50" y="50"/>
                    <a:pt x="50" y="50"/>
                  </a:cubicBezTo>
                  <a:cubicBezTo>
                    <a:pt x="49" y="50"/>
                    <a:pt x="49" y="50"/>
                    <a:pt x="49" y="50"/>
                  </a:cubicBezTo>
                  <a:cubicBezTo>
                    <a:pt x="49" y="51"/>
                    <a:pt x="50" y="51"/>
                    <a:pt x="50" y="51"/>
                  </a:cubicBezTo>
                  <a:close/>
                  <a:moveTo>
                    <a:pt x="56" y="84"/>
                  </a:moveTo>
                  <a:cubicBezTo>
                    <a:pt x="56" y="84"/>
                    <a:pt x="57" y="84"/>
                    <a:pt x="57" y="84"/>
                  </a:cubicBezTo>
                  <a:cubicBezTo>
                    <a:pt x="57" y="84"/>
                    <a:pt x="57" y="84"/>
                    <a:pt x="57" y="84"/>
                  </a:cubicBezTo>
                  <a:cubicBezTo>
                    <a:pt x="57" y="84"/>
                    <a:pt x="57" y="83"/>
                    <a:pt x="57" y="83"/>
                  </a:cubicBezTo>
                  <a:cubicBezTo>
                    <a:pt x="57" y="83"/>
                    <a:pt x="56" y="83"/>
                    <a:pt x="56" y="83"/>
                  </a:cubicBezTo>
                  <a:cubicBezTo>
                    <a:pt x="56" y="83"/>
                    <a:pt x="56" y="83"/>
                    <a:pt x="56" y="83"/>
                  </a:cubicBezTo>
                  <a:cubicBezTo>
                    <a:pt x="56" y="84"/>
                    <a:pt x="56" y="84"/>
                    <a:pt x="56" y="84"/>
                  </a:cubicBezTo>
                  <a:close/>
                  <a:moveTo>
                    <a:pt x="48" y="49"/>
                  </a:moveTo>
                  <a:cubicBezTo>
                    <a:pt x="48" y="49"/>
                    <a:pt x="48" y="48"/>
                    <a:pt x="48" y="48"/>
                  </a:cubicBezTo>
                  <a:cubicBezTo>
                    <a:pt x="48" y="48"/>
                    <a:pt x="48" y="48"/>
                    <a:pt x="48" y="48"/>
                  </a:cubicBezTo>
                  <a:cubicBezTo>
                    <a:pt x="48" y="49"/>
                    <a:pt x="48" y="49"/>
                    <a:pt x="48" y="49"/>
                  </a:cubicBezTo>
                  <a:close/>
                  <a:moveTo>
                    <a:pt x="46" y="49"/>
                  </a:moveTo>
                  <a:cubicBezTo>
                    <a:pt x="47" y="49"/>
                    <a:pt x="47" y="49"/>
                    <a:pt x="47" y="48"/>
                  </a:cubicBezTo>
                  <a:cubicBezTo>
                    <a:pt x="47" y="48"/>
                    <a:pt x="46" y="48"/>
                    <a:pt x="46" y="49"/>
                  </a:cubicBezTo>
                  <a:cubicBezTo>
                    <a:pt x="46" y="49"/>
                    <a:pt x="46" y="49"/>
                    <a:pt x="46" y="49"/>
                  </a:cubicBezTo>
                  <a:close/>
                  <a:moveTo>
                    <a:pt x="41" y="45"/>
                  </a:moveTo>
                  <a:cubicBezTo>
                    <a:pt x="41" y="45"/>
                    <a:pt x="41" y="45"/>
                    <a:pt x="41" y="45"/>
                  </a:cubicBezTo>
                  <a:cubicBezTo>
                    <a:pt x="41" y="45"/>
                    <a:pt x="41" y="45"/>
                    <a:pt x="41" y="45"/>
                  </a:cubicBezTo>
                  <a:cubicBezTo>
                    <a:pt x="41" y="45"/>
                    <a:pt x="41" y="45"/>
                    <a:pt x="41" y="45"/>
                  </a:cubicBezTo>
                  <a:cubicBezTo>
                    <a:pt x="41" y="45"/>
                    <a:pt x="41" y="45"/>
                    <a:pt x="41" y="45"/>
                  </a:cubicBezTo>
                  <a:close/>
                  <a:moveTo>
                    <a:pt x="41" y="45"/>
                  </a:moveTo>
                  <a:cubicBezTo>
                    <a:pt x="41" y="45"/>
                    <a:pt x="41" y="45"/>
                    <a:pt x="41" y="45"/>
                  </a:cubicBezTo>
                  <a:cubicBezTo>
                    <a:pt x="41" y="45"/>
                    <a:pt x="41" y="45"/>
                    <a:pt x="41" y="45"/>
                  </a:cubicBezTo>
                  <a:cubicBezTo>
                    <a:pt x="41" y="45"/>
                    <a:pt x="41" y="45"/>
                    <a:pt x="41" y="45"/>
                  </a:cubicBezTo>
                  <a:cubicBezTo>
                    <a:pt x="41" y="45"/>
                    <a:pt x="41" y="45"/>
                    <a:pt x="41" y="45"/>
                  </a:cubicBezTo>
                  <a:close/>
                  <a:moveTo>
                    <a:pt x="28" y="13"/>
                  </a:moveTo>
                  <a:cubicBezTo>
                    <a:pt x="28" y="13"/>
                    <a:pt x="28" y="13"/>
                    <a:pt x="29" y="13"/>
                  </a:cubicBezTo>
                  <a:cubicBezTo>
                    <a:pt x="29" y="13"/>
                    <a:pt x="29" y="13"/>
                    <a:pt x="29" y="13"/>
                  </a:cubicBezTo>
                  <a:cubicBezTo>
                    <a:pt x="29" y="13"/>
                    <a:pt x="29" y="13"/>
                    <a:pt x="29" y="13"/>
                  </a:cubicBezTo>
                  <a:cubicBezTo>
                    <a:pt x="28" y="13"/>
                    <a:pt x="28" y="13"/>
                    <a:pt x="28" y="13"/>
                  </a:cubicBezTo>
                  <a:cubicBezTo>
                    <a:pt x="28" y="13"/>
                    <a:pt x="28" y="13"/>
                    <a:pt x="28" y="13"/>
                  </a:cubicBezTo>
                  <a:cubicBezTo>
                    <a:pt x="28" y="13"/>
                    <a:pt x="28" y="13"/>
                    <a:pt x="28" y="13"/>
                  </a:cubicBezTo>
                  <a:close/>
                  <a:moveTo>
                    <a:pt x="32" y="13"/>
                  </a:moveTo>
                  <a:cubicBezTo>
                    <a:pt x="32" y="13"/>
                    <a:pt x="32" y="13"/>
                    <a:pt x="32" y="13"/>
                  </a:cubicBezTo>
                  <a:cubicBezTo>
                    <a:pt x="32" y="13"/>
                    <a:pt x="32" y="13"/>
                    <a:pt x="32" y="13"/>
                  </a:cubicBezTo>
                  <a:cubicBezTo>
                    <a:pt x="32" y="12"/>
                    <a:pt x="33" y="12"/>
                    <a:pt x="32" y="12"/>
                  </a:cubicBezTo>
                  <a:cubicBezTo>
                    <a:pt x="32" y="12"/>
                    <a:pt x="32" y="12"/>
                    <a:pt x="32" y="12"/>
                  </a:cubicBezTo>
                  <a:cubicBezTo>
                    <a:pt x="32" y="12"/>
                    <a:pt x="31" y="13"/>
                    <a:pt x="32" y="13"/>
                  </a:cubicBezTo>
                  <a:cubicBezTo>
                    <a:pt x="32" y="13"/>
                    <a:pt x="32" y="13"/>
                    <a:pt x="32" y="13"/>
                  </a:cubicBezTo>
                  <a:cubicBezTo>
                    <a:pt x="31" y="13"/>
                    <a:pt x="31" y="13"/>
                    <a:pt x="31" y="13"/>
                  </a:cubicBezTo>
                  <a:cubicBezTo>
                    <a:pt x="31" y="13"/>
                    <a:pt x="31" y="13"/>
                    <a:pt x="32" y="13"/>
                  </a:cubicBezTo>
                  <a:close/>
                  <a:moveTo>
                    <a:pt x="28" y="10"/>
                  </a:moveTo>
                  <a:cubicBezTo>
                    <a:pt x="28" y="10"/>
                    <a:pt x="28" y="10"/>
                    <a:pt x="29" y="10"/>
                  </a:cubicBezTo>
                  <a:cubicBezTo>
                    <a:pt x="29" y="10"/>
                    <a:pt x="29" y="10"/>
                    <a:pt x="29" y="10"/>
                  </a:cubicBezTo>
                  <a:cubicBezTo>
                    <a:pt x="29" y="10"/>
                    <a:pt x="29" y="10"/>
                    <a:pt x="29" y="10"/>
                  </a:cubicBezTo>
                  <a:cubicBezTo>
                    <a:pt x="29" y="10"/>
                    <a:pt x="29" y="10"/>
                    <a:pt x="29" y="10"/>
                  </a:cubicBezTo>
                  <a:cubicBezTo>
                    <a:pt x="29" y="10"/>
                    <a:pt x="29" y="10"/>
                    <a:pt x="29" y="9"/>
                  </a:cubicBezTo>
                  <a:cubicBezTo>
                    <a:pt x="29" y="9"/>
                    <a:pt x="29" y="9"/>
                    <a:pt x="29" y="9"/>
                  </a:cubicBezTo>
                  <a:cubicBezTo>
                    <a:pt x="29" y="9"/>
                    <a:pt x="29" y="9"/>
                    <a:pt x="28" y="9"/>
                  </a:cubicBezTo>
                  <a:cubicBezTo>
                    <a:pt x="28" y="9"/>
                    <a:pt x="28" y="10"/>
                    <a:pt x="28" y="10"/>
                  </a:cubicBezTo>
                  <a:cubicBezTo>
                    <a:pt x="28" y="10"/>
                    <a:pt x="28" y="10"/>
                    <a:pt x="28" y="10"/>
                  </a:cubicBezTo>
                  <a:close/>
                  <a:moveTo>
                    <a:pt x="27" y="12"/>
                  </a:moveTo>
                  <a:cubicBezTo>
                    <a:pt x="27" y="12"/>
                    <a:pt x="27" y="12"/>
                    <a:pt x="27" y="11"/>
                  </a:cubicBezTo>
                  <a:cubicBezTo>
                    <a:pt x="27" y="11"/>
                    <a:pt x="27" y="11"/>
                    <a:pt x="27" y="11"/>
                  </a:cubicBezTo>
                  <a:cubicBezTo>
                    <a:pt x="27" y="12"/>
                    <a:pt x="27" y="12"/>
                    <a:pt x="27" y="12"/>
                  </a:cubicBezTo>
                  <a:close/>
                  <a:moveTo>
                    <a:pt x="50" y="80"/>
                  </a:moveTo>
                  <a:cubicBezTo>
                    <a:pt x="50" y="80"/>
                    <a:pt x="50" y="81"/>
                    <a:pt x="50" y="81"/>
                  </a:cubicBezTo>
                  <a:cubicBezTo>
                    <a:pt x="50" y="81"/>
                    <a:pt x="50" y="81"/>
                    <a:pt x="50" y="81"/>
                  </a:cubicBezTo>
                  <a:cubicBezTo>
                    <a:pt x="50" y="81"/>
                    <a:pt x="50" y="81"/>
                    <a:pt x="50" y="81"/>
                  </a:cubicBezTo>
                  <a:cubicBezTo>
                    <a:pt x="50" y="81"/>
                    <a:pt x="51" y="81"/>
                    <a:pt x="51" y="81"/>
                  </a:cubicBezTo>
                  <a:cubicBezTo>
                    <a:pt x="51" y="81"/>
                    <a:pt x="51" y="81"/>
                    <a:pt x="51" y="81"/>
                  </a:cubicBezTo>
                  <a:cubicBezTo>
                    <a:pt x="51" y="81"/>
                    <a:pt x="52" y="81"/>
                    <a:pt x="52" y="81"/>
                  </a:cubicBezTo>
                  <a:cubicBezTo>
                    <a:pt x="52" y="81"/>
                    <a:pt x="53" y="81"/>
                    <a:pt x="54" y="80"/>
                  </a:cubicBezTo>
                  <a:cubicBezTo>
                    <a:pt x="54" y="80"/>
                    <a:pt x="54" y="80"/>
                    <a:pt x="54" y="80"/>
                  </a:cubicBezTo>
                  <a:cubicBezTo>
                    <a:pt x="54" y="80"/>
                    <a:pt x="55" y="80"/>
                    <a:pt x="55" y="79"/>
                  </a:cubicBezTo>
                  <a:cubicBezTo>
                    <a:pt x="55" y="79"/>
                    <a:pt x="55" y="79"/>
                    <a:pt x="55" y="79"/>
                  </a:cubicBezTo>
                  <a:cubicBezTo>
                    <a:pt x="55" y="79"/>
                    <a:pt x="55" y="79"/>
                    <a:pt x="55" y="80"/>
                  </a:cubicBezTo>
                  <a:cubicBezTo>
                    <a:pt x="55" y="80"/>
                    <a:pt x="55" y="80"/>
                    <a:pt x="55" y="80"/>
                  </a:cubicBezTo>
                  <a:cubicBezTo>
                    <a:pt x="55" y="79"/>
                    <a:pt x="55" y="79"/>
                    <a:pt x="55" y="79"/>
                  </a:cubicBezTo>
                  <a:cubicBezTo>
                    <a:pt x="56" y="79"/>
                    <a:pt x="56" y="79"/>
                    <a:pt x="55" y="79"/>
                  </a:cubicBezTo>
                  <a:cubicBezTo>
                    <a:pt x="55" y="79"/>
                    <a:pt x="55" y="79"/>
                    <a:pt x="55" y="79"/>
                  </a:cubicBezTo>
                  <a:cubicBezTo>
                    <a:pt x="55" y="79"/>
                    <a:pt x="55" y="79"/>
                    <a:pt x="55" y="78"/>
                  </a:cubicBezTo>
                  <a:cubicBezTo>
                    <a:pt x="55" y="78"/>
                    <a:pt x="55" y="78"/>
                    <a:pt x="55" y="78"/>
                  </a:cubicBezTo>
                  <a:cubicBezTo>
                    <a:pt x="55" y="78"/>
                    <a:pt x="55" y="78"/>
                    <a:pt x="55" y="77"/>
                  </a:cubicBezTo>
                  <a:cubicBezTo>
                    <a:pt x="55" y="77"/>
                    <a:pt x="55" y="77"/>
                    <a:pt x="54" y="77"/>
                  </a:cubicBezTo>
                  <a:cubicBezTo>
                    <a:pt x="54" y="77"/>
                    <a:pt x="54" y="77"/>
                    <a:pt x="54" y="77"/>
                  </a:cubicBezTo>
                  <a:cubicBezTo>
                    <a:pt x="54" y="77"/>
                    <a:pt x="54" y="76"/>
                    <a:pt x="53" y="77"/>
                  </a:cubicBezTo>
                  <a:cubicBezTo>
                    <a:pt x="53" y="76"/>
                    <a:pt x="52" y="76"/>
                    <a:pt x="52" y="77"/>
                  </a:cubicBezTo>
                  <a:cubicBezTo>
                    <a:pt x="52" y="77"/>
                    <a:pt x="52" y="77"/>
                    <a:pt x="52" y="77"/>
                  </a:cubicBezTo>
                  <a:cubicBezTo>
                    <a:pt x="51" y="77"/>
                    <a:pt x="51" y="77"/>
                    <a:pt x="51" y="77"/>
                  </a:cubicBezTo>
                  <a:cubicBezTo>
                    <a:pt x="51" y="77"/>
                    <a:pt x="51" y="77"/>
                    <a:pt x="51" y="77"/>
                  </a:cubicBezTo>
                  <a:cubicBezTo>
                    <a:pt x="51" y="78"/>
                    <a:pt x="51" y="78"/>
                    <a:pt x="51" y="78"/>
                  </a:cubicBezTo>
                  <a:cubicBezTo>
                    <a:pt x="51" y="78"/>
                    <a:pt x="51" y="78"/>
                    <a:pt x="51" y="78"/>
                  </a:cubicBezTo>
                  <a:cubicBezTo>
                    <a:pt x="50" y="78"/>
                    <a:pt x="50" y="79"/>
                    <a:pt x="49" y="79"/>
                  </a:cubicBezTo>
                  <a:cubicBezTo>
                    <a:pt x="49" y="79"/>
                    <a:pt x="49" y="80"/>
                    <a:pt x="49" y="80"/>
                  </a:cubicBezTo>
                  <a:cubicBezTo>
                    <a:pt x="50" y="80"/>
                    <a:pt x="50" y="80"/>
                    <a:pt x="50" y="80"/>
                  </a:cubicBezTo>
                  <a:cubicBezTo>
                    <a:pt x="50" y="80"/>
                    <a:pt x="50" y="80"/>
                    <a:pt x="50" y="80"/>
                  </a:cubicBezTo>
                  <a:cubicBezTo>
                    <a:pt x="50" y="80"/>
                    <a:pt x="50" y="80"/>
                    <a:pt x="50" y="80"/>
                  </a:cubicBezTo>
                  <a:cubicBezTo>
                    <a:pt x="50" y="80"/>
                    <a:pt x="50" y="80"/>
                    <a:pt x="50" y="80"/>
                  </a:cubicBezTo>
                  <a:close/>
                  <a:moveTo>
                    <a:pt x="49" y="81"/>
                  </a:moveTo>
                  <a:cubicBezTo>
                    <a:pt x="50" y="81"/>
                    <a:pt x="50" y="81"/>
                    <a:pt x="50" y="81"/>
                  </a:cubicBezTo>
                  <a:cubicBezTo>
                    <a:pt x="50" y="81"/>
                    <a:pt x="50" y="81"/>
                    <a:pt x="50" y="81"/>
                  </a:cubicBezTo>
                  <a:cubicBezTo>
                    <a:pt x="50" y="81"/>
                    <a:pt x="50" y="81"/>
                    <a:pt x="50" y="80"/>
                  </a:cubicBezTo>
                  <a:cubicBezTo>
                    <a:pt x="50" y="81"/>
                    <a:pt x="49" y="81"/>
                    <a:pt x="49" y="81"/>
                  </a:cubicBezTo>
                  <a:cubicBezTo>
                    <a:pt x="49" y="81"/>
                    <a:pt x="49" y="81"/>
                    <a:pt x="49" y="81"/>
                  </a:cubicBezTo>
                  <a:cubicBezTo>
                    <a:pt x="49" y="81"/>
                    <a:pt x="49" y="81"/>
                    <a:pt x="49" y="81"/>
                  </a:cubicBezTo>
                  <a:close/>
                  <a:moveTo>
                    <a:pt x="55" y="77"/>
                  </a:moveTo>
                  <a:cubicBezTo>
                    <a:pt x="55" y="77"/>
                    <a:pt x="55" y="77"/>
                    <a:pt x="55" y="77"/>
                  </a:cubicBezTo>
                  <a:cubicBezTo>
                    <a:pt x="55" y="77"/>
                    <a:pt x="55" y="77"/>
                    <a:pt x="55" y="77"/>
                  </a:cubicBezTo>
                  <a:cubicBezTo>
                    <a:pt x="55" y="76"/>
                    <a:pt x="55" y="77"/>
                    <a:pt x="55" y="77"/>
                  </a:cubicBezTo>
                  <a:cubicBezTo>
                    <a:pt x="55" y="77"/>
                    <a:pt x="55" y="77"/>
                    <a:pt x="55" y="77"/>
                  </a:cubicBezTo>
                  <a:close/>
                  <a:moveTo>
                    <a:pt x="53" y="76"/>
                  </a:moveTo>
                  <a:cubicBezTo>
                    <a:pt x="53" y="76"/>
                    <a:pt x="53" y="76"/>
                    <a:pt x="53" y="76"/>
                  </a:cubicBezTo>
                  <a:cubicBezTo>
                    <a:pt x="53" y="76"/>
                    <a:pt x="53" y="76"/>
                    <a:pt x="53" y="76"/>
                  </a:cubicBezTo>
                  <a:cubicBezTo>
                    <a:pt x="53" y="76"/>
                    <a:pt x="53" y="76"/>
                    <a:pt x="52" y="76"/>
                  </a:cubicBezTo>
                  <a:cubicBezTo>
                    <a:pt x="52" y="76"/>
                    <a:pt x="52" y="76"/>
                    <a:pt x="52" y="76"/>
                  </a:cubicBezTo>
                  <a:cubicBezTo>
                    <a:pt x="52" y="76"/>
                    <a:pt x="52" y="76"/>
                    <a:pt x="53" y="76"/>
                  </a:cubicBezTo>
                  <a:close/>
                  <a:moveTo>
                    <a:pt x="53" y="65"/>
                  </a:moveTo>
                  <a:cubicBezTo>
                    <a:pt x="53" y="65"/>
                    <a:pt x="53" y="65"/>
                    <a:pt x="53" y="65"/>
                  </a:cubicBezTo>
                  <a:cubicBezTo>
                    <a:pt x="53" y="65"/>
                    <a:pt x="53" y="66"/>
                    <a:pt x="53" y="66"/>
                  </a:cubicBezTo>
                  <a:cubicBezTo>
                    <a:pt x="53" y="66"/>
                    <a:pt x="53" y="66"/>
                    <a:pt x="53" y="66"/>
                  </a:cubicBezTo>
                  <a:cubicBezTo>
                    <a:pt x="53" y="66"/>
                    <a:pt x="53" y="66"/>
                    <a:pt x="53" y="66"/>
                  </a:cubicBezTo>
                  <a:cubicBezTo>
                    <a:pt x="53" y="66"/>
                    <a:pt x="53" y="66"/>
                    <a:pt x="53" y="66"/>
                  </a:cubicBezTo>
                  <a:cubicBezTo>
                    <a:pt x="53" y="66"/>
                    <a:pt x="54" y="66"/>
                    <a:pt x="54" y="66"/>
                  </a:cubicBezTo>
                  <a:cubicBezTo>
                    <a:pt x="54" y="67"/>
                    <a:pt x="54" y="67"/>
                    <a:pt x="54" y="67"/>
                  </a:cubicBezTo>
                  <a:cubicBezTo>
                    <a:pt x="54" y="67"/>
                    <a:pt x="54" y="67"/>
                    <a:pt x="54" y="67"/>
                  </a:cubicBezTo>
                  <a:cubicBezTo>
                    <a:pt x="54" y="67"/>
                    <a:pt x="55" y="67"/>
                    <a:pt x="55" y="66"/>
                  </a:cubicBezTo>
                  <a:cubicBezTo>
                    <a:pt x="55" y="66"/>
                    <a:pt x="55" y="66"/>
                    <a:pt x="55" y="66"/>
                  </a:cubicBezTo>
                  <a:cubicBezTo>
                    <a:pt x="55" y="66"/>
                    <a:pt x="55" y="66"/>
                    <a:pt x="54" y="66"/>
                  </a:cubicBezTo>
                  <a:cubicBezTo>
                    <a:pt x="54" y="66"/>
                    <a:pt x="54" y="66"/>
                    <a:pt x="54" y="65"/>
                  </a:cubicBezTo>
                  <a:cubicBezTo>
                    <a:pt x="54" y="65"/>
                    <a:pt x="53" y="65"/>
                    <a:pt x="53" y="65"/>
                  </a:cubicBezTo>
                  <a:close/>
                  <a:moveTo>
                    <a:pt x="52" y="64"/>
                  </a:moveTo>
                  <a:cubicBezTo>
                    <a:pt x="52" y="64"/>
                    <a:pt x="52" y="64"/>
                    <a:pt x="52" y="64"/>
                  </a:cubicBezTo>
                  <a:cubicBezTo>
                    <a:pt x="52" y="64"/>
                    <a:pt x="52" y="64"/>
                    <a:pt x="52" y="64"/>
                  </a:cubicBezTo>
                  <a:cubicBezTo>
                    <a:pt x="53" y="64"/>
                    <a:pt x="53" y="64"/>
                    <a:pt x="53" y="64"/>
                  </a:cubicBezTo>
                  <a:cubicBezTo>
                    <a:pt x="53" y="64"/>
                    <a:pt x="53" y="64"/>
                    <a:pt x="52" y="64"/>
                  </a:cubicBezTo>
                  <a:close/>
                  <a:moveTo>
                    <a:pt x="28" y="53"/>
                  </a:moveTo>
                  <a:cubicBezTo>
                    <a:pt x="28" y="53"/>
                    <a:pt x="28" y="53"/>
                    <a:pt x="28" y="52"/>
                  </a:cubicBezTo>
                  <a:cubicBezTo>
                    <a:pt x="28" y="52"/>
                    <a:pt x="28" y="52"/>
                    <a:pt x="28" y="52"/>
                  </a:cubicBezTo>
                  <a:cubicBezTo>
                    <a:pt x="28" y="53"/>
                    <a:pt x="28" y="53"/>
                    <a:pt x="28" y="53"/>
                  </a:cubicBezTo>
                  <a:close/>
                  <a:moveTo>
                    <a:pt x="27" y="52"/>
                  </a:moveTo>
                  <a:cubicBezTo>
                    <a:pt x="27" y="52"/>
                    <a:pt x="27" y="52"/>
                    <a:pt x="27" y="52"/>
                  </a:cubicBezTo>
                  <a:cubicBezTo>
                    <a:pt x="27" y="52"/>
                    <a:pt x="27" y="52"/>
                    <a:pt x="27" y="52"/>
                  </a:cubicBezTo>
                  <a:cubicBezTo>
                    <a:pt x="27" y="52"/>
                    <a:pt x="26" y="52"/>
                    <a:pt x="26" y="52"/>
                  </a:cubicBezTo>
                  <a:cubicBezTo>
                    <a:pt x="26" y="52"/>
                    <a:pt x="26" y="52"/>
                    <a:pt x="26" y="52"/>
                  </a:cubicBezTo>
                  <a:cubicBezTo>
                    <a:pt x="27" y="52"/>
                    <a:pt x="27" y="52"/>
                    <a:pt x="27" y="52"/>
                  </a:cubicBezTo>
                  <a:close/>
                  <a:moveTo>
                    <a:pt x="32" y="1"/>
                  </a:move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2" y="0"/>
                    <a:pt x="32" y="0"/>
                  </a:cubicBezTo>
                  <a:cubicBezTo>
                    <a:pt x="32" y="0"/>
                    <a:pt x="32" y="0"/>
                    <a:pt x="32" y="0"/>
                  </a:cubicBezTo>
                  <a:cubicBezTo>
                    <a:pt x="32" y="0"/>
                    <a:pt x="32" y="0"/>
                    <a:pt x="32" y="0"/>
                  </a:cubicBezTo>
                  <a:cubicBezTo>
                    <a:pt x="32" y="0"/>
                    <a:pt x="32" y="0"/>
                    <a:pt x="32" y="0"/>
                  </a:cubicBezTo>
                  <a:cubicBezTo>
                    <a:pt x="32" y="0"/>
                    <a:pt x="32" y="0"/>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lose/>
                  <a:moveTo>
                    <a:pt x="33" y="6"/>
                  </a:moveTo>
                  <a:cubicBezTo>
                    <a:pt x="33" y="6"/>
                    <a:pt x="33" y="6"/>
                    <a:pt x="33" y="6"/>
                  </a:cubicBezTo>
                  <a:cubicBezTo>
                    <a:pt x="33" y="6"/>
                    <a:pt x="33" y="6"/>
                    <a:pt x="33" y="6"/>
                  </a:cubicBezTo>
                  <a:cubicBezTo>
                    <a:pt x="33" y="5"/>
                    <a:pt x="33" y="5"/>
                    <a:pt x="33" y="5"/>
                  </a:cubicBezTo>
                  <a:cubicBezTo>
                    <a:pt x="33" y="5"/>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7"/>
                  </a:cubicBezTo>
                  <a:cubicBezTo>
                    <a:pt x="33" y="7"/>
                    <a:pt x="33" y="7"/>
                    <a:pt x="33" y="7"/>
                  </a:cubicBezTo>
                  <a:cubicBezTo>
                    <a:pt x="33" y="7"/>
                    <a:pt x="33" y="7"/>
                    <a:pt x="33" y="7"/>
                  </a:cubicBezTo>
                  <a:cubicBezTo>
                    <a:pt x="33" y="7"/>
                    <a:pt x="33" y="7"/>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5" y="4"/>
                    <a:pt x="34" y="4"/>
                  </a:cubicBezTo>
                  <a:cubicBezTo>
                    <a:pt x="34"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2" y="6"/>
                    <a:pt x="33" y="6"/>
                    <a:pt x="32" y="6"/>
                  </a:cubicBezTo>
                  <a:cubicBezTo>
                    <a:pt x="32" y="6"/>
                    <a:pt x="32" y="6"/>
                    <a:pt x="32" y="6"/>
                  </a:cubicBezTo>
                  <a:cubicBezTo>
                    <a:pt x="32" y="6"/>
                    <a:pt x="32" y="6"/>
                    <a:pt x="33" y="6"/>
                  </a:cubicBezTo>
                  <a:close/>
                  <a:moveTo>
                    <a:pt x="34" y="1"/>
                  </a:move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lose/>
                  <a:moveTo>
                    <a:pt x="35" y="103"/>
                  </a:moveTo>
                  <a:cubicBezTo>
                    <a:pt x="35" y="103"/>
                    <a:pt x="35" y="104"/>
                    <a:pt x="35" y="104"/>
                  </a:cubicBezTo>
                  <a:cubicBezTo>
                    <a:pt x="35" y="104"/>
                    <a:pt x="35" y="104"/>
                    <a:pt x="35" y="104"/>
                  </a:cubicBezTo>
                  <a:cubicBezTo>
                    <a:pt x="35" y="104"/>
                    <a:pt x="35" y="104"/>
                    <a:pt x="35" y="104"/>
                  </a:cubicBezTo>
                  <a:cubicBezTo>
                    <a:pt x="35" y="104"/>
                    <a:pt x="35" y="104"/>
                    <a:pt x="35" y="103"/>
                  </a:cubicBezTo>
                  <a:close/>
                  <a:moveTo>
                    <a:pt x="40" y="103"/>
                  </a:moveTo>
                  <a:cubicBezTo>
                    <a:pt x="40" y="103"/>
                    <a:pt x="39" y="103"/>
                    <a:pt x="39" y="103"/>
                  </a:cubicBezTo>
                  <a:cubicBezTo>
                    <a:pt x="39" y="103"/>
                    <a:pt x="39" y="103"/>
                    <a:pt x="39" y="103"/>
                  </a:cubicBezTo>
                  <a:cubicBezTo>
                    <a:pt x="38" y="103"/>
                    <a:pt x="38" y="103"/>
                    <a:pt x="38" y="103"/>
                  </a:cubicBezTo>
                  <a:cubicBezTo>
                    <a:pt x="37" y="103"/>
                    <a:pt x="37" y="103"/>
                    <a:pt x="37" y="103"/>
                  </a:cubicBezTo>
                  <a:cubicBezTo>
                    <a:pt x="37" y="103"/>
                    <a:pt x="37" y="103"/>
                    <a:pt x="37" y="103"/>
                  </a:cubicBezTo>
                  <a:cubicBezTo>
                    <a:pt x="36" y="103"/>
                    <a:pt x="36" y="104"/>
                    <a:pt x="36" y="104"/>
                  </a:cubicBezTo>
                  <a:cubicBezTo>
                    <a:pt x="36" y="104"/>
                    <a:pt x="36" y="104"/>
                    <a:pt x="36" y="104"/>
                  </a:cubicBezTo>
                  <a:cubicBezTo>
                    <a:pt x="37" y="104"/>
                    <a:pt x="37" y="104"/>
                    <a:pt x="37" y="104"/>
                  </a:cubicBezTo>
                  <a:cubicBezTo>
                    <a:pt x="37" y="105"/>
                    <a:pt x="37" y="105"/>
                    <a:pt x="38" y="105"/>
                  </a:cubicBezTo>
                  <a:cubicBezTo>
                    <a:pt x="38" y="105"/>
                    <a:pt x="39" y="105"/>
                    <a:pt x="39" y="105"/>
                  </a:cubicBezTo>
                  <a:cubicBezTo>
                    <a:pt x="39" y="105"/>
                    <a:pt x="39" y="105"/>
                    <a:pt x="39" y="104"/>
                  </a:cubicBezTo>
                  <a:cubicBezTo>
                    <a:pt x="39" y="104"/>
                    <a:pt x="39" y="104"/>
                    <a:pt x="40" y="104"/>
                  </a:cubicBezTo>
                  <a:cubicBezTo>
                    <a:pt x="40" y="104"/>
                    <a:pt x="40" y="104"/>
                    <a:pt x="40" y="104"/>
                  </a:cubicBezTo>
                  <a:cubicBezTo>
                    <a:pt x="40" y="103"/>
                    <a:pt x="40" y="103"/>
                    <a:pt x="40" y="103"/>
                  </a:cubicBezTo>
                  <a:close/>
                  <a:moveTo>
                    <a:pt x="31" y="65"/>
                  </a:moveTo>
                  <a:cubicBezTo>
                    <a:pt x="31" y="65"/>
                    <a:pt x="32" y="65"/>
                    <a:pt x="32" y="65"/>
                  </a:cubicBezTo>
                  <a:cubicBezTo>
                    <a:pt x="32" y="65"/>
                    <a:pt x="32" y="65"/>
                    <a:pt x="32" y="65"/>
                  </a:cubicBezTo>
                  <a:cubicBezTo>
                    <a:pt x="32" y="65"/>
                    <a:pt x="32" y="65"/>
                    <a:pt x="31" y="65"/>
                  </a:cubicBezTo>
                  <a:close/>
                  <a:moveTo>
                    <a:pt x="36" y="75"/>
                  </a:moveTo>
                  <a:cubicBezTo>
                    <a:pt x="36" y="74"/>
                    <a:pt x="36" y="74"/>
                    <a:pt x="36" y="74"/>
                  </a:cubicBezTo>
                  <a:cubicBezTo>
                    <a:pt x="36" y="74"/>
                    <a:pt x="36" y="74"/>
                    <a:pt x="36" y="73"/>
                  </a:cubicBezTo>
                  <a:cubicBezTo>
                    <a:pt x="36" y="73"/>
                    <a:pt x="35" y="73"/>
                    <a:pt x="35" y="73"/>
                  </a:cubicBezTo>
                  <a:cubicBezTo>
                    <a:pt x="35" y="73"/>
                    <a:pt x="36" y="73"/>
                    <a:pt x="36" y="73"/>
                  </a:cubicBezTo>
                  <a:cubicBezTo>
                    <a:pt x="35" y="72"/>
                    <a:pt x="36" y="72"/>
                    <a:pt x="36" y="72"/>
                  </a:cubicBezTo>
                  <a:cubicBezTo>
                    <a:pt x="36" y="72"/>
                    <a:pt x="36" y="72"/>
                    <a:pt x="36" y="71"/>
                  </a:cubicBezTo>
                  <a:cubicBezTo>
                    <a:pt x="36" y="71"/>
                    <a:pt x="36" y="71"/>
                    <a:pt x="36" y="71"/>
                  </a:cubicBezTo>
                  <a:cubicBezTo>
                    <a:pt x="36" y="71"/>
                    <a:pt x="36" y="71"/>
                    <a:pt x="36" y="71"/>
                  </a:cubicBezTo>
                  <a:cubicBezTo>
                    <a:pt x="36" y="71"/>
                    <a:pt x="36" y="71"/>
                    <a:pt x="36" y="70"/>
                  </a:cubicBezTo>
                  <a:cubicBezTo>
                    <a:pt x="36" y="70"/>
                    <a:pt x="36" y="70"/>
                    <a:pt x="36" y="70"/>
                  </a:cubicBezTo>
                  <a:cubicBezTo>
                    <a:pt x="36" y="69"/>
                    <a:pt x="36" y="69"/>
                    <a:pt x="36" y="69"/>
                  </a:cubicBezTo>
                  <a:cubicBezTo>
                    <a:pt x="36" y="69"/>
                    <a:pt x="36" y="69"/>
                    <a:pt x="36" y="69"/>
                  </a:cubicBezTo>
                  <a:cubicBezTo>
                    <a:pt x="36" y="69"/>
                    <a:pt x="36" y="69"/>
                    <a:pt x="36" y="68"/>
                  </a:cubicBezTo>
                  <a:cubicBezTo>
                    <a:pt x="36" y="68"/>
                    <a:pt x="36" y="68"/>
                    <a:pt x="36" y="68"/>
                  </a:cubicBezTo>
                  <a:cubicBezTo>
                    <a:pt x="36" y="68"/>
                    <a:pt x="36" y="68"/>
                    <a:pt x="36" y="68"/>
                  </a:cubicBezTo>
                  <a:cubicBezTo>
                    <a:pt x="36" y="67"/>
                    <a:pt x="36" y="67"/>
                    <a:pt x="36" y="67"/>
                  </a:cubicBezTo>
                  <a:cubicBezTo>
                    <a:pt x="36" y="67"/>
                    <a:pt x="36" y="66"/>
                    <a:pt x="36" y="66"/>
                  </a:cubicBezTo>
                  <a:cubicBezTo>
                    <a:pt x="36" y="66"/>
                    <a:pt x="36" y="66"/>
                    <a:pt x="36" y="66"/>
                  </a:cubicBezTo>
                  <a:cubicBezTo>
                    <a:pt x="36" y="66"/>
                    <a:pt x="36" y="66"/>
                    <a:pt x="36" y="66"/>
                  </a:cubicBezTo>
                  <a:cubicBezTo>
                    <a:pt x="35" y="66"/>
                    <a:pt x="35" y="65"/>
                    <a:pt x="35" y="66"/>
                  </a:cubicBezTo>
                  <a:cubicBezTo>
                    <a:pt x="35" y="66"/>
                    <a:pt x="35" y="66"/>
                    <a:pt x="35" y="66"/>
                  </a:cubicBezTo>
                  <a:cubicBezTo>
                    <a:pt x="35" y="66"/>
                    <a:pt x="34" y="66"/>
                    <a:pt x="35" y="65"/>
                  </a:cubicBezTo>
                  <a:cubicBezTo>
                    <a:pt x="34" y="65"/>
                    <a:pt x="35" y="65"/>
                    <a:pt x="35" y="65"/>
                  </a:cubicBezTo>
                  <a:cubicBezTo>
                    <a:pt x="34" y="65"/>
                    <a:pt x="34" y="64"/>
                    <a:pt x="34" y="64"/>
                  </a:cubicBezTo>
                  <a:cubicBezTo>
                    <a:pt x="34" y="64"/>
                    <a:pt x="35" y="64"/>
                    <a:pt x="35" y="64"/>
                  </a:cubicBezTo>
                  <a:cubicBezTo>
                    <a:pt x="35" y="64"/>
                    <a:pt x="35" y="64"/>
                    <a:pt x="35" y="64"/>
                  </a:cubicBezTo>
                  <a:cubicBezTo>
                    <a:pt x="35" y="64"/>
                    <a:pt x="35" y="64"/>
                    <a:pt x="35" y="64"/>
                  </a:cubicBezTo>
                  <a:cubicBezTo>
                    <a:pt x="35" y="64"/>
                    <a:pt x="35" y="64"/>
                    <a:pt x="35" y="64"/>
                  </a:cubicBezTo>
                  <a:cubicBezTo>
                    <a:pt x="35" y="64"/>
                    <a:pt x="35" y="64"/>
                    <a:pt x="36" y="64"/>
                  </a:cubicBezTo>
                  <a:cubicBezTo>
                    <a:pt x="36" y="64"/>
                    <a:pt x="36" y="64"/>
                    <a:pt x="36" y="64"/>
                  </a:cubicBezTo>
                  <a:cubicBezTo>
                    <a:pt x="36" y="64"/>
                    <a:pt x="36" y="65"/>
                    <a:pt x="36" y="65"/>
                  </a:cubicBezTo>
                  <a:cubicBezTo>
                    <a:pt x="36" y="65"/>
                    <a:pt x="36" y="65"/>
                    <a:pt x="36" y="65"/>
                  </a:cubicBezTo>
                  <a:cubicBezTo>
                    <a:pt x="36" y="65"/>
                    <a:pt x="37" y="65"/>
                    <a:pt x="37" y="65"/>
                  </a:cubicBezTo>
                  <a:cubicBezTo>
                    <a:pt x="37" y="65"/>
                    <a:pt x="37" y="65"/>
                    <a:pt x="37" y="65"/>
                  </a:cubicBezTo>
                  <a:cubicBezTo>
                    <a:pt x="37" y="65"/>
                    <a:pt x="37" y="65"/>
                    <a:pt x="38" y="65"/>
                  </a:cubicBezTo>
                  <a:cubicBezTo>
                    <a:pt x="38" y="65"/>
                    <a:pt x="38" y="65"/>
                    <a:pt x="38" y="65"/>
                  </a:cubicBezTo>
                  <a:cubicBezTo>
                    <a:pt x="38" y="65"/>
                    <a:pt x="38" y="66"/>
                    <a:pt x="38" y="66"/>
                  </a:cubicBezTo>
                  <a:cubicBezTo>
                    <a:pt x="38" y="66"/>
                    <a:pt x="38" y="66"/>
                    <a:pt x="38" y="66"/>
                  </a:cubicBezTo>
                  <a:cubicBezTo>
                    <a:pt x="39" y="66"/>
                    <a:pt x="39" y="66"/>
                    <a:pt x="39" y="66"/>
                  </a:cubicBezTo>
                  <a:cubicBezTo>
                    <a:pt x="39" y="66"/>
                    <a:pt x="39" y="67"/>
                    <a:pt x="39" y="67"/>
                  </a:cubicBezTo>
                  <a:cubicBezTo>
                    <a:pt x="39" y="67"/>
                    <a:pt x="39" y="67"/>
                    <a:pt x="39" y="67"/>
                  </a:cubicBezTo>
                  <a:cubicBezTo>
                    <a:pt x="39" y="67"/>
                    <a:pt x="40" y="67"/>
                    <a:pt x="40" y="67"/>
                  </a:cubicBezTo>
                  <a:cubicBezTo>
                    <a:pt x="40" y="67"/>
                    <a:pt x="40" y="67"/>
                    <a:pt x="40" y="67"/>
                  </a:cubicBezTo>
                  <a:cubicBezTo>
                    <a:pt x="40" y="67"/>
                    <a:pt x="40" y="67"/>
                    <a:pt x="40" y="67"/>
                  </a:cubicBezTo>
                  <a:cubicBezTo>
                    <a:pt x="40" y="67"/>
                    <a:pt x="41" y="67"/>
                    <a:pt x="41" y="67"/>
                  </a:cubicBezTo>
                  <a:cubicBezTo>
                    <a:pt x="41" y="67"/>
                    <a:pt x="41" y="66"/>
                    <a:pt x="41" y="66"/>
                  </a:cubicBezTo>
                  <a:cubicBezTo>
                    <a:pt x="41" y="66"/>
                    <a:pt x="41" y="66"/>
                    <a:pt x="41" y="66"/>
                  </a:cubicBezTo>
                  <a:cubicBezTo>
                    <a:pt x="41" y="66"/>
                    <a:pt x="42" y="66"/>
                    <a:pt x="42" y="66"/>
                  </a:cubicBezTo>
                  <a:cubicBezTo>
                    <a:pt x="42" y="67"/>
                    <a:pt x="42" y="67"/>
                    <a:pt x="42" y="67"/>
                  </a:cubicBezTo>
                  <a:cubicBezTo>
                    <a:pt x="42" y="67"/>
                    <a:pt x="42" y="67"/>
                    <a:pt x="42" y="67"/>
                  </a:cubicBezTo>
                  <a:cubicBezTo>
                    <a:pt x="42" y="67"/>
                    <a:pt x="42" y="67"/>
                    <a:pt x="42" y="67"/>
                  </a:cubicBezTo>
                  <a:cubicBezTo>
                    <a:pt x="43" y="67"/>
                    <a:pt x="43" y="67"/>
                    <a:pt x="44" y="67"/>
                  </a:cubicBezTo>
                  <a:cubicBezTo>
                    <a:pt x="44" y="67"/>
                    <a:pt x="44" y="67"/>
                    <a:pt x="44" y="67"/>
                  </a:cubicBezTo>
                  <a:cubicBezTo>
                    <a:pt x="44" y="66"/>
                    <a:pt x="44" y="66"/>
                    <a:pt x="44" y="66"/>
                  </a:cubicBezTo>
                  <a:cubicBezTo>
                    <a:pt x="44" y="67"/>
                    <a:pt x="44" y="67"/>
                    <a:pt x="44" y="68"/>
                  </a:cubicBezTo>
                  <a:cubicBezTo>
                    <a:pt x="44" y="68"/>
                    <a:pt x="44" y="68"/>
                    <a:pt x="44" y="69"/>
                  </a:cubicBezTo>
                  <a:cubicBezTo>
                    <a:pt x="44" y="69"/>
                    <a:pt x="44" y="69"/>
                    <a:pt x="44" y="69"/>
                  </a:cubicBezTo>
                  <a:cubicBezTo>
                    <a:pt x="44" y="69"/>
                    <a:pt x="44" y="69"/>
                    <a:pt x="44" y="69"/>
                  </a:cubicBezTo>
                  <a:cubicBezTo>
                    <a:pt x="44" y="70"/>
                    <a:pt x="44" y="69"/>
                    <a:pt x="44" y="70"/>
                  </a:cubicBezTo>
                  <a:cubicBezTo>
                    <a:pt x="44" y="70"/>
                    <a:pt x="43" y="70"/>
                    <a:pt x="43" y="70"/>
                  </a:cubicBezTo>
                  <a:cubicBezTo>
                    <a:pt x="43" y="70"/>
                    <a:pt x="43" y="70"/>
                    <a:pt x="43" y="70"/>
                  </a:cubicBezTo>
                  <a:cubicBezTo>
                    <a:pt x="43" y="70"/>
                    <a:pt x="44" y="70"/>
                    <a:pt x="43" y="71"/>
                  </a:cubicBezTo>
                  <a:cubicBezTo>
                    <a:pt x="43" y="71"/>
                    <a:pt x="43" y="71"/>
                    <a:pt x="43" y="70"/>
                  </a:cubicBezTo>
                  <a:cubicBezTo>
                    <a:pt x="43" y="70"/>
                    <a:pt x="43" y="70"/>
                    <a:pt x="43" y="70"/>
                  </a:cubicBezTo>
                  <a:cubicBezTo>
                    <a:pt x="43" y="70"/>
                    <a:pt x="43" y="70"/>
                    <a:pt x="43" y="70"/>
                  </a:cubicBezTo>
                  <a:cubicBezTo>
                    <a:pt x="43" y="71"/>
                    <a:pt x="42" y="71"/>
                    <a:pt x="42" y="71"/>
                  </a:cubicBezTo>
                  <a:cubicBezTo>
                    <a:pt x="42" y="71"/>
                    <a:pt x="42" y="71"/>
                    <a:pt x="42" y="71"/>
                  </a:cubicBezTo>
                  <a:cubicBezTo>
                    <a:pt x="42" y="71"/>
                    <a:pt x="42" y="71"/>
                    <a:pt x="42" y="71"/>
                  </a:cubicBezTo>
                  <a:cubicBezTo>
                    <a:pt x="42" y="71"/>
                    <a:pt x="42" y="71"/>
                    <a:pt x="42" y="71"/>
                  </a:cubicBezTo>
                  <a:cubicBezTo>
                    <a:pt x="42" y="71"/>
                    <a:pt x="42" y="71"/>
                    <a:pt x="42" y="71"/>
                  </a:cubicBezTo>
                  <a:cubicBezTo>
                    <a:pt x="42" y="71"/>
                    <a:pt x="42" y="72"/>
                    <a:pt x="42" y="72"/>
                  </a:cubicBezTo>
                  <a:cubicBezTo>
                    <a:pt x="42" y="73"/>
                    <a:pt x="41" y="73"/>
                    <a:pt x="40" y="73"/>
                  </a:cubicBezTo>
                  <a:cubicBezTo>
                    <a:pt x="40" y="73"/>
                    <a:pt x="40" y="73"/>
                    <a:pt x="40" y="73"/>
                  </a:cubicBezTo>
                  <a:cubicBezTo>
                    <a:pt x="40" y="73"/>
                    <a:pt x="40" y="73"/>
                    <a:pt x="40" y="73"/>
                  </a:cubicBezTo>
                  <a:cubicBezTo>
                    <a:pt x="40" y="73"/>
                    <a:pt x="40" y="73"/>
                    <a:pt x="40" y="73"/>
                  </a:cubicBezTo>
                  <a:cubicBezTo>
                    <a:pt x="40" y="73"/>
                    <a:pt x="40" y="73"/>
                    <a:pt x="40" y="73"/>
                  </a:cubicBezTo>
                  <a:cubicBezTo>
                    <a:pt x="40" y="73"/>
                    <a:pt x="40" y="73"/>
                    <a:pt x="40" y="73"/>
                  </a:cubicBezTo>
                  <a:cubicBezTo>
                    <a:pt x="40" y="73"/>
                    <a:pt x="40" y="73"/>
                    <a:pt x="39" y="73"/>
                  </a:cubicBezTo>
                  <a:cubicBezTo>
                    <a:pt x="39" y="73"/>
                    <a:pt x="39" y="74"/>
                    <a:pt x="38" y="74"/>
                  </a:cubicBezTo>
                  <a:cubicBezTo>
                    <a:pt x="38" y="74"/>
                    <a:pt x="38" y="74"/>
                    <a:pt x="38" y="74"/>
                  </a:cubicBezTo>
                  <a:cubicBezTo>
                    <a:pt x="37" y="74"/>
                    <a:pt x="37" y="74"/>
                    <a:pt x="37" y="74"/>
                  </a:cubicBezTo>
                  <a:cubicBezTo>
                    <a:pt x="37" y="75"/>
                    <a:pt x="37" y="75"/>
                    <a:pt x="36" y="75"/>
                  </a:cubicBezTo>
                  <a:cubicBezTo>
                    <a:pt x="36" y="75"/>
                    <a:pt x="36" y="75"/>
                    <a:pt x="36" y="75"/>
                  </a:cubicBezTo>
                  <a:cubicBezTo>
                    <a:pt x="36" y="76"/>
                    <a:pt x="36" y="76"/>
                    <a:pt x="35" y="75"/>
                  </a:cubicBezTo>
                  <a:cubicBezTo>
                    <a:pt x="35" y="75"/>
                    <a:pt x="35" y="75"/>
                    <a:pt x="35" y="75"/>
                  </a:cubicBezTo>
                  <a:cubicBezTo>
                    <a:pt x="35" y="75"/>
                    <a:pt x="35" y="75"/>
                    <a:pt x="36" y="75"/>
                  </a:cubicBezTo>
                  <a:close/>
                  <a:moveTo>
                    <a:pt x="32" y="65"/>
                  </a:moveTo>
                  <a:cubicBezTo>
                    <a:pt x="32" y="64"/>
                    <a:pt x="32" y="64"/>
                    <a:pt x="32" y="64"/>
                  </a:cubicBezTo>
                  <a:cubicBezTo>
                    <a:pt x="32" y="64"/>
                    <a:pt x="32" y="65"/>
                    <a:pt x="32" y="65"/>
                  </a:cubicBezTo>
                  <a:cubicBezTo>
                    <a:pt x="32" y="65"/>
                    <a:pt x="32" y="65"/>
                    <a:pt x="32" y="65"/>
                  </a:cubicBezTo>
                  <a:close/>
                  <a:moveTo>
                    <a:pt x="31" y="63"/>
                  </a:moveTo>
                  <a:cubicBezTo>
                    <a:pt x="31" y="63"/>
                    <a:pt x="31" y="63"/>
                    <a:pt x="31" y="63"/>
                  </a:cubicBezTo>
                  <a:cubicBezTo>
                    <a:pt x="31" y="63"/>
                    <a:pt x="31" y="63"/>
                    <a:pt x="31" y="63"/>
                  </a:cubicBezTo>
                  <a:cubicBezTo>
                    <a:pt x="31" y="64"/>
                    <a:pt x="31" y="64"/>
                    <a:pt x="31" y="64"/>
                  </a:cubicBezTo>
                  <a:cubicBezTo>
                    <a:pt x="31" y="64"/>
                    <a:pt x="31" y="64"/>
                    <a:pt x="31" y="64"/>
                  </a:cubicBezTo>
                  <a:cubicBezTo>
                    <a:pt x="31" y="64"/>
                    <a:pt x="31" y="64"/>
                    <a:pt x="31" y="64"/>
                  </a:cubicBezTo>
                  <a:cubicBezTo>
                    <a:pt x="31" y="64"/>
                    <a:pt x="31" y="63"/>
                    <a:pt x="31" y="63"/>
                  </a:cubicBezTo>
                  <a:close/>
                  <a:moveTo>
                    <a:pt x="30" y="65"/>
                  </a:moveTo>
                  <a:cubicBezTo>
                    <a:pt x="30" y="65"/>
                    <a:pt x="30" y="65"/>
                    <a:pt x="31" y="65"/>
                  </a:cubicBezTo>
                  <a:cubicBezTo>
                    <a:pt x="31" y="65"/>
                    <a:pt x="31" y="65"/>
                    <a:pt x="30" y="65"/>
                  </a:cubicBezTo>
                  <a:close/>
                  <a:moveTo>
                    <a:pt x="51" y="54"/>
                  </a:moveTo>
                  <a:cubicBezTo>
                    <a:pt x="51" y="54"/>
                    <a:pt x="51" y="54"/>
                    <a:pt x="51" y="54"/>
                  </a:cubicBezTo>
                  <a:cubicBezTo>
                    <a:pt x="51" y="54"/>
                    <a:pt x="50" y="54"/>
                    <a:pt x="50" y="54"/>
                  </a:cubicBezTo>
                  <a:cubicBezTo>
                    <a:pt x="50" y="54"/>
                    <a:pt x="51" y="54"/>
                    <a:pt x="51" y="54"/>
                  </a:cubicBezTo>
                  <a:cubicBezTo>
                    <a:pt x="51" y="54"/>
                    <a:pt x="51" y="54"/>
                    <a:pt x="51" y="54"/>
                  </a:cubicBezTo>
                  <a:close/>
                  <a:moveTo>
                    <a:pt x="49" y="53"/>
                  </a:moveTo>
                  <a:cubicBezTo>
                    <a:pt x="49" y="53"/>
                    <a:pt x="49" y="53"/>
                    <a:pt x="49" y="54"/>
                  </a:cubicBezTo>
                  <a:cubicBezTo>
                    <a:pt x="49" y="54"/>
                    <a:pt x="50" y="54"/>
                    <a:pt x="50" y="53"/>
                  </a:cubicBezTo>
                  <a:cubicBezTo>
                    <a:pt x="50" y="53"/>
                    <a:pt x="49" y="53"/>
                    <a:pt x="49" y="53"/>
                  </a:cubicBezTo>
                  <a:cubicBezTo>
                    <a:pt x="49" y="53"/>
                    <a:pt x="49" y="53"/>
                    <a:pt x="49" y="5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54" name="Freeform 844">
              <a:extLst>
                <a:ext uri="{FF2B5EF4-FFF2-40B4-BE49-F238E27FC236}">
                  <a16:creationId xmlns:a16="http://schemas.microsoft.com/office/drawing/2014/main" id="{CB52C006-4677-4869-B548-E296A3C885BA}"/>
                </a:ext>
              </a:extLst>
            </p:cNvPr>
            <p:cNvSpPr>
              <a:spLocks/>
            </p:cNvSpPr>
            <p:nvPr/>
          </p:nvSpPr>
          <p:spPr bwMode="auto">
            <a:xfrm>
              <a:off x="9944954" y="3263845"/>
              <a:ext cx="199765" cy="179420"/>
            </a:xfrm>
            <a:custGeom>
              <a:avLst/>
              <a:gdLst>
                <a:gd name="T0" fmla="*/ 39 w 43"/>
                <a:gd name="T1" fmla="*/ 1 h 47"/>
                <a:gd name="T2" fmla="*/ 38 w 43"/>
                <a:gd name="T3" fmla="*/ 0 h 47"/>
                <a:gd name="T4" fmla="*/ 37 w 43"/>
                <a:gd name="T5" fmla="*/ 2 h 47"/>
                <a:gd name="T6" fmla="*/ 35 w 43"/>
                <a:gd name="T7" fmla="*/ 6 h 47"/>
                <a:gd name="T8" fmla="*/ 34 w 43"/>
                <a:gd name="T9" fmla="*/ 5 h 47"/>
                <a:gd name="T10" fmla="*/ 32 w 43"/>
                <a:gd name="T11" fmla="*/ 8 h 47"/>
                <a:gd name="T12" fmla="*/ 25 w 43"/>
                <a:gd name="T13" fmla="*/ 9 h 47"/>
                <a:gd name="T14" fmla="*/ 27 w 43"/>
                <a:gd name="T15" fmla="*/ 12 h 47"/>
                <a:gd name="T16" fmla="*/ 26 w 43"/>
                <a:gd name="T17" fmla="*/ 14 h 47"/>
                <a:gd name="T18" fmla="*/ 24 w 43"/>
                <a:gd name="T19" fmla="*/ 14 h 47"/>
                <a:gd name="T20" fmla="*/ 17 w 43"/>
                <a:gd name="T21" fmla="*/ 11 h 47"/>
                <a:gd name="T22" fmla="*/ 15 w 43"/>
                <a:gd name="T23" fmla="*/ 13 h 47"/>
                <a:gd name="T24" fmla="*/ 13 w 43"/>
                <a:gd name="T25" fmla="*/ 16 h 47"/>
                <a:gd name="T26" fmla="*/ 10 w 43"/>
                <a:gd name="T27" fmla="*/ 19 h 47"/>
                <a:gd name="T28" fmla="*/ 6 w 43"/>
                <a:gd name="T29" fmla="*/ 22 h 47"/>
                <a:gd name="T30" fmla="*/ 1 w 43"/>
                <a:gd name="T31" fmla="*/ 26 h 47"/>
                <a:gd name="T32" fmla="*/ 1 w 43"/>
                <a:gd name="T33" fmla="*/ 29 h 47"/>
                <a:gd name="T34" fmla="*/ 6 w 43"/>
                <a:gd name="T35" fmla="*/ 31 h 47"/>
                <a:gd name="T36" fmla="*/ 7 w 43"/>
                <a:gd name="T37" fmla="*/ 33 h 47"/>
                <a:gd name="T38" fmla="*/ 6 w 43"/>
                <a:gd name="T39" fmla="*/ 35 h 47"/>
                <a:gd name="T40" fmla="*/ 4 w 43"/>
                <a:gd name="T41" fmla="*/ 41 h 47"/>
                <a:gd name="T42" fmla="*/ 3 w 43"/>
                <a:gd name="T43" fmla="*/ 42 h 47"/>
                <a:gd name="T44" fmla="*/ 3 w 43"/>
                <a:gd name="T45" fmla="*/ 43 h 47"/>
                <a:gd name="T46" fmla="*/ 4 w 43"/>
                <a:gd name="T47" fmla="*/ 44 h 47"/>
                <a:gd name="T48" fmla="*/ 5 w 43"/>
                <a:gd name="T49" fmla="*/ 45 h 47"/>
                <a:gd name="T50" fmla="*/ 8 w 43"/>
                <a:gd name="T51" fmla="*/ 46 h 47"/>
                <a:gd name="T52" fmla="*/ 13 w 43"/>
                <a:gd name="T53" fmla="*/ 46 h 47"/>
                <a:gd name="T54" fmla="*/ 13 w 43"/>
                <a:gd name="T55" fmla="*/ 47 h 47"/>
                <a:gd name="T56" fmla="*/ 15 w 43"/>
                <a:gd name="T57" fmla="*/ 46 h 47"/>
                <a:gd name="T58" fmla="*/ 19 w 43"/>
                <a:gd name="T59" fmla="*/ 42 h 47"/>
                <a:gd name="T60" fmla="*/ 25 w 43"/>
                <a:gd name="T61" fmla="*/ 42 h 47"/>
                <a:gd name="T62" fmla="*/ 26 w 43"/>
                <a:gd name="T63" fmla="*/ 41 h 47"/>
                <a:gd name="T64" fmla="*/ 26 w 43"/>
                <a:gd name="T65" fmla="*/ 38 h 47"/>
                <a:gd name="T66" fmla="*/ 21 w 43"/>
                <a:gd name="T67" fmla="*/ 34 h 47"/>
                <a:gd name="T68" fmla="*/ 21 w 43"/>
                <a:gd name="T69" fmla="*/ 30 h 47"/>
                <a:gd name="T70" fmla="*/ 27 w 43"/>
                <a:gd name="T71" fmla="*/ 26 h 47"/>
                <a:gd name="T72" fmla="*/ 29 w 43"/>
                <a:gd name="T73" fmla="*/ 24 h 47"/>
                <a:gd name="T74" fmla="*/ 35 w 43"/>
                <a:gd name="T75" fmla="*/ 19 h 47"/>
                <a:gd name="T76" fmla="*/ 36 w 43"/>
                <a:gd name="T77" fmla="*/ 15 h 47"/>
                <a:gd name="T78" fmla="*/ 36 w 43"/>
                <a:gd name="T79" fmla="*/ 13 h 47"/>
                <a:gd name="T80" fmla="*/ 41 w 43"/>
                <a:gd name="T81" fmla="*/ 5 h 47"/>
                <a:gd name="T82" fmla="*/ 42 w 43"/>
                <a:gd name="T83" fmla="*/ 6 h 47"/>
                <a:gd name="T84" fmla="*/ 42 w 43"/>
                <a:gd name="T85" fmla="*/ 5 h 47"/>
                <a:gd name="T86" fmla="*/ 42 w 43"/>
                <a:gd name="T87"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7">
                  <a:moveTo>
                    <a:pt x="41" y="3"/>
                  </a:moveTo>
                  <a:cubicBezTo>
                    <a:pt x="39" y="1"/>
                    <a:pt x="39" y="1"/>
                    <a:pt x="39" y="1"/>
                  </a:cubicBezTo>
                  <a:cubicBezTo>
                    <a:pt x="39" y="0"/>
                    <a:pt x="39" y="0"/>
                    <a:pt x="39" y="0"/>
                  </a:cubicBezTo>
                  <a:cubicBezTo>
                    <a:pt x="38" y="0"/>
                    <a:pt x="38" y="0"/>
                    <a:pt x="38" y="0"/>
                  </a:cubicBezTo>
                  <a:cubicBezTo>
                    <a:pt x="38" y="0"/>
                    <a:pt x="38" y="1"/>
                    <a:pt x="38" y="1"/>
                  </a:cubicBezTo>
                  <a:cubicBezTo>
                    <a:pt x="38" y="1"/>
                    <a:pt x="37" y="2"/>
                    <a:pt x="37" y="2"/>
                  </a:cubicBezTo>
                  <a:cubicBezTo>
                    <a:pt x="37" y="2"/>
                    <a:pt x="36" y="5"/>
                    <a:pt x="36" y="5"/>
                  </a:cubicBezTo>
                  <a:cubicBezTo>
                    <a:pt x="35" y="6"/>
                    <a:pt x="35" y="6"/>
                    <a:pt x="35" y="6"/>
                  </a:cubicBezTo>
                  <a:cubicBezTo>
                    <a:pt x="35" y="6"/>
                    <a:pt x="35" y="5"/>
                    <a:pt x="35" y="5"/>
                  </a:cubicBezTo>
                  <a:cubicBezTo>
                    <a:pt x="35" y="5"/>
                    <a:pt x="34" y="5"/>
                    <a:pt x="34" y="5"/>
                  </a:cubicBezTo>
                  <a:cubicBezTo>
                    <a:pt x="34" y="5"/>
                    <a:pt x="33" y="8"/>
                    <a:pt x="32" y="8"/>
                  </a:cubicBezTo>
                  <a:cubicBezTo>
                    <a:pt x="32" y="8"/>
                    <a:pt x="32" y="8"/>
                    <a:pt x="32" y="8"/>
                  </a:cubicBezTo>
                  <a:cubicBezTo>
                    <a:pt x="31" y="8"/>
                    <a:pt x="30" y="9"/>
                    <a:pt x="30" y="9"/>
                  </a:cubicBezTo>
                  <a:cubicBezTo>
                    <a:pt x="25" y="9"/>
                    <a:pt x="25" y="9"/>
                    <a:pt x="25" y="9"/>
                  </a:cubicBezTo>
                  <a:cubicBezTo>
                    <a:pt x="25" y="9"/>
                    <a:pt x="25" y="11"/>
                    <a:pt x="25" y="11"/>
                  </a:cubicBezTo>
                  <a:cubicBezTo>
                    <a:pt x="25" y="11"/>
                    <a:pt x="26" y="12"/>
                    <a:pt x="27" y="12"/>
                  </a:cubicBezTo>
                  <a:cubicBezTo>
                    <a:pt x="27" y="12"/>
                    <a:pt x="27" y="13"/>
                    <a:pt x="27" y="13"/>
                  </a:cubicBezTo>
                  <a:cubicBezTo>
                    <a:pt x="27" y="13"/>
                    <a:pt x="26" y="14"/>
                    <a:pt x="26" y="14"/>
                  </a:cubicBezTo>
                  <a:cubicBezTo>
                    <a:pt x="25" y="15"/>
                    <a:pt x="25" y="15"/>
                    <a:pt x="25" y="15"/>
                  </a:cubicBezTo>
                  <a:cubicBezTo>
                    <a:pt x="24" y="14"/>
                    <a:pt x="24" y="14"/>
                    <a:pt x="24" y="14"/>
                  </a:cubicBezTo>
                  <a:cubicBezTo>
                    <a:pt x="20" y="14"/>
                    <a:pt x="20" y="14"/>
                    <a:pt x="20" y="14"/>
                  </a:cubicBezTo>
                  <a:cubicBezTo>
                    <a:pt x="17" y="11"/>
                    <a:pt x="17" y="11"/>
                    <a:pt x="17" y="11"/>
                  </a:cubicBezTo>
                  <a:cubicBezTo>
                    <a:pt x="17" y="11"/>
                    <a:pt x="17" y="12"/>
                    <a:pt x="17" y="12"/>
                  </a:cubicBezTo>
                  <a:cubicBezTo>
                    <a:pt x="17" y="12"/>
                    <a:pt x="15" y="13"/>
                    <a:pt x="15" y="13"/>
                  </a:cubicBezTo>
                  <a:cubicBezTo>
                    <a:pt x="15" y="13"/>
                    <a:pt x="15" y="15"/>
                    <a:pt x="15" y="15"/>
                  </a:cubicBezTo>
                  <a:cubicBezTo>
                    <a:pt x="15" y="15"/>
                    <a:pt x="13" y="15"/>
                    <a:pt x="13" y="16"/>
                  </a:cubicBezTo>
                  <a:cubicBezTo>
                    <a:pt x="13" y="16"/>
                    <a:pt x="11" y="19"/>
                    <a:pt x="11" y="19"/>
                  </a:cubicBezTo>
                  <a:cubicBezTo>
                    <a:pt x="10" y="19"/>
                    <a:pt x="10" y="19"/>
                    <a:pt x="10" y="19"/>
                  </a:cubicBezTo>
                  <a:cubicBezTo>
                    <a:pt x="8" y="21"/>
                    <a:pt x="8" y="21"/>
                    <a:pt x="8" y="21"/>
                  </a:cubicBezTo>
                  <a:cubicBezTo>
                    <a:pt x="8" y="21"/>
                    <a:pt x="6" y="22"/>
                    <a:pt x="6" y="22"/>
                  </a:cubicBezTo>
                  <a:cubicBezTo>
                    <a:pt x="6" y="22"/>
                    <a:pt x="3" y="24"/>
                    <a:pt x="3" y="25"/>
                  </a:cubicBezTo>
                  <a:cubicBezTo>
                    <a:pt x="2" y="25"/>
                    <a:pt x="1" y="26"/>
                    <a:pt x="1" y="26"/>
                  </a:cubicBezTo>
                  <a:cubicBezTo>
                    <a:pt x="0" y="28"/>
                    <a:pt x="0" y="28"/>
                    <a:pt x="0" y="28"/>
                  </a:cubicBezTo>
                  <a:cubicBezTo>
                    <a:pt x="0" y="28"/>
                    <a:pt x="1" y="28"/>
                    <a:pt x="1" y="29"/>
                  </a:cubicBezTo>
                  <a:cubicBezTo>
                    <a:pt x="2" y="29"/>
                    <a:pt x="2" y="30"/>
                    <a:pt x="3" y="30"/>
                  </a:cubicBezTo>
                  <a:cubicBezTo>
                    <a:pt x="4" y="30"/>
                    <a:pt x="5" y="30"/>
                    <a:pt x="6" y="31"/>
                  </a:cubicBezTo>
                  <a:cubicBezTo>
                    <a:pt x="6" y="31"/>
                    <a:pt x="7" y="32"/>
                    <a:pt x="7" y="32"/>
                  </a:cubicBezTo>
                  <a:cubicBezTo>
                    <a:pt x="7" y="32"/>
                    <a:pt x="7" y="32"/>
                    <a:pt x="7" y="33"/>
                  </a:cubicBezTo>
                  <a:cubicBezTo>
                    <a:pt x="7" y="33"/>
                    <a:pt x="7" y="33"/>
                    <a:pt x="7" y="33"/>
                  </a:cubicBezTo>
                  <a:cubicBezTo>
                    <a:pt x="6" y="34"/>
                    <a:pt x="6" y="34"/>
                    <a:pt x="6" y="35"/>
                  </a:cubicBezTo>
                  <a:cubicBezTo>
                    <a:pt x="5" y="36"/>
                    <a:pt x="5" y="37"/>
                    <a:pt x="6" y="38"/>
                  </a:cubicBezTo>
                  <a:cubicBezTo>
                    <a:pt x="5" y="39"/>
                    <a:pt x="4" y="40"/>
                    <a:pt x="4" y="41"/>
                  </a:cubicBezTo>
                  <a:cubicBezTo>
                    <a:pt x="3" y="41"/>
                    <a:pt x="3" y="42"/>
                    <a:pt x="3" y="42"/>
                  </a:cubicBezTo>
                  <a:cubicBezTo>
                    <a:pt x="3" y="42"/>
                    <a:pt x="3" y="42"/>
                    <a:pt x="3" y="42"/>
                  </a:cubicBezTo>
                  <a:cubicBezTo>
                    <a:pt x="3" y="42"/>
                    <a:pt x="3" y="43"/>
                    <a:pt x="3" y="43"/>
                  </a:cubicBezTo>
                  <a:cubicBezTo>
                    <a:pt x="3" y="43"/>
                    <a:pt x="3" y="43"/>
                    <a:pt x="3" y="43"/>
                  </a:cubicBezTo>
                  <a:cubicBezTo>
                    <a:pt x="3" y="43"/>
                    <a:pt x="3" y="43"/>
                    <a:pt x="3" y="43"/>
                  </a:cubicBezTo>
                  <a:cubicBezTo>
                    <a:pt x="4" y="43"/>
                    <a:pt x="5" y="43"/>
                    <a:pt x="4" y="44"/>
                  </a:cubicBezTo>
                  <a:cubicBezTo>
                    <a:pt x="4" y="44"/>
                    <a:pt x="4" y="44"/>
                    <a:pt x="4" y="44"/>
                  </a:cubicBezTo>
                  <a:cubicBezTo>
                    <a:pt x="4" y="45"/>
                    <a:pt x="5" y="45"/>
                    <a:pt x="5" y="45"/>
                  </a:cubicBezTo>
                  <a:cubicBezTo>
                    <a:pt x="6" y="45"/>
                    <a:pt x="6" y="46"/>
                    <a:pt x="7" y="46"/>
                  </a:cubicBezTo>
                  <a:cubicBezTo>
                    <a:pt x="8" y="46"/>
                    <a:pt x="8" y="46"/>
                    <a:pt x="8" y="46"/>
                  </a:cubicBezTo>
                  <a:cubicBezTo>
                    <a:pt x="9" y="47"/>
                    <a:pt x="11" y="47"/>
                    <a:pt x="12" y="46"/>
                  </a:cubicBezTo>
                  <a:cubicBezTo>
                    <a:pt x="12" y="46"/>
                    <a:pt x="13" y="46"/>
                    <a:pt x="13" y="46"/>
                  </a:cubicBezTo>
                  <a:cubicBezTo>
                    <a:pt x="13" y="46"/>
                    <a:pt x="13" y="46"/>
                    <a:pt x="13" y="46"/>
                  </a:cubicBezTo>
                  <a:cubicBezTo>
                    <a:pt x="13" y="46"/>
                    <a:pt x="13" y="47"/>
                    <a:pt x="13" y="47"/>
                  </a:cubicBezTo>
                  <a:cubicBezTo>
                    <a:pt x="14" y="47"/>
                    <a:pt x="14" y="47"/>
                    <a:pt x="14" y="47"/>
                  </a:cubicBezTo>
                  <a:cubicBezTo>
                    <a:pt x="15" y="47"/>
                    <a:pt x="15" y="46"/>
                    <a:pt x="15" y="46"/>
                  </a:cubicBezTo>
                  <a:cubicBezTo>
                    <a:pt x="16" y="45"/>
                    <a:pt x="17" y="44"/>
                    <a:pt x="18" y="43"/>
                  </a:cubicBezTo>
                  <a:cubicBezTo>
                    <a:pt x="18" y="43"/>
                    <a:pt x="18" y="42"/>
                    <a:pt x="19" y="42"/>
                  </a:cubicBezTo>
                  <a:cubicBezTo>
                    <a:pt x="19" y="42"/>
                    <a:pt x="20" y="42"/>
                    <a:pt x="20" y="42"/>
                  </a:cubicBezTo>
                  <a:cubicBezTo>
                    <a:pt x="22" y="42"/>
                    <a:pt x="23" y="42"/>
                    <a:pt x="25" y="42"/>
                  </a:cubicBezTo>
                  <a:cubicBezTo>
                    <a:pt x="25" y="42"/>
                    <a:pt x="25" y="42"/>
                    <a:pt x="26" y="42"/>
                  </a:cubicBezTo>
                  <a:cubicBezTo>
                    <a:pt x="26" y="42"/>
                    <a:pt x="26" y="41"/>
                    <a:pt x="26" y="41"/>
                  </a:cubicBezTo>
                  <a:cubicBezTo>
                    <a:pt x="27" y="41"/>
                    <a:pt x="27" y="40"/>
                    <a:pt x="27" y="40"/>
                  </a:cubicBezTo>
                  <a:cubicBezTo>
                    <a:pt x="27" y="39"/>
                    <a:pt x="26" y="38"/>
                    <a:pt x="26" y="38"/>
                  </a:cubicBezTo>
                  <a:cubicBezTo>
                    <a:pt x="25" y="37"/>
                    <a:pt x="25" y="37"/>
                    <a:pt x="24" y="37"/>
                  </a:cubicBezTo>
                  <a:cubicBezTo>
                    <a:pt x="23" y="36"/>
                    <a:pt x="22" y="35"/>
                    <a:pt x="21" y="34"/>
                  </a:cubicBezTo>
                  <a:cubicBezTo>
                    <a:pt x="21" y="34"/>
                    <a:pt x="21" y="33"/>
                    <a:pt x="20" y="33"/>
                  </a:cubicBezTo>
                  <a:cubicBezTo>
                    <a:pt x="21" y="32"/>
                    <a:pt x="21" y="31"/>
                    <a:pt x="21" y="30"/>
                  </a:cubicBezTo>
                  <a:cubicBezTo>
                    <a:pt x="21" y="29"/>
                    <a:pt x="21" y="28"/>
                    <a:pt x="22" y="28"/>
                  </a:cubicBezTo>
                  <a:cubicBezTo>
                    <a:pt x="24" y="28"/>
                    <a:pt x="25" y="26"/>
                    <a:pt x="27" y="26"/>
                  </a:cubicBezTo>
                  <a:cubicBezTo>
                    <a:pt x="27" y="26"/>
                    <a:pt x="28" y="26"/>
                    <a:pt x="28" y="25"/>
                  </a:cubicBezTo>
                  <a:cubicBezTo>
                    <a:pt x="28" y="25"/>
                    <a:pt x="28" y="25"/>
                    <a:pt x="29" y="24"/>
                  </a:cubicBezTo>
                  <a:cubicBezTo>
                    <a:pt x="30" y="23"/>
                    <a:pt x="32" y="22"/>
                    <a:pt x="33" y="20"/>
                  </a:cubicBezTo>
                  <a:cubicBezTo>
                    <a:pt x="34" y="20"/>
                    <a:pt x="34" y="20"/>
                    <a:pt x="35" y="19"/>
                  </a:cubicBezTo>
                  <a:cubicBezTo>
                    <a:pt x="36" y="19"/>
                    <a:pt x="36" y="19"/>
                    <a:pt x="36" y="18"/>
                  </a:cubicBezTo>
                  <a:cubicBezTo>
                    <a:pt x="36" y="17"/>
                    <a:pt x="36" y="16"/>
                    <a:pt x="36" y="15"/>
                  </a:cubicBezTo>
                  <a:cubicBezTo>
                    <a:pt x="36" y="15"/>
                    <a:pt x="36" y="15"/>
                    <a:pt x="36" y="14"/>
                  </a:cubicBezTo>
                  <a:cubicBezTo>
                    <a:pt x="36" y="14"/>
                    <a:pt x="36" y="14"/>
                    <a:pt x="36" y="13"/>
                  </a:cubicBezTo>
                  <a:cubicBezTo>
                    <a:pt x="36" y="12"/>
                    <a:pt x="36" y="11"/>
                    <a:pt x="37" y="11"/>
                  </a:cubicBezTo>
                  <a:cubicBezTo>
                    <a:pt x="38" y="9"/>
                    <a:pt x="40" y="7"/>
                    <a:pt x="41" y="5"/>
                  </a:cubicBezTo>
                  <a:cubicBezTo>
                    <a:pt x="42" y="5"/>
                    <a:pt x="42" y="5"/>
                    <a:pt x="42" y="6"/>
                  </a:cubicBezTo>
                  <a:cubicBezTo>
                    <a:pt x="42" y="6"/>
                    <a:pt x="42" y="6"/>
                    <a:pt x="42" y="6"/>
                  </a:cubicBezTo>
                  <a:cubicBezTo>
                    <a:pt x="42" y="6"/>
                    <a:pt x="43" y="6"/>
                    <a:pt x="43" y="6"/>
                  </a:cubicBezTo>
                  <a:cubicBezTo>
                    <a:pt x="43" y="6"/>
                    <a:pt x="42" y="5"/>
                    <a:pt x="42" y="5"/>
                  </a:cubicBezTo>
                  <a:cubicBezTo>
                    <a:pt x="43" y="5"/>
                    <a:pt x="43" y="5"/>
                    <a:pt x="43" y="5"/>
                  </a:cubicBezTo>
                  <a:cubicBezTo>
                    <a:pt x="42" y="4"/>
                    <a:pt x="42" y="4"/>
                    <a:pt x="42" y="4"/>
                  </a:cubicBezTo>
                  <a:lnTo>
                    <a:pt x="41" y="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55" name="Freeform 845">
              <a:extLst>
                <a:ext uri="{FF2B5EF4-FFF2-40B4-BE49-F238E27FC236}">
                  <a16:creationId xmlns:a16="http://schemas.microsoft.com/office/drawing/2014/main" id="{39346C8F-EC41-429B-9842-CBD61A64DC52}"/>
                </a:ext>
              </a:extLst>
            </p:cNvPr>
            <p:cNvSpPr>
              <a:spLocks/>
            </p:cNvSpPr>
            <p:nvPr/>
          </p:nvSpPr>
          <p:spPr bwMode="auto">
            <a:xfrm>
              <a:off x="8541247" y="3670435"/>
              <a:ext cx="256841" cy="118649"/>
            </a:xfrm>
            <a:custGeom>
              <a:avLst/>
              <a:gdLst>
                <a:gd name="T0" fmla="*/ 2 w 55"/>
                <a:gd name="T1" fmla="*/ 9 h 31"/>
                <a:gd name="T2" fmla="*/ 0 w 55"/>
                <a:gd name="T3" fmla="*/ 12 h 31"/>
                <a:gd name="T4" fmla="*/ 10 w 55"/>
                <a:gd name="T5" fmla="*/ 18 h 31"/>
                <a:gd name="T6" fmla="*/ 13 w 55"/>
                <a:gd name="T7" fmla="*/ 19 h 31"/>
                <a:gd name="T8" fmla="*/ 16 w 55"/>
                <a:gd name="T9" fmla="*/ 21 h 31"/>
                <a:gd name="T10" fmla="*/ 18 w 55"/>
                <a:gd name="T11" fmla="*/ 22 h 31"/>
                <a:gd name="T12" fmla="*/ 22 w 55"/>
                <a:gd name="T13" fmla="*/ 24 h 31"/>
                <a:gd name="T14" fmla="*/ 25 w 55"/>
                <a:gd name="T15" fmla="*/ 24 h 31"/>
                <a:gd name="T16" fmla="*/ 27 w 55"/>
                <a:gd name="T17" fmla="*/ 22 h 31"/>
                <a:gd name="T18" fmla="*/ 31 w 55"/>
                <a:gd name="T19" fmla="*/ 24 h 31"/>
                <a:gd name="T20" fmla="*/ 34 w 55"/>
                <a:gd name="T21" fmla="*/ 28 h 31"/>
                <a:gd name="T22" fmla="*/ 37 w 55"/>
                <a:gd name="T23" fmla="*/ 27 h 31"/>
                <a:gd name="T24" fmla="*/ 39 w 55"/>
                <a:gd name="T25" fmla="*/ 29 h 31"/>
                <a:gd name="T26" fmla="*/ 43 w 55"/>
                <a:gd name="T27" fmla="*/ 29 h 31"/>
                <a:gd name="T28" fmla="*/ 46 w 55"/>
                <a:gd name="T29" fmla="*/ 31 h 31"/>
                <a:gd name="T30" fmla="*/ 48 w 55"/>
                <a:gd name="T31" fmla="*/ 31 h 31"/>
                <a:gd name="T32" fmla="*/ 50 w 55"/>
                <a:gd name="T33" fmla="*/ 31 h 31"/>
                <a:gd name="T34" fmla="*/ 52 w 55"/>
                <a:gd name="T35" fmla="*/ 31 h 31"/>
                <a:gd name="T36" fmla="*/ 54 w 55"/>
                <a:gd name="T37" fmla="*/ 31 h 31"/>
                <a:gd name="T38" fmla="*/ 54 w 55"/>
                <a:gd name="T39" fmla="*/ 26 h 31"/>
                <a:gd name="T40" fmla="*/ 55 w 55"/>
                <a:gd name="T41" fmla="*/ 21 h 31"/>
                <a:gd name="T42" fmla="*/ 53 w 55"/>
                <a:gd name="T43" fmla="*/ 19 h 31"/>
                <a:gd name="T44" fmla="*/ 48 w 55"/>
                <a:gd name="T45" fmla="*/ 20 h 31"/>
                <a:gd name="T46" fmla="*/ 43 w 55"/>
                <a:gd name="T47" fmla="*/ 18 h 31"/>
                <a:gd name="T48" fmla="*/ 41 w 55"/>
                <a:gd name="T49" fmla="*/ 18 h 31"/>
                <a:gd name="T50" fmla="*/ 39 w 55"/>
                <a:gd name="T51" fmla="*/ 17 h 31"/>
                <a:gd name="T52" fmla="*/ 34 w 55"/>
                <a:gd name="T53" fmla="*/ 16 h 31"/>
                <a:gd name="T54" fmla="*/ 33 w 55"/>
                <a:gd name="T55" fmla="*/ 14 h 31"/>
                <a:gd name="T56" fmla="*/ 28 w 55"/>
                <a:gd name="T57" fmla="*/ 12 h 31"/>
                <a:gd name="T58" fmla="*/ 28 w 55"/>
                <a:gd name="T59" fmla="*/ 9 h 31"/>
                <a:gd name="T60" fmla="*/ 26 w 55"/>
                <a:gd name="T61" fmla="*/ 9 h 31"/>
                <a:gd name="T62" fmla="*/ 23 w 55"/>
                <a:gd name="T63" fmla="*/ 9 h 31"/>
                <a:gd name="T64" fmla="*/ 21 w 55"/>
                <a:gd name="T65" fmla="*/ 6 h 31"/>
                <a:gd name="T66" fmla="*/ 18 w 55"/>
                <a:gd name="T67" fmla="*/ 5 h 31"/>
                <a:gd name="T68" fmla="*/ 15 w 55"/>
                <a:gd name="T69" fmla="*/ 3 h 31"/>
                <a:gd name="T70" fmla="*/ 14 w 55"/>
                <a:gd name="T71" fmla="*/ 1 h 31"/>
                <a:gd name="T72" fmla="*/ 12 w 55"/>
                <a:gd name="T73" fmla="*/ 0 h 31"/>
                <a:gd name="T74" fmla="*/ 9 w 55"/>
                <a:gd name="T75" fmla="*/ 2 h 31"/>
                <a:gd name="T76" fmla="*/ 7 w 55"/>
                <a:gd name="T77" fmla="*/ 3 h 31"/>
                <a:gd name="T78" fmla="*/ 3 w 55"/>
                <a:gd name="T7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31">
                  <a:moveTo>
                    <a:pt x="2" y="5"/>
                  </a:moveTo>
                  <a:cubicBezTo>
                    <a:pt x="2" y="9"/>
                    <a:pt x="2" y="9"/>
                    <a:pt x="2" y="9"/>
                  </a:cubicBezTo>
                  <a:cubicBezTo>
                    <a:pt x="0" y="10"/>
                    <a:pt x="0" y="10"/>
                    <a:pt x="0" y="10"/>
                  </a:cubicBezTo>
                  <a:cubicBezTo>
                    <a:pt x="0" y="12"/>
                    <a:pt x="0" y="12"/>
                    <a:pt x="0" y="12"/>
                  </a:cubicBezTo>
                  <a:cubicBezTo>
                    <a:pt x="2" y="14"/>
                    <a:pt x="2" y="14"/>
                    <a:pt x="2" y="14"/>
                  </a:cubicBezTo>
                  <a:cubicBezTo>
                    <a:pt x="10" y="18"/>
                    <a:pt x="10" y="18"/>
                    <a:pt x="10" y="18"/>
                  </a:cubicBezTo>
                  <a:cubicBezTo>
                    <a:pt x="12" y="19"/>
                    <a:pt x="12" y="19"/>
                    <a:pt x="12" y="19"/>
                  </a:cubicBezTo>
                  <a:cubicBezTo>
                    <a:pt x="13" y="19"/>
                    <a:pt x="13" y="19"/>
                    <a:pt x="13" y="19"/>
                  </a:cubicBezTo>
                  <a:cubicBezTo>
                    <a:pt x="16" y="21"/>
                    <a:pt x="16" y="21"/>
                    <a:pt x="16" y="21"/>
                  </a:cubicBezTo>
                  <a:cubicBezTo>
                    <a:pt x="16" y="21"/>
                    <a:pt x="16" y="21"/>
                    <a:pt x="16" y="21"/>
                  </a:cubicBezTo>
                  <a:cubicBezTo>
                    <a:pt x="18" y="21"/>
                    <a:pt x="18" y="21"/>
                    <a:pt x="18" y="21"/>
                  </a:cubicBezTo>
                  <a:cubicBezTo>
                    <a:pt x="18" y="22"/>
                    <a:pt x="18" y="22"/>
                    <a:pt x="18" y="22"/>
                  </a:cubicBezTo>
                  <a:cubicBezTo>
                    <a:pt x="21" y="23"/>
                    <a:pt x="21" y="23"/>
                    <a:pt x="21" y="23"/>
                  </a:cubicBezTo>
                  <a:cubicBezTo>
                    <a:pt x="22" y="24"/>
                    <a:pt x="22" y="24"/>
                    <a:pt x="22" y="24"/>
                  </a:cubicBezTo>
                  <a:cubicBezTo>
                    <a:pt x="23" y="23"/>
                    <a:pt x="23" y="23"/>
                    <a:pt x="23" y="23"/>
                  </a:cubicBezTo>
                  <a:cubicBezTo>
                    <a:pt x="23" y="23"/>
                    <a:pt x="25" y="24"/>
                    <a:pt x="25" y="24"/>
                  </a:cubicBezTo>
                  <a:cubicBezTo>
                    <a:pt x="25" y="24"/>
                    <a:pt x="26" y="23"/>
                    <a:pt x="26" y="23"/>
                  </a:cubicBezTo>
                  <a:cubicBezTo>
                    <a:pt x="27" y="22"/>
                    <a:pt x="27" y="22"/>
                    <a:pt x="27" y="22"/>
                  </a:cubicBezTo>
                  <a:cubicBezTo>
                    <a:pt x="27" y="22"/>
                    <a:pt x="29" y="23"/>
                    <a:pt x="29" y="23"/>
                  </a:cubicBezTo>
                  <a:cubicBezTo>
                    <a:pt x="29" y="23"/>
                    <a:pt x="31" y="24"/>
                    <a:pt x="31" y="24"/>
                  </a:cubicBezTo>
                  <a:cubicBezTo>
                    <a:pt x="31" y="26"/>
                    <a:pt x="31" y="26"/>
                    <a:pt x="31" y="26"/>
                  </a:cubicBezTo>
                  <a:cubicBezTo>
                    <a:pt x="34" y="28"/>
                    <a:pt x="34" y="28"/>
                    <a:pt x="34" y="28"/>
                  </a:cubicBezTo>
                  <a:cubicBezTo>
                    <a:pt x="36" y="28"/>
                    <a:pt x="36" y="28"/>
                    <a:pt x="36" y="28"/>
                  </a:cubicBezTo>
                  <a:cubicBezTo>
                    <a:pt x="37" y="27"/>
                    <a:pt x="37" y="27"/>
                    <a:pt x="37" y="27"/>
                  </a:cubicBezTo>
                  <a:cubicBezTo>
                    <a:pt x="37" y="27"/>
                    <a:pt x="38" y="28"/>
                    <a:pt x="38" y="28"/>
                  </a:cubicBezTo>
                  <a:cubicBezTo>
                    <a:pt x="38" y="28"/>
                    <a:pt x="39" y="29"/>
                    <a:pt x="39" y="29"/>
                  </a:cubicBezTo>
                  <a:cubicBezTo>
                    <a:pt x="40" y="29"/>
                    <a:pt x="40" y="29"/>
                    <a:pt x="40" y="29"/>
                  </a:cubicBezTo>
                  <a:cubicBezTo>
                    <a:pt x="43" y="29"/>
                    <a:pt x="43" y="29"/>
                    <a:pt x="43" y="29"/>
                  </a:cubicBezTo>
                  <a:cubicBezTo>
                    <a:pt x="44" y="30"/>
                    <a:pt x="44" y="30"/>
                    <a:pt x="44" y="30"/>
                  </a:cubicBezTo>
                  <a:cubicBezTo>
                    <a:pt x="46" y="31"/>
                    <a:pt x="46" y="31"/>
                    <a:pt x="46" y="31"/>
                  </a:cubicBezTo>
                  <a:cubicBezTo>
                    <a:pt x="47" y="30"/>
                    <a:pt x="47" y="30"/>
                    <a:pt x="47" y="30"/>
                  </a:cubicBezTo>
                  <a:cubicBezTo>
                    <a:pt x="47" y="30"/>
                    <a:pt x="48" y="31"/>
                    <a:pt x="48" y="31"/>
                  </a:cubicBezTo>
                  <a:cubicBezTo>
                    <a:pt x="48" y="31"/>
                    <a:pt x="49" y="31"/>
                    <a:pt x="49" y="31"/>
                  </a:cubicBezTo>
                  <a:cubicBezTo>
                    <a:pt x="50" y="31"/>
                    <a:pt x="50" y="31"/>
                    <a:pt x="50" y="31"/>
                  </a:cubicBezTo>
                  <a:cubicBezTo>
                    <a:pt x="50" y="31"/>
                    <a:pt x="51" y="30"/>
                    <a:pt x="51" y="31"/>
                  </a:cubicBezTo>
                  <a:cubicBezTo>
                    <a:pt x="52" y="31"/>
                    <a:pt x="52" y="31"/>
                    <a:pt x="52" y="31"/>
                  </a:cubicBezTo>
                  <a:cubicBezTo>
                    <a:pt x="52" y="31"/>
                    <a:pt x="52" y="30"/>
                    <a:pt x="53" y="30"/>
                  </a:cubicBezTo>
                  <a:cubicBezTo>
                    <a:pt x="53" y="30"/>
                    <a:pt x="54" y="31"/>
                    <a:pt x="54" y="31"/>
                  </a:cubicBezTo>
                  <a:cubicBezTo>
                    <a:pt x="55" y="29"/>
                    <a:pt x="55" y="29"/>
                    <a:pt x="55" y="29"/>
                  </a:cubicBezTo>
                  <a:cubicBezTo>
                    <a:pt x="55" y="29"/>
                    <a:pt x="54" y="26"/>
                    <a:pt x="54" y="26"/>
                  </a:cubicBezTo>
                  <a:cubicBezTo>
                    <a:pt x="54" y="25"/>
                    <a:pt x="54" y="22"/>
                    <a:pt x="54" y="22"/>
                  </a:cubicBezTo>
                  <a:cubicBezTo>
                    <a:pt x="54" y="22"/>
                    <a:pt x="55" y="21"/>
                    <a:pt x="55" y="21"/>
                  </a:cubicBezTo>
                  <a:cubicBezTo>
                    <a:pt x="55" y="21"/>
                    <a:pt x="55" y="19"/>
                    <a:pt x="55" y="19"/>
                  </a:cubicBezTo>
                  <a:cubicBezTo>
                    <a:pt x="53" y="19"/>
                    <a:pt x="53" y="19"/>
                    <a:pt x="53" y="19"/>
                  </a:cubicBezTo>
                  <a:cubicBezTo>
                    <a:pt x="53" y="19"/>
                    <a:pt x="52" y="20"/>
                    <a:pt x="51" y="20"/>
                  </a:cubicBezTo>
                  <a:cubicBezTo>
                    <a:pt x="50" y="20"/>
                    <a:pt x="48" y="20"/>
                    <a:pt x="48" y="20"/>
                  </a:cubicBezTo>
                  <a:cubicBezTo>
                    <a:pt x="48" y="20"/>
                    <a:pt x="45" y="18"/>
                    <a:pt x="45" y="18"/>
                  </a:cubicBezTo>
                  <a:cubicBezTo>
                    <a:pt x="45" y="18"/>
                    <a:pt x="43" y="18"/>
                    <a:pt x="43" y="18"/>
                  </a:cubicBezTo>
                  <a:cubicBezTo>
                    <a:pt x="43" y="18"/>
                    <a:pt x="43" y="19"/>
                    <a:pt x="42" y="19"/>
                  </a:cubicBezTo>
                  <a:cubicBezTo>
                    <a:pt x="41" y="19"/>
                    <a:pt x="41" y="18"/>
                    <a:pt x="41" y="18"/>
                  </a:cubicBezTo>
                  <a:cubicBezTo>
                    <a:pt x="40" y="18"/>
                    <a:pt x="40" y="18"/>
                    <a:pt x="40" y="18"/>
                  </a:cubicBezTo>
                  <a:cubicBezTo>
                    <a:pt x="40" y="18"/>
                    <a:pt x="39" y="17"/>
                    <a:pt x="39" y="17"/>
                  </a:cubicBezTo>
                  <a:cubicBezTo>
                    <a:pt x="38" y="16"/>
                    <a:pt x="38" y="16"/>
                    <a:pt x="37" y="16"/>
                  </a:cubicBezTo>
                  <a:cubicBezTo>
                    <a:pt x="37" y="16"/>
                    <a:pt x="35" y="16"/>
                    <a:pt x="34" y="16"/>
                  </a:cubicBezTo>
                  <a:cubicBezTo>
                    <a:pt x="34" y="16"/>
                    <a:pt x="33" y="16"/>
                    <a:pt x="33" y="15"/>
                  </a:cubicBezTo>
                  <a:cubicBezTo>
                    <a:pt x="33" y="15"/>
                    <a:pt x="34" y="14"/>
                    <a:pt x="33" y="14"/>
                  </a:cubicBezTo>
                  <a:cubicBezTo>
                    <a:pt x="33" y="14"/>
                    <a:pt x="32" y="14"/>
                    <a:pt x="31" y="14"/>
                  </a:cubicBezTo>
                  <a:cubicBezTo>
                    <a:pt x="30" y="14"/>
                    <a:pt x="28" y="12"/>
                    <a:pt x="28" y="12"/>
                  </a:cubicBezTo>
                  <a:cubicBezTo>
                    <a:pt x="28" y="11"/>
                    <a:pt x="28" y="11"/>
                    <a:pt x="28" y="11"/>
                  </a:cubicBezTo>
                  <a:cubicBezTo>
                    <a:pt x="28" y="9"/>
                    <a:pt x="28" y="9"/>
                    <a:pt x="28" y="9"/>
                  </a:cubicBezTo>
                  <a:cubicBezTo>
                    <a:pt x="26" y="9"/>
                    <a:pt x="26" y="9"/>
                    <a:pt x="26" y="9"/>
                  </a:cubicBezTo>
                  <a:cubicBezTo>
                    <a:pt x="26" y="9"/>
                    <a:pt x="26" y="9"/>
                    <a:pt x="26" y="9"/>
                  </a:cubicBezTo>
                  <a:cubicBezTo>
                    <a:pt x="24" y="9"/>
                    <a:pt x="24" y="9"/>
                    <a:pt x="24" y="9"/>
                  </a:cubicBezTo>
                  <a:cubicBezTo>
                    <a:pt x="24" y="9"/>
                    <a:pt x="23" y="9"/>
                    <a:pt x="23" y="9"/>
                  </a:cubicBezTo>
                  <a:cubicBezTo>
                    <a:pt x="23" y="8"/>
                    <a:pt x="22" y="7"/>
                    <a:pt x="22" y="7"/>
                  </a:cubicBezTo>
                  <a:cubicBezTo>
                    <a:pt x="22" y="7"/>
                    <a:pt x="22" y="6"/>
                    <a:pt x="21" y="6"/>
                  </a:cubicBezTo>
                  <a:cubicBezTo>
                    <a:pt x="21" y="6"/>
                    <a:pt x="19" y="6"/>
                    <a:pt x="19" y="6"/>
                  </a:cubicBezTo>
                  <a:cubicBezTo>
                    <a:pt x="19" y="6"/>
                    <a:pt x="18" y="6"/>
                    <a:pt x="18" y="5"/>
                  </a:cubicBezTo>
                  <a:cubicBezTo>
                    <a:pt x="18" y="5"/>
                    <a:pt x="17" y="4"/>
                    <a:pt x="17" y="4"/>
                  </a:cubicBezTo>
                  <a:cubicBezTo>
                    <a:pt x="17" y="4"/>
                    <a:pt x="15" y="3"/>
                    <a:pt x="15" y="3"/>
                  </a:cubicBezTo>
                  <a:cubicBezTo>
                    <a:pt x="14" y="3"/>
                    <a:pt x="14" y="3"/>
                    <a:pt x="14" y="3"/>
                  </a:cubicBezTo>
                  <a:cubicBezTo>
                    <a:pt x="14" y="1"/>
                    <a:pt x="14" y="1"/>
                    <a:pt x="14" y="1"/>
                  </a:cubicBezTo>
                  <a:cubicBezTo>
                    <a:pt x="14" y="1"/>
                    <a:pt x="13" y="1"/>
                    <a:pt x="13" y="0"/>
                  </a:cubicBezTo>
                  <a:cubicBezTo>
                    <a:pt x="13" y="0"/>
                    <a:pt x="12" y="0"/>
                    <a:pt x="12" y="0"/>
                  </a:cubicBezTo>
                  <a:cubicBezTo>
                    <a:pt x="9" y="0"/>
                    <a:pt x="9" y="0"/>
                    <a:pt x="9" y="0"/>
                  </a:cubicBezTo>
                  <a:cubicBezTo>
                    <a:pt x="9" y="2"/>
                    <a:pt x="9" y="2"/>
                    <a:pt x="9" y="2"/>
                  </a:cubicBezTo>
                  <a:cubicBezTo>
                    <a:pt x="8" y="2"/>
                    <a:pt x="8" y="2"/>
                    <a:pt x="8" y="2"/>
                  </a:cubicBezTo>
                  <a:cubicBezTo>
                    <a:pt x="7" y="3"/>
                    <a:pt x="7" y="3"/>
                    <a:pt x="7" y="3"/>
                  </a:cubicBezTo>
                  <a:cubicBezTo>
                    <a:pt x="6" y="1"/>
                    <a:pt x="6" y="1"/>
                    <a:pt x="6" y="1"/>
                  </a:cubicBezTo>
                  <a:cubicBezTo>
                    <a:pt x="3" y="4"/>
                    <a:pt x="3" y="4"/>
                    <a:pt x="3" y="4"/>
                  </a:cubicBezTo>
                  <a:lnTo>
                    <a:pt x="2" y="5"/>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56" name="Freeform 846">
              <a:extLst>
                <a:ext uri="{FF2B5EF4-FFF2-40B4-BE49-F238E27FC236}">
                  <a16:creationId xmlns:a16="http://schemas.microsoft.com/office/drawing/2014/main" id="{A52CBB75-90BE-488C-B4E0-F76D0D8CBCA5}"/>
                </a:ext>
              </a:extLst>
            </p:cNvPr>
            <p:cNvSpPr>
              <a:spLocks noEditPoints="1"/>
            </p:cNvSpPr>
            <p:nvPr/>
          </p:nvSpPr>
          <p:spPr bwMode="auto">
            <a:xfrm>
              <a:off x="8919374" y="3731206"/>
              <a:ext cx="281812" cy="502088"/>
            </a:xfrm>
            <a:custGeom>
              <a:avLst/>
              <a:gdLst>
                <a:gd name="T0" fmla="*/ 57 w 60"/>
                <a:gd name="T1" fmla="*/ 54 h 132"/>
                <a:gd name="T2" fmla="*/ 54 w 60"/>
                <a:gd name="T3" fmla="*/ 59 h 132"/>
                <a:gd name="T4" fmla="*/ 49 w 60"/>
                <a:gd name="T5" fmla="*/ 62 h 132"/>
                <a:gd name="T6" fmla="*/ 42 w 60"/>
                <a:gd name="T7" fmla="*/ 66 h 132"/>
                <a:gd name="T8" fmla="*/ 40 w 60"/>
                <a:gd name="T9" fmla="*/ 73 h 132"/>
                <a:gd name="T10" fmla="*/ 42 w 60"/>
                <a:gd name="T11" fmla="*/ 81 h 132"/>
                <a:gd name="T12" fmla="*/ 48 w 60"/>
                <a:gd name="T13" fmla="*/ 89 h 132"/>
                <a:gd name="T14" fmla="*/ 46 w 60"/>
                <a:gd name="T15" fmla="*/ 96 h 132"/>
                <a:gd name="T16" fmla="*/ 52 w 60"/>
                <a:gd name="T17" fmla="*/ 109 h 132"/>
                <a:gd name="T18" fmla="*/ 54 w 60"/>
                <a:gd name="T19" fmla="*/ 120 h 132"/>
                <a:gd name="T20" fmla="*/ 50 w 60"/>
                <a:gd name="T21" fmla="*/ 129 h 132"/>
                <a:gd name="T22" fmla="*/ 48 w 60"/>
                <a:gd name="T23" fmla="*/ 129 h 132"/>
                <a:gd name="T24" fmla="*/ 49 w 60"/>
                <a:gd name="T25" fmla="*/ 124 h 132"/>
                <a:gd name="T26" fmla="*/ 49 w 60"/>
                <a:gd name="T27" fmla="*/ 119 h 132"/>
                <a:gd name="T28" fmla="*/ 48 w 60"/>
                <a:gd name="T29" fmla="*/ 114 h 132"/>
                <a:gd name="T30" fmla="*/ 46 w 60"/>
                <a:gd name="T31" fmla="*/ 108 h 132"/>
                <a:gd name="T32" fmla="*/ 44 w 60"/>
                <a:gd name="T33" fmla="*/ 106 h 132"/>
                <a:gd name="T34" fmla="*/ 42 w 60"/>
                <a:gd name="T35" fmla="*/ 100 h 132"/>
                <a:gd name="T36" fmla="*/ 41 w 60"/>
                <a:gd name="T37" fmla="*/ 92 h 132"/>
                <a:gd name="T38" fmla="*/ 40 w 60"/>
                <a:gd name="T39" fmla="*/ 89 h 132"/>
                <a:gd name="T40" fmla="*/ 37 w 60"/>
                <a:gd name="T41" fmla="*/ 88 h 132"/>
                <a:gd name="T42" fmla="*/ 33 w 60"/>
                <a:gd name="T43" fmla="*/ 81 h 132"/>
                <a:gd name="T44" fmla="*/ 33 w 60"/>
                <a:gd name="T45" fmla="*/ 87 h 132"/>
                <a:gd name="T46" fmla="*/ 30 w 60"/>
                <a:gd name="T47" fmla="*/ 86 h 132"/>
                <a:gd name="T48" fmla="*/ 28 w 60"/>
                <a:gd name="T49" fmla="*/ 89 h 132"/>
                <a:gd name="T50" fmla="*/ 23 w 60"/>
                <a:gd name="T51" fmla="*/ 92 h 132"/>
                <a:gd name="T52" fmla="*/ 20 w 60"/>
                <a:gd name="T53" fmla="*/ 92 h 132"/>
                <a:gd name="T54" fmla="*/ 18 w 60"/>
                <a:gd name="T55" fmla="*/ 92 h 132"/>
                <a:gd name="T56" fmla="*/ 19 w 60"/>
                <a:gd name="T57" fmla="*/ 88 h 132"/>
                <a:gd name="T58" fmla="*/ 17 w 60"/>
                <a:gd name="T59" fmla="*/ 92 h 132"/>
                <a:gd name="T60" fmla="*/ 17 w 60"/>
                <a:gd name="T61" fmla="*/ 88 h 132"/>
                <a:gd name="T62" fmla="*/ 18 w 60"/>
                <a:gd name="T63" fmla="*/ 82 h 132"/>
                <a:gd name="T64" fmla="*/ 17 w 60"/>
                <a:gd name="T65" fmla="*/ 77 h 132"/>
                <a:gd name="T66" fmla="*/ 15 w 60"/>
                <a:gd name="T67" fmla="*/ 73 h 132"/>
                <a:gd name="T68" fmla="*/ 12 w 60"/>
                <a:gd name="T69" fmla="*/ 70 h 132"/>
                <a:gd name="T70" fmla="*/ 9 w 60"/>
                <a:gd name="T71" fmla="*/ 70 h 132"/>
                <a:gd name="T72" fmla="*/ 9 w 60"/>
                <a:gd name="T73" fmla="*/ 69 h 132"/>
                <a:gd name="T74" fmla="*/ 11 w 60"/>
                <a:gd name="T75" fmla="*/ 67 h 132"/>
                <a:gd name="T76" fmla="*/ 9 w 60"/>
                <a:gd name="T77" fmla="*/ 64 h 132"/>
                <a:gd name="T78" fmla="*/ 6 w 60"/>
                <a:gd name="T79" fmla="*/ 62 h 132"/>
                <a:gd name="T80" fmla="*/ 5 w 60"/>
                <a:gd name="T81" fmla="*/ 61 h 132"/>
                <a:gd name="T82" fmla="*/ 1 w 60"/>
                <a:gd name="T83" fmla="*/ 60 h 132"/>
                <a:gd name="T84" fmla="*/ 0 w 60"/>
                <a:gd name="T85" fmla="*/ 55 h 132"/>
                <a:gd name="T86" fmla="*/ 4 w 60"/>
                <a:gd name="T87" fmla="*/ 49 h 132"/>
                <a:gd name="T88" fmla="*/ 18 w 60"/>
                <a:gd name="T89" fmla="*/ 30 h 132"/>
                <a:gd name="T90" fmla="*/ 19 w 60"/>
                <a:gd name="T91" fmla="*/ 21 h 132"/>
                <a:gd name="T92" fmla="*/ 22 w 60"/>
                <a:gd name="T93" fmla="*/ 11 h 132"/>
                <a:gd name="T94" fmla="*/ 27 w 60"/>
                <a:gd name="T95" fmla="*/ 6 h 132"/>
                <a:gd name="T96" fmla="*/ 34 w 60"/>
                <a:gd name="T97" fmla="*/ 5 h 132"/>
                <a:gd name="T98" fmla="*/ 34 w 60"/>
                <a:gd name="T99" fmla="*/ 0 h 132"/>
                <a:gd name="T100" fmla="*/ 40 w 60"/>
                <a:gd name="T101" fmla="*/ 1 h 132"/>
                <a:gd name="T102" fmla="*/ 45 w 60"/>
                <a:gd name="T103" fmla="*/ 11 h 132"/>
                <a:gd name="T104" fmla="*/ 39 w 60"/>
                <a:gd name="T105" fmla="*/ 25 h 132"/>
                <a:gd name="T106" fmla="*/ 39 w 60"/>
                <a:gd name="T107" fmla="*/ 31 h 132"/>
                <a:gd name="T108" fmla="*/ 45 w 60"/>
                <a:gd name="T109" fmla="*/ 35 h 132"/>
                <a:gd name="T110" fmla="*/ 50 w 60"/>
                <a:gd name="T111" fmla="*/ 40 h 132"/>
                <a:gd name="T112" fmla="*/ 50 w 60"/>
                <a:gd name="T113" fmla="*/ 46 h 132"/>
                <a:gd name="T114" fmla="*/ 52 w 60"/>
                <a:gd name="T115" fmla="*/ 51 h 132"/>
                <a:gd name="T116" fmla="*/ 60 w 60"/>
                <a:gd name="T117" fmla="*/ 52 h 132"/>
                <a:gd name="T118" fmla="*/ 10 w 60"/>
                <a:gd name="T119" fmla="*/ 7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 h="132">
                  <a:moveTo>
                    <a:pt x="60" y="52"/>
                  </a:moveTo>
                  <a:cubicBezTo>
                    <a:pt x="60" y="52"/>
                    <a:pt x="59" y="53"/>
                    <a:pt x="59" y="53"/>
                  </a:cubicBezTo>
                  <a:cubicBezTo>
                    <a:pt x="59" y="53"/>
                    <a:pt x="58" y="54"/>
                    <a:pt x="57" y="54"/>
                  </a:cubicBezTo>
                  <a:cubicBezTo>
                    <a:pt x="57" y="54"/>
                    <a:pt x="57" y="54"/>
                    <a:pt x="57" y="54"/>
                  </a:cubicBezTo>
                  <a:cubicBezTo>
                    <a:pt x="56" y="54"/>
                    <a:pt x="56" y="55"/>
                    <a:pt x="56" y="55"/>
                  </a:cubicBezTo>
                  <a:cubicBezTo>
                    <a:pt x="55" y="56"/>
                    <a:pt x="56" y="56"/>
                    <a:pt x="56" y="57"/>
                  </a:cubicBezTo>
                  <a:cubicBezTo>
                    <a:pt x="56" y="58"/>
                    <a:pt x="56" y="57"/>
                    <a:pt x="55" y="57"/>
                  </a:cubicBezTo>
                  <a:cubicBezTo>
                    <a:pt x="54" y="58"/>
                    <a:pt x="54" y="58"/>
                    <a:pt x="54" y="59"/>
                  </a:cubicBezTo>
                  <a:cubicBezTo>
                    <a:pt x="54" y="59"/>
                    <a:pt x="53" y="59"/>
                    <a:pt x="52" y="59"/>
                  </a:cubicBezTo>
                  <a:cubicBezTo>
                    <a:pt x="51" y="59"/>
                    <a:pt x="50" y="60"/>
                    <a:pt x="50" y="60"/>
                  </a:cubicBezTo>
                  <a:cubicBezTo>
                    <a:pt x="50" y="61"/>
                    <a:pt x="50" y="61"/>
                    <a:pt x="50" y="62"/>
                  </a:cubicBezTo>
                  <a:cubicBezTo>
                    <a:pt x="50" y="62"/>
                    <a:pt x="49" y="62"/>
                    <a:pt x="49" y="62"/>
                  </a:cubicBezTo>
                  <a:cubicBezTo>
                    <a:pt x="48" y="62"/>
                    <a:pt x="48" y="62"/>
                    <a:pt x="47" y="63"/>
                  </a:cubicBezTo>
                  <a:cubicBezTo>
                    <a:pt x="47" y="63"/>
                    <a:pt x="47" y="65"/>
                    <a:pt x="46" y="65"/>
                  </a:cubicBezTo>
                  <a:cubicBezTo>
                    <a:pt x="46" y="65"/>
                    <a:pt x="45" y="66"/>
                    <a:pt x="44" y="66"/>
                  </a:cubicBezTo>
                  <a:cubicBezTo>
                    <a:pt x="44" y="66"/>
                    <a:pt x="43" y="66"/>
                    <a:pt x="42" y="66"/>
                  </a:cubicBezTo>
                  <a:cubicBezTo>
                    <a:pt x="42" y="66"/>
                    <a:pt x="41" y="66"/>
                    <a:pt x="40" y="67"/>
                  </a:cubicBezTo>
                  <a:cubicBezTo>
                    <a:pt x="40" y="67"/>
                    <a:pt x="40" y="69"/>
                    <a:pt x="40" y="70"/>
                  </a:cubicBezTo>
                  <a:cubicBezTo>
                    <a:pt x="40" y="70"/>
                    <a:pt x="39" y="71"/>
                    <a:pt x="39" y="71"/>
                  </a:cubicBezTo>
                  <a:cubicBezTo>
                    <a:pt x="39" y="72"/>
                    <a:pt x="40" y="73"/>
                    <a:pt x="40" y="73"/>
                  </a:cubicBezTo>
                  <a:cubicBezTo>
                    <a:pt x="39" y="74"/>
                    <a:pt x="38" y="74"/>
                    <a:pt x="37" y="75"/>
                  </a:cubicBezTo>
                  <a:cubicBezTo>
                    <a:pt x="36" y="76"/>
                    <a:pt x="37" y="76"/>
                    <a:pt x="38" y="76"/>
                  </a:cubicBezTo>
                  <a:cubicBezTo>
                    <a:pt x="38" y="76"/>
                    <a:pt x="39" y="76"/>
                    <a:pt x="40" y="78"/>
                  </a:cubicBezTo>
                  <a:cubicBezTo>
                    <a:pt x="41" y="81"/>
                    <a:pt x="42" y="80"/>
                    <a:pt x="42" y="81"/>
                  </a:cubicBezTo>
                  <a:cubicBezTo>
                    <a:pt x="42" y="81"/>
                    <a:pt x="43" y="83"/>
                    <a:pt x="44" y="84"/>
                  </a:cubicBezTo>
                  <a:cubicBezTo>
                    <a:pt x="44" y="85"/>
                    <a:pt x="46" y="86"/>
                    <a:pt x="46" y="86"/>
                  </a:cubicBezTo>
                  <a:cubicBezTo>
                    <a:pt x="46" y="86"/>
                    <a:pt x="46" y="87"/>
                    <a:pt x="46" y="88"/>
                  </a:cubicBezTo>
                  <a:cubicBezTo>
                    <a:pt x="47" y="88"/>
                    <a:pt x="48" y="89"/>
                    <a:pt x="48" y="89"/>
                  </a:cubicBezTo>
                  <a:cubicBezTo>
                    <a:pt x="48" y="90"/>
                    <a:pt x="47" y="90"/>
                    <a:pt x="46" y="91"/>
                  </a:cubicBezTo>
                  <a:cubicBezTo>
                    <a:pt x="46" y="91"/>
                    <a:pt x="46" y="92"/>
                    <a:pt x="46" y="92"/>
                  </a:cubicBezTo>
                  <a:cubicBezTo>
                    <a:pt x="46" y="93"/>
                    <a:pt x="46" y="93"/>
                    <a:pt x="46" y="94"/>
                  </a:cubicBezTo>
                  <a:cubicBezTo>
                    <a:pt x="46" y="95"/>
                    <a:pt x="46" y="95"/>
                    <a:pt x="46" y="96"/>
                  </a:cubicBezTo>
                  <a:cubicBezTo>
                    <a:pt x="45" y="96"/>
                    <a:pt x="45" y="97"/>
                    <a:pt x="45" y="98"/>
                  </a:cubicBezTo>
                  <a:cubicBezTo>
                    <a:pt x="45" y="98"/>
                    <a:pt x="46" y="100"/>
                    <a:pt x="47" y="101"/>
                  </a:cubicBezTo>
                  <a:cubicBezTo>
                    <a:pt x="48" y="102"/>
                    <a:pt x="50" y="103"/>
                    <a:pt x="51" y="105"/>
                  </a:cubicBezTo>
                  <a:cubicBezTo>
                    <a:pt x="52" y="106"/>
                    <a:pt x="52" y="107"/>
                    <a:pt x="52" y="109"/>
                  </a:cubicBezTo>
                  <a:cubicBezTo>
                    <a:pt x="52" y="111"/>
                    <a:pt x="52" y="111"/>
                    <a:pt x="52" y="111"/>
                  </a:cubicBezTo>
                  <a:cubicBezTo>
                    <a:pt x="53" y="112"/>
                    <a:pt x="53" y="113"/>
                    <a:pt x="54" y="115"/>
                  </a:cubicBezTo>
                  <a:cubicBezTo>
                    <a:pt x="54" y="116"/>
                    <a:pt x="54" y="117"/>
                    <a:pt x="54" y="118"/>
                  </a:cubicBezTo>
                  <a:cubicBezTo>
                    <a:pt x="54" y="119"/>
                    <a:pt x="54" y="120"/>
                    <a:pt x="54" y="120"/>
                  </a:cubicBezTo>
                  <a:cubicBezTo>
                    <a:pt x="54" y="121"/>
                    <a:pt x="54" y="121"/>
                    <a:pt x="54" y="122"/>
                  </a:cubicBezTo>
                  <a:cubicBezTo>
                    <a:pt x="53" y="122"/>
                    <a:pt x="53" y="124"/>
                    <a:pt x="53" y="125"/>
                  </a:cubicBezTo>
                  <a:cubicBezTo>
                    <a:pt x="52" y="125"/>
                    <a:pt x="51" y="126"/>
                    <a:pt x="51" y="127"/>
                  </a:cubicBezTo>
                  <a:cubicBezTo>
                    <a:pt x="51" y="127"/>
                    <a:pt x="50" y="128"/>
                    <a:pt x="50" y="129"/>
                  </a:cubicBezTo>
                  <a:cubicBezTo>
                    <a:pt x="50" y="130"/>
                    <a:pt x="49" y="132"/>
                    <a:pt x="49" y="132"/>
                  </a:cubicBezTo>
                  <a:cubicBezTo>
                    <a:pt x="49" y="132"/>
                    <a:pt x="48" y="132"/>
                    <a:pt x="48" y="132"/>
                  </a:cubicBezTo>
                  <a:cubicBezTo>
                    <a:pt x="48" y="132"/>
                    <a:pt x="48" y="132"/>
                    <a:pt x="48" y="131"/>
                  </a:cubicBezTo>
                  <a:cubicBezTo>
                    <a:pt x="48" y="130"/>
                    <a:pt x="48" y="130"/>
                    <a:pt x="48" y="129"/>
                  </a:cubicBezTo>
                  <a:cubicBezTo>
                    <a:pt x="47" y="129"/>
                    <a:pt x="47" y="128"/>
                    <a:pt x="47" y="128"/>
                  </a:cubicBezTo>
                  <a:cubicBezTo>
                    <a:pt x="48" y="128"/>
                    <a:pt x="48" y="127"/>
                    <a:pt x="49" y="127"/>
                  </a:cubicBezTo>
                  <a:cubicBezTo>
                    <a:pt x="49" y="126"/>
                    <a:pt x="50" y="126"/>
                    <a:pt x="49" y="125"/>
                  </a:cubicBezTo>
                  <a:cubicBezTo>
                    <a:pt x="49" y="125"/>
                    <a:pt x="48" y="125"/>
                    <a:pt x="49" y="124"/>
                  </a:cubicBezTo>
                  <a:cubicBezTo>
                    <a:pt x="49" y="124"/>
                    <a:pt x="50" y="123"/>
                    <a:pt x="50" y="123"/>
                  </a:cubicBezTo>
                  <a:cubicBezTo>
                    <a:pt x="50" y="123"/>
                    <a:pt x="49" y="121"/>
                    <a:pt x="49" y="121"/>
                  </a:cubicBezTo>
                  <a:cubicBezTo>
                    <a:pt x="49" y="121"/>
                    <a:pt x="49" y="121"/>
                    <a:pt x="50" y="120"/>
                  </a:cubicBezTo>
                  <a:cubicBezTo>
                    <a:pt x="50" y="120"/>
                    <a:pt x="50" y="119"/>
                    <a:pt x="49" y="119"/>
                  </a:cubicBezTo>
                  <a:cubicBezTo>
                    <a:pt x="49" y="118"/>
                    <a:pt x="49" y="118"/>
                    <a:pt x="48" y="118"/>
                  </a:cubicBezTo>
                  <a:cubicBezTo>
                    <a:pt x="48" y="117"/>
                    <a:pt x="48" y="117"/>
                    <a:pt x="49" y="117"/>
                  </a:cubicBezTo>
                  <a:cubicBezTo>
                    <a:pt x="49" y="116"/>
                    <a:pt x="49" y="116"/>
                    <a:pt x="49" y="115"/>
                  </a:cubicBezTo>
                  <a:cubicBezTo>
                    <a:pt x="49" y="115"/>
                    <a:pt x="49" y="115"/>
                    <a:pt x="48" y="114"/>
                  </a:cubicBezTo>
                  <a:cubicBezTo>
                    <a:pt x="48" y="114"/>
                    <a:pt x="47" y="114"/>
                    <a:pt x="47" y="113"/>
                  </a:cubicBezTo>
                  <a:cubicBezTo>
                    <a:pt x="47" y="112"/>
                    <a:pt x="47" y="110"/>
                    <a:pt x="47" y="110"/>
                  </a:cubicBezTo>
                  <a:cubicBezTo>
                    <a:pt x="47" y="110"/>
                    <a:pt x="46" y="110"/>
                    <a:pt x="46" y="109"/>
                  </a:cubicBezTo>
                  <a:cubicBezTo>
                    <a:pt x="46" y="108"/>
                    <a:pt x="46" y="108"/>
                    <a:pt x="46" y="108"/>
                  </a:cubicBezTo>
                  <a:cubicBezTo>
                    <a:pt x="46" y="108"/>
                    <a:pt x="46" y="107"/>
                    <a:pt x="45" y="108"/>
                  </a:cubicBezTo>
                  <a:cubicBezTo>
                    <a:pt x="45" y="108"/>
                    <a:pt x="45" y="109"/>
                    <a:pt x="45" y="108"/>
                  </a:cubicBezTo>
                  <a:cubicBezTo>
                    <a:pt x="45" y="108"/>
                    <a:pt x="44" y="108"/>
                    <a:pt x="44" y="108"/>
                  </a:cubicBezTo>
                  <a:cubicBezTo>
                    <a:pt x="44" y="107"/>
                    <a:pt x="44" y="107"/>
                    <a:pt x="44" y="106"/>
                  </a:cubicBezTo>
                  <a:cubicBezTo>
                    <a:pt x="44" y="105"/>
                    <a:pt x="44" y="104"/>
                    <a:pt x="44" y="104"/>
                  </a:cubicBezTo>
                  <a:cubicBezTo>
                    <a:pt x="44" y="104"/>
                    <a:pt x="44" y="103"/>
                    <a:pt x="43" y="102"/>
                  </a:cubicBezTo>
                  <a:cubicBezTo>
                    <a:pt x="43" y="102"/>
                    <a:pt x="43" y="101"/>
                    <a:pt x="43" y="101"/>
                  </a:cubicBezTo>
                  <a:cubicBezTo>
                    <a:pt x="43" y="101"/>
                    <a:pt x="43" y="100"/>
                    <a:pt x="42" y="100"/>
                  </a:cubicBezTo>
                  <a:cubicBezTo>
                    <a:pt x="42" y="100"/>
                    <a:pt x="42" y="99"/>
                    <a:pt x="42" y="99"/>
                  </a:cubicBezTo>
                  <a:cubicBezTo>
                    <a:pt x="42" y="98"/>
                    <a:pt x="42" y="98"/>
                    <a:pt x="41" y="97"/>
                  </a:cubicBezTo>
                  <a:cubicBezTo>
                    <a:pt x="41" y="97"/>
                    <a:pt x="41" y="96"/>
                    <a:pt x="41" y="96"/>
                  </a:cubicBezTo>
                  <a:cubicBezTo>
                    <a:pt x="41" y="92"/>
                    <a:pt x="41" y="92"/>
                    <a:pt x="41" y="92"/>
                  </a:cubicBezTo>
                  <a:cubicBezTo>
                    <a:pt x="41" y="92"/>
                    <a:pt x="40" y="92"/>
                    <a:pt x="40" y="92"/>
                  </a:cubicBezTo>
                  <a:cubicBezTo>
                    <a:pt x="40" y="91"/>
                    <a:pt x="40" y="91"/>
                    <a:pt x="40" y="91"/>
                  </a:cubicBezTo>
                  <a:cubicBezTo>
                    <a:pt x="40" y="91"/>
                    <a:pt x="40" y="91"/>
                    <a:pt x="40" y="90"/>
                  </a:cubicBezTo>
                  <a:cubicBezTo>
                    <a:pt x="40" y="90"/>
                    <a:pt x="40" y="89"/>
                    <a:pt x="40" y="89"/>
                  </a:cubicBezTo>
                  <a:cubicBezTo>
                    <a:pt x="40" y="89"/>
                    <a:pt x="40" y="89"/>
                    <a:pt x="40" y="88"/>
                  </a:cubicBezTo>
                  <a:cubicBezTo>
                    <a:pt x="40" y="88"/>
                    <a:pt x="40" y="87"/>
                    <a:pt x="39" y="87"/>
                  </a:cubicBezTo>
                  <a:cubicBezTo>
                    <a:pt x="39" y="87"/>
                    <a:pt x="39" y="88"/>
                    <a:pt x="38" y="88"/>
                  </a:cubicBezTo>
                  <a:cubicBezTo>
                    <a:pt x="38" y="88"/>
                    <a:pt x="38" y="88"/>
                    <a:pt x="37" y="88"/>
                  </a:cubicBezTo>
                  <a:cubicBezTo>
                    <a:pt x="37" y="87"/>
                    <a:pt x="37" y="87"/>
                    <a:pt x="37" y="87"/>
                  </a:cubicBezTo>
                  <a:cubicBezTo>
                    <a:pt x="37" y="86"/>
                    <a:pt x="36" y="84"/>
                    <a:pt x="35" y="84"/>
                  </a:cubicBezTo>
                  <a:cubicBezTo>
                    <a:pt x="35" y="83"/>
                    <a:pt x="35" y="82"/>
                    <a:pt x="34" y="82"/>
                  </a:cubicBezTo>
                  <a:cubicBezTo>
                    <a:pt x="34" y="82"/>
                    <a:pt x="33" y="81"/>
                    <a:pt x="33" y="81"/>
                  </a:cubicBezTo>
                  <a:cubicBezTo>
                    <a:pt x="33" y="81"/>
                    <a:pt x="33" y="82"/>
                    <a:pt x="33" y="83"/>
                  </a:cubicBezTo>
                  <a:cubicBezTo>
                    <a:pt x="33" y="83"/>
                    <a:pt x="34" y="84"/>
                    <a:pt x="34" y="84"/>
                  </a:cubicBezTo>
                  <a:cubicBezTo>
                    <a:pt x="34" y="84"/>
                    <a:pt x="34" y="85"/>
                    <a:pt x="34" y="85"/>
                  </a:cubicBezTo>
                  <a:cubicBezTo>
                    <a:pt x="33" y="86"/>
                    <a:pt x="34" y="87"/>
                    <a:pt x="33" y="87"/>
                  </a:cubicBezTo>
                  <a:cubicBezTo>
                    <a:pt x="33" y="87"/>
                    <a:pt x="33" y="87"/>
                    <a:pt x="33" y="87"/>
                  </a:cubicBezTo>
                  <a:cubicBezTo>
                    <a:pt x="32" y="87"/>
                    <a:pt x="32" y="88"/>
                    <a:pt x="32" y="88"/>
                  </a:cubicBezTo>
                  <a:cubicBezTo>
                    <a:pt x="32" y="88"/>
                    <a:pt x="31" y="87"/>
                    <a:pt x="30" y="87"/>
                  </a:cubicBezTo>
                  <a:cubicBezTo>
                    <a:pt x="30" y="87"/>
                    <a:pt x="30" y="86"/>
                    <a:pt x="30" y="86"/>
                  </a:cubicBezTo>
                  <a:cubicBezTo>
                    <a:pt x="30" y="87"/>
                    <a:pt x="30" y="87"/>
                    <a:pt x="30" y="88"/>
                  </a:cubicBezTo>
                  <a:cubicBezTo>
                    <a:pt x="30" y="88"/>
                    <a:pt x="31" y="88"/>
                    <a:pt x="31" y="89"/>
                  </a:cubicBezTo>
                  <a:cubicBezTo>
                    <a:pt x="31" y="89"/>
                    <a:pt x="31" y="89"/>
                    <a:pt x="30" y="89"/>
                  </a:cubicBezTo>
                  <a:cubicBezTo>
                    <a:pt x="29" y="89"/>
                    <a:pt x="28" y="89"/>
                    <a:pt x="28" y="89"/>
                  </a:cubicBezTo>
                  <a:cubicBezTo>
                    <a:pt x="28" y="89"/>
                    <a:pt x="28" y="89"/>
                    <a:pt x="27" y="90"/>
                  </a:cubicBezTo>
                  <a:cubicBezTo>
                    <a:pt x="27" y="90"/>
                    <a:pt x="26" y="91"/>
                    <a:pt x="26" y="91"/>
                  </a:cubicBezTo>
                  <a:cubicBezTo>
                    <a:pt x="26" y="91"/>
                    <a:pt x="26" y="91"/>
                    <a:pt x="25" y="92"/>
                  </a:cubicBezTo>
                  <a:cubicBezTo>
                    <a:pt x="25" y="92"/>
                    <a:pt x="24" y="92"/>
                    <a:pt x="23" y="92"/>
                  </a:cubicBezTo>
                  <a:cubicBezTo>
                    <a:pt x="23" y="92"/>
                    <a:pt x="22" y="92"/>
                    <a:pt x="22" y="92"/>
                  </a:cubicBezTo>
                  <a:cubicBezTo>
                    <a:pt x="22" y="92"/>
                    <a:pt x="22" y="92"/>
                    <a:pt x="21" y="92"/>
                  </a:cubicBezTo>
                  <a:cubicBezTo>
                    <a:pt x="21" y="92"/>
                    <a:pt x="20" y="91"/>
                    <a:pt x="20" y="91"/>
                  </a:cubicBezTo>
                  <a:cubicBezTo>
                    <a:pt x="20" y="91"/>
                    <a:pt x="20" y="92"/>
                    <a:pt x="20" y="92"/>
                  </a:cubicBezTo>
                  <a:cubicBezTo>
                    <a:pt x="20" y="92"/>
                    <a:pt x="19" y="92"/>
                    <a:pt x="19" y="92"/>
                  </a:cubicBezTo>
                  <a:cubicBezTo>
                    <a:pt x="19" y="92"/>
                    <a:pt x="19" y="94"/>
                    <a:pt x="19" y="93"/>
                  </a:cubicBezTo>
                  <a:cubicBezTo>
                    <a:pt x="18" y="93"/>
                    <a:pt x="18" y="94"/>
                    <a:pt x="18" y="93"/>
                  </a:cubicBezTo>
                  <a:cubicBezTo>
                    <a:pt x="18" y="93"/>
                    <a:pt x="18" y="92"/>
                    <a:pt x="18" y="92"/>
                  </a:cubicBezTo>
                  <a:cubicBezTo>
                    <a:pt x="18" y="91"/>
                    <a:pt x="18" y="91"/>
                    <a:pt x="19" y="91"/>
                  </a:cubicBezTo>
                  <a:cubicBezTo>
                    <a:pt x="19" y="90"/>
                    <a:pt x="19" y="90"/>
                    <a:pt x="20" y="90"/>
                  </a:cubicBezTo>
                  <a:cubicBezTo>
                    <a:pt x="20" y="89"/>
                    <a:pt x="20" y="88"/>
                    <a:pt x="20" y="88"/>
                  </a:cubicBezTo>
                  <a:cubicBezTo>
                    <a:pt x="20" y="88"/>
                    <a:pt x="19" y="87"/>
                    <a:pt x="19" y="88"/>
                  </a:cubicBezTo>
                  <a:cubicBezTo>
                    <a:pt x="19" y="88"/>
                    <a:pt x="19" y="89"/>
                    <a:pt x="19" y="90"/>
                  </a:cubicBezTo>
                  <a:cubicBezTo>
                    <a:pt x="19" y="90"/>
                    <a:pt x="18" y="90"/>
                    <a:pt x="18" y="90"/>
                  </a:cubicBezTo>
                  <a:cubicBezTo>
                    <a:pt x="18" y="91"/>
                    <a:pt x="17" y="91"/>
                    <a:pt x="17" y="91"/>
                  </a:cubicBezTo>
                  <a:cubicBezTo>
                    <a:pt x="17" y="92"/>
                    <a:pt x="17" y="92"/>
                    <a:pt x="17" y="92"/>
                  </a:cubicBezTo>
                  <a:cubicBezTo>
                    <a:pt x="16" y="92"/>
                    <a:pt x="16" y="92"/>
                    <a:pt x="16" y="92"/>
                  </a:cubicBezTo>
                  <a:cubicBezTo>
                    <a:pt x="16" y="91"/>
                    <a:pt x="17" y="91"/>
                    <a:pt x="16" y="91"/>
                  </a:cubicBezTo>
                  <a:cubicBezTo>
                    <a:pt x="16" y="90"/>
                    <a:pt x="16" y="90"/>
                    <a:pt x="16" y="89"/>
                  </a:cubicBezTo>
                  <a:cubicBezTo>
                    <a:pt x="16" y="89"/>
                    <a:pt x="16" y="88"/>
                    <a:pt x="17" y="88"/>
                  </a:cubicBezTo>
                  <a:cubicBezTo>
                    <a:pt x="17" y="87"/>
                    <a:pt x="17" y="86"/>
                    <a:pt x="17" y="85"/>
                  </a:cubicBezTo>
                  <a:cubicBezTo>
                    <a:pt x="17" y="85"/>
                    <a:pt x="17" y="85"/>
                    <a:pt x="17" y="84"/>
                  </a:cubicBezTo>
                  <a:cubicBezTo>
                    <a:pt x="17" y="84"/>
                    <a:pt x="18" y="83"/>
                    <a:pt x="18" y="83"/>
                  </a:cubicBezTo>
                  <a:cubicBezTo>
                    <a:pt x="18" y="83"/>
                    <a:pt x="18" y="83"/>
                    <a:pt x="18" y="82"/>
                  </a:cubicBezTo>
                  <a:cubicBezTo>
                    <a:pt x="18" y="82"/>
                    <a:pt x="18" y="81"/>
                    <a:pt x="18" y="81"/>
                  </a:cubicBezTo>
                  <a:cubicBezTo>
                    <a:pt x="18" y="80"/>
                    <a:pt x="17" y="80"/>
                    <a:pt x="17" y="79"/>
                  </a:cubicBezTo>
                  <a:cubicBezTo>
                    <a:pt x="17" y="79"/>
                    <a:pt x="17" y="78"/>
                    <a:pt x="17" y="78"/>
                  </a:cubicBezTo>
                  <a:cubicBezTo>
                    <a:pt x="17" y="77"/>
                    <a:pt x="17" y="77"/>
                    <a:pt x="17" y="77"/>
                  </a:cubicBezTo>
                  <a:cubicBezTo>
                    <a:pt x="17" y="77"/>
                    <a:pt x="16" y="76"/>
                    <a:pt x="16" y="76"/>
                  </a:cubicBezTo>
                  <a:cubicBezTo>
                    <a:pt x="16" y="76"/>
                    <a:pt x="15" y="75"/>
                    <a:pt x="15" y="75"/>
                  </a:cubicBezTo>
                  <a:cubicBezTo>
                    <a:pt x="15" y="75"/>
                    <a:pt x="15" y="75"/>
                    <a:pt x="15" y="74"/>
                  </a:cubicBezTo>
                  <a:cubicBezTo>
                    <a:pt x="15" y="74"/>
                    <a:pt x="15" y="73"/>
                    <a:pt x="15" y="73"/>
                  </a:cubicBezTo>
                  <a:cubicBezTo>
                    <a:pt x="14" y="73"/>
                    <a:pt x="14" y="72"/>
                    <a:pt x="13" y="71"/>
                  </a:cubicBezTo>
                  <a:cubicBezTo>
                    <a:pt x="13" y="71"/>
                    <a:pt x="13" y="71"/>
                    <a:pt x="13" y="70"/>
                  </a:cubicBezTo>
                  <a:cubicBezTo>
                    <a:pt x="13" y="69"/>
                    <a:pt x="13" y="69"/>
                    <a:pt x="12" y="69"/>
                  </a:cubicBezTo>
                  <a:cubicBezTo>
                    <a:pt x="12" y="69"/>
                    <a:pt x="12" y="69"/>
                    <a:pt x="12" y="70"/>
                  </a:cubicBezTo>
                  <a:cubicBezTo>
                    <a:pt x="12" y="71"/>
                    <a:pt x="13" y="71"/>
                    <a:pt x="12" y="72"/>
                  </a:cubicBezTo>
                  <a:cubicBezTo>
                    <a:pt x="12" y="72"/>
                    <a:pt x="12" y="72"/>
                    <a:pt x="11" y="72"/>
                  </a:cubicBezTo>
                  <a:cubicBezTo>
                    <a:pt x="11" y="72"/>
                    <a:pt x="11" y="71"/>
                    <a:pt x="10" y="71"/>
                  </a:cubicBezTo>
                  <a:cubicBezTo>
                    <a:pt x="10" y="71"/>
                    <a:pt x="9" y="71"/>
                    <a:pt x="9" y="70"/>
                  </a:cubicBezTo>
                  <a:cubicBezTo>
                    <a:pt x="9" y="70"/>
                    <a:pt x="9" y="69"/>
                    <a:pt x="8" y="69"/>
                  </a:cubicBezTo>
                  <a:cubicBezTo>
                    <a:pt x="8" y="69"/>
                    <a:pt x="7" y="68"/>
                    <a:pt x="7" y="68"/>
                  </a:cubicBezTo>
                  <a:cubicBezTo>
                    <a:pt x="7" y="68"/>
                    <a:pt x="8" y="67"/>
                    <a:pt x="8" y="67"/>
                  </a:cubicBezTo>
                  <a:cubicBezTo>
                    <a:pt x="8" y="67"/>
                    <a:pt x="9" y="68"/>
                    <a:pt x="9" y="69"/>
                  </a:cubicBezTo>
                  <a:cubicBezTo>
                    <a:pt x="10" y="69"/>
                    <a:pt x="11" y="69"/>
                    <a:pt x="10" y="69"/>
                  </a:cubicBezTo>
                  <a:cubicBezTo>
                    <a:pt x="10" y="68"/>
                    <a:pt x="10" y="68"/>
                    <a:pt x="10" y="68"/>
                  </a:cubicBezTo>
                  <a:cubicBezTo>
                    <a:pt x="10" y="67"/>
                    <a:pt x="10" y="67"/>
                    <a:pt x="10" y="67"/>
                  </a:cubicBezTo>
                  <a:cubicBezTo>
                    <a:pt x="10" y="67"/>
                    <a:pt x="10" y="67"/>
                    <a:pt x="11" y="67"/>
                  </a:cubicBezTo>
                  <a:cubicBezTo>
                    <a:pt x="11" y="67"/>
                    <a:pt x="11" y="68"/>
                    <a:pt x="11" y="67"/>
                  </a:cubicBezTo>
                  <a:cubicBezTo>
                    <a:pt x="11" y="67"/>
                    <a:pt x="12" y="67"/>
                    <a:pt x="11" y="66"/>
                  </a:cubicBezTo>
                  <a:cubicBezTo>
                    <a:pt x="11" y="66"/>
                    <a:pt x="11" y="65"/>
                    <a:pt x="10" y="65"/>
                  </a:cubicBezTo>
                  <a:cubicBezTo>
                    <a:pt x="10" y="64"/>
                    <a:pt x="10" y="64"/>
                    <a:pt x="9" y="64"/>
                  </a:cubicBezTo>
                  <a:cubicBezTo>
                    <a:pt x="8" y="64"/>
                    <a:pt x="8" y="64"/>
                    <a:pt x="8" y="64"/>
                  </a:cubicBezTo>
                  <a:cubicBezTo>
                    <a:pt x="8" y="64"/>
                    <a:pt x="8" y="63"/>
                    <a:pt x="7" y="63"/>
                  </a:cubicBezTo>
                  <a:cubicBezTo>
                    <a:pt x="7" y="63"/>
                    <a:pt x="7" y="63"/>
                    <a:pt x="7" y="63"/>
                  </a:cubicBezTo>
                  <a:cubicBezTo>
                    <a:pt x="7" y="63"/>
                    <a:pt x="6" y="62"/>
                    <a:pt x="6" y="62"/>
                  </a:cubicBezTo>
                  <a:cubicBezTo>
                    <a:pt x="6" y="63"/>
                    <a:pt x="7" y="63"/>
                    <a:pt x="6" y="63"/>
                  </a:cubicBezTo>
                  <a:cubicBezTo>
                    <a:pt x="5" y="63"/>
                    <a:pt x="4" y="63"/>
                    <a:pt x="4" y="63"/>
                  </a:cubicBezTo>
                  <a:cubicBezTo>
                    <a:pt x="4" y="63"/>
                    <a:pt x="5" y="62"/>
                    <a:pt x="5" y="62"/>
                  </a:cubicBezTo>
                  <a:cubicBezTo>
                    <a:pt x="5" y="62"/>
                    <a:pt x="6" y="61"/>
                    <a:pt x="5" y="61"/>
                  </a:cubicBezTo>
                  <a:cubicBezTo>
                    <a:pt x="5" y="61"/>
                    <a:pt x="4" y="61"/>
                    <a:pt x="4" y="61"/>
                  </a:cubicBezTo>
                  <a:cubicBezTo>
                    <a:pt x="4" y="61"/>
                    <a:pt x="4" y="61"/>
                    <a:pt x="4" y="61"/>
                  </a:cubicBezTo>
                  <a:cubicBezTo>
                    <a:pt x="3" y="61"/>
                    <a:pt x="4" y="62"/>
                    <a:pt x="3" y="62"/>
                  </a:cubicBezTo>
                  <a:cubicBezTo>
                    <a:pt x="3" y="62"/>
                    <a:pt x="2" y="61"/>
                    <a:pt x="1" y="60"/>
                  </a:cubicBezTo>
                  <a:cubicBezTo>
                    <a:pt x="1" y="60"/>
                    <a:pt x="1" y="60"/>
                    <a:pt x="1" y="59"/>
                  </a:cubicBezTo>
                  <a:cubicBezTo>
                    <a:pt x="0" y="59"/>
                    <a:pt x="0" y="58"/>
                    <a:pt x="0" y="58"/>
                  </a:cubicBezTo>
                  <a:cubicBezTo>
                    <a:pt x="0" y="58"/>
                    <a:pt x="0" y="57"/>
                    <a:pt x="0" y="57"/>
                  </a:cubicBezTo>
                  <a:cubicBezTo>
                    <a:pt x="0" y="57"/>
                    <a:pt x="0" y="56"/>
                    <a:pt x="0" y="55"/>
                  </a:cubicBezTo>
                  <a:cubicBezTo>
                    <a:pt x="0" y="55"/>
                    <a:pt x="0" y="54"/>
                    <a:pt x="1" y="54"/>
                  </a:cubicBezTo>
                  <a:cubicBezTo>
                    <a:pt x="2" y="54"/>
                    <a:pt x="3" y="53"/>
                    <a:pt x="3" y="52"/>
                  </a:cubicBezTo>
                  <a:cubicBezTo>
                    <a:pt x="3" y="51"/>
                    <a:pt x="3" y="51"/>
                    <a:pt x="3" y="50"/>
                  </a:cubicBezTo>
                  <a:cubicBezTo>
                    <a:pt x="3" y="50"/>
                    <a:pt x="3" y="50"/>
                    <a:pt x="4" y="49"/>
                  </a:cubicBezTo>
                  <a:cubicBezTo>
                    <a:pt x="5" y="48"/>
                    <a:pt x="7" y="41"/>
                    <a:pt x="7" y="41"/>
                  </a:cubicBezTo>
                  <a:cubicBezTo>
                    <a:pt x="7" y="40"/>
                    <a:pt x="8" y="33"/>
                    <a:pt x="8" y="33"/>
                  </a:cubicBezTo>
                  <a:cubicBezTo>
                    <a:pt x="8" y="33"/>
                    <a:pt x="14" y="32"/>
                    <a:pt x="14" y="32"/>
                  </a:cubicBezTo>
                  <a:cubicBezTo>
                    <a:pt x="15" y="32"/>
                    <a:pt x="17" y="31"/>
                    <a:pt x="18" y="30"/>
                  </a:cubicBezTo>
                  <a:cubicBezTo>
                    <a:pt x="18" y="29"/>
                    <a:pt x="19" y="28"/>
                    <a:pt x="19" y="27"/>
                  </a:cubicBezTo>
                  <a:cubicBezTo>
                    <a:pt x="19" y="26"/>
                    <a:pt x="20" y="24"/>
                    <a:pt x="20" y="24"/>
                  </a:cubicBezTo>
                  <a:cubicBezTo>
                    <a:pt x="20" y="23"/>
                    <a:pt x="19" y="23"/>
                    <a:pt x="19" y="22"/>
                  </a:cubicBezTo>
                  <a:cubicBezTo>
                    <a:pt x="19" y="22"/>
                    <a:pt x="18" y="22"/>
                    <a:pt x="19" y="21"/>
                  </a:cubicBezTo>
                  <a:cubicBezTo>
                    <a:pt x="19" y="20"/>
                    <a:pt x="20" y="19"/>
                    <a:pt x="20" y="19"/>
                  </a:cubicBezTo>
                  <a:cubicBezTo>
                    <a:pt x="21" y="18"/>
                    <a:pt x="21" y="16"/>
                    <a:pt x="21" y="15"/>
                  </a:cubicBezTo>
                  <a:cubicBezTo>
                    <a:pt x="21" y="15"/>
                    <a:pt x="20" y="15"/>
                    <a:pt x="21" y="14"/>
                  </a:cubicBezTo>
                  <a:cubicBezTo>
                    <a:pt x="21" y="13"/>
                    <a:pt x="22" y="12"/>
                    <a:pt x="22" y="11"/>
                  </a:cubicBezTo>
                  <a:cubicBezTo>
                    <a:pt x="23" y="11"/>
                    <a:pt x="23" y="10"/>
                    <a:pt x="23" y="10"/>
                  </a:cubicBezTo>
                  <a:cubicBezTo>
                    <a:pt x="24" y="10"/>
                    <a:pt x="24" y="10"/>
                    <a:pt x="25" y="9"/>
                  </a:cubicBezTo>
                  <a:cubicBezTo>
                    <a:pt x="25" y="9"/>
                    <a:pt x="26" y="9"/>
                    <a:pt x="26" y="8"/>
                  </a:cubicBezTo>
                  <a:cubicBezTo>
                    <a:pt x="26" y="7"/>
                    <a:pt x="27" y="7"/>
                    <a:pt x="27" y="6"/>
                  </a:cubicBezTo>
                  <a:cubicBezTo>
                    <a:pt x="28" y="6"/>
                    <a:pt x="29" y="6"/>
                    <a:pt x="29" y="6"/>
                  </a:cubicBezTo>
                  <a:cubicBezTo>
                    <a:pt x="30" y="5"/>
                    <a:pt x="31" y="4"/>
                    <a:pt x="31" y="4"/>
                  </a:cubicBezTo>
                  <a:cubicBezTo>
                    <a:pt x="31" y="4"/>
                    <a:pt x="31" y="5"/>
                    <a:pt x="32" y="5"/>
                  </a:cubicBezTo>
                  <a:cubicBezTo>
                    <a:pt x="33" y="5"/>
                    <a:pt x="34" y="5"/>
                    <a:pt x="34" y="5"/>
                  </a:cubicBezTo>
                  <a:cubicBezTo>
                    <a:pt x="33" y="5"/>
                    <a:pt x="33" y="4"/>
                    <a:pt x="33" y="3"/>
                  </a:cubicBezTo>
                  <a:cubicBezTo>
                    <a:pt x="33" y="3"/>
                    <a:pt x="33" y="3"/>
                    <a:pt x="34" y="2"/>
                  </a:cubicBezTo>
                  <a:cubicBezTo>
                    <a:pt x="34" y="2"/>
                    <a:pt x="35" y="2"/>
                    <a:pt x="35" y="2"/>
                  </a:cubicBezTo>
                  <a:cubicBezTo>
                    <a:pt x="34" y="1"/>
                    <a:pt x="34" y="1"/>
                    <a:pt x="34" y="0"/>
                  </a:cubicBezTo>
                  <a:cubicBezTo>
                    <a:pt x="35" y="0"/>
                    <a:pt x="35" y="0"/>
                    <a:pt x="35" y="0"/>
                  </a:cubicBezTo>
                  <a:cubicBezTo>
                    <a:pt x="35" y="0"/>
                    <a:pt x="36" y="0"/>
                    <a:pt x="37" y="0"/>
                  </a:cubicBezTo>
                  <a:cubicBezTo>
                    <a:pt x="37" y="0"/>
                    <a:pt x="38" y="0"/>
                    <a:pt x="38" y="0"/>
                  </a:cubicBezTo>
                  <a:cubicBezTo>
                    <a:pt x="38" y="0"/>
                    <a:pt x="40" y="1"/>
                    <a:pt x="40" y="1"/>
                  </a:cubicBezTo>
                  <a:cubicBezTo>
                    <a:pt x="40" y="2"/>
                    <a:pt x="42" y="3"/>
                    <a:pt x="42" y="3"/>
                  </a:cubicBezTo>
                  <a:cubicBezTo>
                    <a:pt x="42" y="4"/>
                    <a:pt x="42" y="4"/>
                    <a:pt x="44" y="5"/>
                  </a:cubicBezTo>
                  <a:cubicBezTo>
                    <a:pt x="45" y="6"/>
                    <a:pt x="44" y="7"/>
                    <a:pt x="45" y="8"/>
                  </a:cubicBezTo>
                  <a:cubicBezTo>
                    <a:pt x="45" y="9"/>
                    <a:pt x="45" y="10"/>
                    <a:pt x="45" y="11"/>
                  </a:cubicBezTo>
                  <a:cubicBezTo>
                    <a:pt x="46" y="12"/>
                    <a:pt x="46" y="13"/>
                    <a:pt x="46" y="14"/>
                  </a:cubicBezTo>
                  <a:cubicBezTo>
                    <a:pt x="46" y="15"/>
                    <a:pt x="44" y="17"/>
                    <a:pt x="44" y="17"/>
                  </a:cubicBezTo>
                  <a:cubicBezTo>
                    <a:pt x="44" y="18"/>
                    <a:pt x="40" y="22"/>
                    <a:pt x="40" y="22"/>
                  </a:cubicBezTo>
                  <a:cubicBezTo>
                    <a:pt x="39" y="23"/>
                    <a:pt x="40" y="24"/>
                    <a:pt x="39" y="25"/>
                  </a:cubicBezTo>
                  <a:cubicBezTo>
                    <a:pt x="39" y="25"/>
                    <a:pt x="38" y="25"/>
                    <a:pt x="38" y="25"/>
                  </a:cubicBezTo>
                  <a:cubicBezTo>
                    <a:pt x="38" y="25"/>
                    <a:pt x="37" y="26"/>
                    <a:pt x="37" y="27"/>
                  </a:cubicBezTo>
                  <a:cubicBezTo>
                    <a:pt x="37" y="28"/>
                    <a:pt x="37" y="29"/>
                    <a:pt x="37" y="29"/>
                  </a:cubicBezTo>
                  <a:cubicBezTo>
                    <a:pt x="37" y="30"/>
                    <a:pt x="38" y="31"/>
                    <a:pt x="39" y="31"/>
                  </a:cubicBezTo>
                  <a:cubicBezTo>
                    <a:pt x="40" y="32"/>
                    <a:pt x="39" y="33"/>
                    <a:pt x="39" y="34"/>
                  </a:cubicBezTo>
                  <a:cubicBezTo>
                    <a:pt x="39" y="35"/>
                    <a:pt x="41" y="34"/>
                    <a:pt x="42" y="34"/>
                  </a:cubicBezTo>
                  <a:cubicBezTo>
                    <a:pt x="42" y="33"/>
                    <a:pt x="44" y="33"/>
                    <a:pt x="44" y="33"/>
                  </a:cubicBezTo>
                  <a:cubicBezTo>
                    <a:pt x="44" y="33"/>
                    <a:pt x="45" y="35"/>
                    <a:pt x="45" y="35"/>
                  </a:cubicBezTo>
                  <a:cubicBezTo>
                    <a:pt x="45" y="35"/>
                    <a:pt x="47" y="35"/>
                    <a:pt x="47" y="36"/>
                  </a:cubicBezTo>
                  <a:cubicBezTo>
                    <a:pt x="48" y="36"/>
                    <a:pt x="47" y="37"/>
                    <a:pt x="47" y="38"/>
                  </a:cubicBezTo>
                  <a:cubicBezTo>
                    <a:pt x="47" y="39"/>
                    <a:pt x="49" y="39"/>
                    <a:pt x="49" y="39"/>
                  </a:cubicBezTo>
                  <a:cubicBezTo>
                    <a:pt x="49" y="39"/>
                    <a:pt x="49" y="40"/>
                    <a:pt x="50" y="40"/>
                  </a:cubicBezTo>
                  <a:cubicBezTo>
                    <a:pt x="51" y="39"/>
                    <a:pt x="51" y="39"/>
                    <a:pt x="52" y="40"/>
                  </a:cubicBezTo>
                  <a:cubicBezTo>
                    <a:pt x="52" y="40"/>
                    <a:pt x="53" y="40"/>
                    <a:pt x="53" y="41"/>
                  </a:cubicBezTo>
                  <a:cubicBezTo>
                    <a:pt x="53" y="42"/>
                    <a:pt x="52" y="43"/>
                    <a:pt x="52" y="44"/>
                  </a:cubicBezTo>
                  <a:cubicBezTo>
                    <a:pt x="51" y="45"/>
                    <a:pt x="50" y="46"/>
                    <a:pt x="50" y="46"/>
                  </a:cubicBezTo>
                  <a:cubicBezTo>
                    <a:pt x="49" y="47"/>
                    <a:pt x="53" y="44"/>
                    <a:pt x="54" y="44"/>
                  </a:cubicBezTo>
                  <a:cubicBezTo>
                    <a:pt x="54" y="44"/>
                    <a:pt x="54" y="46"/>
                    <a:pt x="55" y="46"/>
                  </a:cubicBezTo>
                  <a:cubicBezTo>
                    <a:pt x="56" y="46"/>
                    <a:pt x="51" y="48"/>
                    <a:pt x="52" y="49"/>
                  </a:cubicBezTo>
                  <a:cubicBezTo>
                    <a:pt x="52" y="49"/>
                    <a:pt x="52" y="50"/>
                    <a:pt x="52" y="51"/>
                  </a:cubicBezTo>
                  <a:cubicBezTo>
                    <a:pt x="53" y="52"/>
                    <a:pt x="53" y="52"/>
                    <a:pt x="54" y="51"/>
                  </a:cubicBezTo>
                  <a:cubicBezTo>
                    <a:pt x="56" y="51"/>
                    <a:pt x="57" y="51"/>
                    <a:pt x="58" y="50"/>
                  </a:cubicBezTo>
                  <a:cubicBezTo>
                    <a:pt x="58" y="50"/>
                    <a:pt x="60" y="50"/>
                    <a:pt x="60" y="51"/>
                  </a:cubicBezTo>
                  <a:cubicBezTo>
                    <a:pt x="60" y="51"/>
                    <a:pt x="60" y="52"/>
                    <a:pt x="60" y="52"/>
                  </a:cubicBezTo>
                  <a:close/>
                  <a:moveTo>
                    <a:pt x="9" y="73"/>
                  </a:moveTo>
                  <a:cubicBezTo>
                    <a:pt x="9" y="73"/>
                    <a:pt x="9" y="74"/>
                    <a:pt x="9" y="74"/>
                  </a:cubicBezTo>
                  <a:cubicBezTo>
                    <a:pt x="10" y="74"/>
                    <a:pt x="11" y="74"/>
                    <a:pt x="11" y="74"/>
                  </a:cubicBezTo>
                  <a:cubicBezTo>
                    <a:pt x="11" y="73"/>
                    <a:pt x="10" y="72"/>
                    <a:pt x="10" y="72"/>
                  </a:cubicBezTo>
                  <a:cubicBezTo>
                    <a:pt x="9" y="72"/>
                    <a:pt x="8" y="72"/>
                    <a:pt x="9" y="7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57" name="Freeform 847">
              <a:extLst>
                <a:ext uri="{FF2B5EF4-FFF2-40B4-BE49-F238E27FC236}">
                  <a16:creationId xmlns:a16="http://schemas.microsoft.com/office/drawing/2014/main" id="{A72B74C4-6791-451C-B917-668F0D2F9032}"/>
                </a:ext>
              </a:extLst>
            </p:cNvPr>
            <p:cNvSpPr>
              <a:spLocks/>
            </p:cNvSpPr>
            <p:nvPr/>
          </p:nvSpPr>
          <p:spPr bwMode="auto">
            <a:xfrm>
              <a:off x="8783819" y="2910792"/>
              <a:ext cx="1020229" cy="403696"/>
            </a:xfrm>
            <a:custGeom>
              <a:avLst/>
              <a:gdLst>
                <a:gd name="T0" fmla="*/ 4 w 218"/>
                <a:gd name="T1" fmla="*/ 40 h 106"/>
                <a:gd name="T2" fmla="*/ 10 w 218"/>
                <a:gd name="T3" fmla="*/ 45 h 106"/>
                <a:gd name="T4" fmla="*/ 16 w 218"/>
                <a:gd name="T5" fmla="*/ 46 h 106"/>
                <a:gd name="T6" fmla="*/ 22 w 218"/>
                <a:gd name="T7" fmla="*/ 57 h 106"/>
                <a:gd name="T8" fmla="*/ 22 w 218"/>
                <a:gd name="T9" fmla="*/ 62 h 106"/>
                <a:gd name="T10" fmla="*/ 20 w 218"/>
                <a:gd name="T11" fmla="*/ 70 h 106"/>
                <a:gd name="T12" fmla="*/ 29 w 218"/>
                <a:gd name="T13" fmla="*/ 74 h 106"/>
                <a:gd name="T14" fmla="*/ 52 w 218"/>
                <a:gd name="T15" fmla="*/ 81 h 106"/>
                <a:gd name="T16" fmla="*/ 58 w 218"/>
                <a:gd name="T17" fmla="*/ 94 h 106"/>
                <a:gd name="T18" fmla="*/ 81 w 218"/>
                <a:gd name="T19" fmla="*/ 97 h 106"/>
                <a:gd name="T20" fmla="*/ 95 w 218"/>
                <a:gd name="T21" fmla="*/ 98 h 106"/>
                <a:gd name="T22" fmla="*/ 113 w 218"/>
                <a:gd name="T23" fmla="*/ 104 h 106"/>
                <a:gd name="T24" fmla="*/ 117 w 218"/>
                <a:gd name="T25" fmla="*/ 106 h 106"/>
                <a:gd name="T26" fmla="*/ 153 w 218"/>
                <a:gd name="T27" fmla="*/ 96 h 106"/>
                <a:gd name="T28" fmla="*/ 164 w 218"/>
                <a:gd name="T29" fmla="*/ 84 h 106"/>
                <a:gd name="T30" fmla="*/ 164 w 218"/>
                <a:gd name="T31" fmla="*/ 74 h 106"/>
                <a:gd name="T32" fmla="*/ 177 w 218"/>
                <a:gd name="T33" fmla="*/ 76 h 106"/>
                <a:gd name="T34" fmla="*/ 193 w 218"/>
                <a:gd name="T35" fmla="*/ 67 h 106"/>
                <a:gd name="T36" fmla="*/ 201 w 218"/>
                <a:gd name="T37" fmla="*/ 59 h 106"/>
                <a:gd name="T38" fmla="*/ 211 w 218"/>
                <a:gd name="T39" fmla="*/ 57 h 106"/>
                <a:gd name="T40" fmla="*/ 218 w 218"/>
                <a:gd name="T41" fmla="*/ 55 h 106"/>
                <a:gd name="T42" fmla="*/ 200 w 218"/>
                <a:gd name="T43" fmla="*/ 47 h 106"/>
                <a:gd name="T44" fmla="*/ 188 w 218"/>
                <a:gd name="T45" fmla="*/ 45 h 106"/>
                <a:gd name="T46" fmla="*/ 196 w 218"/>
                <a:gd name="T47" fmla="*/ 26 h 106"/>
                <a:gd name="T48" fmla="*/ 186 w 218"/>
                <a:gd name="T49" fmla="*/ 24 h 106"/>
                <a:gd name="T50" fmla="*/ 174 w 218"/>
                <a:gd name="T51" fmla="*/ 24 h 106"/>
                <a:gd name="T52" fmla="*/ 155 w 218"/>
                <a:gd name="T53" fmla="*/ 32 h 106"/>
                <a:gd name="T54" fmla="*/ 145 w 218"/>
                <a:gd name="T55" fmla="*/ 31 h 106"/>
                <a:gd name="T56" fmla="*/ 137 w 218"/>
                <a:gd name="T57" fmla="*/ 28 h 106"/>
                <a:gd name="T58" fmla="*/ 131 w 218"/>
                <a:gd name="T59" fmla="*/ 22 h 106"/>
                <a:gd name="T60" fmla="*/ 126 w 218"/>
                <a:gd name="T61" fmla="*/ 21 h 106"/>
                <a:gd name="T62" fmla="*/ 116 w 218"/>
                <a:gd name="T63" fmla="*/ 20 h 106"/>
                <a:gd name="T64" fmla="*/ 110 w 218"/>
                <a:gd name="T65" fmla="*/ 22 h 106"/>
                <a:gd name="T66" fmla="*/ 102 w 218"/>
                <a:gd name="T67" fmla="*/ 20 h 106"/>
                <a:gd name="T68" fmla="*/ 98 w 218"/>
                <a:gd name="T69" fmla="*/ 12 h 106"/>
                <a:gd name="T70" fmla="*/ 93 w 218"/>
                <a:gd name="T71" fmla="*/ 8 h 106"/>
                <a:gd name="T72" fmla="*/ 82 w 218"/>
                <a:gd name="T73" fmla="*/ 3 h 106"/>
                <a:gd name="T74" fmla="*/ 75 w 218"/>
                <a:gd name="T75" fmla="*/ 3 h 106"/>
                <a:gd name="T76" fmla="*/ 71 w 218"/>
                <a:gd name="T77" fmla="*/ 8 h 106"/>
                <a:gd name="T78" fmla="*/ 68 w 218"/>
                <a:gd name="T79" fmla="*/ 12 h 106"/>
                <a:gd name="T80" fmla="*/ 70 w 218"/>
                <a:gd name="T81" fmla="*/ 17 h 106"/>
                <a:gd name="T82" fmla="*/ 69 w 218"/>
                <a:gd name="T83" fmla="*/ 25 h 106"/>
                <a:gd name="T84" fmla="*/ 64 w 218"/>
                <a:gd name="T85" fmla="*/ 26 h 106"/>
                <a:gd name="T86" fmla="*/ 52 w 218"/>
                <a:gd name="T87" fmla="*/ 25 h 106"/>
                <a:gd name="T88" fmla="*/ 45 w 218"/>
                <a:gd name="T89" fmla="*/ 22 h 106"/>
                <a:gd name="T90" fmla="*/ 36 w 218"/>
                <a:gd name="T91" fmla="*/ 16 h 106"/>
                <a:gd name="T92" fmla="*/ 31 w 218"/>
                <a:gd name="T93" fmla="*/ 15 h 106"/>
                <a:gd name="T94" fmla="*/ 22 w 218"/>
                <a:gd name="T95" fmla="*/ 19 h 106"/>
                <a:gd name="T96" fmla="*/ 17 w 218"/>
                <a:gd name="T97" fmla="*/ 23 h 106"/>
                <a:gd name="T98" fmla="*/ 13 w 218"/>
                <a:gd name="T99" fmla="*/ 26 h 106"/>
                <a:gd name="T100" fmla="*/ 10 w 218"/>
                <a:gd name="T101" fmla="*/ 28 h 106"/>
                <a:gd name="T102" fmla="*/ 7 w 218"/>
                <a:gd name="T103" fmla="*/ 30 h 106"/>
                <a:gd name="T104" fmla="*/ 1 w 218"/>
                <a:gd name="T105" fmla="*/ 3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 h="106">
                  <a:moveTo>
                    <a:pt x="0" y="36"/>
                  </a:moveTo>
                  <a:cubicBezTo>
                    <a:pt x="2" y="37"/>
                    <a:pt x="2" y="37"/>
                    <a:pt x="2" y="37"/>
                  </a:cubicBezTo>
                  <a:cubicBezTo>
                    <a:pt x="2" y="39"/>
                    <a:pt x="2" y="39"/>
                    <a:pt x="2" y="39"/>
                  </a:cubicBezTo>
                  <a:cubicBezTo>
                    <a:pt x="2" y="39"/>
                    <a:pt x="4" y="40"/>
                    <a:pt x="4" y="40"/>
                  </a:cubicBezTo>
                  <a:cubicBezTo>
                    <a:pt x="4" y="40"/>
                    <a:pt x="5" y="41"/>
                    <a:pt x="5" y="41"/>
                  </a:cubicBezTo>
                  <a:cubicBezTo>
                    <a:pt x="6" y="42"/>
                    <a:pt x="6" y="42"/>
                    <a:pt x="6" y="42"/>
                  </a:cubicBezTo>
                  <a:cubicBezTo>
                    <a:pt x="8" y="45"/>
                    <a:pt x="8" y="45"/>
                    <a:pt x="8" y="45"/>
                  </a:cubicBezTo>
                  <a:cubicBezTo>
                    <a:pt x="8" y="45"/>
                    <a:pt x="10" y="45"/>
                    <a:pt x="10" y="45"/>
                  </a:cubicBezTo>
                  <a:cubicBezTo>
                    <a:pt x="10" y="45"/>
                    <a:pt x="11" y="44"/>
                    <a:pt x="11" y="44"/>
                  </a:cubicBezTo>
                  <a:cubicBezTo>
                    <a:pt x="12" y="44"/>
                    <a:pt x="12" y="45"/>
                    <a:pt x="13" y="45"/>
                  </a:cubicBezTo>
                  <a:cubicBezTo>
                    <a:pt x="13" y="45"/>
                    <a:pt x="14" y="46"/>
                    <a:pt x="14" y="46"/>
                  </a:cubicBezTo>
                  <a:cubicBezTo>
                    <a:pt x="16" y="46"/>
                    <a:pt x="16" y="46"/>
                    <a:pt x="16" y="46"/>
                  </a:cubicBezTo>
                  <a:cubicBezTo>
                    <a:pt x="17" y="47"/>
                    <a:pt x="17" y="47"/>
                    <a:pt x="17" y="47"/>
                  </a:cubicBezTo>
                  <a:cubicBezTo>
                    <a:pt x="17" y="47"/>
                    <a:pt x="18" y="48"/>
                    <a:pt x="18" y="48"/>
                  </a:cubicBezTo>
                  <a:cubicBezTo>
                    <a:pt x="18" y="48"/>
                    <a:pt x="19" y="53"/>
                    <a:pt x="19" y="53"/>
                  </a:cubicBezTo>
                  <a:cubicBezTo>
                    <a:pt x="22" y="57"/>
                    <a:pt x="22" y="57"/>
                    <a:pt x="22" y="57"/>
                  </a:cubicBezTo>
                  <a:cubicBezTo>
                    <a:pt x="22" y="57"/>
                    <a:pt x="22" y="58"/>
                    <a:pt x="22" y="59"/>
                  </a:cubicBezTo>
                  <a:cubicBezTo>
                    <a:pt x="22" y="59"/>
                    <a:pt x="22" y="60"/>
                    <a:pt x="22" y="60"/>
                  </a:cubicBezTo>
                  <a:cubicBezTo>
                    <a:pt x="22" y="60"/>
                    <a:pt x="21" y="61"/>
                    <a:pt x="21" y="61"/>
                  </a:cubicBezTo>
                  <a:cubicBezTo>
                    <a:pt x="21" y="61"/>
                    <a:pt x="22" y="62"/>
                    <a:pt x="22" y="62"/>
                  </a:cubicBezTo>
                  <a:cubicBezTo>
                    <a:pt x="22" y="63"/>
                    <a:pt x="22" y="65"/>
                    <a:pt x="22" y="65"/>
                  </a:cubicBezTo>
                  <a:cubicBezTo>
                    <a:pt x="22" y="65"/>
                    <a:pt x="21" y="66"/>
                    <a:pt x="21" y="66"/>
                  </a:cubicBezTo>
                  <a:cubicBezTo>
                    <a:pt x="21" y="67"/>
                    <a:pt x="20" y="68"/>
                    <a:pt x="20" y="68"/>
                  </a:cubicBezTo>
                  <a:cubicBezTo>
                    <a:pt x="20" y="68"/>
                    <a:pt x="20" y="70"/>
                    <a:pt x="20" y="70"/>
                  </a:cubicBezTo>
                  <a:cubicBezTo>
                    <a:pt x="20" y="70"/>
                    <a:pt x="20" y="71"/>
                    <a:pt x="21" y="71"/>
                  </a:cubicBezTo>
                  <a:cubicBezTo>
                    <a:pt x="21" y="72"/>
                    <a:pt x="22" y="72"/>
                    <a:pt x="22" y="72"/>
                  </a:cubicBezTo>
                  <a:cubicBezTo>
                    <a:pt x="23" y="72"/>
                    <a:pt x="25" y="73"/>
                    <a:pt x="25" y="73"/>
                  </a:cubicBezTo>
                  <a:cubicBezTo>
                    <a:pt x="25" y="73"/>
                    <a:pt x="29" y="74"/>
                    <a:pt x="29" y="74"/>
                  </a:cubicBezTo>
                  <a:cubicBezTo>
                    <a:pt x="38" y="74"/>
                    <a:pt x="38" y="74"/>
                    <a:pt x="38" y="74"/>
                  </a:cubicBezTo>
                  <a:cubicBezTo>
                    <a:pt x="41" y="75"/>
                    <a:pt x="41" y="75"/>
                    <a:pt x="41" y="75"/>
                  </a:cubicBezTo>
                  <a:cubicBezTo>
                    <a:pt x="49" y="81"/>
                    <a:pt x="49" y="81"/>
                    <a:pt x="49" y="81"/>
                  </a:cubicBezTo>
                  <a:cubicBezTo>
                    <a:pt x="52" y="81"/>
                    <a:pt x="52" y="81"/>
                    <a:pt x="52" y="81"/>
                  </a:cubicBezTo>
                  <a:cubicBezTo>
                    <a:pt x="52" y="83"/>
                    <a:pt x="52" y="83"/>
                    <a:pt x="52" y="83"/>
                  </a:cubicBezTo>
                  <a:cubicBezTo>
                    <a:pt x="53" y="84"/>
                    <a:pt x="53" y="84"/>
                    <a:pt x="53" y="84"/>
                  </a:cubicBezTo>
                  <a:cubicBezTo>
                    <a:pt x="55" y="90"/>
                    <a:pt x="55" y="90"/>
                    <a:pt x="55" y="90"/>
                  </a:cubicBezTo>
                  <a:cubicBezTo>
                    <a:pt x="58" y="94"/>
                    <a:pt x="58" y="94"/>
                    <a:pt x="58" y="94"/>
                  </a:cubicBezTo>
                  <a:cubicBezTo>
                    <a:pt x="59" y="95"/>
                    <a:pt x="59" y="95"/>
                    <a:pt x="59" y="95"/>
                  </a:cubicBezTo>
                  <a:cubicBezTo>
                    <a:pt x="62" y="95"/>
                    <a:pt x="62" y="95"/>
                    <a:pt x="62" y="95"/>
                  </a:cubicBezTo>
                  <a:cubicBezTo>
                    <a:pt x="64" y="95"/>
                    <a:pt x="64" y="95"/>
                    <a:pt x="64" y="95"/>
                  </a:cubicBezTo>
                  <a:cubicBezTo>
                    <a:pt x="81" y="97"/>
                    <a:pt x="81" y="97"/>
                    <a:pt x="81" y="97"/>
                  </a:cubicBezTo>
                  <a:cubicBezTo>
                    <a:pt x="86" y="97"/>
                    <a:pt x="86" y="97"/>
                    <a:pt x="86" y="97"/>
                  </a:cubicBezTo>
                  <a:cubicBezTo>
                    <a:pt x="89" y="96"/>
                    <a:pt x="89" y="96"/>
                    <a:pt x="89" y="96"/>
                  </a:cubicBezTo>
                  <a:cubicBezTo>
                    <a:pt x="89" y="96"/>
                    <a:pt x="92" y="97"/>
                    <a:pt x="92" y="97"/>
                  </a:cubicBezTo>
                  <a:cubicBezTo>
                    <a:pt x="92" y="97"/>
                    <a:pt x="95" y="98"/>
                    <a:pt x="95" y="98"/>
                  </a:cubicBezTo>
                  <a:cubicBezTo>
                    <a:pt x="95" y="98"/>
                    <a:pt x="97" y="100"/>
                    <a:pt x="97" y="100"/>
                  </a:cubicBezTo>
                  <a:cubicBezTo>
                    <a:pt x="101" y="101"/>
                    <a:pt x="101" y="101"/>
                    <a:pt x="101" y="101"/>
                  </a:cubicBezTo>
                  <a:cubicBezTo>
                    <a:pt x="107" y="104"/>
                    <a:pt x="107" y="104"/>
                    <a:pt x="107" y="104"/>
                  </a:cubicBezTo>
                  <a:cubicBezTo>
                    <a:pt x="113" y="104"/>
                    <a:pt x="113" y="104"/>
                    <a:pt x="113" y="104"/>
                  </a:cubicBezTo>
                  <a:cubicBezTo>
                    <a:pt x="114" y="105"/>
                    <a:pt x="114" y="105"/>
                    <a:pt x="114" y="105"/>
                  </a:cubicBezTo>
                  <a:cubicBezTo>
                    <a:pt x="116" y="106"/>
                    <a:pt x="116" y="106"/>
                    <a:pt x="116" y="106"/>
                  </a:cubicBezTo>
                  <a:cubicBezTo>
                    <a:pt x="117" y="106"/>
                    <a:pt x="117" y="106"/>
                    <a:pt x="117" y="106"/>
                  </a:cubicBezTo>
                  <a:cubicBezTo>
                    <a:pt x="117" y="106"/>
                    <a:pt x="117" y="106"/>
                    <a:pt x="117" y="106"/>
                  </a:cubicBezTo>
                  <a:cubicBezTo>
                    <a:pt x="122" y="103"/>
                    <a:pt x="122" y="103"/>
                    <a:pt x="122" y="103"/>
                  </a:cubicBezTo>
                  <a:cubicBezTo>
                    <a:pt x="133" y="98"/>
                    <a:pt x="133" y="98"/>
                    <a:pt x="133" y="98"/>
                  </a:cubicBezTo>
                  <a:cubicBezTo>
                    <a:pt x="148" y="98"/>
                    <a:pt x="148" y="98"/>
                    <a:pt x="148" y="98"/>
                  </a:cubicBezTo>
                  <a:cubicBezTo>
                    <a:pt x="153" y="96"/>
                    <a:pt x="153" y="96"/>
                    <a:pt x="153" y="96"/>
                  </a:cubicBezTo>
                  <a:cubicBezTo>
                    <a:pt x="154" y="95"/>
                    <a:pt x="154" y="95"/>
                    <a:pt x="154" y="95"/>
                  </a:cubicBezTo>
                  <a:cubicBezTo>
                    <a:pt x="158" y="90"/>
                    <a:pt x="158" y="90"/>
                    <a:pt x="158" y="90"/>
                  </a:cubicBezTo>
                  <a:cubicBezTo>
                    <a:pt x="164" y="87"/>
                    <a:pt x="164" y="87"/>
                    <a:pt x="164" y="87"/>
                  </a:cubicBezTo>
                  <a:cubicBezTo>
                    <a:pt x="164" y="84"/>
                    <a:pt x="164" y="84"/>
                    <a:pt x="164" y="84"/>
                  </a:cubicBezTo>
                  <a:cubicBezTo>
                    <a:pt x="164" y="84"/>
                    <a:pt x="161" y="82"/>
                    <a:pt x="161" y="82"/>
                  </a:cubicBezTo>
                  <a:cubicBezTo>
                    <a:pt x="161" y="81"/>
                    <a:pt x="161" y="79"/>
                    <a:pt x="161" y="79"/>
                  </a:cubicBezTo>
                  <a:cubicBezTo>
                    <a:pt x="161" y="79"/>
                    <a:pt x="161" y="78"/>
                    <a:pt x="162" y="77"/>
                  </a:cubicBezTo>
                  <a:cubicBezTo>
                    <a:pt x="162" y="77"/>
                    <a:pt x="164" y="74"/>
                    <a:pt x="164" y="74"/>
                  </a:cubicBezTo>
                  <a:cubicBezTo>
                    <a:pt x="166" y="74"/>
                    <a:pt x="166" y="74"/>
                    <a:pt x="166" y="74"/>
                  </a:cubicBezTo>
                  <a:cubicBezTo>
                    <a:pt x="170" y="76"/>
                    <a:pt x="170" y="76"/>
                    <a:pt x="170" y="76"/>
                  </a:cubicBezTo>
                  <a:cubicBezTo>
                    <a:pt x="173" y="76"/>
                    <a:pt x="173" y="76"/>
                    <a:pt x="173" y="76"/>
                  </a:cubicBezTo>
                  <a:cubicBezTo>
                    <a:pt x="177" y="76"/>
                    <a:pt x="177" y="76"/>
                    <a:pt x="177" y="76"/>
                  </a:cubicBezTo>
                  <a:cubicBezTo>
                    <a:pt x="180" y="73"/>
                    <a:pt x="180" y="73"/>
                    <a:pt x="180" y="73"/>
                  </a:cubicBezTo>
                  <a:cubicBezTo>
                    <a:pt x="182" y="70"/>
                    <a:pt x="182" y="70"/>
                    <a:pt x="182" y="70"/>
                  </a:cubicBezTo>
                  <a:cubicBezTo>
                    <a:pt x="190" y="70"/>
                    <a:pt x="190" y="70"/>
                    <a:pt x="190" y="70"/>
                  </a:cubicBezTo>
                  <a:cubicBezTo>
                    <a:pt x="193" y="67"/>
                    <a:pt x="193" y="67"/>
                    <a:pt x="193" y="67"/>
                  </a:cubicBezTo>
                  <a:cubicBezTo>
                    <a:pt x="193" y="65"/>
                    <a:pt x="193" y="65"/>
                    <a:pt x="193" y="65"/>
                  </a:cubicBezTo>
                  <a:cubicBezTo>
                    <a:pt x="196" y="61"/>
                    <a:pt x="196" y="61"/>
                    <a:pt x="196" y="61"/>
                  </a:cubicBezTo>
                  <a:cubicBezTo>
                    <a:pt x="201" y="61"/>
                    <a:pt x="201" y="61"/>
                    <a:pt x="201" y="61"/>
                  </a:cubicBezTo>
                  <a:cubicBezTo>
                    <a:pt x="201" y="59"/>
                    <a:pt x="201" y="59"/>
                    <a:pt x="201" y="59"/>
                  </a:cubicBezTo>
                  <a:cubicBezTo>
                    <a:pt x="204" y="59"/>
                    <a:pt x="204" y="59"/>
                    <a:pt x="204" y="59"/>
                  </a:cubicBezTo>
                  <a:cubicBezTo>
                    <a:pt x="206" y="58"/>
                    <a:pt x="206" y="58"/>
                    <a:pt x="206" y="58"/>
                  </a:cubicBezTo>
                  <a:cubicBezTo>
                    <a:pt x="207" y="57"/>
                    <a:pt x="207" y="57"/>
                    <a:pt x="207" y="57"/>
                  </a:cubicBezTo>
                  <a:cubicBezTo>
                    <a:pt x="211" y="57"/>
                    <a:pt x="211" y="57"/>
                    <a:pt x="211" y="57"/>
                  </a:cubicBezTo>
                  <a:cubicBezTo>
                    <a:pt x="214" y="58"/>
                    <a:pt x="214" y="58"/>
                    <a:pt x="214" y="58"/>
                  </a:cubicBezTo>
                  <a:cubicBezTo>
                    <a:pt x="216" y="58"/>
                    <a:pt x="216" y="58"/>
                    <a:pt x="216" y="58"/>
                  </a:cubicBezTo>
                  <a:cubicBezTo>
                    <a:pt x="218" y="58"/>
                    <a:pt x="218" y="58"/>
                    <a:pt x="218" y="58"/>
                  </a:cubicBezTo>
                  <a:cubicBezTo>
                    <a:pt x="218" y="55"/>
                    <a:pt x="218" y="55"/>
                    <a:pt x="218" y="55"/>
                  </a:cubicBezTo>
                  <a:cubicBezTo>
                    <a:pt x="209" y="45"/>
                    <a:pt x="209" y="45"/>
                    <a:pt x="209" y="45"/>
                  </a:cubicBezTo>
                  <a:cubicBezTo>
                    <a:pt x="204" y="45"/>
                    <a:pt x="204" y="45"/>
                    <a:pt x="204" y="45"/>
                  </a:cubicBezTo>
                  <a:cubicBezTo>
                    <a:pt x="201" y="48"/>
                    <a:pt x="201" y="48"/>
                    <a:pt x="201" y="48"/>
                  </a:cubicBezTo>
                  <a:cubicBezTo>
                    <a:pt x="200" y="47"/>
                    <a:pt x="200" y="47"/>
                    <a:pt x="200" y="47"/>
                  </a:cubicBezTo>
                  <a:cubicBezTo>
                    <a:pt x="197" y="45"/>
                    <a:pt x="197" y="45"/>
                    <a:pt x="197" y="45"/>
                  </a:cubicBezTo>
                  <a:cubicBezTo>
                    <a:pt x="193" y="45"/>
                    <a:pt x="193" y="45"/>
                    <a:pt x="193" y="45"/>
                  </a:cubicBezTo>
                  <a:cubicBezTo>
                    <a:pt x="191" y="48"/>
                    <a:pt x="191" y="48"/>
                    <a:pt x="191" y="48"/>
                  </a:cubicBezTo>
                  <a:cubicBezTo>
                    <a:pt x="188" y="45"/>
                    <a:pt x="188" y="45"/>
                    <a:pt x="188" y="45"/>
                  </a:cubicBezTo>
                  <a:cubicBezTo>
                    <a:pt x="188" y="43"/>
                    <a:pt x="188" y="43"/>
                    <a:pt x="188" y="43"/>
                  </a:cubicBezTo>
                  <a:cubicBezTo>
                    <a:pt x="190" y="42"/>
                    <a:pt x="190" y="42"/>
                    <a:pt x="190" y="42"/>
                  </a:cubicBezTo>
                  <a:cubicBezTo>
                    <a:pt x="190" y="39"/>
                    <a:pt x="190" y="39"/>
                    <a:pt x="190" y="39"/>
                  </a:cubicBezTo>
                  <a:cubicBezTo>
                    <a:pt x="196" y="26"/>
                    <a:pt x="196" y="26"/>
                    <a:pt x="196" y="26"/>
                  </a:cubicBezTo>
                  <a:cubicBezTo>
                    <a:pt x="193" y="23"/>
                    <a:pt x="193" y="23"/>
                    <a:pt x="193" y="23"/>
                  </a:cubicBezTo>
                  <a:cubicBezTo>
                    <a:pt x="190" y="25"/>
                    <a:pt x="190" y="25"/>
                    <a:pt x="190" y="25"/>
                  </a:cubicBezTo>
                  <a:cubicBezTo>
                    <a:pt x="188" y="25"/>
                    <a:pt x="188" y="25"/>
                    <a:pt x="188" y="25"/>
                  </a:cubicBezTo>
                  <a:cubicBezTo>
                    <a:pt x="186" y="24"/>
                    <a:pt x="186" y="24"/>
                    <a:pt x="186" y="24"/>
                  </a:cubicBezTo>
                  <a:cubicBezTo>
                    <a:pt x="183" y="22"/>
                    <a:pt x="183" y="22"/>
                    <a:pt x="183" y="22"/>
                  </a:cubicBezTo>
                  <a:cubicBezTo>
                    <a:pt x="183" y="22"/>
                    <a:pt x="180" y="21"/>
                    <a:pt x="180" y="21"/>
                  </a:cubicBezTo>
                  <a:cubicBezTo>
                    <a:pt x="180" y="21"/>
                    <a:pt x="179" y="21"/>
                    <a:pt x="179" y="21"/>
                  </a:cubicBezTo>
                  <a:cubicBezTo>
                    <a:pt x="174" y="24"/>
                    <a:pt x="174" y="24"/>
                    <a:pt x="174" y="24"/>
                  </a:cubicBezTo>
                  <a:cubicBezTo>
                    <a:pt x="171" y="28"/>
                    <a:pt x="171" y="28"/>
                    <a:pt x="171" y="28"/>
                  </a:cubicBezTo>
                  <a:cubicBezTo>
                    <a:pt x="165" y="30"/>
                    <a:pt x="165" y="30"/>
                    <a:pt x="165" y="30"/>
                  </a:cubicBezTo>
                  <a:cubicBezTo>
                    <a:pt x="157" y="33"/>
                    <a:pt x="157" y="33"/>
                    <a:pt x="157" y="33"/>
                  </a:cubicBezTo>
                  <a:cubicBezTo>
                    <a:pt x="155" y="32"/>
                    <a:pt x="155" y="32"/>
                    <a:pt x="155" y="32"/>
                  </a:cubicBezTo>
                  <a:cubicBezTo>
                    <a:pt x="154" y="32"/>
                    <a:pt x="154" y="32"/>
                    <a:pt x="154" y="32"/>
                  </a:cubicBezTo>
                  <a:cubicBezTo>
                    <a:pt x="152" y="33"/>
                    <a:pt x="152" y="33"/>
                    <a:pt x="152" y="33"/>
                  </a:cubicBezTo>
                  <a:cubicBezTo>
                    <a:pt x="151" y="33"/>
                    <a:pt x="151" y="33"/>
                    <a:pt x="151" y="33"/>
                  </a:cubicBezTo>
                  <a:cubicBezTo>
                    <a:pt x="151" y="33"/>
                    <a:pt x="146" y="31"/>
                    <a:pt x="145" y="31"/>
                  </a:cubicBezTo>
                  <a:cubicBezTo>
                    <a:pt x="145" y="31"/>
                    <a:pt x="140" y="31"/>
                    <a:pt x="140" y="31"/>
                  </a:cubicBezTo>
                  <a:cubicBezTo>
                    <a:pt x="140" y="30"/>
                    <a:pt x="140" y="30"/>
                    <a:pt x="140" y="30"/>
                  </a:cubicBezTo>
                  <a:cubicBezTo>
                    <a:pt x="138" y="28"/>
                    <a:pt x="138" y="28"/>
                    <a:pt x="138" y="28"/>
                  </a:cubicBezTo>
                  <a:cubicBezTo>
                    <a:pt x="137" y="28"/>
                    <a:pt x="137" y="28"/>
                    <a:pt x="137" y="28"/>
                  </a:cubicBezTo>
                  <a:cubicBezTo>
                    <a:pt x="137" y="25"/>
                    <a:pt x="137" y="25"/>
                    <a:pt x="137" y="25"/>
                  </a:cubicBezTo>
                  <a:cubicBezTo>
                    <a:pt x="134" y="24"/>
                    <a:pt x="134" y="24"/>
                    <a:pt x="134" y="24"/>
                  </a:cubicBezTo>
                  <a:cubicBezTo>
                    <a:pt x="132" y="24"/>
                    <a:pt x="132" y="24"/>
                    <a:pt x="132" y="24"/>
                  </a:cubicBezTo>
                  <a:cubicBezTo>
                    <a:pt x="132" y="24"/>
                    <a:pt x="131" y="23"/>
                    <a:pt x="131" y="22"/>
                  </a:cubicBezTo>
                  <a:cubicBezTo>
                    <a:pt x="131" y="22"/>
                    <a:pt x="130" y="21"/>
                    <a:pt x="130" y="21"/>
                  </a:cubicBezTo>
                  <a:cubicBezTo>
                    <a:pt x="129" y="21"/>
                    <a:pt x="128" y="20"/>
                    <a:pt x="128" y="20"/>
                  </a:cubicBezTo>
                  <a:cubicBezTo>
                    <a:pt x="126" y="20"/>
                    <a:pt x="126" y="20"/>
                    <a:pt x="126" y="20"/>
                  </a:cubicBezTo>
                  <a:cubicBezTo>
                    <a:pt x="126" y="21"/>
                    <a:pt x="126" y="21"/>
                    <a:pt x="126" y="21"/>
                  </a:cubicBezTo>
                  <a:cubicBezTo>
                    <a:pt x="125" y="21"/>
                    <a:pt x="125" y="21"/>
                    <a:pt x="125" y="21"/>
                  </a:cubicBezTo>
                  <a:cubicBezTo>
                    <a:pt x="123" y="19"/>
                    <a:pt x="123" y="19"/>
                    <a:pt x="123" y="19"/>
                  </a:cubicBezTo>
                  <a:cubicBezTo>
                    <a:pt x="117" y="19"/>
                    <a:pt x="117" y="19"/>
                    <a:pt x="117" y="19"/>
                  </a:cubicBezTo>
                  <a:cubicBezTo>
                    <a:pt x="116" y="20"/>
                    <a:pt x="116" y="20"/>
                    <a:pt x="116" y="20"/>
                  </a:cubicBezTo>
                  <a:cubicBezTo>
                    <a:pt x="114" y="20"/>
                    <a:pt x="114" y="20"/>
                    <a:pt x="114" y="20"/>
                  </a:cubicBezTo>
                  <a:cubicBezTo>
                    <a:pt x="113" y="20"/>
                    <a:pt x="113" y="20"/>
                    <a:pt x="113" y="20"/>
                  </a:cubicBezTo>
                  <a:cubicBezTo>
                    <a:pt x="111" y="23"/>
                    <a:pt x="111" y="23"/>
                    <a:pt x="111" y="23"/>
                  </a:cubicBezTo>
                  <a:cubicBezTo>
                    <a:pt x="111" y="23"/>
                    <a:pt x="110" y="22"/>
                    <a:pt x="110" y="22"/>
                  </a:cubicBezTo>
                  <a:cubicBezTo>
                    <a:pt x="110" y="22"/>
                    <a:pt x="105" y="22"/>
                    <a:pt x="105" y="22"/>
                  </a:cubicBezTo>
                  <a:cubicBezTo>
                    <a:pt x="104" y="21"/>
                    <a:pt x="104" y="21"/>
                    <a:pt x="104" y="21"/>
                  </a:cubicBezTo>
                  <a:cubicBezTo>
                    <a:pt x="103" y="21"/>
                    <a:pt x="103" y="21"/>
                    <a:pt x="103" y="21"/>
                  </a:cubicBezTo>
                  <a:cubicBezTo>
                    <a:pt x="102" y="20"/>
                    <a:pt x="102" y="20"/>
                    <a:pt x="102" y="20"/>
                  </a:cubicBezTo>
                  <a:cubicBezTo>
                    <a:pt x="102" y="20"/>
                    <a:pt x="100" y="19"/>
                    <a:pt x="100" y="18"/>
                  </a:cubicBezTo>
                  <a:cubicBezTo>
                    <a:pt x="100" y="18"/>
                    <a:pt x="99" y="17"/>
                    <a:pt x="99" y="17"/>
                  </a:cubicBezTo>
                  <a:cubicBezTo>
                    <a:pt x="98" y="16"/>
                    <a:pt x="98" y="16"/>
                    <a:pt x="98" y="16"/>
                  </a:cubicBezTo>
                  <a:cubicBezTo>
                    <a:pt x="98" y="16"/>
                    <a:pt x="98" y="12"/>
                    <a:pt x="98" y="12"/>
                  </a:cubicBezTo>
                  <a:cubicBezTo>
                    <a:pt x="98" y="12"/>
                    <a:pt x="98" y="11"/>
                    <a:pt x="98" y="10"/>
                  </a:cubicBezTo>
                  <a:cubicBezTo>
                    <a:pt x="97" y="10"/>
                    <a:pt x="97" y="9"/>
                    <a:pt x="96" y="9"/>
                  </a:cubicBezTo>
                  <a:cubicBezTo>
                    <a:pt x="96" y="9"/>
                    <a:pt x="94" y="8"/>
                    <a:pt x="94" y="8"/>
                  </a:cubicBezTo>
                  <a:cubicBezTo>
                    <a:pt x="94" y="8"/>
                    <a:pt x="93" y="8"/>
                    <a:pt x="93" y="8"/>
                  </a:cubicBezTo>
                  <a:cubicBezTo>
                    <a:pt x="92" y="8"/>
                    <a:pt x="90" y="8"/>
                    <a:pt x="90" y="8"/>
                  </a:cubicBezTo>
                  <a:cubicBezTo>
                    <a:pt x="87" y="5"/>
                    <a:pt x="87" y="5"/>
                    <a:pt x="87" y="5"/>
                  </a:cubicBezTo>
                  <a:cubicBezTo>
                    <a:pt x="82" y="5"/>
                    <a:pt x="82" y="5"/>
                    <a:pt x="82" y="5"/>
                  </a:cubicBezTo>
                  <a:cubicBezTo>
                    <a:pt x="82" y="3"/>
                    <a:pt x="82" y="3"/>
                    <a:pt x="82" y="3"/>
                  </a:cubicBezTo>
                  <a:cubicBezTo>
                    <a:pt x="79" y="3"/>
                    <a:pt x="79" y="3"/>
                    <a:pt x="79" y="3"/>
                  </a:cubicBezTo>
                  <a:cubicBezTo>
                    <a:pt x="75" y="0"/>
                    <a:pt x="75" y="0"/>
                    <a:pt x="75" y="0"/>
                  </a:cubicBezTo>
                  <a:cubicBezTo>
                    <a:pt x="75" y="0"/>
                    <a:pt x="75" y="1"/>
                    <a:pt x="75" y="1"/>
                  </a:cubicBezTo>
                  <a:cubicBezTo>
                    <a:pt x="75" y="2"/>
                    <a:pt x="75" y="3"/>
                    <a:pt x="75" y="3"/>
                  </a:cubicBezTo>
                  <a:cubicBezTo>
                    <a:pt x="75" y="3"/>
                    <a:pt x="74" y="4"/>
                    <a:pt x="74" y="4"/>
                  </a:cubicBezTo>
                  <a:cubicBezTo>
                    <a:pt x="72" y="5"/>
                    <a:pt x="72" y="5"/>
                    <a:pt x="72" y="5"/>
                  </a:cubicBezTo>
                  <a:cubicBezTo>
                    <a:pt x="72" y="5"/>
                    <a:pt x="72" y="5"/>
                    <a:pt x="72" y="5"/>
                  </a:cubicBezTo>
                  <a:cubicBezTo>
                    <a:pt x="72" y="6"/>
                    <a:pt x="71" y="7"/>
                    <a:pt x="71" y="8"/>
                  </a:cubicBezTo>
                  <a:cubicBezTo>
                    <a:pt x="71" y="8"/>
                    <a:pt x="70" y="9"/>
                    <a:pt x="70" y="9"/>
                  </a:cubicBezTo>
                  <a:cubicBezTo>
                    <a:pt x="70" y="9"/>
                    <a:pt x="69" y="9"/>
                    <a:pt x="69" y="9"/>
                  </a:cubicBezTo>
                  <a:cubicBezTo>
                    <a:pt x="69" y="10"/>
                    <a:pt x="70" y="10"/>
                    <a:pt x="69" y="10"/>
                  </a:cubicBezTo>
                  <a:cubicBezTo>
                    <a:pt x="69" y="11"/>
                    <a:pt x="69" y="11"/>
                    <a:pt x="68" y="12"/>
                  </a:cubicBezTo>
                  <a:cubicBezTo>
                    <a:pt x="68" y="12"/>
                    <a:pt x="68" y="12"/>
                    <a:pt x="68" y="13"/>
                  </a:cubicBezTo>
                  <a:cubicBezTo>
                    <a:pt x="68" y="14"/>
                    <a:pt x="69" y="15"/>
                    <a:pt x="69" y="15"/>
                  </a:cubicBezTo>
                  <a:cubicBezTo>
                    <a:pt x="70" y="15"/>
                    <a:pt x="70" y="15"/>
                    <a:pt x="70" y="15"/>
                  </a:cubicBezTo>
                  <a:cubicBezTo>
                    <a:pt x="70" y="17"/>
                    <a:pt x="70" y="17"/>
                    <a:pt x="70" y="17"/>
                  </a:cubicBezTo>
                  <a:cubicBezTo>
                    <a:pt x="71" y="19"/>
                    <a:pt x="71" y="19"/>
                    <a:pt x="71" y="19"/>
                  </a:cubicBezTo>
                  <a:cubicBezTo>
                    <a:pt x="71" y="21"/>
                    <a:pt x="71" y="21"/>
                    <a:pt x="71" y="21"/>
                  </a:cubicBezTo>
                  <a:cubicBezTo>
                    <a:pt x="70" y="23"/>
                    <a:pt x="70" y="23"/>
                    <a:pt x="70" y="23"/>
                  </a:cubicBezTo>
                  <a:cubicBezTo>
                    <a:pt x="69" y="25"/>
                    <a:pt x="69" y="25"/>
                    <a:pt x="69" y="25"/>
                  </a:cubicBezTo>
                  <a:cubicBezTo>
                    <a:pt x="68" y="25"/>
                    <a:pt x="68" y="25"/>
                    <a:pt x="68" y="25"/>
                  </a:cubicBezTo>
                  <a:cubicBezTo>
                    <a:pt x="68" y="24"/>
                    <a:pt x="68" y="24"/>
                    <a:pt x="68" y="24"/>
                  </a:cubicBezTo>
                  <a:cubicBezTo>
                    <a:pt x="66" y="26"/>
                    <a:pt x="66" y="26"/>
                    <a:pt x="66" y="26"/>
                  </a:cubicBezTo>
                  <a:cubicBezTo>
                    <a:pt x="64" y="26"/>
                    <a:pt x="64" y="26"/>
                    <a:pt x="64" y="26"/>
                  </a:cubicBezTo>
                  <a:cubicBezTo>
                    <a:pt x="63" y="25"/>
                    <a:pt x="63" y="25"/>
                    <a:pt x="63" y="25"/>
                  </a:cubicBezTo>
                  <a:cubicBezTo>
                    <a:pt x="58" y="25"/>
                    <a:pt x="58" y="25"/>
                    <a:pt x="58" y="25"/>
                  </a:cubicBezTo>
                  <a:cubicBezTo>
                    <a:pt x="55" y="23"/>
                    <a:pt x="55" y="23"/>
                    <a:pt x="55" y="23"/>
                  </a:cubicBezTo>
                  <a:cubicBezTo>
                    <a:pt x="52" y="25"/>
                    <a:pt x="52" y="25"/>
                    <a:pt x="52" y="25"/>
                  </a:cubicBezTo>
                  <a:cubicBezTo>
                    <a:pt x="52" y="25"/>
                    <a:pt x="50" y="25"/>
                    <a:pt x="50" y="24"/>
                  </a:cubicBezTo>
                  <a:cubicBezTo>
                    <a:pt x="50" y="24"/>
                    <a:pt x="49" y="24"/>
                    <a:pt x="49" y="24"/>
                  </a:cubicBezTo>
                  <a:cubicBezTo>
                    <a:pt x="48" y="23"/>
                    <a:pt x="46" y="23"/>
                    <a:pt x="46" y="23"/>
                  </a:cubicBezTo>
                  <a:cubicBezTo>
                    <a:pt x="46" y="23"/>
                    <a:pt x="45" y="22"/>
                    <a:pt x="45" y="22"/>
                  </a:cubicBezTo>
                  <a:cubicBezTo>
                    <a:pt x="45" y="22"/>
                    <a:pt x="44" y="20"/>
                    <a:pt x="44" y="20"/>
                  </a:cubicBezTo>
                  <a:cubicBezTo>
                    <a:pt x="44" y="20"/>
                    <a:pt x="44" y="18"/>
                    <a:pt x="44" y="18"/>
                  </a:cubicBezTo>
                  <a:cubicBezTo>
                    <a:pt x="36" y="18"/>
                    <a:pt x="36" y="18"/>
                    <a:pt x="36" y="18"/>
                  </a:cubicBezTo>
                  <a:cubicBezTo>
                    <a:pt x="36" y="16"/>
                    <a:pt x="36" y="16"/>
                    <a:pt x="36" y="16"/>
                  </a:cubicBezTo>
                  <a:cubicBezTo>
                    <a:pt x="34" y="15"/>
                    <a:pt x="34" y="15"/>
                    <a:pt x="34" y="15"/>
                  </a:cubicBezTo>
                  <a:cubicBezTo>
                    <a:pt x="33" y="16"/>
                    <a:pt x="33" y="16"/>
                    <a:pt x="33" y="16"/>
                  </a:cubicBezTo>
                  <a:cubicBezTo>
                    <a:pt x="32" y="16"/>
                    <a:pt x="32" y="16"/>
                    <a:pt x="32" y="16"/>
                  </a:cubicBezTo>
                  <a:cubicBezTo>
                    <a:pt x="31" y="15"/>
                    <a:pt x="31" y="15"/>
                    <a:pt x="31" y="15"/>
                  </a:cubicBezTo>
                  <a:cubicBezTo>
                    <a:pt x="30" y="16"/>
                    <a:pt x="30" y="16"/>
                    <a:pt x="30" y="16"/>
                  </a:cubicBezTo>
                  <a:cubicBezTo>
                    <a:pt x="27" y="16"/>
                    <a:pt x="27" y="16"/>
                    <a:pt x="27" y="16"/>
                  </a:cubicBezTo>
                  <a:cubicBezTo>
                    <a:pt x="25" y="19"/>
                    <a:pt x="25" y="19"/>
                    <a:pt x="25" y="19"/>
                  </a:cubicBezTo>
                  <a:cubicBezTo>
                    <a:pt x="22" y="19"/>
                    <a:pt x="22" y="19"/>
                    <a:pt x="22" y="19"/>
                  </a:cubicBezTo>
                  <a:cubicBezTo>
                    <a:pt x="20" y="21"/>
                    <a:pt x="20" y="21"/>
                    <a:pt x="20" y="21"/>
                  </a:cubicBezTo>
                  <a:cubicBezTo>
                    <a:pt x="20" y="21"/>
                    <a:pt x="20" y="21"/>
                    <a:pt x="20" y="21"/>
                  </a:cubicBezTo>
                  <a:cubicBezTo>
                    <a:pt x="18" y="22"/>
                    <a:pt x="18" y="22"/>
                    <a:pt x="18" y="22"/>
                  </a:cubicBezTo>
                  <a:cubicBezTo>
                    <a:pt x="18" y="22"/>
                    <a:pt x="17" y="22"/>
                    <a:pt x="17" y="23"/>
                  </a:cubicBezTo>
                  <a:cubicBezTo>
                    <a:pt x="17" y="23"/>
                    <a:pt x="15" y="24"/>
                    <a:pt x="15" y="24"/>
                  </a:cubicBezTo>
                  <a:cubicBezTo>
                    <a:pt x="15" y="24"/>
                    <a:pt x="13" y="25"/>
                    <a:pt x="13" y="25"/>
                  </a:cubicBezTo>
                  <a:cubicBezTo>
                    <a:pt x="13" y="25"/>
                    <a:pt x="13" y="25"/>
                    <a:pt x="13" y="25"/>
                  </a:cubicBezTo>
                  <a:cubicBezTo>
                    <a:pt x="13" y="25"/>
                    <a:pt x="12" y="26"/>
                    <a:pt x="13" y="26"/>
                  </a:cubicBezTo>
                  <a:cubicBezTo>
                    <a:pt x="13" y="26"/>
                    <a:pt x="13" y="27"/>
                    <a:pt x="13" y="27"/>
                  </a:cubicBezTo>
                  <a:cubicBezTo>
                    <a:pt x="13" y="27"/>
                    <a:pt x="13" y="28"/>
                    <a:pt x="13" y="28"/>
                  </a:cubicBezTo>
                  <a:cubicBezTo>
                    <a:pt x="12" y="28"/>
                    <a:pt x="12" y="28"/>
                    <a:pt x="11" y="28"/>
                  </a:cubicBezTo>
                  <a:cubicBezTo>
                    <a:pt x="11" y="28"/>
                    <a:pt x="10" y="28"/>
                    <a:pt x="10" y="28"/>
                  </a:cubicBezTo>
                  <a:cubicBezTo>
                    <a:pt x="10" y="28"/>
                    <a:pt x="9" y="29"/>
                    <a:pt x="9" y="29"/>
                  </a:cubicBezTo>
                  <a:cubicBezTo>
                    <a:pt x="9" y="29"/>
                    <a:pt x="9" y="29"/>
                    <a:pt x="8" y="29"/>
                  </a:cubicBezTo>
                  <a:cubicBezTo>
                    <a:pt x="8" y="29"/>
                    <a:pt x="8" y="29"/>
                    <a:pt x="8" y="29"/>
                  </a:cubicBezTo>
                  <a:cubicBezTo>
                    <a:pt x="8" y="29"/>
                    <a:pt x="8" y="29"/>
                    <a:pt x="7" y="30"/>
                  </a:cubicBezTo>
                  <a:cubicBezTo>
                    <a:pt x="7" y="30"/>
                    <a:pt x="5" y="30"/>
                    <a:pt x="5" y="30"/>
                  </a:cubicBezTo>
                  <a:cubicBezTo>
                    <a:pt x="5" y="30"/>
                    <a:pt x="3" y="30"/>
                    <a:pt x="3" y="30"/>
                  </a:cubicBezTo>
                  <a:cubicBezTo>
                    <a:pt x="2" y="32"/>
                    <a:pt x="2" y="32"/>
                    <a:pt x="2" y="32"/>
                  </a:cubicBezTo>
                  <a:cubicBezTo>
                    <a:pt x="1" y="32"/>
                    <a:pt x="1" y="32"/>
                    <a:pt x="1" y="32"/>
                  </a:cubicBezTo>
                  <a:cubicBezTo>
                    <a:pt x="0" y="33"/>
                    <a:pt x="0" y="33"/>
                    <a:pt x="0" y="33"/>
                  </a:cubicBezTo>
                  <a:cubicBezTo>
                    <a:pt x="1" y="34"/>
                    <a:pt x="1" y="34"/>
                    <a:pt x="1" y="34"/>
                  </a:cubicBezTo>
                  <a:lnTo>
                    <a:pt x="0" y="3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58" name="Freeform 848">
              <a:extLst>
                <a:ext uri="{FF2B5EF4-FFF2-40B4-BE49-F238E27FC236}">
                  <a16:creationId xmlns:a16="http://schemas.microsoft.com/office/drawing/2014/main" id="{6C0374F9-5F0C-4C12-9C7E-3FC4EABD16BB}"/>
                </a:ext>
              </a:extLst>
            </p:cNvPr>
            <p:cNvSpPr>
              <a:spLocks noEditPoints="1"/>
            </p:cNvSpPr>
            <p:nvPr/>
          </p:nvSpPr>
          <p:spPr bwMode="auto">
            <a:xfrm>
              <a:off x="9181566" y="4304194"/>
              <a:ext cx="602863" cy="175080"/>
            </a:xfrm>
            <a:custGeom>
              <a:avLst/>
              <a:gdLst>
                <a:gd name="T0" fmla="*/ 77 w 129"/>
                <a:gd name="T1" fmla="*/ 36 h 46"/>
                <a:gd name="T2" fmla="*/ 114 w 129"/>
                <a:gd name="T3" fmla="*/ 2 h 46"/>
                <a:gd name="T4" fmla="*/ 115 w 129"/>
                <a:gd name="T5" fmla="*/ 3 h 46"/>
                <a:gd name="T6" fmla="*/ 115 w 129"/>
                <a:gd name="T7" fmla="*/ 2 h 46"/>
                <a:gd name="T8" fmla="*/ 124 w 129"/>
                <a:gd name="T9" fmla="*/ 19 h 46"/>
                <a:gd name="T10" fmla="*/ 125 w 129"/>
                <a:gd name="T11" fmla="*/ 20 h 46"/>
                <a:gd name="T12" fmla="*/ 127 w 129"/>
                <a:gd name="T13" fmla="*/ 14 h 46"/>
                <a:gd name="T14" fmla="*/ 125 w 129"/>
                <a:gd name="T15" fmla="*/ 14 h 46"/>
                <a:gd name="T16" fmla="*/ 123 w 129"/>
                <a:gd name="T17" fmla="*/ 12 h 46"/>
                <a:gd name="T18" fmla="*/ 122 w 129"/>
                <a:gd name="T19" fmla="*/ 12 h 46"/>
                <a:gd name="T20" fmla="*/ 120 w 129"/>
                <a:gd name="T21" fmla="*/ 13 h 46"/>
                <a:gd name="T22" fmla="*/ 121 w 129"/>
                <a:gd name="T23" fmla="*/ 12 h 46"/>
                <a:gd name="T24" fmla="*/ 121 w 129"/>
                <a:gd name="T25" fmla="*/ 11 h 46"/>
                <a:gd name="T26" fmla="*/ 120 w 129"/>
                <a:gd name="T27" fmla="*/ 11 h 46"/>
                <a:gd name="T28" fmla="*/ 118 w 129"/>
                <a:gd name="T29" fmla="*/ 11 h 46"/>
                <a:gd name="T30" fmla="*/ 118 w 129"/>
                <a:gd name="T31" fmla="*/ 10 h 46"/>
                <a:gd name="T32" fmla="*/ 119 w 129"/>
                <a:gd name="T33" fmla="*/ 9 h 46"/>
                <a:gd name="T34" fmla="*/ 117 w 129"/>
                <a:gd name="T35" fmla="*/ 7 h 46"/>
                <a:gd name="T36" fmla="*/ 116 w 129"/>
                <a:gd name="T37" fmla="*/ 5 h 46"/>
                <a:gd name="T38" fmla="*/ 114 w 129"/>
                <a:gd name="T39" fmla="*/ 5 h 46"/>
                <a:gd name="T40" fmla="*/ 113 w 129"/>
                <a:gd name="T41" fmla="*/ 7 h 46"/>
                <a:gd name="T42" fmla="*/ 113 w 129"/>
                <a:gd name="T43" fmla="*/ 5 h 46"/>
                <a:gd name="T44" fmla="*/ 112 w 129"/>
                <a:gd name="T45" fmla="*/ 5 h 46"/>
                <a:gd name="T46" fmla="*/ 110 w 129"/>
                <a:gd name="T47" fmla="*/ 9 h 46"/>
                <a:gd name="T48" fmla="*/ 108 w 129"/>
                <a:gd name="T49" fmla="*/ 11 h 46"/>
                <a:gd name="T50" fmla="*/ 105 w 129"/>
                <a:gd name="T51" fmla="*/ 14 h 46"/>
                <a:gd name="T52" fmla="*/ 105 w 129"/>
                <a:gd name="T53" fmla="*/ 17 h 46"/>
                <a:gd name="T54" fmla="*/ 103 w 129"/>
                <a:gd name="T55" fmla="*/ 21 h 46"/>
                <a:gd name="T56" fmla="*/ 101 w 129"/>
                <a:gd name="T57" fmla="*/ 19 h 46"/>
                <a:gd name="T58" fmla="*/ 99 w 129"/>
                <a:gd name="T59" fmla="*/ 25 h 46"/>
                <a:gd name="T60" fmla="*/ 94 w 129"/>
                <a:gd name="T61" fmla="*/ 22 h 46"/>
                <a:gd name="T62" fmla="*/ 91 w 129"/>
                <a:gd name="T63" fmla="*/ 27 h 46"/>
                <a:gd name="T64" fmla="*/ 89 w 129"/>
                <a:gd name="T65" fmla="*/ 30 h 46"/>
                <a:gd name="T66" fmla="*/ 80 w 129"/>
                <a:gd name="T67" fmla="*/ 33 h 46"/>
                <a:gd name="T68" fmla="*/ 78 w 129"/>
                <a:gd name="T69" fmla="*/ 35 h 46"/>
                <a:gd name="T70" fmla="*/ 78 w 129"/>
                <a:gd name="T71" fmla="*/ 37 h 46"/>
                <a:gd name="T72" fmla="*/ 77 w 129"/>
                <a:gd name="T73" fmla="*/ 37 h 46"/>
                <a:gd name="T74" fmla="*/ 77 w 129"/>
                <a:gd name="T75" fmla="*/ 38 h 46"/>
                <a:gd name="T76" fmla="*/ 76 w 129"/>
                <a:gd name="T77" fmla="*/ 40 h 46"/>
                <a:gd name="T78" fmla="*/ 76 w 129"/>
                <a:gd name="T79" fmla="*/ 41 h 46"/>
                <a:gd name="T80" fmla="*/ 77 w 129"/>
                <a:gd name="T81" fmla="*/ 43 h 46"/>
                <a:gd name="T82" fmla="*/ 76 w 129"/>
                <a:gd name="T83" fmla="*/ 43 h 46"/>
                <a:gd name="T84" fmla="*/ 72 w 129"/>
                <a:gd name="T85" fmla="*/ 42 h 46"/>
                <a:gd name="T86" fmla="*/ 72 w 129"/>
                <a:gd name="T87" fmla="*/ 41 h 46"/>
                <a:gd name="T88" fmla="*/ 71 w 129"/>
                <a:gd name="T89" fmla="*/ 41 h 46"/>
                <a:gd name="T90" fmla="*/ 74 w 129"/>
                <a:gd name="T91" fmla="*/ 46 h 46"/>
                <a:gd name="T92" fmla="*/ 103 w 129"/>
                <a:gd name="T93" fmla="*/ 35 h 46"/>
                <a:gd name="T94" fmla="*/ 120 w 129"/>
                <a:gd name="T95" fmla="*/ 22 h 46"/>
                <a:gd name="T96" fmla="*/ 123 w 129"/>
                <a:gd name="T97" fmla="*/ 22 h 46"/>
                <a:gd name="T98" fmla="*/ 125 w 129"/>
                <a:gd name="T99" fmla="*/ 21 h 46"/>
                <a:gd name="T100" fmla="*/ 125 w 129"/>
                <a:gd name="T101" fmla="*/ 21 h 46"/>
                <a:gd name="T102" fmla="*/ 122 w 129"/>
                <a:gd name="T103" fmla="*/ 18 h 46"/>
                <a:gd name="T104" fmla="*/ 123 w 129"/>
                <a:gd name="T105" fmla="*/ 17 h 46"/>
                <a:gd name="T106" fmla="*/ 127 w 129"/>
                <a:gd name="T107" fmla="*/ 17 h 46"/>
                <a:gd name="T108" fmla="*/ 7 w 129"/>
                <a:gd name="T109" fmla="*/ 7 h 46"/>
                <a:gd name="T110" fmla="*/ 2 w 129"/>
                <a:gd name="T111" fmla="*/ 8 h 46"/>
                <a:gd name="T112" fmla="*/ 9 w 129"/>
                <a:gd name="T113" fmla="*/ 26 h 46"/>
                <a:gd name="T114" fmla="*/ 23 w 129"/>
                <a:gd name="T115" fmla="*/ 36 h 46"/>
                <a:gd name="T116" fmla="*/ 28 w 129"/>
                <a:gd name="T117" fmla="*/ 33 h 46"/>
                <a:gd name="T118" fmla="*/ 23 w 129"/>
                <a:gd name="T119" fmla="*/ 14 h 46"/>
                <a:gd name="T120" fmla="*/ 12 w 129"/>
                <a:gd name="T121"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46">
                  <a:moveTo>
                    <a:pt x="77" y="35"/>
                  </a:moveTo>
                  <a:cubicBezTo>
                    <a:pt x="77" y="35"/>
                    <a:pt x="77" y="34"/>
                    <a:pt x="77" y="34"/>
                  </a:cubicBezTo>
                  <a:cubicBezTo>
                    <a:pt x="77" y="34"/>
                    <a:pt x="77" y="34"/>
                    <a:pt x="77" y="34"/>
                  </a:cubicBezTo>
                  <a:cubicBezTo>
                    <a:pt x="78" y="34"/>
                    <a:pt x="78" y="34"/>
                    <a:pt x="78" y="34"/>
                  </a:cubicBezTo>
                  <a:cubicBezTo>
                    <a:pt x="78" y="35"/>
                    <a:pt x="78" y="35"/>
                    <a:pt x="78" y="35"/>
                  </a:cubicBezTo>
                  <a:cubicBezTo>
                    <a:pt x="78" y="35"/>
                    <a:pt x="78" y="36"/>
                    <a:pt x="78" y="36"/>
                  </a:cubicBezTo>
                  <a:cubicBezTo>
                    <a:pt x="78" y="36"/>
                    <a:pt x="78" y="36"/>
                    <a:pt x="78" y="36"/>
                  </a:cubicBezTo>
                  <a:cubicBezTo>
                    <a:pt x="78" y="36"/>
                    <a:pt x="78" y="36"/>
                    <a:pt x="78" y="36"/>
                  </a:cubicBezTo>
                  <a:cubicBezTo>
                    <a:pt x="78" y="36"/>
                    <a:pt x="77" y="36"/>
                    <a:pt x="77" y="36"/>
                  </a:cubicBezTo>
                  <a:cubicBezTo>
                    <a:pt x="77" y="36"/>
                    <a:pt x="77" y="36"/>
                    <a:pt x="77" y="36"/>
                  </a:cubicBezTo>
                  <a:cubicBezTo>
                    <a:pt x="77" y="36"/>
                    <a:pt x="77" y="36"/>
                    <a:pt x="77" y="35"/>
                  </a:cubicBezTo>
                  <a:cubicBezTo>
                    <a:pt x="77" y="35"/>
                    <a:pt x="77" y="35"/>
                    <a:pt x="77" y="35"/>
                  </a:cubicBezTo>
                  <a:close/>
                  <a:moveTo>
                    <a:pt x="113" y="3"/>
                  </a:moveTo>
                  <a:cubicBezTo>
                    <a:pt x="113" y="3"/>
                    <a:pt x="113" y="3"/>
                    <a:pt x="114" y="3"/>
                  </a:cubicBezTo>
                  <a:cubicBezTo>
                    <a:pt x="114" y="3"/>
                    <a:pt x="114" y="3"/>
                    <a:pt x="114" y="2"/>
                  </a:cubicBezTo>
                  <a:cubicBezTo>
                    <a:pt x="114" y="2"/>
                    <a:pt x="114" y="2"/>
                    <a:pt x="114" y="2"/>
                  </a:cubicBezTo>
                  <a:cubicBezTo>
                    <a:pt x="114" y="2"/>
                    <a:pt x="114" y="2"/>
                    <a:pt x="114" y="2"/>
                  </a:cubicBezTo>
                  <a:cubicBezTo>
                    <a:pt x="114" y="2"/>
                    <a:pt x="114" y="2"/>
                    <a:pt x="114" y="2"/>
                  </a:cubicBezTo>
                  <a:cubicBezTo>
                    <a:pt x="114" y="2"/>
                    <a:pt x="114" y="2"/>
                    <a:pt x="114" y="2"/>
                  </a:cubicBezTo>
                  <a:cubicBezTo>
                    <a:pt x="114" y="2"/>
                    <a:pt x="114" y="2"/>
                    <a:pt x="114" y="2"/>
                  </a:cubicBezTo>
                  <a:cubicBezTo>
                    <a:pt x="113" y="2"/>
                    <a:pt x="113" y="2"/>
                    <a:pt x="113" y="2"/>
                  </a:cubicBezTo>
                  <a:cubicBezTo>
                    <a:pt x="113" y="2"/>
                    <a:pt x="113" y="2"/>
                    <a:pt x="113" y="3"/>
                  </a:cubicBezTo>
                  <a:cubicBezTo>
                    <a:pt x="113" y="3"/>
                    <a:pt x="113" y="3"/>
                    <a:pt x="113" y="3"/>
                  </a:cubicBezTo>
                  <a:cubicBezTo>
                    <a:pt x="113" y="3"/>
                    <a:pt x="113" y="3"/>
                    <a:pt x="113" y="3"/>
                  </a:cubicBezTo>
                  <a:close/>
                  <a:moveTo>
                    <a:pt x="114" y="3"/>
                  </a:moveTo>
                  <a:cubicBezTo>
                    <a:pt x="114" y="3"/>
                    <a:pt x="114" y="3"/>
                    <a:pt x="114" y="4"/>
                  </a:cubicBezTo>
                  <a:cubicBezTo>
                    <a:pt x="114" y="3"/>
                    <a:pt x="115" y="3"/>
                    <a:pt x="115" y="3"/>
                  </a:cubicBezTo>
                  <a:cubicBezTo>
                    <a:pt x="115" y="3"/>
                    <a:pt x="115" y="3"/>
                    <a:pt x="115" y="3"/>
                  </a:cubicBezTo>
                  <a:cubicBezTo>
                    <a:pt x="115" y="3"/>
                    <a:pt x="115" y="3"/>
                    <a:pt x="115" y="3"/>
                  </a:cubicBezTo>
                  <a:cubicBezTo>
                    <a:pt x="115" y="3"/>
                    <a:pt x="116" y="3"/>
                    <a:pt x="116" y="3"/>
                  </a:cubicBezTo>
                  <a:cubicBezTo>
                    <a:pt x="116" y="3"/>
                    <a:pt x="116" y="3"/>
                    <a:pt x="116" y="3"/>
                  </a:cubicBezTo>
                  <a:cubicBezTo>
                    <a:pt x="116" y="2"/>
                    <a:pt x="116" y="2"/>
                    <a:pt x="116" y="2"/>
                  </a:cubicBezTo>
                  <a:cubicBezTo>
                    <a:pt x="116" y="2"/>
                    <a:pt x="116" y="2"/>
                    <a:pt x="116" y="2"/>
                  </a:cubicBezTo>
                  <a:cubicBezTo>
                    <a:pt x="116" y="2"/>
                    <a:pt x="115" y="2"/>
                    <a:pt x="115" y="2"/>
                  </a:cubicBezTo>
                  <a:cubicBezTo>
                    <a:pt x="115" y="2"/>
                    <a:pt x="115" y="2"/>
                    <a:pt x="115" y="2"/>
                  </a:cubicBezTo>
                  <a:cubicBezTo>
                    <a:pt x="115" y="2"/>
                    <a:pt x="115" y="2"/>
                    <a:pt x="115" y="2"/>
                  </a:cubicBezTo>
                  <a:cubicBezTo>
                    <a:pt x="115" y="2"/>
                    <a:pt x="115" y="2"/>
                    <a:pt x="115" y="2"/>
                  </a:cubicBezTo>
                  <a:cubicBezTo>
                    <a:pt x="114" y="2"/>
                    <a:pt x="114" y="2"/>
                    <a:pt x="114" y="2"/>
                  </a:cubicBezTo>
                  <a:cubicBezTo>
                    <a:pt x="114" y="2"/>
                    <a:pt x="114" y="3"/>
                    <a:pt x="114" y="3"/>
                  </a:cubicBezTo>
                  <a:cubicBezTo>
                    <a:pt x="114" y="3"/>
                    <a:pt x="114" y="3"/>
                    <a:pt x="114" y="3"/>
                  </a:cubicBezTo>
                  <a:cubicBezTo>
                    <a:pt x="114" y="3"/>
                    <a:pt x="114" y="3"/>
                    <a:pt x="114" y="3"/>
                  </a:cubicBezTo>
                  <a:close/>
                  <a:moveTo>
                    <a:pt x="125" y="20"/>
                  </a:moveTo>
                  <a:cubicBezTo>
                    <a:pt x="125" y="20"/>
                    <a:pt x="125" y="20"/>
                    <a:pt x="125" y="20"/>
                  </a:cubicBezTo>
                  <a:cubicBezTo>
                    <a:pt x="125" y="20"/>
                    <a:pt x="125" y="20"/>
                    <a:pt x="125" y="20"/>
                  </a:cubicBezTo>
                  <a:cubicBezTo>
                    <a:pt x="124" y="20"/>
                    <a:pt x="124" y="19"/>
                    <a:pt x="124" y="19"/>
                  </a:cubicBezTo>
                  <a:cubicBezTo>
                    <a:pt x="124" y="19"/>
                    <a:pt x="124" y="19"/>
                    <a:pt x="124" y="19"/>
                  </a:cubicBezTo>
                  <a:cubicBezTo>
                    <a:pt x="124" y="19"/>
                    <a:pt x="124" y="19"/>
                    <a:pt x="124" y="19"/>
                  </a:cubicBezTo>
                  <a:cubicBezTo>
                    <a:pt x="124" y="19"/>
                    <a:pt x="124" y="19"/>
                    <a:pt x="123" y="20"/>
                  </a:cubicBezTo>
                  <a:cubicBezTo>
                    <a:pt x="123" y="20"/>
                    <a:pt x="124" y="20"/>
                    <a:pt x="124" y="20"/>
                  </a:cubicBezTo>
                  <a:cubicBezTo>
                    <a:pt x="124" y="20"/>
                    <a:pt x="124" y="20"/>
                    <a:pt x="124" y="20"/>
                  </a:cubicBezTo>
                  <a:cubicBezTo>
                    <a:pt x="124" y="20"/>
                    <a:pt x="124" y="20"/>
                    <a:pt x="124" y="20"/>
                  </a:cubicBezTo>
                  <a:cubicBezTo>
                    <a:pt x="124" y="20"/>
                    <a:pt x="124" y="20"/>
                    <a:pt x="124" y="20"/>
                  </a:cubicBezTo>
                  <a:cubicBezTo>
                    <a:pt x="124" y="20"/>
                    <a:pt x="124" y="20"/>
                    <a:pt x="125" y="20"/>
                  </a:cubicBezTo>
                  <a:cubicBezTo>
                    <a:pt x="125" y="20"/>
                    <a:pt x="125" y="20"/>
                    <a:pt x="125" y="20"/>
                  </a:cubicBezTo>
                  <a:cubicBezTo>
                    <a:pt x="125" y="20"/>
                    <a:pt x="125" y="20"/>
                    <a:pt x="125" y="20"/>
                  </a:cubicBezTo>
                  <a:cubicBezTo>
                    <a:pt x="125" y="20"/>
                    <a:pt x="125" y="20"/>
                    <a:pt x="125" y="20"/>
                  </a:cubicBezTo>
                  <a:cubicBezTo>
                    <a:pt x="125" y="20"/>
                    <a:pt x="125" y="20"/>
                    <a:pt x="125" y="20"/>
                  </a:cubicBezTo>
                  <a:close/>
                  <a:moveTo>
                    <a:pt x="129" y="15"/>
                  </a:moveTo>
                  <a:cubicBezTo>
                    <a:pt x="129" y="15"/>
                    <a:pt x="129" y="15"/>
                    <a:pt x="129" y="14"/>
                  </a:cubicBezTo>
                  <a:cubicBezTo>
                    <a:pt x="129" y="14"/>
                    <a:pt x="128" y="14"/>
                    <a:pt x="128" y="14"/>
                  </a:cubicBezTo>
                  <a:cubicBezTo>
                    <a:pt x="128" y="14"/>
                    <a:pt x="128" y="14"/>
                    <a:pt x="128" y="14"/>
                  </a:cubicBezTo>
                  <a:cubicBezTo>
                    <a:pt x="128" y="14"/>
                    <a:pt x="128" y="14"/>
                    <a:pt x="128" y="14"/>
                  </a:cubicBezTo>
                  <a:cubicBezTo>
                    <a:pt x="128" y="14"/>
                    <a:pt x="127" y="14"/>
                    <a:pt x="127" y="14"/>
                  </a:cubicBezTo>
                  <a:cubicBezTo>
                    <a:pt x="127" y="14"/>
                    <a:pt x="127" y="14"/>
                    <a:pt x="127" y="15"/>
                  </a:cubicBezTo>
                  <a:cubicBezTo>
                    <a:pt x="127" y="15"/>
                    <a:pt x="127" y="15"/>
                    <a:pt x="127" y="15"/>
                  </a:cubicBezTo>
                  <a:cubicBezTo>
                    <a:pt x="127" y="14"/>
                    <a:pt x="127" y="14"/>
                    <a:pt x="127" y="14"/>
                  </a:cubicBezTo>
                  <a:cubicBezTo>
                    <a:pt x="127" y="14"/>
                    <a:pt x="127" y="14"/>
                    <a:pt x="127" y="14"/>
                  </a:cubicBezTo>
                  <a:cubicBezTo>
                    <a:pt x="127" y="14"/>
                    <a:pt x="126" y="14"/>
                    <a:pt x="126" y="14"/>
                  </a:cubicBezTo>
                  <a:cubicBezTo>
                    <a:pt x="126" y="14"/>
                    <a:pt x="126" y="13"/>
                    <a:pt x="125" y="13"/>
                  </a:cubicBezTo>
                  <a:cubicBezTo>
                    <a:pt x="125" y="13"/>
                    <a:pt x="125" y="13"/>
                    <a:pt x="125" y="13"/>
                  </a:cubicBezTo>
                  <a:cubicBezTo>
                    <a:pt x="125" y="13"/>
                    <a:pt x="125" y="13"/>
                    <a:pt x="125" y="13"/>
                  </a:cubicBezTo>
                  <a:cubicBezTo>
                    <a:pt x="125" y="13"/>
                    <a:pt x="125" y="14"/>
                    <a:pt x="125" y="14"/>
                  </a:cubicBezTo>
                  <a:cubicBezTo>
                    <a:pt x="125" y="13"/>
                    <a:pt x="125" y="13"/>
                    <a:pt x="125" y="13"/>
                  </a:cubicBezTo>
                  <a:cubicBezTo>
                    <a:pt x="125" y="13"/>
                    <a:pt x="125" y="13"/>
                    <a:pt x="125" y="13"/>
                  </a:cubicBezTo>
                  <a:cubicBezTo>
                    <a:pt x="125" y="13"/>
                    <a:pt x="125" y="13"/>
                    <a:pt x="125" y="13"/>
                  </a:cubicBezTo>
                  <a:cubicBezTo>
                    <a:pt x="125" y="13"/>
                    <a:pt x="125" y="13"/>
                    <a:pt x="125" y="13"/>
                  </a:cubicBezTo>
                  <a:cubicBezTo>
                    <a:pt x="124" y="12"/>
                    <a:pt x="124" y="12"/>
                    <a:pt x="124" y="12"/>
                  </a:cubicBezTo>
                  <a:cubicBezTo>
                    <a:pt x="124" y="12"/>
                    <a:pt x="124" y="12"/>
                    <a:pt x="124" y="12"/>
                  </a:cubicBezTo>
                  <a:cubicBezTo>
                    <a:pt x="124" y="12"/>
                    <a:pt x="124" y="12"/>
                    <a:pt x="124" y="12"/>
                  </a:cubicBezTo>
                  <a:cubicBezTo>
                    <a:pt x="124" y="12"/>
                    <a:pt x="123" y="12"/>
                    <a:pt x="123" y="12"/>
                  </a:cubicBezTo>
                  <a:cubicBezTo>
                    <a:pt x="123" y="12"/>
                    <a:pt x="123" y="12"/>
                    <a:pt x="123" y="12"/>
                  </a:cubicBezTo>
                  <a:cubicBezTo>
                    <a:pt x="123" y="12"/>
                    <a:pt x="123" y="12"/>
                    <a:pt x="123" y="12"/>
                  </a:cubicBezTo>
                  <a:cubicBezTo>
                    <a:pt x="123" y="12"/>
                    <a:pt x="123" y="12"/>
                    <a:pt x="123" y="12"/>
                  </a:cubicBezTo>
                  <a:cubicBezTo>
                    <a:pt x="123" y="12"/>
                    <a:pt x="123" y="12"/>
                    <a:pt x="123" y="12"/>
                  </a:cubicBezTo>
                  <a:cubicBezTo>
                    <a:pt x="123" y="12"/>
                    <a:pt x="123" y="12"/>
                    <a:pt x="123" y="12"/>
                  </a:cubicBezTo>
                  <a:cubicBezTo>
                    <a:pt x="123" y="12"/>
                    <a:pt x="123" y="12"/>
                    <a:pt x="122" y="12"/>
                  </a:cubicBezTo>
                  <a:cubicBezTo>
                    <a:pt x="122" y="12"/>
                    <a:pt x="122" y="12"/>
                    <a:pt x="122" y="12"/>
                  </a:cubicBezTo>
                  <a:cubicBezTo>
                    <a:pt x="122" y="12"/>
                    <a:pt x="122" y="12"/>
                    <a:pt x="122" y="12"/>
                  </a:cubicBezTo>
                  <a:cubicBezTo>
                    <a:pt x="122" y="12"/>
                    <a:pt x="122" y="12"/>
                    <a:pt x="122" y="12"/>
                  </a:cubicBezTo>
                  <a:cubicBezTo>
                    <a:pt x="122" y="12"/>
                    <a:pt x="122" y="12"/>
                    <a:pt x="122" y="12"/>
                  </a:cubicBezTo>
                  <a:cubicBezTo>
                    <a:pt x="122" y="12"/>
                    <a:pt x="122" y="12"/>
                    <a:pt x="122" y="12"/>
                  </a:cubicBezTo>
                  <a:cubicBezTo>
                    <a:pt x="122" y="12"/>
                    <a:pt x="122" y="12"/>
                    <a:pt x="122" y="13"/>
                  </a:cubicBezTo>
                  <a:cubicBezTo>
                    <a:pt x="122" y="13"/>
                    <a:pt x="122" y="13"/>
                    <a:pt x="122" y="13"/>
                  </a:cubicBezTo>
                  <a:cubicBezTo>
                    <a:pt x="122" y="13"/>
                    <a:pt x="122" y="13"/>
                    <a:pt x="122" y="13"/>
                  </a:cubicBezTo>
                  <a:cubicBezTo>
                    <a:pt x="121" y="13"/>
                    <a:pt x="121" y="13"/>
                    <a:pt x="121" y="13"/>
                  </a:cubicBezTo>
                  <a:cubicBezTo>
                    <a:pt x="121" y="13"/>
                    <a:pt x="121" y="13"/>
                    <a:pt x="121" y="13"/>
                  </a:cubicBezTo>
                  <a:cubicBezTo>
                    <a:pt x="121" y="13"/>
                    <a:pt x="121" y="13"/>
                    <a:pt x="121" y="13"/>
                  </a:cubicBezTo>
                  <a:cubicBezTo>
                    <a:pt x="121" y="13"/>
                    <a:pt x="121" y="13"/>
                    <a:pt x="121" y="13"/>
                  </a:cubicBezTo>
                  <a:cubicBezTo>
                    <a:pt x="121" y="13"/>
                    <a:pt x="120" y="13"/>
                    <a:pt x="120" y="13"/>
                  </a:cubicBezTo>
                  <a:cubicBezTo>
                    <a:pt x="120" y="13"/>
                    <a:pt x="121" y="13"/>
                    <a:pt x="120" y="12"/>
                  </a:cubicBezTo>
                  <a:cubicBezTo>
                    <a:pt x="120" y="12"/>
                    <a:pt x="120" y="12"/>
                    <a:pt x="120" y="12"/>
                  </a:cubicBezTo>
                  <a:cubicBezTo>
                    <a:pt x="120" y="12"/>
                    <a:pt x="120" y="12"/>
                    <a:pt x="120" y="12"/>
                  </a:cubicBezTo>
                  <a:cubicBezTo>
                    <a:pt x="120" y="12"/>
                    <a:pt x="120" y="12"/>
                    <a:pt x="120" y="12"/>
                  </a:cubicBezTo>
                  <a:cubicBezTo>
                    <a:pt x="120" y="12"/>
                    <a:pt x="120" y="12"/>
                    <a:pt x="120" y="12"/>
                  </a:cubicBezTo>
                  <a:cubicBezTo>
                    <a:pt x="120"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2" y="12"/>
                    <a:pt x="122" y="12"/>
                  </a:cubicBezTo>
                  <a:cubicBezTo>
                    <a:pt x="122" y="12"/>
                    <a:pt x="122" y="12"/>
                    <a:pt x="121" y="12"/>
                  </a:cubicBezTo>
                  <a:cubicBezTo>
                    <a:pt x="121" y="11"/>
                    <a:pt x="121" y="11"/>
                    <a:pt x="121" y="11"/>
                  </a:cubicBezTo>
                  <a:cubicBezTo>
                    <a:pt x="121" y="11"/>
                    <a:pt x="121" y="11"/>
                    <a:pt x="121" y="11"/>
                  </a:cubicBezTo>
                  <a:cubicBezTo>
                    <a:pt x="121" y="11"/>
                    <a:pt x="121" y="11"/>
                    <a:pt x="121" y="11"/>
                  </a:cubicBezTo>
                  <a:cubicBezTo>
                    <a:pt x="121" y="11"/>
                    <a:pt x="121" y="11"/>
                    <a:pt x="121" y="11"/>
                  </a:cubicBezTo>
                  <a:cubicBezTo>
                    <a:pt x="121" y="11"/>
                    <a:pt x="121" y="11"/>
                    <a:pt x="121" y="11"/>
                  </a:cubicBezTo>
                  <a:cubicBezTo>
                    <a:pt x="121" y="11"/>
                    <a:pt x="121" y="11"/>
                    <a:pt x="121" y="11"/>
                  </a:cubicBezTo>
                  <a:cubicBezTo>
                    <a:pt x="121" y="10"/>
                    <a:pt x="121" y="10"/>
                    <a:pt x="121" y="10"/>
                  </a:cubicBezTo>
                  <a:cubicBezTo>
                    <a:pt x="121" y="10"/>
                    <a:pt x="121" y="10"/>
                    <a:pt x="121" y="10"/>
                  </a:cubicBezTo>
                  <a:cubicBezTo>
                    <a:pt x="121" y="10"/>
                    <a:pt x="121" y="11"/>
                    <a:pt x="120" y="11"/>
                  </a:cubicBezTo>
                  <a:cubicBezTo>
                    <a:pt x="120" y="11"/>
                    <a:pt x="120" y="11"/>
                    <a:pt x="120" y="11"/>
                  </a:cubicBezTo>
                  <a:cubicBezTo>
                    <a:pt x="120" y="11"/>
                    <a:pt x="120" y="11"/>
                    <a:pt x="120" y="11"/>
                  </a:cubicBezTo>
                  <a:cubicBezTo>
                    <a:pt x="120" y="11"/>
                    <a:pt x="120" y="11"/>
                    <a:pt x="120" y="11"/>
                  </a:cubicBezTo>
                  <a:cubicBezTo>
                    <a:pt x="120" y="11"/>
                    <a:pt x="120" y="11"/>
                    <a:pt x="120" y="11"/>
                  </a:cubicBezTo>
                  <a:cubicBezTo>
                    <a:pt x="120" y="11"/>
                    <a:pt x="119" y="11"/>
                    <a:pt x="119" y="11"/>
                  </a:cubicBezTo>
                  <a:cubicBezTo>
                    <a:pt x="119" y="11"/>
                    <a:pt x="119" y="11"/>
                    <a:pt x="119" y="11"/>
                  </a:cubicBezTo>
                  <a:cubicBezTo>
                    <a:pt x="119" y="11"/>
                    <a:pt x="119" y="11"/>
                    <a:pt x="119" y="11"/>
                  </a:cubicBezTo>
                  <a:cubicBezTo>
                    <a:pt x="119" y="11"/>
                    <a:pt x="119" y="11"/>
                    <a:pt x="118" y="11"/>
                  </a:cubicBezTo>
                  <a:cubicBezTo>
                    <a:pt x="118" y="11"/>
                    <a:pt x="118" y="11"/>
                    <a:pt x="118" y="11"/>
                  </a:cubicBezTo>
                  <a:cubicBezTo>
                    <a:pt x="118" y="11"/>
                    <a:pt x="118" y="11"/>
                    <a:pt x="118" y="11"/>
                  </a:cubicBezTo>
                  <a:cubicBezTo>
                    <a:pt x="118" y="12"/>
                    <a:pt x="118" y="12"/>
                    <a:pt x="117" y="12"/>
                  </a:cubicBezTo>
                  <a:cubicBezTo>
                    <a:pt x="117" y="12"/>
                    <a:pt x="118" y="11"/>
                    <a:pt x="118" y="11"/>
                  </a:cubicBezTo>
                  <a:cubicBezTo>
                    <a:pt x="118" y="11"/>
                    <a:pt x="118" y="11"/>
                    <a:pt x="118" y="11"/>
                  </a:cubicBezTo>
                  <a:cubicBezTo>
                    <a:pt x="118" y="11"/>
                    <a:pt x="118" y="11"/>
                    <a:pt x="119" y="11"/>
                  </a:cubicBezTo>
                  <a:cubicBezTo>
                    <a:pt x="119" y="11"/>
                    <a:pt x="119" y="11"/>
                    <a:pt x="119" y="11"/>
                  </a:cubicBezTo>
                  <a:cubicBezTo>
                    <a:pt x="119" y="11"/>
                    <a:pt x="119" y="11"/>
                    <a:pt x="119" y="11"/>
                  </a:cubicBezTo>
                  <a:cubicBezTo>
                    <a:pt x="119" y="11"/>
                    <a:pt x="119" y="11"/>
                    <a:pt x="119" y="11"/>
                  </a:cubicBezTo>
                  <a:cubicBezTo>
                    <a:pt x="119" y="11"/>
                    <a:pt x="119" y="11"/>
                    <a:pt x="119" y="11"/>
                  </a:cubicBezTo>
                  <a:cubicBezTo>
                    <a:pt x="118" y="11"/>
                    <a:pt x="118" y="11"/>
                    <a:pt x="118" y="11"/>
                  </a:cubicBezTo>
                  <a:cubicBezTo>
                    <a:pt x="118" y="11"/>
                    <a:pt x="118" y="11"/>
                    <a:pt x="118" y="11"/>
                  </a:cubicBezTo>
                  <a:cubicBezTo>
                    <a:pt x="118" y="11"/>
                    <a:pt x="118" y="10"/>
                    <a:pt x="118" y="10"/>
                  </a:cubicBezTo>
                  <a:cubicBezTo>
                    <a:pt x="118" y="10"/>
                    <a:pt x="118" y="10"/>
                    <a:pt x="118" y="10"/>
                  </a:cubicBezTo>
                  <a:cubicBezTo>
                    <a:pt x="118" y="10"/>
                    <a:pt x="118" y="10"/>
                    <a:pt x="118" y="10"/>
                  </a:cubicBezTo>
                  <a:cubicBezTo>
                    <a:pt x="118" y="10"/>
                    <a:pt x="118" y="10"/>
                    <a:pt x="118" y="10"/>
                  </a:cubicBezTo>
                  <a:cubicBezTo>
                    <a:pt x="118" y="10"/>
                    <a:pt x="118" y="10"/>
                    <a:pt x="118" y="10"/>
                  </a:cubicBezTo>
                  <a:cubicBezTo>
                    <a:pt x="118" y="10"/>
                    <a:pt x="118" y="10"/>
                    <a:pt x="118" y="10"/>
                  </a:cubicBezTo>
                  <a:cubicBezTo>
                    <a:pt x="118" y="10"/>
                    <a:pt x="118" y="9"/>
                    <a:pt x="118" y="9"/>
                  </a:cubicBezTo>
                  <a:cubicBezTo>
                    <a:pt x="118" y="9"/>
                    <a:pt x="118" y="9"/>
                    <a:pt x="118" y="9"/>
                  </a:cubicBezTo>
                  <a:cubicBezTo>
                    <a:pt x="119" y="9"/>
                    <a:pt x="119" y="9"/>
                    <a:pt x="119" y="9"/>
                  </a:cubicBezTo>
                  <a:cubicBezTo>
                    <a:pt x="119" y="9"/>
                    <a:pt x="119" y="9"/>
                    <a:pt x="119" y="9"/>
                  </a:cubicBezTo>
                  <a:cubicBezTo>
                    <a:pt x="119" y="9"/>
                    <a:pt x="119" y="9"/>
                    <a:pt x="119" y="9"/>
                  </a:cubicBezTo>
                  <a:cubicBezTo>
                    <a:pt x="119" y="8"/>
                    <a:pt x="119" y="8"/>
                    <a:pt x="119" y="8"/>
                  </a:cubicBezTo>
                  <a:cubicBezTo>
                    <a:pt x="119" y="8"/>
                    <a:pt x="119" y="8"/>
                    <a:pt x="119" y="8"/>
                  </a:cubicBezTo>
                  <a:cubicBezTo>
                    <a:pt x="119" y="8"/>
                    <a:pt x="119" y="8"/>
                    <a:pt x="118" y="8"/>
                  </a:cubicBezTo>
                  <a:cubicBezTo>
                    <a:pt x="118" y="7"/>
                    <a:pt x="118" y="7"/>
                    <a:pt x="118" y="7"/>
                  </a:cubicBezTo>
                  <a:cubicBezTo>
                    <a:pt x="118" y="7"/>
                    <a:pt x="118" y="7"/>
                    <a:pt x="118" y="7"/>
                  </a:cubicBezTo>
                  <a:cubicBezTo>
                    <a:pt x="118" y="7"/>
                    <a:pt x="117" y="7"/>
                    <a:pt x="117" y="7"/>
                  </a:cubicBezTo>
                  <a:cubicBezTo>
                    <a:pt x="117" y="7"/>
                    <a:pt x="118" y="7"/>
                    <a:pt x="117" y="7"/>
                  </a:cubicBezTo>
                  <a:cubicBezTo>
                    <a:pt x="117" y="7"/>
                    <a:pt x="117" y="7"/>
                    <a:pt x="117" y="7"/>
                  </a:cubicBezTo>
                  <a:cubicBezTo>
                    <a:pt x="117" y="7"/>
                    <a:pt x="117" y="7"/>
                    <a:pt x="117" y="7"/>
                  </a:cubicBezTo>
                  <a:cubicBezTo>
                    <a:pt x="117" y="7"/>
                    <a:pt x="117" y="7"/>
                    <a:pt x="117" y="7"/>
                  </a:cubicBezTo>
                  <a:cubicBezTo>
                    <a:pt x="117" y="7"/>
                    <a:pt x="117" y="7"/>
                    <a:pt x="117" y="7"/>
                  </a:cubicBezTo>
                  <a:cubicBezTo>
                    <a:pt x="117" y="7"/>
                    <a:pt x="117" y="7"/>
                    <a:pt x="117" y="7"/>
                  </a:cubicBezTo>
                  <a:cubicBezTo>
                    <a:pt x="116" y="7"/>
                    <a:pt x="116" y="7"/>
                    <a:pt x="116" y="7"/>
                  </a:cubicBezTo>
                  <a:cubicBezTo>
                    <a:pt x="116" y="7"/>
                    <a:pt x="116" y="7"/>
                    <a:pt x="116" y="6"/>
                  </a:cubicBezTo>
                  <a:cubicBezTo>
                    <a:pt x="116" y="6"/>
                    <a:pt x="116" y="6"/>
                    <a:pt x="116" y="6"/>
                  </a:cubicBezTo>
                  <a:cubicBezTo>
                    <a:pt x="116" y="6"/>
                    <a:pt x="116" y="6"/>
                    <a:pt x="115" y="6"/>
                  </a:cubicBezTo>
                  <a:cubicBezTo>
                    <a:pt x="115" y="5"/>
                    <a:pt x="115" y="5"/>
                    <a:pt x="116" y="5"/>
                  </a:cubicBezTo>
                  <a:cubicBezTo>
                    <a:pt x="115" y="5"/>
                    <a:pt x="116" y="5"/>
                    <a:pt x="116" y="5"/>
                  </a:cubicBezTo>
                  <a:cubicBezTo>
                    <a:pt x="116" y="5"/>
                    <a:pt x="115" y="5"/>
                    <a:pt x="115" y="4"/>
                  </a:cubicBezTo>
                  <a:cubicBezTo>
                    <a:pt x="115" y="4"/>
                    <a:pt x="115" y="4"/>
                    <a:pt x="115" y="4"/>
                  </a:cubicBezTo>
                  <a:cubicBezTo>
                    <a:pt x="115" y="4"/>
                    <a:pt x="115" y="4"/>
                    <a:pt x="115" y="4"/>
                  </a:cubicBezTo>
                  <a:cubicBezTo>
                    <a:pt x="115" y="4"/>
                    <a:pt x="114" y="4"/>
                    <a:pt x="114" y="4"/>
                  </a:cubicBezTo>
                  <a:cubicBezTo>
                    <a:pt x="114" y="4"/>
                    <a:pt x="114" y="5"/>
                    <a:pt x="114" y="5"/>
                  </a:cubicBezTo>
                  <a:cubicBezTo>
                    <a:pt x="114" y="5"/>
                    <a:pt x="114" y="5"/>
                    <a:pt x="114" y="5"/>
                  </a:cubicBezTo>
                  <a:cubicBezTo>
                    <a:pt x="114" y="5"/>
                    <a:pt x="114" y="5"/>
                    <a:pt x="114" y="5"/>
                  </a:cubicBezTo>
                  <a:cubicBezTo>
                    <a:pt x="114" y="5"/>
                    <a:pt x="114" y="5"/>
                    <a:pt x="114" y="5"/>
                  </a:cubicBezTo>
                  <a:cubicBezTo>
                    <a:pt x="114" y="5"/>
                    <a:pt x="115" y="5"/>
                    <a:pt x="114" y="5"/>
                  </a:cubicBezTo>
                  <a:cubicBezTo>
                    <a:pt x="114" y="5"/>
                    <a:pt x="114" y="5"/>
                    <a:pt x="114" y="5"/>
                  </a:cubicBezTo>
                  <a:cubicBezTo>
                    <a:pt x="114" y="5"/>
                    <a:pt x="114" y="5"/>
                    <a:pt x="114" y="6"/>
                  </a:cubicBezTo>
                  <a:cubicBezTo>
                    <a:pt x="114" y="6"/>
                    <a:pt x="114" y="6"/>
                    <a:pt x="114" y="6"/>
                  </a:cubicBezTo>
                  <a:cubicBezTo>
                    <a:pt x="114" y="6"/>
                    <a:pt x="114" y="6"/>
                    <a:pt x="114" y="6"/>
                  </a:cubicBezTo>
                  <a:cubicBezTo>
                    <a:pt x="114" y="6"/>
                    <a:pt x="114" y="6"/>
                    <a:pt x="114" y="6"/>
                  </a:cubicBezTo>
                  <a:cubicBezTo>
                    <a:pt x="114" y="7"/>
                    <a:pt x="113" y="7"/>
                    <a:pt x="113" y="7"/>
                  </a:cubicBezTo>
                  <a:cubicBezTo>
                    <a:pt x="113" y="7"/>
                    <a:pt x="113" y="7"/>
                    <a:pt x="113" y="7"/>
                  </a:cubicBezTo>
                  <a:cubicBezTo>
                    <a:pt x="113" y="7"/>
                    <a:pt x="113" y="7"/>
                    <a:pt x="113" y="7"/>
                  </a:cubicBezTo>
                  <a:cubicBezTo>
                    <a:pt x="113" y="7"/>
                    <a:pt x="113" y="7"/>
                    <a:pt x="113" y="7"/>
                  </a:cubicBezTo>
                  <a:cubicBezTo>
                    <a:pt x="113" y="7"/>
                    <a:pt x="113" y="7"/>
                    <a:pt x="113" y="7"/>
                  </a:cubicBezTo>
                  <a:cubicBezTo>
                    <a:pt x="113" y="7"/>
                    <a:pt x="113" y="7"/>
                    <a:pt x="113" y="7"/>
                  </a:cubicBezTo>
                  <a:cubicBezTo>
                    <a:pt x="112" y="7"/>
                    <a:pt x="112" y="7"/>
                    <a:pt x="112" y="7"/>
                  </a:cubicBezTo>
                  <a:cubicBezTo>
                    <a:pt x="112" y="7"/>
                    <a:pt x="112" y="7"/>
                    <a:pt x="112" y="7"/>
                  </a:cubicBezTo>
                  <a:cubicBezTo>
                    <a:pt x="113" y="7"/>
                    <a:pt x="113" y="6"/>
                    <a:pt x="113" y="6"/>
                  </a:cubicBezTo>
                  <a:cubicBezTo>
                    <a:pt x="113" y="6"/>
                    <a:pt x="113" y="6"/>
                    <a:pt x="113" y="6"/>
                  </a:cubicBezTo>
                  <a:cubicBezTo>
                    <a:pt x="113" y="6"/>
                    <a:pt x="113" y="6"/>
                    <a:pt x="113" y="6"/>
                  </a:cubicBezTo>
                  <a:cubicBezTo>
                    <a:pt x="113" y="5"/>
                    <a:pt x="113" y="5"/>
                    <a:pt x="113" y="5"/>
                  </a:cubicBezTo>
                  <a:cubicBezTo>
                    <a:pt x="113" y="5"/>
                    <a:pt x="112" y="5"/>
                    <a:pt x="113" y="5"/>
                  </a:cubicBezTo>
                  <a:cubicBezTo>
                    <a:pt x="113" y="5"/>
                    <a:pt x="113" y="5"/>
                    <a:pt x="113" y="5"/>
                  </a:cubicBezTo>
                  <a:cubicBezTo>
                    <a:pt x="113" y="5"/>
                    <a:pt x="113" y="5"/>
                    <a:pt x="113" y="5"/>
                  </a:cubicBezTo>
                  <a:cubicBezTo>
                    <a:pt x="113" y="5"/>
                    <a:pt x="113" y="5"/>
                    <a:pt x="113" y="5"/>
                  </a:cubicBezTo>
                  <a:cubicBezTo>
                    <a:pt x="113" y="5"/>
                    <a:pt x="113" y="5"/>
                    <a:pt x="113" y="5"/>
                  </a:cubicBezTo>
                  <a:cubicBezTo>
                    <a:pt x="113" y="4"/>
                    <a:pt x="112" y="4"/>
                    <a:pt x="112" y="4"/>
                  </a:cubicBezTo>
                  <a:cubicBezTo>
                    <a:pt x="112" y="4"/>
                    <a:pt x="112" y="4"/>
                    <a:pt x="112" y="4"/>
                  </a:cubicBezTo>
                  <a:cubicBezTo>
                    <a:pt x="112" y="4"/>
                    <a:pt x="112" y="4"/>
                    <a:pt x="112" y="4"/>
                  </a:cubicBezTo>
                  <a:cubicBezTo>
                    <a:pt x="112" y="5"/>
                    <a:pt x="112" y="5"/>
                    <a:pt x="112" y="5"/>
                  </a:cubicBezTo>
                  <a:cubicBezTo>
                    <a:pt x="112" y="5"/>
                    <a:pt x="112" y="5"/>
                    <a:pt x="112" y="5"/>
                  </a:cubicBezTo>
                  <a:cubicBezTo>
                    <a:pt x="111" y="5"/>
                    <a:pt x="112" y="5"/>
                    <a:pt x="112" y="6"/>
                  </a:cubicBezTo>
                  <a:cubicBezTo>
                    <a:pt x="112" y="6"/>
                    <a:pt x="111" y="6"/>
                    <a:pt x="111" y="6"/>
                  </a:cubicBezTo>
                  <a:cubicBezTo>
                    <a:pt x="111" y="6"/>
                    <a:pt x="112" y="6"/>
                    <a:pt x="112" y="6"/>
                  </a:cubicBezTo>
                  <a:cubicBezTo>
                    <a:pt x="112" y="6"/>
                    <a:pt x="111" y="7"/>
                    <a:pt x="111" y="7"/>
                  </a:cubicBezTo>
                  <a:cubicBezTo>
                    <a:pt x="111" y="7"/>
                    <a:pt x="111" y="7"/>
                    <a:pt x="111" y="7"/>
                  </a:cubicBezTo>
                  <a:cubicBezTo>
                    <a:pt x="111" y="7"/>
                    <a:pt x="111" y="7"/>
                    <a:pt x="111" y="8"/>
                  </a:cubicBezTo>
                  <a:cubicBezTo>
                    <a:pt x="111" y="8"/>
                    <a:pt x="110" y="8"/>
                    <a:pt x="110" y="8"/>
                  </a:cubicBezTo>
                  <a:cubicBezTo>
                    <a:pt x="110" y="8"/>
                    <a:pt x="110" y="8"/>
                    <a:pt x="110" y="9"/>
                  </a:cubicBezTo>
                  <a:cubicBezTo>
                    <a:pt x="110" y="9"/>
                    <a:pt x="110" y="9"/>
                    <a:pt x="110" y="9"/>
                  </a:cubicBezTo>
                  <a:cubicBezTo>
                    <a:pt x="109" y="9"/>
                    <a:pt x="109" y="9"/>
                    <a:pt x="109" y="9"/>
                  </a:cubicBezTo>
                  <a:cubicBezTo>
                    <a:pt x="109" y="9"/>
                    <a:pt x="109" y="9"/>
                    <a:pt x="109" y="9"/>
                  </a:cubicBezTo>
                  <a:cubicBezTo>
                    <a:pt x="109" y="9"/>
                    <a:pt x="109" y="9"/>
                    <a:pt x="109" y="9"/>
                  </a:cubicBezTo>
                  <a:cubicBezTo>
                    <a:pt x="109" y="10"/>
                    <a:pt x="109" y="10"/>
                    <a:pt x="109" y="10"/>
                  </a:cubicBezTo>
                  <a:cubicBezTo>
                    <a:pt x="109" y="10"/>
                    <a:pt x="109" y="10"/>
                    <a:pt x="108" y="10"/>
                  </a:cubicBezTo>
                  <a:cubicBezTo>
                    <a:pt x="108" y="10"/>
                    <a:pt x="108" y="10"/>
                    <a:pt x="108" y="10"/>
                  </a:cubicBezTo>
                  <a:cubicBezTo>
                    <a:pt x="108" y="10"/>
                    <a:pt x="108" y="10"/>
                    <a:pt x="108" y="10"/>
                  </a:cubicBezTo>
                  <a:cubicBezTo>
                    <a:pt x="108" y="11"/>
                    <a:pt x="108" y="11"/>
                    <a:pt x="108" y="11"/>
                  </a:cubicBezTo>
                  <a:cubicBezTo>
                    <a:pt x="108" y="11"/>
                    <a:pt x="108" y="11"/>
                    <a:pt x="108" y="11"/>
                  </a:cubicBezTo>
                  <a:cubicBezTo>
                    <a:pt x="108" y="11"/>
                    <a:pt x="108" y="11"/>
                    <a:pt x="108" y="12"/>
                  </a:cubicBezTo>
                  <a:cubicBezTo>
                    <a:pt x="108" y="12"/>
                    <a:pt x="108" y="12"/>
                    <a:pt x="108" y="12"/>
                  </a:cubicBezTo>
                  <a:cubicBezTo>
                    <a:pt x="108" y="12"/>
                    <a:pt x="108" y="13"/>
                    <a:pt x="108" y="13"/>
                  </a:cubicBezTo>
                  <a:cubicBezTo>
                    <a:pt x="107" y="13"/>
                    <a:pt x="107" y="13"/>
                    <a:pt x="107" y="13"/>
                  </a:cubicBezTo>
                  <a:cubicBezTo>
                    <a:pt x="107" y="13"/>
                    <a:pt x="107" y="14"/>
                    <a:pt x="107" y="14"/>
                  </a:cubicBezTo>
                  <a:cubicBezTo>
                    <a:pt x="107" y="14"/>
                    <a:pt x="107" y="14"/>
                    <a:pt x="107" y="14"/>
                  </a:cubicBezTo>
                  <a:cubicBezTo>
                    <a:pt x="106" y="14"/>
                    <a:pt x="106" y="14"/>
                    <a:pt x="106" y="14"/>
                  </a:cubicBezTo>
                  <a:cubicBezTo>
                    <a:pt x="105" y="14"/>
                    <a:pt x="105" y="14"/>
                    <a:pt x="105" y="14"/>
                  </a:cubicBezTo>
                  <a:cubicBezTo>
                    <a:pt x="105" y="14"/>
                    <a:pt x="105" y="14"/>
                    <a:pt x="105" y="14"/>
                  </a:cubicBezTo>
                  <a:cubicBezTo>
                    <a:pt x="105" y="14"/>
                    <a:pt x="105" y="14"/>
                    <a:pt x="104" y="15"/>
                  </a:cubicBezTo>
                  <a:cubicBezTo>
                    <a:pt x="104" y="15"/>
                    <a:pt x="104" y="15"/>
                    <a:pt x="104" y="15"/>
                  </a:cubicBezTo>
                  <a:cubicBezTo>
                    <a:pt x="104" y="15"/>
                    <a:pt x="103" y="16"/>
                    <a:pt x="103" y="16"/>
                  </a:cubicBezTo>
                  <a:cubicBezTo>
                    <a:pt x="103" y="16"/>
                    <a:pt x="103" y="16"/>
                    <a:pt x="104" y="16"/>
                  </a:cubicBezTo>
                  <a:cubicBezTo>
                    <a:pt x="104" y="16"/>
                    <a:pt x="104" y="16"/>
                    <a:pt x="104" y="16"/>
                  </a:cubicBezTo>
                  <a:cubicBezTo>
                    <a:pt x="104" y="16"/>
                    <a:pt x="104" y="16"/>
                    <a:pt x="104" y="16"/>
                  </a:cubicBezTo>
                  <a:cubicBezTo>
                    <a:pt x="104" y="16"/>
                    <a:pt x="104" y="17"/>
                    <a:pt x="104" y="17"/>
                  </a:cubicBezTo>
                  <a:cubicBezTo>
                    <a:pt x="105" y="17"/>
                    <a:pt x="105" y="17"/>
                    <a:pt x="105" y="17"/>
                  </a:cubicBezTo>
                  <a:cubicBezTo>
                    <a:pt x="105" y="17"/>
                    <a:pt x="105" y="17"/>
                    <a:pt x="105" y="17"/>
                  </a:cubicBezTo>
                  <a:cubicBezTo>
                    <a:pt x="105" y="17"/>
                    <a:pt x="105" y="17"/>
                    <a:pt x="105" y="17"/>
                  </a:cubicBezTo>
                  <a:cubicBezTo>
                    <a:pt x="105" y="17"/>
                    <a:pt x="105" y="17"/>
                    <a:pt x="105" y="18"/>
                  </a:cubicBezTo>
                  <a:cubicBezTo>
                    <a:pt x="105" y="18"/>
                    <a:pt x="104" y="18"/>
                    <a:pt x="104" y="18"/>
                  </a:cubicBezTo>
                  <a:cubicBezTo>
                    <a:pt x="104" y="18"/>
                    <a:pt x="104" y="18"/>
                    <a:pt x="104" y="18"/>
                  </a:cubicBezTo>
                  <a:cubicBezTo>
                    <a:pt x="104" y="18"/>
                    <a:pt x="104" y="18"/>
                    <a:pt x="104" y="18"/>
                  </a:cubicBezTo>
                  <a:cubicBezTo>
                    <a:pt x="104" y="18"/>
                    <a:pt x="104" y="18"/>
                    <a:pt x="104" y="18"/>
                  </a:cubicBezTo>
                  <a:cubicBezTo>
                    <a:pt x="104" y="18"/>
                    <a:pt x="104" y="19"/>
                    <a:pt x="104" y="19"/>
                  </a:cubicBezTo>
                  <a:cubicBezTo>
                    <a:pt x="104" y="19"/>
                    <a:pt x="104" y="20"/>
                    <a:pt x="104" y="21"/>
                  </a:cubicBezTo>
                  <a:cubicBezTo>
                    <a:pt x="104" y="21"/>
                    <a:pt x="103" y="22"/>
                    <a:pt x="103" y="21"/>
                  </a:cubicBezTo>
                  <a:cubicBezTo>
                    <a:pt x="103" y="21"/>
                    <a:pt x="103" y="20"/>
                    <a:pt x="103" y="20"/>
                  </a:cubicBezTo>
                  <a:cubicBezTo>
                    <a:pt x="103" y="20"/>
                    <a:pt x="103" y="19"/>
                    <a:pt x="103" y="18"/>
                  </a:cubicBezTo>
                  <a:cubicBezTo>
                    <a:pt x="102" y="18"/>
                    <a:pt x="102" y="18"/>
                    <a:pt x="102" y="18"/>
                  </a:cubicBezTo>
                  <a:cubicBezTo>
                    <a:pt x="102" y="18"/>
                    <a:pt x="102" y="19"/>
                    <a:pt x="102" y="19"/>
                  </a:cubicBezTo>
                  <a:cubicBezTo>
                    <a:pt x="102" y="19"/>
                    <a:pt x="102" y="19"/>
                    <a:pt x="102" y="19"/>
                  </a:cubicBezTo>
                  <a:cubicBezTo>
                    <a:pt x="102" y="19"/>
                    <a:pt x="102" y="19"/>
                    <a:pt x="102" y="19"/>
                  </a:cubicBezTo>
                  <a:cubicBezTo>
                    <a:pt x="102" y="19"/>
                    <a:pt x="102" y="19"/>
                    <a:pt x="102" y="19"/>
                  </a:cubicBezTo>
                  <a:cubicBezTo>
                    <a:pt x="102" y="19"/>
                    <a:pt x="101" y="19"/>
                    <a:pt x="101" y="19"/>
                  </a:cubicBezTo>
                  <a:cubicBezTo>
                    <a:pt x="101" y="19"/>
                    <a:pt x="101" y="19"/>
                    <a:pt x="101" y="19"/>
                  </a:cubicBezTo>
                  <a:cubicBezTo>
                    <a:pt x="101" y="19"/>
                    <a:pt x="101" y="19"/>
                    <a:pt x="101" y="19"/>
                  </a:cubicBezTo>
                  <a:cubicBezTo>
                    <a:pt x="101" y="19"/>
                    <a:pt x="101" y="19"/>
                    <a:pt x="101" y="19"/>
                  </a:cubicBezTo>
                  <a:cubicBezTo>
                    <a:pt x="101" y="19"/>
                    <a:pt x="101" y="19"/>
                    <a:pt x="101" y="18"/>
                  </a:cubicBezTo>
                  <a:cubicBezTo>
                    <a:pt x="101" y="18"/>
                    <a:pt x="101" y="18"/>
                    <a:pt x="101" y="18"/>
                  </a:cubicBezTo>
                  <a:cubicBezTo>
                    <a:pt x="102" y="18"/>
                    <a:pt x="101" y="18"/>
                    <a:pt x="101" y="18"/>
                  </a:cubicBezTo>
                  <a:cubicBezTo>
                    <a:pt x="101" y="18"/>
                    <a:pt x="101" y="18"/>
                    <a:pt x="101" y="18"/>
                  </a:cubicBezTo>
                  <a:cubicBezTo>
                    <a:pt x="101" y="19"/>
                    <a:pt x="101" y="21"/>
                    <a:pt x="101" y="21"/>
                  </a:cubicBezTo>
                  <a:cubicBezTo>
                    <a:pt x="101" y="21"/>
                    <a:pt x="101" y="22"/>
                    <a:pt x="101" y="23"/>
                  </a:cubicBezTo>
                  <a:cubicBezTo>
                    <a:pt x="101" y="23"/>
                    <a:pt x="100" y="24"/>
                    <a:pt x="99" y="25"/>
                  </a:cubicBezTo>
                  <a:cubicBezTo>
                    <a:pt x="99" y="25"/>
                    <a:pt x="99" y="24"/>
                    <a:pt x="99" y="23"/>
                  </a:cubicBezTo>
                  <a:cubicBezTo>
                    <a:pt x="99" y="23"/>
                    <a:pt x="98" y="22"/>
                    <a:pt x="98" y="21"/>
                  </a:cubicBezTo>
                  <a:cubicBezTo>
                    <a:pt x="98" y="21"/>
                    <a:pt x="98" y="21"/>
                    <a:pt x="98" y="20"/>
                  </a:cubicBezTo>
                  <a:cubicBezTo>
                    <a:pt x="97" y="20"/>
                    <a:pt x="97" y="20"/>
                    <a:pt x="97" y="20"/>
                  </a:cubicBezTo>
                  <a:cubicBezTo>
                    <a:pt x="97" y="21"/>
                    <a:pt x="97" y="21"/>
                    <a:pt x="96" y="21"/>
                  </a:cubicBezTo>
                  <a:cubicBezTo>
                    <a:pt x="96" y="21"/>
                    <a:pt x="96" y="21"/>
                    <a:pt x="95" y="21"/>
                  </a:cubicBezTo>
                  <a:cubicBezTo>
                    <a:pt x="95" y="21"/>
                    <a:pt x="95" y="21"/>
                    <a:pt x="95" y="21"/>
                  </a:cubicBezTo>
                  <a:cubicBezTo>
                    <a:pt x="95" y="21"/>
                    <a:pt x="95" y="21"/>
                    <a:pt x="94" y="21"/>
                  </a:cubicBezTo>
                  <a:cubicBezTo>
                    <a:pt x="94" y="21"/>
                    <a:pt x="94" y="22"/>
                    <a:pt x="94" y="22"/>
                  </a:cubicBezTo>
                  <a:cubicBezTo>
                    <a:pt x="94" y="22"/>
                    <a:pt x="94" y="23"/>
                    <a:pt x="94" y="23"/>
                  </a:cubicBezTo>
                  <a:cubicBezTo>
                    <a:pt x="94" y="23"/>
                    <a:pt x="94" y="23"/>
                    <a:pt x="94" y="24"/>
                  </a:cubicBezTo>
                  <a:cubicBezTo>
                    <a:pt x="93" y="24"/>
                    <a:pt x="93" y="24"/>
                    <a:pt x="93" y="25"/>
                  </a:cubicBezTo>
                  <a:cubicBezTo>
                    <a:pt x="93" y="25"/>
                    <a:pt x="93" y="25"/>
                    <a:pt x="92" y="25"/>
                  </a:cubicBezTo>
                  <a:cubicBezTo>
                    <a:pt x="92" y="26"/>
                    <a:pt x="92" y="26"/>
                    <a:pt x="92" y="26"/>
                  </a:cubicBezTo>
                  <a:cubicBezTo>
                    <a:pt x="92" y="26"/>
                    <a:pt x="91" y="26"/>
                    <a:pt x="91" y="26"/>
                  </a:cubicBezTo>
                  <a:cubicBezTo>
                    <a:pt x="91" y="26"/>
                    <a:pt x="91" y="27"/>
                    <a:pt x="91" y="27"/>
                  </a:cubicBezTo>
                  <a:cubicBezTo>
                    <a:pt x="91" y="27"/>
                    <a:pt x="91" y="27"/>
                    <a:pt x="91" y="27"/>
                  </a:cubicBezTo>
                  <a:cubicBezTo>
                    <a:pt x="91" y="27"/>
                    <a:pt x="91" y="27"/>
                    <a:pt x="91" y="27"/>
                  </a:cubicBezTo>
                  <a:cubicBezTo>
                    <a:pt x="91" y="28"/>
                    <a:pt x="90" y="28"/>
                    <a:pt x="90" y="28"/>
                  </a:cubicBezTo>
                  <a:cubicBezTo>
                    <a:pt x="90" y="28"/>
                    <a:pt x="90" y="28"/>
                    <a:pt x="90" y="28"/>
                  </a:cubicBezTo>
                  <a:cubicBezTo>
                    <a:pt x="90" y="28"/>
                    <a:pt x="90" y="28"/>
                    <a:pt x="90" y="28"/>
                  </a:cubicBezTo>
                  <a:cubicBezTo>
                    <a:pt x="90" y="29"/>
                    <a:pt x="90" y="29"/>
                    <a:pt x="90" y="29"/>
                  </a:cubicBezTo>
                  <a:cubicBezTo>
                    <a:pt x="89" y="29"/>
                    <a:pt x="89" y="29"/>
                    <a:pt x="89" y="29"/>
                  </a:cubicBezTo>
                  <a:cubicBezTo>
                    <a:pt x="89" y="29"/>
                    <a:pt x="89" y="29"/>
                    <a:pt x="89" y="29"/>
                  </a:cubicBezTo>
                  <a:cubicBezTo>
                    <a:pt x="89" y="30"/>
                    <a:pt x="89" y="30"/>
                    <a:pt x="89" y="30"/>
                  </a:cubicBezTo>
                  <a:cubicBezTo>
                    <a:pt x="89" y="30"/>
                    <a:pt x="89" y="30"/>
                    <a:pt x="89" y="30"/>
                  </a:cubicBezTo>
                  <a:cubicBezTo>
                    <a:pt x="89" y="30"/>
                    <a:pt x="89" y="30"/>
                    <a:pt x="89" y="30"/>
                  </a:cubicBezTo>
                  <a:cubicBezTo>
                    <a:pt x="88" y="31"/>
                    <a:pt x="88" y="31"/>
                    <a:pt x="88" y="31"/>
                  </a:cubicBezTo>
                  <a:cubicBezTo>
                    <a:pt x="88" y="31"/>
                    <a:pt x="87" y="31"/>
                    <a:pt x="87" y="31"/>
                  </a:cubicBezTo>
                  <a:cubicBezTo>
                    <a:pt x="86" y="31"/>
                    <a:pt x="86" y="32"/>
                    <a:pt x="86" y="32"/>
                  </a:cubicBezTo>
                  <a:cubicBezTo>
                    <a:pt x="86" y="32"/>
                    <a:pt x="85" y="32"/>
                    <a:pt x="85" y="32"/>
                  </a:cubicBezTo>
                  <a:cubicBezTo>
                    <a:pt x="85" y="32"/>
                    <a:pt x="85" y="32"/>
                    <a:pt x="84" y="32"/>
                  </a:cubicBezTo>
                  <a:cubicBezTo>
                    <a:pt x="84" y="32"/>
                    <a:pt x="84" y="32"/>
                    <a:pt x="84" y="32"/>
                  </a:cubicBezTo>
                  <a:cubicBezTo>
                    <a:pt x="83" y="32"/>
                    <a:pt x="83" y="32"/>
                    <a:pt x="83" y="32"/>
                  </a:cubicBezTo>
                  <a:cubicBezTo>
                    <a:pt x="83" y="33"/>
                    <a:pt x="82" y="33"/>
                    <a:pt x="82" y="33"/>
                  </a:cubicBezTo>
                  <a:cubicBezTo>
                    <a:pt x="81" y="33"/>
                    <a:pt x="81" y="33"/>
                    <a:pt x="80" y="33"/>
                  </a:cubicBezTo>
                  <a:cubicBezTo>
                    <a:pt x="80" y="33"/>
                    <a:pt x="80" y="33"/>
                    <a:pt x="80" y="33"/>
                  </a:cubicBezTo>
                  <a:cubicBezTo>
                    <a:pt x="80" y="33"/>
                    <a:pt x="80" y="33"/>
                    <a:pt x="80" y="33"/>
                  </a:cubicBezTo>
                  <a:cubicBezTo>
                    <a:pt x="80" y="33"/>
                    <a:pt x="80" y="33"/>
                    <a:pt x="80" y="33"/>
                  </a:cubicBezTo>
                  <a:cubicBezTo>
                    <a:pt x="80" y="34"/>
                    <a:pt x="79" y="33"/>
                    <a:pt x="79" y="33"/>
                  </a:cubicBezTo>
                  <a:cubicBezTo>
                    <a:pt x="79" y="33"/>
                    <a:pt x="79" y="34"/>
                    <a:pt x="79" y="34"/>
                  </a:cubicBezTo>
                  <a:cubicBezTo>
                    <a:pt x="79" y="34"/>
                    <a:pt x="79" y="34"/>
                    <a:pt x="78" y="34"/>
                  </a:cubicBezTo>
                  <a:cubicBezTo>
                    <a:pt x="78" y="34"/>
                    <a:pt x="78" y="34"/>
                    <a:pt x="78" y="34"/>
                  </a:cubicBezTo>
                  <a:cubicBezTo>
                    <a:pt x="78" y="34"/>
                    <a:pt x="78" y="35"/>
                    <a:pt x="78" y="35"/>
                  </a:cubicBezTo>
                  <a:cubicBezTo>
                    <a:pt x="78" y="35"/>
                    <a:pt x="78" y="35"/>
                    <a:pt x="78" y="35"/>
                  </a:cubicBezTo>
                  <a:cubicBezTo>
                    <a:pt x="78" y="36"/>
                    <a:pt x="78" y="36"/>
                    <a:pt x="78" y="36"/>
                  </a:cubicBezTo>
                  <a:cubicBezTo>
                    <a:pt x="78" y="36"/>
                    <a:pt x="78" y="36"/>
                    <a:pt x="78" y="36"/>
                  </a:cubicBezTo>
                  <a:cubicBezTo>
                    <a:pt x="79" y="36"/>
                    <a:pt x="79" y="36"/>
                    <a:pt x="79" y="36"/>
                  </a:cubicBezTo>
                  <a:cubicBezTo>
                    <a:pt x="79" y="36"/>
                    <a:pt x="79" y="36"/>
                    <a:pt x="79" y="36"/>
                  </a:cubicBezTo>
                  <a:cubicBezTo>
                    <a:pt x="79" y="36"/>
                    <a:pt x="79" y="36"/>
                    <a:pt x="79" y="36"/>
                  </a:cubicBezTo>
                  <a:cubicBezTo>
                    <a:pt x="79" y="36"/>
                    <a:pt x="78" y="36"/>
                    <a:pt x="78" y="36"/>
                  </a:cubicBezTo>
                  <a:cubicBezTo>
                    <a:pt x="78" y="36"/>
                    <a:pt x="78" y="36"/>
                    <a:pt x="78" y="36"/>
                  </a:cubicBezTo>
                  <a:cubicBezTo>
                    <a:pt x="78" y="36"/>
                    <a:pt x="78" y="36"/>
                    <a:pt x="78" y="36"/>
                  </a:cubicBezTo>
                  <a:cubicBezTo>
                    <a:pt x="78" y="36"/>
                    <a:pt x="78" y="36"/>
                    <a:pt x="78" y="37"/>
                  </a:cubicBezTo>
                  <a:cubicBezTo>
                    <a:pt x="78" y="37"/>
                    <a:pt x="78" y="37"/>
                    <a:pt x="78" y="37"/>
                  </a:cubicBezTo>
                  <a:cubicBezTo>
                    <a:pt x="78" y="36"/>
                    <a:pt x="78" y="36"/>
                    <a:pt x="78" y="37"/>
                  </a:cubicBezTo>
                  <a:cubicBezTo>
                    <a:pt x="78" y="37"/>
                    <a:pt x="77" y="37"/>
                    <a:pt x="77" y="37"/>
                  </a:cubicBezTo>
                  <a:cubicBezTo>
                    <a:pt x="77" y="37"/>
                    <a:pt x="77" y="37"/>
                    <a:pt x="77" y="37"/>
                  </a:cubicBezTo>
                  <a:cubicBezTo>
                    <a:pt x="77" y="36"/>
                    <a:pt x="77" y="36"/>
                    <a:pt x="77" y="36"/>
                  </a:cubicBezTo>
                  <a:cubicBezTo>
                    <a:pt x="77" y="36"/>
                    <a:pt x="77" y="36"/>
                    <a:pt x="77" y="36"/>
                  </a:cubicBezTo>
                  <a:cubicBezTo>
                    <a:pt x="76" y="36"/>
                    <a:pt x="77" y="37"/>
                    <a:pt x="77" y="37"/>
                  </a:cubicBezTo>
                  <a:cubicBezTo>
                    <a:pt x="77" y="37"/>
                    <a:pt x="76" y="37"/>
                    <a:pt x="77" y="37"/>
                  </a:cubicBezTo>
                  <a:cubicBezTo>
                    <a:pt x="77" y="37"/>
                    <a:pt x="77" y="37"/>
                    <a:pt x="77" y="37"/>
                  </a:cubicBezTo>
                  <a:cubicBezTo>
                    <a:pt x="77" y="38"/>
                    <a:pt x="77" y="38"/>
                    <a:pt x="77" y="38"/>
                  </a:cubicBezTo>
                  <a:cubicBezTo>
                    <a:pt x="77" y="38"/>
                    <a:pt x="77" y="38"/>
                    <a:pt x="77" y="38"/>
                  </a:cubicBezTo>
                  <a:cubicBezTo>
                    <a:pt x="76" y="38"/>
                    <a:pt x="76" y="38"/>
                    <a:pt x="76" y="38"/>
                  </a:cubicBezTo>
                  <a:cubicBezTo>
                    <a:pt x="76" y="38"/>
                    <a:pt x="77" y="38"/>
                    <a:pt x="77" y="38"/>
                  </a:cubicBezTo>
                  <a:cubicBezTo>
                    <a:pt x="77" y="38"/>
                    <a:pt x="77" y="38"/>
                    <a:pt x="77" y="38"/>
                  </a:cubicBezTo>
                  <a:cubicBezTo>
                    <a:pt x="77" y="38"/>
                    <a:pt x="77" y="38"/>
                    <a:pt x="77" y="38"/>
                  </a:cubicBezTo>
                  <a:cubicBezTo>
                    <a:pt x="78" y="38"/>
                    <a:pt x="78" y="38"/>
                    <a:pt x="78" y="38"/>
                  </a:cubicBezTo>
                  <a:cubicBezTo>
                    <a:pt x="78" y="38"/>
                    <a:pt x="77" y="38"/>
                    <a:pt x="77" y="38"/>
                  </a:cubicBezTo>
                  <a:cubicBezTo>
                    <a:pt x="77" y="38"/>
                    <a:pt x="77" y="38"/>
                    <a:pt x="77" y="38"/>
                  </a:cubicBezTo>
                  <a:cubicBezTo>
                    <a:pt x="77" y="38"/>
                    <a:pt x="77" y="38"/>
                    <a:pt x="77" y="38"/>
                  </a:cubicBezTo>
                  <a:cubicBezTo>
                    <a:pt x="77" y="38"/>
                    <a:pt x="77" y="38"/>
                    <a:pt x="77" y="38"/>
                  </a:cubicBezTo>
                  <a:cubicBezTo>
                    <a:pt x="76" y="39"/>
                    <a:pt x="77" y="39"/>
                    <a:pt x="77" y="39"/>
                  </a:cubicBezTo>
                  <a:cubicBezTo>
                    <a:pt x="76" y="39"/>
                    <a:pt x="76" y="39"/>
                    <a:pt x="76" y="39"/>
                  </a:cubicBezTo>
                  <a:cubicBezTo>
                    <a:pt x="76" y="39"/>
                    <a:pt x="76" y="39"/>
                    <a:pt x="76" y="39"/>
                  </a:cubicBezTo>
                  <a:cubicBezTo>
                    <a:pt x="76" y="39"/>
                    <a:pt x="76" y="40"/>
                    <a:pt x="76" y="40"/>
                  </a:cubicBezTo>
                  <a:cubicBezTo>
                    <a:pt x="76" y="40"/>
                    <a:pt x="76" y="40"/>
                    <a:pt x="76" y="40"/>
                  </a:cubicBezTo>
                  <a:cubicBezTo>
                    <a:pt x="76" y="40"/>
                    <a:pt x="76" y="40"/>
                    <a:pt x="76" y="40"/>
                  </a:cubicBezTo>
                  <a:cubicBezTo>
                    <a:pt x="76" y="40"/>
                    <a:pt x="76" y="40"/>
                    <a:pt x="76" y="40"/>
                  </a:cubicBezTo>
                  <a:cubicBezTo>
                    <a:pt x="76" y="41"/>
                    <a:pt x="76" y="41"/>
                    <a:pt x="76" y="41"/>
                  </a:cubicBezTo>
                  <a:cubicBezTo>
                    <a:pt x="76" y="41"/>
                    <a:pt x="76" y="41"/>
                    <a:pt x="76" y="41"/>
                  </a:cubicBezTo>
                  <a:cubicBezTo>
                    <a:pt x="76" y="41"/>
                    <a:pt x="76" y="41"/>
                    <a:pt x="77" y="41"/>
                  </a:cubicBezTo>
                  <a:cubicBezTo>
                    <a:pt x="77" y="41"/>
                    <a:pt x="77" y="41"/>
                    <a:pt x="77" y="41"/>
                  </a:cubicBezTo>
                  <a:cubicBezTo>
                    <a:pt x="77" y="42"/>
                    <a:pt x="77" y="42"/>
                    <a:pt x="77" y="42"/>
                  </a:cubicBezTo>
                  <a:cubicBezTo>
                    <a:pt x="77" y="42"/>
                    <a:pt x="77" y="42"/>
                    <a:pt x="77" y="42"/>
                  </a:cubicBezTo>
                  <a:cubicBezTo>
                    <a:pt x="77" y="42"/>
                    <a:pt x="77" y="42"/>
                    <a:pt x="77" y="42"/>
                  </a:cubicBezTo>
                  <a:cubicBezTo>
                    <a:pt x="77" y="42"/>
                    <a:pt x="77" y="42"/>
                    <a:pt x="77" y="41"/>
                  </a:cubicBezTo>
                  <a:cubicBezTo>
                    <a:pt x="77" y="41"/>
                    <a:pt x="77" y="41"/>
                    <a:pt x="76" y="41"/>
                  </a:cubicBezTo>
                  <a:cubicBezTo>
                    <a:pt x="76" y="41"/>
                    <a:pt x="76" y="41"/>
                    <a:pt x="76" y="41"/>
                  </a:cubicBezTo>
                  <a:cubicBezTo>
                    <a:pt x="76" y="41"/>
                    <a:pt x="76" y="41"/>
                    <a:pt x="76" y="41"/>
                  </a:cubicBezTo>
                  <a:cubicBezTo>
                    <a:pt x="75" y="41"/>
                    <a:pt x="75" y="42"/>
                    <a:pt x="75" y="42"/>
                  </a:cubicBezTo>
                  <a:cubicBezTo>
                    <a:pt x="75" y="42"/>
                    <a:pt x="75" y="42"/>
                    <a:pt x="75" y="42"/>
                  </a:cubicBezTo>
                  <a:cubicBezTo>
                    <a:pt x="75" y="42"/>
                    <a:pt x="76" y="42"/>
                    <a:pt x="76" y="42"/>
                  </a:cubicBezTo>
                  <a:cubicBezTo>
                    <a:pt x="76" y="42"/>
                    <a:pt x="76" y="43"/>
                    <a:pt x="76" y="43"/>
                  </a:cubicBezTo>
                  <a:cubicBezTo>
                    <a:pt x="76" y="43"/>
                    <a:pt x="76" y="43"/>
                    <a:pt x="76" y="43"/>
                  </a:cubicBezTo>
                  <a:cubicBezTo>
                    <a:pt x="76" y="43"/>
                    <a:pt x="77" y="43"/>
                    <a:pt x="77" y="43"/>
                  </a:cubicBezTo>
                  <a:cubicBezTo>
                    <a:pt x="77" y="43"/>
                    <a:pt x="77" y="43"/>
                    <a:pt x="77" y="43"/>
                  </a:cubicBezTo>
                  <a:cubicBezTo>
                    <a:pt x="77" y="43"/>
                    <a:pt x="77" y="43"/>
                    <a:pt x="77" y="43"/>
                  </a:cubicBezTo>
                  <a:cubicBezTo>
                    <a:pt x="77" y="43"/>
                    <a:pt x="77" y="43"/>
                    <a:pt x="78" y="43"/>
                  </a:cubicBezTo>
                  <a:cubicBezTo>
                    <a:pt x="78" y="43"/>
                    <a:pt x="78" y="43"/>
                    <a:pt x="78" y="43"/>
                  </a:cubicBezTo>
                  <a:cubicBezTo>
                    <a:pt x="78" y="43"/>
                    <a:pt x="78" y="43"/>
                    <a:pt x="77" y="43"/>
                  </a:cubicBezTo>
                  <a:cubicBezTo>
                    <a:pt x="77" y="43"/>
                    <a:pt x="77" y="43"/>
                    <a:pt x="77" y="43"/>
                  </a:cubicBezTo>
                  <a:cubicBezTo>
                    <a:pt x="77" y="43"/>
                    <a:pt x="77" y="43"/>
                    <a:pt x="77" y="43"/>
                  </a:cubicBezTo>
                  <a:cubicBezTo>
                    <a:pt x="77" y="43"/>
                    <a:pt x="77" y="43"/>
                    <a:pt x="77" y="43"/>
                  </a:cubicBezTo>
                  <a:cubicBezTo>
                    <a:pt x="76" y="43"/>
                    <a:pt x="76" y="43"/>
                    <a:pt x="76" y="43"/>
                  </a:cubicBezTo>
                  <a:cubicBezTo>
                    <a:pt x="76" y="43"/>
                    <a:pt x="76" y="43"/>
                    <a:pt x="76" y="43"/>
                  </a:cubicBezTo>
                  <a:cubicBezTo>
                    <a:pt x="76" y="43"/>
                    <a:pt x="76" y="43"/>
                    <a:pt x="76" y="43"/>
                  </a:cubicBezTo>
                  <a:cubicBezTo>
                    <a:pt x="75" y="42"/>
                    <a:pt x="75" y="42"/>
                    <a:pt x="75" y="42"/>
                  </a:cubicBezTo>
                  <a:cubicBezTo>
                    <a:pt x="75" y="42"/>
                    <a:pt x="74" y="42"/>
                    <a:pt x="74" y="42"/>
                  </a:cubicBezTo>
                  <a:cubicBezTo>
                    <a:pt x="74" y="42"/>
                    <a:pt x="74" y="42"/>
                    <a:pt x="74" y="42"/>
                  </a:cubicBezTo>
                  <a:cubicBezTo>
                    <a:pt x="74" y="42"/>
                    <a:pt x="73" y="43"/>
                    <a:pt x="73" y="43"/>
                  </a:cubicBezTo>
                  <a:cubicBezTo>
                    <a:pt x="73" y="43"/>
                    <a:pt x="73" y="43"/>
                    <a:pt x="74" y="43"/>
                  </a:cubicBezTo>
                  <a:cubicBezTo>
                    <a:pt x="74" y="42"/>
                    <a:pt x="74" y="42"/>
                    <a:pt x="74" y="42"/>
                  </a:cubicBezTo>
                  <a:cubicBezTo>
                    <a:pt x="74" y="42"/>
                    <a:pt x="73" y="42"/>
                    <a:pt x="73" y="42"/>
                  </a:cubicBezTo>
                  <a:cubicBezTo>
                    <a:pt x="73"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0" y="41"/>
                    <a:pt x="70" y="41"/>
                  </a:cubicBezTo>
                  <a:cubicBezTo>
                    <a:pt x="70" y="41"/>
                    <a:pt x="70" y="41"/>
                    <a:pt x="70" y="41"/>
                  </a:cubicBezTo>
                  <a:cubicBezTo>
                    <a:pt x="70" y="41"/>
                    <a:pt x="70" y="41"/>
                    <a:pt x="70" y="41"/>
                  </a:cubicBezTo>
                  <a:cubicBezTo>
                    <a:pt x="70" y="41"/>
                    <a:pt x="70" y="41"/>
                    <a:pt x="70" y="41"/>
                  </a:cubicBezTo>
                  <a:cubicBezTo>
                    <a:pt x="69" y="41"/>
                    <a:pt x="69" y="41"/>
                    <a:pt x="69" y="41"/>
                  </a:cubicBezTo>
                  <a:cubicBezTo>
                    <a:pt x="69" y="41"/>
                    <a:pt x="69" y="41"/>
                    <a:pt x="69" y="41"/>
                  </a:cubicBezTo>
                  <a:cubicBezTo>
                    <a:pt x="70" y="42"/>
                    <a:pt x="70" y="43"/>
                    <a:pt x="70" y="43"/>
                  </a:cubicBezTo>
                  <a:cubicBezTo>
                    <a:pt x="70" y="43"/>
                    <a:pt x="72" y="45"/>
                    <a:pt x="72" y="45"/>
                  </a:cubicBezTo>
                  <a:cubicBezTo>
                    <a:pt x="72" y="46"/>
                    <a:pt x="73" y="46"/>
                    <a:pt x="74" y="46"/>
                  </a:cubicBezTo>
                  <a:cubicBezTo>
                    <a:pt x="74" y="46"/>
                    <a:pt x="76" y="45"/>
                    <a:pt x="77" y="45"/>
                  </a:cubicBezTo>
                  <a:cubicBezTo>
                    <a:pt x="78" y="45"/>
                    <a:pt x="81" y="46"/>
                    <a:pt x="82" y="45"/>
                  </a:cubicBezTo>
                  <a:cubicBezTo>
                    <a:pt x="83" y="45"/>
                    <a:pt x="85" y="43"/>
                    <a:pt x="86" y="43"/>
                  </a:cubicBezTo>
                  <a:cubicBezTo>
                    <a:pt x="87" y="42"/>
                    <a:pt x="88" y="41"/>
                    <a:pt x="90" y="42"/>
                  </a:cubicBezTo>
                  <a:cubicBezTo>
                    <a:pt x="91" y="42"/>
                    <a:pt x="92" y="44"/>
                    <a:pt x="94" y="43"/>
                  </a:cubicBezTo>
                  <a:cubicBezTo>
                    <a:pt x="95" y="43"/>
                    <a:pt x="96" y="42"/>
                    <a:pt x="97" y="42"/>
                  </a:cubicBezTo>
                  <a:cubicBezTo>
                    <a:pt x="98" y="42"/>
                    <a:pt x="100" y="42"/>
                    <a:pt x="101" y="42"/>
                  </a:cubicBezTo>
                  <a:cubicBezTo>
                    <a:pt x="101" y="41"/>
                    <a:pt x="100" y="40"/>
                    <a:pt x="100" y="39"/>
                  </a:cubicBezTo>
                  <a:cubicBezTo>
                    <a:pt x="101" y="38"/>
                    <a:pt x="102" y="36"/>
                    <a:pt x="103" y="35"/>
                  </a:cubicBezTo>
                  <a:cubicBezTo>
                    <a:pt x="103" y="34"/>
                    <a:pt x="102" y="34"/>
                    <a:pt x="104" y="33"/>
                  </a:cubicBezTo>
                  <a:cubicBezTo>
                    <a:pt x="105" y="31"/>
                    <a:pt x="106" y="30"/>
                    <a:pt x="106" y="29"/>
                  </a:cubicBezTo>
                  <a:cubicBezTo>
                    <a:pt x="106" y="27"/>
                    <a:pt x="107" y="22"/>
                    <a:pt x="108" y="22"/>
                  </a:cubicBezTo>
                  <a:cubicBezTo>
                    <a:pt x="108" y="21"/>
                    <a:pt x="108" y="21"/>
                    <a:pt x="109" y="20"/>
                  </a:cubicBezTo>
                  <a:cubicBezTo>
                    <a:pt x="109" y="20"/>
                    <a:pt x="112" y="21"/>
                    <a:pt x="113" y="21"/>
                  </a:cubicBezTo>
                  <a:cubicBezTo>
                    <a:pt x="114" y="21"/>
                    <a:pt x="117" y="20"/>
                    <a:pt x="117" y="20"/>
                  </a:cubicBezTo>
                  <a:cubicBezTo>
                    <a:pt x="117" y="20"/>
                    <a:pt x="119" y="21"/>
                    <a:pt x="119" y="21"/>
                  </a:cubicBezTo>
                  <a:cubicBezTo>
                    <a:pt x="119" y="21"/>
                    <a:pt x="119" y="22"/>
                    <a:pt x="119" y="22"/>
                  </a:cubicBezTo>
                  <a:cubicBezTo>
                    <a:pt x="119" y="22"/>
                    <a:pt x="120" y="22"/>
                    <a:pt x="120" y="22"/>
                  </a:cubicBezTo>
                  <a:cubicBezTo>
                    <a:pt x="120" y="22"/>
                    <a:pt x="120" y="22"/>
                    <a:pt x="120" y="22"/>
                  </a:cubicBezTo>
                  <a:cubicBezTo>
                    <a:pt x="120" y="22"/>
                    <a:pt x="120" y="22"/>
                    <a:pt x="120" y="22"/>
                  </a:cubicBezTo>
                  <a:cubicBezTo>
                    <a:pt x="120" y="22"/>
                    <a:pt x="120" y="22"/>
                    <a:pt x="120" y="22"/>
                  </a:cubicBezTo>
                  <a:cubicBezTo>
                    <a:pt x="120" y="23"/>
                    <a:pt x="121" y="22"/>
                    <a:pt x="121" y="22"/>
                  </a:cubicBezTo>
                  <a:cubicBezTo>
                    <a:pt x="121" y="22"/>
                    <a:pt x="121" y="23"/>
                    <a:pt x="121" y="23"/>
                  </a:cubicBezTo>
                  <a:cubicBezTo>
                    <a:pt x="121" y="23"/>
                    <a:pt x="122" y="22"/>
                    <a:pt x="122" y="22"/>
                  </a:cubicBezTo>
                  <a:cubicBezTo>
                    <a:pt x="122" y="22"/>
                    <a:pt x="122" y="22"/>
                    <a:pt x="122" y="22"/>
                  </a:cubicBezTo>
                  <a:cubicBezTo>
                    <a:pt x="122" y="22"/>
                    <a:pt x="123" y="22"/>
                    <a:pt x="123" y="22"/>
                  </a:cubicBezTo>
                  <a:cubicBezTo>
                    <a:pt x="123" y="22"/>
                    <a:pt x="123" y="22"/>
                    <a:pt x="123" y="22"/>
                  </a:cubicBezTo>
                  <a:cubicBezTo>
                    <a:pt x="123" y="22"/>
                    <a:pt x="123" y="22"/>
                    <a:pt x="124" y="22"/>
                  </a:cubicBezTo>
                  <a:cubicBezTo>
                    <a:pt x="124" y="22"/>
                    <a:pt x="123" y="22"/>
                    <a:pt x="123" y="22"/>
                  </a:cubicBezTo>
                  <a:cubicBezTo>
                    <a:pt x="124" y="22"/>
                    <a:pt x="124" y="22"/>
                    <a:pt x="124" y="22"/>
                  </a:cubicBezTo>
                  <a:cubicBezTo>
                    <a:pt x="124" y="22"/>
                    <a:pt x="124" y="22"/>
                    <a:pt x="124" y="22"/>
                  </a:cubicBezTo>
                  <a:cubicBezTo>
                    <a:pt x="124" y="22"/>
                    <a:pt x="124" y="22"/>
                    <a:pt x="124" y="22"/>
                  </a:cubicBezTo>
                  <a:cubicBezTo>
                    <a:pt x="124" y="22"/>
                    <a:pt x="124" y="22"/>
                    <a:pt x="125" y="22"/>
                  </a:cubicBezTo>
                  <a:cubicBezTo>
                    <a:pt x="125" y="22"/>
                    <a:pt x="125" y="22"/>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0"/>
                  </a:cubicBezTo>
                  <a:cubicBezTo>
                    <a:pt x="125" y="20"/>
                    <a:pt x="125" y="20"/>
                    <a:pt x="125" y="20"/>
                  </a:cubicBezTo>
                  <a:cubicBezTo>
                    <a:pt x="125" y="21"/>
                    <a:pt x="125" y="21"/>
                    <a:pt x="125" y="21"/>
                  </a:cubicBezTo>
                  <a:cubicBezTo>
                    <a:pt x="125" y="21"/>
                    <a:pt x="124" y="21"/>
                    <a:pt x="124" y="21"/>
                  </a:cubicBezTo>
                  <a:cubicBezTo>
                    <a:pt x="124" y="20"/>
                    <a:pt x="124" y="20"/>
                    <a:pt x="124" y="20"/>
                  </a:cubicBezTo>
                  <a:cubicBezTo>
                    <a:pt x="124" y="20"/>
                    <a:pt x="124" y="20"/>
                    <a:pt x="124" y="20"/>
                  </a:cubicBezTo>
                  <a:cubicBezTo>
                    <a:pt x="124" y="20"/>
                    <a:pt x="124" y="20"/>
                    <a:pt x="123" y="20"/>
                  </a:cubicBezTo>
                  <a:cubicBezTo>
                    <a:pt x="123" y="20"/>
                    <a:pt x="123" y="20"/>
                    <a:pt x="123" y="20"/>
                  </a:cubicBezTo>
                  <a:cubicBezTo>
                    <a:pt x="123" y="20"/>
                    <a:pt x="123" y="20"/>
                    <a:pt x="123" y="19"/>
                  </a:cubicBezTo>
                  <a:cubicBezTo>
                    <a:pt x="123" y="19"/>
                    <a:pt x="123" y="19"/>
                    <a:pt x="122" y="19"/>
                  </a:cubicBezTo>
                  <a:cubicBezTo>
                    <a:pt x="122" y="19"/>
                    <a:pt x="122" y="19"/>
                    <a:pt x="122" y="19"/>
                  </a:cubicBezTo>
                  <a:cubicBezTo>
                    <a:pt x="122" y="19"/>
                    <a:pt x="122" y="19"/>
                    <a:pt x="122" y="18"/>
                  </a:cubicBezTo>
                  <a:cubicBezTo>
                    <a:pt x="122" y="18"/>
                    <a:pt x="122" y="18"/>
                    <a:pt x="122" y="18"/>
                  </a:cubicBezTo>
                  <a:cubicBezTo>
                    <a:pt x="122" y="18"/>
                    <a:pt x="122" y="18"/>
                    <a:pt x="122" y="18"/>
                  </a:cubicBezTo>
                  <a:cubicBezTo>
                    <a:pt x="122" y="18"/>
                    <a:pt x="122" y="18"/>
                    <a:pt x="122" y="18"/>
                  </a:cubicBezTo>
                  <a:cubicBezTo>
                    <a:pt x="122" y="18"/>
                    <a:pt x="122" y="18"/>
                    <a:pt x="122" y="18"/>
                  </a:cubicBezTo>
                  <a:cubicBezTo>
                    <a:pt x="123" y="17"/>
                    <a:pt x="123" y="18"/>
                    <a:pt x="123" y="18"/>
                  </a:cubicBezTo>
                  <a:cubicBezTo>
                    <a:pt x="123" y="18"/>
                    <a:pt x="124" y="18"/>
                    <a:pt x="124" y="17"/>
                  </a:cubicBezTo>
                  <a:cubicBezTo>
                    <a:pt x="124" y="17"/>
                    <a:pt x="123" y="17"/>
                    <a:pt x="123" y="17"/>
                  </a:cubicBezTo>
                  <a:cubicBezTo>
                    <a:pt x="123" y="17"/>
                    <a:pt x="123" y="17"/>
                    <a:pt x="123" y="18"/>
                  </a:cubicBezTo>
                  <a:cubicBezTo>
                    <a:pt x="123" y="18"/>
                    <a:pt x="123" y="17"/>
                    <a:pt x="123" y="17"/>
                  </a:cubicBezTo>
                  <a:cubicBezTo>
                    <a:pt x="123" y="17"/>
                    <a:pt x="123" y="17"/>
                    <a:pt x="123" y="17"/>
                  </a:cubicBezTo>
                  <a:cubicBezTo>
                    <a:pt x="124" y="17"/>
                    <a:pt x="124" y="17"/>
                    <a:pt x="124" y="17"/>
                  </a:cubicBezTo>
                  <a:cubicBezTo>
                    <a:pt x="124" y="17"/>
                    <a:pt x="124" y="18"/>
                    <a:pt x="124" y="18"/>
                  </a:cubicBezTo>
                  <a:cubicBezTo>
                    <a:pt x="124" y="18"/>
                    <a:pt x="125" y="18"/>
                    <a:pt x="125" y="18"/>
                  </a:cubicBezTo>
                  <a:cubicBezTo>
                    <a:pt x="125" y="18"/>
                    <a:pt x="125" y="18"/>
                    <a:pt x="125" y="18"/>
                  </a:cubicBezTo>
                  <a:cubicBezTo>
                    <a:pt x="126" y="18"/>
                    <a:pt x="126" y="18"/>
                    <a:pt x="126" y="18"/>
                  </a:cubicBezTo>
                  <a:cubicBezTo>
                    <a:pt x="126" y="18"/>
                    <a:pt x="126" y="17"/>
                    <a:pt x="126" y="17"/>
                  </a:cubicBezTo>
                  <a:cubicBezTo>
                    <a:pt x="126" y="17"/>
                    <a:pt x="127" y="17"/>
                    <a:pt x="127" y="17"/>
                  </a:cubicBezTo>
                  <a:cubicBezTo>
                    <a:pt x="127" y="17"/>
                    <a:pt x="127" y="17"/>
                    <a:pt x="127" y="17"/>
                  </a:cubicBezTo>
                  <a:cubicBezTo>
                    <a:pt x="127" y="17"/>
                    <a:pt x="128" y="17"/>
                    <a:pt x="128" y="17"/>
                  </a:cubicBezTo>
                  <a:cubicBezTo>
                    <a:pt x="128" y="17"/>
                    <a:pt x="128" y="17"/>
                    <a:pt x="128" y="16"/>
                  </a:cubicBezTo>
                  <a:cubicBezTo>
                    <a:pt x="129" y="16"/>
                    <a:pt x="129" y="16"/>
                    <a:pt x="129" y="16"/>
                  </a:cubicBezTo>
                  <a:cubicBezTo>
                    <a:pt x="129" y="16"/>
                    <a:pt x="129" y="16"/>
                    <a:pt x="129" y="16"/>
                  </a:cubicBezTo>
                  <a:cubicBezTo>
                    <a:pt x="129" y="16"/>
                    <a:pt x="129" y="16"/>
                    <a:pt x="129" y="15"/>
                  </a:cubicBezTo>
                  <a:close/>
                  <a:moveTo>
                    <a:pt x="12" y="7"/>
                  </a:moveTo>
                  <a:cubicBezTo>
                    <a:pt x="12" y="7"/>
                    <a:pt x="11" y="6"/>
                    <a:pt x="10" y="6"/>
                  </a:cubicBezTo>
                  <a:cubicBezTo>
                    <a:pt x="10" y="6"/>
                    <a:pt x="9" y="7"/>
                    <a:pt x="8" y="8"/>
                  </a:cubicBezTo>
                  <a:cubicBezTo>
                    <a:pt x="7" y="8"/>
                    <a:pt x="7" y="7"/>
                    <a:pt x="7" y="7"/>
                  </a:cubicBezTo>
                  <a:cubicBezTo>
                    <a:pt x="6" y="6"/>
                    <a:pt x="7" y="6"/>
                    <a:pt x="7" y="5"/>
                  </a:cubicBezTo>
                  <a:cubicBezTo>
                    <a:pt x="7" y="5"/>
                    <a:pt x="8" y="4"/>
                    <a:pt x="8" y="3"/>
                  </a:cubicBezTo>
                  <a:cubicBezTo>
                    <a:pt x="7" y="3"/>
                    <a:pt x="6" y="3"/>
                    <a:pt x="6" y="2"/>
                  </a:cubicBezTo>
                  <a:cubicBezTo>
                    <a:pt x="5" y="2"/>
                    <a:pt x="5" y="2"/>
                    <a:pt x="4" y="2"/>
                  </a:cubicBezTo>
                  <a:cubicBezTo>
                    <a:pt x="4" y="2"/>
                    <a:pt x="3" y="1"/>
                    <a:pt x="2" y="1"/>
                  </a:cubicBezTo>
                  <a:cubicBezTo>
                    <a:pt x="2" y="0"/>
                    <a:pt x="1" y="1"/>
                    <a:pt x="1" y="2"/>
                  </a:cubicBezTo>
                  <a:cubicBezTo>
                    <a:pt x="1" y="2"/>
                    <a:pt x="1" y="2"/>
                    <a:pt x="0" y="3"/>
                  </a:cubicBezTo>
                  <a:cubicBezTo>
                    <a:pt x="1" y="4"/>
                    <a:pt x="1" y="4"/>
                    <a:pt x="1" y="5"/>
                  </a:cubicBezTo>
                  <a:cubicBezTo>
                    <a:pt x="2" y="6"/>
                    <a:pt x="2" y="7"/>
                    <a:pt x="2" y="8"/>
                  </a:cubicBezTo>
                  <a:cubicBezTo>
                    <a:pt x="2" y="9"/>
                    <a:pt x="3" y="10"/>
                    <a:pt x="3" y="11"/>
                  </a:cubicBezTo>
                  <a:cubicBezTo>
                    <a:pt x="3" y="11"/>
                    <a:pt x="4" y="13"/>
                    <a:pt x="4" y="13"/>
                  </a:cubicBezTo>
                  <a:cubicBezTo>
                    <a:pt x="4" y="14"/>
                    <a:pt x="4" y="15"/>
                    <a:pt x="4" y="15"/>
                  </a:cubicBezTo>
                  <a:cubicBezTo>
                    <a:pt x="4" y="16"/>
                    <a:pt x="3" y="16"/>
                    <a:pt x="4" y="17"/>
                  </a:cubicBezTo>
                  <a:cubicBezTo>
                    <a:pt x="4" y="18"/>
                    <a:pt x="4" y="19"/>
                    <a:pt x="4" y="19"/>
                  </a:cubicBezTo>
                  <a:cubicBezTo>
                    <a:pt x="5" y="20"/>
                    <a:pt x="5" y="21"/>
                    <a:pt x="6" y="21"/>
                  </a:cubicBezTo>
                  <a:cubicBezTo>
                    <a:pt x="7" y="22"/>
                    <a:pt x="7" y="22"/>
                    <a:pt x="9" y="23"/>
                  </a:cubicBezTo>
                  <a:cubicBezTo>
                    <a:pt x="10" y="24"/>
                    <a:pt x="10" y="25"/>
                    <a:pt x="10" y="26"/>
                  </a:cubicBezTo>
                  <a:cubicBezTo>
                    <a:pt x="10" y="26"/>
                    <a:pt x="9" y="26"/>
                    <a:pt x="9" y="26"/>
                  </a:cubicBezTo>
                  <a:cubicBezTo>
                    <a:pt x="9" y="27"/>
                    <a:pt x="9" y="27"/>
                    <a:pt x="9" y="28"/>
                  </a:cubicBezTo>
                  <a:cubicBezTo>
                    <a:pt x="10" y="28"/>
                    <a:pt x="10" y="28"/>
                    <a:pt x="11" y="28"/>
                  </a:cubicBezTo>
                  <a:cubicBezTo>
                    <a:pt x="13" y="29"/>
                    <a:pt x="13" y="29"/>
                    <a:pt x="14" y="30"/>
                  </a:cubicBezTo>
                  <a:cubicBezTo>
                    <a:pt x="15" y="30"/>
                    <a:pt x="14" y="30"/>
                    <a:pt x="15" y="31"/>
                  </a:cubicBezTo>
                  <a:cubicBezTo>
                    <a:pt x="15" y="33"/>
                    <a:pt x="15" y="32"/>
                    <a:pt x="16" y="33"/>
                  </a:cubicBezTo>
                  <a:cubicBezTo>
                    <a:pt x="17" y="33"/>
                    <a:pt x="17" y="33"/>
                    <a:pt x="18" y="33"/>
                  </a:cubicBezTo>
                  <a:cubicBezTo>
                    <a:pt x="19" y="33"/>
                    <a:pt x="18" y="33"/>
                    <a:pt x="19" y="34"/>
                  </a:cubicBezTo>
                  <a:cubicBezTo>
                    <a:pt x="19" y="34"/>
                    <a:pt x="20" y="35"/>
                    <a:pt x="20" y="35"/>
                  </a:cubicBezTo>
                  <a:cubicBezTo>
                    <a:pt x="21" y="36"/>
                    <a:pt x="22" y="36"/>
                    <a:pt x="23" y="36"/>
                  </a:cubicBezTo>
                  <a:cubicBezTo>
                    <a:pt x="24" y="36"/>
                    <a:pt x="24" y="36"/>
                    <a:pt x="24" y="36"/>
                  </a:cubicBezTo>
                  <a:cubicBezTo>
                    <a:pt x="25" y="37"/>
                    <a:pt x="25" y="37"/>
                    <a:pt x="26" y="37"/>
                  </a:cubicBezTo>
                  <a:cubicBezTo>
                    <a:pt x="26" y="38"/>
                    <a:pt x="27" y="38"/>
                    <a:pt x="28" y="37"/>
                  </a:cubicBezTo>
                  <a:cubicBezTo>
                    <a:pt x="28" y="37"/>
                    <a:pt x="28" y="37"/>
                    <a:pt x="28" y="36"/>
                  </a:cubicBezTo>
                  <a:cubicBezTo>
                    <a:pt x="28" y="36"/>
                    <a:pt x="28" y="36"/>
                    <a:pt x="29" y="36"/>
                  </a:cubicBezTo>
                  <a:cubicBezTo>
                    <a:pt x="29" y="36"/>
                    <a:pt x="29" y="37"/>
                    <a:pt x="29" y="37"/>
                  </a:cubicBezTo>
                  <a:cubicBezTo>
                    <a:pt x="29" y="38"/>
                    <a:pt x="30" y="37"/>
                    <a:pt x="30" y="36"/>
                  </a:cubicBezTo>
                  <a:cubicBezTo>
                    <a:pt x="30" y="36"/>
                    <a:pt x="30" y="35"/>
                    <a:pt x="30" y="35"/>
                  </a:cubicBezTo>
                  <a:cubicBezTo>
                    <a:pt x="29" y="34"/>
                    <a:pt x="29" y="34"/>
                    <a:pt x="28" y="33"/>
                  </a:cubicBezTo>
                  <a:cubicBezTo>
                    <a:pt x="28" y="33"/>
                    <a:pt x="28" y="32"/>
                    <a:pt x="27" y="31"/>
                  </a:cubicBezTo>
                  <a:cubicBezTo>
                    <a:pt x="27" y="31"/>
                    <a:pt x="27" y="30"/>
                    <a:pt x="27" y="29"/>
                  </a:cubicBezTo>
                  <a:cubicBezTo>
                    <a:pt x="27" y="29"/>
                    <a:pt x="27" y="29"/>
                    <a:pt x="26" y="28"/>
                  </a:cubicBezTo>
                  <a:cubicBezTo>
                    <a:pt x="26" y="28"/>
                    <a:pt x="25" y="28"/>
                    <a:pt x="24" y="27"/>
                  </a:cubicBezTo>
                  <a:cubicBezTo>
                    <a:pt x="24" y="26"/>
                    <a:pt x="24" y="26"/>
                    <a:pt x="24" y="25"/>
                  </a:cubicBezTo>
                  <a:cubicBezTo>
                    <a:pt x="24" y="25"/>
                    <a:pt x="24" y="22"/>
                    <a:pt x="23" y="22"/>
                  </a:cubicBezTo>
                  <a:cubicBezTo>
                    <a:pt x="23" y="22"/>
                    <a:pt x="23" y="21"/>
                    <a:pt x="23" y="20"/>
                  </a:cubicBezTo>
                  <a:cubicBezTo>
                    <a:pt x="23" y="20"/>
                    <a:pt x="23" y="17"/>
                    <a:pt x="23" y="16"/>
                  </a:cubicBezTo>
                  <a:cubicBezTo>
                    <a:pt x="24" y="15"/>
                    <a:pt x="23" y="14"/>
                    <a:pt x="23" y="14"/>
                  </a:cubicBezTo>
                  <a:cubicBezTo>
                    <a:pt x="23" y="13"/>
                    <a:pt x="23" y="12"/>
                    <a:pt x="22" y="12"/>
                  </a:cubicBezTo>
                  <a:cubicBezTo>
                    <a:pt x="22" y="11"/>
                    <a:pt x="21" y="10"/>
                    <a:pt x="20" y="10"/>
                  </a:cubicBezTo>
                  <a:cubicBezTo>
                    <a:pt x="20" y="9"/>
                    <a:pt x="18" y="8"/>
                    <a:pt x="18" y="7"/>
                  </a:cubicBezTo>
                  <a:cubicBezTo>
                    <a:pt x="18" y="7"/>
                    <a:pt x="16" y="6"/>
                    <a:pt x="16" y="5"/>
                  </a:cubicBezTo>
                  <a:cubicBezTo>
                    <a:pt x="16" y="5"/>
                    <a:pt x="16" y="4"/>
                    <a:pt x="16" y="4"/>
                  </a:cubicBezTo>
                  <a:cubicBezTo>
                    <a:pt x="15" y="4"/>
                    <a:pt x="15" y="4"/>
                    <a:pt x="15" y="5"/>
                  </a:cubicBezTo>
                  <a:cubicBezTo>
                    <a:pt x="14" y="5"/>
                    <a:pt x="14" y="5"/>
                    <a:pt x="13" y="5"/>
                  </a:cubicBezTo>
                  <a:cubicBezTo>
                    <a:pt x="13" y="6"/>
                    <a:pt x="13" y="6"/>
                    <a:pt x="13" y="6"/>
                  </a:cubicBezTo>
                  <a:cubicBezTo>
                    <a:pt x="13" y="7"/>
                    <a:pt x="12" y="7"/>
                    <a:pt x="12" y="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59" name="Freeform 850">
              <a:extLst>
                <a:ext uri="{FF2B5EF4-FFF2-40B4-BE49-F238E27FC236}">
                  <a16:creationId xmlns:a16="http://schemas.microsoft.com/office/drawing/2014/main" id="{14918DEC-6357-4D06-B653-80F14BE421C5}"/>
                </a:ext>
              </a:extLst>
            </p:cNvPr>
            <p:cNvSpPr>
              <a:spLocks/>
            </p:cNvSpPr>
            <p:nvPr/>
          </p:nvSpPr>
          <p:spPr bwMode="auto">
            <a:xfrm>
              <a:off x="9167297" y="3901945"/>
              <a:ext cx="262191" cy="231510"/>
            </a:xfrm>
            <a:custGeom>
              <a:avLst/>
              <a:gdLst>
                <a:gd name="T0" fmla="*/ 54 w 56"/>
                <a:gd name="T1" fmla="*/ 47 h 61"/>
                <a:gd name="T2" fmla="*/ 54 w 56"/>
                <a:gd name="T3" fmla="*/ 45 h 61"/>
                <a:gd name="T4" fmla="*/ 50 w 56"/>
                <a:gd name="T5" fmla="*/ 42 h 61"/>
                <a:gd name="T6" fmla="*/ 47 w 56"/>
                <a:gd name="T7" fmla="*/ 39 h 61"/>
                <a:gd name="T8" fmla="*/ 44 w 56"/>
                <a:gd name="T9" fmla="*/ 36 h 61"/>
                <a:gd name="T10" fmla="*/ 40 w 56"/>
                <a:gd name="T11" fmla="*/ 31 h 61"/>
                <a:gd name="T12" fmla="*/ 36 w 56"/>
                <a:gd name="T13" fmla="*/ 28 h 61"/>
                <a:gd name="T14" fmla="*/ 32 w 56"/>
                <a:gd name="T15" fmla="*/ 27 h 61"/>
                <a:gd name="T16" fmla="*/ 29 w 56"/>
                <a:gd name="T17" fmla="*/ 24 h 61"/>
                <a:gd name="T18" fmla="*/ 29 w 56"/>
                <a:gd name="T19" fmla="*/ 21 h 61"/>
                <a:gd name="T20" fmla="*/ 33 w 56"/>
                <a:gd name="T21" fmla="*/ 19 h 61"/>
                <a:gd name="T22" fmla="*/ 35 w 56"/>
                <a:gd name="T23" fmla="*/ 16 h 61"/>
                <a:gd name="T24" fmla="*/ 33 w 56"/>
                <a:gd name="T25" fmla="*/ 13 h 61"/>
                <a:gd name="T26" fmla="*/ 27 w 56"/>
                <a:gd name="T27" fmla="*/ 11 h 61"/>
                <a:gd name="T28" fmla="*/ 22 w 56"/>
                <a:gd name="T29" fmla="*/ 11 h 61"/>
                <a:gd name="T30" fmla="*/ 18 w 56"/>
                <a:gd name="T31" fmla="*/ 7 h 61"/>
                <a:gd name="T32" fmla="*/ 17 w 56"/>
                <a:gd name="T33" fmla="*/ 3 h 61"/>
                <a:gd name="T34" fmla="*/ 14 w 56"/>
                <a:gd name="T35" fmla="*/ 0 h 61"/>
                <a:gd name="T36" fmla="*/ 10 w 56"/>
                <a:gd name="T37" fmla="*/ 3 h 61"/>
                <a:gd name="T38" fmla="*/ 8 w 56"/>
                <a:gd name="T39" fmla="*/ 8 h 61"/>
                <a:gd name="T40" fmla="*/ 4 w 56"/>
                <a:gd name="T41" fmla="*/ 9 h 61"/>
                <a:gd name="T42" fmla="*/ 3 w 56"/>
                <a:gd name="T43" fmla="*/ 12 h 61"/>
                <a:gd name="T44" fmla="*/ 0 w 56"/>
                <a:gd name="T45" fmla="*/ 14 h 61"/>
                <a:gd name="T46" fmla="*/ 4 w 56"/>
                <a:gd name="T47" fmla="*/ 16 h 61"/>
                <a:gd name="T48" fmla="*/ 4 w 56"/>
                <a:gd name="T49" fmla="*/ 22 h 61"/>
                <a:gd name="T50" fmla="*/ 9 w 56"/>
                <a:gd name="T51" fmla="*/ 23 h 61"/>
                <a:gd name="T52" fmla="*/ 9 w 56"/>
                <a:gd name="T53" fmla="*/ 27 h 61"/>
                <a:gd name="T54" fmla="*/ 9 w 56"/>
                <a:gd name="T55" fmla="*/ 34 h 61"/>
                <a:gd name="T56" fmla="*/ 13 w 56"/>
                <a:gd name="T57" fmla="*/ 32 h 61"/>
                <a:gd name="T58" fmla="*/ 16 w 56"/>
                <a:gd name="T59" fmla="*/ 32 h 61"/>
                <a:gd name="T60" fmla="*/ 22 w 56"/>
                <a:gd name="T61" fmla="*/ 33 h 61"/>
                <a:gd name="T62" fmla="*/ 25 w 56"/>
                <a:gd name="T63" fmla="*/ 30 h 61"/>
                <a:gd name="T64" fmla="*/ 29 w 56"/>
                <a:gd name="T65" fmla="*/ 31 h 61"/>
                <a:gd name="T66" fmla="*/ 35 w 56"/>
                <a:gd name="T67" fmla="*/ 38 h 61"/>
                <a:gd name="T68" fmla="*/ 35 w 56"/>
                <a:gd name="T69" fmla="*/ 43 h 61"/>
                <a:gd name="T70" fmla="*/ 40 w 56"/>
                <a:gd name="T71" fmla="*/ 45 h 61"/>
                <a:gd name="T72" fmla="*/ 42 w 56"/>
                <a:gd name="T73" fmla="*/ 49 h 61"/>
                <a:gd name="T74" fmla="*/ 42 w 56"/>
                <a:gd name="T75" fmla="*/ 53 h 61"/>
                <a:gd name="T76" fmla="*/ 40 w 56"/>
                <a:gd name="T77" fmla="*/ 57 h 61"/>
                <a:gd name="T78" fmla="*/ 44 w 56"/>
                <a:gd name="T79" fmla="*/ 60 h 61"/>
                <a:gd name="T80" fmla="*/ 47 w 56"/>
                <a:gd name="T81" fmla="*/ 58 h 61"/>
                <a:gd name="T82" fmla="*/ 50 w 56"/>
                <a:gd name="T83" fmla="*/ 56 h 61"/>
                <a:gd name="T84" fmla="*/ 54 w 56"/>
                <a:gd name="T85" fmla="*/ 57 h 61"/>
                <a:gd name="T86" fmla="*/ 54 w 56"/>
                <a:gd name="T87" fmla="*/ 53 h 61"/>
                <a:gd name="T88" fmla="*/ 56 w 56"/>
                <a:gd name="T89"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61">
                  <a:moveTo>
                    <a:pt x="56" y="49"/>
                  </a:moveTo>
                  <a:cubicBezTo>
                    <a:pt x="55" y="49"/>
                    <a:pt x="54" y="49"/>
                    <a:pt x="54" y="48"/>
                  </a:cubicBezTo>
                  <a:cubicBezTo>
                    <a:pt x="54" y="48"/>
                    <a:pt x="54" y="47"/>
                    <a:pt x="54" y="47"/>
                  </a:cubicBezTo>
                  <a:cubicBezTo>
                    <a:pt x="55" y="46"/>
                    <a:pt x="55" y="46"/>
                    <a:pt x="55" y="46"/>
                  </a:cubicBezTo>
                  <a:cubicBezTo>
                    <a:pt x="55" y="45"/>
                    <a:pt x="55" y="45"/>
                    <a:pt x="55" y="45"/>
                  </a:cubicBezTo>
                  <a:cubicBezTo>
                    <a:pt x="55" y="45"/>
                    <a:pt x="54" y="45"/>
                    <a:pt x="54" y="45"/>
                  </a:cubicBezTo>
                  <a:cubicBezTo>
                    <a:pt x="53" y="45"/>
                    <a:pt x="53" y="44"/>
                    <a:pt x="52" y="44"/>
                  </a:cubicBezTo>
                  <a:cubicBezTo>
                    <a:pt x="52" y="43"/>
                    <a:pt x="51" y="44"/>
                    <a:pt x="51" y="43"/>
                  </a:cubicBezTo>
                  <a:cubicBezTo>
                    <a:pt x="50" y="43"/>
                    <a:pt x="50" y="43"/>
                    <a:pt x="50" y="42"/>
                  </a:cubicBezTo>
                  <a:cubicBezTo>
                    <a:pt x="50" y="42"/>
                    <a:pt x="50" y="42"/>
                    <a:pt x="49" y="42"/>
                  </a:cubicBezTo>
                  <a:cubicBezTo>
                    <a:pt x="49" y="41"/>
                    <a:pt x="48" y="41"/>
                    <a:pt x="48" y="41"/>
                  </a:cubicBezTo>
                  <a:cubicBezTo>
                    <a:pt x="48" y="40"/>
                    <a:pt x="47" y="39"/>
                    <a:pt x="47" y="39"/>
                  </a:cubicBezTo>
                  <a:cubicBezTo>
                    <a:pt x="47" y="39"/>
                    <a:pt x="46" y="39"/>
                    <a:pt x="46" y="38"/>
                  </a:cubicBezTo>
                  <a:cubicBezTo>
                    <a:pt x="45" y="38"/>
                    <a:pt x="44" y="38"/>
                    <a:pt x="44" y="38"/>
                  </a:cubicBezTo>
                  <a:cubicBezTo>
                    <a:pt x="44" y="37"/>
                    <a:pt x="44" y="37"/>
                    <a:pt x="44" y="36"/>
                  </a:cubicBezTo>
                  <a:cubicBezTo>
                    <a:pt x="43" y="36"/>
                    <a:pt x="42" y="35"/>
                    <a:pt x="42" y="35"/>
                  </a:cubicBezTo>
                  <a:cubicBezTo>
                    <a:pt x="42" y="34"/>
                    <a:pt x="42" y="33"/>
                    <a:pt x="41" y="33"/>
                  </a:cubicBezTo>
                  <a:cubicBezTo>
                    <a:pt x="41" y="33"/>
                    <a:pt x="40" y="32"/>
                    <a:pt x="40" y="31"/>
                  </a:cubicBezTo>
                  <a:cubicBezTo>
                    <a:pt x="40" y="31"/>
                    <a:pt x="39" y="31"/>
                    <a:pt x="39" y="31"/>
                  </a:cubicBezTo>
                  <a:cubicBezTo>
                    <a:pt x="38" y="30"/>
                    <a:pt x="37" y="29"/>
                    <a:pt x="37" y="29"/>
                  </a:cubicBezTo>
                  <a:cubicBezTo>
                    <a:pt x="37" y="29"/>
                    <a:pt x="37" y="28"/>
                    <a:pt x="36" y="28"/>
                  </a:cubicBezTo>
                  <a:cubicBezTo>
                    <a:pt x="36" y="28"/>
                    <a:pt x="35" y="28"/>
                    <a:pt x="35" y="28"/>
                  </a:cubicBezTo>
                  <a:cubicBezTo>
                    <a:pt x="34" y="28"/>
                    <a:pt x="34" y="27"/>
                    <a:pt x="34" y="27"/>
                  </a:cubicBezTo>
                  <a:cubicBezTo>
                    <a:pt x="33" y="27"/>
                    <a:pt x="32" y="27"/>
                    <a:pt x="32" y="27"/>
                  </a:cubicBezTo>
                  <a:cubicBezTo>
                    <a:pt x="31" y="27"/>
                    <a:pt x="31" y="26"/>
                    <a:pt x="31" y="26"/>
                  </a:cubicBezTo>
                  <a:cubicBezTo>
                    <a:pt x="30" y="26"/>
                    <a:pt x="29" y="25"/>
                    <a:pt x="29" y="25"/>
                  </a:cubicBezTo>
                  <a:cubicBezTo>
                    <a:pt x="29" y="25"/>
                    <a:pt x="29" y="24"/>
                    <a:pt x="29" y="24"/>
                  </a:cubicBezTo>
                  <a:cubicBezTo>
                    <a:pt x="30" y="24"/>
                    <a:pt x="30" y="23"/>
                    <a:pt x="29" y="23"/>
                  </a:cubicBezTo>
                  <a:cubicBezTo>
                    <a:pt x="29" y="23"/>
                    <a:pt x="28" y="22"/>
                    <a:pt x="28" y="22"/>
                  </a:cubicBezTo>
                  <a:cubicBezTo>
                    <a:pt x="28" y="22"/>
                    <a:pt x="29" y="21"/>
                    <a:pt x="29" y="21"/>
                  </a:cubicBezTo>
                  <a:cubicBezTo>
                    <a:pt x="29" y="21"/>
                    <a:pt x="30" y="21"/>
                    <a:pt x="31" y="21"/>
                  </a:cubicBezTo>
                  <a:cubicBezTo>
                    <a:pt x="31" y="20"/>
                    <a:pt x="32" y="20"/>
                    <a:pt x="32" y="20"/>
                  </a:cubicBezTo>
                  <a:cubicBezTo>
                    <a:pt x="33" y="20"/>
                    <a:pt x="33" y="20"/>
                    <a:pt x="33" y="19"/>
                  </a:cubicBezTo>
                  <a:cubicBezTo>
                    <a:pt x="33" y="19"/>
                    <a:pt x="33" y="18"/>
                    <a:pt x="34" y="18"/>
                  </a:cubicBezTo>
                  <a:cubicBezTo>
                    <a:pt x="34" y="17"/>
                    <a:pt x="34" y="17"/>
                    <a:pt x="34" y="17"/>
                  </a:cubicBezTo>
                  <a:cubicBezTo>
                    <a:pt x="34" y="17"/>
                    <a:pt x="35" y="17"/>
                    <a:pt x="35" y="16"/>
                  </a:cubicBezTo>
                  <a:cubicBezTo>
                    <a:pt x="35" y="16"/>
                    <a:pt x="35" y="16"/>
                    <a:pt x="34" y="15"/>
                  </a:cubicBezTo>
                  <a:cubicBezTo>
                    <a:pt x="33" y="15"/>
                    <a:pt x="33" y="15"/>
                    <a:pt x="33" y="14"/>
                  </a:cubicBezTo>
                  <a:cubicBezTo>
                    <a:pt x="33" y="14"/>
                    <a:pt x="33" y="13"/>
                    <a:pt x="33" y="13"/>
                  </a:cubicBezTo>
                  <a:cubicBezTo>
                    <a:pt x="32" y="13"/>
                    <a:pt x="31" y="12"/>
                    <a:pt x="31" y="12"/>
                  </a:cubicBezTo>
                  <a:cubicBezTo>
                    <a:pt x="30" y="12"/>
                    <a:pt x="30" y="11"/>
                    <a:pt x="30" y="11"/>
                  </a:cubicBezTo>
                  <a:cubicBezTo>
                    <a:pt x="29" y="11"/>
                    <a:pt x="28" y="11"/>
                    <a:pt x="27" y="11"/>
                  </a:cubicBezTo>
                  <a:cubicBezTo>
                    <a:pt x="27" y="12"/>
                    <a:pt x="27" y="12"/>
                    <a:pt x="26" y="12"/>
                  </a:cubicBezTo>
                  <a:cubicBezTo>
                    <a:pt x="26" y="12"/>
                    <a:pt x="25" y="11"/>
                    <a:pt x="25" y="11"/>
                  </a:cubicBezTo>
                  <a:cubicBezTo>
                    <a:pt x="24" y="11"/>
                    <a:pt x="22" y="11"/>
                    <a:pt x="22" y="11"/>
                  </a:cubicBezTo>
                  <a:cubicBezTo>
                    <a:pt x="22" y="11"/>
                    <a:pt x="21" y="10"/>
                    <a:pt x="20" y="9"/>
                  </a:cubicBezTo>
                  <a:cubicBezTo>
                    <a:pt x="20" y="9"/>
                    <a:pt x="19" y="8"/>
                    <a:pt x="19" y="8"/>
                  </a:cubicBezTo>
                  <a:cubicBezTo>
                    <a:pt x="19" y="7"/>
                    <a:pt x="18" y="7"/>
                    <a:pt x="18" y="7"/>
                  </a:cubicBezTo>
                  <a:cubicBezTo>
                    <a:pt x="19" y="6"/>
                    <a:pt x="19" y="6"/>
                    <a:pt x="19" y="5"/>
                  </a:cubicBezTo>
                  <a:cubicBezTo>
                    <a:pt x="18" y="5"/>
                    <a:pt x="18" y="5"/>
                    <a:pt x="18" y="4"/>
                  </a:cubicBezTo>
                  <a:cubicBezTo>
                    <a:pt x="17" y="4"/>
                    <a:pt x="17" y="3"/>
                    <a:pt x="17" y="3"/>
                  </a:cubicBezTo>
                  <a:cubicBezTo>
                    <a:pt x="16" y="2"/>
                    <a:pt x="16" y="2"/>
                    <a:pt x="15" y="1"/>
                  </a:cubicBezTo>
                  <a:cubicBezTo>
                    <a:pt x="14" y="1"/>
                    <a:pt x="14" y="1"/>
                    <a:pt x="14" y="1"/>
                  </a:cubicBezTo>
                  <a:cubicBezTo>
                    <a:pt x="14" y="0"/>
                    <a:pt x="14" y="0"/>
                    <a:pt x="14" y="0"/>
                  </a:cubicBezTo>
                  <a:cubicBezTo>
                    <a:pt x="14" y="0"/>
                    <a:pt x="11" y="0"/>
                    <a:pt x="11" y="0"/>
                  </a:cubicBezTo>
                  <a:cubicBezTo>
                    <a:pt x="11" y="0"/>
                    <a:pt x="10" y="1"/>
                    <a:pt x="10" y="1"/>
                  </a:cubicBezTo>
                  <a:cubicBezTo>
                    <a:pt x="10" y="2"/>
                    <a:pt x="10" y="3"/>
                    <a:pt x="10" y="3"/>
                  </a:cubicBezTo>
                  <a:cubicBezTo>
                    <a:pt x="10" y="3"/>
                    <a:pt x="10" y="5"/>
                    <a:pt x="11" y="6"/>
                  </a:cubicBezTo>
                  <a:cubicBezTo>
                    <a:pt x="11" y="6"/>
                    <a:pt x="11" y="8"/>
                    <a:pt x="11" y="8"/>
                  </a:cubicBezTo>
                  <a:cubicBezTo>
                    <a:pt x="10" y="8"/>
                    <a:pt x="9" y="8"/>
                    <a:pt x="8" y="8"/>
                  </a:cubicBezTo>
                  <a:cubicBezTo>
                    <a:pt x="8" y="8"/>
                    <a:pt x="7" y="7"/>
                    <a:pt x="7" y="7"/>
                  </a:cubicBezTo>
                  <a:cubicBezTo>
                    <a:pt x="7" y="7"/>
                    <a:pt x="6" y="8"/>
                    <a:pt x="6" y="8"/>
                  </a:cubicBezTo>
                  <a:cubicBezTo>
                    <a:pt x="6" y="8"/>
                    <a:pt x="5" y="9"/>
                    <a:pt x="4" y="9"/>
                  </a:cubicBezTo>
                  <a:cubicBezTo>
                    <a:pt x="4" y="9"/>
                    <a:pt x="4" y="9"/>
                    <a:pt x="4" y="9"/>
                  </a:cubicBezTo>
                  <a:cubicBezTo>
                    <a:pt x="3" y="9"/>
                    <a:pt x="3" y="10"/>
                    <a:pt x="3" y="10"/>
                  </a:cubicBezTo>
                  <a:cubicBezTo>
                    <a:pt x="2" y="11"/>
                    <a:pt x="3" y="11"/>
                    <a:pt x="3" y="12"/>
                  </a:cubicBezTo>
                  <a:cubicBezTo>
                    <a:pt x="3" y="13"/>
                    <a:pt x="3" y="12"/>
                    <a:pt x="2" y="12"/>
                  </a:cubicBezTo>
                  <a:cubicBezTo>
                    <a:pt x="1" y="13"/>
                    <a:pt x="1" y="13"/>
                    <a:pt x="1" y="14"/>
                  </a:cubicBezTo>
                  <a:cubicBezTo>
                    <a:pt x="1" y="14"/>
                    <a:pt x="0" y="14"/>
                    <a:pt x="0" y="14"/>
                  </a:cubicBezTo>
                  <a:cubicBezTo>
                    <a:pt x="0" y="15"/>
                    <a:pt x="0" y="15"/>
                    <a:pt x="0" y="16"/>
                  </a:cubicBezTo>
                  <a:cubicBezTo>
                    <a:pt x="1" y="16"/>
                    <a:pt x="2" y="15"/>
                    <a:pt x="2" y="15"/>
                  </a:cubicBezTo>
                  <a:cubicBezTo>
                    <a:pt x="2" y="15"/>
                    <a:pt x="4" y="16"/>
                    <a:pt x="4" y="16"/>
                  </a:cubicBezTo>
                  <a:cubicBezTo>
                    <a:pt x="4" y="17"/>
                    <a:pt x="4" y="18"/>
                    <a:pt x="4" y="19"/>
                  </a:cubicBezTo>
                  <a:cubicBezTo>
                    <a:pt x="4" y="19"/>
                    <a:pt x="4" y="20"/>
                    <a:pt x="4" y="20"/>
                  </a:cubicBezTo>
                  <a:cubicBezTo>
                    <a:pt x="4" y="20"/>
                    <a:pt x="4" y="21"/>
                    <a:pt x="4" y="22"/>
                  </a:cubicBezTo>
                  <a:cubicBezTo>
                    <a:pt x="4" y="22"/>
                    <a:pt x="5" y="22"/>
                    <a:pt x="6" y="21"/>
                  </a:cubicBezTo>
                  <a:cubicBezTo>
                    <a:pt x="7" y="21"/>
                    <a:pt x="8" y="21"/>
                    <a:pt x="9" y="21"/>
                  </a:cubicBezTo>
                  <a:cubicBezTo>
                    <a:pt x="10" y="21"/>
                    <a:pt x="9" y="22"/>
                    <a:pt x="9" y="23"/>
                  </a:cubicBezTo>
                  <a:cubicBezTo>
                    <a:pt x="9" y="23"/>
                    <a:pt x="9" y="23"/>
                    <a:pt x="8" y="24"/>
                  </a:cubicBezTo>
                  <a:cubicBezTo>
                    <a:pt x="8" y="24"/>
                    <a:pt x="9" y="25"/>
                    <a:pt x="9" y="26"/>
                  </a:cubicBezTo>
                  <a:cubicBezTo>
                    <a:pt x="9" y="27"/>
                    <a:pt x="9" y="27"/>
                    <a:pt x="9" y="27"/>
                  </a:cubicBezTo>
                  <a:cubicBezTo>
                    <a:pt x="8" y="28"/>
                    <a:pt x="9" y="29"/>
                    <a:pt x="9" y="29"/>
                  </a:cubicBezTo>
                  <a:cubicBezTo>
                    <a:pt x="9" y="30"/>
                    <a:pt x="9" y="31"/>
                    <a:pt x="9" y="31"/>
                  </a:cubicBezTo>
                  <a:cubicBezTo>
                    <a:pt x="9" y="32"/>
                    <a:pt x="9" y="34"/>
                    <a:pt x="9" y="34"/>
                  </a:cubicBezTo>
                  <a:cubicBezTo>
                    <a:pt x="10" y="35"/>
                    <a:pt x="10" y="34"/>
                    <a:pt x="10" y="33"/>
                  </a:cubicBezTo>
                  <a:cubicBezTo>
                    <a:pt x="11" y="33"/>
                    <a:pt x="11" y="33"/>
                    <a:pt x="12" y="33"/>
                  </a:cubicBezTo>
                  <a:cubicBezTo>
                    <a:pt x="13" y="33"/>
                    <a:pt x="13" y="32"/>
                    <a:pt x="13" y="32"/>
                  </a:cubicBezTo>
                  <a:cubicBezTo>
                    <a:pt x="13" y="31"/>
                    <a:pt x="13" y="31"/>
                    <a:pt x="14" y="31"/>
                  </a:cubicBezTo>
                  <a:cubicBezTo>
                    <a:pt x="14" y="31"/>
                    <a:pt x="14" y="31"/>
                    <a:pt x="15" y="31"/>
                  </a:cubicBezTo>
                  <a:cubicBezTo>
                    <a:pt x="15" y="31"/>
                    <a:pt x="16" y="31"/>
                    <a:pt x="16" y="32"/>
                  </a:cubicBezTo>
                  <a:cubicBezTo>
                    <a:pt x="17" y="32"/>
                    <a:pt x="18" y="32"/>
                    <a:pt x="19" y="32"/>
                  </a:cubicBezTo>
                  <a:cubicBezTo>
                    <a:pt x="19" y="32"/>
                    <a:pt x="19" y="33"/>
                    <a:pt x="20" y="33"/>
                  </a:cubicBezTo>
                  <a:cubicBezTo>
                    <a:pt x="20" y="33"/>
                    <a:pt x="22" y="33"/>
                    <a:pt x="22" y="33"/>
                  </a:cubicBezTo>
                  <a:cubicBezTo>
                    <a:pt x="23" y="33"/>
                    <a:pt x="23" y="32"/>
                    <a:pt x="23" y="32"/>
                  </a:cubicBezTo>
                  <a:cubicBezTo>
                    <a:pt x="23" y="31"/>
                    <a:pt x="23" y="31"/>
                    <a:pt x="24" y="31"/>
                  </a:cubicBezTo>
                  <a:cubicBezTo>
                    <a:pt x="24" y="30"/>
                    <a:pt x="24" y="30"/>
                    <a:pt x="25" y="30"/>
                  </a:cubicBezTo>
                  <a:cubicBezTo>
                    <a:pt x="25" y="30"/>
                    <a:pt x="25" y="30"/>
                    <a:pt x="26" y="29"/>
                  </a:cubicBezTo>
                  <a:cubicBezTo>
                    <a:pt x="26" y="29"/>
                    <a:pt x="27" y="29"/>
                    <a:pt x="27" y="30"/>
                  </a:cubicBezTo>
                  <a:cubicBezTo>
                    <a:pt x="28" y="30"/>
                    <a:pt x="29" y="30"/>
                    <a:pt x="29" y="31"/>
                  </a:cubicBezTo>
                  <a:cubicBezTo>
                    <a:pt x="30" y="31"/>
                    <a:pt x="30" y="31"/>
                    <a:pt x="31" y="32"/>
                  </a:cubicBezTo>
                  <a:cubicBezTo>
                    <a:pt x="32" y="33"/>
                    <a:pt x="33" y="34"/>
                    <a:pt x="34" y="34"/>
                  </a:cubicBezTo>
                  <a:cubicBezTo>
                    <a:pt x="35" y="35"/>
                    <a:pt x="35" y="37"/>
                    <a:pt x="35" y="38"/>
                  </a:cubicBezTo>
                  <a:cubicBezTo>
                    <a:pt x="35" y="39"/>
                    <a:pt x="35" y="39"/>
                    <a:pt x="35" y="39"/>
                  </a:cubicBezTo>
                  <a:cubicBezTo>
                    <a:pt x="35" y="39"/>
                    <a:pt x="36" y="40"/>
                    <a:pt x="36" y="41"/>
                  </a:cubicBezTo>
                  <a:cubicBezTo>
                    <a:pt x="35" y="42"/>
                    <a:pt x="35" y="42"/>
                    <a:pt x="35" y="43"/>
                  </a:cubicBezTo>
                  <a:cubicBezTo>
                    <a:pt x="35" y="43"/>
                    <a:pt x="36" y="44"/>
                    <a:pt x="36" y="44"/>
                  </a:cubicBezTo>
                  <a:cubicBezTo>
                    <a:pt x="37" y="44"/>
                    <a:pt x="37" y="45"/>
                    <a:pt x="38" y="45"/>
                  </a:cubicBezTo>
                  <a:cubicBezTo>
                    <a:pt x="38" y="45"/>
                    <a:pt x="39" y="45"/>
                    <a:pt x="40" y="45"/>
                  </a:cubicBezTo>
                  <a:cubicBezTo>
                    <a:pt x="40" y="46"/>
                    <a:pt x="40" y="46"/>
                    <a:pt x="40" y="47"/>
                  </a:cubicBezTo>
                  <a:cubicBezTo>
                    <a:pt x="40" y="47"/>
                    <a:pt x="41" y="47"/>
                    <a:pt x="41" y="48"/>
                  </a:cubicBezTo>
                  <a:cubicBezTo>
                    <a:pt x="42" y="48"/>
                    <a:pt x="42" y="49"/>
                    <a:pt x="42" y="49"/>
                  </a:cubicBezTo>
                  <a:cubicBezTo>
                    <a:pt x="42" y="49"/>
                    <a:pt x="42" y="50"/>
                    <a:pt x="42" y="50"/>
                  </a:cubicBezTo>
                  <a:cubicBezTo>
                    <a:pt x="42" y="50"/>
                    <a:pt x="42" y="51"/>
                    <a:pt x="41" y="51"/>
                  </a:cubicBezTo>
                  <a:cubicBezTo>
                    <a:pt x="41" y="52"/>
                    <a:pt x="41" y="53"/>
                    <a:pt x="42" y="53"/>
                  </a:cubicBezTo>
                  <a:cubicBezTo>
                    <a:pt x="42" y="53"/>
                    <a:pt x="42" y="55"/>
                    <a:pt x="42" y="55"/>
                  </a:cubicBezTo>
                  <a:cubicBezTo>
                    <a:pt x="42" y="56"/>
                    <a:pt x="41" y="56"/>
                    <a:pt x="41" y="56"/>
                  </a:cubicBezTo>
                  <a:cubicBezTo>
                    <a:pt x="40" y="57"/>
                    <a:pt x="40" y="57"/>
                    <a:pt x="40" y="57"/>
                  </a:cubicBezTo>
                  <a:cubicBezTo>
                    <a:pt x="40" y="57"/>
                    <a:pt x="40" y="57"/>
                    <a:pt x="40" y="57"/>
                  </a:cubicBezTo>
                  <a:cubicBezTo>
                    <a:pt x="41" y="58"/>
                    <a:pt x="41" y="59"/>
                    <a:pt x="42" y="59"/>
                  </a:cubicBezTo>
                  <a:cubicBezTo>
                    <a:pt x="43" y="59"/>
                    <a:pt x="44" y="59"/>
                    <a:pt x="44" y="60"/>
                  </a:cubicBezTo>
                  <a:cubicBezTo>
                    <a:pt x="45" y="60"/>
                    <a:pt x="46" y="61"/>
                    <a:pt x="46" y="61"/>
                  </a:cubicBezTo>
                  <a:cubicBezTo>
                    <a:pt x="47" y="61"/>
                    <a:pt x="47" y="61"/>
                    <a:pt x="47" y="60"/>
                  </a:cubicBezTo>
                  <a:cubicBezTo>
                    <a:pt x="47" y="59"/>
                    <a:pt x="48" y="59"/>
                    <a:pt x="47" y="58"/>
                  </a:cubicBezTo>
                  <a:cubicBezTo>
                    <a:pt x="46" y="57"/>
                    <a:pt x="46" y="57"/>
                    <a:pt x="46" y="56"/>
                  </a:cubicBezTo>
                  <a:cubicBezTo>
                    <a:pt x="47" y="56"/>
                    <a:pt x="47" y="56"/>
                    <a:pt x="48" y="56"/>
                  </a:cubicBezTo>
                  <a:cubicBezTo>
                    <a:pt x="49" y="56"/>
                    <a:pt x="49" y="56"/>
                    <a:pt x="50" y="56"/>
                  </a:cubicBezTo>
                  <a:cubicBezTo>
                    <a:pt x="51" y="57"/>
                    <a:pt x="51" y="57"/>
                    <a:pt x="52" y="57"/>
                  </a:cubicBezTo>
                  <a:cubicBezTo>
                    <a:pt x="52" y="57"/>
                    <a:pt x="53" y="58"/>
                    <a:pt x="54" y="58"/>
                  </a:cubicBezTo>
                  <a:cubicBezTo>
                    <a:pt x="54" y="58"/>
                    <a:pt x="54" y="57"/>
                    <a:pt x="54" y="57"/>
                  </a:cubicBezTo>
                  <a:cubicBezTo>
                    <a:pt x="54" y="57"/>
                    <a:pt x="55" y="56"/>
                    <a:pt x="55" y="56"/>
                  </a:cubicBezTo>
                  <a:cubicBezTo>
                    <a:pt x="55" y="55"/>
                    <a:pt x="55" y="55"/>
                    <a:pt x="54" y="54"/>
                  </a:cubicBezTo>
                  <a:cubicBezTo>
                    <a:pt x="54" y="53"/>
                    <a:pt x="54" y="53"/>
                    <a:pt x="54" y="53"/>
                  </a:cubicBezTo>
                  <a:cubicBezTo>
                    <a:pt x="54" y="52"/>
                    <a:pt x="54" y="52"/>
                    <a:pt x="54" y="52"/>
                  </a:cubicBezTo>
                  <a:cubicBezTo>
                    <a:pt x="55" y="51"/>
                    <a:pt x="56" y="51"/>
                    <a:pt x="56" y="50"/>
                  </a:cubicBezTo>
                  <a:cubicBezTo>
                    <a:pt x="56" y="50"/>
                    <a:pt x="56" y="49"/>
                    <a:pt x="56" y="4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60" name="Freeform 851">
              <a:extLst>
                <a:ext uri="{FF2B5EF4-FFF2-40B4-BE49-F238E27FC236}">
                  <a16:creationId xmlns:a16="http://schemas.microsoft.com/office/drawing/2014/main" id="{DFCD939D-0EF5-4567-89C5-50B0E27C49C1}"/>
                </a:ext>
              </a:extLst>
            </p:cNvPr>
            <p:cNvSpPr>
              <a:spLocks/>
            </p:cNvSpPr>
            <p:nvPr/>
          </p:nvSpPr>
          <p:spPr bwMode="auto">
            <a:xfrm>
              <a:off x="8200576" y="3256610"/>
              <a:ext cx="346022" cy="137460"/>
            </a:xfrm>
            <a:custGeom>
              <a:avLst/>
              <a:gdLst>
                <a:gd name="T0" fmla="*/ 7 w 74"/>
                <a:gd name="T1" fmla="*/ 29 h 36"/>
                <a:gd name="T2" fmla="*/ 4 w 74"/>
                <a:gd name="T3" fmla="*/ 28 h 36"/>
                <a:gd name="T4" fmla="*/ 1 w 74"/>
                <a:gd name="T5" fmla="*/ 29 h 36"/>
                <a:gd name="T6" fmla="*/ 0 w 74"/>
                <a:gd name="T7" fmla="*/ 30 h 36"/>
                <a:gd name="T8" fmla="*/ 1 w 74"/>
                <a:gd name="T9" fmla="*/ 33 h 36"/>
                <a:gd name="T10" fmla="*/ 9 w 74"/>
                <a:gd name="T11" fmla="*/ 33 h 36"/>
                <a:gd name="T12" fmla="*/ 12 w 74"/>
                <a:gd name="T13" fmla="*/ 34 h 36"/>
                <a:gd name="T14" fmla="*/ 15 w 74"/>
                <a:gd name="T15" fmla="*/ 33 h 36"/>
                <a:gd name="T16" fmla="*/ 17 w 74"/>
                <a:gd name="T17" fmla="*/ 34 h 36"/>
                <a:gd name="T18" fmla="*/ 19 w 74"/>
                <a:gd name="T19" fmla="*/ 35 h 36"/>
                <a:gd name="T20" fmla="*/ 22 w 74"/>
                <a:gd name="T21" fmla="*/ 35 h 36"/>
                <a:gd name="T22" fmla="*/ 25 w 74"/>
                <a:gd name="T23" fmla="*/ 35 h 36"/>
                <a:gd name="T24" fmla="*/ 30 w 74"/>
                <a:gd name="T25" fmla="*/ 34 h 36"/>
                <a:gd name="T26" fmla="*/ 32 w 74"/>
                <a:gd name="T27" fmla="*/ 32 h 36"/>
                <a:gd name="T28" fmla="*/ 31 w 74"/>
                <a:gd name="T29" fmla="*/ 30 h 36"/>
                <a:gd name="T30" fmla="*/ 34 w 74"/>
                <a:gd name="T31" fmla="*/ 28 h 36"/>
                <a:gd name="T32" fmla="*/ 37 w 74"/>
                <a:gd name="T33" fmla="*/ 26 h 36"/>
                <a:gd name="T34" fmla="*/ 38 w 74"/>
                <a:gd name="T35" fmla="*/ 25 h 36"/>
                <a:gd name="T36" fmla="*/ 42 w 74"/>
                <a:gd name="T37" fmla="*/ 24 h 36"/>
                <a:gd name="T38" fmla="*/ 45 w 74"/>
                <a:gd name="T39" fmla="*/ 26 h 36"/>
                <a:gd name="T40" fmla="*/ 48 w 74"/>
                <a:gd name="T41" fmla="*/ 26 h 36"/>
                <a:gd name="T42" fmla="*/ 50 w 74"/>
                <a:gd name="T43" fmla="*/ 23 h 36"/>
                <a:gd name="T44" fmla="*/ 52 w 74"/>
                <a:gd name="T45" fmla="*/ 20 h 36"/>
                <a:gd name="T46" fmla="*/ 58 w 74"/>
                <a:gd name="T47" fmla="*/ 19 h 36"/>
                <a:gd name="T48" fmla="*/ 60 w 74"/>
                <a:gd name="T49" fmla="*/ 16 h 36"/>
                <a:gd name="T50" fmla="*/ 70 w 74"/>
                <a:gd name="T51" fmla="*/ 13 h 36"/>
                <a:gd name="T52" fmla="*/ 73 w 74"/>
                <a:gd name="T53" fmla="*/ 11 h 36"/>
                <a:gd name="T54" fmla="*/ 72 w 74"/>
                <a:gd name="T55" fmla="*/ 7 h 36"/>
                <a:gd name="T56" fmla="*/ 67 w 74"/>
                <a:gd name="T57" fmla="*/ 5 h 36"/>
                <a:gd name="T58" fmla="*/ 61 w 74"/>
                <a:gd name="T59" fmla="*/ 3 h 36"/>
                <a:gd name="T60" fmla="*/ 54 w 74"/>
                <a:gd name="T61" fmla="*/ 2 h 36"/>
                <a:gd name="T62" fmla="*/ 49 w 74"/>
                <a:gd name="T63" fmla="*/ 3 h 36"/>
                <a:gd name="T64" fmla="*/ 45 w 74"/>
                <a:gd name="T65" fmla="*/ 3 h 36"/>
                <a:gd name="T66" fmla="*/ 42 w 74"/>
                <a:gd name="T67" fmla="*/ 3 h 36"/>
                <a:gd name="T68" fmla="*/ 37 w 74"/>
                <a:gd name="T69" fmla="*/ 2 h 36"/>
                <a:gd name="T70" fmla="*/ 31 w 74"/>
                <a:gd name="T71" fmla="*/ 1 h 36"/>
                <a:gd name="T72" fmla="*/ 28 w 74"/>
                <a:gd name="T73" fmla="*/ 4 h 36"/>
                <a:gd name="T74" fmla="*/ 19 w 74"/>
                <a:gd name="T75" fmla="*/ 4 h 36"/>
                <a:gd name="T76" fmla="*/ 13 w 74"/>
                <a:gd name="T77" fmla="*/ 4 h 36"/>
                <a:gd name="T78" fmla="*/ 12 w 74"/>
                <a:gd name="T79" fmla="*/ 6 h 36"/>
                <a:gd name="T80" fmla="*/ 11 w 74"/>
                <a:gd name="T81" fmla="*/ 8 h 36"/>
                <a:gd name="T82" fmla="*/ 12 w 74"/>
                <a:gd name="T83" fmla="*/ 10 h 36"/>
                <a:gd name="T84" fmla="*/ 10 w 74"/>
                <a:gd name="T85" fmla="*/ 12 h 36"/>
                <a:gd name="T86" fmla="*/ 6 w 74"/>
                <a:gd name="T87" fmla="*/ 16 h 36"/>
                <a:gd name="T88" fmla="*/ 10 w 74"/>
                <a:gd name="T89" fmla="*/ 17 h 36"/>
                <a:gd name="T90" fmla="*/ 12 w 74"/>
                <a:gd name="T91" fmla="*/ 19 h 36"/>
                <a:gd name="T92" fmla="*/ 14 w 74"/>
                <a:gd name="T93" fmla="*/ 18 h 36"/>
                <a:gd name="T94" fmla="*/ 15 w 74"/>
                <a:gd name="T95" fmla="*/ 16 h 36"/>
                <a:gd name="T96" fmla="*/ 17 w 74"/>
                <a:gd name="T97" fmla="*/ 18 h 36"/>
                <a:gd name="T98" fmla="*/ 19 w 74"/>
                <a:gd name="T99" fmla="*/ 20 h 36"/>
                <a:gd name="T100" fmla="*/ 23 w 74"/>
                <a:gd name="T101" fmla="*/ 22 h 36"/>
                <a:gd name="T102" fmla="*/ 26 w 74"/>
                <a:gd name="T103" fmla="*/ 23 h 36"/>
                <a:gd name="T104" fmla="*/ 23 w 74"/>
                <a:gd name="T105" fmla="*/ 25 h 36"/>
                <a:gd name="T106" fmla="*/ 21 w 74"/>
                <a:gd name="T107" fmla="*/ 24 h 36"/>
                <a:gd name="T108" fmla="*/ 19 w 74"/>
                <a:gd name="T109" fmla="*/ 25 h 36"/>
                <a:gd name="T110" fmla="*/ 16 w 74"/>
                <a:gd name="T111" fmla="*/ 28 h 36"/>
                <a:gd name="T112" fmla="*/ 14 w 74"/>
                <a:gd name="T113" fmla="*/ 26 h 36"/>
                <a:gd name="T114" fmla="*/ 12 w 74"/>
                <a:gd name="T115" fmla="*/ 27 h 36"/>
                <a:gd name="T116" fmla="*/ 12 w 74"/>
                <a:gd name="T117" fmla="*/ 30 h 36"/>
                <a:gd name="T118" fmla="*/ 11 w 74"/>
                <a:gd name="T119" fmla="*/ 28 h 36"/>
                <a:gd name="T120" fmla="*/ 10 w 74"/>
                <a:gd name="T121" fmla="*/ 28 h 36"/>
                <a:gd name="T122" fmla="*/ 9 w 74"/>
                <a:gd name="T123"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36">
                  <a:moveTo>
                    <a:pt x="9" y="30"/>
                  </a:moveTo>
                  <a:cubicBezTo>
                    <a:pt x="7" y="29"/>
                    <a:pt x="7" y="29"/>
                    <a:pt x="7" y="29"/>
                  </a:cubicBezTo>
                  <a:cubicBezTo>
                    <a:pt x="6" y="28"/>
                    <a:pt x="6" y="28"/>
                    <a:pt x="6" y="28"/>
                  </a:cubicBezTo>
                  <a:cubicBezTo>
                    <a:pt x="4" y="28"/>
                    <a:pt x="4" y="28"/>
                    <a:pt x="4" y="28"/>
                  </a:cubicBezTo>
                  <a:cubicBezTo>
                    <a:pt x="2" y="28"/>
                    <a:pt x="2" y="28"/>
                    <a:pt x="2" y="28"/>
                  </a:cubicBezTo>
                  <a:cubicBezTo>
                    <a:pt x="1" y="29"/>
                    <a:pt x="1" y="29"/>
                    <a:pt x="1" y="29"/>
                  </a:cubicBezTo>
                  <a:cubicBezTo>
                    <a:pt x="0" y="29"/>
                    <a:pt x="0" y="29"/>
                    <a:pt x="0" y="29"/>
                  </a:cubicBezTo>
                  <a:cubicBezTo>
                    <a:pt x="0" y="29"/>
                    <a:pt x="0" y="30"/>
                    <a:pt x="0" y="30"/>
                  </a:cubicBezTo>
                  <a:cubicBezTo>
                    <a:pt x="0" y="31"/>
                    <a:pt x="0" y="32"/>
                    <a:pt x="0" y="32"/>
                  </a:cubicBezTo>
                  <a:cubicBezTo>
                    <a:pt x="1" y="33"/>
                    <a:pt x="1" y="33"/>
                    <a:pt x="1" y="33"/>
                  </a:cubicBezTo>
                  <a:cubicBezTo>
                    <a:pt x="3" y="33"/>
                    <a:pt x="3" y="33"/>
                    <a:pt x="3" y="33"/>
                  </a:cubicBezTo>
                  <a:cubicBezTo>
                    <a:pt x="9" y="33"/>
                    <a:pt x="9" y="33"/>
                    <a:pt x="9" y="33"/>
                  </a:cubicBezTo>
                  <a:cubicBezTo>
                    <a:pt x="10" y="34"/>
                    <a:pt x="10" y="34"/>
                    <a:pt x="10" y="34"/>
                  </a:cubicBezTo>
                  <a:cubicBezTo>
                    <a:pt x="12" y="34"/>
                    <a:pt x="12" y="34"/>
                    <a:pt x="12" y="34"/>
                  </a:cubicBezTo>
                  <a:cubicBezTo>
                    <a:pt x="12" y="34"/>
                    <a:pt x="14" y="33"/>
                    <a:pt x="14" y="33"/>
                  </a:cubicBezTo>
                  <a:cubicBezTo>
                    <a:pt x="14" y="33"/>
                    <a:pt x="15" y="33"/>
                    <a:pt x="15" y="33"/>
                  </a:cubicBezTo>
                  <a:cubicBezTo>
                    <a:pt x="16" y="34"/>
                    <a:pt x="16" y="34"/>
                    <a:pt x="16" y="34"/>
                  </a:cubicBezTo>
                  <a:cubicBezTo>
                    <a:pt x="16" y="34"/>
                    <a:pt x="17" y="34"/>
                    <a:pt x="17" y="34"/>
                  </a:cubicBezTo>
                  <a:cubicBezTo>
                    <a:pt x="17" y="34"/>
                    <a:pt x="17" y="35"/>
                    <a:pt x="17" y="35"/>
                  </a:cubicBezTo>
                  <a:cubicBezTo>
                    <a:pt x="17" y="35"/>
                    <a:pt x="19" y="35"/>
                    <a:pt x="19" y="35"/>
                  </a:cubicBezTo>
                  <a:cubicBezTo>
                    <a:pt x="20" y="36"/>
                    <a:pt x="20" y="36"/>
                    <a:pt x="20" y="36"/>
                  </a:cubicBezTo>
                  <a:cubicBezTo>
                    <a:pt x="20" y="36"/>
                    <a:pt x="21" y="35"/>
                    <a:pt x="22" y="35"/>
                  </a:cubicBezTo>
                  <a:cubicBezTo>
                    <a:pt x="22" y="35"/>
                    <a:pt x="23" y="34"/>
                    <a:pt x="23" y="34"/>
                  </a:cubicBezTo>
                  <a:cubicBezTo>
                    <a:pt x="24" y="34"/>
                    <a:pt x="25" y="34"/>
                    <a:pt x="25" y="35"/>
                  </a:cubicBezTo>
                  <a:cubicBezTo>
                    <a:pt x="25" y="35"/>
                    <a:pt x="28" y="34"/>
                    <a:pt x="28" y="34"/>
                  </a:cubicBezTo>
                  <a:cubicBezTo>
                    <a:pt x="28" y="34"/>
                    <a:pt x="30" y="34"/>
                    <a:pt x="30" y="34"/>
                  </a:cubicBezTo>
                  <a:cubicBezTo>
                    <a:pt x="30" y="34"/>
                    <a:pt x="31" y="34"/>
                    <a:pt x="31" y="34"/>
                  </a:cubicBezTo>
                  <a:cubicBezTo>
                    <a:pt x="31" y="34"/>
                    <a:pt x="32" y="33"/>
                    <a:pt x="32" y="32"/>
                  </a:cubicBezTo>
                  <a:cubicBezTo>
                    <a:pt x="31" y="32"/>
                    <a:pt x="31" y="32"/>
                    <a:pt x="31" y="31"/>
                  </a:cubicBezTo>
                  <a:cubicBezTo>
                    <a:pt x="31" y="31"/>
                    <a:pt x="31" y="30"/>
                    <a:pt x="31" y="30"/>
                  </a:cubicBezTo>
                  <a:cubicBezTo>
                    <a:pt x="32" y="29"/>
                    <a:pt x="33" y="29"/>
                    <a:pt x="33" y="29"/>
                  </a:cubicBezTo>
                  <a:cubicBezTo>
                    <a:pt x="33" y="29"/>
                    <a:pt x="34" y="29"/>
                    <a:pt x="34" y="28"/>
                  </a:cubicBezTo>
                  <a:cubicBezTo>
                    <a:pt x="34" y="28"/>
                    <a:pt x="36" y="27"/>
                    <a:pt x="36" y="27"/>
                  </a:cubicBezTo>
                  <a:cubicBezTo>
                    <a:pt x="36" y="27"/>
                    <a:pt x="37" y="26"/>
                    <a:pt x="37" y="26"/>
                  </a:cubicBezTo>
                  <a:cubicBezTo>
                    <a:pt x="38" y="26"/>
                    <a:pt x="38" y="26"/>
                    <a:pt x="38" y="26"/>
                  </a:cubicBezTo>
                  <a:cubicBezTo>
                    <a:pt x="38" y="26"/>
                    <a:pt x="38" y="25"/>
                    <a:pt x="38" y="25"/>
                  </a:cubicBezTo>
                  <a:cubicBezTo>
                    <a:pt x="39" y="25"/>
                    <a:pt x="40" y="25"/>
                    <a:pt x="40" y="25"/>
                  </a:cubicBezTo>
                  <a:cubicBezTo>
                    <a:pt x="42" y="24"/>
                    <a:pt x="42" y="24"/>
                    <a:pt x="42" y="24"/>
                  </a:cubicBezTo>
                  <a:cubicBezTo>
                    <a:pt x="43" y="26"/>
                    <a:pt x="43" y="26"/>
                    <a:pt x="43" y="26"/>
                  </a:cubicBezTo>
                  <a:cubicBezTo>
                    <a:pt x="45" y="26"/>
                    <a:pt x="45" y="26"/>
                    <a:pt x="45" y="26"/>
                  </a:cubicBezTo>
                  <a:cubicBezTo>
                    <a:pt x="47" y="25"/>
                    <a:pt x="47" y="25"/>
                    <a:pt x="47" y="25"/>
                  </a:cubicBezTo>
                  <a:cubicBezTo>
                    <a:pt x="48" y="26"/>
                    <a:pt x="48" y="26"/>
                    <a:pt x="48" y="26"/>
                  </a:cubicBezTo>
                  <a:cubicBezTo>
                    <a:pt x="49" y="25"/>
                    <a:pt x="49" y="25"/>
                    <a:pt x="49" y="25"/>
                  </a:cubicBezTo>
                  <a:cubicBezTo>
                    <a:pt x="49" y="25"/>
                    <a:pt x="50" y="23"/>
                    <a:pt x="50" y="23"/>
                  </a:cubicBezTo>
                  <a:cubicBezTo>
                    <a:pt x="50" y="23"/>
                    <a:pt x="50" y="22"/>
                    <a:pt x="50" y="21"/>
                  </a:cubicBezTo>
                  <a:cubicBezTo>
                    <a:pt x="50" y="21"/>
                    <a:pt x="52" y="20"/>
                    <a:pt x="52" y="20"/>
                  </a:cubicBezTo>
                  <a:cubicBezTo>
                    <a:pt x="57" y="20"/>
                    <a:pt x="57" y="20"/>
                    <a:pt x="57" y="20"/>
                  </a:cubicBezTo>
                  <a:cubicBezTo>
                    <a:pt x="58" y="19"/>
                    <a:pt x="58" y="19"/>
                    <a:pt x="58" y="19"/>
                  </a:cubicBezTo>
                  <a:cubicBezTo>
                    <a:pt x="60" y="18"/>
                    <a:pt x="60" y="18"/>
                    <a:pt x="60" y="18"/>
                  </a:cubicBezTo>
                  <a:cubicBezTo>
                    <a:pt x="60" y="16"/>
                    <a:pt x="60" y="16"/>
                    <a:pt x="60" y="16"/>
                  </a:cubicBezTo>
                  <a:cubicBezTo>
                    <a:pt x="65" y="15"/>
                    <a:pt x="65" y="15"/>
                    <a:pt x="65" y="15"/>
                  </a:cubicBezTo>
                  <a:cubicBezTo>
                    <a:pt x="70" y="13"/>
                    <a:pt x="70" y="13"/>
                    <a:pt x="70" y="13"/>
                  </a:cubicBezTo>
                  <a:cubicBezTo>
                    <a:pt x="70" y="13"/>
                    <a:pt x="72" y="11"/>
                    <a:pt x="72" y="11"/>
                  </a:cubicBezTo>
                  <a:cubicBezTo>
                    <a:pt x="72" y="11"/>
                    <a:pt x="73" y="11"/>
                    <a:pt x="73" y="11"/>
                  </a:cubicBezTo>
                  <a:cubicBezTo>
                    <a:pt x="74" y="9"/>
                    <a:pt x="74" y="9"/>
                    <a:pt x="74" y="9"/>
                  </a:cubicBezTo>
                  <a:cubicBezTo>
                    <a:pt x="72" y="7"/>
                    <a:pt x="72" y="7"/>
                    <a:pt x="72" y="7"/>
                  </a:cubicBezTo>
                  <a:cubicBezTo>
                    <a:pt x="69" y="7"/>
                    <a:pt x="69" y="7"/>
                    <a:pt x="69" y="7"/>
                  </a:cubicBezTo>
                  <a:cubicBezTo>
                    <a:pt x="67" y="5"/>
                    <a:pt x="67" y="5"/>
                    <a:pt x="67" y="5"/>
                  </a:cubicBezTo>
                  <a:cubicBezTo>
                    <a:pt x="67" y="4"/>
                    <a:pt x="67" y="4"/>
                    <a:pt x="67" y="4"/>
                  </a:cubicBezTo>
                  <a:cubicBezTo>
                    <a:pt x="61" y="3"/>
                    <a:pt x="61" y="3"/>
                    <a:pt x="61" y="3"/>
                  </a:cubicBezTo>
                  <a:cubicBezTo>
                    <a:pt x="55" y="3"/>
                    <a:pt x="55" y="3"/>
                    <a:pt x="55" y="3"/>
                  </a:cubicBezTo>
                  <a:cubicBezTo>
                    <a:pt x="54" y="2"/>
                    <a:pt x="54" y="2"/>
                    <a:pt x="54" y="2"/>
                  </a:cubicBezTo>
                  <a:cubicBezTo>
                    <a:pt x="51" y="2"/>
                    <a:pt x="51" y="2"/>
                    <a:pt x="51" y="2"/>
                  </a:cubicBezTo>
                  <a:cubicBezTo>
                    <a:pt x="49" y="3"/>
                    <a:pt x="49" y="3"/>
                    <a:pt x="49" y="3"/>
                  </a:cubicBezTo>
                  <a:cubicBezTo>
                    <a:pt x="47" y="3"/>
                    <a:pt x="47" y="3"/>
                    <a:pt x="47" y="3"/>
                  </a:cubicBezTo>
                  <a:cubicBezTo>
                    <a:pt x="45" y="3"/>
                    <a:pt x="45" y="3"/>
                    <a:pt x="45" y="3"/>
                  </a:cubicBezTo>
                  <a:cubicBezTo>
                    <a:pt x="45" y="3"/>
                    <a:pt x="43" y="4"/>
                    <a:pt x="43" y="4"/>
                  </a:cubicBezTo>
                  <a:cubicBezTo>
                    <a:pt x="42" y="4"/>
                    <a:pt x="42" y="4"/>
                    <a:pt x="42" y="3"/>
                  </a:cubicBezTo>
                  <a:cubicBezTo>
                    <a:pt x="41" y="3"/>
                    <a:pt x="39" y="3"/>
                    <a:pt x="39" y="3"/>
                  </a:cubicBezTo>
                  <a:cubicBezTo>
                    <a:pt x="39" y="3"/>
                    <a:pt x="37" y="2"/>
                    <a:pt x="37" y="2"/>
                  </a:cubicBezTo>
                  <a:cubicBezTo>
                    <a:pt x="33" y="0"/>
                    <a:pt x="33" y="0"/>
                    <a:pt x="33" y="0"/>
                  </a:cubicBezTo>
                  <a:cubicBezTo>
                    <a:pt x="33" y="0"/>
                    <a:pt x="31" y="1"/>
                    <a:pt x="31" y="1"/>
                  </a:cubicBezTo>
                  <a:cubicBezTo>
                    <a:pt x="31" y="1"/>
                    <a:pt x="29" y="2"/>
                    <a:pt x="29" y="2"/>
                  </a:cubicBezTo>
                  <a:cubicBezTo>
                    <a:pt x="28" y="4"/>
                    <a:pt x="28" y="4"/>
                    <a:pt x="28" y="4"/>
                  </a:cubicBezTo>
                  <a:cubicBezTo>
                    <a:pt x="28" y="8"/>
                    <a:pt x="28" y="8"/>
                    <a:pt x="28" y="8"/>
                  </a:cubicBezTo>
                  <a:cubicBezTo>
                    <a:pt x="19" y="4"/>
                    <a:pt x="19" y="4"/>
                    <a:pt x="19" y="4"/>
                  </a:cubicBezTo>
                  <a:cubicBezTo>
                    <a:pt x="17" y="3"/>
                    <a:pt x="17" y="3"/>
                    <a:pt x="17" y="3"/>
                  </a:cubicBezTo>
                  <a:cubicBezTo>
                    <a:pt x="17" y="3"/>
                    <a:pt x="13" y="4"/>
                    <a:pt x="13" y="4"/>
                  </a:cubicBezTo>
                  <a:cubicBezTo>
                    <a:pt x="13" y="4"/>
                    <a:pt x="13" y="5"/>
                    <a:pt x="13" y="5"/>
                  </a:cubicBezTo>
                  <a:cubicBezTo>
                    <a:pt x="12" y="6"/>
                    <a:pt x="12" y="6"/>
                    <a:pt x="12" y="6"/>
                  </a:cubicBezTo>
                  <a:cubicBezTo>
                    <a:pt x="12" y="7"/>
                    <a:pt x="12" y="7"/>
                    <a:pt x="12" y="7"/>
                  </a:cubicBezTo>
                  <a:cubicBezTo>
                    <a:pt x="11" y="8"/>
                    <a:pt x="11" y="8"/>
                    <a:pt x="11" y="8"/>
                  </a:cubicBezTo>
                  <a:cubicBezTo>
                    <a:pt x="11" y="9"/>
                    <a:pt x="11" y="9"/>
                    <a:pt x="11" y="9"/>
                  </a:cubicBezTo>
                  <a:cubicBezTo>
                    <a:pt x="12" y="10"/>
                    <a:pt x="12" y="10"/>
                    <a:pt x="12" y="10"/>
                  </a:cubicBezTo>
                  <a:cubicBezTo>
                    <a:pt x="11" y="10"/>
                    <a:pt x="11" y="10"/>
                    <a:pt x="11" y="10"/>
                  </a:cubicBezTo>
                  <a:cubicBezTo>
                    <a:pt x="10" y="12"/>
                    <a:pt x="10" y="12"/>
                    <a:pt x="10" y="12"/>
                  </a:cubicBezTo>
                  <a:cubicBezTo>
                    <a:pt x="7" y="15"/>
                    <a:pt x="7" y="15"/>
                    <a:pt x="7" y="15"/>
                  </a:cubicBezTo>
                  <a:cubicBezTo>
                    <a:pt x="6" y="16"/>
                    <a:pt x="6" y="16"/>
                    <a:pt x="6" y="16"/>
                  </a:cubicBezTo>
                  <a:cubicBezTo>
                    <a:pt x="6" y="16"/>
                    <a:pt x="8" y="16"/>
                    <a:pt x="8" y="16"/>
                  </a:cubicBezTo>
                  <a:cubicBezTo>
                    <a:pt x="8" y="16"/>
                    <a:pt x="10" y="17"/>
                    <a:pt x="10" y="17"/>
                  </a:cubicBezTo>
                  <a:cubicBezTo>
                    <a:pt x="10" y="17"/>
                    <a:pt x="10" y="19"/>
                    <a:pt x="10" y="19"/>
                  </a:cubicBezTo>
                  <a:cubicBezTo>
                    <a:pt x="11" y="19"/>
                    <a:pt x="12" y="19"/>
                    <a:pt x="12" y="19"/>
                  </a:cubicBezTo>
                  <a:cubicBezTo>
                    <a:pt x="13" y="19"/>
                    <a:pt x="14" y="19"/>
                    <a:pt x="14" y="19"/>
                  </a:cubicBezTo>
                  <a:cubicBezTo>
                    <a:pt x="14" y="18"/>
                    <a:pt x="14" y="18"/>
                    <a:pt x="14" y="18"/>
                  </a:cubicBezTo>
                  <a:cubicBezTo>
                    <a:pt x="15" y="18"/>
                    <a:pt x="15" y="18"/>
                    <a:pt x="15" y="18"/>
                  </a:cubicBezTo>
                  <a:cubicBezTo>
                    <a:pt x="15" y="18"/>
                    <a:pt x="15" y="16"/>
                    <a:pt x="15" y="16"/>
                  </a:cubicBezTo>
                  <a:cubicBezTo>
                    <a:pt x="15" y="16"/>
                    <a:pt x="16" y="16"/>
                    <a:pt x="17" y="16"/>
                  </a:cubicBezTo>
                  <a:cubicBezTo>
                    <a:pt x="17" y="17"/>
                    <a:pt x="17" y="18"/>
                    <a:pt x="17" y="18"/>
                  </a:cubicBezTo>
                  <a:cubicBezTo>
                    <a:pt x="17" y="19"/>
                    <a:pt x="18" y="18"/>
                    <a:pt x="19" y="19"/>
                  </a:cubicBezTo>
                  <a:cubicBezTo>
                    <a:pt x="20" y="19"/>
                    <a:pt x="19" y="20"/>
                    <a:pt x="19" y="20"/>
                  </a:cubicBezTo>
                  <a:cubicBezTo>
                    <a:pt x="19" y="20"/>
                    <a:pt x="21" y="20"/>
                    <a:pt x="21" y="20"/>
                  </a:cubicBezTo>
                  <a:cubicBezTo>
                    <a:pt x="21" y="21"/>
                    <a:pt x="22" y="22"/>
                    <a:pt x="23" y="22"/>
                  </a:cubicBezTo>
                  <a:cubicBezTo>
                    <a:pt x="23" y="22"/>
                    <a:pt x="25" y="22"/>
                    <a:pt x="25" y="22"/>
                  </a:cubicBezTo>
                  <a:cubicBezTo>
                    <a:pt x="26" y="23"/>
                    <a:pt x="26" y="23"/>
                    <a:pt x="26" y="23"/>
                  </a:cubicBezTo>
                  <a:cubicBezTo>
                    <a:pt x="26" y="23"/>
                    <a:pt x="24" y="23"/>
                    <a:pt x="24" y="23"/>
                  </a:cubicBezTo>
                  <a:cubicBezTo>
                    <a:pt x="24" y="23"/>
                    <a:pt x="23" y="24"/>
                    <a:pt x="23" y="25"/>
                  </a:cubicBezTo>
                  <a:cubicBezTo>
                    <a:pt x="23" y="25"/>
                    <a:pt x="23" y="24"/>
                    <a:pt x="22" y="24"/>
                  </a:cubicBezTo>
                  <a:cubicBezTo>
                    <a:pt x="22" y="24"/>
                    <a:pt x="21" y="24"/>
                    <a:pt x="21" y="24"/>
                  </a:cubicBezTo>
                  <a:cubicBezTo>
                    <a:pt x="21" y="25"/>
                    <a:pt x="21" y="25"/>
                    <a:pt x="21" y="25"/>
                  </a:cubicBezTo>
                  <a:cubicBezTo>
                    <a:pt x="21" y="25"/>
                    <a:pt x="19" y="25"/>
                    <a:pt x="19" y="25"/>
                  </a:cubicBezTo>
                  <a:cubicBezTo>
                    <a:pt x="19" y="26"/>
                    <a:pt x="18" y="26"/>
                    <a:pt x="18" y="27"/>
                  </a:cubicBezTo>
                  <a:cubicBezTo>
                    <a:pt x="18" y="27"/>
                    <a:pt x="17" y="27"/>
                    <a:pt x="16" y="28"/>
                  </a:cubicBezTo>
                  <a:cubicBezTo>
                    <a:pt x="16" y="28"/>
                    <a:pt x="15" y="27"/>
                    <a:pt x="15" y="27"/>
                  </a:cubicBezTo>
                  <a:cubicBezTo>
                    <a:pt x="15" y="27"/>
                    <a:pt x="14" y="26"/>
                    <a:pt x="14" y="26"/>
                  </a:cubicBezTo>
                  <a:cubicBezTo>
                    <a:pt x="14" y="26"/>
                    <a:pt x="13" y="26"/>
                    <a:pt x="12" y="26"/>
                  </a:cubicBezTo>
                  <a:cubicBezTo>
                    <a:pt x="12" y="26"/>
                    <a:pt x="12" y="27"/>
                    <a:pt x="12" y="27"/>
                  </a:cubicBezTo>
                  <a:cubicBezTo>
                    <a:pt x="12" y="27"/>
                    <a:pt x="13" y="28"/>
                    <a:pt x="12" y="29"/>
                  </a:cubicBezTo>
                  <a:cubicBezTo>
                    <a:pt x="12" y="29"/>
                    <a:pt x="12" y="30"/>
                    <a:pt x="12" y="30"/>
                  </a:cubicBezTo>
                  <a:cubicBezTo>
                    <a:pt x="12" y="30"/>
                    <a:pt x="12" y="29"/>
                    <a:pt x="12" y="29"/>
                  </a:cubicBezTo>
                  <a:cubicBezTo>
                    <a:pt x="12" y="29"/>
                    <a:pt x="12" y="28"/>
                    <a:pt x="11" y="28"/>
                  </a:cubicBezTo>
                  <a:cubicBezTo>
                    <a:pt x="11" y="28"/>
                    <a:pt x="11" y="28"/>
                    <a:pt x="11" y="28"/>
                  </a:cubicBezTo>
                  <a:cubicBezTo>
                    <a:pt x="10" y="28"/>
                    <a:pt x="10" y="28"/>
                    <a:pt x="10" y="28"/>
                  </a:cubicBezTo>
                  <a:cubicBezTo>
                    <a:pt x="9" y="29"/>
                    <a:pt x="9" y="29"/>
                    <a:pt x="9" y="29"/>
                  </a:cubicBezTo>
                  <a:lnTo>
                    <a:pt x="9" y="3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61" name="Freeform 855">
              <a:extLst>
                <a:ext uri="{FF2B5EF4-FFF2-40B4-BE49-F238E27FC236}">
                  <a16:creationId xmlns:a16="http://schemas.microsoft.com/office/drawing/2014/main" id="{9D67AA78-1A19-4C9E-886E-2F383AAECD14}"/>
                </a:ext>
              </a:extLst>
            </p:cNvPr>
            <p:cNvSpPr>
              <a:spLocks/>
            </p:cNvSpPr>
            <p:nvPr/>
          </p:nvSpPr>
          <p:spPr bwMode="auto">
            <a:xfrm>
              <a:off x="10103695" y="3537316"/>
              <a:ext cx="3567" cy="4341"/>
            </a:xfrm>
            <a:custGeom>
              <a:avLst/>
              <a:gdLst>
                <a:gd name="T0" fmla="*/ 0 w 1"/>
                <a:gd name="T1" fmla="*/ 1 h 1"/>
                <a:gd name="T2" fmla="*/ 0 w 1"/>
                <a:gd name="T3" fmla="*/ 1 h 1"/>
                <a:gd name="T4" fmla="*/ 0 w 1"/>
                <a:gd name="T5" fmla="*/ 1 h 1"/>
                <a:gd name="T6" fmla="*/ 1 w 1"/>
                <a:gd name="T7" fmla="*/ 0 h 1"/>
                <a:gd name="T8" fmla="*/ 0 w 1"/>
                <a:gd name="T9" fmla="*/ 0 h 1"/>
                <a:gd name="T10" fmla="*/ 0 w 1"/>
                <a:gd name="T11" fmla="*/ 1 h 1"/>
                <a:gd name="T12" fmla="*/ 0 w 1"/>
                <a:gd name="T13" fmla="*/ 1 h 1"/>
                <a:gd name="T14" fmla="*/ 0 w 1"/>
                <a:gd name="T15" fmla="*/ 1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1"/>
                  </a:moveTo>
                  <a:cubicBezTo>
                    <a:pt x="0" y="1"/>
                    <a:pt x="0" y="1"/>
                    <a:pt x="0" y="1"/>
                  </a:cubicBezTo>
                  <a:cubicBezTo>
                    <a:pt x="0" y="1"/>
                    <a:pt x="0" y="1"/>
                    <a:pt x="0" y="1"/>
                  </a:cubicBezTo>
                  <a:cubicBezTo>
                    <a:pt x="0" y="1"/>
                    <a:pt x="1" y="1"/>
                    <a:pt x="1" y="0"/>
                  </a:cubicBezTo>
                  <a:cubicBezTo>
                    <a:pt x="1" y="0"/>
                    <a:pt x="1" y="0"/>
                    <a:pt x="0" y="0"/>
                  </a:cubicBezTo>
                  <a:cubicBezTo>
                    <a:pt x="0" y="0"/>
                    <a:pt x="0" y="0"/>
                    <a:pt x="0" y="1"/>
                  </a:cubicBezTo>
                  <a:cubicBezTo>
                    <a:pt x="0" y="1"/>
                    <a:pt x="0" y="1"/>
                    <a:pt x="0" y="1"/>
                  </a:cubicBezTo>
                  <a:cubicBezTo>
                    <a:pt x="0" y="1"/>
                    <a:pt x="0" y="1"/>
                    <a:pt x="0" y="1"/>
                  </a:cubicBezTo>
                  <a:cubicBezTo>
                    <a:pt x="0" y="1"/>
                    <a:pt x="0" y="1"/>
                    <a:pt x="0"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62" name="Freeform 856">
              <a:extLst>
                <a:ext uri="{FF2B5EF4-FFF2-40B4-BE49-F238E27FC236}">
                  <a16:creationId xmlns:a16="http://schemas.microsoft.com/office/drawing/2014/main" id="{89165492-216C-4A2F-B28F-BF880ADB093A}"/>
                </a:ext>
              </a:extLst>
            </p:cNvPr>
            <p:cNvSpPr>
              <a:spLocks/>
            </p:cNvSpPr>
            <p:nvPr/>
          </p:nvSpPr>
          <p:spPr bwMode="auto">
            <a:xfrm>
              <a:off x="10098345" y="3553233"/>
              <a:ext cx="0" cy="2894"/>
            </a:xfrm>
            <a:custGeom>
              <a:avLst/>
              <a:gdLst>
                <a:gd name="T0" fmla="*/ 0 h 1"/>
                <a:gd name="T1" fmla="*/ 0 h 1"/>
                <a:gd name="T2" fmla="*/ 0 h 1"/>
                <a:gd name="T3" fmla="*/ 0 h 1"/>
                <a:gd name="T4" fmla="*/ 0 h 1"/>
                <a:gd name="T5" fmla="*/ 0 h 1"/>
                <a:gd name="T6" fmla="*/ 0 h 1"/>
                <a:gd name="T7" fmla="*/ 0 h 1"/>
                <a:gd name="T8" fmla="*/ 0 h 1"/>
                <a:gd name="T9" fmla="*/ 0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0"/>
                  </a:cubicBezTo>
                  <a:cubicBezTo>
                    <a:pt x="0" y="0"/>
                    <a:pt x="0" y="0"/>
                    <a:pt x="0"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63" name="Freeform 857">
              <a:extLst>
                <a:ext uri="{FF2B5EF4-FFF2-40B4-BE49-F238E27FC236}">
                  <a16:creationId xmlns:a16="http://schemas.microsoft.com/office/drawing/2014/main" id="{D47E6DB5-72E6-44B0-AB11-0C85833EEA32}"/>
                </a:ext>
              </a:extLst>
            </p:cNvPr>
            <p:cNvSpPr>
              <a:spLocks/>
            </p:cNvSpPr>
            <p:nvPr/>
          </p:nvSpPr>
          <p:spPr bwMode="auto">
            <a:xfrm>
              <a:off x="9925334" y="3845515"/>
              <a:ext cx="5350" cy="0"/>
            </a:xfrm>
            <a:custGeom>
              <a:avLst/>
              <a:gdLst>
                <a:gd name="T0" fmla="*/ 0 w 1"/>
                <a:gd name="T1" fmla="*/ 0 w 1"/>
                <a:gd name="T2" fmla="*/ 1 w 1"/>
                <a:gd name="T3" fmla="*/ 0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64" name="Freeform 858">
              <a:extLst>
                <a:ext uri="{FF2B5EF4-FFF2-40B4-BE49-F238E27FC236}">
                  <a16:creationId xmlns:a16="http://schemas.microsoft.com/office/drawing/2014/main" id="{B57C1F1D-5D9C-4A80-B9FD-6E3AEB027240}"/>
                </a:ext>
              </a:extLst>
            </p:cNvPr>
            <p:cNvSpPr>
              <a:spLocks noEditPoints="1"/>
            </p:cNvSpPr>
            <p:nvPr/>
          </p:nvSpPr>
          <p:spPr bwMode="auto">
            <a:xfrm>
              <a:off x="10043052" y="3172688"/>
              <a:ext cx="579675" cy="588905"/>
            </a:xfrm>
            <a:custGeom>
              <a:avLst/>
              <a:gdLst>
                <a:gd name="T0" fmla="*/ 1 w 124"/>
                <a:gd name="T1" fmla="*/ 153 h 155"/>
                <a:gd name="T2" fmla="*/ 1 w 124"/>
                <a:gd name="T3" fmla="*/ 154 h 155"/>
                <a:gd name="T4" fmla="*/ 0 w 124"/>
                <a:gd name="T5" fmla="*/ 154 h 155"/>
                <a:gd name="T6" fmla="*/ 2 w 124"/>
                <a:gd name="T7" fmla="*/ 152 h 155"/>
                <a:gd name="T8" fmla="*/ 3 w 124"/>
                <a:gd name="T9" fmla="*/ 151 h 155"/>
                <a:gd name="T10" fmla="*/ 4 w 124"/>
                <a:gd name="T11" fmla="*/ 151 h 155"/>
                <a:gd name="T12" fmla="*/ 8 w 124"/>
                <a:gd name="T13" fmla="*/ 146 h 155"/>
                <a:gd name="T14" fmla="*/ 12 w 124"/>
                <a:gd name="T15" fmla="*/ 141 h 155"/>
                <a:gd name="T16" fmla="*/ 12 w 124"/>
                <a:gd name="T17" fmla="*/ 142 h 155"/>
                <a:gd name="T18" fmla="*/ 13 w 124"/>
                <a:gd name="T19" fmla="*/ 140 h 155"/>
                <a:gd name="T20" fmla="*/ 12 w 124"/>
                <a:gd name="T21" fmla="*/ 141 h 155"/>
                <a:gd name="T22" fmla="*/ 12 w 124"/>
                <a:gd name="T23" fmla="*/ 140 h 155"/>
                <a:gd name="T24" fmla="*/ 15 w 124"/>
                <a:gd name="T25" fmla="*/ 140 h 155"/>
                <a:gd name="T26" fmla="*/ 2 w 124"/>
                <a:gd name="T27" fmla="*/ 153 h 155"/>
                <a:gd name="T28" fmla="*/ 2 w 124"/>
                <a:gd name="T29" fmla="*/ 153 h 155"/>
                <a:gd name="T30" fmla="*/ 31 w 124"/>
                <a:gd name="T31" fmla="*/ 104 h 155"/>
                <a:gd name="T32" fmla="*/ 49 w 124"/>
                <a:gd name="T33" fmla="*/ 100 h 155"/>
                <a:gd name="T34" fmla="*/ 40 w 124"/>
                <a:gd name="T35" fmla="*/ 102 h 155"/>
                <a:gd name="T36" fmla="*/ 35 w 124"/>
                <a:gd name="T37" fmla="*/ 108 h 155"/>
                <a:gd name="T38" fmla="*/ 38 w 124"/>
                <a:gd name="T39" fmla="*/ 111 h 155"/>
                <a:gd name="T40" fmla="*/ 49 w 124"/>
                <a:gd name="T41" fmla="*/ 103 h 155"/>
                <a:gd name="T42" fmla="*/ 29 w 124"/>
                <a:gd name="T43" fmla="*/ 108 h 155"/>
                <a:gd name="T44" fmla="*/ 21 w 124"/>
                <a:gd name="T45" fmla="*/ 103 h 155"/>
                <a:gd name="T46" fmla="*/ 15 w 124"/>
                <a:gd name="T47" fmla="*/ 109 h 155"/>
                <a:gd name="T48" fmla="*/ 16 w 124"/>
                <a:gd name="T49" fmla="*/ 112 h 155"/>
                <a:gd name="T50" fmla="*/ 20 w 124"/>
                <a:gd name="T51" fmla="*/ 110 h 155"/>
                <a:gd name="T52" fmla="*/ 19 w 124"/>
                <a:gd name="T53" fmla="*/ 120 h 155"/>
                <a:gd name="T54" fmla="*/ 23 w 124"/>
                <a:gd name="T55" fmla="*/ 124 h 155"/>
                <a:gd name="T56" fmla="*/ 30 w 124"/>
                <a:gd name="T57" fmla="*/ 112 h 155"/>
                <a:gd name="T58" fmla="*/ 12 w 124"/>
                <a:gd name="T59" fmla="*/ 110 h 155"/>
                <a:gd name="T60" fmla="*/ 9 w 124"/>
                <a:gd name="T61" fmla="*/ 113 h 155"/>
                <a:gd name="T62" fmla="*/ 11 w 124"/>
                <a:gd name="T63" fmla="*/ 108 h 155"/>
                <a:gd name="T64" fmla="*/ 19 w 124"/>
                <a:gd name="T65" fmla="*/ 116 h 155"/>
                <a:gd name="T66" fmla="*/ 24 w 124"/>
                <a:gd name="T67" fmla="*/ 130 h 155"/>
                <a:gd name="T68" fmla="*/ 47 w 124"/>
                <a:gd name="T69" fmla="*/ 98 h 155"/>
                <a:gd name="T70" fmla="*/ 98 w 124"/>
                <a:gd name="T71" fmla="*/ 49 h 155"/>
                <a:gd name="T72" fmla="*/ 91 w 124"/>
                <a:gd name="T73" fmla="*/ 43 h 155"/>
                <a:gd name="T74" fmla="*/ 86 w 124"/>
                <a:gd name="T75" fmla="*/ 54 h 155"/>
                <a:gd name="T76" fmla="*/ 76 w 124"/>
                <a:gd name="T77" fmla="*/ 74 h 155"/>
                <a:gd name="T78" fmla="*/ 67 w 124"/>
                <a:gd name="T79" fmla="*/ 73 h 155"/>
                <a:gd name="T80" fmla="*/ 56 w 124"/>
                <a:gd name="T81" fmla="*/ 89 h 155"/>
                <a:gd name="T82" fmla="*/ 49 w 124"/>
                <a:gd name="T83" fmla="*/ 88 h 155"/>
                <a:gd name="T84" fmla="*/ 32 w 124"/>
                <a:gd name="T85" fmla="*/ 94 h 155"/>
                <a:gd name="T86" fmla="*/ 25 w 124"/>
                <a:gd name="T87" fmla="*/ 102 h 155"/>
                <a:gd name="T88" fmla="*/ 34 w 124"/>
                <a:gd name="T89" fmla="*/ 100 h 155"/>
                <a:gd name="T90" fmla="*/ 40 w 124"/>
                <a:gd name="T91" fmla="*/ 99 h 155"/>
                <a:gd name="T92" fmla="*/ 46 w 124"/>
                <a:gd name="T93" fmla="*/ 96 h 155"/>
                <a:gd name="T94" fmla="*/ 53 w 124"/>
                <a:gd name="T95" fmla="*/ 99 h 155"/>
                <a:gd name="T96" fmla="*/ 58 w 124"/>
                <a:gd name="T97" fmla="*/ 104 h 155"/>
                <a:gd name="T98" fmla="*/ 63 w 124"/>
                <a:gd name="T99" fmla="*/ 94 h 155"/>
                <a:gd name="T100" fmla="*/ 68 w 124"/>
                <a:gd name="T101" fmla="*/ 97 h 155"/>
                <a:gd name="T102" fmla="*/ 79 w 124"/>
                <a:gd name="T103" fmla="*/ 94 h 155"/>
                <a:gd name="T104" fmla="*/ 84 w 124"/>
                <a:gd name="T105" fmla="*/ 93 h 155"/>
                <a:gd name="T106" fmla="*/ 90 w 124"/>
                <a:gd name="T107" fmla="*/ 79 h 155"/>
                <a:gd name="T108" fmla="*/ 96 w 124"/>
                <a:gd name="T109" fmla="*/ 64 h 155"/>
                <a:gd name="T110" fmla="*/ 98 w 124"/>
                <a:gd name="T111" fmla="*/ 58 h 155"/>
                <a:gd name="T112" fmla="*/ 52 w 124"/>
                <a:gd name="T113" fmla="*/ 97 h 155"/>
                <a:gd name="T114" fmla="*/ 122 w 124"/>
                <a:gd name="T115" fmla="*/ 22 h 155"/>
                <a:gd name="T116" fmla="*/ 105 w 124"/>
                <a:gd name="T117" fmla="*/ 9 h 155"/>
                <a:gd name="T118" fmla="*/ 88 w 124"/>
                <a:gd name="T119" fmla="*/ 21 h 155"/>
                <a:gd name="T120" fmla="*/ 90 w 124"/>
                <a:gd name="T121" fmla="*/ 35 h 155"/>
                <a:gd name="T122" fmla="*/ 100 w 124"/>
                <a:gd name="T123" fmla="*/ 30 h 155"/>
                <a:gd name="T124" fmla="*/ 120 w 124"/>
                <a:gd name="T125"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 h="155">
                  <a:moveTo>
                    <a:pt x="10" y="144"/>
                  </a:moveTo>
                  <a:cubicBezTo>
                    <a:pt x="10" y="144"/>
                    <a:pt x="10" y="144"/>
                    <a:pt x="10" y="144"/>
                  </a:cubicBezTo>
                  <a:cubicBezTo>
                    <a:pt x="10" y="144"/>
                    <a:pt x="10" y="144"/>
                    <a:pt x="10" y="144"/>
                  </a:cubicBezTo>
                  <a:cubicBezTo>
                    <a:pt x="10" y="144"/>
                    <a:pt x="10" y="144"/>
                    <a:pt x="10" y="144"/>
                  </a:cubicBezTo>
                  <a:cubicBezTo>
                    <a:pt x="10" y="144"/>
                    <a:pt x="10" y="144"/>
                    <a:pt x="10" y="145"/>
                  </a:cubicBezTo>
                  <a:cubicBezTo>
                    <a:pt x="10" y="145"/>
                    <a:pt x="10" y="145"/>
                    <a:pt x="10" y="145"/>
                  </a:cubicBezTo>
                  <a:cubicBezTo>
                    <a:pt x="10" y="145"/>
                    <a:pt x="10" y="145"/>
                    <a:pt x="10" y="145"/>
                  </a:cubicBezTo>
                  <a:cubicBezTo>
                    <a:pt x="9" y="145"/>
                    <a:pt x="9" y="145"/>
                    <a:pt x="9" y="144"/>
                  </a:cubicBezTo>
                  <a:cubicBezTo>
                    <a:pt x="9" y="144"/>
                    <a:pt x="9" y="144"/>
                    <a:pt x="9" y="144"/>
                  </a:cubicBezTo>
                  <a:cubicBezTo>
                    <a:pt x="9" y="144"/>
                    <a:pt x="9" y="144"/>
                    <a:pt x="9" y="144"/>
                  </a:cubicBezTo>
                  <a:cubicBezTo>
                    <a:pt x="9" y="144"/>
                    <a:pt x="9" y="144"/>
                    <a:pt x="9" y="144"/>
                  </a:cubicBezTo>
                  <a:cubicBezTo>
                    <a:pt x="9" y="144"/>
                    <a:pt x="9" y="144"/>
                    <a:pt x="9" y="144"/>
                  </a:cubicBezTo>
                  <a:cubicBezTo>
                    <a:pt x="9" y="144"/>
                    <a:pt x="9" y="144"/>
                    <a:pt x="9" y="144"/>
                  </a:cubicBezTo>
                  <a:cubicBezTo>
                    <a:pt x="9" y="144"/>
                    <a:pt x="9" y="144"/>
                    <a:pt x="9" y="143"/>
                  </a:cubicBezTo>
                  <a:cubicBezTo>
                    <a:pt x="9" y="143"/>
                    <a:pt x="9" y="143"/>
                    <a:pt x="9" y="143"/>
                  </a:cubicBezTo>
                  <a:cubicBezTo>
                    <a:pt x="9" y="143"/>
                    <a:pt x="9" y="143"/>
                    <a:pt x="9" y="143"/>
                  </a:cubicBezTo>
                  <a:cubicBezTo>
                    <a:pt x="9" y="143"/>
                    <a:pt x="9" y="143"/>
                    <a:pt x="9" y="143"/>
                  </a:cubicBezTo>
                  <a:cubicBezTo>
                    <a:pt x="9" y="143"/>
                    <a:pt x="9" y="143"/>
                    <a:pt x="9" y="143"/>
                  </a:cubicBezTo>
                  <a:cubicBezTo>
                    <a:pt x="9" y="143"/>
                    <a:pt x="9" y="143"/>
                    <a:pt x="9" y="143"/>
                  </a:cubicBezTo>
                  <a:cubicBezTo>
                    <a:pt x="9" y="143"/>
                    <a:pt x="9"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4"/>
                    <a:pt x="10" y="144"/>
                  </a:cubicBezTo>
                  <a:cubicBezTo>
                    <a:pt x="10" y="144"/>
                    <a:pt x="10" y="144"/>
                    <a:pt x="10" y="144"/>
                  </a:cubicBezTo>
                  <a:cubicBezTo>
                    <a:pt x="10" y="144"/>
                    <a:pt x="10" y="144"/>
                    <a:pt x="10" y="144"/>
                  </a:cubicBezTo>
                  <a:cubicBezTo>
                    <a:pt x="10" y="144"/>
                    <a:pt x="10" y="144"/>
                    <a:pt x="10" y="144"/>
                  </a:cubicBezTo>
                  <a:close/>
                  <a:moveTo>
                    <a:pt x="2" y="152"/>
                  </a:moveTo>
                  <a:cubicBezTo>
                    <a:pt x="1" y="152"/>
                    <a:pt x="1" y="152"/>
                    <a:pt x="1" y="152"/>
                  </a:cubicBezTo>
                  <a:cubicBezTo>
                    <a:pt x="1" y="152"/>
                    <a:pt x="1" y="152"/>
                    <a:pt x="1" y="152"/>
                  </a:cubicBezTo>
                  <a:cubicBezTo>
                    <a:pt x="1" y="152"/>
                    <a:pt x="1" y="152"/>
                    <a:pt x="1" y="152"/>
                  </a:cubicBezTo>
                  <a:cubicBezTo>
                    <a:pt x="1" y="152"/>
                    <a:pt x="1" y="153"/>
                    <a:pt x="1" y="153"/>
                  </a:cubicBezTo>
                  <a:cubicBezTo>
                    <a:pt x="1" y="153"/>
                    <a:pt x="1" y="153"/>
                    <a:pt x="2" y="153"/>
                  </a:cubicBezTo>
                  <a:cubicBezTo>
                    <a:pt x="2" y="153"/>
                    <a:pt x="2" y="153"/>
                    <a:pt x="2" y="153"/>
                  </a:cubicBezTo>
                  <a:cubicBezTo>
                    <a:pt x="1" y="153"/>
                    <a:pt x="1"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0"/>
                  </a:cubicBezTo>
                  <a:cubicBezTo>
                    <a:pt x="2" y="150"/>
                    <a:pt x="2" y="150"/>
                    <a:pt x="2" y="150"/>
                  </a:cubicBezTo>
                  <a:cubicBezTo>
                    <a:pt x="2" y="150"/>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0"/>
                    <a:pt x="2" y="151"/>
                    <a:pt x="2" y="151"/>
                  </a:cubicBezTo>
                  <a:cubicBezTo>
                    <a:pt x="2" y="151"/>
                    <a:pt x="2" y="151"/>
                    <a:pt x="2" y="151"/>
                  </a:cubicBezTo>
                  <a:cubicBezTo>
                    <a:pt x="2" y="151"/>
                    <a:pt x="2" y="151"/>
                    <a:pt x="2" y="151"/>
                  </a:cubicBezTo>
                  <a:cubicBezTo>
                    <a:pt x="2" y="151"/>
                    <a:pt x="2" y="151"/>
                    <a:pt x="2" y="151"/>
                  </a:cubicBezTo>
                  <a:cubicBezTo>
                    <a:pt x="2"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4" y="151"/>
                  </a:cubicBezTo>
                  <a:cubicBezTo>
                    <a:pt x="4" y="151"/>
                    <a:pt x="4" y="151"/>
                    <a:pt x="4" y="151"/>
                  </a:cubicBezTo>
                  <a:cubicBezTo>
                    <a:pt x="4" y="151"/>
                    <a:pt x="4" y="151"/>
                    <a:pt x="4" y="151"/>
                  </a:cubicBezTo>
                  <a:cubicBezTo>
                    <a:pt x="4" y="151"/>
                    <a:pt x="4" y="151"/>
                    <a:pt x="4" y="151"/>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1"/>
                    <a:pt x="5" y="151"/>
                  </a:cubicBezTo>
                  <a:cubicBezTo>
                    <a:pt x="5" y="151"/>
                    <a:pt x="5" y="151"/>
                    <a:pt x="5" y="151"/>
                  </a:cubicBezTo>
                  <a:cubicBezTo>
                    <a:pt x="5" y="151"/>
                    <a:pt x="5"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3" y="151"/>
                    <a:pt x="3" y="151"/>
                  </a:cubicBezTo>
                  <a:cubicBezTo>
                    <a:pt x="4" y="151"/>
                    <a:pt x="3" y="151"/>
                    <a:pt x="3" y="151"/>
                  </a:cubicBezTo>
                  <a:cubicBezTo>
                    <a:pt x="3" y="151"/>
                    <a:pt x="3" y="151"/>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moveTo>
                    <a:pt x="8" y="146"/>
                  </a:moveTo>
                  <a:cubicBezTo>
                    <a:pt x="8" y="146"/>
                    <a:pt x="8" y="146"/>
                    <a:pt x="8" y="146"/>
                  </a:cubicBezTo>
                  <a:cubicBezTo>
                    <a:pt x="8" y="146"/>
                    <a:pt x="8" y="146"/>
                    <a:pt x="8"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7"/>
                    <a:pt x="7" y="147"/>
                  </a:cubicBezTo>
                  <a:cubicBezTo>
                    <a:pt x="7" y="147"/>
                    <a:pt x="7" y="147"/>
                    <a:pt x="7" y="147"/>
                  </a:cubicBezTo>
                  <a:cubicBezTo>
                    <a:pt x="7" y="147"/>
                    <a:pt x="7" y="146"/>
                    <a:pt x="7" y="146"/>
                  </a:cubicBezTo>
                  <a:cubicBezTo>
                    <a:pt x="7" y="146"/>
                    <a:pt x="8" y="146"/>
                    <a:pt x="8" y="146"/>
                  </a:cubicBezTo>
                  <a:cubicBezTo>
                    <a:pt x="8" y="146"/>
                    <a:pt x="8" y="146"/>
                    <a:pt x="8" y="146"/>
                  </a:cubicBezTo>
                  <a:cubicBezTo>
                    <a:pt x="8" y="146"/>
                    <a:pt x="8" y="146"/>
                    <a:pt x="8" y="146"/>
                  </a:cubicBezTo>
                  <a:close/>
                  <a:moveTo>
                    <a:pt x="12" y="142"/>
                  </a:move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1"/>
                  </a:cubicBezTo>
                  <a:cubicBezTo>
                    <a:pt x="12" y="141"/>
                    <a:pt x="12" y="141"/>
                    <a:pt x="12" y="141"/>
                  </a:cubicBezTo>
                  <a:cubicBezTo>
                    <a:pt x="12" y="141"/>
                    <a:pt x="12" y="141"/>
                    <a:pt x="12" y="141"/>
                  </a:cubicBezTo>
                  <a:cubicBezTo>
                    <a:pt x="12" y="141"/>
                    <a:pt x="12" y="141"/>
                    <a:pt x="12" y="141"/>
                  </a:cubicBezTo>
                  <a:cubicBezTo>
                    <a:pt x="12" y="141"/>
                    <a:pt x="12" y="142"/>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3" y="142"/>
                  </a:cubicBezTo>
                  <a:cubicBezTo>
                    <a:pt x="13" y="142"/>
                    <a:pt x="12" y="142"/>
                    <a:pt x="12" y="142"/>
                  </a:cubicBezTo>
                  <a:close/>
                  <a:moveTo>
                    <a:pt x="17" y="140"/>
                  </a:moveTo>
                  <a:cubicBezTo>
                    <a:pt x="17" y="140"/>
                    <a:pt x="17" y="140"/>
                    <a:pt x="17" y="140"/>
                  </a:cubicBezTo>
                  <a:cubicBezTo>
                    <a:pt x="17" y="140"/>
                    <a:pt x="17" y="140"/>
                    <a:pt x="17" y="140"/>
                  </a:cubicBezTo>
                  <a:cubicBezTo>
                    <a:pt x="17" y="141"/>
                    <a:pt x="17" y="141"/>
                    <a:pt x="16" y="141"/>
                  </a:cubicBezTo>
                  <a:cubicBezTo>
                    <a:pt x="16" y="141"/>
                    <a:pt x="16" y="141"/>
                    <a:pt x="16" y="141"/>
                  </a:cubicBezTo>
                  <a:cubicBezTo>
                    <a:pt x="16" y="141"/>
                    <a:pt x="16" y="141"/>
                    <a:pt x="16" y="141"/>
                  </a:cubicBezTo>
                  <a:cubicBezTo>
                    <a:pt x="16" y="141"/>
                    <a:pt x="16" y="141"/>
                    <a:pt x="16" y="141"/>
                  </a:cubicBezTo>
                  <a:cubicBezTo>
                    <a:pt x="16" y="141"/>
                    <a:pt x="16" y="141"/>
                    <a:pt x="16" y="141"/>
                  </a:cubicBezTo>
                  <a:cubicBezTo>
                    <a:pt x="16" y="141"/>
                    <a:pt x="16" y="141"/>
                    <a:pt x="17" y="141"/>
                  </a:cubicBezTo>
                  <a:cubicBezTo>
                    <a:pt x="17" y="141"/>
                    <a:pt x="17" y="141"/>
                    <a:pt x="17" y="141"/>
                  </a:cubicBezTo>
                  <a:cubicBezTo>
                    <a:pt x="17" y="141"/>
                    <a:pt x="17" y="141"/>
                    <a:pt x="17" y="141"/>
                  </a:cubicBezTo>
                  <a:cubicBezTo>
                    <a:pt x="17" y="141"/>
                    <a:pt x="17" y="141"/>
                    <a:pt x="17" y="141"/>
                  </a:cubicBezTo>
                  <a:cubicBezTo>
                    <a:pt x="17" y="141"/>
                    <a:pt x="17" y="140"/>
                    <a:pt x="17" y="140"/>
                  </a:cubicBezTo>
                  <a:close/>
                  <a:moveTo>
                    <a:pt x="15" y="140"/>
                  </a:move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1"/>
                  </a:cubicBezTo>
                  <a:cubicBezTo>
                    <a:pt x="14" y="141"/>
                    <a:pt x="14" y="141"/>
                    <a:pt x="13" y="141"/>
                  </a:cubicBezTo>
                  <a:cubicBezTo>
                    <a:pt x="13" y="141"/>
                    <a:pt x="13" y="141"/>
                    <a:pt x="13" y="141"/>
                  </a:cubicBezTo>
                  <a:cubicBezTo>
                    <a:pt x="13" y="140"/>
                    <a:pt x="13" y="141"/>
                    <a:pt x="13" y="140"/>
                  </a:cubicBezTo>
                  <a:cubicBezTo>
                    <a:pt x="13" y="140"/>
                    <a:pt x="13" y="140"/>
                    <a:pt x="13" y="140"/>
                  </a:cubicBezTo>
                  <a:cubicBezTo>
                    <a:pt x="13" y="140"/>
                    <a:pt x="13" y="140"/>
                    <a:pt x="13" y="140"/>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2" y="141"/>
                  </a:cubicBezTo>
                  <a:cubicBezTo>
                    <a:pt x="12" y="141"/>
                    <a:pt x="12" y="141"/>
                    <a:pt x="12" y="141"/>
                  </a:cubicBezTo>
                  <a:cubicBezTo>
                    <a:pt x="13" y="141"/>
                    <a:pt x="13" y="141"/>
                    <a:pt x="13" y="142"/>
                  </a:cubicBezTo>
                  <a:cubicBezTo>
                    <a:pt x="13" y="142"/>
                    <a:pt x="13" y="142"/>
                    <a:pt x="13" y="142"/>
                  </a:cubicBezTo>
                  <a:cubicBezTo>
                    <a:pt x="13" y="142"/>
                    <a:pt x="13" y="142"/>
                    <a:pt x="13" y="142"/>
                  </a:cubicBezTo>
                  <a:cubicBezTo>
                    <a:pt x="13" y="142"/>
                    <a:pt x="13" y="142"/>
                    <a:pt x="13" y="142"/>
                  </a:cubicBezTo>
                  <a:cubicBezTo>
                    <a:pt x="13" y="142"/>
                    <a:pt x="13" y="142"/>
                    <a:pt x="12" y="142"/>
                  </a:cubicBezTo>
                  <a:cubicBezTo>
                    <a:pt x="12" y="142"/>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1" y="141"/>
                    <a:pt x="11" y="141"/>
                  </a:cubicBezTo>
                  <a:cubicBezTo>
                    <a:pt x="11" y="141"/>
                    <a:pt x="11" y="141"/>
                    <a:pt x="11" y="141"/>
                  </a:cubicBezTo>
                  <a:cubicBezTo>
                    <a:pt x="11" y="141"/>
                    <a:pt x="11" y="141"/>
                    <a:pt x="11" y="140"/>
                  </a:cubicBezTo>
                  <a:cubicBezTo>
                    <a:pt x="11" y="140"/>
                    <a:pt x="11" y="140"/>
                    <a:pt x="11" y="140"/>
                  </a:cubicBezTo>
                  <a:cubicBezTo>
                    <a:pt x="11" y="140"/>
                    <a:pt x="11" y="141"/>
                    <a:pt x="12" y="140"/>
                  </a:cubicBezTo>
                  <a:cubicBezTo>
                    <a:pt x="12" y="140"/>
                    <a:pt x="12" y="140"/>
                    <a:pt x="12" y="141"/>
                  </a:cubicBezTo>
                  <a:cubicBezTo>
                    <a:pt x="12" y="141"/>
                    <a:pt x="12" y="141"/>
                    <a:pt x="12" y="141"/>
                  </a:cubicBezTo>
                  <a:cubicBezTo>
                    <a:pt x="12" y="141"/>
                    <a:pt x="12" y="141"/>
                    <a:pt x="12" y="141"/>
                  </a:cubicBezTo>
                  <a:cubicBezTo>
                    <a:pt x="12" y="140"/>
                    <a:pt x="12" y="140"/>
                    <a:pt x="12" y="140"/>
                  </a:cubicBezTo>
                  <a:cubicBezTo>
                    <a:pt x="12" y="140"/>
                    <a:pt x="12" y="140"/>
                    <a:pt x="12" y="141"/>
                  </a:cubicBezTo>
                  <a:cubicBezTo>
                    <a:pt x="12" y="141"/>
                    <a:pt x="12" y="141"/>
                    <a:pt x="12" y="141"/>
                  </a:cubicBezTo>
                  <a:cubicBezTo>
                    <a:pt x="12" y="141"/>
                    <a:pt x="12" y="140"/>
                    <a:pt x="12" y="141"/>
                  </a:cubicBezTo>
                  <a:cubicBezTo>
                    <a:pt x="12" y="141"/>
                    <a:pt x="12" y="141"/>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39"/>
                    <a:pt x="14" y="139"/>
                  </a:cubicBezTo>
                  <a:cubicBezTo>
                    <a:pt x="14" y="139"/>
                    <a:pt x="14" y="139"/>
                    <a:pt x="14" y="139"/>
                  </a:cubicBezTo>
                  <a:cubicBezTo>
                    <a:pt x="14" y="139"/>
                    <a:pt x="14" y="139"/>
                    <a:pt x="14" y="139"/>
                  </a:cubicBezTo>
                  <a:cubicBezTo>
                    <a:pt x="14" y="139"/>
                    <a:pt x="14" y="139"/>
                    <a:pt x="15" y="139"/>
                  </a:cubicBezTo>
                  <a:cubicBezTo>
                    <a:pt x="15" y="139"/>
                    <a:pt x="15" y="139"/>
                    <a:pt x="15" y="139"/>
                  </a:cubicBezTo>
                  <a:cubicBezTo>
                    <a:pt x="15" y="139"/>
                    <a:pt x="15" y="139"/>
                    <a:pt x="14" y="139"/>
                  </a:cubicBezTo>
                  <a:cubicBezTo>
                    <a:pt x="14" y="139"/>
                    <a:pt x="14" y="140"/>
                    <a:pt x="14" y="140"/>
                  </a:cubicBezTo>
                  <a:cubicBezTo>
                    <a:pt x="14" y="140"/>
                    <a:pt x="14" y="140"/>
                    <a:pt x="14" y="140"/>
                  </a:cubicBezTo>
                  <a:cubicBezTo>
                    <a:pt x="14" y="140"/>
                    <a:pt x="15" y="140"/>
                    <a:pt x="15" y="140"/>
                  </a:cubicBezTo>
                  <a:cubicBezTo>
                    <a:pt x="15" y="140"/>
                    <a:pt x="15" y="139"/>
                    <a:pt x="15" y="139"/>
                  </a:cubicBezTo>
                  <a:cubicBezTo>
                    <a:pt x="15" y="140"/>
                    <a:pt x="15" y="140"/>
                    <a:pt x="15" y="140"/>
                  </a:cubicBezTo>
                  <a:cubicBezTo>
                    <a:pt x="15" y="140"/>
                    <a:pt x="15" y="140"/>
                    <a:pt x="15" y="140"/>
                  </a:cubicBezTo>
                  <a:cubicBezTo>
                    <a:pt x="14" y="140"/>
                    <a:pt x="15" y="140"/>
                    <a:pt x="15" y="140"/>
                  </a:cubicBezTo>
                  <a:cubicBezTo>
                    <a:pt x="15" y="140"/>
                    <a:pt x="15" y="140"/>
                    <a:pt x="15" y="140"/>
                  </a:cubicBezTo>
                  <a:cubicBezTo>
                    <a:pt x="15" y="140"/>
                    <a:pt x="15" y="140"/>
                    <a:pt x="15" y="140"/>
                  </a:cubicBezTo>
                  <a:cubicBezTo>
                    <a:pt x="15" y="140"/>
                    <a:pt x="15" y="140"/>
                    <a:pt x="15" y="140"/>
                  </a:cubicBezTo>
                  <a:cubicBezTo>
                    <a:pt x="15" y="140"/>
                    <a:pt x="15" y="139"/>
                    <a:pt x="15" y="139"/>
                  </a:cubicBezTo>
                  <a:cubicBezTo>
                    <a:pt x="15" y="139"/>
                    <a:pt x="15" y="140"/>
                    <a:pt x="15" y="140"/>
                  </a:cubicBezTo>
                  <a:cubicBezTo>
                    <a:pt x="15" y="140"/>
                    <a:pt x="15" y="140"/>
                    <a:pt x="15" y="140"/>
                  </a:cubicBezTo>
                  <a:cubicBezTo>
                    <a:pt x="15" y="140"/>
                    <a:pt x="15" y="140"/>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40"/>
                    <a:pt x="15" y="140"/>
                  </a:cubicBezTo>
                  <a:close/>
                  <a:moveTo>
                    <a:pt x="12" y="142"/>
                  </a:move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lose/>
                  <a:moveTo>
                    <a:pt x="2" y="153"/>
                  </a:move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lose/>
                  <a:moveTo>
                    <a:pt x="2" y="153"/>
                  </a:move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lose/>
                  <a:moveTo>
                    <a:pt x="11" y="142"/>
                  </a:moveTo>
                  <a:cubicBezTo>
                    <a:pt x="11" y="142"/>
                    <a:pt x="11" y="142"/>
                    <a:pt x="11" y="142"/>
                  </a:cubicBezTo>
                  <a:cubicBezTo>
                    <a:pt x="11" y="142"/>
                    <a:pt x="11" y="142"/>
                    <a:pt x="11" y="142"/>
                  </a:cubicBezTo>
                  <a:cubicBezTo>
                    <a:pt x="11" y="142"/>
                    <a:pt x="11" y="142"/>
                    <a:pt x="11" y="142"/>
                  </a:cubicBezTo>
                  <a:cubicBezTo>
                    <a:pt x="11" y="142"/>
                    <a:pt x="11" y="142"/>
                    <a:pt x="11" y="142"/>
                  </a:cubicBezTo>
                  <a:cubicBezTo>
                    <a:pt x="11" y="142"/>
                    <a:pt x="11" y="142"/>
                    <a:pt x="11" y="142"/>
                  </a:cubicBezTo>
                  <a:cubicBezTo>
                    <a:pt x="11" y="142"/>
                    <a:pt x="11" y="142"/>
                    <a:pt x="11" y="142"/>
                  </a:cubicBezTo>
                  <a:close/>
                  <a:moveTo>
                    <a:pt x="3" y="151"/>
                  </a:move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lose/>
                  <a:moveTo>
                    <a:pt x="12" y="140"/>
                  </a:move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lose/>
                  <a:moveTo>
                    <a:pt x="3" y="151"/>
                  </a:moveTo>
                  <a:cubicBezTo>
                    <a:pt x="3" y="151"/>
                    <a:pt x="3" y="151"/>
                    <a:pt x="3" y="151"/>
                  </a:cubicBezTo>
                  <a:cubicBezTo>
                    <a:pt x="3" y="151"/>
                    <a:pt x="3" y="151"/>
                    <a:pt x="3" y="151"/>
                  </a:cubicBezTo>
                  <a:cubicBezTo>
                    <a:pt x="3" y="151"/>
                    <a:pt x="3" y="151"/>
                    <a:pt x="3" y="151"/>
                  </a:cubicBezTo>
                  <a:cubicBezTo>
                    <a:pt x="3" y="151"/>
                    <a:pt x="3" y="151"/>
                    <a:pt x="3" y="151"/>
                  </a:cubicBezTo>
                  <a:close/>
                  <a:moveTo>
                    <a:pt x="2" y="153"/>
                  </a:moveTo>
                  <a:cubicBezTo>
                    <a:pt x="2" y="153"/>
                    <a:pt x="2" y="153"/>
                    <a:pt x="2" y="153"/>
                  </a:cubicBezTo>
                  <a:cubicBezTo>
                    <a:pt x="2" y="153"/>
                    <a:pt x="2" y="153"/>
                    <a:pt x="2" y="153"/>
                  </a:cubicBezTo>
                  <a:cubicBezTo>
                    <a:pt x="2" y="153"/>
                    <a:pt x="2" y="153"/>
                    <a:pt x="2" y="153"/>
                  </a:cubicBezTo>
                  <a:cubicBezTo>
                    <a:pt x="2" y="153"/>
                    <a:pt x="2" y="153"/>
                    <a:pt x="2" y="153"/>
                  </a:cubicBezTo>
                  <a:close/>
                  <a:moveTo>
                    <a:pt x="2" y="153"/>
                  </a:moveTo>
                  <a:cubicBezTo>
                    <a:pt x="2" y="153"/>
                    <a:pt x="2" y="153"/>
                    <a:pt x="2" y="153"/>
                  </a:cubicBezTo>
                  <a:cubicBezTo>
                    <a:pt x="2" y="153"/>
                    <a:pt x="2" y="153"/>
                    <a:pt x="2" y="153"/>
                  </a:cubicBezTo>
                  <a:close/>
                  <a:moveTo>
                    <a:pt x="2" y="154"/>
                  </a:moveTo>
                  <a:cubicBezTo>
                    <a:pt x="2" y="154"/>
                    <a:pt x="2" y="154"/>
                    <a:pt x="2" y="154"/>
                  </a:cubicBezTo>
                  <a:cubicBezTo>
                    <a:pt x="2" y="154"/>
                    <a:pt x="2" y="154"/>
                    <a:pt x="2" y="154"/>
                  </a:cubicBezTo>
                  <a:cubicBezTo>
                    <a:pt x="2" y="154"/>
                    <a:pt x="2" y="154"/>
                    <a:pt x="2" y="154"/>
                  </a:cubicBezTo>
                  <a:cubicBezTo>
                    <a:pt x="2" y="154"/>
                    <a:pt x="2" y="154"/>
                    <a:pt x="2" y="154"/>
                  </a:cubicBezTo>
                  <a:close/>
                  <a:moveTo>
                    <a:pt x="1" y="154"/>
                  </a:moveTo>
                  <a:cubicBezTo>
                    <a:pt x="1" y="154"/>
                    <a:pt x="1" y="154"/>
                    <a:pt x="1" y="154"/>
                  </a:cubicBezTo>
                  <a:cubicBezTo>
                    <a:pt x="1" y="154"/>
                    <a:pt x="1" y="154"/>
                    <a:pt x="1" y="154"/>
                  </a:cubicBezTo>
                  <a:cubicBezTo>
                    <a:pt x="1" y="154"/>
                    <a:pt x="1" y="154"/>
                    <a:pt x="2" y="154"/>
                  </a:cubicBezTo>
                  <a:cubicBezTo>
                    <a:pt x="2" y="154"/>
                    <a:pt x="2" y="154"/>
                    <a:pt x="2" y="154"/>
                  </a:cubicBezTo>
                  <a:cubicBezTo>
                    <a:pt x="1" y="154"/>
                    <a:pt x="1" y="154"/>
                    <a:pt x="1" y="154"/>
                  </a:cubicBezTo>
                  <a:close/>
                  <a:moveTo>
                    <a:pt x="32" y="103"/>
                  </a:moveTo>
                  <a:cubicBezTo>
                    <a:pt x="32" y="103"/>
                    <a:pt x="31" y="103"/>
                    <a:pt x="31" y="104"/>
                  </a:cubicBezTo>
                  <a:cubicBezTo>
                    <a:pt x="32" y="104"/>
                    <a:pt x="32" y="104"/>
                    <a:pt x="32" y="103"/>
                  </a:cubicBezTo>
                  <a:close/>
                  <a:moveTo>
                    <a:pt x="33" y="103"/>
                  </a:moveTo>
                  <a:cubicBezTo>
                    <a:pt x="33" y="103"/>
                    <a:pt x="33" y="103"/>
                    <a:pt x="33" y="102"/>
                  </a:cubicBezTo>
                  <a:cubicBezTo>
                    <a:pt x="33" y="102"/>
                    <a:pt x="32" y="102"/>
                    <a:pt x="32" y="103"/>
                  </a:cubicBezTo>
                  <a:cubicBezTo>
                    <a:pt x="32" y="103"/>
                    <a:pt x="32" y="103"/>
                    <a:pt x="32" y="103"/>
                  </a:cubicBezTo>
                  <a:cubicBezTo>
                    <a:pt x="32" y="103"/>
                    <a:pt x="33" y="103"/>
                    <a:pt x="33" y="103"/>
                  </a:cubicBezTo>
                  <a:cubicBezTo>
                    <a:pt x="33" y="103"/>
                    <a:pt x="33" y="103"/>
                    <a:pt x="33" y="103"/>
                  </a:cubicBezTo>
                  <a:cubicBezTo>
                    <a:pt x="33" y="103"/>
                    <a:pt x="34" y="103"/>
                    <a:pt x="34" y="103"/>
                  </a:cubicBezTo>
                  <a:cubicBezTo>
                    <a:pt x="34" y="103"/>
                    <a:pt x="34" y="103"/>
                    <a:pt x="34" y="103"/>
                  </a:cubicBezTo>
                  <a:cubicBezTo>
                    <a:pt x="34" y="103"/>
                    <a:pt x="34" y="103"/>
                    <a:pt x="34" y="103"/>
                  </a:cubicBezTo>
                  <a:cubicBezTo>
                    <a:pt x="34" y="102"/>
                    <a:pt x="34" y="103"/>
                    <a:pt x="34" y="103"/>
                  </a:cubicBezTo>
                  <a:cubicBezTo>
                    <a:pt x="33" y="103"/>
                    <a:pt x="33" y="103"/>
                    <a:pt x="33" y="103"/>
                  </a:cubicBezTo>
                  <a:close/>
                  <a:moveTo>
                    <a:pt x="30" y="103"/>
                  </a:moveTo>
                  <a:cubicBezTo>
                    <a:pt x="30" y="103"/>
                    <a:pt x="30" y="102"/>
                    <a:pt x="30" y="102"/>
                  </a:cubicBezTo>
                  <a:cubicBezTo>
                    <a:pt x="30" y="102"/>
                    <a:pt x="30" y="102"/>
                    <a:pt x="30" y="103"/>
                  </a:cubicBezTo>
                  <a:close/>
                  <a:moveTo>
                    <a:pt x="31" y="104"/>
                  </a:moveTo>
                  <a:cubicBezTo>
                    <a:pt x="31" y="104"/>
                    <a:pt x="31" y="104"/>
                    <a:pt x="31" y="104"/>
                  </a:cubicBezTo>
                  <a:cubicBezTo>
                    <a:pt x="31" y="104"/>
                    <a:pt x="31" y="104"/>
                    <a:pt x="31" y="104"/>
                  </a:cubicBezTo>
                  <a:cubicBezTo>
                    <a:pt x="31" y="104"/>
                    <a:pt x="31" y="104"/>
                    <a:pt x="31" y="104"/>
                  </a:cubicBezTo>
                  <a:cubicBezTo>
                    <a:pt x="31" y="104"/>
                    <a:pt x="31" y="104"/>
                    <a:pt x="31" y="104"/>
                  </a:cubicBezTo>
                  <a:close/>
                  <a:moveTo>
                    <a:pt x="32" y="104"/>
                  </a:moveTo>
                  <a:cubicBezTo>
                    <a:pt x="32" y="104"/>
                    <a:pt x="33" y="104"/>
                    <a:pt x="33" y="104"/>
                  </a:cubicBezTo>
                  <a:cubicBezTo>
                    <a:pt x="33" y="104"/>
                    <a:pt x="33" y="104"/>
                    <a:pt x="32" y="104"/>
                  </a:cubicBezTo>
                  <a:close/>
                  <a:moveTo>
                    <a:pt x="83" y="103"/>
                  </a:moveTo>
                  <a:cubicBezTo>
                    <a:pt x="83" y="103"/>
                    <a:pt x="82" y="103"/>
                    <a:pt x="82" y="103"/>
                  </a:cubicBezTo>
                  <a:cubicBezTo>
                    <a:pt x="82" y="103"/>
                    <a:pt x="83" y="103"/>
                    <a:pt x="83" y="103"/>
                  </a:cubicBezTo>
                  <a:cubicBezTo>
                    <a:pt x="83" y="103"/>
                    <a:pt x="83" y="103"/>
                    <a:pt x="83" y="103"/>
                  </a:cubicBezTo>
                  <a:cubicBezTo>
                    <a:pt x="83" y="103"/>
                    <a:pt x="83" y="103"/>
                    <a:pt x="83" y="103"/>
                  </a:cubicBezTo>
                  <a:close/>
                  <a:moveTo>
                    <a:pt x="81" y="96"/>
                  </a:moveTo>
                  <a:cubicBezTo>
                    <a:pt x="81" y="96"/>
                    <a:pt x="81" y="96"/>
                    <a:pt x="81" y="96"/>
                  </a:cubicBezTo>
                  <a:cubicBezTo>
                    <a:pt x="81" y="96"/>
                    <a:pt x="81" y="97"/>
                    <a:pt x="81" y="97"/>
                  </a:cubicBezTo>
                  <a:cubicBezTo>
                    <a:pt x="82" y="97"/>
                    <a:pt x="81" y="96"/>
                    <a:pt x="82" y="96"/>
                  </a:cubicBezTo>
                  <a:cubicBezTo>
                    <a:pt x="82" y="96"/>
                    <a:pt x="81" y="96"/>
                    <a:pt x="81" y="96"/>
                  </a:cubicBezTo>
                  <a:close/>
                  <a:moveTo>
                    <a:pt x="80" y="99"/>
                  </a:moveTo>
                  <a:cubicBezTo>
                    <a:pt x="80" y="99"/>
                    <a:pt x="81" y="99"/>
                    <a:pt x="80" y="99"/>
                  </a:cubicBezTo>
                  <a:cubicBezTo>
                    <a:pt x="80" y="99"/>
                    <a:pt x="80" y="99"/>
                    <a:pt x="80" y="99"/>
                  </a:cubicBezTo>
                  <a:close/>
                  <a:moveTo>
                    <a:pt x="84" y="109"/>
                  </a:moveTo>
                  <a:cubicBezTo>
                    <a:pt x="84" y="109"/>
                    <a:pt x="84" y="109"/>
                    <a:pt x="84" y="109"/>
                  </a:cubicBezTo>
                  <a:cubicBezTo>
                    <a:pt x="84" y="109"/>
                    <a:pt x="84" y="109"/>
                    <a:pt x="84" y="110"/>
                  </a:cubicBezTo>
                  <a:cubicBezTo>
                    <a:pt x="84" y="110"/>
                    <a:pt x="84" y="110"/>
                    <a:pt x="84" y="110"/>
                  </a:cubicBezTo>
                  <a:cubicBezTo>
                    <a:pt x="84" y="110"/>
                    <a:pt x="84" y="110"/>
                    <a:pt x="84" y="109"/>
                  </a:cubicBezTo>
                  <a:cubicBezTo>
                    <a:pt x="84" y="109"/>
                    <a:pt x="84" y="109"/>
                    <a:pt x="84" y="109"/>
                  </a:cubicBezTo>
                  <a:close/>
                  <a:moveTo>
                    <a:pt x="82" y="101"/>
                  </a:moveTo>
                  <a:cubicBezTo>
                    <a:pt x="82" y="101"/>
                    <a:pt x="82" y="101"/>
                    <a:pt x="82" y="101"/>
                  </a:cubicBezTo>
                  <a:cubicBezTo>
                    <a:pt x="82" y="102"/>
                    <a:pt x="82" y="102"/>
                    <a:pt x="82" y="102"/>
                  </a:cubicBezTo>
                  <a:cubicBezTo>
                    <a:pt x="82" y="102"/>
                    <a:pt x="82" y="102"/>
                    <a:pt x="82" y="101"/>
                  </a:cubicBezTo>
                  <a:cubicBezTo>
                    <a:pt x="82" y="101"/>
                    <a:pt x="82" y="101"/>
                    <a:pt x="82" y="101"/>
                  </a:cubicBezTo>
                  <a:close/>
                  <a:moveTo>
                    <a:pt x="49" y="103"/>
                  </a:moveTo>
                  <a:cubicBezTo>
                    <a:pt x="49" y="103"/>
                    <a:pt x="49" y="103"/>
                    <a:pt x="49" y="103"/>
                  </a:cubicBezTo>
                  <a:cubicBezTo>
                    <a:pt x="49" y="103"/>
                    <a:pt x="49" y="102"/>
                    <a:pt x="49" y="102"/>
                  </a:cubicBezTo>
                  <a:cubicBezTo>
                    <a:pt x="49" y="102"/>
                    <a:pt x="49" y="102"/>
                    <a:pt x="48" y="102"/>
                  </a:cubicBezTo>
                  <a:cubicBezTo>
                    <a:pt x="48" y="102"/>
                    <a:pt x="48" y="101"/>
                    <a:pt x="49" y="101"/>
                  </a:cubicBezTo>
                  <a:cubicBezTo>
                    <a:pt x="49" y="101"/>
                    <a:pt x="49" y="101"/>
                    <a:pt x="49" y="101"/>
                  </a:cubicBezTo>
                  <a:cubicBezTo>
                    <a:pt x="49" y="101"/>
                    <a:pt x="49" y="101"/>
                    <a:pt x="49" y="100"/>
                  </a:cubicBezTo>
                  <a:cubicBezTo>
                    <a:pt x="49" y="100"/>
                    <a:pt x="49" y="100"/>
                    <a:pt x="49" y="100"/>
                  </a:cubicBezTo>
                  <a:cubicBezTo>
                    <a:pt x="49" y="100"/>
                    <a:pt x="49" y="100"/>
                    <a:pt x="49" y="100"/>
                  </a:cubicBezTo>
                  <a:cubicBezTo>
                    <a:pt x="49" y="100"/>
                    <a:pt x="48" y="100"/>
                    <a:pt x="48" y="100"/>
                  </a:cubicBezTo>
                  <a:cubicBezTo>
                    <a:pt x="48" y="100"/>
                    <a:pt x="48" y="100"/>
                    <a:pt x="48" y="100"/>
                  </a:cubicBezTo>
                  <a:cubicBezTo>
                    <a:pt x="48" y="100"/>
                    <a:pt x="48" y="100"/>
                    <a:pt x="48" y="100"/>
                  </a:cubicBezTo>
                  <a:cubicBezTo>
                    <a:pt x="48" y="100"/>
                    <a:pt x="48" y="100"/>
                    <a:pt x="47" y="100"/>
                  </a:cubicBezTo>
                  <a:cubicBezTo>
                    <a:pt x="47" y="100"/>
                    <a:pt x="47" y="100"/>
                    <a:pt x="47" y="100"/>
                  </a:cubicBezTo>
                  <a:cubicBezTo>
                    <a:pt x="47" y="100"/>
                    <a:pt x="46" y="100"/>
                    <a:pt x="46" y="100"/>
                  </a:cubicBezTo>
                  <a:cubicBezTo>
                    <a:pt x="46" y="100"/>
                    <a:pt x="46" y="99"/>
                    <a:pt x="46" y="99"/>
                  </a:cubicBezTo>
                  <a:cubicBezTo>
                    <a:pt x="46" y="99"/>
                    <a:pt x="46" y="99"/>
                    <a:pt x="46" y="99"/>
                  </a:cubicBezTo>
                  <a:cubicBezTo>
                    <a:pt x="46" y="99"/>
                    <a:pt x="46" y="99"/>
                    <a:pt x="46" y="99"/>
                  </a:cubicBezTo>
                  <a:cubicBezTo>
                    <a:pt x="46" y="99"/>
                    <a:pt x="46" y="99"/>
                    <a:pt x="46" y="99"/>
                  </a:cubicBezTo>
                  <a:cubicBezTo>
                    <a:pt x="46" y="99"/>
                    <a:pt x="45" y="99"/>
                    <a:pt x="45" y="99"/>
                  </a:cubicBezTo>
                  <a:cubicBezTo>
                    <a:pt x="45" y="99"/>
                    <a:pt x="45" y="99"/>
                    <a:pt x="45" y="99"/>
                  </a:cubicBezTo>
                  <a:cubicBezTo>
                    <a:pt x="45" y="99"/>
                    <a:pt x="45" y="99"/>
                    <a:pt x="45" y="99"/>
                  </a:cubicBezTo>
                  <a:cubicBezTo>
                    <a:pt x="45" y="99"/>
                    <a:pt x="44" y="99"/>
                    <a:pt x="44" y="99"/>
                  </a:cubicBezTo>
                  <a:cubicBezTo>
                    <a:pt x="44" y="99"/>
                    <a:pt x="44" y="99"/>
                    <a:pt x="44" y="99"/>
                  </a:cubicBezTo>
                  <a:cubicBezTo>
                    <a:pt x="44" y="99"/>
                    <a:pt x="44" y="99"/>
                    <a:pt x="44" y="99"/>
                  </a:cubicBezTo>
                  <a:cubicBezTo>
                    <a:pt x="44" y="99"/>
                    <a:pt x="44" y="99"/>
                    <a:pt x="44" y="99"/>
                  </a:cubicBezTo>
                  <a:cubicBezTo>
                    <a:pt x="44" y="99"/>
                    <a:pt x="44" y="99"/>
                    <a:pt x="44" y="99"/>
                  </a:cubicBezTo>
                  <a:cubicBezTo>
                    <a:pt x="43" y="100"/>
                    <a:pt x="43" y="100"/>
                    <a:pt x="43" y="100"/>
                  </a:cubicBezTo>
                  <a:cubicBezTo>
                    <a:pt x="43" y="100"/>
                    <a:pt x="43" y="100"/>
                    <a:pt x="43" y="100"/>
                  </a:cubicBezTo>
                  <a:cubicBezTo>
                    <a:pt x="43" y="100"/>
                    <a:pt x="43" y="100"/>
                    <a:pt x="43"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1"/>
                  </a:cubicBezTo>
                  <a:cubicBezTo>
                    <a:pt x="42" y="101"/>
                    <a:pt x="42" y="101"/>
                    <a:pt x="42" y="101"/>
                  </a:cubicBezTo>
                  <a:cubicBezTo>
                    <a:pt x="42" y="101"/>
                    <a:pt x="42" y="101"/>
                    <a:pt x="42" y="101"/>
                  </a:cubicBezTo>
                  <a:cubicBezTo>
                    <a:pt x="42" y="102"/>
                    <a:pt x="42" y="102"/>
                    <a:pt x="42" y="102"/>
                  </a:cubicBezTo>
                  <a:cubicBezTo>
                    <a:pt x="42" y="102"/>
                    <a:pt x="42" y="102"/>
                    <a:pt x="42" y="102"/>
                  </a:cubicBezTo>
                  <a:cubicBezTo>
                    <a:pt x="42" y="102"/>
                    <a:pt x="41" y="102"/>
                    <a:pt x="41" y="102"/>
                  </a:cubicBezTo>
                  <a:cubicBezTo>
                    <a:pt x="41" y="102"/>
                    <a:pt x="41" y="102"/>
                    <a:pt x="41" y="102"/>
                  </a:cubicBezTo>
                  <a:cubicBezTo>
                    <a:pt x="41" y="102"/>
                    <a:pt x="40" y="102"/>
                    <a:pt x="40" y="102"/>
                  </a:cubicBezTo>
                  <a:cubicBezTo>
                    <a:pt x="40" y="102"/>
                    <a:pt x="40" y="102"/>
                    <a:pt x="40" y="102"/>
                  </a:cubicBezTo>
                  <a:cubicBezTo>
                    <a:pt x="39" y="102"/>
                    <a:pt x="39" y="102"/>
                    <a:pt x="39" y="102"/>
                  </a:cubicBezTo>
                  <a:cubicBezTo>
                    <a:pt x="39" y="102"/>
                    <a:pt x="39" y="103"/>
                    <a:pt x="39" y="103"/>
                  </a:cubicBezTo>
                  <a:cubicBezTo>
                    <a:pt x="39" y="103"/>
                    <a:pt x="38" y="103"/>
                    <a:pt x="38" y="103"/>
                  </a:cubicBezTo>
                  <a:cubicBezTo>
                    <a:pt x="38" y="102"/>
                    <a:pt x="38" y="102"/>
                    <a:pt x="38" y="102"/>
                  </a:cubicBezTo>
                  <a:cubicBezTo>
                    <a:pt x="38" y="102"/>
                    <a:pt x="38" y="102"/>
                    <a:pt x="38" y="102"/>
                  </a:cubicBezTo>
                  <a:cubicBezTo>
                    <a:pt x="38" y="102"/>
                    <a:pt x="38" y="102"/>
                    <a:pt x="38" y="102"/>
                  </a:cubicBezTo>
                  <a:cubicBezTo>
                    <a:pt x="38" y="102"/>
                    <a:pt x="38" y="101"/>
                    <a:pt x="38" y="101"/>
                  </a:cubicBezTo>
                  <a:cubicBezTo>
                    <a:pt x="38" y="101"/>
                    <a:pt x="38" y="101"/>
                    <a:pt x="38" y="101"/>
                  </a:cubicBezTo>
                  <a:cubicBezTo>
                    <a:pt x="38" y="101"/>
                    <a:pt x="38" y="101"/>
                    <a:pt x="38" y="101"/>
                  </a:cubicBezTo>
                  <a:cubicBezTo>
                    <a:pt x="37" y="101"/>
                    <a:pt x="37" y="101"/>
                    <a:pt x="37" y="101"/>
                  </a:cubicBezTo>
                  <a:cubicBezTo>
                    <a:pt x="37" y="101"/>
                    <a:pt x="37" y="101"/>
                    <a:pt x="37" y="101"/>
                  </a:cubicBezTo>
                  <a:cubicBezTo>
                    <a:pt x="37" y="101"/>
                    <a:pt x="37" y="102"/>
                    <a:pt x="37" y="102"/>
                  </a:cubicBezTo>
                  <a:cubicBezTo>
                    <a:pt x="36" y="102"/>
                    <a:pt x="36" y="102"/>
                    <a:pt x="36" y="103"/>
                  </a:cubicBezTo>
                  <a:cubicBezTo>
                    <a:pt x="36" y="103"/>
                    <a:pt x="36" y="103"/>
                    <a:pt x="36" y="103"/>
                  </a:cubicBezTo>
                  <a:cubicBezTo>
                    <a:pt x="36" y="103"/>
                    <a:pt x="36" y="104"/>
                    <a:pt x="36" y="104"/>
                  </a:cubicBezTo>
                  <a:cubicBezTo>
                    <a:pt x="36" y="104"/>
                    <a:pt x="36" y="104"/>
                    <a:pt x="36" y="104"/>
                  </a:cubicBezTo>
                  <a:cubicBezTo>
                    <a:pt x="36" y="104"/>
                    <a:pt x="36" y="104"/>
                    <a:pt x="36" y="104"/>
                  </a:cubicBezTo>
                  <a:cubicBezTo>
                    <a:pt x="35" y="105"/>
                    <a:pt x="35" y="105"/>
                    <a:pt x="35" y="105"/>
                  </a:cubicBezTo>
                  <a:cubicBezTo>
                    <a:pt x="34" y="105"/>
                    <a:pt x="34" y="105"/>
                    <a:pt x="34" y="106"/>
                  </a:cubicBezTo>
                  <a:cubicBezTo>
                    <a:pt x="34" y="106"/>
                    <a:pt x="34" y="106"/>
                    <a:pt x="34" y="106"/>
                  </a:cubicBezTo>
                  <a:cubicBezTo>
                    <a:pt x="33" y="106"/>
                    <a:pt x="32" y="107"/>
                    <a:pt x="32" y="107"/>
                  </a:cubicBezTo>
                  <a:cubicBezTo>
                    <a:pt x="32" y="107"/>
                    <a:pt x="32" y="107"/>
                    <a:pt x="32" y="107"/>
                  </a:cubicBezTo>
                  <a:cubicBezTo>
                    <a:pt x="32" y="107"/>
                    <a:pt x="32" y="107"/>
                    <a:pt x="32" y="107"/>
                  </a:cubicBezTo>
                  <a:cubicBezTo>
                    <a:pt x="32" y="107"/>
                    <a:pt x="32" y="107"/>
                    <a:pt x="32" y="107"/>
                  </a:cubicBezTo>
                  <a:cubicBezTo>
                    <a:pt x="32" y="107"/>
                    <a:pt x="33" y="107"/>
                    <a:pt x="33" y="106"/>
                  </a:cubicBezTo>
                  <a:cubicBezTo>
                    <a:pt x="33" y="106"/>
                    <a:pt x="33" y="106"/>
                    <a:pt x="34" y="106"/>
                  </a:cubicBezTo>
                  <a:cubicBezTo>
                    <a:pt x="34" y="107"/>
                    <a:pt x="34" y="107"/>
                    <a:pt x="34" y="107"/>
                  </a:cubicBezTo>
                  <a:cubicBezTo>
                    <a:pt x="34" y="107"/>
                    <a:pt x="34" y="107"/>
                    <a:pt x="34" y="107"/>
                  </a:cubicBezTo>
                  <a:cubicBezTo>
                    <a:pt x="34" y="107"/>
                    <a:pt x="34" y="107"/>
                    <a:pt x="34" y="107"/>
                  </a:cubicBezTo>
                  <a:cubicBezTo>
                    <a:pt x="34" y="107"/>
                    <a:pt x="34" y="108"/>
                    <a:pt x="34" y="108"/>
                  </a:cubicBezTo>
                  <a:cubicBezTo>
                    <a:pt x="34" y="108"/>
                    <a:pt x="34" y="108"/>
                    <a:pt x="34" y="108"/>
                  </a:cubicBezTo>
                  <a:cubicBezTo>
                    <a:pt x="34" y="108"/>
                    <a:pt x="34"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4" y="108"/>
                    <a:pt x="34" y="108"/>
                    <a:pt x="35" y="108"/>
                  </a:cubicBezTo>
                  <a:cubicBezTo>
                    <a:pt x="35" y="108"/>
                    <a:pt x="35" y="108"/>
                    <a:pt x="35" y="108"/>
                  </a:cubicBezTo>
                  <a:cubicBezTo>
                    <a:pt x="35" y="108"/>
                    <a:pt x="34" y="109"/>
                    <a:pt x="34" y="109"/>
                  </a:cubicBezTo>
                  <a:cubicBezTo>
                    <a:pt x="34" y="109"/>
                    <a:pt x="34" y="109"/>
                    <a:pt x="34" y="109"/>
                  </a:cubicBezTo>
                  <a:cubicBezTo>
                    <a:pt x="34" y="109"/>
                    <a:pt x="34" y="109"/>
                    <a:pt x="34" y="109"/>
                  </a:cubicBezTo>
                  <a:cubicBezTo>
                    <a:pt x="34" y="109"/>
                    <a:pt x="34" y="109"/>
                    <a:pt x="34" y="109"/>
                  </a:cubicBezTo>
                  <a:cubicBezTo>
                    <a:pt x="34" y="109"/>
                    <a:pt x="34" y="109"/>
                    <a:pt x="34" y="109"/>
                  </a:cubicBezTo>
                  <a:cubicBezTo>
                    <a:pt x="34" y="109"/>
                    <a:pt x="34" y="109"/>
                    <a:pt x="34" y="109"/>
                  </a:cubicBezTo>
                  <a:cubicBezTo>
                    <a:pt x="34" y="109"/>
                    <a:pt x="34" y="109"/>
                    <a:pt x="34" y="110"/>
                  </a:cubicBezTo>
                  <a:cubicBezTo>
                    <a:pt x="34" y="110"/>
                    <a:pt x="34" y="110"/>
                    <a:pt x="34" y="110"/>
                  </a:cubicBezTo>
                  <a:cubicBezTo>
                    <a:pt x="34" y="110"/>
                    <a:pt x="34" y="110"/>
                    <a:pt x="34" y="110"/>
                  </a:cubicBezTo>
                  <a:cubicBezTo>
                    <a:pt x="34" y="110"/>
                    <a:pt x="34" y="110"/>
                    <a:pt x="34" y="110"/>
                  </a:cubicBezTo>
                  <a:cubicBezTo>
                    <a:pt x="34" y="110"/>
                    <a:pt x="34" y="110"/>
                    <a:pt x="34" y="110"/>
                  </a:cubicBezTo>
                  <a:cubicBezTo>
                    <a:pt x="34" y="110"/>
                    <a:pt x="34" y="110"/>
                    <a:pt x="34" y="110"/>
                  </a:cubicBezTo>
                  <a:cubicBezTo>
                    <a:pt x="34" y="110"/>
                    <a:pt x="34" y="110"/>
                    <a:pt x="34" y="110"/>
                  </a:cubicBezTo>
                  <a:cubicBezTo>
                    <a:pt x="34" y="110"/>
                    <a:pt x="34" y="111"/>
                    <a:pt x="34" y="111"/>
                  </a:cubicBezTo>
                  <a:cubicBezTo>
                    <a:pt x="34" y="111"/>
                    <a:pt x="34" y="111"/>
                    <a:pt x="34" y="111"/>
                  </a:cubicBezTo>
                  <a:cubicBezTo>
                    <a:pt x="34" y="111"/>
                    <a:pt x="34" y="111"/>
                    <a:pt x="34" y="111"/>
                  </a:cubicBezTo>
                  <a:cubicBezTo>
                    <a:pt x="34" y="111"/>
                    <a:pt x="34" y="111"/>
                    <a:pt x="35" y="111"/>
                  </a:cubicBezTo>
                  <a:cubicBezTo>
                    <a:pt x="35" y="111"/>
                    <a:pt x="35" y="111"/>
                    <a:pt x="35" y="111"/>
                  </a:cubicBezTo>
                  <a:cubicBezTo>
                    <a:pt x="35" y="111"/>
                    <a:pt x="35" y="111"/>
                    <a:pt x="35" y="111"/>
                  </a:cubicBezTo>
                  <a:cubicBezTo>
                    <a:pt x="35" y="111"/>
                    <a:pt x="35" y="111"/>
                    <a:pt x="35" y="111"/>
                  </a:cubicBezTo>
                  <a:cubicBezTo>
                    <a:pt x="35" y="111"/>
                    <a:pt x="35" y="111"/>
                    <a:pt x="35" y="111"/>
                  </a:cubicBezTo>
                  <a:cubicBezTo>
                    <a:pt x="35" y="111"/>
                    <a:pt x="35" y="111"/>
                    <a:pt x="35" y="111"/>
                  </a:cubicBezTo>
                  <a:cubicBezTo>
                    <a:pt x="35" y="111"/>
                    <a:pt x="36" y="111"/>
                    <a:pt x="36" y="111"/>
                  </a:cubicBezTo>
                  <a:cubicBezTo>
                    <a:pt x="36" y="111"/>
                    <a:pt x="36" y="111"/>
                    <a:pt x="36" y="111"/>
                  </a:cubicBezTo>
                  <a:cubicBezTo>
                    <a:pt x="36" y="111"/>
                    <a:pt x="36" y="111"/>
                    <a:pt x="36" y="111"/>
                  </a:cubicBezTo>
                  <a:cubicBezTo>
                    <a:pt x="35" y="112"/>
                    <a:pt x="35" y="112"/>
                    <a:pt x="35" y="112"/>
                  </a:cubicBezTo>
                  <a:cubicBezTo>
                    <a:pt x="35" y="112"/>
                    <a:pt x="36" y="112"/>
                    <a:pt x="36" y="112"/>
                  </a:cubicBezTo>
                  <a:cubicBezTo>
                    <a:pt x="36" y="112"/>
                    <a:pt x="36" y="112"/>
                    <a:pt x="36" y="112"/>
                  </a:cubicBezTo>
                  <a:cubicBezTo>
                    <a:pt x="36" y="112"/>
                    <a:pt x="36" y="112"/>
                    <a:pt x="37" y="112"/>
                  </a:cubicBezTo>
                  <a:cubicBezTo>
                    <a:pt x="37" y="112"/>
                    <a:pt x="37" y="112"/>
                    <a:pt x="37" y="112"/>
                  </a:cubicBezTo>
                  <a:cubicBezTo>
                    <a:pt x="38" y="112"/>
                    <a:pt x="38" y="112"/>
                    <a:pt x="38" y="112"/>
                  </a:cubicBezTo>
                  <a:cubicBezTo>
                    <a:pt x="38" y="112"/>
                    <a:pt x="38" y="112"/>
                    <a:pt x="38" y="112"/>
                  </a:cubicBezTo>
                  <a:cubicBezTo>
                    <a:pt x="37" y="112"/>
                    <a:pt x="37" y="111"/>
                    <a:pt x="38" y="111"/>
                  </a:cubicBezTo>
                  <a:cubicBezTo>
                    <a:pt x="38" y="111"/>
                    <a:pt x="38" y="111"/>
                    <a:pt x="38" y="111"/>
                  </a:cubicBezTo>
                  <a:cubicBezTo>
                    <a:pt x="38" y="111"/>
                    <a:pt x="38" y="110"/>
                    <a:pt x="38" y="110"/>
                  </a:cubicBezTo>
                  <a:cubicBezTo>
                    <a:pt x="38" y="110"/>
                    <a:pt x="38" y="110"/>
                    <a:pt x="38" y="110"/>
                  </a:cubicBezTo>
                  <a:cubicBezTo>
                    <a:pt x="38" y="110"/>
                    <a:pt x="38" y="110"/>
                    <a:pt x="38" y="110"/>
                  </a:cubicBezTo>
                  <a:cubicBezTo>
                    <a:pt x="38" y="110"/>
                    <a:pt x="38" y="110"/>
                    <a:pt x="38" y="110"/>
                  </a:cubicBezTo>
                  <a:cubicBezTo>
                    <a:pt x="38" y="110"/>
                    <a:pt x="38" y="110"/>
                    <a:pt x="38" y="110"/>
                  </a:cubicBezTo>
                  <a:cubicBezTo>
                    <a:pt x="39" y="110"/>
                    <a:pt x="39" y="109"/>
                    <a:pt x="39" y="109"/>
                  </a:cubicBezTo>
                  <a:cubicBezTo>
                    <a:pt x="39" y="109"/>
                    <a:pt x="39" y="109"/>
                    <a:pt x="39" y="109"/>
                  </a:cubicBezTo>
                  <a:cubicBezTo>
                    <a:pt x="40" y="109"/>
                    <a:pt x="39" y="108"/>
                    <a:pt x="39" y="108"/>
                  </a:cubicBezTo>
                  <a:cubicBezTo>
                    <a:pt x="39" y="107"/>
                    <a:pt x="40" y="107"/>
                    <a:pt x="40" y="107"/>
                  </a:cubicBezTo>
                  <a:cubicBezTo>
                    <a:pt x="40" y="107"/>
                    <a:pt x="40" y="107"/>
                    <a:pt x="40" y="107"/>
                  </a:cubicBezTo>
                  <a:cubicBezTo>
                    <a:pt x="40" y="107"/>
                    <a:pt x="40" y="107"/>
                    <a:pt x="41" y="107"/>
                  </a:cubicBezTo>
                  <a:cubicBezTo>
                    <a:pt x="41" y="107"/>
                    <a:pt x="41" y="107"/>
                    <a:pt x="41" y="107"/>
                  </a:cubicBezTo>
                  <a:cubicBezTo>
                    <a:pt x="41" y="107"/>
                    <a:pt x="41" y="107"/>
                    <a:pt x="41" y="106"/>
                  </a:cubicBezTo>
                  <a:cubicBezTo>
                    <a:pt x="41" y="106"/>
                    <a:pt x="41" y="106"/>
                    <a:pt x="42" y="106"/>
                  </a:cubicBezTo>
                  <a:cubicBezTo>
                    <a:pt x="42" y="106"/>
                    <a:pt x="42" y="106"/>
                    <a:pt x="42" y="106"/>
                  </a:cubicBezTo>
                  <a:cubicBezTo>
                    <a:pt x="42" y="106"/>
                    <a:pt x="42" y="106"/>
                    <a:pt x="42" y="106"/>
                  </a:cubicBezTo>
                  <a:cubicBezTo>
                    <a:pt x="42" y="106"/>
                    <a:pt x="42" y="106"/>
                    <a:pt x="43" y="106"/>
                  </a:cubicBezTo>
                  <a:cubicBezTo>
                    <a:pt x="43" y="106"/>
                    <a:pt x="43" y="106"/>
                    <a:pt x="44" y="106"/>
                  </a:cubicBezTo>
                  <a:cubicBezTo>
                    <a:pt x="44" y="106"/>
                    <a:pt x="44" y="106"/>
                    <a:pt x="44" y="106"/>
                  </a:cubicBezTo>
                  <a:cubicBezTo>
                    <a:pt x="44" y="106"/>
                    <a:pt x="44" y="106"/>
                    <a:pt x="44" y="106"/>
                  </a:cubicBezTo>
                  <a:cubicBezTo>
                    <a:pt x="44" y="107"/>
                    <a:pt x="45" y="107"/>
                    <a:pt x="45" y="108"/>
                  </a:cubicBezTo>
                  <a:cubicBezTo>
                    <a:pt x="45" y="108"/>
                    <a:pt x="46" y="108"/>
                    <a:pt x="46" y="108"/>
                  </a:cubicBezTo>
                  <a:cubicBezTo>
                    <a:pt x="46" y="108"/>
                    <a:pt x="46" y="108"/>
                    <a:pt x="46" y="108"/>
                  </a:cubicBezTo>
                  <a:cubicBezTo>
                    <a:pt x="46" y="108"/>
                    <a:pt x="46" y="108"/>
                    <a:pt x="46" y="108"/>
                  </a:cubicBezTo>
                  <a:cubicBezTo>
                    <a:pt x="46" y="107"/>
                    <a:pt x="46" y="107"/>
                    <a:pt x="46" y="107"/>
                  </a:cubicBezTo>
                  <a:cubicBezTo>
                    <a:pt x="46" y="106"/>
                    <a:pt x="47" y="106"/>
                    <a:pt x="47" y="106"/>
                  </a:cubicBezTo>
                  <a:cubicBezTo>
                    <a:pt x="47" y="106"/>
                    <a:pt x="47" y="106"/>
                    <a:pt x="47" y="106"/>
                  </a:cubicBezTo>
                  <a:cubicBezTo>
                    <a:pt x="47" y="106"/>
                    <a:pt x="47" y="106"/>
                    <a:pt x="47" y="106"/>
                  </a:cubicBezTo>
                  <a:cubicBezTo>
                    <a:pt x="47" y="105"/>
                    <a:pt x="47" y="105"/>
                    <a:pt x="47" y="105"/>
                  </a:cubicBezTo>
                  <a:cubicBezTo>
                    <a:pt x="47" y="105"/>
                    <a:pt x="47" y="105"/>
                    <a:pt x="48" y="105"/>
                  </a:cubicBezTo>
                  <a:cubicBezTo>
                    <a:pt x="48" y="105"/>
                    <a:pt x="48" y="104"/>
                    <a:pt x="48" y="104"/>
                  </a:cubicBezTo>
                  <a:cubicBezTo>
                    <a:pt x="48" y="104"/>
                    <a:pt x="48" y="104"/>
                    <a:pt x="48" y="104"/>
                  </a:cubicBezTo>
                  <a:cubicBezTo>
                    <a:pt x="48" y="104"/>
                    <a:pt x="48" y="104"/>
                    <a:pt x="49" y="104"/>
                  </a:cubicBezTo>
                  <a:cubicBezTo>
                    <a:pt x="49" y="104"/>
                    <a:pt x="49" y="104"/>
                    <a:pt x="49" y="104"/>
                  </a:cubicBezTo>
                  <a:cubicBezTo>
                    <a:pt x="49" y="104"/>
                    <a:pt x="49" y="104"/>
                    <a:pt x="49" y="104"/>
                  </a:cubicBezTo>
                  <a:cubicBezTo>
                    <a:pt x="49" y="103"/>
                    <a:pt x="49" y="103"/>
                    <a:pt x="49" y="103"/>
                  </a:cubicBezTo>
                  <a:close/>
                  <a:moveTo>
                    <a:pt x="34" y="109"/>
                  </a:moveTo>
                  <a:cubicBezTo>
                    <a:pt x="34" y="109"/>
                    <a:pt x="34" y="109"/>
                    <a:pt x="34" y="109"/>
                  </a:cubicBezTo>
                  <a:cubicBezTo>
                    <a:pt x="34" y="109"/>
                    <a:pt x="34" y="109"/>
                    <a:pt x="34" y="109"/>
                  </a:cubicBezTo>
                  <a:cubicBezTo>
                    <a:pt x="34" y="109"/>
                    <a:pt x="34" y="109"/>
                    <a:pt x="34" y="109"/>
                  </a:cubicBezTo>
                  <a:close/>
                  <a:moveTo>
                    <a:pt x="38" y="85"/>
                  </a:moveTo>
                  <a:cubicBezTo>
                    <a:pt x="38" y="85"/>
                    <a:pt x="38" y="85"/>
                    <a:pt x="38" y="85"/>
                  </a:cubicBezTo>
                  <a:cubicBezTo>
                    <a:pt x="38" y="85"/>
                    <a:pt x="38" y="85"/>
                    <a:pt x="38" y="84"/>
                  </a:cubicBezTo>
                  <a:cubicBezTo>
                    <a:pt x="38" y="84"/>
                    <a:pt x="38" y="84"/>
                    <a:pt x="38" y="85"/>
                  </a:cubicBezTo>
                  <a:cubicBezTo>
                    <a:pt x="37" y="85"/>
                    <a:pt x="37" y="85"/>
                    <a:pt x="38" y="85"/>
                  </a:cubicBezTo>
                  <a:cubicBezTo>
                    <a:pt x="38" y="85"/>
                    <a:pt x="38" y="85"/>
                    <a:pt x="38" y="85"/>
                  </a:cubicBezTo>
                  <a:close/>
                  <a:moveTo>
                    <a:pt x="38" y="85"/>
                  </a:moveTo>
                  <a:cubicBezTo>
                    <a:pt x="38" y="85"/>
                    <a:pt x="38" y="85"/>
                    <a:pt x="38" y="85"/>
                  </a:cubicBezTo>
                  <a:cubicBezTo>
                    <a:pt x="39" y="85"/>
                    <a:pt x="39" y="85"/>
                    <a:pt x="39" y="85"/>
                  </a:cubicBezTo>
                  <a:cubicBezTo>
                    <a:pt x="39" y="85"/>
                    <a:pt x="39" y="85"/>
                    <a:pt x="38" y="85"/>
                  </a:cubicBezTo>
                  <a:cubicBezTo>
                    <a:pt x="38" y="85"/>
                    <a:pt x="38" y="85"/>
                    <a:pt x="38" y="85"/>
                  </a:cubicBezTo>
                  <a:close/>
                  <a:moveTo>
                    <a:pt x="40" y="84"/>
                  </a:moveTo>
                  <a:cubicBezTo>
                    <a:pt x="40" y="84"/>
                    <a:pt x="40" y="84"/>
                    <a:pt x="40" y="83"/>
                  </a:cubicBezTo>
                  <a:cubicBezTo>
                    <a:pt x="40" y="83"/>
                    <a:pt x="40" y="83"/>
                    <a:pt x="40" y="83"/>
                  </a:cubicBezTo>
                  <a:cubicBezTo>
                    <a:pt x="39" y="83"/>
                    <a:pt x="39" y="83"/>
                    <a:pt x="39" y="83"/>
                  </a:cubicBezTo>
                  <a:cubicBezTo>
                    <a:pt x="39" y="84"/>
                    <a:pt x="39" y="84"/>
                    <a:pt x="40" y="84"/>
                  </a:cubicBezTo>
                  <a:close/>
                  <a:moveTo>
                    <a:pt x="38" y="85"/>
                  </a:moveTo>
                  <a:cubicBezTo>
                    <a:pt x="38" y="85"/>
                    <a:pt x="38" y="85"/>
                    <a:pt x="38" y="85"/>
                  </a:cubicBezTo>
                  <a:cubicBezTo>
                    <a:pt x="38" y="85"/>
                    <a:pt x="38" y="85"/>
                    <a:pt x="38" y="85"/>
                  </a:cubicBezTo>
                  <a:close/>
                  <a:moveTo>
                    <a:pt x="31" y="111"/>
                  </a:moveTo>
                  <a:cubicBezTo>
                    <a:pt x="31" y="111"/>
                    <a:pt x="31" y="111"/>
                    <a:pt x="31" y="111"/>
                  </a:cubicBezTo>
                  <a:cubicBezTo>
                    <a:pt x="31" y="111"/>
                    <a:pt x="30" y="110"/>
                    <a:pt x="30" y="110"/>
                  </a:cubicBezTo>
                  <a:cubicBezTo>
                    <a:pt x="30" y="110"/>
                    <a:pt x="31" y="110"/>
                    <a:pt x="31" y="110"/>
                  </a:cubicBezTo>
                  <a:cubicBezTo>
                    <a:pt x="31" y="110"/>
                    <a:pt x="31" y="110"/>
                    <a:pt x="31" y="110"/>
                  </a:cubicBezTo>
                  <a:cubicBezTo>
                    <a:pt x="31" y="110"/>
                    <a:pt x="31" y="110"/>
                    <a:pt x="31" y="110"/>
                  </a:cubicBezTo>
                  <a:cubicBezTo>
                    <a:pt x="31" y="110"/>
                    <a:pt x="30" y="110"/>
                    <a:pt x="30" y="110"/>
                  </a:cubicBezTo>
                  <a:cubicBezTo>
                    <a:pt x="30" y="110"/>
                    <a:pt x="30" y="110"/>
                    <a:pt x="30" y="109"/>
                  </a:cubicBezTo>
                  <a:cubicBezTo>
                    <a:pt x="30" y="109"/>
                    <a:pt x="30" y="109"/>
                    <a:pt x="30" y="109"/>
                  </a:cubicBezTo>
                  <a:cubicBezTo>
                    <a:pt x="30" y="109"/>
                    <a:pt x="30" y="109"/>
                    <a:pt x="30" y="109"/>
                  </a:cubicBezTo>
                  <a:cubicBezTo>
                    <a:pt x="30" y="109"/>
                    <a:pt x="30" y="109"/>
                    <a:pt x="30" y="109"/>
                  </a:cubicBezTo>
                  <a:cubicBezTo>
                    <a:pt x="30" y="109"/>
                    <a:pt x="30" y="109"/>
                    <a:pt x="30" y="108"/>
                  </a:cubicBezTo>
                  <a:cubicBezTo>
                    <a:pt x="30" y="108"/>
                    <a:pt x="29" y="108"/>
                    <a:pt x="29" y="108"/>
                  </a:cubicBezTo>
                  <a:cubicBezTo>
                    <a:pt x="29" y="108"/>
                    <a:pt x="29" y="108"/>
                    <a:pt x="28" y="108"/>
                  </a:cubicBezTo>
                  <a:cubicBezTo>
                    <a:pt x="28" y="108"/>
                    <a:pt x="28" y="108"/>
                    <a:pt x="28" y="108"/>
                  </a:cubicBezTo>
                  <a:cubicBezTo>
                    <a:pt x="28" y="108"/>
                    <a:pt x="28" y="108"/>
                    <a:pt x="28" y="108"/>
                  </a:cubicBezTo>
                  <a:cubicBezTo>
                    <a:pt x="28" y="108"/>
                    <a:pt x="28" y="107"/>
                    <a:pt x="28" y="107"/>
                  </a:cubicBezTo>
                  <a:cubicBezTo>
                    <a:pt x="28" y="107"/>
                    <a:pt x="28" y="107"/>
                    <a:pt x="28" y="107"/>
                  </a:cubicBezTo>
                  <a:cubicBezTo>
                    <a:pt x="28" y="107"/>
                    <a:pt x="28" y="107"/>
                    <a:pt x="28" y="107"/>
                  </a:cubicBezTo>
                  <a:cubicBezTo>
                    <a:pt x="28" y="107"/>
                    <a:pt x="28" y="107"/>
                    <a:pt x="28" y="107"/>
                  </a:cubicBezTo>
                  <a:cubicBezTo>
                    <a:pt x="29" y="107"/>
                    <a:pt x="29" y="107"/>
                    <a:pt x="29" y="107"/>
                  </a:cubicBezTo>
                  <a:cubicBezTo>
                    <a:pt x="29" y="107"/>
                    <a:pt x="29" y="107"/>
                    <a:pt x="29" y="106"/>
                  </a:cubicBezTo>
                  <a:cubicBezTo>
                    <a:pt x="29" y="106"/>
                    <a:pt x="29" y="105"/>
                    <a:pt x="29" y="105"/>
                  </a:cubicBezTo>
                  <a:cubicBezTo>
                    <a:pt x="28" y="105"/>
                    <a:pt x="28" y="105"/>
                    <a:pt x="27" y="105"/>
                  </a:cubicBezTo>
                  <a:cubicBezTo>
                    <a:pt x="27" y="105"/>
                    <a:pt x="27" y="106"/>
                    <a:pt x="27" y="106"/>
                  </a:cubicBezTo>
                  <a:cubicBezTo>
                    <a:pt x="26" y="106"/>
                    <a:pt x="26" y="106"/>
                    <a:pt x="26" y="105"/>
                  </a:cubicBezTo>
                  <a:cubicBezTo>
                    <a:pt x="26" y="105"/>
                    <a:pt x="26" y="105"/>
                    <a:pt x="25" y="105"/>
                  </a:cubicBezTo>
                  <a:cubicBezTo>
                    <a:pt x="25" y="105"/>
                    <a:pt x="25" y="105"/>
                    <a:pt x="25" y="105"/>
                  </a:cubicBezTo>
                  <a:cubicBezTo>
                    <a:pt x="25" y="105"/>
                    <a:pt x="25" y="105"/>
                    <a:pt x="25" y="105"/>
                  </a:cubicBezTo>
                  <a:cubicBezTo>
                    <a:pt x="25" y="105"/>
                    <a:pt x="25" y="105"/>
                    <a:pt x="25" y="105"/>
                  </a:cubicBezTo>
                  <a:cubicBezTo>
                    <a:pt x="25" y="105"/>
                    <a:pt x="25" y="105"/>
                    <a:pt x="25" y="105"/>
                  </a:cubicBezTo>
                  <a:cubicBezTo>
                    <a:pt x="25" y="105"/>
                    <a:pt x="25" y="105"/>
                    <a:pt x="25" y="105"/>
                  </a:cubicBezTo>
                  <a:cubicBezTo>
                    <a:pt x="24" y="105"/>
                    <a:pt x="24" y="105"/>
                    <a:pt x="24" y="104"/>
                  </a:cubicBezTo>
                  <a:cubicBezTo>
                    <a:pt x="24" y="104"/>
                    <a:pt x="24" y="104"/>
                    <a:pt x="24" y="104"/>
                  </a:cubicBezTo>
                  <a:cubicBezTo>
                    <a:pt x="24" y="104"/>
                    <a:pt x="24" y="104"/>
                    <a:pt x="24" y="104"/>
                  </a:cubicBezTo>
                  <a:cubicBezTo>
                    <a:pt x="24" y="104"/>
                    <a:pt x="24" y="104"/>
                    <a:pt x="24" y="104"/>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3" y="103"/>
                  </a:cubicBezTo>
                  <a:cubicBezTo>
                    <a:pt x="23" y="103"/>
                    <a:pt x="23" y="103"/>
                    <a:pt x="23" y="103"/>
                  </a:cubicBezTo>
                  <a:cubicBezTo>
                    <a:pt x="23" y="103"/>
                    <a:pt x="23" y="103"/>
                    <a:pt x="23" y="103"/>
                  </a:cubicBezTo>
                  <a:cubicBezTo>
                    <a:pt x="23" y="102"/>
                    <a:pt x="23" y="102"/>
                    <a:pt x="23" y="103"/>
                  </a:cubicBezTo>
                  <a:cubicBezTo>
                    <a:pt x="23" y="103"/>
                    <a:pt x="22" y="103"/>
                    <a:pt x="22" y="103"/>
                  </a:cubicBezTo>
                  <a:cubicBezTo>
                    <a:pt x="22" y="103"/>
                    <a:pt x="22" y="103"/>
                    <a:pt x="22" y="103"/>
                  </a:cubicBezTo>
                  <a:cubicBezTo>
                    <a:pt x="22" y="103"/>
                    <a:pt x="21" y="103"/>
                    <a:pt x="21" y="103"/>
                  </a:cubicBezTo>
                  <a:cubicBezTo>
                    <a:pt x="21" y="103"/>
                    <a:pt x="21" y="103"/>
                    <a:pt x="21" y="103"/>
                  </a:cubicBezTo>
                  <a:cubicBezTo>
                    <a:pt x="20" y="103"/>
                    <a:pt x="20" y="104"/>
                    <a:pt x="21" y="104"/>
                  </a:cubicBezTo>
                  <a:cubicBezTo>
                    <a:pt x="20" y="104"/>
                    <a:pt x="20" y="104"/>
                    <a:pt x="20" y="104"/>
                  </a:cubicBezTo>
                  <a:cubicBezTo>
                    <a:pt x="20" y="104"/>
                    <a:pt x="20" y="104"/>
                    <a:pt x="20" y="105"/>
                  </a:cubicBezTo>
                  <a:cubicBezTo>
                    <a:pt x="20" y="105"/>
                    <a:pt x="20" y="105"/>
                    <a:pt x="19" y="105"/>
                  </a:cubicBezTo>
                  <a:cubicBezTo>
                    <a:pt x="19" y="105"/>
                    <a:pt x="19" y="105"/>
                    <a:pt x="19" y="105"/>
                  </a:cubicBezTo>
                  <a:cubicBezTo>
                    <a:pt x="19" y="105"/>
                    <a:pt x="19" y="105"/>
                    <a:pt x="19" y="105"/>
                  </a:cubicBezTo>
                  <a:cubicBezTo>
                    <a:pt x="18" y="105"/>
                    <a:pt x="18" y="105"/>
                    <a:pt x="18" y="105"/>
                  </a:cubicBezTo>
                  <a:cubicBezTo>
                    <a:pt x="18" y="105"/>
                    <a:pt x="18" y="105"/>
                    <a:pt x="18" y="106"/>
                  </a:cubicBezTo>
                  <a:cubicBezTo>
                    <a:pt x="18" y="106"/>
                    <a:pt x="18" y="106"/>
                    <a:pt x="18" y="106"/>
                  </a:cubicBezTo>
                  <a:cubicBezTo>
                    <a:pt x="18" y="106"/>
                    <a:pt x="18" y="106"/>
                    <a:pt x="18" y="106"/>
                  </a:cubicBezTo>
                  <a:cubicBezTo>
                    <a:pt x="18" y="106"/>
                    <a:pt x="18" y="106"/>
                    <a:pt x="18" y="106"/>
                  </a:cubicBezTo>
                  <a:cubicBezTo>
                    <a:pt x="18" y="106"/>
                    <a:pt x="18" y="106"/>
                    <a:pt x="18" y="106"/>
                  </a:cubicBezTo>
                  <a:cubicBezTo>
                    <a:pt x="18" y="106"/>
                    <a:pt x="18" y="106"/>
                    <a:pt x="18" y="107"/>
                  </a:cubicBezTo>
                  <a:cubicBezTo>
                    <a:pt x="18" y="107"/>
                    <a:pt x="17" y="107"/>
                    <a:pt x="17" y="107"/>
                  </a:cubicBezTo>
                  <a:cubicBezTo>
                    <a:pt x="17" y="106"/>
                    <a:pt x="17" y="106"/>
                    <a:pt x="17" y="106"/>
                  </a:cubicBezTo>
                  <a:cubicBezTo>
                    <a:pt x="17" y="106"/>
                    <a:pt x="17" y="106"/>
                    <a:pt x="17" y="106"/>
                  </a:cubicBezTo>
                  <a:cubicBezTo>
                    <a:pt x="17" y="106"/>
                    <a:pt x="16" y="106"/>
                    <a:pt x="16" y="106"/>
                  </a:cubicBezTo>
                  <a:cubicBezTo>
                    <a:pt x="16" y="106"/>
                    <a:pt x="16" y="106"/>
                    <a:pt x="16" y="106"/>
                  </a:cubicBezTo>
                  <a:cubicBezTo>
                    <a:pt x="16" y="106"/>
                    <a:pt x="16" y="106"/>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8"/>
                    <a:pt x="16" y="108"/>
                  </a:cubicBezTo>
                  <a:cubicBezTo>
                    <a:pt x="16" y="108"/>
                    <a:pt x="16" y="108"/>
                    <a:pt x="16" y="108"/>
                  </a:cubicBezTo>
                  <a:cubicBezTo>
                    <a:pt x="16" y="107"/>
                    <a:pt x="16" y="107"/>
                    <a:pt x="16" y="107"/>
                  </a:cubicBezTo>
                  <a:cubicBezTo>
                    <a:pt x="16" y="107"/>
                    <a:pt x="16" y="107"/>
                    <a:pt x="16" y="107"/>
                  </a:cubicBezTo>
                  <a:cubicBezTo>
                    <a:pt x="16" y="107"/>
                    <a:pt x="16" y="107"/>
                    <a:pt x="16" y="107"/>
                  </a:cubicBezTo>
                  <a:cubicBezTo>
                    <a:pt x="15" y="107"/>
                    <a:pt x="15" y="107"/>
                    <a:pt x="15" y="107"/>
                  </a:cubicBezTo>
                  <a:cubicBezTo>
                    <a:pt x="15" y="107"/>
                    <a:pt x="15" y="107"/>
                    <a:pt x="14" y="107"/>
                  </a:cubicBezTo>
                  <a:cubicBezTo>
                    <a:pt x="14" y="108"/>
                    <a:pt x="15" y="108"/>
                    <a:pt x="14" y="108"/>
                  </a:cubicBezTo>
                  <a:cubicBezTo>
                    <a:pt x="14" y="108"/>
                    <a:pt x="14" y="109"/>
                    <a:pt x="15" y="109"/>
                  </a:cubicBezTo>
                  <a:cubicBezTo>
                    <a:pt x="15" y="109"/>
                    <a:pt x="15" y="109"/>
                    <a:pt x="15" y="109"/>
                  </a:cubicBezTo>
                  <a:cubicBezTo>
                    <a:pt x="15" y="109"/>
                    <a:pt x="15" y="109"/>
                    <a:pt x="15" y="110"/>
                  </a:cubicBezTo>
                  <a:cubicBezTo>
                    <a:pt x="15" y="109"/>
                    <a:pt x="15" y="109"/>
                    <a:pt x="15" y="109"/>
                  </a:cubicBezTo>
                  <a:cubicBezTo>
                    <a:pt x="16" y="110"/>
                    <a:pt x="16" y="110"/>
                    <a:pt x="16" y="110"/>
                  </a:cubicBezTo>
                  <a:cubicBezTo>
                    <a:pt x="16" y="110"/>
                    <a:pt x="16" y="110"/>
                    <a:pt x="16" y="110"/>
                  </a:cubicBezTo>
                  <a:cubicBezTo>
                    <a:pt x="16" y="110"/>
                    <a:pt x="16" y="110"/>
                    <a:pt x="16" y="110"/>
                  </a:cubicBezTo>
                  <a:cubicBezTo>
                    <a:pt x="16" y="110"/>
                    <a:pt x="16" y="110"/>
                    <a:pt x="16" y="110"/>
                  </a:cubicBezTo>
                  <a:cubicBezTo>
                    <a:pt x="16" y="110"/>
                    <a:pt x="16" y="110"/>
                    <a:pt x="16" y="110"/>
                  </a:cubicBezTo>
                  <a:cubicBezTo>
                    <a:pt x="16" y="110"/>
                    <a:pt x="17" y="110"/>
                    <a:pt x="17" y="110"/>
                  </a:cubicBezTo>
                  <a:cubicBezTo>
                    <a:pt x="17" y="110"/>
                    <a:pt x="17" y="110"/>
                    <a:pt x="17" y="110"/>
                  </a:cubicBezTo>
                  <a:cubicBezTo>
                    <a:pt x="17" y="110"/>
                    <a:pt x="17" y="110"/>
                    <a:pt x="17" y="111"/>
                  </a:cubicBezTo>
                  <a:cubicBezTo>
                    <a:pt x="17" y="111"/>
                    <a:pt x="17" y="111"/>
                    <a:pt x="17" y="111"/>
                  </a:cubicBezTo>
                  <a:cubicBezTo>
                    <a:pt x="17" y="111"/>
                    <a:pt x="17" y="111"/>
                    <a:pt x="17" y="111"/>
                  </a:cubicBezTo>
                  <a:cubicBezTo>
                    <a:pt x="17" y="111"/>
                    <a:pt x="17" y="111"/>
                    <a:pt x="17" y="111"/>
                  </a:cubicBezTo>
                  <a:cubicBezTo>
                    <a:pt x="17" y="111"/>
                    <a:pt x="17" y="111"/>
                    <a:pt x="17" y="111"/>
                  </a:cubicBezTo>
                  <a:cubicBezTo>
                    <a:pt x="17" y="111"/>
                    <a:pt x="17" y="111"/>
                    <a:pt x="17" y="112"/>
                  </a:cubicBezTo>
                  <a:cubicBezTo>
                    <a:pt x="17" y="112"/>
                    <a:pt x="17" y="111"/>
                    <a:pt x="17" y="111"/>
                  </a:cubicBezTo>
                  <a:cubicBezTo>
                    <a:pt x="17" y="111"/>
                    <a:pt x="16" y="111"/>
                    <a:pt x="16" y="111"/>
                  </a:cubicBezTo>
                  <a:cubicBezTo>
                    <a:pt x="16" y="111"/>
                    <a:pt x="16" y="111"/>
                    <a:pt x="16" y="111"/>
                  </a:cubicBezTo>
                  <a:cubicBezTo>
                    <a:pt x="16" y="112"/>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0"/>
                  </a:cubicBezTo>
                  <a:cubicBezTo>
                    <a:pt x="16" y="110"/>
                    <a:pt x="16" y="110"/>
                    <a:pt x="16" y="110"/>
                  </a:cubicBezTo>
                  <a:cubicBezTo>
                    <a:pt x="16" y="110"/>
                    <a:pt x="16" y="110"/>
                    <a:pt x="16" y="110"/>
                  </a:cubicBezTo>
                  <a:cubicBezTo>
                    <a:pt x="16" y="110"/>
                    <a:pt x="16" y="110"/>
                    <a:pt x="16" y="110"/>
                  </a:cubicBezTo>
                  <a:cubicBezTo>
                    <a:pt x="16" y="110"/>
                    <a:pt x="16" y="110"/>
                    <a:pt x="16" y="110"/>
                  </a:cubicBezTo>
                  <a:cubicBezTo>
                    <a:pt x="15" y="110"/>
                    <a:pt x="15" y="110"/>
                    <a:pt x="15" y="110"/>
                  </a:cubicBezTo>
                  <a:cubicBezTo>
                    <a:pt x="15" y="110"/>
                    <a:pt x="15" y="110"/>
                    <a:pt x="15" y="110"/>
                  </a:cubicBezTo>
                  <a:cubicBezTo>
                    <a:pt x="15" y="110"/>
                    <a:pt x="15" y="110"/>
                    <a:pt x="15" y="110"/>
                  </a:cubicBezTo>
                  <a:cubicBezTo>
                    <a:pt x="15" y="110"/>
                    <a:pt x="15" y="111"/>
                    <a:pt x="15" y="112"/>
                  </a:cubicBezTo>
                  <a:cubicBezTo>
                    <a:pt x="16" y="112"/>
                    <a:pt x="16" y="112"/>
                    <a:pt x="16" y="112"/>
                  </a:cubicBezTo>
                  <a:cubicBezTo>
                    <a:pt x="16" y="112"/>
                    <a:pt x="16" y="112"/>
                    <a:pt x="16" y="112"/>
                  </a:cubicBezTo>
                  <a:cubicBezTo>
                    <a:pt x="16" y="112"/>
                    <a:pt x="16" y="113"/>
                    <a:pt x="16" y="113"/>
                  </a:cubicBezTo>
                  <a:cubicBezTo>
                    <a:pt x="16" y="113"/>
                    <a:pt x="16" y="113"/>
                    <a:pt x="16" y="113"/>
                  </a:cubicBezTo>
                  <a:cubicBezTo>
                    <a:pt x="16" y="113"/>
                    <a:pt x="16" y="113"/>
                    <a:pt x="16" y="114"/>
                  </a:cubicBezTo>
                  <a:cubicBezTo>
                    <a:pt x="16" y="113"/>
                    <a:pt x="17" y="113"/>
                    <a:pt x="17" y="113"/>
                  </a:cubicBezTo>
                  <a:cubicBezTo>
                    <a:pt x="17" y="112"/>
                    <a:pt x="17" y="112"/>
                    <a:pt x="17" y="112"/>
                  </a:cubicBezTo>
                  <a:cubicBezTo>
                    <a:pt x="17" y="112"/>
                    <a:pt x="17" y="112"/>
                    <a:pt x="17" y="112"/>
                  </a:cubicBezTo>
                  <a:cubicBezTo>
                    <a:pt x="17" y="112"/>
                    <a:pt x="17" y="112"/>
                    <a:pt x="18" y="112"/>
                  </a:cubicBezTo>
                  <a:cubicBezTo>
                    <a:pt x="18" y="112"/>
                    <a:pt x="18" y="112"/>
                    <a:pt x="18" y="112"/>
                  </a:cubicBezTo>
                  <a:cubicBezTo>
                    <a:pt x="19" y="112"/>
                    <a:pt x="19" y="112"/>
                    <a:pt x="19" y="112"/>
                  </a:cubicBezTo>
                  <a:cubicBezTo>
                    <a:pt x="19" y="113"/>
                    <a:pt x="19" y="113"/>
                    <a:pt x="19" y="113"/>
                  </a:cubicBezTo>
                  <a:cubicBezTo>
                    <a:pt x="18" y="113"/>
                    <a:pt x="18" y="113"/>
                    <a:pt x="18" y="113"/>
                  </a:cubicBezTo>
                  <a:cubicBezTo>
                    <a:pt x="18" y="113"/>
                    <a:pt x="18" y="113"/>
                    <a:pt x="19" y="113"/>
                  </a:cubicBezTo>
                  <a:cubicBezTo>
                    <a:pt x="19" y="113"/>
                    <a:pt x="19" y="113"/>
                    <a:pt x="19" y="113"/>
                  </a:cubicBezTo>
                  <a:cubicBezTo>
                    <a:pt x="19" y="113"/>
                    <a:pt x="19" y="113"/>
                    <a:pt x="19" y="113"/>
                  </a:cubicBezTo>
                  <a:cubicBezTo>
                    <a:pt x="20" y="113"/>
                    <a:pt x="20" y="113"/>
                    <a:pt x="20" y="112"/>
                  </a:cubicBezTo>
                  <a:cubicBezTo>
                    <a:pt x="20" y="112"/>
                    <a:pt x="20" y="112"/>
                    <a:pt x="20" y="112"/>
                  </a:cubicBezTo>
                  <a:cubicBezTo>
                    <a:pt x="20" y="111"/>
                    <a:pt x="20" y="111"/>
                    <a:pt x="19" y="111"/>
                  </a:cubicBezTo>
                  <a:cubicBezTo>
                    <a:pt x="19" y="111"/>
                    <a:pt x="19" y="111"/>
                    <a:pt x="19" y="111"/>
                  </a:cubicBezTo>
                  <a:cubicBezTo>
                    <a:pt x="19" y="111"/>
                    <a:pt x="19" y="111"/>
                    <a:pt x="19" y="111"/>
                  </a:cubicBezTo>
                  <a:cubicBezTo>
                    <a:pt x="19" y="112"/>
                    <a:pt x="18" y="111"/>
                    <a:pt x="18" y="111"/>
                  </a:cubicBezTo>
                  <a:cubicBezTo>
                    <a:pt x="18" y="111"/>
                    <a:pt x="18" y="111"/>
                    <a:pt x="18" y="111"/>
                  </a:cubicBezTo>
                  <a:cubicBezTo>
                    <a:pt x="19" y="111"/>
                    <a:pt x="19" y="111"/>
                    <a:pt x="19" y="111"/>
                  </a:cubicBezTo>
                  <a:cubicBezTo>
                    <a:pt x="19" y="111"/>
                    <a:pt x="19" y="111"/>
                    <a:pt x="19" y="111"/>
                  </a:cubicBezTo>
                  <a:cubicBezTo>
                    <a:pt x="19" y="111"/>
                    <a:pt x="19" y="110"/>
                    <a:pt x="19" y="110"/>
                  </a:cubicBezTo>
                  <a:cubicBezTo>
                    <a:pt x="19" y="110"/>
                    <a:pt x="19" y="110"/>
                    <a:pt x="18" y="110"/>
                  </a:cubicBezTo>
                  <a:cubicBezTo>
                    <a:pt x="18" y="109"/>
                    <a:pt x="18" y="109"/>
                    <a:pt x="19" y="109"/>
                  </a:cubicBezTo>
                  <a:cubicBezTo>
                    <a:pt x="19" y="109"/>
                    <a:pt x="19" y="109"/>
                    <a:pt x="19" y="108"/>
                  </a:cubicBezTo>
                  <a:cubicBezTo>
                    <a:pt x="19" y="109"/>
                    <a:pt x="19" y="109"/>
                    <a:pt x="19" y="109"/>
                  </a:cubicBezTo>
                  <a:cubicBezTo>
                    <a:pt x="19" y="109"/>
                    <a:pt x="20" y="109"/>
                    <a:pt x="20" y="109"/>
                  </a:cubicBezTo>
                  <a:cubicBezTo>
                    <a:pt x="20" y="109"/>
                    <a:pt x="20" y="109"/>
                    <a:pt x="20" y="109"/>
                  </a:cubicBezTo>
                  <a:cubicBezTo>
                    <a:pt x="20" y="109"/>
                    <a:pt x="20" y="109"/>
                    <a:pt x="20" y="109"/>
                  </a:cubicBezTo>
                  <a:cubicBezTo>
                    <a:pt x="20" y="109"/>
                    <a:pt x="20" y="109"/>
                    <a:pt x="20" y="109"/>
                  </a:cubicBezTo>
                  <a:cubicBezTo>
                    <a:pt x="20" y="109"/>
                    <a:pt x="20" y="109"/>
                    <a:pt x="20" y="109"/>
                  </a:cubicBezTo>
                  <a:cubicBezTo>
                    <a:pt x="20" y="109"/>
                    <a:pt x="20" y="110"/>
                    <a:pt x="20" y="110"/>
                  </a:cubicBezTo>
                  <a:cubicBezTo>
                    <a:pt x="20" y="110"/>
                    <a:pt x="20" y="110"/>
                    <a:pt x="20" y="110"/>
                  </a:cubicBezTo>
                  <a:cubicBezTo>
                    <a:pt x="20" y="110"/>
                    <a:pt x="20" y="110"/>
                    <a:pt x="20" y="110"/>
                  </a:cubicBezTo>
                  <a:cubicBezTo>
                    <a:pt x="20" y="110"/>
                    <a:pt x="20" y="110"/>
                    <a:pt x="20" y="110"/>
                  </a:cubicBezTo>
                  <a:cubicBezTo>
                    <a:pt x="20" y="110"/>
                    <a:pt x="20" y="110"/>
                    <a:pt x="20" y="111"/>
                  </a:cubicBezTo>
                  <a:cubicBezTo>
                    <a:pt x="20" y="111"/>
                    <a:pt x="21" y="111"/>
                    <a:pt x="21" y="111"/>
                  </a:cubicBezTo>
                  <a:cubicBezTo>
                    <a:pt x="21" y="111"/>
                    <a:pt x="21" y="111"/>
                    <a:pt x="21" y="111"/>
                  </a:cubicBezTo>
                  <a:cubicBezTo>
                    <a:pt x="22" y="112"/>
                    <a:pt x="22" y="112"/>
                    <a:pt x="21" y="113"/>
                  </a:cubicBezTo>
                  <a:cubicBezTo>
                    <a:pt x="21" y="113"/>
                    <a:pt x="21" y="113"/>
                    <a:pt x="20" y="113"/>
                  </a:cubicBezTo>
                  <a:cubicBezTo>
                    <a:pt x="20" y="113"/>
                    <a:pt x="20" y="113"/>
                    <a:pt x="20" y="113"/>
                  </a:cubicBezTo>
                  <a:cubicBezTo>
                    <a:pt x="20" y="114"/>
                    <a:pt x="20" y="114"/>
                    <a:pt x="20" y="114"/>
                  </a:cubicBezTo>
                  <a:cubicBezTo>
                    <a:pt x="20" y="114"/>
                    <a:pt x="20" y="114"/>
                    <a:pt x="20" y="114"/>
                  </a:cubicBezTo>
                  <a:cubicBezTo>
                    <a:pt x="21" y="114"/>
                    <a:pt x="20" y="114"/>
                    <a:pt x="20" y="114"/>
                  </a:cubicBezTo>
                  <a:cubicBezTo>
                    <a:pt x="20" y="113"/>
                    <a:pt x="20" y="113"/>
                    <a:pt x="20" y="113"/>
                  </a:cubicBezTo>
                  <a:cubicBezTo>
                    <a:pt x="20" y="113"/>
                    <a:pt x="21" y="113"/>
                    <a:pt x="21" y="113"/>
                  </a:cubicBezTo>
                  <a:cubicBezTo>
                    <a:pt x="21" y="113"/>
                    <a:pt x="21" y="114"/>
                    <a:pt x="21" y="114"/>
                  </a:cubicBezTo>
                  <a:cubicBezTo>
                    <a:pt x="21" y="114"/>
                    <a:pt x="21" y="114"/>
                    <a:pt x="21" y="114"/>
                  </a:cubicBezTo>
                  <a:cubicBezTo>
                    <a:pt x="21" y="113"/>
                    <a:pt x="21" y="113"/>
                    <a:pt x="22" y="113"/>
                  </a:cubicBezTo>
                  <a:cubicBezTo>
                    <a:pt x="22" y="113"/>
                    <a:pt x="22" y="113"/>
                    <a:pt x="22" y="113"/>
                  </a:cubicBezTo>
                  <a:cubicBezTo>
                    <a:pt x="21" y="114"/>
                    <a:pt x="21" y="114"/>
                    <a:pt x="21" y="114"/>
                  </a:cubicBezTo>
                  <a:cubicBezTo>
                    <a:pt x="21" y="114"/>
                    <a:pt x="21" y="114"/>
                    <a:pt x="21" y="115"/>
                  </a:cubicBezTo>
                  <a:cubicBezTo>
                    <a:pt x="21" y="115"/>
                    <a:pt x="21" y="115"/>
                    <a:pt x="21" y="115"/>
                  </a:cubicBezTo>
                  <a:cubicBezTo>
                    <a:pt x="21" y="115"/>
                    <a:pt x="21" y="115"/>
                    <a:pt x="21" y="115"/>
                  </a:cubicBezTo>
                  <a:cubicBezTo>
                    <a:pt x="21" y="115"/>
                    <a:pt x="21" y="115"/>
                    <a:pt x="21" y="116"/>
                  </a:cubicBezTo>
                  <a:cubicBezTo>
                    <a:pt x="21" y="116"/>
                    <a:pt x="21" y="116"/>
                    <a:pt x="20" y="116"/>
                  </a:cubicBezTo>
                  <a:cubicBezTo>
                    <a:pt x="20" y="116"/>
                    <a:pt x="20" y="116"/>
                    <a:pt x="20" y="116"/>
                  </a:cubicBezTo>
                  <a:cubicBezTo>
                    <a:pt x="20" y="117"/>
                    <a:pt x="20" y="117"/>
                    <a:pt x="20" y="117"/>
                  </a:cubicBezTo>
                  <a:cubicBezTo>
                    <a:pt x="20" y="117"/>
                    <a:pt x="20" y="117"/>
                    <a:pt x="20" y="117"/>
                  </a:cubicBezTo>
                  <a:cubicBezTo>
                    <a:pt x="20" y="117"/>
                    <a:pt x="20" y="117"/>
                    <a:pt x="19" y="117"/>
                  </a:cubicBezTo>
                  <a:cubicBezTo>
                    <a:pt x="19" y="117"/>
                    <a:pt x="19" y="117"/>
                    <a:pt x="19" y="117"/>
                  </a:cubicBezTo>
                  <a:cubicBezTo>
                    <a:pt x="19" y="117"/>
                    <a:pt x="19" y="117"/>
                    <a:pt x="19" y="117"/>
                  </a:cubicBezTo>
                  <a:cubicBezTo>
                    <a:pt x="19" y="117"/>
                    <a:pt x="19" y="117"/>
                    <a:pt x="19" y="117"/>
                  </a:cubicBezTo>
                  <a:cubicBezTo>
                    <a:pt x="19" y="116"/>
                    <a:pt x="18" y="116"/>
                    <a:pt x="18" y="117"/>
                  </a:cubicBezTo>
                  <a:cubicBezTo>
                    <a:pt x="18" y="117"/>
                    <a:pt x="18" y="117"/>
                    <a:pt x="18" y="117"/>
                  </a:cubicBezTo>
                  <a:cubicBezTo>
                    <a:pt x="19" y="117"/>
                    <a:pt x="19" y="118"/>
                    <a:pt x="19" y="118"/>
                  </a:cubicBezTo>
                  <a:cubicBezTo>
                    <a:pt x="19" y="118"/>
                    <a:pt x="19" y="118"/>
                    <a:pt x="19" y="118"/>
                  </a:cubicBezTo>
                  <a:cubicBezTo>
                    <a:pt x="19" y="119"/>
                    <a:pt x="19" y="119"/>
                    <a:pt x="19" y="119"/>
                  </a:cubicBezTo>
                  <a:cubicBezTo>
                    <a:pt x="19" y="119"/>
                    <a:pt x="19" y="120"/>
                    <a:pt x="19" y="120"/>
                  </a:cubicBezTo>
                  <a:cubicBezTo>
                    <a:pt x="18" y="120"/>
                    <a:pt x="19" y="120"/>
                    <a:pt x="19" y="120"/>
                  </a:cubicBezTo>
                  <a:cubicBezTo>
                    <a:pt x="19" y="120"/>
                    <a:pt x="19" y="120"/>
                    <a:pt x="19" y="121"/>
                  </a:cubicBezTo>
                  <a:cubicBezTo>
                    <a:pt x="19" y="121"/>
                    <a:pt x="19" y="121"/>
                    <a:pt x="19" y="121"/>
                  </a:cubicBezTo>
                  <a:cubicBezTo>
                    <a:pt x="19" y="121"/>
                    <a:pt x="20" y="121"/>
                    <a:pt x="20" y="121"/>
                  </a:cubicBezTo>
                  <a:cubicBezTo>
                    <a:pt x="20" y="122"/>
                    <a:pt x="20" y="122"/>
                    <a:pt x="19" y="122"/>
                  </a:cubicBezTo>
                  <a:cubicBezTo>
                    <a:pt x="19" y="123"/>
                    <a:pt x="19" y="123"/>
                    <a:pt x="19" y="123"/>
                  </a:cubicBezTo>
                  <a:cubicBezTo>
                    <a:pt x="18" y="123"/>
                    <a:pt x="18" y="123"/>
                    <a:pt x="18" y="123"/>
                  </a:cubicBezTo>
                  <a:cubicBezTo>
                    <a:pt x="18" y="123"/>
                    <a:pt x="18" y="123"/>
                    <a:pt x="18" y="123"/>
                  </a:cubicBezTo>
                  <a:cubicBezTo>
                    <a:pt x="19" y="123"/>
                    <a:pt x="19" y="124"/>
                    <a:pt x="19" y="124"/>
                  </a:cubicBezTo>
                  <a:cubicBezTo>
                    <a:pt x="19" y="124"/>
                    <a:pt x="19" y="124"/>
                    <a:pt x="19" y="124"/>
                  </a:cubicBezTo>
                  <a:cubicBezTo>
                    <a:pt x="19" y="124"/>
                    <a:pt x="20" y="124"/>
                    <a:pt x="20" y="124"/>
                  </a:cubicBezTo>
                  <a:cubicBezTo>
                    <a:pt x="21" y="124"/>
                    <a:pt x="21" y="124"/>
                    <a:pt x="21" y="125"/>
                  </a:cubicBezTo>
                  <a:cubicBezTo>
                    <a:pt x="21" y="125"/>
                    <a:pt x="21" y="125"/>
                    <a:pt x="21" y="125"/>
                  </a:cubicBezTo>
                  <a:cubicBezTo>
                    <a:pt x="21" y="125"/>
                    <a:pt x="22" y="125"/>
                    <a:pt x="22" y="124"/>
                  </a:cubicBezTo>
                  <a:cubicBezTo>
                    <a:pt x="22" y="124"/>
                    <a:pt x="22" y="124"/>
                    <a:pt x="22" y="124"/>
                  </a:cubicBezTo>
                  <a:cubicBezTo>
                    <a:pt x="21" y="124"/>
                    <a:pt x="21" y="124"/>
                    <a:pt x="21" y="123"/>
                  </a:cubicBezTo>
                  <a:cubicBezTo>
                    <a:pt x="21" y="123"/>
                    <a:pt x="21" y="123"/>
                    <a:pt x="21" y="123"/>
                  </a:cubicBezTo>
                  <a:cubicBezTo>
                    <a:pt x="21" y="123"/>
                    <a:pt x="21" y="123"/>
                    <a:pt x="21" y="123"/>
                  </a:cubicBezTo>
                  <a:cubicBezTo>
                    <a:pt x="21" y="122"/>
                    <a:pt x="21" y="122"/>
                    <a:pt x="21" y="122"/>
                  </a:cubicBezTo>
                  <a:cubicBezTo>
                    <a:pt x="21" y="122"/>
                    <a:pt x="21" y="122"/>
                    <a:pt x="21" y="122"/>
                  </a:cubicBezTo>
                  <a:cubicBezTo>
                    <a:pt x="21" y="122"/>
                    <a:pt x="21" y="122"/>
                    <a:pt x="21" y="122"/>
                  </a:cubicBezTo>
                  <a:cubicBezTo>
                    <a:pt x="21" y="122"/>
                    <a:pt x="21" y="122"/>
                    <a:pt x="21" y="122"/>
                  </a:cubicBezTo>
                  <a:cubicBezTo>
                    <a:pt x="21" y="121"/>
                    <a:pt x="22" y="121"/>
                    <a:pt x="22" y="121"/>
                  </a:cubicBezTo>
                  <a:cubicBezTo>
                    <a:pt x="22" y="121"/>
                    <a:pt x="22" y="120"/>
                    <a:pt x="22" y="120"/>
                  </a:cubicBezTo>
                  <a:cubicBezTo>
                    <a:pt x="22" y="121"/>
                    <a:pt x="22" y="121"/>
                    <a:pt x="22" y="121"/>
                  </a:cubicBezTo>
                  <a:cubicBezTo>
                    <a:pt x="22" y="121"/>
                    <a:pt x="23" y="121"/>
                    <a:pt x="23" y="121"/>
                  </a:cubicBezTo>
                  <a:cubicBezTo>
                    <a:pt x="23" y="121"/>
                    <a:pt x="23" y="121"/>
                    <a:pt x="23" y="121"/>
                  </a:cubicBezTo>
                  <a:cubicBezTo>
                    <a:pt x="23" y="121"/>
                    <a:pt x="23" y="121"/>
                    <a:pt x="23" y="122"/>
                  </a:cubicBezTo>
                  <a:cubicBezTo>
                    <a:pt x="23" y="122"/>
                    <a:pt x="23" y="122"/>
                    <a:pt x="22" y="122"/>
                  </a:cubicBezTo>
                  <a:cubicBezTo>
                    <a:pt x="22" y="122"/>
                    <a:pt x="22" y="122"/>
                    <a:pt x="22" y="122"/>
                  </a:cubicBezTo>
                  <a:cubicBezTo>
                    <a:pt x="22" y="121"/>
                    <a:pt x="22" y="121"/>
                    <a:pt x="22" y="121"/>
                  </a:cubicBezTo>
                  <a:cubicBezTo>
                    <a:pt x="22" y="121"/>
                    <a:pt x="21" y="121"/>
                    <a:pt x="21" y="122"/>
                  </a:cubicBezTo>
                  <a:cubicBezTo>
                    <a:pt x="21" y="122"/>
                    <a:pt x="22" y="122"/>
                    <a:pt x="22" y="122"/>
                  </a:cubicBezTo>
                  <a:cubicBezTo>
                    <a:pt x="22" y="122"/>
                    <a:pt x="22" y="122"/>
                    <a:pt x="22" y="122"/>
                  </a:cubicBezTo>
                  <a:cubicBezTo>
                    <a:pt x="22" y="122"/>
                    <a:pt x="22" y="123"/>
                    <a:pt x="22" y="123"/>
                  </a:cubicBezTo>
                  <a:cubicBezTo>
                    <a:pt x="23" y="123"/>
                    <a:pt x="23" y="123"/>
                    <a:pt x="23" y="124"/>
                  </a:cubicBezTo>
                  <a:cubicBezTo>
                    <a:pt x="23" y="124"/>
                    <a:pt x="23" y="125"/>
                    <a:pt x="22" y="126"/>
                  </a:cubicBezTo>
                  <a:cubicBezTo>
                    <a:pt x="22" y="126"/>
                    <a:pt x="22" y="126"/>
                    <a:pt x="22" y="126"/>
                  </a:cubicBezTo>
                  <a:cubicBezTo>
                    <a:pt x="22" y="126"/>
                    <a:pt x="22" y="126"/>
                    <a:pt x="22" y="126"/>
                  </a:cubicBezTo>
                  <a:cubicBezTo>
                    <a:pt x="22" y="126"/>
                    <a:pt x="23" y="126"/>
                    <a:pt x="23" y="126"/>
                  </a:cubicBezTo>
                  <a:cubicBezTo>
                    <a:pt x="23" y="126"/>
                    <a:pt x="23" y="126"/>
                    <a:pt x="23" y="126"/>
                  </a:cubicBezTo>
                  <a:cubicBezTo>
                    <a:pt x="24" y="125"/>
                    <a:pt x="24" y="125"/>
                    <a:pt x="24" y="125"/>
                  </a:cubicBezTo>
                  <a:cubicBezTo>
                    <a:pt x="24" y="125"/>
                    <a:pt x="24" y="124"/>
                    <a:pt x="25" y="124"/>
                  </a:cubicBezTo>
                  <a:cubicBezTo>
                    <a:pt x="25" y="124"/>
                    <a:pt x="25" y="124"/>
                    <a:pt x="25" y="124"/>
                  </a:cubicBezTo>
                  <a:cubicBezTo>
                    <a:pt x="25" y="124"/>
                    <a:pt x="25" y="124"/>
                    <a:pt x="25" y="124"/>
                  </a:cubicBezTo>
                  <a:cubicBezTo>
                    <a:pt x="25" y="124"/>
                    <a:pt x="25" y="124"/>
                    <a:pt x="25" y="124"/>
                  </a:cubicBezTo>
                  <a:cubicBezTo>
                    <a:pt x="24" y="123"/>
                    <a:pt x="24" y="124"/>
                    <a:pt x="24" y="123"/>
                  </a:cubicBezTo>
                  <a:cubicBezTo>
                    <a:pt x="24" y="123"/>
                    <a:pt x="25" y="123"/>
                    <a:pt x="25" y="123"/>
                  </a:cubicBezTo>
                  <a:cubicBezTo>
                    <a:pt x="25" y="123"/>
                    <a:pt x="25" y="123"/>
                    <a:pt x="25" y="123"/>
                  </a:cubicBezTo>
                  <a:cubicBezTo>
                    <a:pt x="25" y="123"/>
                    <a:pt x="26" y="123"/>
                    <a:pt x="26" y="123"/>
                  </a:cubicBezTo>
                  <a:cubicBezTo>
                    <a:pt x="26" y="123"/>
                    <a:pt x="26" y="123"/>
                    <a:pt x="26" y="123"/>
                  </a:cubicBezTo>
                  <a:cubicBezTo>
                    <a:pt x="26" y="123"/>
                    <a:pt x="26" y="123"/>
                    <a:pt x="26" y="123"/>
                  </a:cubicBezTo>
                  <a:cubicBezTo>
                    <a:pt x="27" y="123"/>
                    <a:pt x="27" y="123"/>
                    <a:pt x="27" y="123"/>
                  </a:cubicBezTo>
                  <a:cubicBezTo>
                    <a:pt x="27" y="122"/>
                    <a:pt x="27" y="122"/>
                    <a:pt x="27" y="122"/>
                  </a:cubicBezTo>
                  <a:cubicBezTo>
                    <a:pt x="27" y="121"/>
                    <a:pt x="27" y="121"/>
                    <a:pt x="27" y="121"/>
                  </a:cubicBezTo>
                  <a:cubicBezTo>
                    <a:pt x="27" y="120"/>
                    <a:pt x="28" y="120"/>
                    <a:pt x="27" y="120"/>
                  </a:cubicBezTo>
                  <a:cubicBezTo>
                    <a:pt x="27" y="120"/>
                    <a:pt x="27" y="119"/>
                    <a:pt x="27" y="119"/>
                  </a:cubicBezTo>
                  <a:cubicBezTo>
                    <a:pt x="27" y="119"/>
                    <a:pt x="28" y="119"/>
                    <a:pt x="28" y="118"/>
                  </a:cubicBezTo>
                  <a:cubicBezTo>
                    <a:pt x="28" y="118"/>
                    <a:pt x="27" y="118"/>
                    <a:pt x="27" y="118"/>
                  </a:cubicBezTo>
                  <a:cubicBezTo>
                    <a:pt x="28" y="118"/>
                    <a:pt x="28" y="118"/>
                    <a:pt x="28" y="117"/>
                  </a:cubicBezTo>
                  <a:cubicBezTo>
                    <a:pt x="28" y="117"/>
                    <a:pt x="28" y="116"/>
                    <a:pt x="28" y="116"/>
                  </a:cubicBezTo>
                  <a:cubicBezTo>
                    <a:pt x="28" y="116"/>
                    <a:pt x="28" y="116"/>
                    <a:pt x="28" y="115"/>
                  </a:cubicBezTo>
                  <a:cubicBezTo>
                    <a:pt x="28" y="115"/>
                    <a:pt x="28" y="115"/>
                    <a:pt x="28" y="115"/>
                  </a:cubicBezTo>
                  <a:cubicBezTo>
                    <a:pt x="28" y="115"/>
                    <a:pt x="29" y="115"/>
                    <a:pt x="29" y="115"/>
                  </a:cubicBezTo>
                  <a:cubicBezTo>
                    <a:pt x="29" y="115"/>
                    <a:pt x="29" y="115"/>
                    <a:pt x="29" y="114"/>
                  </a:cubicBezTo>
                  <a:cubicBezTo>
                    <a:pt x="29" y="114"/>
                    <a:pt x="29" y="114"/>
                    <a:pt x="29" y="114"/>
                  </a:cubicBezTo>
                  <a:cubicBezTo>
                    <a:pt x="29" y="114"/>
                    <a:pt x="29" y="114"/>
                    <a:pt x="29" y="114"/>
                  </a:cubicBezTo>
                  <a:cubicBezTo>
                    <a:pt x="29" y="114"/>
                    <a:pt x="29" y="114"/>
                    <a:pt x="29" y="114"/>
                  </a:cubicBezTo>
                  <a:cubicBezTo>
                    <a:pt x="29" y="114"/>
                    <a:pt x="29" y="113"/>
                    <a:pt x="29" y="113"/>
                  </a:cubicBezTo>
                  <a:cubicBezTo>
                    <a:pt x="30" y="113"/>
                    <a:pt x="30" y="113"/>
                    <a:pt x="30" y="112"/>
                  </a:cubicBezTo>
                  <a:cubicBezTo>
                    <a:pt x="30" y="112"/>
                    <a:pt x="30" y="112"/>
                    <a:pt x="30" y="112"/>
                  </a:cubicBezTo>
                  <a:cubicBezTo>
                    <a:pt x="30" y="112"/>
                    <a:pt x="30" y="112"/>
                    <a:pt x="30" y="112"/>
                  </a:cubicBezTo>
                  <a:cubicBezTo>
                    <a:pt x="31" y="112"/>
                    <a:pt x="31" y="112"/>
                    <a:pt x="31" y="112"/>
                  </a:cubicBezTo>
                  <a:cubicBezTo>
                    <a:pt x="31" y="112"/>
                    <a:pt x="31" y="112"/>
                    <a:pt x="31" y="112"/>
                  </a:cubicBezTo>
                  <a:cubicBezTo>
                    <a:pt x="31" y="111"/>
                    <a:pt x="31" y="111"/>
                    <a:pt x="31" y="111"/>
                  </a:cubicBezTo>
                  <a:close/>
                  <a:moveTo>
                    <a:pt x="73" y="70"/>
                  </a:moveTo>
                  <a:cubicBezTo>
                    <a:pt x="73" y="70"/>
                    <a:pt x="74" y="70"/>
                    <a:pt x="74" y="70"/>
                  </a:cubicBezTo>
                  <a:cubicBezTo>
                    <a:pt x="74" y="70"/>
                    <a:pt x="74" y="70"/>
                    <a:pt x="74" y="70"/>
                  </a:cubicBezTo>
                  <a:cubicBezTo>
                    <a:pt x="74" y="70"/>
                    <a:pt x="75" y="70"/>
                    <a:pt x="75" y="69"/>
                  </a:cubicBezTo>
                  <a:cubicBezTo>
                    <a:pt x="75" y="69"/>
                    <a:pt x="75" y="69"/>
                    <a:pt x="76" y="68"/>
                  </a:cubicBezTo>
                  <a:cubicBezTo>
                    <a:pt x="76" y="68"/>
                    <a:pt x="76" y="68"/>
                    <a:pt x="76" y="68"/>
                  </a:cubicBezTo>
                  <a:cubicBezTo>
                    <a:pt x="75" y="68"/>
                    <a:pt x="75" y="68"/>
                    <a:pt x="75" y="68"/>
                  </a:cubicBezTo>
                  <a:cubicBezTo>
                    <a:pt x="75" y="68"/>
                    <a:pt x="75" y="68"/>
                    <a:pt x="75" y="68"/>
                  </a:cubicBezTo>
                  <a:cubicBezTo>
                    <a:pt x="75" y="68"/>
                    <a:pt x="75" y="68"/>
                    <a:pt x="75" y="67"/>
                  </a:cubicBezTo>
                  <a:cubicBezTo>
                    <a:pt x="75" y="67"/>
                    <a:pt x="75" y="67"/>
                    <a:pt x="75" y="67"/>
                  </a:cubicBezTo>
                  <a:cubicBezTo>
                    <a:pt x="75" y="67"/>
                    <a:pt x="75" y="66"/>
                    <a:pt x="75" y="66"/>
                  </a:cubicBezTo>
                  <a:cubicBezTo>
                    <a:pt x="75" y="66"/>
                    <a:pt x="75" y="66"/>
                    <a:pt x="75" y="66"/>
                  </a:cubicBezTo>
                  <a:cubicBezTo>
                    <a:pt x="75" y="66"/>
                    <a:pt x="75" y="66"/>
                    <a:pt x="75" y="66"/>
                  </a:cubicBezTo>
                  <a:cubicBezTo>
                    <a:pt x="75" y="66"/>
                    <a:pt x="75" y="66"/>
                    <a:pt x="75" y="66"/>
                  </a:cubicBezTo>
                  <a:cubicBezTo>
                    <a:pt x="74" y="67"/>
                    <a:pt x="74" y="67"/>
                    <a:pt x="74" y="68"/>
                  </a:cubicBezTo>
                  <a:cubicBezTo>
                    <a:pt x="73" y="68"/>
                    <a:pt x="73" y="68"/>
                    <a:pt x="73" y="68"/>
                  </a:cubicBezTo>
                  <a:cubicBezTo>
                    <a:pt x="73" y="69"/>
                    <a:pt x="73" y="69"/>
                    <a:pt x="73" y="69"/>
                  </a:cubicBezTo>
                  <a:cubicBezTo>
                    <a:pt x="74" y="69"/>
                    <a:pt x="74" y="69"/>
                    <a:pt x="74" y="69"/>
                  </a:cubicBezTo>
                  <a:cubicBezTo>
                    <a:pt x="74" y="68"/>
                    <a:pt x="74" y="69"/>
                    <a:pt x="74" y="69"/>
                  </a:cubicBezTo>
                  <a:cubicBezTo>
                    <a:pt x="74" y="69"/>
                    <a:pt x="74" y="69"/>
                    <a:pt x="74" y="69"/>
                  </a:cubicBezTo>
                  <a:cubicBezTo>
                    <a:pt x="74" y="69"/>
                    <a:pt x="74" y="70"/>
                    <a:pt x="73" y="70"/>
                  </a:cubicBezTo>
                  <a:close/>
                  <a:moveTo>
                    <a:pt x="12" y="110"/>
                  </a:moveTo>
                  <a:cubicBezTo>
                    <a:pt x="11" y="110"/>
                    <a:pt x="11" y="110"/>
                    <a:pt x="11" y="110"/>
                  </a:cubicBezTo>
                  <a:cubicBezTo>
                    <a:pt x="11" y="110"/>
                    <a:pt x="11" y="110"/>
                    <a:pt x="11" y="109"/>
                  </a:cubicBezTo>
                  <a:cubicBezTo>
                    <a:pt x="11" y="109"/>
                    <a:pt x="11" y="110"/>
                    <a:pt x="11" y="110"/>
                  </a:cubicBezTo>
                  <a:cubicBezTo>
                    <a:pt x="11" y="110"/>
                    <a:pt x="11" y="110"/>
                    <a:pt x="11" y="110"/>
                  </a:cubicBezTo>
                  <a:cubicBezTo>
                    <a:pt x="11" y="110"/>
                    <a:pt x="11" y="110"/>
                    <a:pt x="11" y="110"/>
                  </a:cubicBezTo>
                  <a:cubicBezTo>
                    <a:pt x="11" y="110"/>
                    <a:pt x="11" y="111"/>
                    <a:pt x="11" y="111"/>
                  </a:cubicBezTo>
                  <a:cubicBezTo>
                    <a:pt x="11" y="111"/>
                    <a:pt x="11" y="111"/>
                    <a:pt x="11" y="112"/>
                  </a:cubicBezTo>
                  <a:cubicBezTo>
                    <a:pt x="11" y="111"/>
                    <a:pt x="11" y="111"/>
                    <a:pt x="11" y="111"/>
                  </a:cubicBezTo>
                  <a:cubicBezTo>
                    <a:pt x="11" y="111"/>
                    <a:pt x="11" y="111"/>
                    <a:pt x="11" y="111"/>
                  </a:cubicBezTo>
                  <a:cubicBezTo>
                    <a:pt x="12" y="111"/>
                    <a:pt x="12" y="111"/>
                    <a:pt x="12" y="110"/>
                  </a:cubicBezTo>
                  <a:cubicBezTo>
                    <a:pt x="12" y="110"/>
                    <a:pt x="12" y="110"/>
                    <a:pt x="12" y="110"/>
                  </a:cubicBezTo>
                  <a:close/>
                  <a:moveTo>
                    <a:pt x="14" y="107"/>
                  </a:moveTo>
                  <a:cubicBezTo>
                    <a:pt x="14" y="107"/>
                    <a:pt x="14" y="107"/>
                    <a:pt x="14" y="107"/>
                  </a:cubicBezTo>
                  <a:cubicBezTo>
                    <a:pt x="14" y="107"/>
                    <a:pt x="14" y="107"/>
                    <a:pt x="14" y="107"/>
                  </a:cubicBezTo>
                  <a:cubicBezTo>
                    <a:pt x="14" y="107"/>
                    <a:pt x="14" y="107"/>
                    <a:pt x="14" y="107"/>
                  </a:cubicBezTo>
                  <a:cubicBezTo>
                    <a:pt x="14" y="107"/>
                    <a:pt x="14" y="107"/>
                    <a:pt x="14" y="108"/>
                  </a:cubicBezTo>
                  <a:cubicBezTo>
                    <a:pt x="14" y="108"/>
                    <a:pt x="13" y="108"/>
                    <a:pt x="13" y="108"/>
                  </a:cubicBezTo>
                  <a:cubicBezTo>
                    <a:pt x="13" y="109"/>
                    <a:pt x="13" y="109"/>
                    <a:pt x="13" y="109"/>
                  </a:cubicBezTo>
                  <a:cubicBezTo>
                    <a:pt x="13" y="109"/>
                    <a:pt x="13" y="109"/>
                    <a:pt x="14" y="109"/>
                  </a:cubicBezTo>
                  <a:cubicBezTo>
                    <a:pt x="14" y="109"/>
                    <a:pt x="14" y="108"/>
                    <a:pt x="14" y="108"/>
                  </a:cubicBezTo>
                  <a:cubicBezTo>
                    <a:pt x="14" y="108"/>
                    <a:pt x="14" y="108"/>
                    <a:pt x="14" y="108"/>
                  </a:cubicBezTo>
                  <a:cubicBezTo>
                    <a:pt x="14" y="108"/>
                    <a:pt x="14" y="107"/>
                    <a:pt x="14" y="107"/>
                  </a:cubicBezTo>
                  <a:cubicBezTo>
                    <a:pt x="14" y="107"/>
                    <a:pt x="14" y="107"/>
                    <a:pt x="14" y="107"/>
                  </a:cubicBezTo>
                  <a:close/>
                  <a:moveTo>
                    <a:pt x="15" y="110"/>
                  </a:moveTo>
                  <a:cubicBezTo>
                    <a:pt x="15" y="110"/>
                    <a:pt x="15" y="110"/>
                    <a:pt x="15" y="110"/>
                  </a:cubicBezTo>
                  <a:cubicBezTo>
                    <a:pt x="15" y="110"/>
                    <a:pt x="15" y="110"/>
                    <a:pt x="15" y="110"/>
                  </a:cubicBezTo>
                  <a:cubicBezTo>
                    <a:pt x="15" y="110"/>
                    <a:pt x="15" y="110"/>
                    <a:pt x="15" y="110"/>
                  </a:cubicBezTo>
                  <a:close/>
                  <a:moveTo>
                    <a:pt x="14" y="109"/>
                  </a:moveTo>
                  <a:cubicBezTo>
                    <a:pt x="14" y="109"/>
                    <a:pt x="14" y="109"/>
                    <a:pt x="14" y="109"/>
                  </a:cubicBezTo>
                  <a:cubicBezTo>
                    <a:pt x="14" y="109"/>
                    <a:pt x="14" y="109"/>
                    <a:pt x="14" y="109"/>
                  </a:cubicBezTo>
                  <a:cubicBezTo>
                    <a:pt x="14" y="109"/>
                    <a:pt x="14" y="109"/>
                    <a:pt x="14" y="109"/>
                  </a:cubicBezTo>
                  <a:cubicBezTo>
                    <a:pt x="14" y="109"/>
                    <a:pt x="14" y="109"/>
                    <a:pt x="14" y="109"/>
                  </a:cubicBezTo>
                  <a:close/>
                  <a:moveTo>
                    <a:pt x="10" y="111"/>
                  </a:moveTo>
                  <a:cubicBezTo>
                    <a:pt x="10" y="111"/>
                    <a:pt x="10" y="112"/>
                    <a:pt x="10" y="112"/>
                  </a:cubicBezTo>
                  <a:cubicBezTo>
                    <a:pt x="10" y="112"/>
                    <a:pt x="10" y="111"/>
                    <a:pt x="10" y="111"/>
                  </a:cubicBezTo>
                  <a:cubicBezTo>
                    <a:pt x="10" y="111"/>
                    <a:pt x="10" y="111"/>
                    <a:pt x="10" y="111"/>
                  </a:cubicBezTo>
                  <a:close/>
                  <a:moveTo>
                    <a:pt x="10" y="112"/>
                  </a:moveTo>
                  <a:cubicBezTo>
                    <a:pt x="10" y="112"/>
                    <a:pt x="9" y="112"/>
                    <a:pt x="9" y="112"/>
                  </a:cubicBezTo>
                  <a:cubicBezTo>
                    <a:pt x="9" y="112"/>
                    <a:pt x="9" y="112"/>
                    <a:pt x="9" y="112"/>
                  </a:cubicBezTo>
                  <a:cubicBezTo>
                    <a:pt x="9" y="112"/>
                    <a:pt x="9" y="112"/>
                    <a:pt x="8" y="112"/>
                  </a:cubicBezTo>
                  <a:cubicBezTo>
                    <a:pt x="8" y="112"/>
                    <a:pt x="8" y="112"/>
                    <a:pt x="8" y="112"/>
                  </a:cubicBezTo>
                  <a:cubicBezTo>
                    <a:pt x="8" y="112"/>
                    <a:pt x="8" y="113"/>
                    <a:pt x="8" y="113"/>
                  </a:cubicBezTo>
                  <a:cubicBezTo>
                    <a:pt x="8" y="113"/>
                    <a:pt x="8" y="113"/>
                    <a:pt x="8" y="113"/>
                  </a:cubicBezTo>
                  <a:cubicBezTo>
                    <a:pt x="8" y="113"/>
                    <a:pt x="8" y="113"/>
                    <a:pt x="8" y="113"/>
                  </a:cubicBezTo>
                  <a:cubicBezTo>
                    <a:pt x="8" y="113"/>
                    <a:pt x="8" y="114"/>
                    <a:pt x="8" y="113"/>
                  </a:cubicBezTo>
                  <a:cubicBezTo>
                    <a:pt x="9" y="113"/>
                    <a:pt x="9" y="113"/>
                    <a:pt x="9" y="114"/>
                  </a:cubicBezTo>
                  <a:cubicBezTo>
                    <a:pt x="9" y="113"/>
                    <a:pt x="9" y="113"/>
                    <a:pt x="9" y="113"/>
                  </a:cubicBezTo>
                  <a:cubicBezTo>
                    <a:pt x="10" y="113"/>
                    <a:pt x="10" y="113"/>
                    <a:pt x="10" y="113"/>
                  </a:cubicBezTo>
                  <a:cubicBezTo>
                    <a:pt x="10" y="113"/>
                    <a:pt x="10" y="113"/>
                    <a:pt x="10" y="113"/>
                  </a:cubicBezTo>
                  <a:cubicBezTo>
                    <a:pt x="10" y="113"/>
                    <a:pt x="10" y="113"/>
                    <a:pt x="10" y="112"/>
                  </a:cubicBezTo>
                  <a:close/>
                  <a:moveTo>
                    <a:pt x="10" y="112"/>
                  </a:moveTo>
                  <a:cubicBezTo>
                    <a:pt x="10" y="112"/>
                    <a:pt x="9" y="112"/>
                    <a:pt x="9" y="112"/>
                  </a:cubicBezTo>
                  <a:cubicBezTo>
                    <a:pt x="9" y="112"/>
                    <a:pt x="10" y="112"/>
                    <a:pt x="10" y="112"/>
                  </a:cubicBezTo>
                  <a:cubicBezTo>
                    <a:pt x="10" y="112"/>
                    <a:pt x="10" y="112"/>
                    <a:pt x="10" y="112"/>
                  </a:cubicBezTo>
                  <a:cubicBezTo>
                    <a:pt x="10" y="112"/>
                    <a:pt x="10" y="112"/>
                    <a:pt x="10" y="112"/>
                  </a:cubicBezTo>
                  <a:close/>
                  <a:moveTo>
                    <a:pt x="10" y="112"/>
                  </a:moveTo>
                  <a:cubicBezTo>
                    <a:pt x="10" y="112"/>
                    <a:pt x="11" y="112"/>
                    <a:pt x="11" y="112"/>
                  </a:cubicBezTo>
                  <a:cubicBezTo>
                    <a:pt x="11" y="112"/>
                    <a:pt x="11" y="112"/>
                    <a:pt x="11" y="112"/>
                  </a:cubicBezTo>
                  <a:cubicBezTo>
                    <a:pt x="10" y="112"/>
                    <a:pt x="10" y="112"/>
                    <a:pt x="10" y="112"/>
                  </a:cubicBezTo>
                  <a:close/>
                  <a:moveTo>
                    <a:pt x="11" y="109"/>
                  </a:moveTo>
                  <a:cubicBezTo>
                    <a:pt x="11" y="108"/>
                    <a:pt x="11" y="108"/>
                    <a:pt x="11" y="109"/>
                  </a:cubicBezTo>
                  <a:cubicBezTo>
                    <a:pt x="11" y="109"/>
                    <a:pt x="11" y="109"/>
                    <a:pt x="11" y="109"/>
                  </a:cubicBezTo>
                  <a:cubicBezTo>
                    <a:pt x="11" y="109"/>
                    <a:pt x="11" y="109"/>
                    <a:pt x="11" y="109"/>
                  </a:cubicBezTo>
                  <a:close/>
                  <a:moveTo>
                    <a:pt x="11" y="111"/>
                  </a:moveTo>
                  <a:cubicBezTo>
                    <a:pt x="11" y="111"/>
                    <a:pt x="11" y="111"/>
                    <a:pt x="11" y="111"/>
                  </a:cubicBezTo>
                  <a:cubicBezTo>
                    <a:pt x="10" y="111"/>
                    <a:pt x="10" y="111"/>
                    <a:pt x="10" y="111"/>
                  </a:cubicBezTo>
                  <a:cubicBezTo>
                    <a:pt x="10" y="111"/>
                    <a:pt x="11" y="111"/>
                    <a:pt x="11" y="111"/>
                  </a:cubicBezTo>
                  <a:cubicBezTo>
                    <a:pt x="11" y="111"/>
                    <a:pt x="11" y="111"/>
                    <a:pt x="11" y="111"/>
                  </a:cubicBezTo>
                  <a:cubicBezTo>
                    <a:pt x="11" y="111"/>
                    <a:pt x="11" y="111"/>
                    <a:pt x="11" y="111"/>
                  </a:cubicBezTo>
                  <a:close/>
                  <a:moveTo>
                    <a:pt x="11" y="109"/>
                  </a:moveTo>
                  <a:cubicBezTo>
                    <a:pt x="11" y="109"/>
                    <a:pt x="11" y="109"/>
                    <a:pt x="11" y="109"/>
                  </a:cubicBezTo>
                  <a:cubicBezTo>
                    <a:pt x="12" y="109"/>
                    <a:pt x="12" y="109"/>
                    <a:pt x="12" y="109"/>
                  </a:cubicBezTo>
                  <a:cubicBezTo>
                    <a:pt x="12" y="109"/>
                    <a:pt x="11" y="109"/>
                    <a:pt x="11" y="109"/>
                  </a:cubicBezTo>
                  <a:cubicBezTo>
                    <a:pt x="11" y="109"/>
                    <a:pt x="11" y="109"/>
                    <a:pt x="11" y="109"/>
                  </a:cubicBezTo>
                  <a:close/>
                  <a:moveTo>
                    <a:pt x="13" y="107"/>
                  </a:moveTo>
                  <a:cubicBezTo>
                    <a:pt x="14" y="107"/>
                    <a:pt x="14" y="107"/>
                    <a:pt x="14" y="107"/>
                  </a:cubicBezTo>
                  <a:cubicBezTo>
                    <a:pt x="14" y="107"/>
                    <a:pt x="14" y="107"/>
                    <a:pt x="13" y="107"/>
                  </a:cubicBezTo>
                  <a:cubicBezTo>
                    <a:pt x="13" y="107"/>
                    <a:pt x="13" y="107"/>
                    <a:pt x="13" y="107"/>
                  </a:cubicBezTo>
                  <a:cubicBezTo>
                    <a:pt x="13" y="107"/>
                    <a:pt x="13" y="107"/>
                    <a:pt x="13" y="107"/>
                  </a:cubicBezTo>
                  <a:close/>
                  <a:moveTo>
                    <a:pt x="11" y="108"/>
                  </a:moveTo>
                  <a:cubicBezTo>
                    <a:pt x="12" y="108"/>
                    <a:pt x="12" y="108"/>
                    <a:pt x="12" y="108"/>
                  </a:cubicBezTo>
                  <a:cubicBezTo>
                    <a:pt x="12" y="108"/>
                    <a:pt x="11" y="108"/>
                    <a:pt x="11" y="108"/>
                  </a:cubicBezTo>
                  <a:cubicBezTo>
                    <a:pt x="11" y="108"/>
                    <a:pt x="11" y="108"/>
                    <a:pt x="11" y="108"/>
                  </a:cubicBezTo>
                  <a:cubicBezTo>
                    <a:pt x="11" y="108"/>
                    <a:pt x="11" y="108"/>
                    <a:pt x="11" y="108"/>
                  </a:cubicBezTo>
                  <a:close/>
                  <a:moveTo>
                    <a:pt x="14" y="106"/>
                  </a:moveTo>
                  <a:cubicBezTo>
                    <a:pt x="14" y="106"/>
                    <a:pt x="14" y="106"/>
                    <a:pt x="14" y="106"/>
                  </a:cubicBezTo>
                  <a:cubicBezTo>
                    <a:pt x="14" y="106"/>
                    <a:pt x="14" y="106"/>
                    <a:pt x="14" y="106"/>
                  </a:cubicBezTo>
                  <a:cubicBezTo>
                    <a:pt x="14" y="106"/>
                    <a:pt x="14" y="106"/>
                    <a:pt x="14" y="106"/>
                  </a:cubicBezTo>
                  <a:close/>
                  <a:moveTo>
                    <a:pt x="16" y="107"/>
                  </a:moveTo>
                  <a:cubicBezTo>
                    <a:pt x="16" y="107"/>
                    <a:pt x="16" y="107"/>
                    <a:pt x="16" y="107"/>
                  </a:cubicBezTo>
                  <a:cubicBezTo>
                    <a:pt x="16" y="107"/>
                    <a:pt x="16" y="107"/>
                    <a:pt x="16" y="107"/>
                  </a:cubicBezTo>
                  <a:cubicBezTo>
                    <a:pt x="16" y="107"/>
                    <a:pt x="16" y="107"/>
                    <a:pt x="16" y="107"/>
                  </a:cubicBezTo>
                  <a:cubicBezTo>
                    <a:pt x="16" y="107"/>
                    <a:pt x="16" y="107"/>
                    <a:pt x="16" y="107"/>
                  </a:cubicBezTo>
                  <a:close/>
                  <a:moveTo>
                    <a:pt x="15" y="104"/>
                  </a:moveTo>
                  <a:cubicBezTo>
                    <a:pt x="16" y="104"/>
                    <a:pt x="16" y="104"/>
                    <a:pt x="16" y="104"/>
                  </a:cubicBezTo>
                  <a:cubicBezTo>
                    <a:pt x="16" y="104"/>
                    <a:pt x="16" y="103"/>
                    <a:pt x="16" y="103"/>
                  </a:cubicBezTo>
                  <a:cubicBezTo>
                    <a:pt x="16" y="103"/>
                    <a:pt x="15" y="103"/>
                    <a:pt x="15" y="103"/>
                  </a:cubicBezTo>
                  <a:cubicBezTo>
                    <a:pt x="15" y="104"/>
                    <a:pt x="15" y="104"/>
                    <a:pt x="15" y="104"/>
                  </a:cubicBezTo>
                  <a:cubicBezTo>
                    <a:pt x="15" y="104"/>
                    <a:pt x="15" y="105"/>
                    <a:pt x="15" y="104"/>
                  </a:cubicBezTo>
                  <a:close/>
                  <a:moveTo>
                    <a:pt x="19" y="116"/>
                  </a:moveTo>
                  <a:cubicBezTo>
                    <a:pt x="19" y="116"/>
                    <a:pt x="19" y="115"/>
                    <a:pt x="19" y="115"/>
                  </a:cubicBezTo>
                  <a:cubicBezTo>
                    <a:pt x="19" y="115"/>
                    <a:pt x="19" y="115"/>
                    <a:pt x="19" y="115"/>
                  </a:cubicBezTo>
                  <a:cubicBezTo>
                    <a:pt x="19" y="115"/>
                    <a:pt x="20" y="115"/>
                    <a:pt x="20" y="115"/>
                  </a:cubicBezTo>
                  <a:cubicBezTo>
                    <a:pt x="20" y="115"/>
                    <a:pt x="20" y="115"/>
                    <a:pt x="20" y="115"/>
                  </a:cubicBezTo>
                  <a:cubicBezTo>
                    <a:pt x="20" y="115"/>
                    <a:pt x="20" y="115"/>
                    <a:pt x="20" y="114"/>
                  </a:cubicBezTo>
                  <a:cubicBezTo>
                    <a:pt x="20" y="114"/>
                    <a:pt x="20" y="114"/>
                    <a:pt x="20" y="114"/>
                  </a:cubicBezTo>
                  <a:cubicBezTo>
                    <a:pt x="20" y="114"/>
                    <a:pt x="20" y="114"/>
                    <a:pt x="20" y="114"/>
                  </a:cubicBezTo>
                  <a:cubicBezTo>
                    <a:pt x="20" y="114"/>
                    <a:pt x="20" y="114"/>
                    <a:pt x="20" y="114"/>
                  </a:cubicBezTo>
                  <a:cubicBezTo>
                    <a:pt x="19" y="114"/>
                    <a:pt x="19" y="115"/>
                    <a:pt x="19" y="115"/>
                  </a:cubicBezTo>
                  <a:cubicBezTo>
                    <a:pt x="19" y="115"/>
                    <a:pt x="19" y="114"/>
                    <a:pt x="19" y="114"/>
                  </a:cubicBezTo>
                  <a:cubicBezTo>
                    <a:pt x="19" y="114"/>
                    <a:pt x="18" y="114"/>
                    <a:pt x="18" y="114"/>
                  </a:cubicBezTo>
                  <a:cubicBezTo>
                    <a:pt x="18" y="114"/>
                    <a:pt x="17" y="115"/>
                    <a:pt x="17" y="115"/>
                  </a:cubicBezTo>
                  <a:cubicBezTo>
                    <a:pt x="17" y="115"/>
                    <a:pt x="17" y="116"/>
                    <a:pt x="17" y="116"/>
                  </a:cubicBezTo>
                  <a:cubicBezTo>
                    <a:pt x="17" y="116"/>
                    <a:pt x="17" y="116"/>
                    <a:pt x="17" y="116"/>
                  </a:cubicBezTo>
                  <a:cubicBezTo>
                    <a:pt x="17" y="116"/>
                    <a:pt x="18" y="116"/>
                    <a:pt x="17" y="117"/>
                  </a:cubicBezTo>
                  <a:cubicBezTo>
                    <a:pt x="18" y="117"/>
                    <a:pt x="18" y="117"/>
                    <a:pt x="18" y="116"/>
                  </a:cubicBezTo>
                  <a:cubicBezTo>
                    <a:pt x="18" y="116"/>
                    <a:pt x="18" y="116"/>
                    <a:pt x="18" y="116"/>
                  </a:cubicBezTo>
                  <a:cubicBezTo>
                    <a:pt x="18" y="116"/>
                    <a:pt x="18" y="116"/>
                    <a:pt x="19" y="116"/>
                  </a:cubicBezTo>
                  <a:close/>
                  <a:moveTo>
                    <a:pt x="19" y="116"/>
                  </a:moveTo>
                  <a:cubicBezTo>
                    <a:pt x="19" y="116"/>
                    <a:pt x="19" y="116"/>
                    <a:pt x="19" y="116"/>
                  </a:cubicBezTo>
                  <a:cubicBezTo>
                    <a:pt x="19" y="116"/>
                    <a:pt x="19" y="116"/>
                    <a:pt x="19" y="116"/>
                  </a:cubicBezTo>
                  <a:cubicBezTo>
                    <a:pt x="19" y="116"/>
                    <a:pt x="19" y="116"/>
                    <a:pt x="19" y="116"/>
                  </a:cubicBezTo>
                  <a:cubicBezTo>
                    <a:pt x="19" y="116"/>
                    <a:pt x="19" y="116"/>
                    <a:pt x="19" y="116"/>
                  </a:cubicBezTo>
                  <a:close/>
                  <a:moveTo>
                    <a:pt x="20" y="115"/>
                  </a:moveTo>
                  <a:cubicBezTo>
                    <a:pt x="20" y="116"/>
                    <a:pt x="20" y="116"/>
                    <a:pt x="20" y="116"/>
                  </a:cubicBezTo>
                  <a:cubicBezTo>
                    <a:pt x="20" y="116"/>
                    <a:pt x="20" y="116"/>
                    <a:pt x="20" y="115"/>
                  </a:cubicBezTo>
                  <a:close/>
                  <a:moveTo>
                    <a:pt x="35" y="112"/>
                  </a:moveTo>
                  <a:cubicBezTo>
                    <a:pt x="35" y="112"/>
                    <a:pt x="35" y="112"/>
                    <a:pt x="35" y="112"/>
                  </a:cubicBezTo>
                  <a:cubicBezTo>
                    <a:pt x="35" y="112"/>
                    <a:pt x="35" y="113"/>
                    <a:pt x="35" y="113"/>
                  </a:cubicBezTo>
                  <a:cubicBezTo>
                    <a:pt x="35" y="113"/>
                    <a:pt x="35" y="113"/>
                    <a:pt x="35" y="112"/>
                  </a:cubicBezTo>
                  <a:cubicBezTo>
                    <a:pt x="35" y="112"/>
                    <a:pt x="35" y="112"/>
                    <a:pt x="35" y="112"/>
                  </a:cubicBezTo>
                  <a:close/>
                  <a:moveTo>
                    <a:pt x="16" y="119"/>
                  </a:moveTo>
                  <a:cubicBezTo>
                    <a:pt x="16" y="119"/>
                    <a:pt x="16" y="119"/>
                    <a:pt x="16" y="119"/>
                  </a:cubicBezTo>
                  <a:cubicBezTo>
                    <a:pt x="16" y="120"/>
                    <a:pt x="16" y="120"/>
                    <a:pt x="17" y="120"/>
                  </a:cubicBezTo>
                  <a:cubicBezTo>
                    <a:pt x="17" y="120"/>
                    <a:pt x="17" y="120"/>
                    <a:pt x="17" y="120"/>
                  </a:cubicBezTo>
                  <a:cubicBezTo>
                    <a:pt x="17" y="120"/>
                    <a:pt x="17" y="120"/>
                    <a:pt x="17" y="120"/>
                  </a:cubicBezTo>
                  <a:cubicBezTo>
                    <a:pt x="17" y="120"/>
                    <a:pt x="16" y="119"/>
                    <a:pt x="16" y="119"/>
                  </a:cubicBezTo>
                  <a:close/>
                  <a:moveTo>
                    <a:pt x="24" y="128"/>
                  </a:moveTo>
                  <a:cubicBezTo>
                    <a:pt x="24" y="128"/>
                    <a:pt x="24" y="128"/>
                    <a:pt x="24" y="128"/>
                  </a:cubicBezTo>
                  <a:cubicBezTo>
                    <a:pt x="24" y="128"/>
                    <a:pt x="24" y="128"/>
                    <a:pt x="24" y="128"/>
                  </a:cubicBezTo>
                  <a:cubicBezTo>
                    <a:pt x="24" y="128"/>
                    <a:pt x="24" y="129"/>
                    <a:pt x="24" y="129"/>
                  </a:cubicBezTo>
                  <a:cubicBezTo>
                    <a:pt x="24" y="129"/>
                    <a:pt x="24" y="129"/>
                    <a:pt x="24" y="129"/>
                  </a:cubicBezTo>
                  <a:cubicBezTo>
                    <a:pt x="24" y="129"/>
                    <a:pt x="24" y="129"/>
                    <a:pt x="24" y="129"/>
                  </a:cubicBezTo>
                  <a:cubicBezTo>
                    <a:pt x="24" y="130"/>
                    <a:pt x="24" y="130"/>
                    <a:pt x="23" y="130"/>
                  </a:cubicBezTo>
                  <a:cubicBezTo>
                    <a:pt x="23" y="130"/>
                    <a:pt x="23" y="130"/>
                    <a:pt x="23" y="130"/>
                  </a:cubicBezTo>
                  <a:cubicBezTo>
                    <a:pt x="23" y="130"/>
                    <a:pt x="23" y="130"/>
                    <a:pt x="23" y="131"/>
                  </a:cubicBezTo>
                  <a:cubicBezTo>
                    <a:pt x="23" y="131"/>
                    <a:pt x="23" y="131"/>
                    <a:pt x="23" y="131"/>
                  </a:cubicBezTo>
                  <a:cubicBezTo>
                    <a:pt x="23" y="131"/>
                    <a:pt x="23" y="131"/>
                    <a:pt x="23" y="131"/>
                  </a:cubicBezTo>
                  <a:cubicBezTo>
                    <a:pt x="23" y="131"/>
                    <a:pt x="23" y="131"/>
                    <a:pt x="24" y="131"/>
                  </a:cubicBezTo>
                  <a:cubicBezTo>
                    <a:pt x="24" y="131"/>
                    <a:pt x="24" y="131"/>
                    <a:pt x="24" y="131"/>
                  </a:cubicBezTo>
                  <a:cubicBezTo>
                    <a:pt x="24" y="131"/>
                    <a:pt x="24" y="131"/>
                    <a:pt x="24" y="131"/>
                  </a:cubicBezTo>
                  <a:cubicBezTo>
                    <a:pt x="24" y="131"/>
                    <a:pt x="24" y="131"/>
                    <a:pt x="24" y="130"/>
                  </a:cubicBezTo>
                  <a:cubicBezTo>
                    <a:pt x="24" y="130"/>
                    <a:pt x="24" y="130"/>
                    <a:pt x="24" y="130"/>
                  </a:cubicBezTo>
                  <a:cubicBezTo>
                    <a:pt x="24" y="130"/>
                    <a:pt x="24" y="130"/>
                    <a:pt x="24" y="130"/>
                  </a:cubicBezTo>
                  <a:cubicBezTo>
                    <a:pt x="24" y="130"/>
                    <a:pt x="24" y="130"/>
                    <a:pt x="24" y="130"/>
                  </a:cubicBezTo>
                  <a:cubicBezTo>
                    <a:pt x="24" y="129"/>
                    <a:pt x="24" y="129"/>
                    <a:pt x="24" y="129"/>
                  </a:cubicBezTo>
                  <a:cubicBezTo>
                    <a:pt x="24" y="129"/>
                    <a:pt x="25" y="129"/>
                    <a:pt x="25" y="129"/>
                  </a:cubicBezTo>
                  <a:cubicBezTo>
                    <a:pt x="25" y="128"/>
                    <a:pt x="25" y="128"/>
                    <a:pt x="25" y="128"/>
                  </a:cubicBezTo>
                  <a:cubicBezTo>
                    <a:pt x="25" y="128"/>
                    <a:pt x="25" y="128"/>
                    <a:pt x="25" y="128"/>
                  </a:cubicBezTo>
                  <a:cubicBezTo>
                    <a:pt x="24" y="128"/>
                    <a:pt x="24" y="128"/>
                    <a:pt x="24" y="128"/>
                  </a:cubicBezTo>
                  <a:close/>
                  <a:moveTo>
                    <a:pt x="15" y="121"/>
                  </a:moveTo>
                  <a:cubicBezTo>
                    <a:pt x="15" y="121"/>
                    <a:pt x="15" y="121"/>
                    <a:pt x="15" y="121"/>
                  </a:cubicBezTo>
                  <a:cubicBezTo>
                    <a:pt x="15" y="121"/>
                    <a:pt x="15" y="121"/>
                    <a:pt x="15" y="121"/>
                  </a:cubicBezTo>
                  <a:cubicBezTo>
                    <a:pt x="16" y="121"/>
                    <a:pt x="16" y="121"/>
                    <a:pt x="16" y="120"/>
                  </a:cubicBezTo>
                  <a:cubicBezTo>
                    <a:pt x="15" y="120"/>
                    <a:pt x="15" y="121"/>
                    <a:pt x="15" y="121"/>
                  </a:cubicBezTo>
                  <a:close/>
                  <a:moveTo>
                    <a:pt x="22" y="131"/>
                  </a:moveTo>
                  <a:cubicBezTo>
                    <a:pt x="21" y="131"/>
                    <a:pt x="21" y="131"/>
                    <a:pt x="21" y="131"/>
                  </a:cubicBezTo>
                  <a:cubicBezTo>
                    <a:pt x="21" y="131"/>
                    <a:pt x="21" y="131"/>
                    <a:pt x="21" y="131"/>
                  </a:cubicBezTo>
                  <a:cubicBezTo>
                    <a:pt x="21" y="131"/>
                    <a:pt x="21" y="131"/>
                    <a:pt x="21" y="131"/>
                  </a:cubicBezTo>
                  <a:cubicBezTo>
                    <a:pt x="21" y="131"/>
                    <a:pt x="21" y="131"/>
                    <a:pt x="21" y="131"/>
                  </a:cubicBezTo>
                  <a:cubicBezTo>
                    <a:pt x="21" y="130"/>
                    <a:pt x="20" y="131"/>
                    <a:pt x="20" y="131"/>
                  </a:cubicBezTo>
                  <a:cubicBezTo>
                    <a:pt x="20" y="131"/>
                    <a:pt x="20" y="131"/>
                    <a:pt x="20" y="131"/>
                  </a:cubicBezTo>
                  <a:cubicBezTo>
                    <a:pt x="20" y="131"/>
                    <a:pt x="20" y="131"/>
                    <a:pt x="20" y="131"/>
                  </a:cubicBezTo>
                  <a:cubicBezTo>
                    <a:pt x="20" y="131"/>
                    <a:pt x="20" y="131"/>
                    <a:pt x="20" y="131"/>
                  </a:cubicBezTo>
                  <a:cubicBezTo>
                    <a:pt x="20" y="132"/>
                    <a:pt x="20" y="132"/>
                    <a:pt x="20" y="132"/>
                  </a:cubicBezTo>
                  <a:cubicBezTo>
                    <a:pt x="20" y="132"/>
                    <a:pt x="20" y="132"/>
                    <a:pt x="20" y="132"/>
                  </a:cubicBezTo>
                  <a:cubicBezTo>
                    <a:pt x="20" y="132"/>
                    <a:pt x="21" y="132"/>
                    <a:pt x="21" y="132"/>
                  </a:cubicBezTo>
                  <a:cubicBezTo>
                    <a:pt x="21" y="132"/>
                    <a:pt x="21" y="132"/>
                    <a:pt x="21" y="132"/>
                  </a:cubicBezTo>
                  <a:cubicBezTo>
                    <a:pt x="22" y="132"/>
                    <a:pt x="22" y="132"/>
                    <a:pt x="22" y="132"/>
                  </a:cubicBezTo>
                  <a:cubicBezTo>
                    <a:pt x="22" y="131"/>
                    <a:pt x="22" y="131"/>
                    <a:pt x="22" y="131"/>
                  </a:cubicBezTo>
                  <a:cubicBezTo>
                    <a:pt x="22" y="131"/>
                    <a:pt x="22" y="131"/>
                    <a:pt x="22" y="131"/>
                  </a:cubicBezTo>
                  <a:close/>
                  <a:moveTo>
                    <a:pt x="46" y="98"/>
                  </a:moveTo>
                  <a:cubicBezTo>
                    <a:pt x="46" y="98"/>
                    <a:pt x="46" y="98"/>
                    <a:pt x="46" y="98"/>
                  </a:cubicBezTo>
                  <a:cubicBezTo>
                    <a:pt x="46" y="98"/>
                    <a:pt x="46" y="98"/>
                    <a:pt x="46" y="98"/>
                  </a:cubicBezTo>
                  <a:cubicBezTo>
                    <a:pt x="46" y="98"/>
                    <a:pt x="46" y="98"/>
                    <a:pt x="46" y="98"/>
                  </a:cubicBezTo>
                  <a:cubicBezTo>
                    <a:pt x="46" y="98"/>
                    <a:pt x="46" y="98"/>
                    <a:pt x="46" y="99"/>
                  </a:cubicBezTo>
                  <a:cubicBezTo>
                    <a:pt x="46" y="99"/>
                    <a:pt x="46" y="99"/>
                    <a:pt x="46" y="99"/>
                  </a:cubicBezTo>
                  <a:cubicBezTo>
                    <a:pt x="46" y="99"/>
                    <a:pt x="46" y="99"/>
                    <a:pt x="46" y="99"/>
                  </a:cubicBezTo>
                  <a:cubicBezTo>
                    <a:pt x="46" y="98"/>
                    <a:pt x="46" y="98"/>
                    <a:pt x="46" y="98"/>
                  </a:cubicBezTo>
                  <a:cubicBezTo>
                    <a:pt x="46" y="98"/>
                    <a:pt x="46" y="98"/>
                    <a:pt x="46" y="98"/>
                  </a:cubicBezTo>
                  <a:cubicBezTo>
                    <a:pt x="46"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7"/>
                    <a:pt x="47" y="98"/>
                  </a:cubicBezTo>
                  <a:cubicBezTo>
                    <a:pt x="47" y="98"/>
                    <a:pt x="47" y="98"/>
                    <a:pt x="47" y="98"/>
                  </a:cubicBezTo>
                  <a:cubicBezTo>
                    <a:pt x="47"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lose/>
                  <a:moveTo>
                    <a:pt x="99" y="55"/>
                  </a:moveTo>
                  <a:cubicBezTo>
                    <a:pt x="99" y="55"/>
                    <a:pt x="99" y="55"/>
                    <a:pt x="99" y="55"/>
                  </a:cubicBezTo>
                  <a:cubicBezTo>
                    <a:pt x="99" y="55"/>
                    <a:pt x="99" y="55"/>
                    <a:pt x="99" y="54"/>
                  </a:cubicBezTo>
                  <a:cubicBezTo>
                    <a:pt x="99" y="54"/>
                    <a:pt x="99" y="54"/>
                    <a:pt x="99" y="54"/>
                  </a:cubicBezTo>
                  <a:cubicBezTo>
                    <a:pt x="99" y="54"/>
                    <a:pt x="99" y="54"/>
                    <a:pt x="99" y="54"/>
                  </a:cubicBezTo>
                  <a:cubicBezTo>
                    <a:pt x="99" y="54"/>
                    <a:pt x="99" y="54"/>
                    <a:pt x="99" y="54"/>
                  </a:cubicBezTo>
                  <a:cubicBezTo>
                    <a:pt x="99" y="54"/>
                    <a:pt x="99" y="54"/>
                    <a:pt x="99" y="54"/>
                  </a:cubicBezTo>
                  <a:cubicBezTo>
                    <a:pt x="99" y="54"/>
                    <a:pt x="99" y="54"/>
                    <a:pt x="99" y="54"/>
                  </a:cubicBezTo>
                  <a:cubicBezTo>
                    <a:pt x="99" y="54"/>
                    <a:pt x="99" y="54"/>
                    <a:pt x="99" y="53"/>
                  </a:cubicBezTo>
                  <a:cubicBezTo>
                    <a:pt x="99" y="53"/>
                    <a:pt x="99" y="53"/>
                    <a:pt x="99" y="53"/>
                  </a:cubicBezTo>
                  <a:cubicBezTo>
                    <a:pt x="99" y="53"/>
                    <a:pt x="99" y="53"/>
                    <a:pt x="99" y="53"/>
                  </a:cubicBezTo>
                  <a:cubicBezTo>
                    <a:pt x="99" y="53"/>
                    <a:pt x="99" y="53"/>
                    <a:pt x="99" y="52"/>
                  </a:cubicBezTo>
                  <a:cubicBezTo>
                    <a:pt x="99" y="52"/>
                    <a:pt x="99" y="52"/>
                    <a:pt x="99" y="52"/>
                  </a:cubicBezTo>
                  <a:cubicBezTo>
                    <a:pt x="99" y="51"/>
                    <a:pt x="99" y="51"/>
                    <a:pt x="99" y="51"/>
                  </a:cubicBezTo>
                  <a:cubicBezTo>
                    <a:pt x="99" y="51"/>
                    <a:pt x="98" y="51"/>
                    <a:pt x="98" y="51"/>
                  </a:cubicBezTo>
                  <a:cubicBezTo>
                    <a:pt x="98" y="51"/>
                    <a:pt x="98" y="51"/>
                    <a:pt x="98" y="51"/>
                  </a:cubicBezTo>
                  <a:cubicBezTo>
                    <a:pt x="98" y="51"/>
                    <a:pt x="98" y="50"/>
                    <a:pt x="98" y="50"/>
                  </a:cubicBezTo>
                  <a:cubicBezTo>
                    <a:pt x="98" y="50"/>
                    <a:pt x="98" y="50"/>
                    <a:pt x="98" y="49"/>
                  </a:cubicBezTo>
                  <a:cubicBezTo>
                    <a:pt x="98" y="49"/>
                    <a:pt x="98" y="49"/>
                    <a:pt x="98" y="49"/>
                  </a:cubicBezTo>
                  <a:cubicBezTo>
                    <a:pt x="98" y="49"/>
                    <a:pt x="98" y="49"/>
                    <a:pt x="98" y="49"/>
                  </a:cubicBezTo>
                  <a:cubicBezTo>
                    <a:pt x="98" y="48"/>
                    <a:pt x="97" y="48"/>
                    <a:pt x="97" y="48"/>
                  </a:cubicBezTo>
                  <a:cubicBezTo>
                    <a:pt x="97" y="48"/>
                    <a:pt x="97" y="47"/>
                    <a:pt x="97" y="47"/>
                  </a:cubicBezTo>
                  <a:cubicBezTo>
                    <a:pt x="97" y="47"/>
                    <a:pt x="97" y="47"/>
                    <a:pt x="97" y="47"/>
                  </a:cubicBezTo>
                  <a:cubicBezTo>
                    <a:pt x="97" y="47"/>
                    <a:pt x="97" y="47"/>
                    <a:pt x="97" y="47"/>
                  </a:cubicBezTo>
                  <a:cubicBezTo>
                    <a:pt x="97" y="47"/>
                    <a:pt x="96" y="46"/>
                    <a:pt x="96" y="46"/>
                  </a:cubicBezTo>
                  <a:cubicBezTo>
                    <a:pt x="96" y="46"/>
                    <a:pt x="96" y="46"/>
                    <a:pt x="96" y="46"/>
                  </a:cubicBezTo>
                  <a:cubicBezTo>
                    <a:pt x="96" y="46"/>
                    <a:pt x="96" y="46"/>
                    <a:pt x="96" y="46"/>
                  </a:cubicBezTo>
                  <a:cubicBezTo>
                    <a:pt x="95" y="46"/>
                    <a:pt x="95" y="45"/>
                    <a:pt x="95" y="45"/>
                  </a:cubicBezTo>
                  <a:cubicBezTo>
                    <a:pt x="95" y="44"/>
                    <a:pt x="95" y="43"/>
                    <a:pt x="95" y="42"/>
                  </a:cubicBezTo>
                  <a:cubicBezTo>
                    <a:pt x="95" y="42"/>
                    <a:pt x="95" y="42"/>
                    <a:pt x="95" y="41"/>
                  </a:cubicBezTo>
                  <a:cubicBezTo>
                    <a:pt x="95" y="41"/>
                    <a:pt x="95" y="40"/>
                    <a:pt x="95" y="39"/>
                  </a:cubicBezTo>
                  <a:cubicBezTo>
                    <a:pt x="95" y="39"/>
                    <a:pt x="95" y="39"/>
                    <a:pt x="95" y="38"/>
                  </a:cubicBezTo>
                  <a:cubicBezTo>
                    <a:pt x="95" y="38"/>
                    <a:pt x="95" y="39"/>
                    <a:pt x="95" y="39"/>
                  </a:cubicBezTo>
                  <a:cubicBezTo>
                    <a:pt x="94" y="39"/>
                    <a:pt x="94" y="39"/>
                    <a:pt x="94" y="39"/>
                  </a:cubicBezTo>
                  <a:cubicBezTo>
                    <a:pt x="93" y="38"/>
                    <a:pt x="93" y="38"/>
                    <a:pt x="92" y="38"/>
                  </a:cubicBezTo>
                  <a:cubicBezTo>
                    <a:pt x="92" y="38"/>
                    <a:pt x="92" y="37"/>
                    <a:pt x="92" y="37"/>
                  </a:cubicBezTo>
                  <a:cubicBezTo>
                    <a:pt x="92" y="37"/>
                    <a:pt x="92" y="37"/>
                    <a:pt x="92" y="37"/>
                  </a:cubicBezTo>
                  <a:cubicBezTo>
                    <a:pt x="92" y="37"/>
                    <a:pt x="92" y="37"/>
                    <a:pt x="92" y="37"/>
                  </a:cubicBezTo>
                  <a:cubicBezTo>
                    <a:pt x="92" y="38"/>
                    <a:pt x="91" y="38"/>
                    <a:pt x="91" y="38"/>
                  </a:cubicBezTo>
                  <a:cubicBezTo>
                    <a:pt x="91" y="38"/>
                    <a:pt x="91" y="38"/>
                    <a:pt x="91" y="39"/>
                  </a:cubicBezTo>
                  <a:cubicBezTo>
                    <a:pt x="91" y="39"/>
                    <a:pt x="91" y="40"/>
                    <a:pt x="91" y="40"/>
                  </a:cubicBezTo>
                  <a:cubicBezTo>
                    <a:pt x="91" y="41"/>
                    <a:pt x="91" y="41"/>
                    <a:pt x="91" y="41"/>
                  </a:cubicBezTo>
                  <a:cubicBezTo>
                    <a:pt x="91" y="41"/>
                    <a:pt x="91" y="41"/>
                    <a:pt x="91" y="41"/>
                  </a:cubicBezTo>
                  <a:cubicBezTo>
                    <a:pt x="92" y="41"/>
                    <a:pt x="92" y="40"/>
                    <a:pt x="92" y="40"/>
                  </a:cubicBezTo>
                  <a:cubicBezTo>
                    <a:pt x="93" y="40"/>
                    <a:pt x="93" y="40"/>
                    <a:pt x="93" y="40"/>
                  </a:cubicBezTo>
                  <a:cubicBezTo>
                    <a:pt x="93" y="40"/>
                    <a:pt x="93" y="40"/>
                    <a:pt x="93" y="40"/>
                  </a:cubicBezTo>
                  <a:cubicBezTo>
                    <a:pt x="94" y="40"/>
                    <a:pt x="94" y="40"/>
                    <a:pt x="94" y="41"/>
                  </a:cubicBezTo>
                  <a:cubicBezTo>
                    <a:pt x="94" y="41"/>
                    <a:pt x="94" y="42"/>
                    <a:pt x="94" y="42"/>
                  </a:cubicBezTo>
                  <a:cubicBezTo>
                    <a:pt x="94" y="42"/>
                    <a:pt x="94" y="43"/>
                    <a:pt x="93" y="43"/>
                  </a:cubicBezTo>
                  <a:cubicBezTo>
                    <a:pt x="93" y="43"/>
                    <a:pt x="93" y="43"/>
                    <a:pt x="93" y="43"/>
                  </a:cubicBezTo>
                  <a:cubicBezTo>
                    <a:pt x="93" y="43"/>
                    <a:pt x="92" y="43"/>
                    <a:pt x="92" y="43"/>
                  </a:cubicBezTo>
                  <a:cubicBezTo>
                    <a:pt x="92" y="43"/>
                    <a:pt x="92" y="43"/>
                    <a:pt x="92" y="43"/>
                  </a:cubicBezTo>
                  <a:cubicBezTo>
                    <a:pt x="92" y="43"/>
                    <a:pt x="92" y="43"/>
                    <a:pt x="92" y="43"/>
                  </a:cubicBezTo>
                  <a:cubicBezTo>
                    <a:pt x="92" y="42"/>
                    <a:pt x="92" y="42"/>
                    <a:pt x="91" y="42"/>
                  </a:cubicBezTo>
                  <a:cubicBezTo>
                    <a:pt x="91" y="42"/>
                    <a:pt x="91" y="42"/>
                    <a:pt x="91" y="43"/>
                  </a:cubicBezTo>
                  <a:cubicBezTo>
                    <a:pt x="91" y="43"/>
                    <a:pt x="91" y="43"/>
                    <a:pt x="91" y="43"/>
                  </a:cubicBezTo>
                  <a:cubicBezTo>
                    <a:pt x="91" y="43"/>
                    <a:pt x="91" y="43"/>
                    <a:pt x="91" y="43"/>
                  </a:cubicBezTo>
                  <a:cubicBezTo>
                    <a:pt x="91" y="44"/>
                    <a:pt x="91" y="44"/>
                    <a:pt x="90" y="44"/>
                  </a:cubicBezTo>
                  <a:cubicBezTo>
                    <a:pt x="90" y="44"/>
                    <a:pt x="90" y="44"/>
                    <a:pt x="90" y="43"/>
                  </a:cubicBezTo>
                  <a:cubicBezTo>
                    <a:pt x="90" y="43"/>
                    <a:pt x="90" y="43"/>
                    <a:pt x="90" y="43"/>
                  </a:cubicBezTo>
                  <a:cubicBezTo>
                    <a:pt x="90" y="42"/>
                    <a:pt x="90" y="42"/>
                    <a:pt x="90" y="41"/>
                  </a:cubicBezTo>
                  <a:cubicBezTo>
                    <a:pt x="90" y="40"/>
                    <a:pt x="90" y="40"/>
                    <a:pt x="90" y="40"/>
                  </a:cubicBezTo>
                  <a:cubicBezTo>
                    <a:pt x="89" y="40"/>
                    <a:pt x="89" y="40"/>
                    <a:pt x="89" y="40"/>
                  </a:cubicBezTo>
                  <a:cubicBezTo>
                    <a:pt x="89" y="41"/>
                    <a:pt x="88" y="40"/>
                    <a:pt x="88" y="40"/>
                  </a:cubicBezTo>
                  <a:cubicBezTo>
                    <a:pt x="88" y="40"/>
                    <a:pt x="88" y="40"/>
                    <a:pt x="88" y="40"/>
                  </a:cubicBezTo>
                  <a:cubicBezTo>
                    <a:pt x="88" y="40"/>
                    <a:pt x="88" y="40"/>
                    <a:pt x="88" y="40"/>
                  </a:cubicBezTo>
                  <a:cubicBezTo>
                    <a:pt x="88" y="40"/>
                    <a:pt x="88" y="40"/>
                    <a:pt x="88" y="40"/>
                  </a:cubicBezTo>
                  <a:cubicBezTo>
                    <a:pt x="88" y="40"/>
                    <a:pt x="88" y="41"/>
                    <a:pt x="87" y="41"/>
                  </a:cubicBezTo>
                  <a:cubicBezTo>
                    <a:pt x="87" y="41"/>
                    <a:pt x="88" y="41"/>
                    <a:pt x="88" y="41"/>
                  </a:cubicBezTo>
                  <a:cubicBezTo>
                    <a:pt x="88" y="42"/>
                    <a:pt x="88" y="42"/>
                    <a:pt x="88" y="42"/>
                  </a:cubicBezTo>
                  <a:cubicBezTo>
                    <a:pt x="88" y="42"/>
                    <a:pt x="88" y="42"/>
                    <a:pt x="88" y="42"/>
                  </a:cubicBezTo>
                  <a:cubicBezTo>
                    <a:pt x="88" y="42"/>
                    <a:pt x="87" y="43"/>
                    <a:pt x="87" y="43"/>
                  </a:cubicBezTo>
                  <a:cubicBezTo>
                    <a:pt x="87" y="44"/>
                    <a:pt x="87" y="44"/>
                    <a:pt x="86" y="44"/>
                  </a:cubicBezTo>
                  <a:cubicBezTo>
                    <a:pt x="86" y="44"/>
                    <a:pt x="86" y="44"/>
                    <a:pt x="86" y="44"/>
                  </a:cubicBezTo>
                  <a:cubicBezTo>
                    <a:pt x="86" y="44"/>
                    <a:pt x="85" y="44"/>
                    <a:pt x="85" y="45"/>
                  </a:cubicBezTo>
                  <a:cubicBezTo>
                    <a:pt x="85" y="45"/>
                    <a:pt x="85" y="45"/>
                    <a:pt x="85" y="45"/>
                  </a:cubicBezTo>
                  <a:cubicBezTo>
                    <a:pt x="84" y="46"/>
                    <a:pt x="84" y="46"/>
                    <a:pt x="85" y="46"/>
                  </a:cubicBezTo>
                  <a:cubicBezTo>
                    <a:pt x="85" y="46"/>
                    <a:pt x="85" y="46"/>
                    <a:pt x="85" y="46"/>
                  </a:cubicBezTo>
                  <a:cubicBezTo>
                    <a:pt x="85" y="47"/>
                    <a:pt x="85" y="47"/>
                    <a:pt x="85" y="47"/>
                  </a:cubicBezTo>
                  <a:cubicBezTo>
                    <a:pt x="85" y="47"/>
                    <a:pt x="85" y="47"/>
                    <a:pt x="85" y="47"/>
                  </a:cubicBezTo>
                  <a:cubicBezTo>
                    <a:pt x="85" y="47"/>
                    <a:pt x="85" y="47"/>
                    <a:pt x="85" y="48"/>
                  </a:cubicBezTo>
                  <a:cubicBezTo>
                    <a:pt x="86" y="48"/>
                    <a:pt x="86" y="48"/>
                    <a:pt x="86" y="48"/>
                  </a:cubicBezTo>
                  <a:cubicBezTo>
                    <a:pt x="85" y="49"/>
                    <a:pt x="85" y="49"/>
                    <a:pt x="85" y="50"/>
                  </a:cubicBezTo>
                  <a:cubicBezTo>
                    <a:pt x="85" y="50"/>
                    <a:pt x="85" y="50"/>
                    <a:pt x="85" y="51"/>
                  </a:cubicBezTo>
                  <a:cubicBezTo>
                    <a:pt x="84" y="51"/>
                    <a:pt x="84" y="51"/>
                    <a:pt x="84" y="51"/>
                  </a:cubicBezTo>
                  <a:cubicBezTo>
                    <a:pt x="83" y="51"/>
                    <a:pt x="83" y="51"/>
                    <a:pt x="83" y="51"/>
                  </a:cubicBezTo>
                  <a:cubicBezTo>
                    <a:pt x="83" y="51"/>
                    <a:pt x="83" y="51"/>
                    <a:pt x="83" y="51"/>
                  </a:cubicBezTo>
                  <a:cubicBezTo>
                    <a:pt x="83" y="51"/>
                    <a:pt x="83" y="52"/>
                    <a:pt x="84" y="52"/>
                  </a:cubicBezTo>
                  <a:cubicBezTo>
                    <a:pt x="84" y="52"/>
                    <a:pt x="84" y="52"/>
                    <a:pt x="84" y="52"/>
                  </a:cubicBezTo>
                  <a:cubicBezTo>
                    <a:pt x="85" y="52"/>
                    <a:pt x="85" y="52"/>
                    <a:pt x="85" y="52"/>
                  </a:cubicBezTo>
                  <a:cubicBezTo>
                    <a:pt x="86" y="53"/>
                    <a:pt x="86" y="53"/>
                    <a:pt x="86" y="53"/>
                  </a:cubicBezTo>
                  <a:cubicBezTo>
                    <a:pt x="86" y="53"/>
                    <a:pt x="86" y="53"/>
                    <a:pt x="86" y="54"/>
                  </a:cubicBezTo>
                  <a:cubicBezTo>
                    <a:pt x="86" y="54"/>
                    <a:pt x="86" y="54"/>
                    <a:pt x="86" y="54"/>
                  </a:cubicBezTo>
                  <a:cubicBezTo>
                    <a:pt x="86" y="54"/>
                    <a:pt x="86" y="54"/>
                    <a:pt x="86" y="54"/>
                  </a:cubicBezTo>
                  <a:cubicBezTo>
                    <a:pt x="86" y="54"/>
                    <a:pt x="86" y="54"/>
                    <a:pt x="86" y="54"/>
                  </a:cubicBezTo>
                  <a:cubicBezTo>
                    <a:pt x="86" y="55"/>
                    <a:pt x="86" y="55"/>
                    <a:pt x="86" y="55"/>
                  </a:cubicBezTo>
                  <a:cubicBezTo>
                    <a:pt x="86" y="56"/>
                    <a:pt x="86" y="56"/>
                    <a:pt x="86" y="56"/>
                  </a:cubicBezTo>
                  <a:cubicBezTo>
                    <a:pt x="86" y="56"/>
                    <a:pt x="86" y="56"/>
                    <a:pt x="86" y="56"/>
                  </a:cubicBezTo>
                  <a:cubicBezTo>
                    <a:pt x="86" y="56"/>
                    <a:pt x="85" y="57"/>
                    <a:pt x="85" y="57"/>
                  </a:cubicBezTo>
                  <a:cubicBezTo>
                    <a:pt x="85" y="57"/>
                    <a:pt x="85" y="57"/>
                    <a:pt x="85" y="57"/>
                  </a:cubicBezTo>
                  <a:cubicBezTo>
                    <a:pt x="85" y="58"/>
                    <a:pt x="85" y="58"/>
                    <a:pt x="85" y="58"/>
                  </a:cubicBezTo>
                  <a:cubicBezTo>
                    <a:pt x="85" y="58"/>
                    <a:pt x="85" y="58"/>
                    <a:pt x="85" y="59"/>
                  </a:cubicBezTo>
                  <a:cubicBezTo>
                    <a:pt x="85" y="59"/>
                    <a:pt x="85" y="59"/>
                    <a:pt x="85" y="59"/>
                  </a:cubicBezTo>
                  <a:cubicBezTo>
                    <a:pt x="85" y="59"/>
                    <a:pt x="84" y="60"/>
                    <a:pt x="84" y="60"/>
                  </a:cubicBezTo>
                  <a:cubicBezTo>
                    <a:pt x="84" y="60"/>
                    <a:pt x="84" y="60"/>
                    <a:pt x="84" y="60"/>
                  </a:cubicBezTo>
                  <a:cubicBezTo>
                    <a:pt x="84" y="60"/>
                    <a:pt x="84" y="60"/>
                    <a:pt x="84" y="61"/>
                  </a:cubicBezTo>
                  <a:cubicBezTo>
                    <a:pt x="84" y="61"/>
                    <a:pt x="84" y="61"/>
                    <a:pt x="84" y="61"/>
                  </a:cubicBezTo>
                  <a:cubicBezTo>
                    <a:pt x="84" y="61"/>
                    <a:pt x="84" y="61"/>
                    <a:pt x="84" y="61"/>
                  </a:cubicBezTo>
                  <a:cubicBezTo>
                    <a:pt x="84" y="61"/>
                    <a:pt x="84" y="62"/>
                    <a:pt x="84" y="62"/>
                  </a:cubicBezTo>
                  <a:cubicBezTo>
                    <a:pt x="84" y="62"/>
                    <a:pt x="83" y="62"/>
                    <a:pt x="83" y="62"/>
                  </a:cubicBezTo>
                  <a:cubicBezTo>
                    <a:pt x="83" y="62"/>
                    <a:pt x="83" y="62"/>
                    <a:pt x="83" y="62"/>
                  </a:cubicBezTo>
                  <a:cubicBezTo>
                    <a:pt x="83" y="62"/>
                    <a:pt x="83" y="62"/>
                    <a:pt x="83" y="63"/>
                  </a:cubicBezTo>
                  <a:cubicBezTo>
                    <a:pt x="83" y="63"/>
                    <a:pt x="83" y="63"/>
                    <a:pt x="83" y="63"/>
                  </a:cubicBezTo>
                  <a:cubicBezTo>
                    <a:pt x="82" y="63"/>
                    <a:pt x="82" y="64"/>
                    <a:pt x="82" y="64"/>
                  </a:cubicBezTo>
                  <a:cubicBezTo>
                    <a:pt x="82" y="64"/>
                    <a:pt x="82" y="64"/>
                    <a:pt x="82" y="64"/>
                  </a:cubicBezTo>
                  <a:cubicBezTo>
                    <a:pt x="82" y="64"/>
                    <a:pt x="82" y="64"/>
                    <a:pt x="82" y="64"/>
                  </a:cubicBezTo>
                  <a:cubicBezTo>
                    <a:pt x="82" y="64"/>
                    <a:pt x="82" y="64"/>
                    <a:pt x="82" y="64"/>
                  </a:cubicBezTo>
                  <a:cubicBezTo>
                    <a:pt x="81" y="65"/>
                    <a:pt x="82" y="66"/>
                    <a:pt x="81" y="67"/>
                  </a:cubicBezTo>
                  <a:cubicBezTo>
                    <a:pt x="81" y="67"/>
                    <a:pt x="81" y="67"/>
                    <a:pt x="81" y="67"/>
                  </a:cubicBezTo>
                  <a:cubicBezTo>
                    <a:pt x="81" y="68"/>
                    <a:pt x="81" y="68"/>
                    <a:pt x="80" y="68"/>
                  </a:cubicBezTo>
                  <a:cubicBezTo>
                    <a:pt x="80" y="69"/>
                    <a:pt x="80" y="69"/>
                    <a:pt x="80" y="69"/>
                  </a:cubicBezTo>
                  <a:cubicBezTo>
                    <a:pt x="80" y="69"/>
                    <a:pt x="80" y="69"/>
                    <a:pt x="79" y="69"/>
                  </a:cubicBezTo>
                  <a:cubicBezTo>
                    <a:pt x="79" y="69"/>
                    <a:pt x="79" y="69"/>
                    <a:pt x="79" y="69"/>
                  </a:cubicBezTo>
                  <a:cubicBezTo>
                    <a:pt x="79" y="69"/>
                    <a:pt x="79" y="69"/>
                    <a:pt x="79" y="69"/>
                  </a:cubicBezTo>
                  <a:cubicBezTo>
                    <a:pt x="78" y="69"/>
                    <a:pt x="78" y="70"/>
                    <a:pt x="78" y="70"/>
                  </a:cubicBezTo>
                  <a:cubicBezTo>
                    <a:pt x="77" y="70"/>
                    <a:pt x="77" y="70"/>
                    <a:pt x="77" y="70"/>
                  </a:cubicBezTo>
                  <a:cubicBezTo>
                    <a:pt x="77" y="71"/>
                    <a:pt x="77" y="72"/>
                    <a:pt x="76" y="73"/>
                  </a:cubicBezTo>
                  <a:cubicBezTo>
                    <a:pt x="76" y="73"/>
                    <a:pt x="76" y="74"/>
                    <a:pt x="76" y="74"/>
                  </a:cubicBezTo>
                  <a:cubicBezTo>
                    <a:pt x="75" y="74"/>
                    <a:pt x="75" y="74"/>
                    <a:pt x="75" y="74"/>
                  </a:cubicBezTo>
                  <a:cubicBezTo>
                    <a:pt x="75" y="74"/>
                    <a:pt x="75" y="74"/>
                    <a:pt x="75" y="74"/>
                  </a:cubicBezTo>
                  <a:cubicBezTo>
                    <a:pt x="75" y="74"/>
                    <a:pt x="75" y="74"/>
                    <a:pt x="75" y="74"/>
                  </a:cubicBezTo>
                  <a:cubicBezTo>
                    <a:pt x="74" y="74"/>
                    <a:pt x="74" y="75"/>
                    <a:pt x="74" y="75"/>
                  </a:cubicBezTo>
                  <a:cubicBezTo>
                    <a:pt x="74" y="76"/>
                    <a:pt x="73" y="76"/>
                    <a:pt x="73" y="76"/>
                  </a:cubicBezTo>
                  <a:cubicBezTo>
                    <a:pt x="73" y="76"/>
                    <a:pt x="73" y="76"/>
                    <a:pt x="73" y="76"/>
                  </a:cubicBezTo>
                  <a:cubicBezTo>
                    <a:pt x="72" y="76"/>
                    <a:pt x="72" y="76"/>
                    <a:pt x="72" y="76"/>
                  </a:cubicBezTo>
                  <a:cubicBezTo>
                    <a:pt x="72" y="76"/>
                    <a:pt x="72" y="76"/>
                    <a:pt x="72" y="76"/>
                  </a:cubicBezTo>
                  <a:cubicBezTo>
                    <a:pt x="72" y="76"/>
                    <a:pt x="72" y="76"/>
                    <a:pt x="72" y="76"/>
                  </a:cubicBezTo>
                  <a:cubicBezTo>
                    <a:pt x="71" y="76"/>
                    <a:pt x="71" y="76"/>
                    <a:pt x="71" y="76"/>
                  </a:cubicBezTo>
                  <a:cubicBezTo>
                    <a:pt x="71" y="77"/>
                    <a:pt x="71" y="77"/>
                    <a:pt x="70" y="77"/>
                  </a:cubicBezTo>
                  <a:cubicBezTo>
                    <a:pt x="70" y="77"/>
                    <a:pt x="70" y="77"/>
                    <a:pt x="69" y="77"/>
                  </a:cubicBezTo>
                  <a:cubicBezTo>
                    <a:pt x="69" y="77"/>
                    <a:pt x="69" y="77"/>
                    <a:pt x="69" y="77"/>
                  </a:cubicBezTo>
                  <a:cubicBezTo>
                    <a:pt x="69" y="77"/>
                    <a:pt x="69" y="77"/>
                    <a:pt x="69" y="77"/>
                  </a:cubicBezTo>
                  <a:cubicBezTo>
                    <a:pt x="68" y="78"/>
                    <a:pt x="68" y="78"/>
                    <a:pt x="68" y="78"/>
                  </a:cubicBezTo>
                  <a:cubicBezTo>
                    <a:pt x="68" y="78"/>
                    <a:pt x="68" y="78"/>
                    <a:pt x="68" y="78"/>
                  </a:cubicBezTo>
                  <a:cubicBezTo>
                    <a:pt x="68" y="78"/>
                    <a:pt x="68" y="79"/>
                    <a:pt x="67" y="79"/>
                  </a:cubicBezTo>
                  <a:cubicBezTo>
                    <a:pt x="66" y="79"/>
                    <a:pt x="65" y="79"/>
                    <a:pt x="65" y="78"/>
                  </a:cubicBezTo>
                  <a:cubicBezTo>
                    <a:pt x="65" y="78"/>
                    <a:pt x="65" y="78"/>
                    <a:pt x="65" y="77"/>
                  </a:cubicBezTo>
                  <a:cubicBezTo>
                    <a:pt x="65" y="77"/>
                    <a:pt x="65" y="77"/>
                    <a:pt x="65" y="77"/>
                  </a:cubicBezTo>
                  <a:cubicBezTo>
                    <a:pt x="65" y="77"/>
                    <a:pt x="65" y="77"/>
                    <a:pt x="65" y="77"/>
                  </a:cubicBezTo>
                  <a:cubicBezTo>
                    <a:pt x="65" y="77"/>
                    <a:pt x="65" y="77"/>
                    <a:pt x="65" y="76"/>
                  </a:cubicBezTo>
                  <a:cubicBezTo>
                    <a:pt x="65" y="76"/>
                    <a:pt x="65" y="76"/>
                    <a:pt x="65" y="76"/>
                  </a:cubicBezTo>
                  <a:cubicBezTo>
                    <a:pt x="65" y="77"/>
                    <a:pt x="65" y="77"/>
                    <a:pt x="65" y="76"/>
                  </a:cubicBezTo>
                  <a:cubicBezTo>
                    <a:pt x="64" y="76"/>
                    <a:pt x="64" y="76"/>
                    <a:pt x="64" y="76"/>
                  </a:cubicBezTo>
                  <a:cubicBezTo>
                    <a:pt x="64" y="76"/>
                    <a:pt x="64" y="77"/>
                    <a:pt x="64" y="76"/>
                  </a:cubicBezTo>
                  <a:cubicBezTo>
                    <a:pt x="64" y="76"/>
                    <a:pt x="64" y="76"/>
                    <a:pt x="64" y="76"/>
                  </a:cubicBezTo>
                  <a:cubicBezTo>
                    <a:pt x="64" y="76"/>
                    <a:pt x="64" y="76"/>
                    <a:pt x="64" y="76"/>
                  </a:cubicBezTo>
                  <a:cubicBezTo>
                    <a:pt x="64" y="76"/>
                    <a:pt x="64" y="76"/>
                    <a:pt x="64" y="75"/>
                  </a:cubicBezTo>
                  <a:cubicBezTo>
                    <a:pt x="64" y="75"/>
                    <a:pt x="65" y="75"/>
                    <a:pt x="65" y="75"/>
                  </a:cubicBezTo>
                  <a:cubicBezTo>
                    <a:pt x="65" y="76"/>
                    <a:pt x="65" y="76"/>
                    <a:pt x="65" y="75"/>
                  </a:cubicBezTo>
                  <a:cubicBezTo>
                    <a:pt x="65" y="75"/>
                    <a:pt x="66" y="75"/>
                    <a:pt x="66" y="75"/>
                  </a:cubicBezTo>
                  <a:cubicBezTo>
                    <a:pt x="66" y="75"/>
                    <a:pt x="66" y="74"/>
                    <a:pt x="66" y="75"/>
                  </a:cubicBezTo>
                  <a:cubicBezTo>
                    <a:pt x="67" y="75"/>
                    <a:pt x="67" y="74"/>
                    <a:pt x="67" y="74"/>
                  </a:cubicBezTo>
                  <a:cubicBezTo>
                    <a:pt x="67" y="74"/>
                    <a:pt x="67" y="73"/>
                    <a:pt x="67" y="73"/>
                  </a:cubicBezTo>
                  <a:cubicBezTo>
                    <a:pt x="67" y="73"/>
                    <a:pt x="67" y="73"/>
                    <a:pt x="67" y="73"/>
                  </a:cubicBezTo>
                  <a:cubicBezTo>
                    <a:pt x="67" y="73"/>
                    <a:pt x="67" y="73"/>
                    <a:pt x="67" y="73"/>
                  </a:cubicBezTo>
                  <a:cubicBezTo>
                    <a:pt x="66" y="73"/>
                    <a:pt x="66" y="73"/>
                    <a:pt x="66" y="73"/>
                  </a:cubicBezTo>
                  <a:cubicBezTo>
                    <a:pt x="65" y="73"/>
                    <a:pt x="65" y="74"/>
                    <a:pt x="64" y="74"/>
                  </a:cubicBezTo>
                  <a:cubicBezTo>
                    <a:pt x="64" y="74"/>
                    <a:pt x="63" y="74"/>
                    <a:pt x="63" y="74"/>
                  </a:cubicBezTo>
                  <a:cubicBezTo>
                    <a:pt x="63" y="75"/>
                    <a:pt x="63" y="75"/>
                    <a:pt x="63" y="75"/>
                  </a:cubicBezTo>
                  <a:cubicBezTo>
                    <a:pt x="63" y="75"/>
                    <a:pt x="63" y="76"/>
                    <a:pt x="63" y="76"/>
                  </a:cubicBezTo>
                  <a:cubicBezTo>
                    <a:pt x="63" y="76"/>
                    <a:pt x="63" y="76"/>
                    <a:pt x="63" y="76"/>
                  </a:cubicBezTo>
                  <a:cubicBezTo>
                    <a:pt x="63" y="76"/>
                    <a:pt x="63" y="77"/>
                    <a:pt x="63" y="77"/>
                  </a:cubicBezTo>
                  <a:cubicBezTo>
                    <a:pt x="64" y="77"/>
                    <a:pt x="63" y="78"/>
                    <a:pt x="63" y="78"/>
                  </a:cubicBezTo>
                  <a:cubicBezTo>
                    <a:pt x="63" y="79"/>
                    <a:pt x="63" y="80"/>
                    <a:pt x="62" y="81"/>
                  </a:cubicBezTo>
                  <a:cubicBezTo>
                    <a:pt x="62" y="81"/>
                    <a:pt x="62" y="81"/>
                    <a:pt x="62" y="81"/>
                  </a:cubicBezTo>
                  <a:cubicBezTo>
                    <a:pt x="62" y="81"/>
                    <a:pt x="62" y="81"/>
                    <a:pt x="62" y="81"/>
                  </a:cubicBezTo>
                  <a:cubicBezTo>
                    <a:pt x="61" y="81"/>
                    <a:pt x="61" y="82"/>
                    <a:pt x="61" y="82"/>
                  </a:cubicBezTo>
                  <a:cubicBezTo>
                    <a:pt x="60" y="82"/>
                    <a:pt x="60" y="83"/>
                    <a:pt x="60" y="83"/>
                  </a:cubicBezTo>
                  <a:cubicBezTo>
                    <a:pt x="60" y="83"/>
                    <a:pt x="60" y="83"/>
                    <a:pt x="60" y="83"/>
                  </a:cubicBezTo>
                  <a:cubicBezTo>
                    <a:pt x="60" y="83"/>
                    <a:pt x="60" y="83"/>
                    <a:pt x="59" y="83"/>
                  </a:cubicBezTo>
                  <a:cubicBezTo>
                    <a:pt x="59" y="83"/>
                    <a:pt x="59" y="84"/>
                    <a:pt x="59" y="84"/>
                  </a:cubicBezTo>
                  <a:cubicBezTo>
                    <a:pt x="59" y="84"/>
                    <a:pt x="59" y="84"/>
                    <a:pt x="59" y="84"/>
                  </a:cubicBezTo>
                  <a:cubicBezTo>
                    <a:pt x="59" y="84"/>
                    <a:pt x="58" y="85"/>
                    <a:pt x="58" y="85"/>
                  </a:cubicBezTo>
                  <a:cubicBezTo>
                    <a:pt x="58" y="85"/>
                    <a:pt x="58" y="86"/>
                    <a:pt x="58" y="86"/>
                  </a:cubicBezTo>
                  <a:cubicBezTo>
                    <a:pt x="58" y="86"/>
                    <a:pt x="58" y="87"/>
                    <a:pt x="58" y="87"/>
                  </a:cubicBezTo>
                  <a:cubicBezTo>
                    <a:pt x="59" y="87"/>
                    <a:pt x="59" y="87"/>
                    <a:pt x="59" y="87"/>
                  </a:cubicBezTo>
                  <a:cubicBezTo>
                    <a:pt x="59" y="87"/>
                    <a:pt x="59" y="87"/>
                    <a:pt x="59" y="87"/>
                  </a:cubicBezTo>
                  <a:cubicBezTo>
                    <a:pt x="59" y="88"/>
                    <a:pt x="59" y="88"/>
                    <a:pt x="59" y="88"/>
                  </a:cubicBezTo>
                  <a:cubicBezTo>
                    <a:pt x="58" y="88"/>
                    <a:pt x="58" y="88"/>
                    <a:pt x="58" y="88"/>
                  </a:cubicBezTo>
                  <a:cubicBezTo>
                    <a:pt x="58" y="88"/>
                    <a:pt x="58" y="88"/>
                    <a:pt x="58" y="88"/>
                  </a:cubicBezTo>
                  <a:cubicBezTo>
                    <a:pt x="58" y="88"/>
                    <a:pt x="58" y="88"/>
                    <a:pt x="58" y="88"/>
                  </a:cubicBezTo>
                  <a:cubicBezTo>
                    <a:pt x="58" y="88"/>
                    <a:pt x="58" y="88"/>
                    <a:pt x="58" y="88"/>
                  </a:cubicBezTo>
                  <a:cubicBezTo>
                    <a:pt x="58" y="88"/>
                    <a:pt x="58" y="88"/>
                    <a:pt x="58" y="89"/>
                  </a:cubicBezTo>
                  <a:cubicBezTo>
                    <a:pt x="58" y="89"/>
                    <a:pt x="58" y="89"/>
                    <a:pt x="57" y="89"/>
                  </a:cubicBezTo>
                  <a:cubicBezTo>
                    <a:pt x="57" y="89"/>
                    <a:pt x="57" y="89"/>
                    <a:pt x="57" y="89"/>
                  </a:cubicBezTo>
                  <a:cubicBezTo>
                    <a:pt x="57" y="89"/>
                    <a:pt x="57" y="89"/>
                    <a:pt x="57" y="89"/>
                  </a:cubicBezTo>
                  <a:cubicBezTo>
                    <a:pt x="57" y="89"/>
                    <a:pt x="57" y="89"/>
                    <a:pt x="57" y="89"/>
                  </a:cubicBezTo>
                  <a:cubicBezTo>
                    <a:pt x="57" y="90"/>
                    <a:pt x="57" y="89"/>
                    <a:pt x="57" y="89"/>
                  </a:cubicBezTo>
                  <a:cubicBezTo>
                    <a:pt x="57" y="89"/>
                    <a:pt x="57" y="89"/>
                    <a:pt x="56" y="89"/>
                  </a:cubicBezTo>
                  <a:cubicBezTo>
                    <a:pt x="56" y="89"/>
                    <a:pt x="56" y="89"/>
                    <a:pt x="56" y="89"/>
                  </a:cubicBezTo>
                  <a:cubicBezTo>
                    <a:pt x="56" y="89"/>
                    <a:pt x="56" y="90"/>
                    <a:pt x="56" y="89"/>
                  </a:cubicBezTo>
                  <a:cubicBezTo>
                    <a:pt x="57" y="89"/>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89"/>
                  </a:cubicBezTo>
                  <a:cubicBezTo>
                    <a:pt x="56" y="89"/>
                    <a:pt x="55" y="90"/>
                    <a:pt x="55" y="90"/>
                  </a:cubicBezTo>
                  <a:cubicBezTo>
                    <a:pt x="55" y="90"/>
                    <a:pt x="55" y="90"/>
                    <a:pt x="55" y="90"/>
                  </a:cubicBezTo>
                  <a:cubicBezTo>
                    <a:pt x="55" y="90"/>
                    <a:pt x="55" y="89"/>
                    <a:pt x="55" y="89"/>
                  </a:cubicBezTo>
                  <a:cubicBezTo>
                    <a:pt x="55" y="89"/>
                    <a:pt x="55" y="89"/>
                    <a:pt x="55" y="89"/>
                  </a:cubicBezTo>
                  <a:cubicBezTo>
                    <a:pt x="55" y="89"/>
                    <a:pt x="54" y="89"/>
                    <a:pt x="54" y="89"/>
                  </a:cubicBezTo>
                  <a:cubicBezTo>
                    <a:pt x="54" y="89"/>
                    <a:pt x="54" y="89"/>
                    <a:pt x="54" y="89"/>
                  </a:cubicBezTo>
                  <a:cubicBezTo>
                    <a:pt x="54" y="89"/>
                    <a:pt x="54" y="89"/>
                    <a:pt x="54" y="89"/>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3" y="90"/>
                  </a:cubicBezTo>
                  <a:cubicBezTo>
                    <a:pt x="53" y="90"/>
                    <a:pt x="53" y="89"/>
                    <a:pt x="53" y="89"/>
                  </a:cubicBezTo>
                  <a:cubicBezTo>
                    <a:pt x="53" y="89"/>
                    <a:pt x="53" y="89"/>
                    <a:pt x="53" y="89"/>
                  </a:cubicBezTo>
                  <a:cubicBezTo>
                    <a:pt x="53" y="89"/>
                    <a:pt x="53" y="89"/>
                    <a:pt x="53" y="89"/>
                  </a:cubicBezTo>
                  <a:cubicBezTo>
                    <a:pt x="53" y="89"/>
                    <a:pt x="53" y="89"/>
                    <a:pt x="53" y="89"/>
                  </a:cubicBezTo>
                  <a:cubicBezTo>
                    <a:pt x="53" y="89"/>
                    <a:pt x="53" y="89"/>
                    <a:pt x="53" y="89"/>
                  </a:cubicBezTo>
                  <a:cubicBezTo>
                    <a:pt x="53" y="89"/>
                    <a:pt x="53" y="89"/>
                    <a:pt x="53" y="88"/>
                  </a:cubicBezTo>
                  <a:cubicBezTo>
                    <a:pt x="53" y="88"/>
                    <a:pt x="54" y="88"/>
                    <a:pt x="53" y="88"/>
                  </a:cubicBezTo>
                  <a:cubicBezTo>
                    <a:pt x="53" y="88"/>
                    <a:pt x="53" y="87"/>
                    <a:pt x="53" y="88"/>
                  </a:cubicBezTo>
                  <a:cubicBezTo>
                    <a:pt x="52" y="88"/>
                    <a:pt x="52" y="88"/>
                    <a:pt x="52" y="88"/>
                  </a:cubicBezTo>
                  <a:cubicBezTo>
                    <a:pt x="51" y="88"/>
                    <a:pt x="51" y="89"/>
                    <a:pt x="51" y="88"/>
                  </a:cubicBezTo>
                  <a:cubicBezTo>
                    <a:pt x="51" y="88"/>
                    <a:pt x="51" y="88"/>
                    <a:pt x="50" y="88"/>
                  </a:cubicBezTo>
                  <a:cubicBezTo>
                    <a:pt x="50" y="88"/>
                    <a:pt x="50" y="88"/>
                    <a:pt x="50" y="88"/>
                  </a:cubicBezTo>
                  <a:cubicBezTo>
                    <a:pt x="50" y="88"/>
                    <a:pt x="50" y="88"/>
                    <a:pt x="50" y="88"/>
                  </a:cubicBezTo>
                  <a:cubicBezTo>
                    <a:pt x="50" y="88"/>
                    <a:pt x="49" y="88"/>
                    <a:pt x="49" y="88"/>
                  </a:cubicBezTo>
                  <a:cubicBezTo>
                    <a:pt x="49" y="88"/>
                    <a:pt x="49" y="88"/>
                    <a:pt x="49" y="88"/>
                  </a:cubicBezTo>
                  <a:cubicBezTo>
                    <a:pt x="48" y="88"/>
                    <a:pt x="48" y="88"/>
                    <a:pt x="48" y="89"/>
                  </a:cubicBezTo>
                  <a:cubicBezTo>
                    <a:pt x="48" y="89"/>
                    <a:pt x="47" y="89"/>
                    <a:pt x="47" y="89"/>
                  </a:cubicBezTo>
                  <a:cubicBezTo>
                    <a:pt x="47" y="89"/>
                    <a:pt x="47" y="89"/>
                    <a:pt x="47" y="89"/>
                  </a:cubicBezTo>
                  <a:cubicBezTo>
                    <a:pt x="47" y="89"/>
                    <a:pt x="47" y="89"/>
                    <a:pt x="47" y="89"/>
                  </a:cubicBezTo>
                  <a:cubicBezTo>
                    <a:pt x="47" y="89"/>
                    <a:pt x="46" y="89"/>
                    <a:pt x="46" y="89"/>
                  </a:cubicBezTo>
                  <a:cubicBezTo>
                    <a:pt x="46" y="89"/>
                    <a:pt x="46" y="89"/>
                    <a:pt x="46" y="89"/>
                  </a:cubicBezTo>
                  <a:cubicBezTo>
                    <a:pt x="46" y="89"/>
                    <a:pt x="46" y="89"/>
                    <a:pt x="45" y="90"/>
                  </a:cubicBezTo>
                  <a:cubicBezTo>
                    <a:pt x="45" y="90"/>
                    <a:pt x="45" y="89"/>
                    <a:pt x="44" y="89"/>
                  </a:cubicBezTo>
                  <a:cubicBezTo>
                    <a:pt x="44" y="90"/>
                    <a:pt x="44" y="90"/>
                    <a:pt x="43" y="90"/>
                  </a:cubicBezTo>
                  <a:cubicBezTo>
                    <a:pt x="43" y="90"/>
                    <a:pt x="42" y="90"/>
                    <a:pt x="42" y="90"/>
                  </a:cubicBezTo>
                  <a:cubicBezTo>
                    <a:pt x="42" y="89"/>
                    <a:pt x="41" y="90"/>
                    <a:pt x="41" y="90"/>
                  </a:cubicBezTo>
                  <a:cubicBezTo>
                    <a:pt x="40" y="90"/>
                    <a:pt x="40" y="90"/>
                    <a:pt x="40" y="90"/>
                  </a:cubicBezTo>
                  <a:cubicBezTo>
                    <a:pt x="40" y="90"/>
                    <a:pt x="40" y="90"/>
                    <a:pt x="40" y="89"/>
                  </a:cubicBezTo>
                  <a:cubicBezTo>
                    <a:pt x="39" y="89"/>
                    <a:pt x="40" y="89"/>
                    <a:pt x="40" y="89"/>
                  </a:cubicBezTo>
                  <a:cubicBezTo>
                    <a:pt x="40" y="89"/>
                    <a:pt x="40" y="89"/>
                    <a:pt x="40" y="89"/>
                  </a:cubicBezTo>
                  <a:cubicBezTo>
                    <a:pt x="40" y="89"/>
                    <a:pt x="40" y="89"/>
                    <a:pt x="40" y="89"/>
                  </a:cubicBezTo>
                  <a:cubicBezTo>
                    <a:pt x="39" y="89"/>
                    <a:pt x="39" y="89"/>
                    <a:pt x="38" y="89"/>
                  </a:cubicBezTo>
                  <a:cubicBezTo>
                    <a:pt x="38" y="89"/>
                    <a:pt x="38" y="89"/>
                    <a:pt x="38" y="89"/>
                  </a:cubicBezTo>
                  <a:cubicBezTo>
                    <a:pt x="38" y="89"/>
                    <a:pt x="38" y="89"/>
                    <a:pt x="38" y="89"/>
                  </a:cubicBezTo>
                  <a:cubicBezTo>
                    <a:pt x="37" y="90"/>
                    <a:pt x="37" y="90"/>
                    <a:pt x="37" y="90"/>
                  </a:cubicBezTo>
                  <a:cubicBezTo>
                    <a:pt x="37" y="90"/>
                    <a:pt x="36" y="90"/>
                    <a:pt x="36" y="90"/>
                  </a:cubicBezTo>
                  <a:cubicBezTo>
                    <a:pt x="36" y="90"/>
                    <a:pt x="36" y="90"/>
                    <a:pt x="36" y="90"/>
                  </a:cubicBezTo>
                  <a:cubicBezTo>
                    <a:pt x="36" y="90"/>
                    <a:pt x="35" y="90"/>
                    <a:pt x="35" y="90"/>
                  </a:cubicBezTo>
                  <a:cubicBezTo>
                    <a:pt x="35" y="90"/>
                    <a:pt x="35" y="90"/>
                    <a:pt x="35" y="90"/>
                  </a:cubicBezTo>
                  <a:cubicBezTo>
                    <a:pt x="36" y="91"/>
                    <a:pt x="36" y="91"/>
                    <a:pt x="36" y="91"/>
                  </a:cubicBezTo>
                  <a:cubicBezTo>
                    <a:pt x="35" y="91"/>
                    <a:pt x="35" y="92"/>
                    <a:pt x="34" y="92"/>
                  </a:cubicBezTo>
                  <a:cubicBezTo>
                    <a:pt x="34" y="92"/>
                    <a:pt x="34" y="92"/>
                    <a:pt x="34" y="92"/>
                  </a:cubicBezTo>
                  <a:cubicBezTo>
                    <a:pt x="34" y="92"/>
                    <a:pt x="34" y="92"/>
                    <a:pt x="34" y="93"/>
                  </a:cubicBezTo>
                  <a:cubicBezTo>
                    <a:pt x="34" y="93"/>
                    <a:pt x="33" y="93"/>
                    <a:pt x="33" y="93"/>
                  </a:cubicBezTo>
                  <a:cubicBezTo>
                    <a:pt x="33" y="93"/>
                    <a:pt x="33"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1" y="95"/>
                  </a:cubicBezTo>
                  <a:cubicBezTo>
                    <a:pt x="31" y="95"/>
                    <a:pt x="31" y="95"/>
                    <a:pt x="31" y="95"/>
                  </a:cubicBezTo>
                  <a:cubicBezTo>
                    <a:pt x="31" y="95"/>
                    <a:pt x="31" y="95"/>
                    <a:pt x="31" y="95"/>
                  </a:cubicBezTo>
                  <a:cubicBezTo>
                    <a:pt x="30" y="96"/>
                    <a:pt x="30" y="96"/>
                    <a:pt x="30" y="96"/>
                  </a:cubicBezTo>
                  <a:cubicBezTo>
                    <a:pt x="30" y="96"/>
                    <a:pt x="29" y="96"/>
                    <a:pt x="29" y="97"/>
                  </a:cubicBezTo>
                  <a:cubicBezTo>
                    <a:pt x="29" y="97"/>
                    <a:pt x="29" y="97"/>
                    <a:pt x="29" y="97"/>
                  </a:cubicBezTo>
                  <a:cubicBezTo>
                    <a:pt x="29" y="97"/>
                    <a:pt x="29" y="97"/>
                    <a:pt x="28" y="97"/>
                  </a:cubicBezTo>
                  <a:cubicBezTo>
                    <a:pt x="28" y="97"/>
                    <a:pt x="28" y="97"/>
                    <a:pt x="28" y="97"/>
                  </a:cubicBezTo>
                  <a:cubicBezTo>
                    <a:pt x="28" y="97"/>
                    <a:pt x="28" y="98"/>
                    <a:pt x="27" y="98"/>
                  </a:cubicBezTo>
                  <a:cubicBezTo>
                    <a:pt x="27" y="98"/>
                    <a:pt x="27" y="98"/>
                    <a:pt x="27" y="98"/>
                  </a:cubicBezTo>
                  <a:cubicBezTo>
                    <a:pt x="27" y="98"/>
                    <a:pt x="27" y="99"/>
                    <a:pt x="27" y="99"/>
                  </a:cubicBezTo>
                  <a:cubicBezTo>
                    <a:pt x="26" y="99"/>
                    <a:pt x="26" y="99"/>
                    <a:pt x="26" y="99"/>
                  </a:cubicBezTo>
                  <a:cubicBezTo>
                    <a:pt x="26" y="99"/>
                    <a:pt x="26" y="99"/>
                    <a:pt x="26" y="99"/>
                  </a:cubicBezTo>
                  <a:cubicBezTo>
                    <a:pt x="26" y="99"/>
                    <a:pt x="26" y="99"/>
                    <a:pt x="26" y="99"/>
                  </a:cubicBezTo>
                  <a:cubicBezTo>
                    <a:pt x="26" y="99"/>
                    <a:pt x="25" y="98"/>
                    <a:pt x="25" y="99"/>
                  </a:cubicBezTo>
                  <a:cubicBezTo>
                    <a:pt x="25" y="99"/>
                    <a:pt x="25" y="99"/>
                    <a:pt x="25" y="99"/>
                  </a:cubicBezTo>
                  <a:cubicBezTo>
                    <a:pt x="25" y="98"/>
                    <a:pt x="25" y="99"/>
                    <a:pt x="24" y="99"/>
                  </a:cubicBezTo>
                  <a:cubicBezTo>
                    <a:pt x="24" y="99"/>
                    <a:pt x="24" y="98"/>
                    <a:pt x="24" y="99"/>
                  </a:cubicBezTo>
                  <a:cubicBezTo>
                    <a:pt x="24" y="99"/>
                    <a:pt x="24" y="99"/>
                    <a:pt x="24" y="99"/>
                  </a:cubicBezTo>
                  <a:cubicBezTo>
                    <a:pt x="25" y="99"/>
                    <a:pt x="24" y="99"/>
                    <a:pt x="24" y="99"/>
                  </a:cubicBezTo>
                  <a:cubicBezTo>
                    <a:pt x="24" y="99"/>
                    <a:pt x="24" y="99"/>
                    <a:pt x="24" y="99"/>
                  </a:cubicBezTo>
                  <a:cubicBezTo>
                    <a:pt x="23" y="99"/>
                    <a:pt x="24" y="99"/>
                    <a:pt x="24" y="100"/>
                  </a:cubicBezTo>
                  <a:cubicBezTo>
                    <a:pt x="23" y="100"/>
                    <a:pt x="23" y="100"/>
                    <a:pt x="23" y="100"/>
                  </a:cubicBezTo>
                  <a:cubicBezTo>
                    <a:pt x="23" y="100"/>
                    <a:pt x="23" y="100"/>
                    <a:pt x="23" y="100"/>
                  </a:cubicBezTo>
                  <a:cubicBezTo>
                    <a:pt x="24" y="100"/>
                    <a:pt x="24" y="101"/>
                    <a:pt x="23" y="101"/>
                  </a:cubicBezTo>
                  <a:cubicBezTo>
                    <a:pt x="23" y="101"/>
                    <a:pt x="23" y="101"/>
                    <a:pt x="23" y="101"/>
                  </a:cubicBezTo>
                  <a:cubicBezTo>
                    <a:pt x="24" y="102"/>
                    <a:pt x="24" y="102"/>
                    <a:pt x="24" y="102"/>
                  </a:cubicBezTo>
                  <a:cubicBezTo>
                    <a:pt x="24" y="102"/>
                    <a:pt x="24" y="102"/>
                    <a:pt x="23" y="103"/>
                  </a:cubicBezTo>
                  <a:cubicBezTo>
                    <a:pt x="23" y="103"/>
                    <a:pt x="23" y="103"/>
                    <a:pt x="24" y="103"/>
                  </a:cubicBezTo>
                  <a:cubicBezTo>
                    <a:pt x="24" y="103"/>
                    <a:pt x="24" y="103"/>
                    <a:pt x="24" y="103"/>
                  </a:cubicBezTo>
                  <a:cubicBezTo>
                    <a:pt x="24" y="103"/>
                    <a:pt x="24" y="103"/>
                    <a:pt x="24" y="103"/>
                  </a:cubicBezTo>
                  <a:cubicBezTo>
                    <a:pt x="24" y="103"/>
                    <a:pt x="24" y="103"/>
                    <a:pt x="24" y="103"/>
                  </a:cubicBezTo>
                  <a:cubicBezTo>
                    <a:pt x="24" y="102"/>
                    <a:pt x="24" y="102"/>
                    <a:pt x="24" y="102"/>
                  </a:cubicBezTo>
                  <a:cubicBezTo>
                    <a:pt x="24" y="102"/>
                    <a:pt x="24" y="102"/>
                    <a:pt x="24" y="102"/>
                  </a:cubicBezTo>
                  <a:cubicBezTo>
                    <a:pt x="24" y="102"/>
                    <a:pt x="24" y="102"/>
                    <a:pt x="24" y="102"/>
                  </a:cubicBezTo>
                  <a:cubicBezTo>
                    <a:pt x="24" y="102"/>
                    <a:pt x="25" y="102"/>
                    <a:pt x="25" y="102"/>
                  </a:cubicBezTo>
                  <a:cubicBezTo>
                    <a:pt x="25" y="102"/>
                    <a:pt x="25" y="102"/>
                    <a:pt x="25" y="102"/>
                  </a:cubicBezTo>
                  <a:cubicBezTo>
                    <a:pt x="25" y="102"/>
                    <a:pt x="25" y="102"/>
                    <a:pt x="25" y="102"/>
                  </a:cubicBezTo>
                  <a:cubicBezTo>
                    <a:pt x="25" y="102"/>
                    <a:pt x="25" y="102"/>
                    <a:pt x="25" y="102"/>
                  </a:cubicBezTo>
                  <a:cubicBezTo>
                    <a:pt x="25" y="102"/>
                    <a:pt x="25" y="103"/>
                    <a:pt x="26" y="102"/>
                  </a:cubicBezTo>
                  <a:cubicBezTo>
                    <a:pt x="26" y="103"/>
                    <a:pt x="26" y="103"/>
                    <a:pt x="26" y="102"/>
                  </a:cubicBezTo>
                  <a:cubicBezTo>
                    <a:pt x="27" y="102"/>
                    <a:pt x="27" y="102"/>
                    <a:pt x="27" y="102"/>
                  </a:cubicBezTo>
                  <a:cubicBezTo>
                    <a:pt x="27" y="102"/>
                    <a:pt x="27" y="102"/>
                    <a:pt x="27" y="102"/>
                  </a:cubicBezTo>
                  <a:cubicBezTo>
                    <a:pt x="27" y="102"/>
                    <a:pt x="27" y="102"/>
                    <a:pt x="27" y="102"/>
                  </a:cubicBezTo>
                  <a:cubicBezTo>
                    <a:pt x="27" y="102"/>
                    <a:pt x="28" y="102"/>
                    <a:pt x="28" y="102"/>
                  </a:cubicBezTo>
                  <a:cubicBezTo>
                    <a:pt x="28" y="102"/>
                    <a:pt x="28" y="102"/>
                    <a:pt x="28" y="102"/>
                  </a:cubicBezTo>
                  <a:cubicBezTo>
                    <a:pt x="28" y="102"/>
                    <a:pt x="28" y="102"/>
                    <a:pt x="28" y="102"/>
                  </a:cubicBezTo>
                  <a:cubicBezTo>
                    <a:pt x="29" y="102"/>
                    <a:pt x="29" y="102"/>
                    <a:pt x="29" y="102"/>
                  </a:cubicBezTo>
                  <a:cubicBezTo>
                    <a:pt x="29" y="102"/>
                    <a:pt x="29" y="101"/>
                    <a:pt x="30" y="102"/>
                  </a:cubicBezTo>
                  <a:cubicBezTo>
                    <a:pt x="30" y="102"/>
                    <a:pt x="30" y="102"/>
                    <a:pt x="30" y="102"/>
                  </a:cubicBezTo>
                  <a:cubicBezTo>
                    <a:pt x="29" y="102"/>
                    <a:pt x="29" y="102"/>
                    <a:pt x="30" y="102"/>
                  </a:cubicBezTo>
                  <a:cubicBezTo>
                    <a:pt x="30" y="102"/>
                    <a:pt x="30" y="102"/>
                    <a:pt x="30" y="102"/>
                  </a:cubicBezTo>
                  <a:cubicBezTo>
                    <a:pt x="30" y="102"/>
                    <a:pt x="30" y="102"/>
                    <a:pt x="30" y="102"/>
                  </a:cubicBezTo>
                  <a:cubicBezTo>
                    <a:pt x="31" y="102"/>
                    <a:pt x="31" y="103"/>
                    <a:pt x="31" y="103"/>
                  </a:cubicBezTo>
                  <a:cubicBezTo>
                    <a:pt x="32" y="103"/>
                    <a:pt x="32" y="103"/>
                    <a:pt x="32" y="103"/>
                  </a:cubicBezTo>
                  <a:cubicBezTo>
                    <a:pt x="32" y="103"/>
                    <a:pt x="32" y="103"/>
                    <a:pt x="32" y="103"/>
                  </a:cubicBezTo>
                  <a:cubicBezTo>
                    <a:pt x="32" y="103"/>
                    <a:pt x="32" y="103"/>
                    <a:pt x="32" y="102"/>
                  </a:cubicBezTo>
                  <a:cubicBezTo>
                    <a:pt x="32" y="102"/>
                    <a:pt x="32" y="102"/>
                    <a:pt x="32" y="102"/>
                  </a:cubicBezTo>
                  <a:cubicBezTo>
                    <a:pt x="32" y="101"/>
                    <a:pt x="32" y="101"/>
                    <a:pt x="33" y="101"/>
                  </a:cubicBezTo>
                  <a:cubicBezTo>
                    <a:pt x="33" y="101"/>
                    <a:pt x="33" y="101"/>
                    <a:pt x="33" y="101"/>
                  </a:cubicBezTo>
                  <a:cubicBezTo>
                    <a:pt x="33" y="101"/>
                    <a:pt x="33" y="101"/>
                    <a:pt x="33" y="100"/>
                  </a:cubicBezTo>
                  <a:cubicBezTo>
                    <a:pt x="33" y="100"/>
                    <a:pt x="33" y="100"/>
                    <a:pt x="33" y="100"/>
                  </a:cubicBezTo>
                  <a:cubicBezTo>
                    <a:pt x="33" y="100"/>
                    <a:pt x="33" y="100"/>
                    <a:pt x="33" y="100"/>
                  </a:cubicBezTo>
                  <a:cubicBezTo>
                    <a:pt x="33" y="100"/>
                    <a:pt x="33" y="100"/>
                    <a:pt x="33" y="100"/>
                  </a:cubicBezTo>
                  <a:cubicBezTo>
                    <a:pt x="33" y="100"/>
                    <a:pt x="33" y="100"/>
                    <a:pt x="33" y="100"/>
                  </a:cubicBezTo>
                  <a:cubicBezTo>
                    <a:pt x="33" y="100"/>
                    <a:pt x="33" y="100"/>
                    <a:pt x="33" y="100"/>
                  </a:cubicBezTo>
                  <a:cubicBezTo>
                    <a:pt x="33" y="100"/>
                    <a:pt x="33" y="100"/>
                    <a:pt x="33" y="99"/>
                  </a:cubicBezTo>
                  <a:cubicBezTo>
                    <a:pt x="33" y="99"/>
                    <a:pt x="33" y="99"/>
                    <a:pt x="34" y="99"/>
                  </a:cubicBezTo>
                  <a:cubicBezTo>
                    <a:pt x="34" y="99"/>
                    <a:pt x="34" y="99"/>
                    <a:pt x="34" y="99"/>
                  </a:cubicBezTo>
                  <a:cubicBezTo>
                    <a:pt x="34" y="99"/>
                    <a:pt x="34" y="99"/>
                    <a:pt x="34" y="100"/>
                  </a:cubicBezTo>
                  <a:cubicBezTo>
                    <a:pt x="34" y="100"/>
                    <a:pt x="34" y="100"/>
                    <a:pt x="34" y="100"/>
                  </a:cubicBezTo>
                  <a:cubicBezTo>
                    <a:pt x="34" y="100"/>
                    <a:pt x="34" y="100"/>
                    <a:pt x="34" y="100"/>
                  </a:cubicBezTo>
                  <a:cubicBezTo>
                    <a:pt x="34" y="100"/>
                    <a:pt x="34" y="100"/>
                    <a:pt x="34" y="100"/>
                  </a:cubicBezTo>
                  <a:cubicBezTo>
                    <a:pt x="34" y="100"/>
                    <a:pt x="34" y="100"/>
                    <a:pt x="34" y="100"/>
                  </a:cubicBezTo>
                  <a:cubicBezTo>
                    <a:pt x="34" y="100"/>
                    <a:pt x="34" y="100"/>
                    <a:pt x="35" y="100"/>
                  </a:cubicBezTo>
                  <a:cubicBezTo>
                    <a:pt x="35" y="100"/>
                    <a:pt x="35" y="100"/>
                    <a:pt x="35" y="100"/>
                  </a:cubicBezTo>
                  <a:cubicBezTo>
                    <a:pt x="35" y="101"/>
                    <a:pt x="34" y="101"/>
                    <a:pt x="34" y="101"/>
                  </a:cubicBezTo>
                  <a:cubicBezTo>
                    <a:pt x="34" y="101"/>
                    <a:pt x="34" y="101"/>
                    <a:pt x="34" y="101"/>
                  </a:cubicBezTo>
                  <a:cubicBezTo>
                    <a:pt x="34" y="101"/>
                    <a:pt x="34" y="101"/>
                    <a:pt x="34" y="101"/>
                  </a:cubicBezTo>
                  <a:cubicBezTo>
                    <a:pt x="34" y="101"/>
                    <a:pt x="35" y="101"/>
                    <a:pt x="35" y="101"/>
                  </a:cubicBezTo>
                  <a:cubicBezTo>
                    <a:pt x="35" y="101"/>
                    <a:pt x="35" y="101"/>
                    <a:pt x="35" y="101"/>
                  </a:cubicBezTo>
                  <a:cubicBezTo>
                    <a:pt x="35" y="101"/>
                    <a:pt x="35" y="100"/>
                    <a:pt x="35" y="100"/>
                  </a:cubicBezTo>
                  <a:cubicBezTo>
                    <a:pt x="35" y="100"/>
                    <a:pt x="35" y="100"/>
                    <a:pt x="35" y="100"/>
                  </a:cubicBezTo>
                  <a:cubicBezTo>
                    <a:pt x="35" y="100"/>
                    <a:pt x="35" y="100"/>
                    <a:pt x="35" y="100"/>
                  </a:cubicBezTo>
                  <a:cubicBezTo>
                    <a:pt x="35" y="101"/>
                    <a:pt x="36" y="101"/>
                    <a:pt x="36" y="101"/>
                  </a:cubicBezTo>
                  <a:cubicBezTo>
                    <a:pt x="36" y="101"/>
                    <a:pt x="36" y="101"/>
                    <a:pt x="36" y="101"/>
                  </a:cubicBezTo>
                  <a:cubicBezTo>
                    <a:pt x="36" y="101"/>
                    <a:pt x="36" y="101"/>
                    <a:pt x="36" y="101"/>
                  </a:cubicBezTo>
                  <a:cubicBezTo>
                    <a:pt x="36" y="101"/>
                    <a:pt x="36" y="101"/>
                    <a:pt x="36" y="101"/>
                  </a:cubicBezTo>
                  <a:cubicBezTo>
                    <a:pt x="36" y="100"/>
                    <a:pt x="36" y="101"/>
                    <a:pt x="36" y="100"/>
                  </a:cubicBezTo>
                  <a:cubicBezTo>
                    <a:pt x="36" y="100"/>
                    <a:pt x="36" y="100"/>
                    <a:pt x="36" y="100"/>
                  </a:cubicBezTo>
                  <a:cubicBezTo>
                    <a:pt x="36" y="100"/>
                    <a:pt x="36" y="100"/>
                    <a:pt x="36" y="100"/>
                  </a:cubicBezTo>
                  <a:cubicBezTo>
                    <a:pt x="36" y="100"/>
                    <a:pt x="36" y="100"/>
                    <a:pt x="36" y="100"/>
                  </a:cubicBezTo>
                  <a:cubicBezTo>
                    <a:pt x="36" y="100"/>
                    <a:pt x="36" y="100"/>
                    <a:pt x="36" y="100"/>
                  </a:cubicBezTo>
                  <a:cubicBezTo>
                    <a:pt x="36" y="100"/>
                    <a:pt x="37" y="99"/>
                    <a:pt x="37" y="100"/>
                  </a:cubicBezTo>
                  <a:cubicBezTo>
                    <a:pt x="37" y="100"/>
                    <a:pt x="37" y="100"/>
                    <a:pt x="37" y="99"/>
                  </a:cubicBezTo>
                  <a:cubicBezTo>
                    <a:pt x="37" y="99"/>
                    <a:pt x="37" y="99"/>
                    <a:pt x="38" y="99"/>
                  </a:cubicBezTo>
                  <a:cubicBezTo>
                    <a:pt x="38" y="99"/>
                    <a:pt x="38" y="99"/>
                    <a:pt x="38" y="99"/>
                  </a:cubicBezTo>
                  <a:cubicBezTo>
                    <a:pt x="38" y="99"/>
                    <a:pt x="38" y="99"/>
                    <a:pt x="38" y="99"/>
                  </a:cubicBezTo>
                  <a:cubicBezTo>
                    <a:pt x="38" y="99"/>
                    <a:pt x="38" y="99"/>
                    <a:pt x="38" y="99"/>
                  </a:cubicBezTo>
                  <a:cubicBezTo>
                    <a:pt x="39" y="99"/>
                    <a:pt x="39" y="99"/>
                    <a:pt x="39" y="99"/>
                  </a:cubicBezTo>
                  <a:cubicBezTo>
                    <a:pt x="39" y="99"/>
                    <a:pt x="39" y="99"/>
                    <a:pt x="39" y="99"/>
                  </a:cubicBezTo>
                  <a:cubicBezTo>
                    <a:pt x="39" y="99"/>
                    <a:pt x="39" y="99"/>
                    <a:pt x="39" y="99"/>
                  </a:cubicBezTo>
                  <a:cubicBezTo>
                    <a:pt x="39" y="99"/>
                    <a:pt x="39" y="99"/>
                    <a:pt x="39" y="99"/>
                  </a:cubicBezTo>
                  <a:cubicBezTo>
                    <a:pt x="39" y="99"/>
                    <a:pt x="39" y="99"/>
                    <a:pt x="39"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8"/>
                    <a:pt x="40" y="98"/>
                    <a:pt x="40" y="98"/>
                  </a:cubicBezTo>
                  <a:cubicBezTo>
                    <a:pt x="40" y="98"/>
                    <a:pt x="41" y="98"/>
                    <a:pt x="41" y="98"/>
                  </a:cubicBezTo>
                  <a:cubicBezTo>
                    <a:pt x="41" y="98"/>
                    <a:pt x="41" y="98"/>
                    <a:pt x="41" y="98"/>
                  </a:cubicBezTo>
                  <a:cubicBezTo>
                    <a:pt x="41" y="98"/>
                    <a:pt x="41" y="98"/>
                    <a:pt x="41" y="98"/>
                  </a:cubicBezTo>
                  <a:cubicBezTo>
                    <a:pt x="41" y="98"/>
                    <a:pt x="41" y="98"/>
                    <a:pt x="41" y="98"/>
                  </a:cubicBezTo>
                  <a:cubicBezTo>
                    <a:pt x="41" y="98"/>
                    <a:pt x="41" y="98"/>
                    <a:pt x="41" y="98"/>
                  </a:cubicBezTo>
                  <a:cubicBezTo>
                    <a:pt x="41" y="98"/>
                    <a:pt x="41" y="98"/>
                    <a:pt x="42" y="98"/>
                  </a:cubicBezTo>
                  <a:cubicBezTo>
                    <a:pt x="42" y="98"/>
                    <a:pt x="42" y="98"/>
                    <a:pt x="42" y="98"/>
                  </a:cubicBezTo>
                  <a:cubicBezTo>
                    <a:pt x="42" y="98"/>
                    <a:pt x="42" y="98"/>
                    <a:pt x="42" y="98"/>
                  </a:cubicBezTo>
                  <a:cubicBezTo>
                    <a:pt x="42" y="98"/>
                    <a:pt x="42" y="98"/>
                    <a:pt x="42" y="98"/>
                  </a:cubicBezTo>
                  <a:cubicBezTo>
                    <a:pt x="42" y="98"/>
                    <a:pt x="42" y="98"/>
                    <a:pt x="43" y="98"/>
                  </a:cubicBezTo>
                  <a:cubicBezTo>
                    <a:pt x="43" y="98"/>
                    <a:pt x="43" y="98"/>
                    <a:pt x="43" y="98"/>
                  </a:cubicBezTo>
                  <a:cubicBezTo>
                    <a:pt x="43" y="98"/>
                    <a:pt x="43" y="98"/>
                    <a:pt x="43" y="98"/>
                  </a:cubicBezTo>
                  <a:cubicBezTo>
                    <a:pt x="43" y="98"/>
                    <a:pt x="43" y="98"/>
                    <a:pt x="43" y="98"/>
                  </a:cubicBezTo>
                  <a:cubicBezTo>
                    <a:pt x="43" y="98"/>
                    <a:pt x="44" y="98"/>
                    <a:pt x="44" y="98"/>
                  </a:cubicBezTo>
                  <a:cubicBezTo>
                    <a:pt x="44" y="98"/>
                    <a:pt x="44" y="98"/>
                    <a:pt x="44" y="98"/>
                  </a:cubicBezTo>
                  <a:cubicBezTo>
                    <a:pt x="44" y="98"/>
                    <a:pt x="44" y="98"/>
                    <a:pt x="44" y="98"/>
                  </a:cubicBezTo>
                  <a:cubicBezTo>
                    <a:pt x="44" y="98"/>
                    <a:pt x="44" y="98"/>
                    <a:pt x="44" y="98"/>
                  </a:cubicBezTo>
                  <a:cubicBezTo>
                    <a:pt x="44" y="98"/>
                    <a:pt x="44" y="98"/>
                    <a:pt x="45" y="98"/>
                  </a:cubicBezTo>
                  <a:cubicBezTo>
                    <a:pt x="45" y="98"/>
                    <a:pt x="45" y="97"/>
                    <a:pt x="45" y="97"/>
                  </a:cubicBezTo>
                  <a:cubicBezTo>
                    <a:pt x="45" y="97"/>
                    <a:pt x="44" y="97"/>
                    <a:pt x="44" y="97"/>
                  </a:cubicBezTo>
                  <a:cubicBezTo>
                    <a:pt x="44" y="97"/>
                    <a:pt x="44" y="97"/>
                    <a:pt x="44" y="97"/>
                  </a:cubicBezTo>
                  <a:cubicBezTo>
                    <a:pt x="44" y="97"/>
                    <a:pt x="44" y="97"/>
                    <a:pt x="44" y="97"/>
                  </a:cubicBezTo>
                  <a:cubicBezTo>
                    <a:pt x="44" y="97"/>
                    <a:pt x="44" y="97"/>
                    <a:pt x="44" y="97"/>
                  </a:cubicBezTo>
                  <a:cubicBezTo>
                    <a:pt x="44" y="97"/>
                    <a:pt x="44" y="97"/>
                    <a:pt x="45" y="97"/>
                  </a:cubicBezTo>
                  <a:cubicBezTo>
                    <a:pt x="45" y="97"/>
                    <a:pt x="45" y="97"/>
                    <a:pt x="45" y="97"/>
                  </a:cubicBezTo>
                  <a:cubicBezTo>
                    <a:pt x="45" y="97"/>
                    <a:pt x="45" y="97"/>
                    <a:pt x="45" y="97"/>
                  </a:cubicBezTo>
                  <a:cubicBezTo>
                    <a:pt x="45" y="97"/>
                    <a:pt x="45" y="97"/>
                    <a:pt x="46" y="97"/>
                  </a:cubicBezTo>
                  <a:cubicBezTo>
                    <a:pt x="46" y="97"/>
                    <a:pt x="46" y="97"/>
                    <a:pt x="46" y="97"/>
                  </a:cubicBezTo>
                  <a:cubicBezTo>
                    <a:pt x="46" y="97"/>
                    <a:pt x="46" y="97"/>
                    <a:pt x="46" y="96"/>
                  </a:cubicBezTo>
                  <a:cubicBezTo>
                    <a:pt x="46" y="96"/>
                    <a:pt x="46" y="96"/>
                    <a:pt x="46" y="96"/>
                  </a:cubicBezTo>
                  <a:cubicBezTo>
                    <a:pt x="46" y="96"/>
                    <a:pt x="46" y="96"/>
                    <a:pt x="46" y="96"/>
                  </a:cubicBezTo>
                  <a:cubicBezTo>
                    <a:pt x="46" y="96"/>
                    <a:pt x="46" y="96"/>
                    <a:pt x="46" y="96"/>
                  </a:cubicBezTo>
                  <a:cubicBezTo>
                    <a:pt x="46" y="96"/>
                    <a:pt x="46" y="96"/>
                    <a:pt x="47" y="96"/>
                  </a:cubicBezTo>
                  <a:cubicBezTo>
                    <a:pt x="47" y="96"/>
                    <a:pt x="47" y="96"/>
                    <a:pt x="47" y="96"/>
                  </a:cubicBezTo>
                  <a:cubicBezTo>
                    <a:pt x="47" y="96"/>
                    <a:pt x="47" y="96"/>
                    <a:pt x="47" y="96"/>
                  </a:cubicBezTo>
                  <a:cubicBezTo>
                    <a:pt x="47" y="96"/>
                    <a:pt x="47" y="96"/>
                    <a:pt x="47" y="96"/>
                  </a:cubicBezTo>
                  <a:cubicBezTo>
                    <a:pt x="47" y="96"/>
                    <a:pt x="47" y="96"/>
                    <a:pt x="47" y="96"/>
                  </a:cubicBezTo>
                  <a:cubicBezTo>
                    <a:pt x="47" y="96"/>
                    <a:pt x="47" y="96"/>
                    <a:pt x="47" y="96"/>
                  </a:cubicBezTo>
                  <a:cubicBezTo>
                    <a:pt x="48" y="96"/>
                    <a:pt x="48" y="96"/>
                    <a:pt x="48" y="96"/>
                  </a:cubicBezTo>
                  <a:cubicBezTo>
                    <a:pt x="48" y="96"/>
                    <a:pt x="48" y="96"/>
                    <a:pt x="48" y="96"/>
                  </a:cubicBezTo>
                  <a:cubicBezTo>
                    <a:pt x="48" y="96"/>
                    <a:pt x="48" y="96"/>
                    <a:pt x="48" y="96"/>
                  </a:cubicBezTo>
                  <a:cubicBezTo>
                    <a:pt x="48" y="96"/>
                    <a:pt x="49" y="96"/>
                    <a:pt x="49" y="96"/>
                  </a:cubicBezTo>
                  <a:cubicBezTo>
                    <a:pt x="49" y="96"/>
                    <a:pt x="49" y="96"/>
                    <a:pt x="49" y="96"/>
                  </a:cubicBezTo>
                  <a:cubicBezTo>
                    <a:pt x="49" y="96"/>
                    <a:pt x="49" y="96"/>
                    <a:pt x="49" y="96"/>
                  </a:cubicBezTo>
                  <a:cubicBezTo>
                    <a:pt x="49" y="96"/>
                    <a:pt x="49" y="96"/>
                    <a:pt x="49" y="96"/>
                  </a:cubicBezTo>
                  <a:cubicBezTo>
                    <a:pt x="49" y="96"/>
                    <a:pt x="50" y="96"/>
                    <a:pt x="50" y="96"/>
                  </a:cubicBezTo>
                  <a:cubicBezTo>
                    <a:pt x="50" y="96"/>
                    <a:pt x="50" y="96"/>
                    <a:pt x="50" y="96"/>
                  </a:cubicBezTo>
                  <a:cubicBezTo>
                    <a:pt x="50" y="96"/>
                    <a:pt x="50" y="96"/>
                    <a:pt x="50" y="96"/>
                  </a:cubicBezTo>
                  <a:cubicBezTo>
                    <a:pt x="51" y="96"/>
                    <a:pt x="51" y="96"/>
                    <a:pt x="51" y="97"/>
                  </a:cubicBezTo>
                  <a:cubicBezTo>
                    <a:pt x="51" y="97"/>
                    <a:pt x="51" y="97"/>
                    <a:pt x="51" y="97"/>
                  </a:cubicBezTo>
                  <a:cubicBezTo>
                    <a:pt x="51" y="97"/>
                    <a:pt x="52" y="97"/>
                    <a:pt x="52" y="97"/>
                  </a:cubicBezTo>
                  <a:cubicBezTo>
                    <a:pt x="52" y="97"/>
                    <a:pt x="52" y="97"/>
                    <a:pt x="52" y="97"/>
                  </a:cubicBezTo>
                  <a:cubicBezTo>
                    <a:pt x="52" y="97"/>
                    <a:pt x="52" y="97"/>
                    <a:pt x="52" y="97"/>
                  </a:cubicBezTo>
                  <a:cubicBezTo>
                    <a:pt x="52" y="97"/>
                    <a:pt x="53" y="97"/>
                    <a:pt x="53" y="96"/>
                  </a:cubicBezTo>
                  <a:cubicBezTo>
                    <a:pt x="54" y="96"/>
                    <a:pt x="54" y="96"/>
                    <a:pt x="54" y="97"/>
                  </a:cubicBezTo>
                  <a:cubicBezTo>
                    <a:pt x="54" y="97"/>
                    <a:pt x="54" y="97"/>
                    <a:pt x="54" y="97"/>
                  </a:cubicBezTo>
                  <a:cubicBezTo>
                    <a:pt x="54" y="97"/>
                    <a:pt x="54" y="97"/>
                    <a:pt x="54" y="97"/>
                  </a:cubicBezTo>
                  <a:cubicBezTo>
                    <a:pt x="54" y="98"/>
                    <a:pt x="54" y="98"/>
                    <a:pt x="54" y="98"/>
                  </a:cubicBezTo>
                  <a:cubicBezTo>
                    <a:pt x="53" y="98"/>
                    <a:pt x="53" y="99"/>
                    <a:pt x="53" y="98"/>
                  </a:cubicBezTo>
                  <a:cubicBezTo>
                    <a:pt x="53" y="98"/>
                    <a:pt x="53" y="98"/>
                    <a:pt x="53" y="98"/>
                  </a:cubicBezTo>
                  <a:cubicBezTo>
                    <a:pt x="53" y="98"/>
                    <a:pt x="53" y="98"/>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2" y="99"/>
                    <a:pt x="52" y="99"/>
                    <a:pt x="52" y="99"/>
                  </a:cubicBezTo>
                  <a:cubicBezTo>
                    <a:pt x="52" y="99"/>
                    <a:pt x="52" y="99"/>
                    <a:pt x="52" y="100"/>
                  </a:cubicBezTo>
                  <a:cubicBezTo>
                    <a:pt x="52" y="100"/>
                    <a:pt x="52" y="100"/>
                    <a:pt x="52" y="100"/>
                  </a:cubicBezTo>
                  <a:cubicBezTo>
                    <a:pt x="52" y="100"/>
                    <a:pt x="52" y="100"/>
                    <a:pt x="52" y="100"/>
                  </a:cubicBezTo>
                  <a:cubicBezTo>
                    <a:pt x="52" y="100"/>
                    <a:pt x="52" y="100"/>
                    <a:pt x="52" y="100"/>
                  </a:cubicBezTo>
                  <a:cubicBezTo>
                    <a:pt x="52" y="100"/>
                    <a:pt x="52" y="100"/>
                    <a:pt x="52" y="100"/>
                  </a:cubicBezTo>
                  <a:cubicBezTo>
                    <a:pt x="52" y="100"/>
                    <a:pt x="52" y="100"/>
                    <a:pt x="52" y="101"/>
                  </a:cubicBezTo>
                  <a:cubicBezTo>
                    <a:pt x="53" y="101"/>
                    <a:pt x="53" y="101"/>
                    <a:pt x="52" y="101"/>
                  </a:cubicBezTo>
                  <a:cubicBezTo>
                    <a:pt x="52" y="101"/>
                    <a:pt x="52" y="101"/>
                    <a:pt x="52" y="102"/>
                  </a:cubicBezTo>
                  <a:cubicBezTo>
                    <a:pt x="52" y="102"/>
                    <a:pt x="53" y="102"/>
                    <a:pt x="52" y="102"/>
                  </a:cubicBezTo>
                  <a:cubicBezTo>
                    <a:pt x="52" y="102"/>
                    <a:pt x="52" y="102"/>
                    <a:pt x="52" y="102"/>
                  </a:cubicBezTo>
                  <a:cubicBezTo>
                    <a:pt x="52" y="103"/>
                    <a:pt x="52" y="103"/>
                    <a:pt x="52" y="103"/>
                  </a:cubicBezTo>
                  <a:cubicBezTo>
                    <a:pt x="52" y="103"/>
                    <a:pt x="52" y="103"/>
                    <a:pt x="52" y="103"/>
                  </a:cubicBezTo>
                  <a:cubicBezTo>
                    <a:pt x="52" y="103"/>
                    <a:pt x="53" y="104"/>
                    <a:pt x="53" y="104"/>
                  </a:cubicBezTo>
                  <a:cubicBezTo>
                    <a:pt x="53" y="104"/>
                    <a:pt x="53" y="104"/>
                    <a:pt x="53" y="104"/>
                  </a:cubicBezTo>
                  <a:cubicBezTo>
                    <a:pt x="53" y="104"/>
                    <a:pt x="53" y="104"/>
                    <a:pt x="53" y="104"/>
                  </a:cubicBezTo>
                  <a:cubicBezTo>
                    <a:pt x="53" y="104"/>
                    <a:pt x="53" y="104"/>
                    <a:pt x="53" y="104"/>
                  </a:cubicBezTo>
                  <a:cubicBezTo>
                    <a:pt x="53" y="104"/>
                    <a:pt x="53" y="104"/>
                    <a:pt x="54" y="104"/>
                  </a:cubicBezTo>
                  <a:cubicBezTo>
                    <a:pt x="54" y="104"/>
                    <a:pt x="54" y="104"/>
                    <a:pt x="54" y="104"/>
                  </a:cubicBezTo>
                  <a:cubicBezTo>
                    <a:pt x="54" y="104"/>
                    <a:pt x="54" y="104"/>
                    <a:pt x="54" y="105"/>
                  </a:cubicBezTo>
                  <a:cubicBezTo>
                    <a:pt x="54" y="105"/>
                    <a:pt x="54" y="105"/>
                    <a:pt x="54" y="105"/>
                  </a:cubicBezTo>
                  <a:cubicBezTo>
                    <a:pt x="54" y="105"/>
                    <a:pt x="54" y="105"/>
                    <a:pt x="54" y="105"/>
                  </a:cubicBezTo>
                  <a:cubicBezTo>
                    <a:pt x="54" y="105"/>
                    <a:pt x="54" y="105"/>
                    <a:pt x="54" y="105"/>
                  </a:cubicBezTo>
                  <a:cubicBezTo>
                    <a:pt x="54" y="105"/>
                    <a:pt x="54" y="105"/>
                    <a:pt x="54" y="105"/>
                  </a:cubicBezTo>
                  <a:cubicBezTo>
                    <a:pt x="54" y="105"/>
                    <a:pt x="54" y="106"/>
                    <a:pt x="55" y="106"/>
                  </a:cubicBezTo>
                  <a:cubicBezTo>
                    <a:pt x="55" y="106"/>
                    <a:pt x="55" y="106"/>
                    <a:pt x="55" y="106"/>
                  </a:cubicBezTo>
                  <a:cubicBezTo>
                    <a:pt x="55" y="106"/>
                    <a:pt x="55" y="106"/>
                    <a:pt x="55" y="106"/>
                  </a:cubicBezTo>
                  <a:cubicBezTo>
                    <a:pt x="56" y="106"/>
                    <a:pt x="56" y="106"/>
                    <a:pt x="57" y="107"/>
                  </a:cubicBezTo>
                  <a:cubicBezTo>
                    <a:pt x="57" y="107"/>
                    <a:pt x="57" y="107"/>
                    <a:pt x="57" y="107"/>
                  </a:cubicBezTo>
                  <a:cubicBezTo>
                    <a:pt x="57" y="107"/>
                    <a:pt x="57" y="107"/>
                    <a:pt x="57" y="106"/>
                  </a:cubicBezTo>
                  <a:cubicBezTo>
                    <a:pt x="57" y="106"/>
                    <a:pt x="57" y="106"/>
                    <a:pt x="57" y="106"/>
                  </a:cubicBezTo>
                  <a:cubicBezTo>
                    <a:pt x="57" y="106"/>
                    <a:pt x="57" y="106"/>
                    <a:pt x="57" y="106"/>
                  </a:cubicBezTo>
                  <a:cubicBezTo>
                    <a:pt x="57" y="106"/>
                    <a:pt x="58" y="106"/>
                    <a:pt x="58" y="105"/>
                  </a:cubicBezTo>
                  <a:cubicBezTo>
                    <a:pt x="58" y="105"/>
                    <a:pt x="58" y="105"/>
                    <a:pt x="58" y="104"/>
                  </a:cubicBezTo>
                  <a:cubicBezTo>
                    <a:pt x="58" y="104"/>
                    <a:pt x="58" y="104"/>
                    <a:pt x="58" y="104"/>
                  </a:cubicBezTo>
                  <a:cubicBezTo>
                    <a:pt x="58" y="104"/>
                    <a:pt x="58" y="104"/>
                    <a:pt x="58" y="104"/>
                  </a:cubicBezTo>
                  <a:cubicBezTo>
                    <a:pt x="58" y="104"/>
                    <a:pt x="58" y="104"/>
                    <a:pt x="58" y="104"/>
                  </a:cubicBezTo>
                  <a:cubicBezTo>
                    <a:pt x="59" y="104"/>
                    <a:pt x="59" y="103"/>
                    <a:pt x="59" y="103"/>
                  </a:cubicBezTo>
                  <a:cubicBezTo>
                    <a:pt x="59" y="103"/>
                    <a:pt x="59" y="103"/>
                    <a:pt x="60" y="103"/>
                  </a:cubicBezTo>
                  <a:cubicBezTo>
                    <a:pt x="60" y="103"/>
                    <a:pt x="60" y="103"/>
                    <a:pt x="60" y="102"/>
                  </a:cubicBezTo>
                  <a:cubicBezTo>
                    <a:pt x="60" y="102"/>
                    <a:pt x="60" y="102"/>
                    <a:pt x="60" y="102"/>
                  </a:cubicBezTo>
                  <a:cubicBezTo>
                    <a:pt x="60" y="102"/>
                    <a:pt x="60" y="102"/>
                    <a:pt x="60" y="102"/>
                  </a:cubicBezTo>
                  <a:cubicBezTo>
                    <a:pt x="60" y="102"/>
                    <a:pt x="60" y="102"/>
                    <a:pt x="60" y="102"/>
                  </a:cubicBezTo>
                  <a:cubicBezTo>
                    <a:pt x="60" y="102"/>
                    <a:pt x="60" y="102"/>
                    <a:pt x="60" y="101"/>
                  </a:cubicBezTo>
                  <a:cubicBezTo>
                    <a:pt x="60" y="101"/>
                    <a:pt x="60" y="101"/>
                    <a:pt x="60" y="101"/>
                  </a:cubicBezTo>
                  <a:cubicBezTo>
                    <a:pt x="60" y="101"/>
                    <a:pt x="60" y="101"/>
                    <a:pt x="60" y="101"/>
                  </a:cubicBezTo>
                  <a:cubicBezTo>
                    <a:pt x="60" y="101"/>
                    <a:pt x="60" y="101"/>
                    <a:pt x="60" y="101"/>
                  </a:cubicBezTo>
                  <a:cubicBezTo>
                    <a:pt x="60" y="101"/>
                    <a:pt x="60" y="101"/>
                    <a:pt x="60" y="100"/>
                  </a:cubicBezTo>
                  <a:cubicBezTo>
                    <a:pt x="61" y="101"/>
                    <a:pt x="61" y="101"/>
                    <a:pt x="61" y="101"/>
                  </a:cubicBezTo>
                  <a:cubicBezTo>
                    <a:pt x="61" y="101"/>
                    <a:pt x="61" y="101"/>
                    <a:pt x="61" y="100"/>
                  </a:cubicBezTo>
                  <a:cubicBezTo>
                    <a:pt x="61" y="100"/>
                    <a:pt x="62" y="100"/>
                    <a:pt x="62" y="100"/>
                  </a:cubicBezTo>
                  <a:cubicBezTo>
                    <a:pt x="62" y="100"/>
                    <a:pt x="62" y="100"/>
                    <a:pt x="62" y="100"/>
                  </a:cubicBezTo>
                  <a:cubicBezTo>
                    <a:pt x="63" y="100"/>
                    <a:pt x="63" y="100"/>
                    <a:pt x="63" y="99"/>
                  </a:cubicBezTo>
                  <a:cubicBezTo>
                    <a:pt x="63" y="99"/>
                    <a:pt x="63" y="99"/>
                    <a:pt x="63" y="100"/>
                  </a:cubicBezTo>
                  <a:cubicBezTo>
                    <a:pt x="63" y="100"/>
                    <a:pt x="63" y="100"/>
                    <a:pt x="63" y="100"/>
                  </a:cubicBezTo>
                  <a:cubicBezTo>
                    <a:pt x="63" y="100"/>
                    <a:pt x="63" y="100"/>
                    <a:pt x="64" y="100"/>
                  </a:cubicBezTo>
                  <a:cubicBezTo>
                    <a:pt x="64" y="100"/>
                    <a:pt x="64" y="100"/>
                    <a:pt x="64" y="100"/>
                  </a:cubicBezTo>
                  <a:cubicBezTo>
                    <a:pt x="64" y="100"/>
                    <a:pt x="64" y="100"/>
                    <a:pt x="64" y="100"/>
                  </a:cubicBezTo>
                  <a:cubicBezTo>
                    <a:pt x="64" y="100"/>
                    <a:pt x="64" y="100"/>
                    <a:pt x="63" y="100"/>
                  </a:cubicBezTo>
                  <a:cubicBezTo>
                    <a:pt x="64" y="100"/>
                    <a:pt x="64" y="100"/>
                    <a:pt x="64" y="100"/>
                  </a:cubicBezTo>
                  <a:cubicBezTo>
                    <a:pt x="64" y="100"/>
                    <a:pt x="64" y="100"/>
                    <a:pt x="64" y="99"/>
                  </a:cubicBezTo>
                  <a:cubicBezTo>
                    <a:pt x="64" y="99"/>
                    <a:pt x="64" y="99"/>
                    <a:pt x="64" y="99"/>
                  </a:cubicBezTo>
                  <a:cubicBezTo>
                    <a:pt x="64" y="99"/>
                    <a:pt x="65" y="99"/>
                    <a:pt x="64" y="98"/>
                  </a:cubicBezTo>
                  <a:cubicBezTo>
                    <a:pt x="64" y="98"/>
                    <a:pt x="64" y="98"/>
                    <a:pt x="64" y="98"/>
                  </a:cubicBezTo>
                  <a:cubicBezTo>
                    <a:pt x="64" y="98"/>
                    <a:pt x="64" y="98"/>
                    <a:pt x="64" y="98"/>
                  </a:cubicBezTo>
                  <a:cubicBezTo>
                    <a:pt x="64" y="98"/>
                    <a:pt x="64" y="98"/>
                    <a:pt x="64" y="98"/>
                  </a:cubicBezTo>
                  <a:cubicBezTo>
                    <a:pt x="64" y="98"/>
                    <a:pt x="64" y="98"/>
                    <a:pt x="64" y="98"/>
                  </a:cubicBezTo>
                  <a:cubicBezTo>
                    <a:pt x="64" y="98"/>
                    <a:pt x="63" y="98"/>
                    <a:pt x="63" y="98"/>
                  </a:cubicBezTo>
                  <a:cubicBezTo>
                    <a:pt x="63" y="98"/>
                    <a:pt x="62" y="97"/>
                    <a:pt x="62" y="97"/>
                  </a:cubicBezTo>
                  <a:cubicBezTo>
                    <a:pt x="62" y="97"/>
                    <a:pt x="62" y="97"/>
                    <a:pt x="62" y="96"/>
                  </a:cubicBezTo>
                  <a:cubicBezTo>
                    <a:pt x="62" y="96"/>
                    <a:pt x="62" y="95"/>
                    <a:pt x="63" y="94"/>
                  </a:cubicBezTo>
                  <a:cubicBezTo>
                    <a:pt x="63" y="94"/>
                    <a:pt x="63" y="94"/>
                    <a:pt x="63" y="94"/>
                  </a:cubicBezTo>
                  <a:cubicBezTo>
                    <a:pt x="63" y="94"/>
                    <a:pt x="63" y="94"/>
                    <a:pt x="63" y="94"/>
                  </a:cubicBezTo>
                  <a:cubicBezTo>
                    <a:pt x="63" y="94"/>
                    <a:pt x="63" y="94"/>
                    <a:pt x="63" y="94"/>
                  </a:cubicBezTo>
                  <a:cubicBezTo>
                    <a:pt x="63" y="94"/>
                    <a:pt x="63" y="94"/>
                    <a:pt x="63" y="94"/>
                  </a:cubicBezTo>
                  <a:cubicBezTo>
                    <a:pt x="64" y="94"/>
                    <a:pt x="64" y="94"/>
                    <a:pt x="64" y="94"/>
                  </a:cubicBezTo>
                  <a:cubicBezTo>
                    <a:pt x="64" y="94"/>
                    <a:pt x="64" y="94"/>
                    <a:pt x="64" y="95"/>
                  </a:cubicBezTo>
                  <a:cubicBezTo>
                    <a:pt x="64" y="95"/>
                    <a:pt x="64" y="95"/>
                    <a:pt x="64" y="95"/>
                  </a:cubicBezTo>
                  <a:cubicBezTo>
                    <a:pt x="64" y="95"/>
                    <a:pt x="64" y="95"/>
                    <a:pt x="64" y="95"/>
                  </a:cubicBezTo>
                  <a:cubicBezTo>
                    <a:pt x="64" y="95"/>
                    <a:pt x="64" y="95"/>
                    <a:pt x="64" y="95"/>
                  </a:cubicBezTo>
                  <a:cubicBezTo>
                    <a:pt x="64" y="96"/>
                    <a:pt x="64" y="96"/>
                    <a:pt x="64" y="96"/>
                  </a:cubicBezTo>
                  <a:cubicBezTo>
                    <a:pt x="65" y="96"/>
                    <a:pt x="65" y="96"/>
                    <a:pt x="65" y="96"/>
                  </a:cubicBezTo>
                  <a:cubicBezTo>
                    <a:pt x="65" y="96"/>
                    <a:pt x="65" y="96"/>
                    <a:pt x="65" y="96"/>
                  </a:cubicBezTo>
                  <a:cubicBezTo>
                    <a:pt x="64" y="96"/>
                    <a:pt x="64" y="95"/>
                    <a:pt x="64" y="95"/>
                  </a:cubicBezTo>
                  <a:cubicBezTo>
                    <a:pt x="64" y="95"/>
                    <a:pt x="65" y="95"/>
                    <a:pt x="65" y="95"/>
                  </a:cubicBezTo>
                  <a:cubicBezTo>
                    <a:pt x="65" y="95"/>
                    <a:pt x="65" y="95"/>
                    <a:pt x="65" y="95"/>
                  </a:cubicBezTo>
                  <a:cubicBezTo>
                    <a:pt x="65" y="95"/>
                    <a:pt x="65" y="96"/>
                    <a:pt x="65" y="96"/>
                  </a:cubicBezTo>
                  <a:cubicBezTo>
                    <a:pt x="65" y="96"/>
                    <a:pt x="65" y="96"/>
                    <a:pt x="65" y="96"/>
                  </a:cubicBezTo>
                  <a:cubicBezTo>
                    <a:pt x="66" y="96"/>
                    <a:pt x="66" y="96"/>
                    <a:pt x="66" y="96"/>
                  </a:cubicBezTo>
                  <a:cubicBezTo>
                    <a:pt x="66" y="96"/>
                    <a:pt x="66" y="96"/>
                    <a:pt x="66" y="96"/>
                  </a:cubicBezTo>
                  <a:cubicBezTo>
                    <a:pt x="66" y="96"/>
                    <a:pt x="66" y="95"/>
                    <a:pt x="66" y="95"/>
                  </a:cubicBezTo>
                  <a:cubicBezTo>
                    <a:pt x="66" y="95"/>
                    <a:pt x="67" y="96"/>
                    <a:pt x="67" y="96"/>
                  </a:cubicBezTo>
                  <a:cubicBezTo>
                    <a:pt x="67" y="95"/>
                    <a:pt x="67" y="96"/>
                    <a:pt x="67" y="96"/>
                  </a:cubicBezTo>
                  <a:cubicBezTo>
                    <a:pt x="67" y="96"/>
                    <a:pt x="67" y="96"/>
                    <a:pt x="67" y="96"/>
                  </a:cubicBezTo>
                  <a:cubicBezTo>
                    <a:pt x="67" y="96"/>
                    <a:pt x="67" y="96"/>
                    <a:pt x="67" y="96"/>
                  </a:cubicBezTo>
                  <a:cubicBezTo>
                    <a:pt x="67" y="96"/>
                    <a:pt x="67" y="96"/>
                    <a:pt x="67" y="96"/>
                  </a:cubicBezTo>
                  <a:cubicBezTo>
                    <a:pt x="67" y="96"/>
                    <a:pt x="67" y="97"/>
                    <a:pt x="67" y="96"/>
                  </a:cubicBezTo>
                  <a:cubicBezTo>
                    <a:pt x="67" y="96"/>
                    <a:pt x="67" y="96"/>
                    <a:pt x="67" y="96"/>
                  </a:cubicBezTo>
                  <a:cubicBezTo>
                    <a:pt x="67" y="97"/>
                    <a:pt x="66" y="97"/>
                    <a:pt x="66" y="97"/>
                  </a:cubicBezTo>
                  <a:cubicBezTo>
                    <a:pt x="66" y="97"/>
                    <a:pt x="66" y="97"/>
                    <a:pt x="66" y="97"/>
                  </a:cubicBezTo>
                  <a:cubicBezTo>
                    <a:pt x="65" y="97"/>
                    <a:pt x="65" y="97"/>
                    <a:pt x="65" y="97"/>
                  </a:cubicBezTo>
                  <a:cubicBezTo>
                    <a:pt x="65" y="97"/>
                    <a:pt x="65" y="97"/>
                    <a:pt x="65" y="97"/>
                  </a:cubicBezTo>
                  <a:cubicBezTo>
                    <a:pt x="65" y="97"/>
                    <a:pt x="65" y="97"/>
                    <a:pt x="65" y="97"/>
                  </a:cubicBezTo>
                  <a:cubicBezTo>
                    <a:pt x="65" y="97"/>
                    <a:pt x="65" y="97"/>
                    <a:pt x="65" y="97"/>
                  </a:cubicBezTo>
                  <a:cubicBezTo>
                    <a:pt x="65" y="97"/>
                    <a:pt x="66" y="97"/>
                    <a:pt x="66" y="97"/>
                  </a:cubicBezTo>
                  <a:cubicBezTo>
                    <a:pt x="67" y="97"/>
                    <a:pt x="67" y="97"/>
                    <a:pt x="68" y="97"/>
                  </a:cubicBezTo>
                  <a:cubicBezTo>
                    <a:pt x="68" y="97"/>
                    <a:pt x="68" y="97"/>
                    <a:pt x="68" y="97"/>
                  </a:cubicBezTo>
                  <a:cubicBezTo>
                    <a:pt x="68" y="97"/>
                    <a:pt x="68" y="97"/>
                    <a:pt x="68" y="97"/>
                  </a:cubicBezTo>
                  <a:cubicBezTo>
                    <a:pt x="68" y="97"/>
                    <a:pt x="68" y="97"/>
                    <a:pt x="68" y="97"/>
                  </a:cubicBezTo>
                  <a:cubicBezTo>
                    <a:pt x="69" y="97"/>
                    <a:pt x="69" y="97"/>
                    <a:pt x="70" y="97"/>
                  </a:cubicBezTo>
                  <a:cubicBezTo>
                    <a:pt x="70" y="97"/>
                    <a:pt x="70" y="97"/>
                    <a:pt x="70" y="97"/>
                  </a:cubicBezTo>
                  <a:cubicBezTo>
                    <a:pt x="70" y="97"/>
                    <a:pt x="70" y="97"/>
                    <a:pt x="70" y="97"/>
                  </a:cubicBezTo>
                  <a:cubicBezTo>
                    <a:pt x="71" y="97"/>
                    <a:pt x="71" y="97"/>
                    <a:pt x="71" y="97"/>
                  </a:cubicBezTo>
                  <a:cubicBezTo>
                    <a:pt x="72" y="97"/>
                    <a:pt x="73" y="97"/>
                    <a:pt x="73" y="97"/>
                  </a:cubicBezTo>
                  <a:cubicBezTo>
                    <a:pt x="73" y="97"/>
                    <a:pt x="73" y="96"/>
                    <a:pt x="73" y="96"/>
                  </a:cubicBezTo>
                  <a:cubicBezTo>
                    <a:pt x="74" y="96"/>
                    <a:pt x="74" y="95"/>
                    <a:pt x="74" y="95"/>
                  </a:cubicBezTo>
                  <a:cubicBezTo>
                    <a:pt x="74" y="95"/>
                    <a:pt x="74" y="95"/>
                    <a:pt x="74" y="95"/>
                  </a:cubicBezTo>
                  <a:cubicBezTo>
                    <a:pt x="74" y="94"/>
                    <a:pt x="75" y="94"/>
                    <a:pt x="75" y="94"/>
                  </a:cubicBezTo>
                  <a:cubicBezTo>
                    <a:pt x="75" y="94"/>
                    <a:pt x="75" y="94"/>
                    <a:pt x="75" y="94"/>
                  </a:cubicBezTo>
                  <a:cubicBezTo>
                    <a:pt x="75" y="94"/>
                    <a:pt x="75" y="94"/>
                    <a:pt x="75" y="94"/>
                  </a:cubicBezTo>
                  <a:cubicBezTo>
                    <a:pt x="75" y="94"/>
                    <a:pt x="75" y="94"/>
                    <a:pt x="75" y="94"/>
                  </a:cubicBezTo>
                  <a:cubicBezTo>
                    <a:pt x="75" y="94"/>
                    <a:pt x="75" y="94"/>
                    <a:pt x="75" y="94"/>
                  </a:cubicBezTo>
                  <a:cubicBezTo>
                    <a:pt x="75" y="94"/>
                    <a:pt x="75" y="94"/>
                    <a:pt x="75" y="94"/>
                  </a:cubicBezTo>
                  <a:cubicBezTo>
                    <a:pt x="75" y="94"/>
                    <a:pt x="75" y="93"/>
                    <a:pt x="76" y="93"/>
                  </a:cubicBezTo>
                  <a:cubicBezTo>
                    <a:pt x="76" y="93"/>
                    <a:pt x="76" y="93"/>
                    <a:pt x="76" y="93"/>
                  </a:cubicBezTo>
                  <a:cubicBezTo>
                    <a:pt x="76" y="93"/>
                    <a:pt x="76" y="93"/>
                    <a:pt x="77" y="93"/>
                  </a:cubicBezTo>
                  <a:cubicBezTo>
                    <a:pt x="77" y="93"/>
                    <a:pt x="77" y="93"/>
                    <a:pt x="77" y="93"/>
                  </a:cubicBezTo>
                  <a:cubicBezTo>
                    <a:pt x="77" y="93"/>
                    <a:pt x="77" y="93"/>
                    <a:pt x="77" y="93"/>
                  </a:cubicBezTo>
                  <a:cubicBezTo>
                    <a:pt x="77" y="93"/>
                    <a:pt x="78" y="93"/>
                    <a:pt x="78" y="93"/>
                  </a:cubicBezTo>
                  <a:cubicBezTo>
                    <a:pt x="78" y="93"/>
                    <a:pt x="78" y="93"/>
                    <a:pt x="78" y="94"/>
                  </a:cubicBezTo>
                  <a:cubicBezTo>
                    <a:pt x="78" y="94"/>
                    <a:pt x="78" y="94"/>
                    <a:pt x="77" y="94"/>
                  </a:cubicBezTo>
                  <a:cubicBezTo>
                    <a:pt x="77" y="94"/>
                    <a:pt x="77" y="94"/>
                    <a:pt x="77" y="94"/>
                  </a:cubicBezTo>
                  <a:cubicBezTo>
                    <a:pt x="77" y="94"/>
                    <a:pt x="77" y="94"/>
                    <a:pt x="77" y="95"/>
                  </a:cubicBezTo>
                  <a:cubicBezTo>
                    <a:pt x="77" y="95"/>
                    <a:pt x="77" y="95"/>
                    <a:pt x="77" y="95"/>
                  </a:cubicBezTo>
                  <a:cubicBezTo>
                    <a:pt x="77" y="96"/>
                    <a:pt x="77" y="96"/>
                    <a:pt x="77" y="96"/>
                  </a:cubicBezTo>
                  <a:cubicBezTo>
                    <a:pt x="77" y="96"/>
                    <a:pt x="77" y="96"/>
                    <a:pt x="77" y="96"/>
                  </a:cubicBezTo>
                  <a:cubicBezTo>
                    <a:pt x="77" y="96"/>
                    <a:pt x="77" y="97"/>
                    <a:pt x="77" y="97"/>
                  </a:cubicBezTo>
                  <a:cubicBezTo>
                    <a:pt x="77" y="97"/>
                    <a:pt x="77" y="97"/>
                    <a:pt x="78" y="97"/>
                  </a:cubicBezTo>
                  <a:cubicBezTo>
                    <a:pt x="78" y="97"/>
                    <a:pt x="78" y="97"/>
                    <a:pt x="79" y="96"/>
                  </a:cubicBezTo>
                  <a:cubicBezTo>
                    <a:pt x="79" y="96"/>
                    <a:pt x="79" y="96"/>
                    <a:pt x="79" y="96"/>
                  </a:cubicBezTo>
                  <a:cubicBezTo>
                    <a:pt x="79" y="96"/>
                    <a:pt x="79" y="96"/>
                    <a:pt x="79" y="95"/>
                  </a:cubicBezTo>
                  <a:cubicBezTo>
                    <a:pt x="79" y="95"/>
                    <a:pt x="79" y="95"/>
                    <a:pt x="79" y="95"/>
                  </a:cubicBezTo>
                  <a:cubicBezTo>
                    <a:pt x="79" y="95"/>
                    <a:pt x="80" y="94"/>
                    <a:pt x="79" y="94"/>
                  </a:cubicBezTo>
                  <a:cubicBezTo>
                    <a:pt x="79" y="94"/>
                    <a:pt x="79" y="94"/>
                    <a:pt x="79" y="93"/>
                  </a:cubicBezTo>
                  <a:cubicBezTo>
                    <a:pt x="79" y="93"/>
                    <a:pt x="79" y="93"/>
                    <a:pt x="80" y="93"/>
                  </a:cubicBezTo>
                  <a:cubicBezTo>
                    <a:pt x="80" y="93"/>
                    <a:pt x="80" y="93"/>
                    <a:pt x="80" y="93"/>
                  </a:cubicBezTo>
                  <a:cubicBezTo>
                    <a:pt x="80" y="93"/>
                    <a:pt x="80" y="92"/>
                    <a:pt x="80" y="92"/>
                  </a:cubicBezTo>
                  <a:cubicBezTo>
                    <a:pt x="80" y="92"/>
                    <a:pt x="80" y="92"/>
                    <a:pt x="80" y="92"/>
                  </a:cubicBezTo>
                  <a:cubicBezTo>
                    <a:pt x="80" y="92"/>
                    <a:pt x="80" y="92"/>
                    <a:pt x="80" y="91"/>
                  </a:cubicBezTo>
                  <a:cubicBezTo>
                    <a:pt x="81" y="91"/>
                    <a:pt x="81" y="91"/>
                    <a:pt x="81" y="91"/>
                  </a:cubicBezTo>
                  <a:cubicBezTo>
                    <a:pt x="81" y="91"/>
                    <a:pt x="81" y="91"/>
                    <a:pt x="81" y="91"/>
                  </a:cubicBezTo>
                  <a:cubicBezTo>
                    <a:pt x="81" y="91"/>
                    <a:pt x="81" y="91"/>
                    <a:pt x="81" y="91"/>
                  </a:cubicBezTo>
                  <a:cubicBezTo>
                    <a:pt x="81" y="91"/>
                    <a:pt x="81" y="91"/>
                    <a:pt x="82" y="91"/>
                  </a:cubicBezTo>
                  <a:cubicBezTo>
                    <a:pt x="82" y="91"/>
                    <a:pt x="82" y="91"/>
                    <a:pt x="82" y="91"/>
                  </a:cubicBezTo>
                  <a:cubicBezTo>
                    <a:pt x="83" y="92"/>
                    <a:pt x="83" y="92"/>
                    <a:pt x="83" y="93"/>
                  </a:cubicBezTo>
                  <a:cubicBezTo>
                    <a:pt x="83" y="93"/>
                    <a:pt x="83" y="93"/>
                    <a:pt x="83" y="93"/>
                  </a:cubicBezTo>
                  <a:cubicBezTo>
                    <a:pt x="83" y="93"/>
                    <a:pt x="83" y="93"/>
                    <a:pt x="83" y="93"/>
                  </a:cubicBezTo>
                  <a:cubicBezTo>
                    <a:pt x="83" y="93"/>
                    <a:pt x="83" y="93"/>
                    <a:pt x="83" y="93"/>
                  </a:cubicBezTo>
                  <a:cubicBezTo>
                    <a:pt x="83" y="93"/>
                    <a:pt x="83" y="93"/>
                    <a:pt x="83" y="93"/>
                  </a:cubicBezTo>
                  <a:cubicBezTo>
                    <a:pt x="83" y="92"/>
                    <a:pt x="83" y="92"/>
                    <a:pt x="83" y="92"/>
                  </a:cubicBezTo>
                  <a:cubicBezTo>
                    <a:pt x="83" y="92"/>
                    <a:pt x="83" y="92"/>
                    <a:pt x="83" y="92"/>
                  </a:cubicBezTo>
                  <a:cubicBezTo>
                    <a:pt x="84" y="92"/>
                    <a:pt x="84" y="92"/>
                    <a:pt x="84" y="92"/>
                  </a:cubicBezTo>
                  <a:cubicBezTo>
                    <a:pt x="84" y="92"/>
                    <a:pt x="83" y="92"/>
                    <a:pt x="83" y="92"/>
                  </a:cubicBezTo>
                  <a:cubicBezTo>
                    <a:pt x="83" y="92"/>
                    <a:pt x="83" y="92"/>
                    <a:pt x="83" y="91"/>
                  </a:cubicBezTo>
                  <a:cubicBezTo>
                    <a:pt x="83" y="91"/>
                    <a:pt x="83" y="91"/>
                    <a:pt x="83" y="91"/>
                  </a:cubicBezTo>
                  <a:cubicBezTo>
                    <a:pt x="83" y="91"/>
                    <a:pt x="83" y="91"/>
                    <a:pt x="83" y="91"/>
                  </a:cubicBezTo>
                  <a:cubicBezTo>
                    <a:pt x="83" y="91"/>
                    <a:pt x="83" y="91"/>
                    <a:pt x="83" y="90"/>
                  </a:cubicBezTo>
                  <a:cubicBezTo>
                    <a:pt x="83" y="90"/>
                    <a:pt x="84" y="90"/>
                    <a:pt x="84" y="90"/>
                  </a:cubicBezTo>
                  <a:cubicBezTo>
                    <a:pt x="84" y="90"/>
                    <a:pt x="84" y="90"/>
                    <a:pt x="84" y="90"/>
                  </a:cubicBezTo>
                  <a:cubicBezTo>
                    <a:pt x="84" y="90"/>
                    <a:pt x="84" y="90"/>
                    <a:pt x="84" y="90"/>
                  </a:cubicBezTo>
                  <a:cubicBezTo>
                    <a:pt x="84" y="90"/>
                    <a:pt x="85" y="90"/>
                    <a:pt x="85" y="90"/>
                  </a:cubicBezTo>
                  <a:cubicBezTo>
                    <a:pt x="85" y="90"/>
                    <a:pt x="85" y="91"/>
                    <a:pt x="85" y="91"/>
                  </a:cubicBezTo>
                  <a:cubicBezTo>
                    <a:pt x="85" y="91"/>
                    <a:pt x="84" y="91"/>
                    <a:pt x="84" y="91"/>
                  </a:cubicBezTo>
                  <a:cubicBezTo>
                    <a:pt x="84" y="91"/>
                    <a:pt x="84" y="91"/>
                    <a:pt x="84" y="91"/>
                  </a:cubicBezTo>
                  <a:cubicBezTo>
                    <a:pt x="84" y="91"/>
                    <a:pt x="84" y="91"/>
                    <a:pt x="84" y="92"/>
                  </a:cubicBezTo>
                  <a:cubicBezTo>
                    <a:pt x="84" y="92"/>
                    <a:pt x="84" y="92"/>
                    <a:pt x="84" y="92"/>
                  </a:cubicBezTo>
                  <a:cubicBezTo>
                    <a:pt x="84" y="92"/>
                    <a:pt x="84" y="92"/>
                    <a:pt x="84" y="92"/>
                  </a:cubicBezTo>
                  <a:cubicBezTo>
                    <a:pt x="84" y="92"/>
                    <a:pt x="84" y="92"/>
                    <a:pt x="84" y="92"/>
                  </a:cubicBezTo>
                  <a:cubicBezTo>
                    <a:pt x="84" y="92"/>
                    <a:pt x="84" y="93"/>
                    <a:pt x="84" y="93"/>
                  </a:cubicBezTo>
                  <a:cubicBezTo>
                    <a:pt x="84" y="93"/>
                    <a:pt x="84" y="93"/>
                    <a:pt x="84" y="93"/>
                  </a:cubicBezTo>
                  <a:cubicBezTo>
                    <a:pt x="84" y="94"/>
                    <a:pt x="84" y="94"/>
                    <a:pt x="84" y="94"/>
                  </a:cubicBezTo>
                  <a:cubicBezTo>
                    <a:pt x="84" y="94"/>
                    <a:pt x="84" y="94"/>
                    <a:pt x="84" y="94"/>
                  </a:cubicBezTo>
                  <a:cubicBezTo>
                    <a:pt x="84" y="94"/>
                    <a:pt x="84" y="94"/>
                    <a:pt x="84" y="94"/>
                  </a:cubicBezTo>
                  <a:cubicBezTo>
                    <a:pt x="84" y="94"/>
                    <a:pt x="84" y="94"/>
                    <a:pt x="84" y="95"/>
                  </a:cubicBezTo>
                  <a:cubicBezTo>
                    <a:pt x="84" y="95"/>
                    <a:pt x="85" y="95"/>
                    <a:pt x="85" y="94"/>
                  </a:cubicBezTo>
                  <a:cubicBezTo>
                    <a:pt x="85" y="94"/>
                    <a:pt x="85" y="94"/>
                    <a:pt x="86" y="94"/>
                  </a:cubicBezTo>
                  <a:cubicBezTo>
                    <a:pt x="86" y="93"/>
                    <a:pt x="86" y="93"/>
                    <a:pt x="86" y="93"/>
                  </a:cubicBezTo>
                  <a:cubicBezTo>
                    <a:pt x="86" y="93"/>
                    <a:pt x="86" y="93"/>
                    <a:pt x="86" y="93"/>
                  </a:cubicBezTo>
                  <a:cubicBezTo>
                    <a:pt x="87" y="93"/>
                    <a:pt x="87" y="93"/>
                    <a:pt x="87" y="93"/>
                  </a:cubicBezTo>
                  <a:cubicBezTo>
                    <a:pt x="88" y="92"/>
                    <a:pt x="88" y="92"/>
                    <a:pt x="88" y="92"/>
                  </a:cubicBezTo>
                  <a:cubicBezTo>
                    <a:pt x="88" y="91"/>
                    <a:pt x="88" y="91"/>
                    <a:pt x="88" y="91"/>
                  </a:cubicBezTo>
                  <a:cubicBezTo>
                    <a:pt x="88" y="90"/>
                    <a:pt x="88" y="90"/>
                    <a:pt x="88" y="89"/>
                  </a:cubicBezTo>
                  <a:cubicBezTo>
                    <a:pt x="89" y="89"/>
                    <a:pt x="89" y="89"/>
                    <a:pt x="89" y="89"/>
                  </a:cubicBezTo>
                  <a:cubicBezTo>
                    <a:pt x="89" y="89"/>
                    <a:pt x="89" y="89"/>
                    <a:pt x="90" y="88"/>
                  </a:cubicBezTo>
                  <a:cubicBezTo>
                    <a:pt x="90" y="88"/>
                    <a:pt x="90" y="88"/>
                    <a:pt x="91" y="88"/>
                  </a:cubicBezTo>
                  <a:cubicBezTo>
                    <a:pt x="91" y="88"/>
                    <a:pt x="91" y="88"/>
                    <a:pt x="91" y="88"/>
                  </a:cubicBezTo>
                  <a:cubicBezTo>
                    <a:pt x="91" y="88"/>
                    <a:pt x="91" y="88"/>
                    <a:pt x="91" y="88"/>
                  </a:cubicBezTo>
                  <a:cubicBezTo>
                    <a:pt x="91" y="87"/>
                    <a:pt x="90" y="87"/>
                    <a:pt x="90" y="86"/>
                  </a:cubicBezTo>
                  <a:cubicBezTo>
                    <a:pt x="90" y="86"/>
                    <a:pt x="90" y="86"/>
                    <a:pt x="90" y="86"/>
                  </a:cubicBezTo>
                  <a:cubicBezTo>
                    <a:pt x="90" y="86"/>
                    <a:pt x="90" y="87"/>
                    <a:pt x="90" y="86"/>
                  </a:cubicBezTo>
                  <a:cubicBezTo>
                    <a:pt x="90" y="86"/>
                    <a:pt x="90" y="86"/>
                    <a:pt x="90" y="86"/>
                  </a:cubicBezTo>
                  <a:cubicBezTo>
                    <a:pt x="90" y="86"/>
                    <a:pt x="90" y="86"/>
                    <a:pt x="90" y="86"/>
                  </a:cubicBezTo>
                  <a:cubicBezTo>
                    <a:pt x="90" y="86"/>
                    <a:pt x="90" y="86"/>
                    <a:pt x="90" y="86"/>
                  </a:cubicBezTo>
                  <a:cubicBezTo>
                    <a:pt x="90" y="85"/>
                    <a:pt x="89" y="84"/>
                    <a:pt x="89" y="84"/>
                  </a:cubicBezTo>
                  <a:cubicBezTo>
                    <a:pt x="89" y="84"/>
                    <a:pt x="89" y="84"/>
                    <a:pt x="89" y="84"/>
                  </a:cubicBezTo>
                  <a:cubicBezTo>
                    <a:pt x="89" y="84"/>
                    <a:pt x="89" y="83"/>
                    <a:pt x="89" y="83"/>
                  </a:cubicBezTo>
                  <a:cubicBezTo>
                    <a:pt x="89" y="83"/>
                    <a:pt x="89" y="83"/>
                    <a:pt x="89" y="83"/>
                  </a:cubicBezTo>
                  <a:cubicBezTo>
                    <a:pt x="89" y="83"/>
                    <a:pt x="89" y="83"/>
                    <a:pt x="89" y="83"/>
                  </a:cubicBezTo>
                  <a:cubicBezTo>
                    <a:pt x="89" y="83"/>
                    <a:pt x="90" y="83"/>
                    <a:pt x="90" y="82"/>
                  </a:cubicBezTo>
                  <a:cubicBezTo>
                    <a:pt x="90" y="82"/>
                    <a:pt x="90" y="82"/>
                    <a:pt x="90" y="82"/>
                  </a:cubicBezTo>
                  <a:cubicBezTo>
                    <a:pt x="89" y="82"/>
                    <a:pt x="90" y="81"/>
                    <a:pt x="90" y="81"/>
                  </a:cubicBezTo>
                  <a:cubicBezTo>
                    <a:pt x="90" y="81"/>
                    <a:pt x="90" y="81"/>
                    <a:pt x="90" y="81"/>
                  </a:cubicBezTo>
                  <a:cubicBezTo>
                    <a:pt x="90" y="81"/>
                    <a:pt x="90" y="80"/>
                    <a:pt x="90" y="80"/>
                  </a:cubicBezTo>
                  <a:cubicBezTo>
                    <a:pt x="90" y="80"/>
                    <a:pt x="90" y="80"/>
                    <a:pt x="90" y="79"/>
                  </a:cubicBezTo>
                  <a:cubicBezTo>
                    <a:pt x="90" y="79"/>
                    <a:pt x="90" y="79"/>
                    <a:pt x="90" y="79"/>
                  </a:cubicBezTo>
                  <a:cubicBezTo>
                    <a:pt x="91" y="79"/>
                    <a:pt x="91" y="79"/>
                    <a:pt x="91" y="79"/>
                  </a:cubicBezTo>
                  <a:cubicBezTo>
                    <a:pt x="91" y="79"/>
                    <a:pt x="91" y="78"/>
                    <a:pt x="91" y="78"/>
                  </a:cubicBezTo>
                  <a:cubicBezTo>
                    <a:pt x="91" y="78"/>
                    <a:pt x="91" y="78"/>
                    <a:pt x="91" y="78"/>
                  </a:cubicBezTo>
                  <a:cubicBezTo>
                    <a:pt x="91" y="78"/>
                    <a:pt x="91" y="78"/>
                    <a:pt x="91" y="78"/>
                  </a:cubicBezTo>
                  <a:cubicBezTo>
                    <a:pt x="91" y="78"/>
                    <a:pt x="91" y="78"/>
                    <a:pt x="91" y="78"/>
                  </a:cubicBezTo>
                  <a:cubicBezTo>
                    <a:pt x="91" y="78"/>
                    <a:pt x="91" y="78"/>
                    <a:pt x="91" y="78"/>
                  </a:cubicBezTo>
                  <a:cubicBezTo>
                    <a:pt x="92" y="78"/>
                    <a:pt x="92" y="77"/>
                    <a:pt x="92" y="77"/>
                  </a:cubicBezTo>
                  <a:cubicBezTo>
                    <a:pt x="92" y="77"/>
                    <a:pt x="92" y="77"/>
                    <a:pt x="92" y="76"/>
                  </a:cubicBezTo>
                  <a:cubicBezTo>
                    <a:pt x="92" y="76"/>
                    <a:pt x="92" y="76"/>
                    <a:pt x="92" y="76"/>
                  </a:cubicBezTo>
                  <a:cubicBezTo>
                    <a:pt x="92" y="76"/>
                    <a:pt x="92" y="76"/>
                    <a:pt x="92" y="76"/>
                  </a:cubicBezTo>
                  <a:cubicBezTo>
                    <a:pt x="92" y="76"/>
                    <a:pt x="92" y="75"/>
                    <a:pt x="92" y="75"/>
                  </a:cubicBezTo>
                  <a:cubicBezTo>
                    <a:pt x="92" y="75"/>
                    <a:pt x="92" y="74"/>
                    <a:pt x="92" y="73"/>
                  </a:cubicBezTo>
                  <a:cubicBezTo>
                    <a:pt x="92" y="73"/>
                    <a:pt x="92" y="73"/>
                    <a:pt x="92" y="73"/>
                  </a:cubicBezTo>
                  <a:cubicBezTo>
                    <a:pt x="92" y="72"/>
                    <a:pt x="92" y="71"/>
                    <a:pt x="92" y="70"/>
                  </a:cubicBezTo>
                  <a:cubicBezTo>
                    <a:pt x="92" y="70"/>
                    <a:pt x="92" y="70"/>
                    <a:pt x="92" y="69"/>
                  </a:cubicBezTo>
                  <a:cubicBezTo>
                    <a:pt x="92" y="69"/>
                    <a:pt x="92" y="69"/>
                    <a:pt x="92" y="69"/>
                  </a:cubicBezTo>
                  <a:cubicBezTo>
                    <a:pt x="92" y="69"/>
                    <a:pt x="92" y="69"/>
                    <a:pt x="92" y="69"/>
                  </a:cubicBezTo>
                  <a:cubicBezTo>
                    <a:pt x="92" y="69"/>
                    <a:pt x="92" y="69"/>
                    <a:pt x="92" y="69"/>
                  </a:cubicBezTo>
                  <a:cubicBezTo>
                    <a:pt x="92" y="69"/>
                    <a:pt x="92" y="68"/>
                    <a:pt x="92" y="68"/>
                  </a:cubicBezTo>
                  <a:cubicBezTo>
                    <a:pt x="91" y="67"/>
                    <a:pt x="92" y="67"/>
                    <a:pt x="92" y="66"/>
                  </a:cubicBezTo>
                  <a:cubicBezTo>
                    <a:pt x="92" y="66"/>
                    <a:pt x="92" y="66"/>
                    <a:pt x="92" y="65"/>
                  </a:cubicBezTo>
                  <a:cubicBezTo>
                    <a:pt x="93" y="65"/>
                    <a:pt x="93" y="65"/>
                    <a:pt x="93" y="65"/>
                  </a:cubicBezTo>
                  <a:cubicBezTo>
                    <a:pt x="93" y="65"/>
                    <a:pt x="93" y="65"/>
                    <a:pt x="93" y="65"/>
                  </a:cubicBezTo>
                  <a:cubicBezTo>
                    <a:pt x="93" y="65"/>
                    <a:pt x="93" y="65"/>
                    <a:pt x="93" y="66"/>
                  </a:cubicBezTo>
                  <a:cubicBezTo>
                    <a:pt x="93" y="66"/>
                    <a:pt x="93" y="66"/>
                    <a:pt x="93" y="66"/>
                  </a:cubicBezTo>
                  <a:cubicBezTo>
                    <a:pt x="93" y="66"/>
                    <a:pt x="93" y="66"/>
                    <a:pt x="93" y="66"/>
                  </a:cubicBezTo>
                  <a:cubicBezTo>
                    <a:pt x="93" y="65"/>
                    <a:pt x="93" y="65"/>
                    <a:pt x="94" y="65"/>
                  </a:cubicBezTo>
                  <a:cubicBezTo>
                    <a:pt x="94" y="65"/>
                    <a:pt x="95" y="65"/>
                    <a:pt x="95" y="65"/>
                  </a:cubicBezTo>
                  <a:cubicBezTo>
                    <a:pt x="95" y="65"/>
                    <a:pt x="95" y="65"/>
                    <a:pt x="95" y="65"/>
                  </a:cubicBezTo>
                  <a:cubicBezTo>
                    <a:pt x="95" y="66"/>
                    <a:pt x="95" y="66"/>
                    <a:pt x="96" y="66"/>
                  </a:cubicBezTo>
                  <a:cubicBezTo>
                    <a:pt x="96" y="66"/>
                    <a:pt x="96" y="66"/>
                    <a:pt x="96" y="66"/>
                  </a:cubicBezTo>
                  <a:cubicBezTo>
                    <a:pt x="96" y="66"/>
                    <a:pt x="96" y="66"/>
                    <a:pt x="96" y="66"/>
                  </a:cubicBezTo>
                  <a:cubicBezTo>
                    <a:pt x="96" y="66"/>
                    <a:pt x="96" y="66"/>
                    <a:pt x="96" y="66"/>
                  </a:cubicBezTo>
                  <a:cubicBezTo>
                    <a:pt x="96" y="65"/>
                    <a:pt x="95" y="65"/>
                    <a:pt x="96" y="65"/>
                  </a:cubicBezTo>
                  <a:cubicBezTo>
                    <a:pt x="96" y="65"/>
                    <a:pt x="96" y="65"/>
                    <a:pt x="96" y="65"/>
                  </a:cubicBezTo>
                  <a:cubicBezTo>
                    <a:pt x="96" y="64"/>
                    <a:pt x="96" y="64"/>
                    <a:pt x="96" y="64"/>
                  </a:cubicBezTo>
                  <a:cubicBezTo>
                    <a:pt x="96" y="64"/>
                    <a:pt x="95" y="64"/>
                    <a:pt x="96" y="64"/>
                  </a:cubicBezTo>
                  <a:cubicBezTo>
                    <a:pt x="96" y="64"/>
                    <a:pt x="96" y="64"/>
                    <a:pt x="96" y="64"/>
                  </a:cubicBezTo>
                  <a:cubicBezTo>
                    <a:pt x="96" y="64"/>
                    <a:pt x="96" y="64"/>
                    <a:pt x="96" y="64"/>
                  </a:cubicBezTo>
                  <a:cubicBezTo>
                    <a:pt x="96" y="64"/>
                    <a:pt x="96" y="64"/>
                    <a:pt x="96" y="64"/>
                  </a:cubicBezTo>
                  <a:cubicBezTo>
                    <a:pt x="96" y="64"/>
                    <a:pt x="95" y="64"/>
                    <a:pt x="95" y="64"/>
                  </a:cubicBezTo>
                  <a:cubicBezTo>
                    <a:pt x="95" y="64"/>
                    <a:pt x="95" y="63"/>
                    <a:pt x="96" y="63"/>
                  </a:cubicBezTo>
                  <a:cubicBezTo>
                    <a:pt x="96" y="63"/>
                    <a:pt x="96" y="63"/>
                    <a:pt x="96" y="63"/>
                  </a:cubicBezTo>
                  <a:cubicBezTo>
                    <a:pt x="96" y="63"/>
                    <a:pt x="96" y="63"/>
                    <a:pt x="96" y="63"/>
                  </a:cubicBezTo>
                  <a:cubicBezTo>
                    <a:pt x="95" y="63"/>
                    <a:pt x="95" y="63"/>
                    <a:pt x="95" y="63"/>
                  </a:cubicBezTo>
                  <a:cubicBezTo>
                    <a:pt x="95" y="63"/>
                    <a:pt x="95" y="63"/>
                    <a:pt x="96" y="63"/>
                  </a:cubicBezTo>
                  <a:cubicBezTo>
                    <a:pt x="96" y="62"/>
                    <a:pt x="96" y="62"/>
                    <a:pt x="96" y="62"/>
                  </a:cubicBezTo>
                  <a:cubicBezTo>
                    <a:pt x="96" y="62"/>
                    <a:pt x="96" y="62"/>
                    <a:pt x="96" y="62"/>
                  </a:cubicBezTo>
                  <a:cubicBezTo>
                    <a:pt x="96" y="62"/>
                    <a:pt x="96" y="61"/>
                    <a:pt x="96" y="61"/>
                  </a:cubicBezTo>
                  <a:cubicBezTo>
                    <a:pt x="96" y="61"/>
                    <a:pt x="96" y="61"/>
                    <a:pt x="96" y="61"/>
                  </a:cubicBezTo>
                  <a:cubicBezTo>
                    <a:pt x="96" y="61"/>
                    <a:pt x="97" y="61"/>
                    <a:pt x="97" y="61"/>
                  </a:cubicBezTo>
                  <a:cubicBezTo>
                    <a:pt x="97" y="61"/>
                    <a:pt x="97" y="61"/>
                    <a:pt x="97" y="61"/>
                  </a:cubicBezTo>
                  <a:cubicBezTo>
                    <a:pt x="97" y="60"/>
                    <a:pt x="97" y="60"/>
                    <a:pt x="97" y="60"/>
                  </a:cubicBezTo>
                  <a:cubicBezTo>
                    <a:pt x="97" y="60"/>
                    <a:pt x="97" y="60"/>
                    <a:pt x="96" y="60"/>
                  </a:cubicBezTo>
                  <a:cubicBezTo>
                    <a:pt x="97" y="60"/>
                    <a:pt x="97" y="60"/>
                    <a:pt x="97" y="60"/>
                  </a:cubicBezTo>
                  <a:cubicBezTo>
                    <a:pt x="97" y="60"/>
                    <a:pt x="97" y="60"/>
                    <a:pt x="97" y="60"/>
                  </a:cubicBezTo>
                  <a:cubicBezTo>
                    <a:pt x="96" y="60"/>
                    <a:pt x="96" y="60"/>
                    <a:pt x="97" y="60"/>
                  </a:cubicBezTo>
                  <a:cubicBezTo>
                    <a:pt x="97" y="60"/>
                    <a:pt x="97" y="60"/>
                    <a:pt x="97" y="60"/>
                  </a:cubicBezTo>
                  <a:cubicBezTo>
                    <a:pt x="97" y="60"/>
                    <a:pt x="97" y="60"/>
                    <a:pt x="97" y="60"/>
                  </a:cubicBezTo>
                  <a:cubicBezTo>
                    <a:pt x="97" y="60"/>
                    <a:pt x="97" y="60"/>
                    <a:pt x="97" y="60"/>
                  </a:cubicBezTo>
                  <a:cubicBezTo>
                    <a:pt x="97" y="60"/>
                    <a:pt x="97" y="60"/>
                    <a:pt x="97" y="60"/>
                  </a:cubicBezTo>
                  <a:cubicBezTo>
                    <a:pt x="97" y="60"/>
                    <a:pt x="97" y="60"/>
                    <a:pt x="97" y="60"/>
                  </a:cubicBezTo>
                  <a:cubicBezTo>
                    <a:pt x="97" y="60"/>
                    <a:pt x="97" y="60"/>
                    <a:pt x="97" y="60"/>
                  </a:cubicBezTo>
                  <a:cubicBezTo>
                    <a:pt x="97" y="60"/>
                    <a:pt x="98" y="59"/>
                    <a:pt x="98" y="60"/>
                  </a:cubicBezTo>
                  <a:cubicBezTo>
                    <a:pt x="98" y="60"/>
                    <a:pt x="98" y="59"/>
                    <a:pt x="98" y="59"/>
                  </a:cubicBezTo>
                  <a:cubicBezTo>
                    <a:pt x="98" y="59"/>
                    <a:pt x="98" y="59"/>
                    <a:pt x="98" y="59"/>
                  </a:cubicBezTo>
                  <a:cubicBezTo>
                    <a:pt x="98" y="59"/>
                    <a:pt x="98" y="59"/>
                    <a:pt x="98" y="59"/>
                  </a:cubicBezTo>
                  <a:cubicBezTo>
                    <a:pt x="98" y="59"/>
                    <a:pt x="98" y="59"/>
                    <a:pt x="98" y="59"/>
                  </a:cubicBezTo>
                  <a:cubicBezTo>
                    <a:pt x="98" y="59"/>
                    <a:pt x="98" y="59"/>
                    <a:pt x="98" y="59"/>
                  </a:cubicBezTo>
                  <a:cubicBezTo>
                    <a:pt x="98" y="59"/>
                    <a:pt x="98" y="59"/>
                    <a:pt x="98" y="59"/>
                  </a:cubicBezTo>
                  <a:cubicBezTo>
                    <a:pt x="98" y="59"/>
                    <a:pt x="98" y="58"/>
                    <a:pt x="98" y="58"/>
                  </a:cubicBezTo>
                  <a:cubicBezTo>
                    <a:pt x="98" y="58"/>
                    <a:pt x="98" y="58"/>
                    <a:pt x="98" y="58"/>
                  </a:cubicBezTo>
                  <a:cubicBezTo>
                    <a:pt x="98" y="58"/>
                    <a:pt x="99" y="58"/>
                    <a:pt x="99" y="58"/>
                  </a:cubicBezTo>
                  <a:cubicBezTo>
                    <a:pt x="98" y="58"/>
                    <a:pt x="99" y="57"/>
                    <a:pt x="98" y="57"/>
                  </a:cubicBezTo>
                  <a:cubicBezTo>
                    <a:pt x="98" y="57"/>
                    <a:pt x="98" y="57"/>
                    <a:pt x="98" y="57"/>
                  </a:cubicBezTo>
                  <a:cubicBezTo>
                    <a:pt x="98" y="57"/>
                    <a:pt x="99" y="57"/>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5"/>
                    <a:pt x="99" y="55"/>
                    <a:pt x="99" y="55"/>
                  </a:cubicBezTo>
                  <a:close/>
                  <a:moveTo>
                    <a:pt x="86" y="57"/>
                  </a:moveTo>
                  <a:cubicBezTo>
                    <a:pt x="86" y="57"/>
                    <a:pt x="86" y="57"/>
                    <a:pt x="86" y="57"/>
                  </a:cubicBezTo>
                  <a:cubicBezTo>
                    <a:pt x="86" y="57"/>
                    <a:pt x="86" y="57"/>
                    <a:pt x="86" y="57"/>
                  </a:cubicBezTo>
                  <a:close/>
                  <a:moveTo>
                    <a:pt x="65" y="76"/>
                  </a:moveTo>
                  <a:cubicBezTo>
                    <a:pt x="65" y="76"/>
                    <a:pt x="65" y="76"/>
                    <a:pt x="65" y="76"/>
                  </a:cubicBezTo>
                  <a:cubicBezTo>
                    <a:pt x="65" y="76"/>
                    <a:pt x="65" y="76"/>
                    <a:pt x="65" y="76"/>
                  </a:cubicBezTo>
                  <a:cubicBezTo>
                    <a:pt x="65" y="76"/>
                    <a:pt x="65" y="76"/>
                    <a:pt x="65" y="76"/>
                  </a:cubicBezTo>
                  <a:cubicBezTo>
                    <a:pt x="65" y="76"/>
                    <a:pt x="65" y="76"/>
                    <a:pt x="65" y="76"/>
                  </a:cubicBezTo>
                  <a:cubicBezTo>
                    <a:pt x="65" y="76"/>
                    <a:pt x="65" y="76"/>
                    <a:pt x="65" y="76"/>
                  </a:cubicBezTo>
                  <a:close/>
                  <a:moveTo>
                    <a:pt x="51" y="98"/>
                  </a:moveTo>
                  <a:cubicBezTo>
                    <a:pt x="51" y="98"/>
                    <a:pt x="50" y="98"/>
                    <a:pt x="50" y="98"/>
                  </a:cubicBezTo>
                  <a:cubicBezTo>
                    <a:pt x="50" y="98"/>
                    <a:pt x="50" y="98"/>
                    <a:pt x="50" y="98"/>
                  </a:cubicBezTo>
                  <a:cubicBezTo>
                    <a:pt x="50" y="98"/>
                    <a:pt x="50" y="99"/>
                    <a:pt x="50" y="99"/>
                  </a:cubicBezTo>
                  <a:cubicBezTo>
                    <a:pt x="50" y="99"/>
                    <a:pt x="50" y="99"/>
                    <a:pt x="50" y="99"/>
                  </a:cubicBezTo>
                  <a:cubicBezTo>
                    <a:pt x="50" y="99"/>
                    <a:pt x="49" y="99"/>
                    <a:pt x="49" y="99"/>
                  </a:cubicBezTo>
                  <a:cubicBezTo>
                    <a:pt x="49" y="99"/>
                    <a:pt x="49" y="99"/>
                    <a:pt x="49" y="99"/>
                  </a:cubicBezTo>
                  <a:cubicBezTo>
                    <a:pt x="49" y="100"/>
                    <a:pt x="49" y="100"/>
                    <a:pt x="49" y="100"/>
                  </a:cubicBezTo>
                  <a:cubicBezTo>
                    <a:pt x="49" y="100"/>
                    <a:pt x="49" y="100"/>
                    <a:pt x="49" y="100"/>
                  </a:cubicBezTo>
                  <a:cubicBezTo>
                    <a:pt x="50" y="101"/>
                    <a:pt x="50" y="101"/>
                    <a:pt x="50" y="100"/>
                  </a:cubicBezTo>
                  <a:cubicBezTo>
                    <a:pt x="50" y="100"/>
                    <a:pt x="51" y="100"/>
                    <a:pt x="51" y="100"/>
                  </a:cubicBezTo>
                  <a:cubicBezTo>
                    <a:pt x="51" y="100"/>
                    <a:pt x="51" y="100"/>
                    <a:pt x="51" y="99"/>
                  </a:cubicBezTo>
                  <a:cubicBezTo>
                    <a:pt x="51" y="99"/>
                    <a:pt x="51" y="99"/>
                    <a:pt x="51" y="99"/>
                  </a:cubicBezTo>
                  <a:cubicBezTo>
                    <a:pt x="51" y="99"/>
                    <a:pt x="51" y="99"/>
                    <a:pt x="51" y="99"/>
                  </a:cubicBezTo>
                  <a:cubicBezTo>
                    <a:pt x="51" y="99"/>
                    <a:pt x="51" y="99"/>
                    <a:pt x="51" y="99"/>
                  </a:cubicBezTo>
                  <a:cubicBezTo>
                    <a:pt x="51" y="98"/>
                    <a:pt x="51" y="98"/>
                    <a:pt x="51" y="98"/>
                  </a:cubicBezTo>
                  <a:cubicBezTo>
                    <a:pt x="51" y="98"/>
                    <a:pt x="51" y="98"/>
                    <a:pt x="51" y="98"/>
                  </a:cubicBezTo>
                  <a:cubicBezTo>
                    <a:pt x="51" y="98"/>
                    <a:pt x="51" y="98"/>
                    <a:pt x="52" y="97"/>
                  </a:cubicBezTo>
                  <a:cubicBezTo>
                    <a:pt x="52" y="97"/>
                    <a:pt x="52" y="97"/>
                    <a:pt x="52" y="97"/>
                  </a:cubicBezTo>
                  <a:cubicBezTo>
                    <a:pt x="52" y="97"/>
                    <a:pt x="52" y="97"/>
                    <a:pt x="52" y="97"/>
                  </a:cubicBezTo>
                  <a:cubicBezTo>
                    <a:pt x="51" y="97"/>
                    <a:pt x="51" y="97"/>
                    <a:pt x="51" y="97"/>
                  </a:cubicBezTo>
                  <a:cubicBezTo>
                    <a:pt x="51" y="97"/>
                    <a:pt x="51" y="98"/>
                    <a:pt x="51" y="98"/>
                  </a:cubicBezTo>
                  <a:close/>
                  <a:moveTo>
                    <a:pt x="93" y="4"/>
                  </a:moveTo>
                  <a:cubicBezTo>
                    <a:pt x="94" y="4"/>
                    <a:pt x="94" y="4"/>
                    <a:pt x="94" y="4"/>
                  </a:cubicBezTo>
                  <a:cubicBezTo>
                    <a:pt x="94" y="3"/>
                    <a:pt x="94" y="3"/>
                    <a:pt x="93" y="3"/>
                  </a:cubicBezTo>
                  <a:cubicBezTo>
                    <a:pt x="93" y="3"/>
                    <a:pt x="93" y="3"/>
                    <a:pt x="93" y="3"/>
                  </a:cubicBezTo>
                  <a:cubicBezTo>
                    <a:pt x="92" y="4"/>
                    <a:pt x="93" y="4"/>
                    <a:pt x="93" y="4"/>
                  </a:cubicBezTo>
                  <a:cubicBezTo>
                    <a:pt x="93" y="4"/>
                    <a:pt x="93" y="4"/>
                    <a:pt x="93" y="4"/>
                  </a:cubicBezTo>
                  <a:close/>
                  <a:moveTo>
                    <a:pt x="80" y="38"/>
                  </a:moveTo>
                  <a:cubicBezTo>
                    <a:pt x="81" y="38"/>
                    <a:pt x="81" y="38"/>
                    <a:pt x="81" y="38"/>
                  </a:cubicBezTo>
                  <a:cubicBezTo>
                    <a:pt x="81" y="38"/>
                    <a:pt x="81" y="38"/>
                    <a:pt x="81" y="38"/>
                  </a:cubicBezTo>
                  <a:cubicBezTo>
                    <a:pt x="80" y="38"/>
                    <a:pt x="80" y="38"/>
                    <a:pt x="80" y="38"/>
                  </a:cubicBezTo>
                  <a:cubicBezTo>
                    <a:pt x="80" y="38"/>
                    <a:pt x="80" y="38"/>
                    <a:pt x="80" y="38"/>
                  </a:cubicBezTo>
                  <a:close/>
                  <a:moveTo>
                    <a:pt x="81" y="32"/>
                  </a:moveTo>
                  <a:cubicBezTo>
                    <a:pt x="81" y="33"/>
                    <a:pt x="81" y="33"/>
                    <a:pt x="81" y="33"/>
                  </a:cubicBezTo>
                  <a:cubicBezTo>
                    <a:pt x="81" y="33"/>
                    <a:pt x="81" y="33"/>
                    <a:pt x="81" y="33"/>
                  </a:cubicBezTo>
                  <a:cubicBezTo>
                    <a:pt x="81" y="33"/>
                    <a:pt x="82" y="32"/>
                    <a:pt x="82" y="32"/>
                  </a:cubicBezTo>
                  <a:cubicBezTo>
                    <a:pt x="82" y="32"/>
                    <a:pt x="82" y="32"/>
                    <a:pt x="82" y="31"/>
                  </a:cubicBezTo>
                  <a:cubicBezTo>
                    <a:pt x="82" y="31"/>
                    <a:pt x="82" y="31"/>
                    <a:pt x="82" y="31"/>
                  </a:cubicBezTo>
                  <a:cubicBezTo>
                    <a:pt x="81" y="31"/>
                    <a:pt x="81" y="32"/>
                    <a:pt x="81" y="32"/>
                  </a:cubicBezTo>
                  <a:cubicBezTo>
                    <a:pt x="81" y="32"/>
                    <a:pt x="81" y="32"/>
                    <a:pt x="81" y="32"/>
                  </a:cubicBezTo>
                  <a:close/>
                  <a:moveTo>
                    <a:pt x="92" y="3"/>
                  </a:moveTo>
                  <a:cubicBezTo>
                    <a:pt x="92" y="3"/>
                    <a:pt x="92" y="2"/>
                    <a:pt x="92" y="2"/>
                  </a:cubicBezTo>
                  <a:cubicBezTo>
                    <a:pt x="92" y="2"/>
                    <a:pt x="92" y="2"/>
                    <a:pt x="92" y="1"/>
                  </a:cubicBezTo>
                  <a:cubicBezTo>
                    <a:pt x="92" y="1"/>
                    <a:pt x="92" y="1"/>
                    <a:pt x="92" y="1"/>
                  </a:cubicBezTo>
                  <a:cubicBezTo>
                    <a:pt x="92" y="1"/>
                    <a:pt x="92" y="1"/>
                    <a:pt x="91" y="1"/>
                  </a:cubicBezTo>
                  <a:cubicBezTo>
                    <a:pt x="92" y="1"/>
                    <a:pt x="92" y="2"/>
                    <a:pt x="92" y="2"/>
                  </a:cubicBezTo>
                  <a:cubicBezTo>
                    <a:pt x="92" y="2"/>
                    <a:pt x="92" y="3"/>
                    <a:pt x="92" y="3"/>
                  </a:cubicBezTo>
                  <a:close/>
                  <a:moveTo>
                    <a:pt x="124" y="21"/>
                  </a:moveTo>
                  <a:cubicBezTo>
                    <a:pt x="124" y="21"/>
                    <a:pt x="124" y="21"/>
                    <a:pt x="124" y="21"/>
                  </a:cubicBezTo>
                  <a:cubicBezTo>
                    <a:pt x="124" y="21"/>
                    <a:pt x="123" y="21"/>
                    <a:pt x="123" y="21"/>
                  </a:cubicBezTo>
                  <a:cubicBezTo>
                    <a:pt x="122" y="21"/>
                    <a:pt x="122" y="21"/>
                    <a:pt x="122" y="22"/>
                  </a:cubicBezTo>
                  <a:cubicBezTo>
                    <a:pt x="122" y="22"/>
                    <a:pt x="122" y="22"/>
                    <a:pt x="122" y="22"/>
                  </a:cubicBezTo>
                  <a:cubicBezTo>
                    <a:pt x="122" y="22"/>
                    <a:pt x="122" y="22"/>
                    <a:pt x="122" y="22"/>
                  </a:cubicBezTo>
                  <a:cubicBezTo>
                    <a:pt x="121" y="22"/>
                    <a:pt x="121" y="22"/>
                    <a:pt x="121" y="22"/>
                  </a:cubicBezTo>
                  <a:cubicBezTo>
                    <a:pt x="121" y="21"/>
                    <a:pt x="121" y="21"/>
                    <a:pt x="121" y="21"/>
                  </a:cubicBezTo>
                  <a:cubicBezTo>
                    <a:pt x="121" y="21"/>
                    <a:pt x="121" y="21"/>
                    <a:pt x="121" y="21"/>
                  </a:cubicBezTo>
                  <a:cubicBezTo>
                    <a:pt x="121" y="21"/>
                    <a:pt x="121" y="21"/>
                    <a:pt x="121" y="21"/>
                  </a:cubicBezTo>
                  <a:cubicBezTo>
                    <a:pt x="121" y="21"/>
                    <a:pt x="121" y="20"/>
                    <a:pt x="121" y="19"/>
                  </a:cubicBezTo>
                  <a:cubicBezTo>
                    <a:pt x="121" y="19"/>
                    <a:pt x="120" y="19"/>
                    <a:pt x="120" y="18"/>
                  </a:cubicBezTo>
                  <a:cubicBezTo>
                    <a:pt x="120" y="18"/>
                    <a:pt x="120" y="18"/>
                    <a:pt x="120" y="18"/>
                  </a:cubicBezTo>
                  <a:cubicBezTo>
                    <a:pt x="120" y="17"/>
                    <a:pt x="119" y="17"/>
                    <a:pt x="119" y="17"/>
                  </a:cubicBezTo>
                  <a:cubicBezTo>
                    <a:pt x="119" y="17"/>
                    <a:pt x="120" y="16"/>
                    <a:pt x="120" y="16"/>
                  </a:cubicBezTo>
                  <a:cubicBezTo>
                    <a:pt x="120" y="16"/>
                    <a:pt x="120" y="15"/>
                    <a:pt x="120" y="15"/>
                  </a:cubicBezTo>
                  <a:cubicBezTo>
                    <a:pt x="120" y="15"/>
                    <a:pt x="120" y="14"/>
                    <a:pt x="121" y="14"/>
                  </a:cubicBezTo>
                  <a:cubicBezTo>
                    <a:pt x="121" y="14"/>
                    <a:pt x="121" y="14"/>
                    <a:pt x="121" y="14"/>
                  </a:cubicBezTo>
                  <a:cubicBezTo>
                    <a:pt x="121" y="14"/>
                    <a:pt x="121" y="14"/>
                    <a:pt x="121" y="13"/>
                  </a:cubicBezTo>
                  <a:cubicBezTo>
                    <a:pt x="121" y="13"/>
                    <a:pt x="121" y="13"/>
                    <a:pt x="121" y="13"/>
                  </a:cubicBezTo>
                  <a:cubicBezTo>
                    <a:pt x="121" y="13"/>
                    <a:pt x="121" y="12"/>
                    <a:pt x="121" y="12"/>
                  </a:cubicBezTo>
                  <a:cubicBezTo>
                    <a:pt x="121" y="12"/>
                    <a:pt x="121" y="12"/>
                    <a:pt x="121" y="12"/>
                  </a:cubicBezTo>
                  <a:cubicBezTo>
                    <a:pt x="120" y="12"/>
                    <a:pt x="120" y="13"/>
                    <a:pt x="119" y="14"/>
                  </a:cubicBezTo>
                  <a:cubicBezTo>
                    <a:pt x="119" y="14"/>
                    <a:pt x="118" y="14"/>
                    <a:pt x="118" y="15"/>
                  </a:cubicBezTo>
                  <a:cubicBezTo>
                    <a:pt x="118" y="15"/>
                    <a:pt x="117" y="16"/>
                    <a:pt x="117" y="16"/>
                  </a:cubicBezTo>
                  <a:cubicBezTo>
                    <a:pt x="116" y="16"/>
                    <a:pt x="116" y="16"/>
                    <a:pt x="115" y="15"/>
                  </a:cubicBezTo>
                  <a:cubicBezTo>
                    <a:pt x="115" y="15"/>
                    <a:pt x="115" y="15"/>
                    <a:pt x="114" y="15"/>
                  </a:cubicBezTo>
                  <a:cubicBezTo>
                    <a:pt x="114" y="15"/>
                    <a:pt x="114" y="15"/>
                    <a:pt x="114" y="15"/>
                  </a:cubicBezTo>
                  <a:cubicBezTo>
                    <a:pt x="114" y="15"/>
                    <a:pt x="114" y="15"/>
                    <a:pt x="114" y="15"/>
                  </a:cubicBezTo>
                  <a:cubicBezTo>
                    <a:pt x="114" y="14"/>
                    <a:pt x="114" y="14"/>
                    <a:pt x="114" y="14"/>
                  </a:cubicBezTo>
                  <a:cubicBezTo>
                    <a:pt x="114" y="14"/>
                    <a:pt x="114" y="14"/>
                    <a:pt x="113" y="14"/>
                  </a:cubicBezTo>
                  <a:cubicBezTo>
                    <a:pt x="113" y="14"/>
                    <a:pt x="113" y="14"/>
                    <a:pt x="113" y="14"/>
                  </a:cubicBezTo>
                  <a:cubicBezTo>
                    <a:pt x="113" y="14"/>
                    <a:pt x="113" y="14"/>
                    <a:pt x="112" y="14"/>
                  </a:cubicBezTo>
                  <a:cubicBezTo>
                    <a:pt x="112" y="14"/>
                    <a:pt x="112" y="14"/>
                    <a:pt x="112" y="14"/>
                  </a:cubicBezTo>
                  <a:cubicBezTo>
                    <a:pt x="112" y="14"/>
                    <a:pt x="112" y="14"/>
                    <a:pt x="112" y="14"/>
                  </a:cubicBezTo>
                  <a:cubicBezTo>
                    <a:pt x="111" y="14"/>
                    <a:pt x="111" y="14"/>
                    <a:pt x="111" y="14"/>
                  </a:cubicBezTo>
                  <a:cubicBezTo>
                    <a:pt x="111" y="14"/>
                    <a:pt x="110" y="14"/>
                    <a:pt x="110" y="14"/>
                  </a:cubicBezTo>
                  <a:cubicBezTo>
                    <a:pt x="110" y="14"/>
                    <a:pt x="110" y="13"/>
                    <a:pt x="110" y="13"/>
                  </a:cubicBezTo>
                  <a:cubicBezTo>
                    <a:pt x="110" y="13"/>
                    <a:pt x="110" y="13"/>
                    <a:pt x="110" y="13"/>
                  </a:cubicBezTo>
                  <a:cubicBezTo>
                    <a:pt x="109" y="12"/>
                    <a:pt x="108" y="12"/>
                    <a:pt x="107" y="11"/>
                  </a:cubicBezTo>
                  <a:cubicBezTo>
                    <a:pt x="107" y="11"/>
                    <a:pt x="106" y="10"/>
                    <a:pt x="106" y="10"/>
                  </a:cubicBezTo>
                  <a:cubicBezTo>
                    <a:pt x="105" y="10"/>
                    <a:pt x="105" y="10"/>
                    <a:pt x="105" y="9"/>
                  </a:cubicBezTo>
                  <a:cubicBezTo>
                    <a:pt x="105" y="9"/>
                    <a:pt x="105" y="9"/>
                    <a:pt x="104" y="8"/>
                  </a:cubicBezTo>
                  <a:cubicBezTo>
                    <a:pt x="104" y="8"/>
                    <a:pt x="103" y="7"/>
                    <a:pt x="103" y="7"/>
                  </a:cubicBezTo>
                  <a:cubicBezTo>
                    <a:pt x="103" y="6"/>
                    <a:pt x="103" y="6"/>
                    <a:pt x="103" y="6"/>
                  </a:cubicBezTo>
                  <a:cubicBezTo>
                    <a:pt x="102" y="6"/>
                    <a:pt x="102" y="5"/>
                    <a:pt x="102" y="5"/>
                  </a:cubicBezTo>
                  <a:cubicBezTo>
                    <a:pt x="101" y="4"/>
                    <a:pt x="101" y="3"/>
                    <a:pt x="100" y="3"/>
                  </a:cubicBezTo>
                  <a:cubicBezTo>
                    <a:pt x="100" y="2"/>
                    <a:pt x="100" y="2"/>
                    <a:pt x="100" y="2"/>
                  </a:cubicBezTo>
                  <a:cubicBezTo>
                    <a:pt x="99" y="2"/>
                    <a:pt x="99" y="1"/>
                    <a:pt x="98" y="0"/>
                  </a:cubicBezTo>
                  <a:cubicBezTo>
                    <a:pt x="98" y="0"/>
                    <a:pt x="98" y="0"/>
                    <a:pt x="98" y="0"/>
                  </a:cubicBezTo>
                  <a:cubicBezTo>
                    <a:pt x="98" y="1"/>
                    <a:pt x="98" y="1"/>
                    <a:pt x="98" y="1"/>
                  </a:cubicBezTo>
                  <a:cubicBezTo>
                    <a:pt x="98" y="1"/>
                    <a:pt x="97" y="1"/>
                    <a:pt x="97" y="1"/>
                  </a:cubicBezTo>
                  <a:cubicBezTo>
                    <a:pt x="97" y="1"/>
                    <a:pt x="97" y="1"/>
                    <a:pt x="97" y="1"/>
                  </a:cubicBezTo>
                  <a:cubicBezTo>
                    <a:pt x="96" y="1"/>
                    <a:pt x="96" y="1"/>
                    <a:pt x="96" y="1"/>
                  </a:cubicBezTo>
                  <a:cubicBezTo>
                    <a:pt x="96" y="1"/>
                    <a:pt x="96" y="1"/>
                    <a:pt x="96" y="1"/>
                  </a:cubicBezTo>
                  <a:cubicBezTo>
                    <a:pt x="96" y="1"/>
                    <a:pt x="96" y="1"/>
                    <a:pt x="96" y="2"/>
                  </a:cubicBezTo>
                  <a:cubicBezTo>
                    <a:pt x="96" y="2"/>
                    <a:pt x="96" y="2"/>
                    <a:pt x="96" y="2"/>
                  </a:cubicBezTo>
                  <a:cubicBezTo>
                    <a:pt x="96" y="3"/>
                    <a:pt x="95" y="3"/>
                    <a:pt x="96" y="4"/>
                  </a:cubicBezTo>
                  <a:cubicBezTo>
                    <a:pt x="96" y="4"/>
                    <a:pt x="96" y="4"/>
                    <a:pt x="96" y="5"/>
                  </a:cubicBezTo>
                  <a:cubicBezTo>
                    <a:pt x="97" y="6"/>
                    <a:pt x="97" y="7"/>
                    <a:pt x="97" y="9"/>
                  </a:cubicBezTo>
                  <a:cubicBezTo>
                    <a:pt x="97" y="9"/>
                    <a:pt x="97" y="9"/>
                    <a:pt x="97" y="10"/>
                  </a:cubicBezTo>
                  <a:cubicBezTo>
                    <a:pt x="97" y="10"/>
                    <a:pt x="97" y="11"/>
                    <a:pt x="96" y="11"/>
                  </a:cubicBezTo>
                  <a:cubicBezTo>
                    <a:pt x="96" y="12"/>
                    <a:pt x="96" y="12"/>
                    <a:pt x="96" y="12"/>
                  </a:cubicBezTo>
                  <a:cubicBezTo>
                    <a:pt x="96" y="13"/>
                    <a:pt x="96" y="14"/>
                    <a:pt x="96" y="14"/>
                  </a:cubicBezTo>
                  <a:cubicBezTo>
                    <a:pt x="96" y="16"/>
                    <a:pt x="96" y="16"/>
                    <a:pt x="95" y="16"/>
                  </a:cubicBezTo>
                  <a:cubicBezTo>
                    <a:pt x="94" y="17"/>
                    <a:pt x="94" y="17"/>
                    <a:pt x="94" y="18"/>
                  </a:cubicBezTo>
                  <a:cubicBezTo>
                    <a:pt x="94" y="18"/>
                    <a:pt x="94" y="18"/>
                    <a:pt x="94" y="19"/>
                  </a:cubicBezTo>
                  <a:cubicBezTo>
                    <a:pt x="94" y="19"/>
                    <a:pt x="94" y="19"/>
                    <a:pt x="94" y="19"/>
                  </a:cubicBezTo>
                  <a:cubicBezTo>
                    <a:pt x="94" y="19"/>
                    <a:pt x="94" y="19"/>
                    <a:pt x="94" y="20"/>
                  </a:cubicBezTo>
                  <a:cubicBezTo>
                    <a:pt x="95" y="20"/>
                    <a:pt x="95" y="21"/>
                    <a:pt x="94" y="22"/>
                  </a:cubicBezTo>
                  <a:cubicBezTo>
                    <a:pt x="94" y="22"/>
                    <a:pt x="93" y="23"/>
                    <a:pt x="93" y="23"/>
                  </a:cubicBezTo>
                  <a:cubicBezTo>
                    <a:pt x="93" y="23"/>
                    <a:pt x="92" y="23"/>
                    <a:pt x="92" y="22"/>
                  </a:cubicBezTo>
                  <a:cubicBezTo>
                    <a:pt x="92" y="22"/>
                    <a:pt x="92" y="22"/>
                    <a:pt x="92" y="22"/>
                  </a:cubicBezTo>
                  <a:cubicBezTo>
                    <a:pt x="92" y="22"/>
                    <a:pt x="91" y="22"/>
                    <a:pt x="91" y="22"/>
                  </a:cubicBezTo>
                  <a:cubicBezTo>
                    <a:pt x="91" y="22"/>
                    <a:pt x="91" y="22"/>
                    <a:pt x="90" y="22"/>
                  </a:cubicBezTo>
                  <a:cubicBezTo>
                    <a:pt x="90" y="22"/>
                    <a:pt x="90" y="22"/>
                    <a:pt x="90" y="22"/>
                  </a:cubicBezTo>
                  <a:cubicBezTo>
                    <a:pt x="90" y="22"/>
                    <a:pt x="89" y="22"/>
                    <a:pt x="89" y="21"/>
                  </a:cubicBezTo>
                  <a:cubicBezTo>
                    <a:pt x="89" y="21"/>
                    <a:pt x="89" y="21"/>
                    <a:pt x="88" y="21"/>
                  </a:cubicBezTo>
                  <a:cubicBezTo>
                    <a:pt x="88" y="21"/>
                    <a:pt x="88" y="21"/>
                    <a:pt x="88" y="21"/>
                  </a:cubicBezTo>
                  <a:cubicBezTo>
                    <a:pt x="88" y="21"/>
                    <a:pt x="88" y="21"/>
                    <a:pt x="88" y="21"/>
                  </a:cubicBezTo>
                  <a:cubicBezTo>
                    <a:pt x="87" y="21"/>
                    <a:pt x="87" y="21"/>
                    <a:pt x="87" y="21"/>
                  </a:cubicBezTo>
                  <a:cubicBezTo>
                    <a:pt x="87" y="21"/>
                    <a:pt x="87" y="22"/>
                    <a:pt x="87" y="22"/>
                  </a:cubicBezTo>
                  <a:cubicBezTo>
                    <a:pt x="87" y="22"/>
                    <a:pt x="87" y="22"/>
                    <a:pt x="87" y="22"/>
                  </a:cubicBezTo>
                  <a:cubicBezTo>
                    <a:pt x="88" y="23"/>
                    <a:pt x="88" y="23"/>
                    <a:pt x="88" y="23"/>
                  </a:cubicBezTo>
                  <a:cubicBezTo>
                    <a:pt x="89" y="24"/>
                    <a:pt x="89" y="24"/>
                    <a:pt x="88" y="25"/>
                  </a:cubicBezTo>
                  <a:cubicBezTo>
                    <a:pt x="87" y="25"/>
                    <a:pt x="87" y="25"/>
                    <a:pt x="87" y="26"/>
                  </a:cubicBezTo>
                  <a:cubicBezTo>
                    <a:pt x="87" y="26"/>
                    <a:pt x="87" y="26"/>
                    <a:pt x="87" y="26"/>
                  </a:cubicBezTo>
                  <a:cubicBezTo>
                    <a:pt x="87" y="26"/>
                    <a:pt x="87" y="26"/>
                    <a:pt x="87" y="26"/>
                  </a:cubicBezTo>
                  <a:cubicBezTo>
                    <a:pt x="86" y="26"/>
                    <a:pt x="86" y="26"/>
                    <a:pt x="86" y="26"/>
                  </a:cubicBezTo>
                  <a:cubicBezTo>
                    <a:pt x="86" y="26"/>
                    <a:pt x="86" y="26"/>
                    <a:pt x="86" y="26"/>
                  </a:cubicBezTo>
                  <a:cubicBezTo>
                    <a:pt x="86" y="26"/>
                    <a:pt x="86" y="27"/>
                    <a:pt x="85" y="27"/>
                  </a:cubicBezTo>
                  <a:cubicBezTo>
                    <a:pt x="85" y="27"/>
                    <a:pt x="85" y="27"/>
                    <a:pt x="85" y="27"/>
                  </a:cubicBezTo>
                  <a:cubicBezTo>
                    <a:pt x="84" y="27"/>
                    <a:pt x="84" y="28"/>
                    <a:pt x="84" y="28"/>
                  </a:cubicBezTo>
                  <a:cubicBezTo>
                    <a:pt x="84" y="29"/>
                    <a:pt x="84" y="30"/>
                    <a:pt x="83" y="30"/>
                  </a:cubicBezTo>
                  <a:cubicBezTo>
                    <a:pt x="83" y="30"/>
                    <a:pt x="83" y="31"/>
                    <a:pt x="84" y="31"/>
                  </a:cubicBezTo>
                  <a:cubicBezTo>
                    <a:pt x="84" y="31"/>
                    <a:pt x="84" y="32"/>
                    <a:pt x="84" y="32"/>
                  </a:cubicBezTo>
                  <a:cubicBezTo>
                    <a:pt x="84" y="32"/>
                    <a:pt x="84" y="32"/>
                    <a:pt x="85" y="32"/>
                  </a:cubicBezTo>
                  <a:cubicBezTo>
                    <a:pt x="85" y="32"/>
                    <a:pt x="85" y="32"/>
                    <a:pt x="85" y="32"/>
                  </a:cubicBezTo>
                  <a:cubicBezTo>
                    <a:pt x="86" y="33"/>
                    <a:pt x="86" y="34"/>
                    <a:pt x="86" y="34"/>
                  </a:cubicBezTo>
                  <a:cubicBezTo>
                    <a:pt x="86" y="35"/>
                    <a:pt x="86" y="35"/>
                    <a:pt x="85" y="35"/>
                  </a:cubicBezTo>
                  <a:cubicBezTo>
                    <a:pt x="85" y="35"/>
                    <a:pt x="85" y="35"/>
                    <a:pt x="85" y="35"/>
                  </a:cubicBezTo>
                  <a:cubicBezTo>
                    <a:pt x="85" y="36"/>
                    <a:pt x="85" y="36"/>
                    <a:pt x="85" y="36"/>
                  </a:cubicBezTo>
                  <a:cubicBezTo>
                    <a:pt x="85" y="37"/>
                    <a:pt x="85" y="37"/>
                    <a:pt x="85" y="38"/>
                  </a:cubicBezTo>
                  <a:cubicBezTo>
                    <a:pt x="85" y="38"/>
                    <a:pt x="85" y="39"/>
                    <a:pt x="86" y="39"/>
                  </a:cubicBezTo>
                  <a:cubicBezTo>
                    <a:pt x="86" y="39"/>
                    <a:pt x="86" y="39"/>
                    <a:pt x="86" y="39"/>
                  </a:cubicBezTo>
                  <a:cubicBezTo>
                    <a:pt x="86" y="39"/>
                    <a:pt x="86" y="39"/>
                    <a:pt x="86" y="38"/>
                  </a:cubicBezTo>
                  <a:cubicBezTo>
                    <a:pt x="87" y="38"/>
                    <a:pt x="87" y="38"/>
                    <a:pt x="87" y="38"/>
                  </a:cubicBezTo>
                  <a:cubicBezTo>
                    <a:pt x="88" y="38"/>
                    <a:pt x="88" y="38"/>
                    <a:pt x="88" y="37"/>
                  </a:cubicBezTo>
                  <a:cubicBezTo>
                    <a:pt x="88" y="37"/>
                    <a:pt x="88" y="37"/>
                    <a:pt x="88" y="36"/>
                  </a:cubicBezTo>
                  <a:cubicBezTo>
                    <a:pt x="88" y="36"/>
                    <a:pt x="88" y="36"/>
                    <a:pt x="88" y="36"/>
                  </a:cubicBezTo>
                  <a:cubicBezTo>
                    <a:pt x="89" y="36"/>
                    <a:pt x="89" y="36"/>
                    <a:pt x="89" y="36"/>
                  </a:cubicBezTo>
                  <a:cubicBezTo>
                    <a:pt x="89" y="35"/>
                    <a:pt x="89" y="35"/>
                    <a:pt x="89" y="35"/>
                  </a:cubicBezTo>
                  <a:cubicBezTo>
                    <a:pt x="89" y="35"/>
                    <a:pt x="89" y="35"/>
                    <a:pt x="90" y="35"/>
                  </a:cubicBezTo>
                  <a:cubicBezTo>
                    <a:pt x="90" y="35"/>
                    <a:pt x="90" y="35"/>
                    <a:pt x="90" y="35"/>
                  </a:cubicBezTo>
                  <a:cubicBezTo>
                    <a:pt x="90" y="35"/>
                    <a:pt x="90" y="36"/>
                    <a:pt x="90" y="36"/>
                  </a:cubicBezTo>
                  <a:cubicBezTo>
                    <a:pt x="90" y="36"/>
                    <a:pt x="90" y="36"/>
                    <a:pt x="90" y="36"/>
                  </a:cubicBezTo>
                  <a:cubicBezTo>
                    <a:pt x="90" y="36"/>
                    <a:pt x="90" y="35"/>
                    <a:pt x="90" y="35"/>
                  </a:cubicBezTo>
                  <a:cubicBezTo>
                    <a:pt x="91" y="36"/>
                    <a:pt x="91" y="36"/>
                    <a:pt x="91" y="36"/>
                  </a:cubicBezTo>
                  <a:cubicBezTo>
                    <a:pt x="92" y="36"/>
                    <a:pt x="92" y="36"/>
                    <a:pt x="92" y="36"/>
                  </a:cubicBezTo>
                  <a:cubicBezTo>
                    <a:pt x="92" y="36"/>
                    <a:pt x="92" y="35"/>
                    <a:pt x="93" y="35"/>
                  </a:cubicBezTo>
                  <a:cubicBezTo>
                    <a:pt x="93" y="35"/>
                    <a:pt x="93" y="35"/>
                    <a:pt x="93" y="35"/>
                  </a:cubicBezTo>
                  <a:cubicBezTo>
                    <a:pt x="93" y="35"/>
                    <a:pt x="92" y="34"/>
                    <a:pt x="92" y="34"/>
                  </a:cubicBezTo>
                  <a:cubicBezTo>
                    <a:pt x="92" y="34"/>
                    <a:pt x="91" y="34"/>
                    <a:pt x="91" y="34"/>
                  </a:cubicBezTo>
                  <a:cubicBezTo>
                    <a:pt x="91" y="33"/>
                    <a:pt x="91" y="33"/>
                    <a:pt x="90" y="33"/>
                  </a:cubicBezTo>
                  <a:cubicBezTo>
                    <a:pt x="90" y="32"/>
                    <a:pt x="90" y="32"/>
                    <a:pt x="89" y="32"/>
                  </a:cubicBezTo>
                  <a:cubicBezTo>
                    <a:pt x="89" y="32"/>
                    <a:pt x="89" y="32"/>
                    <a:pt x="89" y="32"/>
                  </a:cubicBezTo>
                  <a:cubicBezTo>
                    <a:pt x="89" y="32"/>
                    <a:pt x="88" y="32"/>
                    <a:pt x="88" y="32"/>
                  </a:cubicBezTo>
                  <a:cubicBezTo>
                    <a:pt x="88" y="32"/>
                    <a:pt x="88" y="31"/>
                    <a:pt x="87" y="31"/>
                  </a:cubicBezTo>
                  <a:cubicBezTo>
                    <a:pt x="87" y="31"/>
                    <a:pt x="87" y="31"/>
                    <a:pt x="87" y="30"/>
                  </a:cubicBezTo>
                  <a:cubicBezTo>
                    <a:pt x="87" y="30"/>
                    <a:pt x="87" y="30"/>
                    <a:pt x="87" y="29"/>
                  </a:cubicBezTo>
                  <a:cubicBezTo>
                    <a:pt x="87" y="29"/>
                    <a:pt x="88" y="28"/>
                    <a:pt x="88" y="28"/>
                  </a:cubicBezTo>
                  <a:cubicBezTo>
                    <a:pt x="88" y="28"/>
                    <a:pt x="88" y="28"/>
                    <a:pt x="89" y="28"/>
                  </a:cubicBezTo>
                  <a:cubicBezTo>
                    <a:pt x="89" y="28"/>
                    <a:pt x="90" y="28"/>
                    <a:pt x="90" y="28"/>
                  </a:cubicBezTo>
                  <a:cubicBezTo>
                    <a:pt x="90" y="29"/>
                    <a:pt x="90" y="29"/>
                    <a:pt x="91" y="29"/>
                  </a:cubicBezTo>
                  <a:cubicBezTo>
                    <a:pt x="91" y="29"/>
                    <a:pt x="91" y="29"/>
                    <a:pt x="91" y="30"/>
                  </a:cubicBezTo>
                  <a:cubicBezTo>
                    <a:pt x="91" y="30"/>
                    <a:pt x="91" y="30"/>
                    <a:pt x="92" y="30"/>
                  </a:cubicBezTo>
                  <a:cubicBezTo>
                    <a:pt x="92" y="30"/>
                    <a:pt x="92" y="30"/>
                    <a:pt x="92" y="30"/>
                  </a:cubicBezTo>
                  <a:cubicBezTo>
                    <a:pt x="92" y="30"/>
                    <a:pt x="91" y="30"/>
                    <a:pt x="91" y="30"/>
                  </a:cubicBezTo>
                  <a:cubicBezTo>
                    <a:pt x="92" y="31"/>
                    <a:pt x="92" y="30"/>
                    <a:pt x="92" y="30"/>
                  </a:cubicBezTo>
                  <a:cubicBezTo>
                    <a:pt x="92" y="30"/>
                    <a:pt x="92" y="30"/>
                    <a:pt x="92" y="30"/>
                  </a:cubicBezTo>
                  <a:cubicBezTo>
                    <a:pt x="92" y="30"/>
                    <a:pt x="93" y="29"/>
                    <a:pt x="93" y="29"/>
                  </a:cubicBezTo>
                  <a:cubicBezTo>
                    <a:pt x="93" y="29"/>
                    <a:pt x="94" y="29"/>
                    <a:pt x="94" y="29"/>
                  </a:cubicBezTo>
                  <a:cubicBezTo>
                    <a:pt x="94" y="29"/>
                    <a:pt x="94" y="28"/>
                    <a:pt x="94" y="28"/>
                  </a:cubicBezTo>
                  <a:cubicBezTo>
                    <a:pt x="94" y="28"/>
                    <a:pt x="95" y="28"/>
                    <a:pt x="95" y="28"/>
                  </a:cubicBezTo>
                  <a:cubicBezTo>
                    <a:pt x="95" y="28"/>
                    <a:pt x="95" y="28"/>
                    <a:pt x="95" y="28"/>
                  </a:cubicBezTo>
                  <a:cubicBezTo>
                    <a:pt x="95" y="28"/>
                    <a:pt x="96" y="28"/>
                    <a:pt x="96" y="28"/>
                  </a:cubicBezTo>
                  <a:cubicBezTo>
                    <a:pt x="96" y="28"/>
                    <a:pt x="96" y="28"/>
                    <a:pt x="96" y="28"/>
                  </a:cubicBezTo>
                  <a:cubicBezTo>
                    <a:pt x="97" y="28"/>
                    <a:pt x="98" y="28"/>
                    <a:pt x="98" y="29"/>
                  </a:cubicBezTo>
                  <a:cubicBezTo>
                    <a:pt x="98" y="29"/>
                    <a:pt x="99" y="29"/>
                    <a:pt x="99" y="29"/>
                  </a:cubicBezTo>
                  <a:cubicBezTo>
                    <a:pt x="100" y="29"/>
                    <a:pt x="100" y="30"/>
                    <a:pt x="100" y="30"/>
                  </a:cubicBezTo>
                  <a:cubicBezTo>
                    <a:pt x="101" y="30"/>
                    <a:pt x="101" y="30"/>
                    <a:pt x="101" y="31"/>
                  </a:cubicBezTo>
                  <a:cubicBezTo>
                    <a:pt x="102" y="31"/>
                    <a:pt x="102" y="31"/>
                    <a:pt x="103" y="31"/>
                  </a:cubicBezTo>
                  <a:cubicBezTo>
                    <a:pt x="103" y="32"/>
                    <a:pt x="104" y="32"/>
                    <a:pt x="105" y="32"/>
                  </a:cubicBezTo>
                  <a:cubicBezTo>
                    <a:pt x="105" y="32"/>
                    <a:pt x="105" y="32"/>
                    <a:pt x="105" y="32"/>
                  </a:cubicBezTo>
                  <a:cubicBezTo>
                    <a:pt x="105" y="33"/>
                    <a:pt x="105" y="33"/>
                    <a:pt x="106" y="33"/>
                  </a:cubicBezTo>
                  <a:cubicBezTo>
                    <a:pt x="106" y="33"/>
                    <a:pt x="106" y="33"/>
                    <a:pt x="106" y="33"/>
                  </a:cubicBezTo>
                  <a:cubicBezTo>
                    <a:pt x="106" y="34"/>
                    <a:pt x="107" y="34"/>
                    <a:pt x="107" y="34"/>
                  </a:cubicBezTo>
                  <a:cubicBezTo>
                    <a:pt x="107" y="34"/>
                    <a:pt x="107" y="33"/>
                    <a:pt x="107" y="33"/>
                  </a:cubicBezTo>
                  <a:cubicBezTo>
                    <a:pt x="107" y="33"/>
                    <a:pt x="107" y="33"/>
                    <a:pt x="107" y="33"/>
                  </a:cubicBezTo>
                  <a:cubicBezTo>
                    <a:pt x="107" y="32"/>
                    <a:pt x="107" y="32"/>
                    <a:pt x="108" y="32"/>
                  </a:cubicBezTo>
                  <a:cubicBezTo>
                    <a:pt x="108" y="32"/>
                    <a:pt x="108" y="31"/>
                    <a:pt x="107" y="31"/>
                  </a:cubicBezTo>
                  <a:cubicBezTo>
                    <a:pt x="107" y="31"/>
                    <a:pt x="107" y="31"/>
                    <a:pt x="107" y="31"/>
                  </a:cubicBezTo>
                  <a:cubicBezTo>
                    <a:pt x="108" y="30"/>
                    <a:pt x="108" y="29"/>
                    <a:pt x="109" y="28"/>
                  </a:cubicBezTo>
                  <a:cubicBezTo>
                    <a:pt x="109" y="28"/>
                    <a:pt x="109" y="28"/>
                    <a:pt x="110" y="27"/>
                  </a:cubicBezTo>
                  <a:cubicBezTo>
                    <a:pt x="110" y="27"/>
                    <a:pt x="111" y="26"/>
                    <a:pt x="111" y="26"/>
                  </a:cubicBezTo>
                  <a:cubicBezTo>
                    <a:pt x="111" y="26"/>
                    <a:pt x="111" y="26"/>
                    <a:pt x="111" y="26"/>
                  </a:cubicBezTo>
                  <a:cubicBezTo>
                    <a:pt x="112" y="25"/>
                    <a:pt x="112" y="25"/>
                    <a:pt x="113" y="25"/>
                  </a:cubicBezTo>
                  <a:cubicBezTo>
                    <a:pt x="113" y="24"/>
                    <a:pt x="114" y="24"/>
                    <a:pt x="114" y="24"/>
                  </a:cubicBezTo>
                  <a:cubicBezTo>
                    <a:pt x="114" y="24"/>
                    <a:pt x="115" y="24"/>
                    <a:pt x="115" y="24"/>
                  </a:cubicBezTo>
                  <a:cubicBezTo>
                    <a:pt x="115" y="25"/>
                    <a:pt x="115" y="25"/>
                    <a:pt x="115" y="25"/>
                  </a:cubicBezTo>
                  <a:cubicBezTo>
                    <a:pt x="115" y="25"/>
                    <a:pt x="115" y="25"/>
                    <a:pt x="116" y="25"/>
                  </a:cubicBezTo>
                  <a:cubicBezTo>
                    <a:pt x="116" y="25"/>
                    <a:pt x="117" y="25"/>
                    <a:pt x="117" y="25"/>
                  </a:cubicBezTo>
                  <a:cubicBezTo>
                    <a:pt x="117" y="25"/>
                    <a:pt x="117" y="25"/>
                    <a:pt x="117" y="25"/>
                  </a:cubicBezTo>
                  <a:cubicBezTo>
                    <a:pt x="117" y="25"/>
                    <a:pt x="117" y="25"/>
                    <a:pt x="117" y="25"/>
                  </a:cubicBezTo>
                  <a:cubicBezTo>
                    <a:pt x="117" y="24"/>
                    <a:pt x="117" y="24"/>
                    <a:pt x="117" y="24"/>
                  </a:cubicBezTo>
                  <a:cubicBezTo>
                    <a:pt x="117" y="24"/>
                    <a:pt x="117"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9" y="24"/>
                    <a:pt x="119" y="24"/>
                    <a:pt x="119" y="24"/>
                  </a:cubicBezTo>
                  <a:cubicBezTo>
                    <a:pt x="119" y="24"/>
                    <a:pt x="119" y="24"/>
                    <a:pt x="120" y="24"/>
                  </a:cubicBezTo>
                  <a:cubicBezTo>
                    <a:pt x="120" y="24"/>
                    <a:pt x="120" y="24"/>
                    <a:pt x="120" y="23"/>
                  </a:cubicBezTo>
                  <a:cubicBezTo>
                    <a:pt x="120" y="23"/>
                    <a:pt x="120" y="23"/>
                    <a:pt x="120" y="23"/>
                  </a:cubicBezTo>
                  <a:cubicBezTo>
                    <a:pt x="120" y="23"/>
                    <a:pt x="120" y="23"/>
                    <a:pt x="120" y="23"/>
                  </a:cubicBezTo>
                  <a:cubicBezTo>
                    <a:pt x="120" y="23"/>
                    <a:pt x="120" y="23"/>
                    <a:pt x="120" y="23"/>
                  </a:cubicBezTo>
                  <a:cubicBezTo>
                    <a:pt x="120" y="23"/>
                    <a:pt x="120" y="23"/>
                    <a:pt x="121" y="23"/>
                  </a:cubicBezTo>
                  <a:cubicBezTo>
                    <a:pt x="121" y="22"/>
                    <a:pt x="122" y="23"/>
                    <a:pt x="122" y="22"/>
                  </a:cubicBezTo>
                  <a:cubicBezTo>
                    <a:pt x="122" y="22"/>
                    <a:pt x="122" y="22"/>
                    <a:pt x="122" y="22"/>
                  </a:cubicBezTo>
                  <a:cubicBezTo>
                    <a:pt x="123" y="22"/>
                    <a:pt x="123" y="22"/>
                    <a:pt x="123" y="22"/>
                  </a:cubicBezTo>
                  <a:cubicBezTo>
                    <a:pt x="123" y="22"/>
                    <a:pt x="123" y="21"/>
                    <a:pt x="123" y="21"/>
                  </a:cubicBezTo>
                  <a:cubicBezTo>
                    <a:pt x="124" y="21"/>
                    <a:pt x="124" y="21"/>
                    <a:pt x="124" y="21"/>
                  </a:cubicBezTo>
                  <a:cubicBezTo>
                    <a:pt x="124" y="21"/>
                    <a:pt x="124" y="21"/>
                    <a:pt x="124" y="21"/>
                  </a:cubicBezTo>
                  <a:close/>
                  <a:moveTo>
                    <a:pt x="111" y="13"/>
                  </a:moveTo>
                  <a:cubicBezTo>
                    <a:pt x="111" y="13"/>
                    <a:pt x="112" y="13"/>
                    <a:pt x="112" y="14"/>
                  </a:cubicBezTo>
                  <a:cubicBezTo>
                    <a:pt x="112" y="13"/>
                    <a:pt x="111" y="13"/>
                    <a:pt x="111" y="13"/>
                  </a:cubicBezTo>
                  <a:close/>
                  <a:moveTo>
                    <a:pt x="36" y="101"/>
                  </a:moveTo>
                  <a:cubicBezTo>
                    <a:pt x="37" y="101"/>
                    <a:pt x="37" y="101"/>
                    <a:pt x="37" y="101"/>
                  </a:cubicBezTo>
                  <a:cubicBezTo>
                    <a:pt x="37" y="101"/>
                    <a:pt x="37" y="101"/>
                    <a:pt x="37" y="101"/>
                  </a:cubicBezTo>
                  <a:cubicBezTo>
                    <a:pt x="37" y="101"/>
                    <a:pt x="37" y="101"/>
                    <a:pt x="37" y="101"/>
                  </a:cubicBezTo>
                  <a:cubicBezTo>
                    <a:pt x="37" y="101"/>
                    <a:pt x="36" y="101"/>
                    <a:pt x="36" y="101"/>
                  </a:cubicBezTo>
                  <a:close/>
                  <a:moveTo>
                    <a:pt x="37" y="100"/>
                  </a:moveTo>
                  <a:cubicBezTo>
                    <a:pt x="37" y="100"/>
                    <a:pt x="37" y="100"/>
                    <a:pt x="37" y="100"/>
                  </a:cubicBezTo>
                  <a:cubicBezTo>
                    <a:pt x="37" y="100"/>
                    <a:pt x="37" y="100"/>
                    <a:pt x="37" y="100"/>
                  </a:cubicBezTo>
                  <a:cubicBezTo>
                    <a:pt x="37" y="100"/>
                    <a:pt x="37" y="100"/>
                    <a:pt x="37" y="100"/>
                  </a:cubicBezTo>
                  <a:cubicBezTo>
                    <a:pt x="37" y="100"/>
                    <a:pt x="37" y="100"/>
                    <a:pt x="37" y="100"/>
                  </a:cubicBezTo>
                  <a:close/>
                  <a:moveTo>
                    <a:pt x="34" y="100"/>
                  </a:moveTo>
                  <a:cubicBezTo>
                    <a:pt x="34" y="100"/>
                    <a:pt x="34" y="100"/>
                    <a:pt x="34" y="100"/>
                  </a:cubicBezTo>
                  <a:cubicBezTo>
                    <a:pt x="33" y="100"/>
                    <a:pt x="34" y="100"/>
                    <a:pt x="34" y="100"/>
                  </a:cubicBezTo>
                  <a:cubicBezTo>
                    <a:pt x="34" y="100"/>
                    <a:pt x="34" y="100"/>
                    <a:pt x="34" y="100"/>
                  </a:cubicBezTo>
                  <a:cubicBezTo>
                    <a:pt x="34" y="100"/>
                    <a:pt x="34" y="101"/>
                    <a:pt x="34" y="101"/>
                  </a:cubicBezTo>
                  <a:cubicBezTo>
                    <a:pt x="34" y="101"/>
                    <a:pt x="34" y="101"/>
                    <a:pt x="34" y="101"/>
                  </a:cubicBezTo>
                  <a:cubicBezTo>
                    <a:pt x="34" y="100"/>
                    <a:pt x="34" y="100"/>
                    <a:pt x="34" y="100"/>
                  </a:cubicBezTo>
                  <a:cubicBezTo>
                    <a:pt x="34" y="100"/>
                    <a:pt x="34" y="100"/>
                    <a:pt x="34" y="100"/>
                  </a:cubicBezTo>
                  <a:cubicBezTo>
                    <a:pt x="34" y="100"/>
                    <a:pt x="34" y="100"/>
                    <a:pt x="34" y="100"/>
                  </a:cubicBezTo>
                  <a:cubicBezTo>
                    <a:pt x="34" y="100"/>
                    <a:pt x="34" y="100"/>
                    <a:pt x="34" y="10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65" name="Freeform 863">
              <a:extLst>
                <a:ext uri="{FF2B5EF4-FFF2-40B4-BE49-F238E27FC236}">
                  <a16:creationId xmlns:a16="http://schemas.microsoft.com/office/drawing/2014/main" id="{969D9A4D-1691-41C2-9ACD-48629EB739A3}"/>
                </a:ext>
              </a:extLst>
            </p:cNvPr>
            <p:cNvSpPr>
              <a:spLocks/>
            </p:cNvSpPr>
            <p:nvPr/>
          </p:nvSpPr>
          <p:spPr bwMode="auto">
            <a:xfrm>
              <a:off x="8166687" y="3464970"/>
              <a:ext cx="913212" cy="817521"/>
            </a:xfrm>
            <a:custGeom>
              <a:avLst/>
              <a:gdLst>
                <a:gd name="T0" fmla="*/ 186 w 195"/>
                <a:gd name="T1" fmla="*/ 79 h 215"/>
                <a:gd name="T2" fmla="*/ 180 w 195"/>
                <a:gd name="T3" fmla="*/ 92 h 215"/>
                <a:gd name="T4" fmla="*/ 165 w 195"/>
                <a:gd name="T5" fmla="*/ 118 h 215"/>
                <a:gd name="T6" fmla="*/ 160 w 195"/>
                <a:gd name="T7" fmla="*/ 107 h 215"/>
                <a:gd name="T8" fmla="*/ 155 w 195"/>
                <a:gd name="T9" fmla="*/ 106 h 215"/>
                <a:gd name="T10" fmla="*/ 162 w 195"/>
                <a:gd name="T11" fmla="*/ 97 h 215"/>
                <a:gd name="T12" fmla="*/ 150 w 195"/>
                <a:gd name="T13" fmla="*/ 94 h 215"/>
                <a:gd name="T14" fmla="*/ 146 w 195"/>
                <a:gd name="T15" fmla="*/ 86 h 215"/>
                <a:gd name="T16" fmla="*/ 140 w 195"/>
                <a:gd name="T17" fmla="*/ 86 h 215"/>
                <a:gd name="T18" fmla="*/ 134 w 195"/>
                <a:gd name="T19" fmla="*/ 88 h 215"/>
                <a:gd name="T20" fmla="*/ 140 w 195"/>
                <a:gd name="T21" fmla="*/ 94 h 215"/>
                <a:gd name="T22" fmla="*/ 134 w 195"/>
                <a:gd name="T23" fmla="*/ 99 h 215"/>
                <a:gd name="T24" fmla="*/ 138 w 195"/>
                <a:gd name="T25" fmla="*/ 104 h 215"/>
                <a:gd name="T26" fmla="*/ 140 w 195"/>
                <a:gd name="T27" fmla="*/ 111 h 215"/>
                <a:gd name="T28" fmla="*/ 135 w 195"/>
                <a:gd name="T29" fmla="*/ 119 h 215"/>
                <a:gd name="T30" fmla="*/ 119 w 195"/>
                <a:gd name="T31" fmla="*/ 133 h 215"/>
                <a:gd name="T32" fmla="*/ 97 w 195"/>
                <a:gd name="T33" fmla="*/ 151 h 215"/>
                <a:gd name="T34" fmla="*/ 89 w 195"/>
                <a:gd name="T35" fmla="*/ 158 h 215"/>
                <a:gd name="T36" fmla="*/ 80 w 195"/>
                <a:gd name="T37" fmla="*/ 176 h 215"/>
                <a:gd name="T38" fmla="*/ 79 w 195"/>
                <a:gd name="T39" fmla="*/ 199 h 215"/>
                <a:gd name="T40" fmla="*/ 67 w 195"/>
                <a:gd name="T41" fmla="*/ 210 h 215"/>
                <a:gd name="T42" fmla="*/ 52 w 195"/>
                <a:gd name="T43" fmla="*/ 195 h 215"/>
                <a:gd name="T44" fmla="*/ 40 w 195"/>
                <a:gd name="T45" fmla="*/ 167 h 215"/>
                <a:gd name="T46" fmla="*/ 31 w 195"/>
                <a:gd name="T47" fmla="*/ 129 h 215"/>
                <a:gd name="T48" fmla="*/ 28 w 195"/>
                <a:gd name="T49" fmla="*/ 115 h 215"/>
                <a:gd name="T50" fmla="*/ 14 w 195"/>
                <a:gd name="T51" fmla="*/ 124 h 215"/>
                <a:gd name="T52" fmla="*/ 13 w 195"/>
                <a:gd name="T53" fmla="*/ 110 h 215"/>
                <a:gd name="T54" fmla="*/ 3 w 195"/>
                <a:gd name="T55" fmla="*/ 101 h 215"/>
                <a:gd name="T56" fmla="*/ 15 w 195"/>
                <a:gd name="T57" fmla="*/ 100 h 215"/>
                <a:gd name="T58" fmla="*/ 16 w 195"/>
                <a:gd name="T59" fmla="*/ 93 h 215"/>
                <a:gd name="T60" fmla="*/ 13 w 195"/>
                <a:gd name="T61" fmla="*/ 87 h 215"/>
                <a:gd name="T62" fmla="*/ 14 w 195"/>
                <a:gd name="T63" fmla="*/ 72 h 215"/>
                <a:gd name="T64" fmla="*/ 27 w 195"/>
                <a:gd name="T65" fmla="*/ 67 h 215"/>
                <a:gd name="T66" fmla="*/ 42 w 195"/>
                <a:gd name="T67" fmla="*/ 48 h 215"/>
                <a:gd name="T68" fmla="*/ 42 w 195"/>
                <a:gd name="T69" fmla="*/ 43 h 215"/>
                <a:gd name="T70" fmla="*/ 44 w 195"/>
                <a:gd name="T71" fmla="*/ 35 h 215"/>
                <a:gd name="T72" fmla="*/ 36 w 195"/>
                <a:gd name="T73" fmla="*/ 27 h 215"/>
                <a:gd name="T74" fmla="*/ 40 w 195"/>
                <a:gd name="T75" fmla="*/ 17 h 215"/>
                <a:gd name="T76" fmla="*/ 33 w 195"/>
                <a:gd name="T77" fmla="*/ 10 h 215"/>
                <a:gd name="T78" fmla="*/ 37 w 195"/>
                <a:gd name="T79" fmla="*/ 2 h 215"/>
                <a:gd name="T80" fmla="*/ 50 w 195"/>
                <a:gd name="T81" fmla="*/ 3 h 215"/>
                <a:gd name="T82" fmla="*/ 62 w 195"/>
                <a:gd name="T83" fmla="*/ 12 h 215"/>
                <a:gd name="T84" fmla="*/ 77 w 195"/>
                <a:gd name="T85" fmla="*/ 10 h 215"/>
                <a:gd name="T86" fmla="*/ 80 w 195"/>
                <a:gd name="T87" fmla="*/ 18 h 215"/>
                <a:gd name="T88" fmla="*/ 71 w 195"/>
                <a:gd name="T89" fmla="*/ 27 h 215"/>
                <a:gd name="T90" fmla="*/ 76 w 195"/>
                <a:gd name="T91" fmla="*/ 37 h 215"/>
                <a:gd name="T92" fmla="*/ 69 w 195"/>
                <a:gd name="T93" fmla="*/ 40 h 215"/>
                <a:gd name="T94" fmla="*/ 75 w 195"/>
                <a:gd name="T95" fmla="*/ 49 h 215"/>
                <a:gd name="T96" fmla="*/ 82 w 195"/>
                <a:gd name="T97" fmla="*/ 60 h 215"/>
                <a:gd name="T98" fmla="*/ 93 w 195"/>
                <a:gd name="T99" fmla="*/ 73 h 215"/>
                <a:gd name="T100" fmla="*/ 103 w 195"/>
                <a:gd name="T101" fmla="*/ 77 h 215"/>
                <a:gd name="T102" fmla="*/ 114 w 195"/>
                <a:gd name="T103" fmla="*/ 82 h 215"/>
                <a:gd name="T104" fmla="*/ 124 w 195"/>
                <a:gd name="T105" fmla="*/ 84 h 215"/>
                <a:gd name="T106" fmla="*/ 132 w 195"/>
                <a:gd name="T107" fmla="*/ 85 h 215"/>
                <a:gd name="T108" fmla="*/ 135 w 195"/>
                <a:gd name="T109" fmla="*/ 73 h 215"/>
                <a:gd name="T110" fmla="*/ 140 w 195"/>
                <a:gd name="T111" fmla="*/ 77 h 215"/>
                <a:gd name="T112" fmla="*/ 151 w 195"/>
                <a:gd name="T113" fmla="*/ 81 h 215"/>
                <a:gd name="T114" fmla="*/ 158 w 195"/>
                <a:gd name="T115" fmla="*/ 76 h 215"/>
                <a:gd name="T116" fmla="*/ 168 w 195"/>
                <a:gd name="T117" fmla="*/ 70 h 215"/>
                <a:gd name="T118" fmla="*/ 183 w 195"/>
                <a:gd name="T119" fmla="*/ 64 h 215"/>
                <a:gd name="T120" fmla="*/ 194 w 195"/>
                <a:gd name="T121" fmla="*/ 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5" h="215">
                  <a:moveTo>
                    <a:pt x="194" y="75"/>
                  </a:moveTo>
                  <a:cubicBezTo>
                    <a:pt x="195" y="75"/>
                    <a:pt x="194" y="75"/>
                    <a:pt x="193" y="75"/>
                  </a:cubicBezTo>
                  <a:cubicBezTo>
                    <a:pt x="192" y="75"/>
                    <a:pt x="192" y="74"/>
                    <a:pt x="192" y="74"/>
                  </a:cubicBezTo>
                  <a:cubicBezTo>
                    <a:pt x="192" y="74"/>
                    <a:pt x="191" y="75"/>
                    <a:pt x="190" y="76"/>
                  </a:cubicBezTo>
                  <a:cubicBezTo>
                    <a:pt x="190" y="76"/>
                    <a:pt x="189" y="76"/>
                    <a:pt x="188" y="76"/>
                  </a:cubicBezTo>
                  <a:cubicBezTo>
                    <a:pt x="188" y="77"/>
                    <a:pt x="187" y="77"/>
                    <a:pt x="187" y="78"/>
                  </a:cubicBezTo>
                  <a:cubicBezTo>
                    <a:pt x="187" y="79"/>
                    <a:pt x="186" y="79"/>
                    <a:pt x="186" y="79"/>
                  </a:cubicBezTo>
                  <a:cubicBezTo>
                    <a:pt x="185" y="80"/>
                    <a:pt x="185" y="80"/>
                    <a:pt x="184" y="80"/>
                  </a:cubicBezTo>
                  <a:cubicBezTo>
                    <a:pt x="184" y="80"/>
                    <a:pt x="184" y="81"/>
                    <a:pt x="183" y="81"/>
                  </a:cubicBezTo>
                  <a:cubicBezTo>
                    <a:pt x="183" y="82"/>
                    <a:pt x="182" y="83"/>
                    <a:pt x="182" y="84"/>
                  </a:cubicBezTo>
                  <a:cubicBezTo>
                    <a:pt x="181" y="85"/>
                    <a:pt x="182" y="85"/>
                    <a:pt x="182" y="85"/>
                  </a:cubicBezTo>
                  <a:cubicBezTo>
                    <a:pt x="182" y="86"/>
                    <a:pt x="182" y="88"/>
                    <a:pt x="181" y="89"/>
                  </a:cubicBezTo>
                  <a:cubicBezTo>
                    <a:pt x="181" y="89"/>
                    <a:pt x="180" y="90"/>
                    <a:pt x="180" y="91"/>
                  </a:cubicBezTo>
                  <a:cubicBezTo>
                    <a:pt x="179" y="92"/>
                    <a:pt x="180" y="92"/>
                    <a:pt x="180" y="92"/>
                  </a:cubicBezTo>
                  <a:cubicBezTo>
                    <a:pt x="180" y="93"/>
                    <a:pt x="181" y="93"/>
                    <a:pt x="181" y="94"/>
                  </a:cubicBezTo>
                  <a:cubicBezTo>
                    <a:pt x="181" y="94"/>
                    <a:pt x="180" y="96"/>
                    <a:pt x="180" y="97"/>
                  </a:cubicBezTo>
                  <a:cubicBezTo>
                    <a:pt x="180" y="98"/>
                    <a:pt x="179" y="99"/>
                    <a:pt x="179" y="100"/>
                  </a:cubicBezTo>
                  <a:cubicBezTo>
                    <a:pt x="178" y="101"/>
                    <a:pt x="176" y="102"/>
                    <a:pt x="175" y="102"/>
                  </a:cubicBezTo>
                  <a:cubicBezTo>
                    <a:pt x="175" y="102"/>
                    <a:pt x="169" y="103"/>
                    <a:pt x="169" y="103"/>
                  </a:cubicBezTo>
                  <a:cubicBezTo>
                    <a:pt x="169" y="103"/>
                    <a:pt x="168" y="110"/>
                    <a:pt x="168" y="111"/>
                  </a:cubicBezTo>
                  <a:cubicBezTo>
                    <a:pt x="168" y="111"/>
                    <a:pt x="167" y="116"/>
                    <a:pt x="165" y="118"/>
                  </a:cubicBezTo>
                  <a:cubicBezTo>
                    <a:pt x="164" y="115"/>
                    <a:pt x="164" y="115"/>
                    <a:pt x="164" y="115"/>
                  </a:cubicBezTo>
                  <a:cubicBezTo>
                    <a:pt x="164" y="112"/>
                    <a:pt x="164" y="112"/>
                    <a:pt x="164" y="112"/>
                  </a:cubicBezTo>
                  <a:cubicBezTo>
                    <a:pt x="163" y="109"/>
                    <a:pt x="163" y="109"/>
                    <a:pt x="163" y="109"/>
                  </a:cubicBezTo>
                  <a:cubicBezTo>
                    <a:pt x="163" y="105"/>
                    <a:pt x="163" y="105"/>
                    <a:pt x="163" y="105"/>
                  </a:cubicBezTo>
                  <a:cubicBezTo>
                    <a:pt x="162" y="105"/>
                    <a:pt x="162" y="105"/>
                    <a:pt x="162" y="105"/>
                  </a:cubicBezTo>
                  <a:cubicBezTo>
                    <a:pt x="161" y="105"/>
                    <a:pt x="161" y="105"/>
                    <a:pt x="161" y="105"/>
                  </a:cubicBezTo>
                  <a:cubicBezTo>
                    <a:pt x="160" y="107"/>
                    <a:pt x="160" y="107"/>
                    <a:pt x="160" y="107"/>
                  </a:cubicBezTo>
                  <a:cubicBezTo>
                    <a:pt x="160" y="108"/>
                    <a:pt x="160" y="108"/>
                    <a:pt x="160" y="108"/>
                  </a:cubicBezTo>
                  <a:cubicBezTo>
                    <a:pt x="160" y="109"/>
                    <a:pt x="160" y="109"/>
                    <a:pt x="160" y="109"/>
                  </a:cubicBezTo>
                  <a:cubicBezTo>
                    <a:pt x="160" y="109"/>
                    <a:pt x="159" y="110"/>
                    <a:pt x="159" y="110"/>
                  </a:cubicBezTo>
                  <a:cubicBezTo>
                    <a:pt x="159" y="110"/>
                    <a:pt x="158" y="110"/>
                    <a:pt x="158" y="109"/>
                  </a:cubicBezTo>
                  <a:cubicBezTo>
                    <a:pt x="157" y="109"/>
                    <a:pt x="156" y="109"/>
                    <a:pt x="156" y="109"/>
                  </a:cubicBezTo>
                  <a:cubicBezTo>
                    <a:pt x="156" y="108"/>
                    <a:pt x="156" y="108"/>
                    <a:pt x="156" y="108"/>
                  </a:cubicBezTo>
                  <a:cubicBezTo>
                    <a:pt x="156" y="108"/>
                    <a:pt x="155" y="107"/>
                    <a:pt x="155" y="106"/>
                  </a:cubicBezTo>
                  <a:cubicBezTo>
                    <a:pt x="155" y="106"/>
                    <a:pt x="156" y="105"/>
                    <a:pt x="155" y="105"/>
                  </a:cubicBezTo>
                  <a:cubicBezTo>
                    <a:pt x="155" y="104"/>
                    <a:pt x="157" y="102"/>
                    <a:pt x="157" y="102"/>
                  </a:cubicBezTo>
                  <a:cubicBezTo>
                    <a:pt x="157" y="102"/>
                    <a:pt x="158" y="103"/>
                    <a:pt x="158" y="102"/>
                  </a:cubicBezTo>
                  <a:cubicBezTo>
                    <a:pt x="159" y="102"/>
                    <a:pt x="159" y="102"/>
                    <a:pt x="160" y="102"/>
                  </a:cubicBezTo>
                  <a:cubicBezTo>
                    <a:pt x="160" y="101"/>
                    <a:pt x="161" y="100"/>
                    <a:pt x="161" y="100"/>
                  </a:cubicBezTo>
                  <a:cubicBezTo>
                    <a:pt x="162" y="100"/>
                    <a:pt x="162" y="100"/>
                    <a:pt x="162" y="100"/>
                  </a:cubicBezTo>
                  <a:cubicBezTo>
                    <a:pt x="162" y="100"/>
                    <a:pt x="162" y="98"/>
                    <a:pt x="162" y="97"/>
                  </a:cubicBezTo>
                  <a:cubicBezTo>
                    <a:pt x="162" y="97"/>
                    <a:pt x="162" y="96"/>
                    <a:pt x="162" y="96"/>
                  </a:cubicBezTo>
                  <a:cubicBezTo>
                    <a:pt x="162" y="96"/>
                    <a:pt x="163" y="96"/>
                    <a:pt x="163" y="96"/>
                  </a:cubicBezTo>
                  <a:cubicBezTo>
                    <a:pt x="163" y="96"/>
                    <a:pt x="163" y="96"/>
                    <a:pt x="163" y="95"/>
                  </a:cubicBezTo>
                  <a:cubicBezTo>
                    <a:pt x="163" y="95"/>
                    <a:pt x="163" y="95"/>
                    <a:pt x="163" y="95"/>
                  </a:cubicBezTo>
                  <a:cubicBezTo>
                    <a:pt x="163" y="95"/>
                    <a:pt x="162" y="95"/>
                    <a:pt x="161" y="95"/>
                  </a:cubicBezTo>
                  <a:cubicBezTo>
                    <a:pt x="161" y="94"/>
                    <a:pt x="153" y="94"/>
                    <a:pt x="152" y="94"/>
                  </a:cubicBezTo>
                  <a:cubicBezTo>
                    <a:pt x="150" y="94"/>
                    <a:pt x="150" y="94"/>
                    <a:pt x="150" y="94"/>
                  </a:cubicBezTo>
                  <a:cubicBezTo>
                    <a:pt x="150" y="94"/>
                    <a:pt x="149" y="94"/>
                    <a:pt x="148" y="94"/>
                  </a:cubicBezTo>
                  <a:cubicBezTo>
                    <a:pt x="147" y="94"/>
                    <a:pt x="146" y="93"/>
                    <a:pt x="146" y="93"/>
                  </a:cubicBezTo>
                  <a:cubicBezTo>
                    <a:pt x="146" y="93"/>
                    <a:pt x="146" y="92"/>
                    <a:pt x="146" y="92"/>
                  </a:cubicBezTo>
                  <a:cubicBezTo>
                    <a:pt x="146" y="92"/>
                    <a:pt x="147" y="91"/>
                    <a:pt x="147" y="91"/>
                  </a:cubicBezTo>
                  <a:cubicBezTo>
                    <a:pt x="147" y="90"/>
                    <a:pt x="147" y="90"/>
                    <a:pt x="147" y="89"/>
                  </a:cubicBezTo>
                  <a:cubicBezTo>
                    <a:pt x="147" y="89"/>
                    <a:pt x="146" y="88"/>
                    <a:pt x="146" y="88"/>
                  </a:cubicBezTo>
                  <a:cubicBezTo>
                    <a:pt x="146" y="88"/>
                    <a:pt x="146" y="87"/>
                    <a:pt x="146" y="86"/>
                  </a:cubicBezTo>
                  <a:cubicBezTo>
                    <a:pt x="145" y="86"/>
                    <a:pt x="145" y="87"/>
                    <a:pt x="145" y="87"/>
                  </a:cubicBezTo>
                  <a:cubicBezTo>
                    <a:pt x="145" y="87"/>
                    <a:pt x="145" y="88"/>
                    <a:pt x="145" y="88"/>
                  </a:cubicBezTo>
                  <a:cubicBezTo>
                    <a:pt x="144" y="88"/>
                    <a:pt x="144" y="88"/>
                    <a:pt x="144" y="88"/>
                  </a:cubicBezTo>
                  <a:cubicBezTo>
                    <a:pt x="144" y="88"/>
                    <a:pt x="142" y="87"/>
                    <a:pt x="142" y="87"/>
                  </a:cubicBezTo>
                  <a:cubicBezTo>
                    <a:pt x="141" y="85"/>
                    <a:pt x="141" y="85"/>
                    <a:pt x="141" y="85"/>
                  </a:cubicBezTo>
                  <a:cubicBezTo>
                    <a:pt x="140" y="85"/>
                    <a:pt x="140" y="85"/>
                    <a:pt x="140" y="85"/>
                  </a:cubicBezTo>
                  <a:cubicBezTo>
                    <a:pt x="140" y="86"/>
                    <a:pt x="140" y="86"/>
                    <a:pt x="140" y="86"/>
                  </a:cubicBezTo>
                  <a:cubicBezTo>
                    <a:pt x="138" y="86"/>
                    <a:pt x="138" y="86"/>
                    <a:pt x="138" y="86"/>
                  </a:cubicBezTo>
                  <a:cubicBezTo>
                    <a:pt x="137" y="84"/>
                    <a:pt x="137" y="84"/>
                    <a:pt x="137" y="84"/>
                  </a:cubicBezTo>
                  <a:cubicBezTo>
                    <a:pt x="136" y="84"/>
                    <a:pt x="136" y="84"/>
                    <a:pt x="136" y="84"/>
                  </a:cubicBezTo>
                  <a:cubicBezTo>
                    <a:pt x="136" y="84"/>
                    <a:pt x="136" y="85"/>
                    <a:pt x="136" y="85"/>
                  </a:cubicBezTo>
                  <a:cubicBezTo>
                    <a:pt x="136" y="85"/>
                    <a:pt x="136" y="86"/>
                    <a:pt x="136" y="86"/>
                  </a:cubicBezTo>
                  <a:cubicBezTo>
                    <a:pt x="135" y="86"/>
                    <a:pt x="135" y="86"/>
                    <a:pt x="135" y="86"/>
                  </a:cubicBezTo>
                  <a:cubicBezTo>
                    <a:pt x="135" y="86"/>
                    <a:pt x="134" y="88"/>
                    <a:pt x="134" y="88"/>
                  </a:cubicBezTo>
                  <a:cubicBezTo>
                    <a:pt x="134" y="88"/>
                    <a:pt x="134" y="89"/>
                    <a:pt x="134" y="89"/>
                  </a:cubicBezTo>
                  <a:cubicBezTo>
                    <a:pt x="136" y="91"/>
                    <a:pt x="136" y="91"/>
                    <a:pt x="136" y="91"/>
                  </a:cubicBezTo>
                  <a:cubicBezTo>
                    <a:pt x="136" y="91"/>
                    <a:pt x="137" y="91"/>
                    <a:pt x="138" y="91"/>
                  </a:cubicBezTo>
                  <a:cubicBezTo>
                    <a:pt x="138" y="91"/>
                    <a:pt x="139" y="91"/>
                    <a:pt x="139" y="91"/>
                  </a:cubicBezTo>
                  <a:cubicBezTo>
                    <a:pt x="139" y="91"/>
                    <a:pt x="140" y="92"/>
                    <a:pt x="140" y="92"/>
                  </a:cubicBezTo>
                  <a:cubicBezTo>
                    <a:pt x="140" y="93"/>
                    <a:pt x="140" y="94"/>
                    <a:pt x="140" y="94"/>
                  </a:cubicBezTo>
                  <a:cubicBezTo>
                    <a:pt x="140" y="94"/>
                    <a:pt x="140" y="94"/>
                    <a:pt x="140" y="94"/>
                  </a:cubicBezTo>
                  <a:cubicBezTo>
                    <a:pt x="139" y="94"/>
                    <a:pt x="138" y="94"/>
                    <a:pt x="138" y="94"/>
                  </a:cubicBezTo>
                  <a:cubicBezTo>
                    <a:pt x="138" y="94"/>
                    <a:pt x="136" y="94"/>
                    <a:pt x="136" y="94"/>
                  </a:cubicBezTo>
                  <a:cubicBezTo>
                    <a:pt x="136" y="94"/>
                    <a:pt x="137" y="95"/>
                    <a:pt x="137" y="95"/>
                  </a:cubicBezTo>
                  <a:cubicBezTo>
                    <a:pt x="137" y="95"/>
                    <a:pt x="137" y="96"/>
                    <a:pt x="136" y="96"/>
                  </a:cubicBezTo>
                  <a:cubicBezTo>
                    <a:pt x="136" y="96"/>
                    <a:pt x="135" y="96"/>
                    <a:pt x="135" y="96"/>
                  </a:cubicBezTo>
                  <a:cubicBezTo>
                    <a:pt x="134" y="96"/>
                    <a:pt x="134" y="96"/>
                    <a:pt x="134" y="97"/>
                  </a:cubicBezTo>
                  <a:cubicBezTo>
                    <a:pt x="134" y="97"/>
                    <a:pt x="134" y="99"/>
                    <a:pt x="134" y="99"/>
                  </a:cubicBezTo>
                  <a:cubicBezTo>
                    <a:pt x="134" y="99"/>
                    <a:pt x="135" y="99"/>
                    <a:pt x="135" y="99"/>
                  </a:cubicBezTo>
                  <a:cubicBezTo>
                    <a:pt x="135" y="100"/>
                    <a:pt x="136" y="100"/>
                    <a:pt x="137" y="100"/>
                  </a:cubicBezTo>
                  <a:cubicBezTo>
                    <a:pt x="137" y="100"/>
                    <a:pt x="138" y="100"/>
                    <a:pt x="138" y="100"/>
                  </a:cubicBezTo>
                  <a:cubicBezTo>
                    <a:pt x="139" y="101"/>
                    <a:pt x="139" y="101"/>
                    <a:pt x="139" y="101"/>
                  </a:cubicBezTo>
                  <a:cubicBezTo>
                    <a:pt x="139" y="102"/>
                    <a:pt x="139" y="102"/>
                    <a:pt x="139" y="103"/>
                  </a:cubicBezTo>
                  <a:cubicBezTo>
                    <a:pt x="139" y="103"/>
                    <a:pt x="139" y="104"/>
                    <a:pt x="139" y="104"/>
                  </a:cubicBezTo>
                  <a:cubicBezTo>
                    <a:pt x="139" y="104"/>
                    <a:pt x="138" y="104"/>
                    <a:pt x="138" y="104"/>
                  </a:cubicBezTo>
                  <a:cubicBezTo>
                    <a:pt x="138" y="105"/>
                    <a:pt x="137" y="105"/>
                    <a:pt x="137" y="105"/>
                  </a:cubicBezTo>
                  <a:cubicBezTo>
                    <a:pt x="138" y="106"/>
                    <a:pt x="138" y="106"/>
                    <a:pt x="138" y="107"/>
                  </a:cubicBezTo>
                  <a:cubicBezTo>
                    <a:pt x="139" y="107"/>
                    <a:pt x="139" y="107"/>
                    <a:pt x="139" y="107"/>
                  </a:cubicBezTo>
                  <a:cubicBezTo>
                    <a:pt x="139" y="108"/>
                    <a:pt x="138" y="108"/>
                    <a:pt x="139" y="108"/>
                  </a:cubicBezTo>
                  <a:cubicBezTo>
                    <a:pt x="139" y="108"/>
                    <a:pt x="139" y="108"/>
                    <a:pt x="140" y="109"/>
                  </a:cubicBezTo>
                  <a:cubicBezTo>
                    <a:pt x="140" y="109"/>
                    <a:pt x="140" y="110"/>
                    <a:pt x="140" y="110"/>
                  </a:cubicBezTo>
                  <a:cubicBezTo>
                    <a:pt x="140" y="110"/>
                    <a:pt x="140" y="111"/>
                    <a:pt x="140" y="111"/>
                  </a:cubicBezTo>
                  <a:cubicBezTo>
                    <a:pt x="140" y="111"/>
                    <a:pt x="141" y="114"/>
                    <a:pt x="141" y="114"/>
                  </a:cubicBezTo>
                  <a:cubicBezTo>
                    <a:pt x="141" y="118"/>
                    <a:pt x="141" y="118"/>
                    <a:pt x="141" y="118"/>
                  </a:cubicBezTo>
                  <a:cubicBezTo>
                    <a:pt x="141" y="119"/>
                    <a:pt x="139" y="120"/>
                    <a:pt x="138" y="120"/>
                  </a:cubicBezTo>
                  <a:cubicBezTo>
                    <a:pt x="138" y="120"/>
                    <a:pt x="138" y="120"/>
                    <a:pt x="138" y="120"/>
                  </a:cubicBezTo>
                  <a:cubicBezTo>
                    <a:pt x="137" y="120"/>
                    <a:pt x="137" y="120"/>
                    <a:pt x="136" y="120"/>
                  </a:cubicBezTo>
                  <a:cubicBezTo>
                    <a:pt x="136" y="119"/>
                    <a:pt x="136" y="119"/>
                    <a:pt x="135" y="119"/>
                  </a:cubicBezTo>
                  <a:cubicBezTo>
                    <a:pt x="135" y="119"/>
                    <a:pt x="135" y="119"/>
                    <a:pt x="135" y="119"/>
                  </a:cubicBezTo>
                  <a:cubicBezTo>
                    <a:pt x="135" y="119"/>
                    <a:pt x="135" y="118"/>
                    <a:pt x="135" y="117"/>
                  </a:cubicBezTo>
                  <a:cubicBezTo>
                    <a:pt x="135" y="117"/>
                    <a:pt x="135" y="117"/>
                    <a:pt x="135" y="116"/>
                  </a:cubicBezTo>
                  <a:cubicBezTo>
                    <a:pt x="133" y="118"/>
                    <a:pt x="131" y="120"/>
                    <a:pt x="129" y="120"/>
                  </a:cubicBezTo>
                  <a:cubicBezTo>
                    <a:pt x="127" y="120"/>
                    <a:pt x="126" y="123"/>
                    <a:pt x="127" y="124"/>
                  </a:cubicBezTo>
                  <a:cubicBezTo>
                    <a:pt x="127" y="126"/>
                    <a:pt x="127" y="128"/>
                    <a:pt x="125" y="129"/>
                  </a:cubicBezTo>
                  <a:cubicBezTo>
                    <a:pt x="125" y="129"/>
                    <a:pt x="124" y="130"/>
                    <a:pt x="124" y="130"/>
                  </a:cubicBezTo>
                  <a:cubicBezTo>
                    <a:pt x="123" y="132"/>
                    <a:pt x="121" y="132"/>
                    <a:pt x="119" y="133"/>
                  </a:cubicBezTo>
                  <a:cubicBezTo>
                    <a:pt x="119" y="133"/>
                    <a:pt x="117" y="134"/>
                    <a:pt x="116" y="132"/>
                  </a:cubicBezTo>
                  <a:cubicBezTo>
                    <a:pt x="116" y="132"/>
                    <a:pt x="115" y="133"/>
                    <a:pt x="115" y="134"/>
                  </a:cubicBezTo>
                  <a:cubicBezTo>
                    <a:pt x="115" y="135"/>
                    <a:pt x="115" y="135"/>
                    <a:pt x="114" y="136"/>
                  </a:cubicBezTo>
                  <a:cubicBezTo>
                    <a:pt x="112" y="136"/>
                    <a:pt x="112" y="138"/>
                    <a:pt x="111" y="139"/>
                  </a:cubicBezTo>
                  <a:cubicBezTo>
                    <a:pt x="110" y="141"/>
                    <a:pt x="109" y="142"/>
                    <a:pt x="107" y="143"/>
                  </a:cubicBezTo>
                  <a:cubicBezTo>
                    <a:pt x="105" y="144"/>
                    <a:pt x="103" y="146"/>
                    <a:pt x="102" y="148"/>
                  </a:cubicBezTo>
                  <a:cubicBezTo>
                    <a:pt x="101" y="150"/>
                    <a:pt x="99" y="150"/>
                    <a:pt x="97" y="151"/>
                  </a:cubicBezTo>
                  <a:cubicBezTo>
                    <a:pt x="97" y="151"/>
                    <a:pt x="96" y="151"/>
                    <a:pt x="96" y="151"/>
                  </a:cubicBezTo>
                  <a:cubicBezTo>
                    <a:pt x="96" y="152"/>
                    <a:pt x="95" y="152"/>
                    <a:pt x="95" y="153"/>
                  </a:cubicBezTo>
                  <a:cubicBezTo>
                    <a:pt x="96" y="154"/>
                    <a:pt x="95" y="155"/>
                    <a:pt x="93" y="154"/>
                  </a:cubicBezTo>
                  <a:cubicBezTo>
                    <a:pt x="93" y="155"/>
                    <a:pt x="93" y="155"/>
                    <a:pt x="93" y="155"/>
                  </a:cubicBezTo>
                  <a:cubicBezTo>
                    <a:pt x="94" y="155"/>
                    <a:pt x="95" y="154"/>
                    <a:pt x="95" y="155"/>
                  </a:cubicBezTo>
                  <a:cubicBezTo>
                    <a:pt x="95" y="156"/>
                    <a:pt x="94" y="156"/>
                    <a:pt x="94" y="157"/>
                  </a:cubicBezTo>
                  <a:cubicBezTo>
                    <a:pt x="92" y="157"/>
                    <a:pt x="90" y="157"/>
                    <a:pt x="89" y="158"/>
                  </a:cubicBezTo>
                  <a:cubicBezTo>
                    <a:pt x="88" y="158"/>
                    <a:pt x="88" y="158"/>
                    <a:pt x="88" y="159"/>
                  </a:cubicBezTo>
                  <a:cubicBezTo>
                    <a:pt x="87" y="162"/>
                    <a:pt x="86" y="162"/>
                    <a:pt x="84" y="160"/>
                  </a:cubicBezTo>
                  <a:cubicBezTo>
                    <a:pt x="81" y="161"/>
                    <a:pt x="80" y="165"/>
                    <a:pt x="80" y="167"/>
                  </a:cubicBezTo>
                  <a:cubicBezTo>
                    <a:pt x="81" y="169"/>
                    <a:pt x="82" y="170"/>
                    <a:pt x="81" y="172"/>
                  </a:cubicBezTo>
                  <a:cubicBezTo>
                    <a:pt x="80" y="172"/>
                    <a:pt x="81" y="172"/>
                    <a:pt x="81" y="173"/>
                  </a:cubicBezTo>
                  <a:cubicBezTo>
                    <a:pt x="82" y="173"/>
                    <a:pt x="81" y="174"/>
                    <a:pt x="80" y="175"/>
                  </a:cubicBezTo>
                  <a:cubicBezTo>
                    <a:pt x="80" y="175"/>
                    <a:pt x="80" y="176"/>
                    <a:pt x="80" y="176"/>
                  </a:cubicBezTo>
                  <a:cubicBezTo>
                    <a:pt x="82" y="177"/>
                    <a:pt x="81" y="179"/>
                    <a:pt x="81" y="181"/>
                  </a:cubicBezTo>
                  <a:cubicBezTo>
                    <a:pt x="82" y="184"/>
                    <a:pt x="80" y="186"/>
                    <a:pt x="78" y="188"/>
                  </a:cubicBezTo>
                  <a:cubicBezTo>
                    <a:pt x="78" y="188"/>
                    <a:pt x="78" y="189"/>
                    <a:pt x="78" y="189"/>
                  </a:cubicBezTo>
                  <a:cubicBezTo>
                    <a:pt x="78" y="190"/>
                    <a:pt x="79" y="192"/>
                    <a:pt x="79" y="193"/>
                  </a:cubicBezTo>
                  <a:cubicBezTo>
                    <a:pt x="79" y="194"/>
                    <a:pt x="79" y="194"/>
                    <a:pt x="78" y="195"/>
                  </a:cubicBezTo>
                  <a:cubicBezTo>
                    <a:pt x="78" y="195"/>
                    <a:pt x="78" y="195"/>
                    <a:pt x="78" y="195"/>
                  </a:cubicBezTo>
                  <a:cubicBezTo>
                    <a:pt x="79" y="196"/>
                    <a:pt x="79" y="198"/>
                    <a:pt x="79" y="199"/>
                  </a:cubicBezTo>
                  <a:cubicBezTo>
                    <a:pt x="79" y="200"/>
                    <a:pt x="77" y="200"/>
                    <a:pt x="76" y="199"/>
                  </a:cubicBezTo>
                  <a:cubicBezTo>
                    <a:pt x="75" y="199"/>
                    <a:pt x="75" y="199"/>
                    <a:pt x="75" y="199"/>
                  </a:cubicBezTo>
                  <a:cubicBezTo>
                    <a:pt x="75" y="201"/>
                    <a:pt x="74" y="202"/>
                    <a:pt x="73" y="203"/>
                  </a:cubicBezTo>
                  <a:cubicBezTo>
                    <a:pt x="73" y="204"/>
                    <a:pt x="72" y="205"/>
                    <a:pt x="73" y="206"/>
                  </a:cubicBezTo>
                  <a:cubicBezTo>
                    <a:pt x="73" y="206"/>
                    <a:pt x="73" y="207"/>
                    <a:pt x="72" y="207"/>
                  </a:cubicBezTo>
                  <a:cubicBezTo>
                    <a:pt x="71" y="207"/>
                    <a:pt x="70" y="207"/>
                    <a:pt x="68" y="208"/>
                  </a:cubicBezTo>
                  <a:cubicBezTo>
                    <a:pt x="68" y="209"/>
                    <a:pt x="67" y="209"/>
                    <a:pt x="67" y="210"/>
                  </a:cubicBezTo>
                  <a:cubicBezTo>
                    <a:pt x="67" y="213"/>
                    <a:pt x="64" y="215"/>
                    <a:pt x="62" y="214"/>
                  </a:cubicBezTo>
                  <a:cubicBezTo>
                    <a:pt x="62" y="214"/>
                    <a:pt x="62" y="214"/>
                    <a:pt x="62" y="213"/>
                  </a:cubicBezTo>
                  <a:cubicBezTo>
                    <a:pt x="62" y="214"/>
                    <a:pt x="62" y="214"/>
                    <a:pt x="62" y="214"/>
                  </a:cubicBezTo>
                  <a:cubicBezTo>
                    <a:pt x="59" y="213"/>
                    <a:pt x="58" y="211"/>
                    <a:pt x="57" y="209"/>
                  </a:cubicBezTo>
                  <a:cubicBezTo>
                    <a:pt x="56" y="207"/>
                    <a:pt x="55" y="205"/>
                    <a:pt x="55" y="203"/>
                  </a:cubicBezTo>
                  <a:cubicBezTo>
                    <a:pt x="55" y="201"/>
                    <a:pt x="54" y="199"/>
                    <a:pt x="53" y="197"/>
                  </a:cubicBezTo>
                  <a:cubicBezTo>
                    <a:pt x="52" y="196"/>
                    <a:pt x="52" y="196"/>
                    <a:pt x="52" y="195"/>
                  </a:cubicBezTo>
                  <a:cubicBezTo>
                    <a:pt x="51" y="192"/>
                    <a:pt x="50" y="190"/>
                    <a:pt x="48" y="188"/>
                  </a:cubicBezTo>
                  <a:cubicBezTo>
                    <a:pt x="47" y="186"/>
                    <a:pt x="45" y="184"/>
                    <a:pt x="45" y="181"/>
                  </a:cubicBezTo>
                  <a:cubicBezTo>
                    <a:pt x="44" y="179"/>
                    <a:pt x="44" y="177"/>
                    <a:pt x="44" y="175"/>
                  </a:cubicBezTo>
                  <a:cubicBezTo>
                    <a:pt x="42" y="174"/>
                    <a:pt x="42" y="173"/>
                    <a:pt x="42" y="171"/>
                  </a:cubicBezTo>
                  <a:cubicBezTo>
                    <a:pt x="42" y="171"/>
                    <a:pt x="42" y="171"/>
                    <a:pt x="42" y="171"/>
                  </a:cubicBezTo>
                  <a:cubicBezTo>
                    <a:pt x="41" y="170"/>
                    <a:pt x="41" y="170"/>
                    <a:pt x="41" y="169"/>
                  </a:cubicBezTo>
                  <a:cubicBezTo>
                    <a:pt x="41" y="169"/>
                    <a:pt x="40" y="168"/>
                    <a:pt x="40" y="167"/>
                  </a:cubicBezTo>
                  <a:cubicBezTo>
                    <a:pt x="39" y="167"/>
                    <a:pt x="39" y="165"/>
                    <a:pt x="39" y="165"/>
                  </a:cubicBezTo>
                  <a:cubicBezTo>
                    <a:pt x="38" y="163"/>
                    <a:pt x="37" y="161"/>
                    <a:pt x="36" y="160"/>
                  </a:cubicBezTo>
                  <a:cubicBezTo>
                    <a:pt x="36" y="159"/>
                    <a:pt x="35" y="159"/>
                    <a:pt x="35" y="158"/>
                  </a:cubicBezTo>
                  <a:cubicBezTo>
                    <a:pt x="35" y="156"/>
                    <a:pt x="34" y="153"/>
                    <a:pt x="34" y="151"/>
                  </a:cubicBezTo>
                  <a:cubicBezTo>
                    <a:pt x="34" y="149"/>
                    <a:pt x="33" y="147"/>
                    <a:pt x="32" y="145"/>
                  </a:cubicBezTo>
                  <a:cubicBezTo>
                    <a:pt x="32" y="144"/>
                    <a:pt x="32" y="143"/>
                    <a:pt x="32" y="142"/>
                  </a:cubicBezTo>
                  <a:cubicBezTo>
                    <a:pt x="31" y="138"/>
                    <a:pt x="30" y="133"/>
                    <a:pt x="31" y="129"/>
                  </a:cubicBezTo>
                  <a:cubicBezTo>
                    <a:pt x="31" y="128"/>
                    <a:pt x="31" y="128"/>
                    <a:pt x="31" y="127"/>
                  </a:cubicBezTo>
                  <a:cubicBezTo>
                    <a:pt x="32" y="126"/>
                    <a:pt x="31" y="125"/>
                    <a:pt x="31" y="124"/>
                  </a:cubicBezTo>
                  <a:cubicBezTo>
                    <a:pt x="30" y="123"/>
                    <a:pt x="30" y="121"/>
                    <a:pt x="30" y="120"/>
                  </a:cubicBezTo>
                  <a:cubicBezTo>
                    <a:pt x="30" y="120"/>
                    <a:pt x="30" y="120"/>
                    <a:pt x="30" y="120"/>
                  </a:cubicBezTo>
                  <a:cubicBezTo>
                    <a:pt x="29" y="118"/>
                    <a:pt x="30" y="116"/>
                    <a:pt x="29" y="114"/>
                  </a:cubicBezTo>
                  <a:cubicBezTo>
                    <a:pt x="29" y="113"/>
                    <a:pt x="28" y="113"/>
                    <a:pt x="28" y="113"/>
                  </a:cubicBezTo>
                  <a:cubicBezTo>
                    <a:pt x="28" y="114"/>
                    <a:pt x="28" y="115"/>
                    <a:pt x="28" y="115"/>
                  </a:cubicBezTo>
                  <a:cubicBezTo>
                    <a:pt x="27" y="116"/>
                    <a:pt x="27" y="116"/>
                    <a:pt x="27" y="117"/>
                  </a:cubicBezTo>
                  <a:cubicBezTo>
                    <a:pt x="28" y="119"/>
                    <a:pt x="27" y="121"/>
                    <a:pt x="26" y="122"/>
                  </a:cubicBezTo>
                  <a:cubicBezTo>
                    <a:pt x="26" y="123"/>
                    <a:pt x="26" y="123"/>
                    <a:pt x="26" y="123"/>
                  </a:cubicBezTo>
                  <a:cubicBezTo>
                    <a:pt x="24" y="124"/>
                    <a:pt x="22" y="126"/>
                    <a:pt x="19" y="126"/>
                  </a:cubicBezTo>
                  <a:cubicBezTo>
                    <a:pt x="19" y="125"/>
                    <a:pt x="18" y="127"/>
                    <a:pt x="18" y="126"/>
                  </a:cubicBezTo>
                  <a:cubicBezTo>
                    <a:pt x="17" y="126"/>
                    <a:pt x="16" y="126"/>
                    <a:pt x="16" y="125"/>
                  </a:cubicBezTo>
                  <a:cubicBezTo>
                    <a:pt x="15" y="125"/>
                    <a:pt x="15" y="125"/>
                    <a:pt x="14" y="124"/>
                  </a:cubicBezTo>
                  <a:cubicBezTo>
                    <a:pt x="13" y="123"/>
                    <a:pt x="11" y="122"/>
                    <a:pt x="11" y="120"/>
                  </a:cubicBezTo>
                  <a:cubicBezTo>
                    <a:pt x="10" y="120"/>
                    <a:pt x="10" y="119"/>
                    <a:pt x="9" y="119"/>
                  </a:cubicBezTo>
                  <a:cubicBezTo>
                    <a:pt x="7" y="118"/>
                    <a:pt x="7" y="116"/>
                    <a:pt x="5" y="115"/>
                  </a:cubicBezTo>
                  <a:cubicBezTo>
                    <a:pt x="5" y="114"/>
                    <a:pt x="6" y="114"/>
                    <a:pt x="6" y="114"/>
                  </a:cubicBezTo>
                  <a:cubicBezTo>
                    <a:pt x="8" y="115"/>
                    <a:pt x="10" y="114"/>
                    <a:pt x="12" y="113"/>
                  </a:cubicBezTo>
                  <a:cubicBezTo>
                    <a:pt x="12" y="112"/>
                    <a:pt x="14" y="113"/>
                    <a:pt x="14" y="111"/>
                  </a:cubicBezTo>
                  <a:cubicBezTo>
                    <a:pt x="15" y="110"/>
                    <a:pt x="14" y="110"/>
                    <a:pt x="13" y="110"/>
                  </a:cubicBezTo>
                  <a:cubicBezTo>
                    <a:pt x="13" y="110"/>
                    <a:pt x="12" y="110"/>
                    <a:pt x="12" y="110"/>
                  </a:cubicBezTo>
                  <a:cubicBezTo>
                    <a:pt x="9" y="112"/>
                    <a:pt x="4" y="110"/>
                    <a:pt x="2" y="107"/>
                  </a:cubicBezTo>
                  <a:cubicBezTo>
                    <a:pt x="2" y="107"/>
                    <a:pt x="3" y="106"/>
                    <a:pt x="2" y="105"/>
                  </a:cubicBezTo>
                  <a:cubicBezTo>
                    <a:pt x="1" y="105"/>
                    <a:pt x="1" y="105"/>
                    <a:pt x="0" y="104"/>
                  </a:cubicBezTo>
                  <a:cubicBezTo>
                    <a:pt x="0" y="104"/>
                    <a:pt x="1" y="104"/>
                    <a:pt x="1" y="103"/>
                  </a:cubicBezTo>
                  <a:cubicBezTo>
                    <a:pt x="3" y="103"/>
                    <a:pt x="3" y="103"/>
                    <a:pt x="3" y="103"/>
                  </a:cubicBezTo>
                  <a:cubicBezTo>
                    <a:pt x="3" y="103"/>
                    <a:pt x="3" y="101"/>
                    <a:pt x="3" y="101"/>
                  </a:cubicBezTo>
                  <a:cubicBezTo>
                    <a:pt x="3" y="101"/>
                    <a:pt x="4" y="101"/>
                    <a:pt x="4" y="101"/>
                  </a:cubicBezTo>
                  <a:cubicBezTo>
                    <a:pt x="10" y="101"/>
                    <a:pt x="10" y="101"/>
                    <a:pt x="10" y="101"/>
                  </a:cubicBezTo>
                  <a:cubicBezTo>
                    <a:pt x="10" y="101"/>
                    <a:pt x="10" y="101"/>
                    <a:pt x="10" y="101"/>
                  </a:cubicBezTo>
                  <a:cubicBezTo>
                    <a:pt x="12" y="101"/>
                    <a:pt x="12" y="101"/>
                    <a:pt x="12" y="101"/>
                  </a:cubicBezTo>
                  <a:cubicBezTo>
                    <a:pt x="12" y="101"/>
                    <a:pt x="12" y="101"/>
                    <a:pt x="12" y="101"/>
                  </a:cubicBezTo>
                  <a:cubicBezTo>
                    <a:pt x="13" y="101"/>
                    <a:pt x="14" y="100"/>
                    <a:pt x="14" y="100"/>
                  </a:cubicBezTo>
                  <a:cubicBezTo>
                    <a:pt x="14" y="100"/>
                    <a:pt x="15" y="100"/>
                    <a:pt x="15" y="100"/>
                  </a:cubicBezTo>
                  <a:cubicBezTo>
                    <a:pt x="16" y="101"/>
                    <a:pt x="16" y="101"/>
                    <a:pt x="16" y="101"/>
                  </a:cubicBezTo>
                  <a:cubicBezTo>
                    <a:pt x="16" y="101"/>
                    <a:pt x="17" y="101"/>
                    <a:pt x="17" y="101"/>
                  </a:cubicBezTo>
                  <a:cubicBezTo>
                    <a:pt x="17" y="101"/>
                    <a:pt x="19" y="100"/>
                    <a:pt x="19" y="100"/>
                  </a:cubicBezTo>
                  <a:cubicBezTo>
                    <a:pt x="19" y="100"/>
                    <a:pt x="19" y="100"/>
                    <a:pt x="19" y="100"/>
                  </a:cubicBezTo>
                  <a:cubicBezTo>
                    <a:pt x="19" y="100"/>
                    <a:pt x="18" y="99"/>
                    <a:pt x="19" y="99"/>
                  </a:cubicBezTo>
                  <a:cubicBezTo>
                    <a:pt x="19" y="99"/>
                    <a:pt x="19" y="98"/>
                    <a:pt x="19" y="98"/>
                  </a:cubicBezTo>
                  <a:cubicBezTo>
                    <a:pt x="16" y="93"/>
                    <a:pt x="16" y="93"/>
                    <a:pt x="16" y="93"/>
                  </a:cubicBezTo>
                  <a:cubicBezTo>
                    <a:pt x="16" y="90"/>
                    <a:pt x="16" y="90"/>
                    <a:pt x="16" y="90"/>
                  </a:cubicBezTo>
                  <a:cubicBezTo>
                    <a:pt x="14" y="90"/>
                    <a:pt x="14" y="90"/>
                    <a:pt x="14" y="90"/>
                  </a:cubicBezTo>
                  <a:cubicBezTo>
                    <a:pt x="14" y="90"/>
                    <a:pt x="13" y="90"/>
                    <a:pt x="13" y="90"/>
                  </a:cubicBezTo>
                  <a:cubicBezTo>
                    <a:pt x="13" y="90"/>
                    <a:pt x="12" y="89"/>
                    <a:pt x="12" y="89"/>
                  </a:cubicBezTo>
                  <a:cubicBezTo>
                    <a:pt x="12" y="89"/>
                    <a:pt x="12" y="89"/>
                    <a:pt x="12" y="89"/>
                  </a:cubicBezTo>
                  <a:cubicBezTo>
                    <a:pt x="12" y="88"/>
                    <a:pt x="13" y="88"/>
                    <a:pt x="13" y="87"/>
                  </a:cubicBezTo>
                  <a:cubicBezTo>
                    <a:pt x="13" y="87"/>
                    <a:pt x="13" y="87"/>
                    <a:pt x="13" y="87"/>
                  </a:cubicBezTo>
                  <a:cubicBezTo>
                    <a:pt x="13" y="87"/>
                    <a:pt x="13" y="87"/>
                    <a:pt x="13" y="86"/>
                  </a:cubicBezTo>
                  <a:cubicBezTo>
                    <a:pt x="13" y="85"/>
                    <a:pt x="13" y="84"/>
                    <a:pt x="13" y="84"/>
                  </a:cubicBezTo>
                  <a:cubicBezTo>
                    <a:pt x="13" y="84"/>
                    <a:pt x="10" y="83"/>
                    <a:pt x="10" y="83"/>
                  </a:cubicBezTo>
                  <a:cubicBezTo>
                    <a:pt x="10" y="83"/>
                    <a:pt x="8" y="82"/>
                    <a:pt x="8" y="82"/>
                  </a:cubicBezTo>
                  <a:cubicBezTo>
                    <a:pt x="8" y="80"/>
                    <a:pt x="8" y="80"/>
                    <a:pt x="8" y="80"/>
                  </a:cubicBezTo>
                  <a:cubicBezTo>
                    <a:pt x="8" y="80"/>
                    <a:pt x="11" y="76"/>
                    <a:pt x="11" y="76"/>
                  </a:cubicBezTo>
                  <a:cubicBezTo>
                    <a:pt x="11" y="76"/>
                    <a:pt x="14" y="72"/>
                    <a:pt x="14" y="72"/>
                  </a:cubicBezTo>
                  <a:cubicBezTo>
                    <a:pt x="16" y="72"/>
                    <a:pt x="16" y="72"/>
                    <a:pt x="16" y="72"/>
                  </a:cubicBezTo>
                  <a:cubicBezTo>
                    <a:pt x="17" y="75"/>
                    <a:pt x="17" y="75"/>
                    <a:pt x="17" y="75"/>
                  </a:cubicBezTo>
                  <a:cubicBezTo>
                    <a:pt x="19" y="74"/>
                    <a:pt x="19" y="74"/>
                    <a:pt x="19" y="74"/>
                  </a:cubicBezTo>
                  <a:cubicBezTo>
                    <a:pt x="19" y="74"/>
                    <a:pt x="20" y="74"/>
                    <a:pt x="20" y="74"/>
                  </a:cubicBezTo>
                  <a:cubicBezTo>
                    <a:pt x="21" y="74"/>
                    <a:pt x="25" y="73"/>
                    <a:pt x="25" y="73"/>
                  </a:cubicBezTo>
                  <a:cubicBezTo>
                    <a:pt x="25" y="73"/>
                    <a:pt x="26" y="70"/>
                    <a:pt x="26" y="69"/>
                  </a:cubicBezTo>
                  <a:cubicBezTo>
                    <a:pt x="26" y="69"/>
                    <a:pt x="27" y="68"/>
                    <a:pt x="27" y="67"/>
                  </a:cubicBezTo>
                  <a:cubicBezTo>
                    <a:pt x="28" y="67"/>
                    <a:pt x="32" y="65"/>
                    <a:pt x="32" y="65"/>
                  </a:cubicBezTo>
                  <a:cubicBezTo>
                    <a:pt x="32" y="65"/>
                    <a:pt x="33" y="60"/>
                    <a:pt x="34" y="60"/>
                  </a:cubicBezTo>
                  <a:cubicBezTo>
                    <a:pt x="34" y="59"/>
                    <a:pt x="35" y="57"/>
                    <a:pt x="35" y="57"/>
                  </a:cubicBezTo>
                  <a:cubicBezTo>
                    <a:pt x="38" y="56"/>
                    <a:pt x="38" y="56"/>
                    <a:pt x="38" y="56"/>
                  </a:cubicBezTo>
                  <a:cubicBezTo>
                    <a:pt x="38" y="53"/>
                    <a:pt x="38" y="53"/>
                    <a:pt x="38" y="53"/>
                  </a:cubicBezTo>
                  <a:cubicBezTo>
                    <a:pt x="43" y="49"/>
                    <a:pt x="43" y="49"/>
                    <a:pt x="43" y="49"/>
                  </a:cubicBezTo>
                  <a:cubicBezTo>
                    <a:pt x="42" y="48"/>
                    <a:pt x="42" y="48"/>
                    <a:pt x="42" y="48"/>
                  </a:cubicBezTo>
                  <a:cubicBezTo>
                    <a:pt x="43" y="47"/>
                    <a:pt x="43" y="47"/>
                    <a:pt x="43" y="47"/>
                  </a:cubicBezTo>
                  <a:cubicBezTo>
                    <a:pt x="43" y="47"/>
                    <a:pt x="43" y="47"/>
                    <a:pt x="43" y="47"/>
                  </a:cubicBezTo>
                  <a:cubicBezTo>
                    <a:pt x="43" y="47"/>
                    <a:pt x="43" y="45"/>
                    <a:pt x="43" y="45"/>
                  </a:cubicBezTo>
                  <a:cubicBezTo>
                    <a:pt x="43" y="45"/>
                    <a:pt x="43" y="45"/>
                    <a:pt x="42" y="44"/>
                  </a:cubicBezTo>
                  <a:cubicBezTo>
                    <a:pt x="42" y="44"/>
                    <a:pt x="42" y="44"/>
                    <a:pt x="42" y="44"/>
                  </a:cubicBezTo>
                  <a:cubicBezTo>
                    <a:pt x="42" y="44"/>
                    <a:pt x="42" y="44"/>
                    <a:pt x="42" y="44"/>
                  </a:cubicBezTo>
                  <a:cubicBezTo>
                    <a:pt x="42" y="44"/>
                    <a:pt x="42" y="44"/>
                    <a:pt x="42" y="43"/>
                  </a:cubicBezTo>
                  <a:cubicBezTo>
                    <a:pt x="42" y="43"/>
                    <a:pt x="45" y="41"/>
                    <a:pt x="45" y="41"/>
                  </a:cubicBezTo>
                  <a:cubicBezTo>
                    <a:pt x="47" y="41"/>
                    <a:pt x="47" y="41"/>
                    <a:pt x="47" y="41"/>
                  </a:cubicBezTo>
                  <a:cubicBezTo>
                    <a:pt x="48" y="39"/>
                    <a:pt x="48" y="39"/>
                    <a:pt x="48" y="39"/>
                  </a:cubicBezTo>
                  <a:cubicBezTo>
                    <a:pt x="47" y="38"/>
                    <a:pt x="47" y="38"/>
                    <a:pt x="47" y="38"/>
                  </a:cubicBezTo>
                  <a:cubicBezTo>
                    <a:pt x="45" y="38"/>
                    <a:pt x="45" y="38"/>
                    <a:pt x="45" y="38"/>
                  </a:cubicBezTo>
                  <a:cubicBezTo>
                    <a:pt x="44" y="38"/>
                    <a:pt x="44" y="38"/>
                    <a:pt x="44" y="38"/>
                  </a:cubicBezTo>
                  <a:cubicBezTo>
                    <a:pt x="44" y="35"/>
                    <a:pt x="44" y="35"/>
                    <a:pt x="44" y="35"/>
                  </a:cubicBezTo>
                  <a:cubicBezTo>
                    <a:pt x="44" y="35"/>
                    <a:pt x="43" y="35"/>
                    <a:pt x="42" y="35"/>
                  </a:cubicBezTo>
                  <a:cubicBezTo>
                    <a:pt x="42" y="35"/>
                    <a:pt x="41" y="35"/>
                    <a:pt x="41" y="35"/>
                  </a:cubicBezTo>
                  <a:cubicBezTo>
                    <a:pt x="41" y="35"/>
                    <a:pt x="39" y="34"/>
                    <a:pt x="39" y="34"/>
                  </a:cubicBezTo>
                  <a:cubicBezTo>
                    <a:pt x="38" y="34"/>
                    <a:pt x="37" y="33"/>
                    <a:pt x="37" y="33"/>
                  </a:cubicBezTo>
                  <a:cubicBezTo>
                    <a:pt x="37" y="33"/>
                    <a:pt x="36" y="32"/>
                    <a:pt x="36" y="31"/>
                  </a:cubicBezTo>
                  <a:cubicBezTo>
                    <a:pt x="36" y="31"/>
                    <a:pt x="36" y="30"/>
                    <a:pt x="36" y="29"/>
                  </a:cubicBezTo>
                  <a:cubicBezTo>
                    <a:pt x="36" y="29"/>
                    <a:pt x="36" y="27"/>
                    <a:pt x="36" y="27"/>
                  </a:cubicBezTo>
                  <a:cubicBezTo>
                    <a:pt x="36" y="27"/>
                    <a:pt x="36" y="26"/>
                    <a:pt x="35" y="25"/>
                  </a:cubicBezTo>
                  <a:cubicBezTo>
                    <a:pt x="35" y="25"/>
                    <a:pt x="35" y="23"/>
                    <a:pt x="35" y="23"/>
                  </a:cubicBezTo>
                  <a:cubicBezTo>
                    <a:pt x="35" y="23"/>
                    <a:pt x="35" y="23"/>
                    <a:pt x="35" y="23"/>
                  </a:cubicBezTo>
                  <a:cubicBezTo>
                    <a:pt x="35" y="23"/>
                    <a:pt x="36" y="21"/>
                    <a:pt x="36" y="20"/>
                  </a:cubicBezTo>
                  <a:cubicBezTo>
                    <a:pt x="36" y="20"/>
                    <a:pt x="37" y="19"/>
                    <a:pt x="37" y="19"/>
                  </a:cubicBezTo>
                  <a:cubicBezTo>
                    <a:pt x="42" y="19"/>
                    <a:pt x="42" y="19"/>
                    <a:pt x="42" y="19"/>
                  </a:cubicBezTo>
                  <a:cubicBezTo>
                    <a:pt x="40" y="17"/>
                    <a:pt x="40" y="17"/>
                    <a:pt x="40" y="17"/>
                  </a:cubicBezTo>
                  <a:cubicBezTo>
                    <a:pt x="40" y="17"/>
                    <a:pt x="38" y="15"/>
                    <a:pt x="38" y="15"/>
                  </a:cubicBezTo>
                  <a:cubicBezTo>
                    <a:pt x="38" y="15"/>
                    <a:pt x="38" y="15"/>
                    <a:pt x="38" y="15"/>
                  </a:cubicBezTo>
                  <a:cubicBezTo>
                    <a:pt x="38" y="15"/>
                    <a:pt x="37" y="13"/>
                    <a:pt x="37" y="13"/>
                  </a:cubicBezTo>
                  <a:cubicBezTo>
                    <a:pt x="37" y="13"/>
                    <a:pt x="35" y="12"/>
                    <a:pt x="35" y="12"/>
                  </a:cubicBezTo>
                  <a:cubicBezTo>
                    <a:pt x="34" y="12"/>
                    <a:pt x="34" y="12"/>
                    <a:pt x="34" y="12"/>
                  </a:cubicBezTo>
                  <a:cubicBezTo>
                    <a:pt x="34" y="12"/>
                    <a:pt x="34" y="12"/>
                    <a:pt x="34" y="12"/>
                  </a:cubicBezTo>
                  <a:cubicBezTo>
                    <a:pt x="34" y="11"/>
                    <a:pt x="33" y="10"/>
                    <a:pt x="33" y="10"/>
                  </a:cubicBezTo>
                  <a:cubicBezTo>
                    <a:pt x="33" y="10"/>
                    <a:pt x="30" y="9"/>
                    <a:pt x="30" y="9"/>
                  </a:cubicBezTo>
                  <a:cubicBezTo>
                    <a:pt x="29" y="8"/>
                    <a:pt x="29" y="8"/>
                    <a:pt x="29" y="8"/>
                  </a:cubicBezTo>
                  <a:cubicBezTo>
                    <a:pt x="29" y="6"/>
                    <a:pt x="29" y="6"/>
                    <a:pt x="29" y="6"/>
                  </a:cubicBezTo>
                  <a:cubicBezTo>
                    <a:pt x="29" y="6"/>
                    <a:pt x="30" y="6"/>
                    <a:pt x="30" y="6"/>
                  </a:cubicBezTo>
                  <a:cubicBezTo>
                    <a:pt x="31" y="6"/>
                    <a:pt x="32" y="5"/>
                    <a:pt x="32" y="5"/>
                  </a:cubicBezTo>
                  <a:cubicBezTo>
                    <a:pt x="32" y="4"/>
                    <a:pt x="33" y="3"/>
                    <a:pt x="33" y="3"/>
                  </a:cubicBezTo>
                  <a:cubicBezTo>
                    <a:pt x="37" y="2"/>
                    <a:pt x="37" y="2"/>
                    <a:pt x="37" y="2"/>
                  </a:cubicBezTo>
                  <a:cubicBezTo>
                    <a:pt x="38" y="1"/>
                    <a:pt x="38" y="1"/>
                    <a:pt x="38" y="1"/>
                  </a:cubicBezTo>
                  <a:cubicBezTo>
                    <a:pt x="38" y="1"/>
                    <a:pt x="39" y="1"/>
                    <a:pt x="40" y="1"/>
                  </a:cubicBezTo>
                  <a:cubicBezTo>
                    <a:pt x="41" y="1"/>
                    <a:pt x="42" y="1"/>
                    <a:pt x="42" y="0"/>
                  </a:cubicBezTo>
                  <a:cubicBezTo>
                    <a:pt x="42" y="0"/>
                    <a:pt x="43" y="0"/>
                    <a:pt x="43" y="0"/>
                  </a:cubicBezTo>
                  <a:cubicBezTo>
                    <a:pt x="47" y="0"/>
                    <a:pt x="47" y="0"/>
                    <a:pt x="47" y="0"/>
                  </a:cubicBezTo>
                  <a:cubicBezTo>
                    <a:pt x="48" y="2"/>
                    <a:pt x="48" y="2"/>
                    <a:pt x="48" y="2"/>
                  </a:cubicBezTo>
                  <a:cubicBezTo>
                    <a:pt x="48" y="2"/>
                    <a:pt x="49" y="2"/>
                    <a:pt x="50" y="3"/>
                  </a:cubicBezTo>
                  <a:cubicBezTo>
                    <a:pt x="50" y="3"/>
                    <a:pt x="52" y="3"/>
                    <a:pt x="52" y="3"/>
                  </a:cubicBezTo>
                  <a:cubicBezTo>
                    <a:pt x="53" y="4"/>
                    <a:pt x="55" y="5"/>
                    <a:pt x="55" y="5"/>
                  </a:cubicBezTo>
                  <a:cubicBezTo>
                    <a:pt x="57" y="7"/>
                    <a:pt x="57" y="7"/>
                    <a:pt x="57" y="7"/>
                  </a:cubicBezTo>
                  <a:cubicBezTo>
                    <a:pt x="57" y="9"/>
                    <a:pt x="57" y="9"/>
                    <a:pt x="57" y="9"/>
                  </a:cubicBezTo>
                  <a:cubicBezTo>
                    <a:pt x="59" y="11"/>
                    <a:pt x="59" y="11"/>
                    <a:pt x="59" y="11"/>
                  </a:cubicBezTo>
                  <a:cubicBezTo>
                    <a:pt x="59" y="11"/>
                    <a:pt x="62" y="11"/>
                    <a:pt x="62" y="11"/>
                  </a:cubicBezTo>
                  <a:cubicBezTo>
                    <a:pt x="63" y="11"/>
                    <a:pt x="62" y="12"/>
                    <a:pt x="62" y="12"/>
                  </a:cubicBezTo>
                  <a:cubicBezTo>
                    <a:pt x="63" y="13"/>
                    <a:pt x="63" y="13"/>
                    <a:pt x="63" y="13"/>
                  </a:cubicBezTo>
                  <a:cubicBezTo>
                    <a:pt x="66" y="12"/>
                    <a:pt x="66" y="12"/>
                    <a:pt x="66" y="12"/>
                  </a:cubicBezTo>
                  <a:cubicBezTo>
                    <a:pt x="68" y="11"/>
                    <a:pt x="68" y="11"/>
                    <a:pt x="68" y="11"/>
                  </a:cubicBezTo>
                  <a:cubicBezTo>
                    <a:pt x="69" y="10"/>
                    <a:pt x="69" y="10"/>
                    <a:pt x="69" y="10"/>
                  </a:cubicBezTo>
                  <a:cubicBezTo>
                    <a:pt x="69" y="10"/>
                    <a:pt x="70" y="9"/>
                    <a:pt x="72" y="9"/>
                  </a:cubicBezTo>
                  <a:cubicBezTo>
                    <a:pt x="73" y="9"/>
                    <a:pt x="76" y="9"/>
                    <a:pt x="76" y="9"/>
                  </a:cubicBezTo>
                  <a:cubicBezTo>
                    <a:pt x="77" y="10"/>
                    <a:pt x="77" y="10"/>
                    <a:pt x="77" y="10"/>
                  </a:cubicBezTo>
                  <a:cubicBezTo>
                    <a:pt x="77" y="10"/>
                    <a:pt x="77" y="11"/>
                    <a:pt x="78" y="12"/>
                  </a:cubicBezTo>
                  <a:cubicBezTo>
                    <a:pt x="78" y="12"/>
                    <a:pt x="79" y="13"/>
                    <a:pt x="79" y="13"/>
                  </a:cubicBezTo>
                  <a:cubicBezTo>
                    <a:pt x="82" y="12"/>
                    <a:pt x="82" y="12"/>
                    <a:pt x="82" y="12"/>
                  </a:cubicBezTo>
                  <a:cubicBezTo>
                    <a:pt x="82" y="12"/>
                    <a:pt x="82" y="14"/>
                    <a:pt x="82" y="15"/>
                  </a:cubicBezTo>
                  <a:cubicBezTo>
                    <a:pt x="82" y="15"/>
                    <a:pt x="82" y="15"/>
                    <a:pt x="82" y="16"/>
                  </a:cubicBezTo>
                  <a:cubicBezTo>
                    <a:pt x="82" y="16"/>
                    <a:pt x="81" y="17"/>
                    <a:pt x="81" y="17"/>
                  </a:cubicBezTo>
                  <a:cubicBezTo>
                    <a:pt x="81" y="17"/>
                    <a:pt x="80" y="18"/>
                    <a:pt x="80" y="18"/>
                  </a:cubicBezTo>
                  <a:cubicBezTo>
                    <a:pt x="79" y="18"/>
                    <a:pt x="79" y="19"/>
                    <a:pt x="78" y="19"/>
                  </a:cubicBezTo>
                  <a:cubicBezTo>
                    <a:pt x="78" y="20"/>
                    <a:pt x="78" y="21"/>
                    <a:pt x="78" y="21"/>
                  </a:cubicBezTo>
                  <a:cubicBezTo>
                    <a:pt x="78" y="23"/>
                    <a:pt x="78" y="23"/>
                    <a:pt x="78" y="23"/>
                  </a:cubicBezTo>
                  <a:cubicBezTo>
                    <a:pt x="78" y="23"/>
                    <a:pt x="77" y="25"/>
                    <a:pt x="76" y="25"/>
                  </a:cubicBezTo>
                  <a:cubicBezTo>
                    <a:pt x="76" y="25"/>
                    <a:pt x="75" y="26"/>
                    <a:pt x="75" y="26"/>
                  </a:cubicBezTo>
                  <a:cubicBezTo>
                    <a:pt x="74" y="26"/>
                    <a:pt x="73" y="27"/>
                    <a:pt x="73" y="27"/>
                  </a:cubicBezTo>
                  <a:cubicBezTo>
                    <a:pt x="73" y="27"/>
                    <a:pt x="72" y="27"/>
                    <a:pt x="71" y="27"/>
                  </a:cubicBezTo>
                  <a:cubicBezTo>
                    <a:pt x="71" y="28"/>
                    <a:pt x="71" y="28"/>
                    <a:pt x="71" y="28"/>
                  </a:cubicBezTo>
                  <a:cubicBezTo>
                    <a:pt x="72" y="30"/>
                    <a:pt x="72" y="30"/>
                    <a:pt x="72" y="30"/>
                  </a:cubicBezTo>
                  <a:cubicBezTo>
                    <a:pt x="74" y="32"/>
                    <a:pt x="74" y="32"/>
                    <a:pt x="74" y="32"/>
                  </a:cubicBezTo>
                  <a:cubicBezTo>
                    <a:pt x="75" y="33"/>
                    <a:pt x="75" y="33"/>
                    <a:pt x="75" y="33"/>
                  </a:cubicBezTo>
                  <a:cubicBezTo>
                    <a:pt x="75" y="33"/>
                    <a:pt x="76" y="34"/>
                    <a:pt x="76" y="34"/>
                  </a:cubicBezTo>
                  <a:cubicBezTo>
                    <a:pt x="77" y="35"/>
                    <a:pt x="76" y="36"/>
                    <a:pt x="76" y="36"/>
                  </a:cubicBezTo>
                  <a:cubicBezTo>
                    <a:pt x="76" y="37"/>
                    <a:pt x="76" y="37"/>
                    <a:pt x="76" y="37"/>
                  </a:cubicBezTo>
                  <a:cubicBezTo>
                    <a:pt x="74" y="37"/>
                    <a:pt x="74" y="37"/>
                    <a:pt x="74" y="37"/>
                  </a:cubicBezTo>
                  <a:cubicBezTo>
                    <a:pt x="74" y="37"/>
                    <a:pt x="73" y="38"/>
                    <a:pt x="72" y="38"/>
                  </a:cubicBezTo>
                  <a:cubicBezTo>
                    <a:pt x="72" y="38"/>
                    <a:pt x="72" y="36"/>
                    <a:pt x="72" y="36"/>
                  </a:cubicBezTo>
                  <a:cubicBezTo>
                    <a:pt x="70" y="36"/>
                    <a:pt x="70" y="36"/>
                    <a:pt x="70" y="36"/>
                  </a:cubicBezTo>
                  <a:cubicBezTo>
                    <a:pt x="69" y="37"/>
                    <a:pt x="69" y="37"/>
                    <a:pt x="69" y="37"/>
                  </a:cubicBezTo>
                  <a:cubicBezTo>
                    <a:pt x="69" y="37"/>
                    <a:pt x="69" y="38"/>
                    <a:pt x="69" y="39"/>
                  </a:cubicBezTo>
                  <a:cubicBezTo>
                    <a:pt x="69" y="39"/>
                    <a:pt x="69" y="40"/>
                    <a:pt x="69" y="40"/>
                  </a:cubicBezTo>
                  <a:cubicBezTo>
                    <a:pt x="69" y="40"/>
                    <a:pt x="70" y="40"/>
                    <a:pt x="71" y="41"/>
                  </a:cubicBezTo>
                  <a:cubicBezTo>
                    <a:pt x="72" y="41"/>
                    <a:pt x="71" y="42"/>
                    <a:pt x="71" y="42"/>
                  </a:cubicBezTo>
                  <a:cubicBezTo>
                    <a:pt x="71" y="42"/>
                    <a:pt x="71" y="44"/>
                    <a:pt x="72" y="44"/>
                  </a:cubicBezTo>
                  <a:cubicBezTo>
                    <a:pt x="73" y="45"/>
                    <a:pt x="71" y="46"/>
                    <a:pt x="71" y="46"/>
                  </a:cubicBezTo>
                  <a:cubicBezTo>
                    <a:pt x="71" y="46"/>
                    <a:pt x="71" y="47"/>
                    <a:pt x="72" y="47"/>
                  </a:cubicBezTo>
                  <a:cubicBezTo>
                    <a:pt x="72" y="47"/>
                    <a:pt x="73" y="48"/>
                    <a:pt x="73" y="48"/>
                  </a:cubicBezTo>
                  <a:cubicBezTo>
                    <a:pt x="75" y="49"/>
                    <a:pt x="75" y="49"/>
                    <a:pt x="75" y="49"/>
                  </a:cubicBezTo>
                  <a:cubicBezTo>
                    <a:pt x="75" y="49"/>
                    <a:pt x="76" y="49"/>
                    <a:pt x="77" y="49"/>
                  </a:cubicBezTo>
                  <a:cubicBezTo>
                    <a:pt x="77" y="49"/>
                    <a:pt x="80" y="51"/>
                    <a:pt x="80" y="51"/>
                  </a:cubicBezTo>
                  <a:cubicBezTo>
                    <a:pt x="80" y="51"/>
                    <a:pt x="81" y="52"/>
                    <a:pt x="81" y="52"/>
                  </a:cubicBezTo>
                  <a:cubicBezTo>
                    <a:pt x="84" y="54"/>
                    <a:pt x="84" y="54"/>
                    <a:pt x="84" y="54"/>
                  </a:cubicBezTo>
                  <a:cubicBezTo>
                    <a:pt x="86" y="55"/>
                    <a:pt x="86" y="55"/>
                    <a:pt x="86" y="55"/>
                  </a:cubicBezTo>
                  <a:cubicBezTo>
                    <a:pt x="83" y="58"/>
                    <a:pt x="83" y="58"/>
                    <a:pt x="83" y="58"/>
                  </a:cubicBezTo>
                  <a:cubicBezTo>
                    <a:pt x="82" y="60"/>
                    <a:pt x="82" y="60"/>
                    <a:pt x="82" y="60"/>
                  </a:cubicBezTo>
                  <a:cubicBezTo>
                    <a:pt x="82" y="63"/>
                    <a:pt x="82" y="63"/>
                    <a:pt x="82" y="63"/>
                  </a:cubicBezTo>
                  <a:cubicBezTo>
                    <a:pt x="80" y="64"/>
                    <a:pt x="80" y="64"/>
                    <a:pt x="80" y="64"/>
                  </a:cubicBezTo>
                  <a:cubicBezTo>
                    <a:pt x="80" y="66"/>
                    <a:pt x="80" y="66"/>
                    <a:pt x="80" y="66"/>
                  </a:cubicBezTo>
                  <a:cubicBezTo>
                    <a:pt x="82" y="68"/>
                    <a:pt x="82" y="68"/>
                    <a:pt x="82" y="68"/>
                  </a:cubicBezTo>
                  <a:cubicBezTo>
                    <a:pt x="90" y="72"/>
                    <a:pt x="90" y="72"/>
                    <a:pt x="90" y="72"/>
                  </a:cubicBezTo>
                  <a:cubicBezTo>
                    <a:pt x="92" y="73"/>
                    <a:pt x="92" y="73"/>
                    <a:pt x="92" y="73"/>
                  </a:cubicBezTo>
                  <a:cubicBezTo>
                    <a:pt x="93" y="73"/>
                    <a:pt x="93" y="73"/>
                    <a:pt x="93" y="73"/>
                  </a:cubicBezTo>
                  <a:cubicBezTo>
                    <a:pt x="96" y="75"/>
                    <a:pt x="96" y="75"/>
                    <a:pt x="96" y="75"/>
                  </a:cubicBezTo>
                  <a:cubicBezTo>
                    <a:pt x="96" y="75"/>
                    <a:pt x="96" y="75"/>
                    <a:pt x="96" y="75"/>
                  </a:cubicBezTo>
                  <a:cubicBezTo>
                    <a:pt x="98" y="75"/>
                    <a:pt x="98" y="75"/>
                    <a:pt x="98" y="75"/>
                  </a:cubicBezTo>
                  <a:cubicBezTo>
                    <a:pt x="98" y="76"/>
                    <a:pt x="98" y="76"/>
                    <a:pt x="98" y="76"/>
                  </a:cubicBezTo>
                  <a:cubicBezTo>
                    <a:pt x="101" y="77"/>
                    <a:pt x="101" y="77"/>
                    <a:pt x="101" y="77"/>
                  </a:cubicBezTo>
                  <a:cubicBezTo>
                    <a:pt x="102" y="78"/>
                    <a:pt x="102" y="78"/>
                    <a:pt x="102" y="78"/>
                  </a:cubicBezTo>
                  <a:cubicBezTo>
                    <a:pt x="103" y="77"/>
                    <a:pt x="103" y="77"/>
                    <a:pt x="103" y="77"/>
                  </a:cubicBezTo>
                  <a:cubicBezTo>
                    <a:pt x="103" y="77"/>
                    <a:pt x="105" y="78"/>
                    <a:pt x="105" y="78"/>
                  </a:cubicBezTo>
                  <a:cubicBezTo>
                    <a:pt x="105" y="78"/>
                    <a:pt x="106" y="77"/>
                    <a:pt x="106" y="77"/>
                  </a:cubicBezTo>
                  <a:cubicBezTo>
                    <a:pt x="107" y="76"/>
                    <a:pt x="107" y="76"/>
                    <a:pt x="107" y="76"/>
                  </a:cubicBezTo>
                  <a:cubicBezTo>
                    <a:pt x="107" y="76"/>
                    <a:pt x="109" y="77"/>
                    <a:pt x="109" y="77"/>
                  </a:cubicBezTo>
                  <a:cubicBezTo>
                    <a:pt x="109" y="77"/>
                    <a:pt x="111" y="78"/>
                    <a:pt x="111" y="78"/>
                  </a:cubicBezTo>
                  <a:cubicBezTo>
                    <a:pt x="111" y="80"/>
                    <a:pt x="111" y="80"/>
                    <a:pt x="111" y="80"/>
                  </a:cubicBezTo>
                  <a:cubicBezTo>
                    <a:pt x="114" y="82"/>
                    <a:pt x="114" y="82"/>
                    <a:pt x="114" y="82"/>
                  </a:cubicBezTo>
                  <a:cubicBezTo>
                    <a:pt x="116" y="82"/>
                    <a:pt x="116" y="82"/>
                    <a:pt x="116" y="82"/>
                  </a:cubicBezTo>
                  <a:cubicBezTo>
                    <a:pt x="117" y="81"/>
                    <a:pt x="117" y="81"/>
                    <a:pt x="117" y="81"/>
                  </a:cubicBezTo>
                  <a:cubicBezTo>
                    <a:pt x="117" y="81"/>
                    <a:pt x="118" y="82"/>
                    <a:pt x="118" y="82"/>
                  </a:cubicBezTo>
                  <a:cubicBezTo>
                    <a:pt x="118" y="82"/>
                    <a:pt x="119" y="83"/>
                    <a:pt x="119" y="83"/>
                  </a:cubicBezTo>
                  <a:cubicBezTo>
                    <a:pt x="120" y="83"/>
                    <a:pt x="120" y="83"/>
                    <a:pt x="120" y="83"/>
                  </a:cubicBezTo>
                  <a:cubicBezTo>
                    <a:pt x="123" y="83"/>
                    <a:pt x="123" y="83"/>
                    <a:pt x="123" y="83"/>
                  </a:cubicBezTo>
                  <a:cubicBezTo>
                    <a:pt x="124" y="84"/>
                    <a:pt x="124" y="84"/>
                    <a:pt x="124" y="84"/>
                  </a:cubicBezTo>
                  <a:cubicBezTo>
                    <a:pt x="126" y="85"/>
                    <a:pt x="126" y="85"/>
                    <a:pt x="126" y="85"/>
                  </a:cubicBezTo>
                  <a:cubicBezTo>
                    <a:pt x="127" y="84"/>
                    <a:pt x="127" y="84"/>
                    <a:pt x="127" y="84"/>
                  </a:cubicBezTo>
                  <a:cubicBezTo>
                    <a:pt x="127" y="84"/>
                    <a:pt x="128" y="85"/>
                    <a:pt x="128" y="85"/>
                  </a:cubicBezTo>
                  <a:cubicBezTo>
                    <a:pt x="128" y="85"/>
                    <a:pt x="129" y="85"/>
                    <a:pt x="129" y="85"/>
                  </a:cubicBezTo>
                  <a:cubicBezTo>
                    <a:pt x="130" y="85"/>
                    <a:pt x="130" y="85"/>
                    <a:pt x="130" y="85"/>
                  </a:cubicBezTo>
                  <a:cubicBezTo>
                    <a:pt x="130" y="85"/>
                    <a:pt x="131" y="84"/>
                    <a:pt x="131" y="85"/>
                  </a:cubicBezTo>
                  <a:cubicBezTo>
                    <a:pt x="132" y="85"/>
                    <a:pt x="132" y="85"/>
                    <a:pt x="132" y="85"/>
                  </a:cubicBezTo>
                  <a:cubicBezTo>
                    <a:pt x="132" y="85"/>
                    <a:pt x="132" y="84"/>
                    <a:pt x="133" y="84"/>
                  </a:cubicBezTo>
                  <a:cubicBezTo>
                    <a:pt x="133" y="84"/>
                    <a:pt x="134" y="85"/>
                    <a:pt x="134" y="85"/>
                  </a:cubicBezTo>
                  <a:cubicBezTo>
                    <a:pt x="135" y="83"/>
                    <a:pt x="135" y="83"/>
                    <a:pt x="135" y="83"/>
                  </a:cubicBezTo>
                  <a:cubicBezTo>
                    <a:pt x="135" y="83"/>
                    <a:pt x="134" y="80"/>
                    <a:pt x="134" y="80"/>
                  </a:cubicBezTo>
                  <a:cubicBezTo>
                    <a:pt x="134" y="79"/>
                    <a:pt x="134" y="76"/>
                    <a:pt x="134" y="76"/>
                  </a:cubicBezTo>
                  <a:cubicBezTo>
                    <a:pt x="134" y="76"/>
                    <a:pt x="135" y="75"/>
                    <a:pt x="135" y="75"/>
                  </a:cubicBezTo>
                  <a:cubicBezTo>
                    <a:pt x="135" y="75"/>
                    <a:pt x="135" y="73"/>
                    <a:pt x="135" y="73"/>
                  </a:cubicBezTo>
                  <a:cubicBezTo>
                    <a:pt x="135" y="73"/>
                    <a:pt x="135" y="73"/>
                    <a:pt x="135" y="73"/>
                  </a:cubicBezTo>
                  <a:cubicBezTo>
                    <a:pt x="137" y="72"/>
                    <a:pt x="137" y="72"/>
                    <a:pt x="137" y="72"/>
                  </a:cubicBezTo>
                  <a:cubicBezTo>
                    <a:pt x="138" y="72"/>
                    <a:pt x="138" y="72"/>
                    <a:pt x="138" y="72"/>
                  </a:cubicBezTo>
                  <a:cubicBezTo>
                    <a:pt x="140" y="73"/>
                    <a:pt x="140" y="73"/>
                    <a:pt x="140" y="73"/>
                  </a:cubicBezTo>
                  <a:cubicBezTo>
                    <a:pt x="139" y="74"/>
                    <a:pt x="139" y="74"/>
                    <a:pt x="139" y="74"/>
                  </a:cubicBezTo>
                  <a:cubicBezTo>
                    <a:pt x="139" y="77"/>
                    <a:pt x="139" y="77"/>
                    <a:pt x="139" y="77"/>
                  </a:cubicBezTo>
                  <a:cubicBezTo>
                    <a:pt x="140" y="77"/>
                    <a:pt x="140" y="77"/>
                    <a:pt x="140" y="77"/>
                  </a:cubicBezTo>
                  <a:cubicBezTo>
                    <a:pt x="139" y="80"/>
                    <a:pt x="139" y="80"/>
                    <a:pt x="139" y="80"/>
                  </a:cubicBezTo>
                  <a:cubicBezTo>
                    <a:pt x="141" y="82"/>
                    <a:pt x="141" y="82"/>
                    <a:pt x="141" y="82"/>
                  </a:cubicBezTo>
                  <a:cubicBezTo>
                    <a:pt x="141" y="82"/>
                    <a:pt x="143" y="82"/>
                    <a:pt x="143" y="82"/>
                  </a:cubicBezTo>
                  <a:cubicBezTo>
                    <a:pt x="144" y="82"/>
                    <a:pt x="146" y="82"/>
                    <a:pt x="146" y="82"/>
                  </a:cubicBezTo>
                  <a:cubicBezTo>
                    <a:pt x="146" y="82"/>
                    <a:pt x="148" y="82"/>
                    <a:pt x="148" y="82"/>
                  </a:cubicBezTo>
                  <a:cubicBezTo>
                    <a:pt x="148" y="82"/>
                    <a:pt x="149" y="81"/>
                    <a:pt x="149" y="81"/>
                  </a:cubicBezTo>
                  <a:cubicBezTo>
                    <a:pt x="151" y="81"/>
                    <a:pt x="151" y="81"/>
                    <a:pt x="151" y="81"/>
                  </a:cubicBezTo>
                  <a:cubicBezTo>
                    <a:pt x="152" y="82"/>
                    <a:pt x="152" y="82"/>
                    <a:pt x="152" y="82"/>
                  </a:cubicBezTo>
                  <a:cubicBezTo>
                    <a:pt x="154" y="82"/>
                    <a:pt x="154" y="82"/>
                    <a:pt x="154" y="82"/>
                  </a:cubicBezTo>
                  <a:cubicBezTo>
                    <a:pt x="154" y="82"/>
                    <a:pt x="158" y="82"/>
                    <a:pt x="159" y="81"/>
                  </a:cubicBezTo>
                  <a:cubicBezTo>
                    <a:pt x="160" y="81"/>
                    <a:pt x="161" y="81"/>
                    <a:pt x="161" y="81"/>
                  </a:cubicBezTo>
                  <a:cubicBezTo>
                    <a:pt x="162" y="77"/>
                    <a:pt x="162" y="77"/>
                    <a:pt x="162" y="77"/>
                  </a:cubicBezTo>
                  <a:cubicBezTo>
                    <a:pt x="162" y="77"/>
                    <a:pt x="161" y="77"/>
                    <a:pt x="160" y="76"/>
                  </a:cubicBezTo>
                  <a:cubicBezTo>
                    <a:pt x="160" y="76"/>
                    <a:pt x="158" y="76"/>
                    <a:pt x="158" y="76"/>
                  </a:cubicBezTo>
                  <a:cubicBezTo>
                    <a:pt x="158" y="75"/>
                    <a:pt x="158" y="75"/>
                    <a:pt x="158" y="75"/>
                  </a:cubicBezTo>
                  <a:cubicBezTo>
                    <a:pt x="160" y="75"/>
                    <a:pt x="160" y="75"/>
                    <a:pt x="160" y="75"/>
                  </a:cubicBezTo>
                  <a:cubicBezTo>
                    <a:pt x="160" y="75"/>
                    <a:pt x="162" y="74"/>
                    <a:pt x="162" y="74"/>
                  </a:cubicBezTo>
                  <a:cubicBezTo>
                    <a:pt x="163" y="74"/>
                    <a:pt x="164" y="74"/>
                    <a:pt x="165" y="73"/>
                  </a:cubicBezTo>
                  <a:cubicBezTo>
                    <a:pt x="165" y="73"/>
                    <a:pt x="166" y="73"/>
                    <a:pt x="166" y="72"/>
                  </a:cubicBezTo>
                  <a:cubicBezTo>
                    <a:pt x="166" y="72"/>
                    <a:pt x="166" y="71"/>
                    <a:pt x="166" y="71"/>
                  </a:cubicBezTo>
                  <a:cubicBezTo>
                    <a:pt x="166" y="71"/>
                    <a:pt x="168" y="71"/>
                    <a:pt x="168" y="70"/>
                  </a:cubicBezTo>
                  <a:cubicBezTo>
                    <a:pt x="168" y="69"/>
                    <a:pt x="169" y="69"/>
                    <a:pt x="169" y="68"/>
                  </a:cubicBezTo>
                  <a:cubicBezTo>
                    <a:pt x="170" y="68"/>
                    <a:pt x="171" y="68"/>
                    <a:pt x="172" y="67"/>
                  </a:cubicBezTo>
                  <a:cubicBezTo>
                    <a:pt x="173" y="67"/>
                    <a:pt x="174" y="67"/>
                    <a:pt x="174" y="67"/>
                  </a:cubicBezTo>
                  <a:cubicBezTo>
                    <a:pt x="175" y="66"/>
                    <a:pt x="176" y="65"/>
                    <a:pt x="176" y="65"/>
                  </a:cubicBezTo>
                  <a:cubicBezTo>
                    <a:pt x="176" y="64"/>
                    <a:pt x="176" y="64"/>
                    <a:pt x="177" y="64"/>
                  </a:cubicBezTo>
                  <a:cubicBezTo>
                    <a:pt x="177" y="63"/>
                    <a:pt x="179" y="63"/>
                    <a:pt x="179" y="63"/>
                  </a:cubicBezTo>
                  <a:cubicBezTo>
                    <a:pt x="180" y="63"/>
                    <a:pt x="181" y="64"/>
                    <a:pt x="183" y="64"/>
                  </a:cubicBezTo>
                  <a:cubicBezTo>
                    <a:pt x="184" y="65"/>
                    <a:pt x="185" y="64"/>
                    <a:pt x="185" y="63"/>
                  </a:cubicBezTo>
                  <a:cubicBezTo>
                    <a:pt x="185" y="63"/>
                    <a:pt x="188" y="62"/>
                    <a:pt x="188" y="62"/>
                  </a:cubicBezTo>
                  <a:cubicBezTo>
                    <a:pt x="189" y="62"/>
                    <a:pt x="190" y="63"/>
                    <a:pt x="190" y="63"/>
                  </a:cubicBezTo>
                  <a:cubicBezTo>
                    <a:pt x="190" y="64"/>
                    <a:pt x="192" y="66"/>
                    <a:pt x="192" y="67"/>
                  </a:cubicBezTo>
                  <a:cubicBezTo>
                    <a:pt x="192" y="67"/>
                    <a:pt x="191" y="69"/>
                    <a:pt x="191" y="69"/>
                  </a:cubicBezTo>
                  <a:cubicBezTo>
                    <a:pt x="191" y="70"/>
                    <a:pt x="189" y="71"/>
                    <a:pt x="189" y="71"/>
                  </a:cubicBezTo>
                  <a:cubicBezTo>
                    <a:pt x="194" y="73"/>
                    <a:pt x="194" y="73"/>
                    <a:pt x="194" y="73"/>
                  </a:cubicBezTo>
                  <a:cubicBezTo>
                    <a:pt x="194" y="74"/>
                    <a:pt x="194" y="75"/>
                    <a:pt x="194" y="7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66" name="Freeform 866">
              <a:extLst>
                <a:ext uri="{FF2B5EF4-FFF2-40B4-BE49-F238E27FC236}">
                  <a16:creationId xmlns:a16="http://schemas.microsoft.com/office/drawing/2014/main" id="{3F68E53B-1613-4F32-B8BF-A71B2F640AB2}"/>
                </a:ext>
              </a:extLst>
            </p:cNvPr>
            <p:cNvSpPr>
              <a:spLocks noEditPoints="1"/>
            </p:cNvSpPr>
            <p:nvPr/>
          </p:nvSpPr>
          <p:spPr bwMode="auto">
            <a:xfrm>
              <a:off x="8336131" y="2854361"/>
              <a:ext cx="1940576" cy="1166233"/>
            </a:xfrm>
            <a:custGeom>
              <a:avLst/>
              <a:gdLst>
                <a:gd name="T0" fmla="*/ 239 w 415"/>
                <a:gd name="T1" fmla="*/ 296 h 307"/>
                <a:gd name="T2" fmla="*/ 266 w 415"/>
                <a:gd name="T3" fmla="*/ 280 h 307"/>
                <a:gd name="T4" fmla="*/ 313 w 415"/>
                <a:gd name="T5" fmla="*/ 251 h 307"/>
                <a:gd name="T6" fmla="*/ 400 w 415"/>
                <a:gd name="T7" fmla="*/ 61 h 307"/>
                <a:gd name="T8" fmla="*/ 374 w 415"/>
                <a:gd name="T9" fmla="*/ 43 h 307"/>
                <a:gd name="T10" fmla="*/ 360 w 415"/>
                <a:gd name="T11" fmla="*/ 22 h 307"/>
                <a:gd name="T12" fmla="*/ 347 w 415"/>
                <a:gd name="T13" fmla="*/ 5 h 307"/>
                <a:gd name="T14" fmla="*/ 321 w 415"/>
                <a:gd name="T15" fmla="*/ 3 h 307"/>
                <a:gd name="T16" fmla="*/ 315 w 415"/>
                <a:gd name="T17" fmla="*/ 22 h 307"/>
                <a:gd name="T18" fmla="*/ 293 w 415"/>
                <a:gd name="T19" fmla="*/ 41 h 307"/>
                <a:gd name="T20" fmla="*/ 312 w 415"/>
                <a:gd name="T21" fmla="*/ 73 h 307"/>
                <a:gd name="T22" fmla="*/ 269 w 415"/>
                <a:gd name="T23" fmla="*/ 91 h 307"/>
                <a:gd name="T24" fmla="*/ 213 w 415"/>
                <a:gd name="T25" fmla="*/ 121 h 307"/>
                <a:gd name="T26" fmla="*/ 155 w 415"/>
                <a:gd name="T27" fmla="*/ 110 h 307"/>
                <a:gd name="T28" fmla="*/ 117 w 415"/>
                <a:gd name="T29" fmla="*/ 81 h 307"/>
                <a:gd name="T30" fmla="*/ 104 w 415"/>
                <a:gd name="T31" fmla="*/ 60 h 307"/>
                <a:gd name="T32" fmla="*/ 88 w 415"/>
                <a:gd name="T33" fmla="*/ 54 h 307"/>
                <a:gd name="T34" fmla="*/ 69 w 415"/>
                <a:gd name="T35" fmla="*/ 70 h 307"/>
                <a:gd name="T36" fmla="*/ 44 w 415"/>
                <a:gd name="T37" fmla="*/ 91 h 307"/>
                <a:gd name="T38" fmla="*/ 44 w 415"/>
                <a:gd name="T39" fmla="*/ 111 h 307"/>
                <a:gd name="T40" fmla="*/ 21 w 415"/>
                <a:gd name="T41" fmla="*/ 129 h 307"/>
                <a:gd name="T42" fmla="*/ 2 w 415"/>
                <a:gd name="T43" fmla="*/ 137 h 307"/>
                <a:gd name="T44" fmla="*/ 10 w 415"/>
                <a:gd name="T45" fmla="*/ 158 h 307"/>
                <a:gd name="T46" fmla="*/ 27 w 415"/>
                <a:gd name="T47" fmla="*/ 174 h 307"/>
                <a:gd name="T48" fmla="*/ 42 w 415"/>
                <a:gd name="T49" fmla="*/ 182 h 307"/>
                <a:gd name="T50" fmla="*/ 36 w 415"/>
                <a:gd name="T51" fmla="*/ 197 h 307"/>
                <a:gd name="T52" fmla="*/ 48 w 415"/>
                <a:gd name="T53" fmla="*/ 215 h 307"/>
                <a:gd name="T54" fmla="*/ 66 w 415"/>
                <a:gd name="T55" fmla="*/ 222 h 307"/>
                <a:gd name="T56" fmla="*/ 85 w 415"/>
                <a:gd name="T57" fmla="*/ 233 h 307"/>
                <a:gd name="T58" fmla="*/ 106 w 415"/>
                <a:gd name="T59" fmla="*/ 235 h 307"/>
                <a:gd name="T60" fmla="*/ 140 w 415"/>
                <a:gd name="T61" fmla="*/ 226 h 307"/>
                <a:gd name="T62" fmla="*/ 162 w 415"/>
                <a:gd name="T63" fmla="*/ 231 h 307"/>
                <a:gd name="T64" fmla="*/ 164 w 415"/>
                <a:gd name="T65" fmla="*/ 265 h 307"/>
                <a:gd name="T66" fmla="*/ 177 w 415"/>
                <a:gd name="T67" fmla="*/ 282 h 307"/>
                <a:gd name="T68" fmla="*/ 198 w 415"/>
                <a:gd name="T69" fmla="*/ 274 h 307"/>
                <a:gd name="T70" fmla="*/ 222 w 415"/>
                <a:gd name="T71" fmla="*/ 278 h 307"/>
                <a:gd name="T72" fmla="*/ 245 w 415"/>
                <a:gd name="T73" fmla="*/ 285 h 307"/>
                <a:gd name="T74" fmla="*/ 273 w 415"/>
                <a:gd name="T75" fmla="*/ 274 h 307"/>
                <a:gd name="T76" fmla="*/ 295 w 415"/>
                <a:gd name="T77" fmla="*/ 266 h 307"/>
                <a:gd name="T78" fmla="*/ 309 w 415"/>
                <a:gd name="T79" fmla="*/ 253 h 307"/>
                <a:gd name="T80" fmla="*/ 313 w 415"/>
                <a:gd name="T81" fmla="*/ 243 h 307"/>
                <a:gd name="T82" fmla="*/ 328 w 415"/>
                <a:gd name="T83" fmla="*/ 223 h 307"/>
                <a:gd name="T84" fmla="*/ 320 w 415"/>
                <a:gd name="T85" fmla="*/ 214 h 307"/>
                <a:gd name="T86" fmla="*/ 328 w 415"/>
                <a:gd name="T87" fmla="*/ 205 h 307"/>
                <a:gd name="T88" fmla="*/ 320 w 415"/>
                <a:gd name="T89" fmla="*/ 192 h 307"/>
                <a:gd name="T90" fmla="*/ 310 w 415"/>
                <a:gd name="T91" fmla="*/ 179 h 307"/>
                <a:gd name="T92" fmla="*/ 316 w 415"/>
                <a:gd name="T93" fmla="*/ 167 h 307"/>
                <a:gd name="T94" fmla="*/ 324 w 415"/>
                <a:gd name="T95" fmla="*/ 163 h 307"/>
                <a:gd name="T96" fmla="*/ 328 w 415"/>
                <a:gd name="T97" fmla="*/ 156 h 307"/>
                <a:gd name="T98" fmla="*/ 305 w 415"/>
                <a:gd name="T99" fmla="*/ 152 h 307"/>
                <a:gd name="T100" fmla="*/ 303 w 415"/>
                <a:gd name="T101" fmla="*/ 142 h 307"/>
                <a:gd name="T102" fmla="*/ 310 w 415"/>
                <a:gd name="T103" fmla="*/ 137 h 307"/>
                <a:gd name="T104" fmla="*/ 325 w 415"/>
                <a:gd name="T105" fmla="*/ 127 h 307"/>
                <a:gd name="T106" fmla="*/ 322 w 415"/>
                <a:gd name="T107" fmla="*/ 145 h 307"/>
                <a:gd name="T108" fmla="*/ 344 w 415"/>
                <a:gd name="T109" fmla="*/ 135 h 307"/>
                <a:gd name="T110" fmla="*/ 369 w 415"/>
                <a:gd name="T111" fmla="*/ 123 h 307"/>
                <a:gd name="T112" fmla="*/ 382 w 415"/>
                <a:gd name="T113" fmla="*/ 108 h 307"/>
                <a:gd name="T114" fmla="*/ 391 w 415"/>
                <a:gd name="T115" fmla="*/ 100 h 307"/>
                <a:gd name="T116" fmla="*/ 406 w 415"/>
                <a:gd name="T117" fmla="*/ 82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5" h="307">
                  <a:moveTo>
                    <a:pt x="253" y="292"/>
                  </a:moveTo>
                  <a:cubicBezTo>
                    <a:pt x="253" y="293"/>
                    <a:pt x="253" y="293"/>
                    <a:pt x="253" y="294"/>
                  </a:cubicBezTo>
                  <a:cubicBezTo>
                    <a:pt x="253" y="294"/>
                    <a:pt x="253" y="295"/>
                    <a:pt x="253" y="295"/>
                  </a:cubicBezTo>
                  <a:cubicBezTo>
                    <a:pt x="251" y="297"/>
                    <a:pt x="251" y="298"/>
                    <a:pt x="250" y="301"/>
                  </a:cubicBezTo>
                  <a:cubicBezTo>
                    <a:pt x="250" y="301"/>
                    <a:pt x="250" y="301"/>
                    <a:pt x="250" y="301"/>
                  </a:cubicBezTo>
                  <a:cubicBezTo>
                    <a:pt x="248" y="302"/>
                    <a:pt x="247" y="304"/>
                    <a:pt x="245" y="304"/>
                  </a:cubicBezTo>
                  <a:cubicBezTo>
                    <a:pt x="245" y="303"/>
                    <a:pt x="245" y="304"/>
                    <a:pt x="245" y="304"/>
                  </a:cubicBezTo>
                  <a:cubicBezTo>
                    <a:pt x="244" y="307"/>
                    <a:pt x="243" y="304"/>
                    <a:pt x="242" y="304"/>
                  </a:cubicBezTo>
                  <a:cubicBezTo>
                    <a:pt x="241" y="304"/>
                    <a:pt x="240" y="304"/>
                    <a:pt x="240" y="304"/>
                  </a:cubicBezTo>
                  <a:cubicBezTo>
                    <a:pt x="238" y="303"/>
                    <a:pt x="238" y="303"/>
                    <a:pt x="238" y="302"/>
                  </a:cubicBezTo>
                  <a:cubicBezTo>
                    <a:pt x="238" y="301"/>
                    <a:pt x="238" y="301"/>
                    <a:pt x="238" y="301"/>
                  </a:cubicBezTo>
                  <a:cubicBezTo>
                    <a:pt x="238" y="301"/>
                    <a:pt x="238" y="300"/>
                    <a:pt x="238" y="300"/>
                  </a:cubicBezTo>
                  <a:cubicBezTo>
                    <a:pt x="238" y="300"/>
                    <a:pt x="238" y="299"/>
                    <a:pt x="238" y="299"/>
                  </a:cubicBezTo>
                  <a:cubicBezTo>
                    <a:pt x="238" y="299"/>
                    <a:pt x="238" y="299"/>
                    <a:pt x="238" y="299"/>
                  </a:cubicBezTo>
                  <a:cubicBezTo>
                    <a:pt x="238" y="297"/>
                    <a:pt x="238" y="296"/>
                    <a:pt x="239" y="296"/>
                  </a:cubicBezTo>
                  <a:cubicBezTo>
                    <a:pt x="240" y="296"/>
                    <a:pt x="241" y="295"/>
                    <a:pt x="241" y="295"/>
                  </a:cubicBezTo>
                  <a:cubicBezTo>
                    <a:pt x="241" y="293"/>
                    <a:pt x="243" y="293"/>
                    <a:pt x="244" y="292"/>
                  </a:cubicBezTo>
                  <a:cubicBezTo>
                    <a:pt x="244" y="292"/>
                    <a:pt x="245" y="292"/>
                    <a:pt x="245" y="292"/>
                  </a:cubicBezTo>
                  <a:cubicBezTo>
                    <a:pt x="247" y="293"/>
                    <a:pt x="249" y="292"/>
                    <a:pt x="251" y="292"/>
                  </a:cubicBezTo>
                  <a:cubicBezTo>
                    <a:pt x="252" y="291"/>
                    <a:pt x="253" y="292"/>
                    <a:pt x="253" y="292"/>
                  </a:cubicBezTo>
                  <a:close/>
                  <a:moveTo>
                    <a:pt x="327" y="217"/>
                  </a:moveTo>
                  <a:cubicBezTo>
                    <a:pt x="327" y="218"/>
                    <a:pt x="329" y="217"/>
                    <a:pt x="329" y="218"/>
                  </a:cubicBezTo>
                  <a:cubicBezTo>
                    <a:pt x="329" y="218"/>
                    <a:pt x="329" y="218"/>
                    <a:pt x="329" y="218"/>
                  </a:cubicBezTo>
                  <a:cubicBezTo>
                    <a:pt x="329" y="218"/>
                    <a:pt x="330" y="218"/>
                    <a:pt x="330" y="218"/>
                  </a:cubicBezTo>
                  <a:cubicBezTo>
                    <a:pt x="330" y="218"/>
                    <a:pt x="330" y="218"/>
                    <a:pt x="330" y="217"/>
                  </a:cubicBezTo>
                  <a:cubicBezTo>
                    <a:pt x="330" y="217"/>
                    <a:pt x="330" y="217"/>
                    <a:pt x="330" y="217"/>
                  </a:cubicBezTo>
                  <a:cubicBezTo>
                    <a:pt x="330" y="217"/>
                    <a:pt x="330" y="217"/>
                    <a:pt x="329" y="217"/>
                  </a:cubicBezTo>
                  <a:cubicBezTo>
                    <a:pt x="329" y="216"/>
                    <a:pt x="329" y="216"/>
                    <a:pt x="328" y="216"/>
                  </a:cubicBezTo>
                  <a:cubicBezTo>
                    <a:pt x="328" y="216"/>
                    <a:pt x="327" y="216"/>
                    <a:pt x="327" y="217"/>
                  </a:cubicBezTo>
                  <a:close/>
                  <a:moveTo>
                    <a:pt x="266" y="280"/>
                  </a:moveTo>
                  <a:cubicBezTo>
                    <a:pt x="265" y="280"/>
                    <a:pt x="265" y="280"/>
                    <a:pt x="265" y="280"/>
                  </a:cubicBezTo>
                  <a:cubicBezTo>
                    <a:pt x="265" y="280"/>
                    <a:pt x="265" y="281"/>
                    <a:pt x="265" y="281"/>
                  </a:cubicBezTo>
                  <a:cubicBezTo>
                    <a:pt x="265" y="281"/>
                    <a:pt x="265" y="281"/>
                    <a:pt x="265" y="281"/>
                  </a:cubicBezTo>
                  <a:cubicBezTo>
                    <a:pt x="266" y="281"/>
                    <a:pt x="266" y="281"/>
                    <a:pt x="266" y="281"/>
                  </a:cubicBezTo>
                  <a:cubicBezTo>
                    <a:pt x="266" y="281"/>
                    <a:pt x="266" y="281"/>
                    <a:pt x="266" y="281"/>
                  </a:cubicBezTo>
                  <a:cubicBezTo>
                    <a:pt x="266" y="281"/>
                    <a:pt x="266" y="280"/>
                    <a:pt x="266" y="280"/>
                  </a:cubicBezTo>
                  <a:cubicBezTo>
                    <a:pt x="266" y="280"/>
                    <a:pt x="266" y="280"/>
                    <a:pt x="266" y="280"/>
                  </a:cubicBezTo>
                  <a:cubicBezTo>
                    <a:pt x="266" y="280"/>
                    <a:pt x="266" y="280"/>
                    <a:pt x="266" y="280"/>
                  </a:cubicBezTo>
                  <a:close/>
                  <a:moveTo>
                    <a:pt x="329" y="215"/>
                  </a:moveTo>
                  <a:cubicBezTo>
                    <a:pt x="329" y="215"/>
                    <a:pt x="329" y="215"/>
                    <a:pt x="329" y="215"/>
                  </a:cubicBezTo>
                  <a:cubicBezTo>
                    <a:pt x="329" y="215"/>
                    <a:pt x="329" y="215"/>
                    <a:pt x="329" y="215"/>
                  </a:cubicBezTo>
                  <a:cubicBezTo>
                    <a:pt x="329" y="215"/>
                    <a:pt x="329" y="215"/>
                    <a:pt x="329" y="215"/>
                  </a:cubicBezTo>
                  <a:cubicBezTo>
                    <a:pt x="329" y="215"/>
                    <a:pt x="329" y="216"/>
                    <a:pt x="329" y="215"/>
                  </a:cubicBezTo>
                  <a:close/>
                  <a:moveTo>
                    <a:pt x="313" y="251"/>
                  </a:moveTo>
                  <a:cubicBezTo>
                    <a:pt x="313" y="251"/>
                    <a:pt x="313" y="251"/>
                    <a:pt x="313" y="251"/>
                  </a:cubicBezTo>
                  <a:cubicBezTo>
                    <a:pt x="312" y="251"/>
                    <a:pt x="312" y="251"/>
                    <a:pt x="312" y="251"/>
                  </a:cubicBezTo>
                  <a:cubicBezTo>
                    <a:pt x="312" y="252"/>
                    <a:pt x="312" y="252"/>
                    <a:pt x="312" y="252"/>
                  </a:cubicBezTo>
                  <a:cubicBezTo>
                    <a:pt x="312" y="252"/>
                    <a:pt x="312" y="252"/>
                    <a:pt x="313" y="252"/>
                  </a:cubicBezTo>
                  <a:cubicBezTo>
                    <a:pt x="313" y="252"/>
                    <a:pt x="313" y="252"/>
                    <a:pt x="313" y="252"/>
                  </a:cubicBezTo>
                  <a:cubicBezTo>
                    <a:pt x="313" y="252"/>
                    <a:pt x="313" y="252"/>
                    <a:pt x="313" y="251"/>
                  </a:cubicBezTo>
                  <a:close/>
                  <a:moveTo>
                    <a:pt x="415" y="63"/>
                  </a:moveTo>
                  <a:cubicBezTo>
                    <a:pt x="415" y="62"/>
                    <a:pt x="414" y="61"/>
                    <a:pt x="414" y="60"/>
                  </a:cubicBezTo>
                  <a:cubicBezTo>
                    <a:pt x="414" y="59"/>
                    <a:pt x="414" y="58"/>
                    <a:pt x="415" y="57"/>
                  </a:cubicBezTo>
                  <a:cubicBezTo>
                    <a:pt x="413" y="56"/>
                    <a:pt x="412" y="56"/>
                    <a:pt x="410" y="56"/>
                  </a:cubicBezTo>
                  <a:cubicBezTo>
                    <a:pt x="410" y="56"/>
                    <a:pt x="410" y="56"/>
                    <a:pt x="409" y="56"/>
                  </a:cubicBezTo>
                  <a:cubicBezTo>
                    <a:pt x="409" y="56"/>
                    <a:pt x="409" y="57"/>
                    <a:pt x="409" y="57"/>
                  </a:cubicBezTo>
                  <a:cubicBezTo>
                    <a:pt x="408" y="57"/>
                    <a:pt x="408" y="58"/>
                    <a:pt x="407" y="58"/>
                  </a:cubicBezTo>
                  <a:cubicBezTo>
                    <a:pt x="403" y="59"/>
                    <a:pt x="403" y="59"/>
                    <a:pt x="403" y="59"/>
                  </a:cubicBezTo>
                  <a:cubicBezTo>
                    <a:pt x="401" y="60"/>
                    <a:pt x="401" y="60"/>
                    <a:pt x="401" y="60"/>
                  </a:cubicBezTo>
                  <a:cubicBezTo>
                    <a:pt x="400" y="61"/>
                    <a:pt x="400" y="61"/>
                    <a:pt x="400" y="61"/>
                  </a:cubicBezTo>
                  <a:cubicBezTo>
                    <a:pt x="400" y="63"/>
                    <a:pt x="400" y="63"/>
                    <a:pt x="400" y="63"/>
                  </a:cubicBezTo>
                  <a:cubicBezTo>
                    <a:pt x="389" y="63"/>
                    <a:pt x="389" y="63"/>
                    <a:pt x="389" y="63"/>
                  </a:cubicBezTo>
                  <a:cubicBezTo>
                    <a:pt x="387" y="59"/>
                    <a:pt x="387" y="59"/>
                    <a:pt x="387" y="59"/>
                  </a:cubicBezTo>
                  <a:cubicBezTo>
                    <a:pt x="388" y="57"/>
                    <a:pt x="388" y="57"/>
                    <a:pt x="388" y="57"/>
                  </a:cubicBezTo>
                  <a:cubicBezTo>
                    <a:pt x="388" y="55"/>
                    <a:pt x="388" y="55"/>
                    <a:pt x="388" y="55"/>
                  </a:cubicBezTo>
                  <a:cubicBezTo>
                    <a:pt x="386" y="54"/>
                    <a:pt x="386" y="54"/>
                    <a:pt x="386" y="54"/>
                  </a:cubicBezTo>
                  <a:cubicBezTo>
                    <a:pt x="386" y="54"/>
                    <a:pt x="386" y="54"/>
                    <a:pt x="386" y="53"/>
                  </a:cubicBezTo>
                  <a:cubicBezTo>
                    <a:pt x="386" y="53"/>
                    <a:pt x="387" y="51"/>
                    <a:pt x="387" y="51"/>
                  </a:cubicBezTo>
                  <a:cubicBezTo>
                    <a:pt x="387" y="51"/>
                    <a:pt x="384" y="51"/>
                    <a:pt x="384" y="51"/>
                  </a:cubicBezTo>
                  <a:cubicBezTo>
                    <a:pt x="384" y="51"/>
                    <a:pt x="380" y="47"/>
                    <a:pt x="380" y="46"/>
                  </a:cubicBezTo>
                  <a:cubicBezTo>
                    <a:pt x="380" y="46"/>
                    <a:pt x="379" y="45"/>
                    <a:pt x="379" y="45"/>
                  </a:cubicBezTo>
                  <a:cubicBezTo>
                    <a:pt x="378" y="46"/>
                    <a:pt x="378" y="46"/>
                    <a:pt x="378" y="46"/>
                  </a:cubicBezTo>
                  <a:cubicBezTo>
                    <a:pt x="378" y="46"/>
                    <a:pt x="376" y="46"/>
                    <a:pt x="376" y="45"/>
                  </a:cubicBezTo>
                  <a:cubicBezTo>
                    <a:pt x="375" y="45"/>
                    <a:pt x="374" y="44"/>
                    <a:pt x="374" y="44"/>
                  </a:cubicBezTo>
                  <a:cubicBezTo>
                    <a:pt x="374" y="43"/>
                    <a:pt x="374" y="43"/>
                    <a:pt x="374" y="43"/>
                  </a:cubicBezTo>
                  <a:cubicBezTo>
                    <a:pt x="368" y="43"/>
                    <a:pt x="368" y="43"/>
                    <a:pt x="368" y="43"/>
                  </a:cubicBezTo>
                  <a:cubicBezTo>
                    <a:pt x="368" y="43"/>
                    <a:pt x="367" y="42"/>
                    <a:pt x="366" y="42"/>
                  </a:cubicBezTo>
                  <a:cubicBezTo>
                    <a:pt x="366" y="42"/>
                    <a:pt x="366" y="41"/>
                    <a:pt x="366" y="41"/>
                  </a:cubicBezTo>
                  <a:cubicBezTo>
                    <a:pt x="366" y="41"/>
                    <a:pt x="366" y="40"/>
                    <a:pt x="366" y="39"/>
                  </a:cubicBezTo>
                  <a:cubicBezTo>
                    <a:pt x="366" y="39"/>
                    <a:pt x="366" y="39"/>
                    <a:pt x="366" y="38"/>
                  </a:cubicBezTo>
                  <a:cubicBezTo>
                    <a:pt x="366" y="38"/>
                    <a:pt x="366" y="37"/>
                    <a:pt x="366" y="37"/>
                  </a:cubicBezTo>
                  <a:cubicBezTo>
                    <a:pt x="366" y="37"/>
                    <a:pt x="365" y="36"/>
                    <a:pt x="365" y="36"/>
                  </a:cubicBezTo>
                  <a:cubicBezTo>
                    <a:pt x="365" y="36"/>
                    <a:pt x="364" y="34"/>
                    <a:pt x="364" y="33"/>
                  </a:cubicBezTo>
                  <a:cubicBezTo>
                    <a:pt x="364" y="33"/>
                    <a:pt x="364" y="32"/>
                    <a:pt x="364" y="31"/>
                  </a:cubicBezTo>
                  <a:cubicBezTo>
                    <a:pt x="364" y="31"/>
                    <a:pt x="364" y="30"/>
                    <a:pt x="363" y="29"/>
                  </a:cubicBezTo>
                  <a:cubicBezTo>
                    <a:pt x="362" y="28"/>
                    <a:pt x="362" y="28"/>
                    <a:pt x="362" y="27"/>
                  </a:cubicBezTo>
                  <a:cubicBezTo>
                    <a:pt x="361" y="27"/>
                    <a:pt x="361" y="27"/>
                    <a:pt x="361" y="26"/>
                  </a:cubicBezTo>
                  <a:cubicBezTo>
                    <a:pt x="361" y="26"/>
                    <a:pt x="361" y="25"/>
                    <a:pt x="361" y="25"/>
                  </a:cubicBezTo>
                  <a:cubicBezTo>
                    <a:pt x="361" y="24"/>
                    <a:pt x="361" y="24"/>
                    <a:pt x="361" y="23"/>
                  </a:cubicBezTo>
                  <a:cubicBezTo>
                    <a:pt x="360" y="23"/>
                    <a:pt x="360" y="22"/>
                    <a:pt x="360" y="22"/>
                  </a:cubicBezTo>
                  <a:cubicBezTo>
                    <a:pt x="360" y="22"/>
                    <a:pt x="360" y="22"/>
                    <a:pt x="360" y="21"/>
                  </a:cubicBezTo>
                  <a:cubicBezTo>
                    <a:pt x="360" y="20"/>
                    <a:pt x="359" y="20"/>
                    <a:pt x="359" y="19"/>
                  </a:cubicBezTo>
                  <a:cubicBezTo>
                    <a:pt x="359" y="19"/>
                    <a:pt x="358" y="19"/>
                    <a:pt x="358" y="18"/>
                  </a:cubicBezTo>
                  <a:cubicBezTo>
                    <a:pt x="359" y="18"/>
                    <a:pt x="359" y="17"/>
                    <a:pt x="359" y="17"/>
                  </a:cubicBezTo>
                  <a:cubicBezTo>
                    <a:pt x="359" y="17"/>
                    <a:pt x="359" y="16"/>
                    <a:pt x="358" y="15"/>
                  </a:cubicBezTo>
                  <a:cubicBezTo>
                    <a:pt x="358" y="15"/>
                    <a:pt x="357" y="15"/>
                    <a:pt x="357" y="15"/>
                  </a:cubicBezTo>
                  <a:cubicBezTo>
                    <a:pt x="357" y="14"/>
                    <a:pt x="358" y="14"/>
                    <a:pt x="357" y="13"/>
                  </a:cubicBezTo>
                  <a:cubicBezTo>
                    <a:pt x="357" y="13"/>
                    <a:pt x="356" y="12"/>
                    <a:pt x="355" y="11"/>
                  </a:cubicBezTo>
                  <a:cubicBezTo>
                    <a:pt x="355" y="11"/>
                    <a:pt x="355" y="11"/>
                    <a:pt x="355" y="10"/>
                  </a:cubicBezTo>
                  <a:cubicBezTo>
                    <a:pt x="355" y="10"/>
                    <a:pt x="356" y="9"/>
                    <a:pt x="355" y="9"/>
                  </a:cubicBezTo>
                  <a:cubicBezTo>
                    <a:pt x="354" y="8"/>
                    <a:pt x="354" y="8"/>
                    <a:pt x="353" y="7"/>
                  </a:cubicBezTo>
                  <a:cubicBezTo>
                    <a:pt x="353" y="6"/>
                    <a:pt x="354" y="6"/>
                    <a:pt x="352" y="5"/>
                  </a:cubicBezTo>
                  <a:cubicBezTo>
                    <a:pt x="351" y="4"/>
                    <a:pt x="351" y="4"/>
                    <a:pt x="350" y="4"/>
                  </a:cubicBezTo>
                  <a:cubicBezTo>
                    <a:pt x="349" y="4"/>
                    <a:pt x="349" y="4"/>
                    <a:pt x="349" y="4"/>
                  </a:cubicBezTo>
                  <a:cubicBezTo>
                    <a:pt x="348" y="5"/>
                    <a:pt x="348" y="5"/>
                    <a:pt x="347" y="5"/>
                  </a:cubicBezTo>
                  <a:cubicBezTo>
                    <a:pt x="347" y="5"/>
                    <a:pt x="347" y="5"/>
                    <a:pt x="347" y="5"/>
                  </a:cubicBezTo>
                  <a:cubicBezTo>
                    <a:pt x="347" y="5"/>
                    <a:pt x="347" y="5"/>
                    <a:pt x="347" y="5"/>
                  </a:cubicBezTo>
                  <a:cubicBezTo>
                    <a:pt x="347" y="5"/>
                    <a:pt x="347" y="5"/>
                    <a:pt x="346" y="4"/>
                  </a:cubicBezTo>
                  <a:cubicBezTo>
                    <a:pt x="343" y="3"/>
                    <a:pt x="341" y="1"/>
                    <a:pt x="341" y="1"/>
                  </a:cubicBezTo>
                  <a:cubicBezTo>
                    <a:pt x="340" y="1"/>
                    <a:pt x="339" y="0"/>
                    <a:pt x="338" y="0"/>
                  </a:cubicBezTo>
                  <a:cubicBezTo>
                    <a:pt x="338" y="0"/>
                    <a:pt x="336" y="0"/>
                    <a:pt x="336" y="0"/>
                  </a:cubicBezTo>
                  <a:cubicBezTo>
                    <a:pt x="336" y="0"/>
                    <a:pt x="333" y="1"/>
                    <a:pt x="333" y="1"/>
                  </a:cubicBezTo>
                  <a:cubicBezTo>
                    <a:pt x="333" y="1"/>
                    <a:pt x="333" y="1"/>
                    <a:pt x="332" y="1"/>
                  </a:cubicBezTo>
                  <a:cubicBezTo>
                    <a:pt x="332" y="2"/>
                    <a:pt x="332" y="2"/>
                    <a:pt x="331" y="2"/>
                  </a:cubicBezTo>
                  <a:cubicBezTo>
                    <a:pt x="330" y="1"/>
                    <a:pt x="330" y="1"/>
                    <a:pt x="330" y="1"/>
                  </a:cubicBezTo>
                  <a:cubicBezTo>
                    <a:pt x="329" y="1"/>
                    <a:pt x="329" y="1"/>
                    <a:pt x="328" y="1"/>
                  </a:cubicBezTo>
                  <a:cubicBezTo>
                    <a:pt x="328" y="1"/>
                    <a:pt x="328" y="1"/>
                    <a:pt x="327" y="2"/>
                  </a:cubicBezTo>
                  <a:cubicBezTo>
                    <a:pt x="326" y="2"/>
                    <a:pt x="325" y="2"/>
                    <a:pt x="325" y="2"/>
                  </a:cubicBezTo>
                  <a:cubicBezTo>
                    <a:pt x="325" y="2"/>
                    <a:pt x="325" y="3"/>
                    <a:pt x="324" y="3"/>
                  </a:cubicBezTo>
                  <a:cubicBezTo>
                    <a:pt x="323" y="3"/>
                    <a:pt x="321" y="3"/>
                    <a:pt x="321" y="3"/>
                  </a:cubicBezTo>
                  <a:cubicBezTo>
                    <a:pt x="321" y="3"/>
                    <a:pt x="320" y="3"/>
                    <a:pt x="320" y="3"/>
                  </a:cubicBezTo>
                  <a:cubicBezTo>
                    <a:pt x="320" y="3"/>
                    <a:pt x="318" y="6"/>
                    <a:pt x="317" y="7"/>
                  </a:cubicBezTo>
                  <a:cubicBezTo>
                    <a:pt x="317" y="7"/>
                    <a:pt x="315" y="8"/>
                    <a:pt x="315" y="8"/>
                  </a:cubicBezTo>
                  <a:cubicBezTo>
                    <a:pt x="315" y="9"/>
                    <a:pt x="315" y="10"/>
                    <a:pt x="315" y="10"/>
                  </a:cubicBezTo>
                  <a:cubicBezTo>
                    <a:pt x="315" y="11"/>
                    <a:pt x="315" y="11"/>
                    <a:pt x="315" y="11"/>
                  </a:cubicBezTo>
                  <a:cubicBezTo>
                    <a:pt x="315" y="11"/>
                    <a:pt x="316" y="10"/>
                    <a:pt x="316" y="10"/>
                  </a:cubicBezTo>
                  <a:cubicBezTo>
                    <a:pt x="316" y="10"/>
                    <a:pt x="317" y="10"/>
                    <a:pt x="318" y="11"/>
                  </a:cubicBezTo>
                  <a:cubicBezTo>
                    <a:pt x="318" y="11"/>
                    <a:pt x="320" y="11"/>
                    <a:pt x="320" y="11"/>
                  </a:cubicBezTo>
                  <a:cubicBezTo>
                    <a:pt x="320" y="12"/>
                    <a:pt x="319" y="12"/>
                    <a:pt x="319" y="12"/>
                  </a:cubicBezTo>
                  <a:cubicBezTo>
                    <a:pt x="319" y="12"/>
                    <a:pt x="319" y="13"/>
                    <a:pt x="319" y="14"/>
                  </a:cubicBezTo>
                  <a:cubicBezTo>
                    <a:pt x="319" y="14"/>
                    <a:pt x="319" y="14"/>
                    <a:pt x="319" y="15"/>
                  </a:cubicBezTo>
                  <a:cubicBezTo>
                    <a:pt x="320" y="15"/>
                    <a:pt x="320" y="16"/>
                    <a:pt x="320" y="17"/>
                  </a:cubicBezTo>
                  <a:cubicBezTo>
                    <a:pt x="320" y="17"/>
                    <a:pt x="320" y="17"/>
                    <a:pt x="320" y="17"/>
                  </a:cubicBezTo>
                  <a:cubicBezTo>
                    <a:pt x="316" y="20"/>
                    <a:pt x="316" y="20"/>
                    <a:pt x="316" y="20"/>
                  </a:cubicBezTo>
                  <a:cubicBezTo>
                    <a:pt x="316" y="20"/>
                    <a:pt x="315" y="22"/>
                    <a:pt x="315" y="22"/>
                  </a:cubicBezTo>
                  <a:cubicBezTo>
                    <a:pt x="315" y="22"/>
                    <a:pt x="313" y="27"/>
                    <a:pt x="313" y="27"/>
                  </a:cubicBezTo>
                  <a:cubicBezTo>
                    <a:pt x="313" y="27"/>
                    <a:pt x="311" y="31"/>
                    <a:pt x="311" y="31"/>
                  </a:cubicBezTo>
                  <a:cubicBezTo>
                    <a:pt x="310" y="32"/>
                    <a:pt x="310" y="32"/>
                    <a:pt x="310" y="32"/>
                  </a:cubicBezTo>
                  <a:cubicBezTo>
                    <a:pt x="310" y="34"/>
                    <a:pt x="310" y="34"/>
                    <a:pt x="310" y="34"/>
                  </a:cubicBezTo>
                  <a:cubicBezTo>
                    <a:pt x="309" y="35"/>
                    <a:pt x="309" y="35"/>
                    <a:pt x="309" y="35"/>
                  </a:cubicBezTo>
                  <a:cubicBezTo>
                    <a:pt x="309" y="35"/>
                    <a:pt x="309" y="35"/>
                    <a:pt x="309" y="35"/>
                  </a:cubicBezTo>
                  <a:cubicBezTo>
                    <a:pt x="309" y="36"/>
                    <a:pt x="310" y="36"/>
                    <a:pt x="310" y="36"/>
                  </a:cubicBezTo>
                  <a:cubicBezTo>
                    <a:pt x="310" y="36"/>
                    <a:pt x="310" y="37"/>
                    <a:pt x="310" y="38"/>
                  </a:cubicBezTo>
                  <a:cubicBezTo>
                    <a:pt x="310" y="38"/>
                    <a:pt x="308" y="39"/>
                    <a:pt x="308" y="39"/>
                  </a:cubicBezTo>
                  <a:cubicBezTo>
                    <a:pt x="305" y="40"/>
                    <a:pt x="305" y="40"/>
                    <a:pt x="305" y="40"/>
                  </a:cubicBezTo>
                  <a:cubicBezTo>
                    <a:pt x="300" y="44"/>
                    <a:pt x="300" y="44"/>
                    <a:pt x="300" y="44"/>
                  </a:cubicBezTo>
                  <a:cubicBezTo>
                    <a:pt x="298" y="44"/>
                    <a:pt x="298" y="44"/>
                    <a:pt x="298" y="44"/>
                  </a:cubicBezTo>
                  <a:cubicBezTo>
                    <a:pt x="296" y="43"/>
                    <a:pt x="296" y="43"/>
                    <a:pt x="296" y="43"/>
                  </a:cubicBezTo>
                  <a:cubicBezTo>
                    <a:pt x="294" y="42"/>
                    <a:pt x="294" y="42"/>
                    <a:pt x="294" y="42"/>
                  </a:cubicBezTo>
                  <a:cubicBezTo>
                    <a:pt x="293" y="41"/>
                    <a:pt x="293" y="41"/>
                    <a:pt x="293" y="41"/>
                  </a:cubicBezTo>
                  <a:cubicBezTo>
                    <a:pt x="292" y="41"/>
                    <a:pt x="292" y="41"/>
                    <a:pt x="292" y="41"/>
                  </a:cubicBezTo>
                  <a:cubicBezTo>
                    <a:pt x="286" y="54"/>
                    <a:pt x="286" y="54"/>
                    <a:pt x="286" y="54"/>
                  </a:cubicBezTo>
                  <a:cubicBezTo>
                    <a:pt x="286" y="57"/>
                    <a:pt x="286" y="57"/>
                    <a:pt x="286" y="57"/>
                  </a:cubicBezTo>
                  <a:cubicBezTo>
                    <a:pt x="284" y="58"/>
                    <a:pt x="284" y="58"/>
                    <a:pt x="284" y="58"/>
                  </a:cubicBezTo>
                  <a:cubicBezTo>
                    <a:pt x="284" y="60"/>
                    <a:pt x="284" y="60"/>
                    <a:pt x="284" y="60"/>
                  </a:cubicBezTo>
                  <a:cubicBezTo>
                    <a:pt x="287" y="63"/>
                    <a:pt x="287" y="63"/>
                    <a:pt x="287" y="63"/>
                  </a:cubicBezTo>
                  <a:cubicBezTo>
                    <a:pt x="289" y="60"/>
                    <a:pt x="289" y="60"/>
                    <a:pt x="289" y="60"/>
                  </a:cubicBezTo>
                  <a:cubicBezTo>
                    <a:pt x="293" y="60"/>
                    <a:pt x="293" y="60"/>
                    <a:pt x="293" y="60"/>
                  </a:cubicBezTo>
                  <a:cubicBezTo>
                    <a:pt x="296" y="62"/>
                    <a:pt x="296" y="62"/>
                    <a:pt x="296" y="62"/>
                  </a:cubicBezTo>
                  <a:cubicBezTo>
                    <a:pt x="297" y="63"/>
                    <a:pt x="297" y="63"/>
                    <a:pt x="297" y="63"/>
                  </a:cubicBezTo>
                  <a:cubicBezTo>
                    <a:pt x="300" y="60"/>
                    <a:pt x="300" y="60"/>
                    <a:pt x="300" y="60"/>
                  </a:cubicBezTo>
                  <a:cubicBezTo>
                    <a:pt x="305" y="60"/>
                    <a:pt x="305" y="60"/>
                    <a:pt x="305" y="60"/>
                  </a:cubicBezTo>
                  <a:cubicBezTo>
                    <a:pt x="314" y="70"/>
                    <a:pt x="314" y="70"/>
                    <a:pt x="314" y="70"/>
                  </a:cubicBezTo>
                  <a:cubicBezTo>
                    <a:pt x="314" y="73"/>
                    <a:pt x="314" y="73"/>
                    <a:pt x="314" y="73"/>
                  </a:cubicBezTo>
                  <a:cubicBezTo>
                    <a:pt x="312" y="73"/>
                    <a:pt x="312" y="73"/>
                    <a:pt x="312" y="73"/>
                  </a:cubicBezTo>
                  <a:cubicBezTo>
                    <a:pt x="310" y="73"/>
                    <a:pt x="310" y="73"/>
                    <a:pt x="310" y="73"/>
                  </a:cubicBezTo>
                  <a:cubicBezTo>
                    <a:pt x="307" y="72"/>
                    <a:pt x="307" y="72"/>
                    <a:pt x="307" y="72"/>
                  </a:cubicBezTo>
                  <a:cubicBezTo>
                    <a:pt x="303" y="72"/>
                    <a:pt x="303" y="72"/>
                    <a:pt x="303" y="72"/>
                  </a:cubicBezTo>
                  <a:cubicBezTo>
                    <a:pt x="302" y="73"/>
                    <a:pt x="302" y="73"/>
                    <a:pt x="302" y="73"/>
                  </a:cubicBezTo>
                  <a:cubicBezTo>
                    <a:pt x="300" y="74"/>
                    <a:pt x="300" y="74"/>
                    <a:pt x="300" y="74"/>
                  </a:cubicBezTo>
                  <a:cubicBezTo>
                    <a:pt x="297" y="74"/>
                    <a:pt x="297" y="74"/>
                    <a:pt x="297" y="74"/>
                  </a:cubicBezTo>
                  <a:cubicBezTo>
                    <a:pt x="297" y="76"/>
                    <a:pt x="297" y="76"/>
                    <a:pt x="297" y="76"/>
                  </a:cubicBezTo>
                  <a:cubicBezTo>
                    <a:pt x="292" y="76"/>
                    <a:pt x="292" y="76"/>
                    <a:pt x="292" y="76"/>
                  </a:cubicBezTo>
                  <a:cubicBezTo>
                    <a:pt x="289" y="80"/>
                    <a:pt x="289" y="80"/>
                    <a:pt x="289" y="80"/>
                  </a:cubicBezTo>
                  <a:cubicBezTo>
                    <a:pt x="289" y="82"/>
                    <a:pt x="289" y="82"/>
                    <a:pt x="289" y="82"/>
                  </a:cubicBezTo>
                  <a:cubicBezTo>
                    <a:pt x="286" y="85"/>
                    <a:pt x="286" y="85"/>
                    <a:pt x="286" y="85"/>
                  </a:cubicBezTo>
                  <a:cubicBezTo>
                    <a:pt x="278" y="85"/>
                    <a:pt x="278" y="85"/>
                    <a:pt x="278" y="85"/>
                  </a:cubicBezTo>
                  <a:cubicBezTo>
                    <a:pt x="276" y="88"/>
                    <a:pt x="276" y="88"/>
                    <a:pt x="276" y="88"/>
                  </a:cubicBezTo>
                  <a:cubicBezTo>
                    <a:pt x="273" y="91"/>
                    <a:pt x="273" y="91"/>
                    <a:pt x="273" y="91"/>
                  </a:cubicBezTo>
                  <a:cubicBezTo>
                    <a:pt x="269" y="91"/>
                    <a:pt x="269" y="91"/>
                    <a:pt x="269" y="91"/>
                  </a:cubicBezTo>
                  <a:cubicBezTo>
                    <a:pt x="266" y="91"/>
                    <a:pt x="266" y="91"/>
                    <a:pt x="266" y="91"/>
                  </a:cubicBezTo>
                  <a:cubicBezTo>
                    <a:pt x="262" y="89"/>
                    <a:pt x="262" y="89"/>
                    <a:pt x="262" y="89"/>
                  </a:cubicBezTo>
                  <a:cubicBezTo>
                    <a:pt x="260" y="89"/>
                    <a:pt x="260" y="89"/>
                    <a:pt x="260" y="89"/>
                  </a:cubicBezTo>
                  <a:cubicBezTo>
                    <a:pt x="260" y="89"/>
                    <a:pt x="258" y="92"/>
                    <a:pt x="258" y="92"/>
                  </a:cubicBezTo>
                  <a:cubicBezTo>
                    <a:pt x="257" y="93"/>
                    <a:pt x="257" y="94"/>
                    <a:pt x="257" y="94"/>
                  </a:cubicBezTo>
                  <a:cubicBezTo>
                    <a:pt x="257" y="94"/>
                    <a:pt x="257" y="96"/>
                    <a:pt x="257" y="97"/>
                  </a:cubicBezTo>
                  <a:cubicBezTo>
                    <a:pt x="257" y="97"/>
                    <a:pt x="260" y="99"/>
                    <a:pt x="260" y="99"/>
                  </a:cubicBezTo>
                  <a:cubicBezTo>
                    <a:pt x="260" y="102"/>
                    <a:pt x="260" y="102"/>
                    <a:pt x="260" y="102"/>
                  </a:cubicBezTo>
                  <a:cubicBezTo>
                    <a:pt x="254" y="105"/>
                    <a:pt x="254" y="105"/>
                    <a:pt x="254" y="105"/>
                  </a:cubicBezTo>
                  <a:cubicBezTo>
                    <a:pt x="250" y="110"/>
                    <a:pt x="250" y="110"/>
                    <a:pt x="250" y="110"/>
                  </a:cubicBezTo>
                  <a:cubicBezTo>
                    <a:pt x="249" y="111"/>
                    <a:pt x="249" y="111"/>
                    <a:pt x="249" y="111"/>
                  </a:cubicBezTo>
                  <a:cubicBezTo>
                    <a:pt x="244" y="113"/>
                    <a:pt x="244" y="113"/>
                    <a:pt x="244" y="113"/>
                  </a:cubicBezTo>
                  <a:cubicBezTo>
                    <a:pt x="229" y="113"/>
                    <a:pt x="229" y="113"/>
                    <a:pt x="229" y="113"/>
                  </a:cubicBezTo>
                  <a:cubicBezTo>
                    <a:pt x="218" y="118"/>
                    <a:pt x="218" y="118"/>
                    <a:pt x="218" y="118"/>
                  </a:cubicBezTo>
                  <a:cubicBezTo>
                    <a:pt x="213" y="121"/>
                    <a:pt x="213" y="121"/>
                    <a:pt x="213" y="121"/>
                  </a:cubicBezTo>
                  <a:cubicBezTo>
                    <a:pt x="213" y="121"/>
                    <a:pt x="213" y="121"/>
                    <a:pt x="213" y="121"/>
                  </a:cubicBezTo>
                  <a:cubicBezTo>
                    <a:pt x="212" y="121"/>
                    <a:pt x="212" y="121"/>
                    <a:pt x="212" y="121"/>
                  </a:cubicBezTo>
                  <a:cubicBezTo>
                    <a:pt x="210" y="120"/>
                    <a:pt x="210" y="120"/>
                    <a:pt x="210" y="120"/>
                  </a:cubicBezTo>
                  <a:cubicBezTo>
                    <a:pt x="209" y="119"/>
                    <a:pt x="209" y="119"/>
                    <a:pt x="209" y="119"/>
                  </a:cubicBezTo>
                  <a:cubicBezTo>
                    <a:pt x="203" y="119"/>
                    <a:pt x="203" y="119"/>
                    <a:pt x="203" y="119"/>
                  </a:cubicBezTo>
                  <a:cubicBezTo>
                    <a:pt x="197" y="116"/>
                    <a:pt x="197" y="116"/>
                    <a:pt x="197" y="116"/>
                  </a:cubicBezTo>
                  <a:cubicBezTo>
                    <a:pt x="193" y="115"/>
                    <a:pt x="193" y="115"/>
                    <a:pt x="193" y="115"/>
                  </a:cubicBezTo>
                  <a:cubicBezTo>
                    <a:pt x="193" y="115"/>
                    <a:pt x="191" y="113"/>
                    <a:pt x="191" y="113"/>
                  </a:cubicBezTo>
                  <a:cubicBezTo>
                    <a:pt x="191" y="113"/>
                    <a:pt x="188" y="112"/>
                    <a:pt x="188" y="112"/>
                  </a:cubicBezTo>
                  <a:cubicBezTo>
                    <a:pt x="188" y="112"/>
                    <a:pt x="185" y="111"/>
                    <a:pt x="185" y="111"/>
                  </a:cubicBezTo>
                  <a:cubicBezTo>
                    <a:pt x="182" y="112"/>
                    <a:pt x="182" y="112"/>
                    <a:pt x="182" y="112"/>
                  </a:cubicBezTo>
                  <a:cubicBezTo>
                    <a:pt x="177" y="112"/>
                    <a:pt x="177" y="112"/>
                    <a:pt x="177" y="112"/>
                  </a:cubicBezTo>
                  <a:cubicBezTo>
                    <a:pt x="160" y="110"/>
                    <a:pt x="160" y="110"/>
                    <a:pt x="160" y="110"/>
                  </a:cubicBezTo>
                  <a:cubicBezTo>
                    <a:pt x="158" y="110"/>
                    <a:pt x="158" y="110"/>
                    <a:pt x="158" y="110"/>
                  </a:cubicBezTo>
                  <a:cubicBezTo>
                    <a:pt x="155" y="110"/>
                    <a:pt x="155" y="110"/>
                    <a:pt x="155" y="110"/>
                  </a:cubicBezTo>
                  <a:cubicBezTo>
                    <a:pt x="154" y="109"/>
                    <a:pt x="154" y="109"/>
                    <a:pt x="154" y="109"/>
                  </a:cubicBezTo>
                  <a:cubicBezTo>
                    <a:pt x="151" y="105"/>
                    <a:pt x="151" y="105"/>
                    <a:pt x="151" y="105"/>
                  </a:cubicBezTo>
                  <a:cubicBezTo>
                    <a:pt x="149" y="99"/>
                    <a:pt x="149" y="99"/>
                    <a:pt x="149" y="99"/>
                  </a:cubicBezTo>
                  <a:cubicBezTo>
                    <a:pt x="148" y="98"/>
                    <a:pt x="148" y="98"/>
                    <a:pt x="148" y="98"/>
                  </a:cubicBezTo>
                  <a:cubicBezTo>
                    <a:pt x="148" y="96"/>
                    <a:pt x="148" y="96"/>
                    <a:pt x="148" y="96"/>
                  </a:cubicBezTo>
                  <a:cubicBezTo>
                    <a:pt x="145" y="96"/>
                    <a:pt x="145" y="96"/>
                    <a:pt x="145" y="96"/>
                  </a:cubicBezTo>
                  <a:cubicBezTo>
                    <a:pt x="137" y="90"/>
                    <a:pt x="137" y="90"/>
                    <a:pt x="137" y="90"/>
                  </a:cubicBezTo>
                  <a:cubicBezTo>
                    <a:pt x="134" y="89"/>
                    <a:pt x="134" y="89"/>
                    <a:pt x="134" y="89"/>
                  </a:cubicBezTo>
                  <a:cubicBezTo>
                    <a:pt x="125" y="89"/>
                    <a:pt x="125" y="89"/>
                    <a:pt x="125" y="89"/>
                  </a:cubicBezTo>
                  <a:cubicBezTo>
                    <a:pt x="125" y="89"/>
                    <a:pt x="121" y="88"/>
                    <a:pt x="121" y="88"/>
                  </a:cubicBezTo>
                  <a:cubicBezTo>
                    <a:pt x="121" y="88"/>
                    <a:pt x="119" y="87"/>
                    <a:pt x="118" y="87"/>
                  </a:cubicBezTo>
                  <a:cubicBezTo>
                    <a:pt x="118" y="87"/>
                    <a:pt x="117" y="87"/>
                    <a:pt x="117" y="86"/>
                  </a:cubicBezTo>
                  <a:cubicBezTo>
                    <a:pt x="116" y="86"/>
                    <a:pt x="116" y="85"/>
                    <a:pt x="116" y="85"/>
                  </a:cubicBezTo>
                  <a:cubicBezTo>
                    <a:pt x="116" y="85"/>
                    <a:pt x="116" y="83"/>
                    <a:pt x="116" y="83"/>
                  </a:cubicBezTo>
                  <a:cubicBezTo>
                    <a:pt x="116" y="83"/>
                    <a:pt x="117" y="82"/>
                    <a:pt x="117" y="81"/>
                  </a:cubicBezTo>
                  <a:cubicBezTo>
                    <a:pt x="117" y="81"/>
                    <a:pt x="118" y="80"/>
                    <a:pt x="118" y="80"/>
                  </a:cubicBezTo>
                  <a:cubicBezTo>
                    <a:pt x="118" y="80"/>
                    <a:pt x="118" y="78"/>
                    <a:pt x="118" y="77"/>
                  </a:cubicBezTo>
                  <a:cubicBezTo>
                    <a:pt x="118" y="77"/>
                    <a:pt x="117" y="76"/>
                    <a:pt x="117" y="76"/>
                  </a:cubicBezTo>
                  <a:cubicBezTo>
                    <a:pt x="117" y="76"/>
                    <a:pt x="118" y="75"/>
                    <a:pt x="118" y="75"/>
                  </a:cubicBezTo>
                  <a:cubicBezTo>
                    <a:pt x="118" y="75"/>
                    <a:pt x="118" y="74"/>
                    <a:pt x="118" y="74"/>
                  </a:cubicBezTo>
                  <a:cubicBezTo>
                    <a:pt x="118" y="73"/>
                    <a:pt x="118" y="72"/>
                    <a:pt x="118" y="72"/>
                  </a:cubicBezTo>
                  <a:cubicBezTo>
                    <a:pt x="115" y="68"/>
                    <a:pt x="115" y="68"/>
                    <a:pt x="115" y="68"/>
                  </a:cubicBezTo>
                  <a:cubicBezTo>
                    <a:pt x="115" y="68"/>
                    <a:pt x="114" y="63"/>
                    <a:pt x="114" y="63"/>
                  </a:cubicBezTo>
                  <a:cubicBezTo>
                    <a:pt x="114" y="63"/>
                    <a:pt x="113" y="62"/>
                    <a:pt x="113" y="62"/>
                  </a:cubicBezTo>
                  <a:cubicBezTo>
                    <a:pt x="112" y="61"/>
                    <a:pt x="112" y="61"/>
                    <a:pt x="112" y="61"/>
                  </a:cubicBezTo>
                  <a:cubicBezTo>
                    <a:pt x="110" y="61"/>
                    <a:pt x="110" y="61"/>
                    <a:pt x="110" y="61"/>
                  </a:cubicBezTo>
                  <a:cubicBezTo>
                    <a:pt x="110" y="61"/>
                    <a:pt x="109" y="60"/>
                    <a:pt x="109" y="60"/>
                  </a:cubicBezTo>
                  <a:cubicBezTo>
                    <a:pt x="108" y="60"/>
                    <a:pt x="108" y="59"/>
                    <a:pt x="107" y="59"/>
                  </a:cubicBezTo>
                  <a:cubicBezTo>
                    <a:pt x="107" y="59"/>
                    <a:pt x="106" y="60"/>
                    <a:pt x="106" y="60"/>
                  </a:cubicBezTo>
                  <a:cubicBezTo>
                    <a:pt x="106" y="60"/>
                    <a:pt x="104" y="60"/>
                    <a:pt x="104" y="60"/>
                  </a:cubicBezTo>
                  <a:cubicBezTo>
                    <a:pt x="102" y="57"/>
                    <a:pt x="102" y="57"/>
                    <a:pt x="102" y="57"/>
                  </a:cubicBezTo>
                  <a:cubicBezTo>
                    <a:pt x="101" y="56"/>
                    <a:pt x="101" y="56"/>
                    <a:pt x="101" y="56"/>
                  </a:cubicBezTo>
                  <a:cubicBezTo>
                    <a:pt x="101" y="56"/>
                    <a:pt x="100" y="55"/>
                    <a:pt x="100" y="55"/>
                  </a:cubicBezTo>
                  <a:cubicBezTo>
                    <a:pt x="100" y="55"/>
                    <a:pt x="98" y="54"/>
                    <a:pt x="98" y="54"/>
                  </a:cubicBezTo>
                  <a:cubicBezTo>
                    <a:pt x="98" y="52"/>
                    <a:pt x="98" y="52"/>
                    <a:pt x="98" y="52"/>
                  </a:cubicBezTo>
                  <a:cubicBezTo>
                    <a:pt x="96" y="51"/>
                    <a:pt x="96" y="51"/>
                    <a:pt x="96" y="51"/>
                  </a:cubicBezTo>
                  <a:cubicBezTo>
                    <a:pt x="97" y="49"/>
                    <a:pt x="97" y="49"/>
                    <a:pt x="97" y="49"/>
                  </a:cubicBezTo>
                  <a:cubicBezTo>
                    <a:pt x="96" y="48"/>
                    <a:pt x="96" y="48"/>
                    <a:pt x="96" y="48"/>
                  </a:cubicBezTo>
                  <a:cubicBezTo>
                    <a:pt x="96" y="48"/>
                    <a:pt x="96" y="48"/>
                    <a:pt x="96" y="48"/>
                  </a:cubicBezTo>
                  <a:cubicBezTo>
                    <a:pt x="93" y="48"/>
                    <a:pt x="93" y="48"/>
                    <a:pt x="93" y="48"/>
                  </a:cubicBezTo>
                  <a:cubicBezTo>
                    <a:pt x="92" y="47"/>
                    <a:pt x="92" y="47"/>
                    <a:pt x="92" y="47"/>
                  </a:cubicBezTo>
                  <a:cubicBezTo>
                    <a:pt x="92" y="47"/>
                    <a:pt x="91" y="46"/>
                    <a:pt x="91" y="46"/>
                  </a:cubicBezTo>
                  <a:cubicBezTo>
                    <a:pt x="89" y="49"/>
                    <a:pt x="89" y="49"/>
                    <a:pt x="89" y="49"/>
                  </a:cubicBezTo>
                  <a:cubicBezTo>
                    <a:pt x="89" y="53"/>
                    <a:pt x="89" y="53"/>
                    <a:pt x="89" y="53"/>
                  </a:cubicBezTo>
                  <a:cubicBezTo>
                    <a:pt x="89" y="53"/>
                    <a:pt x="88" y="54"/>
                    <a:pt x="88" y="54"/>
                  </a:cubicBezTo>
                  <a:cubicBezTo>
                    <a:pt x="87" y="54"/>
                    <a:pt x="85" y="55"/>
                    <a:pt x="85" y="55"/>
                  </a:cubicBezTo>
                  <a:cubicBezTo>
                    <a:pt x="84" y="55"/>
                    <a:pt x="82" y="56"/>
                    <a:pt x="82" y="56"/>
                  </a:cubicBezTo>
                  <a:cubicBezTo>
                    <a:pt x="82" y="56"/>
                    <a:pt x="81" y="58"/>
                    <a:pt x="81" y="58"/>
                  </a:cubicBezTo>
                  <a:cubicBezTo>
                    <a:pt x="81" y="58"/>
                    <a:pt x="81" y="59"/>
                    <a:pt x="81" y="59"/>
                  </a:cubicBezTo>
                  <a:cubicBezTo>
                    <a:pt x="81" y="59"/>
                    <a:pt x="81" y="61"/>
                    <a:pt x="81" y="61"/>
                  </a:cubicBezTo>
                  <a:cubicBezTo>
                    <a:pt x="81" y="61"/>
                    <a:pt x="81" y="62"/>
                    <a:pt x="81" y="62"/>
                  </a:cubicBezTo>
                  <a:cubicBezTo>
                    <a:pt x="81" y="66"/>
                    <a:pt x="81" y="66"/>
                    <a:pt x="81" y="66"/>
                  </a:cubicBezTo>
                  <a:cubicBezTo>
                    <a:pt x="82" y="66"/>
                    <a:pt x="82" y="66"/>
                    <a:pt x="82" y="66"/>
                  </a:cubicBezTo>
                  <a:cubicBezTo>
                    <a:pt x="82" y="68"/>
                    <a:pt x="82" y="68"/>
                    <a:pt x="82" y="68"/>
                  </a:cubicBezTo>
                  <a:cubicBezTo>
                    <a:pt x="81" y="69"/>
                    <a:pt x="81" y="69"/>
                    <a:pt x="81" y="69"/>
                  </a:cubicBezTo>
                  <a:cubicBezTo>
                    <a:pt x="80" y="69"/>
                    <a:pt x="80" y="69"/>
                    <a:pt x="80" y="69"/>
                  </a:cubicBezTo>
                  <a:cubicBezTo>
                    <a:pt x="79" y="70"/>
                    <a:pt x="79" y="70"/>
                    <a:pt x="79" y="70"/>
                  </a:cubicBezTo>
                  <a:cubicBezTo>
                    <a:pt x="77" y="71"/>
                    <a:pt x="77" y="71"/>
                    <a:pt x="77" y="71"/>
                  </a:cubicBezTo>
                  <a:cubicBezTo>
                    <a:pt x="75" y="70"/>
                    <a:pt x="75" y="70"/>
                    <a:pt x="75" y="70"/>
                  </a:cubicBezTo>
                  <a:cubicBezTo>
                    <a:pt x="69" y="70"/>
                    <a:pt x="69" y="70"/>
                    <a:pt x="69" y="70"/>
                  </a:cubicBezTo>
                  <a:cubicBezTo>
                    <a:pt x="64" y="67"/>
                    <a:pt x="64" y="67"/>
                    <a:pt x="64" y="67"/>
                  </a:cubicBezTo>
                  <a:cubicBezTo>
                    <a:pt x="61" y="77"/>
                    <a:pt x="61" y="77"/>
                    <a:pt x="61" y="77"/>
                  </a:cubicBezTo>
                  <a:cubicBezTo>
                    <a:pt x="58" y="84"/>
                    <a:pt x="58" y="84"/>
                    <a:pt x="58" y="84"/>
                  </a:cubicBezTo>
                  <a:cubicBezTo>
                    <a:pt x="58" y="84"/>
                    <a:pt x="59" y="85"/>
                    <a:pt x="59" y="85"/>
                  </a:cubicBezTo>
                  <a:cubicBezTo>
                    <a:pt x="59" y="85"/>
                    <a:pt x="61" y="85"/>
                    <a:pt x="61" y="85"/>
                  </a:cubicBezTo>
                  <a:cubicBezTo>
                    <a:pt x="61" y="87"/>
                    <a:pt x="61" y="87"/>
                    <a:pt x="61" y="87"/>
                  </a:cubicBezTo>
                  <a:cubicBezTo>
                    <a:pt x="57" y="87"/>
                    <a:pt x="57" y="87"/>
                    <a:pt x="57" y="87"/>
                  </a:cubicBezTo>
                  <a:cubicBezTo>
                    <a:pt x="55" y="85"/>
                    <a:pt x="55" y="85"/>
                    <a:pt x="55" y="85"/>
                  </a:cubicBezTo>
                  <a:cubicBezTo>
                    <a:pt x="55" y="85"/>
                    <a:pt x="52" y="87"/>
                    <a:pt x="52" y="87"/>
                  </a:cubicBezTo>
                  <a:cubicBezTo>
                    <a:pt x="52" y="87"/>
                    <a:pt x="51" y="88"/>
                    <a:pt x="50" y="88"/>
                  </a:cubicBezTo>
                  <a:cubicBezTo>
                    <a:pt x="50" y="88"/>
                    <a:pt x="48" y="88"/>
                    <a:pt x="48" y="88"/>
                  </a:cubicBezTo>
                  <a:cubicBezTo>
                    <a:pt x="45" y="89"/>
                    <a:pt x="45" y="89"/>
                    <a:pt x="45" y="89"/>
                  </a:cubicBezTo>
                  <a:cubicBezTo>
                    <a:pt x="43" y="90"/>
                    <a:pt x="43" y="90"/>
                    <a:pt x="43" y="90"/>
                  </a:cubicBezTo>
                  <a:cubicBezTo>
                    <a:pt x="43" y="90"/>
                    <a:pt x="43" y="91"/>
                    <a:pt x="43" y="91"/>
                  </a:cubicBezTo>
                  <a:cubicBezTo>
                    <a:pt x="43" y="91"/>
                    <a:pt x="44" y="91"/>
                    <a:pt x="44" y="91"/>
                  </a:cubicBezTo>
                  <a:cubicBezTo>
                    <a:pt x="45" y="92"/>
                    <a:pt x="45" y="92"/>
                    <a:pt x="45" y="92"/>
                  </a:cubicBezTo>
                  <a:cubicBezTo>
                    <a:pt x="46" y="93"/>
                    <a:pt x="46" y="93"/>
                    <a:pt x="46" y="93"/>
                  </a:cubicBezTo>
                  <a:cubicBezTo>
                    <a:pt x="46" y="98"/>
                    <a:pt x="46" y="98"/>
                    <a:pt x="46" y="98"/>
                  </a:cubicBezTo>
                  <a:cubicBezTo>
                    <a:pt x="47" y="100"/>
                    <a:pt x="47" y="100"/>
                    <a:pt x="47" y="100"/>
                  </a:cubicBezTo>
                  <a:cubicBezTo>
                    <a:pt x="48" y="102"/>
                    <a:pt x="48" y="102"/>
                    <a:pt x="48" y="102"/>
                  </a:cubicBezTo>
                  <a:cubicBezTo>
                    <a:pt x="48" y="102"/>
                    <a:pt x="48" y="104"/>
                    <a:pt x="48" y="104"/>
                  </a:cubicBezTo>
                  <a:cubicBezTo>
                    <a:pt x="48" y="104"/>
                    <a:pt x="49" y="105"/>
                    <a:pt x="49" y="105"/>
                  </a:cubicBezTo>
                  <a:cubicBezTo>
                    <a:pt x="49" y="106"/>
                    <a:pt x="49" y="106"/>
                    <a:pt x="49" y="106"/>
                  </a:cubicBezTo>
                  <a:cubicBezTo>
                    <a:pt x="47" y="107"/>
                    <a:pt x="47" y="107"/>
                    <a:pt x="47" y="107"/>
                  </a:cubicBezTo>
                  <a:cubicBezTo>
                    <a:pt x="46" y="108"/>
                    <a:pt x="46" y="108"/>
                    <a:pt x="46" y="108"/>
                  </a:cubicBezTo>
                  <a:cubicBezTo>
                    <a:pt x="46" y="108"/>
                    <a:pt x="46" y="108"/>
                    <a:pt x="46" y="108"/>
                  </a:cubicBezTo>
                  <a:cubicBezTo>
                    <a:pt x="46" y="108"/>
                    <a:pt x="47" y="109"/>
                    <a:pt x="47" y="109"/>
                  </a:cubicBezTo>
                  <a:cubicBezTo>
                    <a:pt x="48" y="109"/>
                    <a:pt x="47" y="109"/>
                    <a:pt x="47" y="109"/>
                  </a:cubicBezTo>
                  <a:cubicBezTo>
                    <a:pt x="46" y="109"/>
                    <a:pt x="46" y="109"/>
                    <a:pt x="46" y="109"/>
                  </a:cubicBezTo>
                  <a:cubicBezTo>
                    <a:pt x="44" y="111"/>
                    <a:pt x="44" y="111"/>
                    <a:pt x="44" y="111"/>
                  </a:cubicBezTo>
                  <a:cubicBezTo>
                    <a:pt x="44" y="111"/>
                    <a:pt x="44" y="112"/>
                    <a:pt x="45" y="112"/>
                  </a:cubicBezTo>
                  <a:cubicBezTo>
                    <a:pt x="45" y="112"/>
                    <a:pt x="45" y="113"/>
                    <a:pt x="45" y="113"/>
                  </a:cubicBezTo>
                  <a:cubicBezTo>
                    <a:pt x="45" y="113"/>
                    <a:pt x="45" y="115"/>
                    <a:pt x="45" y="115"/>
                  </a:cubicBezTo>
                  <a:cubicBezTo>
                    <a:pt x="45" y="115"/>
                    <a:pt x="45" y="115"/>
                    <a:pt x="45" y="115"/>
                  </a:cubicBezTo>
                  <a:cubicBezTo>
                    <a:pt x="44" y="117"/>
                    <a:pt x="44" y="117"/>
                    <a:pt x="44" y="117"/>
                  </a:cubicBezTo>
                  <a:cubicBezTo>
                    <a:pt x="44" y="117"/>
                    <a:pt x="43" y="117"/>
                    <a:pt x="43" y="117"/>
                  </a:cubicBezTo>
                  <a:cubicBezTo>
                    <a:pt x="43" y="117"/>
                    <a:pt x="41" y="119"/>
                    <a:pt x="41" y="119"/>
                  </a:cubicBezTo>
                  <a:cubicBezTo>
                    <a:pt x="36" y="121"/>
                    <a:pt x="36" y="121"/>
                    <a:pt x="36" y="121"/>
                  </a:cubicBezTo>
                  <a:cubicBezTo>
                    <a:pt x="31" y="122"/>
                    <a:pt x="31" y="122"/>
                    <a:pt x="31" y="122"/>
                  </a:cubicBezTo>
                  <a:cubicBezTo>
                    <a:pt x="31" y="124"/>
                    <a:pt x="31" y="124"/>
                    <a:pt x="31" y="124"/>
                  </a:cubicBezTo>
                  <a:cubicBezTo>
                    <a:pt x="29" y="125"/>
                    <a:pt x="29" y="125"/>
                    <a:pt x="29" y="125"/>
                  </a:cubicBezTo>
                  <a:cubicBezTo>
                    <a:pt x="28" y="126"/>
                    <a:pt x="28" y="126"/>
                    <a:pt x="28" y="126"/>
                  </a:cubicBezTo>
                  <a:cubicBezTo>
                    <a:pt x="23" y="126"/>
                    <a:pt x="23" y="126"/>
                    <a:pt x="23" y="126"/>
                  </a:cubicBezTo>
                  <a:cubicBezTo>
                    <a:pt x="23" y="126"/>
                    <a:pt x="21" y="127"/>
                    <a:pt x="21" y="127"/>
                  </a:cubicBezTo>
                  <a:cubicBezTo>
                    <a:pt x="21" y="128"/>
                    <a:pt x="21" y="129"/>
                    <a:pt x="21" y="129"/>
                  </a:cubicBezTo>
                  <a:cubicBezTo>
                    <a:pt x="21" y="129"/>
                    <a:pt x="20" y="131"/>
                    <a:pt x="20" y="131"/>
                  </a:cubicBezTo>
                  <a:cubicBezTo>
                    <a:pt x="19" y="132"/>
                    <a:pt x="19" y="132"/>
                    <a:pt x="19" y="132"/>
                  </a:cubicBezTo>
                  <a:cubicBezTo>
                    <a:pt x="18" y="131"/>
                    <a:pt x="18" y="131"/>
                    <a:pt x="18" y="131"/>
                  </a:cubicBezTo>
                  <a:cubicBezTo>
                    <a:pt x="16" y="132"/>
                    <a:pt x="16" y="132"/>
                    <a:pt x="16" y="132"/>
                  </a:cubicBezTo>
                  <a:cubicBezTo>
                    <a:pt x="14" y="132"/>
                    <a:pt x="14" y="132"/>
                    <a:pt x="14" y="132"/>
                  </a:cubicBezTo>
                  <a:cubicBezTo>
                    <a:pt x="13" y="130"/>
                    <a:pt x="13" y="130"/>
                    <a:pt x="13" y="130"/>
                  </a:cubicBezTo>
                  <a:cubicBezTo>
                    <a:pt x="11" y="131"/>
                    <a:pt x="11" y="131"/>
                    <a:pt x="11" y="131"/>
                  </a:cubicBezTo>
                  <a:cubicBezTo>
                    <a:pt x="11" y="131"/>
                    <a:pt x="10" y="131"/>
                    <a:pt x="9" y="131"/>
                  </a:cubicBezTo>
                  <a:cubicBezTo>
                    <a:pt x="9" y="131"/>
                    <a:pt x="9" y="132"/>
                    <a:pt x="9" y="132"/>
                  </a:cubicBezTo>
                  <a:cubicBezTo>
                    <a:pt x="8" y="132"/>
                    <a:pt x="8" y="132"/>
                    <a:pt x="8" y="132"/>
                  </a:cubicBezTo>
                  <a:cubicBezTo>
                    <a:pt x="8" y="132"/>
                    <a:pt x="7" y="133"/>
                    <a:pt x="7" y="133"/>
                  </a:cubicBezTo>
                  <a:cubicBezTo>
                    <a:pt x="7" y="133"/>
                    <a:pt x="5" y="134"/>
                    <a:pt x="5" y="134"/>
                  </a:cubicBezTo>
                  <a:cubicBezTo>
                    <a:pt x="5" y="135"/>
                    <a:pt x="4" y="135"/>
                    <a:pt x="4" y="135"/>
                  </a:cubicBezTo>
                  <a:cubicBezTo>
                    <a:pt x="4" y="135"/>
                    <a:pt x="3" y="135"/>
                    <a:pt x="2" y="136"/>
                  </a:cubicBezTo>
                  <a:cubicBezTo>
                    <a:pt x="2" y="136"/>
                    <a:pt x="2" y="137"/>
                    <a:pt x="2" y="137"/>
                  </a:cubicBezTo>
                  <a:cubicBezTo>
                    <a:pt x="2" y="138"/>
                    <a:pt x="2" y="138"/>
                    <a:pt x="3" y="138"/>
                  </a:cubicBezTo>
                  <a:cubicBezTo>
                    <a:pt x="3" y="139"/>
                    <a:pt x="2" y="140"/>
                    <a:pt x="2" y="140"/>
                  </a:cubicBezTo>
                  <a:cubicBezTo>
                    <a:pt x="2" y="140"/>
                    <a:pt x="1" y="140"/>
                    <a:pt x="1" y="140"/>
                  </a:cubicBezTo>
                  <a:cubicBezTo>
                    <a:pt x="1" y="140"/>
                    <a:pt x="0" y="140"/>
                    <a:pt x="0" y="140"/>
                  </a:cubicBezTo>
                  <a:cubicBezTo>
                    <a:pt x="0" y="141"/>
                    <a:pt x="0" y="141"/>
                    <a:pt x="0" y="141"/>
                  </a:cubicBezTo>
                  <a:cubicBezTo>
                    <a:pt x="2" y="144"/>
                    <a:pt x="2" y="144"/>
                    <a:pt x="2" y="144"/>
                  </a:cubicBezTo>
                  <a:cubicBezTo>
                    <a:pt x="1" y="145"/>
                    <a:pt x="1" y="145"/>
                    <a:pt x="1" y="145"/>
                  </a:cubicBezTo>
                  <a:cubicBezTo>
                    <a:pt x="1" y="145"/>
                    <a:pt x="2" y="148"/>
                    <a:pt x="2" y="148"/>
                  </a:cubicBezTo>
                  <a:cubicBezTo>
                    <a:pt x="3" y="148"/>
                    <a:pt x="4" y="148"/>
                    <a:pt x="4" y="148"/>
                  </a:cubicBezTo>
                  <a:cubicBezTo>
                    <a:pt x="5" y="148"/>
                    <a:pt x="6" y="148"/>
                    <a:pt x="6" y="148"/>
                  </a:cubicBezTo>
                  <a:cubicBezTo>
                    <a:pt x="6" y="148"/>
                    <a:pt x="8" y="149"/>
                    <a:pt x="8" y="150"/>
                  </a:cubicBezTo>
                  <a:cubicBezTo>
                    <a:pt x="8" y="150"/>
                    <a:pt x="8" y="151"/>
                    <a:pt x="9" y="152"/>
                  </a:cubicBezTo>
                  <a:cubicBezTo>
                    <a:pt x="9" y="152"/>
                    <a:pt x="10" y="154"/>
                    <a:pt x="10" y="154"/>
                  </a:cubicBezTo>
                  <a:cubicBezTo>
                    <a:pt x="10" y="155"/>
                    <a:pt x="11" y="157"/>
                    <a:pt x="11" y="157"/>
                  </a:cubicBezTo>
                  <a:cubicBezTo>
                    <a:pt x="11" y="157"/>
                    <a:pt x="10" y="158"/>
                    <a:pt x="10" y="158"/>
                  </a:cubicBezTo>
                  <a:cubicBezTo>
                    <a:pt x="9" y="159"/>
                    <a:pt x="9" y="159"/>
                    <a:pt x="9" y="159"/>
                  </a:cubicBezTo>
                  <a:cubicBezTo>
                    <a:pt x="7" y="159"/>
                    <a:pt x="7" y="159"/>
                    <a:pt x="7" y="159"/>
                  </a:cubicBezTo>
                  <a:cubicBezTo>
                    <a:pt x="7" y="159"/>
                    <a:pt x="6" y="160"/>
                    <a:pt x="6" y="160"/>
                  </a:cubicBezTo>
                  <a:cubicBezTo>
                    <a:pt x="6" y="160"/>
                    <a:pt x="6" y="160"/>
                    <a:pt x="7" y="161"/>
                  </a:cubicBezTo>
                  <a:cubicBezTo>
                    <a:pt x="11" y="161"/>
                    <a:pt x="11" y="161"/>
                    <a:pt x="11" y="161"/>
                  </a:cubicBezTo>
                  <a:cubicBezTo>
                    <a:pt x="12" y="163"/>
                    <a:pt x="12" y="163"/>
                    <a:pt x="12" y="163"/>
                  </a:cubicBezTo>
                  <a:cubicBezTo>
                    <a:pt x="12" y="163"/>
                    <a:pt x="13" y="163"/>
                    <a:pt x="14" y="164"/>
                  </a:cubicBezTo>
                  <a:cubicBezTo>
                    <a:pt x="14" y="164"/>
                    <a:pt x="16" y="164"/>
                    <a:pt x="16" y="164"/>
                  </a:cubicBezTo>
                  <a:cubicBezTo>
                    <a:pt x="17" y="165"/>
                    <a:pt x="19" y="166"/>
                    <a:pt x="19" y="166"/>
                  </a:cubicBezTo>
                  <a:cubicBezTo>
                    <a:pt x="21" y="168"/>
                    <a:pt x="21" y="168"/>
                    <a:pt x="21" y="168"/>
                  </a:cubicBezTo>
                  <a:cubicBezTo>
                    <a:pt x="21" y="170"/>
                    <a:pt x="21" y="170"/>
                    <a:pt x="21" y="170"/>
                  </a:cubicBezTo>
                  <a:cubicBezTo>
                    <a:pt x="23" y="172"/>
                    <a:pt x="23" y="172"/>
                    <a:pt x="23" y="172"/>
                  </a:cubicBezTo>
                  <a:cubicBezTo>
                    <a:pt x="23" y="172"/>
                    <a:pt x="26" y="172"/>
                    <a:pt x="26" y="172"/>
                  </a:cubicBezTo>
                  <a:cubicBezTo>
                    <a:pt x="27" y="172"/>
                    <a:pt x="26" y="173"/>
                    <a:pt x="26" y="173"/>
                  </a:cubicBezTo>
                  <a:cubicBezTo>
                    <a:pt x="27" y="174"/>
                    <a:pt x="27" y="174"/>
                    <a:pt x="27" y="174"/>
                  </a:cubicBezTo>
                  <a:cubicBezTo>
                    <a:pt x="30" y="173"/>
                    <a:pt x="30" y="173"/>
                    <a:pt x="30" y="173"/>
                  </a:cubicBezTo>
                  <a:cubicBezTo>
                    <a:pt x="32" y="172"/>
                    <a:pt x="32" y="172"/>
                    <a:pt x="32" y="172"/>
                  </a:cubicBezTo>
                  <a:cubicBezTo>
                    <a:pt x="33" y="171"/>
                    <a:pt x="33" y="171"/>
                    <a:pt x="33" y="171"/>
                  </a:cubicBezTo>
                  <a:cubicBezTo>
                    <a:pt x="33" y="171"/>
                    <a:pt x="34" y="170"/>
                    <a:pt x="36" y="170"/>
                  </a:cubicBezTo>
                  <a:cubicBezTo>
                    <a:pt x="37" y="170"/>
                    <a:pt x="40" y="170"/>
                    <a:pt x="40" y="170"/>
                  </a:cubicBezTo>
                  <a:cubicBezTo>
                    <a:pt x="41" y="171"/>
                    <a:pt x="41" y="171"/>
                    <a:pt x="41" y="171"/>
                  </a:cubicBezTo>
                  <a:cubicBezTo>
                    <a:pt x="41" y="171"/>
                    <a:pt x="41" y="172"/>
                    <a:pt x="42" y="173"/>
                  </a:cubicBezTo>
                  <a:cubicBezTo>
                    <a:pt x="42" y="173"/>
                    <a:pt x="43" y="174"/>
                    <a:pt x="43" y="174"/>
                  </a:cubicBezTo>
                  <a:cubicBezTo>
                    <a:pt x="46" y="173"/>
                    <a:pt x="46" y="173"/>
                    <a:pt x="46" y="173"/>
                  </a:cubicBezTo>
                  <a:cubicBezTo>
                    <a:pt x="46" y="173"/>
                    <a:pt x="46" y="175"/>
                    <a:pt x="46" y="176"/>
                  </a:cubicBezTo>
                  <a:cubicBezTo>
                    <a:pt x="46" y="176"/>
                    <a:pt x="46" y="176"/>
                    <a:pt x="46" y="177"/>
                  </a:cubicBezTo>
                  <a:cubicBezTo>
                    <a:pt x="46" y="177"/>
                    <a:pt x="45" y="178"/>
                    <a:pt x="45" y="178"/>
                  </a:cubicBezTo>
                  <a:cubicBezTo>
                    <a:pt x="45" y="178"/>
                    <a:pt x="44" y="179"/>
                    <a:pt x="44" y="179"/>
                  </a:cubicBezTo>
                  <a:cubicBezTo>
                    <a:pt x="43" y="179"/>
                    <a:pt x="43" y="180"/>
                    <a:pt x="42" y="180"/>
                  </a:cubicBezTo>
                  <a:cubicBezTo>
                    <a:pt x="42" y="181"/>
                    <a:pt x="42" y="182"/>
                    <a:pt x="42" y="182"/>
                  </a:cubicBezTo>
                  <a:cubicBezTo>
                    <a:pt x="42" y="184"/>
                    <a:pt x="42" y="184"/>
                    <a:pt x="42" y="184"/>
                  </a:cubicBezTo>
                  <a:cubicBezTo>
                    <a:pt x="42" y="184"/>
                    <a:pt x="41" y="186"/>
                    <a:pt x="40" y="186"/>
                  </a:cubicBezTo>
                  <a:cubicBezTo>
                    <a:pt x="40" y="186"/>
                    <a:pt x="39" y="187"/>
                    <a:pt x="39" y="187"/>
                  </a:cubicBezTo>
                  <a:cubicBezTo>
                    <a:pt x="38" y="187"/>
                    <a:pt x="37" y="188"/>
                    <a:pt x="37" y="188"/>
                  </a:cubicBezTo>
                  <a:cubicBezTo>
                    <a:pt x="37" y="188"/>
                    <a:pt x="36" y="188"/>
                    <a:pt x="35" y="188"/>
                  </a:cubicBezTo>
                  <a:cubicBezTo>
                    <a:pt x="35" y="189"/>
                    <a:pt x="35" y="189"/>
                    <a:pt x="35" y="189"/>
                  </a:cubicBezTo>
                  <a:cubicBezTo>
                    <a:pt x="36" y="191"/>
                    <a:pt x="36" y="191"/>
                    <a:pt x="36" y="191"/>
                  </a:cubicBezTo>
                  <a:cubicBezTo>
                    <a:pt x="38" y="193"/>
                    <a:pt x="38" y="193"/>
                    <a:pt x="38" y="193"/>
                  </a:cubicBezTo>
                  <a:cubicBezTo>
                    <a:pt x="39" y="194"/>
                    <a:pt x="39" y="194"/>
                    <a:pt x="39" y="194"/>
                  </a:cubicBezTo>
                  <a:cubicBezTo>
                    <a:pt x="39" y="194"/>
                    <a:pt x="40" y="195"/>
                    <a:pt x="40" y="195"/>
                  </a:cubicBezTo>
                  <a:cubicBezTo>
                    <a:pt x="41" y="196"/>
                    <a:pt x="40" y="197"/>
                    <a:pt x="40" y="197"/>
                  </a:cubicBezTo>
                  <a:cubicBezTo>
                    <a:pt x="40" y="198"/>
                    <a:pt x="40" y="198"/>
                    <a:pt x="40" y="198"/>
                  </a:cubicBezTo>
                  <a:cubicBezTo>
                    <a:pt x="38" y="198"/>
                    <a:pt x="38" y="198"/>
                    <a:pt x="38" y="198"/>
                  </a:cubicBezTo>
                  <a:cubicBezTo>
                    <a:pt x="38" y="198"/>
                    <a:pt x="37" y="199"/>
                    <a:pt x="37" y="199"/>
                  </a:cubicBezTo>
                  <a:cubicBezTo>
                    <a:pt x="36" y="199"/>
                    <a:pt x="36" y="197"/>
                    <a:pt x="36" y="197"/>
                  </a:cubicBezTo>
                  <a:cubicBezTo>
                    <a:pt x="34" y="197"/>
                    <a:pt x="34" y="197"/>
                    <a:pt x="34" y="197"/>
                  </a:cubicBezTo>
                  <a:cubicBezTo>
                    <a:pt x="33" y="198"/>
                    <a:pt x="33" y="198"/>
                    <a:pt x="33" y="198"/>
                  </a:cubicBezTo>
                  <a:cubicBezTo>
                    <a:pt x="33" y="198"/>
                    <a:pt x="33" y="199"/>
                    <a:pt x="33" y="200"/>
                  </a:cubicBezTo>
                  <a:cubicBezTo>
                    <a:pt x="33" y="200"/>
                    <a:pt x="33" y="201"/>
                    <a:pt x="33" y="201"/>
                  </a:cubicBezTo>
                  <a:cubicBezTo>
                    <a:pt x="33" y="201"/>
                    <a:pt x="34" y="201"/>
                    <a:pt x="35" y="202"/>
                  </a:cubicBezTo>
                  <a:cubicBezTo>
                    <a:pt x="36" y="202"/>
                    <a:pt x="35" y="203"/>
                    <a:pt x="35" y="203"/>
                  </a:cubicBezTo>
                  <a:cubicBezTo>
                    <a:pt x="35" y="203"/>
                    <a:pt x="35" y="205"/>
                    <a:pt x="36" y="205"/>
                  </a:cubicBezTo>
                  <a:cubicBezTo>
                    <a:pt x="37" y="206"/>
                    <a:pt x="35" y="207"/>
                    <a:pt x="35" y="207"/>
                  </a:cubicBezTo>
                  <a:cubicBezTo>
                    <a:pt x="35" y="207"/>
                    <a:pt x="35" y="208"/>
                    <a:pt x="36" y="208"/>
                  </a:cubicBezTo>
                  <a:cubicBezTo>
                    <a:pt x="36" y="208"/>
                    <a:pt x="37" y="209"/>
                    <a:pt x="37" y="209"/>
                  </a:cubicBezTo>
                  <a:cubicBezTo>
                    <a:pt x="39" y="210"/>
                    <a:pt x="39" y="210"/>
                    <a:pt x="39" y="210"/>
                  </a:cubicBezTo>
                  <a:cubicBezTo>
                    <a:pt x="39" y="210"/>
                    <a:pt x="40" y="210"/>
                    <a:pt x="41" y="210"/>
                  </a:cubicBezTo>
                  <a:cubicBezTo>
                    <a:pt x="41" y="210"/>
                    <a:pt x="44" y="212"/>
                    <a:pt x="44" y="212"/>
                  </a:cubicBezTo>
                  <a:cubicBezTo>
                    <a:pt x="44" y="212"/>
                    <a:pt x="45" y="213"/>
                    <a:pt x="45" y="213"/>
                  </a:cubicBezTo>
                  <a:cubicBezTo>
                    <a:pt x="48" y="215"/>
                    <a:pt x="48" y="215"/>
                    <a:pt x="48" y="215"/>
                  </a:cubicBezTo>
                  <a:cubicBezTo>
                    <a:pt x="50" y="216"/>
                    <a:pt x="50" y="216"/>
                    <a:pt x="50" y="216"/>
                  </a:cubicBezTo>
                  <a:cubicBezTo>
                    <a:pt x="51" y="218"/>
                    <a:pt x="51" y="218"/>
                    <a:pt x="51" y="218"/>
                  </a:cubicBezTo>
                  <a:cubicBezTo>
                    <a:pt x="52" y="217"/>
                    <a:pt x="52" y="217"/>
                    <a:pt x="52" y="217"/>
                  </a:cubicBezTo>
                  <a:cubicBezTo>
                    <a:pt x="53" y="217"/>
                    <a:pt x="53" y="217"/>
                    <a:pt x="53" y="217"/>
                  </a:cubicBezTo>
                  <a:cubicBezTo>
                    <a:pt x="53" y="215"/>
                    <a:pt x="53" y="215"/>
                    <a:pt x="53" y="215"/>
                  </a:cubicBezTo>
                  <a:cubicBezTo>
                    <a:pt x="56" y="215"/>
                    <a:pt x="56" y="215"/>
                    <a:pt x="56" y="215"/>
                  </a:cubicBezTo>
                  <a:cubicBezTo>
                    <a:pt x="56" y="215"/>
                    <a:pt x="57" y="215"/>
                    <a:pt x="57" y="215"/>
                  </a:cubicBezTo>
                  <a:cubicBezTo>
                    <a:pt x="57" y="216"/>
                    <a:pt x="58" y="216"/>
                    <a:pt x="58" y="216"/>
                  </a:cubicBezTo>
                  <a:cubicBezTo>
                    <a:pt x="58" y="218"/>
                    <a:pt x="58" y="218"/>
                    <a:pt x="58" y="218"/>
                  </a:cubicBezTo>
                  <a:cubicBezTo>
                    <a:pt x="59" y="218"/>
                    <a:pt x="59" y="218"/>
                    <a:pt x="59" y="218"/>
                  </a:cubicBezTo>
                  <a:cubicBezTo>
                    <a:pt x="59" y="218"/>
                    <a:pt x="61" y="219"/>
                    <a:pt x="61" y="219"/>
                  </a:cubicBezTo>
                  <a:cubicBezTo>
                    <a:pt x="61" y="219"/>
                    <a:pt x="62" y="220"/>
                    <a:pt x="62" y="220"/>
                  </a:cubicBezTo>
                  <a:cubicBezTo>
                    <a:pt x="62" y="221"/>
                    <a:pt x="63" y="221"/>
                    <a:pt x="63" y="221"/>
                  </a:cubicBezTo>
                  <a:cubicBezTo>
                    <a:pt x="63" y="221"/>
                    <a:pt x="65" y="221"/>
                    <a:pt x="65" y="221"/>
                  </a:cubicBezTo>
                  <a:cubicBezTo>
                    <a:pt x="66" y="221"/>
                    <a:pt x="66" y="222"/>
                    <a:pt x="66" y="222"/>
                  </a:cubicBezTo>
                  <a:cubicBezTo>
                    <a:pt x="66" y="222"/>
                    <a:pt x="67" y="223"/>
                    <a:pt x="67" y="224"/>
                  </a:cubicBezTo>
                  <a:cubicBezTo>
                    <a:pt x="67" y="224"/>
                    <a:pt x="68" y="224"/>
                    <a:pt x="68" y="224"/>
                  </a:cubicBezTo>
                  <a:cubicBezTo>
                    <a:pt x="70" y="224"/>
                    <a:pt x="70" y="224"/>
                    <a:pt x="70" y="224"/>
                  </a:cubicBezTo>
                  <a:cubicBezTo>
                    <a:pt x="70" y="224"/>
                    <a:pt x="70" y="224"/>
                    <a:pt x="70" y="224"/>
                  </a:cubicBezTo>
                  <a:cubicBezTo>
                    <a:pt x="72" y="224"/>
                    <a:pt x="72" y="224"/>
                    <a:pt x="72" y="224"/>
                  </a:cubicBezTo>
                  <a:cubicBezTo>
                    <a:pt x="72" y="226"/>
                    <a:pt x="72" y="226"/>
                    <a:pt x="72" y="226"/>
                  </a:cubicBezTo>
                  <a:cubicBezTo>
                    <a:pt x="72" y="227"/>
                    <a:pt x="72" y="227"/>
                    <a:pt x="72" y="227"/>
                  </a:cubicBezTo>
                  <a:cubicBezTo>
                    <a:pt x="72" y="227"/>
                    <a:pt x="74" y="229"/>
                    <a:pt x="75" y="229"/>
                  </a:cubicBezTo>
                  <a:cubicBezTo>
                    <a:pt x="76" y="229"/>
                    <a:pt x="77" y="229"/>
                    <a:pt x="77" y="229"/>
                  </a:cubicBezTo>
                  <a:cubicBezTo>
                    <a:pt x="78" y="229"/>
                    <a:pt x="77" y="230"/>
                    <a:pt x="77" y="230"/>
                  </a:cubicBezTo>
                  <a:cubicBezTo>
                    <a:pt x="77" y="231"/>
                    <a:pt x="78" y="231"/>
                    <a:pt x="78" y="231"/>
                  </a:cubicBezTo>
                  <a:cubicBezTo>
                    <a:pt x="79" y="231"/>
                    <a:pt x="81" y="231"/>
                    <a:pt x="81" y="231"/>
                  </a:cubicBezTo>
                  <a:cubicBezTo>
                    <a:pt x="82" y="231"/>
                    <a:pt x="82" y="231"/>
                    <a:pt x="83" y="232"/>
                  </a:cubicBezTo>
                  <a:cubicBezTo>
                    <a:pt x="83" y="232"/>
                    <a:pt x="84" y="233"/>
                    <a:pt x="84" y="233"/>
                  </a:cubicBezTo>
                  <a:cubicBezTo>
                    <a:pt x="84" y="233"/>
                    <a:pt x="84" y="233"/>
                    <a:pt x="85" y="233"/>
                  </a:cubicBezTo>
                  <a:cubicBezTo>
                    <a:pt x="85" y="233"/>
                    <a:pt x="85" y="234"/>
                    <a:pt x="86" y="234"/>
                  </a:cubicBezTo>
                  <a:cubicBezTo>
                    <a:pt x="87" y="234"/>
                    <a:pt x="87" y="233"/>
                    <a:pt x="87" y="233"/>
                  </a:cubicBezTo>
                  <a:cubicBezTo>
                    <a:pt x="87" y="233"/>
                    <a:pt x="89" y="233"/>
                    <a:pt x="89" y="233"/>
                  </a:cubicBezTo>
                  <a:cubicBezTo>
                    <a:pt x="89" y="233"/>
                    <a:pt x="92" y="235"/>
                    <a:pt x="92" y="235"/>
                  </a:cubicBezTo>
                  <a:cubicBezTo>
                    <a:pt x="92" y="235"/>
                    <a:pt x="94" y="235"/>
                    <a:pt x="95" y="235"/>
                  </a:cubicBezTo>
                  <a:cubicBezTo>
                    <a:pt x="96" y="235"/>
                    <a:pt x="97" y="234"/>
                    <a:pt x="97" y="234"/>
                  </a:cubicBezTo>
                  <a:cubicBezTo>
                    <a:pt x="99" y="234"/>
                    <a:pt x="99" y="234"/>
                    <a:pt x="99" y="234"/>
                  </a:cubicBezTo>
                  <a:cubicBezTo>
                    <a:pt x="99" y="234"/>
                    <a:pt x="99" y="234"/>
                    <a:pt x="99" y="234"/>
                  </a:cubicBezTo>
                  <a:cubicBezTo>
                    <a:pt x="101" y="233"/>
                    <a:pt x="101" y="233"/>
                    <a:pt x="101" y="233"/>
                  </a:cubicBezTo>
                  <a:cubicBezTo>
                    <a:pt x="102" y="233"/>
                    <a:pt x="102" y="233"/>
                    <a:pt x="102" y="233"/>
                  </a:cubicBezTo>
                  <a:cubicBezTo>
                    <a:pt x="104" y="234"/>
                    <a:pt x="104" y="234"/>
                    <a:pt x="104" y="234"/>
                  </a:cubicBezTo>
                  <a:cubicBezTo>
                    <a:pt x="103" y="235"/>
                    <a:pt x="103" y="235"/>
                    <a:pt x="103" y="235"/>
                  </a:cubicBezTo>
                  <a:cubicBezTo>
                    <a:pt x="103" y="238"/>
                    <a:pt x="103" y="238"/>
                    <a:pt x="103" y="238"/>
                  </a:cubicBezTo>
                  <a:cubicBezTo>
                    <a:pt x="104" y="238"/>
                    <a:pt x="104" y="238"/>
                    <a:pt x="104" y="238"/>
                  </a:cubicBezTo>
                  <a:cubicBezTo>
                    <a:pt x="106" y="235"/>
                    <a:pt x="106" y="235"/>
                    <a:pt x="106" y="235"/>
                  </a:cubicBezTo>
                  <a:cubicBezTo>
                    <a:pt x="109" y="233"/>
                    <a:pt x="109" y="233"/>
                    <a:pt x="109" y="233"/>
                  </a:cubicBezTo>
                  <a:cubicBezTo>
                    <a:pt x="113" y="233"/>
                    <a:pt x="113" y="233"/>
                    <a:pt x="113" y="233"/>
                  </a:cubicBezTo>
                  <a:cubicBezTo>
                    <a:pt x="116" y="233"/>
                    <a:pt x="116" y="233"/>
                    <a:pt x="116" y="233"/>
                  </a:cubicBezTo>
                  <a:cubicBezTo>
                    <a:pt x="121" y="234"/>
                    <a:pt x="121" y="234"/>
                    <a:pt x="121" y="234"/>
                  </a:cubicBezTo>
                  <a:cubicBezTo>
                    <a:pt x="122" y="236"/>
                    <a:pt x="122" y="236"/>
                    <a:pt x="122" y="236"/>
                  </a:cubicBezTo>
                  <a:cubicBezTo>
                    <a:pt x="124" y="236"/>
                    <a:pt x="124" y="236"/>
                    <a:pt x="124" y="236"/>
                  </a:cubicBezTo>
                  <a:cubicBezTo>
                    <a:pt x="124" y="236"/>
                    <a:pt x="126" y="235"/>
                    <a:pt x="126" y="235"/>
                  </a:cubicBezTo>
                  <a:cubicBezTo>
                    <a:pt x="127" y="235"/>
                    <a:pt x="128" y="235"/>
                    <a:pt x="129" y="234"/>
                  </a:cubicBezTo>
                  <a:cubicBezTo>
                    <a:pt x="129" y="234"/>
                    <a:pt x="130" y="234"/>
                    <a:pt x="130" y="233"/>
                  </a:cubicBezTo>
                  <a:cubicBezTo>
                    <a:pt x="130" y="233"/>
                    <a:pt x="130" y="232"/>
                    <a:pt x="130" y="232"/>
                  </a:cubicBezTo>
                  <a:cubicBezTo>
                    <a:pt x="130" y="232"/>
                    <a:pt x="132" y="232"/>
                    <a:pt x="132" y="231"/>
                  </a:cubicBezTo>
                  <a:cubicBezTo>
                    <a:pt x="132" y="230"/>
                    <a:pt x="133" y="230"/>
                    <a:pt x="133" y="229"/>
                  </a:cubicBezTo>
                  <a:cubicBezTo>
                    <a:pt x="134" y="229"/>
                    <a:pt x="135" y="229"/>
                    <a:pt x="136" y="228"/>
                  </a:cubicBezTo>
                  <a:cubicBezTo>
                    <a:pt x="137" y="228"/>
                    <a:pt x="138" y="228"/>
                    <a:pt x="138" y="228"/>
                  </a:cubicBezTo>
                  <a:cubicBezTo>
                    <a:pt x="139" y="227"/>
                    <a:pt x="140" y="226"/>
                    <a:pt x="140" y="226"/>
                  </a:cubicBezTo>
                  <a:cubicBezTo>
                    <a:pt x="140" y="225"/>
                    <a:pt x="140" y="225"/>
                    <a:pt x="141" y="225"/>
                  </a:cubicBezTo>
                  <a:cubicBezTo>
                    <a:pt x="141" y="224"/>
                    <a:pt x="143" y="224"/>
                    <a:pt x="143" y="224"/>
                  </a:cubicBezTo>
                  <a:cubicBezTo>
                    <a:pt x="144" y="224"/>
                    <a:pt x="145" y="225"/>
                    <a:pt x="147" y="225"/>
                  </a:cubicBezTo>
                  <a:cubicBezTo>
                    <a:pt x="148" y="226"/>
                    <a:pt x="149" y="225"/>
                    <a:pt x="149" y="224"/>
                  </a:cubicBezTo>
                  <a:cubicBezTo>
                    <a:pt x="149" y="224"/>
                    <a:pt x="152" y="223"/>
                    <a:pt x="152" y="223"/>
                  </a:cubicBezTo>
                  <a:cubicBezTo>
                    <a:pt x="153" y="223"/>
                    <a:pt x="154" y="224"/>
                    <a:pt x="154" y="224"/>
                  </a:cubicBezTo>
                  <a:cubicBezTo>
                    <a:pt x="154" y="225"/>
                    <a:pt x="156" y="227"/>
                    <a:pt x="156" y="228"/>
                  </a:cubicBezTo>
                  <a:cubicBezTo>
                    <a:pt x="156" y="228"/>
                    <a:pt x="155" y="230"/>
                    <a:pt x="155" y="230"/>
                  </a:cubicBezTo>
                  <a:cubicBezTo>
                    <a:pt x="155" y="231"/>
                    <a:pt x="153" y="232"/>
                    <a:pt x="153" y="232"/>
                  </a:cubicBezTo>
                  <a:cubicBezTo>
                    <a:pt x="158" y="234"/>
                    <a:pt x="158" y="234"/>
                    <a:pt x="158" y="234"/>
                  </a:cubicBezTo>
                  <a:cubicBezTo>
                    <a:pt x="158" y="234"/>
                    <a:pt x="158" y="234"/>
                    <a:pt x="159" y="233"/>
                  </a:cubicBezTo>
                  <a:cubicBezTo>
                    <a:pt x="159" y="233"/>
                    <a:pt x="160" y="233"/>
                    <a:pt x="160" y="233"/>
                  </a:cubicBezTo>
                  <a:cubicBezTo>
                    <a:pt x="159" y="232"/>
                    <a:pt x="159" y="232"/>
                    <a:pt x="159" y="231"/>
                  </a:cubicBezTo>
                  <a:cubicBezTo>
                    <a:pt x="160" y="231"/>
                    <a:pt x="160" y="231"/>
                    <a:pt x="160" y="231"/>
                  </a:cubicBezTo>
                  <a:cubicBezTo>
                    <a:pt x="160" y="231"/>
                    <a:pt x="161" y="231"/>
                    <a:pt x="162" y="231"/>
                  </a:cubicBezTo>
                  <a:cubicBezTo>
                    <a:pt x="162" y="231"/>
                    <a:pt x="163" y="231"/>
                    <a:pt x="163" y="231"/>
                  </a:cubicBezTo>
                  <a:cubicBezTo>
                    <a:pt x="163" y="231"/>
                    <a:pt x="165" y="232"/>
                    <a:pt x="165" y="232"/>
                  </a:cubicBezTo>
                  <a:cubicBezTo>
                    <a:pt x="165" y="233"/>
                    <a:pt x="167" y="234"/>
                    <a:pt x="167" y="234"/>
                  </a:cubicBezTo>
                  <a:cubicBezTo>
                    <a:pt x="167" y="235"/>
                    <a:pt x="167" y="235"/>
                    <a:pt x="169" y="236"/>
                  </a:cubicBezTo>
                  <a:cubicBezTo>
                    <a:pt x="170" y="237"/>
                    <a:pt x="169" y="238"/>
                    <a:pt x="170" y="239"/>
                  </a:cubicBezTo>
                  <a:cubicBezTo>
                    <a:pt x="170" y="240"/>
                    <a:pt x="170" y="241"/>
                    <a:pt x="170" y="242"/>
                  </a:cubicBezTo>
                  <a:cubicBezTo>
                    <a:pt x="171" y="243"/>
                    <a:pt x="171" y="244"/>
                    <a:pt x="171" y="245"/>
                  </a:cubicBezTo>
                  <a:cubicBezTo>
                    <a:pt x="171" y="246"/>
                    <a:pt x="169" y="248"/>
                    <a:pt x="169" y="248"/>
                  </a:cubicBezTo>
                  <a:cubicBezTo>
                    <a:pt x="169" y="249"/>
                    <a:pt x="165" y="253"/>
                    <a:pt x="165" y="253"/>
                  </a:cubicBezTo>
                  <a:cubicBezTo>
                    <a:pt x="164" y="254"/>
                    <a:pt x="165" y="255"/>
                    <a:pt x="164" y="256"/>
                  </a:cubicBezTo>
                  <a:cubicBezTo>
                    <a:pt x="164" y="256"/>
                    <a:pt x="163" y="256"/>
                    <a:pt x="163" y="256"/>
                  </a:cubicBezTo>
                  <a:cubicBezTo>
                    <a:pt x="163" y="256"/>
                    <a:pt x="162" y="257"/>
                    <a:pt x="162" y="258"/>
                  </a:cubicBezTo>
                  <a:cubicBezTo>
                    <a:pt x="162" y="259"/>
                    <a:pt x="162" y="260"/>
                    <a:pt x="162" y="260"/>
                  </a:cubicBezTo>
                  <a:cubicBezTo>
                    <a:pt x="162" y="261"/>
                    <a:pt x="163" y="262"/>
                    <a:pt x="164" y="262"/>
                  </a:cubicBezTo>
                  <a:cubicBezTo>
                    <a:pt x="165" y="263"/>
                    <a:pt x="164" y="264"/>
                    <a:pt x="164" y="265"/>
                  </a:cubicBezTo>
                  <a:cubicBezTo>
                    <a:pt x="164" y="266"/>
                    <a:pt x="166" y="265"/>
                    <a:pt x="167" y="265"/>
                  </a:cubicBezTo>
                  <a:cubicBezTo>
                    <a:pt x="167" y="264"/>
                    <a:pt x="169" y="264"/>
                    <a:pt x="169" y="264"/>
                  </a:cubicBezTo>
                  <a:cubicBezTo>
                    <a:pt x="169" y="264"/>
                    <a:pt x="170" y="266"/>
                    <a:pt x="170" y="266"/>
                  </a:cubicBezTo>
                  <a:cubicBezTo>
                    <a:pt x="170" y="266"/>
                    <a:pt x="172" y="266"/>
                    <a:pt x="172" y="267"/>
                  </a:cubicBezTo>
                  <a:cubicBezTo>
                    <a:pt x="173" y="267"/>
                    <a:pt x="172" y="268"/>
                    <a:pt x="172" y="269"/>
                  </a:cubicBezTo>
                  <a:cubicBezTo>
                    <a:pt x="172" y="270"/>
                    <a:pt x="174" y="270"/>
                    <a:pt x="174" y="270"/>
                  </a:cubicBezTo>
                  <a:cubicBezTo>
                    <a:pt x="174" y="270"/>
                    <a:pt x="174" y="271"/>
                    <a:pt x="175" y="271"/>
                  </a:cubicBezTo>
                  <a:cubicBezTo>
                    <a:pt x="176" y="270"/>
                    <a:pt x="176" y="270"/>
                    <a:pt x="177" y="271"/>
                  </a:cubicBezTo>
                  <a:cubicBezTo>
                    <a:pt x="177" y="271"/>
                    <a:pt x="178" y="271"/>
                    <a:pt x="178" y="272"/>
                  </a:cubicBezTo>
                  <a:cubicBezTo>
                    <a:pt x="178" y="273"/>
                    <a:pt x="177" y="274"/>
                    <a:pt x="177" y="275"/>
                  </a:cubicBezTo>
                  <a:cubicBezTo>
                    <a:pt x="176" y="276"/>
                    <a:pt x="175" y="277"/>
                    <a:pt x="175" y="277"/>
                  </a:cubicBezTo>
                  <a:cubicBezTo>
                    <a:pt x="174" y="278"/>
                    <a:pt x="178" y="275"/>
                    <a:pt x="179" y="275"/>
                  </a:cubicBezTo>
                  <a:cubicBezTo>
                    <a:pt x="179" y="275"/>
                    <a:pt x="179" y="277"/>
                    <a:pt x="180" y="277"/>
                  </a:cubicBezTo>
                  <a:cubicBezTo>
                    <a:pt x="181" y="277"/>
                    <a:pt x="176" y="279"/>
                    <a:pt x="177" y="280"/>
                  </a:cubicBezTo>
                  <a:cubicBezTo>
                    <a:pt x="177" y="280"/>
                    <a:pt x="177" y="281"/>
                    <a:pt x="177" y="282"/>
                  </a:cubicBezTo>
                  <a:cubicBezTo>
                    <a:pt x="178" y="283"/>
                    <a:pt x="178" y="283"/>
                    <a:pt x="179" y="282"/>
                  </a:cubicBezTo>
                  <a:cubicBezTo>
                    <a:pt x="181" y="282"/>
                    <a:pt x="182" y="282"/>
                    <a:pt x="183" y="281"/>
                  </a:cubicBezTo>
                  <a:cubicBezTo>
                    <a:pt x="183" y="281"/>
                    <a:pt x="185" y="281"/>
                    <a:pt x="185" y="282"/>
                  </a:cubicBezTo>
                  <a:cubicBezTo>
                    <a:pt x="185" y="282"/>
                    <a:pt x="185" y="283"/>
                    <a:pt x="185" y="283"/>
                  </a:cubicBezTo>
                  <a:cubicBezTo>
                    <a:pt x="185" y="283"/>
                    <a:pt x="186" y="284"/>
                    <a:pt x="186" y="284"/>
                  </a:cubicBezTo>
                  <a:cubicBezTo>
                    <a:pt x="187" y="284"/>
                    <a:pt x="188" y="284"/>
                    <a:pt x="189" y="284"/>
                  </a:cubicBezTo>
                  <a:cubicBezTo>
                    <a:pt x="189" y="284"/>
                    <a:pt x="189" y="282"/>
                    <a:pt x="189" y="282"/>
                  </a:cubicBezTo>
                  <a:cubicBezTo>
                    <a:pt x="188" y="281"/>
                    <a:pt x="188" y="279"/>
                    <a:pt x="188" y="279"/>
                  </a:cubicBezTo>
                  <a:cubicBezTo>
                    <a:pt x="188" y="279"/>
                    <a:pt x="188" y="278"/>
                    <a:pt x="188" y="277"/>
                  </a:cubicBezTo>
                  <a:cubicBezTo>
                    <a:pt x="188" y="277"/>
                    <a:pt x="189" y="276"/>
                    <a:pt x="189" y="276"/>
                  </a:cubicBezTo>
                  <a:cubicBezTo>
                    <a:pt x="189" y="276"/>
                    <a:pt x="192" y="276"/>
                    <a:pt x="192" y="276"/>
                  </a:cubicBezTo>
                  <a:cubicBezTo>
                    <a:pt x="192" y="276"/>
                    <a:pt x="193" y="275"/>
                    <a:pt x="193" y="275"/>
                  </a:cubicBezTo>
                  <a:cubicBezTo>
                    <a:pt x="193" y="274"/>
                    <a:pt x="195" y="274"/>
                    <a:pt x="195" y="274"/>
                  </a:cubicBezTo>
                  <a:cubicBezTo>
                    <a:pt x="196" y="275"/>
                    <a:pt x="197" y="275"/>
                    <a:pt x="197" y="275"/>
                  </a:cubicBezTo>
                  <a:cubicBezTo>
                    <a:pt x="197" y="275"/>
                    <a:pt x="198" y="274"/>
                    <a:pt x="198" y="274"/>
                  </a:cubicBezTo>
                  <a:cubicBezTo>
                    <a:pt x="199" y="274"/>
                    <a:pt x="199" y="275"/>
                    <a:pt x="199" y="275"/>
                  </a:cubicBezTo>
                  <a:cubicBezTo>
                    <a:pt x="200" y="274"/>
                    <a:pt x="200" y="274"/>
                    <a:pt x="201" y="274"/>
                  </a:cubicBezTo>
                  <a:cubicBezTo>
                    <a:pt x="201" y="274"/>
                    <a:pt x="202" y="275"/>
                    <a:pt x="203" y="274"/>
                  </a:cubicBezTo>
                  <a:cubicBezTo>
                    <a:pt x="204" y="274"/>
                    <a:pt x="205" y="273"/>
                    <a:pt x="205" y="273"/>
                  </a:cubicBezTo>
                  <a:cubicBezTo>
                    <a:pt x="206" y="273"/>
                    <a:pt x="207" y="273"/>
                    <a:pt x="207" y="273"/>
                  </a:cubicBezTo>
                  <a:cubicBezTo>
                    <a:pt x="207" y="273"/>
                    <a:pt x="209" y="271"/>
                    <a:pt x="209" y="271"/>
                  </a:cubicBezTo>
                  <a:cubicBezTo>
                    <a:pt x="209" y="270"/>
                    <a:pt x="209" y="271"/>
                    <a:pt x="211" y="270"/>
                  </a:cubicBezTo>
                  <a:cubicBezTo>
                    <a:pt x="212" y="270"/>
                    <a:pt x="213" y="270"/>
                    <a:pt x="213" y="270"/>
                  </a:cubicBezTo>
                  <a:cubicBezTo>
                    <a:pt x="213" y="270"/>
                    <a:pt x="214" y="271"/>
                    <a:pt x="214" y="271"/>
                  </a:cubicBezTo>
                  <a:cubicBezTo>
                    <a:pt x="214" y="271"/>
                    <a:pt x="216" y="272"/>
                    <a:pt x="217" y="272"/>
                  </a:cubicBezTo>
                  <a:cubicBezTo>
                    <a:pt x="217" y="272"/>
                    <a:pt x="219" y="272"/>
                    <a:pt x="220" y="273"/>
                  </a:cubicBezTo>
                  <a:cubicBezTo>
                    <a:pt x="220" y="273"/>
                    <a:pt x="222" y="272"/>
                    <a:pt x="222" y="272"/>
                  </a:cubicBezTo>
                  <a:cubicBezTo>
                    <a:pt x="222" y="272"/>
                    <a:pt x="222" y="274"/>
                    <a:pt x="222" y="274"/>
                  </a:cubicBezTo>
                  <a:cubicBezTo>
                    <a:pt x="221" y="275"/>
                    <a:pt x="221" y="276"/>
                    <a:pt x="221" y="276"/>
                  </a:cubicBezTo>
                  <a:cubicBezTo>
                    <a:pt x="221" y="277"/>
                    <a:pt x="222" y="278"/>
                    <a:pt x="222" y="278"/>
                  </a:cubicBezTo>
                  <a:cubicBezTo>
                    <a:pt x="222" y="279"/>
                    <a:pt x="227" y="281"/>
                    <a:pt x="228" y="281"/>
                  </a:cubicBezTo>
                  <a:cubicBezTo>
                    <a:pt x="229" y="282"/>
                    <a:pt x="230" y="281"/>
                    <a:pt x="231" y="281"/>
                  </a:cubicBezTo>
                  <a:cubicBezTo>
                    <a:pt x="231" y="281"/>
                    <a:pt x="231" y="282"/>
                    <a:pt x="231" y="282"/>
                  </a:cubicBezTo>
                  <a:cubicBezTo>
                    <a:pt x="232" y="282"/>
                    <a:pt x="232" y="281"/>
                    <a:pt x="232" y="281"/>
                  </a:cubicBezTo>
                  <a:cubicBezTo>
                    <a:pt x="233" y="281"/>
                    <a:pt x="234" y="282"/>
                    <a:pt x="234" y="281"/>
                  </a:cubicBezTo>
                  <a:cubicBezTo>
                    <a:pt x="234" y="281"/>
                    <a:pt x="235" y="281"/>
                    <a:pt x="235" y="281"/>
                  </a:cubicBezTo>
                  <a:cubicBezTo>
                    <a:pt x="236" y="281"/>
                    <a:pt x="237" y="281"/>
                    <a:pt x="237" y="279"/>
                  </a:cubicBezTo>
                  <a:cubicBezTo>
                    <a:pt x="237" y="279"/>
                    <a:pt x="237" y="279"/>
                    <a:pt x="237" y="279"/>
                  </a:cubicBezTo>
                  <a:cubicBezTo>
                    <a:pt x="238" y="280"/>
                    <a:pt x="239" y="281"/>
                    <a:pt x="240" y="281"/>
                  </a:cubicBezTo>
                  <a:cubicBezTo>
                    <a:pt x="241" y="283"/>
                    <a:pt x="242" y="282"/>
                    <a:pt x="244" y="281"/>
                  </a:cubicBezTo>
                  <a:cubicBezTo>
                    <a:pt x="244" y="281"/>
                    <a:pt x="245" y="281"/>
                    <a:pt x="246" y="282"/>
                  </a:cubicBezTo>
                  <a:cubicBezTo>
                    <a:pt x="246" y="282"/>
                    <a:pt x="246" y="282"/>
                    <a:pt x="246" y="282"/>
                  </a:cubicBezTo>
                  <a:cubicBezTo>
                    <a:pt x="246" y="282"/>
                    <a:pt x="245" y="283"/>
                    <a:pt x="245" y="283"/>
                  </a:cubicBezTo>
                  <a:cubicBezTo>
                    <a:pt x="245" y="283"/>
                    <a:pt x="245" y="283"/>
                    <a:pt x="245" y="283"/>
                  </a:cubicBezTo>
                  <a:cubicBezTo>
                    <a:pt x="245" y="284"/>
                    <a:pt x="245" y="285"/>
                    <a:pt x="245" y="285"/>
                  </a:cubicBezTo>
                  <a:cubicBezTo>
                    <a:pt x="245" y="287"/>
                    <a:pt x="245" y="288"/>
                    <a:pt x="246" y="289"/>
                  </a:cubicBezTo>
                  <a:cubicBezTo>
                    <a:pt x="246" y="290"/>
                    <a:pt x="248" y="291"/>
                    <a:pt x="249" y="290"/>
                  </a:cubicBezTo>
                  <a:cubicBezTo>
                    <a:pt x="250" y="290"/>
                    <a:pt x="250" y="289"/>
                    <a:pt x="250" y="288"/>
                  </a:cubicBezTo>
                  <a:cubicBezTo>
                    <a:pt x="250" y="288"/>
                    <a:pt x="250" y="287"/>
                    <a:pt x="250" y="287"/>
                  </a:cubicBezTo>
                  <a:cubicBezTo>
                    <a:pt x="249" y="286"/>
                    <a:pt x="248" y="286"/>
                    <a:pt x="248" y="286"/>
                  </a:cubicBezTo>
                  <a:cubicBezTo>
                    <a:pt x="248" y="286"/>
                    <a:pt x="248" y="286"/>
                    <a:pt x="248" y="285"/>
                  </a:cubicBezTo>
                  <a:cubicBezTo>
                    <a:pt x="248" y="285"/>
                    <a:pt x="250" y="285"/>
                    <a:pt x="250" y="284"/>
                  </a:cubicBezTo>
                  <a:cubicBezTo>
                    <a:pt x="252" y="282"/>
                    <a:pt x="254" y="281"/>
                    <a:pt x="256" y="281"/>
                  </a:cubicBezTo>
                  <a:cubicBezTo>
                    <a:pt x="257" y="282"/>
                    <a:pt x="258" y="281"/>
                    <a:pt x="258" y="281"/>
                  </a:cubicBezTo>
                  <a:cubicBezTo>
                    <a:pt x="259" y="280"/>
                    <a:pt x="260" y="279"/>
                    <a:pt x="262" y="280"/>
                  </a:cubicBezTo>
                  <a:cubicBezTo>
                    <a:pt x="263" y="280"/>
                    <a:pt x="264" y="279"/>
                    <a:pt x="265" y="279"/>
                  </a:cubicBezTo>
                  <a:cubicBezTo>
                    <a:pt x="266" y="279"/>
                    <a:pt x="266" y="276"/>
                    <a:pt x="268" y="278"/>
                  </a:cubicBezTo>
                  <a:cubicBezTo>
                    <a:pt x="269" y="278"/>
                    <a:pt x="269" y="278"/>
                    <a:pt x="269" y="278"/>
                  </a:cubicBezTo>
                  <a:cubicBezTo>
                    <a:pt x="271" y="277"/>
                    <a:pt x="271" y="275"/>
                    <a:pt x="272" y="273"/>
                  </a:cubicBezTo>
                  <a:cubicBezTo>
                    <a:pt x="272" y="273"/>
                    <a:pt x="273" y="273"/>
                    <a:pt x="273" y="274"/>
                  </a:cubicBezTo>
                  <a:cubicBezTo>
                    <a:pt x="273" y="274"/>
                    <a:pt x="273" y="274"/>
                    <a:pt x="273" y="274"/>
                  </a:cubicBezTo>
                  <a:cubicBezTo>
                    <a:pt x="274" y="276"/>
                    <a:pt x="275" y="276"/>
                    <a:pt x="276" y="274"/>
                  </a:cubicBezTo>
                  <a:cubicBezTo>
                    <a:pt x="276" y="274"/>
                    <a:pt x="277" y="274"/>
                    <a:pt x="277" y="274"/>
                  </a:cubicBezTo>
                  <a:cubicBezTo>
                    <a:pt x="278" y="274"/>
                    <a:pt x="278" y="274"/>
                    <a:pt x="278" y="274"/>
                  </a:cubicBezTo>
                  <a:cubicBezTo>
                    <a:pt x="278" y="274"/>
                    <a:pt x="278" y="273"/>
                    <a:pt x="278" y="273"/>
                  </a:cubicBezTo>
                  <a:cubicBezTo>
                    <a:pt x="278" y="273"/>
                    <a:pt x="278" y="273"/>
                    <a:pt x="278" y="273"/>
                  </a:cubicBezTo>
                  <a:cubicBezTo>
                    <a:pt x="278" y="273"/>
                    <a:pt x="278" y="273"/>
                    <a:pt x="278" y="272"/>
                  </a:cubicBezTo>
                  <a:cubicBezTo>
                    <a:pt x="279" y="272"/>
                    <a:pt x="279" y="273"/>
                    <a:pt x="279" y="273"/>
                  </a:cubicBezTo>
                  <a:cubicBezTo>
                    <a:pt x="280" y="273"/>
                    <a:pt x="280" y="273"/>
                    <a:pt x="281" y="273"/>
                  </a:cubicBezTo>
                  <a:cubicBezTo>
                    <a:pt x="281" y="272"/>
                    <a:pt x="281" y="272"/>
                    <a:pt x="282" y="272"/>
                  </a:cubicBezTo>
                  <a:cubicBezTo>
                    <a:pt x="283" y="272"/>
                    <a:pt x="284" y="273"/>
                    <a:pt x="285" y="271"/>
                  </a:cubicBezTo>
                  <a:cubicBezTo>
                    <a:pt x="285" y="271"/>
                    <a:pt x="286" y="272"/>
                    <a:pt x="286" y="272"/>
                  </a:cubicBezTo>
                  <a:cubicBezTo>
                    <a:pt x="287" y="272"/>
                    <a:pt x="290" y="271"/>
                    <a:pt x="291" y="270"/>
                  </a:cubicBezTo>
                  <a:cubicBezTo>
                    <a:pt x="292" y="269"/>
                    <a:pt x="293" y="268"/>
                    <a:pt x="294" y="266"/>
                  </a:cubicBezTo>
                  <a:cubicBezTo>
                    <a:pt x="294" y="266"/>
                    <a:pt x="294" y="266"/>
                    <a:pt x="295" y="266"/>
                  </a:cubicBezTo>
                  <a:cubicBezTo>
                    <a:pt x="296" y="266"/>
                    <a:pt x="297" y="267"/>
                    <a:pt x="297" y="265"/>
                  </a:cubicBezTo>
                  <a:cubicBezTo>
                    <a:pt x="297" y="265"/>
                    <a:pt x="297" y="264"/>
                    <a:pt x="297" y="264"/>
                  </a:cubicBezTo>
                  <a:cubicBezTo>
                    <a:pt x="297" y="264"/>
                    <a:pt x="297" y="264"/>
                    <a:pt x="297" y="264"/>
                  </a:cubicBezTo>
                  <a:cubicBezTo>
                    <a:pt x="297" y="264"/>
                    <a:pt x="297" y="264"/>
                    <a:pt x="298" y="264"/>
                  </a:cubicBezTo>
                  <a:cubicBezTo>
                    <a:pt x="299" y="264"/>
                    <a:pt x="299" y="263"/>
                    <a:pt x="300" y="263"/>
                  </a:cubicBezTo>
                  <a:cubicBezTo>
                    <a:pt x="300" y="262"/>
                    <a:pt x="302" y="262"/>
                    <a:pt x="302" y="261"/>
                  </a:cubicBezTo>
                  <a:cubicBezTo>
                    <a:pt x="302" y="261"/>
                    <a:pt x="302" y="261"/>
                    <a:pt x="302" y="261"/>
                  </a:cubicBezTo>
                  <a:cubicBezTo>
                    <a:pt x="302" y="261"/>
                    <a:pt x="302" y="260"/>
                    <a:pt x="302" y="260"/>
                  </a:cubicBezTo>
                  <a:cubicBezTo>
                    <a:pt x="302" y="259"/>
                    <a:pt x="303" y="259"/>
                    <a:pt x="304" y="259"/>
                  </a:cubicBezTo>
                  <a:cubicBezTo>
                    <a:pt x="305" y="258"/>
                    <a:pt x="306" y="258"/>
                    <a:pt x="306" y="257"/>
                  </a:cubicBezTo>
                  <a:cubicBezTo>
                    <a:pt x="306" y="257"/>
                    <a:pt x="306" y="257"/>
                    <a:pt x="306" y="257"/>
                  </a:cubicBezTo>
                  <a:cubicBezTo>
                    <a:pt x="305" y="257"/>
                    <a:pt x="305" y="257"/>
                    <a:pt x="305" y="257"/>
                  </a:cubicBezTo>
                  <a:cubicBezTo>
                    <a:pt x="305" y="256"/>
                    <a:pt x="306" y="256"/>
                    <a:pt x="306" y="256"/>
                  </a:cubicBezTo>
                  <a:cubicBezTo>
                    <a:pt x="308" y="256"/>
                    <a:pt x="308" y="254"/>
                    <a:pt x="309" y="254"/>
                  </a:cubicBezTo>
                  <a:cubicBezTo>
                    <a:pt x="309" y="254"/>
                    <a:pt x="309" y="253"/>
                    <a:pt x="309" y="253"/>
                  </a:cubicBezTo>
                  <a:cubicBezTo>
                    <a:pt x="309" y="253"/>
                    <a:pt x="309" y="253"/>
                    <a:pt x="309" y="253"/>
                  </a:cubicBezTo>
                  <a:cubicBezTo>
                    <a:pt x="309" y="252"/>
                    <a:pt x="310" y="252"/>
                    <a:pt x="310" y="252"/>
                  </a:cubicBezTo>
                  <a:cubicBezTo>
                    <a:pt x="310" y="252"/>
                    <a:pt x="311" y="252"/>
                    <a:pt x="311" y="251"/>
                  </a:cubicBezTo>
                  <a:cubicBezTo>
                    <a:pt x="311" y="251"/>
                    <a:pt x="311" y="251"/>
                    <a:pt x="311" y="250"/>
                  </a:cubicBezTo>
                  <a:cubicBezTo>
                    <a:pt x="311" y="250"/>
                    <a:pt x="312" y="249"/>
                    <a:pt x="312" y="249"/>
                  </a:cubicBezTo>
                  <a:cubicBezTo>
                    <a:pt x="312" y="248"/>
                    <a:pt x="312" y="248"/>
                    <a:pt x="312" y="248"/>
                  </a:cubicBezTo>
                  <a:cubicBezTo>
                    <a:pt x="312" y="248"/>
                    <a:pt x="312" y="248"/>
                    <a:pt x="312" y="247"/>
                  </a:cubicBezTo>
                  <a:cubicBezTo>
                    <a:pt x="312" y="247"/>
                    <a:pt x="312" y="246"/>
                    <a:pt x="312" y="245"/>
                  </a:cubicBezTo>
                  <a:cubicBezTo>
                    <a:pt x="313" y="245"/>
                    <a:pt x="313" y="246"/>
                    <a:pt x="314" y="246"/>
                  </a:cubicBezTo>
                  <a:cubicBezTo>
                    <a:pt x="314" y="245"/>
                    <a:pt x="314" y="245"/>
                    <a:pt x="314" y="245"/>
                  </a:cubicBezTo>
                  <a:cubicBezTo>
                    <a:pt x="313" y="245"/>
                    <a:pt x="313" y="244"/>
                    <a:pt x="312" y="244"/>
                  </a:cubicBezTo>
                  <a:cubicBezTo>
                    <a:pt x="312" y="244"/>
                    <a:pt x="312" y="244"/>
                    <a:pt x="312" y="244"/>
                  </a:cubicBezTo>
                  <a:cubicBezTo>
                    <a:pt x="312" y="244"/>
                    <a:pt x="312" y="244"/>
                    <a:pt x="312" y="244"/>
                  </a:cubicBezTo>
                  <a:cubicBezTo>
                    <a:pt x="312" y="243"/>
                    <a:pt x="312" y="243"/>
                    <a:pt x="312" y="243"/>
                  </a:cubicBezTo>
                  <a:cubicBezTo>
                    <a:pt x="312" y="243"/>
                    <a:pt x="313" y="243"/>
                    <a:pt x="313" y="243"/>
                  </a:cubicBezTo>
                  <a:cubicBezTo>
                    <a:pt x="316" y="242"/>
                    <a:pt x="318" y="240"/>
                    <a:pt x="319" y="237"/>
                  </a:cubicBezTo>
                  <a:cubicBezTo>
                    <a:pt x="320" y="235"/>
                    <a:pt x="320" y="233"/>
                    <a:pt x="323" y="232"/>
                  </a:cubicBezTo>
                  <a:cubicBezTo>
                    <a:pt x="323" y="232"/>
                    <a:pt x="323" y="232"/>
                    <a:pt x="323" y="232"/>
                  </a:cubicBezTo>
                  <a:cubicBezTo>
                    <a:pt x="324" y="231"/>
                    <a:pt x="324" y="231"/>
                    <a:pt x="324" y="231"/>
                  </a:cubicBezTo>
                  <a:cubicBezTo>
                    <a:pt x="325" y="231"/>
                    <a:pt x="326" y="231"/>
                    <a:pt x="326" y="230"/>
                  </a:cubicBezTo>
                  <a:cubicBezTo>
                    <a:pt x="326" y="230"/>
                    <a:pt x="326" y="230"/>
                    <a:pt x="325" y="229"/>
                  </a:cubicBezTo>
                  <a:cubicBezTo>
                    <a:pt x="325" y="229"/>
                    <a:pt x="325" y="229"/>
                    <a:pt x="325" y="229"/>
                  </a:cubicBezTo>
                  <a:cubicBezTo>
                    <a:pt x="325" y="229"/>
                    <a:pt x="325" y="229"/>
                    <a:pt x="325" y="229"/>
                  </a:cubicBezTo>
                  <a:cubicBezTo>
                    <a:pt x="325" y="229"/>
                    <a:pt x="325" y="229"/>
                    <a:pt x="325" y="228"/>
                  </a:cubicBezTo>
                  <a:cubicBezTo>
                    <a:pt x="325" y="228"/>
                    <a:pt x="325" y="228"/>
                    <a:pt x="325" y="228"/>
                  </a:cubicBezTo>
                  <a:cubicBezTo>
                    <a:pt x="325" y="228"/>
                    <a:pt x="326" y="227"/>
                    <a:pt x="326" y="227"/>
                  </a:cubicBezTo>
                  <a:cubicBezTo>
                    <a:pt x="326" y="227"/>
                    <a:pt x="326" y="226"/>
                    <a:pt x="326" y="226"/>
                  </a:cubicBezTo>
                  <a:cubicBezTo>
                    <a:pt x="326" y="225"/>
                    <a:pt x="326" y="225"/>
                    <a:pt x="327" y="225"/>
                  </a:cubicBezTo>
                  <a:cubicBezTo>
                    <a:pt x="327" y="225"/>
                    <a:pt x="327" y="225"/>
                    <a:pt x="327" y="225"/>
                  </a:cubicBezTo>
                  <a:cubicBezTo>
                    <a:pt x="328" y="225"/>
                    <a:pt x="328" y="224"/>
                    <a:pt x="328" y="223"/>
                  </a:cubicBezTo>
                  <a:cubicBezTo>
                    <a:pt x="328" y="223"/>
                    <a:pt x="328" y="223"/>
                    <a:pt x="328" y="222"/>
                  </a:cubicBezTo>
                  <a:cubicBezTo>
                    <a:pt x="328" y="222"/>
                    <a:pt x="328" y="221"/>
                    <a:pt x="327" y="221"/>
                  </a:cubicBezTo>
                  <a:cubicBezTo>
                    <a:pt x="327" y="220"/>
                    <a:pt x="327" y="219"/>
                    <a:pt x="328" y="219"/>
                  </a:cubicBezTo>
                  <a:cubicBezTo>
                    <a:pt x="328" y="219"/>
                    <a:pt x="328" y="219"/>
                    <a:pt x="328" y="219"/>
                  </a:cubicBezTo>
                  <a:cubicBezTo>
                    <a:pt x="328" y="219"/>
                    <a:pt x="328" y="219"/>
                    <a:pt x="328" y="219"/>
                  </a:cubicBezTo>
                  <a:cubicBezTo>
                    <a:pt x="328" y="218"/>
                    <a:pt x="328" y="218"/>
                    <a:pt x="328" y="218"/>
                  </a:cubicBezTo>
                  <a:cubicBezTo>
                    <a:pt x="328" y="218"/>
                    <a:pt x="327" y="218"/>
                    <a:pt x="327" y="218"/>
                  </a:cubicBezTo>
                  <a:cubicBezTo>
                    <a:pt x="326" y="217"/>
                    <a:pt x="325" y="216"/>
                    <a:pt x="325" y="216"/>
                  </a:cubicBezTo>
                  <a:cubicBezTo>
                    <a:pt x="324" y="215"/>
                    <a:pt x="324" y="215"/>
                    <a:pt x="324" y="215"/>
                  </a:cubicBezTo>
                  <a:cubicBezTo>
                    <a:pt x="324" y="215"/>
                    <a:pt x="323" y="215"/>
                    <a:pt x="323" y="215"/>
                  </a:cubicBezTo>
                  <a:cubicBezTo>
                    <a:pt x="322" y="215"/>
                    <a:pt x="322" y="215"/>
                    <a:pt x="321" y="215"/>
                  </a:cubicBezTo>
                  <a:cubicBezTo>
                    <a:pt x="321" y="215"/>
                    <a:pt x="321" y="215"/>
                    <a:pt x="321" y="215"/>
                  </a:cubicBezTo>
                  <a:cubicBezTo>
                    <a:pt x="320" y="215"/>
                    <a:pt x="320" y="215"/>
                    <a:pt x="320" y="216"/>
                  </a:cubicBezTo>
                  <a:cubicBezTo>
                    <a:pt x="320" y="216"/>
                    <a:pt x="320" y="215"/>
                    <a:pt x="319" y="215"/>
                  </a:cubicBezTo>
                  <a:cubicBezTo>
                    <a:pt x="320" y="215"/>
                    <a:pt x="320" y="215"/>
                    <a:pt x="320" y="214"/>
                  </a:cubicBezTo>
                  <a:cubicBezTo>
                    <a:pt x="321" y="214"/>
                    <a:pt x="321" y="213"/>
                    <a:pt x="322" y="213"/>
                  </a:cubicBezTo>
                  <a:cubicBezTo>
                    <a:pt x="322" y="213"/>
                    <a:pt x="323" y="213"/>
                    <a:pt x="323" y="212"/>
                  </a:cubicBezTo>
                  <a:cubicBezTo>
                    <a:pt x="323" y="212"/>
                    <a:pt x="323" y="212"/>
                    <a:pt x="323" y="212"/>
                  </a:cubicBezTo>
                  <a:cubicBezTo>
                    <a:pt x="324" y="212"/>
                    <a:pt x="325" y="211"/>
                    <a:pt x="326" y="211"/>
                  </a:cubicBezTo>
                  <a:cubicBezTo>
                    <a:pt x="326" y="211"/>
                    <a:pt x="326" y="211"/>
                    <a:pt x="326" y="211"/>
                  </a:cubicBezTo>
                  <a:cubicBezTo>
                    <a:pt x="327" y="211"/>
                    <a:pt x="327" y="211"/>
                    <a:pt x="327" y="211"/>
                  </a:cubicBezTo>
                  <a:cubicBezTo>
                    <a:pt x="328" y="210"/>
                    <a:pt x="328" y="210"/>
                    <a:pt x="328" y="209"/>
                  </a:cubicBezTo>
                  <a:cubicBezTo>
                    <a:pt x="327" y="209"/>
                    <a:pt x="327" y="209"/>
                    <a:pt x="327" y="208"/>
                  </a:cubicBezTo>
                  <a:cubicBezTo>
                    <a:pt x="327" y="208"/>
                    <a:pt x="327" y="206"/>
                    <a:pt x="326" y="207"/>
                  </a:cubicBezTo>
                  <a:cubicBezTo>
                    <a:pt x="325" y="207"/>
                    <a:pt x="325" y="207"/>
                    <a:pt x="325" y="207"/>
                  </a:cubicBezTo>
                  <a:cubicBezTo>
                    <a:pt x="325" y="206"/>
                    <a:pt x="325" y="206"/>
                    <a:pt x="326" y="206"/>
                  </a:cubicBezTo>
                  <a:cubicBezTo>
                    <a:pt x="326" y="206"/>
                    <a:pt x="326" y="206"/>
                    <a:pt x="326" y="206"/>
                  </a:cubicBezTo>
                  <a:cubicBezTo>
                    <a:pt x="326" y="206"/>
                    <a:pt x="327" y="206"/>
                    <a:pt x="327" y="206"/>
                  </a:cubicBezTo>
                  <a:cubicBezTo>
                    <a:pt x="327" y="206"/>
                    <a:pt x="327" y="206"/>
                    <a:pt x="327" y="206"/>
                  </a:cubicBezTo>
                  <a:cubicBezTo>
                    <a:pt x="328" y="205"/>
                    <a:pt x="328" y="205"/>
                    <a:pt x="328" y="205"/>
                  </a:cubicBezTo>
                  <a:cubicBezTo>
                    <a:pt x="328" y="204"/>
                    <a:pt x="328" y="204"/>
                    <a:pt x="328" y="204"/>
                  </a:cubicBezTo>
                  <a:cubicBezTo>
                    <a:pt x="328" y="204"/>
                    <a:pt x="328" y="203"/>
                    <a:pt x="327" y="203"/>
                  </a:cubicBezTo>
                  <a:cubicBezTo>
                    <a:pt x="327" y="203"/>
                    <a:pt x="327" y="203"/>
                    <a:pt x="327" y="203"/>
                  </a:cubicBezTo>
                  <a:cubicBezTo>
                    <a:pt x="327" y="202"/>
                    <a:pt x="327" y="202"/>
                    <a:pt x="326" y="202"/>
                  </a:cubicBezTo>
                  <a:cubicBezTo>
                    <a:pt x="326" y="201"/>
                    <a:pt x="325" y="200"/>
                    <a:pt x="324" y="200"/>
                  </a:cubicBezTo>
                  <a:cubicBezTo>
                    <a:pt x="324" y="200"/>
                    <a:pt x="324" y="200"/>
                    <a:pt x="324" y="200"/>
                  </a:cubicBezTo>
                  <a:cubicBezTo>
                    <a:pt x="324" y="200"/>
                    <a:pt x="324" y="200"/>
                    <a:pt x="324" y="200"/>
                  </a:cubicBezTo>
                  <a:cubicBezTo>
                    <a:pt x="324" y="199"/>
                    <a:pt x="323" y="198"/>
                    <a:pt x="323" y="198"/>
                  </a:cubicBezTo>
                  <a:cubicBezTo>
                    <a:pt x="323" y="198"/>
                    <a:pt x="322" y="197"/>
                    <a:pt x="322" y="197"/>
                  </a:cubicBezTo>
                  <a:cubicBezTo>
                    <a:pt x="322" y="197"/>
                    <a:pt x="321" y="197"/>
                    <a:pt x="321" y="197"/>
                  </a:cubicBezTo>
                  <a:cubicBezTo>
                    <a:pt x="321" y="196"/>
                    <a:pt x="321" y="196"/>
                    <a:pt x="321" y="196"/>
                  </a:cubicBezTo>
                  <a:cubicBezTo>
                    <a:pt x="321" y="196"/>
                    <a:pt x="321" y="196"/>
                    <a:pt x="321" y="196"/>
                  </a:cubicBezTo>
                  <a:cubicBezTo>
                    <a:pt x="321" y="196"/>
                    <a:pt x="321" y="195"/>
                    <a:pt x="321" y="195"/>
                  </a:cubicBezTo>
                  <a:cubicBezTo>
                    <a:pt x="321" y="194"/>
                    <a:pt x="321" y="194"/>
                    <a:pt x="320" y="193"/>
                  </a:cubicBezTo>
                  <a:cubicBezTo>
                    <a:pt x="320" y="193"/>
                    <a:pt x="320" y="192"/>
                    <a:pt x="320" y="192"/>
                  </a:cubicBezTo>
                  <a:cubicBezTo>
                    <a:pt x="320" y="192"/>
                    <a:pt x="319" y="191"/>
                    <a:pt x="319" y="191"/>
                  </a:cubicBezTo>
                  <a:cubicBezTo>
                    <a:pt x="319" y="191"/>
                    <a:pt x="319" y="190"/>
                    <a:pt x="318" y="190"/>
                  </a:cubicBezTo>
                  <a:cubicBezTo>
                    <a:pt x="318" y="190"/>
                    <a:pt x="318" y="190"/>
                    <a:pt x="318" y="189"/>
                  </a:cubicBezTo>
                  <a:cubicBezTo>
                    <a:pt x="318" y="189"/>
                    <a:pt x="318" y="189"/>
                    <a:pt x="318" y="189"/>
                  </a:cubicBezTo>
                  <a:cubicBezTo>
                    <a:pt x="318" y="187"/>
                    <a:pt x="317" y="186"/>
                    <a:pt x="316" y="185"/>
                  </a:cubicBezTo>
                  <a:cubicBezTo>
                    <a:pt x="316" y="185"/>
                    <a:pt x="316" y="185"/>
                    <a:pt x="316" y="184"/>
                  </a:cubicBezTo>
                  <a:cubicBezTo>
                    <a:pt x="316" y="184"/>
                    <a:pt x="316" y="184"/>
                    <a:pt x="316" y="184"/>
                  </a:cubicBezTo>
                  <a:cubicBezTo>
                    <a:pt x="316" y="183"/>
                    <a:pt x="316" y="183"/>
                    <a:pt x="316" y="183"/>
                  </a:cubicBezTo>
                  <a:cubicBezTo>
                    <a:pt x="316" y="183"/>
                    <a:pt x="316" y="183"/>
                    <a:pt x="316" y="183"/>
                  </a:cubicBezTo>
                  <a:cubicBezTo>
                    <a:pt x="316" y="183"/>
                    <a:pt x="315" y="182"/>
                    <a:pt x="315" y="182"/>
                  </a:cubicBezTo>
                  <a:cubicBezTo>
                    <a:pt x="314" y="182"/>
                    <a:pt x="313" y="181"/>
                    <a:pt x="312" y="181"/>
                  </a:cubicBezTo>
                  <a:cubicBezTo>
                    <a:pt x="312" y="181"/>
                    <a:pt x="312" y="181"/>
                    <a:pt x="311" y="181"/>
                  </a:cubicBezTo>
                  <a:cubicBezTo>
                    <a:pt x="311" y="180"/>
                    <a:pt x="311" y="180"/>
                    <a:pt x="311" y="180"/>
                  </a:cubicBezTo>
                  <a:cubicBezTo>
                    <a:pt x="311" y="180"/>
                    <a:pt x="311" y="180"/>
                    <a:pt x="311" y="180"/>
                  </a:cubicBezTo>
                  <a:cubicBezTo>
                    <a:pt x="311" y="179"/>
                    <a:pt x="310" y="179"/>
                    <a:pt x="310" y="179"/>
                  </a:cubicBezTo>
                  <a:cubicBezTo>
                    <a:pt x="310" y="179"/>
                    <a:pt x="310" y="179"/>
                    <a:pt x="309" y="179"/>
                  </a:cubicBezTo>
                  <a:cubicBezTo>
                    <a:pt x="309" y="177"/>
                    <a:pt x="309" y="177"/>
                    <a:pt x="309" y="177"/>
                  </a:cubicBezTo>
                  <a:cubicBezTo>
                    <a:pt x="310" y="177"/>
                    <a:pt x="310" y="177"/>
                    <a:pt x="310" y="177"/>
                  </a:cubicBezTo>
                  <a:cubicBezTo>
                    <a:pt x="310" y="176"/>
                    <a:pt x="310" y="176"/>
                    <a:pt x="310" y="176"/>
                  </a:cubicBezTo>
                  <a:cubicBezTo>
                    <a:pt x="310" y="175"/>
                    <a:pt x="311" y="175"/>
                    <a:pt x="311" y="175"/>
                  </a:cubicBezTo>
                  <a:cubicBezTo>
                    <a:pt x="311" y="175"/>
                    <a:pt x="311" y="175"/>
                    <a:pt x="311" y="175"/>
                  </a:cubicBezTo>
                  <a:cubicBezTo>
                    <a:pt x="311" y="174"/>
                    <a:pt x="312" y="173"/>
                    <a:pt x="313" y="172"/>
                  </a:cubicBezTo>
                  <a:cubicBezTo>
                    <a:pt x="313" y="172"/>
                    <a:pt x="313" y="172"/>
                    <a:pt x="314" y="171"/>
                  </a:cubicBezTo>
                  <a:cubicBezTo>
                    <a:pt x="315" y="171"/>
                    <a:pt x="316" y="170"/>
                    <a:pt x="315" y="169"/>
                  </a:cubicBezTo>
                  <a:cubicBezTo>
                    <a:pt x="315" y="169"/>
                    <a:pt x="315" y="169"/>
                    <a:pt x="315" y="169"/>
                  </a:cubicBezTo>
                  <a:cubicBezTo>
                    <a:pt x="315" y="169"/>
                    <a:pt x="315" y="169"/>
                    <a:pt x="315" y="169"/>
                  </a:cubicBezTo>
                  <a:cubicBezTo>
                    <a:pt x="315" y="168"/>
                    <a:pt x="315" y="168"/>
                    <a:pt x="315" y="168"/>
                  </a:cubicBezTo>
                  <a:cubicBezTo>
                    <a:pt x="315" y="168"/>
                    <a:pt x="315" y="167"/>
                    <a:pt x="315" y="167"/>
                  </a:cubicBezTo>
                  <a:cubicBezTo>
                    <a:pt x="316" y="167"/>
                    <a:pt x="316" y="167"/>
                    <a:pt x="316" y="167"/>
                  </a:cubicBezTo>
                  <a:cubicBezTo>
                    <a:pt x="316" y="167"/>
                    <a:pt x="316" y="167"/>
                    <a:pt x="316" y="167"/>
                  </a:cubicBezTo>
                  <a:cubicBezTo>
                    <a:pt x="316" y="167"/>
                    <a:pt x="316" y="167"/>
                    <a:pt x="317" y="168"/>
                  </a:cubicBezTo>
                  <a:cubicBezTo>
                    <a:pt x="316" y="168"/>
                    <a:pt x="316" y="168"/>
                    <a:pt x="316" y="168"/>
                  </a:cubicBezTo>
                  <a:cubicBezTo>
                    <a:pt x="317" y="169"/>
                    <a:pt x="318" y="169"/>
                    <a:pt x="319" y="168"/>
                  </a:cubicBezTo>
                  <a:cubicBezTo>
                    <a:pt x="319" y="168"/>
                    <a:pt x="319" y="168"/>
                    <a:pt x="319" y="168"/>
                  </a:cubicBezTo>
                  <a:cubicBezTo>
                    <a:pt x="319" y="168"/>
                    <a:pt x="319" y="168"/>
                    <a:pt x="319" y="167"/>
                  </a:cubicBezTo>
                  <a:cubicBezTo>
                    <a:pt x="319" y="167"/>
                    <a:pt x="319" y="167"/>
                    <a:pt x="319" y="167"/>
                  </a:cubicBezTo>
                  <a:cubicBezTo>
                    <a:pt x="319" y="166"/>
                    <a:pt x="319" y="166"/>
                    <a:pt x="319" y="166"/>
                  </a:cubicBezTo>
                  <a:cubicBezTo>
                    <a:pt x="319" y="166"/>
                    <a:pt x="319" y="166"/>
                    <a:pt x="320" y="166"/>
                  </a:cubicBezTo>
                  <a:cubicBezTo>
                    <a:pt x="320" y="166"/>
                    <a:pt x="320" y="166"/>
                    <a:pt x="320" y="165"/>
                  </a:cubicBezTo>
                  <a:cubicBezTo>
                    <a:pt x="321" y="165"/>
                    <a:pt x="321" y="165"/>
                    <a:pt x="321" y="165"/>
                  </a:cubicBezTo>
                  <a:cubicBezTo>
                    <a:pt x="321" y="165"/>
                    <a:pt x="321" y="165"/>
                    <a:pt x="321" y="165"/>
                  </a:cubicBezTo>
                  <a:cubicBezTo>
                    <a:pt x="321" y="165"/>
                    <a:pt x="321" y="165"/>
                    <a:pt x="321" y="165"/>
                  </a:cubicBezTo>
                  <a:cubicBezTo>
                    <a:pt x="321" y="165"/>
                    <a:pt x="321" y="165"/>
                    <a:pt x="321" y="164"/>
                  </a:cubicBezTo>
                  <a:cubicBezTo>
                    <a:pt x="322" y="164"/>
                    <a:pt x="322" y="164"/>
                    <a:pt x="323" y="163"/>
                  </a:cubicBezTo>
                  <a:cubicBezTo>
                    <a:pt x="323" y="163"/>
                    <a:pt x="323" y="163"/>
                    <a:pt x="324" y="163"/>
                  </a:cubicBezTo>
                  <a:cubicBezTo>
                    <a:pt x="324" y="163"/>
                    <a:pt x="325" y="163"/>
                    <a:pt x="326" y="162"/>
                  </a:cubicBezTo>
                  <a:cubicBezTo>
                    <a:pt x="326" y="162"/>
                    <a:pt x="326" y="162"/>
                    <a:pt x="326" y="162"/>
                  </a:cubicBezTo>
                  <a:cubicBezTo>
                    <a:pt x="326" y="162"/>
                    <a:pt x="326" y="162"/>
                    <a:pt x="326" y="162"/>
                  </a:cubicBezTo>
                  <a:cubicBezTo>
                    <a:pt x="326" y="162"/>
                    <a:pt x="327" y="162"/>
                    <a:pt x="327" y="162"/>
                  </a:cubicBezTo>
                  <a:cubicBezTo>
                    <a:pt x="327" y="162"/>
                    <a:pt x="328" y="162"/>
                    <a:pt x="329" y="162"/>
                  </a:cubicBezTo>
                  <a:cubicBezTo>
                    <a:pt x="329" y="162"/>
                    <a:pt x="329" y="162"/>
                    <a:pt x="329" y="162"/>
                  </a:cubicBezTo>
                  <a:cubicBezTo>
                    <a:pt x="329" y="162"/>
                    <a:pt x="330" y="162"/>
                    <a:pt x="330" y="162"/>
                  </a:cubicBezTo>
                  <a:cubicBezTo>
                    <a:pt x="331" y="162"/>
                    <a:pt x="331" y="161"/>
                    <a:pt x="331" y="161"/>
                  </a:cubicBezTo>
                  <a:cubicBezTo>
                    <a:pt x="331" y="161"/>
                    <a:pt x="331" y="161"/>
                    <a:pt x="331" y="161"/>
                  </a:cubicBezTo>
                  <a:cubicBezTo>
                    <a:pt x="331" y="161"/>
                    <a:pt x="331" y="160"/>
                    <a:pt x="331" y="160"/>
                  </a:cubicBezTo>
                  <a:cubicBezTo>
                    <a:pt x="331" y="160"/>
                    <a:pt x="332" y="160"/>
                    <a:pt x="332" y="159"/>
                  </a:cubicBezTo>
                  <a:cubicBezTo>
                    <a:pt x="332" y="159"/>
                    <a:pt x="332" y="158"/>
                    <a:pt x="332" y="157"/>
                  </a:cubicBezTo>
                  <a:cubicBezTo>
                    <a:pt x="331" y="157"/>
                    <a:pt x="331" y="157"/>
                    <a:pt x="331" y="157"/>
                  </a:cubicBezTo>
                  <a:cubicBezTo>
                    <a:pt x="330" y="157"/>
                    <a:pt x="330" y="157"/>
                    <a:pt x="329" y="157"/>
                  </a:cubicBezTo>
                  <a:cubicBezTo>
                    <a:pt x="329" y="156"/>
                    <a:pt x="328" y="156"/>
                    <a:pt x="328" y="156"/>
                  </a:cubicBezTo>
                  <a:cubicBezTo>
                    <a:pt x="324" y="156"/>
                    <a:pt x="324" y="156"/>
                    <a:pt x="324" y="156"/>
                  </a:cubicBezTo>
                  <a:cubicBezTo>
                    <a:pt x="324" y="156"/>
                    <a:pt x="323" y="156"/>
                    <a:pt x="322" y="156"/>
                  </a:cubicBezTo>
                  <a:cubicBezTo>
                    <a:pt x="322" y="155"/>
                    <a:pt x="322" y="155"/>
                    <a:pt x="321" y="155"/>
                  </a:cubicBezTo>
                  <a:cubicBezTo>
                    <a:pt x="321" y="154"/>
                    <a:pt x="321" y="154"/>
                    <a:pt x="321" y="154"/>
                  </a:cubicBezTo>
                  <a:cubicBezTo>
                    <a:pt x="321" y="154"/>
                    <a:pt x="320" y="154"/>
                    <a:pt x="320" y="154"/>
                  </a:cubicBezTo>
                  <a:cubicBezTo>
                    <a:pt x="319" y="153"/>
                    <a:pt x="317" y="154"/>
                    <a:pt x="316" y="155"/>
                  </a:cubicBezTo>
                  <a:cubicBezTo>
                    <a:pt x="315" y="157"/>
                    <a:pt x="313" y="158"/>
                    <a:pt x="313" y="159"/>
                  </a:cubicBezTo>
                  <a:cubicBezTo>
                    <a:pt x="311" y="160"/>
                    <a:pt x="309" y="160"/>
                    <a:pt x="308" y="158"/>
                  </a:cubicBezTo>
                  <a:cubicBezTo>
                    <a:pt x="308" y="155"/>
                    <a:pt x="308" y="155"/>
                    <a:pt x="308" y="155"/>
                  </a:cubicBezTo>
                  <a:cubicBezTo>
                    <a:pt x="308" y="155"/>
                    <a:pt x="308" y="154"/>
                    <a:pt x="308" y="154"/>
                  </a:cubicBezTo>
                  <a:cubicBezTo>
                    <a:pt x="309" y="154"/>
                    <a:pt x="309" y="153"/>
                    <a:pt x="308" y="153"/>
                  </a:cubicBezTo>
                  <a:cubicBezTo>
                    <a:pt x="308" y="152"/>
                    <a:pt x="308" y="152"/>
                    <a:pt x="308" y="152"/>
                  </a:cubicBezTo>
                  <a:cubicBezTo>
                    <a:pt x="308" y="152"/>
                    <a:pt x="307" y="152"/>
                    <a:pt x="307" y="151"/>
                  </a:cubicBezTo>
                  <a:cubicBezTo>
                    <a:pt x="307" y="151"/>
                    <a:pt x="307" y="151"/>
                    <a:pt x="306" y="151"/>
                  </a:cubicBezTo>
                  <a:cubicBezTo>
                    <a:pt x="306" y="151"/>
                    <a:pt x="306" y="151"/>
                    <a:pt x="305" y="152"/>
                  </a:cubicBezTo>
                  <a:cubicBezTo>
                    <a:pt x="305" y="152"/>
                    <a:pt x="304" y="152"/>
                    <a:pt x="304" y="152"/>
                  </a:cubicBezTo>
                  <a:cubicBezTo>
                    <a:pt x="304" y="152"/>
                    <a:pt x="303" y="152"/>
                    <a:pt x="303" y="151"/>
                  </a:cubicBezTo>
                  <a:cubicBezTo>
                    <a:pt x="302" y="151"/>
                    <a:pt x="301" y="151"/>
                    <a:pt x="300" y="150"/>
                  </a:cubicBezTo>
                  <a:cubicBezTo>
                    <a:pt x="300" y="150"/>
                    <a:pt x="300" y="150"/>
                    <a:pt x="300" y="150"/>
                  </a:cubicBezTo>
                  <a:cubicBezTo>
                    <a:pt x="300" y="149"/>
                    <a:pt x="300" y="149"/>
                    <a:pt x="300" y="149"/>
                  </a:cubicBezTo>
                  <a:cubicBezTo>
                    <a:pt x="300" y="149"/>
                    <a:pt x="300" y="149"/>
                    <a:pt x="299" y="149"/>
                  </a:cubicBezTo>
                  <a:cubicBezTo>
                    <a:pt x="299" y="149"/>
                    <a:pt x="299" y="149"/>
                    <a:pt x="299" y="149"/>
                  </a:cubicBezTo>
                  <a:cubicBezTo>
                    <a:pt x="299" y="149"/>
                    <a:pt x="299" y="149"/>
                    <a:pt x="299" y="149"/>
                  </a:cubicBezTo>
                  <a:cubicBezTo>
                    <a:pt x="299" y="148"/>
                    <a:pt x="299" y="147"/>
                    <a:pt x="298" y="146"/>
                  </a:cubicBezTo>
                  <a:cubicBezTo>
                    <a:pt x="298" y="146"/>
                    <a:pt x="298" y="146"/>
                    <a:pt x="298" y="145"/>
                  </a:cubicBezTo>
                  <a:cubicBezTo>
                    <a:pt x="298" y="145"/>
                    <a:pt x="298" y="145"/>
                    <a:pt x="299" y="145"/>
                  </a:cubicBezTo>
                  <a:cubicBezTo>
                    <a:pt x="299" y="144"/>
                    <a:pt x="300" y="144"/>
                    <a:pt x="300" y="144"/>
                  </a:cubicBezTo>
                  <a:cubicBezTo>
                    <a:pt x="300" y="143"/>
                    <a:pt x="300" y="143"/>
                    <a:pt x="300" y="143"/>
                  </a:cubicBezTo>
                  <a:cubicBezTo>
                    <a:pt x="299" y="142"/>
                    <a:pt x="300" y="142"/>
                    <a:pt x="301" y="142"/>
                  </a:cubicBezTo>
                  <a:cubicBezTo>
                    <a:pt x="301" y="142"/>
                    <a:pt x="302" y="142"/>
                    <a:pt x="303" y="142"/>
                  </a:cubicBezTo>
                  <a:cubicBezTo>
                    <a:pt x="303" y="142"/>
                    <a:pt x="304" y="142"/>
                    <a:pt x="304" y="143"/>
                  </a:cubicBezTo>
                  <a:cubicBezTo>
                    <a:pt x="304" y="143"/>
                    <a:pt x="304" y="144"/>
                    <a:pt x="304" y="144"/>
                  </a:cubicBezTo>
                  <a:cubicBezTo>
                    <a:pt x="304" y="144"/>
                    <a:pt x="305" y="144"/>
                    <a:pt x="305" y="144"/>
                  </a:cubicBezTo>
                  <a:cubicBezTo>
                    <a:pt x="305" y="144"/>
                    <a:pt x="305" y="144"/>
                    <a:pt x="305" y="144"/>
                  </a:cubicBezTo>
                  <a:cubicBezTo>
                    <a:pt x="305" y="144"/>
                    <a:pt x="305" y="144"/>
                    <a:pt x="305" y="143"/>
                  </a:cubicBezTo>
                  <a:cubicBezTo>
                    <a:pt x="305" y="143"/>
                    <a:pt x="305" y="143"/>
                    <a:pt x="306" y="142"/>
                  </a:cubicBezTo>
                  <a:cubicBezTo>
                    <a:pt x="306" y="142"/>
                    <a:pt x="306" y="142"/>
                    <a:pt x="306" y="142"/>
                  </a:cubicBezTo>
                  <a:cubicBezTo>
                    <a:pt x="307" y="142"/>
                    <a:pt x="308" y="142"/>
                    <a:pt x="308" y="141"/>
                  </a:cubicBezTo>
                  <a:cubicBezTo>
                    <a:pt x="308" y="141"/>
                    <a:pt x="309" y="141"/>
                    <a:pt x="309" y="140"/>
                  </a:cubicBezTo>
                  <a:cubicBezTo>
                    <a:pt x="309" y="140"/>
                    <a:pt x="309" y="140"/>
                    <a:pt x="309" y="140"/>
                  </a:cubicBezTo>
                  <a:cubicBezTo>
                    <a:pt x="309" y="140"/>
                    <a:pt x="309" y="140"/>
                    <a:pt x="309" y="139"/>
                  </a:cubicBezTo>
                  <a:cubicBezTo>
                    <a:pt x="309" y="139"/>
                    <a:pt x="309" y="139"/>
                    <a:pt x="309" y="139"/>
                  </a:cubicBezTo>
                  <a:cubicBezTo>
                    <a:pt x="309" y="139"/>
                    <a:pt x="310" y="139"/>
                    <a:pt x="310" y="139"/>
                  </a:cubicBezTo>
                  <a:cubicBezTo>
                    <a:pt x="310" y="138"/>
                    <a:pt x="310" y="138"/>
                    <a:pt x="310" y="137"/>
                  </a:cubicBezTo>
                  <a:cubicBezTo>
                    <a:pt x="310" y="137"/>
                    <a:pt x="310" y="137"/>
                    <a:pt x="310" y="137"/>
                  </a:cubicBezTo>
                  <a:cubicBezTo>
                    <a:pt x="311" y="136"/>
                    <a:pt x="312" y="135"/>
                    <a:pt x="313" y="135"/>
                  </a:cubicBezTo>
                  <a:cubicBezTo>
                    <a:pt x="314" y="134"/>
                    <a:pt x="315" y="134"/>
                    <a:pt x="316" y="133"/>
                  </a:cubicBezTo>
                  <a:cubicBezTo>
                    <a:pt x="317" y="133"/>
                    <a:pt x="318" y="133"/>
                    <a:pt x="318" y="132"/>
                  </a:cubicBezTo>
                  <a:cubicBezTo>
                    <a:pt x="318" y="132"/>
                    <a:pt x="318" y="132"/>
                    <a:pt x="318" y="131"/>
                  </a:cubicBezTo>
                  <a:cubicBezTo>
                    <a:pt x="318" y="131"/>
                    <a:pt x="318" y="131"/>
                    <a:pt x="318" y="131"/>
                  </a:cubicBezTo>
                  <a:cubicBezTo>
                    <a:pt x="318" y="131"/>
                    <a:pt x="319" y="131"/>
                    <a:pt x="319" y="130"/>
                  </a:cubicBezTo>
                  <a:cubicBezTo>
                    <a:pt x="320" y="130"/>
                    <a:pt x="320" y="129"/>
                    <a:pt x="321" y="128"/>
                  </a:cubicBezTo>
                  <a:cubicBezTo>
                    <a:pt x="321" y="128"/>
                    <a:pt x="321" y="128"/>
                    <a:pt x="321" y="128"/>
                  </a:cubicBezTo>
                  <a:cubicBezTo>
                    <a:pt x="322" y="127"/>
                    <a:pt x="322" y="127"/>
                    <a:pt x="322" y="127"/>
                  </a:cubicBezTo>
                  <a:cubicBezTo>
                    <a:pt x="322" y="127"/>
                    <a:pt x="322" y="127"/>
                    <a:pt x="322" y="127"/>
                  </a:cubicBezTo>
                  <a:cubicBezTo>
                    <a:pt x="323" y="126"/>
                    <a:pt x="323" y="126"/>
                    <a:pt x="323" y="126"/>
                  </a:cubicBezTo>
                  <a:cubicBezTo>
                    <a:pt x="324" y="126"/>
                    <a:pt x="324" y="126"/>
                    <a:pt x="324" y="127"/>
                  </a:cubicBezTo>
                  <a:cubicBezTo>
                    <a:pt x="324" y="127"/>
                    <a:pt x="324" y="127"/>
                    <a:pt x="325" y="127"/>
                  </a:cubicBezTo>
                  <a:cubicBezTo>
                    <a:pt x="325" y="127"/>
                    <a:pt x="325" y="127"/>
                    <a:pt x="325" y="127"/>
                  </a:cubicBezTo>
                  <a:cubicBezTo>
                    <a:pt x="325" y="127"/>
                    <a:pt x="325" y="127"/>
                    <a:pt x="325" y="127"/>
                  </a:cubicBezTo>
                  <a:cubicBezTo>
                    <a:pt x="326" y="127"/>
                    <a:pt x="327" y="128"/>
                    <a:pt x="328" y="128"/>
                  </a:cubicBezTo>
                  <a:cubicBezTo>
                    <a:pt x="328" y="128"/>
                    <a:pt x="328" y="128"/>
                    <a:pt x="328" y="128"/>
                  </a:cubicBezTo>
                  <a:cubicBezTo>
                    <a:pt x="328" y="129"/>
                    <a:pt x="329" y="129"/>
                    <a:pt x="329" y="129"/>
                  </a:cubicBezTo>
                  <a:cubicBezTo>
                    <a:pt x="329" y="129"/>
                    <a:pt x="329" y="129"/>
                    <a:pt x="329" y="129"/>
                  </a:cubicBezTo>
                  <a:cubicBezTo>
                    <a:pt x="329" y="129"/>
                    <a:pt x="329" y="130"/>
                    <a:pt x="329" y="130"/>
                  </a:cubicBezTo>
                  <a:cubicBezTo>
                    <a:pt x="329" y="131"/>
                    <a:pt x="329" y="131"/>
                    <a:pt x="329" y="131"/>
                  </a:cubicBezTo>
                  <a:cubicBezTo>
                    <a:pt x="328" y="134"/>
                    <a:pt x="325" y="135"/>
                    <a:pt x="324" y="137"/>
                  </a:cubicBezTo>
                  <a:cubicBezTo>
                    <a:pt x="323" y="139"/>
                    <a:pt x="323" y="140"/>
                    <a:pt x="325" y="141"/>
                  </a:cubicBezTo>
                  <a:cubicBezTo>
                    <a:pt x="326" y="141"/>
                    <a:pt x="325" y="142"/>
                    <a:pt x="325" y="142"/>
                  </a:cubicBezTo>
                  <a:cubicBezTo>
                    <a:pt x="326" y="142"/>
                    <a:pt x="325" y="143"/>
                    <a:pt x="325" y="143"/>
                  </a:cubicBezTo>
                  <a:cubicBezTo>
                    <a:pt x="325" y="143"/>
                    <a:pt x="325" y="143"/>
                    <a:pt x="325" y="143"/>
                  </a:cubicBezTo>
                  <a:cubicBezTo>
                    <a:pt x="325" y="143"/>
                    <a:pt x="325" y="143"/>
                    <a:pt x="325" y="143"/>
                  </a:cubicBezTo>
                  <a:cubicBezTo>
                    <a:pt x="324" y="143"/>
                    <a:pt x="323" y="143"/>
                    <a:pt x="322" y="144"/>
                  </a:cubicBezTo>
                  <a:cubicBezTo>
                    <a:pt x="322" y="144"/>
                    <a:pt x="321" y="144"/>
                    <a:pt x="322" y="145"/>
                  </a:cubicBezTo>
                  <a:cubicBezTo>
                    <a:pt x="322" y="145"/>
                    <a:pt x="322" y="145"/>
                    <a:pt x="322" y="145"/>
                  </a:cubicBezTo>
                  <a:cubicBezTo>
                    <a:pt x="322" y="145"/>
                    <a:pt x="323" y="145"/>
                    <a:pt x="323" y="145"/>
                  </a:cubicBezTo>
                  <a:cubicBezTo>
                    <a:pt x="323" y="145"/>
                    <a:pt x="324" y="145"/>
                    <a:pt x="325" y="145"/>
                  </a:cubicBezTo>
                  <a:cubicBezTo>
                    <a:pt x="325" y="145"/>
                    <a:pt x="325" y="145"/>
                    <a:pt x="325" y="145"/>
                  </a:cubicBezTo>
                  <a:cubicBezTo>
                    <a:pt x="325" y="145"/>
                    <a:pt x="325" y="145"/>
                    <a:pt x="325" y="145"/>
                  </a:cubicBezTo>
                  <a:cubicBezTo>
                    <a:pt x="325" y="144"/>
                    <a:pt x="326" y="144"/>
                    <a:pt x="326" y="144"/>
                  </a:cubicBezTo>
                  <a:cubicBezTo>
                    <a:pt x="326" y="144"/>
                    <a:pt x="327" y="143"/>
                    <a:pt x="327" y="143"/>
                  </a:cubicBezTo>
                  <a:cubicBezTo>
                    <a:pt x="327" y="143"/>
                    <a:pt x="327" y="143"/>
                    <a:pt x="327" y="143"/>
                  </a:cubicBezTo>
                  <a:cubicBezTo>
                    <a:pt x="327" y="143"/>
                    <a:pt x="327" y="143"/>
                    <a:pt x="327" y="143"/>
                  </a:cubicBezTo>
                  <a:cubicBezTo>
                    <a:pt x="327" y="143"/>
                    <a:pt x="327" y="143"/>
                    <a:pt x="328" y="143"/>
                  </a:cubicBezTo>
                  <a:cubicBezTo>
                    <a:pt x="328" y="143"/>
                    <a:pt x="328" y="143"/>
                    <a:pt x="328" y="143"/>
                  </a:cubicBezTo>
                  <a:cubicBezTo>
                    <a:pt x="329" y="142"/>
                    <a:pt x="330" y="140"/>
                    <a:pt x="332" y="139"/>
                  </a:cubicBezTo>
                  <a:cubicBezTo>
                    <a:pt x="335" y="138"/>
                    <a:pt x="338" y="136"/>
                    <a:pt x="342" y="136"/>
                  </a:cubicBezTo>
                  <a:cubicBezTo>
                    <a:pt x="342" y="137"/>
                    <a:pt x="342" y="137"/>
                    <a:pt x="342" y="136"/>
                  </a:cubicBezTo>
                  <a:cubicBezTo>
                    <a:pt x="343" y="136"/>
                    <a:pt x="343" y="136"/>
                    <a:pt x="343" y="135"/>
                  </a:cubicBezTo>
                  <a:cubicBezTo>
                    <a:pt x="343" y="135"/>
                    <a:pt x="343" y="135"/>
                    <a:pt x="344" y="135"/>
                  </a:cubicBezTo>
                  <a:cubicBezTo>
                    <a:pt x="344" y="135"/>
                    <a:pt x="344" y="136"/>
                    <a:pt x="344" y="136"/>
                  </a:cubicBezTo>
                  <a:cubicBezTo>
                    <a:pt x="345" y="134"/>
                    <a:pt x="345" y="134"/>
                    <a:pt x="345" y="134"/>
                  </a:cubicBezTo>
                  <a:cubicBezTo>
                    <a:pt x="345" y="134"/>
                    <a:pt x="346" y="133"/>
                    <a:pt x="347" y="133"/>
                  </a:cubicBezTo>
                  <a:cubicBezTo>
                    <a:pt x="347" y="132"/>
                    <a:pt x="350" y="130"/>
                    <a:pt x="350" y="130"/>
                  </a:cubicBezTo>
                  <a:cubicBezTo>
                    <a:pt x="350" y="130"/>
                    <a:pt x="352" y="129"/>
                    <a:pt x="352" y="129"/>
                  </a:cubicBezTo>
                  <a:cubicBezTo>
                    <a:pt x="354" y="127"/>
                    <a:pt x="354" y="127"/>
                    <a:pt x="354" y="127"/>
                  </a:cubicBezTo>
                  <a:cubicBezTo>
                    <a:pt x="355" y="127"/>
                    <a:pt x="355" y="127"/>
                    <a:pt x="355" y="127"/>
                  </a:cubicBezTo>
                  <a:cubicBezTo>
                    <a:pt x="355" y="127"/>
                    <a:pt x="357" y="124"/>
                    <a:pt x="357" y="124"/>
                  </a:cubicBezTo>
                  <a:cubicBezTo>
                    <a:pt x="357" y="123"/>
                    <a:pt x="359" y="123"/>
                    <a:pt x="359" y="123"/>
                  </a:cubicBezTo>
                  <a:cubicBezTo>
                    <a:pt x="359" y="123"/>
                    <a:pt x="359" y="121"/>
                    <a:pt x="359" y="121"/>
                  </a:cubicBezTo>
                  <a:cubicBezTo>
                    <a:pt x="359" y="121"/>
                    <a:pt x="361" y="120"/>
                    <a:pt x="361" y="120"/>
                  </a:cubicBezTo>
                  <a:cubicBezTo>
                    <a:pt x="361" y="120"/>
                    <a:pt x="361" y="119"/>
                    <a:pt x="361" y="119"/>
                  </a:cubicBezTo>
                  <a:cubicBezTo>
                    <a:pt x="364" y="122"/>
                    <a:pt x="364" y="122"/>
                    <a:pt x="364" y="122"/>
                  </a:cubicBezTo>
                  <a:cubicBezTo>
                    <a:pt x="368" y="122"/>
                    <a:pt x="368" y="122"/>
                    <a:pt x="368" y="122"/>
                  </a:cubicBezTo>
                  <a:cubicBezTo>
                    <a:pt x="369" y="123"/>
                    <a:pt x="369" y="123"/>
                    <a:pt x="369" y="123"/>
                  </a:cubicBezTo>
                  <a:cubicBezTo>
                    <a:pt x="369" y="123"/>
                    <a:pt x="369" y="123"/>
                    <a:pt x="370" y="122"/>
                  </a:cubicBezTo>
                  <a:cubicBezTo>
                    <a:pt x="370" y="122"/>
                    <a:pt x="371" y="121"/>
                    <a:pt x="371" y="121"/>
                  </a:cubicBezTo>
                  <a:cubicBezTo>
                    <a:pt x="371" y="121"/>
                    <a:pt x="371" y="120"/>
                    <a:pt x="371" y="120"/>
                  </a:cubicBezTo>
                  <a:cubicBezTo>
                    <a:pt x="370" y="120"/>
                    <a:pt x="369" y="119"/>
                    <a:pt x="369" y="119"/>
                  </a:cubicBezTo>
                  <a:cubicBezTo>
                    <a:pt x="369" y="119"/>
                    <a:pt x="369" y="117"/>
                    <a:pt x="369" y="117"/>
                  </a:cubicBezTo>
                  <a:cubicBezTo>
                    <a:pt x="374" y="117"/>
                    <a:pt x="374" y="117"/>
                    <a:pt x="374" y="117"/>
                  </a:cubicBezTo>
                  <a:cubicBezTo>
                    <a:pt x="374" y="117"/>
                    <a:pt x="375" y="116"/>
                    <a:pt x="376" y="116"/>
                  </a:cubicBezTo>
                  <a:cubicBezTo>
                    <a:pt x="376" y="116"/>
                    <a:pt x="376" y="116"/>
                    <a:pt x="376" y="116"/>
                  </a:cubicBezTo>
                  <a:cubicBezTo>
                    <a:pt x="377" y="116"/>
                    <a:pt x="378" y="113"/>
                    <a:pt x="378" y="113"/>
                  </a:cubicBezTo>
                  <a:cubicBezTo>
                    <a:pt x="378" y="113"/>
                    <a:pt x="379" y="113"/>
                    <a:pt x="379" y="113"/>
                  </a:cubicBezTo>
                  <a:cubicBezTo>
                    <a:pt x="379" y="113"/>
                    <a:pt x="379" y="114"/>
                    <a:pt x="379" y="114"/>
                  </a:cubicBezTo>
                  <a:cubicBezTo>
                    <a:pt x="380" y="113"/>
                    <a:pt x="380" y="113"/>
                    <a:pt x="380" y="113"/>
                  </a:cubicBezTo>
                  <a:cubicBezTo>
                    <a:pt x="380" y="113"/>
                    <a:pt x="381" y="110"/>
                    <a:pt x="381" y="110"/>
                  </a:cubicBezTo>
                  <a:cubicBezTo>
                    <a:pt x="381" y="110"/>
                    <a:pt x="382" y="109"/>
                    <a:pt x="382" y="109"/>
                  </a:cubicBezTo>
                  <a:cubicBezTo>
                    <a:pt x="382" y="109"/>
                    <a:pt x="382" y="108"/>
                    <a:pt x="382" y="108"/>
                  </a:cubicBezTo>
                  <a:cubicBezTo>
                    <a:pt x="383" y="108"/>
                    <a:pt x="383" y="108"/>
                    <a:pt x="383" y="108"/>
                  </a:cubicBezTo>
                  <a:cubicBezTo>
                    <a:pt x="383" y="109"/>
                    <a:pt x="383" y="109"/>
                    <a:pt x="383" y="109"/>
                  </a:cubicBezTo>
                  <a:cubicBezTo>
                    <a:pt x="385" y="111"/>
                    <a:pt x="385" y="111"/>
                    <a:pt x="385" y="111"/>
                  </a:cubicBezTo>
                  <a:cubicBezTo>
                    <a:pt x="386" y="112"/>
                    <a:pt x="386" y="112"/>
                    <a:pt x="386" y="112"/>
                  </a:cubicBezTo>
                  <a:cubicBezTo>
                    <a:pt x="387" y="113"/>
                    <a:pt x="387" y="113"/>
                    <a:pt x="387" y="113"/>
                  </a:cubicBezTo>
                  <a:cubicBezTo>
                    <a:pt x="387" y="113"/>
                    <a:pt x="387" y="113"/>
                    <a:pt x="387" y="113"/>
                  </a:cubicBezTo>
                  <a:cubicBezTo>
                    <a:pt x="387" y="112"/>
                    <a:pt x="386" y="112"/>
                    <a:pt x="386" y="112"/>
                  </a:cubicBezTo>
                  <a:cubicBezTo>
                    <a:pt x="386" y="111"/>
                    <a:pt x="386" y="111"/>
                    <a:pt x="386" y="111"/>
                  </a:cubicBezTo>
                  <a:cubicBezTo>
                    <a:pt x="386" y="111"/>
                    <a:pt x="386" y="110"/>
                    <a:pt x="386" y="110"/>
                  </a:cubicBezTo>
                  <a:cubicBezTo>
                    <a:pt x="387" y="110"/>
                    <a:pt x="387" y="110"/>
                    <a:pt x="388" y="110"/>
                  </a:cubicBezTo>
                  <a:cubicBezTo>
                    <a:pt x="388" y="110"/>
                    <a:pt x="389" y="110"/>
                    <a:pt x="389" y="109"/>
                  </a:cubicBezTo>
                  <a:cubicBezTo>
                    <a:pt x="390" y="109"/>
                    <a:pt x="390" y="108"/>
                    <a:pt x="390" y="108"/>
                  </a:cubicBezTo>
                  <a:cubicBezTo>
                    <a:pt x="390" y="107"/>
                    <a:pt x="390" y="107"/>
                    <a:pt x="390" y="107"/>
                  </a:cubicBezTo>
                  <a:cubicBezTo>
                    <a:pt x="390" y="106"/>
                    <a:pt x="390" y="106"/>
                    <a:pt x="391" y="106"/>
                  </a:cubicBezTo>
                  <a:cubicBezTo>
                    <a:pt x="392" y="104"/>
                    <a:pt x="390" y="102"/>
                    <a:pt x="391" y="100"/>
                  </a:cubicBezTo>
                  <a:cubicBezTo>
                    <a:pt x="391" y="99"/>
                    <a:pt x="391" y="99"/>
                    <a:pt x="391" y="98"/>
                  </a:cubicBezTo>
                  <a:cubicBezTo>
                    <a:pt x="391" y="98"/>
                    <a:pt x="391" y="98"/>
                    <a:pt x="391" y="97"/>
                  </a:cubicBezTo>
                  <a:cubicBezTo>
                    <a:pt x="391" y="96"/>
                    <a:pt x="390" y="94"/>
                    <a:pt x="389" y="92"/>
                  </a:cubicBezTo>
                  <a:cubicBezTo>
                    <a:pt x="389" y="92"/>
                    <a:pt x="389" y="92"/>
                    <a:pt x="389" y="91"/>
                  </a:cubicBezTo>
                  <a:cubicBezTo>
                    <a:pt x="389" y="91"/>
                    <a:pt x="389" y="91"/>
                    <a:pt x="389" y="91"/>
                  </a:cubicBezTo>
                  <a:cubicBezTo>
                    <a:pt x="390" y="90"/>
                    <a:pt x="391" y="89"/>
                    <a:pt x="392" y="89"/>
                  </a:cubicBezTo>
                  <a:cubicBezTo>
                    <a:pt x="392" y="89"/>
                    <a:pt x="392" y="89"/>
                    <a:pt x="393" y="89"/>
                  </a:cubicBezTo>
                  <a:cubicBezTo>
                    <a:pt x="393" y="89"/>
                    <a:pt x="393" y="89"/>
                    <a:pt x="394" y="89"/>
                  </a:cubicBezTo>
                  <a:cubicBezTo>
                    <a:pt x="394" y="88"/>
                    <a:pt x="394" y="87"/>
                    <a:pt x="395" y="86"/>
                  </a:cubicBezTo>
                  <a:cubicBezTo>
                    <a:pt x="397" y="87"/>
                    <a:pt x="400" y="88"/>
                    <a:pt x="402" y="88"/>
                  </a:cubicBezTo>
                  <a:cubicBezTo>
                    <a:pt x="403" y="88"/>
                    <a:pt x="403" y="89"/>
                    <a:pt x="403" y="88"/>
                  </a:cubicBezTo>
                  <a:cubicBezTo>
                    <a:pt x="404" y="88"/>
                    <a:pt x="404" y="88"/>
                    <a:pt x="404" y="87"/>
                  </a:cubicBezTo>
                  <a:cubicBezTo>
                    <a:pt x="404" y="87"/>
                    <a:pt x="404" y="86"/>
                    <a:pt x="404" y="85"/>
                  </a:cubicBezTo>
                  <a:cubicBezTo>
                    <a:pt x="404" y="85"/>
                    <a:pt x="404" y="84"/>
                    <a:pt x="405" y="84"/>
                  </a:cubicBezTo>
                  <a:cubicBezTo>
                    <a:pt x="406" y="84"/>
                    <a:pt x="406" y="83"/>
                    <a:pt x="406" y="82"/>
                  </a:cubicBezTo>
                  <a:cubicBezTo>
                    <a:pt x="407" y="81"/>
                    <a:pt x="407" y="80"/>
                    <a:pt x="408" y="78"/>
                  </a:cubicBezTo>
                  <a:cubicBezTo>
                    <a:pt x="408" y="78"/>
                    <a:pt x="408" y="78"/>
                    <a:pt x="409" y="77"/>
                  </a:cubicBezTo>
                  <a:cubicBezTo>
                    <a:pt x="409" y="77"/>
                    <a:pt x="409" y="76"/>
                    <a:pt x="409" y="76"/>
                  </a:cubicBezTo>
                  <a:cubicBezTo>
                    <a:pt x="409" y="76"/>
                    <a:pt x="409" y="76"/>
                    <a:pt x="409" y="75"/>
                  </a:cubicBezTo>
                  <a:cubicBezTo>
                    <a:pt x="408" y="75"/>
                    <a:pt x="408" y="74"/>
                    <a:pt x="409" y="73"/>
                  </a:cubicBezTo>
                  <a:cubicBezTo>
                    <a:pt x="409" y="72"/>
                    <a:pt x="410" y="72"/>
                    <a:pt x="410" y="71"/>
                  </a:cubicBezTo>
                  <a:cubicBezTo>
                    <a:pt x="411" y="70"/>
                    <a:pt x="411" y="68"/>
                    <a:pt x="411" y="67"/>
                  </a:cubicBezTo>
                  <a:cubicBezTo>
                    <a:pt x="411" y="67"/>
                    <a:pt x="411" y="67"/>
                    <a:pt x="411" y="67"/>
                  </a:cubicBezTo>
                  <a:cubicBezTo>
                    <a:pt x="411" y="66"/>
                    <a:pt x="412" y="66"/>
                    <a:pt x="412" y="66"/>
                  </a:cubicBezTo>
                  <a:cubicBezTo>
                    <a:pt x="413" y="65"/>
                    <a:pt x="414" y="65"/>
                    <a:pt x="415" y="64"/>
                  </a:cubicBezTo>
                  <a:cubicBezTo>
                    <a:pt x="415" y="64"/>
                    <a:pt x="415" y="64"/>
                    <a:pt x="415" y="63"/>
                  </a:cubicBezTo>
                  <a:cubicBezTo>
                    <a:pt x="415" y="63"/>
                    <a:pt x="415" y="63"/>
                    <a:pt x="415" y="6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67" name="Freeform 867">
              <a:extLst>
                <a:ext uri="{FF2B5EF4-FFF2-40B4-BE49-F238E27FC236}">
                  <a16:creationId xmlns:a16="http://schemas.microsoft.com/office/drawing/2014/main" id="{BAEEA08C-ADC8-43FD-B178-B63F555B5FC6}"/>
                </a:ext>
              </a:extLst>
            </p:cNvPr>
            <p:cNvSpPr>
              <a:spLocks/>
            </p:cNvSpPr>
            <p:nvPr/>
          </p:nvSpPr>
          <p:spPr bwMode="auto">
            <a:xfrm>
              <a:off x="9265395" y="4114646"/>
              <a:ext cx="169443" cy="109967"/>
            </a:xfrm>
            <a:custGeom>
              <a:avLst/>
              <a:gdLst>
                <a:gd name="T0" fmla="*/ 36 w 36"/>
                <a:gd name="T1" fmla="*/ 7 h 29"/>
                <a:gd name="T2" fmla="*/ 34 w 36"/>
                <a:gd name="T3" fmla="*/ 4 h 29"/>
                <a:gd name="T4" fmla="*/ 33 w 36"/>
                <a:gd name="T5" fmla="*/ 2 h 29"/>
                <a:gd name="T6" fmla="*/ 29 w 36"/>
                <a:gd name="T7" fmla="*/ 0 h 29"/>
                <a:gd name="T8" fmla="*/ 25 w 36"/>
                <a:gd name="T9" fmla="*/ 0 h 29"/>
                <a:gd name="T10" fmla="*/ 26 w 36"/>
                <a:gd name="T11" fmla="*/ 4 h 29"/>
                <a:gd name="T12" fmla="*/ 23 w 36"/>
                <a:gd name="T13" fmla="*/ 4 h 29"/>
                <a:gd name="T14" fmla="*/ 19 w 36"/>
                <a:gd name="T15" fmla="*/ 1 h 29"/>
                <a:gd name="T16" fmla="*/ 16 w 36"/>
                <a:gd name="T17" fmla="*/ 0 h 29"/>
                <a:gd name="T18" fmla="*/ 12 w 36"/>
                <a:gd name="T19" fmla="*/ 0 h 29"/>
                <a:gd name="T20" fmla="*/ 8 w 36"/>
                <a:gd name="T21" fmla="*/ 0 h 29"/>
                <a:gd name="T22" fmla="*/ 4 w 36"/>
                <a:gd name="T23" fmla="*/ 1 h 29"/>
                <a:gd name="T24" fmla="*/ 1 w 36"/>
                <a:gd name="T25" fmla="*/ 6 h 29"/>
                <a:gd name="T26" fmla="*/ 0 w 36"/>
                <a:gd name="T27" fmla="*/ 10 h 29"/>
                <a:gd name="T28" fmla="*/ 2 w 36"/>
                <a:gd name="T29" fmla="*/ 15 h 29"/>
                <a:gd name="T30" fmla="*/ 2 w 36"/>
                <a:gd name="T31" fmla="*/ 18 h 29"/>
                <a:gd name="T32" fmla="*/ 4 w 36"/>
                <a:gd name="T33" fmla="*/ 20 h 29"/>
                <a:gd name="T34" fmla="*/ 5 w 36"/>
                <a:gd name="T35" fmla="*/ 22 h 29"/>
                <a:gd name="T36" fmla="*/ 6 w 36"/>
                <a:gd name="T37" fmla="*/ 25 h 29"/>
                <a:gd name="T38" fmla="*/ 8 w 36"/>
                <a:gd name="T39" fmla="*/ 26 h 29"/>
                <a:gd name="T40" fmla="*/ 8 w 36"/>
                <a:gd name="T41" fmla="*/ 25 h 29"/>
                <a:gd name="T42" fmla="*/ 10 w 36"/>
                <a:gd name="T43" fmla="*/ 25 h 29"/>
                <a:gd name="T44" fmla="*/ 10 w 36"/>
                <a:gd name="T45" fmla="*/ 26 h 29"/>
                <a:gd name="T46" fmla="*/ 10 w 36"/>
                <a:gd name="T47" fmla="*/ 28 h 29"/>
                <a:gd name="T48" fmla="*/ 11 w 36"/>
                <a:gd name="T49" fmla="*/ 28 h 29"/>
                <a:gd name="T50" fmla="*/ 13 w 36"/>
                <a:gd name="T51" fmla="*/ 28 h 29"/>
                <a:gd name="T52" fmla="*/ 15 w 36"/>
                <a:gd name="T53" fmla="*/ 29 h 29"/>
                <a:gd name="T54" fmla="*/ 18 w 36"/>
                <a:gd name="T55" fmla="*/ 27 h 29"/>
                <a:gd name="T56" fmla="*/ 20 w 36"/>
                <a:gd name="T57" fmla="*/ 25 h 29"/>
                <a:gd name="T58" fmla="*/ 23 w 36"/>
                <a:gd name="T59" fmla="*/ 25 h 29"/>
                <a:gd name="T60" fmla="*/ 26 w 36"/>
                <a:gd name="T61" fmla="*/ 26 h 29"/>
                <a:gd name="T62" fmla="*/ 28 w 36"/>
                <a:gd name="T63" fmla="*/ 25 h 29"/>
                <a:gd name="T64" fmla="*/ 25 w 36"/>
                <a:gd name="T65" fmla="*/ 22 h 29"/>
                <a:gd name="T66" fmla="*/ 27 w 36"/>
                <a:gd name="T67" fmla="*/ 19 h 29"/>
                <a:gd name="T68" fmla="*/ 30 w 36"/>
                <a:gd name="T69" fmla="*/ 18 h 29"/>
                <a:gd name="T70" fmla="*/ 34 w 36"/>
                <a:gd name="T71" fmla="*/ 15 h 29"/>
                <a:gd name="T72" fmla="*/ 35 w 36"/>
                <a:gd name="T73"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29">
                  <a:moveTo>
                    <a:pt x="35" y="10"/>
                  </a:moveTo>
                  <a:cubicBezTo>
                    <a:pt x="36" y="9"/>
                    <a:pt x="35" y="8"/>
                    <a:pt x="36" y="7"/>
                  </a:cubicBezTo>
                  <a:cubicBezTo>
                    <a:pt x="36" y="6"/>
                    <a:pt x="35" y="6"/>
                    <a:pt x="35" y="5"/>
                  </a:cubicBezTo>
                  <a:cubicBezTo>
                    <a:pt x="35" y="5"/>
                    <a:pt x="34" y="4"/>
                    <a:pt x="34" y="4"/>
                  </a:cubicBezTo>
                  <a:cubicBezTo>
                    <a:pt x="33" y="3"/>
                    <a:pt x="33" y="3"/>
                    <a:pt x="33" y="2"/>
                  </a:cubicBezTo>
                  <a:cubicBezTo>
                    <a:pt x="33" y="2"/>
                    <a:pt x="33" y="2"/>
                    <a:pt x="33" y="2"/>
                  </a:cubicBezTo>
                  <a:cubicBezTo>
                    <a:pt x="32" y="2"/>
                    <a:pt x="31" y="1"/>
                    <a:pt x="31" y="1"/>
                  </a:cubicBezTo>
                  <a:cubicBezTo>
                    <a:pt x="30" y="1"/>
                    <a:pt x="30" y="1"/>
                    <a:pt x="29" y="0"/>
                  </a:cubicBezTo>
                  <a:cubicBezTo>
                    <a:pt x="28" y="0"/>
                    <a:pt x="28" y="0"/>
                    <a:pt x="27" y="0"/>
                  </a:cubicBezTo>
                  <a:cubicBezTo>
                    <a:pt x="26" y="0"/>
                    <a:pt x="26" y="0"/>
                    <a:pt x="25" y="0"/>
                  </a:cubicBezTo>
                  <a:cubicBezTo>
                    <a:pt x="25" y="1"/>
                    <a:pt x="25" y="1"/>
                    <a:pt x="26" y="2"/>
                  </a:cubicBezTo>
                  <a:cubicBezTo>
                    <a:pt x="27" y="3"/>
                    <a:pt x="26" y="3"/>
                    <a:pt x="26" y="4"/>
                  </a:cubicBezTo>
                  <a:cubicBezTo>
                    <a:pt x="26" y="5"/>
                    <a:pt x="26" y="5"/>
                    <a:pt x="25" y="5"/>
                  </a:cubicBezTo>
                  <a:cubicBezTo>
                    <a:pt x="25" y="5"/>
                    <a:pt x="24" y="4"/>
                    <a:pt x="23" y="4"/>
                  </a:cubicBezTo>
                  <a:cubicBezTo>
                    <a:pt x="23" y="3"/>
                    <a:pt x="22" y="3"/>
                    <a:pt x="21" y="3"/>
                  </a:cubicBezTo>
                  <a:cubicBezTo>
                    <a:pt x="20" y="3"/>
                    <a:pt x="20" y="2"/>
                    <a:pt x="19" y="1"/>
                  </a:cubicBezTo>
                  <a:cubicBezTo>
                    <a:pt x="19" y="1"/>
                    <a:pt x="18" y="1"/>
                    <a:pt x="18" y="1"/>
                  </a:cubicBezTo>
                  <a:cubicBezTo>
                    <a:pt x="17" y="1"/>
                    <a:pt x="17" y="0"/>
                    <a:pt x="16" y="0"/>
                  </a:cubicBezTo>
                  <a:cubicBezTo>
                    <a:pt x="16" y="0"/>
                    <a:pt x="15" y="1"/>
                    <a:pt x="14" y="1"/>
                  </a:cubicBezTo>
                  <a:cubicBezTo>
                    <a:pt x="14" y="1"/>
                    <a:pt x="13" y="0"/>
                    <a:pt x="12" y="0"/>
                  </a:cubicBezTo>
                  <a:cubicBezTo>
                    <a:pt x="12" y="0"/>
                    <a:pt x="11" y="1"/>
                    <a:pt x="10" y="1"/>
                  </a:cubicBezTo>
                  <a:cubicBezTo>
                    <a:pt x="10" y="1"/>
                    <a:pt x="9" y="0"/>
                    <a:pt x="8" y="0"/>
                  </a:cubicBezTo>
                  <a:cubicBezTo>
                    <a:pt x="8" y="0"/>
                    <a:pt x="7" y="1"/>
                    <a:pt x="6" y="1"/>
                  </a:cubicBezTo>
                  <a:cubicBezTo>
                    <a:pt x="5" y="1"/>
                    <a:pt x="4" y="1"/>
                    <a:pt x="4" y="1"/>
                  </a:cubicBezTo>
                  <a:cubicBezTo>
                    <a:pt x="3" y="1"/>
                    <a:pt x="2" y="2"/>
                    <a:pt x="2" y="3"/>
                  </a:cubicBezTo>
                  <a:cubicBezTo>
                    <a:pt x="1" y="4"/>
                    <a:pt x="1" y="5"/>
                    <a:pt x="1" y="6"/>
                  </a:cubicBezTo>
                  <a:cubicBezTo>
                    <a:pt x="0" y="6"/>
                    <a:pt x="0" y="7"/>
                    <a:pt x="0" y="7"/>
                  </a:cubicBezTo>
                  <a:cubicBezTo>
                    <a:pt x="0" y="8"/>
                    <a:pt x="0" y="10"/>
                    <a:pt x="0" y="10"/>
                  </a:cubicBezTo>
                  <a:cubicBezTo>
                    <a:pt x="0" y="11"/>
                    <a:pt x="1" y="12"/>
                    <a:pt x="1" y="12"/>
                  </a:cubicBezTo>
                  <a:cubicBezTo>
                    <a:pt x="2" y="12"/>
                    <a:pt x="2" y="15"/>
                    <a:pt x="2" y="15"/>
                  </a:cubicBezTo>
                  <a:cubicBezTo>
                    <a:pt x="2" y="16"/>
                    <a:pt x="2" y="17"/>
                    <a:pt x="2" y="17"/>
                  </a:cubicBezTo>
                  <a:cubicBezTo>
                    <a:pt x="2" y="17"/>
                    <a:pt x="2" y="18"/>
                    <a:pt x="2" y="18"/>
                  </a:cubicBezTo>
                  <a:cubicBezTo>
                    <a:pt x="2" y="19"/>
                    <a:pt x="3" y="19"/>
                    <a:pt x="3" y="19"/>
                  </a:cubicBezTo>
                  <a:cubicBezTo>
                    <a:pt x="3" y="20"/>
                    <a:pt x="3" y="20"/>
                    <a:pt x="4" y="20"/>
                  </a:cubicBezTo>
                  <a:cubicBezTo>
                    <a:pt x="4" y="20"/>
                    <a:pt x="4" y="21"/>
                    <a:pt x="4" y="21"/>
                  </a:cubicBezTo>
                  <a:cubicBezTo>
                    <a:pt x="4" y="22"/>
                    <a:pt x="4" y="22"/>
                    <a:pt x="5" y="22"/>
                  </a:cubicBezTo>
                  <a:cubicBezTo>
                    <a:pt x="5" y="22"/>
                    <a:pt x="5" y="23"/>
                    <a:pt x="5" y="23"/>
                  </a:cubicBezTo>
                  <a:cubicBezTo>
                    <a:pt x="5" y="23"/>
                    <a:pt x="6" y="24"/>
                    <a:pt x="6" y="25"/>
                  </a:cubicBezTo>
                  <a:cubicBezTo>
                    <a:pt x="6" y="25"/>
                    <a:pt x="6" y="25"/>
                    <a:pt x="6" y="26"/>
                  </a:cubicBezTo>
                  <a:cubicBezTo>
                    <a:pt x="7" y="26"/>
                    <a:pt x="7" y="26"/>
                    <a:pt x="8" y="26"/>
                  </a:cubicBezTo>
                  <a:cubicBezTo>
                    <a:pt x="8" y="26"/>
                    <a:pt x="8" y="26"/>
                    <a:pt x="8" y="26"/>
                  </a:cubicBezTo>
                  <a:cubicBezTo>
                    <a:pt x="8" y="26"/>
                    <a:pt x="8" y="25"/>
                    <a:pt x="8" y="25"/>
                  </a:cubicBezTo>
                  <a:cubicBezTo>
                    <a:pt x="8" y="25"/>
                    <a:pt x="9" y="24"/>
                    <a:pt x="9" y="24"/>
                  </a:cubicBezTo>
                  <a:cubicBezTo>
                    <a:pt x="9" y="24"/>
                    <a:pt x="10" y="24"/>
                    <a:pt x="10" y="25"/>
                  </a:cubicBezTo>
                  <a:cubicBezTo>
                    <a:pt x="10" y="25"/>
                    <a:pt x="10" y="25"/>
                    <a:pt x="10" y="26"/>
                  </a:cubicBezTo>
                  <a:cubicBezTo>
                    <a:pt x="10" y="26"/>
                    <a:pt x="10" y="26"/>
                    <a:pt x="10" y="26"/>
                  </a:cubicBezTo>
                  <a:cubicBezTo>
                    <a:pt x="10" y="27"/>
                    <a:pt x="9" y="27"/>
                    <a:pt x="9" y="27"/>
                  </a:cubicBezTo>
                  <a:cubicBezTo>
                    <a:pt x="9" y="28"/>
                    <a:pt x="9" y="28"/>
                    <a:pt x="10" y="28"/>
                  </a:cubicBezTo>
                  <a:cubicBezTo>
                    <a:pt x="10" y="28"/>
                    <a:pt x="10" y="28"/>
                    <a:pt x="11" y="28"/>
                  </a:cubicBezTo>
                  <a:cubicBezTo>
                    <a:pt x="11" y="28"/>
                    <a:pt x="11" y="28"/>
                    <a:pt x="11" y="28"/>
                  </a:cubicBezTo>
                  <a:cubicBezTo>
                    <a:pt x="11" y="28"/>
                    <a:pt x="12" y="27"/>
                    <a:pt x="12" y="27"/>
                  </a:cubicBezTo>
                  <a:cubicBezTo>
                    <a:pt x="12" y="27"/>
                    <a:pt x="13" y="28"/>
                    <a:pt x="13" y="28"/>
                  </a:cubicBezTo>
                  <a:cubicBezTo>
                    <a:pt x="14" y="28"/>
                    <a:pt x="15" y="28"/>
                    <a:pt x="15" y="28"/>
                  </a:cubicBezTo>
                  <a:cubicBezTo>
                    <a:pt x="15" y="29"/>
                    <a:pt x="15" y="29"/>
                    <a:pt x="15" y="29"/>
                  </a:cubicBezTo>
                  <a:cubicBezTo>
                    <a:pt x="16" y="28"/>
                    <a:pt x="17" y="27"/>
                    <a:pt x="17" y="27"/>
                  </a:cubicBezTo>
                  <a:cubicBezTo>
                    <a:pt x="17" y="27"/>
                    <a:pt x="17" y="27"/>
                    <a:pt x="18" y="27"/>
                  </a:cubicBezTo>
                  <a:cubicBezTo>
                    <a:pt x="18" y="27"/>
                    <a:pt x="18" y="26"/>
                    <a:pt x="19" y="26"/>
                  </a:cubicBezTo>
                  <a:cubicBezTo>
                    <a:pt x="19" y="26"/>
                    <a:pt x="19" y="25"/>
                    <a:pt x="20" y="25"/>
                  </a:cubicBezTo>
                  <a:cubicBezTo>
                    <a:pt x="20" y="25"/>
                    <a:pt x="21" y="25"/>
                    <a:pt x="21" y="25"/>
                  </a:cubicBezTo>
                  <a:cubicBezTo>
                    <a:pt x="22" y="25"/>
                    <a:pt x="22" y="25"/>
                    <a:pt x="23" y="25"/>
                  </a:cubicBezTo>
                  <a:cubicBezTo>
                    <a:pt x="24" y="25"/>
                    <a:pt x="24" y="25"/>
                    <a:pt x="24" y="25"/>
                  </a:cubicBezTo>
                  <a:cubicBezTo>
                    <a:pt x="25" y="25"/>
                    <a:pt x="25" y="25"/>
                    <a:pt x="26" y="26"/>
                  </a:cubicBezTo>
                  <a:cubicBezTo>
                    <a:pt x="26" y="26"/>
                    <a:pt x="27" y="26"/>
                    <a:pt x="27" y="26"/>
                  </a:cubicBezTo>
                  <a:cubicBezTo>
                    <a:pt x="28" y="26"/>
                    <a:pt x="28" y="25"/>
                    <a:pt x="28" y="25"/>
                  </a:cubicBezTo>
                  <a:cubicBezTo>
                    <a:pt x="28" y="24"/>
                    <a:pt x="27" y="23"/>
                    <a:pt x="27" y="23"/>
                  </a:cubicBezTo>
                  <a:cubicBezTo>
                    <a:pt x="27" y="23"/>
                    <a:pt x="25" y="23"/>
                    <a:pt x="25" y="22"/>
                  </a:cubicBezTo>
                  <a:cubicBezTo>
                    <a:pt x="25" y="21"/>
                    <a:pt x="25" y="21"/>
                    <a:pt x="25" y="20"/>
                  </a:cubicBezTo>
                  <a:cubicBezTo>
                    <a:pt x="25" y="20"/>
                    <a:pt x="26" y="19"/>
                    <a:pt x="27" y="19"/>
                  </a:cubicBezTo>
                  <a:cubicBezTo>
                    <a:pt x="27" y="19"/>
                    <a:pt x="28" y="19"/>
                    <a:pt x="29" y="19"/>
                  </a:cubicBezTo>
                  <a:cubicBezTo>
                    <a:pt x="29" y="19"/>
                    <a:pt x="29" y="18"/>
                    <a:pt x="30" y="18"/>
                  </a:cubicBezTo>
                  <a:cubicBezTo>
                    <a:pt x="31" y="17"/>
                    <a:pt x="31" y="17"/>
                    <a:pt x="32" y="17"/>
                  </a:cubicBezTo>
                  <a:cubicBezTo>
                    <a:pt x="33" y="16"/>
                    <a:pt x="34" y="15"/>
                    <a:pt x="34" y="15"/>
                  </a:cubicBezTo>
                  <a:cubicBezTo>
                    <a:pt x="35" y="14"/>
                    <a:pt x="35" y="14"/>
                    <a:pt x="35" y="13"/>
                  </a:cubicBezTo>
                  <a:cubicBezTo>
                    <a:pt x="36" y="12"/>
                    <a:pt x="35" y="11"/>
                    <a:pt x="35" y="1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68" name="Freeform 868">
              <a:extLst>
                <a:ext uri="{FF2B5EF4-FFF2-40B4-BE49-F238E27FC236}">
                  <a16:creationId xmlns:a16="http://schemas.microsoft.com/office/drawing/2014/main" id="{2DC40D9B-2105-4DD8-B262-6F36ED97EA90}"/>
                </a:ext>
              </a:extLst>
            </p:cNvPr>
            <p:cNvSpPr>
              <a:spLocks noEditPoints="1"/>
            </p:cNvSpPr>
            <p:nvPr/>
          </p:nvSpPr>
          <p:spPr bwMode="auto">
            <a:xfrm>
              <a:off x="9639955" y="4373647"/>
              <a:ext cx="28538" cy="26045"/>
            </a:xfrm>
            <a:custGeom>
              <a:avLst/>
              <a:gdLst>
                <a:gd name="T0" fmla="*/ 5 w 6"/>
                <a:gd name="T1" fmla="*/ 2 h 7"/>
                <a:gd name="T2" fmla="*/ 5 w 6"/>
                <a:gd name="T3" fmla="*/ 0 h 7"/>
                <a:gd name="T4" fmla="*/ 5 w 6"/>
                <a:gd name="T5" fmla="*/ 1 h 7"/>
                <a:gd name="T6" fmla="*/ 5 w 6"/>
                <a:gd name="T7" fmla="*/ 1 h 7"/>
                <a:gd name="T8" fmla="*/ 6 w 6"/>
                <a:gd name="T9" fmla="*/ 0 h 7"/>
                <a:gd name="T10" fmla="*/ 6 w 6"/>
                <a:gd name="T11" fmla="*/ 0 h 7"/>
                <a:gd name="T12" fmla="*/ 6 w 6"/>
                <a:gd name="T13" fmla="*/ 1 h 7"/>
                <a:gd name="T14" fmla="*/ 6 w 6"/>
                <a:gd name="T15" fmla="*/ 3 h 7"/>
                <a:gd name="T16" fmla="*/ 5 w 6"/>
                <a:gd name="T17" fmla="*/ 3 h 7"/>
                <a:gd name="T18" fmla="*/ 5 w 6"/>
                <a:gd name="T19" fmla="*/ 2 h 7"/>
                <a:gd name="T20" fmla="*/ 1 w 6"/>
                <a:gd name="T21" fmla="*/ 5 h 7"/>
                <a:gd name="T22" fmla="*/ 1 w 6"/>
                <a:gd name="T23" fmla="*/ 7 h 7"/>
                <a:gd name="T24" fmla="*/ 3 w 6"/>
                <a:gd name="T25" fmla="*/ 5 h 7"/>
                <a:gd name="T26" fmla="*/ 3 w 6"/>
                <a:gd name="T27" fmla="*/ 3 h 7"/>
                <a:gd name="T28" fmla="*/ 3 w 6"/>
                <a:gd name="T29" fmla="*/ 0 h 7"/>
                <a:gd name="T30" fmla="*/ 2 w 6"/>
                <a:gd name="T31" fmla="*/ 0 h 7"/>
                <a:gd name="T32" fmla="*/ 2 w 6"/>
                <a:gd name="T33" fmla="*/ 0 h 7"/>
                <a:gd name="T34" fmla="*/ 2 w 6"/>
                <a:gd name="T35" fmla="*/ 1 h 7"/>
                <a:gd name="T36" fmla="*/ 1 w 6"/>
                <a:gd name="T37" fmla="*/ 1 h 7"/>
                <a:gd name="T38" fmla="*/ 0 w 6"/>
                <a:gd name="T39" fmla="*/ 2 h 7"/>
                <a:gd name="T40" fmla="*/ 0 w 6"/>
                <a:gd name="T41" fmla="*/ 3 h 7"/>
                <a:gd name="T42" fmla="*/ 1 w 6"/>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7">
                  <a:moveTo>
                    <a:pt x="5" y="2"/>
                  </a:moveTo>
                  <a:cubicBezTo>
                    <a:pt x="5" y="2"/>
                    <a:pt x="5" y="1"/>
                    <a:pt x="5" y="0"/>
                  </a:cubicBezTo>
                  <a:cubicBezTo>
                    <a:pt x="5" y="0"/>
                    <a:pt x="5" y="0"/>
                    <a:pt x="5" y="1"/>
                  </a:cubicBezTo>
                  <a:cubicBezTo>
                    <a:pt x="5" y="1"/>
                    <a:pt x="5" y="1"/>
                    <a:pt x="5" y="1"/>
                  </a:cubicBezTo>
                  <a:cubicBezTo>
                    <a:pt x="6" y="1"/>
                    <a:pt x="6" y="0"/>
                    <a:pt x="6" y="0"/>
                  </a:cubicBezTo>
                  <a:cubicBezTo>
                    <a:pt x="6" y="0"/>
                    <a:pt x="6" y="0"/>
                    <a:pt x="6" y="0"/>
                  </a:cubicBezTo>
                  <a:cubicBezTo>
                    <a:pt x="6" y="0"/>
                    <a:pt x="6" y="1"/>
                    <a:pt x="6" y="1"/>
                  </a:cubicBezTo>
                  <a:cubicBezTo>
                    <a:pt x="6" y="1"/>
                    <a:pt x="6" y="2"/>
                    <a:pt x="6" y="3"/>
                  </a:cubicBezTo>
                  <a:cubicBezTo>
                    <a:pt x="6" y="3"/>
                    <a:pt x="5" y="4"/>
                    <a:pt x="5" y="3"/>
                  </a:cubicBezTo>
                  <a:cubicBezTo>
                    <a:pt x="5" y="3"/>
                    <a:pt x="5" y="2"/>
                    <a:pt x="5" y="2"/>
                  </a:cubicBezTo>
                  <a:close/>
                  <a:moveTo>
                    <a:pt x="1" y="5"/>
                  </a:moveTo>
                  <a:cubicBezTo>
                    <a:pt x="1" y="6"/>
                    <a:pt x="1" y="7"/>
                    <a:pt x="1" y="7"/>
                  </a:cubicBezTo>
                  <a:cubicBezTo>
                    <a:pt x="2" y="6"/>
                    <a:pt x="3" y="5"/>
                    <a:pt x="3" y="5"/>
                  </a:cubicBezTo>
                  <a:cubicBezTo>
                    <a:pt x="3" y="4"/>
                    <a:pt x="3" y="3"/>
                    <a:pt x="3" y="3"/>
                  </a:cubicBezTo>
                  <a:cubicBezTo>
                    <a:pt x="3" y="3"/>
                    <a:pt x="3" y="1"/>
                    <a:pt x="3" y="0"/>
                  </a:cubicBezTo>
                  <a:cubicBezTo>
                    <a:pt x="3" y="0"/>
                    <a:pt x="2" y="0"/>
                    <a:pt x="2" y="0"/>
                  </a:cubicBezTo>
                  <a:cubicBezTo>
                    <a:pt x="2" y="0"/>
                    <a:pt x="2" y="0"/>
                    <a:pt x="2" y="0"/>
                  </a:cubicBezTo>
                  <a:cubicBezTo>
                    <a:pt x="2" y="0"/>
                    <a:pt x="2" y="1"/>
                    <a:pt x="2" y="1"/>
                  </a:cubicBezTo>
                  <a:cubicBezTo>
                    <a:pt x="1" y="1"/>
                    <a:pt x="1" y="1"/>
                    <a:pt x="1" y="1"/>
                  </a:cubicBezTo>
                  <a:cubicBezTo>
                    <a:pt x="1" y="1"/>
                    <a:pt x="0" y="2"/>
                    <a:pt x="0" y="2"/>
                  </a:cubicBezTo>
                  <a:cubicBezTo>
                    <a:pt x="0" y="3"/>
                    <a:pt x="0" y="3"/>
                    <a:pt x="0" y="3"/>
                  </a:cubicBezTo>
                  <a:cubicBezTo>
                    <a:pt x="0" y="4"/>
                    <a:pt x="1" y="5"/>
                    <a:pt x="1" y="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69" name="Freeform 869">
              <a:extLst>
                <a:ext uri="{FF2B5EF4-FFF2-40B4-BE49-F238E27FC236}">
                  <a16:creationId xmlns:a16="http://schemas.microsoft.com/office/drawing/2014/main" id="{FB90FAA8-CAA9-488C-B08B-DEB7FB0B7123}"/>
                </a:ext>
              </a:extLst>
            </p:cNvPr>
            <p:cNvSpPr>
              <a:spLocks/>
            </p:cNvSpPr>
            <p:nvPr/>
          </p:nvSpPr>
          <p:spPr bwMode="auto">
            <a:xfrm>
              <a:off x="8817708" y="3738441"/>
              <a:ext cx="107017" cy="39068"/>
            </a:xfrm>
            <a:custGeom>
              <a:avLst/>
              <a:gdLst>
                <a:gd name="T0" fmla="*/ 13 w 23"/>
                <a:gd name="T1" fmla="*/ 0 h 10"/>
                <a:gd name="T2" fmla="*/ 10 w 23"/>
                <a:gd name="T3" fmla="*/ 0 h 10"/>
                <a:gd name="T4" fmla="*/ 6 w 23"/>
                <a:gd name="T5" fmla="*/ 0 h 10"/>
                <a:gd name="T6" fmla="*/ 3 w 23"/>
                <a:gd name="T7" fmla="*/ 2 h 10"/>
                <a:gd name="T8" fmla="*/ 1 w 23"/>
                <a:gd name="T9" fmla="*/ 5 h 10"/>
                <a:gd name="T10" fmla="*/ 0 w 23"/>
                <a:gd name="T11" fmla="*/ 8 h 10"/>
                <a:gd name="T12" fmla="*/ 2 w 23"/>
                <a:gd name="T13" fmla="*/ 10 h 10"/>
                <a:gd name="T14" fmla="*/ 4 w 23"/>
                <a:gd name="T15" fmla="*/ 10 h 10"/>
                <a:gd name="T16" fmla="*/ 7 w 23"/>
                <a:gd name="T17" fmla="*/ 10 h 10"/>
                <a:gd name="T18" fmla="*/ 9 w 23"/>
                <a:gd name="T19" fmla="*/ 10 h 10"/>
                <a:gd name="T20" fmla="*/ 10 w 23"/>
                <a:gd name="T21" fmla="*/ 9 h 10"/>
                <a:gd name="T22" fmla="*/ 12 w 23"/>
                <a:gd name="T23" fmla="*/ 9 h 10"/>
                <a:gd name="T24" fmla="*/ 13 w 23"/>
                <a:gd name="T25" fmla="*/ 10 h 10"/>
                <a:gd name="T26" fmla="*/ 15 w 23"/>
                <a:gd name="T27" fmla="*/ 10 h 10"/>
                <a:gd name="T28" fmla="*/ 20 w 23"/>
                <a:gd name="T29" fmla="*/ 9 h 10"/>
                <a:gd name="T30" fmla="*/ 22 w 23"/>
                <a:gd name="T31" fmla="*/ 9 h 10"/>
                <a:gd name="T32" fmla="*/ 23 w 23"/>
                <a:gd name="T33" fmla="*/ 5 h 10"/>
                <a:gd name="T34" fmla="*/ 21 w 23"/>
                <a:gd name="T35" fmla="*/ 4 h 10"/>
                <a:gd name="T36" fmla="*/ 19 w 23"/>
                <a:gd name="T37" fmla="*/ 4 h 10"/>
                <a:gd name="T38" fmla="*/ 19 w 23"/>
                <a:gd name="T39" fmla="*/ 3 h 10"/>
                <a:gd name="T40" fmla="*/ 18 w 23"/>
                <a:gd name="T41" fmla="*/ 1 h 10"/>
                <a:gd name="T42" fmla="*/ 13 w 23"/>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0">
                  <a:moveTo>
                    <a:pt x="13" y="0"/>
                  </a:moveTo>
                  <a:cubicBezTo>
                    <a:pt x="10" y="0"/>
                    <a:pt x="10" y="0"/>
                    <a:pt x="10" y="0"/>
                  </a:cubicBezTo>
                  <a:cubicBezTo>
                    <a:pt x="6" y="0"/>
                    <a:pt x="6" y="0"/>
                    <a:pt x="6" y="0"/>
                  </a:cubicBezTo>
                  <a:cubicBezTo>
                    <a:pt x="3" y="2"/>
                    <a:pt x="3" y="2"/>
                    <a:pt x="3" y="2"/>
                  </a:cubicBezTo>
                  <a:cubicBezTo>
                    <a:pt x="1" y="5"/>
                    <a:pt x="1" y="5"/>
                    <a:pt x="1" y="5"/>
                  </a:cubicBezTo>
                  <a:cubicBezTo>
                    <a:pt x="0" y="8"/>
                    <a:pt x="0" y="8"/>
                    <a:pt x="0" y="8"/>
                  </a:cubicBezTo>
                  <a:cubicBezTo>
                    <a:pt x="2" y="10"/>
                    <a:pt x="2" y="10"/>
                    <a:pt x="2" y="10"/>
                  </a:cubicBezTo>
                  <a:cubicBezTo>
                    <a:pt x="2" y="10"/>
                    <a:pt x="4" y="10"/>
                    <a:pt x="4" y="10"/>
                  </a:cubicBezTo>
                  <a:cubicBezTo>
                    <a:pt x="5" y="10"/>
                    <a:pt x="7" y="10"/>
                    <a:pt x="7" y="10"/>
                  </a:cubicBezTo>
                  <a:cubicBezTo>
                    <a:pt x="7" y="10"/>
                    <a:pt x="9" y="10"/>
                    <a:pt x="9" y="10"/>
                  </a:cubicBezTo>
                  <a:cubicBezTo>
                    <a:pt x="9" y="10"/>
                    <a:pt x="10" y="9"/>
                    <a:pt x="10" y="9"/>
                  </a:cubicBezTo>
                  <a:cubicBezTo>
                    <a:pt x="12" y="9"/>
                    <a:pt x="12" y="9"/>
                    <a:pt x="12" y="9"/>
                  </a:cubicBezTo>
                  <a:cubicBezTo>
                    <a:pt x="13" y="10"/>
                    <a:pt x="13" y="10"/>
                    <a:pt x="13" y="10"/>
                  </a:cubicBezTo>
                  <a:cubicBezTo>
                    <a:pt x="15" y="10"/>
                    <a:pt x="15" y="10"/>
                    <a:pt x="15" y="10"/>
                  </a:cubicBezTo>
                  <a:cubicBezTo>
                    <a:pt x="15" y="10"/>
                    <a:pt x="19" y="10"/>
                    <a:pt x="20" y="9"/>
                  </a:cubicBezTo>
                  <a:cubicBezTo>
                    <a:pt x="21" y="9"/>
                    <a:pt x="22" y="9"/>
                    <a:pt x="22" y="9"/>
                  </a:cubicBezTo>
                  <a:cubicBezTo>
                    <a:pt x="23" y="5"/>
                    <a:pt x="23" y="5"/>
                    <a:pt x="23" y="5"/>
                  </a:cubicBezTo>
                  <a:cubicBezTo>
                    <a:pt x="23" y="5"/>
                    <a:pt x="22" y="5"/>
                    <a:pt x="21" y="4"/>
                  </a:cubicBezTo>
                  <a:cubicBezTo>
                    <a:pt x="21" y="4"/>
                    <a:pt x="19" y="4"/>
                    <a:pt x="19" y="4"/>
                  </a:cubicBezTo>
                  <a:cubicBezTo>
                    <a:pt x="19" y="3"/>
                    <a:pt x="19" y="3"/>
                    <a:pt x="19" y="3"/>
                  </a:cubicBezTo>
                  <a:cubicBezTo>
                    <a:pt x="18" y="1"/>
                    <a:pt x="18" y="1"/>
                    <a:pt x="18" y="1"/>
                  </a:cubicBezTo>
                  <a:lnTo>
                    <a:pt x="13"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sp>
          <p:nvSpPr>
            <p:cNvPr id="570" name="Freeform 870">
              <a:extLst>
                <a:ext uri="{FF2B5EF4-FFF2-40B4-BE49-F238E27FC236}">
                  <a16:creationId xmlns:a16="http://schemas.microsoft.com/office/drawing/2014/main" id="{E01D26A7-9D91-4E95-8AEA-9D3AEB825232}"/>
                </a:ext>
              </a:extLst>
            </p:cNvPr>
            <p:cNvSpPr>
              <a:spLocks noEditPoints="1"/>
            </p:cNvSpPr>
            <p:nvPr/>
          </p:nvSpPr>
          <p:spPr bwMode="auto">
            <a:xfrm>
              <a:off x="8794520" y="3784743"/>
              <a:ext cx="144472" cy="151929"/>
            </a:xfrm>
            <a:custGeom>
              <a:avLst/>
              <a:gdLst>
                <a:gd name="T0" fmla="*/ 22 w 31"/>
                <a:gd name="T1" fmla="*/ 24 h 40"/>
                <a:gd name="T2" fmla="*/ 27 w 31"/>
                <a:gd name="T3" fmla="*/ 11 h 40"/>
                <a:gd name="T4" fmla="*/ 8 w 31"/>
                <a:gd name="T5" fmla="*/ 3 h 40"/>
                <a:gd name="T6" fmla="*/ 4 w 31"/>
                <a:gd name="T7" fmla="*/ 7 h 40"/>
                <a:gd name="T8" fmla="*/ 3 w 31"/>
                <a:gd name="T9" fmla="*/ 16 h 40"/>
                <a:gd name="T10" fmla="*/ 7 w 31"/>
                <a:gd name="T11" fmla="*/ 30 h 40"/>
                <a:gd name="T12" fmla="*/ 8 w 31"/>
                <a:gd name="T13" fmla="*/ 36 h 40"/>
                <a:gd name="T14" fmla="*/ 8 w 31"/>
                <a:gd name="T15" fmla="*/ 36 h 40"/>
                <a:gd name="T16" fmla="*/ 9 w 31"/>
                <a:gd name="T17" fmla="*/ 35 h 40"/>
                <a:gd name="T18" fmla="*/ 9 w 31"/>
                <a:gd name="T19" fmla="*/ 35 h 40"/>
                <a:gd name="T20" fmla="*/ 11 w 31"/>
                <a:gd name="T21" fmla="*/ 35 h 40"/>
                <a:gd name="T22" fmla="*/ 11 w 31"/>
                <a:gd name="T23" fmla="*/ 36 h 40"/>
                <a:gd name="T24" fmla="*/ 12 w 31"/>
                <a:gd name="T25" fmla="*/ 36 h 40"/>
                <a:gd name="T26" fmla="*/ 12 w 31"/>
                <a:gd name="T27" fmla="*/ 37 h 40"/>
                <a:gd name="T28" fmla="*/ 12 w 31"/>
                <a:gd name="T29" fmla="*/ 35 h 40"/>
                <a:gd name="T30" fmla="*/ 13 w 31"/>
                <a:gd name="T31" fmla="*/ 33 h 40"/>
                <a:gd name="T32" fmla="*/ 14 w 31"/>
                <a:gd name="T33" fmla="*/ 35 h 40"/>
                <a:gd name="T34" fmla="*/ 14 w 31"/>
                <a:gd name="T35" fmla="*/ 36 h 40"/>
                <a:gd name="T36" fmla="*/ 15 w 31"/>
                <a:gd name="T37" fmla="*/ 35 h 40"/>
                <a:gd name="T38" fmla="*/ 15 w 31"/>
                <a:gd name="T39" fmla="*/ 37 h 40"/>
                <a:gd name="T40" fmla="*/ 16 w 31"/>
                <a:gd name="T41" fmla="*/ 35 h 40"/>
                <a:gd name="T42" fmla="*/ 17 w 31"/>
                <a:gd name="T43" fmla="*/ 34 h 40"/>
                <a:gd name="T44" fmla="*/ 18 w 31"/>
                <a:gd name="T45" fmla="*/ 31 h 40"/>
                <a:gd name="T46" fmla="*/ 18 w 31"/>
                <a:gd name="T47" fmla="*/ 35 h 40"/>
                <a:gd name="T48" fmla="*/ 19 w 31"/>
                <a:gd name="T49" fmla="*/ 32 h 40"/>
                <a:gd name="T50" fmla="*/ 21 w 31"/>
                <a:gd name="T51" fmla="*/ 32 h 40"/>
                <a:gd name="T52" fmla="*/ 23 w 31"/>
                <a:gd name="T53" fmla="*/ 30 h 40"/>
                <a:gd name="T54" fmla="*/ 26 w 31"/>
                <a:gd name="T55" fmla="*/ 31 h 40"/>
                <a:gd name="T56" fmla="*/ 7 w 31"/>
                <a:gd name="T57" fmla="*/ 34 h 40"/>
                <a:gd name="T58" fmla="*/ 11 w 31"/>
                <a:gd name="T59" fmla="*/ 37 h 40"/>
                <a:gd name="T60" fmla="*/ 11 w 31"/>
                <a:gd name="T61" fmla="*/ 36 h 40"/>
                <a:gd name="T62" fmla="*/ 10 w 31"/>
                <a:gd name="T63" fmla="*/ 38 h 40"/>
                <a:gd name="T64" fmla="*/ 10 w 31"/>
                <a:gd name="T65" fmla="*/ 35 h 40"/>
                <a:gd name="T66" fmla="*/ 10 w 31"/>
                <a:gd name="T67" fmla="*/ 36 h 40"/>
                <a:gd name="T68" fmla="*/ 11 w 31"/>
                <a:gd name="T69" fmla="*/ 38 h 40"/>
                <a:gd name="T70" fmla="*/ 9 w 31"/>
                <a:gd name="T71" fmla="*/ 38 h 40"/>
                <a:gd name="T72" fmla="*/ 8 w 31"/>
                <a:gd name="T73" fmla="*/ 37 h 40"/>
                <a:gd name="T74" fmla="*/ 8 w 31"/>
                <a:gd name="T75" fmla="*/ 38 h 40"/>
                <a:gd name="T76" fmla="*/ 9 w 31"/>
                <a:gd name="T77" fmla="*/ 36 h 40"/>
                <a:gd name="T78" fmla="*/ 9 w 31"/>
                <a:gd name="T79" fmla="*/ 36 h 40"/>
                <a:gd name="T80" fmla="*/ 9 w 31"/>
                <a:gd name="T81" fmla="*/ 35 h 40"/>
                <a:gd name="T82" fmla="*/ 10 w 31"/>
                <a:gd name="T83" fmla="*/ 36 h 40"/>
                <a:gd name="T84" fmla="*/ 10 w 31"/>
                <a:gd name="T85" fmla="*/ 35 h 40"/>
                <a:gd name="T86" fmla="*/ 23 w 31"/>
                <a:gd name="T87" fmla="*/ 31 h 40"/>
                <a:gd name="T88" fmla="*/ 22 w 31"/>
                <a:gd name="T89" fmla="*/ 32 h 40"/>
                <a:gd name="T90" fmla="*/ 20 w 31"/>
                <a:gd name="T91" fmla="*/ 33 h 40"/>
                <a:gd name="T92" fmla="*/ 21 w 31"/>
                <a:gd name="T93" fmla="*/ 35 h 40"/>
                <a:gd name="T94" fmla="*/ 21 w 31"/>
                <a:gd name="T95" fmla="*/ 34 h 40"/>
                <a:gd name="T96" fmla="*/ 20 w 31"/>
                <a:gd name="T97" fmla="*/ 31 h 40"/>
                <a:gd name="T98" fmla="*/ 20 w 31"/>
                <a:gd name="T99" fmla="*/ 35 h 40"/>
                <a:gd name="T100" fmla="*/ 23 w 31"/>
                <a:gd name="T101" fmla="*/ 33 h 40"/>
                <a:gd name="T102" fmla="*/ 18 w 31"/>
                <a:gd name="T103" fmla="*/ 36 h 40"/>
                <a:gd name="T104" fmla="*/ 19 w 31"/>
                <a:gd name="T105" fmla="*/ 37 h 40"/>
                <a:gd name="T106" fmla="*/ 16 w 31"/>
                <a:gd name="T107" fmla="*/ 37 h 40"/>
                <a:gd name="T108" fmla="*/ 18 w 31"/>
                <a:gd name="T109" fmla="*/ 34 h 40"/>
                <a:gd name="T110" fmla="*/ 18 w 31"/>
                <a:gd name="T111" fmla="*/ 36 h 40"/>
                <a:gd name="T112" fmla="*/ 17 w 31"/>
                <a:gd name="T113" fmla="*/ 37 h 40"/>
                <a:gd name="T114" fmla="*/ 19 w 31"/>
                <a:gd name="T115" fmla="*/ 36 h 40"/>
                <a:gd name="T116" fmla="*/ 18 w 31"/>
                <a:gd name="T11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 h="40">
                  <a:moveTo>
                    <a:pt x="30" y="31"/>
                  </a:moveTo>
                  <a:cubicBezTo>
                    <a:pt x="30" y="28"/>
                    <a:pt x="30" y="28"/>
                    <a:pt x="30" y="28"/>
                  </a:cubicBezTo>
                  <a:cubicBezTo>
                    <a:pt x="29" y="25"/>
                    <a:pt x="29" y="25"/>
                    <a:pt x="29" y="25"/>
                  </a:cubicBezTo>
                  <a:cubicBezTo>
                    <a:pt x="29" y="21"/>
                    <a:pt x="29" y="21"/>
                    <a:pt x="29" y="21"/>
                  </a:cubicBezTo>
                  <a:cubicBezTo>
                    <a:pt x="28" y="21"/>
                    <a:pt x="28" y="21"/>
                    <a:pt x="28" y="21"/>
                  </a:cubicBezTo>
                  <a:cubicBezTo>
                    <a:pt x="27" y="21"/>
                    <a:pt x="27" y="21"/>
                    <a:pt x="27" y="21"/>
                  </a:cubicBezTo>
                  <a:cubicBezTo>
                    <a:pt x="26" y="23"/>
                    <a:pt x="26" y="23"/>
                    <a:pt x="26" y="23"/>
                  </a:cubicBezTo>
                  <a:cubicBezTo>
                    <a:pt x="26" y="24"/>
                    <a:pt x="26" y="24"/>
                    <a:pt x="26" y="24"/>
                  </a:cubicBezTo>
                  <a:cubicBezTo>
                    <a:pt x="26" y="25"/>
                    <a:pt x="26" y="25"/>
                    <a:pt x="26" y="25"/>
                  </a:cubicBezTo>
                  <a:cubicBezTo>
                    <a:pt x="26" y="25"/>
                    <a:pt x="25" y="26"/>
                    <a:pt x="25" y="26"/>
                  </a:cubicBezTo>
                  <a:cubicBezTo>
                    <a:pt x="25" y="26"/>
                    <a:pt x="24" y="26"/>
                    <a:pt x="24" y="25"/>
                  </a:cubicBezTo>
                  <a:cubicBezTo>
                    <a:pt x="23" y="25"/>
                    <a:pt x="22" y="25"/>
                    <a:pt x="22" y="25"/>
                  </a:cubicBezTo>
                  <a:cubicBezTo>
                    <a:pt x="22" y="24"/>
                    <a:pt x="22" y="24"/>
                    <a:pt x="22" y="24"/>
                  </a:cubicBezTo>
                  <a:cubicBezTo>
                    <a:pt x="22" y="24"/>
                    <a:pt x="21" y="23"/>
                    <a:pt x="21" y="22"/>
                  </a:cubicBezTo>
                  <a:cubicBezTo>
                    <a:pt x="21" y="22"/>
                    <a:pt x="22" y="21"/>
                    <a:pt x="21" y="21"/>
                  </a:cubicBezTo>
                  <a:cubicBezTo>
                    <a:pt x="21" y="20"/>
                    <a:pt x="23" y="18"/>
                    <a:pt x="23" y="18"/>
                  </a:cubicBezTo>
                  <a:cubicBezTo>
                    <a:pt x="23" y="18"/>
                    <a:pt x="24" y="19"/>
                    <a:pt x="24" y="18"/>
                  </a:cubicBezTo>
                  <a:cubicBezTo>
                    <a:pt x="25" y="18"/>
                    <a:pt x="25" y="18"/>
                    <a:pt x="26" y="18"/>
                  </a:cubicBezTo>
                  <a:cubicBezTo>
                    <a:pt x="26" y="17"/>
                    <a:pt x="27" y="16"/>
                    <a:pt x="27" y="16"/>
                  </a:cubicBezTo>
                  <a:cubicBezTo>
                    <a:pt x="28" y="16"/>
                    <a:pt x="28" y="16"/>
                    <a:pt x="28" y="16"/>
                  </a:cubicBezTo>
                  <a:cubicBezTo>
                    <a:pt x="28" y="16"/>
                    <a:pt x="28" y="14"/>
                    <a:pt x="28" y="13"/>
                  </a:cubicBezTo>
                  <a:cubicBezTo>
                    <a:pt x="28" y="13"/>
                    <a:pt x="28" y="12"/>
                    <a:pt x="28" y="12"/>
                  </a:cubicBezTo>
                  <a:cubicBezTo>
                    <a:pt x="28" y="12"/>
                    <a:pt x="29" y="12"/>
                    <a:pt x="29" y="12"/>
                  </a:cubicBezTo>
                  <a:cubicBezTo>
                    <a:pt x="29" y="12"/>
                    <a:pt x="29" y="12"/>
                    <a:pt x="29" y="11"/>
                  </a:cubicBezTo>
                  <a:cubicBezTo>
                    <a:pt x="29" y="11"/>
                    <a:pt x="29" y="11"/>
                    <a:pt x="29" y="11"/>
                  </a:cubicBezTo>
                  <a:cubicBezTo>
                    <a:pt x="29" y="11"/>
                    <a:pt x="28" y="11"/>
                    <a:pt x="27" y="11"/>
                  </a:cubicBezTo>
                  <a:cubicBezTo>
                    <a:pt x="27" y="10"/>
                    <a:pt x="19" y="10"/>
                    <a:pt x="18" y="10"/>
                  </a:cubicBezTo>
                  <a:cubicBezTo>
                    <a:pt x="18" y="10"/>
                    <a:pt x="16" y="10"/>
                    <a:pt x="16" y="10"/>
                  </a:cubicBezTo>
                  <a:cubicBezTo>
                    <a:pt x="16" y="10"/>
                    <a:pt x="15" y="10"/>
                    <a:pt x="14" y="10"/>
                  </a:cubicBezTo>
                  <a:cubicBezTo>
                    <a:pt x="13" y="10"/>
                    <a:pt x="12" y="9"/>
                    <a:pt x="12" y="9"/>
                  </a:cubicBezTo>
                  <a:cubicBezTo>
                    <a:pt x="12" y="9"/>
                    <a:pt x="12" y="8"/>
                    <a:pt x="12" y="8"/>
                  </a:cubicBezTo>
                  <a:cubicBezTo>
                    <a:pt x="12" y="8"/>
                    <a:pt x="13" y="7"/>
                    <a:pt x="13" y="7"/>
                  </a:cubicBezTo>
                  <a:cubicBezTo>
                    <a:pt x="13" y="6"/>
                    <a:pt x="13" y="6"/>
                    <a:pt x="13" y="5"/>
                  </a:cubicBezTo>
                  <a:cubicBezTo>
                    <a:pt x="13" y="5"/>
                    <a:pt x="12" y="4"/>
                    <a:pt x="12" y="4"/>
                  </a:cubicBezTo>
                  <a:cubicBezTo>
                    <a:pt x="12" y="4"/>
                    <a:pt x="12" y="3"/>
                    <a:pt x="12" y="2"/>
                  </a:cubicBezTo>
                  <a:cubicBezTo>
                    <a:pt x="11" y="2"/>
                    <a:pt x="11" y="3"/>
                    <a:pt x="11" y="3"/>
                  </a:cubicBezTo>
                  <a:cubicBezTo>
                    <a:pt x="11" y="3"/>
                    <a:pt x="11" y="4"/>
                    <a:pt x="11" y="4"/>
                  </a:cubicBezTo>
                  <a:cubicBezTo>
                    <a:pt x="10" y="4"/>
                    <a:pt x="10" y="4"/>
                    <a:pt x="10" y="4"/>
                  </a:cubicBezTo>
                  <a:cubicBezTo>
                    <a:pt x="10" y="4"/>
                    <a:pt x="8" y="3"/>
                    <a:pt x="8" y="3"/>
                  </a:cubicBezTo>
                  <a:cubicBezTo>
                    <a:pt x="7" y="1"/>
                    <a:pt x="7" y="1"/>
                    <a:pt x="7" y="1"/>
                  </a:cubicBezTo>
                  <a:cubicBezTo>
                    <a:pt x="6" y="1"/>
                    <a:pt x="6" y="1"/>
                    <a:pt x="6" y="1"/>
                  </a:cubicBezTo>
                  <a:cubicBezTo>
                    <a:pt x="6" y="2"/>
                    <a:pt x="6" y="2"/>
                    <a:pt x="6" y="2"/>
                  </a:cubicBezTo>
                  <a:cubicBezTo>
                    <a:pt x="4" y="2"/>
                    <a:pt x="4" y="2"/>
                    <a:pt x="4" y="2"/>
                  </a:cubicBezTo>
                  <a:cubicBezTo>
                    <a:pt x="3" y="0"/>
                    <a:pt x="3" y="0"/>
                    <a:pt x="3" y="0"/>
                  </a:cubicBezTo>
                  <a:cubicBezTo>
                    <a:pt x="2" y="0"/>
                    <a:pt x="2" y="0"/>
                    <a:pt x="2" y="0"/>
                  </a:cubicBezTo>
                  <a:cubicBezTo>
                    <a:pt x="2" y="0"/>
                    <a:pt x="2" y="1"/>
                    <a:pt x="2" y="1"/>
                  </a:cubicBezTo>
                  <a:cubicBezTo>
                    <a:pt x="2" y="1"/>
                    <a:pt x="2" y="2"/>
                    <a:pt x="2" y="2"/>
                  </a:cubicBezTo>
                  <a:cubicBezTo>
                    <a:pt x="1" y="2"/>
                    <a:pt x="1" y="2"/>
                    <a:pt x="1" y="2"/>
                  </a:cubicBezTo>
                  <a:cubicBezTo>
                    <a:pt x="1" y="2"/>
                    <a:pt x="0" y="4"/>
                    <a:pt x="0" y="4"/>
                  </a:cubicBezTo>
                  <a:cubicBezTo>
                    <a:pt x="0" y="4"/>
                    <a:pt x="0" y="5"/>
                    <a:pt x="0" y="5"/>
                  </a:cubicBezTo>
                  <a:cubicBezTo>
                    <a:pt x="2" y="7"/>
                    <a:pt x="2" y="7"/>
                    <a:pt x="2" y="7"/>
                  </a:cubicBezTo>
                  <a:cubicBezTo>
                    <a:pt x="2" y="7"/>
                    <a:pt x="3" y="7"/>
                    <a:pt x="4" y="7"/>
                  </a:cubicBezTo>
                  <a:cubicBezTo>
                    <a:pt x="4" y="7"/>
                    <a:pt x="5" y="7"/>
                    <a:pt x="5" y="7"/>
                  </a:cubicBezTo>
                  <a:cubicBezTo>
                    <a:pt x="5" y="7"/>
                    <a:pt x="6" y="8"/>
                    <a:pt x="6" y="8"/>
                  </a:cubicBezTo>
                  <a:cubicBezTo>
                    <a:pt x="6" y="9"/>
                    <a:pt x="6" y="10"/>
                    <a:pt x="6" y="10"/>
                  </a:cubicBezTo>
                  <a:cubicBezTo>
                    <a:pt x="6" y="10"/>
                    <a:pt x="6" y="10"/>
                    <a:pt x="6" y="10"/>
                  </a:cubicBezTo>
                  <a:cubicBezTo>
                    <a:pt x="5" y="10"/>
                    <a:pt x="4" y="10"/>
                    <a:pt x="4" y="10"/>
                  </a:cubicBezTo>
                  <a:cubicBezTo>
                    <a:pt x="4" y="10"/>
                    <a:pt x="2" y="10"/>
                    <a:pt x="2" y="10"/>
                  </a:cubicBezTo>
                  <a:cubicBezTo>
                    <a:pt x="2" y="10"/>
                    <a:pt x="3" y="11"/>
                    <a:pt x="3" y="11"/>
                  </a:cubicBezTo>
                  <a:cubicBezTo>
                    <a:pt x="3" y="11"/>
                    <a:pt x="3" y="12"/>
                    <a:pt x="2" y="12"/>
                  </a:cubicBezTo>
                  <a:cubicBezTo>
                    <a:pt x="2" y="12"/>
                    <a:pt x="1" y="12"/>
                    <a:pt x="1" y="12"/>
                  </a:cubicBezTo>
                  <a:cubicBezTo>
                    <a:pt x="0" y="12"/>
                    <a:pt x="0" y="12"/>
                    <a:pt x="0" y="13"/>
                  </a:cubicBezTo>
                  <a:cubicBezTo>
                    <a:pt x="0" y="13"/>
                    <a:pt x="0" y="15"/>
                    <a:pt x="0" y="15"/>
                  </a:cubicBezTo>
                  <a:cubicBezTo>
                    <a:pt x="0" y="15"/>
                    <a:pt x="1" y="15"/>
                    <a:pt x="1" y="15"/>
                  </a:cubicBezTo>
                  <a:cubicBezTo>
                    <a:pt x="1" y="16"/>
                    <a:pt x="2" y="16"/>
                    <a:pt x="3" y="16"/>
                  </a:cubicBezTo>
                  <a:cubicBezTo>
                    <a:pt x="3" y="16"/>
                    <a:pt x="4" y="16"/>
                    <a:pt x="4" y="16"/>
                  </a:cubicBezTo>
                  <a:cubicBezTo>
                    <a:pt x="5" y="17"/>
                    <a:pt x="5" y="17"/>
                    <a:pt x="5" y="17"/>
                  </a:cubicBezTo>
                  <a:cubicBezTo>
                    <a:pt x="5" y="18"/>
                    <a:pt x="5" y="18"/>
                    <a:pt x="5" y="19"/>
                  </a:cubicBezTo>
                  <a:cubicBezTo>
                    <a:pt x="5" y="19"/>
                    <a:pt x="5" y="20"/>
                    <a:pt x="5" y="20"/>
                  </a:cubicBezTo>
                  <a:cubicBezTo>
                    <a:pt x="5" y="20"/>
                    <a:pt x="4" y="20"/>
                    <a:pt x="4" y="20"/>
                  </a:cubicBezTo>
                  <a:cubicBezTo>
                    <a:pt x="4" y="21"/>
                    <a:pt x="3" y="21"/>
                    <a:pt x="3" y="21"/>
                  </a:cubicBezTo>
                  <a:cubicBezTo>
                    <a:pt x="4" y="22"/>
                    <a:pt x="4" y="22"/>
                    <a:pt x="4" y="23"/>
                  </a:cubicBezTo>
                  <a:cubicBezTo>
                    <a:pt x="5" y="23"/>
                    <a:pt x="5" y="23"/>
                    <a:pt x="5" y="23"/>
                  </a:cubicBezTo>
                  <a:cubicBezTo>
                    <a:pt x="5" y="24"/>
                    <a:pt x="4" y="24"/>
                    <a:pt x="5" y="24"/>
                  </a:cubicBezTo>
                  <a:cubicBezTo>
                    <a:pt x="5" y="24"/>
                    <a:pt x="5" y="24"/>
                    <a:pt x="6" y="25"/>
                  </a:cubicBezTo>
                  <a:cubicBezTo>
                    <a:pt x="6" y="25"/>
                    <a:pt x="6" y="26"/>
                    <a:pt x="6" y="26"/>
                  </a:cubicBezTo>
                  <a:cubicBezTo>
                    <a:pt x="6" y="26"/>
                    <a:pt x="6" y="27"/>
                    <a:pt x="6" y="27"/>
                  </a:cubicBezTo>
                  <a:cubicBezTo>
                    <a:pt x="6" y="27"/>
                    <a:pt x="7" y="30"/>
                    <a:pt x="7" y="30"/>
                  </a:cubicBezTo>
                  <a:cubicBezTo>
                    <a:pt x="7" y="34"/>
                    <a:pt x="7" y="34"/>
                    <a:pt x="7" y="34"/>
                  </a:cubicBezTo>
                  <a:cubicBezTo>
                    <a:pt x="7" y="34"/>
                    <a:pt x="7" y="35"/>
                    <a:pt x="7" y="35"/>
                  </a:cubicBezTo>
                  <a:cubicBezTo>
                    <a:pt x="7" y="35"/>
                    <a:pt x="7" y="35"/>
                    <a:pt x="7" y="35"/>
                  </a:cubicBezTo>
                  <a:cubicBezTo>
                    <a:pt x="7" y="35"/>
                    <a:pt x="7" y="36"/>
                    <a:pt x="7" y="36"/>
                  </a:cubicBezTo>
                  <a:cubicBezTo>
                    <a:pt x="8" y="36"/>
                    <a:pt x="8" y="36"/>
                    <a:pt x="7" y="36"/>
                  </a:cubicBezTo>
                  <a:cubicBezTo>
                    <a:pt x="7" y="36"/>
                    <a:pt x="7" y="36"/>
                    <a:pt x="7" y="36"/>
                  </a:cubicBezTo>
                  <a:cubicBezTo>
                    <a:pt x="8" y="37"/>
                    <a:pt x="7" y="37"/>
                    <a:pt x="8" y="37"/>
                  </a:cubicBezTo>
                  <a:cubicBezTo>
                    <a:pt x="8" y="37"/>
                    <a:pt x="8" y="37"/>
                    <a:pt x="8" y="37"/>
                  </a:cubicBezTo>
                  <a:cubicBezTo>
                    <a:pt x="8" y="37"/>
                    <a:pt x="8" y="37"/>
                    <a:pt x="8" y="37"/>
                  </a:cubicBezTo>
                  <a:cubicBezTo>
                    <a:pt x="8" y="37"/>
                    <a:pt x="8" y="37"/>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6"/>
                    <a:pt x="8" y="36"/>
                    <a:pt x="8" y="36"/>
                  </a:cubicBezTo>
                  <a:cubicBezTo>
                    <a:pt x="8" y="36"/>
                    <a:pt x="8" y="36"/>
                    <a:pt x="8" y="36"/>
                  </a:cubicBezTo>
                  <a:cubicBezTo>
                    <a:pt x="8" y="36"/>
                    <a:pt x="8" y="36"/>
                    <a:pt x="8" y="36"/>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4"/>
                  </a:cubicBezTo>
                  <a:cubicBezTo>
                    <a:pt x="8" y="34"/>
                    <a:pt x="8" y="34"/>
                    <a:pt x="8" y="34"/>
                  </a:cubicBezTo>
                  <a:cubicBezTo>
                    <a:pt x="8" y="34"/>
                    <a:pt x="8" y="34"/>
                    <a:pt x="9" y="34"/>
                  </a:cubicBezTo>
                  <a:cubicBezTo>
                    <a:pt x="9" y="35"/>
                    <a:pt x="9" y="35"/>
                    <a:pt x="8" y="35"/>
                  </a:cubicBezTo>
                  <a:cubicBezTo>
                    <a:pt x="8" y="35"/>
                    <a:pt x="8" y="35"/>
                    <a:pt x="8" y="35"/>
                  </a:cubicBezTo>
                  <a:cubicBezTo>
                    <a:pt x="8" y="35"/>
                    <a:pt x="8" y="35"/>
                    <a:pt x="8" y="35"/>
                  </a:cubicBezTo>
                  <a:cubicBezTo>
                    <a:pt x="8" y="35"/>
                    <a:pt x="8"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6"/>
                    <a:pt x="9" y="36"/>
                  </a:cubicBezTo>
                  <a:cubicBezTo>
                    <a:pt x="9" y="36"/>
                    <a:pt x="9" y="36"/>
                    <a:pt x="9" y="36"/>
                  </a:cubicBezTo>
                  <a:cubicBezTo>
                    <a:pt x="9" y="36"/>
                    <a:pt x="9" y="36"/>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10" y="35"/>
                    <a:pt x="10" y="35"/>
                  </a:cubicBezTo>
                  <a:cubicBezTo>
                    <a:pt x="10" y="35"/>
                    <a:pt x="10" y="35"/>
                    <a:pt x="10" y="35"/>
                  </a:cubicBezTo>
                  <a:cubicBezTo>
                    <a:pt x="10" y="35"/>
                    <a:pt x="10" y="35"/>
                    <a:pt x="10" y="34"/>
                  </a:cubicBezTo>
                  <a:cubicBezTo>
                    <a:pt x="10" y="35"/>
                    <a:pt x="10" y="35"/>
                    <a:pt x="10" y="35"/>
                  </a:cubicBezTo>
                  <a:cubicBezTo>
                    <a:pt x="10" y="35"/>
                    <a:pt x="10" y="35"/>
                    <a:pt x="10" y="35"/>
                  </a:cubicBezTo>
                  <a:cubicBezTo>
                    <a:pt x="11" y="35"/>
                    <a:pt x="10" y="35"/>
                    <a:pt x="10" y="35"/>
                  </a:cubicBezTo>
                  <a:cubicBezTo>
                    <a:pt x="10" y="36"/>
                    <a:pt x="10" y="36"/>
                    <a:pt x="11" y="36"/>
                  </a:cubicBezTo>
                  <a:cubicBezTo>
                    <a:pt x="11" y="36"/>
                    <a:pt x="11" y="35"/>
                    <a:pt x="11" y="35"/>
                  </a:cubicBezTo>
                  <a:cubicBezTo>
                    <a:pt x="11" y="35"/>
                    <a:pt x="11" y="35"/>
                    <a:pt x="11" y="35"/>
                  </a:cubicBezTo>
                  <a:cubicBezTo>
                    <a:pt x="11" y="35"/>
                    <a:pt x="11" y="35"/>
                    <a:pt x="11" y="35"/>
                  </a:cubicBezTo>
                  <a:cubicBezTo>
                    <a:pt x="11" y="35"/>
                    <a:pt x="11" y="35"/>
                    <a:pt x="11" y="34"/>
                  </a:cubicBezTo>
                  <a:cubicBezTo>
                    <a:pt x="11" y="34"/>
                    <a:pt x="11" y="34"/>
                    <a:pt x="11" y="34"/>
                  </a:cubicBezTo>
                  <a:cubicBezTo>
                    <a:pt x="11" y="34"/>
                    <a:pt x="11" y="34"/>
                    <a:pt x="11" y="34"/>
                  </a:cubicBezTo>
                  <a:cubicBezTo>
                    <a:pt x="11" y="34"/>
                    <a:pt x="11" y="34"/>
                    <a:pt x="11" y="34"/>
                  </a:cubicBezTo>
                  <a:cubicBezTo>
                    <a:pt x="11" y="35"/>
                    <a:pt x="11" y="35"/>
                    <a:pt x="11" y="35"/>
                  </a:cubicBezTo>
                  <a:cubicBezTo>
                    <a:pt x="11" y="35"/>
                    <a:pt x="11" y="35"/>
                    <a:pt x="11" y="35"/>
                  </a:cubicBezTo>
                  <a:cubicBezTo>
                    <a:pt x="11" y="35"/>
                    <a:pt x="11" y="35"/>
                    <a:pt x="11" y="35"/>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2" y="36"/>
                    <a:pt x="12" y="35"/>
                  </a:cubicBezTo>
                  <a:cubicBezTo>
                    <a:pt x="11" y="35"/>
                    <a:pt x="11" y="35"/>
                    <a:pt x="11" y="35"/>
                  </a:cubicBezTo>
                  <a:cubicBezTo>
                    <a:pt x="11" y="35"/>
                    <a:pt x="11" y="35"/>
                    <a:pt x="11" y="35"/>
                  </a:cubicBezTo>
                  <a:cubicBezTo>
                    <a:pt x="12" y="35"/>
                    <a:pt x="12" y="35"/>
                    <a:pt x="12" y="35"/>
                  </a:cubicBezTo>
                  <a:cubicBezTo>
                    <a:pt x="12" y="35"/>
                    <a:pt x="12" y="35"/>
                    <a:pt x="12" y="35"/>
                  </a:cubicBezTo>
                  <a:cubicBezTo>
                    <a:pt x="12" y="35"/>
                    <a:pt x="12" y="35"/>
                    <a:pt x="12" y="36"/>
                  </a:cubicBezTo>
                  <a:cubicBezTo>
                    <a:pt x="12" y="36"/>
                    <a:pt x="12" y="36"/>
                    <a:pt x="12" y="36"/>
                  </a:cubicBezTo>
                  <a:cubicBezTo>
                    <a:pt x="12" y="36"/>
                    <a:pt x="12" y="36"/>
                    <a:pt x="12" y="36"/>
                  </a:cubicBezTo>
                  <a:cubicBezTo>
                    <a:pt x="12" y="36"/>
                    <a:pt x="12" y="36"/>
                    <a:pt x="12" y="36"/>
                  </a:cubicBezTo>
                  <a:cubicBezTo>
                    <a:pt x="12" y="36"/>
                    <a:pt x="12" y="36"/>
                    <a:pt x="11" y="36"/>
                  </a:cubicBezTo>
                  <a:cubicBezTo>
                    <a:pt x="11" y="37"/>
                    <a:pt x="11" y="37"/>
                    <a:pt x="11" y="37"/>
                  </a:cubicBezTo>
                  <a:cubicBezTo>
                    <a:pt x="11" y="37"/>
                    <a:pt x="11" y="37"/>
                    <a:pt x="11" y="37"/>
                  </a:cubicBezTo>
                  <a:cubicBezTo>
                    <a:pt x="12" y="37"/>
                    <a:pt x="12" y="37"/>
                    <a:pt x="12" y="37"/>
                  </a:cubicBezTo>
                  <a:cubicBezTo>
                    <a:pt x="12" y="37"/>
                    <a:pt x="12" y="37"/>
                    <a:pt x="12" y="36"/>
                  </a:cubicBezTo>
                  <a:cubicBezTo>
                    <a:pt x="12" y="36"/>
                    <a:pt x="12" y="36"/>
                    <a:pt x="12" y="36"/>
                  </a:cubicBezTo>
                  <a:cubicBezTo>
                    <a:pt x="12" y="36"/>
                    <a:pt x="12" y="36"/>
                    <a:pt x="12" y="36"/>
                  </a:cubicBezTo>
                  <a:cubicBezTo>
                    <a:pt x="12" y="36"/>
                    <a:pt x="12" y="36"/>
                    <a:pt x="12" y="36"/>
                  </a:cubicBezTo>
                  <a:cubicBezTo>
                    <a:pt x="12" y="37"/>
                    <a:pt x="12" y="37"/>
                    <a:pt x="12" y="37"/>
                  </a:cubicBezTo>
                  <a:cubicBezTo>
                    <a:pt x="12" y="37"/>
                    <a:pt x="12" y="37"/>
                    <a:pt x="12" y="37"/>
                  </a:cubicBezTo>
                  <a:cubicBezTo>
                    <a:pt x="12" y="37"/>
                    <a:pt x="12" y="37"/>
                    <a:pt x="12" y="37"/>
                  </a:cubicBezTo>
                  <a:cubicBezTo>
                    <a:pt x="12" y="37"/>
                    <a:pt x="12" y="37"/>
                    <a:pt x="12" y="37"/>
                  </a:cubicBezTo>
                  <a:cubicBezTo>
                    <a:pt x="12" y="37"/>
                    <a:pt x="12" y="37"/>
                    <a:pt x="13" y="37"/>
                  </a:cubicBezTo>
                  <a:cubicBezTo>
                    <a:pt x="13" y="37"/>
                    <a:pt x="13" y="36"/>
                    <a:pt x="13" y="36"/>
                  </a:cubicBezTo>
                  <a:cubicBezTo>
                    <a:pt x="13" y="36"/>
                    <a:pt x="12" y="36"/>
                    <a:pt x="12" y="36"/>
                  </a:cubicBezTo>
                  <a:cubicBezTo>
                    <a:pt x="12" y="36"/>
                    <a:pt x="13" y="36"/>
                    <a:pt x="13" y="36"/>
                  </a:cubicBezTo>
                  <a:cubicBezTo>
                    <a:pt x="13" y="36"/>
                    <a:pt x="13" y="36"/>
                    <a:pt x="13" y="37"/>
                  </a:cubicBezTo>
                  <a:cubicBezTo>
                    <a:pt x="13" y="37"/>
                    <a:pt x="13" y="37"/>
                    <a:pt x="13" y="36"/>
                  </a:cubicBezTo>
                  <a:cubicBezTo>
                    <a:pt x="13" y="36"/>
                    <a:pt x="13" y="36"/>
                    <a:pt x="13" y="36"/>
                  </a:cubicBezTo>
                  <a:cubicBezTo>
                    <a:pt x="13" y="36"/>
                    <a:pt x="13" y="36"/>
                    <a:pt x="13" y="36"/>
                  </a:cubicBezTo>
                  <a:cubicBezTo>
                    <a:pt x="13" y="36"/>
                    <a:pt x="13" y="36"/>
                    <a:pt x="13" y="35"/>
                  </a:cubicBezTo>
                  <a:cubicBezTo>
                    <a:pt x="13" y="35"/>
                    <a:pt x="13" y="35"/>
                    <a:pt x="13" y="35"/>
                  </a:cubicBezTo>
                  <a:cubicBezTo>
                    <a:pt x="12" y="35"/>
                    <a:pt x="12" y="35"/>
                    <a:pt x="12" y="35"/>
                  </a:cubicBezTo>
                  <a:cubicBezTo>
                    <a:pt x="12" y="35"/>
                    <a:pt x="12" y="35"/>
                    <a:pt x="12" y="35"/>
                  </a:cubicBezTo>
                  <a:cubicBezTo>
                    <a:pt x="12" y="35"/>
                    <a:pt x="12" y="35"/>
                    <a:pt x="12" y="35"/>
                  </a:cubicBezTo>
                  <a:cubicBezTo>
                    <a:pt x="12" y="34"/>
                    <a:pt x="13" y="35"/>
                    <a:pt x="13" y="35"/>
                  </a:cubicBezTo>
                  <a:cubicBezTo>
                    <a:pt x="13" y="35"/>
                    <a:pt x="13" y="35"/>
                    <a:pt x="13" y="35"/>
                  </a:cubicBezTo>
                  <a:cubicBezTo>
                    <a:pt x="13" y="35"/>
                    <a:pt x="13" y="35"/>
                    <a:pt x="13" y="35"/>
                  </a:cubicBezTo>
                  <a:cubicBezTo>
                    <a:pt x="13" y="35"/>
                    <a:pt x="12" y="35"/>
                    <a:pt x="12" y="35"/>
                  </a:cubicBezTo>
                  <a:cubicBezTo>
                    <a:pt x="12" y="35"/>
                    <a:pt x="13" y="35"/>
                    <a:pt x="13" y="35"/>
                  </a:cubicBezTo>
                  <a:cubicBezTo>
                    <a:pt x="13" y="35"/>
                    <a:pt x="13" y="35"/>
                    <a:pt x="13" y="35"/>
                  </a:cubicBezTo>
                  <a:cubicBezTo>
                    <a:pt x="13" y="35"/>
                    <a:pt x="13" y="35"/>
                    <a:pt x="13" y="35"/>
                  </a:cubicBezTo>
                  <a:cubicBezTo>
                    <a:pt x="13" y="35"/>
                    <a:pt x="13" y="35"/>
                    <a:pt x="13" y="34"/>
                  </a:cubicBezTo>
                  <a:cubicBezTo>
                    <a:pt x="13" y="34"/>
                    <a:pt x="13" y="34"/>
                    <a:pt x="13" y="34"/>
                  </a:cubicBezTo>
                  <a:cubicBezTo>
                    <a:pt x="13" y="34"/>
                    <a:pt x="13" y="34"/>
                    <a:pt x="13" y="34"/>
                  </a:cubicBezTo>
                  <a:cubicBezTo>
                    <a:pt x="13" y="34"/>
                    <a:pt x="13" y="34"/>
                    <a:pt x="13" y="34"/>
                  </a:cubicBezTo>
                  <a:cubicBezTo>
                    <a:pt x="13" y="34"/>
                    <a:pt x="13" y="34"/>
                    <a:pt x="13" y="33"/>
                  </a:cubicBezTo>
                  <a:cubicBezTo>
                    <a:pt x="13" y="33"/>
                    <a:pt x="13" y="33"/>
                    <a:pt x="13" y="33"/>
                  </a:cubicBezTo>
                  <a:cubicBezTo>
                    <a:pt x="13" y="33"/>
                    <a:pt x="13" y="33"/>
                    <a:pt x="13" y="33"/>
                  </a:cubicBezTo>
                  <a:cubicBezTo>
                    <a:pt x="13" y="33"/>
                    <a:pt x="13" y="33"/>
                    <a:pt x="13" y="33"/>
                  </a:cubicBezTo>
                  <a:cubicBezTo>
                    <a:pt x="13" y="33"/>
                    <a:pt x="13" y="34"/>
                    <a:pt x="13" y="34"/>
                  </a:cubicBezTo>
                  <a:cubicBezTo>
                    <a:pt x="13" y="34"/>
                    <a:pt x="13" y="34"/>
                    <a:pt x="13" y="35"/>
                  </a:cubicBezTo>
                  <a:cubicBezTo>
                    <a:pt x="13" y="35"/>
                    <a:pt x="13" y="35"/>
                    <a:pt x="13" y="35"/>
                  </a:cubicBezTo>
                  <a:cubicBezTo>
                    <a:pt x="13" y="35"/>
                    <a:pt x="13" y="35"/>
                    <a:pt x="13" y="35"/>
                  </a:cubicBezTo>
                  <a:cubicBezTo>
                    <a:pt x="13" y="35"/>
                    <a:pt x="13" y="36"/>
                    <a:pt x="13" y="36"/>
                  </a:cubicBezTo>
                  <a:cubicBezTo>
                    <a:pt x="13" y="36"/>
                    <a:pt x="13" y="36"/>
                    <a:pt x="13" y="36"/>
                  </a:cubicBezTo>
                  <a:cubicBezTo>
                    <a:pt x="14" y="36"/>
                    <a:pt x="14" y="36"/>
                    <a:pt x="14" y="36"/>
                  </a:cubicBezTo>
                  <a:cubicBezTo>
                    <a:pt x="14" y="36"/>
                    <a:pt x="13" y="36"/>
                    <a:pt x="14" y="35"/>
                  </a:cubicBezTo>
                  <a:cubicBezTo>
                    <a:pt x="14" y="35"/>
                    <a:pt x="14" y="35"/>
                    <a:pt x="14" y="35"/>
                  </a:cubicBezTo>
                  <a:cubicBezTo>
                    <a:pt x="14" y="35"/>
                    <a:pt x="14" y="35"/>
                    <a:pt x="14" y="35"/>
                  </a:cubicBezTo>
                  <a:cubicBezTo>
                    <a:pt x="14" y="35"/>
                    <a:pt x="14" y="35"/>
                    <a:pt x="14" y="35"/>
                  </a:cubicBezTo>
                  <a:cubicBezTo>
                    <a:pt x="14" y="35"/>
                    <a:pt x="14" y="35"/>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5"/>
                    <a:pt x="14" y="35"/>
                  </a:cubicBezTo>
                  <a:cubicBezTo>
                    <a:pt x="14" y="35"/>
                    <a:pt x="14" y="35"/>
                    <a:pt x="14" y="35"/>
                  </a:cubicBezTo>
                  <a:cubicBezTo>
                    <a:pt x="14" y="35"/>
                    <a:pt x="14" y="35"/>
                    <a:pt x="14" y="35"/>
                  </a:cubicBezTo>
                  <a:cubicBezTo>
                    <a:pt x="14" y="35"/>
                    <a:pt x="14" y="36"/>
                    <a:pt x="14" y="36"/>
                  </a:cubicBezTo>
                  <a:cubicBezTo>
                    <a:pt x="14" y="36"/>
                    <a:pt x="14" y="36"/>
                    <a:pt x="14" y="36"/>
                  </a:cubicBezTo>
                  <a:cubicBezTo>
                    <a:pt x="14" y="36"/>
                    <a:pt x="14" y="36"/>
                    <a:pt x="14" y="36"/>
                  </a:cubicBezTo>
                  <a:cubicBezTo>
                    <a:pt x="14" y="36"/>
                    <a:pt x="14" y="35"/>
                    <a:pt x="14" y="35"/>
                  </a:cubicBezTo>
                  <a:cubicBezTo>
                    <a:pt x="14" y="35"/>
                    <a:pt x="14" y="35"/>
                    <a:pt x="15" y="35"/>
                  </a:cubicBezTo>
                  <a:cubicBezTo>
                    <a:pt x="15" y="35"/>
                    <a:pt x="15" y="35"/>
                    <a:pt x="15" y="35"/>
                  </a:cubicBezTo>
                  <a:cubicBezTo>
                    <a:pt x="15" y="35"/>
                    <a:pt x="15" y="35"/>
                    <a:pt x="15" y="35"/>
                  </a:cubicBezTo>
                  <a:cubicBezTo>
                    <a:pt x="15" y="34"/>
                    <a:pt x="15" y="34"/>
                    <a:pt x="15" y="34"/>
                  </a:cubicBezTo>
                  <a:cubicBezTo>
                    <a:pt x="15" y="34"/>
                    <a:pt x="15" y="33"/>
                    <a:pt x="15" y="33"/>
                  </a:cubicBezTo>
                  <a:cubicBezTo>
                    <a:pt x="15" y="33"/>
                    <a:pt x="15" y="33"/>
                    <a:pt x="15" y="33"/>
                  </a:cubicBezTo>
                  <a:cubicBezTo>
                    <a:pt x="15" y="33"/>
                    <a:pt x="15" y="33"/>
                    <a:pt x="15" y="33"/>
                  </a:cubicBezTo>
                  <a:cubicBezTo>
                    <a:pt x="15" y="34"/>
                    <a:pt x="15" y="34"/>
                    <a:pt x="15" y="34"/>
                  </a:cubicBezTo>
                  <a:cubicBezTo>
                    <a:pt x="15" y="34"/>
                    <a:pt x="15" y="34"/>
                    <a:pt x="15" y="35"/>
                  </a:cubicBezTo>
                  <a:cubicBezTo>
                    <a:pt x="15" y="35"/>
                    <a:pt x="15" y="35"/>
                    <a:pt x="15" y="35"/>
                  </a:cubicBezTo>
                  <a:cubicBezTo>
                    <a:pt x="15" y="35"/>
                    <a:pt x="15" y="35"/>
                    <a:pt x="15" y="35"/>
                  </a:cubicBezTo>
                  <a:cubicBezTo>
                    <a:pt x="15" y="35"/>
                    <a:pt x="15" y="35"/>
                    <a:pt x="15" y="35"/>
                  </a:cubicBezTo>
                  <a:cubicBezTo>
                    <a:pt x="15" y="35"/>
                    <a:pt x="15" y="35"/>
                    <a:pt x="14" y="35"/>
                  </a:cubicBezTo>
                  <a:cubicBezTo>
                    <a:pt x="14" y="35"/>
                    <a:pt x="14" y="35"/>
                    <a:pt x="14" y="35"/>
                  </a:cubicBezTo>
                  <a:cubicBezTo>
                    <a:pt x="14" y="36"/>
                    <a:pt x="14" y="36"/>
                    <a:pt x="14" y="36"/>
                  </a:cubicBezTo>
                  <a:cubicBezTo>
                    <a:pt x="14" y="36"/>
                    <a:pt x="14" y="36"/>
                    <a:pt x="14" y="36"/>
                  </a:cubicBezTo>
                  <a:cubicBezTo>
                    <a:pt x="14" y="36"/>
                    <a:pt x="14" y="36"/>
                    <a:pt x="14" y="36"/>
                  </a:cubicBezTo>
                  <a:cubicBezTo>
                    <a:pt x="14" y="36"/>
                    <a:pt x="14" y="37"/>
                    <a:pt x="14" y="37"/>
                  </a:cubicBezTo>
                  <a:cubicBezTo>
                    <a:pt x="14" y="37"/>
                    <a:pt x="14" y="37"/>
                    <a:pt x="14" y="37"/>
                  </a:cubicBezTo>
                  <a:cubicBezTo>
                    <a:pt x="14" y="37"/>
                    <a:pt x="14" y="36"/>
                    <a:pt x="14" y="36"/>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6" y="37"/>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5"/>
                  </a:cubicBezTo>
                  <a:cubicBezTo>
                    <a:pt x="16" y="35"/>
                    <a:pt x="16" y="35"/>
                    <a:pt x="16" y="35"/>
                  </a:cubicBezTo>
                  <a:cubicBezTo>
                    <a:pt x="16" y="35"/>
                    <a:pt x="16" y="35"/>
                    <a:pt x="16" y="35"/>
                  </a:cubicBezTo>
                  <a:cubicBezTo>
                    <a:pt x="16" y="35"/>
                    <a:pt x="16" y="35"/>
                    <a:pt x="16" y="35"/>
                  </a:cubicBezTo>
                  <a:cubicBezTo>
                    <a:pt x="16" y="35"/>
                    <a:pt x="16" y="35"/>
                    <a:pt x="16" y="34"/>
                  </a:cubicBezTo>
                  <a:cubicBezTo>
                    <a:pt x="16" y="34"/>
                    <a:pt x="16" y="34"/>
                    <a:pt x="16" y="34"/>
                  </a:cubicBezTo>
                  <a:cubicBezTo>
                    <a:pt x="16" y="34"/>
                    <a:pt x="16" y="34"/>
                    <a:pt x="17" y="34"/>
                  </a:cubicBezTo>
                  <a:cubicBezTo>
                    <a:pt x="17" y="34"/>
                    <a:pt x="16" y="34"/>
                    <a:pt x="16" y="34"/>
                  </a:cubicBezTo>
                  <a:cubicBezTo>
                    <a:pt x="16" y="34"/>
                    <a:pt x="16" y="34"/>
                    <a:pt x="17" y="34"/>
                  </a:cubicBezTo>
                  <a:cubicBezTo>
                    <a:pt x="17" y="34"/>
                    <a:pt x="17" y="34"/>
                    <a:pt x="17" y="34"/>
                  </a:cubicBezTo>
                  <a:cubicBezTo>
                    <a:pt x="17" y="34"/>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4"/>
                  </a:cubicBezTo>
                  <a:cubicBezTo>
                    <a:pt x="17" y="34"/>
                    <a:pt x="17" y="34"/>
                    <a:pt x="17" y="34"/>
                  </a:cubicBezTo>
                  <a:cubicBezTo>
                    <a:pt x="17" y="34"/>
                    <a:pt x="17" y="34"/>
                    <a:pt x="17" y="34"/>
                  </a:cubicBezTo>
                  <a:cubicBezTo>
                    <a:pt x="17" y="34"/>
                    <a:pt x="18" y="34"/>
                    <a:pt x="18" y="34"/>
                  </a:cubicBezTo>
                  <a:cubicBezTo>
                    <a:pt x="18" y="34"/>
                    <a:pt x="18" y="34"/>
                    <a:pt x="18" y="34"/>
                  </a:cubicBezTo>
                  <a:cubicBezTo>
                    <a:pt x="18" y="33"/>
                    <a:pt x="18" y="33"/>
                    <a:pt x="18" y="33"/>
                  </a:cubicBezTo>
                  <a:cubicBezTo>
                    <a:pt x="18" y="33"/>
                    <a:pt x="18" y="33"/>
                    <a:pt x="18" y="33"/>
                  </a:cubicBezTo>
                  <a:cubicBezTo>
                    <a:pt x="18" y="33"/>
                    <a:pt x="18" y="33"/>
                    <a:pt x="18" y="32"/>
                  </a:cubicBezTo>
                  <a:cubicBezTo>
                    <a:pt x="18" y="32"/>
                    <a:pt x="18" y="32"/>
                    <a:pt x="18" y="32"/>
                  </a:cubicBezTo>
                  <a:cubicBezTo>
                    <a:pt x="18" y="32"/>
                    <a:pt x="18" y="32"/>
                    <a:pt x="18" y="32"/>
                  </a:cubicBezTo>
                  <a:cubicBezTo>
                    <a:pt x="18" y="32"/>
                    <a:pt x="17" y="32"/>
                    <a:pt x="17" y="32"/>
                  </a:cubicBezTo>
                  <a:cubicBezTo>
                    <a:pt x="17" y="32"/>
                    <a:pt x="17" y="31"/>
                    <a:pt x="17" y="31"/>
                  </a:cubicBezTo>
                  <a:cubicBezTo>
                    <a:pt x="17" y="31"/>
                    <a:pt x="17" y="31"/>
                    <a:pt x="17" y="31"/>
                  </a:cubicBezTo>
                  <a:cubicBezTo>
                    <a:pt x="17" y="31"/>
                    <a:pt x="17" y="31"/>
                    <a:pt x="17" y="31"/>
                  </a:cubicBezTo>
                  <a:cubicBezTo>
                    <a:pt x="17" y="31"/>
                    <a:pt x="17" y="31"/>
                    <a:pt x="18" y="31"/>
                  </a:cubicBezTo>
                  <a:cubicBezTo>
                    <a:pt x="18" y="31"/>
                    <a:pt x="18" y="31"/>
                    <a:pt x="18" y="31"/>
                  </a:cubicBezTo>
                  <a:cubicBezTo>
                    <a:pt x="17" y="31"/>
                    <a:pt x="17" y="31"/>
                    <a:pt x="17" y="31"/>
                  </a:cubicBezTo>
                  <a:cubicBezTo>
                    <a:pt x="17" y="31"/>
                    <a:pt x="17" y="31"/>
                    <a:pt x="17" y="31"/>
                  </a:cubicBezTo>
                  <a:cubicBezTo>
                    <a:pt x="17" y="31"/>
                    <a:pt x="18" y="32"/>
                    <a:pt x="18" y="32"/>
                  </a:cubicBezTo>
                  <a:cubicBezTo>
                    <a:pt x="18" y="32"/>
                    <a:pt x="18" y="32"/>
                    <a:pt x="18" y="31"/>
                  </a:cubicBezTo>
                  <a:cubicBezTo>
                    <a:pt x="18" y="31"/>
                    <a:pt x="18" y="31"/>
                    <a:pt x="18" y="31"/>
                  </a:cubicBezTo>
                  <a:cubicBezTo>
                    <a:pt x="18" y="31"/>
                    <a:pt x="18" y="31"/>
                    <a:pt x="18" y="31"/>
                  </a:cubicBezTo>
                  <a:cubicBezTo>
                    <a:pt x="18" y="32"/>
                    <a:pt x="18" y="32"/>
                    <a:pt x="18" y="32"/>
                  </a:cubicBezTo>
                  <a:cubicBezTo>
                    <a:pt x="18" y="32"/>
                    <a:pt x="18" y="32"/>
                    <a:pt x="18" y="32"/>
                  </a:cubicBezTo>
                  <a:cubicBezTo>
                    <a:pt x="18" y="32"/>
                    <a:pt x="18" y="33"/>
                    <a:pt x="18" y="33"/>
                  </a:cubicBezTo>
                  <a:cubicBezTo>
                    <a:pt x="18" y="33"/>
                    <a:pt x="18" y="33"/>
                    <a:pt x="18" y="34"/>
                  </a:cubicBezTo>
                  <a:cubicBezTo>
                    <a:pt x="18" y="34"/>
                    <a:pt x="18" y="34"/>
                    <a:pt x="18" y="35"/>
                  </a:cubicBezTo>
                  <a:cubicBezTo>
                    <a:pt x="18" y="35"/>
                    <a:pt x="18" y="35"/>
                    <a:pt x="18" y="35"/>
                  </a:cubicBezTo>
                  <a:cubicBezTo>
                    <a:pt x="18" y="35"/>
                    <a:pt x="18" y="35"/>
                    <a:pt x="18" y="35"/>
                  </a:cubicBezTo>
                  <a:cubicBezTo>
                    <a:pt x="18" y="35"/>
                    <a:pt x="18" y="36"/>
                    <a:pt x="18" y="36"/>
                  </a:cubicBezTo>
                  <a:cubicBezTo>
                    <a:pt x="18" y="36"/>
                    <a:pt x="18" y="36"/>
                    <a:pt x="18" y="36"/>
                  </a:cubicBezTo>
                  <a:cubicBezTo>
                    <a:pt x="18" y="36"/>
                    <a:pt x="18" y="36"/>
                    <a:pt x="19" y="35"/>
                  </a:cubicBezTo>
                  <a:cubicBezTo>
                    <a:pt x="19" y="35"/>
                    <a:pt x="19" y="35"/>
                    <a:pt x="19" y="35"/>
                  </a:cubicBezTo>
                  <a:cubicBezTo>
                    <a:pt x="19" y="35"/>
                    <a:pt x="19" y="34"/>
                    <a:pt x="19" y="34"/>
                  </a:cubicBezTo>
                  <a:cubicBezTo>
                    <a:pt x="19" y="34"/>
                    <a:pt x="19" y="34"/>
                    <a:pt x="19" y="34"/>
                  </a:cubicBezTo>
                  <a:cubicBezTo>
                    <a:pt x="19" y="34"/>
                    <a:pt x="19" y="33"/>
                    <a:pt x="19" y="33"/>
                  </a:cubicBezTo>
                  <a:cubicBezTo>
                    <a:pt x="19" y="33"/>
                    <a:pt x="19" y="33"/>
                    <a:pt x="19" y="33"/>
                  </a:cubicBezTo>
                  <a:cubicBezTo>
                    <a:pt x="20" y="33"/>
                    <a:pt x="20" y="33"/>
                    <a:pt x="20"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1"/>
                  </a:cubicBezTo>
                  <a:cubicBezTo>
                    <a:pt x="19" y="31"/>
                    <a:pt x="19" y="31"/>
                    <a:pt x="19" y="31"/>
                  </a:cubicBezTo>
                  <a:cubicBezTo>
                    <a:pt x="19" y="31"/>
                    <a:pt x="16" y="23"/>
                    <a:pt x="16" y="22"/>
                  </a:cubicBezTo>
                  <a:cubicBezTo>
                    <a:pt x="16" y="22"/>
                    <a:pt x="16" y="22"/>
                    <a:pt x="16" y="22"/>
                  </a:cubicBezTo>
                  <a:cubicBezTo>
                    <a:pt x="16" y="22"/>
                    <a:pt x="16" y="22"/>
                    <a:pt x="16" y="22"/>
                  </a:cubicBezTo>
                  <a:cubicBezTo>
                    <a:pt x="17" y="22"/>
                    <a:pt x="17" y="22"/>
                    <a:pt x="17" y="22"/>
                  </a:cubicBezTo>
                  <a:cubicBezTo>
                    <a:pt x="17" y="22"/>
                    <a:pt x="17" y="23"/>
                    <a:pt x="17" y="23"/>
                  </a:cubicBezTo>
                  <a:cubicBezTo>
                    <a:pt x="17" y="23"/>
                    <a:pt x="17" y="23"/>
                    <a:pt x="17" y="23"/>
                  </a:cubicBezTo>
                  <a:cubicBezTo>
                    <a:pt x="17" y="23"/>
                    <a:pt x="17" y="23"/>
                    <a:pt x="17" y="23"/>
                  </a:cubicBezTo>
                  <a:cubicBezTo>
                    <a:pt x="17" y="23"/>
                    <a:pt x="20" y="31"/>
                    <a:pt x="20" y="31"/>
                  </a:cubicBezTo>
                  <a:cubicBezTo>
                    <a:pt x="20" y="31"/>
                    <a:pt x="20" y="31"/>
                    <a:pt x="21" y="31"/>
                  </a:cubicBezTo>
                  <a:cubicBezTo>
                    <a:pt x="21" y="32"/>
                    <a:pt x="21" y="32"/>
                    <a:pt x="21" y="32"/>
                  </a:cubicBezTo>
                  <a:cubicBezTo>
                    <a:pt x="21" y="32"/>
                    <a:pt x="21"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2" y="31"/>
                  </a:cubicBezTo>
                  <a:cubicBezTo>
                    <a:pt x="22" y="31"/>
                    <a:pt x="23" y="31"/>
                    <a:pt x="22" y="31"/>
                  </a:cubicBezTo>
                  <a:cubicBezTo>
                    <a:pt x="22" y="31"/>
                    <a:pt x="22" y="31"/>
                    <a:pt x="22" y="31"/>
                  </a:cubicBezTo>
                  <a:cubicBezTo>
                    <a:pt x="22" y="31"/>
                    <a:pt x="22" y="31"/>
                    <a:pt x="22" y="30"/>
                  </a:cubicBezTo>
                  <a:cubicBezTo>
                    <a:pt x="22" y="30"/>
                    <a:pt x="22"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29"/>
                    <a:pt x="23" y="29"/>
                    <a:pt x="23" y="29"/>
                  </a:cubicBezTo>
                  <a:cubicBezTo>
                    <a:pt x="23" y="29"/>
                    <a:pt x="23" y="29"/>
                    <a:pt x="23" y="29"/>
                  </a:cubicBezTo>
                  <a:cubicBezTo>
                    <a:pt x="23" y="29"/>
                    <a:pt x="23" y="29"/>
                    <a:pt x="23" y="29"/>
                  </a:cubicBezTo>
                  <a:cubicBezTo>
                    <a:pt x="23" y="30"/>
                    <a:pt x="23" y="30"/>
                    <a:pt x="23" y="30"/>
                  </a:cubicBezTo>
                  <a:cubicBezTo>
                    <a:pt x="23" y="30"/>
                    <a:pt x="23" y="30"/>
                    <a:pt x="23" y="30"/>
                  </a:cubicBezTo>
                  <a:cubicBezTo>
                    <a:pt x="23" y="30"/>
                    <a:pt x="23" y="30"/>
                    <a:pt x="23" y="30"/>
                  </a:cubicBezTo>
                  <a:cubicBezTo>
                    <a:pt x="23" y="30"/>
                    <a:pt x="23" y="30"/>
                    <a:pt x="24" y="30"/>
                  </a:cubicBezTo>
                  <a:cubicBezTo>
                    <a:pt x="24" y="30"/>
                    <a:pt x="24" y="30"/>
                    <a:pt x="24" y="30"/>
                  </a:cubicBezTo>
                  <a:cubicBezTo>
                    <a:pt x="24" y="30"/>
                    <a:pt x="24" y="30"/>
                    <a:pt x="24" y="31"/>
                  </a:cubicBezTo>
                  <a:cubicBezTo>
                    <a:pt x="24" y="31"/>
                    <a:pt x="24" y="31"/>
                    <a:pt x="25" y="31"/>
                  </a:cubicBezTo>
                  <a:cubicBezTo>
                    <a:pt x="25" y="31"/>
                    <a:pt x="25" y="31"/>
                    <a:pt x="26" y="31"/>
                  </a:cubicBezTo>
                  <a:cubicBezTo>
                    <a:pt x="26" y="31"/>
                    <a:pt x="26" y="31"/>
                    <a:pt x="26" y="31"/>
                  </a:cubicBezTo>
                  <a:cubicBezTo>
                    <a:pt x="26" y="32"/>
                    <a:pt x="26" y="33"/>
                    <a:pt x="26" y="34"/>
                  </a:cubicBezTo>
                  <a:cubicBezTo>
                    <a:pt x="26" y="34"/>
                    <a:pt x="26" y="34"/>
                    <a:pt x="26" y="35"/>
                  </a:cubicBezTo>
                  <a:cubicBezTo>
                    <a:pt x="26" y="36"/>
                    <a:pt x="26" y="36"/>
                    <a:pt x="27" y="37"/>
                  </a:cubicBezTo>
                  <a:cubicBezTo>
                    <a:pt x="27" y="38"/>
                    <a:pt x="27" y="39"/>
                    <a:pt x="27" y="39"/>
                  </a:cubicBezTo>
                  <a:cubicBezTo>
                    <a:pt x="28" y="40"/>
                    <a:pt x="28" y="40"/>
                    <a:pt x="28" y="39"/>
                  </a:cubicBezTo>
                  <a:cubicBezTo>
                    <a:pt x="28" y="39"/>
                    <a:pt x="28" y="40"/>
                    <a:pt x="28" y="40"/>
                  </a:cubicBezTo>
                  <a:cubicBezTo>
                    <a:pt x="29" y="39"/>
                    <a:pt x="30" y="39"/>
                    <a:pt x="30" y="38"/>
                  </a:cubicBezTo>
                  <a:cubicBezTo>
                    <a:pt x="30" y="37"/>
                    <a:pt x="30" y="37"/>
                    <a:pt x="30" y="36"/>
                  </a:cubicBezTo>
                  <a:cubicBezTo>
                    <a:pt x="30" y="36"/>
                    <a:pt x="30" y="36"/>
                    <a:pt x="31" y="35"/>
                  </a:cubicBezTo>
                  <a:cubicBezTo>
                    <a:pt x="31" y="35"/>
                    <a:pt x="31" y="34"/>
                    <a:pt x="31" y="34"/>
                  </a:cubicBezTo>
                  <a:lnTo>
                    <a:pt x="30" y="31"/>
                  </a:lnTo>
                  <a:close/>
                  <a:moveTo>
                    <a:pt x="7" y="35"/>
                  </a:moveTo>
                  <a:cubicBezTo>
                    <a:pt x="7" y="35"/>
                    <a:pt x="7" y="35"/>
                    <a:pt x="7" y="34"/>
                  </a:cubicBezTo>
                  <a:cubicBezTo>
                    <a:pt x="7" y="34"/>
                    <a:pt x="7" y="34"/>
                    <a:pt x="7" y="34"/>
                  </a:cubicBezTo>
                  <a:cubicBezTo>
                    <a:pt x="8" y="34"/>
                    <a:pt x="7" y="35"/>
                    <a:pt x="7" y="35"/>
                  </a:cubicBezTo>
                  <a:close/>
                  <a:moveTo>
                    <a:pt x="16" y="33"/>
                  </a:moveTo>
                  <a:cubicBezTo>
                    <a:pt x="16" y="33"/>
                    <a:pt x="16" y="33"/>
                    <a:pt x="15" y="33"/>
                  </a:cubicBezTo>
                  <a:cubicBezTo>
                    <a:pt x="15" y="33"/>
                    <a:pt x="15" y="33"/>
                    <a:pt x="15" y="33"/>
                  </a:cubicBezTo>
                  <a:cubicBezTo>
                    <a:pt x="15" y="33"/>
                    <a:pt x="15" y="33"/>
                    <a:pt x="15" y="33"/>
                  </a:cubicBezTo>
                  <a:cubicBezTo>
                    <a:pt x="15" y="33"/>
                    <a:pt x="15" y="33"/>
                    <a:pt x="16" y="33"/>
                  </a:cubicBezTo>
                  <a:cubicBezTo>
                    <a:pt x="16" y="33"/>
                    <a:pt x="16" y="33"/>
                    <a:pt x="16" y="33"/>
                  </a:cubicBezTo>
                  <a:close/>
                  <a:moveTo>
                    <a:pt x="11" y="37"/>
                  </a:moveTo>
                  <a:cubicBezTo>
                    <a:pt x="12" y="37"/>
                    <a:pt x="12" y="37"/>
                    <a:pt x="12" y="37"/>
                  </a:cubicBezTo>
                  <a:cubicBezTo>
                    <a:pt x="12" y="37"/>
                    <a:pt x="12" y="37"/>
                    <a:pt x="12"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7"/>
                  </a:cubicBezTo>
                  <a:cubicBezTo>
                    <a:pt x="11" y="37"/>
                    <a:pt x="11" y="37"/>
                    <a:pt x="11" y="37"/>
                  </a:cubicBezTo>
                  <a:cubicBezTo>
                    <a:pt x="11" y="37"/>
                    <a:pt x="11" y="37"/>
                    <a:pt x="11" y="37"/>
                  </a:cubicBezTo>
                  <a:close/>
                  <a:moveTo>
                    <a:pt x="10" y="37"/>
                  </a:move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8"/>
                  </a:cubicBezTo>
                  <a:cubicBezTo>
                    <a:pt x="10" y="38"/>
                    <a:pt x="10" y="38"/>
                    <a:pt x="10" y="38"/>
                  </a:cubicBezTo>
                  <a:cubicBezTo>
                    <a:pt x="10" y="38"/>
                    <a:pt x="10" y="38"/>
                    <a:pt x="10" y="38"/>
                  </a:cubicBezTo>
                  <a:cubicBezTo>
                    <a:pt x="10" y="38"/>
                    <a:pt x="10" y="38"/>
                    <a:pt x="10" y="38"/>
                  </a:cubicBezTo>
                  <a:cubicBezTo>
                    <a:pt x="10" y="38"/>
                    <a:pt x="9" y="38"/>
                    <a:pt x="9" y="38"/>
                  </a:cubicBezTo>
                  <a:cubicBezTo>
                    <a:pt x="9" y="37"/>
                    <a:pt x="9" y="37"/>
                    <a:pt x="9" y="37"/>
                  </a:cubicBezTo>
                  <a:cubicBezTo>
                    <a:pt x="9" y="37"/>
                    <a:pt x="9" y="37"/>
                    <a:pt x="9" y="37"/>
                  </a:cubicBezTo>
                  <a:cubicBezTo>
                    <a:pt x="9" y="37"/>
                    <a:pt x="9" y="37"/>
                    <a:pt x="9" y="37"/>
                  </a:cubicBezTo>
                  <a:cubicBezTo>
                    <a:pt x="9" y="37"/>
                    <a:pt x="9" y="37"/>
                    <a:pt x="9" y="37"/>
                  </a:cubicBezTo>
                  <a:cubicBezTo>
                    <a:pt x="9" y="37"/>
                    <a:pt x="9" y="36"/>
                    <a:pt x="9" y="36"/>
                  </a:cubicBezTo>
                  <a:cubicBezTo>
                    <a:pt x="9" y="36"/>
                    <a:pt x="9" y="36"/>
                    <a:pt x="9" y="36"/>
                  </a:cubicBezTo>
                  <a:cubicBezTo>
                    <a:pt x="9" y="36"/>
                    <a:pt x="9" y="35"/>
                    <a:pt x="9" y="35"/>
                  </a:cubicBezTo>
                  <a:cubicBezTo>
                    <a:pt x="9" y="35"/>
                    <a:pt x="9" y="35"/>
                    <a:pt x="9" y="35"/>
                  </a:cubicBezTo>
                  <a:cubicBezTo>
                    <a:pt x="9" y="35"/>
                    <a:pt x="9" y="35"/>
                    <a:pt x="9"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7"/>
                    <a:pt x="10" y="37"/>
                  </a:cubicBezTo>
                  <a:cubicBezTo>
                    <a:pt x="10" y="37"/>
                    <a:pt x="10" y="37"/>
                    <a:pt x="10" y="37"/>
                  </a:cubicBezTo>
                  <a:close/>
                  <a:moveTo>
                    <a:pt x="9" y="37"/>
                  </a:move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lose/>
                  <a:moveTo>
                    <a:pt x="11" y="38"/>
                  </a:moveTo>
                  <a:cubicBezTo>
                    <a:pt x="11" y="38"/>
                    <a:pt x="11" y="38"/>
                    <a:pt x="11" y="38"/>
                  </a:cubicBezTo>
                  <a:cubicBezTo>
                    <a:pt x="11" y="38"/>
                    <a:pt x="11" y="38"/>
                    <a:pt x="11" y="38"/>
                  </a:cubicBezTo>
                  <a:cubicBezTo>
                    <a:pt x="11" y="38"/>
                    <a:pt x="11" y="38"/>
                    <a:pt x="11" y="37"/>
                  </a:cubicBezTo>
                  <a:cubicBezTo>
                    <a:pt x="11" y="37"/>
                    <a:pt x="11" y="37"/>
                    <a:pt x="11" y="37"/>
                  </a:cubicBezTo>
                  <a:cubicBezTo>
                    <a:pt x="11" y="37"/>
                    <a:pt x="11" y="37"/>
                    <a:pt x="11" y="37"/>
                  </a:cubicBezTo>
                  <a:cubicBezTo>
                    <a:pt x="11" y="37"/>
                    <a:pt x="11" y="37"/>
                    <a:pt x="11" y="37"/>
                  </a:cubicBezTo>
                  <a:cubicBezTo>
                    <a:pt x="10" y="37"/>
                    <a:pt x="10" y="37"/>
                    <a:pt x="10" y="37"/>
                  </a:cubicBezTo>
                  <a:cubicBezTo>
                    <a:pt x="10"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8"/>
                    <a:pt x="11" y="38"/>
                  </a:cubicBezTo>
                  <a:close/>
                  <a:moveTo>
                    <a:pt x="9" y="38"/>
                  </a:moveTo>
                  <a:cubicBezTo>
                    <a:pt x="9" y="38"/>
                    <a:pt x="9" y="38"/>
                    <a:pt x="9" y="38"/>
                  </a:cubicBezTo>
                  <a:cubicBezTo>
                    <a:pt x="9" y="38"/>
                    <a:pt x="8" y="38"/>
                    <a:pt x="8" y="38"/>
                  </a:cubicBezTo>
                  <a:cubicBezTo>
                    <a:pt x="8" y="38"/>
                    <a:pt x="8" y="38"/>
                    <a:pt x="8" y="38"/>
                  </a:cubicBezTo>
                  <a:cubicBezTo>
                    <a:pt x="8" y="38"/>
                    <a:pt x="8" y="38"/>
                    <a:pt x="8" y="38"/>
                  </a:cubicBezTo>
                  <a:cubicBezTo>
                    <a:pt x="8" y="38"/>
                    <a:pt x="8"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lose/>
                  <a:moveTo>
                    <a:pt x="8" y="37"/>
                  </a:moveTo>
                  <a:cubicBezTo>
                    <a:pt x="8" y="37"/>
                    <a:pt x="8" y="38"/>
                    <a:pt x="8" y="38"/>
                  </a:cubicBezTo>
                  <a:cubicBezTo>
                    <a:pt x="8" y="38"/>
                    <a:pt x="7" y="38"/>
                    <a:pt x="7" y="37"/>
                  </a:cubicBezTo>
                  <a:cubicBezTo>
                    <a:pt x="7" y="37"/>
                    <a:pt x="7" y="37"/>
                    <a:pt x="7" y="37"/>
                  </a:cubicBezTo>
                  <a:cubicBezTo>
                    <a:pt x="7" y="37"/>
                    <a:pt x="7" y="37"/>
                    <a:pt x="7" y="37"/>
                  </a:cubicBezTo>
                  <a:cubicBezTo>
                    <a:pt x="7" y="37"/>
                    <a:pt x="7" y="37"/>
                    <a:pt x="7" y="36"/>
                  </a:cubicBezTo>
                  <a:cubicBezTo>
                    <a:pt x="7" y="36"/>
                    <a:pt x="7" y="36"/>
                    <a:pt x="7" y="36"/>
                  </a:cubicBezTo>
                  <a:cubicBezTo>
                    <a:pt x="7" y="36"/>
                    <a:pt x="7" y="37"/>
                    <a:pt x="7" y="37"/>
                  </a:cubicBezTo>
                  <a:cubicBezTo>
                    <a:pt x="7" y="37"/>
                    <a:pt x="7" y="37"/>
                    <a:pt x="7" y="37"/>
                  </a:cubicBezTo>
                  <a:cubicBezTo>
                    <a:pt x="7" y="37"/>
                    <a:pt x="7" y="37"/>
                    <a:pt x="8" y="37"/>
                  </a:cubicBezTo>
                  <a:close/>
                  <a:moveTo>
                    <a:pt x="9" y="37"/>
                  </a:moveTo>
                  <a:cubicBezTo>
                    <a:pt x="9" y="37"/>
                    <a:pt x="9" y="37"/>
                    <a:pt x="9" y="37"/>
                  </a:cubicBezTo>
                  <a:cubicBezTo>
                    <a:pt x="9" y="37"/>
                    <a:pt x="9" y="37"/>
                    <a:pt x="9" y="37"/>
                  </a:cubicBezTo>
                  <a:cubicBezTo>
                    <a:pt x="8" y="37"/>
                    <a:pt x="8" y="38"/>
                    <a:pt x="8" y="38"/>
                  </a:cubicBezTo>
                  <a:cubicBezTo>
                    <a:pt x="8" y="37"/>
                    <a:pt x="8" y="37"/>
                    <a:pt x="8" y="37"/>
                  </a:cubicBezTo>
                  <a:cubicBezTo>
                    <a:pt x="8" y="37"/>
                    <a:pt x="8" y="37"/>
                    <a:pt x="8" y="37"/>
                  </a:cubicBezTo>
                  <a:cubicBezTo>
                    <a:pt x="8" y="37"/>
                    <a:pt x="8" y="37"/>
                    <a:pt x="8" y="37"/>
                  </a:cubicBezTo>
                  <a:cubicBezTo>
                    <a:pt x="8" y="37"/>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9" y="36"/>
                    <a:pt x="9" y="36"/>
                  </a:cubicBezTo>
                  <a:cubicBezTo>
                    <a:pt x="9" y="36"/>
                    <a:pt x="9" y="36"/>
                    <a:pt x="9" y="36"/>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lose/>
                  <a:moveTo>
                    <a:pt x="9" y="37"/>
                  </a:move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6"/>
                    <a:pt x="9" y="36"/>
                  </a:cubicBezTo>
                  <a:cubicBezTo>
                    <a:pt x="9" y="36"/>
                    <a:pt x="9" y="36"/>
                    <a:pt x="9" y="36"/>
                  </a:cubicBezTo>
                  <a:cubicBezTo>
                    <a:pt x="9" y="36"/>
                    <a:pt x="9" y="36"/>
                    <a:pt x="9" y="36"/>
                  </a:cubicBezTo>
                  <a:cubicBezTo>
                    <a:pt x="8" y="36"/>
                    <a:pt x="8" y="36"/>
                    <a:pt x="8" y="36"/>
                  </a:cubicBezTo>
                  <a:cubicBezTo>
                    <a:pt x="8" y="36"/>
                    <a:pt x="8" y="36"/>
                    <a:pt x="8" y="36"/>
                  </a:cubicBezTo>
                  <a:cubicBezTo>
                    <a:pt x="8" y="36"/>
                    <a:pt x="8" y="36"/>
                    <a:pt x="8" y="36"/>
                  </a:cubicBezTo>
                  <a:cubicBezTo>
                    <a:pt x="8" y="36"/>
                    <a:pt x="8" y="36"/>
                    <a:pt x="8" y="36"/>
                  </a:cubicBezTo>
                  <a:cubicBezTo>
                    <a:pt x="9" y="36"/>
                    <a:pt x="9" y="36"/>
                    <a:pt x="9" y="36"/>
                  </a:cubicBezTo>
                  <a:cubicBezTo>
                    <a:pt x="8" y="36"/>
                    <a:pt x="8" y="36"/>
                    <a:pt x="8" y="36"/>
                  </a:cubicBezTo>
                  <a:cubicBezTo>
                    <a:pt x="8" y="36"/>
                    <a:pt x="8" y="36"/>
                    <a:pt x="8" y="35"/>
                  </a:cubicBezTo>
                  <a:cubicBezTo>
                    <a:pt x="8" y="35"/>
                    <a:pt x="9" y="35"/>
                    <a:pt x="9" y="35"/>
                  </a:cubicBezTo>
                  <a:cubicBezTo>
                    <a:pt x="9" y="35"/>
                    <a:pt x="9" y="35"/>
                    <a:pt x="9" y="35"/>
                  </a:cubicBezTo>
                  <a:cubicBezTo>
                    <a:pt x="9" y="35"/>
                    <a:pt x="9" y="35"/>
                    <a:pt x="8"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7"/>
                  </a:cubicBezTo>
                  <a:close/>
                  <a:moveTo>
                    <a:pt x="10" y="35"/>
                  </a:moveTo>
                  <a:cubicBezTo>
                    <a:pt x="10" y="35"/>
                    <a:pt x="10" y="35"/>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lose/>
                  <a:moveTo>
                    <a:pt x="23" y="31"/>
                  </a:moveTo>
                  <a:cubicBezTo>
                    <a:pt x="23" y="31"/>
                    <a:pt x="23" y="31"/>
                    <a:pt x="23" y="31"/>
                  </a:cubicBezTo>
                  <a:cubicBezTo>
                    <a:pt x="23" y="31"/>
                    <a:pt x="22" y="31"/>
                    <a:pt x="22" y="31"/>
                  </a:cubicBezTo>
                  <a:cubicBezTo>
                    <a:pt x="22" y="30"/>
                    <a:pt x="23" y="30"/>
                    <a:pt x="23" y="30"/>
                  </a:cubicBezTo>
                  <a:cubicBezTo>
                    <a:pt x="23" y="30"/>
                    <a:pt x="23" y="30"/>
                    <a:pt x="23" y="30"/>
                  </a:cubicBezTo>
                  <a:cubicBezTo>
                    <a:pt x="23" y="30"/>
                    <a:pt x="23" y="30"/>
                    <a:pt x="23" y="30"/>
                  </a:cubicBezTo>
                  <a:cubicBezTo>
                    <a:pt x="23" y="30"/>
                    <a:pt x="23" y="30"/>
                    <a:pt x="23" y="30"/>
                  </a:cubicBezTo>
                  <a:cubicBezTo>
                    <a:pt x="23" y="30"/>
                    <a:pt x="23" y="30"/>
                    <a:pt x="23" y="31"/>
                  </a:cubicBezTo>
                  <a:cubicBezTo>
                    <a:pt x="23" y="31"/>
                    <a:pt x="23" y="31"/>
                    <a:pt x="23" y="31"/>
                  </a:cubicBezTo>
                  <a:cubicBezTo>
                    <a:pt x="23" y="31"/>
                    <a:pt x="23" y="31"/>
                    <a:pt x="23" y="31"/>
                  </a:cubicBezTo>
                  <a:cubicBezTo>
                    <a:pt x="23" y="31"/>
                    <a:pt x="23" y="31"/>
                    <a:pt x="23" y="31"/>
                  </a:cubicBezTo>
                  <a:cubicBezTo>
                    <a:pt x="23" y="31"/>
                    <a:pt x="23" y="31"/>
                    <a:pt x="23" y="31"/>
                  </a:cubicBezTo>
                  <a:close/>
                  <a:moveTo>
                    <a:pt x="23" y="32"/>
                  </a:moveTo>
                  <a:cubicBezTo>
                    <a:pt x="23" y="32"/>
                    <a:pt x="23" y="32"/>
                    <a:pt x="23" y="32"/>
                  </a:cubicBezTo>
                  <a:cubicBezTo>
                    <a:pt x="23" y="32"/>
                    <a:pt x="23" y="32"/>
                    <a:pt x="23" y="32"/>
                  </a:cubicBezTo>
                  <a:cubicBezTo>
                    <a:pt x="23" y="32"/>
                    <a:pt x="22" y="32"/>
                    <a:pt x="22" y="32"/>
                  </a:cubicBezTo>
                  <a:cubicBezTo>
                    <a:pt x="22" y="33"/>
                    <a:pt x="22" y="33"/>
                    <a:pt x="22" y="33"/>
                  </a:cubicBezTo>
                  <a:cubicBezTo>
                    <a:pt x="22" y="33"/>
                    <a:pt x="22" y="33"/>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3" y="31"/>
                  </a:cubicBezTo>
                  <a:cubicBezTo>
                    <a:pt x="23" y="31"/>
                    <a:pt x="23" y="31"/>
                    <a:pt x="23" y="31"/>
                  </a:cubicBezTo>
                  <a:cubicBezTo>
                    <a:pt x="23" y="31"/>
                    <a:pt x="23" y="31"/>
                    <a:pt x="23" y="31"/>
                  </a:cubicBezTo>
                  <a:cubicBezTo>
                    <a:pt x="23" y="31"/>
                    <a:pt x="23" y="31"/>
                    <a:pt x="23" y="31"/>
                  </a:cubicBezTo>
                  <a:cubicBezTo>
                    <a:pt x="23" y="32"/>
                    <a:pt x="23" y="32"/>
                    <a:pt x="23" y="32"/>
                  </a:cubicBezTo>
                  <a:close/>
                  <a:moveTo>
                    <a:pt x="20" y="32"/>
                  </a:moveTo>
                  <a:cubicBezTo>
                    <a:pt x="20" y="32"/>
                    <a:pt x="21" y="32"/>
                    <a:pt x="21" y="32"/>
                  </a:cubicBezTo>
                  <a:cubicBezTo>
                    <a:pt x="21" y="32"/>
                    <a:pt x="21" y="32"/>
                    <a:pt x="21" y="32"/>
                  </a:cubicBezTo>
                  <a:cubicBezTo>
                    <a:pt x="21" y="32"/>
                    <a:pt x="21" y="32"/>
                    <a:pt x="21" y="32"/>
                  </a:cubicBezTo>
                  <a:cubicBezTo>
                    <a:pt x="21" y="33"/>
                    <a:pt x="21" y="33"/>
                    <a:pt x="21" y="33"/>
                  </a:cubicBezTo>
                  <a:cubicBezTo>
                    <a:pt x="21" y="33"/>
                    <a:pt x="21" y="33"/>
                    <a:pt x="20" y="33"/>
                  </a:cubicBezTo>
                  <a:cubicBezTo>
                    <a:pt x="20" y="33"/>
                    <a:pt x="20" y="33"/>
                    <a:pt x="20" y="33"/>
                  </a:cubicBezTo>
                  <a:cubicBezTo>
                    <a:pt x="20" y="33"/>
                    <a:pt x="20" y="33"/>
                    <a:pt x="20" y="33"/>
                  </a:cubicBezTo>
                  <a:cubicBezTo>
                    <a:pt x="20" y="33"/>
                    <a:pt x="20" y="33"/>
                    <a:pt x="20" y="32"/>
                  </a:cubicBezTo>
                  <a:cubicBezTo>
                    <a:pt x="20" y="32"/>
                    <a:pt x="20" y="32"/>
                    <a:pt x="20" y="32"/>
                  </a:cubicBezTo>
                  <a:cubicBezTo>
                    <a:pt x="20" y="32"/>
                    <a:pt x="20" y="32"/>
                    <a:pt x="20" y="32"/>
                  </a:cubicBezTo>
                  <a:cubicBezTo>
                    <a:pt x="20" y="32"/>
                    <a:pt x="20" y="32"/>
                    <a:pt x="20" y="32"/>
                  </a:cubicBezTo>
                  <a:cubicBezTo>
                    <a:pt x="20" y="32"/>
                    <a:pt x="20" y="32"/>
                    <a:pt x="20" y="32"/>
                  </a:cubicBezTo>
                  <a:close/>
                  <a:moveTo>
                    <a:pt x="21" y="35"/>
                  </a:moveTo>
                  <a:cubicBezTo>
                    <a:pt x="21" y="35"/>
                    <a:pt x="21" y="35"/>
                    <a:pt x="21" y="35"/>
                  </a:cubicBezTo>
                  <a:cubicBezTo>
                    <a:pt x="21" y="35"/>
                    <a:pt x="21" y="35"/>
                    <a:pt x="21" y="35"/>
                  </a:cubicBezTo>
                  <a:cubicBezTo>
                    <a:pt x="21" y="35"/>
                    <a:pt x="21" y="35"/>
                    <a:pt x="21" y="35"/>
                  </a:cubicBezTo>
                  <a:cubicBezTo>
                    <a:pt x="20" y="35"/>
                    <a:pt x="20" y="35"/>
                    <a:pt x="20" y="35"/>
                  </a:cubicBezTo>
                  <a:cubicBezTo>
                    <a:pt x="20" y="35"/>
                    <a:pt x="20" y="35"/>
                    <a:pt x="20" y="35"/>
                  </a:cubicBezTo>
                  <a:cubicBezTo>
                    <a:pt x="20" y="35"/>
                    <a:pt x="20" y="35"/>
                    <a:pt x="20" y="35"/>
                  </a:cubicBezTo>
                  <a:cubicBezTo>
                    <a:pt x="20" y="35"/>
                    <a:pt x="20" y="35"/>
                    <a:pt x="21" y="35"/>
                  </a:cubicBezTo>
                  <a:cubicBezTo>
                    <a:pt x="21" y="35"/>
                    <a:pt x="21" y="35"/>
                    <a:pt x="21" y="35"/>
                  </a:cubicBezTo>
                  <a:close/>
                  <a:moveTo>
                    <a:pt x="22" y="33"/>
                  </a:moveTo>
                  <a:cubicBezTo>
                    <a:pt x="22" y="34"/>
                    <a:pt x="22" y="34"/>
                    <a:pt x="22" y="34"/>
                  </a:cubicBezTo>
                  <a:cubicBezTo>
                    <a:pt x="22" y="34"/>
                    <a:pt x="22" y="34"/>
                    <a:pt x="22" y="34"/>
                  </a:cubicBezTo>
                  <a:cubicBezTo>
                    <a:pt x="22" y="34"/>
                    <a:pt x="22" y="34"/>
                    <a:pt x="22" y="34"/>
                  </a:cubicBezTo>
                  <a:cubicBezTo>
                    <a:pt x="22"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4"/>
                    <a:pt x="21" y="34"/>
                    <a:pt x="21" y="34"/>
                  </a:cubicBezTo>
                  <a:cubicBezTo>
                    <a:pt x="21" y="34"/>
                    <a:pt x="21" y="34"/>
                    <a:pt x="21" y="34"/>
                  </a:cubicBezTo>
                  <a:cubicBezTo>
                    <a:pt x="21" y="34"/>
                    <a:pt x="21" y="34"/>
                    <a:pt x="21" y="34"/>
                  </a:cubicBezTo>
                  <a:cubicBezTo>
                    <a:pt x="21" y="34"/>
                    <a:pt x="21" y="34"/>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2" y="33"/>
                  </a:cubicBezTo>
                  <a:cubicBezTo>
                    <a:pt x="22" y="33"/>
                    <a:pt x="22" y="33"/>
                    <a:pt x="22" y="33"/>
                  </a:cubicBezTo>
                  <a:close/>
                  <a:moveTo>
                    <a:pt x="20" y="32"/>
                  </a:moveTo>
                  <a:cubicBezTo>
                    <a:pt x="20" y="32"/>
                    <a:pt x="20" y="32"/>
                    <a:pt x="20" y="32"/>
                  </a:cubicBezTo>
                  <a:cubicBezTo>
                    <a:pt x="20" y="32"/>
                    <a:pt x="20" y="32"/>
                    <a:pt x="20" y="32"/>
                  </a:cubicBezTo>
                  <a:cubicBezTo>
                    <a:pt x="20" y="32"/>
                    <a:pt x="19" y="31"/>
                    <a:pt x="20" y="31"/>
                  </a:cubicBezTo>
                  <a:cubicBezTo>
                    <a:pt x="20" y="31"/>
                    <a:pt x="20" y="31"/>
                    <a:pt x="20" y="31"/>
                  </a:cubicBezTo>
                  <a:cubicBezTo>
                    <a:pt x="20" y="31"/>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lose/>
                  <a:moveTo>
                    <a:pt x="20" y="34"/>
                  </a:moveTo>
                  <a:cubicBezTo>
                    <a:pt x="20" y="34"/>
                    <a:pt x="20" y="35"/>
                    <a:pt x="20" y="35"/>
                  </a:cubicBezTo>
                  <a:cubicBezTo>
                    <a:pt x="20" y="35"/>
                    <a:pt x="20" y="35"/>
                    <a:pt x="20" y="35"/>
                  </a:cubicBezTo>
                  <a:cubicBezTo>
                    <a:pt x="20" y="35"/>
                    <a:pt x="20" y="35"/>
                    <a:pt x="20" y="35"/>
                  </a:cubicBezTo>
                  <a:cubicBezTo>
                    <a:pt x="20" y="35"/>
                    <a:pt x="20" y="35"/>
                    <a:pt x="20" y="34"/>
                  </a:cubicBezTo>
                  <a:cubicBezTo>
                    <a:pt x="20" y="34"/>
                    <a:pt x="20" y="34"/>
                    <a:pt x="20" y="34"/>
                  </a:cubicBezTo>
                  <a:cubicBezTo>
                    <a:pt x="20" y="34"/>
                    <a:pt x="20" y="34"/>
                    <a:pt x="20" y="34"/>
                  </a:cubicBezTo>
                  <a:cubicBezTo>
                    <a:pt x="20" y="34"/>
                    <a:pt x="20" y="33"/>
                    <a:pt x="20" y="33"/>
                  </a:cubicBezTo>
                  <a:cubicBezTo>
                    <a:pt x="20" y="34"/>
                    <a:pt x="21" y="34"/>
                    <a:pt x="20" y="34"/>
                  </a:cubicBezTo>
                  <a:close/>
                  <a:moveTo>
                    <a:pt x="23" y="33"/>
                  </a:move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lose/>
                  <a:moveTo>
                    <a:pt x="24" y="32"/>
                  </a:moveTo>
                  <a:cubicBezTo>
                    <a:pt x="24" y="32"/>
                    <a:pt x="24" y="32"/>
                    <a:pt x="24" y="32"/>
                  </a:cubicBezTo>
                  <a:cubicBezTo>
                    <a:pt x="24" y="33"/>
                    <a:pt x="24" y="33"/>
                    <a:pt x="24" y="33"/>
                  </a:cubicBezTo>
                  <a:cubicBezTo>
                    <a:pt x="24" y="33"/>
                    <a:pt x="24" y="33"/>
                    <a:pt x="24" y="33"/>
                  </a:cubicBezTo>
                  <a:cubicBezTo>
                    <a:pt x="24" y="33"/>
                    <a:pt x="24" y="32"/>
                    <a:pt x="24" y="32"/>
                  </a:cubicBezTo>
                  <a:cubicBezTo>
                    <a:pt x="23" y="32"/>
                    <a:pt x="23" y="32"/>
                    <a:pt x="23" y="32"/>
                  </a:cubicBezTo>
                  <a:cubicBezTo>
                    <a:pt x="23" y="31"/>
                    <a:pt x="23" y="31"/>
                    <a:pt x="24" y="31"/>
                  </a:cubicBezTo>
                  <a:cubicBezTo>
                    <a:pt x="24" y="31"/>
                    <a:pt x="24" y="31"/>
                    <a:pt x="24" y="31"/>
                  </a:cubicBezTo>
                  <a:cubicBezTo>
                    <a:pt x="24" y="31"/>
                    <a:pt x="24" y="31"/>
                    <a:pt x="24" y="31"/>
                  </a:cubicBezTo>
                  <a:cubicBezTo>
                    <a:pt x="24" y="31"/>
                    <a:pt x="24" y="31"/>
                    <a:pt x="24" y="32"/>
                  </a:cubicBezTo>
                  <a:cubicBezTo>
                    <a:pt x="24" y="32"/>
                    <a:pt x="24" y="32"/>
                    <a:pt x="24" y="32"/>
                  </a:cubicBezTo>
                  <a:close/>
                  <a:moveTo>
                    <a:pt x="18" y="36"/>
                  </a:move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lose/>
                  <a:moveTo>
                    <a:pt x="19" y="36"/>
                  </a:moveTo>
                  <a:cubicBezTo>
                    <a:pt x="19" y="36"/>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19" y="36"/>
                    <a:pt x="19" y="36"/>
                    <a:pt x="19" y="36"/>
                  </a:cubicBezTo>
                  <a:close/>
                  <a:moveTo>
                    <a:pt x="17" y="36"/>
                  </a:moveTo>
                  <a:cubicBezTo>
                    <a:pt x="17" y="36"/>
                    <a:pt x="17" y="36"/>
                    <a:pt x="17" y="36"/>
                  </a:cubicBezTo>
                  <a:cubicBezTo>
                    <a:pt x="17" y="36"/>
                    <a:pt x="17" y="36"/>
                    <a:pt x="17" y="36"/>
                  </a:cubicBezTo>
                  <a:cubicBezTo>
                    <a:pt x="17" y="36"/>
                    <a:pt x="17" y="36"/>
                    <a:pt x="16" y="36"/>
                  </a:cubicBezTo>
                  <a:cubicBezTo>
                    <a:pt x="16" y="37"/>
                    <a:pt x="16" y="37"/>
                    <a:pt x="16" y="37"/>
                  </a:cubicBezTo>
                  <a:cubicBezTo>
                    <a:pt x="16" y="37"/>
                    <a:pt x="16" y="36"/>
                    <a:pt x="16" y="37"/>
                  </a:cubicBezTo>
                  <a:cubicBezTo>
                    <a:pt x="16" y="37"/>
                    <a:pt x="16" y="37"/>
                    <a:pt x="16" y="37"/>
                  </a:cubicBezTo>
                  <a:cubicBezTo>
                    <a:pt x="16" y="37"/>
                    <a:pt x="16" y="37"/>
                    <a:pt x="16" y="37"/>
                  </a:cubicBezTo>
                  <a:cubicBezTo>
                    <a:pt x="16" y="36"/>
                    <a:pt x="16" y="36"/>
                    <a:pt x="16" y="36"/>
                  </a:cubicBezTo>
                  <a:cubicBezTo>
                    <a:pt x="16" y="36"/>
                    <a:pt x="16" y="36"/>
                    <a:pt x="16" y="36"/>
                  </a:cubicBezTo>
                  <a:cubicBezTo>
                    <a:pt x="16" y="36"/>
                    <a:pt x="16" y="36"/>
                    <a:pt x="16" y="36"/>
                  </a:cubicBezTo>
                  <a:cubicBezTo>
                    <a:pt x="16" y="36"/>
                    <a:pt x="17" y="35"/>
                    <a:pt x="17" y="35"/>
                  </a:cubicBezTo>
                  <a:cubicBezTo>
                    <a:pt x="17" y="35"/>
                    <a:pt x="17" y="35"/>
                    <a:pt x="17" y="35"/>
                  </a:cubicBezTo>
                  <a:cubicBezTo>
                    <a:pt x="17" y="35"/>
                    <a:pt x="17" y="35"/>
                    <a:pt x="17" y="35"/>
                  </a:cubicBezTo>
                  <a:cubicBezTo>
                    <a:pt x="17" y="35"/>
                    <a:pt x="17" y="35"/>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5"/>
                    <a:pt x="18" y="35"/>
                  </a:cubicBezTo>
                  <a:cubicBezTo>
                    <a:pt x="18" y="35"/>
                    <a:pt x="18" y="35"/>
                    <a:pt x="18" y="35"/>
                  </a:cubicBezTo>
                  <a:cubicBezTo>
                    <a:pt x="18" y="35"/>
                    <a:pt x="18" y="35"/>
                    <a:pt x="18" y="35"/>
                  </a:cubicBezTo>
                  <a:cubicBezTo>
                    <a:pt x="18" y="35"/>
                    <a:pt x="18" y="35"/>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lose/>
                  <a:moveTo>
                    <a:pt x="18" y="36"/>
                  </a:moveTo>
                  <a:cubicBezTo>
                    <a:pt x="18" y="36"/>
                    <a:pt x="18" y="36"/>
                    <a:pt x="18" y="36"/>
                  </a:cubicBezTo>
                  <a:cubicBezTo>
                    <a:pt x="18" y="36"/>
                    <a:pt x="18" y="36"/>
                    <a:pt x="18" y="36"/>
                  </a:cubicBezTo>
                  <a:cubicBezTo>
                    <a:pt x="18" y="36"/>
                    <a:pt x="18" y="36"/>
                    <a:pt x="18" y="36"/>
                  </a:cubicBezTo>
                  <a:cubicBezTo>
                    <a:pt x="18" y="36"/>
                    <a:pt x="18" y="36"/>
                    <a:pt x="18"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8" y="36"/>
                    <a:pt x="18" y="36"/>
                  </a:cubicBezTo>
                  <a:cubicBezTo>
                    <a:pt x="18" y="36"/>
                    <a:pt x="18" y="36"/>
                    <a:pt x="18" y="36"/>
                  </a:cubicBezTo>
                  <a:close/>
                  <a:moveTo>
                    <a:pt x="17" y="37"/>
                  </a:move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lose/>
                  <a:moveTo>
                    <a:pt x="19" y="36"/>
                  </a:moveTo>
                  <a:cubicBezTo>
                    <a:pt x="19" y="36"/>
                    <a:pt x="19" y="36"/>
                    <a:pt x="19" y="36"/>
                  </a:cubicBezTo>
                  <a:cubicBezTo>
                    <a:pt x="19" y="36"/>
                    <a:pt x="19" y="37"/>
                    <a:pt x="19" y="37"/>
                  </a:cubicBezTo>
                  <a:cubicBezTo>
                    <a:pt x="19" y="37"/>
                    <a:pt x="19" y="37"/>
                    <a:pt x="19" y="37"/>
                  </a:cubicBezTo>
                  <a:cubicBezTo>
                    <a:pt x="19" y="37"/>
                    <a:pt x="19" y="37"/>
                    <a:pt x="19" y="37"/>
                  </a:cubicBezTo>
                  <a:cubicBezTo>
                    <a:pt x="19" y="37"/>
                    <a:pt x="19" y="36"/>
                    <a:pt x="19" y="36"/>
                  </a:cubicBezTo>
                  <a:cubicBezTo>
                    <a:pt x="19" y="36"/>
                    <a:pt x="19" y="36"/>
                    <a:pt x="19" y="36"/>
                  </a:cubicBezTo>
                  <a:cubicBezTo>
                    <a:pt x="19" y="36"/>
                    <a:pt x="19" y="36"/>
                    <a:pt x="19" y="36"/>
                  </a:cubicBezTo>
                  <a:cubicBezTo>
                    <a:pt x="19" y="36"/>
                    <a:pt x="19" y="36"/>
                    <a:pt x="19" y="36"/>
                  </a:cubicBezTo>
                  <a:close/>
                  <a:moveTo>
                    <a:pt x="18" y="36"/>
                  </a:move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entury Gothic" panose="020F0302020204030204"/>
                <a:ea typeface="+mn-ea"/>
                <a:cs typeface="+mn-cs"/>
              </a:endParaRPr>
            </a:p>
          </p:txBody>
        </p:sp>
      </p:grpSp>
      <p:sp>
        <p:nvSpPr>
          <p:cNvPr id="625" name="Rectangle: Rounded Corners 624">
            <a:extLst>
              <a:ext uri="{FF2B5EF4-FFF2-40B4-BE49-F238E27FC236}">
                <a16:creationId xmlns:a16="http://schemas.microsoft.com/office/drawing/2014/main" id="{B6826720-721B-4402-A9CA-3EB8A1494008}"/>
              </a:ext>
            </a:extLst>
          </p:cNvPr>
          <p:cNvSpPr/>
          <p:nvPr/>
        </p:nvSpPr>
        <p:spPr>
          <a:xfrm>
            <a:off x="151215" y="1292465"/>
            <a:ext cx="11939324" cy="987391"/>
          </a:xfrm>
          <a:prstGeom prst="roundRect">
            <a:avLst/>
          </a:prstGeom>
          <a:solidFill>
            <a:srgbClr val="115076"/>
          </a:solidFill>
          <a:ln>
            <a:solidFill>
              <a:srgbClr val="E87D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0" i="0" u="none" strike="noStrike" kern="1200" cap="none" spc="0" normalizeH="0" baseline="0" noProof="0" dirty="0">
                <a:ln>
                  <a:noFill/>
                </a:ln>
                <a:solidFill>
                  <a:prstClr val="white"/>
                </a:solidFill>
                <a:effectLst/>
                <a:uLnTx/>
                <a:uFillTx/>
                <a:latin typeface="Century Gothic" panose="020F0302020204030204"/>
                <a:ea typeface="+mn-ea"/>
                <a:cs typeface="+mn-cs"/>
              </a:rPr>
              <a:t>Why do you think French is spoken in such a large number of countries around the world?</a:t>
            </a:r>
          </a:p>
        </p:txBody>
      </p:sp>
      <p:sp>
        <p:nvSpPr>
          <p:cNvPr id="626" name="Rectangle: Rounded Corners 625">
            <a:extLst>
              <a:ext uri="{FF2B5EF4-FFF2-40B4-BE49-F238E27FC236}">
                <a16:creationId xmlns:a16="http://schemas.microsoft.com/office/drawing/2014/main" id="{789325B4-886C-4263-B682-2AE20B48B494}"/>
              </a:ext>
            </a:extLst>
          </p:cNvPr>
          <p:cNvSpPr/>
          <p:nvPr/>
        </p:nvSpPr>
        <p:spPr>
          <a:xfrm>
            <a:off x="144082" y="1367628"/>
            <a:ext cx="11939324" cy="654405"/>
          </a:xfrm>
          <a:prstGeom prst="roundRect">
            <a:avLst/>
          </a:prstGeom>
          <a:solidFill>
            <a:srgbClr val="115076"/>
          </a:solidFill>
          <a:ln>
            <a:solidFill>
              <a:srgbClr val="E87D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0" i="0" u="none" strike="noStrike" kern="1200" cap="none" spc="0" normalizeH="0" baseline="0" noProof="0" dirty="0">
                <a:ln>
                  <a:noFill/>
                </a:ln>
                <a:solidFill>
                  <a:prstClr val="white"/>
                </a:solidFill>
                <a:effectLst/>
                <a:uLnTx/>
                <a:uFillTx/>
                <a:latin typeface="Century Gothic" panose="020F0302020204030204"/>
                <a:ea typeface="+mn-ea"/>
                <a:cs typeface="+mn-cs"/>
              </a:rPr>
              <a:t>Can you name any countries where French is currently spoken?</a:t>
            </a:r>
          </a:p>
        </p:txBody>
      </p:sp>
      <p:sp>
        <p:nvSpPr>
          <p:cNvPr id="2" name="Oval 1">
            <a:extLst>
              <a:ext uri="{FF2B5EF4-FFF2-40B4-BE49-F238E27FC236}">
                <a16:creationId xmlns:a16="http://schemas.microsoft.com/office/drawing/2014/main" id="{E1C67C6A-A373-4C1A-B668-212F3D44CE79}"/>
              </a:ext>
            </a:extLst>
          </p:cNvPr>
          <p:cNvSpPr/>
          <p:nvPr/>
        </p:nvSpPr>
        <p:spPr>
          <a:xfrm>
            <a:off x="1012089" y="4480719"/>
            <a:ext cx="173534" cy="173534"/>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627" name="Oval 626">
            <a:extLst>
              <a:ext uri="{FF2B5EF4-FFF2-40B4-BE49-F238E27FC236}">
                <a16:creationId xmlns:a16="http://schemas.microsoft.com/office/drawing/2014/main" id="{D2894A12-2AC8-4C21-90FF-4799E93A7A5C}"/>
              </a:ext>
            </a:extLst>
          </p:cNvPr>
          <p:cNvSpPr/>
          <p:nvPr/>
        </p:nvSpPr>
        <p:spPr>
          <a:xfrm>
            <a:off x="11430183" y="4728373"/>
            <a:ext cx="173534" cy="173534"/>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628" name="Oval 627">
            <a:extLst>
              <a:ext uri="{FF2B5EF4-FFF2-40B4-BE49-F238E27FC236}">
                <a16:creationId xmlns:a16="http://schemas.microsoft.com/office/drawing/2014/main" id="{FED74812-8C51-48A6-8A11-1C5D23DAAB6F}"/>
              </a:ext>
            </a:extLst>
          </p:cNvPr>
          <p:cNvSpPr/>
          <p:nvPr/>
        </p:nvSpPr>
        <p:spPr>
          <a:xfrm>
            <a:off x="3723554" y="3735344"/>
            <a:ext cx="173534" cy="173534"/>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629" name="Oval 628">
            <a:extLst>
              <a:ext uri="{FF2B5EF4-FFF2-40B4-BE49-F238E27FC236}">
                <a16:creationId xmlns:a16="http://schemas.microsoft.com/office/drawing/2014/main" id="{F9D53CE8-DD64-4286-B65A-C5A574925995}"/>
              </a:ext>
            </a:extLst>
          </p:cNvPr>
          <p:cNvSpPr/>
          <p:nvPr/>
        </p:nvSpPr>
        <p:spPr>
          <a:xfrm>
            <a:off x="7638213" y="4905393"/>
            <a:ext cx="173534" cy="173534"/>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630" name="Oval 629">
            <a:extLst>
              <a:ext uri="{FF2B5EF4-FFF2-40B4-BE49-F238E27FC236}">
                <a16:creationId xmlns:a16="http://schemas.microsoft.com/office/drawing/2014/main" id="{C4FCAB70-8E33-4BA9-9AE3-FDDA9C67A53E}"/>
              </a:ext>
            </a:extLst>
          </p:cNvPr>
          <p:cNvSpPr/>
          <p:nvPr/>
        </p:nvSpPr>
        <p:spPr>
          <a:xfrm>
            <a:off x="7521017" y="4556156"/>
            <a:ext cx="173534" cy="173534"/>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631" name="Oval 630">
            <a:extLst>
              <a:ext uri="{FF2B5EF4-FFF2-40B4-BE49-F238E27FC236}">
                <a16:creationId xmlns:a16="http://schemas.microsoft.com/office/drawing/2014/main" id="{9616753B-98E3-4430-B3BF-81D7797CD589}"/>
              </a:ext>
            </a:extLst>
          </p:cNvPr>
          <p:cNvSpPr/>
          <p:nvPr/>
        </p:nvSpPr>
        <p:spPr>
          <a:xfrm>
            <a:off x="4431756" y="4221666"/>
            <a:ext cx="173534" cy="173534"/>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632" name="Oval 631">
            <a:extLst>
              <a:ext uri="{FF2B5EF4-FFF2-40B4-BE49-F238E27FC236}">
                <a16:creationId xmlns:a16="http://schemas.microsoft.com/office/drawing/2014/main" id="{50957A32-0052-4639-940B-9E6C05206181}"/>
              </a:ext>
            </a:extLst>
          </p:cNvPr>
          <p:cNvSpPr/>
          <p:nvPr/>
        </p:nvSpPr>
        <p:spPr>
          <a:xfrm>
            <a:off x="11404575" y="5122587"/>
            <a:ext cx="173534" cy="173534"/>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633" name="Oval 632">
            <a:extLst>
              <a:ext uri="{FF2B5EF4-FFF2-40B4-BE49-F238E27FC236}">
                <a16:creationId xmlns:a16="http://schemas.microsoft.com/office/drawing/2014/main" id="{65C57F9B-9EDC-4B84-B5A3-21C12BCAF688}"/>
              </a:ext>
            </a:extLst>
          </p:cNvPr>
          <p:cNvSpPr/>
          <p:nvPr/>
        </p:nvSpPr>
        <p:spPr>
          <a:xfrm>
            <a:off x="11659492" y="4486684"/>
            <a:ext cx="173534" cy="173534"/>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634" name="Oval 633">
            <a:extLst>
              <a:ext uri="{FF2B5EF4-FFF2-40B4-BE49-F238E27FC236}">
                <a16:creationId xmlns:a16="http://schemas.microsoft.com/office/drawing/2014/main" id="{F5C29454-CE1B-46BB-BEE2-4B13980FE9C4}"/>
              </a:ext>
            </a:extLst>
          </p:cNvPr>
          <p:cNvSpPr/>
          <p:nvPr/>
        </p:nvSpPr>
        <p:spPr>
          <a:xfrm>
            <a:off x="4079386" y="3847736"/>
            <a:ext cx="173534" cy="173534"/>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635" name="Oval 634">
            <a:extLst>
              <a:ext uri="{FF2B5EF4-FFF2-40B4-BE49-F238E27FC236}">
                <a16:creationId xmlns:a16="http://schemas.microsoft.com/office/drawing/2014/main" id="{8B5B3AB2-722F-4C2C-9645-3A9CCD31891E}"/>
              </a:ext>
            </a:extLst>
          </p:cNvPr>
          <p:cNvSpPr/>
          <p:nvPr/>
        </p:nvSpPr>
        <p:spPr>
          <a:xfrm>
            <a:off x="4203158" y="4093752"/>
            <a:ext cx="173534" cy="173534"/>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nvGrpSpPr>
          <p:cNvPr id="279" name="Group 278">
            <a:extLst>
              <a:ext uri="{FF2B5EF4-FFF2-40B4-BE49-F238E27FC236}">
                <a16:creationId xmlns:a16="http://schemas.microsoft.com/office/drawing/2014/main" id="{D7BCC830-5474-4F6C-A9C7-C16A93B46B81}"/>
              </a:ext>
            </a:extLst>
          </p:cNvPr>
          <p:cNvGrpSpPr/>
          <p:nvPr/>
        </p:nvGrpSpPr>
        <p:grpSpPr>
          <a:xfrm>
            <a:off x="6405548" y="855357"/>
            <a:ext cx="2643319" cy="2162767"/>
            <a:chOff x="7430056" y="1239781"/>
            <a:chExt cx="2643319" cy="2162767"/>
          </a:xfrm>
        </p:grpSpPr>
        <p:sp>
          <p:nvSpPr>
            <p:cNvPr id="272" name="Rectangle: Rounded Corners 271">
              <a:extLst>
                <a:ext uri="{FF2B5EF4-FFF2-40B4-BE49-F238E27FC236}">
                  <a16:creationId xmlns:a16="http://schemas.microsoft.com/office/drawing/2014/main" id="{C579E930-AD4D-4CBA-AFF8-650D2B4C1452}"/>
                </a:ext>
              </a:extLst>
            </p:cNvPr>
            <p:cNvSpPr/>
            <p:nvPr/>
          </p:nvSpPr>
          <p:spPr>
            <a:xfrm>
              <a:off x="7430056" y="1239781"/>
              <a:ext cx="2643319" cy="2162767"/>
            </a:xfrm>
            <a:prstGeom prst="roundRect">
              <a:avLst/>
            </a:prstGeom>
            <a:solidFill>
              <a:srgbClr val="11507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Europe: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France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Suisse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Belgique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Luxembourg</a:t>
              </a:r>
            </a:p>
          </p:txBody>
        </p:sp>
        <p:pic>
          <p:nvPicPr>
            <p:cNvPr id="273" name="Picture 272" descr="Logo&#10;&#10;Description automatically generated">
              <a:extLst>
                <a:ext uri="{FF2B5EF4-FFF2-40B4-BE49-F238E27FC236}">
                  <a16:creationId xmlns:a16="http://schemas.microsoft.com/office/drawing/2014/main" id="{739F508C-9D11-4B29-80D2-ABDEB5A1EC62}"/>
                </a:ext>
              </a:extLst>
            </p:cNvPr>
            <p:cNvPicPr>
              <a:picLocks/>
            </p:cNvPicPr>
            <p:nvPr/>
          </p:nvPicPr>
          <p:blipFill>
            <a:blip r:embed="rId3" cstate="hqprint">
              <a:extLst>
                <a:ext uri="{28A0092B-C50C-407E-A947-70E740481C1C}">
                  <a14:useLocalDpi xmlns:a14="http://schemas.microsoft.com/office/drawing/2010/main" val="0"/>
                </a:ext>
              </a:extLst>
            </a:blip>
            <a:stretch>
              <a:fillRect/>
            </a:stretch>
          </p:blipFill>
          <p:spPr>
            <a:xfrm>
              <a:off x="9324255" y="2163449"/>
              <a:ext cx="468000" cy="288000"/>
            </a:xfrm>
            <a:prstGeom prst="rect">
              <a:avLst/>
            </a:prstGeom>
            <a:ln>
              <a:solidFill>
                <a:srgbClr val="115076"/>
              </a:solidFill>
            </a:ln>
          </p:spPr>
        </p:pic>
        <p:pic>
          <p:nvPicPr>
            <p:cNvPr id="274" name="Picture 273" descr="Shape, rectangle&#10;&#10;Description automatically generated">
              <a:extLst>
                <a:ext uri="{FF2B5EF4-FFF2-40B4-BE49-F238E27FC236}">
                  <a16:creationId xmlns:a16="http://schemas.microsoft.com/office/drawing/2014/main" id="{8A09A154-0411-4D55-B507-00CB5DCB7A54}"/>
                </a:ext>
              </a:extLst>
            </p:cNvPr>
            <p:cNvPicPr>
              <a:picLocks/>
            </p:cNvPicPr>
            <p:nvPr/>
          </p:nvPicPr>
          <p:blipFill>
            <a:blip r:embed="rId4" cstate="hqprint">
              <a:extLst>
                <a:ext uri="{28A0092B-C50C-407E-A947-70E740481C1C}">
                  <a14:useLocalDpi xmlns:a14="http://schemas.microsoft.com/office/drawing/2010/main" val="0"/>
                </a:ext>
              </a:extLst>
            </a:blip>
            <a:stretch>
              <a:fillRect/>
            </a:stretch>
          </p:blipFill>
          <p:spPr>
            <a:xfrm>
              <a:off x="9324255" y="2776922"/>
              <a:ext cx="468000" cy="288000"/>
            </a:xfrm>
            <a:prstGeom prst="rect">
              <a:avLst/>
            </a:prstGeom>
            <a:ln>
              <a:solidFill>
                <a:srgbClr val="115076"/>
              </a:solidFill>
            </a:ln>
          </p:spPr>
        </p:pic>
        <p:pic>
          <p:nvPicPr>
            <p:cNvPr id="275" name="Picture 274" descr="Shape, background pattern&#10;&#10;Description automatically generated">
              <a:extLst>
                <a:ext uri="{FF2B5EF4-FFF2-40B4-BE49-F238E27FC236}">
                  <a16:creationId xmlns:a16="http://schemas.microsoft.com/office/drawing/2014/main" id="{03013613-F3E8-4975-BDF2-9759942B495F}"/>
                </a:ext>
              </a:extLst>
            </p:cNvPr>
            <p:cNvPicPr>
              <a:picLocks/>
            </p:cNvPicPr>
            <p:nvPr/>
          </p:nvPicPr>
          <p:blipFill>
            <a:blip r:embed="rId5" cstate="hqprint">
              <a:extLst>
                <a:ext uri="{28A0092B-C50C-407E-A947-70E740481C1C}">
                  <a14:useLocalDpi xmlns:a14="http://schemas.microsoft.com/office/drawing/2010/main" val="0"/>
                </a:ext>
              </a:extLst>
            </a:blip>
            <a:stretch>
              <a:fillRect/>
            </a:stretch>
          </p:blipFill>
          <p:spPr>
            <a:xfrm>
              <a:off x="9324255" y="2471081"/>
              <a:ext cx="468000" cy="288000"/>
            </a:xfrm>
            <a:prstGeom prst="rect">
              <a:avLst/>
            </a:prstGeom>
            <a:ln>
              <a:solidFill>
                <a:srgbClr val="115076"/>
              </a:solidFill>
            </a:ln>
          </p:spPr>
        </p:pic>
        <p:pic>
          <p:nvPicPr>
            <p:cNvPr id="276" name="Picture 275" descr="Shape&#10;&#10;Description automatically generated">
              <a:extLst>
                <a:ext uri="{FF2B5EF4-FFF2-40B4-BE49-F238E27FC236}">
                  <a16:creationId xmlns:a16="http://schemas.microsoft.com/office/drawing/2014/main" id="{0B06D9E7-57FC-4564-AD5D-8FAC32292BCE}"/>
                </a:ext>
              </a:extLst>
            </p:cNvPr>
            <p:cNvPicPr>
              <a:picLocks/>
            </p:cNvPicPr>
            <p:nvPr/>
          </p:nvPicPr>
          <p:blipFill>
            <a:blip r:embed="rId6" cstate="hqprint">
              <a:extLst>
                <a:ext uri="{28A0092B-C50C-407E-A947-70E740481C1C}">
                  <a14:useLocalDpi xmlns:a14="http://schemas.microsoft.com/office/drawing/2010/main" val="0"/>
                </a:ext>
              </a:extLst>
            </a:blip>
            <a:stretch>
              <a:fillRect/>
            </a:stretch>
          </p:blipFill>
          <p:spPr>
            <a:xfrm>
              <a:off x="9324255" y="1871518"/>
              <a:ext cx="468000" cy="288000"/>
            </a:xfrm>
            <a:prstGeom prst="rect">
              <a:avLst/>
            </a:prstGeom>
            <a:ln>
              <a:solidFill>
                <a:srgbClr val="115076"/>
              </a:solidFill>
            </a:ln>
          </p:spPr>
        </p:pic>
      </p:grpSp>
      <p:grpSp>
        <p:nvGrpSpPr>
          <p:cNvPr id="346" name="Group 345">
            <a:extLst>
              <a:ext uri="{FF2B5EF4-FFF2-40B4-BE49-F238E27FC236}">
                <a16:creationId xmlns:a16="http://schemas.microsoft.com/office/drawing/2014/main" id="{2CAA3DDA-250A-4AA4-B279-81C66B0154E7}"/>
              </a:ext>
            </a:extLst>
          </p:cNvPr>
          <p:cNvGrpSpPr/>
          <p:nvPr/>
        </p:nvGrpSpPr>
        <p:grpSpPr>
          <a:xfrm>
            <a:off x="4912433" y="2342230"/>
            <a:ext cx="3437031" cy="2596792"/>
            <a:chOff x="1416969" y="2713517"/>
            <a:chExt cx="3437031" cy="2596792"/>
          </a:xfrm>
        </p:grpSpPr>
        <p:sp>
          <p:nvSpPr>
            <p:cNvPr id="329" name="Rectangle: Rounded Corners 328">
              <a:extLst>
                <a:ext uri="{FF2B5EF4-FFF2-40B4-BE49-F238E27FC236}">
                  <a16:creationId xmlns:a16="http://schemas.microsoft.com/office/drawing/2014/main" id="{5056F4EB-D3C8-4CA9-A52D-FE9DD3AFFB8C}"/>
                </a:ext>
              </a:extLst>
            </p:cNvPr>
            <p:cNvSpPr/>
            <p:nvPr/>
          </p:nvSpPr>
          <p:spPr>
            <a:xfrm>
              <a:off x="1416969" y="2713517"/>
              <a:ext cx="3437031" cy="2596792"/>
            </a:xfrm>
            <a:prstGeom prst="roundRect">
              <a:avLst/>
            </a:prstGeom>
            <a:solidFill>
              <a:srgbClr val="11507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Asie: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Cambodge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Vietnam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Laos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Wallis-et-Futuna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Nouvelle Calédonie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Polynésie française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Vanuatu</a:t>
              </a:r>
            </a:p>
          </p:txBody>
        </p:sp>
        <p:pic>
          <p:nvPicPr>
            <p:cNvPr id="330" name="Picture 329" descr="Logo, company name&#10;&#10;Description automatically generated">
              <a:extLst>
                <a:ext uri="{FF2B5EF4-FFF2-40B4-BE49-F238E27FC236}">
                  <a16:creationId xmlns:a16="http://schemas.microsoft.com/office/drawing/2014/main" id="{BA214FA0-15B3-43F2-A16E-049A348986DE}"/>
                </a:ext>
              </a:extLst>
            </p:cNvPr>
            <p:cNvPicPr>
              <a:picLocks/>
            </p:cNvPicPr>
            <p:nvPr/>
          </p:nvPicPr>
          <p:blipFill>
            <a:blip r:embed="rId7" cstate="print">
              <a:extLst>
                <a:ext uri="{28A0092B-C50C-407E-A947-70E740481C1C}">
                  <a14:useLocalDpi xmlns:a14="http://schemas.microsoft.com/office/drawing/2010/main" val="0"/>
                </a:ext>
              </a:extLst>
            </a:blip>
            <a:stretch>
              <a:fillRect/>
            </a:stretch>
          </p:blipFill>
          <p:spPr>
            <a:xfrm>
              <a:off x="4149606" y="4548669"/>
              <a:ext cx="468000" cy="288000"/>
            </a:xfrm>
            <a:prstGeom prst="rect">
              <a:avLst/>
            </a:prstGeom>
          </p:spPr>
        </p:pic>
        <p:pic>
          <p:nvPicPr>
            <p:cNvPr id="331" name="Picture 330" descr="A picture containing text, clipart&#10;&#10;Description automatically generated">
              <a:extLst>
                <a:ext uri="{FF2B5EF4-FFF2-40B4-BE49-F238E27FC236}">
                  <a16:creationId xmlns:a16="http://schemas.microsoft.com/office/drawing/2014/main" id="{7EAA1F03-F4A1-4052-BAFE-6383335B9FC9}"/>
                </a:ext>
              </a:extLst>
            </p:cNvPr>
            <p:cNvPicPr>
              <a:picLocks/>
            </p:cNvPicPr>
            <p:nvPr/>
          </p:nvPicPr>
          <p:blipFill>
            <a:blip r:embed="rId8" cstate="print">
              <a:extLst>
                <a:ext uri="{28A0092B-C50C-407E-A947-70E740481C1C}">
                  <a14:useLocalDpi xmlns:a14="http://schemas.microsoft.com/office/drawing/2010/main" val="0"/>
                </a:ext>
              </a:extLst>
            </a:blip>
            <a:stretch>
              <a:fillRect/>
            </a:stretch>
          </p:blipFill>
          <p:spPr>
            <a:xfrm>
              <a:off x="4149606" y="4297653"/>
              <a:ext cx="468000" cy="288000"/>
            </a:xfrm>
            <a:prstGeom prst="rect">
              <a:avLst/>
            </a:prstGeom>
          </p:spPr>
        </p:pic>
        <p:pic>
          <p:nvPicPr>
            <p:cNvPr id="332" name="Picture 331" descr="Icon&#10;&#10;Description automatically generated">
              <a:extLst>
                <a:ext uri="{FF2B5EF4-FFF2-40B4-BE49-F238E27FC236}">
                  <a16:creationId xmlns:a16="http://schemas.microsoft.com/office/drawing/2014/main" id="{9DAB8E94-EBF1-45C6-B90F-56EEE103F6B5}"/>
                </a:ext>
              </a:extLst>
            </p:cNvPr>
            <p:cNvPicPr>
              <a:picLocks/>
            </p:cNvPicPr>
            <p:nvPr/>
          </p:nvPicPr>
          <p:blipFill>
            <a:blip r:embed="rId9" cstate="print">
              <a:extLst>
                <a:ext uri="{28A0092B-C50C-407E-A947-70E740481C1C}">
                  <a14:useLocalDpi xmlns:a14="http://schemas.microsoft.com/office/drawing/2010/main" val="0"/>
                </a:ext>
              </a:extLst>
            </a:blip>
            <a:stretch>
              <a:fillRect/>
            </a:stretch>
          </p:blipFill>
          <p:spPr>
            <a:xfrm>
              <a:off x="4149606" y="4006523"/>
              <a:ext cx="468000" cy="288000"/>
            </a:xfrm>
            <a:prstGeom prst="rect">
              <a:avLst/>
            </a:prstGeom>
          </p:spPr>
        </p:pic>
        <p:pic>
          <p:nvPicPr>
            <p:cNvPr id="333" name="Picture 332" descr="Icon&#10;&#10;Description automatically generated with medium confidence">
              <a:extLst>
                <a:ext uri="{FF2B5EF4-FFF2-40B4-BE49-F238E27FC236}">
                  <a16:creationId xmlns:a16="http://schemas.microsoft.com/office/drawing/2014/main" id="{A365F25A-980F-4991-82C7-28436BEAF198}"/>
                </a:ext>
              </a:extLst>
            </p:cNvPr>
            <p:cNvPicPr>
              <a:picLocks/>
            </p:cNvPicPr>
            <p:nvPr/>
          </p:nvPicPr>
          <p:blipFill>
            <a:blip r:embed="rId10" cstate="print">
              <a:extLst>
                <a:ext uri="{28A0092B-C50C-407E-A947-70E740481C1C}">
                  <a14:useLocalDpi xmlns:a14="http://schemas.microsoft.com/office/drawing/2010/main" val="0"/>
                </a:ext>
              </a:extLst>
            </a:blip>
            <a:stretch>
              <a:fillRect/>
            </a:stretch>
          </p:blipFill>
          <p:spPr>
            <a:xfrm>
              <a:off x="4149606" y="3725322"/>
              <a:ext cx="468000" cy="288000"/>
            </a:xfrm>
            <a:prstGeom prst="rect">
              <a:avLst/>
            </a:prstGeom>
          </p:spPr>
        </p:pic>
        <p:pic>
          <p:nvPicPr>
            <p:cNvPr id="334" name="Picture 333" descr="A yellow star on a red background&#10;&#10;Description automatically generated">
              <a:extLst>
                <a:ext uri="{FF2B5EF4-FFF2-40B4-BE49-F238E27FC236}">
                  <a16:creationId xmlns:a16="http://schemas.microsoft.com/office/drawing/2014/main" id="{463D7435-AC86-483A-B83B-5FD0587FF47B}"/>
                </a:ext>
              </a:extLst>
            </p:cNvPr>
            <p:cNvPicPr>
              <a:picLocks/>
            </p:cNvPicPr>
            <p:nvPr/>
          </p:nvPicPr>
          <p:blipFill>
            <a:blip r:embed="rId11" cstate="print">
              <a:extLst>
                <a:ext uri="{28A0092B-C50C-407E-A947-70E740481C1C}">
                  <a14:useLocalDpi xmlns:a14="http://schemas.microsoft.com/office/drawing/2010/main" val="0"/>
                </a:ext>
              </a:extLst>
            </a:blip>
            <a:stretch>
              <a:fillRect/>
            </a:stretch>
          </p:blipFill>
          <p:spPr>
            <a:xfrm>
              <a:off x="4149606" y="3424615"/>
              <a:ext cx="468000" cy="288000"/>
            </a:xfrm>
            <a:prstGeom prst="rect">
              <a:avLst/>
            </a:prstGeom>
          </p:spPr>
        </p:pic>
        <p:pic>
          <p:nvPicPr>
            <p:cNvPr id="335" name="Picture 334" descr="Histogram&#10;&#10;Description automatically generated">
              <a:extLst>
                <a:ext uri="{FF2B5EF4-FFF2-40B4-BE49-F238E27FC236}">
                  <a16:creationId xmlns:a16="http://schemas.microsoft.com/office/drawing/2014/main" id="{9AC19B23-4129-4B3C-A22E-2D786CE92F51}"/>
                </a:ext>
              </a:extLst>
            </p:cNvPr>
            <p:cNvPicPr>
              <a:picLocks/>
            </p:cNvPicPr>
            <p:nvPr/>
          </p:nvPicPr>
          <p:blipFill>
            <a:blip r:embed="rId12" cstate="print">
              <a:extLst>
                <a:ext uri="{28A0092B-C50C-407E-A947-70E740481C1C}">
                  <a14:useLocalDpi xmlns:a14="http://schemas.microsoft.com/office/drawing/2010/main" val="0"/>
                </a:ext>
              </a:extLst>
            </a:blip>
            <a:stretch>
              <a:fillRect/>
            </a:stretch>
          </p:blipFill>
          <p:spPr>
            <a:xfrm>
              <a:off x="4149606" y="3105665"/>
              <a:ext cx="468000" cy="288000"/>
            </a:xfrm>
            <a:prstGeom prst="rect">
              <a:avLst/>
            </a:prstGeom>
          </p:spPr>
        </p:pic>
        <p:pic>
          <p:nvPicPr>
            <p:cNvPr id="344" name="Picture 343" descr="Shape&#10;&#10;Description automatically generated with low confidence">
              <a:extLst>
                <a:ext uri="{FF2B5EF4-FFF2-40B4-BE49-F238E27FC236}">
                  <a16:creationId xmlns:a16="http://schemas.microsoft.com/office/drawing/2014/main" id="{79F8DC30-32A1-409D-90B8-0E2924E5BEC5}"/>
                </a:ext>
              </a:extLst>
            </p:cNvPr>
            <p:cNvPicPr>
              <a:picLocks/>
            </p:cNvPicPr>
            <p:nvPr/>
          </p:nvPicPr>
          <p:blipFill>
            <a:blip r:embed="rId13" cstate="print">
              <a:extLst>
                <a:ext uri="{28A0092B-C50C-407E-A947-70E740481C1C}">
                  <a14:useLocalDpi xmlns:a14="http://schemas.microsoft.com/office/drawing/2010/main" val="0"/>
                </a:ext>
              </a:extLst>
            </a:blip>
            <a:stretch>
              <a:fillRect/>
            </a:stretch>
          </p:blipFill>
          <p:spPr>
            <a:xfrm>
              <a:off x="4149606" y="4854116"/>
              <a:ext cx="468000" cy="288000"/>
            </a:xfrm>
            <a:prstGeom prst="rect">
              <a:avLst/>
            </a:prstGeom>
            <a:ln>
              <a:solidFill>
                <a:srgbClr val="115076"/>
              </a:solidFill>
            </a:ln>
          </p:spPr>
        </p:pic>
      </p:grpSp>
      <p:grpSp>
        <p:nvGrpSpPr>
          <p:cNvPr id="381" name="Group 380">
            <a:extLst>
              <a:ext uri="{FF2B5EF4-FFF2-40B4-BE49-F238E27FC236}">
                <a16:creationId xmlns:a16="http://schemas.microsoft.com/office/drawing/2014/main" id="{21BC7A69-4CC4-4214-9FF9-8D73036E3225}"/>
              </a:ext>
            </a:extLst>
          </p:cNvPr>
          <p:cNvGrpSpPr/>
          <p:nvPr/>
        </p:nvGrpSpPr>
        <p:grpSpPr>
          <a:xfrm>
            <a:off x="763388" y="987976"/>
            <a:ext cx="3933606" cy="5298525"/>
            <a:chOff x="152932" y="1282604"/>
            <a:chExt cx="3709886" cy="5166724"/>
          </a:xfrm>
        </p:grpSpPr>
        <p:sp>
          <p:nvSpPr>
            <p:cNvPr id="348" name="Rectangle: Rounded Corners 347">
              <a:extLst>
                <a:ext uri="{FF2B5EF4-FFF2-40B4-BE49-F238E27FC236}">
                  <a16:creationId xmlns:a16="http://schemas.microsoft.com/office/drawing/2014/main" id="{8DC3EFD1-2465-40EE-8190-BB1D045730F6}"/>
                </a:ext>
              </a:extLst>
            </p:cNvPr>
            <p:cNvSpPr/>
            <p:nvPr/>
          </p:nvSpPr>
          <p:spPr>
            <a:xfrm>
              <a:off x="152932" y="1282604"/>
              <a:ext cx="3709886" cy="5166724"/>
            </a:xfrm>
            <a:prstGeom prst="roundRect">
              <a:avLst/>
            </a:prstGeom>
            <a:solidFill>
              <a:srgbClr val="11507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Afrique: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Algérie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Benin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Burkina Faso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Burundi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Cameroun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Comores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Côte d’Ivoire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Djibouti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Gabon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Guinée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Guinée équatoriale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Madagascar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Mali</a:t>
              </a:r>
            </a:p>
          </p:txBody>
        </p:sp>
        <p:pic>
          <p:nvPicPr>
            <p:cNvPr id="361" name="Picture 360" descr="Shape, background pattern&#10;&#10;Description automatically generated with medium confidence">
              <a:extLst>
                <a:ext uri="{FF2B5EF4-FFF2-40B4-BE49-F238E27FC236}">
                  <a16:creationId xmlns:a16="http://schemas.microsoft.com/office/drawing/2014/main" id="{A63CEF13-F764-4E46-A9A4-35BD89BC7D4B}"/>
                </a:ext>
              </a:extLst>
            </p:cNvPr>
            <p:cNvPicPr>
              <a:picLocks/>
            </p:cNvPicPr>
            <p:nvPr/>
          </p:nvPicPr>
          <p:blipFill>
            <a:blip r:embed="rId14" cstate="hqprint">
              <a:extLst>
                <a:ext uri="{28A0092B-C50C-407E-A947-70E740481C1C}">
                  <a14:useLocalDpi xmlns:a14="http://schemas.microsoft.com/office/drawing/2010/main" val="0"/>
                </a:ext>
              </a:extLst>
            </a:blip>
            <a:stretch>
              <a:fillRect/>
            </a:stretch>
          </p:blipFill>
          <p:spPr>
            <a:xfrm>
              <a:off x="3131280" y="5760469"/>
              <a:ext cx="468000" cy="288000"/>
            </a:xfrm>
            <a:prstGeom prst="rect">
              <a:avLst/>
            </a:prstGeom>
            <a:ln>
              <a:solidFill>
                <a:srgbClr val="115076"/>
              </a:solidFill>
            </a:ln>
          </p:spPr>
        </p:pic>
        <p:pic>
          <p:nvPicPr>
            <p:cNvPr id="359" name="Picture 358" descr="Shape, rectangle&#10;&#10;Description automatically generated">
              <a:extLst>
                <a:ext uri="{FF2B5EF4-FFF2-40B4-BE49-F238E27FC236}">
                  <a16:creationId xmlns:a16="http://schemas.microsoft.com/office/drawing/2014/main" id="{1D0A8B60-984B-4594-AF81-C283FE6803A6}"/>
                </a:ext>
              </a:extLst>
            </p:cNvPr>
            <p:cNvPicPr>
              <a:picLocks/>
            </p:cNvPicPr>
            <p:nvPr/>
          </p:nvPicPr>
          <p:blipFill>
            <a:blip r:embed="rId15" cstate="hqprint">
              <a:extLst>
                <a:ext uri="{28A0092B-C50C-407E-A947-70E740481C1C}">
                  <a14:useLocalDpi xmlns:a14="http://schemas.microsoft.com/office/drawing/2010/main" val="0"/>
                </a:ext>
              </a:extLst>
            </a:blip>
            <a:stretch>
              <a:fillRect/>
            </a:stretch>
          </p:blipFill>
          <p:spPr>
            <a:xfrm>
              <a:off x="3131280" y="3902123"/>
              <a:ext cx="468000" cy="288000"/>
            </a:xfrm>
            <a:prstGeom prst="rect">
              <a:avLst/>
            </a:prstGeom>
            <a:ln>
              <a:solidFill>
                <a:srgbClr val="115076"/>
              </a:solidFill>
            </a:ln>
          </p:spPr>
        </p:pic>
        <p:pic>
          <p:nvPicPr>
            <p:cNvPr id="360" name="Picture 359" descr="Background pattern, rectangle&#10;&#10;Description automatically generated">
              <a:extLst>
                <a:ext uri="{FF2B5EF4-FFF2-40B4-BE49-F238E27FC236}">
                  <a16:creationId xmlns:a16="http://schemas.microsoft.com/office/drawing/2014/main" id="{39188826-8D18-4551-8C80-4227F512C089}"/>
                </a:ext>
              </a:extLst>
            </p:cNvPr>
            <p:cNvPicPr>
              <a:picLocks/>
            </p:cNvPicPr>
            <p:nvPr/>
          </p:nvPicPr>
          <p:blipFill>
            <a:blip r:embed="rId16" cstate="hqprint">
              <a:extLst>
                <a:ext uri="{28A0092B-C50C-407E-A947-70E740481C1C}">
                  <a14:useLocalDpi xmlns:a14="http://schemas.microsoft.com/office/drawing/2010/main" val="0"/>
                </a:ext>
              </a:extLst>
            </a:blip>
            <a:stretch>
              <a:fillRect/>
            </a:stretch>
          </p:blipFill>
          <p:spPr>
            <a:xfrm>
              <a:off x="3131280" y="4521571"/>
              <a:ext cx="468000" cy="288000"/>
            </a:xfrm>
            <a:prstGeom prst="rect">
              <a:avLst/>
            </a:prstGeom>
            <a:ln>
              <a:solidFill>
                <a:srgbClr val="115076"/>
              </a:solidFill>
            </a:ln>
          </p:spPr>
        </p:pic>
        <p:pic>
          <p:nvPicPr>
            <p:cNvPr id="362" name="Picture 361" descr="Chart, treemap chart&#10;&#10;Description automatically generated">
              <a:extLst>
                <a:ext uri="{FF2B5EF4-FFF2-40B4-BE49-F238E27FC236}">
                  <a16:creationId xmlns:a16="http://schemas.microsoft.com/office/drawing/2014/main" id="{DA6D4EF4-9CFC-4650-A63D-88CACBA08D44}"/>
                </a:ext>
              </a:extLst>
            </p:cNvPr>
            <p:cNvPicPr>
              <a:picLocks/>
            </p:cNvPicPr>
            <p:nvPr/>
          </p:nvPicPr>
          <p:blipFill>
            <a:blip r:embed="rId17" cstate="hqprint">
              <a:extLst>
                <a:ext uri="{28A0092B-C50C-407E-A947-70E740481C1C}">
                  <a14:useLocalDpi xmlns:a14="http://schemas.microsoft.com/office/drawing/2010/main" val="0"/>
                </a:ext>
              </a:extLst>
            </a:blip>
            <a:stretch>
              <a:fillRect/>
            </a:stretch>
          </p:blipFill>
          <p:spPr>
            <a:xfrm>
              <a:off x="3131280" y="2353503"/>
              <a:ext cx="468000" cy="288000"/>
            </a:xfrm>
            <a:prstGeom prst="rect">
              <a:avLst/>
            </a:prstGeom>
            <a:ln>
              <a:solidFill>
                <a:srgbClr val="115076"/>
              </a:solidFill>
            </a:ln>
          </p:spPr>
        </p:pic>
        <p:pic>
          <p:nvPicPr>
            <p:cNvPr id="363" name="Picture 362" descr="A picture containing icon&#10;&#10;Description automatically generated">
              <a:extLst>
                <a:ext uri="{FF2B5EF4-FFF2-40B4-BE49-F238E27FC236}">
                  <a16:creationId xmlns:a16="http://schemas.microsoft.com/office/drawing/2014/main" id="{920448C7-4296-4EC8-B5D8-96B825312769}"/>
                </a:ext>
              </a:extLst>
            </p:cNvPr>
            <p:cNvPicPr>
              <a:picLocks/>
            </p:cNvPicPr>
            <p:nvPr/>
          </p:nvPicPr>
          <p:blipFill>
            <a:blip r:embed="rId18" cstate="print">
              <a:extLst>
                <a:ext uri="{28A0092B-C50C-407E-A947-70E740481C1C}">
                  <a14:useLocalDpi xmlns:a14="http://schemas.microsoft.com/office/drawing/2010/main" val="0"/>
                </a:ext>
              </a:extLst>
            </a:blip>
            <a:stretch>
              <a:fillRect/>
            </a:stretch>
          </p:blipFill>
          <p:spPr>
            <a:xfrm>
              <a:off x="3131280" y="2663227"/>
              <a:ext cx="468000" cy="288000"/>
            </a:xfrm>
            <a:prstGeom prst="rect">
              <a:avLst/>
            </a:prstGeom>
            <a:ln>
              <a:solidFill>
                <a:srgbClr val="115076"/>
              </a:solidFill>
            </a:ln>
          </p:spPr>
        </p:pic>
        <p:pic>
          <p:nvPicPr>
            <p:cNvPr id="364" name="Picture 363" descr="Icon&#10;&#10;Description automatically generated">
              <a:extLst>
                <a:ext uri="{FF2B5EF4-FFF2-40B4-BE49-F238E27FC236}">
                  <a16:creationId xmlns:a16="http://schemas.microsoft.com/office/drawing/2014/main" id="{89E58413-A4A3-42E5-8F77-278503CBB9B9}"/>
                </a:ext>
              </a:extLst>
            </p:cNvPr>
            <p:cNvPicPr>
              <a:picLocks/>
            </p:cNvPicPr>
            <p:nvPr/>
          </p:nvPicPr>
          <p:blipFill>
            <a:blip r:embed="rId19" cstate="print">
              <a:extLst>
                <a:ext uri="{28A0092B-C50C-407E-A947-70E740481C1C}">
                  <a14:useLocalDpi xmlns:a14="http://schemas.microsoft.com/office/drawing/2010/main" val="0"/>
                </a:ext>
              </a:extLst>
            </a:blip>
            <a:stretch>
              <a:fillRect/>
            </a:stretch>
          </p:blipFill>
          <p:spPr>
            <a:xfrm>
              <a:off x="3131280" y="2972951"/>
              <a:ext cx="468000" cy="288000"/>
            </a:xfrm>
            <a:prstGeom prst="rect">
              <a:avLst/>
            </a:prstGeom>
            <a:ln>
              <a:solidFill>
                <a:srgbClr val="115076"/>
              </a:solidFill>
            </a:ln>
          </p:spPr>
        </p:pic>
        <p:pic>
          <p:nvPicPr>
            <p:cNvPr id="367" name="Picture 366" descr="Shape, arrow&#10;&#10;Description automatically generated">
              <a:extLst>
                <a:ext uri="{FF2B5EF4-FFF2-40B4-BE49-F238E27FC236}">
                  <a16:creationId xmlns:a16="http://schemas.microsoft.com/office/drawing/2014/main" id="{D0A5F55E-03B7-4087-BA85-FAC154AA0FE2}"/>
                </a:ext>
              </a:extLst>
            </p:cNvPr>
            <p:cNvPicPr>
              <a:picLocks/>
            </p:cNvPicPr>
            <p:nvPr/>
          </p:nvPicPr>
          <p:blipFill>
            <a:blip r:embed="rId20" cstate="print">
              <a:extLst>
                <a:ext uri="{28A0092B-C50C-407E-A947-70E740481C1C}">
                  <a14:useLocalDpi xmlns:a14="http://schemas.microsoft.com/office/drawing/2010/main" val="0"/>
                </a:ext>
              </a:extLst>
            </a:blip>
            <a:stretch>
              <a:fillRect/>
            </a:stretch>
          </p:blipFill>
          <p:spPr>
            <a:xfrm>
              <a:off x="3131280" y="5141019"/>
              <a:ext cx="468000" cy="288000"/>
            </a:xfrm>
            <a:prstGeom prst="rect">
              <a:avLst/>
            </a:prstGeom>
            <a:ln>
              <a:solidFill>
                <a:srgbClr val="115076"/>
              </a:solidFill>
            </a:ln>
          </p:spPr>
        </p:pic>
        <p:pic>
          <p:nvPicPr>
            <p:cNvPr id="369" name="Picture 368" descr="Icon&#10;&#10;Description automatically generated">
              <a:extLst>
                <a:ext uri="{FF2B5EF4-FFF2-40B4-BE49-F238E27FC236}">
                  <a16:creationId xmlns:a16="http://schemas.microsoft.com/office/drawing/2014/main" id="{0B4F513E-E416-4B91-BC27-567D642D82D9}"/>
                </a:ext>
              </a:extLst>
            </p:cNvPr>
            <p:cNvPicPr>
              <a:picLocks/>
            </p:cNvPicPr>
            <p:nvPr/>
          </p:nvPicPr>
          <p:blipFill>
            <a:blip r:embed="rId21" cstate="print">
              <a:extLst>
                <a:ext uri="{28A0092B-C50C-407E-A947-70E740481C1C}">
                  <a14:useLocalDpi xmlns:a14="http://schemas.microsoft.com/office/drawing/2010/main" val="0"/>
                </a:ext>
              </a:extLst>
            </a:blip>
            <a:stretch>
              <a:fillRect/>
            </a:stretch>
          </p:blipFill>
          <p:spPr>
            <a:xfrm>
              <a:off x="3131280" y="3282675"/>
              <a:ext cx="468000" cy="288000"/>
            </a:xfrm>
            <a:prstGeom prst="rect">
              <a:avLst/>
            </a:prstGeom>
            <a:ln>
              <a:solidFill>
                <a:srgbClr val="115076"/>
              </a:solidFill>
            </a:ln>
          </p:spPr>
        </p:pic>
        <p:pic>
          <p:nvPicPr>
            <p:cNvPr id="372" name="Picture 371" descr="A green and white flag&#10;&#10;Description automatically generated with low confidence">
              <a:extLst>
                <a:ext uri="{FF2B5EF4-FFF2-40B4-BE49-F238E27FC236}">
                  <a16:creationId xmlns:a16="http://schemas.microsoft.com/office/drawing/2014/main" id="{65933514-3D2C-46DC-8EB8-11B2150CDD0A}"/>
                </a:ext>
              </a:extLst>
            </p:cNvPr>
            <p:cNvPicPr>
              <a:picLocks/>
            </p:cNvPicPr>
            <p:nvPr/>
          </p:nvPicPr>
          <p:blipFill>
            <a:blip r:embed="rId22" cstate="print">
              <a:extLst>
                <a:ext uri="{28A0092B-C50C-407E-A947-70E740481C1C}">
                  <a14:useLocalDpi xmlns:a14="http://schemas.microsoft.com/office/drawing/2010/main" val="0"/>
                </a:ext>
              </a:extLst>
            </a:blip>
            <a:stretch>
              <a:fillRect/>
            </a:stretch>
          </p:blipFill>
          <p:spPr>
            <a:xfrm>
              <a:off x="3131280" y="4211847"/>
              <a:ext cx="468000" cy="288000"/>
            </a:xfrm>
            <a:prstGeom prst="rect">
              <a:avLst/>
            </a:prstGeom>
            <a:ln>
              <a:solidFill>
                <a:srgbClr val="115076"/>
              </a:solidFill>
            </a:ln>
          </p:spPr>
        </p:pic>
        <p:pic>
          <p:nvPicPr>
            <p:cNvPr id="373" name="Picture 372" descr="Shape, background pattern&#10;&#10;Description automatically generated">
              <a:extLst>
                <a:ext uri="{FF2B5EF4-FFF2-40B4-BE49-F238E27FC236}">
                  <a16:creationId xmlns:a16="http://schemas.microsoft.com/office/drawing/2014/main" id="{B9D482B8-6E00-4B22-99A8-DB0EE8A89988}"/>
                </a:ext>
              </a:extLst>
            </p:cNvPr>
            <p:cNvPicPr>
              <a:picLocks/>
            </p:cNvPicPr>
            <p:nvPr/>
          </p:nvPicPr>
          <p:blipFill>
            <a:blip r:embed="rId23" cstate="hqprint">
              <a:extLst>
                <a:ext uri="{28A0092B-C50C-407E-A947-70E740481C1C}">
                  <a14:useLocalDpi xmlns:a14="http://schemas.microsoft.com/office/drawing/2010/main" val="0"/>
                </a:ext>
              </a:extLst>
            </a:blip>
            <a:stretch>
              <a:fillRect/>
            </a:stretch>
          </p:blipFill>
          <p:spPr>
            <a:xfrm>
              <a:off x="3131280" y="4831295"/>
              <a:ext cx="468000" cy="288000"/>
            </a:xfrm>
            <a:prstGeom prst="rect">
              <a:avLst/>
            </a:prstGeom>
            <a:ln>
              <a:solidFill>
                <a:srgbClr val="115076"/>
              </a:solidFill>
            </a:ln>
          </p:spPr>
        </p:pic>
        <p:pic>
          <p:nvPicPr>
            <p:cNvPr id="376" name="Picture 375" descr="Logo, company name&#10;&#10;Description automatically generated">
              <a:extLst>
                <a:ext uri="{FF2B5EF4-FFF2-40B4-BE49-F238E27FC236}">
                  <a16:creationId xmlns:a16="http://schemas.microsoft.com/office/drawing/2014/main" id="{C8A78F4B-483D-421C-BB66-0C2A27E6023C}"/>
                </a:ext>
              </a:extLst>
            </p:cNvPr>
            <p:cNvPicPr>
              <a:picLocks/>
            </p:cNvPicPr>
            <p:nvPr/>
          </p:nvPicPr>
          <p:blipFill>
            <a:blip r:embed="rId24" cstate="print">
              <a:extLst>
                <a:ext uri="{28A0092B-C50C-407E-A947-70E740481C1C}">
                  <a14:useLocalDpi xmlns:a14="http://schemas.microsoft.com/office/drawing/2010/main" val="0"/>
                </a:ext>
              </a:extLst>
            </a:blip>
            <a:stretch>
              <a:fillRect/>
            </a:stretch>
          </p:blipFill>
          <p:spPr>
            <a:xfrm>
              <a:off x="3131280" y="2043779"/>
              <a:ext cx="468000" cy="288000"/>
            </a:xfrm>
            <a:prstGeom prst="rect">
              <a:avLst/>
            </a:prstGeom>
            <a:ln>
              <a:solidFill>
                <a:srgbClr val="115076"/>
              </a:solidFill>
            </a:ln>
          </p:spPr>
        </p:pic>
        <p:pic>
          <p:nvPicPr>
            <p:cNvPr id="378" name="Picture 377" descr="A red and green flag&#10;&#10;Description automatically generated with low confidence">
              <a:extLst>
                <a:ext uri="{FF2B5EF4-FFF2-40B4-BE49-F238E27FC236}">
                  <a16:creationId xmlns:a16="http://schemas.microsoft.com/office/drawing/2014/main" id="{85C9ABAF-1A45-4CC8-9F10-1D165EB2B2BB}"/>
                </a:ext>
              </a:extLst>
            </p:cNvPr>
            <p:cNvPicPr>
              <a:picLocks/>
            </p:cNvPicPr>
            <p:nvPr/>
          </p:nvPicPr>
          <p:blipFill>
            <a:blip r:embed="rId25" cstate="print">
              <a:extLst>
                <a:ext uri="{28A0092B-C50C-407E-A947-70E740481C1C}">
                  <a14:useLocalDpi xmlns:a14="http://schemas.microsoft.com/office/drawing/2010/main" val="0"/>
                </a:ext>
              </a:extLst>
            </a:blip>
            <a:stretch>
              <a:fillRect/>
            </a:stretch>
          </p:blipFill>
          <p:spPr>
            <a:xfrm>
              <a:off x="3131280" y="3592399"/>
              <a:ext cx="468000" cy="288000"/>
            </a:xfrm>
            <a:prstGeom prst="rect">
              <a:avLst/>
            </a:prstGeom>
            <a:ln>
              <a:solidFill>
                <a:srgbClr val="115076"/>
              </a:solidFill>
            </a:ln>
          </p:spPr>
        </p:pic>
        <p:pic>
          <p:nvPicPr>
            <p:cNvPr id="379" name="Picture 378" descr="Shape&#10;&#10;Description automatically generated">
              <a:extLst>
                <a:ext uri="{FF2B5EF4-FFF2-40B4-BE49-F238E27FC236}">
                  <a16:creationId xmlns:a16="http://schemas.microsoft.com/office/drawing/2014/main" id="{6A92A84F-6D4E-4B4E-AD8D-1C07DCEE1850}"/>
                </a:ext>
              </a:extLst>
            </p:cNvPr>
            <p:cNvPicPr>
              <a:picLocks/>
            </p:cNvPicPr>
            <p:nvPr/>
          </p:nvPicPr>
          <p:blipFill>
            <a:blip r:embed="rId26" cstate="hqprint">
              <a:extLst>
                <a:ext uri="{28A0092B-C50C-407E-A947-70E740481C1C}">
                  <a14:useLocalDpi xmlns:a14="http://schemas.microsoft.com/office/drawing/2010/main" val="0"/>
                </a:ext>
              </a:extLst>
            </a:blip>
            <a:stretch>
              <a:fillRect/>
            </a:stretch>
          </p:blipFill>
          <p:spPr>
            <a:xfrm>
              <a:off x="3131280" y="5450743"/>
              <a:ext cx="468000" cy="288000"/>
            </a:xfrm>
            <a:prstGeom prst="rect">
              <a:avLst/>
            </a:prstGeom>
            <a:ln>
              <a:solidFill>
                <a:srgbClr val="115076"/>
              </a:solidFill>
            </a:ln>
          </p:spPr>
        </p:pic>
      </p:grpSp>
      <p:grpSp>
        <p:nvGrpSpPr>
          <p:cNvPr id="342" name="Group 341">
            <a:extLst>
              <a:ext uri="{FF2B5EF4-FFF2-40B4-BE49-F238E27FC236}">
                <a16:creationId xmlns:a16="http://schemas.microsoft.com/office/drawing/2014/main" id="{503133CC-0EFB-45D1-8447-D40754A9EE65}"/>
              </a:ext>
            </a:extLst>
          </p:cNvPr>
          <p:cNvGrpSpPr/>
          <p:nvPr/>
        </p:nvGrpSpPr>
        <p:grpSpPr>
          <a:xfrm>
            <a:off x="433843" y="3252723"/>
            <a:ext cx="2643319" cy="2904266"/>
            <a:chOff x="154677" y="3347768"/>
            <a:chExt cx="2643319" cy="2904266"/>
          </a:xfrm>
        </p:grpSpPr>
        <p:sp>
          <p:nvSpPr>
            <p:cNvPr id="285" name="Rectangle: Rounded Corners 284">
              <a:extLst>
                <a:ext uri="{FF2B5EF4-FFF2-40B4-BE49-F238E27FC236}">
                  <a16:creationId xmlns:a16="http://schemas.microsoft.com/office/drawing/2014/main" id="{65A5FE37-1D67-4CC6-98CF-723640AAA598}"/>
                </a:ext>
              </a:extLst>
            </p:cNvPr>
            <p:cNvSpPr/>
            <p:nvPr/>
          </p:nvSpPr>
          <p:spPr>
            <a:xfrm>
              <a:off x="154677" y="3347768"/>
              <a:ext cx="2643319" cy="2904266"/>
            </a:xfrm>
            <a:prstGeom prst="roundRect">
              <a:avLst/>
            </a:prstGeom>
            <a:solidFill>
              <a:srgbClr val="11507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L’Amérique du nord et du sud: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Canada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Haïti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Guadeloupe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Martinique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Guyane</a:t>
              </a:r>
            </a:p>
          </p:txBody>
        </p:sp>
        <p:pic>
          <p:nvPicPr>
            <p:cNvPr id="290" name="Picture 289" descr="A red and white flag&#10;&#10;Description automatically generated">
              <a:extLst>
                <a:ext uri="{FF2B5EF4-FFF2-40B4-BE49-F238E27FC236}">
                  <a16:creationId xmlns:a16="http://schemas.microsoft.com/office/drawing/2014/main" id="{90D29F68-B6D8-4BC5-AA3A-BC94AFFC42C5}"/>
                </a:ext>
              </a:extLst>
            </p:cNvPr>
            <p:cNvPicPr>
              <a:picLocks/>
            </p:cNvPicPr>
            <p:nvPr/>
          </p:nvPicPr>
          <p:blipFill>
            <a:blip r:embed="rId27" cstate="print">
              <a:extLst>
                <a:ext uri="{28A0092B-C50C-407E-A947-70E740481C1C}">
                  <a14:useLocalDpi xmlns:a14="http://schemas.microsoft.com/office/drawing/2010/main" val="0"/>
                </a:ext>
              </a:extLst>
            </a:blip>
            <a:stretch>
              <a:fillRect/>
            </a:stretch>
          </p:blipFill>
          <p:spPr>
            <a:xfrm>
              <a:off x="2138013" y="4361402"/>
              <a:ext cx="468000" cy="288000"/>
            </a:xfrm>
            <a:prstGeom prst="rect">
              <a:avLst/>
            </a:prstGeom>
            <a:ln>
              <a:solidFill>
                <a:srgbClr val="115076"/>
              </a:solidFill>
            </a:ln>
          </p:spPr>
        </p:pic>
        <p:pic>
          <p:nvPicPr>
            <p:cNvPr id="291" name="Picture 290" descr="A picture containing shape&#10;&#10;Description automatically generated">
              <a:extLst>
                <a:ext uri="{FF2B5EF4-FFF2-40B4-BE49-F238E27FC236}">
                  <a16:creationId xmlns:a16="http://schemas.microsoft.com/office/drawing/2014/main" id="{88AD5679-0FA4-40D0-9B28-5EB2F748B2C8}"/>
                </a:ext>
              </a:extLst>
            </p:cNvPr>
            <p:cNvPicPr>
              <a:picLocks/>
            </p:cNvPicPr>
            <p:nvPr/>
          </p:nvPicPr>
          <p:blipFill>
            <a:blip r:embed="rId28" cstate="print">
              <a:extLst>
                <a:ext uri="{28A0092B-C50C-407E-A947-70E740481C1C}">
                  <a14:useLocalDpi xmlns:a14="http://schemas.microsoft.com/office/drawing/2010/main" val="0"/>
                </a:ext>
              </a:extLst>
            </a:blip>
            <a:stretch>
              <a:fillRect/>
            </a:stretch>
          </p:blipFill>
          <p:spPr>
            <a:xfrm>
              <a:off x="2138013" y="4671802"/>
              <a:ext cx="468000" cy="288000"/>
            </a:xfrm>
            <a:prstGeom prst="rect">
              <a:avLst/>
            </a:prstGeom>
            <a:ln>
              <a:solidFill>
                <a:srgbClr val="115076"/>
              </a:solidFill>
            </a:ln>
          </p:spPr>
        </p:pic>
        <p:pic>
          <p:nvPicPr>
            <p:cNvPr id="292" name="Picture 291" descr="A picture containing logo&#10;&#10;Description automatically generated">
              <a:extLst>
                <a:ext uri="{FF2B5EF4-FFF2-40B4-BE49-F238E27FC236}">
                  <a16:creationId xmlns:a16="http://schemas.microsoft.com/office/drawing/2014/main" id="{11F26465-B3B9-468F-BA77-B9B542B4DBED}"/>
                </a:ext>
              </a:extLst>
            </p:cNvPr>
            <p:cNvPicPr>
              <a:picLocks/>
            </p:cNvPicPr>
            <p:nvPr/>
          </p:nvPicPr>
          <p:blipFill>
            <a:blip r:embed="rId29" cstate="print">
              <a:extLst>
                <a:ext uri="{28A0092B-C50C-407E-A947-70E740481C1C}">
                  <a14:useLocalDpi xmlns:a14="http://schemas.microsoft.com/office/drawing/2010/main" val="0"/>
                </a:ext>
              </a:extLst>
            </a:blip>
            <a:stretch>
              <a:fillRect/>
            </a:stretch>
          </p:blipFill>
          <p:spPr>
            <a:xfrm>
              <a:off x="2138013" y="4993670"/>
              <a:ext cx="468000" cy="288000"/>
            </a:xfrm>
            <a:prstGeom prst="rect">
              <a:avLst/>
            </a:prstGeom>
            <a:ln>
              <a:solidFill>
                <a:srgbClr val="115076"/>
              </a:solidFill>
            </a:ln>
          </p:spPr>
        </p:pic>
        <p:pic>
          <p:nvPicPr>
            <p:cNvPr id="293" name="Picture 292" descr="Logo&#10;&#10;Description automatically generated">
              <a:extLst>
                <a:ext uri="{FF2B5EF4-FFF2-40B4-BE49-F238E27FC236}">
                  <a16:creationId xmlns:a16="http://schemas.microsoft.com/office/drawing/2014/main" id="{E89F0DAA-BACA-4A99-9913-7AFB7F6699FF}"/>
                </a:ext>
              </a:extLst>
            </p:cNvPr>
            <p:cNvPicPr>
              <a:picLocks/>
            </p:cNvPicPr>
            <p:nvPr/>
          </p:nvPicPr>
          <p:blipFill>
            <a:blip r:embed="rId30" cstate="print">
              <a:extLst>
                <a:ext uri="{28A0092B-C50C-407E-A947-70E740481C1C}">
                  <a14:useLocalDpi xmlns:a14="http://schemas.microsoft.com/office/drawing/2010/main" val="0"/>
                </a:ext>
              </a:extLst>
            </a:blip>
            <a:stretch>
              <a:fillRect/>
            </a:stretch>
          </p:blipFill>
          <p:spPr>
            <a:xfrm>
              <a:off x="2138013" y="5307617"/>
              <a:ext cx="468000" cy="288000"/>
            </a:xfrm>
            <a:prstGeom prst="rect">
              <a:avLst/>
            </a:prstGeom>
            <a:ln>
              <a:solidFill>
                <a:srgbClr val="115076"/>
              </a:solidFill>
            </a:ln>
          </p:spPr>
        </p:pic>
        <p:pic>
          <p:nvPicPr>
            <p:cNvPr id="294" name="Picture 293">
              <a:extLst>
                <a:ext uri="{FF2B5EF4-FFF2-40B4-BE49-F238E27FC236}">
                  <a16:creationId xmlns:a16="http://schemas.microsoft.com/office/drawing/2014/main" id="{3290A04A-F954-46CB-B533-32EE3B85D057}"/>
                </a:ext>
              </a:extLst>
            </p:cNvPr>
            <p:cNvPicPr>
              <a:picLocks/>
            </p:cNvPicPr>
            <p:nvPr/>
          </p:nvPicPr>
          <p:blipFill>
            <a:blip r:embed="rId31"/>
            <a:stretch>
              <a:fillRect/>
            </a:stretch>
          </p:blipFill>
          <p:spPr>
            <a:xfrm>
              <a:off x="2138013" y="5615122"/>
              <a:ext cx="468000" cy="288000"/>
            </a:xfrm>
            <a:prstGeom prst="rect">
              <a:avLst/>
            </a:prstGeom>
            <a:ln>
              <a:solidFill>
                <a:srgbClr val="115076"/>
              </a:solidFill>
            </a:ln>
          </p:spPr>
        </p:pic>
      </p:grpSp>
      <p:grpSp>
        <p:nvGrpSpPr>
          <p:cNvPr id="83" name="Group 82">
            <a:extLst>
              <a:ext uri="{FF2B5EF4-FFF2-40B4-BE49-F238E27FC236}">
                <a16:creationId xmlns:a16="http://schemas.microsoft.com/office/drawing/2014/main" id="{BF36F27E-55BD-4008-A040-2D1644F71DA7}"/>
              </a:ext>
            </a:extLst>
          </p:cNvPr>
          <p:cNvGrpSpPr/>
          <p:nvPr/>
        </p:nvGrpSpPr>
        <p:grpSpPr>
          <a:xfrm>
            <a:off x="7815742" y="965459"/>
            <a:ext cx="4192750" cy="5321042"/>
            <a:chOff x="-5445838" y="40108"/>
            <a:chExt cx="4192750" cy="5321042"/>
          </a:xfrm>
        </p:grpSpPr>
        <p:grpSp>
          <p:nvGrpSpPr>
            <p:cNvPr id="382" name="Group 381">
              <a:extLst>
                <a:ext uri="{FF2B5EF4-FFF2-40B4-BE49-F238E27FC236}">
                  <a16:creationId xmlns:a16="http://schemas.microsoft.com/office/drawing/2014/main" id="{2FCE4517-5768-476C-B93C-E81376B8DDB8}"/>
                </a:ext>
              </a:extLst>
            </p:cNvPr>
            <p:cNvGrpSpPr/>
            <p:nvPr/>
          </p:nvGrpSpPr>
          <p:grpSpPr>
            <a:xfrm>
              <a:off x="-5445838" y="40108"/>
              <a:ext cx="4192750" cy="5321042"/>
              <a:chOff x="8058977" y="1906770"/>
              <a:chExt cx="4053611" cy="4700398"/>
            </a:xfrm>
          </p:grpSpPr>
          <p:sp>
            <p:nvSpPr>
              <p:cNvPr id="356" name="Rectangle: Rounded Corners 355">
                <a:extLst>
                  <a:ext uri="{FF2B5EF4-FFF2-40B4-BE49-F238E27FC236}">
                    <a16:creationId xmlns:a16="http://schemas.microsoft.com/office/drawing/2014/main" id="{586E0D71-49E0-49F4-ADEC-8572BDE7742A}"/>
                  </a:ext>
                </a:extLst>
              </p:cNvPr>
              <p:cNvSpPr/>
              <p:nvPr/>
            </p:nvSpPr>
            <p:spPr>
              <a:xfrm>
                <a:off x="8058977" y="1906770"/>
                <a:ext cx="4053611" cy="4700398"/>
              </a:xfrm>
              <a:prstGeom prst="roundRect">
                <a:avLst/>
              </a:prstGeom>
              <a:solidFill>
                <a:srgbClr val="11507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Afrique: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Maroc</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Niger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République centrafricaine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République démocratique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du Congo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République du Congo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Réunion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Rwanda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Seychelles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Sénégal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Tchad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Togo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Tunisie</a:t>
                </a:r>
              </a:p>
            </p:txBody>
          </p:sp>
          <p:pic>
            <p:nvPicPr>
              <p:cNvPr id="357" name="Picture 356">
                <a:extLst>
                  <a:ext uri="{FF2B5EF4-FFF2-40B4-BE49-F238E27FC236}">
                    <a16:creationId xmlns:a16="http://schemas.microsoft.com/office/drawing/2014/main" id="{883185BD-2CE3-4A08-A164-083BA5F754FD}"/>
                  </a:ext>
                </a:extLst>
              </p:cNvPr>
              <p:cNvPicPr>
                <a:picLocks/>
              </p:cNvPicPr>
              <p:nvPr/>
            </p:nvPicPr>
            <p:blipFill>
              <a:blip r:embed="rId32" cstate="print">
                <a:extLst>
                  <a:ext uri="{28A0092B-C50C-407E-A947-70E740481C1C}">
                    <a14:useLocalDpi xmlns:a14="http://schemas.microsoft.com/office/drawing/2010/main" val="0"/>
                  </a:ext>
                </a:extLst>
              </a:blip>
              <a:stretch>
                <a:fillRect/>
              </a:stretch>
            </p:blipFill>
            <p:spPr>
              <a:xfrm>
                <a:off x="11571631" y="5060545"/>
                <a:ext cx="390538" cy="288000"/>
              </a:xfrm>
              <a:prstGeom prst="rect">
                <a:avLst/>
              </a:prstGeom>
              <a:ln>
                <a:solidFill>
                  <a:srgbClr val="115076"/>
                </a:solidFill>
              </a:ln>
            </p:spPr>
          </p:pic>
          <p:pic>
            <p:nvPicPr>
              <p:cNvPr id="358" name="Picture 357" descr="A picture containing background pattern&#10;&#10;Description automatically generated">
                <a:extLst>
                  <a:ext uri="{FF2B5EF4-FFF2-40B4-BE49-F238E27FC236}">
                    <a16:creationId xmlns:a16="http://schemas.microsoft.com/office/drawing/2014/main" id="{9F52101A-853E-45D8-B373-A04F7FA5F28B}"/>
                  </a:ext>
                </a:extLst>
              </p:cNvPr>
              <p:cNvPicPr>
                <a:picLocks/>
              </p:cNvPicPr>
              <p:nvPr/>
            </p:nvPicPr>
            <p:blipFill>
              <a:blip r:embed="rId33" cstate="print">
                <a:extLst>
                  <a:ext uri="{28A0092B-C50C-407E-A947-70E740481C1C}">
                    <a14:useLocalDpi xmlns:a14="http://schemas.microsoft.com/office/drawing/2010/main" val="0"/>
                  </a:ext>
                </a:extLst>
              </a:blip>
              <a:stretch>
                <a:fillRect/>
              </a:stretch>
            </p:blipFill>
            <p:spPr>
              <a:xfrm>
                <a:off x="11571631" y="5681125"/>
                <a:ext cx="390538" cy="288000"/>
              </a:xfrm>
              <a:prstGeom prst="rect">
                <a:avLst/>
              </a:prstGeom>
              <a:ln>
                <a:solidFill>
                  <a:srgbClr val="115076"/>
                </a:solidFill>
              </a:ln>
            </p:spPr>
          </p:pic>
          <p:pic>
            <p:nvPicPr>
              <p:cNvPr id="365" name="Picture 364" descr="A picture containing bar chart&#10;&#10;Description automatically generated">
                <a:extLst>
                  <a:ext uri="{FF2B5EF4-FFF2-40B4-BE49-F238E27FC236}">
                    <a16:creationId xmlns:a16="http://schemas.microsoft.com/office/drawing/2014/main" id="{4F5003C9-BC7A-406D-970A-4E529FDC597E}"/>
                  </a:ext>
                </a:extLst>
              </p:cNvPr>
              <p:cNvPicPr>
                <a:picLocks/>
              </p:cNvPicPr>
              <p:nvPr/>
            </p:nvPicPr>
            <p:blipFill>
              <a:blip r:embed="rId34" cstate="print">
                <a:extLst>
                  <a:ext uri="{28A0092B-C50C-407E-A947-70E740481C1C}">
                    <a14:useLocalDpi xmlns:a14="http://schemas.microsoft.com/office/drawing/2010/main" val="0"/>
                  </a:ext>
                </a:extLst>
              </a:blip>
              <a:stretch>
                <a:fillRect/>
              </a:stretch>
            </p:blipFill>
            <p:spPr>
              <a:xfrm>
                <a:off x="11571631" y="3266960"/>
                <a:ext cx="390538" cy="288000"/>
              </a:xfrm>
              <a:prstGeom prst="rect">
                <a:avLst/>
              </a:prstGeom>
              <a:ln>
                <a:solidFill>
                  <a:srgbClr val="115076"/>
                </a:solidFill>
              </a:ln>
            </p:spPr>
          </p:pic>
          <p:pic>
            <p:nvPicPr>
              <p:cNvPr id="366" name="Picture 365" descr="Background pattern&#10;&#10;Description automatically generated">
                <a:extLst>
                  <a:ext uri="{FF2B5EF4-FFF2-40B4-BE49-F238E27FC236}">
                    <a16:creationId xmlns:a16="http://schemas.microsoft.com/office/drawing/2014/main" id="{46F592A4-7E3C-4A5B-91A5-03048E0CFE2B}"/>
                  </a:ext>
                </a:extLst>
              </p:cNvPr>
              <p:cNvPicPr>
                <a:picLocks/>
              </p:cNvPicPr>
              <p:nvPr/>
            </p:nvPicPr>
            <p:blipFill>
              <a:blip r:embed="rId35" cstate="print">
                <a:extLst>
                  <a:ext uri="{28A0092B-C50C-407E-A947-70E740481C1C}">
                    <a14:useLocalDpi xmlns:a14="http://schemas.microsoft.com/office/drawing/2010/main" val="0"/>
                  </a:ext>
                </a:extLst>
              </a:blip>
              <a:stretch>
                <a:fillRect/>
              </a:stretch>
            </p:blipFill>
            <p:spPr>
              <a:xfrm>
                <a:off x="11571631" y="4441944"/>
                <a:ext cx="390538" cy="288000"/>
              </a:xfrm>
              <a:prstGeom prst="rect">
                <a:avLst/>
              </a:prstGeom>
              <a:ln>
                <a:solidFill>
                  <a:srgbClr val="115076"/>
                </a:solidFill>
              </a:ln>
            </p:spPr>
          </p:pic>
          <p:pic>
            <p:nvPicPr>
              <p:cNvPr id="368" name="Picture 367" descr="Background pattern&#10;&#10;Description automatically generated">
                <a:extLst>
                  <a:ext uri="{FF2B5EF4-FFF2-40B4-BE49-F238E27FC236}">
                    <a16:creationId xmlns:a16="http://schemas.microsoft.com/office/drawing/2014/main" id="{A3BD6A9D-BFD3-469E-BF40-C47BD40822F7}"/>
                  </a:ext>
                </a:extLst>
              </p:cNvPr>
              <p:cNvPicPr>
                <a:picLocks/>
              </p:cNvPicPr>
              <p:nvPr/>
            </p:nvPicPr>
            <p:blipFill>
              <a:blip r:embed="rId36" cstate="hqprint">
                <a:extLst>
                  <a:ext uri="{28A0092B-C50C-407E-A947-70E740481C1C}">
                    <a14:useLocalDpi xmlns:a14="http://schemas.microsoft.com/office/drawing/2010/main" val="0"/>
                  </a:ext>
                </a:extLst>
              </a:blip>
              <a:stretch>
                <a:fillRect/>
              </a:stretch>
            </p:blipFill>
            <p:spPr>
              <a:xfrm>
                <a:off x="11571631" y="5376560"/>
                <a:ext cx="390538" cy="288000"/>
              </a:xfrm>
              <a:prstGeom prst="rect">
                <a:avLst/>
              </a:prstGeom>
              <a:ln>
                <a:solidFill>
                  <a:srgbClr val="115076"/>
                </a:solidFill>
              </a:ln>
            </p:spPr>
          </p:pic>
          <p:pic>
            <p:nvPicPr>
              <p:cNvPr id="370" name="Picture 369" descr="Background pattern&#10;&#10;Description automatically generated">
                <a:extLst>
                  <a:ext uri="{FF2B5EF4-FFF2-40B4-BE49-F238E27FC236}">
                    <a16:creationId xmlns:a16="http://schemas.microsoft.com/office/drawing/2014/main" id="{7CD6F640-21B3-4A51-A253-DDD745E180A3}"/>
                  </a:ext>
                </a:extLst>
              </p:cNvPr>
              <p:cNvPicPr>
                <a:picLocks/>
              </p:cNvPicPr>
              <p:nvPr/>
            </p:nvPicPr>
            <p:blipFill>
              <a:blip r:embed="rId37" cstate="print">
                <a:extLst>
                  <a:ext uri="{28A0092B-C50C-407E-A947-70E740481C1C}">
                    <a14:useLocalDpi xmlns:a14="http://schemas.microsoft.com/office/drawing/2010/main" val="0"/>
                  </a:ext>
                </a:extLst>
              </a:blip>
              <a:stretch>
                <a:fillRect/>
              </a:stretch>
            </p:blipFill>
            <p:spPr>
              <a:xfrm>
                <a:off x="11571631" y="3575780"/>
                <a:ext cx="390538" cy="288000"/>
              </a:xfrm>
              <a:prstGeom prst="rect">
                <a:avLst/>
              </a:prstGeom>
              <a:ln>
                <a:solidFill>
                  <a:srgbClr val="115076"/>
                </a:solidFill>
              </a:ln>
            </p:spPr>
          </p:pic>
          <p:pic>
            <p:nvPicPr>
              <p:cNvPr id="371" name="Picture 370" descr="Background pattern&#10;&#10;Description automatically generated">
                <a:extLst>
                  <a:ext uri="{FF2B5EF4-FFF2-40B4-BE49-F238E27FC236}">
                    <a16:creationId xmlns:a16="http://schemas.microsoft.com/office/drawing/2014/main" id="{E8045726-BF46-4E82-AAAA-7A4D0A8B6E56}"/>
                  </a:ext>
                </a:extLst>
              </p:cNvPr>
              <p:cNvPicPr>
                <a:picLocks/>
              </p:cNvPicPr>
              <p:nvPr/>
            </p:nvPicPr>
            <p:blipFill>
              <a:blip r:embed="rId38" cstate="print">
                <a:extLst>
                  <a:ext uri="{28A0092B-C50C-407E-A947-70E740481C1C}">
                    <a14:useLocalDpi xmlns:a14="http://schemas.microsoft.com/office/drawing/2010/main" val="0"/>
                  </a:ext>
                </a:extLst>
              </a:blip>
              <a:stretch>
                <a:fillRect/>
              </a:stretch>
            </p:blipFill>
            <p:spPr>
              <a:xfrm>
                <a:off x="11571631" y="3877076"/>
                <a:ext cx="390538" cy="288000"/>
              </a:xfrm>
              <a:prstGeom prst="rect">
                <a:avLst/>
              </a:prstGeom>
              <a:ln>
                <a:solidFill>
                  <a:srgbClr val="115076"/>
                </a:solidFill>
              </a:ln>
            </p:spPr>
          </p:pic>
          <p:pic>
            <p:nvPicPr>
              <p:cNvPr id="374" name="Picture 373" descr="Icon&#10;&#10;Description automatically generated">
                <a:extLst>
                  <a:ext uri="{FF2B5EF4-FFF2-40B4-BE49-F238E27FC236}">
                    <a16:creationId xmlns:a16="http://schemas.microsoft.com/office/drawing/2014/main" id="{FBACC17C-4498-47A1-8F2E-2999FB3FF2EE}"/>
                  </a:ext>
                </a:extLst>
              </p:cNvPr>
              <p:cNvPicPr>
                <a:picLocks/>
              </p:cNvPicPr>
              <p:nvPr/>
            </p:nvPicPr>
            <p:blipFill>
              <a:blip r:embed="rId39" cstate="print">
                <a:extLst>
                  <a:ext uri="{28A0092B-C50C-407E-A947-70E740481C1C}">
                    <a14:useLocalDpi xmlns:a14="http://schemas.microsoft.com/office/drawing/2010/main" val="0"/>
                  </a:ext>
                </a:extLst>
              </a:blip>
              <a:stretch>
                <a:fillRect/>
              </a:stretch>
            </p:blipFill>
            <p:spPr>
              <a:xfrm>
                <a:off x="11571631" y="2940695"/>
                <a:ext cx="390538" cy="288000"/>
              </a:xfrm>
              <a:prstGeom prst="rect">
                <a:avLst/>
              </a:prstGeom>
              <a:noFill/>
              <a:ln>
                <a:solidFill>
                  <a:srgbClr val="115076"/>
                </a:solidFill>
              </a:ln>
            </p:spPr>
          </p:pic>
          <p:pic>
            <p:nvPicPr>
              <p:cNvPr id="375" name="Picture 374" descr="Logo, icon&#10;&#10;Description automatically generated">
                <a:extLst>
                  <a:ext uri="{FF2B5EF4-FFF2-40B4-BE49-F238E27FC236}">
                    <a16:creationId xmlns:a16="http://schemas.microsoft.com/office/drawing/2014/main" id="{F790DE62-0ABB-4055-B47C-40750B279350}"/>
                  </a:ext>
                </a:extLst>
              </p:cNvPr>
              <p:cNvPicPr>
                <a:picLocks noChangeAspect="1"/>
              </p:cNvPicPr>
              <p:nvPr/>
            </p:nvPicPr>
            <p:blipFill>
              <a:blip r:embed="rId40" cstate="print">
                <a:extLst>
                  <a:ext uri="{28A0092B-C50C-407E-A947-70E740481C1C}">
                    <a14:useLocalDpi xmlns:a14="http://schemas.microsoft.com/office/drawing/2010/main" val="0"/>
                  </a:ext>
                </a:extLst>
              </a:blip>
              <a:stretch>
                <a:fillRect/>
              </a:stretch>
            </p:blipFill>
            <p:spPr>
              <a:xfrm>
                <a:off x="11571631" y="5976496"/>
                <a:ext cx="390538" cy="310336"/>
              </a:xfrm>
              <a:prstGeom prst="rect">
                <a:avLst/>
              </a:prstGeom>
              <a:ln>
                <a:solidFill>
                  <a:srgbClr val="115076"/>
                </a:solidFill>
              </a:ln>
            </p:spPr>
          </p:pic>
          <p:pic>
            <p:nvPicPr>
              <p:cNvPr id="377" name="Picture 376" descr="Shape&#10;&#10;Description automatically generated">
                <a:extLst>
                  <a:ext uri="{FF2B5EF4-FFF2-40B4-BE49-F238E27FC236}">
                    <a16:creationId xmlns:a16="http://schemas.microsoft.com/office/drawing/2014/main" id="{40AC86FB-0F35-44A8-8E5F-37116F2150A5}"/>
                  </a:ext>
                </a:extLst>
              </p:cNvPr>
              <p:cNvPicPr>
                <a:picLocks/>
              </p:cNvPicPr>
              <p:nvPr/>
            </p:nvPicPr>
            <p:blipFill>
              <a:blip r:embed="rId41" cstate="print">
                <a:extLst>
                  <a:ext uri="{28A0092B-C50C-407E-A947-70E740481C1C}">
                    <a14:useLocalDpi xmlns:a14="http://schemas.microsoft.com/office/drawing/2010/main" val="0"/>
                  </a:ext>
                </a:extLst>
              </a:blip>
              <a:stretch>
                <a:fillRect/>
              </a:stretch>
            </p:blipFill>
            <p:spPr>
              <a:xfrm>
                <a:off x="11571631" y="2619673"/>
                <a:ext cx="390538" cy="288000"/>
              </a:xfrm>
              <a:prstGeom prst="rect">
                <a:avLst/>
              </a:prstGeom>
              <a:ln>
                <a:solidFill>
                  <a:srgbClr val="115076"/>
                </a:solidFill>
              </a:ln>
            </p:spPr>
          </p:pic>
          <p:pic>
            <p:nvPicPr>
              <p:cNvPr id="380" name="Picture 379" descr="Logo&#10;&#10;Description automatically generated with medium confidence">
                <a:extLst>
                  <a:ext uri="{FF2B5EF4-FFF2-40B4-BE49-F238E27FC236}">
                    <a16:creationId xmlns:a16="http://schemas.microsoft.com/office/drawing/2014/main" id="{0490920F-3FD4-4804-AA2A-5EA8AAF13D5C}"/>
                  </a:ext>
                </a:extLst>
              </p:cNvPr>
              <p:cNvPicPr>
                <a:picLocks/>
              </p:cNvPicPr>
              <p:nvPr/>
            </p:nvPicPr>
            <p:blipFill>
              <a:blip r:embed="rId42" cstate="print">
                <a:extLst>
                  <a:ext uri="{28A0092B-C50C-407E-A947-70E740481C1C}">
                    <a14:useLocalDpi xmlns:a14="http://schemas.microsoft.com/office/drawing/2010/main" val="0"/>
                  </a:ext>
                </a:extLst>
              </a:blip>
              <a:stretch>
                <a:fillRect/>
              </a:stretch>
            </p:blipFill>
            <p:spPr>
              <a:xfrm>
                <a:off x="11571631" y="4747033"/>
                <a:ext cx="390538" cy="288000"/>
              </a:xfrm>
              <a:prstGeom prst="rect">
                <a:avLst/>
              </a:prstGeom>
              <a:ln>
                <a:solidFill>
                  <a:srgbClr val="115076"/>
                </a:solidFill>
              </a:ln>
            </p:spPr>
          </p:pic>
        </p:grpSp>
        <p:pic>
          <p:nvPicPr>
            <p:cNvPr id="64" name="Picture 63" descr="A picture containing polygon&#10;&#10;Description automatically generated">
              <a:extLst>
                <a:ext uri="{FF2B5EF4-FFF2-40B4-BE49-F238E27FC236}">
                  <a16:creationId xmlns:a16="http://schemas.microsoft.com/office/drawing/2014/main" id="{AA87BD36-F8DC-4E8A-A873-C466F3D5948F}"/>
                </a:ext>
              </a:extLst>
            </p:cNvPr>
            <p:cNvPicPr>
              <a:picLocks/>
            </p:cNvPicPr>
            <p:nvPr/>
          </p:nvPicPr>
          <p:blipFill>
            <a:blip r:embed="rId43" cstate="print">
              <a:extLst>
                <a:ext uri="{28A0092B-C50C-407E-A947-70E740481C1C}">
                  <a14:useLocalDpi xmlns:a14="http://schemas.microsoft.com/office/drawing/2010/main" val="0"/>
                </a:ext>
              </a:extLst>
            </a:blip>
            <a:stretch>
              <a:fillRect/>
            </a:stretch>
          </p:blipFill>
          <p:spPr>
            <a:xfrm>
              <a:off x="-1816959" y="2594604"/>
              <a:ext cx="399372" cy="288000"/>
            </a:xfrm>
            <a:prstGeom prst="rect">
              <a:avLst/>
            </a:prstGeom>
          </p:spPr>
        </p:pic>
      </p:grpSp>
      <p:pic>
        <p:nvPicPr>
          <p:cNvPr id="636" name="Picture 635" descr="background rectangle">
            <a:extLst>
              <a:ext uri="{C183D7F6-B498-43B3-948B-1728B52AA6E4}">
                <adec:decorative xmlns:adec="http://schemas.microsoft.com/office/drawing/2017/decorative" val="1"/>
              </a:ext>
            </a:extLst>
          </p:cNvPr>
          <p:cNvPicPr>
            <a:picLocks noChangeAspect="1"/>
          </p:cNvPicPr>
          <p:nvPr/>
        </p:nvPicPr>
        <p:blipFill>
          <a:blip r:embed="rId44"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4" name="Title 3"/>
          <p:cNvSpPr>
            <a:spLocks noGrp="1"/>
          </p:cNvSpPr>
          <p:nvPr>
            <p:ph type="title"/>
          </p:nvPr>
        </p:nvSpPr>
        <p:spPr>
          <a:xfrm>
            <a:off x="-19699" y="307494"/>
            <a:ext cx="7985221" cy="707849"/>
          </a:xfrm>
        </p:spPr>
        <p:txBody>
          <a:bodyPr>
            <a:noAutofit/>
          </a:bodyPr>
          <a:lstStyle/>
          <a:p>
            <a:r>
              <a:rPr lang="fr-FR" sz="2600" b="1" dirty="0">
                <a:solidFill>
                  <a:schemeClr val="bg1"/>
                </a:solidFill>
              </a:rPr>
              <a:t>On parle français dans quels pays?</a:t>
            </a:r>
          </a:p>
        </p:txBody>
      </p:sp>
    </p:spTree>
    <p:extLst>
      <p:ext uri="{BB962C8B-B14F-4D97-AF65-F5344CB8AC3E}">
        <p14:creationId xmlns:p14="http://schemas.microsoft.com/office/powerpoint/2010/main" val="2735818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626"/>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79"/>
                                        </p:tgtEl>
                                        <p:attrNameLst>
                                          <p:attrName>style.visibility</p:attrName>
                                        </p:attrNameLst>
                                      </p:cBhvr>
                                      <p:to>
                                        <p:strVal val="visible"/>
                                      </p:to>
                                    </p:set>
                                  </p:childTnLst>
                                </p:cTn>
                              </p:par>
                              <p:par>
                                <p:cTn id="15" presetID="1" presetClass="exit" presetSubtype="0" fill="hold" nodeType="withEffect">
                                  <p:stCondLst>
                                    <p:cond delay="0"/>
                                  </p:stCondLst>
                                  <p:childTnLst>
                                    <p:set>
                                      <p:cBhvr>
                                        <p:cTn id="16" dur="1" fill="hold">
                                          <p:stCondLst>
                                            <p:cond delay="0"/>
                                          </p:stCondLst>
                                        </p:cTn>
                                        <p:tgtEl>
                                          <p:spTgt spid="448"/>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nodeType="clickEffect">
                                  <p:stCondLst>
                                    <p:cond delay="0"/>
                                  </p:stCondLst>
                                  <p:childTnLst>
                                    <p:set>
                                      <p:cBhvr>
                                        <p:cTn id="20" dur="1" fill="hold">
                                          <p:stCondLst>
                                            <p:cond delay="0"/>
                                          </p:stCondLst>
                                        </p:cTn>
                                        <p:tgtEl>
                                          <p:spTgt spid="279"/>
                                        </p:tgtEl>
                                        <p:attrNameLst>
                                          <p:attrName>style.visibility</p:attrName>
                                        </p:attrNameLst>
                                      </p:cBhvr>
                                      <p:to>
                                        <p:strVal val="hidden"/>
                                      </p:to>
                                    </p:set>
                                  </p:childTnLst>
                                </p:cTn>
                              </p:par>
                            </p:childTnLst>
                          </p:cTn>
                        </p:par>
                        <p:par>
                          <p:cTn id="21" fill="hold">
                            <p:stCondLst>
                              <p:cond delay="0"/>
                            </p:stCondLst>
                            <p:childTnLst>
                              <p:par>
                                <p:cTn id="22" presetID="1" presetClass="entr" presetSubtype="0" fill="hold" nodeType="afterEffect">
                                  <p:stCondLst>
                                    <p:cond delay="0"/>
                                  </p:stCondLst>
                                  <p:childTnLst>
                                    <p:set>
                                      <p:cBhvr>
                                        <p:cTn id="23" dur="1" fill="hold">
                                          <p:stCondLst>
                                            <p:cond delay="0"/>
                                          </p:stCondLst>
                                        </p:cTn>
                                        <p:tgtEl>
                                          <p:spTgt spid="346"/>
                                        </p:tgtEl>
                                        <p:attrNameLst>
                                          <p:attrName>style.visibility</p:attrName>
                                        </p:attrNameLst>
                                      </p:cBhvr>
                                      <p:to>
                                        <p:strVal val="visible"/>
                                      </p:to>
                                    </p:set>
                                  </p:childTnLst>
                                </p:cTn>
                              </p:par>
                              <p:par>
                                <p:cTn id="24" presetID="1" presetClass="exit" presetSubtype="0" fill="hold" nodeType="withEffect">
                                  <p:stCondLst>
                                    <p:cond delay="0"/>
                                  </p:stCondLst>
                                  <p:childTnLst>
                                    <p:set>
                                      <p:cBhvr>
                                        <p:cTn id="25" dur="1" fill="hold">
                                          <p:stCondLst>
                                            <p:cond delay="0"/>
                                          </p:stCondLst>
                                        </p:cTn>
                                        <p:tgtEl>
                                          <p:spTgt spid="544"/>
                                        </p:tgtEl>
                                        <p:attrNameLst>
                                          <p:attrName>style.visibility</p:attrName>
                                        </p:attrNameLst>
                                      </p:cBhvr>
                                      <p:to>
                                        <p:strVal val="hidden"/>
                                      </p:to>
                                    </p:set>
                                  </p:childTnLst>
                                </p:cTn>
                              </p:par>
                              <p:par>
                                <p:cTn id="26" presetID="1" presetClass="entr" presetSubtype="0" fill="hold" grpId="0" nodeType="withEffect">
                                  <p:stCondLst>
                                    <p:cond delay="0"/>
                                  </p:stCondLst>
                                  <p:childTnLst>
                                    <p:set>
                                      <p:cBhvr>
                                        <p:cTn id="27" dur="1" fill="hold">
                                          <p:stCondLst>
                                            <p:cond delay="0"/>
                                          </p:stCondLst>
                                        </p:cTn>
                                        <p:tgtEl>
                                          <p:spTgt spid="627"/>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2"/>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632"/>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633"/>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xit" presetSubtype="0" fill="hold" nodeType="clickEffect">
                                  <p:stCondLst>
                                    <p:cond delay="0"/>
                                  </p:stCondLst>
                                  <p:childTnLst>
                                    <p:set>
                                      <p:cBhvr>
                                        <p:cTn id="37" dur="1" fill="hold">
                                          <p:stCondLst>
                                            <p:cond delay="0"/>
                                          </p:stCondLst>
                                        </p:cTn>
                                        <p:tgtEl>
                                          <p:spTgt spid="346"/>
                                        </p:tgtEl>
                                        <p:attrNameLst>
                                          <p:attrName>style.visibility</p:attrName>
                                        </p:attrNameLst>
                                      </p:cBhvr>
                                      <p:to>
                                        <p:strVal val="hidden"/>
                                      </p:to>
                                    </p:set>
                                  </p:childTnLst>
                                </p:cTn>
                              </p:par>
                            </p:childTnLst>
                          </p:cTn>
                        </p:par>
                        <p:par>
                          <p:cTn id="38" fill="hold">
                            <p:stCondLst>
                              <p:cond delay="0"/>
                            </p:stCondLst>
                            <p:childTnLst>
                              <p:par>
                                <p:cTn id="39" presetID="1" presetClass="entr" presetSubtype="0" fill="hold" nodeType="afterEffect">
                                  <p:stCondLst>
                                    <p:cond delay="0"/>
                                  </p:stCondLst>
                                  <p:childTnLst>
                                    <p:set>
                                      <p:cBhvr>
                                        <p:cTn id="40" dur="1" fill="hold">
                                          <p:stCondLst>
                                            <p:cond delay="0"/>
                                          </p:stCondLst>
                                        </p:cTn>
                                        <p:tgtEl>
                                          <p:spTgt spid="342"/>
                                        </p:tgtEl>
                                        <p:attrNameLst>
                                          <p:attrName>style.visibility</p:attrName>
                                        </p:attrNameLst>
                                      </p:cBhvr>
                                      <p:to>
                                        <p:strVal val="visible"/>
                                      </p:to>
                                    </p:set>
                                  </p:childTnLst>
                                </p:cTn>
                              </p:par>
                              <p:par>
                                <p:cTn id="41" presetID="1" presetClass="exit" presetSubtype="0" fill="hold" nodeType="withEffect">
                                  <p:stCondLst>
                                    <p:cond delay="0"/>
                                  </p:stCondLst>
                                  <p:childTnLst>
                                    <p:set>
                                      <p:cBhvr>
                                        <p:cTn id="42" dur="1" fill="hold">
                                          <p:stCondLst>
                                            <p:cond delay="0"/>
                                          </p:stCondLst>
                                        </p:cTn>
                                        <p:tgtEl>
                                          <p:spTgt spid="491"/>
                                        </p:tgtEl>
                                        <p:attrNameLst>
                                          <p:attrName>style.visibility</p:attrName>
                                        </p:attrNameLst>
                                      </p:cBhvr>
                                      <p:to>
                                        <p:strVal val="hidden"/>
                                      </p:to>
                                    </p:set>
                                  </p:childTnLst>
                                </p:cTn>
                              </p:par>
                              <p:par>
                                <p:cTn id="43" presetID="1" presetClass="entr" presetSubtype="0" fill="hold" grpId="0" nodeType="withEffect">
                                  <p:stCondLst>
                                    <p:cond delay="0"/>
                                  </p:stCondLst>
                                  <p:childTnLst>
                                    <p:set>
                                      <p:cBhvr>
                                        <p:cTn id="44" dur="1" fill="hold">
                                          <p:stCondLst>
                                            <p:cond delay="0"/>
                                          </p:stCondLst>
                                        </p:cTn>
                                        <p:tgtEl>
                                          <p:spTgt spid="63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635"/>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628"/>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631"/>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xit" presetSubtype="0" fill="hold" nodeType="clickEffect">
                                  <p:stCondLst>
                                    <p:cond delay="0"/>
                                  </p:stCondLst>
                                  <p:childTnLst>
                                    <p:set>
                                      <p:cBhvr>
                                        <p:cTn id="54" dur="1" fill="hold">
                                          <p:stCondLst>
                                            <p:cond delay="0"/>
                                          </p:stCondLst>
                                        </p:cTn>
                                        <p:tgtEl>
                                          <p:spTgt spid="342"/>
                                        </p:tgtEl>
                                        <p:attrNameLst>
                                          <p:attrName>style.visibility</p:attrName>
                                        </p:attrNameLst>
                                      </p:cBhvr>
                                      <p:to>
                                        <p:strVal val="hidden"/>
                                      </p:to>
                                    </p:set>
                                  </p:childTnLst>
                                </p:cTn>
                              </p:par>
                            </p:childTnLst>
                          </p:cTn>
                        </p:par>
                        <p:par>
                          <p:cTn id="55" fill="hold">
                            <p:stCondLst>
                              <p:cond delay="0"/>
                            </p:stCondLst>
                            <p:childTnLst>
                              <p:par>
                                <p:cTn id="56" presetID="1" presetClass="entr" presetSubtype="0" fill="hold" nodeType="afterEffect">
                                  <p:stCondLst>
                                    <p:cond delay="0"/>
                                  </p:stCondLst>
                                  <p:childTnLst>
                                    <p:set>
                                      <p:cBhvr>
                                        <p:cTn id="57" dur="1" fill="hold">
                                          <p:stCondLst>
                                            <p:cond delay="0"/>
                                          </p:stCondLst>
                                        </p:cTn>
                                        <p:tgtEl>
                                          <p:spTgt spid="381"/>
                                        </p:tgtEl>
                                        <p:attrNameLst>
                                          <p:attrName>style.visibility</p:attrName>
                                        </p:attrNameLst>
                                      </p:cBhvr>
                                      <p:to>
                                        <p:strVal val="visible"/>
                                      </p:to>
                                    </p:set>
                                  </p:childTnLst>
                                </p:cTn>
                              </p:par>
                              <p:par>
                                <p:cTn id="58" presetID="1" presetClass="exit" presetSubtype="0" fill="hold" nodeType="withEffect">
                                  <p:stCondLst>
                                    <p:cond delay="0"/>
                                  </p:stCondLst>
                                  <p:childTnLst>
                                    <p:set>
                                      <p:cBhvr>
                                        <p:cTn id="59" dur="1" fill="hold">
                                          <p:stCondLst>
                                            <p:cond delay="0"/>
                                          </p:stCondLst>
                                        </p:cTn>
                                        <p:tgtEl>
                                          <p:spTgt spid="387"/>
                                        </p:tgtEl>
                                        <p:attrNameLst>
                                          <p:attrName>style.visibility</p:attrName>
                                        </p:attrNameLst>
                                      </p:cBhvr>
                                      <p:to>
                                        <p:strVal val="hidden"/>
                                      </p:to>
                                    </p:set>
                                  </p:childTnLst>
                                </p:cTn>
                              </p:par>
                              <p:par>
                                <p:cTn id="60" presetID="1" presetClass="entr" presetSubtype="0" fill="hold" grpId="0" nodeType="withEffect">
                                  <p:stCondLst>
                                    <p:cond delay="0"/>
                                  </p:stCondLst>
                                  <p:childTnLst>
                                    <p:set>
                                      <p:cBhvr>
                                        <p:cTn id="61" dur="1" fill="hold">
                                          <p:stCondLst>
                                            <p:cond delay="0"/>
                                          </p:stCondLst>
                                        </p:cTn>
                                        <p:tgtEl>
                                          <p:spTgt spid="629"/>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630"/>
                                        </p:tgtEl>
                                        <p:attrNameLst>
                                          <p:attrName>style.visibility</p:attrName>
                                        </p:attrNameLst>
                                      </p:cBhvr>
                                      <p:to>
                                        <p:strVal val="visible"/>
                                      </p:to>
                                    </p:set>
                                  </p:childTnLst>
                                </p:cTn>
                              </p:par>
                              <p:par>
                                <p:cTn id="64" presetID="1" presetClass="entr" presetSubtype="0" fill="hold" nodeType="withEffect">
                                  <p:stCondLst>
                                    <p:cond delay="0"/>
                                  </p:stCondLst>
                                  <p:childTnLst>
                                    <p:set>
                                      <p:cBhvr>
                                        <p:cTn id="65" dur="1" fill="hold">
                                          <p:stCondLst>
                                            <p:cond delay="0"/>
                                          </p:stCondLst>
                                        </p:cTn>
                                        <p:tgtEl>
                                          <p:spTgt spid="83"/>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1" presetClass="exit" presetSubtype="0" fill="hold" nodeType="clickEffect">
                                  <p:stCondLst>
                                    <p:cond delay="0"/>
                                  </p:stCondLst>
                                  <p:childTnLst>
                                    <p:set>
                                      <p:cBhvr>
                                        <p:cTn id="69" dur="1" fill="hold">
                                          <p:stCondLst>
                                            <p:cond delay="0"/>
                                          </p:stCondLst>
                                        </p:cTn>
                                        <p:tgtEl>
                                          <p:spTgt spid="83"/>
                                        </p:tgtEl>
                                        <p:attrNameLst>
                                          <p:attrName>style.visibility</p:attrName>
                                        </p:attrNameLst>
                                      </p:cBhvr>
                                      <p:to>
                                        <p:strVal val="hidden"/>
                                      </p:to>
                                    </p:set>
                                  </p:childTnLst>
                                </p:cTn>
                              </p:par>
                              <p:par>
                                <p:cTn id="70" presetID="1" presetClass="exit" presetSubtype="0" fill="hold" nodeType="withEffect">
                                  <p:stCondLst>
                                    <p:cond delay="0"/>
                                  </p:stCondLst>
                                  <p:childTnLst>
                                    <p:set>
                                      <p:cBhvr>
                                        <p:cTn id="71" dur="1" fill="hold">
                                          <p:stCondLst>
                                            <p:cond delay="0"/>
                                          </p:stCondLst>
                                        </p:cTn>
                                        <p:tgtEl>
                                          <p:spTgt spid="381"/>
                                        </p:tgtEl>
                                        <p:attrNameLst>
                                          <p:attrName>style.visibility</p:attrName>
                                        </p:attrNameLst>
                                      </p:cBhvr>
                                      <p:to>
                                        <p:strVal val="hidden"/>
                                      </p:to>
                                    </p:set>
                                  </p:childTnLst>
                                </p:cTn>
                              </p:par>
                            </p:childTnLst>
                          </p:cTn>
                        </p:par>
                        <p:par>
                          <p:cTn id="72" fill="hold">
                            <p:stCondLst>
                              <p:cond delay="0"/>
                            </p:stCondLst>
                            <p:childTnLst>
                              <p:par>
                                <p:cTn id="73" presetID="1" presetClass="entr" presetSubtype="0" fill="hold" grpId="0" nodeType="afterEffect">
                                  <p:stCondLst>
                                    <p:cond delay="0"/>
                                  </p:stCondLst>
                                  <p:childTnLst>
                                    <p:set>
                                      <p:cBhvr>
                                        <p:cTn id="74" dur="1" fill="hold">
                                          <p:stCondLst>
                                            <p:cond delay="0"/>
                                          </p:stCondLst>
                                        </p:cTn>
                                        <p:tgtEl>
                                          <p:spTgt spid="6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5" grpId="0" animBg="1"/>
      <p:bldP spid="626" grpId="0" animBg="1"/>
      <p:bldP spid="626" grpId="1" animBg="1"/>
      <p:bldP spid="2" grpId="0" animBg="1"/>
      <p:bldP spid="627" grpId="0" animBg="1"/>
      <p:bldP spid="628" grpId="0" animBg="1"/>
      <p:bldP spid="629" grpId="0" animBg="1"/>
      <p:bldP spid="630" grpId="0" animBg="1"/>
      <p:bldP spid="631" grpId="0" animBg="1"/>
      <p:bldP spid="632" grpId="0" animBg="1"/>
      <p:bldP spid="633" grpId="0" animBg="1"/>
      <p:bldP spid="634" grpId="0" animBg="1"/>
      <p:bldP spid="635"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 y="296864"/>
            <a:ext cx="8305802" cy="867128"/>
          </a:xfrm>
          <a:prstGeom prst="rect">
            <a:avLst/>
          </a:prstGeom>
        </p:spPr>
      </p:pic>
      <p:sp>
        <p:nvSpPr>
          <p:cNvPr id="4" name="Title 3"/>
          <p:cNvSpPr>
            <a:spLocks noGrp="1"/>
          </p:cNvSpPr>
          <p:nvPr>
            <p:ph type="title"/>
          </p:nvPr>
        </p:nvSpPr>
        <p:spPr>
          <a:xfrm>
            <a:off x="-1" y="296864"/>
            <a:ext cx="7686676" cy="707849"/>
          </a:xfrm>
        </p:spPr>
        <p:txBody>
          <a:bodyPr>
            <a:noAutofit/>
          </a:bodyPr>
          <a:lstStyle/>
          <a:p>
            <a:r>
              <a:rPr lang="fr-FR" sz="2800" b="1" dirty="0">
                <a:solidFill>
                  <a:schemeClr val="bg1"/>
                </a:solidFill>
              </a:rPr>
              <a:t>Les deux empires coloniaux de la France</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812162" y="249870"/>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lire</a:t>
            </a:r>
          </a:p>
        </p:txBody>
      </p:sp>
      <p:sp>
        <p:nvSpPr>
          <p:cNvPr id="9" name="TextBox 8">
            <a:extLst>
              <a:ext uri="{FF2B5EF4-FFF2-40B4-BE49-F238E27FC236}">
                <a16:creationId xmlns:a16="http://schemas.microsoft.com/office/drawing/2014/main" id="{A65FB247-6CB9-44F2-869A-81BA5DF44C88}"/>
              </a:ext>
            </a:extLst>
          </p:cNvPr>
          <p:cNvSpPr txBox="1"/>
          <p:nvPr/>
        </p:nvSpPr>
        <p:spPr>
          <a:xfrm>
            <a:off x="69999" y="1228397"/>
            <a:ext cx="7642792" cy="4401205"/>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115076"/>
                </a:solidFill>
                <a:effectLst/>
                <a:uLnTx/>
                <a:uFillTx/>
                <a:latin typeface="Century Gothic" panose="020F0302020204030204"/>
                <a:ea typeface="+mn-ea"/>
                <a:cs typeface="+mn-cs"/>
              </a:rPr>
              <a:t>Dans le seizième siècle, les français ont crée leur premier empire colonial. Ils ont voyagé beaucoup de kilomètres pour établir des colonies au Canada, en Inde*, en Amérique du Sud et dans les Caraïbes*. Le contrôle des colonies a permis aux français d’obtenir des produits exotiques. Ils ont vendu les produits à la Métropole. Souvent, les soldats ont promis la sécurité, mais parfois ils ont commis* des actes très violents. Les gens dans les colonies n’ont pas réussi à défendre leurs pays, à cause du manque d’armes*. Le premier empire colonial a duré jusqu’à 1814. Le deuxième empire colonial a commencé quand les français ont pris Algiers* en 1830. Après, ils ont pris beaucoup de pays africains, et aussi des pays en Asie. Presque toutes les colonies ont obtenu leur indépendance entre 1956 et 1975.</a:t>
            </a:r>
          </a:p>
        </p:txBody>
      </p:sp>
      <p:pic>
        <p:nvPicPr>
          <p:cNvPr id="12" name="Picture 11" descr="Map&#10;&#10;Description automatically generated">
            <a:extLst>
              <a:ext uri="{FF2B5EF4-FFF2-40B4-BE49-F238E27FC236}">
                <a16:creationId xmlns:a16="http://schemas.microsoft.com/office/drawing/2014/main" id="{224F632C-7F19-4948-9DDA-5506C622D90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957920" y="1219103"/>
            <a:ext cx="4016367" cy="2555752"/>
          </a:xfrm>
          <a:prstGeom prst="rect">
            <a:avLst/>
          </a:prstGeom>
        </p:spPr>
      </p:pic>
      <p:pic>
        <p:nvPicPr>
          <p:cNvPr id="15" name="Picture 14" descr="Icon&#10;&#10;Description automatically generated">
            <a:extLst>
              <a:ext uri="{FF2B5EF4-FFF2-40B4-BE49-F238E27FC236}">
                <a16:creationId xmlns:a16="http://schemas.microsoft.com/office/drawing/2014/main" id="{026FA937-05FF-4D64-8E49-251D8DA1DD7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82695" y="1491049"/>
            <a:ext cx="758252" cy="957162"/>
          </a:xfrm>
          <a:prstGeom prst="rect">
            <a:avLst/>
          </a:prstGeom>
        </p:spPr>
      </p:pic>
      <p:pic>
        <p:nvPicPr>
          <p:cNvPr id="18" name="Picture 17" descr="Icon&#10;&#10;Description automatically generated">
            <a:extLst>
              <a:ext uri="{FF2B5EF4-FFF2-40B4-BE49-F238E27FC236}">
                <a16:creationId xmlns:a16="http://schemas.microsoft.com/office/drawing/2014/main" id="{98F38D6A-20FF-4CC8-B5AE-28A3445F737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178397" y="1597409"/>
            <a:ext cx="558440" cy="960956"/>
          </a:xfrm>
          <a:prstGeom prst="rect">
            <a:avLst/>
          </a:prstGeom>
        </p:spPr>
      </p:pic>
      <p:pic>
        <p:nvPicPr>
          <p:cNvPr id="19" name="Picture 18" descr="Diagram&#10;&#10;Description automatically generated">
            <a:extLst>
              <a:ext uri="{FF2B5EF4-FFF2-40B4-BE49-F238E27FC236}">
                <a16:creationId xmlns:a16="http://schemas.microsoft.com/office/drawing/2014/main" id="{D13739C8-8D72-4918-9446-47CB9B6EDE9D}"/>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8362270" y="2762318"/>
            <a:ext cx="1125266" cy="821572"/>
          </a:xfrm>
          <a:prstGeom prst="rect">
            <a:avLst/>
          </a:prstGeom>
        </p:spPr>
      </p:pic>
      <p:sp>
        <p:nvSpPr>
          <p:cNvPr id="21" name="TextBox 20">
            <a:extLst>
              <a:ext uri="{FF2B5EF4-FFF2-40B4-BE49-F238E27FC236}">
                <a16:creationId xmlns:a16="http://schemas.microsoft.com/office/drawing/2014/main" id="{AF37CB02-9565-44DF-84EB-5454FC706CB1}"/>
              </a:ext>
            </a:extLst>
          </p:cNvPr>
          <p:cNvSpPr txBox="1"/>
          <p:nvPr/>
        </p:nvSpPr>
        <p:spPr>
          <a:xfrm>
            <a:off x="7886481" y="3846148"/>
            <a:ext cx="4016367" cy="1015663"/>
          </a:xfrm>
          <a:prstGeom prst="rect">
            <a:avLst/>
          </a:prstGeom>
          <a:solidFill>
            <a:schemeClr val="accent2">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115076"/>
                </a:solidFill>
                <a:effectLst/>
                <a:uLnTx/>
                <a:uFillTx/>
                <a:latin typeface="Century Gothic" panose="020F0302020204030204"/>
                <a:ea typeface="+mn-ea"/>
                <a:cs typeface="+mn-cs"/>
              </a:rPr>
              <a:t>1. In which century did the first colonial empire start?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1" u="none" strike="noStrike" kern="1200" cap="none" spc="0" normalizeH="0" baseline="0" noProof="0" dirty="0">
                <a:ln>
                  <a:noFill/>
                </a:ln>
                <a:solidFill>
                  <a:srgbClr val="115076"/>
                </a:solidFill>
                <a:effectLst/>
                <a:uLnTx/>
                <a:uFillTx/>
                <a:latin typeface="Century Gothic" panose="020F0302020204030204"/>
                <a:ea typeface="+mn-ea"/>
                <a:cs typeface="+mn-cs"/>
              </a:rPr>
              <a:t>The sixteenth century</a:t>
            </a:r>
            <a:endParaRPr kumimoji="0" lang="en-GB" sz="20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p:txBody>
      </p:sp>
      <p:sp>
        <p:nvSpPr>
          <p:cNvPr id="26" name="Rectangle 25">
            <a:extLst>
              <a:ext uri="{FF2B5EF4-FFF2-40B4-BE49-F238E27FC236}">
                <a16:creationId xmlns:a16="http://schemas.microsoft.com/office/drawing/2014/main" id="{501A085C-1E28-4F56-85AF-ECAF0857DB76}"/>
              </a:ext>
            </a:extLst>
          </p:cNvPr>
          <p:cNvSpPr/>
          <p:nvPr/>
        </p:nvSpPr>
        <p:spPr>
          <a:xfrm>
            <a:off x="7937707" y="4521320"/>
            <a:ext cx="3884745" cy="310101"/>
          </a:xfrm>
          <a:prstGeom prst="rect">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30" name="Speech Bubble: Rectangle with Corners Rounded 29">
            <a:extLst>
              <a:ext uri="{FF2B5EF4-FFF2-40B4-BE49-F238E27FC236}">
                <a16:creationId xmlns:a16="http://schemas.microsoft.com/office/drawing/2014/main" id="{DF9662C1-0665-440B-A241-F08272D796EA}"/>
              </a:ext>
            </a:extLst>
          </p:cNvPr>
          <p:cNvSpPr/>
          <p:nvPr/>
        </p:nvSpPr>
        <p:spPr>
          <a:xfrm>
            <a:off x="0" y="5613970"/>
            <a:ext cx="11909920" cy="716654"/>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Caraïbes</a:t>
            </a: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 </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 Caribbean, </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Inde</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 = India, </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commettre</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 = to commit,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manque d’armes </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 lack of weapons, </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Algiers</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 = capital of Algeria</a:t>
            </a:r>
          </a:p>
        </p:txBody>
      </p:sp>
      <p:pic>
        <p:nvPicPr>
          <p:cNvPr id="31" name="Picture 30">
            <a:extLst>
              <a:ext uri="{FF2B5EF4-FFF2-40B4-BE49-F238E27FC236}">
                <a16:creationId xmlns:a16="http://schemas.microsoft.com/office/drawing/2014/main" id="{0F6365DE-0681-4EBF-992E-7F2E7EB7B19A}"/>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162395" y="2772609"/>
            <a:ext cx="1148883" cy="727201"/>
          </a:xfrm>
          <a:prstGeom prst="rect">
            <a:avLst/>
          </a:prstGeom>
        </p:spPr>
      </p:pic>
      <p:sp>
        <p:nvSpPr>
          <p:cNvPr id="23" name="TextBox 22">
            <a:extLst>
              <a:ext uri="{FF2B5EF4-FFF2-40B4-BE49-F238E27FC236}">
                <a16:creationId xmlns:a16="http://schemas.microsoft.com/office/drawing/2014/main" id="{E94353A9-41F8-42F5-9A7D-1CA0505D3540}"/>
              </a:ext>
            </a:extLst>
          </p:cNvPr>
          <p:cNvSpPr txBox="1"/>
          <p:nvPr/>
        </p:nvSpPr>
        <p:spPr>
          <a:xfrm>
            <a:off x="7886481" y="3865985"/>
            <a:ext cx="4016367" cy="1631216"/>
          </a:xfrm>
          <a:prstGeom prst="rect">
            <a:avLst/>
          </a:prstGeom>
          <a:solidFill>
            <a:schemeClr val="accent2">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115076"/>
                </a:solidFill>
                <a:effectLst/>
                <a:uLnTx/>
                <a:uFillTx/>
                <a:latin typeface="Century Gothic" panose="020F0302020204030204"/>
                <a:ea typeface="+mn-ea"/>
                <a:cs typeface="+mn-cs"/>
              </a:rPr>
              <a:t>2. What did control of colonies allow the French to do?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1" u="none" strike="noStrike" kern="1200" cap="none" spc="0" normalizeH="0" baseline="0" noProof="0" dirty="0">
                <a:ln>
                  <a:noFill/>
                </a:ln>
                <a:solidFill>
                  <a:srgbClr val="115076"/>
                </a:solidFill>
                <a:effectLst/>
                <a:uLnTx/>
                <a:uFillTx/>
                <a:latin typeface="Century Gothic" panose="020F0302020204030204"/>
                <a:ea typeface="+mn-ea"/>
                <a:cs typeface="+mn-cs"/>
              </a:rPr>
              <a:t>They were able to obtain products to sell in mainland France</a:t>
            </a:r>
            <a:endParaRPr kumimoji="0" lang="en-GB" sz="20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p:txBody>
      </p:sp>
      <p:sp>
        <p:nvSpPr>
          <p:cNvPr id="29" name="Rectangle 28">
            <a:extLst>
              <a:ext uri="{FF2B5EF4-FFF2-40B4-BE49-F238E27FC236}">
                <a16:creationId xmlns:a16="http://schemas.microsoft.com/office/drawing/2014/main" id="{28CCC6EF-D0F9-4651-9115-06898FD81024}"/>
              </a:ext>
            </a:extLst>
          </p:cNvPr>
          <p:cNvSpPr/>
          <p:nvPr/>
        </p:nvSpPr>
        <p:spPr>
          <a:xfrm>
            <a:off x="7887687" y="4539156"/>
            <a:ext cx="3934766" cy="912931"/>
          </a:xfrm>
          <a:prstGeom prst="rect">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25" name="TextBox 24">
            <a:extLst>
              <a:ext uri="{FF2B5EF4-FFF2-40B4-BE49-F238E27FC236}">
                <a16:creationId xmlns:a16="http://schemas.microsoft.com/office/drawing/2014/main" id="{01E62209-A9A9-4799-934A-69E79D15D0BD}"/>
              </a:ext>
            </a:extLst>
          </p:cNvPr>
          <p:cNvSpPr txBox="1"/>
          <p:nvPr/>
        </p:nvSpPr>
        <p:spPr>
          <a:xfrm>
            <a:off x="7917222" y="3841619"/>
            <a:ext cx="4016367" cy="1631216"/>
          </a:xfrm>
          <a:prstGeom prst="rect">
            <a:avLst/>
          </a:prstGeom>
          <a:solidFill>
            <a:schemeClr val="accent2">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115076"/>
                </a:solidFill>
                <a:effectLst/>
                <a:uLnTx/>
                <a:uFillTx/>
                <a:latin typeface="Century Gothic" panose="020F0302020204030204"/>
                <a:ea typeface="+mn-ea"/>
                <a:cs typeface="+mn-cs"/>
              </a:rPr>
              <a:t>3. A lack of weapons caused what problem for the colonised people?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1" u="none" strike="noStrike" kern="1200" cap="none" spc="0" normalizeH="0" baseline="0" noProof="0" dirty="0">
                <a:ln>
                  <a:noFill/>
                </a:ln>
                <a:solidFill>
                  <a:srgbClr val="115076"/>
                </a:solidFill>
                <a:effectLst/>
                <a:uLnTx/>
                <a:uFillTx/>
                <a:latin typeface="Century Gothic" panose="020F0302020204030204"/>
                <a:ea typeface="+mn-ea"/>
                <a:cs typeface="+mn-cs"/>
              </a:rPr>
              <a:t>They were not able to defend their countries</a:t>
            </a:r>
            <a:endParaRPr kumimoji="0" lang="en-GB" sz="20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p:txBody>
      </p:sp>
      <p:sp>
        <p:nvSpPr>
          <p:cNvPr id="24" name="Rectangle 23">
            <a:extLst>
              <a:ext uri="{FF2B5EF4-FFF2-40B4-BE49-F238E27FC236}">
                <a16:creationId xmlns:a16="http://schemas.microsoft.com/office/drawing/2014/main" id="{09CF0AA2-493C-4821-946E-89C3C328CD4F}"/>
              </a:ext>
            </a:extLst>
          </p:cNvPr>
          <p:cNvSpPr/>
          <p:nvPr/>
        </p:nvSpPr>
        <p:spPr>
          <a:xfrm>
            <a:off x="7957920" y="4807430"/>
            <a:ext cx="3895274" cy="540689"/>
          </a:xfrm>
          <a:prstGeom prst="rect">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27" name="TextBox 26">
            <a:extLst>
              <a:ext uri="{FF2B5EF4-FFF2-40B4-BE49-F238E27FC236}">
                <a16:creationId xmlns:a16="http://schemas.microsoft.com/office/drawing/2014/main" id="{2881BA08-2BFC-470D-876F-C10C2E29A554}"/>
              </a:ext>
            </a:extLst>
          </p:cNvPr>
          <p:cNvSpPr txBox="1"/>
          <p:nvPr/>
        </p:nvSpPr>
        <p:spPr>
          <a:xfrm>
            <a:off x="7906478" y="3843884"/>
            <a:ext cx="4016367" cy="1323439"/>
          </a:xfrm>
          <a:prstGeom prst="rect">
            <a:avLst/>
          </a:prstGeom>
          <a:solidFill>
            <a:schemeClr val="accent2">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115076"/>
                </a:solidFill>
                <a:effectLst/>
                <a:uLnTx/>
                <a:uFillTx/>
                <a:latin typeface="Century Gothic" panose="020F0302020204030204"/>
                <a:ea typeface="+mn-ea"/>
                <a:cs typeface="+mn-cs"/>
              </a:rPr>
              <a:t>4. What event marked the start of the second colonial empire?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1" u="none" strike="noStrike" kern="1200" cap="none" spc="0" normalizeH="0" baseline="0" noProof="0" dirty="0">
                <a:ln>
                  <a:noFill/>
                </a:ln>
                <a:solidFill>
                  <a:srgbClr val="115076"/>
                </a:solidFill>
                <a:effectLst/>
                <a:uLnTx/>
                <a:uFillTx/>
                <a:latin typeface="Century Gothic" panose="020F0302020204030204"/>
                <a:ea typeface="+mn-ea"/>
                <a:cs typeface="+mn-cs"/>
              </a:rPr>
              <a:t>The French took Algiers</a:t>
            </a:r>
          </a:p>
        </p:txBody>
      </p:sp>
      <p:sp>
        <p:nvSpPr>
          <p:cNvPr id="22" name="Rectangle 21">
            <a:extLst>
              <a:ext uri="{FF2B5EF4-FFF2-40B4-BE49-F238E27FC236}">
                <a16:creationId xmlns:a16="http://schemas.microsoft.com/office/drawing/2014/main" id="{9F01E763-0A3C-4105-B6D0-3D2D5AF158BB}"/>
              </a:ext>
            </a:extLst>
          </p:cNvPr>
          <p:cNvSpPr/>
          <p:nvPr/>
        </p:nvSpPr>
        <p:spPr>
          <a:xfrm>
            <a:off x="7920383" y="4807734"/>
            <a:ext cx="3976055" cy="358185"/>
          </a:xfrm>
          <a:prstGeom prst="rect">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28" name="TextBox 27">
            <a:extLst>
              <a:ext uri="{FF2B5EF4-FFF2-40B4-BE49-F238E27FC236}">
                <a16:creationId xmlns:a16="http://schemas.microsoft.com/office/drawing/2014/main" id="{6E723324-50BF-465E-85EA-D74665C52798}"/>
              </a:ext>
            </a:extLst>
          </p:cNvPr>
          <p:cNvSpPr txBox="1"/>
          <p:nvPr/>
        </p:nvSpPr>
        <p:spPr>
          <a:xfrm>
            <a:off x="7913675" y="3841619"/>
            <a:ext cx="3996245" cy="1323439"/>
          </a:xfrm>
          <a:prstGeom prst="rect">
            <a:avLst/>
          </a:prstGeom>
          <a:solidFill>
            <a:schemeClr val="accent2">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115076"/>
                </a:solidFill>
                <a:effectLst/>
                <a:uLnTx/>
                <a:uFillTx/>
                <a:latin typeface="Century Gothic" panose="020F0302020204030204"/>
                <a:ea typeface="+mn-ea"/>
                <a:cs typeface="+mn-cs"/>
              </a:rPr>
              <a:t>5. On which continent did the French take a large number of colonies?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1" u="none" strike="noStrike" kern="1200" cap="none" spc="0" normalizeH="0" baseline="0" noProof="0" dirty="0">
                <a:ln>
                  <a:noFill/>
                </a:ln>
                <a:solidFill>
                  <a:srgbClr val="115076"/>
                </a:solidFill>
                <a:effectLst/>
                <a:uLnTx/>
                <a:uFillTx/>
                <a:latin typeface="Century Gothic" panose="020F0302020204030204"/>
                <a:ea typeface="+mn-ea"/>
                <a:cs typeface="+mn-cs"/>
              </a:rPr>
              <a:t>Africa</a:t>
            </a:r>
          </a:p>
        </p:txBody>
      </p:sp>
      <p:sp>
        <p:nvSpPr>
          <p:cNvPr id="32" name="Rectangle 31">
            <a:extLst>
              <a:ext uri="{FF2B5EF4-FFF2-40B4-BE49-F238E27FC236}">
                <a16:creationId xmlns:a16="http://schemas.microsoft.com/office/drawing/2014/main" id="{BDBFC700-0C38-4622-BFC6-CCD1F1BE74DD}"/>
              </a:ext>
            </a:extLst>
          </p:cNvPr>
          <p:cNvSpPr/>
          <p:nvPr/>
        </p:nvSpPr>
        <p:spPr>
          <a:xfrm>
            <a:off x="7913675" y="4841317"/>
            <a:ext cx="3996245" cy="323742"/>
          </a:xfrm>
          <a:prstGeom prst="rect">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34" name="TextBox 33">
            <a:extLst>
              <a:ext uri="{FF2B5EF4-FFF2-40B4-BE49-F238E27FC236}">
                <a16:creationId xmlns:a16="http://schemas.microsoft.com/office/drawing/2014/main" id="{77A82B78-C9C3-436E-AA11-62A36414E3F3}"/>
              </a:ext>
            </a:extLst>
          </p:cNvPr>
          <p:cNvSpPr txBox="1"/>
          <p:nvPr/>
        </p:nvSpPr>
        <p:spPr>
          <a:xfrm>
            <a:off x="7712791" y="299947"/>
            <a:ext cx="3072030" cy="70788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1F4E79"/>
                </a:solidFill>
                <a:effectLst/>
                <a:uLnTx/>
                <a:uFillTx/>
                <a:latin typeface="Century Gothic" panose="020F0302020204030204"/>
                <a:ea typeface="+mn-ea"/>
                <a:cs typeface="+mn-cs"/>
              </a:rPr>
              <a:t>Lis le texte et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1F4E79"/>
                </a:solidFill>
                <a:effectLst/>
                <a:uLnTx/>
                <a:uFillTx/>
                <a:latin typeface="Century Gothic" panose="020F0302020204030204"/>
                <a:ea typeface="+mn-ea"/>
                <a:cs typeface="+mn-cs"/>
              </a:rPr>
              <a:t>réponds aux questions</a:t>
            </a:r>
            <a:endParaRPr kumimoji="0" lang="en-GB" sz="2000" b="0" i="0" u="none" strike="noStrike" kern="1200" cap="none" spc="0" normalizeH="0" baseline="0" noProof="0" dirty="0">
              <a:ln>
                <a:noFill/>
              </a:ln>
              <a:solidFill>
                <a:prstClr val="black"/>
              </a:solidFill>
              <a:effectLst/>
              <a:uLnTx/>
              <a:uFillTx/>
              <a:latin typeface="Century Gothic" panose="020F0302020204030204"/>
              <a:ea typeface="+mn-ea"/>
              <a:cs typeface="+mn-cs"/>
            </a:endParaRPr>
          </a:p>
        </p:txBody>
      </p:sp>
      <p:sp>
        <p:nvSpPr>
          <p:cNvPr id="36" name="Speech Bubble: Rectangle with Corners Rounded 35">
            <a:extLst>
              <a:ext uri="{FF2B5EF4-FFF2-40B4-BE49-F238E27FC236}">
                <a16:creationId xmlns:a16="http://schemas.microsoft.com/office/drawing/2014/main" id="{A6BB43DF-E63B-480D-AD98-FD42BBC9D084}"/>
              </a:ext>
            </a:extLst>
          </p:cNvPr>
          <p:cNvSpPr/>
          <p:nvPr/>
        </p:nvSpPr>
        <p:spPr>
          <a:xfrm>
            <a:off x="123451" y="1219103"/>
            <a:ext cx="7560855" cy="4300847"/>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entury Gothic" panose="020F0302020204030204"/>
                <a:ea typeface="+mn-ea"/>
                <a:cs typeface="+mn-cs"/>
              </a:rPr>
              <a:t>C’est quoi, un empire colonial?</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0" i="0" u="none" strike="noStrike" kern="1200" cap="none" spc="0" normalizeH="0" baseline="0" noProof="0" dirty="0">
                <a:ln>
                  <a:noFill/>
                </a:ln>
                <a:solidFill>
                  <a:prstClr val="white"/>
                </a:solidFill>
                <a:effectLst/>
                <a:uLnTx/>
                <a:uFillTx/>
                <a:latin typeface="Century Gothic" panose="020F0302020204030204"/>
                <a:ea typeface="+mn-ea"/>
                <a:cs typeface="+mn-cs"/>
              </a:rPr>
              <a:t>C’est le contrôle ou la domination d’un pays sur d’autres pays pour obtenir de la puissance, du terrain et des ressources </a:t>
            </a:r>
            <a:r>
              <a:rPr kumimoji="0" lang="fr-FR" sz="2800" b="0" i="1" u="none" strike="noStrike" kern="1200" cap="none" spc="0" normalizeH="0" baseline="0" noProof="0" dirty="0">
                <a:ln>
                  <a:noFill/>
                </a:ln>
                <a:solidFill>
                  <a:prstClr val="white"/>
                </a:solidFill>
                <a:effectLst/>
                <a:uLnTx/>
                <a:uFillTx/>
                <a:latin typeface="Century Gothic" panose="020F0302020204030204"/>
                <a:ea typeface="+mn-ea"/>
                <a:cs typeface="+mn-cs"/>
              </a:rPr>
              <a:t>[</a:t>
            </a:r>
            <a:r>
              <a:rPr kumimoji="0" lang="en-GB" sz="2800" b="0" i="1" u="none" strike="noStrike" kern="1200" cap="none" spc="0" normalizeH="0" baseline="0" noProof="0" dirty="0">
                <a:ln>
                  <a:noFill/>
                </a:ln>
                <a:solidFill>
                  <a:prstClr val="white"/>
                </a:solidFill>
                <a:effectLst/>
                <a:uLnTx/>
                <a:uFillTx/>
                <a:latin typeface="Century Gothic" panose="020F0302020204030204"/>
                <a:ea typeface="+mn-ea"/>
                <a:cs typeface="+mn-cs"/>
              </a:rPr>
              <a:t>power, land and resources]</a:t>
            </a:r>
            <a:r>
              <a:rPr kumimoji="0" lang="fr-FR" sz="2800" b="0" i="0" u="none" strike="noStrike" kern="1200" cap="none" spc="0" normalizeH="0" baseline="0" noProof="0" dirty="0">
                <a:ln>
                  <a:noFill/>
                </a:ln>
                <a:solidFill>
                  <a:prstClr val="white"/>
                </a:solidFill>
                <a:effectLst/>
                <a:uLnTx/>
                <a:uFillTx/>
                <a:latin typeface="Century Gothic" panose="020F0302020204030204"/>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0" i="0" u="none" strike="noStrike" kern="1200" cap="none" spc="0" normalizeH="0" baseline="0" noProof="0" dirty="0">
                <a:ln>
                  <a:noFill/>
                </a:ln>
                <a:solidFill>
                  <a:prstClr val="white"/>
                </a:solidFill>
                <a:effectLst/>
                <a:uLnTx/>
                <a:uFillTx/>
                <a:latin typeface="Century Gothic" panose="020F0302020204030204"/>
                <a:ea typeface="+mn-ea"/>
                <a:cs typeface="+mn-cs"/>
              </a:rPr>
              <a:t>Les empires sont souvent associés avec l’esclavage </a:t>
            </a:r>
            <a:r>
              <a:rPr kumimoji="0" lang="fr-FR" sz="2800" b="0" i="1" u="none" strike="noStrike" kern="1200" cap="none" spc="0" normalizeH="0" baseline="0" noProof="0" dirty="0">
                <a:ln>
                  <a:noFill/>
                </a:ln>
                <a:solidFill>
                  <a:prstClr val="white"/>
                </a:solidFill>
                <a:effectLst/>
                <a:uLnTx/>
                <a:uFillTx/>
                <a:latin typeface="Century Gothic" panose="020F0302020204030204"/>
                <a:ea typeface="+mn-ea"/>
                <a:cs typeface="+mn-cs"/>
              </a:rPr>
              <a:t>[</a:t>
            </a:r>
            <a:r>
              <a:rPr kumimoji="0" lang="en-GB" sz="2800" b="0" i="1" u="none" strike="noStrike" kern="1200" cap="none" spc="0" normalizeH="0" baseline="0" noProof="0" dirty="0">
                <a:ln>
                  <a:noFill/>
                </a:ln>
                <a:solidFill>
                  <a:prstClr val="white"/>
                </a:solidFill>
                <a:effectLst/>
                <a:uLnTx/>
                <a:uFillTx/>
                <a:latin typeface="Century Gothic" panose="020F0302020204030204"/>
                <a:ea typeface="+mn-ea"/>
                <a:cs typeface="+mn-cs"/>
              </a:rPr>
              <a:t>slavery</a:t>
            </a:r>
            <a:r>
              <a:rPr kumimoji="0" lang="fr-FR" sz="2800" b="0" i="1" u="none" strike="noStrike" kern="1200" cap="none" spc="0" normalizeH="0" baseline="0" noProof="0" dirty="0">
                <a:ln>
                  <a:noFill/>
                </a:ln>
                <a:solidFill>
                  <a:prstClr val="white"/>
                </a:solidFill>
                <a:effectLst/>
                <a:uLnTx/>
                <a:uFillTx/>
                <a:latin typeface="Century Gothic" panose="020F0302020204030204"/>
                <a:ea typeface="+mn-ea"/>
                <a:cs typeface="+mn-cs"/>
              </a:rPr>
              <a:t>].</a:t>
            </a:r>
          </a:p>
        </p:txBody>
      </p:sp>
    </p:spTree>
    <p:extLst>
      <p:ext uri="{BB962C8B-B14F-4D97-AF65-F5344CB8AC3E}">
        <p14:creationId xmlns:p14="http://schemas.microsoft.com/office/powerpoint/2010/main" val="36216400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childTnLst>
                                </p:cTn>
                              </p:par>
                              <p:par>
                                <p:cTn id="13" presetID="1" presetClass="exit" presetSubtype="0" fill="hold" grpId="1" nodeType="withEffect">
                                  <p:stCondLst>
                                    <p:cond delay="0"/>
                                  </p:stCondLst>
                                  <p:childTnLst>
                                    <p:set>
                                      <p:cBhvr>
                                        <p:cTn id="14" dur="1" fill="hold">
                                          <p:stCondLst>
                                            <p:cond delay="0"/>
                                          </p:stCondLst>
                                        </p:cTn>
                                        <p:tgtEl>
                                          <p:spTgt spid="36"/>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26"/>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21"/>
                                        </p:tgtEl>
                                        <p:attrNameLst>
                                          <p:attrName>style.visibility</p:attrName>
                                        </p:attrNameLst>
                                      </p:cBhvr>
                                      <p:to>
                                        <p:strVal val="hidden"/>
                                      </p:to>
                                    </p:set>
                                  </p:childTnLst>
                                </p:cTn>
                              </p:par>
                            </p:childTnLst>
                          </p:cTn>
                        </p:par>
                        <p:par>
                          <p:cTn id="23" fill="hold">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childTnLst>
                                </p:cTn>
                              </p:par>
                            </p:childTnLst>
                          </p:cTn>
                        </p:par>
                        <p:par>
                          <p:cTn id="26" fill="hold">
                            <p:stCondLst>
                              <p:cond delay="0"/>
                            </p:stCondLst>
                            <p:childTnLst>
                              <p:par>
                                <p:cTn id="27" presetID="1"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29"/>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1" nodeType="clickEffect">
                                  <p:stCondLst>
                                    <p:cond delay="0"/>
                                  </p:stCondLst>
                                  <p:childTnLst>
                                    <p:set>
                                      <p:cBhvr>
                                        <p:cTn id="36" dur="1" fill="hold">
                                          <p:stCondLst>
                                            <p:cond delay="0"/>
                                          </p:stCondLst>
                                        </p:cTn>
                                        <p:tgtEl>
                                          <p:spTgt spid="23"/>
                                        </p:tgtEl>
                                        <p:attrNameLst>
                                          <p:attrName>style.visibility</p:attrName>
                                        </p:attrNameLst>
                                      </p:cBhvr>
                                      <p:to>
                                        <p:strVal val="hidden"/>
                                      </p:to>
                                    </p:set>
                                  </p:childTnLst>
                                </p:cTn>
                              </p:par>
                            </p:childTnLst>
                          </p:cTn>
                        </p:par>
                        <p:par>
                          <p:cTn id="37" fill="hold">
                            <p:stCondLst>
                              <p:cond delay="0"/>
                            </p:stCondLst>
                            <p:childTnLst>
                              <p:par>
                                <p:cTn id="38" presetID="1" presetClass="entr" presetSubtype="0" fill="hold" grpId="0" nodeType="afterEffect">
                                  <p:stCondLst>
                                    <p:cond delay="0"/>
                                  </p:stCondLst>
                                  <p:childTnLst>
                                    <p:set>
                                      <p:cBhvr>
                                        <p:cTn id="39" dur="1" fill="hold">
                                          <p:stCondLst>
                                            <p:cond delay="0"/>
                                          </p:stCondLst>
                                        </p:cTn>
                                        <p:tgtEl>
                                          <p:spTgt spid="25"/>
                                        </p:tgtEl>
                                        <p:attrNameLst>
                                          <p:attrName>style.visibility</p:attrName>
                                        </p:attrNameLst>
                                      </p:cBhvr>
                                      <p:to>
                                        <p:strVal val="visible"/>
                                      </p:to>
                                    </p:set>
                                  </p:childTnLst>
                                </p:cTn>
                              </p:par>
                            </p:childTnLst>
                          </p:cTn>
                        </p:par>
                        <p:par>
                          <p:cTn id="40" fill="hold">
                            <p:stCondLst>
                              <p:cond delay="0"/>
                            </p:stCondLst>
                            <p:childTnLst>
                              <p:par>
                                <p:cTn id="41" presetID="1" presetClass="entr" presetSubtype="0"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1" nodeType="clickEffect">
                                  <p:stCondLst>
                                    <p:cond delay="0"/>
                                  </p:stCondLst>
                                  <p:childTnLst>
                                    <p:set>
                                      <p:cBhvr>
                                        <p:cTn id="46" dur="1" fill="hold">
                                          <p:stCondLst>
                                            <p:cond delay="0"/>
                                          </p:stCondLst>
                                        </p:cTn>
                                        <p:tgtEl>
                                          <p:spTgt spid="24"/>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25"/>
                                        </p:tgtEl>
                                        <p:attrNameLst>
                                          <p:attrName>style.visibility</p:attrName>
                                        </p:attrNameLst>
                                      </p:cBhvr>
                                      <p:to>
                                        <p:strVal val="hidden"/>
                                      </p:to>
                                    </p:set>
                                  </p:childTnLst>
                                </p:cTn>
                              </p:par>
                            </p:childTnLst>
                          </p:cTn>
                        </p:par>
                        <p:par>
                          <p:cTn id="51" fill="hold">
                            <p:stCondLst>
                              <p:cond delay="0"/>
                            </p:stCondLst>
                            <p:childTnLst>
                              <p:par>
                                <p:cTn id="52" presetID="1" presetClass="entr" presetSubtype="0" fill="hold" grpId="0" nodeType="afterEffect">
                                  <p:stCondLst>
                                    <p:cond delay="0"/>
                                  </p:stCondLst>
                                  <p:childTnLst>
                                    <p:set>
                                      <p:cBhvr>
                                        <p:cTn id="53" dur="1" fill="hold">
                                          <p:stCondLst>
                                            <p:cond delay="0"/>
                                          </p:stCondLst>
                                        </p:cTn>
                                        <p:tgtEl>
                                          <p:spTgt spid="27"/>
                                        </p:tgtEl>
                                        <p:attrNameLst>
                                          <p:attrName>style.visibility</p:attrName>
                                        </p:attrNameLst>
                                      </p:cBhvr>
                                      <p:to>
                                        <p:strVal val="visible"/>
                                      </p:to>
                                    </p:set>
                                  </p:childTnLst>
                                </p:cTn>
                              </p:par>
                            </p:childTnLst>
                          </p:cTn>
                        </p:par>
                        <p:par>
                          <p:cTn id="54" fill="hold">
                            <p:stCondLst>
                              <p:cond delay="0"/>
                            </p:stCondLst>
                            <p:childTnLst>
                              <p:par>
                                <p:cTn id="55" presetID="1" presetClass="entr" presetSubtype="0" fill="hold" grpId="0" nodeType="afterEffect">
                                  <p:stCondLst>
                                    <p:cond delay="0"/>
                                  </p:stCondLst>
                                  <p:childTnLst>
                                    <p:set>
                                      <p:cBhvr>
                                        <p:cTn id="56" dur="1" fill="hold">
                                          <p:stCondLst>
                                            <p:cond delay="0"/>
                                          </p:stCondLst>
                                        </p:cTn>
                                        <p:tgtEl>
                                          <p:spTgt spid="22"/>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22"/>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1" presetClass="exit" presetSubtype="0" fill="hold" grpId="1" nodeType="clickEffect">
                                  <p:stCondLst>
                                    <p:cond delay="0"/>
                                  </p:stCondLst>
                                  <p:childTnLst>
                                    <p:set>
                                      <p:cBhvr>
                                        <p:cTn id="64" dur="1" fill="hold">
                                          <p:stCondLst>
                                            <p:cond delay="0"/>
                                          </p:stCondLst>
                                        </p:cTn>
                                        <p:tgtEl>
                                          <p:spTgt spid="27"/>
                                        </p:tgtEl>
                                        <p:attrNameLst>
                                          <p:attrName>style.visibility</p:attrName>
                                        </p:attrNameLst>
                                      </p:cBhvr>
                                      <p:to>
                                        <p:strVal val="hidden"/>
                                      </p:to>
                                    </p:set>
                                  </p:childTnLst>
                                </p:cTn>
                              </p:par>
                            </p:childTnLst>
                          </p:cTn>
                        </p:par>
                        <p:par>
                          <p:cTn id="65" fill="hold">
                            <p:stCondLst>
                              <p:cond delay="0"/>
                            </p:stCondLst>
                            <p:childTnLst>
                              <p:par>
                                <p:cTn id="66" presetID="1" presetClass="entr" presetSubtype="0" fill="hold" grpId="0" nodeType="afterEffect">
                                  <p:stCondLst>
                                    <p:cond delay="0"/>
                                  </p:stCondLst>
                                  <p:childTnLst>
                                    <p:set>
                                      <p:cBhvr>
                                        <p:cTn id="67" dur="1" fill="hold">
                                          <p:stCondLst>
                                            <p:cond delay="0"/>
                                          </p:stCondLst>
                                        </p:cTn>
                                        <p:tgtEl>
                                          <p:spTgt spid="28"/>
                                        </p:tgtEl>
                                        <p:attrNameLst>
                                          <p:attrName>style.visibility</p:attrName>
                                        </p:attrNameLst>
                                      </p:cBhvr>
                                      <p:to>
                                        <p:strVal val="visible"/>
                                      </p:to>
                                    </p:set>
                                  </p:childTnLst>
                                </p:cTn>
                              </p:par>
                            </p:childTnLst>
                          </p:cTn>
                        </p:par>
                        <p:par>
                          <p:cTn id="68" fill="hold">
                            <p:stCondLst>
                              <p:cond delay="0"/>
                            </p:stCondLst>
                            <p:childTnLst>
                              <p:par>
                                <p:cTn id="69" presetID="1" presetClass="entr" presetSubtype="0"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xit" presetSubtype="0" fill="hold" grpId="1" nodeType="clickEffect">
                                  <p:stCondLst>
                                    <p:cond delay="0"/>
                                  </p:stCondLst>
                                  <p:childTnLst>
                                    <p:set>
                                      <p:cBhvr>
                                        <p:cTn id="74" dur="1" fill="hold">
                                          <p:stCondLst>
                                            <p:cond delay="0"/>
                                          </p:stCondLst>
                                        </p:cTn>
                                        <p:tgtEl>
                                          <p:spTgt spid="32"/>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 presetClass="exit" presetSubtype="0" fill="hold" grpId="1" nodeType="clickEffect">
                                  <p:stCondLst>
                                    <p:cond delay="0"/>
                                  </p:stCondLst>
                                  <p:childTnLst>
                                    <p:set>
                                      <p:cBhvr>
                                        <p:cTn id="78" dur="1" fill="hold">
                                          <p:stCondLst>
                                            <p:cond delay="0"/>
                                          </p:stCondLst>
                                        </p:cTn>
                                        <p:tgtEl>
                                          <p:spTgt spid="2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1" grpId="1" animBg="1"/>
      <p:bldP spid="26" grpId="0" animBg="1"/>
      <p:bldP spid="26" grpId="1" animBg="1"/>
      <p:bldP spid="23" grpId="0" animBg="1"/>
      <p:bldP spid="23" grpId="1" animBg="1"/>
      <p:bldP spid="29" grpId="0" animBg="1"/>
      <p:bldP spid="29" grpId="1" animBg="1"/>
      <p:bldP spid="25" grpId="0" animBg="1"/>
      <p:bldP spid="25" grpId="1" animBg="1"/>
      <p:bldP spid="24" grpId="0" animBg="1"/>
      <p:bldP spid="24" grpId="1" animBg="1"/>
      <p:bldP spid="27" grpId="0" animBg="1"/>
      <p:bldP spid="27" grpId="1" animBg="1"/>
      <p:bldP spid="22" grpId="0" animBg="1"/>
      <p:bldP spid="22" grpId="1" animBg="1"/>
      <p:bldP spid="28" grpId="0" animBg="1"/>
      <p:bldP spid="28" grpId="1" animBg="1"/>
      <p:bldP spid="32" grpId="0" animBg="1"/>
      <p:bldP spid="32" grpId="1" animBg="1"/>
      <p:bldP spid="36" grpId="0" animBg="1"/>
      <p:bldP spid="36" grpId="1"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 y="296864"/>
            <a:ext cx="7990116" cy="867128"/>
          </a:xfrm>
          <a:prstGeom prst="rect">
            <a:avLst/>
          </a:prstGeom>
        </p:spPr>
      </p:pic>
      <p:sp>
        <p:nvSpPr>
          <p:cNvPr id="4" name="Title 3"/>
          <p:cNvSpPr>
            <a:spLocks noGrp="1"/>
          </p:cNvSpPr>
          <p:nvPr>
            <p:ph type="title"/>
          </p:nvPr>
        </p:nvSpPr>
        <p:spPr>
          <a:xfrm>
            <a:off x="-1" y="296864"/>
            <a:ext cx="7686676" cy="707849"/>
          </a:xfrm>
        </p:spPr>
        <p:txBody>
          <a:bodyPr>
            <a:noAutofit/>
          </a:bodyPr>
          <a:lstStyle/>
          <a:p>
            <a:r>
              <a:rPr lang="fr-FR" sz="2800" b="1" dirty="0">
                <a:solidFill>
                  <a:schemeClr val="bg1"/>
                </a:solidFill>
              </a:rPr>
              <a:t>L'héritage de l'empire colonial français</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812162" y="249870"/>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écrire</a:t>
            </a:r>
          </a:p>
        </p:txBody>
      </p:sp>
      <p:sp>
        <p:nvSpPr>
          <p:cNvPr id="36" name="TextBox 35">
            <a:extLst>
              <a:ext uri="{FF2B5EF4-FFF2-40B4-BE49-F238E27FC236}">
                <a16:creationId xmlns:a16="http://schemas.microsoft.com/office/drawing/2014/main" id="{9C92850D-C3BF-42FF-9828-8B0B58EEBD4E}"/>
              </a:ext>
            </a:extLst>
          </p:cNvPr>
          <p:cNvSpPr txBox="1"/>
          <p:nvPr/>
        </p:nvSpPr>
        <p:spPr>
          <a:xfrm>
            <a:off x="165769" y="1310473"/>
            <a:ext cx="8825832" cy="4893647"/>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115076"/>
                </a:solidFill>
                <a:effectLst/>
                <a:uLnTx/>
                <a:uFillTx/>
                <a:latin typeface="Century Gothic" panose="020F0302020204030204"/>
                <a:ea typeface="+mn-ea"/>
                <a:cs typeface="+mn-cs"/>
              </a:rPr>
              <a:t>Dans le vingt-et-unième </a:t>
            </a:r>
            <a:r>
              <a:rPr kumimoji="0" lang="fr-FR" sz="2400" b="1" i="0" u="none" strike="noStrike" kern="1200" cap="none" spc="0" normalizeH="0" baseline="0" noProof="0" dirty="0">
                <a:ln>
                  <a:noFill/>
                </a:ln>
                <a:solidFill>
                  <a:srgbClr val="115076"/>
                </a:solidFill>
                <a:effectLst/>
                <a:uLnTx/>
                <a:uFillTx/>
                <a:latin typeface="Century Gothic" panose="020F0302020204030204"/>
                <a:ea typeface="+mn-ea"/>
                <a:cs typeface="+mn-cs"/>
              </a:rPr>
              <a:t>siècle, </a:t>
            </a:r>
            <a:r>
              <a:rPr kumimoji="0" lang="fr-FR" sz="2400" b="0" i="0" u="none" strike="noStrike" kern="1200" cap="none" spc="0" normalizeH="0" baseline="0" noProof="0" dirty="0">
                <a:ln>
                  <a:noFill/>
                </a:ln>
                <a:solidFill>
                  <a:srgbClr val="115076"/>
                </a:solidFill>
                <a:effectLst/>
                <a:uLnTx/>
                <a:uFillTx/>
                <a:latin typeface="Century Gothic" panose="020F0302020204030204"/>
                <a:ea typeface="+mn-ea"/>
                <a:cs typeface="+mn-cs"/>
              </a:rPr>
              <a:t>les pays </a:t>
            </a:r>
            <a:r>
              <a:rPr kumimoji="0" lang="fr-FR" sz="2400" b="1" i="0" u="none" strike="noStrike" kern="1200" cap="none" spc="0" normalizeH="0" baseline="0" noProof="0" dirty="0">
                <a:ln>
                  <a:noFill/>
                </a:ln>
                <a:solidFill>
                  <a:srgbClr val="115076"/>
                </a:solidFill>
                <a:effectLst/>
                <a:uLnTx/>
                <a:uFillTx/>
                <a:latin typeface="Century Gothic" panose="020F0302020204030204"/>
                <a:ea typeface="+mn-ea"/>
                <a:cs typeface="+mn-cs"/>
              </a:rPr>
              <a:t>africains </a:t>
            </a:r>
            <a:r>
              <a:rPr kumimoji="0" lang="fr-FR" sz="2400" b="0" i="0" u="none" strike="noStrike" kern="1200" cap="none" spc="0" normalizeH="0" baseline="0" noProof="0" dirty="0">
                <a:ln>
                  <a:noFill/>
                </a:ln>
                <a:solidFill>
                  <a:srgbClr val="115076"/>
                </a:solidFill>
                <a:effectLst/>
                <a:uLnTx/>
                <a:uFillTx/>
                <a:latin typeface="Century Gothic" panose="020F0302020204030204"/>
                <a:ea typeface="+mn-ea"/>
                <a:cs typeface="+mn-cs"/>
              </a:rPr>
              <a:t>ont leur </a:t>
            </a:r>
            <a:r>
              <a:rPr kumimoji="0" lang="fr-FR" sz="2400" b="1" i="0" u="none" strike="noStrike" kern="1200" cap="none" spc="0" normalizeH="0" baseline="0" noProof="0" dirty="0">
                <a:ln>
                  <a:noFill/>
                </a:ln>
                <a:solidFill>
                  <a:srgbClr val="115076"/>
                </a:solidFill>
                <a:effectLst/>
                <a:uLnTx/>
                <a:uFillTx/>
                <a:latin typeface="Century Gothic" panose="020F0302020204030204"/>
                <a:ea typeface="+mn-ea"/>
                <a:cs typeface="+mn-cs"/>
              </a:rPr>
              <a:t>indépendance</a:t>
            </a:r>
            <a:r>
              <a:rPr kumimoji="0" lang="fr-FR" sz="2400" b="0" i="0" u="none" strike="noStrike" kern="1200" cap="none" spc="0" normalizeH="0" baseline="0" noProof="0" dirty="0">
                <a:ln>
                  <a:noFill/>
                </a:ln>
                <a:solidFill>
                  <a:srgbClr val="115076"/>
                </a:solidFill>
                <a:effectLst/>
                <a:uLnTx/>
                <a:uFillTx/>
                <a:latin typeface="Century Gothic" panose="020F0302020204030204"/>
                <a:ea typeface="+mn-ea"/>
                <a:cs typeface="+mn-cs"/>
              </a:rPr>
              <a:t>. Ils ne sont plus des colonies,</a:t>
            </a:r>
            <a:r>
              <a:rPr kumimoji="0" lang="fr-FR" sz="2400" b="1" i="0" u="none" strike="noStrike" kern="1200" cap="none" spc="0" normalizeH="0" baseline="0" noProof="0" dirty="0">
                <a:ln>
                  <a:noFill/>
                </a:ln>
                <a:solidFill>
                  <a:srgbClr val="115076"/>
                </a:solidFill>
                <a:effectLst/>
                <a:uLnTx/>
                <a:uFillTx/>
                <a:latin typeface="Century Gothic" panose="020F0302020204030204"/>
                <a:ea typeface="+mn-ea"/>
                <a:cs typeface="+mn-cs"/>
              </a:rPr>
              <a:t> </a:t>
            </a:r>
            <a:r>
              <a:rPr kumimoji="0" lang="fr-FR" sz="2400" b="0" i="0" u="none" strike="noStrike" kern="1200" cap="none" spc="0" normalizeH="0" baseline="0" noProof="0" dirty="0">
                <a:ln>
                  <a:noFill/>
                </a:ln>
                <a:solidFill>
                  <a:srgbClr val="115076"/>
                </a:solidFill>
                <a:effectLst/>
                <a:uLnTx/>
                <a:uFillTx/>
                <a:latin typeface="Century Gothic" panose="020F0302020204030204"/>
                <a:ea typeface="+mn-ea"/>
                <a:cs typeface="+mn-cs"/>
              </a:rPr>
              <a:t>mais ils continuent à </a:t>
            </a:r>
            <a:r>
              <a:rPr kumimoji="0" lang="fr-FR" sz="2400" b="1" i="0" u="none" strike="noStrike" kern="1200" cap="none" spc="0" normalizeH="0" baseline="0" noProof="0" dirty="0">
                <a:ln>
                  <a:noFill/>
                </a:ln>
                <a:solidFill>
                  <a:srgbClr val="115076"/>
                </a:solidFill>
                <a:effectLst/>
                <a:uLnTx/>
                <a:uFillTx/>
                <a:latin typeface="Century Gothic" panose="020F0302020204030204"/>
                <a:ea typeface="+mn-ea"/>
                <a:cs typeface="+mn-cs"/>
              </a:rPr>
              <a:t>vendre</a:t>
            </a:r>
            <a:r>
              <a:rPr kumimoji="0" lang="fr-FR" sz="2400" b="0" i="0" u="none" strike="noStrike" kern="1200" cap="none" spc="0" normalizeH="0" baseline="0" noProof="0" dirty="0">
                <a:ln>
                  <a:noFill/>
                </a:ln>
                <a:solidFill>
                  <a:srgbClr val="115076"/>
                </a:solidFill>
                <a:effectLst/>
                <a:uLnTx/>
                <a:uFillTx/>
                <a:latin typeface="Century Gothic" panose="020F0302020204030204"/>
                <a:ea typeface="+mn-ea"/>
                <a:cs typeface="+mn-cs"/>
              </a:rPr>
              <a:t> leurs produits à </a:t>
            </a:r>
            <a:r>
              <a:rPr kumimoji="0" lang="fr-FR" sz="2400" b="1" i="0" u="none" strike="noStrike" kern="1200" cap="none" spc="0" normalizeH="0" baseline="0" noProof="0" dirty="0">
                <a:ln>
                  <a:noFill/>
                </a:ln>
                <a:solidFill>
                  <a:srgbClr val="115076"/>
                </a:solidFill>
                <a:effectLst/>
                <a:uLnTx/>
                <a:uFillTx/>
                <a:latin typeface="Century Gothic" panose="020F0302020204030204"/>
                <a:ea typeface="+mn-ea"/>
                <a:cs typeface="+mn-cs"/>
              </a:rPr>
              <a:t>la Métropole. </a:t>
            </a:r>
            <a:r>
              <a:rPr kumimoji="0" lang="fr-FR" sz="2400" b="0" i="0" u="none" strike="noStrike" kern="1200" cap="none" spc="0" normalizeH="0" baseline="0" noProof="0" dirty="0">
                <a:ln>
                  <a:noFill/>
                </a:ln>
                <a:solidFill>
                  <a:srgbClr val="115076"/>
                </a:solidFill>
                <a:effectLst/>
                <a:uLnTx/>
                <a:uFillTx/>
                <a:latin typeface="Century Gothic" panose="020F0302020204030204"/>
                <a:ea typeface="+mn-ea"/>
                <a:cs typeface="+mn-cs"/>
              </a:rPr>
              <a:t>L’indépendance </a:t>
            </a:r>
            <a:r>
              <a:rPr kumimoji="0" lang="fr-FR" sz="2400" b="1" i="0" u="none" strike="noStrike" kern="1200" cap="none" spc="0" normalizeH="0" baseline="0" noProof="0" dirty="0">
                <a:ln>
                  <a:noFill/>
                </a:ln>
                <a:solidFill>
                  <a:srgbClr val="115076"/>
                </a:solidFill>
                <a:effectLst/>
                <a:uLnTx/>
                <a:uFillTx/>
                <a:latin typeface="Century Gothic" panose="020F0302020204030204"/>
                <a:ea typeface="+mn-ea"/>
                <a:cs typeface="+mn-cs"/>
              </a:rPr>
              <a:t>permet</a:t>
            </a:r>
            <a:r>
              <a:rPr kumimoji="0" lang="fr-FR" sz="2400" b="0" i="0" u="none" strike="noStrike" kern="1200" cap="none" spc="0" normalizeH="0" baseline="0" noProof="0" dirty="0">
                <a:ln>
                  <a:noFill/>
                </a:ln>
                <a:solidFill>
                  <a:srgbClr val="115076"/>
                </a:solidFill>
                <a:effectLst/>
                <a:uLnTx/>
                <a:uFillTx/>
                <a:latin typeface="Century Gothic" panose="020F0302020204030204"/>
                <a:ea typeface="+mn-ea"/>
                <a:cs typeface="+mn-cs"/>
              </a:rPr>
              <a:t> aux gens de choisir leur gouvernement et langue. Dans beaucoup d’anciennes </a:t>
            </a:r>
            <a:r>
              <a:rPr kumimoji="0" lang="fr-FR" sz="2400" b="1" i="0" u="none" strike="noStrike" kern="1200" cap="none" spc="0" normalizeH="0" baseline="0" noProof="0" dirty="0">
                <a:ln>
                  <a:noFill/>
                </a:ln>
                <a:solidFill>
                  <a:srgbClr val="115076"/>
                </a:solidFill>
                <a:effectLst/>
                <a:uLnTx/>
                <a:uFillTx/>
                <a:latin typeface="Century Gothic" panose="020F0302020204030204"/>
                <a:ea typeface="+mn-ea"/>
                <a:cs typeface="+mn-cs"/>
              </a:rPr>
              <a:t>colonies</a:t>
            </a:r>
            <a:r>
              <a:rPr kumimoji="0" lang="fr-FR" sz="2400" b="0" i="0" u="none" strike="noStrike" kern="1200" cap="none" spc="0" normalizeH="0" baseline="0" noProof="0" dirty="0">
                <a:ln>
                  <a:noFill/>
                </a:ln>
                <a:solidFill>
                  <a:srgbClr val="115076"/>
                </a:solidFill>
                <a:effectLst/>
                <a:uLnTx/>
                <a:uFillTx/>
                <a:latin typeface="Century Gothic" panose="020F0302020204030204"/>
                <a:ea typeface="+mn-ea"/>
                <a:cs typeface="+mn-cs"/>
              </a:rPr>
              <a:t>, comme le Togo, le français est toujours une langue officielle. En Algérie, </a:t>
            </a:r>
            <a:r>
              <a:rPr kumimoji="0" lang="fr-FR" sz="2400" b="1" i="0" u="none" strike="noStrike" kern="1200" cap="none" spc="0" normalizeH="0" baseline="0" noProof="0" dirty="0">
                <a:ln>
                  <a:noFill/>
                </a:ln>
                <a:solidFill>
                  <a:srgbClr val="115076"/>
                </a:solidFill>
                <a:effectLst/>
                <a:uLnTx/>
                <a:uFillTx/>
                <a:latin typeface="Century Gothic" panose="020F0302020204030204"/>
                <a:ea typeface="+mn-ea"/>
                <a:cs typeface="+mn-cs"/>
              </a:rPr>
              <a:t>jusqu’à </a:t>
            </a:r>
            <a:r>
              <a:rPr kumimoji="0" lang="fr-FR" sz="2400" b="0" i="0" u="none" strike="noStrike" kern="1200" cap="none" spc="0" normalizeH="0" baseline="0" noProof="0" dirty="0">
                <a:ln>
                  <a:noFill/>
                </a:ln>
                <a:solidFill>
                  <a:srgbClr val="115076"/>
                </a:solidFill>
                <a:effectLst/>
                <a:uLnTx/>
                <a:uFillTx/>
                <a:latin typeface="Century Gothic" panose="020F0302020204030204"/>
                <a:ea typeface="+mn-ea"/>
                <a:cs typeface="+mn-cs"/>
              </a:rPr>
              <a:t>1963, le français a été une langue officielle, mais aujourd’hui, </a:t>
            </a:r>
            <a:r>
              <a:rPr kumimoji="0" lang="fr-FR" sz="2400" b="1" i="0" u="none" strike="noStrike" kern="1200" cap="none" spc="0" normalizeH="0" baseline="0" noProof="0" dirty="0">
                <a:ln>
                  <a:noFill/>
                </a:ln>
                <a:solidFill>
                  <a:srgbClr val="115076"/>
                </a:solidFill>
                <a:effectLst/>
                <a:uLnTx/>
                <a:uFillTx/>
                <a:latin typeface="Century Gothic" panose="020F0302020204030204"/>
                <a:ea typeface="+mn-ea"/>
                <a:cs typeface="+mn-cs"/>
              </a:rPr>
              <a:t>à cause de </a:t>
            </a:r>
            <a:r>
              <a:rPr kumimoji="0" lang="fr-FR" sz="2400" b="0" i="0" u="none" strike="noStrike" kern="1200" cap="none" spc="0" normalizeH="0" baseline="0" noProof="0" dirty="0">
                <a:ln>
                  <a:noFill/>
                </a:ln>
                <a:solidFill>
                  <a:srgbClr val="115076"/>
                </a:solidFill>
                <a:effectLst/>
                <a:uLnTx/>
                <a:uFillTx/>
                <a:latin typeface="Century Gothic" panose="020F0302020204030204"/>
                <a:ea typeface="+mn-ea"/>
                <a:cs typeface="+mn-cs"/>
              </a:rPr>
              <a:t>la nécessité économique et l’arrivée de l’internet, de plus en plus d’Algériens parlent français.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115076"/>
                </a:solidFill>
                <a:effectLst/>
                <a:uLnTx/>
                <a:uFillTx/>
                <a:latin typeface="Century Gothic" panose="020F0302020204030204"/>
                <a:ea typeface="+mn-ea"/>
                <a:cs typeface="+mn-cs"/>
              </a:rPr>
              <a:t>Beaucoup d’immigrés* viennent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115076"/>
                </a:solidFill>
                <a:effectLst/>
                <a:uLnTx/>
                <a:uFillTx/>
                <a:latin typeface="Century Gothic" panose="020F0302020204030204"/>
                <a:ea typeface="+mn-ea"/>
                <a:cs typeface="+mn-cs"/>
              </a:rPr>
              <a:t>d’Afrique pour travailler en France et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115076"/>
                </a:solidFill>
                <a:effectLst/>
                <a:uLnTx/>
                <a:uFillTx/>
                <a:latin typeface="Century Gothic" panose="020F0302020204030204"/>
                <a:ea typeface="+mn-ea"/>
                <a:cs typeface="+mn-cs"/>
              </a:rPr>
              <a:t>pour </a:t>
            </a:r>
            <a:r>
              <a:rPr kumimoji="0" lang="fr-FR" sz="2400" b="1" i="0" u="none" strike="noStrike" kern="1200" cap="none" spc="0" normalizeH="0" baseline="0" noProof="0" dirty="0">
                <a:ln>
                  <a:noFill/>
                </a:ln>
                <a:solidFill>
                  <a:srgbClr val="115076"/>
                </a:solidFill>
                <a:effectLst/>
                <a:uLnTx/>
                <a:uFillTx/>
                <a:latin typeface="Century Gothic" panose="020F0302020204030204"/>
                <a:ea typeface="+mn-ea"/>
                <a:cs typeface="+mn-cs"/>
              </a:rPr>
              <a:t>obtenir</a:t>
            </a:r>
            <a:r>
              <a:rPr kumimoji="0" lang="fr-FR" sz="2400" b="0" i="0" u="none" strike="noStrike" kern="1200" cap="none" spc="0" normalizeH="0" baseline="0" noProof="0" dirty="0">
                <a:ln>
                  <a:noFill/>
                </a:ln>
                <a:solidFill>
                  <a:srgbClr val="115076"/>
                </a:solidFill>
                <a:effectLst/>
                <a:uLnTx/>
                <a:uFillTx/>
                <a:latin typeface="Century Gothic" panose="020F0302020204030204"/>
                <a:ea typeface="+mn-ea"/>
                <a:cs typeface="+mn-cs"/>
              </a:rPr>
              <a:t> la nationalité française. </a:t>
            </a:r>
          </a:p>
        </p:txBody>
      </p:sp>
      <p:sp>
        <p:nvSpPr>
          <p:cNvPr id="37" name="Speech Bubble: Rectangle with Corners Rounded 36">
            <a:extLst>
              <a:ext uri="{FF2B5EF4-FFF2-40B4-BE49-F238E27FC236}">
                <a16:creationId xmlns:a16="http://schemas.microsoft.com/office/drawing/2014/main" id="{B09A1BCA-C1D3-4979-898A-C7D610B81F74}"/>
              </a:ext>
            </a:extLst>
          </p:cNvPr>
          <p:cNvSpPr/>
          <p:nvPr/>
        </p:nvSpPr>
        <p:spPr>
          <a:xfrm>
            <a:off x="7833034" y="276948"/>
            <a:ext cx="2832769" cy="727765"/>
          </a:xfrm>
          <a:prstGeom prst="wedgeRoundRectCallout">
            <a:avLst>
              <a:gd name="adj1" fmla="val -44713"/>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*l</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’héritage</a:t>
            </a: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 </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 legacy</a:t>
            </a: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 </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immigré</a:t>
            </a: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 </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 immigrant</a:t>
            </a:r>
          </a:p>
        </p:txBody>
      </p:sp>
      <p:sp>
        <p:nvSpPr>
          <p:cNvPr id="38" name="TextBox 37">
            <a:extLst>
              <a:ext uri="{FF2B5EF4-FFF2-40B4-BE49-F238E27FC236}">
                <a16:creationId xmlns:a16="http://schemas.microsoft.com/office/drawing/2014/main" id="{302CCC43-1D28-46B5-A5D0-83C8F150DDBB}"/>
              </a:ext>
            </a:extLst>
          </p:cNvPr>
          <p:cNvSpPr txBox="1"/>
          <p:nvPr/>
        </p:nvSpPr>
        <p:spPr>
          <a:xfrm>
            <a:off x="9184767" y="4256542"/>
            <a:ext cx="2725153" cy="461665"/>
          </a:xfrm>
          <a:prstGeom prst="rect">
            <a:avLst/>
          </a:prstGeom>
          <a:solidFill>
            <a:srgbClr val="E3EAFD"/>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century</a:t>
            </a:r>
          </a:p>
        </p:txBody>
      </p:sp>
      <p:sp>
        <p:nvSpPr>
          <p:cNvPr id="39" name="TextBox 38">
            <a:extLst>
              <a:ext uri="{FF2B5EF4-FFF2-40B4-BE49-F238E27FC236}">
                <a16:creationId xmlns:a16="http://schemas.microsoft.com/office/drawing/2014/main" id="{1D90BBFF-FBC3-43B5-9E67-9B77BF92C8D8}"/>
              </a:ext>
            </a:extLst>
          </p:cNvPr>
          <p:cNvSpPr txBox="1"/>
          <p:nvPr/>
        </p:nvSpPr>
        <p:spPr>
          <a:xfrm>
            <a:off x="9184767" y="3757297"/>
            <a:ext cx="2725153" cy="461665"/>
          </a:xfrm>
          <a:prstGeom prst="rect">
            <a:avLst/>
          </a:prstGeom>
          <a:solidFill>
            <a:srgbClr val="E3EAFD"/>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African</a:t>
            </a:r>
          </a:p>
        </p:txBody>
      </p:sp>
      <p:sp>
        <p:nvSpPr>
          <p:cNvPr id="40" name="TextBox 39">
            <a:extLst>
              <a:ext uri="{FF2B5EF4-FFF2-40B4-BE49-F238E27FC236}">
                <a16:creationId xmlns:a16="http://schemas.microsoft.com/office/drawing/2014/main" id="{5EAAFF2E-A522-439B-948E-C9B3B5261223}"/>
              </a:ext>
            </a:extLst>
          </p:cNvPr>
          <p:cNvSpPr txBox="1"/>
          <p:nvPr/>
        </p:nvSpPr>
        <p:spPr>
          <a:xfrm>
            <a:off x="9184767" y="2259562"/>
            <a:ext cx="2725153" cy="461665"/>
          </a:xfrm>
          <a:prstGeom prst="rect">
            <a:avLst/>
          </a:prstGeom>
          <a:solidFill>
            <a:srgbClr val="E3EAFD"/>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independence</a:t>
            </a:r>
          </a:p>
        </p:txBody>
      </p:sp>
      <p:sp>
        <p:nvSpPr>
          <p:cNvPr id="41" name="TextBox 40">
            <a:extLst>
              <a:ext uri="{FF2B5EF4-FFF2-40B4-BE49-F238E27FC236}">
                <a16:creationId xmlns:a16="http://schemas.microsoft.com/office/drawing/2014/main" id="{EFD96D33-1577-4C39-A621-422560499785}"/>
              </a:ext>
            </a:extLst>
          </p:cNvPr>
          <p:cNvSpPr txBox="1"/>
          <p:nvPr/>
        </p:nvSpPr>
        <p:spPr>
          <a:xfrm>
            <a:off x="9184767" y="5255032"/>
            <a:ext cx="2725153" cy="461665"/>
          </a:xfrm>
          <a:prstGeom prst="rect">
            <a:avLst/>
          </a:prstGeom>
          <a:solidFill>
            <a:srgbClr val="E3EAFD"/>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allows</a:t>
            </a:r>
          </a:p>
        </p:txBody>
      </p:sp>
      <p:sp>
        <p:nvSpPr>
          <p:cNvPr id="42" name="TextBox 41">
            <a:extLst>
              <a:ext uri="{FF2B5EF4-FFF2-40B4-BE49-F238E27FC236}">
                <a16:creationId xmlns:a16="http://schemas.microsoft.com/office/drawing/2014/main" id="{D10AD057-4961-4277-9BC4-FDA3CDF8B567}"/>
              </a:ext>
            </a:extLst>
          </p:cNvPr>
          <p:cNvSpPr txBox="1"/>
          <p:nvPr/>
        </p:nvSpPr>
        <p:spPr>
          <a:xfrm>
            <a:off x="9184767" y="3258052"/>
            <a:ext cx="2725153" cy="461665"/>
          </a:xfrm>
          <a:prstGeom prst="rect">
            <a:avLst/>
          </a:prstGeom>
          <a:solidFill>
            <a:srgbClr val="E3EAFD"/>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mainland France</a:t>
            </a:r>
          </a:p>
        </p:txBody>
      </p:sp>
      <p:sp>
        <p:nvSpPr>
          <p:cNvPr id="43" name="TextBox 42">
            <a:extLst>
              <a:ext uri="{FF2B5EF4-FFF2-40B4-BE49-F238E27FC236}">
                <a16:creationId xmlns:a16="http://schemas.microsoft.com/office/drawing/2014/main" id="{8677E472-5F31-488F-8FE8-D09B6117BFE9}"/>
              </a:ext>
            </a:extLst>
          </p:cNvPr>
          <p:cNvSpPr txBox="1"/>
          <p:nvPr/>
        </p:nvSpPr>
        <p:spPr>
          <a:xfrm>
            <a:off x="9184767" y="5754275"/>
            <a:ext cx="2725153" cy="461665"/>
          </a:xfrm>
          <a:prstGeom prst="rect">
            <a:avLst/>
          </a:prstGeom>
          <a:solidFill>
            <a:srgbClr val="E3EAFD"/>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colonies</a:t>
            </a:r>
          </a:p>
        </p:txBody>
      </p:sp>
      <p:sp>
        <p:nvSpPr>
          <p:cNvPr id="44" name="TextBox 43">
            <a:extLst>
              <a:ext uri="{FF2B5EF4-FFF2-40B4-BE49-F238E27FC236}">
                <a16:creationId xmlns:a16="http://schemas.microsoft.com/office/drawing/2014/main" id="{46F8AA7D-4187-4337-8F85-D05C9FB0F556}"/>
              </a:ext>
            </a:extLst>
          </p:cNvPr>
          <p:cNvSpPr txBox="1"/>
          <p:nvPr/>
        </p:nvSpPr>
        <p:spPr>
          <a:xfrm>
            <a:off x="9184767" y="2758807"/>
            <a:ext cx="2725153" cy="461665"/>
          </a:xfrm>
          <a:prstGeom prst="rect">
            <a:avLst/>
          </a:prstGeom>
          <a:solidFill>
            <a:srgbClr val="E3EAFD"/>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to sell</a:t>
            </a:r>
          </a:p>
        </p:txBody>
      </p:sp>
      <p:sp>
        <p:nvSpPr>
          <p:cNvPr id="45" name="TextBox 44">
            <a:extLst>
              <a:ext uri="{FF2B5EF4-FFF2-40B4-BE49-F238E27FC236}">
                <a16:creationId xmlns:a16="http://schemas.microsoft.com/office/drawing/2014/main" id="{6CBA8BE4-1323-43C9-9AC0-F0C89C381B5B}"/>
              </a:ext>
            </a:extLst>
          </p:cNvPr>
          <p:cNvSpPr txBox="1"/>
          <p:nvPr/>
        </p:nvSpPr>
        <p:spPr>
          <a:xfrm>
            <a:off x="9184767" y="1760317"/>
            <a:ext cx="2725153" cy="461665"/>
          </a:xfrm>
          <a:prstGeom prst="rect">
            <a:avLst/>
          </a:prstGeom>
          <a:solidFill>
            <a:srgbClr val="E3EAFD"/>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until</a:t>
            </a:r>
          </a:p>
        </p:txBody>
      </p:sp>
      <p:sp>
        <p:nvSpPr>
          <p:cNvPr id="46" name="TextBox 45">
            <a:extLst>
              <a:ext uri="{FF2B5EF4-FFF2-40B4-BE49-F238E27FC236}">
                <a16:creationId xmlns:a16="http://schemas.microsoft.com/office/drawing/2014/main" id="{35B70E4C-2D54-4281-BDE8-431BD7E72CE6}"/>
              </a:ext>
            </a:extLst>
          </p:cNvPr>
          <p:cNvSpPr txBox="1"/>
          <p:nvPr/>
        </p:nvSpPr>
        <p:spPr>
          <a:xfrm>
            <a:off x="9184767" y="4755787"/>
            <a:ext cx="2725153" cy="461665"/>
          </a:xfrm>
          <a:prstGeom prst="rect">
            <a:avLst/>
          </a:prstGeom>
          <a:solidFill>
            <a:srgbClr val="E3EAFD"/>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because of</a:t>
            </a:r>
          </a:p>
        </p:txBody>
      </p:sp>
      <p:sp>
        <p:nvSpPr>
          <p:cNvPr id="47" name="TextBox 46">
            <a:extLst>
              <a:ext uri="{FF2B5EF4-FFF2-40B4-BE49-F238E27FC236}">
                <a16:creationId xmlns:a16="http://schemas.microsoft.com/office/drawing/2014/main" id="{FB432F7F-384B-4563-BB46-0D42E34854DD}"/>
              </a:ext>
            </a:extLst>
          </p:cNvPr>
          <p:cNvSpPr txBox="1"/>
          <p:nvPr/>
        </p:nvSpPr>
        <p:spPr>
          <a:xfrm>
            <a:off x="9184767" y="1261072"/>
            <a:ext cx="2725153" cy="461665"/>
          </a:xfrm>
          <a:prstGeom prst="rect">
            <a:avLst/>
          </a:prstGeom>
          <a:solidFill>
            <a:srgbClr val="E3EAFD"/>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to obtain</a:t>
            </a:r>
          </a:p>
        </p:txBody>
      </p:sp>
      <p:sp>
        <p:nvSpPr>
          <p:cNvPr id="10" name="Rectangle 9">
            <a:extLst>
              <a:ext uri="{FF2B5EF4-FFF2-40B4-BE49-F238E27FC236}">
                <a16:creationId xmlns:a16="http://schemas.microsoft.com/office/drawing/2014/main" id="{178BE10E-3F01-4DBB-B7EC-5258F23C2784}"/>
              </a:ext>
            </a:extLst>
          </p:cNvPr>
          <p:cNvSpPr/>
          <p:nvPr/>
        </p:nvSpPr>
        <p:spPr>
          <a:xfrm>
            <a:off x="3886200" y="1310473"/>
            <a:ext cx="1066800" cy="41226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a:t>
            </a:r>
          </a:p>
        </p:txBody>
      </p:sp>
      <p:sp>
        <p:nvSpPr>
          <p:cNvPr id="48" name="Rectangle 47">
            <a:extLst>
              <a:ext uri="{FF2B5EF4-FFF2-40B4-BE49-F238E27FC236}">
                <a16:creationId xmlns:a16="http://schemas.microsoft.com/office/drawing/2014/main" id="{F02C4CDF-6080-4185-B153-9400E3AB5A68}"/>
              </a:ext>
            </a:extLst>
          </p:cNvPr>
          <p:cNvSpPr/>
          <p:nvPr/>
        </p:nvSpPr>
        <p:spPr>
          <a:xfrm>
            <a:off x="6324599" y="1310473"/>
            <a:ext cx="1362075" cy="41226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a:t>
            </a:r>
          </a:p>
        </p:txBody>
      </p:sp>
      <p:sp>
        <p:nvSpPr>
          <p:cNvPr id="49" name="Rectangle 48">
            <a:extLst>
              <a:ext uri="{FF2B5EF4-FFF2-40B4-BE49-F238E27FC236}">
                <a16:creationId xmlns:a16="http://schemas.microsoft.com/office/drawing/2014/main" id="{EFAC2952-2609-409C-845D-C5FC7AB09B0F}"/>
              </a:ext>
            </a:extLst>
          </p:cNvPr>
          <p:cNvSpPr/>
          <p:nvPr/>
        </p:nvSpPr>
        <p:spPr>
          <a:xfrm>
            <a:off x="165769" y="1720961"/>
            <a:ext cx="2348832" cy="41226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a:t>
            </a:r>
          </a:p>
        </p:txBody>
      </p:sp>
      <p:sp>
        <p:nvSpPr>
          <p:cNvPr id="50" name="Rectangle 49">
            <a:extLst>
              <a:ext uri="{FF2B5EF4-FFF2-40B4-BE49-F238E27FC236}">
                <a16:creationId xmlns:a16="http://schemas.microsoft.com/office/drawing/2014/main" id="{5ACA8EC2-1E57-439B-8209-BF6833E85680}"/>
              </a:ext>
            </a:extLst>
          </p:cNvPr>
          <p:cNvSpPr/>
          <p:nvPr/>
        </p:nvSpPr>
        <p:spPr>
          <a:xfrm>
            <a:off x="165769" y="3207887"/>
            <a:ext cx="1480457" cy="41226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a:t>
            </a:r>
          </a:p>
        </p:txBody>
      </p:sp>
      <p:sp>
        <p:nvSpPr>
          <p:cNvPr id="51" name="Rectangle 50">
            <a:extLst>
              <a:ext uri="{FF2B5EF4-FFF2-40B4-BE49-F238E27FC236}">
                <a16:creationId xmlns:a16="http://schemas.microsoft.com/office/drawing/2014/main" id="{E00EA6AC-A74B-4AFE-9927-786FA46FDFE1}"/>
              </a:ext>
            </a:extLst>
          </p:cNvPr>
          <p:cNvSpPr/>
          <p:nvPr/>
        </p:nvSpPr>
        <p:spPr>
          <a:xfrm>
            <a:off x="2512043" y="2073574"/>
            <a:ext cx="1374157" cy="41226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a:t>
            </a:r>
          </a:p>
        </p:txBody>
      </p:sp>
      <p:sp>
        <p:nvSpPr>
          <p:cNvPr id="52" name="Rectangle 51">
            <a:extLst>
              <a:ext uri="{FF2B5EF4-FFF2-40B4-BE49-F238E27FC236}">
                <a16:creationId xmlns:a16="http://schemas.microsoft.com/office/drawing/2014/main" id="{7717CA79-B03F-4711-88FC-9F4AA354DD16}"/>
              </a:ext>
            </a:extLst>
          </p:cNvPr>
          <p:cNvSpPr/>
          <p:nvPr/>
        </p:nvSpPr>
        <p:spPr>
          <a:xfrm>
            <a:off x="2924735" y="2490559"/>
            <a:ext cx="1262744" cy="41226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a:t>
            </a:r>
          </a:p>
        </p:txBody>
      </p:sp>
      <p:sp>
        <p:nvSpPr>
          <p:cNvPr id="53" name="Rectangle 52">
            <a:extLst>
              <a:ext uri="{FF2B5EF4-FFF2-40B4-BE49-F238E27FC236}">
                <a16:creationId xmlns:a16="http://schemas.microsoft.com/office/drawing/2014/main" id="{385A6171-2A6B-444D-80B9-7D3212F4D6DA}"/>
              </a:ext>
            </a:extLst>
          </p:cNvPr>
          <p:cNvSpPr/>
          <p:nvPr/>
        </p:nvSpPr>
        <p:spPr>
          <a:xfrm>
            <a:off x="4419600" y="3529821"/>
            <a:ext cx="1175657" cy="41226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a:t>
            </a:r>
          </a:p>
        </p:txBody>
      </p:sp>
      <p:sp>
        <p:nvSpPr>
          <p:cNvPr id="54" name="Rectangle 53">
            <a:extLst>
              <a:ext uri="{FF2B5EF4-FFF2-40B4-BE49-F238E27FC236}">
                <a16:creationId xmlns:a16="http://schemas.microsoft.com/office/drawing/2014/main" id="{EF341B51-8257-4937-BF67-98068601A646}"/>
              </a:ext>
            </a:extLst>
          </p:cNvPr>
          <p:cNvSpPr/>
          <p:nvPr/>
        </p:nvSpPr>
        <p:spPr>
          <a:xfrm>
            <a:off x="6437660" y="3907286"/>
            <a:ext cx="2063789" cy="41226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a:t>
            </a:r>
          </a:p>
        </p:txBody>
      </p:sp>
      <p:sp>
        <p:nvSpPr>
          <p:cNvPr id="55" name="Rectangle 54">
            <a:extLst>
              <a:ext uri="{FF2B5EF4-FFF2-40B4-BE49-F238E27FC236}">
                <a16:creationId xmlns:a16="http://schemas.microsoft.com/office/drawing/2014/main" id="{6E367AC8-5070-45C6-8E4F-F590F27D8092}"/>
              </a:ext>
            </a:extLst>
          </p:cNvPr>
          <p:cNvSpPr/>
          <p:nvPr/>
        </p:nvSpPr>
        <p:spPr>
          <a:xfrm>
            <a:off x="988881" y="5762031"/>
            <a:ext cx="1112062" cy="41226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a:t>
            </a:r>
          </a:p>
        </p:txBody>
      </p:sp>
      <p:pic>
        <p:nvPicPr>
          <p:cNvPr id="13" name="Picture 12" descr="A picture containing text, businesscard&#10;&#10;Description automatically generated">
            <a:extLst>
              <a:ext uri="{FF2B5EF4-FFF2-40B4-BE49-F238E27FC236}">
                <a16:creationId xmlns:a16="http://schemas.microsoft.com/office/drawing/2014/main" id="{F4FD2C6E-FD3C-46F6-8A6C-BA4CDA96ADB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042931" y="4718207"/>
            <a:ext cx="2857174" cy="1574030"/>
          </a:xfrm>
          <a:prstGeom prst="rect">
            <a:avLst/>
          </a:prstGeom>
        </p:spPr>
      </p:pic>
      <p:sp>
        <p:nvSpPr>
          <p:cNvPr id="57" name="Rectangle 56">
            <a:extLst>
              <a:ext uri="{FF2B5EF4-FFF2-40B4-BE49-F238E27FC236}">
                <a16:creationId xmlns:a16="http://schemas.microsoft.com/office/drawing/2014/main" id="{083CD6D6-D3ED-4186-AC11-8F5B57B5AC4D}"/>
              </a:ext>
            </a:extLst>
          </p:cNvPr>
          <p:cNvSpPr/>
          <p:nvPr/>
        </p:nvSpPr>
        <p:spPr>
          <a:xfrm>
            <a:off x="6644370" y="2073574"/>
            <a:ext cx="2308804" cy="41226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a:t>
            </a:r>
          </a:p>
        </p:txBody>
      </p:sp>
    </p:spTree>
    <p:extLst>
      <p:ext uri="{BB962C8B-B14F-4D97-AF65-F5344CB8AC3E}">
        <p14:creationId xmlns:p14="http://schemas.microsoft.com/office/powerpoint/2010/main" val="719966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hidden"/>
                                      </p:to>
                                    </p:set>
                                  </p:childTnLst>
                                </p:cTn>
                              </p:par>
                            </p:childTnLst>
                          </p:cTn>
                        </p:par>
                        <p:par>
                          <p:cTn id="7" fill="hold">
                            <p:stCondLst>
                              <p:cond delay="0"/>
                            </p:stCondLst>
                            <p:childTnLst>
                              <p:par>
                                <p:cTn id="8" presetID="24" presetClass="emph" presetSubtype="0" fill="hold" grpId="0" nodeType="afterEffect">
                                  <p:stCondLst>
                                    <p:cond delay="0"/>
                                  </p:stCondLst>
                                  <p:childTnLst>
                                    <p:animClr clrSpc="hsl" dir="cw">
                                      <p:cBhvr override="childStyle">
                                        <p:cTn id="9" dur="500" fill="hold"/>
                                        <p:tgtEl>
                                          <p:spTgt spid="38"/>
                                        </p:tgtEl>
                                        <p:attrNameLst>
                                          <p:attrName>style.color</p:attrName>
                                        </p:attrNameLst>
                                      </p:cBhvr>
                                      <p:by>
                                        <p:hsl h="0" s="-12549" l="-25098"/>
                                      </p:by>
                                    </p:animClr>
                                    <p:animClr clrSpc="hsl" dir="cw">
                                      <p:cBhvr>
                                        <p:cTn id="10" dur="500" fill="hold"/>
                                        <p:tgtEl>
                                          <p:spTgt spid="38"/>
                                        </p:tgtEl>
                                        <p:attrNameLst>
                                          <p:attrName>fillcolor</p:attrName>
                                        </p:attrNameLst>
                                      </p:cBhvr>
                                      <p:by>
                                        <p:hsl h="0" s="-12549" l="-25098"/>
                                      </p:by>
                                    </p:animClr>
                                    <p:animClr clrSpc="hsl" dir="cw">
                                      <p:cBhvr>
                                        <p:cTn id="11" dur="500" fill="hold"/>
                                        <p:tgtEl>
                                          <p:spTgt spid="38"/>
                                        </p:tgtEl>
                                        <p:attrNameLst>
                                          <p:attrName>stroke.color</p:attrName>
                                        </p:attrNameLst>
                                      </p:cBhvr>
                                      <p:by>
                                        <p:hsl h="0" s="-12549" l="-25098"/>
                                      </p:by>
                                    </p:animClr>
                                    <p:set>
                                      <p:cBhvr>
                                        <p:cTn id="12" dur="500" fill="hold"/>
                                        <p:tgtEl>
                                          <p:spTgt spid="38"/>
                                        </p:tgtEl>
                                        <p:attrNameLst>
                                          <p:attrName>fill.type</p:attrName>
                                        </p:attrNameLst>
                                      </p:cBhvr>
                                      <p:to>
                                        <p:strVal val="solid"/>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48"/>
                                        </p:tgtEl>
                                        <p:attrNameLst>
                                          <p:attrName>style.visibility</p:attrName>
                                        </p:attrNameLst>
                                      </p:cBhvr>
                                      <p:to>
                                        <p:strVal val="hidden"/>
                                      </p:to>
                                    </p:set>
                                  </p:childTnLst>
                                </p:cTn>
                              </p:par>
                            </p:childTnLst>
                          </p:cTn>
                        </p:par>
                        <p:par>
                          <p:cTn id="17" fill="hold">
                            <p:stCondLst>
                              <p:cond delay="0"/>
                            </p:stCondLst>
                            <p:childTnLst>
                              <p:par>
                                <p:cTn id="18" presetID="24" presetClass="emph" presetSubtype="0" fill="hold" grpId="0" nodeType="afterEffect">
                                  <p:stCondLst>
                                    <p:cond delay="0"/>
                                  </p:stCondLst>
                                  <p:childTnLst>
                                    <p:animClr clrSpc="hsl" dir="cw">
                                      <p:cBhvr override="childStyle">
                                        <p:cTn id="19" dur="500" fill="hold"/>
                                        <p:tgtEl>
                                          <p:spTgt spid="39"/>
                                        </p:tgtEl>
                                        <p:attrNameLst>
                                          <p:attrName>style.color</p:attrName>
                                        </p:attrNameLst>
                                      </p:cBhvr>
                                      <p:by>
                                        <p:hsl h="0" s="-12549" l="-25098"/>
                                      </p:by>
                                    </p:animClr>
                                    <p:animClr clrSpc="hsl" dir="cw">
                                      <p:cBhvr>
                                        <p:cTn id="20" dur="500" fill="hold"/>
                                        <p:tgtEl>
                                          <p:spTgt spid="39"/>
                                        </p:tgtEl>
                                        <p:attrNameLst>
                                          <p:attrName>fillcolor</p:attrName>
                                        </p:attrNameLst>
                                      </p:cBhvr>
                                      <p:by>
                                        <p:hsl h="0" s="-12549" l="-25098"/>
                                      </p:by>
                                    </p:animClr>
                                    <p:animClr clrSpc="hsl" dir="cw">
                                      <p:cBhvr>
                                        <p:cTn id="21" dur="500" fill="hold"/>
                                        <p:tgtEl>
                                          <p:spTgt spid="39"/>
                                        </p:tgtEl>
                                        <p:attrNameLst>
                                          <p:attrName>stroke.color</p:attrName>
                                        </p:attrNameLst>
                                      </p:cBhvr>
                                      <p:by>
                                        <p:hsl h="0" s="-12549" l="-25098"/>
                                      </p:by>
                                    </p:animClr>
                                    <p:set>
                                      <p:cBhvr>
                                        <p:cTn id="22" dur="500" fill="hold"/>
                                        <p:tgtEl>
                                          <p:spTgt spid="39"/>
                                        </p:tgtEl>
                                        <p:attrNameLst>
                                          <p:attrName>fill.type</p:attrName>
                                        </p:attrNameLst>
                                      </p:cBhvr>
                                      <p:to>
                                        <p:strVal val="solid"/>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49"/>
                                        </p:tgtEl>
                                        <p:attrNameLst>
                                          <p:attrName>style.visibility</p:attrName>
                                        </p:attrNameLst>
                                      </p:cBhvr>
                                      <p:to>
                                        <p:strVal val="hidden"/>
                                      </p:to>
                                    </p:set>
                                  </p:childTnLst>
                                </p:cTn>
                              </p:par>
                            </p:childTnLst>
                          </p:cTn>
                        </p:par>
                        <p:par>
                          <p:cTn id="27" fill="hold">
                            <p:stCondLst>
                              <p:cond delay="0"/>
                            </p:stCondLst>
                            <p:childTnLst>
                              <p:par>
                                <p:cTn id="28" presetID="24" presetClass="emph" presetSubtype="0" fill="hold" grpId="0" nodeType="afterEffect">
                                  <p:stCondLst>
                                    <p:cond delay="0"/>
                                  </p:stCondLst>
                                  <p:childTnLst>
                                    <p:animClr clrSpc="hsl" dir="cw">
                                      <p:cBhvr override="childStyle">
                                        <p:cTn id="29" dur="500" fill="hold"/>
                                        <p:tgtEl>
                                          <p:spTgt spid="40"/>
                                        </p:tgtEl>
                                        <p:attrNameLst>
                                          <p:attrName>style.color</p:attrName>
                                        </p:attrNameLst>
                                      </p:cBhvr>
                                      <p:by>
                                        <p:hsl h="0" s="-12549" l="-25098"/>
                                      </p:by>
                                    </p:animClr>
                                    <p:animClr clrSpc="hsl" dir="cw">
                                      <p:cBhvr>
                                        <p:cTn id="30" dur="500" fill="hold"/>
                                        <p:tgtEl>
                                          <p:spTgt spid="40"/>
                                        </p:tgtEl>
                                        <p:attrNameLst>
                                          <p:attrName>fillcolor</p:attrName>
                                        </p:attrNameLst>
                                      </p:cBhvr>
                                      <p:by>
                                        <p:hsl h="0" s="-12549" l="-25098"/>
                                      </p:by>
                                    </p:animClr>
                                    <p:animClr clrSpc="hsl" dir="cw">
                                      <p:cBhvr>
                                        <p:cTn id="31" dur="500" fill="hold"/>
                                        <p:tgtEl>
                                          <p:spTgt spid="40"/>
                                        </p:tgtEl>
                                        <p:attrNameLst>
                                          <p:attrName>stroke.color</p:attrName>
                                        </p:attrNameLst>
                                      </p:cBhvr>
                                      <p:by>
                                        <p:hsl h="0" s="-12549" l="-25098"/>
                                      </p:by>
                                    </p:animClr>
                                    <p:set>
                                      <p:cBhvr>
                                        <p:cTn id="32" dur="500" fill="hold"/>
                                        <p:tgtEl>
                                          <p:spTgt spid="40"/>
                                        </p:tgtEl>
                                        <p:attrNameLst>
                                          <p:attrName>fill.type</p:attrName>
                                        </p:attrNameLst>
                                      </p:cBhvr>
                                      <p:to>
                                        <p:strVal val="solid"/>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0" nodeType="clickEffect">
                                  <p:stCondLst>
                                    <p:cond delay="0"/>
                                  </p:stCondLst>
                                  <p:childTnLst>
                                    <p:set>
                                      <p:cBhvr>
                                        <p:cTn id="36" dur="1" fill="hold">
                                          <p:stCondLst>
                                            <p:cond delay="0"/>
                                          </p:stCondLst>
                                        </p:cTn>
                                        <p:tgtEl>
                                          <p:spTgt spid="51"/>
                                        </p:tgtEl>
                                        <p:attrNameLst>
                                          <p:attrName>style.visibility</p:attrName>
                                        </p:attrNameLst>
                                      </p:cBhvr>
                                      <p:to>
                                        <p:strVal val="hidden"/>
                                      </p:to>
                                    </p:set>
                                  </p:childTnLst>
                                </p:cTn>
                              </p:par>
                            </p:childTnLst>
                          </p:cTn>
                        </p:par>
                        <p:par>
                          <p:cTn id="37" fill="hold">
                            <p:stCondLst>
                              <p:cond delay="0"/>
                            </p:stCondLst>
                            <p:childTnLst>
                              <p:par>
                                <p:cTn id="38" presetID="24" presetClass="emph" presetSubtype="0" fill="hold" grpId="0" nodeType="afterEffect">
                                  <p:stCondLst>
                                    <p:cond delay="0"/>
                                  </p:stCondLst>
                                  <p:childTnLst>
                                    <p:animClr clrSpc="hsl" dir="cw">
                                      <p:cBhvr override="childStyle">
                                        <p:cTn id="39" dur="500" fill="hold"/>
                                        <p:tgtEl>
                                          <p:spTgt spid="44"/>
                                        </p:tgtEl>
                                        <p:attrNameLst>
                                          <p:attrName>style.color</p:attrName>
                                        </p:attrNameLst>
                                      </p:cBhvr>
                                      <p:by>
                                        <p:hsl h="0" s="-12549" l="-25098"/>
                                      </p:by>
                                    </p:animClr>
                                    <p:animClr clrSpc="hsl" dir="cw">
                                      <p:cBhvr>
                                        <p:cTn id="40" dur="500" fill="hold"/>
                                        <p:tgtEl>
                                          <p:spTgt spid="44"/>
                                        </p:tgtEl>
                                        <p:attrNameLst>
                                          <p:attrName>fillcolor</p:attrName>
                                        </p:attrNameLst>
                                      </p:cBhvr>
                                      <p:by>
                                        <p:hsl h="0" s="-12549" l="-25098"/>
                                      </p:by>
                                    </p:animClr>
                                    <p:animClr clrSpc="hsl" dir="cw">
                                      <p:cBhvr>
                                        <p:cTn id="41" dur="500" fill="hold"/>
                                        <p:tgtEl>
                                          <p:spTgt spid="44"/>
                                        </p:tgtEl>
                                        <p:attrNameLst>
                                          <p:attrName>stroke.color</p:attrName>
                                        </p:attrNameLst>
                                      </p:cBhvr>
                                      <p:by>
                                        <p:hsl h="0" s="-12549" l="-25098"/>
                                      </p:by>
                                    </p:animClr>
                                    <p:set>
                                      <p:cBhvr>
                                        <p:cTn id="42" dur="500" fill="hold"/>
                                        <p:tgtEl>
                                          <p:spTgt spid="44"/>
                                        </p:tgtEl>
                                        <p:attrNameLst>
                                          <p:attrName>fill.type</p:attrName>
                                        </p:attrNameLst>
                                      </p:cBhvr>
                                      <p:to>
                                        <p:strVal val="solid"/>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0" nodeType="clickEffect">
                                  <p:stCondLst>
                                    <p:cond delay="0"/>
                                  </p:stCondLst>
                                  <p:childTnLst>
                                    <p:set>
                                      <p:cBhvr>
                                        <p:cTn id="46" dur="1" fill="hold">
                                          <p:stCondLst>
                                            <p:cond delay="0"/>
                                          </p:stCondLst>
                                        </p:cTn>
                                        <p:tgtEl>
                                          <p:spTgt spid="57"/>
                                        </p:tgtEl>
                                        <p:attrNameLst>
                                          <p:attrName>style.visibility</p:attrName>
                                        </p:attrNameLst>
                                      </p:cBhvr>
                                      <p:to>
                                        <p:strVal val="hidden"/>
                                      </p:to>
                                    </p:set>
                                  </p:childTnLst>
                                </p:cTn>
                              </p:par>
                            </p:childTnLst>
                          </p:cTn>
                        </p:par>
                        <p:par>
                          <p:cTn id="47" fill="hold">
                            <p:stCondLst>
                              <p:cond delay="0"/>
                            </p:stCondLst>
                            <p:childTnLst>
                              <p:par>
                                <p:cTn id="48" presetID="24" presetClass="emph" presetSubtype="0" fill="hold" grpId="0" nodeType="afterEffect">
                                  <p:stCondLst>
                                    <p:cond delay="0"/>
                                  </p:stCondLst>
                                  <p:childTnLst>
                                    <p:animClr clrSpc="hsl" dir="cw">
                                      <p:cBhvr override="childStyle">
                                        <p:cTn id="49" dur="500" fill="hold"/>
                                        <p:tgtEl>
                                          <p:spTgt spid="42"/>
                                        </p:tgtEl>
                                        <p:attrNameLst>
                                          <p:attrName>style.color</p:attrName>
                                        </p:attrNameLst>
                                      </p:cBhvr>
                                      <p:by>
                                        <p:hsl h="0" s="-12549" l="-25098"/>
                                      </p:by>
                                    </p:animClr>
                                    <p:animClr clrSpc="hsl" dir="cw">
                                      <p:cBhvr>
                                        <p:cTn id="50" dur="500" fill="hold"/>
                                        <p:tgtEl>
                                          <p:spTgt spid="42"/>
                                        </p:tgtEl>
                                        <p:attrNameLst>
                                          <p:attrName>fillcolor</p:attrName>
                                        </p:attrNameLst>
                                      </p:cBhvr>
                                      <p:by>
                                        <p:hsl h="0" s="-12549" l="-25098"/>
                                      </p:by>
                                    </p:animClr>
                                    <p:animClr clrSpc="hsl" dir="cw">
                                      <p:cBhvr>
                                        <p:cTn id="51" dur="500" fill="hold"/>
                                        <p:tgtEl>
                                          <p:spTgt spid="42"/>
                                        </p:tgtEl>
                                        <p:attrNameLst>
                                          <p:attrName>stroke.color</p:attrName>
                                        </p:attrNameLst>
                                      </p:cBhvr>
                                      <p:by>
                                        <p:hsl h="0" s="-12549" l="-25098"/>
                                      </p:by>
                                    </p:animClr>
                                    <p:set>
                                      <p:cBhvr>
                                        <p:cTn id="52" dur="500" fill="hold"/>
                                        <p:tgtEl>
                                          <p:spTgt spid="42"/>
                                        </p:tgtEl>
                                        <p:attrNameLst>
                                          <p:attrName>fill.type</p:attrName>
                                        </p:attrNameLst>
                                      </p:cBhvr>
                                      <p:to>
                                        <p:strVal val="solid"/>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0" nodeType="clickEffect">
                                  <p:stCondLst>
                                    <p:cond delay="0"/>
                                  </p:stCondLst>
                                  <p:childTnLst>
                                    <p:set>
                                      <p:cBhvr>
                                        <p:cTn id="56" dur="1" fill="hold">
                                          <p:stCondLst>
                                            <p:cond delay="0"/>
                                          </p:stCondLst>
                                        </p:cTn>
                                        <p:tgtEl>
                                          <p:spTgt spid="52"/>
                                        </p:tgtEl>
                                        <p:attrNameLst>
                                          <p:attrName>style.visibility</p:attrName>
                                        </p:attrNameLst>
                                      </p:cBhvr>
                                      <p:to>
                                        <p:strVal val="hidden"/>
                                      </p:to>
                                    </p:set>
                                  </p:childTnLst>
                                </p:cTn>
                              </p:par>
                            </p:childTnLst>
                          </p:cTn>
                        </p:par>
                        <p:par>
                          <p:cTn id="57" fill="hold">
                            <p:stCondLst>
                              <p:cond delay="0"/>
                            </p:stCondLst>
                            <p:childTnLst>
                              <p:par>
                                <p:cTn id="58" presetID="24" presetClass="emph" presetSubtype="0" fill="hold" grpId="0" nodeType="afterEffect">
                                  <p:stCondLst>
                                    <p:cond delay="0"/>
                                  </p:stCondLst>
                                  <p:childTnLst>
                                    <p:animClr clrSpc="hsl" dir="cw">
                                      <p:cBhvr override="childStyle">
                                        <p:cTn id="59" dur="500" fill="hold"/>
                                        <p:tgtEl>
                                          <p:spTgt spid="41"/>
                                        </p:tgtEl>
                                        <p:attrNameLst>
                                          <p:attrName>style.color</p:attrName>
                                        </p:attrNameLst>
                                      </p:cBhvr>
                                      <p:by>
                                        <p:hsl h="0" s="-12549" l="-25098"/>
                                      </p:by>
                                    </p:animClr>
                                    <p:animClr clrSpc="hsl" dir="cw">
                                      <p:cBhvr>
                                        <p:cTn id="60" dur="500" fill="hold"/>
                                        <p:tgtEl>
                                          <p:spTgt spid="41"/>
                                        </p:tgtEl>
                                        <p:attrNameLst>
                                          <p:attrName>fillcolor</p:attrName>
                                        </p:attrNameLst>
                                      </p:cBhvr>
                                      <p:by>
                                        <p:hsl h="0" s="-12549" l="-25098"/>
                                      </p:by>
                                    </p:animClr>
                                    <p:animClr clrSpc="hsl" dir="cw">
                                      <p:cBhvr>
                                        <p:cTn id="61" dur="500" fill="hold"/>
                                        <p:tgtEl>
                                          <p:spTgt spid="41"/>
                                        </p:tgtEl>
                                        <p:attrNameLst>
                                          <p:attrName>stroke.color</p:attrName>
                                        </p:attrNameLst>
                                      </p:cBhvr>
                                      <p:by>
                                        <p:hsl h="0" s="-12549" l="-25098"/>
                                      </p:by>
                                    </p:animClr>
                                    <p:set>
                                      <p:cBhvr>
                                        <p:cTn id="62" dur="500" fill="hold"/>
                                        <p:tgtEl>
                                          <p:spTgt spid="41"/>
                                        </p:tgtEl>
                                        <p:attrNameLst>
                                          <p:attrName>fill.type</p:attrName>
                                        </p:attrNameLst>
                                      </p:cBhvr>
                                      <p:to>
                                        <p:strVal val="solid"/>
                                      </p:to>
                                    </p:set>
                                  </p:childTnLst>
                                </p:cTn>
                              </p:par>
                            </p:childTnLst>
                          </p:cTn>
                        </p:par>
                      </p:childTnLst>
                    </p:cTn>
                  </p:par>
                  <p:par>
                    <p:cTn id="63" fill="hold">
                      <p:stCondLst>
                        <p:cond delay="indefinite"/>
                      </p:stCondLst>
                      <p:childTnLst>
                        <p:par>
                          <p:cTn id="64" fill="hold">
                            <p:stCondLst>
                              <p:cond delay="0"/>
                            </p:stCondLst>
                            <p:childTnLst>
                              <p:par>
                                <p:cTn id="65" presetID="1" presetClass="exit" presetSubtype="0" fill="hold" grpId="0" nodeType="clickEffect">
                                  <p:stCondLst>
                                    <p:cond delay="0"/>
                                  </p:stCondLst>
                                  <p:childTnLst>
                                    <p:set>
                                      <p:cBhvr>
                                        <p:cTn id="66" dur="1" fill="hold">
                                          <p:stCondLst>
                                            <p:cond delay="0"/>
                                          </p:stCondLst>
                                        </p:cTn>
                                        <p:tgtEl>
                                          <p:spTgt spid="50"/>
                                        </p:tgtEl>
                                        <p:attrNameLst>
                                          <p:attrName>style.visibility</p:attrName>
                                        </p:attrNameLst>
                                      </p:cBhvr>
                                      <p:to>
                                        <p:strVal val="hidden"/>
                                      </p:to>
                                    </p:set>
                                  </p:childTnLst>
                                </p:cTn>
                              </p:par>
                            </p:childTnLst>
                          </p:cTn>
                        </p:par>
                        <p:par>
                          <p:cTn id="67" fill="hold">
                            <p:stCondLst>
                              <p:cond delay="0"/>
                            </p:stCondLst>
                            <p:childTnLst>
                              <p:par>
                                <p:cTn id="68" presetID="24" presetClass="emph" presetSubtype="0" fill="hold" grpId="0" nodeType="afterEffect">
                                  <p:stCondLst>
                                    <p:cond delay="0"/>
                                  </p:stCondLst>
                                  <p:childTnLst>
                                    <p:animClr clrSpc="hsl" dir="cw">
                                      <p:cBhvr override="childStyle">
                                        <p:cTn id="69" dur="500" fill="hold"/>
                                        <p:tgtEl>
                                          <p:spTgt spid="43"/>
                                        </p:tgtEl>
                                        <p:attrNameLst>
                                          <p:attrName>style.color</p:attrName>
                                        </p:attrNameLst>
                                      </p:cBhvr>
                                      <p:by>
                                        <p:hsl h="0" s="-12549" l="-25098"/>
                                      </p:by>
                                    </p:animClr>
                                    <p:animClr clrSpc="hsl" dir="cw">
                                      <p:cBhvr>
                                        <p:cTn id="70" dur="500" fill="hold"/>
                                        <p:tgtEl>
                                          <p:spTgt spid="43"/>
                                        </p:tgtEl>
                                        <p:attrNameLst>
                                          <p:attrName>fillcolor</p:attrName>
                                        </p:attrNameLst>
                                      </p:cBhvr>
                                      <p:by>
                                        <p:hsl h="0" s="-12549" l="-25098"/>
                                      </p:by>
                                    </p:animClr>
                                    <p:animClr clrSpc="hsl" dir="cw">
                                      <p:cBhvr>
                                        <p:cTn id="71" dur="500" fill="hold"/>
                                        <p:tgtEl>
                                          <p:spTgt spid="43"/>
                                        </p:tgtEl>
                                        <p:attrNameLst>
                                          <p:attrName>stroke.color</p:attrName>
                                        </p:attrNameLst>
                                      </p:cBhvr>
                                      <p:by>
                                        <p:hsl h="0" s="-12549" l="-25098"/>
                                      </p:by>
                                    </p:animClr>
                                    <p:set>
                                      <p:cBhvr>
                                        <p:cTn id="72" dur="500" fill="hold"/>
                                        <p:tgtEl>
                                          <p:spTgt spid="43"/>
                                        </p:tgtEl>
                                        <p:attrNameLst>
                                          <p:attrName>fill.type</p:attrName>
                                        </p:attrNameLst>
                                      </p:cBhvr>
                                      <p:to>
                                        <p:strVal val="solid"/>
                                      </p:to>
                                    </p:set>
                                  </p:childTnLst>
                                </p:cTn>
                              </p:par>
                            </p:childTnLst>
                          </p:cTn>
                        </p:par>
                      </p:childTnLst>
                    </p:cTn>
                  </p:par>
                  <p:par>
                    <p:cTn id="73" fill="hold">
                      <p:stCondLst>
                        <p:cond delay="indefinite"/>
                      </p:stCondLst>
                      <p:childTnLst>
                        <p:par>
                          <p:cTn id="74" fill="hold">
                            <p:stCondLst>
                              <p:cond delay="0"/>
                            </p:stCondLst>
                            <p:childTnLst>
                              <p:par>
                                <p:cTn id="75" presetID="1" presetClass="exit" presetSubtype="0" fill="hold" grpId="0" nodeType="clickEffect">
                                  <p:stCondLst>
                                    <p:cond delay="0"/>
                                  </p:stCondLst>
                                  <p:childTnLst>
                                    <p:set>
                                      <p:cBhvr>
                                        <p:cTn id="76" dur="1" fill="hold">
                                          <p:stCondLst>
                                            <p:cond delay="0"/>
                                          </p:stCondLst>
                                        </p:cTn>
                                        <p:tgtEl>
                                          <p:spTgt spid="53"/>
                                        </p:tgtEl>
                                        <p:attrNameLst>
                                          <p:attrName>style.visibility</p:attrName>
                                        </p:attrNameLst>
                                      </p:cBhvr>
                                      <p:to>
                                        <p:strVal val="hidden"/>
                                      </p:to>
                                    </p:set>
                                  </p:childTnLst>
                                </p:cTn>
                              </p:par>
                            </p:childTnLst>
                          </p:cTn>
                        </p:par>
                        <p:par>
                          <p:cTn id="77" fill="hold">
                            <p:stCondLst>
                              <p:cond delay="0"/>
                            </p:stCondLst>
                            <p:childTnLst>
                              <p:par>
                                <p:cTn id="78" presetID="24" presetClass="emph" presetSubtype="0" fill="hold" grpId="0" nodeType="afterEffect">
                                  <p:stCondLst>
                                    <p:cond delay="0"/>
                                  </p:stCondLst>
                                  <p:childTnLst>
                                    <p:animClr clrSpc="hsl" dir="cw">
                                      <p:cBhvr override="childStyle">
                                        <p:cTn id="79" dur="500" fill="hold"/>
                                        <p:tgtEl>
                                          <p:spTgt spid="45"/>
                                        </p:tgtEl>
                                        <p:attrNameLst>
                                          <p:attrName>style.color</p:attrName>
                                        </p:attrNameLst>
                                      </p:cBhvr>
                                      <p:by>
                                        <p:hsl h="0" s="-12549" l="-25098"/>
                                      </p:by>
                                    </p:animClr>
                                    <p:animClr clrSpc="hsl" dir="cw">
                                      <p:cBhvr>
                                        <p:cTn id="80" dur="500" fill="hold"/>
                                        <p:tgtEl>
                                          <p:spTgt spid="45"/>
                                        </p:tgtEl>
                                        <p:attrNameLst>
                                          <p:attrName>fillcolor</p:attrName>
                                        </p:attrNameLst>
                                      </p:cBhvr>
                                      <p:by>
                                        <p:hsl h="0" s="-12549" l="-25098"/>
                                      </p:by>
                                    </p:animClr>
                                    <p:animClr clrSpc="hsl" dir="cw">
                                      <p:cBhvr>
                                        <p:cTn id="81" dur="500" fill="hold"/>
                                        <p:tgtEl>
                                          <p:spTgt spid="45"/>
                                        </p:tgtEl>
                                        <p:attrNameLst>
                                          <p:attrName>stroke.color</p:attrName>
                                        </p:attrNameLst>
                                      </p:cBhvr>
                                      <p:by>
                                        <p:hsl h="0" s="-12549" l="-25098"/>
                                      </p:by>
                                    </p:animClr>
                                    <p:set>
                                      <p:cBhvr>
                                        <p:cTn id="82" dur="500" fill="hold"/>
                                        <p:tgtEl>
                                          <p:spTgt spid="45"/>
                                        </p:tgtEl>
                                        <p:attrNameLst>
                                          <p:attrName>fill.type</p:attrName>
                                        </p:attrNameLst>
                                      </p:cBhvr>
                                      <p:to>
                                        <p:strVal val="solid"/>
                                      </p:to>
                                    </p:set>
                                  </p:childTnLst>
                                </p:cTn>
                              </p:par>
                            </p:childTnLst>
                          </p:cTn>
                        </p:par>
                      </p:childTnLst>
                    </p:cTn>
                  </p:par>
                  <p:par>
                    <p:cTn id="83" fill="hold">
                      <p:stCondLst>
                        <p:cond delay="indefinite"/>
                      </p:stCondLst>
                      <p:childTnLst>
                        <p:par>
                          <p:cTn id="84" fill="hold">
                            <p:stCondLst>
                              <p:cond delay="0"/>
                            </p:stCondLst>
                            <p:childTnLst>
                              <p:par>
                                <p:cTn id="85" presetID="1" presetClass="exit" presetSubtype="0" fill="hold" grpId="0" nodeType="clickEffect">
                                  <p:stCondLst>
                                    <p:cond delay="0"/>
                                  </p:stCondLst>
                                  <p:childTnLst>
                                    <p:set>
                                      <p:cBhvr>
                                        <p:cTn id="86" dur="1" fill="hold">
                                          <p:stCondLst>
                                            <p:cond delay="0"/>
                                          </p:stCondLst>
                                        </p:cTn>
                                        <p:tgtEl>
                                          <p:spTgt spid="54"/>
                                        </p:tgtEl>
                                        <p:attrNameLst>
                                          <p:attrName>style.visibility</p:attrName>
                                        </p:attrNameLst>
                                      </p:cBhvr>
                                      <p:to>
                                        <p:strVal val="hidden"/>
                                      </p:to>
                                    </p:set>
                                  </p:childTnLst>
                                </p:cTn>
                              </p:par>
                            </p:childTnLst>
                          </p:cTn>
                        </p:par>
                        <p:par>
                          <p:cTn id="87" fill="hold">
                            <p:stCondLst>
                              <p:cond delay="0"/>
                            </p:stCondLst>
                            <p:childTnLst>
                              <p:par>
                                <p:cTn id="88" presetID="24" presetClass="emph" presetSubtype="0" fill="hold" grpId="0" nodeType="afterEffect">
                                  <p:stCondLst>
                                    <p:cond delay="0"/>
                                  </p:stCondLst>
                                  <p:childTnLst>
                                    <p:animClr clrSpc="hsl" dir="cw">
                                      <p:cBhvr override="childStyle">
                                        <p:cTn id="89" dur="500" fill="hold"/>
                                        <p:tgtEl>
                                          <p:spTgt spid="46"/>
                                        </p:tgtEl>
                                        <p:attrNameLst>
                                          <p:attrName>style.color</p:attrName>
                                        </p:attrNameLst>
                                      </p:cBhvr>
                                      <p:by>
                                        <p:hsl h="0" s="-12549" l="-25098"/>
                                      </p:by>
                                    </p:animClr>
                                    <p:animClr clrSpc="hsl" dir="cw">
                                      <p:cBhvr>
                                        <p:cTn id="90" dur="500" fill="hold"/>
                                        <p:tgtEl>
                                          <p:spTgt spid="46"/>
                                        </p:tgtEl>
                                        <p:attrNameLst>
                                          <p:attrName>fillcolor</p:attrName>
                                        </p:attrNameLst>
                                      </p:cBhvr>
                                      <p:by>
                                        <p:hsl h="0" s="-12549" l="-25098"/>
                                      </p:by>
                                    </p:animClr>
                                    <p:animClr clrSpc="hsl" dir="cw">
                                      <p:cBhvr>
                                        <p:cTn id="91" dur="500" fill="hold"/>
                                        <p:tgtEl>
                                          <p:spTgt spid="46"/>
                                        </p:tgtEl>
                                        <p:attrNameLst>
                                          <p:attrName>stroke.color</p:attrName>
                                        </p:attrNameLst>
                                      </p:cBhvr>
                                      <p:by>
                                        <p:hsl h="0" s="-12549" l="-25098"/>
                                      </p:by>
                                    </p:animClr>
                                    <p:set>
                                      <p:cBhvr>
                                        <p:cTn id="92" dur="500" fill="hold"/>
                                        <p:tgtEl>
                                          <p:spTgt spid="46"/>
                                        </p:tgtEl>
                                        <p:attrNameLst>
                                          <p:attrName>fill.type</p:attrName>
                                        </p:attrNameLst>
                                      </p:cBhvr>
                                      <p:to>
                                        <p:strVal val="solid"/>
                                      </p:to>
                                    </p:set>
                                  </p:childTnLst>
                                </p:cTn>
                              </p:par>
                            </p:childTnLst>
                          </p:cTn>
                        </p:par>
                      </p:childTnLst>
                    </p:cTn>
                  </p:par>
                  <p:par>
                    <p:cTn id="93" fill="hold">
                      <p:stCondLst>
                        <p:cond delay="indefinite"/>
                      </p:stCondLst>
                      <p:childTnLst>
                        <p:par>
                          <p:cTn id="94" fill="hold">
                            <p:stCondLst>
                              <p:cond delay="0"/>
                            </p:stCondLst>
                            <p:childTnLst>
                              <p:par>
                                <p:cTn id="95" presetID="1" presetClass="exit" presetSubtype="0" fill="hold" grpId="0" nodeType="clickEffect">
                                  <p:stCondLst>
                                    <p:cond delay="0"/>
                                  </p:stCondLst>
                                  <p:childTnLst>
                                    <p:set>
                                      <p:cBhvr>
                                        <p:cTn id="96" dur="1" fill="hold">
                                          <p:stCondLst>
                                            <p:cond delay="0"/>
                                          </p:stCondLst>
                                        </p:cTn>
                                        <p:tgtEl>
                                          <p:spTgt spid="55"/>
                                        </p:tgtEl>
                                        <p:attrNameLst>
                                          <p:attrName>style.visibility</p:attrName>
                                        </p:attrNameLst>
                                      </p:cBhvr>
                                      <p:to>
                                        <p:strVal val="hidden"/>
                                      </p:to>
                                    </p:set>
                                  </p:childTnLst>
                                </p:cTn>
                              </p:par>
                            </p:childTnLst>
                          </p:cTn>
                        </p:par>
                        <p:par>
                          <p:cTn id="97" fill="hold">
                            <p:stCondLst>
                              <p:cond delay="0"/>
                            </p:stCondLst>
                            <p:childTnLst>
                              <p:par>
                                <p:cTn id="98" presetID="24" presetClass="emph" presetSubtype="0" fill="hold" grpId="0" nodeType="afterEffect">
                                  <p:stCondLst>
                                    <p:cond delay="0"/>
                                  </p:stCondLst>
                                  <p:childTnLst>
                                    <p:animClr clrSpc="hsl" dir="cw">
                                      <p:cBhvr override="childStyle">
                                        <p:cTn id="99" dur="500" fill="hold"/>
                                        <p:tgtEl>
                                          <p:spTgt spid="47"/>
                                        </p:tgtEl>
                                        <p:attrNameLst>
                                          <p:attrName>style.color</p:attrName>
                                        </p:attrNameLst>
                                      </p:cBhvr>
                                      <p:by>
                                        <p:hsl h="0" s="-12549" l="-25098"/>
                                      </p:by>
                                    </p:animClr>
                                    <p:animClr clrSpc="hsl" dir="cw">
                                      <p:cBhvr>
                                        <p:cTn id="100" dur="500" fill="hold"/>
                                        <p:tgtEl>
                                          <p:spTgt spid="47"/>
                                        </p:tgtEl>
                                        <p:attrNameLst>
                                          <p:attrName>fillcolor</p:attrName>
                                        </p:attrNameLst>
                                      </p:cBhvr>
                                      <p:by>
                                        <p:hsl h="0" s="-12549" l="-25098"/>
                                      </p:by>
                                    </p:animClr>
                                    <p:animClr clrSpc="hsl" dir="cw">
                                      <p:cBhvr>
                                        <p:cTn id="101" dur="500" fill="hold"/>
                                        <p:tgtEl>
                                          <p:spTgt spid="47"/>
                                        </p:tgtEl>
                                        <p:attrNameLst>
                                          <p:attrName>stroke.color</p:attrName>
                                        </p:attrNameLst>
                                      </p:cBhvr>
                                      <p:by>
                                        <p:hsl h="0" s="-12549" l="-25098"/>
                                      </p:by>
                                    </p:animClr>
                                    <p:set>
                                      <p:cBhvr>
                                        <p:cTn id="102" dur="500" fill="hold"/>
                                        <p:tgtEl>
                                          <p:spTgt spid="47"/>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10" grpId="0" animBg="1"/>
      <p:bldP spid="48" grpId="0" animBg="1"/>
      <p:bldP spid="49" grpId="0" animBg="1"/>
      <p:bldP spid="50" grpId="0" animBg="1"/>
      <p:bldP spid="51" grpId="0" animBg="1"/>
      <p:bldP spid="52" grpId="0" animBg="1"/>
      <p:bldP spid="53" grpId="0" animBg="1"/>
      <p:bldP spid="54" grpId="0" animBg="1"/>
      <p:bldP spid="55" grpId="0" animBg="1"/>
      <p:bldP spid="57"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294549"/>
            <a:ext cx="5528931" cy="867128"/>
          </a:xfrm>
          <a:prstGeom prst="rect">
            <a:avLst/>
          </a:prstGeom>
        </p:spPr>
      </p:pic>
      <p:sp>
        <p:nvSpPr>
          <p:cNvPr id="4" name="Title 3"/>
          <p:cNvSpPr>
            <a:spLocks noGrp="1"/>
          </p:cNvSpPr>
          <p:nvPr>
            <p:ph type="title"/>
          </p:nvPr>
        </p:nvSpPr>
        <p:spPr>
          <a:xfrm>
            <a:off x="0" y="294549"/>
            <a:ext cx="7633856" cy="707849"/>
          </a:xfrm>
        </p:spPr>
        <p:txBody>
          <a:bodyPr>
            <a:normAutofit/>
          </a:bodyPr>
          <a:lstStyle/>
          <a:p>
            <a:r>
              <a:rPr lang="fr-FR" sz="3100" b="1" dirty="0">
                <a:solidFill>
                  <a:schemeClr val="bg1"/>
                </a:solidFill>
              </a:rPr>
              <a:t>La Révolution nationale</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810600" y="248874"/>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info</a:t>
            </a:r>
          </a:p>
        </p:txBody>
      </p:sp>
      <p:sp>
        <p:nvSpPr>
          <p:cNvPr id="11" name="TextBox 10">
            <a:extLst>
              <a:ext uri="{FF2B5EF4-FFF2-40B4-BE49-F238E27FC236}">
                <a16:creationId xmlns:a16="http://schemas.microsoft.com/office/drawing/2014/main" id="{16E5D2C8-39D0-B149-BD4B-D3EDCF96BB45}"/>
              </a:ext>
            </a:extLst>
          </p:cNvPr>
          <p:cNvSpPr txBox="1"/>
          <p:nvPr/>
        </p:nvSpPr>
        <p:spPr>
          <a:xfrm>
            <a:off x="146812" y="1285912"/>
            <a:ext cx="11938862" cy="707886"/>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Pétain a rejeté la devise* « Liberté, Égalité, Fraternité » et la démocratie. Il a choisi une nouvelle devise pour l’État français: « Travail, Famille, Patrie* ». C’est « la Révolution nationale ».</a:t>
            </a: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pic>
        <p:nvPicPr>
          <p:cNvPr id="1026" name="Picture 2" descr="https://upload.wikimedia.org/wikipedia/commons/thumb/b/b4/Revolution_Nationale_propaganda_poster.jpg/1024px-Revolution_Nationale_propaganda_poster.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6812" y="2150765"/>
            <a:ext cx="5518966" cy="4058381"/>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16E5D2C8-39D0-B149-BD4B-D3EDCF96BB45}"/>
              </a:ext>
            </a:extLst>
          </p:cNvPr>
          <p:cNvSpPr txBox="1"/>
          <p:nvPr/>
        </p:nvSpPr>
        <p:spPr>
          <a:xfrm>
            <a:off x="5844606" y="2115718"/>
            <a:ext cx="6241068" cy="4093428"/>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Pendant la Révolution, Pétain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interdit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b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endPar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la liberté de la presse </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 droit de grève*</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 divorce</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les </a:t>
            </a:r>
            <a:r>
              <a:rPr kumimoji="0" lang="en-GB"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partis</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politiques</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et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 suffrage universel</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Il </a:t>
            </a: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a:t>
            </a:r>
            <a:r>
              <a:rPr kumimoji="0" lang="en-GB" sz="20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introduit</a:t>
            </a: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et </a:t>
            </a:r>
            <a:r>
              <a:rPr kumimoji="0" lang="en-GB" sz="20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encouragé</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des </a:t>
            </a:r>
            <a:r>
              <a:rPr kumimoji="0" lang="en-US"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lois</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antisémites</a:t>
            </a: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une éducation traditionnelle et patriotique</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une</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politique</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de collaboration avec </a:t>
            </a:r>
            <a:r>
              <a:rPr kumimoji="0" lang="en-US"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l’Allemagne</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nazie</a:t>
            </a: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3" name="Rectangle: Rounded Corners 29">
            <a:extLst>
              <a:ext uri="{FF2B5EF4-FFF2-40B4-BE49-F238E27FC236}">
                <a16:creationId xmlns:a16="http://schemas.microsoft.com/office/drawing/2014/main" id="{98A35066-377F-4B41-904F-9B065A772B3E}"/>
              </a:ext>
            </a:extLst>
          </p:cNvPr>
          <p:cNvSpPr/>
          <p:nvPr/>
        </p:nvSpPr>
        <p:spPr>
          <a:xfrm>
            <a:off x="5399313" y="249869"/>
            <a:ext cx="5297715" cy="677057"/>
          </a:xfrm>
          <a:prstGeom prst="roundRect">
            <a:avLst/>
          </a:prstGeom>
          <a:solidFill>
            <a:srgbClr val="104F75"/>
          </a:solidFill>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a:t>
            </a: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le droit de </a:t>
            </a:r>
            <a:r>
              <a:rPr kumimoji="0" lang="en-GB" sz="2000" b="1" i="0" u="none" strike="noStrike" kern="1200" cap="none" spc="0" normalizeH="0" baseline="0" noProof="0" dirty="0" err="1">
                <a:ln>
                  <a:noFill/>
                </a:ln>
                <a:solidFill>
                  <a:prstClr val="white"/>
                </a:solidFill>
                <a:effectLst/>
                <a:uLnTx/>
                <a:uFillTx/>
                <a:latin typeface="Century Gothic" panose="020F0302020204030204"/>
                <a:ea typeface="+mn-ea"/>
                <a:cs typeface="+mn-cs"/>
              </a:rPr>
              <a:t>grève</a:t>
            </a: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 </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 the right to strike </a:t>
            </a:r>
            <a:b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b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la devise* = motto</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*la </a:t>
            </a:r>
            <a:r>
              <a:rPr kumimoji="0" lang="en-GB" sz="2000" b="1" i="0" u="none" strike="noStrike" kern="1200" cap="none" spc="0" normalizeH="0" baseline="0" noProof="0" dirty="0" err="1">
                <a:ln>
                  <a:noFill/>
                </a:ln>
                <a:solidFill>
                  <a:prstClr val="white"/>
                </a:solidFill>
                <a:effectLst/>
                <a:uLnTx/>
                <a:uFillTx/>
                <a:latin typeface="Century Gothic" panose="020F0302020204030204"/>
                <a:ea typeface="+mn-ea"/>
                <a:cs typeface="+mn-cs"/>
              </a:rPr>
              <a:t>patrie</a:t>
            </a: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 </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 homeland</a:t>
            </a:r>
            <a:endPar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Tree>
    <p:extLst>
      <p:ext uri="{BB962C8B-B14F-4D97-AF65-F5344CB8AC3E}">
        <p14:creationId xmlns:p14="http://schemas.microsoft.com/office/powerpoint/2010/main" val="3967251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2">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2">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2">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2">
                                            <p:txEl>
                                              <p:pRg st="9" end="9"/>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2">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0" y="296864"/>
            <a:ext cx="7633856" cy="707849"/>
          </a:xfrm>
        </p:spPr>
        <p:txBody>
          <a:bodyPr>
            <a:normAutofit/>
          </a:bodyPr>
          <a:lstStyle/>
          <a:p>
            <a:r>
              <a:rPr lang="fr-FR" sz="3000" b="1" dirty="0">
                <a:solidFill>
                  <a:schemeClr val="bg1"/>
                </a:solidFill>
              </a:rPr>
              <a:t>La Révolution nationale</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810600" y="248874"/>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parler</a:t>
            </a:r>
          </a:p>
        </p:txBody>
      </p:sp>
      <p:sp>
        <p:nvSpPr>
          <p:cNvPr id="2" name="TextBox 1"/>
          <p:cNvSpPr txBox="1"/>
          <p:nvPr/>
        </p:nvSpPr>
        <p:spPr>
          <a:xfrm>
            <a:off x="248145" y="4588649"/>
            <a:ext cx="5667153" cy="1384995"/>
          </a:xfrm>
          <a:prstGeom prst="rect">
            <a:avLst/>
          </a:prstGeom>
          <a:noFill/>
          <a:ln w="38100">
            <a:solidFill>
              <a:schemeClr val="accent5">
                <a:lumMod val="50000"/>
              </a:schemeClr>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Partenaire</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1.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Lots of men left.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2.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Children studied traditional* subjects. </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traditionnelles</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3.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There were no products in the shops.</a:t>
            </a:r>
            <a:endPar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4.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Many</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French people served abroad/in Germany.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5.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The government controlled* the radio. </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contrôler</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p:txBody>
      </p:sp>
      <p:sp>
        <p:nvSpPr>
          <p:cNvPr id="30" name="TextBox 29"/>
          <p:cNvSpPr txBox="1"/>
          <p:nvPr/>
        </p:nvSpPr>
        <p:spPr>
          <a:xfrm>
            <a:off x="248146" y="1490168"/>
            <a:ext cx="5667153" cy="1384995"/>
          </a:xfrm>
          <a:prstGeom prst="rect">
            <a:avLst/>
          </a:prstGeom>
          <a:noFill/>
          <a:ln w="38100">
            <a:solidFill>
              <a:schemeClr val="accent5">
                <a:lumMod val="50000"/>
              </a:schemeClr>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Partenaire</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1.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Lots of men left.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2.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Children studied traditional* subjects. </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traditionnelles</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3.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There were no products in the shops.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4.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Many French people served abroad/in Germany.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5.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The government controlled* the radio. </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contrôler</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p:txBody>
      </p:sp>
      <p:sp>
        <p:nvSpPr>
          <p:cNvPr id="40" name="TextBox 39"/>
          <p:cNvSpPr txBox="1"/>
          <p:nvPr/>
        </p:nvSpPr>
        <p:spPr>
          <a:xfrm>
            <a:off x="248145" y="3055048"/>
            <a:ext cx="5667153" cy="1384995"/>
          </a:xfrm>
          <a:prstGeom prst="rect">
            <a:avLst/>
          </a:prstGeom>
          <a:noFill/>
          <a:ln w="38100">
            <a:solidFill>
              <a:schemeClr val="accent5">
                <a:lumMod val="50000"/>
              </a:schemeClr>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Partenaire</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1.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Lots of men left.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2.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Children studied traditional* subjects. </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traditionnelles</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3.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There were no products in the shops.</a:t>
            </a:r>
            <a:endPar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4.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Many French people served abroad/in Germany.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5.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The government controlled* the radio. </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contrôler</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p:txBody>
      </p:sp>
      <p:sp>
        <p:nvSpPr>
          <p:cNvPr id="41" name="TextBox 40"/>
          <p:cNvSpPr txBox="1"/>
          <p:nvPr/>
        </p:nvSpPr>
        <p:spPr>
          <a:xfrm>
            <a:off x="6241205" y="2815075"/>
            <a:ext cx="5667153" cy="1600438"/>
          </a:xfrm>
          <a:prstGeom prst="rect">
            <a:avLst/>
          </a:prstGeom>
          <a:noFill/>
          <a:ln w="38100">
            <a:solidFill>
              <a:schemeClr val="accent5">
                <a:lumMod val="50000"/>
              </a:schemeClr>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Partenaire</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1.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fed my family with great* difficulty. </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grande</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2.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 often felt hunger.</a:t>
            </a:r>
            <a:endPar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3.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We did not choose a political party*. </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parti</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politique</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endPar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4.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The government forced Jewish people to wear a star* of David. </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une</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étoile</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5.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We sang songs about </a:t>
            </a:r>
            <a:r>
              <a:rPr kumimoji="0" lang="en-GB" sz="1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Pétain</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and the French state.</a:t>
            </a:r>
            <a:endPar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pic>
        <p:nvPicPr>
          <p:cNvPr id="47" name="Picture 46"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294549"/>
            <a:ext cx="5528931" cy="867128"/>
          </a:xfrm>
          <a:prstGeom prst="rect">
            <a:avLst/>
          </a:prstGeom>
        </p:spPr>
      </p:pic>
      <p:sp>
        <p:nvSpPr>
          <p:cNvPr id="48" name="Title 3"/>
          <p:cNvSpPr txBox="1">
            <a:spLocks/>
          </p:cNvSpPr>
          <p:nvPr/>
        </p:nvSpPr>
        <p:spPr>
          <a:xfrm>
            <a:off x="0" y="294549"/>
            <a:ext cx="7633856" cy="70784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accent5">
                    <a:lumMod val="50000"/>
                  </a:schemeClr>
                </a:solidFill>
                <a:latin typeface="Century Gothic" panose="020B0502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FR" sz="3100" b="1" i="0" u="none" strike="noStrike" kern="1200" cap="none" spc="0" normalizeH="0" baseline="0" noProof="0" dirty="0">
                <a:ln>
                  <a:noFill/>
                </a:ln>
                <a:solidFill>
                  <a:prstClr val="white"/>
                </a:solidFill>
                <a:effectLst/>
                <a:uLnTx/>
                <a:uFillTx/>
                <a:latin typeface="Century Gothic" panose="020B0502020202020204" pitchFamily="34" charset="0"/>
                <a:ea typeface="+mj-ea"/>
                <a:cs typeface="+mj-cs"/>
              </a:rPr>
              <a:t>La Révolution nationale</a:t>
            </a:r>
          </a:p>
        </p:txBody>
      </p:sp>
      <p:sp>
        <p:nvSpPr>
          <p:cNvPr id="49" name="TextBox 48"/>
          <p:cNvSpPr txBox="1"/>
          <p:nvPr/>
        </p:nvSpPr>
        <p:spPr>
          <a:xfrm>
            <a:off x="6241205" y="4571085"/>
            <a:ext cx="5667153" cy="1600438"/>
          </a:xfrm>
          <a:prstGeom prst="rect">
            <a:avLst/>
          </a:prstGeom>
          <a:noFill/>
          <a:ln w="38100">
            <a:solidFill>
              <a:schemeClr val="accent5">
                <a:lumMod val="50000"/>
              </a:schemeClr>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Partenaire</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1.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fed my family with great* difficulty. </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grande</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2.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 often felt hunger.</a:t>
            </a:r>
            <a:endPar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3.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We did not choose a political party*. </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parti</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politique</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endPar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4.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The government forced Jewish people to wear a star* of David. </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une</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étoile</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5.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We sang songs about </a:t>
            </a:r>
            <a:r>
              <a:rPr kumimoji="0" lang="en-GB" sz="1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Pétain</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and the French state.</a:t>
            </a:r>
            <a:endPar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50" name="TextBox 49"/>
          <p:cNvSpPr txBox="1"/>
          <p:nvPr/>
        </p:nvSpPr>
        <p:spPr>
          <a:xfrm>
            <a:off x="6241204" y="1058289"/>
            <a:ext cx="5667153" cy="1600438"/>
          </a:xfrm>
          <a:prstGeom prst="rect">
            <a:avLst/>
          </a:prstGeom>
          <a:noFill/>
          <a:ln w="38100">
            <a:solidFill>
              <a:schemeClr val="accent5">
                <a:lumMod val="50000"/>
              </a:schemeClr>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Partenaire</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1.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fed my family with great* difficulty. </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grande</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b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2.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 often felt hunger.</a:t>
            </a:r>
            <a:endPar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3.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We did not choose a political party*. </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parti</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politique</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endPar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4.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The government forced Jewish people to wear a star* of David. </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une</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1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étoile</a:t>
            </a: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5. </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We sang songs about </a:t>
            </a:r>
            <a:r>
              <a:rPr kumimoji="0" lang="en-GB" sz="1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Pétain</a:t>
            </a:r>
            <a:r>
              <a:rPr kumimoji="0" lang="en-GB" sz="1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and the French state.</a:t>
            </a:r>
            <a:endParaRPr kumimoji="0" lang="en-GB" sz="1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Tree>
    <p:extLst>
      <p:ext uri="{BB962C8B-B14F-4D97-AF65-F5344CB8AC3E}">
        <p14:creationId xmlns:p14="http://schemas.microsoft.com/office/powerpoint/2010/main" val="167997322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4" name="Title 3"/>
          <p:cNvSpPr>
            <a:spLocks noGrp="1"/>
          </p:cNvSpPr>
          <p:nvPr>
            <p:ph type="title"/>
          </p:nvPr>
        </p:nvSpPr>
        <p:spPr>
          <a:xfrm>
            <a:off x="0" y="296864"/>
            <a:ext cx="7633856" cy="707849"/>
          </a:xfrm>
        </p:spPr>
        <p:txBody>
          <a:bodyPr>
            <a:normAutofit/>
          </a:bodyPr>
          <a:lstStyle/>
          <a:p>
            <a:r>
              <a:rPr lang="fr-FR" sz="3000" b="1" dirty="0">
                <a:solidFill>
                  <a:schemeClr val="bg1"/>
                </a:solidFill>
              </a:rPr>
              <a:t>La Révolution nationale (A)</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810600" y="248874"/>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parler</a:t>
            </a:r>
          </a:p>
        </p:txBody>
      </p:sp>
      <p:pic>
        <p:nvPicPr>
          <p:cNvPr id="9" name="Picture 8"/>
          <p:cNvPicPr>
            <a:picLocks noChangeAspect="1"/>
          </p:cNvPicPr>
          <p:nvPr/>
        </p:nvPicPr>
        <p:blipFill>
          <a:blip r:embed="rId4"/>
          <a:stretch>
            <a:fillRect/>
          </a:stretch>
        </p:blipFill>
        <p:spPr>
          <a:xfrm>
            <a:off x="293394" y="2367353"/>
            <a:ext cx="3240667" cy="2233327"/>
          </a:xfrm>
          <a:prstGeom prst="rect">
            <a:avLst/>
          </a:prstGeom>
        </p:spPr>
      </p:pic>
      <p:sp>
        <p:nvSpPr>
          <p:cNvPr id="3" name="TextBox 2"/>
          <p:cNvSpPr txBox="1"/>
          <p:nvPr/>
        </p:nvSpPr>
        <p:spPr>
          <a:xfrm>
            <a:off x="213756" y="1350174"/>
            <a:ext cx="6074676"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Qu’est-ce</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qu’on</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 fait ?</a:t>
            </a:r>
            <a:b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Qu’est-ce</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qu’on</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n’a</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pas fait ?</a:t>
            </a:r>
          </a:p>
        </p:txBody>
      </p:sp>
      <p:pic>
        <p:nvPicPr>
          <p:cNvPr id="2058" name="Picture 10" descr="https://media.istockphoto.com/photos/old-bakelite-valve-radio-picture-id114357253?b=1&amp;k=20&amp;m=114357253&amp;s=170667a&amp;w=0&amp;h=IkM0MuGlnglRQNZUVjFZqfN1DQ9190RC3YoId7ODQ7A="/>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2671" b="96736" l="2953" r="97244"/>
                    </a14:imgEffect>
                  </a14:imgLayer>
                </a14:imgProps>
              </a:ext>
              <a:ext uri="{28A0092B-C50C-407E-A947-70E740481C1C}">
                <a14:useLocalDpi xmlns:a14="http://schemas.microsoft.com/office/drawing/2010/main" val="0"/>
              </a:ext>
            </a:extLst>
          </a:blip>
          <a:srcRect/>
          <a:stretch>
            <a:fillRect/>
          </a:stretch>
        </p:blipFill>
        <p:spPr bwMode="auto">
          <a:xfrm>
            <a:off x="4334890" y="4302958"/>
            <a:ext cx="3009697" cy="1996591"/>
          </a:xfrm>
          <a:prstGeom prst="rect">
            <a:avLst/>
          </a:prstGeom>
          <a:noFill/>
          <a:extLst>
            <a:ext uri="{909E8E84-426E-40DD-AFC4-6F175D3DCCD1}">
              <a14:hiddenFill xmlns:a14="http://schemas.microsoft.com/office/drawing/2010/main">
                <a:solidFill>
                  <a:srgbClr val="FFFFFF"/>
                </a:solidFill>
              </a14:hiddenFill>
            </a:ext>
          </a:extLst>
        </p:spPr>
      </p:pic>
      <p:grpSp>
        <p:nvGrpSpPr>
          <p:cNvPr id="14" name="Group 13"/>
          <p:cNvGrpSpPr/>
          <p:nvPr/>
        </p:nvGrpSpPr>
        <p:grpSpPr>
          <a:xfrm>
            <a:off x="4479986" y="2386215"/>
            <a:ext cx="2755441" cy="2193886"/>
            <a:chOff x="4120900" y="2358955"/>
            <a:chExt cx="3007678" cy="2238059"/>
          </a:xfrm>
        </p:grpSpPr>
        <p:sp>
          <p:nvSpPr>
            <p:cNvPr id="12" name="Explosion 1 11"/>
            <p:cNvSpPr/>
            <p:nvPr/>
          </p:nvSpPr>
          <p:spPr>
            <a:xfrm rot="13658739">
              <a:off x="4505709" y="1974146"/>
              <a:ext cx="2238059" cy="3007678"/>
            </a:xfrm>
            <a:prstGeom prst="irregularSeal1">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pic>
          <p:nvPicPr>
            <p:cNvPr id="2066" name="Picture 18" descr="https://upload.wikimedia.org/wikipedia/commons/thumb/8/84/Informal_emblem_of_the_French_State_%281940%E2%80%931944%29.svg/220px-Informal_emblem_of_the_French_State_%281940%E2%80%931944%29.svg.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087901" y="2930397"/>
              <a:ext cx="1073673" cy="1298169"/>
            </a:xfrm>
            <a:prstGeom prst="rect">
              <a:avLst/>
            </a:prstGeom>
            <a:noFill/>
            <a:extLst>
              <a:ext uri="{909E8E84-426E-40DD-AFC4-6F175D3DCCD1}">
                <a14:hiddenFill xmlns:a14="http://schemas.microsoft.com/office/drawing/2010/main">
                  <a:solidFill>
                    <a:srgbClr val="FFFFFF"/>
                  </a:solidFill>
                </a14:hiddenFill>
              </a:ext>
            </a:extLst>
          </p:spPr>
        </p:pic>
      </p:grpSp>
      <p:pic>
        <p:nvPicPr>
          <p:cNvPr id="27" name="Picture 20" descr="Books, Library, Reading, Education"/>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flipH="1">
            <a:off x="1628287" y="4977137"/>
            <a:ext cx="1738515" cy="1294572"/>
          </a:xfrm>
          <a:prstGeom prst="rect">
            <a:avLst/>
          </a:prstGeom>
          <a:noFill/>
          <a:extLst>
            <a:ext uri="{909E8E84-426E-40DD-AFC4-6F175D3DCCD1}">
              <a14:hiddenFill xmlns:a14="http://schemas.microsoft.com/office/drawing/2010/main">
                <a:solidFill>
                  <a:srgbClr val="FFFFFF"/>
                </a:solidFill>
              </a14:hiddenFill>
            </a:ext>
          </a:extLst>
        </p:spPr>
      </p:pic>
      <p:pic>
        <p:nvPicPr>
          <p:cNvPr id="2072" name="Picture 24" descr="Closed Bible 01 Clip Art"/>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24587" y="5104809"/>
            <a:ext cx="1332341" cy="1039227"/>
          </a:xfrm>
          <a:prstGeom prst="rect">
            <a:avLst/>
          </a:prstGeom>
          <a:noFill/>
          <a:extLst>
            <a:ext uri="{909E8E84-426E-40DD-AFC4-6F175D3DCCD1}">
              <a14:hiddenFill xmlns:a14="http://schemas.microsoft.com/office/drawing/2010/main">
                <a:solidFill>
                  <a:srgbClr val="FFFFFF"/>
                </a:solidFill>
              </a14:hiddenFill>
            </a:ext>
          </a:extLst>
        </p:spPr>
      </p:pic>
      <p:pic>
        <p:nvPicPr>
          <p:cNvPr id="2074" name="Picture 26" descr="Sport Clip Art"/>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rot="3532305">
            <a:off x="2341241" y="4911187"/>
            <a:ext cx="248801" cy="724451"/>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14"/>
          <p:cNvSpPr txBox="1"/>
          <p:nvPr/>
        </p:nvSpPr>
        <p:spPr>
          <a:xfrm>
            <a:off x="3241499" y="3132152"/>
            <a:ext cx="616820" cy="646331"/>
          </a:xfrm>
          <a:prstGeom prst="rect">
            <a:avLst/>
          </a:prstGeom>
          <a:solidFill>
            <a:schemeClr val="bg1"/>
          </a:solidFill>
          <a:ln w="38100">
            <a:solidFill>
              <a:srgbClr val="E87D1E"/>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600" b="1" i="0" u="none" strike="noStrike" kern="1200" cap="none" spc="0" normalizeH="0" baseline="0" noProof="0" dirty="0">
                <a:ln>
                  <a:noFill/>
                </a:ln>
                <a:solidFill>
                  <a:srgbClr val="E87D1E"/>
                </a:solidFill>
                <a:effectLst/>
                <a:uLnTx/>
                <a:uFillTx/>
                <a:latin typeface="Century Gothic" panose="020F0302020204030204"/>
                <a:ea typeface="+mn-ea"/>
                <a:cs typeface="+mn-cs"/>
              </a:rPr>
              <a:t>4</a:t>
            </a:r>
          </a:p>
        </p:txBody>
      </p:sp>
      <p:sp>
        <p:nvSpPr>
          <p:cNvPr id="32" name="TextBox 31"/>
          <p:cNvSpPr txBox="1"/>
          <p:nvPr/>
        </p:nvSpPr>
        <p:spPr>
          <a:xfrm>
            <a:off x="3070254" y="5301256"/>
            <a:ext cx="616820" cy="646331"/>
          </a:xfrm>
          <a:prstGeom prst="rect">
            <a:avLst/>
          </a:prstGeom>
          <a:solidFill>
            <a:schemeClr val="bg1"/>
          </a:solidFill>
          <a:ln w="38100">
            <a:solidFill>
              <a:srgbClr val="E87D1E"/>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600" b="1" i="0" u="none" strike="noStrike" kern="1200" cap="none" spc="0" normalizeH="0" baseline="0" noProof="0" dirty="0">
                <a:ln>
                  <a:noFill/>
                </a:ln>
                <a:solidFill>
                  <a:srgbClr val="E87D1E"/>
                </a:solidFill>
                <a:effectLst/>
                <a:uLnTx/>
                <a:uFillTx/>
                <a:latin typeface="Century Gothic" panose="020F0302020204030204"/>
                <a:ea typeface="+mn-ea"/>
                <a:cs typeface="+mn-cs"/>
              </a:rPr>
              <a:t>2</a:t>
            </a:r>
          </a:p>
        </p:txBody>
      </p:sp>
      <p:sp>
        <p:nvSpPr>
          <p:cNvPr id="33" name="TextBox 32"/>
          <p:cNvSpPr txBox="1"/>
          <p:nvPr/>
        </p:nvSpPr>
        <p:spPr>
          <a:xfrm>
            <a:off x="6753469" y="4898815"/>
            <a:ext cx="616820" cy="646331"/>
          </a:xfrm>
          <a:prstGeom prst="rect">
            <a:avLst/>
          </a:prstGeom>
          <a:solidFill>
            <a:schemeClr val="bg1"/>
          </a:solidFill>
          <a:ln w="38100">
            <a:solidFill>
              <a:srgbClr val="E87D1E"/>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600" b="1" i="0" u="none" strike="noStrike" kern="1200" cap="none" spc="0" normalizeH="0" baseline="0" noProof="0" dirty="0">
                <a:ln>
                  <a:noFill/>
                </a:ln>
                <a:solidFill>
                  <a:srgbClr val="E87D1E"/>
                </a:solidFill>
                <a:effectLst/>
                <a:uLnTx/>
                <a:uFillTx/>
                <a:latin typeface="Century Gothic" panose="020F0302020204030204"/>
                <a:ea typeface="+mn-ea"/>
                <a:cs typeface="+mn-cs"/>
              </a:rPr>
              <a:t>5</a:t>
            </a:r>
          </a:p>
        </p:txBody>
      </p:sp>
      <p:sp>
        <p:nvSpPr>
          <p:cNvPr id="36" name="Rectangle 35"/>
          <p:cNvSpPr/>
          <p:nvPr/>
        </p:nvSpPr>
        <p:spPr>
          <a:xfrm>
            <a:off x="3218404" y="5406743"/>
            <a:ext cx="296796" cy="43535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38" name="Rectangle 37"/>
          <p:cNvSpPr/>
          <p:nvPr/>
        </p:nvSpPr>
        <p:spPr>
          <a:xfrm>
            <a:off x="3385663" y="3237639"/>
            <a:ext cx="296796" cy="43535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39" name="Rectangle 38"/>
          <p:cNvSpPr/>
          <p:nvPr/>
        </p:nvSpPr>
        <p:spPr>
          <a:xfrm>
            <a:off x="6913481" y="4998113"/>
            <a:ext cx="296796" cy="43535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pic>
        <p:nvPicPr>
          <p:cNvPr id="42" name="Picture 4" descr="Empty vegetable crates and shelves stock photo"/>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055940" y="248874"/>
            <a:ext cx="3617732" cy="2380075"/>
          </a:xfrm>
          <a:prstGeom prst="rect">
            <a:avLst/>
          </a:prstGeom>
          <a:noFill/>
          <a:extLst>
            <a:ext uri="{909E8E84-426E-40DD-AFC4-6F175D3DCCD1}">
              <a14:hiddenFill xmlns:a14="http://schemas.microsoft.com/office/drawing/2010/main">
                <a:solidFill>
                  <a:srgbClr val="FFFFFF"/>
                </a:solidFill>
              </a14:hiddenFill>
            </a:ext>
          </a:extLst>
        </p:spPr>
      </p:pic>
      <p:sp>
        <p:nvSpPr>
          <p:cNvPr id="43" name="TextBox 42"/>
          <p:cNvSpPr txBox="1"/>
          <p:nvPr/>
        </p:nvSpPr>
        <p:spPr>
          <a:xfrm>
            <a:off x="6646072" y="772236"/>
            <a:ext cx="616820" cy="646331"/>
          </a:xfrm>
          <a:prstGeom prst="rect">
            <a:avLst/>
          </a:prstGeom>
          <a:solidFill>
            <a:schemeClr val="bg1"/>
          </a:solidFill>
          <a:ln w="38100">
            <a:solidFill>
              <a:srgbClr val="E87D1E"/>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600" b="1" i="0" u="none" strike="noStrike" kern="1200" cap="none" spc="0" normalizeH="0" baseline="0" noProof="0" dirty="0">
                <a:ln>
                  <a:noFill/>
                </a:ln>
                <a:solidFill>
                  <a:srgbClr val="E87D1E"/>
                </a:solidFill>
                <a:effectLst/>
                <a:uLnTx/>
                <a:uFillTx/>
                <a:latin typeface="Century Gothic" panose="020F0302020204030204"/>
                <a:ea typeface="+mn-ea"/>
                <a:cs typeface="+mn-cs"/>
              </a:rPr>
              <a:t>3</a:t>
            </a:r>
          </a:p>
        </p:txBody>
      </p:sp>
      <p:sp>
        <p:nvSpPr>
          <p:cNvPr id="44" name="Rectangle 43"/>
          <p:cNvSpPr/>
          <p:nvPr/>
        </p:nvSpPr>
        <p:spPr>
          <a:xfrm>
            <a:off x="6809375" y="839947"/>
            <a:ext cx="296796" cy="43535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pic>
        <p:nvPicPr>
          <p:cNvPr id="26" name="Picture 25"/>
          <p:cNvPicPr>
            <a:picLocks noChangeAspect="1"/>
          </p:cNvPicPr>
          <p:nvPr/>
        </p:nvPicPr>
        <p:blipFill>
          <a:blip r:embed="rId12"/>
          <a:stretch>
            <a:fillRect/>
          </a:stretch>
        </p:blipFill>
        <p:spPr>
          <a:xfrm>
            <a:off x="8405886" y="2758943"/>
            <a:ext cx="3502471" cy="3365738"/>
          </a:xfrm>
          <a:prstGeom prst="rect">
            <a:avLst/>
          </a:prstGeom>
        </p:spPr>
      </p:pic>
      <p:sp>
        <p:nvSpPr>
          <p:cNvPr id="28" name="TextBox 27"/>
          <p:cNvSpPr txBox="1"/>
          <p:nvPr/>
        </p:nvSpPr>
        <p:spPr>
          <a:xfrm>
            <a:off x="8301895" y="5195767"/>
            <a:ext cx="616820" cy="646331"/>
          </a:xfrm>
          <a:prstGeom prst="rect">
            <a:avLst/>
          </a:prstGeom>
          <a:solidFill>
            <a:schemeClr val="bg1"/>
          </a:solidFill>
          <a:ln w="38100">
            <a:solidFill>
              <a:srgbClr val="E87D1E"/>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600" b="1" i="0" u="none" strike="noStrike" kern="1200" cap="none" spc="0" normalizeH="0" baseline="0" noProof="0" dirty="0">
                <a:ln>
                  <a:noFill/>
                </a:ln>
                <a:solidFill>
                  <a:srgbClr val="E87D1E"/>
                </a:solidFill>
                <a:effectLst/>
                <a:uLnTx/>
                <a:uFillTx/>
                <a:latin typeface="Century Gothic" panose="020F0302020204030204"/>
                <a:ea typeface="+mn-ea"/>
                <a:cs typeface="+mn-cs"/>
              </a:rPr>
              <a:t>1</a:t>
            </a:r>
          </a:p>
        </p:txBody>
      </p:sp>
      <p:sp>
        <p:nvSpPr>
          <p:cNvPr id="29" name="Rectangle 28"/>
          <p:cNvSpPr/>
          <p:nvPr/>
        </p:nvSpPr>
        <p:spPr>
          <a:xfrm>
            <a:off x="8405886" y="5301254"/>
            <a:ext cx="373026" cy="43535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Tree>
    <p:extLst>
      <p:ext uri="{BB962C8B-B14F-4D97-AF65-F5344CB8AC3E}">
        <p14:creationId xmlns:p14="http://schemas.microsoft.com/office/powerpoint/2010/main" val="1189627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36"/>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44"/>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38"/>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8" grpId="0" animBg="1"/>
      <p:bldP spid="39" grpId="0" animBg="1"/>
      <p:bldP spid="44" grpId="0" animBg="1"/>
      <p:bldP spid="29"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4" name="Title 3"/>
          <p:cNvSpPr>
            <a:spLocks noGrp="1"/>
          </p:cNvSpPr>
          <p:nvPr>
            <p:ph type="title"/>
          </p:nvPr>
        </p:nvSpPr>
        <p:spPr>
          <a:xfrm>
            <a:off x="0" y="296864"/>
            <a:ext cx="7633856" cy="707849"/>
          </a:xfrm>
        </p:spPr>
        <p:txBody>
          <a:bodyPr>
            <a:normAutofit/>
          </a:bodyPr>
          <a:lstStyle/>
          <a:p>
            <a:r>
              <a:rPr lang="fr-FR" sz="3000" b="1" dirty="0">
                <a:solidFill>
                  <a:schemeClr val="bg1"/>
                </a:solidFill>
              </a:rPr>
              <a:t>La Révolution nationale (B)</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810600" y="248874"/>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parler</a:t>
            </a:r>
          </a:p>
        </p:txBody>
      </p:sp>
      <p:sp>
        <p:nvSpPr>
          <p:cNvPr id="9" name="TextBox 8"/>
          <p:cNvSpPr txBox="1"/>
          <p:nvPr/>
        </p:nvSpPr>
        <p:spPr>
          <a:xfrm>
            <a:off x="213756" y="1350174"/>
            <a:ext cx="6074676"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Qu’est-ce</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qu’on</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 fait ?</a:t>
            </a:r>
            <a:b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Qu’est-ce</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qu’on</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n’a</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pas fait ?</a:t>
            </a:r>
          </a:p>
        </p:txBody>
      </p:sp>
      <p:pic>
        <p:nvPicPr>
          <p:cNvPr id="3078" name="Picture 6" descr="https://media.istockphoto.com/photos/jewish-badge-in-the-hands-of-a-man-picture-id967655408?b=1&amp;k=20&amp;m=967655408&amp;s=170667a&amp;w=0&amp;h=S0tR_UI0T6MOm2n_RVHzl9PdSZTVFg5vPVJg18UIPC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78302" y="876299"/>
            <a:ext cx="3930056" cy="2609743"/>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extLst>
              <a:ext uri="{BEBA8EAE-BF5A-486C-A8C5-ECC9F3942E4B}">
                <a14:imgProps xmlns:a14="http://schemas.microsoft.com/office/drawing/2010/main">
                  <a14:imgLayer r:embed="rId6">
                    <a14:imgEffect>
                      <a14:backgroundRemoval t="437" b="100000" l="0" r="100000">
                        <a14:foregroundMark x1="9295" y1="9170" x2="9295" y2="9170"/>
                        <a14:foregroundMark x1="22115" y1="20961" x2="22115" y2="20961"/>
                        <a14:foregroundMark x1="37500" y1="15284" x2="37500" y2="15284"/>
                        <a14:foregroundMark x1="60256" y1="21397" x2="60256" y2="21397"/>
                        <a14:foregroundMark x1="79487" y1="25764" x2="79487" y2="25764"/>
                      </a14:backgroundRemoval>
                    </a14:imgEffect>
                  </a14:imgLayer>
                </a14:imgProps>
              </a:ext>
            </a:extLst>
          </a:blip>
          <a:stretch>
            <a:fillRect/>
          </a:stretch>
        </p:blipFill>
        <p:spPr>
          <a:xfrm>
            <a:off x="4153753" y="4093783"/>
            <a:ext cx="2718181" cy="1995075"/>
          </a:xfrm>
          <a:prstGeom prst="rect">
            <a:avLst/>
          </a:prstGeom>
        </p:spPr>
      </p:pic>
      <p:sp>
        <p:nvSpPr>
          <p:cNvPr id="5" name="Oval Callout 4"/>
          <p:cNvSpPr/>
          <p:nvPr/>
        </p:nvSpPr>
        <p:spPr>
          <a:xfrm>
            <a:off x="4500588" y="2268994"/>
            <a:ext cx="2530549" cy="1436064"/>
          </a:xfrm>
          <a:prstGeom prst="wedgeEllipseCallout">
            <a:avLst/>
          </a:prstGeom>
          <a:noFill/>
          <a:ln w="19050">
            <a:solidFill>
              <a:srgbClr val="11507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pic>
        <p:nvPicPr>
          <p:cNvPr id="12" name="Picture 18" descr="https://upload.wikimedia.org/wikipedia/commons/thumb/8/84/Informal_emblem_of_the_French_State_%281940%E2%80%931944%29.svg/220px-Informal_emblem_of_the_French_State_%281940%E2%80%931944%29.svg.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884110" y="2489768"/>
            <a:ext cx="846184" cy="1094729"/>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6" descr="File:Philippe Pétain.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730294" y="2527884"/>
            <a:ext cx="693814" cy="918283"/>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Sixteenth Notes, Joined In A Pair Clip Art"/>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96128" y="2957591"/>
            <a:ext cx="449092" cy="657367"/>
          </a:xfrm>
          <a:prstGeom prst="rect">
            <a:avLst/>
          </a:prstGeom>
          <a:noFill/>
          <a:extLst>
            <a:ext uri="{909E8E84-426E-40DD-AFC4-6F175D3DCCD1}">
              <a14:hiddenFill xmlns:a14="http://schemas.microsoft.com/office/drawing/2010/main">
                <a:solidFill>
                  <a:srgbClr val="FFFFFF"/>
                </a:solidFill>
              </a14:hiddenFill>
            </a:ext>
          </a:extLst>
        </p:spPr>
      </p:pic>
      <p:pic>
        <p:nvPicPr>
          <p:cNvPr id="3082" name="Picture 10" descr="https://media.istockphoto.com/vectors/illustration-of-a-hungry-boy-zero-hunger-sdgs-vector-id1322672949?b=1&amp;k=20&amp;m=1322672949&amp;s=170667a&amp;w=0&amp;h=PdOM5tb3FhxAPjR9dpN2le_9bFUF1Fg8Y-lv7BnofQU="/>
          <p:cNvPicPr>
            <a:picLocks noChangeAspect="1" noChangeArrowheads="1"/>
          </p:cNvPicPr>
          <p:nvPr/>
        </p:nvPicPr>
        <p:blipFill>
          <a:blip r:embed="rId10">
            <a:extLst>
              <a:ext uri="{BEBA8EAE-BF5A-486C-A8C5-ECC9F3942E4B}">
                <a14:imgProps xmlns:a14="http://schemas.microsoft.com/office/drawing/2010/main">
                  <a14:imgLayer r:embed="rId11">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6325840" y="3461502"/>
            <a:ext cx="2635074" cy="2667053"/>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p:cNvSpPr txBox="1"/>
          <p:nvPr/>
        </p:nvSpPr>
        <p:spPr>
          <a:xfrm>
            <a:off x="7719536" y="1139198"/>
            <a:ext cx="616820" cy="646331"/>
          </a:xfrm>
          <a:prstGeom prst="rect">
            <a:avLst/>
          </a:prstGeom>
          <a:solidFill>
            <a:schemeClr val="bg1"/>
          </a:solidFill>
          <a:ln w="38100">
            <a:solidFill>
              <a:srgbClr val="E87D1E"/>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600" b="1" i="0" u="none" strike="noStrike" kern="1200" cap="none" spc="0" normalizeH="0" baseline="0" noProof="0" dirty="0">
                <a:ln>
                  <a:noFill/>
                </a:ln>
                <a:solidFill>
                  <a:srgbClr val="E87D1E"/>
                </a:solidFill>
                <a:effectLst/>
                <a:uLnTx/>
                <a:uFillTx/>
                <a:latin typeface="Century Gothic" panose="020F0302020204030204"/>
                <a:ea typeface="+mn-ea"/>
                <a:cs typeface="+mn-cs"/>
              </a:rPr>
              <a:t>4</a:t>
            </a:r>
          </a:p>
        </p:txBody>
      </p:sp>
      <p:sp>
        <p:nvSpPr>
          <p:cNvPr id="19" name="TextBox 18"/>
          <p:cNvSpPr txBox="1"/>
          <p:nvPr/>
        </p:nvSpPr>
        <p:spPr>
          <a:xfrm>
            <a:off x="5253946" y="5535520"/>
            <a:ext cx="616820" cy="646331"/>
          </a:xfrm>
          <a:prstGeom prst="rect">
            <a:avLst/>
          </a:prstGeom>
          <a:solidFill>
            <a:schemeClr val="bg1"/>
          </a:solidFill>
          <a:ln w="38100">
            <a:solidFill>
              <a:srgbClr val="E87D1E"/>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600" b="1" i="0" u="none" strike="noStrike" kern="1200" cap="none" spc="0" normalizeH="0" baseline="0" noProof="0" dirty="0">
                <a:ln>
                  <a:noFill/>
                </a:ln>
                <a:solidFill>
                  <a:srgbClr val="E87D1E"/>
                </a:solidFill>
                <a:effectLst/>
                <a:uLnTx/>
                <a:uFillTx/>
                <a:latin typeface="Century Gothic" panose="020F0302020204030204"/>
                <a:ea typeface="+mn-ea"/>
                <a:cs typeface="+mn-cs"/>
              </a:rPr>
              <a:t>5</a:t>
            </a:r>
          </a:p>
        </p:txBody>
      </p:sp>
      <p:sp>
        <p:nvSpPr>
          <p:cNvPr id="20" name="TextBox 19"/>
          <p:cNvSpPr txBox="1"/>
          <p:nvPr/>
        </p:nvSpPr>
        <p:spPr>
          <a:xfrm>
            <a:off x="7758224" y="5203933"/>
            <a:ext cx="616820" cy="646331"/>
          </a:xfrm>
          <a:prstGeom prst="rect">
            <a:avLst/>
          </a:prstGeom>
          <a:solidFill>
            <a:schemeClr val="bg1"/>
          </a:solidFill>
          <a:ln w="38100">
            <a:solidFill>
              <a:srgbClr val="E87D1E"/>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600" b="1" i="0" u="none" strike="noStrike" kern="1200" cap="none" spc="0" normalizeH="0" baseline="0" noProof="0" dirty="0">
                <a:ln>
                  <a:noFill/>
                </a:ln>
                <a:solidFill>
                  <a:srgbClr val="E87D1E"/>
                </a:solidFill>
                <a:effectLst/>
                <a:uLnTx/>
                <a:uFillTx/>
                <a:latin typeface="Century Gothic" panose="020F0302020204030204"/>
                <a:ea typeface="+mn-ea"/>
                <a:cs typeface="+mn-cs"/>
              </a:rPr>
              <a:t>2</a:t>
            </a:r>
          </a:p>
        </p:txBody>
      </p:sp>
      <p:sp>
        <p:nvSpPr>
          <p:cNvPr id="23" name="Rectangle 22"/>
          <p:cNvSpPr/>
          <p:nvPr/>
        </p:nvSpPr>
        <p:spPr>
          <a:xfrm>
            <a:off x="7943675" y="5307247"/>
            <a:ext cx="373026" cy="43535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25" name="Rectangle 24"/>
          <p:cNvSpPr/>
          <p:nvPr/>
        </p:nvSpPr>
        <p:spPr>
          <a:xfrm>
            <a:off x="7879548" y="1194509"/>
            <a:ext cx="296796" cy="43535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26" name="Rectangle 25"/>
          <p:cNvSpPr/>
          <p:nvPr/>
        </p:nvSpPr>
        <p:spPr>
          <a:xfrm>
            <a:off x="5451524" y="5701621"/>
            <a:ext cx="268569" cy="43535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pic>
        <p:nvPicPr>
          <p:cNvPr id="28" name="Picture 4" descr="Vote, Voting, Voting Ballot, Box, Pape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552070" y="4026884"/>
            <a:ext cx="3356288" cy="2093832"/>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8" descr="Abort, Delete, No, Cancel, Locked"/>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9556460" y="4403601"/>
            <a:ext cx="1340397" cy="1340397"/>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p:cNvSpPr txBox="1"/>
          <p:nvPr/>
        </p:nvSpPr>
        <p:spPr>
          <a:xfrm>
            <a:off x="11402299" y="3862557"/>
            <a:ext cx="616820" cy="646331"/>
          </a:xfrm>
          <a:prstGeom prst="rect">
            <a:avLst/>
          </a:prstGeom>
          <a:solidFill>
            <a:schemeClr val="bg1"/>
          </a:solidFill>
          <a:ln w="38100">
            <a:solidFill>
              <a:srgbClr val="E87D1E"/>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600" b="1" i="0" u="none" strike="noStrike" kern="1200" cap="none" spc="0" normalizeH="0" baseline="0" noProof="0" dirty="0">
                <a:ln>
                  <a:noFill/>
                </a:ln>
                <a:solidFill>
                  <a:srgbClr val="E87D1E"/>
                </a:solidFill>
                <a:effectLst/>
                <a:uLnTx/>
                <a:uFillTx/>
                <a:latin typeface="Century Gothic" panose="020F0302020204030204"/>
                <a:ea typeface="+mn-ea"/>
                <a:cs typeface="+mn-cs"/>
              </a:rPr>
              <a:t>3</a:t>
            </a:r>
          </a:p>
        </p:txBody>
      </p:sp>
      <p:sp>
        <p:nvSpPr>
          <p:cNvPr id="31" name="Rectangle 30"/>
          <p:cNvSpPr/>
          <p:nvPr/>
        </p:nvSpPr>
        <p:spPr>
          <a:xfrm>
            <a:off x="11560929" y="3968044"/>
            <a:ext cx="296796" cy="43535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pic>
        <p:nvPicPr>
          <p:cNvPr id="27" name="Picture 2" descr="Retro, Housewife, Family, Cooking, Kitchen, Wife, Woman"/>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280719" y="3319317"/>
            <a:ext cx="3672562" cy="2801399"/>
          </a:xfrm>
          <a:prstGeom prst="rect">
            <a:avLst/>
          </a:prstGeom>
          <a:noFill/>
          <a:extLst>
            <a:ext uri="{909E8E84-426E-40DD-AFC4-6F175D3DCCD1}">
              <a14:hiddenFill xmlns:a14="http://schemas.microsoft.com/office/drawing/2010/main">
                <a:solidFill>
                  <a:srgbClr val="FFFFFF"/>
                </a:solidFill>
              </a14:hiddenFill>
            </a:ext>
          </a:extLst>
        </p:spPr>
      </p:pic>
      <p:sp>
        <p:nvSpPr>
          <p:cNvPr id="32" name="TextBox 31"/>
          <p:cNvSpPr txBox="1"/>
          <p:nvPr/>
        </p:nvSpPr>
        <p:spPr>
          <a:xfrm>
            <a:off x="2735815" y="3023008"/>
            <a:ext cx="616820" cy="646331"/>
          </a:xfrm>
          <a:prstGeom prst="rect">
            <a:avLst/>
          </a:prstGeom>
          <a:solidFill>
            <a:schemeClr val="bg1"/>
          </a:solidFill>
          <a:ln w="38100">
            <a:solidFill>
              <a:srgbClr val="E87D1E"/>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600" b="1" i="0" u="none" strike="noStrike" kern="1200" cap="none" spc="0" normalizeH="0" baseline="0" noProof="0" dirty="0">
                <a:ln>
                  <a:noFill/>
                </a:ln>
                <a:solidFill>
                  <a:srgbClr val="E87D1E"/>
                </a:solidFill>
                <a:effectLst/>
                <a:uLnTx/>
                <a:uFillTx/>
                <a:latin typeface="Century Gothic" panose="020F0302020204030204"/>
                <a:ea typeface="+mn-ea"/>
                <a:cs typeface="+mn-cs"/>
              </a:rPr>
              <a:t>1</a:t>
            </a:r>
          </a:p>
        </p:txBody>
      </p:sp>
      <p:sp>
        <p:nvSpPr>
          <p:cNvPr id="33" name="Rectangle 32"/>
          <p:cNvSpPr/>
          <p:nvPr/>
        </p:nvSpPr>
        <p:spPr>
          <a:xfrm>
            <a:off x="2820293" y="3126099"/>
            <a:ext cx="296796" cy="43535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Tree>
    <p:extLst>
      <p:ext uri="{BB962C8B-B14F-4D97-AF65-F5344CB8AC3E}">
        <p14:creationId xmlns:p14="http://schemas.microsoft.com/office/powerpoint/2010/main" val="2324696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23"/>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31"/>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25"/>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26" grpId="0" animBg="1"/>
      <p:bldP spid="31" grpId="0" animBg="1"/>
      <p:bldP spid="33"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4" name="Title 3"/>
          <p:cNvSpPr>
            <a:spLocks noGrp="1"/>
          </p:cNvSpPr>
          <p:nvPr>
            <p:ph type="title"/>
          </p:nvPr>
        </p:nvSpPr>
        <p:spPr>
          <a:xfrm>
            <a:off x="0" y="296864"/>
            <a:ext cx="7633856" cy="707849"/>
          </a:xfrm>
        </p:spPr>
        <p:txBody>
          <a:bodyPr>
            <a:normAutofit/>
          </a:bodyPr>
          <a:lstStyle/>
          <a:p>
            <a:r>
              <a:rPr lang="fr-FR" sz="3000" b="1" dirty="0">
                <a:solidFill>
                  <a:schemeClr val="bg1"/>
                </a:solidFill>
              </a:rPr>
              <a:t>La Révolution nationale</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810600" y="248874"/>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parler</a:t>
            </a:r>
          </a:p>
        </p:txBody>
      </p:sp>
      <p:sp>
        <p:nvSpPr>
          <p:cNvPr id="30" name="TextBox 29"/>
          <p:cNvSpPr txBox="1"/>
          <p:nvPr/>
        </p:nvSpPr>
        <p:spPr>
          <a:xfrm>
            <a:off x="216248" y="1287792"/>
            <a:ext cx="11692110" cy="4893647"/>
          </a:xfrm>
          <a:prstGeom prst="rect">
            <a:avLst/>
          </a:prstGeom>
          <a:noFill/>
          <a:ln w="38100">
            <a:noFill/>
            <a:prstDash val="solid"/>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Partenaire</a:t>
            </a: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1.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Beaucoup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d’hommes</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sont</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partis</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2.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Les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enfants</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ont</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étudié</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les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matières</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traditionnelles</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3.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Il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n’y</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avait</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pas de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produits</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dans</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les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magasins</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endPar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4.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Beaucoup de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Français</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ont</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servi</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à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l’étranger</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en</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Allemagne</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5.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gouvernement</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contrôlé</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la radio.</a:t>
            </a:r>
            <a:endPar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Partenaire</a:t>
            </a: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1.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J’ai</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nourri</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ma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famille</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avec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grande</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difficulté</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endPar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2.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J’ai</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souvent</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ressenti</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la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faim</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endPar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3.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On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n’a</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pas/Nous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n’avons</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pas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choisi</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un parti politique.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4.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gouvernement</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obligé</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les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Juifs</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à porter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une</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étoile</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de David. </a:t>
            </a:r>
            <a:b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5.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Nous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avons</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chanté</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des chansons sur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Pétain</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et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l’État</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français</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endPar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Tree>
    <p:extLst>
      <p:ext uri="{BB962C8B-B14F-4D97-AF65-F5344CB8AC3E}">
        <p14:creationId xmlns:p14="http://schemas.microsoft.com/office/powerpoint/2010/main" val="259330539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0" y="402391"/>
            <a:ext cx="6980904" cy="446321"/>
          </a:xfrm>
        </p:spPr>
        <p:txBody>
          <a:bodyPr>
            <a:noAutofit/>
          </a:bodyPr>
          <a:lstStyle/>
          <a:p>
            <a:r>
              <a:rPr lang="fr-FR" sz="3600" b="1" dirty="0">
                <a:solidFill>
                  <a:schemeClr val="bg1"/>
                </a:solidFill>
              </a:rPr>
              <a:t>Vel’ d’Hiv’</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812162" y="249870"/>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info</a:t>
            </a:r>
          </a:p>
        </p:txBody>
      </p:sp>
      <p:sp>
        <p:nvSpPr>
          <p:cNvPr id="57" name="Speech Bubble: Rectangle with Corners Rounded 50">
            <a:extLst>
              <a:ext uri="{FF2B5EF4-FFF2-40B4-BE49-F238E27FC236}">
                <a16:creationId xmlns:a16="http://schemas.microsoft.com/office/drawing/2014/main" id="{2A5D5721-4395-4B4D-AF62-159B0FA2A970}"/>
              </a:ext>
            </a:extLst>
          </p:cNvPr>
          <p:cNvSpPr/>
          <p:nvPr/>
        </p:nvSpPr>
        <p:spPr>
          <a:xfrm>
            <a:off x="156386" y="1269519"/>
            <a:ext cx="3844114" cy="1983337"/>
          </a:xfrm>
          <a:prstGeom prst="wedgeRoundRectCallout">
            <a:avLst>
              <a:gd name="adj1" fmla="val -25545"/>
              <a:gd name="adj2" fmla="val 48288"/>
              <a:gd name="adj3" fmla="val 16667"/>
            </a:avLst>
          </a:prstGeom>
          <a:solidFill>
            <a:srgbClr val="115076"/>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prstClr val="white"/>
                </a:solidFill>
                <a:effectLst/>
                <a:uLnTx/>
                <a:uFillTx/>
                <a:latin typeface="Century Gothic" panose="020F0302020204030204"/>
                <a:ea typeface="+mn-ea"/>
                <a:cs typeface="+mn-cs"/>
              </a:rPr>
              <a:t>La police française a souvent aidé les allemands, et ils ont arrêté des personnes qui ont résisté. </a:t>
            </a:r>
          </a:p>
        </p:txBody>
      </p:sp>
      <p:sp>
        <p:nvSpPr>
          <p:cNvPr id="58" name="Speech Bubble: Rectangle with Corners Rounded 53">
            <a:extLst>
              <a:ext uri="{FF2B5EF4-FFF2-40B4-BE49-F238E27FC236}">
                <a16:creationId xmlns:a16="http://schemas.microsoft.com/office/drawing/2014/main" id="{A553C9CB-AAE4-46A6-A7D1-55F19AD6F46B}"/>
              </a:ext>
            </a:extLst>
          </p:cNvPr>
          <p:cNvSpPr/>
          <p:nvPr/>
        </p:nvSpPr>
        <p:spPr>
          <a:xfrm>
            <a:off x="4138130" y="1269519"/>
            <a:ext cx="7892206" cy="2959580"/>
          </a:xfrm>
          <a:prstGeom prst="wedgeRoundRectCallout">
            <a:avLst>
              <a:gd name="adj1" fmla="val -25545"/>
              <a:gd name="adj2" fmla="val 48288"/>
              <a:gd name="adj3" fmla="val 16667"/>
            </a:avLst>
          </a:prstGeom>
          <a:solidFill>
            <a:srgbClr val="115076"/>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prstClr val="white"/>
                </a:solidFill>
                <a:effectLst/>
                <a:uLnTx/>
                <a:uFillTx/>
                <a:latin typeface="Century Gothic" panose="020F0302020204030204"/>
                <a:ea typeface="+mn-ea"/>
                <a:cs typeface="+mn-cs"/>
              </a:rPr>
              <a:t>Le 6 et le 7 juillet 1942 à Paris, c’est le Rafle du </a:t>
            </a:r>
            <a:r>
              <a:rPr kumimoji="0" lang="fr-FR" sz="2400" b="0" i="0" u="none" strike="noStrike" kern="1200" cap="none" spc="0" normalizeH="0" baseline="0" noProof="0" dirty="0" err="1">
                <a:ln>
                  <a:noFill/>
                </a:ln>
                <a:solidFill>
                  <a:prstClr val="white"/>
                </a:solidFill>
                <a:effectLst/>
                <a:uLnTx/>
                <a:uFillTx/>
                <a:latin typeface="Century Gothic" panose="020F0302020204030204"/>
                <a:ea typeface="+mn-ea"/>
                <a:cs typeface="+mn-cs"/>
              </a:rPr>
              <a:t>Vél</a:t>
            </a:r>
            <a:r>
              <a:rPr kumimoji="0" lang="fr-FR" sz="2400" b="0" i="0" u="none" strike="noStrike" kern="1200" cap="none" spc="0" normalizeH="0" baseline="0" noProof="0" dirty="0">
                <a:ln>
                  <a:noFill/>
                </a:ln>
                <a:solidFill>
                  <a:prstClr val="white"/>
                </a:solidFill>
                <a:effectLst/>
                <a:uLnTx/>
                <a:uFillTx/>
                <a:latin typeface="Century Gothic" panose="020F0302020204030204"/>
                <a:ea typeface="+mn-ea"/>
                <a:cs typeface="+mn-cs"/>
              </a:rPr>
              <a:t>' d'Hiv' </a:t>
            </a:r>
            <a:r>
              <a:rPr kumimoji="0" lang="en-GB" sz="2400" b="0" i="0" u="none" strike="noStrike" kern="1200" cap="none" spc="0" normalizeH="0" baseline="0" noProof="0" dirty="0">
                <a:ln>
                  <a:noFill/>
                </a:ln>
                <a:solidFill>
                  <a:prstClr val="white"/>
                </a:solidFill>
                <a:effectLst/>
                <a:uLnTx/>
                <a:uFillTx/>
                <a:latin typeface="Century Gothic" panose="020F0302020204030204"/>
                <a:ea typeface="+mn-ea"/>
                <a:cs typeface="+mn-cs"/>
              </a:rPr>
              <a:t>[the Winter Velodrome roundup].</a:t>
            </a:r>
            <a:br>
              <a:rPr kumimoji="0" lang="en-GB" sz="2400" b="0" i="0" u="none" strike="noStrike" kern="1200" cap="none" spc="0" normalizeH="0" baseline="0" noProof="0" dirty="0">
                <a:ln>
                  <a:noFill/>
                </a:ln>
                <a:solidFill>
                  <a:prstClr val="white"/>
                </a:solidFill>
                <a:effectLst/>
                <a:uLnTx/>
                <a:uFillTx/>
                <a:latin typeface="Century Gothic" panose="020F0302020204030204"/>
                <a:ea typeface="+mn-ea"/>
                <a:cs typeface="+mn-cs"/>
              </a:rPr>
            </a:br>
            <a:r>
              <a:rPr kumimoji="0" lang="fr-FR" sz="2400" b="0" i="0" u="none" strike="noStrike" kern="1200" cap="none" spc="0" normalizeH="0" baseline="0" noProof="0" dirty="0">
                <a:ln>
                  <a:noFill/>
                </a:ln>
                <a:solidFill>
                  <a:prstClr val="white"/>
                </a:solidFill>
                <a:effectLst/>
                <a:uLnTx/>
                <a:uFillTx/>
                <a:latin typeface="Century Gothic" panose="020F0302020204030204"/>
                <a:ea typeface="+mn-ea"/>
                <a:cs typeface="+mn-cs"/>
              </a:rPr>
              <a:t>les Allemands ont obligé la police française à arrêter les familles juives. Plus de 13,000 juifs ont passé cinq jours horribles dans le vélodrome, avant de connaître* la déportation et la mort* dans les camps de concentration. </a:t>
            </a:r>
          </a:p>
        </p:txBody>
      </p:sp>
      <p:pic>
        <p:nvPicPr>
          <p:cNvPr id="62" name="Picture 61" descr="A picture containing outdoor, sky, grass, building&#10;&#10;Description automatically generated">
            <a:extLst>
              <a:ext uri="{FF2B5EF4-FFF2-40B4-BE49-F238E27FC236}">
                <a16:creationId xmlns:a16="http://schemas.microsoft.com/office/drawing/2014/main" id="{62A94760-E5A5-438F-BBBD-1F4BE72F3C6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21370" y="3429000"/>
            <a:ext cx="3714145" cy="2134361"/>
          </a:xfrm>
          <a:prstGeom prst="rect">
            <a:avLst/>
          </a:prstGeom>
          <a:ln>
            <a:solidFill>
              <a:srgbClr val="104F75"/>
            </a:solidFill>
          </a:ln>
        </p:spPr>
      </p:pic>
      <p:sp>
        <p:nvSpPr>
          <p:cNvPr id="64" name="Speech Bubble: Rectangle with Corners Rounded 59">
            <a:extLst>
              <a:ext uri="{FF2B5EF4-FFF2-40B4-BE49-F238E27FC236}">
                <a16:creationId xmlns:a16="http://schemas.microsoft.com/office/drawing/2014/main" id="{BC44344E-DCE4-43F6-A819-8F21E260E807}"/>
              </a:ext>
            </a:extLst>
          </p:cNvPr>
          <p:cNvSpPr/>
          <p:nvPr/>
        </p:nvSpPr>
        <p:spPr>
          <a:xfrm>
            <a:off x="4138130" y="4322618"/>
            <a:ext cx="7892206" cy="1854980"/>
          </a:xfrm>
          <a:prstGeom prst="wedgeRoundRectCallout">
            <a:avLst>
              <a:gd name="adj1" fmla="val -25545"/>
              <a:gd name="adj2" fmla="val 48288"/>
              <a:gd name="adj3" fmla="val 16667"/>
            </a:avLst>
          </a:prstGeom>
          <a:solidFill>
            <a:srgbClr val="115076"/>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prstClr val="white"/>
                </a:solidFill>
                <a:effectLst/>
                <a:uLnTx/>
                <a:uFillTx/>
                <a:latin typeface="Century Gothic" panose="020F0302020204030204"/>
                <a:ea typeface="+mn-ea"/>
                <a:cs typeface="+mn-cs"/>
              </a:rPr>
              <a:t>En 1945, les soldats alliés* ont libéré l’Europe occupée. Ils ont trouvé des camps de concentration partout. Des millions de personnes sont morts dans ces camps.</a:t>
            </a:r>
          </a:p>
        </p:txBody>
      </p:sp>
      <p:sp>
        <p:nvSpPr>
          <p:cNvPr id="10" name="Rectangle: Rounded Corners 9">
            <a:extLst>
              <a:ext uri="{FF2B5EF4-FFF2-40B4-BE49-F238E27FC236}">
                <a16:creationId xmlns:a16="http://schemas.microsoft.com/office/drawing/2014/main" id="{1731244B-A0E7-4DA3-9757-B852CDF268A7}"/>
              </a:ext>
            </a:extLst>
          </p:cNvPr>
          <p:cNvSpPr/>
          <p:nvPr/>
        </p:nvSpPr>
        <p:spPr>
          <a:xfrm>
            <a:off x="221370" y="5625080"/>
            <a:ext cx="3714144" cy="619730"/>
          </a:xfrm>
          <a:prstGeom prst="roundRect">
            <a:avLst/>
          </a:prstGeom>
          <a:solidFill>
            <a:srgbClr val="104F7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*mort </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 death, </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alliés </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 allies, </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libérer</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 = liberate</a:t>
            </a:r>
          </a:p>
        </p:txBody>
      </p:sp>
      <p:pic>
        <p:nvPicPr>
          <p:cNvPr id="11" name="Picture 10" descr="background rectangle">
            <a:extLst>
              <a:ext uri="{C183D7F6-B498-43B3-948B-1728B52AA6E4}">
                <adec:decorative xmlns:adec="http://schemas.microsoft.com/office/drawing/2017/decorative" val="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12" name="Title 3"/>
          <p:cNvSpPr txBox="1">
            <a:spLocks/>
          </p:cNvSpPr>
          <p:nvPr/>
        </p:nvSpPr>
        <p:spPr>
          <a:xfrm>
            <a:off x="0" y="296864"/>
            <a:ext cx="5934456" cy="70784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accent5">
                    <a:lumMod val="50000"/>
                  </a:schemeClr>
                </a:solidFill>
                <a:latin typeface="Century Gothic" panose="020B0502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FR" sz="3500" b="1" i="0" u="none" strike="noStrike" kern="1200" cap="none" spc="0" normalizeH="0" baseline="0" noProof="0" dirty="0">
                <a:ln>
                  <a:noFill/>
                </a:ln>
                <a:solidFill>
                  <a:prstClr val="white"/>
                </a:solidFill>
                <a:effectLst/>
                <a:uLnTx/>
                <a:uFillTx/>
                <a:latin typeface="Century Gothic" panose="020B0502020202020204" pitchFamily="34" charset="0"/>
                <a:ea typeface="+mj-ea"/>
                <a:cs typeface="+mj-cs"/>
              </a:rPr>
              <a:t>Le </a:t>
            </a:r>
            <a:r>
              <a:rPr kumimoji="0" lang="fr-FR" sz="3500" b="1" i="0" u="none" strike="noStrike" kern="1200" cap="none" spc="0" normalizeH="0" baseline="0" noProof="0" dirty="0" err="1">
                <a:ln>
                  <a:noFill/>
                </a:ln>
                <a:solidFill>
                  <a:prstClr val="white"/>
                </a:solidFill>
                <a:effectLst/>
                <a:uLnTx/>
                <a:uFillTx/>
                <a:latin typeface="Century Gothic" panose="020B0502020202020204" pitchFamily="34" charset="0"/>
                <a:ea typeface="+mj-ea"/>
                <a:cs typeface="+mj-cs"/>
              </a:rPr>
              <a:t>Vél</a:t>
            </a:r>
            <a:r>
              <a:rPr kumimoji="0" lang="fr-FR" sz="3500" b="1" i="0" u="none" strike="noStrike" kern="1200" cap="none" spc="0" normalizeH="0" baseline="0" noProof="0" dirty="0">
                <a:ln>
                  <a:noFill/>
                </a:ln>
                <a:solidFill>
                  <a:prstClr val="white"/>
                </a:solidFill>
                <a:effectLst/>
                <a:uLnTx/>
                <a:uFillTx/>
                <a:latin typeface="Century Gothic" panose="020B0502020202020204" pitchFamily="34" charset="0"/>
                <a:ea typeface="+mj-ea"/>
                <a:cs typeface="+mj-cs"/>
              </a:rPr>
              <a:t>' d'Hiv' </a:t>
            </a:r>
          </a:p>
        </p:txBody>
      </p:sp>
      <p:sp>
        <p:nvSpPr>
          <p:cNvPr id="13" name="Rectangle: Rounded Corners 22">
            <a:extLst>
              <a:ext uri="{FF2B5EF4-FFF2-40B4-BE49-F238E27FC236}">
                <a16:creationId xmlns:a16="http://schemas.microsoft.com/office/drawing/2014/main" id="{A97161E1-4CCF-4805-A199-ACE8F90FBB6E}"/>
              </a:ext>
            </a:extLst>
          </p:cNvPr>
          <p:cNvSpPr/>
          <p:nvPr/>
        </p:nvSpPr>
        <p:spPr>
          <a:xfrm>
            <a:off x="6817409" y="246390"/>
            <a:ext cx="3634588" cy="602322"/>
          </a:xfrm>
          <a:prstGeom prst="roundRect">
            <a:avLst/>
          </a:prstGeom>
          <a:solidFill>
            <a:srgbClr val="104F7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a:t>
            </a:r>
            <a:r>
              <a:rPr kumimoji="0" lang="en-GB" sz="2000" b="1" i="0" u="none" strike="noStrike" kern="1200" cap="none" spc="0" normalizeH="0" baseline="0" noProof="0" dirty="0" err="1">
                <a:ln>
                  <a:noFill/>
                </a:ln>
                <a:solidFill>
                  <a:prstClr val="white"/>
                </a:solidFill>
                <a:effectLst/>
                <a:uLnTx/>
                <a:uFillTx/>
                <a:latin typeface="Century Gothic" panose="020F0302020204030204"/>
                <a:ea typeface="+mn-ea"/>
                <a:cs typeface="+mn-cs"/>
              </a:rPr>
              <a:t>avant</a:t>
            </a: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 de </a:t>
            </a:r>
            <a:r>
              <a:rPr kumimoji="0" lang="en-GB" sz="2000" b="1" i="0" u="none" strike="noStrike" kern="1200" cap="none" spc="0" normalizeH="0" baseline="0" noProof="0" dirty="0" err="1">
                <a:ln>
                  <a:noFill/>
                </a:ln>
                <a:solidFill>
                  <a:prstClr val="white"/>
                </a:solidFill>
                <a:effectLst/>
                <a:uLnTx/>
                <a:uFillTx/>
                <a:latin typeface="Century Gothic" panose="020F0302020204030204"/>
                <a:ea typeface="+mn-ea"/>
                <a:cs typeface="+mn-cs"/>
              </a:rPr>
              <a:t>connaître</a:t>
            </a: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 </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 before experiencing</a:t>
            </a: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 </a:t>
            </a:r>
            <a:endPar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Tree>
    <p:extLst>
      <p:ext uri="{BB962C8B-B14F-4D97-AF65-F5344CB8AC3E}">
        <p14:creationId xmlns:p14="http://schemas.microsoft.com/office/powerpoint/2010/main" val="21231190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4"/>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6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46">
            <a:extLst>
              <a:ext uri="{FF2B5EF4-FFF2-40B4-BE49-F238E27FC236}">
                <a16:creationId xmlns:a16="http://schemas.microsoft.com/office/drawing/2014/main" id="{FB09667E-50A2-4099-B9F5-10D9728BF65D}"/>
              </a:ext>
            </a:extLst>
          </p:cNvPr>
          <p:cNvSpPr/>
          <p:nvPr/>
        </p:nvSpPr>
        <p:spPr>
          <a:xfrm>
            <a:off x="10812162" y="249870"/>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écrire</a:t>
            </a:r>
          </a:p>
        </p:txBody>
      </p:sp>
      <p:sp>
        <p:nvSpPr>
          <p:cNvPr id="11" name="TextBox 10">
            <a:extLst>
              <a:ext uri="{FF2B5EF4-FFF2-40B4-BE49-F238E27FC236}">
                <a16:creationId xmlns:a16="http://schemas.microsoft.com/office/drawing/2014/main" id="{6321B25A-F562-48E6-9DEC-EC6C74738088}"/>
              </a:ext>
            </a:extLst>
          </p:cNvPr>
          <p:cNvSpPr txBox="1"/>
          <p:nvPr/>
        </p:nvSpPr>
        <p:spPr>
          <a:xfrm>
            <a:off x="5910656" y="2868973"/>
            <a:ext cx="584927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104F75"/>
                </a:solidFill>
                <a:effectLst/>
                <a:uLnTx/>
                <a:uFillTx/>
                <a:latin typeface="Century Gothic" panose="020F0302020204030204"/>
                <a:ea typeface="+mn-ea"/>
                <a:cs typeface="+mn-cs"/>
              </a:rPr>
              <a:t>Le 25 février 1944, la police nous* </a:t>
            </a:r>
            <a:r>
              <a:rPr kumimoji="0" lang="fr-FR" sz="2000" b="1" i="0" u="none" strike="noStrike" kern="1200" cap="none" spc="0" normalizeH="0" baseline="0" noProof="0" dirty="0">
                <a:ln>
                  <a:noFill/>
                </a:ln>
                <a:solidFill>
                  <a:srgbClr val="104F75"/>
                </a:solidFill>
                <a:effectLst/>
                <a:uLnTx/>
                <a:uFillTx/>
                <a:latin typeface="Century Gothic" panose="020F0302020204030204"/>
                <a:ea typeface="+mn-ea"/>
                <a:cs typeface="+mn-cs"/>
              </a:rPr>
              <a:t>a</a:t>
            </a:r>
            <a:r>
              <a:rPr kumimoji="0" lang="fr-FR" sz="2000" b="0" i="0" u="none" strike="noStrike" kern="1200" cap="none" spc="0" normalizeH="0" baseline="0" noProof="0" dirty="0">
                <a:ln>
                  <a:noFill/>
                </a:ln>
                <a:solidFill>
                  <a:srgbClr val="104F75"/>
                </a:solidFill>
                <a:effectLst/>
                <a:uLnTx/>
                <a:uFillTx/>
                <a:latin typeface="Century Gothic" panose="020F0302020204030204"/>
                <a:ea typeface="+mn-ea"/>
                <a:cs typeface="+mn-cs"/>
              </a:rPr>
              <a:t> </a:t>
            </a:r>
            <a:r>
              <a:rPr kumimoji="0" lang="fr-FR" sz="2000" b="1" i="0" u="none" strike="noStrike" kern="1200" cap="none" spc="0" normalizeH="0" baseline="0" noProof="0" dirty="0">
                <a:ln>
                  <a:noFill/>
                </a:ln>
                <a:solidFill>
                  <a:srgbClr val="104F75"/>
                </a:solidFill>
                <a:effectLst/>
                <a:uLnTx/>
                <a:uFillTx/>
                <a:latin typeface="Century Gothic" panose="020F0302020204030204"/>
                <a:ea typeface="+mn-ea"/>
                <a:cs typeface="+mn-cs"/>
              </a:rPr>
              <a:t>saisis. </a:t>
            </a:r>
            <a:endParaRPr kumimoji="0" lang="fr-FR" sz="2000" b="0" i="0" u="none" strike="noStrike" kern="1200" cap="none" spc="0" normalizeH="0" baseline="0" noProof="0" dirty="0">
              <a:ln>
                <a:noFill/>
              </a:ln>
              <a:solidFill>
                <a:srgbClr val="104F75"/>
              </a:solidFill>
              <a:effectLst/>
              <a:uLnTx/>
              <a:uFillTx/>
              <a:latin typeface="Century Gothic" panose="020F0302020204030204"/>
              <a:ea typeface="+mn-ea"/>
              <a:cs typeface="+mn-cs"/>
            </a:endParaRPr>
          </a:p>
        </p:txBody>
      </p:sp>
      <p:sp>
        <p:nvSpPr>
          <p:cNvPr id="31" name="TextBox 30">
            <a:extLst>
              <a:ext uri="{FF2B5EF4-FFF2-40B4-BE49-F238E27FC236}">
                <a16:creationId xmlns:a16="http://schemas.microsoft.com/office/drawing/2014/main" id="{3309FF87-174F-4501-9FB2-822386D8A91C}"/>
              </a:ext>
            </a:extLst>
          </p:cNvPr>
          <p:cNvSpPr txBox="1"/>
          <p:nvPr/>
        </p:nvSpPr>
        <p:spPr>
          <a:xfrm>
            <a:off x="5927462" y="3464849"/>
            <a:ext cx="6416937"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104F75"/>
                </a:solidFill>
                <a:effectLst/>
                <a:uLnTx/>
                <a:uFillTx/>
                <a:latin typeface="Century Gothic" panose="020F0302020204030204"/>
                <a:ea typeface="+mn-ea"/>
                <a:cs typeface="+mn-cs"/>
              </a:rPr>
              <a:t>Le 27 avril 1944, à Paris, nous avons commencé </a:t>
            </a:r>
            <a:br>
              <a:rPr kumimoji="0" lang="fr-FR" sz="2000" b="0" i="0" u="none" strike="noStrike" kern="1200" cap="none" spc="0" normalizeH="0" baseline="0" noProof="0" dirty="0">
                <a:ln>
                  <a:noFill/>
                </a:ln>
                <a:solidFill>
                  <a:srgbClr val="104F75"/>
                </a:solidFill>
                <a:effectLst/>
                <a:uLnTx/>
                <a:uFillTx/>
                <a:latin typeface="Century Gothic" panose="020F0302020204030204"/>
                <a:ea typeface="+mn-ea"/>
                <a:cs typeface="+mn-cs"/>
              </a:rPr>
            </a:br>
            <a:r>
              <a:rPr kumimoji="0" lang="fr-FR" sz="2000" b="0" i="0" u="none" strike="noStrike" kern="1200" cap="none" spc="0" normalizeH="0" baseline="0" noProof="0" dirty="0">
                <a:ln>
                  <a:noFill/>
                </a:ln>
                <a:solidFill>
                  <a:srgbClr val="104F75"/>
                </a:solidFill>
                <a:effectLst/>
                <a:uLnTx/>
                <a:uFillTx/>
                <a:latin typeface="Century Gothic" panose="020F0302020204030204"/>
                <a:ea typeface="+mn-ea"/>
                <a:cs typeface="+mn-cs"/>
              </a:rPr>
              <a:t>un terrible voyage dans un train qui    </a:t>
            </a:r>
            <a:r>
              <a:rPr kumimoji="0" lang="fr-FR" sz="2000" b="1" i="0" u="none" strike="noStrike" kern="1200" cap="none" spc="0" normalizeH="0" baseline="0" noProof="0" dirty="0">
                <a:ln>
                  <a:noFill/>
                </a:ln>
                <a:solidFill>
                  <a:srgbClr val="104F75"/>
                </a:solidFill>
                <a:effectLst/>
                <a:uLnTx/>
                <a:uFillTx/>
                <a:latin typeface="Century Gothic" panose="020F0302020204030204"/>
                <a:ea typeface="+mn-ea"/>
                <a:cs typeface="+mn-cs"/>
              </a:rPr>
              <a:t>a</a:t>
            </a:r>
            <a:r>
              <a:rPr kumimoji="0" lang="fr-FR" sz="2000" b="0" i="0" u="none" strike="noStrike" kern="1200" cap="none" spc="0" normalizeH="0" baseline="0" noProof="0" dirty="0">
                <a:ln>
                  <a:noFill/>
                </a:ln>
                <a:solidFill>
                  <a:srgbClr val="104F75"/>
                </a:solidFill>
                <a:effectLst/>
                <a:uLnTx/>
                <a:uFillTx/>
                <a:latin typeface="Century Gothic" panose="020F0302020204030204"/>
                <a:ea typeface="+mn-ea"/>
                <a:cs typeface="+mn-cs"/>
              </a:rPr>
              <a:t> </a:t>
            </a:r>
            <a:r>
              <a:rPr kumimoji="0" lang="fr-FR" sz="2000" b="1" i="0" u="none" strike="noStrike" kern="1200" cap="none" spc="0" normalizeH="0" baseline="0" noProof="0" dirty="0">
                <a:ln>
                  <a:noFill/>
                </a:ln>
                <a:solidFill>
                  <a:srgbClr val="104F75"/>
                </a:solidFill>
                <a:effectLst/>
                <a:uLnTx/>
                <a:uFillTx/>
                <a:latin typeface="Century Gothic" panose="020F0302020204030204"/>
                <a:ea typeface="+mn-ea"/>
                <a:cs typeface="+mn-cs"/>
              </a:rPr>
              <a:t>fini    </a:t>
            </a:r>
            <a:r>
              <a:rPr kumimoji="0" lang="fr-FR" sz="2000" b="0" i="0" u="none" strike="noStrike" kern="1200" cap="none" spc="0" normalizeH="0" baseline="0" noProof="0" dirty="0">
                <a:ln>
                  <a:noFill/>
                </a:ln>
                <a:solidFill>
                  <a:srgbClr val="104F75"/>
                </a:solidFill>
                <a:effectLst/>
                <a:uLnTx/>
                <a:uFillTx/>
                <a:latin typeface="Century Gothic" panose="020F0302020204030204"/>
                <a:ea typeface="+mn-ea"/>
                <a:cs typeface="+mn-cs"/>
              </a:rPr>
              <a:t>sa </a:t>
            </a:r>
            <a:br>
              <a:rPr kumimoji="0" lang="fr-FR" sz="2000" b="0" i="0" u="none" strike="noStrike" kern="1200" cap="none" spc="0" normalizeH="0" baseline="0" noProof="0" dirty="0">
                <a:ln>
                  <a:noFill/>
                </a:ln>
                <a:solidFill>
                  <a:srgbClr val="104F75"/>
                </a:solidFill>
                <a:effectLst/>
                <a:uLnTx/>
                <a:uFillTx/>
                <a:latin typeface="Century Gothic" panose="020F0302020204030204"/>
                <a:ea typeface="+mn-ea"/>
                <a:cs typeface="+mn-cs"/>
              </a:rPr>
            </a:br>
            <a:r>
              <a:rPr kumimoji="0" lang="fr-FR" sz="2000" b="0" i="0" u="none" strike="noStrike" kern="1200" cap="none" spc="0" normalizeH="0" baseline="0" noProof="0" dirty="0">
                <a:ln>
                  <a:noFill/>
                </a:ln>
                <a:solidFill>
                  <a:srgbClr val="104F75"/>
                </a:solidFill>
                <a:effectLst/>
                <a:uLnTx/>
                <a:uFillTx/>
                <a:latin typeface="Century Gothic" panose="020F0302020204030204"/>
                <a:ea typeface="+mn-ea"/>
                <a:cs typeface="+mn-cs"/>
              </a:rPr>
              <a:t>course au camp de concentration d’Auschwitz. </a:t>
            </a:r>
          </a:p>
        </p:txBody>
      </p:sp>
      <p:sp>
        <p:nvSpPr>
          <p:cNvPr id="70" name="TextBox 69">
            <a:extLst>
              <a:ext uri="{FF2B5EF4-FFF2-40B4-BE49-F238E27FC236}">
                <a16:creationId xmlns:a16="http://schemas.microsoft.com/office/drawing/2014/main" id="{4F321D34-FDE1-4BB8-9DA6-28C2DEA48E2C}"/>
              </a:ext>
            </a:extLst>
          </p:cNvPr>
          <p:cNvSpPr txBox="1"/>
          <p:nvPr/>
        </p:nvSpPr>
        <p:spPr>
          <a:xfrm>
            <a:off x="5910655" y="2061162"/>
            <a:ext cx="6205386" cy="70788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La même année, mes amis et moi </a:t>
            </a:r>
            <a:r>
              <a:rPr kumimoji="0" lang="fr-FR" sz="2000" b="1"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ont servi </a:t>
            </a:r>
            <a:r>
              <a:rPr kumimoji="0" lang="fr-FR" sz="2000" b="0"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dans</a:t>
            </a:r>
            <a:br>
              <a:rPr kumimoji="0" lang="fr-FR" sz="2000" b="1"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br>
            <a:r>
              <a:rPr kumimoji="0" lang="fr-FR" sz="2000" b="0"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un groupe de résistance dans la ville de Cahors. </a:t>
            </a:r>
          </a:p>
        </p:txBody>
      </p:sp>
      <p:sp>
        <p:nvSpPr>
          <p:cNvPr id="73" name="TextBox 72">
            <a:extLst>
              <a:ext uri="{FF2B5EF4-FFF2-40B4-BE49-F238E27FC236}">
                <a16:creationId xmlns:a16="http://schemas.microsoft.com/office/drawing/2014/main" id="{682D7983-2CE1-4B89-A138-A8A6E3028C7F}"/>
              </a:ext>
            </a:extLst>
          </p:cNvPr>
          <p:cNvSpPr txBox="1"/>
          <p:nvPr/>
        </p:nvSpPr>
        <p:spPr>
          <a:xfrm>
            <a:off x="5910655" y="1185515"/>
            <a:ext cx="6036753" cy="70788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Quand les allemands </a:t>
            </a:r>
            <a:r>
              <a:rPr kumimoji="0" lang="fr-FR" sz="2000" b="1"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ont</a:t>
            </a:r>
            <a:r>
              <a:rPr kumimoji="0" lang="fr-FR" sz="2000" b="0"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 </a:t>
            </a:r>
            <a:r>
              <a:rPr kumimoji="0" lang="fr-FR" sz="2000" b="1"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envahi</a:t>
            </a:r>
            <a:r>
              <a:rPr kumimoji="0" lang="fr-FR" sz="2000" b="0"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 le zone ‘libre’ en 1942, j’</a:t>
            </a:r>
            <a:r>
              <a:rPr kumimoji="0" lang="fr-FR" sz="2000" b="1"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ai</a:t>
            </a:r>
            <a:r>
              <a:rPr kumimoji="0" lang="fr-FR" sz="2000" b="0"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 </a:t>
            </a:r>
            <a:r>
              <a:rPr kumimoji="0" lang="fr-FR" sz="2000" b="1"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réagi</a:t>
            </a:r>
            <a:r>
              <a:rPr kumimoji="0" lang="fr-FR" sz="2000" b="0"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 </a:t>
            </a:r>
          </a:p>
        </p:txBody>
      </p:sp>
      <p:sp>
        <p:nvSpPr>
          <p:cNvPr id="77" name="TextBox 76">
            <a:extLst>
              <a:ext uri="{FF2B5EF4-FFF2-40B4-BE49-F238E27FC236}">
                <a16:creationId xmlns:a16="http://schemas.microsoft.com/office/drawing/2014/main" id="{D3927F18-C856-48A0-8D3E-9BD2EA89DE06}"/>
              </a:ext>
            </a:extLst>
          </p:cNvPr>
          <p:cNvSpPr txBox="1"/>
          <p:nvPr/>
        </p:nvSpPr>
        <p:spPr>
          <a:xfrm>
            <a:off x="5927463" y="4581376"/>
            <a:ext cx="6181415" cy="132343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Maintenant c’est 1945 et les Américains libèrent le camp. Je   </a:t>
            </a:r>
            <a:r>
              <a:rPr kumimoji="0" lang="fr-FR" sz="2000" b="1"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 sors    </a:t>
            </a:r>
            <a:r>
              <a:rPr kumimoji="0" lang="fr-FR" sz="2000" b="0"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du camp très malade, et je reviens en France. Ma famille et moi, nous </a:t>
            </a:r>
            <a:r>
              <a:rPr kumimoji="0" lang="fr-FR" sz="2000" b="1"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réunissons</a:t>
            </a:r>
            <a:r>
              <a:rPr kumimoji="0" lang="fr-FR" sz="2000" b="0"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 Lentement, on  </a:t>
            </a:r>
            <a:r>
              <a:rPr kumimoji="0" lang="fr-FR" sz="2000" b="1"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ressent</a:t>
            </a:r>
            <a:r>
              <a:rPr kumimoji="0" lang="fr-FR" sz="2000" b="0"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  le calme.»</a:t>
            </a:r>
            <a:endParaRPr kumimoji="0" lang="en-GB" sz="2000" b="0" i="0" u="none" strike="noStrike" kern="1200" cap="none" spc="0" normalizeH="0" baseline="0" noProof="0" dirty="0">
              <a:ln>
                <a:noFill/>
              </a:ln>
              <a:solidFill>
                <a:prstClr val="black"/>
              </a:solidFill>
              <a:effectLst/>
              <a:uLnTx/>
              <a:uFillTx/>
              <a:latin typeface="Century Gothic" panose="020F0302020204030204"/>
              <a:ea typeface="+mn-ea"/>
              <a:cs typeface="+mn-cs"/>
            </a:endParaRPr>
          </a:p>
        </p:txBody>
      </p:sp>
      <p:grpSp>
        <p:nvGrpSpPr>
          <p:cNvPr id="84" name="Group 83">
            <a:extLst>
              <a:ext uri="{FF2B5EF4-FFF2-40B4-BE49-F238E27FC236}">
                <a16:creationId xmlns:a16="http://schemas.microsoft.com/office/drawing/2014/main" id="{46E732A9-2B60-4D19-89E5-C39EFEAEC390}"/>
              </a:ext>
            </a:extLst>
          </p:cNvPr>
          <p:cNvGrpSpPr/>
          <p:nvPr/>
        </p:nvGrpSpPr>
        <p:grpSpPr>
          <a:xfrm>
            <a:off x="225858" y="1278850"/>
            <a:ext cx="5317111" cy="3180245"/>
            <a:chOff x="3810104" y="2298002"/>
            <a:chExt cx="5129741" cy="2800737"/>
          </a:xfrm>
        </p:grpSpPr>
        <p:grpSp>
          <p:nvGrpSpPr>
            <p:cNvPr id="74" name="Group 73">
              <a:extLst>
                <a:ext uri="{FF2B5EF4-FFF2-40B4-BE49-F238E27FC236}">
                  <a16:creationId xmlns:a16="http://schemas.microsoft.com/office/drawing/2014/main" id="{D01F9B99-4B01-43EF-AAD4-EC50CBD45E83}"/>
                </a:ext>
              </a:extLst>
            </p:cNvPr>
            <p:cNvGrpSpPr/>
            <p:nvPr/>
          </p:nvGrpSpPr>
          <p:grpSpPr>
            <a:xfrm>
              <a:off x="3810104" y="2298002"/>
              <a:ext cx="5129741" cy="2800737"/>
              <a:chOff x="3810104" y="2298003"/>
              <a:chExt cx="5129741" cy="2800737"/>
            </a:xfrm>
          </p:grpSpPr>
          <p:pic>
            <p:nvPicPr>
              <p:cNvPr id="3" name="Picture 2">
                <a:extLst>
                  <a:ext uri="{FF2B5EF4-FFF2-40B4-BE49-F238E27FC236}">
                    <a16:creationId xmlns:a16="http://schemas.microsoft.com/office/drawing/2014/main" id="{4048CC21-8C77-4328-BFB4-A6BCD46195C9}"/>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8418" t="40675" r="10711" b="21094"/>
              <a:stretch/>
            </p:blipFill>
            <p:spPr>
              <a:xfrm>
                <a:off x="3810104" y="2298003"/>
                <a:ext cx="5129741" cy="2800737"/>
              </a:xfrm>
              <a:prstGeom prst="rect">
                <a:avLst/>
              </a:prstGeom>
              <a:ln w="19050">
                <a:solidFill>
                  <a:srgbClr val="104F75"/>
                </a:solidFill>
              </a:ln>
            </p:spPr>
          </p:pic>
          <p:sp>
            <p:nvSpPr>
              <p:cNvPr id="5" name="Oval 4">
                <a:extLst>
                  <a:ext uri="{FF2B5EF4-FFF2-40B4-BE49-F238E27FC236}">
                    <a16:creationId xmlns:a16="http://schemas.microsoft.com/office/drawing/2014/main" id="{7EA9127C-7D41-49F4-8289-9BC2156B0D08}"/>
                  </a:ext>
                </a:extLst>
              </p:cNvPr>
              <p:cNvSpPr/>
              <p:nvPr/>
            </p:nvSpPr>
            <p:spPr>
              <a:xfrm>
                <a:off x="4482850" y="4763591"/>
                <a:ext cx="108000" cy="108000"/>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20" name="Oval 19">
                <a:extLst>
                  <a:ext uri="{FF2B5EF4-FFF2-40B4-BE49-F238E27FC236}">
                    <a16:creationId xmlns:a16="http://schemas.microsoft.com/office/drawing/2014/main" id="{3F3257C4-2101-48B2-B3A8-2C88D2F01DE4}"/>
                  </a:ext>
                </a:extLst>
              </p:cNvPr>
              <p:cNvSpPr/>
              <p:nvPr/>
            </p:nvSpPr>
            <p:spPr>
              <a:xfrm>
                <a:off x="4567214" y="4017919"/>
                <a:ext cx="108000" cy="108000"/>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22" name="Oval 21">
                <a:extLst>
                  <a:ext uri="{FF2B5EF4-FFF2-40B4-BE49-F238E27FC236}">
                    <a16:creationId xmlns:a16="http://schemas.microsoft.com/office/drawing/2014/main" id="{AABB5B0F-3411-4546-B8A9-E429CB4D07E7}"/>
                  </a:ext>
                </a:extLst>
              </p:cNvPr>
              <p:cNvSpPr/>
              <p:nvPr/>
            </p:nvSpPr>
            <p:spPr>
              <a:xfrm>
                <a:off x="6804228" y="3740334"/>
                <a:ext cx="108000" cy="108000"/>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23" name="Oval 22">
                <a:extLst>
                  <a:ext uri="{FF2B5EF4-FFF2-40B4-BE49-F238E27FC236}">
                    <a16:creationId xmlns:a16="http://schemas.microsoft.com/office/drawing/2014/main" id="{3B053B59-8B38-4600-9ABD-5A1E087C445F}"/>
                  </a:ext>
                </a:extLst>
              </p:cNvPr>
              <p:cNvSpPr/>
              <p:nvPr/>
            </p:nvSpPr>
            <p:spPr>
              <a:xfrm>
                <a:off x="5875699" y="3792476"/>
                <a:ext cx="108000" cy="108000"/>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24" name="Oval 23">
                <a:extLst>
                  <a:ext uri="{FF2B5EF4-FFF2-40B4-BE49-F238E27FC236}">
                    <a16:creationId xmlns:a16="http://schemas.microsoft.com/office/drawing/2014/main" id="{A236CA53-7F4B-4DF2-9AF1-BE0F73E87BE7}"/>
                  </a:ext>
                </a:extLst>
              </p:cNvPr>
              <p:cNvSpPr/>
              <p:nvPr/>
            </p:nvSpPr>
            <p:spPr>
              <a:xfrm>
                <a:off x="6060619" y="3299462"/>
                <a:ext cx="108000" cy="108000"/>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25" name="Oval 24">
                <a:extLst>
                  <a:ext uri="{FF2B5EF4-FFF2-40B4-BE49-F238E27FC236}">
                    <a16:creationId xmlns:a16="http://schemas.microsoft.com/office/drawing/2014/main" id="{2613E6C4-1C3F-4442-8E44-EF32A020DABD}"/>
                  </a:ext>
                </a:extLst>
              </p:cNvPr>
              <p:cNvSpPr/>
              <p:nvPr/>
            </p:nvSpPr>
            <p:spPr>
              <a:xfrm>
                <a:off x="5821699" y="3575477"/>
                <a:ext cx="108000" cy="108000"/>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9" name="TextBox 8">
                <a:extLst>
                  <a:ext uri="{FF2B5EF4-FFF2-40B4-BE49-F238E27FC236}">
                    <a16:creationId xmlns:a16="http://schemas.microsoft.com/office/drawing/2014/main" id="{DBD5D51C-FA97-4F7A-88C1-E16C331FD8FC}"/>
                  </a:ext>
                </a:extLst>
              </p:cNvPr>
              <p:cNvSpPr txBox="1"/>
              <p:nvPr/>
            </p:nvSpPr>
            <p:spPr>
              <a:xfrm>
                <a:off x="4290824" y="4830676"/>
                <a:ext cx="600051"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Century Gothic" panose="020F0302020204030204"/>
                    <a:ea typeface="+mn-ea"/>
                    <a:cs typeface="+mn-cs"/>
                  </a:rPr>
                  <a:t>Cahors</a:t>
                </a:r>
              </a:p>
            </p:txBody>
          </p:sp>
          <p:sp>
            <p:nvSpPr>
              <p:cNvPr id="26" name="TextBox 25">
                <a:extLst>
                  <a:ext uri="{FF2B5EF4-FFF2-40B4-BE49-F238E27FC236}">
                    <a16:creationId xmlns:a16="http://schemas.microsoft.com/office/drawing/2014/main" id="{CB496AC5-6348-4DD5-9285-9BC94D075861}"/>
                  </a:ext>
                </a:extLst>
              </p:cNvPr>
              <p:cNvSpPr txBox="1"/>
              <p:nvPr/>
            </p:nvSpPr>
            <p:spPr>
              <a:xfrm>
                <a:off x="4429982" y="3869744"/>
                <a:ext cx="600051"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Century Gothic" panose="020F0302020204030204"/>
                    <a:ea typeface="+mn-ea"/>
                    <a:cs typeface="+mn-cs"/>
                  </a:rPr>
                  <a:t>Paris</a:t>
                </a:r>
              </a:p>
            </p:txBody>
          </p:sp>
          <p:sp>
            <p:nvSpPr>
              <p:cNvPr id="27" name="TextBox 26">
                <a:extLst>
                  <a:ext uri="{FF2B5EF4-FFF2-40B4-BE49-F238E27FC236}">
                    <a16:creationId xmlns:a16="http://schemas.microsoft.com/office/drawing/2014/main" id="{8EA4C6E3-77E8-4A3E-AD92-C80A4E6E489D}"/>
                  </a:ext>
                </a:extLst>
              </p:cNvPr>
              <p:cNvSpPr txBox="1"/>
              <p:nvPr/>
            </p:nvSpPr>
            <p:spPr>
              <a:xfrm>
                <a:off x="5821699" y="3126550"/>
                <a:ext cx="600051"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Century Gothic" panose="020F0302020204030204"/>
                    <a:ea typeface="+mn-ea"/>
                    <a:cs typeface="+mn-cs"/>
                  </a:rPr>
                  <a:t>Berlin</a:t>
                </a:r>
              </a:p>
            </p:txBody>
          </p:sp>
          <p:sp>
            <p:nvSpPr>
              <p:cNvPr id="28" name="TextBox 27">
                <a:extLst>
                  <a:ext uri="{FF2B5EF4-FFF2-40B4-BE49-F238E27FC236}">
                    <a16:creationId xmlns:a16="http://schemas.microsoft.com/office/drawing/2014/main" id="{DDC83EEA-9A2C-4770-957E-E2AEF5670DFA}"/>
                  </a:ext>
                </a:extLst>
              </p:cNvPr>
              <p:cNvSpPr txBox="1"/>
              <p:nvPr/>
            </p:nvSpPr>
            <p:spPr>
              <a:xfrm>
                <a:off x="6664854" y="3513705"/>
                <a:ext cx="92499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Century Gothic" panose="020F0302020204030204"/>
                    <a:ea typeface="+mn-ea"/>
                    <a:cs typeface="+mn-cs"/>
                  </a:rPr>
                  <a:t>Auschwitz-Birkenau</a:t>
                </a:r>
              </a:p>
            </p:txBody>
          </p:sp>
          <p:sp>
            <p:nvSpPr>
              <p:cNvPr id="29" name="TextBox 28">
                <a:extLst>
                  <a:ext uri="{FF2B5EF4-FFF2-40B4-BE49-F238E27FC236}">
                    <a16:creationId xmlns:a16="http://schemas.microsoft.com/office/drawing/2014/main" id="{63CF6F26-63C3-4C22-8270-5A8032B9B4D9}"/>
                  </a:ext>
                </a:extLst>
              </p:cNvPr>
              <p:cNvSpPr txBox="1"/>
              <p:nvPr/>
            </p:nvSpPr>
            <p:spPr>
              <a:xfrm>
                <a:off x="5133142" y="3737976"/>
                <a:ext cx="869966" cy="2308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Century Gothic" panose="020F0302020204030204"/>
                    <a:ea typeface="+mn-ea"/>
                    <a:cs typeface="+mn-cs"/>
                  </a:rPr>
                  <a:t>Flossenbürg</a:t>
                </a:r>
              </a:p>
            </p:txBody>
          </p:sp>
          <p:sp>
            <p:nvSpPr>
              <p:cNvPr id="30" name="TextBox 29">
                <a:extLst>
                  <a:ext uri="{FF2B5EF4-FFF2-40B4-BE49-F238E27FC236}">
                    <a16:creationId xmlns:a16="http://schemas.microsoft.com/office/drawing/2014/main" id="{0FC5D89D-3272-4A7A-A374-37F684651CB3}"/>
                  </a:ext>
                </a:extLst>
              </p:cNvPr>
              <p:cNvSpPr txBox="1"/>
              <p:nvPr/>
            </p:nvSpPr>
            <p:spPr>
              <a:xfrm>
                <a:off x="5032017" y="3534364"/>
                <a:ext cx="924999" cy="2308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Century Gothic" panose="020F0302020204030204"/>
                    <a:ea typeface="+mn-ea"/>
                    <a:cs typeface="+mn-cs"/>
                  </a:rPr>
                  <a:t>Buchenwald</a:t>
                </a:r>
              </a:p>
            </p:txBody>
          </p:sp>
          <p:cxnSp>
            <p:nvCxnSpPr>
              <p:cNvPr id="34" name="Straight Arrow Connector 33">
                <a:extLst>
                  <a:ext uri="{FF2B5EF4-FFF2-40B4-BE49-F238E27FC236}">
                    <a16:creationId xmlns:a16="http://schemas.microsoft.com/office/drawing/2014/main" id="{1B9615C5-5B76-4AF8-B39F-32A644F808BB}"/>
                  </a:ext>
                </a:extLst>
              </p:cNvPr>
              <p:cNvCxnSpPr>
                <a:cxnSpLocks/>
              </p:cNvCxnSpPr>
              <p:nvPr/>
            </p:nvCxnSpPr>
            <p:spPr>
              <a:xfrm flipV="1">
                <a:off x="4547637" y="4127295"/>
                <a:ext cx="73577" cy="612207"/>
              </a:xfrm>
              <a:prstGeom prst="straightConnector1">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40" name="Straight Arrow Connector 39">
                <a:extLst>
                  <a:ext uri="{FF2B5EF4-FFF2-40B4-BE49-F238E27FC236}">
                    <a16:creationId xmlns:a16="http://schemas.microsoft.com/office/drawing/2014/main" id="{C904BE14-8EA3-4C47-B38A-DB0EFF4BF34C}"/>
                  </a:ext>
                </a:extLst>
              </p:cNvPr>
              <p:cNvCxnSpPr>
                <a:cxnSpLocks/>
              </p:cNvCxnSpPr>
              <p:nvPr/>
            </p:nvCxnSpPr>
            <p:spPr>
              <a:xfrm flipV="1">
                <a:off x="4692036" y="3827873"/>
                <a:ext cx="2112192" cy="245422"/>
              </a:xfrm>
              <a:prstGeom prst="straightConnector1">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44" name="Straight Arrow Connector 43">
                <a:extLst>
                  <a:ext uri="{FF2B5EF4-FFF2-40B4-BE49-F238E27FC236}">
                    <a16:creationId xmlns:a16="http://schemas.microsoft.com/office/drawing/2014/main" id="{9B3C78F9-1545-4EED-B43B-C8057288C65B}"/>
                  </a:ext>
                </a:extLst>
              </p:cNvPr>
              <p:cNvCxnSpPr>
                <a:cxnSpLocks/>
                <a:stCxn id="25" idx="5"/>
                <a:endCxn id="22" idx="5"/>
              </p:cNvCxnSpPr>
              <p:nvPr/>
            </p:nvCxnSpPr>
            <p:spPr>
              <a:xfrm>
                <a:off x="5913883" y="3667661"/>
                <a:ext cx="982529" cy="164857"/>
              </a:xfrm>
              <a:prstGeom prst="straightConnector1">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46" name="Straight Arrow Connector 45">
                <a:extLst>
                  <a:ext uri="{FF2B5EF4-FFF2-40B4-BE49-F238E27FC236}">
                    <a16:creationId xmlns:a16="http://schemas.microsoft.com/office/drawing/2014/main" id="{BF3195AF-CCD4-4367-BF2C-F243AFC49F95}"/>
                  </a:ext>
                </a:extLst>
              </p:cNvPr>
              <p:cNvCxnSpPr>
                <a:cxnSpLocks/>
                <a:stCxn id="25" idx="4"/>
                <a:endCxn id="23" idx="0"/>
              </p:cNvCxnSpPr>
              <p:nvPr/>
            </p:nvCxnSpPr>
            <p:spPr>
              <a:xfrm>
                <a:off x="5875699" y="3683477"/>
                <a:ext cx="54000" cy="108999"/>
              </a:xfrm>
              <a:prstGeom prst="straightConnector1">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grpSp>
        <p:cxnSp>
          <p:nvCxnSpPr>
            <p:cNvPr id="81" name="Straight Arrow Connector 80">
              <a:extLst>
                <a:ext uri="{FF2B5EF4-FFF2-40B4-BE49-F238E27FC236}">
                  <a16:creationId xmlns:a16="http://schemas.microsoft.com/office/drawing/2014/main" id="{87B8953C-8601-40C2-A45B-CF31B28D6412}"/>
                </a:ext>
              </a:extLst>
            </p:cNvPr>
            <p:cNvCxnSpPr>
              <a:cxnSpLocks/>
              <a:stCxn id="5" idx="5"/>
            </p:cNvCxnSpPr>
            <p:nvPr/>
          </p:nvCxnSpPr>
          <p:spPr>
            <a:xfrm flipV="1">
              <a:off x="4575034" y="3867915"/>
              <a:ext cx="1326431" cy="987859"/>
            </a:xfrm>
            <a:prstGeom prst="straightConnector1">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grpSp>
      <p:sp>
        <p:nvSpPr>
          <p:cNvPr id="85" name="Rectangle: Rounded Corners 84">
            <a:extLst>
              <a:ext uri="{FF2B5EF4-FFF2-40B4-BE49-F238E27FC236}">
                <a16:creationId xmlns:a16="http://schemas.microsoft.com/office/drawing/2014/main" id="{4571628E-3E32-4299-92A9-3274CC0BFB1B}"/>
              </a:ext>
            </a:extLst>
          </p:cNvPr>
          <p:cNvSpPr/>
          <p:nvPr/>
        </p:nvSpPr>
        <p:spPr>
          <a:xfrm>
            <a:off x="4285241" y="4549511"/>
            <a:ext cx="1274360" cy="521818"/>
          </a:xfrm>
          <a:prstGeom prst="roundRect">
            <a:avLst/>
          </a:prstGeom>
          <a:solidFill>
            <a:srgbClr val="E3EAF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104F75"/>
                </a:solidFill>
                <a:effectLst/>
                <a:uLnTx/>
                <a:uFillTx/>
                <a:latin typeface="Century Gothic" panose="020F0302020204030204"/>
                <a:ea typeface="+mn-ea"/>
                <a:cs typeface="+mn-cs"/>
              </a:rPr>
              <a:t>réunir</a:t>
            </a:r>
            <a:br>
              <a:rPr kumimoji="0" lang="fr-FR" sz="1600" b="1" i="0" u="none" strike="noStrike" kern="1200" cap="none" spc="0" normalizeH="0" baseline="0" noProof="0" dirty="0">
                <a:ln>
                  <a:noFill/>
                </a:ln>
                <a:solidFill>
                  <a:srgbClr val="104F75"/>
                </a:solidFill>
                <a:effectLst/>
                <a:uLnTx/>
                <a:uFillTx/>
                <a:latin typeface="Century Gothic" panose="020F0302020204030204"/>
                <a:ea typeface="+mn-ea"/>
                <a:cs typeface="+mn-cs"/>
              </a:rPr>
            </a:br>
            <a:r>
              <a:rPr kumimoji="0" lang="fr-FR" sz="1200" b="0" i="0" u="none" strike="noStrike" kern="1200" cap="none" spc="0" normalizeH="0" baseline="0" noProof="0" dirty="0">
                <a:ln>
                  <a:noFill/>
                </a:ln>
                <a:solidFill>
                  <a:srgbClr val="104F75"/>
                </a:solidFill>
                <a:effectLst/>
                <a:uLnTx/>
                <a:uFillTx/>
                <a:latin typeface="Century Gothic" panose="020F0302020204030204"/>
                <a:ea typeface="+mn-ea"/>
                <a:cs typeface="+mn-cs"/>
              </a:rPr>
              <a:t>[</a:t>
            </a:r>
            <a:r>
              <a:rPr kumimoji="0" lang="en-GB" sz="1200" b="0" i="0" u="none" strike="noStrike" kern="1200" cap="none" spc="0" normalizeH="0" baseline="0" noProof="0" dirty="0">
                <a:ln>
                  <a:noFill/>
                </a:ln>
                <a:solidFill>
                  <a:srgbClr val="104F75"/>
                </a:solidFill>
                <a:effectLst/>
                <a:uLnTx/>
                <a:uFillTx/>
                <a:latin typeface="Century Gothic" panose="020F0302020204030204"/>
                <a:ea typeface="+mn-ea"/>
                <a:cs typeface="+mn-cs"/>
              </a:rPr>
              <a:t>to reunite]</a:t>
            </a:r>
          </a:p>
        </p:txBody>
      </p:sp>
      <p:sp>
        <p:nvSpPr>
          <p:cNvPr id="86" name="Rectangle: Rounded Corners 85">
            <a:extLst>
              <a:ext uri="{FF2B5EF4-FFF2-40B4-BE49-F238E27FC236}">
                <a16:creationId xmlns:a16="http://schemas.microsoft.com/office/drawing/2014/main" id="{0E388972-D9EE-4A14-B11E-81AB88E7D37B}"/>
              </a:ext>
            </a:extLst>
          </p:cNvPr>
          <p:cNvSpPr/>
          <p:nvPr/>
        </p:nvSpPr>
        <p:spPr>
          <a:xfrm>
            <a:off x="221476" y="4549511"/>
            <a:ext cx="1124629" cy="521818"/>
          </a:xfrm>
          <a:prstGeom prst="roundRect">
            <a:avLst/>
          </a:prstGeom>
          <a:solidFill>
            <a:srgbClr val="E3EAF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104F75"/>
                </a:solidFill>
                <a:effectLst/>
                <a:uLnTx/>
                <a:uFillTx/>
                <a:latin typeface="Century Gothic" panose="020F0302020204030204"/>
                <a:ea typeface="+mn-ea"/>
                <a:cs typeface="+mn-cs"/>
              </a:rPr>
              <a:t>envahir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srgbClr val="104F75"/>
                </a:solidFill>
                <a:effectLst/>
                <a:uLnTx/>
                <a:uFillTx/>
                <a:latin typeface="Century Gothic" panose="020F0302020204030204"/>
                <a:ea typeface="+mn-ea"/>
                <a:cs typeface="+mn-cs"/>
              </a:rPr>
              <a:t>[</a:t>
            </a:r>
            <a:r>
              <a:rPr kumimoji="0" lang="en-GB" sz="1200" b="0" i="0" u="none" strike="noStrike" kern="1200" cap="none" spc="0" normalizeH="0" baseline="0" noProof="0" dirty="0">
                <a:ln>
                  <a:noFill/>
                </a:ln>
                <a:solidFill>
                  <a:srgbClr val="104F75"/>
                </a:solidFill>
                <a:effectLst/>
                <a:uLnTx/>
                <a:uFillTx/>
                <a:latin typeface="Century Gothic" panose="020F0302020204030204"/>
                <a:ea typeface="+mn-ea"/>
                <a:cs typeface="+mn-cs"/>
              </a:rPr>
              <a:t>to invade]</a:t>
            </a:r>
          </a:p>
        </p:txBody>
      </p:sp>
      <p:sp>
        <p:nvSpPr>
          <p:cNvPr id="87" name="Rectangle: Rounded Corners 86">
            <a:extLst>
              <a:ext uri="{FF2B5EF4-FFF2-40B4-BE49-F238E27FC236}">
                <a16:creationId xmlns:a16="http://schemas.microsoft.com/office/drawing/2014/main" id="{74E2C648-1C23-4691-A23B-66CFFF6DDABC}"/>
              </a:ext>
            </a:extLst>
          </p:cNvPr>
          <p:cNvSpPr/>
          <p:nvPr/>
        </p:nvSpPr>
        <p:spPr>
          <a:xfrm>
            <a:off x="3235772" y="4549511"/>
            <a:ext cx="992123" cy="516952"/>
          </a:xfrm>
          <a:prstGeom prst="roundRect">
            <a:avLst/>
          </a:prstGeom>
          <a:solidFill>
            <a:srgbClr val="E3EAF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104F75"/>
                </a:solidFill>
                <a:effectLst/>
                <a:uLnTx/>
                <a:uFillTx/>
                <a:latin typeface="Century Gothic" panose="020F0302020204030204"/>
                <a:ea typeface="+mn-ea"/>
                <a:cs typeface="+mn-cs"/>
              </a:rPr>
              <a:t>réagir</a:t>
            </a:r>
          </a:p>
        </p:txBody>
      </p:sp>
      <p:sp>
        <p:nvSpPr>
          <p:cNvPr id="88" name="Rectangle: Rounded Corners 87">
            <a:extLst>
              <a:ext uri="{FF2B5EF4-FFF2-40B4-BE49-F238E27FC236}">
                <a16:creationId xmlns:a16="http://schemas.microsoft.com/office/drawing/2014/main" id="{8E59E272-FF54-48FB-B76C-C1D16CF2196C}"/>
              </a:ext>
            </a:extLst>
          </p:cNvPr>
          <p:cNvSpPr/>
          <p:nvPr/>
        </p:nvSpPr>
        <p:spPr>
          <a:xfrm>
            <a:off x="3878665" y="5538530"/>
            <a:ext cx="1684648" cy="352473"/>
          </a:xfrm>
          <a:prstGeom prst="roundRect">
            <a:avLst/>
          </a:prstGeom>
          <a:solidFill>
            <a:srgbClr val="E3EAF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104F75"/>
                </a:solidFill>
                <a:effectLst/>
                <a:uLnTx/>
                <a:uFillTx/>
                <a:latin typeface="Century Gothic" panose="020F0302020204030204"/>
                <a:ea typeface="+mn-ea"/>
                <a:cs typeface="+mn-cs"/>
              </a:rPr>
              <a:t>servir</a:t>
            </a:r>
          </a:p>
        </p:txBody>
      </p:sp>
      <p:sp>
        <p:nvSpPr>
          <p:cNvPr id="91" name="Rectangle: Rounded Corners 90">
            <a:extLst>
              <a:ext uri="{FF2B5EF4-FFF2-40B4-BE49-F238E27FC236}">
                <a16:creationId xmlns:a16="http://schemas.microsoft.com/office/drawing/2014/main" id="{1B513894-8BCD-4364-910A-47FA8B14D9F8}"/>
              </a:ext>
            </a:extLst>
          </p:cNvPr>
          <p:cNvSpPr/>
          <p:nvPr/>
        </p:nvSpPr>
        <p:spPr>
          <a:xfrm>
            <a:off x="2186303" y="4549511"/>
            <a:ext cx="992122" cy="516952"/>
          </a:xfrm>
          <a:prstGeom prst="roundRect">
            <a:avLst/>
          </a:prstGeom>
          <a:solidFill>
            <a:srgbClr val="E3EAF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104F75"/>
                </a:solidFill>
                <a:effectLst/>
                <a:uLnTx/>
                <a:uFillTx/>
                <a:latin typeface="Century Gothic" panose="020F0302020204030204"/>
                <a:ea typeface="+mn-ea"/>
                <a:cs typeface="+mn-cs"/>
              </a:rPr>
              <a:t>saisir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104F75"/>
                </a:solidFill>
                <a:effectLst/>
                <a:uLnTx/>
                <a:uFillTx/>
                <a:latin typeface="Century Gothic" panose="020F0302020204030204"/>
                <a:ea typeface="+mn-ea"/>
                <a:cs typeface="+mn-cs"/>
              </a:rPr>
              <a:t>[to seize]</a:t>
            </a:r>
          </a:p>
        </p:txBody>
      </p:sp>
      <p:sp>
        <p:nvSpPr>
          <p:cNvPr id="92" name="Rectangle: Rounded Corners 91">
            <a:extLst>
              <a:ext uri="{FF2B5EF4-FFF2-40B4-BE49-F238E27FC236}">
                <a16:creationId xmlns:a16="http://schemas.microsoft.com/office/drawing/2014/main" id="{C7367BD8-C961-4FE5-A216-49D9C5AF6DB6}"/>
              </a:ext>
            </a:extLst>
          </p:cNvPr>
          <p:cNvSpPr/>
          <p:nvPr/>
        </p:nvSpPr>
        <p:spPr>
          <a:xfrm>
            <a:off x="1403452" y="4549511"/>
            <a:ext cx="725504" cy="516952"/>
          </a:xfrm>
          <a:prstGeom prst="roundRect">
            <a:avLst/>
          </a:prstGeom>
          <a:solidFill>
            <a:srgbClr val="E3EAF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104F75"/>
                </a:solidFill>
                <a:effectLst/>
                <a:uLnTx/>
                <a:uFillTx/>
                <a:latin typeface="Century Gothic" panose="020F0302020204030204"/>
                <a:ea typeface="+mn-ea"/>
                <a:cs typeface="+mn-cs"/>
              </a:rPr>
              <a:t>finir</a:t>
            </a:r>
          </a:p>
        </p:txBody>
      </p:sp>
      <p:sp>
        <p:nvSpPr>
          <p:cNvPr id="94" name="Rectangle: Rounded Corners 93">
            <a:extLst>
              <a:ext uri="{FF2B5EF4-FFF2-40B4-BE49-F238E27FC236}">
                <a16:creationId xmlns:a16="http://schemas.microsoft.com/office/drawing/2014/main" id="{C43DA079-46EC-4878-AB1E-5544861CF4F7}"/>
              </a:ext>
            </a:extLst>
          </p:cNvPr>
          <p:cNvSpPr/>
          <p:nvPr/>
        </p:nvSpPr>
        <p:spPr>
          <a:xfrm>
            <a:off x="2050637" y="5538530"/>
            <a:ext cx="1684649" cy="352473"/>
          </a:xfrm>
          <a:prstGeom prst="roundRect">
            <a:avLst/>
          </a:prstGeom>
          <a:solidFill>
            <a:srgbClr val="E3EAF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104F75"/>
                </a:solidFill>
                <a:effectLst/>
                <a:uLnTx/>
                <a:uFillTx/>
                <a:latin typeface="Century Gothic" panose="020F0302020204030204"/>
                <a:ea typeface="+mn-ea"/>
                <a:cs typeface="+mn-cs"/>
              </a:rPr>
              <a:t>sortir</a:t>
            </a:r>
          </a:p>
        </p:txBody>
      </p:sp>
      <p:sp>
        <p:nvSpPr>
          <p:cNvPr id="95" name="Rectangle: Rounded Corners 94">
            <a:extLst>
              <a:ext uri="{FF2B5EF4-FFF2-40B4-BE49-F238E27FC236}">
                <a16:creationId xmlns:a16="http://schemas.microsoft.com/office/drawing/2014/main" id="{49AAB0B9-54C6-45AD-B8C3-D3627BB35085}"/>
              </a:ext>
            </a:extLst>
          </p:cNvPr>
          <p:cNvSpPr/>
          <p:nvPr/>
        </p:nvSpPr>
        <p:spPr>
          <a:xfrm>
            <a:off x="222257" y="5538530"/>
            <a:ext cx="1685001" cy="352473"/>
          </a:xfrm>
          <a:prstGeom prst="roundRect">
            <a:avLst/>
          </a:prstGeom>
          <a:solidFill>
            <a:srgbClr val="E3EAF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err="1">
                <a:ln>
                  <a:noFill/>
                </a:ln>
                <a:solidFill>
                  <a:srgbClr val="104F75"/>
                </a:solidFill>
                <a:effectLst/>
                <a:uLnTx/>
                <a:uFillTx/>
                <a:latin typeface="Century Gothic" panose="020F0302020204030204"/>
                <a:ea typeface="+mn-ea"/>
                <a:cs typeface="+mn-cs"/>
              </a:rPr>
              <a:t>ressentir</a:t>
            </a:r>
            <a:endParaRPr kumimoji="0" lang="en-GB" sz="1200" b="0" i="0" u="none" strike="noStrike" kern="1200" cap="none" spc="0" normalizeH="0" baseline="0" noProof="0" dirty="0">
              <a:ln>
                <a:noFill/>
              </a:ln>
              <a:solidFill>
                <a:srgbClr val="104F75"/>
              </a:solidFill>
              <a:effectLst/>
              <a:uLnTx/>
              <a:uFillTx/>
              <a:latin typeface="Century Gothic" panose="020F0302020204030204"/>
              <a:ea typeface="+mn-ea"/>
              <a:cs typeface="+mn-cs"/>
            </a:endParaRPr>
          </a:p>
        </p:txBody>
      </p:sp>
      <p:sp>
        <p:nvSpPr>
          <p:cNvPr id="97" name="Rectangle: Rounded Corners 96">
            <a:extLst>
              <a:ext uri="{FF2B5EF4-FFF2-40B4-BE49-F238E27FC236}">
                <a16:creationId xmlns:a16="http://schemas.microsoft.com/office/drawing/2014/main" id="{D26466AC-E529-42E9-A88B-BE3BA7919C0F}"/>
              </a:ext>
            </a:extLst>
          </p:cNvPr>
          <p:cNvSpPr/>
          <p:nvPr/>
        </p:nvSpPr>
        <p:spPr>
          <a:xfrm>
            <a:off x="8691347" y="1246737"/>
            <a:ext cx="1307692" cy="273969"/>
          </a:xfrm>
          <a:prstGeom prst="roundRect">
            <a:avLst/>
          </a:prstGeom>
          <a:solidFill>
            <a:srgbClr val="E3EAF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err="1">
                <a:ln>
                  <a:noFill/>
                </a:ln>
                <a:solidFill>
                  <a:srgbClr val="104F75"/>
                </a:solidFill>
                <a:effectLst/>
                <a:uLnTx/>
                <a:uFillTx/>
                <a:latin typeface="Century Gothic" panose="020F0302020204030204"/>
                <a:ea typeface="+mn-ea"/>
                <a:cs typeface="+mn-cs"/>
              </a:rPr>
              <a:t>envahir</a:t>
            </a:r>
            <a:endParaRPr kumimoji="0" lang="en-GB" sz="1200" b="1" i="0" u="none" strike="noStrike" kern="1200" cap="none" spc="0" normalizeH="0" baseline="0" noProof="0" dirty="0">
              <a:ln>
                <a:noFill/>
              </a:ln>
              <a:solidFill>
                <a:srgbClr val="104F75"/>
              </a:solidFill>
              <a:effectLst/>
              <a:uLnTx/>
              <a:uFillTx/>
              <a:latin typeface="Century Gothic" panose="020F0302020204030204"/>
              <a:ea typeface="+mn-ea"/>
              <a:cs typeface="+mn-cs"/>
            </a:endParaRPr>
          </a:p>
        </p:txBody>
      </p:sp>
      <p:sp>
        <p:nvSpPr>
          <p:cNvPr id="98" name="Rectangle: Rounded Corners 97">
            <a:extLst>
              <a:ext uri="{FF2B5EF4-FFF2-40B4-BE49-F238E27FC236}">
                <a16:creationId xmlns:a16="http://schemas.microsoft.com/office/drawing/2014/main" id="{7998256B-F58D-4753-AA8C-353F24D0F91E}"/>
              </a:ext>
            </a:extLst>
          </p:cNvPr>
          <p:cNvSpPr/>
          <p:nvPr/>
        </p:nvSpPr>
        <p:spPr>
          <a:xfrm>
            <a:off x="7240790" y="1559893"/>
            <a:ext cx="1274136" cy="289361"/>
          </a:xfrm>
          <a:prstGeom prst="roundRect">
            <a:avLst/>
          </a:prstGeom>
          <a:solidFill>
            <a:srgbClr val="E3EAF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err="1">
                <a:ln>
                  <a:noFill/>
                </a:ln>
                <a:solidFill>
                  <a:srgbClr val="104F75"/>
                </a:solidFill>
                <a:effectLst/>
                <a:uLnTx/>
                <a:uFillTx/>
                <a:latin typeface="Century Gothic" panose="020F0302020204030204"/>
                <a:ea typeface="+mn-ea"/>
                <a:cs typeface="+mn-cs"/>
              </a:rPr>
              <a:t>réagir</a:t>
            </a:r>
            <a:endParaRPr kumimoji="0" lang="en-GB" sz="1200" b="1" i="0" u="none" strike="noStrike" kern="1200" cap="none" spc="0" normalizeH="0" baseline="0" noProof="0" dirty="0">
              <a:ln>
                <a:noFill/>
              </a:ln>
              <a:solidFill>
                <a:srgbClr val="104F75"/>
              </a:solidFill>
              <a:effectLst/>
              <a:uLnTx/>
              <a:uFillTx/>
              <a:latin typeface="Century Gothic" panose="020F0302020204030204"/>
              <a:ea typeface="+mn-ea"/>
              <a:cs typeface="+mn-cs"/>
            </a:endParaRPr>
          </a:p>
        </p:txBody>
      </p:sp>
      <p:sp>
        <p:nvSpPr>
          <p:cNvPr id="99" name="Rectangle: Rounded Corners 98">
            <a:extLst>
              <a:ext uri="{FF2B5EF4-FFF2-40B4-BE49-F238E27FC236}">
                <a16:creationId xmlns:a16="http://schemas.microsoft.com/office/drawing/2014/main" id="{DEBABFB6-1093-4416-BFD7-EA266AC72B9E}"/>
              </a:ext>
            </a:extLst>
          </p:cNvPr>
          <p:cNvSpPr/>
          <p:nvPr/>
        </p:nvSpPr>
        <p:spPr>
          <a:xfrm>
            <a:off x="10215178" y="2137084"/>
            <a:ext cx="1045941" cy="248307"/>
          </a:xfrm>
          <a:prstGeom prst="roundRect">
            <a:avLst/>
          </a:prstGeom>
          <a:solidFill>
            <a:srgbClr val="E3EAF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err="1">
                <a:ln>
                  <a:noFill/>
                </a:ln>
                <a:solidFill>
                  <a:srgbClr val="104F75"/>
                </a:solidFill>
                <a:effectLst/>
                <a:uLnTx/>
                <a:uFillTx/>
                <a:latin typeface="Century Gothic" panose="020F0302020204030204"/>
                <a:ea typeface="+mn-ea"/>
                <a:cs typeface="+mn-cs"/>
              </a:rPr>
              <a:t>servir</a:t>
            </a:r>
            <a:endParaRPr kumimoji="0" lang="en-GB" sz="1200" b="1" i="0" u="none" strike="noStrike" kern="1200" cap="none" spc="0" normalizeH="0" baseline="0" noProof="0" dirty="0">
              <a:ln>
                <a:noFill/>
              </a:ln>
              <a:solidFill>
                <a:srgbClr val="104F75"/>
              </a:solidFill>
              <a:effectLst/>
              <a:uLnTx/>
              <a:uFillTx/>
              <a:latin typeface="Century Gothic" panose="020F0302020204030204"/>
              <a:ea typeface="+mn-ea"/>
              <a:cs typeface="+mn-cs"/>
            </a:endParaRPr>
          </a:p>
        </p:txBody>
      </p:sp>
      <p:sp>
        <p:nvSpPr>
          <p:cNvPr id="101" name="Rectangle: Rounded Corners 100">
            <a:extLst>
              <a:ext uri="{FF2B5EF4-FFF2-40B4-BE49-F238E27FC236}">
                <a16:creationId xmlns:a16="http://schemas.microsoft.com/office/drawing/2014/main" id="{C61A77AD-6E68-4B71-9253-7F9D4D6EAA6B}"/>
              </a:ext>
            </a:extLst>
          </p:cNvPr>
          <p:cNvSpPr/>
          <p:nvPr/>
        </p:nvSpPr>
        <p:spPr>
          <a:xfrm>
            <a:off x="10087053" y="2934812"/>
            <a:ext cx="872233" cy="268432"/>
          </a:xfrm>
          <a:prstGeom prst="roundRect">
            <a:avLst/>
          </a:prstGeom>
          <a:solidFill>
            <a:srgbClr val="E3EAF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err="1">
                <a:ln>
                  <a:noFill/>
                </a:ln>
                <a:solidFill>
                  <a:srgbClr val="104F75"/>
                </a:solidFill>
                <a:effectLst/>
                <a:uLnTx/>
                <a:uFillTx/>
                <a:latin typeface="Century Gothic" panose="020F0302020204030204"/>
                <a:ea typeface="+mn-ea"/>
                <a:cs typeface="+mn-cs"/>
              </a:rPr>
              <a:t>saisir</a:t>
            </a:r>
            <a:endParaRPr kumimoji="0" lang="en-GB" sz="1200" b="1" i="0" u="none" strike="noStrike" kern="1200" cap="none" spc="0" normalizeH="0" baseline="0" noProof="0" dirty="0">
              <a:ln>
                <a:noFill/>
              </a:ln>
              <a:solidFill>
                <a:srgbClr val="104F75"/>
              </a:solidFill>
              <a:effectLst/>
              <a:uLnTx/>
              <a:uFillTx/>
              <a:latin typeface="Century Gothic" panose="020F0302020204030204"/>
              <a:ea typeface="+mn-ea"/>
              <a:cs typeface="+mn-cs"/>
            </a:endParaRPr>
          </a:p>
        </p:txBody>
      </p:sp>
      <p:sp>
        <p:nvSpPr>
          <p:cNvPr id="103" name="Rectangle: Rounded Corners 102">
            <a:extLst>
              <a:ext uri="{FF2B5EF4-FFF2-40B4-BE49-F238E27FC236}">
                <a16:creationId xmlns:a16="http://schemas.microsoft.com/office/drawing/2014/main" id="{0628F022-A2D3-40AF-81F4-AEFC3D778127}"/>
              </a:ext>
            </a:extLst>
          </p:cNvPr>
          <p:cNvSpPr/>
          <p:nvPr/>
        </p:nvSpPr>
        <p:spPr>
          <a:xfrm>
            <a:off x="10459704" y="3830404"/>
            <a:ext cx="999163" cy="284552"/>
          </a:xfrm>
          <a:prstGeom prst="roundRect">
            <a:avLst/>
          </a:prstGeom>
          <a:solidFill>
            <a:srgbClr val="E3EAF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err="1">
                <a:ln>
                  <a:noFill/>
                </a:ln>
                <a:solidFill>
                  <a:srgbClr val="104F75"/>
                </a:solidFill>
                <a:effectLst/>
                <a:uLnTx/>
                <a:uFillTx/>
                <a:latin typeface="Century Gothic" panose="020F0302020204030204"/>
                <a:ea typeface="+mn-ea"/>
                <a:cs typeface="+mn-cs"/>
              </a:rPr>
              <a:t>finir</a:t>
            </a:r>
            <a:endParaRPr kumimoji="0" lang="en-GB" sz="1200" b="1" i="0" u="none" strike="noStrike" kern="1200" cap="none" spc="0" normalizeH="0" baseline="0" noProof="0" dirty="0">
              <a:ln>
                <a:noFill/>
              </a:ln>
              <a:solidFill>
                <a:srgbClr val="104F75"/>
              </a:solidFill>
              <a:effectLst/>
              <a:uLnTx/>
              <a:uFillTx/>
              <a:latin typeface="Century Gothic" panose="020F0302020204030204"/>
              <a:ea typeface="+mn-ea"/>
              <a:cs typeface="+mn-cs"/>
            </a:endParaRPr>
          </a:p>
        </p:txBody>
      </p:sp>
      <p:sp>
        <p:nvSpPr>
          <p:cNvPr id="106" name="Rectangle: Rounded Corners 105">
            <a:extLst>
              <a:ext uri="{FF2B5EF4-FFF2-40B4-BE49-F238E27FC236}">
                <a16:creationId xmlns:a16="http://schemas.microsoft.com/office/drawing/2014/main" id="{053EED92-3400-4AA5-ACE8-180210B8AB2F}"/>
              </a:ext>
            </a:extLst>
          </p:cNvPr>
          <p:cNvSpPr/>
          <p:nvPr/>
        </p:nvSpPr>
        <p:spPr>
          <a:xfrm>
            <a:off x="7572278" y="4947522"/>
            <a:ext cx="908248" cy="289359"/>
          </a:xfrm>
          <a:prstGeom prst="roundRect">
            <a:avLst/>
          </a:prstGeom>
          <a:solidFill>
            <a:srgbClr val="E3EAF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err="1">
                <a:ln>
                  <a:noFill/>
                </a:ln>
                <a:solidFill>
                  <a:srgbClr val="104F75"/>
                </a:solidFill>
                <a:effectLst/>
                <a:uLnTx/>
                <a:uFillTx/>
                <a:latin typeface="Century Gothic" panose="020F0302020204030204"/>
                <a:ea typeface="+mn-ea"/>
                <a:cs typeface="+mn-cs"/>
              </a:rPr>
              <a:t>sortir</a:t>
            </a:r>
            <a:endParaRPr kumimoji="0" lang="en-GB" sz="1200" b="1" i="0" u="none" strike="noStrike" kern="1200" cap="none" spc="0" normalizeH="0" baseline="0" noProof="0" dirty="0">
              <a:ln>
                <a:noFill/>
              </a:ln>
              <a:solidFill>
                <a:srgbClr val="104F75"/>
              </a:solidFill>
              <a:effectLst/>
              <a:uLnTx/>
              <a:uFillTx/>
              <a:latin typeface="Century Gothic" panose="020F0302020204030204"/>
              <a:ea typeface="+mn-ea"/>
              <a:cs typeface="+mn-cs"/>
            </a:endParaRPr>
          </a:p>
        </p:txBody>
      </p:sp>
      <p:sp>
        <p:nvSpPr>
          <p:cNvPr id="107" name="Rectangle: Rounded Corners 106">
            <a:extLst>
              <a:ext uri="{FF2B5EF4-FFF2-40B4-BE49-F238E27FC236}">
                <a16:creationId xmlns:a16="http://schemas.microsoft.com/office/drawing/2014/main" id="{1203C1F4-5342-4E4F-9828-5FAE169CAFF9}"/>
              </a:ext>
            </a:extLst>
          </p:cNvPr>
          <p:cNvSpPr/>
          <p:nvPr/>
        </p:nvSpPr>
        <p:spPr>
          <a:xfrm>
            <a:off x="6011185" y="5578413"/>
            <a:ext cx="1262763" cy="253077"/>
          </a:xfrm>
          <a:prstGeom prst="roundRect">
            <a:avLst/>
          </a:prstGeom>
          <a:solidFill>
            <a:srgbClr val="E3EAF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err="1">
                <a:ln>
                  <a:noFill/>
                </a:ln>
                <a:solidFill>
                  <a:srgbClr val="104F75"/>
                </a:solidFill>
                <a:effectLst/>
                <a:uLnTx/>
                <a:uFillTx/>
                <a:latin typeface="Century Gothic" panose="020F0302020204030204"/>
                <a:ea typeface="+mn-ea"/>
                <a:cs typeface="+mn-cs"/>
              </a:rPr>
              <a:t>réunir</a:t>
            </a:r>
            <a:endParaRPr kumimoji="0" lang="en-GB" sz="1200" b="1" i="0" u="none" strike="noStrike" kern="1200" cap="none" spc="0" normalizeH="0" baseline="0" noProof="0" dirty="0">
              <a:ln>
                <a:noFill/>
              </a:ln>
              <a:solidFill>
                <a:srgbClr val="104F75"/>
              </a:solidFill>
              <a:effectLst/>
              <a:uLnTx/>
              <a:uFillTx/>
              <a:latin typeface="Century Gothic" panose="020F0302020204030204"/>
              <a:ea typeface="+mn-ea"/>
              <a:cs typeface="+mn-cs"/>
            </a:endParaRPr>
          </a:p>
        </p:txBody>
      </p:sp>
      <p:sp>
        <p:nvSpPr>
          <p:cNvPr id="63" name="Rectangle: Rounded Corners 62">
            <a:extLst>
              <a:ext uri="{FF2B5EF4-FFF2-40B4-BE49-F238E27FC236}">
                <a16:creationId xmlns:a16="http://schemas.microsoft.com/office/drawing/2014/main" id="{94012D5B-1404-4463-960C-F947CBD04D97}"/>
              </a:ext>
            </a:extLst>
          </p:cNvPr>
          <p:cNvSpPr/>
          <p:nvPr/>
        </p:nvSpPr>
        <p:spPr>
          <a:xfrm>
            <a:off x="5910655" y="5904815"/>
            <a:ext cx="6105851" cy="385777"/>
          </a:xfrm>
          <a:prstGeom prst="roundRect">
            <a:avLst/>
          </a:prstGeom>
          <a:solidFill>
            <a:srgbClr val="104F7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*nous </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 us | *</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parcours </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 journey</a:t>
            </a:r>
          </a:p>
        </p:txBody>
      </p:sp>
      <p:sp>
        <p:nvSpPr>
          <p:cNvPr id="66" name="TextBox 65">
            <a:extLst>
              <a:ext uri="{FF2B5EF4-FFF2-40B4-BE49-F238E27FC236}">
                <a16:creationId xmlns:a16="http://schemas.microsoft.com/office/drawing/2014/main" id="{FD4026C5-B73A-416B-9AC1-725B77F20CFA}"/>
              </a:ext>
            </a:extLst>
          </p:cNvPr>
          <p:cNvSpPr txBox="1"/>
          <p:nvPr/>
        </p:nvSpPr>
        <p:spPr>
          <a:xfrm>
            <a:off x="6070565" y="195604"/>
            <a:ext cx="4888721" cy="70788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Jean </a:t>
            </a:r>
            <a:r>
              <a:rPr kumimoji="0" lang="fr-FR" sz="2000" b="0" i="0" u="none" strike="noStrike" kern="1200" cap="none" spc="0" normalizeH="0" baseline="0" noProof="0" dirty="0" err="1">
                <a:ln>
                  <a:noFill/>
                </a:ln>
                <a:solidFill>
                  <a:srgbClr val="104F75"/>
                </a:solidFill>
                <a:effectLst/>
                <a:uLnTx/>
                <a:uFillTx/>
                <a:latin typeface="Century Gothic" panose="020F0302020204030204"/>
                <a:ea typeface="SimSun" panose="02010600030101010101" pitchFamily="2" charset="-122"/>
                <a:cs typeface="+mn-cs"/>
              </a:rPr>
              <a:t>Bascle</a:t>
            </a:r>
            <a:r>
              <a:rPr kumimoji="0" lang="fr-FR" sz="2000" b="0"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 décrit son parcours*.</a:t>
            </a:r>
            <a:br>
              <a:rPr kumimoji="0" lang="fr-FR" sz="2000" b="0"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br>
            <a:r>
              <a:rPr kumimoji="0" lang="fr-FR" sz="2000" b="0" i="0" u="none" strike="noStrike" kern="1200" cap="none" spc="0" normalizeH="0" baseline="0" noProof="0" dirty="0">
                <a:ln>
                  <a:noFill/>
                </a:ln>
                <a:solidFill>
                  <a:srgbClr val="104F75"/>
                </a:solidFill>
                <a:effectLst/>
                <a:uLnTx/>
                <a:uFillTx/>
                <a:latin typeface="Century Gothic" panose="020F0302020204030204"/>
                <a:ea typeface="SimSun" panose="02010600030101010101" pitchFamily="2" charset="-122"/>
                <a:cs typeface="+mn-cs"/>
              </a:rPr>
              <a:t>Écris les verbes dans le temps correct.</a:t>
            </a:r>
            <a:endParaRPr kumimoji="0" lang="en-GB" sz="2000" b="0" i="0" u="none" strike="noStrike" kern="1200" cap="none" spc="0" normalizeH="0" baseline="0" noProof="0" dirty="0">
              <a:ln>
                <a:noFill/>
              </a:ln>
              <a:solidFill>
                <a:prstClr val="black"/>
              </a:solidFill>
              <a:effectLst/>
              <a:uLnTx/>
              <a:uFillTx/>
              <a:latin typeface="Century Gothic" panose="020F0302020204030204"/>
              <a:ea typeface="+mn-ea"/>
              <a:cs typeface="+mn-cs"/>
            </a:endParaRPr>
          </a:p>
        </p:txBody>
      </p:sp>
      <p:pic>
        <p:nvPicPr>
          <p:cNvPr id="71" name="Picture 70" descr="A picture containing text, person, person, posing&#10;&#10;Description automatically generated">
            <a:extLst>
              <a:ext uri="{FF2B5EF4-FFF2-40B4-BE49-F238E27FC236}">
                <a16:creationId xmlns:a16="http://schemas.microsoft.com/office/drawing/2014/main" id="{0810B95B-7D5D-46A3-B07A-FD1B8E1869E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247113" y="1274880"/>
            <a:ext cx="1312488" cy="1527720"/>
          </a:xfrm>
          <a:prstGeom prst="rect">
            <a:avLst/>
          </a:prstGeom>
        </p:spPr>
      </p:pic>
      <p:sp>
        <p:nvSpPr>
          <p:cNvPr id="56" name="Rectangle: Rounded Corners 55">
            <a:extLst>
              <a:ext uri="{FF2B5EF4-FFF2-40B4-BE49-F238E27FC236}">
                <a16:creationId xmlns:a16="http://schemas.microsoft.com/office/drawing/2014/main" id="{C97ACE31-406A-423A-B2A8-34E44C211510}"/>
              </a:ext>
            </a:extLst>
          </p:cNvPr>
          <p:cNvSpPr/>
          <p:nvPr/>
        </p:nvSpPr>
        <p:spPr>
          <a:xfrm>
            <a:off x="9243451" y="5574594"/>
            <a:ext cx="1045941" cy="256896"/>
          </a:xfrm>
          <a:prstGeom prst="roundRect">
            <a:avLst/>
          </a:prstGeom>
          <a:solidFill>
            <a:srgbClr val="E3EAF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err="1">
                <a:ln>
                  <a:noFill/>
                </a:ln>
                <a:solidFill>
                  <a:srgbClr val="104F75"/>
                </a:solidFill>
                <a:effectLst/>
                <a:uLnTx/>
                <a:uFillTx/>
                <a:latin typeface="Century Gothic" panose="020F0302020204030204"/>
                <a:ea typeface="+mn-ea"/>
                <a:cs typeface="+mn-cs"/>
              </a:rPr>
              <a:t>ressentir</a:t>
            </a:r>
            <a:endParaRPr kumimoji="0" lang="en-GB" sz="1200" b="1" i="0" u="none" strike="noStrike" kern="1200" cap="none" spc="0" normalizeH="0" baseline="0" noProof="0" dirty="0">
              <a:ln>
                <a:noFill/>
              </a:ln>
              <a:solidFill>
                <a:srgbClr val="104F75"/>
              </a:solidFill>
              <a:effectLst/>
              <a:uLnTx/>
              <a:uFillTx/>
              <a:latin typeface="Century Gothic" panose="020F0302020204030204"/>
              <a:ea typeface="+mn-ea"/>
              <a:cs typeface="+mn-cs"/>
            </a:endParaRPr>
          </a:p>
        </p:txBody>
      </p:sp>
      <p:pic>
        <p:nvPicPr>
          <p:cNvPr id="78" name="Picture 77">
            <a:extLst>
              <a:ext uri="{FF2B5EF4-FFF2-40B4-BE49-F238E27FC236}">
                <a16:creationId xmlns:a16="http://schemas.microsoft.com/office/drawing/2014/main" id="{82889EDF-EF3B-4799-88C0-75CBE1145740}"/>
              </a:ext>
            </a:extLst>
          </p:cNvPr>
          <p:cNvPicPr>
            <a:picLocks noChangeAspect="1"/>
          </p:cNvPicPr>
          <p:nvPr/>
        </p:nvPicPr>
        <p:blipFill>
          <a:blip r:embed="rId5"/>
          <a:stretch>
            <a:fillRect/>
          </a:stretch>
        </p:blipFill>
        <p:spPr>
          <a:xfrm rot="16200000">
            <a:off x="209094" y="1276935"/>
            <a:ext cx="986357" cy="982248"/>
          </a:xfrm>
          <a:prstGeom prst="rect">
            <a:avLst/>
          </a:prstGeom>
        </p:spPr>
      </p:pic>
      <p:sp>
        <p:nvSpPr>
          <p:cNvPr id="50" name="Rounded Rectangular Callout 4">
            <a:extLst>
              <a:ext uri="{FF2B5EF4-FFF2-40B4-BE49-F238E27FC236}">
                <a16:creationId xmlns:a16="http://schemas.microsoft.com/office/drawing/2014/main" id="{C40AF959-7463-452E-9FFD-331BA3F2A746}"/>
              </a:ext>
            </a:extLst>
          </p:cNvPr>
          <p:cNvSpPr/>
          <p:nvPr/>
        </p:nvSpPr>
        <p:spPr>
          <a:xfrm>
            <a:off x="5810235" y="919255"/>
            <a:ext cx="6128660" cy="4965363"/>
          </a:xfrm>
          <a:prstGeom prst="wedgeRoundRectCallout">
            <a:avLst>
              <a:gd name="adj1" fmla="val -20833"/>
              <a:gd name="adj2" fmla="val 50235"/>
              <a:gd name="adj3" fmla="val 16667"/>
            </a:avLst>
          </a:prstGeom>
          <a:solidFill>
            <a:srgbClr val="1150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entury Gothic" panose="020F0302020204030204"/>
                <a:ea typeface="+mn-ea"/>
                <a:cs typeface="+mn-cs"/>
              </a:rPr>
              <a:t>After the war, the French struggled to come to terms with the state’s complicity in the Holocaust.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entury Gothic" panose="020F0302020204030204"/>
                <a:ea typeface="+mn-ea"/>
                <a:cs typeface="+mn-cs"/>
              </a:rPr>
              <a:t>In 1995, President Jacques Chirac was the first French leader to publicly recognise the responsibility of the French state in the deportation and death of thousands of Jews. </a:t>
            </a:r>
          </a:p>
        </p:txBody>
      </p:sp>
      <p:sp>
        <p:nvSpPr>
          <p:cNvPr id="51" name="Rectangle: Rounded Corners 50">
            <a:extLst>
              <a:ext uri="{FF2B5EF4-FFF2-40B4-BE49-F238E27FC236}">
                <a16:creationId xmlns:a16="http://schemas.microsoft.com/office/drawing/2014/main" id="{00E8FA73-57EC-4D81-9B1B-F1BAD614D80E}"/>
              </a:ext>
            </a:extLst>
          </p:cNvPr>
          <p:cNvSpPr/>
          <p:nvPr/>
        </p:nvSpPr>
        <p:spPr>
          <a:xfrm>
            <a:off x="221476" y="5117453"/>
            <a:ext cx="5348453" cy="384233"/>
          </a:xfrm>
          <a:prstGeom prst="roundRect">
            <a:avLst/>
          </a:prstGeom>
          <a:solidFill>
            <a:srgbClr val="FBF0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115076"/>
                </a:solidFill>
                <a:effectLst/>
                <a:uLnTx/>
                <a:uFillTx/>
                <a:latin typeface="Century Gothic" panose="020F0302020204030204"/>
                <a:ea typeface="+mn-ea"/>
                <a:cs typeface="+mn-cs"/>
              </a:rPr>
              <a:t>Verbs like </a:t>
            </a:r>
            <a:r>
              <a:rPr kumimoji="0" lang="en-GB" sz="2000" b="0" i="0" u="none" strike="noStrike" kern="1200" cap="none" spc="0" normalizeH="0" baseline="0" noProof="0" dirty="0" err="1">
                <a:ln>
                  <a:noFill/>
                </a:ln>
                <a:solidFill>
                  <a:srgbClr val="115076"/>
                </a:solidFill>
                <a:effectLst/>
                <a:uLnTx/>
                <a:uFillTx/>
                <a:latin typeface="Century Gothic" panose="020F0302020204030204"/>
                <a:ea typeface="+mn-ea"/>
                <a:cs typeface="+mn-cs"/>
              </a:rPr>
              <a:t>choisir</a:t>
            </a:r>
            <a:endParaRPr kumimoji="0" lang="en-GB" sz="20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p:txBody>
      </p:sp>
      <p:sp>
        <p:nvSpPr>
          <p:cNvPr id="52" name="Rectangle: Rounded Corners 51">
            <a:extLst>
              <a:ext uri="{FF2B5EF4-FFF2-40B4-BE49-F238E27FC236}">
                <a16:creationId xmlns:a16="http://schemas.microsoft.com/office/drawing/2014/main" id="{9244C069-2A64-4752-BACE-D68F21F110A7}"/>
              </a:ext>
            </a:extLst>
          </p:cNvPr>
          <p:cNvSpPr/>
          <p:nvPr/>
        </p:nvSpPr>
        <p:spPr>
          <a:xfrm>
            <a:off x="221476" y="5951267"/>
            <a:ext cx="5338125" cy="359021"/>
          </a:xfrm>
          <a:prstGeom prst="roundRect">
            <a:avLst/>
          </a:prstGeom>
          <a:solidFill>
            <a:srgbClr val="FBF0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115076"/>
                </a:solidFill>
                <a:effectLst/>
                <a:uLnTx/>
                <a:uFillTx/>
                <a:latin typeface="Century Gothic" panose="020F0302020204030204"/>
                <a:ea typeface="+mn-ea"/>
                <a:cs typeface="+mn-cs"/>
              </a:rPr>
              <a:t>Verbs like </a:t>
            </a:r>
            <a:r>
              <a:rPr kumimoji="0" lang="en-GB" sz="2000" b="0" i="0" u="none" strike="noStrike" kern="1200" cap="none" spc="0" normalizeH="0" baseline="0" noProof="0" dirty="0" err="1">
                <a:ln>
                  <a:noFill/>
                </a:ln>
                <a:solidFill>
                  <a:srgbClr val="115076"/>
                </a:solidFill>
                <a:effectLst/>
                <a:uLnTx/>
                <a:uFillTx/>
                <a:latin typeface="Century Gothic" panose="020F0302020204030204"/>
                <a:ea typeface="+mn-ea"/>
                <a:cs typeface="+mn-cs"/>
              </a:rPr>
              <a:t>sortir</a:t>
            </a:r>
            <a:endParaRPr kumimoji="0" lang="en-GB" sz="20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p:txBody>
      </p:sp>
      <p:sp>
        <p:nvSpPr>
          <p:cNvPr id="53" name="Title 3"/>
          <p:cNvSpPr txBox="1">
            <a:spLocks/>
          </p:cNvSpPr>
          <p:nvPr/>
        </p:nvSpPr>
        <p:spPr>
          <a:xfrm>
            <a:off x="0" y="402391"/>
            <a:ext cx="6980904" cy="44632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accent5">
                    <a:lumMod val="50000"/>
                  </a:schemeClr>
                </a:solidFill>
                <a:latin typeface="Century Gothic" panose="020B0502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FR" sz="3600" b="1" i="0" u="none" strike="noStrike" kern="1200" cap="none" spc="0" normalizeH="0" baseline="0" noProof="0">
                <a:ln>
                  <a:noFill/>
                </a:ln>
                <a:solidFill>
                  <a:prstClr val="white"/>
                </a:solidFill>
                <a:effectLst/>
                <a:uLnTx/>
                <a:uFillTx/>
                <a:latin typeface="Century Gothic" panose="020B0502020202020204" pitchFamily="34" charset="0"/>
                <a:ea typeface="+mj-ea"/>
                <a:cs typeface="+mj-cs"/>
              </a:rPr>
              <a:t>Vel’ d’Hiv’</a:t>
            </a:r>
            <a:endParaRPr kumimoji="0" lang="fr-FR" sz="3600" b="1" i="0" u="none" strike="noStrike" kern="1200" cap="none" spc="0" normalizeH="0" baseline="0" noProof="0" dirty="0">
              <a:ln>
                <a:noFill/>
              </a:ln>
              <a:solidFill>
                <a:prstClr val="white"/>
              </a:solidFill>
              <a:effectLst/>
              <a:uLnTx/>
              <a:uFillTx/>
              <a:latin typeface="Century Gothic" panose="020B0502020202020204" pitchFamily="34" charset="0"/>
              <a:ea typeface="+mj-ea"/>
              <a:cs typeface="+mj-cs"/>
            </a:endParaRPr>
          </a:p>
        </p:txBody>
      </p:sp>
      <p:pic>
        <p:nvPicPr>
          <p:cNvPr id="54" name="Picture 53" descr="background rectangle">
            <a:extLst>
              <a:ext uri="{C183D7F6-B498-43B3-948B-1728B52AA6E4}">
                <adec:decorative xmlns:adec="http://schemas.microsoft.com/office/drawing/2017/decorative" val="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 y="296864"/>
            <a:ext cx="6367258" cy="867128"/>
          </a:xfrm>
          <a:prstGeom prst="rect">
            <a:avLst/>
          </a:prstGeom>
        </p:spPr>
      </p:pic>
      <p:sp>
        <p:nvSpPr>
          <p:cNvPr id="55" name="Title 3"/>
          <p:cNvSpPr txBox="1">
            <a:spLocks/>
          </p:cNvSpPr>
          <p:nvPr/>
        </p:nvSpPr>
        <p:spPr>
          <a:xfrm>
            <a:off x="0" y="296864"/>
            <a:ext cx="5934456" cy="70784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accent5">
                    <a:lumMod val="50000"/>
                  </a:schemeClr>
                </a:solidFill>
                <a:latin typeface="Century Gothic" panose="020B0502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FR" sz="3000" b="1" i="0" u="none" strike="noStrike" kern="1200" cap="none" spc="0" normalizeH="0" baseline="0" noProof="0" dirty="0">
                <a:ln>
                  <a:noFill/>
                </a:ln>
                <a:solidFill>
                  <a:prstClr val="white"/>
                </a:solidFill>
                <a:effectLst/>
                <a:uLnTx/>
                <a:uFillTx/>
                <a:latin typeface="Century Gothic" panose="020B0502020202020204" pitchFamily="34" charset="0"/>
                <a:ea typeface="+mj-ea"/>
                <a:cs typeface="+mj-cs"/>
              </a:rPr>
              <a:t>Parcours* d’un jeune résistant</a:t>
            </a:r>
          </a:p>
        </p:txBody>
      </p:sp>
    </p:spTree>
    <p:extLst>
      <p:ext uri="{BB962C8B-B14F-4D97-AF65-F5344CB8AC3E}">
        <p14:creationId xmlns:p14="http://schemas.microsoft.com/office/powerpoint/2010/main" val="2935681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97"/>
                                        </p:tgtEl>
                                        <p:attrNameLst>
                                          <p:attrName>style.visibility</p:attrName>
                                        </p:attrNameLst>
                                      </p:cBhvr>
                                      <p:to>
                                        <p:strVal val="hidden"/>
                                      </p:to>
                                    </p:set>
                                  </p:childTnLst>
                                </p:cTn>
                              </p:par>
                            </p:childTnLst>
                          </p:cTn>
                        </p:par>
                        <p:par>
                          <p:cTn id="7" fill="hold">
                            <p:stCondLst>
                              <p:cond delay="0"/>
                            </p:stCondLst>
                            <p:childTnLst>
                              <p:par>
                                <p:cTn id="8" presetID="24" presetClass="emph" presetSubtype="0" fill="hold" grpId="0" nodeType="afterEffect">
                                  <p:stCondLst>
                                    <p:cond delay="0"/>
                                  </p:stCondLst>
                                  <p:childTnLst>
                                    <p:animClr clrSpc="hsl" dir="cw">
                                      <p:cBhvr override="childStyle">
                                        <p:cTn id="9" dur="500" fill="hold"/>
                                        <p:tgtEl>
                                          <p:spTgt spid="86"/>
                                        </p:tgtEl>
                                        <p:attrNameLst>
                                          <p:attrName>style.color</p:attrName>
                                        </p:attrNameLst>
                                      </p:cBhvr>
                                      <p:by>
                                        <p:hsl h="0" s="-12549" l="-25098"/>
                                      </p:by>
                                    </p:animClr>
                                    <p:animClr clrSpc="hsl" dir="cw">
                                      <p:cBhvr>
                                        <p:cTn id="10" dur="500" fill="hold"/>
                                        <p:tgtEl>
                                          <p:spTgt spid="86"/>
                                        </p:tgtEl>
                                        <p:attrNameLst>
                                          <p:attrName>fillcolor</p:attrName>
                                        </p:attrNameLst>
                                      </p:cBhvr>
                                      <p:by>
                                        <p:hsl h="0" s="-12549" l="-25098"/>
                                      </p:by>
                                    </p:animClr>
                                    <p:animClr clrSpc="hsl" dir="cw">
                                      <p:cBhvr>
                                        <p:cTn id="11" dur="500" fill="hold"/>
                                        <p:tgtEl>
                                          <p:spTgt spid="86"/>
                                        </p:tgtEl>
                                        <p:attrNameLst>
                                          <p:attrName>stroke.color</p:attrName>
                                        </p:attrNameLst>
                                      </p:cBhvr>
                                      <p:by>
                                        <p:hsl h="0" s="-12549" l="-25098"/>
                                      </p:by>
                                    </p:animClr>
                                    <p:set>
                                      <p:cBhvr>
                                        <p:cTn id="12" dur="500" fill="hold"/>
                                        <p:tgtEl>
                                          <p:spTgt spid="86"/>
                                        </p:tgtEl>
                                        <p:attrNameLst>
                                          <p:attrName>fill.type</p:attrName>
                                        </p:attrNameLst>
                                      </p:cBhvr>
                                      <p:to>
                                        <p:strVal val="solid"/>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98"/>
                                        </p:tgtEl>
                                        <p:attrNameLst>
                                          <p:attrName>style.visibility</p:attrName>
                                        </p:attrNameLst>
                                      </p:cBhvr>
                                      <p:to>
                                        <p:strVal val="hidden"/>
                                      </p:to>
                                    </p:set>
                                  </p:childTnLst>
                                </p:cTn>
                              </p:par>
                            </p:childTnLst>
                          </p:cTn>
                        </p:par>
                        <p:par>
                          <p:cTn id="17" fill="hold">
                            <p:stCondLst>
                              <p:cond delay="0"/>
                            </p:stCondLst>
                            <p:childTnLst>
                              <p:par>
                                <p:cTn id="18" presetID="24" presetClass="emph" presetSubtype="0" fill="hold" grpId="0" nodeType="afterEffect">
                                  <p:stCondLst>
                                    <p:cond delay="0"/>
                                  </p:stCondLst>
                                  <p:childTnLst>
                                    <p:animClr clrSpc="hsl" dir="cw">
                                      <p:cBhvr override="childStyle">
                                        <p:cTn id="19" dur="500" fill="hold"/>
                                        <p:tgtEl>
                                          <p:spTgt spid="87"/>
                                        </p:tgtEl>
                                        <p:attrNameLst>
                                          <p:attrName>style.color</p:attrName>
                                        </p:attrNameLst>
                                      </p:cBhvr>
                                      <p:by>
                                        <p:hsl h="0" s="-12549" l="-25098"/>
                                      </p:by>
                                    </p:animClr>
                                    <p:animClr clrSpc="hsl" dir="cw">
                                      <p:cBhvr>
                                        <p:cTn id="20" dur="500" fill="hold"/>
                                        <p:tgtEl>
                                          <p:spTgt spid="87"/>
                                        </p:tgtEl>
                                        <p:attrNameLst>
                                          <p:attrName>fillcolor</p:attrName>
                                        </p:attrNameLst>
                                      </p:cBhvr>
                                      <p:by>
                                        <p:hsl h="0" s="-12549" l="-25098"/>
                                      </p:by>
                                    </p:animClr>
                                    <p:animClr clrSpc="hsl" dir="cw">
                                      <p:cBhvr>
                                        <p:cTn id="21" dur="500" fill="hold"/>
                                        <p:tgtEl>
                                          <p:spTgt spid="87"/>
                                        </p:tgtEl>
                                        <p:attrNameLst>
                                          <p:attrName>stroke.color</p:attrName>
                                        </p:attrNameLst>
                                      </p:cBhvr>
                                      <p:by>
                                        <p:hsl h="0" s="-12549" l="-25098"/>
                                      </p:by>
                                    </p:animClr>
                                    <p:set>
                                      <p:cBhvr>
                                        <p:cTn id="22" dur="500" fill="hold"/>
                                        <p:tgtEl>
                                          <p:spTgt spid="87"/>
                                        </p:tgtEl>
                                        <p:attrNameLst>
                                          <p:attrName>fill.type</p:attrName>
                                        </p:attrNameLst>
                                      </p:cBhvr>
                                      <p:to>
                                        <p:strVal val="solid"/>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99"/>
                                        </p:tgtEl>
                                        <p:attrNameLst>
                                          <p:attrName>style.visibility</p:attrName>
                                        </p:attrNameLst>
                                      </p:cBhvr>
                                      <p:to>
                                        <p:strVal val="hidden"/>
                                      </p:to>
                                    </p:set>
                                  </p:childTnLst>
                                </p:cTn>
                              </p:par>
                            </p:childTnLst>
                          </p:cTn>
                        </p:par>
                        <p:par>
                          <p:cTn id="27" fill="hold">
                            <p:stCondLst>
                              <p:cond delay="0"/>
                            </p:stCondLst>
                            <p:childTnLst>
                              <p:par>
                                <p:cTn id="28" presetID="24" presetClass="emph" presetSubtype="0" fill="hold" grpId="0" nodeType="afterEffect">
                                  <p:stCondLst>
                                    <p:cond delay="0"/>
                                  </p:stCondLst>
                                  <p:childTnLst>
                                    <p:animClr clrSpc="hsl" dir="cw">
                                      <p:cBhvr override="childStyle">
                                        <p:cTn id="29" dur="500" fill="hold"/>
                                        <p:tgtEl>
                                          <p:spTgt spid="88"/>
                                        </p:tgtEl>
                                        <p:attrNameLst>
                                          <p:attrName>style.color</p:attrName>
                                        </p:attrNameLst>
                                      </p:cBhvr>
                                      <p:by>
                                        <p:hsl h="0" s="-12549" l="-25098"/>
                                      </p:by>
                                    </p:animClr>
                                    <p:animClr clrSpc="hsl" dir="cw">
                                      <p:cBhvr>
                                        <p:cTn id="30" dur="500" fill="hold"/>
                                        <p:tgtEl>
                                          <p:spTgt spid="88"/>
                                        </p:tgtEl>
                                        <p:attrNameLst>
                                          <p:attrName>fillcolor</p:attrName>
                                        </p:attrNameLst>
                                      </p:cBhvr>
                                      <p:by>
                                        <p:hsl h="0" s="-12549" l="-25098"/>
                                      </p:by>
                                    </p:animClr>
                                    <p:animClr clrSpc="hsl" dir="cw">
                                      <p:cBhvr>
                                        <p:cTn id="31" dur="500" fill="hold"/>
                                        <p:tgtEl>
                                          <p:spTgt spid="88"/>
                                        </p:tgtEl>
                                        <p:attrNameLst>
                                          <p:attrName>stroke.color</p:attrName>
                                        </p:attrNameLst>
                                      </p:cBhvr>
                                      <p:by>
                                        <p:hsl h="0" s="-12549" l="-25098"/>
                                      </p:by>
                                    </p:animClr>
                                    <p:set>
                                      <p:cBhvr>
                                        <p:cTn id="32" dur="500" fill="hold"/>
                                        <p:tgtEl>
                                          <p:spTgt spid="88"/>
                                        </p:tgtEl>
                                        <p:attrNameLst>
                                          <p:attrName>fill.type</p:attrName>
                                        </p:attrNameLst>
                                      </p:cBhvr>
                                      <p:to>
                                        <p:strVal val="solid"/>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0" nodeType="clickEffect">
                                  <p:stCondLst>
                                    <p:cond delay="0"/>
                                  </p:stCondLst>
                                  <p:childTnLst>
                                    <p:set>
                                      <p:cBhvr>
                                        <p:cTn id="36" dur="1" fill="hold">
                                          <p:stCondLst>
                                            <p:cond delay="0"/>
                                          </p:stCondLst>
                                        </p:cTn>
                                        <p:tgtEl>
                                          <p:spTgt spid="101"/>
                                        </p:tgtEl>
                                        <p:attrNameLst>
                                          <p:attrName>style.visibility</p:attrName>
                                        </p:attrNameLst>
                                      </p:cBhvr>
                                      <p:to>
                                        <p:strVal val="hidden"/>
                                      </p:to>
                                    </p:set>
                                  </p:childTnLst>
                                </p:cTn>
                              </p:par>
                            </p:childTnLst>
                          </p:cTn>
                        </p:par>
                        <p:par>
                          <p:cTn id="37" fill="hold">
                            <p:stCondLst>
                              <p:cond delay="0"/>
                            </p:stCondLst>
                            <p:childTnLst>
                              <p:par>
                                <p:cTn id="38" presetID="24" presetClass="emph" presetSubtype="0" fill="hold" grpId="0" nodeType="afterEffect">
                                  <p:stCondLst>
                                    <p:cond delay="0"/>
                                  </p:stCondLst>
                                  <p:childTnLst>
                                    <p:animClr clrSpc="hsl" dir="cw">
                                      <p:cBhvr override="childStyle">
                                        <p:cTn id="39" dur="500" fill="hold"/>
                                        <p:tgtEl>
                                          <p:spTgt spid="91"/>
                                        </p:tgtEl>
                                        <p:attrNameLst>
                                          <p:attrName>style.color</p:attrName>
                                        </p:attrNameLst>
                                      </p:cBhvr>
                                      <p:by>
                                        <p:hsl h="0" s="-12549" l="-25098"/>
                                      </p:by>
                                    </p:animClr>
                                    <p:animClr clrSpc="hsl" dir="cw">
                                      <p:cBhvr>
                                        <p:cTn id="40" dur="500" fill="hold"/>
                                        <p:tgtEl>
                                          <p:spTgt spid="91"/>
                                        </p:tgtEl>
                                        <p:attrNameLst>
                                          <p:attrName>fillcolor</p:attrName>
                                        </p:attrNameLst>
                                      </p:cBhvr>
                                      <p:by>
                                        <p:hsl h="0" s="-12549" l="-25098"/>
                                      </p:by>
                                    </p:animClr>
                                    <p:animClr clrSpc="hsl" dir="cw">
                                      <p:cBhvr>
                                        <p:cTn id="41" dur="500" fill="hold"/>
                                        <p:tgtEl>
                                          <p:spTgt spid="91"/>
                                        </p:tgtEl>
                                        <p:attrNameLst>
                                          <p:attrName>stroke.color</p:attrName>
                                        </p:attrNameLst>
                                      </p:cBhvr>
                                      <p:by>
                                        <p:hsl h="0" s="-12549" l="-25098"/>
                                      </p:by>
                                    </p:animClr>
                                    <p:set>
                                      <p:cBhvr>
                                        <p:cTn id="42" dur="500" fill="hold"/>
                                        <p:tgtEl>
                                          <p:spTgt spid="91"/>
                                        </p:tgtEl>
                                        <p:attrNameLst>
                                          <p:attrName>fill.type</p:attrName>
                                        </p:attrNameLst>
                                      </p:cBhvr>
                                      <p:to>
                                        <p:strVal val="solid"/>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0" nodeType="clickEffect">
                                  <p:stCondLst>
                                    <p:cond delay="0"/>
                                  </p:stCondLst>
                                  <p:childTnLst>
                                    <p:set>
                                      <p:cBhvr>
                                        <p:cTn id="46" dur="1" fill="hold">
                                          <p:stCondLst>
                                            <p:cond delay="0"/>
                                          </p:stCondLst>
                                        </p:cTn>
                                        <p:tgtEl>
                                          <p:spTgt spid="103"/>
                                        </p:tgtEl>
                                        <p:attrNameLst>
                                          <p:attrName>style.visibility</p:attrName>
                                        </p:attrNameLst>
                                      </p:cBhvr>
                                      <p:to>
                                        <p:strVal val="hidden"/>
                                      </p:to>
                                    </p:set>
                                  </p:childTnLst>
                                </p:cTn>
                              </p:par>
                            </p:childTnLst>
                          </p:cTn>
                        </p:par>
                        <p:par>
                          <p:cTn id="47" fill="hold">
                            <p:stCondLst>
                              <p:cond delay="0"/>
                            </p:stCondLst>
                            <p:childTnLst>
                              <p:par>
                                <p:cTn id="48" presetID="24" presetClass="emph" presetSubtype="0" fill="hold" grpId="0" nodeType="afterEffect">
                                  <p:stCondLst>
                                    <p:cond delay="0"/>
                                  </p:stCondLst>
                                  <p:childTnLst>
                                    <p:animClr clrSpc="hsl" dir="cw">
                                      <p:cBhvr override="childStyle">
                                        <p:cTn id="49" dur="500" fill="hold"/>
                                        <p:tgtEl>
                                          <p:spTgt spid="92"/>
                                        </p:tgtEl>
                                        <p:attrNameLst>
                                          <p:attrName>style.color</p:attrName>
                                        </p:attrNameLst>
                                      </p:cBhvr>
                                      <p:by>
                                        <p:hsl h="0" s="-12549" l="-25098"/>
                                      </p:by>
                                    </p:animClr>
                                    <p:animClr clrSpc="hsl" dir="cw">
                                      <p:cBhvr>
                                        <p:cTn id="50" dur="500" fill="hold"/>
                                        <p:tgtEl>
                                          <p:spTgt spid="92"/>
                                        </p:tgtEl>
                                        <p:attrNameLst>
                                          <p:attrName>fillcolor</p:attrName>
                                        </p:attrNameLst>
                                      </p:cBhvr>
                                      <p:by>
                                        <p:hsl h="0" s="-12549" l="-25098"/>
                                      </p:by>
                                    </p:animClr>
                                    <p:animClr clrSpc="hsl" dir="cw">
                                      <p:cBhvr>
                                        <p:cTn id="51" dur="500" fill="hold"/>
                                        <p:tgtEl>
                                          <p:spTgt spid="92"/>
                                        </p:tgtEl>
                                        <p:attrNameLst>
                                          <p:attrName>stroke.color</p:attrName>
                                        </p:attrNameLst>
                                      </p:cBhvr>
                                      <p:by>
                                        <p:hsl h="0" s="-12549" l="-25098"/>
                                      </p:by>
                                    </p:animClr>
                                    <p:set>
                                      <p:cBhvr>
                                        <p:cTn id="52" dur="500" fill="hold"/>
                                        <p:tgtEl>
                                          <p:spTgt spid="92"/>
                                        </p:tgtEl>
                                        <p:attrNameLst>
                                          <p:attrName>fill.type</p:attrName>
                                        </p:attrNameLst>
                                      </p:cBhvr>
                                      <p:to>
                                        <p:strVal val="solid"/>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0" nodeType="clickEffect">
                                  <p:stCondLst>
                                    <p:cond delay="0"/>
                                  </p:stCondLst>
                                  <p:childTnLst>
                                    <p:set>
                                      <p:cBhvr>
                                        <p:cTn id="56" dur="1" fill="hold">
                                          <p:stCondLst>
                                            <p:cond delay="0"/>
                                          </p:stCondLst>
                                        </p:cTn>
                                        <p:tgtEl>
                                          <p:spTgt spid="106"/>
                                        </p:tgtEl>
                                        <p:attrNameLst>
                                          <p:attrName>style.visibility</p:attrName>
                                        </p:attrNameLst>
                                      </p:cBhvr>
                                      <p:to>
                                        <p:strVal val="hidden"/>
                                      </p:to>
                                    </p:set>
                                  </p:childTnLst>
                                </p:cTn>
                              </p:par>
                            </p:childTnLst>
                          </p:cTn>
                        </p:par>
                        <p:par>
                          <p:cTn id="57" fill="hold">
                            <p:stCondLst>
                              <p:cond delay="0"/>
                            </p:stCondLst>
                            <p:childTnLst>
                              <p:par>
                                <p:cTn id="58" presetID="24" presetClass="emph" presetSubtype="0" fill="hold" grpId="0" nodeType="afterEffect">
                                  <p:stCondLst>
                                    <p:cond delay="0"/>
                                  </p:stCondLst>
                                  <p:childTnLst>
                                    <p:animClr clrSpc="hsl" dir="cw">
                                      <p:cBhvr override="childStyle">
                                        <p:cTn id="59" dur="500" fill="hold"/>
                                        <p:tgtEl>
                                          <p:spTgt spid="94"/>
                                        </p:tgtEl>
                                        <p:attrNameLst>
                                          <p:attrName>style.color</p:attrName>
                                        </p:attrNameLst>
                                      </p:cBhvr>
                                      <p:by>
                                        <p:hsl h="0" s="-12549" l="-25098"/>
                                      </p:by>
                                    </p:animClr>
                                    <p:animClr clrSpc="hsl" dir="cw">
                                      <p:cBhvr>
                                        <p:cTn id="60" dur="500" fill="hold"/>
                                        <p:tgtEl>
                                          <p:spTgt spid="94"/>
                                        </p:tgtEl>
                                        <p:attrNameLst>
                                          <p:attrName>fillcolor</p:attrName>
                                        </p:attrNameLst>
                                      </p:cBhvr>
                                      <p:by>
                                        <p:hsl h="0" s="-12549" l="-25098"/>
                                      </p:by>
                                    </p:animClr>
                                    <p:animClr clrSpc="hsl" dir="cw">
                                      <p:cBhvr>
                                        <p:cTn id="61" dur="500" fill="hold"/>
                                        <p:tgtEl>
                                          <p:spTgt spid="94"/>
                                        </p:tgtEl>
                                        <p:attrNameLst>
                                          <p:attrName>stroke.color</p:attrName>
                                        </p:attrNameLst>
                                      </p:cBhvr>
                                      <p:by>
                                        <p:hsl h="0" s="-12549" l="-25098"/>
                                      </p:by>
                                    </p:animClr>
                                    <p:set>
                                      <p:cBhvr>
                                        <p:cTn id="62" dur="500" fill="hold"/>
                                        <p:tgtEl>
                                          <p:spTgt spid="94"/>
                                        </p:tgtEl>
                                        <p:attrNameLst>
                                          <p:attrName>fill.type</p:attrName>
                                        </p:attrNameLst>
                                      </p:cBhvr>
                                      <p:to>
                                        <p:strVal val="solid"/>
                                      </p:to>
                                    </p:set>
                                  </p:childTnLst>
                                </p:cTn>
                              </p:par>
                            </p:childTnLst>
                          </p:cTn>
                        </p:par>
                      </p:childTnLst>
                    </p:cTn>
                  </p:par>
                  <p:par>
                    <p:cTn id="63" fill="hold">
                      <p:stCondLst>
                        <p:cond delay="indefinite"/>
                      </p:stCondLst>
                      <p:childTnLst>
                        <p:par>
                          <p:cTn id="64" fill="hold">
                            <p:stCondLst>
                              <p:cond delay="0"/>
                            </p:stCondLst>
                            <p:childTnLst>
                              <p:par>
                                <p:cTn id="65" presetID="1" presetClass="exit" presetSubtype="0" fill="hold" grpId="0" nodeType="clickEffect">
                                  <p:stCondLst>
                                    <p:cond delay="0"/>
                                  </p:stCondLst>
                                  <p:childTnLst>
                                    <p:set>
                                      <p:cBhvr>
                                        <p:cTn id="66" dur="1" fill="hold">
                                          <p:stCondLst>
                                            <p:cond delay="0"/>
                                          </p:stCondLst>
                                        </p:cTn>
                                        <p:tgtEl>
                                          <p:spTgt spid="107"/>
                                        </p:tgtEl>
                                        <p:attrNameLst>
                                          <p:attrName>style.visibility</p:attrName>
                                        </p:attrNameLst>
                                      </p:cBhvr>
                                      <p:to>
                                        <p:strVal val="hidden"/>
                                      </p:to>
                                    </p:set>
                                  </p:childTnLst>
                                </p:cTn>
                              </p:par>
                            </p:childTnLst>
                          </p:cTn>
                        </p:par>
                        <p:par>
                          <p:cTn id="67" fill="hold">
                            <p:stCondLst>
                              <p:cond delay="0"/>
                            </p:stCondLst>
                            <p:childTnLst>
                              <p:par>
                                <p:cTn id="68" presetID="24" presetClass="emph" presetSubtype="0" fill="hold" grpId="0" nodeType="afterEffect">
                                  <p:stCondLst>
                                    <p:cond delay="0"/>
                                  </p:stCondLst>
                                  <p:childTnLst>
                                    <p:animClr clrSpc="hsl" dir="cw">
                                      <p:cBhvr override="childStyle">
                                        <p:cTn id="69" dur="500" fill="hold"/>
                                        <p:tgtEl>
                                          <p:spTgt spid="85"/>
                                        </p:tgtEl>
                                        <p:attrNameLst>
                                          <p:attrName>style.color</p:attrName>
                                        </p:attrNameLst>
                                      </p:cBhvr>
                                      <p:by>
                                        <p:hsl h="0" s="-12549" l="-25098"/>
                                      </p:by>
                                    </p:animClr>
                                    <p:animClr clrSpc="hsl" dir="cw">
                                      <p:cBhvr>
                                        <p:cTn id="70" dur="500" fill="hold"/>
                                        <p:tgtEl>
                                          <p:spTgt spid="85"/>
                                        </p:tgtEl>
                                        <p:attrNameLst>
                                          <p:attrName>fillcolor</p:attrName>
                                        </p:attrNameLst>
                                      </p:cBhvr>
                                      <p:by>
                                        <p:hsl h="0" s="-12549" l="-25098"/>
                                      </p:by>
                                    </p:animClr>
                                    <p:animClr clrSpc="hsl" dir="cw">
                                      <p:cBhvr>
                                        <p:cTn id="71" dur="500" fill="hold"/>
                                        <p:tgtEl>
                                          <p:spTgt spid="85"/>
                                        </p:tgtEl>
                                        <p:attrNameLst>
                                          <p:attrName>stroke.color</p:attrName>
                                        </p:attrNameLst>
                                      </p:cBhvr>
                                      <p:by>
                                        <p:hsl h="0" s="-12549" l="-25098"/>
                                      </p:by>
                                    </p:animClr>
                                    <p:set>
                                      <p:cBhvr>
                                        <p:cTn id="72" dur="500" fill="hold"/>
                                        <p:tgtEl>
                                          <p:spTgt spid="85"/>
                                        </p:tgtEl>
                                        <p:attrNameLst>
                                          <p:attrName>fill.type</p:attrName>
                                        </p:attrNameLst>
                                      </p:cBhvr>
                                      <p:to>
                                        <p:strVal val="solid"/>
                                      </p:to>
                                    </p:set>
                                  </p:childTnLst>
                                </p:cTn>
                              </p:par>
                            </p:childTnLst>
                          </p:cTn>
                        </p:par>
                      </p:childTnLst>
                    </p:cTn>
                  </p:par>
                  <p:par>
                    <p:cTn id="73" fill="hold">
                      <p:stCondLst>
                        <p:cond delay="indefinite"/>
                      </p:stCondLst>
                      <p:childTnLst>
                        <p:par>
                          <p:cTn id="74" fill="hold">
                            <p:stCondLst>
                              <p:cond delay="0"/>
                            </p:stCondLst>
                            <p:childTnLst>
                              <p:par>
                                <p:cTn id="75" presetID="1" presetClass="exit" presetSubtype="0" fill="hold" grpId="0" nodeType="clickEffect">
                                  <p:stCondLst>
                                    <p:cond delay="0"/>
                                  </p:stCondLst>
                                  <p:childTnLst>
                                    <p:set>
                                      <p:cBhvr>
                                        <p:cTn id="76" dur="1" fill="hold">
                                          <p:stCondLst>
                                            <p:cond delay="0"/>
                                          </p:stCondLst>
                                        </p:cTn>
                                        <p:tgtEl>
                                          <p:spTgt spid="56"/>
                                        </p:tgtEl>
                                        <p:attrNameLst>
                                          <p:attrName>style.visibility</p:attrName>
                                        </p:attrNameLst>
                                      </p:cBhvr>
                                      <p:to>
                                        <p:strVal val="hidden"/>
                                      </p:to>
                                    </p:set>
                                  </p:childTnLst>
                                </p:cTn>
                              </p:par>
                            </p:childTnLst>
                          </p:cTn>
                        </p:par>
                        <p:par>
                          <p:cTn id="77" fill="hold">
                            <p:stCondLst>
                              <p:cond delay="0"/>
                            </p:stCondLst>
                            <p:childTnLst>
                              <p:par>
                                <p:cTn id="78" presetID="24" presetClass="emph" presetSubtype="0" fill="hold" grpId="0" nodeType="afterEffect">
                                  <p:stCondLst>
                                    <p:cond delay="0"/>
                                  </p:stCondLst>
                                  <p:childTnLst>
                                    <p:animClr clrSpc="hsl" dir="cw">
                                      <p:cBhvr override="childStyle">
                                        <p:cTn id="79" dur="500" fill="hold"/>
                                        <p:tgtEl>
                                          <p:spTgt spid="95"/>
                                        </p:tgtEl>
                                        <p:attrNameLst>
                                          <p:attrName>style.color</p:attrName>
                                        </p:attrNameLst>
                                      </p:cBhvr>
                                      <p:by>
                                        <p:hsl h="0" s="-12549" l="-25098"/>
                                      </p:by>
                                    </p:animClr>
                                    <p:animClr clrSpc="hsl" dir="cw">
                                      <p:cBhvr>
                                        <p:cTn id="80" dur="500" fill="hold"/>
                                        <p:tgtEl>
                                          <p:spTgt spid="95"/>
                                        </p:tgtEl>
                                        <p:attrNameLst>
                                          <p:attrName>fillcolor</p:attrName>
                                        </p:attrNameLst>
                                      </p:cBhvr>
                                      <p:by>
                                        <p:hsl h="0" s="-12549" l="-25098"/>
                                      </p:by>
                                    </p:animClr>
                                    <p:animClr clrSpc="hsl" dir="cw">
                                      <p:cBhvr>
                                        <p:cTn id="81" dur="500" fill="hold"/>
                                        <p:tgtEl>
                                          <p:spTgt spid="95"/>
                                        </p:tgtEl>
                                        <p:attrNameLst>
                                          <p:attrName>stroke.color</p:attrName>
                                        </p:attrNameLst>
                                      </p:cBhvr>
                                      <p:by>
                                        <p:hsl h="0" s="-12549" l="-25098"/>
                                      </p:by>
                                    </p:animClr>
                                    <p:set>
                                      <p:cBhvr>
                                        <p:cTn id="82" dur="500" fill="hold"/>
                                        <p:tgtEl>
                                          <p:spTgt spid="95"/>
                                        </p:tgtEl>
                                        <p:attrNameLst>
                                          <p:attrName>fill.type</p:attrName>
                                        </p:attrNameLst>
                                      </p:cBhvr>
                                      <p:to>
                                        <p:strVal val="solid"/>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86" grpId="0" animBg="1"/>
      <p:bldP spid="87" grpId="0" animBg="1"/>
      <p:bldP spid="88" grpId="0" animBg="1"/>
      <p:bldP spid="91" grpId="0" animBg="1"/>
      <p:bldP spid="92" grpId="0" animBg="1"/>
      <p:bldP spid="94" grpId="0" animBg="1"/>
      <p:bldP spid="95" grpId="0" animBg="1"/>
      <p:bldP spid="97" grpId="0" animBg="1"/>
      <p:bldP spid="98" grpId="0" animBg="1"/>
      <p:bldP spid="99" grpId="0" animBg="1"/>
      <p:bldP spid="101" grpId="0" animBg="1"/>
      <p:bldP spid="103" grpId="0" animBg="1"/>
      <p:bldP spid="106" grpId="0" animBg="1"/>
      <p:bldP spid="107" grpId="0" animBg="1"/>
      <p:bldP spid="56" grpId="0" animBg="1"/>
      <p:bldP spid="50"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294041"/>
            <a:ext cx="6807200" cy="869950"/>
          </a:xfrm>
          <a:prstGeom prst="rect">
            <a:avLst/>
          </a:prstGeom>
        </p:spPr>
      </p:pic>
      <p:sp>
        <p:nvSpPr>
          <p:cNvPr id="4" name="Title 3"/>
          <p:cNvSpPr>
            <a:spLocks noGrp="1"/>
          </p:cNvSpPr>
          <p:nvPr>
            <p:ph type="title"/>
          </p:nvPr>
        </p:nvSpPr>
        <p:spPr>
          <a:xfrm>
            <a:off x="0" y="294041"/>
            <a:ext cx="3745089" cy="707849"/>
          </a:xfrm>
        </p:spPr>
        <p:txBody>
          <a:bodyPr>
            <a:normAutofit/>
          </a:bodyPr>
          <a:lstStyle/>
          <a:p>
            <a:r>
              <a:rPr lang="en-GB" sz="3600" b="1" dirty="0" err="1">
                <a:solidFill>
                  <a:schemeClr val="bg1"/>
                </a:solidFill>
              </a:rPr>
              <a:t>Phonetik</a:t>
            </a:r>
            <a:endParaRPr lang="en-GB" sz="3600" b="1" dirty="0">
              <a:solidFill>
                <a:schemeClr val="bg1"/>
              </a:solidFill>
            </a:endParaRPr>
          </a:p>
        </p:txBody>
      </p:sp>
      <p:sp>
        <p:nvSpPr>
          <p:cNvPr id="88" name="TextBox 87">
            <a:extLst>
              <a:ext uri="{FF2B5EF4-FFF2-40B4-BE49-F238E27FC236}">
                <a16:creationId xmlns:a16="http://schemas.microsoft.com/office/drawing/2014/main" id="{0C04D1D1-A73F-443E-8B70-C7D066DD8FE7}"/>
              </a:ext>
            </a:extLst>
          </p:cNvPr>
          <p:cNvSpPr txBox="1"/>
          <p:nvPr/>
        </p:nvSpPr>
        <p:spPr>
          <a:xfrm>
            <a:off x="188707" y="1391025"/>
            <a:ext cx="1022205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Es </a:t>
            </a:r>
            <a:r>
              <a:rPr kumimoji="0" lang="en-GB" sz="2400" b="0"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gibt</a:t>
            </a:r>
            <a:r>
              <a:rPr kumimoji="0" lang="en-GB" sz="24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viele</a:t>
            </a:r>
            <a:r>
              <a:rPr kumimoji="0" lang="en-GB" sz="24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Dialekte</a:t>
            </a:r>
            <a:r>
              <a:rPr kumimoji="0" lang="en-GB" sz="24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 in Deutschland, </a:t>
            </a:r>
            <a:r>
              <a:rPr kumimoji="0" lang="en-GB" sz="2400" b="0"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Österreich</a:t>
            </a:r>
            <a:r>
              <a:rPr kumimoji="0" lang="en-GB" sz="24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 und der Schweiz!</a:t>
            </a:r>
          </a:p>
        </p:txBody>
      </p:sp>
      <p:pic>
        <p:nvPicPr>
          <p:cNvPr id="79" name="Picture 78" descr="A picture containing text, map&#10;&#10;Description automatically generated">
            <a:extLst>
              <a:ext uri="{FF2B5EF4-FFF2-40B4-BE49-F238E27FC236}">
                <a16:creationId xmlns:a16="http://schemas.microsoft.com/office/drawing/2014/main" id="{B9BFB861-C56A-4ABB-8E9D-E2BD8A8518A3}"/>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7447" b="97518" l="7531" r="94561">
                        <a14:foregroundMark x1="32218" y1="7801" x2="32218" y2="7801"/>
                        <a14:foregroundMark x1="78661" y1="73404" x2="78661" y2="73404"/>
                        <a14:foregroundMark x1="94561" y1="72695" x2="94561" y2="72695"/>
                        <a14:foregroundMark x1="21339" y1="84397" x2="21339" y2="84397"/>
                        <a14:foregroundMark x1="17992" y1="96454" x2="17992" y2="96454"/>
                        <a14:foregroundMark x1="30544" y1="97872" x2="30544" y2="97872"/>
                        <a14:foregroundMark x1="40167" y1="93617" x2="40167" y2="93617"/>
                        <a14:foregroundMark x1="7531" y1="45390" x2="7531" y2="45390"/>
                        <a14:foregroundMark x1="60251" y1="8156" x2="60251" y2="8156"/>
                        <a14:foregroundMark x1="66946" y1="13121" x2="66946" y2="13121"/>
                        <a14:foregroundMark x1="65690" y1="12057" x2="65690" y2="12057"/>
                        <a14:foregroundMark x1="64435" y1="10993" x2="64435" y2="10993"/>
                      </a14:backgroundRemoval>
                    </a14:imgEffect>
                  </a14:imgLayer>
                </a14:imgProps>
              </a:ext>
              <a:ext uri="{28A0092B-C50C-407E-A947-70E740481C1C}">
                <a14:useLocalDpi xmlns:a14="http://schemas.microsoft.com/office/drawing/2010/main" val="0"/>
              </a:ext>
            </a:extLst>
          </a:blip>
          <a:stretch>
            <a:fillRect/>
          </a:stretch>
        </p:blipFill>
        <p:spPr>
          <a:xfrm>
            <a:off x="3982689" y="2112285"/>
            <a:ext cx="3056137" cy="3737999"/>
          </a:xfrm>
          <a:prstGeom prst="rect">
            <a:avLst/>
          </a:prstGeom>
        </p:spPr>
      </p:pic>
      <p:sp>
        <p:nvSpPr>
          <p:cNvPr id="80" name="Arrow: Right 79">
            <a:extLst>
              <a:ext uri="{FF2B5EF4-FFF2-40B4-BE49-F238E27FC236}">
                <a16:creationId xmlns:a16="http://schemas.microsoft.com/office/drawing/2014/main" id="{8F994774-EBA1-4E34-8575-C5299BA278AA}"/>
              </a:ext>
            </a:extLst>
          </p:cNvPr>
          <p:cNvSpPr/>
          <p:nvPr/>
        </p:nvSpPr>
        <p:spPr>
          <a:xfrm>
            <a:off x="4188000" y="3108663"/>
            <a:ext cx="526495" cy="239352"/>
          </a:xfrm>
          <a:prstGeom prst="rightArrow">
            <a:avLst/>
          </a:prstGeom>
          <a:solidFill>
            <a:schemeClr val="accent1">
              <a:lumMod val="50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7" name="TextBox 6">
            <a:extLst>
              <a:ext uri="{FF2B5EF4-FFF2-40B4-BE49-F238E27FC236}">
                <a16:creationId xmlns:a16="http://schemas.microsoft.com/office/drawing/2014/main" id="{7BB59CFA-0D8B-45A4-A79A-11C822D3F077}"/>
              </a:ext>
            </a:extLst>
          </p:cNvPr>
          <p:cNvSpPr txBox="1"/>
          <p:nvPr/>
        </p:nvSpPr>
        <p:spPr>
          <a:xfrm>
            <a:off x="4879123" y="3533441"/>
            <a:ext cx="550844"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D</a:t>
            </a:r>
          </a:p>
        </p:txBody>
      </p:sp>
      <p:sp>
        <p:nvSpPr>
          <p:cNvPr id="33" name="TextBox 32">
            <a:extLst>
              <a:ext uri="{FF2B5EF4-FFF2-40B4-BE49-F238E27FC236}">
                <a16:creationId xmlns:a16="http://schemas.microsoft.com/office/drawing/2014/main" id="{0E65F419-E0E4-4B40-AB81-4B91EC2EFE35}"/>
              </a:ext>
            </a:extLst>
          </p:cNvPr>
          <p:cNvSpPr txBox="1"/>
          <p:nvPr/>
        </p:nvSpPr>
        <p:spPr>
          <a:xfrm>
            <a:off x="4451249" y="5149233"/>
            <a:ext cx="550844"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S</a:t>
            </a:r>
          </a:p>
        </p:txBody>
      </p:sp>
      <p:sp>
        <p:nvSpPr>
          <p:cNvPr id="34" name="TextBox 33">
            <a:extLst>
              <a:ext uri="{FF2B5EF4-FFF2-40B4-BE49-F238E27FC236}">
                <a16:creationId xmlns:a16="http://schemas.microsoft.com/office/drawing/2014/main" id="{102F86EB-FC64-4D91-B4FE-CC374B92CDB9}"/>
              </a:ext>
            </a:extLst>
          </p:cNvPr>
          <p:cNvSpPr txBox="1"/>
          <p:nvPr/>
        </p:nvSpPr>
        <p:spPr>
          <a:xfrm>
            <a:off x="6063872" y="4816382"/>
            <a:ext cx="550844"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Ö</a:t>
            </a:r>
          </a:p>
        </p:txBody>
      </p:sp>
      <p:sp>
        <p:nvSpPr>
          <p:cNvPr id="36" name="TextBox 35">
            <a:extLst>
              <a:ext uri="{FF2B5EF4-FFF2-40B4-BE49-F238E27FC236}">
                <a16:creationId xmlns:a16="http://schemas.microsoft.com/office/drawing/2014/main" id="{5D944729-9DF4-497D-A9F9-7666C6B9643F}"/>
              </a:ext>
            </a:extLst>
          </p:cNvPr>
          <p:cNvSpPr txBox="1"/>
          <p:nvPr/>
        </p:nvSpPr>
        <p:spPr>
          <a:xfrm>
            <a:off x="188707" y="2193375"/>
            <a:ext cx="3440538"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In </a:t>
            </a:r>
            <a:r>
              <a:rPr kumimoji="0" lang="en-GB" sz="2400" b="1"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Norddeutschland</a:t>
            </a:r>
            <a:r>
              <a:rPr kumimoji="0" lang="en-GB" sz="24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sagt</a:t>
            </a:r>
            <a:r>
              <a:rPr kumimoji="0" lang="en-GB" sz="24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 man:</a:t>
            </a:r>
          </a:p>
        </p:txBody>
      </p:sp>
      <p:sp>
        <p:nvSpPr>
          <p:cNvPr id="10" name="TextBox 9">
            <a:extLst>
              <a:ext uri="{FF2B5EF4-FFF2-40B4-BE49-F238E27FC236}">
                <a16:creationId xmlns:a16="http://schemas.microsoft.com/office/drawing/2014/main" id="{F9D1A1D4-776A-4B53-BBE3-9B6123DF09C5}"/>
              </a:ext>
            </a:extLst>
          </p:cNvPr>
          <p:cNvSpPr txBox="1"/>
          <p:nvPr/>
        </p:nvSpPr>
        <p:spPr>
          <a:xfrm>
            <a:off x="1012091" y="3226397"/>
            <a:ext cx="2780156"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6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a:t>
            </a:r>
            <a:r>
              <a:rPr kumimoji="0" lang="en-GB" sz="2600" b="0"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ig</a:t>
            </a:r>
            <a:r>
              <a:rPr kumimoji="0" lang="en-GB" sz="26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    </a:t>
            </a:r>
            <a:r>
              <a:rPr kumimoji="0" lang="en-GB" sz="2600" b="0"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wie</a:t>
            </a:r>
            <a:r>
              <a:rPr kumimoji="0" lang="en-GB" sz="26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 [ich]</a:t>
            </a:r>
          </a:p>
        </p:txBody>
      </p:sp>
      <p:sp>
        <p:nvSpPr>
          <p:cNvPr id="46" name="TextBox 45">
            <a:extLst>
              <a:ext uri="{FF2B5EF4-FFF2-40B4-BE49-F238E27FC236}">
                <a16:creationId xmlns:a16="http://schemas.microsoft.com/office/drawing/2014/main" id="{864409D5-FA21-4035-8179-42787F54F26D}"/>
              </a:ext>
            </a:extLst>
          </p:cNvPr>
          <p:cNvSpPr txBox="1"/>
          <p:nvPr/>
        </p:nvSpPr>
        <p:spPr>
          <a:xfrm>
            <a:off x="1012091" y="4289647"/>
            <a:ext cx="2780156"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600" b="0"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wichtig</a:t>
            </a:r>
            <a:endParaRPr kumimoji="0" lang="en-GB" sz="26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49" name="TextBox 48">
            <a:extLst>
              <a:ext uri="{FF2B5EF4-FFF2-40B4-BE49-F238E27FC236}">
                <a16:creationId xmlns:a16="http://schemas.microsoft.com/office/drawing/2014/main" id="{525FAB76-3357-49C6-86E5-3066586CB58B}"/>
              </a:ext>
            </a:extLst>
          </p:cNvPr>
          <p:cNvSpPr txBox="1"/>
          <p:nvPr/>
        </p:nvSpPr>
        <p:spPr>
          <a:xfrm>
            <a:off x="1012091" y="4872243"/>
            <a:ext cx="2780156"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600" b="0"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fertig</a:t>
            </a:r>
            <a:endParaRPr kumimoji="0" lang="en-GB" sz="26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51" name="TextBox 50">
            <a:extLst>
              <a:ext uri="{FF2B5EF4-FFF2-40B4-BE49-F238E27FC236}">
                <a16:creationId xmlns:a16="http://schemas.microsoft.com/office/drawing/2014/main" id="{A840109A-1E03-4B62-9749-C20FD1721A7D}"/>
              </a:ext>
            </a:extLst>
          </p:cNvPr>
          <p:cNvSpPr txBox="1"/>
          <p:nvPr/>
        </p:nvSpPr>
        <p:spPr>
          <a:xfrm>
            <a:off x="1012091" y="5454839"/>
            <a:ext cx="1944698"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600" b="0"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wenig</a:t>
            </a:r>
            <a:endParaRPr kumimoji="0" lang="en-GB" sz="26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65" name="TextBox 64">
            <a:extLst>
              <a:ext uri="{FF2B5EF4-FFF2-40B4-BE49-F238E27FC236}">
                <a16:creationId xmlns:a16="http://schemas.microsoft.com/office/drawing/2014/main" id="{CC82F5F1-480C-49D8-8E60-71C24D85E708}"/>
              </a:ext>
            </a:extLst>
          </p:cNvPr>
          <p:cNvSpPr txBox="1"/>
          <p:nvPr/>
        </p:nvSpPr>
        <p:spPr>
          <a:xfrm>
            <a:off x="7300283" y="2194497"/>
            <a:ext cx="46570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In </a:t>
            </a:r>
            <a:r>
              <a:rPr kumimoji="0" lang="en-GB" sz="2400" b="1"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Süddeutschland</a:t>
            </a:r>
            <a:r>
              <a:rPr kumimoji="0" lang="en-GB" sz="24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 </a:t>
            </a:r>
            <a:r>
              <a:rPr kumimoji="0" lang="en-GB" sz="2400" b="1"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Österreich</a:t>
            </a:r>
            <a:r>
              <a:rPr kumimoji="0" lang="en-GB" sz="24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 und der </a:t>
            </a:r>
            <a:r>
              <a:rPr kumimoji="0" lang="en-GB" sz="24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Schweiz </a:t>
            </a:r>
            <a:r>
              <a:rPr kumimoji="0" lang="en-GB" sz="2400" b="0"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sagt</a:t>
            </a:r>
            <a:r>
              <a:rPr kumimoji="0" lang="en-GB" sz="24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 man:</a:t>
            </a:r>
            <a:endParaRPr kumimoji="0" lang="en-GB" sz="24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66" name="TextBox 65">
            <a:extLst>
              <a:ext uri="{FF2B5EF4-FFF2-40B4-BE49-F238E27FC236}">
                <a16:creationId xmlns:a16="http://schemas.microsoft.com/office/drawing/2014/main" id="{0CAE0E8B-321F-4D32-82FD-2BC351BF62FF}"/>
              </a:ext>
            </a:extLst>
          </p:cNvPr>
          <p:cNvSpPr txBox="1"/>
          <p:nvPr/>
        </p:nvSpPr>
        <p:spPr>
          <a:xfrm>
            <a:off x="8160389" y="3222002"/>
            <a:ext cx="2780156"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6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a:t>
            </a:r>
            <a:r>
              <a:rPr kumimoji="0" lang="en-GB" sz="2600" b="0"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ig</a:t>
            </a:r>
            <a:r>
              <a:rPr kumimoji="0" lang="en-GB" sz="26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    </a:t>
            </a:r>
            <a:r>
              <a:rPr kumimoji="0" lang="en-GB" sz="2600" b="0"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wie</a:t>
            </a:r>
            <a:r>
              <a:rPr kumimoji="0" lang="en-GB" sz="26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 [</a:t>
            </a:r>
            <a:r>
              <a:rPr kumimoji="0" lang="en-GB" sz="2600" b="0"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ik</a:t>
            </a:r>
            <a:r>
              <a:rPr kumimoji="0" lang="en-GB" sz="26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a:t>
            </a:r>
          </a:p>
        </p:txBody>
      </p:sp>
      <p:sp>
        <p:nvSpPr>
          <p:cNvPr id="68" name="TextBox 67">
            <a:extLst>
              <a:ext uri="{FF2B5EF4-FFF2-40B4-BE49-F238E27FC236}">
                <a16:creationId xmlns:a16="http://schemas.microsoft.com/office/drawing/2014/main" id="{F5B8CF22-A9FF-4009-9EC3-D024C953DE40}"/>
              </a:ext>
            </a:extLst>
          </p:cNvPr>
          <p:cNvSpPr txBox="1"/>
          <p:nvPr/>
        </p:nvSpPr>
        <p:spPr>
          <a:xfrm>
            <a:off x="8160389" y="4285252"/>
            <a:ext cx="2780156"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600" b="0"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wichtig</a:t>
            </a:r>
            <a:endParaRPr kumimoji="0" lang="en-GB" sz="26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70" name="TextBox 69">
            <a:extLst>
              <a:ext uri="{FF2B5EF4-FFF2-40B4-BE49-F238E27FC236}">
                <a16:creationId xmlns:a16="http://schemas.microsoft.com/office/drawing/2014/main" id="{B8D952DF-7EDA-4E6B-BAE2-B705BF47AB36}"/>
              </a:ext>
            </a:extLst>
          </p:cNvPr>
          <p:cNvSpPr txBox="1"/>
          <p:nvPr/>
        </p:nvSpPr>
        <p:spPr>
          <a:xfrm>
            <a:off x="8160389" y="4867848"/>
            <a:ext cx="2780156"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600" b="0"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fertig</a:t>
            </a:r>
            <a:endParaRPr kumimoji="0" lang="en-GB" sz="26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72" name="TextBox 71">
            <a:extLst>
              <a:ext uri="{FF2B5EF4-FFF2-40B4-BE49-F238E27FC236}">
                <a16:creationId xmlns:a16="http://schemas.microsoft.com/office/drawing/2014/main" id="{186687EF-FE71-4CF6-A78C-03FC6A5EE5A5}"/>
              </a:ext>
            </a:extLst>
          </p:cNvPr>
          <p:cNvSpPr txBox="1"/>
          <p:nvPr/>
        </p:nvSpPr>
        <p:spPr>
          <a:xfrm>
            <a:off x="8160389" y="5450444"/>
            <a:ext cx="2780156"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600" b="0"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wenig</a:t>
            </a:r>
            <a:endParaRPr kumimoji="0" lang="en-GB" sz="26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grpSp>
        <p:nvGrpSpPr>
          <p:cNvPr id="11" name="Group 10">
            <a:extLst>
              <a:ext uri="{FF2B5EF4-FFF2-40B4-BE49-F238E27FC236}">
                <a16:creationId xmlns:a16="http://schemas.microsoft.com/office/drawing/2014/main" id="{9D0914FE-4774-466E-AD2B-D01E3CCC1614}"/>
              </a:ext>
            </a:extLst>
          </p:cNvPr>
          <p:cNvGrpSpPr/>
          <p:nvPr/>
        </p:nvGrpSpPr>
        <p:grpSpPr>
          <a:xfrm>
            <a:off x="4039277" y="4244074"/>
            <a:ext cx="2825845" cy="1506620"/>
            <a:chOff x="4039277" y="4244074"/>
            <a:chExt cx="2825845" cy="1506620"/>
          </a:xfrm>
        </p:grpSpPr>
        <p:sp>
          <p:nvSpPr>
            <p:cNvPr id="74" name="Arrow: Right 73">
              <a:extLst>
                <a:ext uri="{FF2B5EF4-FFF2-40B4-BE49-F238E27FC236}">
                  <a16:creationId xmlns:a16="http://schemas.microsoft.com/office/drawing/2014/main" id="{88CD5C75-B3B1-4437-A3F7-D5182030748C}"/>
                </a:ext>
              </a:extLst>
            </p:cNvPr>
            <p:cNvSpPr/>
            <p:nvPr/>
          </p:nvSpPr>
          <p:spPr>
            <a:xfrm rot="8670870">
              <a:off x="5832752" y="4244074"/>
              <a:ext cx="526495" cy="239352"/>
            </a:xfrm>
            <a:prstGeom prst="rightArrow">
              <a:avLst/>
            </a:prstGeom>
            <a:solidFill>
              <a:schemeClr val="accent1">
                <a:lumMod val="50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75" name="Arrow: Right 74">
              <a:extLst>
                <a:ext uri="{FF2B5EF4-FFF2-40B4-BE49-F238E27FC236}">
                  <a16:creationId xmlns:a16="http://schemas.microsoft.com/office/drawing/2014/main" id="{432B3708-16C1-4919-9066-504E9D1DE873}"/>
                </a:ext>
              </a:extLst>
            </p:cNvPr>
            <p:cNvSpPr/>
            <p:nvPr/>
          </p:nvSpPr>
          <p:spPr>
            <a:xfrm rot="13500000">
              <a:off x="6482198" y="5296620"/>
              <a:ext cx="526495" cy="239352"/>
            </a:xfrm>
            <a:prstGeom prst="rightArrow">
              <a:avLst/>
            </a:prstGeom>
            <a:solidFill>
              <a:schemeClr val="accent1">
                <a:lumMod val="50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76" name="Arrow: Right 75">
              <a:extLst>
                <a:ext uri="{FF2B5EF4-FFF2-40B4-BE49-F238E27FC236}">
                  <a16:creationId xmlns:a16="http://schemas.microsoft.com/office/drawing/2014/main" id="{8468C2F0-48C8-4EB5-A3D4-3A740EC0C46D}"/>
                </a:ext>
              </a:extLst>
            </p:cNvPr>
            <p:cNvSpPr/>
            <p:nvPr/>
          </p:nvSpPr>
          <p:spPr>
            <a:xfrm rot="19479099">
              <a:off x="4039277" y="5511342"/>
              <a:ext cx="526495" cy="239352"/>
            </a:xfrm>
            <a:prstGeom prst="rightArrow">
              <a:avLst/>
            </a:prstGeom>
            <a:solidFill>
              <a:schemeClr val="accent1">
                <a:lumMod val="50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grpSp>
      <p:sp>
        <p:nvSpPr>
          <p:cNvPr id="35" name="Action Button: Custom 37">
            <a:hlinkClick r:id="" action="ppaction://noaction" highlightClick="1">
              <a:snd r:embed="rId6" name="-ig.wav"/>
            </a:hlinkClick>
            <a:extLst>
              <a:ext uri="{FF2B5EF4-FFF2-40B4-BE49-F238E27FC236}">
                <a16:creationId xmlns:a16="http://schemas.microsoft.com/office/drawing/2014/main" id="{FA6E14B4-6862-46F8-8005-E84E427B11E8}"/>
              </a:ext>
            </a:extLst>
          </p:cNvPr>
          <p:cNvSpPr/>
          <p:nvPr/>
        </p:nvSpPr>
        <p:spPr>
          <a:xfrm>
            <a:off x="381581" y="3293458"/>
            <a:ext cx="453788" cy="452927"/>
          </a:xfrm>
          <a:prstGeom prst="actionButtonBlank">
            <a:avLst/>
          </a:prstGeom>
          <a:solidFill>
            <a:schemeClr val="accent1">
              <a:lumMod val="50000"/>
            </a:schemeClr>
          </a:solidFill>
          <a:ln w="12700">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1</a:t>
            </a:r>
          </a:p>
        </p:txBody>
      </p:sp>
      <p:sp>
        <p:nvSpPr>
          <p:cNvPr id="37" name="Action Button: Custom 41">
            <a:hlinkClick r:id="" action="ppaction://noaction" highlightClick="1">
              <a:snd r:embed="rId7" name="wichtig.wav"/>
            </a:hlinkClick>
            <a:extLst>
              <a:ext uri="{FF2B5EF4-FFF2-40B4-BE49-F238E27FC236}">
                <a16:creationId xmlns:a16="http://schemas.microsoft.com/office/drawing/2014/main" id="{900606E9-BCD4-48DB-B61B-FEE2E27BF487}"/>
              </a:ext>
            </a:extLst>
          </p:cNvPr>
          <p:cNvSpPr/>
          <p:nvPr/>
        </p:nvSpPr>
        <p:spPr>
          <a:xfrm>
            <a:off x="381581" y="4308847"/>
            <a:ext cx="453788" cy="452927"/>
          </a:xfrm>
          <a:prstGeom prst="actionButtonBlank">
            <a:avLst/>
          </a:prstGeom>
          <a:solidFill>
            <a:schemeClr val="accent1">
              <a:lumMod val="50000"/>
            </a:schemeClr>
          </a:solidFill>
          <a:ln w="12700">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2</a:t>
            </a:r>
          </a:p>
        </p:txBody>
      </p:sp>
      <p:sp>
        <p:nvSpPr>
          <p:cNvPr id="38" name="Action Button: Custom 45">
            <a:hlinkClick r:id="" action="ppaction://noaction" highlightClick="1">
              <a:snd r:embed="rId8" name="fertig.wav"/>
            </a:hlinkClick>
            <a:extLst>
              <a:ext uri="{FF2B5EF4-FFF2-40B4-BE49-F238E27FC236}">
                <a16:creationId xmlns:a16="http://schemas.microsoft.com/office/drawing/2014/main" id="{8B29C185-2517-4F54-84E7-74885029075C}"/>
              </a:ext>
            </a:extLst>
          </p:cNvPr>
          <p:cNvSpPr/>
          <p:nvPr/>
        </p:nvSpPr>
        <p:spPr>
          <a:xfrm>
            <a:off x="381581" y="4886351"/>
            <a:ext cx="453788" cy="452927"/>
          </a:xfrm>
          <a:prstGeom prst="actionButtonBlank">
            <a:avLst/>
          </a:prstGeom>
          <a:solidFill>
            <a:schemeClr val="accent1">
              <a:lumMod val="50000"/>
            </a:schemeClr>
          </a:solidFill>
          <a:ln w="12700">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3</a:t>
            </a:r>
          </a:p>
        </p:txBody>
      </p:sp>
      <p:sp>
        <p:nvSpPr>
          <p:cNvPr id="39" name="Action Button: Custom 49">
            <a:hlinkClick r:id="" action="ppaction://noaction" highlightClick="1">
              <a:snd r:embed="rId9" name="wenig.wav"/>
            </a:hlinkClick>
            <a:extLst>
              <a:ext uri="{FF2B5EF4-FFF2-40B4-BE49-F238E27FC236}">
                <a16:creationId xmlns:a16="http://schemas.microsoft.com/office/drawing/2014/main" id="{B23A0813-0E42-4385-A262-A9EDF90B279A}"/>
              </a:ext>
            </a:extLst>
          </p:cNvPr>
          <p:cNvSpPr/>
          <p:nvPr/>
        </p:nvSpPr>
        <p:spPr>
          <a:xfrm>
            <a:off x="381581" y="5463855"/>
            <a:ext cx="453788" cy="452927"/>
          </a:xfrm>
          <a:prstGeom prst="actionButtonBlank">
            <a:avLst/>
          </a:prstGeom>
          <a:solidFill>
            <a:schemeClr val="accent1">
              <a:lumMod val="50000"/>
            </a:schemeClr>
          </a:solidFill>
          <a:ln w="12700">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4</a:t>
            </a:r>
          </a:p>
        </p:txBody>
      </p:sp>
      <p:sp>
        <p:nvSpPr>
          <p:cNvPr id="43" name="Action Button: Custom 37">
            <a:hlinkClick r:id="" action="ppaction://noaction" highlightClick="1">
              <a:snd r:embed="rId10" name="8. -ik Süd.wav"/>
            </a:hlinkClick>
            <a:extLst>
              <a:ext uri="{FF2B5EF4-FFF2-40B4-BE49-F238E27FC236}">
                <a16:creationId xmlns:a16="http://schemas.microsoft.com/office/drawing/2014/main" id="{FA6E14B4-6862-46F8-8005-E84E427B11E8}"/>
              </a:ext>
            </a:extLst>
          </p:cNvPr>
          <p:cNvSpPr/>
          <p:nvPr/>
        </p:nvSpPr>
        <p:spPr>
          <a:xfrm>
            <a:off x="7520309" y="3270167"/>
            <a:ext cx="453788" cy="452927"/>
          </a:xfrm>
          <a:prstGeom prst="actionButtonBlank">
            <a:avLst/>
          </a:prstGeom>
          <a:solidFill>
            <a:schemeClr val="accent1">
              <a:lumMod val="50000"/>
            </a:schemeClr>
          </a:solidFill>
          <a:ln w="12700">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1</a:t>
            </a:r>
          </a:p>
        </p:txBody>
      </p:sp>
      <p:sp>
        <p:nvSpPr>
          <p:cNvPr id="44" name="Action Button: Custom 41">
            <a:hlinkClick r:id="" action="ppaction://noaction" highlightClick="1">
              <a:snd r:embed="rId11" name="8. wichtik.wav"/>
            </a:hlinkClick>
            <a:extLst>
              <a:ext uri="{FF2B5EF4-FFF2-40B4-BE49-F238E27FC236}">
                <a16:creationId xmlns:a16="http://schemas.microsoft.com/office/drawing/2014/main" id="{900606E9-BCD4-48DB-B61B-FEE2E27BF487}"/>
              </a:ext>
            </a:extLst>
          </p:cNvPr>
          <p:cNvSpPr/>
          <p:nvPr/>
        </p:nvSpPr>
        <p:spPr>
          <a:xfrm>
            <a:off x="7520309" y="4323154"/>
            <a:ext cx="453788" cy="452927"/>
          </a:xfrm>
          <a:prstGeom prst="actionButtonBlank">
            <a:avLst/>
          </a:prstGeom>
          <a:solidFill>
            <a:schemeClr val="accent1">
              <a:lumMod val="50000"/>
            </a:schemeClr>
          </a:solidFill>
          <a:ln w="12700">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2</a:t>
            </a:r>
          </a:p>
        </p:txBody>
      </p:sp>
      <p:sp>
        <p:nvSpPr>
          <p:cNvPr id="45" name="Action Button: Custom 45">
            <a:hlinkClick r:id="" action="ppaction://noaction" highlightClick="1">
              <a:snd r:embed="rId12" name="8. fertik.wav"/>
            </a:hlinkClick>
            <a:extLst>
              <a:ext uri="{FF2B5EF4-FFF2-40B4-BE49-F238E27FC236}">
                <a16:creationId xmlns:a16="http://schemas.microsoft.com/office/drawing/2014/main" id="{8B29C185-2517-4F54-84E7-74885029075C}"/>
              </a:ext>
            </a:extLst>
          </p:cNvPr>
          <p:cNvSpPr/>
          <p:nvPr/>
        </p:nvSpPr>
        <p:spPr>
          <a:xfrm>
            <a:off x="7520309" y="4900658"/>
            <a:ext cx="453788" cy="452927"/>
          </a:xfrm>
          <a:prstGeom prst="actionButtonBlank">
            <a:avLst/>
          </a:prstGeom>
          <a:solidFill>
            <a:schemeClr val="accent1">
              <a:lumMod val="50000"/>
            </a:schemeClr>
          </a:solidFill>
          <a:ln w="12700">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3</a:t>
            </a:r>
          </a:p>
        </p:txBody>
      </p:sp>
      <p:sp>
        <p:nvSpPr>
          <p:cNvPr id="48" name="Action Button: Custom 49">
            <a:hlinkClick r:id="" action="ppaction://noaction" highlightClick="1">
              <a:snd r:embed="rId13" name="8. wenik.wav"/>
            </a:hlinkClick>
            <a:extLst>
              <a:ext uri="{FF2B5EF4-FFF2-40B4-BE49-F238E27FC236}">
                <a16:creationId xmlns:a16="http://schemas.microsoft.com/office/drawing/2014/main" id="{B23A0813-0E42-4385-A262-A9EDF90B279A}"/>
              </a:ext>
            </a:extLst>
          </p:cNvPr>
          <p:cNvSpPr/>
          <p:nvPr/>
        </p:nvSpPr>
        <p:spPr>
          <a:xfrm>
            <a:off x="7520309" y="5478162"/>
            <a:ext cx="453788" cy="452927"/>
          </a:xfrm>
          <a:prstGeom prst="actionButtonBlank">
            <a:avLst/>
          </a:prstGeom>
          <a:solidFill>
            <a:schemeClr val="accent1">
              <a:lumMod val="50000"/>
            </a:schemeClr>
          </a:solidFill>
          <a:ln w="12700">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4</a:t>
            </a:r>
          </a:p>
        </p:txBody>
      </p:sp>
      <p:sp>
        <p:nvSpPr>
          <p:cNvPr id="54" name="Rounded Rectangle 11">
            <a:extLst>
              <a:ext uri="{FF2B5EF4-FFF2-40B4-BE49-F238E27FC236}">
                <a16:creationId xmlns:a16="http://schemas.microsoft.com/office/drawing/2014/main" id="{483D7EB9-C2AA-4190-98DE-925F861600E9}"/>
              </a:ext>
            </a:extLst>
          </p:cNvPr>
          <p:cNvSpPr/>
          <p:nvPr/>
        </p:nvSpPr>
        <p:spPr>
          <a:xfrm>
            <a:off x="11007969" y="247046"/>
            <a:ext cx="949358" cy="400919"/>
          </a:xfrm>
          <a:prstGeom prst="roundRect">
            <a:avLst/>
          </a:prstGeom>
          <a:solidFill>
            <a:srgbClr val="DAA520"/>
          </a:solidFill>
          <a:ln>
            <a:solidFill>
              <a:srgbClr val="11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hören</a:t>
            </a:r>
            <a:endPar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1182967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6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6"/>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6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36" grpId="0"/>
      <p:bldP spid="10" grpId="0"/>
      <p:bldP spid="46" grpId="0"/>
      <p:bldP spid="49" grpId="0"/>
      <p:bldP spid="51" grpId="0"/>
      <p:bldP spid="65" grpId="0"/>
      <p:bldP spid="66" grpId="0"/>
      <p:bldP spid="68" grpId="0"/>
      <p:bldP spid="70" grpId="0"/>
      <p:bldP spid="7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ounded Rectangular Callout 17"/>
          <p:cNvSpPr/>
          <p:nvPr/>
        </p:nvSpPr>
        <p:spPr>
          <a:xfrm>
            <a:off x="5416440" y="4547377"/>
            <a:ext cx="6644382" cy="759950"/>
          </a:xfrm>
          <a:prstGeom prst="wedgeRoundRectCallout">
            <a:avLst>
              <a:gd name="adj1" fmla="val 4227"/>
              <a:gd name="adj2" fmla="val -78498"/>
              <a:gd name="adj3" fmla="val 16667"/>
            </a:avLst>
          </a:prstGeom>
          <a:solidFill>
            <a:schemeClr val="accent1">
              <a:lumMod val="20000"/>
              <a:lumOff val="8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6. Oui. Mais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on/nous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n’a pas réussi à bien nourrir chacun. Comme résultat, il y avait le rationnement.</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27" name="Rounded Rectangular Callout 26"/>
          <p:cNvSpPr/>
          <p:nvPr/>
        </p:nvSpPr>
        <p:spPr>
          <a:xfrm>
            <a:off x="5416440" y="4544389"/>
            <a:ext cx="6643920" cy="762937"/>
          </a:xfrm>
          <a:prstGeom prst="wedgeRoundRectCallout">
            <a:avLst>
              <a:gd name="adj1" fmla="val 4035"/>
              <a:gd name="adj2" fmla="val -78280"/>
              <a:gd name="adj3" fmla="val 16667"/>
            </a:avLst>
          </a:prstGeom>
          <a:solidFill>
            <a:schemeClr val="accent1">
              <a:lumMod val="20000"/>
              <a:lumOff val="8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6. Oui. Mais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on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n’a pas réussi à bien nourrir chacun. Comme résultat, il y avait le rationnement.</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pic>
        <p:nvPicPr>
          <p:cNvPr id="11" name="Picture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803655" y="2238151"/>
            <a:ext cx="2155770" cy="2155770"/>
          </a:xfrm>
          <a:prstGeom prst="rect">
            <a:avLst/>
          </a:prstGeom>
        </p:spPr>
      </p:pic>
      <p:sp>
        <p:nvSpPr>
          <p:cNvPr id="16" name="Rounded Rectangular Callout 15"/>
          <p:cNvSpPr/>
          <p:nvPr/>
        </p:nvSpPr>
        <p:spPr>
          <a:xfrm>
            <a:off x="6340286" y="2961865"/>
            <a:ext cx="5720533" cy="1282631"/>
          </a:xfrm>
          <a:prstGeom prst="wedgeRoundRectCallout">
            <a:avLst>
              <a:gd name="adj1" fmla="val -56122"/>
              <a:gd name="adj2" fmla="val 8230"/>
              <a:gd name="adj3" fmla="val 16667"/>
            </a:avLst>
          </a:prstGeom>
          <a:solidFill>
            <a:schemeClr val="accent1">
              <a:lumMod val="20000"/>
              <a:lumOff val="8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4. Oui.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Nous/on</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avons fourni presque 650,000 hommes et beaucoup de produits aux Allemands.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Les Français/nous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ont rempli les rôles que les soldats allemands ont laissés.</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3" name="Rounded Rectangular Callout 12"/>
          <p:cNvSpPr/>
          <p:nvPr/>
        </p:nvSpPr>
        <p:spPr>
          <a:xfrm>
            <a:off x="5539562" y="1974518"/>
            <a:ext cx="6503085" cy="709336"/>
          </a:xfrm>
          <a:prstGeom prst="wedgeRoundRectCallout">
            <a:avLst>
              <a:gd name="adj1" fmla="val -38433"/>
              <a:gd name="adj2" fmla="val 74675"/>
              <a:gd name="adj3" fmla="val 16667"/>
            </a:avLst>
          </a:prstGeom>
          <a:solidFill>
            <a:schemeClr val="accent1">
              <a:lumMod val="20000"/>
              <a:lumOff val="8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2.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On/ils</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n'a pas choisi.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Les hommes français/nous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ont servi en Allemagne parce que c'était* la loi*.</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42" name="Rounded Rectangular Callout 41"/>
          <p:cNvSpPr/>
          <p:nvPr/>
        </p:nvSpPr>
        <p:spPr>
          <a:xfrm>
            <a:off x="5539562" y="1974518"/>
            <a:ext cx="6503085" cy="709336"/>
          </a:xfrm>
          <a:prstGeom prst="wedgeRoundRectCallout">
            <a:avLst>
              <a:gd name="adj1" fmla="val -38433"/>
              <a:gd name="adj2" fmla="val 74675"/>
              <a:gd name="adj3" fmla="val 16667"/>
            </a:avLst>
          </a:prstGeom>
          <a:solidFill>
            <a:schemeClr val="accent1">
              <a:lumMod val="20000"/>
              <a:lumOff val="8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2.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On</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n'a pas choisi.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Les hommes français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ont servi en Allemagne parce que c'était* la loi*.</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4" name="Title 3"/>
          <p:cNvSpPr>
            <a:spLocks noGrp="1"/>
          </p:cNvSpPr>
          <p:nvPr>
            <p:ph type="title"/>
          </p:nvPr>
        </p:nvSpPr>
        <p:spPr>
          <a:xfrm>
            <a:off x="0" y="296864"/>
            <a:ext cx="6283842" cy="707849"/>
          </a:xfrm>
        </p:spPr>
        <p:txBody>
          <a:bodyPr>
            <a:noAutofit/>
          </a:bodyPr>
          <a:lstStyle/>
          <a:p>
            <a:r>
              <a:rPr lang="en-GB" sz="2800" b="1" dirty="0">
                <a:solidFill>
                  <a:schemeClr val="bg1"/>
                </a:solidFill>
              </a:rPr>
              <a:t>Le service du travail </a:t>
            </a:r>
            <a:r>
              <a:rPr lang="en-GB" sz="2800" b="1" dirty="0" err="1">
                <a:solidFill>
                  <a:schemeClr val="bg1"/>
                </a:solidFill>
              </a:rPr>
              <a:t>obligatoire</a:t>
            </a:r>
            <a:endParaRPr lang="en-GB" sz="2800" b="1" dirty="0">
              <a:solidFill>
                <a:schemeClr val="bg1"/>
              </a:solidFill>
            </a:endParaRPr>
          </a:p>
        </p:txBody>
      </p:sp>
      <p:sp>
        <p:nvSpPr>
          <p:cNvPr id="6" name="TextBox 5">
            <a:extLst>
              <a:ext uri="{FF2B5EF4-FFF2-40B4-BE49-F238E27FC236}">
                <a16:creationId xmlns:a16="http://schemas.microsoft.com/office/drawing/2014/main" id="{16E5D2C8-39D0-B149-BD4B-D3EDCF96BB45}"/>
              </a:ext>
            </a:extLst>
          </p:cNvPr>
          <p:cNvSpPr txBox="1"/>
          <p:nvPr/>
        </p:nvSpPr>
        <p:spPr>
          <a:xfrm>
            <a:off x="125136" y="1182996"/>
            <a:ext cx="12066864" cy="707886"/>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Léa a des questions. Pourquoi il n'y avait pas assez* à manger ? Pourquoi la mère de Bastien a travaillé sur une ferme ? Et pourquoi les frères de Bastien sont partis pour Allemagne ? Complète.</a:t>
            </a: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pic>
        <p:nvPicPr>
          <p:cNvPr id="2" name="Picture 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286953" y="1336683"/>
            <a:ext cx="1960496" cy="1960496"/>
          </a:xfrm>
          <a:prstGeom prst="rect">
            <a:avLst/>
          </a:prstGeom>
        </p:spPr>
      </p:pic>
      <p:sp>
        <p:nvSpPr>
          <p:cNvPr id="5" name="Rounded Rectangular Callout 4"/>
          <p:cNvSpPr/>
          <p:nvPr/>
        </p:nvSpPr>
        <p:spPr>
          <a:xfrm>
            <a:off x="256032" y="1959924"/>
            <a:ext cx="3103856" cy="901402"/>
          </a:xfrm>
          <a:prstGeom prst="wedgeRoundRectCallout">
            <a:avLst>
              <a:gd name="adj1" fmla="val 58245"/>
              <a:gd name="adj2" fmla="val 16805"/>
              <a:gd name="adj3" fmla="val 16667"/>
            </a:avLst>
          </a:prstGeom>
          <a:solidFill>
            <a:schemeClr val="accent2">
              <a:lumMod val="20000"/>
              <a:lumOff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1. Pourquoi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tes frères/on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ont choisi de travailler en Allemagne?</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5" name="Rounded Rectangular Callout 14"/>
          <p:cNvSpPr/>
          <p:nvPr/>
        </p:nvSpPr>
        <p:spPr>
          <a:xfrm>
            <a:off x="256032" y="3068858"/>
            <a:ext cx="4011168" cy="630001"/>
          </a:xfrm>
          <a:prstGeom prst="wedgeRoundRectCallout">
            <a:avLst>
              <a:gd name="adj1" fmla="val 38766"/>
              <a:gd name="adj2" fmla="val -78357"/>
              <a:gd name="adj3" fmla="val 16667"/>
            </a:avLst>
          </a:prstGeom>
          <a:solidFill>
            <a:schemeClr val="accent2">
              <a:lumMod val="20000"/>
              <a:lumOff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3.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 gouvernement français/les Allemands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établi cette loi ?</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7" name="Rounded Rectangular Callout 16"/>
          <p:cNvSpPr/>
          <p:nvPr/>
        </p:nvSpPr>
        <p:spPr>
          <a:xfrm>
            <a:off x="256032" y="3885762"/>
            <a:ext cx="4681728" cy="645152"/>
          </a:xfrm>
          <a:prstGeom prst="wedgeRoundRectCallout">
            <a:avLst>
              <a:gd name="adj1" fmla="val 35511"/>
              <a:gd name="adj2" fmla="val -71433"/>
              <a:gd name="adj3" fmla="val 16667"/>
            </a:avLst>
          </a:prstGeom>
          <a:solidFill>
            <a:schemeClr val="accent2">
              <a:lumMod val="20000"/>
              <a:lumOff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5.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Vous/La France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avez nourri les Allemands et les Français aussi alors ?</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9" name="Rounded Rectangular Callout 18"/>
          <p:cNvSpPr/>
          <p:nvPr/>
        </p:nvSpPr>
        <p:spPr>
          <a:xfrm>
            <a:off x="217933" y="4717817"/>
            <a:ext cx="5029516" cy="1538733"/>
          </a:xfrm>
          <a:prstGeom prst="wedgeRoundRectCallout">
            <a:avLst>
              <a:gd name="adj1" fmla="val 32850"/>
              <a:gd name="adj2" fmla="val -56845"/>
              <a:gd name="adj3" fmla="val 16667"/>
            </a:avLst>
          </a:prstGeom>
          <a:solidFill>
            <a:schemeClr val="accent2">
              <a:lumMod val="20000"/>
              <a:lumOff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7. Je comprends. Et les femmes ont pris les rôles traditionnellement masculins parce que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chacun/les hommes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sont partis. Mais pourquoi ? J'ai pensé que le Sud était* une zone libre française ? </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20" name="Rounded Rectangular Callout 19"/>
          <p:cNvSpPr/>
          <p:nvPr/>
        </p:nvSpPr>
        <p:spPr>
          <a:xfrm>
            <a:off x="5398048" y="5576280"/>
            <a:ext cx="6644382" cy="685800"/>
          </a:xfrm>
          <a:prstGeom prst="wedgeRoundRectCallout">
            <a:avLst>
              <a:gd name="adj1" fmla="val 8400"/>
              <a:gd name="adj2" fmla="val -73267"/>
              <a:gd name="adj3" fmla="val 16667"/>
            </a:avLst>
          </a:prstGeom>
          <a:solidFill>
            <a:schemeClr val="accent1">
              <a:lumMod val="20000"/>
              <a:lumOff val="8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8</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Notre gouvernement/les Allemands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menti*. Il est clair que la « zone libre » était* un collaborateur nazi.</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35" name="TextBox 34">
            <a:extLst>
              <a:ext uri="{FF2B5EF4-FFF2-40B4-BE49-F238E27FC236}">
                <a16:creationId xmlns:a16="http://schemas.microsoft.com/office/drawing/2014/main" id="{16E5D2C8-39D0-B149-BD4B-D3EDCF96BB45}"/>
              </a:ext>
            </a:extLst>
          </p:cNvPr>
          <p:cNvSpPr txBox="1"/>
          <p:nvPr/>
        </p:nvSpPr>
        <p:spPr>
          <a:xfrm>
            <a:off x="0" y="1187162"/>
            <a:ext cx="12192000" cy="677108"/>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9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Pourquoi il n'y avait pas suffisamment à manger ? Pourquoi sa mère a travaillé</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9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sur une ferme ? Et pourquoi les frères de Bastien sont partis pour l’Allemagne ? </a:t>
            </a:r>
            <a:endParaRPr kumimoji="0" lang="en-US" sz="19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36" name="Rounded Rectangular Callout 35"/>
          <p:cNvSpPr/>
          <p:nvPr/>
        </p:nvSpPr>
        <p:spPr>
          <a:xfrm>
            <a:off x="5398047" y="5576280"/>
            <a:ext cx="6644382" cy="685800"/>
          </a:xfrm>
          <a:prstGeom prst="wedgeRoundRectCallout">
            <a:avLst>
              <a:gd name="adj1" fmla="val 8400"/>
              <a:gd name="adj2" fmla="val -73267"/>
              <a:gd name="adj3" fmla="val 16667"/>
            </a:avLst>
          </a:prstGeom>
          <a:solidFill>
            <a:schemeClr val="accent1">
              <a:lumMod val="20000"/>
              <a:lumOff val="8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8</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Notre gouvernement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menti*. Il est clair que la « zone libre » était* un collaborateur nazi.</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37" name="Rounded Rectangular Callout 36"/>
          <p:cNvSpPr/>
          <p:nvPr/>
        </p:nvSpPr>
        <p:spPr>
          <a:xfrm>
            <a:off x="256032" y="1959892"/>
            <a:ext cx="3103856" cy="901402"/>
          </a:xfrm>
          <a:prstGeom prst="wedgeRoundRectCallout">
            <a:avLst>
              <a:gd name="adj1" fmla="val 58245"/>
              <a:gd name="adj2" fmla="val 16805"/>
              <a:gd name="adj3" fmla="val 16667"/>
            </a:avLst>
          </a:prstGeom>
          <a:solidFill>
            <a:schemeClr val="accent2">
              <a:lumMod val="20000"/>
              <a:lumOff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1. Pourquoi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tes frères </a:t>
            </a:r>
            <a:b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ont choisi de travailler en Allemagne?</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38" name="Rounded Rectangular Callout 37"/>
          <p:cNvSpPr/>
          <p:nvPr/>
        </p:nvSpPr>
        <p:spPr>
          <a:xfrm>
            <a:off x="256031" y="3068826"/>
            <a:ext cx="4011168" cy="630001"/>
          </a:xfrm>
          <a:prstGeom prst="wedgeRoundRectCallout">
            <a:avLst>
              <a:gd name="adj1" fmla="val 38766"/>
              <a:gd name="adj2" fmla="val -78357"/>
              <a:gd name="adj3" fmla="val 16667"/>
            </a:avLst>
          </a:prstGeom>
          <a:solidFill>
            <a:schemeClr val="accent2">
              <a:lumMod val="20000"/>
              <a:lumOff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3.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 gouvernement français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établi cette loi ?</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39" name="Rounded Rectangular Callout 38"/>
          <p:cNvSpPr/>
          <p:nvPr/>
        </p:nvSpPr>
        <p:spPr>
          <a:xfrm>
            <a:off x="256031" y="3885794"/>
            <a:ext cx="4681728" cy="645152"/>
          </a:xfrm>
          <a:prstGeom prst="wedgeRoundRectCallout">
            <a:avLst>
              <a:gd name="adj1" fmla="val 35511"/>
              <a:gd name="adj2" fmla="val -71433"/>
              <a:gd name="adj3" fmla="val 16667"/>
            </a:avLst>
          </a:prstGeom>
          <a:solidFill>
            <a:schemeClr val="accent2">
              <a:lumMod val="20000"/>
              <a:lumOff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5.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Vous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avez nourri les Allemands et les Français aussi alors ?</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43" name="Rounded Rectangular Callout 42"/>
          <p:cNvSpPr/>
          <p:nvPr/>
        </p:nvSpPr>
        <p:spPr>
          <a:xfrm>
            <a:off x="217933" y="4711679"/>
            <a:ext cx="5029516" cy="1538733"/>
          </a:xfrm>
          <a:prstGeom prst="wedgeRoundRectCallout">
            <a:avLst>
              <a:gd name="adj1" fmla="val 32850"/>
              <a:gd name="adj2" fmla="val -56845"/>
              <a:gd name="adj3" fmla="val 16667"/>
            </a:avLst>
          </a:prstGeom>
          <a:solidFill>
            <a:schemeClr val="accent2">
              <a:lumMod val="20000"/>
              <a:lumOff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7. Je comprends. Et les femmes ont pris les rôles traditionnellement masculins parce que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les hommes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sont partis. Mais pourquoi ? J'ai pensé que le Sud était* une zone libre française ? </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24" name="Rounded Rectangular Callout 23"/>
          <p:cNvSpPr/>
          <p:nvPr/>
        </p:nvSpPr>
        <p:spPr>
          <a:xfrm>
            <a:off x="6340287" y="2959872"/>
            <a:ext cx="5721987" cy="1282631"/>
          </a:xfrm>
          <a:prstGeom prst="wedgeRoundRectCallout">
            <a:avLst>
              <a:gd name="adj1" fmla="val -56122"/>
              <a:gd name="adj2" fmla="val 8230"/>
              <a:gd name="adj3" fmla="val 16667"/>
            </a:avLst>
          </a:prstGeom>
          <a:solidFill>
            <a:schemeClr val="accent1">
              <a:lumMod val="20000"/>
              <a:lumOff val="8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4. Oui.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Nous</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avons fourni presque 600,000 hommes et beaucoup de produits aux Allemands.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Les Français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ont rempli les rôles que les soldats allemands ont laissés.</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28" name="Rectangle 27"/>
          <p:cNvSpPr/>
          <p:nvPr/>
        </p:nvSpPr>
        <p:spPr>
          <a:xfrm>
            <a:off x="9660434" y="294041"/>
            <a:ext cx="2286000" cy="1713600"/>
          </a:xfrm>
          <a:prstGeom prst="rect">
            <a:avLst/>
          </a:prstGeom>
          <a:solidFill>
            <a:schemeClr val="bg1"/>
          </a:solidFill>
          <a:ln>
            <a:solidFill>
              <a:srgbClr val="E567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Tw Cen MT" panose="020B0602020104020603"/>
              <a:ea typeface="+mn-ea"/>
              <a:cs typeface="+mn-cs"/>
            </a:endParaRPr>
          </a:p>
        </p:txBody>
      </p:sp>
    </p:spTree>
    <p:extLst>
      <p:ext uri="{BB962C8B-B14F-4D97-AF65-F5344CB8AC3E}">
        <p14:creationId xmlns:p14="http://schemas.microsoft.com/office/powerpoint/2010/main" val="1243291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42" grpId="0" animBg="1"/>
      <p:bldP spid="35" grpId="0" animBg="1"/>
      <p:bldP spid="36" grpId="0" animBg="1"/>
      <p:bldP spid="37" grpId="0" animBg="1"/>
      <p:bldP spid="38" grpId="0" animBg="1"/>
      <p:bldP spid="39" grpId="0" animBg="1"/>
      <p:bldP spid="43" grpId="0" animBg="1"/>
      <p:bldP spid="24"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group of men posing for a photo&#10;&#10;Description automatically generated with medium confidence">
            <a:extLst>
              <a:ext uri="{FF2B5EF4-FFF2-40B4-BE49-F238E27FC236}">
                <a16:creationId xmlns:a16="http://schemas.microsoft.com/office/drawing/2014/main" id="{CE694EDF-E666-4FC7-B264-12C882CD082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210800" y="2003463"/>
            <a:ext cx="1727141" cy="2406111"/>
          </a:xfrm>
          <a:prstGeom prst="rect">
            <a:avLst/>
          </a:prstGeom>
          <a:ln>
            <a:solidFill>
              <a:srgbClr val="104F75"/>
            </a:solidFill>
          </a:ln>
        </p:spPr>
      </p:pic>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 y="296864"/>
            <a:ext cx="6835743" cy="867128"/>
          </a:xfrm>
          <a:prstGeom prst="rect">
            <a:avLst/>
          </a:prstGeom>
        </p:spPr>
      </p:pic>
      <p:sp>
        <p:nvSpPr>
          <p:cNvPr id="4" name="Title 3"/>
          <p:cNvSpPr>
            <a:spLocks noGrp="1"/>
          </p:cNvSpPr>
          <p:nvPr>
            <p:ph type="title"/>
          </p:nvPr>
        </p:nvSpPr>
        <p:spPr>
          <a:xfrm>
            <a:off x="0" y="296864"/>
            <a:ext cx="8649218" cy="707849"/>
          </a:xfrm>
        </p:spPr>
        <p:txBody>
          <a:bodyPr>
            <a:noAutofit/>
          </a:bodyPr>
          <a:lstStyle/>
          <a:p>
            <a:r>
              <a:rPr lang="fr-FR" sz="2800" b="1" dirty="0">
                <a:solidFill>
                  <a:schemeClr val="bg1"/>
                </a:solidFill>
              </a:rPr>
              <a:t>On parle d’images émouvantes</a:t>
            </a:r>
          </a:p>
        </p:txBody>
      </p:sp>
      <p:pic>
        <p:nvPicPr>
          <p:cNvPr id="19" name="Picture 18" descr="A train on the railway tracks&#10;&#10;Description automatically generated with low confidence">
            <a:extLst>
              <a:ext uri="{FF2B5EF4-FFF2-40B4-BE49-F238E27FC236}">
                <a16:creationId xmlns:a16="http://schemas.microsoft.com/office/drawing/2014/main" id="{5DDDC8EF-B461-4AB5-9F68-127F8EA19C5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54058" y="1345000"/>
            <a:ext cx="2509289" cy="1636126"/>
          </a:xfrm>
          <a:prstGeom prst="rect">
            <a:avLst/>
          </a:prstGeom>
          <a:ln>
            <a:solidFill>
              <a:srgbClr val="104F75"/>
            </a:solidFill>
          </a:ln>
        </p:spPr>
      </p:pic>
      <p:pic>
        <p:nvPicPr>
          <p:cNvPr id="23" name="Picture 22" descr="Diagram&#10;&#10;Description automatically generated">
            <a:extLst>
              <a:ext uri="{FF2B5EF4-FFF2-40B4-BE49-F238E27FC236}">
                <a16:creationId xmlns:a16="http://schemas.microsoft.com/office/drawing/2014/main" id="{FDFAD06C-4523-4E51-8AAC-52AC82648187}"/>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54059" y="2981126"/>
            <a:ext cx="2509288" cy="1636125"/>
          </a:xfrm>
          <a:prstGeom prst="rect">
            <a:avLst/>
          </a:prstGeom>
          <a:ln>
            <a:solidFill>
              <a:srgbClr val="104F75"/>
            </a:solidFill>
          </a:ln>
        </p:spPr>
      </p:pic>
      <p:pic>
        <p:nvPicPr>
          <p:cNvPr id="21" name="Picture 20" descr="A person with his arms crossed&#10;&#10;Description automatically generated with medium confidence">
            <a:extLst>
              <a:ext uri="{FF2B5EF4-FFF2-40B4-BE49-F238E27FC236}">
                <a16:creationId xmlns:a16="http://schemas.microsoft.com/office/drawing/2014/main" id="{5E4956AC-063D-4DBA-8A83-F90A33E7F2AD}"/>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210800" y="3751112"/>
            <a:ext cx="1727141" cy="2502266"/>
          </a:xfrm>
          <a:prstGeom prst="rect">
            <a:avLst/>
          </a:prstGeom>
          <a:ln>
            <a:solidFill>
              <a:srgbClr val="104F75"/>
            </a:solidFill>
          </a:ln>
        </p:spPr>
      </p:pic>
      <p:pic>
        <p:nvPicPr>
          <p:cNvPr id="10" name="Picture 9" descr="A picture containing outdoor, sky, grass, building&#10;&#10;Description automatically generated">
            <a:extLst>
              <a:ext uri="{FF2B5EF4-FFF2-40B4-BE49-F238E27FC236}">
                <a16:creationId xmlns:a16="http://schemas.microsoft.com/office/drawing/2014/main" id="{0742A7C8-E810-470B-891E-00FF9FB5660E}"/>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54058" y="4617251"/>
            <a:ext cx="2509289" cy="1636126"/>
          </a:xfrm>
          <a:prstGeom prst="rect">
            <a:avLst/>
          </a:prstGeom>
          <a:ln>
            <a:solidFill>
              <a:srgbClr val="104F75"/>
            </a:solidFill>
          </a:ln>
        </p:spPr>
      </p:pic>
      <p:sp>
        <p:nvSpPr>
          <p:cNvPr id="5" name="TextBox 4">
            <a:extLst>
              <a:ext uri="{FF2B5EF4-FFF2-40B4-BE49-F238E27FC236}">
                <a16:creationId xmlns:a16="http://schemas.microsoft.com/office/drawing/2014/main" id="{3AE23B19-D569-4BFB-8044-16F12D58A682}"/>
              </a:ext>
            </a:extLst>
          </p:cNvPr>
          <p:cNvSpPr txBox="1"/>
          <p:nvPr/>
        </p:nvSpPr>
        <p:spPr>
          <a:xfrm>
            <a:off x="2987472" y="1268878"/>
            <a:ext cx="7144842"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104F75"/>
                </a:solidFill>
                <a:effectLst/>
                <a:uLnTx/>
                <a:uFillTx/>
                <a:latin typeface="Century Gothic" panose="020F0302020204030204"/>
                <a:ea typeface="+mn-ea"/>
                <a:cs typeface="+mn-cs"/>
              </a:rPr>
              <a:t>Les images, elles t'affectent comment ? Décris </a:t>
            </a:r>
            <a:r>
              <a:rPr kumimoji="0" lang="fr-FR" sz="2000" b="1" i="0" u="none" strike="noStrike" kern="1200" cap="none" spc="0" normalizeH="0" baseline="0" noProof="0" dirty="0">
                <a:ln>
                  <a:noFill/>
                </a:ln>
                <a:solidFill>
                  <a:srgbClr val="104F75"/>
                </a:solidFill>
                <a:effectLst/>
                <a:uLnTx/>
                <a:uFillTx/>
                <a:latin typeface="Century Gothic" panose="020F0302020204030204"/>
                <a:ea typeface="+mn-ea"/>
                <a:cs typeface="+mn-cs"/>
              </a:rPr>
              <a:t>tes </a:t>
            </a:r>
            <a:r>
              <a:rPr kumimoji="0" lang="fr-FR" sz="2000" b="0" i="0" u="none" strike="noStrike" kern="1200" cap="none" spc="0" normalizeH="0" baseline="0" noProof="0" dirty="0">
                <a:ln>
                  <a:noFill/>
                </a:ln>
                <a:solidFill>
                  <a:srgbClr val="104F75"/>
                </a:solidFill>
                <a:effectLst/>
                <a:uLnTx/>
                <a:uFillTx/>
                <a:latin typeface="Century Gothic" panose="020F0302020204030204"/>
                <a:ea typeface="+mn-ea"/>
                <a:cs typeface="+mn-cs"/>
              </a:rPr>
              <a:t>émotions et les actions ou pensées* </a:t>
            </a:r>
            <a:r>
              <a:rPr kumimoji="0" lang="fr-FR" sz="2000" b="1" i="0" u="none" strike="noStrike" kern="1200" cap="none" spc="0" normalizeH="0" baseline="0" noProof="0" dirty="0">
                <a:ln>
                  <a:noFill/>
                </a:ln>
                <a:solidFill>
                  <a:srgbClr val="104F75"/>
                </a:solidFill>
                <a:effectLst/>
                <a:uLnTx/>
                <a:uFillTx/>
                <a:latin typeface="Century Gothic" panose="020F0302020204030204"/>
                <a:ea typeface="+mn-ea"/>
                <a:cs typeface="+mn-cs"/>
              </a:rPr>
              <a:t>des personnes. </a:t>
            </a:r>
            <a:r>
              <a:rPr kumimoji="0" lang="fr-FR" sz="2000" b="0" i="0" u="none" strike="noStrike" kern="1200" cap="none" spc="0" normalizeH="0" baseline="0" noProof="0" dirty="0">
                <a:ln>
                  <a:noFill/>
                </a:ln>
                <a:solidFill>
                  <a:srgbClr val="104F75"/>
                </a:solidFill>
                <a:effectLst/>
                <a:uLnTx/>
                <a:uFillTx/>
                <a:latin typeface="Century Gothic" panose="020F0302020204030204"/>
                <a:ea typeface="+mn-ea"/>
                <a:cs typeface="+mn-cs"/>
              </a:rPr>
              <a:t>Utilise les verbes au présent et au passé. Trouve des mots supplémentaires dans </a:t>
            </a:r>
            <a:r>
              <a:rPr kumimoji="0" lang="fr-FR" sz="2000" b="1" i="0" u="none" strike="noStrike" kern="1200" cap="none" spc="0" normalizeH="0" baseline="0" noProof="0" dirty="0">
                <a:ln>
                  <a:noFill/>
                </a:ln>
                <a:solidFill>
                  <a:srgbClr val="104F75"/>
                </a:solidFill>
                <a:effectLst/>
                <a:uLnTx/>
                <a:uFillTx/>
                <a:latin typeface="Century Gothic" panose="020F0302020204030204"/>
                <a:ea typeface="+mn-ea"/>
                <a:cs typeface="+mn-cs"/>
              </a:rPr>
              <a:t>un dictionnaire </a:t>
            </a:r>
            <a:r>
              <a:rPr kumimoji="0" lang="fr-FR" sz="2000" b="0" i="0" u="none" strike="noStrike" kern="1200" cap="none" spc="0" normalizeH="0" baseline="0" noProof="0" dirty="0">
                <a:ln>
                  <a:noFill/>
                </a:ln>
                <a:solidFill>
                  <a:srgbClr val="104F75"/>
                </a:solidFill>
                <a:effectLst/>
                <a:uLnTx/>
                <a:uFillTx/>
                <a:latin typeface="Century Gothic" panose="020F0302020204030204"/>
                <a:ea typeface="+mn-ea"/>
                <a:cs typeface="+mn-cs"/>
              </a:rPr>
              <a:t>si nécessaire. </a:t>
            </a:r>
          </a:p>
        </p:txBody>
      </p:sp>
      <p:sp>
        <p:nvSpPr>
          <p:cNvPr id="24" name="Speech Bubble: Rectangle with Corners Rounded 23">
            <a:extLst>
              <a:ext uri="{FF2B5EF4-FFF2-40B4-BE49-F238E27FC236}">
                <a16:creationId xmlns:a16="http://schemas.microsoft.com/office/drawing/2014/main" id="{8369C746-F362-43AD-A38F-D84E3C29CFD9}"/>
              </a:ext>
            </a:extLst>
          </p:cNvPr>
          <p:cNvSpPr/>
          <p:nvPr/>
        </p:nvSpPr>
        <p:spPr>
          <a:xfrm>
            <a:off x="8769392" y="4921183"/>
            <a:ext cx="1299929" cy="559502"/>
          </a:xfrm>
          <a:prstGeom prst="wedgeRoundRectCallout">
            <a:avLst>
              <a:gd name="adj1" fmla="val -22986"/>
              <a:gd name="adj2" fmla="val 47672"/>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200" b="0" i="0" u="none" strike="noStrike" kern="1200" cap="none" spc="0" normalizeH="0" baseline="0" noProof="0" dirty="0">
                <a:ln>
                  <a:noFill/>
                </a:ln>
                <a:solidFill>
                  <a:prstClr val="white"/>
                </a:solidFill>
                <a:effectLst/>
                <a:uLnTx/>
                <a:uFillTx/>
                <a:latin typeface="Century Gothic" panose="020F0302020204030204"/>
                <a:ea typeface="+mn-ea"/>
                <a:cs typeface="+mn-cs"/>
              </a:rPr>
              <a:t>réagir</a:t>
            </a:r>
          </a:p>
        </p:txBody>
      </p:sp>
      <p:sp>
        <p:nvSpPr>
          <p:cNvPr id="25" name="Speech Bubble: Rectangle with Corners Rounded 24">
            <a:extLst>
              <a:ext uri="{FF2B5EF4-FFF2-40B4-BE49-F238E27FC236}">
                <a16:creationId xmlns:a16="http://schemas.microsoft.com/office/drawing/2014/main" id="{14D7C6E3-9472-417F-8E6F-D9E6A123C4B2}"/>
              </a:ext>
            </a:extLst>
          </p:cNvPr>
          <p:cNvSpPr/>
          <p:nvPr/>
        </p:nvSpPr>
        <p:spPr>
          <a:xfrm>
            <a:off x="2869916" y="4921183"/>
            <a:ext cx="1299929" cy="559502"/>
          </a:xfrm>
          <a:prstGeom prst="wedgeRoundRectCallout">
            <a:avLst>
              <a:gd name="adj1" fmla="val -14214"/>
              <a:gd name="adj2" fmla="val 47673"/>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200" b="0" i="0" u="none" strike="noStrike" kern="1200" cap="none" spc="0" normalizeH="0" baseline="0" noProof="0" dirty="0">
                <a:ln>
                  <a:noFill/>
                </a:ln>
                <a:solidFill>
                  <a:prstClr val="white"/>
                </a:solidFill>
                <a:effectLst/>
                <a:uLnTx/>
                <a:uFillTx/>
                <a:latin typeface="Century Gothic" panose="020F0302020204030204"/>
                <a:ea typeface="+mn-ea"/>
                <a:cs typeface="+mn-cs"/>
              </a:rPr>
              <a:t>choisir</a:t>
            </a:r>
          </a:p>
        </p:txBody>
      </p:sp>
      <p:sp>
        <p:nvSpPr>
          <p:cNvPr id="26" name="Speech Bubble: Rectangle with Corners Rounded 25">
            <a:extLst>
              <a:ext uri="{FF2B5EF4-FFF2-40B4-BE49-F238E27FC236}">
                <a16:creationId xmlns:a16="http://schemas.microsoft.com/office/drawing/2014/main" id="{A7B3D49C-DD56-4292-BA00-618E42E0CCB6}"/>
              </a:ext>
            </a:extLst>
          </p:cNvPr>
          <p:cNvSpPr/>
          <p:nvPr/>
        </p:nvSpPr>
        <p:spPr>
          <a:xfrm>
            <a:off x="6161817" y="5585571"/>
            <a:ext cx="1441408" cy="559502"/>
          </a:xfrm>
          <a:prstGeom prst="wedgeRoundRectCallout">
            <a:avLst>
              <a:gd name="adj1" fmla="val 25780"/>
              <a:gd name="adj2" fmla="val 47672"/>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200" b="0" i="0" u="none" strike="noStrike" kern="1200" cap="none" spc="0" normalizeH="0" baseline="0" noProof="0" dirty="0">
                <a:ln>
                  <a:noFill/>
                </a:ln>
                <a:solidFill>
                  <a:prstClr val="white"/>
                </a:solidFill>
                <a:effectLst/>
                <a:uLnTx/>
                <a:uFillTx/>
                <a:latin typeface="Century Gothic" panose="020F0302020204030204"/>
                <a:ea typeface="+mn-ea"/>
                <a:cs typeface="+mn-cs"/>
              </a:rPr>
              <a:t>réfléchir</a:t>
            </a:r>
          </a:p>
        </p:txBody>
      </p:sp>
      <p:sp>
        <p:nvSpPr>
          <p:cNvPr id="34" name="Speech Bubble: Rectangle with Corners Rounded 33">
            <a:extLst>
              <a:ext uri="{FF2B5EF4-FFF2-40B4-BE49-F238E27FC236}">
                <a16:creationId xmlns:a16="http://schemas.microsoft.com/office/drawing/2014/main" id="{3209E666-026D-4D50-9660-7D61239D5015}"/>
              </a:ext>
            </a:extLst>
          </p:cNvPr>
          <p:cNvSpPr/>
          <p:nvPr/>
        </p:nvSpPr>
        <p:spPr>
          <a:xfrm>
            <a:off x="5831651" y="4921183"/>
            <a:ext cx="1299929" cy="559502"/>
          </a:xfrm>
          <a:prstGeom prst="wedgeRoundRectCallout">
            <a:avLst>
              <a:gd name="adj1" fmla="val 15006"/>
              <a:gd name="adj2" fmla="val 49618"/>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200" b="0" i="0" u="none" strike="noStrike" kern="1200" cap="none" spc="0" normalizeH="0" baseline="0" noProof="0" dirty="0">
                <a:ln>
                  <a:noFill/>
                </a:ln>
                <a:solidFill>
                  <a:prstClr val="white"/>
                </a:solidFill>
                <a:effectLst/>
                <a:uLnTx/>
                <a:uFillTx/>
                <a:latin typeface="Century Gothic" panose="020F0302020204030204"/>
                <a:ea typeface="+mn-ea"/>
                <a:cs typeface="+mn-cs"/>
              </a:rPr>
              <a:t>établir</a:t>
            </a:r>
          </a:p>
        </p:txBody>
      </p:sp>
      <p:sp>
        <p:nvSpPr>
          <p:cNvPr id="35" name="Speech Bubble: Rectangle with Corners Rounded 34">
            <a:extLst>
              <a:ext uri="{FF2B5EF4-FFF2-40B4-BE49-F238E27FC236}">
                <a16:creationId xmlns:a16="http://schemas.microsoft.com/office/drawing/2014/main" id="{E4DCEEB3-1AB3-41D7-8CA2-317FB5C2AC1C}"/>
              </a:ext>
            </a:extLst>
          </p:cNvPr>
          <p:cNvSpPr/>
          <p:nvPr/>
        </p:nvSpPr>
        <p:spPr>
          <a:xfrm>
            <a:off x="4654592" y="5585571"/>
            <a:ext cx="1441408" cy="559502"/>
          </a:xfrm>
          <a:prstGeom prst="wedgeRoundRectCallout">
            <a:avLst>
              <a:gd name="adj1" fmla="val 21153"/>
              <a:gd name="adj2" fmla="val 45727"/>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200" b="0" i="0" u="none" strike="noStrike" kern="1200" cap="none" spc="0" normalizeH="0" baseline="0" noProof="0" dirty="0">
                <a:ln>
                  <a:noFill/>
                </a:ln>
                <a:solidFill>
                  <a:prstClr val="white"/>
                </a:solidFill>
                <a:effectLst/>
                <a:uLnTx/>
                <a:uFillTx/>
                <a:latin typeface="Century Gothic" panose="020F0302020204030204"/>
                <a:ea typeface="+mn-ea"/>
                <a:cs typeface="+mn-cs"/>
              </a:rPr>
              <a:t>ressentir</a:t>
            </a:r>
          </a:p>
        </p:txBody>
      </p:sp>
      <p:sp>
        <p:nvSpPr>
          <p:cNvPr id="36" name="Speech Bubble: Rectangle with Corners Rounded 35">
            <a:extLst>
              <a:ext uri="{FF2B5EF4-FFF2-40B4-BE49-F238E27FC236}">
                <a16:creationId xmlns:a16="http://schemas.microsoft.com/office/drawing/2014/main" id="{6CB4EEA5-38BD-4677-8520-8C9B5A49894D}"/>
              </a:ext>
            </a:extLst>
          </p:cNvPr>
          <p:cNvSpPr/>
          <p:nvPr/>
        </p:nvSpPr>
        <p:spPr>
          <a:xfrm>
            <a:off x="4269676" y="4921183"/>
            <a:ext cx="1446893" cy="559502"/>
          </a:xfrm>
          <a:prstGeom prst="wedgeRoundRectCallout">
            <a:avLst>
              <a:gd name="adj1" fmla="val -11702"/>
              <a:gd name="adj2" fmla="val 49618"/>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200" b="0" i="0" u="none" strike="noStrike" kern="1200" cap="none" spc="0" normalizeH="0" baseline="0" noProof="0" dirty="0">
                <a:ln>
                  <a:noFill/>
                </a:ln>
                <a:solidFill>
                  <a:prstClr val="white"/>
                </a:solidFill>
                <a:effectLst/>
                <a:uLnTx/>
                <a:uFillTx/>
                <a:latin typeface="Century Gothic" panose="020F0302020204030204"/>
                <a:ea typeface="+mn-ea"/>
                <a:cs typeface="+mn-cs"/>
              </a:rPr>
              <a:t>grandir</a:t>
            </a:r>
          </a:p>
        </p:txBody>
      </p:sp>
      <p:sp>
        <p:nvSpPr>
          <p:cNvPr id="37" name="Speech Bubble: Rectangle with Corners Rounded 36">
            <a:extLst>
              <a:ext uri="{FF2B5EF4-FFF2-40B4-BE49-F238E27FC236}">
                <a16:creationId xmlns:a16="http://schemas.microsoft.com/office/drawing/2014/main" id="{26692850-649D-4FA3-BC8C-2DEB44069112}"/>
              </a:ext>
            </a:extLst>
          </p:cNvPr>
          <p:cNvSpPr/>
          <p:nvPr/>
        </p:nvSpPr>
        <p:spPr>
          <a:xfrm>
            <a:off x="7246662" y="4921183"/>
            <a:ext cx="1402556" cy="559502"/>
          </a:xfrm>
          <a:prstGeom prst="wedgeRoundRectCallout">
            <a:avLst>
              <a:gd name="adj1" fmla="val 21705"/>
              <a:gd name="adj2" fmla="val 49618"/>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200" b="0" i="0" u="none" strike="noStrike" kern="1200" cap="none" spc="0" normalizeH="0" baseline="0" noProof="0" dirty="0">
                <a:ln>
                  <a:noFill/>
                </a:ln>
                <a:solidFill>
                  <a:prstClr val="white"/>
                </a:solidFill>
                <a:effectLst/>
                <a:uLnTx/>
                <a:uFillTx/>
                <a:latin typeface="Century Gothic" panose="020F0302020204030204"/>
                <a:ea typeface="+mn-ea"/>
                <a:cs typeface="+mn-cs"/>
              </a:rPr>
              <a:t>servir</a:t>
            </a:r>
          </a:p>
        </p:txBody>
      </p:sp>
      <p:sp>
        <p:nvSpPr>
          <p:cNvPr id="38" name="Speech Bubble: Rectangle with Corners Rounded 37">
            <a:extLst>
              <a:ext uri="{FF2B5EF4-FFF2-40B4-BE49-F238E27FC236}">
                <a16:creationId xmlns:a16="http://schemas.microsoft.com/office/drawing/2014/main" id="{37EDAEE8-ECBC-4569-B25C-79F24AF5676F}"/>
              </a:ext>
            </a:extLst>
          </p:cNvPr>
          <p:cNvSpPr/>
          <p:nvPr/>
        </p:nvSpPr>
        <p:spPr>
          <a:xfrm>
            <a:off x="2869916" y="5585571"/>
            <a:ext cx="1740015" cy="559502"/>
          </a:xfrm>
          <a:prstGeom prst="wedgeRoundRectCallout">
            <a:avLst>
              <a:gd name="adj1" fmla="val 18720"/>
              <a:gd name="adj2" fmla="val 47672"/>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200" b="0" i="0" u="none" strike="noStrike" kern="1200" cap="none" spc="0" normalizeH="0" baseline="0" noProof="0" dirty="0">
                <a:ln>
                  <a:noFill/>
                </a:ln>
                <a:solidFill>
                  <a:prstClr val="white"/>
                </a:solidFill>
                <a:effectLst/>
                <a:uLnTx/>
                <a:uFillTx/>
                <a:latin typeface="Century Gothic" panose="020F0302020204030204"/>
                <a:ea typeface="+mn-ea"/>
                <a:cs typeface="+mn-cs"/>
              </a:rPr>
              <a:t>réussir (à)</a:t>
            </a:r>
          </a:p>
        </p:txBody>
      </p:sp>
      <p:sp>
        <p:nvSpPr>
          <p:cNvPr id="39" name="Speech Bubble: Rectangle with Corners Rounded 38">
            <a:extLst>
              <a:ext uri="{FF2B5EF4-FFF2-40B4-BE49-F238E27FC236}">
                <a16:creationId xmlns:a16="http://schemas.microsoft.com/office/drawing/2014/main" id="{FBB92BB5-35D9-4874-97FB-51FCC10DA509}"/>
              </a:ext>
            </a:extLst>
          </p:cNvPr>
          <p:cNvSpPr/>
          <p:nvPr/>
        </p:nvSpPr>
        <p:spPr>
          <a:xfrm>
            <a:off x="8769392" y="5585571"/>
            <a:ext cx="1299929" cy="559502"/>
          </a:xfrm>
          <a:prstGeom prst="wedgeRoundRectCallout">
            <a:avLst>
              <a:gd name="adj1" fmla="val -22036"/>
              <a:gd name="adj2" fmla="val 47673"/>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200" b="0" i="0" u="none" strike="noStrike" kern="1200" cap="none" spc="0" normalizeH="0" baseline="0" noProof="0" dirty="0">
                <a:ln>
                  <a:noFill/>
                </a:ln>
                <a:solidFill>
                  <a:prstClr val="white"/>
                </a:solidFill>
                <a:effectLst/>
                <a:uLnTx/>
                <a:uFillTx/>
                <a:latin typeface="Century Gothic" panose="020F0302020204030204"/>
                <a:ea typeface="+mn-ea"/>
                <a:cs typeface="+mn-cs"/>
              </a:rPr>
              <a:t>partir</a:t>
            </a:r>
          </a:p>
        </p:txBody>
      </p:sp>
      <p:sp>
        <p:nvSpPr>
          <p:cNvPr id="9" name="TextBox 8">
            <a:extLst>
              <a:ext uri="{FF2B5EF4-FFF2-40B4-BE49-F238E27FC236}">
                <a16:creationId xmlns:a16="http://schemas.microsoft.com/office/drawing/2014/main" id="{4DF38635-D33E-4A6C-B1FE-6E46B11E888A}"/>
              </a:ext>
            </a:extLst>
          </p:cNvPr>
          <p:cNvSpPr txBox="1"/>
          <p:nvPr/>
        </p:nvSpPr>
        <p:spPr>
          <a:xfrm>
            <a:off x="9193856" y="2790617"/>
            <a:ext cx="938458"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Jean</a:t>
            </a:r>
          </a:p>
        </p:txBody>
      </p:sp>
      <p:cxnSp>
        <p:nvCxnSpPr>
          <p:cNvPr id="13" name="Straight Arrow Connector 12">
            <a:extLst>
              <a:ext uri="{FF2B5EF4-FFF2-40B4-BE49-F238E27FC236}">
                <a16:creationId xmlns:a16="http://schemas.microsoft.com/office/drawing/2014/main" id="{2470D66D-5A10-4D44-BE56-2C7ABE545CBB}"/>
              </a:ext>
            </a:extLst>
          </p:cNvPr>
          <p:cNvCxnSpPr>
            <a:cxnSpLocks/>
          </p:cNvCxnSpPr>
          <p:nvPr/>
        </p:nvCxnSpPr>
        <p:spPr>
          <a:xfrm flipV="1">
            <a:off x="9918091" y="2506493"/>
            <a:ext cx="853541" cy="420904"/>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sp>
        <p:nvSpPr>
          <p:cNvPr id="40" name="Rectangle: Rounded Corners 39">
            <a:extLst>
              <a:ext uri="{FF2B5EF4-FFF2-40B4-BE49-F238E27FC236}">
                <a16:creationId xmlns:a16="http://schemas.microsoft.com/office/drawing/2014/main" id="{5E8B7F33-A4F9-49F1-88FB-25FC2213A231}"/>
              </a:ext>
            </a:extLst>
          </p:cNvPr>
          <p:cNvSpPr/>
          <p:nvPr/>
        </p:nvSpPr>
        <p:spPr>
          <a:xfrm>
            <a:off x="6161817" y="294041"/>
            <a:ext cx="3081853" cy="650040"/>
          </a:xfrm>
          <a:prstGeom prst="roundRect">
            <a:avLst/>
          </a:prstGeom>
          <a:solidFill>
            <a:srgbClr val="104F7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*émouvant </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 </a:t>
            </a:r>
            <a:r>
              <a:rPr kumimoji="0" lang="fr-FR" sz="2000" b="0" i="0" u="none" strike="noStrike" kern="1200" cap="none" spc="0" normalizeH="0" baseline="0" noProof="0" dirty="0" err="1">
                <a:ln>
                  <a:noFill/>
                </a:ln>
                <a:solidFill>
                  <a:prstClr val="white"/>
                </a:solidFill>
                <a:effectLst/>
                <a:uLnTx/>
                <a:uFillTx/>
                <a:latin typeface="Century Gothic" panose="020F0302020204030204"/>
                <a:ea typeface="+mn-ea"/>
                <a:cs typeface="+mn-cs"/>
              </a:rPr>
              <a:t>touching</a:t>
            </a:r>
            <a:endPar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*pensées </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 thoughts</a:t>
            </a:r>
          </a:p>
        </p:txBody>
      </p:sp>
      <p:sp>
        <p:nvSpPr>
          <p:cNvPr id="41" name="TextBox 40">
            <a:extLst>
              <a:ext uri="{FF2B5EF4-FFF2-40B4-BE49-F238E27FC236}">
                <a16:creationId xmlns:a16="http://schemas.microsoft.com/office/drawing/2014/main" id="{C72D1CA8-7367-4024-9FC4-4076332CD6C1}"/>
              </a:ext>
            </a:extLst>
          </p:cNvPr>
          <p:cNvSpPr txBox="1"/>
          <p:nvPr/>
        </p:nvSpPr>
        <p:spPr>
          <a:xfrm>
            <a:off x="2954191" y="2593825"/>
            <a:ext cx="674116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104F75"/>
                </a:solidFill>
                <a:effectLst/>
                <a:uLnTx/>
                <a:uFillTx/>
                <a:latin typeface="Century Gothic" panose="020F0302020204030204"/>
                <a:ea typeface="+mn-ea"/>
                <a:cs typeface="+mn-cs"/>
              </a:rPr>
              <a:t>Des idées pour commencer les phrases…</a:t>
            </a:r>
          </a:p>
        </p:txBody>
      </p:sp>
      <p:sp>
        <p:nvSpPr>
          <p:cNvPr id="42" name="Speech Bubble: Rectangle with Corners Rounded 41">
            <a:extLst>
              <a:ext uri="{FF2B5EF4-FFF2-40B4-BE49-F238E27FC236}">
                <a16:creationId xmlns:a16="http://schemas.microsoft.com/office/drawing/2014/main" id="{72EA53D6-48E1-4757-AEF3-D60B49AB57FE}"/>
              </a:ext>
            </a:extLst>
          </p:cNvPr>
          <p:cNvSpPr/>
          <p:nvPr/>
        </p:nvSpPr>
        <p:spPr>
          <a:xfrm>
            <a:off x="7731488" y="3296259"/>
            <a:ext cx="2219039" cy="1086089"/>
          </a:xfrm>
          <a:prstGeom prst="wedgeRoundRectCallout">
            <a:avLst>
              <a:gd name="adj1" fmla="val -36269"/>
              <a:gd name="adj2" fmla="val 76856"/>
              <a:gd name="adj3" fmla="val 16667"/>
            </a:avLst>
          </a:prstGeom>
          <a:solidFill>
            <a:srgbClr val="115076"/>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Dans la cinqurième photo, Jean…</a:t>
            </a:r>
          </a:p>
        </p:txBody>
      </p:sp>
      <p:sp>
        <p:nvSpPr>
          <p:cNvPr id="43" name="Speech Bubble: Rectangle with Corners Rounded 42">
            <a:extLst>
              <a:ext uri="{FF2B5EF4-FFF2-40B4-BE49-F238E27FC236}">
                <a16:creationId xmlns:a16="http://schemas.microsoft.com/office/drawing/2014/main" id="{BCDDEC52-F003-41AD-8D05-97C7B8D845F1}"/>
              </a:ext>
            </a:extLst>
          </p:cNvPr>
          <p:cNvSpPr/>
          <p:nvPr/>
        </p:nvSpPr>
        <p:spPr>
          <a:xfrm>
            <a:off x="7668146" y="5585571"/>
            <a:ext cx="1036325" cy="559502"/>
          </a:xfrm>
          <a:prstGeom prst="wedgeRoundRectCallout">
            <a:avLst>
              <a:gd name="adj1" fmla="val -22036"/>
              <a:gd name="adj2" fmla="val 47673"/>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200" b="0" i="0" u="none" strike="noStrike" kern="1200" cap="none" spc="0" normalizeH="0" baseline="0" noProof="0" dirty="0">
                <a:ln>
                  <a:noFill/>
                </a:ln>
                <a:solidFill>
                  <a:prstClr val="white"/>
                </a:solidFill>
                <a:effectLst/>
                <a:uLnTx/>
                <a:uFillTx/>
                <a:latin typeface="Century Gothic" panose="020F0302020204030204"/>
                <a:ea typeface="+mn-ea"/>
                <a:cs typeface="+mn-cs"/>
              </a:rPr>
              <a:t>sortir</a:t>
            </a:r>
          </a:p>
        </p:txBody>
      </p:sp>
      <p:sp>
        <p:nvSpPr>
          <p:cNvPr id="44" name="Speech Bubble: Rectangle with Corners Rounded 43">
            <a:extLst>
              <a:ext uri="{FF2B5EF4-FFF2-40B4-BE49-F238E27FC236}">
                <a16:creationId xmlns:a16="http://schemas.microsoft.com/office/drawing/2014/main" id="{E24DAADE-FB89-4541-9D8E-4CAD13AB5F49}"/>
              </a:ext>
            </a:extLst>
          </p:cNvPr>
          <p:cNvSpPr/>
          <p:nvPr/>
        </p:nvSpPr>
        <p:spPr>
          <a:xfrm>
            <a:off x="3027651" y="3148028"/>
            <a:ext cx="2060490" cy="1388595"/>
          </a:xfrm>
          <a:prstGeom prst="wedgeRoundRectCallout">
            <a:avLst>
              <a:gd name="adj1" fmla="val 39583"/>
              <a:gd name="adj2" fmla="val 70843"/>
              <a:gd name="adj3" fmla="val 16667"/>
            </a:avLst>
          </a:prstGeom>
          <a:solidFill>
            <a:srgbClr val="115076"/>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Dans la photo 4, les garçons ont …</a:t>
            </a:r>
          </a:p>
        </p:txBody>
      </p:sp>
      <p:sp>
        <p:nvSpPr>
          <p:cNvPr id="45" name="Speech Bubble: Rectangle with Corners Rounded 44">
            <a:extLst>
              <a:ext uri="{FF2B5EF4-FFF2-40B4-BE49-F238E27FC236}">
                <a16:creationId xmlns:a16="http://schemas.microsoft.com/office/drawing/2014/main" id="{17A5E0FF-0322-4E06-91D5-C08C046A8436}"/>
              </a:ext>
            </a:extLst>
          </p:cNvPr>
          <p:cNvSpPr/>
          <p:nvPr/>
        </p:nvSpPr>
        <p:spPr>
          <a:xfrm>
            <a:off x="5410726" y="3056045"/>
            <a:ext cx="2060490" cy="1353529"/>
          </a:xfrm>
          <a:prstGeom prst="wedgeRoundRectCallout">
            <a:avLst>
              <a:gd name="adj1" fmla="val 39583"/>
              <a:gd name="adj2" fmla="val 70843"/>
              <a:gd name="adj3" fmla="val 16667"/>
            </a:avLst>
          </a:prstGeom>
          <a:solidFill>
            <a:srgbClr val="115076"/>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Quand je regarde la photo 1, je réfléchis à …</a:t>
            </a:r>
          </a:p>
        </p:txBody>
      </p:sp>
      <p:sp>
        <p:nvSpPr>
          <p:cNvPr id="2" name="TextBox 1">
            <a:extLst>
              <a:ext uri="{FF2B5EF4-FFF2-40B4-BE49-F238E27FC236}">
                <a16:creationId xmlns:a16="http://schemas.microsoft.com/office/drawing/2014/main" id="{A8EF7F63-C75D-4293-BC46-E8FDB132C4B7}"/>
              </a:ext>
            </a:extLst>
          </p:cNvPr>
          <p:cNvSpPr txBox="1"/>
          <p:nvPr/>
        </p:nvSpPr>
        <p:spPr>
          <a:xfrm>
            <a:off x="2324593" y="2467636"/>
            <a:ext cx="405473" cy="461665"/>
          </a:xfrm>
          <a:prstGeom prst="rect">
            <a:avLst/>
          </a:prstGeom>
          <a:solidFill>
            <a:srgbClr val="E3EAFD"/>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1</a:t>
            </a:r>
          </a:p>
        </p:txBody>
      </p:sp>
      <p:sp>
        <p:nvSpPr>
          <p:cNvPr id="30" name="TextBox 29">
            <a:extLst>
              <a:ext uri="{FF2B5EF4-FFF2-40B4-BE49-F238E27FC236}">
                <a16:creationId xmlns:a16="http://schemas.microsoft.com/office/drawing/2014/main" id="{EA037AFB-15DC-4710-86AC-F1C4D4DD1371}"/>
              </a:ext>
            </a:extLst>
          </p:cNvPr>
          <p:cNvSpPr txBox="1"/>
          <p:nvPr/>
        </p:nvSpPr>
        <p:spPr>
          <a:xfrm>
            <a:off x="2324593" y="4074958"/>
            <a:ext cx="405473" cy="461665"/>
          </a:xfrm>
          <a:prstGeom prst="rect">
            <a:avLst/>
          </a:prstGeom>
          <a:solidFill>
            <a:srgbClr val="E3EAFD"/>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2</a:t>
            </a:r>
          </a:p>
        </p:txBody>
      </p:sp>
      <p:sp>
        <p:nvSpPr>
          <p:cNvPr id="31" name="TextBox 30">
            <a:extLst>
              <a:ext uri="{FF2B5EF4-FFF2-40B4-BE49-F238E27FC236}">
                <a16:creationId xmlns:a16="http://schemas.microsoft.com/office/drawing/2014/main" id="{A777BA02-3836-4943-9808-835D32ED1DD5}"/>
              </a:ext>
            </a:extLst>
          </p:cNvPr>
          <p:cNvSpPr txBox="1"/>
          <p:nvPr/>
        </p:nvSpPr>
        <p:spPr>
          <a:xfrm>
            <a:off x="2324593" y="5755622"/>
            <a:ext cx="405473" cy="461665"/>
          </a:xfrm>
          <a:prstGeom prst="rect">
            <a:avLst/>
          </a:prstGeom>
          <a:solidFill>
            <a:srgbClr val="E3EAFD"/>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3</a:t>
            </a:r>
          </a:p>
        </p:txBody>
      </p:sp>
      <p:sp>
        <p:nvSpPr>
          <p:cNvPr id="32" name="TextBox 31">
            <a:extLst>
              <a:ext uri="{FF2B5EF4-FFF2-40B4-BE49-F238E27FC236}">
                <a16:creationId xmlns:a16="http://schemas.microsoft.com/office/drawing/2014/main" id="{7F078B6F-CE4C-466C-BFD9-3CBE259D6592}"/>
              </a:ext>
            </a:extLst>
          </p:cNvPr>
          <p:cNvSpPr txBox="1"/>
          <p:nvPr/>
        </p:nvSpPr>
        <p:spPr>
          <a:xfrm>
            <a:off x="11502885" y="3271145"/>
            <a:ext cx="405473" cy="461665"/>
          </a:xfrm>
          <a:prstGeom prst="rect">
            <a:avLst/>
          </a:prstGeom>
          <a:solidFill>
            <a:srgbClr val="E3EAFD"/>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4</a:t>
            </a:r>
          </a:p>
        </p:txBody>
      </p:sp>
      <p:sp>
        <p:nvSpPr>
          <p:cNvPr id="33" name="TextBox 32">
            <a:extLst>
              <a:ext uri="{FF2B5EF4-FFF2-40B4-BE49-F238E27FC236}">
                <a16:creationId xmlns:a16="http://schemas.microsoft.com/office/drawing/2014/main" id="{F951D9ED-828D-499A-83B2-D1E97036382D}"/>
              </a:ext>
            </a:extLst>
          </p:cNvPr>
          <p:cNvSpPr txBox="1"/>
          <p:nvPr/>
        </p:nvSpPr>
        <p:spPr>
          <a:xfrm>
            <a:off x="11515288" y="5773411"/>
            <a:ext cx="405473" cy="461665"/>
          </a:xfrm>
          <a:prstGeom prst="rect">
            <a:avLst/>
          </a:prstGeom>
          <a:solidFill>
            <a:srgbClr val="E3EAFD"/>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5</a:t>
            </a:r>
          </a:p>
        </p:txBody>
      </p:sp>
      <p:sp>
        <p:nvSpPr>
          <p:cNvPr id="47" name="Rectangle 46"/>
          <p:cNvSpPr/>
          <p:nvPr/>
        </p:nvSpPr>
        <p:spPr>
          <a:xfrm>
            <a:off x="9660434" y="294041"/>
            <a:ext cx="2286000" cy="1713600"/>
          </a:xfrm>
          <a:prstGeom prst="rect">
            <a:avLst/>
          </a:prstGeom>
          <a:solidFill>
            <a:schemeClr val="bg1"/>
          </a:solidFill>
          <a:ln>
            <a:solidFill>
              <a:srgbClr val="E567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Tw Cen MT" panose="020B0602020104020603"/>
              <a:ea typeface="+mn-ea"/>
              <a:cs typeface="+mn-cs"/>
            </a:endParaRPr>
          </a:p>
        </p:txBody>
      </p:sp>
    </p:spTree>
    <p:extLst>
      <p:ext uri="{BB962C8B-B14F-4D97-AF65-F5344CB8AC3E}">
        <p14:creationId xmlns:p14="http://schemas.microsoft.com/office/powerpoint/2010/main" val="401596249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08CFCAA8-4CBC-4CC8-BBAD-3530BCC8EEA1}"/>
              </a:ext>
            </a:extLst>
          </p:cNvPr>
          <p:cNvGrpSpPr/>
          <p:nvPr/>
        </p:nvGrpSpPr>
        <p:grpSpPr>
          <a:xfrm>
            <a:off x="0" y="2557701"/>
            <a:ext cx="12192000" cy="1195138"/>
            <a:chOff x="-1" y="339969"/>
            <a:chExt cx="8721970" cy="1195138"/>
          </a:xfrm>
          <a:solidFill>
            <a:srgbClr val="E56700"/>
          </a:solidFill>
        </p:grpSpPr>
        <p:sp>
          <p:nvSpPr>
            <p:cNvPr id="9" name="Rectangle 8">
              <a:extLst>
                <a:ext uri="{FF2B5EF4-FFF2-40B4-BE49-F238E27FC236}">
                  <a16:creationId xmlns:a16="http://schemas.microsoft.com/office/drawing/2014/main" id="{9D0A6631-E422-48AB-996F-56E643040D74}"/>
                </a:ext>
              </a:extLst>
            </p:cNvPr>
            <p:cNvSpPr/>
            <p:nvPr/>
          </p:nvSpPr>
          <p:spPr>
            <a:xfrm>
              <a:off x="-1" y="339969"/>
              <a:ext cx="8721970" cy="820616"/>
            </a:xfrm>
            <a:prstGeom prst="rect">
              <a:avLst/>
            </a:prstGeom>
            <a:grpFill/>
            <a:ln>
              <a:solidFill>
                <a:srgbClr val="E567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Tw Cen MT" panose="020B0602020104020603"/>
                <a:ea typeface="+mn-ea"/>
                <a:cs typeface="+mn-cs"/>
              </a:endParaRPr>
            </a:p>
          </p:txBody>
        </p:sp>
        <p:sp>
          <p:nvSpPr>
            <p:cNvPr id="13" name="TextBox 12">
              <a:extLst>
                <a:ext uri="{FF2B5EF4-FFF2-40B4-BE49-F238E27FC236}">
                  <a16:creationId xmlns:a16="http://schemas.microsoft.com/office/drawing/2014/main" id="{F26B51BC-E05F-426D-8058-0B52F67A54A6}"/>
                </a:ext>
              </a:extLst>
            </p:cNvPr>
            <p:cNvSpPr txBox="1"/>
            <p:nvPr/>
          </p:nvSpPr>
          <p:spPr>
            <a:xfrm>
              <a:off x="-1" y="457889"/>
              <a:ext cx="8721970" cy="1077218"/>
            </a:xfrm>
            <a:prstGeom prst="rect">
              <a:avLst/>
            </a:prstGeom>
            <a:grpFill/>
            <a:ln>
              <a:solidFill>
                <a:srgbClr val="E567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Appendix 4: Current and relevant vocabulary and grammar structures</a:t>
              </a:r>
            </a:p>
          </p:txBody>
        </p:sp>
      </p:grpSp>
    </p:spTree>
    <p:custDataLst>
      <p:tags r:id="rId1"/>
    </p:custDataLst>
    <p:extLst>
      <p:ext uri="{BB962C8B-B14F-4D97-AF65-F5344CB8AC3E}">
        <p14:creationId xmlns:p14="http://schemas.microsoft.com/office/powerpoint/2010/main" val="64038977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 y="296864"/>
            <a:ext cx="8940801" cy="867128"/>
          </a:xfrm>
          <a:prstGeom prst="rect">
            <a:avLst/>
          </a:prstGeom>
        </p:spPr>
      </p:pic>
      <p:sp>
        <p:nvSpPr>
          <p:cNvPr id="4" name="Title 3"/>
          <p:cNvSpPr>
            <a:spLocks noGrp="1"/>
          </p:cNvSpPr>
          <p:nvPr>
            <p:ph type="title"/>
          </p:nvPr>
        </p:nvSpPr>
        <p:spPr>
          <a:xfrm>
            <a:off x="0" y="296864"/>
            <a:ext cx="7162800" cy="707849"/>
          </a:xfrm>
        </p:spPr>
        <p:txBody>
          <a:bodyPr>
            <a:normAutofit/>
          </a:bodyPr>
          <a:lstStyle/>
          <a:p>
            <a:r>
              <a:rPr lang="fr-FR" sz="3600" b="1" dirty="0">
                <a:solidFill>
                  <a:schemeClr val="bg1"/>
                </a:solidFill>
              </a:rPr>
              <a:t>Les règles du covid en France </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812162" y="249870"/>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lire</a:t>
            </a:r>
          </a:p>
        </p:txBody>
      </p:sp>
      <p:cxnSp>
        <p:nvCxnSpPr>
          <p:cNvPr id="3" name="Straight Connector 2"/>
          <p:cNvCxnSpPr/>
          <p:nvPr/>
        </p:nvCxnSpPr>
        <p:spPr>
          <a:xfrm>
            <a:off x="6211753" y="1557457"/>
            <a:ext cx="18288" cy="4398264"/>
          </a:xfrm>
          <a:prstGeom prst="line">
            <a:avLst/>
          </a:prstGeom>
          <a:ln w="1905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1622351" y="1456660"/>
            <a:ext cx="2775098"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0" i="0" u="none" strike="noStrike" kern="1200" cap="none" spc="0" normalizeH="0" baseline="0" noProof="0" dirty="0">
                <a:ln>
                  <a:noFill/>
                </a:ln>
                <a:solidFill>
                  <a:srgbClr val="104F75"/>
                </a:solidFill>
                <a:effectLst/>
                <a:uLnTx/>
                <a:uFillTx/>
                <a:latin typeface="Century Gothic" panose="020F0302020204030204"/>
                <a:ea typeface="+mn-ea"/>
                <a:cs typeface="+mn-cs"/>
              </a:rPr>
              <a:t>les </a:t>
            </a:r>
            <a:r>
              <a:rPr kumimoji="0" lang="fr-FR" sz="2800" b="0" i="0" u="none" strike="noStrike" kern="1200" cap="none" spc="0" normalizeH="0" baseline="0" noProof="0" dirty="0">
                <a:ln>
                  <a:noFill/>
                </a:ln>
                <a:solidFill>
                  <a:srgbClr val="104F75"/>
                </a:solidFill>
                <a:effectLst/>
                <a:uLnTx/>
                <a:uFillTx/>
                <a:latin typeface="Century Gothic" panose="020F0302020204030204"/>
                <a:ea typeface="+mn-ea"/>
                <a:cs typeface="+mn-cs"/>
              </a:rPr>
              <a:t>mêmes</a:t>
            </a:r>
            <a:r>
              <a:rPr kumimoji="0" lang="en-GB" sz="2800" b="0" i="0" u="none" strike="noStrike" kern="1200" cap="none" spc="0" normalizeH="0" baseline="0" noProof="0" dirty="0">
                <a:ln>
                  <a:noFill/>
                </a:ln>
                <a:solidFill>
                  <a:srgbClr val="104F75"/>
                </a:solidFill>
                <a:effectLst/>
                <a:uLnTx/>
                <a:uFillTx/>
                <a:latin typeface="Century Gothic" panose="020F0302020204030204"/>
                <a:ea typeface="+mn-ea"/>
                <a:cs typeface="+mn-cs"/>
              </a:rPr>
              <a:t> </a:t>
            </a:r>
          </a:p>
        </p:txBody>
      </p:sp>
      <p:sp>
        <p:nvSpPr>
          <p:cNvPr id="15" name="TextBox 14"/>
          <p:cNvSpPr txBox="1"/>
          <p:nvPr/>
        </p:nvSpPr>
        <p:spPr>
          <a:xfrm>
            <a:off x="7558863" y="1456660"/>
            <a:ext cx="2775098"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0" i="0" u="none" strike="noStrike" kern="1200" cap="none" spc="0" normalizeH="0" baseline="0" noProof="0" dirty="0">
                <a:ln>
                  <a:noFill/>
                </a:ln>
                <a:solidFill>
                  <a:srgbClr val="104F75"/>
                </a:solidFill>
                <a:effectLst/>
                <a:uLnTx/>
                <a:uFillTx/>
                <a:latin typeface="Century Gothic" panose="020F0302020204030204"/>
                <a:ea typeface="+mn-ea"/>
                <a:cs typeface="+mn-cs"/>
              </a:rPr>
              <a:t>différentes</a:t>
            </a:r>
          </a:p>
        </p:txBody>
      </p:sp>
      <p:sp>
        <p:nvSpPr>
          <p:cNvPr id="16" name="TextBox 15"/>
          <p:cNvSpPr txBox="1"/>
          <p:nvPr/>
        </p:nvSpPr>
        <p:spPr>
          <a:xfrm>
            <a:off x="361507" y="2254102"/>
            <a:ext cx="5443870" cy="1200329"/>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0" i="0" u="none" strike="noStrike" kern="1200" cap="none" spc="0" normalizeH="0" baseline="0" noProof="0" dirty="0">
                <a:ln>
                  <a:noFill/>
                </a:ln>
                <a:solidFill>
                  <a:srgbClr val="104F75"/>
                </a:solidFill>
                <a:effectLst/>
                <a:uLnTx/>
                <a:uFillTx/>
                <a:latin typeface="Century Gothic" panose="020F0302020204030204"/>
                <a:ea typeface="+mn-ea"/>
                <a:cs typeface="+mn-cs"/>
              </a:rPr>
              <a:t>not possible to travel</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0" i="0" u="none" strike="noStrike" kern="1200" cap="none" spc="0" normalizeH="0" baseline="0" noProof="0" dirty="0">
                <a:ln>
                  <a:noFill/>
                </a:ln>
                <a:solidFill>
                  <a:srgbClr val="104F75"/>
                </a:solidFill>
                <a:effectLst/>
                <a:uLnTx/>
                <a:uFillTx/>
                <a:latin typeface="Century Gothic" panose="020F0302020204030204"/>
                <a:ea typeface="+mn-ea"/>
                <a:cs typeface="+mn-cs"/>
              </a:rPr>
              <a:t>necessary to cancel a lot of flights </a:t>
            </a:r>
          </a:p>
        </p:txBody>
      </p:sp>
      <p:sp>
        <p:nvSpPr>
          <p:cNvPr id="17" name="TextBox 16"/>
          <p:cNvSpPr txBox="1"/>
          <p:nvPr/>
        </p:nvSpPr>
        <p:spPr>
          <a:xfrm>
            <a:off x="6636417" y="2254101"/>
            <a:ext cx="5273503" cy="2308324"/>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0" i="0" u="none" strike="noStrike" kern="1200" cap="none" spc="0" normalizeH="0" baseline="0" noProof="0" dirty="0">
                <a:ln>
                  <a:noFill/>
                </a:ln>
                <a:solidFill>
                  <a:srgbClr val="104F75"/>
                </a:solidFill>
                <a:effectLst/>
                <a:uLnTx/>
                <a:uFillTx/>
                <a:latin typeface="Century Gothic" panose="020F0302020204030204"/>
                <a:ea typeface="+mn-ea"/>
                <a:cs typeface="+mn-cs"/>
              </a:rPr>
              <a:t>social distancing of 1 metre</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0" i="0" u="none" strike="noStrike" kern="1200" cap="none" spc="0" normalizeH="0" baseline="0" noProof="0" dirty="0">
                <a:ln>
                  <a:noFill/>
                </a:ln>
                <a:solidFill>
                  <a:srgbClr val="104F75"/>
                </a:solidFill>
                <a:effectLst/>
                <a:uLnTx/>
                <a:uFillTx/>
                <a:latin typeface="Century Gothic" panose="020F0302020204030204"/>
                <a:ea typeface="+mn-ea"/>
                <a:cs typeface="+mn-cs"/>
              </a:rPr>
              <a:t>possible to participate in social events with a </a:t>
            </a:r>
            <a:r>
              <a:rPr kumimoji="0" lang="fr-FR" sz="2400" b="0" i="1" u="none" strike="noStrike" kern="1200" cap="none" spc="0" normalizeH="0" baseline="0" noProof="0" dirty="0">
                <a:ln>
                  <a:noFill/>
                </a:ln>
                <a:solidFill>
                  <a:srgbClr val="104F75"/>
                </a:solidFill>
                <a:effectLst/>
                <a:uLnTx/>
                <a:uFillTx/>
                <a:latin typeface="Century Gothic" panose="020F0302020204030204"/>
                <a:ea typeface="+mn-ea"/>
                <a:cs typeface="+mn-cs"/>
              </a:rPr>
              <a:t>passe</a:t>
            </a:r>
            <a:r>
              <a:rPr kumimoji="0" lang="en-GB" sz="2400" b="0" i="1" u="none" strike="noStrike" kern="1200" cap="none" spc="0" normalizeH="0" baseline="0" noProof="0" dirty="0">
                <a:ln>
                  <a:noFill/>
                </a:ln>
                <a:solidFill>
                  <a:srgbClr val="104F75"/>
                </a:solidFill>
                <a:effectLst/>
                <a:uLnTx/>
                <a:uFillTx/>
                <a:latin typeface="Century Gothic" panose="020F0302020204030204"/>
                <a:ea typeface="+mn-ea"/>
                <a:cs typeface="+mn-cs"/>
              </a:rPr>
              <a:t> </a:t>
            </a:r>
            <a:r>
              <a:rPr kumimoji="0" lang="fr-FR" sz="2400" b="0" i="1" u="none" strike="noStrike" kern="1200" cap="none" spc="0" normalizeH="0" baseline="0" noProof="0" dirty="0">
                <a:ln>
                  <a:noFill/>
                </a:ln>
                <a:solidFill>
                  <a:srgbClr val="104F75"/>
                </a:solidFill>
                <a:effectLst/>
                <a:uLnTx/>
                <a:uFillTx/>
                <a:latin typeface="Century Gothic" panose="020F0302020204030204"/>
                <a:ea typeface="+mn-ea"/>
                <a:cs typeface="+mn-cs"/>
              </a:rPr>
              <a:t>sanitaire</a:t>
            </a:r>
            <a:endParaRPr kumimoji="0" lang="fr-FR" sz="2400" b="0" i="0" u="none" strike="noStrike" kern="1200" cap="none" spc="0" normalizeH="0" baseline="0" noProof="0" dirty="0">
              <a:ln>
                <a:noFill/>
              </a:ln>
              <a:solidFill>
                <a:srgbClr val="104F75"/>
              </a:solidFill>
              <a:effectLst/>
              <a:uLnTx/>
              <a:uFillTx/>
              <a:latin typeface="Century Gothic" panose="020F030202020403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0" i="0" u="none" strike="noStrike" kern="1200" cap="none" spc="0" normalizeH="0" baseline="0" noProof="0" dirty="0">
                <a:ln>
                  <a:noFill/>
                </a:ln>
                <a:solidFill>
                  <a:srgbClr val="104F75"/>
                </a:solidFill>
                <a:effectLst/>
                <a:uLnTx/>
                <a:uFillTx/>
                <a:latin typeface="Century Gothic" panose="020F0302020204030204"/>
                <a:ea typeface="+mn-ea"/>
                <a:cs typeface="+mn-cs"/>
              </a:rPr>
              <a:t>18.00 curfew</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0" i="0" u="none" strike="noStrike" kern="1200" cap="none" spc="0" normalizeH="0" baseline="0" noProof="0" dirty="0">
                <a:ln>
                  <a:noFill/>
                </a:ln>
                <a:solidFill>
                  <a:srgbClr val="104F75"/>
                </a:solidFill>
                <a:effectLst/>
                <a:uLnTx/>
                <a:uFillTx/>
                <a:latin typeface="Century Gothic" panose="020F0302020204030204"/>
                <a:ea typeface="+mn-ea"/>
                <a:cs typeface="+mn-cs"/>
              </a:rPr>
              <a:t>eating and drinking in cinemas and trains is banned</a:t>
            </a:r>
          </a:p>
        </p:txBody>
      </p:sp>
      <p:pic>
        <p:nvPicPr>
          <p:cNvPr id="5122" name="Picture 2" descr="Sign, Stop, Halt, Warning, Han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17220" y="3623276"/>
            <a:ext cx="2332444" cy="23324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60805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7">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7">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7">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background rectangle">
            <a:extLst>
              <a:ext uri="{FF2B5EF4-FFF2-40B4-BE49-F238E27FC236}">
                <a16:creationId xmlns:a16="http://schemas.microsoft.com/office/drawing/2014/main" id="{66A42078-51C2-4570-95DC-F28544E6862B}"/>
              </a:ex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9" name="Title 3">
            <a:extLst>
              <a:ext uri="{FF2B5EF4-FFF2-40B4-BE49-F238E27FC236}">
                <a16:creationId xmlns:a16="http://schemas.microsoft.com/office/drawing/2014/main" id="{0481BA1A-F556-435D-BDE3-28A5E610D67A}"/>
              </a:ext>
            </a:extLst>
          </p:cNvPr>
          <p:cNvSpPr txBox="1">
            <a:spLocks/>
          </p:cNvSpPr>
          <p:nvPr/>
        </p:nvSpPr>
        <p:spPr>
          <a:xfrm>
            <a:off x="0" y="323231"/>
            <a:ext cx="6053328" cy="707849"/>
          </a:xfrm>
          <a:prstGeom prst="rect">
            <a:avLst/>
          </a:prstGeom>
        </p:spPr>
        <p:txBody>
          <a:bodyPr anchor="ctr">
            <a:normAutofit fontScale="77500" lnSpcReduction="20000"/>
          </a:bodyPr>
          <a:lstStyle>
            <a:lvl1pPr algn="l" defTabSz="914400" rtl="0" eaLnBrk="1" latinLnBrk="0" hangingPunct="1">
              <a:lnSpc>
                <a:spcPct val="90000"/>
              </a:lnSpc>
              <a:spcBef>
                <a:spcPct val="0"/>
              </a:spcBef>
              <a:buNone/>
              <a:defRPr sz="4400" kern="1200">
                <a:solidFill>
                  <a:schemeClr val="accent5">
                    <a:lumMod val="50000"/>
                  </a:schemeClr>
                </a:solidFill>
                <a:latin typeface="Tw Cen MT" panose="020B0602020104020603"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Century Gothic" panose="020B0502020202020204" pitchFamily="34" charset="0"/>
                <a:ea typeface="+mj-ea"/>
                <a:cs typeface="+mj-cs"/>
              </a:rPr>
              <a:t>Le vocabulaire de la pandémie</a:t>
            </a:r>
            <a:endParaRPr kumimoji="0" lang="en-GB" sz="3600" b="1" i="0" u="none" strike="noStrike" kern="1200" cap="none" spc="0" normalizeH="0" baseline="0" noProof="0" dirty="0">
              <a:ln>
                <a:noFill/>
              </a:ln>
              <a:solidFill>
                <a:prstClr val="white"/>
              </a:solidFill>
              <a:effectLst/>
              <a:uLnTx/>
              <a:uFillTx/>
              <a:latin typeface="Century Gothic" panose="020F0302020204030204"/>
              <a:ea typeface="+mj-ea"/>
              <a:cs typeface="+mj-cs"/>
            </a:endParaRPr>
          </a:p>
        </p:txBody>
      </p:sp>
      <p:sp>
        <p:nvSpPr>
          <p:cNvPr id="5" name="TextBox 4">
            <a:extLst>
              <a:ext uri="{FF2B5EF4-FFF2-40B4-BE49-F238E27FC236}">
                <a16:creationId xmlns:a16="http://schemas.microsoft.com/office/drawing/2014/main" id="{A2AECFFE-55D9-ED46-9E49-F19805C09A6A}"/>
              </a:ext>
            </a:extLst>
          </p:cNvPr>
          <p:cNvSpPr txBox="1"/>
          <p:nvPr/>
        </p:nvSpPr>
        <p:spPr>
          <a:xfrm>
            <a:off x="180000" y="1296000"/>
            <a:ext cx="11729920" cy="7694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200" b="0" i="0" u="none" strike="noStrike" kern="1200" cap="none" spc="0" normalizeH="0" baseline="0" noProof="0" dirty="0">
                <a:ln>
                  <a:noFill/>
                </a:ln>
                <a:solidFill>
                  <a:srgbClr val="104F75"/>
                </a:solidFill>
                <a:effectLst/>
                <a:uLnTx/>
                <a:uFillTx/>
                <a:latin typeface="Century Gothic" panose="020F0302020204030204"/>
                <a:ea typeface="+mn-ea"/>
                <a:cs typeface="+mn-cs"/>
              </a:rPr>
              <a:t>Plusieurs mots sont proches de l'anglais. </a:t>
            </a:r>
            <a:br>
              <a:rPr kumimoji="0" lang="fr-FR" sz="2200" b="0" i="0" u="none" strike="noStrike" kern="1200" cap="none" spc="0" normalizeH="0" baseline="0" noProof="0" dirty="0">
                <a:ln>
                  <a:noFill/>
                </a:ln>
                <a:solidFill>
                  <a:srgbClr val="104F75"/>
                </a:solidFill>
                <a:effectLst/>
                <a:uLnTx/>
                <a:uFillTx/>
                <a:latin typeface="Century Gothic" panose="020F0302020204030204"/>
                <a:ea typeface="+mn-ea"/>
                <a:cs typeface="+mn-cs"/>
              </a:rPr>
            </a:br>
            <a:r>
              <a:rPr kumimoji="0" lang="fr-FR" sz="2200" b="0" i="0" u="none" strike="noStrike" kern="1200" cap="none" spc="0" normalizeH="0" baseline="0" noProof="0" dirty="0">
                <a:ln>
                  <a:noFill/>
                </a:ln>
                <a:solidFill>
                  <a:srgbClr val="104F75"/>
                </a:solidFill>
                <a:effectLst/>
                <a:uLnTx/>
                <a:uFillTx/>
                <a:latin typeface="Century Gothic" panose="020F0302020204030204"/>
                <a:ea typeface="+mn-ea"/>
                <a:cs typeface="+mn-cs"/>
              </a:rPr>
              <a:t>Mais quelle est la prononciation en français ?</a:t>
            </a:r>
          </a:p>
        </p:txBody>
      </p:sp>
      <p:pic>
        <p:nvPicPr>
          <p:cNvPr id="3074" name="Picture 2" descr="Coronavirus, Icon, Corona, Virus">
            <a:hlinkClick r:id="" action="ppaction://noaction">
              <a:snd r:embed="rId4" name="9.3.1.5-slide2_lecovid19.wav"/>
            </a:hlinkClick>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36969" y="2147073"/>
            <a:ext cx="1258677" cy="1258677"/>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3183136" y="3666176"/>
            <a:ext cx="264826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04F75"/>
                </a:solidFill>
                <a:effectLst/>
                <a:uLnTx/>
                <a:uFillTx/>
                <a:latin typeface="Century Gothic" panose="020F0302020204030204"/>
                <a:ea typeface="+mn-ea"/>
                <a:cs typeface="+mn-cs"/>
              </a:rPr>
              <a:t>le </a:t>
            </a:r>
            <a:r>
              <a:rPr kumimoji="0" lang="fr-FR" sz="2400" b="0" i="0" u="none" strike="noStrike" kern="1200" cap="none" spc="0" normalizeH="0" baseline="0" noProof="0" dirty="0">
                <a:ln>
                  <a:noFill/>
                </a:ln>
                <a:solidFill>
                  <a:srgbClr val="104F75"/>
                </a:solidFill>
                <a:effectLst/>
                <a:uLnTx/>
                <a:uFillTx/>
                <a:latin typeface="Century Gothic" panose="020F0302020204030204"/>
                <a:ea typeface="+mn-ea"/>
                <a:cs typeface="+mn-cs"/>
              </a:rPr>
              <a:t>test</a:t>
            </a:r>
          </a:p>
        </p:txBody>
      </p:sp>
      <p:pic>
        <p:nvPicPr>
          <p:cNvPr id="3076" name="Picture 4" descr="Covid, Self-Test, Positive, Corona">
            <a:hlinkClick r:id="" action="ppaction://noaction">
              <a:snd r:embed="rId6" name="9.3.1.5-slide2_letest.wav"/>
            </a:hlinkClick>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7545334">
            <a:off x="3987004" y="1784635"/>
            <a:ext cx="998478" cy="1996957"/>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263199" y="3666176"/>
            <a:ext cx="264826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04F75"/>
                </a:solidFill>
                <a:effectLst/>
                <a:uLnTx/>
                <a:uFillTx/>
                <a:latin typeface="Century Gothic" panose="020F0302020204030204"/>
                <a:ea typeface="+mn-ea"/>
                <a:cs typeface="+mn-cs"/>
              </a:rPr>
              <a:t>le </a:t>
            </a:r>
            <a:r>
              <a:rPr kumimoji="0" lang="fr-FR" sz="2400" b="0" i="0" u="none" strike="noStrike" kern="1200" cap="none" spc="0" normalizeH="0" baseline="0" noProof="0" dirty="0">
                <a:ln>
                  <a:noFill/>
                </a:ln>
                <a:solidFill>
                  <a:srgbClr val="104F75"/>
                </a:solidFill>
                <a:effectLst/>
                <a:uLnTx/>
                <a:uFillTx/>
                <a:latin typeface="Century Gothic" panose="020F0302020204030204"/>
                <a:ea typeface="+mn-ea"/>
                <a:cs typeface="+mn-cs"/>
              </a:rPr>
              <a:t>covid-19</a:t>
            </a:r>
          </a:p>
        </p:txBody>
      </p:sp>
      <p:pic>
        <p:nvPicPr>
          <p:cNvPr id="3078" name="Picture 6" descr="Virus, Corona, Covid-19, Coronavirus">
            <a:hlinkClick r:id="" action="ppaction://noaction">
              <a:snd r:embed="rId8" name="9.3.1.5-slide2_lepidemie.wav"/>
            </a:hlinkClick>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9358689" y="4521713"/>
            <a:ext cx="1879511" cy="1107511"/>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p:cNvSpPr txBox="1"/>
          <p:nvPr/>
        </p:nvSpPr>
        <p:spPr>
          <a:xfrm>
            <a:off x="9023007" y="5700921"/>
            <a:ext cx="264826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104F75"/>
                </a:solidFill>
                <a:effectLst/>
                <a:uLnTx/>
                <a:uFillTx/>
                <a:latin typeface="Century Gothic" panose="020F0302020204030204"/>
                <a:ea typeface="+mn-ea"/>
                <a:cs typeface="+mn-cs"/>
              </a:rPr>
              <a:t>l’épidémie</a:t>
            </a:r>
          </a:p>
        </p:txBody>
      </p:sp>
      <p:pic>
        <p:nvPicPr>
          <p:cNvPr id="3080" name="Picture 8" descr="Virus, Mutation, Covid, Variant">
            <a:hlinkClick r:id="" action="ppaction://noaction">
              <a:snd r:embed="rId10" name="9.3.1.5-slide2_levariant.wav"/>
            </a:hlinkClick>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3557431" y="4575575"/>
            <a:ext cx="1899667" cy="1053649"/>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3183135" y="5700921"/>
            <a:ext cx="264826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04F75"/>
                </a:solidFill>
                <a:effectLst/>
                <a:uLnTx/>
                <a:uFillTx/>
                <a:latin typeface="Century Gothic" panose="020F0302020204030204"/>
                <a:ea typeface="+mn-ea"/>
                <a:cs typeface="+mn-cs"/>
              </a:rPr>
              <a:t>le </a:t>
            </a:r>
            <a:r>
              <a:rPr kumimoji="0" lang="fr-FR" sz="2400" b="0" i="0" u="none" strike="noStrike" kern="1200" cap="none" spc="0" normalizeH="0" baseline="0" noProof="0" dirty="0">
                <a:ln>
                  <a:noFill/>
                </a:ln>
                <a:solidFill>
                  <a:srgbClr val="104F75"/>
                </a:solidFill>
                <a:effectLst/>
                <a:uLnTx/>
                <a:uFillTx/>
                <a:latin typeface="Century Gothic" panose="020F0302020204030204"/>
                <a:ea typeface="+mn-ea"/>
                <a:cs typeface="+mn-cs"/>
              </a:rPr>
              <a:t>variant</a:t>
            </a:r>
          </a:p>
        </p:txBody>
      </p:sp>
      <p:pic>
        <p:nvPicPr>
          <p:cNvPr id="3084" name="Picture 12" descr="Covid-19, Coronavirus, Distance">
            <a:hlinkClick r:id="" action="ppaction://noaction">
              <a:snd r:embed="rId12" name="9.3.1.5-slide2_ladistanciationsociale.wav"/>
            </a:hlinkClick>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9154050" y="2255493"/>
            <a:ext cx="2344135" cy="1041838"/>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9023009" y="3512288"/>
            <a:ext cx="264826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04F75"/>
                </a:solidFill>
                <a:effectLst/>
                <a:uLnTx/>
                <a:uFillTx/>
                <a:latin typeface="Century Gothic" panose="020F0302020204030204"/>
                <a:ea typeface="+mn-ea"/>
                <a:cs typeface="+mn-cs"/>
              </a:rPr>
              <a:t>la </a:t>
            </a:r>
            <a:r>
              <a:rPr kumimoji="0" lang="fr-FR" sz="2400" b="0" i="0" u="none" strike="noStrike" kern="1200" cap="none" spc="0" normalizeH="0" baseline="0" noProof="0" dirty="0">
                <a:ln>
                  <a:noFill/>
                </a:ln>
                <a:solidFill>
                  <a:srgbClr val="104F75"/>
                </a:solidFill>
                <a:effectLst/>
                <a:uLnTx/>
                <a:uFillTx/>
                <a:latin typeface="Century Gothic" panose="020F0302020204030204"/>
                <a:ea typeface="+mn-ea"/>
                <a:cs typeface="+mn-cs"/>
              </a:rPr>
              <a:t>distanciation</a:t>
            </a:r>
            <a:r>
              <a:rPr kumimoji="0" lang="en-GB" sz="2400" b="0" i="0" u="none" strike="noStrike" kern="1200" cap="none" spc="0" normalizeH="0" baseline="0" noProof="0" dirty="0">
                <a:ln>
                  <a:noFill/>
                </a:ln>
                <a:solidFill>
                  <a:srgbClr val="104F75"/>
                </a:solidFill>
                <a:effectLst/>
                <a:uLnTx/>
                <a:uFillTx/>
                <a:latin typeface="Century Gothic" panose="020F0302020204030204"/>
                <a:ea typeface="+mn-ea"/>
                <a:cs typeface="+mn-cs"/>
              </a:rPr>
              <a:t> </a:t>
            </a:r>
            <a:r>
              <a:rPr kumimoji="0" lang="fr-FR" sz="2400" b="0" i="0" u="none" strike="noStrike" kern="1200" cap="none" spc="0" normalizeH="0" baseline="0" noProof="0" dirty="0">
                <a:ln>
                  <a:noFill/>
                </a:ln>
                <a:solidFill>
                  <a:srgbClr val="104F75"/>
                </a:solidFill>
                <a:effectLst/>
                <a:uLnTx/>
                <a:uFillTx/>
                <a:latin typeface="Century Gothic" panose="020F0302020204030204"/>
                <a:ea typeface="+mn-ea"/>
                <a:cs typeface="+mn-cs"/>
              </a:rPr>
              <a:t>sociale</a:t>
            </a:r>
          </a:p>
        </p:txBody>
      </p:sp>
      <p:pic>
        <p:nvPicPr>
          <p:cNvPr id="4" name="Picture 3">
            <a:hlinkClick r:id="" action="ppaction://noaction">
              <a:snd r:embed="rId14" name="9.3.1.5-slide2_laquarantaine.wav"/>
            </a:hlinkClick>
          </p:cNvPr>
          <p:cNvPicPr>
            <a:picLocks noChangeAspect="1"/>
          </p:cNvPicPr>
          <p:nvPr/>
        </p:nvPicPr>
        <p:blipFill>
          <a:blip r:embed="rId15"/>
          <a:stretch>
            <a:fillRect/>
          </a:stretch>
        </p:blipFill>
        <p:spPr>
          <a:xfrm>
            <a:off x="6907255" y="4455152"/>
            <a:ext cx="1039892" cy="1174072"/>
          </a:xfrm>
          <a:prstGeom prst="rect">
            <a:avLst/>
          </a:prstGeom>
        </p:spPr>
      </p:pic>
      <p:sp>
        <p:nvSpPr>
          <p:cNvPr id="22" name="TextBox 21"/>
          <p:cNvSpPr txBox="1"/>
          <p:nvPr/>
        </p:nvSpPr>
        <p:spPr>
          <a:xfrm>
            <a:off x="6103071" y="5700921"/>
            <a:ext cx="264826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04F75"/>
                </a:solidFill>
                <a:effectLst/>
                <a:uLnTx/>
                <a:uFillTx/>
                <a:latin typeface="Century Gothic" panose="020F0302020204030204"/>
                <a:ea typeface="+mn-ea"/>
                <a:cs typeface="+mn-cs"/>
              </a:rPr>
              <a:t>la </a:t>
            </a:r>
            <a:r>
              <a:rPr kumimoji="0" lang="fr-FR" sz="2400" b="0" i="0" u="none" strike="noStrike" kern="1200" cap="none" spc="0" normalizeH="0" baseline="0" noProof="0" dirty="0">
                <a:ln>
                  <a:noFill/>
                </a:ln>
                <a:solidFill>
                  <a:srgbClr val="104F75"/>
                </a:solidFill>
                <a:effectLst/>
                <a:uLnTx/>
                <a:uFillTx/>
                <a:latin typeface="Century Gothic" panose="020F0302020204030204"/>
                <a:ea typeface="+mn-ea"/>
                <a:cs typeface="+mn-cs"/>
              </a:rPr>
              <a:t>quarantaine</a:t>
            </a:r>
          </a:p>
        </p:txBody>
      </p:sp>
      <p:pic>
        <p:nvPicPr>
          <p:cNvPr id="3088" name="Picture 16" descr="Coronavirus, Emoji, Mouth Guard">
            <a:hlinkClick r:id="" action="ppaction://noaction">
              <a:snd r:embed="rId16" name="9.3.1.5-slide2_levirus.wav"/>
            </a:hlinkClick>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6778693" y="2114890"/>
            <a:ext cx="1254974" cy="1258677"/>
          </a:xfrm>
          <a:prstGeom prst="rect">
            <a:avLst/>
          </a:prstGeom>
          <a:noFill/>
          <a:extLst>
            <a:ext uri="{909E8E84-426E-40DD-AFC4-6F175D3DCCD1}">
              <a14:hiddenFill xmlns:a14="http://schemas.microsoft.com/office/drawing/2010/main">
                <a:solidFill>
                  <a:srgbClr val="FFFFFF"/>
                </a:solidFill>
              </a14:hiddenFill>
            </a:ext>
          </a:extLst>
        </p:spPr>
      </p:pic>
      <p:sp>
        <p:nvSpPr>
          <p:cNvPr id="24" name="TextBox 23"/>
          <p:cNvSpPr txBox="1"/>
          <p:nvPr/>
        </p:nvSpPr>
        <p:spPr>
          <a:xfrm>
            <a:off x="6103073" y="3666176"/>
            <a:ext cx="264826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04F75"/>
                </a:solidFill>
                <a:effectLst/>
                <a:uLnTx/>
                <a:uFillTx/>
                <a:latin typeface="Century Gothic" panose="020F0302020204030204"/>
                <a:ea typeface="+mn-ea"/>
                <a:cs typeface="+mn-cs"/>
              </a:rPr>
              <a:t>le virus</a:t>
            </a:r>
          </a:p>
        </p:txBody>
      </p:sp>
      <p:pic>
        <p:nvPicPr>
          <p:cNvPr id="3090" name="Picture 18" descr="Shot, Syringe, Hand, Injection, Needle">
            <a:hlinkClick r:id="" action="ppaction://noaction">
              <a:snd r:embed="rId18" name="9.3.1.5-slide2_lavaccination.wav"/>
            </a:hlinkClick>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rot="19352992">
            <a:off x="941669" y="4701402"/>
            <a:ext cx="1291318" cy="1013968"/>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p:cNvSpPr txBox="1"/>
          <p:nvPr/>
        </p:nvSpPr>
        <p:spPr>
          <a:xfrm>
            <a:off x="263199" y="5700921"/>
            <a:ext cx="264826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04F75"/>
                </a:solidFill>
                <a:effectLst/>
                <a:uLnTx/>
                <a:uFillTx/>
                <a:latin typeface="Century Gothic" panose="020F0302020204030204"/>
                <a:ea typeface="+mn-ea"/>
                <a:cs typeface="+mn-cs"/>
              </a:rPr>
              <a:t>la </a:t>
            </a:r>
            <a:r>
              <a:rPr kumimoji="0" lang="fr-FR" sz="2400" b="0" i="0" u="none" strike="noStrike" kern="1200" cap="none" spc="0" normalizeH="0" baseline="0" noProof="0" dirty="0">
                <a:ln>
                  <a:noFill/>
                </a:ln>
                <a:solidFill>
                  <a:srgbClr val="104F75"/>
                </a:solidFill>
                <a:effectLst/>
                <a:uLnTx/>
                <a:uFillTx/>
                <a:latin typeface="Century Gothic" panose="020F0302020204030204"/>
                <a:ea typeface="+mn-ea"/>
                <a:cs typeface="+mn-cs"/>
              </a:rPr>
              <a:t>vaccination</a:t>
            </a:r>
          </a:p>
        </p:txBody>
      </p:sp>
      <p:sp>
        <p:nvSpPr>
          <p:cNvPr id="8" name="Rounded Rectangular Callout 7"/>
          <p:cNvSpPr/>
          <p:nvPr/>
        </p:nvSpPr>
        <p:spPr>
          <a:xfrm>
            <a:off x="6284445" y="2116034"/>
            <a:ext cx="2243470" cy="1258677"/>
          </a:xfrm>
          <a:prstGeom prst="wedgeRoundRectCallout">
            <a:avLst>
              <a:gd name="adj1" fmla="val 20399"/>
              <a:gd name="adj2" fmla="val 71792"/>
              <a:gd name="adj3" fmla="val 16667"/>
            </a:avLst>
          </a:prstGeom>
          <a:solidFill>
            <a:srgbClr val="104F75"/>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Attention !</a:t>
            </a:r>
            <a:b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b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The -s is </a:t>
            </a: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not </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an SFC.</a:t>
            </a:r>
          </a:p>
        </p:txBody>
      </p:sp>
      <p:sp>
        <p:nvSpPr>
          <p:cNvPr id="28" name="Rounded Rectangular Callout 27"/>
          <p:cNvSpPr/>
          <p:nvPr/>
        </p:nvSpPr>
        <p:spPr>
          <a:xfrm>
            <a:off x="763555" y="4271759"/>
            <a:ext cx="2243470" cy="1258677"/>
          </a:xfrm>
          <a:prstGeom prst="wedgeRoundRectCallout">
            <a:avLst>
              <a:gd name="adj1" fmla="val -22729"/>
              <a:gd name="adj2" fmla="val 67568"/>
              <a:gd name="adj3" fmla="val 16667"/>
            </a:avLst>
          </a:prstGeom>
          <a:solidFill>
            <a:srgbClr val="104F75"/>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Attention !</a:t>
            </a:r>
            <a:b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b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The -cc- sounds like English.</a:t>
            </a:r>
          </a:p>
        </p:txBody>
      </p:sp>
    </p:spTree>
    <p:extLst>
      <p:ext uri="{BB962C8B-B14F-4D97-AF65-F5344CB8AC3E}">
        <p14:creationId xmlns:p14="http://schemas.microsoft.com/office/powerpoint/2010/main" val="389974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80000" y="4254001"/>
            <a:ext cx="1868536" cy="1868536"/>
          </a:xfrm>
          <a:prstGeom prst="rect">
            <a:avLst/>
          </a:prstGeom>
        </p:spPr>
      </p:pic>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5" name="Rounded Rectangle 46">
            <a:extLst>
              <a:ext uri="{FF2B5EF4-FFF2-40B4-BE49-F238E27FC236}">
                <a16:creationId xmlns:a16="http://schemas.microsoft.com/office/drawing/2014/main" id="{FB09667E-50A2-4099-B9F5-10D9728BF65D}"/>
              </a:ext>
            </a:extLst>
          </p:cNvPr>
          <p:cNvSpPr/>
          <p:nvPr/>
        </p:nvSpPr>
        <p:spPr>
          <a:xfrm>
            <a:off x="10812162" y="249870"/>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lire</a:t>
            </a:r>
          </a:p>
        </p:txBody>
      </p:sp>
      <p:sp>
        <p:nvSpPr>
          <p:cNvPr id="9" name="Title 3"/>
          <p:cNvSpPr>
            <a:spLocks noGrp="1"/>
          </p:cNvSpPr>
          <p:nvPr>
            <p:ph type="title"/>
          </p:nvPr>
        </p:nvSpPr>
        <p:spPr>
          <a:xfrm>
            <a:off x="0" y="296864"/>
            <a:ext cx="5265384" cy="707849"/>
          </a:xfrm>
        </p:spPr>
        <p:txBody>
          <a:bodyPr>
            <a:normAutofit/>
          </a:bodyPr>
          <a:lstStyle/>
          <a:p>
            <a:r>
              <a:rPr lang="fr-FR" sz="3600" b="1" dirty="0">
                <a:solidFill>
                  <a:schemeClr val="bg1"/>
                </a:solidFill>
              </a:rPr>
              <a:t>Le télétravail</a:t>
            </a:r>
          </a:p>
        </p:txBody>
      </p:sp>
      <p:sp>
        <p:nvSpPr>
          <p:cNvPr id="10" name="TextBox 9">
            <a:extLst>
              <a:ext uri="{FF2B5EF4-FFF2-40B4-BE49-F238E27FC236}">
                <a16:creationId xmlns:a16="http://schemas.microsoft.com/office/drawing/2014/main" id="{A2AECFFE-55D9-ED46-9E49-F19805C09A6A}"/>
              </a:ext>
            </a:extLst>
          </p:cNvPr>
          <p:cNvSpPr txBox="1"/>
          <p:nvPr/>
        </p:nvSpPr>
        <p:spPr>
          <a:xfrm>
            <a:off x="180000" y="1298474"/>
            <a:ext cx="11651444" cy="800219"/>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3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Noura est heureuse que son papa travaille à la maison, mais elle sait qu’il y a des défis. Que dit-elle sur le télétravail ? Quelles sont les expressions impersonnelles ?</a:t>
            </a:r>
            <a:endParaRPr kumimoji="0" lang="en-US" sz="23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pic>
        <p:nvPicPr>
          <p:cNvPr id="7" name="Picture 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9062" y="2152679"/>
            <a:ext cx="1969313" cy="1969313"/>
          </a:xfrm>
          <a:prstGeom prst="rect">
            <a:avLst/>
          </a:prstGeom>
        </p:spPr>
      </p:pic>
      <p:sp>
        <p:nvSpPr>
          <p:cNvPr id="3" name="Rounded Rectangular Callout 2"/>
          <p:cNvSpPr/>
          <p:nvPr/>
        </p:nvSpPr>
        <p:spPr>
          <a:xfrm>
            <a:off x="1920251" y="2211085"/>
            <a:ext cx="9264423" cy="3911452"/>
          </a:xfrm>
          <a:prstGeom prst="wedgeRoundRectCallout">
            <a:avLst>
              <a:gd name="adj1" fmla="val -56405"/>
              <a:gd name="adj2" fmla="val -19970"/>
              <a:gd name="adj3" fmla="val 16667"/>
            </a:avLst>
          </a:prstGeom>
          <a:solidFill>
            <a:schemeClr val="bg1"/>
          </a:solidFill>
          <a:ln w="190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6" name="TextBox 5"/>
          <p:cNvSpPr txBox="1"/>
          <p:nvPr/>
        </p:nvSpPr>
        <p:spPr>
          <a:xfrm>
            <a:off x="2148005" y="2258205"/>
            <a:ext cx="9036669" cy="38164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En ce moment, mon papa fait du télétravail. [1] </a:t>
            </a:r>
            <a:r>
              <a:rPr kumimoji="0" lang="fr-FR"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Il </a:t>
            </a:r>
            <a: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est homme d'affaires et [2] </a:t>
            </a:r>
            <a:r>
              <a:rPr kumimoji="0" lang="fr-FR"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il </a:t>
            </a:r>
            <a: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gère une petite entreprise. [3] </a:t>
            </a:r>
            <a:r>
              <a:rPr kumimoji="0" lang="fr-FR"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Il </a:t>
            </a:r>
            <a: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est possible de bien travailler en télétravail, mais [4] </a:t>
            </a:r>
            <a:r>
              <a:rPr kumimoji="0" lang="fr-FR"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il </a:t>
            </a:r>
            <a: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faut être organisé. [5] </a:t>
            </a:r>
            <a:r>
              <a:rPr kumimoji="0" lang="fr-FR"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Il </a:t>
            </a:r>
            <a: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un bureau et un ordinateur dans notre chambre d’amis* et [6] </a:t>
            </a:r>
            <a:r>
              <a:rPr kumimoji="0" lang="fr-FR"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il </a:t>
            </a:r>
            <a: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travaille de 9h. à 18h. À 18h, [7] </a:t>
            </a:r>
            <a:r>
              <a:rPr kumimoji="0" lang="fr-FR"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il </a:t>
            </a:r>
            <a: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ferme la porte et [8] </a:t>
            </a:r>
            <a:r>
              <a:rPr kumimoji="0" lang="fr-FR"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il </a:t>
            </a:r>
            <a: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est interdit d’entrer. [9]</a:t>
            </a:r>
            <a:r>
              <a:rPr kumimoji="0" lang="fr-FR"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Il </a:t>
            </a:r>
            <a: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est nécessaire de séparer la vie professionnelle de la vie familiale. [10] </a:t>
            </a:r>
            <a:r>
              <a:rPr kumimoji="0" lang="fr-FR"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Il </a:t>
            </a:r>
            <a: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est heureux </a:t>
            </a:r>
            <a:b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parce qu’[11] </a:t>
            </a:r>
            <a:r>
              <a:rPr kumimoji="0" lang="fr-FR"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il</a:t>
            </a:r>
            <a: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peut passer plus de temps avec sa </a:t>
            </a:r>
            <a:b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famille et [12] </a:t>
            </a:r>
            <a:r>
              <a:rPr kumimoji="0" lang="fr-FR"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il </a:t>
            </a:r>
            <a: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est moins coûteux* de faire du télétravail. </a:t>
            </a:r>
            <a:b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[13] </a:t>
            </a:r>
            <a:r>
              <a:rPr kumimoji="0" lang="fr-FR"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Il </a:t>
            </a:r>
            <a: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ne doit pas prendre le train. Mais [14] </a:t>
            </a:r>
            <a:r>
              <a:rPr kumimoji="0" lang="fr-FR"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il </a:t>
            </a:r>
            <a: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est </a:t>
            </a:r>
            <a:b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difficile de travailler seul. [15] </a:t>
            </a:r>
            <a:r>
              <a:rPr kumimoji="0" lang="fr-FR" sz="22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Il </a:t>
            </a:r>
            <a:r>
              <a:rPr kumimoji="0" lang="fr-FR"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y a un risque d'isolement.</a:t>
            </a:r>
          </a:p>
        </p:txBody>
      </p:sp>
      <p:pic>
        <p:nvPicPr>
          <p:cNvPr id="1026" name="Picture 2" descr="Young African American man working at home vector art illustration"/>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6046" b="95588" l="6536" r="94281"/>
                    </a14:imgEffect>
                  </a14:imgLayer>
                </a14:imgProps>
              </a:ext>
              <a:ext uri="{28A0092B-C50C-407E-A947-70E740481C1C}">
                <a14:useLocalDpi xmlns:a14="http://schemas.microsoft.com/office/drawing/2010/main" val="0"/>
              </a:ext>
            </a:extLst>
          </a:blip>
          <a:srcRect/>
          <a:stretch>
            <a:fillRect/>
          </a:stretch>
        </p:blipFill>
        <p:spPr bwMode="auto">
          <a:xfrm>
            <a:off x="9673114" y="3652624"/>
            <a:ext cx="2801146" cy="2874900"/>
          </a:xfrm>
          <a:prstGeom prst="rect">
            <a:avLst/>
          </a:prstGeom>
          <a:noFill/>
          <a:extLst>
            <a:ext uri="{909E8E84-426E-40DD-AFC4-6F175D3DCCD1}">
              <a14:hiddenFill xmlns:a14="http://schemas.microsoft.com/office/drawing/2010/main">
                <a:solidFill>
                  <a:srgbClr val="FFFFFF"/>
                </a:solidFill>
              </a14:hiddenFill>
            </a:ext>
          </a:extLst>
        </p:spPr>
      </p:pic>
      <p:sp>
        <p:nvSpPr>
          <p:cNvPr id="12" name="Rounded Rectangle 46">
            <a:extLst>
              <a:ext uri="{FF2B5EF4-FFF2-40B4-BE49-F238E27FC236}">
                <a16:creationId xmlns:a16="http://schemas.microsoft.com/office/drawing/2014/main" id="{FB09667E-50A2-4099-B9F5-10D9728BF65D}"/>
              </a:ext>
            </a:extLst>
          </p:cNvPr>
          <p:cNvSpPr/>
          <p:nvPr/>
        </p:nvSpPr>
        <p:spPr>
          <a:xfrm>
            <a:off x="7077465" y="249868"/>
            <a:ext cx="3114476" cy="890220"/>
          </a:xfrm>
          <a:prstGeom prst="roundRect">
            <a:avLst/>
          </a:prstGeom>
          <a:solidFill>
            <a:srgbClr val="105076"/>
          </a:solidFill>
          <a:ln w="19050">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*la chambre d’amis </a:t>
            </a:r>
            <a:b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b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a:t>
            </a:r>
            <a:r>
              <a:rPr kumimoji="0" lang="en-GB"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spare</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room</a:t>
            </a:r>
            <a:b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b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a:t>
            </a: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coûteux</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 </a:t>
            </a:r>
            <a:r>
              <a:rPr kumimoji="0" lang="fr-FR" sz="2000" b="0"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costly</a:t>
            </a:r>
            <a:endPar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1" name="Rounded Rectangle 10"/>
          <p:cNvSpPr/>
          <p:nvPr/>
        </p:nvSpPr>
        <p:spPr>
          <a:xfrm>
            <a:off x="8183072" y="2638507"/>
            <a:ext cx="404338" cy="375681"/>
          </a:xfrm>
          <a:prstGeom prst="roundRect">
            <a:avLst/>
          </a:prstGeom>
          <a:noFill/>
          <a:ln w="28575">
            <a:solidFill>
              <a:srgbClr val="E87D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16" name="Rounded Rectangle 15"/>
          <p:cNvSpPr/>
          <p:nvPr/>
        </p:nvSpPr>
        <p:spPr>
          <a:xfrm>
            <a:off x="6728945" y="2983222"/>
            <a:ext cx="392268" cy="375681"/>
          </a:xfrm>
          <a:prstGeom prst="roundRect">
            <a:avLst/>
          </a:prstGeom>
          <a:noFill/>
          <a:ln w="28575">
            <a:solidFill>
              <a:srgbClr val="E87D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17" name="Rounded Rectangle 16"/>
          <p:cNvSpPr/>
          <p:nvPr/>
        </p:nvSpPr>
        <p:spPr>
          <a:xfrm>
            <a:off x="9121644" y="3652624"/>
            <a:ext cx="378547" cy="375681"/>
          </a:xfrm>
          <a:prstGeom prst="roundRect">
            <a:avLst/>
          </a:prstGeom>
          <a:noFill/>
          <a:ln w="28575">
            <a:solidFill>
              <a:srgbClr val="E87D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18" name="Rounded Rectangle 17"/>
          <p:cNvSpPr/>
          <p:nvPr/>
        </p:nvSpPr>
        <p:spPr>
          <a:xfrm>
            <a:off x="4459668" y="3978578"/>
            <a:ext cx="406893" cy="375681"/>
          </a:xfrm>
          <a:prstGeom prst="roundRect">
            <a:avLst/>
          </a:prstGeom>
          <a:noFill/>
          <a:ln w="28575">
            <a:solidFill>
              <a:srgbClr val="E87D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19" name="Rounded Rectangle 18"/>
          <p:cNvSpPr/>
          <p:nvPr/>
        </p:nvSpPr>
        <p:spPr>
          <a:xfrm>
            <a:off x="3558363" y="5000428"/>
            <a:ext cx="505954" cy="375681"/>
          </a:xfrm>
          <a:prstGeom prst="roundRect">
            <a:avLst/>
          </a:prstGeom>
          <a:noFill/>
          <a:ln w="28575">
            <a:solidFill>
              <a:srgbClr val="E87D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20" name="Rounded Rectangle 19"/>
          <p:cNvSpPr/>
          <p:nvPr/>
        </p:nvSpPr>
        <p:spPr>
          <a:xfrm>
            <a:off x="7547394" y="5325113"/>
            <a:ext cx="536373" cy="375681"/>
          </a:xfrm>
          <a:prstGeom prst="roundRect">
            <a:avLst/>
          </a:prstGeom>
          <a:noFill/>
          <a:ln w="28575">
            <a:solidFill>
              <a:srgbClr val="E87D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21" name="Rounded Rectangle 20"/>
          <p:cNvSpPr/>
          <p:nvPr/>
        </p:nvSpPr>
        <p:spPr>
          <a:xfrm>
            <a:off x="5604453" y="5664801"/>
            <a:ext cx="547439" cy="375681"/>
          </a:xfrm>
          <a:prstGeom prst="roundRect">
            <a:avLst/>
          </a:prstGeom>
          <a:noFill/>
          <a:ln w="28575">
            <a:solidFill>
              <a:srgbClr val="E87D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22" name="TextBox 21">
            <a:extLst>
              <a:ext uri="{FF2B5EF4-FFF2-40B4-BE49-F238E27FC236}">
                <a16:creationId xmlns:a16="http://schemas.microsoft.com/office/drawing/2014/main" id="{A2AECFFE-55D9-ED46-9E49-F19805C09A6A}"/>
              </a:ext>
            </a:extLst>
          </p:cNvPr>
          <p:cNvSpPr txBox="1"/>
          <p:nvPr/>
        </p:nvSpPr>
        <p:spPr>
          <a:xfrm>
            <a:off x="180000" y="1299600"/>
            <a:ext cx="11651444" cy="800219"/>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3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What applies to people in general, and what applies just to Bilal?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3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Fais</a:t>
            </a:r>
            <a:r>
              <a:rPr kumimoji="0" lang="en-GB" sz="23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deux </a:t>
            </a:r>
            <a:r>
              <a:rPr kumimoji="0" lang="en-GB" sz="23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listes</a:t>
            </a:r>
            <a:r>
              <a:rPr kumimoji="0" lang="en-GB" sz="23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Comment </a:t>
            </a:r>
            <a:r>
              <a:rPr kumimoji="0" lang="en-GB" sz="23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traduit</a:t>
            </a:r>
            <a:r>
              <a:rPr kumimoji="0" lang="en-GB" sz="23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-on ‘il’ dans </a:t>
            </a:r>
            <a:r>
              <a:rPr kumimoji="0" lang="en-GB" sz="23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chaque</a:t>
            </a:r>
            <a:r>
              <a:rPr kumimoji="0" lang="en-GB" sz="23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3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cas</a:t>
            </a:r>
            <a:r>
              <a:rPr kumimoji="0" lang="en-GB" sz="23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p>
        </p:txBody>
      </p:sp>
    </p:spTree>
    <p:extLst>
      <p:ext uri="{BB962C8B-B14F-4D97-AF65-F5344CB8AC3E}">
        <p14:creationId xmlns:p14="http://schemas.microsoft.com/office/powerpoint/2010/main" val="245480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6" grpId="0" animBg="1"/>
      <p:bldP spid="17" grpId="0" animBg="1"/>
      <p:bldP spid="18" grpId="0" animBg="1"/>
      <p:bldP spid="19" grpId="0" animBg="1"/>
      <p:bldP spid="20" grpId="0" animBg="1"/>
      <p:bldP spid="21"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Box 25"/>
          <p:cNvSpPr txBox="1"/>
          <p:nvPr/>
        </p:nvSpPr>
        <p:spPr>
          <a:xfrm>
            <a:off x="6366122" y="2092888"/>
            <a:ext cx="5826586" cy="4154984"/>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he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is a businessman</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he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manages a small business</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he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has a desk and a computer (in the spare room)</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he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works from 9.00 - 18.00</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he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shuts the door at 18.00</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he</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is happy</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he</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can spend more </a:t>
            </a:r>
            <a:b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time with his family</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he</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does not have to</a:t>
            </a:r>
            <a:b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take the train</a:t>
            </a:r>
          </a:p>
        </p:txBody>
      </p:sp>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5" name="Rounded Rectangle 46">
            <a:extLst>
              <a:ext uri="{FF2B5EF4-FFF2-40B4-BE49-F238E27FC236}">
                <a16:creationId xmlns:a16="http://schemas.microsoft.com/office/drawing/2014/main" id="{FB09667E-50A2-4099-B9F5-10D9728BF65D}"/>
              </a:ext>
            </a:extLst>
          </p:cNvPr>
          <p:cNvSpPr/>
          <p:nvPr/>
        </p:nvSpPr>
        <p:spPr>
          <a:xfrm>
            <a:off x="10812162" y="249870"/>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lire</a:t>
            </a:r>
          </a:p>
        </p:txBody>
      </p:sp>
      <p:sp>
        <p:nvSpPr>
          <p:cNvPr id="9" name="Title 3"/>
          <p:cNvSpPr>
            <a:spLocks noGrp="1"/>
          </p:cNvSpPr>
          <p:nvPr>
            <p:ph type="title"/>
          </p:nvPr>
        </p:nvSpPr>
        <p:spPr>
          <a:xfrm>
            <a:off x="0" y="296864"/>
            <a:ext cx="5265384" cy="707849"/>
          </a:xfrm>
        </p:spPr>
        <p:txBody>
          <a:bodyPr>
            <a:normAutofit/>
          </a:bodyPr>
          <a:lstStyle/>
          <a:p>
            <a:r>
              <a:rPr lang="fr-FR" sz="3600" b="1" dirty="0">
                <a:solidFill>
                  <a:schemeClr val="bg1"/>
                </a:solidFill>
              </a:rPr>
              <a:t>Le télétravail</a:t>
            </a:r>
          </a:p>
        </p:txBody>
      </p:sp>
      <p:pic>
        <p:nvPicPr>
          <p:cNvPr id="1026" name="Picture 2" descr="Young African American man working at home vector art illustration"/>
          <p:cNvPicPr>
            <a:picLocks noChangeAspect="1" noChangeArrowheads="1"/>
          </p:cNvPicPr>
          <p:nvPr/>
        </p:nvPicPr>
        <p:blipFill>
          <a:blip r:embed="rId4" cstate="print">
            <a:extLst>
              <a:ext uri="{BEBA8EAE-BF5A-486C-A8C5-ECC9F3942E4B}">
                <a14:imgProps xmlns:a14="http://schemas.microsoft.com/office/drawing/2010/main">
                  <a14:imgLayer r:embed="rId5">
                    <a14:imgEffect>
                      <a14:backgroundRemoval t="6046" b="95588" l="6536" r="94281"/>
                    </a14:imgEffect>
                  </a14:imgLayer>
                </a14:imgProps>
              </a:ext>
              <a:ext uri="{28A0092B-C50C-407E-A947-70E740481C1C}">
                <a14:useLocalDpi xmlns:a14="http://schemas.microsoft.com/office/drawing/2010/main" val="0"/>
              </a:ext>
            </a:extLst>
          </a:blip>
          <a:srcRect/>
          <a:stretch>
            <a:fillRect/>
          </a:stretch>
        </p:blipFill>
        <p:spPr bwMode="auto">
          <a:xfrm>
            <a:off x="9944215" y="4139818"/>
            <a:ext cx="2248493" cy="2248494"/>
          </a:xfrm>
          <a:prstGeom prst="rect">
            <a:avLst/>
          </a:prstGeom>
          <a:noFill/>
          <a:extLst>
            <a:ext uri="{909E8E84-426E-40DD-AFC4-6F175D3DCCD1}">
              <a14:hiddenFill xmlns:a14="http://schemas.microsoft.com/office/drawing/2010/main">
                <a:solidFill>
                  <a:srgbClr val="FFFFFF"/>
                </a:solidFill>
              </a14:hiddenFill>
            </a:ext>
          </a:extLst>
        </p:spPr>
      </p:pic>
      <p:sp>
        <p:nvSpPr>
          <p:cNvPr id="12" name="Rounded Rectangle 46">
            <a:extLst>
              <a:ext uri="{FF2B5EF4-FFF2-40B4-BE49-F238E27FC236}">
                <a16:creationId xmlns:a16="http://schemas.microsoft.com/office/drawing/2014/main" id="{FB09667E-50A2-4099-B9F5-10D9728BF65D}"/>
              </a:ext>
            </a:extLst>
          </p:cNvPr>
          <p:cNvSpPr/>
          <p:nvPr/>
        </p:nvSpPr>
        <p:spPr>
          <a:xfrm>
            <a:off x="7077465" y="249868"/>
            <a:ext cx="3114476" cy="677400"/>
          </a:xfrm>
          <a:prstGeom prst="roundRect">
            <a:avLst/>
          </a:prstGeom>
          <a:solidFill>
            <a:srgbClr val="105076"/>
          </a:solidFill>
          <a:ln w="19050">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*la chambre d’amis </a:t>
            </a:r>
            <a:b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b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a:t>
            </a:r>
            <a:r>
              <a:rPr kumimoji="0" lang="fr-FR" sz="2000" b="0"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spare</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room</a:t>
            </a:r>
          </a:p>
        </p:txBody>
      </p:sp>
      <p:cxnSp>
        <p:nvCxnSpPr>
          <p:cNvPr id="23" name="Straight Connector 22"/>
          <p:cNvCxnSpPr/>
          <p:nvPr/>
        </p:nvCxnSpPr>
        <p:spPr>
          <a:xfrm>
            <a:off x="6043451" y="1690838"/>
            <a:ext cx="18288" cy="4398264"/>
          </a:xfrm>
          <a:prstGeom prst="line">
            <a:avLst/>
          </a:prstGeom>
          <a:ln w="1905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223444" y="1429228"/>
            <a:ext cx="3790897"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people in general </a:t>
            </a:r>
          </a:p>
        </p:txBody>
      </p:sp>
      <p:sp>
        <p:nvSpPr>
          <p:cNvPr id="25" name="TextBox 24"/>
          <p:cNvSpPr txBox="1"/>
          <p:nvPr/>
        </p:nvSpPr>
        <p:spPr>
          <a:xfrm>
            <a:off x="8431982" y="1429228"/>
            <a:ext cx="169486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just Bilal</a:t>
            </a:r>
          </a:p>
        </p:txBody>
      </p:sp>
      <p:sp>
        <p:nvSpPr>
          <p:cNvPr id="2" name="TextBox 1"/>
          <p:cNvSpPr txBox="1"/>
          <p:nvPr/>
        </p:nvSpPr>
        <p:spPr>
          <a:xfrm>
            <a:off x="498719" y="2092888"/>
            <a:ext cx="5698881" cy="4154984"/>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it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is possible to work well from home</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you must/it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is necessary </a:t>
            </a: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to</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be organised</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entering</a:t>
            </a: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(the spare room) is forbidden</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it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is necessary to separate professional life and family life</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it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is cheaper to work from home</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it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is difficult to work alone</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there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is a risk of isolation</a:t>
            </a:r>
          </a:p>
        </p:txBody>
      </p:sp>
    </p:spTree>
    <p:extLst>
      <p:ext uri="{BB962C8B-B14F-4D97-AF65-F5344CB8AC3E}">
        <p14:creationId xmlns:p14="http://schemas.microsoft.com/office/powerpoint/2010/main" val="4121091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26">
                                            <p:txEl>
                                              <p:pRg st="1" end="1"/>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26">
                                            <p:txEl>
                                              <p:pRg st="2" end="2"/>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6">
                                            <p:txEl>
                                              <p:pRg st="3" end="3"/>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26">
                                            <p:txEl>
                                              <p:pRg st="4" end="4"/>
                                            </p:txEl>
                                          </p:spTgt>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26">
                                            <p:txEl>
                                              <p:pRg st="5" end="5"/>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26">
                                            <p:txEl>
                                              <p:pRg st="6" end="6"/>
                                            </p:txEl>
                                          </p:spTgt>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26">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08CFCAA8-4CBC-4CC8-BBAD-3530BCC8EEA1}"/>
              </a:ext>
            </a:extLst>
          </p:cNvPr>
          <p:cNvGrpSpPr/>
          <p:nvPr/>
        </p:nvGrpSpPr>
        <p:grpSpPr>
          <a:xfrm>
            <a:off x="0" y="2557701"/>
            <a:ext cx="12192000" cy="820616"/>
            <a:chOff x="-1" y="339969"/>
            <a:chExt cx="8721970" cy="820616"/>
          </a:xfrm>
          <a:solidFill>
            <a:srgbClr val="E56700"/>
          </a:solidFill>
        </p:grpSpPr>
        <p:sp>
          <p:nvSpPr>
            <p:cNvPr id="9" name="Rectangle 8">
              <a:extLst>
                <a:ext uri="{FF2B5EF4-FFF2-40B4-BE49-F238E27FC236}">
                  <a16:creationId xmlns:a16="http://schemas.microsoft.com/office/drawing/2014/main" id="{9D0A6631-E422-48AB-996F-56E643040D74}"/>
                </a:ext>
              </a:extLst>
            </p:cNvPr>
            <p:cNvSpPr/>
            <p:nvPr/>
          </p:nvSpPr>
          <p:spPr>
            <a:xfrm>
              <a:off x="-1" y="339969"/>
              <a:ext cx="8721970" cy="820616"/>
            </a:xfrm>
            <a:prstGeom prst="rect">
              <a:avLst/>
            </a:prstGeom>
            <a:grpFill/>
            <a:ln>
              <a:solidFill>
                <a:srgbClr val="E567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Tw Cen MT" panose="020B0602020104020603"/>
                <a:ea typeface="+mn-ea"/>
                <a:cs typeface="+mn-cs"/>
              </a:endParaRPr>
            </a:p>
          </p:txBody>
        </p:sp>
        <p:sp>
          <p:nvSpPr>
            <p:cNvPr id="13" name="TextBox 12">
              <a:extLst>
                <a:ext uri="{FF2B5EF4-FFF2-40B4-BE49-F238E27FC236}">
                  <a16:creationId xmlns:a16="http://schemas.microsoft.com/office/drawing/2014/main" id="{F26B51BC-E05F-426D-8058-0B52F67A54A6}"/>
                </a:ext>
              </a:extLst>
            </p:cNvPr>
            <p:cNvSpPr txBox="1"/>
            <p:nvPr/>
          </p:nvSpPr>
          <p:spPr>
            <a:xfrm>
              <a:off x="-1" y="457889"/>
              <a:ext cx="8721970" cy="584775"/>
            </a:xfrm>
            <a:prstGeom prst="rect">
              <a:avLst/>
            </a:prstGeom>
            <a:grpFill/>
            <a:ln>
              <a:solidFill>
                <a:srgbClr val="E567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Appendix 5: Representation in narrative and authentic texts</a:t>
              </a:r>
            </a:p>
          </p:txBody>
        </p:sp>
      </p:grpSp>
    </p:spTree>
    <p:custDataLst>
      <p:tags r:id="rId1"/>
    </p:custDataLst>
    <p:extLst>
      <p:ext uri="{BB962C8B-B14F-4D97-AF65-F5344CB8AC3E}">
        <p14:creationId xmlns:p14="http://schemas.microsoft.com/office/powerpoint/2010/main" val="41871249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294041"/>
            <a:ext cx="6807200" cy="869950"/>
          </a:xfrm>
          <a:prstGeom prst="rect">
            <a:avLst/>
          </a:prstGeom>
        </p:spPr>
      </p:pic>
      <p:sp>
        <p:nvSpPr>
          <p:cNvPr id="4" name="Title 3"/>
          <p:cNvSpPr>
            <a:spLocks noGrp="1"/>
          </p:cNvSpPr>
          <p:nvPr>
            <p:ph type="title"/>
          </p:nvPr>
        </p:nvSpPr>
        <p:spPr>
          <a:xfrm>
            <a:off x="0" y="294041"/>
            <a:ext cx="6566053" cy="707849"/>
          </a:xfrm>
        </p:spPr>
        <p:txBody>
          <a:bodyPr>
            <a:normAutofit/>
          </a:bodyPr>
          <a:lstStyle/>
          <a:p>
            <a:r>
              <a:rPr lang="en-GB" sz="3200" b="1" dirty="0">
                <a:solidFill>
                  <a:schemeClr val="bg1"/>
                </a:solidFill>
              </a:rPr>
              <a:t>Wie </a:t>
            </a:r>
            <a:r>
              <a:rPr lang="en-GB" sz="3200" b="1" dirty="0" err="1">
                <a:solidFill>
                  <a:schemeClr val="bg1"/>
                </a:solidFill>
              </a:rPr>
              <a:t>ist</a:t>
            </a:r>
            <a:r>
              <a:rPr lang="en-GB" sz="3200" b="1" dirty="0">
                <a:solidFill>
                  <a:schemeClr val="bg1"/>
                </a:solidFill>
              </a:rPr>
              <a:t> die </a:t>
            </a:r>
            <a:r>
              <a:rPr lang="en-GB" sz="3200" b="1" dirty="0" err="1">
                <a:solidFill>
                  <a:schemeClr val="bg1"/>
                </a:solidFill>
              </a:rPr>
              <a:t>Gastfamilie</a:t>
            </a:r>
            <a:r>
              <a:rPr lang="en-GB" sz="3200" b="1" dirty="0">
                <a:solidFill>
                  <a:schemeClr val="bg1"/>
                </a:solidFill>
              </a:rPr>
              <a:t>? </a:t>
            </a:r>
          </a:p>
        </p:txBody>
      </p:sp>
      <p:sp>
        <p:nvSpPr>
          <p:cNvPr id="5" name="Rounded Rectangle 11">
            <a:extLst>
              <a:ext uri="{FF2B5EF4-FFF2-40B4-BE49-F238E27FC236}">
                <a16:creationId xmlns:a16="http://schemas.microsoft.com/office/drawing/2014/main" id="{483D7EB9-C2AA-4190-98DE-925F861600E9}"/>
              </a:ext>
            </a:extLst>
          </p:cNvPr>
          <p:cNvSpPr/>
          <p:nvPr/>
        </p:nvSpPr>
        <p:spPr>
          <a:xfrm>
            <a:off x="11007969" y="247046"/>
            <a:ext cx="949358" cy="400919"/>
          </a:xfrm>
          <a:prstGeom prst="roundRect">
            <a:avLst/>
          </a:prstGeom>
          <a:solidFill>
            <a:srgbClr val="DAA520"/>
          </a:solidFill>
          <a:ln>
            <a:solidFill>
              <a:srgbClr val="11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hören</a:t>
            </a:r>
            <a:endPar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6" name="TextBox 5">
            <a:extLst>
              <a:ext uri="{FF2B5EF4-FFF2-40B4-BE49-F238E27FC236}">
                <a16:creationId xmlns:a16="http://schemas.microsoft.com/office/drawing/2014/main" id="{EBF45552-F64E-5344-BB61-2B43714A9308}"/>
              </a:ext>
            </a:extLst>
          </p:cNvPr>
          <p:cNvSpPr txBox="1"/>
          <p:nvPr/>
        </p:nvSpPr>
        <p:spPr>
          <a:xfrm>
            <a:off x="180001" y="1296000"/>
            <a:ext cx="4171154" cy="29238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Andrea will </a:t>
            </a:r>
            <a:r>
              <a:rPr kumimoji="0" lang="en-US"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etwas</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über</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ihre</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Gastfamilie</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wissen</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Sie hat </a:t>
            </a:r>
            <a:r>
              <a:rPr kumimoji="0" lang="en-US"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viele</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Fragen</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für</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Wolfgang und Oma!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Mit</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wem</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redet</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Andrea?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Mit</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Wolfgang (du) </a:t>
            </a:r>
            <a:r>
              <a:rPr kumimoji="0" lang="en-US"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oder</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mit</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Oma (Sie?)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graphicFrame>
        <p:nvGraphicFramePr>
          <p:cNvPr id="7" name="Table 6">
            <a:extLst>
              <a:ext uri="{FF2B5EF4-FFF2-40B4-BE49-F238E27FC236}">
                <a16:creationId xmlns:a16="http://schemas.microsoft.com/office/drawing/2014/main" id="{60253659-66A1-4471-BEAD-8887117BF20B}"/>
              </a:ext>
            </a:extLst>
          </p:cNvPr>
          <p:cNvGraphicFramePr>
            <a:graphicFrameLocks noGrp="1"/>
          </p:cNvGraphicFramePr>
          <p:nvPr/>
        </p:nvGraphicFramePr>
        <p:xfrm>
          <a:off x="4351154" y="1757665"/>
          <a:ext cx="7606173" cy="4473603"/>
        </p:xfrm>
        <a:graphic>
          <a:graphicData uri="http://schemas.openxmlformats.org/drawingml/2006/table">
            <a:tbl>
              <a:tblPr firstRow="1" bandRow="1">
                <a:tableStyleId>{00A15C55-8517-42AA-B614-E9B94910E393}</a:tableStyleId>
              </a:tblPr>
              <a:tblGrid>
                <a:gridCol w="835877">
                  <a:extLst>
                    <a:ext uri="{9D8B030D-6E8A-4147-A177-3AD203B41FA5}">
                      <a16:colId xmlns:a16="http://schemas.microsoft.com/office/drawing/2014/main" val="2607353726"/>
                    </a:ext>
                  </a:extLst>
                </a:gridCol>
                <a:gridCol w="2641250">
                  <a:extLst>
                    <a:ext uri="{9D8B030D-6E8A-4147-A177-3AD203B41FA5}">
                      <a16:colId xmlns:a16="http://schemas.microsoft.com/office/drawing/2014/main" val="1600817978"/>
                    </a:ext>
                  </a:extLst>
                </a:gridCol>
                <a:gridCol w="2064523">
                  <a:extLst>
                    <a:ext uri="{9D8B030D-6E8A-4147-A177-3AD203B41FA5}">
                      <a16:colId xmlns:a16="http://schemas.microsoft.com/office/drawing/2014/main" val="4128092149"/>
                    </a:ext>
                  </a:extLst>
                </a:gridCol>
                <a:gridCol w="2064523">
                  <a:extLst>
                    <a:ext uri="{9D8B030D-6E8A-4147-A177-3AD203B41FA5}">
                      <a16:colId xmlns:a16="http://schemas.microsoft.com/office/drawing/2014/main" val="2609792770"/>
                    </a:ext>
                  </a:extLst>
                </a:gridCol>
              </a:tblGrid>
              <a:tr h="497067">
                <a:tc>
                  <a:txBody>
                    <a:bodyPr/>
                    <a:lstStyle/>
                    <a:p>
                      <a:endParaRPr lang="en-GB" dirty="0"/>
                    </a:p>
                  </a:txBody>
                  <a:tcPr>
                    <a:noFill/>
                  </a:tcPr>
                </a:tc>
                <a:tc>
                  <a:txBody>
                    <a:bodyPr/>
                    <a:lstStyle/>
                    <a:p>
                      <a:endParaRPr lang="en-GB" dirty="0"/>
                    </a:p>
                  </a:txBody>
                  <a:tcP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u="none" strike="noStrike" kern="1200" cap="none" spc="0" normalizeH="0" baseline="0" noProof="0" dirty="0">
                          <a:ln>
                            <a:noFill/>
                          </a:ln>
                          <a:effectLst/>
                          <a:uLnTx/>
                          <a:uFillTx/>
                        </a:rPr>
                        <a:t>Wolfgang (du)</a:t>
                      </a:r>
                      <a:endParaRPr lang="en-GB" sz="2000" b="1" dirty="0"/>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t>Oma (Sie)</a:t>
                      </a:r>
                      <a:endParaRPr lang="en-GB" sz="2000" b="0" dirty="0"/>
                    </a:p>
                  </a:txBody>
                  <a:tcPr/>
                </a:tc>
                <a:extLst>
                  <a:ext uri="{0D108BD9-81ED-4DB2-BD59-A6C34878D82A}">
                    <a16:rowId xmlns:a16="http://schemas.microsoft.com/office/drawing/2014/main" val="1153431983"/>
                  </a:ext>
                </a:extLst>
              </a:tr>
              <a:tr h="497067">
                <a:tc>
                  <a:txBody>
                    <a:bodyPr/>
                    <a:lstStyle/>
                    <a:p>
                      <a:pPr algn="ctr"/>
                      <a:endParaRPr lang="en-GB" sz="2000" dirty="0">
                        <a:solidFill>
                          <a:schemeClr val="accent1">
                            <a:lumMod val="50000"/>
                          </a:schemeClr>
                        </a:solidFill>
                      </a:endParaRPr>
                    </a:p>
                  </a:txBody>
                  <a:tcPr/>
                </a:tc>
                <a:tc>
                  <a:txBody>
                    <a:bodyPr/>
                    <a:lstStyle/>
                    <a:p>
                      <a:r>
                        <a:rPr lang="en-GB" sz="2000" dirty="0" err="1">
                          <a:solidFill>
                            <a:schemeClr val="accent1">
                              <a:lumMod val="50000"/>
                            </a:schemeClr>
                          </a:solidFill>
                        </a:rPr>
                        <a:t>Haben</a:t>
                      </a:r>
                      <a:endParaRPr lang="en-GB" sz="2000" dirty="0">
                        <a:solidFill>
                          <a:schemeClr val="accent1">
                            <a:lumMod val="50000"/>
                          </a:schemeClr>
                        </a:solidFill>
                      </a:endParaRPr>
                    </a:p>
                  </a:txBody>
                  <a:tcPr anchor="ctr"/>
                </a:tc>
                <a:tc>
                  <a:txBody>
                    <a:bodyPr/>
                    <a:lstStyle/>
                    <a:p>
                      <a:endParaRPr lang="en-GB" sz="2000" dirty="0">
                        <a:solidFill>
                          <a:schemeClr val="accent1">
                            <a:lumMod val="50000"/>
                          </a:schemeClr>
                        </a:solidFill>
                      </a:endParaRPr>
                    </a:p>
                  </a:txBody>
                  <a:tcPr/>
                </a:tc>
                <a:tc>
                  <a:txBody>
                    <a:bodyPr/>
                    <a:lstStyle/>
                    <a:p>
                      <a:endParaRPr lang="en-GB" sz="2000" dirty="0">
                        <a:solidFill>
                          <a:schemeClr val="accent1">
                            <a:lumMod val="50000"/>
                          </a:schemeClr>
                        </a:solidFill>
                      </a:endParaRPr>
                    </a:p>
                  </a:txBody>
                  <a:tcPr/>
                </a:tc>
                <a:extLst>
                  <a:ext uri="{0D108BD9-81ED-4DB2-BD59-A6C34878D82A}">
                    <a16:rowId xmlns:a16="http://schemas.microsoft.com/office/drawing/2014/main" val="1171492714"/>
                  </a:ext>
                </a:extLst>
              </a:tr>
              <a:tr h="497067">
                <a:tc>
                  <a:txBody>
                    <a:bodyPr/>
                    <a:lstStyle/>
                    <a:p>
                      <a:pPr algn="ctr"/>
                      <a:endParaRPr lang="en-GB" sz="2000" dirty="0">
                        <a:solidFill>
                          <a:schemeClr val="accent1">
                            <a:lumMod val="50000"/>
                          </a:schemeClr>
                        </a:solidFill>
                      </a:endParaRPr>
                    </a:p>
                  </a:txBody>
                  <a:tcPr/>
                </a:tc>
                <a:tc>
                  <a:txBody>
                    <a:bodyPr/>
                    <a:lstStyle/>
                    <a:p>
                      <a:r>
                        <a:rPr lang="en-GB" sz="2000" dirty="0">
                          <a:solidFill>
                            <a:schemeClr val="accent1">
                              <a:lumMod val="50000"/>
                            </a:schemeClr>
                          </a:solidFill>
                        </a:rPr>
                        <a:t>Hast</a:t>
                      </a:r>
                    </a:p>
                  </a:txBody>
                  <a:tcPr anchor="ctr"/>
                </a:tc>
                <a:tc>
                  <a:txBody>
                    <a:bodyPr/>
                    <a:lstStyle/>
                    <a:p>
                      <a:endParaRPr lang="en-GB" sz="2000" dirty="0">
                        <a:solidFill>
                          <a:schemeClr val="accent1">
                            <a:lumMod val="50000"/>
                          </a:schemeClr>
                        </a:solidFill>
                      </a:endParaRPr>
                    </a:p>
                  </a:txBody>
                  <a:tcPr/>
                </a:tc>
                <a:tc>
                  <a:txBody>
                    <a:bodyPr/>
                    <a:lstStyle/>
                    <a:p>
                      <a:endParaRPr lang="en-GB" sz="2000" dirty="0">
                        <a:solidFill>
                          <a:schemeClr val="accent1">
                            <a:lumMod val="50000"/>
                          </a:schemeClr>
                        </a:solidFill>
                      </a:endParaRPr>
                    </a:p>
                  </a:txBody>
                  <a:tcPr/>
                </a:tc>
                <a:extLst>
                  <a:ext uri="{0D108BD9-81ED-4DB2-BD59-A6C34878D82A}">
                    <a16:rowId xmlns:a16="http://schemas.microsoft.com/office/drawing/2014/main" val="1961458278"/>
                  </a:ext>
                </a:extLst>
              </a:tr>
              <a:tr h="497067">
                <a:tc>
                  <a:txBody>
                    <a:bodyPr/>
                    <a:lstStyle/>
                    <a:p>
                      <a:pPr algn="ctr"/>
                      <a:endParaRPr lang="en-GB" sz="2000" dirty="0">
                        <a:solidFill>
                          <a:schemeClr val="accent1">
                            <a:lumMod val="50000"/>
                          </a:schemeClr>
                        </a:solidFill>
                      </a:endParaRPr>
                    </a:p>
                  </a:txBody>
                  <a:tcPr/>
                </a:tc>
                <a:tc>
                  <a:txBody>
                    <a:bodyPr/>
                    <a:lstStyle/>
                    <a:p>
                      <a:r>
                        <a:rPr lang="en-GB" sz="2000" dirty="0">
                          <a:solidFill>
                            <a:schemeClr val="accent1">
                              <a:lumMod val="50000"/>
                            </a:schemeClr>
                          </a:solidFill>
                        </a:rPr>
                        <a:t>Sind</a:t>
                      </a:r>
                    </a:p>
                  </a:txBody>
                  <a:tcPr anchor="ctr"/>
                </a:tc>
                <a:tc>
                  <a:txBody>
                    <a:bodyPr/>
                    <a:lstStyle/>
                    <a:p>
                      <a:endParaRPr lang="en-GB" sz="2000">
                        <a:solidFill>
                          <a:schemeClr val="accent1">
                            <a:lumMod val="50000"/>
                          </a:schemeClr>
                        </a:solidFill>
                      </a:endParaRPr>
                    </a:p>
                  </a:txBody>
                  <a:tcPr/>
                </a:tc>
                <a:tc>
                  <a:txBody>
                    <a:bodyPr/>
                    <a:lstStyle/>
                    <a:p>
                      <a:endParaRPr lang="en-GB" sz="2000" dirty="0">
                        <a:solidFill>
                          <a:schemeClr val="accent1">
                            <a:lumMod val="50000"/>
                          </a:schemeClr>
                        </a:solidFill>
                      </a:endParaRPr>
                    </a:p>
                  </a:txBody>
                  <a:tcPr/>
                </a:tc>
                <a:extLst>
                  <a:ext uri="{0D108BD9-81ED-4DB2-BD59-A6C34878D82A}">
                    <a16:rowId xmlns:a16="http://schemas.microsoft.com/office/drawing/2014/main" val="2189313960"/>
                  </a:ext>
                </a:extLst>
              </a:tr>
              <a:tr h="497067">
                <a:tc>
                  <a:txBody>
                    <a:bodyPr/>
                    <a:lstStyle/>
                    <a:p>
                      <a:pPr algn="ctr"/>
                      <a:r>
                        <a:rPr lang="en-GB" sz="2000" dirty="0" err="1"/>
                        <a:t>te</a:t>
                      </a:r>
                      <a:endParaRPr lang="en-GB" sz="2000" dirty="0">
                        <a:solidFill>
                          <a:schemeClr val="accent1">
                            <a:lumMod val="50000"/>
                          </a:schemeClr>
                        </a:solidFill>
                      </a:endParaRPr>
                    </a:p>
                  </a:txBody>
                  <a:tcPr/>
                </a:tc>
                <a:tc>
                  <a:txBody>
                    <a:bodyPr/>
                    <a:lstStyle/>
                    <a:p>
                      <a:r>
                        <a:rPr lang="en-GB" sz="2000" dirty="0" err="1">
                          <a:solidFill>
                            <a:schemeClr val="accent1">
                              <a:lumMod val="50000"/>
                            </a:schemeClr>
                          </a:solidFill>
                        </a:rPr>
                        <a:t>Haben</a:t>
                      </a:r>
                      <a:endParaRPr lang="en-GB" sz="2000" dirty="0">
                        <a:solidFill>
                          <a:schemeClr val="accent1">
                            <a:lumMod val="50000"/>
                          </a:schemeClr>
                        </a:solidFill>
                      </a:endParaRPr>
                    </a:p>
                  </a:txBody>
                  <a:tcPr anchor="ctr"/>
                </a:tc>
                <a:tc>
                  <a:txBody>
                    <a:bodyPr/>
                    <a:lstStyle/>
                    <a:p>
                      <a:endParaRPr lang="en-GB" sz="2000" dirty="0">
                        <a:solidFill>
                          <a:schemeClr val="accent1">
                            <a:lumMod val="50000"/>
                          </a:schemeClr>
                        </a:solidFill>
                      </a:endParaRPr>
                    </a:p>
                  </a:txBody>
                  <a:tcPr/>
                </a:tc>
                <a:tc>
                  <a:txBody>
                    <a:bodyPr/>
                    <a:lstStyle/>
                    <a:p>
                      <a:endParaRPr lang="en-GB" sz="2000" dirty="0">
                        <a:solidFill>
                          <a:schemeClr val="accent1">
                            <a:lumMod val="50000"/>
                          </a:schemeClr>
                        </a:solidFill>
                      </a:endParaRPr>
                    </a:p>
                  </a:txBody>
                  <a:tcPr/>
                </a:tc>
                <a:extLst>
                  <a:ext uri="{0D108BD9-81ED-4DB2-BD59-A6C34878D82A}">
                    <a16:rowId xmlns:a16="http://schemas.microsoft.com/office/drawing/2014/main" val="2344197191"/>
                  </a:ext>
                </a:extLst>
              </a:tr>
              <a:tr h="497067">
                <a:tc>
                  <a:txBody>
                    <a:bodyPr/>
                    <a:lstStyle/>
                    <a:p>
                      <a:pPr algn="ctr"/>
                      <a:endParaRPr lang="en-GB" sz="2000" dirty="0">
                        <a:solidFill>
                          <a:schemeClr val="accent1">
                            <a:lumMod val="50000"/>
                          </a:schemeClr>
                        </a:solidFill>
                      </a:endParaRPr>
                    </a:p>
                  </a:txBody>
                  <a:tcPr/>
                </a:tc>
                <a:tc>
                  <a:txBody>
                    <a:bodyPr/>
                    <a:lstStyle/>
                    <a:p>
                      <a:r>
                        <a:rPr lang="en-GB" sz="2000" dirty="0" err="1">
                          <a:solidFill>
                            <a:schemeClr val="accent1">
                              <a:lumMod val="50000"/>
                            </a:schemeClr>
                          </a:solidFill>
                        </a:rPr>
                        <a:t>Bist</a:t>
                      </a:r>
                      <a:endParaRPr lang="en-GB" sz="2000" dirty="0">
                        <a:solidFill>
                          <a:schemeClr val="accent1">
                            <a:lumMod val="50000"/>
                          </a:schemeClr>
                        </a:solidFill>
                      </a:endParaRPr>
                    </a:p>
                  </a:txBody>
                  <a:tcPr anchor="ctr"/>
                </a:tc>
                <a:tc>
                  <a:txBody>
                    <a:bodyPr/>
                    <a:lstStyle/>
                    <a:p>
                      <a:endParaRPr lang="en-GB" sz="2000">
                        <a:solidFill>
                          <a:schemeClr val="accent1">
                            <a:lumMod val="50000"/>
                          </a:schemeClr>
                        </a:solidFill>
                      </a:endParaRPr>
                    </a:p>
                  </a:txBody>
                  <a:tcPr/>
                </a:tc>
                <a:tc>
                  <a:txBody>
                    <a:bodyPr/>
                    <a:lstStyle/>
                    <a:p>
                      <a:endParaRPr lang="en-GB" sz="2000" dirty="0">
                        <a:solidFill>
                          <a:schemeClr val="accent1">
                            <a:lumMod val="50000"/>
                          </a:schemeClr>
                        </a:solidFill>
                      </a:endParaRPr>
                    </a:p>
                  </a:txBody>
                  <a:tcPr/>
                </a:tc>
                <a:extLst>
                  <a:ext uri="{0D108BD9-81ED-4DB2-BD59-A6C34878D82A}">
                    <a16:rowId xmlns:a16="http://schemas.microsoft.com/office/drawing/2014/main" val="1972389626"/>
                  </a:ext>
                </a:extLst>
              </a:tr>
              <a:tr h="497067">
                <a:tc>
                  <a:txBody>
                    <a:bodyPr/>
                    <a:lstStyle/>
                    <a:p>
                      <a:pPr algn="ctr"/>
                      <a:endParaRPr lang="en-GB" sz="2000" dirty="0">
                        <a:solidFill>
                          <a:schemeClr val="accent1">
                            <a:lumMod val="50000"/>
                          </a:schemeClr>
                        </a:solidFill>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2000" dirty="0">
                          <a:solidFill>
                            <a:schemeClr val="accent1">
                              <a:lumMod val="50000"/>
                            </a:schemeClr>
                          </a:solidFill>
                        </a:rPr>
                        <a:t>Hast</a:t>
                      </a:r>
                    </a:p>
                  </a:txBody>
                  <a:tcPr anchor="ctr"/>
                </a:tc>
                <a:tc>
                  <a:txBody>
                    <a:bodyPr/>
                    <a:lstStyle/>
                    <a:p>
                      <a:endParaRPr lang="en-GB" sz="2000" dirty="0">
                        <a:solidFill>
                          <a:schemeClr val="accent1">
                            <a:lumMod val="50000"/>
                          </a:schemeClr>
                        </a:solidFill>
                      </a:endParaRPr>
                    </a:p>
                  </a:txBody>
                  <a:tcPr/>
                </a:tc>
                <a:tc>
                  <a:txBody>
                    <a:bodyPr/>
                    <a:lstStyle/>
                    <a:p>
                      <a:endParaRPr lang="en-GB" sz="2000" dirty="0">
                        <a:solidFill>
                          <a:schemeClr val="accent1">
                            <a:lumMod val="50000"/>
                          </a:schemeClr>
                        </a:solidFill>
                      </a:endParaRPr>
                    </a:p>
                  </a:txBody>
                  <a:tcPr/>
                </a:tc>
                <a:extLst>
                  <a:ext uri="{0D108BD9-81ED-4DB2-BD59-A6C34878D82A}">
                    <a16:rowId xmlns:a16="http://schemas.microsoft.com/office/drawing/2014/main" val="664931564"/>
                  </a:ext>
                </a:extLst>
              </a:tr>
              <a:tr h="497067">
                <a:tc>
                  <a:txBody>
                    <a:bodyPr/>
                    <a:lstStyle/>
                    <a:p>
                      <a:pPr algn="ctr"/>
                      <a:endParaRPr lang="en-GB" sz="2000" dirty="0">
                        <a:solidFill>
                          <a:schemeClr val="accent1">
                            <a:lumMod val="50000"/>
                          </a:schemeClr>
                        </a:solidFill>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2000" dirty="0">
                          <a:solidFill>
                            <a:schemeClr val="accent1">
                              <a:lumMod val="50000"/>
                            </a:schemeClr>
                          </a:solidFill>
                        </a:rPr>
                        <a:t>Sind</a:t>
                      </a:r>
                    </a:p>
                  </a:txBody>
                  <a:tcPr anchor="ctr"/>
                </a:tc>
                <a:tc>
                  <a:txBody>
                    <a:bodyPr/>
                    <a:lstStyle/>
                    <a:p>
                      <a:endParaRPr lang="en-GB" sz="2000" dirty="0">
                        <a:solidFill>
                          <a:schemeClr val="accent1">
                            <a:lumMod val="50000"/>
                          </a:schemeClr>
                        </a:solidFill>
                      </a:endParaRPr>
                    </a:p>
                  </a:txBody>
                  <a:tcPr/>
                </a:tc>
                <a:tc>
                  <a:txBody>
                    <a:bodyPr/>
                    <a:lstStyle/>
                    <a:p>
                      <a:endParaRPr lang="en-GB" sz="2000" dirty="0">
                        <a:solidFill>
                          <a:schemeClr val="accent1">
                            <a:lumMod val="50000"/>
                          </a:schemeClr>
                        </a:solidFill>
                      </a:endParaRPr>
                    </a:p>
                  </a:txBody>
                  <a:tcPr/>
                </a:tc>
                <a:extLst>
                  <a:ext uri="{0D108BD9-81ED-4DB2-BD59-A6C34878D82A}">
                    <a16:rowId xmlns:a16="http://schemas.microsoft.com/office/drawing/2014/main" val="2371851735"/>
                  </a:ext>
                </a:extLst>
              </a:tr>
              <a:tr h="497067">
                <a:tc>
                  <a:txBody>
                    <a:bodyPr/>
                    <a:lstStyle/>
                    <a:p>
                      <a:pPr algn="ctr"/>
                      <a:endParaRPr lang="en-GB" sz="2000" dirty="0">
                        <a:solidFill>
                          <a:schemeClr val="accent1">
                            <a:lumMod val="50000"/>
                          </a:schemeClr>
                        </a:solidFill>
                      </a:endParaRPr>
                    </a:p>
                  </a:txBody>
                  <a:tcPr/>
                </a:tc>
                <a:tc>
                  <a:txBody>
                    <a:bodyPr/>
                    <a:lstStyle/>
                    <a:p>
                      <a:r>
                        <a:rPr lang="en-GB" sz="2000" dirty="0" err="1">
                          <a:solidFill>
                            <a:schemeClr val="accent1">
                              <a:lumMod val="50000"/>
                            </a:schemeClr>
                          </a:solidFill>
                        </a:rPr>
                        <a:t>Bist</a:t>
                      </a:r>
                      <a:endParaRPr lang="en-GB" sz="2000" dirty="0">
                        <a:solidFill>
                          <a:schemeClr val="accent1">
                            <a:lumMod val="50000"/>
                          </a:schemeClr>
                        </a:solidFill>
                      </a:endParaRPr>
                    </a:p>
                  </a:txBody>
                  <a:tcPr anchor="ctr"/>
                </a:tc>
                <a:tc>
                  <a:txBody>
                    <a:bodyPr/>
                    <a:lstStyle/>
                    <a:p>
                      <a:endParaRPr lang="en-GB" sz="2000" dirty="0">
                        <a:solidFill>
                          <a:schemeClr val="accent1">
                            <a:lumMod val="50000"/>
                          </a:schemeClr>
                        </a:solidFill>
                      </a:endParaRPr>
                    </a:p>
                  </a:txBody>
                  <a:tcPr/>
                </a:tc>
                <a:tc>
                  <a:txBody>
                    <a:bodyPr/>
                    <a:lstStyle/>
                    <a:p>
                      <a:endParaRPr lang="en-GB" sz="2000" dirty="0">
                        <a:solidFill>
                          <a:schemeClr val="accent1">
                            <a:lumMod val="50000"/>
                          </a:schemeClr>
                        </a:solidFill>
                      </a:endParaRPr>
                    </a:p>
                  </a:txBody>
                  <a:tcPr/>
                </a:tc>
                <a:extLst>
                  <a:ext uri="{0D108BD9-81ED-4DB2-BD59-A6C34878D82A}">
                    <a16:rowId xmlns:a16="http://schemas.microsoft.com/office/drawing/2014/main" val="1736239533"/>
                  </a:ext>
                </a:extLst>
              </a:tr>
            </a:tbl>
          </a:graphicData>
        </a:graphic>
      </p:graphicFrame>
      <p:sp>
        <p:nvSpPr>
          <p:cNvPr id="8" name="Action Button: Custom 16">
            <a:hlinkClick r:id="" action="ppaction://noaction" highlightClick="1">
              <a:snd r:embed="rId4" name="1Q2.wav"/>
            </a:hlinkClick>
            <a:extLst>
              <a:ext uri="{FF2B5EF4-FFF2-40B4-BE49-F238E27FC236}">
                <a16:creationId xmlns:a16="http://schemas.microsoft.com/office/drawing/2014/main" id="{936FF937-5A5D-44A5-86DB-38CE7D452C29}"/>
              </a:ext>
            </a:extLst>
          </p:cNvPr>
          <p:cNvSpPr/>
          <p:nvPr/>
        </p:nvSpPr>
        <p:spPr>
          <a:xfrm>
            <a:off x="4571603" y="2309764"/>
            <a:ext cx="393922" cy="357939"/>
          </a:xfrm>
          <a:prstGeom prst="actionButtonBlank">
            <a:avLst/>
          </a:prstGeom>
          <a:solidFill>
            <a:schemeClr val="accent1">
              <a:lumMod val="50000"/>
            </a:schemeClr>
          </a:solidFill>
          <a:ln>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1</a:t>
            </a:r>
          </a:p>
        </p:txBody>
      </p:sp>
      <p:pic>
        <p:nvPicPr>
          <p:cNvPr id="9" name="Picture 8" descr="green checkmark">
            <a:extLst>
              <a:ext uri="{FF2B5EF4-FFF2-40B4-BE49-F238E27FC236}">
                <a16:creationId xmlns:a16="http://schemas.microsoft.com/office/drawing/2014/main" id="{972E13B9-2028-45E2-9A77-E0DB46F4BAE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876349" y="2337060"/>
            <a:ext cx="282522" cy="294294"/>
          </a:xfrm>
          <a:prstGeom prst="rect">
            <a:avLst/>
          </a:prstGeom>
        </p:spPr>
      </p:pic>
      <p:sp>
        <p:nvSpPr>
          <p:cNvPr id="10" name="Action Button: Custom 16">
            <a:hlinkClick r:id="" action="ppaction://noaction" highlightClick="1">
              <a:snd r:embed="rId6" name="2Q.wav"/>
            </a:hlinkClick>
            <a:extLst>
              <a:ext uri="{FF2B5EF4-FFF2-40B4-BE49-F238E27FC236}">
                <a16:creationId xmlns:a16="http://schemas.microsoft.com/office/drawing/2014/main" id="{F47FF640-AA81-433F-BDC7-66934AD40B96}"/>
              </a:ext>
            </a:extLst>
          </p:cNvPr>
          <p:cNvSpPr/>
          <p:nvPr/>
        </p:nvSpPr>
        <p:spPr>
          <a:xfrm>
            <a:off x="4571603" y="2782398"/>
            <a:ext cx="396000" cy="396000"/>
          </a:xfrm>
          <a:prstGeom prst="actionButtonBlank">
            <a:avLst/>
          </a:prstGeom>
          <a:solidFill>
            <a:schemeClr val="accent1">
              <a:lumMod val="50000"/>
            </a:schemeClr>
          </a:solidFill>
          <a:ln>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2</a:t>
            </a:r>
          </a:p>
        </p:txBody>
      </p:sp>
      <p:pic>
        <p:nvPicPr>
          <p:cNvPr id="11" name="Picture 10" descr="green checkmark">
            <a:extLst>
              <a:ext uri="{FF2B5EF4-FFF2-40B4-BE49-F238E27FC236}">
                <a16:creationId xmlns:a16="http://schemas.microsoft.com/office/drawing/2014/main" id="{C8CF85D2-2C6E-4E13-BBE3-22EB7031DE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40393" y="2842550"/>
            <a:ext cx="282522" cy="294294"/>
          </a:xfrm>
          <a:prstGeom prst="rect">
            <a:avLst/>
          </a:prstGeom>
        </p:spPr>
      </p:pic>
      <p:sp>
        <p:nvSpPr>
          <p:cNvPr id="12" name="Action Button: Custom 16">
            <a:hlinkClick r:id="" action="ppaction://noaction" highlightClick="1">
              <a:snd r:embed="rId7" name="3Q.wav"/>
            </a:hlinkClick>
            <a:extLst>
              <a:ext uri="{FF2B5EF4-FFF2-40B4-BE49-F238E27FC236}">
                <a16:creationId xmlns:a16="http://schemas.microsoft.com/office/drawing/2014/main" id="{2DDE5E86-A6C1-43BC-A312-1604288CF070}"/>
              </a:ext>
            </a:extLst>
          </p:cNvPr>
          <p:cNvSpPr/>
          <p:nvPr/>
        </p:nvSpPr>
        <p:spPr>
          <a:xfrm>
            <a:off x="4569525" y="3293093"/>
            <a:ext cx="396000" cy="396000"/>
          </a:xfrm>
          <a:prstGeom prst="actionButtonBlank">
            <a:avLst/>
          </a:prstGeom>
          <a:solidFill>
            <a:schemeClr val="accent1">
              <a:lumMod val="50000"/>
            </a:schemeClr>
          </a:solidFill>
          <a:ln>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3</a:t>
            </a:r>
          </a:p>
        </p:txBody>
      </p:sp>
      <p:pic>
        <p:nvPicPr>
          <p:cNvPr id="13" name="Picture 12" descr="green checkmark">
            <a:extLst>
              <a:ext uri="{FF2B5EF4-FFF2-40B4-BE49-F238E27FC236}">
                <a16:creationId xmlns:a16="http://schemas.microsoft.com/office/drawing/2014/main" id="{3D0EA0E8-7CD5-48CE-AE1A-C7EEAD3F3DF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822440" y="3343946"/>
            <a:ext cx="282522" cy="294294"/>
          </a:xfrm>
          <a:prstGeom prst="rect">
            <a:avLst/>
          </a:prstGeom>
        </p:spPr>
      </p:pic>
      <p:sp>
        <p:nvSpPr>
          <p:cNvPr id="14" name="Action Button: Custom 16">
            <a:hlinkClick r:id="" action="ppaction://noaction" highlightClick="1">
              <a:snd r:embed="rId8" name="4Q.wav"/>
            </a:hlinkClick>
            <a:extLst>
              <a:ext uri="{FF2B5EF4-FFF2-40B4-BE49-F238E27FC236}">
                <a16:creationId xmlns:a16="http://schemas.microsoft.com/office/drawing/2014/main" id="{12A4E1FA-F56B-4310-BD3D-F96587E485B1}"/>
              </a:ext>
            </a:extLst>
          </p:cNvPr>
          <p:cNvSpPr/>
          <p:nvPr/>
        </p:nvSpPr>
        <p:spPr>
          <a:xfrm>
            <a:off x="4569525" y="3775256"/>
            <a:ext cx="396000" cy="396000"/>
          </a:xfrm>
          <a:prstGeom prst="actionButtonBlank">
            <a:avLst/>
          </a:prstGeom>
          <a:solidFill>
            <a:schemeClr val="accent1">
              <a:lumMod val="50000"/>
            </a:schemeClr>
          </a:solidFill>
          <a:ln>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4</a:t>
            </a:r>
          </a:p>
        </p:txBody>
      </p:sp>
      <p:pic>
        <p:nvPicPr>
          <p:cNvPr id="15" name="Picture 14" descr="green checkmark">
            <a:extLst>
              <a:ext uri="{FF2B5EF4-FFF2-40B4-BE49-F238E27FC236}">
                <a16:creationId xmlns:a16="http://schemas.microsoft.com/office/drawing/2014/main" id="{7081FE10-2907-4890-BFBB-AB969612EF3C}"/>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876349" y="3851631"/>
            <a:ext cx="282522" cy="294294"/>
          </a:xfrm>
          <a:prstGeom prst="rect">
            <a:avLst/>
          </a:prstGeom>
        </p:spPr>
      </p:pic>
      <p:sp>
        <p:nvSpPr>
          <p:cNvPr id="16" name="Action Button: Custom 16">
            <a:hlinkClick r:id="" action="ppaction://noaction" highlightClick="1">
              <a:snd r:embed="rId9" name="5Q.wav"/>
            </a:hlinkClick>
            <a:extLst>
              <a:ext uri="{FF2B5EF4-FFF2-40B4-BE49-F238E27FC236}">
                <a16:creationId xmlns:a16="http://schemas.microsoft.com/office/drawing/2014/main" id="{555F1A0F-351B-44F2-8BFA-40587C835079}"/>
              </a:ext>
            </a:extLst>
          </p:cNvPr>
          <p:cNvSpPr/>
          <p:nvPr/>
        </p:nvSpPr>
        <p:spPr>
          <a:xfrm>
            <a:off x="4569525" y="4292794"/>
            <a:ext cx="396000" cy="396000"/>
          </a:xfrm>
          <a:prstGeom prst="actionButtonBlank">
            <a:avLst/>
          </a:prstGeom>
          <a:solidFill>
            <a:schemeClr val="accent1">
              <a:lumMod val="50000"/>
            </a:schemeClr>
          </a:solidFill>
          <a:ln>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5</a:t>
            </a:r>
          </a:p>
        </p:txBody>
      </p:sp>
      <p:pic>
        <p:nvPicPr>
          <p:cNvPr id="17" name="Picture 16" descr="green checkmark">
            <a:extLst>
              <a:ext uri="{FF2B5EF4-FFF2-40B4-BE49-F238E27FC236}">
                <a16:creationId xmlns:a16="http://schemas.microsoft.com/office/drawing/2014/main" id="{3B321C27-5022-4CEF-9110-A65B84B4D0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40393" y="4348681"/>
            <a:ext cx="282522" cy="294294"/>
          </a:xfrm>
          <a:prstGeom prst="rect">
            <a:avLst/>
          </a:prstGeom>
        </p:spPr>
      </p:pic>
      <p:sp>
        <p:nvSpPr>
          <p:cNvPr id="18" name="Action Button: Custom 16">
            <a:hlinkClick r:id="" action="ppaction://noaction" highlightClick="1">
              <a:snd r:embed="rId10" name="6Q.wav"/>
            </a:hlinkClick>
            <a:extLst>
              <a:ext uri="{FF2B5EF4-FFF2-40B4-BE49-F238E27FC236}">
                <a16:creationId xmlns:a16="http://schemas.microsoft.com/office/drawing/2014/main" id="{054AAD59-D3F2-4897-A59E-7E5E1331A13B}"/>
              </a:ext>
            </a:extLst>
          </p:cNvPr>
          <p:cNvSpPr/>
          <p:nvPr/>
        </p:nvSpPr>
        <p:spPr>
          <a:xfrm>
            <a:off x="4574319" y="4778720"/>
            <a:ext cx="396000" cy="396000"/>
          </a:xfrm>
          <a:prstGeom prst="actionButtonBlank">
            <a:avLst/>
          </a:prstGeom>
          <a:solidFill>
            <a:schemeClr val="accent1">
              <a:lumMod val="50000"/>
            </a:schemeClr>
          </a:solidFill>
          <a:ln>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6</a:t>
            </a:r>
          </a:p>
        </p:txBody>
      </p:sp>
      <p:pic>
        <p:nvPicPr>
          <p:cNvPr id="19" name="Picture 18" descr="green checkmark">
            <a:extLst>
              <a:ext uri="{FF2B5EF4-FFF2-40B4-BE49-F238E27FC236}">
                <a16:creationId xmlns:a16="http://schemas.microsoft.com/office/drawing/2014/main" id="{A2C1C28F-054B-46A7-8E11-BCB5F7FAC94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40393" y="4845494"/>
            <a:ext cx="282522" cy="294294"/>
          </a:xfrm>
          <a:prstGeom prst="rect">
            <a:avLst/>
          </a:prstGeom>
        </p:spPr>
      </p:pic>
      <p:sp>
        <p:nvSpPr>
          <p:cNvPr id="20" name="Action Button: Custom 16">
            <a:hlinkClick r:id="" action="ppaction://noaction" highlightClick="1">
              <a:snd r:embed="rId11" name="7Q2.wav"/>
            </a:hlinkClick>
            <a:extLst>
              <a:ext uri="{FF2B5EF4-FFF2-40B4-BE49-F238E27FC236}">
                <a16:creationId xmlns:a16="http://schemas.microsoft.com/office/drawing/2014/main" id="{B9E5A684-4545-43B3-8E2C-75F08022DFA4}"/>
              </a:ext>
            </a:extLst>
          </p:cNvPr>
          <p:cNvSpPr/>
          <p:nvPr/>
        </p:nvSpPr>
        <p:spPr>
          <a:xfrm>
            <a:off x="4579719" y="5285087"/>
            <a:ext cx="396000" cy="396000"/>
          </a:xfrm>
          <a:prstGeom prst="actionButtonBlank">
            <a:avLst/>
          </a:prstGeom>
          <a:solidFill>
            <a:schemeClr val="accent1">
              <a:lumMod val="50000"/>
            </a:schemeClr>
          </a:solidFill>
          <a:ln>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7</a:t>
            </a:r>
          </a:p>
        </p:txBody>
      </p:sp>
      <p:pic>
        <p:nvPicPr>
          <p:cNvPr id="21" name="Picture 20" descr="green checkmark">
            <a:extLst>
              <a:ext uri="{FF2B5EF4-FFF2-40B4-BE49-F238E27FC236}">
                <a16:creationId xmlns:a16="http://schemas.microsoft.com/office/drawing/2014/main" id="{C867C8BE-5610-4E6F-8F71-9717FCFC460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797987" y="5355523"/>
            <a:ext cx="282522" cy="294294"/>
          </a:xfrm>
          <a:prstGeom prst="rect">
            <a:avLst/>
          </a:prstGeom>
        </p:spPr>
      </p:pic>
      <p:sp>
        <p:nvSpPr>
          <p:cNvPr id="22" name="Action Button: Custom 16">
            <a:hlinkClick r:id="" action="ppaction://noaction" highlightClick="1">
              <a:snd r:embed="rId12" name="8Q.wav"/>
            </a:hlinkClick>
            <a:extLst>
              <a:ext uri="{FF2B5EF4-FFF2-40B4-BE49-F238E27FC236}">
                <a16:creationId xmlns:a16="http://schemas.microsoft.com/office/drawing/2014/main" id="{C866F4FC-2306-4250-9991-3A4CAAB0B40E}"/>
              </a:ext>
            </a:extLst>
          </p:cNvPr>
          <p:cNvSpPr/>
          <p:nvPr/>
        </p:nvSpPr>
        <p:spPr>
          <a:xfrm>
            <a:off x="4569525" y="5772226"/>
            <a:ext cx="396000" cy="396000"/>
          </a:xfrm>
          <a:prstGeom prst="actionButtonBlank">
            <a:avLst/>
          </a:prstGeom>
          <a:solidFill>
            <a:schemeClr val="accent1">
              <a:lumMod val="50000"/>
            </a:schemeClr>
          </a:solidFill>
          <a:ln>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8</a:t>
            </a:r>
          </a:p>
        </p:txBody>
      </p:sp>
      <p:pic>
        <p:nvPicPr>
          <p:cNvPr id="23" name="Picture 22" descr="green checkmark">
            <a:extLst>
              <a:ext uri="{FF2B5EF4-FFF2-40B4-BE49-F238E27FC236}">
                <a16:creationId xmlns:a16="http://schemas.microsoft.com/office/drawing/2014/main" id="{8CB0C273-6917-40A1-8C04-C5EC231C92D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40393" y="5839120"/>
            <a:ext cx="282522" cy="294294"/>
          </a:xfrm>
          <a:prstGeom prst="rect">
            <a:avLst/>
          </a:prstGeom>
        </p:spPr>
      </p:pic>
      <p:pic>
        <p:nvPicPr>
          <p:cNvPr id="24" name="Picture 23" descr="A close up of a logo&#10;&#10;Description automatically generated">
            <a:extLst>
              <a:ext uri="{FF2B5EF4-FFF2-40B4-BE49-F238E27FC236}">
                <a16:creationId xmlns:a16="http://schemas.microsoft.com/office/drawing/2014/main" id="{6260C42B-AAB3-43A8-9BF9-03A68EC93789}"/>
              </a:ext>
            </a:extLst>
          </p:cNvPr>
          <p:cNvPicPr>
            <a:picLocks noChangeAspect="1"/>
          </p:cNvPicPr>
          <p:nvPr/>
        </p:nvPicPr>
        <p:blipFill>
          <a:blip r:embed="rId13" cstate="hqprint">
            <a:extLst>
              <a:ext uri="{28A0092B-C50C-407E-A947-70E740481C1C}">
                <a14:useLocalDpi xmlns:a14="http://schemas.microsoft.com/office/drawing/2010/main" val="0"/>
              </a:ext>
            </a:extLst>
          </a:blip>
          <a:stretch>
            <a:fillRect/>
          </a:stretch>
        </p:blipFill>
        <p:spPr>
          <a:xfrm>
            <a:off x="8429621" y="887715"/>
            <a:ext cx="904066" cy="869950"/>
          </a:xfrm>
          <a:prstGeom prst="rect">
            <a:avLst/>
          </a:prstGeom>
        </p:spPr>
      </p:pic>
      <p:pic>
        <p:nvPicPr>
          <p:cNvPr id="25" name="Picture 24" descr="A picture containing toy, doll&#10;&#10;Description automatically generated">
            <a:extLst>
              <a:ext uri="{FF2B5EF4-FFF2-40B4-BE49-F238E27FC236}">
                <a16:creationId xmlns:a16="http://schemas.microsoft.com/office/drawing/2014/main" id="{6A4E898E-12D8-46E1-A162-6EA1A17CCB0A}"/>
              </a:ext>
            </a:extLst>
          </p:cNvPr>
          <p:cNvPicPr>
            <a:picLocks noChangeAspect="1"/>
          </p:cNvPicPr>
          <p:nvPr/>
        </p:nvPicPr>
        <p:blipFill>
          <a:blip r:embed="rId14" cstate="hqprint">
            <a:extLst>
              <a:ext uri="{28A0092B-C50C-407E-A947-70E740481C1C}">
                <a14:useLocalDpi xmlns:a14="http://schemas.microsoft.com/office/drawing/2010/main" val="0"/>
              </a:ext>
            </a:extLst>
          </a:blip>
          <a:stretch>
            <a:fillRect/>
          </a:stretch>
        </p:blipFill>
        <p:spPr>
          <a:xfrm>
            <a:off x="1416742" y="4208744"/>
            <a:ext cx="1312315" cy="1995729"/>
          </a:xfrm>
          <a:prstGeom prst="rect">
            <a:avLst/>
          </a:prstGeom>
        </p:spPr>
      </p:pic>
      <p:sp>
        <p:nvSpPr>
          <p:cNvPr id="35" name="TextBox 34" descr="text box hiding answer">
            <a:extLst>
              <a:ext uri="{FF2B5EF4-FFF2-40B4-BE49-F238E27FC236}">
                <a16:creationId xmlns:a16="http://schemas.microsoft.com/office/drawing/2014/main" id="{E7420EED-3936-48EF-A3E2-E4633061E49E}"/>
              </a:ext>
            </a:extLst>
          </p:cNvPr>
          <p:cNvSpPr txBox="1"/>
          <p:nvPr/>
        </p:nvSpPr>
        <p:spPr>
          <a:xfrm>
            <a:off x="5220496" y="2393155"/>
            <a:ext cx="2155542" cy="274548"/>
          </a:xfrm>
          <a:prstGeom prst="rect">
            <a:avLst/>
          </a:prstGeom>
          <a:solidFill>
            <a:srgbClr val="FFE8CB"/>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36" name="TextBox 35" descr="text box hiding answer">
            <a:extLst>
              <a:ext uri="{FF2B5EF4-FFF2-40B4-BE49-F238E27FC236}">
                <a16:creationId xmlns:a16="http://schemas.microsoft.com/office/drawing/2014/main" id="{A1720607-76E5-44DC-A8C4-C2F9CBE92629}"/>
              </a:ext>
            </a:extLst>
          </p:cNvPr>
          <p:cNvSpPr txBox="1"/>
          <p:nvPr/>
        </p:nvSpPr>
        <p:spPr>
          <a:xfrm>
            <a:off x="5263282" y="2826509"/>
            <a:ext cx="1150706" cy="307777"/>
          </a:xfrm>
          <a:prstGeom prst="rect">
            <a:avLst/>
          </a:prstGeom>
          <a:solidFill>
            <a:srgbClr val="FFF4E7"/>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37" name="TextBox 36" descr="text box hiding answer">
            <a:extLst>
              <a:ext uri="{FF2B5EF4-FFF2-40B4-BE49-F238E27FC236}">
                <a16:creationId xmlns:a16="http://schemas.microsoft.com/office/drawing/2014/main" id="{27FDD9F4-6EA8-493B-A13A-B2CD76F13ABC}"/>
              </a:ext>
            </a:extLst>
          </p:cNvPr>
          <p:cNvSpPr txBox="1"/>
          <p:nvPr/>
        </p:nvSpPr>
        <p:spPr>
          <a:xfrm>
            <a:off x="5246795" y="3371312"/>
            <a:ext cx="1083876" cy="307777"/>
          </a:xfrm>
          <a:prstGeom prst="rect">
            <a:avLst/>
          </a:prstGeom>
          <a:solidFill>
            <a:srgbClr val="FFE8CB"/>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38" name="TextBox 37" descr="text box hiding answer">
            <a:extLst>
              <a:ext uri="{FF2B5EF4-FFF2-40B4-BE49-F238E27FC236}">
                <a16:creationId xmlns:a16="http://schemas.microsoft.com/office/drawing/2014/main" id="{6590A6B0-06DC-4139-A7C0-A47E10772418}"/>
              </a:ext>
            </a:extLst>
          </p:cNvPr>
          <p:cNvSpPr txBox="1"/>
          <p:nvPr/>
        </p:nvSpPr>
        <p:spPr>
          <a:xfrm>
            <a:off x="5220496" y="3844889"/>
            <a:ext cx="1701029" cy="307777"/>
          </a:xfrm>
          <a:prstGeom prst="rect">
            <a:avLst/>
          </a:prstGeom>
          <a:solidFill>
            <a:srgbClr val="FFF4E7"/>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39" name="TextBox 38" descr="text box hiding answer">
            <a:extLst>
              <a:ext uri="{FF2B5EF4-FFF2-40B4-BE49-F238E27FC236}">
                <a16:creationId xmlns:a16="http://schemas.microsoft.com/office/drawing/2014/main" id="{36144343-3F31-47E0-8CC3-AEF0F5B0209B}"/>
              </a:ext>
            </a:extLst>
          </p:cNvPr>
          <p:cNvSpPr txBox="1"/>
          <p:nvPr/>
        </p:nvSpPr>
        <p:spPr>
          <a:xfrm>
            <a:off x="5221569" y="4373202"/>
            <a:ext cx="1192419" cy="307777"/>
          </a:xfrm>
          <a:prstGeom prst="rect">
            <a:avLst/>
          </a:prstGeom>
          <a:solidFill>
            <a:srgbClr val="FFE8CB"/>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40" name="TextBox 39" descr="text box hiding answer">
            <a:extLst>
              <a:ext uri="{FF2B5EF4-FFF2-40B4-BE49-F238E27FC236}">
                <a16:creationId xmlns:a16="http://schemas.microsoft.com/office/drawing/2014/main" id="{26F4B5EF-40F6-42BE-A760-1C5552740A60}"/>
              </a:ext>
            </a:extLst>
          </p:cNvPr>
          <p:cNvSpPr txBox="1"/>
          <p:nvPr/>
        </p:nvSpPr>
        <p:spPr>
          <a:xfrm>
            <a:off x="5246795" y="4819956"/>
            <a:ext cx="1443598" cy="307777"/>
          </a:xfrm>
          <a:prstGeom prst="rect">
            <a:avLst/>
          </a:prstGeom>
          <a:solidFill>
            <a:srgbClr val="FFF4E7"/>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41" name="TextBox 40" descr="text box hiding answer">
            <a:extLst>
              <a:ext uri="{FF2B5EF4-FFF2-40B4-BE49-F238E27FC236}">
                <a16:creationId xmlns:a16="http://schemas.microsoft.com/office/drawing/2014/main" id="{D8792B35-374D-4F67-AF05-A45D7DD91178}"/>
              </a:ext>
            </a:extLst>
          </p:cNvPr>
          <p:cNvSpPr txBox="1"/>
          <p:nvPr/>
        </p:nvSpPr>
        <p:spPr>
          <a:xfrm>
            <a:off x="5225325" y="5357414"/>
            <a:ext cx="1283653" cy="307777"/>
          </a:xfrm>
          <a:prstGeom prst="rect">
            <a:avLst/>
          </a:prstGeom>
          <a:solidFill>
            <a:srgbClr val="FFE8CB"/>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42" name="TextBox 41" descr="text box hiding answer">
            <a:extLst>
              <a:ext uri="{FF2B5EF4-FFF2-40B4-BE49-F238E27FC236}">
                <a16:creationId xmlns:a16="http://schemas.microsoft.com/office/drawing/2014/main" id="{D264BB96-6330-4BDD-8756-61F0F86F12AA}"/>
              </a:ext>
            </a:extLst>
          </p:cNvPr>
          <p:cNvSpPr txBox="1"/>
          <p:nvPr/>
        </p:nvSpPr>
        <p:spPr>
          <a:xfrm>
            <a:off x="5220496" y="5821846"/>
            <a:ext cx="1293310" cy="307777"/>
          </a:xfrm>
          <a:prstGeom prst="rect">
            <a:avLst/>
          </a:prstGeom>
          <a:solidFill>
            <a:srgbClr val="FFF4E7"/>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pic>
        <p:nvPicPr>
          <p:cNvPr id="29" name="Picture 28" descr="A picture containing text, book&#10;&#10;Description automatically generated">
            <a:extLst>
              <a:ext uri="{FF2B5EF4-FFF2-40B4-BE49-F238E27FC236}">
                <a16:creationId xmlns:a16="http://schemas.microsoft.com/office/drawing/2014/main" id="{A53B117C-B752-4CAE-8AB0-CA3823480E2B}"/>
              </a:ext>
            </a:extLst>
          </p:cNvPr>
          <p:cNvPicPr>
            <a:picLocks noChangeAspect="1"/>
          </p:cNvPicPr>
          <p:nvPr/>
        </p:nvPicPr>
        <p:blipFill>
          <a:blip r:embed="rId15" cstate="hqprint">
            <a:extLst>
              <a:ext uri="{28A0092B-C50C-407E-A947-70E740481C1C}">
                <a14:useLocalDpi xmlns:a14="http://schemas.microsoft.com/office/drawing/2010/main" val="0"/>
              </a:ext>
            </a:extLst>
          </a:blip>
          <a:stretch>
            <a:fillRect/>
          </a:stretch>
        </p:blipFill>
        <p:spPr>
          <a:xfrm>
            <a:off x="10240657" y="724534"/>
            <a:ext cx="864305" cy="1068137"/>
          </a:xfrm>
          <a:prstGeom prst="rect">
            <a:avLst/>
          </a:prstGeom>
        </p:spPr>
      </p:pic>
    </p:spTree>
    <p:extLst>
      <p:ext uri="{BB962C8B-B14F-4D97-AF65-F5344CB8AC3E}">
        <p14:creationId xmlns:p14="http://schemas.microsoft.com/office/powerpoint/2010/main" val="2562748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36"/>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38"/>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39"/>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7"/>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0" nodeType="clickEffect">
                                  <p:stCondLst>
                                    <p:cond delay="0"/>
                                  </p:stCondLst>
                                  <p:childTnLst>
                                    <p:set>
                                      <p:cBhvr>
                                        <p:cTn id="46" dur="1" fill="hold">
                                          <p:stCondLst>
                                            <p:cond delay="0"/>
                                          </p:stCondLst>
                                        </p:cTn>
                                        <p:tgtEl>
                                          <p:spTgt spid="40"/>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9"/>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xit" presetSubtype="0" fill="hold" grpId="0" nodeType="clickEffect">
                                  <p:stCondLst>
                                    <p:cond delay="0"/>
                                  </p:stCondLst>
                                  <p:childTnLst>
                                    <p:set>
                                      <p:cBhvr>
                                        <p:cTn id="54" dur="1" fill="hold">
                                          <p:stCondLst>
                                            <p:cond delay="0"/>
                                          </p:stCondLst>
                                        </p:cTn>
                                        <p:tgtEl>
                                          <p:spTgt spid="41"/>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21"/>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xit" presetSubtype="0" fill="hold" grpId="0" nodeType="clickEffect">
                                  <p:stCondLst>
                                    <p:cond delay="0"/>
                                  </p:stCondLst>
                                  <p:childTnLst>
                                    <p:set>
                                      <p:cBhvr>
                                        <p:cTn id="62" dur="1" fill="hold">
                                          <p:stCondLst>
                                            <p:cond delay="0"/>
                                          </p:stCondLst>
                                        </p:cTn>
                                        <p:tgtEl>
                                          <p:spTgt spid="42"/>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nodeType="clickEffect">
                                  <p:stCondLst>
                                    <p:cond delay="0"/>
                                  </p:stCondLst>
                                  <p:childTnLst>
                                    <p:set>
                                      <p:cBhvr>
                                        <p:cTn id="66"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P spid="42"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296864"/>
            <a:ext cx="5345493" cy="867128"/>
          </a:xfrm>
          <a:prstGeom prst="rect">
            <a:avLst/>
          </a:prstGeom>
        </p:spPr>
      </p:pic>
      <p:sp>
        <p:nvSpPr>
          <p:cNvPr id="4" name="Title 3"/>
          <p:cNvSpPr>
            <a:spLocks noGrp="1"/>
          </p:cNvSpPr>
          <p:nvPr>
            <p:ph type="title"/>
          </p:nvPr>
        </p:nvSpPr>
        <p:spPr>
          <a:xfrm>
            <a:off x="0" y="296864"/>
            <a:ext cx="5265384" cy="707849"/>
          </a:xfrm>
        </p:spPr>
        <p:txBody>
          <a:bodyPr>
            <a:normAutofit/>
          </a:bodyPr>
          <a:lstStyle/>
          <a:p>
            <a:r>
              <a:rPr lang="en-GB" sz="3600" b="1" dirty="0">
                <a:solidFill>
                  <a:schemeClr val="bg1"/>
                </a:solidFill>
              </a:rPr>
              <a:t>La </a:t>
            </a:r>
            <a:r>
              <a:rPr lang="en-GB" sz="3600" b="1" dirty="0" err="1">
                <a:solidFill>
                  <a:schemeClr val="bg1"/>
                </a:solidFill>
              </a:rPr>
              <a:t>copine</a:t>
            </a:r>
            <a:r>
              <a:rPr lang="en-GB" sz="3600" b="1" dirty="0">
                <a:solidFill>
                  <a:schemeClr val="bg1"/>
                </a:solidFill>
              </a:rPr>
              <a:t>* de </a:t>
            </a:r>
            <a:r>
              <a:rPr lang="en-GB" sz="3600" b="1" dirty="0" err="1">
                <a:solidFill>
                  <a:schemeClr val="bg1"/>
                </a:solidFill>
              </a:rPr>
              <a:t>Léa</a:t>
            </a:r>
            <a:endParaRPr lang="en-GB" sz="3600" b="1" dirty="0">
              <a:solidFill>
                <a:schemeClr val="bg1"/>
              </a:solidFill>
            </a:endParaRPr>
          </a:p>
        </p:txBody>
      </p:sp>
      <p:sp>
        <p:nvSpPr>
          <p:cNvPr id="7" name="Rounded Rectangle 46">
            <a:extLst>
              <a:ext uri="{FF2B5EF4-FFF2-40B4-BE49-F238E27FC236}">
                <a16:creationId xmlns:a16="http://schemas.microsoft.com/office/drawing/2014/main" id="{FB09667E-50A2-4099-B9F5-10D9728BF65D}"/>
              </a:ext>
            </a:extLst>
          </p:cNvPr>
          <p:cNvSpPr/>
          <p:nvPr/>
        </p:nvSpPr>
        <p:spPr>
          <a:xfrm>
            <a:off x="10812162" y="249870"/>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lire</a:t>
            </a:r>
          </a:p>
        </p:txBody>
      </p:sp>
      <p:sp>
        <p:nvSpPr>
          <p:cNvPr id="25" name="Speech Bubble: Rectangle with Corners Rounded 24">
            <a:extLst>
              <a:ext uri="{FF2B5EF4-FFF2-40B4-BE49-F238E27FC236}">
                <a16:creationId xmlns:a16="http://schemas.microsoft.com/office/drawing/2014/main" id="{2A1A8DE8-32A5-4AEB-8EFF-F4A5635FBDB1}"/>
              </a:ext>
            </a:extLst>
          </p:cNvPr>
          <p:cNvSpPr/>
          <p:nvPr/>
        </p:nvSpPr>
        <p:spPr>
          <a:xfrm>
            <a:off x="5623957" y="251806"/>
            <a:ext cx="3314560" cy="707849"/>
          </a:xfrm>
          <a:prstGeom prst="wedgeRoundRectCallout">
            <a:avLst>
              <a:gd name="adj1" fmla="val 57022"/>
              <a:gd name="adj2" fmla="val 27434"/>
              <a:gd name="adj3" fmla="val 16667"/>
            </a:avLst>
          </a:prstGeom>
          <a:solidFill>
            <a:srgbClr val="105076"/>
          </a:solidFill>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*la copine</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 </a:t>
            </a:r>
            <a:r>
              <a:rPr kumimoji="0" lang="fr-FR" sz="2000" b="0"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girlfriend</a:t>
            </a:r>
            <a:endPar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*tout </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a:t>
            </a:r>
            <a:r>
              <a:rPr kumimoji="0" lang="fr-FR" sz="2000" b="0"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everything</a:t>
            </a:r>
            <a:endPar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2" name="TextBox 1">
            <a:extLst>
              <a:ext uri="{FF2B5EF4-FFF2-40B4-BE49-F238E27FC236}">
                <a16:creationId xmlns:a16="http://schemas.microsoft.com/office/drawing/2014/main" id="{6065C7B5-D1D3-4285-B3E6-A9D83D043D5E}"/>
              </a:ext>
            </a:extLst>
          </p:cNvPr>
          <p:cNvSpPr txBox="1"/>
          <p:nvPr/>
        </p:nvSpPr>
        <p:spPr>
          <a:xfrm>
            <a:off x="130536" y="1325984"/>
            <a:ext cx="11653373"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Léa envoie une photo de sa copine à Sophie, et Sophie veut tout* savoir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Lis les messages et écris trois listes d’adjectifs en anglais.</a:t>
            </a:r>
          </a:p>
        </p:txBody>
      </p:sp>
      <p:graphicFrame>
        <p:nvGraphicFramePr>
          <p:cNvPr id="5" name="Table 5">
            <a:extLst>
              <a:ext uri="{FF2B5EF4-FFF2-40B4-BE49-F238E27FC236}">
                <a16:creationId xmlns:a16="http://schemas.microsoft.com/office/drawing/2014/main" id="{4201CB58-7E12-4D2F-B071-4D976904D36A}"/>
              </a:ext>
            </a:extLst>
          </p:cNvPr>
          <p:cNvGraphicFramePr>
            <a:graphicFrameLocks noGrp="1"/>
          </p:cNvGraphicFramePr>
          <p:nvPr/>
        </p:nvGraphicFramePr>
        <p:xfrm>
          <a:off x="328242" y="3425768"/>
          <a:ext cx="8127999" cy="1721988"/>
        </p:xfrm>
        <a:graphic>
          <a:graphicData uri="http://schemas.openxmlformats.org/drawingml/2006/table">
            <a:tbl>
              <a:tblPr firstRow="1" bandRow="1">
                <a:tableStyleId>{7DF18680-E054-41AD-8BC1-D1AEF772440D}</a:tableStyleId>
              </a:tblPr>
              <a:tblGrid>
                <a:gridCol w="2709333">
                  <a:extLst>
                    <a:ext uri="{9D8B030D-6E8A-4147-A177-3AD203B41FA5}">
                      <a16:colId xmlns:a16="http://schemas.microsoft.com/office/drawing/2014/main" val="592544393"/>
                    </a:ext>
                  </a:extLst>
                </a:gridCol>
                <a:gridCol w="2709333">
                  <a:extLst>
                    <a:ext uri="{9D8B030D-6E8A-4147-A177-3AD203B41FA5}">
                      <a16:colId xmlns:a16="http://schemas.microsoft.com/office/drawing/2014/main" val="1724646828"/>
                    </a:ext>
                  </a:extLst>
                </a:gridCol>
                <a:gridCol w="2709333">
                  <a:extLst>
                    <a:ext uri="{9D8B030D-6E8A-4147-A177-3AD203B41FA5}">
                      <a16:colId xmlns:a16="http://schemas.microsoft.com/office/drawing/2014/main" val="3488177069"/>
                    </a:ext>
                  </a:extLst>
                </a:gridCol>
              </a:tblGrid>
              <a:tr h="488729">
                <a:tc>
                  <a:txBody>
                    <a:bodyPr/>
                    <a:lstStyle/>
                    <a:p>
                      <a:pPr algn="ctr"/>
                      <a:r>
                        <a:rPr lang="fr-FR" dirty="0"/>
                        <a:t>Sophie</a:t>
                      </a:r>
                    </a:p>
                  </a:txBody>
                  <a:tcPr/>
                </a:tc>
                <a:tc>
                  <a:txBody>
                    <a:bodyPr/>
                    <a:lstStyle/>
                    <a:p>
                      <a:pPr algn="ctr"/>
                      <a:r>
                        <a:rPr lang="fr-FR" dirty="0"/>
                        <a:t>Léa</a:t>
                      </a:r>
                    </a:p>
                  </a:txBody>
                  <a:tcPr/>
                </a:tc>
                <a:tc>
                  <a:txBody>
                    <a:bodyPr/>
                    <a:lstStyle/>
                    <a:p>
                      <a:pPr algn="ctr"/>
                      <a:r>
                        <a:rPr lang="fr-FR" dirty="0"/>
                        <a:t>Stéphanie</a:t>
                      </a:r>
                    </a:p>
                  </a:txBody>
                  <a:tcPr/>
                </a:tc>
                <a:extLst>
                  <a:ext uri="{0D108BD9-81ED-4DB2-BD59-A6C34878D82A}">
                    <a16:rowId xmlns:a16="http://schemas.microsoft.com/office/drawing/2014/main" val="2250470635"/>
                  </a:ext>
                </a:extLst>
              </a:tr>
              <a:tr h="1233259">
                <a:tc>
                  <a:txBody>
                    <a:bodyPr/>
                    <a:lstStyle/>
                    <a:p>
                      <a:endParaRPr lang="fr-FR" dirty="0"/>
                    </a:p>
                  </a:txBody>
                  <a:tcPr/>
                </a:tc>
                <a:tc>
                  <a:txBody>
                    <a:bodyPr/>
                    <a:lstStyle/>
                    <a:p>
                      <a:endParaRPr lang="fr-FR" dirty="0"/>
                    </a:p>
                  </a:txBody>
                  <a:tcPr/>
                </a:tc>
                <a:tc>
                  <a:txBody>
                    <a:bodyPr/>
                    <a:lstStyle/>
                    <a:p>
                      <a:endParaRPr lang="fr-FR" dirty="0"/>
                    </a:p>
                  </a:txBody>
                  <a:tcPr/>
                </a:tc>
                <a:extLst>
                  <a:ext uri="{0D108BD9-81ED-4DB2-BD59-A6C34878D82A}">
                    <a16:rowId xmlns:a16="http://schemas.microsoft.com/office/drawing/2014/main" val="2779990836"/>
                  </a:ext>
                </a:extLst>
              </a:tr>
            </a:tbl>
          </a:graphicData>
        </a:graphic>
      </p:graphicFrame>
      <p:pic>
        <p:nvPicPr>
          <p:cNvPr id="1026" name="Picture 2" descr="Iphone, Cell Phone, Phone, Mobile Phone, Electronics">
            <a:extLst>
              <a:ext uri="{FF2B5EF4-FFF2-40B4-BE49-F238E27FC236}">
                <a16:creationId xmlns:a16="http://schemas.microsoft.com/office/drawing/2014/main" id="{58CE42C3-1639-429C-9801-04EBD08D2A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642077">
            <a:off x="9645434" y="1996234"/>
            <a:ext cx="1852216" cy="3055237"/>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a:extLst>
              <a:ext uri="{FF2B5EF4-FFF2-40B4-BE49-F238E27FC236}">
                <a16:creationId xmlns:a16="http://schemas.microsoft.com/office/drawing/2014/main" id="{BDC91C4B-365A-4430-9A48-71272F006CE0}"/>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9216244" y="-360594"/>
            <a:ext cx="1654481" cy="1654481"/>
          </a:xfrm>
          <a:prstGeom prst="rect">
            <a:avLst/>
          </a:prstGeom>
        </p:spPr>
      </p:pic>
      <p:pic>
        <p:nvPicPr>
          <p:cNvPr id="14" name="Picture 13">
            <a:extLst>
              <a:ext uri="{FF2B5EF4-FFF2-40B4-BE49-F238E27FC236}">
                <a16:creationId xmlns:a16="http://schemas.microsoft.com/office/drawing/2014/main" id="{A45D7A77-B7C2-4846-B293-E161B9F43050}"/>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3565000" y="1875673"/>
            <a:ext cx="1574373" cy="1574373"/>
          </a:xfrm>
          <a:prstGeom prst="rect">
            <a:avLst/>
          </a:prstGeom>
        </p:spPr>
      </p:pic>
      <p:pic>
        <p:nvPicPr>
          <p:cNvPr id="10" name="Picture 9">
            <a:extLst>
              <a:ext uri="{FF2B5EF4-FFF2-40B4-BE49-F238E27FC236}">
                <a16:creationId xmlns:a16="http://schemas.microsoft.com/office/drawing/2014/main" id="{5B0CCF66-B5E0-43F7-BBBB-74A5F23C641B}"/>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862761" y="1925978"/>
            <a:ext cx="1530626" cy="1530626"/>
          </a:xfrm>
          <a:prstGeom prst="rect">
            <a:avLst/>
          </a:prstGeom>
        </p:spPr>
      </p:pic>
      <p:pic>
        <p:nvPicPr>
          <p:cNvPr id="12" name="Picture 11">
            <a:extLst>
              <a:ext uri="{FF2B5EF4-FFF2-40B4-BE49-F238E27FC236}">
                <a16:creationId xmlns:a16="http://schemas.microsoft.com/office/drawing/2014/main" id="{1D362AB3-E851-46AF-903E-92F0C82A9B65}"/>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6417613" y="2124525"/>
            <a:ext cx="1301242" cy="1301242"/>
          </a:xfrm>
          <a:prstGeom prst="rect">
            <a:avLst/>
          </a:prstGeom>
        </p:spPr>
      </p:pic>
      <p:sp>
        <p:nvSpPr>
          <p:cNvPr id="13" name="Speech Bubble: Rectangle with Corners Rounded 12">
            <a:extLst>
              <a:ext uri="{FF2B5EF4-FFF2-40B4-BE49-F238E27FC236}">
                <a16:creationId xmlns:a16="http://schemas.microsoft.com/office/drawing/2014/main" id="{827B4195-0AC9-4A52-A563-423A8C89151C}"/>
              </a:ext>
            </a:extLst>
          </p:cNvPr>
          <p:cNvSpPr/>
          <p:nvPr/>
        </p:nvSpPr>
        <p:spPr>
          <a:xfrm rot="1608696">
            <a:off x="10048293" y="2591124"/>
            <a:ext cx="1311751" cy="1493321"/>
          </a:xfrm>
          <a:prstGeom prst="wedgeRoundRectCallout">
            <a:avLst>
              <a:gd name="adj1" fmla="val -29084"/>
              <a:gd name="adj2" fmla="val 63992"/>
              <a:gd name="adj3" fmla="val 16667"/>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pic>
        <p:nvPicPr>
          <p:cNvPr id="20" name="Picture 19">
            <a:extLst>
              <a:ext uri="{FF2B5EF4-FFF2-40B4-BE49-F238E27FC236}">
                <a16:creationId xmlns:a16="http://schemas.microsoft.com/office/drawing/2014/main" id="{475B6664-30F1-4735-940D-FCF6F00E3325}"/>
              </a:ext>
            </a:extLst>
          </p:cNvPr>
          <p:cNvPicPr>
            <a:picLocks noChangeAspect="1"/>
          </p:cNvPicPr>
          <p:nvPr/>
        </p:nvPicPr>
        <p:blipFill rotWithShape="1">
          <a:blip r:embed="rId9" cstate="hqprint">
            <a:extLst>
              <a:ext uri="{28A0092B-C50C-407E-A947-70E740481C1C}">
                <a14:useLocalDpi xmlns:a14="http://schemas.microsoft.com/office/drawing/2010/main" val="0"/>
              </a:ext>
            </a:extLst>
          </a:blip>
          <a:srcRect t="16609" r="11019"/>
          <a:stretch/>
        </p:blipFill>
        <p:spPr>
          <a:xfrm rot="1608696">
            <a:off x="10000247" y="2600612"/>
            <a:ext cx="1284909" cy="1204190"/>
          </a:xfrm>
          <a:prstGeom prst="rect">
            <a:avLst/>
          </a:prstGeom>
          <a:noFill/>
        </p:spPr>
      </p:pic>
      <p:sp>
        <p:nvSpPr>
          <p:cNvPr id="19" name="TextBox 18">
            <a:extLst>
              <a:ext uri="{FF2B5EF4-FFF2-40B4-BE49-F238E27FC236}">
                <a16:creationId xmlns:a16="http://schemas.microsoft.com/office/drawing/2014/main" id="{C48F2462-C65C-4EE2-A3A7-0CD0A2EE5653}"/>
              </a:ext>
            </a:extLst>
          </p:cNvPr>
          <p:cNvSpPr txBox="1"/>
          <p:nvPr/>
        </p:nvSpPr>
        <p:spPr>
          <a:xfrm>
            <a:off x="222373" y="5298120"/>
            <a:ext cx="11843616"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We can add ‘</a:t>
            </a:r>
            <a:r>
              <a:rPr kumimoji="0" lang="en-GB" sz="2400" b="1" i="1" u="none" strike="noStrike" kern="1200" cap="none" spc="0" normalizeH="0" baseline="0" noProof="0" dirty="0">
                <a:ln>
                  <a:noFill/>
                </a:ln>
                <a:solidFill>
                  <a:srgbClr val="ED7D31"/>
                </a:solidFill>
                <a:effectLst/>
                <a:uLnTx/>
                <a:uFillTx/>
                <a:latin typeface="Century Gothic" panose="020F0302020204030204"/>
                <a:ea typeface="+mn-ea"/>
                <a:cs typeface="+mn-cs"/>
              </a:rPr>
              <a:t>pas</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before an adjective to mean ‘not’, e.g.: </a:t>
            </a:r>
            <a:r>
              <a:rPr kumimoji="0" lang="en-GB" sz="2400" b="1" i="1" u="none" strike="noStrike" kern="1200" cap="none" spc="0" normalizeH="0" baseline="0" noProof="0" dirty="0">
                <a:ln>
                  <a:noFill/>
                </a:ln>
                <a:solidFill>
                  <a:srgbClr val="ED7D31"/>
                </a:solidFill>
                <a:effectLst/>
                <a:uLnTx/>
                <a:uFillTx/>
                <a:latin typeface="Century Gothic" panose="020F0302020204030204"/>
                <a:ea typeface="+mn-ea"/>
                <a:cs typeface="+mn-cs"/>
              </a:rPr>
              <a:t>pas</a:t>
            </a:r>
            <a:r>
              <a:rPr kumimoji="0" lang="en-GB" sz="24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mal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1" i="0" u="none" strike="noStrike" kern="1200" cap="none" spc="0" normalizeH="0" baseline="0" noProof="0" dirty="0">
                <a:ln>
                  <a:noFill/>
                </a:ln>
                <a:solidFill>
                  <a:srgbClr val="ED7D31"/>
                </a:solidFill>
                <a:effectLst/>
                <a:uLnTx/>
                <a:uFillTx/>
                <a:latin typeface="Century Gothic" panose="020F0302020204030204"/>
                <a:ea typeface="+mn-ea"/>
                <a:cs typeface="+mn-cs"/>
              </a:rPr>
              <a:t>not</a:t>
            </a: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bad.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Write what each person </a:t>
            </a: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is not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as well as what they </a:t>
            </a:r>
            <a:r>
              <a:rPr kumimoji="0" lang="en-GB"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are</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p:txBody>
      </p:sp>
    </p:spTree>
    <p:extLst>
      <p:ext uri="{BB962C8B-B14F-4D97-AF65-F5344CB8AC3E}">
        <p14:creationId xmlns:p14="http://schemas.microsoft.com/office/powerpoint/2010/main" val="160604026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294041"/>
            <a:ext cx="6807200" cy="869950"/>
          </a:xfrm>
          <a:prstGeom prst="rect">
            <a:avLst/>
          </a:prstGeom>
        </p:spPr>
      </p:pic>
      <p:sp>
        <p:nvSpPr>
          <p:cNvPr id="4" name="Title 3"/>
          <p:cNvSpPr>
            <a:spLocks noGrp="1"/>
          </p:cNvSpPr>
          <p:nvPr>
            <p:ph type="title"/>
          </p:nvPr>
        </p:nvSpPr>
        <p:spPr>
          <a:xfrm>
            <a:off x="0" y="294041"/>
            <a:ext cx="3745089" cy="707849"/>
          </a:xfrm>
        </p:spPr>
        <p:txBody>
          <a:bodyPr>
            <a:normAutofit/>
          </a:bodyPr>
          <a:lstStyle/>
          <a:p>
            <a:r>
              <a:rPr lang="en-GB" sz="3600" b="1" dirty="0">
                <a:solidFill>
                  <a:schemeClr val="bg1"/>
                </a:solidFill>
              </a:rPr>
              <a:t>Wo </a:t>
            </a:r>
            <a:r>
              <a:rPr lang="en-GB" sz="3600" b="1" dirty="0" err="1">
                <a:solidFill>
                  <a:schemeClr val="bg1"/>
                </a:solidFill>
              </a:rPr>
              <a:t>wohnen</a:t>
            </a:r>
            <a:r>
              <a:rPr lang="en-GB" sz="3600" b="1" dirty="0">
                <a:solidFill>
                  <a:schemeClr val="bg1"/>
                </a:solidFill>
              </a:rPr>
              <a:t> </a:t>
            </a:r>
            <a:r>
              <a:rPr lang="en-GB" sz="3600" b="1" dirty="0" err="1">
                <a:solidFill>
                  <a:schemeClr val="bg1"/>
                </a:solidFill>
              </a:rPr>
              <a:t>sie</a:t>
            </a:r>
            <a:r>
              <a:rPr lang="en-GB" sz="3600" b="1" dirty="0">
                <a:solidFill>
                  <a:schemeClr val="bg1"/>
                </a:solidFill>
              </a:rPr>
              <a:t>?</a:t>
            </a:r>
          </a:p>
        </p:txBody>
      </p:sp>
      <p:graphicFrame>
        <p:nvGraphicFramePr>
          <p:cNvPr id="39" name="Table 38">
            <a:extLst>
              <a:ext uri="{FF2B5EF4-FFF2-40B4-BE49-F238E27FC236}">
                <a16:creationId xmlns:a16="http://schemas.microsoft.com/office/drawing/2014/main" id="{6806D6C0-D9E8-46D5-8A09-0FD3BC001139}"/>
              </a:ext>
            </a:extLst>
          </p:cNvPr>
          <p:cNvGraphicFramePr>
            <a:graphicFrameLocks noGrp="1"/>
          </p:cNvGraphicFramePr>
          <p:nvPr/>
        </p:nvGraphicFramePr>
        <p:xfrm>
          <a:off x="1769144" y="1894395"/>
          <a:ext cx="8743112" cy="4163844"/>
        </p:xfrm>
        <a:graphic>
          <a:graphicData uri="http://schemas.openxmlformats.org/drawingml/2006/table">
            <a:tbl>
              <a:tblPr firstRow="1" bandRow="1"/>
              <a:tblGrid>
                <a:gridCol w="714696">
                  <a:extLst>
                    <a:ext uri="{9D8B030D-6E8A-4147-A177-3AD203B41FA5}">
                      <a16:colId xmlns:a16="http://schemas.microsoft.com/office/drawing/2014/main" val="3648045215"/>
                    </a:ext>
                  </a:extLst>
                </a:gridCol>
                <a:gridCol w="4014208">
                  <a:extLst>
                    <a:ext uri="{9D8B030D-6E8A-4147-A177-3AD203B41FA5}">
                      <a16:colId xmlns:a16="http://schemas.microsoft.com/office/drawing/2014/main" val="2602992058"/>
                    </a:ext>
                  </a:extLst>
                </a:gridCol>
                <a:gridCol w="4014208">
                  <a:extLst>
                    <a:ext uri="{9D8B030D-6E8A-4147-A177-3AD203B41FA5}">
                      <a16:colId xmlns:a16="http://schemas.microsoft.com/office/drawing/2014/main" val="815285107"/>
                    </a:ext>
                  </a:extLst>
                </a:gridCol>
              </a:tblGrid>
              <a:tr h="577134">
                <a:tc>
                  <a:txBody>
                    <a:bodyPr/>
                    <a:lstStyle/>
                    <a:p>
                      <a:pPr algn="ctr"/>
                      <a:endParaRPr lang="en-GB" sz="2000" dirty="0">
                        <a:solidFill>
                          <a:schemeClr val="accent1">
                            <a:lumMod val="50000"/>
                          </a:schemeClr>
                        </a:solidFill>
                        <a:latin typeface="Century Gothic" panose="020B0502020202020204" pitchFamily="34" charset="0"/>
                      </a:endParaRPr>
                    </a:p>
                  </a:txBody>
                  <a:tcPr/>
                </a:tc>
                <a:tc>
                  <a:txBody>
                    <a:bodyPr/>
                    <a:lstStyle/>
                    <a:p>
                      <a:pPr algn="ctr"/>
                      <a:r>
                        <a:rPr lang="en-GB" sz="2000" b="0" i="0" dirty="0">
                          <a:solidFill>
                            <a:schemeClr val="accent1">
                              <a:lumMod val="50000"/>
                            </a:schemeClr>
                          </a:solidFill>
                          <a:latin typeface="Century Gothic" panose="020B0502020202020204" pitchFamily="34" charset="0"/>
                        </a:rPr>
                        <a:t>in </a:t>
                      </a:r>
                      <a:r>
                        <a:rPr lang="en-GB" sz="2000" b="0" i="0" dirty="0" err="1">
                          <a:solidFill>
                            <a:schemeClr val="accent1">
                              <a:lumMod val="50000"/>
                            </a:schemeClr>
                          </a:solidFill>
                          <a:latin typeface="Century Gothic" panose="020B0502020202020204" pitchFamily="34" charset="0"/>
                        </a:rPr>
                        <a:t>Norddeutschland</a:t>
                      </a:r>
                      <a:endParaRPr lang="en-GB" sz="2000" b="0" i="0" dirty="0">
                        <a:solidFill>
                          <a:schemeClr val="accent1">
                            <a:lumMod val="50000"/>
                          </a:schemeClr>
                        </a:solidFill>
                        <a:latin typeface="Century Gothic" panose="020B0502020202020204" pitchFamily="34" charset="0"/>
                      </a:endParaRPr>
                    </a:p>
                  </a:txBody>
                  <a:tcPr/>
                </a:tc>
                <a:tc>
                  <a:txBody>
                    <a:bodyPr/>
                    <a:lstStyle/>
                    <a:p>
                      <a:pPr algn="ctr"/>
                      <a:r>
                        <a:rPr lang="en-GB" sz="2000" b="0" i="0" dirty="0">
                          <a:solidFill>
                            <a:schemeClr val="accent1">
                              <a:lumMod val="50000"/>
                            </a:schemeClr>
                          </a:solidFill>
                          <a:latin typeface="Century Gothic" panose="020B0502020202020204" pitchFamily="34" charset="0"/>
                        </a:rPr>
                        <a:t>in </a:t>
                      </a:r>
                      <a:r>
                        <a:rPr lang="en-GB" sz="2000" b="0" i="0" dirty="0" err="1">
                          <a:solidFill>
                            <a:schemeClr val="accent1">
                              <a:lumMod val="50000"/>
                            </a:schemeClr>
                          </a:solidFill>
                          <a:latin typeface="Century Gothic" panose="020B0502020202020204" pitchFamily="34" charset="0"/>
                        </a:rPr>
                        <a:t>Süddeutschland</a:t>
                      </a:r>
                      <a:r>
                        <a:rPr lang="en-GB" sz="2000" b="0" i="0" dirty="0">
                          <a:solidFill>
                            <a:schemeClr val="accent1">
                              <a:lumMod val="50000"/>
                            </a:schemeClr>
                          </a:solidFill>
                          <a:latin typeface="Century Gothic" panose="020B0502020202020204" pitchFamily="34" charset="0"/>
                        </a:rPr>
                        <a:t>, in </a:t>
                      </a:r>
                      <a:r>
                        <a:rPr lang="en-GB" sz="2000" b="0" i="0" dirty="0" err="1">
                          <a:solidFill>
                            <a:schemeClr val="accent1">
                              <a:lumMod val="50000"/>
                            </a:schemeClr>
                          </a:solidFill>
                          <a:latin typeface="Century Gothic" panose="020B0502020202020204" pitchFamily="34" charset="0"/>
                        </a:rPr>
                        <a:t>Österreich</a:t>
                      </a:r>
                      <a:r>
                        <a:rPr lang="en-GB" sz="2000" b="0" i="0" dirty="0">
                          <a:solidFill>
                            <a:schemeClr val="accent1">
                              <a:lumMod val="50000"/>
                            </a:schemeClr>
                          </a:solidFill>
                          <a:latin typeface="Century Gothic" panose="020B0502020202020204" pitchFamily="34" charset="0"/>
                        </a:rPr>
                        <a:t> </a:t>
                      </a:r>
                      <a:r>
                        <a:rPr lang="en-GB" sz="2000" b="0" i="0" dirty="0" err="1">
                          <a:solidFill>
                            <a:schemeClr val="accent1">
                              <a:lumMod val="50000"/>
                            </a:schemeClr>
                          </a:solidFill>
                          <a:latin typeface="Century Gothic" panose="020B0502020202020204" pitchFamily="34" charset="0"/>
                        </a:rPr>
                        <a:t>oder</a:t>
                      </a:r>
                      <a:r>
                        <a:rPr lang="en-GB" sz="2000" b="0" i="0" dirty="0">
                          <a:solidFill>
                            <a:schemeClr val="accent1">
                              <a:lumMod val="50000"/>
                            </a:schemeClr>
                          </a:solidFill>
                          <a:latin typeface="Century Gothic" panose="020B0502020202020204" pitchFamily="34" charset="0"/>
                        </a:rPr>
                        <a:t> in der Schweiz</a:t>
                      </a:r>
                    </a:p>
                  </a:txBody>
                  <a:tcPr/>
                </a:tc>
                <a:extLst>
                  <a:ext uri="{0D108BD9-81ED-4DB2-BD59-A6C34878D82A}">
                    <a16:rowId xmlns:a16="http://schemas.microsoft.com/office/drawing/2014/main" val="4036948471"/>
                  </a:ext>
                </a:extLst>
              </a:tr>
              <a:tr h="577134">
                <a:tc>
                  <a:txBody>
                    <a:bodyPr/>
                    <a:lstStyle/>
                    <a:p>
                      <a:endParaRPr lang="en-GB" sz="2000" dirty="0">
                        <a:solidFill>
                          <a:schemeClr val="accent1">
                            <a:lumMod val="50000"/>
                          </a:schemeClr>
                        </a:solidFill>
                      </a:endParaRPr>
                    </a:p>
                  </a:txBody>
                  <a:tcPr/>
                </a:tc>
                <a:tc>
                  <a:txBody>
                    <a:bodyPr/>
                    <a:lstStyle/>
                    <a:p>
                      <a:endParaRPr lang="en-GB" sz="2000" dirty="0">
                        <a:solidFill>
                          <a:schemeClr val="accent1">
                            <a:lumMod val="50000"/>
                          </a:schemeClr>
                        </a:solidFill>
                      </a:endParaRPr>
                    </a:p>
                  </a:txBody>
                  <a:tcPr/>
                </a:tc>
                <a:tc>
                  <a:txBody>
                    <a:bodyPr/>
                    <a:lstStyle/>
                    <a:p>
                      <a:endParaRPr lang="en-GB" sz="2000" dirty="0">
                        <a:solidFill>
                          <a:schemeClr val="accent1">
                            <a:lumMod val="50000"/>
                          </a:schemeClr>
                        </a:solidFill>
                      </a:endParaRPr>
                    </a:p>
                  </a:txBody>
                  <a:tcPr/>
                </a:tc>
                <a:extLst>
                  <a:ext uri="{0D108BD9-81ED-4DB2-BD59-A6C34878D82A}">
                    <a16:rowId xmlns:a16="http://schemas.microsoft.com/office/drawing/2014/main" val="3577601140"/>
                  </a:ext>
                </a:extLst>
              </a:tr>
              <a:tr h="577134">
                <a:tc>
                  <a:txBody>
                    <a:bodyPr/>
                    <a:lstStyle/>
                    <a:p>
                      <a:endParaRPr lang="en-GB" sz="2000" dirty="0">
                        <a:solidFill>
                          <a:schemeClr val="accent1">
                            <a:lumMod val="50000"/>
                          </a:schemeClr>
                        </a:solidFill>
                      </a:endParaRPr>
                    </a:p>
                  </a:txBody>
                  <a:tcPr/>
                </a:tc>
                <a:tc>
                  <a:txBody>
                    <a:bodyPr/>
                    <a:lstStyle/>
                    <a:p>
                      <a:endParaRPr lang="en-GB" sz="2000" dirty="0">
                        <a:solidFill>
                          <a:schemeClr val="accent1">
                            <a:lumMod val="50000"/>
                          </a:schemeClr>
                        </a:solidFill>
                      </a:endParaRPr>
                    </a:p>
                  </a:txBody>
                  <a:tcPr/>
                </a:tc>
                <a:tc>
                  <a:txBody>
                    <a:bodyPr/>
                    <a:lstStyle/>
                    <a:p>
                      <a:endParaRPr lang="en-GB" sz="2000" dirty="0">
                        <a:solidFill>
                          <a:schemeClr val="accent1">
                            <a:lumMod val="50000"/>
                          </a:schemeClr>
                        </a:solidFill>
                      </a:endParaRPr>
                    </a:p>
                  </a:txBody>
                  <a:tcPr/>
                </a:tc>
                <a:extLst>
                  <a:ext uri="{0D108BD9-81ED-4DB2-BD59-A6C34878D82A}">
                    <a16:rowId xmlns:a16="http://schemas.microsoft.com/office/drawing/2014/main" val="2495414137"/>
                  </a:ext>
                </a:extLst>
              </a:tr>
              <a:tr h="577134">
                <a:tc>
                  <a:txBody>
                    <a:bodyPr/>
                    <a:lstStyle/>
                    <a:p>
                      <a:endParaRPr lang="en-GB" sz="2000" dirty="0">
                        <a:solidFill>
                          <a:schemeClr val="accent1">
                            <a:lumMod val="50000"/>
                          </a:schemeClr>
                        </a:solidFill>
                      </a:endParaRPr>
                    </a:p>
                  </a:txBody>
                  <a:tcPr/>
                </a:tc>
                <a:tc>
                  <a:txBody>
                    <a:bodyPr/>
                    <a:lstStyle/>
                    <a:p>
                      <a:endParaRPr lang="en-GB" sz="2000" dirty="0">
                        <a:solidFill>
                          <a:schemeClr val="accent1">
                            <a:lumMod val="50000"/>
                          </a:schemeClr>
                        </a:solidFill>
                      </a:endParaRPr>
                    </a:p>
                  </a:txBody>
                  <a:tcPr/>
                </a:tc>
                <a:tc>
                  <a:txBody>
                    <a:bodyPr/>
                    <a:lstStyle/>
                    <a:p>
                      <a:endParaRPr lang="en-GB" sz="2000" dirty="0">
                        <a:solidFill>
                          <a:schemeClr val="accent1">
                            <a:lumMod val="50000"/>
                          </a:schemeClr>
                        </a:solidFill>
                      </a:endParaRPr>
                    </a:p>
                  </a:txBody>
                  <a:tcPr/>
                </a:tc>
                <a:extLst>
                  <a:ext uri="{0D108BD9-81ED-4DB2-BD59-A6C34878D82A}">
                    <a16:rowId xmlns:a16="http://schemas.microsoft.com/office/drawing/2014/main" val="3346029213"/>
                  </a:ext>
                </a:extLst>
              </a:tr>
              <a:tr h="577134">
                <a:tc>
                  <a:txBody>
                    <a:bodyPr/>
                    <a:lstStyle/>
                    <a:p>
                      <a:endParaRPr lang="en-GB" sz="2000" dirty="0">
                        <a:solidFill>
                          <a:schemeClr val="accent1">
                            <a:lumMod val="50000"/>
                          </a:schemeClr>
                        </a:solidFill>
                      </a:endParaRPr>
                    </a:p>
                  </a:txBody>
                  <a:tcPr/>
                </a:tc>
                <a:tc>
                  <a:txBody>
                    <a:bodyPr/>
                    <a:lstStyle/>
                    <a:p>
                      <a:endParaRPr lang="en-GB" sz="2000" dirty="0">
                        <a:solidFill>
                          <a:schemeClr val="accent1">
                            <a:lumMod val="50000"/>
                          </a:schemeClr>
                        </a:solidFill>
                      </a:endParaRPr>
                    </a:p>
                  </a:txBody>
                  <a:tcPr/>
                </a:tc>
                <a:tc>
                  <a:txBody>
                    <a:bodyPr/>
                    <a:lstStyle/>
                    <a:p>
                      <a:endParaRPr lang="en-GB" sz="2000" dirty="0">
                        <a:solidFill>
                          <a:schemeClr val="accent1">
                            <a:lumMod val="50000"/>
                          </a:schemeClr>
                        </a:solidFill>
                      </a:endParaRPr>
                    </a:p>
                  </a:txBody>
                  <a:tcPr/>
                </a:tc>
                <a:extLst>
                  <a:ext uri="{0D108BD9-81ED-4DB2-BD59-A6C34878D82A}">
                    <a16:rowId xmlns:a16="http://schemas.microsoft.com/office/drawing/2014/main" val="490429551"/>
                  </a:ext>
                </a:extLst>
              </a:tr>
              <a:tr h="577134">
                <a:tc>
                  <a:txBody>
                    <a:bodyPr/>
                    <a:lstStyle/>
                    <a:p>
                      <a:endParaRPr lang="en-GB" sz="2000" dirty="0">
                        <a:solidFill>
                          <a:schemeClr val="accent1">
                            <a:lumMod val="50000"/>
                          </a:schemeClr>
                        </a:solidFill>
                      </a:endParaRPr>
                    </a:p>
                  </a:txBody>
                  <a:tcPr/>
                </a:tc>
                <a:tc>
                  <a:txBody>
                    <a:bodyPr/>
                    <a:lstStyle/>
                    <a:p>
                      <a:endParaRPr lang="en-GB" sz="2000" dirty="0">
                        <a:solidFill>
                          <a:schemeClr val="accent1">
                            <a:lumMod val="50000"/>
                          </a:schemeClr>
                        </a:solidFill>
                      </a:endParaRPr>
                    </a:p>
                  </a:txBody>
                  <a:tcPr/>
                </a:tc>
                <a:tc>
                  <a:txBody>
                    <a:bodyPr/>
                    <a:lstStyle/>
                    <a:p>
                      <a:endParaRPr lang="en-GB" sz="2000" dirty="0">
                        <a:solidFill>
                          <a:schemeClr val="accent1">
                            <a:lumMod val="50000"/>
                          </a:schemeClr>
                        </a:solidFill>
                      </a:endParaRPr>
                    </a:p>
                  </a:txBody>
                  <a:tcPr/>
                </a:tc>
                <a:extLst>
                  <a:ext uri="{0D108BD9-81ED-4DB2-BD59-A6C34878D82A}">
                    <a16:rowId xmlns:a16="http://schemas.microsoft.com/office/drawing/2014/main" val="4089370984"/>
                  </a:ext>
                </a:extLst>
              </a:tr>
              <a:tr h="577134">
                <a:tc>
                  <a:txBody>
                    <a:bodyPr/>
                    <a:lstStyle/>
                    <a:p>
                      <a:endParaRPr lang="en-GB" sz="2000" dirty="0">
                        <a:solidFill>
                          <a:schemeClr val="accent1">
                            <a:lumMod val="50000"/>
                          </a:schemeClr>
                        </a:solidFill>
                      </a:endParaRPr>
                    </a:p>
                  </a:txBody>
                  <a:tcPr/>
                </a:tc>
                <a:tc>
                  <a:txBody>
                    <a:bodyPr/>
                    <a:lstStyle/>
                    <a:p>
                      <a:endParaRPr lang="en-GB" sz="2000" dirty="0">
                        <a:solidFill>
                          <a:schemeClr val="accent1">
                            <a:lumMod val="50000"/>
                          </a:schemeClr>
                        </a:solidFill>
                      </a:endParaRPr>
                    </a:p>
                  </a:txBody>
                  <a:tcPr/>
                </a:tc>
                <a:tc>
                  <a:txBody>
                    <a:bodyPr/>
                    <a:lstStyle/>
                    <a:p>
                      <a:endParaRPr lang="en-GB" sz="2000" dirty="0">
                        <a:solidFill>
                          <a:schemeClr val="accent1">
                            <a:lumMod val="50000"/>
                          </a:schemeClr>
                        </a:solidFill>
                      </a:endParaRPr>
                    </a:p>
                  </a:txBody>
                  <a:tcPr/>
                </a:tc>
                <a:extLst>
                  <a:ext uri="{0D108BD9-81ED-4DB2-BD59-A6C34878D82A}">
                    <a16:rowId xmlns:a16="http://schemas.microsoft.com/office/drawing/2014/main" val="577285090"/>
                  </a:ext>
                </a:extLst>
              </a:tr>
            </a:tbl>
          </a:graphicData>
        </a:graphic>
      </p:graphicFrame>
      <p:sp>
        <p:nvSpPr>
          <p:cNvPr id="40" name="Action Button: Custom 37">
            <a:hlinkClick r:id="" action="ppaction://noaction" highlightClick="1">
              <a:snd r:embed="rId4" name="9. wichtik.wav"/>
            </a:hlinkClick>
            <a:extLst>
              <a:ext uri="{FF2B5EF4-FFF2-40B4-BE49-F238E27FC236}">
                <a16:creationId xmlns:a16="http://schemas.microsoft.com/office/drawing/2014/main" id="{FA6E14B4-6862-46F8-8005-E84E427B11E8}"/>
              </a:ext>
            </a:extLst>
          </p:cNvPr>
          <p:cNvSpPr/>
          <p:nvPr/>
        </p:nvSpPr>
        <p:spPr>
          <a:xfrm>
            <a:off x="1884598" y="2637852"/>
            <a:ext cx="453788" cy="452927"/>
          </a:xfrm>
          <a:prstGeom prst="actionButtonBlank">
            <a:avLst/>
          </a:prstGeom>
          <a:solidFill>
            <a:schemeClr val="accent1">
              <a:lumMod val="50000"/>
            </a:schemeClr>
          </a:solidFill>
          <a:ln w="12700">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1</a:t>
            </a:r>
          </a:p>
        </p:txBody>
      </p:sp>
      <p:sp>
        <p:nvSpPr>
          <p:cNvPr id="44" name="Action Button: Custom 41">
            <a:hlinkClick r:id="" action="ppaction://noaction" highlightClick="1">
              <a:snd r:embed="rId5" name="wenich.wav"/>
            </a:hlinkClick>
            <a:extLst>
              <a:ext uri="{FF2B5EF4-FFF2-40B4-BE49-F238E27FC236}">
                <a16:creationId xmlns:a16="http://schemas.microsoft.com/office/drawing/2014/main" id="{900606E9-BCD4-48DB-B61B-FEE2E27BF487}"/>
              </a:ext>
            </a:extLst>
          </p:cNvPr>
          <p:cNvSpPr/>
          <p:nvPr/>
        </p:nvSpPr>
        <p:spPr>
          <a:xfrm>
            <a:off x="1884598" y="3215356"/>
            <a:ext cx="453788" cy="452927"/>
          </a:xfrm>
          <a:prstGeom prst="actionButtonBlank">
            <a:avLst/>
          </a:prstGeom>
          <a:solidFill>
            <a:schemeClr val="accent1">
              <a:lumMod val="50000"/>
            </a:schemeClr>
          </a:solidFill>
          <a:ln w="12700">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2</a:t>
            </a:r>
          </a:p>
        </p:txBody>
      </p:sp>
      <p:sp>
        <p:nvSpPr>
          <p:cNvPr id="48" name="Action Button: Custom 45">
            <a:hlinkClick r:id="" action="ppaction://noaction" highlightClick="1">
              <a:snd r:embed="rId6" name="notwendich.wav"/>
            </a:hlinkClick>
            <a:extLst>
              <a:ext uri="{FF2B5EF4-FFF2-40B4-BE49-F238E27FC236}">
                <a16:creationId xmlns:a16="http://schemas.microsoft.com/office/drawing/2014/main" id="{8B29C185-2517-4F54-84E7-74885029075C}"/>
              </a:ext>
            </a:extLst>
          </p:cNvPr>
          <p:cNvSpPr/>
          <p:nvPr/>
        </p:nvSpPr>
        <p:spPr>
          <a:xfrm>
            <a:off x="1884598" y="3792860"/>
            <a:ext cx="453788" cy="452927"/>
          </a:xfrm>
          <a:prstGeom prst="actionButtonBlank">
            <a:avLst/>
          </a:prstGeom>
          <a:solidFill>
            <a:schemeClr val="accent1">
              <a:lumMod val="50000"/>
            </a:schemeClr>
          </a:solidFill>
          <a:ln w="12700">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3</a:t>
            </a:r>
          </a:p>
        </p:txBody>
      </p:sp>
      <p:sp>
        <p:nvSpPr>
          <p:cNvPr id="52" name="Action Button: Custom 49">
            <a:hlinkClick r:id="" action="ppaction://noaction" highlightClick="1">
              <a:snd r:embed="rId7" name="9. Schwierikkeit [hard].wav"/>
            </a:hlinkClick>
            <a:extLst>
              <a:ext uri="{FF2B5EF4-FFF2-40B4-BE49-F238E27FC236}">
                <a16:creationId xmlns:a16="http://schemas.microsoft.com/office/drawing/2014/main" id="{B23A0813-0E42-4385-A262-A9EDF90B279A}"/>
              </a:ext>
            </a:extLst>
          </p:cNvPr>
          <p:cNvSpPr/>
          <p:nvPr/>
        </p:nvSpPr>
        <p:spPr>
          <a:xfrm>
            <a:off x="1884598" y="4370364"/>
            <a:ext cx="453788" cy="452927"/>
          </a:xfrm>
          <a:prstGeom prst="actionButtonBlank">
            <a:avLst/>
          </a:prstGeom>
          <a:solidFill>
            <a:schemeClr val="accent1">
              <a:lumMod val="50000"/>
            </a:schemeClr>
          </a:solidFill>
          <a:ln w="12700">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4</a:t>
            </a:r>
          </a:p>
        </p:txBody>
      </p:sp>
      <p:sp>
        <p:nvSpPr>
          <p:cNvPr id="56" name="Action Button: Custom 53">
            <a:hlinkClick r:id="" action="ppaction://noaction" highlightClick="1">
              <a:snd r:embed="rId8" name="richtich.wav"/>
            </a:hlinkClick>
            <a:extLst>
              <a:ext uri="{FF2B5EF4-FFF2-40B4-BE49-F238E27FC236}">
                <a16:creationId xmlns:a16="http://schemas.microsoft.com/office/drawing/2014/main" id="{96172DB8-2023-4A93-AF34-CE3E0C058E8E}"/>
              </a:ext>
            </a:extLst>
          </p:cNvPr>
          <p:cNvSpPr/>
          <p:nvPr/>
        </p:nvSpPr>
        <p:spPr>
          <a:xfrm>
            <a:off x="1884598" y="4947868"/>
            <a:ext cx="453788" cy="452927"/>
          </a:xfrm>
          <a:prstGeom prst="actionButtonBlank">
            <a:avLst/>
          </a:prstGeom>
          <a:solidFill>
            <a:schemeClr val="accent1">
              <a:lumMod val="50000"/>
            </a:schemeClr>
          </a:solidFill>
          <a:ln w="12700">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5</a:t>
            </a:r>
          </a:p>
        </p:txBody>
      </p:sp>
      <p:sp>
        <p:nvSpPr>
          <p:cNvPr id="60" name="Action Button: Custom 57">
            <a:hlinkClick r:id="" action="ppaction://noaction" highlightClick="1">
              <a:snd r:embed="rId9" name="9. fertik.wav"/>
            </a:hlinkClick>
            <a:extLst>
              <a:ext uri="{FF2B5EF4-FFF2-40B4-BE49-F238E27FC236}">
                <a16:creationId xmlns:a16="http://schemas.microsoft.com/office/drawing/2014/main" id="{4E9C0D35-7F09-4019-9130-81374A39F554}"/>
              </a:ext>
            </a:extLst>
          </p:cNvPr>
          <p:cNvSpPr/>
          <p:nvPr/>
        </p:nvSpPr>
        <p:spPr>
          <a:xfrm>
            <a:off x="1888170" y="5525371"/>
            <a:ext cx="453788" cy="452927"/>
          </a:xfrm>
          <a:prstGeom prst="actionButtonBlank">
            <a:avLst/>
          </a:prstGeom>
          <a:solidFill>
            <a:schemeClr val="accent1">
              <a:lumMod val="50000"/>
            </a:schemeClr>
          </a:solidFill>
          <a:ln w="12700">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6</a:t>
            </a:r>
          </a:p>
        </p:txBody>
      </p:sp>
      <p:grpSp>
        <p:nvGrpSpPr>
          <p:cNvPr id="81" name="Group 80">
            <a:extLst>
              <a:ext uri="{FF2B5EF4-FFF2-40B4-BE49-F238E27FC236}">
                <a16:creationId xmlns:a16="http://schemas.microsoft.com/office/drawing/2014/main" id="{07D6F0F7-01D7-4CBD-A233-99FDD1ED5046}"/>
              </a:ext>
            </a:extLst>
          </p:cNvPr>
          <p:cNvGrpSpPr/>
          <p:nvPr/>
        </p:nvGrpSpPr>
        <p:grpSpPr>
          <a:xfrm>
            <a:off x="5401689" y="4472824"/>
            <a:ext cx="1340014" cy="1694379"/>
            <a:chOff x="1561070" y="1379387"/>
            <a:chExt cx="958354" cy="1130778"/>
          </a:xfrm>
        </p:grpSpPr>
        <p:pic>
          <p:nvPicPr>
            <p:cNvPr id="79" name="Picture 78" descr="A picture containing text, map&#10;&#10;Description automatically generated">
              <a:extLst>
                <a:ext uri="{FF2B5EF4-FFF2-40B4-BE49-F238E27FC236}">
                  <a16:creationId xmlns:a16="http://schemas.microsoft.com/office/drawing/2014/main" id="{B9BFB861-C56A-4ABB-8E9D-E2BD8A8518A3}"/>
                </a:ext>
              </a:extLst>
            </p:cNvPr>
            <p:cNvPicPr>
              <a:picLocks noChangeAspect="1"/>
            </p:cNvPicPr>
            <p:nvPr/>
          </p:nvPicPr>
          <p:blipFill>
            <a:blip r:embed="rId10">
              <a:extLst>
                <a:ext uri="{BEBA8EAE-BF5A-486C-A8C5-ECC9F3942E4B}">
                  <a14:imgProps xmlns:a14="http://schemas.microsoft.com/office/drawing/2010/main">
                    <a14:imgLayer r:embed="rId11">
                      <a14:imgEffect>
                        <a14:backgroundRemoval t="7447" b="97518" l="7531" r="94561">
                          <a14:foregroundMark x1="32218" y1="7801" x2="32218" y2="7801"/>
                          <a14:foregroundMark x1="78661" y1="73404" x2="78661" y2="73404"/>
                          <a14:foregroundMark x1="94561" y1="72695" x2="94561" y2="72695"/>
                          <a14:foregroundMark x1="21339" y1="84397" x2="21339" y2="84397"/>
                          <a14:foregroundMark x1="17992" y1="96454" x2="17992" y2="96454"/>
                          <a14:foregroundMark x1="30544" y1="97872" x2="30544" y2="97872"/>
                          <a14:foregroundMark x1="40167" y1="93617" x2="40167" y2="93617"/>
                          <a14:foregroundMark x1="7531" y1="45390" x2="7531" y2="45390"/>
                          <a14:foregroundMark x1="60251" y1="8156" x2="60251" y2="8156"/>
                          <a14:foregroundMark x1="66946" y1="13121" x2="66946" y2="13121"/>
                          <a14:foregroundMark x1="65690" y1="12057" x2="65690" y2="12057"/>
                          <a14:foregroundMark x1="64435" y1="10993" x2="64435" y2="10993"/>
                        </a14:backgroundRemoval>
                      </a14:imgEffect>
                    </a14:imgLayer>
                  </a14:imgProps>
                </a:ext>
                <a:ext uri="{28A0092B-C50C-407E-A947-70E740481C1C}">
                  <a14:useLocalDpi xmlns:a14="http://schemas.microsoft.com/office/drawing/2010/main" val="0"/>
                </a:ext>
              </a:extLst>
            </a:blip>
            <a:stretch>
              <a:fillRect/>
            </a:stretch>
          </p:blipFill>
          <p:spPr>
            <a:xfrm>
              <a:off x="1561070" y="1379387"/>
              <a:ext cx="958354" cy="1130778"/>
            </a:xfrm>
            <a:prstGeom prst="rect">
              <a:avLst/>
            </a:prstGeom>
          </p:spPr>
        </p:pic>
        <p:sp>
          <p:nvSpPr>
            <p:cNvPr id="80" name="Arrow: Right 79">
              <a:extLst>
                <a:ext uri="{FF2B5EF4-FFF2-40B4-BE49-F238E27FC236}">
                  <a16:creationId xmlns:a16="http://schemas.microsoft.com/office/drawing/2014/main" id="{8F994774-EBA1-4E34-8575-C5299BA278AA}"/>
                </a:ext>
              </a:extLst>
            </p:cNvPr>
            <p:cNvSpPr/>
            <p:nvPr/>
          </p:nvSpPr>
          <p:spPr>
            <a:xfrm>
              <a:off x="1629271" y="1653697"/>
              <a:ext cx="165100" cy="72406"/>
            </a:xfrm>
            <a:prstGeom prst="rightArrow">
              <a:avLst/>
            </a:prstGeom>
            <a:solidFill>
              <a:schemeClr val="accent1">
                <a:lumMod val="50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grpSp>
      <p:sp>
        <p:nvSpPr>
          <p:cNvPr id="88" name="TextBox 87">
            <a:extLst>
              <a:ext uri="{FF2B5EF4-FFF2-40B4-BE49-F238E27FC236}">
                <a16:creationId xmlns:a16="http://schemas.microsoft.com/office/drawing/2014/main" id="{0C04D1D1-A73F-443E-8B70-C7D066DD8FE7}"/>
              </a:ext>
            </a:extLst>
          </p:cNvPr>
          <p:cNvSpPr txBox="1"/>
          <p:nvPr/>
        </p:nvSpPr>
        <p:spPr>
          <a:xfrm>
            <a:off x="172995" y="1242305"/>
            <a:ext cx="1022205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Zuhören</a:t>
            </a:r>
            <a:r>
              <a:rPr kumimoji="0" lang="en-GB" sz="24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 Wo </a:t>
            </a:r>
            <a:r>
              <a:rPr kumimoji="0" lang="en-GB" sz="2400" b="0"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wohnen</a:t>
            </a:r>
            <a:r>
              <a:rPr kumimoji="0" lang="en-GB" sz="24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 die </a:t>
            </a:r>
            <a:r>
              <a:rPr kumimoji="0" lang="en-GB" sz="2400" b="0"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Leute</a:t>
            </a:r>
            <a:r>
              <a:rPr kumimoji="0" lang="en-GB" sz="24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a:t>
            </a:r>
          </a:p>
        </p:txBody>
      </p:sp>
      <p:pic>
        <p:nvPicPr>
          <p:cNvPr id="21" name="Picture 20">
            <a:extLst>
              <a:ext uri="{FF2B5EF4-FFF2-40B4-BE49-F238E27FC236}">
                <a16:creationId xmlns:a16="http://schemas.microsoft.com/office/drawing/2014/main" id="{BDC31422-686C-46A9-A2F3-449FF4D6DCFF}"/>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8345966" y="2674166"/>
            <a:ext cx="434811" cy="452927"/>
          </a:xfrm>
          <a:prstGeom prst="rect">
            <a:avLst/>
          </a:prstGeom>
        </p:spPr>
      </p:pic>
      <p:pic>
        <p:nvPicPr>
          <p:cNvPr id="22" name="Picture 21">
            <a:extLst>
              <a:ext uri="{FF2B5EF4-FFF2-40B4-BE49-F238E27FC236}">
                <a16:creationId xmlns:a16="http://schemas.microsoft.com/office/drawing/2014/main" id="{3C4EAD41-2904-4D99-96AE-14DEAC976EE0}"/>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4260104" y="3266185"/>
            <a:ext cx="434811" cy="452927"/>
          </a:xfrm>
          <a:prstGeom prst="rect">
            <a:avLst/>
          </a:prstGeom>
        </p:spPr>
      </p:pic>
      <p:pic>
        <p:nvPicPr>
          <p:cNvPr id="23" name="Picture 22">
            <a:extLst>
              <a:ext uri="{FF2B5EF4-FFF2-40B4-BE49-F238E27FC236}">
                <a16:creationId xmlns:a16="http://schemas.microsoft.com/office/drawing/2014/main" id="{3D704FA4-789D-4A4E-9850-861F6F19272E}"/>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4260106" y="3814325"/>
            <a:ext cx="434811" cy="452927"/>
          </a:xfrm>
          <a:prstGeom prst="rect">
            <a:avLst/>
          </a:prstGeom>
        </p:spPr>
      </p:pic>
      <p:pic>
        <p:nvPicPr>
          <p:cNvPr id="24" name="Picture 23">
            <a:extLst>
              <a:ext uri="{FF2B5EF4-FFF2-40B4-BE49-F238E27FC236}">
                <a16:creationId xmlns:a16="http://schemas.microsoft.com/office/drawing/2014/main" id="{95C101B4-6EA7-462A-BD80-6ABD8FB61689}"/>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8345966" y="4388678"/>
            <a:ext cx="434811" cy="452927"/>
          </a:xfrm>
          <a:prstGeom prst="rect">
            <a:avLst/>
          </a:prstGeom>
        </p:spPr>
      </p:pic>
      <p:pic>
        <p:nvPicPr>
          <p:cNvPr id="25" name="Picture 24">
            <a:extLst>
              <a:ext uri="{FF2B5EF4-FFF2-40B4-BE49-F238E27FC236}">
                <a16:creationId xmlns:a16="http://schemas.microsoft.com/office/drawing/2014/main" id="{7B45E583-AFC2-4278-A7A4-4443BADCFF4E}"/>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4260106" y="4976196"/>
            <a:ext cx="434811" cy="452927"/>
          </a:xfrm>
          <a:prstGeom prst="rect">
            <a:avLst/>
          </a:prstGeom>
        </p:spPr>
      </p:pic>
      <p:pic>
        <p:nvPicPr>
          <p:cNvPr id="26" name="Picture 25">
            <a:extLst>
              <a:ext uri="{FF2B5EF4-FFF2-40B4-BE49-F238E27FC236}">
                <a16:creationId xmlns:a16="http://schemas.microsoft.com/office/drawing/2014/main" id="{3E24E22C-C8E0-425D-95C8-D548B8D91A33}"/>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8345965" y="5525371"/>
            <a:ext cx="434811" cy="452927"/>
          </a:xfrm>
          <a:prstGeom prst="rect">
            <a:avLst/>
          </a:prstGeom>
        </p:spPr>
      </p:pic>
      <p:grpSp>
        <p:nvGrpSpPr>
          <p:cNvPr id="2" name="Group 1">
            <a:extLst>
              <a:ext uri="{FF2B5EF4-FFF2-40B4-BE49-F238E27FC236}">
                <a16:creationId xmlns:a16="http://schemas.microsoft.com/office/drawing/2014/main" id="{2133CE34-14C3-4C8F-803D-2616EFDEC95F}"/>
              </a:ext>
            </a:extLst>
          </p:cNvPr>
          <p:cNvGrpSpPr/>
          <p:nvPr/>
        </p:nvGrpSpPr>
        <p:grpSpPr>
          <a:xfrm>
            <a:off x="9438556" y="4472825"/>
            <a:ext cx="1360196" cy="1744938"/>
            <a:chOff x="9438556" y="4472825"/>
            <a:chExt cx="1360196" cy="1744938"/>
          </a:xfrm>
        </p:grpSpPr>
        <p:grpSp>
          <p:nvGrpSpPr>
            <p:cNvPr id="27" name="Group 26">
              <a:extLst>
                <a:ext uri="{FF2B5EF4-FFF2-40B4-BE49-F238E27FC236}">
                  <a16:creationId xmlns:a16="http://schemas.microsoft.com/office/drawing/2014/main" id="{C2A319A3-D571-40A9-971A-41782BBCC2A3}"/>
                </a:ext>
              </a:extLst>
            </p:cNvPr>
            <p:cNvGrpSpPr/>
            <p:nvPr/>
          </p:nvGrpSpPr>
          <p:grpSpPr>
            <a:xfrm>
              <a:off x="9438556" y="4472825"/>
              <a:ext cx="1340013" cy="1694378"/>
              <a:chOff x="1561070" y="1379387"/>
              <a:chExt cx="958354" cy="1130777"/>
            </a:xfrm>
          </p:grpSpPr>
          <p:pic>
            <p:nvPicPr>
              <p:cNvPr id="28" name="Picture 27" descr="A picture containing text, map&#10;&#10;Description automatically generated">
                <a:extLst>
                  <a:ext uri="{FF2B5EF4-FFF2-40B4-BE49-F238E27FC236}">
                    <a16:creationId xmlns:a16="http://schemas.microsoft.com/office/drawing/2014/main" id="{CFD3016B-C9EB-4932-A5F6-8585020A3C71}"/>
                  </a:ext>
                </a:extLst>
              </p:cNvPr>
              <p:cNvPicPr>
                <a:picLocks noChangeAspect="1"/>
              </p:cNvPicPr>
              <p:nvPr/>
            </p:nvPicPr>
            <p:blipFill>
              <a:blip r:embed="rId10">
                <a:extLst>
                  <a:ext uri="{BEBA8EAE-BF5A-486C-A8C5-ECC9F3942E4B}">
                    <a14:imgProps xmlns:a14="http://schemas.microsoft.com/office/drawing/2010/main">
                      <a14:imgLayer r:embed="rId11">
                        <a14:imgEffect>
                          <a14:backgroundRemoval t="7447" b="97518" l="7531" r="94561">
                            <a14:foregroundMark x1="32218" y1="7801" x2="32218" y2="7801"/>
                            <a14:foregroundMark x1="78661" y1="73404" x2="78661" y2="73404"/>
                            <a14:foregroundMark x1="94561" y1="72695" x2="94561" y2="72695"/>
                            <a14:foregroundMark x1="21339" y1="84397" x2="21339" y2="84397"/>
                            <a14:foregroundMark x1="17992" y1="96454" x2="17992" y2="96454"/>
                            <a14:foregroundMark x1="30544" y1="97872" x2="30544" y2="97872"/>
                            <a14:foregroundMark x1="40167" y1="93617" x2="40167" y2="93617"/>
                            <a14:foregroundMark x1="7531" y1="45390" x2="7531" y2="45390"/>
                            <a14:foregroundMark x1="60251" y1="8156" x2="60251" y2="8156"/>
                            <a14:foregroundMark x1="66946" y1="13121" x2="66946" y2="13121"/>
                            <a14:foregroundMark x1="65690" y1="12057" x2="65690" y2="12057"/>
                            <a14:foregroundMark x1="64435" y1="10993" x2="64435" y2="10993"/>
                          </a14:backgroundRemoval>
                        </a14:imgEffect>
                      </a14:imgLayer>
                    </a14:imgProps>
                  </a:ext>
                  <a:ext uri="{28A0092B-C50C-407E-A947-70E740481C1C}">
                    <a14:useLocalDpi xmlns:a14="http://schemas.microsoft.com/office/drawing/2010/main" val="0"/>
                  </a:ext>
                </a:extLst>
              </a:blip>
              <a:stretch>
                <a:fillRect/>
              </a:stretch>
            </p:blipFill>
            <p:spPr>
              <a:xfrm>
                <a:off x="1561070" y="1379387"/>
                <a:ext cx="958354" cy="1130777"/>
              </a:xfrm>
              <a:prstGeom prst="rect">
                <a:avLst/>
              </a:prstGeom>
            </p:spPr>
          </p:pic>
          <p:sp>
            <p:nvSpPr>
              <p:cNvPr id="29" name="Arrow: Right 28">
                <a:extLst>
                  <a:ext uri="{FF2B5EF4-FFF2-40B4-BE49-F238E27FC236}">
                    <a16:creationId xmlns:a16="http://schemas.microsoft.com/office/drawing/2014/main" id="{5AA53342-5785-4485-B471-961EF64262AF}"/>
                  </a:ext>
                </a:extLst>
              </p:cNvPr>
              <p:cNvSpPr/>
              <p:nvPr/>
            </p:nvSpPr>
            <p:spPr>
              <a:xfrm>
                <a:off x="1664015" y="2140799"/>
                <a:ext cx="165100" cy="72406"/>
              </a:xfrm>
              <a:prstGeom prst="rightArrow">
                <a:avLst/>
              </a:prstGeom>
              <a:solidFill>
                <a:schemeClr val="accent1">
                  <a:lumMod val="50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grpSp>
        <p:sp>
          <p:nvSpPr>
            <p:cNvPr id="86" name="Arrow: Right 85">
              <a:extLst>
                <a:ext uri="{FF2B5EF4-FFF2-40B4-BE49-F238E27FC236}">
                  <a16:creationId xmlns:a16="http://schemas.microsoft.com/office/drawing/2014/main" id="{6DE87963-2968-48C4-9FA7-C53C188E9420}"/>
                </a:ext>
              </a:extLst>
            </p:cNvPr>
            <p:cNvSpPr/>
            <p:nvPr/>
          </p:nvSpPr>
          <p:spPr>
            <a:xfrm rot="10800000">
              <a:off x="10567902" y="5773299"/>
              <a:ext cx="230850" cy="103626"/>
            </a:xfrm>
            <a:prstGeom prst="rightArrow">
              <a:avLst/>
            </a:prstGeom>
            <a:solidFill>
              <a:schemeClr val="accent1">
                <a:lumMod val="50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85" name="Arrow: Right 84">
              <a:extLst>
                <a:ext uri="{FF2B5EF4-FFF2-40B4-BE49-F238E27FC236}">
                  <a16:creationId xmlns:a16="http://schemas.microsoft.com/office/drawing/2014/main" id="{1E450FD4-90BF-4DA3-82DA-C0E715C9FE31}"/>
                </a:ext>
              </a:extLst>
            </p:cNvPr>
            <p:cNvSpPr/>
            <p:nvPr/>
          </p:nvSpPr>
          <p:spPr>
            <a:xfrm rot="16200000">
              <a:off x="9644583" y="6048998"/>
              <a:ext cx="236289" cy="101241"/>
            </a:xfrm>
            <a:prstGeom prst="rightArrow">
              <a:avLst/>
            </a:prstGeom>
            <a:solidFill>
              <a:schemeClr val="accent1">
                <a:lumMod val="50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grpSp>
      <p:sp>
        <p:nvSpPr>
          <p:cNvPr id="30" name="Speech Bubble: Rectangle with Corners Rounded 29">
            <a:extLst>
              <a:ext uri="{FF2B5EF4-FFF2-40B4-BE49-F238E27FC236}">
                <a16:creationId xmlns:a16="http://schemas.microsoft.com/office/drawing/2014/main" id="{736A9939-DE23-4131-AE95-708CBBED7CB0}"/>
              </a:ext>
            </a:extLst>
          </p:cNvPr>
          <p:cNvSpPr/>
          <p:nvPr/>
        </p:nvSpPr>
        <p:spPr>
          <a:xfrm>
            <a:off x="7078225" y="255537"/>
            <a:ext cx="3405102" cy="1311344"/>
          </a:xfrm>
          <a:prstGeom prst="wedgeRoundRectCallout">
            <a:avLst/>
          </a:prstGeom>
          <a:solidFill>
            <a:schemeClr val="accent1">
              <a:lumMod val="50000"/>
            </a:schemeClr>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prstClr val="white"/>
                </a:solidFill>
                <a:effectLst/>
                <a:uLnTx/>
                <a:uFillTx/>
                <a:latin typeface="Century Gothic" panose="020F0302020204030204"/>
                <a:ea typeface="+mn-ea"/>
                <a:cs typeface="+mn-cs"/>
              </a:rPr>
              <a:t>Remember! </a:t>
            </a:r>
            <a:br>
              <a:rPr kumimoji="0" lang="en-GB" sz="1800" b="1" i="0" u="none" strike="noStrike" kern="1200" cap="none" spc="0" normalizeH="0" baseline="0" noProof="0" dirty="0">
                <a:ln>
                  <a:noFill/>
                </a:ln>
                <a:solidFill>
                  <a:prstClr val="white"/>
                </a:solidFill>
                <a:effectLst/>
                <a:uLnTx/>
                <a:uFillTx/>
                <a:latin typeface="Century Gothic" panose="020F0302020204030204"/>
                <a:ea typeface="+mn-ea"/>
                <a:cs typeface="+mn-cs"/>
              </a:rPr>
            </a:br>
            <a:r>
              <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rPr>
              <a:t>The –</a:t>
            </a:r>
            <a:r>
              <a:rPr kumimoji="0" lang="en-GB" sz="1800" b="0" i="0" u="none" strike="noStrike" kern="1200" cap="none" spc="0" normalizeH="0" baseline="0" noProof="0" dirty="0" err="1">
                <a:ln>
                  <a:noFill/>
                </a:ln>
                <a:solidFill>
                  <a:prstClr val="white"/>
                </a:solidFill>
                <a:effectLst/>
                <a:uLnTx/>
                <a:uFillTx/>
                <a:latin typeface="Century Gothic" panose="020F0302020204030204"/>
                <a:ea typeface="+mn-ea"/>
                <a:cs typeface="+mn-cs"/>
              </a:rPr>
              <a:t>ig</a:t>
            </a:r>
            <a:r>
              <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rPr>
              <a:t> SSC is normally found at the </a:t>
            </a:r>
            <a:r>
              <a:rPr kumimoji="0" lang="en-GB" sz="1800" b="1" i="0" u="none" strike="noStrike" kern="1200" cap="none" spc="0" normalizeH="0" baseline="0" noProof="0" dirty="0">
                <a:ln>
                  <a:noFill/>
                </a:ln>
                <a:solidFill>
                  <a:prstClr val="white"/>
                </a:solidFill>
                <a:effectLst/>
                <a:uLnTx/>
                <a:uFillTx/>
                <a:latin typeface="Century Gothic" panose="020F0302020204030204"/>
                <a:ea typeface="+mn-ea"/>
                <a:cs typeface="+mn-cs"/>
              </a:rPr>
              <a:t>end </a:t>
            </a:r>
            <a:r>
              <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rPr>
              <a:t>of words (exception: </a:t>
            </a:r>
            <a:r>
              <a:rPr kumimoji="0" lang="en-GB" sz="1800" b="0" i="1" u="none" strike="noStrike" kern="1200" cap="none" spc="0" normalizeH="0" baseline="0" noProof="0" dirty="0" err="1">
                <a:ln>
                  <a:noFill/>
                </a:ln>
                <a:solidFill>
                  <a:prstClr val="white"/>
                </a:solidFill>
                <a:effectLst/>
                <a:uLnTx/>
                <a:uFillTx/>
                <a:latin typeface="Century Gothic" panose="020F0302020204030204"/>
                <a:ea typeface="+mn-ea"/>
                <a:cs typeface="+mn-cs"/>
              </a:rPr>
              <a:t>Schwier</a:t>
            </a:r>
            <a:r>
              <a:rPr kumimoji="0" lang="en-GB" sz="1800" b="1" i="1" u="none" strike="noStrike" kern="1200" cap="none" spc="0" normalizeH="0" baseline="0" noProof="0" dirty="0" err="1">
                <a:ln>
                  <a:noFill/>
                </a:ln>
                <a:solidFill>
                  <a:prstClr val="white"/>
                </a:solidFill>
                <a:effectLst/>
                <a:uLnTx/>
                <a:uFillTx/>
                <a:latin typeface="Century Gothic" panose="020F0302020204030204"/>
                <a:ea typeface="+mn-ea"/>
                <a:cs typeface="+mn-cs"/>
              </a:rPr>
              <a:t>ig</a:t>
            </a:r>
            <a:r>
              <a:rPr kumimoji="0" lang="en-GB" sz="1800" b="0" i="1" u="none" strike="noStrike" kern="1200" cap="none" spc="0" normalizeH="0" baseline="0" noProof="0" dirty="0" err="1">
                <a:ln>
                  <a:noFill/>
                </a:ln>
                <a:solidFill>
                  <a:prstClr val="white"/>
                </a:solidFill>
                <a:effectLst/>
                <a:uLnTx/>
                <a:uFillTx/>
                <a:latin typeface="Century Gothic" panose="020F0302020204030204"/>
                <a:ea typeface="+mn-ea"/>
                <a:cs typeface="+mn-cs"/>
              </a:rPr>
              <a:t>keit</a:t>
            </a:r>
            <a:r>
              <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rPr>
              <a:t>)</a:t>
            </a:r>
            <a:endParaRPr kumimoji="0" lang="en-GB" sz="18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33" name="Rounded Rectangle 11">
            <a:extLst>
              <a:ext uri="{FF2B5EF4-FFF2-40B4-BE49-F238E27FC236}">
                <a16:creationId xmlns:a16="http://schemas.microsoft.com/office/drawing/2014/main" id="{483D7EB9-C2AA-4190-98DE-925F861600E9}"/>
              </a:ext>
            </a:extLst>
          </p:cNvPr>
          <p:cNvSpPr/>
          <p:nvPr/>
        </p:nvSpPr>
        <p:spPr>
          <a:xfrm>
            <a:off x="11007969" y="247046"/>
            <a:ext cx="949358" cy="400919"/>
          </a:xfrm>
          <a:prstGeom prst="roundRect">
            <a:avLst/>
          </a:prstGeom>
          <a:solidFill>
            <a:srgbClr val="DAA520"/>
          </a:solidFill>
          <a:ln>
            <a:solidFill>
              <a:srgbClr val="11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hören</a:t>
            </a:r>
            <a:endPar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2152473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peech Bubble: Rectangle with Corners Rounded 2">
            <a:extLst>
              <a:ext uri="{FF2B5EF4-FFF2-40B4-BE49-F238E27FC236}">
                <a16:creationId xmlns:a16="http://schemas.microsoft.com/office/drawing/2014/main" id="{D948975A-4FFE-444B-BCCF-BD02D645FC18}"/>
              </a:ext>
            </a:extLst>
          </p:cNvPr>
          <p:cNvSpPr/>
          <p:nvPr/>
        </p:nvSpPr>
        <p:spPr>
          <a:xfrm>
            <a:off x="404735" y="1247728"/>
            <a:ext cx="3747541" cy="606024"/>
          </a:xfrm>
          <a:prstGeom prst="wedgeRoundRectCallout">
            <a:avLst>
              <a:gd name="adj1" fmla="val -53633"/>
              <a:gd name="adj2" fmla="val 84122"/>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Voici une photo de ma copine, Stéphanie.</a:t>
            </a:r>
          </a:p>
        </p:txBody>
      </p:sp>
      <p:sp>
        <p:nvSpPr>
          <p:cNvPr id="9" name="Speech Bubble: Rectangle with Corners Rounded 8">
            <a:extLst>
              <a:ext uri="{FF2B5EF4-FFF2-40B4-BE49-F238E27FC236}">
                <a16:creationId xmlns:a16="http://schemas.microsoft.com/office/drawing/2014/main" id="{8FFB25D8-BE1A-4CB2-B3F0-ABE82442C031}"/>
              </a:ext>
            </a:extLst>
          </p:cNvPr>
          <p:cNvSpPr/>
          <p:nvPr/>
        </p:nvSpPr>
        <p:spPr>
          <a:xfrm>
            <a:off x="5559411" y="1388847"/>
            <a:ext cx="4854315" cy="710164"/>
          </a:xfrm>
          <a:prstGeom prst="wedgeRoundRectCallout">
            <a:avLst>
              <a:gd name="adj1" fmla="val 57967"/>
              <a:gd name="adj2" fmla="val 92230"/>
              <a:gd name="adj3" fmla="val 16667"/>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Oh !  </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Je</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 suis contente parce que </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tu</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 es contente !  </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Elle</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 est comment ?</a:t>
            </a:r>
          </a:p>
        </p:txBody>
      </p:sp>
      <p:sp>
        <p:nvSpPr>
          <p:cNvPr id="10" name="Speech Bubble: Rectangle with Corners Rounded 9">
            <a:extLst>
              <a:ext uri="{FF2B5EF4-FFF2-40B4-BE49-F238E27FC236}">
                <a16:creationId xmlns:a16="http://schemas.microsoft.com/office/drawing/2014/main" id="{CF631215-99F5-47E8-9BDF-186C8B2417FD}"/>
              </a:ext>
            </a:extLst>
          </p:cNvPr>
          <p:cNvSpPr/>
          <p:nvPr/>
        </p:nvSpPr>
        <p:spPr>
          <a:xfrm>
            <a:off x="1196018" y="2202274"/>
            <a:ext cx="4350664" cy="554636"/>
          </a:xfrm>
          <a:prstGeom prst="wedgeRoundRectCallout">
            <a:avLst>
              <a:gd name="adj1" fmla="val -53633"/>
              <a:gd name="adj2" fmla="val 84122"/>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Elle</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 est amusante et intelligente.</a:t>
            </a:r>
          </a:p>
        </p:txBody>
      </p:sp>
      <p:sp>
        <p:nvSpPr>
          <p:cNvPr id="11" name="Speech Bubble: Rectangle with Corners Rounded 10">
            <a:extLst>
              <a:ext uri="{FF2B5EF4-FFF2-40B4-BE49-F238E27FC236}">
                <a16:creationId xmlns:a16="http://schemas.microsoft.com/office/drawing/2014/main" id="{95D4BBE1-7C58-479F-9663-C3C10C5A2957}"/>
              </a:ext>
            </a:extLst>
          </p:cNvPr>
          <p:cNvSpPr/>
          <p:nvPr/>
        </p:nvSpPr>
        <p:spPr>
          <a:xfrm>
            <a:off x="5937490" y="2374647"/>
            <a:ext cx="5472889" cy="756389"/>
          </a:xfrm>
          <a:prstGeom prst="wedgeRoundRectCallout">
            <a:avLst>
              <a:gd name="adj1" fmla="val 57967"/>
              <a:gd name="adj2" fmla="val 92230"/>
              <a:gd name="adj3" fmla="val 16667"/>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C’est parfait  -   </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tu </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   es amusante et je suis intelligente ! </a:t>
            </a:r>
          </a:p>
        </p:txBody>
      </p:sp>
      <p:sp>
        <p:nvSpPr>
          <p:cNvPr id="12" name="Speech Bubble: Rectangle with Corners Rounded 11">
            <a:extLst>
              <a:ext uri="{FF2B5EF4-FFF2-40B4-BE49-F238E27FC236}">
                <a16:creationId xmlns:a16="http://schemas.microsoft.com/office/drawing/2014/main" id="{62D38C53-9DAB-41B7-AD95-48979D1E9CBF}"/>
              </a:ext>
            </a:extLst>
          </p:cNvPr>
          <p:cNvSpPr/>
          <p:nvPr/>
        </p:nvSpPr>
        <p:spPr>
          <a:xfrm>
            <a:off x="1579686" y="3064468"/>
            <a:ext cx="4350664" cy="554636"/>
          </a:xfrm>
          <a:prstGeom prst="wedgeRoundRectCallout">
            <a:avLst>
              <a:gd name="adj1" fmla="val -53633"/>
              <a:gd name="adj2" fmla="val 84122"/>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Oui, </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elle</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 est ma copine idéale.</a:t>
            </a:r>
          </a:p>
        </p:txBody>
      </p:sp>
      <p:sp>
        <p:nvSpPr>
          <p:cNvPr id="13" name="Speech Bubble: Rectangle with Corners Rounded 12">
            <a:extLst>
              <a:ext uri="{FF2B5EF4-FFF2-40B4-BE49-F238E27FC236}">
                <a16:creationId xmlns:a16="http://schemas.microsoft.com/office/drawing/2014/main" id="{DF16BBC9-72EC-4414-8BD9-F9DFC6AA561E}"/>
              </a:ext>
            </a:extLst>
          </p:cNvPr>
          <p:cNvSpPr/>
          <p:nvPr/>
        </p:nvSpPr>
        <p:spPr>
          <a:xfrm>
            <a:off x="6096000" y="3479558"/>
            <a:ext cx="2906334" cy="554636"/>
          </a:xfrm>
          <a:prstGeom prst="wedgeRoundRectCallout">
            <a:avLst>
              <a:gd name="adj1" fmla="val 57967"/>
              <a:gd name="adj2" fmla="val 92230"/>
              <a:gd name="adj3" fmla="val 16667"/>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Est-</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elle</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    française ?</a:t>
            </a:r>
          </a:p>
        </p:txBody>
      </p:sp>
      <p:sp>
        <p:nvSpPr>
          <p:cNvPr id="15" name="Speech Bubble: Rectangle with Corners Rounded 14">
            <a:extLst>
              <a:ext uri="{FF2B5EF4-FFF2-40B4-BE49-F238E27FC236}">
                <a16:creationId xmlns:a16="http://schemas.microsoft.com/office/drawing/2014/main" id="{7315C657-2FDF-42B5-AC92-28C69106809D}"/>
              </a:ext>
            </a:extLst>
          </p:cNvPr>
          <p:cNvSpPr/>
          <p:nvPr/>
        </p:nvSpPr>
        <p:spPr>
          <a:xfrm>
            <a:off x="1579686" y="3889475"/>
            <a:ext cx="4350664" cy="550422"/>
          </a:xfrm>
          <a:prstGeom prst="wedgeRoundRectCallout">
            <a:avLst>
              <a:gd name="adj1" fmla="val -53633"/>
              <a:gd name="adj2" fmla="val 84122"/>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Oui, mais  </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elle</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 n’est pas parisienne.</a:t>
            </a:r>
          </a:p>
        </p:txBody>
      </p:sp>
      <p:sp>
        <p:nvSpPr>
          <p:cNvPr id="16" name="Speech Bubble: Rectangle with Corners Rounded 15">
            <a:extLst>
              <a:ext uri="{FF2B5EF4-FFF2-40B4-BE49-F238E27FC236}">
                <a16:creationId xmlns:a16="http://schemas.microsoft.com/office/drawing/2014/main" id="{2658505E-46C1-487D-8D90-FB707BAB0ACD}"/>
              </a:ext>
            </a:extLst>
          </p:cNvPr>
          <p:cNvSpPr/>
          <p:nvPr/>
        </p:nvSpPr>
        <p:spPr>
          <a:xfrm>
            <a:off x="6096001" y="4299337"/>
            <a:ext cx="4317726" cy="632887"/>
          </a:xfrm>
          <a:prstGeom prst="wedgeRoundRectCallout">
            <a:avLst>
              <a:gd name="adj1" fmla="val 57967"/>
              <a:gd name="adj2" fmla="val 92230"/>
              <a:gd name="adj3" fmla="val 16667"/>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Je suis grande et  </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 tu   </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es assez grande. Est-elle  grande aussi ?</a:t>
            </a:r>
          </a:p>
        </p:txBody>
      </p:sp>
      <p:sp>
        <p:nvSpPr>
          <p:cNvPr id="18" name="Speech Bubble: Rectangle with Corners Rounded 17">
            <a:extLst>
              <a:ext uri="{FF2B5EF4-FFF2-40B4-BE49-F238E27FC236}">
                <a16:creationId xmlns:a16="http://schemas.microsoft.com/office/drawing/2014/main" id="{AAB6EF5C-79A7-4415-9E26-9313C2E7CA04}"/>
              </a:ext>
            </a:extLst>
          </p:cNvPr>
          <p:cNvSpPr/>
          <p:nvPr/>
        </p:nvSpPr>
        <p:spPr>
          <a:xfrm>
            <a:off x="1634669" y="4654906"/>
            <a:ext cx="4044236" cy="554636"/>
          </a:xfrm>
          <a:prstGeom prst="wedgeRoundRectCallout">
            <a:avLst>
              <a:gd name="adj1" fmla="val -53633"/>
              <a:gd name="adj2" fmla="val 84122"/>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Non, elle est assez petite.</a:t>
            </a:r>
          </a:p>
        </p:txBody>
      </p:sp>
      <p:sp>
        <p:nvSpPr>
          <p:cNvPr id="19" name="Speech Bubble: Rectangle with Corners Rounded 18">
            <a:extLst>
              <a:ext uri="{FF2B5EF4-FFF2-40B4-BE49-F238E27FC236}">
                <a16:creationId xmlns:a16="http://schemas.microsoft.com/office/drawing/2014/main" id="{0680BCEC-7D03-4DB9-872F-455047CD50E9}"/>
              </a:ext>
            </a:extLst>
          </p:cNvPr>
          <p:cNvSpPr/>
          <p:nvPr/>
        </p:nvSpPr>
        <p:spPr>
          <a:xfrm>
            <a:off x="4727503" y="5265315"/>
            <a:ext cx="5309398" cy="965467"/>
          </a:xfrm>
          <a:prstGeom prst="wedgeRoundRectCallout">
            <a:avLst>
              <a:gd name="adj1" fmla="val 55852"/>
              <a:gd name="adj2" fmla="val 59654"/>
              <a:gd name="adj3" fmla="val 16667"/>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Et est-</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elle</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 </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 </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ta</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 </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personne préférée maintenant ? Ou suis-</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je</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      encore ta personne préférée ?</a:t>
            </a:r>
          </a:p>
        </p:txBody>
      </p:sp>
      <p:sp>
        <p:nvSpPr>
          <p:cNvPr id="20" name="Speech Bubble: Rectangle with Corners Rounded 19">
            <a:extLst>
              <a:ext uri="{FF2B5EF4-FFF2-40B4-BE49-F238E27FC236}">
                <a16:creationId xmlns:a16="http://schemas.microsoft.com/office/drawing/2014/main" id="{815E8F64-BC44-4CDF-9890-AF72A57C8D83}"/>
              </a:ext>
            </a:extLst>
          </p:cNvPr>
          <p:cNvSpPr/>
          <p:nvPr/>
        </p:nvSpPr>
        <p:spPr>
          <a:xfrm>
            <a:off x="1619358" y="5558064"/>
            <a:ext cx="2877691" cy="554636"/>
          </a:xfrm>
          <a:prstGeom prst="wedgeRoundRectCallout">
            <a:avLst>
              <a:gd name="adj1" fmla="val -53633"/>
              <a:gd name="adj2" fmla="val 84122"/>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Je ne suis pas sûre*…</a:t>
            </a:r>
          </a:p>
        </p:txBody>
      </p:sp>
      <p:pic>
        <p:nvPicPr>
          <p:cNvPr id="22" name="Picture 21">
            <a:extLst>
              <a:ext uri="{FF2B5EF4-FFF2-40B4-BE49-F238E27FC236}">
                <a16:creationId xmlns:a16="http://schemas.microsoft.com/office/drawing/2014/main" id="{75B95540-AB45-4C1D-BAB2-25D3437CE851}"/>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10237523" y="3982013"/>
            <a:ext cx="2433664" cy="2433664"/>
          </a:xfrm>
          <a:prstGeom prst="rect">
            <a:avLst/>
          </a:prstGeom>
        </p:spPr>
      </p:pic>
      <p:pic>
        <p:nvPicPr>
          <p:cNvPr id="14" name="Picture 13">
            <a:extLst>
              <a:ext uri="{FF2B5EF4-FFF2-40B4-BE49-F238E27FC236}">
                <a16:creationId xmlns:a16="http://schemas.microsoft.com/office/drawing/2014/main" id="{4D623790-A102-4E80-952C-EFE14DF29742}"/>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358863" y="4020599"/>
            <a:ext cx="2356492" cy="2356492"/>
          </a:xfrm>
          <a:prstGeom prst="rect">
            <a:avLst/>
          </a:prstGeom>
        </p:spPr>
      </p:pic>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4" name="Title 3"/>
          <p:cNvSpPr>
            <a:spLocks noGrp="1"/>
          </p:cNvSpPr>
          <p:nvPr>
            <p:ph type="title"/>
          </p:nvPr>
        </p:nvSpPr>
        <p:spPr>
          <a:xfrm>
            <a:off x="0" y="296864"/>
            <a:ext cx="5265384" cy="707849"/>
          </a:xfrm>
        </p:spPr>
        <p:txBody>
          <a:bodyPr>
            <a:normAutofit/>
          </a:bodyPr>
          <a:lstStyle/>
          <a:p>
            <a:r>
              <a:rPr lang="en-GB" sz="3600" b="1" dirty="0">
                <a:solidFill>
                  <a:schemeClr val="bg1"/>
                </a:solidFill>
              </a:rPr>
              <a:t>La </a:t>
            </a:r>
            <a:r>
              <a:rPr lang="en-GB" sz="3600" b="1" dirty="0" err="1">
                <a:solidFill>
                  <a:schemeClr val="bg1"/>
                </a:solidFill>
              </a:rPr>
              <a:t>copine</a:t>
            </a:r>
            <a:r>
              <a:rPr lang="en-GB" sz="3600" b="1" dirty="0">
                <a:solidFill>
                  <a:schemeClr val="bg1"/>
                </a:solidFill>
              </a:rPr>
              <a:t>* de </a:t>
            </a:r>
            <a:r>
              <a:rPr lang="en-GB" sz="3600" b="1" dirty="0" err="1">
                <a:solidFill>
                  <a:schemeClr val="bg1"/>
                </a:solidFill>
              </a:rPr>
              <a:t>Léa</a:t>
            </a:r>
            <a:endParaRPr lang="en-GB" sz="3600" b="1" dirty="0">
              <a:solidFill>
                <a:schemeClr val="bg1"/>
              </a:solidFill>
            </a:endParaRPr>
          </a:p>
        </p:txBody>
      </p:sp>
      <p:sp>
        <p:nvSpPr>
          <p:cNvPr id="7" name="Rounded Rectangle 46">
            <a:extLst>
              <a:ext uri="{FF2B5EF4-FFF2-40B4-BE49-F238E27FC236}">
                <a16:creationId xmlns:a16="http://schemas.microsoft.com/office/drawing/2014/main" id="{FB09667E-50A2-4099-B9F5-10D9728BF65D}"/>
              </a:ext>
            </a:extLst>
          </p:cNvPr>
          <p:cNvSpPr/>
          <p:nvPr/>
        </p:nvSpPr>
        <p:spPr>
          <a:xfrm>
            <a:off x="10812162" y="249870"/>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lire</a:t>
            </a:r>
          </a:p>
        </p:txBody>
      </p:sp>
      <p:sp>
        <p:nvSpPr>
          <p:cNvPr id="25" name="Speech Bubble: Rectangle with Corners Rounded 24">
            <a:extLst>
              <a:ext uri="{FF2B5EF4-FFF2-40B4-BE49-F238E27FC236}">
                <a16:creationId xmlns:a16="http://schemas.microsoft.com/office/drawing/2014/main" id="{2A1A8DE8-32A5-4AEB-8EFF-F4A5635FBDB1}"/>
              </a:ext>
            </a:extLst>
          </p:cNvPr>
          <p:cNvSpPr/>
          <p:nvPr/>
        </p:nvSpPr>
        <p:spPr>
          <a:xfrm>
            <a:off x="6457245" y="258945"/>
            <a:ext cx="3066707" cy="707849"/>
          </a:xfrm>
          <a:prstGeom prst="wedgeRoundRectCallout">
            <a:avLst>
              <a:gd name="adj1" fmla="val 57274"/>
              <a:gd name="adj2" fmla="val 22033"/>
              <a:gd name="adj3" fmla="val 16667"/>
            </a:avLst>
          </a:prstGeom>
          <a:solidFill>
            <a:srgbClr val="105076"/>
          </a:solidFill>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*la copine</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 </a:t>
            </a:r>
            <a:r>
              <a:rPr kumimoji="0" lang="fr-FR" sz="2000" b="0"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girlfriend</a:t>
            </a:r>
            <a:endPar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s</a:t>
            </a: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ûr</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 sure</a:t>
            </a:r>
            <a:endPar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pic>
        <p:nvPicPr>
          <p:cNvPr id="27" name="Picture 26">
            <a:extLst>
              <a:ext uri="{FF2B5EF4-FFF2-40B4-BE49-F238E27FC236}">
                <a16:creationId xmlns:a16="http://schemas.microsoft.com/office/drawing/2014/main" id="{28C51C89-D4E1-40B3-9EE9-53263415C504}"/>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rot="1523602">
            <a:off x="1149089" y="5599242"/>
            <a:ext cx="363650" cy="683513"/>
          </a:xfrm>
          <a:prstGeom prst="rect">
            <a:avLst/>
          </a:prstGeom>
        </p:spPr>
      </p:pic>
      <p:pic>
        <p:nvPicPr>
          <p:cNvPr id="29" name="Picture 28">
            <a:extLst>
              <a:ext uri="{FF2B5EF4-FFF2-40B4-BE49-F238E27FC236}">
                <a16:creationId xmlns:a16="http://schemas.microsoft.com/office/drawing/2014/main" id="{15475CA4-2FD7-405E-A0F4-3636FCF0A653}"/>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10413726" y="5441027"/>
            <a:ext cx="613959" cy="951414"/>
          </a:xfrm>
          <a:prstGeom prst="rect">
            <a:avLst/>
          </a:prstGeom>
        </p:spPr>
      </p:pic>
      <p:pic>
        <p:nvPicPr>
          <p:cNvPr id="5" name="Picture 4">
            <a:extLst>
              <a:ext uri="{FF2B5EF4-FFF2-40B4-BE49-F238E27FC236}">
                <a16:creationId xmlns:a16="http://schemas.microsoft.com/office/drawing/2014/main" id="{0388D61A-19A7-4380-8C2D-94C94EB82C7A}"/>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9407579" y="-227151"/>
            <a:ext cx="1569411" cy="1569411"/>
          </a:xfrm>
          <a:prstGeom prst="rect">
            <a:avLst/>
          </a:prstGeom>
        </p:spPr>
      </p:pic>
      <p:sp>
        <p:nvSpPr>
          <p:cNvPr id="26" name="Cloud 25">
            <a:extLst>
              <a:ext uri="{FF2B5EF4-FFF2-40B4-BE49-F238E27FC236}">
                <a16:creationId xmlns:a16="http://schemas.microsoft.com/office/drawing/2014/main" id="{AD1BC5EA-7567-4FFC-8F16-0E15E9F03787}"/>
              </a:ext>
            </a:extLst>
          </p:cNvPr>
          <p:cNvSpPr/>
          <p:nvPr/>
        </p:nvSpPr>
        <p:spPr>
          <a:xfrm>
            <a:off x="6199541" y="1376856"/>
            <a:ext cx="580386" cy="476896"/>
          </a:xfrm>
          <a:prstGeom prst="cloud">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a</a:t>
            </a:r>
            <a:endPar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30" name="Cloud 29">
            <a:extLst>
              <a:ext uri="{FF2B5EF4-FFF2-40B4-BE49-F238E27FC236}">
                <a16:creationId xmlns:a16="http://schemas.microsoft.com/office/drawing/2014/main" id="{91F7297E-B857-49E5-994B-87DE3005AC46}"/>
              </a:ext>
            </a:extLst>
          </p:cNvPr>
          <p:cNvSpPr/>
          <p:nvPr/>
        </p:nvSpPr>
        <p:spPr>
          <a:xfrm>
            <a:off x="9851520" y="1374029"/>
            <a:ext cx="580386" cy="476896"/>
          </a:xfrm>
          <a:prstGeom prst="cloud">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b</a:t>
            </a:r>
            <a:endPar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31" name="Cloud 30">
            <a:extLst>
              <a:ext uri="{FF2B5EF4-FFF2-40B4-BE49-F238E27FC236}">
                <a16:creationId xmlns:a16="http://schemas.microsoft.com/office/drawing/2014/main" id="{158EF0FC-59BA-41BD-BDD0-8F607BC6DBE7}"/>
              </a:ext>
            </a:extLst>
          </p:cNvPr>
          <p:cNvSpPr/>
          <p:nvPr/>
        </p:nvSpPr>
        <p:spPr>
          <a:xfrm>
            <a:off x="7606676" y="1649464"/>
            <a:ext cx="580386" cy="476896"/>
          </a:xfrm>
          <a:prstGeom prst="cloud">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c</a:t>
            </a:r>
            <a:endPar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32" name="Cloud 31">
            <a:extLst>
              <a:ext uri="{FF2B5EF4-FFF2-40B4-BE49-F238E27FC236}">
                <a16:creationId xmlns:a16="http://schemas.microsoft.com/office/drawing/2014/main" id="{6AB71107-D522-48EF-B6EC-929D2E2DCA12}"/>
              </a:ext>
            </a:extLst>
          </p:cNvPr>
          <p:cNvSpPr/>
          <p:nvPr/>
        </p:nvSpPr>
        <p:spPr>
          <a:xfrm>
            <a:off x="1289493" y="2258221"/>
            <a:ext cx="580386" cy="476896"/>
          </a:xfrm>
          <a:prstGeom prst="cloud">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d</a:t>
            </a:r>
            <a:endPar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33" name="Cloud 32">
            <a:extLst>
              <a:ext uri="{FF2B5EF4-FFF2-40B4-BE49-F238E27FC236}">
                <a16:creationId xmlns:a16="http://schemas.microsoft.com/office/drawing/2014/main" id="{77E5F1AA-9E0A-403A-800A-B87D2199A6FA}"/>
              </a:ext>
            </a:extLst>
          </p:cNvPr>
          <p:cNvSpPr/>
          <p:nvPr/>
        </p:nvSpPr>
        <p:spPr>
          <a:xfrm>
            <a:off x="7896869" y="2363841"/>
            <a:ext cx="580386" cy="476896"/>
          </a:xfrm>
          <a:prstGeom prst="cloud">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e</a:t>
            </a:r>
            <a:endPar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34" name="Cloud 33">
            <a:extLst>
              <a:ext uri="{FF2B5EF4-FFF2-40B4-BE49-F238E27FC236}">
                <a16:creationId xmlns:a16="http://schemas.microsoft.com/office/drawing/2014/main" id="{F1415400-AB12-4E14-88DD-CE3E422F2BDE}"/>
              </a:ext>
            </a:extLst>
          </p:cNvPr>
          <p:cNvSpPr/>
          <p:nvPr/>
        </p:nvSpPr>
        <p:spPr>
          <a:xfrm>
            <a:off x="2342499" y="3105432"/>
            <a:ext cx="580386" cy="476896"/>
          </a:xfrm>
          <a:prstGeom prst="cloud">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f</a:t>
            </a:r>
            <a:endPar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35" name="Cloud 34">
            <a:extLst>
              <a:ext uri="{FF2B5EF4-FFF2-40B4-BE49-F238E27FC236}">
                <a16:creationId xmlns:a16="http://schemas.microsoft.com/office/drawing/2014/main" id="{C3633D24-736E-404A-9314-62E02EF70DF5}"/>
              </a:ext>
            </a:extLst>
          </p:cNvPr>
          <p:cNvSpPr/>
          <p:nvPr/>
        </p:nvSpPr>
        <p:spPr>
          <a:xfrm>
            <a:off x="6693163" y="3538358"/>
            <a:ext cx="580386" cy="476896"/>
          </a:xfrm>
          <a:prstGeom prst="cloud">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g</a:t>
            </a:r>
            <a:endPar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36" name="Cloud 35">
            <a:extLst>
              <a:ext uri="{FF2B5EF4-FFF2-40B4-BE49-F238E27FC236}">
                <a16:creationId xmlns:a16="http://schemas.microsoft.com/office/drawing/2014/main" id="{74A3468D-C932-4BBD-BD7D-0DC9FBBD9E2A}"/>
              </a:ext>
            </a:extLst>
          </p:cNvPr>
          <p:cNvSpPr/>
          <p:nvPr/>
        </p:nvSpPr>
        <p:spPr>
          <a:xfrm>
            <a:off x="3464825" y="3793365"/>
            <a:ext cx="580386" cy="476896"/>
          </a:xfrm>
          <a:prstGeom prst="cloud">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h</a:t>
            </a:r>
            <a:endPar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37" name="Cloud 36">
            <a:extLst>
              <a:ext uri="{FF2B5EF4-FFF2-40B4-BE49-F238E27FC236}">
                <a16:creationId xmlns:a16="http://schemas.microsoft.com/office/drawing/2014/main" id="{DCA011F0-DBBC-473C-8CCB-8D547003420B}"/>
              </a:ext>
            </a:extLst>
          </p:cNvPr>
          <p:cNvSpPr/>
          <p:nvPr/>
        </p:nvSpPr>
        <p:spPr>
          <a:xfrm>
            <a:off x="6112777" y="4233290"/>
            <a:ext cx="580386" cy="476896"/>
          </a:xfrm>
          <a:prstGeom prst="cloud">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err="1">
                <a:ln>
                  <a:noFill/>
                </a:ln>
                <a:solidFill>
                  <a:srgbClr val="5B9BD5">
                    <a:lumMod val="50000"/>
                  </a:srgbClr>
                </a:solidFill>
                <a:effectLst/>
                <a:uLnTx/>
                <a:uFillTx/>
                <a:latin typeface="Century Gothic" panose="020F0302020204030204"/>
                <a:ea typeface="+mn-ea"/>
                <a:cs typeface="+mn-cs"/>
              </a:rPr>
              <a:t>i</a:t>
            </a:r>
            <a:endPar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38" name="Cloud 37">
            <a:extLst>
              <a:ext uri="{FF2B5EF4-FFF2-40B4-BE49-F238E27FC236}">
                <a16:creationId xmlns:a16="http://schemas.microsoft.com/office/drawing/2014/main" id="{D983DC17-4AE3-49AA-A959-4B8F09B1B604}"/>
              </a:ext>
            </a:extLst>
          </p:cNvPr>
          <p:cNvSpPr/>
          <p:nvPr/>
        </p:nvSpPr>
        <p:spPr>
          <a:xfrm>
            <a:off x="8505925" y="4233290"/>
            <a:ext cx="580386" cy="476896"/>
          </a:xfrm>
          <a:prstGeom prst="cloud">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j</a:t>
            </a:r>
            <a:endPar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39" name="Cloud 38">
            <a:extLst>
              <a:ext uri="{FF2B5EF4-FFF2-40B4-BE49-F238E27FC236}">
                <a16:creationId xmlns:a16="http://schemas.microsoft.com/office/drawing/2014/main" id="{C7662BCC-FC81-4A8A-B5DD-21AD05B1966D}"/>
              </a:ext>
            </a:extLst>
          </p:cNvPr>
          <p:cNvSpPr/>
          <p:nvPr/>
        </p:nvSpPr>
        <p:spPr>
          <a:xfrm>
            <a:off x="7765228" y="4528580"/>
            <a:ext cx="580386" cy="476896"/>
          </a:xfrm>
          <a:prstGeom prst="cloud">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k</a:t>
            </a:r>
            <a:endParaRPr kumimoji="0" lang="fr-FR" sz="18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40" name="Cloud 39">
            <a:extLst>
              <a:ext uri="{FF2B5EF4-FFF2-40B4-BE49-F238E27FC236}">
                <a16:creationId xmlns:a16="http://schemas.microsoft.com/office/drawing/2014/main" id="{C6A08443-4304-49CC-A33C-D7C99584289E}"/>
              </a:ext>
            </a:extLst>
          </p:cNvPr>
          <p:cNvSpPr/>
          <p:nvPr/>
        </p:nvSpPr>
        <p:spPr>
          <a:xfrm>
            <a:off x="2648236" y="4706777"/>
            <a:ext cx="580386" cy="476896"/>
          </a:xfrm>
          <a:prstGeom prst="cloud">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l</a:t>
            </a:r>
            <a:endParaRPr kumimoji="0" lang="fr-FR" sz="18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42" name="Cloud 41">
            <a:extLst>
              <a:ext uri="{FF2B5EF4-FFF2-40B4-BE49-F238E27FC236}">
                <a16:creationId xmlns:a16="http://schemas.microsoft.com/office/drawing/2014/main" id="{98055549-11FA-4677-9B9E-864DE6F7823E}"/>
              </a:ext>
            </a:extLst>
          </p:cNvPr>
          <p:cNvSpPr/>
          <p:nvPr/>
        </p:nvSpPr>
        <p:spPr>
          <a:xfrm>
            <a:off x="6112777" y="5222974"/>
            <a:ext cx="580386" cy="476896"/>
          </a:xfrm>
          <a:prstGeom prst="cloud">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m</a:t>
            </a:r>
            <a:endParaRPr kumimoji="0" lang="fr-FR" sz="18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43" name="Cloud 42">
            <a:extLst>
              <a:ext uri="{FF2B5EF4-FFF2-40B4-BE49-F238E27FC236}">
                <a16:creationId xmlns:a16="http://schemas.microsoft.com/office/drawing/2014/main" id="{01077479-909C-4AA9-9ECF-E3F7AD9B3933}"/>
              </a:ext>
            </a:extLst>
          </p:cNvPr>
          <p:cNvSpPr/>
          <p:nvPr/>
        </p:nvSpPr>
        <p:spPr>
          <a:xfrm>
            <a:off x="7751216" y="5509600"/>
            <a:ext cx="580386" cy="476896"/>
          </a:xfrm>
          <a:prstGeom prst="cloud">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n</a:t>
            </a:r>
            <a:endParaRPr kumimoji="0" lang="fr-FR" sz="18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44" name="Cloud 43">
            <a:extLst>
              <a:ext uri="{FF2B5EF4-FFF2-40B4-BE49-F238E27FC236}">
                <a16:creationId xmlns:a16="http://schemas.microsoft.com/office/drawing/2014/main" id="{7F13D8E2-E52F-43B1-8BA2-37CFC4A21EEA}"/>
              </a:ext>
            </a:extLst>
          </p:cNvPr>
          <p:cNvSpPr/>
          <p:nvPr/>
        </p:nvSpPr>
        <p:spPr>
          <a:xfrm>
            <a:off x="1517554" y="5591724"/>
            <a:ext cx="580386" cy="476896"/>
          </a:xfrm>
          <a:prstGeom prst="cloud">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o</a:t>
            </a:r>
            <a:endParaRPr kumimoji="0" lang="fr-FR" sz="18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Tree>
    <p:extLst>
      <p:ext uri="{BB962C8B-B14F-4D97-AF65-F5344CB8AC3E}">
        <p14:creationId xmlns:p14="http://schemas.microsoft.com/office/powerpoint/2010/main" val="2810097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30"/>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31"/>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32"/>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33"/>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35"/>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0" nodeType="clickEffect">
                                  <p:stCondLst>
                                    <p:cond delay="0"/>
                                  </p:stCondLst>
                                  <p:childTnLst>
                                    <p:set>
                                      <p:cBhvr>
                                        <p:cTn id="34" dur="1" fill="hold">
                                          <p:stCondLst>
                                            <p:cond delay="0"/>
                                          </p:stCondLst>
                                        </p:cTn>
                                        <p:tgtEl>
                                          <p:spTgt spid="36"/>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37"/>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grpId="0" nodeType="clickEffect">
                                  <p:stCondLst>
                                    <p:cond delay="0"/>
                                  </p:stCondLst>
                                  <p:childTnLst>
                                    <p:set>
                                      <p:cBhvr>
                                        <p:cTn id="42" dur="1" fill="hold">
                                          <p:stCondLst>
                                            <p:cond delay="0"/>
                                          </p:stCondLst>
                                        </p:cTn>
                                        <p:tgtEl>
                                          <p:spTgt spid="38"/>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0" nodeType="clickEffect">
                                  <p:stCondLst>
                                    <p:cond delay="0"/>
                                  </p:stCondLst>
                                  <p:childTnLst>
                                    <p:set>
                                      <p:cBhvr>
                                        <p:cTn id="46" dur="1" fill="hold">
                                          <p:stCondLst>
                                            <p:cond delay="0"/>
                                          </p:stCondLst>
                                        </p:cTn>
                                        <p:tgtEl>
                                          <p:spTgt spid="39"/>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0" nodeType="clickEffect">
                                  <p:stCondLst>
                                    <p:cond delay="0"/>
                                  </p:stCondLst>
                                  <p:childTnLst>
                                    <p:set>
                                      <p:cBhvr>
                                        <p:cTn id="50" dur="1" fill="hold">
                                          <p:stCondLst>
                                            <p:cond delay="0"/>
                                          </p:stCondLst>
                                        </p:cTn>
                                        <p:tgtEl>
                                          <p:spTgt spid="40"/>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xit" presetSubtype="0" fill="hold" grpId="0" nodeType="clickEffect">
                                  <p:stCondLst>
                                    <p:cond delay="0"/>
                                  </p:stCondLst>
                                  <p:childTnLst>
                                    <p:set>
                                      <p:cBhvr>
                                        <p:cTn id="54" dur="1" fill="hold">
                                          <p:stCondLst>
                                            <p:cond delay="0"/>
                                          </p:stCondLst>
                                        </p:cTn>
                                        <p:tgtEl>
                                          <p:spTgt spid="42"/>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1" presetClass="exit" presetSubtype="0" fill="hold" grpId="0" nodeType="clickEffect">
                                  <p:stCondLst>
                                    <p:cond delay="0"/>
                                  </p:stCondLst>
                                  <p:childTnLst>
                                    <p:set>
                                      <p:cBhvr>
                                        <p:cTn id="58" dur="1" fill="hold">
                                          <p:stCondLst>
                                            <p:cond delay="0"/>
                                          </p:stCondLst>
                                        </p:cTn>
                                        <p:tgtEl>
                                          <p:spTgt spid="43"/>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 presetClass="exit" presetSubtype="0" fill="hold" grpId="0" nodeType="clickEffect">
                                  <p:stCondLst>
                                    <p:cond delay="0"/>
                                  </p:stCondLst>
                                  <p:childTnLst>
                                    <p:set>
                                      <p:cBhvr>
                                        <p:cTn id="62" dur="1" fill="hold">
                                          <p:stCondLst>
                                            <p:cond delay="0"/>
                                          </p:stCondLst>
                                        </p:cTn>
                                        <p:tgtEl>
                                          <p:spTgt spid="4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2" grpId="0" animBg="1"/>
      <p:bldP spid="43" grpId="0" animBg="1"/>
      <p:bldP spid="44"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4" name="Title 3"/>
          <p:cNvSpPr>
            <a:spLocks noGrp="1"/>
          </p:cNvSpPr>
          <p:nvPr>
            <p:ph type="title"/>
          </p:nvPr>
        </p:nvSpPr>
        <p:spPr>
          <a:xfrm>
            <a:off x="0" y="296864"/>
            <a:ext cx="5265384" cy="707849"/>
          </a:xfrm>
        </p:spPr>
        <p:txBody>
          <a:bodyPr>
            <a:normAutofit/>
          </a:bodyPr>
          <a:lstStyle/>
          <a:p>
            <a:r>
              <a:rPr lang="en-GB" sz="3600" b="1" dirty="0">
                <a:solidFill>
                  <a:schemeClr val="bg1"/>
                </a:solidFill>
              </a:rPr>
              <a:t>La </a:t>
            </a:r>
            <a:r>
              <a:rPr lang="en-GB" sz="3600" b="1" dirty="0" err="1">
                <a:solidFill>
                  <a:schemeClr val="bg1"/>
                </a:solidFill>
              </a:rPr>
              <a:t>copine</a:t>
            </a:r>
            <a:r>
              <a:rPr lang="en-GB" sz="3600" b="1" dirty="0">
                <a:solidFill>
                  <a:schemeClr val="bg1"/>
                </a:solidFill>
              </a:rPr>
              <a:t>* de </a:t>
            </a:r>
            <a:r>
              <a:rPr lang="en-GB" sz="3600" b="1" dirty="0" err="1">
                <a:solidFill>
                  <a:schemeClr val="bg1"/>
                </a:solidFill>
              </a:rPr>
              <a:t>Léa</a:t>
            </a:r>
            <a:endParaRPr lang="en-GB" sz="3600" b="1" dirty="0">
              <a:solidFill>
                <a:schemeClr val="bg1"/>
              </a:solidFill>
            </a:endParaRPr>
          </a:p>
        </p:txBody>
      </p:sp>
      <p:sp>
        <p:nvSpPr>
          <p:cNvPr id="7" name="Rounded Rectangle 46">
            <a:extLst>
              <a:ext uri="{FF2B5EF4-FFF2-40B4-BE49-F238E27FC236}">
                <a16:creationId xmlns:a16="http://schemas.microsoft.com/office/drawing/2014/main" id="{FB09667E-50A2-4099-B9F5-10D9728BF65D}"/>
              </a:ext>
            </a:extLst>
          </p:cNvPr>
          <p:cNvSpPr/>
          <p:nvPr/>
        </p:nvSpPr>
        <p:spPr>
          <a:xfrm>
            <a:off x="10812162" y="249870"/>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lire</a:t>
            </a:r>
          </a:p>
        </p:txBody>
      </p:sp>
      <p:sp>
        <p:nvSpPr>
          <p:cNvPr id="2" name="TextBox 1">
            <a:extLst>
              <a:ext uri="{FF2B5EF4-FFF2-40B4-BE49-F238E27FC236}">
                <a16:creationId xmlns:a16="http://schemas.microsoft.com/office/drawing/2014/main" id="{6065C7B5-D1D3-4285-B3E6-A9D83D043D5E}"/>
              </a:ext>
            </a:extLst>
          </p:cNvPr>
          <p:cNvSpPr txBox="1"/>
          <p:nvPr/>
        </p:nvSpPr>
        <p:spPr>
          <a:xfrm>
            <a:off x="139100" y="1283938"/>
            <a:ext cx="1190992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Lis les messages et écris trois listes d’adjectifs en anglais.</a:t>
            </a:r>
          </a:p>
        </p:txBody>
      </p:sp>
      <p:graphicFrame>
        <p:nvGraphicFramePr>
          <p:cNvPr id="5" name="Table 5">
            <a:extLst>
              <a:ext uri="{FF2B5EF4-FFF2-40B4-BE49-F238E27FC236}">
                <a16:creationId xmlns:a16="http://schemas.microsoft.com/office/drawing/2014/main" id="{4201CB58-7E12-4D2F-B071-4D976904D36A}"/>
              </a:ext>
            </a:extLst>
          </p:cNvPr>
          <p:cNvGraphicFramePr>
            <a:graphicFrameLocks noGrp="1"/>
          </p:cNvGraphicFramePr>
          <p:nvPr/>
        </p:nvGraphicFramePr>
        <p:xfrm>
          <a:off x="2032000" y="3183257"/>
          <a:ext cx="8127999" cy="3038278"/>
        </p:xfrm>
        <a:graphic>
          <a:graphicData uri="http://schemas.openxmlformats.org/drawingml/2006/table">
            <a:tbl>
              <a:tblPr firstRow="1" bandRow="1">
                <a:tableStyleId>{7DF18680-E054-41AD-8BC1-D1AEF772440D}</a:tableStyleId>
              </a:tblPr>
              <a:tblGrid>
                <a:gridCol w="2709333">
                  <a:extLst>
                    <a:ext uri="{9D8B030D-6E8A-4147-A177-3AD203B41FA5}">
                      <a16:colId xmlns:a16="http://schemas.microsoft.com/office/drawing/2014/main" val="592544393"/>
                    </a:ext>
                  </a:extLst>
                </a:gridCol>
                <a:gridCol w="2709333">
                  <a:extLst>
                    <a:ext uri="{9D8B030D-6E8A-4147-A177-3AD203B41FA5}">
                      <a16:colId xmlns:a16="http://schemas.microsoft.com/office/drawing/2014/main" val="1724646828"/>
                    </a:ext>
                  </a:extLst>
                </a:gridCol>
                <a:gridCol w="2709333">
                  <a:extLst>
                    <a:ext uri="{9D8B030D-6E8A-4147-A177-3AD203B41FA5}">
                      <a16:colId xmlns:a16="http://schemas.microsoft.com/office/drawing/2014/main" val="3488177069"/>
                    </a:ext>
                  </a:extLst>
                </a:gridCol>
              </a:tblGrid>
              <a:tr h="569488">
                <a:tc>
                  <a:txBody>
                    <a:bodyPr/>
                    <a:lstStyle/>
                    <a:p>
                      <a:pPr algn="ctr"/>
                      <a:r>
                        <a:rPr lang="fr-FR" dirty="0"/>
                        <a:t>Sophie</a:t>
                      </a:r>
                    </a:p>
                  </a:txBody>
                  <a:tcPr/>
                </a:tc>
                <a:tc>
                  <a:txBody>
                    <a:bodyPr/>
                    <a:lstStyle/>
                    <a:p>
                      <a:pPr algn="ctr"/>
                      <a:r>
                        <a:rPr lang="fr-FR" dirty="0"/>
                        <a:t>Léa</a:t>
                      </a:r>
                    </a:p>
                  </a:txBody>
                  <a:tcPr/>
                </a:tc>
                <a:tc>
                  <a:txBody>
                    <a:bodyPr/>
                    <a:lstStyle/>
                    <a:p>
                      <a:pPr algn="ctr"/>
                      <a:r>
                        <a:rPr lang="fr-FR" dirty="0"/>
                        <a:t>Stéphanie</a:t>
                      </a:r>
                    </a:p>
                  </a:txBody>
                  <a:tcPr/>
                </a:tc>
                <a:extLst>
                  <a:ext uri="{0D108BD9-81ED-4DB2-BD59-A6C34878D82A}">
                    <a16:rowId xmlns:a16="http://schemas.microsoft.com/office/drawing/2014/main" val="2250470635"/>
                  </a:ext>
                </a:extLst>
              </a:tr>
              <a:tr h="2468790">
                <a:tc>
                  <a:txBody>
                    <a:bodyPr/>
                    <a:lstStyle/>
                    <a:p>
                      <a:r>
                        <a:rPr lang="fr-FR" sz="2400" dirty="0" err="1">
                          <a:solidFill>
                            <a:srgbClr val="002060"/>
                          </a:solidFill>
                        </a:rPr>
                        <a:t>pleased</a:t>
                      </a:r>
                      <a:endParaRPr lang="fr-FR" sz="2400" dirty="0">
                        <a:solidFill>
                          <a:srgbClr val="002060"/>
                        </a:solidFill>
                      </a:endParaRPr>
                    </a:p>
                    <a:p>
                      <a:r>
                        <a:rPr lang="fr-FR" sz="2400" dirty="0">
                          <a:solidFill>
                            <a:srgbClr val="002060"/>
                          </a:solidFill>
                        </a:rPr>
                        <a:t>intelligent</a:t>
                      </a:r>
                    </a:p>
                    <a:p>
                      <a:r>
                        <a:rPr lang="fr-FR" sz="2400" dirty="0" err="1">
                          <a:solidFill>
                            <a:srgbClr val="002060"/>
                          </a:solidFill>
                        </a:rPr>
                        <a:t>tall</a:t>
                      </a:r>
                      <a:endParaRPr lang="fr-FR" sz="2400" dirty="0">
                        <a:solidFill>
                          <a:srgbClr val="002060"/>
                        </a:solidFill>
                      </a:endParaRPr>
                    </a:p>
                  </a:txBody>
                  <a:tcPr/>
                </a:tc>
                <a:tc>
                  <a:txBody>
                    <a:bodyPr/>
                    <a:lstStyle/>
                    <a:p>
                      <a:r>
                        <a:rPr lang="fr-FR" sz="2400" dirty="0" err="1">
                          <a:solidFill>
                            <a:srgbClr val="002060"/>
                          </a:solidFill>
                        </a:rPr>
                        <a:t>pleased</a:t>
                      </a:r>
                      <a:endParaRPr lang="fr-FR" sz="2400" dirty="0">
                        <a:solidFill>
                          <a:srgbClr val="002060"/>
                        </a:solidFill>
                      </a:endParaRPr>
                    </a:p>
                    <a:p>
                      <a:r>
                        <a:rPr lang="fr-FR" sz="2400" dirty="0" err="1">
                          <a:solidFill>
                            <a:srgbClr val="002060"/>
                          </a:solidFill>
                        </a:rPr>
                        <a:t>funny</a:t>
                      </a:r>
                      <a:endParaRPr lang="fr-FR" sz="2400" dirty="0">
                        <a:solidFill>
                          <a:srgbClr val="002060"/>
                        </a:solidFill>
                      </a:endParaRPr>
                    </a:p>
                    <a:p>
                      <a:r>
                        <a:rPr lang="fr-FR" sz="2400" dirty="0" err="1">
                          <a:solidFill>
                            <a:srgbClr val="002060"/>
                          </a:solidFill>
                        </a:rPr>
                        <a:t>tall</a:t>
                      </a:r>
                      <a:endParaRPr lang="fr-FR" sz="2400" dirty="0">
                        <a:solidFill>
                          <a:srgbClr val="002060"/>
                        </a:solidFill>
                      </a:endParaRPr>
                    </a:p>
                    <a:p>
                      <a:r>
                        <a:rPr lang="fr-FR" sz="2400" dirty="0">
                          <a:solidFill>
                            <a:srgbClr val="002060"/>
                          </a:solidFill>
                        </a:rPr>
                        <a:t>not sure</a:t>
                      </a:r>
                    </a:p>
                  </a:txBody>
                  <a:tcPr/>
                </a:tc>
                <a:tc>
                  <a:txBody>
                    <a:bodyPr/>
                    <a:lstStyle/>
                    <a:p>
                      <a:r>
                        <a:rPr lang="fr-FR" sz="2400" dirty="0" err="1">
                          <a:solidFill>
                            <a:srgbClr val="002060"/>
                          </a:solidFill>
                        </a:rPr>
                        <a:t>funny</a:t>
                      </a:r>
                      <a:endParaRPr lang="fr-FR" sz="2400" dirty="0">
                        <a:solidFill>
                          <a:srgbClr val="002060"/>
                        </a:solidFill>
                      </a:endParaRPr>
                    </a:p>
                    <a:p>
                      <a:r>
                        <a:rPr lang="fr-FR" sz="2400" dirty="0">
                          <a:solidFill>
                            <a:srgbClr val="002060"/>
                          </a:solidFill>
                        </a:rPr>
                        <a:t>intelligent</a:t>
                      </a:r>
                    </a:p>
                    <a:p>
                      <a:r>
                        <a:rPr lang="fr-FR" sz="2400" dirty="0" err="1">
                          <a:solidFill>
                            <a:srgbClr val="002060"/>
                          </a:solidFill>
                        </a:rPr>
                        <a:t>ideal</a:t>
                      </a:r>
                      <a:endParaRPr lang="fr-FR" sz="2400" dirty="0">
                        <a:solidFill>
                          <a:srgbClr val="002060"/>
                        </a:solidFill>
                      </a:endParaRPr>
                    </a:p>
                    <a:p>
                      <a:r>
                        <a:rPr lang="fr-FR" sz="2400" dirty="0">
                          <a:solidFill>
                            <a:srgbClr val="002060"/>
                          </a:solidFill>
                        </a:rPr>
                        <a:t>French</a:t>
                      </a:r>
                      <a:endParaRPr lang="fr-FR" sz="2400" dirty="0">
                        <a:solidFill>
                          <a:srgbClr val="002060"/>
                        </a:solidFill>
                        <a:latin typeface="Century Gothic" panose="020B0502020202020204" pitchFamily="34" charset="0"/>
                      </a:endParaRPr>
                    </a:p>
                    <a:p>
                      <a:r>
                        <a:rPr lang="fr-FR" sz="2400" dirty="0">
                          <a:solidFill>
                            <a:srgbClr val="002060"/>
                          </a:solidFill>
                          <a:latin typeface="Century Gothic" panose="020B0502020202020204" pitchFamily="34" charset="0"/>
                        </a:rPr>
                        <a:t>not </a:t>
                      </a:r>
                      <a:r>
                        <a:rPr lang="fr-FR" sz="2400" dirty="0" err="1">
                          <a:solidFill>
                            <a:srgbClr val="002060"/>
                          </a:solidFill>
                          <a:latin typeface="Century Gothic" panose="020B0502020202020204" pitchFamily="34" charset="0"/>
                        </a:rPr>
                        <a:t>Parisian</a:t>
                      </a:r>
                      <a:endParaRPr lang="fr-FR" sz="2400" dirty="0">
                        <a:solidFill>
                          <a:srgbClr val="002060"/>
                        </a:solidFill>
                        <a:latin typeface="Century Gothic" panose="020B0502020202020204" pitchFamily="34" charset="0"/>
                      </a:endParaRPr>
                    </a:p>
                    <a:p>
                      <a:r>
                        <a:rPr lang="fr-FR" sz="2400" dirty="0">
                          <a:solidFill>
                            <a:srgbClr val="002060"/>
                          </a:solidFill>
                          <a:latin typeface="Century Gothic" panose="020B0502020202020204" pitchFamily="34" charset="0"/>
                        </a:rPr>
                        <a:t>short/</a:t>
                      </a:r>
                      <a:r>
                        <a:rPr lang="fr-FR" sz="2400" dirty="0" err="1">
                          <a:solidFill>
                            <a:srgbClr val="002060"/>
                          </a:solidFill>
                          <a:latin typeface="Century Gothic" panose="020B0502020202020204" pitchFamily="34" charset="0"/>
                        </a:rPr>
                        <a:t>small</a:t>
                      </a:r>
                      <a:endParaRPr lang="fr-FR" sz="2400" dirty="0">
                        <a:solidFill>
                          <a:srgbClr val="002060"/>
                        </a:solidFill>
                      </a:endParaRPr>
                    </a:p>
                  </a:txBody>
                  <a:tcPr/>
                </a:tc>
                <a:extLst>
                  <a:ext uri="{0D108BD9-81ED-4DB2-BD59-A6C34878D82A}">
                    <a16:rowId xmlns:a16="http://schemas.microsoft.com/office/drawing/2014/main" val="2779990836"/>
                  </a:ext>
                </a:extLst>
              </a:tr>
            </a:tbl>
          </a:graphicData>
        </a:graphic>
      </p:graphicFrame>
      <p:sp>
        <p:nvSpPr>
          <p:cNvPr id="11" name="Speech Bubble: Rectangle with Corners Rounded 10">
            <a:extLst>
              <a:ext uri="{FF2B5EF4-FFF2-40B4-BE49-F238E27FC236}">
                <a16:creationId xmlns:a16="http://schemas.microsoft.com/office/drawing/2014/main" id="{497FB315-BCE4-4A81-BC18-72BC7F035693}"/>
              </a:ext>
            </a:extLst>
          </p:cNvPr>
          <p:cNvSpPr/>
          <p:nvPr/>
        </p:nvSpPr>
        <p:spPr>
          <a:xfrm>
            <a:off x="6457245" y="258945"/>
            <a:ext cx="3066707" cy="707849"/>
          </a:xfrm>
          <a:prstGeom prst="wedgeRoundRectCallout">
            <a:avLst>
              <a:gd name="adj1" fmla="val 57274"/>
              <a:gd name="adj2" fmla="val 22033"/>
              <a:gd name="adj3" fmla="val 16667"/>
            </a:avLst>
          </a:prstGeom>
          <a:solidFill>
            <a:srgbClr val="105076"/>
          </a:solidFill>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*la copine</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 </a:t>
            </a:r>
            <a:r>
              <a:rPr kumimoji="0" lang="fr-FR" sz="2000" b="0"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girlfriend</a:t>
            </a:r>
            <a:endPar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a:t>
            </a:r>
            <a:r>
              <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rPr>
              <a:t>s</a:t>
            </a: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ûr</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 sure</a:t>
            </a:r>
            <a:endPar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pic>
        <p:nvPicPr>
          <p:cNvPr id="6" name="Picture 5">
            <a:extLst>
              <a:ext uri="{FF2B5EF4-FFF2-40B4-BE49-F238E27FC236}">
                <a16:creationId xmlns:a16="http://schemas.microsoft.com/office/drawing/2014/main" id="{4D397573-3BC2-41D3-889B-E096C3425D4E}"/>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9274174" y="-369766"/>
            <a:ext cx="1771650" cy="1771650"/>
          </a:xfrm>
          <a:prstGeom prst="rect">
            <a:avLst/>
          </a:prstGeom>
        </p:spPr>
      </p:pic>
      <p:pic>
        <p:nvPicPr>
          <p:cNvPr id="13" name="Picture 12">
            <a:extLst>
              <a:ext uri="{FF2B5EF4-FFF2-40B4-BE49-F238E27FC236}">
                <a16:creationId xmlns:a16="http://schemas.microsoft.com/office/drawing/2014/main" id="{C87A9904-FF4D-48B2-B31E-6BAA63330F9C}"/>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208235" y="1411606"/>
            <a:ext cx="1771650" cy="1771650"/>
          </a:xfrm>
          <a:prstGeom prst="rect">
            <a:avLst/>
          </a:prstGeom>
        </p:spPr>
      </p:pic>
      <p:pic>
        <p:nvPicPr>
          <p:cNvPr id="10" name="Picture 9">
            <a:extLst>
              <a:ext uri="{FF2B5EF4-FFF2-40B4-BE49-F238E27FC236}">
                <a16:creationId xmlns:a16="http://schemas.microsoft.com/office/drawing/2014/main" id="{07455FA0-94CD-4104-9A99-3041D85C3F48}"/>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2540187" y="1411606"/>
            <a:ext cx="1771651" cy="1771651"/>
          </a:xfrm>
          <a:prstGeom prst="rect">
            <a:avLst/>
          </a:prstGeom>
        </p:spPr>
      </p:pic>
      <p:pic>
        <p:nvPicPr>
          <p:cNvPr id="15" name="Picture 14">
            <a:extLst>
              <a:ext uri="{FF2B5EF4-FFF2-40B4-BE49-F238E27FC236}">
                <a16:creationId xmlns:a16="http://schemas.microsoft.com/office/drawing/2014/main" id="{A577DA46-D5AB-4AB4-8926-0E663F20A3B7}"/>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7887270" y="1546574"/>
            <a:ext cx="1636682" cy="1636682"/>
          </a:xfrm>
          <a:prstGeom prst="rect">
            <a:avLst/>
          </a:prstGeom>
        </p:spPr>
      </p:pic>
    </p:spTree>
    <p:extLst>
      <p:ext uri="{BB962C8B-B14F-4D97-AF65-F5344CB8AC3E}">
        <p14:creationId xmlns:p14="http://schemas.microsoft.com/office/powerpoint/2010/main" val="414643689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4" name="Title 3"/>
          <p:cNvSpPr>
            <a:spLocks noGrp="1"/>
          </p:cNvSpPr>
          <p:nvPr>
            <p:ph type="title"/>
          </p:nvPr>
        </p:nvSpPr>
        <p:spPr>
          <a:xfrm>
            <a:off x="0" y="296864"/>
            <a:ext cx="5265384" cy="707849"/>
          </a:xfrm>
        </p:spPr>
        <p:txBody>
          <a:bodyPr>
            <a:normAutofit/>
          </a:bodyPr>
          <a:lstStyle/>
          <a:p>
            <a:r>
              <a:rPr lang="en-GB" sz="3600" b="1" dirty="0">
                <a:solidFill>
                  <a:schemeClr val="bg1"/>
                </a:solidFill>
              </a:rPr>
              <a:t>La religion</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812162" y="249870"/>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lire</a:t>
            </a:r>
          </a:p>
        </p:txBody>
      </p:sp>
      <p:sp>
        <p:nvSpPr>
          <p:cNvPr id="2" name="TextBox 1">
            <a:extLst>
              <a:ext uri="{FF2B5EF4-FFF2-40B4-BE49-F238E27FC236}">
                <a16:creationId xmlns:a16="http://schemas.microsoft.com/office/drawing/2014/main" id="{401058DC-8B60-4B0C-A393-0E4692BE6411}"/>
              </a:ext>
            </a:extLst>
          </p:cNvPr>
          <p:cNvSpPr txBox="1"/>
          <p:nvPr/>
        </p:nvSpPr>
        <p:spPr>
          <a:xfrm>
            <a:off x="294410" y="1351077"/>
            <a:ext cx="11784176" cy="45243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104F75"/>
                </a:solidFill>
                <a:effectLst/>
                <a:uLnTx/>
                <a:uFillTx/>
                <a:latin typeface="Century Gothic" panose="020F0302020204030204"/>
                <a:ea typeface="+mn-ea"/>
                <a:cs typeface="+mn-cs"/>
              </a:rPr>
              <a:t>Amandine a des beaux souvenirs de Saïd, le grand-père d’Amir et Noura. Qui fait/faisait quoi, et quand ? Écris ‘je/j’’ou ‘il’, l’activité, et ‘past’ ou ‘present’.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srgbClr val="104F75"/>
              </a:solidFill>
              <a:effectLst/>
              <a:uLnTx/>
              <a:uFillTx/>
              <a:latin typeface="Century Gothic" panose="020F0302020204030204"/>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104F75"/>
                </a:solidFill>
                <a:effectLst/>
                <a:uLnTx/>
                <a:uFillTx/>
                <a:latin typeface="Century Gothic" panose="020F0302020204030204"/>
                <a:ea typeface="+mn-ea"/>
                <a:cs typeface="+mn-cs"/>
              </a:rPr>
              <a:t>___ réfléchis au rôle de la religion dans ma famille. ___ appartiens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104F75"/>
                </a:solidFill>
                <a:effectLst/>
                <a:uLnTx/>
                <a:uFillTx/>
                <a:latin typeface="Century Gothic" panose="020F0302020204030204"/>
                <a:ea typeface="+mn-ea"/>
                <a:cs typeface="+mn-cs"/>
              </a:rPr>
              <a:t>à l’église chrétienne mais ___ visitait la mosquée* musulmane.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104F75"/>
                </a:solidFill>
                <a:effectLst/>
                <a:uLnTx/>
                <a:uFillTx/>
                <a:latin typeface="Century Gothic" panose="020F0302020204030204"/>
                <a:ea typeface="+mn-ea"/>
                <a:cs typeface="+mn-cs"/>
              </a:rPr>
              <a:t>___ lisais le Coran* pour les histoires. ___ croyait en dieu mais ___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104F75"/>
                </a:solidFill>
                <a:effectLst/>
                <a:uLnTx/>
                <a:uFillTx/>
                <a:latin typeface="Century Gothic" panose="020F0302020204030204"/>
                <a:ea typeface="+mn-ea"/>
                <a:cs typeface="+mn-cs"/>
              </a:rPr>
              <a:t>soutenait la liberté religieuse des autres. ___ est une inspiration dans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104F75"/>
                </a:solidFill>
                <a:effectLst/>
                <a:uLnTx/>
                <a:uFillTx/>
                <a:latin typeface="Century Gothic" panose="020F0302020204030204"/>
                <a:ea typeface="+mn-ea"/>
                <a:cs typeface="+mn-cs"/>
              </a:rPr>
              <a:t>ma vie. ___ trouve la laïcité importante à l’école aussi pour respecter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104F75"/>
                </a:solidFill>
                <a:effectLst/>
                <a:uLnTx/>
                <a:uFillTx/>
                <a:latin typeface="Century Gothic" panose="020F0302020204030204"/>
                <a:ea typeface="+mn-ea"/>
                <a:cs typeface="+mn-cs"/>
              </a:rPr>
              <a:t>la foi des juifs, les chrétiens, les musulmans et les gens sans foi. </a:t>
            </a:r>
          </a:p>
        </p:txBody>
      </p:sp>
      <p:sp>
        <p:nvSpPr>
          <p:cNvPr id="16" name="TextBox 15">
            <a:extLst>
              <a:ext uri="{FF2B5EF4-FFF2-40B4-BE49-F238E27FC236}">
                <a16:creationId xmlns:a16="http://schemas.microsoft.com/office/drawing/2014/main" id="{22AEEE0A-2E9B-4E77-8696-4041F1512556}"/>
              </a:ext>
            </a:extLst>
          </p:cNvPr>
          <p:cNvSpPr txBox="1"/>
          <p:nvPr/>
        </p:nvSpPr>
        <p:spPr>
          <a:xfrm>
            <a:off x="219644" y="2523616"/>
            <a:ext cx="635690"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E87D1E"/>
                </a:solidFill>
                <a:effectLst/>
                <a:uLnTx/>
                <a:uFillTx/>
                <a:latin typeface="Century Gothic" panose="020F0302020204030204"/>
                <a:ea typeface="+mn-ea"/>
                <a:cs typeface="+mn-cs"/>
              </a:rPr>
              <a:t>Je</a:t>
            </a:r>
          </a:p>
        </p:txBody>
      </p:sp>
      <p:sp>
        <p:nvSpPr>
          <p:cNvPr id="17" name="TextBox 16">
            <a:extLst>
              <a:ext uri="{FF2B5EF4-FFF2-40B4-BE49-F238E27FC236}">
                <a16:creationId xmlns:a16="http://schemas.microsoft.com/office/drawing/2014/main" id="{72E14EEF-670D-49F7-AF4A-A5583B9C248F}"/>
              </a:ext>
            </a:extLst>
          </p:cNvPr>
          <p:cNvSpPr txBox="1"/>
          <p:nvPr/>
        </p:nvSpPr>
        <p:spPr>
          <a:xfrm>
            <a:off x="3921916" y="3094072"/>
            <a:ext cx="635690"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E87D1E"/>
                </a:solidFill>
                <a:effectLst/>
                <a:uLnTx/>
                <a:uFillTx/>
                <a:latin typeface="Century Gothic" panose="020F0302020204030204"/>
                <a:ea typeface="+mn-ea"/>
                <a:cs typeface="+mn-cs"/>
              </a:rPr>
              <a:t>il</a:t>
            </a:r>
          </a:p>
        </p:txBody>
      </p:sp>
      <p:sp>
        <p:nvSpPr>
          <p:cNvPr id="18" name="TextBox 17">
            <a:extLst>
              <a:ext uri="{FF2B5EF4-FFF2-40B4-BE49-F238E27FC236}">
                <a16:creationId xmlns:a16="http://schemas.microsoft.com/office/drawing/2014/main" id="{6AA08083-7FC7-49C6-AEA2-68B8A193FB83}"/>
              </a:ext>
            </a:extLst>
          </p:cNvPr>
          <p:cNvSpPr txBox="1"/>
          <p:nvPr/>
        </p:nvSpPr>
        <p:spPr>
          <a:xfrm>
            <a:off x="7642365" y="2523616"/>
            <a:ext cx="635690"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E87D1E"/>
                </a:solidFill>
                <a:effectLst/>
                <a:uLnTx/>
                <a:uFillTx/>
                <a:latin typeface="Century Gothic" panose="020F0302020204030204"/>
                <a:ea typeface="+mn-ea"/>
                <a:cs typeface="+mn-cs"/>
              </a:rPr>
              <a:t>J’</a:t>
            </a:r>
          </a:p>
        </p:txBody>
      </p:sp>
      <p:sp>
        <p:nvSpPr>
          <p:cNvPr id="20" name="TextBox 19">
            <a:extLst>
              <a:ext uri="{FF2B5EF4-FFF2-40B4-BE49-F238E27FC236}">
                <a16:creationId xmlns:a16="http://schemas.microsoft.com/office/drawing/2014/main" id="{87DA6421-D0A6-4640-BDDA-9DE0A25DA7F1}"/>
              </a:ext>
            </a:extLst>
          </p:cNvPr>
          <p:cNvSpPr txBox="1"/>
          <p:nvPr/>
        </p:nvSpPr>
        <p:spPr>
          <a:xfrm>
            <a:off x="5418459" y="3638032"/>
            <a:ext cx="635690"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E87D1E"/>
                </a:solidFill>
                <a:effectLst/>
                <a:uLnTx/>
                <a:uFillTx/>
                <a:latin typeface="Century Gothic" panose="020F0302020204030204"/>
                <a:ea typeface="+mn-ea"/>
                <a:cs typeface="+mn-cs"/>
              </a:rPr>
              <a:t>Il</a:t>
            </a:r>
          </a:p>
        </p:txBody>
      </p:sp>
      <p:sp>
        <p:nvSpPr>
          <p:cNvPr id="21" name="TextBox 20">
            <a:extLst>
              <a:ext uri="{FF2B5EF4-FFF2-40B4-BE49-F238E27FC236}">
                <a16:creationId xmlns:a16="http://schemas.microsoft.com/office/drawing/2014/main" id="{251B9883-FA12-420C-95B5-4F9F2A266C4B}"/>
              </a:ext>
            </a:extLst>
          </p:cNvPr>
          <p:cNvSpPr txBox="1"/>
          <p:nvPr/>
        </p:nvSpPr>
        <p:spPr>
          <a:xfrm>
            <a:off x="9014220" y="3638033"/>
            <a:ext cx="635690"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E87D1E"/>
                </a:solidFill>
                <a:effectLst/>
                <a:uLnTx/>
                <a:uFillTx/>
                <a:latin typeface="Century Gothic" panose="020F0302020204030204"/>
                <a:ea typeface="+mn-ea"/>
                <a:cs typeface="+mn-cs"/>
              </a:rPr>
              <a:t>il</a:t>
            </a:r>
          </a:p>
        </p:txBody>
      </p:sp>
      <p:sp>
        <p:nvSpPr>
          <p:cNvPr id="22" name="TextBox 21">
            <a:extLst>
              <a:ext uri="{FF2B5EF4-FFF2-40B4-BE49-F238E27FC236}">
                <a16:creationId xmlns:a16="http://schemas.microsoft.com/office/drawing/2014/main" id="{5C99B547-0C01-416D-84B1-34C705A1590F}"/>
              </a:ext>
            </a:extLst>
          </p:cNvPr>
          <p:cNvSpPr txBox="1"/>
          <p:nvPr/>
        </p:nvSpPr>
        <p:spPr>
          <a:xfrm>
            <a:off x="219644" y="3638032"/>
            <a:ext cx="635690"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E87D1E"/>
                </a:solidFill>
                <a:effectLst/>
                <a:uLnTx/>
                <a:uFillTx/>
                <a:latin typeface="Century Gothic" panose="020F0302020204030204"/>
                <a:ea typeface="+mn-ea"/>
                <a:cs typeface="+mn-cs"/>
              </a:rPr>
              <a:t>Je</a:t>
            </a:r>
          </a:p>
        </p:txBody>
      </p:sp>
      <p:sp>
        <p:nvSpPr>
          <p:cNvPr id="23" name="Rounded Rectangle 46">
            <a:extLst>
              <a:ext uri="{FF2B5EF4-FFF2-40B4-BE49-F238E27FC236}">
                <a16:creationId xmlns:a16="http://schemas.microsoft.com/office/drawing/2014/main" id="{4D2A4844-F5AD-4115-8159-720A2C843926}"/>
              </a:ext>
            </a:extLst>
          </p:cNvPr>
          <p:cNvSpPr/>
          <p:nvPr/>
        </p:nvSpPr>
        <p:spPr>
          <a:xfrm>
            <a:off x="7019230" y="215906"/>
            <a:ext cx="3094451" cy="867128"/>
          </a:xfrm>
          <a:prstGeom prst="rect">
            <a:avLst/>
          </a:prstGeom>
          <a:solidFill>
            <a:srgbClr val="105076"/>
          </a:solidFill>
          <a:ln>
            <a:solidFill>
              <a:schemeClr val="bg1"/>
            </a:solidFill>
          </a:ln>
          <a:effectLst>
            <a:outerShdw blurRad="50800" dist="38100" dir="5400000" algn="t"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*la </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mosquée</a:t>
            </a:r>
            <a:r>
              <a:rPr kumimoji="0" lang="en-GB"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 Mosque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*le Coran = Qu’ran</a:t>
            </a:r>
          </a:p>
        </p:txBody>
      </p:sp>
      <p:pic>
        <p:nvPicPr>
          <p:cNvPr id="5" name="Picture 4" descr="A mannequin wearing a wig&#10;&#10;Description automatically generated with low confidence">
            <a:extLst>
              <a:ext uri="{FF2B5EF4-FFF2-40B4-BE49-F238E27FC236}">
                <a16:creationId xmlns:a16="http://schemas.microsoft.com/office/drawing/2014/main" id="{84DA2306-EF1D-4777-8929-3164D621218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253364" y="4305149"/>
            <a:ext cx="2035220" cy="2035220"/>
          </a:xfrm>
          <a:prstGeom prst="rect">
            <a:avLst/>
          </a:prstGeom>
        </p:spPr>
      </p:pic>
      <p:sp>
        <p:nvSpPr>
          <p:cNvPr id="15" name="TextBox 14">
            <a:extLst>
              <a:ext uri="{FF2B5EF4-FFF2-40B4-BE49-F238E27FC236}">
                <a16:creationId xmlns:a16="http://schemas.microsoft.com/office/drawing/2014/main" id="{5C99B547-0C01-416D-84B1-34C705A1590F}"/>
              </a:ext>
            </a:extLst>
          </p:cNvPr>
          <p:cNvSpPr txBox="1"/>
          <p:nvPr/>
        </p:nvSpPr>
        <p:spPr>
          <a:xfrm>
            <a:off x="1388416" y="4741051"/>
            <a:ext cx="635690"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E87D1E"/>
                </a:solidFill>
                <a:effectLst/>
                <a:uLnTx/>
                <a:uFillTx/>
                <a:latin typeface="Century Gothic" panose="020F0302020204030204"/>
                <a:ea typeface="+mn-ea"/>
                <a:cs typeface="+mn-cs"/>
              </a:rPr>
              <a:t>Je</a:t>
            </a:r>
          </a:p>
        </p:txBody>
      </p:sp>
      <p:sp>
        <p:nvSpPr>
          <p:cNvPr id="19" name="TextBox 18">
            <a:extLst>
              <a:ext uri="{FF2B5EF4-FFF2-40B4-BE49-F238E27FC236}">
                <a16:creationId xmlns:a16="http://schemas.microsoft.com/office/drawing/2014/main" id="{87DA6421-D0A6-4640-BDDA-9DE0A25DA7F1}"/>
              </a:ext>
            </a:extLst>
          </p:cNvPr>
          <p:cNvSpPr txBox="1"/>
          <p:nvPr/>
        </p:nvSpPr>
        <p:spPr>
          <a:xfrm>
            <a:off x="6080900" y="4174125"/>
            <a:ext cx="635690"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E87D1E"/>
                </a:solidFill>
                <a:effectLst/>
                <a:uLnTx/>
                <a:uFillTx/>
                <a:latin typeface="Century Gothic" panose="020F0302020204030204"/>
                <a:ea typeface="+mn-ea"/>
                <a:cs typeface="+mn-cs"/>
              </a:rPr>
              <a:t>Il</a:t>
            </a:r>
          </a:p>
        </p:txBody>
      </p:sp>
    </p:spTree>
    <p:extLst>
      <p:ext uri="{BB962C8B-B14F-4D97-AF65-F5344CB8AC3E}">
        <p14:creationId xmlns:p14="http://schemas.microsoft.com/office/powerpoint/2010/main" val="2196898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20" grpId="0"/>
      <p:bldP spid="21" grpId="0"/>
      <p:bldP spid="22" grpId="0"/>
      <p:bldP spid="15" grpId="0"/>
      <p:bldP spid="19"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4">
            <a:extLst>
              <a:ext uri="{FF2B5EF4-FFF2-40B4-BE49-F238E27FC236}">
                <a16:creationId xmlns:a16="http://schemas.microsoft.com/office/drawing/2014/main" id="{83506A84-54CE-4FDB-A21C-BCBB2E6B0F47}"/>
              </a:ext>
            </a:extLst>
          </p:cNvPr>
          <p:cNvGraphicFramePr>
            <a:graphicFrameLocks noGrp="1"/>
          </p:cNvGraphicFramePr>
          <p:nvPr/>
        </p:nvGraphicFramePr>
        <p:xfrm>
          <a:off x="664441" y="1448566"/>
          <a:ext cx="9595622" cy="3749040"/>
        </p:xfrm>
        <a:graphic>
          <a:graphicData uri="http://schemas.openxmlformats.org/drawingml/2006/table">
            <a:tbl>
              <a:tblPr firstRow="1" bandRow="1">
                <a:tableStyleId>{5C22544A-7EE6-4342-B048-85BDC9FD1C3A}</a:tableStyleId>
              </a:tblPr>
              <a:tblGrid>
                <a:gridCol w="4797811">
                  <a:extLst>
                    <a:ext uri="{9D8B030D-6E8A-4147-A177-3AD203B41FA5}">
                      <a16:colId xmlns:a16="http://schemas.microsoft.com/office/drawing/2014/main" val="1046061400"/>
                    </a:ext>
                  </a:extLst>
                </a:gridCol>
                <a:gridCol w="4797811">
                  <a:extLst>
                    <a:ext uri="{9D8B030D-6E8A-4147-A177-3AD203B41FA5}">
                      <a16:colId xmlns:a16="http://schemas.microsoft.com/office/drawing/2014/main" val="940365549"/>
                    </a:ext>
                  </a:extLst>
                </a:gridCol>
              </a:tblGrid>
              <a:tr h="370840">
                <a:tc>
                  <a:txBody>
                    <a:bodyPr/>
                    <a:lstStyle/>
                    <a:p>
                      <a:r>
                        <a:rPr lang="fr-FR" sz="2400" dirty="0">
                          <a:solidFill>
                            <a:schemeClr val="bg1"/>
                          </a:solidFill>
                        </a:rPr>
                        <a:t>Amandine</a:t>
                      </a:r>
                    </a:p>
                  </a:txBody>
                  <a:tcPr>
                    <a:solidFill>
                      <a:srgbClr val="115076"/>
                    </a:solidFill>
                  </a:tcPr>
                </a:tc>
                <a:tc>
                  <a:txBody>
                    <a:bodyPr/>
                    <a:lstStyle/>
                    <a:p>
                      <a:r>
                        <a:rPr lang="fr-FR" sz="2400" dirty="0">
                          <a:solidFill>
                            <a:schemeClr val="bg1"/>
                          </a:solidFill>
                        </a:rPr>
                        <a:t>Saïd</a:t>
                      </a:r>
                    </a:p>
                  </a:txBody>
                  <a:tcPr>
                    <a:solidFill>
                      <a:srgbClr val="115076"/>
                    </a:solidFill>
                  </a:tcPr>
                </a:tc>
                <a:extLst>
                  <a:ext uri="{0D108BD9-81ED-4DB2-BD59-A6C34878D82A}">
                    <a16:rowId xmlns:a16="http://schemas.microsoft.com/office/drawing/2014/main" val="675426943"/>
                  </a:ext>
                </a:extLst>
              </a:tr>
              <a:tr h="370840">
                <a:tc>
                  <a:txBody>
                    <a:bodyPr/>
                    <a:lstStyle/>
                    <a:p>
                      <a:r>
                        <a:rPr lang="fr-FR" sz="2400" dirty="0">
                          <a:solidFill>
                            <a:srgbClr val="115076"/>
                          </a:solidFill>
                        </a:rPr>
                        <a:t>is thinking about religion (present)</a:t>
                      </a:r>
                    </a:p>
                  </a:txBody>
                  <a:tcPr/>
                </a:tc>
                <a:tc>
                  <a:txBody>
                    <a:bodyPr/>
                    <a:lstStyle/>
                    <a:p>
                      <a:r>
                        <a:rPr lang="fr-FR" sz="2400" dirty="0">
                          <a:solidFill>
                            <a:srgbClr val="115076"/>
                          </a:solidFill>
                        </a:rPr>
                        <a:t>used to visit the Muslim mosque (past)</a:t>
                      </a:r>
                    </a:p>
                  </a:txBody>
                  <a:tcPr/>
                </a:tc>
                <a:extLst>
                  <a:ext uri="{0D108BD9-81ED-4DB2-BD59-A6C34878D82A}">
                    <a16:rowId xmlns:a16="http://schemas.microsoft.com/office/drawing/2014/main" val="3031545475"/>
                  </a:ext>
                </a:extLst>
              </a:tr>
              <a:tr h="370840">
                <a:tc>
                  <a:txBody>
                    <a:bodyPr/>
                    <a:lstStyle/>
                    <a:p>
                      <a:r>
                        <a:rPr lang="fr-FR" sz="2400" dirty="0">
                          <a:solidFill>
                            <a:srgbClr val="115076"/>
                          </a:solidFill>
                        </a:rPr>
                        <a:t>belongs to a Christian church (present)</a:t>
                      </a:r>
                    </a:p>
                  </a:txBody>
                  <a:tcPr/>
                </a:tc>
                <a:tc>
                  <a:txBody>
                    <a:bodyPr/>
                    <a:lstStyle/>
                    <a:p>
                      <a:r>
                        <a:rPr lang="fr-FR" sz="2400" dirty="0">
                          <a:solidFill>
                            <a:srgbClr val="115076"/>
                          </a:solidFill>
                        </a:rPr>
                        <a:t>used to believe in God (past)</a:t>
                      </a:r>
                    </a:p>
                  </a:txBody>
                  <a:tcPr/>
                </a:tc>
                <a:extLst>
                  <a:ext uri="{0D108BD9-81ED-4DB2-BD59-A6C34878D82A}">
                    <a16:rowId xmlns:a16="http://schemas.microsoft.com/office/drawing/2014/main" val="39552202"/>
                  </a:ext>
                </a:extLst>
              </a:tr>
              <a:tr h="370840">
                <a:tc>
                  <a:txBody>
                    <a:bodyPr/>
                    <a:lstStyle/>
                    <a:p>
                      <a:r>
                        <a:rPr lang="fr-FR" sz="2400" dirty="0">
                          <a:solidFill>
                            <a:srgbClr val="115076"/>
                          </a:solidFill>
                        </a:rPr>
                        <a:t>used to read the Qu’ran (past)</a:t>
                      </a:r>
                    </a:p>
                  </a:txBody>
                  <a:tcPr/>
                </a:tc>
                <a:tc>
                  <a:txBody>
                    <a:bodyPr/>
                    <a:lstStyle/>
                    <a:p>
                      <a:r>
                        <a:rPr lang="fr-FR" sz="2400" dirty="0">
                          <a:solidFill>
                            <a:srgbClr val="115076"/>
                          </a:solidFill>
                        </a:rPr>
                        <a:t>used to support the religious freedom of others</a:t>
                      </a:r>
                      <a:r>
                        <a:rPr lang="fr-FR" sz="2400" baseline="0" dirty="0">
                          <a:solidFill>
                            <a:srgbClr val="115076"/>
                          </a:solidFill>
                        </a:rPr>
                        <a:t> (present)</a:t>
                      </a:r>
                      <a:endParaRPr lang="fr-FR" sz="2400" dirty="0">
                        <a:solidFill>
                          <a:srgbClr val="115076"/>
                        </a:solidFill>
                      </a:endParaRPr>
                    </a:p>
                  </a:txBody>
                  <a:tcPr/>
                </a:tc>
                <a:extLst>
                  <a:ext uri="{0D108BD9-81ED-4DB2-BD59-A6C34878D82A}">
                    <a16:rowId xmlns:a16="http://schemas.microsoft.com/office/drawing/2014/main" val="3971196143"/>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2400" dirty="0">
                          <a:solidFill>
                            <a:srgbClr val="115076"/>
                          </a:solidFill>
                        </a:rPr>
                        <a:t>finds non-religiousness important at school (present)</a:t>
                      </a:r>
                    </a:p>
                  </a:txBody>
                  <a:tcPr/>
                </a:tc>
                <a:tc>
                  <a:txBody>
                    <a:bodyPr/>
                    <a:lstStyle/>
                    <a:p>
                      <a:r>
                        <a:rPr lang="fr-FR" sz="2400" dirty="0">
                          <a:solidFill>
                            <a:srgbClr val="115076"/>
                          </a:solidFill>
                        </a:rPr>
                        <a:t>is an inspiration (present)</a:t>
                      </a:r>
                    </a:p>
                  </a:txBody>
                  <a:tcPr/>
                </a:tc>
                <a:extLst>
                  <a:ext uri="{0D108BD9-81ED-4DB2-BD59-A6C34878D82A}">
                    <a16:rowId xmlns:a16="http://schemas.microsoft.com/office/drawing/2014/main" val="703649950"/>
                  </a:ext>
                </a:extLst>
              </a:tr>
            </a:tbl>
          </a:graphicData>
        </a:graphic>
      </p:graphicFrame>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4" name="Title 3"/>
          <p:cNvSpPr>
            <a:spLocks noGrp="1"/>
          </p:cNvSpPr>
          <p:nvPr>
            <p:ph type="title"/>
          </p:nvPr>
        </p:nvSpPr>
        <p:spPr>
          <a:xfrm>
            <a:off x="0" y="296864"/>
            <a:ext cx="5265384" cy="707849"/>
          </a:xfrm>
        </p:spPr>
        <p:txBody>
          <a:bodyPr>
            <a:normAutofit/>
          </a:bodyPr>
          <a:lstStyle/>
          <a:p>
            <a:r>
              <a:rPr lang="en-GB" sz="3600" b="1" dirty="0">
                <a:solidFill>
                  <a:schemeClr val="bg1"/>
                </a:solidFill>
              </a:rPr>
              <a:t>La religion - </a:t>
            </a:r>
            <a:r>
              <a:rPr lang="fr-FR" sz="3600" b="1" dirty="0">
                <a:solidFill>
                  <a:schemeClr val="bg1"/>
                </a:solidFill>
              </a:rPr>
              <a:t>réponses</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812162" y="249870"/>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lire</a:t>
            </a:r>
          </a:p>
        </p:txBody>
      </p:sp>
      <p:sp>
        <p:nvSpPr>
          <p:cNvPr id="2" name="Rectangle 1">
            <a:extLst>
              <a:ext uri="{FF2B5EF4-FFF2-40B4-BE49-F238E27FC236}">
                <a16:creationId xmlns:a16="http://schemas.microsoft.com/office/drawing/2014/main" id="{8184BD80-2BCC-44F7-89BB-BEB21A0B0C65}"/>
              </a:ext>
            </a:extLst>
          </p:cNvPr>
          <p:cNvSpPr/>
          <p:nvPr/>
        </p:nvSpPr>
        <p:spPr>
          <a:xfrm>
            <a:off x="5481616" y="1964676"/>
            <a:ext cx="4600943" cy="749355"/>
          </a:xfrm>
          <a:prstGeom prst="rect">
            <a:avLst/>
          </a:prstGeom>
          <a:solidFill>
            <a:srgbClr val="D2DEEF"/>
          </a:solidFill>
          <a:ln>
            <a:solidFill>
              <a:srgbClr val="D2DE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0" name="Rectangle 9">
            <a:extLst>
              <a:ext uri="{FF2B5EF4-FFF2-40B4-BE49-F238E27FC236}">
                <a16:creationId xmlns:a16="http://schemas.microsoft.com/office/drawing/2014/main" id="{1D593D3A-E676-4F02-BD88-504DD98511BA}"/>
              </a:ext>
            </a:extLst>
          </p:cNvPr>
          <p:cNvSpPr/>
          <p:nvPr/>
        </p:nvSpPr>
        <p:spPr>
          <a:xfrm>
            <a:off x="5481616" y="2714031"/>
            <a:ext cx="4600943" cy="713460"/>
          </a:xfrm>
          <a:prstGeom prst="rect">
            <a:avLst/>
          </a:prstGeom>
          <a:solidFill>
            <a:srgbClr val="EAEFF7"/>
          </a:solidFill>
          <a:ln>
            <a:solidFill>
              <a:srgbClr val="EAEF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2" name="Rectangle 11">
            <a:extLst>
              <a:ext uri="{FF2B5EF4-FFF2-40B4-BE49-F238E27FC236}">
                <a16:creationId xmlns:a16="http://schemas.microsoft.com/office/drawing/2014/main" id="{89BF8632-1DAF-4A90-BCAF-A1AA32B9D911}"/>
              </a:ext>
            </a:extLst>
          </p:cNvPr>
          <p:cNvSpPr/>
          <p:nvPr/>
        </p:nvSpPr>
        <p:spPr>
          <a:xfrm>
            <a:off x="664441" y="3581616"/>
            <a:ext cx="4600943" cy="682831"/>
          </a:xfrm>
          <a:prstGeom prst="rect">
            <a:avLst/>
          </a:prstGeom>
          <a:solidFill>
            <a:srgbClr val="D2DEEF"/>
          </a:solidFill>
          <a:ln>
            <a:solidFill>
              <a:srgbClr val="D2DE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5" name="Rectangle 14">
            <a:extLst>
              <a:ext uri="{FF2B5EF4-FFF2-40B4-BE49-F238E27FC236}">
                <a16:creationId xmlns:a16="http://schemas.microsoft.com/office/drawing/2014/main" id="{FB8C83D2-13E2-4460-BBD0-FB134BCD5C5B}"/>
              </a:ext>
            </a:extLst>
          </p:cNvPr>
          <p:cNvSpPr/>
          <p:nvPr/>
        </p:nvSpPr>
        <p:spPr>
          <a:xfrm>
            <a:off x="5481616" y="3651506"/>
            <a:ext cx="4600943" cy="693624"/>
          </a:xfrm>
          <a:prstGeom prst="rect">
            <a:avLst/>
          </a:prstGeom>
          <a:solidFill>
            <a:srgbClr val="D2DEEF"/>
          </a:solidFill>
          <a:ln>
            <a:solidFill>
              <a:srgbClr val="D2DE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6" name="Rectangle 15">
            <a:extLst>
              <a:ext uri="{FF2B5EF4-FFF2-40B4-BE49-F238E27FC236}">
                <a16:creationId xmlns:a16="http://schemas.microsoft.com/office/drawing/2014/main" id="{79DC7B34-DB4B-4341-87C4-61AF1AA9890F}"/>
              </a:ext>
            </a:extLst>
          </p:cNvPr>
          <p:cNvSpPr/>
          <p:nvPr/>
        </p:nvSpPr>
        <p:spPr>
          <a:xfrm>
            <a:off x="664441" y="2776474"/>
            <a:ext cx="4600943" cy="713460"/>
          </a:xfrm>
          <a:prstGeom prst="rect">
            <a:avLst/>
          </a:prstGeom>
          <a:solidFill>
            <a:srgbClr val="EAEFF7"/>
          </a:solidFill>
          <a:ln>
            <a:solidFill>
              <a:srgbClr val="EAEF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7" name="Rectangle 16">
            <a:extLst>
              <a:ext uri="{FF2B5EF4-FFF2-40B4-BE49-F238E27FC236}">
                <a16:creationId xmlns:a16="http://schemas.microsoft.com/office/drawing/2014/main" id="{DABA6686-280F-46B7-9CCF-4008D1545030}"/>
              </a:ext>
            </a:extLst>
          </p:cNvPr>
          <p:cNvSpPr/>
          <p:nvPr/>
        </p:nvSpPr>
        <p:spPr>
          <a:xfrm>
            <a:off x="664441" y="4442597"/>
            <a:ext cx="4600943" cy="713460"/>
          </a:xfrm>
          <a:prstGeom prst="rect">
            <a:avLst/>
          </a:prstGeom>
          <a:solidFill>
            <a:srgbClr val="EAEFF7"/>
          </a:solidFill>
          <a:ln>
            <a:solidFill>
              <a:srgbClr val="EAEF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8" name="Rectangle 17">
            <a:extLst>
              <a:ext uri="{FF2B5EF4-FFF2-40B4-BE49-F238E27FC236}">
                <a16:creationId xmlns:a16="http://schemas.microsoft.com/office/drawing/2014/main" id="{9AEE6293-2A57-474A-8546-1FBCA1D6B115}"/>
              </a:ext>
            </a:extLst>
          </p:cNvPr>
          <p:cNvSpPr/>
          <p:nvPr/>
        </p:nvSpPr>
        <p:spPr>
          <a:xfrm>
            <a:off x="664441" y="1974517"/>
            <a:ext cx="4600943" cy="739514"/>
          </a:xfrm>
          <a:prstGeom prst="rect">
            <a:avLst/>
          </a:prstGeom>
          <a:solidFill>
            <a:srgbClr val="D2DEEF"/>
          </a:solidFill>
          <a:ln>
            <a:solidFill>
              <a:srgbClr val="D2DE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pic>
        <p:nvPicPr>
          <p:cNvPr id="21" name="Picture 20" descr="A mannequin wearing a wig&#10;&#10;Description automatically generated with low confidence">
            <a:extLst>
              <a:ext uri="{FF2B5EF4-FFF2-40B4-BE49-F238E27FC236}">
                <a16:creationId xmlns:a16="http://schemas.microsoft.com/office/drawing/2014/main" id="{0788E414-F27C-4BF7-AEC7-A8510707CC2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978420" y="4022322"/>
            <a:ext cx="2350567" cy="2350567"/>
          </a:xfrm>
          <a:prstGeom prst="rect">
            <a:avLst/>
          </a:prstGeom>
        </p:spPr>
      </p:pic>
      <p:sp>
        <p:nvSpPr>
          <p:cNvPr id="19" name="Rectangle 18">
            <a:extLst>
              <a:ext uri="{FF2B5EF4-FFF2-40B4-BE49-F238E27FC236}">
                <a16:creationId xmlns:a16="http://schemas.microsoft.com/office/drawing/2014/main" id="{1D593D3A-E676-4F02-BD88-504DD98511BA}"/>
              </a:ext>
            </a:extLst>
          </p:cNvPr>
          <p:cNvSpPr/>
          <p:nvPr/>
        </p:nvSpPr>
        <p:spPr>
          <a:xfrm>
            <a:off x="5481616" y="4379052"/>
            <a:ext cx="4600943" cy="713460"/>
          </a:xfrm>
          <a:prstGeom prst="rect">
            <a:avLst/>
          </a:prstGeom>
          <a:solidFill>
            <a:srgbClr val="EAEFF7"/>
          </a:solidFill>
          <a:ln>
            <a:solidFill>
              <a:srgbClr val="EAEF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Tree>
    <p:extLst>
      <p:ext uri="{BB962C8B-B14F-4D97-AF65-F5344CB8AC3E}">
        <p14:creationId xmlns:p14="http://schemas.microsoft.com/office/powerpoint/2010/main" val="3617984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17"/>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15"/>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0" nodeType="clickEffect">
                                  <p:stCondLst>
                                    <p:cond delay="0"/>
                                  </p:stCondLst>
                                  <p:childTnLst>
                                    <p:set>
                                      <p:cBhvr>
                                        <p:cTn id="34" dur="1" fill="hold">
                                          <p:stCondLst>
                                            <p:cond delay="0"/>
                                          </p:stCondLst>
                                        </p:cTn>
                                        <p:tgtEl>
                                          <p:spTgt spid="1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0" grpId="0" animBg="1"/>
      <p:bldP spid="12" grpId="0" animBg="1"/>
      <p:bldP spid="15" grpId="0" animBg="1"/>
      <p:bldP spid="16" grpId="0" animBg="1"/>
      <p:bldP spid="17" grpId="0" animBg="1"/>
      <p:bldP spid="18" grpId="0" animBg="1"/>
      <p:bldP spid="19"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294041"/>
            <a:ext cx="4170218" cy="869950"/>
          </a:xfrm>
          <a:prstGeom prst="rect">
            <a:avLst/>
          </a:prstGeom>
        </p:spPr>
      </p:pic>
      <p:sp>
        <p:nvSpPr>
          <p:cNvPr id="4" name="Title 3"/>
          <p:cNvSpPr>
            <a:spLocks noGrp="1"/>
          </p:cNvSpPr>
          <p:nvPr>
            <p:ph type="title"/>
          </p:nvPr>
        </p:nvSpPr>
        <p:spPr>
          <a:xfrm>
            <a:off x="0" y="294041"/>
            <a:ext cx="3745089" cy="707849"/>
          </a:xfrm>
        </p:spPr>
        <p:txBody>
          <a:bodyPr>
            <a:normAutofit/>
          </a:bodyPr>
          <a:lstStyle/>
          <a:p>
            <a:r>
              <a:rPr lang="en-GB" sz="3600" b="1" dirty="0">
                <a:solidFill>
                  <a:schemeClr val="bg1"/>
                </a:solidFill>
              </a:rPr>
              <a:t>Adel </a:t>
            </a:r>
            <a:r>
              <a:rPr lang="en-GB" sz="3600" b="1" dirty="0" err="1">
                <a:solidFill>
                  <a:schemeClr val="bg1"/>
                </a:solidFill>
              </a:rPr>
              <a:t>Karasholi</a:t>
            </a:r>
            <a:r>
              <a:rPr lang="en-GB" sz="3600" b="1" dirty="0">
                <a:solidFill>
                  <a:schemeClr val="bg1"/>
                </a:solidFill>
              </a:rPr>
              <a:t> </a:t>
            </a:r>
          </a:p>
        </p:txBody>
      </p:sp>
      <p:sp>
        <p:nvSpPr>
          <p:cNvPr id="2" name="TextBox 1">
            <a:extLst>
              <a:ext uri="{FF2B5EF4-FFF2-40B4-BE49-F238E27FC236}">
                <a16:creationId xmlns:a16="http://schemas.microsoft.com/office/drawing/2014/main" id="{E050899D-8A70-334E-8FB4-7B4C2291EFCB}"/>
              </a:ext>
            </a:extLst>
          </p:cNvPr>
          <p:cNvSpPr txBox="1"/>
          <p:nvPr/>
        </p:nvSpPr>
        <p:spPr>
          <a:xfrm>
            <a:off x="90532" y="1297119"/>
            <a:ext cx="6087645" cy="34778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Adel Karasholi ist ein Dichter aus Syrien. Seine Familie ist kurdisch. Er wurde 1936 in Syrien geboren. Als Dichter und Journalist hatte er in seiner Heimat* zu wenig Freiheit. 1961 ist er nach Leipzig in Deutschland gekommen. Er hat dort Deutsch studiert und eine Doktorarbeit geschrieben. Er schreibt Gedichte auf Deutsch.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Sein Gedicht ‘Seiltanz’ gehört zum Genre ‘Migrationsliteratur’. </a:t>
            </a:r>
          </a:p>
        </p:txBody>
      </p:sp>
      <p:sp>
        <p:nvSpPr>
          <p:cNvPr id="6" name="TextBox 5">
            <a:extLst>
              <a:ext uri="{FF2B5EF4-FFF2-40B4-BE49-F238E27FC236}">
                <a16:creationId xmlns:a16="http://schemas.microsoft.com/office/drawing/2014/main" id="{420507D0-68BB-4F64-992E-8781F0F2D506}"/>
              </a:ext>
            </a:extLst>
          </p:cNvPr>
          <p:cNvSpPr txBox="1"/>
          <p:nvPr/>
        </p:nvSpPr>
        <p:spPr>
          <a:xfrm flipH="1">
            <a:off x="11157797" y="3005279"/>
            <a:ext cx="965573"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err="1">
                <a:ln>
                  <a:noFill/>
                </a:ln>
                <a:solidFill>
                  <a:srgbClr val="F66400"/>
                </a:solidFill>
                <a:effectLst/>
                <a:uLnTx/>
                <a:uFillTx/>
                <a:latin typeface="Century Gothic" panose="020F0302020204030204"/>
                <a:ea typeface="+mn-ea"/>
                <a:cs typeface="+mn-cs"/>
              </a:rPr>
              <a:t>Syrien</a:t>
            </a:r>
            <a:endParaRPr kumimoji="0" lang="en-GB" sz="2000" b="1" i="0" u="none" strike="noStrike" kern="1200" cap="none" spc="0" normalizeH="0" baseline="0" noProof="0" dirty="0">
              <a:ln>
                <a:noFill/>
              </a:ln>
              <a:solidFill>
                <a:srgbClr val="F66400"/>
              </a:solidFill>
              <a:effectLst/>
              <a:uLnTx/>
              <a:uFillTx/>
              <a:latin typeface="Century Gothic" panose="020F0302020204030204"/>
              <a:ea typeface="+mn-ea"/>
              <a:cs typeface="+mn-cs"/>
            </a:endParaRPr>
          </a:p>
        </p:txBody>
      </p:sp>
      <p:pic>
        <p:nvPicPr>
          <p:cNvPr id="7" name="Picture 6" descr="A picture containing text, map&#10;&#10;Description automatically generated">
            <a:extLst>
              <a:ext uri="{FF2B5EF4-FFF2-40B4-BE49-F238E27FC236}">
                <a16:creationId xmlns:a16="http://schemas.microsoft.com/office/drawing/2014/main" id="{B597C661-D176-403C-9416-FD9DE493FCE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78177" y="869536"/>
            <a:ext cx="4810124" cy="2505075"/>
          </a:xfrm>
          <a:prstGeom prst="rect">
            <a:avLst/>
          </a:prstGeom>
        </p:spPr>
      </p:pic>
      <p:sp>
        <p:nvSpPr>
          <p:cNvPr id="8" name="Arrow: Up 7">
            <a:extLst>
              <a:ext uri="{FF2B5EF4-FFF2-40B4-BE49-F238E27FC236}">
                <a16:creationId xmlns:a16="http://schemas.microsoft.com/office/drawing/2014/main" id="{461A0327-8CE3-484D-AFB4-E4AE1CE956D8}"/>
              </a:ext>
            </a:extLst>
          </p:cNvPr>
          <p:cNvSpPr/>
          <p:nvPr/>
        </p:nvSpPr>
        <p:spPr>
          <a:xfrm rot="16200000">
            <a:off x="11029633" y="2318048"/>
            <a:ext cx="256328" cy="1118134"/>
          </a:xfrm>
          <a:prstGeom prst="upArrow">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9" name="TextBox 8">
            <a:extLst>
              <a:ext uri="{FF2B5EF4-FFF2-40B4-BE49-F238E27FC236}">
                <a16:creationId xmlns:a16="http://schemas.microsoft.com/office/drawing/2014/main" id="{A6215727-B0B4-44FC-AFC2-C1D0E1269AC7}"/>
              </a:ext>
            </a:extLst>
          </p:cNvPr>
          <p:cNvSpPr txBox="1"/>
          <p:nvPr/>
        </p:nvSpPr>
        <p:spPr>
          <a:xfrm>
            <a:off x="7725211" y="330457"/>
            <a:ext cx="200188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F66400"/>
                </a:solidFill>
                <a:effectLst/>
                <a:uLnTx/>
                <a:uFillTx/>
                <a:latin typeface="Century Gothic" panose="020F0302020204030204"/>
                <a:ea typeface="+mn-ea"/>
                <a:cs typeface="+mn-cs"/>
              </a:rPr>
              <a:t>Deutschland</a:t>
            </a:r>
          </a:p>
        </p:txBody>
      </p:sp>
      <p:sp>
        <p:nvSpPr>
          <p:cNvPr id="10" name="Arrow: Down 9">
            <a:extLst>
              <a:ext uri="{FF2B5EF4-FFF2-40B4-BE49-F238E27FC236}">
                <a16:creationId xmlns:a16="http://schemas.microsoft.com/office/drawing/2014/main" id="{7AFEFAF7-F549-46A9-9FD4-86EC8338A064}"/>
              </a:ext>
            </a:extLst>
          </p:cNvPr>
          <p:cNvSpPr/>
          <p:nvPr/>
        </p:nvSpPr>
        <p:spPr>
          <a:xfrm rot="2083647">
            <a:off x="7778069" y="617328"/>
            <a:ext cx="376017" cy="1175943"/>
          </a:xfrm>
          <a:prstGeom prst="downArrow">
            <a:avLst/>
          </a:prstGeom>
          <a:solidFill>
            <a:srgbClr val="002060"/>
          </a:solidFill>
          <a:ln>
            <a:solidFill>
              <a:srgbClr val="11507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11" name="Rectangle 10">
            <a:extLst>
              <a:ext uri="{FF2B5EF4-FFF2-40B4-BE49-F238E27FC236}">
                <a16:creationId xmlns:a16="http://schemas.microsoft.com/office/drawing/2014/main" id="{E3278B10-B858-4E03-836A-AFFF03C0AA75}"/>
              </a:ext>
            </a:extLst>
          </p:cNvPr>
          <p:cNvSpPr/>
          <p:nvPr/>
        </p:nvSpPr>
        <p:spPr>
          <a:xfrm>
            <a:off x="5987019" y="3521305"/>
            <a:ext cx="5999625" cy="286232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000" b="1" i="0" u="none" strike="noStrike" kern="1200" cap="none" spc="0" normalizeH="0" baseline="0" noProof="0" dirty="0">
                <a:ln>
                  <a:noFill/>
                </a:ln>
                <a:solidFill>
                  <a:srgbClr val="002060"/>
                </a:solidFill>
                <a:effectLst/>
                <a:uLnTx/>
                <a:uFillTx/>
                <a:latin typeface="Century Gothic" panose="020F0302020204030204"/>
                <a:ea typeface="+mn-ea"/>
                <a:cs typeface="+mn-cs"/>
              </a:rPr>
              <a:t>1</a:t>
            </a:r>
            <a:r>
              <a:rPr kumimoji="0" lang="de-DE" sz="2000" b="0" i="0" u="none" strike="noStrike" kern="1200" cap="none" spc="0" normalizeH="0" baseline="0" noProof="0" dirty="0">
                <a:ln>
                  <a:noFill/>
                </a:ln>
                <a:solidFill>
                  <a:srgbClr val="002060"/>
                </a:solidFill>
                <a:effectLst/>
                <a:uLnTx/>
                <a:uFillTx/>
                <a:latin typeface="Century Gothic" panose="020F0302020204030204"/>
                <a:ea typeface="+mn-ea"/>
                <a:cs typeface="+mn-cs"/>
              </a:rPr>
              <a:t>. Wo liegt Syrien – im Westen oder im Osten?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000" b="1" i="0" u="none" strike="noStrike" kern="1200" cap="none" spc="0" normalizeH="0" baseline="0" noProof="0" dirty="0">
                <a:ln>
                  <a:noFill/>
                </a:ln>
                <a:solidFill>
                  <a:srgbClr val="002060"/>
                </a:solidFill>
                <a:effectLst/>
                <a:uLnTx/>
                <a:uFillTx/>
                <a:latin typeface="Century Gothic" panose="020F0302020204030204"/>
                <a:ea typeface="+mn-ea"/>
                <a:cs typeface="+mn-cs"/>
              </a:rPr>
              <a:t>2</a:t>
            </a:r>
            <a:r>
              <a:rPr kumimoji="0" lang="de-DE" sz="2000" b="0" i="0" u="none" strike="noStrike" kern="1200" cap="none" spc="0" normalizeH="0" baseline="0" noProof="0" dirty="0">
                <a:ln>
                  <a:noFill/>
                </a:ln>
                <a:solidFill>
                  <a:srgbClr val="002060"/>
                </a:solidFill>
                <a:effectLst/>
                <a:uLnTx/>
                <a:uFillTx/>
                <a:latin typeface="Century Gothic" panose="020F0302020204030204"/>
                <a:ea typeface="+mn-ea"/>
                <a:cs typeface="+mn-cs"/>
              </a:rPr>
              <a:t>. Wann wurde Adel Karasholi geboren?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000" b="1" i="0" u="none" strike="noStrike" kern="1200" cap="none" spc="0" normalizeH="0" baseline="0" noProof="0" dirty="0">
                <a:ln>
                  <a:noFill/>
                </a:ln>
                <a:solidFill>
                  <a:srgbClr val="002060"/>
                </a:solidFill>
                <a:effectLst/>
                <a:uLnTx/>
                <a:uFillTx/>
                <a:latin typeface="Century Gothic" panose="020F0302020204030204"/>
                <a:ea typeface="+mn-ea"/>
                <a:cs typeface="+mn-cs"/>
              </a:rPr>
              <a:t>3</a:t>
            </a:r>
            <a:r>
              <a:rPr kumimoji="0" lang="de-DE" sz="2000" b="0" i="0" u="none" strike="noStrike" kern="1200" cap="none" spc="0" normalizeH="0" baseline="0" noProof="0" dirty="0">
                <a:ln>
                  <a:noFill/>
                </a:ln>
                <a:solidFill>
                  <a:srgbClr val="002060"/>
                </a:solidFill>
                <a:effectLst/>
                <a:uLnTx/>
                <a:uFillTx/>
                <a:latin typeface="Century Gothic" panose="020F0302020204030204"/>
                <a:ea typeface="+mn-ea"/>
                <a:cs typeface="+mn-cs"/>
              </a:rPr>
              <a:t>. Warum hat er Syrien verlassen?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000" b="1" i="0" u="none" strike="noStrike" kern="1200" cap="none" spc="0" normalizeH="0" baseline="0" noProof="0" dirty="0">
                <a:ln>
                  <a:noFill/>
                </a:ln>
                <a:solidFill>
                  <a:srgbClr val="002060"/>
                </a:solidFill>
                <a:effectLst/>
                <a:uLnTx/>
                <a:uFillTx/>
                <a:latin typeface="Century Gothic" panose="020F0302020204030204"/>
                <a:ea typeface="+mn-ea"/>
                <a:cs typeface="+mn-cs"/>
              </a:rPr>
              <a:t>4</a:t>
            </a:r>
            <a:r>
              <a:rPr kumimoji="0" lang="de-DE" sz="2000" b="0" i="0" u="none" strike="noStrike" kern="1200" cap="none" spc="0" normalizeH="0" baseline="0" noProof="0" dirty="0">
                <a:ln>
                  <a:noFill/>
                </a:ln>
                <a:solidFill>
                  <a:srgbClr val="002060"/>
                </a:solidFill>
                <a:effectLst/>
                <a:uLnTx/>
                <a:uFillTx/>
                <a:latin typeface="Century Gothic" panose="020F0302020204030204"/>
                <a:ea typeface="+mn-ea"/>
                <a:cs typeface="+mn-cs"/>
              </a:rPr>
              <a:t>. Wie alt war er, als er nach Deutschland gefahren ist?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000" b="1" i="0" u="none" strike="noStrike" kern="1200" cap="none" spc="0" normalizeH="0" baseline="0" noProof="0" dirty="0">
                <a:ln>
                  <a:noFill/>
                </a:ln>
                <a:solidFill>
                  <a:srgbClr val="002060"/>
                </a:solidFill>
                <a:effectLst/>
                <a:uLnTx/>
                <a:uFillTx/>
                <a:latin typeface="Century Gothic" panose="020F0302020204030204"/>
                <a:ea typeface="+mn-ea"/>
                <a:cs typeface="+mn-cs"/>
              </a:rPr>
              <a:t>5</a:t>
            </a:r>
            <a:r>
              <a:rPr kumimoji="0" lang="de-DE" sz="2000" b="0" i="0" u="none" strike="noStrike" kern="1200" cap="none" spc="0" normalizeH="0" baseline="0" noProof="0" dirty="0">
                <a:ln>
                  <a:noFill/>
                </a:ln>
                <a:solidFill>
                  <a:srgbClr val="002060"/>
                </a:solidFill>
                <a:effectLst/>
                <a:uLnTx/>
                <a:uFillTx/>
                <a:latin typeface="Century Gothic" panose="020F0302020204030204"/>
                <a:ea typeface="+mn-ea"/>
                <a:cs typeface="+mn-cs"/>
              </a:rPr>
              <a:t>. Wo und was hat er in Deutschland studiert?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000" b="1" i="0" u="none" strike="noStrike" kern="1200" cap="none" spc="0" normalizeH="0" baseline="0" noProof="0" dirty="0">
                <a:ln>
                  <a:noFill/>
                </a:ln>
                <a:solidFill>
                  <a:srgbClr val="002060"/>
                </a:solidFill>
                <a:effectLst/>
                <a:uLnTx/>
                <a:uFillTx/>
                <a:latin typeface="Century Gothic" panose="020F0302020204030204"/>
                <a:ea typeface="+mn-ea"/>
                <a:cs typeface="+mn-cs"/>
              </a:rPr>
              <a:t>6</a:t>
            </a:r>
            <a:r>
              <a:rPr kumimoji="0" lang="de-DE" sz="2000" b="0" i="0" u="none" strike="noStrike" kern="1200" cap="none" spc="0" normalizeH="0" baseline="0" noProof="0" dirty="0">
                <a:ln>
                  <a:noFill/>
                </a:ln>
                <a:solidFill>
                  <a:srgbClr val="002060"/>
                </a:solidFill>
                <a:effectLst/>
                <a:uLnTx/>
                <a:uFillTx/>
                <a:latin typeface="Century Gothic" panose="020F0302020204030204"/>
                <a:ea typeface="+mn-ea"/>
                <a:cs typeface="+mn-cs"/>
              </a:rPr>
              <a:t>. In welcher Sprache schreibt er Gedichte?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000" b="1" i="0" u="none" strike="noStrike" kern="1200" cap="none" spc="0" normalizeH="0" baseline="0" noProof="0" dirty="0">
                <a:ln>
                  <a:noFill/>
                </a:ln>
                <a:solidFill>
                  <a:srgbClr val="002060"/>
                </a:solidFill>
                <a:effectLst/>
                <a:uLnTx/>
                <a:uFillTx/>
                <a:latin typeface="Century Gothic" panose="020F0302020204030204"/>
                <a:ea typeface="+mn-ea"/>
                <a:cs typeface="+mn-cs"/>
              </a:rPr>
              <a:t>7</a:t>
            </a:r>
            <a:r>
              <a:rPr kumimoji="0" lang="de-DE" sz="2000" b="0" i="0" u="none" strike="noStrike" kern="1200" cap="none" spc="0" normalizeH="0" baseline="0" noProof="0" dirty="0">
                <a:ln>
                  <a:noFill/>
                </a:ln>
                <a:solidFill>
                  <a:srgbClr val="002060"/>
                </a:solidFill>
                <a:effectLst/>
                <a:uLnTx/>
                <a:uFillTx/>
                <a:latin typeface="Century Gothic" panose="020F0302020204030204"/>
                <a:ea typeface="+mn-ea"/>
                <a:cs typeface="+mn-cs"/>
              </a:rPr>
              <a:t>. Was ist „Migrationsliteratur“, deiner Meinung nach?</a:t>
            </a:r>
            <a:endParaRPr kumimoji="0" lang="en-GB" sz="2000" b="0" i="0" u="none" strike="noStrike" kern="1200" cap="none" spc="0" normalizeH="0" baseline="0" noProof="0" dirty="0">
              <a:ln>
                <a:noFill/>
              </a:ln>
              <a:solidFill>
                <a:srgbClr val="002060"/>
              </a:solidFill>
              <a:effectLst/>
              <a:uLnTx/>
              <a:uFillTx/>
              <a:latin typeface="Century Gothic" panose="020F0302020204030204"/>
              <a:ea typeface="+mn-ea"/>
              <a:cs typeface="+mn-cs"/>
            </a:endParaRPr>
          </a:p>
        </p:txBody>
      </p:sp>
      <p:pic>
        <p:nvPicPr>
          <p:cNvPr id="15" name="Picture 14" descr="A picture containing outdoor, building, sky, old&#10;&#10;Description automatically generated">
            <a:extLst>
              <a:ext uri="{FF2B5EF4-FFF2-40B4-BE49-F238E27FC236}">
                <a16:creationId xmlns:a16="http://schemas.microsoft.com/office/drawing/2014/main" id="{8B17CB47-F252-4D3A-8441-0A659343524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13052" y="4711659"/>
            <a:ext cx="2557166" cy="1668276"/>
          </a:xfrm>
          <a:prstGeom prst="rect">
            <a:avLst/>
          </a:prstGeom>
        </p:spPr>
      </p:pic>
      <p:sp>
        <p:nvSpPr>
          <p:cNvPr id="12" name="Rectangle: Rounded Corners 11">
            <a:extLst>
              <a:ext uri="{FF2B5EF4-FFF2-40B4-BE49-F238E27FC236}">
                <a16:creationId xmlns:a16="http://schemas.microsoft.com/office/drawing/2014/main" id="{79C7E8DC-C50B-4F44-9034-C438AF5FFE7D}"/>
              </a:ext>
            </a:extLst>
          </p:cNvPr>
          <p:cNvSpPr/>
          <p:nvPr/>
        </p:nvSpPr>
        <p:spPr>
          <a:xfrm>
            <a:off x="10728304" y="3490527"/>
            <a:ext cx="988560" cy="369332"/>
          </a:xfrm>
          <a:prstGeom prst="roundRect">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err="1">
                <a:ln>
                  <a:noFill/>
                </a:ln>
                <a:solidFill>
                  <a:prstClr val="white"/>
                </a:solidFill>
                <a:effectLst/>
                <a:uLnTx/>
                <a:uFillTx/>
                <a:latin typeface="Century Gothic" panose="020F0302020204030204"/>
                <a:ea typeface="+mn-ea"/>
                <a:cs typeface="+mn-cs"/>
              </a:rPr>
              <a:t>Osten</a:t>
            </a:r>
            <a:endPar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7" name="Rectangle: Rounded Corners 16">
            <a:extLst>
              <a:ext uri="{FF2B5EF4-FFF2-40B4-BE49-F238E27FC236}">
                <a16:creationId xmlns:a16="http://schemas.microsoft.com/office/drawing/2014/main" id="{C5974B01-22F9-47B7-B2F5-CA45F836BF94}"/>
              </a:ext>
            </a:extLst>
          </p:cNvPr>
          <p:cNvSpPr/>
          <p:nvPr/>
        </p:nvSpPr>
        <p:spPr>
          <a:xfrm>
            <a:off x="4906630" y="1610974"/>
            <a:ext cx="883249" cy="369332"/>
          </a:xfrm>
          <a:prstGeom prst="roundRect">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1936</a:t>
            </a:r>
          </a:p>
        </p:txBody>
      </p:sp>
      <p:sp>
        <p:nvSpPr>
          <p:cNvPr id="18" name="Rectangle: Rounded Corners 17">
            <a:extLst>
              <a:ext uri="{FF2B5EF4-FFF2-40B4-BE49-F238E27FC236}">
                <a16:creationId xmlns:a16="http://schemas.microsoft.com/office/drawing/2014/main" id="{F4976007-B009-4791-AE4D-7602DF1C944E}"/>
              </a:ext>
            </a:extLst>
          </p:cNvPr>
          <p:cNvSpPr/>
          <p:nvPr/>
        </p:nvSpPr>
        <p:spPr>
          <a:xfrm>
            <a:off x="3628756" y="2320775"/>
            <a:ext cx="2355272" cy="369332"/>
          </a:xfrm>
          <a:prstGeom prst="roundRect">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err="1">
                <a:ln>
                  <a:noFill/>
                </a:ln>
                <a:solidFill>
                  <a:prstClr val="white"/>
                </a:solidFill>
                <a:effectLst/>
                <a:uLnTx/>
                <a:uFillTx/>
                <a:latin typeface="Century Gothic" panose="020F0302020204030204"/>
                <a:ea typeface="+mn-ea"/>
                <a:cs typeface="+mn-cs"/>
              </a:rPr>
              <a:t>zu</a:t>
            </a: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 </a:t>
            </a:r>
            <a:r>
              <a:rPr kumimoji="0" lang="en-GB" sz="2000" b="1" i="0" u="none" strike="noStrike" kern="1200" cap="none" spc="0" normalizeH="0" baseline="0" noProof="0" dirty="0" err="1">
                <a:ln>
                  <a:noFill/>
                </a:ln>
                <a:solidFill>
                  <a:prstClr val="white"/>
                </a:solidFill>
                <a:effectLst/>
                <a:uLnTx/>
                <a:uFillTx/>
                <a:latin typeface="Century Gothic" panose="020F0302020204030204"/>
                <a:ea typeface="+mn-ea"/>
                <a:cs typeface="+mn-cs"/>
              </a:rPr>
              <a:t>wenig</a:t>
            </a: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 </a:t>
            </a:r>
            <a:r>
              <a:rPr kumimoji="0" lang="en-GB" sz="2000" b="1" i="0" u="none" strike="noStrike" kern="1200" cap="none" spc="0" normalizeH="0" baseline="0" noProof="0" dirty="0" err="1">
                <a:ln>
                  <a:noFill/>
                </a:ln>
                <a:solidFill>
                  <a:prstClr val="white"/>
                </a:solidFill>
                <a:effectLst/>
                <a:uLnTx/>
                <a:uFillTx/>
                <a:latin typeface="Century Gothic" panose="020F0302020204030204"/>
                <a:ea typeface="+mn-ea"/>
                <a:cs typeface="+mn-cs"/>
              </a:rPr>
              <a:t>Freiheit</a:t>
            </a:r>
            <a:endPar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9" name="Rectangle: Rounded Corners 18">
            <a:extLst>
              <a:ext uri="{FF2B5EF4-FFF2-40B4-BE49-F238E27FC236}">
                <a16:creationId xmlns:a16="http://schemas.microsoft.com/office/drawing/2014/main" id="{F4DAD72B-89F2-4682-8140-0FE658ABEC5B}"/>
              </a:ext>
            </a:extLst>
          </p:cNvPr>
          <p:cNvSpPr/>
          <p:nvPr/>
        </p:nvSpPr>
        <p:spPr>
          <a:xfrm>
            <a:off x="7737593" y="4751402"/>
            <a:ext cx="1651307" cy="369332"/>
          </a:xfrm>
          <a:prstGeom prst="roundRect">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25 Jahre alt</a:t>
            </a:r>
          </a:p>
        </p:txBody>
      </p:sp>
      <p:sp>
        <p:nvSpPr>
          <p:cNvPr id="20" name="Rectangle: Rounded Corners 19">
            <a:extLst>
              <a:ext uri="{FF2B5EF4-FFF2-40B4-BE49-F238E27FC236}">
                <a16:creationId xmlns:a16="http://schemas.microsoft.com/office/drawing/2014/main" id="{3ABF5A5C-DFC2-4273-B84D-9E37D5A4FE61}"/>
              </a:ext>
            </a:extLst>
          </p:cNvPr>
          <p:cNvSpPr/>
          <p:nvPr/>
        </p:nvSpPr>
        <p:spPr>
          <a:xfrm>
            <a:off x="-15176" y="2666724"/>
            <a:ext cx="846448" cy="369332"/>
          </a:xfrm>
          <a:prstGeom prst="roundRect">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1961</a:t>
            </a:r>
          </a:p>
        </p:txBody>
      </p:sp>
      <p:sp>
        <p:nvSpPr>
          <p:cNvPr id="21" name="Rectangle: Rounded Corners 20">
            <a:extLst>
              <a:ext uri="{FF2B5EF4-FFF2-40B4-BE49-F238E27FC236}">
                <a16:creationId xmlns:a16="http://schemas.microsoft.com/office/drawing/2014/main" id="{8088B1D7-DB4A-4104-AFD8-4AE8EDA38FFC}"/>
              </a:ext>
            </a:extLst>
          </p:cNvPr>
          <p:cNvSpPr/>
          <p:nvPr/>
        </p:nvSpPr>
        <p:spPr>
          <a:xfrm>
            <a:off x="2287419" y="2690107"/>
            <a:ext cx="1030948" cy="369332"/>
          </a:xfrm>
          <a:prstGeom prst="roundRect">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900" b="1" i="0" u="none" strike="noStrike" kern="1200" cap="none" spc="0" normalizeH="0" baseline="0" noProof="0" dirty="0">
                <a:ln>
                  <a:noFill/>
                </a:ln>
                <a:solidFill>
                  <a:prstClr val="white"/>
                </a:solidFill>
                <a:effectLst/>
                <a:uLnTx/>
                <a:uFillTx/>
                <a:latin typeface="Century Gothic" panose="020F0302020204030204"/>
                <a:ea typeface="+mn-ea"/>
                <a:cs typeface="+mn-cs"/>
              </a:rPr>
              <a:t>Leipzig</a:t>
            </a:r>
          </a:p>
        </p:txBody>
      </p:sp>
      <p:sp>
        <p:nvSpPr>
          <p:cNvPr id="22" name="Rectangle: Rounded Corners 21">
            <a:extLst>
              <a:ext uri="{FF2B5EF4-FFF2-40B4-BE49-F238E27FC236}">
                <a16:creationId xmlns:a16="http://schemas.microsoft.com/office/drawing/2014/main" id="{7DCD36C1-4BED-4B87-8A99-B7C55B1E4103}"/>
              </a:ext>
            </a:extLst>
          </p:cNvPr>
          <p:cNvSpPr/>
          <p:nvPr/>
        </p:nvSpPr>
        <p:spPr>
          <a:xfrm>
            <a:off x="3371221" y="2994642"/>
            <a:ext cx="1170633" cy="369332"/>
          </a:xfrm>
          <a:prstGeom prst="roundRect">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900" b="1" i="0" u="none" strike="noStrike" kern="1200" cap="none" spc="0" normalizeH="0" baseline="0" noProof="0" dirty="0">
                <a:ln>
                  <a:noFill/>
                </a:ln>
                <a:solidFill>
                  <a:prstClr val="white"/>
                </a:solidFill>
                <a:effectLst/>
                <a:uLnTx/>
                <a:uFillTx/>
                <a:latin typeface="Century Gothic" panose="020F0302020204030204"/>
                <a:ea typeface="+mn-ea"/>
                <a:cs typeface="+mn-cs"/>
              </a:rPr>
              <a:t>Deutsch</a:t>
            </a:r>
          </a:p>
        </p:txBody>
      </p:sp>
      <p:sp>
        <p:nvSpPr>
          <p:cNvPr id="23" name="Rectangle: Rounded Corners 22">
            <a:extLst>
              <a:ext uri="{FF2B5EF4-FFF2-40B4-BE49-F238E27FC236}">
                <a16:creationId xmlns:a16="http://schemas.microsoft.com/office/drawing/2014/main" id="{D1C5F9C7-5503-40DC-B449-E86250836E2C}"/>
              </a:ext>
            </a:extLst>
          </p:cNvPr>
          <p:cNvSpPr/>
          <p:nvPr/>
        </p:nvSpPr>
        <p:spPr>
          <a:xfrm>
            <a:off x="3256970" y="3682512"/>
            <a:ext cx="1170633" cy="369332"/>
          </a:xfrm>
          <a:prstGeom prst="roundRect">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900" b="1" i="0" u="none" strike="noStrike" kern="1200" cap="none" spc="0" normalizeH="0" baseline="0" noProof="0" dirty="0">
                <a:ln>
                  <a:noFill/>
                </a:ln>
                <a:solidFill>
                  <a:prstClr val="white"/>
                </a:solidFill>
                <a:effectLst/>
                <a:uLnTx/>
                <a:uFillTx/>
                <a:latin typeface="Century Gothic" panose="020F0302020204030204"/>
                <a:ea typeface="+mn-ea"/>
                <a:cs typeface="+mn-cs"/>
              </a:rPr>
              <a:t>Deutsch</a:t>
            </a:r>
          </a:p>
        </p:txBody>
      </p:sp>
      <p:sp>
        <p:nvSpPr>
          <p:cNvPr id="24" name="Rectangle: Rounded Corners 23">
            <a:extLst>
              <a:ext uri="{FF2B5EF4-FFF2-40B4-BE49-F238E27FC236}">
                <a16:creationId xmlns:a16="http://schemas.microsoft.com/office/drawing/2014/main" id="{AC61E75E-6964-4609-9A23-8286343C08E0}"/>
              </a:ext>
            </a:extLst>
          </p:cNvPr>
          <p:cNvSpPr/>
          <p:nvPr/>
        </p:nvSpPr>
        <p:spPr>
          <a:xfrm>
            <a:off x="7033628" y="5981499"/>
            <a:ext cx="4923698" cy="369332"/>
          </a:xfrm>
          <a:prstGeom prst="roundRect">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err="1">
                <a:ln>
                  <a:noFill/>
                </a:ln>
                <a:solidFill>
                  <a:prstClr val="white"/>
                </a:solidFill>
                <a:effectLst/>
                <a:uLnTx/>
                <a:uFillTx/>
                <a:latin typeface="Century Gothic" panose="020F0302020204030204"/>
                <a:ea typeface="+mn-ea"/>
                <a:cs typeface="+mn-cs"/>
              </a:rPr>
              <a:t>Literatur</a:t>
            </a: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 </a:t>
            </a:r>
            <a:r>
              <a:rPr kumimoji="0" lang="en-GB" sz="2000" b="1" i="0" u="none" strike="noStrike" kern="1200" cap="none" spc="0" normalizeH="0" baseline="0" noProof="0" dirty="0" err="1">
                <a:ln>
                  <a:noFill/>
                </a:ln>
                <a:solidFill>
                  <a:prstClr val="white"/>
                </a:solidFill>
                <a:effectLst/>
                <a:uLnTx/>
                <a:uFillTx/>
                <a:latin typeface="Century Gothic" panose="020F0302020204030204"/>
                <a:ea typeface="+mn-ea"/>
                <a:cs typeface="+mn-cs"/>
              </a:rPr>
              <a:t>mit</a:t>
            </a: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 </a:t>
            </a:r>
            <a:r>
              <a:rPr kumimoji="0" lang="en-GB" sz="2000" b="1" i="0" u="none" strike="noStrike" kern="1200" cap="none" spc="0" normalizeH="0" baseline="0" noProof="0" dirty="0" err="1">
                <a:ln>
                  <a:noFill/>
                </a:ln>
                <a:solidFill>
                  <a:prstClr val="white"/>
                </a:solidFill>
                <a:effectLst/>
                <a:uLnTx/>
                <a:uFillTx/>
                <a:latin typeface="Century Gothic" panose="020F0302020204030204"/>
                <a:ea typeface="+mn-ea"/>
                <a:cs typeface="+mn-cs"/>
              </a:rPr>
              <a:t>dem</a:t>
            </a: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 </a:t>
            </a:r>
            <a:r>
              <a:rPr kumimoji="0" lang="en-GB" sz="2000" b="1" i="0" u="none" strike="noStrike" kern="1200" cap="none" spc="0" normalizeH="0" baseline="0" noProof="0" dirty="0" err="1">
                <a:ln>
                  <a:noFill/>
                </a:ln>
                <a:solidFill>
                  <a:prstClr val="white"/>
                </a:solidFill>
                <a:effectLst/>
                <a:uLnTx/>
                <a:uFillTx/>
                <a:latin typeface="Century Gothic" panose="020F0302020204030204"/>
                <a:ea typeface="+mn-ea"/>
                <a:cs typeface="+mn-cs"/>
              </a:rPr>
              <a:t>Thema</a:t>
            </a: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 ‘Migration’</a:t>
            </a:r>
          </a:p>
        </p:txBody>
      </p:sp>
      <p:sp>
        <p:nvSpPr>
          <p:cNvPr id="16" name="Speech Bubble: Rectangle with Corners Rounded 15">
            <a:extLst>
              <a:ext uri="{FF2B5EF4-FFF2-40B4-BE49-F238E27FC236}">
                <a16:creationId xmlns:a16="http://schemas.microsoft.com/office/drawing/2014/main" id="{23F684BE-9B99-4405-ADA5-B7F3470D885C}"/>
              </a:ext>
            </a:extLst>
          </p:cNvPr>
          <p:cNvSpPr/>
          <p:nvPr/>
        </p:nvSpPr>
        <p:spPr>
          <a:xfrm>
            <a:off x="682812" y="2231241"/>
            <a:ext cx="4300228" cy="2505075"/>
          </a:xfrm>
          <a:prstGeom prst="wedgeRoundRectCallout">
            <a:avLst>
              <a:gd name="adj1" fmla="val 20059"/>
              <a:gd name="adj2" fmla="val 63623"/>
              <a:gd name="adj3" fmla="val 16667"/>
            </a:avLst>
          </a:prstGeom>
          <a:solidFill>
            <a:srgbClr val="115076"/>
          </a:solidFill>
          <a:ln>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2000" b="0" i="0" u="none" strike="noStrike" kern="1200" cap="none" spc="0" normalizeH="0" baseline="0" noProof="0" dirty="0">
                <a:ln>
                  <a:noFill/>
                </a:ln>
                <a:solidFill>
                  <a:prstClr val="white"/>
                </a:solidFill>
                <a:effectLst/>
                <a:uLnTx/>
                <a:uFillTx/>
                <a:latin typeface="Century Gothic" panose="020F0302020204030204"/>
                <a:ea typeface="+mn-ea"/>
                <a:cs typeface="+mn-cs"/>
              </a:rPr>
              <a:t>Leipzig liegt im Bundesland Sachsen, das früher ein Teil der DDR war. Die Stadt ist ein historisches Kulturzentrum und hat berühmte Universitäten für Handel* und auch für Musik.</a:t>
            </a:r>
            <a:endPar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25" name="Speech Bubble: Rectangle with Corners Rounded 24">
            <a:extLst>
              <a:ext uri="{FF2B5EF4-FFF2-40B4-BE49-F238E27FC236}">
                <a16:creationId xmlns:a16="http://schemas.microsoft.com/office/drawing/2014/main" id="{043F6D5B-FB14-4E6A-B3D8-DE8C1D92540A}"/>
              </a:ext>
            </a:extLst>
          </p:cNvPr>
          <p:cNvSpPr/>
          <p:nvPr/>
        </p:nvSpPr>
        <p:spPr>
          <a:xfrm>
            <a:off x="90532" y="4472417"/>
            <a:ext cx="2300976" cy="648317"/>
          </a:xfrm>
          <a:prstGeom prst="wedgeRoundRectCallout">
            <a:avLst>
              <a:gd name="adj1" fmla="val -47086"/>
              <a:gd name="adj2" fmla="val -14205"/>
              <a:gd name="adj3" fmla="val 16667"/>
            </a:avLst>
          </a:prstGeom>
          <a:solidFill>
            <a:srgbClr val="115076"/>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*der Handel – </a:t>
            </a:r>
            <a:b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b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business, trade</a:t>
            </a:r>
            <a:endParaRPr kumimoji="0" lang="en-GB" sz="2000" b="0" i="1"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26" name="Speech Bubble: Rectangle with Corners Rounded 25">
            <a:extLst>
              <a:ext uri="{FF2B5EF4-FFF2-40B4-BE49-F238E27FC236}">
                <a16:creationId xmlns:a16="http://schemas.microsoft.com/office/drawing/2014/main" id="{C65664CF-729B-41C0-86BF-EDC0A563A077}"/>
              </a:ext>
            </a:extLst>
          </p:cNvPr>
          <p:cNvSpPr/>
          <p:nvPr/>
        </p:nvSpPr>
        <p:spPr>
          <a:xfrm>
            <a:off x="4133387" y="207669"/>
            <a:ext cx="2300976" cy="648317"/>
          </a:xfrm>
          <a:prstGeom prst="wedgeRoundRectCallout">
            <a:avLst>
              <a:gd name="adj1" fmla="val -47086"/>
              <a:gd name="adj2" fmla="val -14205"/>
              <a:gd name="adj3" fmla="val 16667"/>
            </a:avLst>
          </a:prstGeom>
          <a:solidFill>
            <a:srgbClr val="115076"/>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*die Heimat – homeland </a:t>
            </a:r>
            <a:endParaRPr kumimoji="0" lang="en-GB" sz="2000" b="0" i="1"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Tree>
    <p:extLst>
      <p:ext uri="{BB962C8B-B14F-4D97-AF65-F5344CB8AC3E}">
        <p14:creationId xmlns:p14="http://schemas.microsoft.com/office/powerpoint/2010/main" val="1129830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4"/>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7" grpId="0" animBg="1"/>
      <p:bldP spid="18" grpId="0" animBg="1"/>
      <p:bldP spid="19" grpId="0" animBg="1"/>
      <p:bldP spid="20" grpId="0" animBg="1"/>
      <p:bldP spid="21" grpId="0" animBg="1"/>
      <p:bldP spid="22" grpId="0" animBg="1"/>
      <p:bldP spid="23" grpId="0" animBg="1"/>
      <p:bldP spid="24" grpId="0" animBg="1"/>
      <p:bldP spid="16" grpId="0" animBg="1"/>
      <p:bldP spid="2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background rectangle">
            <a:extLst>
              <a:ext uri="{C183D7F6-B498-43B3-948B-1728B52AA6E4}">
                <adec:decorative xmlns:adec="http://schemas.microsoft.com/office/drawing/2017/decorative" val="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0" y="294041"/>
            <a:ext cx="6807200" cy="869950"/>
          </a:xfrm>
          <a:prstGeom prst="rect">
            <a:avLst/>
          </a:prstGeom>
        </p:spPr>
      </p:pic>
      <p:sp>
        <p:nvSpPr>
          <p:cNvPr id="4" name="Title 3"/>
          <p:cNvSpPr>
            <a:spLocks noGrp="1"/>
          </p:cNvSpPr>
          <p:nvPr>
            <p:ph type="title"/>
          </p:nvPr>
        </p:nvSpPr>
        <p:spPr>
          <a:xfrm>
            <a:off x="0" y="294041"/>
            <a:ext cx="5832145" cy="707849"/>
          </a:xfrm>
        </p:spPr>
        <p:txBody>
          <a:bodyPr>
            <a:normAutofit/>
          </a:bodyPr>
          <a:lstStyle/>
          <a:p>
            <a:r>
              <a:rPr lang="en-GB" sz="3600" b="1" dirty="0" err="1">
                <a:solidFill>
                  <a:schemeClr val="bg1"/>
                </a:solidFill>
              </a:rPr>
              <a:t>Seiltanz</a:t>
            </a:r>
            <a:r>
              <a:rPr lang="en-GB" sz="3600" b="1" dirty="0">
                <a:solidFill>
                  <a:schemeClr val="bg1"/>
                </a:solidFill>
              </a:rPr>
              <a:t> – Adel </a:t>
            </a:r>
            <a:r>
              <a:rPr lang="en-GB" sz="3600" b="1" dirty="0" err="1">
                <a:solidFill>
                  <a:schemeClr val="bg1"/>
                </a:solidFill>
              </a:rPr>
              <a:t>Karasholi</a:t>
            </a:r>
            <a:endParaRPr lang="en-GB" sz="3600" b="1" dirty="0">
              <a:solidFill>
                <a:schemeClr val="bg1"/>
              </a:solidFill>
            </a:endParaRPr>
          </a:p>
        </p:txBody>
      </p:sp>
      <p:sp>
        <p:nvSpPr>
          <p:cNvPr id="5" name="Rounded Rectangle 11">
            <a:extLst>
              <a:ext uri="{FF2B5EF4-FFF2-40B4-BE49-F238E27FC236}">
                <a16:creationId xmlns:a16="http://schemas.microsoft.com/office/drawing/2014/main" id="{483D7EB9-C2AA-4190-98DE-925F861600E9}"/>
              </a:ext>
            </a:extLst>
          </p:cNvPr>
          <p:cNvSpPr/>
          <p:nvPr/>
        </p:nvSpPr>
        <p:spPr>
          <a:xfrm>
            <a:off x="11007969" y="247046"/>
            <a:ext cx="949358" cy="400919"/>
          </a:xfrm>
          <a:prstGeom prst="roundRect">
            <a:avLst/>
          </a:prstGeom>
          <a:solidFill>
            <a:srgbClr val="DAA520"/>
          </a:solidFill>
          <a:ln>
            <a:solidFill>
              <a:srgbClr val="11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hören</a:t>
            </a:r>
            <a:endPar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6" name="TextBox 5">
            <a:extLst>
              <a:ext uri="{FF2B5EF4-FFF2-40B4-BE49-F238E27FC236}">
                <a16:creationId xmlns:a16="http://schemas.microsoft.com/office/drawing/2014/main" id="{EBF45552-F64E-5344-BB61-2B43714A9308}"/>
              </a:ext>
            </a:extLst>
          </p:cNvPr>
          <p:cNvSpPr txBox="1"/>
          <p:nvPr/>
        </p:nvSpPr>
        <p:spPr>
          <a:xfrm>
            <a:off x="6393436" y="668417"/>
            <a:ext cx="579856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Hör</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zu</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Schreib</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die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Wörter</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die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fehlen</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p:txBody>
      </p:sp>
      <p:sp>
        <p:nvSpPr>
          <p:cNvPr id="2" name="Rectangle 1">
            <a:extLst>
              <a:ext uri="{FF2B5EF4-FFF2-40B4-BE49-F238E27FC236}">
                <a16:creationId xmlns:a16="http://schemas.microsoft.com/office/drawing/2014/main" id="{7F813C76-CEE8-4FF4-A17D-8F65331BFEE2}"/>
              </a:ext>
            </a:extLst>
          </p:cNvPr>
          <p:cNvSpPr/>
          <p:nvPr/>
        </p:nvSpPr>
        <p:spPr>
          <a:xfrm>
            <a:off x="355600" y="1905506"/>
            <a:ext cx="6037836" cy="304698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t>Und also sprach Abdulla zu mir</a:t>
            </a:r>
            <a:b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br>
            <a: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de-DE" sz="2400" b="1" i="0" u="none" strike="noStrike" kern="1200" cap="none" spc="0" normalizeH="0" baseline="0" noProof="0" dirty="0">
                <a:ln>
                  <a:noFill/>
                </a:ln>
                <a:solidFill>
                  <a:srgbClr val="002060"/>
                </a:solidFill>
                <a:effectLst/>
                <a:uLnTx/>
                <a:uFillTx/>
                <a:latin typeface="Century Gothic" panose="020F0302020204030204"/>
                <a:ea typeface="+mn-ea"/>
                <a:cs typeface="+mn-cs"/>
              </a:rPr>
              <a:t>Fremde</a:t>
            </a:r>
            <a: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t>   ist zu deiner Rechten</a:t>
            </a:r>
            <a:b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br>
            <a: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t>Und zu deiner       </a:t>
            </a:r>
            <a:r>
              <a:rPr kumimoji="0" lang="de-DE" sz="2400" b="1" i="0" u="none" strike="noStrike" kern="1200" cap="none" spc="0" normalizeH="0" baseline="0" noProof="0" dirty="0">
                <a:ln>
                  <a:noFill/>
                </a:ln>
                <a:solidFill>
                  <a:srgbClr val="002060"/>
                </a:solidFill>
                <a:effectLst/>
                <a:uLnTx/>
                <a:uFillTx/>
                <a:latin typeface="Century Gothic" panose="020F0302020204030204"/>
                <a:ea typeface="+mn-ea"/>
                <a:cs typeface="+mn-cs"/>
              </a:rPr>
              <a:t>Linken</a:t>
            </a:r>
            <a: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t>  ist Fremde</a:t>
            </a:r>
            <a:b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br>
            <a: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t>Denn du tanzt auf einem      </a:t>
            </a:r>
            <a:r>
              <a:rPr kumimoji="0" lang="de-DE" sz="2400" b="1" i="0" u="none" strike="noStrike" kern="1200" cap="none" spc="0" normalizeH="0" baseline="0" noProof="0" dirty="0">
                <a:ln>
                  <a:noFill/>
                </a:ln>
                <a:solidFill>
                  <a:srgbClr val="002060"/>
                </a:solidFill>
                <a:effectLst/>
                <a:uLnTx/>
                <a:uFillTx/>
                <a:latin typeface="Century Gothic" panose="020F0302020204030204"/>
                <a:ea typeface="+mn-ea"/>
                <a:cs typeface="+mn-cs"/>
              </a:rPr>
              <a:t>Seil</a:t>
            </a:r>
            <a:b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br>
            <a: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t>Und er sprach</a:t>
            </a:r>
            <a:b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br>
            <a: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t>Die Frage steht der Frage im      </a:t>
            </a:r>
            <a:r>
              <a:rPr kumimoji="0" lang="de-DE" sz="2400" b="1" i="0" u="none" strike="noStrike" kern="1200" cap="none" spc="0" normalizeH="0" baseline="0" noProof="0" dirty="0">
                <a:ln>
                  <a:noFill/>
                </a:ln>
                <a:solidFill>
                  <a:srgbClr val="002060"/>
                </a:solidFill>
                <a:effectLst/>
                <a:uLnTx/>
                <a:uFillTx/>
                <a:latin typeface="Century Gothic" panose="020F0302020204030204"/>
                <a:ea typeface="+mn-ea"/>
                <a:cs typeface="+mn-cs"/>
              </a:rPr>
              <a:t>Wege</a:t>
            </a:r>
            <a:b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br>
            <a: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t>Die     </a:t>
            </a:r>
            <a:r>
              <a:rPr kumimoji="0" lang="de-DE" sz="2400" b="1" i="0" u="none" strike="noStrike" kern="1200" cap="none" spc="0" normalizeH="0" baseline="0" noProof="0" dirty="0">
                <a:ln>
                  <a:noFill/>
                </a:ln>
                <a:solidFill>
                  <a:srgbClr val="002060"/>
                </a:solidFill>
                <a:effectLst/>
                <a:uLnTx/>
                <a:uFillTx/>
                <a:latin typeface="Century Gothic" panose="020F0302020204030204"/>
                <a:ea typeface="+mn-ea"/>
                <a:cs typeface="+mn-cs"/>
              </a:rPr>
              <a:t>Antwort </a:t>
            </a:r>
            <a: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t>der Antwort desgleichen</a:t>
            </a:r>
            <a:b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br>
            <a: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t>Denn du     </a:t>
            </a:r>
            <a:r>
              <a:rPr kumimoji="0" lang="de-DE" sz="2400" b="1" i="0" u="none" strike="noStrike" kern="1200" cap="none" spc="0" normalizeH="0" baseline="0" noProof="0" dirty="0">
                <a:ln>
                  <a:noFill/>
                </a:ln>
                <a:solidFill>
                  <a:srgbClr val="002060"/>
                </a:solidFill>
                <a:effectLst/>
                <a:uLnTx/>
                <a:uFillTx/>
                <a:latin typeface="Century Gothic" panose="020F0302020204030204"/>
                <a:ea typeface="+mn-ea"/>
                <a:cs typeface="+mn-cs"/>
              </a:rPr>
              <a:t>tanzt</a:t>
            </a:r>
            <a: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t>  auf einem Seil</a:t>
            </a:r>
          </a:p>
        </p:txBody>
      </p:sp>
      <p:sp>
        <p:nvSpPr>
          <p:cNvPr id="7" name="Rectangle 6">
            <a:extLst>
              <a:ext uri="{FF2B5EF4-FFF2-40B4-BE49-F238E27FC236}">
                <a16:creationId xmlns:a16="http://schemas.microsoft.com/office/drawing/2014/main" id="{74C92AAA-A148-4888-BA50-280DC80F44FE}"/>
              </a:ext>
            </a:extLst>
          </p:cNvPr>
          <p:cNvSpPr/>
          <p:nvPr/>
        </p:nvSpPr>
        <p:spPr>
          <a:xfrm>
            <a:off x="6583528" y="3025518"/>
            <a:ext cx="5608472" cy="341632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t>Und er      </a:t>
            </a:r>
            <a:r>
              <a:rPr kumimoji="0" lang="de-DE" sz="2400" b="1" i="0" u="none" strike="noStrike" kern="1200" cap="none" spc="0" normalizeH="0" baseline="0" noProof="0" dirty="0">
                <a:ln>
                  <a:noFill/>
                </a:ln>
                <a:solidFill>
                  <a:srgbClr val="002060"/>
                </a:solidFill>
                <a:effectLst/>
                <a:uLnTx/>
                <a:uFillTx/>
                <a:latin typeface="Century Gothic" panose="020F0302020204030204"/>
                <a:ea typeface="+mn-ea"/>
                <a:cs typeface="+mn-cs"/>
              </a:rPr>
              <a:t>sprach</a:t>
            </a:r>
            <a:b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br>
            <a:r>
              <a:rPr kumimoji="0" lang="de-DE" sz="2400" b="1" i="0" u="none" strike="noStrike" kern="1200" cap="none" spc="0" normalizeH="0" baseline="0" noProof="0" dirty="0">
                <a:ln>
                  <a:noFill/>
                </a:ln>
                <a:solidFill>
                  <a:srgbClr val="002060"/>
                </a:solidFill>
                <a:effectLst/>
                <a:uLnTx/>
                <a:uFillTx/>
                <a:latin typeface="Century Gothic" panose="020F0302020204030204"/>
                <a:ea typeface="+mn-ea"/>
                <a:cs typeface="+mn-cs"/>
              </a:rPr>
              <a:t>Weder </a:t>
            </a:r>
            <a: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t>der Osten ist Osten</a:t>
            </a:r>
            <a:b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br>
            <a: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t>Noch der      </a:t>
            </a:r>
            <a:r>
              <a:rPr kumimoji="0" lang="de-DE" sz="2400" b="1" i="0" u="none" strike="noStrike" kern="1200" cap="none" spc="0" normalizeH="0" baseline="0" noProof="0" dirty="0">
                <a:ln>
                  <a:noFill/>
                </a:ln>
                <a:solidFill>
                  <a:srgbClr val="002060"/>
                </a:solidFill>
                <a:effectLst/>
                <a:uLnTx/>
                <a:uFillTx/>
                <a:latin typeface="Century Gothic" panose="020F0302020204030204"/>
                <a:ea typeface="+mn-ea"/>
                <a:cs typeface="+mn-cs"/>
              </a:rPr>
              <a:t>Westen</a:t>
            </a:r>
            <a: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t> Westen in dir</a:t>
            </a:r>
            <a:b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br>
            <a: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t>Denn du tanzt auf einem Seil</a:t>
            </a:r>
            <a:b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br>
            <a: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t>Und er sprach</a:t>
            </a:r>
            <a:b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br>
            <a:r>
              <a:rPr kumimoji="0" lang="de-DE" sz="2400" b="1" i="0" u="none" strike="noStrike" kern="1200" cap="none" spc="0" normalizeH="0" baseline="0" noProof="0" dirty="0">
                <a:ln>
                  <a:noFill/>
                </a:ln>
                <a:solidFill>
                  <a:srgbClr val="002060"/>
                </a:solidFill>
                <a:effectLst/>
                <a:uLnTx/>
                <a:uFillTx/>
                <a:latin typeface="Century Gothic" panose="020F0302020204030204"/>
                <a:ea typeface="+mn-ea"/>
                <a:cs typeface="+mn-cs"/>
              </a:rPr>
              <a:t>Schlie</a:t>
            </a:r>
            <a:r>
              <a:rPr kumimoji="0" lang="en-GB" sz="2400" b="1" i="0" u="none" strike="noStrike" kern="1200" cap="none" spc="0" normalizeH="0" baseline="0" noProof="0" dirty="0">
                <a:ln>
                  <a:noFill/>
                </a:ln>
                <a:solidFill>
                  <a:srgbClr val="002060"/>
                </a:solidFill>
                <a:effectLst/>
                <a:uLnTx/>
                <a:uFillTx/>
                <a:latin typeface="Century Gothic" panose="020F0302020204030204"/>
                <a:ea typeface="+mn-ea"/>
                <a:cs typeface="+mn-cs"/>
              </a:rPr>
              <a:t>ß</a:t>
            </a:r>
            <a:r>
              <a:rPr kumimoji="0" lang="de-DE" sz="2400" b="1" i="0" u="none" strike="noStrike" kern="1200" cap="none" spc="0" normalizeH="0" baseline="0" noProof="0" dirty="0">
                <a:ln>
                  <a:noFill/>
                </a:ln>
                <a:solidFill>
                  <a:srgbClr val="002060"/>
                </a:solidFill>
                <a:effectLst/>
                <a:uLnTx/>
                <a:uFillTx/>
                <a:latin typeface="Century Gothic" panose="020F0302020204030204"/>
                <a:ea typeface="+mn-ea"/>
                <a:cs typeface="+mn-cs"/>
              </a:rPr>
              <a:t>e </a:t>
            </a:r>
            <a: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t>deine Augen</a:t>
            </a:r>
            <a:b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br>
            <a: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t>Und laufe so       </a:t>
            </a:r>
            <a:r>
              <a:rPr kumimoji="0" lang="de-DE" sz="2400" b="1" i="0" u="none" strike="noStrike" kern="1200" cap="none" spc="0" normalizeH="0" baseline="0" noProof="0" dirty="0">
                <a:ln>
                  <a:noFill/>
                </a:ln>
                <a:solidFill>
                  <a:srgbClr val="002060"/>
                </a:solidFill>
                <a:effectLst/>
                <a:uLnTx/>
                <a:uFillTx/>
                <a:latin typeface="Century Gothic" panose="020F0302020204030204"/>
                <a:ea typeface="+mn-ea"/>
                <a:cs typeface="+mn-cs"/>
              </a:rPr>
              <a:t>schnell</a:t>
            </a:r>
            <a: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t> du laufen kannst</a:t>
            </a:r>
            <a:b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br>
            <a:r>
              <a:rPr kumimoji="0" lang="de-DE" sz="2400" b="1" i="0" u="none" strike="noStrike" kern="1200" cap="none" spc="0" normalizeH="0" baseline="0" noProof="0" dirty="0">
                <a:ln>
                  <a:noFill/>
                </a:ln>
                <a:solidFill>
                  <a:srgbClr val="002060"/>
                </a:solidFill>
                <a:effectLst/>
                <a:uLnTx/>
                <a:uFillTx/>
                <a:latin typeface="Century Gothic" panose="020F0302020204030204"/>
                <a:ea typeface="+mn-ea"/>
                <a:cs typeface="+mn-cs"/>
              </a:rPr>
              <a:t>Denn</a:t>
            </a:r>
            <a:r>
              <a:rPr kumimoji="0" lang="de-DE" sz="2400" b="0" i="0" u="none" strike="noStrike" kern="1200" cap="none" spc="0" normalizeH="0" baseline="0" noProof="0" dirty="0">
                <a:ln>
                  <a:noFill/>
                </a:ln>
                <a:solidFill>
                  <a:srgbClr val="002060"/>
                </a:solidFill>
                <a:effectLst/>
                <a:uLnTx/>
                <a:uFillTx/>
                <a:latin typeface="Century Gothic" panose="020F0302020204030204"/>
                <a:ea typeface="+mn-ea"/>
                <a:cs typeface="+mn-cs"/>
              </a:rPr>
              <a:t> du tanzt auf einem Seil</a:t>
            </a:r>
            <a:endParaRPr kumimoji="0" lang="en-GB" sz="2400" b="0" i="0" u="none" strike="noStrike" kern="1200" cap="none" spc="0" normalizeH="0" baseline="0" noProof="0" dirty="0">
              <a:ln>
                <a:noFill/>
              </a:ln>
              <a:solidFill>
                <a:prstClr val="black"/>
              </a:solidFill>
              <a:effectLst/>
              <a:uLnTx/>
              <a:uFillTx/>
              <a:latin typeface="Century Gothic" panose="020F0302020204030204"/>
              <a:ea typeface="+mn-ea"/>
              <a:cs typeface="+mn-cs"/>
            </a:endParaRPr>
          </a:p>
        </p:txBody>
      </p:sp>
      <p:sp>
        <p:nvSpPr>
          <p:cNvPr id="8" name="Oval 7">
            <a:extLst>
              <a:ext uri="{FF2B5EF4-FFF2-40B4-BE49-F238E27FC236}">
                <a16:creationId xmlns:a16="http://schemas.microsoft.com/office/drawing/2014/main" id="{1054B6D3-BB4E-49CF-8EB8-B850BE33D445}"/>
              </a:ext>
            </a:extLst>
          </p:cNvPr>
          <p:cNvSpPr/>
          <p:nvPr/>
        </p:nvSpPr>
        <p:spPr>
          <a:xfrm>
            <a:off x="112293" y="2268052"/>
            <a:ext cx="355600" cy="302532"/>
          </a:xfrm>
          <a:prstGeom prst="ellipse">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1</a:t>
            </a:r>
          </a:p>
        </p:txBody>
      </p:sp>
      <p:sp>
        <p:nvSpPr>
          <p:cNvPr id="9" name="Oval 8">
            <a:extLst>
              <a:ext uri="{FF2B5EF4-FFF2-40B4-BE49-F238E27FC236}">
                <a16:creationId xmlns:a16="http://schemas.microsoft.com/office/drawing/2014/main" id="{9E2B07CF-CB0A-400A-BB33-E86B7D02ADEC}"/>
              </a:ext>
            </a:extLst>
          </p:cNvPr>
          <p:cNvSpPr/>
          <p:nvPr/>
        </p:nvSpPr>
        <p:spPr>
          <a:xfrm>
            <a:off x="2560472" y="2722986"/>
            <a:ext cx="355600" cy="302532"/>
          </a:xfrm>
          <a:prstGeom prst="ellipse">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2</a:t>
            </a:r>
          </a:p>
        </p:txBody>
      </p:sp>
      <p:sp>
        <p:nvSpPr>
          <p:cNvPr id="10" name="Oval 9">
            <a:extLst>
              <a:ext uri="{FF2B5EF4-FFF2-40B4-BE49-F238E27FC236}">
                <a16:creationId xmlns:a16="http://schemas.microsoft.com/office/drawing/2014/main" id="{12973E15-A64C-448A-AA20-4025EA1F79C0}"/>
              </a:ext>
            </a:extLst>
          </p:cNvPr>
          <p:cNvSpPr/>
          <p:nvPr/>
        </p:nvSpPr>
        <p:spPr>
          <a:xfrm>
            <a:off x="4164291" y="3082298"/>
            <a:ext cx="355600" cy="302532"/>
          </a:xfrm>
          <a:prstGeom prst="ellipse">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3</a:t>
            </a:r>
          </a:p>
        </p:txBody>
      </p:sp>
      <p:sp>
        <p:nvSpPr>
          <p:cNvPr id="11" name="Oval 10">
            <a:extLst>
              <a:ext uri="{FF2B5EF4-FFF2-40B4-BE49-F238E27FC236}">
                <a16:creationId xmlns:a16="http://schemas.microsoft.com/office/drawing/2014/main" id="{B46C15DF-DFD8-47BA-B76F-1FA728A6CC42}"/>
              </a:ext>
            </a:extLst>
          </p:cNvPr>
          <p:cNvSpPr/>
          <p:nvPr/>
        </p:nvSpPr>
        <p:spPr>
          <a:xfrm>
            <a:off x="4681527" y="3792052"/>
            <a:ext cx="355600" cy="302532"/>
          </a:xfrm>
          <a:prstGeom prst="ellipse">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4</a:t>
            </a:r>
          </a:p>
        </p:txBody>
      </p:sp>
      <p:sp>
        <p:nvSpPr>
          <p:cNvPr id="12" name="Oval 11">
            <a:extLst>
              <a:ext uri="{FF2B5EF4-FFF2-40B4-BE49-F238E27FC236}">
                <a16:creationId xmlns:a16="http://schemas.microsoft.com/office/drawing/2014/main" id="{BF086C71-AAD4-4282-8F79-85F936D542D4}"/>
              </a:ext>
            </a:extLst>
          </p:cNvPr>
          <p:cNvSpPr/>
          <p:nvPr/>
        </p:nvSpPr>
        <p:spPr>
          <a:xfrm>
            <a:off x="942109" y="4177205"/>
            <a:ext cx="355600" cy="302532"/>
          </a:xfrm>
          <a:prstGeom prst="ellipse">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5</a:t>
            </a:r>
          </a:p>
        </p:txBody>
      </p:sp>
      <p:sp>
        <p:nvSpPr>
          <p:cNvPr id="13" name="Oval 12">
            <a:extLst>
              <a:ext uri="{FF2B5EF4-FFF2-40B4-BE49-F238E27FC236}">
                <a16:creationId xmlns:a16="http://schemas.microsoft.com/office/drawing/2014/main" id="{2925BC66-5D91-4485-AA47-42435D17CCD2}"/>
              </a:ext>
            </a:extLst>
          </p:cNvPr>
          <p:cNvSpPr/>
          <p:nvPr/>
        </p:nvSpPr>
        <p:spPr>
          <a:xfrm>
            <a:off x="1747982" y="4543063"/>
            <a:ext cx="355600" cy="302532"/>
          </a:xfrm>
          <a:prstGeom prst="ellipse">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6</a:t>
            </a:r>
          </a:p>
        </p:txBody>
      </p:sp>
      <p:pic>
        <p:nvPicPr>
          <p:cNvPr id="16" name="Picture 15">
            <a:extLst>
              <a:ext uri="{FF2B5EF4-FFF2-40B4-BE49-F238E27FC236}">
                <a16:creationId xmlns:a16="http://schemas.microsoft.com/office/drawing/2014/main" id="{0AA5B997-289C-41DC-AB11-B4385C52A44A}"/>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215899" y="1163991"/>
            <a:ext cx="2741427" cy="1827618"/>
          </a:xfrm>
          <a:prstGeom prst="rect">
            <a:avLst/>
          </a:prstGeom>
        </p:spPr>
      </p:pic>
      <p:sp>
        <p:nvSpPr>
          <p:cNvPr id="19" name="Oval 18">
            <a:extLst>
              <a:ext uri="{FF2B5EF4-FFF2-40B4-BE49-F238E27FC236}">
                <a16:creationId xmlns:a16="http://schemas.microsoft.com/office/drawing/2014/main" id="{1196ABDE-D15B-4F2D-9D16-CD058BBE86EB}"/>
              </a:ext>
            </a:extLst>
          </p:cNvPr>
          <p:cNvSpPr/>
          <p:nvPr/>
        </p:nvSpPr>
        <p:spPr>
          <a:xfrm>
            <a:off x="7740987" y="3114711"/>
            <a:ext cx="355600" cy="302532"/>
          </a:xfrm>
          <a:prstGeom prst="ellipse">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7</a:t>
            </a:r>
          </a:p>
        </p:txBody>
      </p:sp>
      <p:sp>
        <p:nvSpPr>
          <p:cNvPr id="20" name="Oval 19">
            <a:extLst>
              <a:ext uri="{FF2B5EF4-FFF2-40B4-BE49-F238E27FC236}">
                <a16:creationId xmlns:a16="http://schemas.microsoft.com/office/drawing/2014/main" id="{66F7814B-A1F3-42A1-A305-8A626742DB91}"/>
              </a:ext>
            </a:extLst>
          </p:cNvPr>
          <p:cNvSpPr/>
          <p:nvPr/>
        </p:nvSpPr>
        <p:spPr>
          <a:xfrm>
            <a:off x="6281143" y="3489520"/>
            <a:ext cx="355600" cy="302532"/>
          </a:xfrm>
          <a:prstGeom prst="ellipse">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8</a:t>
            </a:r>
          </a:p>
        </p:txBody>
      </p:sp>
      <p:sp>
        <p:nvSpPr>
          <p:cNvPr id="21" name="Oval 20">
            <a:extLst>
              <a:ext uri="{FF2B5EF4-FFF2-40B4-BE49-F238E27FC236}">
                <a16:creationId xmlns:a16="http://schemas.microsoft.com/office/drawing/2014/main" id="{B921BD4C-0B92-40CF-BBAB-29DBB985578C}"/>
              </a:ext>
            </a:extLst>
          </p:cNvPr>
          <p:cNvSpPr/>
          <p:nvPr/>
        </p:nvSpPr>
        <p:spPr>
          <a:xfrm>
            <a:off x="8165862" y="3846963"/>
            <a:ext cx="355600" cy="302532"/>
          </a:xfrm>
          <a:prstGeom prst="ellipse">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9</a:t>
            </a:r>
          </a:p>
        </p:txBody>
      </p:sp>
      <p:sp>
        <p:nvSpPr>
          <p:cNvPr id="22" name="Oval 21">
            <a:extLst>
              <a:ext uri="{FF2B5EF4-FFF2-40B4-BE49-F238E27FC236}">
                <a16:creationId xmlns:a16="http://schemas.microsoft.com/office/drawing/2014/main" id="{95C0D620-B7B6-4996-AB03-638B0A00F528}"/>
              </a:ext>
            </a:extLst>
          </p:cNvPr>
          <p:cNvSpPr/>
          <p:nvPr/>
        </p:nvSpPr>
        <p:spPr>
          <a:xfrm>
            <a:off x="6096000" y="4935144"/>
            <a:ext cx="487528" cy="340600"/>
          </a:xfrm>
          <a:prstGeom prst="ellipse">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Century Gothic" panose="020F0302020204030204"/>
                <a:ea typeface="+mn-ea"/>
                <a:cs typeface="+mn-cs"/>
              </a:rPr>
              <a:t>10</a:t>
            </a:r>
          </a:p>
        </p:txBody>
      </p:sp>
      <p:sp>
        <p:nvSpPr>
          <p:cNvPr id="23" name="Oval 22">
            <a:extLst>
              <a:ext uri="{FF2B5EF4-FFF2-40B4-BE49-F238E27FC236}">
                <a16:creationId xmlns:a16="http://schemas.microsoft.com/office/drawing/2014/main" id="{A9D77EE0-B382-428D-BD74-23C8D001B575}"/>
              </a:ext>
            </a:extLst>
          </p:cNvPr>
          <p:cNvSpPr/>
          <p:nvPr/>
        </p:nvSpPr>
        <p:spPr>
          <a:xfrm>
            <a:off x="8543719" y="5275744"/>
            <a:ext cx="487528" cy="340600"/>
          </a:xfrm>
          <a:prstGeom prst="ellipse">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Century Gothic" panose="020F0302020204030204"/>
                <a:ea typeface="+mn-ea"/>
                <a:cs typeface="+mn-cs"/>
              </a:rPr>
              <a:t>11</a:t>
            </a:r>
          </a:p>
        </p:txBody>
      </p:sp>
      <p:sp>
        <p:nvSpPr>
          <p:cNvPr id="24" name="Oval 23">
            <a:extLst>
              <a:ext uri="{FF2B5EF4-FFF2-40B4-BE49-F238E27FC236}">
                <a16:creationId xmlns:a16="http://schemas.microsoft.com/office/drawing/2014/main" id="{88DC70A0-2C15-4FC3-BECC-01FFBC5ADD8B}"/>
              </a:ext>
            </a:extLst>
          </p:cNvPr>
          <p:cNvSpPr/>
          <p:nvPr/>
        </p:nvSpPr>
        <p:spPr>
          <a:xfrm>
            <a:off x="6154037" y="6002701"/>
            <a:ext cx="487528" cy="340600"/>
          </a:xfrm>
          <a:prstGeom prst="ellipse">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Century Gothic" panose="020F0302020204030204"/>
                <a:ea typeface="+mn-ea"/>
                <a:cs typeface="+mn-cs"/>
              </a:rPr>
              <a:t>12</a:t>
            </a:r>
          </a:p>
        </p:txBody>
      </p:sp>
      <p:sp>
        <p:nvSpPr>
          <p:cNvPr id="25" name="Rectangle: Rounded Corners 24">
            <a:extLst>
              <a:ext uri="{FF2B5EF4-FFF2-40B4-BE49-F238E27FC236}">
                <a16:creationId xmlns:a16="http://schemas.microsoft.com/office/drawing/2014/main" id="{28D81020-F7D8-4FFD-AD0A-4833265EC333}"/>
              </a:ext>
            </a:extLst>
          </p:cNvPr>
          <p:cNvSpPr/>
          <p:nvPr/>
        </p:nvSpPr>
        <p:spPr>
          <a:xfrm>
            <a:off x="581891" y="2268052"/>
            <a:ext cx="1166091" cy="412743"/>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2060"/>
                </a:solidFill>
                <a:effectLst/>
                <a:uLnTx/>
                <a:uFillTx/>
                <a:latin typeface="Century Gothic" panose="020F0302020204030204"/>
                <a:ea typeface="+mn-ea"/>
                <a:cs typeface="+mn-cs"/>
              </a:rPr>
              <a:t>_______</a:t>
            </a:r>
          </a:p>
        </p:txBody>
      </p:sp>
      <p:sp>
        <p:nvSpPr>
          <p:cNvPr id="26" name="Rectangle: Rounded Corners 25">
            <a:extLst>
              <a:ext uri="{FF2B5EF4-FFF2-40B4-BE49-F238E27FC236}">
                <a16:creationId xmlns:a16="http://schemas.microsoft.com/office/drawing/2014/main" id="{B50DA0FE-1594-4F55-9BA4-93A9CF055FB6}"/>
              </a:ext>
            </a:extLst>
          </p:cNvPr>
          <p:cNvSpPr/>
          <p:nvPr/>
        </p:nvSpPr>
        <p:spPr>
          <a:xfrm>
            <a:off x="2939163" y="2636391"/>
            <a:ext cx="1166091" cy="412743"/>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2060"/>
                </a:solidFill>
                <a:effectLst/>
                <a:uLnTx/>
                <a:uFillTx/>
                <a:latin typeface="Century Gothic" panose="020F0302020204030204"/>
                <a:ea typeface="+mn-ea"/>
                <a:cs typeface="+mn-cs"/>
              </a:rPr>
              <a:t>_______</a:t>
            </a:r>
          </a:p>
        </p:txBody>
      </p:sp>
      <p:sp>
        <p:nvSpPr>
          <p:cNvPr id="27" name="Rectangle: Rounded Corners 26">
            <a:extLst>
              <a:ext uri="{FF2B5EF4-FFF2-40B4-BE49-F238E27FC236}">
                <a16:creationId xmlns:a16="http://schemas.microsoft.com/office/drawing/2014/main" id="{51D121CD-3A5D-42B1-99C0-281E18FBD100}"/>
              </a:ext>
            </a:extLst>
          </p:cNvPr>
          <p:cNvSpPr/>
          <p:nvPr/>
        </p:nvSpPr>
        <p:spPr>
          <a:xfrm>
            <a:off x="4619646" y="2999273"/>
            <a:ext cx="1166091" cy="412743"/>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2060"/>
                </a:solidFill>
                <a:effectLst/>
                <a:uLnTx/>
                <a:uFillTx/>
                <a:latin typeface="Century Gothic" panose="020F0302020204030204"/>
                <a:ea typeface="+mn-ea"/>
                <a:cs typeface="+mn-cs"/>
              </a:rPr>
              <a:t>_______</a:t>
            </a:r>
          </a:p>
        </p:txBody>
      </p:sp>
      <p:sp>
        <p:nvSpPr>
          <p:cNvPr id="28" name="Rectangle: Rounded Corners 27">
            <a:extLst>
              <a:ext uri="{FF2B5EF4-FFF2-40B4-BE49-F238E27FC236}">
                <a16:creationId xmlns:a16="http://schemas.microsoft.com/office/drawing/2014/main" id="{DE36790F-7942-476D-9B70-4BF54F93A5C4}"/>
              </a:ext>
            </a:extLst>
          </p:cNvPr>
          <p:cNvSpPr/>
          <p:nvPr/>
        </p:nvSpPr>
        <p:spPr>
          <a:xfrm>
            <a:off x="5076089" y="3752798"/>
            <a:ext cx="1166091" cy="412743"/>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2060"/>
                </a:solidFill>
                <a:effectLst/>
                <a:uLnTx/>
                <a:uFillTx/>
                <a:latin typeface="Century Gothic" panose="020F0302020204030204"/>
                <a:ea typeface="+mn-ea"/>
                <a:cs typeface="+mn-cs"/>
              </a:rPr>
              <a:t>_______</a:t>
            </a:r>
          </a:p>
        </p:txBody>
      </p:sp>
      <p:sp>
        <p:nvSpPr>
          <p:cNvPr id="29" name="Rectangle: Rounded Corners 28">
            <a:extLst>
              <a:ext uri="{FF2B5EF4-FFF2-40B4-BE49-F238E27FC236}">
                <a16:creationId xmlns:a16="http://schemas.microsoft.com/office/drawing/2014/main" id="{E0DA935C-C0AF-42F5-BBF2-49F13B4EC838}"/>
              </a:ext>
            </a:extLst>
          </p:cNvPr>
          <p:cNvSpPr/>
          <p:nvPr/>
        </p:nvSpPr>
        <p:spPr>
          <a:xfrm>
            <a:off x="1342736" y="4156957"/>
            <a:ext cx="1166091" cy="372851"/>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2060"/>
                </a:solidFill>
                <a:effectLst/>
                <a:uLnTx/>
                <a:uFillTx/>
                <a:latin typeface="Century Gothic" panose="020F0302020204030204"/>
                <a:ea typeface="+mn-ea"/>
                <a:cs typeface="+mn-cs"/>
              </a:rPr>
              <a:t>_______</a:t>
            </a:r>
          </a:p>
        </p:txBody>
      </p:sp>
      <p:sp>
        <p:nvSpPr>
          <p:cNvPr id="30" name="Rectangle: Rounded Corners 29">
            <a:extLst>
              <a:ext uri="{FF2B5EF4-FFF2-40B4-BE49-F238E27FC236}">
                <a16:creationId xmlns:a16="http://schemas.microsoft.com/office/drawing/2014/main" id="{81E6F008-1A3E-4A06-AC42-50DF9B5875A7}"/>
              </a:ext>
            </a:extLst>
          </p:cNvPr>
          <p:cNvSpPr/>
          <p:nvPr/>
        </p:nvSpPr>
        <p:spPr>
          <a:xfrm>
            <a:off x="2103582" y="4525296"/>
            <a:ext cx="835581" cy="412743"/>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2060"/>
                </a:solidFill>
                <a:effectLst/>
                <a:uLnTx/>
                <a:uFillTx/>
                <a:latin typeface="Century Gothic" panose="020F0302020204030204"/>
                <a:ea typeface="+mn-ea"/>
                <a:cs typeface="+mn-cs"/>
              </a:rPr>
              <a:t>_____</a:t>
            </a:r>
          </a:p>
        </p:txBody>
      </p:sp>
      <p:sp>
        <p:nvSpPr>
          <p:cNvPr id="31" name="Rectangle: Rounded Corners 30">
            <a:extLst>
              <a:ext uri="{FF2B5EF4-FFF2-40B4-BE49-F238E27FC236}">
                <a16:creationId xmlns:a16="http://schemas.microsoft.com/office/drawing/2014/main" id="{2D9CCDEB-872F-4E4C-8AD1-3AC811112DF4}"/>
              </a:ext>
            </a:extLst>
          </p:cNvPr>
          <p:cNvSpPr/>
          <p:nvPr/>
        </p:nvSpPr>
        <p:spPr>
          <a:xfrm>
            <a:off x="8165862" y="3034653"/>
            <a:ext cx="1166091" cy="412743"/>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2060"/>
                </a:solidFill>
                <a:effectLst/>
                <a:uLnTx/>
                <a:uFillTx/>
                <a:latin typeface="Century Gothic" panose="020F0302020204030204"/>
                <a:ea typeface="+mn-ea"/>
                <a:cs typeface="+mn-cs"/>
              </a:rPr>
              <a:t>_______</a:t>
            </a:r>
          </a:p>
        </p:txBody>
      </p:sp>
      <p:sp>
        <p:nvSpPr>
          <p:cNvPr id="32" name="Rectangle: Rounded Corners 31">
            <a:extLst>
              <a:ext uri="{FF2B5EF4-FFF2-40B4-BE49-F238E27FC236}">
                <a16:creationId xmlns:a16="http://schemas.microsoft.com/office/drawing/2014/main" id="{F34D9761-D7B0-44D2-8D4A-BEE84B71AA63}"/>
              </a:ext>
            </a:extLst>
          </p:cNvPr>
          <p:cNvSpPr/>
          <p:nvPr/>
        </p:nvSpPr>
        <p:spPr>
          <a:xfrm>
            <a:off x="6687438" y="3447396"/>
            <a:ext cx="944661" cy="412743"/>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2060"/>
                </a:solidFill>
                <a:effectLst/>
                <a:uLnTx/>
                <a:uFillTx/>
                <a:latin typeface="Century Gothic" panose="020F0302020204030204"/>
                <a:ea typeface="+mn-ea"/>
                <a:cs typeface="+mn-cs"/>
              </a:rPr>
              <a:t>______</a:t>
            </a:r>
          </a:p>
        </p:txBody>
      </p:sp>
      <p:sp>
        <p:nvSpPr>
          <p:cNvPr id="33" name="Rectangle: Rounded Corners 32">
            <a:extLst>
              <a:ext uri="{FF2B5EF4-FFF2-40B4-BE49-F238E27FC236}">
                <a16:creationId xmlns:a16="http://schemas.microsoft.com/office/drawing/2014/main" id="{49EB6C99-5B4D-4BE0-A90F-36A9F3FB0311}"/>
              </a:ext>
            </a:extLst>
          </p:cNvPr>
          <p:cNvSpPr/>
          <p:nvPr/>
        </p:nvSpPr>
        <p:spPr>
          <a:xfrm>
            <a:off x="8572958" y="3792052"/>
            <a:ext cx="1166091" cy="412743"/>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2060"/>
                </a:solidFill>
                <a:effectLst/>
                <a:uLnTx/>
                <a:uFillTx/>
                <a:latin typeface="Century Gothic" panose="020F0302020204030204"/>
                <a:ea typeface="+mn-ea"/>
                <a:cs typeface="+mn-cs"/>
              </a:rPr>
              <a:t>_______</a:t>
            </a:r>
          </a:p>
        </p:txBody>
      </p:sp>
      <p:sp>
        <p:nvSpPr>
          <p:cNvPr id="34" name="Rectangle: Rounded Corners 33">
            <a:extLst>
              <a:ext uri="{FF2B5EF4-FFF2-40B4-BE49-F238E27FC236}">
                <a16:creationId xmlns:a16="http://schemas.microsoft.com/office/drawing/2014/main" id="{0C67510A-0D87-40E5-95AF-9B8D137D86C5}"/>
              </a:ext>
            </a:extLst>
          </p:cNvPr>
          <p:cNvSpPr/>
          <p:nvPr/>
        </p:nvSpPr>
        <p:spPr>
          <a:xfrm>
            <a:off x="6666761" y="4885841"/>
            <a:ext cx="1271894" cy="412743"/>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2060"/>
                </a:solidFill>
                <a:effectLst/>
                <a:uLnTx/>
                <a:uFillTx/>
                <a:latin typeface="Century Gothic" panose="020F0302020204030204"/>
                <a:ea typeface="+mn-ea"/>
                <a:cs typeface="+mn-cs"/>
              </a:rPr>
              <a:t>_______</a:t>
            </a:r>
          </a:p>
        </p:txBody>
      </p:sp>
      <p:sp>
        <p:nvSpPr>
          <p:cNvPr id="35" name="Rectangle: Rounded Corners 34">
            <a:extLst>
              <a:ext uri="{FF2B5EF4-FFF2-40B4-BE49-F238E27FC236}">
                <a16:creationId xmlns:a16="http://schemas.microsoft.com/office/drawing/2014/main" id="{219BA0F8-02FE-44BE-935B-9ED82DF1AEA7}"/>
              </a:ext>
            </a:extLst>
          </p:cNvPr>
          <p:cNvSpPr/>
          <p:nvPr/>
        </p:nvSpPr>
        <p:spPr>
          <a:xfrm>
            <a:off x="9053265" y="5281266"/>
            <a:ext cx="1166091" cy="412743"/>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2060"/>
                </a:solidFill>
                <a:effectLst/>
                <a:uLnTx/>
                <a:uFillTx/>
                <a:latin typeface="Century Gothic" panose="020F0302020204030204"/>
                <a:ea typeface="+mn-ea"/>
                <a:cs typeface="+mn-cs"/>
              </a:rPr>
              <a:t>_______</a:t>
            </a:r>
          </a:p>
        </p:txBody>
      </p:sp>
      <p:sp>
        <p:nvSpPr>
          <p:cNvPr id="36" name="Rectangle: Rounded Corners 35">
            <a:extLst>
              <a:ext uri="{FF2B5EF4-FFF2-40B4-BE49-F238E27FC236}">
                <a16:creationId xmlns:a16="http://schemas.microsoft.com/office/drawing/2014/main" id="{37889BF0-98F0-4100-91D9-8E36A9769D2F}"/>
              </a:ext>
            </a:extLst>
          </p:cNvPr>
          <p:cNvSpPr/>
          <p:nvPr/>
        </p:nvSpPr>
        <p:spPr>
          <a:xfrm>
            <a:off x="6666762" y="6037723"/>
            <a:ext cx="814694" cy="286564"/>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2060"/>
                </a:solidFill>
                <a:effectLst/>
                <a:uLnTx/>
                <a:uFillTx/>
                <a:latin typeface="Century Gothic" panose="020F0302020204030204"/>
                <a:ea typeface="+mn-ea"/>
                <a:cs typeface="+mn-cs"/>
              </a:rPr>
              <a:t>_____</a:t>
            </a:r>
          </a:p>
        </p:txBody>
      </p:sp>
      <p:pic>
        <p:nvPicPr>
          <p:cNvPr id="14" name="9.2.2.1 Slide 10 Seiltanz">
            <a:hlinkClick r:id="" action="ppaction://media"/>
            <a:extLst>
              <a:ext uri="{FF2B5EF4-FFF2-40B4-BE49-F238E27FC236}">
                <a16:creationId xmlns:a16="http://schemas.microsoft.com/office/drawing/2014/main" id="{377873B6-2467-47E0-ADE4-81E9A0417013}"/>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7369692" y="1593794"/>
            <a:ext cx="869950" cy="869950"/>
          </a:xfrm>
          <a:prstGeom prst="rect">
            <a:avLst/>
          </a:prstGeom>
        </p:spPr>
      </p:pic>
    </p:spTree>
    <p:extLst>
      <p:ext uri="{BB962C8B-B14F-4D97-AF65-F5344CB8AC3E}">
        <p14:creationId xmlns:p14="http://schemas.microsoft.com/office/powerpoint/2010/main" val="1403659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26"/>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27"/>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28"/>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30"/>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31"/>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0" nodeType="clickEffect">
                                  <p:stCondLst>
                                    <p:cond delay="0"/>
                                  </p:stCondLst>
                                  <p:childTnLst>
                                    <p:set>
                                      <p:cBhvr>
                                        <p:cTn id="34" dur="1" fill="hold">
                                          <p:stCondLst>
                                            <p:cond delay="0"/>
                                          </p:stCondLst>
                                        </p:cTn>
                                        <p:tgtEl>
                                          <p:spTgt spid="32"/>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33"/>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grpId="0" nodeType="clickEffect">
                                  <p:stCondLst>
                                    <p:cond delay="0"/>
                                  </p:stCondLst>
                                  <p:childTnLst>
                                    <p:set>
                                      <p:cBhvr>
                                        <p:cTn id="42" dur="1" fill="hold">
                                          <p:stCondLst>
                                            <p:cond delay="0"/>
                                          </p:stCondLst>
                                        </p:cTn>
                                        <p:tgtEl>
                                          <p:spTgt spid="34"/>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0" nodeType="clickEffect">
                                  <p:stCondLst>
                                    <p:cond delay="0"/>
                                  </p:stCondLst>
                                  <p:childTnLst>
                                    <p:set>
                                      <p:cBhvr>
                                        <p:cTn id="46" dur="1" fill="hold">
                                          <p:stCondLst>
                                            <p:cond delay="0"/>
                                          </p:stCondLst>
                                        </p:cTn>
                                        <p:tgtEl>
                                          <p:spTgt spid="35"/>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0" nodeType="clickEffect">
                                  <p:stCondLst>
                                    <p:cond delay="0"/>
                                  </p:stCondLst>
                                  <p:childTnLst>
                                    <p:set>
                                      <p:cBhvr>
                                        <p:cTn id="50" dur="1" fill="hold">
                                          <p:stCondLst>
                                            <p:cond delay="0"/>
                                          </p:stCondLst>
                                        </p:cTn>
                                        <p:tgtEl>
                                          <p:spTgt spid="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51" fill="hold" display="0">
                  <p:stCondLst>
                    <p:cond delay="indefinite"/>
                  </p:stCondLst>
                  <p:endCondLst>
                    <p:cond evt="onStopAudio" delay="0">
                      <p:tgtEl>
                        <p:sldTgt/>
                      </p:tgtEl>
                    </p:cond>
                  </p:endCondLst>
                </p:cTn>
                <p:tgtEl>
                  <p:spTgt spid="14"/>
                </p:tgtEl>
              </p:cMediaNode>
            </p:audio>
          </p:childTnLst>
        </p:cTn>
      </p:par>
    </p:tnLst>
    <p:bldLst>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294041"/>
            <a:ext cx="8559800" cy="869950"/>
          </a:xfrm>
          <a:prstGeom prst="rect">
            <a:avLst/>
          </a:prstGeom>
        </p:spPr>
      </p:pic>
      <p:sp>
        <p:nvSpPr>
          <p:cNvPr id="4" name="Title 3"/>
          <p:cNvSpPr>
            <a:spLocks noGrp="1"/>
          </p:cNvSpPr>
          <p:nvPr>
            <p:ph type="title"/>
          </p:nvPr>
        </p:nvSpPr>
        <p:spPr>
          <a:xfrm>
            <a:off x="0" y="294041"/>
            <a:ext cx="7835900" cy="707849"/>
          </a:xfrm>
        </p:spPr>
        <p:txBody>
          <a:bodyPr>
            <a:noAutofit/>
          </a:bodyPr>
          <a:lstStyle/>
          <a:p>
            <a:r>
              <a:rPr lang="en-GB" sz="2800" b="1" dirty="0">
                <a:solidFill>
                  <a:schemeClr val="bg1"/>
                </a:solidFill>
              </a:rPr>
              <a:t>Was </a:t>
            </a:r>
            <a:r>
              <a:rPr lang="en-GB" sz="2800" b="1" dirty="0" err="1">
                <a:solidFill>
                  <a:schemeClr val="bg1"/>
                </a:solidFill>
              </a:rPr>
              <a:t>symbolisiert</a:t>
            </a:r>
            <a:r>
              <a:rPr lang="en-GB" sz="2800" b="1" dirty="0">
                <a:solidFill>
                  <a:schemeClr val="bg1"/>
                </a:solidFill>
              </a:rPr>
              <a:t> </a:t>
            </a:r>
            <a:r>
              <a:rPr lang="en-GB" sz="2800" b="1" dirty="0" err="1">
                <a:solidFill>
                  <a:schemeClr val="bg1"/>
                </a:solidFill>
              </a:rPr>
              <a:t>Seiltanzen</a:t>
            </a:r>
            <a:r>
              <a:rPr lang="en-GB" sz="2800" b="1" dirty="0">
                <a:solidFill>
                  <a:schemeClr val="bg1"/>
                </a:solidFill>
              </a:rPr>
              <a:t> </a:t>
            </a:r>
            <a:r>
              <a:rPr lang="en-GB" sz="2800" b="1" dirty="0" err="1">
                <a:solidFill>
                  <a:schemeClr val="bg1"/>
                </a:solidFill>
              </a:rPr>
              <a:t>für</a:t>
            </a:r>
            <a:r>
              <a:rPr lang="en-GB" sz="2800" b="1" dirty="0">
                <a:solidFill>
                  <a:schemeClr val="bg1"/>
                </a:solidFill>
              </a:rPr>
              <a:t> den </a:t>
            </a:r>
            <a:r>
              <a:rPr lang="en-GB" sz="2800" b="1" dirty="0" err="1">
                <a:solidFill>
                  <a:schemeClr val="bg1"/>
                </a:solidFill>
              </a:rPr>
              <a:t>Dichter</a:t>
            </a:r>
            <a:r>
              <a:rPr lang="en-GB" sz="2800" b="1" dirty="0">
                <a:solidFill>
                  <a:schemeClr val="bg1"/>
                </a:solidFill>
              </a:rPr>
              <a:t>?</a:t>
            </a:r>
          </a:p>
        </p:txBody>
      </p:sp>
      <p:sp>
        <p:nvSpPr>
          <p:cNvPr id="5" name="Rounded Rectangle 11">
            <a:extLst>
              <a:ext uri="{FF2B5EF4-FFF2-40B4-BE49-F238E27FC236}">
                <a16:creationId xmlns:a16="http://schemas.microsoft.com/office/drawing/2014/main" id="{483D7EB9-C2AA-4190-98DE-925F861600E9}"/>
              </a:ext>
            </a:extLst>
          </p:cNvPr>
          <p:cNvSpPr/>
          <p:nvPr/>
        </p:nvSpPr>
        <p:spPr>
          <a:xfrm>
            <a:off x="10576800" y="247046"/>
            <a:ext cx="1382092" cy="400919"/>
          </a:xfrm>
          <a:prstGeom prst="roundRect">
            <a:avLst/>
          </a:prstGeom>
          <a:solidFill>
            <a:srgbClr val="DAA520"/>
          </a:solidFill>
          <a:ln>
            <a:solidFill>
              <a:srgbClr val="11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sprechen</a:t>
            </a:r>
            <a:endPar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7" name="TextBox 6">
            <a:extLst>
              <a:ext uri="{FF2B5EF4-FFF2-40B4-BE49-F238E27FC236}">
                <a16:creationId xmlns:a16="http://schemas.microsoft.com/office/drawing/2014/main" id="{C8C77C08-5026-0447-B022-A3A477524218}"/>
              </a:ext>
            </a:extLst>
          </p:cNvPr>
          <p:cNvSpPr txBox="1"/>
          <p:nvPr/>
        </p:nvSpPr>
        <p:spPr>
          <a:xfrm>
            <a:off x="24111" y="1177101"/>
            <a:ext cx="5563891" cy="7694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Wähle</a:t>
            </a:r>
            <a:r>
              <a:rPr kumimoji="0" lang="en-U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2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fünf</a:t>
            </a:r>
            <a:r>
              <a:rPr kumimoji="0" lang="en-U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2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Wörter</a:t>
            </a:r>
            <a:r>
              <a:rPr kumimoji="0" lang="en-U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2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aus.</a:t>
            </a:r>
            <a:r>
              <a:rPr kumimoji="0" lang="en-U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br>
              <a:rPr kumimoji="0" lang="en-U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en-US" sz="22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Vergleiche</a:t>
            </a:r>
            <a:r>
              <a:rPr kumimoji="0" lang="en-U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2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sie</a:t>
            </a:r>
            <a:r>
              <a:rPr kumimoji="0" lang="en-U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2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mit</a:t>
            </a:r>
            <a:r>
              <a:rPr kumimoji="0" lang="en-U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2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einem</a:t>
            </a:r>
            <a:r>
              <a:rPr kumimoji="0" lang="en-U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r>
              <a:rPr kumimoji="0" lang="en-US" sz="22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er</a:t>
            </a:r>
            <a:r>
              <a:rPr kumimoji="0" lang="en-US" sz="22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Partner*in. </a:t>
            </a:r>
          </a:p>
        </p:txBody>
      </p:sp>
      <p:pic>
        <p:nvPicPr>
          <p:cNvPr id="6" name="Picture 2" descr="https://upload.wikimedia.org/wikipedia/commons/thumb/2/26/Adi_Holzer_Werksverzeichnis_850_Lebenslauf.jpg/256px-Adi_Holzer_Werksverzeichnis_850_Lebenslauf.jpg">
            <a:extLst>
              <a:ext uri="{FF2B5EF4-FFF2-40B4-BE49-F238E27FC236}">
                <a16:creationId xmlns:a16="http://schemas.microsoft.com/office/drawing/2014/main" id="{30D39A17-9B0A-492B-B79D-4E838D8483C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0030" y="2015325"/>
            <a:ext cx="4088670" cy="3986729"/>
          </a:xfrm>
          <a:prstGeom prst="rect">
            <a:avLst/>
          </a:prstGeom>
          <a:noFill/>
          <a:extLst>
            <a:ext uri="{909E8E84-426E-40DD-AFC4-6F175D3DCCD1}">
              <a14:hiddenFill xmlns:a14="http://schemas.microsoft.com/office/drawing/2010/main">
                <a:solidFill>
                  <a:srgbClr val="FFFFFF"/>
                </a:solidFill>
              </a14:hiddenFill>
            </a:ext>
          </a:extLst>
        </p:spPr>
      </p:pic>
      <p:sp>
        <p:nvSpPr>
          <p:cNvPr id="8" name="Rounded Rectangle 10">
            <a:extLst>
              <a:ext uri="{FF2B5EF4-FFF2-40B4-BE49-F238E27FC236}">
                <a16:creationId xmlns:a16="http://schemas.microsoft.com/office/drawing/2014/main" id="{B9262AF1-EE09-4309-9F0F-E8DA34CE12F6}"/>
              </a:ext>
            </a:extLst>
          </p:cNvPr>
          <p:cNvSpPr/>
          <p:nvPr/>
        </p:nvSpPr>
        <p:spPr>
          <a:xfrm>
            <a:off x="8775467" y="4800580"/>
            <a:ext cx="1359133" cy="445739"/>
          </a:xfrm>
          <a:prstGeom prst="roundRect">
            <a:avLst/>
          </a:prstGeom>
          <a:solidFill>
            <a:schemeClr val="accent4">
              <a:lumMod val="40000"/>
              <a:lumOff val="60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Freude</a:t>
            </a:r>
            <a:endPar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9" name="Rounded Rectangle 10">
            <a:extLst>
              <a:ext uri="{FF2B5EF4-FFF2-40B4-BE49-F238E27FC236}">
                <a16:creationId xmlns:a16="http://schemas.microsoft.com/office/drawing/2014/main" id="{D3A63296-CF30-4F76-8BCA-763480A83E54}"/>
              </a:ext>
            </a:extLst>
          </p:cNvPr>
          <p:cNvSpPr/>
          <p:nvPr/>
        </p:nvSpPr>
        <p:spPr>
          <a:xfrm>
            <a:off x="9639300" y="890820"/>
            <a:ext cx="1359133" cy="445739"/>
          </a:xfrm>
          <a:prstGeom prst="roundRect">
            <a:avLst/>
          </a:prstGeom>
          <a:solidFill>
            <a:schemeClr val="accent4">
              <a:lumMod val="40000"/>
              <a:lumOff val="60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Risiko</a:t>
            </a:r>
            <a:endPar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0" name="Rounded Rectangle 10">
            <a:extLst>
              <a:ext uri="{FF2B5EF4-FFF2-40B4-BE49-F238E27FC236}">
                <a16:creationId xmlns:a16="http://schemas.microsoft.com/office/drawing/2014/main" id="{F858ACC7-09DE-4830-B951-1275CCD23A83}"/>
              </a:ext>
            </a:extLst>
          </p:cNvPr>
          <p:cNvSpPr/>
          <p:nvPr/>
        </p:nvSpPr>
        <p:spPr>
          <a:xfrm>
            <a:off x="6680200" y="2548190"/>
            <a:ext cx="1359133" cy="445739"/>
          </a:xfrm>
          <a:prstGeom prst="roundRect">
            <a:avLst/>
          </a:prstGeom>
          <a:solidFill>
            <a:schemeClr val="accent4">
              <a:lumMod val="40000"/>
              <a:lumOff val="60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Gefahr</a:t>
            </a:r>
            <a:endPar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1" name="Rounded Rectangle 10">
            <a:extLst>
              <a:ext uri="{FF2B5EF4-FFF2-40B4-BE49-F238E27FC236}">
                <a16:creationId xmlns:a16="http://schemas.microsoft.com/office/drawing/2014/main" id="{B0216BDF-00C0-483D-9FBD-DBE40E4A7AE8}"/>
              </a:ext>
            </a:extLst>
          </p:cNvPr>
          <p:cNvSpPr/>
          <p:nvPr/>
        </p:nvSpPr>
        <p:spPr>
          <a:xfrm>
            <a:off x="8445500" y="2102451"/>
            <a:ext cx="1359133" cy="445739"/>
          </a:xfrm>
          <a:prstGeom prst="roundRect">
            <a:avLst/>
          </a:prstGeom>
          <a:solidFill>
            <a:schemeClr val="accent4">
              <a:lumMod val="40000"/>
              <a:lumOff val="60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Konflikt</a:t>
            </a:r>
            <a:endPar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2" name="Rounded Rectangle 10">
            <a:extLst>
              <a:ext uri="{FF2B5EF4-FFF2-40B4-BE49-F238E27FC236}">
                <a16:creationId xmlns:a16="http://schemas.microsoft.com/office/drawing/2014/main" id="{39AF951E-384D-411F-8915-099A386979A4}"/>
              </a:ext>
            </a:extLst>
          </p:cNvPr>
          <p:cNvSpPr/>
          <p:nvPr/>
        </p:nvSpPr>
        <p:spPr>
          <a:xfrm>
            <a:off x="10337070" y="2217990"/>
            <a:ext cx="1359133" cy="445739"/>
          </a:xfrm>
          <a:prstGeom prst="roundRect">
            <a:avLst/>
          </a:prstGeom>
          <a:solidFill>
            <a:schemeClr val="accent4">
              <a:lumMod val="40000"/>
              <a:lumOff val="60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Angst</a:t>
            </a:r>
          </a:p>
        </p:txBody>
      </p:sp>
      <p:sp>
        <p:nvSpPr>
          <p:cNvPr id="13" name="Rounded Rectangle 10">
            <a:extLst>
              <a:ext uri="{FF2B5EF4-FFF2-40B4-BE49-F238E27FC236}">
                <a16:creationId xmlns:a16="http://schemas.microsoft.com/office/drawing/2014/main" id="{44A5A297-779E-4398-B08E-8D47540AFEF8}"/>
              </a:ext>
            </a:extLst>
          </p:cNvPr>
          <p:cNvSpPr/>
          <p:nvPr/>
        </p:nvSpPr>
        <p:spPr>
          <a:xfrm>
            <a:off x="8445500" y="3314082"/>
            <a:ext cx="1955800" cy="445739"/>
          </a:xfrm>
          <a:prstGeom prst="roundRect">
            <a:avLst/>
          </a:prstGeom>
          <a:solidFill>
            <a:schemeClr val="accent4">
              <a:lumMod val="40000"/>
              <a:lumOff val="60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Balanceakt</a:t>
            </a:r>
            <a:endPar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4" name="Rounded Rectangle 10">
            <a:extLst>
              <a:ext uri="{FF2B5EF4-FFF2-40B4-BE49-F238E27FC236}">
                <a16:creationId xmlns:a16="http://schemas.microsoft.com/office/drawing/2014/main" id="{893F416E-1071-42DA-8CC1-83964DA54E6D}"/>
              </a:ext>
            </a:extLst>
          </p:cNvPr>
          <p:cNvSpPr/>
          <p:nvPr/>
        </p:nvSpPr>
        <p:spPr>
          <a:xfrm>
            <a:off x="6527800" y="4008690"/>
            <a:ext cx="1771999" cy="445739"/>
          </a:xfrm>
          <a:prstGeom prst="roundRect">
            <a:avLst/>
          </a:prstGeom>
          <a:solidFill>
            <a:schemeClr val="accent4">
              <a:lumMod val="40000"/>
              <a:lumOff val="60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Harmonie</a:t>
            </a:r>
          </a:p>
        </p:txBody>
      </p:sp>
      <p:sp>
        <p:nvSpPr>
          <p:cNvPr id="15" name="Rounded Rectangle 10">
            <a:extLst>
              <a:ext uri="{FF2B5EF4-FFF2-40B4-BE49-F238E27FC236}">
                <a16:creationId xmlns:a16="http://schemas.microsoft.com/office/drawing/2014/main" id="{06807E6B-A0AF-43B9-8501-74964F9857D3}"/>
              </a:ext>
            </a:extLst>
          </p:cNvPr>
          <p:cNvSpPr/>
          <p:nvPr/>
        </p:nvSpPr>
        <p:spPr>
          <a:xfrm>
            <a:off x="7360001" y="5574293"/>
            <a:ext cx="1339732" cy="445739"/>
          </a:xfrm>
          <a:prstGeom prst="roundRect">
            <a:avLst/>
          </a:prstGeom>
          <a:solidFill>
            <a:schemeClr val="accent4">
              <a:lumMod val="40000"/>
              <a:lumOff val="60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Glück</a:t>
            </a:r>
            <a:endPar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6" name="Rounded Rectangle 10">
            <a:extLst>
              <a:ext uri="{FF2B5EF4-FFF2-40B4-BE49-F238E27FC236}">
                <a16:creationId xmlns:a16="http://schemas.microsoft.com/office/drawing/2014/main" id="{EBD45C78-E3F1-48D6-A21F-3BF37D21EECA}"/>
              </a:ext>
            </a:extLst>
          </p:cNvPr>
          <p:cNvSpPr/>
          <p:nvPr/>
        </p:nvSpPr>
        <p:spPr>
          <a:xfrm>
            <a:off x="6302458" y="1260766"/>
            <a:ext cx="2552933" cy="445739"/>
          </a:xfrm>
          <a:prstGeom prst="roundRect">
            <a:avLst/>
          </a:prstGeom>
          <a:solidFill>
            <a:schemeClr val="accent4">
              <a:lumMod val="40000"/>
              <a:lumOff val="60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Schwierigkeit</a:t>
            </a:r>
            <a:endPar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7" name="Rounded Rectangle 10">
            <a:extLst>
              <a:ext uri="{FF2B5EF4-FFF2-40B4-BE49-F238E27FC236}">
                <a16:creationId xmlns:a16="http://schemas.microsoft.com/office/drawing/2014/main" id="{55CFB93D-22EE-4379-BEFF-4BC583788A7D}"/>
              </a:ext>
            </a:extLst>
          </p:cNvPr>
          <p:cNvSpPr/>
          <p:nvPr/>
        </p:nvSpPr>
        <p:spPr>
          <a:xfrm>
            <a:off x="9804633" y="4057331"/>
            <a:ext cx="2171700" cy="445739"/>
          </a:xfrm>
          <a:prstGeom prst="roundRect">
            <a:avLst/>
          </a:prstGeom>
          <a:solidFill>
            <a:schemeClr val="accent4">
              <a:lumMod val="40000"/>
              <a:lumOff val="60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Wirklichkeit</a:t>
            </a:r>
            <a:endPar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8" name="Rounded Rectangle 10">
            <a:extLst>
              <a:ext uri="{FF2B5EF4-FFF2-40B4-BE49-F238E27FC236}">
                <a16:creationId xmlns:a16="http://schemas.microsoft.com/office/drawing/2014/main" id="{83642207-8485-4B94-8694-9719B469FF15}"/>
              </a:ext>
            </a:extLst>
          </p:cNvPr>
          <p:cNvSpPr/>
          <p:nvPr/>
        </p:nvSpPr>
        <p:spPr>
          <a:xfrm>
            <a:off x="10134600" y="5744310"/>
            <a:ext cx="1718666" cy="445739"/>
          </a:xfrm>
          <a:prstGeom prst="roundRect">
            <a:avLst/>
          </a:prstGeom>
          <a:solidFill>
            <a:schemeClr val="accent4">
              <a:lumMod val="40000"/>
              <a:lumOff val="60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Lustigkeit</a:t>
            </a:r>
            <a:endPar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9" name="Rounded Rectangle 10">
            <a:extLst>
              <a:ext uri="{FF2B5EF4-FFF2-40B4-BE49-F238E27FC236}">
                <a16:creationId xmlns:a16="http://schemas.microsoft.com/office/drawing/2014/main" id="{CF17CD6C-AE28-46A0-B8F8-58C517A0A593}"/>
              </a:ext>
            </a:extLst>
          </p:cNvPr>
          <p:cNvSpPr/>
          <p:nvPr/>
        </p:nvSpPr>
        <p:spPr>
          <a:xfrm>
            <a:off x="5210000" y="3194659"/>
            <a:ext cx="1771999" cy="445739"/>
          </a:xfrm>
          <a:prstGeom prst="roundRect">
            <a:avLst/>
          </a:prstGeom>
          <a:solidFill>
            <a:schemeClr val="accent4">
              <a:lumMod val="40000"/>
              <a:lumOff val="60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Sicherheit</a:t>
            </a:r>
            <a:endPar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20" name="Rounded Rectangle 10">
            <a:extLst>
              <a:ext uri="{FF2B5EF4-FFF2-40B4-BE49-F238E27FC236}">
                <a16:creationId xmlns:a16="http://schemas.microsoft.com/office/drawing/2014/main" id="{7C97CE83-3B16-4BD1-9A55-2C6EA5B9A9EF}"/>
              </a:ext>
            </a:extLst>
          </p:cNvPr>
          <p:cNvSpPr/>
          <p:nvPr/>
        </p:nvSpPr>
        <p:spPr>
          <a:xfrm>
            <a:off x="5588002" y="4760262"/>
            <a:ext cx="1771999" cy="445739"/>
          </a:xfrm>
          <a:prstGeom prst="roundRect">
            <a:avLst/>
          </a:prstGeom>
          <a:solidFill>
            <a:schemeClr val="accent4">
              <a:lumMod val="40000"/>
              <a:lumOff val="60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Freiheit</a:t>
            </a:r>
            <a:endPar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21" name="Speech Bubble: Rectangle with Corners Rounded 20">
            <a:extLst>
              <a:ext uri="{FF2B5EF4-FFF2-40B4-BE49-F238E27FC236}">
                <a16:creationId xmlns:a16="http://schemas.microsoft.com/office/drawing/2014/main" id="{F551A423-92B9-45A6-BE27-B086AD74D1BB}"/>
              </a:ext>
            </a:extLst>
          </p:cNvPr>
          <p:cNvSpPr/>
          <p:nvPr/>
        </p:nvSpPr>
        <p:spPr>
          <a:xfrm>
            <a:off x="132850" y="5843098"/>
            <a:ext cx="3556257" cy="466949"/>
          </a:xfrm>
          <a:prstGeom prst="wedgeRoundRectCallout">
            <a:avLst>
              <a:gd name="adj1" fmla="val -16905"/>
              <a:gd name="adj2" fmla="val -43571"/>
              <a:gd name="adj3" fmla="val 16667"/>
            </a:avLst>
          </a:prstGeom>
          <a:solidFill>
            <a:srgbClr val="115076"/>
          </a:solidFill>
          <a:ln>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err="1">
                <a:ln>
                  <a:noFill/>
                </a:ln>
                <a:solidFill>
                  <a:prstClr val="white"/>
                </a:solidFill>
                <a:effectLst/>
                <a:uLnTx/>
                <a:uFillTx/>
                <a:latin typeface="Century Gothic" panose="020F0302020204030204"/>
                <a:ea typeface="+mn-ea"/>
                <a:cs typeface="+mn-cs"/>
              </a:rPr>
              <a:t>vergleichen</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 – to compare</a:t>
            </a:r>
          </a:p>
        </p:txBody>
      </p:sp>
      <p:sp>
        <p:nvSpPr>
          <p:cNvPr id="22" name="TextBox 21">
            <a:extLst>
              <a:ext uri="{FF2B5EF4-FFF2-40B4-BE49-F238E27FC236}">
                <a16:creationId xmlns:a16="http://schemas.microsoft.com/office/drawing/2014/main" id="{69BAF946-4321-4D7A-B0AC-ABC83757A9C3}"/>
              </a:ext>
            </a:extLst>
          </p:cNvPr>
          <p:cNvSpPr txBox="1"/>
          <p:nvPr/>
        </p:nvSpPr>
        <p:spPr>
          <a:xfrm>
            <a:off x="1718736" y="5967179"/>
            <a:ext cx="3167651" cy="33855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Adi Holzer</a:t>
            </a:r>
          </a:p>
        </p:txBody>
      </p:sp>
    </p:spTree>
    <p:extLst>
      <p:ext uri="{BB962C8B-B14F-4D97-AF65-F5344CB8AC3E}">
        <p14:creationId xmlns:p14="http://schemas.microsoft.com/office/powerpoint/2010/main" val="2577316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7"/>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9"/>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48FD91C-0642-1947-973B-64C05E278CBD}"/>
              </a:ext>
            </a:extLst>
          </p:cNvPr>
          <p:cNvSpPr>
            <a:spLocks noGrp="1"/>
          </p:cNvSpPr>
          <p:nvPr>
            <p:ph type="title"/>
          </p:nvPr>
        </p:nvSpPr>
        <p:spPr>
          <a:xfrm>
            <a:off x="263857" y="186029"/>
            <a:ext cx="10112043" cy="946112"/>
          </a:xfrm>
        </p:spPr>
        <p:txBody>
          <a:bodyPr>
            <a:normAutofit/>
          </a:bodyPr>
          <a:lstStyle/>
          <a:p>
            <a:r>
              <a:rPr lang="es-GB" sz="2200" b="1" dirty="0"/>
              <a:t>Diana Tujillo habla sobre su vida y sobre el robot Perseverancia. Lee las frases: ¿es Diana Trujillo (</a:t>
            </a:r>
            <a:r>
              <a:rPr lang="es-GB" sz="2200" b="1" i="1" dirty="0"/>
              <a:t>fui</a:t>
            </a:r>
            <a:r>
              <a:rPr lang="es-GB" sz="2200" b="1" dirty="0"/>
              <a:t>) o el robot (</a:t>
            </a:r>
            <a:r>
              <a:rPr lang="es-GB" sz="2200" b="1" i="1" dirty="0"/>
              <a:t>fue</a:t>
            </a:r>
            <a:r>
              <a:rPr lang="es-GB" sz="2200" b="1" dirty="0"/>
              <a:t>)? ¿Cómo es en inglés?</a:t>
            </a:r>
          </a:p>
        </p:txBody>
      </p:sp>
      <p:sp>
        <p:nvSpPr>
          <p:cNvPr id="5" name="Google Shape;421;p11">
            <a:extLst>
              <a:ext uri="{FF2B5EF4-FFF2-40B4-BE49-F238E27FC236}">
                <a16:creationId xmlns:a16="http://schemas.microsoft.com/office/drawing/2014/main" id="{16E5D4A5-41F2-0241-AA27-C4ED57182315}"/>
              </a:ext>
            </a:extLst>
          </p:cNvPr>
          <p:cNvSpPr/>
          <p:nvPr/>
        </p:nvSpPr>
        <p:spPr>
          <a:xfrm>
            <a:off x="10375900" y="258166"/>
            <a:ext cx="1552243" cy="400919"/>
          </a:xfrm>
          <a:prstGeom prst="roundRect">
            <a:avLst>
              <a:gd name="adj" fmla="val 16667"/>
            </a:avLst>
          </a:prstGeom>
          <a:solidFill>
            <a:srgbClr val="F66400"/>
          </a:solidFill>
          <a:ln w="12700" cap="flat" cmpd="sng">
            <a:solidFill>
              <a:srgbClr val="11507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FFFFFF"/>
              </a:buClr>
              <a:buSzPts val="2000"/>
              <a:buFont typeface="Century Gothic"/>
              <a:buNone/>
              <a:tabLst/>
              <a:defRPr/>
            </a:pPr>
            <a:r>
              <a:rPr kumimoji="0" lang="en-GB" sz="2000" b="1" i="0" u="none" strike="noStrike" kern="1200" cap="none" spc="0" normalizeH="0" baseline="0" noProof="0" dirty="0">
                <a:ln>
                  <a:noFill/>
                </a:ln>
                <a:solidFill>
                  <a:srgbClr val="FFFFFF"/>
                </a:solidFill>
                <a:effectLst/>
                <a:uLnTx/>
                <a:uFillTx/>
                <a:latin typeface="Century Gothic"/>
                <a:ea typeface="Century Gothic"/>
                <a:cs typeface="Century Gothic"/>
                <a:sym typeface="Century Gothic"/>
              </a:rPr>
              <a:t>leer</a:t>
            </a:r>
            <a:endParaRPr kumimoji="0" sz="1800" b="0" i="0" u="none" strike="noStrike" kern="1200" cap="none" spc="0" normalizeH="0" baseline="0" noProof="0" dirty="0">
              <a:ln>
                <a:noFill/>
              </a:ln>
              <a:solidFill>
                <a:prstClr val="black"/>
              </a:solidFill>
              <a:effectLst/>
              <a:uLnTx/>
              <a:uFillTx/>
              <a:latin typeface="Century Gothic"/>
              <a:ea typeface="+mn-ea"/>
              <a:cs typeface="+mn-cs"/>
            </a:endParaRPr>
          </a:p>
        </p:txBody>
      </p:sp>
      <p:graphicFrame>
        <p:nvGraphicFramePr>
          <p:cNvPr id="10" name="Tabla 10">
            <a:extLst>
              <a:ext uri="{FF2B5EF4-FFF2-40B4-BE49-F238E27FC236}">
                <a16:creationId xmlns:a16="http://schemas.microsoft.com/office/drawing/2014/main" id="{A2687AC6-B423-7545-941C-3CAE508702AF}"/>
              </a:ext>
            </a:extLst>
          </p:cNvPr>
          <p:cNvGraphicFramePr>
            <a:graphicFrameLocks noGrp="1"/>
          </p:cNvGraphicFramePr>
          <p:nvPr/>
        </p:nvGraphicFramePr>
        <p:xfrm>
          <a:off x="263855" y="1132143"/>
          <a:ext cx="11664288" cy="5127398"/>
        </p:xfrm>
        <a:graphic>
          <a:graphicData uri="http://schemas.openxmlformats.org/drawingml/2006/table">
            <a:tbl>
              <a:tblPr firstRow="1" bandRow="1">
                <a:tableStyleId>{5DA37D80-6434-44D0-A028-1B22A696006F}</a:tableStyleId>
              </a:tblPr>
              <a:tblGrid>
                <a:gridCol w="4104945">
                  <a:extLst>
                    <a:ext uri="{9D8B030D-6E8A-4147-A177-3AD203B41FA5}">
                      <a16:colId xmlns:a16="http://schemas.microsoft.com/office/drawing/2014/main" val="3854397492"/>
                    </a:ext>
                  </a:extLst>
                </a:gridCol>
                <a:gridCol w="1761067">
                  <a:extLst>
                    <a:ext uri="{9D8B030D-6E8A-4147-A177-3AD203B41FA5}">
                      <a16:colId xmlns:a16="http://schemas.microsoft.com/office/drawing/2014/main" val="3847392687"/>
                    </a:ext>
                  </a:extLst>
                </a:gridCol>
                <a:gridCol w="1761067">
                  <a:extLst>
                    <a:ext uri="{9D8B030D-6E8A-4147-A177-3AD203B41FA5}">
                      <a16:colId xmlns:a16="http://schemas.microsoft.com/office/drawing/2014/main" val="103914842"/>
                    </a:ext>
                  </a:extLst>
                </a:gridCol>
                <a:gridCol w="4037209">
                  <a:extLst>
                    <a:ext uri="{9D8B030D-6E8A-4147-A177-3AD203B41FA5}">
                      <a16:colId xmlns:a16="http://schemas.microsoft.com/office/drawing/2014/main" val="3616527978"/>
                    </a:ext>
                  </a:extLst>
                </a:gridCol>
              </a:tblGrid>
              <a:tr h="811100">
                <a:tc>
                  <a:txBody>
                    <a:bodyPr/>
                    <a:lstStyle/>
                    <a:p>
                      <a:endParaRPr lang="es-GB" sz="2000" dirty="0">
                        <a:solidFill>
                          <a:schemeClr val="accent5">
                            <a:lumMod val="50000"/>
                          </a:schemeClr>
                        </a:solidFill>
                      </a:endParaRPr>
                    </a:p>
                  </a:txBody>
                  <a:tcPr>
                    <a:noFill/>
                  </a:tcPr>
                </a:tc>
                <a:tc>
                  <a:txBody>
                    <a:bodyPr/>
                    <a:lstStyle/>
                    <a:p>
                      <a:pPr algn="ctr"/>
                      <a:r>
                        <a:rPr lang="es-GB" sz="2000" dirty="0">
                          <a:solidFill>
                            <a:schemeClr val="accent5">
                              <a:lumMod val="50000"/>
                            </a:schemeClr>
                          </a:solidFill>
                        </a:rPr>
                        <a:t>Diana Trujillo</a:t>
                      </a:r>
                    </a:p>
                    <a:p>
                      <a:pPr algn="ctr"/>
                      <a:r>
                        <a:rPr lang="es-GB" sz="2000" dirty="0">
                          <a:solidFill>
                            <a:schemeClr val="accent5">
                              <a:lumMod val="50000"/>
                            </a:schemeClr>
                          </a:solidFill>
                        </a:rPr>
                        <a:t>(‘I’)</a:t>
                      </a:r>
                    </a:p>
                  </a:txBody>
                  <a:tcPr anchor="ctr">
                    <a:noFill/>
                  </a:tcPr>
                </a:tc>
                <a:tc>
                  <a:txBody>
                    <a:bodyPr/>
                    <a:lstStyle/>
                    <a:p>
                      <a:pPr algn="ctr"/>
                      <a:r>
                        <a:rPr lang="es-GB" sz="2000" dirty="0">
                          <a:solidFill>
                            <a:schemeClr val="accent5">
                              <a:lumMod val="50000"/>
                            </a:schemeClr>
                          </a:solidFill>
                        </a:rPr>
                        <a:t>El robot</a:t>
                      </a:r>
                    </a:p>
                    <a:p>
                      <a:pPr algn="ctr"/>
                      <a:r>
                        <a:rPr lang="es-GB" sz="2000" dirty="0">
                          <a:solidFill>
                            <a:schemeClr val="accent5">
                              <a:lumMod val="50000"/>
                            </a:schemeClr>
                          </a:solidFill>
                        </a:rPr>
                        <a:t>(‘it’)</a:t>
                      </a:r>
                    </a:p>
                  </a:txBody>
                  <a:tcPr anchor="ctr">
                    <a:noFill/>
                  </a:tcPr>
                </a:tc>
                <a:tc>
                  <a:txBody>
                    <a:bodyPr/>
                    <a:lstStyle/>
                    <a:p>
                      <a:pPr algn="ctr"/>
                      <a:r>
                        <a:rPr lang="es-GB" sz="2000" dirty="0">
                          <a:solidFill>
                            <a:schemeClr val="accent5">
                              <a:lumMod val="50000"/>
                            </a:schemeClr>
                          </a:solidFill>
                        </a:rPr>
                        <a:t>¿Cómo es en inglés?</a:t>
                      </a:r>
                    </a:p>
                  </a:txBody>
                  <a:tcPr anchor="ctr">
                    <a:noFill/>
                  </a:tcPr>
                </a:tc>
                <a:extLst>
                  <a:ext uri="{0D108BD9-81ED-4DB2-BD59-A6C34878D82A}">
                    <a16:rowId xmlns:a16="http://schemas.microsoft.com/office/drawing/2014/main" val="1005838199"/>
                  </a:ext>
                </a:extLst>
              </a:tr>
              <a:tr h="719383">
                <a:tc>
                  <a:txBody>
                    <a:bodyPr/>
                    <a:lstStyle/>
                    <a:p>
                      <a:r>
                        <a:rPr lang="es-GB" sz="2000" dirty="0">
                          <a:solidFill>
                            <a:schemeClr val="accent5">
                              <a:lumMod val="50000"/>
                            </a:schemeClr>
                          </a:solidFill>
                        </a:rPr>
                        <a:t>1. Fue al espacio en febrero de 2021. </a:t>
                      </a:r>
                    </a:p>
                  </a:txBody>
                  <a:tcPr>
                    <a:noFill/>
                  </a:tcPr>
                </a:tc>
                <a:tc>
                  <a:txBody>
                    <a:bodyPr/>
                    <a:lstStyle/>
                    <a:p>
                      <a:endParaRPr lang="es-GB" sz="2000">
                        <a:solidFill>
                          <a:schemeClr val="accent5">
                            <a:lumMod val="50000"/>
                          </a:schemeClr>
                        </a:solidFill>
                      </a:endParaRPr>
                    </a:p>
                  </a:txBody>
                  <a:tcPr>
                    <a:noFill/>
                  </a:tcPr>
                </a:tc>
                <a:tc>
                  <a:txBody>
                    <a:bodyPr/>
                    <a:lstStyle/>
                    <a:p>
                      <a:endParaRPr lang="es-GB" sz="2000">
                        <a:solidFill>
                          <a:schemeClr val="accent5">
                            <a:lumMod val="50000"/>
                          </a:schemeClr>
                        </a:solidFill>
                      </a:endParaRPr>
                    </a:p>
                  </a:txBody>
                  <a:tcPr>
                    <a:noFill/>
                  </a:tcPr>
                </a:tc>
                <a:tc>
                  <a:txBody>
                    <a:bodyPr/>
                    <a:lstStyle/>
                    <a:p>
                      <a:endParaRPr lang="es-GB" sz="2000">
                        <a:solidFill>
                          <a:schemeClr val="accent5">
                            <a:lumMod val="50000"/>
                          </a:schemeClr>
                        </a:solidFill>
                      </a:endParaRPr>
                    </a:p>
                  </a:txBody>
                  <a:tcPr>
                    <a:noFill/>
                  </a:tcPr>
                </a:tc>
                <a:extLst>
                  <a:ext uri="{0D108BD9-81ED-4DB2-BD59-A6C34878D82A}">
                    <a16:rowId xmlns:a16="http://schemas.microsoft.com/office/drawing/2014/main" val="3487149565"/>
                  </a:ext>
                </a:extLst>
              </a:tr>
              <a:tr h="719383">
                <a:tc>
                  <a:txBody>
                    <a:bodyPr/>
                    <a:lstStyle/>
                    <a:p>
                      <a:r>
                        <a:rPr lang="es-GB" sz="2000" dirty="0">
                          <a:solidFill>
                            <a:schemeClr val="accent5">
                              <a:lumMod val="50000"/>
                            </a:schemeClr>
                          </a:solidFill>
                        </a:rPr>
                        <a:t>2. Fui al Centro* de Vuelo de la NASA en 2008.</a:t>
                      </a:r>
                    </a:p>
                  </a:txBody>
                  <a:tcPr>
                    <a:noFill/>
                  </a:tcPr>
                </a:tc>
                <a:tc>
                  <a:txBody>
                    <a:bodyPr/>
                    <a:lstStyle/>
                    <a:p>
                      <a:endParaRPr lang="es-GB" sz="2000">
                        <a:solidFill>
                          <a:schemeClr val="accent5">
                            <a:lumMod val="50000"/>
                          </a:schemeClr>
                        </a:solidFill>
                      </a:endParaRPr>
                    </a:p>
                  </a:txBody>
                  <a:tcPr>
                    <a:noFill/>
                  </a:tcPr>
                </a:tc>
                <a:tc>
                  <a:txBody>
                    <a:bodyPr/>
                    <a:lstStyle/>
                    <a:p>
                      <a:endParaRPr lang="es-GB" sz="2000">
                        <a:solidFill>
                          <a:schemeClr val="accent5">
                            <a:lumMod val="50000"/>
                          </a:schemeClr>
                        </a:solidFill>
                      </a:endParaRPr>
                    </a:p>
                  </a:txBody>
                  <a:tcPr>
                    <a:noFill/>
                  </a:tcPr>
                </a:tc>
                <a:tc>
                  <a:txBody>
                    <a:bodyPr/>
                    <a:lstStyle/>
                    <a:p>
                      <a:endParaRPr lang="es-GB" sz="2000">
                        <a:solidFill>
                          <a:schemeClr val="accent5">
                            <a:lumMod val="50000"/>
                          </a:schemeClr>
                        </a:solidFill>
                      </a:endParaRPr>
                    </a:p>
                  </a:txBody>
                  <a:tcPr>
                    <a:noFill/>
                  </a:tcPr>
                </a:tc>
                <a:extLst>
                  <a:ext uri="{0D108BD9-81ED-4DB2-BD59-A6C34878D82A}">
                    <a16:rowId xmlns:a16="http://schemas.microsoft.com/office/drawing/2014/main" val="3230418752"/>
                  </a:ext>
                </a:extLst>
              </a:tr>
              <a:tr h="719383">
                <a:tc>
                  <a:txBody>
                    <a:bodyPr/>
                    <a:lstStyle/>
                    <a:p>
                      <a:r>
                        <a:rPr lang="es-GB" sz="2000" dirty="0">
                          <a:solidFill>
                            <a:schemeClr val="accent5">
                              <a:lumMod val="50000"/>
                            </a:schemeClr>
                          </a:solidFill>
                        </a:rPr>
                        <a:t>3. Fui a una universidad con tecnología de robots.</a:t>
                      </a:r>
                    </a:p>
                  </a:txBody>
                  <a:tcPr>
                    <a:noFill/>
                  </a:tcPr>
                </a:tc>
                <a:tc>
                  <a:txBody>
                    <a:bodyPr/>
                    <a:lstStyle/>
                    <a:p>
                      <a:endParaRPr lang="es-GB" sz="2000" dirty="0">
                        <a:solidFill>
                          <a:schemeClr val="accent5">
                            <a:lumMod val="50000"/>
                          </a:schemeClr>
                        </a:solidFill>
                      </a:endParaRPr>
                    </a:p>
                  </a:txBody>
                  <a:tcPr>
                    <a:noFill/>
                  </a:tcPr>
                </a:tc>
                <a:tc>
                  <a:txBody>
                    <a:bodyPr/>
                    <a:lstStyle/>
                    <a:p>
                      <a:endParaRPr lang="es-GB" sz="2000" dirty="0">
                        <a:solidFill>
                          <a:schemeClr val="accent5">
                            <a:lumMod val="50000"/>
                          </a:schemeClr>
                        </a:solidFill>
                      </a:endParaRPr>
                    </a:p>
                  </a:txBody>
                  <a:tcPr>
                    <a:noFill/>
                  </a:tcPr>
                </a:tc>
                <a:tc>
                  <a:txBody>
                    <a:bodyPr/>
                    <a:lstStyle/>
                    <a:p>
                      <a:endParaRPr lang="es-GB" sz="2000">
                        <a:solidFill>
                          <a:schemeClr val="accent5">
                            <a:lumMod val="50000"/>
                          </a:schemeClr>
                        </a:solidFill>
                      </a:endParaRPr>
                    </a:p>
                  </a:txBody>
                  <a:tcPr>
                    <a:noFill/>
                  </a:tcPr>
                </a:tc>
                <a:extLst>
                  <a:ext uri="{0D108BD9-81ED-4DB2-BD59-A6C34878D82A}">
                    <a16:rowId xmlns:a16="http://schemas.microsoft.com/office/drawing/2014/main" val="3257828162"/>
                  </a:ext>
                </a:extLst>
              </a:tr>
              <a:tr h="719383">
                <a:tc>
                  <a:txBody>
                    <a:bodyPr/>
                    <a:lstStyle/>
                    <a:p>
                      <a:r>
                        <a:rPr lang="es-GB" sz="2000" dirty="0">
                          <a:solidFill>
                            <a:schemeClr val="accent5">
                              <a:lumMod val="50000"/>
                            </a:schemeClr>
                          </a:solidFill>
                        </a:rPr>
                        <a:t>4. Fue a otro planeta con más de veinte cámaras.</a:t>
                      </a:r>
                    </a:p>
                  </a:txBody>
                  <a:tcPr>
                    <a:noFill/>
                  </a:tcPr>
                </a:tc>
                <a:tc>
                  <a:txBody>
                    <a:bodyPr/>
                    <a:lstStyle/>
                    <a:p>
                      <a:endParaRPr lang="es-GB" sz="2000">
                        <a:solidFill>
                          <a:schemeClr val="accent5">
                            <a:lumMod val="50000"/>
                          </a:schemeClr>
                        </a:solidFill>
                      </a:endParaRPr>
                    </a:p>
                  </a:txBody>
                  <a:tcPr>
                    <a:noFill/>
                  </a:tcPr>
                </a:tc>
                <a:tc>
                  <a:txBody>
                    <a:bodyPr/>
                    <a:lstStyle/>
                    <a:p>
                      <a:endParaRPr lang="es-GB" sz="2000">
                        <a:solidFill>
                          <a:schemeClr val="accent5">
                            <a:lumMod val="50000"/>
                          </a:schemeClr>
                        </a:solidFill>
                      </a:endParaRPr>
                    </a:p>
                  </a:txBody>
                  <a:tcPr>
                    <a:noFill/>
                  </a:tcPr>
                </a:tc>
                <a:tc>
                  <a:txBody>
                    <a:bodyPr/>
                    <a:lstStyle/>
                    <a:p>
                      <a:endParaRPr lang="es-GB" sz="2000">
                        <a:solidFill>
                          <a:schemeClr val="accent5">
                            <a:lumMod val="50000"/>
                          </a:schemeClr>
                        </a:solidFill>
                      </a:endParaRPr>
                    </a:p>
                  </a:txBody>
                  <a:tcPr>
                    <a:noFill/>
                  </a:tcPr>
                </a:tc>
                <a:extLst>
                  <a:ext uri="{0D108BD9-81ED-4DB2-BD59-A6C34878D82A}">
                    <a16:rowId xmlns:a16="http://schemas.microsoft.com/office/drawing/2014/main" val="2747515299"/>
                  </a:ext>
                </a:extLst>
              </a:tr>
              <a:tr h="719383">
                <a:tc>
                  <a:txBody>
                    <a:bodyPr/>
                    <a:lstStyle/>
                    <a:p>
                      <a:r>
                        <a:rPr lang="es-GB" sz="2000" dirty="0">
                          <a:solidFill>
                            <a:schemeClr val="accent5">
                              <a:lumMod val="50000"/>
                            </a:schemeClr>
                          </a:solidFill>
                        </a:rPr>
                        <a:t>5. Fui a Estados Unidos desde Colombia.</a:t>
                      </a:r>
                    </a:p>
                  </a:txBody>
                  <a:tcPr>
                    <a:noFill/>
                  </a:tcPr>
                </a:tc>
                <a:tc>
                  <a:txBody>
                    <a:bodyPr/>
                    <a:lstStyle/>
                    <a:p>
                      <a:endParaRPr lang="es-GB" sz="2000" dirty="0">
                        <a:solidFill>
                          <a:schemeClr val="accent5">
                            <a:lumMod val="50000"/>
                          </a:schemeClr>
                        </a:solidFill>
                      </a:endParaRPr>
                    </a:p>
                  </a:txBody>
                  <a:tcPr>
                    <a:noFill/>
                  </a:tcPr>
                </a:tc>
                <a:tc>
                  <a:txBody>
                    <a:bodyPr/>
                    <a:lstStyle/>
                    <a:p>
                      <a:endParaRPr lang="es-GB" sz="2000">
                        <a:solidFill>
                          <a:schemeClr val="accent5">
                            <a:lumMod val="50000"/>
                          </a:schemeClr>
                        </a:solidFill>
                      </a:endParaRPr>
                    </a:p>
                  </a:txBody>
                  <a:tcPr>
                    <a:noFill/>
                  </a:tcPr>
                </a:tc>
                <a:tc>
                  <a:txBody>
                    <a:bodyPr/>
                    <a:lstStyle/>
                    <a:p>
                      <a:endParaRPr lang="es-GB" sz="2000">
                        <a:solidFill>
                          <a:schemeClr val="accent5">
                            <a:lumMod val="50000"/>
                          </a:schemeClr>
                        </a:solidFill>
                      </a:endParaRPr>
                    </a:p>
                  </a:txBody>
                  <a:tcPr>
                    <a:noFill/>
                  </a:tcPr>
                </a:tc>
                <a:extLst>
                  <a:ext uri="{0D108BD9-81ED-4DB2-BD59-A6C34878D82A}">
                    <a16:rowId xmlns:a16="http://schemas.microsoft.com/office/drawing/2014/main" val="203321557"/>
                  </a:ext>
                </a:extLst>
              </a:tr>
              <a:tr h="719383">
                <a:tc>
                  <a:txBody>
                    <a:bodyPr/>
                    <a:lstStyle/>
                    <a:p>
                      <a:r>
                        <a:rPr lang="es-GB" sz="2000" dirty="0">
                          <a:solidFill>
                            <a:schemeClr val="accent5">
                              <a:lumMod val="50000"/>
                            </a:schemeClr>
                          </a:solidFill>
                        </a:rPr>
                        <a:t>6. Fue a Marte* para buscar signos* de vidas pasadas.</a:t>
                      </a:r>
                    </a:p>
                  </a:txBody>
                  <a:tcPr>
                    <a:noFill/>
                  </a:tcPr>
                </a:tc>
                <a:tc>
                  <a:txBody>
                    <a:bodyPr/>
                    <a:lstStyle/>
                    <a:p>
                      <a:endParaRPr lang="es-GB" sz="2000">
                        <a:solidFill>
                          <a:schemeClr val="accent5">
                            <a:lumMod val="50000"/>
                          </a:schemeClr>
                        </a:solidFill>
                      </a:endParaRPr>
                    </a:p>
                  </a:txBody>
                  <a:tcPr>
                    <a:noFill/>
                  </a:tcPr>
                </a:tc>
                <a:tc>
                  <a:txBody>
                    <a:bodyPr/>
                    <a:lstStyle/>
                    <a:p>
                      <a:endParaRPr lang="es-GB" sz="2000">
                        <a:solidFill>
                          <a:schemeClr val="accent5">
                            <a:lumMod val="50000"/>
                          </a:schemeClr>
                        </a:solidFill>
                      </a:endParaRPr>
                    </a:p>
                  </a:txBody>
                  <a:tcPr>
                    <a:noFill/>
                  </a:tcPr>
                </a:tc>
                <a:tc>
                  <a:txBody>
                    <a:bodyPr/>
                    <a:lstStyle/>
                    <a:p>
                      <a:endParaRPr lang="es-GB" sz="2000" dirty="0">
                        <a:solidFill>
                          <a:schemeClr val="accent5">
                            <a:lumMod val="50000"/>
                          </a:schemeClr>
                        </a:solidFill>
                      </a:endParaRPr>
                    </a:p>
                  </a:txBody>
                  <a:tcPr>
                    <a:noFill/>
                  </a:tcPr>
                </a:tc>
                <a:extLst>
                  <a:ext uri="{0D108BD9-81ED-4DB2-BD59-A6C34878D82A}">
                    <a16:rowId xmlns:a16="http://schemas.microsoft.com/office/drawing/2014/main" val="2719894580"/>
                  </a:ext>
                </a:extLst>
              </a:tr>
            </a:tbl>
          </a:graphicData>
        </a:graphic>
      </p:graphicFrame>
      <p:pic>
        <p:nvPicPr>
          <p:cNvPr id="11" name="Picture 2" descr="http://www.clker.com/cliparts/j/p/l/D/8/K/green-tick-md.png">
            <a:extLst>
              <a:ext uri="{FF2B5EF4-FFF2-40B4-BE49-F238E27FC236}">
                <a16:creationId xmlns:a16="http://schemas.microsoft.com/office/drawing/2014/main" id="{69070C5D-9EC4-D849-999D-06C9F3A1B5F6}"/>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55097" y="2060828"/>
            <a:ext cx="465964" cy="485582"/>
          </a:xfrm>
          <a:prstGeom prst="rect">
            <a:avLst/>
          </a:prstGeom>
          <a:noFill/>
          <a:extLst>
            <a:ext uri="{909E8E84-426E-40dd-AFC4-6F175D3DCCD1}">
              <a14:hiddenFill xmlns:a14="http://schemas.microsoft.com/office/drawing/2010/main" xmlns="">
                <a:solidFill>
                  <a:srgbClr val="FFFFFF"/>
                </a:solidFill>
              </a14:hiddenFill>
            </a:ext>
          </a:extLst>
        </p:spPr>
      </p:pic>
      <p:pic>
        <p:nvPicPr>
          <p:cNvPr id="12" name="Picture 2" descr="http://www.clker.com/cliparts/j/p/l/D/8/K/green-tick-md.png">
            <a:extLst>
              <a:ext uri="{FF2B5EF4-FFF2-40B4-BE49-F238E27FC236}">
                <a16:creationId xmlns:a16="http://schemas.microsoft.com/office/drawing/2014/main" id="{B29C5889-338C-B749-827C-A0DDB74778B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126312" y="2738592"/>
            <a:ext cx="465964" cy="485582"/>
          </a:xfrm>
          <a:prstGeom prst="rect">
            <a:avLst/>
          </a:prstGeom>
          <a:noFill/>
          <a:extLst>
            <a:ext uri="{909E8E84-426E-40dd-AFC4-6F175D3DCCD1}">
              <a14:hiddenFill xmlns:a14="http://schemas.microsoft.com/office/drawing/2010/main" xmlns="">
                <a:solidFill>
                  <a:srgbClr val="FFFFFF"/>
                </a:solidFill>
              </a14:hiddenFill>
            </a:ext>
          </a:extLst>
        </p:spPr>
      </p:pic>
      <p:pic>
        <p:nvPicPr>
          <p:cNvPr id="13" name="Picture 2" descr="http://www.clker.com/cliparts/j/p/l/D/8/K/green-tick-md.png">
            <a:extLst>
              <a:ext uri="{FF2B5EF4-FFF2-40B4-BE49-F238E27FC236}">
                <a16:creationId xmlns:a16="http://schemas.microsoft.com/office/drawing/2014/main" id="{052B5D20-E64C-484B-AE4D-9887BF6000C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126312" y="3488803"/>
            <a:ext cx="465964" cy="485582"/>
          </a:xfrm>
          <a:prstGeom prst="rect">
            <a:avLst/>
          </a:prstGeom>
          <a:noFill/>
          <a:extLst>
            <a:ext uri="{909E8E84-426E-40dd-AFC4-6F175D3DCCD1}">
              <a14:hiddenFill xmlns:a14="http://schemas.microsoft.com/office/drawing/2010/main" xmlns="">
                <a:solidFill>
                  <a:srgbClr val="FFFFFF"/>
                </a:solidFill>
              </a14:hiddenFill>
            </a:ext>
          </a:extLst>
        </p:spPr>
      </p:pic>
      <p:pic>
        <p:nvPicPr>
          <p:cNvPr id="14" name="Picture 2" descr="http://www.clker.com/cliparts/j/p/l/D/8/K/green-tick-md.png">
            <a:extLst>
              <a:ext uri="{FF2B5EF4-FFF2-40B4-BE49-F238E27FC236}">
                <a16:creationId xmlns:a16="http://schemas.microsoft.com/office/drawing/2014/main" id="{C8E60431-5348-8A45-B5D0-1DC4ACA66F7E}"/>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55097" y="4196119"/>
            <a:ext cx="465964" cy="485582"/>
          </a:xfrm>
          <a:prstGeom prst="rect">
            <a:avLst/>
          </a:prstGeom>
          <a:noFill/>
          <a:extLst>
            <a:ext uri="{909E8E84-426E-40dd-AFC4-6F175D3DCCD1}">
              <a14:hiddenFill xmlns:a14="http://schemas.microsoft.com/office/drawing/2010/main" xmlns="">
                <a:solidFill>
                  <a:srgbClr val="FFFFFF"/>
                </a:solidFill>
              </a14:hiddenFill>
            </a:ext>
          </a:extLst>
        </p:spPr>
      </p:pic>
      <p:pic>
        <p:nvPicPr>
          <p:cNvPr id="15" name="Picture 2" descr="http://www.clker.com/cliparts/j/p/l/D/8/K/green-tick-md.png">
            <a:extLst>
              <a:ext uri="{FF2B5EF4-FFF2-40B4-BE49-F238E27FC236}">
                <a16:creationId xmlns:a16="http://schemas.microsoft.com/office/drawing/2014/main" id="{622E0035-DA5C-D14E-AFAB-67BB8C07AE7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126312" y="4964916"/>
            <a:ext cx="465964" cy="485582"/>
          </a:xfrm>
          <a:prstGeom prst="rect">
            <a:avLst/>
          </a:prstGeom>
          <a:noFill/>
          <a:extLst>
            <a:ext uri="{909E8E84-426E-40dd-AFC4-6F175D3DCCD1}">
              <a14:hiddenFill xmlns:a14="http://schemas.microsoft.com/office/drawing/2010/main" xmlns="">
                <a:solidFill>
                  <a:srgbClr val="FFFFFF"/>
                </a:solidFill>
              </a14:hiddenFill>
            </a:ext>
          </a:extLst>
        </p:spPr>
      </p:pic>
      <p:pic>
        <p:nvPicPr>
          <p:cNvPr id="16" name="Picture 2" descr="http://www.clker.com/cliparts/j/p/l/D/8/K/green-tick-md.png">
            <a:extLst>
              <a:ext uri="{FF2B5EF4-FFF2-40B4-BE49-F238E27FC236}">
                <a16:creationId xmlns:a16="http://schemas.microsoft.com/office/drawing/2014/main" id="{9160AEFE-0D26-024E-9131-A8E69868E043}"/>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55097" y="5610388"/>
            <a:ext cx="465964" cy="485582"/>
          </a:xfrm>
          <a:prstGeom prst="rect">
            <a:avLst/>
          </a:prstGeom>
          <a:noFill/>
          <a:extLst>
            <a:ext uri="{909E8E84-426E-40dd-AFC4-6F175D3DCCD1}">
              <a14:hiddenFill xmlns:a14="http://schemas.microsoft.com/office/drawing/2010/main" xmlns="">
                <a:solidFill>
                  <a:srgbClr val="FFFFFF"/>
                </a:solidFill>
              </a14:hiddenFill>
            </a:ext>
          </a:extLst>
        </p:spPr>
      </p:pic>
      <p:sp>
        <p:nvSpPr>
          <p:cNvPr id="17" name="CuadroTexto 16">
            <a:extLst>
              <a:ext uri="{FF2B5EF4-FFF2-40B4-BE49-F238E27FC236}">
                <a16:creationId xmlns:a16="http://schemas.microsoft.com/office/drawing/2014/main" id="{ED293A6B-826E-894B-9884-5982E2661C6A}"/>
              </a:ext>
            </a:extLst>
          </p:cNvPr>
          <p:cNvSpPr txBox="1"/>
          <p:nvPr/>
        </p:nvSpPr>
        <p:spPr>
          <a:xfrm>
            <a:off x="7899349" y="1953794"/>
            <a:ext cx="3628575"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GB" sz="2000" b="0" i="0" u="none" strike="noStrike" kern="1200" cap="none" spc="0" normalizeH="0" baseline="0" noProof="0" dirty="0">
                <a:ln>
                  <a:noFill/>
                </a:ln>
                <a:solidFill>
                  <a:srgbClr val="4472C4">
                    <a:lumMod val="50000"/>
                  </a:srgbClr>
                </a:solidFill>
                <a:effectLst/>
                <a:uLnTx/>
                <a:uFillTx/>
                <a:latin typeface="Century Gothic"/>
                <a:ea typeface="+mn-ea"/>
                <a:cs typeface="+mn-cs"/>
              </a:rPr>
              <a:t>It went to space in February 2021.</a:t>
            </a:r>
          </a:p>
        </p:txBody>
      </p:sp>
      <p:sp>
        <p:nvSpPr>
          <p:cNvPr id="18" name="CuadroTexto 17">
            <a:extLst>
              <a:ext uri="{FF2B5EF4-FFF2-40B4-BE49-F238E27FC236}">
                <a16:creationId xmlns:a16="http://schemas.microsoft.com/office/drawing/2014/main" id="{5A2F4F7F-E2BE-2F41-978A-079BE7BEE52C}"/>
              </a:ext>
            </a:extLst>
          </p:cNvPr>
          <p:cNvSpPr txBox="1"/>
          <p:nvPr/>
        </p:nvSpPr>
        <p:spPr>
          <a:xfrm>
            <a:off x="7899349" y="2710641"/>
            <a:ext cx="3628575"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GB" sz="2000" b="0" i="0" u="none" strike="noStrike" kern="1200" cap="none" spc="0" normalizeH="0" baseline="0" noProof="0" dirty="0">
                <a:ln>
                  <a:noFill/>
                </a:ln>
                <a:solidFill>
                  <a:srgbClr val="4472C4">
                    <a:lumMod val="50000"/>
                  </a:srgbClr>
                </a:solidFill>
                <a:effectLst/>
                <a:uLnTx/>
                <a:uFillTx/>
                <a:latin typeface="Century Gothic"/>
                <a:ea typeface="+mn-ea"/>
                <a:cs typeface="+mn-cs"/>
              </a:rPr>
              <a:t>I went to the NASA’s flight center in 2008.</a:t>
            </a:r>
          </a:p>
        </p:txBody>
      </p:sp>
      <p:sp>
        <p:nvSpPr>
          <p:cNvPr id="19" name="CuadroTexto 18">
            <a:extLst>
              <a:ext uri="{FF2B5EF4-FFF2-40B4-BE49-F238E27FC236}">
                <a16:creationId xmlns:a16="http://schemas.microsoft.com/office/drawing/2014/main" id="{6AE9D854-333B-B449-81E9-6FBE1E34BF1A}"/>
              </a:ext>
            </a:extLst>
          </p:cNvPr>
          <p:cNvSpPr txBox="1"/>
          <p:nvPr/>
        </p:nvSpPr>
        <p:spPr>
          <a:xfrm>
            <a:off x="7899349" y="3376360"/>
            <a:ext cx="3628575"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GB" sz="2000" b="0" i="0" u="none" strike="noStrike" kern="1200" cap="none" spc="0" normalizeH="0" baseline="0" noProof="0" dirty="0">
                <a:ln>
                  <a:noFill/>
                </a:ln>
                <a:solidFill>
                  <a:srgbClr val="4472C4">
                    <a:lumMod val="50000"/>
                  </a:srgbClr>
                </a:solidFill>
                <a:effectLst/>
                <a:uLnTx/>
                <a:uFillTx/>
                <a:latin typeface="Century Gothic"/>
                <a:ea typeface="+mn-ea"/>
                <a:cs typeface="+mn-cs"/>
              </a:rPr>
              <a:t>I went to a university with robot technology.</a:t>
            </a:r>
          </a:p>
        </p:txBody>
      </p:sp>
      <p:sp>
        <p:nvSpPr>
          <p:cNvPr id="20" name="CuadroTexto 19">
            <a:extLst>
              <a:ext uri="{FF2B5EF4-FFF2-40B4-BE49-F238E27FC236}">
                <a16:creationId xmlns:a16="http://schemas.microsoft.com/office/drawing/2014/main" id="{42013D02-BB42-3844-8546-1B01CC4820AB}"/>
              </a:ext>
            </a:extLst>
          </p:cNvPr>
          <p:cNvSpPr txBox="1"/>
          <p:nvPr/>
        </p:nvSpPr>
        <p:spPr>
          <a:xfrm>
            <a:off x="7899349" y="4134148"/>
            <a:ext cx="389243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GB" sz="2000" b="0" i="0" u="none" strike="noStrike" kern="1200" cap="none" spc="0" normalizeH="0" baseline="0" noProof="0" dirty="0">
                <a:ln>
                  <a:noFill/>
                </a:ln>
                <a:solidFill>
                  <a:srgbClr val="4472C4">
                    <a:lumMod val="50000"/>
                  </a:srgbClr>
                </a:solidFill>
                <a:effectLst/>
                <a:uLnTx/>
                <a:uFillTx/>
                <a:latin typeface="Century Gothic"/>
                <a:ea typeface="+mn-ea"/>
                <a:cs typeface="+mn-cs"/>
              </a:rPr>
              <a:t>It went to another planet with more than twenty cameras.</a:t>
            </a:r>
          </a:p>
        </p:txBody>
      </p:sp>
      <p:sp>
        <p:nvSpPr>
          <p:cNvPr id="21" name="CuadroTexto 20">
            <a:extLst>
              <a:ext uri="{FF2B5EF4-FFF2-40B4-BE49-F238E27FC236}">
                <a16:creationId xmlns:a16="http://schemas.microsoft.com/office/drawing/2014/main" id="{A26D2F5D-8CFC-C649-A1B2-1305E4F8D208}"/>
              </a:ext>
            </a:extLst>
          </p:cNvPr>
          <p:cNvSpPr txBox="1"/>
          <p:nvPr/>
        </p:nvSpPr>
        <p:spPr>
          <a:xfrm>
            <a:off x="7899349" y="4842034"/>
            <a:ext cx="389243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GB" sz="2000" b="0" i="0" u="none" strike="noStrike" kern="1200" cap="none" spc="0" normalizeH="0" baseline="0" noProof="0" dirty="0">
                <a:ln>
                  <a:noFill/>
                </a:ln>
                <a:solidFill>
                  <a:srgbClr val="4472C4">
                    <a:lumMod val="50000"/>
                  </a:srgbClr>
                </a:solidFill>
                <a:effectLst/>
                <a:uLnTx/>
                <a:uFillTx/>
                <a:latin typeface="Century Gothic"/>
                <a:ea typeface="+mn-ea"/>
                <a:cs typeface="+mn-cs"/>
              </a:rPr>
              <a:t>I went to the United States from Colombia.</a:t>
            </a:r>
          </a:p>
        </p:txBody>
      </p:sp>
      <p:sp>
        <p:nvSpPr>
          <p:cNvPr id="22" name="CuadroTexto 21">
            <a:extLst>
              <a:ext uri="{FF2B5EF4-FFF2-40B4-BE49-F238E27FC236}">
                <a16:creationId xmlns:a16="http://schemas.microsoft.com/office/drawing/2014/main" id="{42EDC675-A740-DB43-ADC5-68D981B2AC45}"/>
              </a:ext>
            </a:extLst>
          </p:cNvPr>
          <p:cNvSpPr txBox="1"/>
          <p:nvPr/>
        </p:nvSpPr>
        <p:spPr>
          <a:xfrm>
            <a:off x="7899348" y="5530572"/>
            <a:ext cx="389243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GB" sz="2000" b="0" i="0" u="none" strike="noStrike" kern="1200" cap="none" spc="0" normalizeH="0" baseline="0" noProof="0" dirty="0">
                <a:ln>
                  <a:noFill/>
                </a:ln>
                <a:solidFill>
                  <a:srgbClr val="4472C4">
                    <a:lumMod val="50000"/>
                  </a:srgbClr>
                </a:solidFill>
                <a:effectLst/>
                <a:uLnTx/>
                <a:uFillTx/>
                <a:latin typeface="Century Gothic"/>
                <a:ea typeface="+mn-ea"/>
                <a:cs typeface="+mn-cs"/>
              </a:rPr>
              <a:t>It went to Mars to look for signes of past lives.</a:t>
            </a:r>
          </a:p>
        </p:txBody>
      </p:sp>
      <p:sp>
        <p:nvSpPr>
          <p:cNvPr id="23" name="CuadroTexto 22">
            <a:extLst>
              <a:ext uri="{FF2B5EF4-FFF2-40B4-BE49-F238E27FC236}">
                <a16:creationId xmlns:a16="http://schemas.microsoft.com/office/drawing/2014/main" id="{BE2A92B8-B182-B74A-8997-9BA210E9EC3F}"/>
              </a:ext>
            </a:extLst>
          </p:cNvPr>
          <p:cNvSpPr txBox="1"/>
          <p:nvPr/>
        </p:nvSpPr>
        <p:spPr>
          <a:xfrm>
            <a:off x="263855" y="1169207"/>
            <a:ext cx="2233304"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GB" sz="2000" b="0" i="0" u="none" strike="noStrike" kern="1200" cap="none" spc="0" normalizeH="0" baseline="0" noProof="0" dirty="0">
                <a:ln>
                  <a:noFill/>
                </a:ln>
                <a:solidFill>
                  <a:srgbClr val="4472C4">
                    <a:lumMod val="50000"/>
                  </a:srgbClr>
                </a:solidFill>
                <a:effectLst/>
                <a:uLnTx/>
                <a:uFillTx/>
                <a:latin typeface="Century Gothic"/>
                <a:ea typeface="+mn-ea"/>
                <a:cs typeface="+mn-cs"/>
              </a:rPr>
              <a:t>*centro = center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GB" sz="2000" b="0" i="0" u="none" strike="noStrike" kern="1200" cap="none" spc="0" normalizeH="0" baseline="0" noProof="0" dirty="0">
                <a:ln>
                  <a:noFill/>
                </a:ln>
                <a:solidFill>
                  <a:srgbClr val="4472C4">
                    <a:lumMod val="50000"/>
                  </a:srgbClr>
                </a:solidFill>
                <a:effectLst/>
                <a:uLnTx/>
                <a:uFillTx/>
                <a:latin typeface="Century Gothic"/>
                <a:ea typeface="+mn-ea"/>
                <a:cs typeface="+mn-cs"/>
              </a:rPr>
              <a:t>*M</a:t>
            </a:r>
            <a:r>
              <a:rPr kumimoji="0" lang="es-ES" sz="2000" b="0" i="0" u="none" strike="noStrike" kern="1200" cap="none" spc="0" normalizeH="0" baseline="0" noProof="0" dirty="0">
                <a:ln>
                  <a:noFill/>
                </a:ln>
                <a:solidFill>
                  <a:srgbClr val="4472C4">
                    <a:lumMod val="50000"/>
                  </a:srgbClr>
                </a:solidFill>
                <a:effectLst/>
                <a:uLnTx/>
                <a:uFillTx/>
                <a:latin typeface="Century Gothic"/>
                <a:ea typeface="+mn-ea"/>
                <a:cs typeface="+mn-cs"/>
              </a:rPr>
              <a:t>a</a:t>
            </a:r>
            <a:r>
              <a:rPr kumimoji="0" lang="es-GB" sz="2000" b="0" i="0" u="none" strike="noStrike" kern="1200" cap="none" spc="0" normalizeH="0" baseline="0" noProof="0" dirty="0">
                <a:ln>
                  <a:noFill/>
                </a:ln>
                <a:solidFill>
                  <a:srgbClr val="4472C4">
                    <a:lumMod val="50000"/>
                  </a:srgbClr>
                </a:solidFill>
                <a:effectLst/>
                <a:uLnTx/>
                <a:uFillTx/>
                <a:latin typeface="Century Gothic"/>
                <a:ea typeface="+mn-ea"/>
                <a:cs typeface="+mn-cs"/>
              </a:rPr>
              <a:t>rte = Mars</a:t>
            </a:r>
          </a:p>
        </p:txBody>
      </p:sp>
      <p:sp>
        <p:nvSpPr>
          <p:cNvPr id="24" name="CuadroTexto 23">
            <a:extLst>
              <a:ext uri="{FF2B5EF4-FFF2-40B4-BE49-F238E27FC236}">
                <a16:creationId xmlns:a16="http://schemas.microsoft.com/office/drawing/2014/main" id="{5B77B8EF-2DF9-9644-96FD-77B602508306}"/>
              </a:ext>
            </a:extLst>
          </p:cNvPr>
          <p:cNvSpPr txBox="1"/>
          <p:nvPr/>
        </p:nvSpPr>
        <p:spPr>
          <a:xfrm>
            <a:off x="2497159" y="1169797"/>
            <a:ext cx="172034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GB" sz="2000" b="0" i="0" u="none" strike="noStrike" kern="1200" cap="none" spc="0" normalizeH="0" baseline="0" noProof="0" dirty="0">
                <a:ln>
                  <a:noFill/>
                </a:ln>
                <a:solidFill>
                  <a:srgbClr val="4472C4">
                    <a:lumMod val="50000"/>
                  </a:srgbClr>
                </a:solidFill>
                <a:effectLst/>
                <a:uLnTx/>
                <a:uFillTx/>
                <a:latin typeface="Century Gothic"/>
                <a:ea typeface="+mn-ea"/>
                <a:cs typeface="+mn-cs"/>
              </a:rPr>
              <a:t>*signo = sign</a:t>
            </a:r>
          </a:p>
        </p:txBody>
      </p:sp>
      <p:pic>
        <p:nvPicPr>
          <p:cNvPr id="25" name="Imagen 24">
            <a:extLst>
              <a:ext uri="{FF2B5EF4-FFF2-40B4-BE49-F238E27FC236}">
                <a16:creationId xmlns:a16="http://schemas.microsoft.com/office/drawing/2014/main" id="{2AC3B4B3-C616-5546-A3B1-6BF0892B24B4}"/>
              </a:ext>
            </a:extLst>
          </p:cNvPr>
          <p:cNvPicPr>
            <a:picLocks noChangeAspect="1"/>
          </p:cNvPicPr>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rot="997493">
            <a:off x="3671056" y="5428548"/>
            <a:ext cx="1321073" cy="849261"/>
          </a:xfrm>
          <a:prstGeom prst="rect">
            <a:avLst/>
          </a:prstGeom>
        </p:spPr>
      </p:pic>
      <p:pic>
        <p:nvPicPr>
          <p:cNvPr id="26" name="Imagen 25">
            <a:extLst>
              <a:ext uri="{FF2B5EF4-FFF2-40B4-BE49-F238E27FC236}">
                <a16:creationId xmlns:a16="http://schemas.microsoft.com/office/drawing/2014/main" id="{EED2448C-DE6A-5B4A-BDC6-2B1D2E4C8917}"/>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1152021" y="865912"/>
            <a:ext cx="1066799" cy="1066799"/>
          </a:xfrm>
          <a:prstGeom prst="rect">
            <a:avLst/>
          </a:prstGeom>
        </p:spPr>
      </p:pic>
      <p:pic>
        <p:nvPicPr>
          <p:cNvPr id="27" name="Imagen 26">
            <a:extLst>
              <a:ext uri="{FF2B5EF4-FFF2-40B4-BE49-F238E27FC236}">
                <a16:creationId xmlns:a16="http://schemas.microsoft.com/office/drawing/2014/main" id="{1B224BE3-DFD5-F942-B4F3-245A717DAEC1}"/>
              </a:ext>
            </a:extLst>
          </p:cNvPr>
          <p:cNvPicPr>
            <a:picLocks noChangeAspect="1"/>
          </p:cNvPicPr>
          <p:nvPr/>
        </p:nvPicPr>
        <p:blipFill>
          <a:blip r:embed="rId6"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577178" y="3037684"/>
            <a:ext cx="1659306" cy="1244173"/>
          </a:xfrm>
          <a:prstGeom prst="rect">
            <a:avLst/>
          </a:prstGeom>
        </p:spPr>
      </p:pic>
    </p:spTree>
    <p:extLst>
      <p:ext uri="{BB962C8B-B14F-4D97-AF65-F5344CB8AC3E}">
        <p14:creationId xmlns:p14="http://schemas.microsoft.com/office/powerpoint/2010/main" val="3689653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16"/>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19" grpId="0"/>
      <p:bldP spid="20" grpId="0"/>
      <p:bldP spid="21" grpId="0"/>
      <p:bldP spid="2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1E49F71-A0BE-674C-91EE-DAE174BB0EAF}"/>
              </a:ext>
            </a:extLst>
          </p:cNvPr>
          <p:cNvSpPr>
            <a:spLocks noGrp="1"/>
          </p:cNvSpPr>
          <p:nvPr>
            <p:ph type="title"/>
          </p:nvPr>
        </p:nvSpPr>
        <p:spPr>
          <a:xfrm>
            <a:off x="240538" y="208965"/>
            <a:ext cx="6749741" cy="468153"/>
          </a:xfrm>
        </p:spPr>
        <p:txBody>
          <a:bodyPr>
            <a:normAutofit/>
          </a:bodyPr>
          <a:lstStyle/>
          <a:p>
            <a:r>
              <a:rPr lang="es-GB" sz="2200" b="1" dirty="0"/>
              <a:t>Recuerda*: en español solo hay cinco vocales. </a:t>
            </a:r>
          </a:p>
        </p:txBody>
      </p:sp>
      <p:sp>
        <p:nvSpPr>
          <p:cNvPr id="4" name="CuadroTexto 3">
            <a:extLst>
              <a:ext uri="{FF2B5EF4-FFF2-40B4-BE49-F238E27FC236}">
                <a16:creationId xmlns:a16="http://schemas.microsoft.com/office/drawing/2014/main" id="{E1C32E67-8425-0346-BB00-1DDC61EC608F}"/>
              </a:ext>
            </a:extLst>
          </p:cNvPr>
          <p:cNvSpPr txBox="1"/>
          <p:nvPr/>
        </p:nvSpPr>
        <p:spPr>
          <a:xfrm>
            <a:off x="763220" y="2093206"/>
            <a:ext cx="5902623"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GB" sz="2400" b="0" i="0" u="none" strike="noStrike" kern="1200" cap="none" spc="0" normalizeH="0" baseline="0" noProof="0" dirty="0">
                <a:ln>
                  <a:noFill/>
                </a:ln>
                <a:solidFill>
                  <a:srgbClr val="4472C4">
                    <a:lumMod val="50000"/>
                  </a:srgbClr>
                </a:solidFill>
                <a:effectLst/>
                <a:uLnTx/>
                <a:uFillTx/>
                <a:latin typeface="Century Gothic"/>
                <a:ea typeface="+mn-ea"/>
                <a:cs typeface="+mn-cs"/>
              </a:rPr>
              <a:t>Soñaba con ser ingeniera, por eso fue a la universidad.</a:t>
            </a:r>
          </a:p>
        </p:txBody>
      </p:sp>
      <p:sp>
        <p:nvSpPr>
          <p:cNvPr id="6" name="CuadroTexto 5">
            <a:extLst>
              <a:ext uri="{FF2B5EF4-FFF2-40B4-BE49-F238E27FC236}">
                <a16:creationId xmlns:a16="http://schemas.microsoft.com/office/drawing/2014/main" id="{EEC40D61-C7A3-DA46-A52B-ABC0CE5E4EA7}"/>
              </a:ext>
            </a:extLst>
          </p:cNvPr>
          <p:cNvSpPr txBox="1"/>
          <p:nvPr/>
        </p:nvSpPr>
        <p:spPr>
          <a:xfrm>
            <a:off x="763221" y="2931572"/>
            <a:ext cx="5599195"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GB" sz="2400" b="0" i="0" u="none" strike="noStrike" kern="1200" cap="none" spc="0" normalizeH="0" baseline="0" noProof="0" dirty="0">
                <a:ln>
                  <a:noFill/>
                </a:ln>
                <a:solidFill>
                  <a:srgbClr val="4472C4">
                    <a:lumMod val="50000"/>
                  </a:srgbClr>
                </a:solidFill>
                <a:effectLst/>
                <a:uLnTx/>
                <a:uFillTx/>
                <a:latin typeface="Century Gothic"/>
                <a:ea typeface="+mn-ea"/>
                <a:cs typeface="+mn-cs"/>
              </a:rPr>
              <a:t>Fue a la academia de la NASA y, poco tiempo después, consiguió un trabajo allí.</a:t>
            </a:r>
          </a:p>
        </p:txBody>
      </p:sp>
      <p:sp>
        <p:nvSpPr>
          <p:cNvPr id="7" name="CuadroTexto 6">
            <a:extLst>
              <a:ext uri="{FF2B5EF4-FFF2-40B4-BE49-F238E27FC236}">
                <a16:creationId xmlns:a16="http://schemas.microsoft.com/office/drawing/2014/main" id="{C1384FAD-EBC2-244E-9538-2EE1424D7EE5}"/>
              </a:ext>
            </a:extLst>
          </p:cNvPr>
          <p:cNvSpPr txBox="1"/>
          <p:nvPr/>
        </p:nvSpPr>
        <p:spPr>
          <a:xfrm>
            <a:off x="763221" y="4139270"/>
            <a:ext cx="874309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GB" sz="2400" b="0" i="0" u="none" strike="noStrike" kern="1200" cap="none" spc="0" normalizeH="0" baseline="0" noProof="0" dirty="0">
                <a:ln>
                  <a:noFill/>
                </a:ln>
                <a:solidFill>
                  <a:srgbClr val="4472C4">
                    <a:lumMod val="50000"/>
                  </a:srgbClr>
                </a:solidFill>
                <a:effectLst/>
                <a:uLnTx/>
                <a:uFillTx/>
                <a:latin typeface="Century Gothic"/>
                <a:ea typeface="+mn-ea"/>
                <a:cs typeface="+mn-cs"/>
              </a:rPr>
              <a:t>Tuvo mucha suerte y logró ser jefa de misiones diferentes.</a:t>
            </a:r>
          </a:p>
        </p:txBody>
      </p:sp>
      <p:sp>
        <p:nvSpPr>
          <p:cNvPr id="8" name="CuadroTexto 7">
            <a:extLst>
              <a:ext uri="{FF2B5EF4-FFF2-40B4-BE49-F238E27FC236}">
                <a16:creationId xmlns:a16="http://schemas.microsoft.com/office/drawing/2014/main" id="{21F0320B-7CC7-354E-AB58-E19FDE2A9244}"/>
              </a:ext>
            </a:extLst>
          </p:cNvPr>
          <p:cNvSpPr txBox="1"/>
          <p:nvPr/>
        </p:nvSpPr>
        <p:spPr>
          <a:xfrm>
            <a:off x="763221" y="4608304"/>
            <a:ext cx="10867248"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GB" sz="2400" b="0" i="0" u="none" strike="noStrike" kern="1200" cap="none" spc="0" normalizeH="0" baseline="0" noProof="0" dirty="0">
                <a:ln>
                  <a:noFill/>
                </a:ln>
                <a:solidFill>
                  <a:srgbClr val="4472C4">
                    <a:lumMod val="50000"/>
                  </a:srgbClr>
                </a:solidFill>
                <a:effectLst/>
                <a:uLnTx/>
                <a:uFillTx/>
                <a:latin typeface="Century Gothic"/>
                <a:ea typeface="+mn-ea"/>
                <a:cs typeface="+mn-cs"/>
              </a:rPr>
              <a:t>Además, hizo un gran esfuerzo en proyectos importantes y tuvo mucho éxito.</a:t>
            </a:r>
          </a:p>
        </p:txBody>
      </p:sp>
      <p:sp>
        <p:nvSpPr>
          <p:cNvPr id="9" name="CuadroTexto 8">
            <a:extLst>
              <a:ext uri="{FF2B5EF4-FFF2-40B4-BE49-F238E27FC236}">
                <a16:creationId xmlns:a16="http://schemas.microsoft.com/office/drawing/2014/main" id="{ECD2FC5C-3FCB-F74C-B0B7-75FC0FF903AD}"/>
              </a:ext>
            </a:extLst>
          </p:cNvPr>
          <p:cNvSpPr txBox="1"/>
          <p:nvPr/>
        </p:nvSpPr>
        <p:spPr>
          <a:xfrm>
            <a:off x="763221" y="5446671"/>
            <a:ext cx="1118824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GB" sz="2400" b="0" i="0" u="none" strike="noStrike" kern="1200" cap="none" spc="0" normalizeH="0" baseline="0" noProof="0" dirty="0">
                <a:ln>
                  <a:noFill/>
                </a:ln>
                <a:solidFill>
                  <a:srgbClr val="4472C4">
                    <a:lumMod val="50000"/>
                  </a:srgbClr>
                </a:solidFill>
                <a:effectLst/>
                <a:uLnTx/>
                <a:uFillTx/>
                <a:latin typeface="Century Gothic"/>
                <a:ea typeface="+mn-ea"/>
                <a:cs typeface="+mn-cs"/>
              </a:rPr>
              <a:t>En la misión “Marte* 2020” tuvo la responsabilidad de dirigir un equipo de quince personas.</a:t>
            </a:r>
          </a:p>
        </p:txBody>
      </p:sp>
      <p:sp>
        <p:nvSpPr>
          <p:cNvPr id="10" name="CuadroTexto 9">
            <a:extLst>
              <a:ext uri="{FF2B5EF4-FFF2-40B4-BE49-F238E27FC236}">
                <a16:creationId xmlns:a16="http://schemas.microsoft.com/office/drawing/2014/main" id="{7012A4D9-09E6-4743-8172-CE24BE7B6D3D}"/>
              </a:ext>
            </a:extLst>
          </p:cNvPr>
          <p:cNvSpPr txBox="1"/>
          <p:nvPr/>
        </p:nvSpPr>
        <p:spPr>
          <a:xfrm>
            <a:off x="763221" y="1624172"/>
            <a:ext cx="715772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GB" sz="2400" b="0" i="0" u="none" strike="noStrike" kern="1200" cap="none" spc="0" normalizeH="0" baseline="0" noProof="0" dirty="0">
                <a:ln>
                  <a:noFill/>
                </a:ln>
                <a:solidFill>
                  <a:srgbClr val="4472C4">
                    <a:lumMod val="50000"/>
                  </a:srgbClr>
                </a:solidFill>
                <a:effectLst/>
                <a:uLnTx/>
                <a:uFillTx/>
                <a:latin typeface="Century Gothic"/>
                <a:ea typeface="+mn-ea"/>
                <a:cs typeface="+mn-cs"/>
              </a:rPr>
              <a:t>Al principio tuvo que trabajar limpiando casas.</a:t>
            </a:r>
          </a:p>
        </p:txBody>
      </p:sp>
      <p:sp>
        <p:nvSpPr>
          <p:cNvPr id="11" name="Google Shape;421;p11">
            <a:extLst>
              <a:ext uri="{FF2B5EF4-FFF2-40B4-BE49-F238E27FC236}">
                <a16:creationId xmlns:a16="http://schemas.microsoft.com/office/drawing/2014/main" id="{32380E37-DF2C-4044-8A2B-0CE7ADF12550}"/>
              </a:ext>
            </a:extLst>
          </p:cNvPr>
          <p:cNvSpPr/>
          <p:nvPr/>
        </p:nvSpPr>
        <p:spPr>
          <a:xfrm>
            <a:off x="10487782" y="242613"/>
            <a:ext cx="1348621" cy="400919"/>
          </a:xfrm>
          <a:prstGeom prst="roundRect">
            <a:avLst>
              <a:gd name="adj" fmla="val 16667"/>
            </a:avLst>
          </a:prstGeom>
          <a:solidFill>
            <a:srgbClr val="F66400"/>
          </a:solidFill>
          <a:ln w="12700" cap="flat" cmpd="sng">
            <a:solidFill>
              <a:srgbClr val="11507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FFFFFF"/>
              </a:buClr>
              <a:buSzPts val="2000"/>
              <a:buFont typeface="Century Gothic"/>
              <a:buNone/>
              <a:tabLst/>
              <a:defRPr/>
            </a:pPr>
            <a:r>
              <a:rPr kumimoji="0" lang="en-GB" sz="2000" b="1" i="0" u="none" strike="noStrike" kern="1200" cap="none" spc="0" normalizeH="0" baseline="0" noProof="0" dirty="0" err="1">
                <a:ln>
                  <a:noFill/>
                </a:ln>
                <a:solidFill>
                  <a:srgbClr val="FFFFFF"/>
                </a:solidFill>
                <a:effectLst/>
                <a:uLnTx/>
                <a:uFillTx/>
                <a:latin typeface="Century Gothic"/>
                <a:ea typeface="Century Gothic"/>
                <a:cs typeface="Century Gothic"/>
                <a:sym typeface="Century Gothic"/>
              </a:rPr>
              <a:t>hablar</a:t>
            </a:r>
            <a:endParaRPr kumimoji="0" sz="1800" b="0" i="0" u="none" strike="noStrike" kern="1200" cap="none" spc="0" normalizeH="0" baseline="0" noProof="0" dirty="0">
              <a:ln>
                <a:noFill/>
              </a:ln>
              <a:solidFill>
                <a:prstClr val="black"/>
              </a:solidFill>
              <a:effectLst/>
              <a:uLnTx/>
              <a:uFillTx/>
              <a:latin typeface="Century Gothic"/>
              <a:ea typeface="+mn-ea"/>
              <a:cs typeface="+mn-cs"/>
            </a:endParaRPr>
          </a:p>
        </p:txBody>
      </p:sp>
      <p:sp>
        <p:nvSpPr>
          <p:cNvPr id="12" name="Título 1">
            <a:extLst>
              <a:ext uri="{FF2B5EF4-FFF2-40B4-BE49-F238E27FC236}">
                <a16:creationId xmlns:a16="http://schemas.microsoft.com/office/drawing/2014/main" id="{73459FB6-8378-DB42-B829-33BA838BC86A}"/>
              </a:ext>
            </a:extLst>
          </p:cNvPr>
          <p:cNvSpPr txBox="1">
            <a:spLocks/>
          </p:cNvSpPr>
          <p:nvPr/>
        </p:nvSpPr>
        <p:spPr>
          <a:xfrm>
            <a:off x="355597" y="908595"/>
            <a:ext cx="6749741" cy="46815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accent5">
                    <a:lumMod val="50000"/>
                  </a:schemeClr>
                </a:solidFill>
                <a:latin typeface="Century Gothic" panose="020B0502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GB" sz="2200" b="1" i="0" u="none" strike="noStrike" kern="1200" cap="none" spc="0" normalizeH="0" baseline="0" noProof="0" dirty="0">
              <a:ln>
                <a:noFill/>
              </a:ln>
              <a:solidFill>
                <a:srgbClr val="4472C4">
                  <a:lumMod val="50000"/>
                </a:srgbClr>
              </a:solidFill>
              <a:effectLst/>
              <a:uLnTx/>
              <a:uFillTx/>
              <a:latin typeface="Century Gothic" panose="020B0502020202020204" pitchFamily="34" charset="0"/>
              <a:ea typeface="+mj-ea"/>
              <a:cs typeface="+mj-cs"/>
            </a:endParaRPr>
          </a:p>
        </p:txBody>
      </p:sp>
      <p:graphicFrame>
        <p:nvGraphicFramePr>
          <p:cNvPr id="13" name="Tabla 13">
            <a:extLst>
              <a:ext uri="{FF2B5EF4-FFF2-40B4-BE49-F238E27FC236}">
                <a16:creationId xmlns:a16="http://schemas.microsoft.com/office/drawing/2014/main" id="{CAA5467E-1D31-F145-8EFD-085AA74EEDAC}"/>
              </a:ext>
            </a:extLst>
          </p:cNvPr>
          <p:cNvGraphicFramePr>
            <a:graphicFrameLocks noGrp="1"/>
          </p:cNvGraphicFramePr>
          <p:nvPr/>
        </p:nvGraphicFramePr>
        <p:xfrm>
          <a:off x="7159974" y="242612"/>
          <a:ext cx="3054662" cy="1285275"/>
        </p:xfrm>
        <a:graphic>
          <a:graphicData uri="http://schemas.openxmlformats.org/drawingml/2006/table">
            <a:tbl>
              <a:tblPr firstRow="1" bandRow="1">
                <a:tableStyleId>{5DA37D80-6434-44D0-A028-1B22A696006F}</a:tableStyleId>
              </a:tblPr>
              <a:tblGrid>
                <a:gridCol w="1527331">
                  <a:extLst>
                    <a:ext uri="{9D8B030D-6E8A-4147-A177-3AD203B41FA5}">
                      <a16:colId xmlns:a16="http://schemas.microsoft.com/office/drawing/2014/main" val="3537315773"/>
                    </a:ext>
                  </a:extLst>
                </a:gridCol>
                <a:gridCol w="1527331">
                  <a:extLst>
                    <a:ext uri="{9D8B030D-6E8A-4147-A177-3AD203B41FA5}">
                      <a16:colId xmlns:a16="http://schemas.microsoft.com/office/drawing/2014/main" val="1270124401"/>
                    </a:ext>
                  </a:extLst>
                </a:gridCol>
              </a:tblGrid>
              <a:tr h="641808">
                <a:tc>
                  <a:txBody>
                    <a:bodyPr/>
                    <a:lstStyle/>
                    <a:p>
                      <a:pPr algn="ctr"/>
                      <a:r>
                        <a:rPr lang="es-GB" sz="2000" dirty="0">
                          <a:solidFill>
                            <a:schemeClr val="accent5">
                              <a:lumMod val="50000"/>
                            </a:schemeClr>
                          </a:solidFill>
                        </a:rPr>
                        <a:t>Vocales fuertes</a:t>
                      </a:r>
                    </a:p>
                  </a:txBody>
                  <a:tcPr>
                    <a:noFill/>
                  </a:tcPr>
                </a:tc>
                <a:tc>
                  <a:txBody>
                    <a:bodyPr/>
                    <a:lstStyle/>
                    <a:p>
                      <a:pPr algn="ctr"/>
                      <a:r>
                        <a:rPr lang="es-GB" sz="2000" dirty="0">
                          <a:solidFill>
                            <a:schemeClr val="accent5">
                              <a:lumMod val="50000"/>
                            </a:schemeClr>
                          </a:solidFill>
                        </a:rPr>
                        <a:t>Vocales débiles</a:t>
                      </a:r>
                    </a:p>
                  </a:txBody>
                  <a:tcPr>
                    <a:noFill/>
                  </a:tcPr>
                </a:tc>
                <a:extLst>
                  <a:ext uri="{0D108BD9-81ED-4DB2-BD59-A6C34878D82A}">
                    <a16:rowId xmlns:a16="http://schemas.microsoft.com/office/drawing/2014/main" val="620519279"/>
                  </a:ext>
                </a:extLst>
              </a:tr>
              <a:tr h="584235">
                <a:tc>
                  <a:txBody>
                    <a:bodyPr/>
                    <a:lstStyle/>
                    <a:p>
                      <a:pPr algn="r"/>
                      <a:r>
                        <a:rPr lang="es-GB" sz="2400" dirty="0">
                          <a:solidFill>
                            <a:schemeClr val="accent5">
                              <a:lumMod val="50000"/>
                            </a:schemeClr>
                          </a:solidFill>
                        </a:rPr>
                        <a:t>a, e, o</a:t>
                      </a:r>
                    </a:p>
                  </a:txBody>
                  <a:tcPr anchor="ctr">
                    <a:noFill/>
                  </a:tcPr>
                </a:tc>
                <a:tc>
                  <a:txBody>
                    <a:bodyPr/>
                    <a:lstStyle/>
                    <a:p>
                      <a:pPr algn="ctr"/>
                      <a:r>
                        <a:rPr lang="es-GB" sz="2400" dirty="0">
                          <a:solidFill>
                            <a:schemeClr val="accent5">
                              <a:lumMod val="50000"/>
                            </a:schemeClr>
                          </a:solidFill>
                        </a:rPr>
                        <a:t>    i, u  </a:t>
                      </a:r>
                    </a:p>
                  </a:txBody>
                  <a:tcPr anchor="ctr">
                    <a:noFill/>
                  </a:tcPr>
                </a:tc>
                <a:extLst>
                  <a:ext uri="{0D108BD9-81ED-4DB2-BD59-A6C34878D82A}">
                    <a16:rowId xmlns:a16="http://schemas.microsoft.com/office/drawing/2014/main" val="3886239256"/>
                  </a:ext>
                </a:extLst>
              </a:tr>
            </a:tbl>
          </a:graphicData>
        </a:graphic>
      </p:graphicFrame>
      <p:sp>
        <p:nvSpPr>
          <p:cNvPr id="14" name="Rectángulo 13">
            <a:hlinkClick r:id="" action="ppaction://noaction">
              <a:snd r:embed="rId3" name="a e o.wav"/>
            </a:hlinkClick>
            <a:extLst>
              <a:ext uri="{FF2B5EF4-FFF2-40B4-BE49-F238E27FC236}">
                <a16:creationId xmlns:a16="http://schemas.microsoft.com/office/drawing/2014/main" id="{C3AB253C-8F61-E541-B453-9BB58EE6EAEC}"/>
              </a:ext>
            </a:extLst>
          </p:cNvPr>
          <p:cNvSpPr/>
          <p:nvPr/>
        </p:nvSpPr>
        <p:spPr>
          <a:xfrm>
            <a:off x="7273025" y="1072149"/>
            <a:ext cx="327875" cy="353605"/>
          </a:xfrm>
          <a:prstGeom prst="rect">
            <a:avLst/>
          </a:prstGeom>
          <a:solidFill>
            <a:srgbClr val="E4692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GB" sz="2000" b="1" i="0" u="none" strike="noStrike" kern="1200" cap="none" spc="0" normalizeH="0" baseline="0" noProof="0" dirty="0">
                <a:ln>
                  <a:noFill/>
                </a:ln>
                <a:solidFill>
                  <a:prstClr val="white"/>
                </a:solidFill>
                <a:effectLst/>
                <a:uLnTx/>
                <a:uFillTx/>
                <a:latin typeface="Century Gothic"/>
                <a:ea typeface="+mn-ea"/>
                <a:cs typeface="+mn-cs"/>
              </a:rPr>
              <a:t>1</a:t>
            </a:r>
          </a:p>
        </p:txBody>
      </p:sp>
      <p:sp>
        <p:nvSpPr>
          <p:cNvPr id="15" name="Rectángulo 14">
            <a:hlinkClick r:id="" action="ppaction://noaction">
              <a:snd r:embed="rId4" name="i u.wav"/>
            </a:hlinkClick>
            <a:extLst>
              <a:ext uri="{FF2B5EF4-FFF2-40B4-BE49-F238E27FC236}">
                <a16:creationId xmlns:a16="http://schemas.microsoft.com/office/drawing/2014/main" id="{F16215DF-5091-A04E-9D26-F65F99E4328E}"/>
              </a:ext>
            </a:extLst>
          </p:cNvPr>
          <p:cNvSpPr/>
          <p:nvPr/>
        </p:nvSpPr>
        <p:spPr>
          <a:xfrm>
            <a:off x="8858395" y="1076685"/>
            <a:ext cx="327875" cy="353605"/>
          </a:xfrm>
          <a:prstGeom prst="rect">
            <a:avLst/>
          </a:prstGeom>
          <a:solidFill>
            <a:srgbClr val="E4692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GB" sz="2000" b="1" i="0" u="none" strike="noStrike" kern="1200" cap="none" spc="0" normalizeH="0" baseline="0" noProof="0" dirty="0">
                <a:ln>
                  <a:noFill/>
                </a:ln>
                <a:solidFill>
                  <a:prstClr val="white"/>
                </a:solidFill>
                <a:effectLst/>
                <a:uLnTx/>
                <a:uFillTx/>
                <a:latin typeface="Century Gothic"/>
                <a:ea typeface="+mn-ea"/>
                <a:cs typeface="+mn-cs"/>
              </a:rPr>
              <a:t>2</a:t>
            </a:r>
          </a:p>
        </p:txBody>
      </p:sp>
      <p:sp>
        <p:nvSpPr>
          <p:cNvPr id="16" name="Título 1">
            <a:extLst>
              <a:ext uri="{FF2B5EF4-FFF2-40B4-BE49-F238E27FC236}">
                <a16:creationId xmlns:a16="http://schemas.microsoft.com/office/drawing/2014/main" id="{0C0770BB-2E4D-4240-8797-EB51F0CE57F1}"/>
              </a:ext>
            </a:extLst>
          </p:cNvPr>
          <p:cNvSpPr txBox="1">
            <a:spLocks/>
          </p:cNvSpPr>
          <p:nvPr/>
        </p:nvSpPr>
        <p:spPr>
          <a:xfrm>
            <a:off x="240538" y="646177"/>
            <a:ext cx="6919436" cy="91163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accent5">
                    <a:lumMod val="50000"/>
                  </a:schemeClr>
                </a:solidFill>
                <a:latin typeface="Century Gothic" panose="020B0502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GB" sz="2200" b="1" i="0" u="none" strike="noStrike" kern="1200" cap="none" spc="0" normalizeH="0" baseline="0" noProof="0" dirty="0">
                <a:ln>
                  <a:noFill/>
                </a:ln>
                <a:solidFill>
                  <a:srgbClr val="4472C4">
                    <a:lumMod val="50000"/>
                  </a:srgbClr>
                </a:solidFill>
                <a:effectLst/>
                <a:uLnTx/>
                <a:uFillTx/>
                <a:latin typeface="Century Gothic" panose="020B0502020202020204" pitchFamily="34" charset="0"/>
                <a:ea typeface="+mj-ea"/>
                <a:cs typeface="+mj-cs"/>
              </a:rPr>
              <a:t>Debes decir estas frases y pronunciar las vocales correctamente. ¡Debes dar puntos a tu pareja!</a:t>
            </a:r>
          </a:p>
        </p:txBody>
      </p:sp>
      <p:sp>
        <p:nvSpPr>
          <p:cNvPr id="17" name="Rectángulo 16">
            <a:hlinkClick r:id="" action="ppaction://noaction">
              <a:snd r:embed="rId5" name="1 al principio.wav"/>
            </a:hlinkClick>
            <a:extLst>
              <a:ext uri="{FF2B5EF4-FFF2-40B4-BE49-F238E27FC236}">
                <a16:creationId xmlns:a16="http://schemas.microsoft.com/office/drawing/2014/main" id="{1B4FD3C8-52CF-CE48-B855-41F86540D7A4}"/>
              </a:ext>
            </a:extLst>
          </p:cNvPr>
          <p:cNvSpPr/>
          <p:nvPr/>
        </p:nvSpPr>
        <p:spPr>
          <a:xfrm>
            <a:off x="263330" y="1609111"/>
            <a:ext cx="407624" cy="423721"/>
          </a:xfrm>
          <a:prstGeom prst="rect">
            <a:avLst/>
          </a:prstGeom>
          <a:solidFill>
            <a:srgbClr val="E4692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GB" sz="2400" b="1" i="0" u="none" strike="noStrike" kern="1200" cap="none" spc="0" normalizeH="0" baseline="0" noProof="0" dirty="0">
                <a:ln>
                  <a:noFill/>
                </a:ln>
                <a:solidFill>
                  <a:prstClr val="white"/>
                </a:solidFill>
                <a:effectLst/>
                <a:uLnTx/>
                <a:uFillTx/>
                <a:latin typeface="Century Gothic"/>
                <a:ea typeface="+mn-ea"/>
                <a:cs typeface="+mn-cs"/>
              </a:rPr>
              <a:t>1</a:t>
            </a:r>
          </a:p>
        </p:txBody>
      </p:sp>
      <p:sp>
        <p:nvSpPr>
          <p:cNvPr id="18" name="Rectángulo 17">
            <a:hlinkClick r:id="" action="ppaction://noaction">
              <a:snd r:embed="rId6" name="2 son%CC%83aba.wav"/>
            </a:hlinkClick>
            <a:extLst>
              <a:ext uri="{FF2B5EF4-FFF2-40B4-BE49-F238E27FC236}">
                <a16:creationId xmlns:a16="http://schemas.microsoft.com/office/drawing/2014/main" id="{E80E0342-4C10-6D4A-842D-EA8FE6B3B785}"/>
              </a:ext>
            </a:extLst>
          </p:cNvPr>
          <p:cNvSpPr/>
          <p:nvPr/>
        </p:nvSpPr>
        <p:spPr>
          <a:xfrm>
            <a:off x="263330" y="2175629"/>
            <a:ext cx="407624" cy="423721"/>
          </a:xfrm>
          <a:prstGeom prst="rect">
            <a:avLst/>
          </a:prstGeom>
          <a:solidFill>
            <a:srgbClr val="E4692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GB" sz="2400" b="1" i="0" u="none" strike="noStrike" kern="1200" cap="none" spc="0" normalizeH="0" baseline="0" noProof="0" dirty="0">
                <a:ln>
                  <a:noFill/>
                </a:ln>
                <a:solidFill>
                  <a:prstClr val="white"/>
                </a:solidFill>
                <a:effectLst/>
                <a:uLnTx/>
                <a:uFillTx/>
                <a:latin typeface="Century Gothic"/>
                <a:ea typeface="+mn-ea"/>
                <a:cs typeface="+mn-cs"/>
              </a:rPr>
              <a:t>2</a:t>
            </a:r>
          </a:p>
        </p:txBody>
      </p:sp>
      <p:sp>
        <p:nvSpPr>
          <p:cNvPr id="19" name="Rectángulo 18">
            <a:hlinkClick r:id="" action="ppaction://noaction">
              <a:snd r:embed="rId7" name="3 fue a la.wav"/>
            </a:hlinkClick>
            <a:extLst>
              <a:ext uri="{FF2B5EF4-FFF2-40B4-BE49-F238E27FC236}">
                <a16:creationId xmlns:a16="http://schemas.microsoft.com/office/drawing/2014/main" id="{2B3E992D-3E57-A242-9824-A1740219B8DF}"/>
              </a:ext>
            </a:extLst>
          </p:cNvPr>
          <p:cNvSpPr/>
          <p:nvPr/>
        </p:nvSpPr>
        <p:spPr>
          <a:xfrm>
            <a:off x="263330" y="3005279"/>
            <a:ext cx="407624" cy="423721"/>
          </a:xfrm>
          <a:prstGeom prst="rect">
            <a:avLst/>
          </a:prstGeom>
          <a:solidFill>
            <a:srgbClr val="E4692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GB" sz="2400" b="1" i="0" u="none" strike="noStrike" kern="1200" cap="none" spc="0" normalizeH="0" baseline="0" noProof="0" dirty="0">
                <a:ln>
                  <a:noFill/>
                </a:ln>
                <a:solidFill>
                  <a:prstClr val="white"/>
                </a:solidFill>
                <a:effectLst/>
                <a:uLnTx/>
                <a:uFillTx/>
                <a:latin typeface="Century Gothic"/>
                <a:ea typeface="+mn-ea"/>
                <a:cs typeface="+mn-cs"/>
              </a:rPr>
              <a:t>3</a:t>
            </a:r>
          </a:p>
        </p:txBody>
      </p:sp>
      <p:sp>
        <p:nvSpPr>
          <p:cNvPr id="20" name="Rectángulo 19">
            <a:hlinkClick r:id="" action="ppaction://noaction">
              <a:snd r:embed="rId8" name="4 tuvo mucha.wav"/>
            </a:hlinkClick>
            <a:extLst>
              <a:ext uri="{FF2B5EF4-FFF2-40B4-BE49-F238E27FC236}">
                <a16:creationId xmlns:a16="http://schemas.microsoft.com/office/drawing/2014/main" id="{12B287AA-7D9C-9842-8A32-4A4AFBBF3C54}"/>
              </a:ext>
            </a:extLst>
          </p:cNvPr>
          <p:cNvSpPr/>
          <p:nvPr/>
        </p:nvSpPr>
        <p:spPr>
          <a:xfrm>
            <a:off x="263330" y="4174088"/>
            <a:ext cx="407624" cy="423721"/>
          </a:xfrm>
          <a:prstGeom prst="rect">
            <a:avLst/>
          </a:prstGeom>
          <a:solidFill>
            <a:srgbClr val="E4692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GB" sz="2400" b="1" i="0" u="none" strike="noStrike" kern="1200" cap="none" spc="0" normalizeH="0" baseline="0" noProof="0" dirty="0">
                <a:ln>
                  <a:noFill/>
                </a:ln>
                <a:solidFill>
                  <a:prstClr val="white"/>
                </a:solidFill>
                <a:effectLst/>
                <a:uLnTx/>
                <a:uFillTx/>
                <a:latin typeface="Century Gothic"/>
                <a:ea typeface="+mn-ea"/>
                <a:cs typeface="+mn-cs"/>
              </a:rPr>
              <a:t>4</a:t>
            </a:r>
          </a:p>
        </p:txBody>
      </p:sp>
      <p:sp>
        <p:nvSpPr>
          <p:cNvPr id="21" name="Rectángulo 20">
            <a:hlinkClick r:id="" action="ppaction://noaction">
              <a:snd r:embed="rId9" name="5 adema%CC%81s.wav"/>
            </a:hlinkClick>
            <a:extLst>
              <a:ext uri="{FF2B5EF4-FFF2-40B4-BE49-F238E27FC236}">
                <a16:creationId xmlns:a16="http://schemas.microsoft.com/office/drawing/2014/main" id="{C031079D-0838-6B4E-8339-3EDEC4B6FB97}"/>
              </a:ext>
            </a:extLst>
          </p:cNvPr>
          <p:cNvSpPr/>
          <p:nvPr/>
        </p:nvSpPr>
        <p:spPr>
          <a:xfrm>
            <a:off x="263330" y="4698280"/>
            <a:ext cx="407624" cy="423721"/>
          </a:xfrm>
          <a:prstGeom prst="rect">
            <a:avLst/>
          </a:prstGeom>
          <a:solidFill>
            <a:srgbClr val="E4692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GB" sz="2400" b="1" i="0" u="none" strike="noStrike" kern="1200" cap="none" spc="0" normalizeH="0" baseline="0" noProof="0" dirty="0">
                <a:ln>
                  <a:noFill/>
                </a:ln>
                <a:solidFill>
                  <a:prstClr val="white"/>
                </a:solidFill>
                <a:effectLst/>
                <a:uLnTx/>
                <a:uFillTx/>
                <a:latin typeface="Century Gothic"/>
                <a:ea typeface="+mn-ea"/>
                <a:cs typeface="+mn-cs"/>
              </a:rPr>
              <a:t>5</a:t>
            </a:r>
          </a:p>
        </p:txBody>
      </p:sp>
      <p:sp>
        <p:nvSpPr>
          <p:cNvPr id="22" name="Rectángulo 21">
            <a:hlinkClick r:id="" action="ppaction://noaction">
              <a:snd r:embed="rId10" name="6 en la misio%CC%81n.wav"/>
            </a:hlinkClick>
            <a:extLst>
              <a:ext uri="{FF2B5EF4-FFF2-40B4-BE49-F238E27FC236}">
                <a16:creationId xmlns:a16="http://schemas.microsoft.com/office/drawing/2014/main" id="{B727FCCB-9535-4D49-971F-1BB7141710BC}"/>
              </a:ext>
            </a:extLst>
          </p:cNvPr>
          <p:cNvSpPr/>
          <p:nvPr/>
        </p:nvSpPr>
        <p:spPr>
          <a:xfrm>
            <a:off x="263330" y="5522340"/>
            <a:ext cx="407624" cy="423721"/>
          </a:xfrm>
          <a:prstGeom prst="rect">
            <a:avLst/>
          </a:prstGeom>
          <a:solidFill>
            <a:srgbClr val="E4692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GB" sz="2400" b="1" i="0" u="none" strike="noStrike" kern="1200" cap="none" spc="0" normalizeH="0" baseline="0" noProof="0" dirty="0">
                <a:ln>
                  <a:noFill/>
                </a:ln>
                <a:solidFill>
                  <a:prstClr val="white"/>
                </a:solidFill>
                <a:effectLst/>
                <a:uLnTx/>
                <a:uFillTx/>
                <a:latin typeface="Century Gothic"/>
                <a:ea typeface="+mn-ea"/>
                <a:cs typeface="+mn-cs"/>
              </a:rPr>
              <a:t>6</a:t>
            </a:r>
          </a:p>
        </p:txBody>
      </p:sp>
      <p:sp>
        <p:nvSpPr>
          <p:cNvPr id="25" name="CuadroTexto 24">
            <a:extLst>
              <a:ext uri="{FF2B5EF4-FFF2-40B4-BE49-F238E27FC236}">
                <a16:creationId xmlns:a16="http://schemas.microsoft.com/office/drawing/2014/main" id="{6EC042D9-3D39-1046-B378-3DF6891865B3}"/>
              </a:ext>
            </a:extLst>
          </p:cNvPr>
          <p:cNvSpPr txBox="1"/>
          <p:nvPr/>
        </p:nvSpPr>
        <p:spPr>
          <a:xfrm>
            <a:off x="10411382" y="754158"/>
            <a:ext cx="168219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GB" sz="2000" b="0" i="0" u="none" strike="noStrike" kern="1200" cap="none" spc="0" normalizeH="0" baseline="0" noProof="0" dirty="0">
                <a:ln>
                  <a:noFill/>
                </a:ln>
                <a:solidFill>
                  <a:srgbClr val="4472C4">
                    <a:lumMod val="50000"/>
                  </a:srgbClr>
                </a:solidFill>
                <a:effectLst/>
                <a:uLnTx/>
                <a:uFillTx/>
                <a:latin typeface="Century Gothic"/>
                <a:ea typeface="+mn-ea"/>
                <a:cs typeface="+mn-cs"/>
              </a:rPr>
              <a:t>*recuerda = remember</a:t>
            </a:r>
          </a:p>
        </p:txBody>
      </p:sp>
      <p:sp>
        <p:nvSpPr>
          <p:cNvPr id="26" name="CuadroTexto 25">
            <a:extLst>
              <a:ext uri="{FF2B5EF4-FFF2-40B4-BE49-F238E27FC236}">
                <a16:creationId xmlns:a16="http://schemas.microsoft.com/office/drawing/2014/main" id="{A75BE9E9-C0FF-C742-B715-A21795FF4151}"/>
              </a:ext>
            </a:extLst>
          </p:cNvPr>
          <p:cNvSpPr txBox="1"/>
          <p:nvPr/>
        </p:nvSpPr>
        <p:spPr>
          <a:xfrm>
            <a:off x="10203335" y="5946061"/>
            <a:ext cx="191751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GB" sz="2000" b="0" i="0" u="none" strike="noStrike" kern="1200" cap="none" spc="0" normalizeH="0" baseline="0" noProof="0" dirty="0">
                <a:ln>
                  <a:noFill/>
                </a:ln>
                <a:solidFill>
                  <a:srgbClr val="4472C4">
                    <a:lumMod val="50000"/>
                  </a:srgbClr>
                </a:solidFill>
                <a:effectLst/>
                <a:uLnTx/>
                <a:uFillTx/>
                <a:latin typeface="Century Gothic"/>
                <a:ea typeface="+mn-ea"/>
                <a:cs typeface="+mn-cs"/>
              </a:rPr>
              <a:t>*Marte = Mars</a:t>
            </a:r>
          </a:p>
        </p:txBody>
      </p:sp>
      <p:pic>
        <p:nvPicPr>
          <p:cNvPr id="1028" name="Picture 4" descr="star rating clipart - Clip Art Library">
            <a:extLst>
              <a:ext uri="{FF2B5EF4-FFF2-40B4-BE49-F238E27FC236}">
                <a16:creationId xmlns:a16="http://schemas.microsoft.com/office/drawing/2014/main" id="{048628CE-3826-F941-A424-156479FB1810}"/>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8670234" y="2002124"/>
            <a:ext cx="1672171" cy="707886"/>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28" name="Tabla 28">
            <a:extLst>
              <a:ext uri="{FF2B5EF4-FFF2-40B4-BE49-F238E27FC236}">
                <a16:creationId xmlns:a16="http://schemas.microsoft.com/office/drawing/2014/main" id="{76FDE8DA-CDA6-794A-9207-80181B6BE36C}"/>
              </a:ext>
            </a:extLst>
          </p:cNvPr>
          <p:cNvGraphicFramePr>
            <a:graphicFrameLocks noGrp="1"/>
          </p:cNvGraphicFramePr>
          <p:nvPr/>
        </p:nvGraphicFramePr>
        <p:xfrm>
          <a:off x="6390543" y="2820670"/>
          <a:ext cx="5730305" cy="1097280"/>
        </p:xfrm>
        <a:graphic>
          <a:graphicData uri="http://schemas.openxmlformats.org/drawingml/2006/table">
            <a:tbl>
              <a:tblPr firstRow="1" bandRow="1">
                <a:tableStyleId>{5C22544A-7EE6-4342-B048-85BDC9FD1C3A}</a:tableStyleId>
              </a:tblPr>
              <a:tblGrid>
                <a:gridCol w="1146061">
                  <a:extLst>
                    <a:ext uri="{9D8B030D-6E8A-4147-A177-3AD203B41FA5}">
                      <a16:colId xmlns:a16="http://schemas.microsoft.com/office/drawing/2014/main" val="3851002746"/>
                    </a:ext>
                  </a:extLst>
                </a:gridCol>
                <a:gridCol w="1146061">
                  <a:extLst>
                    <a:ext uri="{9D8B030D-6E8A-4147-A177-3AD203B41FA5}">
                      <a16:colId xmlns:a16="http://schemas.microsoft.com/office/drawing/2014/main" val="1801220158"/>
                    </a:ext>
                  </a:extLst>
                </a:gridCol>
                <a:gridCol w="1146061">
                  <a:extLst>
                    <a:ext uri="{9D8B030D-6E8A-4147-A177-3AD203B41FA5}">
                      <a16:colId xmlns:a16="http://schemas.microsoft.com/office/drawing/2014/main" val="173325377"/>
                    </a:ext>
                  </a:extLst>
                </a:gridCol>
                <a:gridCol w="1146061">
                  <a:extLst>
                    <a:ext uri="{9D8B030D-6E8A-4147-A177-3AD203B41FA5}">
                      <a16:colId xmlns:a16="http://schemas.microsoft.com/office/drawing/2014/main" val="1422452484"/>
                    </a:ext>
                  </a:extLst>
                </a:gridCol>
                <a:gridCol w="1146061">
                  <a:extLst>
                    <a:ext uri="{9D8B030D-6E8A-4147-A177-3AD203B41FA5}">
                      <a16:colId xmlns:a16="http://schemas.microsoft.com/office/drawing/2014/main" val="33531684"/>
                    </a:ext>
                  </a:extLst>
                </a:gridCol>
              </a:tblGrid>
              <a:tr h="308276">
                <a:tc>
                  <a:txBody>
                    <a:bodyPr/>
                    <a:lstStyle/>
                    <a:p>
                      <a:pPr algn="ctr"/>
                      <a:r>
                        <a:rPr lang="es-GB" sz="2000" b="1" dirty="0">
                          <a:solidFill>
                            <a:schemeClr val="accent5">
                              <a:lumMod val="50000"/>
                            </a:schemeClr>
                          </a:solidFill>
                        </a:rPr>
                        <a:t>1</a:t>
                      </a:r>
                    </a:p>
                  </a:txBody>
                  <a:tcPr anchor="ctr">
                    <a:solidFill>
                      <a:schemeClr val="bg1"/>
                    </a:solidFill>
                  </a:tcPr>
                </a:tc>
                <a:tc>
                  <a:txBody>
                    <a:bodyPr/>
                    <a:lstStyle/>
                    <a:p>
                      <a:pPr algn="ctr"/>
                      <a:r>
                        <a:rPr lang="es-GB" sz="2000" b="1" dirty="0">
                          <a:solidFill>
                            <a:schemeClr val="accent5">
                              <a:lumMod val="50000"/>
                            </a:schemeClr>
                          </a:solidFill>
                        </a:rPr>
                        <a:t>2</a:t>
                      </a:r>
                    </a:p>
                  </a:txBody>
                  <a:tcPr anchor="ctr">
                    <a:solidFill>
                      <a:schemeClr val="bg1"/>
                    </a:solidFill>
                  </a:tcPr>
                </a:tc>
                <a:tc>
                  <a:txBody>
                    <a:bodyPr/>
                    <a:lstStyle/>
                    <a:p>
                      <a:pPr algn="ctr"/>
                      <a:r>
                        <a:rPr lang="es-GB" sz="2000" b="1" dirty="0">
                          <a:solidFill>
                            <a:schemeClr val="accent5">
                              <a:lumMod val="50000"/>
                            </a:schemeClr>
                          </a:solidFill>
                        </a:rPr>
                        <a:t>3</a:t>
                      </a:r>
                    </a:p>
                  </a:txBody>
                  <a:tcPr anchor="ctr">
                    <a:solidFill>
                      <a:schemeClr val="bg1"/>
                    </a:solidFill>
                  </a:tcPr>
                </a:tc>
                <a:tc>
                  <a:txBody>
                    <a:bodyPr/>
                    <a:lstStyle/>
                    <a:p>
                      <a:pPr algn="ctr"/>
                      <a:r>
                        <a:rPr lang="es-GB" sz="2000" b="1" dirty="0">
                          <a:solidFill>
                            <a:schemeClr val="accent5">
                              <a:lumMod val="50000"/>
                            </a:schemeClr>
                          </a:solidFill>
                        </a:rPr>
                        <a:t>4</a:t>
                      </a:r>
                    </a:p>
                  </a:txBody>
                  <a:tcPr anchor="ctr">
                    <a:solidFill>
                      <a:schemeClr val="bg1"/>
                    </a:solidFill>
                  </a:tcPr>
                </a:tc>
                <a:tc>
                  <a:txBody>
                    <a:bodyPr/>
                    <a:lstStyle/>
                    <a:p>
                      <a:pPr algn="ctr"/>
                      <a:r>
                        <a:rPr lang="es-GB" sz="2000" b="1" dirty="0">
                          <a:solidFill>
                            <a:schemeClr val="accent5">
                              <a:lumMod val="50000"/>
                            </a:schemeClr>
                          </a:solidFill>
                        </a:rPr>
                        <a:t>5</a:t>
                      </a:r>
                    </a:p>
                  </a:txBody>
                  <a:tcPr anchor="ctr">
                    <a:solidFill>
                      <a:schemeClr val="bg1"/>
                    </a:solidFill>
                  </a:tcPr>
                </a:tc>
                <a:extLst>
                  <a:ext uri="{0D108BD9-81ED-4DB2-BD59-A6C34878D82A}">
                    <a16:rowId xmlns:a16="http://schemas.microsoft.com/office/drawing/2014/main" val="4275628892"/>
                  </a:ext>
                </a:extLst>
              </a:tr>
              <a:tr h="545412">
                <a:tc>
                  <a:txBody>
                    <a:bodyPr/>
                    <a:lstStyle/>
                    <a:p>
                      <a:pPr algn="ctr"/>
                      <a:r>
                        <a:rPr lang="es-GB" sz="2000" b="0" dirty="0">
                          <a:solidFill>
                            <a:schemeClr val="accent5">
                              <a:lumMod val="50000"/>
                            </a:schemeClr>
                          </a:solidFill>
                        </a:rPr>
                        <a:t>Muy mal</a:t>
                      </a:r>
                    </a:p>
                  </a:txBody>
                  <a:tcPr anchor="ctr">
                    <a:solidFill>
                      <a:schemeClr val="bg1"/>
                    </a:solidFill>
                  </a:tcPr>
                </a:tc>
                <a:tc>
                  <a:txBody>
                    <a:bodyPr/>
                    <a:lstStyle/>
                    <a:p>
                      <a:pPr algn="ctr"/>
                      <a:r>
                        <a:rPr lang="es-GB" sz="2000" b="0" dirty="0">
                          <a:solidFill>
                            <a:schemeClr val="accent5">
                              <a:lumMod val="50000"/>
                            </a:schemeClr>
                          </a:solidFill>
                        </a:rPr>
                        <a:t>Mal</a:t>
                      </a:r>
                    </a:p>
                  </a:txBody>
                  <a:tcPr anchor="ctr">
                    <a:solidFill>
                      <a:schemeClr val="bg1"/>
                    </a:solidFill>
                  </a:tcPr>
                </a:tc>
                <a:tc>
                  <a:txBody>
                    <a:bodyPr/>
                    <a:lstStyle/>
                    <a:p>
                      <a:pPr algn="ctr"/>
                      <a:r>
                        <a:rPr lang="es-GB" sz="2000" b="0" dirty="0">
                          <a:solidFill>
                            <a:schemeClr val="accent5">
                              <a:lumMod val="50000"/>
                            </a:schemeClr>
                          </a:solidFill>
                        </a:rPr>
                        <a:t>Regular</a:t>
                      </a:r>
                    </a:p>
                  </a:txBody>
                  <a:tcPr anchor="ctr">
                    <a:solidFill>
                      <a:schemeClr val="bg1"/>
                    </a:solidFill>
                  </a:tcPr>
                </a:tc>
                <a:tc>
                  <a:txBody>
                    <a:bodyPr/>
                    <a:lstStyle/>
                    <a:p>
                      <a:pPr algn="ctr"/>
                      <a:r>
                        <a:rPr lang="es-GB" sz="2000" b="0" dirty="0">
                          <a:solidFill>
                            <a:schemeClr val="accent5">
                              <a:lumMod val="50000"/>
                            </a:schemeClr>
                          </a:solidFill>
                        </a:rPr>
                        <a:t>Bien</a:t>
                      </a:r>
                    </a:p>
                  </a:txBody>
                  <a:tcPr anchor="ctr">
                    <a:solidFill>
                      <a:schemeClr val="bg1"/>
                    </a:solidFill>
                  </a:tcPr>
                </a:tc>
                <a:tc>
                  <a:txBody>
                    <a:bodyPr/>
                    <a:lstStyle/>
                    <a:p>
                      <a:pPr algn="ctr"/>
                      <a:r>
                        <a:rPr lang="es-GB" sz="2000" b="0" dirty="0">
                          <a:solidFill>
                            <a:schemeClr val="accent5">
                              <a:lumMod val="50000"/>
                            </a:schemeClr>
                          </a:solidFill>
                        </a:rPr>
                        <a:t>Muy bien</a:t>
                      </a:r>
                    </a:p>
                  </a:txBody>
                  <a:tcPr anchor="ctr">
                    <a:solidFill>
                      <a:schemeClr val="bg1"/>
                    </a:solidFill>
                  </a:tcPr>
                </a:tc>
                <a:extLst>
                  <a:ext uri="{0D108BD9-81ED-4DB2-BD59-A6C34878D82A}">
                    <a16:rowId xmlns:a16="http://schemas.microsoft.com/office/drawing/2014/main" val="3618184253"/>
                  </a:ext>
                </a:extLst>
              </a:tr>
            </a:tbl>
          </a:graphicData>
        </a:graphic>
      </p:graphicFrame>
      <p:pic>
        <p:nvPicPr>
          <p:cNvPr id="1030" name="Picture 6" descr="tongue twisters - Clip Art Library">
            <a:extLst>
              <a:ext uri="{FF2B5EF4-FFF2-40B4-BE49-F238E27FC236}">
                <a16:creationId xmlns:a16="http://schemas.microsoft.com/office/drawing/2014/main" id="{7D1798A8-D138-304A-BF3F-67001BF9A5DB}"/>
              </a:ext>
            </a:extLst>
          </p:cNvPr>
          <p:cNvPicPr>
            <a:picLocks noChangeAspect="1" noChangeArrowheads="1"/>
          </p:cNvPicPr>
          <p:nvPr/>
        </p:nvPicPr>
        <p:blipFill rotWithShape="1">
          <a:blip r:embed="rId12" cstate="screen">
            <a:extLst>
              <a:ext uri="{28A0092B-C50C-407E-A947-70E740481C1C}">
                <a14:useLocalDpi xmlns:a14="http://schemas.microsoft.com/office/drawing/2010/main"/>
              </a:ext>
            </a:extLst>
          </a:blip>
          <a:srcRect b="18768"/>
          <a:stretch/>
        </p:blipFill>
        <p:spPr bwMode="auto">
          <a:xfrm>
            <a:off x="10573579" y="1568293"/>
            <a:ext cx="1357796" cy="11240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9126875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749" y="258166"/>
            <a:ext cx="2973008" cy="525005"/>
          </a:xfrm>
        </p:spPr>
        <p:txBody>
          <a:bodyPr>
            <a:noAutofit/>
          </a:bodyPr>
          <a:lstStyle/>
          <a:p>
            <a:r>
              <a:rPr lang="en-GB" sz="2000" b="1" dirty="0" err="1">
                <a:solidFill>
                  <a:srgbClr val="002060"/>
                </a:solidFill>
              </a:rPr>
              <a:t>Mujeres</a:t>
            </a:r>
            <a:r>
              <a:rPr lang="en-GB" sz="2000" b="1" dirty="0">
                <a:solidFill>
                  <a:srgbClr val="002060"/>
                </a:solidFill>
              </a:rPr>
              <a:t> de </a:t>
            </a:r>
            <a:r>
              <a:rPr lang="en-GB" sz="2000" b="1" dirty="0" err="1">
                <a:solidFill>
                  <a:srgbClr val="002060"/>
                </a:solidFill>
              </a:rPr>
              <a:t>ciencias</a:t>
            </a:r>
            <a:endParaRPr lang="en-GB" sz="2000" b="1" dirty="0">
              <a:solidFill>
                <a:srgbClr val="002060"/>
              </a:solidFill>
            </a:endParaRPr>
          </a:p>
        </p:txBody>
      </p:sp>
      <p:sp>
        <p:nvSpPr>
          <p:cNvPr id="4" name="Rounded Rectangle 11">
            <a:extLst>
              <a:ext uri="{FF2B5EF4-FFF2-40B4-BE49-F238E27FC236}">
                <a16:creationId xmlns:a16="http://schemas.microsoft.com/office/drawing/2014/main" id="{A316DD52-7894-4A75-969C-CA0645DA2978}"/>
              </a:ext>
            </a:extLst>
          </p:cNvPr>
          <p:cNvSpPr/>
          <p:nvPr/>
        </p:nvSpPr>
        <p:spPr>
          <a:xfrm>
            <a:off x="10782300" y="258166"/>
            <a:ext cx="1145843" cy="400919"/>
          </a:xfrm>
          <a:prstGeom prst="roundRect">
            <a:avLst/>
          </a:prstGeom>
          <a:solidFill>
            <a:srgbClr val="F66400"/>
          </a:solidFill>
          <a:ln>
            <a:solidFill>
              <a:srgbClr val="11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escribir</a:t>
            </a:r>
            <a:endPar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6" name="TextBox 5">
            <a:extLst>
              <a:ext uri="{FF2B5EF4-FFF2-40B4-BE49-F238E27FC236}">
                <a16:creationId xmlns:a16="http://schemas.microsoft.com/office/drawing/2014/main" id="{7F010251-589D-FD4D-A63A-07917D7B3A86}"/>
              </a:ext>
            </a:extLst>
          </p:cNvPr>
          <p:cNvSpPr txBox="1"/>
          <p:nvPr/>
        </p:nvSpPr>
        <p:spPr>
          <a:xfrm>
            <a:off x="96351" y="738667"/>
            <a:ext cx="12062106"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2060"/>
                </a:solidFill>
                <a:effectLst/>
                <a:uLnTx/>
                <a:uFillTx/>
                <a:latin typeface="Century Gothic"/>
                <a:ea typeface="+mn-ea"/>
                <a:cs typeface="+mn-cs"/>
              </a:rPr>
              <a:t>Escribe una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biografía</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de una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mujer</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científica</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de un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país</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donde</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hablan</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español</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Debes</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utilizar</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los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verbos</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1" i="0" u="none" strike="noStrike" kern="1200" cap="none" spc="0" normalizeH="0" baseline="0" noProof="0" dirty="0" err="1">
                <a:ln>
                  <a:noFill/>
                </a:ln>
                <a:solidFill>
                  <a:srgbClr val="002060"/>
                </a:solidFill>
                <a:effectLst/>
                <a:uLnTx/>
                <a:uFillTx/>
                <a:latin typeface="Century Gothic"/>
                <a:ea typeface="+mn-ea"/>
                <a:cs typeface="+mn-cs"/>
              </a:rPr>
              <a:t>fue</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1" i="0" u="none" strike="noStrike" kern="1200" cap="none" spc="0" normalizeH="0" baseline="0" noProof="0" dirty="0" err="1">
                <a:ln>
                  <a:noFill/>
                </a:ln>
                <a:solidFill>
                  <a:srgbClr val="002060"/>
                </a:solidFill>
                <a:effectLst/>
                <a:uLnTx/>
                <a:uFillTx/>
                <a:latin typeface="Century Gothic"/>
                <a:ea typeface="+mn-ea"/>
                <a:cs typeface="+mn-cs"/>
              </a:rPr>
              <a:t>hizo</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y ‘</a:t>
            </a:r>
            <a:r>
              <a:rPr kumimoji="0" lang="en-US" sz="2000" b="1" i="0" u="none" strike="noStrike" kern="1200" cap="none" spc="0" normalizeH="0" baseline="0" noProof="0" dirty="0" err="1">
                <a:ln>
                  <a:noFill/>
                </a:ln>
                <a:solidFill>
                  <a:srgbClr val="002060"/>
                </a:solidFill>
                <a:effectLst/>
                <a:uLnTx/>
                <a:uFillTx/>
                <a:latin typeface="Century Gothic"/>
                <a:ea typeface="+mn-ea"/>
                <a:cs typeface="+mn-cs"/>
              </a:rPr>
              <a:t>tuvo</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a:t>
            </a:r>
          </a:p>
        </p:txBody>
      </p:sp>
      <p:sp>
        <p:nvSpPr>
          <p:cNvPr id="3" name="TextBox 2"/>
          <p:cNvSpPr txBox="1"/>
          <p:nvPr/>
        </p:nvSpPr>
        <p:spPr>
          <a:xfrm>
            <a:off x="863362" y="5480413"/>
            <a:ext cx="1978118" cy="400110"/>
          </a:xfrm>
          <a:prstGeom prst="rect">
            <a:avLst/>
          </a:prstGeom>
          <a:solidFill>
            <a:schemeClr val="accent6">
              <a:lumMod val="20000"/>
              <a:lumOff val="80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2060"/>
                </a:solidFill>
                <a:effectLst/>
                <a:uLnTx/>
                <a:uFillTx/>
                <a:latin typeface="Century Gothic"/>
                <a:ea typeface="+mn-ea"/>
                <a:cs typeface="+mn-cs"/>
              </a:rPr>
              <a:t>a los [20]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años</a:t>
            </a:r>
            <a:endParaRPr kumimoji="0" lang="en-US" sz="2000" b="0" i="0" u="none" strike="noStrike" kern="1200" cap="none" spc="0" normalizeH="0" baseline="0" noProof="0" dirty="0">
              <a:ln>
                <a:noFill/>
              </a:ln>
              <a:solidFill>
                <a:srgbClr val="002060"/>
              </a:solidFill>
              <a:effectLst/>
              <a:uLnTx/>
              <a:uFillTx/>
              <a:latin typeface="Century Gothic"/>
              <a:ea typeface="+mn-ea"/>
              <a:cs typeface="+mn-cs"/>
            </a:endParaRPr>
          </a:p>
        </p:txBody>
      </p:sp>
      <p:sp>
        <p:nvSpPr>
          <p:cNvPr id="7" name="TextBox 6"/>
          <p:cNvSpPr txBox="1"/>
          <p:nvPr/>
        </p:nvSpPr>
        <p:spPr>
          <a:xfrm>
            <a:off x="3766121" y="5464252"/>
            <a:ext cx="1283136" cy="400110"/>
          </a:xfrm>
          <a:prstGeom prst="rect">
            <a:avLst/>
          </a:prstGeom>
          <a:solidFill>
            <a:schemeClr val="accent1">
              <a:lumMod val="20000"/>
              <a:lumOff val="80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luego</a:t>
            </a:r>
            <a:endParaRPr kumimoji="0" lang="en-US" sz="2000" b="0" i="0" u="none" strike="noStrike" kern="1200" cap="none" spc="0" normalizeH="0" baseline="0" noProof="0" dirty="0">
              <a:ln>
                <a:noFill/>
              </a:ln>
              <a:solidFill>
                <a:srgbClr val="002060"/>
              </a:solidFill>
              <a:effectLst/>
              <a:uLnTx/>
              <a:uFillTx/>
              <a:latin typeface="Century Gothic"/>
              <a:ea typeface="+mn-ea"/>
              <a:cs typeface="+mn-cs"/>
            </a:endParaRPr>
          </a:p>
        </p:txBody>
      </p:sp>
      <p:sp>
        <p:nvSpPr>
          <p:cNvPr id="8" name="TextBox 7"/>
          <p:cNvSpPr txBox="1"/>
          <p:nvPr/>
        </p:nvSpPr>
        <p:spPr>
          <a:xfrm>
            <a:off x="3795577" y="5929704"/>
            <a:ext cx="1288160" cy="400110"/>
          </a:xfrm>
          <a:prstGeom prst="rect">
            <a:avLst/>
          </a:prstGeom>
          <a:solidFill>
            <a:schemeClr val="accent3">
              <a:lumMod val="20000"/>
              <a:lumOff val="80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después</a:t>
            </a:r>
            <a:endParaRPr kumimoji="0" lang="en-US" sz="2000" b="0" i="0" u="none" strike="noStrike" kern="1200" cap="none" spc="0" normalizeH="0" baseline="0" noProof="0" dirty="0">
              <a:ln>
                <a:noFill/>
              </a:ln>
              <a:solidFill>
                <a:srgbClr val="002060"/>
              </a:solidFill>
              <a:effectLst/>
              <a:uLnTx/>
              <a:uFillTx/>
              <a:latin typeface="Century Gothic"/>
              <a:ea typeface="+mn-ea"/>
              <a:cs typeface="+mn-cs"/>
            </a:endParaRPr>
          </a:p>
        </p:txBody>
      </p:sp>
      <p:sp>
        <p:nvSpPr>
          <p:cNvPr id="9" name="TextBox 8"/>
          <p:cNvSpPr txBox="1"/>
          <p:nvPr/>
        </p:nvSpPr>
        <p:spPr>
          <a:xfrm>
            <a:off x="5973898" y="5465961"/>
            <a:ext cx="2637269" cy="400110"/>
          </a:xfrm>
          <a:prstGeom prst="rect">
            <a:avLst/>
          </a:prstGeom>
          <a:solidFill>
            <a:schemeClr val="tx2">
              <a:lumMod val="20000"/>
              <a:lumOff val="80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2060"/>
                </a:solidFill>
                <a:effectLst/>
                <a:uLnTx/>
                <a:uFillTx/>
                <a:latin typeface="Century Gothic"/>
                <a:ea typeface="+mn-ea"/>
                <a:cs typeface="+mn-cs"/>
              </a:rPr>
              <a:t>un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año</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más</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tarde</a:t>
            </a:r>
            <a:endParaRPr kumimoji="0" lang="en-US" sz="2000" b="0" i="0" u="none" strike="noStrike" kern="1200" cap="none" spc="0" normalizeH="0" baseline="0" noProof="0" dirty="0">
              <a:ln>
                <a:noFill/>
              </a:ln>
              <a:solidFill>
                <a:srgbClr val="002060"/>
              </a:solidFill>
              <a:effectLst/>
              <a:uLnTx/>
              <a:uFillTx/>
              <a:latin typeface="Century Gothic"/>
              <a:ea typeface="+mn-ea"/>
              <a:cs typeface="+mn-cs"/>
            </a:endParaRPr>
          </a:p>
        </p:txBody>
      </p:sp>
      <p:sp>
        <p:nvSpPr>
          <p:cNvPr id="10" name="TextBox 9"/>
          <p:cNvSpPr txBox="1"/>
          <p:nvPr/>
        </p:nvSpPr>
        <p:spPr>
          <a:xfrm>
            <a:off x="9361269" y="5464252"/>
            <a:ext cx="2382316" cy="400110"/>
          </a:xfrm>
          <a:prstGeom prst="rect">
            <a:avLst/>
          </a:prstGeom>
          <a:solidFill>
            <a:schemeClr val="accent5">
              <a:lumMod val="20000"/>
              <a:lumOff val="80000"/>
              <a:alpha val="50196"/>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2060"/>
                </a:solidFill>
                <a:effectLst/>
                <a:uLnTx/>
                <a:uFillTx/>
                <a:latin typeface="Century Gothic"/>
                <a:ea typeface="+mn-ea"/>
                <a:cs typeface="+mn-cs"/>
              </a:rPr>
              <a:t>el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año</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después</a:t>
            </a:r>
            <a:endParaRPr kumimoji="0" lang="en-US" sz="2000" b="0" i="0" u="none" strike="noStrike" kern="1200" cap="none" spc="0" normalizeH="0" baseline="0" noProof="0" dirty="0">
              <a:ln>
                <a:noFill/>
              </a:ln>
              <a:solidFill>
                <a:srgbClr val="002060"/>
              </a:solidFill>
              <a:effectLst/>
              <a:uLnTx/>
              <a:uFillTx/>
              <a:latin typeface="Century Gothic"/>
              <a:ea typeface="+mn-ea"/>
              <a:cs typeface="+mn-cs"/>
            </a:endParaRPr>
          </a:p>
        </p:txBody>
      </p:sp>
      <p:sp>
        <p:nvSpPr>
          <p:cNvPr id="11" name="TextBox 10"/>
          <p:cNvSpPr txBox="1"/>
          <p:nvPr/>
        </p:nvSpPr>
        <p:spPr>
          <a:xfrm>
            <a:off x="527808" y="5939950"/>
            <a:ext cx="2862452" cy="400110"/>
          </a:xfrm>
          <a:prstGeom prst="rect">
            <a:avLst/>
          </a:prstGeom>
          <a:solidFill>
            <a:schemeClr val="accent2">
              <a:lumMod val="20000"/>
              <a:lumOff val="80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en</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abril</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de 1998</a:t>
            </a:r>
          </a:p>
        </p:txBody>
      </p:sp>
      <p:sp>
        <p:nvSpPr>
          <p:cNvPr id="12" name="TextBox 11"/>
          <p:cNvSpPr txBox="1"/>
          <p:nvPr/>
        </p:nvSpPr>
        <p:spPr>
          <a:xfrm>
            <a:off x="5902031" y="5929704"/>
            <a:ext cx="2781001" cy="400110"/>
          </a:xfrm>
          <a:prstGeom prst="rect">
            <a:avLst/>
          </a:prstGeom>
          <a:solidFill>
            <a:schemeClr val="accent4">
              <a:lumMod val="20000"/>
              <a:lumOff val="80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2060"/>
                </a:solidFill>
                <a:effectLst/>
                <a:uLnTx/>
                <a:uFillTx/>
                <a:latin typeface="Century Gothic"/>
                <a:ea typeface="+mn-ea"/>
                <a:cs typeface="+mn-cs"/>
              </a:rPr>
              <a:t>dos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años</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después</a:t>
            </a:r>
            <a:endParaRPr kumimoji="0" lang="en-US" sz="2000" b="0" i="0" u="none" strike="noStrike" kern="1200" cap="none" spc="0" normalizeH="0" baseline="0" noProof="0" dirty="0">
              <a:ln>
                <a:noFill/>
              </a:ln>
              <a:solidFill>
                <a:srgbClr val="002060"/>
              </a:solidFill>
              <a:effectLst/>
              <a:uLnTx/>
              <a:uFillTx/>
              <a:latin typeface="Century Gothic"/>
              <a:ea typeface="+mn-ea"/>
              <a:cs typeface="+mn-cs"/>
            </a:endParaRPr>
          </a:p>
        </p:txBody>
      </p:sp>
      <p:sp>
        <p:nvSpPr>
          <p:cNvPr id="13" name="TextBox 12"/>
          <p:cNvSpPr txBox="1"/>
          <p:nvPr/>
        </p:nvSpPr>
        <p:spPr>
          <a:xfrm>
            <a:off x="9361268" y="5914825"/>
            <a:ext cx="2397013" cy="400110"/>
          </a:xfrm>
          <a:prstGeom prst="rect">
            <a:avLst/>
          </a:prstGeom>
          <a:solidFill>
            <a:srgbClr val="F0F2C7"/>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2060"/>
                </a:solidFill>
                <a:effectLst/>
                <a:uLnTx/>
                <a:uFillTx/>
                <a:latin typeface="Century Gothic"/>
                <a:ea typeface="+mn-ea"/>
                <a:cs typeface="+mn-cs"/>
              </a:rPr>
              <a:t>en el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mismo</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año</a:t>
            </a:r>
            <a:endParaRPr kumimoji="0" lang="en-US" sz="2000" b="0" i="0" u="none" strike="noStrike" kern="1200" cap="none" spc="0" normalizeH="0" baseline="0" noProof="0" dirty="0">
              <a:ln>
                <a:noFill/>
              </a:ln>
              <a:solidFill>
                <a:srgbClr val="002060"/>
              </a:solidFill>
              <a:effectLst/>
              <a:uLnTx/>
              <a:uFillTx/>
              <a:latin typeface="Century Gothic"/>
              <a:ea typeface="+mn-ea"/>
              <a:cs typeface="+mn-cs"/>
            </a:endParaRPr>
          </a:p>
        </p:txBody>
      </p:sp>
      <p:sp>
        <p:nvSpPr>
          <p:cNvPr id="14" name="CuadroTexto 13">
            <a:extLst>
              <a:ext uri="{FF2B5EF4-FFF2-40B4-BE49-F238E27FC236}">
                <a16:creationId xmlns:a16="http://schemas.microsoft.com/office/drawing/2014/main" id="{36F82BA9-545C-5D47-84BB-B78DF507BF3D}"/>
              </a:ext>
            </a:extLst>
          </p:cNvPr>
          <p:cNvSpPr txBox="1"/>
          <p:nvPr/>
        </p:nvSpPr>
        <p:spPr>
          <a:xfrm>
            <a:off x="114749" y="2094475"/>
            <a:ext cx="7173947"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002060"/>
                </a:solidFill>
                <a:effectLst/>
                <a:uLnTx/>
                <a:uFillTx/>
                <a:latin typeface="Century Gothic"/>
                <a:ea typeface="+mn-ea"/>
                <a:cs typeface="+mn-cs"/>
              </a:rPr>
              <a:t>Científicas</a:t>
            </a:r>
            <a:r>
              <a:rPr kumimoji="0" lang="en-US" sz="2000" b="1" i="0" u="none" strike="noStrike" kern="1200" cap="none" spc="0" normalizeH="0" baseline="0" noProof="0" dirty="0">
                <a:ln>
                  <a:noFill/>
                </a:ln>
                <a:solidFill>
                  <a:srgbClr val="002060"/>
                </a:solidFill>
                <a:effectLst/>
                <a:uLnTx/>
                <a:uFillTx/>
                <a:latin typeface="Century Gothic"/>
                <a:ea typeface="+mn-ea"/>
                <a:cs typeface="+mn-cs"/>
              </a:rPr>
              <a:t> de </a:t>
            </a:r>
            <a:r>
              <a:rPr kumimoji="0" lang="en-US" sz="2000" b="1" i="0" u="none" strike="noStrike" kern="1200" cap="none" spc="0" normalizeH="0" baseline="0" noProof="0" dirty="0" err="1">
                <a:ln>
                  <a:noFill/>
                </a:ln>
                <a:solidFill>
                  <a:srgbClr val="002060"/>
                </a:solidFill>
                <a:effectLst/>
                <a:uLnTx/>
                <a:uFillTx/>
                <a:latin typeface="Century Gothic"/>
                <a:ea typeface="+mn-ea"/>
                <a:cs typeface="+mn-cs"/>
              </a:rPr>
              <a:t>España</a:t>
            </a:r>
            <a:r>
              <a:rPr kumimoji="0" lang="en-US" sz="2000" b="1" i="0" u="none" strike="noStrike" kern="1200" cap="none" spc="0" normalizeH="0" baseline="0" noProof="0" dirty="0">
                <a:ln>
                  <a:noFill/>
                </a:ln>
                <a:solidFill>
                  <a:srgbClr val="002060"/>
                </a:solidFill>
                <a:effectLst/>
                <a:uLnTx/>
                <a:uFillTx/>
                <a:latin typeface="Century Gothic"/>
                <a:ea typeface="+mn-ea"/>
                <a:cs typeface="+mn-cs"/>
              </a:rPr>
              <a:t>:</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Josefina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Castellví</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Margarita Salas, Sara Borrell Ruiz.  </a:t>
            </a:r>
          </a:p>
        </p:txBody>
      </p:sp>
      <p:sp>
        <p:nvSpPr>
          <p:cNvPr id="15" name="CuadroTexto 14">
            <a:extLst>
              <a:ext uri="{FF2B5EF4-FFF2-40B4-BE49-F238E27FC236}">
                <a16:creationId xmlns:a16="http://schemas.microsoft.com/office/drawing/2014/main" id="{8E625691-24D1-5E4B-AA84-0CD884EC7E88}"/>
              </a:ext>
            </a:extLst>
          </p:cNvPr>
          <p:cNvSpPr txBox="1"/>
          <p:nvPr/>
        </p:nvSpPr>
        <p:spPr>
          <a:xfrm>
            <a:off x="114750" y="2926267"/>
            <a:ext cx="7412485"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002060"/>
                </a:solidFill>
                <a:effectLst/>
                <a:uLnTx/>
                <a:uFillTx/>
                <a:latin typeface="Century Gothic"/>
                <a:ea typeface="+mn-ea"/>
                <a:cs typeface="+mn-cs"/>
              </a:rPr>
              <a:t>Científicas</a:t>
            </a:r>
            <a:r>
              <a:rPr kumimoji="0" lang="en-US" sz="2000" b="1" i="0" u="none" strike="noStrike" kern="1200" cap="none" spc="0" normalizeH="0" baseline="0" noProof="0" dirty="0">
                <a:ln>
                  <a:noFill/>
                </a:ln>
                <a:solidFill>
                  <a:srgbClr val="002060"/>
                </a:solidFill>
                <a:effectLst/>
                <a:uLnTx/>
                <a:uFillTx/>
                <a:latin typeface="Century Gothic"/>
                <a:ea typeface="+mn-ea"/>
                <a:cs typeface="+mn-cs"/>
              </a:rPr>
              <a:t> de América Latina</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Carmen Victoria Félix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Chaidez</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Dorothy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Ruíz</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Martínez, Kathrin Barboza Márquez.</a:t>
            </a:r>
          </a:p>
        </p:txBody>
      </p:sp>
      <p:sp>
        <p:nvSpPr>
          <p:cNvPr id="16" name="CuadroTexto 15">
            <a:extLst>
              <a:ext uri="{FF2B5EF4-FFF2-40B4-BE49-F238E27FC236}">
                <a16:creationId xmlns:a16="http://schemas.microsoft.com/office/drawing/2014/main" id="{28C49764-8832-7149-8635-7D47670861A6}"/>
              </a:ext>
            </a:extLst>
          </p:cNvPr>
          <p:cNvSpPr txBox="1"/>
          <p:nvPr/>
        </p:nvSpPr>
        <p:spPr>
          <a:xfrm>
            <a:off x="114749" y="3798706"/>
            <a:ext cx="11962502"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002060"/>
                </a:solidFill>
                <a:effectLst/>
                <a:uLnTx/>
                <a:uFillTx/>
                <a:latin typeface="Century Gothic"/>
                <a:ea typeface="+mn-ea"/>
                <a:cs typeface="+mn-cs"/>
              </a:rPr>
              <a:t>También</a:t>
            </a:r>
            <a:r>
              <a:rPr kumimoji="0" lang="en-US" sz="2000" b="1"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1" i="0" u="none" strike="noStrike" kern="1200" cap="none" spc="0" normalizeH="0" baseline="0" noProof="0" dirty="0" err="1">
                <a:ln>
                  <a:noFill/>
                </a:ln>
                <a:solidFill>
                  <a:srgbClr val="002060"/>
                </a:solidFill>
                <a:effectLst/>
                <a:uLnTx/>
                <a:uFillTx/>
                <a:latin typeface="Century Gothic"/>
                <a:ea typeface="+mn-ea"/>
                <a:cs typeface="+mn-cs"/>
              </a:rPr>
              <a:t>puedes</a:t>
            </a:r>
            <a:r>
              <a:rPr kumimoji="0" lang="en-US" sz="2000" b="1" i="0" u="none" strike="noStrike" kern="1200" cap="none" spc="0" normalizeH="0" baseline="0" noProof="0" dirty="0">
                <a:ln>
                  <a:noFill/>
                </a:ln>
                <a:solidFill>
                  <a:srgbClr val="002060"/>
                </a:solidFill>
                <a:effectLst/>
                <a:uLnTx/>
                <a:uFillTx/>
                <a:latin typeface="Century Gothic"/>
                <a:ea typeface="+mn-ea"/>
                <a:cs typeface="+mn-cs"/>
              </a:rPr>
              <a:t> usar </a:t>
            </a:r>
            <a:r>
              <a:rPr kumimoji="0" lang="en-US" sz="2000" b="1" i="0" u="none" strike="noStrike" kern="1200" cap="none" spc="0" normalizeH="0" baseline="0" noProof="0" dirty="0" err="1">
                <a:ln>
                  <a:noFill/>
                </a:ln>
                <a:solidFill>
                  <a:srgbClr val="002060"/>
                </a:solidFill>
                <a:effectLst/>
                <a:uLnTx/>
                <a:uFillTx/>
                <a:latin typeface="Century Gothic"/>
                <a:ea typeface="+mn-ea"/>
                <a:cs typeface="+mn-cs"/>
              </a:rPr>
              <a:t>estos</a:t>
            </a:r>
            <a:r>
              <a:rPr kumimoji="0" lang="en-US" sz="2000" b="1"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1" i="0" u="none" strike="noStrike" kern="1200" cap="none" spc="0" normalizeH="0" baseline="0" noProof="0" dirty="0" err="1">
                <a:ln>
                  <a:noFill/>
                </a:ln>
                <a:solidFill>
                  <a:srgbClr val="002060"/>
                </a:solidFill>
                <a:effectLst/>
                <a:uLnTx/>
                <a:uFillTx/>
                <a:latin typeface="Century Gothic"/>
                <a:ea typeface="+mn-ea"/>
                <a:cs typeface="+mn-cs"/>
              </a:rPr>
              <a:t>verbos</a:t>
            </a:r>
            <a:r>
              <a:rPr kumimoji="0" lang="en-US" sz="2000" b="1" i="0" u="none" strike="noStrike" kern="1200" cap="none" spc="0" normalizeH="0" baseline="0" noProof="0" dirty="0">
                <a:ln>
                  <a:noFill/>
                </a:ln>
                <a:solidFill>
                  <a:srgbClr val="002060"/>
                </a:solidFill>
                <a:effectLst/>
                <a:uLnTx/>
                <a:uFillTx/>
                <a:latin typeface="Century Gothic"/>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2060"/>
                </a:solidFill>
                <a:effectLst/>
                <a:uLnTx/>
                <a:uFillTx/>
                <a:latin typeface="Century Gothic"/>
                <a:ea typeface="+mn-ea"/>
                <a:cs typeface="+mn-cs"/>
              </a:rPr>
              <a:t>-</a:t>
            </a:r>
            <a:r>
              <a:rPr kumimoji="0" lang="en-US" sz="2000" b="1" i="0" u="none" strike="noStrike" kern="1200" cap="none" spc="0" normalizeH="0" baseline="0" noProof="0" dirty="0" err="1">
                <a:ln>
                  <a:noFill/>
                </a:ln>
                <a:solidFill>
                  <a:srgbClr val="002060"/>
                </a:solidFill>
                <a:effectLst/>
                <a:uLnTx/>
                <a:uFillTx/>
                <a:latin typeface="Century Gothic"/>
                <a:ea typeface="+mn-ea"/>
                <a:cs typeface="+mn-cs"/>
              </a:rPr>
              <a:t>ar</a:t>
            </a:r>
            <a:r>
              <a:rPr kumimoji="0" lang="en-US" sz="2000" b="1"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viajar</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estudiar</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trabajar</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participar</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organizar</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ganar</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cambiar</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empezar</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terminar</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publicar</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2060"/>
                </a:solidFill>
                <a:effectLst/>
                <a:uLnTx/>
                <a:uFillTx/>
                <a:latin typeface="Century Gothic"/>
                <a:ea typeface="+mn-ea"/>
                <a:cs typeface="+mn-cs"/>
              </a:rPr>
              <a:t>-er/</a:t>
            </a:r>
            <a:r>
              <a:rPr kumimoji="0" lang="en-US" sz="2000" b="1" i="0" u="none" strike="noStrike" kern="1200" cap="none" spc="0" normalizeH="0" baseline="0" noProof="0" dirty="0" err="1">
                <a:ln>
                  <a:noFill/>
                </a:ln>
                <a:solidFill>
                  <a:srgbClr val="002060"/>
                </a:solidFill>
                <a:effectLst/>
                <a:uLnTx/>
                <a:uFillTx/>
                <a:latin typeface="Century Gothic"/>
                <a:ea typeface="+mn-ea"/>
                <a:cs typeface="+mn-cs"/>
              </a:rPr>
              <a:t>ir</a:t>
            </a:r>
            <a:r>
              <a:rPr kumimoji="0" lang="en-US" sz="2000" b="1"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nacer</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crecer</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volver</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conocer</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romper,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vivir</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recibir</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escribir</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decidir</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descubrir</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dirigir</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a:t>
            </a:r>
          </a:p>
        </p:txBody>
      </p:sp>
      <p:sp>
        <p:nvSpPr>
          <p:cNvPr id="17" name="CuadroTexto 16">
            <a:extLst>
              <a:ext uri="{FF2B5EF4-FFF2-40B4-BE49-F238E27FC236}">
                <a16:creationId xmlns:a16="http://schemas.microsoft.com/office/drawing/2014/main" id="{45CD6A76-F8DF-CA4D-9672-0084A8E72E56}"/>
              </a:ext>
            </a:extLst>
          </p:cNvPr>
          <p:cNvSpPr txBox="1"/>
          <p:nvPr/>
        </p:nvSpPr>
        <p:spPr>
          <a:xfrm>
            <a:off x="114749" y="4897627"/>
            <a:ext cx="3850734"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002060"/>
                </a:solidFill>
                <a:effectLst/>
                <a:uLnTx/>
                <a:uFillTx/>
                <a:latin typeface="Century Gothic"/>
                <a:ea typeface="+mn-ea"/>
                <a:cs typeface="+mn-cs"/>
              </a:rPr>
              <a:t>Otras</a:t>
            </a:r>
            <a:r>
              <a:rPr kumimoji="0" lang="en-US" sz="2000" b="1"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1" i="0" u="none" strike="noStrike" kern="1200" cap="none" spc="0" normalizeH="0" baseline="0" noProof="0" dirty="0" err="1">
                <a:ln>
                  <a:noFill/>
                </a:ln>
                <a:solidFill>
                  <a:srgbClr val="002060"/>
                </a:solidFill>
                <a:effectLst/>
                <a:uLnTx/>
                <a:uFillTx/>
                <a:latin typeface="Century Gothic"/>
                <a:ea typeface="+mn-ea"/>
                <a:cs typeface="+mn-cs"/>
              </a:rPr>
              <a:t>frases</a:t>
            </a:r>
            <a:r>
              <a:rPr kumimoji="0" lang="en-US" sz="2000" b="1" i="0" u="none" strike="noStrike" kern="1200" cap="none" spc="0" normalizeH="0" baseline="0" noProof="0" dirty="0">
                <a:ln>
                  <a:noFill/>
                </a:ln>
                <a:solidFill>
                  <a:srgbClr val="002060"/>
                </a:solidFill>
                <a:effectLst/>
                <a:uLnTx/>
                <a:uFillTx/>
                <a:latin typeface="Century Gothic"/>
                <a:ea typeface="+mn-ea"/>
                <a:cs typeface="+mn-cs"/>
              </a:rPr>
              <a:t> que </a:t>
            </a:r>
            <a:r>
              <a:rPr kumimoji="0" lang="en-US" sz="2000" b="1" i="0" u="none" strike="noStrike" kern="1200" cap="none" spc="0" normalizeH="0" baseline="0" noProof="0" dirty="0" err="1">
                <a:ln>
                  <a:noFill/>
                </a:ln>
                <a:solidFill>
                  <a:srgbClr val="002060"/>
                </a:solidFill>
                <a:effectLst/>
                <a:uLnTx/>
                <a:uFillTx/>
                <a:latin typeface="Century Gothic"/>
                <a:ea typeface="+mn-ea"/>
                <a:cs typeface="+mn-cs"/>
              </a:rPr>
              <a:t>puedes</a:t>
            </a:r>
            <a:r>
              <a:rPr kumimoji="0" lang="en-US" sz="2000" b="1" i="0" u="none" strike="noStrike" kern="1200" cap="none" spc="0" normalizeH="0" baseline="0" noProof="0" dirty="0">
                <a:ln>
                  <a:noFill/>
                </a:ln>
                <a:solidFill>
                  <a:srgbClr val="002060"/>
                </a:solidFill>
                <a:effectLst/>
                <a:uLnTx/>
                <a:uFillTx/>
                <a:latin typeface="Century Gothic"/>
                <a:ea typeface="+mn-ea"/>
                <a:cs typeface="+mn-cs"/>
              </a:rPr>
              <a:t> usar:</a:t>
            </a:r>
          </a:p>
        </p:txBody>
      </p:sp>
      <p:sp>
        <p:nvSpPr>
          <p:cNvPr id="20" name="TextBox 5">
            <a:extLst>
              <a:ext uri="{FF2B5EF4-FFF2-40B4-BE49-F238E27FC236}">
                <a16:creationId xmlns:a16="http://schemas.microsoft.com/office/drawing/2014/main" id="{3D454E00-63ED-6748-AE76-ADEAD57C0528}"/>
              </a:ext>
            </a:extLst>
          </p:cNvPr>
          <p:cNvSpPr txBox="1"/>
          <p:nvPr/>
        </p:nvSpPr>
        <p:spPr>
          <a:xfrm>
            <a:off x="114749" y="1570459"/>
            <a:ext cx="370039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Aquí</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tienes</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unos</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a:ea typeface="+mn-ea"/>
                <a:cs typeface="+mn-cs"/>
              </a:rPr>
              <a:t>ejemplos</a:t>
            </a:r>
            <a:r>
              <a:rPr kumimoji="0" lang="en-US" sz="2000" b="0" i="0" u="none" strike="noStrike" kern="1200" cap="none" spc="0" normalizeH="0" baseline="0" noProof="0" dirty="0">
                <a:ln>
                  <a:noFill/>
                </a:ln>
                <a:solidFill>
                  <a:srgbClr val="002060"/>
                </a:solidFill>
                <a:effectLst/>
                <a:uLnTx/>
                <a:uFillTx/>
                <a:latin typeface="Century Gothic"/>
                <a:ea typeface="+mn-ea"/>
                <a:cs typeface="+mn-cs"/>
              </a:rPr>
              <a:t>:</a:t>
            </a:r>
          </a:p>
        </p:txBody>
      </p:sp>
      <p:pic>
        <p:nvPicPr>
          <p:cNvPr id="5" name="Imagen 4">
            <a:extLst>
              <a:ext uri="{FF2B5EF4-FFF2-40B4-BE49-F238E27FC236}">
                <a16:creationId xmlns:a16="http://schemas.microsoft.com/office/drawing/2014/main" id="{2E1A326B-9641-944E-B8DD-D2061F243AE4}"/>
              </a:ext>
            </a:extLst>
          </p:cNvPr>
          <p:cNvPicPr>
            <a:picLocks noChangeAspect="1"/>
          </p:cNvPicPr>
          <p:nvPr/>
        </p:nvPicPr>
        <p:blipFill rotWithShape="1">
          <a:blip r:embed="rId3"/>
          <a:srcRect t="11146"/>
          <a:stretch/>
        </p:blipFill>
        <p:spPr>
          <a:xfrm>
            <a:off x="6614682" y="1295031"/>
            <a:ext cx="2324652" cy="1549157"/>
          </a:xfrm>
          <a:prstGeom prst="rect">
            <a:avLst/>
          </a:prstGeom>
        </p:spPr>
      </p:pic>
      <p:pic>
        <p:nvPicPr>
          <p:cNvPr id="18" name="Imagen 17">
            <a:extLst>
              <a:ext uri="{FF2B5EF4-FFF2-40B4-BE49-F238E27FC236}">
                <a16:creationId xmlns:a16="http://schemas.microsoft.com/office/drawing/2014/main" id="{F5F8A1E5-D869-224D-B6CF-DACB7D382E8A}"/>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b="11146"/>
          <a:stretch/>
        </p:blipFill>
        <p:spPr>
          <a:xfrm>
            <a:off x="9032681" y="1319896"/>
            <a:ext cx="1356800" cy="1549157"/>
          </a:xfrm>
          <a:prstGeom prst="rect">
            <a:avLst/>
          </a:prstGeom>
        </p:spPr>
      </p:pic>
      <p:pic>
        <p:nvPicPr>
          <p:cNvPr id="19" name="Imagen 18">
            <a:extLst>
              <a:ext uri="{FF2B5EF4-FFF2-40B4-BE49-F238E27FC236}">
                <a16:creationId xmlns:a16="http://schemas.microsoft.com/office/drawing/2014/main" id="{0587B973-8513-2641-9004-A8C85858F9B5}"/>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l="8698" r="21575"/>
          <a:stretch/>
        </p:blipFill>
        <p:spPr>
          <a:xfrm>
            <a:off x="10466585" y="1319896"/>
            <a:ext cx="1614767" cy="1549157"/>
          </a:xfrm>
          <a:prstGeom prst="rect">
            <a:avLst/>
          </a:prstGeom>
        </p:spPr>
      </p:pic>
      <p:pic>
        <p:nvPicPr>
          <p:cNvPr id="23" name="Imagen 22">
            <a:extLst>
              <a:ext uri="{FF2B5EF4-FFF2-40B4-BE49-F238E27FC236}">
                <a16:creationId xmlns:a16="http://schemas.microsoft.com/office/drawing/2014/main" id="{632F662F-50C2-3346-94DF-C7F47F13919D}"/>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828659" y="3008741"/>
            <a:ext cx="1204022" cy="1204022"/>
          </a:xfrm>
          <a:prstGeom prst="rect">
            <a:avLst/>
          </a:prstGeom>
        </p:spPr>
      </p:pic>
      <p:pic>
        <p:nvPicPr>
          <p:cNvPr id="24" name="Imagen 23">
            <a:extLst>
              <a:ext uri="{FF2B5EF4-FFF2-40B4-BE49-F238E27FC236}">
                <a16:creationId xmlns:a16="http://schemas.microsoft.com/office/drawing/2014/main" id="{55B33015-1430-844E-8D69-C5AFC5A520EB}"/>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9893516" y="3114787"/>
            <a:ext cx="991929" cy="991929"/>
          </a:xfrm>
          <a:prstGeom prst="rect">
            <a:avLst/>
          </a:prstGeom>
        </p:spPr>
      </p:pic>
    </p:spTree>
    <p:extLst>
      <p:ext uri="{BB962C8B-B14F-4D97-AF65-F5344CB8AC3E}">
        <p14:creationId xmlns:p14="http://schemas.microsoft.com/office/powerpoint/2010/main" val="201619608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EE955EB6-22B8-4FFA-8947-49DE40E6BD2D}"/>
              </a:ext>
            </a:extLst>
          </p:cNvPr>
          <p:cNvGraphicFramePr>
            <a:graphicFrameLocks noGrp="1"/>
          </p:cNvGraphicFramePr>
          <p:nvPr/>
        </p:nvGraphicFramePr>
        <p:xfrm>
          <a:off x="4132180" y="1934247"/>
          <a:ext cx="7797862" cy="4358640"/>
        </p:xfrm>
        <a:graphic>
          <a:graphicData uri="http://schemas.openxmlformats.org/drawingml/2006/table">
            <a:tbl>
              <a:tblPr firstRow="1" bandRow="1">
                <a:tableStyleId>{21E4AEA4-8DFA-4A89-87EB-49C32662AFE0}</a:tableStyleId>
              </a:tblPr>
              <a:tblGrid>
                <a:gridCol w="580486">
                  <a:extLst>
                    <a:ext uri="{9D8B030D-6E8A-4147-A177-3AD203B41FA5}">
                      <a16:colId xmlns:a16="http://schemas.microsoft.com/office/drawing/2014/main" val="2360846620"/>
                    </a:ext>
                  </a:extLst>
                </a:gridCol>
                <a:gridCol w="2936891">
                  <a:extLst>
                    <a:ext uri="{9D8B030D-6E8A-4147-A177-3AD203B41FA5}">
                      <a16:colId xmlns:a16="http://schemas.microsoft.com/office/drawing/2014/main" val="3727659303"/>
                    </a:ext>
                  </a:extLst>
                </a:gridCol>
                <a:gridCol w="4280485">
                  <a:extLst>
                    <a:ext uri="{9D8B030D-6E8A-4147-A177-3AD203B41FA5}">
                      <a16:colId xmlns:a16="http://schemas.microsoft.com/office/drawing/2014/main" val="2548037587"/>
                    </a:ext>
                  </a:extLst>
                </a:gridCol>
              </a:tblGrid>
              <a:tr h="342949">
                <a:tc>
                  <a:txBody>
                    <a:bodyPr/>
                    <a:lstStyle/>
                    <a:p>
                      <a:endParaRPr lang="fr-FR" sz="2000" dirty="0">
                        <a:solidFill>
                          <a:schemeClr val="bg1"/>
                        </a:solidFill>
                      </a:endParaRPr>
                    </a:p>
                  </a:txBody>
                  <a:tcPr marL="72000" marR="36000"/>
                </a:tc>
                <a:tc>
                  <a:txBody>
                    <a:bodyPr/>
                    <a:lstStyle/>
                    <a:p>
                      <a:pPr algn="ctr"/>
                      <a:r>
                        <a:rPr lang="en-GB" sz="2000" dirty="0">
                          <a:solidFill>
                            <a:schemeClr val="bg1"/>
                          </a:solidFill>
                        </a:rPr>
                        <a:t>quand ?</a:t>
                      </a:r>
                      <a:endParaRPr lang="fr-FR" sz="2000" dirty="0">
                        <a:solidFill>
                          <a:schemeClr val="bg1"/>
                        </a:solidFill>
                      </a:endParaRPr>
                    </a:p>
                  </a:txBody>
                  <a:tcPr marL="72000" marR="36000"/>
                </a:tc>
                <a:tc>
                  <a:txBody>
                    <a:bodyPr/>
                    <a:lstStyle/>
                    <a:p>
                      <a:pPr algn="ctr"/>
                      <a:r>
                        <a:rPr lang="en-GB" sz="2000" b="1" dirty="0">
                          <a:solidFill>
                            <a:schemeClr val="bg1"/>
                          </a:solidFill>
                        </a:rPr>
                        <a:t>Passé</a:t>
                      </a:r>
                      <a:r>
                        <a:rPr lang="en-GB" sz="2000" b="1" baseline="0" dirty="0">
                          <a:solidFill>
                            <a:schemeClr val="bg1"/>
                          </a:solidFill>
                        </a:rPr>
                        <a:t> composé ou imparfait ?</a:t>
                      </a:r>
                      <a:endParaRPr lang="fr-FR" sz="2000" b="1" dirty="0">
                        <a:solidFill>
                          <a:schemeClr val="bg1"/>
                        </a:solidFill>
                      </a:endParaRPr>
                    </a:p>
                  </a:txBody>
                  <a:tcPr marL="72000" marR="36000"/>
                </a:tc>
                <a:extLst>
                  <a:ext uri="{0D108BD9-81ED-4DB2-BD59-A6C34878D82A}">
                    <a16:rowId xmlns:a16="http://schemas.microsoft.com/office/drawing/2014/main" val="2012490180"/>
                  </a:ext>
                </a:extLst>
              </a:tr>
              <a:tr h="342949">
                <a:tc rowSpan="2">
                  <a:txBody>
                    <a:bodyPr/>
                    <a:lstStyle/>
                    <a:p>
                      <a:endParaRPr lang="fr-FR" sz="2000" dirty="0"/>
                    </a:p>
                  </a:txBody>
                  <a:tcPr marL="72000" marR="36000" anchor="ctr"/>
                </a:tc>
                <a:tc>
                  <a:txBody>
                    <a:bodyPr/>
                    <a:lstStyle/>
                    <a:p>
                      <a:r>
                        <a:rPr lang="fr-FR" sz="2000" noProof="0" dirty="0">
                          <a:solidFill>
                            <a:schemeClr val="accent1">
                              <a:lumMod val="50000"/>
                            </a:schemeClr>
                          </a:solidFill>
                        </a:rPr>
                        <a:t>avant la gloire*</a:t>
                      </a:r>
                    </a:p>
                  </a:txBody>
                  <a:tcPr marL="72000" marR="36000"/>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noProof="0" dirty="0">
                          <a:solidFill>
                            <a:schemeClr val="accent1">
                              <a:lumMod val="50000"/>
                            </a:schemeClr>
                          </a:solidFill>
                        </a:rPr>
                        <a:t>travaillait </a:t>
                      </a:r>
                      <a:r>
                        <a:rPr lang="fr-FR" sz="2000" b="0" noProof="0" dirty="0">
                          <a:solidFill>
                            <a:schemeClr val="accent1">
                              <a:lumMod val="50000"/>
                            </a:schemeClr>
                          </a:solidFill>
                        </a:rPr>
                        <a:t>comme directeur pour le festival </a:t>
                      </a:r>
                      <a:r>
                        <a:rPr lang="fr-FR" sz="2000" noProof="0" dirty="0">
                          <a:solidFill>
                            <a:schemeClr val="accent1">
                              <a:lumMod val="50000"/>
                            </a:schemeClr>
                          </a:solidFill>
                        </a:rPr>
                        <a:t>Fierté Montréal</a:t>
                      </a:r>
                    </a:p>
                  </a:txBody>
                  <a:tcPr marL="72000" marR="36000" anchor="ctr"/>
                </a:tc>
                <a:extLst>
                  <a:ext uri="{0D108BD9-81ED-4DB2-BD59-A6C34878D82A}">
                    <a16:rowId xmlns:a16="http://schemas.microsoft.com/office/drawing/2014/main" val="596906519"/>
                  </a:ext>
                </a:extLst>
              </a:tr>
              <a:tr h="342949">
                <a:tc vMerge="1">
                  <a:txBody>
                    <a:bodyPr/>
                    <a:lstStyle/>
                    <a:p>
                      <a:endParaRPr lang="fr-FR" sz="2000" dirty="0"/>
                    </a:p>
                  </a:txBody>
                  <a:tcPr/>
                </a:tc>
                <a:tc>
                  <a:txBody>
                    <a:bodyPr/>
                    <a:lstStyle/>
                    <a:p>
                      <a:r>
                        <a:rPr lang="fr-FR" sz="2000" noProof="0" dirty="0">
                          <a:solidFill>
                            <a:schemeClr val="accent1">
                              <a:lumMod val="50000"/>
                            </a:schemeClr>
                          </a:solidFill>
                        </a:rPr>
                        <a:t>de 2015 à 2018</a:t>
                      </a:r>
                    </a:p>
                  </a:txBody>
                  <a:tcPr marL="72000" marR="36000"/>
                </a:tc>
                <a:tc vMerge="1">
                  <a:txBody>
                    <a:bodyPr/>
                    <a:lstStyle/>
                    <a:p>
                      <a:endParaRPr lang="fr-FR"/>
                    </a:p>
                  </a:txBody>
                  <a:tcPr/>
                </a:tc>
                <a:extLst>
                  <a:ext uri="{0D108BD9-81ED-4DB2-BD59-A6C34878D82A}">
                    <a16:rowId xmlns:a16="http://schemas.microsoft.com/office/drawing/2014/main" val="1601177611"/>
                  </a:ext>
                </a:extLst>
              </a:tr>
              <a:tr h="342949">
                <a:tc rowSpan="2">
                  <a:txBody>
                    <a:bodyPr/>
                    <a:lstStyle/>
                    <a:p>
                      <a:endParaRPr lang="fr-FR" sz="2000" dirty="0"/>
                    </a:p>
                  </a:txBody>
                  <a:tcPr marL="72000" marR="36000" anchor="ctr"/>
                </a:tc>
                <a:tc>
                  <a:txBody>
                    <a:bodyPr/>
                    <a:lstStyle/>
                    <a:p>
                      <a:r>
                        <a:rPr lang="fr-FR" sz="2000" noProof="0" dirty="0">
                          <a:solidFill>
                            <a:schemeClr val="accent1">
                              <a:lumMod val="50000"/>
                            </a:schemeClr>
                          </a:solidFill>
                        </a:rPr>
                        <a:t>un jour</a:t>
                      </a:r>
                    </a:p>
                  </a:txBody>
                  <a:tcPr marL="72000" marR="36000"/>
                </a:tc>
                <a:tc rowSpan="2">
                  <a:txBody>
                    <a:bodyPr/>
                    <a:lstStyle/>
                    <a:p>
                      <a:pPr algn="ctr"/>
                      <a:r>
                        <a:rPr lang="fr-FR" sz="2000" b="1" noProof="0" dirty="0">
                          <a:solidFill>
                            <a:schemeClr val="accent1">
                              <a:lumMod val="50000"/>
                            </a:schemeClr>
                          </a:solidFill>
                        </a:rPr>
                        <a:t>a </a:t>
                      </a:r>
                      <a:r>
                        <a:rPr lang="fr-FR" sz="2000" b="1" i="0" kern="1200" noProof="0" dirty="0">
                          <a:solidFill>
                            <a:schemeClr val="accent1">
                              <a:lumMod val="50000"/>
                            </a:schemeClr>
                          </a:solidFill>
                          <a:effectLst/>
                          <a:latin typeface="+mn-lt"/>
                          <a:ea typeface="+mn-ea"/>
                          <a:cs typeface="+mn-cs"/>
                        </a:rPr>
                        <a:t>téléphoné </a:t>
                      </a:r>
                      <a:r>
                        <a:rPr lang="fr-FR" sz="2000" b="0" i="0" kern="1200" noProof="0" dirty="0">
                          <a:solidFill>
                            <a:schemeClr val="accent1">
                              <a:lumMod val="50000"/>
                            </a:schemeClr>
                          </a:solidFill>
                          <a:effectLst/>
                          <a:latin typeface="+mn-lt"/>
                          <a:ea typeface="+mn-ea"/>
                          <a:cs typeface="+mn-cs"/>
                        </a:rPr>
                        <a:t>pour dire : « tu dois faire de la drag » !</a:t>
                      </a:r>
                      <a:endParaRPr lang="fr-FR" sz="2000" b="1" noProof="0" dirty="0">
                        <a:solidFill>
                          <a:schemeClr val="accent1">
                            <a:lumMod val="50000"/>
                          </a:schemeClr>
                        </a:solidFill>
                      </a:endParaRPr>
                    </a:p>
                  </a:txBody>
                  <a:tcPr marL="72000" marR="36000" anchor="ctr"/>
                </a:tc>
                <a:extLst>
                  <a:ext uri="{0D108BD9-81ED-4DB2-BD59-A6C34878D82A}">
                    <a16:rowId xmlns:a16="http://schemas.microsoft.com/office/drawing/2014/main" val="3060646348"/>
                  </a:ext>
                </a:extLst>
              </a:tr>
              <a:tr h="342949">
                <a:tc vMerge="1">
                  <a:txBody>
                    <a:bodyPr/>
                    <a:lstStyle/>
                    <a:p>
                      <a:endParaRPr lang="fr-FR" sz="2000" dirty="0"/>
                    </a:p>
                  </a:txBody>
                  <a:tcPr/>
                </a:tc>
                <a:tc>
                  <a:txBody>
                    <a:bodyPr/>
                    <a:lstStyle/>
                    <a:p>
                      <a:r>
                        <a:rPr lang="fr-FR" sz="2000" noProof="0" dirty="0">
                          <a:solidFill>
                            <a:schemeClr val="accent1">
                              <a:lumMod val="50000"/>
                            </a:schemeClr>
                          </a:solidFill>
                        </a:rPr>
                        <a:t>tous les jours </a:t>
                      </a:r>
                    </a:p>
                  </a:txBody>
                  <a:tcPr marL="72000" marR="36000"/>
                </a:tc>
                <a:tc vMerge="1">
                  <a:txBody>
                    <a:bodyPr/>
                    <a:lstStyle/>
                    <a:p>
                      <a:endParaRPr lang="fr-FR"/>
                    </a:p>
                  </a:txBody>
                  <a:tcPr/>
                </a:tc>
                <a:extLst>
                  <a:ext uri="{0D108BD9-81ED-4DB2-BD59-A6C34878D82A}">
                    <a16:rowId xmlns:a16="http://schemas.microsoft.com/office/drawing/2014/main" val="1513512409"/>
                  </a:ext>
                </a:extLst>
              </a:tr>
              <a:tr h="342949">
                <a:tc rowSpan="2">
                  <a:txBody>
                    <a:bodyPr/>
                    <a:lstStyle/>
                    <a:p>
                      <a:endParaRPr lang="fr-FR" sz="2000" dirty="0"/>
                    </a:p>
                  </a:txBody>
                  <a:tcPr marL="72000" marR="36000" anchor="ctr"/>
                </a:tc>
                <a:tc>
                  <a:txBody>
                    <a:bodyPr/>
                    <a:lstStyle/>
                    <a:p>
                      <a:r>
                        <a:rPr lang="fr-FR" sz="2000" noProof="0" dirty="0">
                          <a:solidFill>
                            <a:schemeClr val="accent1">
                              <a:lumMod val="50000"/>
                            </a:schemeClr>
                          </a:solidFill>
                        </a:rPr>
                        <a:t>au cours de* l'été 2020</a:t>
                      </a:r>
                    </a:p>
                  </a:txBody>
                  <a:tcPr marL="72000" marR="36000"/>
                </a:tc>
                <a:tc rowSpan="2">
                  <a:txBody>
                    <a:bodyPr/>
                    <a:lstStyle/>
                    <a:p>
                      <a:pPr algn="ctr"/>
                      <a:r>
                        <a:rPr lang="fr-FR" sz="2000" b="1" noProof="0" dirty="0">
                          <a:solidFill>
                            <a:schemeClr val="accent1">
                              <a:lumMod val="50000"/>
                            </a:schemeClr>
                          </a:solidFill>
                        </a:rPr>
                        <a:t>a participé à</a:t>
                      </a:r>
                      <a:r>
                        <a:rPr lang="fr-FR" sz="2000" noProof="0" dirty="0">
                          <a:solidFill>
                            <a:schemeClr val="accent1">
                              <a:lumMod val="50000"/>
                            </a:schemeClr>
                          </a:solidFill>
                        </a:rPr>
                        <a:t> l’émission de télévision “Canada’s Drag Race”</a:t>
                      </a:r>
                    </a:p>
                  </a:txBody>
                  <a:tcPr marL="72000" marR="36000" anchor="ctr"/>
                </a:tc>
                <a:extLst>
                  <a:ext uri="{0D108BD9-81ED-4DB2-BD59-A6C34878D82A}">
                    <a16:rowId xmlns:a16="http://schemas.microsoft.com/office/drawing/2014/main" val="1120371323"/>
                  </a:ext>
                </a:extLst>
              </a:tr>
              <a:tr h="342949">
                <a:tc vMerge="1">
                  <a:txBody>
                    <a:bodyPr/>
                    <a:lstStyle/>
                    <a:p>
                      <a:endParaRPr lang="fr-FR" sz="2000" dirty="0"/>
                    </a:p>
                  </a:txBody>
                  <a:tcPr/>
                </a:tc>
                <a:tc>
                  <a:txBody>
                    <a:bodyPr/>
                    <a:lstStyle/>
                    <a:p>
                      <a:r>
                        <a:rPr lang="fr-FR" sz="2000" noProof="0" dirty="0">
                          <a:solidFill>
                            <a:schemeClr val="accent1">
                              <a:lumMod val="50000"/>
                            </a:schemeClr>
                          </a:solidFill>
                        </a:rPr>
                        <a:t>chaque été</a:t>
                      </a:r>
                    </a:p>
                  </a:txBody>
                  <a:tcPr marL="72000" marR="36000"/>
                </a:tc>
                <a:tc vMerge="1">
                  <a:txBody>
                    <a:bodyPr/>
                    <a:lstStyle/>
                    <a:p>
                      <a:endParaRPr lang="fr-FR"/>
                    </a:p>
                  </a:txBody>
                  <a:tcPr/>
                </a:tc>
                <a:extLst>
                  <a:ext uri="{0D108BD9-81ED-4DB2-BD59-A6C34878D82A}">
                    <a16:rowId xmlns:a16="http://schemas.microsoft.com/office/drawing/2014/main" val="1761179885"/>
                  </a:ext>
                </a:extLst>
              </a:tr>
              <a:tr h="342949">
                <a:tc rowSpan="2">
                  <a:txBody>
                    <a:bodyPr/>
                    <a:lstStyle/>
                    <a:p>
                      <a:endParaRPr lang="fr-FR" sz="2000" dirty="0"/>
                    </a:p>
                  </a:txBody>
                  <a:tcPr marL="72000" marR="36000"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2000" noProof="0" dirty="0">
                          <a:solidFill>
                            <a:schemeClr val="accent1">
                              <a:lumMod val="50000"/>
                            </a:schemeClr>
                          </a:solidFill>
                        </a:rPr>
                        <a:t>Dans la 1</a:t>
                      </a:r>
                      <a:r>
                        <a:rPr lang="fr-FR" sz="2000" baseline="0" noProof="0" dirty="0">
                          <a:solidFill>
                            <a:schemeClr val="accent1">
                              <a:lumMod val="50000"/>
                            </a:schemeClr>
                          </a:solidFill>
                        </a:rPr>
                        <a:t>ère</a:t>
                      </a:r>
                      <a:r>
                        <a:rPr lang="fr-FR" sz="2000" noProof="0" dirty="0">
                          <a:solidFill>
                            <a:schemeClr val="accent1">
                              <a:lumMod val="50000"/>
                            </a:schemeClr>
                          </a:solidFill>
                        </a:rPr>
                        <a:t> émission </a:t>
                      </a:r>
                    </a:p>
                  </a:txBody>
                  <a:tcPr marL="72000" marR="36000"/>
                </a:tc>
                <a:tc rowSpan="2">
                  <a:txBody>
                    <a:bodyPr/>
                    <a:lstStyle/>
                    <a:p>
                      <a:pPr algn="ctr"/>
                      <a:r>
                        <a:rPr lang="fr-FR" sz="2000" b="1" noProof="0" dirty="0">
                          <a:solidFill>
                            <a:schemeClr val="accent1">
                              <a:lumMod val="50000"/>
                            </a:schemeClr>
                          </a:solidFill>
                        </a:rPr>
                        <a:t>créait </a:t>
                      </a:r>
                      <a:r>
                        <a:rPr lang="fr-FR" sz="2000" b="0" noProof="0" dirty="0">
                          <a:solidFill>
                            <a:schemeClr val="accent1">
                              <a:lumMod val="50000"/>
                            </a:schemeClr>
                          </a:solidFill>
                        </a:rPr>
                        <a:t>des “looks” et </a:t>
                      </a:r>
                      <a:r>
                        <a:rPr lang="fr-FR" sz="2000" b="1" noProof="0" dirty="0">
                          <a:solidFill>
                            <a:schemeClr val="accent1">
                              <a:lumMod val="50000"/>
                            </a:schemeClr>
                          </a:solidFill>
                        </a:rPr>
                        <a:t>complétait </a:t>
                      </a:r>
                      <a:r>
                        <a:rPr lang="fr-FR" sz="2000" b="0" noProof="0" dirty="0">
                          <a:solidFill>
                            <a:schemeClr val="accent1">
                              <a:lumMod val="50000"/>
                            </a:schemeClr>
                          </a:solidFill>
                        </a:rPr>
                        <a:t>des défis</a:t>
                      </a:r>
                      <a:endParaRPr lang="fr-FR" sz="2000" b="1" noProof="0" dirty="0">
                        <a:solidFill>
                          <a:schemeClr val="accent1">
                            <a:lumMod val="50000"/>
                          </a:schemeClr>
                        </a:solidFill>
                      </a:endParaRPr>
                    </a:p>
                  </a:txBody>
                  <a:tcPr marL="72000" marR="36000" anchor="ctr"/>
                </a:tc>
                <a:extLst>
                  <a:ext uri="{0D108BD9-81ED-4DB2-BD59-A6C34878D82A}">
                    <a16:rowId xmlns:a16="http://schemas.microsoft.com/office/drawing/2014/main" val="778677334"/>
                  </a:ext>
                </a:extLst>
              </a:tr>
              <a:tr h="342949">
                <a:tc vMerge="1">
                  <a:txBody>
                    <a:bodyPr/>
                    <a:lstStyle/>
                    <a:p>
                      <a:endParaRPr lang="fr-FR"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2000" noProof="0" dirty="0">
                          <a:solidFill>
                            <a:schemeClr val="accent1">
                              <a:lumMod val="50000"/>
                            </a:schemeClr>
                          </a:solidFill>
                        </a:rPr>
                        <a:t>chaque semaine</a:t>
                      </a:r>
                    </a:p>
                  </a:txBody>
                  <a:tcPr marL="72000" marR="36000"/>
                </a:tc>
                <a:tc vMerge="1">
                  <a:txBody>
                    <a:bodyPr/>
                    <a:lstStyle/>
                    <a:p>
                      <a:endParaRPr lang="fr-FR"/>
                    </a:p>
                  </a:txBody>
                  <a:tcPr/>
                </a:tc>
                <a:extLst>
                  <a:ext uri="{0D108BD9-81ED-4DB2-BD59-A6C34878D82A}">
                    <a16:rowId xmlns:a16="http://schemas.microsoft.com/office/drawing/2014/main" val="2069458205"/>
                  </a:ext>
                </a:extLst>
              </a:tr>
              <a:tr h="342949">
                <a:tc rowSpan="2">
                  <a:txBody>
                    <a:bodyPr/>
                    <a:lstStyle/>
                    <a:p>
                      <a:endParaRPr lang="fr-FR" sz="2000" dirty="0"/>
                    </a:p>
                  </a:txBody>
                  <a:tcPr marL="72000" marR="36000" anchor="ctr"/>
                </a:tc>
                <a:tc>
                  <a:txBody>
                    <a:bodyPr/>
                    <a:lstStyle/>
                    <a:p>
                      <a:r>
                        <a:rPr lang="fr-FR" sz="2000" noProof="0" dirty="0">
                          <a:solidFill>
                            <a:schemeClr val="accent1">
                              <a:lumMod val="50000"/>
                            </a:schemeClr>
                          </a:solidFill>
                        </a:rPr>
                        <a:t>chaque fois</a:t>
                      </a:r>
                    </a:p>
                  </a:txBody>
                  <a:tcPr marL="72000" marR="36000"/>
                </a:tc>
                <a:tc rowSpan="2">
                  <a:txBody>
                    <a:bodyPr/>
                    <a:lstStyle/>
                    <a:p>
                      <a:pPr algn="ctr"/>
                      <a:r>
                        <a:rPr lang="fr-FR" sz="2000" b="1" noProof="0" dirty="0">
                          <a:solidFill>
                            <a:schemeClr val="accent1">
                              <a:lumMod val="50000"/>
                            </a:schemeClr>
                          </a:solidFill>
                        </a:rPr>
                        <a:t>a gagné </a:t>
                      </a:r>
                      <a:r>
                        <a:rPr lang="fr-FR" sz="2000" b="0" noProof="0" dirty="0">
                          <a:solidFill>
                            <a:schemeClr val="accent1">
                              <a:lumMod val="50000"/>
                            </a:schemeClr>
                          </a:solidFill>
                        </a:rPr>
                        <a:t>la deuxième place</a:t>
                      </a:r>
                    </a:p>
                  </a:txBody>
                  <a:tcPr marL="72000" marR="36000" anchor="ctr"/>
                </a:tc>
                <a:extLst>
                  <a:ext uri="{0D108BD9-81ED-4DB2-BD59-A6C34878D82A}">
                    <a16:rowId xmlns:a16="http://schemas.microsoft.com/office/drawing/2014/main" val="2427109653"/>
                  </a:ext>
                </a:extLst>
              </a:tr>
              <a:tr h="0">
                <a:tc vMerge="1">
                  <a:txBody>
                    <a:bodyPr/>
                    <a:lstStyle/>
                    <a:p>
                      <a:endParaRPr lang="fr-FR" sz="2000" dirty="0"/>
                    </a:p>
                  </a:txBody>
                  <a:tcPr/>
                </a:tc>
                <a:tc>
                  <a:txBody>
                    <a:bodyPr/>
                    <a:lstStyle/>
                    <a:p>
                      <a:r>
                        <a:rPr lang="fr-FR" sz="2000" noProof="0" dirty="0">
                          <a:solidFill>
                            <a:schemeClr val="accent1">
                              <a:lumMod val="50000"/>
                            </a:schemeClr>
                          </a:solidFill>
                        </a:rPr>
                        <a:t>le 3 septembre 2020</a:t>
                      </a:r>
                    </a:p>
                  </a:txBody>
                  <a:tcPr marL="72000" marR="36000"/>
                </a:tc>
                <a:tc vMerge="1">
                  <a:txBody>
                    <a:bodyPr/>
                    <a:lstStyle/>
                    <a:p>
                      <a:endParaRPr lang="fr-FR"/>
                    </a:p>
                  </a:txBody>
                  <a:tcPr/>
                </a:tc>
                <a:extLst>
                  <a:ext uri="{0D108BD9-81ED-4DB2-BD59-A6C34878D82A}">
                    <a16:rowId xmlns:a16="http://schemas.microsoft.com/office/drawing/2014/main" val="858542014"/>
                  </a:ext>
                </a:extLst>
              </a:tr>
            </a:tbl>
          </a:graphicData>
        </a:graphic>
      </p:graphicFrame>
      <p:sp>
        <p:nvSpPr>
          <p:cNvPr id="36" name="TextBox 35">
            <a:extLst>
              <a:ext uri="{FF2B5EF4-FFF2-40B4-BE49-F238E27FC236}">
                <a16:creationId xmlns:a16="http://schemas.microsoft.com/office/drawing/2014/main" id="{B7980C51-F4B3-4942-B103-29797CA1A161}"/>
              </a:ext>
            </a:extLst>
          </p:cNvPr>
          <p:cNvSpPr txBox="1"/>
          <p:nvPr/>
        </p:nvSpPr>
        <p:spPr>
          <a:xfrm>
            <a:off x="10379555" y="4796568"/>
            <a:ext cx="1441796" cy="307777"/>
          </a:xfrm>
          <a:prstGeom prst="rect">
            <a:avLst/>
          </a:prstGeom>
          <a:solidFill>
            <a:srgbClr val="F8D7CD"/>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 compléter</a:t>
            </a:r>
          </a:p>
        </p:txBody>
      </p:sp>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88964"/>
            <a:ext cx="6457246" cy="867128"/>
          </a:xfrm>
          <a:prstGeom prst="rect">
            <a:avLst/>
          </a:prstGeom>
        </p:spPr>
      </p:pic>
      <p:sp>
        <p:nvSpPr>
          <p:cNvPr id="4" name="Title 3"/>
          <p:cNvSpPr>
            <a:spLocks noGrp="1"/>
          </p:cNvSpPr>
          <p:nvPr>
            <p:ph type="title"/>
          </p:nvPr>
        </p:nvSpPr>
        <p:spPr>
          <a:xfrm>
            <a:off x="1" y="188964"/>
            <a:ext cx="6096000" cy="707849"/>
          </a:xfrm>
        </p:spPr>
        <p:txBody>
          <a:bodyPr>
            <a:normAutofit/>
          </a:bodyPr>
          <a:lstStyle/>
          <a:p>
            <a:r>
              <a:rPr lang="en-GB" sz="3000" b="1" dirty="0">
                <a:solidFill>
                  <a:schemeClr val="bg1"/>
                </a:solidFill>
              </a:rPr>
              <a:t>Rita Baga : drag montréalaise</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379555" y="164194"/>
            <a:ext cx="1632445" cy="400919"/>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écouter</a:t>
            </a:r>
          </a:p>
        </p:txBody>
      </p:sp>
      <p:sp>
        <p:nvSpPr>
          <p:cNvPr id="26" name="TextBox 25">
            <a:extLst>
              <a:ext uri="{FF2B5EF4-FFF2-40B4-BE49-F238E27FC236}">
                <a16:creationId xmlns:a16="http://schemas.microsoft.com/office/drawing/2014/main" id="{36087217-EE1E-4A4C-800B-3B99A8C3B710}"/>
              </a:ext>
            </a:extLst>
          </p:cNvPr>
          <p:cNvSpPr txBox="1"/>
          <p:nvPr/>
        </p:nvSpPr>
        <p:spPr>
          <a:xfrm>
            <a:off x="7739591" y="2425443"/>
            <a:ext cx="1250373" cy="307777"/>
          </a:xfrm>
          <a:prstGeom prst="rect">
            <a:avLst/>
          </a:prstGeom>
          <a:solidFill>
            <a:srgbClr val="F8D7CD"/>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travailler </a:t>
            </a:r>
            <a:endPar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32" name="TextBox 31">
            <a:extLst>
              <a:ext uri="{FF2B5EF4-FFF2-40B4-BE49-F238E27FC236}">
                <a16:creationId xmlns:a16="http://schemas.microsoft.com/office/drawing/2014/main" id="{835E99F1-F6A1-4CBE-9B0F-926117E4DFE5}"/>
              </a:ext>
            </a:extLst>
          </p:cNvPr>
          <p:cNvSpPr txBox="1"/>
          <p:nvPr/>
        </p:nvSpPr>
        <p:spPr>
          <a:xfrm>
            <a:off x="7836610" y="4796569"/>
            <a:ext cx="802878" cy="307777"/>
          </a:xfrm>
          <a:prstGeom prst="rect">
            <a:avLst/>
          </a:prstGeom>
          <a:solidFill>
            <a:srgbClr val="F8D7CD"/>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créer</a:t>
            </a:r>
          </a:p>
        </p:txBody>
      </p:sp>
      <p:sp>
        <p:nvSpPr>
          <p:cNvPr id="38" name="Rectangle 37">
            <a:extLst>
              <a:ext uri="{FF2B5EF4-FFF2-40B4-BE49-F238E27FC236}">
                <a16:creationId xmlns:a16="http://schemas.microsoft.com/office/drawing/2014/main" id="{6DCAB0D5-962C-472D-81F2-3A1306CC8307}"/>
              </a:ext>
            </a:extLst>
          </p:cNvPr>
          <p:cNvSpPr/>
          <p:nvPr/>
        </p:nvSpPr>
        <p:spPr>
          <a:xfrm>
            <a:off x="4769802" y="2765892"/>
            <a:ext cx="2095256" cy="307776"/>
          </a:xfrm>
          <a:prstGeom prst="rect">
            <a:avLst/>
          </a:prstGeom>
          <a:solidFill>
            <a:srgbClr val="FCECE8"/>
          </a:solidFill>
          <a:ln>
            <a:solidFill>
              <a:srgbClr val="FCECE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40" name="Rectangle 39">
            <a:extLst>
              <a:ext uri="{FF2B5EF4-FFF2-40B4-BE49-F238E27FC236}">
                <a16:creationId xmlns:a16="http://schemas.microsoft.com/office/drawing/2014/main" id="{F20869B4-9D73-4492-9E2D-6E8E59A5C21F}"/>
              </a:ext>
            </a:extLst>
          </p:cNvPr>
          <p:cNvSpPr/>
          <p:nvPr/>
        </p:nvSpPr>
        <p:spPr>
          <a:xfrm>
            <a:off x="4757231" y="3594398"/>
            <a:ext cx="2095256" cy="307776"/>
          </a:xfrm>
          <a:prstGeom prst="rect">
            <a:avLst/>
          </a:prstGeom>
          <a:solidFill>
            <a:srgbClr val="FCECE8"/>
          </a:solidFill>
          <a:ln>
            <a:solidFill>
              <a:srgbClr val="FCECE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43" name="Rectangle 42">
            <a:extLst>
              <a:ext uri="{FF2B5EF4-FFF2-40B4-BE49-F238E27FC236}">
                <a16:creationId xmlns:a16="http://schemas.microsoft.com/office/drawing/2014/main" id="{DE0761B1-6BC5-44C4-A66B-489801EA9602}"/>
              </a:ext>
            </a:extLst>
          </p:cNvPr>
          <p:cNvSpPr/>
          <p:nvPr/>
        </p:nvSpPr>
        <p:spPr>
          <a:xfrm>
            <a:off x="4783214" y="4337722"/>
            <a:ext cx="2792428" cy="316438"/>
          </a:xfrm>
          <a:prstGeom prst="rect">
            <a:avLst/>
          </a:prstGeom>
          <a:solidFill>
            <a:srgbClr val="FCECE8"/>
          </a:solidFill>
          <a:ln>
            <a:solidFill>
              <a:srgbClr val="FCECE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47" name="Rectangle 46">
            <a:extLst>
              <a:ext uri="{FF2B5EF4-FFF2-40B4-BE49-F238E27FC236}">
                <a16:creationId xmlns:a16="http://schemas.microsoft.com/office/drawing/2014/main" id="{74AB7C5C-FE22-4995-A6FE-C1A0F38E5514}"/>
              </a:ext>
            </a:extLst>
          </p:cNvPr>
          <p:cNvSpPr/>
          <p:nvPr/>
        </p:nvSpPr>
        <p:spPr>
          <a:xfrm>
            <a:off x="4725058" y="4781080"/>
            <a:ext cx="2792428" cy="316438"/>
          </a:xfrm>
          <a:prstGeom prst="rect">
            <a:avLst/>
          </a:prstGeom>
          <a:solidFill>
            <a:srgbClr val="F8D7CD"/>
          </a:solidFill>
          <a:ln>
            <a:solidFill>
              <a:srgbClr val="F8D7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9" name="Rectangle 8">
            <a:extLst>
              <a:ext uri="{FF2B5EF4-FFF2-40B4-BE49-F238E27FC236}">
                <a16:creationId xmlns:a16="http://schemas.microsoft.com/office/drawing/2014/main" id="{9569769E-A61B-4F22-9544-25DB055CDF98}"/>
              </a:ext>
            </a:extLst>
          </p:cNvPr>
          <p:cNvSpPr/>
          <p:nvPr/>
        </p:nvSpPr>
        <p:spPr>
          <a:xfrm>
            <a:off x="7804360" y="3216746"/>
            <a:ext cx="274460" cy="307777"/>
          </a:xfrm>
          <a:prstGeom prst="rect">
            <a:avLst/>
          </a:prstGeom>
          <a:solidFill>
            <a:srgbClr val="F8D7CD"/>
          </a:solidFill>
          <a:ln>
            <a:solidFill>
              <a:srgbClr val="F8D7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37" name="Rectangle 36">
            <a:extLst>
              <a:ext uri="{FF2B5EF4-FFF2-40B4-BE49-F238E27FC236}">
                <a16:creationId xmlns:a16="http://schemas.microsoft.com/office/drawing/2014/main" id="{BD07FB25-8265-459A-B5D9-10C103C10790}"/>
              </a:ext>
            </a:extLst>
          </p:cNvPr>
          <p:cNvSpPr/>
          <p:nvPr/>
        </p:nvSpPr>
        <p:spPr>
          <a:xfrm>
            <a:off x="7970279" y="5736533"/>
            <a:ext cx="274460" cy="307777"/>
          </a:xfrm>
          <a:prstGeom prst="rect">
            <a:avLst/>
          </a:prstGeom>
          <a:solidFill>
            <a:srgbClr val="F8D7CD"/>
          </a:solidFill>
          <a:ln>
            <a:solidFill>
              <a:srgbClr val="F8D7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39" name="Rectangle 38">
            <a:extLst>
              <a:ext uri="{FF2B5EF4-FFF2-40B4-BE49-F238E27FC236}">
                <a16:creationId xmlns:a16="http://schemas.microsoft.com/office/drawing/2014/main" id="{0458A522-2054-4A20-B24A-B3BF1F890C28}"/>
              </a:ext>
            </a:extLst>
          </p:cNvPr>
          <p:cNvSpPr/>
          <p:nvPr/>
        </p:nvSpPr>
        <p:spPr>
          <a:xfrm>
            <a:off x="8090318" y="4051581"/>
            <a:ext cx="274460" cy="307777"/>
          </a:xfrm>
          <a:prstGeom prst="rect">
            <a:avLst/>
          </a:prstGeom>
          <a:solidFill>
            <a:srgbClr val="F8D7CD"/>
          </a:solidFill>
          <a:ln>
            <a:solidFill>
              <a:srgbClr val="F8D7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28" name="TextBox 27">
            <a:extLst>
              <a:ext uri="{FF2B5EF4-FFF2-40B4-BE49-F238E27FC236}">
                <a16:creationId xmlns:a16="http://schemas.microsoft.com/office/drawing/2014/main" id="{83D9CDF4-EE54-49C1-AC61-6AE82626FAD1}"/>
              </a:ext>
            </a:extLst>
          </p:cNvPr>
          <p:cNvSpPr txBox="1"/>
          <p:nvPr/>
        </p:nvSpPr>
        <p:spPr>
          <a:xfrm>
            <a:off x="7825242" y="3211519"/>
            <a:ext cx="1549400" cy="307777"/>
          </a:xfrm>
          <a:prstGeom prst="rect">
            <a:avLst/>
          </a:prstGeom>
          <a:solidFill>
            <a:srgbClr val="F8D7CD"/>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téléphoner</a:t>
            </a:r>
          </a:p>
        </p:txBody>
      </p:sp>
      <p:sp>
        <p:nvSpPr>
          <p:cNvPr id="30" name="TextBox 29">
            <a:extLst>
              <a:ext uri="{FF2B5EF4-FFF2-40B4-BE49-F238E27FC236}">
                <a16:creationId xmlns:a16="http://schemas.microsoft.com/office/drawing/2014/main" id="{0987DAF0-7024-434D-97B2-7FBA035F7D7E}"/>
              </a:ext>
            </a:extLst>
          </p:cNvPr>
          <p:cNvSpPr txBox="1"/>
          <p:nvPr/>
        </p:nvSpPr>
        <p:spPr>
          <a:xfrm>
            <a:off x="8187220" y="4007610"/>
            <a:ext cx="1427570" cy="316438"/>
          </a:xfrm>
          <a:prstGeom prst="rect">
            <a:avLst/>
          </a:prstGeom>
          <a:solidFill>
            <a:srgbClr val="F8D7CD"/>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participer</a:t>
            </a:r>
          </a:p>
        </p:txBody>
      </p:sp>
      <p:sp>
        <p:nvSpPr>
          <p:cNvPr id="41" name="TextBox 40">
            <a:hlinkClick r:id="" action="ppaction://noaction">
              <a:snd r:embed="rId4" name="Q1.wav"/>
            </a:hlinkClick>
            <a:extLst>
              <a:ext uri="{FF2B5EF4-FFF2-40B4-BE49-F238E27FC236}">
                <a16:creationId xmlns:a16="http://schemas.microsoft.com/office/drawing/2014/main" id="{7310D5FF-6180-450D-8306-BD35C2166499}"/>
              </a:ext>
            </a:extLst>
          </p:cNvPr>
          <p:cNvSpPr txBox="1"/>
          <p:nvPr/>
        </p:nvSpPr>
        <p:spPr>
          <a:xfrm>
            <a:off x="4211451" y="2494069"/>
            <a:ext cx="430924" cy="432000"/>
          </a:xfrm>
          <a:prstGeom prst="rect">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1</a:t>
            </a:r>
            <a:endParaRPr kumimoji="0" lang="fr-FR" sz="24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44" name="TextBox 43">
            <a:hlinkClick r:id="" action="ppaction://noaction">
              <a:snd r:embed="rId5" name="Q2.wav"/>
            </a:hlinkClick>
            <a:extLst>
              <a:ext uri="{FF2B5EF4-FFF2-40B4-BE49-F238E27FC236}">
                <a16:creationId xmlns:a16="http://schemas.microsoft.com/office/drawing/2014/main" id="{F8E1BD9A-B713-487F-BE27-7B4443978EAB}"/>
              </a:ext>
            </a:extLst>
          </p:cNvPr>
          <p:cNvSpPr txBox="1"/>
          <p:nvPr/>
        </p:nvSpPr>
        <p:spPr>
          <a:xfrm>
            <a:off x="4213157" y="3260378"/>
            <a:ext cx="430924" cy="461665"/>
          </a:xfrm>
          <a:prstGeom prst="rect">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2</a:t>
            </a:r>
            <a:endParaRPr kumimoji="0" lang="fr-FR" sz="24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46" name="TextBox 45">
            <a:hlinkClick r:id="" action="ppaction://noaction">
              <a:snd r:embed="rId6" name="Q3.wav"/>
            </a:hlinkClick>
            <a:extLst>
              <a:ext uri="{FF2B5EF4-FFF2-40B4-BE49-F238E27FC236}">
                <a16:creationId xmlns:a16="http://schemas.microsoft.com/office/drawing/2014/main" id="{E5AE17CB-2ABE-43CD-B4DC-C56803CA1811}"/>
              </a:ext>
            </a:extLst>
          </p:cNvPr>
          <p:cNvSpPr txBox="1"/>
          <p:nvPr/>
        </p:nvSpPr>
        <p:spPr>
          <a:xfrm>
            <a:off x="4213157" y="4056352"/>
            <a:ext cx="430924" cy="461665"/>
          </a:xfrm>
          <a:prstGeom prst="rect">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3</a:t>
            </a:r>
            <a:endParaRPr kumimoji="0" lang="fr-FR" sz="24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48" name="TextBox 47">
            <a:hlinkClick r:id="" action="ppaction://noaction">
              <a:snd r:embed="rId7" name="Q4.1.wav"/>
            </a:hlinkClick>
            <a:extLst>
              <a:ext uri="{FF2B5EF4-FFF2-40B4-BE49-F238E27FC236}">
                <a16:creationId xmlns:a16="http://schemas.microsoft.com/office/drawing/2014/main" id="{343B2C50-D2CA-46D7-BB74-567351365C71}"/>
              </a:ext>
            </a:extLst>
          </p:cNvPr>
          <p:cNvSpPr txBox="1"/>
          <p:nvPr/>
        </p:nvSpPr>
        <p:spPr>
          <a:xfrm>
            <a:off x="4213157" y="4852326"/>
            <a:ext cx="430924" cy="461665"/>
          </a:xfrm>
          <a:prstGeom prst="rect">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4</a:t>
            </a:r>
            <a:endParaRPr kumimoji="0" lang="fr-FR" sz="24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50" name="TextBox 49">
            <a:hlinkClick r:id="" action="ppaction://noaction">
              <a:snd r:embed="rId8" name="A6.wav"/>
            </a:hlinkClick>
            <a:extLst>
              <a:ext uri="{FF2B5EF4-FFF2-40B4-BE49-F238E27FC236}">
                <a16:creationId xmlns:a16="http://schemas.microsoft.com/office/drawing/2014/main" id="{2CB453A4-3204-4BE5-B5EA-AF92118A042F}"/>
              </a:ext>
            </a:extLst>
          </p:cNvPr>
          <p:cNvSpPr txBox="1"/>
          <p:nvPr/>
        </p:nvSpPr>
        <p:spPr>
          <a:xfrm>
            <a:off x="4211451" y="5648299"/>
            <a:ext cx="430924" cy="461665"/>
          </a:xfrm>
          <a:prstGeom prst="rect">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5</a:t>
            </a:r>
            <a:endParaRPr kumimoji="0" lang="fr-FR" sz="24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34" name="TextBox 33">
            <a:extLst>
              <a:ext uri="{FF2B5EF4-FFF2-40B4-BE49-F238E27FC236}">
                <a16:creationId xmlns:a16="http://schemas.microsoft.com/office/drawing/2014/main" id="{41C03037-D0B0-4097-9CCA-7830379B93C6}"/>
              </a:ext>
            </a:extLst>
          </p:cNvPr>
          <p:cNvSpPr txBox="1"/>
          <p:nvPr/>
        </p:nvSpPr>
        <p:spPr>
          <a:xfrm>
            <a:off x="8107509" y="5736532"/>
            <a:ext cx="1098600" cy="307777"/>
          </a:xfrm>
          <a:prstGeom prst="rect">
            <a:avLst/>
          </a:prstGeom>
          <a:solidFill>
            <a:srgbClr val="F8D7CD"/>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gagner</a:t>
            </a:r>
          </a:p>
        </p:txBody>
      </p:sp>
      <p:sp>
        <p:nvSpPr>
          <p:cNvPr id="3" name="TextBox 2"/>
          <p:cNvSpPr txBox="1"/>
          <p:nvPr/>
        </p:nvSpPr>
        <p:spPr>
          <a:xfrm>
            <a:off x="4054378" y="1147564"/>
            <a:ext cx="836734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04F75"/>
                </a:solidFill>
                <a:effectLst/>
                <a:uLnTx/>
                <a:uFillTx/>
                <a:latin typeface="Century Gothic" panose="020F0302020204030204"/>
                <a:ea typeface="+mn-ea"/>
                <a:cs typeface="+mn-cs"/>
              </a:rPr>
              <a:t>Tu vas entendre un accent québécois !</a:t>
            </a:r>
          </a:p>
        </p:txBody>
      </p:sp>
      <p:pic>
        <p:nvPicPr>
          <p:cNvPr id="5122" name="Picture 2" descr="Canada, Flag, Canadian, Symbol, Country, Nation, Icon"/>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0796922" y="1178968"/>
            <a:ext cx="797710" cy="398855"/>
          </a:xfrm>
          <a:prstGeom prst="rect">
            <a:avLst/>
          </a:prstGeom>
          <a:noFill/>
          <a:extLst>
            <a:ext uri="{909E8E84-426E-40DD-AFC4-6F175D3DCCD1}">
              <a14:hiddenFill xmlns:a14="http://schemas.microsoft.com/office/drawing/2010/main">
                <a:solidFill>
                  <a:srgbClr val="FFFFFF"/>
                </a:solidFill>
              </a14:hiddenFill>
            </a:ext>
          </a:extLst>
        </p:spPr>
      </p:pic>
      <p:sp>
        <p:nvSpPr>
          <p:cNvPr id="35" name="Rounded Rectangle 46">
            <a:extLst>
              <a:ext uri="{FF2B5EF4-FFF2-40B4-BE49-F238E27FC236}">
                <a16:creationId xmlns:a16="http://schemas.microsoft.com/office/drawing/2014/main" id="{D5C79119-0C1A-4E53-81BC-F2EC839026F0}"/>
              </a:ext>
            </a:extLst>
          </p:cNvPr>
          <p:cNvSpPr/>
          <p:nvPr/>
        </p:nvSpPr>
        <p:spPr>
          <a:xfrm>
            <a:off x="6655036" y="164194"/>
            <a:ext cx="3526728" cy="611367"/>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la gloire </a:t>
            </a:r>
            <a:r>
              <a:rPr kumimoji="0" lang="fr-FR"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fame, glory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au cours de </a:t>
            </a:r>
            <a:r>
              <a:rPr kumimoji="0" lang="fr-FR"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over, during</a:t>
            </a:r>
            <a:endParaRPr kumimoji="0" lang="en-GB"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51" name="TextBox 50">
            <a:extLst>
              <a:ext uri="{FF2B5EF4-FFF2-40B4-BE49-F238E27FC236}">
                <a16:creationId xmlns:a16="http://schemas.microsoft.com/office/drawing/2014/main" id="{F3E11188-B433-5A4A-A669-78C0EE9B8445}"/>
              </a:ext>
            </a:extLst>
          </p:cNvPr>
          <p:cNvSpPr txBox="1"/>
          <p:nvPr/>
        </p:nvSpPr>
        <p:spPr>
          <a:xfrm>
            <a:off x="133036" y="1141767"/>
            <a:ext cx="3013827" cy="3170099"/>
          </a:xfrm>
          <a:prstGeom prst="rect">
            <a:avLst/>
          </a:prstGeom>
          <a:noFill/>
          <a:ln w="19050">
            <a:solidFill>
              <a:schemeClr val="accent5">
                <a:lumMod val="50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104F75"/>
                </a:solidFill>
                <a:effectLst/>
                <a:uLnTx/>
                <a:uFillTx/>
                <a:latin typeface="Century Gothic" panose="020F0302020204030204"/>
                <a:ea typeface="+mn-ea"/>
                <a:cs typeface="+mn-cs"/>
              </a:rPr>
              <a:t>Rita Baga, c’est l’alter égo de Jean-François Guèvremont. C’est aussi une artiste et personnage très important de la scène culturelle LGBTQ+ du Québec. Écoute son histoire et remplis les blancs </a:t>
            </a:r>
            <a:r>
              <a:rPr kumimoji="0" lang="en-US" sz="2000" b="0" i="0" u="none" strike="noStrike" kern="1200" cap="none" spc="0" normalizeH="0" baseline="0" noProof="0" dirty="0">
                <a:ln>
                  <a:noFill/>
                </a:ln>
                <a:solidFill>
                  <a:srgbClr val="104F75"/>
                </a:solidFill>
                <a:effectLst/>
                <a:uLnTx/>
                <a:uFillTx/>
                <a:latin typeface="Century Gothic" panose="020F0302020204030204"/>
                <a:ea typeface="+mn-ea"/>
                <a:cs typeface="+mn-cs"/>
              </a:rPr>
              <a:t>!</a:t>
            </a:r>
          </a:p>
        </p:txBody>
      </p:sp>
      <p:pic>
        <p:nvPicPr>
          <p:cNvPr id="52" name="Picture 4" descr="Image illustrative de l’article Fierté Montréal">
            <a:extLst>
              <a:ext uri="{FF2B5EF4-FFF2-40B4-BE49-F238E27FC236}">
                <a16:creationId xmlns:a16="http://schemas.microsoft.com/office/drawing/2014/main" id="{513A13F1-CE11-495A-AA74-3819515A22B6}"/>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09727" y="5197680"/>
            <a:ext cx="828764" cy="1073249"/>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2" descr="Canada's Drag Race contender Rita Baga | Tourisme Montréal">
            <a:extLst>
              <a:ext uri="{FF2B5EF4-FFF2-40B4-BE49-F238E27FC236}">
                <a16:creationId xmlns:a16="http://schemas.microsoft.com/office/drawing/2014/main" id="{9AF4B937-19A2-45DE-B666-9E52E953F581}"/>
              </a:ext>
            </a:extLst>
          </p:cNvPr>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4429" b="99143" l="10000" r="90000">
                        <a14:foregroundMark x1="47089" y1="8000" x2="47089" y2="8000"/>
                        <a14:foregroundMark x1="49620" y1="92571" x2="49620" y2="92571"/>
                        <a14:foregroundMark x1="48861" y1="96000" x2="48861" y2="96000"/>
                        <a14:foregroundMark x1="47848" y1="4429" x2="47848" y2="4429"/>
                        <a14:foregroundMark x1="49367" y1="4429" x2="49367" y2="4429"/>
                        <a14:foregroundMark x1="38861" y1="99143" x2="38861" y2="99143"/>
                      </a14:backgroundRemoval>
                    </a14:imgEffect>
                  </a14:imgLayer>
                </a14:imgProps>
              </a:ext>
              <a:ext uri="{28A0092B-C50C-407E-A947-70E740481C1C}">
                <a14:useLocalDpi xmlns:a14="http://schemas.microsoft.com/office/drawing/2010/main" val="0"/>
              </a:ext>
            </a:extLst>
          </a:blip>
          <a:srcRect/>
          <a:stretch>
            <a:fillRect/>
          </a:stretch>
        </p:blipFill>
        <p:spPr bwMode="auto">
          <a:xfrm>
            <a:off x="864582" y="3902149"/>
            <a:ext cx="2698119" cy="2390738"/>
          </a:xfrm>
          <a:prstGeom prst="rect">
            <a:avLst/>
          </a:prstGeom>
          <a:noFill/>
          <a:extLst>
            <a:ext uri="{909E8E84-426E-40DD-AFC4-6F175D3DCCD1}">
              <a14:hiddenFill xmlns:a14="http://schemas.microsoft.com/office/drawing/2010/main">
                <a:solidFill>
                  <a:srgbClr val="FFFFFF"/>
                </a:solidFill>
              </a14:hiddenFill>
            </a:ext>
          </a:extLst>
        </p:spPr>
      </p:pic>
      <p:sp>
        <p:nvSpPr>
          <p:cNvPr id="31" name="Rectangle 30">
            <a:extLst>
              <a:ext uri="{FF2B5EF4-FFF2-40B4-BE49-F238E27FC236}">
                <a16:creationId xmlns:a16="http://schemas.microsoft.com/office/drawing/2014/main" id="{7219EAFB-C878-49AC-A04A-664575198624}"/>
              </a:ext>
            </a:extLst>
          </p:cNvPr>
          <p:cNvSpPr/>
          <p:nvPr/>
        </p:nvSpPr>
        <p:spPr>
          <a:xfrm>
            <a:off x="4757199" y="5562325"/>
            <a:ext cx="2792428" cy="316438"/>
          </a:xfrm>
          <a:prstGeom prst="rect">
            <a:avLst/>
          </a:prstGeom>
          <a:solidFill>
            <a:srgbClr val="F8D7CD"/>
          </a:solidFill>
          <a:ln>
            <a:solidFill>
              <a:srgbClr val="F8D7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Tree>
    <p:extLst>
      <p:ext uri="{BB962C8B-B14F-4D97-AF65-F5344CB8AC3E}">
        <p14:creationId xmlns:p14="http://schemas.microsoft.com/office/powerpoint/2010/main" val="3760204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0" nodeType="clickEffect">
                                  <p:stCondLst>
                                    <p:cond delay="0"/>
                                  </p:stCondLst>
                                  <p:childTnLst>
                                    <p:set>
                                      <p:cBhvr>
                                        <p:cTn id="24" dur="1" fill="hold">
                                          <p:stCondLst>
                                            <p:cond delay="0"/>
                                          </p:stCondLst>
                                        </p:cTn>
                                        <p:tgtEl>
                                          <p:spTgt spid="30"/>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39"/>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0" nodeType="clickEffect">
                                  <p:stCondLst>
                                    <p:cond delay="0"/>
                                  </p:stCondLst>
                                  <p:childTnLst>
                                    <p:set>
                                      <p:cBhvr>
                                        <p:cTn id="34" dur="1" fill="hold">
                                          <p:stCondLst>
                                            <p:cond delay="0"/>
                                          </p:stCondLst>
                                        </p:cTn>
                                        <p:tgtEl>
                                          <p:spTgt spid="32"/>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36"/>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7"/>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0" nodeType="clickEffect">
                                  <p:stCondLst>
                                    <p:cond delay="0"/>
                                  </p:stCondLst>
                                  <p:childTnLst>
                                    <p:set>
                                      <p:cBhvr>
                                        <p:cTn id="46" dur="1" fill="hold">
                                          <p:stCondLst>
                                            <p:cond delay="0"/>
                                          </p:stCondLst>
                                        </p:cTn>
                                        <p:tgtEl>
                                          <p:spTgt spid="34"/>
                                        </p:tgtEl>
                                        <p:attrNameLst>
                                          <p:attrName>style.visibility</p:attrName>
                                        </p:attrNameLst>
                                      </p:cBhvr>
                                      <p:to>
                                        <p:strVal val="hidden"/>
                                      </p:to>
                                    </p:set>
                                  </p:childTnLst>
                                </p:cTn>
                              </p:par>
                              <p:par>
                                <p:cTn id="47" presetID="1" presetClass="exit" presetSubtype="0" fill="hold" grpId="0" nodeType="withEffect">
                                  <p:stCondLst>
                                    <p:cond delay="0"/>
                                  </p:stCondLst>
                                  <p:childTnLst>
                                    <p:set>
                                      <p:cBhvr>
                                        <p:cTn id="48" dur="1" fill="hold">
                                          <p:stCondLst>
                                            <p:cond delay="0"/>
                                          </p:stCondLst>
                                        </p:cTn>
                                        <p:tgtEl>
                                          <p:spTgt spid="37"/>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26" grpId="0" animBg="1"/>
      <p:bldP spid="32" grpId="0" animBg="1"/>
      <p:bldP spid="38" grpId="0" animBg="1"/>
      <p:bldP spid="40" grpId="0" animBg="1"/>
      <p:bldP spid="43" grpId="0" animBg="1"/>
      <p:bldP spid="47" grpId="0" animBg="1"/>
      <p:bldP spid="9" grpId="0" animBg="1"/>
      <p:bldP spid="37" grpId="0" animBg="1"/>
      <p:bldP spid="39" grpId="0" animBg="1"/>
      <p:bldP spid="28" grpId="0" animBg="1"/>
      <p:bldP spid="30" grpId="0" animBg="1"/>
      <p:bldP spid="34" grpId="0" animBg="1"/>
      <p:bldP spid="31"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4144668" y="1218804"/>
            <a:ext cx="7581014" cy="5054405"/>
          </a:xfrm>
          <a:prstGeom prst="roundRect">
            <a:avLst/>
          </a:prstGeom>
          <a:solidFill>
            <a:schemeClr val="accent1">
              <a:lumMod val="20000"/>
              <a:lumOff val="8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1" name="TextBox 10">
            <a:extLst>
              <a:ext uri="{FF2B5EF4-FFF2-40B4-BE49-F238E27FC236}">
                <a16:creationId xmlns:a16="http://schemas.microsoft.com/office/drawing/2014/main" id="{F3E11188-B433-5A4A-A669-78C0EE9B8445}"/>
              </a:ext>
            </a:extLst>
          </p:cNvPr>
          <p:cNvSpPr txBox="1"/>
          <p:nvPr/>
        </p:nvSpPr>
        <p:spPr>
          <a:xfrm>
            <a:off x="4500035" y="1456932"/>
            <a:ext cx="6609099" cy="4616648"/>
          </a:xfrm>
          <a:prstGeom prst="rect">
            <a:avLst/>
          </a:prstGeom>
          <a:solidFill>
            <a:schemeClr val="accent1">
              <a:lumMod val="20000"/>
              <a:lumOff val="80000"/>
            </a:schemeClr>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 Cabaret Mado présente des spectacles 6 soirs par semaine, 52 semaines par an. L'hôtesse , Mado Lamotte, est une icône de la scène LGBTQ+ montréalaise.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Luc Provost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créé ce personnage </a:t>
            </a:r>
            <a:b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drag queen il y a 26 ans.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Luc chantait à l’école</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et il a étudié le théâtre à l’</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Université du Québec.</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Mado est entrée en scène en juillet 1987. Au début*, elle dansait et présentait des bingos dans les bars Montréalais. Elle a démarré* le cabaret Mado en 2002. Pendant près de 15 ans, elle organisait « Mascara », un des plus importants spectacles du </a:t>
            </a:r>
            <a:b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drag dans le monde avec plus de 100 artistes. Elle écrivait des articles pour les magazines et journaux LGBTQ+, comme « Fugues » et « ici Montréal ».</a:t>
            </a: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2" name="TextBox 11">
            <a:extLst>
              <a:ext uri="{FF2B5EF4-FFF2-40B4-BE49-F238E27FC236}">
                <a16:creationId xmlns:a16="http://schemas.microsoft.com/office/drawing/2014/main" id="{F3E11188-B433-5A4A-A669-78C0EE9B8445}"/>
              </a:ext>
            </a:extLst>
          </p:cNvPr>
          <p:cNvSpPr txBox="1"/>
          <p:nvPr/>
        </p:nvSpPr>
        <p:spPr>
          <a:xfrm>
            <a:off x="4500035" y="1482556"/>
            <a:ext cx="6927935" cy="4616648"/>
          </a:xfrm>
          <a:prstGeom prst="rect">
            <a:avLst/>
          </a:prstGeom>
          <a:solidFill>
            <a:schemeClr val="accent1">
              <a:lumMod val="20000"/>
              <a:lumOff val="80000"/>
            </a:schemeClr>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 Cabaret Mado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présente</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des spectacles 6 soirs par semaine, 52 semaines par an. L'hôtesse , Mado Lamotte,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est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une icône de la scène LGBTQ+ montréalaise.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Luc Provost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créé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ce personnage drag queen il y a 26 ans.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Luc </a:t>
            </a:r>
            <a:r>
              <a:rPr kumimoji="0" lang="en-US"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chantait</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à l’école</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et il </a:t>
            </a:r>
            <a:r>
              <a:rPr kumimoji="0" lang="en-US"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étudié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 théâtre à l’</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Université du Québec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à</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Montréal.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Mado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est entrée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en scène en juillet 1987. Au début*, </a:t>
            </a:r>
            <a:b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elle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dansait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et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présentait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des bingos dans les bars Montréalais. Elle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démarré</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le cabaret Mado </a:t>
            </a:r>
            <a:b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en 2002. Pendant près de 15 ans, elle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organisait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 Mascara », un des plus importants spectacles du </a:t>
            </a:r>
            <a:b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drag dans le monde avec plus de 100 artistes. Elle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écrivait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des articles pour les magazines et journaux LGBTQ+, comme « Fugues » et « ici Montréal ».</a:t>
            </a: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3" name="Rounded Rectangular Callout 2"/>
          <p:cNvSpPr/>
          <p:nvPr/>
        </p:nvSpPr>
        <p:spPr>
          <a:xfrm>
            <a:off x="329609" y="1307805"/>
            <a:ext cx="3593805" cy="1786269"/>
          </a:xfrm>
          <a:prstGeom prst="wedgeRoundRectCallout">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Tâche 1: Trouve tous les verbes dans le texte. Tu vas trouver </a:t>
            </a: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onze verbes </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au total.</a:t>
            </a:r>
          </a:p>
        </p:txBody>
      </p:sp>
      <p:sp>
        <p:nvSpPr>
          <p:cNvPr id="13" name="Rounded Rectangular Callout 12"/>
          <p:cNvSpPr/>
          <p:nvPr/>
        </p:nvSpPr>
        <p:spPr>
          <a:xfrm>
            <a:off x="329609" y="1307804"/>
            <a:ext cx="3593805" cy="1786269"/>
          </a:xfrm>
          <a:prstGeom prst="wedgeRoundRectCallout">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What is </a:t>
            </a: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happening now </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(present)? What </a:t>
            </a: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happened once </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in</a:t>
            </a: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the past (perfect) ? What </a:t>
            </a: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used to happen regularly</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(imperfect) ?</a:t>
            </a:r>
          </a:p>
        </p:txBody>
      </p:sp>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4" name="Title 3"/>
          <p:cNvSpPr>
            <a:spLocks noGrp="1"/>
          </p:cNvSpPr>
          <p:nvPr>
            <p:ph type="title"/>
          </p:nvPr>
        </p:nvSpPr>
        <p:spPr>
          <a:xfrm>
            <a:off x="0" y="296864"/>
            <a:ext cx="5846618" cy="707849"/>
          </a:xfrm>
        </p:spPr>
        <p:txBody>
          <a:bodyPr>
            <a:normAutofit/>
          </a:bodyPr>
          <a:lstStyle/>
          <a:p>
            <a:r>
              <a:rPr lang="en-GB" sz="3300" b="1" dirty="0">
                <a:solidFill>
                  <a:schemeClr val="bg1"/>
                </a:solidFill>
              </a:rPr>
              <a:t>Cabaret Mado à Montréal</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812162" y="249870"/>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lire</a:t>
            </a:r>
          </a:p>
        </p:txBody>
      </p:sp>
      <p:pic>
        <p:nvPicPr>
          <p:cNvPr id="6" name="Picture 4" descr="File:Cabaret Mado - 02.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3151" y="3444949"/>
            <a:ext cx="3771013" cy="2828260"/>
          </a:xfrm>
          <a:prstGeom prst="rect">
            <a:avLst/>
          </a:prstGeom>
          <a:noFill/>
          <a:extLst>
            <a:ext uri="{909E8E84-426E-40DD-AFC4-6F175D3DCCD1}">
              <a14:hiddenFill xmlns:a14="http://schemas.microsoft.com/office/drawing/2010/main">
                <a:solidFill>
                  <a:srgbClr val="FFFFFF"/>
                </a:solidFill>
              </a14:hiddenFill>
            </a:ext>
          </a:extLst>
        </p:spPr>
      </p:pic>
      <p:sp>
        <p:nvSpPr>
          <p:cNvPr id="10" name="Rounded Rectangle 46">
            <a:extLst>
              <a:ext uri="{FF2B5EF4-FFF2-40B4-BE49-F238E27FC236}">
                <a16:creationId xmlns:a16="http://schemas.microsoft.com/office/drawing/2014/main" id="{D5C79119-0C1A-4E53-81BC-F2EC839026F0}"/>
              </a:ext>
            </a:extLst>
          </p:cNvPr>
          <p:cNvSpPr/>
          <p:nvPr/>
        </p:nvSpPr>
        <p:spPr>
          <a:xfrm>
            <a:off x="6765588" y="249870"/>
            <a:ext cx="3526728" cy="611367"/>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au début </a:t>
            </a:r>
            <a:r>
              <a:rPr kumimoji="0" lang="fr-FR"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at the beginning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démarrer </a:t>
            </a:r>
            <a:r>
              <a:rPr kumimoji="0" lang="fr-FR"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to start, set up </a:t>
            </a:r>
            <a:endParaRPr kumimoji="0" lang="en-GB"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grpSp>
        <p:nvGrpSpPr>
          <p:cNvPr id="14" name="Group 13"/>
          <p:cNvGrpSpPr/>
          <p:nvPr/>
        </p:nvGrpSpPr>
        <p:grpSpPr>
          <a:xfrm>
            <a:off x="5397529" y="2013866"/>
            <a:ext cx="4327486" cy="1871059"/>
            <a:chOff x="5518263" y="1456932"/>
            <a:chExt cx="4231793" cy="1871059"/>
          </a:xfrm>
        </p:grpSpPr>
        <p:sp>
          <p:nvSpPr>
            <p:cNvPr id="5" name="Rounded Rectangular Callout 4"/>
            <p:cNvSpPr/>
            <p:nvPr/>
          </p:nvSpPr>
          <p:spPr>
            <a:xfrm>
              <a:off x="5518298" y="1456932"/>
              <a:ext cx="4231758" cy="1871059"/>
            </a:xfrm>
            <a:prstGeom prst="wedgeRoundRectCallout">
              <a:avLst>
                <a:gd name="adj1" fmla="val -30971"/>
                <a:gd name="adj2" fmla="val 68291"/>
                <a:gd name="adj3" fmla="val 16667"/>
              </a:avLst>
            </a:prstGeom>
            <a:solidFill>
              <a:srgbClr val="104F7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5" name="Rounded Rectangular Callout 14"/>
            <p:cNvSpPr/>
            <p:nvPr/>
          </p:nvSpPr>
          <p:spPr>
            <a:xfrm>
              <a:off x="5518263" y="1456932"/>
              <a:ext cx="4231758" cy="1871059"/>
            </a:xfrm>
            <a:prstGeom prst="wedgeRoundRectCallout">
              <a:avLst>
                <a:gd name="adj1" fmla="val 55129"/>
                <a:gd name="adj2" fmla="val -9498"/>
                <a:gd name="adj3" fmla="val 16667"/>
              </a:avLst>
            </a:prstGeom>
            <a:solidFill>
              <a:srgbClr val="104F75"/>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rPr>
                <a:t>Notice the </a:t>
              </a:r>
              <a:r>
                <a:rPr kumimoji="0" lang="en-GB" sz="1800" b="1" i="0" u="none" strike="noStrike" kern="1200" cap="none" spc="0" normalizeH="0" baseline="0" noProof="0" dirty="0">
                  <a:ln>
                    <a:noFill/>
                  </a:ln>
                  <a:solidFill>
                    <a:prstClr val="white"/>
                  </a:solidFill>
                  <a:effectLst/>
                  <a:uLnTx/>
                  <a:uFillTx/>
                  <a:latin typeface="Century Gothic" panose="020F0302020204030204"/>
                  <a:ea typeface="+mn-ea"/>
                  <a:cs typeface="+mn-cs"/>
                </a:rPr>
                <a:t>pronoun changes </a:t>
              </a:r>
              <a:r>
                <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rPr>
                <a:t>from </a:t>
              </a:r>
              <a:r>
                <a:rPr kumimoji="0" lang="en-GB" sz="1800" b="1" i="1" u="none" strike="noStrike" kern="1200" cap="none" spc="0" normalizeH="0" baseline="0" noProof="0" dirty="0">
                  <a:ln>
                    <a:noFill/>
                  </a:ln>
                  <a:solidFill>
                    <a:prstClr val="white"/>
                  </a:solidFill>
                  <a:effectLst/>
                  <a:uLnTx/>
                  <a:uFillTx/>
                  <a:latin typeface="Century Gothic" panose="020F0302020204030204"/>
                  <a:ea typeface="+mn-ea"/>
                  <a:cs typeface="+mn-cs"/>
                </a:rPr>
                <a:t>il </a:t>
              </a:r>
              <a:r>
                <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rPr>
                <a:t>(when talking about Luc) to </a:t>
              </a:r>
              <a:r>
                <a:rPr kumimoji="0" lang="en-GB" sz="1800" b="1" i="1" u="none" strike="noStrike" kern="1200" cap="none" spc="0" normalizeH="0" baseline="0" noProof="0" dirty="0">
                  <a:ln>
                    <a:noFill/>
                  </a:ln>
                  <a:solidFill>
                    <a:prstClr val="white"/>
                  </a:solidFill>
                  <a:effectLst/>
                  <a:uLnTx/>
                  <a:uFillTx/>
                  <a:latin typeface="Century Gothic" panose="020F0302020204030204"/>
                  <a:ea typeface="+mn-ea"/>
                  <a:cs typeface="+mn-cs"/>
                </a:rPr>
                <a:t>elle </a:t>
              </a:r>
              <a:r>
                <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rPr>
                <a:t>(when talking about Mado). </a:t>
              </a:r>
              <a:r>
                <a:rPr kumimoji="0" lang="en-GB" sz="1800" b="1" i="0" u="none" strike="noStrike" kern="1200" cap="none" spc="0" normalizeH="0" baseline="0" noProof="0" dirty="0">
                  <a:ln>
                    <a:noFill/>
                  </a:ln>
                  <a:solidFill>
                    <a:prstClr val="white"/>
                  </a:solidFill>
                  <a:effectLst/>
                  <a:uLnTx/>
                  <a:uFillTx/>
                  <a:latin typeface="Century Gothic" panose="020F0302020204030204"/>
                  <a:ea typeface="+mn-ea"/>
                  <a:cs typeface="+mn-cs"/>
                </a:rPr>
                <a:t>Feminine agreement </a:t>
              </a:r>
              <a:r>
                <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rPr>
                <a:t>is needed when talking about Luc’s drag persona.</a:t>
              </a:r>
            </a:p>
          </p:txBody>
        </p:sp>
      </p:grpSp>
      <p:pic>
        <p:nvPicPr>
          <p:cNvPr id="18" name="Picture 2" descr="Image dans Infobox."/>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109134" y="3386470"/>
            <a:ext cx="1030827" cy="29452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63689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ounded Rectangular Callout 12"/>
          <p:cNvSpPr/>
          <p:nvPr/>
        </p:nvSpPr>
        <p:spPr>
          <a:xfrm>
            <a:off x="331200" y="1306800"/>
            <a:ext cx="3593805" cy="1786269"/>
          </a:xfrm>
          <a:prstGeom prst="wedgeRoundRectCallout">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What is </a:t>
            </a: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happening now </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(present)? What </a:t>
            </a: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happened once </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in</a:t>
            </a: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the past (perfect) ? What </a:t>
            </a: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used to happen regularly</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(imperfect) ?</a:t>
            </a:r>
          </a:p>
        </p:txBody>
      </p:sp>
      <p:sp>
        <p:nvSpPr>
          <p:cNvPr id="2" name="Rounded Rectangle 1"/>
          <p:cNvSpPr/>
          <p:nvPr/>
        </p:nvSpPr>
        <p:spPr>
          <a:xfrm>
            <a:off x="4144668" y="1218804"/>
            <a:ext cx="7581014" cy="5054405"/>
          </a:xfrm>
          <a:prstGeom prst="roundRect">
            <a:avLst/>
          </a:prstGeom>
          <a:solidFill>
            <a:schemeClr val="accent1">
              <a:lumMod val="20000"/>
              <a:lumOff val="8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4" name="Title 3"/>
          <p:cNvSpPr>
            <a:spLocks noGrp="1"/>
          </p:cNvSpPr>
          <p:nvPr>
            <p:ph type="title"/>
          </p:nvPr>
        </p:nvSpPr>
        <p:spPr>
          <a:xfrm>
            <a:off x="0" y="296864"/>
            <a:ext cx="5846618" cy="707849"/>
          </a:xfrm>
        </p:spPr>
        <p:txBody>
          <a:bodyPr>
            <a:normAutofit/>
          </a:bodyPr>
          <a:lstStyle/>
          <a:p>
            <a:r>
              <a:rPr lang="en-GB" sz="3300" b="1" dirty="0">
                <a:solidFill>
                  <a:schemeClr val="bg1"/>
                </a:solidFill>
              </a:rPr>
              <a:t>Cabaret Mado à Montréal</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812162" y="249870"/>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lire</a:t>
            </a:r>
          </a:p>
        </p:txBody>
      </p:sp>
      <p:sp>
        <p:nvSpPr>
          <p:cNvPr id="11" name="TextBox 10">
            <a:extLst>
              <a:ext uri="{FF2B5EF4-FFF2-40B4-BE49-F238E27FC236}">
                <a16:creationId xmlns:a16="http://schemas.microsoft.com/office/drawing/2014/main" id="{F3E11188-B433-5A4A-A669-78C0EE9B8445}"/>
              </a:ext>
            </a:extLst>
          </p:cNvPr>
          <p:cNvSpPr txBox="1"/>
          <p:nvPr/>
        </p:nvSpPr>
        <p:spPr>
          <a:xfrm>
            <a:off x="4471207" y="1437682"/>
            <a:ext cx="6927935" cy="4616648"/>
          </a:xfrm>
          <a:prstGeom prst="rect">
            <a:avLst/>
          </a:prstGeom>
          <a:solidFill>
            <a:schemeClr val="accent1">
              <a:lumMod val="20000"/>
              <a:lumOff val="80000"/>
            </a:schemeClr>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Happening now</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Cabaret Mado presents shows 6 nights a week, 52 weeks a year</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The hostess/Mado is an LGBT+ icon in Montreal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Happened once in the past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Luc Provost created this drag character</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Luc Provost studied theatre at university</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Mado entered the (drag) scene</a:t>
            </a:r>
            <a:endPar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Happened regularly in the past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Luc Provost used to sing at school</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Mado used to dance and present bingo nights</a:t>
            </a:r>
            <a:b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in bars in Montreal</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Mado used to organise ‘Mascara,’ one of the</a:t>
            </a:r>
            <a:b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biggest drag shows in the world</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Mado used to write news/magazine articles</a:t>
            </a:r>
          </a:p>
        </p:txBody>
      </p:sp>
      <p:pic>
        <p:nvPicPr>
          <p:cNvPr id="6" name="Picture 4" descr="File:Cabaret Mado - 02.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3151" y="3444949"/>
            <a:ext cx="3771013" cy="2828260"/>
          </a:xfrm>
          <a:prstGeom prst="rect">
            <a:avLst/>
          </a:prstGeom>
          <a:noFill/>
          <a:extLst>
            <a:ext uri="{909E8E84-426E-40DD-AFC4-6F175D3DCCD1}">
              <a14:hiddenFill xmlns:a14="http://schemas.microsoft.com/office/drawing/2010/main">
                <a:solidFill>
                  <a:srgbClr val="FFFFFF"/>
                </a:solidFill>
              </a14:hiddenFill>
            </a:ext>
          </a:extLst>
        </p:spPr>
      </p:pic>
      <p:sp>
        <p:nvSpPr>
          <p:cNvPr id="10" name="Rounded Rectangle 46">
            <a:extLst>
              <a:ext uri="{FF2B5EF4-FFF2-40B4-BE49-F238E27FC236}">
                <a16:creationId xmlns:a16="http://schemas.microsoft.com/office/drawing/2014/main" id="{D5C79119-0C1A-4E53-81BC-F2EC839026F0}"/>
              </a:ext>
            </a:extLst>
          </p:cNvPr>
          <p:cNvSpPr/>
          <p:nvPr/>
        </p:nvSpPr>
        <p:spPr>
          <a:xfrm>
            <a:off x="6765588" y="249870"/>
            <a:ext cx="3526728" cy="611367"/>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au début </a:t>
            </a:r>
            <a:r>
              <a:rPr kumimoji="0" lang="fr-FR"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at the beginning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démarrer </a:t>
            </a:r>
            <a:r>
              <a:rPr kumimoji="0" lang="fr-FR"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to start, set up </a:t>
            </a:r>
            <a:endParaRPr kumimoji="0" lang="en-GB"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pic>
        <p:nvPicPr>
          <p:cNvPr id="15" name="Picture 2" descr="Image dans Infobox."/>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977875" y="3327991"/>
            <a:ext cx="1030827" cy="29452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56858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1">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1">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1">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1">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1">
                                            <p:txEl>
                                              <p:pRg st="9" end="9"/>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1">
                                            <p:txEl>
                                              <p:pRg st="10" end="10"/>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1">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ular Callout 2"/>
          <p:cNvSpPr/>
          <p:nvPr/>
        </p:nvSpPr>
        <p:spPr>
          <a:xfrm>
            <a:off x="329609" y="1307805"/>
            <a:ext cx="3593805" cy="1786269"/>
          </a:xfrm>
          <a:prstGeom prst="wedgeRoundRectCallout">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What kind of </a:t>
            </a: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time phrases </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appear beside the two types of past tense?</a:t>
            </a:r>
          </a:p>
        </p:txBody>
      </p:sp>
      <p:sp>
        <p:nvSpPr>
          <p:cNvPr id="17" name="Rounded Rectangular Callout 16"/>
          <p:cNvSpPr/>
          <p:nvPr/>
        </p:nvSpPr>
        <p:spPr>
          <a:xfrm>
            <a:off x="329608" y="1307805"/>
            <a:ext cx="3593805" cy="1786269"/>
          </a:xfrm>
          <a:prstGeom prst="wedgeRoundRectCallout">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E87D1E"/>
                </a:solidFill>
                <a:effectLst/>
                <a:uLnTx/>
                <a:uFillTx/>
                <a:latin typeface="Century Gothic" panose="020F0302020204030204"/>
                <a:ea typeface="+mn-ea"/>
                <a:cs typeface="+mn-cs"/>
              </a:rPr>
              <a:t>Specific</a:t>
            </a: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time phrases </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(number of years, dates) are normally used with the </a:t>
            </a:r>
            <a:r>
              <a:rPr kumimoji="0" lang="en-GB" sz="2000" b="1" i="0" u="none" strike="noStrike" kern="1200" cap="none" spc="0" normalizeH="0" baseline="0" noProof="0" dirty="0">
                <a:ln>
                  <a:noFill/>
                </a:ln>
                <a:solidFill>
                  <a:srgbClr val="E87D1E"/>
                </a:solidFill>
                <a:effectLst/>
                <a:uLnTx/>
                <a:uFillTx/>
                <a:latin typeface="Century Gothic" panose="020F0302020204030204"/>
                <a:ea typeface="+mn-ea"/>
                <a:cs typeface="+mn-cs"/>
              </a:rPr>
              <a:t>perfect tense.</a:t>
            </a:r>
            <a:endParaRPr kumimoji="0" lang="en-GB" sz="2000" b="0" i="0" u="none" strike="noStrike" kern="1200" cap="none" spc="0" normalizeH="0" baseline="0" noProof="0" dirty="0">
              <a:ln>
                <a:noFill/>
              </a:ln>
              <a:solidFill>
                <a:srgbClr val="E87D1E"/>
              </a:solidFill>
              <a:effectLst/>
              <a:uLnTx/>
              <a:uFillTx/>
              <a:latin typeface="Century Gothic" panose="020F0302020204030204"/>
              <a:ea typeface="+mn-ea"/>
              <a:cs typeface="+mn-cs"/>
            </a:endParaRPr>
          </a:p>
        </p:txBody>
      </p:sp>
      <p:sp>
        <p:nvSpPr>
          <p:cNvPr id="18" name="TextBox 17">
            <a:extLst>
              <a:ext uri="{FF2B5EF4-FFF2-40B4-BE49-F238E27FC236}">
                <a16:creationId xmlns:a16="http://schemas.microsoft.com/office/drawing/2014/main" id="{F3E11188-B433-5A4A-A669-78C0EE9B8445}"/>
              </a:ext>
            </a:extLst>
          </p:cNvPr>
          <p:cNvSpPr txBox="1"/>
          <p:nvPr/>
        </p:nvSpPr>
        <p:spPr>
          <a:xfrm>
            <a:off x="4500000" y="1458000"/>
            <a:ext cx="6927935" cy="4616648"/>
          </a:xfrm>
          <a:prstGeom prst="rect">
            <a:avLst/>
          </a:prstGeom>
          <a:solidFill>
            <a:schemeClr val="accent1">
              <a:lumMod val="20000"/>
              <a:lumOff val="80000"/>
            </a:schemeClr>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 Cabaret Mado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présente</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des spectacles 6 soirs par semaine, 52 semaines par an. L'hôtesse , Mado Lamotte,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est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une icône de la scène LGBTQ+ montréalaise.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Luc Provost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créé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ce personnage drag queen il y a 26 ans.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Luc </a:t>
            </a:r>
            <a:r>
              <a:rPr kumimoji="0" lang="en-US"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chantait</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à l’école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et il </a:t>
            </a:r>
            <a:r>
              <a:rPr kumimoji="0" lang="en-US"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étudié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 théâtre à l’</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Université du Québec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à</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Montréal.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Mado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est entrée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en scène en 1987. Au début*, </a:t>
            </a:r>
            <a:b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elle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dansait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et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présentait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des bingos dans les bars Montréalais. Elle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démarré</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le cabaret Mado </a:t>
            </a:r>
            <a:b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en 2002. Pendant près de 15 ans, elle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organisait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 Mascara », un des plus importants spectacles du </a:t>
            </a:r>
            <a:b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drag dans le monde avec plus de 100 artistes. Elle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écrivait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des articles pour les magazines et journaux LGBTQ+, comme « Fugues » et « ici Montréal ».</a:t>
            </a: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2" name="Rounded Rectangle 1"/>
          <p:cNvSpPr/>
          <p:nvPr/>
        </p:nvSpPr>
        <p:spPr>
          <a:xfrm>
            <a:off x="4144668" y="1218804"/>
            <a:ext cx="7581014" cy="5054405"/>
          </a:xfrm>
          <a:prstGeom prst="roundRect">
            <a:avLst/>
          </a:prstGeom>
          <a:solidFill>
            <a:schemeClr val="accent1">
              <a:lumMod val="20000"/>
              <a:lumOff val="8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2" name="TextBox 11">
            <a:extLst>
              <a:ext uri="{FF2B5EF4-FFF2-40B4-BE49-F238E27FC236}">
                <a16:creationId xmlns:a16="http://schemas.microsoft.com/office/drawing/2014/main" id="{F3E11188-B433-5A4A-A669-78C0EE9B8445}"/>
              </a:ext>
            </a:extLst>
          </p:cNvPr>
          <p:cNvSpPr txBox="1"/>
          <p:nvPr/>
        </p:nvSpPr>
        <p:spPr>
          <a:xfrm>
            <a:off x="4500000" y="1458000"/>
            <a:ext cx="6927935" cy="4616648"/>
          </a:xfrm>
          <a:prstGeom prst="rect">
            <a:avLst/>
          </a:prstGeom>
          <a:solidFill>
            <a:schemeClr val="accent1">
              <a:lumMod val="20000"/>
              <a:lumOff val="80000"/>
            </a:schemeClr>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 Cabaret Mado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présente</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des spectacles 6 soirs par semaine, 52 semaines par an. L'hôtesse , Mado Lamotte,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est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une icône de la scène LGBTQ+ montréalaise.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Luc Provost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créé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ce personnage drag queen il y a 26 ans.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Luc </a:t>
            </a:r>
            <a:r>
              <a:rPr kumimoji="0" lang="en-US"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chantait</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à l’école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et il </a:t>
            </a:r>
            <a:r>
              <a:rPr kumimoji="0" lang="en-US"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étudié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 théâtre à l’</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Université du Québec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à</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Montréal.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Mado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est entrée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en scène en 1987. Au début*, </a:t>
            </a:r>
            <a:b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elle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dansait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et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présentait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des bingos dans les bars Montréalais. Elle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démarré</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le cabaret Mado </a:t>
            </a:r>
            <a:b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en 2002. Pendant près de 15 ans, elle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organisait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 Mascara », un des plus importants spectacles du </a:t>
            </a:r>
            <a:b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drag dans le monde avec plus de 100 artistes. Elle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écrivait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des articles pour les magazines et journaux LGBTQ+, comme « Fugues » et « ici Montréal ».</a:t>
            </a: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6" name="TextBox 15">
            <a:extLst>
              <a:ext uri="{FF2B5EF4-FFF2-40B4-BE49-F238E27FC236}">
                <a16:creationId xmlns:a16="http://schemas.microsoft.com/office/drawing/2014/main" id="{F3E11188-B433-5A4A-A669-78C0EE9B8445}"/>
              </a:ext>
            </a:extLst>
          </p:cNvPr>
          <p:cNvSpPr txBox="1"/>
          <p:nvPr/>
        </p:nvSpPr>
        <p:spPr>
          <a:xfrm>
            <a:off x="4500000" y="1458000"/>
            <a:ext cx="6927935" cy="4616648"/>
          </a:xfrm>
          <a:prstGeom prst="rect">
            <a:avLst/>
          </a:prstGeom>
          <a:solidFill>
            <a:schemeClr val="accent1">
              <a:lumMod val="20000"/>
              <a:lumOff val="80000"/>
            </a:schemeClr>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 Cabaret Mado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présente</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des spectacles 6 soirs par semaine, 52 semaines par an. L'hôtesse , Mado Lamotte,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est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une icône de la scène LGBTQ+ montréalaise.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Luc Provost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créé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ce personnage drag queen </a:t>
            </a:r>
            <a:r>
              <a:rPr kumimoji="0" lang="fr-FR" sz="2000" b="1" i="0" u="none" strike="noStrike" kern="1200" cap="none" spc="0" normalizeH="0" baseline="0" noProof="0" dirty="0">
                <a:ln>
                  <a:noFill/>
                </a:ln>
                <a:solidFill>
                  <a:srgbClr val="E87D1E"/>
                </a:solidFill>
                <a:effectLst/>
                <a:uLnTx/>
                <a:uFillTx/>
                <a:latin typeface="Century Gothic" panose="020F0302020204030204"/>
                <a:ea typeface="+mn-ea"/>
                <a:cs typeface="+mn-cs"/>
              </a:rPr>
              <a:t>il y a 26 ans</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Luc </a:t>
            </a:r>
            <a:r>
              <a:rPr kumimoji="0" lang="en-US"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chantait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à l’école</a:t>
            </a:r>
            <a:r>
              <a:rPr kumimoji="0" lang="fr-FR" sz="20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et il </a:t>
            </a:r>
            <a:r>
              <a:rPr kumimoji="0" lang="en-US"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étudié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 théâtre à l’</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Université du Québec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à</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Montréal.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Mado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est entrée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en scène </a:t>
            </a:r>
            <a:r>
              <a:rPr kumimoji="0" lang="fr-FR" sz="2000" b="1" i="0" u="none" strike="noStrike" kern="1200" cap="none" spc="0" normalizeH="0" baseline="0" noProof="0" dirty="0">
                <a:ln>
                  <a:noFill/>
                </a:ln>
                <a:solidFill>
                  <a:srgbClr val="E87D1E"/>
                </a:solidFill>
                <a:effectLst/>
                <a:uLnTx/>
                <a:uFillTx/>
                <a:latin typeface="Century Gothic" panose="020F0302020204030204"/>
                <a:ea typeface="+mn-ea"/>
                <a:cs typeface="+mn-cs"/>
              </a:rPr>
              <a:t>en juillet 1987</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Au début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b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elle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dansait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et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présentait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des bingos dans les bars Montréalais. Elle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démarré</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le cabaret Mado </a:t>
            </a:r>
            <a:b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000" b="1" i="0" u="none" strike="noStrike" kern="1200" cap="none" spc="0" normalizeH="0" baseline="0" noProof="0" dirty="0">
                <a:ln>
                  <a:noFill/>
                </a:ln>
                <a:solidFill>
                  <a:srgbClr val="E87D1E"/>
                </a:solidFill>
                <a:effectLst/>
                <a:uLnTx/>
                <a:uFillTx/>
                <a:latin typeface="Century Gothic" panose="020F0302020204030204"/>
                <a:ea typeface="+mn-ea"/>
                <a:cs typeface="+mn-cs"/>
              </a:rPr>
              <a:t>en 2002</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Pendant près de 15 ans, elle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organisait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 Mascara », un des plus importants spectacles du </a:t>
            </a:r>
            <a:b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drag dans le monde avec plus de 100 artistes. Elle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écrivait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des articles pour les magazines et journaux LGBTQ+, comme « Fugues » et « ici Montréal ».</a:t>
            </a: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20" name="TextBox 19">
            <a:extLst>
              <a:ext uri="{FF2B5EF4-FFF2-40B4-BE49-F238E27FC236}">
                <a16:creationId xmlns:a16="http://schemas.microsoft.com/office/drawing/2014/main" id="{F3E11188-B433-5A4A-A669-78C0EE9B8445}"/>
              </a:ext>
            </a:extLst>
          </p:cNvPr>
          <p:cNvSpPr txBox="1"/>
          <p:nvPr/>
        </p:nvSpPr>
        <p:spPr>
          <a:xfrm>
            <a:off x="4500000" y="1458000"/>
            <a:ext cx="6927935" cy="4616648"/>
          </a:xfrm>
          <a:prstGeom prst="rect">
            <a:avLst/>
          </a:prstGeom>
          <a:solidFill>
            <a:schemeClr val="accent1">
              <a:lumMod val="20000"/>
              <a:lumOff val="80000"/>
            </a:schemeClr>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 Cabaret Mado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présente</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des spectacles 6 soirs par semaine, 52 semaines par an. L'hôtesse , Mado Lamotte,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est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une icône de la scène LGBTQ+ montréalaise.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Luc Provost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créé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ce personnage drag queen </a:t>
            </a:r>
            <a:r>
              <a:rPr kumimoji="0" lang="fr-FR" sz="2000" b="1" i="0" u="none" strike="noStrike" kern="1200" cap="none" spc="0" normalizeH="0" baseline="0" noProof="0" dirty="0">
                <a:ln>
                  <a:noFill/>
                </a:ln>
                <a:solidFill>
                  <a:srgbClr val="E87D1E"/>
                </a:solidFill>
                <a:effectLst/>
                <a:uLnTx/>
                <a:uFillTx/>
                <a:latin typeface="Century Gothic" panose="020F0302020204030204"/>
                <a:ea typeface="+mn-ea"/>
                <a:cs typeface="+mn-cs"/>
              </a:rPr>
              <a:t>il y a 26 ans</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Luc chantait à l’école</a:t>
            </a:r>
            <a:r>
              <a:rPr kumimoji="0" lang="fr-FR" sz="2000" b="1" i="0" u="none" strike="noStrike" kern="1200" cap="none" spc="0" normalizeH="0" baseline="0" noProof="0" dirty="0">
                <a:ln>
                  <a:noFill/>
                </a:ln>
                <a:solidFill>
                  <a:srgbClr val="00B050"/>
                </a:solidFill>
                <a:effectLst/>
                <a:uLnTx/>
                <a:uFillTx/>
                <a:latin typeface="Century Gothic" panose="020F0302020204030204"/>
                <a:ea typeface="+mn-ea"/>
                <a:cs typeface="+mn-cs"/>
              </a:rPr>
              <a:t>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et il </a:t>
            </a:r>
            <a:r>
              <a:rPr kumimoji="0" lang="en-US"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étudié le théâtre</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à l’</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Université du Québec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à</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Montréal.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Mado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est entrée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en scène </a:t>
            </a:r>
            <a:r>
              <a:rPr kumimoji="0" lang="fr-FR" sz="2000" b="1" i="0" u="none" strike="noStrike" kern="1200" cap="none" spc="0" normalizeH="0" baseline="0" noProof="0" dirty="0">
                <a:ln>
                  <a:noFill/>
                </a:ln>
                <a:solidFill>
                  <a:srgbClr val="E87D1E"/>
                </a:solidFill>
                <a:effectLst/>
                <a:uLnTx/>
                <a:uFillTx/>
                <a:latin typeface="Century Gothic" panose="020F0302020204030204"/>
                <a:ea typeface="+mn-ea"/>
                <a:cs typeface="+mn-cs"/>
              </a:rPr>
              <a:t>en juillet 1987</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1" i="0" u="none" strike="noStrike" kern="1200" cap="none" spc="0" normalizeH="0" baseline="0" noProof="0" dirty="0">
                <a:ln>
                  <a:noFill/>
                </a:ln>
                <a:solidFill>
                  <a:srgbClr val="00B050"/>
                </a:solidFill>
                <a:effectLst/>
                <a:uLnTx/>
                <a:uFillTx/>
                <a:latin typeface="Century Gothic" panose="020F0302020204030204"/>
                <a:ea typeface="+mn-ea"/>
                <a:cs typeface="+mn-cs"/>
              </a:rPr>
              <a:t>Au début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b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elle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dansait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et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présentait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des bingos dans les bars Montréalais. Elle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démarré</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le cabaret Mado </a:t>
            </a:r>
            <a:b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000" b="1" i="0" u="none" strike="noStrike" kern="1200" cap="none" spc="0" normalizeH="0" baseline="0" noProof="0" dirty="0">
                <a:ln>
                  <a:noFill/>
                </a:ln>
                <a:solidFill>
                  <a:srgbClr val="E87D1E"/>
                </a:solidFill>
                <a:effectLst/>
                <a:uLnTx/>
                <a:uFillTx/>
                <a:latin typeface="Century Gothic" panose="020F0302020204030204"/>
                <a:ea typeface="+mn-ea"/>
                <a:cs typeface="+mn-cs"/>
              </a:rPr>
              <a:t>en 2002</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1" i="0" u="none" strike="noStrike" kern="1200" cap="none" spc="0" normalizeH="0" baseline="0" noProof="0" dirty="0">
                <a:ln>
                  <a:noFill/>
                </a:ln>
                <a:solidFill>
                  <a:srgbClr val="00B050"/>
                </a:solidFill>
                <a:effectLst/>
                <a:uLnTx/>
                <a:uFillTx/>
                <a:latin typeface="Century Gothic" panose="020F0302020204030204"/>
                <a:ea typeface="+mn-ea"/>
                <a:cs typeface="+mn-cs"/>
              </a:rPr>
              <a:t>Pendant près de 15 ans,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elle organisait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Mascara », un des plus importants spectacles du </a:t>
            </a:r>
            <a:b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drag dans le monde avec plus de 100 artistes. Elle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écrivait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des articles pour les magazines et journaux LGBTQ+, comme « Fugues » et « ici Montréal ».</a:t>
            </a: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23" name="TextBox 22">
            <a:extLst>
              <a:ext uri="{FF2B5EF4-FFF2-40B4-BE49-F238E27FC236}">
                <a16:creationId xmlns:a16="http://schemas.microsoft.com/office/drawing/2014/main" id="{F3E11188-B433-5A4A-A669-78C0EE9B8445}"/>
              </a:ext>
            </a:extLst>
          </p:cNvPr>
          <p:cNvSpPr txBox="1"/>
          <p:nvPr/>
        </p:nvSpPr>
        <p:spPr>
          <a:xfrm>
            <a:off x="4500000" y="1458000"/>
            <a:ext cx="6927935" cy="4616648"/>
          </a:xfrm>
          <a:prstGeom prst="rect">
            <a:avLst/>
          </a:prstGeom>
          <a:solidFill>
            <a:schemeClr val="accent1">
              <a:lumMod val="20000"/>
              <a:lumOff val="80000"/>
            </a:schemeClr>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 Cabaret Mado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présente</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des spectacles 6 soirs par semaine, 52 semaines par an. L'hôtesse , Mado Lamotte,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est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une icône de la scène LGBTQ+ montréalaise.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Luc Provost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créé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ce personnage drag queen </a:t>
            </a:r>
            <a:r>
              <a:rPr kumimoji="0" lang="fr-FR" sz="2000" b="1" i="0" u="none" strike="noStrike" kern="1200" cap="none" spc="0" normalizeH="0" baseline="0" noProof="0" dirty="0">
                <a:ln>
                  <a:noFill/>
                </a:ln>
                <a:solidFill>
                  <a:srgbClr val="E87D1E"/>
                </a:solidFill>
                <a:effectLst/>
                <a:uLnTx/>
                <a:uFillTx/>
                <a:latin typeface="Century Gothic" panose="020F0302020204030204"/>
                <a:ea typeface="+mn-ea"/>
                <a:cs typeface="+mn-cs"/>
              </a:rPr>
              <a:t>il y a 26 ans</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Luc </a:t>
            </a:r>
            <a:r>
              <a:rPr kumimoji="0" lang="en-US"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chantait</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000" b="1" i="0" u="none" strike="noStrike" kern="1200" cap="none" spc="0" normalizeH="0" baseline="0" noProof="0" dirty="0">
                <a:ln>
                  <a:noFill/>
                </a:ln>
                <a:solidFill>
                  <a:srgbClr val="ED7D31"/>
                </a:solidFill>
                <a:effectLst/>
                <a:uLnTx/>
                <a:uFillTx/>
                <a:latin typeface="Century Gothic" panose="020F0302020204030204"/>
                <a:ea typeface="+mn-ea"/>
                <a:cs typeface="+mn-cs"/>
              </a:rPr>
              <a:t>à l’école</a:t>
            </a:r>
            <a:r>
              <a:rPr kumimoji="0" lang="fr-FR" sz="2000" b="1" i="0" u="none" strike="noStrike" kern="1200" cap="none" spc="0" normalizeH="0" baseline="0" noProof="0" dirty="0">
                <a:ln>
                  <a:noFill/>
                </a:ln>
                <a:solidFill>
                  <a:srgbClr val="ED7D31"/>
                </a:solidFill>
                <a:effectLst/>
                <a:uLnTx/>
                <a:uFillTx/>
                <a:latin typeface="Century Gothic" panose="020F0302020204030204"/>
                <a:ea typeface="+mn-ea"/>
                <a:cs typeface="+mn-cs"/>
              </a:rPr>
              <a:t>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et il </a:t>
            </a:r>
            <a:r>
              <a:rPr kumimoji="0" lang="en-US" sz="2000" b="1" i="0" u="none" strike="noStrike" kern="1200" cap="none" spc="0" normalizeH="0" baseline="0" noProof="0" dirty="0">
                <a:ln>
                  <a:noFill/>
                </a:ln>
                <a:solidFill>
                  <a:srgbClr val="FF66CC"/>
                </a:solidFill>
                <a:effectLst/>
                <a:uLnTx/>
                <a:uFillTx/>
                <a:latin typeface="Century Gothic" panose="020F0302020204030204"/>
                <a:ea typeface="+mn-ea"/>
                <a:cs typeface="+mn-cs"/>
              </a:rPr>
              <a:t>a étudié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 théâtre à l’</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Université du Québec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à</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Montréal.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Mado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est entrée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en scène </a:t>
            </a:r>
            <a:r>
              <a:rPr kumimoji="0" lang="fr-FR" sz="2000" b="1" i="0" u="none" strike="noStrike" kern="1200" cap="none" spc="0" normalizeH="0" baseline="0" noProof="0" dirty="0">
                <a:ln>
                  <a:noFill/>
                </a:ln>
                <a:solidFill>
                  <a:srgbClr val="E87D1E"/>
                </a:solidFill>
                <a:effectLst/>
                <a:uLnTx/>
                <a:uFillTx/>
                <a:latin typeface="Century Gothic" panose="020F0302020204030204"/>
                <a:ea typeface="+mn-ea"/>
                <a:cs typeface="+mn-cs"/>
              </a:rPr>
              <a:t>en juillet 1987</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1" i="0" u="none" strike="noStrike" kern="1200" cap="none" spc="0" normalizeH="0" baseline="0" noProof="0" dirty="0">
                <a:ln>
                  <a:noFill/>
                </a:ln>
                <a:solidFill>
                  <a:srgbClr val="00B050"/>
                </a:solidFill>
                <a:effectLst/>
                <a:uLnTx/>
                <a:uFillTx/>
                <a:latin typeface="Century Gothic" panose="020F0302020204030204"/>
                <a:ea typeface="+mn-ea"/>
                <a:cs typeface="+mn-cs"/>
              </a:rPr>
              <a:t>Au début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b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elle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dansait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et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présentait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des bingos dans les bars Montréalais. Elle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démarré</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le cabaret Mado </a:t>
            </a:r>
            <a:b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000" b="1" i="0" u="none" strike="noStrike" kern="1200" cap="none" spc="0" normalizeH="0" baseline="0" noProof="0" dirty="0">
                <a:ln>
                  <a:noFill/>
                </a:ln>
                <a:solidFill>
                  <a:srgbClr val="E87D1E"/>
                </a:solidFill>
                <a:effectLst/>
                <a:uLnTx/>
                <a:uFillTx/>
                <a:latin typeface="Century Gothic" panose="020F0302020204030204"/>
                <a:ea typeface="+mn-ea"/>
                <a:cs typeface="+mn-cs"/>
              </a:rPr>
              <a:t>en 2002</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1" i="0" u="none" strike="noStrike" kern="1200" cap="none" spc="0" normalizeH="0" baseline="0" noProof="0" dirty="0">
                <a:ln>
                  <a:noFill/>
                </a:ln>
                <a:solidFill>
                  <a:srgbClr val="00B050"/>
                </a:solidFill>
                <a:effectLst/>
                <a:uLnTx/>
                <a:uFillTx/>
                <a:latin typeface="Century Gothic" panose="020F0302020204030204"/>
                <a:ea typeface="+mn-ea"/>
                <a:cs typeface="+mn-cs"/>
              </a:rPr>
              <a:t>Pendant près de 15 ans,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elle organisait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Mascara », un des plus importants spectacles du </a:t>
            </a:r>
            <a:b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drag dans le monde avec plus de 100 artistes. Elle </a:t>
            </a:r>
            <a:r>
              <a:rPr kumimoji="0" lang="fr-FR" sz="2000" b="1" i="0" u="none" strike="noStrike" kern="1200" cap="none" spc="0" normalizeH="0" baseline="0" noProof="0" dirty="0">
                <a:ln>
                  <a:noFill/>
                </a:ln>
                <a:solidFill>
                  <a:srgbClr val="FF66CC"/>
                </a:solidFill>
                <a:effectLst/>
                <a:uLnTx/>
                <a:uFillTx/>
                <a:latin typeface="Century Gothic" panose="020F0302020204030204"/>
                <a:ea typeface="+mn-ea"/>
                <a:cs typeface="+mn-cs"/>
              </a:rPr>
              <a:t>écrivait</a:t>
            </a:r>
            <a:r>
              <a:rPr kumimoji="0" lang="fr-FR" sz="2000" b="0" i="0" u="none" strike="noStrike" kern="1200" cap="none" spc="0" normalizeH="0" baseline="0" noProof="0" dirty="0">
                <a:ln>
                  <a:noFill/>
                </a:ln>
                <a:solidFill>
                  <a:srgbClr val="FF66CC"/>
                </a:solidFill>
                <a:effectLst/>
                <a:uLnTx/>
                <a:uFillTx/>
                <a:latin typeface="Century Gothic" panose="020F0302020204030204"/>
                <a:ea typeface="+mn-ea"/>
                <a:cs typeface="+mn-cs"/>
              </a:rPr>
              <a:t>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des articles pour les magazines et journaux LGBTQ+, comme « Fugues » et « ici Montréal ».</a:t>
            </a: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21" name="Rounded Rectangular Callout 20"/>
          <p:cNvSpPr/>
          <p:nvPr/>
        </p:nvSpPr>
        <p:spPr>
          <a:xfrm>
            <a:off x="329605" y="1306800"/>
            <a:ext cx="3593805" cy="1786269"/>
          </a:xfrm>
          <a:prstGeom prst="wedgeRoundRectCallout">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00B050"/>
                </a:solidFill>
                <a:effectLst/>
                <a:uLnTx/>
                <a:uFillTx/>
                <a:latin typeface="Century Gothic" panose="020F0302020204030204"/>
                <a:ea typeface="+mn-ea"/>
                <a:cs typeface="+mn-cs"/>
              </a:rPr>
              <a:t>General </a:t>
            </a: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time phrases </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(unspecified periods, longer periods) are often used with the </a:t>
            </a:r>
            <a:r>
              <a:rPr kumimoji="0" lang="en-GB" sz="2000" b="1" i="0" u="none" strike="noStrike" kern="1200" cap="none" spc="0" normalizeH="0" baseline="0" noProof="0" dirty="0">
                <a:ln>
                  <a:noFill/>
                </a:ln>
                <a:solidFill>
                  <a:srgbClr val="00B050"/>
                </a:solidFill>
                <a:effectLst/>
                <a:uLnTx/>
                <a:uFillTx/>
                <a:latin typeface="Century Gothic" panose="020F0302020204030204"/>
                <a:ea typeface="+mn-ea"/>
                <a:cs typeface="+mn-cs"/>
              </a:rPr>
              <a:t>imperfect tense.</a:t>
            </a:r>
            <a:endParaRPr kumimoji="0" lang="en-GB" sz="2000" b="0" i="0" u="none" strike="noStrike" kern="1200" cap="none" spc="0" normalizeH="0" baseline="0" noProof="0" dirty="0">
              <a:ln>
                <a:noFill/>
              </a:ln>
              <a:solidFill>
                <a:srgbClr val="00B050"/>
              </a:solidFill>
              <a:effectLst/>
              <a:uLnTx/>
              <a:uFillTx/>
              <a:latin typeface="Century Gothic" panose="020F0302020204030204"/>
              <a:ea typeface="+mn-ea"/>
              <a:cs typeface="+mn-cs"/>
            </a:endParaRPr>
          </a:p>
        </p:txBody>
      </p:sp>
      <p:sp>
        <p:nvSpPr>
          <p:cNvPr id="24" name="Rounded Rectangular Callout 23"/>
          <p:cNvSpPr/>
          <p:nvPr/>
        </p:nvSpPr>
        <p:spPr>
          <a:xfrm>
            <a:off x="329605" y="1306800"/>
            <a:ext cx="3593805" cy="1786269"/>
          </a:xfrm>
          <a:prstGeom prst="wedgeRoundRectCallout">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If there is </a:t>
            </a:r>
            <a:r>
              <a:rPr kumimoji="0" lang="en-GB" sz="2000" b="1" i="0" u="none" strike="noStrike" kern="1200" cap="none" spc="0" normalizeH="0" baseline="0" noProof="0" dirty="0">
                <a:ln>
                  <a:noFill/>
                </a:ln>
                <a:solidFill>
                  <a:srgbClr val="FF66CC"/>
                </a:solidFill>
                <a:effectLst/>
                <a:uLnTx/>
                <a:uFillTx/>
                <a:latin typeface="Century Gothic" panose="020F0302020204030204"/>
                <a:ea typeface="+mn-ea"/>
                <a:cs typeface="+mn-cs"/>
              </a:rPr>
              <a:t>no</a:t>
            </a:r>
            <a:r>
              <a:rPr kumimoji="0" lang="en-GB" sz="2000" b="1" i="0" u="none" strike="noStrike" kern="1200" cap="none" spc="0" normalizeH="0" baseline="0" noProof="0" dirty="0">
                <a:ln>
                  <a:noFill/>
                </a:ln>
                <a:solidFill>
                  <a:srgbClr val="00B050"/>
                </a:solidFill>
                <a:effectLst/>
                <a:uLnTx/>
                <a:uFillTx/>
                <a:latin typeface="Century Gothic" panose="020F0302020204030204"/>
                <a:ea typeface="+mn-ea"/>
                <a:cs typeface="+mn-cs"/>
              </a:rPr>
              <a:t> </a:t>
            </a: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time </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phrase, the </a:t>
            </a:r>
            <a:r>
              <a:rPr kumimoji="0" lang="en-GB" sz="2000" b="1" i="0" u="none" strike="noStrike" kern="1200" cap="none" spc="0" normalizeH="0" baseline="0" noProof="0" dirty="0">
                <a:ln>
                  <a:noFill/>
                </a:ln>
                <a:solidFill>
                  <a:srgbClr val="FF66CC"/>
                </a:solidFill>
                <a:effectLst/>
                <a:uLnTx/>
                <a:uFillTx/>
                <a:latin typeface="Century Gothic" panose="020F0302020204030204"/>
                <a:ea typeface="+mn-ea"/>
                <a:cs typeface="+mn-cs"/>
              </a:rPr>
              <a:t>verb form alone </a:t>
            </a:r>
            <a:r>
              <a:rPr kumimoji="0" lang="en-GB" sz="2000" b="0" i="0" u="none" strike="noStrike" kern="1200" cap="none" spc="0" normalizeH="0" baseline="0" noProof="0" dirty="0">
                <a:ln>
                  <a:noFill/>
                </a:ln>
                <a:solidFill>
                  <a:srgbClr val="104F75"/>
                </a:solidFill>
                <a:effectLst/>
                <a:uLnTx/>
                <a:uFillTx/>
                <a:latin typeface="Century Gothic" panose="020F0302020204030204"/>
                <a:ea typeface="+mn-ea"/>
                <a:cs typeface="+mn-cs"/>
              </a:rPr>
              <a:t>t</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ells you whether something happened regularly or not.</a:t>
            </a:r>
          </a:p>
        </p:txBody>
      </p:sp>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4" name="Title 3"/>
          <p:cNvSpPr>
            <a:spLocks noGrp="1"/>
          </p:cNvSpPr>
          <p:nvPr>
            <p:ph type="title"/>
          </p:nvPr>
        </p:nvSpPr>
        <p:spPr>
          <a:xfrm>
            <a:off x="0" y="296864"/>
            <a:ext cx="5846618" cy="707849"/>
          </a:xfrm>
        </p:spPr>
        <p:txBody>
          <a:bodyPr>
            <a:normAutofit/>
          </a:bodyPr>
          <a:lstStyle/>
          <a:p>
            <a:r>
              <a:rPr lang="en-GB" sz="3300" b="1" dirty="0">
                <a:solidFill>
                  <a:schemeClr val="bg1"/>
                </a:solidFill>
              </a:rPr>
              <a:t>Cabaret Mado à Montréal</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812162" y="249870"/>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lire</a:t>
            </a:r>
          </a:p>
        </p:txBody>
      </p:sp>
      <p:pic>
        <p:nvPicPr>
          <p:cNvPr id="6" name="Picture 4" descr="File:Cabaret Mado - 02.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3151" y="3444949"/>
            <a:ext cx="3771013" cy="2828260"/>
          </a:xfrm>
          <a:prstGeom prst="rect">
            <a:avLst/>
          </a:prstGeom>
          <a:noFill/>
          <a:extLst>
            <a:ext uri="{909E8E84-426E-40DD-AFC4-6F175D3DCCD1}">
              <a14:hiddenFill xmlns:a14="http://schemas.microsoft.com/office/drawing/2010/main">
                <a:solidFill>
                  <a:srgbClr val="FFFFFF"/>
                </a:solidFill>
              </a14:hiddenFill>
            </a:ext>
          </a:extLst>
        </p:spPr>
      </p:pic>
      <p:sp>
        <p:nvSpPr>
          <p:cNvPr id="10" name="Rounded Rectangle 46">
            <a:extLst>
              <a:ext uri="{FF2B5EF4-FFF2-40B4-BE49-F238E27FC236}">
                <a16:creationId xmlns:a16="http://schemas.microsoft.com/office/drawing/2014/main" id="{D5C79119-0C1A-4E53-81BC-F2EC839026F0}"/>
              </a:ext>
            </a:extLst>
          </p:cNvPr>
          <p:cNvSpPr/>
          <p:nvPr/>
        </p:nvSpPr>
        <p:spPr>
          <a:xfrm>
            <a:off x="6765588" y="249870"/>
            <a:ext cx="3526728" cy="611367"/>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au début </a:t>
            </a:r>
            <a:r>
              <a:rPr kumimoji="0" lang="fr-FR"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at the beginning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démarrer </a:t>
            </a:r>
            <a:r>
              <a:rPr kumimoji="0" lang="fr-FR"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to start, set up </a:t>
            </a:r>
            <a:endParaRPr kumimoji="0" lang="en-GB"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pic>
        <p:nvPicPr>
          <p:cNvPr id="2050" name="Picture 2" descr="Image dans Infobox."/>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977875" y="3327991"/>
            <a:ext cx="1030827" cy="29452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40055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6" grpId="0" animBg="1"/>
      <p:bldP spid="20" grpId="0" animBg="1"/>
      <p:bldP spid="23" grpId="0" animBg="1"/>
      <p:bldP spid="21" grpId="0" animBg="1"/>
      <p:bldP spid="2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EE955EB6-22B8-4FFA-8947-49DE40E6BD2D}"/>
              </a:ext>
            </a:extLst>
          </p:cNvPr>
          <p:cNvGraphicFramePr>
            <a:graphicFrameLocks noGrp="1"/>
          </p:cNvGraphicFramePr>
          <p:nvPr/>
        </p:nvGraphicFramePr>
        <p:xfrm>
          <a:off x="4132180" y="1934247"/>
          <a:ext cx="7797862" cy="4358640"/>
        </p:xfrm>
        <a:graphic>
          <a:graphicData uri="http://schemas.openxmlformats.org/drawingml/2006/table">
            <a:tbl>
              <a:tblPr firstRow="1" bandRow="1">
                <a:tableStyleId>{21E4AEA4-8DFA-4A89-87EB-49C32662AFE0}</a:tableStyleId>
              </a:tblPr>
              <a:tblGrid>
                <a:gridCol w="580486">
                  <a:extLst>
                    <a:ext uri="{9D8B030D-6E8A-4147-A177-3AD203B41FA5}">
                      <a16:colId xmlns:a16="http://schemas.microsoft.com/office/drawing/2014/main" val="2360846620"/>
                    </a:ext>
                  </a:extLst>
                </a:gridCol>
                <a:gridCol w="2936891">
                  <a:extLst>
                    <a:ext uri="{9D8B030D-6E8A-4147-A177-3AD203B41FA5}">
                      <a16:colId xmlns:a16="http://schemas.microsoft.com/office/drawing/2014/main" val="3727659303"/>
                    </a:ext>
                  </a:extLst>
                </a:gridCol>
                <a:gridCol w="4280485">
                  <a:extLst>
                    <a:ext uri="{9D8B030D-6E8A-4147-A177-3AD203B41FA5}">
                      <a16:colId xmlns:a16="http://schemas.microsoft.com/office/drawing/2014/main" val="2548037587"/>
                    </a:ext>
                  </a:extLst>
                </a:gridCol>
              </a:tblGrid>
              <a:tr h="342949">
                <a:tc>
                  <a:txBody>
                    <a:bodyPr/>
                    <a:lstStyle/>
                    <a:p>
                      <a:endParaRPr lang="fr-FR" sz="2000" dirty="0">
                        <a:solidFill>
                          <a:schemeClr val="bg1"/>
                        </a:solidFill>
                      </a:endParaRPr>
                    </a:p>
                  </a:txBody>
                  <a:tcPr marL="72000" marR="36000"/>
                </a:tc>
                <a:tc>
                  <a:txBody>
                    <a:bodyPr/>
                    <a:lstStyle/>
                    <a:p>
                      <a:pPr algn="ctr"/>
                      <a:r>
                        <a:rPr lang="en-GB" sz="2000" dirty="0">
                          <a:solidFill>
                            <a:schemeClr val="bg1"/>
                          </a:solidFill>
                        </a:rPr>
                        <a:t>quand ?</a:t>
                      </a:r>
                      <a:endParaRPr lang="fr-FR" sz="2000" dirty="0">
                        <a:solidFill>
                          <a:schemeClr val="bg1"/>
                        </a:solidFill>
                      </a:endParaRPr>
                    </a:p>
                  </a:txBody>
                  <a:tcPr marL="72000" marR="36000"/>
                </a:tc>
                <a:tc>
                  <a:txBody>
                    <a:bodyPr/>
                    <a:lstStyle/>
                    <a:p>
                      <a:pPr algn="ctr"/>
                      <a:r>
                        <a:rPr lang="en-GB" sz="2000" b="1" dirty="0">
                          <a:solidFill>
                            <a:schemeClr val="bg1"/>
                          </a:solidFill>
                        </a:rPr>
                        <a:t>Passé</a:t>
                      </a:r>
                      <a:r>
                        <a:rPr lang="en-GB" sz="2000" b="1" baseline="0" dirty="0">
                          <a:solidFill>
                            <a:schemeClr val="bg1"/>
                          </a:solidFill>
                        </a:rPr>
                        <a:t> composé ou imparfait ?</a:t>
                      </a:r>
                      <a:endParaRPr lang="fr-FR" sz="2000" b="1" dirty="0">
                        <a:solidFill>
                          <a:schemeClr val="bg1"/>
                        </a:solidFill>
                      </a:endParaRPr>
                    </a:p>
                  </a:txBody>
                  <a:tcPr marL="72000" marR="36000"/>
                </a:tc>
                <a:extLst>
                  <a:ext uri="{0D108BD9-81ED-4DB2-BD59-A6C34878D82A}">
                    <a16:rowId xmlns:a16="http://schemas.microsoft.com/office/drawing/2014/main" val="2012490180"/>
                  </a:ext>
                </a:extLst>
              </a:tr>
              <a:tr h="342949">
                <a:tc rowSpan="2">
                  <a:txBody>
                    <a:bodyPr/>
                    <a:lstStyle/>
                    <a:p>
                      <a:endParaRPr lang="fr-FR" sz="2000" dirty="0"/>
                    </a:p>
                  </a:txBody>
                  <a:tcPr marL="72000" marR="36000" anchor="ctr"/>
                </a:tc>
                <a:tc>
                  <a:txBody>
                    <a:bodyPr/>
                    <a:lstStyle/>
                    <a:p>
                      <a:r>
                        <a:rPr lang="fr-FR" sz="2000" noProof="0" dirty="0">
                          <a:solidFill>
                            <a:schemeClr val="accent1">
                              <a:lumMod val="50000"/>
                            </a:schemeClr>
                          </a:solidFill>
                        </a:rPr>
                        <a:t>avant la gloire*</a:t>
                      </a:r>
                    </a:p>
                  </a:txBody>
                  <a:tcPr marL="72000" marR="36000"/>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noProof="0" dirty="0">
                          <a:solidFill>
                            <a:schemeClr val="accent1">
                              <a:lumMod val="50000"/>
                            </a:schemeClr>
                          </a:solidFill>
                        </a:rPr>
                        <a:t>travaillait </a:t>
                      </a:r>
                      <a:r>
                        <a:rPr lang="fr-FR" sz="2000" b="0" noProof="0" dirty="0">
                          <a:solidFill>
                            <a:schemeClr val="accent1">
                              <a:lumMod val="50000"/>
                            </a:schemeClr>
                          </a:solidFill>
                        </a:rPr>
                        <a:t>comme directeur pour le festival </a:t>
                      </a:r>
                      <a:r>
                        <a:rPr lang="fr-FR" sz="2000" noProof="0" dirty="0">
                          <a:solidFill>
                            <a:schemeClr val="accent1">
                              <a:lumMod val="50000"/>
                            </a:schemeClr>
                          </a:solidFill>
                        </a:rPr>
                        <a:t>Fierté Montréal</a:t>
                      </a:r>
                    </a:p>
                  </a:txBody>
                  <a:tcPr marL="72000" marR="36000" anchor="ctr"/>
                </a:tc>
                <a:extLst>
                  <a:ext uri="{0D108BD9-81ED-4DB2-BD59-A6C34878D82A}">
                    <a16:rowId xmlns:a16="http://schemas.microsoft.com/office/drawing/2014/main" val="596906519"/>
                  </a:ext>
                </a:extLst>
              </a:tr>
              <a:tr h="342949">
                <a:tc vMerge="1">
                  <a:txBody>
                    <a:bodyPr/>
                    <a:lstStyle/>
                    <a:p>
                      <a:endParaRPr lang="fr-FR" sz="2000" dirty="0"/>
                    </a:p>
                  </a:txBody>
                  <a:tcPr/>
                </a:tc>
                <a:tc>
                  <a:txBody>
                    <a:bodyPr/>
                    <a:lstStyle/>
                    <a:p>
                      <a:r>
                        <a:rPr lang="fr-FR" sz="2000" noProof="0" dirty="0">
                          <a:solidFill>
                            <a:schemeClr val="accent1">
                              <a:lumMod val="50000"/>
                            </a:schemeClr>
                          </a:solidFill>
                        </a:rPr>
                        <a:t>de 2015 à 2018</a:t>
                      </a:r>
                    </a:p>
                  </a:txBody>
                  <a:tcPr marL="72000" marR="36000"/>
                </a:tc>
                <a:tc vMerge="1">
                  <a:txBody>
                    <a:bodyPr/>
                    <a:lstStyle/>
                    <a:p>
                      <a:endParaRPr lang="fr-FR"/>
                    </a:p>
                  </a:txBody>
                  <a:tcPr/>
                </a:tc>
                <a:extLst>
                  <a:ext uri="{0D108BD9-81ED-4DB2-BD59-A6C34878D82A}">
                    <a16:rowId xmlns:a16="http://schemas.microsoft.com/office/drawing/2014/main" val="1601177611"/>
                  </a:ext>
                </a:extLst>
              </a:tr>
              <a:tr h="342949">
                <a:tc rowSpan="2">
                  <a:txBody>
                    <a:bodyPr/>
                    <a:lstStyle/>
                    <a:p>
                      <a:endParaRPr lang="fr-FR" sz="2000" dirty="0"/>
                    </a:p>
                  </a:txBody>
                  <a:tcPr marL="72000" marR="36000" anchor="ctr"/>
                </a:tc>
                <a:tc>
                  <a:txBody>
                    <a:bodyPr/>
                    <a:lstStyle/>
                    <a:p>
                      <a:r>
                        <a:rPr lang="fr-FR" sz="2000" noProof="0" dirty="0">
                          <a:solidFill>
                            <a:schemeClr val="accent1">
                              <a:lumMod val="50000"/>
                            </a:schemeClr>
                          </a:solidFill>
                        </a:rPr>
                        <a:t>un jour</a:t>
                      </a:r>
                    </a:p>
                  </a:txBody>
                  <a:tcPr marL="72000" marR="36000"/>
                </a:tc>
                <a:tc rowSpan="2">
                  <a:txBody>
                    <a:bodyPr/>
                    <a:lstStyle/>
                    <a:p>
                      <a:pPr algn="ctr"/>
                      <a:r>
                        <a:rPr lang="fr-FR" sz="2000" b="1" noProof="0" dirty="0">
                          <a:solidFill>
                            <a:schemeClr val="accent1">
                              <a:lumMod val="50000"/>
                            </a:schemeClr>
                          </a:solidFill>
                        </a:rPr>
                        <a:t>a </a:t>
                      </a:r>
                      <a:r>
                        <a:rPr lang="fr-FR" sz="2000" b="1" i="0" kern="1200" noProof="0" dirty="0">
                          <a:solidFill>
                            <a:schemeClr val="accent1">
                              <a:lumMod val="50000"/>
                            </a:schemeClr>
                          </a:solidFill>
                          <a:effectLst/>
                          <a:latin typeface="+mn-lt"/>
                          <a:ea typeface="+mn-ea"/>
                          <a:cs typeface="+mn-cs"/>
                        </a:rPr>
                        <a:t>téléphoné </a:t>
                      </a:r>
                      <a:r>
                        <a:rPr lang="fr-FR" sz="2000" b="0" i="0" kern="1200" noProof="0" dirty="0">
                          <a:solidFill>
                            <a:schemeClr val="accent1">
                              <a:lumMod val="50000"/>
                            </a:schemeClr>
                          </a:solidFill>
                          <a:effectLst/>
                          <a:latin typeface="+mn-lt"/>
                          <a:ea typeface="+mn-ea"/>
                          <a:cs typeface="+mn-cs"/>
                        </a:rPr>
                        <a:t>pour dire : « tu dois faire de la drag » !</a:t>
                      </a:r>
                      <a:endParaRPr lang="fr-FR" sz="2000" b="1" noProof="0" dirty="0">
                        <a:solidFill>
                          <a:schemeClr val="accent1">
                            <a:lumMod val="50000"/>
                          </a:schemeClr>
                        </a:solidFill>
                      </a:endParaRPr>
                    </a:p>
                  </a:txBody>
                  <a:tcPr marL="72000" marR="36000" anchor="ctr"/>
                </a:tc>
                <a:extLst>
                  <a:ext uri="{0D108BD9-81ED-4DB2-BD59-A6C34878D82A}">
                    <a16:rowId xmlns:a16="http://schemas.microsoft.com/office/drawing/2014/main" val="3060646348"/>
                  </a:ext>
                </a:extLst>
              </a:tr>
              <a:tr h="342949">
                <a:tc vMerge="1">
                  <a:txBody>
                    <a:bodyPr/>
                    <a:lstStyle/>
                    <a:p>
                      <a:endParaRPr lang="fr-FR" sz="2000" dirty="0"/>
                    </a:p>
                  </a:txBody>
                  <a:tcPr/>
                </a:tc>
                <a:tc>
                  <a:txBody>
                    <a:bodyPr/>
                    <a:lstStyle/>
                    <a:p>
                      <a:r>
                        <a:rPr lang="fr-FR" sz="2000" noProof="0" dirty="0">
                          <a:solidFill>
                            <a:schemeClr val="accent1">
                              <a:lumMod val="50000"/>
                            </a:schemeClr>
                          </a:solidFill>
                        </a:rPr>
                        <a:t>tous les jours </a:t>
                      </a:r>
                    </a:p>
                  </a:txBody>
                  <a:tcPr marL="72000" marR="36000"/>
                </a:tc>
                <a:tc vMerge="1">
                  <a:txBody>
                    <a:bodyPr/>
                    <a:lstStyle/>
                    <a:p>
                      <a:endParaRPr lang="fr-FR"/>
                    </a:p>
                  </a:txBody>
                  <a:tcPr/>
                </a:tc>
                <a:extLst>
                  <a:ext uri="{0D108BD9-81ED-4DB2-BD59-A6C34878D82A}">
                    <a16:rowId xmlns:a16="http://schemas.microsoft.com/office/drawing/2014/main" val="1513512409"/>
                  </a:ext>
                </a:extLst>
              </a:tr>
              <a:tr h="342949">
                <a:tc rowSpan="2">
                  <a:txBody>
                    <a:bodyPr/>
                    <a:lstStyle/>
                    <a:p>
                      <a:endParaRPr lang="fr-FR" sz="2000" dirty="0"/>
                    </a:p>
                  </a:txBody>
                  <a:tcPr marL="72000" marR="36000" anchor="ctr"/>
                </a:tc>
                <a:tc>
                  <a:txBody>
                    <a:bodyPr/>
                    <a:lstStyle/>
                    <a:p>
                      <a:r>
                        <a:rPr lang="fr-FR" sz="2000" noProof="0" dirty="0">
                          <a:solidFill>
                            <a:schemeClr val="accent1">
                              <a:lumMod val="50000"/>
                            </a:schemeClr>
                          </a:solidFill>
                        </a:rPr>
                        <a:t>au cours de* l'été 2020</a:t>
                      </a:r>
                    </a:p>
                  </a:txBody>
                  <a:tcPr marL="72000" marR="36000"/>
                </a:tc>
                <a:tc rowSpan="2">
                  <a:txBody>
                    <a:bodyPr/>
                    <a:lstStyle/>
                    <a:p>
                      <a:pPr algn="ctr"/>
                      <a:r>
                        <a:rPr lang="fr-FR" sz="2000" b="1" noProof="0" dirty="0">
                          <a:solidFill>
                            <a:schemeClr val="accent1">
                              <a:lumMod val="50000"/>
                            </a:schemeClr>
                          </a:solidFill>
                        </a:rPr>
                        <a:t>a participé à</a:t>
                      </a:r>
                      <a:r>
                        <a:rPr lang="fr-FR" sz="2000" noProof="0" dirty="0">
                          <a:solidFill>
                            <a:schemeClr val="accent1">
                              <a:lumMod val="50000"/>
                            </a:schemeClr>
                          </a:solidFill>
                        </a:rPr>
                        <a:t> l’émission de télévision “Canada’s Drag Race”</a:t>
                      </a:r>
                    </a:p>
                  </a:txBody>
                  <a:tcPr marL="72000" marR="36000" anchor="ctr"/>
                </a:tc>
                <a:extLst>
                  <a:ext uri="{0D108BD9-81ED-4DB2-BD59-A6C34878D82A}">
                    <a16:rowId xmlns:a16="http://schemas.microsoft.com/office/drawing/2014/main" val="1120371323"/>
                  </a:ext>
                </a:extLst>
              </a:tr>
              <a:tr h="342949">
                <a:tc vMerge="1">
                  <a:txBody>
                    <a:bodyPr/>
                    <a:lstStyle/>
                    <a:p>
                      <a:endParaRPr lang="fr-FR" sz="2000" dirty="0"/>
                    </a:p>
                  </a:txBody>
                  <a:tcPr/>
                </a:tc>
                <a:tc>
                  <a:txBody>
                    <a:bodyPr/>
                    <a:lstStyle/>
                    <a:p>
                      <a:r>
                        <a:rPr lang="fr-FR" sz="2000" noProof="0" dirty="0">
                          <a:solidFill>
                            <a:schemeClr val="accent1">
                              <a:lumMod val="50000"/>
                            </a:schemeClr>
                          </a:solidFill>
                        </a:rPr>
                        <a:t>chaque été</a:t>
                      </a:r>
                    </a:p>
                  </a:txBody>
                  <a:tcPr marL="72000" marR="36000"/>
                </a:tc>
                <a:tc vMerge="1">
                  <a:txBody>
                    <a:bodyPr/>
                    <a:lstStyle/>
                    <a:p>
                      <a:endParaRPr lang="fr-FR"/>
                    </a:p>
                  </a:txBody>
                  <a:tcPr/>
                </a:tc>
                <a:extLst>
                  <a:ext uri="{0D108BD9-81ED-4DB2-BD59-A6C34878D82A}">
                    <a16:rowId xmlns:a16="http://schemas.microsoft.com/office/drawing/2014/main" val="1761179885"/>
                  </a:ext>
                </a:extLst>
              </a:tr>
              <a:tr h="342949">
                <a:tc rowSpan="2">
                  <a:txBody>
                    <a:bodyPr/>
                    <a:lstStyle/>
                    <a:p>
                      <a:endParaRPr lang="fr-FR" sz="2000" dirty="0"/>
                    </a:p>
                  </a:txBody>
                  <a:tcPr marL="72000" marR="36000"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2000" noProof="0" dirty="0">
                          <a:solidFill>
                            <a:schemeClr val="accent1">
                              <a:lumMod val="50000"/>
                            </a:schemeClr>
                          </a:solidFill>
                        </a:rPr>
                        <a:t>Dans la 1</a:t>
                      </a:r>
                      <a:r>
                        <a:rPr lang="fr-FR" sz="2000" baseline="0" noProof="0" dirty="0">
                          <a:solidFill>
                            <a:schemeClr val="accent1">
                              <a:lumMod val="50000"/>
                            </a:schemeClr>
                          </a:solidFill>
                        </a:rPr>
                        <a:t>ère</a:t>
                      </a:r>
                      <a:r>
                        <a:rPr lang="fr-FR" sz="2000" noProof="0" dirty="0">
                          <a:solidFill>
                            <a:schemeClr val="accent1">
                              <a:lumMod val="50000"/>
                            </a:schemeClr>
                          </a:solidFill>
                        </a:rPr>
                        <a:t> émission </a:t>
                      </a:r>
                    </a:p>
                  </a:txBody>
                  <a:tcPr marL="72000" marR="36000"/>
                </a:tc>
                <a:tc rowSpan="2">
                  <a:txBody>
                    <a:bodyPr/>
                    <a:lstStyle/>
                    <a:p>
                      <a:pPr algn="ctr"/>
                      <a:r>
                        <a:rPr lang="fr-FR" sz="2000" b="1" noProof="0" dirty="0">
                          <a:solidFill>
                            <a:schemeClr val="accent1">
                              <a:lumMod val="50000"/>
                            </a:schemeClr>
                          </a:solidFill>
                        </a:rPr>
                        <a:t>créait </a:t>
                      </a:r>
                      <a:r>
                        <a:rPr lang="fr-FR" sz="2000" b="0" noProof="0" dirty="0">
                          <a:solidFill>
                            <a:schemeClr val="accent1">
                              <a:lumMod val="50000"/>
                            </a:schemeClr>
                          </a:solidFill>
                        </a:rPr>
                        <a:t>des “looks” et </a:t>
                      </a:r>
                      <a:r>
                        <a:rPr lang="fr-FR" sz="2000" b="1" noProof="0" dirty="0">
                          <a:solidFill>
                            <a:schemeClr val="accent1">
                              <a:lumMod val="50000"/>
                            </a:schemeClr>
                          </a:solidFill>
                        </a:rPr>
                        <a:t>complétait </a:t>
                      </a:r>
                      <a:r>
                        <a:rPr lang="fr-FR" sz="2000" b="0" noProof="0" dirty="0">
                          <a:solidFill>
                            <a:schemeClr val="accent1">
                              <a:lumMod val="50000"/>
                            </a:schemeClr>
                          </a:solidFill>
                        </a:rPr>
                        <a:t>des défis</a:t>
                      </a:r>
                      <a:endParaRPr lang="fr-FR" sz="2000" b="1" noProof="0" dirty="0">
                        <a:solidFill>
                          <a:schemeClr val="accent1">
                            <a:lumMod val="50000"/>
                          </a:schemeClr>
                        </a:solidFill>
                      </a:endParaRPr>
                    </a:p>
                  </a:txBody>
                  <a:tcPr marL="72000" marR="36000" anchor="ctr"/>
                </a:tc>
                <a:extLst>
                  <a:ext uri="{0D108BD9-81ED-4DB2-BD59-A6C34878D82A}">
                    <a16:rowId xmlns:a16="http://schemas.microsoft.com/office/drawing/2014/main" val="778677334"/>
                  </a:ext>
                </a:extLst>
              </a:tr>
              <a:tr h="342949">
                <a:tc vMerge="1">
                  <a:txBody>
                    <a:bodyPr/>
                    <a:lstStyle/>
                    <a:p>
                      <a:endParaRPr lang="fr-FR"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2000" noProof="0" dirty="0">
                          <a:solidFill>
                            <a:schemeClr val="accent1">
                              <a:lumMod val="50000"/>
                            </a:schemeClr>
                          </a:solidFill>
                        </a:rPr>
                        <a:t>chaque semaine</a:t>
                      </a:r>
                    </a:p>
                  </a:txBody>
                  <a:tcPr marL="72000" marR="36000"/>
                </a:tc>
                <a:tc vMerge="1">
                  <a:txBody>
                    <a:bodyPr/>
                    <a:lstStyle/>
                    <a:p>
                      <a:endParaRPr lang="fr-FR"/>
                    </a:p>
                  </a:txBody>
                  <a:tcPr/>
                </a:tc>
                <a:extLst>
                  <a:ext uri="{0D108BD9-81ED-4DB2-BD59-A6C34878D82A}">
                    <a16:rowId xmlns:a16="http://schemas.microsoft.com/office/drawing/2014/main" val="2069458205"/>
                  </a:ext>
                </a:extLst>
              </a:tr>
              <a:tr h="342949">
                <a:tc rowSpan="2">
                  <a:txBody>
                    <a:bodyPr/>
                    <a:lstStyle/>
                    <a:p>
                      <a:endParaRPr lang="fr-FR" sz="2000" dirty="0"/>
                    </a:p>
                  </a:txBody>
                  <a:tcPr marL="72000" marR="36000" anchor="ctr"/>
                </a:tc>
                <a:tc>
                  <a:txBody>
                    <a:bodyPr/>
                    <a:lstStyle/>
                    <a:p>
                      <a:r>
                        <a:rPr lang="fr-FR" sz="2000" noProof="0" dirty="0">
                          <a:solidFill>
                            <a:schemeClr val="accent1">
                              <a:lumMod val="50000"/>
                            </a:schemeClr>
                          </a:solidFill>
                        </a:rPr>
                        <a:t>chaque fois</a:t>
                      </a:r>
                    </a:p>
                  </a:txBody>
                  <a:tcPr marL="72000" marR="36000"/>
                </a:tc>
                <a:tc rowSpan="2">
                  <a:txBody>
                    <a:bodyPr/>
                    <a:lstStyle/>
                    <a:p>
                      <a:pPr algn="ctr"/>
                      <a:r>
                        <a:rPr lang="fr-FR" sz="2000" b="1" noProof="0" dirty="0">
                          <a:solidFill>
                            <a:schemeClr val="accent1">
                              <a:lumMod val="50000"/>
                            </a:schemeClr>
                          </a:solidFill>
                        </a:rPr>
                        <a:t>a gagné </a:t>
                      </a:r>
                      <a:r>
                        <a:rPr lang="fr-FR" sz="2000" b="0" noProof="0" dirty="0">
                          <a:solidFill>
                            <a:schemeClr val="accent1">
                              <a:lumMod val="50000"/>
                            </a:schemeClr>
                          </a:solidFill>
                        </a:rPr>
                        <a:t>la deuxième place</a:t>
                      </a:r>
                    </a:p>
                  </a:txBody>
                  <a:tcPr marL="72000" marR="36000" anchor="ctr"/>
                </a:tc>
                <a:extLst>
                  <a:ext uri="{0D108BD9-81ED-4DB2-BD59-A6C34878D82A}">
                    <a16:rowId xmlns:a16="http://schemas.microsoft.com/office/drawing/2014/main" val="2427109653"/>
                  </a:ext>
                </a:extLst>
              </a:tr>
              <a:tr h="0">
                <a:tc vMerge="1">
                  <a:txBody>
                    <a:bodyPr/>
                    <a:lstStyle/>
                    <a:p>
                      <a:endParaRPr lang="fr-FR" sz="2000" dirty="0"/>
                    </a:p>
                  </a:txBody>
                  <a:tcPr/>
                </a:tc>
                <a:tc>
                  <a:txBody>
                    <a:bodyPr/>
                    <a:lstStyle/>
                    <a:p>
                      <a:r>
                        <a:rPr lang="fr-FR" sz="2000" noProof="0" dirty="0">
                          <a:solidFill>
                            <a:schemeClr val="accent1">
                              <a:lumMod val="50000"/>
                            </a:schemeClr>
                          </a:solidFill>
                        </a:rPr>
                        <a:t>le 3 septembre 2020</a:t>
                      </a:r>
                    </a:p>
                  </a:txBody>
                  <a:tcPr marL="72000" marR="36000"/>
                </a:tc>
                <a:tc vMerge="1">
                  <a:txBody>
                    <a:bodyPr/>
                    <a:lstStyle/>
                    <a:p>
                      <a:endParaRPr lang="fr-FR"/>
                    </a:p>
                  </a:txBody>
                  <a:tcPr/>
                </a:tc>
                <a:extLst>
                  <a:ext uri="{0D108BD9-81ED-4DB2-BD59-A6C34878D82A}">
                    <a16:rowId xmlns:a16="http://schemas.microsoft.com/office/drawing/2014/main" val="858542014"/>
                  </a:ext>
                </a:extLst>
              </a:tr>
            </a:tbl>
          </a:graphicData>
        </a:graphic>
      </p:graphicFrame>
      <p:sp>
        <p:nvSpPr>
          <p:cNvPr id="36" name="TextBox 35">
            <a:extLst>
              <a:ext uri="{FF2B5EF4-FFF2-40B4-BE49-F238E27FC236}">
                <a16:creationId xmlns:a16="http://schemas.microsoft.com/office/drawing/2014/main" id="{B7980C51-F4B3-4942-B103-29797CA1A161}"/>
              </a:ext>
            </a:extLst>
          </p:cNvPr>
          <p:cNvSpPr txBox="1"/>
          <p:nvPr/>
        </p:nvSpPr>
        <p:spPr>
          <a:xfrm>
            <a:off x="10379555" y="4796568"/>
            <a:ext cx="1441796" cy="307777"/>
          </a:xfrm>
          <a:prstGeom prst="rect">
            <a:avLst/>
          </a:prstGeom>
          <a:solidFill>
            <a:srgbClr val="F8D7CD"/>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 compléter</a:t>
            </a:r>
          </a:p>
        </p:txBody>
      </p:sp>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88964"/>
            <a:ext cx="6457246" cy="867128"/>
          </a:xfrm>
          <a:prstGeom prst="rect">
            <a:avLst/>
          </a:prstGeom>
        </p:spPr>
      </p:pic>
      <p:sp>
        <p:nvSpPr>
          <p:cNvPr id="4" name="Title 3"/>
          <p:cNvSpPr>
            <a:spLocks noGrp="1"/>
          </p:cNvSpPr>
          <p:nvPr>
            <p:ph type="title"/>
          </p:nvPr>
        </p:nvSpPr>
        <p:spPr>
          <a:xfrm>
            <a:off x="1" y="188964"/>
            <a:ext cx="6096000" cy="707849"/>
          </a:xfrm>
        </p:spPr>
        <p:txBody>
          <a:bodyPr>
            <a:normAutofit/>
          </a:bodyPr>
          <a:lstStyle/>
          <a:p>
            <a:r>
              <a:rPr lang="en-GB" sz="3000" b="1" dirty="0">
                <a:solidFill>
                  <a:schemeClr val="bg1"/>
                </a:solidFill>
              </a:rPr>
              <a:t>Rita Baga : drag montréalaise</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379555" y="164194"/>
            <a:ext cx="1632445" cy="400919"/>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écouter</a:t>
            </a:r>
          </a:p>
        </p:txBody>
      </p:sp>
      <p:sp>
        <p:nvSpPr>
          <p:cNvPr id="26" name="TextBox 25">
            <a:extLst>
              <a:ext uri="{FF2B5EF4-FFF2-40B4-BE49-F238E27FC236}">
                <a16:creationId xmlns:a16="http://schemas.microsoft.com/office/drawing/2014/main" id="{36087217-EE1E-4A4C-800B-3B99A8C3B710}"/>
              </a:ext>
            </a:extLst>
          </p:cNvPr>
          <p:cNvSpPr txBox="1"/>
          <p:nvPr/>
        </p:nvSpPr>
        <p:spPr>
          <a:xfrm>
            <a:off x="7739591" y="2425443"/>
            <a:ext cx="1250373" cy="307777"/>
          </a:xfrm>
          <a:prstGeom prst="rect">
            <a:avLst/>
          </a:prstGeom>
          <a:solidFill>
            <a:srgbClr val="F8D7CD"/>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travailler </a:t>
            </a:r>
            <a:endPar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32" name="TextBox 31">
            <a:extLst>
              <a:ext uri="{FF2B5EF4-FFF2-40B4-BE49-F238E27FC236}">
                <a16:creationId xmlns:a16="http://schemas.microsoft.com/office/drawing/2014/main" id="{835E99F1-F6A1-4CBE-9B0F-926117E4DFE5}"/>
              </a:ext>
            </a:extLst>
          </p:cNvPr>
          <p:cNvSpPr txBox="1"/>
          <p:nvPr/>
        </p:nvSpPr>
        <p:spPr>
          <a:xfrm>
            <a:off x="7836610" y="4796569"/>
            <a:ext cx="802878" cy="307777"/>
          </a:xfrm>
          <a:prstGeom prst="rect">
            <a:avLst/>
          </a:prstGeom>
          <a:solidFill>
            <a:srgbClr val="F8D7CD"/>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créer</a:t>
            </a:r>
          </a:p>
        </p:txBody>
      </p:sp>
      <p:sp>
        <p:nvSpPr>
          <p:cNvPr id="38" name="Rectangle 37">
            <a:extLst>
              <a:ext uri="{FF2B5EF4-FFF2-40B4-BE49-F238E27FC236}">
                <a16:creationId xmlns:a16="http://schemas.microsoft.com/office/drawing/2014/main" id="{6DCAB0D5-962C-472D-81F2-3A1306CC8307}"/>
              </a:ext>
            </a:extLst>
          </p:cNvPr>
          <p:cNvSpPr/>
          <p:nvPr/>
        </p:nvSpPr>
        <p:spPr>
          <a:xfrm>
            <a:off x="4769802" y="2765892"/>
            <a:ext cx="2095256" cy="307776"/>
          </a:xfrm>
          <a:prstGeom prst="rect">
            <a:avLst/>
          </a:prstGeom>
          <a:solidFill>
            <a:srgbClr val="FCECE8"/>
          </a:solidFill>
          <a:ln>
            <a:solidFill>
              <a:srgbClr val="FCECE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40" name="Rectangle 39">
            <a:extLst>
              <a:ext uri="{FF2B5EF4-FFF2-40B4-BE49-F238E27FC236}">
                <a16:creationId xmlns:a16="http://schemas.microsoft.com/office/drawing/2014/main" id="{F20869B4-9D73-4492-9E2D-6E8E59A5C21F}"/>
              </a:ext>
            </a:extLst>
          </p:cNvPr>
          <p:cNvSpPr/>
          <p:nvPr/>
        </p:nvSpPr>
        <p:spPr>
          <a:xfrm>
            <a:off x="4757231" y="3594398"/>
            <a:ext cx="2095256" cy="307776"/>
          </a:xfrm>
          <a:prstGeom prst="rect">
            <a:avLst/>
          </a:prstGeom>
          <a:solidFill>
            <a:srgbClr val="FCECE8"/>
          </a:solidFill>
          <a:ln>
            <a:solidFill>
              <a:srgbClr val="FCECE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43" name="Rectangle 42">
            <a:extLst>
              <a:ext uri="{FF2B5EF4-FFF2-40B4-BE49-F238E27FC236}">
                <a16:creationId xmlns:a16="http://schemas.microsoft.com/office/drawing/2014/main" id="{DE0761B1-6BC5-44C4-A66B-489801EA9602}"/>
              </a:ext>
            </a:extLst>
          </p:cNvPr>
          <p:cNvSpPr/>
          <p:nvPr/>
        </p:nvSpPr>
        <p:spPr>
          <a:xfrm>
            <a:off x="4783214" y="4337722"/>
            <a:ext cx="2792428" cy="316438"/>
          </a:xfrm>
          <a:prstGeom prst="rect">
            <a:avLst/>
          </a:prstGeom>
          <a:solidFill>
            <a:srgbClr val="FCECE8"/>
          </a:solidFill>
          <a:ln>
            <a:solidFill>
              <a:srgbClr val="FCECE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47" name="Rectangle 46">
            <a:extLst>
              <a:ext uri="{FF2B5EF4-FFF2-40B4-BE49-F238E27FC236}">
                <a16:creationId xmlns:a16="http://schemas.microsoft.com/office/drawing/2014/main" id="{74AB7C5C-FE22-4995-A6FE-C1A0F38E5514}"/>
              </a:ext>
            </a:extLst>
          </p:cNvPr>
          <p:cNvSpPr/>
          <p:nvPr/>
        </p:nvSpPr>
        <p:spPr>
          <a:xfrm>
            <a:off x="4725058" y="4781080"/>
            <a:ext cx="2792428" cy="316438"/>
          </a:xfrm>
          <a:prstGeom prst="rect">
            <a:avLst/>
          </a:prstGeom>
          <a:solidFill>
            <a:srgbClr val="F8D7CD"/>
          </a:solidFill>
          <a:ln>
            <a:solidFill>
              <a:srgbClr val="F8D7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9" name="Rectangle 8">
            <a:extLst>
              <a:ext uri="{FF2B5EF4-FFF2-40B4-BE49-F238E27FC236}">
                <a16:creationId xmlns:a16="http://schemas.microsoft.com/office/drawing/2014/main" id="{9569769E-A61B-4F22-9544-25DB055CDF98}"/>
              </a:ext>
            </a:extLst>
          </p:cNvPr>
          <p:cNvSpPr/>
          <p:nvPr/>
        </p:nvSpPr>
        <p:spPr>
          <a:xfrm>
            <a:off x="7804360" y="3216746"/>
            <a:ext cx="274460" cy="307777"/>
          </a:xfrm>
          <a:prstGeom prst="rect">
            <a:avLst/>
          </a:prstGeom>
          <a:solidFill>
            <a:srgbClr val="F8D7CD"/>
          </a:solidFill>
          <a:ln>
            <a:solidFill>
              <a:srgbClr val="F8D7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37" name="Rectangle 36">
            <a:extLst>
              <a:ext uri="{FF2B5EF4-FFF2-40B4-BE49-F238E27FC236}">
                <a16:creationId xmlns:a16="http://schemas.microsoft.com/office/drawing/2014/main" id="{BD07FB25-8265-459A-B5D9-10C103C10790}"/>
              </a:ext>
            </a:extLst>
          </p:cNvPr>
          <p:cNvSpPr/>
          <p:nvPr/>
        </p:nvSpPr>
        <p:spPr>
          <a:xfrm>
            <a:off x="7970279" y="5736533"/>
            <a:ext cx="274460" cy="307777"/>
          </a:xfrm>
          <a:prstGeom prst="rect">
            <a:avLst/>
          </a:prstGeom>
          <a:solidFill>
            <a:srgbClr val="F8D7CD"/>
          </a:solidFill>
          <a:ln>
            <a:solidFill>
              <a:srgbClr val="F8D7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39" name="Rectangle 38">
            <a:extLst>
              <a:ext uri="{FF2B5EF4-FFF2-40B4-BE49-F238E27FC236}">
                <a16:creationId xmlns:a16="http://schemas.microsoft.com/office/drawing/2014/main" id="{0458A522-2054-4A20-B24A-B3BF1F890C28}"/>
              </a:ext>
            </a:extLst>
          </p:cNvPr>
          <p:cNvSpPr/>
          <p:nvPr/>
        </p:nvSpPr>
        <p:spPr>
          <a:xfrm>
            <a:off x="8090318" y="4051581"/>
            <a:ext cx="274460" cy="307777"/>
          </a:xfrm>
          <a:prstGeom prst="rect">
            <a:avLst/>
          </a:prstGeom>
          <a:solidFill>
            <a:srgbClr val="F8D7CD"/>
          </a:solidFill>
          <a:ln>
            <a:solidFill>
              <a:srgbClr val="F8D7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28" name="TextBox 27">
            <a:extLst>
              <a:ext uri="{FF2B5EF4-FFF2-40B4-BE49-F238E27FC236}">
                <a16:creationId xmlns:a16="http://schemas.microsoft.com/office/drawing/2014/main" id="{83D9CDF4-EE54-49C1-AC61-6AE82626FAD1}"/>
              </a:ext>
            </a:extLst>
          </p:cNvPr>
          <p:cNvSpPr txBox="1"/>
          <p:nvPr/>
        </p:nvSpPr>
        <p:spPr>
          <a:xfrm>
            <a:off x="7825242" y="3211519"/>
            <a:ext cx="1549400" cy="307777"/>
          </a:xfrm>
          <a:prstGeom prst="rect">
            <a:avLst/>
          </a:prstGeom>
          <a:solidFill>
            <a:srgbClr val="F8D7CD"/>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téléphoner</a:t>
            </a:r>
          </a:p>
        </p:txBody>
      </p:sp>
      <p:sp>
        <p:nvSpPr>
          <p:cNvPr id="30" name="TextBox 29">
            <a:extLst>
              <a:ext uri="{FF2B5EF4-FFF2-40B4-BE49-F238E27FC236}">
                <a16:creationId xmlns:a16="http://schemas.microsoft.com/office/drawing/2014/main" id="{0987DAF0-7024-434D-97B2-7FBA035F7D7E}"/>
              </a:ext>
            </a:extLst>
          </p:cNvPr>
          <p:cNvSpPr txBox="1"/>
          <p:nvPr/>
        </p:nvSpPr>
        <p:spPr>
          <a:xfrm>
            <a:off x="8187220" y="4007610"/>
            <a:ext cx="1427570" cy="316438"/>
          </a:xfrm>
          <a:prstGeom prst="rect">
            <a:avLst/>
          </a:prstGeom>
          <a:solidFill>
            <a:srgbClr val="F8D7CD"/>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participer</a:t>
            </a:r>
          </a:p>
        </p:txBody>
      </p:sp>
      <p:sp>
        <p:nvSpPr>
          <p:cNvPr id="41" name="TextBox 40">
            <a:hlinkClick r:id="" action="ppaction://noaction">
              <a:snd r:embed="rId4" name="Q1.wav"/>
            </a:hlinkClick>
            <a:extLst>
              <a:ext uri="{FF2B5EF4-FFF2-40B4-BE49-F238E27FC236}">
                <a16:creationId xmlns:a16="http://schemas.microsoft.com/office/drawing/2014/main" id="{7310D5FF-6180-450D-8306-BD35C2166499}"/>
              </a:ext>
            </a:extLst>
          </p:cNvPr>
          <p:cNvSpPr txBox="1"/>
          <p:nvPr/>
        </p:nvSpPr>
        <p:spPr>
          <a:xfrm>
            <a:off x="4211451" y="2494069"/>
            <a:ext cx="430924" cy="432000"/>
          </a:xfrm>
          <a:prstGeom prst="rect">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1</a:t>
            </a:r>
            <a:endParaRPr kumimoji="0" lang="fr-FR" sz="24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44" name="TextBox 43">
            <a:hlinkClick r:id="" action="ppaction://noaction">
              <a:snd r:embed="rId5" name="Q2.wav"/>
            </a:hlinkClick>
            <a:extLst>
              <a:ext uri="{FF2B5EF4-FFF2-40B4-BE49-F238E27FC236}">
                <a16:creationId xmlns:a16="http://schemas.microsoft.com/office/drawing/2014/main" id="{F8E1BD9A-B713-487F-BE27-7B4443978EAB}"/>
              </a:ext>
            </a:extLst>
          </p:cNvPr>
          <p:cNvSpPr txBox="1"/>
          <p:nvPr/>
        </p:nvSpPr>
        <p:spPr>
          <a:xfrm>
            <a:off x="4213157" y="3260378"/>
            <a:ext cx="430924" cy="461665"/>
          </a:xfrm>
          <a:prstGeom prst="rect">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2</a:t>
            </a:r>
            <a:endParaRPr kumimoji="0" lang="fr-FR" sz="24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46" name="TextBox 45">
            <a:hlinkClick r:id="" action="ppaction://noaction">
              <a:snd r:embed="rId6" name="Q3.wav"/>
            </a:hlinkClick>
            <a:extLst>
              <a:ext uri="{FF2B5EF4-FFF2-40B4-BE49-F238E27FC236}">
                <a16:creationId xmlns:a16="http://schemas.microsoft.com/office/drawing/2014/main" id="{E5AE17CB-2ABE-43CD-B4DC-C56803CA1811}"/>
              </a:ext>
            </a:extLst>
          </p:cNvPr>
          <p:cNvSpPr txBox="1"/>
          <p:nvPr/>
        </p:nvSpPr>
        <p:spPr>
          <a:xfrm>
            <a:off x="4213157" y="4056352"/>
            <a:ext cx="430924" cy="461665"/>
          </a:xfrm>
          <a:prstGeom prst="rect">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3</a:t>
            </a:r>
            <a:endParaRPr kumimoji="0" lang="fr-FR" sz="24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48" name="TextBox 47">
            <a:hlinkClick r:id="" action="ppaction://noaction">
              <a:snd r:embed="rId7" name="Q4.1.wav"/>
            </a:hlinkClick>
            <a:extLst>
              <a:ext uri="{FF2B5EF4-FFF2-40B4-BE49-F238E27FC236}">
                <a16:creationId xmlns:a16="http://schemas.microsoft.com/office/drawing/2014/main" id="{343B2C50-D2CA-46D7-BB74-567351365C71}"/>
              </a:ext>
            </a:extLst>
          </p:cNvPr>
          <p:cNvSpPr txBox="1"/>
          <p:nvPr/>
        </p:nvSpPr>
        <p:spPr>
          <a:xfrm>
            <a:off x="4213157" y="4852326"/>
            <a:ext cx="430924" cy="461665"/>
          </a:xfrm>
          <a:prstGeom prst="rect">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4</a:t>
            </a:r>
            <a:endParaRPr kumimoji="0" lang="fr-FR" sz="24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50" name="TextBox 49">
            <a:hlinkClick r:id="" action="ppaction://noaction">
              <a:snd r:embed="rId8" name="A6.wav"/>
            </a:hlinkClick>
            <a:extLst>
              <a:ext uri="{FF2B5EF4-FFF2-40B4-BE49-F238E27FC236}">
                <a16:creationId xmlns:a16="http://schemas.microsoft.com/office/drawing/2014/main" id="{2CB453A4-3204-4BE5-B5EA-AF92118A042F}"/>
              </a:ext>
            </a:extLst>
          </p:cNvPr>
          <p:cNvSpPr txBox="1"/>
          <p:nvPr/>
        </p:nvSpPr>
        <p:spPr>
          <a:xfrm>
            <a:off x="4211451" y="5648299"/>
            <a:ext cx="430924" cy="461665"/>
          </a:xfrm>
          <a:prstGeom prst="rect">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5</a:t>
            </a:r>
            <a:endParaRPr kumimoji="0" lang="fr-FR" sz="24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34" name="TextBox 33">
            <a:extLst>
              <a:ext uri="{FF2B5EF4-FFF2-40B4-BE49-F238E27FC236}">
                <a16:creationId xmlns:a16="http://schemas.microsoft.com/office/drawing/2014/main" id="{41C03037-D0B0-4097-9CCA-7830379B93C6}"/>
              </a:ext>
            </a:extLst>
          </p:cNvPr>
          <p:cNvSpPr txBox="1"/>
          <p:nvPr/>
        </p:nvSpPr>
        <p:spPr>
          <a:xfrm>
            <a:off x="8107509" y="5736532"/>
            <a:ext cx="1098600" cy="307777"/>
          </a:xfrm>
          <a:prstGeom prst="rect">
            <a:avLst/>
          </a:prstGeom>
          <a:solidFill>
            <a:srgbClr val="F8D7CD"/>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gagner</a:t>
            </a:r>
          </a:p>
        </p:txBody>
      </p:sp>
      <p:sp>
        <p:nvSpPr>
          <p:cNvPr id="3" name="TextBox 2"/>
          <p:cNvSpPr txBox="1"/>
          <p:nvPr/>
        </p:nvSpPr>
        <p:spPr>
          <a:xfrm>
            <a:off x="4054378" y="1147564"/>
            <a:ext cx="836734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04F75"/>
                </a:solidFill>
                <a:effectLst/>
                <a:uLnTx/>
                <a:uFillTx/>
                <a:latin typeface="Century Gothic" panose="020F0302020204030204"/>
                <a:ea typeface="+mn-ea"/>
                <a:cs typeface="+mn-cs"/>
              </a:rPr>
              <a:t>Tu vas entendre un accent québécois !</a:t>
            </a:r>
          </a:p>
        </p:txBody>
      </p:sp>
      <p:pic>
        <p:nvPicPr>
          <p:cNvPr id="5122" name="Picture 2" descr="Canada, Flag, Canadian, Symbol, Country, Nation, Icon"/>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0796922" y="1178968"/>
            <a:ext cx="797710" cy="398855"/>
          </a:xfrm>
          <a:prstGeom prst="rect">
            <a:avLst/>
          </a:prstGeom>
          <a:noFill/>
          <a:extLst>
            <a:ext uri="{909E8E84-426E-40DD-AFC4-6F175D3DCCD1}">
              <a14:hiddenFill xmlns:a14="http://schemas.microsoft.com/office/drawing/2010/main">
                <a:solidFill>
                  <a:srgbClr val="FFFFFF"/>
                </a:solidFill>
              </a14:hiddenFill>
            </a:ext>
          </a:extLst>
        </p:spPr>
      </p:pic>
      <p:sp>
        <p:nvSpPr>
          <p:cNvPr id="35" name="Rounded Rectangle 46">
            <a:extLst>
              <a:ext uri="{FF2B5EF4-FFF2-40B4-BE49-F238E27FC236}">
                <a16:creationId xmlns:a16="http://schemas.microsoft.com/office/drawing/2014/main" id="{D5C79119-0C1A-4E53-81BC-F2EC839026F0}"/>
              </a:ext>
            </a:extLst>
          </p:cNvPr>
          <p:cNvSpPr/>
          <p:nvPr/>
        </p:nvSpPr>
        <p:spPr>
          <a:xfrm>
            <a:off x="6655036" y="164194"/>
            <a:ext cx="3526728" cy="611367"/>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la gloire </a:t>
            </a:r>
            <a:r>
              <a:rPr kumimoji="0" lang="fr-FR"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fame, glory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au cours de </a:t>
            </a:r>
            <a:r>
              <a:rPr kumimoji="0" lang="fr-FR"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over, during</a:t>
            </a:r>
            <a:endParaRPr kumimoji="0" lang="en-GB"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51" name="TextBox 50">
            <a:extLst>
              <a:ext uri="{FF2B5EF4-FFF2-40B4-BE49-F238E27FC236}">
                <a16:creationId xmlns:a16="http://schemas.microsoft.com/office/drawing/2014/main" id="{F3E11188-B433-5A4A-A669-78C0EE9B8445}"/>
              </a:ext>
            </a:extLst>
          </p:cNvPr>
          <p:cNvSpPr txBox="1"/>
          <p:nvPr/>
        </p:nvSpPr>
        <p:spPr>
          <a:xfrm>
            <a:off x="133036" y="1141767"/>
            <a:ext cx="3013827" cy="3170099"/>
          </a:xfrm>
          <a:prstGeom prst="rect">
            <a:avLst/>
          </a:prstGeom>
          <a:noFill/>
          <a:ln w="19050">
            <a:solidFill>
              <a:schemeClr val="accent5">
                <a:lumMod val="50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104F75"/>
                </a:solidFill>
                <a:effectLst/>
                <a:uLnTx/>
                <a:uFillTx/>
                <a:latin typeface="Century Gothic" panose="020F0302020204030204"/>
                <a:ea typeface="+mn-ea"/>
                <a:cs typeface="+mn-cs"/>
              </a:rPr>
              <a:t>Rita Baga, c’est l’alter égo de Jean-François Guèvremont. C’est aussi une artiste et personnage très important de la scène culturelle LGBTQ+ du Québec. Écoute son histoire et remplis les blancs </a:t>
            </a:r>
            <a:r>
              <a:rPr kumimoji="0" lang="en-US" sz="2000" b="0" i="0" u="none" strike="noStrike" kern="1200" cap="none" spc="0" normalizeH="0" baseline="0" noProof="0" dirty="0">
                <a:ln>
                  <a:noFill/>
                </a:ln>
                <a:solidFill>
                  <a:srgbClr val="104F75"/>
                </a:solidFill>
                <a:effectLst/>
                <a:uLnTx/>
                <a:uFillTx/>
                <a:latin typeface="Century Gothic" panose="020F0302020204030204"/>
                <a:ea typeface="+mn-ea"/>
                <a:cs typeface="+mn-cs"/>
              </a:rPr>
              <a:t>!</a:t>
            </a:r>
          </a:p>
        </p:txBody>
      </p:sp>
      <p:pic>
        <p:nvPicPr>
          <p:cNvPr id="52" name="Picture 4" descr="Image illustrative de l’article Fierté Montréal">
            <a:extLst>
              <a:ext uri="{FF2B5EF4-FFF2-40B4-BE49-F238E27FC236}">
                <a16:creationId xmlns:a16="http://schemas.microsoft.com/office/drawing/2014/main" id="{513A13F1-CE11-495A-AA74-3819515A22B6}"/>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09727" y="5197680"/>
            <a:ext cx="828764" cy="1073249"/>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2" descr="Canada's Drag Race contender Rita Baga | Tourisme Montréal">
            <a:extLst>
              <a:ext uri="{FF2B5EF4-FFF2-40B4-BE49-F238E27FC236}">
                <a16:creationId xmlns:a16="http://schemas.microsoft.com/office/drawing/2014/main" id="{9AF4B937-19A2-45DE-B666-9E52E953F581}"/>
              </a:ext>
            </a:extLst>
          </p:cNvPr>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4429" b="99143" l="10000" r="90000">
                        <a14:foregroundMark x1="47089" y1="8000" x2="47089" y2="8000"/>
                        <a14:foregroundMark x1="49620" y1="92571" x2="49620" y2="92571"/>
                        <a14:foregroundMark x1="48861" y1="96000" x2="48861" y2="96000"/>
                        <a14:foregroundMark x1="47848" y1="4429" x2="47848" y2="4429"/>
                        <a14:foregroundMark x1="49367" y1="4429" x2="49367" y2="4429"/>
                        <a14:foregroundMark x1="38861" y1="99143" x2="38861" y2="99143"/>
                      </a14:backgroundRemoval>
                    </a14:imgEffect>
                  </a14:imgLayer>
                </a14:imgProps>
              </a:ext>
              <a:ext uri="{28A0092B-C50C-407E-A947-70E740481C1C}">
                <a14:useLocalDpi xmlns:a14="http://schemas.microsoft.com/office/drawing/2010/main" val="0"/>
              </a:ext>
            </a:extLst>
          </a:blip>
          <a:srcRect/>
          <a:stretch>
            <a:fillRect/>
          </a:stretch>
        </p:blipFill>
        <p:spPr bwMode="auto">
          <a:xfrm>
            <a:off x="864582" y="3902149"/>
            <a:ext cx="2698119" cy="2390738"/>
          </a:xfrm>
          <a:prstGeom prst="rect">
            <a:avLst/>
          </a:prstGeom>
          <a:noFill/>
          <a:extLst>
            <a:ext uri="{909E8E84-426E-40DD-AFC4-6F175D3DCCD1}">
              <a14:hiddenFill xmlns:a14="http://schemas.microsoft.com/office/drawing/2010/main">
                <a:solidFill>
                  <a:srgbClr val="FFFFFF"/>
                </a:solidFill>
              </a14:hiddenFill>
            </a:ext>
          </a:extLst>
        </p:spPr>
      </p:pic>
      <p:sp>
        <p:nvSpPr>
          <p:cNvPr id="31" name="Rectangle 30">
            <a:extLst>
              <a:ext uri="{FF2B5EF4-FFF2-40B4-BE49-F238E27FC236}">
                <a16:creationId xmlns:a16="http://schemas.microsoft.com/office/drawing/2014/main" id="{7219EAFB-C878-49AC-A04A-664575198624}"/>
              </a:ext>
            </a:extLst>
          </p:cNvPr>
          <p:cNvSpPr/>
          <p:nvPr/>
        </p:nvSpPr>
        <p:spPr>
          <a:xfrm>
            <a:off x="4757199" y="5562325"/>
            <a:ext cx="2792428" cy="316438"/>
          </a:xfrm>
          <a:prstGeom prst="rect">
            <a:avLst/>
          </a:prstGeom>
          <a:solidFill>
            <a:srgbClr val="F8D7CD"/>
          </a:solidFill>
          <a:ln>
            <a:solidFill>
              <a:srgbClr val="F8D7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Tree>
    <p:extLst>
      <p:ext uri="{BB962C8B-B14F-4D97-AF65-F5344CB8AC3E}">
        <p14:creationId xmlns:p14="http://schemas.microsoft.com/office/powerpoint/2010/main" val="34977077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0" nodeType="clickEffect">
                                  <p:stCondLst>
                                    <p:cond delay="0"/>
                                  </p:stCondLst>
                                  <p:childTnLst>
                                    <p:set>
                                      <p:cBhvr>
                                        <p:cTn id="24" dur="1" fill="hold">
                                          <p:stCondLst>
                                            <p:cond delay="0"/>
                                          </p:stCondLst>
                                        </p:cTn>
                                        <p:tgtEl>
                                          <p:spTgt spid="30"/>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39"/>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0" nodeType="clickEffect">
                                  <p:stCondLst>
                                    <p:cond delay="0"/>
                                  </p:stCondLst>
                                  <p:childTnLst>
                                    <p:set>
                                      <p:cBhvr>
                                        <p:cTn id="34" dur="1" fill="hold">
                                          <p:stCondLst>
                                            <p:cond delay="0"/>
                                          </p:stCondLst>
                                        </p:cTn>
                                        <p:tgtEl>
                                          <p:spTgt spid="32"/>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36"/>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7"/>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0" nodeType="clickEffect">
                                  <p:stCondLst>
                                    <p:cond delay="0"/>
                                  </p:stCondLst>
                                  <p:childTnLst>
                                    <p:set>
                                      <p:cBhvr>
                                        <p:cTn id="46" dur="1" fill="hold">
                                          <p:stCondLst>
                                            <p:cond delay="0"/>
                                          </p:stCondLst>
                                        </p:cTn>
                                        <p:tgtEl>
                                          <p:spTgt spid="34"/>
                                        </p:tgtEl>
                                        <p:attrNameLst>
                                          <p:attrName>style.visibility</p:attrName>
                                        </p:attrNameLst>
                                      </p:cBhvr>
                                      <p:to>
                                        <p:strVal val="hidden"/>
                                      </p:to>
                                    </p:set>
                                  </p:childTnLst>
                                </p:cTn>
                              </p:par>
                              <p:par>
                                <p:cTn id="47" presetID="1" presetClass="exit" presetSubtype="0" fill="hold" grpId="0" nodeType="withEffect">
                                  <p:stCondLst>
                                    <p:cond delay="0"/>
                                  </p:stCondLst>
                                  <p:childTnLst>
                                    <p:set>
                                      <p:cBhvr>
                                        <p:cTn id="48" dur="1" fill="hold">
                                          <p:stCondLst>
                                            <p:cond delay="0"/>
                                          </p:stCondLst>
                                        </p:cTn>
                                        <p:tgtEl>
                                          <p:spTgt spid="37"/>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26" grpId="0" animBg="1"/>
      <p:bldP spid="32" grpId="0" animBg="1"/>
      <p:bldP spid="38" grpId="0" animBg="1"/>
      <p:bldP spid="40" grpId="0" animBg="1"/>
      <p:bldP spid="43" grpId="0" animBg="1"/>
      <p:bldP spid="47" grpId="0" animBg="1"/>
      <p:bldP spid="9" grpId="0" animBg="1"/>
      <p:bldP spid="37" grpId="0" animBg="1"/>
      <p:bldP spid="39" grpId="0" animBg="1"/>
      <p:bldP spid="28" grpId="0" animBg="1"/>
      <p:bldP spid="30" grpId="0" animBg="1"/>
      <p:bldP spid="34" grpId="0" animBg="1"/>
      <p:bldP spid="3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EE955EB6-22B8-4FFA-8947-49DE40E6BD2D}"/>
              </a:ext>
            </a:extLst>
          </p:cNvPr>
          <p:cNvGraphicFramePr>
            <a:graphicFrameLocks noGrp="1"/>
          </p:cNvGraphicFramePr>
          <p:nvPr/>
        </p:nvGraphicFramePr>
        <p:xfrm>
          <a:off x="3270737" y="1912289"/>
          <a:ext cx="8785677" cy="4358640"/>
        </p:xfrm>
        <a:graphic>
          <a:graphicData uri="http://schemas.openxmlformats.org/drawingml/2006/table">
            <a:tbl>
              <a:tblPr firstRow="1" bandRow="1">
                <a:tableStyleId>{21E4AEA4-8DFA-4A89-87EB-49C32662AFE0}</a:tableStyleId>
              </a:tblPr>
              <a:tblGrid>
                <a:gridCol w="580486">
                  <a:extLst>
                    <a:ext uri="{9D8B030D-6E8A-4147-A177-3AD203B41FA5}">
                      <a16:colId xmlns:a16="http://schemas.microsoft.com/office/drawing/2014/main" val="2360846620"/>
                    </a:ext>
                  </a:extLst>
                </a:gridCol>
                <a:gridCol w="2936891">
                  <a:extLst>
                    <a:ext uri="{9D8B030D-6E8A-4147-A177-3AD203B41FA5}">
                      <a16:colId xmlns:a16="http://schemas.microsoft.com/office/drawing/2014/main" val="3727659303"/>
                    </a:ext>
                  </a:extLst>
                </a:gridCol>
                <a:gridCol w="4280485">
                  <a:extLst>
                    <a:ext uri="{9D8B030D-6E8A-4147-A177-3AD203B41FA5}">
                      <a16:colId xmlns:a16="http://schemas.microsoft.com/office/drawing/2014/main" val="2548037587"/>
                    </a:ext>
                  </a:extLst>
                </a:gridCol>
                <a:gridCol w="987815">
                  <a:extLst>
                    <a:ext uri="{9D8B030D-6E8A-4147-A177-3AD203B41FA5}">
                      <a16:colId xmlns:a16="http://schemas.microsoft.com/office/drawing/2014/main" val="1956116231"/>
                    </a:ext>
                  </a:extLst>
                </a:gridCol>
              </a:tblGrid>
              <a:tr h="342949">
                <a:tc>
                  <a:txBody>
                    <a:bodyPr/>
                    <a:lstStyle/>
                    <a:p>
                      <a:endParaRPr lang="fr-FR" sz="2000" dirty="0">
                        <a:solidFill>
                          <a:schemeClr val="bg1"/>
                        </a:solidFill>
                      </a:endParaRPr>
                    </a:p>
                  </a:txBody>
                  <a:tcPr marL="72000" marR="36000"/>
                </a:tc>
                <a:tc>
                  <a:txBody>
                    <a:bodyPr/>
                    <a:lstStyle/>
                    <a:p>
                      <a:pPr algn="ctr"/>
                      <a:r>
                        <a:rPr lang="en-GB" sz="2000" dirty="0">
                          <a:solidFill>
                            <a:schemeClr val="bg1"/>
                          </a:solidFill>
                        </a:rPr>
                        <a:t>quand ?</a:t>
                      </a:r>
                      <a:endParaRPr lang="fr-FR" sz="2000" dirty="0">
                        <a:solidFill>
                          <a:schemeClr val="bg1"/>
                        </a:solidFill>
                      </a:endParaRPr>
                    </a:p>
                  </a:txBody>
                  <a:tcPr marL="72000" marR="36000"/>
                </a:tc>
                <a:tc>
                  <a:txBody>
                    <a:bodyPr/>
                    <a:lstStyle/>
                    <a:p>
                      <a:pPr algn="ctr"/>
                      <a:r>
                        <a:rPr lang="en-GB" sz="2000" b="1" dirty="0">
                          <a:solidFill>
                            <a:schemeClr val="bg1"/>
                          </a:solidFill>
                        </a:rPr>
                        <a:t>[</a:t>
                      </a:r>
                      <a:r>
                        <a:rPr kumimoji="0" lang="en-GB" sz="2000" b="1" i="0" u="none" strike="noStrike" kern="1200" cap="none" spc="0" normalizeH="0" baseline="0" noProof="0" dirty="0">
                          <a:ln>
                            <a:noFill/>
                          </a:ln>
                          <a:solidFill>
                            <a:prstClr val="white"/>
                          </a:solidFill>
                          <a:effectLst/>
                          <a:uLnTx/>
                          <a:uFillTx/>
                          <a:latin typeface="+mn-lt"/>
                          <a:ea typeface="+mn-ea"/>
                          <a:cs typeface="+mn-cs"/>
                        </a:rPr>
                        <a:t>é] ou [ai] ?</a:t>
                      </a:r>
                      <a:endParaRPr lang="fr-FR" sz="2000" b="1" dirty="0">
                        <a:solidFill>
                          <a:schemeClr val="bg1"/>
                        </a:solidFill>
                      </a:endParaRPr>
                    </a:p>
                  </a:txBody>
                  <a:tcPr marL="72000" marR="36000"/>
                </a:tc>
                <a:tc>
                  <a:txBody>
                    <a:bodyPr/>
                    <a:lstStyle/>
                    <a:p>
                      <a:pPr algn="ctr"/>
                      <a:r>
                        <a:rPr lang="en-GB" sz="2000" dirty="0">
                          <a:solidFill>
                            <a:schemeClr val="bg1"/>
                          </a:solidFill>
                        </a:rPr>
                        <a:t>avoir ?</a:t>
                      </a:r>
                      <a:endParaRPr lang="fr-FR" sz="2000" dirty="0">
                        <a:solidFill>
                          <a:schemeClr val="bg1"/>
                        </a:solidFill>
                      </a:endParaRPr>
                    </a:p>
                  </a:txBody>
                  <a:tcPr marL="72000" marR="36000"/>
                </a:tc>
                <a:extLst>
                  <a:ext uri="{0D108BD9-81ED-4DB2-BD59-A6C34878D82A}">
                    <a16:rowId xmlns:a16="http://schemas.microsoft.com/office/drawing/2014/main" val="2012490180"/>
                  </a:ext>
                </a:extLst>
              </a:tr>
              <a:tr h="342949">
                <a:tc rowSpan="2">
                  <a:txBody>
                    <a:bodyPr/>
                    <a:lstStyle/>
                    <a:p>
                      <a:endParaRPr lang="fr-FR" sz="2000" dirty="0"/>
                    </a:p>
                  </a:txBody>
                  <a:tcPr marL="72000" marR="36000" anchor="ctr"/>
                </a:tc>
                <a:tc>
                  <a:txBody>
                    <a:bodyPr/>
                    <a:lstStyle/>
                    <a:p>
                      <a:r>
                        <a:rPr lang="fr-FR" sz="2000" noProof="0" dirty="0">
                          <a:solidFill>
                            <a:schemeClr val="accent1">
                              <a:lumMod val="50000"/>
                            </a:schemeClr>
                          </a:solidFill>
                        </a:rPr>
                        <a:t>avant la gloire</a:t>
                      </a:r>
                    </a:p>
                  </a:txBody>
                  <a:tcPr marL="72000" marR="36000"/>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noProof="0" dirty="0">
                          <a:solidFill>
                            <a:schemeClr val="accent1">
                              <a:lumMod val="50000"/>
                            </a:schemeClr>
                          </a:solidFill>
                        </a:rPr>
                        <a:t>travaillait </a:t>
                      </a:r>
                      <a:r>
                        <a:rPr lang="fr-FR" sz="2000" b="0" noProof="0" dirty="0">
                          <a:solidFill>
                            <a:schemeClr val="accent1">
                              <a:lumMod val="50000"/>
                            </a:schemeClr>
                          </a:solidFill>
                        </a:rPr>
                        <a:t>comme directeur pour le festival </a:t>
                      </a:r>
                      <a:r>
                        <a:rPr lang="fr-FR" sz="2000" noProof="0" dirty="0">
                          <a:solidFill>
                            <a:schemeClr val="accent1">
                              <a:lumMod val="50000"/>
                            </a:schemeClr>
                          </a:solidFill>
                        </a:rPr>
                        <a:t>Fierté Montréal</a:t>
                      </a:r>
                    </a:p>
                  </a:txBody>
                  <a:tcPr marL="72000" marR="36000" anchor="ctr"/>
                </a:tc>
                <a:tc rowSpan="2">
                  <a:txBody>
                    <a:bodyPr/>
                    <a:lstStyle/>
                    <a:p>
                      <a:endParaRPr lang="fr-FR" sz="2000" dirty="0"/>
                    </a:p>
                  </a:txBody>
                  <a:tcPr marL="72000" marR="36000"/>
                </a:tc>
                <a:extLst>
                  <a:ext uri="{0D108BD9-81ED-4DB2-BD59-A6C34878D82A}">
                    <a16:rowId xmlns:a16="http://schemas.microsoft.com/office/drawing/2014/main" val="596906519"/>
                  </a:ext>
                </a:extLst>
              </a:tr>
              <a:tr h="342949">
                <a:tc vMerge="1">
                  <a:txBody>
                    <a:bodyPr/>
                    <a:lstStyle/>
                    <a:p>
                      <a:endParaRPr lang="fr-FR" sz="2000" dirty="0"/>
                    </a:p>
                  </a:txBody>
                  <a:tcPr/>
                </a:tc>
                <a:tc>
                  <a:txBody>
                    <a:bodyPr/>
                    <a:lstStyle/>
                    <a:p>
                      <a:r>
                        <a:rPr lang="fr-FR" sz="2000" noProof="0" dirty="0">
                          <a:solidFill>
                            <a:schemeClr val="accent1">
                              <a:lumMod val="50000"/>
                            </a:schemeClr>
                          </a:solidFill>
                        </a:rPr>
                        <a:t>de 2015 à 2018</a:t>
                      </a:r>
                    </a:p>
                  </a:txBody>
                  <a:tcPr marL="72000" marR="36000"/>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601177611"/>
                  </a:ext>
                </a:extLst>
              </a:tr>
              <a:tr h="342949">
                <a:tc rowSpan="2">
                  <a:txBody>
                    <a:bodyPr/>
                    <a:lstStyle/>
                    <a:p>
                      <a:endParaRPr lang="fr-FR" sz="2000" dirty="0"/>
                    </a:p>
                  </a:txBody>
                  <a:tcPr marL="72000" marR="36000" anchor="ctr"/>
                </a:tc>
                <a:tc>
                  <a:txBody>
                    <a:bodyPr/>
                    <a:lstStyle/>
                    <a:p>
                      <a:r>
                        <a:rPr lang="fr-FR" sz="2000" noProof="0" dirty="0">
                          <a:solidFill>
                            <a:schemeClr val="accent1">
                              <a:lumMod val="50000"/>
                            </a:schemeClr>
                          </a:solidFill>
                        </a:rPr>
                        <a:t>un jour</a:t>
                      </a:r>
                    </a:p>
                  </a:txBody>
                  <a:tcPr marL="72000" marR="36000"/>
                </a:tc>
                <a:tc rowSpan="2">
                  <a:txBody>
                    <a:bodyPr/>
                    <a:lstStyle/>
                    <a:p>
                      <a:pPr algn="ctr"/>
                      <a:r>
                        <a:rPr lang="fr-FR" sz="2000" b="1" noProof="0" dirty="0">
                          <a:solidFill>
                            <a:schemeClr val="accent1">
                              <a:lumMod val="50000"/>
                            </a:schemeClr>
                          </a:solidFill>
                        </a:rPr>
                        <a:t>a </a:t>
                      </a:r>
                      <a:r>
                        <a:rPr lang="fr-FR" sz="2000" b="1" i="0" kern="1200" noProof="0" dirty="0">
                          <a:solidFill>
                            <a:schemeClr val="accent1">
                              <a:lumMod val="50000"/>
                            </a:schemeClr>
                          </a:solidFill>
                          <a:effectLst/>
                          <a:latin typeface="+mn-lt"/>
                          <a:ea typeface="+mn-ea"/>
                          <a:cs typeface="+mn-cs"/>
                        </a:rPr>
                        <a:t>téléphoné </a:t>
                      </a:r>
                      <a:r>
                        <a:rPr lang="fr-FR" sz="2000" b="0" i="0" kern="1200" noProof="0" dirty="0">
                          <a:solidFill>
                            <a:schemeClr val="accent1">
                              <a:lumMod val="50000"/>
                            </a:schemeClr>
                          </a:solidFill>
                          <a:effectLst/>
                          <a:latin typeface="+mn-lt"/>
                          <a:ea typeface="+mn-ea"/>
                          <a:cs typeface="+mn-cs"/>
                        </a:rPr>
                        <a:t>pour dire : « tu dois faire de la drag » !</a:t>
                      </a:r>
                      <a:endParaRPr lang="fr-FR" sz="2000" b="1" noProof="0" dirty="0">
                        <a:solidFill>
                          <a:schemeClr val="accent1">
                            <a:lumMod val="50000"/>
                          </a:schemeClr>
                        </a:solidFill>
                      </a:endParaRPr>
                    </a:p>
                  </a:txBody>
                  <a:tcPr marL="72000" marR="36000" anchor="ctr"/>
                </a:tc>
                <a:tc rowSpan="2">
                  <a:txBody>
                    <a:bodyPr/>
                    <a:lstStyle/>
                    <a:p>
                      <a:endParaRPr lang="fr-FR" sz="2000" dirty="0"/>
                    </a:p>
                  </a:txBody>
                  <a:tcPr marL="72000" marR="36000"/>
                </a:tc>
                <a:extLst>
                  <a:ext uri="{0D108BD9-81ED-4DB2-BD59-A6C34878D82A}">
                    <a16:rowId xmlns:a16="http://schemas.microsoft.com/office/drawing/2014/main" val="3060646348"/>
                  </a:ext>
                </a:extLst>
              </a:tr>
              <a:tr h="342949">
                <a:tc vMerge="1">
                  <a:txBody>
                    <a:bodyPr/>
                    <a:lstStyle/>
                    <a:p>
                      <a:endParaRPr lang="fr-FR" sz="2000" dirty="0"/>
                    </a:p>
                  </a:txBody>
                  <a:tcPr/>
                </a:tc>
                <a:tc>
                  <a:txBody>
                    <a:bodyPr/>
                    <a:lstStyle/>
                    <a:p>
                      <a:r>
                        <a:rPr lang="fr-FR" sz="2000" noProof="0" dirty="0">
                          <a:solidFill>
                            <a:schemeClr val="accent1">
                              <a:lumMod val="50000"/>
                            </a:schemeClr>
                          </a:solidFill>
                        </a:rPr>
                        <a:t>tous les jours </a:t>
                      </a:r>
                    </a:p>
                  </a:txBody>
                  <a:tcPr marL="72000" marR="36000"/>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513512409"/>
                  </a:ext>
                </a:extLst>
              </a:tr>
              <a:tr h="342949">
                <a:tc rowSpan="2">
                  <a:txBody>
                    <a:bodyPr/>
                    <a:lstStyle/>
                    <a:p>
                      <a:endParaRPr lang="fr-FR" sz="2000" dirty="0"/>
                    </a:p>
                  </a:txBody>
                  <a:tcPr marL="72000" marR="36000" anchor="ctr"/>
                </a:tc>
                <a:tc>
                  <a:txBody>
                    <a:bodyPr/>
                    <a:lstStyle/>
                    <a:p>
                      <a:r>
                        <a:rPr lang="fr-FR" sz="2000" noProof="0" dirty="0">
                          <a:solidFill>
                            <a:schemeClr val="accent1">
                              <a:lumMod val="50000"/>
                            </a:schemeClr>
                          </a:solidFill>
                        </a:rPr>
                        <a:t>au cours de l'été 2020</a:t>
                      </a:r>
                    </a:p>
                  </a:txBody>
                  <a:tcPr marL="72000" marR="36000"/>
                </a:tc>
                <a:tc rowSpan="2">
                  <a:txBody>
                    <a:bodyPr/>
                    <a:lstStyle/>
                    <a:p>
                      <a:pPr algn="ctr"/>
                      <a:r>
                        <a:rPr lang="fr-FR" sz="2000" b="1" noProof="0" dirty="0">
                          <a:solidFill>
                            <a:schemeClr val="accent1">
                              <a:lumMod val="50000"/>
                            </a:schemeClr>
                          </a:solidFill>
                        </a:rPr>
                        <a:t>a participé </a:t>
                      </a:r>
                      <a:r>
                        <a:rPr lang="fr-FR" sz="2000" noProof="0" dirty="0">
                          <a:solidFill>
                            <a:schemeClr val="accent1">
                              <a:lumMod val="50000"/>
                            </a:schemeClr>
                          </a:solidFill>
                        </a:rPr>
                        <a:t>à l’émission de télévision “Canada’s Drag Race”</a:t>
                      </a:r>
                    </a:p>
                  </a:txBody>
                  <a:tcPr marL="72000" marR="36000" anchor="ctr"/>
                </a:tc>
                <a:tc rowSpan="2">
                  <a:txBody>
                    <a:bodyPr/>
                    <a:lstStyle/>
                    <a:p>
                      <a:endParaRPr lang="fr-FR" sz="2000" dirty="0"/>
                    </a:p>
                  </a:txBody>
                  <a:tcPr marL="72000" marR="36000"/>
                </a:tc>
                <a:extLst>
                  <a:ext uri="{0D108BD9-81ED-4DB2-BD59-A6C34878D82A}">
                    <a16:rowId xmlns:a16="http://schemas.microsoft.com/office/drawing/2014/main" val="1120371323"/>
                  </a:ext>
                </a:extLst>
              </a:tr>
              <a:tr h="342949">
                <a:tc vMerge="1">
                  <a:txBody>
                    <a:bodyPr/>
                    <a:lstStyle/>
                    <a:p>
                      <a:endParaRPr lang="fr-FR" sz="2000" dirty="0"/>
                    </a:p>
                  </a:txBody>
                  <a:tcPr/>
                </a:tc>
                <a:tc>
                  <a:txBody>
                    <a:bodyPr/>
                    <a:lstStyle/>
                    <a:p>
                      <a:r>
                        <a:rPr lang="fr-FR" sz="2000" noProof="0" dirty="0">
                          <a:solidFill>
                            <a:schemeClr val="accent1">
                              <a:lumMod val="50000"/>
                            </a:schemeClr>
                          </a:solidFill>
                        </a:rPr>
                        <a:t>chaque été</a:t>
                      </a:r>
                    </a:p>
                  </a:txBody>
                  <a:tcPr marL="72000" marR="36000"/>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761179885"/>
                  </a:ext>
                </a:extLst>
              </a:tr>
              <a:tr h="342949">
                <a:tc rowSpan="2">
                  <a:txBody>
                    <a:bodyPr/>
                    <a:lstStyle/>
                    <a:p>
                      <a:endParaRPr lang="fr-FR" sz="2000" dirty="0"/>
                    </a:p>
                  </a:txBody>
                  <a:tcPr marL="72000" marR="36000"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2000" noProof="0" dirty="0">
                          <a:solidFill>
                            <a:schemeClr val="accent1">
                              <a:lumMod val="50000"/>
                            </a:schemeClr>
                          </a:solidFill>
                        </a:rPr>
                        <a:t>Dans la 1</a:t>
                      </a:r>
                      <a:r>
                        <a:rPr lang="fr-FR" sz="2000" baseline="0" noProof="0" dirty="0">
                          <a:solidFill>
                            <a:schemeClr val="accent1">
                              <a:lumMod val="50000"/>
                            </a:schemeClr>
                          </a:solidFill>
                        </a:rPr>
                        <a:t>ère</a:t>
                      </a:r>
                      <a:r>
                        <a:rPr lang="fr-FR" sz="2000" noProof="0" dirty="0">
                          <a:solidFill>
                            <a:schemeClr val="accent1">
                              <a:lumMod val="50000"/>
                            </a:schemeClr>
                          </a:solidFill>
                        </a:rPr>
                        <a:t> émission </a:t>
                      </a:r>
                    </a:p>
                  </a:txBody>
                  <a:tcPr marL="72000" marR="36000"/>
                </a:tc>
                <a:tc rowSpan="2">
                  <a:txBody>
                    <a:bodyPr/>
                    <a:lstStyle/>
                    <a:p>
                      <a:pPr algn="ctr"/>
                      <a:r>
                        <a:rPr lang="fr-FR" sz="2000" b="1" noProof="0" dirty="0">
                          <a:solidFill>
                            <a:schemeClr val="accent1">
                              <a:lumMod val="50000"/>
                            </a:schemeClr>
                          </a:solidFill>
                        </a:rPr>
                        <a:t>créait </a:t>
                      </a:r>
                      <a:r>
                        <a:rPr lang="fr-FR" sz="2000" b="0" noProof="0" dirty="0">
                          <a:solidFill>
                            <a:schemeClr val="accent1">
                              <a:lumMod val="50000"/>
                            </a:schemeClr>
                          </a:solidFill>
                        </a:rPr>
                        <a:t>des “looks” et </a:t>
                      </a:r>
                      <a:r>
                        <a:rPr lang="fr-FR" sz="2000" b="1" noProof="0" dirty="0">
                          <a:solidFill>
                            <a:schemeClr val="accent1">
                              <a:lumMod val="50000"/>
                            </a:schemeClr>
                          </a:solidFill>
                        </a:rPr>
                        <a:t>complétait </a:t>
                      </a:r>
                      <a:r>
                        <a:rPr lang="fr-FR" sz="2000" b="0" noProof="0" dirty="0">
                          <a:solidFill>
                            <a:schemeClr val="accent1">
                              <a:lumMod val="50000"/>
                            </a:schemeClr>
                          </a:solidFill>
                        </a:rPr>
                        <a:t>des défis</a:t>
                      </a:r>
                      <a:endParaRPr lang="fr-FR" sz="2000" b="1" noProof="0" dirty="0">
                        <a:solidFill>
                          <a:schemeClr val="accent1">
                            <a:lumMod val="50000"/>
                          </a:schemeClr>
                        </a:solidFill>
                      </a:endParaRPr>
                    </a:p>
                  </a:txBody>
                  <a:tcPr marL="72000" marR="36000" anchor="ctr"/>
                </a:tc>
                <a:tc rowSpan="2">
                  <a:txBody>
                    <a:bodyPr/>
                    <a:lstStyle/>
                    <a:p>
                      <a:endParaRPr lang="fr-FR" sz="2000" dirty="0"/>
                    </a:p>
                  </a:txBody>
                  <a:tcPr marL="72000" marR="36000"/>
                </a:tc>
                <a:extLst>
                  <a:ext uri="{0D108BD9-81ED-4DB2-BD59-A6C34878D82A}">
                    <a16:rowId xmlns:a16="http://schemas.microsoft.com/office/drawing/2014/main" val="778677334"/>
                  </a:ext>
                </a:extLst>
              </a:tr>
              <a:tr h="342949">
                <a:tc vMerge="1">
                  <a:txBody>
                    <a:bodyPr/>
                    <a:lstStyle/>
                    <a:p>
                      <a:endParaRPr lang="fr-FR"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2000" noProof="0" dirty="0">
                          <a:solidFill>
                            <a:schemeClr val="accent1">
                              <a:lumMod val="50000"/>
                            </a:schemeClr>
                          </a:solidFill>
                        </a:rPr>
                        <a:t>chaque semaine</a:t>
                      </a:r>
                    </a:p>
                  </a:txBody>
                  <a:tcPr marL="72000" marR="36000"/>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069458205"/>
                  </a:ext>
                </a:extLst>
              </a:tr>
              <a:tr h="342949">
                <a:tc rowSpan="2">
                  <a:txBody>
                    <a:bodyPr/>
                    <a:lstStyle/>
                    <a:p>
                      <a:endParaRPr lang="fr-FR" sz="2000" dirty="0"/>
                    </a:p>
                  </a:txBody>
                  <a:tcPr marL="72000" marR="36000" anchor="ctr"/>
                </a:tc>
                <a:tc>
                  <a:txBody>
                    <a:bodyPr/>
                    <a:lstStyle/>
                    <a:p>
                      <a:r>
                        <a:rPr lang="fr-FR" sz="2000" noProof="0" dirty="0">
                          <a:solidFill>
                            <a:schemeClr val="accent1">
                              <a:lumMod val="50000"/>
                            </a:schemeClr>
                          </a:solidFill>
                        </a:rPr>
                        <a:t>chaque fois</a:t>
                      </a:r>
                    </a:p>
                  </a:txBody>
                  <a:tcPr marL="72000" marR="36000"/>
                </a:tc>
                <a:tc rowSpan="2">
                  <a:txBody>
                    <a:bodyPr/>
                    <a:lstStyle/>
                    <a:p>
                      <a:pPr algn="ctr"/>
                      <a:r>
                        <a:rPr lang="fr-FR" sz="2000" b="1" noProof="0" dirty="0">
                          <a:solidFill>
                            <a:schemeClr val="accent1">
                              <a:lumMod val="50000"/>
                            </a:schemeClr>
                          </a:solidFill>
                        </a:rPr>
                        <a:t>a gagné </a:t>
                      </a:r>
                      <a:r>
                        <a:rPr lang="fr-FR" sz="2000" b="0" noProof="0" dirty="0">
                          <a:solidFill>
                            <a:schemeClr val="accent1">
                              <a:lumMod val="50000"/>
                            </a:schemeClr>
                          </a:solidFill>
                        </a:rPr>
                        <a:t>la deuxième place</a:t>
                      </a:r>
                    </a:p>
                  </a:txBody>
                  <a:tcPr marL="72000" marR="36000" anchor="ctr"/>
                </a:tc>
                <a:tc rowSpan="2">
                  <a:txBody>
                    <a:bodyPr/>
                    <a:lstStyle/>
                    <a:p>
                      <a:endParaRPr lang="fr-FR" sz="2000" dirty="0"/>
                    </a:p>
                  </a:txBody>
                  <a:tcPr marL="72000" marR="36000"/>
                </a:tc>
                <a:extLst>
                  <a:ext uri="{0D108BD9-81ED-4DB2-BD59-A6C34878D82A}">
                    <a16:rowId xmlns:a16="http://schemas.microsoft.com/office/drawing/2014/main" val="2427109653"/>
                  </a:ext>
                </a:extLst>
              </a:tr>
              <a:tr h="0">
                <a:tc vMerge="1">
                  <a:txBody>
                    <a:bodyPr/>
                    <a:lstStyle/>
                    <a:p>
                      <a:endParaRPr lang="fr-FR" sz="2000" dirty="0"/>
                    </a:p>
                  </a:txBody>
                  <a:tcPr/>
                </a:tc>
                <a:tc>
                  <a:txBody>
                    <a:bodyPr/>
                    <a:lstStyle/>
                    <a:p>
                      <a:r>
                        <a:rPr lang="fr-FR" sz="2000" noProof="0" dirty="0">
                          <a:solidFill>
                            <a:schemeClr val="accent1">
                              <a:lumMod val="50000"/>
                            </a:schemeClr>
                          </a:solidFill>
                        </a:rPr>
                        <a:t>le 3 septembre 2020</a:t>
                      </a:r>
                    </a:p>
                  </a:txBody>
                  <a:tcPr marL="72000" marR="36000"/>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858542014"/>
                  </a:ext>
                </a:extLst>
              </a:tr>
            </a:tbl>
          </a:graphicData>
        </a:graphic>
      </p:graphicFrame>
      <p:sp>
        <p:nvSpPr>
          <p:cNvPr id="36" name="TextBox 35">
            <a:extLst>
              <a:ext uri="{FF2B5EF4-FFF2-40B4-BE49-F238E27FC236}">
                <a16:creationId xmlns:a16="http://schemas.microsoft.com/office/drawing/2014/main" id="{B7980C51-F4B3-4942-B103-29797CA1A161}"/>
              </a:ext>
            </a:extLst>
          </p:cNvPr>
          <p:cNvSpPr txBox="1"/>
          <p:nvPr/>
        </p:nvSpPr>
        <p:spPr>
          <a:xfrm>
            <a:off x="9507759" y="4781304"/>
            <a:ext cx="1441796" cy="307777"/>
          </a:xfrm>
          <a:prstGeom prst="rect">
            <a:avLst/>
          </a:prstGeom>
          <a:solidFill>
            <a:srgbClr val="F8D7CD"/>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 complét__</a:t>
            </a:r>
          </a:p>
        </p:txBody>
      </p:sp>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88964"/>
            <a:ext cx="6457246" cy="867128"/>
          </a:xfrm>
          <a:prstGeom prst="rect">
            <a:avLst/>
          </a:prstGeom>
        </p:spPr>
      </p:pic>
      <p:sp>
        <p:nvSpPr>
          <p:cNvPr id="4" name="Title 3"/>
          <p:cNvSpPr>
            <a:spLocks noGrp="1"/>
          </p:cNvSpPr>
          <p:nvPr>
            <p:ph type="title"/>
          </p:nvPr>
        </p:nvSpPr>
        <p:spPr>
          <a:xfrm>
            <a:off x="1" y="188964"/>
            <a:ext cx="6096000" cy="707849"/>
          </a:xfrm>
        </p:spPr>
        <p:txBody>
          <a:bodyPr>
            <a:normAutofit/>
          </a:bodyPr>
          <a:lstStyle/>
          <a:p>
            <a:r>
              <a:rPr lang="en-GB" sz="3000" b="1" dirty="0">
                <a:solidFill>
                  <a:schemeClr val="bg1"/>
                </a:solidFill>
              </a:rPr>
              <a:t>Rita Baga : drag montréalaise</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379555" y="164194"/>
            <a:ext cx="1632445" cy="400919"/>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écouter</a:t>
            </a:r>
          </a:p>
        </p:txBody>
      </p:sp>
      <p:sp>
        <p:nvSpPr>
          <p:cNvPr id="6" name="TextBox 5">
            <a:extLst>
              <a:ext uri="{FF2B5EF4-FFF2-40B4-BE49-F238E27FC236}">
                <a16:creationId xmlns:a16="http://schemas.microsoft.com/office/drawing/2014/main" id="{F3E11188-B433-5A4A-A669-78C0EE9B8445}"/>
              </a:ext>
            </a:extLst>
          </p:cNvPr>
          <p:cNvSpPr txBox="1"/>
          <p:nvPr/>
        </p:nvSpPr>
        <p:spPr>
          <a:xfrm>
            <a:off x="133036" y="1141767"/>
            <a:ext cx="3013827" cy="3170099"/>
          </a:xfrm>
          <a:prstGeom prst="rect">
            <a:avLst/>
          </a:prstGeom>
          <a:noFill/>
          <a:ln w="19050">
            <a:solidFill>
              <a:schemeClr val="accent5">
                <a:lumMod val="50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104F75"/>
                </a:solidFill>
                <a:effectLst/>
                <a:uLnTx/>
                <a:uFillTx/>
                <a:latin typeface="Century Gothic" panose="020F0302020204030204"/>
                <a:ea typeface="+mn-ea"/>
                <a:cs typeface="+mn-cs"/>
              </a:rPr>
              <a:t>Rita Baga, c’est l’alter égo de Jean-François Guèvremont. C’est aussi une artiste et personnage très important de la scène culturelle LGBTQ+ du Québec. Écoute son histoire et remplis les blancs </a:t>
            </a:r>
            <a:r>
              <a:rPr kumimoji="0" lang="en-US" sz="2000" b="0" i="0" u="none" strike="noStrike" kern="1200" cap="none" spc="0" normalizeH="0" baseline="0" noProof="0" dirty="0">
                <a:ln>
                  <a:noFill/>
                </a:ln>
                <a:solidFill>
                  <a:srgbClr val="104F75"/>
                </a:solidFill>
                <a:effectLst/>
                <a:uLnTx/>
                <a:uFillTx/>
                <a:latin typeface="Century Gothic" panose="020F0302020204030204"/>
                <a:ea typeface="+mn-ea"/>
                <a:cs typeface="+mn-cs"/>
              </a:rPr>
              <a:t>!</a:t>
            </a:r>
          </a:p>
        </p:txBody>
      </p:sp>
      <p:sp>
        <p:nvSpPr>
          <p:cNvPr id="3" name="TextBox 2">
            <a:hlinkClick r:id="" action="ppaction://noaction">
              <a:snd r:embed="rId4" name="Q1.wav"/>
            </a:hlinkClick>
            <a:extLst>
              <a:ext uri="{FF2B5EF4-FFF2-40B4-BE49-F238E27FC236}">
                <a16:creationId xmlns:a16="http://schemas.microsoft.com/office/drawing/2014/main" id="{7310D5FF-6180-450D-8306-BD35C2166499}"/>
              </a:ext>
            </a:extLst>
          </p:cNvPr>
          <p:cNvSpPr txBox="1"/>
          <p:nvPr/>
        </p:nvSpPr>
        <p:spPr>
          <a:xfrm>
            <a:off x="3351012" y="2480384"/>
            <a:ext cx="430924" cy="432000"/>
          </a:xfrm>
          <a:prstGeom prst="rect">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1</a:t>
            </a:r>
            <a:endParaRPr kumimoji="0" lang="fr-FR" sz="24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5" name="TextBox 4">
            <a:hlinkClick r:id="" action="ppaction://noaction">
              <a:snd r:embed="rId5" name="Q2.wav"/>
            </a:hlinkClick>
            <a:extLst>
              <a:ext uri="{FF2B5EF4-FFF2-40B4-BE49-F238E27FC236}">
                <a16:creationId xmlns:a16="http://schemas.microsoft.com/office/drawing/2014/main" id="{F8E1BD9A-B713-487F-BE27-7B4443978EAB}"/>
              </a:ext>
            </a:extLst>
          </p:cNvPr>
          <p:cNvSpPr txBox="1"/>
          <p:nvPr/>
        </p:nvSpPr>
        <p:spPr>
          <a:xfrm>
            <a:off x="3351012" y="3252033"/>
            <a:ext cx="430924" cy="461665"/>
          </a:xfrm>
          <a:prstGeom prst="rect">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2</a:t>
            </a:r>
            <a:endParaRPr kumimoji="0" lang="fr-FR" sz="24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2" name="TextBox 11">
            <a:hlinkClick r:id="" action="ppaction://noaction">
              <a:snd r:embed="rId6" name="Q4.wav"/>
            </a:hlinkClick>
            <a:extLst>
              <a:ext uri="{FF2B5EF4-FFF2-40B4-BE49-F238E27FC236}">
                <a16:creationId xmlns:a16="http://schemas.microsoft.com/office/drawing/2014/main" id="{E5AE17CB-2ABE-43CD-B4DC-C56803CA1811}"/>
              </a:ext>
            </a:extLst>
          </p:cNvPr>
          <p:cNvSpPr txBox="1"/>
          <p:nvPr/>
        </p:nvSpPr>
        <p:spPr>
          <a:xfrm>
            <a:off x="3352027" y="4062236"/>
            <a:ext cx="430924" cy="461665"/>
          </a:xfrm>
          <a:prstGeom prst="rect">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3</a:t>
            </a:r>
            <a:endParaRPr kumimoji="0" lang="fr-FR" sz="24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4" name="TextBox 13">
            <a:hlinkClick r:id="" action="ppaction://noaction">
              <a:snd r:embed="rId7" name="Q5.wav"/>
            </a:hlinkClick>
            <a:extLst>
              <a:ext uri="{FF2B5EF4-FFF2-40B4-BE49-F238E27FC236}">
                <a16:creationId xmlns:a16="http://schemas.microsoft.com/office/drawing/2014/main" id="{343B2C50-D2CA-46D7-BB74-567351365C71}"/>
              </a:ext>
            </a:extLst>
          </p:cNvPr>
          <p:cNvSpPr txBox="1"/>
          <p:nvPr/>
        </p:nvSpPr>
        <p:spPr>
          <a:xfrm>
            <a:off x="3352027" y="4863550"/>
            <a:ext cx="430924" cy="461665"/>
          </a:xfrm>
          <a:prstGeom prst="rect">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4</a:t>
            </a:r>
            <a:endParaRPr kumimoji="0" lang="fr-FR" sz="24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6" name="TextBox 15">
            <a:hlinkClick r:id="" action="ppaction://noaction">
              <a:snd r:embed="rId8" name="Q6.wav"/>
            </a:hlinkClick>
            <a:extLst>
              <a:ext uri="{FF2B5EF4-FFF2-40B4-BE49-F238E27FC236}">
                <a16:creationId xmlns:a16="http://schemas.microsoft.com/office/drawing/2014/main" id="{2CB453A4-3204-4BE5-B5EA-AF92118A042F}"/>
              </a:ext>
            </a:extLst>
          </p:cNvPr>
          <p:cNvSpPr txBox="1"/>
          <p:nvPr/>
        </p:nvSpPr>
        <p:spPr>
          <a:xfrm>
            <a:off x="3352027" y="5664863"/>
            <a:ext cx="430924" cy="461665"/>
          </a:xfrm>
          <a:prstGeom prst="rect">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5</a:t>
            </a:r>
            <a:endParaRPr kumimoji="0" lang="fr-FR" sz="24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pic>
        <p:nvPicPr>
          <p:cNvPr id="1028" name="Picture 4" descr="Image illustrative de l’article Fierté Montréal">
            <a:extLst>
              <a:ext uri="{FF2B5EF4-FFF2-40B4-BE49-F238E27FC236}">
                <a16:creationId xmlns:a16="http://schemas.microsoft.com/office/drawing/2014/main" id="{513A13F1-CE11-495A-AA74-3819515A22B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09727" y="5197680"/>
            <a:ext cx="828764" cy="1073249"/>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descr="green checkmark">
            <a:extLst>
              <a:ext uri="{FF2B5EF4-FFF2-40B4-BE49-F238E27FC236}">
                <a16:creationId xmlns:a16="http://schemas.microsoft.com/office/drawing/2014/main" id="{CABAB0BD-BF67-45A6-8418-ABD130E5D41D}"/>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1355691" y="3274123"/>
            <a:ext cx="443198" cy="461665"/>
          </a:xfrm>
          <a:prstGeom prst="rect">
            <a:avLst/>
          </a:prstGeom>
        </p:spPr>
      </p:pic>
      <p:pic>
        <p:nvPicPr>
          <p:cNvPr id="22" name="Picture 21" descr="green checkmark">
            <a:extLst>
              <a:ext uri="{FF2B5EF4-FFF2-40B4-BE49-F238E27FC236}">
                <a16:creationId xmlns:a16="http://schemas.microsoft.com/office/drawing/2014/main" id="{0F6DE5C8-21CB-4E96-B1CC-1F04657276A8}"/>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1356706" y="4074364"/>
            <a:ext cx="443198" cy="461665"/>
          </a:xfrm>
          <a:prstGeom prst="rect">
            <a:avLst/>
          </a:prstGeom>
        </p:spPr>
      </p:pic>
      <p:pic>
        <p:nvPicPr>
          <p:cNvPr id="23" name="Picture 22" descr="green checkmark">
            <a:extLst>
              <a:ext uri="{FF2B5EF4-FFF2-40B4-BE49-F238E27FC236}">
                <a16:creationId xmlns:a16="http://schemas.microsoft.com/office/drawing/2014/main" id="{00340600-9718-48EA-A317-F9F9BE2CA062}"/>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1356706" y="5664862"/>
            <a:ext cx="443198" cy="461665"/>
          </a:xfrm>
          <a:prstGeom prst="rect">
            <a:avLst/>
          </a:prstGeom>
        </p:spPr>
      </p:pic>
      <p:pic>
        <p:nvPicPr>
          <p:cNvPr id="1030" name="Picture 6" descr="Red X Cross Wrong Not Clip Art">
            <a:extLst>
              <a:ext uri="{FF2B5EF4-FFF2-40B4-BE49-F238E27FC236}">
                <a16:creationId xmlns:a16="http://schemas.microsoft.com/office/drawing/2014/main" id="{0D377512-1C36-4C0C-B335-ECDA6CA08986}"/>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1309604" y="2435762"/>
            <a:ext cx="535371" cy="535371"/>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6" descr="Red X Cross Wrong Not Clip Art">
            <a:extLst>
              <a:ext uri="{FF2B5EF4-FFF2-40B4-BE49-F238E27FC236}">
                <a16:creationId xmlns:a16="http://schemas.microsoft.com/office/drawing/2014/main" id="{3E907D0F-D882-4F99-86B5-0F9A52C02FC7}"/>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1310618" y="4853375"/>
            <a:ext cx="535371" cy="535371"/>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a:extLst>
              <a:ext uri="{FF2B5EF4-FFF2-40B4-BE49-F238E27FC236}">
                <a16:creationId xmlns:a16="http://schemas.microsoft.com/office/drawing/2014/main" id="{36087217-EE1E-4A4C-800B-3B99A8C3B710}"/>
              </a:ext>
            </a:extLst>
          </p:cNvPr>
          <p:cNvSpPr txBox="1"/>
          <p:nvPr/>
        </p:nvSpPr>
        <p:spPr>
          <a:xfrm>
            <a:off x="6882069" y="2364226"/>
            <a:ext cx="1250373" cy="307777"/>
          </a:xfrm>
          <a:prstGeom prst="rect">
            <a:avLst/>
          </a:prstGeom>
          <a:solidFill>
            <a:srgbClr val="F8D7CD"/>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travaill__ </a:t>
            </a:r>
            <a:endPar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p:txBody>
      </p:sp>
      <p:sp>
        <p:nvSpPr>
          <p:cNvPr id="32" name="TextBox 31">
            <a:extLst>
              <a:ext uri="{FF2B5EF4-FFF2-40B4-BE49-F238E27FC236}">
                <a16:creationId xmlns:a16="http://schemas.microsoft.com/office/drawing/2014/main" id="{835E99F1-F6A1-4CBE-9B0F-926117E4DFE5}"/>
              </a:ext>
            </a:extLst>
          </p:cNvPr>
          <p:cNvSpPr txBox="1"/>
          <p:nvPr/>
        </p:nvSpPr>
        <p:spPr>
          <a:xfrm>
            <a:off x="6964814" y="4781305"/>
            <a:ext cx="802878" cy="307777"/>
          </a:xfrm>
          <a:prstGeom prst="rect">
            <a:avLst/>
          </a:prstGeom>
          <a:solidFill>
            <a:srgbClr val="F8D7CD"/>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cré__</a:t>
            </a:r>
          </a:p>
        </p:txBody>
      </p:sp>
      <p:sp>
        <p:nvSpPr>
          <p:cNvPr id="34" name="TextBox 33">
            <a:extLst>
              <a:ext uri="{FF2B5EF4-FFF2-40B4-BE49-F238E27FC236}">
                <a16:creationId xmlns:a16="http://schemas.microsoft.com/office/drawing/2014/main" id="{41C03037-D0B0-4097-9CCA-7830379B93C6}"/>
              </a:ext>
            </a:extLst>
          </p:cNvPr>
          <p:cNvSpPr txBox="1"/>
          <p:nvPr/>
        </p:nvSpPr>
        <p:spPr>
          <a:xfrm>
            <a:off x="7235713" y="5721268"/>
            <a:ext cx="1098600" cy="307777"/>
          </a:xfrm>
          <a:prstGeom prst="rect">
            <a:avLst/>
          </a:prstGeom>
          <a:solidFill>
            <a:srgbClr val="F8D7CD"/>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gag__</a:t>
            </a:r>
          </a:p>
        </p:txBody>
      </p:sp>
      <p:sp>
        <p:nvSpPr>
          <p:cNvPr id="38" name="Rectangle 37">
            <a:extLst>
              <a:ext uri="{FF2B5EF4-FFF2-40B4-BE49-F238E27FC236}">
                <a16:creationId xmlns:a16="http://schemas.microsoft.com/office/drawing/2014/main" id="{6DCAB0D5-962C-472D-81F2-3A1306CC8307}"/>
              </a:ext>
            </a:extLst>
          </p:cNvPr>
          <p:cNvSpPr/>
          <p:nvPr/>
        </p:nvSpPr>
        <p:spPr>
          <a:xfrm>
            <a:off x="3908359" y="2743934"/>
            <a:ext cx="2095256" cy="307776"/>
          </a:xfrm>
          <a:prstGeom prst="rect">
            <a:avLst/>
          </a:prstGeom>
          <a:solidFill>
            <a:srgbClr val="FCECE8"/>
          </a:solidFill>
          <a:ln>
            <a:solidFill>
              <a:srgbClr val="FCECE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40" name="Rectangle 39">
            <a:extLst>
              <a:ext uri="{FF2B5EF4-FFF2-40B4-BE49-F238E27FC236}">
                <a16:creationId xmlns:a16="http://schemas.microsoft.com/office/drawing/2014/main" id="{F20869B4-9D73-4492-9E2D-6E8E59A5C21F}"/>
              </a:ext>
            </a:extLst>
          </p:cNvPr>
          <p:cNvSpPr/>
          <p:nvPr/>
        </p:nvSpPr>
        <p:spPr>
          <a:xfrm>
            <a:off x="3895788" y="3572440"/>
            <a:ext cx="2095256" cy="307776"/>
          </a:xfrm>
          <a:prstGeom prst="rect">
            <a:avLst/>
          </a:prstGeom>
          <a:solidFill>
            <a:srgbClr val="FCECE8"/>
          </a:solidFill>
          <a:ln>
            <a:solidFill>
              <a:srgbClr val="FCECE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43" name="Rectangle 42">
            <a:extLst>
              <a:ext uri="{FF2B5EF4-FFF2-40B4-BE49-F238E27FC236}">
                <a16:creationId xmlns:a16="http://schemas.microsoft.com/office/drawing/2014/main" id="{DE0761B1-6BC5-44C4-A66B-489801EA9602}"/>
              </a:ext>
            </a:extLst>
          </p:cNvPr>
          <p:cNvSpPr/>
          <p:nvPr/>
        </p:nvSpPr>
        <p:spPr>
          <a:xfrm>
            <a:off x="3923866" y="4324443"/>
            <a:ext cx="2792428" cy="316438"/>
          </a:xfrm>
          <a:prstGeom prst="rect">
            <a:avLst/>
          </a:prstGeom>
          <a:solidFill>
            <a:srgbClr val="FCECE8"/>
          </a:solidFill>
          <a:ln>
            <a:solidFill>
              <a:srgbClr val="FCECE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47" name="Rectangle 46">
            <a:extLst>
              <a:ext uri="{FF2B5EF4-FFF2-40B4-BE49-F238E27FC236}">
                <a16:creationId xmlns:a16="http://schemas.microsoft.com/office/drawing/2014/main" id="{74AB7C5C-FE22-4995-A6FE-C1A0F38E5514}"/>
              </a:ext>
            </a:extLst>
          </p:cNvPr>
          <p:cNvSpPr/>
          <p:nvPr/>
        </p:nvSpPr>
        <p:spPr>
          <a:xfrm>
            <a:off x="3895788" y="4747479"/>
            <a:ext cx="2792428" cy="316438"/>
          </a:xfrm>
          <a:prstGeom prst="rect">
            <a:avLst/>
          </a:prstGeom>
          <a:solidFill>
            <a:srgbClr val="F8D7CD"/>
          </a:solidFill>
          <a:ln>
            <a:solidFill>
              <a:srgbClr val="F8D7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49" name="Rectangle 48">
            <a:extLst>
              <a:ext uri="{FF2B5EF4-FFF2-40B4-BE49-F238E27FC236}">
                <a16:creationId xmlns:a16="http://schemas.microsoft.com/office/drawing/2014/main" id="{5FF14E5F-7EAE-4D0C-9B08-4E4A7ADC0A64}"/>
              </a:ext>
            </a:extLst>
          </p:cNvPr>
          <p:cNvSpPr/>
          <p:nvPr/>
        </p:nvSpPr>
        <p:spPr>
          <a:xfrm>
            <a:off x="3896803" y="5531835"/>
            <a:ext cx="2792428" cy="316438"/>
          </a:xfrm>
          <a:prstGeom prst="rect">
            <a:avLst/>
          </a:prstGeom>
          <a:solidFill>
            <a:srgbClr val="F8D7CD"/>
          </a:solidFill>
          <a:ln>
            <a:solidFill>
              <a:srgbClr val="F8D7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9" name="Rectangle 8">
            <a:extLst>
              <a:ext uri="{FF2B5EF4-FFF2-40B4-BE49-F238E27FC236}">
                <a16:creationId xmlns:a16="http://schemas.microsoft.com/office/drawing/2014/main" id="{9569769E-A61B-4F22-9544-25DB055CDF98}"/>
              </a:ext>
            </a:extLst>
          </p:cNvPr>
          <p:cNvSpPr/>
          <p:nvPr/>
        </p:nvSpPr>
        <p:spPr>
          <a:xfrm>
            <a:off x="6942917" y="3194788"/>
            <a:ext cx="274460" cy="307777"/>
          </a:xfrm>
          <a:prstGeom prst="rect">
            <a:avLst/>
          </a:prstGeom>
          <a:solidFill>
            <a:srgbClr val="F8D7CD"/>
          </a:solidFill>
          <a:ln>
            <a:solidFill>
              <a:srgbClr val="F8D7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37" name="Rectangle 36">
            <a:extLst>
              <a:ext uri="{FF2B5EF4-FFF2-40B4-BE49-F238E27FC236}">
                <a16:creationId xmlns:a16="http://schemas.microsoft.com/office/drawing/2014/main" id="{BD07FB25-8265-459A-B5D9-10C103C10790}"/>
              </a:ext>
            </a:extLst>
          </p:cNvPr>
          <p:cNvSpPr/>
          <p:nvPr/>
        </p:nvSpPr>
        <p:spPr>
          <a:xfrm>
            <a:off x="7098483" y="5721269"/>
            <a:ext cx="274460" cy="307777"/>
          </a:xfrm>
          <a:prstGeom prst="rect">
            <a:avLst/>
          </a:prstGeom>
          <a:solidFill>
            <a:srgbClr val="F8D7CD"/>
          </a:solidFill>
          <a:ln>
            <a:solidFill>
              <a:srgbClr val="F8D7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39" name="Rectangle 38">
            <a:extLst>
              <a:ext uri="{FF2B5EF4-FFF2-40B4-BE49-F238E27FC236}">
                <a16:creationId xmlns:a16="http://schemas.microsoft.com/office/drawing/2014/main" id="{0458A522-2054-4A20-B24A-B3BF1F890C28}"/>
              </a:ext>
            </a:extLst>
          </p:cNvPr>
          <p:cNvSpPr/>
          <p:nvPr/>
        </p:nvSpPr>
        <p:spPr>
          <a:xfrm>
            <a:off x="7218522" y="4036317"/>
            <a:ext cx="274460" cy="307777"/>
          </a:xfrm>
          <a:prstGeom prst="rect">
            <a:avLst/>
          </a:prstGeom>
          <a:solidFill>
            <a:srgbClr val="F8D7CD"/>
          </a:solidFill>
          <a:ln>
            <a:solidFill>
              <a:srgbClr val="F8D7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28" name="TextBox 27">
            <a:extLst>
              <a:ext uri="{FF2B5EF4-FFF2-40B4-BE49-F238E27FC236}">
                <a16:creationId xmlns:a16="http://schemas.microsoft.com/office/drawing/2014/main" id="{83D9CDF4-EE54-49C1-AC61-6AE82626FAD1}"/>
              </a:ext>
            </a:extLst>
          </p:cNvPr>
          <p:cNvSpPr txBox="1"/>
          <p:nvPr/>
        </p:nvSpPr>
        <p:spPr>
          <a:xfrm>
            <a:off x="6963799" y="3189561"/>
            <a:ext cx="1549400" cy="307777"/>
          </a:xfrm>
          <a:prstGeom prst="rect">
            <a:avLst/>
          </a:prstGeom>
          <a:solidFill>
            <a:srgbClr val="F8D7CD"/>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téléphon__</a:t>
            </a:r>
          </a:p>
        </p:txBody>
      </p:sp>
      <p:sp>
        <p:nvSpPr>
          <p:cNvPr id="30" name="TextBox 29">
            <a:extLst>
              <a:ext uri="{FF2B5EF4-FFF2-40B4-BE49-F238E27FC236}">
                <a16:creationId xmlns:a16="http://schemas.microsoft.com/office/drawing/2014/main" id="{0987DAF0-7024-434D-97B2-7FBA035F7D7E}"/>
              </a:ext>
            </a:extLst>
          </p:cNvPr>
          <p:cNvSpPr txBox="1"/>
          <p:nvPr/>
        </p:nvSpPr>
        <p:spPr>
          <a:xfrm>
            <a:off x="7315424" y="3992346"/>
            <a:ext cx="1427570" cy="316438"/>
          </a:xfrm>
          <a:prstGeom prst="rect">
            <a:avLst/>
          </a:prstGeom>
          <a:solidFill>
            <a:srgbClr val="F8D7CD"/>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particip__</a:t>
            </a:r>
          </a:p>
        </p:txBody>
      </p:sp>
      <p:pic>
        <p:nvPicPr>
          <p:cNvPr id="41" name="Picture 2" descr="Canada's Drag Race contender Rita Baga | Tourisme Montréal">
            <a:extLst>
              <a:ext uri="{FF2B5EF4-FFF2-40B4-BE49-F238E27FC236}">
                <a16:creationId xmlns:a16="http://schemas.microsoft.com/office/drawing/2014/main" id="{9AF4B937-19A2-45DE-B666-9E52E953F581}"/>
              </a:ext>
            </a:extLst>
          </p:cNvPr>
          <p:cNvPicPr>
            <a:picLocks noChangeAspect="1" noChangeArrowheads="1"/>
          </p:cNvPicPr>
          <p:nvPr/>
        </p:nvPicPr>
        <p:blipFill>
          <a:blip r:embed="rId12" cstate="print">
            <a:extLst>
              <a:ext uri="{BEBA8EAE-BF5A-486C-A8C5-ECC9F3942E4B}">
                <a14:imgProps xmlns:a14="http://schemas.microsoft.com/office/drawing/2010/main">
                  <a14:imgLayer r:embed="rId13">
                    <a14:imgEffect>
                      <a14:backgroundRemoval t="4429" b="99143" l="10000" r="90000">
                        <a14:foregroundMark x1="47089" y1="8000" x2="47089" y2="8000"/>
                        <a14:foregroundMark x1="49620" y1="92571" x2="49620" y2="92571"/>
                        <a14:foregroundMark x1="48861" y1="96000" x2="48861" y2="96000"/>
                        <a14:foregroundMark x1="47848" y1="4429" x2="47848" y2="4429"/>
                        <a14:foregroundMark x1="49367" y1="4429" x2="49367" y2="4429"/>
                        <a14:foregroundMark x1="38861" y1="99143" x2="38861" y2="99143"/>
                      </a14:backgroundRemoval>
                    </a14:imgEffect>
                  </a14:imgLayer>
                </a14:imgProps>
              </a:ext>
              <a:ext uri="{28A0092B-C50C-407E-A947-70E740481C1C}">
                <a14:useLocalDpi xmlns:a14="http://schemas.microsoft.com/office/drawing/2010/main" val="0"/>
              </a:ext>
            </a:extLst>
          </a:blip>
          <a:srcRect/>
          <a:stretch>
            <a:fillRect/>
          </a:stretch>
        </p:blipFill>
        <p:spPr bwMode="auto">
          <a:xfrm>
            <a:off x="864582" y="3902149"/>
            <a:ext cx="2698119" cy="2390738"/>
          </a:xfrm>
          <a:prstGeom prst="rect">
            <a:avLst/>
          </a:prstGeom>
          <a:noFill/>
          <a:extLst>
            <a:ext uri="{909E8E84-426E-40DD-AFC4-6F175D3DCCD1}">
              <a14:hiddenFill xmlns:a14="http://schemas.microsoft.com/office/drawing/2010/main">
                <a:solidFill>
                  <a:srgbClr val="FFFFFF"/>
                </a:solidFill>
              </a14:hiddenFill>
            </a:ext>
          </a:extLst>
        </p:spPr>
      </p:pic>
      <p:sp>
        <p:nvSpPr>
          <p:cNvPr id="44" name="TextBox 43">
            <a:extLst>
              <a:ext uri="{FF2B5EF4-FFF2-40B4-BE49-F238E27FC236}">
                <a16:creationId xmlns:a16="http://schemas.microsoft.com/office/drawing/2014/main" id="{6DDF2CF6-58BC-413B-9994-CB05705A5917}"/>
              </a:ext>
            </a:extLst>
          </p:cNvPr>
          <p:cNvSpPr txBox="1"/>
          <p:nvPr/>
        </p:nvSpPr>
        <p:spPr>
          <a:xfrm>
            <a:off x="3270737" y="1315412"/>
            <a:ext cx="836734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04F75"/>
                </a:solidFill>
                <a:effectLst/>
                <a:uLnTx/>
                <a:uFillTx/>
                <a:latin typeface="Century Gothic" panose="020F0302020204030204"/>
                <a:ea typeface="+mn-ea"/>
                <a:cs typeface="+mn-cs"/>
              </a:rPr>
              <a:t>Tu vas entendre un accent québécois !</a:t>
            </a:r>
          </a:p>
        </p:txBody>
      </p:sp>
      <p:pic>
        <p:nvPicPr>
          <p:cNvPr id="45" name="Picture 2" descr="Canada, Flag, Canadian, Symbol, Country, Nation, Icon">
            <a:extLst>
              <a:ext uri="{FF2B5EF4-FFF2-40B4-BE49-F238E27FC236}">
                <a16:creationId xmlns:a16="http://schemas.microsoft.com/office/drawing/2014/main" id="{9B18BA41-0B8F-4404-B4D4-A259565DA9CC}"/>
              </a:ext>
            </a:extLst>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10013281" y="1346816"/>
            <a:ext cx="797710" cy="398855"/>
          </a:xfrm>
          <a:prstGeom prst="rect">
            <a:avLst/>
          </a:prstGeom>
          <a:noFill/>
          <a:extLst>
            <a:ext uri="{909E8E84-426E-40DD-AFC4-6F175D3DCCD1}">
              <a14:hiddenFill xmlns:a14="http://schemas.microsoft.com/office/drawing/2010/main">
                <a:solidFill>
                  <a:srgbClr val="FFFFFF"/>
                </a:solidFill>
              </a14:hiddenFill>
            </a:ext>
          </a:extLst>
        </p:spPr>
      </p:pic>
      <p:sp>
        <p:nvSpPr>
          <p:cNvPr id="42" name="Rounded Rectangle 46">
            <a:extLst>
              <a:ext uri="{FF2B5EF4-FFF2-40B4-BE49-F238E27FC236}">
                <a16:creationId xmlns:a16="http://schemas.microsoft.com/office/drawing/2014/main" id="{D5C79119-0C1A-4E53-81BC-F2EC839026F0}"/>
              </a:ext>
            </a:extLst>
          </p:cNvPr>
          <p:cNvSpPr/>
          <p:nvPr/>
        </p:nvSpPr>
        <p:spPr>
          <a:xfrm>
            <a:off x="6655036" y="164194"/>
            <a:ext cx="3526728" cy="611367"/>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la gloire </a:t>
            </a:r>
            <a:r>
              <a:rPr kumimoji="0" lang="fr-FR"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fame, glory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au cours de </a:t>
            </a:r>
            <a:r>
              <a:rPr kumimoji="0" lang="fr-FR"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over, during</a:t>
            </a:r>
            <a:endParaRPr kumimoji="0" lang="en-GB"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8" name="Speech Bubble: Rectangle with Corners Rounded 17">
            <a:extLst>
              <a:ext uri="{FF2B5EF4-FFF2-40B4-BE49-F238E27FC236}">
                <a16:creationId xmlns:a16="http://schemas.microsoft.com/office/drawing/2014/main" id="{30D0796D-DEE1-44C5-8421-824DBC88629B}"/>
              </a:ext>
            </a:extLst>
          </p:cNvPr>
          <p:cNvSpPr/>
          <p:nvPr/>
        </p:nvSpPr>
        <p:spPr>
          <a:xfrm>
            <a:off x="8144041" y="109324"/>
            <a:ext cx="3914922" cy="867128"/>
          </a:xfrm>
          <a:prstGeom prst="wedgeRoundRectCallout">
            <a:avLst>
              <a:gd name="adj1" fmla="val 31196"/>
              <a:gd name="adj2" fmla="val 63450"/>
              <a:gd name="adj3" fmla="val 16667"/>
            </a:avLst>
          </a:prstGeom>
          <a:solidFill>
            <a:schemeClr val="accent1">
              <a:lumMod val="50000"/>
            </a:schemeClr>
          </a:solidFill>
          <a:ln w="19050">
            <a:solidFill>
              <a:srgbClr val="ED7D3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Remember!</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 Only verbs ending in SSC [</a:t>
            </a: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é</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 need </a:t>
            </a:r>
            <a:r>
              <a:rPr kumimoji="0" lang="en-GB" sz="2000" b="1" i="0" u="none" strike="noStrike" kern="1200" cap="none" spc="0" normalizeH="0" baseline="0" noProof="0" dirty="0">
                <a:ln>
                  <a:noFill/>
                </a:ln>
                <a:solidFill>
                  <a:prstClr val="white"/>
                </a:solidFill>
                <a:effectLst/>
                <a:uLnTx/>
                <a:uFillTx/>
                <a:latin typeface="Century Gothic" panose="020F0302020204030204"/>
                <a:ea typeface="+mn-ea"/>
                <a:cs typeface="+mn-cs"/>
              </a:rPr>
              <a:t>avoir</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a:t>
            </a:r>
            <a:endPar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Tree>
    <p:extLst>
      <p:ext uri="{BB962C8B-B14F-4D97-AF65-F5344CB8AC3E}">
        <p14:creationId xmlns:p14="http://schemas.microsoft.com/office/powerpoint/2010/main" val="4108433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26"/>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3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28"/>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1"/>
                                        </p:tgtEl>
                                        <p:attrNameLst>
                                          <p:attrName>style.visibility</p:attrName>
                                        </p:attrNameLst>
                                      </p:cBhvr>
                                      <p:to>
                                        <p:strVal val="visible"/>
                                      </p:to>
                                    </p:set>
                                  </p:childTnLst>
                                </p:cTn>
                              </p:par>
                              <p:par>
                                <p:cTn id="27" presetID="1" presetClass="exit" presetSubtype="0" fill="hold" grpId="0" nodeType="withEffect">
                                  <p:stCondLst>
                                    <p:cond delay="0"/>
                                  </p:stCondLst>
                                  <p:childTnLst>
                                    <p:set>
                                      <p:cBhvr>
                                        <p:cTn id="28" dur="1" fill="hold">
                                          <p:stCondLst>
                                            <p:cond delay="0"/>
                                          </p:stCondLst>
                                        </p:cTn>
                                        <p:tgtEl>
                                          <p:spTgt spid="9"/>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40"/>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0" nodeType="clickEffect">
                                  <p:stCondLst>
                                    <p:cond delay="0"/>
                                  </p:stCondLst>
                                  <p:childTnLst>
                                    <p:set>
                                      <p:cBhvr>
                                        <p:cTn id="36" dur="1" fill="hold">
                                          <p:stCondLst>
                                            <p:cond delay="0"/>
                                          </p:stCondLst>
                                        </p:cTn>
                                        <p:tgtEl>
                                          <p:spTgt spid="30"/>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22"/>
                                        </p:tgtEl>
                                        <p:attrNameLst>
                                          <p:attrName>style.visibility</p:attrName>
                                        </p:attrNameLst>
                                      </p:cBhvr>
                                      <p:to>
                                        <p:strVal val="visible"/>
                                      </p:to>
                                    </p:set>
                                  </p:childTnLst>
                                </p:cTn>
                              </p:par>
                              <p:par>
                                <p:cTn id="41" presetID="1" presetClass="exit" presetSubtype="0" fill="hold" grpId="0" nodeType="withEffect">
                                  <p:stCondLst>
                                    <p:cond delay="0"/>
                                  </p:stCondLst>
                                  <p:childTnLst>
                                    <p:set>
                                      <p:cBhvr>
                                        <p:cTn id="42" dur="1" fill="hold">
                                          <p:stCondLst>
                                            <p:cond delay="0"/>
                                          </p:stCondLst>
                                        </p:cTn>
                                        <p:tgtEl>
                                          <p:spTgt spid="39"/>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43"/>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0" nodeType="clickEffect">
                                  <p:stCondLst>
                                    <p:cond delay="0"/>
                                  </p:stCondLst>
                                  <p:childTnLst>
                                    <p:set>
                                      <p:cBhvr>
                                        <p:cTn id="50" dur="1" fill="hold">
                                          <p:stCondLst>
                                            <p:cond delay="0"/>
                                          </p:stCondLst>
                                        </p:cTn>
                                        <p:tgtEl>
                                          <p:spTgt spid="32"/>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xit" presetSubtype="0" fill="hold" grpId="0" nodeType="clickEffect">
                                  <p:stCondLst>
                                    <p:cond delay="0"/>
                                  </p:stCondLst>
                                  <p:childTnLst>
                                    <p:set>
                                      <p:cBhvr>
                                        <p:cTn id="54" dur="1" fill="hold">
                                          <p:stCondLst>
                                            <p:cond delay="0"/>
                                          </p:stCondLst>
                                        </p:cTn>
                                        <p:tgtEl>
                                          <p:spTgt spid="36"/>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2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47"/>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xit" presetSubtype="0" fill="hold" grpId="0" nodeType="clickEffect">
                                  <p:stCondLst>
                                    <p:cond delay="0"/>
                                  </p:stCondLst>
                                  <p:childTnLst>
                                    <p:set>
                                      <p:cBhvr>
                                        <p:cTn id="66" dur="1" fill="hold">
                                          <p:stCondLst>
                                            <p:cond delay="0"/>
                                          </p:stCondLst>
                                        </p:cTn>
                                        <p:tgtEl>
                                          <p:spTgt spid="34"/>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23"/>
                                        </p:tgtEl>
                                        <p:attrNameLst>
                                          <p:attrName>style.visibility</p:attrName>
                                        </p:attrNameLst>
                                      </p:cBhvr>
                                      <p:to>
                                        <p:strVal val="visible"/>
                                      </p:to>
                                    </p:set>
                                  </p:childTnLst>
                                </p:cTn>
                              </p:par>
                              <p:par>
                                <p:cTn id="71" presetID="1" presetClass="exit" presetSubtype="0" fill="hold" grpId="0" nodeType="withEffect">
                                  <p:stCondLst>
                                    <p:cond delay="0"/>
                                  </p:stCondLst>
                                  <p:childTnLst>
                                    <p:set>
                                      <p:cBhvr>
                                        <p:cTn id="72" dur="1" fill="hold">
                                          <p:stCondLst>
                                            <p:cond delay="0"/>
                                          </p:stCondLst>
                                        </p:cTn>
                                        <p:tgtEl>
                                          <p:spTgt spid="37"/>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26" grpId="0" animBg="1"/>
      <p:bldP spid="32" grpId="0" animBg="1"/>
      <p:bldP spid="34" grpId="0" animBg="1"/>
      <p:bldP spid="38" grpId="0" animBg="1"/>
      <p:bldP spid="40" grpId="0" animBg="1"/>
      <p:bldP spid="43" grpId="0" animBg="1"/>
      <p:bldP spid="47" grpId="0" animBg="1"/>
      <p:bldP spid="49" grpId="0" animBg="1"/>
      <p:bldP spid="9" grpId="0" animBg="1"/>
      <p:bldP spid="37" grpId="0" animBg="1"/>
      <p:bldP spid="39" grpId="0" animBg="1"/>
      <p:bldP spid="28" grpId="0" animBg="1"/>
      <p:bldP spid="30" grpId="0" animBg="1"/>
      <p:bldP spid="1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88964"/>
            <a:ext cx="6457246" cy="867128"/>
          </a:xfrm>
          <a:prstGeom prst="rect">
            <a:avLst/>
          </a:prstGeom>
        </p:spPr>
      </p:pic>
      <p:sp>
        <p:nvSpPr>
          <p:cNvPr id="4" name="Title 3"/>
          <p:cNvSpPr>
            <a:spLocks noGrp="1"/>
          </p:cNvSpPr>
          <p:nvPr>
            <p:ph type="title"/>
          </p:nvPr>
        </p:nvSpPr>
        <p:spPr>
          <a:xfrm>
            <a:off x="1" y="188964"/>
            <a:ext cx="6096000" cy="707849"/>
          </a:xfrm>
        </p:spPr>
        <p:txBody>
          <a:bodyPr>
            <a:normAutofit/>
          </a:bodyPr>
          <a:lstStyle/>
          <a:p>
            <a:r>
              <a:rPr lang="en-GB" sz="3000" b="1" dirty="0">
                <a:solidFill>
                  <a:schemeClr val="bg1"/>
                </a:solidFill>
              </a:rPr>
              <a:t>Rita Baga : drag montréalaise</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379555" y="164194"/>
            <a:ext cx="1632445" cy="400919"/>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écouter</a:t>
            </a:r>
          </a:p>
        </p:txBody>
      </p:sp>
      <p:sp>
        <p:nvSpPr>
          <p:cNvPr id="6" name="TextBox 5">
            <a:extLst>
              <a:ext uri="{FF2B5EF4-FFF2-40B4-BE49-F238E27FC236}">
                <a16:creationId xmlns:a16="http://schemas.microsoft.com/office/drawing/2014/main" id="{F3E11188-B433-5A4A-A669-78C0EE9B8445}"/>
              </a:ext>
            </a:extLst>
          </p:cNvPr>
          <p:cNvSpPr txBox="1"/>
          <p:nvPr/>
        </p:nvSpPr>
        <p:spPr>
          <a:xfrm>
            <a:off x="133036" y="1141767"/>
            <a:ext cx="3013827" cy="2862322"/>
          </a:xfrm>
          <a:prstGeom prst="rect">
            <a:avLst/>
          </a:prstGeom>
          <a:noFill/>
          <a:ln w="19050">
            <a:solidFill>
              <a:schemeClr val="accent5">
                <a:lumMod val="50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Rita Baga, c’est l’alter égo de Jean-François Guèvremont, artiste et personnage très important de la scène culturelle LGBTQ+ du Québec. Écoute son histoire et remplis les blancs </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p:txBody>
      </p:sp>
      <p:pic>
        <p:nvPicPr>
          <p:cNvPr id="1028" name="Picture 4" descr="Image illustrative de l’article Fierté Montréal">
            <a:extLst>
              <a:ext uri="{FF2B5EF4-FFF2-40B4-BE49-F238E27FC236}">
                <a16:creationId xmlns:a16="http://schemas.microsoft.com/office/drawing/2014/main" id="{513A13F1-CE11-495A-AA74-3819515A22B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9727" y="5197680"/>
            <a:ext cx="828764" cy="1073249"/>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4096512" y="1431358"/>
            <a:ext cx="7915488" cy="707886"/>
          </a:xfrm>
          <a:prstGeom prst="rect">
            <a:avLst/>
          </a:prstGeom>
          <a:solidFill>
            <a:srgbClr val="FCECE8"/>
          </a:solidFill>
        </p:spPr>
        <p:txBody>
          <a:bodyPr wrap="square" lIns="54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Jean-François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Guèvremont</a:t>
            </a:r>
            <a:r>
              <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worked as the manager of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Fierté Montréal, an </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annual event celebrating sexual/gender diversity</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45" name="TextBox 44"/>
          <p:cNvSpPr txBox="1"/>
          <p:nvPr/>
        </p:nvSpPr>
        <p:spPr>
          <a:xfrm>
            <a:off x="4096512" y="2352230"/>
            <a:ext cx="7915488" cy="707886"/>
          </a:xfrm>
          <a:prstGeom prst="rect">
            <a:avLst/>
          </a:prstGeom>
          <a:solidFill>
            <a:srgbClr val="FCECE8"/>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His friend called one day and said he was very expressive and should do drag. Rita Baga was born.</a:t>
            </a: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48" name="TextBox 47"/>
          <p:cNvSpPr txBox="1"/>
          <p:nvPr/>
        </p:nvSpPr>
        <p:spPr>
          <a:xfrm>
            <a:off x="4096512" y="3273102"/>
            <a:ext cx="7915488" cy="707886"/>
          </a:xfrm>
          <a:prstGeom prst="rect">
            <a:avLst/>
          </a:prstGeom>
          <a:solidFill>
            <a:srgbClr val="FCECE8"/>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Over the summer of 2020, Rita Baga participated in the TV series Canada’s Drag Race.</a:t>
            </a: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50" name="TextBox 49"/>
          <p:cNvSpPr txBox="1"/>
          <p:nvPr/>
        </p:nvSpPr>
        <p:spPr>
          <a:xfrm>
            <a:off x="4096512" y="4193974"/>
            <a:ext cx="7915488" cy="707886"/>
          </a:xfrm>
          <a:prstGeom prst="rect">
            <a:avLst/>
          </a:prstGeom>
          <a:solidFill>
            <a:srgbClr val="FCECE8"/>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Every week, she created looks and completed challenges.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51" name="TextBox 50"/>
          <p:cNvSpPr txBox="1"/>
          <p:nvPr/>
        </p:nvSpPr>
        <p:spPr>
          <a:xfrm>
            <a:off x="4130136" y="5114846"/>
            <a:ext cx="7915488" cy="707886"/>
          </a:xfrm>
          <a:prstGeom prst="rect">
            <a:avLst/>
          </a:prstGeom>
          <a:solidFill>
            <a:srgbClr val="FCECE8"/>
          </a:solidFill>
        </p:spPr>
        <p:txBody>
          <a:bodyPr wrap="square" lIns="9000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In December 2020, she won second place. Rita Baga is the first French-speaking drag queen to be a finalist in the competition. </a:t>
            </a:r>
          </a:p>
        </p:txBody>
      </p:sp>
      <p:pic>
        <p:nvPicPr>
          <p:cNvPr id="20" name="Picture 2" descr="Canada's Drag Race contender Rita Baga | Tourisme Montréal">
            <a:extLst>
              <a:ext uri="{FF2B5EF4-FFF2-40B4-BE49-F238E27FC236}">
                <a16:creationId xmlns:a16="http://schemas.microsoft.com/office/drawing/2014/main" id="{9AF4B937-19A2-45DE-B666-9E52E953F581}"/>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4429" b="99143" l="10000" r="90000">
                        <a14:foregroundMark x1="47089" y1="8000" x2="47089" y2="8000"/>
                        <a14:foregroundMark x1="49620" y1="92571" x2="49620" y2="92571"/>
                        <a14:foregroundMark x1="48861" y1="96000" x2="48861" y2="96000"/>
                        <a14:foregroundMark x1="47848" y1="4429" x2="47848" y2="4429"/>
                        <a14:foregroundMark x1="49367" y1="4429" x2="49367" y2="4429"/>
                        <a14:foregroundMark x1="38861" y1="99143" x2="38861" y2="99143"/>
                      </a14:backgroundRemoval>
                    </a14:imgEffect>
                  </a14:imgLayer>
                </a14:imgProps>
              </a:ext>
              <a:ext uri="{28A0092B-C50C-407E-A947-70E740481C1C}">
                <a14:useLocalDpi xmlns:a14="http://schemas.microsoft.com/office/drawing/2010/main" val="0"/>
              </a:ext>
            </a:extLst>
          </a:blip>
          <a:srcRect/>
          <a:stretch>
            <a:fillRect/>
          </a:stretch>
        </p:blipFill>
        <p:spPr bwMode="auto">
          <a:xfrm>
            <a:off x="864582" y="3902149"/>
            <a:ext cx="2698119" cy="2390738"/>
          </a:xfrm>
          <a:prstGeom prst="rect">
            <a:avLst/>
          </a:prstGeom>
          <a:noFill/>
          <a:extLst>
            <a:ext uri="{909E8E84-426E-40DD-AFC4-6F175D3DCCD1}">
              <a14:hiddenFill xmlns:a14="http://schemas.microsoft.com/office/drawing/2010/main">
                <a:solidFill>
                  <a:srgbClr val="FFFFFF"/>
                </a:solidFill>
              </a14:hiddenFill>
            </a:ext>
          </a:extLst>
        </p:spPr>
      </p:pic>
      <p:sp>
        <p:nvSpPr>
          <p:cNvPr id="18" name="Speech Bubble: Rectangle with Corners Rounded 17">
            <a:extLst>
              <a:ext uri="{FF2B5EF4-FFF2-40B4-BE49-F238E27FC236}">
                <a16:creationId xmlns:a16="http://schemas.microsoft.com/office/drawing/2014/main" id="{7C12C780-EEC3-4DBA-821C-C881D96B2DD8}"/>
              </a:ext>
            </a:extLst>
          </p:cNvPr>
          <p:cNvSpPr/>
          <p:nvPr/>
        </p:nvSpPr>
        <p:spPr>
          <a:xfrm>
            <a:off x="4840788" y="1876464"/>
            <a:ext cx="2876200" cy="1290145"/>
          </a:xfrm>
          <a:prstGeom prst="wedgeRoundRectCallout">
            <a:avLst>
              <a:gd name="adj1" fmla="val 23773"/>
              <a:gd name="adj2" fmla="val 61281"/>
              <a:gd name="adj3" fmla="val 16667"/>
            </a:avLst>
          </a:prstGeom>
          <a:solidFill>
            <a:schemeClr val="accent1">
              <a:lumMod val="50000"/>
            </a:schemeClr>
          </a:solidFill>
          <a:ln>
            <a:solidFill>
              <a:srgbClr val="ED7D3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Notice the pronunciation of </a:t>
            </a:r>
            <a:r>
              <a:rPr kumimoji="0" lang="en-GB" sz="2000" b="0" i="1" u="none" strike="noStrike" kern="1200" cap="none" spc="0" normalizeH="0" baseline="0" noProof="0" dirty="0">
                <a:ln>
                  <a:noFill/>
                </a:ln>
                <a:solidFill>
                  <a:prstClr val="white"/>
                </a:solidFill>
                <a:effectLst/>
                <a:uLnTx/>
                <a:uFillTx/>
                <a:latin typeface="Century Gothic" panose="020F0302020204030204"/>
                <a:ea typeface="+mn-ea"/>
                <a:cs typeface="+mn-cs"/>
              </a:rPr>
              <a:t>vingt </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in Québécois!</a:t>
            </a:r>
            <a:endParaRPr kumimoji="0" lang="fr-FR" sz="20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9" name="TextBox 18">
            <a:hlinkClick r:id="" action="ppaction://noaction">
              <a:snd r:embed="rId7" name="A2.wav"/>
            </a:hlinkClick>
            <a:extLst>
              <a:ext uri="{FF2B5EF4-FFF2-40B4-BE49-F238E27FC236}">
                <a16:creationId xmlns:a16="http://schemas.microsoft.com/office/drawing/2014/main" id="{1CDF0E08-9F6E-4B0B-B634-EB16D7E310F2}"/>
              </a:ext>
            </a:extLst>
          </p:cNvPr>
          <p:cNvSpPr txBox="1"/>
          <p:nvPr/>
        </p:nvSpPr>
        <p:spPr>
          <a:xfrm>
            <a:off x="3460215" y="2483243"/>
            <a:ext cx="430924" cy="461665"/>
          </a:xfrm>
          <a:prstGeom prst="rect">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2</a:t>
            </a:r>
            <a:endParaRPr kumimoji="0" lang="fr-FR" sz="24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21" name="TextBox 20">
            <a:hlinkClick r:id="" action="ppaction://noaction">
              <a:snd r:embed="rId8" name="A4.wav"/>
            </a:hlinkClick>
            <a:extLst>
              <a:ext uri="{FF2B5EF4-FFF2-40B4-BE49-F238E27FC236}">
                <a16:creationId xmlns:a16="http://schemas.microsoft.com/office/drawing/2014/main" id="{7402F779-C88B-4144-9AFD-ED4C5347C9DD}"/>
              </a:ext>
            </a:extLst>
          </p:cNvPr>
          <p:cNvSpPr txBox="1"/>
          <p:nvPr/>
        </p:nvSpPr>
        <p:spPr>
          <a:xfrm>
            <a:off x="3470794" y="3398454"/>
            <a:ext cx="430924" cy="461665"/>
          </a:xfrm>
          <a:prstGeom prst="rect">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3</a:t>
            </a:r>
            <a:endParaRPr kumimoji="0" lang="fr-FR" sz="24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22" name="TextBox 21">
            <a:hlinkClick r:id="" action="ppaction://noaction">
              <a:snd r:embed="rId9" name="A5.wav"/>
            </a:hlinkClick>
            <a:extLst>
              <a:ext uri="{FF2B5EF4-FFF2-40B4-BE49-F238E27FC236}">
                <a16:creationId xmlns:a16="http://schemas.microsoft.com/office/drawing/2014/main" id="{770D9C31-0121-49AF-BCFF-72F66CC4A25E}"/>
              </a:ext>
            </a:extLst>
          </p:cNvPr>
          <p:cNvSpPr txBox="1"/>
          <p:nvPr/>
        </p:nvSpPr>
        <p:spPr>
          <a:xfrm>
            <a:off x="3470794" y="4313665"/>
            <a:ext cx="430924" cy="461665"/>
          </a:xfrm>
          <a:prstGeom prst="rect">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4</a:t>
            </a:r>
            <a:endParaRPr kumimoji="0" lang="fr-FR" sz="24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23" name="TextBox 22">
            <a:hlinkClick r:id="" action="ppaction://noaction">
              <a:snd r:embed="rId10" name="A6.wav"/>
            </a:hlinkClick>
            <a:extLst>
              <a:ext uri="{FF2B5EF4-FFF2-40B4-BE49-F238E27FC236}">
                <a16:creationId xmlns:a16="http://schemas.microsoft.com/office/drawing/2014/main" id="{554DB78D-5958-45D4-99C7-066B5230296F}"/>
              </a:ext>
            </a:extLst>
          </p:cNvPr>
          <p:cNvSpPr txBox="1"/>
          <p:nvPr/>
        </p:nvSpPr>
        <p:spPr>
          <a:xfrm>
            <a:off x="3461419" y="5237956"/>
            <a:ext cx="430924" cy="461665"/>
          </a:xfrm>
          <a:prstGeom prst="rect">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5</a:t>
            </a:r>
            <a:endParaRPr kumimoji="0" lang="fr-FR" sz="24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25" name="TextBox 24">
            <a:hlinkClick r:id="" action="ppaction://noaction">
              <a:snd r:embed="rId11" name="A1.wav"/>
            </a:hlinkClick>
            <a:extLst>
              <a:ext uri="{FF2B5EF4-FFF2-40B4-BE49-F238E27FC236}">
                <a16:creationId xmlns:a16="http://schemas.microsoft.com/office/drawing/2014/main" id="{4972BF8C-C23C-4D92-BCA2-D0F5B62BF9AA}"/>
              </a:ext>
            </a:extLst>
          </p:cNvPr>
          <p:cNvSpPr txBox="1"/>
          <p:nvPr/>
        </p:nvSpPr>
        <p:spPr>
          <a:xfrm>
            <a:off x="3470794" y="1569301"/>
            <a:ext cx="430924" cy="432000"/>
          </a:xfrm>
          <a:prstGeom prst="rect">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Century Gothic" panose="020F0302020204030204"/>
                <a:ea typeface="+mn-ea"/>
                <a:cs typeface="+mn-cs"/>
              </a:rPr>
              <a:t>1</a:t>
            </a:r>
            <a:endParaRPr kumimoji="0" lang="fr-FR" sz="24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26" name="Rounded Rectangle 46">
            <a:extLst>
              <a:ext uri="{FF2B5EF4-FFF2-40B4-BE49-F238E27FC236}">
                <a16:creationId xmlns:a16="http://schemas.microsoft.com/office/drawing/2014/main" id="{94173BE2-9231-45CB-8E41-2F1C87E6B7B1}"/>
              </a:ext>
            </a:extLst>
          </p:cNvPr>
          <p:cNvSpPr/>
          <p:nvPr/>
        </p:nvSpPr>
        <p:spPr>
          <a:xfrm>
            <a:off x="7023042" y="176578"/>
            <a:ext cx="2790716" cy="732619"/>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la gloire </a:t>
            </a:r>
            <a:r>
              <a:rPr kumimoji="0" lang="fr-FR"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fame, glory</a:t>
            </a:r>
            <a:br>
              <a:rPr kumimoji="0" lang="fr-FR"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br>
            <a:r>
              <a:rPr kumimoji="0" lang="fr-FR" sz="16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est née </a:t>
            </a:r>
            <a:r>
              <a:rPr kumimoji="0" lang="fr-FR"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was born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au cours de </a:t>
            </a:r>
            <a:r>
              <a:rPr kumimoji="0" lang="fr-FR"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over, during</a:t>
            </a:r>
            <a:endParaRPr kumimoji="0" lang="en-GB"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4240663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45" grpId="0" animBg="1"/>
      <p:bldP spid="48" grpId="0" animBg="1"/>
      <p:bldP spid="50" grpId="0" animBg="1"/>
      <p:bldP spid="51" grpId="0" animBg="1"/>
      <p:bldP spid="18"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08CFCAA8-4CBC-4CC8-BBAD-3530BCC8EEA1}"/>
              </a:ext>
            </a:extLst>
          </p:cNvPr>
          <p:cNvGrpSpPr/>
          <p:nvPr/>
        </p:nvGrpSpPr>
        <p:grpSpPr>
          <a:xfrm>
            <a:off x="0" y="2557701"/>
            <a:ext cx="12192000" cy="820616"/>
            <a:chOff x="-1" y="339969"/>
            <a:chExt cx="8721970" cy="820616"/>
          </a:xfrm>
          <a:solidFill>
            <a:srgbClr val="E56700"/>
          </a:solidFill>
        </p:grpSpPr>
        <p:sp>
          <p:nvSpPr>
            <p:cNvPr id="9" name="Rectangle 8">
              <a:extLst>
                <a:ext uri="{FF2B5EF4-FFF2-40B4-BE49-F238E27FC236}">
                  <a16:creationId xmlns:a16="http://schemas.microsoft.com/office/drawing/2014/main" id="{9D0A6631-E422-48AB-996F-56E643040D74}"/>
                </a:ext>
              </a:extLst>
            </p:cNvPr>
            <p:cNvSpPr/>
            <p:nvPr/>
          </p:nvSpPr>
          <p:spPr>
            <a:xfrm>
              <a:off x="-1" y="339969"/>
              <a:ext cx="8721970" cy="820616"/>
            </a:xfrm>
            <a:prstGeom prst="rect">
              <a:avLst/>
            </a:prstGeom>
            <a:grpFill/>
            <a:ln>
              <a:solidFill>
                <a:srgbClr val="E567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Tw Cen MT" panose="020B0602020104020603"/>
                <a:ea typeface="+mn-ea"/>
                <a:cs typeface="+mn-cs"/>
              </a:endParaRPr>
            </a:p>
          </p:txBody>
        </p:sp>
        <p:sp>
          <p:nvSpPr>
            <p:cNvPr id="13" name="TextBox 12">
              <a:extLst>
                <a:ext uri="{FF2B5EF4-FFF2-40B4-BE49-F238E27FC236}">
                  <a16:creationId xmlns:a16="http://schemas.microsoft.com/office/drawing/2014/main" id="{F26B51BC-E05F-426D-8058-0B52F67A54A6}"/>
                </a:ext>
              </a:extLst>
            </p:cNvPr>
            <p:cNvSpPr txBox="1"/>
            <p:nvPr/>
          </p:nvSpPr>
          <p:spPr>
            <a:xfrm>
              <a:off x="-1" y="457889"/>
              <a:ext cx="8721970" cy="584775"/>
            </a:xfrm>
            <a:prstGeom prst="rect">
              <a:avLst/>
            </a:prstGeom>
            <a:grpFill/>
            <a:ln>
              <a:solidFill>
                <a:srgbClr val="E567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Appendix 6: Inclusive language</a:t>
              </a:r>
            </a:p>
          </p:txBody>
        </p:sp>
      </p:grpSp>
    </p:spTree>
    <p:custDataLst>
      <p:tags r:id="rId1"/>
    </p:custDataLst>
    <p:extLst>
      <p:ext uri="{BB962C8B-B14F-4D97-AF65-F5344CB8AC3E}">
        <p14:creationId xmlns:p14="http://schemas.microsoft.com/office/powerpoint/2010/main" val="296368951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4" name="Title 3"/>
          <p:cNvSpPr>
            <a:spLocks noGrp="1"/>
          </p:cNvSpPr>
          <p:nvPr>
            <p:ph type="title"/>
          </p:nvPr>
        </p:nvSpPr>
        <p:spPr>
          <a:xfrm>
            <a:off x="0" y="296864"/>
            <a:ext cx="5265384" cy="707849"/>
          </a:xfrm>
        </p:spPr>
        <p:txBody>
          <a:bodyPr>
            <a:normAutofit/>
          </a:bodyPr>
          <a:lstStyle/>
          <a:p>
            <a:r>
              <a:rPr lang="en-GB" sz="3600" b="1" dirty="0">
                <a:solidFill>
                  <a:schemeClr val="bg1"/>
                </a:solidFill>
              </a:rPr>
              <a:t>Les pronoms* neutres</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812162" y="249870"/>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lire</a:t>
            </a:r>
          </a:p>
        </p:txBody>
      </p:sp>
      <p:sp>
        <p:nvSpPr>
          <p:cNvPr id="30" name="Rounded Rectangle 46">
            <a:extLst>
              <a:ext uri="{FF2B5EF4-FFF2-40B4-BE49-F238E27FC236}">
                <a16:creationId xmlns:a16="http://schemas.microsoft.com/office/drawing/2014/main" id="{D5C79119-0C1A-4E53-81BC-F2EC839026F0}"/>
              </a:ext>
            </a:extLst>
          </p:cNvPr>
          <p:cNvSpPr/>
          <p:nvPr/>
        </p:nvSpPr>
        <p:spPr>
          <a:xfrm>
            <a:off x="6457244" y="249870"/>
            <a:ext cx="4167256" cy="675994"/>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pronom = </a:t>
            </a:r>
            <a:r>
              <a:rPr kumimoji="0" lang="fr-FR"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pronoun | </a:t>
            </a:r>
            <a:r>
              <a:rPr kumimoji="0" lang="fr-FR" sz="16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genré </a:t>
            </a:r>
            <a:r>
              <a:rPr kumimoji="0" lang="fr-FR"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gendered</a:t>
            </a:r>
            <a:br>
              <a:rPr kumimoji="0" lang="en-GB"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br>
            <a:r>
              <a:rPr kumimoji="0" lang="fr-FR" sz="16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de plus en plus</a:t>
            </a:r>
            <a:r>
              <a:rPr kumimoji="0" lang="en-GB" sz="1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 more and more</a:t>
            </a:r>
          </a:p>
        </p:txBody>
      </p:sp>
      <p:sp>
        <p:nvSpPr>
          <p:cNvPr id="32" name="Rounded Rectangular Callout 2">
            <a:extLst>
              <a:ext uri="{FF2B5EF4-FFF2-40B4-BE49-F238E27FC236}">
                <a16:creationId xmlns:a16="http://schemas.microsoft.com/office/drawing/2014/main" id="{89D15E0A-3022-408B-909C-2644C40974E5}"/>
              </a:ext>
            </a:extLst>
          </p:cNvPr>
          <p:cNvSpPr/>
          <p:nvPr/>
        </p:nvSpPr>
        <p:spPr>
          <a:xfrm>
            <a:off x="231135" y="1598579"/>
            <a:ext cx="5542309" cy="1591187"/>
          </a:xfrm>
          <a:prstGeom prst="wedgeRoundRectCallout">
            <a:avLst>
              <a:gd name="adj1" fmla="val -20214"/>
              <a:gd name="adj2" fmla="val 62487"/>
              <a:gd name="adj3" fmla="val 16667"/>
            </a:avLst>
          </a:prstGeom>
          <a:solidFill>
            <a:srgbClr val="105076"/>
          </a:solidFill>
          <a:ln>
            <a:solidFill>
              <a:srgbClr val="E87D1E"/>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prstClr val="white">
                    <a:lumMod val="95000"/>
                  </a:prstClr>
                </a:solidFill>
                <a:effectLst/>
                <a:uLnTx/>
                <a:uFillTx/>
                <a:latin typeface="Century Gothic" panose="020B0502020202020204" pitchFamily="34" charset="0"/>
                <a:ea typeface="+mn-ea"/>
                <a:cs typeface="+mn-cs"/>
              </a:rPr>
              <a:t>1. What differences between the French and English languages does Morgan mention?</a:t>
            </a:r>
          </a:p>
        </p:txBody>
      </p:sp>
      <p:sp>
        <p:nvSpPr>
          <p:cNvPr id="28" name="Rounded Rectangular Callout 2">
            <a:extLst>
              <a:ext uri="{FF2B5EF4-FFF2-40B4-BE49-F238E27FC236}">
                <a16:creationId xmlns:a16="http://schemas.microsoft.com/office/drawing/2014/main" id="{89D15E0A-3022-408B-909C-2644C40974E5}"/>
              </a:ext>
            </a:extLst>
          </p:cNvPr>
          <p:cNvSpPr/>
          <p:nvPr/>
        </p:nvSpPr>
        <p:spPr>
          <a:xfrm>
            <a:off x="6537665" y="1598579"/>
            <a:ext cx="5455957" cy="1591187"/>
          </a:xfrm>
          <a:prstGeom prst="wedgeRoundRectCallout">
            <a:avLst>
              <a:gd name="adj1" fmla="val -20214"/>
              <a:gd name="adj2" fmla="val 62487"/>
              <a:gd name="adj3" fmla="val 16667"/>
            </a:avLst>
          </a:prstGeom>
          <a:solidFill>
            <a:srgbClr val="105076"/>
          </a:solidFill>
          <a:ln>
            <a:solidFill>
              <a:srgbClr val="E87D1E"/>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prstClr val="white">
                    <a:lumMod val="95000"/>
                  </a:prstClr>
                </a:solidFill>
                <a:effectLst/>
                <a:uLnTx/>
                <a:uFillTx/>
                <a:latin typeface="Century Gothic" panose="020B0502020202020204" pitchFamily="34" charset="0"/>
                <a:ea typeface="+mn-ea"/>
                <a:cs typeface="+mn-cs"/>
              </a:rPr>
              <a:t>2. What does Morgan say about their preferred pronouns a) in the past, and b) now?</a:t>
            </a:r>
          </a:p>
        </p:txBody>
      </p:sp>
      <p:sp>
        <p:nvSpPr>
          <p:cNvPr id="2" name="TextBox 1"/>
          <p:cNvSpPr txBox="1"/>
          <p:nvPr/>
        </p:nvSpPr>
        <p:spPr>
          <a:xfrm>
            <a:off x="175704" y="3624353"/>
            <a:ext cx="6105835" cy="2677656"/>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English already had a gender neutral pronoun (they) and French does not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 new word was created in French</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Ils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and </a:t>
            </a:r>
            <a:r>
              <a:rPr kumimoji="0" lang="en-GB" sz="24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elles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(the French translations for plural ‘they’) are gendered words</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Iel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is rarer in French than ‘they’ is in English</a:t>
            </a:r>
            <a:endParaRPr kumimoji="0" lang="en-GB" sz="24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31" name="TextBox 30"/>
          <p:cNvSpPr txBox="1"/>
          <p:nvPr/>
        </p:nvSpPr>
        <p:spPr>
          <a:xfrm>
            <a:off x="6212727" y="3650129"/>
            <a:ext cx="6105835" cy="2308324"/>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they used to use ‘they’ in England</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they used to ask for the pronoun </a:t>
            </a:r>
            <a:r>
              <a:rPr kumimoji="0" lang="en-GB" sz="24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on</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to be used in France</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they used to use </a:t>
            </a:r>
            <a:r>
              <a:rPr kumimoji="0" lang="en-GB" sz="24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iel </a:t>
            </a: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only with close friends in the non-binary community</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now, they prefer </a:t>
            </a:r>
            <a:r>
              <a:rPr kumimoji="0" lang="en-GB" sz="2400" b="0"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iel</a:t>
            </a:r>
            <a:endParaRPr kumimoji="0" lang="en-GB"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pic>
        <p:nvPicPr>
          <p:cNvPr id="33" name="Picture 32"/>
          <p:cNvPicPr>
            <a:picLocks noChangeAspect="1"/>
          </p:cNvPicPr>
          <p:nvPr/>
        </p:nvPicPr>
        <p:blipFill>
          <a:blip r:embed="rId4">
            <a:extLst>
              <a:ext uri="{BEBA8EAE-BF5A-486C-A8C5-ECC9F3942E4B}">
                <a14:imgProps xmlns:a14="http://schemas.microsoft.com/office/drawing/2010/main">
                  <a14:imgLayer r:embed="rId5">
                    <a14:imgEffect>
                      <a14:backgroundRemoval t="0" b="98352" l="1724" r="96552">
                        <a14:foregroundMark x1="41379" y1="51099" x2="51149" y2="50549"/>
                        <a14:foregroundMark x1="65517" y1="51099" x2="65517" y2="51099"/>
                        <a14:foregroundMark x1="65517" y1="51099" x2="65517" y2="51099"/>
                        <a14:foregroundMark x1="63793" y1="47802" x2="63793" y2="47802"/>
                        <a14:foregroundMark x1="63793" y1="47802" x2="63793" y2="47802"/>
                        <a14:foregroundMark x1="43678" y1="48901" x2="43678" y2="48901"/>
                        <a14:foregroundMark x1="43678" y1="48901" x2="43678" y2="48901"/>
                        <a14:foregroundMark x1="43678" y1="48901" x2="43678" y2="48901"/>
                      </a14:backgroundRemoval>
                    </a14:imgEffect>
                  </a14:imgLayer>
                </a14:imgProps>
              </a:ext>
            </a:extLst>
          </a:blip>
          <a:stretch>
            <a:fillRect/>
          </a:stretch>
        </p:blipFill>
        <p:spPr>
          <a:xfrm>
            <a:off x="5265384" y="1836707"/>
            <a:ext cx="1657350" cy="1733550"/>
          </a:xfrm>
          <a:prstGeom prst="rect">
            <a:avLst/>
          </a:prstGeom>
        </p:spPr>
      </p:pic>
    </p:spTree>
    <p:extLst>
      <p:ext uri="{BB962C8B-B14F-4D97-AF65-F5344CB8AC3E}">
        <p14:creationId xmlns:p14="http://schemas.microsoft.com/office/powerpoint/2010/main" val="3813944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296864"/>
            <a:ext cx="4813301" cy="867128"/>
          </a:xfrm>
          <a:prstGeom prst="rect">
            <a:avLst/>
          </a:prstGeom>
        </p:spPr>
      </p:pic>
      <p:sp>
        <p:nvSpPr>
          <p:cNvPr id="4" name="Title 3"/>
          <p:cNvSpPr>
            <a:spLocks noGrp="1"/>
          </p:cNvSpPr>
          <p:nvPr>
            <p:ph type="title"/>
          </p:nvPr>
        </p:nvSpPr>
        <p:spPr>
          <a:xfrm>
            <a:off x="-1" y="296864"/>
            <a:ext cx="6457245" cy="707849"/>
          </a:xfrm>
        </p:spPr>
        <p:txBody>
          <a:bodyPr>
            <a:normAutofit/>
          </a:bodyPr>
          <a:lstStyle/>
          <a:p>
            <a:r>
              <a:rPr lang="fr-FR" sz="3600" b="1" dirty="0">
                <a:solidFill>
                  <a:schemeClr val="bg1"/>
                </a:solidFill>
              </a:rPr>
              <a:t>La langue neutre*</a:t>
            </a:r>
            <a:endParaRPr lang="en-GB" sz="3600" b="1" dirty="0">
              <a:solidFill>
                <a:schemeClr val="bg1"/>
              </a:solidFill>
            </a:endParaRPr>
          </a:p>
        </p:txBody>
      </p:sp>
      <p:sp>
        <p:nvSpPr>
          <p:cNvPr id="7" name="Rounded Rectangle 46">
            <a:extLst>
              <a:ext uri="{FF2B5EF4-FFF2-40B4-BE49-F238E27FC236}">
                <a16:creationId xmlns:a16="http://schemas.microsoft.com/office/drawing/2014/main" id="{FB09667E-50A2-4099-B9F5-10D9728BF65D}"/>
              </a:ext>
            </a:extLst>
          </p:cNvPr>
          <p:cNvSpPr/>
          <p:nvPr/>
        </p:nvSpPr>
        <p:spPr>
          <a:xfrm>
            <a:off x="10857503" y="249870"/>
            <a:ext cx="1052417"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info</a:t>
            </a:r>
          </a:p>
        </p:txBody>
      </p:sp>
      <p:sp>
        <p:nvSpPr>
          <p:cNvPr id="6" name="TextBox 5">
            <a:extLst>
              <a:ext uri="{FF2B5EF4-FFF2-40B4-BE49-F238E27FC236}">
                <a16:creationId xmlns:a16="http://schemas.microsoft.com/office/drawing/2014/main" id="{D1025522-50E5-4BF6-A355-988B9C322959}"/>
              </a:ext>
            </a:extLst>
          </p:cNvPr>
          <p:cNvSpPr txBox="1"/>
          <p:nvPr/>
        </p:nvSpPr>
        <p:spPr>
          <a:xfrm>
            <a:off x="168896" y="2750519"/>
            <a:ext cx="11854208" cy="34778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French</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is</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more </a:t>
            </a:r>
            <a:r>
              <a:rPr kumimoji="0" lang="fr-FR" sz="20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gendered</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language</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than</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English,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so</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is</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more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challenging</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to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find</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ways</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to express non-</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binary</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identities</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For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example</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there</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is</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no </a:t>
            </a:r>
            <a:r>
              <a:rPr kumimoji="0" lang="fr-FR" sz="20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gender</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-neutral ‘</a:t>
            </a:r>
            <a:r>
              <a:rPr kumimoji="0" lang="fr-FR" sz="20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they</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in French (ils/elles).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Some people who identify as non-binary use the following as gender-neutral pronouns, in the same way we can use ‘they’ for one person in English: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1" i="0" u="none" strike="noStrike" kern="1200" cap="none" spc="0" normalizeH="0" baseline="0" noProof="0" dirty="0" err="1">
                <a:ln>
                  <a:noFill/>
                </a:ln>
                <a:solidFill>
                  <a:srgbClr val="ED7D31"/>
                </a:solidFill>
                <a:effectLst/>
                <a:uLnTx/>
                <a:uFillTx/>
                <a:latin typeface="Century Gothic" panose="020F0302020204030204"/>
                <a:ea typeface="+mn-ea"/>
                <a:cs typeface="+mn-cs"/>
              </a:rPr>
              <a:t>iel</a:t>
            </a:r>
            <a:r>
              <a:rPr kumimoji="0" lang="en-GB" sz="2000" b="1" i="0" u="none" strike="noStrike" kern="1200" cap="none" spc="0" normalizeH="0" baseline="0" noProof="0" dirty="0">
                <a:ln>
                  <a:noFill/>
                </a:ln>
                <a:solidFill>
                  <a:srgbClr val="ED7D31"/>
                </a:solidFill>
                <a:effectLst/>
                <a:uLnTx/>
                <a:uFillTx/>
                <a:latin typeface="Century Gothic" panose="020F0302020204030204"/>
                <a:ea typeface="+mn-ea"/>
                <a:cs typeface="+mn-cs"/>
              </a:rPr>
              <a:t> </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(or </a:t>
            </a:r>
            <a:r>
              <a:rPr kumimoji="0" lang="en-GB" sz="2000" b="1" i="0" u="none" strike="noStrike" kern="1200" cap="none" spc="0" normalizeH="0" baseline="0" noProof="0" dirty="0" err="1">
                <a:ln>
                  <a:noFill/>
                </a:ln>
                <a:solidFill>
                  <a:srgbClr val="ED7D31"/>
                </a:solidFill>
                <a:effectLst/>
                <a:uLnTx/>
                <a:uFillTx/>
                <a:latin typeface="Century Gothic" panose="020F0302020204030204"/>
                <a:ea typeface="+mn-ea"/>
                <a:cs typeface="+mn-cs"/>
              </a:rPr>
              <a:t>yel</a:t>
            </a:r>
            <a:r>
              <a:rPr kumimoji="0" lang="en-GB" sz="2000" b="1" i="0" u="none" strike="noStrike" kern="1200" cap="none" spc="0" normalizeH="0" baseline="0" noProof="0" dirty="0">
                <a:ln>
                  <a:noFill/>
                </a:ln>
                <a:solidFill>
                  <a:srgbClr val="ED7D31"/>
                </a:solidFill>
                <a:effectLst/>
                <a:uLnTx/>
                <a:uFillTx/>
                <a:latin typeface="Century Gothic" panose="020F0302020204030204"/>
                <a:ea typeface="+mn-ea"/>
                <a:cs typeface="+mn-cs"/>
              </a:rPr>
              <a:t>/</a:t>
            </a:r>
            <a:r>
              <a:rPr kumimoji="0" lang="en-GB" sz="2000" b="1" i="0" u="none" strike="noStrike" kern="1200" cap="none" spc="0" normalizeH="0" baseline="0" noProof="0" dirty="0" err="1">
                <a:ln>
                  <a:noFill/>
                </a:ln>
                <a:solidFill>
                  <a:srgbClr val="ED7D31"/>
                </a:solidFill>
                <a:effectLst/>
                <a:uLnTx/>
                <a:uFillTx/>
                <a:latin typeface="Century Gothic" panose="020F0302020204030204"/>
                <a:ea typeface="+mn-ea"/>
                <a:cs typeface="+mn-cs"/>
              </a:rPr>
              <a:t>yelle</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which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is</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 combination of ‘il’ and ‘elle’;</a:t>
            </a: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1" i="0" u="none" strike="noStrike" kern="1200" cap="none" spc="0" normalizeH="0" baseline="0" noProof="0" dirty="0" err="1">
                <a:ln>
                  <a:noFill/>
                </a:ln>
                <a:solidFill>
                  <a:srgbClr val="ED7D31"/>
                </a:solidFill>
                <a:effectLst/>
                <a:uLnTx/>
                <a:uFillTx/>
                <a:latin typeface="Century Gothic" panose="020F0302020204030204"/>
                <a:ea typeface="+mn-ea"/>
                <a:cs typeface="+mn-cs"/>
              </a:rPr>
              <a:t>ol</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which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is</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separate</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and new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pronoun</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Some</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people use </a:t>
            </a:r>
            <a:r>
              <a:rPr kumimoji="0" lang="fr-FR" sz="20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other</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gender</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-neutral </a:t>
            </a:r>
            <a:r>
              <a:rPr kumimoji="0" lang="fr-FR" sz="20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pronouns</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and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others</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switch </a:t>
            </a:r>
            <a:r>
              <a:rPr kumimoji="0" lang="fr-FR" sz="20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between</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pronouns</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Everyone</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is</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different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so</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it</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is</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always</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best to </a:t>
            </a:r>
            <a:r>
              <a:rPr kumimoji="0" lang="fr-FR" sz="20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ask</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the </a:t>
            </a:r>
            <a:r>
              <a:rPr kumimoji="0" lang="fr-FR" sz="20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person</a:t>
            </a:r>
            <a:r>
              <a:rPr kumimoji="0" lang="fr-FR"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how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they</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would</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like to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be</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fr-FR" sz="20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addressed</a:t>
            </a:r>
            <a:r>
              <a:rPr kumimoji="0" lang="fr-FR"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p:txBody>
      </p:sp>
      <p:pic>
        <p:nvPicPr>
          <p:cNvPr id="12" name="Picture 11">
            <a:extLst>
              <a:ext uri="{FF2B5EF4-FFF2-40B4-BE49-F238E27FC236}">
                <a16:creationId xmlns:a16="http://schemas.microsoft.com/office/drawing/2014/main" id="{8C728BF7-726D-4C2D-9944-DB906CCF35FB}"/>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5689" b="89521" l="8293" r="93171">
                        <a14:foregroundMark x1="30244" y1="5988" x2="30244" y2="5988"/>
                        <a14:foregroundMark x1="23415" y1="30240" x2="23415" y2="30240"/>
                        <a14:foregroundMark x1="23415" y1="30240" x2="22927" y2="53892"/>
                        <a14:foregroundMark x1="22927" y1="53892" x2="60732" y2="29042"/>
                        <a14:foregroundMark x1="60732" y1="29042" x2="65366" y2="47904"/>
                        <a14:foregroundMark x1="65366" y1="47904" x2="64390" y2="55090"/>
                        <a14:foregroundMark x1="10976" y1="24551" x2="11951" y2="57784"/>
                        <a14:foregroundMark x1="11951" y1="57784" x2="17805" y2="29940"/>
                        <a14:foregroundMark x1="17805" y1="29940" x2="20488" y2="55689"/>
                        <a14:foregroundMark x1="20488" y1="55689" x2="32195" y2="34431"/>
                        <a14:foregroundMark x1="32195" y1="34431" x2="34146" y2="57784"/>
                        <a14:foregroundMark x1="34146" y1="57784" x2="48780" y2="33234"/>
                        <a14:foregroundMark x1="48780" y1="33234" x2="60732" y2="74551"/>
                        <a14:foregroundMark x1="60732" y1="74551" x2="67805" y2="33234"/>
                        <a14:foregroundMark x1="67805" y1="33234" x2="70976" y2="67365"/>
                        <a14:foregroundMark x1="70976" y1="67365" x2="78537" y2="50000"/>
                        <a14:foregroundMark x1="78537" y1="50000" x2="91707" y2="83832"/>
                        <a14:foregroundMark x1="91707" y1="83832" x2="93171" y2="32036"/>
                        <a14:foregroundMark x1="93171" y1="32036" x2="92195" y2="28743"/>
                        <a14:foregroundMark x1="33171" y1="21257" x2="43902" y2="38623"/>
                        <a14:foregroundMark x1="43902" y1="38623" x2="42439" y2="58084"/>
                        <a14:foregroundMark x1="42439" y1="58084" x2="70000" y2="37126"/>
                        <a14:foregroundMark x1="70000" y1="37126" x2="91951" y2="52096"/>
                        <a14:foregroundMark x1="16098" y1="21557" x2="8293" y2="41018"/>
                        <a14:foregroundMark x1="8293" y1="41018" x2="22439" y2="27246"/>
                        <a14:foregroundMark x1="22439" y1="27246" x2="37073" y2="34731"/>
                        <a14:foregroundMark x1="37073" y1="34731" x2="36585" y2="45509"/>
                      </a14:backgroundRemoval>
                    </a14:imgEffect>
                  </a14:imgLayer>
                </a14:imgProps>
              </a:ext>
            </a:extLst>
          </a:blip>
          <a:stretch>
            <a:fillRect/>
          </a:stretch>
        </p:blipFill>
        <p:spPr>
          <a:xfrm>
            <a:off x="9938364" y="936143"/>
            <a:ext cx="2084740" cy="1698300"/>
          </a:xfrm>
          <a:prstGeom prst="rect">
            <a:avLst/>
          </a:prstGeom>
        </p:spPr>
      </p:pic>
      <p:pic>
        <p:nvPicPr>
          <p:cNvPr id="13" name="Picture 12">
            <a:extLst>
              <a:ext uri="{FF2B5EF4-FFF2-40B4-BE49-F238E27FC236}">
                <a16:creationId xmlns:a16="http://schemas.microsoft.com/office/drawing/2014/main" id="{8D830E74-726F-4871-B718-0CE4B7779416}"/>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4760179" y="0"/>
            <a:ext cx="1349073" cy="1349073"/>
          </a:xfrm>
          <a:prstGeom prst="rect">
            <a:avLst/>
          </a:prstGeom>
        </p:spPr>
      </p:pic>
      <p:sp>
        <p:nvSpPr>
          <p:cNvPr id="14" name="Speech Bubble: Rectangle with Corners Rounded 13">
            <a:extLst>
              <a:ext uri="{FF2B5EF4-FFF2-40B4-BE49-F238E27FC236}">
                <a16:creationId xmlns:a16="http://schemas.microsoft.com/office/drawing/2014/main" id="{104D4723-D7AF-403D-BFF1-5A3FF916FB47}"/>
              </a:ext>
            </a:extLst>
          </p:cNvPr>
          <p:cNvSpPr/>
          <p:nvPr/>
        </p:nvSpPr>
        <p:spPr>
          <a:xfrm>
            <a:off x="642800" y="1426399"/>
            <a:ext cx="5453200" cy="1103928"/>
          </a:xfrm>
          <a:prstGeom prst="wedgeRoundRectCallout">
            <a:avLst>
              <a:gd name="adj1" fmla="val 35218"/>
              <a:gd name="adj2" fmla="val -80251"/>
              <a:gd name="adj3" fmla="val 16667"/>
            </a:avLst>
          </a:prstGeom>
          <a:solidFill>
            <a:schemeClr val="bg1"/>
          </a:solidFill>
          <a:ln w="285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Quels pronoms pour une personne </a:t>
            </a:r>
            <a:r>
              <a:rPr kumimoji="0" lang="fr-FR" sz="2400" b="1" i="0" u="none" strike="noStrike" kern="1200" cap="none" spc="0" normalizeH="0" baseline="0" noProof="0" dirty="0">
                <a:ln>
                  <a:noFill/>
                </a:ln>
                <a:solidFill>
                  <a:srgbClr val="ED7D31"/>
                </a:solidFill>
                <a:effectLst/>
                <a:uLnTx/>
                <a:uFillTx/>
                <a:latin typeface="Century Gothic" panose="020F0302020204030204"/>
                <a:ea typeface="+mn-ea"/>
                <a:cs typeface="+mn-cs"/>
              </a:rPr>
              <a:t>non-binaire</a:t>
            </a:r>
            <a:r>
              <a:rPr kumimoji="0" lang="fr-FR" sz="24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pic>
        <p:nvPicPr>
          <p:cNvPr id="10" name="Picture 9">
            <a:extLst>
              <a:ext uri="{FF2B5EF4-FFF2-40B4-BE49-F238E27FC236}">
                <a16:creationId xmlns:a16="http://schemas.microsoft.com/office/drawing/2014/main" id="{CA429D2C-2E41-4D2F-8078-67A2A07597B1}"/>
              </a:ext>
            </a:extLst>
          </p:cNvPr>
          <p:cNvPicPr>
            <a:picLocks noChangeAspect="1"/>
          </p:cNvPicPr>
          <p:nvPr/>
        </p:nvPicPr>
        <p:blipFill>
          <a:blip r:embed="rId7">
            <a:extLst>
              <a:ext uri="{BEBA8EAE-BF5A-486C-A8C5-ECC9F3942E4B}">
                <a14:imgProps xmlns:a14="http://schemas.microsoft.com/office/drawing/2010/main">
                  <a14:imgLayer r:embed="rId8">
                    <a14:imgEffect>
                      <a14:backgroundRemoval t="4532" b="89426" l="8933" r="93797">
                        <a14:foregroundMark x1="21836" y1="13293" x2="21836" y2="13293"/>
                        <a14:foregroundMark x1="20844" y1="4532" x2="20844" y2="4532"/>
                        <a14:foregroundMark x1="92804" y1="29607" x2="92804" y2="29607"/>
                        <a14:foregroundMark x1="93797" y1="59215" x2="93797" y2="59215"/>
                        <a14:foregroundMark x1="79901" y1="46526" x2="79901" y2="46526"/>
                        <a14:foregroundMark x1="8933" y1="51662" x2="8933" y2="51662"/>
                        <a14:foregroundMark x1="35236" y1="10574" x2="35236" y2="10574"/>
                        <a14:foregroundMark x1="28288" y1="68278" x2="28288" y2="68278"/>
                        <a14:foregroundMark x1="16625" y1="46526" x2="16625" y2="46526"/>
                        <a14:foregroundMark x1="12655" y1="17825" x2="12655" y2="17825"/>
                        <a14:foregroundMark x1="12655" y1="12085" x2="12655" y2="12085"/>
                        <a14:foregroundMark x1="12655" y1="12085" x2="12655" y2="12085"/>
                        <a14:foregroundMark x1="12655" y1="12085" x2="12655" y2="12085"/>
                        <a14:foregroundMark x1="38710" y1="9063" x2="38710" y2="9063"/>
                        <a14:foregroundMark x1="88337" y1="49547" x2="88337" y2="49547"/>
                        <a14:foregroundMark x1="63524" y1="34441" x2="63524" y2="34441"/>
                        <a14:foregroundMark x1="64020" y1="34743" x2="64020" y2="34743"/>
                        <a14:foregroundMark x1="64020" y1="34743" x2="64020" y2="34743"/>
                        <a14:foregroundMark x1="51613" y1="39577" x2="51613" y2="39577"/>
                        <a14:foregroundMark x1="51613" y1="39577" x2="51613" y2="39577"/>
                        <a14:foregroundMark x1="51613" y1="39577" x2="23325" y2="31420"/>
                        <a14:foregroundMark x1="23325" y1="31420" x2="41191" y2="31420"/>
                        <a14:foregroundMark x1="41191" y1="31420" x2="70223" y2="43202"/>
                        <a14:foregroundMark x1="70223" y1="43202" x2="89330" y2="44411"/>
                        <a14:foregroundMark x1="89330" y1="44411" x2="73201" y2="45921"/>
                        <a14:foregroundMark x1="73201" y1="45921" x2="79901" y2="37462"/>
                        <a14:foregroundMark x1="16873" y1="15408" x2="37965" y2="14804"/>
                        <a14:foregroundMark x1="37965" y1="14804" x2="86849" y2="27190"/>
                        <a14:foregroundMark x1="91067" y1="31420" x2="93797" y2="35045"/>
                        <a14:foregroundMark x1="35236" y1="23565" x2="20596" y2="20242"/>
                        <a14:foregroundMark x1="20596" y1="20242" x2="9181" y2="34441"/>
                        <a14:foregroundMark x1="9181" y1="34441" x2="20844" y2="20544"/>
                        <a14:foregroundMark x1="20844" y1="20544" x2="25062" y2="40181"/>
                        <a14:foregroundMark x1="25062" y1="40181" x2="25806" y2="25076"/>
                        <a14:foregroundMark x1="43424" y1="47130" x2="60546" y2="45921"/>
                        <a14:foregroundMark x1="60546" y1="45921" x2="78164" y2="54683"/>
                        <a14:foregroundMark x1="78164" y1="54683" x2="93300" y2="34441"/>
                      </a14:backgroundRemoval>
                    </a14:imgEffect>
                  </a14:imgLayer>
                </a14:imgProps>
              </a:ext>
            </a:extLst>
          </a:blip>
          <a:stretch>
            <a:fillRect/>
          </a:stretch>
        </p:blipFill>
        <p:spPr>
          <a:xfrm>
            <a:off x="7954307" y="310367"/>
            <a:ext cx="2084740" cy="1712280"/>
          </a:xfrm>
          <a:prstGeom prst="rect">
            <a:avLst/>
          </a:prstGeom>
        </p:spPr>
      </p:pic>
      <p:sp>
        <p:nvSpPr>
          <p:cNvPr id="5" name="Speech Bubble: Rectangle with Corners Rounded 4">
            <a:extLst>
              <a:ext uri="{FF2B5EF4-FFF2-40B4-BE49-F238E27FC236}">
                <a16:creationId xmlns:a16="http://schemas.microsoft.com/office/drawing/2014/main" id="{B6F3AAB8-FC85-4079-A97C-F9E1C413C586}"/>
              </a:ext>
            </a:extLst>
          </p:cNvPr>
          <p:cNvSpPr/>
          <p:nvPr/>
        </p:nvSpPr>
        <p:spPr>
          <a:xfrm>
            <a:off x="7644809" y="3224173"/>
            <a:ext cx="4265111" cy="2262228"/>
          </a:xfrm>
          <a:prstGeom prst="wedgeRoundRectCallout">
            <a:avLst>
              <a:gd name="adj1" fmla="val 21853"/>
              <a:gd name="adj2" fmla="val 64345"/>
              <a:gd name="adj3" fmla="val 16667"/>
            </a:avLst>
          </a:prstGeom>
          <a:solidFill>
            <a:schemeClr val="accent1">
              <a:lumMod val="50000"/>
            </a:schemeClr>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This </a:t>
            </a:r>
            <a:r>
              <a:rPr kumimoji="0" lang="fr-FR" sz="2000" b="0"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gender</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-neutral </a:t>
            </a:r>
            <a:r>
              <a:rPr kumimoji="0" lang="fr-FR" sz="2000" b="0"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language</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a:t>
            </a:r>
            <a:r>
              <a:rPr kumimoji="0" lang="fr-FR" sz="2000" b="0"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is</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a:t>
            </a:r>
            <a:r>
              <a:rPr kumimoji="0" lang="fr-FR" sz="2000" b="0"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still</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a:t>
            </a:r>
            <a:r>
              <a:rPr kumimoji="0" lang="fr-FR" sz="2000" b="0"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being</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a:t>
            </a:r>
            <a:r>
              <a:rPr kumimoji="0" lang="fr-FR" sz="2000" b="0"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developed</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and </a:t>
            </a:r>
            <a:r>
              <a:rPr kumimoji="0" lang="fr-FR" sz="2000" b="0"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there</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a:t>
            </a:r>
            <a:r>
              <a:rPr kumimoji="0" lang="fr-FR" sz="2000" b="1"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is</a:t>
            </a: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no </a:t>
            </a:r>
            <a:r>
              <a:rPr kumimoji="0" lang="fr-FR" sz="2000" b="1"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officially</a:t>
            </a: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correct </a:t>
            </a:r>
            <a:r>
              <a:rPr kumimoji="0" lang="fr-FR" sz="2000" b="1"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way</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to do </a:t>
            </a:r>
            <a:r>
              <a:rPr kumimoji="0" lang="fr-FR" sz="2000" b="0"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it</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The </a:t>
            </a:r>
            <a:r>
              <a:rPr kumimoji="0" lang="fr-FR" sz="2000" b="0"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flexibility</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of the </a:t>
            </a:r>
            <a:r>
              <a:rPr kumimoji="0" lang="fr-FR" sz="2000" b="0"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language</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a:t>
            </a:r>
            <a:r>
              <a:rPr kumimoji="0" lang="fr-FR" sz="2000" b="0"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allows</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a:t>
            </a:r>
            <a:r>
              <a:rPr kumimoji="0" lang="fr-FR" sz="2000" b="0"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everyone</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to </a:t>
            </a:r>
            <a:r>
              <a:rPr kumimoji="0" lang="fr-FR" sz="2000" b="1"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define</a:t>
            </a: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a:t>
            </a:r>
            <a:r>
              <a:rPr kumimoji="0" lang="fr-FR" sz="2000" b="1"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themselves</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a:t>
            </a: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1" name="Speech Bubble: Rectangle with Corners Rounded 10">
            <a:extLst>
              <a:ext uri="{FF2B5EF4-FFF2-40B4-BE49-F238E27FC236}">
                <a16:creationId xmlns:a16="http://schemas.microsoft.com/office/drawing/2014/main" id="{DB61E248-38EA-45D7-BDE3-F1C72958EC76}"/>
              </a:ext>
            </a:extLst>
          </p:cNvPr>
          <p:cNvSpPr/>
          <p:nvPr/>
        </p:nvSpPr>
        <p:spPr>
          <a:xfrm>
            <a:off x="6291174" y="244559"/>
            <a:ext cx="1467959" cy="707849"/>
          </a:xfrm>
          <a:prstGeom prst="wedgeRoundRectCallout">
            <a:avLst>
              <a:gd name="adj1" fmla="val 47719"/>
              <a:gd name="adj2" fmla="val 39451"/>
              <a:gd name="adj3" fmla="val 16667"/>
            </a:avLst>
          </a:prstGeom>
          <a:solidFill>
            <a:srgbClr val="105076"/>
          </a:solidFill>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neutre </a:t>
            </a:r>
            <a:r>
              <a:rPr kumimoji="0" lang="fr-FR" sz="2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 neutral</a:t>
            </a:r>
            <a:endPar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315957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6">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 descr="Singing, Music, Sound, Entertainment, Concert">
            <a:extLst>
              <a:ext uri="{FF2B5EF4-FFF2-40B4-BE49-F238E27FC236}">
                <a16:creationId xmlns:a16="http://schemas.microsoft.com/office/drawing/2014/main" id="{DC6F8245-C867-4029-9942-E059CC6270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07400" y="2856713"/>
            <a:ext cx="1950390" cy="3498192"/>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descr="background rectangle">
            <a:extLst>
              <a:ext uri="{C183D7F6-B498-43B3-948B-1728B52AA6E4}">
                <adec:decorative xmlns:adec="http://schemas.microsoft.com/office/drawing/2017/decorative" val="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294041"/>
            <a:ext cx="3745089" cy="869950"/>
          </a:xfrm>
          <a:prstGeom prst="rect">
            <a:avLst/>
          </a:prstGeom>
        </p:spPr>
      </p:pic>
      <p:sp>
        <p:nvSpPr>
          <p:cNvPr id="4" name="Title 3"/>
          <p:cNvSpPr>
            <a:spLocks noGrp="1"/>
          </p:cNvSpPr>
          <p:nvPr>
            <p:ph type="title"/>
          </p:nvPr>
        </p:nvSpPr>
        <p:spPr>
          <a:xfrm>
            <a:off x="0" y="294041"/>
            <a:ext cx="3745089" cy="707849"/>
          </a:xfrm>
        </p:spPr>
        <p:txBody>
          <a:bodyPr>
            <a:normAutofit/>
          </a:bodyPr>
          <a:lstStyle/>
          <a:p>
            <a:r>
              <a:rPr lang="en-GB" sz="3600" b="1" dirty="0">
                <a:solidFill>
                  <a:schemeClr val="bg1"/>
                </a:solidFill>
              </a:rPr>
              <a:t>Karaoke SSC</a:t>
            </a:r>
          </a:p>
        </p:txBody>
      </p:sp>
      <p:sp>
        <p:nvSpPr>
          <p:cNvPr id="5" name="Rounded Rectangle 11">
            <a:extLst>
              <a:ext uri="{FF2B5EF4-FFF2-40B4-BE49-F238E27FC236}">
                <a16:creationId xmlns:a16="http://schemas.microsoft.com/office/drawing/2014/main" id="{483D7EB9-C2AA-4190-98DE-925F861600E9}"/>
              </a:ext>
            </a:extLst>
          </p:cNvPr>
          <p:cNvSpPr/>
          <p:nvPr/>
        </p:nvSpPr>
        <p:spPr>
          <a:xfrm>
            <a:off x="10695709" y="247046"/>
            <a:ext cx="1261617" cy="400919"/>
          </a:xfrm>
          <a:prstGeom prst="roundRect">
            <a:avLst/>
          </a:prstGeom>
          <a:solidFill>
            <a:srgbClr val="DAA520"/>
          </a:solidFill>
          <a:ln>
            <a:solidFill>
              <a:srgbClr val="11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err="1">
                <a:ln>
                  <a:noFill/>
                </a:ln>
                <a:solidFill>
                  <a:prstClr val="white"/>
                </a:solidFill>
                <a:effectLst/>
                <a:uLnTx/>
                <a:uFillTx/>
                <a:latin typeface="Century Gothic" panose="020B0502020202020204" pitchFamily="34" charset="0"/>
                <a:ea typeface="+mn-ea"/>
                <a:cs typeface="+mn-cs"/>
              </a:rPr>
              <a:t>sprechen</a:t>
            </a:r>
            <a:endParaRPr kumimoji="0" lang="en-GB" sz="18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 name="TextBox 1">
            <a:extLst>
              <a:ext uri="{FF2B5EF4-FFF2-40B4-BE49-F238E27FC236}">
                <a16:creationId xmlns:a16="http://schemas.microsoft.com/office/drawing/2014/main" id="{E050899D-8A70-334E-8FB4-7B4C2291EFCB}"/>
              </a:ext>
            </a:extLst>
          </p:cNvPr>
          <p:cNvSpPr txBox="1"/>
          <p:nvPr/>
        </p:nvSpPr>
        <p:spPr>
          <a:xfrm>
            <a:off x="3745089" y="39567"/>
            <a:ext cx="910254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Sag die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Femininform</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für</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jedes</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Wort.</a:t>
            </a:r>
          </a:p>
        </p:txBody>
      </p:sp>
      <p:sp>
        <p:nvSpPr>
          <p:cNvPr id="6" name="TextBox 5">
            <a:extLst>
              <a:ext uri="{FF2B5EF4-FFF2-40B4-BE49-F238E27FC236}">
                <a16:creationId xmlns:a16="http://schemas.microsoft.com/office/drawing/2014/main" id="{B78AC31A-A091-4C85-A624-65AD5240E6BA}"/>
              </a:ext>
            </a:extLst>
          </p:cNvPr>
          <p:cNvSpPr txBox="1"/>
          <p:nvPr/>
        </p:nvSpPr>
        <p:spPr>
          <a:xfrm>
            <a:off x="1568798" y="2429140"/>
            <a:ext cx="1563531" cy="461665"/>
          </a:xfrm>
          <a:prstGeom prst="rect">
            <a:avLst/>
          </a:prstGeom>
          <a:noFill/>
          <a:ln>
            <a:solidFill>
              <a:schemeClr val="accent1">
                <a:lumMod val="50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err="1">
                <a:ln>
                  <a:noFill/>
                </a:ln>
                <a:solidFill>
                  <a:srgbClr val="1F4E79"/>
                </a:solidFill>
                <a:effectLst/>
                <a:uLnTx/>
                <a:uFillTx/>
                <a:latin typeface="Century Gothic" panose="020B0502020202020204" pitchFamily="34" charset="0"/>
                <a:ea typeface="+mn-ea"/>
                <a:cs typeface="+mn-cs"/>
              </a:rPr>
              <a:t>Forscher</a:t>
            </a:r>
            <a:endParaRPr kumimoji="0" lang="fr-FR" sz="2400" b="0" i="0" u="none" strike="noStrike" kern="1200" cap="none" spc="0" normalizeH="0" baseline="0" noProof="0" dirty="0">
              <a:ln>
                <a:noFill/>
              </a:ln>
              <a:solidFill>
                <a:srgbClr val="1F4E79"/>
              </a:solidFill>
              <a:effectLst/>
              <a:uLnTx/>
              <a:uFillTx/>
              <a:latin typeface="Century Gothic" panose="020B0502020202020204" pitchFamily="34" charset="0"/>
              <a:ea typeface="+mn-ea"/>
              <a:cs typeface="+mn-cs"/>
            </a:endParaRPr>
          </a:p>
        </p:txBody>
      </p:sp>
      <p:sp>
        <p:nvSpPr>
          <p:cNvPr id="7" name="TextBox 6">
            <a:extLst>
              <a:ext uri="{FF2B5EF4-FFF2-40B4-BE49-F238E27FC236}">
                <a16:creationId xmlns:a16="http://schemas.microsoft.com/office/drawing/2014/main" id="{8560C12B-6D88-47CC-BF2A-06B8B599E4E7}"/>
              </a:ext>
            </a:extLst>
          </p:cNvPr>
          <p:cNvSpPr txBox="1"/>
          <p:nvPr/>
        </p:nvSpPr>
        <p:spPr>
          <a:xfrm>
            <a:off x="3799183" y="1874115"/>
            <a:ext cx="1007383" cy="461665"/>
          </a:xfrm>
          <a:prstGeom prst="rect">
            <a:avLst/>
          </a:prstGeom>
          <a:noFill/>
          <a:ln>
            <a:solidFill>
              <a:schemeClr val="accent1">
                <a:lumMod val="50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err="1">
                <a:ln>
                  <a:noFill/>
                </a:ln>
                <a:solidFill>
                  <a:srgbClr val="1F4E79"/>
                </a:solidFill>
                <a:effectLst/>
                <a:uLnTx/>
                <a:uFillTx/>
                <a:latin typeface="Century Gothic" panose="020B0502020202020204" pitchFamily="34" charset="0"/>
                <a:ea typeface="+mn-ea"/>
                <a:cs typeface="+mn-cs"/>
              </a:rPr>
              <a:t>Autor</a:t>
            </a:r>
            <a:endParaRPr kumimoji="0" lang="fr-FR" sz="2400" b="0" i="0" u="none" strike="noStrike" kern="1200" cap="none" spc="0" normalizeH="0" baseline="0" noProof="0" dirty="0">
              <a:ln>
                <a:noFill/>
              </a:ln>
              <a:solidFill>
                <a:srgbClr val="1F4E79"/>
              </a:solidFill>
              <a:effectLst/>
              <a:uLnTx/>
              <a:uFillTx/>
              <a:latin typeface="Century Gothic" panose="020B0502020202020204" pitchFamily="34" charset="0"/>
              <a:ea typeface="+mn-ea"/>
              <a:cs typeface="+mn-cs"/>
            </a:endParaRPr>
          </a:p>
        </p:txBody>
      </p:sp>
      <p:sp>
        <p:nvSpPr>
          <p:cNvPr id="8" name="TextBox 7">
            <a:extLst>
              <a:ext uri="{FF2B5EF4-FFF2-40B4-BE49-F238E27FC236}">
                <a16:creationId xmlns:a16="http://schemas.microsoft.com/office/drawing/2014/main" id="{9414CBDD-6C27-4E4D-972B-1118A0F7D09D}"/>
              </a:ext>
            </a:extLst>
          </p:cNvPr>
          <p:cNvSpPr txBox="1"/>
          <p:nvPr/>
        </p:nvSpPr>
        <p:spPr>
          <a:xfrm>
            <a:off x="4191519" y="1030437"/>
            <a:ext cx="2627115" cy="461665"/>
          </a:xfrm>
          <a:prstGeom prst="rect">
            <a:avLst/>
          </a:prstGeom>
          <a:noFill/>
          <a:ln>
            <a:solidFill>
              <a:schemeClr val="accent1">
                <a:lumMod val="50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err="1">
                <a:ln>
                  <a:noFill/>
                </a:ln>
                <a:solidFill>
                  <a:srgbClr val="1F4E79"/>
                </a:solidFill>
                <a:effectLst/>
                <a:uLnTx/>
                <a:uFillTx/>
                <a:latin typeface="Century Gothic" panose="020B0502020202020204" pitchFamily="34" charset="0"/>
                <a:ea typeface="+mn-ea"/>
                <a:cs typeface="+mn-cs"/>
              </a:rPr>
              <a:t>Wissenschaftler</a:t>
            </a:r>
            <a:endParaRPr kumimoji="0" lang="fr-FR" sz="2400" b="0" i="0" u="none" strike="noStrike" kern="1200" cap="none" spc="0" normalizeH="0" baseline="0" noProof="0" dirty="0">
              <a:ln>
                <a:noFill/>
              </a:ln>
              <a:solidFill>
                <a:srgbClr val="1F4E79"/>
              </a:solidFill>
              <a:effectLst/>
              <a:uLnTx/>
              <a:uFillTx/>
              <a:latin typeface="Century Gothic" panose="020B0502020202020204" pitchFamily="34" charset="0"/>
              <a:ea typeface="+mn-ea"/>
              <a:cs typeface="+mn-cs"/>
            </a:endParaRPr>
          </a:p>
        </p:txBody>
      </p:sp>
      <p:sp>
        <p:nvSpPr>
          <p:cNvPr id="9" name="TextBox 8">
            <a:extLst>
              <a:ext uri="{FF2B5EF4-FFF2-40B4-BE49-F238E27FC236}">
                <a16:creationId xmlns:a16="http://schemas.microsoft.com/office/drawing/2014/main" id="{EE7825C5-6DB3-4B63-B63D-74A83BD6662A}"/>
              </a:ext>
            </a:extLst>
          </p:cNvPr>
          <p:cNvSpPr txBox="1"/>
          <p:nvPr/>
        </p:nvSpPr>
        <p:spPr>
          <a:xfrm>
            <a:off x="2957186" y="3290901"/>
            <a:ext cx="1968978" cy="461665"/>
          </a:xfrm>
          <a:prstGeom prst="rect">
            <a:avLst/>
          </a:prstGeom>
          <a:noFill/>
          <a:ln>
            <a:solidFill>
              <a:schemeClr val="accent1">
                <a:lumMod val="50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err="1">
                <a:ln>
                  <a:noFill/>
                </a:ln>
                <a:solidFill>
                  <a:srgbClr val="1F4E79"/>
                </a:solidFill>
                <a:effectLst/>
                <a:uLnTx/>
                <a:uFillTx/>
                <a:latin typeface="Century Gothic" panose="020B0502020202020204" pitchFamily="34" charset="0"/>
                <a:ea typeface="+mn-ea"/>
                <a:cs typeface="+mn-cs"/>
              </a:rPr>
              <a:t>Komponist</a:t>
            </a:r>
            <a:endParaRPr kumimoji="0" lang="fr-FR" sz="2400" b="0" i="0" u="none" strike="noStrike" kern="1200" cap="none" spc="0" normalizeH="0" baseline="0" noProof="0" dirty="0">
              <a:ln>
                <a:noFill/>
              </a:ln>
              <a:solidFill>
                <a:srgbClr val="1F4E79"/>
              </a:solidFill>
              <a:effectLst/>
              <a:uLnTx/>
              <a:uFillTx/>
              <a:latin typeface="Century Gothic" panose="020B0502020202020204" pitchFamily="34" charset="0"/>
              <a:ea typeface="+mn-ea"/>
              <a:cs typeface="+mn-cs"/>
            </a:endParaRPr>
          </a:p>
        </p:txBody>
      </p:sp>
      <p:sp>
        <p:nvSpPr>
          <p:cNvPr id="10" name="TextBox 9">
            <a:extLst>
              <a:ext uri="{FF2B5EF4-FFF2-40B4-BE49-F238E27FC236}">
                <a16:creationId xmlns:a16="http://schemas.microsoft.com/office/drawing/2014/main" id="{B659F78B-8E1F-4502-84D2-0FE3AED58FAF}"/>
              </a:ext>
            </a:extLst>
          </p:cNvPr>
          <p:cNvSpPr txBox="1"/>
          <p:nvPr/>
        </p:nvSpPr>
        <p:spPr>
          <a:xfrm flipH="1">
            <a:off x="1971269" y="4153500"/>
            <a:ext cx="1277900" cy="461665"/>
          </a:xfrm>
          <a:prstGeom prst="rect">
            <a:avLst/>
          </a:prstGeom>
          <a:noFill/>
          <a:ln>
            <a:solidFill>
              <a:schemeClr val="accent1">
                <a:lumMod val="50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err="1">
                <a:ln>
                  <a:noFill/>
                </a:ln>
                <a:solidFill>
                  <a:srgbClr val="1F4E79"/>
                </a:solidFill>
                <a:effectLst/>
                <a:uLnTx/>
                <a:uFillTx/>
                <a:latin typeface="Century Gothic" panose="020B0502020202020204" pitchFamily="34" charset="0"/>
                <a:ea typeface="+mn-ea"/>
                <a:cs typeface="+mn-cs"/>
              </a:rPr>
              <a:t>Tourist</a:t>
            </a:r>
            <a:endParaRPr kumimoji="0" lang="fr-FR" sz="2400" b="0" i="0" u="none" strike="noStrike" kern="1200" cap="none" spc="0" normalizeH="0" baseline="0" noProof="0" dirty="0">
              <a:ln>
                <a:noFill/>
              </a:ln>
              <a:solidFill>
                <a:srgbClr val="1F4E79"/>
              </a:solidFill>
              <a:effectLst/>
              <a:uLnTx/>
              <a:uFillTx/>
              <a:latin typeface="Century Gothic" panose="020B0502020202020204" pitchFamily="34" charset="0"/>
              <a:ea typeface="+mn-ea"/>
              <a:cs typeface="+mn-cs"/>
            </a:endParaRPr>
          </a:p>
        </p:txBody>
      </p:sp>
      <p:sp>
        <p:nvSpPr>
          <p:cNvPr id="11" name="TextBox 10">
            <a:extLst>
              <a:ext uri="{FF2B5EF4-FFF2-40B4-BE49-F238E27FC236}">
                <a16:creationId xmlns:a16="http://schemas.microsoft.com/office/drawing/2014/main" id="{FE3CCECD-0227-4733-8828-0AB0D020C7C6}"/>
              </a:ext>
            </a:extLst>
          </p:cNvPr>
          <p:cNvSpPr txBox="1"/>
          <p:nvPr/>
        </p:nvSpPr>
        <p:spPr>
          <a:xfrm>
            <a:off x="4668389" y="2632574"/>
            <a:ext cx="1843435" cy="461665"/>
          </a:xfrm>
          <a:prstGeom prst="rect">
            <a:avLst/>
          </a:prstGeom>
          <a:noFill/>
          <a:ln>
            <a:solidFill>
              <a:schemeClr val="accent1">
                <a:lumMod val="50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err="1">
                <a:ln>
                  <a:noFill/>
                </a:ln>
                <a:solidFill>
                  <a:srgbClr val="1F4E79"/>
                </a:solidFill>
                <a:effectLst/>
                <a:uLnTx/>
                <a:uFillTx/>
                <a:latin typeface="Century Gothic" panose="020B0502020202020204" pitchFamily="34" charset="0"/>
                <a:ea typeface="+mn-ea"/>
                <a:cs typeface="+mn-cs"/>
              </a:rPr>
              <a:t>Theolog</a:t>
            </a:r>
            <a:r>
              <a:rPr kumimoji="0" lang="fr-FR" sz="2400" b="0" i="1" u="none" strike="noStrike" kern="1200" cap="none" spc="0" normalizeH="0" baseline="0" noProof="0" dirty="0" err="1">
                <a:ln>
                  <a:noFill/>
                </a:ln>
                <a:solidFill>
                  <a:srgbClr val="1F4E79"/>
                </a:solidFill>
                <a:effectLst/>
                <a:uLnTx/>
                <a:uFillTx/>
                <a:latin typeface="Century Gothic" panose="020B0502020202020204" pitchFamily="34" charset="0"/>
                <a:ea typeface="+mn-ea"/>
                <a:cs typeface="+mn-cs"/>
              </a:rPr>
              <a:t>e</a:t>
            </a:r>
            <a:endParaRPr kumimoji="0" lang="fr-FR" sz="2400" b="0" i="1" u="none" strike="noStrike" kern="1200" cap="none" spc="0" normalizeH="0" baseline="0" noProof="0" dirty="0">
              <a:ln>
                <a:noFill/>
              </a:ln>
              <a:solidFill>
                <a:srgbClr val="1F4E79"/>
              </a:solidFill>
              <a:effectLst/>
              <a:uLnTx/>
              <a:uFillTx/>
              <a:latin typeface="Century Gothic" panose="020B0502020202020204" pitchFamily="34" charset="0"/>
              <a:ea typeface="+mn-ea"/>
              <a:cs typeface="+mn-cs"/>
            </a:endParaRPr>
          </a:p>
        </p:txBody>
      </p:sp>
      <p:sp>
        <p:nvSpPr>
          <p:cNvPr id="12" name="TextBox 11">
            <a:extLst>
              <a:ext uri="{FF2B5EF4-FFF2-40B4-BE49-F238E27FC236}">
                <a16:creationId xmlns:a16="http://schemas.microsoft.com/office/drawing/2014/main" id="{A6759C6F-D37C-49CA-B400-07CC9232AB89}"/>
              </a:ext>
            </a:extLst>
          </p:cNvPr>
          <p:cNvSpPr txBox="1"/>
          <p:nvPr/>
        </p:nvSpPr>
        <p:spPr>
          <a:xfrm>
            <a:off x="4575274" y="4200217"/>
            <a:ext cx="1277900" cy="461665"/>
          </a:xfrm>
          <a:prstGeom prst="rect">
            <a:avLst/>
          </a:prstGeom>
          <a:noFill/>
          <a:ln>
            <a:solidFill>
              <a:schemeClr val="accent1">
                <a:lumMod val="50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1F4E79"/>
                </a:solidFill>
                <a:effectLst/>
                <a:uLnTx/>
                <a:uFillTx/>
                <a:latin typeface="Century Gothic" panose="020B0502020202020204" pitchFamily="34" charset="0"/>
                <a:ea typeface="+mn-ea"/>
                <a:cs typeface="+mn-cs"/>
              </a:rPr>
              <a:t>König</a:t>
            </a:r>
          </a:p>
        </p:txBody>
      </p:sp>
      <p:sp>
        <p:nvSpPr>
          <p:cNvPr id="13" name="TextBox 12">
            <a:extLst>
              <a:ext uri="{FF2B5EF4-FFF2-40B4-BE49-F238E27FC236}">
                <a16:creationId xmlns:a16="http://schemas.microsoft.com/office/drawing/2014/main" id="{191B75F1-FEAE-4048-8109-DB4EB90CCBF3}"/>
              </a:ext>
            </a:extLst>
          </p:cNvPr>
          <p:cNvSpPr txBox="1"/>
          <p:nvPr/>
        </p:nvSpPr>
        <p:spPr>
          <a:xfrm>
            <a:off x="2382469" y="5169353"/>
            <a:ext cx="1763014" cy="461665"/>
          </a:xfrm>
          <a:prstGeom prst="rect">
            <a:avLst/>
          </a:prstGeom>
          <a:noFill/>
          <a:ln>
            <a:solidFill>
              <a:schemeClr val="accent1">
                <a:lumMod val="50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err="1">
                <a:ln>
                  <a:noFill/>
                </a:ln>
                <a:solidFill>
                  <a:srgbClr val="1F4E79"/>
                </a:solidFill>
                <a:effectLst/>
                <a:uLnTx/>
                <a:uFillTx/>
                <a:latin typeface="Century Gothic" panose="020B0502020202020204" pitchFamily="34" charset="0"/>
                <a:ea typeface="+mn-ea"/>
                <a:cs typeface="+mn-cs"/>
              </a:rPr>
              <a:t>Astronaut</a:t>
            </a:r>
            <a:endParaRPr kumimoji="0" lang="fr-FR" sz="2400" b="0" i="0" u="none" strike="noStrike" kern="1200" cap="none" spc="0" normalizeH="0" baseline="0" noProof="0" dirty="0">
              <a:ln>
                <a:noFill/>
              </a:ln>
              <a:solidFill>
                <a:srgbClr val="1F4E79"/>
              </a:solidFill>
              <a:effectLst/>
              <a:uLnTx/>
              <a:uFillTx/>
              <a:latin typeface="Century Gothic" panose="020B0502020202020204" pitchFamily="34" charset="0"/>
              <a:ea typeface="+mn-ea"/>
              <a:cs typeface="+mn-cs"/>
            </a:endParaRPr>
          </a:p>
        </p:txBody>
      </p:sp>
      <p:sp>
        <p:nvSpPr>
          <p:cNvPr id="14" name="TextBox 13">
            <a:extLst>
              <a:ext uri="{FF2B5EF4-FFF2-40B4-BE49-F238E27FC236}">
                <a16:creationId xmlns:a16="http://schemas.microsoft.com/office/drawing/2014/main" id="{74471356-3BDA-445D-917D-C59B32F3053A}"/>
              </a:ext>
            </a:extLst>
          </p:cNvPr>
          <p:cNvSpPr txBox="1"/>
          <p:nvPr/>
        </p:nvSpPr>
        <p:spPr>
          <a:xfrm>
            <a:off x="1438040" y="1504511"/>
            <a:ext cx="1558237" cy="461665"/>
          </a:xfrm>
          <a:prstGeom prst="rect">
            <a:avLst/>
          </a:prstGeom>
          <a:noFill/>
          <a:ln>
            <a:solidFill>
              <a:schemeClr val="accent1">
                <a:lumMod val="50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err="1">
                <a:ln>
                  <a:noFill/>
                </a:ln>
                <a:solidFill>
                  <a:srgbClr val="1F4E79"/>
                </a:solidFill>
                <a:effectLst/>
                <a:uLnTx/>
                <a:uFillTx/>
                <a:latin typeface="Century Gothic" panose="020B0502020202020204" pitchFamily="34" charset="0"/>
                <a:ea typeface="+mn-ea"/>
                <a:cs typeface="+mn-cs"/>
              </a:rPr>
              <a:t>Aktivist</a:t>
            </a:r>
            <a:endParaRPr kumimoji="0" lang="fr-FR" sz="2400" b="0" i="0" u="none" strike="noStrike" kern="1200" cap="none" spc="0" normalizeH="0" baseline="0" noProof="0" dirty="0">
              <a:ln>
                <a:noFill/>
              </a:ln>
              <a:solidFill>
                <a:srgbClr val="1F4E79"/>
              </a:solidFill>
              <a:effectLst/>
              <a:uLnTx/>
              <a:uFillTx/>
              <a:latin typeface="Century Gothic" panose="020B0502020202020204" pitchFamily="34" charset="0"/>
              <a:ea typeface="+mn-ea"/>
              <a:cs typeface="+mn-cs"/>
            </a:endParaRPr>
          </a:p>
        </p:txBody>
      </p:sp>
      <p:sp>
        <p:nvSpPr>
          <p:cNvPr id="15" name="TextBox 14">
            <a:extLst>
              <a:ext uri="{FF2B5EF4-FFF2-40B4-BE49-F238E27FC236}">
                <a16:creationId xmlns:a16="http://schemas.microsoft.com/office/drawing/2014/main" id="{D4803906-C1C7-4C8B-AC90-8D49CC2FA492}"/>
              </a:ext>
            </a:extLst>
          </p:cNvPr>
          <p:cNvSpPr txBox="1"/>
          <p:nvPr/>
        </p:nvSpPr>
        <p:spPr>
          <a:xfrm>
            <a:off x="5116963" y="5110445"/>
            <a:ext cx="1323841" cy="461665"/>
          </a:xfrm>
          <a:prstGeom prst="rect">
            <a:avLst/>
          </a:prstGeom>
          <a:noFill/>
          <a:ln>
            <a:solidFill>
              <a:schemeClr val="accent1">
                <a:lumMod val="50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err="1">
                <a:ln>
                  <a:noFill/>
                </a:ln>
                <a:solidFill>
                  <a:srgbClr val="1F4E79"/>
                </a:solidFill>
                <a:effectLst/>
                <a:uLnTx/>
                <a:uFillTx/>
                <a:latin typeface="Century Gothic" panose="020B0502020202020204" pitchFamily="34" charset="0"/>
                <a:ea typeface="+mn-ea"/>
                <a:cs typeface="+mn-cs"/>
              </a:rPr>
              <a:t>Erfinder</a:t>
            </a:r>
            <a:endParaRPr kumimoji="0" lang="fr-FR" sz="2400" b="0" i="0" u="none" strike="noStrike" kern="1200" cap="none" spc="0" normalizeH="0" baseline="0" noProof="0" dirty="0">
              <a:ln>
                <a:noFill/>
              </a:ln>
              <a:solidFill>
                <a:srgbClr val="1F4E79"/>
              </a:solidFill>
              <a:effectLst/>
              <a:uLnTx/>
              <a:uFillTx/>
              <a:latin typeface="Century Gothic" panose="020B0502020202020204" pitchFamily="34" charset="0"/>
              <a:ea typeface="+mn-ea"/>
              <a:cs typeface="+mn-cs"/>
            </a:endParaRPr>
          </a:p>
        </p:txBody>
      </p:sp>
      <p:sp>
        <p:nvSpPr>
          <p:cNvPr id="16" name="Action Button: Custom 16">
            <a:hlinkClick r:id="" action="ppaction://noaction" highlightClick="1">
              <a:snd r:embed="rId5" name="9.1.1.3 Slide 14 Forscherin.wav"/>
            </a:hlinkClick>
            <a:extLst>
              <a:ext uri="{FF2B5EF4-FFF2-40B4-BE49-F238E27FC236}">
                <a16:creationId xmlns:a16="http://schemas.microsoft.com/office/drawing/2014/main" id="{4ADE1D05-CF06-4DC3-AD23-CA8C047D8692}"/>
              </a:ext>
            </a:extLst>
          </p:cNvPr>
          <p:cNvSpPr/>
          <p:nvPr/>
        </p:nvSpPr>
        <p:spPr>
          <a:xfrm>
            <a:off x="1066264" y="2459668"/>
            <a:ext cx="432000" cy="432000"/>
          </a:xfrm>
          <a:prstGeom prst="actionButtonBlank">
            <a:avLst/>
          </a:prstGeom>
          <a:solidFill>
            <a:schemeClr val="accent1">
              <a:lumMod val="50000"/>
            </a:schemeClr>
          </a:solidFill>
          <a:ln w="28575">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1</a:t>
            </a:r>
          </a:p>
        </p:txBody>
      </p:sp>
      <p:sp>
        <p:nvSpPr>
          <p:cNvPr id="17" name="Action Button: Custom 16">
            <a:hlinkClick r:id="" action="ppaction://noaction" highlightClick="1">
              <a:snd r:embed="rId6" name="9.1.1.3 Slide 14 Theologin.wav"/>
            </a:hlinkClick>
            <a:extLst>
              <a:ext uri="{FF2B5EF4-FFF2-40B4-BE49-F238E27FC236}">
                <a16:creationId xmlns:a16="http://schemas.microsoft.com/office/drawing/2014/main" id="{E1E217F3-316C-412C-937D-099BEA80C81A}"/>
              </a:ext>
            </a:extLst>
          </p:cNvPr>
          <p:cNvSpPr/>
          <p:nvPr/>
        </p:nvSpPr>
        <p:spPr>
          <a:xfrm>
            <a:off x="4156695" y="2632774"/>
            <a:ext cx="432000" cy="432000"/>
          </a:xfrm>
          <a:prstGeom prst="actionButtonBlank">
            <a:avLst/>
          </a:prstGeom>
          <a:solidFill>
            <a:schemeClr val="accent1">
              <a:lumMod val="50000"/>
            </a:schemeClr>
          </a:solidFill>
          <a:ln w="28575">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10</a:t>
            </a:r>
          </a:p>
        </p:txBody>
      </p:sp>
      <p:sp>
        <p:nvSpPr>
          <p:cNvPr id="18" name="Action Button: Custom 16">
            <a:hlinkClick r:id="" action="ppaction://noaction" highlightClick="1">
              <a:snd r:embed="rId7" name="9.1.1.3 Slide 14 Konigin.wav"/>
            </a:hlinkClick>
            <a:extLst>
              <a:ext uri="{FF2B5EF4-FFF2-40B4-BE49-F238E27FC236}">
                <a16:creationId xmlns:a16="http://schemas.microsoft.com/office/drawing/2014/main" id="{741AEB69-B1A1-4EEB-BAE3-FBBAF048ACB7}"/>
              </a:ext>
            </a:extLst>
          </p:cNvPr>
          <p:cNvSpPr/>
          <p:nvPr/>
        </p:nvSpPr>
        <p:spPr>
          <a:xfrm>
            <a:off x="4064087" y="4199305"/>
            <a:ext cx="432000" cy="432000"/>
          </a:xfrm>
          <a:prstGeom prst="actionButtonBlank">
            <a:avLst/>
          </a:prstGeom>
          <a:solidFill>
            <a:schemeClr val="accent1">
              <a:lumMod val="50000"/>
            </a:schemeClr>
          </a:solidFill>
          <a:ln w="28575">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9</a:t>
            </a:r>
          </a:p>
        </p:txBody>
      </p:sp>
      <p:sp>
        <p:nvSpPr>
          <p:cNvPr id="19" name="Action Button: Custom 16">
            <a:hlinkClick r:id="" action="ppaction://noaction" highlightClick="1">
              <a:snd r:embed="rId8" name="9.1.1.3 Slide 14 Astronautin.wav"/>
            </a:hlinkClick>
            <a:extLst>
              <a:ext uri="{FF2B5EF4-FFF2-40B4-BE49-F238E27FC236}">
                <a16:creationId xmlns:a16="http://schemas.microsoft.com/office/drawing/2014/main" id="{11C0E8A4-248C-4864-90F0-15BB765E03F5}"/>
              </a:ext>
            </a:extLst>
          </p:cNvPr>
          <p:cNvSpPr/>
          <p:nvPr/>
        </p:nvSpPr>
        <p:spPr>
          <a:xfrm>
            <a:off x="1877949" y="5173174"/>
            <a:ext cx="432000" cy="432000"/>
          </a:xfrm>
          <a:prstGeom prst="actionButtonBlank">
            <a:avLst/>
          </a:prstGeom>
          <a:solidFill>
            <a:schemeClr val="accent1">
              <a:lumMod val="50000"/>
            </a:schemeClr>
          </a:solidFill>
          <a:ln w="28575">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8</a:t>
            </a:r>
          </a:p>
        </p:txBody>
      </p:sp>
      <p:sp>
        <p:nvSpPr>
          <p:cNvPr id="20" name="Action Button: Custom 16">
            <a:hlinkClick r:id="" action="ppaction://noaction" highlightClick="1">
              <a:snd r:embed="rId9" name="9.1.1.3 Slide 14 Erfinderin.wav"/>
            </a:hlinkClick>
            <a:extLst>
              <a:ext uri="{FF2B5EF4-FFF2-40B4-BE49-F238E27FC236}">
                <a16:creationId xmlns:a16="http://schemas.microsoft.com/office/drawing/2014/main" id="{B9D6D802-86D5-4716-B128-0CF2CCC7DC46}"/>
              </a:ext>
            </a:extLst>
          </p:cNvPr>
          <p:cNvSpPr/>
          <p:nvPr/>
        </p:nvSpPr>
        <p:spPr>
          <a:xfrm>
            <a:off x="4591761" y="5110445"/>
            <a:ext cx="432000" cy="432000"/>
          </a:xfrm>
          <a:prstGeom prst="actionButtonBlank">
            <a:avLst/>
          </a:prstGeom>
          <a:solidFill>
            <a:schemeClr val="accent1">
              <a:lumMod val="50000"/>
            </a:schemeClr>
          </a:solidFill>
          <a:ln w="28575">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7</a:t>
            </a:r>
          </a:p>
        </p:txBody>
      </p:sp>
      <p:sp>
        <p:nvSpPr>
          <p:cNvPr id="21" name="Action Button: Custom 16">
            <a:hlinkClick r:id="" action="ppaction://noaction" highlightClick="1">
              <a:snd r:embed="rId10" name="9.1.1.3 Slide 14 Aktivistin.wav"/>
            </a:hlinkClick>
            <a:extLst>
              <a:ext uri="{FF2B5EF4-FFF2-40B4-BE49-F238E27FC236}">
                <a16:creationId xmlns:a16="http://schemas.microsoft.com/office/drawing/2014/main" id="{893CA9F9-9403-44A0-8875-7B275DAC6FC3}"/>
              </a:ext>
            </a:extLst>
          </p:cNvPr>
          <p:cNvSpPr/>
          <p:nvPr/>
        </p:nvSpPr>
        <p:spPr>
          <a:xfrm>
            <a:off x="926347" y="1497257"/>
            <a:ext cx="432000" cy="432000"/>
          </a:xfrm>
          <a:prstGeom prst="actionButtonBlank">
            <a:avLst/>
          </a:prstGeom>
          <a:solidFill>
            <a:schemeClr val="accent1">
              <a:lumMod val="50000"/>
            </a:schemeClr>
          </a:solidFill>
          <a:ln w="28575">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6</a:t>
            </a:r>
          </a:p>
        </p:txBody>
      </p:sp>
      <p:sp>
        <p:nvSpPr>
          <p:cNvPr id="22" name="Action Button: Custom 16">
            <a:hlinkClick r:id="" action="ppaction://noaction" highlightClick="1">
              <a:snd r:embed="rId11" name="9.1.1.3 Slide 14 Touristin.wav"/>
            </a:hlinkClick>
            <a:extLst>
              <a:ext uri="{FF2B5EF4-FFF2-40B4-BE49-F238E27FC236}">
                <a16:creationId xmlns:a16="http://schemas.microsoft.com/office/drawing/2014/main" id="{A85AC438-655F-4C5A-BDEA-5F8B4D009D1A}"/>
              </a:ext>
            </a:extLst>
          </p:cNvPr>
          <p:cNvSpPr/>
          <p:nvPr/>
        </p:nvSpPr>
        <p:spPr>
          <a:xfrm>
            <a:off x="1478584" y="4147986"/>
            <a:ext cx="432000" cy="432000"/>
          </a:xfrm>
          <a:prstGeom prst="actionButtonBlank">
            <a:avLst/>
          </a:prstGeom>
          <a:solidFill>
            <a:schemeClr val="accent1">
              <a:lumMod val="50000"/>
            </a:schemeClr>
          </a:solidFill>
          <a:ln w="28575">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5</a:t>
            </a:r>
          </a:p>
        </p:txBody>
      </p:sp>
      <p:sp>
        <p:nvSpPr>
          <p:cNvPr id="23" name="Action Button: Custom 16">
            <a:hlinkClick r:id="" action="ppaction://noaction" highlightClick="1">
              <a:snd r:embed="rId12" name="9.1.1.3 Slide 14 Komponistin.wav"/>
            </a:hlinkClick>
            <a:extLst>
              <a:ext uri="{FF2B5EF4-FFF2-40B4-BE49-F238E27FC236}">
                <a16:creationId xmlns:a16="http://schemas.microsoft.com/office/drawing/2014/main" id="{796BFB71-7B20-4CF0-B386-EBF5F6BC938A}"/>
              </a:ext>
            </a:extLst>
          </p:cNvPr>
          <p:cNvSpPr/>
          <p:nvPr/>
        </p:nvSpPr>
        <p:spPr>
          <a:xfrm>
            <a:off x="2445493" y="3290901"/>
            <a:ext cx="432000" cy="432000"/>
          </a:xfrm>
          <a:prstGeom prst="actionButtonBlank">
            <a:avLst/>
          </a:prstGeom>
          <a:solidFill>
            <a:schemeClr val="accent1">
              <a:lumMod val="50000"/>
            </a:schemeClr>
          </a:solidFill>
          <a:ln w="28575">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4</a:t>
            </a:r>
          </a:p>
        </p:txBody>
      </p:sp>
      <p:sp>
        <p:nvSpPr>
          <p:cNvPr id="24" name="Action Button: Custom 16">
            <a:hlinkClick r:id="" action="ppaction://noaction" highlightClick="1">
              <a:snd r:embed="rId13" name="9.1.1.3 Slide 14 Wissenschaftlerin.wav"/>
            </a:hlinkClick>
            <a:extLst>
              <a:ext uri="{FF2B5EF4-FFF2-40B4-BE49-F238E27FC236}">
                <a16:creationId xmlns:a16="http://schemas.microsoft.com/office/drawing/2014/main" id="{97A47CAC-004F-4F1A-BFC0-80F59E0D33FC}"/>
              </a:ext>
            </a:extLst>
          </p:cNvPr>
          <p:cNvSpPr/>
          <p:nvPr/>
        </p:nvSpPr>
        <p:spPr>
          <a:xfrm>
            <a:off x="3659771" y="1025419"/>
            <a:ext cx="432000" cy="432000"/>
          </a:xfrm>
          <a:prstGeom prst="actionButtonBlank">
            <a:avLst/>
          </a:prstGeom>
          <a:solidFill>
            <a:schemeClr val="accent1">
              <a:lumMod val="50000"/>
            </a:schemeClr>
          </a:solidFill>
          <a:ln w="28575">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3</a:t>
            </a:r>
          </a:p>
        </p:txBody>
      </p:sp>
      <p:sp>
        <p:nvSpPr>
          <p:cNvPr id="25" name="Action Button: Custom 16">
            <a:hlinkClick r:id="" action="ppaction://noaction" highlightClick="1">
              <a:snd r:embed="rId14" name="9.1.1.3 Slide 14 Autorin .wav"/>
            </a:hlinkClick>
            <a:extLst>
              <a:ext uri="{FF2B5EF4-FFF2-40B4-BE49-F238E27FC236}">
                <a16:creationId xmlns:a16="http://schemas.microsoft.com/office/drawing/2014/main" id="{2297B77D-BA3F-4894-80CB-76388DD37516}"/>
              </a:ext>
            </a:extLst>
          </p:cNvPr>
          <p:cNvSpPr/>
          <p:nvPr/>
        </p:nvSpPr>
        <p:spPr>
          <a:xfrm>
            <a:off x="3287490" y="1867347"/>
            <a:ext cx="432000" cy="432000"/>
          </a:xfrm>
          <a:prstGeom prst="actionButtonBlank">
            <a:avLst/>
          </a:prstGeom>
          <a:solidFill>
            <a:schemeClr val="accent1">
              <a:lumMod val="50000"/>
            </a:schemeClr>
          </a:solidFill>
          <a:ln w="28575">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2</a:t>
            </a:r>
          </a:p>
        </p:txBody>
      </p:sp>
      <p:sp>
        <p:nvSpPr>
          <p:cNvPr id="27" name="Speech Bubble: Rectangle with Corners Rounded 26">
            <a:extLst>
              <a:ext uri="{FF2B5EF4-FFF2-40B4-BE49-F238E27FC236}">
                <a16:creationId xmlns:a16="http://schemas.microsoft.com/office/drawing/2014/main" id="{918D3DD6-38C4-4430-A1A1-EA1CE2E9D01F}"/>
              </a:ext>
            </a:extLst>
          </p:cNvPr>
          <p:cNvSpPr/>
          <p:nvPr/>
        </p:nvSpPr>
        <p:spPr>
          <a:xfrm>
            <a:off x="9173312" y="1114994"/>
            <a:ext cx="2882599" cy="1086598"/>
          </a:xfrm>
          <a:prstGeom prst="wedgeRoundRectCallout">
            <a:avLst>
              <a:gd name="adj1" fmla="val -27993"/>
              <a:gd name="adj2" fmla="val 66092"/>
              <a:gd name="adj3" fmla="val 16667"/>
            </a:avLst>
          </a:prstGeom>
          <a:solidFill>
            <a:srgbClr val="115076"/>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Add </a:t>
            </a:r>
            <a:r>
              <a:rPr kumimoji="0" lang="en-GB" sz="2000" b="0" i="1" u="none" strike="noStrike" kern="1200" cap="none" spc="0" normalizeH="0" baseline="0" noProof="0" dirty="0">
                <a:ln>
                  <a:noFill/>
                </a:ln>
                <a:solidFill>
                  <a:prstClr val="white"/>
                </a:solidFill>
                <a:effectLst/>
                <a:uLnTx/>
                <a:uFillTx/>
                <a:latin typeface="Century Gothic" panose="020F0302020204030204"/>
                <a:ea typeface="+mn-ea"/>
                <a:cs typeface="+mn-cs"/>
              </a:rPr>
              <a:t>– </a:t>
            </a:r>
            <a:r>
              <a:rPr kumimoji="0" lang="en-GB" sz="2000" b="1" i="1" u="none" strike="noStrike" kern="1200" cap="none" spc="0" normalizeH="0" baseline="0" noProof="0" dirty="0">
                <a:ln>
                  <a:noFill/>
                </a:ln>
                <a:solidFill>
                  <a:prstClr val="white"/>
                </a:solidFill>
                <a:effectLst/>
                <a:uLnTx/>
                <a:uFillTx/>
                <a:latin typeface="Century Gothic" panose="020F0302020204030204"/>
                <a:ea typeface="+mn-ea"/>
                <a:cs typeface="+mn-cs"/>
              </a:rPr>
              <a:t>in </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to male person nouns to make female nouns.</a:t>
            </a:r>
          </a:p>
        </p:txBody>
      </p:sp>
      <p:sp>
        <p:nvSpPr>
          <p:cNvPr id="28" name="Speech Bubble: Rectangle with Corners Rounded 27">
            <a:extLst>
              <a:ext uri="{FF2B5EF4-FFF2-40B4-BE49-F238E27FC236}">
                <a16:creationId xmlns:a16="http://schemas.microsoft.com/office/drawing/2014/main" id="{55A088A2-EACE-47B0-AB00-2C0781532AE4}"/>
              </a:ext>
            </a:extLst>
          </p:cNvPr>
          <p:cNvSpPr/>
          <p:nvPr/>
        </p:nvSpPr>
        <p:spPr>
          <a:xfrm>
            <a:off x="5186607" y="1667651"/>
            <a:ext cx="1968978" cy="645672"/>
          </a:xfrm>
          <a:prstGeom prst="wedgeRoundRectCallout">
            <a:avLst>
              <a:gd name="adj1" fmla="val -23621"/>
              <a:gd name="adj2" fmla="val 81217"/>
              <a:gd name="adj3" fmla="val 16667"/>
            </a:avLst>
          </a:prstGeom>
          <a:solidFill>
            <a:srgbClr val="115076"/>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Drop the –e ending first!</a:t>
            </a:r>
          </a:p>
        </p:txBody>
      </p:sp>
      <p:sp>
        <p:nvSpPr>
          <p:cNvPr id="29" name="TextBox 28">
            <a:extLst>
              <a:ext uri="{FF2B5EF4-FFF2-40B4-BE49-F238E27FC236}">
                <a16:creationId xmlns:a16="http://schemas.microsoft.com/office/drawing/2014/main" id="{57228745-796E-4D6C-BCC2-E2046F7DFB58}"/>
              </a:ext>
            </a:extLst>
          </p:cNvPr>
          <p:cNvSpPr txBox="1"/>
          <p:nvPr/>
        </p:nvSpPr>
        <p:spPr>
          <a:xfrm>
            <a:off x="5116963" y="5589130"/>
            <a:ext cx="13638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[inventor]</a:t>
            </a:r>
          </a:p>
        </p:txBody>
      </p:sp>
      <p:sp>
        <p:nvSpPr>
          <p:cNvPr id="30" name="Rectangle 29">
            <a:extLst>
              <a:ext uri="{FF2B5EF4-FFF2-40B4-BE49-F238E27FC236}">
                <a16:creationId xmlns:a16="http://schemas.microsoft.com/office/drawing/2014/main" id="{7BE87A3B-EC7F-4254-B911-82D415EBC1EB}"/>
              </a:ext>
            </a:extLst>
          </p:cNvPr>
          <p:cNvSpPr/>
          <p:nvPr/>
        </p:nvSpPr>
        <p:spPr>
          <a:xfrm>
            <a:off x="6717184" y="2406834"/>
            <a:ext cx="5338727" cy="3803682"/>
          </a:xfrm>
          <a:prstGeom prst="rect">
            <a:avLst/>
          </a:prstGeom>
          <a:solidFill>
            <a:srgbClr val="E3EAFD"/>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31" name="TextBox 30">
            <a:extLst>
              <a:ext uri="{FF2B5EF4-FFF2-40B4-BE49-F238E27FC236}">
                <a16:creationId xmlns:a16="http://schemas.microsoft.com/office/drawing/2014/main" id="{76711F73-C554-402A-A269-863F21177566}"/>
              </a:ext>
            </a:extLst>
          </p:cNvPr>
          <p:cNvSpPr txBox="1"/>
          <p:nvPr/>
        </p:nvSpPr>
        <p:spPr>
          <a:xfrm>
            <a:off x="7323271" y="2456389"/>
            <a:ext cx="4126551"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das </a:t>
            </a:r>
            <a:r>
              <a:rPr kumimoji="0" lang="en-GB" sz="20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Gendersternchen</a:t>
            </a: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b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(Gender Star)</a:t>
            </a:r>
          </a:p>
        </p:txBody>
      </p:sp>
      <p:sp>
        <p:nvSpPr>
          <p:cNvPr id="32" name="TextBox 31">
            <a:extLst>
              <a:ext uri="{FF2B5EF4-FFF2-40B4-BE49-F238E27FC236}">
                <a16:creationId xmlns:a16="http://schemas.microsoft.com/office/drawing/2014/main" id="{0ABD7A7A-23DF-408C-BE69-5BD6536E5E40}"/>
              </a:ext>
            </a:extLst>
          </p:cNvPr>
          <p:cNvSpPr txBox="1"/>
          <p:nvPr/>
        </p:nvSpPr>
        <p:spPr>
          <a:xfrm>
            <a:off x="6777900" y="3061677"/>
            <a:ext cx="5278012" cy="286232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The * symbol is sometimes used as a more inclusive way of differentiating male/female role nouns, e.g. </a:t>
            </a: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Lehrer*in </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not </a:t>
            </a: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Lehrer/</a:t>
            </a:r>
            <a:r>
              <a:rPr kumimoji="0" lang="en-GB" sz="20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Lehrerin</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b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b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It is placed between the m/f forms to symbolise all genders in between and it makes it possible not to specify gender, e.g. </a:t>
            </a: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Alex </a:t>
            </a:r>
            <a:r>
              <a:rPr kumimoji="0" lang="en-GB" sz="20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ist</a:t>
            </a: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GB" sz="20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Künstler</a:t>
            </a: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*in</a:t>
            </a:r>
            <a:r>
              <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p:txBody>
      </p:sp>
      <p:sp>
        <p:nvSpPr>
          <p:cNvPr id="33" name="TextBox 32">
            <a:extLst>
              <a:ext uri="{FF2B5EF4-FFF2-40B4-BE49-F238E27FC236}">
                <a16:creationId xmlns:a16="http://schemas.microsoft.com/office/drawing/2014/main" id="{FB395523-1846-4274-90CF-13BDA14EA119}"/>
              </a:ext>
            </a:extLst>
          </p:cNvPr>
          <p:cNvSpPr txBox="1"/>
          <p:nvPr/>
        </p:nvSpPr>
        <p:spPr>
          <a:xfrm>
            <a:off x="3745089" y="454066"/>
            <a:ext cx="608591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Finde</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eine</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*n Partner*in.</a:t>
            </a:r>
          </a:p>
        </p:txBody>
      </p:sp>
      <p:sp>
        <p:nvSpPr>
          <p:cNvPr id="34" name="Speech Bubble: Rectangle with Corners Rounded 33">
            <a:extLst>
              <a:ext uri="{FF2B5EF4-FFF2-40B4-BE49-F238E27FC236}">
                <a16:creationId xmlns:a16="http://schemas.microsoft.com/office/drawing/2014/main" id="{F6F63111-680F-4923-86BB-2474A39D7D13}"/>
              </a:ext>
            </a:extLst>
          </p:cNvPr>
          <p:cNvSpPr/>
          <p:nvPr/>
        </p:nvSpPr>
        <p:spPr>
          <a:xfrm>
            <a:off x="7315614" y="759276"/>
            <a:ext cx="2194649" cy="964285"/>
          </a:xfrm>
          <a:prstGeom prst="wedgeRoundRectCallout">
            <a:avLst>
              <a:gd name="adj1" fmla="val -23621"/>
              <a:gd name="adj2" fmla="val 81217"/>
              <a:gd name="adj3" fmla="val 16667"/>
            </a:avLst>
          </a:prstGeom>
          <a:solidFill>
            <a:srgbClr val="115076"/>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Remember how [-r] changes to [-r-]</a:t>
            </a:r>
          </a:p>
        </p:txBody>
      </p:sp>
    </p:spTree>
    <p:extLst>
      <p:ext uri="{BB962C8B-B14F-4D97-AF65-F5344CB8AC3E}">
        <p14:creationId xmlns:p14="http://schemas.microsoft.com/office/powerpoint/2010/main" val="3535865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mph" presetSubtype="2" fill="hold" nodeType="clickEffect">
                                  <p:stCondLst>
                                    <p:cond delay="0"/>
                                  </p:stCondLst>
                                  <p:childTnLst>
                                    <p:animClr clrSpc="rgb" dir="cw">
                                      <p:cBhvr>
                                        <p:cTn id="30" dur="2000" fill="hold"/>
                                        <p:tgtEl>
                                          <p:spTgt spid="6"/>
                                        </p:tgtEl>
                                        <p:attrNameLst>
                                          <p:attrName>fillcolor</p:attrName>
                                        </p:attrNameLst>
                                      </p:cBhvr>
                                      <p:to>
                                        <a:schemeClr val="accent2"/>
                                      </p:to>
                                    </p:animClr>
                                    <p:set>
                                      <p:cBhvr>
                                        <p:cTn id="31" dur="2000" fill="hold"/>
                                        <p:tgtEl>
                                          <p:spTgt spid="6"/>
                                        </p:tgtEl>
                                        <p:attrNameLst>
                                          <p:attrName>fill.type</p:attrName>
                                        </p:attrNameLst>
                                      </p:cBhvr>
                                      <p:to>
                                        <p:strVal val="solid"/>
                                      </p:to>
                                    </p:set>
                                    <p:set>
                                      <p:cBhvr>
                                        <p:cTn id="32" dur="2000" fill="hold"/>
                                        <p:tgtEl>
                                          <p:spTgt spid="6"/>
                                        </p:tgtEl>
                                        <p:attrNameLst>
                                          <p:attrName>fill.on</p:attrName>
                                        </p:attrNameLst>
                                      </p:cBhvr>
                                      <p:to>
                                        <p:strVal val="true"/>
                                      </p:to>
                                    </p:set>
                                  </p:childTnLst>
                                </p:cTn>
                              </p:par>
                            </p:childTnLst>
                          </p:cTn>
                        </p:par>
                      </p:childTnLst>
                    </p:cTn>
                  </p:par>
                  <p:par>
                    <p:cTn id="33" fill="hold">
                      <p:stCondLst>
                        <p:cond delay="indefinite"/>
                      </p:stCondLst>
                      <p:childTnLst>
                        <p:par>
                          <p:cTn id="34" fill="hold">
                            <p:stCondLst>
                              <p:cond delay="0"/>
                            </p:stCondLst>
                            <p:childTnLst>
                              <p:par>
                                <p:cTn id="35" presetID="1" presetClass="emph" presetSubtype="2" fill="hold" nodeType="clickEffect">
                                  <p:stCondLst>
                                    <p:cond delay="0"/>
                                  </p:stCondLst>
                                  <p:childTnLst>
                                    <p:animClr clrSpc="rgb" dir="cw">
                                      <p:cBhvr>
                                        <p:cTn id="36" dur="2000" fill="hold"/>
                                        <p:tgtEl>
                                          <p:spTgt spid="7"/>
                                        </p:tgtEl>
                                        <p:attrNameLst>
                                          <p:attrName>fillcolor</p:attrName>
                                        </p:attrNameLst>
                                      </p:cBhvr>
                                      <p:to>
                                        <a:schemeClr val="accent2"/>
                                      </p:to>
                                    </p:animClr>
                                    <p:set>
                                      <p:cBhvr>
                                        <p:cTn id="37" dur="2000" fill="hold"/>
                                        <p:tgtEl>
                                          <p:spTgt spid="7"/>
                                        </p:tgtEl>
                                        <p:attrNameLst>
                                          <p:attrName>fill.type</p:attrName>
                                        </p:attrNameLst>
                                      </p:cBhvr>
                                      <p:to>
                                        <p:strVal val="solid"/>
                                      </p:to>
                                    </p:set>
                                    <p:set>
                                      <p:cBhvr>
                                        <p:cTn id="38" dur="2000" fill="hold"/>
                                        <p:tgtEl>
                                          <p:spTgt spid="7"/>
                                        </p:tgtEl>
                                        <p:attrNameLst>
                                          <p:attrName>fill.on</p:attrName>
                                        </p:attrNameLst>
                                      </p:cBhvr>
                                      <p:to>
                                        <p:strVal val="true"/>
                                      </p:to>
                                    </p:set>
                                  </p:childTnLst>
                                </p:cTn>
                              </p:par>
                            </p:childTnLst>
                          </p:cTn>
                        </p:par>
                      </p:childTnLst>
                    </p:cTn>
                  </p:par>
                  <p:par>
                    <p:cTn id="39" fill="hold">
                      <p:stCondLst>
                        <p:cond delay="indefinite"/>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8"/>
                                        </p:tgtEl>
                                        <p:attrNameLst>
                                          <p:attrName>fillcolor</p:attrName>
                                        </p:attrNameLst>
                                      </p:cBhvr>
                                      <p:to>
                                        <a:schemeClr val="accent2"/>
                                      </p:to>
                                    </p:animClr>
                                    <p:set>
                                      <p:cBhvr>
                                        <p:cTn id="43" dur="2000" fill="hold"/>
                                        <p:tgtEl>
                                          <p:spTgt spid="8"/>
                                        </p:tgtEl>
                                        <p:attrNameLst>
                                          <p:attrName>fill.type</p:attrName>
                                        </p:attrNameLst>
                                      </p:cBhvr>
                                      <p:to>
                                        <p:strVal val="solid"/>
                                      </p:to>
                                    </p:set>
                                    <p:set>
                                      <p:cBhvr>
                                        <p:cTn id="44" dur="2000" fill="hold"/>
                                        <p:tgtEl>
                                          <p:spTgt spid="8"/>
                                        </p:tgtEl>
                                        <p:attrNameLst>
                                          <p:attrName>fill.on</p:attrName>
                                        </p:attrNameLst>
                                      </p:cBhvr>
                                      <p:to>
                                        <p:strVal val="true"/>
                                      </p:to>
                                    </p:set>
                                  </p:childTnLst>
                                </p:cTn>
                              </p:par>
                            </p:childTnLst>
                          </p:cTn>
                        </p:par>
                      </p:childTnLst>
                    </p:cTn>
                  </p:par>
                  <p:par>
                    <p:cTn id="45" fill="hold">
                      <p:stCondLst>
                        <p:cond delay="indefinite"/>
                      </p:stCondLst>
                      <p:childTnLst>
                        <p:par>
                          <p:cTn id="46" fill="hold">
                            <p:stCondLst>
                              <p:cond delay="0"/>
                            </p:stCondLst>
                            <p:childTnLst>
                              <p:par>
                                <p:cTn id="47" presetID="1" presetClass="emph" presetSubtype="2" fill="hold" nodeType="clickEffect">
                                  <p:stCondLst>
                                    <p:cond delay="0"/>
                                  </p:stCondLst>
                                  <p:childTnLst>
                                    <p:animClr clrSpc="rgb" dir="cw">
                                      <p:cBhvr>
                                        <p:cTn id="48" dur="2000" fill="hold"/>
                                        <p:tgtEl>
                                          <p:spTgt spid="9"/>
                                        </p:tgtEl>
                                        <p:attrNameLst>
                                          <p:attrName>fillcolor</p:attrName>
                                        </p:attrNameLst>
                                      </p:cBhvr>
                                      <p:to>
                                        <a:schemeClr val="accent2"/>
                                      </p:to>
                                    </p:animClr>
                                    <p:set>
                                      <p:cBhvr>
                                        <p:cTn id="49" dur="2000" fill="hold"/>
                                        <p:tgtEl>
                                          <p:spTgt spid="9"/>
                                        </p:tgtEl>
                                        <p:attrNameLst>
                                          <p:attrName>fill.type</p:attrName>
                                        </p:attrNameLst>
                                      </p:cBhvr>
                                      <p:to>
                                        <p:strVal val="solid"/>
                                      </p:to>
                                    </p:set>
                                    <p:set>
                                      <p:cBhvr>
                                        <p:cTn id="50" dur="2000" fill="hold"/>
                                        <p:tgtEl>
                                          <p:spTgt spid="9"/>
                                        </p:tgtEl>
                                        <p:attrNameLst>
                                          <p:attrName>fill.on</p:attrName>
                                        </p:attrNameLst>
                                      </p:cBhvr>
                                      <p:to>
                                        <p:strVal val="true"/>
                                      </p:to>
                                    </p:set>
                                  </p:childTnLst>
                                </p:cTn>
                              </p:par>
                            </p:childTnLst>
                          </p:cTn>
                        </p:par>
                      </p:childTnLst>
                    </p:cTn>
                  </p:par>
                  <p:par>
                    <p:cTn id="51" fill="hold">
                      <p:stCondLst>
                        <p:cond delay="indefinite"/>
                      </p:stCondLst>
                      <p:childTnLst>
                        <p:par>
                          <p:cTn id="52" fill="hold">
                            <p:stCondLst>
                              <p:cond delay="0"/>
                            </p:stCondLst>
                            <p:childTnLst>
                              <p:par>
                                <p:cTn id="53" presetID="1" presetClass="emph" presetSubtype="2" fill="hold" nodeType="clickEffect">
                                  <p:stCondLst>
                                    <p:cond delay="0"/>
                                  </p:stCondLst>
                                  <p:childTnLst>
                                    <p:animClr clrSpc="rgb" dir="cw">
                                      <p:cBhvr>
                                        <p:cTn id="54" dur="2000" fill="hold"/>
                                        <p:tgtEl>
                                          <p:spTgt spid="10"/>
                                        </p:tgtEl>
                                        <p:attrNameLst>
                                          <p:attrName>fillcolor</p:attrName>
                                        </p:attrNameLst>
                                      </p:cBhvr>
                                      <p:to>
                                        <a:schemeClr val="accent2"/>
                                      </p:to>
                                    </p:animClr>
                                    <p:set>
                                      <p:cBhvr>
                                        <p:cTn id="55" dur="2000" fill="hold"/>
                                        <p:tgtEl>
                                          <p:spTgt spid="10"/>
                                        </p:tgtEl>
                                        <p:attrNameLst>
                                          <p:attrName>fill.type</p:attrName>
                                        </p:attrNameLst>
                                      </p:cBhvr>
                                      <p:to>
                                        <p:strVal val="solid"/>
                                      </p:to>
                                    </p:set>
                                    <p:set>
                                      <p:cBhvr>
                                        <p:cTn id="56" dur="2000" fill="hold"/>
                                        <p:tgtEl>
                                          <p:spTgt spid="10"/>
                                        </p:tgtEl>
                                        <p:attrNameLst>
                                          <p:attrName>fill.on</p:attrName>
                                        </p:attrNameLst>
                                      </p:cBhvr>
                                      <p:to>
                                        <p:strVal val="true"/>
                                      </p:to>
                                    </p:set>
                                  </p:childTnLst>
                                </p:cTn>
                              </p:par>
                            </p:childTnLst>
                          </p:cTn>
                        </p:par>
                      </p:childTnLst>
                    </p:cTn>
                  </p:par>
                  <p:par>
                    <p:cTn id="57" fill="hold">
                      <p:stCondLst>
                        <p:cond delay="indefinite"/>
                      </p:stCondLst>
                      <p:childTnLst>
                        <p:par>
                          <p:cTn id="58" fill="hold">
                            <p:stCondLst>
                              <p:cond delay="0"/>
                            </p:stCondLst>
                            <p:childTnLst>
                              <p:par>
                                <p:cTn id="59" presetID="1" presetClass="emph" presetSubtype="2" fill="hold" nodeType="clickEffect">
                                  <p:stCondLst>
                                    <p:cond delay="0"/>
                                  </p:stCondLst>
                                  <p:childTnLst>
                                    <p:animClr clrSpc="rgb" dir="cw">
                                      <p:cBhvr>
                                        <p:cTn id="60" dur="2000" fill="hold"/>
                                        <p:tgtEl>
                                          <p:spTgt spid="14"/>
                                        </p:tgtEl>
                                        <p:attrNameLst>
                                          <p:attrName>fillcolor</p:attrName>
                                        </p:attrNameLst>
                                      </p:cBhvr>
                                      <p:to>
                                        <a:schemeClr val="accent2"/>
                                      </p:to>
                                    </p:animClr>
                                    <p:set>
                                      <p:cBhvr>
                                        <p:cTn id="61" dur="2000" fill="hold"/>
                                        <p:tgtEl>
                                          <p:spTgt spid="14"/>
                                        </p:tgtEl>
                                        <p:attrNameLst>
                                          <p:attrName>fill.type</p:attrName>
                                        </p:attrNameLst>
                                      </p:cBhvr>
                                      <p:to>
                                        <p:strVal val="solid"/>
                                      </p:to>
                                    </p:set>
                                    <p:set>
                                      <p:cBhvr>
                                        <p:cTn id="62" dur="2000" fill="hold"/>
                                        <p:tgtEl>
                                          <p:spTgt spid="14"/>
                                        </p:tgtEl>
                                        <p:attrNameLst>
                                          <p:attrName>fill.on</p:attrName>
                                        </p:attrNameLst>
                                      </p:cBhvr>
                                      <p:to>
                                        <p:strVal val="true"/>
                                      </p:to>
                                    </p:set>
                                  </p:childTnLst>
                                </p:cTn>
                              </p:par>
                            </p:childTnLst>
                          </p:cTn>
                        </p:par>
                      </p:childTnLst>
                    </p:cTn>
                  </p:par>
                  <p:par>
                    <p:cTn id="63" fill="hold">
                      <p:stCondLst>
                        <p:cond delay="indefinite"/>
                      </p:stCondLst>
                      <p:childTnLst>
                        <p:par>
                          <p:cTn id="64" fill="hold">
                            <p:stCondLst>
                              <p:cond delay="0"/>
                            </p:stCondLst>
                            <p:childTnLst>
                              <p:par>
                                <p:cTn id="65" presetID="1" presetClass="emph" presetSubtype="2" fill="hold" nodeType="clickEffect">
                                  <p:stCondLst>
                                    <p:cond delay="0"/>
                                  </p:stCondLst>
                                  <p:childTnLst>
                                    <p:animClr clrSpc="rgb" dir="cw">
                                      <p:cBhvr>
                                        <p:cTn id="66" dur="2000" fill="hold"/>
                                        <p:tgtEl>
                                          <p:spTgt spid="15"/>
                                        </p:tgtEl>
                                        <p:attrNameLst>
                                          <p:attrName>fillcolor</p:attrName>
                                        </p:attrNameLst>
                                      </p:cBhvr>
                                      <p:to>
                                        <a:schemeClr val="accent2"/>
                                      </p:to>
                                    </p:animClr>
                                    <p:set>
                                      <p:cBhvr>
                                        <p:cTn id="67" dur="2000" fill="hold"/>
                                        <p:tgtEl>
                                          <p:spTgt spid="15"/>
                                        </p:tgtEl>
                                        <p:attrNameLst>
                                          <p:attrName>fill.type</p:attrName>
                                        </p:attrNameLst>
                                      </p:cBhvr>
                                      <p:to>
                                        <p:strVal val="solid"/>
                                      </p:to>
                                    </p:set>
                                    <p:set>
                                      <p:cBhvr>
                                        <p:cTn id="68" dur="2000" fill="hold"/>
                                        <p:tgtEl>
                                          <p:spTgt spid="15"/>
                                        </p:tgtEl>
                                        <p:attrNameLst>
                                          <p:attrName>fill.on</p:attrName>
                                        </p:attrNameLst>
                                      </p:cBhvr>
                                      <p:to>
                                        <p:strVal val="true"/>
                                      </p:to>
                                    </p:set>
                                  </p:childTnLst>
                                </p:cTn>
                              </p:par>
                            </p:childTnLst>
                          </p:cTn>
                        </p:par>
                      </p:childTnLst>
                    </p:cTn>
                  </p:par>
                  <p:par>
                    <p:cTn id="69" fill="hold">
                      <p:stCondLst>
                        <p:cond delay="indefinite"/>
                      </p:stCondLst>
                      <p:childTnLst>
                        <p:par>
                          <p:cTn id="70" fill="hold">
                            <p:stCondLst>
                              <p:cond delay="0"/>
                            </p:stCondLst>
                            <p:childTnLst>
                              <p:par>
                                <p:cTn id="71" presetID="1" presetClass="emph" presetSubtype="2" fill="hold" nodeType="clickEffect">
                                  <p:stCondLst>
                                    <p:cond delay="0"/>
                                  </p:stCondLst>
                                  <p:childTnLst>
                                    <p:animClr clrSpc="rgb" dir="cw">
                                      <p:cBhvr>
                                        <p:cTn id="72" dur="2000" fill="hold"/>
                                        <p:tgtEl>
                                          <p:spTgt spid="13"/>
                                        </p:tgtEl>
                                        <p:attrNameLst>
                                          <p:attrName>fillcolor</p:attrName>
                                        </p:attrNameLst>
                                      </p:cBhvr>
                                      <p:to>
                                        <a:schemeClr val="accent2"/>
                                      </p:to>
                                    </p:animClr>
                                    <p:set>
                                      <p:cBhvr>
                                        <p:cTn id="73" dur="2000" fill="hold"/>
                                        <p:tgtEl>
                                          <p:spTgt spid="13"/>
                                        </p:tgtEl>
                                        <p:attrNameLst>
                                          <p:attrName>fill.type</p:attrName>
                                        </p:attrNameLst>
                                      </p:cBhvr>
                                      <p:to>
                                        <p:strVal val="solid"/>
                                      </p:to>
                                    </p:set>
                                    <p:set>
                                      <p:cBhvr>
                                        <p:cTn id="74" dur="2000" fill="hold"/>
                                        <p:tgtEl>
                                          <p:spTgt spid="13"/>
                                        </p:tgtEl>
                                        <p:attrNameLst>
                                          <p:attrName>fill.on</p:attrName>
                                        </p:attrNameLst>
                                      </p:cBhvr>
                                      <p:to>
                                        <p:strVal val="true"/>
                                      </p:to>
                                    </p:set>
                                  </p:childTnLst>
                                </p:cTn>
                              </p:par>
                            </p:childTnLst>
                          </p:cTn>
                        </p:par>
                      </p:childTnLst>
                    </p:cTn>
                  </p:par>
                  <p:par>
                    <p:cTn id="75" fill="hold">
                      <p:stCondLst>
                        <p:cond delay="indefinite"/>
                      </p:stCondLst>
                      <p:childTnLst>
                        <p:par>
                          <p:cTn id="76" fill="hold">
                            <p:stCondLst>
                              <p:cond delay="0"/>
                            </p:stCondLst>
                            <p:childTnLst>
                              <p:par>
                                <p:cTn id="77" presetID="1" presetClass="emph" presetSubtype="2" fill="hold" nodeType="clickEffect">
                                  <p:stCondLst>
                                    <p:cond delay="0"/>
                                  </p:stCondLst>
                                  <p:childTnLst>
                                    <p:animClr clrSpc="rgb" dir="cw">
                                      <p:cBhvr>
                                        <p:cTn id="78" dur="2000" fill="hold"/>
                                        <p:tgtEl>
                                          <p:spTgt spid="12"/>
                                        </p:tgtEl>
                                        <p:attrNameLst>
                                          <p:attrName>fillcolor</p:attrName>
                                        </p:attrNameLst>
                                      </p:cBhvr>
                                      <p:to>
                                        <a:schemeClr val="accent2"/>
                                      </p:to>
                                    </p:animClr>
                                    <p:set>
                                      <p:cBhvr>
                                        <p:cTn id="79" dur="2000" fill="hold"/>
                                        <p:tgtEl>
                                          <p:spTgt spid="12"/>
                                        </p:tgtEl>
                                        <p:attrNameLst>
                                          <p:attrName>fill.type</p:attrName>
                                        </p:attrNameLst>
                                      </p:cBhvr>
                                      <p:to>
                                        <p:strVal val="solid"/>
                                      </p:to>
                                    </p:set>
                                    <p:set>
                                      <p:cBhvr>
                                        <p:cTn id="80" dur="2000" fill="hold"/>
                                        <p:tgtEl>
                                          <p:spTgt spid="12"/>
                                        </p:tgtEl>
                                        <p:attrNameLst>
                                          <p:attrName>fill.on</p:attrName>
                                        </p:attrNameLst>
                                      </p:cBhvr>
                                      <p:to>
                                        <p:strVal val="true"/>
                                      </p:to>
                                    </p:set>
                                  </p:childTnLst>
                                </p:cTn>
                              </p:par>
                            </p:childTnLst>
                          </p:cTn>
                        </p:par>
                      </p:childTnLst>
                    </p:cTn>
                  </p:par>
                  <p:par>
                    <p:cTn id="81" fill="hold">
                      <p:stCondLst>
                        <p:cond delay="indefinite"/>
                      </p:stCondLst>
                      <p:childTnLst>
                        <p:par>
                          <p:cTn id="82" fill="hold">
                            <p:stCondLst>
                              <p:cond delay="0"/>
                            </p:stCondLst>
                            <p:childTnLst>
                              <p:par>
                                <p:cTn id="83" presetID="1" presetClass="emph" presetSubtype="2" fill="hold" nodeType="clickEffect">
                                  <p:stCondLst>
                                    <p:cond delay="0"/>
                                  </p:stCondLst>
                                  <p:childTnLst>
                                    <p:animClr clrSpc="rgb" dir="cw">
                                      <p:cBhvr>
                                        <p:cTn id="84" dur="2000" fill="hold"/>
                                        <p:tgtEl>
                                          <p:spTgt spid="11"/>
                                        </p:tgtEl>
                                        <p:attrNameLst>
                                          <p:attrName>fillcolor</p:attrName>
                                        </p:attrNameLst>
                                      </p:cBhvr>
                                      <p:to>
                                        <a:schemeClr val="accent2"/>
                                      </p:to>
                                    </p:animClr>
                                    <p:set>
                                      <p:cBhvr>
                                        <p:cTn id="85" dur="2000" fill="hold"/>
                                        <p:tgtEl>
                                          <p:spTgt spid="11"/>
                                        </p:tgtEl>
                                        <p:attrNameLst>
                                          <p:attrName>fill.type</p:attrName>
                                        </p:attrNameLst>
                                      </p:cBhvr>
                                      <p:to>
                                        <p:strVal val="solid"/>
                                      </p:to>
                                    </p:set>
                                    <p:set>
                                      <p:cBhvr>
                                        <p:cTn id="86" dur="2000" fill="hold"/>
                                        <p:tgtEl>
                                          <p:spTgt spid="11"/>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animBg="1"/>
      <p:bldP spid="30" grpId="0" animBg="1"/>
      <p:bldP spid="31" grpId="0"/>
      <p:bldP spid="32" grpId="0"/>
      <p:bldP spid="33" grpId="0"/>
      <p:bldP spid="34"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08CFCAA8-4CBC-4CC8-BBAD-3530BCC8EEA1}"/>
              </a:ext>
            </a:extLst>
          </p:cNvPr>
          <p:cNvGrpSpPr/>
          <p:nvPr/>
        </p:nvGrpSpPr>
        <p:grpSpPr>
          <a:xfrm>
            <a:off x="0" y="2557701"/>
            <a:ext cx="12192000" cy="820616"/>
            <a:chOff x="-1" y="339969"/>
            <a:chExt cx="8721970" cy="820616"/>
          </a:xfrm>
          <a:solidFill>
            <a:srgbClr val="E56700"/>
          </a:solidFill>
        </p:grpSpPr>
        <p:sp>
          <p:nvSpPr>
            <p:cNvPr id="9" name="Rectangle 8">
              <a:extLst>
                <a:ext uri="{FF2B5EF4-FFF2-40B4-BE49-F238E27FC236}">
                  <a16:creationId xmlns:a16="http://schemas.microsoft.com/office/drawing/2014/main" id="{9D0A6631-E422-48AB-996F-56E643040D74}"/>
                </a:ext>
              </a:extLst>
            </p:cNvPr>
            <p:cNvSpPr/>
            <p:nvPr/>
          </p:nvSpPr>
          <p:spPr>
            <a:xfrm>
              <a:off x="-1" y="339969"/>
              <a:ext cx="8721970" cy="820616"/>
            </a:xfrm>
            <a:prstGeom prst="rect">
              <a:avLst/>
            </a:prstGeom>
            <a:grpFill/>
            <a:ln>
              <a:solidFill>
                <a:srgbClr val="E567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Tw Cen MT" panose="020B0602020104020603"/>
                <a:ea typeface="+mn-ea"/>
                <a:cs typeface="+mn-cs"/>
              </a:endParaRPr>
            </a:p>
          </p:txBody>
        </p:sp>
        <p:sp>
          <p:nvSpPr>
            <p:cNvPr id="13" name="TextBox 12">
              <a:extLst>
                <a:ext uri="{FF2B5EF4-FFF2-40B4-BE49-F238E27FC236}">
                  <a16:creationId xmlns:a16="http://schemas.microsoft.com/office/drawing/2014/main" id="{F26B51BC-E05F-426D-8058-0B52F67A54A6}"/>
                </a:ext>
              </a:extLst>
            </p:cNvPr>
            <p:cNvSpPr txBox="1"/>
            <p:nvPr/>
          </p:nvSpPr>
          <p:spPr>
            <a:xfrm>
              <a:off x="-1" y="457889"/>
              <a:ext cx="8721970" cy="584775"/>
            </a:xfrm>
            <a:prstGeom prst="rect">
              <a:avLst/>
            </a:prstGeom>
            <a:grpFill/>
            <a:ln>
              <a:solidFill>
                <a:srgbClr val="E567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Appendix 2: Multicultural societies</a:t>
              </a:r>
            </a:p>
          </p:txBody>
        </p:sp>
      </p:grpSp>
    </p:spTree>
    <p:custDataLst>
      <p:tags r:id="rId1"/>
    </p:custDataLst>
    <p:extLst>
      <p:ext uri="{BB962C8B-B14F-4D97-AF65-F5344CB8AC3E}">
        <p14:creationId xmlns:p14="http://schemas.microsoft.com/office/powerpoint/2010/main" val="151156977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294041"/>
            <a:ext cx="5563891" cy="869950"/>
          </a:xfrm>
          <a:prstGeom prst="rect">
            <a:avLst/>
          </a:prstGeom>
        </p:spPr>
      </p:pic>
      <p:sp>
        <p:nvSpPr>
          <p:cNvPr id="4" name="Title 3"/>
          <p:cNvSpPr>
            <a:spLocks noGrp="1"/>
          </p:cNvSpPr>
          <p:nvPr>
            <p:ph type="title"/>
          </p:nvPr>
        </p:nvSpPr>
        <p:spPr>
          <a:xfrm>
            <a:off x="0" y="294041"/>
            <a:ext cx="4963886" cy="707849"/>
          </a:xfrm>
        </p:spPr>
        <p:txBody>
          <a:bodyPr>
            <a:normAutofit/>
          </a:bodyPr>
          <a:lstStyle/>
          <a:p>
            <a:r>
              <a:rPr lang="en-GB" sz="3600" b="1" dirty="0" err="1">
                <a:solidFill>
                  <a:schemeClr val="bg1"/>
                </a:solidFill>
              </a:rPr>
              <a:t>Syrier</a:t>
            </a:r>
            <a:r>
              <a:rPr lang="en-GB" sz="3600" b="1" dirty="0">
                <a:solidFill>
                  <a:schemeClr val="bg1"/>
                </a:solidFill>
              </a:rPr>
              <a:t> in Deutschland</a:t>
            </a:r>
          </a:p>
        </p:txBody>
      </p:sp>
      <p:sp>
        <p:nvSpPr>
          <p:cNvPr id="5" name="Rounded Rectangle 11">
            <a:extLst>
              <a:ext uri="{FF2B5EF4-FFF2-40B4-BE49-F238E27FC236}">
                <a16:creationId xmlns:a16="http://schemas.microsoft.com/office/drawing/2014/main" id="{483D7EB9-C2AA-4190-98DE-925F861600E9}"/>
              </a:ext>
            </a:extLst>
          </p:cNvPr>
          <p:cNvSpPr/>
          <p:nvPr/>
        </p:nvSpPr>
        <p:spPr>
          <a:xfrm>
            <a:off x="11008800" y="247046"/>
            <a:ext cx="950400" cy="400919"/>
          </a:xfrm>
          <a:prstGeom prst="roundRect">
            <a:avLst/>
          </a:prstGeom>
          <a:solidFill>
            <a:srgbClr val="DAA520"/>
          </a:solidFill>
          <a:ln>
            <a:solidFill>
              <a:srgbClr val="11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lesen</a:t>
            </a:r>
            <a:endPar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6" name="TextBox 5">
            <a:extLst>
              <a:ext uri="{FF2B5EF4-FFF2-40B4-BE49-F238E27FC236}">
                <a16:creationId xmlns:a16="http://schemas.microsoft.com/office/drawing/2014/main" id="{7B2326E1-A87B-2D46-8B7D-5F8E8817AFDA}"/>
              </a:ext>
            </a:extLst>
          </p:cNvPr>
          <p:cNvSpPr txBox="1"/>
          <p:nvPr/>
        </p:nvSpPr>
        <p:spPr>
          <a:xfrm>
            <a:off x="180000" y="1296000"/>
            <a:ext cx="12012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Lies den Text.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Schreib</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1-9 und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ein</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Synonym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aus</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der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Liste</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für</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jedes</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blaue</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Wort. </a:t>
            </a:r>
          </a:p>
        </p:txBody>
      </p:sp>
      <p:sp>
        <p:nvSpPr>
          <p:cNvPr id="7" name="TextBox 6">
            <a:extLst>
              <a:ext uri="{FF2B5EF4-FFF2-40B4-BE49-F238E27FC236}">
                <a16:creationId xmlns:a16="http://schemas.microsoft.com/office/drawing/2014/main" id="{2A383DB3-8B1D-44E2-8007-6696656876B2}"/>
              </a:ext>
            </a:extLst>
          </p:cNvPr>
          <p:cNvSpPr txBox="1"/>
          <p:nvPr/>
        </p:nvSpPr>
        <p:spPr>
          <a:xfrm>
            <a:off x="1126088" y="2422680"/>
            <a:ext cx="10515601" cy="2677656"/>
          </a:xfrm>
          <a:prstGeom prst="rect">
            <a:avLst/>
          </a:prstGeom>
          <a:solidFill>
            <a:schemeClr val="bg1"/>
          </a:solidFill>
          <a:ln>
            <a:solidFill>
              <a:srgbClr val="115076"/>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err="1">
                <a:ln>
                  <a:noFill/>
                </a:ln>
                <a:solidFill>
                  <a:srgbClr val="002060"/>
                </a:solidFill>
                <a:effectLst/>
                <a:highlight>
                  <a:srgbClr val="D1DFEF"/>
                </a:highlight>
                <a:uLnTx/>
                <a:uFillTx/>
                <a:latin typeface="Century Gothic" panose="020F0302020204030204"/>
                <a:ea typeface="+mn-ea"/>
                <a:cs typeface="+mn-cs"/>
              </a:rPr>
              <a:t>Zur</a:t>
            </a:r>
            <a:r>
              <a:rPr kumimoji="0" lang="en-GB" sz="2400" b="0" i="0" u="none" strike="noStrike" kern="1200" cap="none" spc="0" normalizeH="0" baseline="0" noProof="0" dirty="0">
                <a:ln>
                  <a:noFill/>
                </a:ln>
                <a:solidFill>
                  <a:srgbClr val="002060"/>
                </a:solidFill>
                <a:effectLst/>
                <a:highlight>
                  <a:srgbClr val="D1DFEF"/>
                </a:highlight>
                <a:uLnTx/>
                <a:uFillTx/>
                <a:latin typeface="Century Gothic" panose="020F0302020204030204"/>
                <a:ea typeface="+mn-ea"/>
                <a:cs typeface="+mn-cs"/>
              </a:rPr>
              <a:t> Zeit </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leben </a:t>
            </a:r>
            <a:r>
              <a:rPr kumimoji="0" lang="en-GB" sz="2400" b="0" i="0" u="none" strike="noStrike" kern="1200" cap="none" spc="0" normalizeH="0" baseline="0" noProof="0" dirty="0">
                <a:ln>
                  <a:noFill/>
                </a:ln>
                <a:solidFill>
                  <a:srgbClr val="002060"/>
                </a:solidFill>
                <a:effectLst/>
                <a:highlight>
                  <a:srgbClr val="D1DFEF"/>
                </a:highlight>
                <a:uLnTx/>
                <a:uFillTx/>
                <a:latin typeface="Century Gothic" panose="020F0302020204030204"/>
                <a:ea typeface="+mn-ea"/>
                <a:cs typeface="+mn-cs"/>
              </a:rPr>
              <a:t>circa </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818.000 Menschen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aus</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Syrien</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in Deutschland. 10 Jahre </a:t>
            </a:r>
            <a:r>
              <a:rPr kumimoji="0" lang="en-GB" sz="2400" b="0" i="0" u="none" strike="noStrike" kern="1200" cap="none" spc="0" normalizeH="0" baseline="0" noProof="0" dirty="0" err="1">
                <a:ln>
                  <a:noFill/>
                </a:ln>
                <a:solidFill>
                  <a:srgbClr val="002060"/>
                </a:solidFill>
                <a:effectLst/>
                <a:highlight>
                  <a:srgbClr val="D1DFEF"/>
                </a:highlight>
                <a:uLnTx/>
                <a:uFillTx/>
                <a:latin typeface="Century Gothic" panose="020F0302020204030204"/>
                <a:ea typeface="+mn-ea"/>
                <a:cs typeface="+mn-cs"/>
              </a:rPr>
              <a:t>davor</a:t>
            </a:r>
            <a:r>
              <a:rPr kumimoji="0" lang="en-GB" sz="2400" b="0" i="0" u="none" strike="noStrike" kern="1200" cap="none" spc="0" normalizeH="0" baseline="0" noProof="0" dirty="0">
                <a:ln>
                  <a:noFill/>
                </a:ln>
                <a:solidFill>
                  <a:srgbClr val="002060"/>
                </a:solidFill>
                <a:effectLst/>
                <a:highlight>
                  <a:srgbClr val="D1DFEF"/>
                </a:highligh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waren</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es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nur</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30.000. Der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Grund</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für</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diese</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starke</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highlight>
                  <a:srgbClr val="D1DFEF"/>
                </a:highlight>
                <a:uLnTx/>
                <a:uFillTx/>
                <a:latin typeface="Century Gothic" panose="020F0302020204030204"/>
                <a:ea typeface="+mn-ea"/>
                <a:cs typeface="+mn-cs"/>
              </a:rPr>
              <a:t>Zunahme</a:t>
            </a:r>
            <a:r>
              <a:rPr kumimoji="0" lang="en-GB" sz="2400" b="0" i="0" u="none" strike="noStrike" kern="1200" cap="none" spc="0" normalizeH="0" baseline="0" noProof="0" dirty="0">
                <a:ln>
                  <a:noFill/>
                </a:ln>
                <a:solidFill>
                  <a:srgbClr val="002060"/>
                </a:solidFill>
                <a:effectLst/>
                <a:highlight>
                  <a:srgbClr val="D1DFEF"/>
                </a:highligh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ist</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der Krieg in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Syrien</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der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im</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Jahr</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2011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seinen</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highlight>
                  <a:srgbClr val="D1DFEF"/>
                </a:highlight>
                <a:uLnTx/>
                <a:uFillTx/>
                <a:latin typeface="Century Gothic" panose="020F0302020204030204"/>
                <a:ea typeface="+mn-ea"/>
                <a:cs typeface="+mn-cs"/>
              </a:rPr>
              <a:t>Anfang</a:t>
            </a:r>
            <a:r>
              <a:rPr kumimoji="0" lang="en-GB" sz="2400" b="0" i="0" u="none" strike="noStrike" kern="1200" cap="none" spc="0" normalizeH="0" baseline="0" noProof="0" dirty="0">
                <a:ln>
                  <a:noFill/>
                </a:ln>
                <a:solidFill>
                  <a:srgbClr val="002060"/>
                </a:solidFill>
                <a:effectLst/>
                <a:highlight>
                  <a:srgbClr val="D1DFEF"/>
                </a:highligh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hatte</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Nach</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Deutschland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sind</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insbesondere</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in den Jahren 2015 und 2016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viele</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Syrer</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als</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highlight>
                  <a:srgbClr val="D1DFEF"/>
                </a:highlight>
                <a:uLnTx/>
                <a:uFillTx/>
                <a:latin typeface="Century Gothic" panose="020F0302020204030204"/>
                <a:ea typeface="+mn-ea"/>
                <a:cs typeface="+mn-cs"/>
              </a:rPr>
              <a:t>Flüchtlinge</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gekommen</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6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Millionen</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Syrier</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haben</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ihre</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GB" sz="2400" b="0" i="0" u="none" strike="noStrike" kern="1200" cap="none" spc="0" normalizeH="0" baseline="0" noProof="0" dirty="0">
                <a:ln>
                  <a:noFill/>
                </a:ln>
                <a:solidFill>
                  <a:srgbClr val="002060"/>
                </a:solidFill>
                <a:effectLst/>
                <a:highlight>
                  <a:srgbClr val="D1DFEF"/>
                </a:highlight>
                <a:uLnTx/>
                <a:uFillTx/>
                <a:latin typeface="Century Gothic" panose="020F0302020204030204"/>
                <a:ea typeface="+mn-ea"/>
                <a:cs typeface="+mn-cs"/>
              </a:rPr>
              <a:t>Heimat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verlassen</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Laut</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highlight>
                  <a:srgbClr val="D1DFEF"/>
                </a:highlight>
                <a:uLnTx/>
                <a:uFillTx/>
                <a:latin typeface="Century Gothic" panose="020F0302020204030204"/>
                <a:ea typeface="+mn-ea"/>
                <a:cs typeface="+mn-cs"/>
              </a:rPr>
              <a:t>Medien</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sind</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in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dem</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Krieg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schon</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mehr</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GB" sz="2400" b="0" i="0" u="none" strike="noStrike" kern="1200" cap="none" spc="0" normalizeH="0" baseline="0" noProof="0" dirty="0" err="1">
                <a:ln>
                  <a:noFill/>
                </a:ln>
                <a:solidFill>
                  <a:srgbClr val="002060"/>
                </a:solidFill>
                <a:effectLst/>
                <a:uLnTx/>
                <a:uFillTx/>
                <a:latin typeface="Century Gothic" panose="020F0302020204030204"/>
                <a:ea typeface="+mn-ea"/>
                <a:cs typeface="+mn-cs"/>
              </a:rPr>
              <a:t>als</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400.000 Menschen </a:t>
            </a:r>
            <a:r>
              <a:rPr kumimoji="0" lang="en-GB" sz="2400" b="0" i="0" u="none" strike="noStrike" kern="1200" cap="none" spc="0" normalizeH="0" baseline="0" noProof="0" dirty="0">
                <a:ln>
                  <a:noFill/>
                </a:ln>
                <a:solidFill>
                  <a:srgbClr val="002060"/>
                </a:solidFill>
                <a:effectLst/>
                <a:highlight>
                  <a:srgbClr val="D1DFEF"/>
                </a:highlight>
                <a:uLnTx/>
                <a:uFillTx/>
                <a:latin typeface="Century Gothic" panose="020F0302020204030204"/>
                <a:ea typeface="+mn-ea"/>
                <a:cs typeface="+mn-cs"/>
              </a:rPr>
              <a:t>ums Leben </a:t>
            </a:r>
            <a:r>
              <a:rPr kumimoji="0" lang="en-GB" sz="2400" b="0" i="0" u="none" strike="noStrike" kern="1200" cap="none" spc="0" normalizeH="0" baseline="0" noProof="0" dirty="0" err="1">
                <a:ln>
                  <a:noFill/>
                </a:ln>
                <a:solidFill>
                  <a:srgbClr val="002060"/>
                </a:solidFill>
                <a:effectLst/>
                <a:highlight>
                  <a:srgbClr val="D1DFEF"/>
                </a:highlight>
                <a:uLnTx/>
                <a:uFillTx/>
                <a:latin typeface="Century Gothic" panose="020F0302020204030204"/>
                <a:ea typeface="+mn-ea"/>
                <a:cs typeface="+mn-cs"/>
              </a:rPr>
              <a:t>gekommen</a:t>
            </a:r>
            <a:r>
              <a:rPr kumimoji="0" lang="en-GB" sz="24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endParaRPr kumimoji="0" lang="en-US" sz="2400" b="0" i="0" u="none" strike="noStrike" kern="1200" cap="none" spc="0" normalizeH="0" baseline="0" noProof="0" dirty="0">
              <a:ln>
                <a:noFill/>
              </a:ln>
              <a:solidFill>
                <a:srgbClr val="002060"/>
              </a:solidFill>
              <a:effectLst/>
              <a:uLnTx/>
              <a:uFillTx/>
              <a:latin typeface="Century Gothic" panose="020F0302020204030204"/>
              <a:ea typeface="+mn-ea"/>
              <a:cs typeface="+mn-cs"/>
            </a:endParaRPr>
          </a:p>
        </p:txBody>
      </p:sp>
      <p:graphicFrame>
        <p:nvGraphicFramePr>
          <p:cNvPr id="2" name="Table 1">
            <a:extLst>
              <a:ext uri="{FF2B5EF4-FFF2-40B4-BE49-F238E27FC236}">
                <a16:creationId xmlns:a16="http://schemas.microsoft.com/office/drawing/2014/main" id="{858657F6-E442-4CE2-9EFE-C08511A9FBE8}"/>
              </a:ext>
            </a:extLst>
          </p:cNvPr>
          <p:cNvGraphicFramePr>
            <a:graphicFrameLocks noGrp="1"/>
          </p:cNvGraphicFramePr>
          <p:nvPr/>
        </p:nvGraphicFramePr>
        <p:xfrm>
          <a:off x="661151" y="5562000"/>
          <a:ext cx="10515600" cy="731520"/>
        </p:xfrm>
        <a:graphic>
          <a:graphicData uri="http://schemas.openxmlformats.org/drawingml/2006/table">
            <a:tbl>
              <a:tblPr/>
              <a:tblGrid>
                <a:gridCol w="10515600">
                  <a:extLst>
                    <a:ext uri="{9D8B030D-6E8A-4147-A177-3AD203B41FA5}">
                      <a16:colId xmlns:a16="http://schemas.microsoft.com/office/drawing/2014/main" val="3350601026"/>
                    </a:ext>
                  </a:extLst>
                </a:gridCol>
              </a:tblGrid>
              <a:tr h="0">
                <a:tc>
                  <a:txBody>
                    <a:bodyPr/>
                    <a:lstStyle/>
                    <a:p>
                      <a:pPr algn="ctr" fontAlgn="base">
                        <a:spcAft>
                          <a:spcPts val="0"/>
                        </a:spcAft>
                      </a:pPr>
                      <a:r>
                        <a:rPr lang="en-GB" sz="2400" b="1" dirty="0" err="1">
                          <a:solidFill>
                            <a:srgbClr val="002060"/>
                          </a:solidFill>
                          <a:effectLst/>
                          <a:latin typeface="Century Gothic" panose="020B0502020202020204" pitchFamily="34" charset="0"/>
                          <a:ea typeface="Times New Roman" panose="02020603050405020304" pitchFamily="18" charset="0"/>
                        </a:rPr>
                        <a:t>Journalisten</a:t>
                      </a:r>
                      <a:r>
                        <a:rPr lang="en-GB" sz="2400" b="0" dirty="0">
                          <a:solidFill>
                            <a:srgbClr val="002060"/>
                          </a:solidFill>
                          <a:effectLst/>
                          <a:latin typeface="Century Gothic" panose="020B0502020202020204" pitchFamily="34" charset="0"/>
                          <a:ea typeface="Times New Roman" panose="02020603050405020304" pitchFamily="18" charset="0"/>
                        </a:rPr>
                        <a:t>| </a:t>
                      </a:r>
                      <a:r>
                        <a:rPr lang="en-GB" sz="2400" b="1" dirty="0" err="1">
                          <a:solidFill>
                            <a:srgbClr val="002060"/>
                          </a:solidFill>
                          <a:effectLst/>
                          <a:latin typeface="Century Gothic" panose="020B0502020202020204" pitchFamily="34" charset="0"/>
                          <a:ea typeface="Times New Roman" panose="02020603050405020304" pitchFamily="18" charset="0"/>
                        </a:rPr>
                        <a:t>ungefähr</a:t>
                      </a:r>
                      <a:r>
                        <a:rPr lang="en-GB" sz="2400" b="0" dirty="0">
                          <a:solidFill>
                            <a:srgbClr val="002060"/>
                          </a:solidFill>
                          <a:effectLst/>
                          <a:latin typeface="Century Gothic" panose="020B0502020202020204" pitchFamily="34" charset="0"/>
                          <a:ea typeface="Times New Roman" panose="02020603050405020304" pitchFamily="18" charset="0"/>
                        </a:rPr>
                        <a:t> | </a:t>
                      </a:r>
                      <a:r>
                        <a:rPr lang="en-GB" sz="2400" b="1" dirty="0" err="1">
                          <a:solidFill>
                            <a:srgbClr val="002060"/>
                          </a:solidFill>
                          <a:effectLst/>
                          <a:latin typeface="Century Gothic" panose="020B0502020202020204" pitchFamily="34" charset="0"/>
                          <a:ea typeface="Times New Roman" panose="02020603050405020304" pitchFamily="18" charset="0"/>
                        </a:rPr>
                        <a:t>Beginn</a:t>
                      </a:r>
                      <a:r>
                        <a:rPr lang="en-GB" sz="2400" b="0" dirty="0">
                          <a:solidFill>
                            <a:srgbClr val="002060"/>
                          </a:solidFill>
                          <a:effectLst/>
                          <a:latin typeface="Century Gothic" panose="020B0502020202020204" pitchFamily="34" charset="0"/>
                          <a:ea typeface="Times New Roman" panose="02020603050405020304" pitchFamily="18" charset="0"/>
                        </a:rPr>
                        <a:t>| </a:t>
                      </a:r>
                      <a:r>
                        <a:rPr lang="en-GB" sz="2400" b="1" dirty="0" err="1">
                          <a:solidFill>
                            <a:srgbClr val="002060"/>
                          </a:solidFill>
                          <a:effectLst/>
                          <a:latin typeface="Century Gothic" panose="020B0502020202020204" pitchFamily="34" charset="0"/>
                          <a:ea typeface="Times New Roman" panose="02020603050405020304" pitchFamily="18" charset="0"/>
                        </a:rPr>
                        <a:t>Steigerung</a:t>
                      </a:r>
                      <a:r>
                        <a:rPr lang="en-GB" sz="2400" b="0" dirty="0">
                          <a:solidFill>
                            <a:srgbClr val="002060"/>
                          </a:solidFill>
                          <a:effectLst/>
                          <a:latin typeface="Century Gothic" panose="020B0502020202020204" pitchFamily="34" charset="0"/>
                          <a:ea typeface="Times New Roman" panose="02020603050405020304" pitchFamily="18" charset="0"/>
                        </a:rPr>
                        <a:t>  </a:t>
                      </a:r>
                      <a:br>
                        <a:rPr lang="en-GB" sz="2400" b="0" dirty="0">
                          <a:solidFill>
                            <a:srgbClr val="002060"/>
                          </a:solidFill>
                          <a:effectLst/>
                          <a:latin typeface="Century Gothic" panose="020B0502020202020204" pitchFamily="34" charset="0"/>
                          <a:ea typeface="Times New Roman" panose="02020603050405020304" pitchFamily="18" charset="0"/>
                        </a:rPr>
                      </a:br>
                      <a:r>
                        <a:rPr lang="en-GB" sz="2400" b="1" dirty="0" err="1">
                          <a:solidFill>
                            <a:srgbClr val="002060"/>
                          </a:solidFill>
                          <a:effectLst/>
                          <a:latin typeface="Century Gothic" panose="020B0502020202020204" pitchFamily="34" charset="0"/>
                          <a:ea typeface="Times New Roman" panose="02020603050405020304" pitchFamily="18" charset="0"/>
                        </a:rPr>
                        <a:t>früher</a:t>
                      </a:r>
                      <a:r>
                        <a:rPr lang="en-GB" sz="2400" b="0" dirty="0">
                          <a:solidFill>
                            <a:srgbClr val="002060"/>
                          </a:solidFill>
                          <a:effectLst/>
                          <a:latin typeface="Century Gothic" panose="020B0502020202020204" pitchFamily="34" charset="0"/>
                          <a:ea typeface="Times New Roman" panose="02020603050405020304" pitchFamily="18" charset="0"/>
                        </a:rPr>
                        <a:t> | </a:t>
                      </a:r>
                      <a:r>
                        <a:rPr lang="en-GB" sz="2400" b="1" dirty="0" err="1">
                          <a:solidFill>
                            <a:srgbClr val="002060"/>
                          </a:solidFill>
                          <a:effectLst/>
                          <a:latin typeface="Century Gothic" panose="020B0502020202020204" pitchFamily="34" charset="0"/>
                          <a:ea typeface="Times New Roman" panose="02020603050405020304" pitchFamily="18" charset="0"/>
                        </a:rPr>
                        <a:t>heute</a:t>
                      </a:r>
                      <a:r>
                        <a:rPr lang="en-GB" sz="2400" b="1" dirty="0">
                          <a:solidFill>
                            <a:srgbClr val="002060"/>
                          </a:solidFill>
                          <a:effectLst/>
                          <a:latin typeface="Century Gothic" panose="020B0502020202020204" pitchFamily="34" charset="0"/>
                          <a:ea typeface="Times New Roman" panose="02020603050405020304" pitchFamily="18" charset="0"/>
                        </a:rPr>
                        <a:t> | </a:t>
                      </a:r>
                      <a:r>
                        <a:rPr lang="en-GB" sz="2400" b="1" dirty="0" err="1">
                          <a:solidFill>
                            <a:srgbClr val="002060"/>
                          </a:solidFill>
                          <a:effectLst/>
                          <a:latin typeface="Century Gothic" panose="020B0502020202020204" pitchFamily="34" charset="0"/>
                          <a:ea typeface="Times New Roman" panose="02020603050405020304" pitchFamily="18" charset="0"/>
                        </a:rPr>
                        <a:t>gestorben</a:t>
                      </a:r>
                      <a:r>
                        <a:rPr lang="en-GB" sz="2400" b="0" dirty="0">
                          <a:solidFill>
                            <a:srgbClr val="002060"/>
                          </a:solidFill>
                          <a:effectLst/>
                          <a:latin typeface="Century Gothic" panose="020B0502020202020204" pitchFamily="34" charset="0"/>
                          <a:ea typeface="Times New Roman" panose="02020603050405020304" pitchFamily="18" charset="0"/>
                        </a:rPr>
                        <a:t> | </a:t>
                      </a:r>
                      <a:r>
                        <a:rPr lang="en-GB" sz="2400" b="1" dirty="0" err="1">
                          <a:solidFill>
                            <a:srgbClr val="002060"/>
                          </a:solidFill>
                          <a:effectLst/>
                          <a:latin typeface="Century Gothic" panose="020B0502020202020204" pitchFamily="34" charset="0"/>
                          <a:ea typeface="Times New Roman" panose="02020603050405020304" pitchFamily="18" charset="0"/>
                        </a:rPr>
                        <a:t>Asylsuchende</a:t>
                      </a:r>
                      <a:r>
                        <a:rPr lang="en-GB" sz="2400" b="1" dirty="0">
                          <a:solidFill>
                            <a:srgbClr val="002060"/>
                          </a:solidFill>
                          <a:effectLst/>
                          <a:latin typeface="Century Gothic" panose="020B0502020202020204" pitchFamily="34" charset="0"/>
                          <a:ea typeface="Times New Roman" panose="02020603050405020304" pitchFamily="18" charset="0"/>
                        </a:rPr>
                        <a:t> | Land</a:t>
                      </a:r>
                      <a:endParaRPr lang="en-GB" sz="2400" b="1" dirty="0">
                        <a:solidFill>
                          <a:srgbClr val="002060"/>
                        </a:solidFill>
                        <a:effectLst/>
                        <a:latin typeface="Times New Roman" panose="02020603050405020304" pitchFamily="18" charset="0"/>
                        <a:ea typeface="Times New Roman" panose="02020603050405020304" pitchFamily="18" charset="0"/>
                      </a:endParaRPr>
                    </a:p>
                  </a:txBody>
                  <a:tcPr marL="114300" marR="114300" marT="0" marB="0">
                    <a:lnL>
                      <a:noFill/>
                    </a:lnL>
                    <a:lnR>
                      <a:noFill/>
                    </a:lnR>
                    <a:lnT>
                      <a:noFill/>
                    </a:lnT>
                    <a:lnB>
                      <a:noFill/>
                    </a:lnB>
                  </a:tcPr>
                </a:tc>
                <a:extLst>
                  <a:ext uri="{0D108BD9-81ED-4DB2-BD59-A6C34878D82A}">
                    <a16:rowId xmlns:a16="http://schemas.microsoft.com/office/drawing/2014/main" val="576877262"/>
                  </a:ext>
                </a:extLst>
              </a:tr>
            </a:tbl>
          </a:graphicData>
        </a:graphic>
      </p:graphicFrame>
      <p:sp>
        <p:nvSpPr>
          <p:cNvPr id="8" name="Rounded Rectangle 9">
            <a:extLst>
              <a:ext uri="{FF2B5EF4-FFF2-40B4-BE49-F238E27FC236}">
                <a16:creationId xmlns:a16="http://schemas.microsoft.com/office/drawing/2014/main" id="{E31431F1-BDD2-4C85-9EA9-19988F29BB3C}"/>
              </a:ext>
            </a:extLst>
          </p:cNvPr>
          <p:cNvSpPr/>
          <p:nvPr/>
        </p:nvSpPr>
        <p:spPr>
          <a:xfrm>
            <a:off x="180000" y="1918097"/>
            <a:ext cx="1382353" cy="466536"/>
          </a:xfrm>
          <a:prstGeom prst="roundRect">
            <a:avLst/>
          </a:prstGeom>
          <a:solidFill>
            <a:schemeClr val="accent1">
              <a:lumMod val="20000"/>
              <a:lumOff val="80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Heute</a:t>
            </a:r>
            <a:endParaRPr kumimoji="0" lang="en-GB" sz="2800" b="1"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9" name="Rounded Rectangle 9">
            <a:extLst>
              <a:ext uri="{FF2B5EF4-FFF2-40B4-BE49-F238E27FC236}">
                <a16:creationId xmlns:a16="http://schemas.microsoft.com/office/drawing/2014/main" id="{2E506845-A0FF-4A7B-BC83-F4B3E560FC15}"/>
              </a:ext>
            </a:extLst>
          </p:cNvPr>
          <p:cNvSpPr/>
          <p:nvPr/>
        </p:nvSpPr>
        <p:spPr>
          <a:xfrm>
            <a:off x="2742542" y="1889674"/>
            <a:ext cx="1925609" cy="466536"/>
          </a:xfrm>
          <a:prstGeom prst="roundRect">
            <a:avLst/>
          </a:prstGeom>
          <a:solidFill>
            <a:schemeClr val="accent1">
              <a:lumMod val="20000"/>
              <a:lumOff val="80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ungefähr</a:t>
            </a:r>
            <a:endParaRPr kumimoji="0" lang="en-GB" sz="2800" b="1"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1" name="Speech Bubble: Rectangle with Corners Rounded 10">
            <a:extLst>
              <a:ext uri="{FF2B5EF4-FFF2-40B4-BE49-F238E27FC236}">
                <a16:creationId xmlns:a16="http://schemas.microsoft.com/office/drawing/2014/main" id="{A7953DA4-7F20-468A-8A1B-F57413685DB0}"/>
              </a:ext>
            </a:extLst>
          </p:cNvPr>
          <p:cNvSpPr/>
          <p:nvPr/>
        </p:nvSpPr>
        <p:spPr>
          <a:xfrm>
            <a:off x="5010125" y="414490"/>
            <a:ext cx="3480731" cy="466949"/>
          </a:xfrm>
          <a:prstGeom prst="wedgeRoundRectCallout">
            <a:avLst>
              <a:gd name="adj1" fmla="val -19687"/>
              <a:gd name="adj2" fmla="val 42518"/>
              <a:gd name="adj3" fmla="val 16667"/>
            </a:avLst>
          </a:prstGeom>
          <a:solidFill>
            <a:srgbClr val="115076"/>
          </a:solidFill>
          <a:ln>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err="1">
                <a:ln>
                  <a:noFill/>
                </a:ln>
                <a:solidFill>
                  <a:prstClr val="white"/>
                </a:solidFill>
                <a:effectLst/>
                <a:uLnTx/>
                <a:uFillTx/>
                <a:latin typeface="Century Gothic" panose="020F0302020204030204"/>
                <a:ea typeface="+mn-ea"/>
                <a:cs typeface="+mn-cs"/>
              </a:rPr>
              <a:t>insbesondere</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 – especially</a:t>
            </a:r>
          </a:p>
        </p:txBody>
      </p:sp>
      <p:sp>
        <p:nvSpPr>
          <p:cNvPr id="12" name="Rounded Rectangle 9">
            <a:extLst>
              <a:ext uri="{FF2B5EF4-FFF2-40B4-BE49-F238E27FC236}">
                <a16:creationId xmlns:a16="http://schemas.microsoft.com/office/drawing/2014/main" id="{8009C8CE-794D-452A-BD4C-FCBE007C3257}"/>
              </a:ext>
            </a:extLst>
          </p:cNvPr>
          <p:cNvSpPr/>
          <p:nvPr/>
        </p:nvSpPr>
        <p:spPr>
          <a:xfrm>
            <a:off x="-83166" y="2816380"/>
            <a:ext cx="1266954" cy="466536"/>
          </a:xfrm>
          <a:prstGeom prst="roundRect">
            <a:avLst/>
          </a:prstGeom>
          <a:solidFill>
            <a:schemeClr val="accent1">
              <a:lumMod val="20000"/>
              <a:lumOff val="80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früher</a:t>
            </a:r>
            <a:endParaRPr kumimoji="0" lang="en-GB" sz="2800" b="1"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3" name="Rounded Rectangle 9">
            <a:extLst>
              <a:ext uri="{FF2B5EF4-FFF2-40B4-BE49-F238E27FC236}">
                <a16:creationId xmlns:a16="http://schemas.microsoft.com/office/drawing/2014/main" id="{A9DC5C89-138B-4F49-AA91-0D5B3C4A3DF0}"/>
              </a:ext>
            </a:extLst>
          </p:cNvPr>
          <p:cNvSpPr/>
          <p:nvPr/>
        </p:nvSpPr>
        <p:spPr>
          <a:xfrm>
            <a:off x="9586754" y="1917453"/>
            <a:ext cx="2240485" cy="466536"/>
          </a:xfrm>
          <a:prstGeom prst="roundRect">
            <a:avLst/>
          </a:prstGeom>
          <a:solidFill>
            <a:schemeClr val="accent1">
              <a:lumMod val="20000"/>
              <a:lumOff val="80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Steigerung</a:t>
            </a:r>
            <a:endParaRPr kumimoji="0" lang="en-GB" sz="2800" b="1"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4" name="Rounded Rectangle 9">
            <a:extLst>
              <a:ext uri="{FF2B5EF4-FFF2-40B4-BE49-F238E27FC236}">
                <a16:creationId xmlns:a16="http://schemas.microsoft.com/office/drawing/2014/main" id="{43C2FD28-C8A0-4CF4-844E-7E22FFED960E}"/>
              </a:ext>
            </a:extLst>
          </p:cNvPr>
          <p:cNvSpPr/>
          <p:nvPr/>
        </p:nvSpPr>
        <p:spPr>
          <a:xfrm>
            <a:off x="7376697" y="1890884"/>
            <a:ext cx="1629194" cy="466536"/>
          </a:xfrm>
          <a:prstGeom prst="roundRect">
            <a:avLst/>
          </a:prstGeom>
          <a:solidFill>
            <a:schemeClr val="accent1">
              <a:lumMod val="20000"/>
              <a:lumOff val="80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Beginn</a:t>
            </a:r>
            <a:endParaRPr kumimoji="0" lang="en-GB" sz="2800" b="1"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5" name="Rounded Rectangle 9">
            <a:extLst>
              <a:ext uri="{FF2B5EF4-FFF2-40B4-BE49-F238E27FC236}">
                <a16:creationId xmlns:a16="http://schemas.microsoft.com/office/drawing/2014/main" id="{AB34D3A7-F34B-44C8-9051-31AB621403DA}"/>
              </a:ext>
            </a:extLst>
          </p:cNvPr>
          <p:cNvSpPr/>
          <p:nvPr/>
        </p:nvSpPr>
        <p:spPr>
          <a:xfrm>
            <a:off x="168420" y="5060892"/>
            <a:ext cx="2668949" cy="466536"/>
          </a:xfrm>
          <a:prstGeom prst="roundRect">
            <a:avLst/>
          </a:prstGeom>
          <a:solidFill>
            <a:schemeClr val="accent1">
              <a:lumMod val="20000"/>
              <a:lumOff val="80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Asylsuchende</a:t>
            </a:r>
            <a:endParaRPr kumimoji="0" lang="en-GB" sz="2800" b="1"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6" name="Rounded Rectangle 9">
            <a:extLst>
              <a:ext uri="{FF2B5EF4-FFF2-40B4-BE49-F238E27FC236}">
                <a16:creationId xmlns:a16="http://schemas.microsoft.com/office/drawing/2014/main" id="{E8972E7C-3BDF-45C3-957C-FE328FD3DA68}"/>
              </a:ext>
            </a:extLst>
          </p:cNvPr>
          <p:cNvSpPr/>
          <p:nvPr/>
        </p:nvSpPr>
        <p:spPr>
          <a:xfrm>
            <a:off x="10045995" y="4699060"/>
            <a:ext cx="1925609" cy="466536"/>
          </a:xfrm>
          <a:prstGeom prst="roundRect">
            <a:avLst/>
          </a:prstGeom>
          <a:solidFill>
            <a:schemeClr val="accent1">
              <a:lumMod val="20000"/>
              <a:lumOff val="80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Land</a:t>
            </a:r>
            <a:endParaRPr kumimoji="0" lang="en-GB" sz="2800" b="1"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7" name="Rounded Rectangle 9">
            <a:extLst>
              <a:ext uri="{FF2B5EF4-FFF2-40B4-BE49-F238E27FC236}">
                <a16:creationId xmlns:a16="http://schemas.microsoft.com/office/drawing/2014/main" id="{01F8239F-16CB-4D8F-BF6B-27F111F93D70}"/>
              </a:ext>
            </a:extLst>
          </p:cNvPr>
          <p:cNvSpPr/>
          <p:nvPr/>
        </p:nvSpPr>
        <p:spPr>
          <a:xfrm>
            <a:off x="6700218" y="4699060"/>
            <a:ext cx="2382160" cy="466536"/>
          </a:xfrm>
          <a:prstGeom prst="roundRect">
            <a:avLst/>
          </a:prstGeom>
          <a:solidFill>
            <a:schemeClr val="accent1">
              <a:lumMod val="20000"/>
              <a:lumOff val="80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Journalisten</a:t>
            </a:r>
            <a:endParaRPr kumimoji="0" lang="en-GB" sz="2800" b="1"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8" name="Rounded Rectangle 9">
            <a:extLst>
              <a:ext uri="{FF2B5EF4-FFF2-40B4-BE49-F238E27FC236}">
                <a16:creationId xmlns:a16="http://schemas.microsoft.com/office/drawing/2014/main" id="{74879389-C654-427A-A016-6E00AB81E9BB}"/>
              </a:ext>
            </a:extLst>
          </p:cNvPr>
          <p:cNvSpPr/>
          <p:nvPr/>
        </p:nvSpPr>
        <p:spPr>
          <a:xfrm>
            <a:off x="3747289" y="5054045"/>
            <a:ext cx="1989312" cy="466536"/>
          </a:xfrm>
          <a:prstGeom prst="roundRect">
            <a:avLst/>
          </a:prstGeom>
          <a:solidFill>
            <a:schemeClr val="accent1">
              <a:lumMod val="20000"/>
              <a:lumOff val="80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1"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gestorben</a:t>
            </a:r>
            <a:endParaRPr kumimoji="0" lang="en-GB" sz="2800" b="1" i="1"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9" name="Speech Bubble: Rectangle with Corners Rounded 18">
            <a:extLst>
              <a:ext uri="{FF2B5EF4-FFF2-40B4-BE49-F238E27FC236}">
                <a16:creationId xmlns:a16="http://schemas.microsoft.com/office/drawing/2014/main" id="{56E9560A-8CC1-4E09-9CBB-EEB55D55A408}"/>
              </a:ext>
            </a:extLst>
          </p:cNvPr>
          <p:cNvSpPr/>
          <p:nvPr/>
        </p:nvSpPr>
        <p:spPr>
          <a:xfrm>
            <a:off x="8706959" y="110427"/>
            <a:ext cx="3317937" cy="1025141"/>
          </a:xfrm>
          <a:prstGeom prst="wedgeRoundRectCallout">
            <a:avLst>
              <a:gd name="adj1" fmla="val -54815"/>
              <a:gd name="adj2" fmla="val 22750"/>
              <a:gd name="adj3" fmla="val 16667"/>
            </a:avLst>
          </a:prstGeom>
          <a:solidFill>
            <a:srgbClr val="115076"/>
          </a:solidFill>
          <a:ln>
            <a:solidFill>
              <a:srgbClr val="DAA520"/>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Note: </a:t>
            </a:r>
            <a:r>
              <a:rPr kumimoji="0" lang="en-GB" sz="2000" b="1" i="0" u="none" strike="noStrike" kern="1200" cap="none" spc="0" normalizeH="0" baseline="0" noProof="0" dirty="0" err="1">
                <a:ln>
                  <a:noFill/>
                </a:ln>
                <a:solidFill>
                  <a:prstClr val="white"/>
                </a:solidFill>
                <a:effectLst/>
                <a:uLnTx/>
                <a:uFillTx/>
                <a:latin typeface="Century Gothic" panose="020F0302020204030204"/>
                <a:ea typeface="+mn-ea"/>
                <a:cs typeface="+mn-cs"/>
              </a:rPr>
              <a:t>Insbesondere</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 is a more formal version of </a:t>
            </a:r>
            <a:r>
              <a:rPr kumimoji="0" lang="en-GB" sz="2000" b="1" i="0" u="none" strike="noStrike" kern="1200" cap="none" spc="0" normalizeH="0" baseline="0" noProof="0" dirty="0" err="1">
                <a:ln>
                  <a:noFill/>
                </a:ln>
                <a:solidFill>
                  <a:prstClr val="white"/>
                </a:solidFill>
                <a:effectLst/>
                <a:uLnTx/>
                <a:uFillTx/>
                <a:latin typeface="Century Gothic" panose="020F0302020204030204"/>
                <a:ea typeface="+mn-ea"/>
                <a:cs typeface="+mn-cs"/>
              </a:rPr>
              <a:t>besonders</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a:t>
            </a:r>
          </a:p>
        </p:txBody>
      </p:sp>
      <p:cxnSp>
        <p:nvCxnSpPr>
          <p:cNvPr id="20" name="Straight Connector 19">
            <a:extLst>
              <a:ext uri="{FF2B5EF4-FFF2-40B4-BE49-F238E27FC236}">
                <a16:creationId xmlns:a16="http://schemas.microsoft.com/office/drawing/2014/main" id="{1ED792DE-F2E1-440A-B05F-76CBDB782561}"/>
              </a:ext>
            </a:extLst>
          </p:cNvPr>
          <p:cNvCxnSpPr/>
          <p:nvPr/>
        </p:nvCxnSpPr>
        <p:spPr>
          <a:xfrm flipH="1">
            <a:off x="9937214" y="3999123"/>
            <a:ext cx="108781" cy="242371"/>
          </a:xfrm>
          <a:prstGeom prst="line">
            <a:avLst/>
          </a:prstGeom>
          <a:ln w="38100">
            <a:solidFill>
              <a:srgbClr val="F664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1116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0"/>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7"/>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8"/>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294041"/>
            <a:ext cx="6807200" cy="869950"/>
          </a:xfrm>
          <a:prstGeom prst="rect">
            <a:avLst/>
          </a:prstGeom>
        </p:spPr>
      </p:pic>
      <p:sp>
        <p:nvSpPr>
          <p:cNvPr id="4" name="Title 3"/>
          <p:cNvSpPr>
            <a:spLocks noGrp="1"/>
          </p:cNvSpPr>
          <p:nvPr>
            <p:ph type="title"/>
          </p:nvPr>
        </p:nvSpPr>
        <p:spPr>
          <a:xfrm>
            <a:off x="0" y="294041"/>
            <a:ext cx="5774267" cy="707849"/>
          </a:xfrm>
        </p:spPr>
        <p:txBody>
          <a:bodyPr>
            <a:normAutofit/>
          </a:bodyPr>
          <a:lstStyle/>
          <a:p>
            <a:r>
              <a:rPr lang="en-GB" sz="3600" b="1" dirty="0">
                <a:solidFill>
                  <a:schemeClr val="bg1"/>
                </a:solidFill>
              </a:rPr>
              <a:t>Frau </a:t>
            </a:r>
            <a:r>
              <a:rPr lang="en-GB" sz="3600" b="1" dirty="0" err="1">
                <a:solidFill>
                  <a:schemeClr val="bg1"/>
                </a:solidFill>
              </a:rPr>
              <a:t>Nowaks</a:t>
            </a:r>
            <a:r>
              <a:rPr lang="en-GB" sz="3600" b="1" dirty="0">
                <a:solidFill>
                  <a:schemeClr val="bg1"/>
                </a:solidFill>
              </a:rPr>
              <a:t> </a:t>
            </a:r>
            <a:r>
              <a:rPr lang="en-GB" sz="3600" b="1" dirty="0" err="1">
                <a:solidFill>
                  <a:schemeClr val="bg1"/>
                </a:solidFill>
              </a:rPr>
              <a:t>Tagebuch</a:t>
            </a:r>
            <a:endParaRPr lang="en-GB" sz="3600" b="1" dirty="0">
              <a:solidFill>
                <a:schemeClr val="bg1"/>
              </a:solidFill>
            </a:endParaRPr>
          </a:p>
        </p:txBody>
      </p:sp>
      <p:sp>
        <p:nvSpPr>
          <p:cNvPr id="5" name="Rounded Rectangle 11">
            <a:extLst>
              <a:ext uri="{FF2B5EF4-FFF2-40B4-BE49-F238E27FC236}">
                <a16:creationId xmlns:a16="http://schemas.microsoft.com/office/drawing/2014/main" id="{483D7EB9-C2AA-4190-98DE-925F861600E9}"/>
              </a:ext>
            </a:extLst>
          </p:cNvPr>
          <p:cNvSpPr/>
          <p:nvPr/>
        </p:nvSpPr>
        <p:spPr>
          <a:xfrm>
            <a:off x="10508974" y="247046"/>
            <a:ext cx="1448353" cy="400919"/>
          </a:xfrm>
          <a:prstGeom prst="roundRect">
            <a:avLst/>
          </a:prstGeom>
          <a:solidFill>
            <a:srgbClr val="DAA520"/>
          </a:solidFill>
          <a:ln>
            <a:solidFill>
              <a:srgbClr val="11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schreiben</a:t>
            </a:r>
            <a:endPar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7" name="TextBox 6">
            <a:extLst>
              <a:ext uri="{FF2B5EF4-FFF2-40B4-BE49-F238E27FC236}">
                <a16:creationId xmlns:a16="http://schemas.microsoft.com/office/drawing/2014/main" id="{0059922B-7BB8-6A4C-A3D8-5E83A76F38CE}"/>
              </a:ext>
            </a:extLst>
          </p:cNvPr>
          <p:cNvSpPr txBox="1"/>
          <p:nvPr/>
        </p:nvSpPr>
        <p:spPr>
          <a:xfrm>
            <a:off x="-22648" y="1104862"/>
            <a:ext cx="1242281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Katja hat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Muttis</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Tagebuch</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gelesen</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und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sie</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schreibt</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Mehmet.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Füll</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die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Lücken</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aus.</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p>
        </p:txBody>
      </p:sp>
      <p:graphicFrame>
        <p:nvGraphicFramePr>
          <p:cNvPr id="2" name="Table 1">
            <a:extLst>
              <a:ext uri="{FF2B5EF4-FFF2-40B4-BE49-F238E27FC236}">
                <a16:creationId xmlns:a16="http://schemas.microsoft.com/office/drawing/2014/main" id="{99E8E980-20F0-4806-81DE-E7BE34C67238}"/>
              </a:ext>
            </a:extLst>
          </p:cNvPr>
          <p:cNvGraphicFramePr>
            <a:graphicFrameLocks noGrp="1"/>
          </p:cNvGraphicFramePr>
          <p:nvPr/>
        </p:nvGraphicFramePr>
        <p:xfrm>
          <a:off x="38087" y="1991679"/>
          <a:ext cx="5643307" cy="635318"/>
        </p:xfrm>
        <a:graphic>
          <a:graphicData uri="http://schemas.openxmlformats.org/drawingml/2006/table">
            <a:tbl>
              <a:tblPr/>
              <a:tblGrid>
                <a:gridCol w="5643307">
                  <a:extLst>
                    <a:ext uri="{9D8B030D-6E8A-4147-A177-3AD203B41FA5}">
                      <a16:colId xmlns:a16="http://schemas.microsoft.com/office/drawing/2014/main" val="4291059694"/>
                    </a:ext>
                  </a:extLst>
                </a:gridCol>
              </a:tblGrid>
              <a:tr h="0">
                <a:tc>
                  <a:txBody>
                    <a:bodyPr/>
                    <a:lstStyle/>
                    <a:p>
                      <a:pPr algn="l">
                        <a:lnSpc>
                          <a:spcPct val="107000"/>
                        </a:lnSpc>
                        <a:spcAft>
                          <a:spcPts val="800"/>
                        </a:spcAft>
                      </a:pP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1. Die Leute in Deutschland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sind</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freundlich</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aber</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ich </a:t>
                      </a:r>
                      <a:r>
                        <a:rPr lang="en-GB" sz="2000" b="1"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kann</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nichts</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verstehen. </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114300" marR="114300" marT="0" marB="0">
                    <a:lnL>
                      <a:noFill/>
                    </a:lnL>
                    <a:lnR>
                      <a:noFill/>
                    </a:lnR>
                    <a:lnT>
                      <a:noFill/>
                    </a:lnT>
                    <a:lnB>
                      <a:noFill/>
                    </a:lnB>
                    <a:solidFill>
                      <a:srgbClr val="E3EAFD"/>
                    </a:solidFill>
                  </a:tcPr>
                </a:tc>
                <a:extLst>
                  <a:ext uri="{0D108BD9-81ED-4DB2-BD59-A6C34878D82A}">
                    <a16:rowId xmlns:a16="http://schemas.microsoft.com/office/drawing/2014/main" val="537358438"/>
                  </a:ext>
                </a:extLst>
              </a:tr>
            </a:tbl>
          </a:graphicData>
        </a:graphic>
      </p:graphicFrame>
      <p:pic>
        <p:nvPicPr>
          <p:cNvPr id="3074" name="Picture 2" descr="Notebook, Diary, Planner, Organizer, Office, Calendar">
            <a:extLst>
              <a:ext uri="{FF2B5EF4-FFF2-40B4-BE49-F238E27FC236}">
                <a16:creationId xmlns:a16="http://schemas.microsoft.com/office/drawing/2014/main" id="{9DFD163E-2017-4212-ABAE-FE83F81F6D93}"/>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173843" y="-94986"/>
            <a:ext cx="1664158" cy="1213449"/>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1CFFBE78-F28E-419C-91D4-F702C9C7BB80}"/>
              </a:ext>
            </a:extLst>
          </p:cNvPr>
          <p:cNvSpPr txBox="1"/>
          <p:nvPr/>
        </p:nvSpPr>
        <p:spPr>
          <a:xfrm>
            <a:off x="12079" y="1571230"/>
            <a:ext cx="121533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Mutti</a:t>
            </a: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a:t>
            </a:r>
          </a:p>
        </p:txBody>
      </p:sp>
      <p:sp>
        <p:nvSpPr>
          <p:cNvPr id="9" name="TextBox 8">
            <a:extLst>
              <a:ext uri="{FF2B5EF4-FFF2-40B4-BE49-F238E27FC236}">
                <a16:creationId xmlns:a16="http://schemas.microsoft.com/office/drawing/2014/main" id="{1DDF22EE-99A8-4D61-8983-7DEA1E8D2875}"/>
              </a:ext>
            </a:extLst>
          </p:cNvPr>
          <p:cNvSpPr txBox="1"/>
          <p:nvPr/>
        </p:nvSpPr>
        <p:spPr>
          <a:xfrm>
            <a:off x="5675631" y="1595272"/>
            <a:ext cx="121533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Katja:</a:t>
            </a:r>
          </a:p>
        </p:txBody>
      </p:sp>
      <p:graphicFrame>
        <p:nvGraphicFramePr>
          <p:cNvPr id="10" name="Table 9">
            <a:extLst>
              <a:ext uri="{FF2B5EF4-FFF2-40B4-BE49-F238E27FC236}">
                <a16:creationId xmlns:a16="http://schemas.microsoft.com/office/drawing/2014/main" id="{5159AAE4-DA36-4F66-B14A-3DAD136516E0}"/>
              </a:ext>
            </a:extLst>
          </p:cNvPr>
          <p:cNvGraphicFramePr>
            <a:graphicFrameLocks noGrp="1"/>
          </p:cNvGraphicFramePr>
          <p:nvPr/>
        </p:nvGraphicFramePr>
        <p:xfrm>
          <a:off x="5715172" y="1989970"/>
          <a:ext cx="6440732" cy="635318"/>
        </p:xfrm>
        <a:graphic>
          <a:graphicData uri="http://schemas.openxmlformats.org/drawingml/2006/table">
            <a:tbl>
              <a:tblPr/>
              <a:tblGrid>
                <a:gridCol w="6440732">
                  <a:extLst>
                    <a:ext uri="{9D8B030D-6E8A-4147-A177-3AD203B41FA5}">
                      <a16:colId xmlns:a16="http://schemas.microsoft.com/office/drawing/2014/main" val="4291059694"/>
                    </a:ext>
                  </a:extLst>
                </a:gridCol>
              </a:tblGrid>
              <a:tr h="0">
                <a:tc>
                  <a:txBody>
                    <a:bodyPr/>
                    <a:lstStyle/>
                    <a:p>
                      <a:pPr algn="l">
                        <a:lnSpc>
                          <a:spcPct val="107000"/>
                        </a:lnSpc>
                        <a:spcAft>
                          <a:spcPts val="800"/>
                        </a:spcAft>
                      </a:pP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1. Die Leute in Deutschland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waren</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freundlich</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aber</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Mutti</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b="1"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konnte</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nichts</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verstehen. </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114300" marR="114300" marT="0" marB="0">
                    <a:lnL>
                      <a:noFill/>
                    </a:lnL>
                    <a:lnR>
                      <a:noFill/>
                    </a:lnR>
                    <a:lnT>
                      <a:noFill/>
                    </a:lnT>
                    <a:lnB>
                      <a:noFill/>
                    </a:lnB>
                    <a:solidFill>
                      <a:srgbClr val="FFE8CB"/>
                    </a:solidFill>
                  </a:tcPr>
                </a:tc>
                <a:extLst>
                  <a:ext uri="{0D108BD9-81ED-4DB2-BD59-A6C34878D82A}">
                    <a16:rowId xmlns:a16="http://schemas.microsoft.com/office/drawing/2014/main" val="537358438"/>
                  </a:ext>
                </a:extLst>
              </a:tr>
            </a:tbl>
          </a:graphicData>
        </a:graphic>
      </p:graphicFrame>
      <p:pic>
        <p:nvPicPr>
          <p:cNvPr id="3076" name="Picture 4" descr="Hand, Pencil, Pen, Edit, Eraser, Write, Writing">
            <a:extLst>
              <a:ext uri="{FF2B5EF4-FFF2-40B4-BE49-F238E27FC236}">
                <a16:creationId xmlns:a16="http://schemas.microsoft.com/office/drawing/2014/main" id="{66C092B3-D5AB-40FF-BE28-B807891309FE}"/>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10530" y="1639352"/>
            <a:ext cx="433776" cy="389912"/>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4" descr="Hand, Pencil, Pen, Edit, Eraser, Write, Writing">
            <a:extLst>
              <a:ext uri="{FF2B5EF4-FFF2-40B4-BE49-F238E27FC236}">
                <a16:creationId xmlns:a16="http://schemas.microsoft.com/office/drawing/2014/main" id="{C4F25BBC-5121-4DE2-99AC-7F33ECF2C6B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668966" y="1617856"/>
            <a:ext cx="433776" cy="389912"/>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C2B7C6A3-42DA-4A19-A067-5D600B60EE2D}"/>
              </a:ext>
            </a:extLst>
          </p:cNvPr>
          <p:cNvSpPr txBox="1"/>
          <p:nvPr/>
        </p:nvSpPr>
        <p:spPr>
          <a:xfrm>
            <a:off x="7162128" y="2237454"/>
            <a:ext cx="849894" cy="369332"/>
          </a:xfrm>
          <a:prstGeom prst="rect">
            <a:avLst/>
          </a:prstGeom>
          <a:solidFill>
            <a:srgbClr val="FFE8CB"/>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_____</a:t>
            </a:r>
            <a:endParaRPr kumimoji="0" lang="en-GB" sz="18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graphicFrame>
        <p:nvGraphicFramePr>
          <p:cNvPr id="14" name="Table 13">
            <a:extLst>
              <a:ext uri="{FF2B5EF4-FFF2-40B4-BE49-F238E27FC236}">
                <a16:creationId xmlns:a16="http://schemas.microsoft.com/office/drawing/2014/main" id="{7E91C5FD-AAB8-4CA1-8502-F7E83CB6A0AF}"/>
              </a:ext>
            </a:extLst>
          </p:cNvPr>
          <p:cNvGraphicFramePr>
            <a:graphicFrameLocks noGrp="1"/>
          </p:cNvGraphicFramePr>
          <p:nvPr/>
        </p:nvGraphicFramePr>
        <p:xfrm>
          <a:off x="36143" y="2711864"/>
          <a:ext cx="5643307" cy="635508"/>
        </p:xfrm>
        <a:graphic>
          <a:graphicData uri="http://schemas.openxmlformats.org/drawingml/2006/table">
            <a:tbl>
              <a:tblPr/>
              <a:tblGrid>
                <a:gridCol w="5643307">
                  <a:extLst>
                    <a:ext uri="{9D8B030D-6E8A-4147-A177-3AD203B41FA5}">
                      <a16:colId xmlns:a16="http://schemas.microsoft.com/office/drawing/2014/main" val="4291059694"/>
                    </a:ext>
                  </a:extLst>
                </a:gridCol>
              </a:tblGrid>
              <a:tr h="0">
                <a:tc>
                  <a:txBody>
                    <a:bodyPr/>
                    <a:lstStyle/>
                    <a:p>
                      <a:pPr algn="l">
                        <a:lnSpc>
                          <a:spcPct val="107000"/>
                        </a:lnSpc>
                        <a:spcAft>
                          <a:spcPts val="800"/>
                        </a:spcAft>
                      </a:pP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2. Ich will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arbeiten</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aber</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ich </a:t>
                      </a:r>
                      <a:r>
                        <a:rPr lang="en-GB" sz="2000" b="1"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muss </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Deutsch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als</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Fremdsprache</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lernen</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114300" marR="114300" marT="0" marB="0">
                    <a:lnL>
                      <a:noFill/>
                    </a:lnL>
                    <a:lnR>
                      <a:noFill/>
                    </a:lnR>
                    <a:lnT>
                      <a:noFill/>
                    </a:lnT>
                    <a:lnB>
                      <a:noFill/>
                    </a:lnB>
                    <a:solidFill>
                      <a:srgbClr val="E3EAFD"/>
                    </a:solidFill>
                  </a:tcPr>
                </a:tc>
                <a:extLst>
                  <a:ext uri="{0D108BD9-81ED-4DB2-BD59-A6C34878D82A}">
                    <a16:rowId xmlns:a16="http://schemas.microsoft.com/office/drawing/2014/main" val="537358438"/>
                  </a:ext>
                </a:extLst>
              </a:tr>
            </a:tbl>
          </a:graphicData>
        </a:graphic>
      </p:graphicFrame>
      <p:graphicFrame>
        <p:nvGraphicFramePr>
          <p:cNvPr id="15" name="Table 14">
            <a:extLst>
              <a:ext uri="{FF2B5EF4-FFF2-40B4-BE49-F238E27FC236}">
                <a16:creationId xmlns:a16="http://schemas.microsoft.com/office/drawing/2014/main" id="{29519B04-773A-44D7-86FE-C84BF428C52A}"/>
              </a:ext>
            </a:extLst>
          </p:cNvPr>
          <p:cNvGraphicFramePr>
            <a:graphicFrameLocks noGrp="1"/>
          </p:cNvGraphicFramePr>
          <p:nvPr/>
        </p:nvGraphicFramePr>
        <p:xfrm>
          <a:off x="5711689" y="2696901"/>
          <a:ext cx="6440732" cy="635508"/>
        </p:xfrm>
        <a:graphic>
          <a:graphicData uri="http://schemas.openxmlformats.org/drawingml/2006/table">
            <a:tbl>
              <a:tblPr/>
              <a:tblGrid>
                <a:gridCol w="6440732">
                  <a:extLst>
                    <a:ext uri="{9D8B030D-6E8A-4147-A177-3AD203B41FA5}">
                      <a16:colId xmlns:a16="http://schemas.microsoft.com/office/drawing/2014/main" val="4291059694"/>
                    </a:ext>
                  </a:extLst>
                </a:gridCol>
              </a:tblGrid>
              <a:tr h="0">
                <a:tc>
                  <a:txBody>
                    <a:bodyPr/>
                    <a:lstStyle/>
                    <a:p>
                      <a:pPr algn="l">
                        <a:lnSpc>
                          <a:spcPct val="107000"/>
                        </a:lnSpc>
                        <a:spcAft>
                          <a:spcPts val="800"/>
                        </a:spcAft>
                      </a:pP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2. Sie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wollte</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arbeiten</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aber</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sie</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b="1"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musste</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Deutsch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als</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Fremdsprache</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lernen</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114300" marR="114300" marT="0" marB="0">
                    <a:lnL>
                      <a:noFill/>
                    </a:lnL>
                    <a:lnR>
                      <a:noFill/>
                    </a:lnR>
                    <a:lnT>
                      <a:noFill/>
                    </a:lnT>
                    <a:lnB>
                      <a:noFill/>
                    </a:lnB>
                    <a:solidFill>
                      <a:srgbClr val="FFE8CB"/>
                    </a:solidFill>
                  </a:tcPr>
                </a:tc>
                <a:extLst>
                  <a:ext uri="{0D108BD9-81ED-4DB2-BD59-A6C34878D82A}">
                    <a16:rowId xmlns:a16="http://schemas.microsoft.com/office/drawing/2014/main" val="537358438"/>
                  </a:ext>
                </a:extLst>
              </a:tr>
            </a:tbl>
          </a:graphicData>
        </a:graphic>
      </p:graphicFrame>
      <p:sp>
        <p:nvSpPr>
          <p:cNvPr id="16" name="TextBox 15">
            <a:extLst>
              <a:ext uri="{FF2B5EF4-FFF2-40B4-BE49-F238E27FC236}">
                <a16:creationId xmlns:a16="http://schemas.microsoft.com/office/drawing/2014/main" id="{A5897C69-5A6B-433B-BA48-CDD665208049}"/>
              </a:ext>
            </a:extLst>
          </p:cNvPr>
          <p:cNvSpPr txBox="1"/>
          <p:nvPr/>
        </p:nvSpPr>
        <p:spPr>
          <a:xfrm>
            <a:off x="9545216" y="2722624"/>
            <a:ext cx="849894" cy="369332"/>
          </a:xfrm>
          <a:prstGeom prst="rect">
            <a:avLst/>
          </a:prstGeom>
          <a:solidFill>
            <a:srgbClr val="FFE8CB"/>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_____</a:t>
            </a:r>
            <a:endParaRPr kumimoji="0" lang="en-GB" sz="18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graphicFrame>
        <p:nvGraphicFramePr>
          <p:cNvPr id="17" name="Table 16">
            <a:extLst>
              <a:ext uri="{FF2B5EF4-FFF2-40B4-BE49-F238E27FC236}">
                <a16:creationId xmlns:a16="http://schemas.microsoft.com/office/drawing/2014/main" id="{631677A1-2CF4-4FB8-B1FB-2EF83C2F0151}"/>
              </a:ext>
            </a:extLst>
          </p:cNvPr>
          <p:cNvGraphicFramePr>
            <a:graphicFrameLocks noGrp="1"/>
          </p:cNvGraphicFramePr>
          <p:nvPr/>
        </p:nvGraphicFramePr>
        <p:xfrm>
          <a:off x="38085" y="3442088"/>
          <a:ext cx="5645251" cy="635508"/>
        </p:xfrm>
        <a:graphic>
          <a:graphicData uri="http://schemas.openxmlformats.org/drawingml/2006/table">
            <a:tbl>
              <a:tblPr/>
              <a:tblGrid>
                <a:gridCol w="5645251">
                  <a:extLst>
                    <a:ext uri="{9D8B030D-6E8A-4147-A177-3AD203B41FA5}">
                      <a16:colId xmlns:a16="http://schemas.microsoft.com/office/drawing/2014/main" val="4291059694"/>
                    </a:ext>
                  </a:extLst>
                </a:gridCol>
              </a:tblGrid>
              <a:tr h="0">
                <a:tc>
                  <a:txBody>
                    <a:bodyPr/>
                    <a:lstStyle/>
                    <a:p>
                      <a:pPr algn="l">
                        <a:lnSpc>
                          <a:spcPct val="107000"/>
                        </a:lnSpc>
                        <a:spcAft>
                          <a:spcPts val="800"/>
                        </a:spcAft>
                      </a:pP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3. Ich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gehe</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einkaufen</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aber</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ich </a:t>
                      </a:r>
                      <a:r>
                        <a:rPr lang="en-GB" sz="2000" b="1"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will</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im</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Geschäft</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Polnisch</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sprechen</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114300" marR="114300" marT="0" marB="0">
                    <a:lnL>
                      <a:noFill/>
                    </a:lnL>
                    <a:lnR>
                      <a:noFill/>
                    </a:lnR>
                    <a:lnT>
                      <a:noFill/>
                    </a:lnT>
                    <a:lnB>
                      <a:noFill/>
                    </a:lnB>
                    <a:solidFill>
                      <a:srgbClr val="E3EAFD"/>
                    </a:solidFill>
                  </a:tcPr>
                </a:tc>
                <a:extLst>
                  <a:ext uri="{0D108BD9-81ED-4DB2-BD59-A6C34878D82A}">
                    <a16:rowId xmlns:a16="http://schemas.microsoft.com/office/drawing/2014/main" val="537358438"/>
                  </a:ext>
                </a:extLst>
              </a:tr>
            </a:tbl>
          </a:graphicData>
        </a:graphic>
      </p:graphicFrame>
      <p:graphicFrame>
        <p:nvGraphicFramePr>
          <p:cNvPr id="18" name="Table 17">
            <a:extLst>
              <a:ext uri="{FF2B5EF4-FFF2-40B4-BE49-F238E27FC236}">
                <a16:creationId xmlns:a16="http://schemas.microsoft.com/office/drawing/2014/main" id="{68E01872-933A-498A-93B9-F8B3D2A3ADB7}"/>
              </a:ext>
            </a:extLst>
          </p:cNvPr>
          <p:cNvGraphicFramePr>
            <a:graphicFrameLocks noGrp="1"/>
          </p:cNvGraphicFramePr>
          <p:nvPr/>
        </p:nvGraphicFramePr>
        <p:xfrm>
          <a:off x="5719434" y="3426371"/>
          <a:ext cx="6432987" cy="635508"/>
        </p:xfrm>
        <a:graphic>
          <a:graphicData uri="http://schemas.openxmlformats.org/drawingml/2006/table">
            <a:tbl>
              <a:tblPr/>
              <a:tblGrid>
                <a:gridCol w="6432987">
                  <a:extLst>
                    <a:ext uri="{9D8B030D-6E8A-4147-A177-3AD203B41FA5}">
                      <a16:colId xmlns:a16="http://schemas.microsoft.com/office/drawing/2014/main" val="4291059694"/>
                    </a:ext>
                  </a:extLst>
                </a:gridCol>
              </a:tblGrid>
              <a:tr h="0">
                <a:tc>
                  <a:txBody>
                    <a:bodyPr/>
                    <a:lstStyle/>
                    <a:p>
                      <a:pPr algn="l">
                        <a:lnSpc>
                          <a:spcPct val="107000"/>
                        </a:lnSpc>
                        <a:spcAft>
                          <a:spcPts val="800"/>
                        </a:spcAft>
                      </a:pP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3. Sie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ist</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einkaufen</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gegangen</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aber</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sie</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b="1"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wollte</a:t>
                      </a:r>
                      <a:r>
                        <a:rPr lang="en-GB" sz="2000" b="1"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b="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im</a:t>
                      </a:r>
                      <a:r>
                        <a:rPr lang="en-GB" sz="2000" b="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b="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Geschäft</a:t>
                      </a:r>
                      <a:r>
                        <a:rPr lang="en-GB" sz="2000" b="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b="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Polnisch</a:t>
                      </a:r>
                      <a:r>
                        <a:rPr lang="en-GB" sz="2000" b="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b="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sprechen</a:t>
                      </a:r>
                      <a:r>
                        <a:rPr lang="en-GB" sz="2000" b="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a:t>
                      </a:r>
                      <a:endParaRPr lang="en-GB" sz="2000" b="0" dirty="0">
                        <a:effectLst/>
                        <a:latin typeface="Calibri" panose="020F0502020204030204" pitchFamily="34" charset="0"/>
                        <a:ea typeface="Calibri" panose="020F0502020204030204" pitchFamily="34" charset="0"/>
                        <a:cs typeface="Times New Roman" panose="02020603050405020304" pitchFamily="18" charset="0"/>
                      </a:endParaRPr>
                    </a:p>
                  </a:txBody>
                  <a:tcPr marL="114300" marR="114300" marT="0" marB="0">
                    <a:lnL>
                      <a:noFill/>
                    </a:lnL>
                    <a:lnR>
                      <a:noFill/>
                    </a:lnR>
                    <a:lnT>
                      <a:noFill/>
                    </a:lnT>
                    <a:lnB>
                      <a:noFill/>
                    </a:lnB>
                    <a:solidFill>
                      <a:srgbClr val="FFE8CB"/>
                    </a:solidFill>
                  </a:tcPr>
                </a:tc>
                <a:extLst>
                  <a:ext uri="{0D108BD9-81ED-4DB2-BD59-A6C34878D82A}">
                    <a16:rowId xmlns:a16="http://schemas.microsoft.com/office/drawing/2014/main" val="537358438"/>
                  </a:ext>
                </a:extLst>
              </a:tr>
            </a:tbl>
          </a:graphicData>
        </a:graphic>
      </p:graphicFrame>
      <p:sp>
        <p:nvSpPr>
          <p:cNvPr id="19" name="TextBox 18">
            <a:extLst>
              <a:ext uri="{FF2B5EF4-FFF2-40B4-BE49-F238E27FC236}">
                <a16:creationId xmlns:a16="http://schemas.microsoft.com/office/drawing/2014/main" id="{076822D0-480E-49C5-B236-30573C065C99}"/>
              </a:ext>
            </a:extLst>
          </p:cNvPr>
          <p:cNvSpPr txBox="1"/>
          <p:nvPr/>
        </p:nvSpPr>
        <p:spPr>
          <a:xfrm>
            <a:off x="10647946" y="3442088"/>
            <a:ext cx="710921" cy="369332"/>
          </a:xfrm>
          <a:prstGeom prst="rect">
            <a:avLst/>
          </a:prstGeom>
          <a:solidFill>
            <a:srgbClr val="FFE8CB"/>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____</a:t>
            </a:r>
            <a:endParaRPr kumimoji="0" lang="en-GB" sz="18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graphicFrame>
        <p:nvGraphicFramePr>
          <p:cNvPr id="20" name="Table 19">
            <a:extLst>
              <a:ext uri="{FF2B5EF4-FFF2-40B4-BE49-F238E27FC236}">
                <a16:creationId xmlns:a16="http://schemas.microsoft.com/office/drawing/2014/main" id="{BAE2DBF4-A1C7-4D07-B126-BE3A54CBDCF6}"/>
              </a:ext>
            </a:extLst>
          </p:cNvPr>
          <p:cNvGraphicFramePr>
            <a:graphicFrameLocks noGrp="1"/>
          </p:cNvGraphicFramePr>
          <p:nvPr/>
        </p:nvGraphicFramePr>
        <p:xfrm>
          <a:off x="38084" y="4198003"/>
          <a:ext cx="5645251" cy="635508"/>
        </p:xfrm>
        <a:graphic>
          <a:graphicData uri="http://schemas.openxmlformats.org/drawingml/2006/table">
            <a:tbl>
              <a:tblPr/>
              <a:tblGrid>
                <a:gridCol w="5645251">
                  <a:extLst>
                    <a:ext uri="{9D8B030D-6E8A-4147-A177-3AD203B41FA5}">
                      <a16:colId xmlns:a16="http://schemas.microsoft.com/office/drawing/2014/main" val="4291059694"/>
                    </a:ext>
                  </a:extLst>
                </a:gridCol>
              </a:tblGrid>
              <a:tr h="0">
                <a:tc>
                  <a:txBody>
                    <a:bodyPr/>
                    <a:lstStyle/>
                    <a:p>
                      <a:pPr algn="l">
                        <a:lnSpc>
                          <a:spcPct val="107000"/>
                        </a:lnSpc>
                        <a:spcAft>
                          <a:spcPts val="800"/>
                        </a:spcAft>
                      </a:pP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4.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Manchmal</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b="1"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will</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ich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zurück</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nach</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Polen</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gehen</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114300" marR="114300" marT="0" marB="0">
                    <a:lnL>
                      <a:noFill/>
                    </a:lnL>
                    <a:lnR>
                      <a:noFill/>
                    </a:lnR>
                    <a:lnT>
                      <a:noFill/>
                    </a:lnT>
                    <a:lnB>
                      <a:noFill/>
                    </a:lnB>
                    <a:solidFill>
                      <a:srgbClr val="E3EAFD"/>
                    </a:solidFill>
                  </a:tcPr>
                </a:tc>
                <a:extLst>
                  <a:ext uri="{0D108BD9-81ED-4DB2-BD59-A6C34878D82A}">
                    <a16:rowId xmlns:a16="http://schemas.microsoft.com/office/drawing/2014/main" val="537358438"/>
                  </a:ext>
                </a:extLst>
              </a:tr>
            </a:tbl>
          </a:graphicData>
        </a:graphic>
      </p:graphicFrame>
      <p:graphicFrame>
        <p:nvGraphicFramePr>
          <p:cNvPr id="21" name="Table 20">
            <a:extLst>
              <a:ext uri="{FF2B5EF4-FFF2-40B4-BE49-F238E27FC236}">
                <a16:creationId xmlns:a16="http://schemas.microsoft.com/office/drawing/2014/main" id="{C110ECB1-661E-4DD1-B27C-4BC7B3506508}"/>
              </a:ext>
            </a:extLst>
          </p:cNvPr>
          <p:cNvGraphicFramePr>
            <a:graphicFrameLocks noGrp="1"/>
          </p:cNvGraphicFramePr>
          <p:nvPr/>
        </p:nvGraphicFramePr>
        <p:xfrm>
          <a:off x="5703140" y="4203969"/>
          <a:ext cx="6440732" cy="627292"/>
        </p:xfrm>
        <a:graphic>
          <a:graphicData uri="http://schemas.openxmlformats.org/drawingml/2006/table">
            <a:tbl>
              <a:tblPr/>
              <a:tblGrid>
                <a:gridCol w="6440732">
                  <a:extLst>
                    <a:ext uri="{9D8B030D-6E8A-4147-A177-3AD203B41FA5}">
                      <a16:colId xmlns:a16="http://schemas.microsoft.com/office/drawing/2014/main" val="4291059694"/>
                    </a:ext>
                  </a:extLst>
                </a:gridCol>
              </a:tblGrid>
              <a:tr h="627292">
                <a:tc>
                  <a:txBody>
                    <a:bodyPr/>
                    <a:lstStyle/>
                    <a:p>
                      <a:pPr algn="l">
                        <a:lnSpc>
                          <a:spcPct val="107000"/>
                        </a:lnSpc>
                        <a:spcAft>
                          <a:spcPts val="800"/>
                        </a:spcAft>
                      </a:pP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4.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Manchmal</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b="1"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wollte</a:t>
                      </a:r>
                      <a:r>
                        <a:rPr lang="en-GB" sz="2000" b="1"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b="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sie</a:t>
                      </a:r>
                      <a:r>
                        <a:rPr lang="en-GB" sz="2000" b="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b="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zurück</a:t>
                      </a:r>
                      <a:r>
                        <a:rPr lang="en-GB" sz="2000" b="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b="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nach</a:t>
                      </a:r>
                      <a:r>
                        <a:rPr lang="en-GB" sz="2000" b="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b="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Polen</a:t>
                      </a:r>
                      <a:r>
                        <a:rPr lang="en-GB" sz="2000" b="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b="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gehen</a:t>
                      </a:r>
                      <a:r>
                        <a:rPr lang="en-GB" sz="2000" b="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a:t>
                      </a:r>
                      <a:endParaRPr lang="en-GB" sz="2000" b="0" dirty="0">
                        <a:effectLst/>
                        <a:latin typeface="Calibri" panose="020F0502020204030204" pitchFamily="34" charset="0"/>
                        <a:ea typeface="Calibri" panose="020F0502020204030204" pitchFamily="34" charset="0"/>
                        <a:cs typeface="Times New Roman" panose="02020603050405020304" pitchFamily="18" charset="0"/>
                      </a:endParaRPr>
                    </a:p>
                  </a:txBody>
                  <a:tcPr marL="114300" marR="114300" marT="0" marB="0">
                    <a:lnL>
                      <a:noFill/>
                    </a:lnL>
                    <a:lnR>
                      <a:noFill/>
                    </a:lnR>
                    <a:lnT>
                      <a:noFill/>
                    </a:lnT>
                    <a:lnB>
                      <a:noFill/>
                    </a:lnB>
                    <a:solidFill>
                      <a:srgbClr val="FFE8CB"/>
                    </a:solidFill>
                  </a:tcPr>
                </a:tc>
                <a:extLst>
                  <a:ext uri="{0D108BD9-81ED-4DB2-BD59-A6C34878D82A}">
                    <a16:rowId xmlns:a16="http://schemas.microsoft.com/office/drawing/2014/main" val="537358438"/>
                  </a:ext>
                </a:extLst>
              </a:tr>
            </a:tbl>
          </a:graphicData>
        </a:graphic>
      </p:graphicFrame>
      <p:sp>
        <p:nvSpPr>
          <p:cNvPr id="22" name="TextBox 21">
            <a:extLst>
              <a:ext uri="{FF2B5EF4-FFF2-40B4-BE49-F238E27FC236}">
                <a16:creationId xmlns:a16="http://schemas.microsoft.com/office/drawing/2014/main" id="{9EFF6E79-DA9C-42EF-914A-CCEBC3DE88CB}"/>
              </a:ext>
            </a:extLst>
          </p:cNvPr>
          <p:cNvSpPr txBox="1"/>
          <p:nvPr/>
        </p:nvSpPr>
        <p:spPr>
          <a:xfrm>
            <a:off x="7454165" y="4216001"/>
            <a:ext cx="832079" cy="369332"/>
          </a:xfrm>
          <a:prstGeom prst="rect">
            <a:avLst/>
          </a:prstGeom>
          <a:solidFill>
            <a:srgbClr val="FFE8CB"/>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_____</a:t>
            </a:r>
            <a:endParaRPr kumimoji="0" lang="en-GB" sz="18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graphicFrame>
        <p:nvGraphicFramePr>
          <p:cNvPr id="23" name="Table 22">
            <a:extLst>
              <a:ext uri="{FF2B5EF4-FFF2-40B4-BE49-F238E27FC236}">
                <a16:creationId xmlns:a16="http://schemas.microsoft.com/office/drawing/2014/main" id="{69492738-53EC-4B8C-97F5-A15730C5D47F}"/>
              </a:ext>
            </a:extLst>
          </p:cNvPr>
          <p:cNvGraphicFramePr>
            <a:graphicFrameLocks noGrp="1"/>
          </p:cNvGraphicFramePr>
          <p:nvPr/>
        </p:nvGraphicFramePr>
        <p:xfrm>
          <a:off x="38085" y="4915762"/>
          <a:ext cx="5645251" cy="635508"/>
        </p:xfrm>
        <a:graphic>
          <a:graphicData uri="http://schemas.openxmlformats.org/drawingml/2006/table">
            <a:tbl>
              <a:tblPr/>
              <a:tblGrid>
                <a:gridCol w="5645251">
                  <a:extLst>
                    <a:ext uri="{9D8B030D-6E8A-4147-A177-3AD203B41FA5}">
                      <a16:colId xmlns:a16="http://schemas.microsoft.com/office/drawing/2014/main" val="4291059694"/>
                    </a:ext>
                  </a:extLst>
                </a:gridCol>
              </a:tblGrid>
              <a:tr h="0">
                <a:tc>
                  <a:txBody>
                    <a:bodyPr/>
                    <a:lstStyle/>
                    <a:p>
                      <a:pPr algn="l">
                        <a:lnSpc>
                          <a:spcPct val="107000"/>
                        </a:lnSpc>
                        <a:spcAft>
                          <a:spcPts val="800"/>
                        </a:spcAft>
                      </a:pP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5. Ich </a:t>
                      </a:r>
                      <a:r>
                        <a:rPr lang="en-GB" sz="2000" b="1"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will</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mehr</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deutsche Freunde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kennenlernen</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114300" marR="114300" marT="0" marB="0">
                    <a:lnL>
                      <a:noFill/>
                    </a:lnL>
                    <a:lnR>
                      <a:noFill/>
                    </a:lnR>
                    <a:lnT>
                      <a:noFill/>
                    </a:lnT>
                    <a:lnB>
                      <a:noFill/>
                    </a:lnB>
                    <a:solidFill>
                      <a:srgbClr val="E3EAFD"/>
                    </a:solidFill>
                  </a:tcPr>
                </a:tc>
                <a:extLst>
                  <a:ext uri="{0D108BD9-81ED-4DB2-BD59-A6C34878D82A}">
                    <a16:rowId xmlns:a16="http://schemas.microsoft.com/office/drawing/2014/main" val="537358438"/>
                  </a:ext>
                </a:extLst>
              </a:tr>
            </a:tbl>
          </a:graphicData>
        </a:graphic>
      </p:graphicFrame>
      <p:graphicFrame>
        <p:nvGraphicFramePr>
          <p:cNvPr id="24" name="Table 23">
            <a:extLst>
              <a:ext uri="{FF2B5EF4-FFF2-40B4-BE49-F238E27FC236}">
                <a16:creationId xmlns:a16="http://schemas.microsoft.com/office/drawing/2014/main" id="{9C6D6F5F-F85B-4B24-B09F-DC2B064E16D2}"/>
              </a:ext>
            </a:extLst>
          </p:cNvPr>
          <p:cNvGraphicFramePr>
            <a:graphicFrameLocks noGrp="1"/>
          </p:cNvGraphicFramePr>
          <p:nvPr/>
        </p:nvGraphicFramePr>
        <p:xfrm>
          <a:off x="38086" y="5671677"/>
          <a:ext cx="5645251" cy="635318"/>
        </p:xfrm>
        <a:graphic>
          <a:graphicData uri="http://schemas.openxmlformats.org/drawingml/2006/table">
            <a:tbl>
              <a:tblPr/>
              <a:tblGrid>
                <a:gridCol w="5645251">
                  <a:extLst>
                    <a:ext uri="{9D8B030D-6E8A-4147-A177-3AD203B41FA5}">
                      <a16:colId xmlns:a16="http://schemas.microsoft.com/office/drawing/2014/main" val="4291059694"/>
                    </a:ext>
                  </a:extLst>
                </a:gridCol>
              </a:tblGrid>
              <a:tr h="0">
                <a:tc>
                  <a:txBody>
                    <a:bodyPr/>
                    <a:lstStyle/>
                    <a:p>
                      <a:pPr algn="l">
                        <a:lnSpc>
                          <a:spcPct val="107000"/>
                        </a:lnSpc>
                        <a:spcAft>
                          <a:spcPts val="800"/>
                        </a:spcAft>
                      </a:pP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6. Ich will die Kultur verstehen,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aber</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ich </a:t>
                      </a:r>
                      <a:r>
                        <a:rPr lang="en-GB" sz="2000" b="1"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kann</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keine</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Zeitung </a:t>
                      </a:r>
                      <a:r>
                        <a:rPr lang="en-GB" sz="200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lesen</a:t>
                      </a: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114300" marR="114300" marT="0" marB="0">
                    <a:lnL>
                      <a:noFill/>
                    </a:lnL>
                    <a:lnR>
                      <a:noFill/>
                    </a:lnR>
                    <a:lnT>
                      <a:noFill/>
                    </a:lnT>
                    <a:lnB>
                      <a:noFill/>
                    </a:lnB>
                    <a:solidFill>
                      <a:srgbClr val="E3EAFD"/>
                    </a:solidFill>
                  </a:tcPr>
                </a:tc>
                <a:extLst>
                  <a:ext uri="{0D108BD9-81ED-4DB2-BD59-A6C34878D82A}">
                    <a16:rowId xmlns:a16="http://schemas.microsoft.com/office/drawing/2014/main" val="537358438"/>
                  </a:ext>
                </a:extLst>
              </a:tr>
            </a:tbl>
          </a:graphicData>
        </a:graphic>
      </p:graphicFrame>
      <p:graphicFrame>
        <p:nvGraphicFramePr>
          <p:cNvPr id="26" name="Table 25">
            <a:extLst>
              <a:ext uri="{FF2B5EF4-FFF2-40B4-BE49-F238E27FC236}">
                <a16:creationId xmlns:a16="http://schemas.microsoft.com/office/drawing/2014/main" id="{A361D2D7-F3CD-43AF-AD61-052D9F8E9571}"/>
              </a:ext>
            </a:extLst>
          </p:cNvPr>
          <p:cNvGraphicFramePr>
            <a:graphicFrameLocks noGrp="1"/>
          </p:cNvGraphicFramePr>
          <p:nvPr/>
        </p:nvGraphicFramePr>
        <p:xfrm>
          <a:off x="5707402" y="4914569"/>
          <a:ext cx="6440732" cy="635508"/>
        </p:xfrm>
        <a:graphic>
          <a:graphicData uri="http://schemas.openxmlformats.org/drawingml/2006/table">
            <a:tbl>
              <a:tblPr/>
              <a:tblGrid>
                <a:gridCol w="6440732">
                  <a:extLst>
                    <a:ext uri="{9D8B030D-6E8A-4147-A177-3AD203B41FA5}">
                      <a16:colId xmlns:a16="http://schemas.microsoft.com/office/drawing/2014/main" val="4291059694"/>
                    </a:ext>
                  </a:extLst>
                </a:gridCol>
              </a:tblGrid>
              <a:tr h="627292">
                <a:tc>
                  <a:txBody>
                    <a:bodyPr/>
                    <a:lstStyle/>
                    <a:p>
                      <a:pPr algn="l">
                        <a:lnSpc>
                          <a:spcPct val="107000"/>
                        </a:lnSpc>
                        <a:spcAft>
                          <a:spcPts val="800"/>
                        </a:spcAft>
                      </a:pP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5. Sie </a:t>
                      </a:r>
                      <a:r>
                        <a:rPr lang="en-GB" sz="2000" b="1"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wollte</a:t>
                      </a:r>
                      <a:r>
                        <a:rPr lang="en-GB" sz="2000" b="1"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b="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mehr</a:t>
                      </a:r>
                      <a:r>
                        <a:rPr lang="en-GB" sz="2000" b="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deutsche Freunde </a:t>
                      </a:r>
                      <a:r>
                        <a:rPr lang="en-GB" sz="2000" b="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kennenlernen</a:t>
                      </a:r>
                      <a:r>
                        <a:rPr lang="en-GB" sz="2000" b="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endParaRPr lang="en-GB" sz="2000" b="0" dirty="0">
                        <a:effectLst/>
                        <a:latin typeface="Calibri" panose="020F0502020204030204" pitchFamily="34" charset="0"/>
                        <a:ea typeface="Calibri" panose="020F0502020204030204" pitchFamily="34" charset="0"/>
                        <a:cs typeface="Times New Roman" panose="02020603050405020304" pitchFamily="18" charset="0"/>
                      </a:endParaRPr>
                    </a:p>
                  </a:txBody>
                  <a:tcPr marL="114300" marR="114300" marT="0" marB="0">
                    <a:lnL>
                      <a:noFill/>
                    </a:lnL>
                    <a:lnR>
                      <a:noFill/>
                    </a:lnR>
                    <a:lnT>
                      <a:noFill/>
                    </a:lnT>
                    <a:lnB>
                      <a:noFill/>
                    </a:lnB>
                    <a:solidFill>
                      <a:srgbClr val="FFE8CB"/>
                    </a:solidFill>
                  </a:tcPr>
                </a:tc>
                <a:extLst>
                  <a:ext uri="{0D108BD9-81ED-4DB2-BD59-A6C34878D82A}">
                    <a16:rowId xmlns:a16="http://schemas.microsoft.com/office/drawing/2014/main" val="537358438"/>
                  </a:ext>
                </a:extLst>
              </a:tr>
            </a:tbl>
          </a:graphicData>
        </a:graphic>
      </p:graphicFrame>
      <p:sp>
        <p:nvSpPr>
          <p:cNvPr id="27" name="TextBox 26">
            <a:extLst>
              <a:ext uri="{FF2B5EF4-FFF2-40B4-BE49-F238E27FC236}">
                <a16:creationId xmlns:a16="http://schemas.microsoft.com/office/drawing/2014/main" id="{65DE3B66-F939-4828-91D3-4AC1BCACD25D}"/>
              </a:ext>
            </a:extLst>
          </p:cNvPr>
          <p:cNvSpPr txBox="1"/>
          <p:nvPr/>
        </p:nvSpPr>
        <p:spPr>
          <a:xfrm>
            <a:off x="6469814" y="4933439"/>
            <a:ext cx="832079" cy="369332"/>
          </a:xfrm>
          <a:prstGeom prst="rect">
            <a:avLst/>
          </a:prstGeom>
          <a:solidFill>
            <a:srgbClr val="FFE8CB"/>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_____</a:t>
            </a:r>
            <a:endParaRPr kumimoji="0" lang="en-GB" sz="18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graphicFrame>
        <p:nvGraphicFramePr>
          <p:cNvPr id="28" name="Table 27">
            <a:extLst>
              <a:ext uri="{FF2B5EF4-FFF2-40B4-BE49-F238E27FC236}">
                <a16:creationId xmlns:a16="http://schemas.microsoft.com/office/drawing/2014/main" id="{A116755D-8A62-43DA-A295-7F41F380EC7A}"/>
              </a:ext>
            </a:extLst>
          </p:cNvPr>
          <p:cNvGraphicFramePr>
            <a:graphicFrameLocks noGrp="1"/>
          </p:cNvGraphicFramePr>
          <p:nvPr/>
        </p:nvGraphicFramePr>
        <p:xfrm>
          <a:off x="5707402" y="5660403"/>
          <a:ext cx="6440732" cy="635508"/>
        </p:xfrm>
        <a:graphic>
          <a:graphicData uri="http://schemas.openxmlformats.org/drawingml/2006/table">
            <a:tbl>
              <a:tblPr/>
              <a:tblGrid>
                <a:gridCol w="6440732">
                  <a:extLst>
                    <a:ext uri="{9D8B030D-6E8A-4147-A177-3AD203B41FA5}">
                      <a16:colId xmlns:a16="http://schemas.microsoft.com/office/drawing/2014/main" val="4291059694"/>
                    </a:ext>
                  </a:extLst>
                </a:gridCol>
              </a:tblGrid>
              <a:tr h="0">
                <a:tc>
                  <a:txBody>
                    <a:bodyPr/>
                    <a:lstStyle/>
                    <a:p>
                      <a:pPr algn="l">
                        <a:lnSpc>
                          <a:spcPct val="107000"/>
                        </a:lnSpc>
                        <a:spcAft>
                          <a:spcPts val="800"/>
                        </a:spcAft>
                      </a:pPr>
                      <a:r>
                        <a:rPr lang="en-GB" sz="200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6. Sie </a:t>
                      </a:r>
                      <a:r>
                        <a:rPr lang="en-GB" sz="2000" b="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wollte</a:t>
                      </a:r>
                      <a:r>
                        <a:rPr lang="en-GB" sz="2000" b="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die Kultur verstehen, </a:t>
                      </a:r>
                      <a:r>
                        <a:rPr lang="en-GB" sz="2000" b="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aber</a:t>
                      </a:r>
                      <a:r>
                        <a:rPr lang="en-GB" sz="2000" b="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b="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sie</a:t>
                      </a:r>
                      <a:r>
                        <a:rPr lang="en-GB" sz="2000" b="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b="1"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konnte</a:t>
                      </a:r>
                      <a:r>
                        <a:rPr lang="en-GB" sz="2000" b="1"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r>
                        <a:rPr lang="en-GB" sz="2000" b="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keine</a:t>
                      </a:r>
                      <a:r>
                        <a:rPr lang="en-GB" sz="2000" b="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Zeitung </a:t>
                      </a:r>
                      <a:r>
                        <a:rPr lang="en-GB" sz="2000" b="0" dirty="0" err="1">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lesen</a:t>
                      </a:r>
                      <a:r>
                        <a:rPr lang="en-GB" sz="2000" b="0" dirty="0">
                          <a:solidFill>
                            <a:srgbClr val="1F4E79"/>
                          </a:solidFill>
                          <a:effectLst/>
                          <a:latin typeface="Century Gothic" panose="020B0502020202020204" pitchFamily="34" charset="0"/>
                          <a:ea typeface="Calibri" panose="020F0502020204030204" pitchFamily="34" charset="0"/>
                          <a:cs typeface="Times New Roman" panose="02020603050405020304" pitchFamily="18" charset="0"/>
                        </a:rPr>
                        <a:t>. </a:t>
                      </a:r>
                      <a:endParaRPr lang="en-GB" sz="2000" b="0" dirty="0">
                        <a:effectLst/>
                        <a:latin typeface="Calibri" panose="020F0502020204030204" pitchFamily="34" charset="0"/>
                        <a:ea typeface="Calibri" panose="020F0502020204030204" pitchFamily="34" charset="0"/>
                        <a:cs typeface="Times New Roman" panose="02020603050405020304" pitchFamily="18" charset="0"/>
                      </a:endParaRPr>
                    </a:p>
                  </a:txBody>
                  <a:tcPr marL="114300" marR="114300" marT="0" marB="0">
                    <a:lnL>
                      <a:noFill/>
                    </a:lnL>
                    <a:lnR>
                      <a:noFill/>
                    </a:lnR>
                    <a:lnT>
                      <a:noFill/>
                    </a:lnT>
                    <a:lnB>
                      <a:noFill/>
                    </a:lnB>
                    <a:solidFill>
                      <a:srgbClr val="FFE8CB"/>
                    </a:solidFill>
                  </a:tcPr>
                </a:tc>
                <a:extLst>
                  <a:ext uri="{0D108BD9-81ED-4DB2-BD59-A6C34878D82A}">
                    <a16:rowId xmlns:a16="http://schemas.microsoft.com/office/drawing/2014/main" val="537358438"/>
                  </a:ext>
                </a:extLst>
              </a:tr>
            </a:tbl>
          </a:graphicData>
        </a:graphic>
      </p:graphicFrame>
      <p:sp>
        <p:nvSpPr>
          <p:cNvPr id="29" name="TextBox 28">
            <a:extLst>
              <a:ext uri="{FF2B5EF4-FFF2-40B4-BE49-F238E27FC236}">
                <a16:creationId xmlns:a16="http://schemas.microsoft.com/office/drawing/2014/main" id="{300D22DE-EAFD-4C88-BE81-235372156C93}"/>
              </a:ext>
            </a:extLst>
          </p:cNvPr>
          <p:cNvSpPr txBox="1"/>
          <p:nvPr/>
        </p:nvSpPr>
        <p:spPr>
          <a:xfrm>
            <a:off x="10841174" y="5671677"/>
            <a:ext cx="937568" cy="369332"/>
          </a:xfrm>
          <a:prstGeom prst="rect">
            <a:avLst/>
          </a:prstGeom>
          <a:solidFill>
            <a:srgbClr val="FFE8CB"/>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______</a:t>
            </a:r>
            <a:endParaRPr kumimoji="0" lang="en-GB" sz="18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pic>
        <p:nvPicPr>
          <p:cNvPr id="3078" name="Picture 6" descr="Poland, Polish, German, Germany, Friendship, Flag">
            <a:extLst>
              <a:ext uri="{FF2B5EF4-FFF2-40B4-BE49-F238E27FC236}">
                <a16:creationId xmlns:a16="http://schemas.microsoft.com/office/drawing/2014/main" id="{089865D8-00F9-4902-8206-B59A5691FE70}"/>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358435" y="25874"/>
            <a:ext cx="1829999" cy="1097999"/>
          </a:xfrm>
          <a:prstGeom prst="rect">
            <a:avLst/>
          </a:prstGeom>
          <a:noFill/>
          <a:extLst>
            <a:ext uri="{909E8E84-426E-40DD-AFC4-6F175D3DCCD1}">
              <a14:hiddenFill xmlns:a14="http://schemas.microsoft.com/office/drawing/2010/main">
                <a:solidFill>
                  <a:srgbClr val="FFFFFF"/>
                </a:solidFill>
              </a14:hiddenFill>
            </a:ext>
          </a:extLst>
        </p:spPr>
      </p:pic>
      <p:sp>
        <p:nvSpPr>
          <p:cNvPr id="31" name="Speech Bubble: Rectangle with Corners Rounded 30">
            <a:extLst>
              <a:ext uri="{FF2B5EF4-FFF2-40B4-BE49-F238E27FC236}">
                <a16:creationId xmlns:a16="http://schemas.microsoft.com/office/drawing/2014/main" id="{ECC8EEC0-E254-425A-B5B4-86CE4DDBE8CC}"/>
              </a:ext>
            </a:extLst>
          </p:cNvPr>
          <p:cNvSpPr/>
          <p:nvPr/>
        </p:nvSpPr>
        <p:spPr>
          <a:xfrm>
            <a:off x="4703447" y="6414367"/>
            <a:ext cx="4798591" cy="402738"/>
          </a:xfrm>
          <a:prstGeom prst="wedgeRoundRectCallout">
            <a:avLst>
              <a:gd name="adj1" fmla="val 2316"/>
              <a:gd name="adj2" fmla="val -43554"/>
              <a:gd name="adj3" fmla="val 16667"/>
            </a:avLst>
          </a:prstGeom>
          <a:solidFill>
            <a:srgbClr val="115076"/>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err="1">
                <a:ln>
                  <a:noFill/>
                </a:ln>
                <a:solidFill>
                  <a:prstClr val="white"/>
                </a:solidFill>
                <a:effectLst/>
                <a:uLnTx/>
                <a:uFillTx/>
                <a:latin typeface="Century Gothic" panose="020F0302020204030204"/>
                <a:ea typeface="+mn-ea"/>
                <a:cs typeface="+mn-cs"/>
              </a:rPr>
              <a:t>kennenlernen</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 – to meet, get to know</a:t>
            </a:r>
          </a:p>
        </p:txBody>
      </p:sp>
    </p:spTree>
    <p:extLst>
      <p:ext uri="{BB962C8B-B14F-4D97-AF65-F5344CB8AC3E}">
        <p14:creationId xmlns:p14="http://schemas.microsoft.com/office/powerpoint/2010/main" val="297274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9"/>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8"/>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1"/>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6"/>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6"/>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1" nodeType="clickEffect">
                                  <p:stCondLst>
                                    <p:cond delay="0"/>
                                  </p:stCondLst>
                                  <p:childTnLst>
                                    <p:set>
                                      <p:cBhvr>
                                        <p:cTn id="36" dur="1" fill="hold">
                                          <p:stCondLst>
                                            <p:cond delay="0"/>
                                          </p:stCondLst>
                                        </p:cTn>
                                        <p:tgtEl>
                                          <p:spTgt spid="16"/>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19"/>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22"/>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1" nodeType="clickEffect">
                                  <p:stCondLst>
                                    <p:cond delay="0"/>
                                  </p:stCondLst>
                                  <p:childTnLst>
                                    <p:set>
                                      <p:cBhvr>
                                        <p:cTn id="48" dur="1" fill="hold">
                                          <p:stCondLst>
                                            <p:cond delay="0"/>
                                          </p:stCondLst>
                                        </p:cTn>
                                        <p:tgtEl>
                                          <p:spTgt spid="27"/>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1" nodeType="clickEffect">
                                  <p:stCondLst>
                                    <p:cond delay="0"/>
                                  </p:stCondLst>
                                  <p:childTnLst>
                                    <p:set>
                                      <p:cBhvr>
                                        <p:cTn id="52" dur="1" fill="hold">
                                          <p:stCondLst>
                                            <p:cond delay="0"/>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16" grpId="0" animBg="1"/>
      <p:bldP spid="16" grpId="1" animBg="1"/>
      <p:bldP spid="19" grpId="0" animBg="1"/>
      <p:bldP spid="19" grpId="1" animBg="1"/>
      <p:bldP spid="22" grpId="0" animBg="1"/>
      <p:bldP spid="22" grpId="1" animBg="1"/>
      <p:bldP spid="27" grpId="0" animBg="1"/>
      <p:bldP spid="27" grpId="1" animBg="1"/>
      <p:bldP spid="29" grpId="0" animBg="1"/>
      <p:bldP spid="29" grpId="1"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2530"/>
            <a:ext cx="3909391" cy="869950"/>
          </a:xfrm>
          <a:prstGeom prst="rect">
            <a:avLst/>
          </a:prstGeom>
        </p:spPr>
      </p:pic>
      <p:sp>
        <p:nvSpPr>
          <p:cNvPr id="11" name="Rectangle: Rounded Corners 10">
            <a:extLst>
              <a:ext uri="{FF2B5EF4-FFF2-40B4-BE49-F238E27FC236}">
                <a16:creationId xmlns:a16="http://schemas.microsoft.com/office/drawing/2014/main" id="{0D3F02ED-64CE-486E-85BF-60DDBB0FC6DC}"/>
              </a:ext>
            </a:extLst>
          </p:cNvPr>
          <p:cNvSpPr/>
          <p:nvPr/>
        </p:nvSpPr>
        <p:spPr>
          <a:xfrm>
            <a:off x="2416948" y="142678"/>
            <a:ext cx="8595608" cy="463982"/>
          </a:xfrm>
          <a:prstGeom prst="roundRect">
            <a:avLst/>
          </a:prstGeom>
          <a:solidFill>
            <a:srgbClr val="FBF0D5"/>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 name="Title 3"/>
          <p:cNvSpPr>
            <a:spLocks noGrp="1"/>
          </p:cNvSpPr>
          <p:nvPr>
            <p:ph type="title"/>
          </p:nvPr>
        </p:nvSpPr>
        <p:spPr>
          <a:xfrm>
            <a:off x="22147" y="14275"/>
            <a:ext cx="3745089" cy="707849"/>
          </a:xfrm>
        </p:spPr>
        <p:txBody>
          <a:bodyPr>
            <a:normAutofit/>
          </a:bodyPr>
          <a:lstStyle/>
          <a:p>
            <a:r>
              <a:rPr lang="en-GB" sz="3600" b="1" dirty="0">
                <a:solidFill>
                  <a:schemeClr val="bg1"/>
                </a:solidFill>
              </a:rPr>
              <a:t>Migration</a:t>
            </a:r>
          </a:p>
        </p:txBody>
      </p:sp>
      <p:sp>
        <p:nvSpPr>
          <p:cNvPr id="5" name="Rounded Rectangle 11">
            <a:extLst>
              <a:ext uri="{FF2B5EF4-FFF2-40B4-BE49-F238E27FC236}">
                <a16:creationId xmlns:a16="http://schemas.microsoft.com/office/drawing/2014/main" id="{483D7EB9-C2AA-4190-98DE-925F861600E9}"/>
              </a:ext>
            </a:extLst>
          </p:cNvPr>
          <p:cNvSpPr/>
          <p:nvPr/>
        </p:nvSpPr>
        <p:spPr>
          <a:xfrm>
            <a:off x="11139992" y="215838"/>
            <a:ext cx="946335" cy="400919"/>
          </a:xfrm>
          <a:prstGeom prst="roundRect">
            <a:avLst/>
          </a:prstGeom>
          <a:solidFill>
            <a:srgbClr val="DAA520"/>
          </a:solidFill>
          <a:ln>
            <a:solidFill>
              <a:srgbClr val="11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a:t>
            </a:r>
            <a:r>
              <a:rPr kumimoji="0" lang="en-GB" sz="2000" b="1" i="0" u="none" strike="noStrike" kern="1200" cap="none" spc="0" normalizeH="0" baseline="0" noProof="0" dirty="0" err="1">
                <a:ln>
                  <a:noFill/>
                </a:ln>
                <a:solidFill>
                  <a:prstClr val="white"/>
                </a:solidFill>
                <a:effectLst/>
                <a:uLnTx/>
                <a:uFillTx/>
                <a:latin typeface="Century Gothic" panose="020B0502020202020204" pitchFamily="34" charset="0"/>
                <a:ea typeface="+mn-ea"/>
                <a:cs typeface="+mn-cs"/>
              </a:rPr>
              <a:t>esen</a:t>
            </a:r>
            <a:endPar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7" name="TextBox 6">
            <a:extLst>
              <a:ext uri="{FF2B5EF4-FFF2-40B4-BE49-F238E27FC236}">
                <a16:creationId xmlns:a16="http://schemas.microsoft.com/office/drawing/2014/main" id="{C8C77C08-5026-0447-B022-A3A477524218}"/>
              </a:ext>
            </a:extLst>
          </p:cNvPr>
          <p:cNvSpPr txBox="1"/>
          <p:nvPr/>
        </p:nvSpPr>
        <p:spPr>
          <a:xfrm>
            <a:off x="2365297" y="155092"/>
            <a:ext cx="879942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3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Mehmet </a:t>
            </a:r>
            <a:r>
              <a:rPr kumimoji="0" lang="en-US" sz="23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spricht</a:t>
            </a:r>
            <a:r>
              <a:rPr kumimoji="0" lang="en-US" sz="23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3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mit</a:t>
            </a:r>
            <a:r>
              <a:rPr kumimoji="0" lang="en-US" sz="23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seiner Mutter. </a:t>
            </a:r>
            <a:r>
              <a:rPr kumimoji="0" lang="en-US" sz="23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Welche</a:t>
            </a:r>
            <a:r>
              <a:rPr kumimoji="0" lang="en-US" sz="23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3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Konjunktion</a:t>
            </a:r>
            <a:r>
              <a:rPr kumimoji="0" lang="en-US" sz="23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300" b="0" i="0" u="none" strike="noStrike" kern="1200" cap="none" spc="0" normalizeH="0" baseline="0" noProof="0" dirty="0" err="1">
                <a:ln>
                  <a:noFill/>
                </a:ln>
                <a:solidFill>
                  <a:srgbClr val="4472C4">
                    <a:lumMod val="50000"/>
                  </a:srgbClr>
                </a:solidFill>
                <a:effectLst/>
                <a:uLnTx/>
                <a:uFillTx/>
                <a:latin typeface="Century Gothic" panose="020F0302020204030204"/>
                <a:ea typeface="+mn-ea"/>
                <a:cs typeface="+mn-cs"/>
              </a:rPr>
              <a:t>passt</a:t>
            </a:r>
            <a:r>
              <a:rPr kumimoji="0" lang="en-US" sz="23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p>
        </p:txBody>
      </p:sp>
      <p:sp>
        <p:nvSpPr>
          <p:cNvPr id="6" name="Rounded Rectangular Callout 32">
            <a:extLst>
              <a:ext uri="{FF2B5EF4-FFF2-40B4-BE49-F238E27FC236}">
                <a16:creationId xmlns:a16="http://schemas.microsoft.com/office/drawing/2014/main" id="{25177003-5A8C-41DC-85CB-9D27190DA2B3}"/>
              </a:ext>
            </a:extLst>
          </p:cNvPr>
          <p:cNvSpPr/>
          <p:nvPr/>
        </p:nvSpPr>
        <p:spPr>
          <a:xfrm>
            <a:off x="14544" y="920839"/>
            <a:ext cx="4859122" cy="3616726"/>
          </a:xfrm>
          <a:prstGeom prst="wedgeRoundRectCallout">
            <a:avLst>
              <a:gd name="adj1" fmla="val -29062"/>
              <a:gd name="adj2" fmla="val 68320"/>
              <a:gd name="adj3" fmla="val 16667"/>
            </a:avLst>
          </a:prstGeom>
          <a:solidFill>
            <a:schemeClr val="accent4">
              <a:lumMod val="20000"/>
              <a:lumOff val="80000"/>
            </a:schemeClr>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1. Ich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musst</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e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einen</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Deutschkurs</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machen</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a:t>
            </a:r>
            <a:r>
              <a:rPr kumimoji="0" lang="en-US" sz="2000" b="1"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aber</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 </a:t>
            </a:r>
            <a:r>
              <a:rPr kumimoji="0" lang="en-US" sz="2000" b="1"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während</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du hast die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Sprache</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von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deinen</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Freunden</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gelernt</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2. Die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Nachbarn</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in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unserer</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Straße</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waren</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freundlich</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a:t>
            </a:r>
            <a:r>
              <a:rPr kumimoji="0" lang="en-US" sz="2000" b="1"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obwohl</a:t>
            </a:r>
            <a:r>
              <a:rPr kumimoji="0" lang="en-US" sz="2000" b="1"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 </a:t>
            </a:r>
            <a:r>
              <a:rPr kumimoji="0" lang="en-US" sz="2000" b="1"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aber</a:t>
            </a:r>
            <a:r>
              <a:rPr kumimoji="0" lang="en-US" sz="2000" b="1"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ich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kaum</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“Hallo”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sagen</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konnte</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3. Ich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habe</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die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türkische</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Zeitung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gelesen</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a:t>
            </a:r>
            <a:r>
              <a:rPr kumimoji="0" lang="en-US" sz="2000" b="1"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denn</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 </a:t>
            </a:r>
            <a:r>
              <a:rPr kumimoji="0" lang="en-US" sz="2000" b="1"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weil</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ich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wollte</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die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türkische</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Kultur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nicht</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vergessen</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a:t>
            </a:r>
            <a:endParaRPr kumimoji="0" lang="en-GB" sz="2000" b="0" i="0" u="none" strike="noStrike" kern="1200" cap="none" spc="0" normalizeH="0" baseline="0" noProof="0" dirty="0">
              <a:ln>
                <a:noFill/>
              </a:ln>
              <a:solidFill>
                <a:srgbClr val="002060"/>
              </a:solidFill>
              <a:effectLst/>
              <a:uLnTx/>
              <a:uFillTx/>
              <a:latin typeface="Century Gothic" panose="020F0302020204030204"/>
              <a:ea typeface="+mn-ea"/>
              <a:cs typeface="+mn-cs"/>
            </a:endParaRPr>
          </a:p>
        </p:txBody>
      </p:sp>
      <p:sp>
        <p:nvSpPr>
          <p:cNvPr id="8" name="Rounded Rectangular Callout 18">
            <a:extLst>
              <a:ext uri="{FF2B5EF4-FFF2-40B4-BE49-F238E27FC236}">
                <a16:creationId xmlns:a16="http://schemas.microsoft.com/office/drawing/2014/main" id="{F965365B-4731-4294-B509-A47503CC2278}"/>
              </a:ext>
            </a:extLst>
          </p:cNvPr>
          <p:cNvSpPr/>
          <p:nvPr/>
        </p:nvSpPr>
        <p:spPr>
          <a:xfrm>
            <a:off x="1775754" y="4498916"/>
            <a:ext cx="9044646" cy="1841257"/>
          </a:xfrm>
          <a:prstGeom prst="wedgeRoundRectCallout">
            <a:avLst>
              <a:gd name="adj1" fmla="val 57950"/>
              <a:gd name="adj2" fmla="val 17467"/>
              <a:gd name="adj3" fmla="val 16667"/>
            </a:avLst>
          </a:prstGeom>
          <a:solidFill>
            <a:schemeClr val="accent4">
              <a:lumMod val="20000"/>
              <a:lumOff val="80000"/>
            </a:schemeClr>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4. </a:t>
            </a:r>
            <a:r>
              <a:rPr kumimoji="0" lang="en-US" sz="2000" b="0" i="0" u="none" strike="noStrike" kern="1200" cap="none" spc="0" normalizeH="0" baseline="0" noProof="0" dirty="0" err="1">
                <a:ln>
                  <a:noFill/>
                </a:ln>
                <a:solidFill>
                  <a:srgbClr val="002060"/>
                </a:solidFill>
                <a:effectLst/>
                <a:uLnTx/>
                <a:uFillTx/>
                <a:latin typeface="Century Gothic" panose="020F0302020204030204"/>
                <a:ea typeface="+mn-ea"/>
                <a:cs typeface="+mn-cs"/>
              </a:rPr>
              <a:t>Mutti</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ich </a:t>
            </a:r>
            <a:r>
              <a:rPr kumimoji="0" lang="en-US" sz="2000" b="0" i="0" u="none" strike="noStrike" kern="1200" cap="none" spc="0" normalizeH="0" baseline="0" noProof="0" dirty="0" err="1">
                <a:ln>
                  <a:noFill/>
                </a:ln>
                <a:solidFill>
                  <a:srgbClr val="002060"/>
                </a:solidFill>
                <a:effectLst/>
                <a:uLnTx/>
                <a:uFillTx/>
                <a:latin typeface="Century Gothic" panose="020F0302020204030204"/>
                <a:ea typeface="+mn-ea"/>
                <a:cs typeface="+mn-cs"/>
              </a:rPr>
              <a:t>denke</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US" sz="2000" b="1" i="0" u="none" strike="noStrike" kern="1200" cap="none" spc="0" normalizeH="0" baseline="0" noProof="0" dirty="0" err="1">
                <a:ln>
                  <a:noFill/>
                </a:ln>
                <a:solidFill>
                  <a:srgbClr val="002060"/>
                </a:solidFill>
                <a:effectLst/>
                <a:uLnTx/>
                <a:uFillTx/>
                <a:latin typeface="Century Gothic" panose="020F0302020204030204"/>
                <a:ea typeface="+mn-ea"/>
                <a:cs typeface="+mn-cs"/>
              </a:rPr>
              <a:t>dass</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 </a:t>
            </a:r>
            <a:r>
              <a:rPr kumimoji="0" lang="en-US" sz="2000" b="1" i="0" u="none" strike="noStrike" kern="1200" cap="none" spc="0" normalizeH="0" baseline="0" noProof="0" dirty="0">
                <a:ln>
                  <a:noFill/>
                </a:ln>
                <a:solidFill>
                  <a:srgbClr val="002060"/>
                </a:solidFill>
                <a:effectLst/>
                <a:uLnTx/>
                <a:uFillTx/>
                <a:latin typeface="Century Gothic" panose="020F0302020204030204"/>
                <a:ea typeface="+mn-ea"/>
                <a:cs typeface="+mn-cs"/>
              </a:rPr>
              <a:t>--</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ich </a:t>
            </a:r>
            <a:r>
              <a:rPr kumimoji="0" lang="en-US" sz="2000" b="0" i="0" u="none" strike="noStrike" kern="1200" cap="none" spc="0" normalizeH="0" baseline="0" noProof="0" dirty="0" err="1">
                <a:ln>
                  <a:noFill/>
                </a:ln>
                <a:solidFill>
                  <a:srgbClr val="002060"/>
                </a:solidFill>
                <a:effectLst/>
                <a:uLnTx/>
                <a:uFillTx/>
                <a:latin typeface="Century Gothic" panose="020F0302020204030204"/>
                <a:ea typeface="+mn-ea"/>
                <a:cs typeface="+mn-cs"/>
              </a:rPr>
              <a:t>musste</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panose="020F0302020204030204"/>
                <a:ea typeface="+mn-ea"/>
                <a:cs typeface="+mn-cs"/>
              </a:rPr>
              <a:t>ähnliche</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panose="020F0302020204030204"/>
                <a:ea typeface="+mn-ea"/>
                <a:cs typeface="+mn-cs"/>
              </a:rPr>
              <a:t>Probleme</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panose="020F0302020204030204"/>
                <a:ea typeface="+mn-ea"/>
                <a:cs typeface="+mn-cs"/>
              </a:rPr>
              <a:t>durcharbeiten</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5. Ich bin </a:t>
            </a:r>
            <a:r>
              <a:rPr kumimoji="0" lang="en-US" sz="2000" b="0" i="0" u="none" strike="noStrike" kern="1200" cap="none" spc="0" normalizeH="0" baseline="0" noProof="0" dirty="0" err="1">
                <a:ln>
                  <a:noFill/>
                </a:ln>
                <a:solidFill>
                  <a:srgbClr val="002060"/>
                </a:solidFill>
                <a:effectLst/>
                <a:uLnTx/>
                <a:uFillTx/>
                <a:latin typeface="Century Gothic" panose="020F0302020204030204"/>
                <a:ea typeface="+mn-ea"/>
                <a:cs typeface="+mn-cs"/>
              </a:rPr>
              <a:t>nach</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Deutschland </a:t>
            </a:r>
            <a:r>
              <a:rPr kumimoji="0" lang="en-US" sz="2000" b="0" i="0" u="none" strike="noStrike" kern="1200" cap="none" spc="0" normalizeH="0" baseline="0" noProof="0" dirty="0" err="1">
                <a:ln>
                  <a:noFill/>
                </a:ln>
                <a:solidFill>
                  <a:srgbClr val="002060"/>
                </a:solidFill>
                <a:effectLst/>
                <a:uLnTx/>
                <a:uFillTx/>
                <a:latin typeface="Century Gothic" panose="020F0302020204030204"/>
                <a:ea typeface="+mn-ea"/>
                <a:cs typeface="+mn-cs"/>
              </a:rPr>
              <a:t>gekommen</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US" sz="2000" b="1" i="0" u="none" strike="noStrike" kern="1200" cap="none" spc="0" normalizeH="0" baseline="0" noProof="0" dirty="0">
                <a:ln>
                  <a:noFill/>
                </a:ln>
                <a:solidFill>
                  <a:srgbClr val="002060"/>
                </a:solidFill>
                <a:effectLst/>
                <a:uLnTx/>
                <a:uFillTx/>
                <a:latin typeface="Century Gothic" panose="020F0302020204030204"/>
                <a:ea typeface="+mn-ea"/>
                <a:cs typeface="+mn-cs"/>
              </a:rPr>
              <a:t>bevor</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 </a:t>
            </a:r>
            <a:r>
              <a:rPr kumimoji="0" lang="en-US" sz="2000" b="1" i="0" u="none" strike="noStrike" kern="1200" cap="none" spc="0" normalizeH="0" baseline="0" noProof="0" dirty="0">
                <a:ln>
                  <a:noFill/>
                </a:ln>
                <a:solidFill>
                  <a:srgbClr val="002060"/>
                </a:solidFill>
                <a:effectLst/>
                <a:uLnTx/>
                <a:uFillTx/>
                <a:latin typeface="Century Gothic" panose="020F0302020204030204"/>
                <a:ea typeface="+mn-ea"/>
                <a:cs typeface="+mn-cs"/>
              </a:rPr>
              <a:t>und</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ich Deutsch </a:t>
            </a:r>
            <a:r>
              <a:rPr kumimoji="0" lang="en-US" sz="2000" b="0" i="0" u="none" strike="noStrike" kern="1200" cap="none" spc="0" normalizeH="0" baseline="0" noProof="0" dirty="0" err="1">
                <a:ln>
                  <a:noFill/>
                </a:ln>
                <a:solidFill>
                  <a:srgbClr val="002060"/>
                </a:solidFill>
                <a:effectLst/>
                <a:uLnTx/>
                <a:uFillTx/>
                <a:latin typeface="Century Gothic" panose="020F0302020204030204"/>
                <a:ea typeface="+mn-ea"/>
                <a:cs typeface="+mn-cs"/>
              </a:rPr>
              <a:t>sprechen</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panose="020F0302020204030204"/>
                <a:ea typeface="+mn-ea"/>
                <a:cs typeface="+mn-cs"/>
              </a:rPr>
              <a:t>konnte</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6. Ich </a:t>
            </a:r>
            <a:r>
              <a:rPr kumimoji="0" lang="en-US" sz="2000" b="0" i="0" u="none" strike="noStrike" kern="1200" cap="none" spc="0" normalizeH="0" baseline="0" noProof="0" dirty="0" err="1">
                <a:ln>
                  <a:noFill/>
                </a:ln>
                <a:solidFill>
                  <a:srgbClr val="002060"/>
                </a:solidFill>
                <a:effectLst/>
                <a:uLnTx/>
                <a:uFillTx/>
                <a:latin typeface="Century Gothic" panose="020F0302020204030204"/>
                <a:ea typeface="+mn-ea"/>
                <a:cs typeface="+mn-cs"/>
              </a:rPr>
              <a:t>habe</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panose="020F0302020204030204"/>
                <a:ea typeface="+mn-ea"/>
                <a:cs typeface="+mn-cs"/>
              </a:rPr>
              <a:t>nach</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panose="020F0302020204030204"/>
                <a:ea typeface="+mn-ea"/>
                <a:cs typeface="+mn-cs"/>
              </a:rPr>
              <a:t>einer</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panose="020F0302020204030204"/>
                <a:ea typeface="+mn-ea"/>
                <a:cs typeface="+mn-cs"/>
              </a:rPr>
              <a:t>Weile</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Freunde in der Schule </a:t>
            </a:r>
            <a:r>
              <a:rPr kumimoji="0" lang="en-US" sz="2000" b="0" i="0" u="none" strike="noStrike" kern="1200" cap="none" spc="0" normalizeH="0" baseline="0" noProof="0" dirty="0" err="1">
                <a:ln>
                  <a:noFill/>
                </a:ln>
                <a:solidFill>
                  <a:srgbClr val="002060"/>
                </a:solidFill>
                <a:effectLst/>
                <a:uLnTx/>
                <a:uFillTx/>
                <a:latin typeface="Century Gothic" panose="020F0302020204030204"/>
                <a:ea typeface="+mn-ea"/>
                <a:cs typeface="+mn-cs"/>
              </a:rPr>
              <a:t>kennengelernt</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US" sz="2000" b="1" i="0" u="none" strike="noStrike" kern="1200" cap="none" spc="0" normalizeH="0" baseline="0" noProof="0" dirty="0" err="1">
                <a:ln>
                  <a:noFill/>
                </a:ln>
                <a:solidFill>
                  <a:srgbClr val="002060"/>
                </a:solidFill>
                <a:effectLst/>
                <a:uLnTx/>
                <a:uFillTx/>
                <a:latin typeface="Century Gothic" panose="020F0302020204030204"/>
                <a:ea typeface="+mn-ea"/>
                <a:cs typeface="+mn-cs"/>
              </a:rPr>
              <a:t>nachdem</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 </a:t>
            </a:r>
            <a:r>
              <a:rPr kumimoji="0" lang="en-US" sz="2000" b="1" i="0" u="none" strike="noStrike" kern="1200" cap="none" spc="0" normalizeH="0" baseline="0" noProof="0" dirty="0" err="1">
                <a:ln>
                  <a:noFill/>
                </a:ln>
                <a:solidFill>
                  <a:srgbClr val="002060"/>
                </a:solidFill>
                <a:effectLst/>
                <a:uLnTx/>
                <a:uFillTx/>
                <a:latin typeface="Century Gothic" panose="020F0302020204030204"/>
                <a:ea typeface="+mn-ea"/>
                <a:cs typeface="+mn-cs"/>
              </a:rPr>
              <a:t>aber</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ich </a:t>
            </a:r>
            <a:r>
              <a:rPr kumimoji="0" lang="en-US" sz="2000" b="0" i="0" u="none" strike="noStrike" kern="1200" cap="none" spc="0" normalizeH="0" baseline="0" noProof="0" dirty="0" err="1">
                <a:ln>
                  <a:noFill/>
                </a:ln>
                <a:solidFill>
                  <a:srgbClr val="002060"/>
                </a:solidFill>
                <a:effectLst/>
                <a:uLnTx/>
                <a:uFillTx/>
                <a:latin typeface="Century Gothic" panose="020F0302020204030204"/>
                <a:ea typeface="+mn-ea"/>
                <a:cs typeface="+mn-cs"/>
              </a:rPr>
              <a:t>auch</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panose="020F0302020204030204"/>
                <a:ea typeface="+mn-ea"/>
                <a:cs typeface="+mn-cs"/>
              </a:rPr>
              <a:t>besser</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Deutsch </a:t>
            </a:r>
            <a:r>
              <a:rPr kumimoji="0" lang="en-US" sz="2000" b="0" i="0" u="none" strike="noStrike" kern="1200" cap="none" spc="0" normalizeH="0" baseline="0" noProof="0" dirty="0" err="1">
                <a:ln>
                  <a:noFill/>
                </a:ln>
                <a:solidFill>
                  <a:srgbClr val="002060"/>
                </a:solidFill>
                <a:effectLst/>
                <a:uLnTx/>
                <a:uFillTx/>
                <a:latin typeface="Century Gothic" panose="020F0302020204030204"/>
                <a:ea typeface="+mn-ea"/>
                <a:cs typeface="+mn-cs"/>
              </a:rPr>
              <a:t>lesen</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und </a:t>
            </a:r>
            <a:r>
              <a:rPr kumimoji="0" lang="en-US" sz="2000" b="0" i="0" u="none" strike="noStrike" kern="1200" cap="none" spc="0" normalizeH="0" baseline="0" noProof="0" dirty="0" err="1">
                <a:ln>
                  <a:noFill/>
                </a:ln>
                <a:solidFill>
                  <a:srgbClr val="002060"/>
                </a:solidFill>
                <a:effectLst/>
                <a:uLnTx/>
                <a:uFillTx/>
                <a:latin typeface="Century Gothic" panose="020F0302020204030204"/>
                <a:ea typeface="+mn-ea"/>
                <a:cs typeface="+mn-cs"/>
              </a:rPr>
              <a:t>schreiben</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r>
              <a:rPr kumimoji="0" lang="en-US" sz="2000" b="0" i="0" u="none" strike="noStrike" kern="1200" cap="none" spc="0" normalizeH="0" baseline="0" noProof="0" dirty="0" err="1">
                <a:ln>
                  <a:noFill/>
                </a:ln>
                <a:solidFill>
                  <a:srgbClr val="002060"/>
                </a:solidFill>
                <a:effectLst/>
                <a:uLnTx/>
                <a:uFillTx/>
                <a:latin typeface="Century Gothic" panose="020F0302020204030204"/>
                <a:ea typeface="+mn-ea"/>
                <a:cs typeface="+mn-cs"/>
              </a:rPr>
              <a:t>konnte</a:t>
            </a:r>
            <a:r>
              <a:rPr kumimoji="0" lang="en-US" sz="2000" b="0" i="0" u="none" strike="noStrike" kern="1200" cap="none" spc="0" normalizeH="0" baseline="0" noProof="0" dirty="0">
                <a:ln>
                  <a:noFill/>
                </a:ln>
                <a:solidFill>
                  <a:srgbClr val="002060"/>
                </a:solidFill>
                <a:effectLst/>
                <a:uLnTx/>
                <a:uFillTx/>
                <a:latin typeface="Century Gothic" panose="020F0302020204030204"/>
                <a:ea typeface="+mn-ea"/>
                <a:cs typeface="+mn-cs"/>
              </a:rPr>
              <a:t>. </a:t>
            </a:r>
          </a:p>
        </p:txBody>
      </p:sp>
      <p:sp>
        <p:nvSpPr>
          <p:cNvPr id="9" name="Rectangle 8">
            <a:extLst>
              <a:ext uri="{FF2B5EF4-FFF2-40B4-BE49-F238E27FC236}">
                <a16:creationId xmlns:a16="http://schemas.microsoft.com/office/drawing/2014/main" id="{0A18FE2A-039F-4A50-8B83-BEB6379FDB91}"/>
              </a:ext>
            </a:extLst>
          </p:cNvPr>
          <p:cNvSpPr/>
          <p:nvPr/>
        </p:nvSpPr>
        <p:spPr>
          <a:xfrm>
            <a:off x="5009563" y="696372"/>
            <a:ext cx="7182437" cy="3788666"/>
          </a:xfrm>
          <a:prstGeom prst="rect">
            <a:avLst/>
          </a:prstGeom>
        </p:spPr>
        <p:txBody>
          <a:bodyPr wrap="square">
            <a:spAutoFit/>
          </a:body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1. Mehmet’s mum __________________________________ Mehmet learnt German from his friends.  </a:t>
            </a:r>
          </a:p>
          <a:p>
            <a:pPr marL="0" marR="0" lvl="0" indent="0" algn="l" defTabSz="914400" rtl="0" eaLnBrk="1" fontAlgn="auto" latinLnBrk="0" hangingPunct="1">
              <a:lnSpc>
                <a:spcPct val="11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2. The </a:t>
            </a:r>
            <a:r>
              <a:rPr kumimoji="0" lang="en-US" sz="2000" b="0" i="0" u="none" strike="noStrike" kern="1200" cap="none" spc="0" normalizeH="0" baseline="0" noProof="0" dirty="0" err="1">
                <a:ln>
                  <a:noFill/>
                </a:ln>
                <a:solidFill>
                  <a:srgbClr val="002060"/>
                </a:solidFill>
                <a:effectLst/>
                <a:uLnTx/>
                <a:uFillTx/>
                <a:latin typeface="Century Gothic" panose="020B0502020202020204" pitchFamily="34" charset="0"/>
                <a:ea typeface="+mn-ea"/>
                <a:cs typeface="+mn-cs"/>
              </a:rPr>
              <a:t>neighbours</a:t>
            </a: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 in the street were friendly __________________________ say “hello”. </a:t>
            </a:r>
          </a:p>
          <a:p>
            <a:pPr marL="0" marR="0" lvl="0" indent="0" algn="l" defTabSz="914400" rtl="0" eaLnBrk="1" fontAlgn="auto" latinLnBrk="0" hangingPunct="1">
              <a:lnSpc>
                <a:spcPct val="11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3. She read the Turkish newspaper ____________________</a:t>
            </a:r>
          </a:p>
          <a:p>
            <a:pPr marL="0" marR="0" lvl="0" indent="0" algn="l" defTabSz="914400" rtl="0" eaLnBrk="1" fontAlgn="auto" latinLnBrk="0" hangingPunct="1">
              <a:lnSpc>
                <a:spcPct val="11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__________  forget Turkish culture. </a:t>
            </a:r>
          </a:p>
          <a:p>
            <a:pPr marL="0" marR="0" lvl="0" indent="0" algn="l" defTabSz="914400" rtl="0" eaLnBrk="1" fontAlgn="auto" latinLnBrk="0" hangingPunct="1">
              <a:lnSpc>
                <a:spcPct val="11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4. Mehmet says _______________________ similar problems.</a:t>
            </a:r>
          </a:p>
          <a:p>
            <a:pPr marL="0" marR="0" lvl="0" indent="0" algn="l" defTabSz="914400" rtl="0" eaLnBrk="1" fontAlgn="auto" latinLnBrk="0" hangingPunct="1">
              <a:lnSpc>
                <a:spcPct val="11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5. He came to Germany __________________________ speak German.</a:t>
            </a:r>
          </a:p>
          <a:p>
            <a:pPr marL="457200" marR="0" lvl="0" indent="-457200" algn="l" defTabSz="914400" rtl="0" eaLnBrk="1" fontAlgn="auto" latinLnBrk="0" hangingPunct="1">
              <a:lnSpc>
                <a:spcPct val="110000"/>
              </a:lnSpc>
              <a:spcBef>
                <a:spcPts val="0"/>
              </a:spcBef>
              <a:spcAft>
                <a:spcPts val="0"/>
              </a:spcAft>
              <a:buClrTx/>
              <a:buSzTx/>
              <a:buFontTx/>
              <a:buAutoNum type="arabicPeriod" startAt="6"/>
              <a:tabLst/>
              <a:defRPr/>
            </a:pP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After a while he got to know friends at school, </a:t>
            </a:r>
          </a:p>
          <a:p>
            <a:pPr marL="0" marR="0" lvl="0" indent="0" algn="l" defTabSz="914400" rtl="0" eaLnBrk="1" fontAlgn="auto" latinLnBrk="0" hangingPunct="1">
              <a:lnSpc>
                <a:spcPct val="11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2060"/>
                </a:solidFill>
                <a:effectLst/>
                <a:uLnTx/>
                <a:uFillTx/>
                <a:latin typeface="Century Gothic" panose="020B0502020202020204" pitchFamily="34" charset="0"/>
                <a:ea typeface="+mn-ea"/>
                <a:cs typeface="+mn-cs"/>
              </a:rPr>
              <a:t>___________________ also read and write German better. </a:t>
            </a:r>
          </a:p>
        </p:txBody>
      </p:sp>
      <p:sp>
        <p:nvSpPr>
          <p:cNvPr id="12" name="TextBox 11">
            <a:extLst>
              <a:ext uri="{FF2B5EF4-FFF2-40B4-BE49-F238E27FC236}">
                <a16:creationId xmlns:a16="http://schemas.microsoft.com/office/drawing/2014/main" id="{A11ABE13-8423-48FE-9A39-99E66E7366BE}"/>
              </a:ext>
            </a:extLst>
          </p:cNvPr>
          <p:cNvSpPr txBox="1"/>
          <p:nvPr/>
        </p:nvSpPr>
        <p:spPr>
          <a:xfrm>
            <a:off x="7370169" y="695708"/>
            <a:ext cx="480728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Century Gothic" panose="020F0302020204030204"/>
                <a:ea typeface="+mn-ea"/>
                <a:cs typeface="+mn-cs"/>
              </a:rPr>
              <a:t>had to do a German course but</a:t>
            </a:r>
          </a:p>
        </p:txBody>
      </p:sp>
      <p:sp>
        <p:nvSpPr>
          <p:cNvPr id="13" name="TextBox 12">
            <a:extLst>
              <a:ext uri="{FF2B5EF4-FFF2-40B4-BE49-F238E27FC236}">
                <a16:creationId xmlns:a16="http://schemas.microsoft.com/office/drawing/2014/main" id="{4B8FA733-20BA-4706-8A26-4CADBD5D71E5}"/>
              </a:ext>
            </a:extLst>
          </p:cNvPr>
          <p:cNvSpPr txBox="1"/>
          <p:nvPr/>
        </p:nvSpPr>
        <p:spPr>
          <a:xfrm>
            <a:off x="5009562" y="1688527"/>
            <a:ext cx="480728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Century Gothic" panose="020F0302020204030204"/>
                <a:ea typeface="+mn-ea"/>
                <a:cs typeface="+mn-cs"/>
              </a:rPr>
              <a:t>although she could hardly</a:t>
            </a:r>
          </a:p>
        </p:txBody>
      </p:sp>
      <p:sp>
        <p:nvSpPr>
          <p:cNvPr id="14" name="TextBox 13">
            <a:extLst>
              <a:ext uri="{FF2B5EF4-FFF2-40B4-BE49-F238E27FC236}">
                <a16:creationId xmlns:a16="http://schemas.microsoft.com/office/drawing/2014/main" id="{553E3D3C-D823-4883-BA9C-62C0E6740387}"/>
              </a:ext>
            </a:extLst>
          </p:cNvPr>
          <p:cNvSpPr txBox="1"/>
          <p:nvPr/>
        </p:nvSpPr>
        <p:spPr>
          <a:xfrm>
            <a:off x="9271856" y="2042306"/>
            <a:ext cx="268703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Century Gothic" panose="020F0302020204030204"/>
                <a:ea typeface="+mn-ea"/>
                <a:cs typeface="+mn-cs"/>
              </a:rPr>
              <a:t>because she didn’t</a:t>
            </a:r>
          </a:p>
        </p:txBody>
      </p:sp>
      <p:sp>
        <p:nvSpPr>
          <p:cNvPr id="15" name="TextBox 14">
            <a:extLst>
              <a:ext uri="{FF2B5EF4-FFF2-40B4-BE49-F238E27FC236}">
                <a16:creationId xmlns:a16="http://schemas.microsoft.com/office/drawing/2014/main" id="{1794AC72-6473-47EE-B403-3DBC627AFC53}"/>
              </a:ext>
            </a:extLst>
          </p:cNvPr>
          <p:cNvSpPr txBox="1"/>
          <p:nvPr/>
        </p:nvSpPr>
        <p:spPr>
          <a:xfrm>
            <a:off x="5191695" y="2349257"/>
            <a:ext cx="1564285"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Century Gothic" panose="020F0302020204030204"/>
                <a:ea typeface="+mn-ea"/>
                <a:cs typeface="+mn-cs"/>
              </a:rPr>
              <a:t>want to</a:t>
            </a:r>
          </a:p>
        </p:txBody>
      </p:sp>
      <p:sp>
        <p:nvSpPr>
          <p:cNvPr id="16" name="TextBox 15">
            <a:extLst>
              <a:ext uri="{FF2B5EF4-FFF2-40B4-BE49-F238E27FC236}">
                <a16:creationId xmlns:a16="http://schemas.microsoft.com/office/drawing/2014/main" id="{7E0D905D-68FB-4D96-B22F-719E3FF1FFBF}"/>
              </a:ext>
            </a:extLst>
          </p:cNvPr>
          <p:cNvSpPr txBox="1"/>
          <p:nvPr/>
        </p:nvSpPr>
        <p:spPr>
          <a:xfrm>
            <a:off x="7035907" y="2693611"/>
            <a:ext cx="3344261"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Century Gothic" panose="020F0302020204030204"/>
                <a:ea typeface="+mn-ea"/>
                <a:cs typeface="+mn-cs"/>
              </a:rPr>
              <a:t>he had to work through</a:t>
            </a:r>
          </a:p>
        </p:txBody>
      </p:sp>
      <p:sp>
        <p:nvSpPr>
          <p:cNvPr id="17" name="TextBox 16">
            <a:extLst>
              <a:ext uri="{FF2B5EF4-FFF2-40B4-BE49-F238E27FC236}">
                <a16:creationId xmlns:a16="http://schemas.microsoft.com/office/drawing/2014/main" id="{7BB7C305-FC28-4678-ABC4-893373DEB9F8}"/>
              </a:ext>
            </a:extLst>
          </p:cNvPr>
          <p:cNvSpPr txBox="1"/>
          <p:nvPr/>
        </p:nvSpPr>
        <p:spPr>
          <a:xfrm>
            <a:off x="8325520" y="3036873"/>
            <a:ext cx="268703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Century Gothic" panose="020F0302020204030204"/>
                <a:ea typeface="+mn-ea"/>
                <a:cs typeface="+mn-cs"/>
              </a:rPr>
              <a:t>before he could</a:t>
            </a:r>
          </a:p>
        </p:txBody>
      </p:sp>
      <p:sp>
        <p:nvSpPr>
          <p:cNvPr id="18" name="TextBox 17">
            <a:extLst>
              <a:ext uri="{FF2B5EF4-FFF2-40B4-BE49-F238E27FC236}">
                <a16:creationId xmlns:a16="http://schemas.microsoft.com/office/drawing/2014/main" id="{02BD1898-F385-4166-AEAB-F8375909B50B}"/>
              </a:ext>
            </a:extLst>
          </p:cNvPr>
          <p:cNvSpPr txBox="1"/>
          <p:nvPr/>
        </p:nvSpPr>
        <p:spPr>
          <a:xfrm>
            <a:off x="5293923" y="4030373"/>
            <a:ext cx="268703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Century Gothic" panose="020F0302020204030204"/>
                <a:ea typeface="+mn-ea"/>
                <a:cs typeface="+mn-cs"/>
              </a:rPr>
              <a:t>after he could</a:t>
            </a:r>
          </a:p>
        </p:txBody>
      </p:sp>
      <p:sp>
        <p:nvSpPr>
          <p:cNvPr id="2" name="TextBox 1">
            <a:extLst>
              <a:ext uri="{FF2B5EF4-FFF2-40B4-BE49-F238E27FC236}">
                <a16:creationId xmlns:a16="http://schemas.microsoft.com/office/drawing/2014/main" id="{BE6F924C-0139-468C-AE3F-0AA2246B4572}"/>
              </a:ext>
            </a:extLst>
          </p:cNvPr>
          <p:cNvSpPr txBox="1"/>
          <p:nvPr/>
        </p:nvSpPr>
        <p:spPr>
          <a:xfrm>
            <a:off x="2079338" y="1549685"/>
            <a:ext cx="1360548" cy="265899"/>
          </a:xfrm>
          <a:prstGeom prst="rect">
            <a:avLst/>
          </a:prstGeom>
          <a:solidFill>
            <a:schemeClr val="accent4">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19" name="TextBox 18">
            <a:extLst>
              <a:ext uri="{FF2B5EF4-FFF2-40B4-BE49-F238E27FC236}">
                <a16:creationId xmlns:a16="http://schemas.microsoft.com/office/drawing/2014/main" id="{F1FE9C94-5806-49B0-B103-2D576CBD0DE0}"/>
              </a:ext>
            </a:extLst>
          </p:cNvPr>
          <p:cNvSpPr txBox="1"/>
          <p:nvPr/>
        </p:nvSpPr>
        <p:spPr>
          <a:xfrm>
            <a:off x="3405176" y="2768842"/>
            <a:ext cx="874204" cy="265899"/>
          </a:xfrm>
          <a:prstGeom prst="rect">
            <a:avLst/>
          </a:prstGeom>
          <a:solidFill>
            <a:schemeClr val="accent4">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20" name="TextBox 19">
            <a:extLst>
              <a:ext uri="{FF2B5EF4-FFF2-40B4-BE49-F238E27FC236}">
                <a16:creationId xmlns:a16="http://schemas.microsoft.com/office/drawing/2014/main" id="{4F8BD14D-5A7D-4260-B40F-AA1CCABCDD4D}"/>
              </a:ext>
            </a:extLst>
          </p:cNvPr>
          <p:cNvSpPr txBox="1"/>
          <p:nvPr/>
        </p:nvSpPr>
        <p:spPr>
          <a:xfrm>
            <a:off x="2079338" y="3649743"/>
            <a:ext cx="675221" cy="272821"/>
          </a:xfrm>
          <a:prstGeom prst="rect">
            <a:avLst/>
          </a:prstGeom>
          <a:solidFill>
            <a:schemeClr val="accent4">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21" name="TextBox 20">
            <a:extLst>
              <a:ext uri="{FF2B5EF4-FFF2-40B4-BE49-F238E27FC236}">
                <a16:creationId xmlns:a16="http://schemas.microsoft.com/office/drawing/2014/main" id="{FB5BBDAA-02DA-4C47-91E4-A6121F24944C}"/>
              </a:ext>
            </a:extLst>
          </p:cNvPr>
          <p:cNvSpPr txBox="1"/>
          <p:nvPr/>
        </p:nvSpPr>
        <p:spPr>
          <a:xfrm>
            <a:off x="4279789" y="4507705"/>
            <a:ext cx="911906" cy="281348"/>
          </a:xfrm>
          <a:prstGeom prst="rect">
            <a:avLst/>
          </a:prstGeom>
          <a:solidFill>
            <a:schemeClr val="accent4">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22" name="TextBox 21">
            <a:extLst>
              <a:ext uri="{FF2B5EF4-FFF2-40B4-BE49-F238E27FC236}">
                <a16:creationId xmlns:a16="http://schemas.microsoft.com/office/drawing/2014/main" id="{732DD311-D5A9-4293-BE9B-E1B982787CB2}"/>
              </a:ext>
            </a:extLst>
          </p:cNvPr>
          <p:cNvSpPr txBox="1"/>
          <p:nvPr/>
        </p:nvSpPr>
        <p:spPr>
          <a:xfrm>
            <a:off x="7855577" y="5109718"/>
            <a:ext cx="683850" cy="309881"/>
          </a:xfrm>
          <a:prstGeom prst="rect">
            <a:avLst/>
          </a:prstGeom>
          <a:solidFill>
            <a:schemeClr val="accent4">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sp>
        <p:nvSpPr>
          <p:cNvPr id="23" name="TextBox 22">
            <a:extLst>
              <a:ext uri="{FF2B5EF4-FFF2-40B4-BE49-F238E27FC236}">
                <a16:creationId xmlns:a16="http://schemas.microsoft.com/office/drawing/2014/main" id="{6CB3DB3F-F264-4287-9B0F-12601FDF9085}"/>
              </a:ext>
            </a:extLst>
          </p:cNvPr>
          <p:cNvSpPr txBox="1"/>
          <p:nvPr/>
        </p:nvSpPr>
        <p:spPr>
          <a:xfrm>
            <a:off x="3191596" y="6001740"/>
            <a:ext cx="777652" cy="302776"/>
          </a:xfrm>
          <a:prstGeom prst="rect">
            <a:avLst/>
          </a:prstGeom>
          <a:solidFill>
            <a:schemeClr val="accent4">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endParaRPr>
          </a:p>
        </p:txBody>
      </p:sp>
      <p:pic>
        <p:nvPicPr>
          <p:cNvPr id="26" name="Picture 25" descr="A picture containing clipart&#10;&#10;Description automatically generated">
            <a:extLst>
              <a:ext uri="{FF2B5EF4-FFF2-40B4-BE49-F238E27FC236}">
                <a16:creationId xmlns:a16="http://schemas.microsoft.com/office/drawing/2014/main" id="{3A9E0028-9329-4719-9A76-5F8FDCAE9CF2}"/>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1035908" y="4867929"/>
            <a:ext cx="1201208" cy="1487072"/>
          </a:xfrm>
          <a:prstGeom prst="rect">
            <a:avLst/>
          </a:prstGeom>
        </p:spPr>
      </p:pic>
      <p:pic>
        <p:nvPicPr>
          <p:cNvPr id="27" name="Picture 26" descr="A picture containing text&#10;&#10;Description automatically generated">
            <a:extLst>
              <a:ext uri="{FF2B5EF4-FFF2-40B4-BE49-F238E27FC236}">
                <a16:creationId xmlns:a16="http://schemas.microsoft.com/office/drawing/2014/main" id="{6EB95BAE-F35A-411D-92CE-C6A986BC9B5E}"/>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29487" y="4745425"/>
            <a:ext cx="1318226" cy="1715164"/>
          </a:xfrm>
          <a:prstGeom prst="rect">
            <a:avLst/>
          </a:prstGeom>
        </p:spPr>
      </p:pic>
      <p:sp>
        <p:nvSpPr>
          <p:cNvPr id="10" name="Oval 9">
            <a:extLst>
              <a:ext uri="{FF2B5EF4-FFF2-40B4-BE49-F238E27FC236}">
                <a16:creationId xmlns:a16="http://schemas.microsoft.com/office/drawing/2014/main" id="{93FFA93E-1EB1-4D08-99BA-7F6CFAF90F45}"/>
              </a:ext>
            </a:extLst>
          </p:cNvPr>
          <p:cNvSpPr/>
          <p:nvPr/>
        </p:nvSpPr>
        <p:spPr>
          <a:xfrm>
            <a:off x="207817" y="1192804"/>
            <a:ext cx="332509" cy="302776"/>
          </a:xfrm>
          <a:prstGeom prst="ellipse">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a:ln>
                  <a:noFill/>
                </a:ln>
                <a:solidFill>
                  <a:prstClr val="white"/>
                </a:solidFill>
                <a:effectLst/>
                <a:uLnTx/>
                <a:uFillTx/>
                <a:latin typeface="Century Gothic" panose="020F0302020204030204"/>
                <a:ea typeface="+mn-ea"/>
                <a:cs typeface="+mn-cs"/>
              </a:rPr>
              <a:t>1</a:t>
            </a:r>
          </a:p>
        </p:txBody>
      </p:sp>
      <p:sp>
        <p:nvSpPr>
          <p:cNvPr id="25" name="Oval 24">
            <a:extLst>
              <a:ext uri="{FF2B5EF4-FFF2-40B4-BE49-F238E27FC236}">
                <a16:creationId xmlns:a16="http://schemas.microsoft.com/office/drawing/2014/main" id="{6725D7AA-D53E-452C-ACA9-AC9D18F56456}"/>
              </a:ext>
            </a:extLst>
          </p:cNvPr>
          <p:cNvSpPr/>
          <p:nvPr/>
        </p:nvSpPr>
        <p:spPr>
          <a:xfrm>
            <a:off x="180107" y="2445917"/>
            <a:ext cx="332509" cy="302776"/>
          </a:xfrm>
          <a:prstGeom prst="ellipse">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a:ln>
                  <a:noFill/>
                </a:ln>
                <a:solidFill>
                  <a:prstClr val="white"/>
                </a:solidFill>
                <a:effectLst/>
                <a:uLnTx/>
                <a:uFillTx/>
                <a:latin typeface="Century Gothic" panose="020F0302020204030204"/>
                <a:ea typeface="+mn-ea"/>
                <a:cs typeface="+mn-cs"/>
              </a:rPr>
              <a:t>2</a:t>
            </a:r>
          </a:p>
        </p:txBody>
      </p:sp>
      <p:sp>
        <p:nvSpPr>
          <p:cNvPr id="28" name="Oval 27">
            <a:extLst>
              <a:ext uri="{FF2B5EF4-FFF2-40B4-BE49-F238E27FC236}">
                <a16:creationId xmlns:a16="http://schemas.microsoft.com/office/drawing/2014/main" id="{F286B66C-B458-4EF6-9930-36B9EAD65663}"/>
              </a:ext>
            </a:extLst>
          </p:cNvPr>
          <p:cNvSpPr/>
          <p:nvPr/>
        </p:nvSpPr>
        <p:spPr>
          <a:xfrm>
            <a:off x="180107" y="3360911"/>
            <a:ext cx="332509" cy="302776"/>
          </a:xfrm>
          <a:prstGeom prst="ellipse">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a:ln>
                  <a:noFill/>
                </a:ln>
                <a:solidFill>
                  <a:prstClr val="white"/>
                </a:solidFill>
                <a:effectLst/>
                <a:uLnTx/>
                <a:uFillTx/>
                <a:latin typeface="Century Gothic" panose="020F0302020204030204"/>
                <a:ea typeface="+mn-ea"/>
                <a:cs typeface="+mn-cs"/>
              </a:rPr>
              <a:t>3</a:t>
            </a:r>
          </a:p>
        </p:txBody>
      </p:sp>
      <p:sp>
        <p:nvSpPr>
          <p:cNvPr id="29" name="Oval 28">
            <a:extLst>
              <a:ext uri="{FF2B5EF4-FFF2-40B4-BE49-F238E27FC236}">
                <a16:creationId xmlns:a16="http://schemas.microsoft.com/office/drawing/2014/main" id="{3AA420F2-1905-43E8-A825-F2467082FFCE}"/>
              </a:ext>
            </a:extLst>
          </p:cNvPr>
          <p:cNvSpPr/>
          <p:nvPr/>
        </p:nvSpPr>
        <p:spPr>
          <a:xfrm>
            <a:off x="1875529" y="4525577"/>
            <a:ext cx="332509" cy="302776"/>
          </a:xfrm>
          <a:prstGeom prst="ellipse">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a:ln>
                  <a:noFill/>
                </a:ln>
                <a:solidFill>
                  <a:prstClr val="white"/>
                </a:solidFill>
                <a:effectLst/>
                <a:uLnTx/>
                <a:uFillTx/>
                <a:latin typeface="Century Gothic" panose="020F0302020204030204"/>
                <a:ea typeface="+mn-ea"/>
                <a:cs typeface="+mn-cs"/>
              </a:rPr>
              <a:t>4</a:t>
            </a:r>
          </a:p>
        </p:txBody>
      </p:sp>
      <p:sp>
        <p:nvSpPr>
          <p:cNvPr id="30" name="Oval 29">
            <a:extLst>
              <a:ext uri="{FF2B5EF4-FFF2-40B4-BE49-F238E27FC236}">
                <a16:creationId xmlns:a16="http://schemas.microsoft.com/office/drawing/2014/main" id="{0259FD23-F755-4A14-850D-A9E93F101CE3}"/>
              </a:ext>
            </a:extLst>
          </p:cNvPr>
          <p:cNvSpPr/>
          <p:nvPr/>
        </p:nvSpPr>
        <p:spPr>
          <a:xfrm>
            <a:off x="1861662" y="5109718"/>
            <a:ext cx="332509" cy="302776"/>
          </a:xfrm>
          <a:prstGeom prst="ellipse">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a:ln>
                  <a:noFill/>
                </a:ln>
                <a:solidFill>
                  <a:prstClr val="white"/>
                </a:solidFill>
                <a:effectLst/>
                <a:uLnTx/>
                <a:uFillTx/>
                <a:latin typeface="Century Gothic" panose="020F0302020204030204"/>
                <a:ea typeface="+mn-ea"/>
                <a:cs typeface="+mn-cs"/>
              </a:rPr>
              <a:t>5</a:t>
            </a:r>
          </a:p>
        </p:txBody>
      </p:sp>
      <p:sp>
        <p:nvSpPr>
          <p:cNvPr id="31" name="Oval 30">
            <a:extLst>
              <a:ext uri="{FF2B5EF4-FFF2-40B4-BE49-F238E27FC236}">
                <a16:creationId xmlns:a16="http://schemas.microsoft.com/office/drawing/2014/main" id="{9544E970-BAEA-4EF2-8E9C-8EFC1DF1A494}"/>
              </a:ext>
            </a:extLst>
          </p:cNvPr>
          <p:cNvSpPr/>
          <p:nvPr/>
        </p:nvSpPr>
        <p:spPr>
          <a:xfrm>
            <a:off x="1875529" y="5745119"/>
            <a:ext cx="332509" cy="302776"/>
          </a:xfrm>
          <a:prstGeom prst="ellipse">
            <a:avLst/>
          </a:prstGeom>
          <a:solidFill>
            <a:srgbClr val="002060"/>
          </a:solidFill>
          <a:ln>
            <a:solidFill>
              <a:srgbClr val="DAA5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a:ln>
                  <a:noFill/>
                </a:ln>
                <a:solidFill>
                  <a:prstClr val="white"/>
                </a:solidFill>
                <a:effectLst/>
                <a:uLnTx/>
                <a:uFillTx/>
                <a:latin typeface="Century Gothic" panose="020F0302020204030204"/>
                <a:ea typeface="+mn-ea"/>
                <a:cs typeface="+mn-cs"/>
              </a:rPr>
              <a:t>6</a:t>
            </a:r>
          </a:p>
        </p:txBody>
      </p:sp>
    </p:spTree>
    <p:extLst>
      <p:ext uri="{BB962C8B-B14F-4D97-AF65-F5344CB8AC3E}">
        <p14:creationId xmlns:p14="http://schemas.microsoft.com/office/powerpoint/2010/main" val="1492877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6"/>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22"/>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7"/>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3"/>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P spid="16" grpId="0"/>
      <p:bldP spid="17" grpId="0"/>
      <p:bldP spid="18" grpId="0"/>
      <p:bldP spid="2" grpId="0" animBg="1"/>
      <p:bldP spid="19" grpId="0" animBg="1"/>
      <p:bldP spid="20" grpId="0" animBg="1"/>
      <p:bldP spid="21" grpId="0" animBg="1"/>
      <p:bldP spid="22" grpId="0" animBg="1"/>
      <p:bldP spid="23"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TIMING" val="|2|28"/>
</p:tagLst>
</file>

<file path=ppt/tags/tag2.xml><?xml version="1.0" encoding="utf-8"?>
<p:tagLst xmlns:a="http://schemas.openxmlformats.org/drawingml/2006/main" xmlns:r="http://schemas.openxmlformats.org/officeDocument/2006/relationships" xmlns:p="http://schemas.openxmlformats.org/presentationml/2006/main">
  <p:tag name="TIMING" val="|2|28"/>
</p:tagLst>
</file>

<file path=ppt/tags/tag3.xml><?xml version="1.0" encoding="utf-8"?>
<p:tagLst xmlns:a="http://schemas.openxmlformats.org/drawingml/2006/main" xmlns:r="http://schemas.openxmlformats.org/officeDocument/2006/relationships" xmlns:p="http://schemas.openxmlformats.org/presentationml/2006/main">
  <p:tag name="TIMING" val="|2|28"/>
</p:tagLst>
</file>

<file path=ppt/tags/tag4.xml><?xml version="1.0" encoding="utf-8"?>
<p:tagLst xmlns:a="http://schemas.openxmlformats.org/drawingml/2006/main" xmlns:r="http://schemas.openxmlformats.org/officeDocument/2006/relationships" xmlns:p="http://schemas.openxmlformats.org/presentationml/2006/main">
  <p:tag name="TIMING" val="|2|28"/>
</p:tagLst>
</file>

<file path=ppt/tags/tag5.xml><?xml version="1.0" encoding="utf-8"?>
<p:tagLst xmlns:a="http://schemas.openxmlformats.org/drawingml/2006/main" xmlns:r="http://schemas.openxmlformats.org/officeDocument/2006/relationships" xmlns:p="http://schemas.openxmlformats.org/presentationml/2006/main">
  <p:tag name="TIMING" val="|2|28"/>
</p:tagLst>
</file>

<file path=ppt/tags/tag6.xml><?xml version="1.0" encoding="utf-8"?>
<p:tagLst xmlns:a="http://schemas.openxmlformats.org/drawingml/2006/main" xmlns:r="http://schemas.openxmlformats.org/officeDocument/2006/relationships" xmlns:p="http://schemas.openxmlformats.org/presentationml/2006/main">
  <p:tag name="TIMING" val="|2|28"/>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TotalTime>
  <Words>18209</Words>
  <Application>Microsoft Macintosh PowerPoint</Application>
  <PresentationFormat>Widescreen</PresentationFormat>
  <Paragraphs>1771</Paragraphs>
  <Slides>59</Slides>
  <Notes>59</Notes>
  <HiddenSlides>0</HiddenSlides>
  <MMClips>1</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59</vt:i4>
      </vt:variant>
    </vt:vector>
  </HeadingPairs>
  <TitlesOfParts>
    <vt:vector size="67" baseType="lpstr">
      <vt:lpstr>Arial</vt:lpstr>
      <vt:lpstr>Arial</vt:lpstr>
      <vt:lpstr>Calibri</vt:lpstr>
      <vt:lpstr>Calibri Light</vt:lpstr>
      <vt:lpstr>Century Gothic</vt:lpstr>
      <vt:lpstr>Times New Roman</vt:lpstr>
      <vt:lpstr>Tw Cen MT</vt:lpstr>
      <vt:lpstr>Office Theme</vt:lpstr>
      <vt:lpstr>Diversity, inclusion and representation in resources for young beginner learners of  French, German, and Spanish, Part 2 BAAL LKALE SIG, University of Liverpool, April 29-30 2022   </vt:lpstr>
      <vt:lpstr>PowerPoint Presentation</vt:lpstr>
      <vt:lpstr>Phonetik</vt:lpstr>
      <vt:lpstr>Wo wohnen sie?</vt:lpstr>
      <vt:lpstr>Rita Baga : drag montréalaise</vt:lpstr>
      <vt:lpstr>PowerPoint Presentation</vt:lpstr>
      <vt:lpstr>Syrier in Deutschland</vt:lpstr>
      <vt:lpstr>Frau Nowaks Tagebuch</vt:lpstr>
      <vt:lpstr>Migration</vt:lpstr>
      <vt:lpstr>Ein neuer Start</vt:lpstr>
      <vt:lpstr>Ein neuer Start</vt:lpstr>
      <vt:lpstr>Ein neuer Start</vt:lpstr>
      <vt:lpstr>Antworten</vt:lpstr>
      <vt:lpstr>Antworten</vt:lpstr>
      <vt:lpstr>Escucha las frases. Escribe el verbo en la forma del infinitivo. ¿Es un verbo en –er o –ir?  Decide también cómo traducir el verbo.</vt:lpstr>
      <vt:lpstr>Una familia cubana en Estados Unidos</vt:lpstr>
      <vt:lpstr>Los abuelos hablan con María de los Ángeles y Jorge Jesús. Lee la conversación y escribe la traducción de las frases.</vt:lpstr>
      <vt:lpstr>Respuestas</vt:lpstr>
      <vt:lpstr>PowerPoint Presentation</vt:lpstr>
      <vt:lpstr>On parle français dans quels pays?</vt:lpstr>
      <vt:lpstr>Les deux empires coloniaux de la France</vt:lpstr>
      <vt:lpstr>L'héritage de l'empire colonial français</vt:lpstr>
      <vt:lpstr>La Révolution nationale</vt:lpstr>
      <vt:lpstr>La Révolution nationale</vt:lpstr>
      <vt:lpstr>La Révolution nationale (A)</vt:lpstr>
      <vt:lpstr>La Révolution nationale (B)</vt:lpstr>
      <vt:lpstr>La Révolution nationale</vt:lpstr>
      <vt:lpstr>Vel’ d’Hiv’</vt:lpstr>
      <vt:lpstr>PowerPoint Presentation</vt:lpstr>
      <vt:lpstr>Le service du travail obligatoire</vt:lpstr>
      <vt:lpstr>On parle d’images émouvantes</vt:lpstr>
      <vt:lpstr>PowerPoint Presentation</vt:lpstr>
      <vt:lpstr>Les règles du covid en France </vt:lpstr>
      <vt:lpstr>PowerPoint Presentation</vt:lpstr>
      <vt:lpstr>Le télétravail</vt:lpstr>
      <vt:lpstr>Le télétravail</vt:lpstr>
      <vt:lpstr>PowerPoint Presentation</vt:lpstr>
      <vt:lpstr>Wie ist die Gastfamilie? </vt:lpstr>
      <vt:lpstr>La copine* de Léa</vt:lpstr>
      <vt:lpstr>La copine* de Léa</vt:lpstr>
      <vt:lpstr>La copine* de Léa</vt:lpstr>
      <vt:lpstr>La religion</vt:lpstr>
      <vt:lpstr>La religion - réponses</vt:lpstr>
      <vt:lpstr>Adel Karasholi </vt:lpstr>
      <vt:lpstr>Seiltanz – Adel Karasholi</vt:lpstr>
      <vt:lpstr>Was symbolisiert Seiltanzen für den Dichter?</vt:lpstr>
      <vt:lpstr>Diana Tujillo habla sobre su vida y sobre el robot Perseverancia. Lee las frases: ¿es Diana Trujillo (fui) o el robot (fue)? ¿Cómo es en inglés?</vt:lpstr>
      <vt:lpstr>Recuerda*: en español solo hay cinco vocales. </vt:lpstr>
      <vt:lpstr>Mujeres de ciencias</vt:lpstr>
      <vt:lpstr>Cabaret Mado à Montréal</vt:lpstr>
      <vt:lpstr>Cabaret Mado à Montréal</vt:lpstr>
      <vt:lpstr>Cabaret Mado à Montréal</vt:lpstr>
      <vt:lpstr>Rita Baga : drag montréalaise</vt:lpstr>
      <vt:lpstr>Rita Baga : drag montréalaise</vt:lpstr>
      <vt:lpstr>Rita Baga : drag montréalaise</vt:lpstr>
      <vt:lpstr>PowerPoint Presentation</vt:lpstr>
      <vt:lpstr>Les pronoms* neutres</vt:lpstr>
      <vt:lpstr>La langue neutre*</vt:lpstr>
      <vt:lpstr>Karaoke SSC</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Mary Richardson</dc:creator>
  <cp:lastModifiedBy>Mary Richardson</cp:lastModifiedBy>
  <cp:revision>4</cp:revision>
  <dcterms:created xsi:type="dcterms:W3CDTF">2022-05-12T15:49:06Z</dcterms:created>
  <dcterms:modified xsi:type="dcterms:W3CDTF">2022-05-12T15:53:20Z</dcterms:modified>
</cp:coreProperties>
</file>